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4"/>
  </p:sldMasterIdLst>
  <p:sldIdLst>
    <p:sldId id="329" r:id="rId5"/>
    <p:sldId id="257" r:id="rId6"/>
    <p:sldId id="259" r:id="rId7"/>
    <p:sldId id="260" r:id="rId8"/>
    <p:sldId id="261" r:id="rId9"/>
    <p:sldId id="262" r:id="rId10"/>
    <p:sldId id="263" r:id="rId11"/>
    <p:sldId id="265" r:id="rId12"/>
    <p:sldId id="321" r:id="rId13"/>
    <p:sldId id="33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25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3" r:id="rId40"/>
    <p:sldId id="294" r:id="rId41"/>
    <p:sldId id="331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26" r:id="rId53"/>
    <p:sldId id="306" r:id="rId54"/>
    <p:sldId id="307" r:id="rId55"/>
    <p:sldId id="327" r:id="rId56"/>
    <p:sldId id="308" r:id="rId57"/>
    <p:sldId id="309" r:id="rId58"/>
    <p:sldId id="310" r:id="rId59"/>
    <p:sldId id="312" r:id="rId60"/>
    <p:sldId id="313" r:id="rId61"/>
    <p:sldId id="314" r:id="rId62"/>
    <p:sldId id="315" r:id="rId63"/>
    <p:sldId id="316" r:id="rId64"/>
    <p:sldId id="330" r:id="rId65"/>
    <p:sldId id="317" r:id="rId66"/>
    <p:sldId id="318" r:id="rId67"/>
    <p:sldId id="319" r:id="rId68"/>
  </p:sldIdLst>
  <p:sldSz cx="18288000" cy="10769600"/>
  <p:notesSz cx="18288000" cy="1076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F2A20-A503-2F48-41EF-634C8E3CBD04}" v="992" dt="2023-02-02T02:34:09.181"/>
    <p1510:client id="{25065AC4-801B-E160-A109-37C060A888E9}" v="1" dt="2023-02-01T20:24:13.215"/>
    <p1510:client id="{55F07DF6-6A6D-0EFD-F257-AC2E62B2A8CF}" v="1849" dt="2023-02-02T03:26:31.631"/>
    <p1510:client id="{6939BA43-AC45-34C7-5388-A14F38171102}" v="6" dt="2023-05-11T10:02:36.189"/>
    <p1510:client id="{7B60832C-332A-D5DB-8DDD-EDF621737C3B}" v="69" dt="2023-02-01T19:33:47.526"/>
    <p1510:client id="{7DD74E46-00B9-83CB-C5DF-06752C9FB960}" v="10" dt="2023-02-03T09:16:17.123"/>
    <p1510:client id="{C62C382E-6A0E-4547-884B-34A1413ED6CC}" v="2820" dt="2023-02-02T03:40:52.200"/>
    <p1510:client id="{CFA3441F-5474-1FE4-6FE7-4C6F538BED2A}" v="4" dt="2023-05-12T07:53:07.785"/>
    <p1510:client id="{D07C5D44-E0E9-063E-81D6-55FD68AA073C}" v="115" dt="2023-02-01T18:16:41.242"/>
    <p1510:client id="{D766D3E1-0A39-350D-B42D-6B96F18E3931}" v="3000" dt="2023-02-01T22:15:43.395"/>
    <p1510:client id="{DB2CD519-4851-7146-A8AD-B77BDBA44EFB}" v="959" dt="2023-02-01T19:40:34.100"/>
    <p1510:client id="{DE21A01E-0A64-77D8-9F88-F198A9AD053C}" v="666" dt="2023-02-01T16:49:43.489"/>
    <p1510:client id="{F2681FE7-6A3C-02F8-DA99-8948BF233B1F}" v="505" dt="2023-02-01T16:46:57.755"/>
    <p1510:client id="{FF3BC717-AE17-A6D0-0BE0-8D27B4BA1C51}" v="702" dt="2023-02-02T00:38:03.47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ushan M.A.C. it19960128" userId="S::it19960128@my.sliit.lk::e5c7764d-20b3-4448-bfdf-3202140bebbd" providerId="AD" clId="Web-{6939BA43-AC45-34C7-5388-A14F38171102}"/>
    <pc:docChg chg="modSld">
      <pc:chgData name="Madushan M.A.C. it19960128" userId="S::it19960128@my.sliit.lk::e5c7764d-20b3-4448-bfdf-3202140bebbd" providerId="AD" clId="Web-{6939BA43-AC45-34C7-5388-A14F38171102}" dt="2023-05-11T10:02:36.189" v="4" actId="20577"/>
      <pc:docMkLst>
        <pc:docMk/>
      </pc:docMkLst>
      <pc:sldChg chg="modSp">
        <pc:chgData name="Madushan M.A.C. it19960128" userId="S::it19960128@my.sliit.lk::e5c7764d-20b3-4448-bfdf-3202140bebbd" providerId="AD" clId="Web-{6939BA43-AC45-34C7-5388-A14F38171102}" dt="2023-05-11T10:02:36.189" v="4" actId="20577"/>
        <pc:sldMkLst>
          <pc:docMk/>
          <pc:sldMk cId="0" sldId="257"/>
        </pc:sldMkLst>
        <pc:spChg chg="mod">
          <ac:chgData name="Madushan M.A.C. it19960128" userId="S::it19960128@my.sliit.lk::e5c7764d-20b3-4448-bfdf-3202140bebbd" providerId="AD" clId="Web-{6939BA43-AC45-34C7-5388-A14F38171102}" dt="2023-05-11T10:02:36.189" v="4" actId="20577"/>
          <ac:spMkLst>
            <pc:docMk/>
            <pc:sldMk cId="0" sldId="257"/>
            <ac:spMk id="32" creationId="{00000000-0000-0000-0000-000000000000}"/>
          </ac:spMkLst>
        </pc:spChg>
      </pc:sldChg>
    </pc:docChg>
  </pc:docChgLst>
  <pc:docChgLst>
    <pc:chgData name="Madushan M.A.C. it19960128" userId="S::it19960128@my.sliit.lk::e5c7764d-20b3-4448-bfdf-3202140bebbd" providerId="AD" clId="Web-{CFA3441F-5474-1FE4-6FE7-4C6F538BED2A}"/>
    <pc:docChg chg="modSld">
      <pc:chgData name="Madushan M.A.C. it19960128" userId="S::it19960128@my.sliit.lk::e5c7764d-20b3-4448-bfdf-3202140bebbd" providerId="AD" clId="Web-{CFA3441F-5474-1FE4-6FE7-4C6F538BED2A}" dt="2023-05-12T07:53:07.785" v="2" actId="14100"/>
      <pc:docMkLst>
        <pc:docMk/>
      </pc:docMkLst>
      <pc:sldChg chg="modSp">
        <pc:chgData name="Madushan M.A.C. it19960128" userId="S::it19960128@my.sliit.lk::e5c7764d-20b3-4448-bfdf-3202140bebbd" providerId="AD" clId="Web-{CFA3441F-5474-1FE4-6FE7-4C6F538BED2A}" dt="2023-05-12T07:53:07.785" v="2" actId="14100"/>
        <pc:sldMkLst>
          <pc:docMk/>
          <pc:sldMk cId="0" sldId="317"/>
        </pc:sldMkLst>
        <pc:spChg chg="mod">
          <ac:chgData name="Madushan M.A.C. it19960128" userId="S::it19960128@my.sliit.lk::e5c7764d-20b3-4448-bfdf-3202140bebbd" providerId="AD" clId="Web-{CFA3441F-5474-1FE4-6FE7-4C6F538BED2A}" dt="2023-05-12T07:53:07.785" v="2" actId="14100"/>
          <ac:spMkLst>
            <pc:docMk/>
            <pc:sldMk cId="0" sldId="317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598189" y="7878681"/>
            <a:ext cx="690245" cy="1379855"/>
          </a:xfrm>
          <a:custGeom>
            <a:avLst/>
            <a:gdLst/>
            <a:ahLst/>
            <a:cxnLst/>
            <a:rect l="l" t="t" r="r" b="b"/>
            <a:pathLst>
              <a:path w="690244" h="1379854">
                <a:moveTo>
                  <a:pt x="689809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8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5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6" y="783411"/>
                </a:lnTo>
                <a:lnTo>
                  <a:pt x="1591" y="737037"/>
                </a:lnTo>
                <a:lnTo>
                  <a:pt x="0" y="689812"/>
                </a:lnTo>
                <a:lnTo>
                  <a:pt x="1591" y="642580"/>
                </a:lnTo>
                <a:lnTo>
                  <a:pt x="6296" y="596205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3"/>
                </a:lnTo>
                <a:lnTo>
                  <a:pt x="72944" y="380741"/>
                </a:lnTo>
                <a:lnTo>
                  <a:pt x="94178" y="341648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2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8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689809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69767" y="9134378"/>
            <a:ext cx="2860040" cy="1153160"/>
          </a:xfrm>
          <a:custGeom>
            <a:avLst/>
            <a:gdLst/>
            <a:ahLst/>
            <a:cxnLst/>
            <a:rect l="l" t="t" r="r" b="b"/>
            <a:pathLst>
              <a:path w="2860040" h="1153159">
                <a:moveTo>
                  <a:pt x="1456176" y="1152620"/>
                </a:moveTo>
                <a:lnTo>
                  <a:pt x="0" y="1152620"/>
                </a:lnTo>
                <a:lnTo>
                  <a:pt x="30344" y="1111663"/>
                </a:lnTo>
                <a:lnTo>
                  <a:pt x="61191" y="1071576"/>
                </a:lnTo>
                <a:lnTo>
                  <a:pt x="92757" y="1032050"/>
                </a:lnTo>
                <a:lnTo>
                  <a:pt x="125031" y="993097"/>
                </a:lnTo>
                <a:lnTo>
                  <a:pt x="157999" y="954728"/>
                </a:lnTo>
                <a:lnTo>
                  <a:pt x="191652" y="916954"/>
                </a:lnTo>
                <a:lnTo>
                  <a:pt x="225975" y="879786"/>
                </a:lnTo>
                <a:lnTo>
                  <a:pt x="260958" y="843237"/>
                </a:lnTo>
                <a:lnTo>
                  <a:pt x="296589" y="807317"/>
                </a:lnTo>
                <a:lnTo>
                  <a:pt x="332855" y="772038"/>
                </a:lnTo>
                <a:lnTo>
                  <a:pt x="369745" y="737411"/>
                </a:lnTo>
                <a:lnTo>
                  <a:pt x="407247" y="703448"/>
                </a:lnTo>
                <a:lnTo>
                  <a:pt x="445349" y="670160"/>
                </a:lnTo>
                <a:lnTo>
                  <a:pt x="484038" y="637558"/>
                </a:lnTo>
                <a:lnTo>
                  <a:pt x="523304" y="605654"/>
                </a:lnTo>
                <a:lnTo>
                  <a:pt x="563133" y="574460"/>
                </a:lnTo>
                <a:lnTo>
                  <a:pt x="603515" y="543987"/>
                </a:lnTo>
                <a:lnTo>
                  <a:pt x="644437" y="514245"/>
                </a:lnTo>
                <a:lnTo>
                  <a:pt x="685887" y="485247"/>
                </a:lnTo>
                <a:lnTo>
                  <a:pt x="727853" y="457004"/>
                </a:lnTo>
                <a:lnTo>
                  <a:pt x="770324" y="429527"/>
                </a:lnTo>
                <a:lnTo>
                  <a:pt x="813286" y="402828"/>
                </a:lnTo>
                <a:lnTo>
                  <a:pt x="856730" y="376918"/>
                </a:lnTo>
                <a:lnTo>
                  <a:pt x="900642" y="351809"/>
                </a:lnTo>
                <a:lnTo>
                  <a:pt x="945010" y="327511"/>
                </a:lnTo>
                <a:lnTo>
                  <a:pt x="989823" y="304037"/>
                </a:lnTo>
                <a:lnTo>
                  <a:pt x="1035069" y="281398"/>
                </a:lnTo>
                <a:lnTo>
                  <a:pt x="1080736" y="259605"/>
                </a:lnTo>
                <a:lnTo>
                  <a:pt x="1126805" y="238672"/>
                </a:lnTo>
                <a:lnTo>
                  <a:pt x="1173252" y="218606"/>
                </a:lnTo>
                <a:lnTo>
                  <a:pt x="1220060" y="199409"/>
                </a:lnTo>
                <a:lnTo>
                  <a:pt x="1267212" y="181081"/>
                </a:lnTo>
                <a:lnTo>
                  <a:pt x="1314692" y="163625"/>
                </a:lnTo>
                <a:lnTo>
                  <a:pt x="1362483" y="147043"/>
                </a:lnTo>
                <a:lnTo>
                  <a:pt x="1410570" y="131336"/>
                </a:lnTo>
                <a:lnTo>
                  <a:pt x="1458935" y="116506"/>
                </a:lnTo>
                <a:lnTo>
                  <a:pt x="1507563" y="102555"/>
                </a:lnTo>
                <a:lnTo>
                  <a:pt x="1556436" y="89485"/>
                </a:lnTo>
                <a:lnTo>
                  <a:pt x="1605540" y="77298"/>
                </a:lnTo>
                <a:lnTo>
                  <a:pt x="1654856" y="65995"/>
                </a:lnTo>
                <a:lnTo>
                  <a:pt x="1704369" y="55579"/>
                </a:lnTo>
                <a:lnTo>
                  <a:pt x="1754063" y="46050"/>
                </a:lnTo>
                <a:lnTo>
                  <a:pt x="1803920" y="37411"/>
                </a:lnTo>
                <a:lnTo>
                  <a:pt x="1853925" y="29664"/>
                </a:lnTo>
                <a:lnTo>
                  <a:pt x="1904061" y="22810"/>
                </a:lnTo>
                <a:lnTo>
                  <a:pt x="1954311" y="16851"/>
                </a:lnTo>
                <a:lnTo>
                  <a:pt x="2004660" y="11790"/>
                </a:lnTo>
                <a:lnTo>
                  <a:pt x="2055091" y="7627"/>
                </a:lnTo>
                <a:lnTo>
                  <a:pt x="2105588" y="4365"/>
                </a:lnTo>
                <a:lnTo>
                  <a:pt x="2156133" y="2005"/>
                </a:lnTo>
                <a:lnTo>
                  <a:pt x="2206711" y="549"/>
                </a:lnTo>
                <a:lnTo>
                  <a:pt x="2257305" y="0"/>
                </a:lnTo>
                <a:lnTo>
                  <a:pt x="2307900" y="358"/>
                </a:lnTo>
                <a:lnTo>
                  <a:pt x="2358478" y="1626"/>
                </a:lnTo>
                <a:lnTo>
                  <a:pt x="2409022" y="3805"/>
                </a:lnTo>
                <a:lnTo>
                  <a:pt x="2459518" y="6897"/>
                </a:lnTo>
                <a:lnTo>
                  <a:pt x="2509948" y="10905"/>
                </a:lnTo>
                <a:lnTo>
                  <a:pt x="2560295" y="15829"/>
                </a:lnTo>
                <a:lnTo>
                  <a:pt x="2610544" y="21672"/>
                </a:lnTo>
                <a:lnTo>
                  <a:pt x="2660678" y="28435"/>
                </a:lnTo>
                <a:lnTo>
                  <a:pt x="2710681" y="36120"/>
                </a:lnTo>
                <a:lnTo>
                  <a:pt x="2760536" y="44730"/>
                </a:lnTo>
                <a:lnTo>
                  <a:pt x="2810227" y="54265"/>
                </a:lnTo>
                <a:lnTo>
                  <a:pt x="2859737" y="64728"/>
                </a:lnTo>
                <a:lnTo>
                  <a:pt x="2829189" y="102474"/>
                </a:lnTo>
                <a:lnTo>
                  <a:pt x="2798123" y="139814"/>
                </a:lnTo>
                <a:lnTo>
                  <a:pt x="2766546" y="176744"/>
                </a:lnTo>
                <a:lnTo>
                  <a:pt x="2734466" y="213260"/>
                </a:lnTo>
                <a:lnTo>
                  <a:pt x="2701891" y="249359"/>
                </a:lnTo>
                <a:lnTo>
                  <a:pt x="2668828" y="285034"/>
                </a:lnTo>
                <a:lnTo>
                  <a:pt x="2635284" y="320284"/>
                </a:lnTo>
                <a:lnTo>
                  <a:pt x="2601268" y="355102"/>
                </a:lnTo>
                <a:lnTo>
                  <a:pt x="2566786" y="389486"/>
                </a:lnTo>
                <a:lnTo>
                  <a:pt x="2531847" y="423430"/>
                </a:lnTo>
                <a:lnTo>
                  <a:pt x="2496458" y="456931"/>
                </a:lnTo>
                <a:lnTo>
                  <a:pt x="2460626" y="489985"/>
                </a:lnTo>
                <a:lnTo>
                  <a:pt x="2424359" y="522587"/>
                </a:lnTo>
                <a:lnTo>
                  <a:pt x="2387665" y="554733"/>
                </a:lnTo>
                <a:lnTo>
                  <a:pt x="2350552" y="586419"/>
                </a:lnTo>
                <a:lnTo>
                  <a:pt x="2313025" y="617641"/>
                </a:lnTo>
                <a:lnTo>
                  <a:pt x="2275095" y="648394"/>
                </a:lnTo>
                <a:lnTo>
                  <a:pt x="2236767" y="678675"/>
                </a:lnTo>
                <a:lnTo>
                  <a:pt x="2198049" y="708479"/>
                </a:lnTo>
                <a:lnTo>
                  <a:pt x="2158950" y="737801"/>
                </a:lnTo>
                <a:lnTo>
                  <a:pt x="2119476" y="766639"/>
                </a:lnTo>
                <a:lnTo>
                  <a:pt x="2079636" y="794987"/>
                </a:lnTo>
                <a:lnTo>
                  <a:pt x="2039436" y="822842"/>
                </a:lnTo>
                <a:lnTo>
                  <a:pt x="1998884" y="850198"/>
                </a:lnTo>
                <a:lnTo>
                  <a:pt x="1957988" y="877053"/>
                </a:lnTo>
                <a:lnTo>
                  <a:pt x="1916756" y="903402"/>
                </a:lnTo>
                <a:lnTo>
                  <a:pt x="1875194" y="929240"/>
                </a:lnTo>
                <a:lnTo>
                  <a:pt x="1833311" y="954564"/>
                </a:lnTo>
                <a:lnTo>
                  <a:pt x="1791114" y="979369"/>
                </a:lnTo>
                <a:lnTo>
                  <a:pt x="1748611" y="1003651"/>
                </a:lnTo>
                <a:lnTo>
                  <a:pt x="1705809" y="1027406"/>
                </a:lnTo>
                <a:lnTo>
                  <a:pt x="1662716" y="1050630"/>
                </a:lnTo>
                <a:lnTo>
                  <a:pt x="1619340" y="1073318"/>
                </a:lnTo>
                <a:lnTo>
                  <a:pt x="1575687" y="1095467"/>
                </a:lnTo>
                <a:lnTo>
                  <a:pt x="1531765" y="1117071"/>
                </a:lnTo>
                <a:lnTo>
                  <a:pt x="1487583" y="1138128"/>
                </a:lnTo>
                <a:lnTo>
                  <a:pt x="1456176" y="115262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570905"/>
            <a:ext cx="1391920" cy="4665980"/>
          </a:xfrm>
          <a:custGeom>
            <a:avLst/>
            <a:gdLst/>
            <a:ahLst/>
            <a:cxnLst/>
            <a:rect l="l" t="t" r="r" b="b"/>
            <a:pathLst>
              <a:path w="1391920" h="4665980">
                <a:moveTo>
                  <a:pt x="1122914" y="4665757"/>
                </a:moveTo>
                <a:lnTo>
                  <a:pt x="1088996" y="4630446"/>
                </a:lnTo>
                <a:lnTo>
                  <a:pt x="1055415" y="4594819"/>
                </a:lnTo>
                <a:lnTo>
                  <a:pt x="1022173" y="4558880"/>
                </a:lnTo>
                <a:lnTo>
                  <a:pt x="989271" y="4522632"/>
                </a:lnTo>
                <a:lnTo>
                  <a:pt x="956708" y="4486079"/>
                </a:lnTo>
                <a:lnTo>
                  <a:pt x="924486" y="4449224"/>
                </a:lnTo>
                <a:lnTo>
                  <a:pt x="892607" y="4412072"/>
                </a:lnTo>
                <a:lnTo>
                  <a:pt x="861070" y="4374626"/>
                </a:lnTo>
                <a:lnTo>
                  <a:pt x="829876" y="4336888"/>
                </a:lnTo>
                <a:lnTo>
                  <a:pt x="799027" y="4298865"/>
                </a:lnTo>
                <a:lnTo>
                  <a:pt x="768523" y="4260557"/>
                </a:lnTo>
                <a:lnTo>
                  <a:pt x="738366" y="4221971"/>
                </a:lnTo>
                <a:lnTo>
                  <a:pt x="708555" y="4183108"/>
                </a:lnTo>
                <a:lnTo>
                  <a:pt x="679091" y="4143973"/>
                </a:lnTo>
                <a:lnTo>
                  <a:pt x="649977" y="4104569"/>
                </a:lnTo>
                <a:lnTo>
                  <a:pt x="621212" y="4064900"/>
                </a:lnTo>
                <a:lnTo>
                  <a:pt x="592797" y="4024970"/>
                </a:lnTo>
                <a:lnTo>
                  <a:pt x="564733" y="3984782"/>
                </a:lnTo>
                <a:lnTo>
                  <a:pt x="537021" y="3944340"/>
                </a:lnTo>
                <a:lnTo>
                  <a:pt x="509662" y="3903647"/>
                </a:lnTo>
                <a:lnTo>
                  <a:pt x="482656" y="3862708"/>
                </a:lnTo>
                <a:lnTo>
                  <a:pt x="456005" y="3821525"/>
                </a:lnTo>
                <a:lnTo>
                  <a:pt x="429709" y="3780103"/>
                </a:lnTo>
                <a:lnTo>
                  <a:pt x="403769" y="3738445"/>
                </a:lnTo>
                <a:lnTo>
                  <a:pt x="378186" y="3696554"/>
                </a:lnTo>
                <a:lnTo>
                  <a:pt x="352961" y="3654435"/>
                </a:lnTo>
                <a:lnTo>
                  <a:pt x="328095" y="3612091"/>
                </a:lnTo>
                <a:lnTo>
                  <a:pt x="303588" y="3569526"/>
                </a:lnTo>
                <a:lnTo>
                  <a:pt x="279441" y="3526743"/>
                </a:lnTo>
                <a:lnTo>
                  <a:pt x="255656" y="3483745"/>
                </a:lnTo>
                <a:lnTo>
                  <a:pt x="232232" y="3440538"/>
                </a:lnTo>
                <a:lnTo>
                  <a:pt x="209172" y="3397123"/>
                </a:lnTo>
                <a:lnTo>
                  <a:pt x="186475" y="3353505"/>
                </a:lnTo>
                <a:lnTo>
                  <a:pt x="164142" y="3309688"/>
                </a:lnTo>
                <a:lnTo>
                  <a:pt x="142175" y="3265675"/>
                </a:lnTo>
                <a:lnTo>
                  <a:pt x="120574" y="3221470"/>
                </a:lnTo>
                <a:lnTo>
                  <a:pt x="99340" y="3177076"/>
                </a:lnTo>
                <a:lnTo>
                  <a:pt x="78474" y="3132497"/>
                </a:lnTo>
                <a:lnTo>
                  <a:pt x="57976" y="3087736"/>
                </a:lnTo>
                <a:lnTo>
                  <a:pt x="37849" y="3042798"/>
                </a:lnTo>
                <a:lnTo>
                  <a:pt x="18091" y="2997686"/>
                </a:lnTo>
                <a:lnTo>
                  <a:pt x="0" y="2955428"/>
                </a:lnTo>
                <a:lnTo>
                  <a:pt x="0" y="0"/>
                </a:lnTo>
                <a:lnTo>
                  <a:pt x="59781" y="55956"/>
                </a:lnTo>
                <a:lnTo>
                  <a:pt x="95797" y="90780"/>
                </a:lnTo>
                <a:lnTo>
                  <a:pt x="131406" y="126021"/>
                </a:lnTo>
                <a:lnTo>
                  <a:pt x="166603" y="161675"/>
                </a:lnTo>
                <a:lnTo>
                  <a:pt x="201385" y="197736"/>
                </a:lnTo>
                <a:lnTo>
                  <a:pt x="235747" y="234197"/>
                </a:lnTo>
                <a:lnTo>
                  <a:pt x="269686" y="271055"/>
                </a:lnTo>
                <a:lnTo>
                  <a:pt x="303198" y="308302"/>
                </a:lnTo>
                <a:lnTo>
                  <a:pt x="336278" y="345935"/>
                </a:lnTo>
                <a:lnTo>
                  <a:pt x="368924" y="383947"/>
                </a:lnTo>
                <a:lnTo>
                  <a:pt x="401130" y="422332"/>
                </a:lnTo>
                <a:lnTo>
                  <a:pt x="432893" y="461086"/>
                </a:lnTo>
                <a:lnTo>
                  <a:pt x="464210" y="500202"/>
                </a:lnTo>
                <a:lnTo>
                  <a:pt x="495075" y="539676"/>
                </a:lnTo>
                <a:lnTo>
                  <a:pt x="525485" y="579502"/>
                </a:lnTo>
                <a:lnTo>
                  <a:pt x="555437" y="619674"/>
                </a:lnTo>
                <a:lnTo>
                  <a:pt x="584926" y="660187"/>
                </a:lnTo>
                <a:lnTo>
                  <a:pt x="613948" y="701035"/>
                </a:lnTo>
                <a:lnTo>
                  <a:pt x="642500" y="742214"/>
                </a:lnTo>
                <a:lnTo>
                  <a:pt x="670577" y="783716"/>
                </a:lnTo>
                <a:lnTo>
                  <a:pt x="698175" y="825538"/>
                </a:lnTo>
                <a:lnTo>
                  <a:pt x="725291" y="867673"/>
                </a:lnTo>
                <a:lnTo>
                  <a:pt x="751921" y="910116"/>
                </a:lnTo>
                <a:lnTo>
                  <a:pt x="778060" y="952861"/>
                </a:lnTo>
                <a:lnTo>
                  <a:pt x="803705" y="995904"/>
                </a:lnTo>
                <a:lnTo>
                  <a:pt x="828851" y="1039238"/>
                </a:lnTo>
                <a:lnTo>
                  <a:pt x="853496" y="1082858"/>
                </a:lnTo>
                <a:lnTo>
                  <a:pt x="877634" y="1126759"/>
                </a:lnTo>
                <a:lnTo>
                  <a:pt x="901262" y="1170934"/>
                </a:lnTo>
                <a:lnTo>
                  <a:pt x="924376" y="1215379"/>
                </a:lnTo>
                <a:lnTo>
                  <a:pt x="946973" y="1260089"/>
                </a:lnTo>
                <a:lnTo>
                  <a:pt x="969047" y="1305057"/>
                </a:lnTo>
                <a:lnTo>
                  <a:pt x="990595" y="1350278"/>
                </a:lnTo>
                <a:lnTo>
                  <a:pt x="1011614" y="1395746"/>
                </a:lnTo>
                <a:lnTo>
                  <a:pt x="1032099" y="1441457"/>
                </a:lnTo>
                <a:lnTo>
                  <a:pt x="1052046" y="1487405"/>
                </a:lnTo>
                <a:lnTo>
                  <a:pt x="1071451" y="1533583"/>
                </a:lnTo>
                <a:lnTo>
                  <a:pt x="1090311" y="1579988"/>
                </a:lnTo>
                <a:lnTo>
                  <a:pt x="1108622" y="1626612"/>
                </a:lnTo>
                <a:lnTo>
                  <a:pt x="1126379" y="1673451"/>
                </a:lnTo>
                <a:lnTo>
                  <a:pt x="1143578" y="1720500"/>
                </a:lnTo>
                <a:lnTo>
                  <a:pt x="1160216" y="1767752"/>
                </a:lnTo>
                <a:lnTo>
                  <a:pt x="1176289" y="1815203"/>
                </a:lnTo>
                <a:lnTo>
                  <a:pt x="1191793" y="1862846"/>
                </a:lnTo>
                <a:lnTo>
                  <a:pt x="1206723" y="1910677"/>
                </a:lnTo>
                <a:lnTo>
                  <a:pt x="1221076" y="1958684"/>
                </a:lnTo>
                <a:lnTo>
                  <a:pt x="1234850" y="2006856"/>
                </a:lnTo>
                <a:lnTo>
                  <a:pt x="1248043" y="2055186"/>
                </a:lnTo>
                <a:lnTo>
                  <a:pt x="1260657" y="2103667"/>
                </a:lnTo>
                <a:lnTo>
                  <a:pt x="1272691" y="2152293"/>
                </a:lnTo>
                <a:lnTo>
                  <a:pt x="1284146" y="2201057"/>
                </a:lnTo>
                <a:lnTo>
                  <a:pt x="1295022" y="2249952"/>
                </a:lnTo>
                <a:lnTo>
                  <a:pt x="1305319" y="2298971"/>
                </a:lnTo>
                <a:lnTo>
                  <a:pt x="1315038" y="2348108"/>
                </a:lnTo>
                <a:lnTo>
                  <a:pt x="1324178" y="2397356"/>
                </a:lnTo>
                <a:lnTo>
                  <a:pt x="1332740" y="2446708"/>
                </a:lnTo>
                <a:lnTo>
                  <a:pt x="1340724" y="2496157"/>
                </a:lnTo>
                <a:lnTo>
                  <a:pt x="1348130" y="2545696"/>
                </a:lnTo>
                <a:lnTo>
                  <a:pt x="1354958" y="2595320"/>
                </a:lnTo>
                <a:lnTo>
                  <a:pt x="1361209" y="2645020"/>
                </a:lnTo>
                <a:lnTo>
                  <a:pt x="1366883" y="2694791"/>
                </a:lnTo>
                <a:lnTo>
                  <a:pt x="1371980" y="2744625"/>
                </a:lnTo>
                <a:lnTo>
                  <a:pt x="1376501" y="2794516"/>
                </a:lnTo>
                <a:lnTo>
                  <a:pt x="1380444" y="2844458"/>
                </a:lnTo>
                <a:lnTo>
                  <a:pt x="1383812" y="2894442"/>
                </a:lnTo>
                <a:lnTo>
                  <a:pt x="1386603" y="2944463"/>
                </a:lnTo>
                <a:lnTo>
                  <a:pt x="1388818" y="2994514"/>
                </a:lnTo>
                <a:lnTo>
                  <a:pt x="1390457" y="3044588"/>
                </a:lnTo>
                <a:lnTo>
                  <a:pt x="1391521" y="3094678"/>
                </a:lnTo>
                <a:lnTo>
                  <a:pt x="1391923" y="3194880"/>
                </a:lnTo>
                <a:lnTo>
                  <a:pt x="1391262" y="3244979"/>
                </a:lnTo>
                <a:lnTo>
                  <a:pt x="1390026" y="3295066"/>
                </a:lnTo>
                <a:lnTo>
                  <a:pt x="1388215" y="3345137"/>
                </a:lnTo>
                <a:lnTo>
                  <a:pt x="1385830" y="3395183"/>
                </a:lnTo>
                <a:lnTo>
                  <a:pt x="1382871" y="3445198"/>
                </a:lnTo>
                <a:lnTo>
                  <a:pt x="1379338" y="3495175"/>
                </a:lnTo>
                <a:lnTo>
                  <a:pt x="1375231" y="3545108"/>
                </a:lnTo>
                <a:lnTo>
                  <a:pt x="1370551" y="3594990"/>
                </a:lnTo>
                <a:lnTo>
                  <a:pt x="1365298" y="3644814"/>
                </a:lnTo>
                <a:lnTo>
                  <a:pt x="1359471" y="3694572"/>
                </a:lnTo>
                <a:lnTo>
                  <a:pt x="1353072" y="3744260"/>
                </a:lnTo>
                <a:lnTo>
                  <a:pt x="1346100" y="3793869"/>
                </a:lnTo>
                <a:lnTo>
                  <a:pt x="1338555" y="3843393"/>
                </a:lnTo>
                <a:lnTo>
                  <a:pt x="1330439" y="3892826"/>
                </a:lnTo>
                <a:lnTo>
                  <a:pt x="1321750" y="3942160"/>
                </a:lnTo>
                <a:lnTo>
                  <a:pt x="1312489" y="3991388"/>
                </a:lnTo>
                <a:lnTo>
                  <a:pt x="1302657" y="4040505"/>
                </a:lnTo>
                <a:lnTo>
                  <a:pt x="1292254" y="4089503"/>
                </a:lnTo>
                <a:lnTo>
                  <a:pt x="1281279" y="4138376"/>
                </a:lnTo>
                <a:lnTo>
                  <a:pt x="1269733" y="4187116"/>
                </a:lnTo>
                <a:lnTo>
                  <a:pt x="1257616" y="4235717"/>
                </a:lnTo>
                <a:lnTo>
                  <a:pt x="1244929" y="4284172"/>
                </a:lnTo>
                <a:lnTo>
                  <a:pt x="1231671" y="4332475"/>
                </a:lnTo>
                <a:lnTo>
                  <a:pt x="1217843" y="4380619"/>
                </a:lnTo>
                <a:lnTo>
                  <a:pt x="1203446" y="4428596"/>
                </a:lnTo>
                <a:lnTo>
                  <a:pt x="1188478" y="4476401"/>
                </a:lnTo>
                <a:lnTo>
                  <a:pt x="1172941" y="4524026"/>
                </a:lnTo>
                <a:lnTo>
                  <a:pt x="1156834" y="4571465"/>
                </a:lnTo>
                <a:lnTo>
                  <a:pt x="1140159" y="4618711"/>
                </a:lnTo>
                <a:lnTo>
                  <a:pt x="1122914" y="4665757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89512" y="3929965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4">
                <a:moveTo>
                  <a:pt x="197324" y="6280761"/>
                </a:moveTo>
                <a:lnTo>
                  <a:pt x="184303" y="6232592"/>
                </a:lnTo>
                <a:lnTo>
                  <a:pt x="171728" y="6184309"/>
                </a:lnTo>
                <a:lnTo>
                  <a:pt x="159600" y="6135915"/>
                </a:lnTo>
                <a:lnTo>
                  <a:pt x="147918" y="6087414"/>
                </a:lnTo>
                <a:lnTo>
                  <a:pt x="136682" y="6038810"/>
                </a:lnTo>
                <a:lnTo>
                  <a:pt x="125891" y="5990107"/>
                </a:lnTo>
                <a:lnTo>
                  <a:pt x="115546" y="5941310"/>
                </a:lnTo>
                <a:lnTo>
                  <a:pt x="105646" y="5892421"/>
                </a:lnTo>
                <a:lnTo>
                  <a:pt x="96191" y="5843445"/>
                </a:lnTo>
                <a:lnTo>
                  <a:pt x="87180" y="5794386"/>
                </a:lnTo>
                <a:lnTo>
                  <a:pt x="78614" y="5745248"/>
                </a:lnTo>
                <a:lnTo>
                  <a:pt x="70492" y="5696035"/>
                </a:lnTo>
                <a:lnTo>
                  <a:pt x="62814" y="5646750"/>
                </a:lnTo>
                <a:lnTo>
                  <a:pt x="55580" y="5597399"/>
                </a:lnTo>
                <a:lnTo>
                  <a:pt x="48790" y="5547983"/>
                </a:lnTo>
                <a:lnTo>
                  <a:pt x="42443" y="5498509"/>
                </a:lnTo>
                <a:lnTo>
                  <a:pt x="36539" y="5448979"/>
                </a:lnTo>
                <a:lnTo>
                  <a:pt x="31077" y="5399397"/>
                </a:lnTo>
                <a:lnTo>
                  <a:pt x="26059" y="5349768"/>
                </a:lnTo>
                <a:lnTo>
                  <a:pt x="21482" y="5300096"/>
                </a:lnTo>
                <a:lnTo>
                  <a:pt x="17348" y="5250383"/>
                </a:lnTo>
                <a:lnTo>
                  <a:pt x="13656" y="5200635"/>
                </a:lnTo>
                <a:lnTo>
                  <a:pt x="10406" y="5150856"/>
                </a:lnTo>
                <a:lnTo>
                  <a:pt x="7596" y="5101048"/>
                </a:lnTo>
                <a:lnTo>
                  <a:pt x="5229" y="5051217"/>
                </a:lnTo>
                <a:lnTo>
                  <a:pt x="3302" y="5001366"/>
                </a:lnTo>
                <a:lnTo>
                  <a:pt x="1816" y="4951499"/>
                </a:lnTo>
                <a:lnTo>
                  <a:pt x="770" y="4901620"/>
                </a:lnTo>
                <a:lnTo>
                  <a:pt x="165" y="4851733"/>
                </a:lnTo>
                <a:lnTo>
                  <a:pt x="0" y="4801842"/>
                </a:lnTo>
                <a:lnTo>
                  <a:pt x="274" y="4751950"/>
                </a:lnTo>
                <a:lnTo>
                  <a:pt x="988" y="4702063"/>
                </a:lnTo>
                <a:lnTo>
                  <a:pt x="2142" y="4652184"/>
                </a:lnTo>
                <a:lnTo>
                  <a:pt x="3735" y="4602316"/>
                </a:lnTo>
                <a:lnTo>
                  <a:pt x="5766" y="4552464"/>
                </a:lnTo>
                <a:lnTo>
                  <a:pt x="8237" y="4502631"/>
                </a:lnTo>
                <a:lnTo>
                  <a:pt x="11145" y="4452822"/>
                </a:lnTo>
                <a:lnTo>
                  <a:pt x="14492" y="4403041"/>
                </a:lnTo>
                <a:lnTo>
                  <a:pt x="18277" y="4353291"/>
                </a:lnTo>
                <a:lnTo>
                  <a:pt x="22500" y="4303577"/>
                </a:lnTo>
                <a:lnTo>
                  <a:pt x="27160" y="4253902"/>
                </a:lnTo>
                <a:lnTo>
                  <a:pt x="32258" y="4204271"/>
                </a:lnTo>
                <a:lnTo>
                  <a:pt x="37792" y="4154687"/>
                </a:lnTo>
                <a:lnTo>
                  <a:pt x="43764" y="4105154"/>
                </a:lnTo>
                <a:lnTo>
                  <a:pt x="50172" y="4055676"/>
                </a:lnTo>
                <a:lnTo>
                  <a:pt x="57016" y="4006258"/>
                </a:lnTo>
                <a:lnTo>
                  <a:pt x="64297" y="3956903"/>
                </a:lnTo>
                <a:lnTo>
                  <a:pt x="72013" y="3907614"/>
                </a:lnTo>
                <a:lnTo>
                  <a:pt x="80165" y="3858397"/>
                </a:lnTo>
                <a:lnTo>
                  <a:pt x="88753" y="3809255"/>
                </a:lnTo>
                <a:lnTo>
                  <a:pt x="97775" y="3760192"/>
                </a:lnTo>
                <a:lnTo>
                  <a:pt x="107233" y="3711212"/>
                </a:lnTo>
                <a:lnTo>
                  <a:pt x="117126" y="3662318"/>
                </a:lnTo>
                <a:lnTo>
                  <a:pt x="127453" y="3613515"/>
                </a:lnTo>
                <a:lnTo>
                  <a:pt x="138214" y="3564808"/>
                </a:lnTo>
                <a:lnTo>
                  <a:pt x="149409" y="3516198"/>
                </a:lnTo>
                <a:lnTo>
                  <a:pt x="161038" y="3467692"/>
                </a:lnTo>
                <a:lnTo>
                  <a:pt x="173101" y="3419292"/>
                </a:lnTo>
                <a:lnTo>
                  <a:pt x="185597" y="3371003"/>
                </a:lnTo>
                <a:lnTo>
                  <a:pt x="198526" y="3322828"/>
                </a:lnTo>
                <a:lnTo>
                  <a:pt x="211888" y="3274772"/>
                </a:lnTo>
                <a:lnTo>
                  <a:pt x="225683" y="3226838"/>
                </a:lnTo>
                <a:lnTo>
                  <a:pt x="239910" y="3179030"/>
                </a:lnTo>
                <a:lnTo>
                  <a:pt x="254570" y="3131353"/>
                </a:lnTo>
                <a:lnTo>
                  <a:pt x="269661" y="3083810"/>
                </a:lnTo>
                <a:lnTo>
                  <a:pt x="285184" y="3036406"/>
                </a:lnTo>
                <a:lnTo>
                  <a:pt x="301139" y="2989143"/>
                </a:lnTo>
                <a:lnTo>
                  <a:pt x="317525" y="2942027"/>
                </a:lnTo>
                <a:lnTo>
                  <a:pt x="334342" y="2895061"/>
                </a:lnTo>
                <a:lnTo>
                  <a:pt x="351590" y="2848249"/>
                </a:lnTo>
                <a:lnTo>
                  <a:pt x="369268" y="2801595"/>
                </a:lnTo>
                <a:lnTo>
                  <a:pt x="387377" y="2755103"/>
                </a:lnTo>
                <a:lnTo>
                  <a:pt x="405915" y="2708776"/>
                </a:lnTo>
                <a:lnTo>
                  <a:pt x="424882" y="2662623"/>
                </a:lnTo>
                <a:lnTo>
                  <a:pt x="444272" y="2616650"/>
                </a:lnTo>
                <a:lnTo>
                  <a:pt x="464084" y="2570860"/>
                </a:lnTo>
                <a:lnTo>
                  <a:pt x="484315" y="2525257"/>
                </a:lnTo>
                <a:lnTo>
                  <a:pt x="504963" y="2479843"/>
                </a:lnTo>
                <a:lnTo>
                  <a:pt x="526024" y="2434621"/>
                </a:lnTo>
                <a:lnTo>
                  <a:pt x="547497" y="2389594"/>
                </a:lnTo>
                <a:lnTo>
                  <a:pt x="569379" y="2344766"/>
                </a:lnTo>
                <a:lnTo>
                  <a:pt x="591667" y="2300140"/>
                </a:lnTo>
                <a:lnTo>
                  <a:pt x="614358" y="2255717"/>
                </a:lnTo>
                <a:lnTo>
                  <a:pt x="637450" y="2211502"/>
                </a:lnTo>
                <a:lnTo>
                  <a:pt x="660941" y="2167497"/>
                </a:lnTo>
                <a:lnTo>
                  <a:pt x="684828" y="2123706"/>
                </a:lnTo>
                <a:lnTo>
                  <a:pt x="709107" y="2080131"/>
                </a:lnTo>
                <a:lnTo>
                  <a:pt x="733778" y="2036775"/>
                </a:lnTo>
                <a:lnTo>
                  <a:pt x="758836" y="1993642"/>
                </a:lnTo>
                <a:lnTo>
                  <a:pt x="784280" y="1950733"/>
                </a:lnTo>
                <a:lnTo>
                  <a:pt x="810107" y="1908054"/>
                </a:lnTo>
                <a:lnTo>
                  <a:pt x="836314" y="1865605"/>
                </a:lnTo>
                <a:lnTo>
                  <a:pt x="862899" y="1823391"/>
                </a:lnTo>
                <a:lnTo>
                  <a:pt x="889858" y="1781414"/>
                </a:lnTo>
                <a:lnTo>
                  <a:pt x="917191" y="1739677"/>
                </a:lnTo>
                <a:lnTo>
                  <a:pt x="944893" y="1698184"/>
                </a:lnTo>
                <a:lnTo>
                  <a:pt x="972963" y="1656937"/>
                </a:lnTo>
                <a:lnTo>
                  <a:pt x="1001397" y="1615940"/>
                </a:lnTo>
                <a:lnTo>
                  <a:pt x="1030193" y="1575194"/>
                </a:lnTo>
                <a:lnTo>
                  <a:pt x="1059349" y="1534704"/>
                </a:lnTo>
                <a:lnTo>
                  <a:pt x="1088863" y="1494472"/>
                </a:lnTo>
                <a:lnTo>
                  <a:pt x="1118730" y="1454502"/>
                </a:lnTo>
                <a:lnTo>
                  <a:pt x="1148949" y="1414796"/>
                </a:lnTo>
                <a:lnTo>
                  <a:pt x="1179518" y="1375357"/>
                </a:lnTo>
                <a:lnTo>
                  <a:pt x="1210433" y="1336188"/>
                </a:lnTo>
                <a:lnTo>
                  <a:pt x="1241692" y="1297293"/>
                </a:lnTo>
                <a:lnTo>
                  <a:pt x="1273293" y="1258674"/>
                </a:lnTo>
                <a:lnTo>
                  <a:pt x="1305232" y="1220334"/>
                </a:lnTo>
                <a:lnTo>
                  <a:pt x="1337508" y="1182277"/>
                </a:lnTo>
                <a:lnTo>
                  <a:pt x="1370118" y="1144505"/>
                </a:lnTo>
                <a:lnTo>
                  <a:pt x="1403058" y="1107021"/>
                </a:lnTo>
                <a:lnTo>
                  <a:pt x="1436328" y="1069828"/>
                </a:lnTo>
                <a:lnTo>
                  <a:pt x="1469923" y="1032930"/>
                </a:lnTo>
                <a:lnTo>
                  <a:pt x="1503841" y="996329"/>
                </a:lnTo>
                <a:lnTo>
                  <a:pt x="1538081" y="960028"/>
                </a:lnTo>
                <a:lnTo>
                  <a:pt x="1572638" y="924031"/>
                </a:lnTo>
                <a:lnTo>
                  <a:pt x="1607511" y="888339"/>
                </a:lnTo>
                <a:lnTo>
                  <a:pt x="1642697" y="852958"/>
                </a:lnTo>
                <a:lnTo>
                  <a:pt x="1678193" y="817888"/>
                </a:lnTo>
                <a:lnTo>
                  <a:pt x="1713998" y="783133"/>
                </a:lnTo>
                <a:lnTo>
                  <a:pt x="1750107" y="748697"/>
                </a:lnTo>
                <a:lnTo>
                  <a:pt x="1786519" y="714582"/>
                </a:lnTo>
                <a:lnTo>
                  <a:pt x="1823232" y="680792"/>
                </a:lnTo>
                <a:lnTo>
                  <a:pt x="1860241" y="647328"/>
                </a:lnTo>
                <a:lnTo>
                  <a:pt x="1897546" y="614195"/>
                </a:lnTo>
                <a:lnTo>
                  <a:pt x="1935143" y="581395"/>
                </a:lnTo>
                <a:lnTo>
                  <a:pt x="1973029" y="548932"/>
                </a:lnTo>
                <a:lnTo>
                  <a:pt x="2011203" y="516808"/>
                </a:lnTo>
                <a:lnTo>
                  <a:pt x="2049661" y="485025"/>
                </a:lnTo>
                <a:lnTo>
                  <a:pt x="2088402" y="453589"/>
                </a:lnTo>
                <a:lnTo>
                  <a:pt x="2127421" y="422500"/>
                </a:lnTo>
                <a:lnTo>
                  <a:pt x="2166718" y="391763"/>
                </a:lnTo>
                <a:lnTo>
                  <a:pt x="2206288" y="361380"/>
                </a:lnTo>
                <a:lnTo>
                  <a:pt x="2246130" y="331354"/>
                </a:lnTo>
                <a:lnTo>
                  <a:pt x="2286241" y="301688"/>
                </a:lnTo>
                <a:lnTo>
                  <a:pt x="2326619" y="272386"/>
                </a:lnTo>
                <a:lnTo>
                  <a:pt x="2367261" y="243450"/>
                </a:lnTo>
                <a:lnTo>
                  <a:pt x="2408163" y="214883"/>
                </a:lnTo>
                <a:lnTo>
                  <a:pt x="2449325" y="186688"/>
                </a:lnTo>
                <a:lnTo>
                  <a:pt x="2490742" y="158868"/>
                </a:lnTo>
                <a:lnTo>
                  <a:pt x="2532413" y="131427"/>
                </a:lnTo>
                <a:lnTo>
                  <a:pt x="2574335" y="104367"/>
                </a:lnTo>
                <a:lnTo>
                  <a:pt x="2616505" y="77691"/>
                </a:lnTo>
                <a:lnTo>
                  <a:pt x="2658921" y="51403"/>
                </a:lnTo>
                <a:lnTo>
                  <a:pt x="2701580" y="25505"/>
                </a:lnTo>
                <a:lnTo>
                  <a:pt x="2744479" y="0"/>
                </a:lnTo>
                <a:lnTo>
                  <a:pt x="2748035" y="48759"/>
                </a:lnTo>
                <a:lnTo>
                  <a:pt x="2751257" y="97549"/>
                </a:lnTo>
                <a:lnTo>
                  <a:pt x="2754146" y="146368"/>
                </a:lnTo>
                <a:lnTo>
                  <a:pt x="2756704" y="195213"/>
                </a:lnTo>
                <a:lnTo>
                  <a:pt x="2758931" y="244082"/>
                </a:lnTo>
                <a:lnTo>
                  <a:pt x="2760827" y="292973"/>
                </a:lnTo>
                <a:lnTo>
                  <a:pt x="2762394" y="341884"/>
                </a:lnTo>
                <a:lnTo>
                  <a:pt x="2763632" y="390813"/>
                </a:lnTo>
                <a:lnTo>
                  <a:pt x="2764541" y="439757"/>
                </a:lnTo>
                <a:lnTo>
                  <a:pt x="2765123" y="488716"/>
                </a:lnTo>
                <a:lnTo>
                  <a:pt x="2765378" y="537686"/>
                </a:lnTo>
                <a:lnTo>
                  <a:pt x="2765306" y="586665"/>
                </a:lnTo>
                <a:lnTo>
                  <a:pt x="2764909" y="635652"/>
                </a:lnTo>
                <a:lnTo>
                  <a:pt x="2764187" y="684644"/>
                </a:lnTo>
                <a:lnTo>
                  <a:pt x="2763141" y="733639"/>
                </a:lnTo>
                <a:lnTo>
                  <a:pt x="2761771" y="782636"/>
                </a:lnTo>
                <a:lnTo>
                  <a:pt x="2760079" y="831631"/>
                </a:lnTo>
                <a:lnTo>
                  <a:pt x="2758064" y="880623"/>
                </a:lnTo>
                <a:lnTo>
                  <a:pt x="2755728" y="929610"/>
                </a:lnTo>
                <a:lnTo>
                  <a:pt x="2753071" y="978590"/>
                </a:lnTo>
                <a:lnTo>
                  <a:pt x="2750094" y="1027561"/>
                </a:lnTo>
                <a:lnTo>
                  <a:pt x="2746797" y="1076519"/>
                </a:lnTo>
                <a:lnTo>
                  <a:pt x="2743182" y="1125465"/>
                </a:lnTo>
                <a:lnTo>
                  <a:pt x="2739249" y="1174394"/>
                </a:lnTo>
                <a:lnTo>
                  <a:pt x="2734998" y="1223306"/>
                </a:lnTo>
                <a:lnTo>
                  <a:pt x="2730431" y="1272198"/>
                </a:lnTo>
                <a:lnTo>
                  <a:pt x="2725547" y="1321068"/>
                </a:lnTo>
                <a:lnTo>
                  <a:pt x="2720349" y="1369914"/>
                </a:lnTo>
                <a:lnTo>
                  <a:pt x="2714835" y="1418733"/>
                </a:lnTo>
                <a:lnTo>
                  <a:pt x="2709008" y="1467525"/>
                </a:lnTo>
                <a:lnTo>
                  <a:pt x="2702868" y="1516286"/>
                </a:lnTo>
                <a:lnTo>
                  <a:pt x="2696414" y="1565014"/>
                </a:lnTo>
                <a:lnTo>
                  <a:pt x="2689649" y="1613708"/>
                </a:lnTo>
                <a:lnTo>
                  <a:pt x="2682573" y="1662366"/>
                </a:lnTo>
                <a:lnTo>
                  <a:pt x="2675186" y="1710984"/>
                </a:lnTo>
                <a:lnTo>
                  <a:pt x="2667490" y="1759562"/>
                </a:lnTo>
                <a:lnTo>
                  <a:pt x="2659484" y="1808096"/>
                </a:lnTo>
                <a:lnTo>
                  <a:pt x="2651170" y="1856586"/>
                </a:lnTo>
                <a:lnTo>
                  <a:pt x="2642548" y="1905028"/>
                </a:lnTo>
                <a:lnTo>
                  <a:pt x="2633618" y="1953422"/>
                </a:lnTo>
                <a:lnTo>
                  <a:pt x="2624383" y="2001763"/>
                </a:lnTo>
                <a:lnTo>
                  <a:pt x="2614841" y="2050052"/>
                </a:lnTo>
                <a:lnTo>
                  <a:pt x="2604995" y="2098285"/>
                </a:lnTo>
                <a:lnTo>
                  <a:pt x="2594844" y="2146460"/>
                </a:lnTo>
                <a:lnTo>
                  <a:pt x="2584390" y="2194575"/>
                </a:lnTo>
                <a:lnTo>
                  <a:pt x="2573632" y="2242629"/>
                </a:lnTo>
                <a:lnTo>
                  <a:pt x="2562573" y="2290618"/>
                </a:lnTo>
                <a:lnTo>
                  <a:pt x="2551211" y="2338542"/>
                </a:lnTo>
                <a:lnTo>
                  <a:pt x="2539549" y="2386397"/>
                </a:lnTo>
                <a:lnTo>
                  <a:pt x="2527586" y="2434182"/>
                </a:lnTo>
                <a:lnTo>
                  <a:pt x="2515324" y="2481895"/>
                </a:lnTo>
                <a:lnTo>
                  <a:pt x="2502763" y="2529534"/>
                </a:lnTo>
                <a:lnTo>
                  <a:pt x="2489904" y="2577095"/>
                </a:lnTo>
                <a:lnTo>
                  <a:pt x="2476747" y="2624579"/>
                </a:lnTo>
                <a:lnTo>
                  <a:pt x="2463293" y="2671981"/>
                </a:lnTo>
                <a:lnTo>
                  <a:pt x="2449543" y="2719301"/>
                </a:lnTo>
                <a:lnTo>
                  <a:pt x="2435498" y="2766536"/>
                </a:lnTo>
                <a:lnTo>
                  <a:pt x="2421158" y="2813683"/>
                </a:lnTo>
                <a:lnTo>
                  <a:pt x="2406524" y="2860742"/>
                </a:lnTo>
                <a:lnTo>
                  <a:pt x="2391596" y="2907709"/>
                </a:lnTo>
                <a:lnTo>
                  <a:pt x="2376376" y="2954583"/>
                </a:lnTo>
                <a:lnTo>
                  <a:pt x="2360863" y="3001362"/>
                </a:lnTo>
                <a:lnTo>
                  <a:pt x="2345059" y="3048043"/>
                </a:lnTo>
                <a:lnTo>
                  <a:pt x="2328965" y="3094624"/>
                </a:lnTo>
                <a:lnTo>
                  <a:pt x="2312580" y="3141104"/>
                </a:lnTo>
                <a:lnTo>
                  <a:pt x="2295907" y="3187480"/>
                </a:lnTo>
                <a:lnTo>
                  <a:pt x="2278944" y="3233750"/>
                </a:lnTo>
                <a:lnTo>
                  <a:pt x="2261694" y="3279912"/>
                </a:lnTo>
                <a:lnTo>
                  <a:pt x="2244156" y="3325964"/>
                </a:lnTo>
                <a:lnTo>
                  <a:pt x="2226332" y="3371904"/>
                </a:lnTo>
                <a:lnTo>
                  <a:pt x="2208222" y="3417729"/>
                </a:lnTo>
                <a:lnTo>
                  <a:pt x="2189826" y="3463438"/>
                </a:lnTo>
                <a:lnTo>
                  <a:pt x="2171147" y="3509028"/>
                </a:lnTo>
                <a:lnTo>
                  <a:pt x="2152183" y="3554498"/>
                </a:lnTo>
                <a:lnTo>
                  <a:pt x="2132936" y="3599846"/>
                </a:lnTo>
                <a:lnTo>
                  <a:pt x="2113407" y="3645068"/>
                </a:lnTo>
                <a:lnTo>
                  <a:pt x="2093596" y="3690163"/>
                </a:lnTo>
                <a:lnTo>
                  <a:pt x="2073503" y="3735130"/>
                </a:lnTo>
                <a:lnTo>
                  <a:pt x="2053131" y="3779965"/>
                </a:lnTo>
                <a:lnTo>
                  <a:pt x="2032478" y="3824668"/>
                </a:lnTo>
                <a:lnTo>
                  <a:pt x="2011547" y="3869235"/>
                </a:lnTo>
                <a:lnTo>
                  <a:pt x="1990337" y="3913664"/>
                </a:lnTo>
                <a:lnTo>
                  <a:pt x="1968850" y="3957954"/>
                </a:lnTo>
                <a:lnTo>
                  <a:pt x="1947085" y="4002103"/>
                </a:lnTo>
                <a:lnTo>
                  <a:pt x="1925045" y="4046108"/>
                </a:lnTo>
                <a:lnTo>
                  <a:pt x="1902728" y="4089967"/>
                </a:lnTo>
                <a:lnTo>
                  <a:pt x="1880137" y="4133678"/>
                </a:lnTo>
                <a:lnTo>
                  <a:pt x="1857271" y="4177239"/>
                </a:lnTo>
                <a:lnTo>
                  <a:pt x="1834132" y="4220648"/>
                </a:lnTo>
                <a:lnTo>
                  <a:pt x="1810720" y="4263903"/>
                </a:lnTo>
                <a:lnTo>
                  <a:pt x="1787036" y="4307002"/>
                </a:lnTo>
                <a:lnTo>
                  <a:pt x="1763080" y="4349942"/>
                </a:lnTo>
                <a:lnTo>
                  <a:pt x="1738853" y="4392722"/>
                </a:lnTo>
                <a:lnTo>
                  <a:pt x="1714356" y="4435340"/>
                </a:lnTo>
                <a:lnTo>
                  <a:pt x="1689590" y="4477792"/>
                </a:lnTo>
                <a:lnTo>
                  <a:pt x="1664555" y="4520078"/>
                </a:lnTo>
                <a:lnTo>
                  <a:pt x="1639252" y="4562195"/>
                </a:lnTo>
                <a:lnTo>
                  <a:pt x="1613681" y="4604142"/>
                </a:lnTo>
                <a:lnTo>
                  <a:pt x="1587844" y="4645915"/>
                </a:lnTo>
                <a:lnTo>
                  <a:pt x="1561740" y="4687513"/>
                </a:lnTo>
                <a:lnTo>
                  <a:pt x="1535372" y="4728933"/>
                </a:lnTo>
                <a:lnTo>
                  <a:pt x="1508738" y="4770175"/>
                </a:lnTo>
                <a:lnTo>
                  <a:pt x="1481841" y="4811234"/>
                </a:lnTo>
                <a:lnTo>
                  <a:pt x="1454680" y="4852111"/>
                </a:lnTo>
                <a:lnTo>
                  <a:pt x="1427257" y="4892802"/>
                </a:lnTo>
                <a:lnTo>
                  <a:pt x="1399572" y="4933305"/>
                </a:lnTo>
                <a:lnTo>
                  <a:pt x="1371625" y="4973618"/>
                </a:lnTo>
                <a:lnTo>
                  <a:pt x="1343418" y="5013739"/>
                </a:lnTo>
                <a:lnTo>
                  <a:pt x="1314951" y="5053666"/>
                </a:lnTo>
                <a:lnTo>
                  <a:pt x="1286225" y="5093397"/>
                </a:lnTo>
                <a:lnTo>
                  <a:pt x="1257240" y="5132930"/>
                </a:lnTo>
                <a:lnTo>
                  <a:pt x="1227997" y="5172262"/>
                </a:lnTo>
                <a:lnTo>
                  <a:pt x="1198498" y="5211392"/>
                </a:lnTo>
                <a:lnTo>
                  <a:pt x="1168741" y="5250318"/>
                </a:lnTo>
                <a:lnTo>
                  <a:pt x="1138729" y="5289037"/>
                </a:lnTo>
                <a:lnTo>
                  <a:pt x="1108462" y="5327547"/>
                </a:lnTo>
                <a:lnTo>
                  <a:pt x="1077941" y="5365847"/>
                </a:lnTo>
                <a:lnTo>
                  <a:pt x="1047166" y="5403933"/>
                </a:lnTo>
                <a:lnTo>
                  <a:pt x="1016137" y="5441804"/>
                </a:lnTo>
                <a:lnTo>
                  <a:pt x="984857" y="5479459"/>
                </a:lnTo>
                <a:lnTo>
                  <a:pt x="953324" y="5516894"/>
                </a:lnTo>
                <a:lnTo>
                  <a:pt x="921541" y="5554108"/>
                </a:lnTo>
                <a:lnTo>
                  <a:pt x="889507" y="5591098"/>
                </a:lnTo>
                <a:lnTo>
                  <a:pt x="857224" y="5627863"/>
                </a:lnTo>
                <a:lnTo>
                  <a:pt x="824692" y="5664401"/>
                </a:lnTo>
                <a:lnTo>
                  <a:pt x="791911" y="5700708"/>
                </a:lnTo>
                <a:lnTo>
                  <a:pt x="758883" y="5736784"/>
                </a:lnTo>
                <a:lnTo>
                  <a:pt x="725609" y="5772626"/>
                </a:lnTo>
                <a:lnTo>
                  <a:pt x="692087" y="5808232"/>
                </a:lnTo>
                <a:lnTo>
                  <a:pt x="658321" y="5843600"/>
                </a:lnTo>
                <a:lnTo>
                  <a:pt x="624309" y="5878727"/>
                </a:lnTo>
                <a:lnTo>
                  <a:pt x="590054" y="5913613"/>
                </a:lnTo>
                <a:lnTo>
                  <a:pt x="555555" y="5948254"/>
                </a:lnTo>
                <a:lnTo>
                  <a:pt x="520813" y="5982648"/>
                </a:lnTo>
                <a:lnTo>
                  <a:pt x="485829" y="6016794"/>
                </a:lnTo>
                <a:lnTo>
                  <a:pt x="450603" y="6050689"/>
                </a:lnTo>
                <a:lnTo>
                  <a:pt x="415137" y="6084332"/>
                </a:lnTo>
                <a:lnTo>
                  <a:pt x="379431" y="6117719"/>
                </a:lnTo>
                <a:lnTo>
                  <a:pt x="343486" y="6150850"/>
                </a:lnTo>
                <a:lnTo>
                  <a:pt x="307302" y="6183722"/>
                </a:lnTo>
                <a:lnTo>
                  <a:pt x="270879" y="6216332"/>
                </a:lnTo>
                <a:lnTo>
                  <a:pt x="234220" y="6248679"/>
                </a:lnTo>
                <a:lnTo>
                  <a:pt x="197324" y="6280761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456402" y="0"/>
            <a:ext cx="3086100" cy="10271125"/>
          </a:xfrm>
          <a:custGeom>
            <a:avLst/>
            <a:gdLst/>
            <a:ahLst/>
            <a:cxnLst/>
            <a:rect l="l" t="t" r="r" b="b"/>
            <a:pathLst>
              <a:path w="3086100" h="10271125">
                <a:moveTo>
                  <a:pt x="3086099" y="10270925"/>
                </a:moveTo>
                <a:lnTo>
                  <a:pt x="0" y="10270925"/>
                </a:lnTo>
                <a:lnTo>
                  <a:pt x="0" y="0"/>
                </a:lnTo>
                <a:lnTo>
                  <a:pt x="3086099" y="0"/>
                </a:lnTo>
                <a:lnTo>
                  <a:pt x="3086099" y="10270925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28979" y="3116891"/>
            <a:ext cx="12830040" cy="3740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232E6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745">
                <a:latin typeface="Trebuchet MS"/>
                <a:cs typeface="Trebuchet MS"/>
              </a:rPr>
              <a:t>|</a:t>
            </a:r>
            <a:r>
              <a:rPr spc="325">
                <a:latin typeface="Trebuchet MS"/>
                <a:cs typeface="Trebuchet MS"/>
              </a:rPr>
              <a:t> </a:t>
            </a:r>
            <a:r>
              <a:rPr spc="105">
                <a:latin typeface="Trebuchet MS"/>
                <a:cs typeface="Trebuchet MS"/>
              </a:rPr>
              <a:t>P</a:t>
            </a:r>
            <a:r>
              <a:rPr spc="10">
                <a:latin typeface="Trebuchet MS"/>
                <a:cs typeface="Trebuchet MS"/>
              </a:rPr>
              <a:t>r</a:t>
            </a:r>
            <a:r>
              <a:rPr spc="195">
                <a:latin typeface="Trebuchet MS"/>
                <a:cs typeface="Trebuchet MS"/>
              </a:rPr>
              <a:t>o</a:t>
            </a:r>
            <a:r>
              <a:rPr spc="-185">
                <a:latin typeface="Trebuchet MS"/>
                <a:cs typeface="Trebuchet MS"/>
              </a:rPr>
              <a:t>j</a:t>
            </a:r>
            <a:r>
              <a:rPr spc="120">
                <a:latin typeface="Trebuchet MS"/>
                <a:cs typeface="Trebuchet MS"/>
              </a:rPr>
              <a:t>e</a:t>
            </a:r>
            <a:r>
              <a:rPr spc="250">
                <a:latin typeface="Trebuchet MS"/>
                <a:cs typeface="Trebuchet MS"/>
              </a:rPr>
              <a:t>c</a:t>
            </a:r>
            <a:r>
              <a:rPr spc="35">
                <a:latin typeface="Trebuchet MS"/>
                <a:cs typeface="Trebuchet MS"/>
              </a:rPr>
              <a:t>t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45">
                <a:latin typeface="Trebuchet MS"/>
                <a:cs typeface="Trebuchet MS"/>
              </a:rPr>
              <a:t>I</a:t>
            </a:r>
            <a:r>
              <a:rPr spc="265">
                <a:latin typeface="Trebuchet MS"/>
                <a:cs typeface="Trebuchet MS"/>
              </a:rPr>
              <a:t>d</a:t>
            </a:r>
            <a:r>
              <a:rPr spc="-204">
                <a:latin typeface="Trebuchet MS"/>
                <a:cs typeface="Trebuchet MS"/>
              </a:rPr>
              <a:t>: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-25">
                <a:latin typeface="Trebuchet MS"/>
                <a:cs typeface="Trebuchet MS"/>
              </a:rPr>
              <a:t>22</a:t>
            </a:r>
            <a:r>
              <a:rPr spc="515">
                <a:latin typeface="Trebuchet MS"/>
                <a:cs typeface="Trebuchet MS"/>
              </a:rPr>
              <a:t>_</a:t>
            </a:r>
            <a:r>
              <a:rPr spc="-25">
                <a:latin typeface="Trebuchet MS"/>
                <a:cs typeface="Trebuchet MS"/>
              </a:rPr>
              <a:t>2</a:t>
            </a:r>
            <a:r>
              <a:rPr spc="60">
                <a:latin typeface="Trebuchet MS"/>
                <a:cs typeface="Trebuchet MS"/>
              </a:rPr>
              <a:t>3</a:t>
            </a:r>
            <a:r>
              <a:rPr spc="555">
                <a:latin typeface="Trebuchet MS"/>
                <a:cs typeface="Trebuchet MS"/>
              </a:rPr>
              <a:t>-</a:t>
            </a:r>
            <a:r>
              <a:rPr spc="130">
                <a:latin typeface="Trebuchet MS"/>
                <a:cs typeface="Trebuchet MS"/>
              </a:rPr>
              <a:t>J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175">
                <a:latin typeface="Trebuchet MS"/>
                <a:cs typeface="Trebuchet MS"/>
              </a:rPr>
              <a:t>5</a:t>
            </a:r>
            <a:r>
              <a:rPr spc="-114">
                <a:latin typeface="Trebuchet MS"/>
                <a:cs typeface="Trebuchet MS"/>
              </a:rPr>
              <a:t>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90"/>
              </a:spcBef>
            </a:pPr>
            <a:fld id="{81D60167-4931-47E6-BA6A-407CBD079E47}" type="slidenum">
              <a:rPr spc="-305" dirty="0"/>
              <a:t>‹#›</a:t>
            </a:fld>
            <a:endParaRPr spc="-30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598189" y="7878684"/>
            <a:ext cx="690245" cy="1379855"/>
          </a:xfrm>
          <a:custGeom>
            <a:avLst/>
            <a:gdLst/>
            <a:ahLst/>
            <a:cxnLst/>
            <a:rect l="l" t="t" r="r" b="b"/>
            <a:pathLst>
              <a:path w="690244" h="1379854">
                <a:moveTo>
                  <a:pt x="689809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8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6" y="783412"/>
                </a:lnTo>
                <a:lnTo>
                  <a:pt x="1591" y="737037"/>
                </a:lnTo>
                <a:lnTo>
                  <a:pt x="0" y="689813"/>
                </a:lnTo>
                <a:lnTo>
                  <a:pt x="1591" y="642580"/>
                </a:lnTo>
                <a:lnTo>
                  <a:pt x="6296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8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8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689809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232E6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745">
                <a:latin typeface="Trebuchet MS"/>
                <a:cs typeface="Trebuchet MS"/>
              </a:rPr>
              <a:t>|</a:t>
            </a:r>
            <a:r>
              <a:rPr spc="325">
                <a:latin typeface="Trebuchet MS"/>
                <a:cs typeface="Trebuchet MS"/>
              </a:rPr>
              <a:t> </a:t>
            </a:r>
            <a:r>
              <a:rPr spc="105">
                <a:latin typeface="Trebuchet MS"/>
                <a:cs typeface="Trebuchet MS"/>
              </a:rPr>
              <a:t>P</a:t>
            </a:r>
            <a:r>
              <a:rPr spc="10">
                <a:latin typeface="Trebuchet MS"/>
                <a:cs typeface="Trebuchet MS"/>
              </a:rPr>
              <a:t>r</a:t>
            </a:r>
            <a:r>
              <a:rPr spc="195">
                <a:latin typeface="Trebuchet MS"/>
                <a:cs typeface="Trebuchet MS"/>
              </a:rPr>
              <a:t>o</a:t>
            </a:r>
            <a:r>
              <a:rPr spc="-185">
                <a:latin typeface="Trebuchet MS"/>
                <a:cs typeface="Trebuchet MS"/>
              </a:rPr>
              <a:t>j</a:t>
            </a:r>
            <a:r>
              <a:rPr spc="120">
                <a:latin typeface="Trebuchet MS"/>
                <a:cs typeface="Trebuchet MS"/>
              </a:rPr>
              <a:t>e</a:t>
            </a:r>
            <a:r>
              <a:rPr spc="250">
                <a:latin typeface="Trebuchet MS"/>
                <a:cs typeface="Trebuchet MS"/>
              </a:rPr>
              <a:t>c</a:t>
            </a:r>
            <a:r>
              <a:rPr spc="35">
                <a:latin typeface="Trebuchet MS"/>
                <a:cs typeface="Trebuchet MS"/>
              </a:rPr>
              <a:t>t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45">
                <a:latin typeface="Trebuchet MS"/>
                <a:cs typeface="Trebuchet MS"/>
              </a:rPr>
              <a:t>I</a:t>
            </a:r>
            <a:r>
              <a:rPr spc="265">
                <a:latin typeface="Trebuchet MS"/>
                <a:cs typeface="Trebuchet MS"/>
              </a:rPr>
              <a:t>d</a:t>
            </a:r>
            <a:r>
              <a:rPr spc="-204">
                <a:latin typeface="Trebuchet MS"/>
                <a:cs typeface="Trebuchet MS"/>
              </a:rPr>
              <a:t>: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-25">
                <a:latin typeface="Trebuchet MS"/>
                <a:cs typeface="Trebuchet MS"/>
              </a:rPr>
              <a:t>22</a:t>
            </a:r>
            <a:r>
              <a:rPr spc="515">
                <a:latin typeface="Trebuchet MS"/>
                <a:cs typeface="Trebuchet MS"/>
              </a:rPr>
              <a:t>_</a:t>
            </a:r>
            <a:r>
              <a:rPr spc="-25">
                <a:latin typeface="Trebuchet MS"/>
                <a:cs typeface="Trebuchet MS"/>
              </a:rPr>
              <a:t>2</a:t>
            </a:r>
            <a:r>
              <a:rPr spc="60">
                <a:latin typeface="Trebuchet MS"/>
                <a:cs typeface="Trebuchet MS"/>
              </a:rPr>
              <a:t>3</a:t>
            </a:r>
            <a:r>
              <a:rPr spc="555">
                <a:latin typeface="Trebuchet MS"/>
                <a:cs typeface="Trebuchet MS"/>
              </a:rPr>
              <a:t>-</a:t>
            </a:r>
            <a:r>
              <a:rPr spc="130">
                <a:latin typeface="Trebuchet MS"/>
                <a:cs typeface="Trebuchet MS"/>
              </a:rPr>
              <a:t>J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175">
                <a:latin typeface="Trebuchet MS"/>
                <a:cs typeface="Trebuchet MS"/>
              </a:rPr>
              <a:t>5</a:t>
            </a:r>
            <a:r>
              <a:rPr spc="-114">
                <a:latin typeface="Trebuchet MS"/>
                <a:cs typeface="Trebuchet MS"/>
              </a:rPr>
              <a:t>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90"/>
              </a:spcBef>
            </a:pPr>
            <a:fld id="{81D60167-4931-47E6-BA6A-407CBD079E47}" type="slidenum">
              <a:rPr spc="-305" dirty="0"/>
              <a:t>‹#›</a:t>
            </a:fld>
            <a:endParaRPr spc="-30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232E6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745">
                <a:latin typeface="Trebuchet MS"/>
                <a:cs typeface="Trebuchet MS"/>
              </a:rPr>
              <a:t>|</a:t>
            </a:r>
            <a:r>
              <a:rPr spc="325">
                <a:latin typeface="Trebuchet MS"/>
                <a:cs typeface="Trebuchet MS"/>
              </a:rPr>
              <a:t> </a:t>
            </a:r>
            <a:r>
              <a:rPr spc="105">
                <a:latin typeface="Trebuchet MS"/>
                <a:cs typeface="Trebuchet MS"/>
              </a:rPr>
              <a:t>P</a:t>
            </a:r>
            <a:r>
              <a:rPr spc="10">
                <a:latin typeface="Trebuchet MS"/>
                <a:cs typeface="Trebuchet MS"/>
              </a:rPr>
              <a:t>r</a:t>
            </a:r>
            <a:r>
              <a:rPr spc="195">
                <a:latin typeface="Trebuchet MS"/>
                <a:cs typeface="Trebuchet MS"/>
              </a:rPr>
              <a:t>o</a:t>
            </a:r>
            <a:r>
              <a:rPr spc="-185">
                <a:latin typeface="Trebuchet MS"/>
                <a:cs typeface="Trebuchet MS"/>
              </a:rPr>
              <a:t>j</a:t>
            </a:r>
            <a:r>
              <a:rPr spc="120">
                <a:latin typeface="Trebuchet MS"/>
                <a:cs typeface="Trebuchet MS"/>
              </a:rPr>
              <a:t>e</a:t>
            </a:r>
            <a:r>
              <a:rPr spc="250">
                <a:latin typeface="Trebuchet MS"/>
                <a:cs typeface="Trebuchet MS"/>
              </a:rPr>
              <a:t>c</a:t>
            </a:r>
            <a:r>
              <a:rPr spc="35">
                <a:latin typeface="Trebuchet MS"/>
                <a:cs typeface="Trebuchet MS"/>
              </a:rPr>
              <a:t>t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45">
                <a:latin typeface="Trebuchet MS"/>
                <a:cs typeface="Trebuchet MS"/>
              </a:rPr>
              <a:t>I</a:t>
            </a:r>
            <a:r>
              <a:rPr spc="265">
                <a:latin typeface="Trebuchet MS"/>
                <a:cs typeface="Trebuchet MS"/>
              </a:rPr>
              <a:t>d</a:t>
            </a:r>
            <a:r>
              <a:rPr spc="-204">
                <a:latin typeface="Trebuchet MS"/>
                <a:cs typeface="Trebuchet MS"/>
              </a:rPr>
              <a:t>: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-25">
                <a:latin typeface="Trebuchet MS"/>
                <a:cs typeface="Trebuchet MS"/>
              </a:rPr>
              <a:t>22</a:t>
            </a:r>
            <a:r>
              <a:rPr spc="515">
                <a:latin typeface="Trebuchet MS"/>
                <a:cs typeface="Trebuchet MS"/>
              </a:rPr>
              <a:t>_</a:t>
            </a:r>
            <a:r>
              <a:rPr spc="-25">
                <a:latin typeface="Trebuchet MS"/>
                <a:cs typeface="Trebuchet MS"/>
              </a:rPr>
              <a:t>2</a:t>
            </a:r>
            <a:r>
              <a:rPr spc="60">
                <a:latin typeface="Trebuchet MS"/>
                <a:cs typeface="Trebuchet MS"/>
              </a:rPr>
              <a:t>3</a:t>
            </a:r>
            <a:r>
              <a:rPr spc="555">
                <a:latin typeface="Trebuchet MS"/>
                <a:cs typeface="Trebuchet MS"/>
              </a:rPr>
              <a:t>-</a:t>
            </a:r>
            <a:r>
              <a:rPr spc="130">
                <a:latin typeface="Trebuchet MS"/>
                <a:cs typeface="Trebuchet MS"/>
              </a:rPr>
              <a:t>J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175">
                <a:latin typeface="Trebuchet MS"/>
                <a:cs typeface="Trebuchet MS"/>
              </a:rPr>
              <a:t>5</a:t>
            </a:r>
            <a:r>
              <a:rPr spc="-114">
                <a:latin typeface="Trebuchet MS"/>
                <a:cs typeface="Trebuchet MS"/>
              </a:rPr>
              <a:t>7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90"/>
              </a:spcBef>
            </a:pPr>
            <a:fld id="{81D60167-4931-47E6-BA6A-407CBD079E47}" type="slidenum">
              <a:rPr spc="-305" dirty="0"/>
              <a:t>‹#›</a:t>
            </a:fld>
            <a:endParaRPr spc="-30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39025" y="186634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4" h="1193165">
                <a:moveTo>
                  <a:pt x="596492" y="1192982"/>
                </a:moveTo>
                <a:lnTo>
                  <a:pt x="547569" y="1191005"/>
                </a:lnTo>
                <a:lnTo>
                  <a:pt x="499737" y="1185175"/>
                </a:lnTo>
                <a:lnTo>
                  <a:pt x="453147" y="1175646"/>
                </a:lnTo>
                <a:lnTo>
                  <a:pt x="407953" y="1162573"/>
                </a:lnTo>
                <a:lnTo>
                  <a:pt x="364309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5" y="984681"/>
                </a:lnTo>
                <a:lnTo>
                  <a:pt x="115088" y="948771"/>
                </a:lnTo>
                <a:lnTo>
                  <a:pt x="89367" y="910697"/>
                </a:lnTo>
                <a:lnTo>
                  <a:pt x="66579" y="870613"/>
                </a:lnTo>
                <a:lnTo>
                  <a:pt x="46875" y="828672"/>
                </a:lnTo>
                <a:lnTo>
                  <a:pt x="30409" y="785028"/>
                </a:lnTo>
                <a:lnTo>
                  <a:pt x="17335" y="739834"/>
                </a:lnTo>
                <a:lnTo>
                  <a:pt x="7806" y="693244"/>
                </a:lnTo>
                <a:lnTo>
                  <a:pt x="1977" y="645412"/>
                </a:lnTo>
                <a:lnTo>
                  <a:pt x="0" y="596497"/>
                </a:lnTo>
                <a:lnTo>
                  <a:pt x="1977" y="547569"/>
                </a:lnTo>
                <a:lnTo>
                  <a:pt x="7806" y="499736"/>
                </a:lnTo>
                <a:lnTo>
                  <a:pt x="17335" y="453147"/>
                </a:lnTo>
                <a:lnTo>
                  <a:pt x="30409" y="407953"/>
                </a:lnTo>
                <a:lnTo>
                  <a:pt x="46875" y="364309"/>
                </a:lnTo>
                <a:lnTo>
                  <a:pt x="66579" y="322368"/>
                </a:lnTo>
                <a:lnTo>
                  <a:pt x="89367" y="282284"/>
                </a:lnTo>
                <a:lnTo>
                  <a:pt x="115088" y="244210"/>
                </a:lnTo>
                <a:lnTo>
                  <a:pt x="143585" y="208300"/>
                </a:lnTo>
                <a:lnTo>
                  <a:pt x="174708" y="174707"/>
                </a:lnTo>
                <a:lnTo>
                  <a:pt x="208301" y="143585"/>
                </a:lnTo>
                <a:lnTo>
                  <a:pt x="244211" y="115087"/>
                </a:lnTo>
                <a:lnTo>
                  <a:pt x="282285" y="89367"/>
                </a:lnTo>
                <a:lnTo>
                  <a:pt x="322369" y="66578"/>
                </a:lnTo>
                <a:lnTo>
                  <a:pt x="364309" y="46874"/>
                </a:lnTo>
                <a:lnTo>
                  <a:pt x="407953" y="30408"/>
                </a:lnTo>
                <a:lnTo>
                  <a:pt x="453147" y="17334"/>
                </a:lnTo>
                <a:lnTo>
                  <a:pt x="499737" y="7806"/>
                </a:lnTo>
                <a:lnTo>
                  <a:pt x="547569" y="1976"/>
                </a:lnTo>
                <a:lnTo>
                  <a:pt x="596475" y="0"/>
                </a:lnTo>
                <a:lnTo>
                  <a:pt x="645413" y="1976"/>
                </a:lnTo>
                <a:lnTo>
                  <a:pt x="693245" y="7806"/>
                </a:lnTo>
                <a:lnTo>
                  <a:pt x="739835" y="17334"/>
                </a:lnTo>
                <a:lnTo>
                  <a:pt x="785028" y="30408"/>
                </a:lnTo>
                <a:lnTo>
                  <a:pt x="828672" y="46874"/>
                </a:lnTo>
                <a:lnTo>
                  <a:pt x="870613" y="66578"/>
                </a:lnTo>
                <a:lnTo>
                  <a:pt x="910697" y="89367"/>
                </a:lnTo>
                <a:lnTo>
                  <a:pt x="948771" y="115087"/>
                </a:lnTo>
                <a:lnTo>
                  <a:pt x="984681" y="143585"/>
                </a:lnTo>
                <a:lnTo>
                  <a:pt x="1018274" y="174707"/>
                </a:lnTo>
                <a:lnTo>
                  <a:pt x="1049396" y="208300"/>
                </a:lnTo>
                <a:lnTo>
                  <a:pt x="1077894" y="244210"/>
                </a:lnTo>
                <a:lnTo>
                  <a:pt x="1103614" y="282284"/>
                </a:lnTo>
                <a:lnTo>
                  <a:pt x="1126403" y="322368"/>
                </a:lnTo>
                <a:lnTo>
                  <a:pt x="1146107" y="364309"/>
                </a:lnTo>
                <a:lnTo>
                  <a:pt x="1162573" y="407953"/>
                </a:lnTo>
                <a:lnTo>
                  <a:pt x="1175647" y="453147"/>
                </a:lnTo>
                <a:lnTo>
                  <a:pt x="1185175" y="499736"/>
                </a:lnTo>
                <a:lnTo>
                  <a:pt x="1191005" y="547569"/>
                </a:lnTo>
                <a:lnTo>
                  <a:pt x="1192982" y="596484"/>
                </a:lnTo>
                <a:lnTo>
                  <a:pt x="1191005" y="645412"/>
                </a:lnTo>
                <a:lnTo>
                  <a:pt x="1185175" y="693244"/>
                </a:lnTo>
                <a:lnTo>
                  <a:pt x="1175647" y="739834"/>
                </a:lnTo>
                <a:lnTo>
                  <a:pt x="1162573" y="785028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5" y="1175646"/>
                </a:lnTo>
                <a:lnTo>
                  <a:pt x="693245" y="1185175"/>
                </a:lnTo>
                <a:lnTo>
                  <a:pt x="645413" y="1191005"/>
                </a:lnTo>
                <a:lnTo>
                  <a:pt x="596492" y="1192982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6"/>
            <a:ext cx="3676649" cy="8000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232E6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745">
                <a:latin typeface="Trebuchet MS"/>
                <a:cs typeface="Trebuchet MS"/>
              </a:rPr>
              <a:t>|</a:t>
            </a:r>
            <a:r>
              <a:rPr spc="325">
                <a:latin typeface="Trebuchet MS"/>
                <a:cs typeface="Trebuchet MS"/>
              </a:rPr>
              <a:t> </a:t>
            </a:r>
            <a:r>
              <a:rPr spc="105">
                <a:latin typeface="Trebuchet MS"/>
                <a:cs typeface="Trebuchet MS"/>
              </a:rPr>
              <a:t>P</a:t>
            </a:r>
            <a:r>
              <a:rPr spc="10">
                <a:latin typeface="Trebuchet MS"/>
                <a:cs typeface="Trebuchet MS"/>
              </a:rPr>
              <a:t>r</a:t>
            </a:r>
            <a:r>
              <a:rPr spc="195">
                <a:latin typeface="Trebuchet MS"/>
                <a:cs typeface="Trebuchet MS"/>
              </a:rPr>
              <a:t>o</a:t>
            </a:r>
            <a:r>
              <a:rPr spc="-185">
                <a:latin typeface="Trebuchet MS"/>
                <a:cs typeface="Trebuchet MS"/>
              </a:rPr>
              <a:t>j</a:t>
            </a:r>
            <a:r>
              <a:rPr spc="120">
                <a:latin typeface="Trebuchet MS"/>
                <a:cs typeface="Trebuchet MS"/>
              </a:rPr>
              <a:t>e</a:t>
            </a:r>
            <a:r>
              <a:rPr spc="250">
                <a:latin typeface="Trebuchet MS"/>
                <a:cs typeface="Trebuchet MS"/>
              </a:rPr>
              <a:t>c</a:t>
            </a:r>
            <a:r>
              <a:rPr spc="35">
                <a:latin typeface="Trebuchet MS"/>
                <a:cs typeface="Trebuchet MS"/>
              </a:rPr>
              <a:t>t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45">
                <a:latin typeface="Trebuchet MS"/>
                <a:cs typeface="Trebuchet MS"/>
              </a:rPr>
              <a:t>I</a:t>
            </a:r>
            <a:r>
              <a:rPr spc="265">
                <a:latin typeface="Trebuchet MS"/>
                <a:cs typeface="Trebuchet MS"/>
              </a:rPr>
              <a:t>d</a:t>
            </a:r>
            <a:r>
              <a:rPr spc="-204">
                <a:latin typeface="Trebuchet MS"/>
                <a:cs typeface="Trebuchet MS"/>
              </a:rPr>
              <a:t>: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-25">
                <a:latin typeface="Trebuchet MS"/>
                <a:cs typeface="Trebuchet MS"/>
              </a:rPr>
              <a:t>22</a:t>
            </a:r>
            <a:r>
              <a:rPr spc="515">
                <a:latin typeface="Trebuchet MS"/>
                <a:cs typeface="Trebuchet MS"/>
              </a:rPr>
              <a:t>_</a:t>
            </a:r>
            <a:r>
              <a:rPr spc="-25">
                <a:latin typeface="Trebuchet MS"/>
                <a:cs typeface="Trebuchet MS"/>
              </a:rPr>
              <a:t>2</a:t>
            </a:r>
            <a:r>
              <a:rPr spc="60">
                <a:latin typeface="Trebuchet MS"/>
                <a:cs typeface="Trebuchet MS"/>
              </a:rPr>
              <a:t>3</a:t>
            </a:r>
            <a:r>
              <a:rPr spc="555">
                <a:latin typeface="Trebuchet MS"/>
                <a:cs typeface="Trebuchet MS"/>
              </a:rPr>
              <a:t>-</a:t>
            </a:r>
            <a:r>
              <a:rPr spc="130">
                <a:latin typeface="Trebuchet MS"/>
                <a:cs typeface="Trebuchet MS"/>
              </a:rPr>
              <a:t>J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175">
                <a:latin typeface="Trebuchet MS"/>
                <a:cs typeface="Trebuchet MS"/>
              </a:rPr>
              <a:t>5</a:t>
            </a:r>
            <a:r>
              <a:rPr spc="-114">
                <a:latin typeface="Trebuchet MS"/>
                <a:cs typeface="Trebuchet MS"/>
              </a:rPr>
              <a:t>7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90"/>
              </a:spcBef>
            </a:pPr>
            <a:fld id="{81D60167-4931-47E6-BA6A-407CBD079E47}" type="slidenum">
              <a:rPr spc="-305" dirty="0"/>
              <a:t>‹#›</a:t>
            </a:fld>
            <a:endParaRPr spc="-30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232E6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745">
                <a:latin typeface="Trebuchet MS"/>
                <a:cs typeface="Trebuchet MS"/>
              </a:rPr>
              <a:t>|</a:t>
            </a:r>
            <a:r>
              <a:rPr spc="325">
                <a:latin typeface="Trebuchet MS"/>
                <a:cs typeface="Trebuchet MS"/>
              </a:rPr>
              <a:t> </a:t>
            </a:r>
            <a:r>
              <a:rPr spc="105">
                <a:latin typeface="Trebuchet MS"/>
                <a:cs typeface="Trebuchet MS"/>
              </a:rPr>
              <a:t>P</a:t>
            </a:r>
            <a:r>
              <a:rPr spc="10">
                <a:latin typeface="Trebuchet MS"/>
                <a:cs typeface="Trebuchet MS"/>
              </a:rPr>
              <a:t>r</a:t>
            </a:r>
            <a:r>
              <a:rPr spc="195">
                <a:latin typeface="Trebuchet MS"/>
                <a:cs typeface="Trebuchet MS"/>
              </a:rPr>
              <a:t>o</a:t>
            </a:r>
            <a:r>
              <a:rPr spc="-185">
                <a:latin typeface="Trebuchet MS"/>
                <a:cs typeface="Trebuchet MS"/>
              </a:rPr>
              <a:t>j</a:t>
            </a:r>
            <a:r>
              <a:rPr spc="120">
                <a:latin typeface="Trebuchet MS"/>
                <a:cs typeface="Trebuchet MS"/>
              </a:rPr>
              <a:t>e</a:t>
            </a:r>
            <a:r>
              <a:rPr spc="250">
                <a:latin typeface="Trebuchet MS"/>
                <a:cs typeface="Trebuchet MS"/>
              </a:rPr>
              <a:t>c</a:t>
            </a:r>
            <a:r>
              <a:rPr spc="35">
                <a:latin typeface="Trebuchet MS"/>
                <a:cs typeface="Trebuchet MS"/>
              </a:rPr>
              <a:t>t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45">
                <a:latin typeface="Trebuchet MS"/>
                <a:cs typeface="Trebuchet MS"/>
              </a:rPr>
              <a:t>I</a:t>
            </a:r>
            <a:r>
              <a:rPr spc="265">
                <a:latin typeface="Trebuchet MS"/>
                <a:cs typeface="Trebuchet MS"/>
              </a:rPr>
              <a:t>d</a:t>
            </a:r>
            <a:r>
              <a:rPr spc="-204">
                <a:latin typeface="Trebuchet MS"/>
                <a:cs typeface="Trebuchet MS"/>
              </a:rPr>
              <a:t>: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-25">
                <a:latin typeface="Trebuchet MS"/>
                <a:cs typeface="Trebuchet MS"/>
              </a:rPr>
              <a:t>22</a:t>
            </a:r>
            <a:r>
              <a:rPr spc="515">
                <a:latin typeface="Trebuchet MS"/>
                <a:cs typeface="Trebuchet MS"/>
              </a:rPr>
              <a:t>_</a:t>
            </a:r>
            <a:r>
              <a:rPr spc="-25">
                <a:latin typeface="Trebuchet MS"/>
                <a:cs typeface="Trebuchet MS"/>
              </a:rPr>
              <a:t>2</a:t>
            </a:r>
            <a:r>
              <a:rPr spc="60">
                <a:latin typeface="Trebuchet MS"/>
                <a:cs typeface="Trebuchet MS"/>
              </a:rPr>
              <a:t>3</a:t>
            </a:r>
            <a:r>
              <a:rPr spc="555">
                <a:latin typeface="Trebuchet MS"/>
                <a:cs typeface="Trebuchet MS"/>
              </a:rPr>
              <a:t>-</a:t>
            </a:r>
            <a:r>
              <a:rPr spc="130">
                <a:latin typeface="Trebuchet MS"/>
                <a:cs typeface="Trebuchet MS"/>
              </a:rPr>
              <a:t>J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175">
                <a:latin typeface="Trebuchet MS"/>
                <a:cs typeface="Trebuchet MS"/>
              </a:rPr>
              <a:t>5</a:t>
            </a:r>
            <a:r>
              <a:rPr spc="-114">
                <a:latin typeface="Trebuchet MS"/>
                <a:cs typeface="Trebuchet MS"/>
              </a:rPr>
              <a:t>7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90"/>
              </a:spcBef>
            </a:pPr>
            <a:fld id="{81D60167-4931-47E6-BA6A-407CBD079E47}" type="slidenum">
              <a:rPr spc="-305" dirty="0"/>
              <a:t>‹#›</a:t>
            </a:fld>
            <a:endParaRPr spc="-30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61869" y="401080"/>
            <a:ext cx="776426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43339" y="1902006"/>
            <a:ext cx="12414250" cy="7190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54109" y="9630457"/>
            <a:ext cx="3848734" cy="485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rgbClr val="232E6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pc="-745">
                <a:latin typeface="Trebuchet MS"/>
                <a:cs typeface="Trebuchet MS"/>
              </a:rPr>
              <a:t>|</a:t>
            </a:r>
            <a:r>
              <a:rPr spc="325">
                <a:latin typeface="Trebuchet MS"/>
                <a:cs typeface="Trebuchet MS"/>
              </a:rPr>
              <a:t> </a:t>
            </a:r>
            <a:r>
              <a:rPr spc="105">
                <a:latin typeface="Trebuchet MS"/>
                <a:cs typeface="Trebuchet MS"/>
              </a:rPr>
              <a:t>P</a:t>
            </a:r>
            <a:r>
              <a:rPr spc="10">
                <a:latin typeface="Trebuchet MS"/>
                <a:cs typeface="Trebuchet MS"/>
              </a:rPr>
              <a:t>r</a:t>
            </a:r>
            <a:r>
              <a:rPr spc="195">
                <a:latin typeface="Trebuchet MS"/>
                <a:cs typeface="Trebuchet MS"/>
              </a:rPr>
              <a:t>o</a:t>
            </a:r>
            <a:r>
              <a:rPr spc="-185">
                <a:latin typeface="Trebuchet MS"/>
                <a:cs typeface="Trebuchet MS"/>
              </a:rPr>
              <a:t>j</a:t>
            </a:r>
            <a:r>
              <a:rPr spc="120">
                <a:latin typeface="Trebuchet MS"/>
                <a:cs typeface="Trebuchet MS"/>
              </a:rPr>
              <a:t>e</a:t>
            </a:r>
            <a:r>
              <a:rPr spc="250">
                <a:latin typeface="Trebuchet MS"/>
                <a:cs typeface="Trebuchet MS"/>
              </a:rPr>
              <a:t>c</a:t>
            </a:r>
            <a:r>
              <a:rPr spc="35">
                <a:latin typeface="Trebuchet MS"/>
                <a:cs typeface="Trebuchet MS"/>
              </a:rPr>
              <a:t>t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45">
                <a:latin typeface="Trebuchet MS"/>
                <a:cs typeface="Trebuchet MS"/>
              </a:rPr>
              <a:t>I</a:t>
            </a:r>
            <a:r>
              <a:rPr spc="265">
                <a:latin typeface="Trebuchet MS"/>
                <a:cs typeface="Trebuchet MS"/>
              </a:rPr>
              <a:t>d</a:t>
            </a:r>
            <a:r>
              <a:rPr spc="-204">
                <a:latin typeface="Trebuchet MS"/>
                <a:cs typeface="Trebuchet MS"/>
              </a:rPr>
              <a:t>: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-25">
                <a:latin typeface="Trebuchet MS"/>
                <a:cs typeface="Trebuchet MS"/>
              </a:rPr>
              <a:t>22</a:t>
            </a:r>
            <a:r>
              <a:rPr spc="515">
                <a:latin typeface="Trebuchet MS"/>
                <a:cs typeface="Trebuchet MS"/>
              </a:rPr>
              <a:t>_</a:t>
            </a:r>
            <a:r>
              <a:rPr spc="-25">
                <a:latin typeface="Trebuchet MS"/>
                <a:cs typeface="Trebuchet MS"/>
              </a:rPr>
              <a:t>2</a:t>
            </a:r>
            <a:r>
              <a:rPr spc="60">
                <a:latin typeface="Trebuchet MS"/>
                <a:cs typeface="Trebuchet MS"/>
              </a:rPr>
              <a:t>3</a:t>
            </a:r>
            <a:r>
              <a:rPr spc="555">
                <a:latin typeface="Trebuchet MS"/>
                <a:cs typeface="Trebuchet MS"/>
              </a:rPr>
              <a:t>-</a:t>
            </a:r>
            <a:r>
              <a:rPr spc="130">
                <a:latin typeface="Trebuchet MS"/>
                <a:cs typeface="Trebuchet MS"/>
              </a:rPr>
              <a:t>J</a:t>
            </a:r>
            <a:r>
              <a:rPr spc="-225">
                <a:latin typeface="Trebuchet MS"/>
                <a:cs typeface="Trebuchet MS"/>
              </a:rPr>
              <a:t> </a:t>
            </a:r>
            <a:r>
              <a:rPr spc="175">
                <a:latin typeface="Trebuchet MS"/>
                <a:cs typeface="Trebuchet MS"/>
              </a:rPr>
              <a:t>5</a:t>
            </a:r>
            <a:r>
              <a:rPr spc="-114">
                <a:latin typeface="Trebuchet MS"/>
                <a:cs typeface="Trebuchet MS"/>
              </a:rPr>
              <a:t>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560089" y="9632421"/>
            <a:ext cx="53784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90"/>
              </a:spcBef>
            </a:pPr>
            <a:fld id="{81D60167-4931-47E6-BA6A-407CBD079E47}" type="slidenum">
              <a:rPr spc="-305" dirty="0"/>
              <a:t>‹#›</a:t>
            </a:fld>
            <a:endParaRPr spc="-30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s://ml.wikipedia.org/wiki/%E0%B4%A1%E0%B4%BE%E0%B5%BC%E0%B4%9F%E0%B5%8D%E0%B4%9F%E0%B5%8D_(%E0%B4%AA%E0%B5%8D%E0%B4%B0%E0%B5%8B%E0%B4%97%E0%B5%8D%E0%B4%B0%E0%B4%BE%E0%B4%AE%E0%B4%BF%E0%B4%82%E0%B4%97%E0%B5%8D_%E0%B4%AD%E0%B4%BE%E0%B4%B7)" TargetMode="External"/><Relationship Id="rId3" Type="http://schemas.openxmlformats.org/officeDocument/2006/relationships/image" Target="../media/image36.jpg"/><Relationship Id="rId7" Type="http://schemas.openxmlformats.org/officeDocument/2006/relationships/hyperlink" Target="https://androidtr.es/2018/06/21/flutter-ya-tiene-su-primera-version-preliminar-y-ahora-tiene-mas-funciones/" TargetMode="External"/><Relationship Id="rId12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hyperlink" Target="https://www.pngall.com/python-programming-language-png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39.png"/><Relationship Id="rId4" Type="http://schemas.openxmlformats.org/officeDocument/2006/relationships/image" Target="../media/image1.jpg"/><Relationship Id="rId9" Type="http://schemas.openxmlformats.org/officeDocument/2006/relationships/hyperlink" Target="http://bytesizebio.net/2014/02/05/support-vector-machines-explained-well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eg"/><Relationship Id="rId18" Type="http://schemas.openxmlformats.org/officeDocument/2006/relationships/image" Target="../media/image64.png"/><Relationship Id="rId3" Type="http://schemas.openxmlformats.org/officeDocument/2006/relationships/image" Target="../media/image49.svg"/><Relationship Id="rId21" Type="http://schemas.openxmlformats.org/officeDocument/2006/relationships/image" Target="../media/image2.png"/><Relationship Id="rId7" Type="http://schemas.openxmlformats.org/officeDocument/2006/relationships/image" Target="../media/image53.svg"/><Relationship Id="rId12" Type="http://schemas.openxmlformats.org/officeDocument/2006/relationships/image" Target="../media/image58.jpeg"/><Relationship Id="rId17" Type="http://schemas.openxmlformats.org/officeDocument/2006/relationships/image" Target="../media/image63.sv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jpeg"/><Relationship Id="rId22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4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6.jpg"/><Relationship Id="rId7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80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1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3CB7CD-87D9-4F54-A074-11FE5F834A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38" y="256752"/>
            <a:ext cx="11636562" cy="60424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2700" y="7190043"/>
            <a:ext cx="3571241" cy="3351530"/>
            <a:chOff x="-12700" y="6948742"/>
            <a:chExt cx="3571240" cy="3351529"/>
          </a:xfrm>
        </p:grpSpPr>
        <p:sp>
          <p:nvSpPr>
            <p:cNvPr id="4" name="object 4"/>
            <p:cNvSpPr/>
            <p:nvPr/>
          </p:nvSpPr>
          <p:spPr>
            <a:xfrm>
              <a:off x="0" y="6961442"/>
              <a:ext cx="3545840" cy="3326129"/>
            </a:xfrm>
            <a:custGeom>
              <a:avLst/>
              <a:gdLst/>
              <a:ahLst/>
              <a:cxnLst/>
              <a:rect l="l" t="t" r="r" b="b"/>
              <a:pathLst>
                <a:path w="3545840" h="3326129">
                  <a:moveTo>
                    <a:pt x="3545602" y="3325557"/>
                  </a:moveTo>
                  <a:lnTo>
                    <a:pt x="0" y="3325557"/>
                  </a:lnTo>
                  <a:lnTo>
                    <a:pt x="0" y="0"/>
                  </a:lnTo>
                  <a:lnTo>
                    <a:pt x="3545602" y="3325557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961442"/>
              <a:ext cx="3545840" cy="3326129"/>
            </a:xfrm>
            <a:custGeom>
              <a:avLst/>
              <a:gdLst/>
              <a:ahLst/>
              <a:cxnLst/>
              <a:rect l="l" t="t" r="r" b="b"/>
              <a:pathLst>
                <a:path w="3545840" h="3326129">
                  <a:moveTo>
                    <a:pt x="0" y="0"/>
                  </a:moveTo>
                  <a:lnTo>
                    <a:pt x="3545602" y="3325557"/>
                  </a:lnTo>
                </a:path>
              </a:pathLst>
            </a:custGeom>
            <a:ln w="25399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" y="241300"/>
            <a:ext cx="13164185" cy="10287000"/>
          </a:xfrm>
          <a:custGeom>
            <a:avLst/>
            <a:gdLst/>
            <a:ahLst/>
            <a:cxnLst/>
            <a:rect l="l" t="t" r="r" b="b"/>
            <a:pathLst>
              <a:path w="13164185" h="10287000">
                <a:moveTo>
                  <a:pt x="9519086" y="10286999"/>
                </a:moveTo>
                <a:lnTo>
                  <a:pt x="3217555" y="10286999"/>
                </a:lnTo>
                <a:lnTo>
                  <a:pt x="0" y="7069444"/>
                </a:lnTo>
                <a:lnTo>
                  <a:pt x="0" y="0"/>
                </a:lnTo>
                <a:lnTo>
                  <a:pt x="6521881" y="0"/>
                </a:lnTo>
                <a:lnTo>
                  <a:pt x="13163984" y="6642103"/>
                </a:lnTo>
                <a:lnTo>
                  <a:pt x="9519086" y="10286999"/>
                </a:lnTo>
                <a:close/>
              </a:path>
            </a:pathLst>
          </a:custGeom>
          <a:solidFill>
            <a:srgbClr val="F1EEE1"/>
          </a:solidFill>
        </p:spPr>
        <p:txBody>
          <a:bodyPr wrap="square" lIns="0" tIns="0" rIns="0" bIns="0" rtlCol="0" anchor="t"/>
          <a:lstStyle/>
          <a:p>
            <a:endParaRPr lang="en-US">
              <a:latin typeface="Georgia Pr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19271" y="1219085"/>
            <a:ext cx="4106798" cy="474490"/>
          </a:xfrm>
          <a:prstGeom prst="rect">
            <a:avLst/>
          </a:prstGeom>
        </p:spPr>
        <p:txBody>
          <a:bodyPr vert="horz" wrap="square" lIns="0" tIns="12701" rIns="0" bIns="0" rtlCol="0" anchor="ctr">
            <a:spAutoFit/>
          </a:bodyPr>
          <a:lstStyle/>
          <a:p>
            <a:pPr marL="12383">
              <a:spcBef>
                <a:spcPts val="100"/>
              </a:spcBef>
            </a:pPr>
            <a:r>
              <a:rPr lang="en-US" sz="3000" spc="-5">
                <a:solidFill>
                  <a:srgbClr val="192954"/>
                </a:solidFill>
              </a:rPr>
              <a:t>Poultry HUB</a:t>
            </a:r>
            <a:endParaRPr lang="en-US" sz="3050">
              <a:cs typeface="Calibri Light" panose="020F03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808" y="3517266"/>
            <a:ext cx="7506335" cy="3313536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2" marR="30482">
              <a:lnSpc>
                <a:spcPts val="8820"/>
              </a:lnSpc>
              <a:spcBef>
                <a:spcPts val="45"/>
              </a:spcBef>
            </a:pPr>
            <a:r>
              <a:rPr lang="en-US" sz="7001" spc="-15">
                <a:solidFill>
                  <a:srgbClr val="192954"/>
                </a:solidFill>
                <a:latin typeface="Arial MT"/>
                <a:cs typeface="Arial MT"/>
              </a:rPr>
              <a:t>SMART Poultry Farm in Sri Lanka Using IoT</a:t>
            </a:r>
            <a:endParaRPr sz="10500" baseline="-14682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" y="241300"/>
            <a:ext cx="18296891" cy="10307955"/>
            <a:chOff x="0" y="0"/>
            <a:chExt cx="18296890" cy="10307955"/>
          </a:xfrm>
        </p:grpSpPr>
        <p:sp>
          <p:nvSpPr>
            <p:cNvPr id="13" name="object 13"/>
            <p:cNvSpPr/>
            <p:nvPr/>
          </p:nvSpPr>
          <p:spPr>
            <a:xfrm>
              <a:off x="8569218" y="0"/>
              <a:ext cx="9714865" cy="10282555"/>
            </a:xfrm>
            <a:custGeom>
              <a:avLst/>
              <a:gdLst/>
              <a:ahLst/>
              <a:cxnLst/>
              <a:rect l="l" t="t" r="r" b="b"/>
              <a:pathLst>
                <a:path w="9714865" h="10282555">
                  <a:moveTo>
                    <a:pt x="9714504" y="10282354"/>
                  </a:moveTo>
                  <a:lnTo>
                    <a:pt x="0" y="10282354"/>
                  </a:lnTo>
                  <a:lnTo>
                    <a:pt x="9714504" y="0"/>
                  </a:lnTo>
                  <a:lnTo>
                    <a:pt x="9714504" y="10282354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9218" y="0"/>
              <a:ext cx="9714865" cy="10282555"/>
            </a:xfrm>
            <a:custGeom>
              <a:avLst/>
              <a:gdLst/>
              <a:ahLst/>
              <a:cxnLst/>
              <a:rect l="l" t="t" r="r" b="b"/>
              <a:pathLst>
                <a:path w="9714865" h="10282555">
                  <a:moveTo>
                    <a:pt x="9714504" y="10282354"/>
                  </a:moveTo>
                  <a:lnTo>
                    <a:pt x="9714504" y="0"/>
                  </a:lnTo>
                  <a:lnTo>
                    <a:pt x="0" y="10282354"/>
                  </a:lnTo>
                  <a:lnTo>
                    <a:pt x="9714504" y="10282354"/>
                  </a:lnTo>
                  <a:close/>
                </a:path>
              </a:pathLst>
            </a:custGeom>
            <a:ln w="2539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448800"/>
              <a:ext cx="18287999" cy="83819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811000" y="7423025"/>
            <a:ext cx="5943600" cy="2180085"/>
          </a:xfrm>
          <a:prstGeom prst="rect">
            <a:avLst/>
          </a:prstGeom>
        </p:spPr>
        <p:txBody>
          <a:bodyPr vert="horz" wrap="square" lIns="0" tIns="12701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0" spc="-5">
                <a:solidFill>
                  <a:srgbClr val="FFFFFF"/>
                </a:solidFill>
                <a:latin typeface="Arial MT"/>
                <a:cs typeface="Arial MT"/>
              </a:rPr>
              <a:t>202</a:t>
            </a:r>
            <a:r>
              <a:rPr lang="en-US" sz="7000" spc="-5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70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70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sz="7000" spc="-56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7000" spc="-5">
                <a:solidFill>
                  <a:srgbClr val="FFFFFF"/>
                </a:solidFill>
                <a:latin typeface="Arial MT"/>
                <a:cs typeface="Arial MT"/>
              </a:rPr>
              <a:t>23_J35</a:t>
            </a:r>
            <a:endParaRPr lang="en-US" sz="7001">
              <a:solidFill>
                <a:srgbClr val="000000"/>
              </a:solidFill>
              <a:latin typeface="Arial MT"/>
              <a:cs typeface="Arial MT"/>
            </a:endParaRPr>
          </a:p>
          <a:p>
            <a:pPr marL="12700" algn="ctr">
              <a:spcBef>
                <a:spcPts val="100"/>
              </a:spcBef>
            </a:pPr>
            <a:r>
              <a:rPr lang="en-US" sz="7000" spc="-5">
                <a:solidFill>
                  <a:srgbClr val="FFFFFF"/>
                </a:solidFill>
                <a:latin typeface="Arial MT"/>
                <a:cs typeface="Arial MT"/>
              </a:rPr>
              <a:t>PP1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5572684" y="10026423"/>
            <a:ext cx="1877116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2345"/>
              </a:lnSpc>
            </a:pPr>
            <a:r>
              <a:rPr lang="en-US" spc="11"/>
              <a:t>02</a:t>
            </a:r>
            <a:r>
              <a:rPr spc="11"/>
              <a:t>/</a:t>
            </a:r>
            <a:r>
              <a:rPr lang="en-US" spc="11"/>
              <a:t>02</a:t>
            </a:r>
            <a:r>
              <a:rPr spc="11"/>
              <a:t>/202</a:t>
            </a:r>
            <a:r>
              <a:rPr lang="en-US" spc="11"/>
              <a:t>3</a:t>
            </a:r>
            <a:endParaRPr spc="1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85DFA4-4360-4A4C-A94D-93C2A649C1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0760" y="329985"/>
            <a:ext cx="6038495" cy="2844515"/>
          </a:xfrm>
          <a:prstGeom prst="rect">
            <a:avLst/>
          </a:prstGeom>
        </p:spPr>
      </p:pic>
      <p:grpSp>
        <p:nvGrpSpPr>
          <p:cNvPr id="18" name="object 6">
            <a:extLst>
              <a:ext uri="{FF2B5EF4-FFF2-40B4-BE49-F238E27FC236}">
                <a16:creationId xmlns:a16="http://schemas.microsoft.com/office/drawing/2014/main" id="{4A4103A5-680B-4232-BADB-332493A863B0}"/>
              </a:ext>
            </a:extLst>
          </p:cNvPr>
          <p:cNvGrpSpPr/>
          <p:nvPr/>
        </p:nvGrpSpPr>
        <p:grpSpPr>
          <a:xfrm>
            <a:off x="13183467" y="5965642"/>
            <a:ext cx="11174471" cy="1019174"/>
            <a:chOff x="211160" y="9142813"/>
            <a:chExt cx="11174471" cy="1019174"/>
          </a:xfrm>
        </p:grpSpPr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89483AF9-0DA4-4A24-8E61-2C8B78CE9AA6}"/>
                </a:ext>
              </a:extLst>
            </p:cNvPr>
            <p:cNvSpPr/>
            <p:nvPr/>
          </p:nvSpPr>
          <p:spPr>
            <a:xfrm>
              <a:off x="6898721" y="9258299"/>
              <a:ext cx="4486910" cy="0"/>
            </a:xfrm>
            <a:custGeom>
              <a:avLst/>
              <a:gdLst/>
              <a:ahLst/>
              <a:cxnLst/>
              <a:rect l="l" t="t" r="r" b="b"/>
              <a:pathLst>
                <a:path w="4486909">
                  <a:moveTo>
                    <a:pt x="0" y="0"/>
                  </a:moveTo>
                  <a:lnTo>
                    <a:pt x="4486388" y="0"/>
                  </a:lnTo>
                </a:path>
              </a:pathLst>
            </a:custGeom>
            <a:ln w="9524">
              <a:solidFill>
                <a:srgbClr val="E7B4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FC4E8A59-3A91-4B38-AF85-C6EDF76D63A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160" y="9142813"/>
              <a:ext cx="3467099" cy="1019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9768" y="9134379"/>
            <a:ext cx="2860040" cy="1153160"/>
          </a:xfrm>
          <a:custGeom>
            <a:avLst/>
            <a:gdLst/>
            <a:ahLst/>
            <a:cxnLst/>
            <a:rect l="l" t="t" r="r" b="b"/>
            <a:pathLst>
              <a:path w="2860040" h="1153159">
                <a:moveTo>
                  <a:pt x="1456178" y="1152619"/>
                </a:moveTo>
                <a:lnTo>
                  <a:pt x="0" y="1152619"/>
                </a:lnTo>
                <a:lnTo>
                  <a:pt x="30343" y="1111663"/>
                </a:lnTo>
                <a:lnTo>
                  <a:pt x="61190" y="1071576"/>
                </a:lnTo>
                <a:lnTo>
                  <a:pt x="92756" y="1032050"/>
                </a:lnTo>
                <a:lnTo>
                  <a:pt x="125030" y="993097"/>
                </a:lnTo>
                <a:lnTo>
                  <a:pt x="157999" y="954728"/>
                </a:lnTo>
                <a:lnTo>
                  <a:pt x="191651" y="916954"/>
                </a:lnTo>
                <a:lnTo>
                  <a:pt x="225974" y="879786"/>
                </a:lnTo>
                <a:lnTo>
                  <a:pt x="260957" y="843237"/>
                </a:lnTo>
                <a:lnTo>
                  <a:pt x="296588" y="807317"/>
                </a:lnTo>
                <a:lnTo>
                  <a:pt x="332855" y="772038"/>
                </a:lnTo>
                <a:lnTo>
                  <a:pt x="369745" y="737411"/>
                </a:lnTo>
                <a:lnTo>
                  <a:pt x="407246" y="703448"/>
                </a:lnTo>
                <a:lnTo>
                  <a:pt x="445348" y="670160"/>
                </a:lnTo>
                <a:lnTo>
                  <a:pt x="484038" y="637558"/>
                </a:lnTo>
                <a:lnTo>
                  <a:pt x="523303" y="605654"/>
                </a:lnTo>
                <a:lnTo>
                  <a:pt x="563133" y="574460"/>
                </a:lnTo>
                <a:lnTo>
                  <a:pt x="603514" y="543986"/>
                </a:lnTo>
                <a:lnTo>
                  <a:pt x="644436" y="514245"/>
                </a:lnTo>
                <a:lnTo>
                  <a:pt x="685886" y="485247"/>
                </a:lnTo>
                <a:lnTo>
                  <a:pt x="727964" y="456931"/>
                </a:lnTo>
                <a:lnTo>
                  <a:pt x="770323" y="429527"/>
                </a:lnTo>
                <a:lnTo>
                  <a:pt x="813286" y="402828"/>
                </a:lnTo>
                <a:lnTo>
                  <a:pt x="856729" y="376918"/>
                </a:lnTo>
                <a:lnTo>
                  <a:pt x="900641" y="351809"/>
                </a:lnTo>
                <a:lnTo>
                  <a:pt x="945009" y="327511"/>
                </a:lnTo>
                <a:lnTo>
                  <a:pt x="989822" y="304037"/>
                </a:lnTo>
                <a:lnTo>
                  <a:pt x="1035068" y="281398"/>
                </a:lnTo>
                <a:lnTo>
                  <a:pt x="1080735" y="259605"/>
                </a:lnTo>
                <a:lnTo>
                  <a:pt x="1126804" y="238672"/>
                </a:lnTo>
                <a:lnTo>
                  <a:pt x="1173251" y="218606"/>
                </a:lnTo>
                <a:lnTo>
                  <a:pt x="1220059" y="199409"/>
                </a:lnTo>
                <a:lnTo>
                  <a:pt x="1267211" y="181081"/>
                </a:lnTo>
                <a:lnTo>
                  <a:pt x="1314691" y="163625"/>
                </a:lnTo>
                <a:lnTo>
                  <a:pt x="1362482" y="147043"/>
                </a:lnTo>
                <a:lnTo>
                  <a:pt x="1410569" y="131336"/>
                </a:lnTo>
                <a:lnTo>
                  <a:pt x="1458934" y="116506"/>
                </a:lnTo>
                <a:lnTo>
                  <a:pt x="1507562" y="102555"/>
                </a:lnTo>
                <a:lnTo>
                  <a:pt x="1556436" y="89485"/>
                </a:lnTo>
                <a:lnTo>
                  <a:pt x="1605539" y="77298"/>
                </a:lnTo>
                <a:lnTo>
                  <a:pt x="1654855" y="65995"/>
                </a:lnTo>
                <a:lnTo>
                  <a:pt x="1704368" y="55579"/>
                </a:lnTo>
                <a:lnTo>
                  <a:pt x="1754062" y="46050"/>
                </a:lnTo>
                <a:lnTo>
                  <a:pt x="1803919" y="37411"/>
                </a:lnTo>
                <a:lnTo>
                  <a:pt x="1853924" y="29664"/>
                </a:lnTo>
                <a:lnTo>
                  <a:pt x="1904060" y="22810"/>
                </a:lnTo>
                <a:lnTo>
                  <a:pt x="1954311" y="16851"/>
                </a:lnTo>
                <a:lnTo>
                  <a:pt x="2004659" y="11790"/>
                </a:lnTo>
                <a:lnTo>
                  <a:pt x="2055090" y="7627"/>
                </a:lnTo>
                <a:lnTo>
                  <a:pt x="2105587" y="4365"/>
                </a:lnTo>
                <a:lnTo>
                  <a:pt x="2156132" y="2005"/>
                </a:lnTo>
                <a:lnTo>
                  <a:pt x="2206710" y="549"/>
                </a:lnTo>
                <a:lnTo>
                  <a:pt x="2257305" y="0"/>
                </a:lnTo>
                <a:lnTo>
                  <a:pt x="2307899" y="358"/>
                </a:lnTo>
                <a:lnTo>
                  <a:pt x="2358477" y="1626"/>
                </a:lnTo>
                <a:lnTo>
                  <a:pt x="2409022" y="3805"/>
                </a:lnTo>
                <a:lnTo>
                  <a:pt x="2459517" y="6897"/>
                </a:lnTo>
                <a:lnTo>
                  <a:pt x="2509947" y="10905"/>
                </a:lnTo>
                <a:lnTo>
                  <a:pt x="2560294" y="15829"/>
                </a:lnTo>
                <a:lnTo>
                  <a:pt x="2610543" y="21672"/>
                </a:lnTo>
                <a:lnTo>
                  <a:pt x="2660677" y="28435"/>
                </a:lnTo>
                <a:lnTo>
                  <a:pt x="2710680" y="36120"/>
                </a:lnTo>
                <a:lnTo>
                  <a:pt x="2760535" y="44730"/>
                </a:lnTo>
                <a:lnTo>
                  <a:pt x="2810226" y="54265"/>
                </a:lnTo>
                <a:lnTo>
                  <a:pt x="2859736" y="64728"/>
                </a:lnTo>
                <a:lnTo>
                  <a:pt x="2829120" y="102555"/>
                </a:lnTo>
                <a:lnTo>
                  <a:pt x="2798122" y="139814"/>
                </a:lnTo>
                <a:lnTo>
                  <a:pt x="2766545" y="176744"/>
                </a:lnTo>
                <a:lnTo>
                  <a:pt x="2734465" y="213260"/>
                </a:lnTo>
                <a:lnTo>
                  <a:pt x="2701890" y="249359"/>
                </a:lnTo>
                <a:lnTo>
                  <a:pt x="2668827" y="285034"/>
                </a:lnTo>
                <a:lnTo>
                  <a:pt x="2635283" y="320284"/>
                </a:lnTo>
                <a:lnTo>
                  <a:pt x="2601267" y="355102"/>
                </a:lnTo>
                <a:lnTo>
                  <a:pt x="2566785" y="389486"/>
                </a:lnTo>
                <a:lnTo>
                  <a:pt x="2531846" y="423430"/>
                </a:lnTo>
                <a:lnTo>
                  <a:pt x="2496378" y="457004"/>
                </a:lnTo>
                <a:lnTo>
                  <a:pt x="2460625" y="489985"/>
                </a:lnTo>
                <a:lnTo>
                  <a:pt x="2424359" y="522587"/>
                </a:lnTo>
                <a:lnTo>
                  <a:pt x="2387665" y="554733"/>
                </a:lnTo>
                <a:lnTo>
                  <a:pt x="2350551" y="586419"/>
                </a:lnTo>
                <a:lnTo>
                  <a:pt x="2313025" y="617641"/>
                </a:lnTo>
                <a:lnTo>
                  <a:pt x="2275094" y="648394"/>
                </a:lnTo>
                <a:lnTo>
                  <a:pt x="2236766" y="678675"/>
                </a:lnTo>
                <a:lnTo>
                  <a:pt x="2198049" y="708479"/>
                </a:lnTo>
                <a:lnTo>
                  <a:pt x="2158949" y="737801"/>
                </a:lnTo>
                <a:lnTo>
                  <a:pt x="2119475" y="766639"/>
                </a:lnTo>
                <a:lnTo>
                  <a:pt x="2079635" y="794987"/>
                </a:lnTo>
                <a:lnTo>
                  <a:pt x="2039435" y="822842"/>
                </a:lnTo>
                <a:lnTo>
                  <a:pt x="1998883" y="850198"/>
                </a:lnTo>
                <a:lnTo>
                  <a:pt x="1957987" y="877053"/>
                </a:lnTo>
                <a:lnTo>
                  <a:pt x="1916755" y="903402"/>
                </a:lnTo>
                <a:lnTo>
                  <a:pt x="1875193" y="929240"/>
                </a:lnTo>
                <a:lnTo>
                  <a:pt x="1833310" y="954564"/>
                </a:lnTo>
                <a:lnTo>
                  <a:pt x="1791114" y="979369"/>
                </a:lnTo>
                <a:lnTo>
                  <a:pt x="1748610" y="1003651"/>
                </a:lnTo>
                <a:lnTo>
                  <a:pt x="1705809" y="1027406"/>
                </a:lnTo>
                <a:lnTo>
                  <a:pt x="1662715" y="1050630"/>
                </a:lnTo>
                <a:lnTo>
                  <a:pt x="1619339" y="1073318"/>
                </a:lnTo>
                <a:lnTo>
                  <a:pt x="1575686" y="1095467"/>
                </a:lnTo>
                <a:lnTo>
                  <a:pt x="1531765" y="1117071"/>
                </a:lnTo>
                <a:lnTo>
                  <a:pt x="1487582" y="1138128"/>
                </a:lnTo>
                <a:lnTo>
                  <a:pt x="1456178" y="115261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570907"/>
            <a:ext cx="1391920" cy="4665980"/>
          </a:xfrm>
          <a:custGeom>
            <a:avLst/>
            <a:gdLst/>
            <a:ahLst/>
            <a:cxnLst/>
            <a:rect l="l" t="t" r="r" b="b"/>
            <a:pathLst>
              <a:path w="1391920" h="4665980">
                <a:moveTo>
                  <a:pt x="1122914" y="4665757"/>
                </a:moveTo>
                <a:lnTo>
                  <a:pt x="1088996" y="4630446"/>
                </a:lnTo>
                <a:lnTo>
                  <a:pt x="1055415" y="4594819"/>
                </a:lnTo>
                <a:lnTo>
                  <a:pt x="1022173" y="4558880"/>
                </a:lnTo>
                <a:lnTo>
                  <a:pt x="989271" y="4522632"/>
                </a:lnTo>
                <a:lnTo>
                  <a:pt x="956708" y="4486079"/>
                </a:lnTo>
                <a:lnTo>
                  <a:pt x="924486" y="4449224"/>
                </a:lnTo>
                <a:lnTo>
                  <a:pt x="892607" y="4412072"/>
                </a:lnTo>
                <a:lnTo>
                  <a:pt x="861070" y="4374626"/>
                </a:lnTo>
                <a:lnTo>
                  <a:pt x="829876" y="4336888"/>
                </a:lnTo>
                <a:lnTo>
                  <a:pt x="799027" y="4298865"/>
                </a:lnTo>
                <a:lnTo>
                  <a:pt x="768523" y="4260557"/>
                </a:lnTo>
                <a:lnTo>
                  <a:pt x="738366" y="4221971"/>
                </a:lnTo>
                <a:lnTo>
                  <a:pt x="708555" y="4183108"/>
                </a:lnTo>
                <a:lnTo>
                  <a:pt x="679091" y="4143973"/>
                </a:lnTo>
                <a:lnTo>
                  <a:pt x="649977" y="4104569"/>
                </a:lnTo>
                <a:lnTo>
                  <a:pt x="621212" y="4064900"/>
                </a:lnTo>
                <a:lnTo>
                  <a:pt x="592797" y="4024970"/>
                </a:lnTo>
                <a:lnTo>
                  <a:pt x="564733" y="3984782"/>
                </a:lnTo>
                <a:lnTo>
                  <a:pt x="537021" y="3944340"/>
                </a:lnTo>
                <a:lnTo>
                  <a:pt x="509662" y="3903647"/>
                </a:lnTo>
                <a:lnTo>
                  <a:pt x="482656" y="3862708"/>
                </a:lnTo>
                <a:lnTo>
                  <a:pt x="456005" y="3821525"/>
                </a:lnTo>
                <a:lnTo>
                  <a:pt x="429709" y="3780103"/>
                </a:lnTo>
                <a:lnTo>
                  <a:pt x="403769" y="3738445"/>
                </a:lnTo>
                <a:lnTo>
                  <a:pt x="378186" y="3696554"/>
                </a:lnTo>
                <a:lnTo>
                  <a:pt x="352961" y="3654435"/>
                </a:lnTo>
                <a:lnTo>
                  <a:pt x="328095" y="3612091"/>
                </a:lnTo>
                <a:lnTo>
                  <a:pt x="303588" y="3569526"/>
                </a:lnTo>
                <a:lnTo>
                  <a:pt x="279441" y="3526743"/>
                </a:lnTo>
                <a:lnTo>
                  <a:pt x="255656" y="3483745"/>
                </a:lnTo>
                <a:lnTo>
                  <a:pt x="232232" y="3440538"/>
                </a:lnTo>
                <a:lnTo>
                  <a:pt x="209172" y="3397123"/>
                </a:lnTo>
                <a:lnTo>
                  <a:pt x="186475" y="3353505"/>
                </a:lnTo>
                <a:lnTo>
                  <a:pt x="164142" y="3309688"/>
                </a:lnTo>
                <a:lnTo>
                  <a:pt x="142175" y="3265675"/>
                </a:lnTo>
                <a:lnTo>
                  <a:pt x="120574" y="3221470"/>
                </a:lnTo>
                <a:lnTo>
                  <a:pt x="99340" y="3177076"/>
                </a:lnTo>
                <a:lnTo>
                  <a:pt x="78474" y="3132497"/>
                </a:lnTo>
                <a:lnTo>
                  <a:pt x="57976" y="3087736"/>
                </a:lnTo>
                <a:lnTo>
                  <a:pt x="37849" y="3042798"/>
                </a:lnTo>
                <a:lnTo>
                  <a:pt x="18091" y="2997686"/>
                </a:lnTo>
                <a:lnTo>
                  <a:pt x="0" y="2955428"/>
                </a:lnTo>
                <a:lnTo>
                  <a:pt x="0" y="0"/>
                </a:lnTo>
                <a:lnTo>
                  <a:pt x="59781" y="55956"/>
                </a:lnTo>
                <a:lnTo>
                  <a:pt x="95797" y="90780"/>
                </a:lnTo>
                <a:lnTo>
                  <a:pt x="131406" y="126021"/>
                </a:lnTo>
                <a:lnTo>
                  <a:pt x="166603" y="161675"/>
                </a:lnTo>
                <a:lnTo>
                  <a:pt x="201385" y="197736"/>
                </a:lnTo>
                <a:lnTo>
                  <a:pt x="235747" y="234197"/>
                </a:lnTo>
                <a:lnTo>
                  <a:pt x="269686" y="271055"/>
                </a:lnTo>
                <a:lnTo>
                  <a:pt x="303198" y="308302"/>
                </a:lnTo>
                <a:lnTo>
                  <a:pt x="336278" y="345935"/>
                </a:lnTo>
                <a:lnTo>
                  <a:pt x="368924" y="383947"/>
                </a:lnTo>
                <a:lnTo>
                  <a:pt x="401130" y="422332"/>
                </a:lnTo>
                <a:lnTo>
                  <a:pt x="432893" y="461086"/>
                </a:lnTo>
                <a:lnTo>
                  <a:pt x="464210" y="500202"/>
                </a:lnTo>
                <a:lnTo>
                  <a:pt x="495075" y="539676"/>
                </a:lnTo>
                <a:lnTo>
                  <a:pt x="525485" y="579502"/>
                </a:lnTo>
                <a:lnTo>
                  <a:pt x="555437" y="619674"/>
                </a:lnTo>
                <a:lnTo>
                  <a:pt x="584926" y="660187"/>
                </a:lnTo>
                <a:lnTo>
                  <a:pt x="613948" y="701035"/>
                </a:lnTo>
                <a:lnTo>
                  <a:pt x="642500" y="742214"/>
                </a:lnTo>
                <a:lnTo>
                  <a:pt x="670577" y="783716"/>
                </a:lnTo>
                <a:lnTo>
                  <a:pt x="698175" y="825538"/>
                </a:lnTo>
                <a:lnTo>
                  <a:pt x="725291" y="867673"/>
                </a:lnTo>
                <a:lnTo>
                  <a:pt x="751921" y="910116"/>
                </a:lnTo>
                <a:lnTo>
                  <a:pt x="778060" y="952861"/>
                </a:lnTo>
                <a:lnTo>
                  <a:pt x="803705" y="995904"/>
                </a:lnTo>
                <a:lnTo>
                  <a:pt x="828851" y="1039238"/>
                </a:lnTo>
                <a:lnTo>
                  <a:pt x="853496" y="1082858"/>
                </a:lnTo>
                <a:lnTo>
                  <a:pt x="877634" y="1126759"/>
                </a:lnTo>
                <a:lnTo>
                  <a:pt x="901262" y="1170934"/>
                </a:lnTo>
                <a:lnTo>
                  <a:pt x="924376" y="1215379"/>
                </a:lnTo>
                <a:lnTo>
                  <a:pt x="946973" y="1260089"/>
                </a:lnTo>
                <a:lnTo>
                  <a:pt x="969047" y="1305057"/>
                </a:lnTo>
                <a:lnTo>
                  <a:pt x="990595" y="1350278"/>
                </a:lnTo>
                <a:lnTo>
                  <a:pt x="1011614" y="1395746"/>
                </a:lnTo>
                <a:lnTo>
                  <a:pt x="1032099" y="1441457"/>
                </a:lnTo>
                <a:lnTo>
                  <a:pt x="1052046" y="1487405"/>
                </a:lnTo>
                <a:lnTo>
                  <a:pt x="1071451" y="1533583"/>
                </a:lnTo>
                <a:lnTo>
                  <a:pt x="1090311" y="1579988"/>
                </a:lnTo>
                <a:lnTo>
                  <a:pt x="1108622" y="1626612"/>
                </a:lnTo>
                <a:lnTo>
                  <a:pt x="1126379" y="1673451"/>
                </a:lnTo>
                <a:lnTo>
                  <a:pt x="1143578" y="1720500"/>
                </a:lnTo>
                <a:lnTo>
                  <a:pt x="1160216" y="1767752"/>
                </a:lnTo>
                <a:lnTo>
                  <a:pt x="1176289" y="1815203"/>
                </a:lnTo>
                <a:lnTo>
                  <a:pt x="1191793" y="1862846"/>
                </a:lnTo>
                <a:lnTo>
                  <a:pt x="1206723" y="1910677"/>
                </a:lnTo>
                <a:lnTo>
                  <a:pt x="1221076" y="1958684"/>
                </a:lnTo>
                <a:lnTo>
                  <a:pt x="1234850" y="2006856"/>
                </a:lnTo>
                <a:lnTo>
                  <a:pt x="1248043" y="2055186"/>
                </a:lnTo>
                <a:lnTo>
                  <a:pt x="1260657" y="2103667"/>
                </a:lnTo>
                <a:lnTo>
                  <a:pt x="1272691" y="2152293"/>
                </a:lnTo>
                <a:lnTo>
                  <a:pt x="1284146" y="2201057"/>
                </a:lnTo>
                <a:lnTo>
                  <a:pt x="1295022" y="2249952"/>
                </a:lnTo>
                <a:lnTo>
                  <a:pt x="1305319" y="2298971"/>
                </a:lnTo>
                <a:lnTo>
                  <a:pt x="1315038" y="2348108"/>
                </a:lnTo>
                <a:lnTo>
                  <a:pt x="1324178" y="2397356"/>
                </a:lnTo>
                <a:lnTo>
                  <a:pt x="1332740" y="2446708"/>
                </a:lnTo>
                <a:lnTo>
                  <a:pt x="1340724" y="2496157"/>
                </a:lnTo>
                <a:lnTo>
                  <a:pt x="1348130" y="2545696"/>
                </a:lnTo>
                <a:lnTo>
                  <a:pt x="1354958" y="2595320"/>
                </a:lnTo>
                <a:lnTo>
                  <a:pt x="1361209" y="2645020"/>
                </a:lnTo>
                <a:lnTo>
                  <a:pt x="1366883" y="2694791"/>
                </a:lnTo>
                <a:lnTo>
                  <a:pt x="1371980" y="2744625"/>
                </a:lnTo>
                <a:lnTo>
                  <a:pt x="1376501" y="2794516"/>
                </a:lnTo>
                <a:lnTo>
                  <a:pt x="1380444" y="2844458"/>
                </a:lnTo>
                <a:lnTo>
                  <a:pt x="1383812" y="2894442"/>
                </a:lnTo>
                <a:lnTo>
                  <a:pt x="1386603" y="2944463"/>
                </a:lnTo>
                <a:lnTo>
                  <a:pt x="1388818" y="2994514"/>
                </a:lnTo>
                <a:lnTo>
                  <a:pt x="1390457" y="3044588"/>
                </a:lnTo>
                <a:lnTo>
                  <a:pt x="1391521" y="3094678"/>
                </a:lnTo>
                <a:lnTo>
                  <a:pt x="1391923" y="3194880"/>
                </a:lnTo>
                <a:lnTo>
                  <a:pt x="1391262" y="3244979"/>
                </a:lnTo>
                <a:lnTo>
                  <a:pt x="1390026" y="3295066"/>
                </a:lnTo>
                <a:lnTo>
                  <a:pt x="1388215" y="3345137"/>
                </a:lnTo>
                <a:lnTo>
                  <a:pt x="1385830" y="3395183"/>
                </a:lnTo>
                <a:lnTo>
                  <a:pt x="1382871" y="3445198"/>
                </a:lnTo>
                <a:lnTo>
                  <a:pt x="1379338" y="3495175"/>
                </a:lnTo>
                <a:lnTo>
                  <a:pt x="1375231" y="3545108"/>
                </a:lnTo>
                <a:lnTo>
                  <a:pt x="1370551" y="3594990"/>
                </a:lnTo>
                <a:lnTo>
                  <a:pt x="1365298" y="3644814"/>
                </a:lnTo>
                <a:lnTo>
                  <a:pt x="1359471" y="3694572"/>
                </a:lnTo>
                <a:lnTo>
                  <a:pt x="1353072" y="3744260"/>
                </a:lnTo>
                <a:lnTo>
                  <a:pt x="1346100" y="3793869"/>
                </a:lnTo>
                <a:lnTo>
                  <a:pt x="1338555" y="3843393"/>
                </a:lnTo>
                <a:lnTo>
                  <a:pt x="1330439" y="3892826"/>
                </a:lnTo>
                <a:lnTo>
                  <a:pt x="1321750" y="3942160"/>
                </a:lnTo>
                <a:lnTo>
                  <a:pt x="1312489" y="3991388"/>
                </a:lnTo>
                <a:lnTo>
                  <a:pt x="1302657" y="4040505"/>
                </a:lnTo>
                <a:lnTo>
                  <a:pt x="1292254" y="4089503"/>
                </a:lnTo>
                <a:lnTo>
                  <a:pt x="1281279" y="4138376"/>
                </a:lnTo>
                <a:lnTo>
                  <a:pt x="1269733" y="4187116"/>
                </a:lnTo>
                <a:lnTo>
                  <a:pt x="1257616" y="4235717"/>
                </a:lnTo>
                <a:lnTo>
                  <a:pt x="1244929" y="4284172"/>
                </a:lnTo>
                <a:lnTo>
                  <a:pt x="1231671" y="4332475"/>
                </a:lnTo>
                <a:lnTo>
                  <a:pt x="1217843" y="4380619"/>
                </a:lnTo>
                <a:lnTo>
                  <a:pt x="1203446" y="4428596"/>
                </a:lnTo>
                <a:lnTo>
                  <a:pt x="1188478" y="4476401"/>
                </a:lnTo>
                <a:lnTo>
                  <a:pt x="1172941" y="4524026"/>
                </a:lnTo>
                <a:lnTo>
                  <a:pt x="1156834" y="4571465"/>
                </a:lnTo>
                <a:lnTo>
                  <a:pt x="1140159" y="4618711"/>
                </a:lnTo>
                <a:lnTo>
                  <a:pt x="1122914" y="4665757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9512" y="3929967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4">
                <a:moveTo>
                  <a:pt x="197324" y="6280761"/>
                </a:moveTo>
                <a:lnTo>
                  <a:pt x="184303" y="6232592"/>
                </a:lnTo>
                <a:lnTo>
                  <a:pt x="171728" y="6184309"/>
                </a:lnTo>
                <a:lnTo>
                  <a:pt x="159600" y="6135915"/>
                </a:lnTo>
                <a:lnTo>
                  <a:pt x="147918" y="6087414"/>
                </a:lnTo>
                <a:lnTo>
                  <a:pt x="136682" y="6038810"/>
                </a:lnTo>
                <a:lnTo>
                  <a:pt x="125891" y="5990107"/>
                </a:lnTo>
                <a:lnTo>
                  <a:pt x="115546" y="5941310"/>
                </a:lnTo>
                <a:lnTo>
                  <a:pt x="105646" y="5892421"/>
                </a:lnTo>
                <a:lnTo>
                  <a:pt x="96191" y="5843445"/>
                </a:lnTo>
                <a:lnTo>
                  <a:pt x="87180" y="5794386"/>
                </a:lnTo>
                <a:lnTo>
                  <a:pt x="78614" y="5745248"/>
                </a:lnTo>
                <a:lnTo>
                  <a:pt x="70492" y="5696035"/>
                </a:lnTo>
                <a:lnTo>
                  <a:pt x="62814" y="5646750"/>
                </a:lnTo>
                <a:lnTo>
                  <a:pt x="55580" y="5597399"/>
                </a:lnTo>
                <a:lnTo>
                  <a:pt x="48790" y="5547983"/>
                </a:lnTo>
                <a:lnTo>
                  <a:pt x="42443" y="5498509"/>
                </a:lnTo>
                <a:lnTo>
                  <a:pt x="36539" y="5448979"/>
                </a:lnTo>
                <a:lnTo>
                  <a:pt x="31077" y="5399397"/>
                </a:lnTo>
                <a:lnTo>
                  <a:pt x="26059" y="5349768"/>
                </a:lnTo>
                <a:lnTo>
                  <a:pt x="21482" y="5300096"/>
                </a:lnTo>
                <a:lnTo>
                  <a:pt x="17348" y="5250383"/>
                </a:lnTo>
                <a:lnTo>
                  <a:pt x="13656" y="5200635"/>
                </a:lnTo>
                <a:lnTo>
                  <a:pt x="10406" y="5150856"/>
                </a:lnTo>
                <a:lnTo>
                  <a:pt x="7596" y="5101048"/>
                </a:lnTo>
                <a:lnTo>
                  <a:pt x="5229" y="5051217"/>
                </a:lnTo>
                <a:lnTo>
                  <a:pt x="3302" y="5001366"/>
                </a:lnTo>
                <a:lnTo>
                  <a:pt x="1816" y="4951499"/>
                </a:lnTo>
                <a:lnTo>
                  <a:pt x="770" y="4901620"/>
                </a:lnTo>
                <a:lnTo>
                  <a:pt x="165" y="4851733"/>
                </a:lnTo>
                <a:lnTo>
                  <a:pt x="0" y="4801842"/>
                </a:lnTo>
                <a:lnTo>
                  <a:pt x="274" y="4751950"/>
                </a:lnTo>
                <a:lnTo>
                  <a:pt x="988" y="4702063"/>
                </a:lnTo>
                <a:lnTo>
                  <a:pt x="2142" y="4652184"/>
                </a:lnTo>
                <a:lnTo>
                  <a:pt x="3735" y="4602316"/>
                </a:lnTo>
                <a:lnTo>
                  <a:pt x="5766" y="4552464"/>
                </a:lnTo>
                <a:lnTo>
                  <a:pt x="8237" y="4502631"/>
                </a:lnTo>
                <a:lnTo>
                  <a:pt x="11145" y="4452822"/>
                </a:lnTo>
                <a:lnTo>
                  <a:pt x="14492" y="4403041"/>
                </a:lnTo>
                <a:lnTo>
                  <a:pt x="18277" y="4353291"/>
                </a:lnTo>
                <a:lnTo>
                  <a:pt x="22500" y="4303577"/>
                </a:lnTo>
                <a:lnTo>
                  <a:pt x="27160" y="4253902"/>
                </a:lnTo>
                <a:lnTo>
                  <a:pt x="32258" y="4204271"/>
                </a:lnTo>
                <a:lnTo>
                  <a:pt x="37792" y="4154687"/>
                </a:lnTo>
                <a:lnTo>
                  <a:pt x="43764" y="4105154"/>
                </a:lnTo>
                <a:lnTo>
                  <a:pt x="50172" y="4055676"/>
                </a:lnTo>
                <a:lnTo>
                  <a:pt x="57016" y="4006258"/>
                </a:lnTo>
                <a:lnTo>
                  <a:pt x="64297" y="3956903"/>
                </a:lnTo>
                <a:lnTo>
                  <a:pt x="72013" y="3907614"/>
                </a:lnTo>
                <a:lnTo>
                  <a:pt x="80165" y="3858397"/>
                </a:lnTo>
                <a:lnTo>
                  <a:pt x="88753" y="3809255"/>
                </a:lnTo>
                <a:lnTo>
                  <a:pt x="97775" y="3760192"/>
                </a:lnTo>
                <a:lnTo>
                  <a:pt x="107233" y="3711212"/>
                </a:lnTo>
                <a:lnTo>
                  <a:pt x="117126" y="3662318"/>
                </a:lnTo>
                <a:lnTo>
                  <a:pt x="127453" y="3613515"/>
                </a:lnTo>
                <a:lnTo>
                  <a:pt x="138214" y="3564808"/>
                </a:lnTo>
                <a:lnTo>
                  <a:pt x="149409" y="3516198"/>
                </a:lnTo>
                <a:lnTo>
                  <a:pt x="161038" y="3467692"/>
                </a:lnTo>
                <a:lnTo>
                  <a:pt x="173101" y="3419292"/>
                </a:lnTo>
                <a:lnTo>
                  <a:pt x="185597" y="3371003"/>
                </a:lnTo>
                <a:lnTo>
                  <a:pt x="198526" y="3322828"/>
                </a:lnTo>
                <a:lnTo>
                  <a:pt x="211888" y="3274772"/>
                </a:lnTo>
                <a:lnTo>
                  <a:pt x="225683" y="3226838"/>
                </a:lnTo>
                <a:lnTo>
                  <a:pt x="239910" y="3179030"/>
                </a:lnTo>
                <a:lnTo>
                  <a:pt x="254570" y="3131353"/>
                </a:lnTo>
                <a:lnTo>
                  <a:pt x="269661" y="3083810"/>
                </a:lnTo>
                <a:lnTo>
                  <a:pt x="285184" y="3036406"/>
                </a:lnTo>
                <a:lnTo>
                  <a:pt x="301139" y="2989143"/>
                </a:lnTo>
                <a:lnTo>
                  <a:pt x="317525" y="2942027"/>
                </a:lnTo>
                <a:lnTo>
                  <a:pt x="334342" y="2895061"/>
                </a:lnTo>
                <a:lnTo>
                  <a:pt x="351590" y="2848249"/>
                </a:lnTo>
                <a:lnTo>
                  <a:pt x="369268" y="2801595"/>
                </a:lnTo>
                <a:lnTo>
                  <a:pt x="387377" y="2755103"/>
                </a:lnTo>
                <a:lnTo>
                  <a:pt x="405915" y="2708776"/>
                </a:lnTo>
                <a:lnTo>
                  <a:pt x="424882" y="2662623"/>
                </a:lnTo>
                <a:lnTo>
                  <a:pt x="444272" y="2616650"/>
                </a:lnTo>
                <a:lnTo>
                  <a:pt x="464084" y="2570860"/>
                </a:lnTo>
                <a:lnTo>
                  <a:pt x="484315" y="2525257"/>
                </a:lnTo>
                <a:lnTo>
                  <a:pt x="504963" y="2479843"/>
                </a:lnTo>
                <a:lnTo>
                  <a:pt x="526024" y="2434621"/>
                </a:lnTo>
                <a:lnTo>
                  <a:pt x="547497" y="2389594"/>
                </a:lnTo>
                <a:lnTo>
                  <a:pt x="569379" y="2344766"/>
                </a:lnTo>
                <a:lnTo>
                  <a:pt x="591667" y="2300140"/>
                </a:lnTo>
                <a:lnTo>
                  <a:pt x="614358" y="2255717"/>
                </a:lnTo>
                <a:lnTo>
                  <a:pt x="637450" y="2211502"/>
                </a:lnTo>
                <a:lnTo>
                  <a:pt x="660941" y="2167497"/>
                </a:lnTo>
                <a:lnTo>
                  <a:pt x="684828" y="2123706"/>
                </a:lnTo>
                <a:lnTo>
                  <a:pt x="709107" y="2080131"/>
                </a:lnTo>
                <a:lnTo>
                  <a:pt x="733778" y="2036775"/>
                </a:lnTo>
                <a:lnTo>
                  <a:pt x="758836" y="1993642"/>
                </a:lnTo>
                <a:lnTo>
                  <a:pt x="784280" y="1950733"/>
                </a:lnTo>
                <a:lnTo>
                  <a:pt x="810107" y="1908054"/>
                </a:lnTo>
                <a:lnTo>
                  <a:pt x="836314" y="1865605"/>
                </a:lnTo>
                <a:lnTo>
                  <a:pt x="862899" y="1823391"/>
                </a:lnTo>
                <a:lnTo>
                  <a:pt x="889858" y="1781414"/>
                </a:lnTo>
                <a:lnTo>
                  <a:pt x="917191" y="1739677"/>
                </a:lnTo>
                <a:lnTo>
                  <a:pt x="944893" y="1698184"/>
                </a:lnTo>
                <a:lnTo>
                  <a:pt x="972963" y="1656937"/>
                </a:lnTo>
                <a:lnTo>
                  <a:pt x="1001397" y="1615940"/>
                </a:lnTo>
                <a:lnTo>
                  <a:pt x="1030193" y="1575194"/>
                </a:lnTo>
                <a:lnTo>
                  <a:pt x="1059349" y="1534704"/>
                </a:lnTo>
                <a:lnTo>
                  <a:pt x="1088863" y="1494472"/>
                </a:lnTo>
                <a:lnTo>
                  <a:pt x="1118730" y="1454502"/>
                </a:lnTo>
                <a:lnTo>
                  <a:pt x="1148949" y="1414796"/>
                </a:lnTo>
                <a:lnTo>
                  <a:pt x="1179518" y="1375357"/>
                </a:lnTo>
                <a:lnTo>
                  <a:pt x="1210433" y="1336188"/>
                </a:lnTo>
                <a:lnTo>
                  <a:pt x="1241692" y="1297293"/>
                </a:lnTo>
                <a:lnTo>
                  <a:pt x="1273293" y="1258674"/>
                </a:lnTo>
                <a:lnTo>
                  <a:pt x="1305232" y="1220334"/>
                </a:lnTo>
                <a:lnTo>
                  <a:pt x="1337508" y="1182277"/>
                </a:lnTo>
                <a:lnTo>
                  <a:pt x="1370118" y="1144505"/>
                </a:lnTo>
                <a:lnTo>
                  <a:pt x="1403058" y="1107021"/>
                </a:lnTo>
                <a:lnTo>
                  <a:pt x="1436328" y="1069828"/>
                </a:lnTo>
                <a:lnTo>
                  <a:pt x="1469923" y="1032930"/>
                </a:lnTo>
                <a:lnTo>
                  <a:pt x="1503841" y="996329"/>
                </a:lnTo>
                <a:lnTo>
                  <a:pt x="1538081" y="960028"/>
                </a:lnTo>
                <a:lnTo>
                  <a:pt x="1572638" y="924031"/>
                </a:lnTo>
                <a:lnTo>
                  <a:pt x="1607511" y="888339"/>
                </a:lnTo>
                <a:lnTo>
                  <a:pt x="1642697" y="852958"/>
                </a:lnTo>
                <a:lnTo>
                  <a:pt x="1678193" y="817888"/>
                </a:lnTo>
                <a:lnTo>
                  <a:pt x="1713998" y="783133"/>
                </a:lnTo>
                <a:lnTo>
                  <a:pt x="1750107" y="748697"/>
                </a:lnTo>
                <a:lnTo>
                  <a:pt x="1786519" y="714582"/>
                </a:lnTo>
                <a:lnTo>
                  <a:pt x="1823232" y="680792"/>
                </a:lnTo>
                <a:lnTo>
                  <a:pt x="1860241" y="647328"/>
                </a:lnTo>
                <a:lnTo>
                  <a:pt x="1897546" y="614195"/>
                </a:lnTo>
                <a:lnTo>
                  <a:pt x="1935143" y="581395"/>
                </a:lnTo>
                <a:lnTo>
                  <a:pt x="1973029" y="548932"/>
                </a:lnTo>
                <a:lnTo>
                  <a:pt x="2011203" y="516808"/>
                </a:lnTo>
                <a:lnTo>
                  <a:pt x="2049661" y="485025"/>
                </a:lnTo>
                <a:lnTo>
                  <a:pt x="2088402" y="453589"/>
                </a:lnTo>
                <a:lnTo>
                  <a:pt x="2127421" y="422500"/>
                </a:lnTo>
                <a:lnTo>
                  <a:pt x="2166718" y="391763"/>
                </a:lnTo>
                <a:lnTo>
                  <a:pt x="2206288" y="361380"/>
                </a:lnTo>
                <a:lnTo>
                  <a:pt x="2246130" y="331354"/>
                </a:lnTo>
                <a:lnTo>
                  <a:pt x="2286241" y="301688"/>
                </a:lnTo>
                <a:lnTo>
                  <a:pt x="2326619" y="272386"/>
                </a:lnTo>
                <a:lnTo>
                  <a:pt x="2367261" y="243450"/>
                </a:lnTo>
                <a:lnTo>
                  <a:pt x="2408163" y="214883"/>
                </a:lnTo>
                <a:lnTo>
                  <a:pt x="2449325" y="186688"/>
                </a:lnTo>
                <a:lnTo>
                  <a:pt x="2490742" y="158868"/>
                </a:lnTo>
                <a:lnTo>
                  <a:pt x="2532413" y="131427"/>
                </a:lnTo>
                <a:lnTo>
                  <a:pt x="2574335" y="104367"/>
                </a:lnTo>
                <a:lnTo>
                  <a:pt x="2616505" y="77691"/>
                </a:lnTo>
                <a:lnTo>
                  <a:pt x="2658921" y="51403"/>
                </a:lnTo>
                <a:lnTo>
                  <a:pt x="2701580" y="25505"/>
                </a:lnTo>
                <a:lnTo>
                  <a:pt x="2744479" y="0"/>
                </a:lnTo>
                <a:lnTo>
                  <a:pt x="2748035" y="48759"/>
                </a:lnTo>
                <a:lnTo>
                  <a:pt x="2751257" y="97549"/>
                </a:lnTo>
                <a:lnTo>
                  <a:pt x="2754146" y="146368"/>
                </a:lnTo>
                <a:lnTo>
                  <a:pt x="2756704" y="195213"/>
                </a:lnTo>
                <a:lnTo>
                  <a:pt x="2758931" y="244082"/>
                </a:lnTo>
                <a:lnTo>
                  <a:pt x="2760827" y="292973"/>
                </a:lnTo>
                <a:lnTo>
                  <a:pt x="2762394" y="341884"/>
                </a:lnTo>
                <a:lnTo>
                  <a:pt x="2763632" y="390813"/>
                </a:lnTo>
                <a:lnTo>
                  <a:pt x="2764541" y="439757"/>
                </a:lnTo>
                <a:lnTo>
                  <a:pt x="2765123" y="488716"/>
                </a:lnTo>
                <a:lnTo>
                  <a:pt x="2765378" y="537686"/>
                </a:lnTo>
                <a:lnTo>
                  <a:pt x="2765306" y="586665"/>
                </a:lnTo>
                <a:lnTo>
                  <a:pt x="2764909" y="635652"/>
                </a:lnTo>
                <a:lnTo>
                  <a:pt x="2764187" y="684644"/>
                </a:lnTo>
                <a:lnTo>
                  <a:pt x="2763141" y="733639"/>
                </a:lnTo>
                <a:lnTo>
                  <a:pt x="2761771" y="782636"/>
                </a:lnTo>
                <a:lnTo>
                  <a:pt x="2760079" y="831631"/>
                </a:lnTo>
                <a:lnTo>
                  <a:pt x="2758064" y="880623"/>
                </a:lnTo>
                <a:lnTo>
                  <a:pt x="2755728" y="929610"/>
                </a:lnTo>
                <a:lnTo>
                  <a:pt x="2753071" y="978590"/>
                </a:lnTo>
                <a:lnTo>
                  <a:pt x="2750094" y="1027561"/>
                </a:lnTo>
                <a:lnTo>
                  <a:pt x="2746797" y="1076519"/>
                </a:lnTo>
                <a:lnTo>
                  <a:pt x="2743182" y="1125465"/>
                </a:lnTo>
                <a:lnTo>
                  <a:pt x="2739249" y="1174394"/>
                </a:lnTo>
                <a:lnTo>
                  <a:pt x="2734998" y="1223306"/>
                </a:lnTo>
                <a:lnTo>
                  <a:pt x="2730431" y="1272198"/>
                </a:lnTo>
                <a:lnTo>
                  <a:pt x="2725547" y="1321068"/>
                </a:lnTo>
                <a:lnTo>
                  <a:pt x="2720349" y="1369914"/>
                </a:lnTo>
                <a:lnTo>
                  <a:pt x="2714835" y="1418733"/>
                </a:lnTo>
                <a:lnTo>
                  <a:pt x="2709008" y="1467525"/>
                </a:lnTo>
                <a:lnTo>
                  <a:pt x="2702868" y="1516286"/>
                </a:lnTo>
                <a:lnTo>
                  <a:pt x="2696414" y="1565014"/>
                </a:lnTo>
                <a:lnTo>
                  <a:pt x="2689649" y="1613708"/>
                </a:lnTo>
                <a:lnTo>
                  <a:pt x="2682573" y="1662366"/>
                </a:lnTo>
                <a:lnTo>
                  <a:pt x="2675186" y="1710984"/>
                </a:lnTo>
                <a:lnTo>
                  <a:pt x="2667490" y="1759562"/>
                </a:lnTo>
                <a:lnTo>
                  <a:pt x="2659484" y="1808096"/>
                </a:lnTo>
                <a:lnTo>
                  <a:pt x="2651170" y="1856586"/>
                </a:lnTo>
                <a:lnTo>
                  <a:pt x="2642548" y="1905028"/>
                </a:lnTo>
                <a:lnTo>
                  <a:pt x="2633618" y="1953422"/>
                </a:lnTo>
                <a:lnTo>
                  <a:pt x="2624383" y="2001763"/>
                </a:lnTo>
                <a:lnTo>
                  <a:pt x="2614841" y="2050052"/>
                </a:lnTo>
                <a:lnTo>
                  <a:pt x="2604995" y="2098285"/>
                </a:lnTo>
                <a:lnTo>
                  <a:pt x="2594844" y="2146460"/>
                </a:lnTo>
                <a:lnTo>
                  <a:pt x="2584390" y="2194575"/>
                </a:lnTo>
                <a:lnTo>
                  <a:pt x="2573632" y="2242629"/>
                </a:lnTo>
                <a:lnTo>
                  <a:pt x="2562573" y="2290618"/>
                </a:lnTo>
                <a:lnTo>
                  <a:pt x="2551211" y="2338542"/>
                </a:lnTo>
                <a:lnTo>
                  <a:pt x="2539549" y="2386397"/>
                </a:lnTo>
                <a:lnTo>
                  <a:pt x="2527586" y="2434182"/>
                </a:lnTo>
                <a:lnTo>
                  <a:pt x="2515324" y="2481895"/>
                </a:lnTo>
                <a:lnTo>
                  <a:pt x="2502763" y="2529534"/>
                </a:lnTo>
                <a:lnTo>
                  <a:pt x="2489904" y="2577095"/>
                </a:lnTo>
                <a:lnTo>
                  <a:pt x="2476747" y="2624579"/>
                </a:lnTo>
                <a:lnTo>
                  <a:pt x="2463293" y="2671981"/>
                </a:lnTo>
                <a:lnTo>
                  <a:pt x="2449543" y="2719301"/>
                </a:lnTo>
                <a:lnTo>
                  <a:pt x="2435498" y="2766536"/>
                </a:lnTo>
                <a:lnTo>
                  <a:pt x="2421158" y="2813683"/>
                </a:lnTo>
                <a:lnTo>
                  <a:pt x="2406524" y="2860742"/>
                </a:lnTo>
                <a:lnTo>
                  <a:pt x="2391596" y="2907709"/>
                </a:lnTo>
                <a:lnTo>
                  <a:pt x="2376376" y="2954583"/>
                </a:lnTo>
                <a:lnTo>
                  <a:pt x="2360863" y="3001362"/>
                </a:lnTo>
                <a:lnTo>
                  <a:pt x="2345059" y="3048043"/>
                </a:lnTo>
                <a:lnTo>
                  <a:pt x="2328965" y="3094624"/>
                </a:lnTo>
                <a:lnTo>
                  <a:pt x="2312580" y="3141104"/>
                </a:lnTo>
                <a:lnTo>
                  <a:pt x="2295907" y="3187480"/>
                </a:lnTo>
                <a:lnTo>
                  <a:pt x="2278944" y="3233750"/>
                </a:lnTo>
                <a:lnTo>
                  <a:pt x="2261694" y="3279912"/>
                </a:lnTo>
                <a:lnTo>
                  <a:pt x="2244156" y="3325964"/>
                </a:lnTo>
                <a:lnTo>
                  <a:pt x="2226332" y="3371904"/>
                </a:lnTo>
                <a:lnTo>
                  <a:pt x="2208222" y="3417729"/>
                </a:lnTo>
                <a:lnTo>
                  <a:pt x="2189826" y="3463438"/>
                </a:lnTo>
                <a:lnTo>
                  <a:pt x="2171147" y="3509028"/>
                </a:lnTo>
                <a:lnTo>
                  <a:pt x="2152183" y="3554498"/>
                </a:lnTo>
                <a:lnTo>
                  <a:pt x="2132936" y="3599846"/>
                </a:lnTo>
                <a:lnTo>
                  <a:pt x="2113407" y="3645068"/>
                </a:lnTo>
                <a:lnTo>
                  <a:pt x="2093596" y="3690163"/>
                </a:lnTo>
                <a:lnTo>
                  <a:pt x="2073503" y="3735130"/>
                </a:lnTo>
                <a:lnTo>
                  <a:pt x="2053131" y="3779965"/>
                </a:lnTo>
                <a:lnTo>
                  <a:pt x="2032478" y="3824668"/>
                </a:lnTo>
                <a:lnTo>
                  <a:pt x="2011547" y="3869235"/>
                </a:lnTo>
                <a:lnTo>
                  <a:pt x="1990337" y="3913664"/>
                </a:lnTo>
                <a:lnTo>
                  <a:pt x="1968850" y="3957954"/>
                </a:lnTo>
                <a:lnTo>
                  <a:pt x="1947085" y="4002103"/>
                </a:lnTo>
                <a:lnTo>
                  <a:pt x="1925045" y="4046108"/>
                </a:lnTo>
                <a:lnTo>
                  <a:pt x="1902728" y="4089967"/>
                </a:lnTo>
                <a:lnTo>
                  <a:pt x="1880137" y="4133678"/>
                </a:lnTo>
                <a:lnTo>
                  <a:pt x="1857271" y="4177239"/>
                </a:lnTo>
                <a:lnTo>
                  <a:pt x="1834132" y="4220648"/>
                </a:lnTo>
                <a:lnTo>
                  <a:pt x="1810720" y="4263903"/>
                </a:lnTo>
                <a:lnTo>
                  <a:pt x="1787036" y="4307002"/>
                </a:lnTo>
                <a:lnTo>
                  <a:pt x="1763080" y="4349942"/>
                </a:lnTo>
                <a:lnTo>
                  <a:pt x="1738853" y="4392722"/>
                </a:lnTo>
                <a:lnTo>
                  <a:pt x="1714356" y="4435340"/>
                </a:lnTo>
                <a:lnTo>
                  <a:pt x="1689590" y="4477792"/>
                </a:lnTo>
                <a:lnTo>
                  <a:pt x="1664555" y="4520078"/>
                </a:lnTo>
                <a:lnTo>
                  <a:pt x="1639252" y="4562195"/>
                </a:lnTo>
                <a:lnTo>
                  <a:pt x="1613681" y="4604142"/>
                </a:lnTo>
                <a:lnTo>
                  <a:pt x="1587844" y="4645915"/>
                </a:lnTo>
                <a:lnTo>
                  <a:pt x="1561740" y="4687513"/>
                </a:lnTo>
                <a:lnTo>
                  <a:pt x="1535372" y="4728933"/>
                </a:lnTo>
                <a:lnTo>
                  <a:pt x="1508738" y="4770175"/>
                </a:lnTo>
                <a:lnTo>
                  <a:pt x="1481841" y="4811234"/>
                </a:lnTo>
                <a:lnTo>
                  <a:pt x="1454680" y="4852111"/>
                </a:lnTo>
                <a:lnTo>
                  <a:pt x="1427257" y="4892802"/>
                </a:lnTo>
                <a:lnTo>
                  <a:pt x="1399572" y="4933305"/>
                </a:lnTo>
                <a:lnTo>
                  <a:pt x="1371625" y="4973618"/>
                </a:lnTo>
                <a:lnTo>
                  <a:pt x="1343418" y="5013739"/>
                </a:lnTo>
                <a:lnTo>
                  <a:pt x="1314951" y="5053666"/>
                </a:lnTo>
                <a:lnTo>
                  <a:pt x="1286225" y="5093397"/>
                </a:lnTo>
                <a:lnTo>
                  <a:pt x="1257240" y="5132930"/>
                </a:lnTo>
                <a:lnTo>
                  <a:pt x="1227997" y="5172262"/>
                </a:lnTo>
                <a:lnTo>
                  <a:pt x="1198498" y="5211392"/>
                </a:lnTo>
                <a:lnTo>
                  <a:pt x="1168741" y="5250318"/>
                </a:lnTo>
                <a:lnTo>
                  <a:pt x="1138729" y="5289037"/>
                </a:lnTo>
                <a:lnTo>
                  <a:pt x="1108462" y="5327547"/>
                </a:lnTo>
                <a:lnTo>
                  <a:pt x="1077941" y="5365847"/>
                </a:lnTo>
                <a:lnTo>
                  <a:pt x="1047166" y="5403933"/>
                </a:lnTo>
                <a:lnTo>
                  <a:pt x="1016137" y="5441804"/>
                </a:lnTo>
                <a:lnTo>
                  <a:pt x="984857" y="5479459"/>
                </a:lnTo>
                <a:lnTo>
                  <a:pt x="953324" y="5516894"/>
                </a:lnTo>
                <a:lnTo>
                  <a:pt x="921541" y="5554108"/>
                </a:lnTo>
                <a:lnTo>
                  <a:pt x="889507" y="5591098"/>
                </a:lnTo>
                <a:lnTo>
                  <a:pt x="857224" y="5627863"/>
                </a:lnTo>
                <a:lnTo>
                  <a:pt x="824692" y="5664401"/>
                </a:lnTo>
                <a:lnTo>
                  <a:pt x="791911" y="5700708"/>
                </a:lnTo>
                <a:lnTo>
                  <a:pt x="758883" y="5736784"/>
                </a:lnTo>
                <a:lnTo>
                  <a:pt x="725609" y="5772626"/>
                </a:lnTo>
                <a:lnTo>
                  <a:pt x="692087" y="5808232"/>
                </a:lnTo>
                <a:lnTo>
                  <a:pt x="658321" y="5843600"/>
                </a:lnTo>
                <a:lnTo>
                  <a:pt x="624309" y="5878727"/>
                </a:lnTo>
                <a:lnTo>
                  <a:pt x="590054" y="5913613"/>
                </a:lnTo>
                <a:lnTo>
                  <a:pt x="555555" y="5948254"/>
                </a:lnTo>
                <a:lnTo>
                  <a:pt x="520813" y="5982648"/>
                </a:lnTo>
                <a:lnTo>
                  <a:pt x="485829" y="6016794"/>
                </a:lnTo>
                <a:lnTo>
                  <a:pt x="450603" y="6050689"/>
                </a:lnTo>
                <a:lnTo>
                  <a:pt x="415137" y="6084332"/>
                </a:lnTo>
                <a:lnTo>
                  <a:pt x="379431" y="6117719"/>
                </a:lnTo>
                <a:lnTo>
                  <a:pt x="343486" y="6150850"/>
                </a:lnTo>
                <a:lnTo>
                  <a:pt x="307302" y="6183722"/>
                </a:lnTo>
                <a:lnTo>
                  <a:pt x="270879" y="6216332"/>
                </a:lnTo>
                <a:lnTo>
                  <a:pt x="234220" y="6248679"/>
                </a:lnTo>
                <a:lnTo>
                  <a:pt x="197324" y="6280761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521" y="444353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08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05"/>
                </a:lnTo>
                <a:lnTo>
                  <a:pt x="1591" y="642580"/>
                </a:lnTo>
                <a:lnTo>
                  <a:pt x="6297" y="596205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6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5"/>
                </a:lnTo>
                <a:lnTo>
                  <a:pt x="1378026" y="642580"/>
                </a:lnTo>
                <a:lnTo>
                  <a:pt x="1379617" y="689810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0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04803" y="4532698"/>
            <a:ext cx="347345" cy="443865"/>
          </a:xfrm>
          <a:custGeom>
            <a:avLst/>
            <a:gdLst/>
            <a:ahLst/>
            <a:cxnLst/>
            <a:rect l="l" t="t" r="r" b="b"/>
            <a:pathLst>
              <a:path w="347345" h="443864">
                <a:moveTo>
                  <a:pt x="346788" y="437920"/>
                </a:moveTo>
                <a:lnTo>
                  <a:pt x="344277" y="438279"/>
                </a:lnTo>
                <a:lnTo>
                  <a:pt x="296007" y="443173"/>
                </a:lnTo>
                <a:lnTo>
                  <a:pt x="250116" y="443492"/>
                </a:lnTo>
                <a:lnTo>
                  <a:pt x="206790" y="438873"/>
                </a:lnTo>
                <a:lnTo>
                  <a:pt x="166217" y="428957"/>
                </a:lnTo>
                <a:lnTo>
                  <a:pt x="122906" y="409998"/>
                </a:lnTo>
                <a:lnTo>
                  <a:pt x="86687" y="384235"/>
                </a:lnTo>
                <a:lnTo>
                  <a:pt x="57233" y="352654"/>
                </a:lnTo>
                <a:lnTo>
                  <a:pt x="34218" y="316244"/>
                </a:lnTo>
                <a:lnTo>
                  <a:pt x="17314" y="275991"/>
                </a:lnTo>
                <a:lnTo>
                  <a:pt x="6194" y="232882"/>
                </a:lnTo>
                <a:lnTo>
                  <a:pt x="531" y="187905"/>
                </a:lnTo>
                <a:lnTo>
                  <a:pt x="0" y="142046"/>
                </a:lnTo>
                <a:lnTo>
                  <a:pt x="4271" y="96293"/>
                </a:lnTo>
                <a:lnTo>
                  <a:pt x="13019" y="51633"/>
                </a:lnTo>
                <a:lnTo>
                  <a:pt x="25917" y="9053"/>
                </a:lnTo>
                <a:lnTo>
                  <a:pt x="28634" y="1522"/>
                </a:lnTo>
                <a:lnTo>
                  <a:pt x="38234" y="0"/>
                </a:lnTo>
                <a:lnTo>
                  <a:pt x="43184" y="6259"/>
                </a:lnTo>
                <a:lnTo>
                  <a:pt x="65415" y="29626"/>
                </a:lnTo>
                <a:lnTo>
                  <a:pt x="91427" y="49848"/>
                </a:lnTo>
                <a:lnTo>
                  <a:pt x="120072" y="67882"/>
                </a:lnTo>
                <a:lnTo>
                  <a:pt x="150201" y="84682"/>
                </a:lnTo>
                <a:lnTo>
                  <a:pt x="180664" y="101203"/>
                </a:lnTo>
                <a:lnTo>
                  <a:pt x="210314" y="118402"/>
                </a:lnTo>
                <a:lnTo>
                  <a:pt x="262576" y="158649"/>
                </a:lnTo>
                <a:lnTo>
                  <a:pt x="297796" y="213064"/>
                </a:lnTo>
                <a:lnTo>
                  <a:pt x="306783" y="289291"/>
                </a:lnTo>
                <a:lnTo>
                  <a:pt x="298567" y="337971"/>
                </a:lnTo>
                <a:lnTo>
                  <a:pt x="280346" y="394969"/>
                </a:lnTo>
                <a:lnTo>
                  <a:pt x="231240" y="375923"/>
                </a:lnTo>
                <a:lnTo>
                  <a:pt x="187293" y="352238"/>
                </a:lnTo>
                <a:lnTo>
                  <a:pt x="148757" y="323687"/>
                </a:lnTo>
                <a:lnTo>
                  <a:pt x="115886" y="290043"/>
                </a:lnTo>
                <a:lnTo>
                  <a:pt x="88932" y="251078"/>
                </a:lnTo>
                <a:lnTo>
                  <a:pt x="68147" y="206565"/>
                </a:lnTo>
                <a:lnTo>
                  <a:pt x="53785" y="156277"/>
                </a:lnTo>
                <a:lnTo>
                  <a:pt x="46097" y="99986"/>
                </a:lnTo>
                <a:lnTo>
                  <a:pt x="48283" y="155120"/>
                </a:lnTo>
                <a:lnTo>
                  <a:pt x="55370" y="205380"/>
                </a:lnTo>
                <a:lnTo>
                  <a:pt x="67386" y="250740"/>
                </a:lnTo>
                <a:lnTo>
                  <a:pt x="84357" y="291174"/>
                </a:lnTo>
                <a:lnTo>
                  <a:pt x="106309" y="326654"/>
                </a:lnTo>
                <a:lnTo>
                  <a:pt x="133269" y="357156"/>
                </a:lnTo>
                <a:lnTo>
                  <a:pt x="165264" y="382651"/>
                </a:lnTo>
                <a:lnTo>
                  <a:pt x="202319" y="403115"/>
                </a:lnTo>
                <a:lnTo>
                  <a:pt x="244462" y="418519"/>
                </a:lnTo>
                <a:lnTo>
                  <a:pt x="291719" y="428839"/>
                </a:lnTo>
                <a:lnTo>
                  <a:pt x="344116" y="434048"/>
                </a:lnTo>
                <a:lnTo>
                  <a:pt x="346648" y="434170"/>
                </a:lnTo>
                <a:lnTo>
                  <a:pt x="346788" y="437920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97700" y="1045707"/>
            <a:ext cx="347345" cy="443865"/>
          </a:xfrm>
          <a:custGeom>
            <a:avLst/>
            <a:gdLst/>
            <a:ahLst/>
            <a:cxnLst/>
            <a:rect l="l" t="t" r="r" b="b"/>
            <a:pathLst>
              <a:path w="347344" h="443864">
                <a:moveTo>
                  <a:pt x="0" y="437920"/>
                </a:moveTo>
                <a:lnTo>
                  <a:pt x="2511" y="438279"/>
                </a:lnTo>
                <a:lnTo>
                  <a:pt x="50780" y="443173"/>
                </a:lnTo>
                <a:lnTo>
                  <a:pt x="96672" y="443492"/>
                </a:lnTo>
                <a:lnTo>
                  <a:pt x="139998" y="438873"/>
                </a:lnTo>
                <a:lnTo>
                  <a:pt x="180571" y="428957"/>
                </a:lnTo>
                <a:lnTo>
                  <a:pt x="223882" y="409998"/>
                </a:lnTo>
                <a:lnTo>
                  <a:pt x="260100" y="384235"/>
                </a:lnTo>
                <a:lnTo>
                  <a:pt x="289554" y="352654"/>
                </a:lnTo>
                <a:lnTo>
                  <a:pt x="312570" y="316244"/>
                </a:lnTo>
                <a:lnTo>
                  <a:pt x="329474" y="275991"/>
                </a:lnTo>
                <a:lnTo>
                  <a:pt x="340594" y="232882"/>
                </a:lnTo>
                <a:lnTo>
                  <a:pt x="346256" y="187905"/>
                </a:lnTo>
                <a:lnTo>
                  <a:pt x="346788" y="142046"/>
                </a:lnTo>
                <a:lnTo>
                  <a:pt x="342516" y="96293"/>
                </a:lnTo>
                <a:lnTo>
                  <a:pt x="333768" y="51633"/>
                </a:lnTo>
                <a:lnTo>
                  <a:pt x="320870" y="9053"/>
                </a:lnTo>
                <a:lnTo>
                  <a:pt x="318153" y="1522"/>
                </a:lnTo>
                <a:lnTo>
                  <a:pt x="308554" y="0"/>
                </a:lnTo>
                <a:lnTo>
                  <a:pt x="303603" y="6259"/>
                </a:lnTo>
                <a:lnTo>
                  <a:pt x="281372" y="29626"/>
                </a:lnTo>
                <a:lnTo>
                  <a:pt x="255360" y="49848"/>
                </a:lnTo>
                <a:lnTo>
                  <a:pt x="226715" y="67882"/>
                </a:lnTo>
                <a:lnTo>
                  <a:pt x="196586" y="84682"/>
                </a:lnTo>
                <a:lnTo>
                  <a:pt x="166123" y="101203"/>
                </a:lnTo>
                <a:lnTo>
                  <a:pt x="136473" y="118402"/>
                </a:lnTo>
                <a:lnTo>
                  <a:pt x="84211" y="158649"/>
                </a:lnTo>
                <a:lnTo>
                  <a:pt x="48992" y="213064"/>
                </a:lnTo>
                <a:lnTo>
                  <a:pt x="40005" y="289291"/>
                </a:lnTo>
                <a:lnTo>
                  <a:pt x="48220" y="337971"/>
                </a:lnTo>
                <a:lnTo>
                  <a:pt x="66441" y="394969"/>
                </a:lnTo>
                <a:lnTo>
                  <a:pt x="115548" y="375923"/>
                </a:lnTo>
                <a:lnTo>
                  <a:pt x="159495" y="352238"/>
                </a:lnTo>
                <a:lnTo>
                  <a:pt x="198030" y="323687"/>
                </a:lnTo>
                <a:lnTo>
                  <a:pt x="230901" y="290043"/>
                </a:lnTo>
                <a:lnTo>
                  <a:pt x="257855" y="251078"/>
                </a:lnTo>
                <a:lnTo>
                  <a:pt x="278640" y="206565"/>
                </a:lnTo>
                <a:lnTo>
                  <a:pt x="293003" y="156277"/>
                </a:lnTo>
                <a:lnTo>
                  <a:pt x="300691" y="99986"/>
                </a:lnTo>
                <a:lnTo>
                  <a:pt x="298505" y="155120"/>
                </a:lnTo>
                <a:lnTo>
                  <a:pt x="291417" y="205380"/>
                </a:lnTo>
                <a:lnTo>
                  <a:pt x="279401" y="250740"/>
                </a:lnTo>
                <a:lnTo>
                  <a:pt x="262430" y="291174"/>
                </a:lnTo>
                <a:lnTo>
                  <a:pt x="240478" y="326654"/>
                </a:lnTo>
                <a:lnTo>
                  <a:pt x="213518" y="357156"/>
                </a:lnTo>
                <a:lnTo>
                  <a:pt x="181524" y="382651"/>
                </a:lnTo>
                <a:lnTo>
                  <a:pt x="144468" y="403115"/>
                </a:lnTo>
                <a:lnTo>
                  <a:pt x="102326" y="418519"/>
                </a:lnTo>
                <a:lnTo>
                  <a:pt x="55069" y="428839"/>
                </a:lnTo>
                <a:lnTo>
                  <a:pt x="2671" y="434048"/>
                </a:lnTo>
                <a:lnTo>
                  <a:pt x="139" y="434170"/>
                </a:lnTo>
                <a:lnTo>
                  <a:pt x="0" y="437920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34229" y="797740"/>
            <a:ext cx="5033645" cy="93980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355"/>
              <a:t>Novelty</a:t>
            </a:r>
            <a:endParaRPr spc="60"/>
          </a:p>
        </p:txBody>
      </p:sp>
      <p:sp>
        <p:nvSpPr>
          <p:cNvPr id="15" name="object 15"/>
          <p:cNvSpPr txBox="1"/>
          <p:nvPr/>
        </p:nvSpPr>
        <p:spPr>
          <a:xfrm>
            <a:off x="17564796" y="9632422"/>
            <a:ext cx="52832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25">
                <a:latin typeface="Lucida Sans Unicode"/>
                <a:cs typeface="Lucida Sans Unicode"/>
              </a:rPr>
              <a:t>6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9449" y="2298036"/>
            <a:ext cx="10629871" cy="585031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r>
              <a:rPr lang="en-US" sz="2800" spc="-30">
                <a:solidFill>
                  <a:srgbClr val="201D1D"/>
                </a:solidFill>
                <a:latin typeface="Lucida Sans Unicode"/>
                <a:cs typeface="Lucida Sans Unicode"/>
              </a:rPr>
              <a:t>“By model Fusion”: this is combination of Static image processing and Video processing to get most Accuracy level.</a:t>
            </a:r>
          </a:p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endParaRPr lang="en-US" sz="2800" spc="-3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355600" marR="333375" indent="-342900" algn="just">
              <a:lnSpc>
                <a:spcPct val="1145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US" sz="2800" spc="-30">
                <a:solidFill>
                  <a:srgbClr val="201D1D"/>
                </a:solidFill>
                <a:latin typeface="Lucida Sans Unicode"/>
                <a:cs typeface="Lucida Sans Unicode"/>
              </a:rPr>
              <a:t>Why do we need to use this.  sometimes animals not going to movement stage. So here we are going to identify using hybrid technology</a:t>
            </a:r>
            <a:endParaRPr lang="en-US"/>
          </a:p>
          <a:p>
            <a:pPr marL="355600" marR="333375" indent="-342900" algn="just">
              <a:lnSpc>
                <a:spcPct val="1145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endParaRPr lang="en-US" sz="2800" spc="-3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endParaRPr lang="en-US" sz="2800" spc="-3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endParaRPr lang="en-US" sz="2800" spc="-3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endParaRPr lang="en-US" sz="2400" spc="-3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endParaRPr lang="en-US" sz="2400">
              <a:latin typeface="Lucida Sans Unicode"/>
              <a:cs typeface="Lucida Sans Unicode"/>
            </a:endParaRPr>
          </a:p>
          <a:p>
            <a:pPr>
              <a:spcBef>
                <a:spcPts val="10"/>
              </a:spcBef>
            </a:pPr>
            <a:endParaRPr lang="en-US" sz="2850">
              <a:latin typeface="Lucida Sans Unicode"/>
              <a:cs typeface="Lucida Sans Unicod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FE8A94-8467-4C19-A436-81C3B5F785EC}"/>
              </a:ext>
            </a:extLst>
          </p:cNvPr>
          <p:cNvGrpSpPr/>
          <p:nvPr/>
        </p:nvGrpSpPr>
        <p:grpSpPr>
          <a:xfrm>
            <a:off x="13234962" y="1134280"/>
            <a:ext cx="3873589" cy="4061766"/>
            <a:chOff x="14070262" y="4051013"/>
            <a:chExt cx="3647577" cy="3209664"/>
          </a:xfrm>
          <a:blipFill>
            <a:blip r:embed="rId4"/>
            <a:stretch>
              <a:fillRect/>
            </a:stretch>
          </a:blip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98B5ABE-A041-4CBF-9889-CFDE701F7EB1}"/>
                </a:ext>
              </a:extLst>
            </p:cNvPr>
            <p:cNvSpPr/>
            <p:nvPr/>
          </p:nvSpPr>
          <p:spPr>
            <a:xfrm>
              <a:off x="15593896" y="4389707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D75F7F8D-2B87-45A5-9E9C-0B20F4DDF48F}"/>
                </a:ext>
              </a:extLst>
            </p:cNvPr>
            <p:cNvSpPr/>
            <p:nvPr/>
          </p:nvSpPr>
          <p:spPr>
            <a:xfrm>
              <a:off x="16120192" y="4051013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ED09FC9B-90FE-4B89-9A8F-64B6BEEB3ECC}"/>
                </a:ext>
              </a:extLst>
            </p:cNvPr>
            <p:cNvSpPr/>
            <p:nvPr/>
          </p:nvSpPr>
          <p:spPr>
            <a:xfrm>
              <a:off x="16578990" y="4595380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F06F14AD-74D6-40C0-BAF2-EB32968F8722}"/>
                </a:ext>
              </a:extLst>
            </p:cNvPr>
            <p:cNvSpPr/>
            <p:nvPr/>
          </p:nvSpPr>
          <p:spPr>
            <a:xfrm>
              <a:off x="17076596" y="4162137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578811EC-2E59-4784-8B90-6866053DC086}"/>
                </a:ext>
              </a:extLst>
            </p:cNvPr>
            <p:cNvSpPr/>
            <p:nvPr/>
          </p:nvSpPr>
          <p:spPr>
            <a:xfrm>
              <a:off x="14070262" y="5076304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C961DA25-1DF8-4845-8881-538BAC6FCFB0}"/>
                </a:ext>
              </a:extLst>
            </p:cNvPr>
            <p:cNvSpPr/>
            <p:nvPr/>
          </p:nvSpPr>
          <p:spPr>
            <a:xfrm>
              <a:off x="14615367" y="4430252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EC8A5C70-6572-4333-B603-5D3E23AC5658}"/>
                </a:ext>
              </a:extLst>
            </p:cNvPr>
            <p:cNvSpPr/>
            <p:nvPr/>
          </p:nvSpPr>
          <p:spPr>
            <a:xfrm>
              <a:off x="15067600" y="4885985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bject 16">
            <a:extLst>
              <a:ext uri="{FF2B5EF4-FFF2-40B4-BE49-F238E27FC236}">
                <a16:creationId xmlns:a16="http://schemas.microsoft.com/office/drawing/2014/main" id="{3F0F11EF-8620-C1CF-F90F-0AE62D3BE1D4}"/>
              </a:ext>
            </a:extLst>
          </p:cNvPr>
          <p:cNvSpPr txBox="1"/>
          <p:nvPr/>
        </p:nvSpPr>
        <p:spPr>
          <a:xfrm>
            <a:off x="5927737" y="9606108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E98A7A40-913E-C0EB-75D1-F37A87F22FAB}"/>
              </a:ext>
            </a:extLst>
          </p:cNvPr>
          <p:cNvSpPr txBox="1"/>
          <p:nvPr/>
        </p:nvSpPr>
        <p:spPr>
          <a:xfrm>
            <a:off x="11098622" y="960610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7666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61672" y="1"/>
            <a:ext cx="2856865" cy="1153160"/>
          </a:xfrm>
          <a:custGeom>
            <a:avLst/>
            <a:gdLst/>
            <a:ahLst/>
            <a:cxnLst/>
            <a:rect l="l" t="t" r="r" b="b"/>
            <a:pathLst>
              <a:path w="2856865" h="1153160">
                <a:moveTo>
                  <a:pt x="1400336" y="0"/>
                </a:moveTo>
                <a:lnTo>
                  <a:pt x="2856534" y="0"/>
                </a:lnTo>
                <a:lnTo>
                  <a:pt x="2826200" y="40942"/>
                </a:lnTo>
                <a:lnTo>
                  <a:pt x="2795353" y="81029"/>
                </a:lnTo>
                <a:lnTo>
                  <a:pt x="2763787" y="120555"/>
                </a:lnTo>
                <a:lnTo>
                  <a:pt x="2731513" y="159508"/>
                </a:lnTo>
                <a:lnTo>
                  <a:pt x="2698545" y="197878"/>
                </a:lnTo>
                <a:lnTo>
                  <a:pt x="2664892" y="235652"/>
                </a:lnTo>
                <a:lnTo>
                  <a:pt x="2630569" y="272819"/>
                </a:lnTo>
                <a:lnTo>
                  <a:pt x="2595586" y="309369"/>
                </a:lnTo>
                <a:lnTo>
                  <a:pt x="2559955" y="345289"/>
                </a:lnTo>
                <a:lnTo>
                  <a:pt x="2523689" y="380568"/>
                </a:lnTo>
                <a:lnTo>
                  <a:pt x="2486799" y="415195"/>
                </a:lnTo>
                <a:lnTo>
                  <a:pt x="2449297" y="449158"/>
                </a:lnTo>
                <a:lnTo>
                  <a:pt x="2411195" y="482446"/>
                </a:lnTo>
                <a:lnTo>
                  <a:pt x="2372505" y="515047"/>
                </a:lnTo>
                <a:lnTo>
                  <a:pt x="2333240" y="546951"/>
                </a:lnTo>
                <a:lnTo>
                  <a:pt x="2293410" y="578145"/>
                </a:lnTo>
                <a:lnTo>
                  <a:pt x="2253029" y="608619"/>
                </a:lnTo>
                <a:lnTo>
                  <a:pt x="2212107" y="638360"/>
                </a:lnTo>
                <a:lnTo>
                  <a:pt x="2170657" y="667358"/>
                </a:lnTo>
                <a:lnTo>
                  <a:pt x="2128579" y="695674"/>
                </a:lnTo>
                <a:lnTo>
                  <a:pt x="2086220" y="723078"/>
                </a:lnTo>
                <a:lnTo>
                  <a:pt x="2043257" y="749777"/>
                </a:lnTo>
                <a:lnTo>
                  <a:pt x="1999814" y="775687"/>
                </a:lnTo>
                <a:lnTo>
                  <a:pt x="1955902" y="800796"/>
                </a:lnTo>
                <a:lnTo>
                  <a:pt x="1911534" y="825094"/>
                </a:lnTo>
                <a:lnTo>
                  <a:pt x="1866721" y="848568"/>
                </a:lnTo>
                <a:lnTo>
                  <a:pt x="1821475" y="871207"/>
                </a:lnTo>
                <a:lnTo>
                  <a:pt x="1775808" y="893001"/>
                </a:lnTo>
                <a:lnTo>
                  <a:pt x="1729739" y="913933"/>
                </a:lnTo>
                <a:lnTo>
                  <a:pt x="1683292" y="933999"/>
                </a:lnTo>
                <a:lnTo>
                  <a:pt x="1636484" y="953197"/>
                </a:lnTo>
                <a:lnTo>
                  <a:pt x="1589332" y="971524"/>
                </a:lnTo>
                <a:lnTo>
                  <a:pt x="1541852" y="988980"/>
                </a:lnTo>
                <a:lnTo>
                  <a:pt x="1494061" y="1005563"/>
                </a:lnTo>
                <a:lnTo>
                  <a:pt x="1445974" y="1021270"/>
                </a:lnTo>
                <a:lnTo>
                  <a:pt x="1397609" y="1036099"/>
                </a:lnTo>
                <a:lnTo>
                  <a:pt x="1348981" y="1050050"/>
                </a:lnTo>
                <a:lnTo>
                  <a:pt x="1300107" y="1063120"/>
                </a:lnTo>
                <a:lnTo>
                  <a:pt x="1251004" y="1075307"/>
                </a:lnTo>
                <a:lnTo>
                  <a:pt x="1201688" y="1086610"/>
                </a:lnTo>
                <a:lnTo>
                  <a:pt x="1152175" y="1097027"/>
                </a:lnTo>
                <a:lnTo>
                  <a:pt x="1102481" y="1106555"/>
                </a:lnTo>
                <a:lnTo>
                  <a:pt x="1052624" y="1115194"/>
                </a:lnTo>
                <a:lnTo>
                  <a:pt x="1002619" y="1122942"/>
                </a:lnTo>
                <a:lnTo>
                  <a:pt x="952483" y="1129795"/>
                </a:lnTo>
                <a:lnTo>
                  <a:pt x="902233" y="1135754"/>
                </a:lnTo>
                <a:lnTo>
                  <a:pt x="851884" y="1140816"/>
                </a:lnTo>
                <a:lnTo>
                  <a:pt x="801453" y="1144979"/>
                </a:lnTo>
                <a:lnTo>
                  <a:pt x="750956" y="1148241"/>
                </a:lnTo>
                <a:lnTo>
                  <a:pt x="700411" y="1150601"/>
                </a:lnTo>
                <a:lnTo>
                  <a:pt x="649833" y="1152056"/>
                </a:lnTo>
                <a:lnTo>
                  <a:pt x="599238" y="1152606"/>
                </a:lnTo>
                <a:lnTo>
                  <a:pt x="548644" y="1152248"/>
                </a:lnTo>
                <a:lnTo>
                  <a:pt x="498066" y="1150980"/>
                </a:lnTo>
                <a:lnTo>
                  <a:pt x="447522" y="1148801"/>
                </a:lnTo>
                <a:lnTo>
                  <a:pt x="397026" y="1145708"/>
                </a:lnTo>
                <a:lnTo>
                  <a:pt x="346596" y="1141701"/>
                </a:lnTo>
                <a:lnTo>
                  <a:pt x="296249" y="1136777"/>
                </a:lnTo>
                <a:lnTo>
                  <a:pt x="246000" y="1130934"/>
                </a:lnTo>
                <a:lnTo>
                  <a:pt x="195866" y="1124170"/>
                </a:lnTo>
                <a:lnTo>
                  <a:pt x="145863" y="1116485"/>
                </a:lnTo>
                <a:lnTo>
                  <a:pt x="96008" y="1107876"/>
                </a:lnTo>
                <a:lnTo>
                  <a:pt x="46317" y="1098340"/>
                </a:lnTo>
                <a:lnTo>
                  <a:pt x="0" y="1088552"/>
                </a:lnTo>
                <a:lnTo>
                  <a:pt x="0" y="1083933"/>
                </a:lnTo>
                <a:lnTo>
                  <a:pt x="27423" y="1050050"/>
                </a:lnTo>
                <a:lnTo>
                  <a:pt x="58421" y="1012792"/>
                </a:lnTo>
                <a:lnTo>
                  <a:pt x="89998" y="975861"/>
                </a:lnTo>
                <a:lnTo>
                  <a:pt x="122078" y="939345"/>
                </a:lnTo>
                <a:lnTo>
                  <a:pt x="154653" y="903247"/>
                </a:lnTo>
                <a:lnTo>
                  <a:pt x="187716" y="867571"/>
                </a:lnTo>
                <a:lnTo>
                  <a:pt x="221260" y="832322"/>
                </a:lnTo>
                <a:lnTo>
                  <a:pt x="255276" y="797503"/>
                </a:lnTo>
                <a:lnTo>
                  <a:pt x="289758" y="763120"/>
                </a:lnTo>
                <a:lnTo>
                  <a:pt x="324697" y="729175"/>
                </a:lnTo>
                <a:lnTo>
                  <a:pt x="360165" y="695601"/>
                </a:lnTo>
                <a:lnTo>
                  <a:pt x="395918" y="662620"/>
                </a:lnTo>
                <a:lnTo>
                  <a:pt x="432185" y="630018"/>
                </a:lnTo>
                <a:lnTo>
                  <a:pt x="468879" y="597872"/>
                </a:lnTo>
                <a:lnTo>
                  <a:pt x="505992" y="566186"/>
                </a:lnTo>
                <a:lnTo>
                  <a:pt x="543518" y="534965"/>
                </a:lnTo>
                <a:lnTo>
                  <a:pt x="581449" y="504211"/>
                </a:lnTo>
                <a:lnTo>
                  <a:pt x="619777" y="473931"/>
                </a:lnTo>
                <a:lnTo>
                  <a:pt x="658495" y="444127"/>
                </a:lnTo>
                <a:lnTo>
                  <a:pt x="697594" y="414804"/>
                </a:lnTo>
                <a:lnTo>
                  <a:pt x="737068" y="385966"/>
                </a:lnTo>
                <a:lnTo>
                  <a:pt x="776908" y="357618"/>
                </a:lnTo>
                <a:lnTo>
                  <a:pt x="817108" y="329764"/>
                </a:lnTo>
                <a:lnTo>
                  <a:pt x="857660" y="302407"/>
                </a:lnTo>
                <a:lnTo>
                  <a:pt x="898556" y="275552"/>
                </a:lnTo>
                <a:lnTo>
                  <a:pt x="939788" y="249203"/>
                </a:lnTo>
                <a:lnTo>
                  <a:pt x="981350" y="223365"/>
                </a:lnTo>
                <a:lnTo>
                  <a:pt x="1023233" y="198041"/>
                </a:lnTo>
                <a:lnTo>
                  <a:pt x="1065429" y="173236"/>
                </a:lnTo>
                <a:lnTo>
                  <a:pt x="1107933" y="148954"/>
                </a:lnTo>
                <a:lnTo>
                  <a:pt x="1150735" y="125199"/>
                </a:lnTo>
                <a:lnTo>
                  <a:pt x="1193828" y="101975"/>
                </a:lnTo>
                <a:lnTo>
                  <a:pt x="1237204" y="79287"/>
                </a:lnTo>
                <a:lnTo>
                  <a:pt x="1280857" y="57139"/>
                </a:lnTo>
                <a:lnTo>
                  <a:pt x="1324779" y="35534"/>
                </a:lnTo>
                <a:lnTo>
                  <a:pt x="1368961" y="14477"/>
                </a:lnTo>
                <a:lnTo>
                  <a:pt x="1400336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061" y="50322"/>
            <a:ext cx="1392555" cy="4665980"/>
          </a:xfrm>
          <a:custGeom>
            <a:avLst/>
            <a:gdLst/>
            <a:ahLst/>
            <a:cxnLst/>
            <a:rect l="l" t="t" r="r" b="b"/>
            <a:pathLst>
              <a:path w="1392555" h="4665980">
                <a:moveTo>
                  <a:pt x="269009" y="0"/>
                </a:moveTo>
                <a:lnTo>
                  <a:pt x="302927" y="35310"/>
                </a:lnTo>
                <a:lnTo>
                  <a:pt x="336507" y="70937"/>
                </a:lnTo>
                <a:lnTo>
                  <a:pt x="369749" y="106877"/>
                </a:lnTo>
                <a:lnTo>
                  <a:pt x="402652" y="143125"/>
                </a:lnTo>
                <a:lnTo>
                  <a:pt x="435215" y="179678"/>
                </a:lnTo>
                <a:lnTo>
                  <a:pt x="467436" y="216532"/>
                </a:lnTo>
                <a:lnTo>
                  <a:pt x="499316" y="253685"/>
                </a:lnTo>
                <a:lnTo>
                  <a:pt x="530853" y="291131"/>
                </a:lnTo>
                <a:lnTo>
                  <a:pt x="562046" y="328868"/>
                </a:lnTo>
                <a:lnTo>
                  <a:pt x="592895" y="366892"/>
                </a:lnTo>
                <a:lnTo>
                  <a:pt x="623399" y="405200"/>
                </a:lnTo>
                <a:lnTo>
                  <a:pt x="653557" y="443786"/>
                </a:lnTo>
                <a:lnTo>
                  <a:pt x="683368" y="482649"/>
                </a:lnTo>
                <a:lnTo>
                  <a:pt x="712831" y="521784"/>
                </a:lnTo>
                <a:lnTo>
                  <a:pt x="741946" y="561188"/>
                </a:lnTo>
                <a:lnTo>
                  <a:pt x="770711" y="600857"/>
                </a:lnTo>
                <a:lnTo>
                  <a:pt x="799126" y="640787"/>
                </a:lnTo>
                <a:lnTo>
                  <a:pt x="827190" y="680975"/>
                </a:lnTo>
                <a:lnTo>
                  <a:pt x="854902" y="721417"/>
                </a:lnTo>
                <a:lnTo>
                  <a:pt x="882261" y="762110"/>
                </a:lnTo>
                <a:lnTo>
                  <a:pt x="909267" y="803049"/>
                </a:lnTo>
                <a:lnTo>
                  <a:pt x="935918" y="844232"/>
                </a:lnTo>
                <a:lnTo>
                  <a:pt x="962214" y="885654"/>
                </a:lnTo>
                <a:lnTo>
                  <a:pt x="988154" y="927312"/>
                </a:lnTo>
                <a:lnTo>
                  <a:pt x="1013737" y="969202"/>
                </a:lnTo>
                <a:lnTo>
                  <a:pt x="1038962" y="1011321"/>
                </a:lnTo>
                <a:lnTo>
                  <a:pt x="1063828" y="1053666"/>
                </a:lnTo>
                <a:lnTo>
                  <a:pt x="1088335" y="1096231"/>
                </a:lnTo>
                <a:lnTo>
                  <a:pt x="1112482" y="1139014"/>
                </a:lnTo>
                <a:lnTo>
                  <a:pt x="1136267" y="1182011"/>
                </a:lnTo>
                <a:lnTo>
                  <a:pt x="1159691" y="1225219"/>
                </a:lnTo>
                <a:lnTo>
                  <a:pt x="1182751" y="1268634"/>
                </a:lnTo>
                <a:lnTo>
                  <a:pt x="1205448" y="1312251"/>
                </a:lnTo>
                <a:lnTo>
                  <a:pt x="1227781" y="1356069"/>
                </a:lnTo>
                <a:lnTo>
                  <a:pt x="1249748" y="1400082"/>
                </a:lnTo>
                <a:lnTo>
                  <a:pt x="1271349" y="1444287"/>
                </a:lnTo>
                <a:lnTo>
                  <a:pt x="1292583" y="1488681"/>
                </a:lnTo>
                <a:lnTo>
                  <a:pt x="1313449" y="1533260"/>
                </a:lnTo>
                <a:lnTo>
                  <a:pt x="1333946" y="1578020"/>
                </a:lnTo>
                <a:lnTo>
                  <a:pt x="1354074" y="1622958"/>
                </a:lnTo>
                <a:lnTo>
                  <a:pt x="1373832" y="1668071"/>
                </a:lnTo>
                <a:lnTo>
                  <a:pt x="1391938" y="1710365"/>
                </a:lnTo>
                <a:lnTo>
                  <a:pt x="1391938" y="4665771"/>
                </a:lnTo>
                <a:lnTo>
                  <a:pt x="1332142" y="4609801"/>
                </a:lnTo>
                <a:lnTo>
                  <a:pt x="1296125" y="4574977"/>
                </a:lnTo>
                <a:lnTo>
                  <a:pt x="1260517" y="4539736"/>
                </a:lnTo>
                <a:lnTo>
                  <a:pt x="1225320" y="4504082"/>
                </a:lnTo>
                <a:lnTo>
                  <a:pt x="1190538" y="4468021"/>
                </a:lnTo>
                <a:lnTo>
                  <a:pt x="1156176" y="4431560"/>
                </a:lnTo>
                <a:lnTo>
                  <a:pt x="1122237" y="4394702"/>
                </a:lnTo>
                <a:lnTo>
                  <a:pt x="1088725" y="4357454"/>
                </a:lnTo>
                <a:lnTo>
                  <a:pt x="1055644" y="4319822"/>
                </a:lnTo>
                <a:lnTo>
                  <a:pt x="1022999" y="4281810"/>
                </a:lnTo>
                <a:lnTo>
                  <a:pt x="990793" y="4243425"/>
                </a:lnTo>
                <a:lnTo>
                  <a:pt x="959029" y="4204671"/>
                </a:lnTo>
                <a:lnTo>
                  <a:pt x="927713" y="4165555"/>
                </a:lnTo>
                <a:lnTo>
                  <a:pt x="896848" y="4126081"/>
                </a:lnTo>
                <a:lnTo>
                  <a:pt x="866437" y="4086255"/>
                </a:lnTo>
                <a:lnTo>
                  <a:pt x="836486" y="4046083"/>
                </a:lnTo>
                <a:lnTo>
                  <a:pt x="806997" y="4005570"/>
                </a:lnTo>
                <a:lnTo>
                  <a:pt x="777975" y="3964722"/>
                </a:lnTo>
                <a:lnTo>
                  <a:pt x="749423" y="3923543"/>
                </a:lnTo>
                <a:lnTo>
                  <a:pt x="721346" y="3882041"/>
                </a:lnTo>
                <a:lnTo>
                  <a:pt x="693748" y="3840219"/>
                </a:lnTo>
                <a:lnTo>
                  <a:pt x="666632" y="3798084"/>
                </a:lnTo>
                <a:lnTo>
                  <a:pt x="640002" y="3755641"/>
                </a:lnTo>
                <a:lnTo>
                  <a:pt x="613863" y="3712895"/>
                </a:lnTo>
                <a:lnTo>
                  <a:pt x="588218" y="3669853"/>
                </a:lnTo>
                <a:lnTo>
                  <a:pt x="563071" y="3626519"/>
                </a:lnTo>
                <a:lnTo>
                  <a:pt x="538427" y="3582899"/>
                </a:lnTo>
                <a:lnTo>
                  <a:pt x="514289" y="3538998"/>
                </a:lnTo>
                <a:lnTo>
                  <a:pt x="490661" y="3494823"/>
                </a:lnTo>
                <a:lnTo>
                  <a:pt x="467546" y="3450377"/>
                </a:lnTo>
                <a:lnTo>
                  <a:pt x="444950" y="3405668"/>
                </a:lnTo>
                <a:lnTo>
                  <a:pt x="422876" y="3360700"/>
                </a:lnTo>
                <a:lnTo>
                  <a:pt x="401328" y="3315479"/>
                </a:lnTo>
                <a:lnTo>
                  <a:pt x="380309" y="3270011"/>
                </a:lnTo>
                <a:lnTo>
                  <a:pt x="359824" y="3224300"/>
                </a:lnTo>
                <a:lnTo>
                  <a:pt x="339877" y="3178352"/>
                </a:lnTo>
                <a:lnTo>
                  <a:pt x="320471" y="3132174"/>
                </a:lnTo>
                <a:lnTo>
                  <a:pt x="301611" y="3085769"/>
                </a:lnTo>
                <a:lnTo>
                  <a:pt x="283301" y="3039145"/>
                </a:lnTo>
                <a:lnTo>
                  <a:pt x="265544" y="2992305"/>
                </a:lnTo>
                <a:lnTo>
                  <a:pt x="248345" y="2945257"/>
                </a:lnTo>
                <a:lnTo>
                  <a:pt x="231706" y="2898005"/>
                </a:lnTo>
                <a:lnTo>
                  <a:pt x="215634" y="2850554"/>
                </a:lnTo>
                <a:lnTo>
                  <a:pt x="200130" y="2802911"/>
                </a:lnTo>
                <a:lnTo>
                  <a:pt x="185200" y="2755080"/>
                </a:lnTo>
                <a:lnTo>
                  <a:pt x="170846" y="2707073"/>
                </a:lnTo>
                <a:lnTo>
                  <a:pt x="157073" y="2658901"/>
                </a:lnTo>
                <a:lnTo>
                  <a:pt x="143880" y="2610571"/>
                </a:lnTo>
                <a:lnTo>
                  <a:pt x="131266" y="2562089"/>
                </a:lnTo>
                <a:lnTo>
                  <a:pt x="119232" y="2513463"/>
                </a:lnTo>
                <a:lnTo>
                  <a:pt x="107777" y="2464700"/>
                </a:lnTo>
                <a:lnTo>
                  <a:pt x="96901" y="2415805"/>
                </a:lnTo>
                <a:lnTo>
                  <a:pt x="86604" y="2366785"/>
                </a:lnTo>
                <a:lnTo>
                  <a:pt x="76885" y="2317649"/>
                </a:lnTo>
                <a:lnTo>
                  <a:pt x="67745" y="2268401"/>
                </a:lnTo>
                <a:lnTo>
                  <a:pt x="59183" y="2219049"/>
                </a:lnTo>
                <a:lnTo>
                  <a:pt x="51199" y="2169600"/>
                </a:lnTo>
                <a:lnTo>
                  <a:pt x="43793" y="2120061"/>
                </a:lnTo>
                <a:lnTo>
                  <a:pt x="36964" y="2070437"/>
                </a:lnTo>
                <a:lnTo>
                  <a:pt x="30713" y="2020737"/>
                </a:lnTo>
                <a:lnTo>
                  <a:pt x="25039" y="1970966"/>
                </a:lnTo>
                <a:lnTo>
                  <a:pt x="19942" y="1921132"/>
                </a:lnTo>
                <a:lnTo>
                  <a:pt x="15422" y="1871241"/>
                </a:lnTo>
                <a:lnTo>
                  <a:pt x="11478" y="1821299"/>
                </a:lnTo>
                <a:lnTo>
                  <a:pt x="8111" y="1771315"/>
                </a:lnTo>
                <a:lnTo>
                  <a:pt x="5320" y="1721294"/>
                </a:lnTo>
                <a:lnTo>
                  <a:pt x="3105" y="1671243"/>
                </a:lnTo>
                <a:lnTo>
                  <a:pt x="1465" y="1621169"/>
                </a:lnTo>
                <a:lnTo>
                  <a:pt x="402" y="1571079"/>
                </a:lnTo>
                <a:lnTo>
                  <a:pt x="0" y="1470877"/>
                </a:lnTo>
                <a:lnTo>
                  <a:pt x="661" y="1420778"/>
                </a:lnTo>
                <a:lnTo>
                  <a:pt x="1897" y="1370691"/>
                </a:lnTo>
                <a:lnTo>
                  <a:pt x="3708" y="1320620"/>
                </a:lnTo>
                <a:lnTo>
                  <a:pt x="6093" y="1270574"/>
                </a:lnTo>
                <a:lnTo>
                  <a:pt x="9052" y="1220559"/>
                </a:lnTo>
                <a:lnTo>
                  <a:pt x="12585" y="1170582"/>
                </a:lnTo>
                <a:lnTo>
                  <a:pt x="16692" y="1120649"/>
                </a:lnTo>
                <a:lnTo>
                  <a:pt x="21372" y="1070767"/>
                </a:lnTo>
                <a:lnTo>
                  <a:pt x="26625" y="1020943"/>
                </a:lnTo>
                <a:lnTo>
                  <a:pt x="32452" y="971184"/>
                </a:lnTo>
                <a:lnTo>
                  <a:pt x="38851" y="921497"/>
                </a:lnTo>
                <a:lnTo>
                  <a:pt x="45823" y="871888"/>
                </a:lnTo>
                <a:lnTo>
                  <a:pt x="53367" y="822364"/>
                </a:lnTo>
                <a:lnTo>
                  <a:pt x="61484" y="772931"/>
                </a:lnTo>
                <a:lnTo>
                  <a:pt x="70173" y="723597"/>
                </a:lnTo>
                <a:lnTo>
                  <a:pt x="79433" y="674368"/>
                </a:lnTo>
                <a:lnTo>
                  <a:pt x="89266" y="625252"/>
                </a:lnTo>
                <a:lnTo>
                  <a:pt x="99669" y="576254"/>
                </a:lnTo>
                <a:lnTo>
                  <a:pt x="110644" y="527381"/>
                </a:lnTo>
                <a:lnTo>
                  <a:pt x="122190" y="478641"/>
                </a:lnTo>
                <a:lnTo>
                  <a:pt x="134307" y="430040"/>
                </a:lnTo>
                <a:lnTo>
                  <a:pt x="146994" y="381585"/>
                </a:lnTo>
                <a:lnTo>
                  <a:pt x="160251" y="333282"/>
                </a:lnTo>
                <a:lnTo>
                  <a:pt x="174079" y="285138"/>
                </a:lnTo>
                <a:lnTo>
                  <a:pt x="188477" y="237161"/>
                </a:lnTo>
                <a:lnTo>
                  <a:pt x="203445" y="189356"/>
                </a:lnTo>
                <a:lnTo>
                  <a:pt x="218982" y="141731"/>
                </a:lnTo>
                <a:lnTo>
                  <a:pt x="235088" y="94292"/>
                </a:lnTo>
                <a:lnTo>
                  <a:pt x="251764" y="47046"/>
                </a:lnTo>
                <a:lnTo>
                  <a:pt x="269009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3093" y="76258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5">
                <a:moveTo>
                  <a:pt x="2568054" y="0"/>
                </a:moveTo>
                <a:lnTo>
                  <a:pt x="2581075" y="48168"/>
                </a:lnTo>
                <a:lnTo>
                  <a:pt x="2593649" y="96451"/>
                </a:lnTo>
                <a:lnTo>
                  <a:pt x="2605777" y="144845"/>
                </a:lnTo>
                <a:lnTo>
                  <a:pt x="2617459" y="193346"/>
                </a:lnTo>
                <a:lnTo>
                  <a:pt x="2628696" y="241950"/>
                </a:lnTo>
                <a:lnTo>
                  <a:pt x="2639486" y="290653"/>
                </a:lnTo>
                <a:lnTo>
                  <a:pt x="2649831" y="339451"/>
                </a:lnTo>
                <a:lnTo>
                  <a:pt x="2659732" y="388339"/>
                </a:lnTo>
                <a:lnTo>
                  <a:pt x="2669187" y="437315"/>
                </a:lnTo>
                <a:lnTo>
                  <a:pt x="2678197" y="486374"/>
                </a:lnTo>
                <a:lnTo>
                  <a:pt x="2686763" y="535512"/>
                </a:lnTo>
                <a:lnTo>
                  <a:pt x="2694885" y="584725"/>
                </a:lnTo>
                <a:lnTo>
                  <a:pt x="2702563" y="634010"/>
                </a:lnTo>
                <a:lnTo>
                  <a:pt x="2709797" y="683362"/>
                </a:lnTo>
                <a:lnTo>
                  <a:pt x="2716587" y="732777"/>
                </a:lnTo>
                <a:lnTo>
                  <a:pt x="2722935" y="782252"/>
                </a:lnTo>
                <a:lnTo>
                  <a:pt x="2728839" y="831782"/>
                </a:lnTo>
                <a:lnTo>
                  <a:pt x="2734300" y="881363"/>
                </a:lnTo>
                <a:lnTo>
                  <a:pt x="2739319" y="930992"/>
                </a:lnTo>
                <a:lnTo>
                  <a:pt x="2743895" y="980665"/>
                </a:lnTo>
                <a:lnTo>
                  <a:pt x="2748029" y="1030377"/>
                </a:lnTo>
                <a:lnTo>
                  <a:pt x="2751721" y="1080125"/>
                </a:lnTo>
                <a:lnTo>
                  <a:pt x="2754972" y="1129905"/>
                </a:lnTo>
                <a:lnTo>
                  <a:pt x="2757781" y="1179712"/>
                </a:lnTo>
                <a:lnTo>
                  <a:pt x="2760149" y="1229543"/>
                </a:lnTo>
                <a:lnTo>
                  <a:pt x="2762076" y="1279394"/>
                </a:lnTo>
                <a:lnTo>
                  <a:pt x="2763562" y="1329262"/>
                </a:lnTo>
                <a:lnTo>
                  <a:pt x="2764607" y="1379141"/>
                </a:lnTo>
                <a:lnTo>
                  <a:pt x="2765213" y="1429028"/>
                </a:lnTo>
                <a:lnTo>
                  <a:pt x="2765378" y="1478919"/>
                </a:lnTo>
                <a:lnTo>
                  <a:pt x="2765103" y="1528810"/>
                </a:lnTo>
                <a:lnTo>
                  <a:pt x="2764389" y="1578697"/>
                </a:lnTo>
                <a:lnTo>
                  <a:pt x="2763235" y="1628577"/>
                </a:lnTo>
                <a:lnTo>
                  <a:pt x="2761643" y="1678445"/>
                </a:lnTo>
                <a:lnTo>
                  <a:pt x="2759611" y="1728297"/>
                </a:lnTo>
                <a:lnTo>
                  <a:pt x="2757141" y="1778129"/>
                </a:lnTo>
                <a:lnTo>
                  <a:pt x="2754232" y="1827938"/>
                </a:lnTo>
                <a:lnTo>
                  <a:pt x="2750885" y="1877719"/>
                </a:lnTo>
                <a:lnTo>
                  <a:pt x="2747100" y="1927469"/>
                </a:lnTo>
                <a:lnTo>
                  <a:pt x="2742877" y="1977183"/>
                </a:lnTo>
                <a:lnTo>
                  <a:pt x="2738217" y="2026858"/>
                </a:lnTo>
                <a:lnTo>
                  <a:pt x="2733119" y="2076489"/>
                </a:lnTo>
                <a:lnTo>
                  <a:pt x="2727585" y="2126074"/>
                </a:lnTo>
                <a:lnTo>
                  <a:pt x="2721613" y="2175606"/>
                </a:lnTo>
                <a:lnTo>
                  <a:pt x="2715205" y="2225084"/>
                </a:lnTo>
                <a:lnTo>
                  <a:pt x="2708361" y="2274502"/>
                </a:lnTo>
                <a:lnTo>
                  <a:pt x="2701081" y="2323858"/>
                </a:lnTo>
                <a:lnTo>
                  <a:pt x="2693364" y="2373146"/>
                </a:lnTo>
                <a:lnTo>
                  <a:pt x="2685212" y="2422363"/>
                </a:lnTo>
                <a:lnTo>
                  <a:pt x="2676625" y="2471505"/>
                </a:lnTo>
                <a:lnTo>
                  <a:pt x="2667602" y="2520568"/>
                </a:lnTo>
                <a:lnTo>
                  <a:pt x="2658144" y="2569549"/>
                </a:lnTo>
                <a:lnTo>
                  <a:pt x="2648252" y="2618442"/>
                </a:lnTo>
                <a:lnTo>
                  <a:pt x="2637925" y="2667245"/>
                </a:lnTo>
                <a:lnTo>
                  <a:pt x="2627163" y="2715953"/>
                </a:lnTo>
                <a:lnTo>
                  <a:pt x="2615968" y="2764562"/>
                </a:lnTo>
                <a:lnTo>
                  <a:pt x="2604339" y="2813068"/>
                </a:lnTo>
                <a:lnTo>
                  <a:pt x="2592276" y="2861468"/>
                </a:lnTo>
                <a:lnTo>
                  <a:pt x="2579780" y="2909758"/>
                </a:lnTo>
                <a:lnTo>
                  <a:pt x="2566851" y="2957932"/>
                </a:lnTo>
                <a:lnTo>
                  <a:pt x="2553489" y="3005989"/>
                </a:lnTo>
                <a:lnTo>
                  <a:pt x="2539694" y="3053922"/>
                </a:lnTo>
                <a:lnTo>
                  <a:pt x="2525467" y="3101730"/>
                </a:lnTo>
                <a:lnTo>
                  <a:pt x="2510807" y="3149407"/>
                </a:lnTo>
                <a:lnTo>
                  <a:pt x="2495716" y="3196950"/>
                </a:lnTo>
                <a:lnTo>
                  <a:pt x="2480193" y="3244355"/>
                </a:lnTo>
                <a:lnTo>
                  <a:pt x="2464238" y="3291617"/>
                </a:lnTo>
                <a:lnTo>
                  <a:pt x="2447852" y="3338733"/>
                </a:lnTo>
                <a:lnTo>
                  <a:pt x="2431035" y="3385699"/>
                </a:lnTo>
                <a:lnTo>
                  <a:pt x="2413788" y="3432512"/>
                </a:lnTo>
                <a:lnTo>
                  <a:pt x="2396109" y="3479166"/>
                </a:lnTo>
                <a:lnTo>
                  <a:pt x="2378001" y="3525658"/>
                </a:lnTo>
                <a:lnTo>
                  <a:pt x="2359462" y="3571984"/>
                </a:lnTo>
                <a:lnTo>
                  <a:pt x="2340496" y="3618137"/>
                </a:lnTo>
                <a:lnTo>
                  <a:pt x="2321105" y="3664111"/>
                </a:lnTo>
                <a:lnTo>
                  <a:pt x="2301293" y="3709900"/>
                </a:lnTo>
                <a:lnTo>
                  <a:pt x="2281062" y="3755504"/>
                </a:lnTo>
                <a:lnTo>
                  <a:pt x="2260414" y="3800918"/>
                </a:lnTo>
                <a:lnTo>
                  <a:pt x="2239353" y="3846140"/>
                </a:lnTo>
                <a:lnTo>
                  <a:pt x="2217880" y="3891166"/>
                </a:lnTo>
                <a:lnTo>
                  <a:pt x="2195998" y="3935994"/>
                </a:lnTo>
                <a:lnTo>
                  <a:pt x="2173711" y="3980621"/>
                </a:lnTo>
                <a:lnTo>
                  <a:pt x="2151019" y="4025043"/>
                </a:lnTo>
                <a:lnTo>
                  <a:pt x="2127927" y="4069258"/>
                </a:lnTo>
                <a:lnTo>
                  <a:pt x="2104436" y="4113263"/>
                </a:lnTo>
                <a:lnTo>
                  <a:pt x="2080550" y="4157054"/>
                </a:lnTo>
                <a:lnTo>
                  <a:pt x="2056270" y="4200630"/>
                </a:lnTo>
                <a:lnTo>
                  <a:pt x="2031599" y="4243985"/>
                </a:lnTo>
                <a:lnTo>
                  <a:pt x="2006541" y="4287119"/>
                </a:lnTo>
                <a:lnTo>
                  <a:pt x="1981097" y="4330027"/>
                </a:lnTo>
                <a:lnTo>
                  <a:pt x="1955270" y="4372707"/>
                </a:lnTo>
                <a:lnTo>
                  <a:pt x="1929063" y="4415155"/>
                </a:lnTo>
                <a:lnTo>
                  <a:pt x="1902479" y="4457369"/>
                </a:lnTo>
                <a:lnTo>
                  <a:pt x="1875519" y="4499346"/>
                </a:lnTo>
                <a:lnTo>
                  <a:pt x="1848187" y="4541083"/>
                </a:lnTo>
                <a:lnTo>
                  <a:pt x="1820484" y="4582576"/>
                </a:lnTo>
                <a:lnTo>
                  <a:pt x="1792415" y="4623823"/>
                </a:lnTo>
                <a:lnTo>
                  <a:pt x="1763980" y="4664821"/>
                </a:lnTo>
                <a:lnTo>
                  <a:pt x="1735184" y="4705566"/>
                </a:lnTo>
                <a:lnTo>
                  <a:pt x="1706028" y="4746056"/>
                </a:lnTo>
                <a:lnTo>
                  <a:pt x="1676515" y="4786288"/>
                </a:lnTo>
                <a:lnTo>
                  <a:pt x="1646647" y="4826258"/>
                </a:lnTo>
                <a:lnTo>
                  <a:pt x="1616428" y="4865965"/>
                </a:lnTo>
                <a:lnTo>
                  <a:pt x="1585859" y="4905404"/>
                </a:lnTo>
                <a:lnTo>
                  <a:pt x="1554944" y="4944572"/>
                </a:lnTo>
                <a:lnTo>
                  <a:pt x="1523685" y="4983467"/>
                </a:lnTo>
                <a:lnTo>
                  <a:pt x="1492084" y="5022086"/>
                </a:lnTo>
                <a:lnTo>
                  <a:pt x="1460145" y="5060426"/>
                </a:lnTo>
                <a:lnTo>
                  <a:pt x="1427869" y="5098484"/>
                </a:lnTo>
                <a:lnTo>
                  <a:pt x="1395259" y="5136256"/>
                </a:lnTo>
                <a:lnTo>
                  <a:pt x="1362319" y="5173740"/>
                </a:lnTo>
                <a:lnTo>
                  <a:pt x="1329050" y="5210932"/>
                </a:lnTo>
                <a:lnTo>
                  <a:pt x="1295454" y="5247830"/>
                </a:lnTo>
                <a:lnTo>
                  <a:pt x="1261536" y="5284431"/>
                </a:lnTo>
                <a:lnTo>
                  <a:pt x="1227297" y="5320732"/>
                </a:lnTo>
                <a:lnTo>
                  <a:pt x="1192739" y="5356730"/>
                </a:lnTo>
                <a:lnTo>
                  <a:pt x="1157866" y="5392421"/>
                </a:lnTo>
                <a:lnTo>
                  <a:pt x="1122680" y="5427803"/>
                </a:lnTo>
                <a:lnTo>
                  <a:pt x="1087184" y="5462873"/>
                </a:lnTo>
                <a:lnTo>
                  <a:pt x="1051380" y="5497627"/>
                </a:lnTo>
                <a:lnTo>
                  <a:pt x="1015270" y="5532063"/>
                </a:lnTo>
                <a:lnTo>
                  <a:pt x="978858" y="5566178"/>
                </a:lnTo>
                <a:lnTo>
                  <a:pt x="942146" y="5599969"/>
                </a:lnTo>
                <a:lnTo>
                  <a:pt x="905136" y="5633432"/>
                </a:lnTo>
                <a:lnTo>
                  <a:pt x="867831" y="5666565"/>
                </a:lnTo>
                <a:lnTo>
                  <a:pt x="830235" y="5699365"/>
                </a:lnTo>
                <a:lnTo>
                  <a:pt x="792348" y="5731828"/>
                </a:lnTo>
                <a:lnTo>
                  <a:pt x="754174" y="5763953"/>
                </a:lnTo>
                <a:lnTo>
                  <a:pt x="715716" y="5795735"/>
                </a:lnTo>
                <a:lnTo>
                  <a:pt x="676976" y="5827172"/>
                </a:lnTo>
                <a:lnTo>
                  <a:pt x="637956" y="5858260"/>
                </a:lnTo>
                <a:lnTo>
                  <a:pt x="598660" y="5888998"/>
                </a:lnTo>
                <a:lnTo>
                  <a:pt x="559089" y="5919381"/>
                </a:lnTo>
                <a:lnTo>
                  <a:pt x="519247" y="5949407"/>
                </a:lnTo>
                <a:lnTo>
                  <a:pt x="479136" y="5979072"/>
                </a:lnTo>
                <a:lnTo>
                  <a:pt x="438758" y="6008375"/>
                </a:lnTo>
                <a:lnTo>
                  <a:pt x="398117" y="6037311"/>
                </a:lnTo>
                <a:lnTo>
                  <a:pt x="357214" y="6065878"/>
                </a:lnTo>
                <a:lnTo>
                  <a:pt x="316053" y="6094072"/>
                </a:lnTo>
                <a:lnTo>
                  <a:pt x="274635" y="6121892"/>
                </a:lnTo>
                <a:lnTo>
                  <a:pt x="232964" y="6149333"/>
                </a:lnTo>
                <a:lnTo>
                  <a:pt x="191042" y="6176393"/>
                </a:lnTo>
                <a:lnTo>
                  <a:pt x="148872" y="6203069"/>
                </a:lnTo>
                <a:lnTo>
                  <a:pt x="106456" y="6229357"/>
                </a:lnTo>
                <a:lnTo>
                  <a:pt x="63797" y="6255256"/>
                </a:lnTo>
                <a:lnTo>
                  <a:pt x="20898" y="6280761"/>
                </a:lnTo>
                <a:lnTo>
                  <a:pt x="17343" y="6232001"/>
                </a:lnTo>
                <a:lnTo>
                  <a:pt x="14121" y="6183211"/>
                </a:lnTo>
                <a:lnTo>
                  <a:pt x="11231" y="6134392"/>
                </a:lnTo>
                <a:lnTo>
                  <a:pt x="8673" y="6085548"/>
                </a:lnTo>
                <a:lnTo>
                  <a:pt x="6446" y="6036679"/>
                </a:lnTo>
                <a:lnTo>
                  <a:pt x="4550" y="5987788"/>
                </a:lnTo>
                <a:lnTo>
                  <a:pt x="2983" y="5938877"/>
                </a:lnTo>
                <a:lnTo>
                  <a:pt x="1745" y="5889948"/>
                </a:lnTo>
                <a:lnTo>
                  <a:pt x="836" y="5841003"/>
                </a:lnTo>
                <a:lnTo>
                  <a:pt x="254" y="5792045"/>
                </a:lnTo>
                <a:lnTo>
                  <a:pt x="0" y="5743075"/>
                </a:lnTo>
                <a:lnTo>
                  <a:pt x="71" y="5694095"/>
                </a:lnTo>
                <a:lnTo>
                  <a:pt x="468" y="5645109"/>
                </a:lnTo>
                <a:lnTo>
                  <a:pt x="1190" y="5596116"/>
                </a:lnTo>
                <a:lnTo>
                  <a:pt x="2236" y="5547121"/>
                </a:lnTo>
                <a:lnTo>
                  <a:pt x="3606" y="5498125"/>
                </a:lnTo>
                <a:lnTo>
                  <a:pt x="5298" y="5449129"/>
                </a:lnTo>
                <a:lnTo>
                  <a:pt x="7313" y="5400137"/>
                </a:lnTo>
                <a:lnTo>
                  <a:pt x="9649" y="5351150"/>
                </a:lnTo>
                <a:lnTo>
                  <a:pt x="12306" y="5302170"/>
                </a:lnTo>
                <a:lnTo>
                  <a:pt x="15283" y="5253200"/>
                </a:lnTo>
                <a:lnTo>
                  <a:pt x="18580" y="5204241"/>
                </a:lnTo>
                <a:lnTo>
                  <a:pt x="22195" y="5155296"/>
                </a:lnTo>
                <a:lnTo>
                  <a:pt x="26128" y="5106366"/>
                </a:lnTo>
                <a:lnTo>
                  <a:pt x="30379" y="5057454"/>
                </a:lnTo>
                <a:lnTo>
                  <a:pt x="34946" y="5008562"/>
                </a:lnTo>
                <a:lnTo>
                  <a:pt x="39830" y="4959692"/>
                </a:lnTo>
                <a:lnTo>
                  <a:pt x="45029" y="4910847"/>
                </a:lnTo>
                <a:lnTo>
                  <a:pt x="50542" y="4862027"/>
                </a:lnTo>
                <a:lnTo>
                  <a:pt x="56369" y="4813236"/>
                </a:lnTo>
                <a:lnTo>
                  <a:pt x="62510" y="4764475"/>
                </a:lnTo>
                <a:lnTo>
                  <a:pt x="68963" y="4715746"/>
                </a:lnTo>
                <a:lnTo>
                  <a:pt x="75728" y="4667052"/>
                </a:lnTo>
                <a:lnTo>
                  <a:pt x="82804" y="4618395"/>
                </a:lnTo>
                <a:lnTo>
                  <a:pt x="90191" y="4569776"/>
                </a:lnTo>
                <a:lnTo>
                  <a:pt x="97888" y="4521199"/>
                </a:lnTo>
                <a:lnTo>
                  <a:pt x="105893" y="4472664"/>
                </a:lnTo>
                <a:lnTo>
                  <a:pt x="114208" y="4424174"/>
                </a:lnTo>
                <a:lnTo>
                  <a:pt x="122830" y="4375732"/>
                </a:lnTo>
                <a:lnTo>
                  <a:pt x="131759" y="4327339"/>
                </a:lnTo>
                <a:lnTo>
                  <a:pt x="140995" y="4278997"/>
                </a:lnTo>
                <a:lnTo>
                  <a:pt x="150536" y="4230709"/>
                </a:lnTo>
                <a:lnTo>
                  <a:pt x="160382" y="4182476"/>
                </a:lnTo>
                <a:lnTo>
                  <a:pt x="170533" y="4134301"/>
                </a:lnTo>
                <a:lnTo>
                  <a:pt x="180987" y="4086185"/>
                </a:lnTo>
                <a:lnTo>
                  <a:pt x="191745" y="4038132"/>
                </a:lnTo>
                <a:lnTo>
                  <a:pt x="202805" y="3990142"/>
                </a:lnTo>
                <a:lnTo>
                  <a:pt x="214166" y="3942219"/>
                </a:lnTo>
                <a:lnTo>
                  <a:pt x="225828" y="3894363"/>
                </a:lnTo>
                <a:lnTo>
                  <a:pt x="237791" y="3846578"/>
                </a:lnTo>
                <a:lnTo>
                  <a:pt x="250053" y="3798865"/>
                </a:lnTo>
                <a:lnTo>
                  <a:pt x="262614" y="3751227"/>
                </a:lnTo>
                <a:lnTo>
                  <a:pt x="275474" y="3703665"/>
                </a:lnTo>
                <a:lnTo>
                  <a:pt x="288631" y="3656182"/>
                </a:lnTo>
                <a:lnTo>
                  <a:pt x="302084" y="3608779"/>
                </a:lnTo>
                <a:lnTo>
                  <a:pt x="315834" y="3561460"/>
                </a:lnTo>
                <a:lnTo>
                  <a:pt x="329879" y="3514225"/>
                </a:lnTo>
                <a:lnTo>
                  <a:pt x="344219" y="3467077"/>
                </a:lnTo>
                <a:lnTo>
                  <a:pt x="358854" y="3420019"/>
                </a:lnTo>
                <a:lnTo>
                  <a:pt x="373781" y="3373051"/>
                </a:lnTo>
                <a:lnTo>
                  <a:pt x="389002" y="3326177"/>
                </a:lnTo>
                <a:lnTo>
                  <a:pt x="404514" y="3279399"/>
                </a:lnTo>
                <a:lnTo>
                  <a:pt x="420318" y="3232718"/>
                </a:lnTo>
                <a:lnTo>
                  <a:pt x="436412" y="3186136"/>
                </a:lnTo>
                <a:lnTo>
                  <a:pt x="452797" y="3139656"/>
                </a:lnTo>
                <a:lnTo>
                  <a:pt x="469471" y="3093280"/>
                </a:lnTo>
                <a:lnTo>
                  <a:pt x="486433" y="3047010"/>
                </a:lnTo>
                <a:lnTo>
                  <a:pt x="503683" y="3000848"/>
                </a:lnTo>
                <a:lnTo>
                  <a:pt x="521221" y="2954796"/>
                </a:lnTo>
                <a:lnTo>
                  <a:pt x="539045" y="2908857"/>
                </a:lnTo>
                <a:lnTo>
                  <a:pt x="557155" y="2863031"/>
                </a:lnTo>
                <a:lnTo>
                  <a:pt x="575551" y="2817322"/>
                </a:lnTo>
                <a:lnTo>
                  <a:pt x="594231" y="2771732"/>
                </a:lnTo>
                <a:lnTo>
                  <a:pt x="613194" y="2726262"/>
                </a:lnTo>
                <a:lnTo>
                  <a:pt x="632441" y="2680915"/>
                </a:lnTo>
                <a:lnTo>
                  <a:pt x="651971" y="2635692"/>
                </a:lnTo>
                <a:lnTo>
                  <a:pt x="671782" y="2590597"/>
                </a:lnTo>
                <a:lnTo>
                  <a:pt x="691874" y="2545630"/>
                </a:lnTo>
                <a:lnTo>
                  <a:pt x="712246" y="2500795"/>
                </a:lnTo>
                <a:lnTo>
                  <a:pt x="732899" y="2456093"/>
                </a:lnTo>
                <a:lnTo>
                  <a:pt x="753830" y="2411526"/>
                </a:lnTo>
                <a:lnTo>
                  <a:pt x="775040" y="2367096"/>
                </a:lnTo>
                <a:lnTo>
                  <a:pt x="796528" y="2322806"/>
                </a:lnTo>
                <a:lnTo>
                  <a:pt x="818292" y="2278657"/>
                </a:lnTo>
                <a:lnTo>
                  <a:pt x="840333" y="2234653"/>
                </a:lnTo>
                <a:lnTo>
                  <a:pt x="862649" y="2190794"/>
                </a:lnTo>
                <a:lnTo>
                  <a:pt x="885241" y="2147082"/>
                </a:lnTo>
                <a:lnTo>
                  <a:pt x="908106" y="2103521"/>
                </a:lnTo>
                <a:lnTo>
                  <a:pt x="931245" y="2060112"/>
                </a:lnTo>
                <a:lnTo>
                  <a:pt x="954657" y="2016857"/>
                </a:lnTo>
                <a:lnTo>
                  <a:pt x="978342" y="1973758"/>
                </a:lnTo>
                <a:lnTo>
                  <a:pt x="1002298" y="1930818"/>
                </a:lnTo>
                <a:lnTo>
                  <a:pt x="1026524" y="1888038"/>
                </a:lnTo>
                <a:lnTo>
                  <a:pt x="1051021" y="1845421"/>
                </a:lnTo>
                <a:lnTo>
                  <a:pt x="1075787" y="1802968"/>
                </a:lnTo>
                <a:lnTo>
                  <a:pt x="1100822" y="1760682"/>
                </a:lnTo>
                <a:lnTo>
                  <a:pt x="1126126" y="1718565"/>
                </a:lnTo>
                <a:lnTo>
                  <a:pt x="1151696" y="1676619"/>
                </a:lnTo>
                <a:lnTo>
                  <a:pt x="1177533" y="1634846"/>
                </a:lnTo>
                <a:lnTo>
                  <a:pt x="1203637" y="1593248"/>
                </a:lnTo>
                <a:lnTo>
                  <a:pt x="1230006" y="1551827"/>
                </a:lnTo>
                <a:lnTo>
                  <a:pt x="1256639" y="1510586"/>
                </a:lnTo>
                <a:lnTo>
                  <a:pt x="1283536" y="1469526"/>
                </a:lnTo>
                <a:lnTo>
                  <a:pt x="1310697" y="1428650"/>
                </a:lnTo>
                <a:lnTo>
                  <a:pt x="1338120" y="1387959"/>
                </a:lnTo>
                <a:lnTo>
                  <a:pt x="1365806" y="1347456"/>
                </a:lnTo>
                <a:lnTo>
                  <a:pt x="1393752" y="1307143"/>
                </a:lnTo>
                <a:lnTo>
                  <a:pt x="1421959" y="1267021"/>
                </a:lnTo>
                <a:lnTo>
                  <a:pt x="1450426" y="1227094"/>
                </a:lnTo>
                <a:lnTo>
                  <a:pt x="1479153" y="1187363"/>
                </a:lnTo>
                <a:lnTo>
                  <a:pt x="1508137" y="1147830"/>
                </a:lnTo>
                <a:lnTo>
                  <a:pt x="1537380" y="1108498"/>
                </a:lnTo>
                <a:lnTo>
                  <a:pt x="1566880" y="1069368"/>
                </a:lnTo>
                <a:lnTo>
                  <a:pt x="1596636" y="1030442"/>
                </a:lnTo>
                <a:lnTo>
                  <a:pt x="1626648" y="991723"/>
                </a:lnTo>
                <a:lnTo>
                  <a:pt x="1656915" y="953213"/>
                </a:lnTo>
                <a:lnTo>
                  <a:pt x="1687437" y="914914"/>
                </a:lnTo>
                <a:lnTo>
                  <a:pt x="1718212" y="876827"/>
                </a:lnTo>
                <a:lnTo>
                  <a:pt x="1749240" y="838956"/>
                </a:lnTo>
                <a:lnTo>
                  <a:pt x="1780521" y="801302"/>
                </a:lnTo>
                <a:lnTo>
                  <a:pt x="1812053" y="763866"/>
                </a:lnTo>
                <a:lnTo>
                  <a:pt x="1843836" y="726653"/>
                </a:lnTo>
                <a:lnTo>
                  <a:pt x="1875870" y="689662"/>
                </a:lnTo>
                <a:lnTo>
                  <a:pt x="1908153" y="652897"/>
                </a:lnTo>
                <a:lnTo>
                  <a:pt x="1940685" y="616360"/>
                </a:lnTo>
                <a:lnTo>
                  <a:pt x="1973466" y="580052"/>
                </a:lnTo>
                <a:lnTo>
                  <a:pt x="2006494" y="543976"/>
                </a:lnTo>
                <a:lnTo>
                  <a:pt x="2039769" y="508134"/>
                </a:lnTo>
                <a:lnTo>
                  <a:pt x="2073290" y="472528"/>
                </a:lnTo>
                <a:lnTo>
                  <a:pt x="2107056" y="437161"/>
                </a:lnTo>
                <a:lnTo>
                  <a:pt x="2141068" y="402033"/>
                </a:lnTo>
                <a:lnTo>
                  <a:pt x="2175324" y="367148"/>
                </a:lnTo>
                <a:lnTo>
                  <a:pt x="2209823" y="332507"/>
                </a:lnTo>
                <a:lnTo>
                  <a:pt x="2244564" y="298112"/>
                </a:lnTo>
                <a:lnTo>
                  <a:pt x="2279548" y="263966"/>
                </a:lnTo>
                <a:lnTo>
                  <a:pt x="2314774" y="230071"/>
                </a:lnTo>
                <a:lnTo>
                  <a:pt x="2350240" y="196428"/>
                </a:lnTo>
                <a:lnTo>
                  <a:pt x="2385946" y="163041"/>
                </a:lnTo>
                <a:lnTo>
                  <a:pt x="2421892" y="129910"/>
                </a:lnTo>
                <a:lnTo>
                  <a:pt x="2458076" y="97039"/>
                </a:lnTo>
                <a:lnTo>
                  <a:pt x="2494498" y="64428"/>
                </a:lnTo>
                <a:lnTo>
                  <a:pt x="2531157" y="32081"/>
                </a:lnTo>
                <a:lnTo>
                  <a:pt x="2568054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739" y="571610"/>
            <a:ext cx="1166527" cy="1011167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16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8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2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2" y="1373320"/>
                </a:lnTo>
                <a:lnTo>
                  <a:pt x="737037" y="1378026"/>
                </a:lnTo>
                <a:lnTo>
                  <a:pt x="689816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35074" y="8209856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5196" y="3219380"/>
            <a:ext cx="836033" cy="773774"/>
          </a:xfrm>
          <a:custGeom>
            <a:avLst/>
            <a:gdLst/>
            <a:ahLst/>
            <a:cxnLst/>
            <a:rect l="l" t="t" r="r" b="b"/>
            <a:pathLst>
              <a:path w="1379854" h="1379854">
                <a:moveTo>
                  <a:pt x="689815" y="1379617"/>
                </a:moveTo>
                <a:lnTo>
                  <a:pt x="642579" y="1378026"/>
                </a:lnTo>
                <a:lnTo>
                  <a:pt x="596205" y="1373320"/>
                </a:lnTo>
                <a:lnTo>
                  <a:pt x="550787" y="1365603"/>
                </a:lnTo>
                <a:lnTo>
                  <a:pt x="506429" y="1354977"/>
                </a:lnTo>
                <a:lnTo>
                  <a:pt x="463234" y="1341545"/>
                </a:lnTo>
                <a:lnTo>
                  <a:pt x="421303" y="1325409"/>
                </a:lnTo>
                <a:lnTo>
                  <a:pt x="380740" y="1306673"/>
                </a:lnTo>
                <a:lnTo>
                  <a:pt x="341648" y="1285438"/>
                </a:lnTo>
                <a:lnTo>
                  <a:pt x="304129" y="1261809"/>
                </a:lnTo>
                <a:lnTo>
                  <a:pt x="268286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6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8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6" y="143730"/>
                </a:lnTo>
                <a:lnTo>
                  <a:pt x="304129" y="117808"/>
                </a:lnTo>
                <a:lnTo>
                  <a:pt x="341648" y="94179"/>
                </a:lnTo>
                <a:lnTo>
                  <a:pt x="380740" y="72944"/>
                </a:lnTo>
                <a:lnTo>
                  <a:pt x="421303" y="54208"/>
                </a:lnTo>
                <a:lnTo>
                  <a:pt x="463234" y="38072"/>
                </a:lnTo>
                <a:lnTo>
                  <a:pt x="506429" y="24640"/>
                </a:lnTo>
                <a:lnTo>
                  <a:pt x="550787" y="14014"/>
                </a:lnTo>
                <a:lnTo>
                  <a:pt x="596205" y="6297"/>
                </a:lnTo>
                <a:lnTo>
                  <a:pt x="642579" y="1591"/>
                </a:lnTo>
                <a:lnTo>
                  <a:pt x="689808" y="0"/>
                </a:lnTo>
                <a:lnTo>
                  <a:pt x="737036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6" y="1378026"/>
                </a:lnTo>
                <a:lnTo>
                  <a:pt x="689815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50" y="9577789"/>
            <a:ext cx="3676649" cy="70920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98874" y="8149036"/>
            <a:ext cx="2257424" cy="21379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1825" y="4303660"/>
            <a:ext cx="7681975" cy="471366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051340" y="7275882"/>
            <a:ext cx="6900545" cy="71455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30">
                <a:solidFill>
                  <a:srgbClr val="201D1D"/>
                </a:solidFill>
                <a:latin typeface="Lucida Sans Unicode"/>
                <a:cs typeface="Lucida Sans Unicode"/>
              </a:rPr>
              <a:t>Determine</a:t>
            </a:r>
            <a:r>
              <a:rPr sz="2000" spc="-10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lang="en-US" sz="2000" spc="40">
                <a:solidFill>
                  <a:srgbClr val="201D1D"/>
                </a:solidFill>
                <a:latin typeface="Lucida Sans Unicode"/>
                <a:cs typeface="Lucida Sans Unicode"/>
              </a:rPr>
              <a:t>captured images  is authorized or unauthorized</a:t>
            </a:r>
            <a:r>
              <a:rPr sz="2000" spc="-215">
                <a:solidFill>
                  <a:srgbClr val="201D1D"/>
                </a:solidFill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26999" y="9780956"/>
            <a:ext cx="52768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20">
                <a:latin typeface="Lucida Sans Unicode"/>
                <a:cs typeface="Lucida Sans Unicode"/>
              </a:rPr>
              <a:t>9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51340" y="8746080"/>
            <a:ext cx="6182360" cy="33900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endParaRPr lang="en-US" sz="2000" b="1" spc="145">
              <a:solidFill>
                <a:srgbClr val="201D1D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67339" y="568026"/>
            <a:ext cx="62083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M</a:t>
            </a:r>
            <a:r>
              <a:rPr spc="-145"/>
              <a:t>a</a:t>
            </a:r>
            <a:r>
              <a:rPr spc="-95"/>
              <a:t>i</a:t>
            </a:r>
            <a:r>
              <a:rPr spc="-225"/>
              <a:t>n</a:t>
            </a:r>
            <a:r>
              <a:rPr spc="-665"/>
              <a:t> </a:t>
            </a:r>
            <a:r>
              <a:rPr spc="-114"/>
              <a:t>O</a:t>
            </a:r>
            <a:r>
              <a:rPr spc="60"/>
              <a:t>b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30"/>
              <a:t>ti</a:t>
            </a:r>
            <a:r>
              <a:rPr spc="-110"/>
              <a:t>v</a:t>
            </a:r>
            <a:r>
              <a:rPr spc="-35"/>
              <a:t>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051340" y="5102663"/>
            <a:ext cx="6574155" cy="32060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40">
                <a:solidFill>
                  <a:srgbClr val="201D1D"/>
                </a:solidFill>
                <a:latin typeface="Lucida Sans Unicode"/>
                <a:cs typeface="Lucida Sans Unicode"/>
              </a:rPr>
              <a:t>Identify Unauthorized animals with  model fusion </a:t>
            </a:r>
            <a:r>
              <a:rPr sz="2000" spc="40">
                <a:solidFill>
                  <a:srgbClr val="201D1D"/>
                </a:solidFill>
                <a:latin typeface="Lucida Sans Unicode"/>
                <a:cs typeface="Lucida Sans Unicode"/>
              </a:rPr>
              <a:t>.</a:t>
            </a:r>
            <a:endParaRPr lang="en-US" sz="20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76010" y="4951075"/>
            <a:ext cx="658495" cy="4130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b="1" spc="-165">
                <a:solidFill>
                  <a:srgbClr val="0F4F1A"/>
                </a:solidFill>
                <a:latin typeface="Arial"/>
                <a:cs typeface="Arial"/>
              </a:rPr>
              <a:t>01</a:t>
            </a: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750" b="1" spc="204">
                <a:solidFill>
                  <a:srgbClr val="0F4F1A"/>
                </a:solidFill>
                <a:latin typeface="Arial"/>
                <a:cs typeface="Arial"/>
              </a:rPr>
              <a:t>02</a:t>
            </a: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750" b="1" spc="265">
                <a:solidFill>
                  <a:srgbClr val="0F4F1A"/>
                </a:solidFill>
                <a:latin typeface="Arial"/>
                <a:cs typeface="Arial"/>
              </a:rPr>
              <a:t>03</a:t>
            </a: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750" b="1" spc="350">
                <a:solidFill>
                  <a:srgbClr val="0F4F1A"/>
                </a:solidFill>
                <a:latin typeface="Arial"/>
                <a:cs typeface="Arial"/>
              </a:rPr>
              <a:t>0</a:t>
            </a:r>
            <a:r>
              <a:rPr sz="3750" b="1" spc="450">
                <a:solidFill>
                  <a:srgbClr val="0F4F1A"/>
                </a:solidFill>
                <a:latin typeface="Arial"/>
                <a:cs typeface="Arial"/>
              </a:rPr>
              <a:t>4</a:t>
            </a:r>
            <a:endParaRPr sz="3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70722" y="6242213"/>
            <a:ext cx="7002780" cy="33020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30">
                <a:solidFill>
                  <a:srgbClr val="201D1D"/>
                </a:solidFill>
                <a:latin typeface="Lucida Sans Unicode"/>
                <a:cs typeface="Lucida Sans Unicode"/>
              </a:rPr>
              <a:t>Preprocess the captured images most Accurately </a:t>
            </a:r>
            <a:r>
              <a:rPr sz="2000" spc="-10">
                <a:solidFill>
                  <a:srgbClr val="201D1D"/>
                </a:solidFill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8061" y="1952714"/>
            <a:ext cx="15133734" cy="205836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r>
              <a:rPr lang="en-US" sz="2400" spc="-30">
                <a:latin typeface="Lucida Sans Unicode"/>
                <a:ea typeface="+mn-lt"/>
                <a:cs typeface="+mn-lt"/>
              </a:rPr>
              <a:t>According to dataset, this system will identify the unauthorized  animal by comparing the result .</a:t>
            </a:r>
            <a:endParaRPr lang="en-US">
              <a:latin typeface="Lucida Sans Unicode"/>
              <a:ea typeface="+mn-lt"/>
              <a:cs typeface="+mn-lt"/>
            </a:endParaRP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400" spc="-30">
                <a:latin typeface="Lucida Sans Unicode"/>
                <a:ea typeface="+mn-lt"/>
                <a:cs typeface="+mn-lt"/>
              </a:rPr>
              <a:t>Furthermore, our system will prevent them to come inside by ultrasonic device.</a:t>
            </a:r>
            <a:endParaRPr>
              <a:latin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Lucida Sans Unicode"/>
              <a:cs typeface="Lucida Sans Unicode"/>
            </a:endParaRPr>
          </a:p>
          <a:p>
            <a:pPr marL="8560435">
              <a:lnSpc>
                <a:spcPct val="100000"/>
              </a:lnSpc>
            </a:pPr>
            <a:r>
              <a:rPr sz="6000" b="1" spc="-430">
                <a:latin typeface="Verdana"/>
                <a:cs typeface="Verdana"/>
              </a:rPr>
              <a:t>S</a:t>
            </a:r>
            <a:r>
              <a:rPr sz="6000" b="1" spc="-240">
                <a:latin typeface="Verdana"/>
                <a:cs typeface="Verdana"/>
              </a:rPr>
              <a:t>u</a:t>
            </a:r>
            <a:r>
              <a:rPr sz="6000" b="1" spc="60">
                <a:latin typeface="Verdana"/>
                <a:cs typeface="Verdana"/>
              </a:rPr>
              <a:t>b</a:t>
            </a:r>
            <a:r>
              <a:rPr sz="6000" b="1" spc="-665">
                <a:latin typeface="Verdana"/>
                <a:cs typeface="Verdana"/>
              </a:rPr>
              <a:t> </a:t>
            </a:r>
            <a:r>
              <a:rPr sz="6000" b="1" spc="-114">
                <a:latin typeface="Verdana"/>
                <a:cs typeface="Verdana"/>
              </a:rPr>
              <a:t>O</a:t>
            </a:r>
            <a:r>
              <a:rPr sz="6000" b="1" spc="60">
                <a:latin typeface="Verdana"/>
                <a:cs typeface="Verdana"/>
              </a:rPr>
              <a:t>b</a:t>
            </a:r>
            <a:r>
              <a:rPr sz="6000" b="1" spc="-440">
                <a:latin typeface="Verdana"/>
                <a:cs typeface="Verdana"/>
              </a:rPr>
              <a:t>j</a:t>
            </a:r>
            <a:r>
              <a:rPr sz="6000" b="1" spc="-35">
                <a:latin typeface="Verdana"/>
                <a:cs typeface="Verdana"/>
              </a:rPr>
              <a:t>e</a:t>
            </a:r>
            <a:r>
              <a:rPr sz="6000" b="1" spc="434">
                <a:latin typeface="Verdana"/>
                <a:cs typeface="Verdana"/>
              </a:rPr>
              <a:t>c</a:t>
            </a:r>
            <a:r>
              <a:rPr sz="6000" b="1" spc="155">
                <a:latin typeface="Verdana"/>
                <a:cs typeface="Verdana"/>
              </a:rPr>
              <a:t>t</a:t>
            </a:r>
            <a:r>
              <a:rPr sz="6000" b="1" spc="-95">
                <a:latin typeface="Verdana"/>
                <a:cs typeface="Verdana"/>
              </a:rPr>
              <a:t>i</a:t>
            </a:r>
            <a:r>
              <a:rPr sz="6000" b="1" spc="-110">
                <a:latin typeface="Verdana"/>
                <a:cs typeface="Verdana"/>
              </a:rPr>
              <a:t>v</a:t>
            </a:r>
            <a:r>
              <a:rPr sz="6000" b="1" spc="-35">
                <a:latin typeface="Verdana"/>
                <a:cs typeface="Verdana"/>
              </a:rPr>
              <a:t>e</a:t>
            </a:r>
            <a:endParaRPr sz="6000">
              <a:latin typeface="Verdana"/>
              <a:cs typeface="Verdana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3F3648AA-2581-1A52-4D9A-6505C25A3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926" y="7436080"/>
            <a:ext cx="1418296" cy="2251951"/>
          </a:xfrm>
          <a:prstGeom prst="rect">
            <a:avLst/>
          </a:prstGeom>
        </p:spPr>
      </p:pic>
      <p:sp>
        <p:nvSpPr>
          <p:cNvPr id="23" name="object 13">
            <a:extLst>
              <a:ext uri="{FF2B5EF4-FFF2-40B4-BE49-F238E27FC236}">
                <a16:creationId xmlns:a16="http://schemas.microsoft.com/office/drawing/2014/main" id="{782CA5C6-0CD4-8090-E7BD-76B69AB10132}"/>
              </a:ext>
            </a:extLst>
          </p:cNvPr>
          <p:cNvSpPr txBox="1"/>
          <p:nvPr/>
        </p:nvSpPr>
        <p:spPr>
          <a:xfrm>
            <a:off x="10073904" y="8562056"/>
            <a:ext cx="6900545" cy="71455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en-US" sz="2000" spc="30">
                <a:solidFill>
                  <a:srgbClr val="201D1D"/>
                </a:solidFill>
                <a:latin typeface="Lucida Sans Unicode"/>
                <a:cs typeface="Lucida Sans Unicode"/>
              </a:rPr>
              <a:t>Prevent them to come inside to the farm using spared Ultrasonic sound</a:t>
            </a: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5EACBD89-84B1-4045-8E91-35630264F2A7}"/>
              </a:ext>
            </a:extLst>
          </p:cNvPr>
          <p:cNvSpPr txBox="1"/>
          <p:nvPr/>
        </p:nvSpPr>
        <p:spPr>
          <a:xfrm>
            <a:off x="5723141" y="10049602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28" name="object 17">
            <a:extLst>
              <a:ext uri="{FF2B5EF4-FFF2-40B4-BE49-F238E27FC236}">
                <a16:creationId xmlns:a16="http://schemas.microsoft.com/office/drawing/2014/main" id="{CC331466-A9D9-3968-2A4F-1509249D3475}"/>
              </a:ext>
            </a:extLst>
          </p:cNvPr>
          <p:cNvSpPr txBox="1"/>
          <p:nvPr/>
        </p:nvSpPr>
        <p:spPr>
          <a:xfrm>
            <a:off x="10894026" y="10049602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70277" y="551041"/>
            <a:ext cx="960444" cy="824476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2" y="1192983"/>
                </a:moveTo>
                <a:lnTo>
                  <a:pt x="547570" y="1191005"/>
                </a:lnTo>
                <a:lnTo>
                  <a:pt x="499737" y="1185176"/>
                </a:lnTo>
                <a:lnTo>
                  <a:pt x="453147" y="1175647"/>
                </a:lnTo>
                <a:lnTo>
                  <a:pt x="407954" y="1162573"/>
                </a:lnTo>
                <a:lnTo>
                  <a:pt x="364310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8" y="910697"/>
                </a:lnTo>
                <a:lnTo>
                  <a:pt x="66579" y="870613"/>
                </a:lnTo>
                <a:lnTo>
                  <a:pt x="46875" y="828673"/>
                </a:lnTo>
                <a:lnTo>
                  <a:pt x="30409" y="785029"/>
                </a:lnTo>
                <a:lnTo>
                  <a:pt x="17335" y="739835"/>
                </a:lnTo>
                <a:lnTo>
                  <a:pt x="7807" y="693245"/>
                </a:lnTo>
                <a:lnTo>
                  <a:pt x="1977" y="645413"/>
                </a:lnTo>
                <a:lnTo>
                  <a:pt x="0" y="596490"/>
                </a:lnTo>
                <a:lnTo>
                  <a:pt x="1977" y="547569"/>
                </a:lnTo>
                <a:lnTo>
                  <a:pt x="7807" y="499737"/>
                </a:lnTo>
                <a:lnTo>
                  <a:pt x="17335" y="453147"/>
                </a:lnTo>
                <a:lnTo>
                  <a:pt x="30409" y="407954"/>
                </a:lnTo>
                <a:lnTo>
                  <a:pt x="46875" y="364310"/>
                </a:lnTo>
                <a:lnTo>
                  <a:pt x="66579" y="322369"/>
                </a:lnTo>
                <a:lnTo>
                  <a:pt x="89368" y="282285"/>
                </a:lnTo>
                <a:lnTo>
                  <a:pt x="115088" y="244211"/>
                </a:lnTo>
                <a:lnTo>
                  <a:pt x="143586" y="208301"/>
                </a:lnTo>
                <a:lnTo>
                  <a:pt x="174708" y="174708"/>
                </a:lnTo>
                <a:lnTo>
                  <a:pt x="208301" y="143586"/>
                </a:lnTo>
                <a:lnTo>
                  <a:pt x="244211" y="115088"/>
                </a:lnTo>
                <a:lnTo>
                  <a:pt x="282285" y="89368"/>
                </a:lnTo>
                <a:lnTo>
                  <a:pt x="322369" y="66579"/>
                </a:lnTo>
                <a:lnTo>
                  <a:pt x="364310" y="46875"/>
                </a:lnTo>
                <a:lnTo>
                  <a:pt x="407954" y="30409"/>
                </a:lnTo>
                <a:lnTo>
                  <a:pt x="453147" y="17335"/>
                </a:lnTo>
                <a:lnTo>
                  <a:pt x="499737" y="7807"/>
                </a:lnTo>
                <a:lnTo>
                  <a:pt x="547570" y="1977"/>
                </a:lnTo>
                <a:lnTo>
                  <a:pt x="596491" y="0"/>
                </a:lnTo>
                <a:lnTo>
                  <a:pt x="645413" y="1977"/>
                </a:lnTo>
                <a:lnTo>
                  <a:pt x="693245" y="7807"/>
                </a:lnTo>
                <a:lnTo>
                  <a:pt x="739835" y="17335"/>
                </a:lnTo>
                <a:lnTo>
                  <a:pt x="785028" y="30409"/>
                </a:lnTo>
                <a:lnTo>
                  <a:pt x="828672" y="46875"/>
                </a:lnTo>
                <a:lnTo>
                  <a:pt x="870613" y="66579"/>
                </a:lnTo>
                <a:lnTo>
                  <a:pt x="910697" y="89368"/>
                </a:lnTo>
                <a:lnTo>
                  <a:pt x="948771" y="115088"/>
                </a:lnTo>
                <a:lnTo>
                  <a:pt x="984681" y="143586"/>
                </a:lnTo>
                <a:lnTo>
                  <a:pt x="1018274" y="174708"/>
                </a:lnTo>
                <a:lnTo>
                  <a:pt x="1049396" y="208301"/>
                </a:lnTo>
                <a:lnTo>
                  <a:pt x="1077894" y="244211"/>
                </a:lnTo>
                <a:lnTo>
                  <a:pt x="1103614" y="282285"/>
                </a:lnTo>
                <a:lnTo>
                  <a:pt x="1126403" y="322369"/>
                </a:lnTo>
                <a:lnTo>
                  <a:pt x="1146107" y="364310"/>
                </a:lnTo>
                <a:lnTo>
                  <a:pt x="1162573" y="407954"/>
                </a:lnTo>
                <a:lnTo>
                  <a:pt x="1175647" y="453147"/>
                </a:lnTo>
                <a:lnTo>
                  <a:pt x="1185176" y="499737"/>
                </a:lnTo>
                <a:lnTo>
                  <a:pt x="1191005" y="547569"/>
                </a:lnTo>
                <a:lnTo>
                  <a:pt x="1192982" y="596491"/>
                </a:lnTo>
                <a:lnTo>
                  <a:pt x="1191005" y="645413"/>
                </a:lnTo>
                <a:lnTo>
                  <a:pt x="1185176" y="693245"/>
                </a:lnTo>
                <a:lnTo>
                  <a:pt x="1175647" y="739835"/>
                </a:lnTo>
                <a:lnTo>
                  <a:pt x="1162573" y="785029"/>
                </a:lnTo>
                <a:lnTo>
                  <a:pt x="1146107" y="828673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5" y="1175647"/>
                </a:lnTo>
                <a:lnTo>
                  <a:pt x="693245" y="1185176"/>
                </a:lnTo>
                <a:lnTo>
                  <a:pt x="645413" y="1191005"/>
                </a:lnTo>
                <a:lnTo>
                  <a:pt x="596492" y="1192983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41708" y="493982"/>
            <a:ext cx="54794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/>
              <a:t>Methodology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02653" y="1958159"/>
            <a:ext cx="15136494" cy="2573140"/>
          </a:xfrm>
          <a:prstGeom prst="rect">
            <a:avLst/>
          </a:prstGeom>
        </p:spPr>
        <p:txBody>
          <a:bodyPr vert="horz" wrap="square" lIns="0" tIns="135255" rIns="0" bIns="0" rtlCol="0" anchor="t">
            <a:spAutoFit/>
          </a:bodyPr>
          <a:lstStyle/>
          <a:p>
            <a:pPr marL="469900" indent="-457200">
              <a:spcBef>
                <a:spcPts val="1065"/>
              </a:spcBef>
              <a:buFont typeface="Arial"/>
              <a:buChar char="•"/>
            </a:pPr>
            <a:r>
              <a:rPr lang="en-US" sz="3500" spc="45">
                <a:latin typeface="Calibri"/>
                <a:cs typeface="Calibri"/>
              </a:rPr>
              <a:t>The entire image should be detected by image processing and the Animals should be identified and Prevent them.</a:t>
            </a:r>
          </a:p>
          <a:p>
            <a:pPr marL="469900" indent="-457200">
              <a:spcBef>
                <a:spcPts val="1065"/>
              </a:spcBef>
              <a:buFont typeface="Arial"/>
              <a:buChar char="•"/>
            </a:pPr>
            <a:endParaRPr lang="en-US" sz="3500" spc="45">
              <a:cs typeface="Calibri"/>
            </a:endParaRPr>
          </a:p>
          <a:p>
            <a:pPr marL="469900" indent="-457200">
              <a:spcBef>
                <a:spcPts val="1065"/>
              </a:spcBef>
              <a:buFont typeface="Arial"/>
              <a:buChar char="•"/>
            </a:pPr>
            <a:endParaRPr lang="en-US" sz="3500" spc="45"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78438" y="9630456"/>
            <a:ext cx="4987925" cy="4851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1978025" algn="l"/>
              </a:tabLst>
            </a:pPr>
            <a:r>
              <a:rPr sz="2550" b="1" spc="45">
                <a:solidFill>
                  <a:srgbClr val="232E60"/>
                </a:solidFill>
                <a:latin typeface="Arial"/>
                <a:cs typeface="Arial"/>
              </a:rPr>
              <a:t>I</a:t>
            </a:r>
            <a:r>
              <a:rPr sz="2550" b="1" spc="-40">
                <a:solidFill>
                  <a:srgbClr val="232E60"/>
                </a:solidFill>
                <a:latin typeface="Arial"/>
                <a:cs typeface="Arial"/>
              </a:rPr>
              <a:t>T</a:t>
            </a:r>
            <a:r>
              <a:rPr sz="2550" b="1" spc="-455">
                <a:solidFill>
                  <a:srgbClr val="232E60"/>
                </a:solidFill>
                <a:latin typeface="Arial"/>
                <a:cs typeface="Arial"/>
              </a:rPr>
              <a:t>1</a:t>
            </a:r>
            <a:r>
              <a:rPr sz="2550" b="1" spc="160">
                <a:solidFill>
                  <a:srgbClr val="232E60"/>
                </a:solidFill>
                <a:latin typeface="Arial"/>
                <a:cs typeface="Arial"/>
              </a:rPr>
              <a:t>9</a:t>
            </a:r>
            <a:r>
              <a:rPr sz="2550" b="1" spc="-455">
                <a:solidFill>
                  <a:srgbClr val="232E60"/>
                </a:solidFill>
                <a:latin typeface="Arial"/>
                <a:cs typeface="Arial"/>
              </a:rPr>
              <a:t>1</a:t>
            </a:r>
            <a:r>
              <a:rPr sz="2550" b="1" spc="160">
                <a:solidFill>
                  <a:srgbClr val="232E60"/>
                </a:solidFill>
                <a:latin typeface="Arial"/>
                <a:cs typeface="Arial"/>
              </a:rPr>
              <a:t>9</a:t>
            </a:r>
            <a:r>
              <a:rPr sz="2550" b="1" spc="135">
                <a:solidFill>
                  <a:srgbClr val="232E60"/>
                </a:solidFill>
                <a:latin typeface="Arial"/>
                <a:cs typeface="Arial"/>
              </a:rPr>
              <a:t>3</a:t>
            </a:r>
            <a:r>
              <a:rPr sz="2550" b="1" spc="-455">
                <a:solidFill>
                  <a:srgbClr val="232E60"/>
                </a:solidFill>
                <a:latin typeface="Arial"/>
                <a:cs typeface="Arial"/>
              </a:rPr>
              <a:t>1</a:t>
            </a:r>
            <a:r>
              <a:rPr sz="2550" b="1" spc="250">
                <a:solidFill>
                  <a:srgbClr val="232E60"/>
                </a:solidFill>
                <a:latin typeface="Arial"/>
                <a:cs typeface="Arial"/>
              </a:rPr>
              <a:t>8</a:t>
            </a:r>
            <a:r>
              <a:rPr sz="2550" b="1" spc="55">
                <a:solidFill>
                  <a:srgbClr val="232E60"/>
                </a:solidFill>
                <a:latin typeface="Arial"/>
                <a:cs typeface="Arial"/>
              </a:rPr>
              <a:t>2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35">
                <a:solidFill>
                  <a:srgbClr val="232E60"/>
                </a:solidFill>
                <a:latin typeface="Arial"/>
                <a:cs typeface="Arial"/>
              </a:rPr>
              <a:t>|</a:t>
            </a:r>
            <a:r>
              <a:rPr sz="2550" b="1">
                <a:solidFill>
                  <a:srgbClr val="232E60"/>
                </a:solidFill>
                <a:latin typeface="Arial"/>
                <a:cs typeface="Arial"/>
              </a:rPr>
              <a:t>	</a:t>
            </a:r>
            <a:r>
              <a:rPr sz="2550" b="1" spc="45">
                <a:solidFill>
                  <a:srgbClr val="232E60"/>
                </a:solidFill>
                <a:latin typeface="Arial"/>
                <a:cs typeface="Arial"/>
              </a:rPr>
              <a:t>H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60">
                <a:solidFill>
                  <a:srgbClr val="232E60"/>
                </a:solidFill>
                <a:latin typeface="Arial"/>
                <a:cs typeface="Arial"/>
              </a:rPr>
              <a:t>A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-160">
                <a:solidFill>
                  <a:srgbClr val="232E60"/>
                </a:solidFill>
                <a:latin typeface="Arial"/>
                <a:cs typeface="Arial"/>
              </a:rPr>
              <a:t>R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240">
                <a:solidFill>
                  <a:srgbClr val="232E60"/>
                </a:solidFill>
                <a:latin typeface="Arial"/>
                <a:cs typeface="Arial"/>
              </a:rPr>
              <a:t>M</a:t>
            </a:r>
            <a:r>
              <a:rPr sz="2550" b="1" spc="330">
                <a:solidFill>
                  <a:srgbClr val="232E60"/>
                </a:solidFill>
                <a:latin typeface="Arial"/>
                <a:cs typeface="Arial"/>
              </a:rPr>
              <a:t>a</a:t>
            </a:r>
            <a:r>
              <a:rPr sz="2550" b="1" spc="175">
                <a:solidFill>
                  <a:srgbClr val="232E60"/>
                </a:solidFill>
                <a:latin typeface="Arial"/>
                <a:cs typeface="Arial"/>
              </a:rPr>
              <a:t>n</a:t>
            </a:r>
            <a:r>
              <a:rPr sz="2550" b="1" spc="80">
                <a:solidFill>
                  <a:srgbClr val="232E60"/>
                </a:solidFill>
                <a:latin typeface="Arial"/>
                <a:cs typeface="Arial"/>
              </a:rPr>
              <a:t>o</a:t>
            </a:r>
            <a:r>
              <a:rPr sz="2550" b="1" spc="105">
                <a:solidFill>
                  <a:srgbClr val="232E60"/>
                </a:solidFill>
                <a:latin typeface="Arial"/>
                <a:cs typeface="Arial"/>
              </a:rPr>
              <a:t>r</a:t>
            </a:r>
            <a:r>
              <a:rPr sz="2550" b="1" spc="330">
                <a:solidFill>
                  <a:srgbClr val="232E60"/>
                </a:solidFill>
                <a:latin typeface="Arial"/>
                <a:cs typeface="Arial"/>
              </a:rPr>
              <a:t>a</a:t>
            </a:r>
            <a:r>
              <a:rPr sz="2550" b="1" spc="459">
                <a:solidFill>
                  <a:srgbClr val="232E60"/>
                </a:solidFill>
                <a:latin typeface="Arial"/>
                <a:cs typeface="Arial"/>
              </a:rPr>
              <a:t>m</a:t>
            </a:r>
            <a:r>
              <a:rPr sz="2550" b="1" spc="204">
                <a:solidFill>
                  <a:srgbClr val="232E60"/>
                </a:solidFill>
                <a:latin typeface="Arial"/>
                <a:cs typeface="Arial"/>
              </a:rPr>
              <a:t>y</a:t>
            </a:r>
            <a:r>
              <a:rPr sz="2550" b="1" spc="335">
                <a:solidFill>
                  <a:srgbClr val="232E60"/>
                </a:solidFill>
                <a:latin typeface="Arial"/>
                <a:cs typeface="Arial"/>
              </a:rPr>
              <a:t>a</a:t>
            </a:r>
            <a:endParaRPr sz="25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49322" y="9630456"/>
            <a:ext cx="3848735" cy="4851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z="2550" b="1" spc="35">
                <a:solidFill>
                  <a:srgbClr val="232E60"/>
                </a:solidFill>
                <a:latin typeface="Arial"/>
                <a:cs typeface="Arial"/>
              </a:rPr>
              <a:t>|	</a:t>
            </a:r>
            <a:r>
              <a:rPr sz="2550" b="1" spc="-95">
                <a:solidFill>
                  <a:srgbClr val="232E60"/>
                </a:solidFill>
                <a:latin typeface="Arial"/>
                <a:cs typeface="Arial"/>
              </a:rPr>
              <a:t>P</a:t>
            </a:r>
            <a:r>
              <a:rPr sz="2550" b="1" spc="105">
                <a:solidFill>
                  <a:srgbClr val="232E60"/>
                </a:solidFill>
                <a:latin typeface="Arial"/>
                <a:cs typeface="Arial"/>
              </a:rPr>
              <a:t>r</a:t>
            </a:r>
            <a:r>
              <a:rPr sz="2550" b="1" spc="80">
                <a:solidFill>
                  <a:srgbClr val="232E60"/>
                </a:solidFill>
                <a:latin typeface="Arial"/>
                <a:cs typeface="Arial"/>
              </a:rPr>
              <a:t>o</a:t>
            </a:r>
            <a:r>
              <a:rPr sz="2550" b="1" spc="45">
                <a:solidFill>
                  <a:srgbClr val="232E60"/>
                </a:solidFill>
                <a:latin typeface="Arial"/>
                <a:cs typeface="Arial"/>
              </a:rPr>
              <a:t>j</a:t>
            </a:r>
            <a:r>
              <a:rPr sz="2550" b="1" spc="165">
                <a:solidFill>
                  <a:srgbClr val="232E60"/>
                </a:solidFill>
                <a:latin typeface="Arial"/>
                <a:cs typeface="Arial"/>
              </a:rPr>
              <a:t>e</a:t>
            </a:r>
            <a:r>
              <a:rPr sz="2550" b="1" spc="135">
                <a:solidFill>
                  <a:srgbClr val="232E60"/>
                </a:solidFill>
                <a:latin typeface="Arial"/>
                <a:cs typeface="Arial"/>
              </a:rPr>
              <a:t>c</a:t>
            </a:r>
            <a:r>
              <a:rPr sz="2550" b="1" spc="195">
                <a:solidFill>
                  <a:srgbClr val="232E60"/>
                </a:solidFill>
                <a:latin typeface="Arial"/>
                <a:cs typeface="Arial"/>
              </a:rPr>
              <a:t>t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45">
                <a:solidFill>
                  <a:srgbClr val="232E60"/>
                </a:solidFill>
                <a:latin typeface="Arial"/>
                <a:cs typeface="Arial"/>
              </a:rPr>
              <a:t>I</a:t>
            </a:r>
            <a:r>
              <a:rPr sz="2550" b="1" spc="190">
                <a:solidFill>
                  <a:srgbClr val="232E60"/>
                </a:solidFill>
                <a:latin typeface="Arial"/>
                <a:cs typeface="Arial"/>
              </a:rPr>
              <a:t>d</a:t>
            </a:r>
            <a:r>
              <a:rPr sz="2550" b="1" spc="-120">
                <a:solidFill>
                  <a:srgbClr val="232E60"/>
                </a:solidFill>
                <a:latin typeface="Arial"/>
                <a:cs typeface="Arial"/>
              </a:rPr>
              <a:t>: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50">
                <a:solidFill>
                  <a:srgbClr val="232E60"/>
                </a:solidFill>
                <a:latin typeface="Arial"/>
                <a:cs typeface="Arial"/>
              </a:rPr>
              <a:t>22</a:t>
            </a:r>
            <a:r>
              <a:rPr sz="2550" b="1" spc="590">
                <a:solidFill>
                  <a:srgbClr val="232E60"/>
                </a:solidFill>
                <a:latin typeface="Arial"/>
                <a:cs typeface="Arial"/>
              </a:rPr>
              <a:t>_</a:t>
            </a:r>
            <a:r>
              <a:rPr sz="2550" b="1" spc="50">
                <a:solidFill>
                  <a:srgbClr val="232E60"/>
                </a:solidFill>
                <a:latin typeface="Arial"/>
                <a:cs typeface="Arial"/>
              </a:rPr>
              <a:t>2</a:t>
            </a:r>
            <a:r>
              <a:rPr sz="2550" b="1" spc="135">
                <a:solidFill>
                  <a:srgbClr val="232E60"/>
                </a:solidFill>
                <a:latin typeface="Arial"/>
                <a:cs typeface="Arial"/>
              </a:rPr>
              <a:t>3</a:t>
            </a:r>
            <a:r>
              <a:rPr sz="2550" b="1" spc="640">
                <a:solidFill>
                  <a:srgbClr val="232E60"/>
                </a:solidFill>
                <a:latin typeface="Arial"/>
                <a:cs typeface="Arial"/>
              </a:rPr>
              <a:t>-</a:t>
            </a:r>
            <a:r>
              <a:rPr sz="2550" b="1" spc="70">
                <a:solidFill>
                  <a:srgbClr val="232E60"/>
                </a:solidFill>
                <a:latin typeface="Arial"/>
                <a:cs typeface="Arial"/>
              </a:rPr>
              <a:t>J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254">
                <a:solidFill>
                  <a:srgbClr val="232E60"/>
                </a:solidFill>
                <a:latin typeface="Arial"/>
                <a:cs typeface="Arial"/>
              </a:rPr>
              <a:t>5</a:t>
            </a:r>
            <a:r>
              <a:rPr sz="2550" b="1" spc="-40">
                <a:solidFill>
                  <a:srgbClr val="232E60"/>
                </a:solidFill>
                <a:latin typeface="Arial"/>
                <a:cs typeface="Arial"/>
              </a:rPr>
              <a:t>7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C4DBF-72BF-A1DE-D986-97AD71754873}"/>
              </a:ext>
            </a:extLst>
          </p:cNvPr>
          <p:cNvSpPr txBox="1"/>
          <p:nvPr/>
        </p:nvSpPr>
        <p:spPr>
          <a:xfrm>
            <a:off x="3230634" y="2530052"/>
            <a:ext cx="113680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590083D-3390-E534-8482-44DDA5DB1CEA}"/>
              </a:ext>
            </a:extLst>
          </p:cNvPr>
          <p:cNvSpPr txBox="1"/>
          <p:nvPr/>
        </p:nvSpPr>
        <p:spPr>
          <a:xfrm>
            <a:off x="2323070" y="3800363"/>
            <a:ext cx="15136494" cy="2034531"/>
          </a:xfrm>
          <a:prstGeom prst="rect">
            <a:avLst/>
          </a:prstGeom>
        </p:spPr>
        <p:txBody>
          <a:bodyPr vert="horz" wrap="square" lIns="0" tIns="135255" rIns="0" bIns="0" rtlCol="0" anchor="t">
            <a:spAutoFit/>
          </a:bodyPr>
          <a:lstStyle/>
          <a:p>
            <a:pPr marL="469900" indent="-457200">
              <a:spcBef>
                <a:spcPts val="1065"/>
              </a:spcBef>
              <a:buFont typeface="Arial"/>
              <a:buChar char="•"/>
            </a:pPr>
            <a:r>
              <a:rPr lang="en-US" sz="3500" spc="45">
                <a:cs typeface="Calibri"/>
              </a:rPr>
              <a:t>If there is any unauthorized animal must prevent by using Ultrasonic Device</a:t>
            </a:r>
          </a:p>
          <a:p>
            <a:pPr marL="469900" indent="-457200">
              <a:spcBef>
                <a:spcPts val="1065"/>
              </a:spcBef>
              <a:buFont typeface="Arial"/>
              <a:buChar char="•"/>
            </a:pPr>
            <a:endParaRPr lang="en-US" sz="3500" spc="45">
              <a:cs typeface="Calibri"/>
            </a:endParaRPr>
          </a:p>
          <a:p>
            <a:pPr marL="469900" indent="-457200">
              <a:spcBef>
                <a:spcPts val="1065"/>
              </a:spcBef>
              <a:buFont typeface="Arial"/>
              <a:buChar char="•"/>
            </a:pPr>
            <a:endParaRPr lang="en-US" sz="3500" spc="45">
              <a:cs typeface="Calibri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C658088B-7A2D-C53D-392A-95683CCD81FA}"/>
              </a:ext>
            </a:extLst>
          </p:cNvPr>
          <p:cNvSpPr txBox="1"/>
          <p:nvPr/>
        </p:nvSpPr>
        <p:spPr>
          <a:xfrm>
            <a:off x="2323070" y="5557280"/>
            <a:ext cx="15136494" cy="675185"/>
          </a:xfrm>
          <a:prstGeom prst="rect">
            <a:avLst/>
          </a:prstGeom>
        </p:spPr>
        <p:txBody>
          <a:bodyPr vert="horz" wrap="square" lIns="0" tIns="135255" rIns="0" bIns="0" rtlCol="0" anchor="t">
            <a:spAutoFit/>
          </a:bodyPr>
          <a:lstStyle/>
          <a:p>
            <a:pPr marL="469900" indent="-457200">
              <a:spcBef>
                <a:spcPts val="1065"/>
              </a:spcBef>
              <a:buFont typeface="Arial"/>
              <a:buChar char="•"/>
            </a:pPr>
            <a:r>
              <a:rPr lang="en-US" sz="3500" spc="45">
                <a:cs typeface="Calibri"/>
              </a:rPr>
              <a:t>Background should be cover by 4 Cameras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2678" y="186636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1" y="1192982"/>
                </a:moveTo>
                <a:lnTo>
                  <a:pt x="547570" y="1191005"/>
                </a:lnTo>
                <a:lnTo>
                  <a:pt x="499737" y="1185175"/>
                </a:lnTo>
                <a:lnTo>
                  <a:pt x="453147" y="1175647"/>
                </a:lnTo>
                <a:lnTo>
                  <a:pt x="407954" y="1162573"/>
                </a:lnTo>
                <a:lnTo>
                  <a:pt x="364310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8" y="910697"/>
                </a:lnTo>
                <a:lnTo>
                  <a:pt x="66579" y="870613"/>
                </a:lnTo>
                <a:lnTo>
                  <a:pt x="46875" y="828672"/>
                </a:lnTo>
                <a:lnTo>
                  <a:pt x="30409" y="785028"/>
                </a:lnTo>
                <a:lnTo>
                  <a:pt x="17335" y="739835"/>
                </a:lnTo>
                <a:lnTo>
                  <a:pt x="7807" y="693245"/>
                </a:lnTo>
                <a:lnTo>
                  <a:pt x="1977" y="645412"/>
                </a:lnTo>
                <a:lnTo>
                  <a:pt x="0" y="596489"/>
                </a:lnTo>
                <a:lnTo>
                  <a:pt x="1977" y="547569"/>
                </a:lnTo>
                <a:lnTo>
                  <a:pt x="7807" y="499737"/>
                </a:lnTo>
                <a:lnTo>
                  <a:pt x="17335" y="453147"/>
                </a:lnTo>
                <a:lnTo>
                  <a:pt x="30409" y="407953"/>
                </a:lnTo>
                <a:lnTo>
                  <a:pt x="46875" y="364309"/>
                </a:lnTo>
                <a:lnTo>
                  <a:pt x="66579" y="322369"/>
                </a:lnTo>
                <a:lnTo>
                  <a:pt x="89368" y="282285"/>
                </a:lnTo>
                <a:lnTo>
                  <a:pt x="115088" y="244211"/>
                </a:lnTo>
                <a:lnTo>
                  <a:pt x="143586" y="208301"/>
                </a:lnTo>
                <a:lnTo>
                  <a:pt x="174708" y="174708"/>
                </a:lnTo>
                <a:lnTo>
                  <a:pt x="208301" y="143585"/>
                </a:lnTo>
                <a:lnTo>
                  <a:pt x="244211" y="115088"/>
                </a:lnTo>
                <a:lnTo>
                  <a:pt x="282285" y="89367"/>
                </a:lnTo>
                <a:lnTo>
                  <a:pt x="322369" y="66579"/>
                </a:lnTo>
                <a:lnTo>
                  <a:pt x="364310" y="46875"/>
                </a:lnTo>
                <a:lnTo>
                  <a:pt x="407954" y="30409"/>
                </a:lnTo>
                <a:lnTo>
                  <a:pt x="453147" y="17335"/>
                </a:lnTo>
                <a:lnTo>
                  <a:pt x="499737" y="7806"/>
                </a:lnTo>
                <a:lnTo>
                  <a:pt x="547570" y="1977"/>
                </a:lnTo>
                <a:lnTo>
                  <a:pt x="596487" y="0"/>
                </a:lnTo>
                <a:lnTo>
                  <a:pt x="645413" y="1977"/>
                </a:lnTo>
                <a:lnTo>
                  <a:pt x="693245" y="7806"/>
                </a:lnTo>
                <a:lnTo>
                  <a:pt x="739835" y="17335"/>
                </a:lnTo>
                <a:lnTo>
                  <a:pt x="785029" y="30409"/>
                </a:lnTo>
                <a:lnTo>
                  <a:pt x="828673" y="46875"/>
                </a:lnTo>
                <a:lnTo>
                  <a:pt x="870614" y="66579"/>
                </a:lnTo>
                <a:lnTo>
                  <a:pt x="910698" y="89367"/>
                </a:lnTo>
                <a:lnTo>
                  <a:pt x="948771" y="115088"/>
                </a:lnTo>
                <a:lnTo>
                  <a:pt x="984682" y="143585"/>
                </a:lnTo>
                <a:lnTo>
                  <a:pt x="1018274" y="174708"/>
                </a:lnTo>
                <a:lnTo>
                  <a:pt x="1049397" y="208301"/>
                </a:lnTo>
                <a:lnTo>
                  <a:pt x="1077894" y="244211"/>
                </a:lnTo>
                <a:lnTo>
                  <a:pt x="1103615" y="282285"/>
                </a:lnTo>
                <a:lnTo>
                  <a:pt x="1126403" y="322369"/>
                </a:lnTo>
                <a:lnTo>
                  <a:pt x="1146107" y="364309"/>
                </a:lnTo>
                <a:lnTo>
                  <a:pt x="1162573" y="407953"/>
                </a:lnTo>
                <a:lnTo>
                  <a:pt x="1175647" y="453147"/>
                </a:lnTo>
                <a:lnTo>
                  <a:pt x="1185176" y="499737"/>
                </a:lnTo>
                <a:lnTo>
                  <a:pt x="1191005" y="547569"/>
                </a:lnTo>
                <a:lnTo>
                  <a:pt x="1192982" y="596491"/>
                </a:lnTo>
                <a:lnTo>
                  <a:pt x="1191005" y="645412"/>
                </a:lnTo>
                <a:lnTo>
                  <a:pt x="1185176" y="693245"/>
                </a:lnTo>
                <a:lnTo>
                  <a:pt x="1175647" y="739835"/>
                </a:lnTo>
                <a:lnTo>
                  <a:pt x="1162573" y="785028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5" y="910697"/>
                </a:lnTo>
                <a:lnTo>
                  <a:pt x="1077894" y="948771"/>
                </a:lnTo>
                <a:lnTo>
                  <a:pt x="1049397" y="984681"/>
                </a:lnTo>
                <a:lnTo>
                  <a:pt x="1018274" y="1018274"/>
                </a:lnTo>
                <a:lnTo>
                  <a:pt x="984682" y="1049396"/>
                </a:lnTo>
                <a:lnTo>
                  <a:pt x="948771" y="1077894"/>
                </a:lnTo>
                <a:lnTo>
                  <a:pt x="910698" y="1103614"/>
                </a:lnTo>
                <a:lnTo>
                  <a:pt x="870614" y="1126403"/>
                </a:lnTo>
                <a:lnTo>
                  <a:pt x="828673" y="1146107"/>
                </a:lnTo>
                <a:lnTo>
                  <a:pt x="785029" y="1162573"/>
                </a:lnTo>
                <a:lnTo>
                  <a:pt x="739835" y="1175647"/>
                </a:lnTo>
                <a:lnTo>
                  <a:pt x="693245" y="1185175"/>
                </a:lnTo>
                <a:lnTo>
                  <a:pt x="645413" y="1191005"/>
                </a:lnTo>
                <a:lnTo>
                  <a:pt x="596491" y="1192982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5"/>
            <a:ext cx="3676649" cy="800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48545" y="310822"/>
            <a:ext cx="77642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100"/>
              </a:spcBef>
            </a:pPr>
            <a:r>
              <a:rPr spc="-430"/>
              <a:t>S</a:t>
            </a:r>
            <a:r>
              <a:rPr spc="-114"/>
              <a:t>y</a:t>
            </a:r>
            <a:r>
              <a:rPr spc="-270"/>
              <a:t>s</a:t>
            </a:r>
            <a:r>
              <a:rPr spc="155"/>
              <a:t>t</a:t>
            </a:r>
            <a:r>
              <a:rPr spc="-35"/>
              <a:t>e</a:t>
            </a:r>
            <a:r>
              <a:rPr spc="-229"/>
              <a:t>m</a:t>
            </a:r>
            <a:r>
              <a:rPr spc="-665"/>
              <a:t> </a:t>
            </a:r>
            <a:r>
              <a:rPr spc="-295"/>
              <a:t>D</a:t>
            </a:r>
            <a:r>
              <a:rPr spc="-95"/>
              <a:t>i</a:t>
            </a:r>
            <a:r>
              <a:rPr spc="-145"/>
              <a:t>a</a:t>
            </a:r>
            <a:r>
              <a:rPr spc="-35"/>
              <a:t>g</a:t>
            </a:r>
            <a:r>
              <a:rPr spc="-130"/>
              <a:t>r</a:t>
            </a:r>
            <a:r>
              <a:rPr spc="-145"/>
              <a:t>a</a:t>
            </a:r>
            <a:r>
              <a:rPr spc="-229"/>
              <a:t>m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CD32C9-7D88-6F20-E93C-26FD51960211}"/>
              </a:ext>
            </a:extLst>
          </p:cNvPr>
          <p:cNvGrpSpPr/>
          <p:nvPr/>
        </p:nvGrpSpPr>
        <p:grpSpPr>
          <a:xfrm>
            <a:off x="1336791" y="1554508"/>
            <a:ext cx="15615578" cy="7355816"/>
            <a:chOff x="840373" y="1486815"/>
            <a:chExt cx="15615578" cy="735581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3A84FEF-A786-18E6-6A83-2011015F0859}"/>
                </a:ext>
              </a:extLst>
            </p:cNvPr>
            <p:cNvSpPr/>
            <p:nvPr/>
          </p:nvSpPr>
          <p:spPr>
            <a:xfrm>
              <a:off x="840373" y="1486815"/>
              <a:ext cx="15298241" cy="735581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10" descr="Camera with solid fill">
              <a:extLst>
                <a:ext uri="{FF2B5EF4-FFF2-40B4-BE49-F238E27FC236}">
                  <a16:creationId xmlns:a16="http://schemas.microsoft.com/office/drawing/2014/main" id="{A2DF8CD3-7C1C-5A46-87BC-EB3AA4F44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27059" y="3310638"/>
              <a:ext cx="1689606" cy="1690587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0138904-5BFB-05CF-C023-3B46F65D1CA7}"/>
                </a:ext>
              </a:extLst>
            </p:cNvPr>
            <p:cNvCxnSpPr/>
            <p:nvPr/>
          </p:nvCxnSpPr>
          <p:spPr>
            <a:xfrm>
              <a:off x="4183469" y="4335225"/>
              <a:ext cx="1674379" cy="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Graphic 12" descr="Video camera with solid fill">
              <a:extLst>
                <a:ext uri="{FF2B5EF4-FFF2-40B4-BE49-F238E27FC236}">
                  <a16:creationId xmlns:a16="http://schemas.microsoft.com/office/drawing/2014/main" id="{938A9A1C-0C23-DB62-5741-62651792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08526" y="5010719"/>
              <a:ext cx="1674332" cy="167441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19DD283-2126-8D74-19E1-90E5C791BA4E}"/>
                </a:ext>
              </a:extLst>
            </p:cNvPr>
            <p:cNvCxnSpPr>
              <a:cxnSpLocks/>
            </p:cNvCxnSpPr>
            <p:nvPr/>
          </p:nvCxnSpPr>
          <p:spPr>
            <a:xfrm>
              <a:off x="4183665" y="6112938"/>
              <a:ext cx="1674379" cy="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5314AAD-288B-B228-9B5B-7BF32F734816}"/>
                </a:ext>
              </a:extLst>
            </p:cNvPr>
            <p:cNvSpPr/>
            <p:nvPr/>
          </p:nvSpPr>
          <p:spPr>
            <a:xfrm>
              <a:off x="6229011" y="3593239"/>
              <a:ext cx="937340" cy="328069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246821-AFB5-4724-C086-5B8BF2780B45}"/>
                </a:ext>
              </a:extLst>
            </p:cNvPr>
            <p:cNvSpPr txBox="1"/>
            <p:nvPr/>
          </p:nvSpPr>
          <p:spPr>
            <a:xfrm>
              <a:off x="7253581" y="5070297"/>
              <a:ext cx="295746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Trapped Images</a:t>
              </a:r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822436C-D649-01C8-65DA-D5900AC21482}"/>
                </a:ext>
              </a:extLst>
            </p:cNvPr>
            <p:cNvCxnSpPr>
              <a:cxnSpLocks/>
            </p:cNvCxnSpPr>
            <p:nvPr/>
          </p:nvCxnSpPr>
          <p:spPr>
            <a:xfrm>
              <a:off x="9462014" y="5262806"/>
              <a:ext cx="1182173" cy="14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838AFAF-5037-76BE-84B0-BED369E95D5D}"/>
                </a:ext>
              </a:extLst>
            </p:cNvPr>
            <p:cNvSpPr/>
            <p:nvPr/>
          </p:nvSpPr>
          <p:spPr>
            <a:xfrm>
              <a:off x="11173046" y="1928651"/>
              <a:ext cx="3587593" cy="410513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C6B989-97F2-73DE-10A9-64B8C8370A17}"/>
                </a:ext>
              </a:extLst>
            </p:cNvPr>
            <p:cNvSpPr/>
            <p:nvPr/>
          </p:nvSpPr>
          <p:spPr>
            <a:xfrm>
              <a:off x="11528616" y="2074101"/>
              <a:ext cx="2876751" cy="7110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000936-A274-F843-8955-3BA8DC1938D1}"/>
                </a:ext>
              </a:extLst>
            </p:cNvPr>
            <p:cNvSpPr/>
            <p:nvPr/>
          </p:nvSpPr>
          <p:spPr>
            <a:xfrm>
              <a:off x="11529064" y="3544755"/>
              <a:ext cx="2876751" cy="7110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E2D35E-E293-E190-597D-FA729401527E}"/>
                </a:ext>
              </a:extLst>
            </p:cNvPr>
            <p:cNvSpPr/>
            <p:nvPr/>
          </p:nvSpPr>
          <p:spPr>
            <a:xfrm>
              <a:off x="11529513" y="4966925"/>
              <a:ext cx="2876751" cy="7110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9892B8-A63A-2CCB-3057-D9293BD905F0}"/>
                </a:ext>
              </a:extLst>
            </p:cNvPr>
            <p:cNvSpPr txBox="1"/>
            <p:nvPr/>
          </p:nvSpPr>
          <p:spPr>
            <a:xfrm>
              <a:off x="14232826" y="6033535"/>
              <a:ext cx="222312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ea typeface="+mn-lt"/>
                  <a:cs typeface="+mn-lt"/>
                </a:rPr>
                <a:t>authorized animal</a:t>
              </a:r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468183-6318-4C24-8E01-7D515029485D}"/>
                </a:ext>
              </a:extLst>
            </p:cNvPr>
            <p:cNvSpPr txBox="1"/>
            <p:nvPr/>
          </p:nvSpPr>
          <p:spPr>
            <a:xfrm>
              <a:off x="11965618" y="2235703"/>
              <a:ext cx="214898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cs typeface="Calibri"/>
                </a:rPr>
                <a:t>Pre -processing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8F1AB4-7A43-C0D1-7A3A-F41F06117783}"/>
                </a:ext>
              </a:extLst>
            </p:cNvPr>
            <p:cNvSpPr txBox="1"/>
            <p:nvPr/>
          </p:nvSpPr>
          <p:spPr>
            <a:xfrm>
              <a:off x="11885291" y="3706357"/>
              <a:ext cx="214898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cs typeface="Calibri"/>
                </a:rPr>
                <a:t>Feature extraction</a:t>
              </a:r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B26D0F-2F83-7CCD-740C-4A224D2F2934}"/>
                </a:ext>
              </a:extLst>
            </p:cNvPr>
            <p:cNvSpPr txBox="1"/>
            <p:nvPr/>
          </p:nvSpPr>
          <p:spPr>
            <a:xfrm>
              <a:off x="12095381" y="5160850"/>
              <a:ext cx="2148981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cs typeface="Calibri"/>
                </a:rPr>
                <a:t>Classification</a:t>
              </a:r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B4D2870-8605-FF9F-AB3F-0BCB080CB53B}"/>
                </a:ext>
              </a:extLst>
            </p:cNvPr>
            <p:cNvCxnSpPr>
              <a:cxnSpLocks/>
            </p:cNvCxnSpPr>
            <p:nvPr/>
          </p:nvCxnSpPr>
          <p:spPr>
            <a:xfrm>
              <a:off x="12957145" y="2787005"/>
              <a:ext cx="1615" cy="5804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67C3D8B-975F-DB04-2D2D-D26086E249FA}"/>
                </a:ext>
              </a:extLst>
            </p:cNvPr>
            <p:cNvCxnSpPr>
              <a:cxnSpLocks/>
            </p:cNvCxnSpPr>
            <p:nvPr/>
          </p:nvCxnSpPr>
          <p:spPr>
            <a:xfrm>
              <a:off x="12957678" y="4277045"/>
              <a:ext cx="2426" cy="538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73C539B-353A-AEC4-4772-7ABCA438F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771375" y="6036289"/>
              <a:ext cx="2426" cy="538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475A1A-1C17-0277-D881-17FECF98B727}"/>
                </a:ext>
              </a:extLst>
            </p:cNvPr>
            <p:cNvCxnSpPr>
              <a:cxnSpLocks/>
            </p:cNvCxnSpPr>
            <p:nvPr/>
          </p:nvCxnSpPr>
          <p:spPr>
            <a:xfrm>
              <a:off x="14253854" y="6036289"/>
              <a:ext cx="2426" cy="538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17C117-B08D-2A65-3C5F-D28E7A10FE07}"/>
                </a:ext>
              </a:extLst>
            </p:cNvPr>
            <p:cNvSpPr/>
            <p:nvPr/>
          </p:nvSpPr>
          <p:spPr>
            <a:xfrm>
              <a:off x="10813373" y="6573793"/>
              <a:ext cx="1990061" cy="3784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360A935-B618-7013-2A2A-FD57BB6C5E3B}"/>
                </a:ext>
              </a:extLst>
            </p:cNvPr>
            <p:cNvSpPr/>
            <p:nvPr/>
          </p:nvSpPr>
          <p:spPr>
            <a:xfrm>
              <a:off x="13614036" y="6573793"/>
              <a:ext cx="1408172" cy="3784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44DD42-D540-EDC4-B0B6-40CD1297FB0F}"/>
                </a:ext>
              </a:extLst>
            </p:cNvPr>
            <p:cNvSpPr txBox="1"/>
            <p:nvPr/>
          </p:nvSpPr>
          <p:spPr>
            <a:xfrm>
              <a:off x="10916879" y="6587639"/>
              <a:ext cx="177707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Warning System</a:t>
              </a:r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A01678-BE50-9853-B720-C841474C9602}"/>
                </a:ext>
              </a:extLst>
            </p:cNvPr>
            <p:cNvSpPr txBox="1"/>
            <p:nvPr/>
          </p:nvSpPr>
          <p:spPr>
            <a:xfrm>
              <a:off x="14032632" y="6573779"/>
              <a:ext cx="807260" cy="3831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Exit</a:t>
              </a:r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7E2F5-4951-640C-E837-7F87718D9D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74397" y="6969311"/>
              <a:ext cx="2829" cy="5189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7857590-3A30-E0FB-577F-DA881BA80C0A}"/>
                </a:ext>
              </a:extLst>
            </p:cNvPr>
            <p:cNvSpPr/>
            <p:nvPr/>
          </p:nvSpPr>
          <p:spPr>
            <a:xfrm>
              <a:off x="10349810" y="7488047"/>
              <a:ext cx="3384511" cy="1157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019104-8CDE-1E34-33BC-A9E7A9C77668}"/>
                </a:ext>
              </a:extLst>
            </p:cNvPr>
            <p:cNvSpPr txBox="1"/>
            <p:nvPr/>
          </p:nvSpPr>
          <p:spPr>
            <a:xfrm>
              <a:off x="10347306" y="7488039"/>
              <a:ext cx="3364986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cs typeface="Calibri"/>
                </a:rPr>
                <a:t>Ultrasonic device turn on prevent them according to detected animal</a:t>
              </a:r>
            </a:p>
          </p:txBody>
        </p:sp>
        <p:pic>
          <p:nvPicPr>
            <p:cNvPr id="39" name="Picture 39" descr="Clipart - Cartoon speaker remix">
              <a:extLst>
                <a:ext uri="{FF2B5EF4-FFF2-40B4-BE49-F238E27FC236}">
                  <a16:creationId xmlns:a16="http://schemas.microsoft.com/office/drawing/2014/main" id="{F98735C4-7644-DACB-32EB-CD20BB7D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81936" y="7158935"/>
              <a:ext cx="951584" cy="1371788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9BACE8E-6FA0-4419-F844-4FF25A3B8E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96209" y="7842169"/>
              <a:ext cx="293886" cy="14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D5CEB2-6843-96B3-9285-E6B1B89BDE56}"/>
                </a:ext>
              </a:extLst>
            </p:cNvPr>
            <p:cNvSpPr txBox="1"/>
            <p:nvPr/>
          </p:nvSpPr>
          <p:spPr>
            <a:xfrm>
              <a:off x="9529491" y="6130511"/>
              <a:ext cx="235887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Unauthorized animal</a:t>
              </a:r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9AA0E4-8F30-5DF2-396E-BE6BB76202A4}"/>
                </a:ext>
              </a:extLst>
            </p:cNvPr>
            <p:cNvSpPr txBox="1"/>
            <p:nvPr/>
          </p:nvSpPr>
          <p:spPr>
            <a:xfrm>
              <a:off x="4317099" y="3896628"/>
              <a:ext cx="235887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Image input</a:t>
              </a:r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884C4D-4ECD-C5E5-8A3E-4F9A737DB2AD}"/>
                </a:ext>
              </a:extLst>
            </p:cNvPr>
            <p:cNvSpPr txBox="1"/>
            <p:nvPr/>
          </p:nvSpPr>
          <p:spPr>
            <a:xfrm>
              <a:off x="4181711" y="5679220"/>
              <a:ext cx="235887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Video input</a:t>
              </a:r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8CB456-4352-501B-709E-8E592AEB86D8}"/>
                </a:ext>
              </a:extLst>
            </p:cNvPr>
            <p:cNvSpPr txBox="1"/>
            <p:nvPr/>
          </p:nvSpPr>
          <p:spPr>
            <a:xfrm>
              <a:off x="2572932" y="2768529"/>
              <a:ext cx="2652888" cy="52322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Calibri"/>
                </a:rPr>
                <a:t>By-Model Fusion</a:t>
              </a:r>
              <a:endParaRPr lang="en-US" sz="2800"/>
            </a:p>
          </p:txBody>
        </p:sp>
      </p:grpSp>
      <p:sp>
        <p:nvSpPr>
          <p:cNvPr id="43" name="object 16">
            <a:extLst>
              <a:ext uri="{FF2B5EF4-FFF2-40B4-BE49-F238E27FC236}">
                <a16:creationId xmlns:a16="http://schemas.microsoft.com/office/drawing/2014/main" id="{6A8C5865-7736-56E4-5B9F-1B67069A6E10}"/>
              </a:ext>
            </a:extLst>
          </p:cNvPr>
          <p:cNvSpPr txBox="1"/>
          <p:nvPr/>
        </p:nvSpPr>
        <p:spPr>
          <a:xfrm>
            <a:off x="5927737" y="9606108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46" name="object 17">
            <a:extLst>
              <a:ext uri="{FF2B5EF4-FFF2-40B4-BE49-F238E27FC236}">
                <a16:creationId xmlns:a16="http://schemas.microsoft.com/office/drawing/2014/main" id="{B551BC9A-AF78-C63F-E2C1-57A109291B56}"/>
              </a:ext>
            </a:extLst>
          </p:cNvPr>
          <p:cNvSpPr txBox="1"/>
          <p:nvPr/>
        </p:nvSpPr>
        <p:spPr>
          <a:xfrm>
            <a:off x="11098622" y="960610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44864" y="2"/>
            <a:ext cx="6943628" cy="6183120"/>
            <a:chOff x="11344864" y="2"/>
            <a:chExt cx="6943628" cy="6183120"/>
          </a:xfrm>
        </p:grpSpPr>
        <p:sp>
          <p:nvSpPr>
            <p:cNvPr id="3" name="object 3"/>
            <p:cNvSpPr/>
            <p:nvPr/>
          </p:nvSpPr>
          <p:spPr>
            <a:xfrm>
              <a:off x="12569047" y="2"/>
              <a:ext cx="5719445" cy="5453380"/>
            </a:xfrm>
            <a:custGeom>
              <a:avLst/>
              <a:gdLst/>
              <a:ahLst/>
              <a:cxnLst/>
              <a:rect l="l" t="t" r="r" b="b"/>
              <a:pathLst>
                <a:path w="5719444" h="5453380">
                  <a:moveTo>
                    <a:pt x="4503301" y="5389469"/>
                  </a:moveTo>
                  <a:lnTo>
                    <a:pt x="2992612" y="5389469"/>
                  </a:lnTo>
                  <a:lnTo>
                    <a:pt x="2459283" y="5237069"/>
                  </a:lnTo>
                  <a:lnTo>
                    <a:pt x="2416354" y="5211669"/>
                  </a:lnTo>
                  <a:lnTo>
                    <a:pt x="2331250" y="5186269"/>
                  </a:lnTo>
                  <a:lnTo>
                    <a:pt x="2289082" y="5160869"/>
                  </a:lnTo>
                  <a:lnTo>
                    <a:pt x="2247176" y="5148169"/>
                  </a:lnTo>
                  <a:lnTo>
                    <a:pt x="2205535" y="5122769"/>
                  </a:lnTo>
                  <a:lnTo>
                    <a:pt x="2164162" y="5110069"/>
                  </a:lnTo>
                  <a:lnTo>
                    <a:pt x="2123062" y="5084669"/>
                  </a:lnTo>
                  <a:lnTo>
                    <a:pt x="2082238" y="5071969"/>
                  </a:lnTo>
                  <a:lnTo>
                    <a:pt x="2041693" y="5046569"/>
                  </a:lnTo>
                  <a:lnTo>
                    <a:pt x="2001432" y="5033869"/>
                  </a:lnTo>
                  <a:lnTo>
                    <a:pt x="1882385" y="4957669"/>
                  </a:lnTo>
                  <a:lnTo>
                    <a:pt x="1843293" y="4944969"/>
                  </a:lnTo>
                  <a:lnTo>
                    <a:pt x="1727845" y="4868769"/>
                  </a:lnTo>
                  <a:lnTo>
                    <a:pt x="1615212" y="4792569"/>
                  </a:lnTo>
                  <a:lnTo>
                    <a:pt x="1505494" y="4716369"/>
                  </a:lnTo>
                  <a:lnTo>
                    <a:pt x="1434016" y="4665569"/>
                  </a:lnTo>
                  <a:lnTo>
                    <a:pt x="1398789" y="4627469"/>
                  </a:lnTo>
                  <a:lnTo>
                    <a:pt x="1329376" y="4576669"/>
                  </a:lnTo>
                  <a:lnTo>
                    <a:pt x="1295197" y="4551269"/>
                  </a:lnTo>
                  <a:lnTo>
                    <a:pt x="1261375" y="4513169"/>
                  </a:lnTo>
                  <a:lnTo>
                    <a:pt x="1227914" y="4487769"/>
                  </a:lnTo>
                  <a:lnTo>
                    <a:pt x="1194818" y="4449669"/>
                  </a:lnTo>
                  <a:lnTo>
                    <a:pt x="1129732" y="4398869"/>
                  </a:lnTo>
                  <a:lnTo>
                    <a:pt x="1097750" y="4360769"/>
                  </a:lnTo>
                  <a:lnTo>
                    <a:pt x="1066148" y="4335369"/>
                  </a:lnTo>
                  <a:lnTo>
                    <a:pt x="1034928" y="4297269"/>
                  </a:lnTo>
                  <a:lnTo>
                    <a:pt x="1004094" y="4259169"/>
                  </a:lnTo>
                  <a:lnTo>
                    <a:pt x="973650" y="4233769"/>
                  </a:lnTo>
                  <a:lnTo>
                    <a:pt x="943600" y="4195669"/>
                  </a:lnTo>
                  <a:lnTo>
                    <a:pt x="913948" y="4170269"/>
                  </a:lnTo>
                  <a:lnTo>
                    <a:pt x="884697" y="4132169"/>
                  </a:lnTo>
                  <a:lnTo>
                    <a:pt x="855850" y="4094069"/>
                  </a:lnTo>
                  <a:lnTo>
                    <a:pt x="827412" y="4055969"/>
                  </a:lnTo>
                  <a:lnTo>
                    <a:pt x="799386" y="4030569"/>
                  </a:lnTo>
                  <a:lnTo>
                    <a:pt x="771776" y="3992469"/>
                  </a:lnTo>
                  <a:lnTo>
                    <a:pt x="744585" y="3954369"/>
                  </a:lnTo>
                  <a:lnTo>
                    <a:pt x="717818" y="3916269"/>
                  </a:lnTo>
                  <a:lnTo>
                    <a:pt x="691477" y="3878169"/>
                  </a:lnTo>
                  <a:lnTo>
                    <a:pt x="665567" y="3840069"/>
                  </a:lnTo>
                  <a:lnTo>
                    <a:pt x="640091" y="3801969"/>
                  </a:lnTo>
                  <a:lnTo>
                    <a:pt x="615053" y="3763869"/>
                  </a:lnTo>
                  <a:lnTo>
                    <a:pt x="590457" y="3725769"/>
                  </a:lnTo>
                  <a:lnTo>
                    <a:pt x="566306" y="3687669"/>
                  </a:lnTo>
                  <a:lnTo>
                    <a:pt x="542603" y="3649569"/>
                  </a:lnTo>
                  <a:lnTo>
                    <a:pt x="519354" y="3611469"/>
                  </a:lnTo>
                  <a:lnTo>
                    <a:pt x="496560" y="3573369"/>
                  </a:lnTo>
                  <a:lnTo>
                    <a:pt x="474227" y="3535269"/>
                  </a:lnTo>
                  <a:lnTo>
                    <a:pt x="452357" y="3497169"/>
                  </a:lnTo>
                  <a:lnTo>
                    <a:pt x="430955" y="3459069"/>
                  </a:lnTo>
                  <a:lnTo>
                    <a:pt x="410023" y="3420969"/>
                  </a:lnTo>
                  <a:lnTo>
                    <a:pt x="389567" y="3382869"/>
                  </a:lnTo>
                  <a:lnTo>
                    <a:pt x="369588" y="3332069"/>
                  </a:lnTo>
                  <a:lnTo>
                    <a:pt x="350092" y="3293969"/>
                  </a:lnTo>
                  <a:lnTo>
                    <a:pt x="331081" y="3255869"/>
                  </a:lnTo>
                  <a:lnTo>
                    <a:pt x="312560" y="3217769"/>
                  </a:lnTo>
                  <a:lnTo>
                    <a:pt x="294532" y="3166969"/>
                  </a:lnTo>
                  <a:lnTo>
                    <a:pt x="277001" y="3128869"/>
                  </a:lnTo>
                  <a:lnTo>
                    <a:pt x="259970" y="3090769"/>
                  </a:lnTo>
                  <a:lnTo>
                    <a:pt x="243443" y="3039969"/>
                  </a:lnTo>
                  <a:lnTo>
                    <a:pt x="227424" y="3001869"/>
                  </a:lnTo>
                  <a:lnTo>
                    <a:pt x="211916" y="2951069"/>
                  </a:lnTo>
                  <a:lnTo>
                    <a:pt x="196924" y="2912969"/>
                  </a:lnTo>
                  <a:lnTo>
                    <a:pt x="182451" y="2874869"/>
                  </a:lnTo>
                  <a:lnTo>
                    <a:pt x="168500" y="2824069"/>
                  </a:lnTo>
                  <a:lnTo>
                    <a:pt x="155075" y="2785969"/>
                  </a:lnTo>
                  <a:lnTo>
                    <a:pt x="142180" y="2735169"/>
                  </a:lnTo>
                  <a:lnTo>
                    <a:pt x="129819" y="2697069"/>
                  </a:lnTo>
                  <a:lnTo>
                    <a:pt x="117994" y="2646269"/>
                  </a:lnTo>
                  <a:lnTo>
                    <a:pt x="106711" y="2608169"/>
                  </a:lnTo>
                  <a:lnTo>
                    <a:pt x="95973" y="2557369"/>
                  </a:lnTo>
                  <a:lnTo>
                    <a:pt x="85782" y="2506570"/>
                  </a:lnTo>
                  <a:lnTo>
                    <a:pt x="76144" y="2468470"/>
                  </a:lnTo>
                  <a:lnTo>
                    <a:pt x="67061" y="2417670"/>
                  </a:lnTo>
                  <a:lnTo>
                    <a:pt x="58538" y="2379570"/>
                  </a:lnTo>
                  <a:lnTo>
                    <a:pt x="50577" y="2328770"/>
                  </a:lnTo>
                  <a:lnTo>
                    <a:pt x="43184" y="2277970"/>
                  </a:lnTo>
                  <a:lnTo>
                    <a:pt x="36360" y="2239870"/>
                  </a:lnTo>
                  <a:lnTo>
                    <a:pt x="30111" y="2189070"/>
                  </a:lnTo>
                  <a:lnTo>
                    <a:pt x="24439" y="2138270"/>
                  </a:lnTo>
                  <a:lnTo>
                    <a:pt x="19349" y="2100170"/>
                  </a:lnTo>
                  <a:lnTo>
                    <a:pt x="14844" y="2049370"/>
                  </a:lnTo>
                  <a:lnTo>
                    <a:pt x="10928" y="1998570"/>
                  </a:lnTo>
                  <a:lnTo>
                    <a:pt x="7604" y="1947770"/>
                  </a:lnTo>
                  <a:lnTo>
                    <a:pt x="4876" y="1909670"/>
                  </a:lnTo>
                  <a:lnTo>
                    <a:pt x="2748" y="1858870"/>
                  </a:lnTo>
                  <a:lnTo>
                    <a:pt x="1223" y="1808070"/>
                  </a:lnTo>
                  <a:lnTo>
                    <a:pt x="305" y="1757270"/>
                  </a:lnTo>
                  <a:lnTo>
                    <a:pt x="0" y="1706580"/>
                  </a:lnTo>
                  <a:lnTo>
                    <a:pt x="305" y="1668370"/>
                  </a:lnTo>
                  <a:lnTo>
                    <a:pt x="1223" y="1617570"/>
                  </a:lnTo>
                  <a:lnTo>
                    <a:pt x="2748" y="1566770"/>
                  </a:lnTo>
                  <a:lnTo>
                    <a:pt x="4876" y="1515970"/>
                  </a:lnTo>
                  <a:lnTo>
                    <a:pt x="7604" y="1465170"/>
                  </a:lnTo>
                  <a:lnTo>
                    <a:pt x="10928" y="1427070"/>
                  </a:lnTo>
                  <a:lnTo>
                    <a:pt x="14844" y="1376270"/>
                  </a:lnTo>
                  <a:lnTo>
                    <a:pt x="19349" y="1325470"/>
                  </a:lnTo>
                  <a:lnTo>
                    <a:pt x="24439" y="1274670"/>
                  </a:lnTo>
                  <a:lnTo>
                    <a:pt x="30111" y="1236570"/>
                  </a:lnTo>
                  <a:lnTo>
                    <a:pt x="36360" y="1185770"/>
                  </a:lnTo>
                  <a:lnTo>
                    <a:pt x="43184" y="1134970"/>
                  </a:lnTo>
                  <a:lnTo>
                    <a:pt x="50577" y="1096870"/>
                  </a:lnTo>
                  <a:lnTo>
                    <a:pt x="58538" y="1046070"/>
                  </a:lnTo>
                  <a:lnTo>
                    <a:pt x="67061" y="1007970"/>
                  </a:lnTo>
                  <a:lnTo>
                    <a:pt x="76144" y="957170"/>
                  </a:lnTo>
                  <a:lnTo>
                    <a:pt x="85782" y="906370"/>
                  </a:lnTo>
                  <a:lnTo>
                    <a:pt x="95973" y="868270"/>
                  </a:lnTo>
                  <a:lnTo>
                    <a:pt x="106711" y="817470"/>
                  </a:lnTo>
                  <a:lnTo>
                    <a:pt x="117994" y="779370"/>
                  </a:lnTo>
                  <a:lnTo>
                    <a:pt x="129819" y="728570"/>
                  </a:lnTo>
                  <a:lnTo>
                    <a:pt x="142180" y="690470"/>
                  </a:lnTo>
                  <a:lnTo>
                    <a:pt x="155075" y="639670"/>
                  </a:lnTo>
                  <a:lnTo>
                    <a:pt x="168500" y="601570"/>
                  </a:lnTo>
                  <a:lnTo>
                    <a:pt x="182451" y="550770"/>
                  </a:lnTo>
                  <a:lnTo>
                    <a:pt x="196924" y="512670"/>
                  </a:lnTo>
                  <a:lnTo>
                    <a:pt x="211916" y="461870"/>
                  </a:lnTo>
                  <a:lnTo>
                    <a:pt x="227424" y="423770"/>
                  </a:lnTo>
                  <a:lnTo>
                    <a:pt x="243443" y="385670"/>
                  </a:lnTo>
                  <a:lnTo>
                    <a:pt x="259970" y="334870"/>
                  </a:lnTo>
                  <a:lnTo>
                    <a:pt x="277001" y="296770"/>
                  </a:lnTo>
                  <a:lnTo>
                    <a:pt x="294532" y="258670"/>
                  </a:lnTo>
                  <a:lnTo>
                    <a:pt x="312560" y="207870"/>
                  </a:lnTo>
                  <a:lnTo>
                    <a:pt x="331081" y="169770"/>
                  </a:lnTo>
                  <a:lnTo>
                    <a:pt x="350092" y="131670"/>
                  </a:lnTo>
                  <a:lnTo>
                    <a:pt x="369588" y="80870"/>
                  </a:lnTo>
                  <a:lnTo>
                    <a:pt x="389567" y="42770"/>
                  </a:lnTo>
                  <a:lnTo>
                    <a:pt x="410023" y="4670"/>
                  </a:lnTo>
                  <a:lnTo>
                    <a:pt x="412589" y="0"/>
                  </a:lnTo>
                  <a:lnTo>
                    <a:pt x="5718950" y="0"/>
                  </a:lnTo>
                  <a:lnTo>
                    <a:pt x="5718950" y="4901189"/>
                  </a:lnTo>
                  <a:lnTo>
                    <a:pt x="5652620" y="4944969"/>
                  </a:lnTo>
                  <a:lnTo>
                    <a:pt x="5613529" y="4957669"/>
                  </a:lnTo>
                  <a:lnTo>
                    <a:pt x="5494482" y="5033869"/>
                  </a:lnTo>
                  <a:lnTo>
                    <a:pt x="5454220" y="5046569"/>
                  </a:lnTo>
                  <a:lnTo>
                    <a:pt x="5413676" y="5071969"/>
                  </a:lnTo>
                  <a:lnTo>
                    <a:pt x="5372851" y="5084669"/>
                  </a:lnTo>
                  <a:lnTo>
                    <a:pt x="5331751" y="5110069"/>
                  </a:lnTo>
                  <a:lnTo>
                    <a:pt x="5290379" y="5122769"/>
                  </a:lnTo>
                  <a:lnTo>
                    <a:pt x="5248737" y="5148169"/>
                  </a:lnTo>
                  <a:lnTo>
                    <a:pt x="5206831" y="5160869"/>
                  </a:lnTo>
                  <a:lnTo>
                    <a:pt x="5164664" y="5186269"/>
                  </a:lnTo>
                  <a:lnTo>
                    <a:pt x="5079560" y="5211669"/>
                  </a:lnTo>
                  <a:lnTo>
                    <a:pt x="5036630" y="5237069"/>
                  </a:lnTo>
                  <a:lnTo>
                    <a:pt x="4503301" y="5389469"/>
                  </a:lnTo>
                  <a:close/>
                </a:path>
                <a:path w="5719444" h="5453380">
                  <a:moveTo>
                    <a:pt x="4365166" y="5414869"/>
                  </a:moveTo>
                  <a:lnTo>
                    <a:pt x="3130747" y="5414869"/>
                  </a:lnTo>
                  <a:lnTo>
                    <a:pt x="3038460" y="5389469"/>
                  </a:lnTo>
                  <a:lnTo>
                    <a:pt x="4457453" y="5389469"/>
                  </a:lnTo>
                  <a:lnTo>
                    <a:pt x="4365166" y="5414869"/>
                  </a:lnTo>
                  <a:close/>
                </a:path>
                <a:path w="5719444" h="5453380">
                  <a:moveTo>
                    <a:pt x="4272113" y="5427569"/>
                  </a:moveTo>
                  <a:lnTo>
                    <a:pt x="3223800" y="5427569"/>
                  </a:lnTo>
                  <a:lnTo>
                    <a:pt x="3177180" y="5414869"/>
                  </a:lnTo>
                  <a:lnTo>
                    <a:pt x="4318734" y="5414869"/>
                  </a:lnTo>
                  <a:lnTo>
                    <a:pt x="4272113" y="5427569"/>
                  </a:lnTo>
                  <a:close/>
                </a:path>
                <a:path w="5719444" h="5453380">
                  <a:moveTo>
                    <a:pt x="4178325" y="5440269"/>
                  </a:moveTo>
                  <a:lnTo>
                    <a:pt x="3317588" y="5440269"/>
                  </a:lnTo>
                  <a:lnTo>
                    <a:pt x="3270604" y="5427569"/>
                  </a:lnTo>
                  <a:lnTo>
                    <a:pt x="4225309" y="5427569"/>
                  </a:lnTo>
                  <a:lnTo>
                    <a:pt x="4178325" y="5440269"/>
                  </a:lnTo>
                  <a:close/>
                </a:path>
                <a:path w="5719444" h="5453380">
                  <a:moveTo>
                    <a:pt x="4036326" y="5452969"/>
                  </a:moveTo>
                  <a:lnTo>
                    <a:pt x="3459587" y="5452969"/>
                  </a:lnTo>
                  <a:lnTo>
                    <a:pt x="3412084" y="5440269"/>
                  </a:lnTo>
                  <a:lnTo>
                    <a:pt x="4083829" y="5440269"/>
                  </a:lnTo>
                  <a:lnTo>
                    <a:pt x="4036326" y="545296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4864" y="982473"/>
              <a:ext cx="5819774" cy="5200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8247" y="1089630"/>
              <a:ext cx="5581649" cy="32480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19330" y="139627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09" y="1379618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06"/>
                </a:lnTo>
                <a:lnTo>
                  <a:pt x="1591" y="642580"/>
                </a:lnTo>
                <a:lnTo>
                  <a:pt x="6297" y="596205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6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5"/>
                </a:lnTo>
                <a:lnTo>
                  <a:pt x="1378026" y="642580"/>
                </a:lnTo>
                <a:lnTo>
                  <a:pt x="1379617" y="689808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09" y="1379618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3258" y="493011"/>
            <a:ext cx="8174355" cy="1882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430"/>
              </a:lnSpc>
            </a:pPr>
            <a:r>
              <a:rPr spc="5"/>
              <a:t>T</a:t>
            </a:r>
            <a:r>
              <a:rPr spc="-35"/>
              <a:t>e</a:t>
            </a:r>
            <a:r>
              <a:rPr spc="434"/>
              <a:t>c</a:t>
            </a:r>
            <a:r>
              <a:rPr spc="-225"/>
              <a:t>hn</a:t>
            </a:r>
            <a:r>
              <a:rPr spc="-60"/>
              <a:t>o</a:t>
            </a:r>
            <a:r>
              <a:rPr spc="-95"/>
              <a:t>l</a:t>
            </a:r>
            <a:r>
              <a:rPr spc="-60"/>
              <a:t>o</a:t>
            </a:r>
            <a:r>
              <a:rPr spc="-35"/>
              <a:t>g</a:t>
            </a:r>
            <a:r>
              <a:rPr spc="-95"/>
              <a:t>i</a:t>
            </a:r>
            <a:r>
              <a:rPr spc="-35"/>
              <a:t>e</a:t>
            </a:r>
            <a:r>
              <a:rPr spc="-270"/>
              <a:t>s</a:t>
            </a:r>
            <a:r>
              <a:rPr spc="-430"/>
              <a:t>,</a:t>
            </a:r>
            <a:r>
              <a:rPr spc="-665"/>
              <a:t> </a:t>
            </a:r>
            <a:r>
              <a:rPr spc="5"/>
              <a:t>T</a:t>
            </a:r>
            <a:r>
              <a:rPr spc="-60"/>
              <a:t>oo</a:t>
            </a:r>
            <a:r>
              <a:rPr spc="-95"/>
              <a:t>l</a:t>
            </a:r>
            <a:r>
              <a:rPr spc="-195"/>
              <a:t>s  </a:t>
            </a:r>
            <a:r>
              <a:rPr spc="-145"/>
              <a:t>a</a:t>
            </a:r>
            <a:r>
              <a:rPr spc="-225"/>
              <a:t>n</a:t>
            </a:r>
            <a:r>
              <a:rPr spc="60"/>
              <a:t>d</a:t>
            </a:r>
            <a:r>
              <a:rPr spc="-665"/>
              <a:t> </a:t>
            </a:r>
            <a:r>
              <a:rPr spc="-135"/>
              <a:t>A</a:t>
            </a:r>
            <a:r>
              <a:rPr spc="-95"/>
              <a:t>l</a:t>
            </a:r>
            <a:r>
              <a:rPr spc="-35"/>
              <a:t>g</a:t>
            </a:r>
            <a:r>
              <a:rPr spc="-60"/>
              <a:t>o</a:t>
            </a:r>
            <a:r>
              <a:rPr spc="-130"/>
              <a:t>r</a:t>
            </a:r>
            <a:r>
              <a:rPr spc="-95"/>
              <a:t>i</a:t>
            </a:r>
            <a:r>
              <a:rPr spc="155"/>
              <a:t>t</a:t>
            </a:r>
            <a:r>
              <a:rPr spc="-225"/>
              <a:t>h</a:t>
            </a:r>
            <a:r>
              <a:rPr spc="-229"/>
              <a:t>m</a:t>
            </a:r>
            <a:r>
              <a:rPr spc="-270"/>
              <a:t>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83040" y="3865109"/>
            <a:ext cx="8165426" cy="5412626"/>
            <a:chOff x="318427" y="2956889"/>
            <a:chExt cx="8165426" cy="5412626"/>
          </a:xfrm>
        </p:grpSpPr>
        <p:sp>
          <p:nvSpPr>
            <p:cNvPr id="11" name="object 11"/>
            <p:cNvSpPr/>
            <p:nvPr/>
          </p:nvSpPr>
          <p:spPr>
            <a:xfrm>
              <a:off x="318427" y="6182778"/>
              <a:ext cx="7872095" cy="2125980"/>
            </a:xfrm>
            <a:custGeom>
              <a:avLst/>
              <a:gdLst/>
              <a:ahLst/>
              <a:cxnLst/>
              <a:rect l="l" t="t" r="r" b="b"/>
              <a:pathLst>
                <a:path w="7872095" h="2125979">
                  <a:moveTo>
                    <a:pt x="160312" y="627087"/>
                  </a:moveTo>
                  <a:lnTo>
                    <a:pt x="157632" y="614387"/>
                  </a:lnTo>
                  <a:lnTo>
                    <a:pt x="150253" y="614387"/>
                  </a:lnTo>
                  <a:lnTo>
                    <a:pt x="145402" y="601687"/>
                  </a:lnTo>
                  <a:lnTo>
                    <a:pt x="134251" y="601687"/>
                  </a:lnTo>
                  <a:lnTo>
                    <a:pt x="135293" y="614387"/>
                  </a:lnTo>
                  <a:lnTo>
                    <a:pt x="122135" y="614387"/>
                  </a:lnTo>
                  <a:lnTo>
                    <a:pt x="128498" y="627087"/>
                  </a:lnTo>
                  <a:lnTo>
                    <a:pt x="121310" y="627087"/>
                  </a:lnTo>
                  <a:lnTo>
                    <a:pt x="121729" y="639787"/>
                  </a:lnTo>
                  <a:lnTo>
                    <a:pt x="130873" y="627087"/>
                  </a:lnTo>
                  <a:lnTo>
                    <a:pt x="141185" y="639787"/>
                  </a:lnTo>
                  <a:lnTo>
                    <a:pt x="151117" y="639787"/>
                  </a:lnTo>
                  <a:lnTo>
                    <a:pt x="159105" y="627087"/>
                  </a:lnTo>
                  <a:lnTo>
                    <a:pt x="160312" y="627087"/>
                  </a:lnTo>
                  <a:close/>
                </a:path>
                <a:path w="7872095" h="2125979">
                  <a:moveTo>
                    <a:pt x="166738" y="69100"/>
                  </a:moveTo>
                  <a:lnTo>
                    <a:pt x="166077" y="59105"/>
                  </a:lnTo>
                  <a:lnTo>
                    <a:pt x="158318" y="59550"/>
                  </a:lnTo>
                  <a:lnTo>
                    <a:pt x="158978" y="69545"/>
                  </a:lnTo>
                  <a:lnTo>
                    <a:pt x="166738" y="69100"/>
                  </a:lnTo>
                  <a:close/>
                </a:path>
                <a:path w="7872095" h="2125979">
                  <a:moveTo>
                    <a:pt x="179400" y="512787"/>
                  </a:moveTo>
                  <a:lnTo>
                    <a:pt x="74980" y="512787"/>
                  </a:lnTo>
                  <a:lnTo>
                    <a:pt x="51676" y="500087"/>
                  </a:lnTo>
                  <a:lnTo>
                    <a:pt x="47752" y="500087"/>
                  </a:lnTo>
                  <a:lnTo>
                    <a:pt x="45669" y="512787"/>
                  </a:lnTo>
                  <a:lnTo>
                    <a:pt x="5092" y="512787"/>
                  </a:lnTo>
                  <a:lnTo>
                    <a:pt x="0" y="525487"/>
                  </a:lnTo>
                  <a:lnTo>
                    <a:pt x="36474" y="525487"/>
                  </a:lnTo>
                  <a:lnTo>
                    <a:pt x="54749" y="538187"/>
                  </a:lnTo>
                  <a:lnTo>
                    <a:pt x="73152" y="538187"/>
                  </a:lnTo>
                  <a:lnTo>
                    <a:pt x="72415" y="550887"/>
                  </a:lnTo>
                  <a:lnTo>
                    <a:pt x="85407" y="550887"/>
                  </a:lnTo>
                  <a:lnTo>
                    <a:pt x="83235" y="538187"/>
                  </a:lnTo>
                  <a:lnTo>
                    <a:pt x="104089" y="538187"/>
                  </a:lnTo>
                  <a:lnTo>
                    <a:pt x="110464" y="525487"/>
                  </a:lnTo>
                  <a:lnTo>
                    <a:pt x="111467" y="538187"/>
                  </a:lnTo>
                  <a:lnTo>
                    <a:pt x="147815" y="538187"/>
                  </a:lnTo>
                  <a:lnTo>
                    <a:pt x="153619" y="525487"/>
                  </a:lnTo>
                  <a:lnTo>
                    <a:pt x="159448" y="525487"/>
                  </a:lnTo>
                  <a:lnTo>
                    <a:pt x="161836" y="538187"/>
                  </a:lnTo>
                  <a:lnTo>
                    <a:pt x="175120" y="538187"/>
                  </a:lnTo>
                  <a:lnTo>
                    <a:pt x="178638" y="525487"/>
                  </a:lnTo>
                  <a:lnTo>
                    <a:pt x="175310" y="525487"/>
                  </a:lnTo>
                  <a:lnTo>
                    <a:pt x="179400" y="512787"/>
                  </a:lnTo>
                  <a:close/>
                </a:path>
                <a:path w="7872095" h="2125979">
                  <a:moveTo>
                    <a:pt x="192100" y="614387"/>
                  </a:moveTo>
                  <a:lnTo>
                    <a:pt x="183946" y="614387"/>
                  </a:lnTo>
                  <a:lnTo>
                    <a:pt x="183642" y="601687"/>
                  </a:lnTo>
                  <a:lnTo>
                    <a:pt x="176187" y="601687"/>
                  </a:lnTo>
                  <a:lnTo>
                    <a:pt x="177126" y="614387"/>
                  </a:lnTo>
                  <a:lnTo>
                    <a:pt x="157632" y="614387"/>
                  </a:lnTo>
                  <a:lnTo>
                    <a:pt x="162204" y="627087"/>
                  </a:lnTo>
                  <a:lnTo>
                    <a:pt x="191706" y="627087"/>
                  </a:lnTo>
                  <a:lnTo>
                    <a:pt x="192100" y="614387"/>
                  </a:lnTo>
                  <a:close/>
                </a:path>
                <a:path w="7872095" h="2125979">
                  <a:moveTo>
                    <a:pt x="198183" y="72123"/>
                  </a:moveTo>
                  <a:lnTo>
                    <a:pt x="197980" y="67335"/>
                  </a:lnTo>
                  <a:lnTo>
                    <a:pt x="195021" y="68592"/>
                  </a:lnTo>
                  <a:lnTo>
                    <a:pt x="190296" y="67919"/>
                  </a:lnTo>
                  <a:lnTo>
                    <a:pt x="190538" y="72605"/>
                  </a:lnTo>
                  <a:lnTo>
                    <a:pt x="193395" y="71437"/>
                  </a:lnTo>
                  <a:lnTo>
                    <a:pt x="198183" y="72123"/>
                  </a:lnTo>
                  <a:close/>
                </a:path>
                <a:path w="7872095" h="2125979">
                  <a:moveTo>
                    <a:pt x="250088" y="588987"/>
                  </a:moveTo>
                  <a:lnTo>
                    <a:pt x="249123" y="576287"/>
                  </a:lnTo>
                  <a:lnTo>
                    <a:pt x="242976" y="588987"/>
                  </a:lnTo>
                  <a:lnTo>
                    <a:pt x="250088" y="588987"/>
                  </a:lnTo>
                  <a:close/>
                </a:path>
                <a:path w="7872095" h="2125979">
                  <a:moveTo>
                    <a:pt x="268592" y="233387"/>
                  </a:moveTo>
                  <a:lnTo>
                    <a:pt x="259143" y="233387"/>
                  </a:lnTo>
                  <a:lnTo>
                    <a:pt x="263448" y="246087"/>
                  </a:lnTo>
                  <a:lnTo>
                    <a:pt x="268592" y="233387"/>
                  </a:lnTo>
                  <a:close/>
                </a:path>
                <a:path w="7872095" h="2125979">
                  <a:moveTo>
                    <a:pt x="303225" y="1579587"/>
                  </a:moveTo>
                  <a:lnTo>
                    <a:pt x="294474" y="1579587"/>
                  </a:lnTo>
                  <a:lnTo>
                    <a:pt x="298450" y="1592287"/>
                  </a:lnTo>
                  <a:lnTo>
                    <a:pt x="300647" y="1592287"/>
                  </a:lnTo>
                  <a:lnTo>
                    <a:pt x="303225" y="1579587"/>
                  </a:lnTo>
                  <a:close/>
                </a:path>
                <a:path w="7872095" h="2125979">
                  <a:moveTo>
                    <a:pt x="316445" y="1312887"/>
                  </a:moveTo>
                  <a:lnTo>
                    <a:pt x="295554" y="1312887"/>
                  </a:lnTo>
                  <a:lnTo>
                    <a:pt x="291909" y="1325587"/>
                  </a:lnTo>
                  <a:lnTo>
                    <a:pt x="308749" y="1325587"/>
                  </a:lnTo>
                  <a:lnTo>
                    <a:pt x="316445" y="1312887"/>
                  </a:lnTo>
                  <a:close/>
                </a:path>
                <a:path w="7872095" h="2125979">
                  <a:moveTo>
                    <a:pt x="395338" y="893787"/>
                  </a:moveTo>
                  <a:lnTo>
                    <a:pt x="382409" y="881087"/>
                  </a:lnTo>
                  <a:lnTo>
                    <a:pt x="371271" y="881087"/>
                  </a:lnTo>
                  <a:lnTo>
                    <a:pt x="372719" y="893787"/>
                  </a:lnTo>
                  <a:lnTo>
                    <a:pt x="395338" y="893787"/>
                  </a:lnTo>
                  <a:close/>
                </a:path>
                <a:path w="7872095" h="2125979">
                  <a:moveTo>
                    <a:pt x="405561" y="66763"/>
                  </a:moveTo>
                  <a:lnTo>
                    <a:pt x="401180" y="64058"/>
                  </a:lnTo>
                  <a:lnTo>
                    <a:pt x="393395" y="66332"/>
                  </a:lnTo>
                  <a:lnTo>
                    <a:pt x="393865" y="76225"/>
                  </a:lnTo>
                  <a:lnTo>
                    <a:pt x="405485" y="75666"/>
                  </a:lnTo>
                  <a:lnTo>
                    <a:pt x="405561" y="66763"/>
                  </a:lnTo>
                  <a:close/>
                </a:path>
                <a:path w="7872095" h="2125979">
                  <a:moveTo>
                    <a:pt x="408863" y="1782787"/>
                  </a:moveTo>
                  <a:lnTo>
                    <a:pt x="391185" y="1770087"/>
                  </a:lnTo>
                  <a:lnTo>
                    <a:pt x="374675" y="1770087"/>
                  </a:lnTo>
                  <a:lnTo>
                    <a:pt x="357098" y="1757387"/>
                  </a:lnTo>
                  <a:lnTo>
                    <a:pt x="357301" y="1770087"/>
                  </a:lnTo>
                  <a:lnTo>
                    <a:pt x="351155" y="1770087"/>
                  </a:lnTo>
                  <a:lnTo>
                    <a:pt x="343014" y="1782787"/>
                  </a:lnTo>
                  <a:lnTo>
                    <a:pt x="336600" y="1770087"/>
                  </a:lnTo>
                  <a:lnTo>
                    <a:pt x="327253" y="1770087"/>
                  </a:lnTo>
                  <a:lnTo>
                    <a:pt x="326199" y="1782787"/>
                  </a:lnTo>
                  <a:lnTo>
                    <a:pt x="266115" y="1782787"/>
                  </a:lnTo>
                  <a:lnTo>
                    <a:pt x="261226" y="1795487"/>
                  </a:lnTo>
                  <a:lnTo>
                    <a:pt x="256044" y="1795487"/>
                  </a:lnTo>
                  <a:lnTo>
                    <a:pt x="250266" y="1808187"/>
                  </a:lnTo>
                  <a:lnTo>
                    <a:pt x="216687" y="1808187"/>
                  </a:lnTo>
                  <a:lnTo>
                    <a:pt x="216014" y="1820887"/>
                  </a:lnTo>
                  <a:lnTo>
                    <a:pt x="339559" y="1820887"/>
                  </a:lnTo>
                  <a:lnTo>
                    <a:pt x="351015" y="1808187"/>
                  </a:lnTo>
                  <a:lnTo>
                    <a:pt x="361797" y="1808187"/>
                  </a:lnTo>
                  <a:lnTo>
                    <a:pt x="369354" y="1795487"/>
                  </a:lnTo>
                  <a:lnTo>
                    <a:pt x="356425" y="1795487"/>
                  </a:lnTo>
                  <a:lnTo>
                    <a:pt x="354825" y="1782787"/>
                  </a:lnTo>
                  <a:lnTo>
                    <a:pt x="408863" y="1782787"/>
                  </a:lnTo>
                  <a:close/>
                </a:path>
                <a:path w="7872095" h="2125979">
                  <a:moveTo>
                    <a:pt x="420458" y="70129"/>
                  </a:moveTo>
                  <a:lnTo>
                    <a:pt x="416242" y="70929"/>
                  </a:lnTo>
                  <a:lnTo>
                    <a:pt x="414159" y="63055"/>
                  </a:lnTo>
                  <a:lnTo>
                    <a:pt x="412877" y="70383"/>
                  </a:lnTo>
                  <a:lnTo>
                    <a:pt x="413143" y="75425"/>
                  </a:lnTo>
                  <a:lnTo>
                    <a:pt x="419798" y="76466"/>
                  </a:lnTo>
                  <a:lnTo>
                    <a:pt x="420458" y="70129"/>
                  </a:lnTo>
                  <a:close/>
                </a:path>
                <a:path w="7872095" h="2125979">
                  <a:moveTo>
                    <a:pt x="423367" y="893787"/>
                  </a:moveTo>
                  <a:lnTo>
                    <a:pt x="419138" y="881087"/>
                  </a:lnTo>
                  <a:lnTo>
                    <a:pt x="408203" y="893787"/>
                  </a:lnTo>
                  <a:lnTo>
                    <a:pt x="423367" y="893787"/>
                  </a:lnTo>
                  <a:close/>
                </a:path>
                <a:path w="7872095" h="2125979">
                  <a:moveTo>
                    <a:pt x="472186" y="1071587"/>
                  </a:moveTo>
                  <a:lnTo>
                    <a:pt x="464146" y="1058887"/>
                  </a:lnTo>
                  <a:lnTo>
                    <a:pt x="457288" y="1071587"/>
                  </a:lnTo>
                  <a:lnTo>
                    <a:pt x="472186" y="1071587"/>
                  </a:lnTo>
                  <a:close/>
                </a:path>
                <a:path w="7872095" h="2125979">
                  <a:moveTo>
                    <a:pt x="489229" y="1770087"/>
                  </a:moveTo>
                  <a:lnTo>
                    <a:pt x="485267" y="1770087"/>
                  </a:lnTo>
                  <a:lnTo>
                    <a:pt x="483844" y="1757387"/>
                  </a:lnTo>
                  <a:lnTo>
                    <a:pt x="475602" y="1757387"/>
                  </a:lnTo>
                  <a:lnTo>
                    <a:pt x="474091" y="1770087"/>
                  </a:lnTo>
                  <a:lnTo>
                    <a:pt x="429971" y="1770087"/>
                  </a:lnTo>
                  <a:lnTo>
                    <a:pt x="408863" y="1782787"/>
                  </a:lnTo>
                  <a:lnTo>
                    <a:pt x="450786" y="1782787"/>
                  </a:lnTo>
                  <a:lnTo>
                    <a:pt x="451192" y="1795487"/>
                  </a:lnTo>
                  <a:lnTo>
                    <a:pt x="452475" y="1820887"/>
                  </a:lnTo>
                  <a:lnTo>
                    <a:pt x="458914" y="1808187"/>
                  </a:lnTo>
                  <a:lnTo>
                    <a:pt x="466471" y="1820887"/>
                  </a:lnTo>
                  <a:lnTo>
                    <a:pt x="472922" y="1808187"/>
                  </a:lnTo>
                  <a:lnTo>
                    <a:pt x="466407" y="1808187"/>
                  </a:lnTo>
                  <a:lnTo>
                    <a:pt x="462597" y="1795487"/>
                  </a:lnTo>
                  <a:lnTo>
                    <a:pt x="472490" y="1795487"/>
                  </a:lnTo>
                  <a:lnTo>
                    <a:pt x="474103" y="1782787"/>
                  </a:lnTo>
                  <a:lnTo>
                    <a:pt x="488302" y="1782787"/>
                  </a:lnTo>
                  <a:lnTo>
                    <a:pt x="489229" y="1770087"/>
                  </a:lnTo>
                  <a:close/>
                </a:path>
                <a:path w="7872095" h="2125979">
                  <a:moveTo>
                    <a:pt x="497192" y="1058887"/>
                  </a:moveTo>
                  <a:lnTo>
                    <a:pt x="479044" y="1058887"/>
                  </a:lnTo>
                  <a:lnTo>
                    <a:pt x="472186" y="1071587"/>
                  </a:lnTo>
                  <a:lnTo>
                    <a:pt x="496570" y="1071587"/>
                  </a:lnTo>
                  <a:lnTo>
                    <a:pt x="497192" y="1058887"/>
                  </a:lnTo>
                  <a:close/>
                </a:path>
                <a:path w="7872095" h="2125979">
                  <a:moveTo>
                    <a:pt x="509320" y="1058887"/>
                  </a:moveTo>
                  <a:lnTo>
                    <a:pt x="503339" y="1058887"/>
                  </a:lnTo>
                  <a:lnTo>
                    <a:pt x="504786" y="1071587"/>
                  </a:lnTo>
                  <a:lnTo>
                    <a:pt x="507758" y="1071587"/>
                  </a:lnTo>
                  <a:lnTo>
                    <a:pt x="509320" y="1058887"/>
                  </a:lnTo>
                  <a:close/>
                </a:path>
                <a:path w="7872095" h="2125979">
                  <a:moveTo>
                    <a:pt x="531114" y="1871687"/>
                  </a:moveTo>
                  <a:lnTo>
                    <a:pt x="500938" y="1871687"/>
                  </a:lnTo>
                  <a:lnTo>
                    <a:pt x="493306" y="1884387"/>
                  </a:lnTo>
                  <a:lnTo>
                    <a:pt x="520712" y="1884387"/>
                  </a:lnTo>
                  <a:lnTo>
                    <a:pt x="531114" y="1871687"/>
                  </a:lnTo>
                  <a:close/>
                </a:path>
                <a:path w="7872095" h="2125979">
                  <a:moveTo>
                    <a:pt x="556412" y="1693887"/>
                  </a:moveTo>
                  <a:lnTo>
                    <a:pt x="547979" y="1706587"/>
                  </a:lnTo>
                  <a:lnTo>
                    <a:pt x="555015" y="1706587"/>
                  </a:lnTo>
                  <a:lnTo>
                    <a:pt x="556412" y="1693887"/>
                  </a:lnTo>
                  <a:close/>
                </a:path>
                <a:path w="7872095" h="2125979">
                  <a:moveTo>
                    <a:pt x="599782" y="1884387"/>
                  </a:moveTo>
                  <a:lnTo>
                    <a:pt x="590054" y="1871687"/>
                  </a:lnTo>
                  <a:lnTo>
                    <a:pt x="590308" y="1884387"/>
                  </a:lnTo>
                  <a:lnTo>
                    <a:pt x="599782" y="1884387"/>
                  </a:lnTo>
                  <a:close/>
                </a:path>
                <a:path w="7872095" h="2125979">
                  <a:moveTo>
                    <a:pt x="614184" y="1058887"/>
                  </a:moveTo>
                  <a:lnTo>
                    <a:pt x="583742" y="1058887"/>
                  </a:lnTo>
                  <a:lnTo>
                    <a:pt x="580745" y="1071587"/>
                  </a:lnTo>
                  <a:lnTo>
                    <a:pt x="604177" y="1071587"/>
                  </a:lnTo>
                  <a:lnTo>
                    <a:pt x="614184" y="1058887"/>
                  </a:lnTo>
                  <a:close/>
                </a:path>
                <a:path w="7872095" h="2125979">
                  <a:moveTo>
                    <a:pt x="636320" y="1109687"/>
                  </a:moveTo>
                  <a:lnTo>
                    <a:pt x="630135" y="1096987"/>
                  </a:lnTo>
                  <a:lnTo>
                    <a:pt x="629678" y="1109687"/>
                  </a:lnTo>
                  <a:lnTo>
                    <a:pt x="636320" y="1109687"/>
                  </a:lnTo>
                  <a:close/>
                </a:path>
                <a:path w="7872095" h="2125979">
                  <a:moveTo>
                    <a:pt x="641108" y="1706587"/>
                  </a:moveTo>
                  <a:lnTo>
                    <a:pt x="635889" y="1706587"/>
                  </a:lnTo>
                  <a:lnTo>
                    <a:pt x="627303" y="1693887"/>
                  </a:lnTo>
                  <a:lnTo>
                    <a:pt x="621322" y="1706587"/>
                  </a:lnTo>
                  <a:lnTo>
                    <a:pt x="629170" y="1719287"/>
                  </a:lnTo>
                  <a:lnTo>
                    <a:pt x="641108" y="1706587"/>
                  </a:lnTo>
                  <a:close/>
                </a:path>
                <a:path w="7872095" h="2125979">
                  <a:moveTo>
                    <a:pt x="646087" y="87706"/>
                  </a:moveTo>
                  <a:lnTo>
                    <a:pt x="645998" y="82753"/>
                  </a:lnTo>
                  <a:lnTo>
                    <a:pt x="643064" y="83972"/>
                  </a:lnTo>
                  <a:lnTo>
                    <a:pt x="638479" y="83223"/>
                  </a:lnTo>
                  <a:lnTo>
                    <a:pt x="638556" y="88011"/>
                  </a:lnTo>
                  <a:lnTo>
                    <a:pt x="641489" y="86753"/>
                  </a:lnTo>
                  <a:lnTo>
                    <a:pt x="646087" y="87706"/>
                  </a:lnTo>
                  <a:close/>
                </a:path>
                <a:path w="7872095" h="2125979">
                  <a:moveTo>
                    <a:pt x="661454" y="92049"/>
                  </a:moveTo>
                  <a:lnTo>
                    <a:pt x="661352" y="87261"/>
                  </a:lnTo>
                  <a:lnTo>
                    <a:pt x="658533" y="88506"/>
                  </a:lnTo>
                  <a:lnTo>
                    <a:pt x="653884" y="87591"/>
                  </a:lnTo>
                  <a:lnTo>
                    <a:pt x="653961" y="92557"/>
                  </a:lnTo>
                  <a:lnTo>
                    <a:pt x="656856" y="91325"/>
                  </a:lnTo>
                  <a:lnTo>
                    <a:pt x="661454" y="92049"/>
                  </a:lnTo>
                  <a:close/>
                </a:path>
                <a:path w="7872095" h="2125979">
                  <a:moveTo>
                    <a:pt x="666153" y="1046187"/>
                  </a:moveTo>
                  <a:lnTo>
                    <a:pt x="655180" y="1046187"/>
                  </a:lnTo>
                  <a:lnTo>
                    <a:pt x="652437" y="1058887"/>
                  </a:lnTo>
                  <a:lnTo>
                    <a:pt x="658202" y="1058887"/>
                  </a:lnTo>
                  <a:lnTo>
                    <a:pt x="666153" y="1046187"/>
                  </a:lnTo>
                  <a:close/>
                </a:path>
                <a:path w="7872095" h="2125979">
                  <a:moveTo>
                    <a:pt x="853643" y="119087"/>
                  </a:moveTo>
                  <a:lnTo>
                    <a:pt x="826287" y="119087"/>
                  </a:lnTo>
                  <a:lnTo>
                    <a:pt x="823709" y="131787"/>
                  </a:lnTo>
                  <a:lnTo>
                    <a:pt x="847775" y="131787"/>
                  </a:lnTo>
                  <a:lnTo>
                    <a:pt x="853643" y="119087"/>
                  </a:lnTo>
                  <a:close/>
                </a:path>
                <a:path w="7872095" h="2125979">
                  <a:moveTo>
                    <a:pt x="861148" y="78384"/>
                  </a:moveTo>
                  <a:lnTo>
                    <a:pt x="858050" y="74587"/>
                  </a:lnTo>
                  <a:lnTo>
                    <a:pt x="853427" y="78536"/>
                  </a:lnTo>
                  <a:lnTo>
                    <a:pt x="855472" y="81038"/>
                  </a:lnTo>
                  <a:lnTo>
                    <a:pt x="856538" y="82410"/>
                  </a:lnTo>
                  <a:lnTo>
                    <a:pt x="861148" y="78384"/>
                  </a:lnTo>
                  <a:close/>
                </a:path>
                <a:path w="7872095" h="2125979">
                  <a:moveTo>
                    <a:pt x="911821" y="80048"/>
                  </a:moveTo>
                  <a:lnTo>
                    <a:pt x="902563" y="79514"/>
                  </a:lnTo>
                  <a:lnTo>
                    <a:pt x="893737" y="79641"/>
                  </a:lnTo>
                  <a:lnTo>
                    <a:pt x="889444" y="85432"/>
                  </a:lnTo>
                  <a:lnTo>
                    <a:pt x="889228" y="78854"/>
                  </a:lnTo>
                  <a:lnTo>
                    <a:pt x="878890" y="79133"/>
                  </a:lnTo>
                  <a:lnTo>
                    <a:pt x="878205" y="85598"/>
                  </a:lnTo>
                  <a:lnTo>
                    <a:pt x="883856" y="90855"/>
                  </a:lnTo>
                  <a:lnTo>
                    <a:pt x="890651" y="97840"/>
                  </a:lnTo>
                  <a:lnTo>
                    <a:pt x="897851" y="101092"/>
                  </a:lnTo>
                  <a:lnTo>
                    <a:pt x="904722" y="95123"/>
                  </a:lnTo>
                  <a:lnTo>
                    <a:pt x="901014" y="91643"/>
                  </a:lnTo>
                  <a:lnTo>
                    <a:pt x="904189" y="88252"/>
                  </a:lnTo>
                  <a:lnTo>
                    <a:pt x="909408" y="84518"/>
                  </a:lnTo>
                  <a:lnTo>
                    <a:pt x="911821" y="80048"/>
                  </a:lnTo>
                  <a:close/>
                </a:path>
                <a:path w="7872095" h="2125979">
                  <a:moveTo>
                    <a:pt x="928852" y="82346"/>
                  </a:moveTo>
                  <a:lnTo>
                    <a:pt x="926846" y="79844"/>
                  </a:lnTo>
                  <a:lnTo>
                    <a:pt x="925804" y="78460"/>
                  </a:lnTo>
                  <a:lnTo>
                    <a:pt x="921232" y="82423"/>
                  </a:lnTo>
                  <a:lnTo>
                    <a:pt x="923226" y="84963"/>
                  </a:lnTo>
                  <a:lnTo>
                    <a:pt x="924280" y="86245"/>
                  </a:lnTo>
                  <a:lnTo>
                    <a:pt x="928852" y="82346"/>
                  </a:lnTo>
                  <a:close/>
                </a:path>
                <a:path w="7872095" h="2125979">
                  <a:moveTo>
                    <a:pt x="974115" y="1998687"/>
                  </a:moveTo>
                  <a:lnTo>
                    <a:pt x="969899" y="1985987"/>
                  </a:lnTo>
                  <a:lnTo>
                    <a:pt x="967232" y="1998687"/>
                  </a:lnTo>
                  <a:lnTo>
                    <a:pt x="974115" y="1998687"/>
                  </a:lnTo>
                  <a:close/>
                </a:path>
                <a:path w="7872095" h="2125979">
                  <a:moveTo>
                    <a:pt x="975588" y="79133"/>
                  </a:moveTo>
                  <a:lnTo>
                    <a:pt x="966571" y="79108"/>
                  </a:lnTo>
                  <a:lnTo>
                    <a:pt x="966558" y="82905"/>
                  </a:lnTo>
                  <a:lnTo>
                    <a:pt x="971067" y="84823"/>
                  </a:lnTo>
                  <a:lnTo>
                    <a:pt x="975588" y="79133"/>
                  </a:lnTo>
                  <a:close/>
                </a:path>
                <a:path w="7872095" h="2125979">
                  <a:moveTo>
                    <a:pt x="981011" y="76022"/>
                  </a:moveTo>
                  <a:lnTo>
                    <a:pt x="975080" y="73190"/>
                  </a:lnTo>
                  <a:lnTo>
                    <a:pt x="975588" y="79133"/>
                  </a:lnTo>
                  <a:lnTo>
                    <a:pt x="981011" y="76022"/>
                  </a:lnTo>
                  <a:close/>
                </a:path>
                <a:path w="7872095" h="2125979">
                  <a:moveTo>
                    <a:pt x="985139" y="1985987"/>
                  </a:moveTo>
                  <a:lnTo>
                    <a:pt x="980846" y="1973287"/>
                  </a:lnTo>
                  <a:lnTo>
                    <a:pt x="980084" y="1985987"/>
                  </a:lnTo>
                  <a:lnTo>
                    <a:pt x="974115" y="1985987"/>
                  </a:lnTo>
                  <a:lnTo>
                    <a:pt x="974115" y="1998687"/>
                  </a:lnTo>
                  <a:lnTo>
                    <a:pt x="984681" y="1998687"/>
                  </a:lnTo>
                  <a:lnTo>
                    <a:pt x="981240" y="1985987"/>
                  </a:lnTo>
                  <a:lnTo>
                    <a:pt x="985139" y="1985987"/>
                  </a:lnTo>
                  <a:close/>
                </a:path>
                <a:path w="7872095" h="2125979">
                  <a:moveTo>
                    <a:pt x="992771" y="80987"/>
                  </a:moveTo>
                  <a:lnTo>
                    <a:pt x="987996" y="80987"/>
                  </a:lnTo>
                  <a:lnTo>
                    <a:pt x="983462" y="93687"/>
                  </a:lnTo>
                  <a:lnTo>
                    <a:pt x="992771" y="80987"/>
                  </a:lnTo>
                  <a:close/>
                </a:path>
                <a:path w="7872095" h="2125979">
                  <a:moveTo>
                    <a:pt x="1057236" y="28105"/>
                  </a:moveTo>
                  <a:lnTo>
                    <a:pt x="1047597" y="28702"/>
                  </a:lnTo>
                  <a:lnTo>
                    <a:pt x="1039406" y="31229"/>
                  </a:lnTo>
                  <a:lnTo>
                    <a:pt x="1034910" y="38442"/>
                  </a:lnTo>
                  <a:lnTo>
                    <a:pt x="1042174" y="37998"/>
                  </a:lnTo>
                  <a:lnTo>
                    <a:pt x="1050391" y="38798"/>
                  </a:lnTo>
                  <a:lnTo>
                    <a:pt x="1056462" y="36842"/>
                  </a:lnTo>
                  <a:lnTo>
                    <a:pt x="1057236" y="28105"/>
                  </a:lnTo>
                  <a:close/>
                </a:path>
                <a:path w="7872095" h="2125979">
                  <a:moveTo>
                    <a:pt x="1076871" y="49428"/>
                  </a:moveTo>
                  <a:lnTo>
                    <a:pt x="1075423" y="44665"/>
                  </a:lnTo>
                  <a:lnTo>
                    <a:pt x="1072603" y="43954"/>
                  </a:lnTo>
                  <a:lnTo>
                    <a:pt x="1072680" y="52781"/>
                  </a:lnTo>
                  <a:lnTo>
                    <a:pt x="1076871" y="49428"/>
                  </a:lnTo>
                  <a:close/>
                </a:path>
                <a:path w="7872095" h="2125979">
                  <a:moveTo>
                    <a:pt x="1098829" y="42392"/>
                  </a:moveTo>
                  <a:lnTo>
                    <a:pt x="1097610" y="29718"/>
                  </a:lnTo>
                  <a:lnTo>
                    <a:pt x="1089914" y="27178"/>
                  </a:lnTo>
                  <a:lnTo>
                    <a:pt x="1081011" y="31115"/>
                  </a:lnTo>
                  <a:lnTo>
                    <a:pt x="1076185" y="37858"/>
                  </a:lnTo>
                  <a:lnTo>
                    <a:pt x="1080757" y="43522"/>
                  </a:lnTo>
                  <a:lnTo>
                    <a:pt x="1089571" y="43281"/>
                  </a:lnTo>
                  <a:lnTo>
                    <a:pt x="1098829" y="42392"/>
                  </a:lnTo>
                  <a:close/>
                </a:path>
                <a:path w="7872095" h="2125979">
                  <a:moveTo>
                    <a:pt x="1103337" y="41897"/>
                  </a:moveTo>
                  <a:lnTo>
                    <a:pt x="1098829" y="42392"/>
                  </a:lnTo>
                  <a:lnTo>
                    <a:pt x="1101217" y="49695"/>
                  </a:lnTo>
                  <a:lnTo>
                    <a:pt x="1103337" y="41897"/>
                  </a:lnTo>
                  <a:close/>
                </a:path>
                <a:path w="7872095" h="2125979">
                  <a:moveTo>
                    <a:pt x="1155204" y="46736"/>
                  </a:moveTo>
                  <a:lnTo>
                    <a:pt x="1155065" y="36741"/>
                  </a:lnTo>
                  <a:lnTo>
                    <a:pt x="1151318" y="36804"/>
                  </a:lnTo>
                  <a:lnTo>
                    <a:pt x="1150543" y="32689"/>
                  </a:lnTo>
                  <a:lnTo>
                    <a:pt x="1147495" y="31788"/>
                  </a:lnTo>
                  <a:lnTo>
                    <a:pt x="1147559" y="38354"/>
                  </a:lnTo>
                  <a:lnTo>
                    <a:pt x="1140968" y="36474"/>
                  </a:lnTo>
                  <a:lnTo>
                    <a:pt x="1140129" y="41808"/>
                  </a:lnTo>
                  <a:lnTo>
                    <a:pt x="1145247" y="43446"/>
                  </a:lnTo>
                  <a:lnTo>
                    <a:pt x="1147381" y="48945"/>
                  </a:lnTo>
                  <a:lnTo>
                    <a:pt x="1155204" y="46736"/>
                  </a:lnTo>
                  <a:close/>
                </a:path>
                <a:path w="7872095" h="2125979">
                  <a:moveTo>
                    <a:pt x="1160373" y="9232"/>
                  </a:moveTo>
                  <a:lnTo>
                    <a:pt x="1158405" y="6692"/>
                  </a:lnTo>
                  <a:lnTo>
                    <a:pt x="1157363" y="5372"/>
                  </a:lnTo>
                  <a:lnTo>
                    <a:pt x="1152728" y="9271"/>
                  </a:lnTo>
                  <a:lnTo>
                    <a:pt x="1154696" y="11772"/>
                  </a:lnTo>
                  <a:lnTo>
                    <a:pt x="1155776" y="13157"/>
                  </a:lnTo>
                  <a:lnTo>
                    <a:pt x="1160373" y="9232"/>
                  </a:lnTo>
                  <a:close/>
                </a:path>
                <a:path w="7872095" h="2125979">
                  <a:moveTo>
                    <a:pt x="1217015" y="28498"/>
                  </a:moveTo>
                  <a:lnTo>
                    <a:pt x="1215021" y="25869"/>
                  </a:lnTo>
                  <a:lnTo>
                    <a:pt x="1213980" y="24523"/>
                  </a:lnTo>
                  <a:lnTo>
                    <a:pt x="1209332" y="28333"/>
                  </a:lnTo>
                  <a:lnTo>
                    <a:pt x="1211376" y="30873"/>
                  </a:lnTo>
                  <a:lnTo>
                    <a:pt x="1212469" y="32270"/>
                  </a:lnTo>
                  <a:lnTo>
                    <a:pt x="1217015" y="28498"/>
                  </a:lnTo>
                  <a:close/>
                </a:path>
                <a:path w="7872095" h="2125979">
                  <a:moveTo>
                    <a:pt x="1233563" y="698"/>
                  </a:moveTo>
                  <a:lnTo>
                    <a:pt x="1229144" y="1536"/>
                  </a:lnTo>
                  <a:lnTo>
                    <a:pt x="1222857" y="0"/>
                  </a:lnTo>
                  <a:lnTo>
                    <a:pt x="1222336" y="5791"/>
                  </a:lnTo>
                  <a:lnTo>
                    <a:pt x="1226743" y="5003"/>
                  </a:lnTo>
                  <a:lnTo>
                    <a:pt x="1233017" y="6578"/>
                  </a:lnTo>
                  <a:lnTo>
                    <a:pt x="1233563" y="698"/>
                  </a:lnTo>
                  <a:close/>
                </a:path>
                <a:path w="7872095" h="2125979">
                  <a:moveTo>
                    <a:pt x="1647253" y="1897087"/>
                  </a:moveTo>
                  <a:lnTo>
                    <a:pt x="1637728" y="1897087"/>
                  </a:lnTo>
                  <a:lnTo>
                    <a:pt x="1639658" y="1909787"/>
                  </a:lnTo>
                  <a:lnTo>
                    <a:pt x="1644497" y="1909787"/>
                  </a:lnTo>
                  <a:lnTo>
                    <a:pt x="1647253" y="1897087"/>
                  </a:lnTo>
                  <a:close/>
                </a:path>
                <a:path w="7872095" h="2125979">
                  <a:moveTo>
                    <a:pt x="1835365" y="66268"/>
                  </a:moveTo>
                  <a:lnTo>
                    <a:pt x="1833460" y="63677"/>
                  </a:lnTo>
                  <a:lnTo>
                    <a:pt x="1832432" y="62230"/>
                  </a:lnTo>
                  <a:lnTo>
                    <a:pt x="1827822" y="66065"/>
                  </a:lnTo>
                  <a:lnTo>
                    <a:pt x="1829727" y="68630"/>
                  </a:lnTo>
                  <a:lnTo>
                    <a:pt x="1830755" y="69977"/>
                  </a:lnTo>
                  <a:lnTo>
                    <a:pt x="1835365" y="66268"/>
                  </a:lnTo>
                  <a:close/>
                </a:path>
                <a:path w="7872095" h="2125979">
                  <a:moveTo>
                    <a:pt x="1857641" y="66255"/>
                  </a:moveTo>
                  <a:lnTo>
                    <a:pt x="1855724" y="63652"/>
                  </a:lnTo>
                  <a:lnTo>
                    <a:pt x="1854695" y="62217"/>
                  </a:lnTo>
                  <a:lnTo>
                    <a:pt x="1850059" y="66052"/>
                  </a:lnTo>
                  <a:lnTo>
                    <a:pt x="1851964" y="68605"/>
                  </a:lnTo>
                  <a:lnTo>
                    <a:pt x="1853018" y="69977"/>
                  </a:lnTo>
                  <a:lnTo>
                    <a:pt x="1857641" y="66255"/>
                  </a:lnTo>
                  <a:close/>
                </a:path>
                <a:path w="7872095" h="2125979">
                  <a:moveTo>
                    <a:pt x="1864982" y="76250"/>
                  </a:moveTo>
                  <a:lnTo>
                    <a:pt x="1863102" y="73685"/>
                  </a:lnTo>
                  <a:lnTo>
                    <a:pt x="1862035" y="72275"/>
                  </a:lnTo>
                  <a:lnTo>
                    <a:pt x="1857489" y="76136"/>
                  </a:lnTo>
                  <a:lnTo>
                    <a:pt x="1859407" y="78714"/>
                  </a:lnTo>
                  <a:lnTo>
                    <a:pt x="1860359" y="80010"/>
                  </a:lnTo>
                  <a:lnTo>
                    <a:pt x="1864982" y="76250"/>
                  </a:lnTo>
                  <a:close/>
                </a:path>
                <a:path w="7872095" h="2125979">
                  <a:moveTo>
                    <a:pt x="1955393" y="49606"/>
                  </a:moveTo>
                  <a:lnTo>
                    <a:pt x="1951012" y="50342"/>
                  </a:lnTo>
                  <a:lnTo>
                    <a:pt x="1944916" y="48742"/>
                  </a:lnTo>
                  <a:lnTo>
                    <a:pt x="1944268" y="54546"/>
                  </a:lnTo>
                  <a:lnTo>
                    <a:pt x="1948649" y="53721"/>
                  </a:lnTo>
                  <a:lnTo>
                    <a:pt x="1954758" y="55397"/>
                  </a:lnTo>
                  <a:lnTo>
                    <a:pt x="1955393" y="49606"/>
                  </a:lnTo>
                  <a:close/>
                </a:path>
                <a:path w="7872095" h="2125979">
                  <a:moveTo>
                    <a:pt x="1962607" y="69634"/>
                  </a:moveTo>
                  <a:lnTo>
                    <a:pt x="1958263" y="70345"/>
                  </a:lnTo>
                  <a:lnTo>
                    <a:pt x="1952129" y="68668"/>
                  </a:lnTo>
                  <a:lnTo>
                    <a:pt x="1951545" y="74549"/>
                  </a:lnTo>
                  <a:lnTo>
                    <a:pt x="1955888" y="73761"/>
                  </a:lnTo>
                  <a:lnTo>
                    <a:pt x="1961972" y="75539"/>
                  </a:lnTo>
                  <a:lnTo>
                    <a:pt x="1962607" y="69634"/>
                  </a:lnTo>
                  <a:close/>
                </a:path>
                <a:path w="7872095" h="2125979">
                  <a:moveTo>
                    <a:pt x="2303538" y="75552"/>
                  </a:moveTo>
                  <a:lnTo>
                    <a:pt x="2301697" y="72961"/>
                  </a:lnTo>
                  <a:lnTo>
                    <a:pt x="2300694" y="71602"/>
                  </a:lnTo>
                  <a:lnTo>
                    <a:pt x="2296071" y="75374"/>
                  </a:lnTo>
                  <a:lnTo>
                    <a:pt x="2297950" y="77939"/>
                  </a:lnTo>
                  <a:lnTo>
                    <a:pt x="2298954" y="79375"/>
                  </a:lnTo>
                  <a:lnTo>
                    <a:pt x="2303538" y="75552"/>
                  </a:lnTo>
                  <a:close/>
                </a:path>
                <a:path w="7872095" h="2125979">
                  <a:moveTo>
                    <a:pt x="2338501" y="73329"/>
                  </a:moveTo>
                  <a:lnTo>
                    <a:pt x="2335682" y="74434"/>
                  </a:lnTo>
                  <a:lnTo>
                    <a:pt x="2331262" y="73482"/>
                  </a:lnTo>
                  <a:lnTo>
                    <a:pt x="2331097" y="78270"/>
                  </a:lnTo>
                  <a:lnTo>
                    <a:pt x="2333980" y="77165"/>
                  </a:lnTo>
                  <a:lnTo>
                    <a:pt x="2338374" y="78295"/>
                  </a:lnTo>
                  <a:lnTo>
                    <a:pt x="2338501" y="73329"/>
                  </a:lnTo>
                  <a:close/>
                </a:path>
                <a:path w="7872095" h="2125979">
                  <a:moveTo>
                    <a:pt x="2355278" y="93687"/>
                  </a:moveTo>
                  <a:lnTo>
                    <a:pt x="2349500" y="93687"/>
                  </a:lnTo>
                  <a:lnTo>
                    <a:pt x="2349716" y="106387"/>
                  </a:lnTo>
                  <a:lnTo>
                    <a:pt x="2351671" y="106387"/>
                  </a:lnTo>
                  <a:lnTo>
                    <a:pt x="2355278" y="93687"/>
                  </a:lnTo>
                  <a:close/>
                </a:path>
                <a:path w="7872095" h="2125979">
                  <a:moveTo>
                    <a:pt x="2399309" y="76631"/>
                  </a:moveTo>
                  <a:lnTo>
                    <a:pt x="2397455" y="74053"/>
                  </a:lnTo>
                  <a:lnTo>
                    <a:pt x="2396426" y="72707"/>
                  </a:lnTo>
                  <a:lnTo>
                    <a:pt x="2391841" y="76415"/>
                  </a:lnTo>
                  <a:lnTo>
                    <a:pt x="2393683" y="79006"/>
                  </a:lnTo>
                  <a:lnTo>
                    <a:pt x="2394686" y="80416"/>
                  </a:lnTo>
                  <a:lnTo>
                    <a:pt x="2399309" y="76631"/>
                  </a:lnTo>
                  <a:close/>
                </a:path>
                <a:path w="7872095" h="2125979">
                  <a:moveTo>
                    <a:pt x="2993123" y="1985987"/>
                  </a:moveTo>
                  <a:lnTo>
                    <a:pt x="2992145" y="1973287"/>
                  </a:lnTo>
                  <a:lnTo>
                    <a:pt x="2989262" y="1973287"/>
                  </a:lnTo>
                  <a:lnTo>
                    <a:pt x="2986735" y="1960587"/>
                  </a:lnTo>
                  <a:lnTo>
                    <a:pt x="2986786" y="1947887"/>
                  </a:lnTo>
                  <a:lnTo>
                    <a:pt x="2982772" y="1947887"/>
                  </a:lnTo>
                  <a:lnTo>
                    <a:pt x="2982772" y="1960587"/>
                  </a:lnTo>
                  <a:lnTo>
                    <a:pt x="2982709" y="1973287"/>
                  </a:lnTo>
                  <a:lnTo>
                    <a:pt x="2975533" y="1973287"/>
                  </a:lnTo>
                  <a:lnTo>
                    <a:pt x="2976600" y="1960587"/>
                  </a:lnTo>
                  <a:lnTo>
                    <a:pt x="2982772" y="1960587"/>
                  </a:lnTo>
                  <a:lnTo>
                    <a:pt x="2982772" y="1947887"/>
                  </a:lnTo>
                  <a:lnTo>
                    <a:pt x="2971876" y="1947887"/>
                  </a:lnTo>
                  <a:lnTo>
                    <a:pt x="2964294" y="1960587"/>
                  </a:lnTo>
                  <a:lnTo>
                    <a:pt x="2955442" y="1960587"/>
                  </a:lnTo>
                  <a:lnTo>
                    <a:pt x="2951353" y="1973287"/>
                  </a:lnTo>
                  <a:lnTo>
                    <a:pt x="2953982" y="1973287"/>
                  </a:lnTo>
                  <a:lnTo>
                    <a:pt x="2953524" y="1998687"/>
                  </a:lnTo>
                  <a:lnTo>
                    <a:pt x="2961919" y="1985987"/>
                  </a:lnTo>
                  <a:lnTo>
                    <a:pt x="2967266" y="1985987"/>
                  </a:lnTo>
                  <a:lnTo>
                    <a:pt x="2972917" y="1998687"/>
                  </a:lnTo>
                  <a:lnTo>
                    <a:pt x="2982226" y="1998687"/>
                  </a:lnTo>
                  <a:lnTo>
                    <a:pt x="2981782" y="1985987"/>
                  </a:lnTo>
                  <a:lnTo>
                    <a:pt x="2993123" y="1985987"/>
                  </a:lnTo>
                  <a:close/>
                </a:path>
                <a:path w="7872095" h="2125979">
                  <a:moveTo>
                    <a:pt x="3504539" y="1947887"/>
                  </a:moveTo>
                  <a:lnTo>
                    <a:pt x="3495421" y="1935187"/>
                  </a:lnTo>
                  <a:lnTo>
                    <a:pt x="3486937" y="1935187"/>
                  </a:lnTo>
                  <a:lnTo>
                    <a:pt x="3457829" y="1935187"/>
                  </a:lnTo>
                  <a:lnTo>
                    <a:pt x="3456825" y="1947887"/>
                  </a:lnTo>
                  <a:lnTo>
                    <a:pt x="3463633" y="1947887"/>
                  </a:lnTo>
                  <a:lnTo>
                    <a:pt x="3457435" y="1960587"/>
                  </a:lnTo>
                  <a:lnTo>
                    <a:pt x="3466185" y="1960587"/>
                  </a:lnTo>
                  <a:lnTo>
                    <a:pt x="3470808" y="1947887"/>
                  </a:lnTo>
                  <a:lnTo>
                    <a:pt x="3473551" y="1960587"/>
                  </a:lnTo>
                  <a:lnTo>
                    <a:pt x="3493465" y="1960587"/>
                  </a:lnTo>
                  <a:lnTo>
                    <a:pt x="3494430" y="1947887"/>
                  </a:lnTo>
                  <a:lnTo>
                    <a:pt x="3504539" y="1947887"/>
                  </a:lnTo>
                  <a:close/>
                </a:path>
                <a:path w="7872095" h="2125979">
                  <a:moveTo>
                    <a:pt x="3533838" y="92138"/>
                  </a:moveTo>
                  <a:lnTo>
                    <a:pt x="3526510" y="91960"/>
                  </a:lnTo>
                  <a:lnTo>
                    <a:pt x="3519347" y="93141"/>
                  </a:lnTo>
                  <a:lnTo>
                    <a:pt x="3522865" y="96608"/>
                  </a:lnTo>
                  <a:lnTo>
                    <a:pt x="3530041" y="97790"/>
                  </a:lnTo>
                  <a:lnTo>
                    <a:pt x="3533838" y="92138"/>
                  </a:lnTo>
                  <a:close/>
                </a:path>
                <a:path w="7872095" h="2125979">
                  <a:moveTo>
                    <a:pt x="3878783" y="1960587"/>
                  </a:moveTo>
                  <a:lnTo>
                    <a:pt x="3875214" y="1973287"/>
                  </a:lnTo>
                  <a:lnTo>
                    <a:pt x="3878681" y="1973287"/>
                  </a:lnTo>
                  <a:lnTo>
                    <a:pt x="3878783" y="1960587"/>
                  </a:lnTo>
                  <a:close/>
                </a:path>
                <a:path w="7872095" h="2125979">
                  <a:moveTo>
                    <a:pt x="3913276" y="104406"/>
                  </a:moveTo>
                  <a:lnTo>
                    <a:pt x="3911485" y="101752"/>
                  </a:lnTo>
                  <a:lnTo>
                    <a:pt x="3910533" y="100291"/>
                  </a:lnTo>
                  <a:lnTo>
                    <a:pt x="3905897" y="104000"/>
                  </a:lnTo>
                  <a:lnTo>
                    <a:pt x="3907726" y="106616"/>
                  </a:lnTo>
                  <a:lnTo>
                    <a:pt x="3908691" y="108000"/>
                  </a:lnTo>
                  <a:lnTo>
                    <a:pt x="3913276" y="104406"/>
                  </a:lnTo>
                  <a:close/>
                </a:path>
                <a:path w="7872095" h="2125979">
                  <a:moveTo>
                    <a:pt x="3949725" y="100291"/>
                  </a:moveTo>
                  <a:lnTo>
                    <a:pt x="3947947" y="97675"/>
                  </a:lnTo>
                  <a:lnTo>
                    <a:pt x="3947045" y="96367"/>
                  </a:lnTo>
                  <a:lnTo>
                    <a:pt x="3942397" y="99987"/>
                  </a:lnTo>
                  <a:lnTo>
                    <a:pt x="3944188" y="102590"/>
                  </a:lnTo>
                  <a:lnTo>
                    <a:pt x="3945140" y="104076"/>
                  </a:lnTo>
                  <a:lnTo>
                    <a:pt x="3949725" y="100291"/>
                  </a:lnTo>
                  <a:close/>
                </a:path>
                <a:path w="7872095" h="2125979">
                  <a:moveTo>
                    <a:pt x="3985818" y="169887"/>
                  </a:moveTo>
                  <a:lnTo>
                    <a:pt x="3966095" y="169887"/>
                  </a:lnTo>
                  <a:lnTo>
                    <a:pt x="3949712" y="157187"/>
                  </a:lnTo>
                  <a:lnTo>
                    <a:pt x="3940403" y="157187"/>
                  </a:lnTo>
                  <a:lnTo>
                    <a:pt x="3932326" y="169887"/>
                  </a:lnTo>
                  <a:lnTo>
                    <a:pt x="3964622" y="169887"/>
                  </a:lnTo>
                  <a:lnTo>
                    <a:pt x="3978338" y="182587"/>
                  </a:lnTo>
                  <a:lnTo>
                    <a:pt x="3985818" y="169887"/>
                  </a:lnTo>
                  <a:close/>
                </a:path>
                <a:path w="7872095" h="2125979">
                  <a:moveTo>
                    <a:pt x="3999928" y="59029"/>
                  </a:moveTo>
                  <a:lnTo>
                    <a:pt x="3997109" y="60223"/>
                  </a:lnTo>
                  <a:lnTo>
                    <a:pt x="3992803" y="59055"/>
                  </a:lnTo>
                  <a:lnTo>
                    <a:pt x="3992562" y="63919"/>
                  </a:lnTo>
                  <a:lnTo>
                    <a:pt x="3995407" y="62839"/>
                  </a:lnTo>
                  <a:lnTo>
                    <a:pt x="3999738" y="64058"/>
                  </a:lnTo>
                  <a:lnTo>
                    <a:pt x="3999928" y="59029"/>
                  </a:lnTo>
                  <a:close/>
                </a:path>
                <a:path w="7872095" h="2125979">
                  <a:moveTo>
                    <a:pt x="4132605" y="169887"/>
                  </a:moveTo>
                  <a:lnTo>
                    <a:pt x="4123029" y="169887"/>
                  </a:lnTo>
                  <a:lnTo>
                    <a:pt x="4124579" y="182587"/>
                  </a:lnTo>
                  <a:lnTo>
                    <a:pt x="4132605" y="169887"/>
                  </a:lnTo>
                  <a:close/>
                </a:path>
                <a:path w="7872095" h="2125979">
                  <a:moveTo>
                    <a:pt x="4386427" y="207987"/>
                  </a:moveTo>
                  <a:lnTo>
                    <a:pt x="4377550" y="220687"/>
                  </a:lnTo>
                  <a:lnTo>
                    <a:pt x="4384980" y="220687"/>
                  </a:lnTo>
                  <a:lnTo>
                    <a:pt x="4386427" y="207987"/>
                  </a:lnTo>
                  <a:close/>
                </a:path>
                <a:path w="7872095" h="2125979">
                  <a:moveTo>
                    <a:pt x="4736274" y="108407"/>
                  </a:moveTo>
                  <a:lnTo>
                    <a:pt x="4733468" y="109524"/>
                  </a:lnTo>
                  <a:lnTo>
                    <a:pt x="4729175" y="108381"/>
                  </a:lnTo>
                  <a:lnTo>
                    <a:pt x="4728959" y="113258"/>
                  </a:lnTo>
                  <a:lnTo>
                    <a:pt x="4731766" y="112204"/>
                  </a:lnTo>
                  <a:lnTo>
                    <a:pt x="4736058" y="113296"/>
                  </a:lnTo>
                  <a:lnTo>
                    <a:pt x="4736274" y="108407"/>
                  </a:lnTo>
                  <a:close/>
                </a:path>
                <a:path w="7872095" h="2125979">
                  <a:moveTo>
                    <a:pt x="4783239" y="104736"/>
                  </a:moveTo>
                  <a:lnTo>
                    <a:pt x="4779022" y="105321"/>
                  </a:lnTo>
                  <a:lnTo>
                    <a:pt x="4773053" y="103568"/>
                  </a:lnTo>
                  <a:lnTo>
                    <a:pt x="4772330" y="109334"/>
                  </a:lnTo>
                  <a:lnTo>
                    <a:pt x="4776533" y="108750"/>
                  </a:lnTo>
                  <a:lnTo>
                    <a:pt x="4782502" y="110540"/>
                  </a:lnTo>
                  <a:lnTo>
                    <a:pt x="4783239" y="104736"/>
                  </a:lnTo>
                  <a:close/>
                </a:path>
                <a:path w="7872095" h="2125979">
                  <a:moveTo>
                    <a:pt x="4833848" y="100888"/>
                  </a:moveTo>
                  <a:lnTo>
                    <a:pt x="4826622" y="100711"/>
                  </a:lnTo>
                  <a:lnTo>
                    <a:pt x="4826330" y="110718"/>
                  </a:lnTo>
                  <a:lnTo>
                    <a:pt x="4833556" y="110909"/>
                  </a:lnTo>
                  <a:lnTo>
                    <a:pt x="4833759" y="104330"/>
                  </a:lnTo>
                  <a:lnTo>
                    <a:pt x="4833848" y="100888"/>
                  </a:lnTo>
                  <a:close/>
                </a:path>
                <a:path w="7872095" h="2125979">
                  <a:moveTo>
                    <a:pt x="4843640" y="136156"/>
                  </a:moveTo>
                  <a:lnTo>
                    <a:pt x="4839398" y="132715"/>
                  </a:lnTo>
                  <a:lnTo>
                    <a:pt x="4835156" y="134010"/>
                  </a:lnTo>
                  <a:lnTo>
                    <a:pt x="4829759" y="136245"/>
                  </a:lnTo>
                  <a:lnTo>
                    <a:pt x="4822063" y="135610"/>
                  </a:lnTo>
                  <a:lnTo>
                    <a:pt x="4821771" y="143827"/>
                  </a:lnTo>
                  <a:lnTo>
                    <a:pt x="4811966" y="138112"/>
                  </a:lnTo>
                  <a:lnTo>
                    <a:pt x="4810912" y="145237"/>
                  </a:lnTo>
                  <a:lnTo>
                    <a:pt x="4816576" y="150075"/>
                  </a:lnTo>
                  <a:lnTo>
                    <a:pt x="4822380" y="149453"/>
                  </a:lnTo>
                  <a:lnTo>
                    <a:pt x="4827892" y="145643"/>
                  </a:lnTo>
                  <a:lnTo>
                    <a:pt x="4832718" y="140944"/>
                  </a:lnTo>
                  <a:lnTo>
                    <a:pt x="4836934" y="140195"/>
                  </a:lnTo>
                  <a:lnTo>
                    <a:pt x="4842942" y="142036"/>
                  </a:lnTo>
                  <a:lnTo>
                    <a:pt x="4843640" y="136156"/>
                  </a:lnTo>
                  <a:close/>
                </a:path>
                <a:path w="7872095" h="2125979">
                  <a:moveTo>
                    <a:pt x="4848199" y="101282"/>
                  </a:moveTo>
                  <a:lnTo>
                    <a:pt x="4841951" y="99910"/>
                  </a:lnTo>
                  <a:lnTo>
                    <a:pt x="4840897" y="106235"/>
                  </a:lnTo>
                  <a:lnTo>
                    <a:pt x="4841468" y="112217"/>
                  </a:lnTo>
                  <a:lnTo>
                    <a:pt x="4844834" y="109372"/>
                  </a:lnTo>
                  <a:lnTo>
                    <a:pt x="4848072" y="106413"/>
                  </a:lnTo>
                  <a:lnTo>
                    <a:pt x="4848199" y="101282"/>
                  </a:lnTo>
                  <a:close/>
                </a:path>
                <a:path w="7872095" h="2125979">
                  <a:moveTo>
                    <a:pt x="4873460" y="101917"/>
                  </a:moveTo>
                  <a:lnTo>
                    <a:pt x="4867237" y="101625"/>
                  </a:lnTo>
                  <a:lnTo>
                    <a:pt x="4864100" y="105587"/>
                  </a:lnTo>
                  <a:lnTo>
                    <a:pt x="4862360" y="111658"/>
                  </a:lnTo>
                  <a:lnTo>
                    <a:pt x="4868583" y="112115"/>
                  </a:lnTo>
                  <a:lnTo>
                    <a:pt x="4871720" y="108165"/>
                  </a:lnTo>
                  <a:lnTo>
                    <a:pt x="4873460" y="101917"/>
                  </a:lnTo>
                  <a:close/>
                </a:path>
                <a:path w="7872095" h="2125979">
                  <a:moveTo>
                    <a:pt x="4951615" y="143992"/>
                  </a:moveTo>
                  <a:lnTo>
                    <a:pt x="4941900" y="143421"/>
                  </a:lnTo>
                  <a:lnTo>
                    <a:pt x="4934420" y="139928"/>
                  </a:lnTo>
                  <a:lnTo>
                    <a:pt x="4927498" y="135737"/>
                  </a:lnTo>
                  <a:lnTo>
                    <a:pt x="4919459" y="133070"/>
                  </a:lnTo>
                  <a:lnTo>
                    <a:pt x="4915801" y="139446"/>
                  </a:lnTo>
                  <a:lnTo>
                    <a:pt x="4909147" y="141351"/>
                  </a:lnTo>
                  <a:lnTo>
                    <a:pt x="4902149" y="142722"/>
                  </a:lnTo>
                  <a:lnTo>
                    <a:pt x="4897437" y="147447"/>
                  </a:lnTo>
                  <a:lnTo>
                    <a:pt x="4905895" y="151333"/>
                  </a:lnTo>
                  <a:lnTo>
                    <a:pt x="4915293" y="152793"/>
                  </a:lnTo>
                  <a:lnTo>
                    <a:pt x="4924755" y="151815"/>
                  </a:lnTo>
                  <a:lnTo>
                    <a:pt x="4933429" y="148386"/>
                  </a:lnTo>
                  <a:lnTo>
                    <a:pt x="4938573" y="148158"/>
                  </a:lnTo>
                  <a:lnTo>
                    <a:pt x="4944643" y="149288"/>
                  </a:lnTo>
                  <a:lnTo>
                    <a:pt x="4949660" y="148869"/>
                  </a:lnTo>
                  <a:lnTo>
                    <a:pt x="4951615" y="143992"/>
                  </a:lnTo>
                  <a:close/>
                </a:path>
                <a:path w="7872095" h="2125979">
                  <a:moveTo>
                    <a:pt x="5002885" y="115277"/>
                  </a:moveTo>
                  <a:lnTo>
                    <a:pt x="4995710" y="115087"/>
                  </a:lnTo>
                  <a:lnTo>
                    <a:pt x="4995430" y="125082"/>
                  </a:lnTo>
                  <a:lnTo>
                    <a:pt x="5002606" y="125272"/>
                  </a:lnTo>
                  <a:lnTo>
                    <a:pt x="5002885" y="115277"/>
                  </a:lnTo>
                  <a:close/>
                </a:path>
                <a:path w="7872095" h="2125979">
                  <a:moveTo>
                    <a:pt x="5030152" y="108610"/>
                  </a:moveTo>
                  <a:lnTo>
                    <a:pt x="5028412" y="105918"/>
                  </a:lnTo>
                  <a:lnTo>
                    <a:pt x="5027434" y="104698"/>
                  </a:lnTo>
                  <a:lnTo>
                    <a:pt x="5022812" y="108280"/>
                  </a:lnTo>
                  <a:lnTo>
                    <a:pt x="5024653" y="110959"/>
                  </a:lnTo>
                  <a:lnTo>
                    <a:pt x="5025606" y="112242"/>
                  </a:lnTo>
                  <a:lnTo>
                    <a:pt x="5030152" y="108610"/>
                  </a:lnTo>
                  <a:close/>
                </a:path>
                <a:path w="7872095" h="2125979">
                  <a:moveTo>
                    <a:pt x="5039538" y="207987"/>
                  </a:moveTo>
                  <a:lnTo>
                    <a:pt x="5027981" y="207987"/>
                  </a:lnTo>
                  <a:lnTo>
                    <a:pt x="5034699" y="220687"/>
                  </a:lnTo>
                  <a:lnTo>
                    <a:pt x="5039538" y="207987"/>
                  </a:lnTo>
                  <a:close/>
                </a:path>
                <a:path w="7872095" h="2125979">
                  <a:moveTo>
                    <a:pt x="5044186" y="123939"/>
                  </a:moveTo>
                  <a:lnTo>
                    <a:pt x="5042395" y="121335"/>
                  </a:lnTo>
                  <a:lnTo>
                    <a:pt x="5041417" y="119938"/>
                  </a:lnTo>
                  <a:lnTo>
                    <a:pt x="5036845" y="123545"/>
                  </a:lnTo>
                  <a:lnTo>
                    <a:pt x="5038623" y="126199"/>
                  </a:lnTo>
                  <a:lnTo>
                    <a:pt x="5039588" y="127647"/>
                  </a:lnTo>
                  <a:lnTo>
                    <a:pt x="5044186" y="123939"/>
                  </a:lnTo>
                  <a:close/>
                </a:path>
                <a:path w="7872095" h="2125979">
                  <a:moveTo>
                    <a:pt x="5055197" y="1973287"/>
                  </a:moveTo>
                  <a:lnTo>
                    <a:pt x="5051247" y="1960587"/>
                  </a:lnTo>
                  <a:lnTo>
                    <a:pt x="5043335" y="1960587"/>
                  </a:lnTo>
                  <a:lnTo>
                    <a:pt x="5036896" y="1973287"/>
                  </a:lnTo>
                  <a:lnTo>
                    <a:pt x="5055197" y="1973287"/>
                  </a:lnTo>
                  <a:close/>
                </a:path>
                <a:path w="7872095" h="2125979">
                  <a:moveTo>
                    <a:pt x="5088674" y="142443"/>
                  </a:moveTo>
                  <a:lnTo>
                    <a:pt x="5079835" y="141579"/>
                  </a:lnTo>
                  <a:lnTo>
                    <a:pt x="5071351" y="141351"/>
                  </a:lnTo>
                  <a:lnTo>
                    <a:pt x="5066893" y="146951"/>
                  </a:lnTo>
                  <a:lnTo>
                    <a:pt x="5064798" y="140055"/>
                  </a:lnTo>
                  <a:lnTo>
                    <a:pt x="5059515" y="137363"/>
                  </a:lnTo>
                  <a:lnTo>
                    <a:pt x="5052784" y="136499"/>
                  </a:lnTo>
                  <a:lnTo>
                    <a:pt x="5045557" y="139369"/>
                  </a:lnTo>
                  <a:lnTo>
                    <a:pt x="5036655" y="136461"/>
                  </a:lnTo>
                  <a:lnTo>
                    <a:pt x="5028539" y="135915"/>
                  </a:lnTo>
                  <a:lnTo>
                    <a:pt x="5023688" y="145846"/>
                  </a:lnTo>
                  <a:lnTo>
                    <a:pt x="5024348" y="149720"/>
                  </a:lnTo>
                  <a:lnTo>
                    <a:pt x="5026558" y="151650"/>
                  </a:lnTo>
                  <a:lnTo>
                    <a:pt x="5030775" y="150888"/>
                  </a:lnTo>
                  <a:lnTo>
                    <a:pt x="5046738" y="151028"/>
                  </a:lnTo>
                  <a:lnTo>
                    <a:pt x="5063617" y="152425"/>
                  </a:lnTo>
                  <a:lnTo>
                    <a:pt x="5078552" y="150939"/>
                  </a:lnTo>
                  <a:lnTo>
                    <a:pt x="5088674" y="142443"/>
                  </a:lnTo>
                  <a:close/>
                </a:path>
                <a:path w="7872095" h="2125979">
                  <a:moveTo>
                    <a:pt x="5098415" y="2062187"/>
                  </a:moveTo>
                  <a:lnTo>
                    <a:pt x="5095837" y="2049487"/>
                  </a:lnTo>
                  <a:lnTo>
                    <a:pt x="5090388" y="2062187"/>
                  </a:lnTo>
                  <a:lnTo>
                    <a:pt x="5098415" y="2062187"/>
                  </a:lnTo>
                  <a:close/>
                </a:path>
                <a:path w="7872095" h="2125979">
                  <a:moveTo>
                    <a:pt x="5108638" y="135534"/>
                  </a:moveTo>
                  <a:lnTo>
                    <a:pt x="5106848" y="132892"/>
                  </a:lnTo>
                  <a:lnTo>
                    <a:pt x="5105895" y="131419"/>
                  </a:lnTo>
                  <a:lnTo>
                    <a:pt x="5101310" y="135166"/>
                  </a:lnTo>
                  <a:lnTo>
                    <a:pt x="5103126" y="137769"/>
                  </a:lnTo>
                  <a:lnTo>
                    <a:pt x="5104104" y="139153"/>
                  </a:lnTo>
                  <a:lnTo>
                    <a:pt x="5108638" y="135534"/>
                  </a:lnTo>
                  <a:close/>
                </a:path>
                <a:path w="7872095" h="2125979">
                  <a:moveTo>
                    <a:pt x="5135410" y="138493"/>
                  </a:moveTo>
                  <a:lnTo>
                    <a:pt x="5131308" y="132626"/>
                  </a:lnTo>
                  <a:lnTo>
                    <a:pt x="5122875" y="132524"/>
                  </a:lnTo>
                  <a:lnTo>
                    <a:pt x="5113998" y="133057"/>
                  </a:lnTo>
                  <a:lnTo>
                    <a:pt x="5116881" y="142227"/>
                  </a:lnTo>
                  <a:lnTo>
                    <a:pt x="5124043" y="147053"/>
                  </a:lnTo>
                  <a:lnTo>
                    <a:pt x="5131549" y="146240"/>
                  </a:lnTo>
                  <a:lnTo>
                    <a:pt x="5135410" y="138493"/>
                  </a:lnTo>
                  <a:close/>
                </a:path>
                <a:path w="7872095" h="2125979">
                  <a:moveTo>
                    <a:pt x="5228183" y="160629"/>
                  </a:moveTo>
                  <a:lnTo>
                    <a:pt x="5213858" y="160299"/>
                  </a:lnTo>
                  <a:lnTo>
                    <a:pt x="5218201" y="153022"/>
                  </a:lnTo>
                  <a:lnTo>
                    <a:pt x="5218354" y="147764"/>
                  </a:lnTo>
                  <a:lnTo>
                    <a:pt x="5214391" y="140309"/>
                  </a:lnTo>
                  <a:lnTo>
                    <a:pt x="5205069" y="140589"/>
                  </a:lnTo>
                  <a:lnTo>
                    <a:pt x="5196700" y="139611"/>
                  </a:lnTo>
                  <a:lnTo>
                    <a:pt x="5189131" y="137541"/>
                  </a:lnTo>
                  <a:lnTo>
                    <a:pt x="5182209" y="134607"/>
                  </a:lnTo>
                  <a:lnTo>
                    <a:pt x="5182120" y="142417"/>
                  </a:lnTo>
                  <a:lnTo>
                    <a:pt x="5178336" y="144932"/>
                  </a:lnTo>
                  <a:lnTo>
                    <a:pt x="5174691" y="142240"/>
                  </a:lnTo>
                  <a:lnTo>
                    <a:pt x="5175034" y="134442"/>
                  </a:lnTo>
                  <a:lnTo>
                    <a:pt x="5165801" y="134810"/>
                  </a:lnTo>
                  <a:lnTo>
                    <a:pt x="5162245" y="143281"/>
                  </a:lnTo>
                  <a:lnTo>
                    <a:pt x="5156670" y="149059"/>
                  </a:lnTo>
                  <a:lnTo>
                    <a:pt x="5163159" y="148526"/>
                  </a:lnTo>
                  <a:lnTo>
                    <a:pt x="5164086" y="155282"/>
                  </a:lnTo>
                  <a:lnTo>
                    <a:pt x="5170932" y="154241"/>
                  </a:lnTo>
                  <a:lnTo>
                    <a:pt x="5171516" y="161442"/>
                  </a:lnTo>
                  <a:lnTo>
                    <a:pt x="5181574" y="156298"/>
                  </a:lnTo>
                  <a:lnTo>
                    <a:pt x="5181384" y="164477"/>
                  </a:lnTo>
                  <a:lnTo>
                    <a:pt x="5187950" y="162191"/>
                  </a:lnTo>
                  <a:lnTo>
                    <a:pt x="5194516" y="156641"/>
                  </a:lnTo>
                  <a:lnTo>
                    <a:pt x="5200853" y="153924"/>
                  </a:lnTo>
                  <a:lnTo>
                    <a:pt x="5206670" y="160134"/>
                  </a:lnTo>
                  <a:lnTo>
                    <a:pt x="5200612" y="158102"/>
                  </a:lnTo>
                  <a:lnTo>
                    <a:pt x="5199773" y="163817"/>
                  </a:lnTo>
                  <a:lnTo>
                    <a:pt x="5199202" y="169964"/>
                  </a:lnTo>
                  <a:lnTo>
                    <a:pt x="5224297" y="170548"/>
                  </a:lnTo>
                  <a:lnTo>
                    <a:pt x="5225059" y="166433"/>
                  </a:lnTo>
                  <a:lnTo>
                    <a:pt x="5228018" y="165569"/>
                  </a:lnTo>
                  <a:lnTo>
                    <a:pt x="5228183" y="160629"/>
                  </a:lnTo>
                  <a:close/>
                </a:path>
                <a:path w="7872095" h="2125979">
                  <a:moveTo>
                    <a:pt x="5326215" y="118033"/>
                  </a:moveTo>
                  <a:lnTo>
                    <a:pt x="5323383" y="118986"/>
                  </a:lnTo>
                  <a:lnTo>
                    <a:pt x="5319077" y="117957"/>
                  </a:lnTo>
                  <a:lnTo>
                    <a:pt x="5318899" y="122745"/>
                  </a:lnTo>
                  <a:lnTo>
                    <a:pt x="5321706" y="121754"/>
                  </a:lnTo>
                  <a:lnTo>
                    <a:pt x="5325986" y="122796"/>
                  </a:lnTo>
                  <a:lnTo>
                    <a:pt x="5326215" y="118033"/>
                  </a:lnTo>
                  <a:close/>
                </a:path>
                <a:path w="7872095" h="2125979">
                  <a:moveTo>
                    <a:pt x="5339359" y="1998687"/>
                  </a:moveTo>
                  <a:lnTo>
                    <a:pt x="5296268" y="1998687"/>
                  </a:lnTo>
                  <a:lnTo>
                    <a:pt x="5301018" y="2011387"/>
                  </a:lnTo>
                  <a:lnTo>
                    <a:pt x="5328577" y="2011387"/>
                  </a:lnTo>
                  <a:lnTo>
                    <a:pt x="5328310" y="2024087"/>
                  </a:lnTo>
                  <a:lnTo>
                    <a:pt x="5332031" y="2024087"/>
                  </a:lnTo>
                  <a:lnTo>
                    <a:pt x="5338038" y="2011387"/>
                  </a:lnTo>
                  <a:lnTo>
                    <a:pt x="5338889" y="2011387"/>
                  </a:lnTo>
                  <a:lnTo>
                    <a:pt x="5339359" y="1998687"/>
                  </a:lnTo>
                  <a:close/>
                </a:path>
                <a:path w="7872095" h="2125979">
                  <a:moveTo>
                    <a:pt x="5352974" y="126072"/>
                  </a:moveTo>
                  <a:lnTo>
                    <a:pt x="5350218" y="122148"/>
                  </a:lnTo>
                  <a:lnTo>
                    <a:pt x="5345671" y="125857"/>
                  </a:lnTo>
                  <a:lnTo>
                    <a:pt x="5347487" y="128447"/>
                  </a:lnTo>
                  <a:lnTo>
                    <a:pt x="5348427" y="129895"/>
                  </a:lnTo>
                  <a:lnTo>
                    <a:pt x="5352974" y="126072"/>
                  </a:lnTo>
                  <a:close/>
                </a:path>
                <a:path w="7872095" h="2125979">
                  <a:moveTo>
                    <a:pt x="5401869" y="125768"/>
                  </a:moveTo>
                  <a:lnTo>
                    <a:pt x="5397893" y="122948"/>
                  </a:lnTo>
                  <a:lnTo>
                    <a:pt x="5390667" y="124409"/>
                  </a:lnTo>
                  <a:lnTo>
                    <a:pt x="5390426" y="134404"/>
                  </a:lnTo>
                  <a:lnTo>
                    <a:pt x="5401119" y="134645"/>
                  </a:lnTo>
                  <a:lnTo>
                    <a:pt x="5401869" y="125768"/>
                  </a:lnTo>
                  <a:close/>
                </a:path>
                <a:path w="7872095" h="2125979">
                  <a:moveTo>
                    <a:pt x="5421528" y="179971"/>
                  </a:moveTo>
                  <a:lnTo>
                    <a:pt x="5413273" y="176987"/>
                  </a:lnTo>
                  <a:lnTo>
                    <a:pt x="5412879" y="171894"/>
                  </a:lnTo>
                  <a:lnTo>
                    <a:pt x="5416067" y="164617"/>
                  </a:lnTo>
                  <a:lnTo>
                    <a:pt x="5418556" y="155092"/>
                  </a:lnTo>
                  <a:lnTo>
                    <a:pt x="5411851" y="155473"/>
                  </a:lnTo>
                  <a:lnTo>
                    <a:pt x="5406555" y="154012"/>
                  </a:lnTo>
                  <a:lnTo>
                    <a:pt x="5403774" y="149263"/>
                  </a:lnTo>
                  <a:lnTo>
                    <a:pt x="5404612" y="139725"/>
                  </a:lnTo>
                  <a:lnTo>
                    <a:pt x="5397906" y="140271"/>
                  </a:lnTo>
                  <a:lnTo>
                    <a:pt x="5392496" y="142786"/>
                  </a:lnTo>
                  <a:lnTo>
                    <a:pt x="5390045" y="149364"/>
                  </a:lnTo>
                  <a:lnTo>
                    <a:pt x="5400738" y="149606"/>
                  </a:lnTo>
                  <a:lnTo>
                    <a:pt x="5399697" y="158229"/>
                  </a:lnTo>
                  <a:lnTo>
                    <a:pt x="5401907" y="162534"/>
                  </a:lnTo>
                  <a:lnTo>
                    <a:pt x="5405209" y="165392"/>
                  </a:lnTo>
                  <a:lnTo>
                    <a:pt x="5407457" y="169684"/>
                  </a:lnTo>
                  <a:lnTo>
                    <a:pt x="5405323" y="174320"/>
                  </a:lnTo>
                  <a:lnTo>
                    <a:pt x="5401310" y="176250"/>
                  </a:lnTo>
                  <a:lnTo>
                    <a:pt x="5397589" y="178574"/>
                  </a:lnTo>
                  <a:lnTo>
                    <a:pt x="5396268" y="184416"/>
                  </a:lnTo>
                  <a:lnTo>
                    <a:pt x="5399062" y="185559"/>
                  </a:lnTo>
                  <a:lnTo>
                    <a:pt x="5400370" y="188671"/>
                  </a:lnTo>
                  <a:lnTo>
                    <a:pt x="5399608" y="194475"/>
                  </a:lnTo>
                  <a:lnTo>
                    <a:pt x="5407914" y="194995"/>
                  </a:lnTo>
                  <a:lnTo>
                    <a:pt x="5414073" y="192379"/>
                  </a:lnTo>
                  <a:lnTo>
                    <a:pt x="5418480" y="187185"/>
                  </a:lnTo>
                  <a:lnTo>
                    <a:pt x="5421528" y="179971"/>
                  </a:lnTo>
                  <a:close/>
                </a:path>
                <a:path w="7872095" h="2125979">
                  <a:moveTo>
                    <a:pt x="5548122" y="143014"/>
                  </a:moveTo>
                  <a:lnTo>
                    <a:pt x="5543855" y="143776"/>
                  </a:lnTo>
                  <a:lnTo>
                    <a:pt x="5537936" y="141973"/>
                  </a:lnTo>
                  <a:lnTo>
                    <a:pt x="5537251" y="147726"/>
                  </a:lnTo>
                  <a:lnTo>
                    <a:pt x="5541505" y="147104"/>
                  </a:lnTo>
                  <a:lnTo>
                    <a:pt x="5547360" y="148894"/>
                  </a:lnTo>
                  <a:lnTo>
                    <a:pt x="5548122" y="143014"/>
                  </a:lnTo>
                  <a:close/>
                </a:path>
                <a:path w="7872095" h="2125979">
                  <a:moveTo>
                    <a:pt x="5587555" y="143929"/>
                  </a:moveTo>
                  <a:lnTo>
                    <a:pt x="5581027" y="139992"/>
                  </a:lnTo>
                  <a:lnTo>
                    <a:pt x="5578932" y="144970"/>
                  </a:lnTo>
                  <a:lnTo>
                    <a:pt x="5581142" y="149428"/>
                  </a:lnTo>
                  <a:lnTo>
                    <a:pt x="5587555" y="143929"/>
                  </a:lnTo>
                  <a:close/>
                </a:path>
                <a:path w="7872095" h="2125979">
                  <a:moveTo>
                    <a:pt x="5607418" y="2100287"/>
                  </a:moveTo>
                  <a:lnTo>
                    <a:pt x="5589448" y="2100287"/>
                  </a:lnTo>
                  <a:lnTo>
                    <a:pt x="5589321" y="2087587"/>
                  </a:lnTo>
                  <a:lnTo>
                    <a:pt x="5580024" y="2100287"/>
                  </a:lnTo>
                  <a:lnTo>
                    <a:pt x="5576925" y="2100287"/>
                  </a:lnTo>
                  <a:lnTo>
                    <a:pt x="5579808" y="2112988"/>
                  </a:lnTo>
                  <a:lnTo>
                    <a:pt x="5572366" y="2112988"/>
                  </a:lnTo>
                  <a:lnTo>
                    <a:pt x="5576925" y="2100287"/>
                  </a:lnTo>
                  <a:lnTo>
                    <a:pt x="5552668" y="2100287"/>
                  </a:lnTo>
                  <a:lnTo>
                    <a:pt x="5555640" y="2087587"/>
                  </a:lnTo>
                  <a:lnTo>
                    <a:pt x="5553773" y="2074887"/>
                  </a:lnTo>
                  <a:lnTo>
                    <a:pt x="5548769" y="2062187"/>
                  </a:lnTo>
                  <a:lnTo>
                    <a:pt x="5542369" y="2062187"/>
                  </a:lnTo>
                  <a:lnTo>
                    <a:pt x="5546750" y="2074887"/>
                  </a:lnTo>
                  <a:lnTo>
                    <a:pt x="5547576" y="2087587"/>
                  </a:lnTo>
                  <a:lnTo>
                    <a:pt x="5544731" y="2087587"/>
                  </a:lnTo>
                  <a:lnTo>
                    <a:pt x="5538051" y="2100287"/>
                  </a:lnTo>
                  <a:lnTo>
                    <a:pt x="5524665" y="2087587"/>
                  </a:lnTo>
                  <a:lnTo>
                    <a:pt x="5483364" y="2087587"/>
                  </a:lnTo>
                  <a:lnTo>
                    <a:pt x="5483237" y="2100287"/>
                  </a:lnTo>
                  <a:lnTo>
                    <a:pt x="5475744" y="2100287"/>
                  </a:lnTo>
                  <a:lnTo>
                    <a:pt x="5469547" y="2112988"/>
                  </a:lnTo>
                  <a:lnTo>
                    <a:pt x="5464594" y="2112988"/>
                  </a:lnTo>
                  <a:lnTo>
                    <a:pt x="5460860" y="2125688"/>
                  </a:lnTo>
                  <a:lnTo>
                    <a:pt x="5483618" y="2125688"/>
                  </a:lnTo>
                  <a:lnTo>
                    <a:pt x="5482869" y="2112988"/>
                  </a:lnTo>
                  <a:lnTo>
                    <a:pt x="5495391" y="2112988"/>
                  </a:lnTo>
                  <a:lnTo>
                    <a:pt x="5497690" y="2100287"/>
                  </a:lnTo>
                  <a:lnTo>
                    <a:pt x="5516359" y="2100287"/>
                  </a:lnTo>
                  <a:lnTo>
                    <a:pt x="5519483" y="2112988"/>
                  </a:lnTo>
                  <a:lnTo>
                    <a:pt x="5570791" y="2112988"/>
                  </a:lnTo>
                  <a:lnTo>
                    <a:pt x="5568454" y="2125688"/>
                  </a:lnTo>
                  <a:lnTo>
                    <a:pt x="5588673" y="2125688"/>
                  </a:lnTo>
                  <a:lnTo>
                    <a:pt x="5592419" y="2112988"/>
                  </a:lnTo>
                  <a:lnTo>
                    <a:pt x="5605792" y="2112988"/>
                  </a:lnTo>
                  <a:lnTo>
                    <a:pt x="5607418" y="2100287"/>
                  </a:lnTo>
                  <a:close/>
                </a:path>
                <a:path w="7872095" h="2125979">
                  <a:moveTo>
                    <a:pt x="5740209" y="195287"/>
                  </a:moveTo>
                  <a:lnTo>
                    <a:pt x="5736615" y="182587"/>
                  </a:lnTo>
                  <a:lnTo>
                    <a:pt x="5725782" y="182587"/>
                  </a:lnTo>
                  <a:lnTo>
                    <a:pt x="5727039" y="195287"/>
                  </a:lnTo>
                  <a:lnTo>
                    <a:pt x="5740209" y="195287"/>
                  </a:lnTo>
                  <a:close/>
                </a:path>
                <a:path w="7872095" h="2125979">
                  <a:moveTo>
                    <a:pt x="5937631" y="182587"/>
                  </a:moveTo>
                  <a:lnTo>
                    <a:pt x="5936666" y="169887"/>
                  </a:lnTo>
                  <a:lnTo>
                    <a:pt x="5929858" y="169887"/>
                  </a:lnTo>
                  <a:lnTo>
                    <a:pt x="5913971" y="182587"/>
                  </a:lnTo>
                  <a:lnTo>
                    <a:pt x="5925883" y="182587"/>
                  </a:lnTo>
                  <a:lnTo>
                    <a:pt x="5920397" y="195287"/>
                  </a:lnTo>
                  <a:lnTo>
                    <a:pt x="5916854" y="207987"/>
                  </a:lnTo>
                  <a:lnTo>
                    <a:pt x="5922619" y="207987"/>
                  </a:lnTo>
                  <a:lnTo>
                    <a:pt x="5925693" y="195287"/>
                  </a:lnTo>
                  <a:lnTo>
                    <a:pt x="5932500" y="195287"/>
                  </a:lnTo>
                  <a:lnTo>
                    <a:pt x="5929452" y="182587"/>
                  </a:lnTo>
                  <a:lnTo>
                    <a:pt x="5937631" y="182587"/>
                  </a:lnTo>
                  <a:close/>
                </a:path>
                <a:path w="7872095" h="2125979">
                  <a:moveTo>
                    <a:pt x="6085319" y="296887"/>
                  </a:moveTo>
                  <a:lnTo>
                    <a:pt x="6079807" y="284187"/>
                  </a:lnTo>
                  <a:lnTo>
                    <a:pt x="6077128" y="284187"/>
                  </a:lnTo>
                  <a:lnTo>
                    <a:pt x="6073978" y="296887"/>
                  </a:lnTo>
                  <a:lnTo>
                    <a:pt x="6085319" y="296887"/>
                  </a:lnTo>
                  <a:close/>
                </a:path>
                <a:path w="7872095" h="2125979">
                  <a:moveTo>
                    <a:pt x="6085319" y="271487"/>
                  </a:moveTo>
                  <a:lnTo>
                    <a:pt x="6081712" y="271487"/>
                  </a:lnTo>
                  <a:lnTo>
                    <a:pt x="6080645" y="284187"/>
                  </a:lnTo>
                  <a:lnTo>
                    <a:pt x="6085052" y="284187"/>
                  </a:lnTo>
                  <a:lnTo>
                    <a:pt x="6085319" y="271487"/>
                  </a:lnTo>
                  <a:close/>
                </a:path>
                <a:path w="7872095" h="2125979">
                  <a:moveTo>
                    <a:pt x="6241643" y="162344"/>
                  </a:moveTo>
                  <a:lnTo>
                    <a:pt x="6239865" y="159740"/>
                  </a:lnTo>
                  <a:lnTo>
                    <a:pt x="6238887" y="158394"/>
                  </a:lnTo>
                  <a:lnTo>
                    <a:pt x="6234417" y="162153"/>
                  </a:lnTo>
                  <a:lnTo>
                    <a:pt x="6236208" y="164731"/>
                  </a:lnTo>
                  <a:lnTo>
                    <a:pt x="6237198" y="166154"/>
                  </a:lnTo>
                  <a:lnTo>
                    <a:pt x="6241643" y="162344"/>
                  </a:lnTo>
                  <a:close/>
                </a:path>
                <a:path w="7872095" h="2125979">
                  <a:moveTo>
                    <a:pt x="6314478" y="145618"/>
                  </a:moveTo>
                  <a:lnTo>
                    <a:pt x="6311722" y="146685"/>
                  </a:lnTo>
                  <a:lnTo>
                    <a:pt x="6307480" y="145719"/>
                  </a:lnTo>
                  <a:lnTo>
                    <a:pt x="6307340" y="150495"/>
                  </a:lnTo>
                  <a:lnTo>
                    <a:pt x="6310109" y="149479"/>
                  </a:lnTo>
                  <a:lnTo>
                    <a:pt x="6314287" y="150444"/>
                  </a:lnTo>
                  <a:lnTo>
                    <a:pt x="6314478" y="145618"/>
                  </a:lnTo>
                  <a:close/>
                </a:path>
                <a:path w="7872095" h="2125979">
                  <a:moveTo>
                    <a:pt x="6346330" y="145973"/>
                  </a:moveTo>
                  <a:lnTo>
                    <a:pt x="6343586" y="147027"/>
                  </a:lnTo>
                  <a:lnTo>
                    <a:pt x="6339357" y="146062"/>
                  </a:lnTo>
                  <a:lnTo>
                    <a:pt x="6339192" y="150850"/>
                  </a:lnTo>
                  <a:lnTo>
                    <a:pt x="6341973" y="149809"/>
                  </a:lnTo>
                  <a:lnTo>
                    <a:pt x="6346215" y="150774"/>
                  </a:lnTo>
                  <a:lnTo>
                    <a:pt x="6346330" y="145973"/>
                  </a:lnTo>
                  <a:close/>
                </a:path>
                <a:path w="7872095" h="2125979">
                  <a:moveTo>
                    <a:pt x="6413767" y="141617"/>
                  </a:moveTo>
                  <a:lnTo>
                    <a:pt x="6411239" y="131991"/>
                  </a:lnTo>
                  <a:lnTo>
                    <a:pt x="6400990" y="132956"/>
                  </a:lnTo>
                  <a:lnTo>
                    <a:pt x="6388265" y="138150"/>
                  </a:lnTo>
                  <a:lnTo>
                    <a:pt x="6378295" y="141236"/>
                  </a:lnTo>
                  <a:lnTo>
                    <a:pt x="6372441" y="137020"/>
                  </a:lnTo>
                  <a:lnTo>
                    <a:pt x="6365367" y="137312"/>
                  </a:lnTo>
                  <a:lnTo>
                    <a:pt x="6358572" y="140754"/>
                  </a:lnTo>
                  <a:lnTo>
                    <a:pt x="6353492" y="146024"/>
                  </a:lnTo>
                  <a:lnTo>
                    <a:pt x="6370333" y="147015"/>
                  </a:lnTo>
                  <a:lnTo>
                    <a:pt x="6384633" y="147535"/>
                  </a:lnTo>
                  <a:lnTo>
                    <a:pt x="6398425" y="146202"/>
                  </a:lnTo>
                  <a:lnTo>
                    <a:pt x="6413767" y="141617"/>
                  </a:lnTo>
                  <a:close/>
                </a:path>
                <a:path w="7872095" h="2125979">
                  <a:moveTo>
                    <a:pt x="6414008" y="152615"/>
                  </a:moveTo>
                  <a:lnTo>
                    <a:pt x="6413716" y="146659"/>
                  </a:lnTo>
                  <a:lnTo>
                    <a:pt x="6408585" y="149745"/>
                  </a:lnTo>
                  <a:lnTo>
                    <a:pt x="6414008" y="152615"/>
                  </a:lnTo>
                  <a:close/>
                </a:path>
                <a:path w="7872095" h="2125979">
                  <a:moveTo>
                    <a:pt x="6417742" y="145770"/>
                  </a:moveTo>
                  <a:lnTo>
                    <a:pt x="6415697" y="141655"/>
                  </a:lnTo>
                  <a:lnTo>
                    <a:pt x="6413767" y="141617"/>
                  </a:lnTo>
                  <a:lnTo>
                    <a:pt x="6413716" y="146659"/>
                  </a:lnTo>
                  <a:lnTo>
                    <a:pt x="6417742" y="145770"/>
                  </a:lnTo>
                  <a:close/>
                </a:path>
                <a:path w="7872095" h="2125979">
                  <a:moveTo>
                    <a:pt x="6420040" y="2049487"/>
                  </a:moveTo>
                  <a:lnTo>
                    <a:pt x="6412636" y="2062187"/>
                  </a:lnTo>
                  <a:lnTo>
                    <a:pt x="6416472" y="2062187"/>
                  </a:lnTo>
                  <a:lnTo>
                    <a:pt x="6420040" y="2049487"/>
                  </a:lnTo>
                  <a:close/>
                </a:path>
                <a:path w="7872095" h="2125979">
                  <a:moveTo>
                    <a:pt x="6431724" y="138264"/>
                  </a:moveTo>
                  <a:lnTo>
                    <a:pt x="6428841" y="134061"/>
                  </a:lnTo>
                  <a:lnTo>
                    <a:pt x="6424473" y="131711"/>
                  </a:lnTo>
                  <a:lnTo>
                    <a:pt x="6424739" y="139598"/>
                  </a:lnTo>
                  <a:lnTo>
                    <a:pt x="6423838" y="149136"/>
                  </a:lnTo>
                  <a:lnTo>
                    <a:pt x="6431445" y="146850"/>
                  </a:lnTo>
                  <a:lnTo>
                    <a:pt x="6431724" y="138264"/>
                  </a:lnTo>
                  <a:close/>
                </a:path>
                <a:path w="7872095" h="2125979">
                  <a:moveTo>
                    <a:pt x="6479578" y="115036"/>
                  </a:moveTo>
                  <a:lnTo>
                    <a:pt x="6477825" y="112356"/>
                  </a:lnTo>
                  <a:lnTo>
                    <a:pt x="6476860" y="110947"/>
                  </a:lnTo>
                  <a:lnTo>
                    <a:pt x="6472390" y="114820"/>
                  </a:lnTo>
                  <a:lnTo>
                    <a:pt x="6474231" y="117373"/>
                  </a:lnTo>
                  <a:lnTo>
                    <a:pt x="6475196" y="118706"/>
                  </a:lnTo>
                  <a:lnTo>
                    <a:pt x="6479578" y="115036"/>
                  </a:lnTo>
                  <a:close/>
                </a:path>
                <a:path w="7872095" h="2125979">
                  <a:moveTo>
                    <a:pt x="6520447" y="97878"/>
                  </a:moveTo>
                  <a:lnTo>
                    <a:pt x="6517691" y="98996"/>
                  </a:lnTo>
                  <a:lnTo>
                    <a:pt x="6513462" y="98031"/>
                  </a:lnTo>
                  <a:lnTo>
                    <a:pt x="6513271" y="102831"/>
                  </a:lnTo>
                  <a:lnTo>
                    <a:pt x="6516103" y="101701"/>
                  </a:lnTo>
                  <a:lnTo>
                    <a:pt x="6520281" y="102831"/>
                  </a:lnTo>
                  <a:lnTo>
                    <a:pt x="6520447" y="97878"/>
                  </a:lnTo>
                  <a:close/>
                </a:path>
                <a:path w="7872095" h="2125979">
                  <a:moveTo>
                    <a:pt x="6530835" y="127990"/>
                  </a:moveTo>
                  <a:lnTo>
                    <a:pt x="6522364" y="127215"/>
                  </a:lnTo>
                  <a:lnTo>
                    <a:pt x="6515900" y="129298"/>
                  </a:lnTo>
                  <a:lnTo>
                    <a:pt x="6509804" y="131864"/>
                  </a:lnTo>
                  <a:lnTo>
                    <a:pt x="6502451" y="132562"/>
                  </a:lnTo>
                  <a:lnTo>
                    <a:pt x="6495021" y="131572"/>
                  </a:lnTo>
                  <a:lnTo>
                    <a:pt x="6489001" y="128905"/>
                  </a:lnTo>
                  <a:lnTo>
                    <a:pt x="6484391" y="129298"/>
                  </a:lnTo>
                  <a:lnTo>
                    <a:pt x="6481191" y="137477"/>
                  </a:lnTo>
                  <a:lnTo>
                    <a:pt x="6513004" y="137807"/>
                  </a:lnTo>
                  <a:lnTo>
                    <a:pt x="6516598" y="134061"/>
                  </a:lnTo>
                  <a:lnTo>
                    <a:pt x="6522390" y="133502"/>
                  </a:lnTo>
                  <a:lnTo>
                    <a:pt x="6527940" y="132651"/>
                  </a:lnTo>
                  <a:lnTo>
                    <a:pt x="6530835" y="127990"/>
                  </a:lnTo>
                  <a:close/>
                </a:path>
                <a:path w="7872095" h="2125979">
                  <a:moveTo>
                    <a:pt x="6778942" y="2062187"/>
                  </a:moveTo>
                  <a:lnTo>
                    <a:pt x="6756641" y="2062187"/>
                  </a:lnTo>
                  <a:lnTo>
                    <a:pt x="6758673" y="2074887"/>
                  </a:lnTo>
                  <a:lnTo>
                    <a:pt x="6767042" y="2074887"/>
                  </a:lnTo>
                  <a:lnTo>
                    <a:pt x="6764020" y="2087587"/>
                  </a:lnTo>
                  <a:lnTo>
                    <a:pt x="6770002" y="2087587"/>
                  </a:lnTo>
                  <a:lnTo>
                    <a:pt x="6773329" y="2074887"/>
                  </a:lnTo>
                  <a:lnTo>
                    <a:pt x="6775729" y="2074887"/>
                  </a:lnTo>
                  <a:lnTo>
                    <a:pt x="6778942" y="2062187"/>
                  </a:lnTo>
                  <a:close/>
                </a:path>
                <a:path w="7872095" h="2125979">
                  <a:moveTo>
                    <a:pt x="7068464" y="131064"/>
                  </a:moveTo>
                  <a:lnTo>
                    <a:pt x="7064299" y="127698"/>
                  </a:lnTo>
                  <a:lnTo>
                    <a:pt x="7059422" y="128447"/>
                  </a:lnTo>
                  <a:lnTo>
                    <a:pt x="7057682" y="133438"/>
                  </a:lnTo>
                  <a:lnTo>
                    <a:pt x="7059828" y="133819"/>
                  </a:lnTo>
                  <a:lnTo>
                    <a:pt x="7061797" y="134251"/>
                  </a:lnTo>
                  <a:lnTo>
                    <a:pt x="7061149" y="138531"/>
                  </a:lnTo>
                  <a:lnTo>
                    <a:pt x="7068083" y="138430"/>
                  </a:lnTo>
                  <a:lnTo>
                    <a:pt x="7068464" y="131064"/>
                  </a:lnTo>
                  <a:close/>
                </a:path>
                <a:path w="7872095" h="2125979">
                  <a:moveTo>
                    <a:pt x="7085444" y="138163"/>
                  </a:moveTo>
                  <a:lnTo>
                    <a:pt x="7079069" y="132613"/>
                  </a:lnTo>
                  <a:lnTo>
                    <a:pt x="7074243" y="134721"/>
                  </a:lnTo>
                  <a:lnTo>
                    <a:pt x="7075017" y="138557"/>
                  </a:lnTo>
                  <a:lnTo>
                    <a:pt x="7085444" y="138163"/>
                  </a:lnTo>
                  <a:close/>
                </a:path>
                <a:path w="7872095" h="2125979">
                  <a:moveTo>
                    <a:pt x="7091591" y="138150"/>
                  </a:moveTo>
                  <a:lnTo>
                    <a:pt x="7085444" y="138163"/>
                  </a:lnTo>
                  <a:lnTo>
                    <a:pt x="7087806" y="143725"/>
                  </a:lnTo>
                  <a:lnTo>
                    <a:pt x="7091121" y="141859"/>
                  </a:lnTo>
                  <a:lnTo>
                    <a:pt x="7091591" y="138150"/>
                  </a:lnTo>
                  <a:close/>
                </a:path>
                <a:path w="7872095" h="2125979">
                  <a:moveTo>
                    <a:pt x="7118324" y="140233"/>
                  </a:moveTo>
                  <a:lnTo>
                    <a:pt x="7116521" y="137693"/>
                  </a:lnTo>
                  <a:lnTo>
                    <a:pt x="7115569" y="136207"/>
                  </a:lnTo>
                  <a:lnTo>
                    <a:pt x="7111301" y="139992"/>
                  </a:lnTo>
                  <a:lnTo>
                    <a:pt x="7113105" y="142621"/>
                  </a:lnTo>
                  <a:lnTo>
                    <a:pt x="7114108" y="144018"/>
                  </a:lnTo>
                  <a:lnTo>
                    <a:pt x="7118324" y="140233"/>
                  </a:lnTo>
                  <a:close/>
                </a:path>
                <a:path w="7872095" h="2125979">
                  <a:moveTo>
                    <a:pt x="7172160" y="156743"/>
                  </a:moveTo>
                  <a:lnTo>
                    <a:pt x="7167766" y="151193"/>
                  </a:lnTo>
                  <a:lnTo>
                    <a:pt x="7163663" y="153225"/>
                  </a:lnTo>
                  <a:lnTo>
                    <a:pt x="7163816" y="157022"/>
                  </a:lnTo>
                  <a:lnTo>
                    <a:pt x="7172160" y="156743"/>
                  </a:lnTo>
                  <a:close/>
                </a:path>
                <a:path w="7872095" h="2125979">
                  <a:moveTo>
                    <a:pt x="7180618" y="160286"/>
                  </a:moveTo>
                  <a:lnTo>
                    <a:pt x="7180466" y="156489"/>
                  </a:lnTo>
                  <a:lnTo>
                    <a:pt x="7172160" y="156743"/>
                  </a:lnTo>
                  <a:lnTo>
                    <a:pt x="7176529" y="162306"/>
                  </a:lnTo>
                  <a:lnTo>
                    <a:pt x="7180618" y="160286"/>
                  </a:lnTo>
                  <a:close/>
                </a:path>
                <a:path w="7872095" h="2125979">
                  <a:moveTo>
                    <a:pt x="7182053" y="121666"/>
                  </a:moveTo>
                  <a:lnTo>
                    <a:pt x="7179424" y="122910"/>
                  </a:lnTo>
                  <a:lnTo>
                    <a:pt x="7175220" y="121869"/>
                  </a:lnTo>
                  <a:lnTo>
                    <a:pt x="7175233" y="126834"/>
                  </a:lnTo>
                  <a:lnTo>
                    <a:pt x="7177887" y="125603"/>
                  </a:lnTo>
                  <a:lnTo>
                    <a:pt x="7182015" y="126479"/>
                  </a:lnTo>
                  <a:lnTo>
                    <a:pt x="7182053" y="121666"/>
                  </a:lnTo>
                  <a:close/>
                </a:path>
                <a:path w="7872095" h="2125979">
                  <a:moveTo>
                    <a:pt x="7301446" y="2036787"/>
                  </a:moveTo>
                  <a:lnTo>
                    <a:pt x="7297433" y="2024087"/>
                  </a:lnTo>
                  <a:lnTo>
                    <a:pt x="7293127" y="2024087"/>
                  </a:lnTo>
                  <a:lnTo>
                    <a:pt x="7301446" y="2036787"/>
                  </a:lnTo>
                  <a:close/>
                </a:path>
                <a:path w="7872095" h="2125979">
                  <a:moveTo>
                    <a:pt x="7417511" y="1554187"/>
                  </a:moveTo>
                  <a:lnTo>
                    <a:pt x="7415200" y="1541487"/>
                  </a:lnTo>
                  <a:lnTo>
                    <a:pt x="7410983" y="1554187"/>
                  </a:lnTo>
                  <a:lnTo>
                    <a:pt x="7417511" y="1554187"/>
                  </a:lnTo>
                  <a:close/>
                </a:path>
                <a:path w="7872095" h="2125979">
                  <a:moveTo>
                    <a:pt x="7586764" y="1541487"/>
                  </a:moveTo>
                  <a:lnTo>
                    <a:pt x="7578369" y="1541487"/>
                  </a:lnTo>
                  <a:lnTo>
                    <a:pt x="7579157" y="1528787"/>
                  </a:lnTo>
                  <a:lnTo>
                    <a:pt x="7580262" y="1528787"/>
                  </a:lnTo>
                  <a:lnTo>
                    <a:pt x="7572578" y="1516087"/>
                  </a:lnTo>
                  <a:lnTo>
                    <a:pt x="7566596" y="1528787"/>
                  </a:lnTo>
                  <a:lnTo>
                    <a:pt x="7558164" y="1528787"/>
                  </a:lnTo>
                  <a:lnTo>
                    <a:pt x="7560170" y="1541487"/>
                  </a:lnTo>
                  <a:lnTo>
                    <a:pt x="7560843" y="1541487"/>
                  </a:lnTo>
                  <a:lnTo>
                    <a:pt x="7561326" y="1554187"/>
                  </a:lnTo>
                  <a:lnTo>
                    <a:pt x="7583678" y="1554187"/>
                  </a:lnTo>
                  <a:lnTo>
                    <a:pt x="7586764" y="1541487"/>
                  </a:lnTo>
                  <a:close/>
                </a:path>
                <a:path w="7872095" h="2125979">
                  <a:moveTo>
                    <a:pt x="7654290" y="258787"/>
                  </a:moveTo>
                  <a:lnTo>
                    <a:pt x="7631671" y="271487"/>
                  </a:lnTo>
                  <a:lnTo>
                    <a:pt x="7630769" y="271487"/>
                  </a:lnTo>
                  <a:lnTo>
                    <a:pt x="7640574" y="284187"/>
                  </a:lnTo>
                  <a:lnTo>
                    <a:pt x="7639380" y="271487"/>
                  </a:lnTo>
                  <a:lnTo>
                    <a:pt x="7653693" y="271487"/>
                  </a:lnTo>
                  <a:lnTo>
                    <a:pt x="7654290" y="258787"/>
                  </a:lnTo>
                  <a:close/>
                </a:path>
                <a:path w="7872095" h="2125979">
                  <a:moveTo>
                    <a:pt x="7660818" y="677887"/>
                  </a:moveTo>
                  <a:lnTo>
                    <a:pt x="7650886" y="677887"/>
                  </a:lnTo>
                  <a:lnTo>
                    <a:pt x="7653248" y="690587"/>
                  </a:lnTo>
                  <a:lnTo>
                    <a:pt x="7660399" y="690587"/>
                  </a:lnTo>
                  <a:lnTo>
                    <a:pt x="7660818" y="677887"/>
                  </a:lnTo>
                  <a:close/>
                </a:path>
                <a:path w="7872095" h="2125979">
                  <a:moveTo>
                    <a:pt x="7669530" y="1287487"/>
                  </a:moveTo>
                  <a:lnTo>
                    <a:pt x="7659332" y="1287487"/>
                  </a:lnTo>
                  <a:lnTo>
                    <a:pt x="7654988" y="1300187"/>
                  </a:lnTo>
                  <a:lnTo>
                    <a:pt x="7664450" y="1300187"/>
                  </a:lnTo>
                  <a:lnTo>
                    <a:pt x="7669530" y="1287487"/>
                  </a:lnTo>
                  <a:close/>
                </a:path>
                <a:path w="7872095" h="2125979">
                  <a:moveTo>
                    <a:pt x="7682027" y="1985987"/>
                  </a:moveTo>
                  <a:lnTo>
                    <a:pt x="7676223" y="1973287"/>
                  </a:lnTo>
                  <a:lnTo>
                    <a:pt x="7667917" y="1985987"/>
                  </a:lnTo>
                  <a:lnTo>
                    <a:pt x="7682027" y="1985987"/>
                  </a:lnTo>
                  <a:close/>
                </a:path>
                <a:path w="7872095" h="2125979">
                  <a:moveTo>
                    <a:pt x="7694803" y="1617687"/>
                  </a:moveTo>
                  <a:lnTo>
                    <a:pt x="7694600" y="1604987"/>
                  </a:lnTo>
                  <a:lnTo>
                    <a:pt x="7688288" y="1604987"/>
                  </a:lnTo>
                  <a:lnTo>
                    <a:pt x="7694803" y="1617687"/>
                  </a:lnTo>
                  <a:close/>
                </a:path>
                <a:path w="7872095" h="2125979">
                  <a:moveTo>
                    <a:pt x="7744155" y="766787"/>
                  </a:moveTo>
                  <a:lnTo>
                    <a:pt x="7743888" y="754087"/>
                  </a:lnTo>
                  <a:lnTo>
                    <a:pt x="7734147" y="754087"/>
                  </a:lnTo>
                  <a:lnTo>
                    <a:pt x="7744155" y="766787"/>
                  </a:lnTo>
                  <a:close/>
                </a:path>
                <a:path w="7872095" h="2125979">
                  <a:moveTo>
                    <a:pt x="7744282" y="1109687"/>
                  </a:moveTo>
                  <a:lnTo>
                    <a:pt x="7737945" y="1109687"/>
                  </a:lnTo>
                  <a:lnTo>
                    <a:pt x="7738529" y="1122387"/>
                  </a:lnTo>
                  <a:lnTo>
                    <a:pt x="7744041" y="1122387"/>
                  </a:lnTo>
                  <a:lnTo>
                    <a:pt x="7744282" y="1109687"/>
                  </a:lnTo>
                  <a:close/>
                </a:path>
                <a:path w="7872095" h="2125979">
                  <a:moveTo>
                    <a:pt x="7758265" y="1973287"/>
                  </a:moveTo>
                  <a:lnTo>
                    <a:pt x="7686459" y="1973287"/>
                  </a:lnTo>
                  <a:lnTo>
                    <a:pt x="7685887" y="1985987"/>
                  </a:lnTo>
                  <a:lnTo>
                    <a:pt x="7757820" y="1985987"/>
                  </a:lnTo>
                  <a:lnTo>
                    <a:pt x="7758265" y="1973287"/>
                  </a:lnTo>
                  <a:close/>
                </a:path>
                <a:path w="7872095" h="2125979">
                  <a:moveTo>
                    <a:pt x="7774724" y="728687"/>
                  </a:moveTo>
                  <a:lnTo>
                    <a:pt x="7689901" y="728687"/>
                  </a:lnTo>
                  <a:lnTo>
                    <a:pt x="7688885" y="741387"/>
                  </a:lnTo>
                  <a:lnTo>
                    <a:pt x="7685976" y="754087"/>
                  </a:lnTo>
                  <a:lnTo>
                    <a:pt x="7685481" y="766787"/>
                  </a:lnTo>
                  <a:lnTo>
                    <a:pt x="7691691" y="779487"/>
                  </a:lnTo>
                  <a:lnTo>
                    <a:pt x="7697203" y="779487"/>
                  </a:lnTo>
                  <a:lnTo>
                    <a:pt x="7688300" y="766787"/>
                  </a:lnTo>
                  <a:lnTo>
                    <a:pt x="7697965" y="766787"/>
                  </a:lnTo>
                  <a:lnTo>
                    <a:pt x="7700162" y="779487"/>
                  </a:lnTo>
                  <a:lnTo>
                    <a:pt x="7709395" y="779487"/>
                  </a:lnTo>
                  <a:lnTo>
                    <a:pt x="7709395" y="766787"/>
                  </a:lnTo>
                  <a:lnTo>
                    <a:pt x="7706893" y="754087"/>
                  </a:lnTo>
                  <a:lnTo>
                    <a:pt x="7729982" y="754087"/>
                  </a:lnTo>
                  <a:lnTo>
                    <a:pt x="7729144" y="766787"/>
                  </a:lnTo>
                  <a:lnTo>
                    <a:pt x="7733690" y="766787"/>
                  </a:lnTo>
                  <a:lnTo>
                    <a:pt x="7734147" y="754087"/>
                  </a:lnTo>
                  <a:lnTo>
                    <a:pt x="7734020" y="754087"/>
                  </a:lnTo>
                  <a:lnTo>
                    <a:pt x="7721562" y="741387"/>
                  </a:lnTo>
                  <a:lnTo>
                    <a:pt x="7774368" y="741387"/>
                  </a:lnTo>
                  <a:lnTo>
                    <a:pt x="7774724" y="728687"/>
                  </a:lnTo>
                  <a:close/>
                </a:path>
                <a:path w="7872095" h="2125979">
                  <a:moveTo>
                    <a:pt x="7801762" y="1592287"/>
                  </a:moveTo>
                  <a:lnTo>
                    <a:pt x="7796035" y="1592287"/>
                  </a:lnTo>
                  <a:lnTo>
                    <a:pt x="7777569" y="1604987"/>
                  </a:lnTo>
                  <a:lnTo>
                    <a:pt x="7798943" y="1604987"/>
                  </a:lnTo>
                  <a:lnTo>
                    <a:pt x="7801762" y="1592287"/>
                  </a:lnTo>
                  <a:close/>
                </a:path>
                <a:path w="7872095" h="2125979">
                  <a:moveTo>
                    <a:pt x="7871828" y="1795487"/>
                  </a:moveTo>
                  <a:lnTo>
                    <a:pt x="7870203" y="1795487"/>
                  </a:lnTo>
                  <a:lnTo>
                    <a:pt x="7865567" y="1782787"/>
                  </a:lnTo>
                  <a:lnTo>
                    <a:pt x="7860017" y="1782787"/>
                  </a:lnTo>
                  <a:lnTo>
                    <a:pt x="7855598" y="1770087"/>
                  </a:lnTo>
                  <a:lnTo>
                    <a:pt x="7858303" y="1770087"/>
                  </a:lnTo>
                  <a:lnTo>
                    <a:pt x="7859090" y="1757387"/>
                  </a:lnTo>
                  <a:lnTo>
                    <a:pt x="7848460" y="1757387"/>
                  </a:lnTo>
                  <a:lnTo>
                    <a:pt x="7846606" y="1744687"/>
                  </a:lnTo>
                  <a:lnTo>
                    <a:pt x="7849375" y="1731987"/>
                  </a:lnTo>
                  <a:lnTo>
                    <a:pt x="7841196" y="1731987"/>
                  </a:lnTo>
                  <a:lnTo>
                    <a:pt x="7838199" y="1719287"/>
                  </a:lnTo>
                  <a:lnTo>
                    <a:pt x="7847101" y="1719287"/>
                  </a:lnTo>
                  <a:lnTo>
                    <a:pt x="7846123" y="1706587"/>
                  </a:lnTo>
                  <a:lnTo>
                    <a:pt x="7848066" y="1693887"/>
                  </a:lnTo>
                  <a:lnTo>
                    <a:pt x="7832839" y="1693887"/>
                  </a:lnTo>
                  <a:lnTo>
                    <a:pt x="7831569" y="1681187"/>
                  </a:lnTo>
                  <a:lnTo>
                    <a:pt x="7833766" y="1681187"/>
                  </a:lnTo>
                  <a:lnTo>
                    <a:pt x="7837132" y="1668487"/>
                  </a:lnTo>
                  <a:lnTo>
                    <a:pt x="7832128" y="1668487"/>
                  </a:lnTo>
                  <a:lnTo>
                    <a:pt x="7831455" y="1655787"/>
                  </a:lnTo>
                  <a:lnTo>
                    <a:pt x="7835379" y="1655787"/>
                  </a:lnTo>
                  <a:lnTo>
                    <a:pt x="7841793" y="1643087"/>
                  </a:lnTo>
                  <a:lnTo>
                    <a:pt x="7847368" y="1643087"/>
                  </a:lnTo>
                  <a:lnTo>
                    <a:pt x="7848752" y="1630387"/>
                  </a:lnTo>
                  <a:lnTo>
                    <a:pt x="7842859" y="1630387"/>
                  </a:lnTo>
                  <a:lnTo>
                    <a:pt x="7839507" y="1643087"/>
                  </a:lnTo>
                  <a:lnTo>
                    <a:pt x="7830782" y="1643087"/>
                  </a:lnTo>
                  <a:lnTo>
                    <a:pt x="7827404" y="1655787"/>
                  </a:lnTo>
                  <a:lnTo>
                    <a:pt x="7816507" y="1655787"/>
                  </a:lnTo>
                  <a:lnTo>
                    <a:pt x="7813522" y="1668487"/>
                  </a:lnTo>
                  <a:lnTo>
                    <a:pt x="7787449" y="1668487"/>
                  </a:lnTo>
                  <a:lnTo>
                    <a:pt x="7787449" y="1858987"/>
                  </a:lnTo>
                  <a:lnTo>
                    <a:pt x="7766444" y="1858987"/>
                  </a:lnTo>
                  <a:lnTo>
                    <a:pt x="7756944" y="1846287"/>
                  </a:lnTo>
                  <a:lnTo>
                    <a:pt x="7786954" y="1846287"/>
                  </a:lnTo>
                  <a:lnTo>
                    <a:pt x="7787449" y="1858987"/>
                  </a:lnTo>
                  <a:lnTo>
                    <a:pt x="7787449" y="1668487"/>
                  </a:lnTo>
                  <a:lnTo>
                    <a:pt x="7768336" y="1668487"/>
                  </a:lnTo>
                  <a:lnTo>
                    <a:pt x="7764996" y="1655787"/>
                  </a:lnTo>
                  <a:lnTo>
                    <a:pt x="7750810" y="1655787"/>
                  </a:lnTo>
                  <a:lnTo>
                    <a:pt x="7744879" y="1643087"/>
                  </a:lnTo>
                  <a:lnTo>
                    <a:pt x="7747736" y="1643087"/>
                  </a:lnTo>
                  <a:lnTo>
                    <a:pt x="7747597" y="1630387"/>
                  </a:lnTo>
                  <a:lnTo>
                    <a:pt x="7747648" y="1617687"/>
                  </a:lnTo>
                  <a:lnTo>
                    <a:pt x="7769746" y="1617687"/>
                  </a:lnTo>
                  <a:lnTo>
                    <a:pt x="7774000" y="1604987"/>
                  </a:lnTo>
                  <a:lnTo>
                    <a:pt x="7727594" y="1604987"/>
                  </a:lnTo>
                  <a:lnTo>
                    <a:pt x="7728534" y="1617687"/>
                  </a:lnTo>
                  <a:lnTo>
                    <a:pt x="7726527" y="1617687"/>
                  </a:lnTo>
                  <a:lnTo>
                    <a:pt x="7726527" y="1655787"/>
                  </a:lnTo>
                  <a:lnTo>
                    <a:pt x="7700429" y="1655787"/>
                  </a:lnTo>
                  <a:lnTo>
                    <a:pt x="7701750" y="1643087"/>
                  </a:lnTo>
                  <a:lnTo>
                    <a:pt x="7694676" y="1655787"/>
                  </a:lnTo>
                  <a:lnTo>
                    <a:pt x="7688834" y="1655787"/>
                  </a:lnTo>
                  <a:lnTo>
                    <a:pt x="7692453" y="1643087"/>
                  </a:lnTo>
                  <a:lnTo>
                    <a:pt x="7701750" y="1643087"/>
                  </a:lnTo>
                  <a:lnTo>
                    <a:pt x="7705255" y="1643087"/>
                  </a:lnTo>
                  <a:lnTo>
                    <a:pt x="7706919" y="1630387"/>
                  </a:lnTo>
                  <a:lnTo>
                    <a:pt x="7713624" y="1630387"/>
                  </a:lnTo>
                  <a:lnTo>
                    <a:pt x="7715009" y="1643087"/>
                  </a:lnTo>
                  <a:lnTo>
                    <a:pt x="7722019" y="1643087"/>
                  </a:lnTo>
                  <a:lnTo>
                    <a:pt x="7719898" y="1630387"/>
                  </a:lnTo>
                  <a:lnTo>
                    <a:pt x="7725715" y="1630387"/>
                  </a:lnTo>
                  <a:lnTo>
                    <a:pt x="7726172" y="1643087"/>
                  </a:lnTo>
                  <a:lnTo>
                    <a:pt x="7726527" y="1655787"/>
                  </a:lnTo>
                  <a:lnTo>
                    <a:pt x="7726527" y="1617687"/>
                  </a:lnTo>
                  <a:lnTo>
                    <a:pt x="7694803" y="1617687"/>
                  </a:lnTo>
                  <a:lnTo>
                    <a:pt x="7687577" y="1617687"/>
                  </a:lnTo>
                  <a:lnTo>
                    <a:pt x="7688288" y="1604987"/>
                  </a:lnTo>
                  <a:lnTo>
                    <a:pt x="7673340" y="1604987"/>
                  </a:lnTo>
                  <a:lnTo>
                    <a:pt x="7668184" y="1592287"/>
                  </a:lnTo>
                  <a:lnTo>
                    <a:pt x="7666342" y="1592287"/>
                  </a:lnTo>
                  <a:lnTo>
                    <a:pt x="7659421" y="1579587"/>
                  </a:lnTo>
                  <a:lnTo>
                    <a:pt x="7637793" y="1579587"/>
                  </a:lnTo>
                  <a:lnTo>
                    <a:pt x="7638085" y="1592287"/>
                  </a:lnTo>
                  <a:lnTo>
                    <a:pt x="7632052" y="1592287"/>
                  </a:lnTo>
                  <a:lnTo>
                    <a:pt x="7632052" y="1973287"/>
                  </a:lnTo>
                  <a:lnTo>
                    <a:pt x="7629042" y="1973287"/>
                  </a:lnTo>
                  <a:lnTo>
                    <a:pt x="7632001" y="1960587"/>
                  </a:lnTo>
                  <a:lnTo>
                    <a:pt x="7632052" y="1973287"/>
                  </a:lnTo>
                  <a:lnTo>
                    <a:pt x="7632052" y="1592287"/>
                  </a:lnTo>
                  <a:lnTo>
                    <a:pt x="7619466" y="1592287"/>
                  </a:lnTo>
                  <a:lnTo>
                    <a:pt x="7624546" y="1579587"/>
                  </a:lnTo>
                  <a:lnTo>
                    <a:pt x="7610627" y="1579587"/>
                  </a:lnTo>
                  <a:lnTo>
                    <a:pt x="7612862" y="1592287"/>
                  </a:lnTo>
                  <a:lnTo>
                    <a:pt x="7589863" y="1592287"/>
                  </a:lnTo>
                  <a:lnTo>
                    <a:pt x="7589113" y="1579587"/>
                  </a:lnTo>
                  <a:lnTo>
                    <a:pt x="7587501" y="1579587"/>
                  </a:lnTo>
                  <a:lnTo>
                    <a:pt x="7584072" y="1566887"/>
                  </a:lnTo>
                  <a:lnTo>
                    <a:pt x="7577912" y="1566887"/>
                  </a:lnTo>
                  <a:lnTo>
                    <a:pt x="7577836" y="1579587"/>
                  </a:lnTo>
                  <a:lnTo>
                    <a:pt x="7578801" y="1579587"/>
                  </a:lnTo>
                  <a:lnTo>
                    <a:pt x="7578572" y="1592287"/>
                  </a:lnTo>
                  <a:lnTo>
                    <a:pt x="7565009" y="1592287"/>
                  </a:lnTo>
                  <a:lnTo>
                    <a:pt x="7565009" y="1643087"/>
                  </a:lnTo>
                  <a:lnTo>
                    <a:pt x="7557656" y="1643087"/>
                  </a:lnTo>
                  <a:lnTo>
                    <a:pt x="7557643" y="1630387"/>
                  </a:lnTo>
                  <a:lnTo>
                    <a:pt x="7564958" y="1630387"/>
                  </a:lnTo>
                  <a:lnTo>
                    <a:pt x="7565009" y="1643087"/>
                  </a:lnTo>
                  <a:lnTo>
                    <a:pt x="7565009" y="1592287"/>
                  </a:lnTo>
                  <a:lnTo>
                    <a:pt x="7547369" y="1592287"/>
                  </a:lnTo>
                  <a:lnTo>
                    <a:pt x="7541260" y="1600466"/>
                  </a:lnTo>
                  <a:lnTo>
                    <a:pt x="7541260" y="1998687"/>
                  </a:lnTo>
                  <a:lnTo>
                    <a:pt x="7533614" y="1998687"/>
                  </a:lnTo>
                  <a:lnTo>
                    <a:pt x="7533449" y="1985987"/>
                  </a:lnTo>
                  <a:lnTo>
                    <a:pt x="7540993" y="1985987"/>
                  </a:lnTo>
                  <a:lnTo>
                    <a:pt x="7541260" y="1998687"/>
                  </a:lnTo>
                  <a:lnTo>
                    <a:pt x="7541260" y="1600466"/>
                  </a:lnTo>
                  <a:lnTo>
                    <a:pt x="7537869" y="1604987"/>
                  </a:lnTo>
                  <a:lnTo>
                    <a:pt x="7534821" y="1592287"/>
                  </a:lnTo>
                  <a:lnTo>
                    <a:pt x="7521511" y="1592287"/>
                  </a:lnTo>
                  <a:lnTo>
                    <a:pt x="7521511" y="1617687"/>
                  </a:lnTo>
                  <a:lnTo>
                    <a:pt x="7513904" y="1617687"/>
                  </a:lnTo>
                  <a:lnTo>
                    <a:pt x="7518489" y="1604987"/>
                  </a:lnTo>
                  <a:lnTo>
                    <a:pt x="7521511" y="1617687"/>
                  </a:lnTo>
                  <a:lnTo>
                    <a:pt x="7521511" y="1592287"/>
                  </a:lnTo>
                  <a:lnTo>
                    <a:pt x="7515314" y="1592287"/>
                  </a:lnTo>
                  <a:lnTo>
                    <a:pt x="7524128" y="1579587"/>
                  </a:lnTo>
                  <a:lnTo>
                    <a:pt x="7541958" y="1579587"/>
                  </a:lnTo>
                  <a:lnTo>
                    <a:pt x="7540130" y="1566887"/>
                  </a:lnTo>
                  <a:lnTo>
                    <a:pt x="7540447" y="1566887"/>
                  </a:lnTo>
                  <a:lnTo>
                    <a:pt x="7532154" y="1554187"/>
                  </a:lnTo>
                  <a:lnTo>
                    <a:pt x="7535443" y="1566887"/>
                  </a:lnTo>
                  <a:lnTo>
                    <a:pt x="7514488" y="1566887"/>
                  </a:lnTo>
                  <a:lnTo>
                    <a:pt x="7510640" y="1554187"/>
                  </a:lnTo>
                  <a:lnTo>
                    <a:pt x="7509777" y="1554187"/>
                  </a:lnTo>
                  <a:lnTo>
                    <a:pt x="7516101" y="1541487"/>
                  </a:lnTo>
                  <a:lnTo>
                    <a:pt x="7511796" y="1541487"/>
                  </a:lnTo>
                  <a:lnTo>
                    <a:pt x="7509827" y="1528787"/>
                  </a:lnTo>
                  <a:lnTo>
                    <a:pt x="7509599" y="1516087"/>
                  </a:lnTo>
                  <a:lnTo>
                    <a:pt x="7505205" y="1516087"/>
                  </a:lnTo>
                  <a:lnTo>
                    <a:pt x="7505205" y="1617687"/>
                  </a:lnTo>
                  <a:lnTo>
                    <a:pt x="7493940" y="1617687"/>
                  </a:lnTo>
                  <a:lnTo>
                    <a:pt x="7493940" y="1985987"/>
                  </a:lnTo>
                  <a:lnTo>
                    <a:pt x="7489393" y="1998687"/>
                  </a:lnTo>
                  <a:lnTo>
                    <a:pt x="7488682" y="1990420"/>
                  </a:lnTo>
                  <a:lnTo>
                    <a:pt x="7488682" y="2011387"/>
                  </a:lnTo>
                  <a:lnTo>
                    <a:pt x="7483056" y="2011387"/>
                  </a:lnTo>
                  <a:lnTo>
                    <a:pt x="7487590" y="1998687"/>
                  </a:lnTo>
                  <a:lnTo>
                    <a:pt x="7488682" y="2011387"/>
                  </a:lnTo>
                  <a:lnTo>
                    <a:pt x="7488682" y="1990420"/>
                  </a:lnTo>
                  <a:lnTo>
                    <a:pt x="7488301" y="1985987"/>
                  </a:lnTo>
                  <a:lnTo>
                    <a:pt x="7493940" y="1985987"/>
                  </a:lnTo>
                  <a:lnTo>
                    <a:pt x="7493940" y="1617687"/>
                  </a:lnTo>
                  <a:lnTo>
                    <a:pt x="7493609" y="1617687"/>
                  </a:lnTo>
                  <a:lnTo>
                    <a:pt x="7449312" y="1617687"/>
                  </a:lnTo>
                  <a:lnTo>
                    <a:pt x="7443635" y="1604987"/>
                  </a:lnTo>
                  <a:lnTo>
                    <a:pt x="7489584" y="1604987"/>
                  </a:lnTo>
                  <a:lnTo>
                    <a:pt x="7493609" y="1617687"/>
                  </a:lnTo>
                  <a:lnTo>
                    <a:pt x="7500963" y="1604987"/>
                  </a:lnTo>
                  <a:lnTo>
                    <a:pt x="7505205" y="1617687"/>
                  </a:lnTo>
                  <a:lnTo>
                    <a:pt x="7505205" y="1516087"/>
                  </a:lnTo>
                  <a:lnTo>
                    <a:pt x="7486421" y="1516087"/>
                  </a:lnTo>
                  <a:lnTo>
                    <a:pt x="7483513" y="1503387"/>
                  </a:lnTo>
                  <a:lnTo>
                    <a:pt x="7527277" y="1503387"/>
                  </a:lnTo>
                  <a:lnTo>
                    <a:pt x="7528776" y="1516087"/>
                  </a:lnTo>
                  <a:lnTo>
                    <a:pt x="7518870" y="1516087"/>
                  </a:lnTo>
                  <a:lnTo>
                    <a:pt x="7513587" y="1528787"/>
                  </a:lnTo>
                  <a:lnTo>
                    <a:pt x="7517905" y="1528787"/>
                  </a:lnTo>
                  <a:lnTo>
                    <a:pt x="7523226" y="1541487"/>
                  </a:lnTo>
                  <a:lnTo>
                    <a:pt x="7525067" y="1541487"/>
                  </a:lnTo>
                  <a:lnTo>
                    <a:pt x="7525499" y="1554187"/>
                  </a:lnTo>
                  <a:lnTo>
                    <a:pt x="7531570" y="1554187"/>
                  </a:lnTo>
                  <a:lnTo>
                    <a:pt x="7537628" y="1541487"/>
                  </a:lnTo>
                  <a:lnTo>
                    <a:pt x="7543216" y="1541487"/>
                  </a:lnTo>
                  <a:lnTo>
                    <a:pt x="7542758" y="1528787"/>
                  </a:lnTo>
                  <a:lnTo>
                    <a:pt x="7546200" y="1528787"/>
                  </a:lnTo>
                  <a:lnTo>
                    <a:pt x="7544282" y="1516087"/>
                  </a:lnTo>
                  <a:lnTo>
                    <a:pt x="7531697" y="1516087"/>
                  </a:lnTo>
                  <a:lnTo>
                    <a:pt x="7535075" y="1503387"/>
                  </a:lnTo>
                  <a:lnTo>
                    <a:pt x="7548918" y="1503387"/>
                  </a:lnTo>
                  <a:lnTo>
                    <a:pt x="7553477" y="1490687"/>
                  </a:lnTo>
                  <a:lnTo>
                    <a:pt x="7528026" y="1490687"/>
                  </a:lnTo>
                  <a:lnTo>
                    <a:pt x="7527176" y="1477987"/>
                  </a:lnTo>
                  <a:lnTo>
                    <a:pt x="7533653" y="1477987"/>
                  </a:lnTo>
                  <a:lnTo>
                    <a:pt x="7534275" y="1465287"/>
                  </a:lnTo>
                  <a:lnTo>
                    <a:pt x="7527049" y="1477987"/>
                  </a:lnTo>
                  <a:lnTo>
                    <a:pt x="7523988" y="1477987"/>
                  </a:lnTo>
                  <a:lnTo>
                    <a:pt x="7521588" y="1490687"/>
                  </a:lnTo>
                  <a:lnTo>
                    <a:pt x="7486802" y="1490687"/>
                  </a:lnTo>
                  <a:lnTo>
                    <a:pt x="7489926" y="1477987"/>
                  </a:lnTo>
                  <a:lnTo>
                    <a:pt x="7485227" y="1477987"/>
                  </a:lnTo>
                  <a:lnTo>
                    <a:pt x="7481176" y="1473796"/>
                  </a:lnTo>
                  <a:lnTo>
                    <a:pt x="7481176" y="1554187"/>
                  </a:lnTo>
                  <a:lnTo>
                    <a:pt x="7465860" y="1554187"/>
                  </a:lnTo>
                  <a:lnTo>
                    <a:pt x="7465860" y="1592287"/>
                  </a:lnTo>
                  <a:lnTo>
                    <a:pt x="7454303" y="1592287"/>
                  </a:lnTo>
                  <a:lnTo>
                    <a:pt x="7455903" y="1579587"/>
                  </a:lnTo>
                  <a:lnTo>
                    <a:pt x="7463345" y="1579587"/>
                  </a:lnTo>
                  <a:lnTo>
                    <a:pt x="7465860" y="1592287"/>
                  </a:lnTo>
                  <a:lnTo>
                    <a:pt x="7465860" y="1554187"/>
                  </a:lnTo>
                  <a:lnTo>
                    <a:pt x="7462748" y="1554187"/>
                  </a:lnTo>
                  <a:lnTo>
                    <a:pt x="7464425" y="1566887"/>
                  </a:lnTo>
                  <a:lnTo>
                    <a:pt x="7449134" y="1566887"/>
                  </a:lnTo>
                  <a:lnTo>
                    <a:pt x="7449134" y="1592287"/>
                  </a:lnTo>
                  <a:lnTo>
                    <a:pt x="7440041" y="1592287"/>
                  </a:lnTo>
                  <a:lnTo>
                    <a:pt x="7437463" y="1579587"/>
                  </a:lnTo>
                  <a:lnTo>
                    <a:pt x="7442746" y="1579587"/>
                  </a:lnTo>
                  <a:lnTo>
                    <a:pt x="7449134" y="1592287"/>
                  </a:lnTo>
                  <a:lnTo>
                    <a:pt x="7449134" y="1566887"/>
                  </a:lnTo>
                  <a:lnTo>
                    <a:pt x="7403693" y="1566887"/>
                  </a:lnTo>
                  <a:lnTo>
                    <a:pt x="7396467" y="1554187"/>
                  </a:lnTo>
                  <a:lnTo>
                    <a:pt x="7410983" y="1554187"/>
                  </a:lnTo>
                  <a:lnTo>
                    <a:pt x="7411707" y="1541487"/>
                  </a:lnTo>
                  <a:lnTo>
                    <a:pt x="7415200" y="1541487"/>
                  </a:lnTo>
                  <a:lnTo>
                    <a:pt x="7436625" y="1541487"/>
                  </a:lnTo>
                  <a:lnTo>
                    <a:pt x="7436739" y="1554187"/>
                  </a:lnTo>
                  <a:lnTo>
                    <a:pt x="7439584" y="1541487"/>
                  </a:lnTo>
                  <a:lnTo>
                    <a:pt x="7475448" y="1541487"/>
                  </a:lnTo>
                  <a:lnTo>
                    <a:pt x="7481176" y="1554187"/>
                  </a:lnTo>
                  <a:lnTo>
                    <a:pt x="7481176" y="1473796"/>
                  </a:lnTo>
                  <a:lnTo>
                    <a:pt x="7479919" y="1472501"/>
                  </a:lnTo>
                  <a:lnTo>
                    <a:pt x="7479919" y="1503387"/>
                  </a:lnTo>
                  <a:lnTo>
                    <a:pt x="7476693" y="1516087"/>
                  </a:lnTo>
                  <a:lnTo>
                    <a:pt x="7473480" y="1516087"/>
                  </a:lnTo>
                  <a:lnTo>
                    <a:pt x="7472540" y="1503387"/>
                  </a:lnTo>
                  <a:lnTo>
                    <a:pt x="7479919" y="1503387"/>
                  </a:lnTo>
                  <a:lnTo>
                    <a:pt x="7479919" y="1472501"/>
                  </a:lnTo>
                  <a:lnTo>
                    <a:pt x="7479297" y="1471853"/>
                  </a:lnTo>
                  <a:lnTo>
                    <a:pt x="7479297" y="1477987"/>
                  </a:lnTo>
                  <a:lnTo>
                    <a:pt x="7478801" y="1490687"/>
                  </a:lnTo>
                  <a:lnTo>
                    <a:pt x="7468400" y="1490687"/>
                  </a:lnTo>
                  <a:lnTo>
                    <a:pt x="7468806" y="1477987"/>
                  </a:lnTo>
                  <a:lnTo>
                    <a:pt x="7479297" y="1477987"/>
                  </a:lnTo>
                  <a:lnTo>
                    <a:pt x="7479297" y="1471853"/>
                  </a:lnTo>
                  <a:lnTo>
                    <a:pt x="7472959" y="1465287"/>
                  </a:lnTo>
                  <a:lnTo>
                    <a:pt x="7470089" y="1465287"/>
                  </a:lnTo>
                  <a:lnTo>
                    <a:pt x="7475639" y="1452587"/>
                  </a:lnTo>
                  <a:lnTo>
                    <a:pt x="7489660" y="1452587"/>
                  </a:lnTo>
                  <a:lnTo>
                    <a:pt x="7493228" y="1465287"/>
                  </a:lnTo>
                  <a:lnTo>
                    <a:pt x="7500848" y="1465287"/>
                  </a:lnTo>
                  <a:lnTo>
                    <a:pt x="7505281" y="1452587"/>
                  </a:lnTo>
                  <a:lnTo>
                    <a:pt x="7570571" y="1452587"/>
                  </a:lnTo>
                  <a:lnTo>
                    <a:pt x="7570279" y="1439887"/>
                  </a:lnTo>
                  <a:lnTo>
                    <a:pt x="7561542" y="1439887"/>
                  </a:lnTo>
                  <a:lnTo>
                    <a:pt x="7559891" y="1427187"/>
                  </a:lnTo>
                  <a:lnTo>
                    <a:pt x="7558633" y="1414487"/>
                  </a:lnTo>
                  <a:lnTo>
                    <a:pt x="7620863" y="1414487"/>
                  </a:lnTo>
                  <a:lnTo>
                    <a:pt x="7619035" y="1401787"/>
                  </a:lnTo>
                  <a:lnTo>
                    <a:pt x="7615364" y="1389087"/>
                  </a:lnTo>
                  <a:lnTo>
                    <a:pt x="7611453" y="1389087"/>
                  </a:lnTo>
                  <a:lnTo>
                    <a:pt x="7608862" y="1376387"/>
                  </a:lnTo>
                  <a:lnTo>
                    <a:pt x="7596492" y="1376387"/>
                  </a:lnTo>
                  <a:lnTo>
                    <a:pt x="7593825" y="1363687"/>
                  </a:lnTo>
                  <a:lnTo>
                    <a:pt x="7588631" y="1363687"/>
                  </a:lnTo>
                  <a:lnTo>
                    <a:pt x="7582471" y="1376387"/>
                  </a:lnTo>
                  <a:lnTo>
                    <a:pt x="7591057" y="1376387"/>
                  </a:lnTo>
                  <a:lnTo>
                    <a:pt x="7601788" y="1389087"/>
                  </a:lnTo>
                  <a:lnTo>
                    <a:pt x="7606246" y="1389087"/>
                  </a:lnTo>
                  <a:lnTo>
                    <a:pt x="7604303" y="1401787"/>
                  </a:lnTo>
                  <a:lnTo>
                    <a:pt x="7601788" y="1389087"/>
                  </a:lnTo>
                  <a:lnTo>
                    <a:pt x="7554265" y="1389087"/>
                  </a:lnTo>
                  <a:lnTo>
                    <a:pt x="7553223" y="1386039"/>
                  </a:lnTo>
                  <a:lnTo>
                    <a:pt x="7553223" y="1427187"/>
                  </a:lnTo>
                  <a:lnTo>
                    <a:pt x="7545705" y="1427187"/>
                  </a:lnTo>
                  <a:lnTo>
                    <a:pt x="7550188" y="1414487"/>
                  </a:lnTo>
                  <a:lnTo>
                    <a:pt x="7553223" y="1427187"/>
                  </a:lnTo>
                  <a:lnTo>
                    <a:pt x="7553223" y="1386039"/>
                  </a:lnTo>
                  <a:lnTo>
                    <a:pt x="7549934" y="1376387"/>
                  </a:lnTo>
                  <a:lnTo>
                    <a:pt x="7582471" y="1376387"/>
                  </a:lnTo>
                  <a:lnTo>
                    <a:pt x="7577379" y="1363687"/>
                  </a:lnTo>
                  <a:lnTo>
                    <a:pt x="7580198" y="1363687"/>
                  </a:lnTo>
                  <a:lnTo>
                    <a:pt x="7583360" y="1350987"/>
                  </a:lnTo>
                  <a:lnTo>
                    <a:pt x="7585989" y="1350987"/>
                  </a:lnTo>
                  <a:lnTo>
                    <a:pt x="7589228" y="1338287"/>
                  </a:lnTo>
                  <a:lnTo>
                    <a:pt x="7596264" y="1338287"/>
                  </a:lnTo>
                  <a:lnTo>
                    <a:pt x="7603706" y="1325587"/>
                  </a:lnTo>
                  <a:lnTo>
                    <a:pt x="7621867" y="1325587"/>
                  </a:lnTo>
                  <a:lnTo>
                    <a:pt x="7622921" y="1312887"/>
                  </a:lnTo>
                  <a:lnTo>
                    <a:pt x="7627760" y="1312887"/>
                  </a:lnTo>
                  <a:lnTo>
                    <a:pt x="7634186" y="1325587"/>
                  </a:lnTo>
                  <a:lnTo>
                    <a:pt x="7640002" y="1325587"/>
                  </a:lnTo>
                  <a:lnTo>
                    <a:pt x="7641158" y="1312887"/>
                  </a:lnTo>
                  <a:lnTo>
                    <a:pt x="7649883" y="1312887"/>
                  </a:lnTo>
                  <a:lnTo>
                    <a:pt x="7653909" y="1300187"/>
                  </a:lnTo>
                  <a:lnTo>
                    <a:pt x="7650061" y="1300187"/>
                  </a:lnTo>
                  <a:lnTo>
                    <a:pt x="7644778" y="1287487"/>
                  </a:lnTo>
                  <a:lnTo>
                    <a:pt x="7633703" y="1287487"/>
                  </a:lnTo>
                  <a:lnTo>
                    <a:pt x="7628191" y="1300187"/>
                  </a:lnTo>
                  <a:lnTo>
                    <a:pt x="7605966" y="1300187"/>
                  </a:lnTo>
                  <a:lnTo>
                    <a:pt x="7602918" y="1312887"/>
                  </a:lnTo>
                  <a:lnTo>
                    <a:pt x="7575334" y="1312887"/>
                  </a:lnTo>
                  <a:lnTo>
                    <a:pt x="7575334" y="1363687"/>
                  </a:lnTo>
                  <a:lnTo>
                    <a:pt x="7560424" y="1363687"/>
                  </a:lnTo>
                  <a:lnTo>
                    <a:pt x="7560411" y="1350987"/>
                  </a:lnTo>
                  <a:lnTo>
                    <a:pt x="7571562" y="1350987"/>
                  </a:lnTo>
                  <a:lnTo>
                    <a:pt x="7575334" y="1363687"/>
                  </a:lnTo>
                  <a:lnTo>
                    <a:pt x="7575334" y="1312887"/>
                  </a:lnTo>
                  <a:lnTo>
                    <a:pt x="7573696" y="1312887"/>
                  </a:lnTo>
                  <a:lnTo>
                    <a:pt x="7574775" y="1300187"/>
                  </a:lnTo>
                  <a:lnTo>
                    <a:pt x="7558291" y="1300187"/>
                  </a:lnTo>
                  <a:lnTo>
                    <a:pt x="7551737" y="1312887"/>
                  </a:lnTo>
                  <a:lnTo>
                    <a:pt x="7546175" y="1300187"/>
                  </a:lnTo>
                  <a:lnTo>
                    <a:pt x="7538517" y="1312887"/>
                  </a:lnTo>
                  <a:lnTo>
                    <a:pt x="7526045" y="1312887"/>
                  </a:lnTo>
                  <a:lnTo>
                    <a:pt x="7532141" y="1300187"/>
                  </a:lnTo>
                  <a:lnTo>
                    <a:pt x="7546175" y="1300187"/>
                  </a:lnTo>
                  <a:lnTo>
                    <a:pt x="7546365" y="1300187"/>
                  </a:lnTo>
                  <a:lnTo>
                    <a:pt x="7547381" y="1287487"/>
                  </a:lnTo>
                  <a:lnTo>
                    <a:pt x="7529246" y="1287487"/>
                  </a:lnTo>
                  <a:lnTo>
                    <a:pt x="7529322" y="1300187"/>
                  </a:lnTo>
                  <a:lnTo>
                    <a:pt x="7523010" y="1300187"/>
                  </a:lnTo>
                  <a:lnTo>
                    <a:pt x="7521969" y="1287487"/>
                  </a:lnTo>
                  <a:lnTo>
                    <a:pt x="7515288" y="1287487"/>
                  </a:lnTo>
                  <a:lnTo>
                    <a:pt x="7514323" y="1300187"/>
                  </a:lnTo>
                  <a:lnTo>
                    <a:pt x="7515047" y="1312887"/>
                  </a:lnTo>
                  <a:lnTo>
                    <a:pt x="7511059" y="1300187"/>
                  </a:lnTo>
                  <a:lnTo>
                    <a:pt x="7496594" y="1300187"/>
                  </a:lnTo>
                  <a:lnTo>
                    <a:pt x="7491006" y="1287487"/>
                  </a:lnTo>
                  <a:lnTo>
                    <a:pt x="7483805" y="1287487"/>
                  </a:lnTo>
                  <a:lnTo>
                    <a:pt x="7491158" y="1300187"/>
                  </a:lnTo>
                  <a:lnTo>
                    <a:pt x="7496467" y="1300187"/>
                  </a:lnTo>
                  <a:lnTo>
                    <a:pt x="7490536" y="1312887"/>
                  </a:lnTo>
                  <a:lnTo>
                    <a:pt x="7504163" y="1312887"/>
                  </a:lnTo>
                  <a:lnTo>
                    <a:pt x="7504544" y="1325587"/>
                  </a:lnTo>
                  <a:lnTo>
                    <a:pt x="7475271" y="1325587"/>
                  </a:lnTo>
                  <a:lnTo>
                    <a:pt x="7475702" y="1312887"/>
                  </a:lnTo>
                  <a:lnTo>
                    <a:pt x="7474966" y="1312887"/>
                  </a:lnTo>
                  <a:lnTo>
                    <a:pt x="7474839" y="1300187"/>
                  </a:lnTo>
                  <a:lnTo>
                    <a:pt x="7467892" y="1300187"/>
                  </a:lnTo>
                  <a:lnTo>
                    <a:pt x="7467282" y="1287487"/>
                  </a:lnTo>
                  <a:lnTo>
                    <a:pt x="7465542" y="1287487"/>
                  </a:lnTo>
                  <a:lnTo>
                    <a:pt x="7463803" y="1283716"/>
                  </a:lnTo>
                  <a:lnTo>
                    <a:pt x="7463803" y="1452587"/>
                  </a:lnTo>
                  <a:lnTo>
                    <a:pt x="7463256" y="1465287"/>
                  </a:lnTo>
                  <a:lnTo>
                    <a:pt x="7462850" y="1465287"/>
                  </a:lnTo>
                  <a:lnTo>
                    <a:pt x="7462850" y="1490687"/>
                  </a:lnTo>
                  <a:lnTo>
                    <a:pt x="7455446" y="1490687"/>
                  </a:lnTo>
                  <a:lnTo>
                    <a:pt x="7459878" y="1477987"/>
                  </a:lnTo>
                  <a:lnTo>
                    <a:pt x="7462850" y="1490687"/>
                  </a:lnTo>
                  <a:lnTo>
                    <a:pt x="7462850" y="1465287"/>
                  </a:lnTo>
                  <a:lnTo>
                    <a:pt x="7456957" y="1465287"/>
                  </a:lnTo>
                  <a:lnTo>
                    <a:pt x="7457122" y="1477987"/>
                  </a:lnTo>
                  <a:lnTo>
                    <a:pt x="7450772" y="1477987"/>
                  </a:lnTo>
                  <a:lnTo>
                    <a:pt x="7450772" y="1516087"/>
                  </a:lnTo>
                  <a:lnTo>
                    <a:pt x="7450188" y="1528787"/>
                  </a:lnTo>
                  <a:lnTo>
                    <a:pt x="7447102" y="1516087"/>
                  </a:lnTo>
                  <a:lnTo>
                    <a:pt x="7450772" y="1516087"/>
                  </a:lnTo>
                  <a:lnTo>
                    <a:pt x="7450772" y="1477987"/>
                  </a:lnTo>
                  <a:lnTo>
                    <a:pt x="7449871" y="1477987"/>
                  </a:lnTo>
                  <a:lnTo>
                    <a:pt x="7450061" y="1465287"/>
                  </a:lnTo>
                  <a:lnTo>
                    <a:pt x="7451204" y="1465287"/>
                  </a:lnTo>
                  <a:lnTo>
                    <a:pt x="7454265" y="1452587"/>
                  </a:lnTo>
                  <a:lnTo>
                    <a:pt x="7463803" y="1452587"/>
                  </a:lnTo>
                  <a:lnTo>
                    <a:pt x="7463803" y="1283716"/>
                  </a:lnTo>
                  <a:lnTo>
                    <a:pt x="7459688" y="1274787"/>
                  </a:lnTo>
                  <a:lnTo>
                    <a:pt x="7442797" y="1274787"/>
                  </a:lnTo>
                  <a:lnTo>
                    <a:pt x="7442797" y="1490687"/>
                  </a:lnTo>
                  <a:lnTo>
                    <a:pt x="7441400" y="1503387"/>
                  </a:lnTo>
                  <a:lnTo>
                    <a:pt x="7435786" y="1503387"/>
                  </a:lnTo>
                  <a:lnTo>
                    <a:pt x="7435951" y="1516087"/>
                  </a:lnTo>
                  <a:lnTo>
                    <a:pt x="7431367" y="1516087"/>
                  </a:lnTo>
                  <a:lnTo>
                    <a:pt x="7432459" y="1528787"/>
                  </a:lnTo>
                  <a:lnTo>
                    <a:pt x="7426934" y="1528787"/>
                  </a:lnTo>
                  <a:lnTo>
                    <a:pt x="7431367" y="1516087"/>
                  </a:lnTo>
                  <a:lnTo>
                    <a:pt x="7418959" y="1516087"/>
                  </a:lnTo>
                  <a:lnTo>
                    <a:pt x="7413752" y="1503387"/>
                  </a:lnTo>
                  <a:lnTo>
                    <a:pt x="7408926" y="1516087"/>
                  </a:lnTo>
                  <a:lnTo>
                    <a:pt x="7403389" y="1516087"/>
                  </a:lnTo>
                  <a:lnTo>
                    <a:pt x="7403389" y="1541487"/>
                  </a:lnTo>
                  <a:lnTo>
                    <a:pt x="7399960" y="1541487"/>
                  </a:lnTo>
                  <a:lnTo>
                    <a:pt x="7393813" y="1554187"/>
                  </a:lnTo>
                  <a:lnTo>
                    <a:pt x="7388746" y="1541487"/>
                  </a:lnTo>
                  <a:lnTo>
                    <a:pt x="7392200" y="1541487"/>
                  </a:lnTo>
                  <a:lnTo>
                    <a:pt x="7398334" y="1528787"/>
                  </a:lnTo>
                  <a:lnTo>
                    <a:pt x="7403389" y="1541487"/>
                  </a:lnTo>
                  <a:lnTo>
                    <a:pt x="7403389" y="1516087"/>
                  </a:lnTo>
                  <a:lnTo>
                    <a:pt x="7403008" y="1516087"/>
                  </a:lnTo>
                  <a:lnTo>
                    <a:pt x="7398728" y="1503387"/>
                  </a:lnTo>
                  <a:lnTo>
                    <a:pt x="7402512" y="1503387"/>
                  </a:lnTo>
                  <a:lnTo>
                    <a:pt x="7402258" y="1490687"/>
                  </a:lnTo>
                  <a:lnTo>
                    <a:pt x="7405840" y="1477987"/>
                  </a:lnTo>
                  <a:lnTo>
                    <a:pt x="7410196" y="1490687"/>
                  </a:lnTo>
                  <a:lnTo>
                    <a:pt x="7416406" y="1490687"/>
                  </a:lnTo>
                  <a:lnTo>
                    <a:pt x="7413536" y="1503387"/>
                  </a:lnTo>
                  <a:lnTo>
                    <a:pt x="7413752" y="1503387"/>
                  </a:lnTo>
                  <a:lnTo>
                    <a:pt x="7427087" y="1503387"/>
                  </a:lnTo>
                  <a:lnTo>
                    <a:pt x="7434923" y="1490687"/>
                  </a:lnTo>
                  <a:lnTo>
                    <a:pt x="7442797" y="1490687"/>
                  </a:lnTo>
                  <a:lnTo>
                    <a:pt x="7442797" y="1274787"/>
                  </a:lnTo>
                  <a:lnTo>
                    <a:pt x="7408888" y="1274787"/>
                  </a:lnTo>
                  <a:lnTo>
                    <a:pt x="7408888" y="1452587"/>
                  </a:lnTo>
                  <a:lnTo>
                    <a:pt x="7408265" y="1465287"/>
                  </a:lnTo>
                  <a:lnTo>
                    <a:pt x="7405256" y="1452587"/>
                  </a:lnTo>
                  <a:lnTo>
                    <a:pt x="7408888" y="1452587"/>
                  </a:lnTo>
                  <a:lnTo>
                    <a:pt x="7408888" y="1274787"/>
                  </a:lnTo>
                  <a:lnTo>
                    <a:pt x="7399833" y="1274787"/>
                  </a:lnTo>
                  <a:lnTo>
                    <a:pt x="7399833" y="1452587"/>
                  </a:lnTo>
                  <a:lnTo>
                    <a:pt x="7395337" y="1465287"/>
                  </a:lnTo>
                  <a:lnTo>
                    <a:pt x="7394321" y="1452587"/>
                  </a:lnTo>
                  <a:lnTo>
                    <a:pt x="7399833" y="1452587"/>
                  </a:lnTo>
                  <a:lnTo>
                    <a:pt x="7399833" y="1274787"/>
                  </a:lnTo>
                  <a:lnTo>
                    <a:pt x="7390320" y="1274787"/>
                  </a:lnTo>
                  <a:lnTo>
                    <a:pt x="7392403" y="1262087"/>
                  </a:lnTo>
                  <a:lnTo>
                    <a:pt x="7409866" y="1262087"/>
                  </a:lnTo>
                  <a:lnTo>
                    <a:pt x="7415454" y="1249387"/>
                  </a:lnTo>
                  <a:lnTo>
                    <a:pt x="7417181" y="1262087"/>
                  </a:lnTo>
                  <a:lnTo>
                    <a:pt x="7433704" y="1262087"/>
                  </a:lnTo>
                  <a:lnTo>
                    <a:pt x="7433615" y="1249387"/>
                  </a:lnTo>
                  <a:lnTo>
                    <a:pt x="7437628" y="1249387"/>
                  </a:lnTo>
                  <a:lnTo>
                    <a:pt x="7443025" y="1236687"/>
                  </a:lnTo>
                  <a:lnTo>
                    <a:pt x="7451547" y="1249387"/>
                  </a:lnTo>
                  <a:lnTo>
                    <a:pt x="7459167" y="1249387"/>
                  </a:lnTo>
                  <a:lnTo>
                    <a:pt x="7459205" y="1262087"/>
                  </a:lnTo>
                  <a:lnTo>
                    <a:pt x="7465174" y="1262087"/>
                  </a:lnTo>
                  <a:lnTo>
                    <a:pt x="7471130" y="1249387"/>
                  </a:lnTo>
                  <a:lnTo>
                    <a:pt x="7484161" y="1249387"/>
                  </a:lnTo>
                  <a:lnTo>
                    <a:pt x="7476947" y="1236687"/>
                  </a:lnTo>
                  <a:lnTo>
                    <a:pt x="7487640" y="1236687"/>
                  </a:lnTo>
                  <a:lnTo>
                    <a:pt x="7484161" y="1249387"/>
                  </a:lnTo>
                  <a:lnTo>
                    <a:pt x="7491654" y="1249387"/>
                  </a:lnTo>
                  <a:lnTo>
                    <a:pt x="7493482" y="1236687"/>
                  </a:lnTo>
                  <a:lnTo>
                    <a:pt x="7498181" y="1236687"/>
                  </a:lnTo>
                  <a:lnTo>
                    <a:pt x="7505674" y="1223987"/>
                  </a:lnTo>
                  <a:lnTo>
                    <a:pt x="7546505" y="1223987"/>
                  </a:lnTo>
                  <a:lnTo>
                    <a:pt x="7559865" y="1211287"/>
                  </a:lnTo>
                  <a:lnTo>
                    <a:pt x="7549909" y="1211287"/>
                  </a:lnTo>
                  <a:lnTo>
                    <a:pt x="7548524" y="1198587"/>
                  </a:lnTo>
                  <a:lnTo>
                    <a:pt x="7570381" y="1198587"/>
                  </a:lnTo>
                  <a:lnTo>
                    <a:pt x="7574102" y="1211287"/>
                  </a:lnTo>
                  <a:lnTo>
                    <a:pt x="7565898" y="1211287"/>
                  </a:lnTo>
                  <a:lnTo>
                    <a:pt x="7567308" y="1223987"/>
                  </a:lnTo>
                  <a:lnTo>
                    <a:pt x="7574242" y="1223987"/>
                  </a:lnTo>
                  <a:lnTo>
                    <a:pt x="7582522" y="1211287"/>
                  </a:lnTo>
                  <a:lnTo>
                    <a:pt x="7587780" y="1211287"/>
                  </a:lnTo>
                  <a:lnTo>
                    <a:pt x="7585634" y="1223987"/>
                  </a:lnTo>
                  <a:lnTo>
                    <a:pt x="7604519" y="1223987"/>
                  </a:lnTo>
                  <a:lnTo>
                    <a:pt x="7612481" y="1211287"/>
                  </a:lnTo>
                  <a:lnTo>
                    <a:pt x="7621829" y="1223987"/>
                  </a:lnTo>
                  <a:lnTo>
                    <a:pt x="7627721" y="1211287"/>
                  </a:lnTo>
                  <a:lnTo>
                    <a:pt x="7634325" y="1198587"/>
                  </a:lnTo>
                  <a:lnTo>
                    <a:pt x="7639812" y="1198587"/>
                  </a:lnTo>
                  <a:lnTo>
                    <a:pt x="7642390" y="1185887"/>
                  </a:lnTo>
                  <a:lnTo>
                    <a:pt x="7632332" y="1185887"/>
                  </a:lnTo>
                  <a:lnTo>
                    <a:pt x="7627721" y="1198587"/>
                  </a:lnTo>
                  <a:lnTo>
                    <a:pt x="7623797" y="1198587"/>
                  </a:lnTo>
                  <a:lnTo>
                    <a:pt x="7624673" y="1185887"/>
                  </a:lnTo>
                  <a:lnTo>
                    <a:pt x="7624140" y="1173187"/>
                  </a:lnTo>
                  <a:lnTo>
                    <a:pt x="7638453" y="1173187"/>
                  </a:lnTo>
                  <a:lnTo>
                    <a:pt x="7637996" y="1160487"/>
                  </a:lnTo>
                  <a:lnTo>
                    <a:pt x="7669695" y="1160487"/>
                  </a:lnTo>
                  <a:lnTo>
                    <a:pt x="7672591" y="1147787"/>
                  </a:lnTo>
                  <a:lnTo>
                    <a:pt x="7677074" y="1147787"/>
                  </a:lnTo>
                  <a:lnTo>
                    <a:pt x="7678394" y="1135087"/>
                  </a:lnTo>
                  <a:lnTo>
                    <a:pt x="7683843" y="1135087"/>
                  </a:lnTo>
                  <a:lnTo>
                    <a:pt x="7683563" y="1122387"/>
                  </a:lnTo>
                  <a:lnTo>
                    <a:pt x="7704391" y="1122387"/>
                  </a:lnTo>
                  <a:lnTo>
                    <a:pt x="7705611" y="1135087"/>
                  </a:lnTo>
                  <a:lnTo>
                    <a:pt x="7684402" y="1135087"/>
                  </a:lnTo>
                  <a:lnTo>
                    <a:pt x="7677074" y="1147787"/>
                  </a:lnTo>
                  <a:lnTo>
                    <a:pt x="7680503" y="1147787"/>
                  </a:lnTo>
                  <a:lnTo>
                    <a:pt x="7681328" y="1160487"/>
                  </a:lnTo>
                  <a:lnTo>
                    <a:pt x="7684998" y="1160487"/>
                  </a:lnTo>
                  <a:lnTo>
                    <a:pt x="7688008" y="1147787"/>
                  </a:lnTo>
                  <a:lnTo>
                    <a:pt x="7707731" y="1147787"/>
                  </a:lnTo>
                  <a:lnTo>
                    <a:pt x="7709167" y="1135087"/>
                  </a:lnTo>
                  <a:lnTo>
                    <a:pt x="7710767" y="1135087"/>
                  </a:lnTo>
                  <a:lnTo>
                    <a:pt x="7708468" y="1122387"/>
                  </a:lnTo>
                  <a:lnTo>
                    <a:pt x="7734681" y="1122387"/>
                  </a:lnTo>
                  <a:lnTo>
                    <a:pt x="7734313" y="1109687"/>
                  </a:lnTo>
                  <a:lnTo>
                    <a:pt x="7736980" y="1109687"/>
                  </a:lnTo>
                  <a:lnTo>
                    <a:pt x="7734782" y="1096987"/>
                  </a:lnTo>
                  <a:lnTo>
                    <a:pt x="7729804" y="1096987"/>
                  </a:lnTo>
                  <a:lnTo>
                    <a:pt x="7729931" y="1109687"/>
                  </a:lnTo>
                  <a:lnTo>
                    <a:pt x="7719619" y="1109687"/>
                  </a:lnTo>
                  <a:lnTo>
                    <a:pt x="7719441" y="1096987"/>
                  </a:lnTo>
                  <a:lnTo>
                    <a:pt x="7719085" y="1096987"/>
                  </a:lnTo>
                  <a:lnTo>
                    <a:pt x="7728013" y="1084287"/>
                  </a:lnTo>
                  <a:lnTo>
                    <a:pt x="7736395" y="1084287"/>
                  </a:lnTo>
                  <a:lnTo>
                    <a:pt x="7735011" y="1071587"/>
                  </a:lnTo>
                  <a:lnTo>
                    <a:pt x="7721193" y="1071587"/>
                  </a:lnTo>
                  <a:lnTo>
                    <a:pt x="7728547" y="1058887"/>
                  </a:lnTo>
                  <a:lnTo>
                    <a:pt x="7732382" y="1058887"/>
                  </a:lnTo>
                  <a:lnTo>
                    <a:pt x="7738542" y="1046187"/>
                  </a:lnTo>
                  <a:lnTo>
                    <a:pt x="7744219" y="1046187"/>
                  </a:lnTo>
                  <a:lnTo>
                    <a:pt x="7748079" y="1058887"/>
                  </a:lnTo>
                  <a:lnTo>
                    <a:pt x="7750721" y="1046187"/>
                  </a:lnTo>
                  <a:lnTo>
                    <a:pt x="7752728" y="1046187"/>
                  </a:lnTo>
                  <a:lnTo>
                    <a:pt x="7737970" y="1033487"/>
                  </a:lnTo>
                  <a:lnTo>
                    <a:pt x="7714869" y="1033487"/>
                  </a:lnTo>
                  <a:lnTo>
                    <a:pt x="7714869" y="1096987"/>
                  </a:lnTo>
                  <a:lnTo>
                    <a:pt x="7710602" y="1109687"/>
                  </a:lnTo>
                  <a:lnTo>
                    <a:pt x="7706881" y="1109687"/>
                  </a:lnTo>
                  <a:lnTo>
                    <a:pt x="7704531" y="1096987"/>
                  </a:lnTo>
                  <a:lnTo>
                    <a:pt x="7714869" y="1096987"/>
                  </a:lnTo>
                  <a:lnTo>
                    <a:pt x="7714869" y="1033487"/>
                  </a:lnTo>
                  <a:lnTo>
                    <a:pt x="7712494" y="1033487"/>
                  </a:lnTo>
                  <a:lnTo>
                    <a:pt x="7698575" y="1046187"/>
                  </a:lnTo>
                  <a:lnTo>
                    <a:pt x="7687907" y="1033487"/>
                  </a:lnTo>
                  <a:lnTo>
                    <a:pt x="7675486" y="1033487"/>
                  </a:lnTo>
                  <a:lnTo>
                    <a:pt x="7675486" y="1046187"/>
                  </a:lnTo>
                  <a:lnTo>
                    <a:pt x="7671168" y="1058887"/>
                  </a:lnTo>
                  <a:lnTo>
                    <a:pt x="7670101" y="1046187"/>
                  </a:lnTo>
                  <a:lnTo>
                    <a:pt x="7675486" y="1046187"/>
                  </a:lnTo>
                  <a:lnTo>
                    <a:pt x="7675486" y="1033487"/>
                  </a:lnTo>
                  <a:lnTo>
                    <a:pt x="7669365" y="1033487"/>
                  </a:lnTo>
                  <a:lnTo>
                    <a:pt x="7662037" y="1025067"/>
                  </a:lnTo>
                  <a:lnTo>
                    <a:pt x="7662037" y="1046187"/>
                  </a:lnTo>
                  <a:lnTo>
                    <a:pt x="7659319" y="1058887"/>
                  </a:lnTo>
                  <a:lnTo>
                    <a:pt x="7659687" y="1058887"/>
                  </a:lnTo>
                  <a:lnTo>
                    <a:pt x="7659764" y="1071587"/>
                  </a:lnTo>
                  <a:lnTo>
                    <a:pt x="7652652" y="1071587"/>
                  </a:lnTo>
                  <a:lnTo>
                    <a:pt x="7652626" y="1058887"/>
                  </a:lnTo>
                  <a:lnTo>
                    <a:pt x="7659319" y="1058887"/>
                  </a:lnTo>
                  <a:lnTo>
                    <a:pt x="7659243" y="1046187"/>
                  </a:lnTo>
                  <a:lnTo>
                    <a:pt x="7662037" y="1046187"/>
                  </a:lnTo>
                  <a:lnTo>
                    <a:pt x="7662037" y="1025067"/>
                  </a:lnTo>
                  <a:lnTo>
                    <a:pt x="7658328" y="1020787"/>
                  </a:lnTo>
                  <a:lnTo>
                    <a:pt x="7657020" y="1033487"/>
                  </a:lnTo>
                  <a:lnTo>
                    <a:pt x="7655115" y="1020787"/>
                  </a:lnTo>
                  <a:lnTo>
                    <a:pt x="7651140" y="1020787"/>
                  </a:lnTo>
                  <a:lnTo>
                    <a:pt x="7649527" y="1033487"/>
                  </a:lnTo>
                  <a:lnTo>
                    <a:pt x="7648727" y="1033487"/>
                  </a:lnTo>
                  <a:lnTo>
                    <a:pt x="7648727" y="1071587"/>
                  </a:lnTo>
                  <a:lnTo>
                    <a:pt x="7645832" y="1084287"/>
                  </a:lnTo>
                  <a:lnTo>
                    <a:pt x="7641907" y="1071587"/>
                  </a:lnTo>
                  <a:lnTo>
                    <a:pt x="7648727" y="1071587"/>
                  </a:lnTo>
                  <a:lnTo>
                    <a:pt x="7648727" y="1033487"/>
                  </a:lnTo>
                  <a:lnTo>
                    <a:pt x="7605649" y="1033487"/>
                  </a:lnTo>
                  <a:lnTo>
                    <a:pt x="7600061" y="1046187"/>
                  </a:lnTo>
                  <a:lnTo>
                    <a:pt x="7581163" y="1046187"/>
                  </a:lnTo>
                  <a:lnTo>
                    <a:pt x="7581163" y="1198587"/>
                  </a:lnTo>
                  <a:lnTo>
                    <a:pt x="7580604" y="1211287"/>
                  </a:lnTo>
                  <a:lnTo>
                    <a:pt x="7577569" y="1198587"/>
                  </a:lnTo>
                  <a:lnTo>
                    <a:pt x="7581163" y="1198587"/>
                  </a:lnTo>
                  <a:lnTo>
                    <a:pt x="7581163" y="1046187"/>
                  </a:lnTo>
                  <a:lnTo>
                    <a:pt x="7557135" y="1046187"/>
                  </a:lnTo>
                  <a:lnTo>
                    <a:pt x="7553820" y="1058887"/>
                  </a:lnTo>
                  <a:lnTo>
                    <a:pt x="7544308" y="1058887"/>
                  </a:lnTo>
                  <a:lnTo>
                    <a:pt x="7541666" y="1046187"/>
                  </a:lnTo>
                  <a:lnTo>
                    <a:pt x="7543228" y="1046187"/>
                  </a:lnTo>
                  <a:lnTo>
                    <a:pt x="7543724" y="1033487"/>
                  </a:lnTo>
                  <a:lnTo>
                    <a:pt x="7537539" y="1033487"/>
                  </a:lnTo>
                  <a:lnTo>
                    <a:pt x="7534707" y="1046187"/>
                  </a:lnTo>
                  <a:lnTo>
                    <a:pt x="7535113" y="1046187"/>
                  </a:lnTo>
                  <a:lnTo>
                    <a:pt x="7530719" y="1058887"/>
                  </a:lnTo>
                  <a:lnTo>
                    <a:pt x="7529639" y="1046187"/>
                  </a:lnTo>
                  <a:lnTo>
                    <a:pt x="7534707" y="1046187"/>
                  </a:lnTo>
                  <a:lnTo>
                    <a:pt x="7532979" y="1033487"/>
                  </a:lnTo>
                  <a:lnTo>
                    <a:pt x="7531875" y="1033487"/>
                  </a:lnTo>
                  <a:lnTo>
                    <a:pt x="7534046" y="1020787"/>
                  </a:lnTo>
                  <a:lnTo>
                    <a:pt x="7523200" y="1020787"/>
                  </a:lnTo>
                  <a:lnTo>
                    <a:pt x="7528928" y="1033487"/>
                  </a:lnTo>
                  <a:lnTo>
                    <a:pt x="7503452" y="1033487"/>
                  </a:lnTo>
                  <a:lnTo>
                    <a:pt x="7503719" y="1020787"/>
                  </a:lnTo>
                  <a:lnTo>
                    <a:pt x="7515149" y="1020787"/>
                  </a:lnTo>
                  <a:lnTo>
                    <a:pt x="7510577" y="1008087"/>
                  </a:lnTo>
                  <a:lnTo>
                    <a:pt x="7513955" y="1008087"/>
                  </a:lnTo>
                  <a:lnTo>
                    <a:pt x="7517371" y="995387"/>
                  </a:lnTo>
                  <a:lnTo>
                    <a:pt x="7530262" y="995387"/>
                  </a:lnTo>
                  <a:lnTo>
                    <a:pt x="7537869" y="982687"/>
                  </a:lnTo>
                  <a:lnTo>
                    <a:pt x="7561821" y="982687"/>
                  </a:lnTo>
                  <a:lnTo>
                    <a:pt x="7566660" y="995387"/>
                  </a:lnTo>
                  <a:lnTo>
                    <a:pt x="7574648" y="995387"/>
                  </a:lnTo>
                  <a:lnTo>
                    <a:pt x="7575283" y="982687"/>
                  </a:lnTo>
                  <a:lnTo>
                    <a:pt x="7587183" y="982687"/>
                  </a:lnTo>
                  <a:lnTo>
                    <a:pt x="7591641" y="969987"/>
                  </a:lnTo>
                  <a:lnTo>
                    <a:pt x="7617727" y="969987"/>
                  </a:lnTo>
                  <a:lnTo>
                    <a:pt x="7620178" y="957287"/>
                  </a:lnTo>
                  <a:lnTo>
                    <a:pt x="7637856" y="957287"/>
                  </a:lnTo>
                  <a:lnTo>
                    <a:pt x="7654823" y="931887"/>
                  </a:lnTo>
                  <a:lnTo>
                    <a:pt x="7675321" y="919187"/>
                  </a:lnTo>
                  <a:lnTo>
                    <a:pt x="7754302" y="919187"/>
                  </a:lnTo>
                  <a:lnTo>
                    <a:pt x="7753909" y="906487"/>
                  </a:lnTo>
                  <a:lnTo>
                    <a:pt x="7757566" y="906487"/>
                  </a:lnTo>
                  <a:lnTo>
                    <a:pt x="7757833" y="919187"/>
                  </a:lnTo>
                  <a:lnTo>
                    <a:pt x="7784427" y="919187"/>
                  </a:lnTo>
                  <a:lnTo>
                    <a:pt x="7786560" y="906487"/>
                  </a:lnTo>
                  <a:lnTo>
                    <a:pt x="7787526" y="906487"/>
                  </a:lnTo>
                  <a:lnTo>
                    <a:pt x="7789215" y="893787"/>
                  </a:lnTo>
                  <a:lnTo>
                    <a:pt x="7779131" y="893787"/>
                  </a:lnTo>
                  <a:lnTo>
                    <a:pt x="7781239" y="881087"/>
                  </a:lnTo>
                  <a:lnTo>
                    <a:pt x="7767040" y="881087"/>
                  </a:lnTo>
                  <a:lnTo>
                    <a:pt x="7766774" y="868387"/>
                  </a:lnTo>
                  <a:lnTo>
                    <a:pt x="7762316" y="868387"/>
                  </a:lnTo>
                  <a:lnTo>
                    <a:pt x="7757211" y="855687"/>
                  </a:lnTo>
                  <a:lnTo>
                    <a:pt x="7763878" y="855687"/>
                  </a:lnTo>
                  <a:lnTo>
                    <a:pt x="7769669" y="842987"/>
                  </a:lnTo>
                  <a:lnTo>
                    <a:pt x="7630223" y="842987"/>
                  </a:lnTo>
                  <a:lnTo>
                    <a:pt x="7630033" y="830287"/>
                  </a:lnTo>
                  <a:lnTo>
                    <a:pt x="7622641" y="830287"/>
                  </a:lnTo>
                  <a:lnTo>
                    <a:pt x="7619454" y="817587"/>
                  </a:lnTo>
                  <a:lnTo>
                    <a:pt x="7620038" y="804887"/>
                  </a:lnTo>
                  <a:lnTo>
                    <a:pt x="7615034" y="804887"/>
                  </a:lnTo>
                  <a:lnTo>
                    <a:pt x="7614844" y="817587"/>
                  </a:lnTo>
                  <a:lnTo>
                    <a:pt x="7616711" y="817587"/>
                  </a:lnTo>
                  <a:lnTo>
                    <a:pt x="7618831" y="830287"/>
                  </a:lnTo>
                  <a:lnTo>
                    <a:pt x="7609865" y="830287"/>
                  </a:lnTo>
                  <a:lnTo>
                    <a:pt x="7602550" y="842987"/>
                  </a:lnTo>
                  <a:lnTo>
                    <a:pt x="7594790" y="842987"/>
                  </a:lnTo>
                  <a:lnTo>
                    <a:pt x="7594790" y="931887"/>
                  </a:lnTo>
                  <a:lnTo>
                    <a:pt x="7594574" y="944587"/>
                  </a:lnTo>
                  <a:lnTo>
                    <a:pt x="7583703" y="944587"/>
                  </a:lnTo>
                  <a:lnTo>
                    <a:pt x="7585380" y="931887"/>
                  </a:lnTo>
                  <a:lnTo>
                    <a:pt x="7594790" y="931887"/>
                  </a:lnTo>
                  <a:lnTo>
                    <a:pt x="7594790" y="842987"/>
                  </a:lnTo>
                  <a:lnTo>
                    <a:pt x="7584643" y="842987"/>
                  </a:lnTo>
                  <a:lnTo>
                    <a:pt x="7585278" y="830287"/>
                  </a:lnTo>
                  <a:lnTo>
                    <a:pt x="7580262" y="830287"/>
                  </a:lnTo>
                  <a:lnTo>
                    <a:pt x="7580325" y="842987"/>
                  </a:lnTo>
                  <a:lnTo>
                    <a:pt x="7544384" y="842987"/>
                  </a:lnTo>
                  <a:lnTo>
                    <a:pt x="7544803" y="830287"/>
                  </a:lnTo>
                  <a:lnTo>
                    <a:pt x="7505662" y="830287"/>
                  </a:lnTo>
                  <a:lnTo>
                    <a:pt x="7514653" y="817587"/>
                  </a:lnTo>
                  <a:lnTo>
                    <a:pt x="7551572" y="817587"/>
                  </a:lnTo>
                  <a:lnTo>
                    <a:pt x="7550607" y="804887"/>
                  </a:lnTo>
                  <a:lnTo>
                    <a:pt x="7572197" y="804887"/>
                  </a:lnTo>
                  <a:lnTo>
                    <a:pt x="7573645" y="792187"/>
                  </a:lnTo>
                  <a:lnTo>
                    <a:pt x="7589571" y="792187"/>
                  </a:lnTo>
                  <a:lnTo>
                    <a:pt x="7592644" y="779487"/>
                  </a:lnTo>
                  <a:lnTo>
                    <a:pt x="7591196" y="779487"/>
                  </a:lnTo>
                  <a:lnTo>
                    <a:pt x="7589571" y="766787"/>
                  </a:lnTo>
                  <a:lnTo>
                    <a:pt x="7627620" y="766787"/>
                  </a:lnTo>
                  <a:lnTo>
                    <a:pt x="7634237" y="779487"/>
                  </a:lnTo>
                  <a:lnTo>
                    <a:pt x="7641082" y="779487"/>
                  </a:lnTo>
                  <a:lnTo>
                    <a:pt x="7645374" y="766787"/>
                  </a:lnTo>
                  <a:lnTo>
                    <a:pt x="7650708" y="766787"/>
                  </a:lnTo>
                  <a:lnTo>
                    <a:pt x="7652080" y="754087"/>
                  </a:lnTo>
                  <a:lnTo>
                    <a:pt x="7645882" y="754087"/>
                  </a:lnTo>
                  <a:lnTo>
                    <a:pt x="7648384" y="741387"/>
                  </a:lnTo>
                  <a:lnTo>
                    <a:pt x="7666876" y="741387"/>
                  </a:lnTo>
                  <a:lnTo>
                    <a:pt x="7663739" y="728687"/>
                  </a:lnTo>
                  <a:lnTo>
                    <a:pt x="7672248" y="728687"/>
                  </a:lnTo>
                  <a:lnTo>
                    <a:pt x="7666876" y="741387"/>
                  </a:lnTo>
                  <a:lnTo>
                    <a:pt x="7680693" y="741387"/>
                  </a:lnTo>
                  <a:lnTo>
                    <a:pt x="7689901" y="728687"/>
                  </a:lnTo>
                  <a:lnTo>
                    <a:pt x="7686002" y="728687"/>
                  </a:lnTo>
                  <a:lnTo>
                    <a:pt x="7666545" y="715987"/>
                  </a:lnTo>
                  <a:lnTo>
                    <a:pt x="7654442" y="715987"/>
                  </a:lnTo>
                  <a:lnTo>
                    <a:pt x="7654442" y="728687"/>
                  </a:lnTo>
                  <a:lnTo>
                    <a:pt x="7643749" y="741387"/>
                  </a:lnTo>
                  <a:lnTo>
                    <a:pt x="7594892" y="741387"/>
                  </a:lnTo>
                  <a:lnTo>
                    <a:pt x="7604087" y="728687"/>
                  </a:lnTo>
                  <a:lnTo>
                    <a:pt x="7654442" y="728687"/>
                  </a:lnTo>
                  <a:lnTo>
                    <a:pt x="7654442" y="715987"/>
                  </a:lnTo>
                  <a:lnTo>
                    <a:pt x="7622184" y="715987"/>
                  </a:lnTo>
                  <a:lnTo>
                    <a:pt x="7626058" y="703287"/>
                  </a:lnTo>
                  <a:lnTo>
                    <a:pt x="7606817" y="703287"/>
                  </a:lnTo>
                  <a:lnTo>
                    <a:pt x="7604023" y="690587"/>
                  </a:lnTo>
                  <a:lnTo>
                    <a:pt x="7622870" y="690587"/>
                  </a:lnTo>
                  <a:lnTo>
                    <a:pt x="7629499" y="677887"/>
                  </a:lnTo>
                  <a:lnTo>
                    <a:pt x="7636573" y="690587"/>
                  </a:lnTo>
                  <a:lnTo>
                    <a:pt x="7629195" y="690587"/>
                  </a:lnTo>
                  <a:lnTo>
                    <a:pt x="7628801" y="703287"/>
                  </a:lnTo>
                  <a:lnTo>
                    <a:pt x="7649972" y="703287"/>
                  </a:lnTo>
                  <a:lnTo>
                    <a:pt x="7653248" y="690587"/>
                  </a:lnTo>
                  <a:lnTo>
                    <a:pt x="7642466" y="690587"/>
                  </a:lnTo>
                  <a:lnTo>
                    <a:pt x="7647318" y="677887"/>
                  </a:lnTo>
                  <a:lnTo>
                    <a:pt x="7649172" y="677887"/>
                  </a:lnTo>
                  <a:lnTo>
                    <a:pt x="7657973" y="665187"/>
                  </a:lnTo>
                  <a:lnTo>
                    <a:pt x="7670063" y="665187"/>
                  </a:lnTo>
                  <a:lnTo>
                    <a:pt x="7670228" y="677887"/>
                  </a:lnTo>
                  <a:lnTo>
                    <a:pt x="7673911" y="677887"/>
                  </a:lnTo>
                  <a:lnTo>
                    <a:pt x="7676020" y="690587"/>
                  </a:lnTo>
                  <a:lnTo>
                    <a:pt x="7679601" y="690587"/>
                  </a:lnTo>
                  <a:lnTo>
                    <a:pt x="7683805" y="677887"/>
                  </a:lnTo>
                  <a:lnTo>
                    <a:pt x="7687729" y="677887"/>
                  </a:lnTo>
                  <a:lnTo>
                    <a:pt x="7683551" y="665187"/>
                  </a:lnTo>
                  <a:lnTo>
                    <a:pt x="7691272" y="665187"/>
                  </a:lnTo>
                  <a:lnTo>
                    <a:pt x="7689761" y="677887"/>
                  </a:lnTo>
                  <a:lnTo>
                    <a:pt x="7702372" y="677887"/>
                  </a:lnTo>
                  <a:lnTo>
                    <a:pt x="7709827" y="665187"/>
                  </a:lnTo>
                  <a:lnTo>
                    <a:pt x="7785341" y="665187"/>
                  </a:lnTo>
                  <a:lnTo>
                    <a:pt x="7785417" y="652487"/>
                  </a:lnTo>
                  <a:lnTo>
                    <a:pt x="7776172" y="652487"/>
                  </a:lnTo>
                  <a:lnTo>
                    <a:pt x="7774114" y="639787"/>
                  </a:lnTo>
                  <a:lnTo>
                    <a:pt x="7715059" y="639787"/>
                  </a:lnTo>
                  <a:lnTo>
                    <a:pt x="7714247" y="652487"/>
                  </a:lnTo>
                  <a:lnTo>
                    <a:pt x="7707566" y="652487"/>
                  </a:lnTo>
                  <a:lnTo>
                    <a:pt x="7708227" y="639787"/>
                  </a:lnTo>
                  <a:lnTo>
                    <a:pt x="7710221" y="627087"/>
                  </a:lnTo>
                  <a:lnTo>
                    <a:pt x="7710589" y="627087"/>
                  </a:lnTo>
                  <a:lnTo>
                    <a:pt x="7706347" y="614387"/>
                  </a:lnTo>
                  <a:lnTo>
                    <a:pt x="7700429" y="627087"/>
                  </a:lnTo>
                  <a:lnTo>
                    <a:pt x="7673048" y="627087"/>
                  </a:lnTo>
                  <a:lnTo>
                    <a:pt x="7675918" y="614387"/>
                  </a:lnTo>
                  <a:lnTo>
                    <a:pt x="7670635" y="614387"/>
                  </a:lnTo>
                  <a:lnTo>
                    <a:pt x="7671028" y="601687"/>
                  </a:lnTo>
                  <a:lnTo>
                    <a:pt x="7670406" y="588987"/>
                  </a:lnTo>
                  <a:lnTo>
                    <a:pt x="7664844" y="588987"/>
                  </a:lnTo>
                  <a:lnTo>
                    <a:pt x="7657211" y="601687"/>
                  </a:lnTo>
                  <a:lnTo>
                    <a:pt x="7656271" y="588987"/>
                  </a:lnTo>
                  <a:lnTo>
                    <a:pt x="7673822" y="576287"/>
                  </a:lnTo>
                  <a:lnTo>
                    <a:pt x="7691602" y="576287"/>
                  </a:lnTo>
                  <a:lnTo>
                    <a:pt x="7710703" y="563587"/>
                  </a:lnTo>
                  <a:lnTo>
                    <a:pt x="7712037" y="563587"/>
                  </a:lnTo>
                  <a:lnTo>
                    <a:pt x="7707173" y="550887"/>
                  </a:lnTo>
                  <a:lnTo>
                    <a:pt x="7741780" y="550887"/>
                  </a:lnTo>
                  <a:lnTo>
                    <a:pt x="7745831" y="538187"/>
                  </a:lnTo>
                  <a:lnTo>
                    <a:pt x="7751775" y="538187"/>
                  </a:lnTo>
                  <a:lnTo>
                    <a:pt x="7757706" y="525487"/>
                  </a:lnTo>
                  <a:lnTo>
                    <a:pt x="7719835" y="525487"/>
                  </a:lnTo>
                  <a:lnTo>
                    <a:pt x="7719631" y="512787"/>
                  </a:lnTo>
                  <a:lnTo>
                    <a:pt x="7718336" y="512787"/>
                  </a:lnTo>
                  <a:lnTo>
                    <a:pt x="7715529" y="500087"/>
                  </a:lnTo>
                  <a:lnTo>
                    <a:pt x="7727696" y="500087"/>
                  </a:lnTo>
                  <a:lnTo>
                    <a:pt x="7732827" y="487387"/>
                  </a:lnTo>
                  <a:lnTo>
                    <a:pt x="7723416" y="487387"/>
                  </a:lnTo>
                  <a:lnTo>
                    <a:pt x="7713091" y="474687"/>
                  </a:lnTo>
                  <a:lnTo>
                    <a:pt x="7687386" y="474687"/>
                  </a:lnTo>
                  <a:lnTo>
                    <a:pt x="7682941" y="487387"/>
                  </a:lnTo>
                  <a:lnTo>
                    <a:pt x="7678687" y="487387"/>
                  </a:lnTo>
                  <a:lnTo>
                    <a:pt x="7676362" y="474687"/>
                  </a:lnTo>
                  <a:lnTo>
                    <a:pt x="7684122" y="474687"/>
                  </a:lnTo>
                  <a:lnTo>
                    <a:pt x="7682700" y="461987"/>
                  </a:lnTo>
                  <a:lnTo>
                    <a:pt x="7631443" y="461987"/>
                  </a:lnTo>
                  <a:lnTo>
                    <a:pt x="7627010" y="449287"/>
                  </a:lnTo>
                  <a:lnTo>
                    <a:pt x="7642479" y="449287"/>
                  </a:lnTo>
                  <a:lnTo>
                    <a:pt x="7647178" y="436587"/>
                  </a:lnTo>
                  <a:lnTo>
                    <a:pt x="7658836" y="436587"/>
                  </a:lnTo>
                  <a:lnTo>
                    <a:pt x="7661580" y="423887"/>
                  </a:lnTo>
                  <a:lnTo>
                    <a:pt x="7667511" y="423887"/>
                  </a:lnTo>
                  <a:lnTo>
                    <a:pt x="7666431" y="411187"/>
                  </a:lnTo>
                  <a:lnTo>
                    <a:pt x="7662862" y="411187"/>
                  </a:lnTo>
                  <a:lnTo>
                    <a:pt x="7658697" y="398487"/>
                  </a:lnTo>
                  <a:lnTo>
                    <a:pt x="7644968" y="398487"/>
                  </a:lnTo>
                  <a:lnTo>
                    <a:pt x="7644968" y="423887"/>
                  </a:lnTo>
                  <a:lnTo>
                    <a:pt x="7640815" y="436587"/>
                  </a:lnTo>
                  <a:lnTo>
                    <a:pt x="7639812" y="423887"/>
                  </a:lnTo>
                  <a:lnTo>
                    <a:pt x="7644968" y="423887"/>
                  </a:lnTo>
                  <a:lnTo>
                    <a:pt x="7644968" y="398487"/>
                  </a:lnTo>
                  <a:lnTo>
                    <a:pt x="7634287" y="398487"/>
                  </a:lnTo>
                  <a:lnTo>
                    <a:pt x="7628090" y="385787"/>
                  </a:lnTo>
                  <a:lnTo>
                    <a:pt x="7606017" y="385787"/>
                  </a:lnTo>
                  <a:lnTo>
                    <a:pt x="7603464" y="373087"/>
                  </a:lnTo>
                  <a:lnTo>
                    <a:pt x="7613231" y="373087"/>
                  </a:lnTo>
                  <a:lnTo>
                    <a:pt x="7616863" y="360387"/>
                  </a:lnTo>
                  <a:lnTo>
                    <a:pt x="7565784" y="360387"/>
                  </a:lnTo>
                  <a:lnTo>
                    <a:pt x="7565085" y="358381"/>
                  </a:lnTo>
                  <a:lnTo>
                    <a:pt x="7565085" y="360387"/>
                  </a:lnTo>
                  <a:lnTo>
                    <a:pt x="7564780" y="364871"/>
                  </a:lnTo>
                  <a:lnTo>
                    <a:pt x="7564780" y="792187"/>
                  </a:lnTo>
                  <a:lnTo>
                    <a:pt x="7525436" y="792187"/>
                  </a:lnTo>
                  <a:lnTo>
                    <a:pt x="7529068" y="779487"/>
                  </a:lnTo>
                  <a:lnTo>
                    <a:pt x="7534999" y="779487"/>
                  </a:lnTo>
                  <a:lnTo>
                    <a:pt x="7537653" y="766787"/>
                  </a:lnTo>
                  <a:lnTo>
                    <a:pt x="7546048" y="766787"/>
                  </a:lnTo>
                  <a:lnTo>
                    <a:pt x="7545997" y="754087"/>
                  </a:lnTo>
                  <a:lnTo>
                    <a:pt x="7561237" y="754087"/>
                  </a:lnTo>
                  <a:lnTo>
                    <a:pt x="7560577" y="766787"/>
                  </a:lnTo>
                  <a:lnTo>
                    <a:pt x="7551344" y="779487"/>
                  </a:lnTo>
                  <a:lnTo>
                    <a:pt x="7562558" y="779487"/>
                  </a:lnTo>
                  <a:lnTo>
                    <a:pt x="7564780" y="792187"/>
                  </a:lnTo>
                  <a:lnTo>
                    <a:pt x="7564780" y="364871"/>
                  </a:lnTo>
                  <a:lnTo>
                    <a:pt x="7564221" y="373087"/>
                  </a:lnTo>
                  <a:lnTo>
                    <a:pt x="7562977" y="373087"/>
                  </a:lnTo>
                  <a:lnTo>
                    <a:pt x="7562977" y="728687"/>
                  </a:lnTo>
                  <a:lnTo>
                    <a:pt x="7561186" y="741387"/>
                  </a:lnTo>
                  <a:lnTo>
                    <a:pt x="7550048" y="741387"/>
                  </a:lnTo>
                  <a:lnTo>
                    <a:pt x="7553566" y="728687"/>
                  </a:lnTo>
                  <a:lnTo>
                    <a:pt x="7562977" y="728687"/>
                  </a:lnTo>
                  <a:lnTo>
                    <a:pt x="7562977" y="373087"/>
                  </a:lnTo>
                  <a:lnTo>
                    <a:pt x="7541742" y="373087"/>
                  </a:lnTo>
                  <a:lnTo>
                    <a:pt x="7541742" y="728687"/>
                  </a:lnTo>
                  <a:lnTo>
                    <a:pt x="7538618" y="741387"/>
                  </a:lnTo>
                  <a:lnTo>
                    <a:pt x="7524775" y="741387"/>
                  </a:lnTo>
                  <a:lnTo>
                    <a:pt x="7524001" y="728687"/>
                  </a:lnTo>
                  <a:lnTo>
                    <a:pt x="7541742" y="728687"/>
                  </a:lnTo>
                  <a:lnTo>
                    <a:pt x="7541742" y="373087"/>
                  </a:lnTo>
                  <a:lnTo>
                    <a:pt x="7534288" y="373087"/>
                  </a:lnTo>
                  <a:lnTo>
                    <a:pt x="7534224" y="360387"/>
                  </a:lnTo>
                  <a:lnTo>
                    <a:pt x="7565085" y="360387"/>
                  </a:lnTo>
                  <a:lnTo>
                    <a:pt x="7565085" y="358381"/>
                  </a:lnTo>
                  <a:lnTo>
                    <a:pt x="7561389" y="347687"/>
                  </a:lnTo>
                  <a:lnTo>
                    <a:pt x="7593939" y="347687"/>
                  </a:lnTo>
                  <a:lnTo>
                    <a:pt x="7609980" y="334987"/>
                  </a:lnTo>
                  <a:lnTo>
                    <a:pt x="7622337" y="322287"/>
                  </a:lnTo>
                  <a:lnTo>
                    <a:pt x="7582916" y="322287"/>
                  </a:lnTo>
                  <a:lnTo>
                    <a:pt x="7576579" y="309587"/>
                  </a:lnTo>
                  <a:lnTo>
                    <a:pt x="7570279" y="309587"/>
                  </a:lnTo>
                  <a:lnTo>
                    <a:pt x="7550632" y="309587"/>
                  </a:lnTo>
                  <a:lnTo>
                    <a:pt x="7549439" y="296887"/>
                  </a:lnTo>
                  <a:lnTo>
                    <a:pt x="7557706" y="296887"/>
                  </a:lnTo>
                  <a:lnTo>
                    <a:pt x="7556538" y="284187"/>
                  </a:lnTo>
                  <a:lnTo>
                    <a:pt x="7566342" y="296887"/>
                  </a:lnTo>
                  <a:lnTo>
                    <a:pt x="7569949" y="296887"/>
                  </a:lnTo>
                  <a:lnTo>
                    <a:pt x="7570279" y="309587"/>
                  </a:lnTo>
                  <a:lnTo>
                    <a:pt x="7576947" y="296887"/>
                  </a:lnTo>
                  <a:lnTo>
                    <a:pt x="7587564" y="296887"/>
                  </a:lnTo>
                  <a:lnTo>
                    <a:pt x="7586713" y="284187"/>
                  </a:lnTo>
                  <a:lnTo>
                    <a:pt x="7597838" y="284187"/>
                  </a:lnTo>
                  <a:lnTo>
                    <a:pt x="7601115" y="296887"/>
                  </a:lnTo>
                  <a:lnTo>
                    <a:pt x="7608329" y="296887"/>
                  </a:lnTo>
                  <a:lnTo>
                    <a:pt x="7613713" y="284187"/>
                  </a:lnTo>
                  <a:lnTo>
                    <a:pt x="7626959" y="284187"/>
                  </a:lnTo>
                  <a:lnTo>
                    <a:pt x="7628153" y="271487"/>
                  </a:lnTo>
                  <a:lnTo>
                    <a:pt x="7608570" y="271487"/>
                  </a:lnTo>
                  <a:lnTo>
                    <a:pt x="7585418" y="284187"/>
                  </a:lnTo>
                  <a:lnTo>
                    <a:pt x="7558837" y="284187"/>
                  </a:lnTo>
                  <a:lnTo>
                    <a:pt x="7556500" y="271487"/>
                  </a:lnTo>
                  <a:lnTo>
                    <a:pt x="7548639" y="271487"/>
                  </a:lnTo>
                  <a:lnTo>
                    <a:pt x="7548245" y="284187"/>
                  </a:lnTo>
                  <a:lnTo>
                    <a:pt x="7542504" y="271487"/>
                  </a:lnTo>
                  <a:lnTo>
                    <a:pt x="7541222" y="275577"/>
                  </a:lnTo>
                  <a:lnTo>
                    <a:pt x="7541222" y="296887"/>
                  </a:lnTo>
                  <a:lnTo>
                    <a:pt x="7537551" y="309587"/>
                  </a:lnTo>
                  <a:lnTo>
                    <a:pt x="7528928" y="309587"/>
                  </a:lnTo>
                  <a:lnTo>
                    <a:pt x="7530973" y="296887"/>
                  </a:lnTo>
                  <a:lnTo>
                    <a:pt x="7541222" y="296887"/>
                  </a:lnTo>
                  <a:lnTo>
                    <a:pt x="7541222" y="275577"/>
                  </a:lnTo>
                  <a:lnTo>
                    <a:pt x="7538517" y="284187"/>
                  </a:lnTo>
                  <a:lnTo>
                    <a:pt x="7527290" y="273354"/>
                  </a:lnTo>
                  <a:lnTo>
                    <a:pt x="7527290" y="360387"/>
                  </a:lnTo>
                  <a:lnTo>
                    <a:pt x="7526439" y="373087"/>
                  </a:lnTo>
                  <a:lnTo>
                    <a:pt x="7513701" y="373087"/>
                  </a:lnTo>
                  <a:lnTo>
                    <a:pt x="7513650" y="360387"/>
                  </a:lnTo>
                  <a:lnTo>
                    <a:pt x="7527290" y="360387"/>
                  </a:lnTo>
                  <a:lnTo>
                    <a:pt x="7527290" y="273354"/>
                  </a:lnTo>
                  <a:lnTo>
                    <a:pt x="7525359" y="271487"/>
                  </a:lnTo>
                  <a:lnTo>
                    <a:pt x="7522070" y="275285"/>
                  </a:lnTo>
                  <a:lnTo>
                    <a:pt x="7522070" y="309587"/>
                  </a:lnTo>
                  <a:lnTo>
                    <a:pt x="7518667" y="309587"/>
                  </a:lnTo>
                  <a:lnTo>
                    <a:pt x="7519124" y="296887"/>
                  </a:lnTo>
                  <a:lnTo>
                    <a:pt x="7521994" y="296887"/>
                  </a:lnTo>
                  <a:lnTo>
                    <a:pt x="7522070" y="309587"/>
                  </a:lnTo>
                  <a:lnTo>
                    <a:pt x="7522070" y="275285"/>
                  </a:lnTo>
                  <a:lnTo>
                    <a:pt x="7514349" y="284187"/>
                  </a:lnTo>
                  <a:lnTo>
                    <a:pt x="7507630" y="284187"/>
                  </a:lnTo>
                  <a:lnTo>
                    <a:pt x="7507630" y="779487"/>
                  </a:lnTo>
                  <a:lnTo>
                    <a:pt x="7503376" y="779487"/>
                  </a:lnTo>
                  <a:lnTo>
                    <a:pt x="7503376" y="804887"/>
                  </a:lnTo>
                  <a:lnTo>
                    <a:pt x="7500290" y="814082"/>
                  </a:lnTo>
                  <a:lnTo>
                    <a:pt x="7500290" y="1033487"/>
                  </a:lnTo>
                  <a:lnTo>
                    <a:pt x="7479678" y="1033487"/>
                  </a:lnTo>
                  <a:lnTo>
                    <a:pt x="7479678" y="1071587"/>
                  </a:lnTo>
                  <a:lnTo>
                    <a:pt x="7472515" y="1071587"/>
                  </a:lnTo>
                  <a:lnTo>
                    <a:pt x="7473239" y="1058887"/>
                  </a:lnTo>
                  <a:lnTo>
                    <a:pt x="7479512" y="1058887"/>
                  </a:lnTo>
                  <a:lnTo>
                    <a:pt x="7479678" y="1071587"/>
                  </a:lnTo>
                  <a:lnTo>
                    <a:pt x="7479678" y="1033487"/>
                  </a:lnTo>
                  <a:lnTo>
                    <a:pt x="7475042" y="1033487"/>
                  </a:lnTo>
                  <a:lnTo>
                    <a:pt x="7473912" y="1033487"/>
                  </a:lnTo>
                  <a:lnTo>
                    <a:pt x="7473912" y="1046187"/>
                  </a:lnTo>
                  <a:lnTo>
                    <a:pt x="7469568" y="1058887"/>
                  </a:lnTo>
                  <a:lnTo>
                    <a:pt x="7468756" y="1058887"/>
                  </a:lnTo>
                  <a:lnTo>
                    <a:pt x="7468781" y="1071587"/>
                  </a:lnTo>
                  <a:lnTo>
                    <a:pt x="7461656" y="1071587"/>
                  </a:lnTo>
                  <a:lnTo>
                    <a:pt x="7461618" y="1058887"/>
                  </a:lnTo>
                  <a:lnTo>
                    <a:pt x="7468514" y="1058887"/>
                  </a:lnTo>
                  <a:lnTo>
                    <a:pt x="7466558" y="1046187"/>
                  </a:lnTo>
                  <a:lnTo>
                    <a:pt x="7473912" y="1046187"/>
                  </a:lnTo>
                  <a:lnTo>
                    <a:pt x="7473912" y="1033487"/>
                  </a:lnTo>
                  <a:lnTo>
                    <a:pt x="7453490" y="1033487"/>
                  </a:lnTo>
                  <a:lnTo>
                    <a:pt x="7458037" y="1020787"/>
                  </a:lnTo>
                  <a:lnTo>
                    <a:pt x="7462215" y="1020787"/>
                  </a:lnTo>
                  <a:lnTo>
                    <a:pt x="7464006" y="1008087"/>
                  </a:lnTo>
                  <a:lnTo>
                    <a:pt x="7478255" y="1008087"/>
                  </a:lnTo>
                  <a:lnTo>
                    <a:pt x="7474204" y="1020787"/>
                  </a:lnTo>
                  <a:lnTo>
                    <a:pt x="7470280" y="1020787"/>
                  </a:lnTo>
                  <a:lnTo>
                    <a:pt x="7475042" y="1033487"/>
                  </a:lnTo>
                  <a:lnTo>
                    <a:pt x="7481062" y="1020787"/>
                  </a:lnTo>
                  <a:lnTo>
                    <a:pt x="7483424" y="1020787"/>
                  </a:lnTo>
                  <a:lnTo>
                    <a:pt x="7482916" y="1008087"/>
                  </a:lnTo>
                  <a:lnTo>
                    <a:pt x="7488847" y="1008087"/>
                  </a:lnTo>
                  <a:lnTo>
                    <a:pt x="7488593" y="995387"/>
                  </a:lnTo>
                  <a:lnTo>
                    <a:pt x="7495743" y="995387"/>
                  </a:lnTo>
                  <a:lnTo>
                    <a:pt x="7495997" y="1008087"/>
                  </a:lnTo>
                  <a:lnTo>
                    <a:pt x="7492098" y="1008087"/>
                  </a:lnTo>
                  <a:lnTo>
                    <a:pt x="7489888" y="1020787"/>
                  </a:lnTo>
                  <a:lnTo>
                    <a:pt x="7495299" y="1020787"/>
                  </a:lnTo>
                  <a:lnTo>
                    <a:pt x="7500290" y="1033487"/>
                  </a:lnTo>
                  <a:lnTo>
                    <a:pt x="7500290" y="814082"/>
                  </a:lnTo>
                  <a:lnTo>
                    <a:pt x="7499109" y="817587"/>
                  </a:lnTo>
                  <a:lnTo>
                    <a:pt x="7498905" y="817587"/>
                  </a:lnTo>
                  <a:lnTo>
                    <a:pt x="7498905" y="842987"/>
                  </a:lnTo>
                  <a:lnTo>
                    <a:pt x="7498410" y="855687"/>
                  </a:lnTo>
                  <a:lnTo>
                    <a:pt x="7495451" y="842987"/>
                  </a:lnTo>
                  <a:lnTo>
                    <a:pt x="7498905" y="842987"/>
                  </a:lnTo>
                  <a:lnTo>
                    <a:pt x="7498905" y="817587"/>
                  </a:lnTo>
                  <a:lnTo>
                    <a:pt x="7496188" y="817587"/>
                  </a:lnTo>
                  <a:lnTo>
                    <a:pt x="7500467" y="804887"/>
                  </a:lnTo>
                  <a:lnTo>
                    <a:pt x="7503376" y="804887"/>
                  </a:lnTo>
                  <a:lnTo>
                    <a:pt x="7503376" y="779487"/>
                  </a:lnTo>
                  <a:lnTo>
                    <a:pt x="7498435" y="779487"/>
                  </a:lnTo>
                  <a:lnTo>
                    <a:pt x="7493787" y="766787"/>
                  </a:lnTo>
                  <a:lnTo>
                    <a:pt x="7502284" y="766787"/>
                  </a:lnTo>
                  <a:lnTo>
                    <a:pt x="7507630" y="779487"/>
                  </a:lnTo>
                  <a:lnTo>
                    <a:pt x="7507630" y="284187"/>
                  </a:lnTo>
                  <a:lnTo>
                    <a:pt x="7507148" y="284187"/>
                  </a:lnTo>
                  <a:lnTo>
                    <a:pt x="7507148" y="385787"/>
                  </a:lnTo>
                  <a:lnTo>
                    <a:pt x="7504392" y="385787"/>
                  </a:lnTo>
                  <a:lnTo>
                    <a:pt x="7507059" y="373087"/>
                  </a:lnTo>
                  <a:lnTo>
                    <a:pt x="7507148" y="385787"/>
                  </a:lnTo>
                  <a:lnTo>
                    <a:pt x="7507148" y="284187"/>
                  </a:lnTo>
                  <a:lnTo>
                    <a:pt x="7489838" y="284187"/>
                  </a:lnTo>
                  <a:lnTo>
                    <a:pt x="7489838" y="766787"/>
                  </a:lnTo>
                  <a:lnTo>
                    <a:pt x="7487044" y="779487"/>
                  </a:lnTo>
                  <a:lnTo>
                    <a:pt x="7479322" y="779487"/>
                  </a:lnTo>
                  <a:lnTo>
                    <a:pt x="7483640" y="792187"/>
                  </a:lnTo>
                  <a:lnTo>
                    <a:pt x="7480338" y="792187"/>
                  </a:lnTo>
                  <a:lnTo>
                    <a:pt x="7480338" y="817587"/>
                  </a:lnTo>
                  <a:lnTo>
                    <a:pt x="7464933" y="817587"/>
                  </a:lnTo>
                  <a:lnTo>
                    <a:pt x="7477836" y="804887"/>
                  </a:lnTo>
                  <a:lnTo>
                    <a:pt x="7480338" y="817587"/>
                  </a:lnTo>
                  <a:lnTo>
                    <a:pt x="7480338" y="792187"/>
                  </a:lnTo>
                  <a:lnTo>
                    <a:pt x="7466114" y="792187"/>
                  </a:lnTo>
                  <a:lnTo>
                    <a:pt x="7461758" y="779487"/>
                  </a:lnTo>
                  <a:lnTo>
                    <a:pt x="7465796" y="779487"/>
                  </a:lnTo>
                  <a:lnTo>
                    <a:pt x="7464806" y="766787"/>
                  </a:lnTo>
                  <a:lnTo>
                    <a:pt x="7489838" y="766787"/>
                  </a:lnTo>
                  <a:lnTo>
                    <a:pt x="7489838" y="284187"/>
                  </a:lnTo>
                  <a:lnTo>
                    <a:pt x="7483526" y="284187"/>
                  </a:lnTo>
                  <a:lnTo>
                    <a:pt x="7481227" y="271487"/>
                  </a:lnTo>
                  <a:lnTo>
                    <a:pt x="7438364" y="271487"/>
                  </a:lnTo>
                  <a:lnTo>
                    <a:pt x="7438364" y="766787"/>
                  </a:lnTo>
                  <a:lnTo>
                    <a:pt x="7435443" y="775335"/>
                  </a:lnTo>
                  <a:lnTo>
                    <a:pt x="7435443" y="1033487"/>
                  </a:lnTo>
                  <a:lnTo>
                    <a:pt x="7425842" y="1033487"/>
                  </a:lnTo>
                  <a:lnTo>
                    <a:pt x="7430871" y="1020787"/>
                  </a:lnTo>
                  <a:lnTo>
                    <a:pt x="7435443" y="1033487"/>
                  </a:lnTo>
                  <a:lnTo>
                    <a:pt x="7435443" y="775335"/>
                  </a:lnTo>
                  <a:lnTo>
                    <a:pt x="7434021" y="779487"/>
                  </a:lnTo>
                  <a:lnTo>
                    <a:pt x="7433030" y="779487"/>
                  </a:lnTo>
                  <a:lnTo>
                    <a:pt x="7431113" y="766787"/>
                  </a:lnTo>
                  <a:lnTo>
                    <a:pt x="7438364" y="766787"/>
                  </a:lnTo>
                  <a:lnTo>
                    <a:pt x="7438364" y="271487"/>
                  </a:lnTo>
                  <a:lnTo>
                    <a:pt x="7382815" y="271487"/>
                  </a:lnTo>
                  <a:lnTo>
                    <a:pt x="7382815" y="1262087"/>
                  </a:lnTo>
                  <a:lnTo>
                    <a:pt x="7380287" y="1274191"/>
                  </a:lnTo>
                  <a:lnTo>
                    <a:pt x="7380287" y="2024087"/>
                  </a:lnTo>
                  <a:lnTo>
                    <a:pt x="7363422" y="2024087"/>
                  </a:lnTo>
                  <a:lnTo>
                    <a:pt x="7361606" y="2036787"/>
                  </a:lnTo>
                  <a:lnTo>
                    <a:pt x="7355205" y="2036787"/>
                  </a:lnTo>
                  <a:lnTo>
                    <a:pt x="7351712" y="2024087"/>
                  </a:lnTo>
                  <a:lnTo>
                    <a:pt x="7350315" y="2036787"/>
                  </a:lnTo>
                  <a:lnTo>
                    <a:pt x="7343889" y="2036787"/>
                  </a:lnTo>
                  <a:lnTo>
                    <a:pt x="7340562" y="2024087"/>
                  </a:lnTo>
                  <a:lnTo>
                    <a:pt x="7336079" y="2024087"/>
                  </a:lnTo>
                  <a:lnTo>
                    <a:pt x="7335304" y="2036787"/>
                  </a:lnTo>
                  <a:lnTo>
                    <a:pt x="7325728" y="2036787"/>
                  </a:lnTo>
                  <a:lnTo>
                    <a:pt x="7320623" y="2024087"/>
                  </a:lnTo>
                  <a:lnTo>
                    <a:pt x="7319886" y="2011387"/>
                  </a:lnTo>
                  <a:lnTo>
                    <a:pt x="7333755" y="2011387"/>
                  </a:lnTo>
                  <a:lnTo>
                    <a:pt x="7341425" y="1998687"/>
                  </a:lnTo>
                  <a:lnTo>
                    <a:pt x="7349731" y="1998687"/>
                  </a:lnTo>
                  <a:lnTo>
                    <a:pt x="7358532" y="2011387"/>
                  </a:lnTo>
                  <a:lnTo>
                    <a:pt x="7379881" y="2011387"/>
                  </a:lnTo>
                  <a:lnTo>
                    <a:pt x="7380287" y="2024087"/>
                  </a:lnTo>
                  <a:lnTo>
                    <a:pt x="7380287" y="1274191"/>
                  </a:lnTo>
                  <a:lnTo>
                    <a:pt x="7380160" y="1274787"/>
                  </a:lnTo>
                  <a:lnTo>
                    <a:pt x="7363942" y="1274787"/>
                  </a:lnTo>
                  <a:lnTo>
                    <a:pt x="7363942" y="1592287"/>
                  </a:lnTo>
                  <a:lnTo>
                    <a:pt x="7349744" y="1592287"/>
                  </a:lnTo>
                  <a:lnTo>
                    <a:pt x="7345362" y="1579587"/>
                  </a:lnTo>
                  <a:lnTo>
                    <a:pt x="7363193" y="1579587"/>
                  </a:lnTo>
                  <a:lnTo>
                    <a:pt x="7363942" y="1592287"/>
                  </a:lnTo>
                  <a:lnTo>
                    <a:pt x="7363942" y="1274787"/>
                  </a:lnTo>
                  <a:lnTo>
                    <a:pt x="7363231" y="1274787"/>
                  </a:lnTo>
                  <a:lnTo>
                    <a:pt x="7363231" y="1541487"/>
                  </a:lnTo>
                  <a:lnTo>
                    <a:pt x="7361923" y="1554187"/>
                  </a:lnTo>
                  <a:lnTo>
                    <a:pt x="7359396" y="1554187"/>
                  </a:lnTo>
                  <a:lnTo>
                    <a:pt x="7359205" y="1541487"/>
                  </a:lnTo>
                  <a:lnTo>
                    <a:pt x="7363231" y="1541487"/>
                  </a:lnTo>
                  <a:lnTo>
                    <a:pt x="7363231" y="1274787"/>
                  </a:lnTo>
                  <a:lnTo>
                    <a:pt x="7360209" y="1274787"/>
                  </a:lnTo>
                  <a:lnTo>
                    <a:pt x="7366241" y="1262087"/>
                  </a:lnTo>
                  <a:lnTo>
                    <a:pt x="7382815" y="1262087"/>
                  </a:lnTo>
                  <a:lnTo>
                    <a:pt x="7382815" y="271487"/>
                  </a:lnTo>
                  <a:lnTo>
                    <a:pt x="7382230" y="271487"/>
                  </a:lnTo>
                  <a:lnTo>
                    <a:pt x="7382230" y="817587"/>
                  </a:lnTo>
                  <a:lnTo>
                    <a:pt x="7374991" y="817587"/>
                  </a:lnTo>
                  <a:lnTo>
                    <a:pt x="7379309" y="804887"/>
                  </a:lnTo>
                  <a:lnTo>
                    <a:pt x="7382230" y="817587"/>
                  </a:lnTo>
                  <a:lnTo>
                    <a:pt x="7382230" y="271487"/>
                  </a:lnTo>
                  <a:lnTo>
                    <a:pt x="7364400" y="271487"/>
                  </a:lnTo>
                  <a:lnTo>
                    <a:pt x="7364400" y="817587"/>
                  </a:lnTo>
                  <a:lnTo>
                    <a:pt x="7357199" y="817587"/>
                  </a:lnTo>
                  <a:lnTo>
                    <a:pt x="7361504" y="804887"/>
                  </a:lnTo>
                  <a:lnTo>
                    <a:pt x="7364400" y="817587"/>
                  </a:lnTo>
                  <a:lnTo>
                    <a:pt x="7364400" y="271487"/>
                  </a:lnTo>
                  <a:lnTo>
                    <a:pt x="7353948" y="271487"/>
                  </a:lnTo>
                  <a:lnTo>
                    <a:pt x="7353948" y="1554187"/>
                  </a:lnTo>
                  <a:lnTo>
                    <a:pt x="7344778" y="1554187"/>
                  </a:lnTo>
                  <a:lnTo>
                    <a:pt x="7345820" y="1541487"/>
                  </a:lnTo>
                  <a:lnTo>
                    <a:pt x="7353948" y="1554187"/>
                  </a:lnTo>
                  <a:lnTo>
                    <a:pt x="7353948" y="271487"/>
                  </a:lnTo>
                  <a:lnTo>
                    <a:pt x="7352563" y="271487"/>
                  </a:lnTo>
                  <a:lnTo>
                    <a:pt x="7352563" y="1490687"/>
                  </a:lnTo>
                  <a:lnTo>
                    <a:pt x="7352271" y="1490167"/>
                  </a:lnTo>
                  <a:lnTo>
                    <a:pt x="7352271" y="1541487"/>
                  </a:lnTo>
                  <a:lnTo>
                    <a:pt x="7346467" y="1541487"/>
                  </a:lnTo>
                  <a:lnTo>
                    <a:pt x="7351814" y="1528787"/>
                  </a:lnTo>
                  <a:lnTo>
                    <a:pt x="7352271" y="1541487"/>
                  </a:lnTo>
                  <a:lnTo>
                    <a:pt x="7352271" y="1490167"/>
                  </a:lnTo>
                  <a:lnTo>
                    <a:pt x="7345489" y="1477987"/>
                  </a:lnTo>
                  <a:lnTo>
                    <a:pt x="7339800" y="1490687"/>
                  </a:lnTo>
                  <a:lnTo>
                    <a:pt x="7340397" y="1477987"/>
                  </a:lnTo>
                  <a:lnTo>
                    <a:pt x="7345489" y="1477987"/>
                  </a:lnTo>
                  <a:lnTo>
                    <a:pt x="7350646" y="1477987"/>
                  </a:lnTo>
                  <a:lnTo>
                    <a:pt x="7352563" y="1490687"/>
                  </a:lnTo>
                  <a:lnTo>
                    <a:pt x="7352563" y="271487"/>
                  </a:lnTo>
                  <a:lnTo>
                    <a:pt x="7348309" y="271487"/>
                  </a:lnTo>
                  <a:lnTo>
                    <a:pt x="7348309" y="817587"/>
                  </a:lnTo>
                  <a:lnTo>
                    <a:pt x="7344740" y="817587"/>
                  </a:lnTo>
                  <a:lnTo>
                    <a:pt x="7345362" y="804887"/>
                  </a:lnTo>
                  <a:lnTo>
                    <a:pt x="7348309" y="817587"/>
                  </a:lnTo>
                  <a:lnTo>
                    <a:pt x="7348309" y="271487"/>
                  </a:lnTo>
                  <a:lnTo>
                    <a:pt x="7333983" y="271487"/>
                  </a:lnTo>
                  <a:lnTo>
                    <a:pt x="7333983" y="817587"/>
                  </a:lnTo>
                  <a:lnTo>
                    <a:pt x="7330402" y="817587"/>
                  </a:lnTo>
                  <a:lnTo>
                    <a:pt x="7330948" y="804887"/>
                  </a:lnTo>
                  <a:lnTo>
                    <a:pt x="7333945" y="804887"/>
                  </a:lnTo>
                  <a:lnTo>
                    <a:pt x="7333983" y="817587"/>
                  </a:lnTo>
                  <a:lnTo>
                    <a:pt x="7333983" y="271487"/>
                  </a:lnTo>
                  <a:lnTo>
                    <a:pt x="7325639" y="271487"/>
                  </a:lnTo>
                  <a:lnTo>
                    <a:pt x="7325639" y="1249387"/>
                  </a:lnTo>
                  <a:lnTo>
                    <a:pt x="7324560" y="1262087"/>
                  </a:lnTo>
                  <a:lnTo>
                    <a:pt x="7320750" y="1249387"/>
                  </a:lnTo>
                  <a:lnTo>
                    <a:pt x="7325639" y="1249387"/>
                  </a:lnTo>
                  <a:lnTo>
                    <a:pt x="7325639" y="271487"/>
                  </a:lnTo>
                  <a:lnTo>
                    <a:pt x="7310158" y="271487"/>
                  </a:lnTo>
                  <a:lnTo>
                    <a:pt x="7310158" y="1579587"/>
                  </a:lnTo>
                  <a:lnTo>
                    <a:pt x="7300976" y="1579587"/>
                  </a:lnTo>
                  <a:lnTo>
                    <a:pt x="7300874" y="1566887"/>
                  </a:lnTo>
                  <a:lnTo>
                    <a:pt x="7308266" y="1566887"/>
                  </a:lnTo>
                  <a:lnTo>
                    <a:pt x="7310158" y="1579587"/>
                  </a:lnTo>
                  <a:lnTo>
                    <a:pt x="7310158" y="271487"/>
                  </a:lnTo>
                  <a:lnTo>
                    <a:pt x="7289863" y="271487"/>
                  </a:lnTo>
                  <a:lnTo>
                    <a:pt x="7289863" y="1566887"/>
                  </a:lnTo>
                  <a:lnTo>
                    <a:pt x="7289825" y="1579587"/>
                  </a:lnTo>
                  <a:lnTo>
                    <a:pt x="7282561" y="1579587"/>
                  </a:lnTo>
                  <a:lnTo>
                    <a:pt x="7282599" y="1566887"/>
                  </a:lnTo>
                  <a:lnTo>
                    <a:pt x="7289863" y="1566887"/>
                  </a:lnTo>
                  <a:lnTo>
                    <a:pt x="7289863" y="271487"/>
                  </a:lnTo>
                  <a:lnTo>
                    <a:pt x="7283272" y="271487"/>
                  </a:lnTo>
                  <a:lnTo>
                    <a:pt x="7281939" y="258787"/>
                  </a:lnTo>
                  <a:lnTo>
                    <a:pt x="7276770" y="258787"/>
                  </a:lnTo>
                  <a:lnTo>
                    <a:pt x="7276770" y="1452587"/>
                  </a:lnTo>
                  <a:lnTo>
                    <a:pt x="7268921" y="1465287"/>
                  </a:lnTo>
                  <a:lnTo>
                    <a:pt x="7263968" y="1460284"/>
                  </a:lnTo>
                  <a:lnTo>
                    <a:pt x="7263968" y="1566887"/>
                  </a:lnTo>
                  <a:lnTo>
                    <a:pt x="7259853" y="1566887"/>
                  </a:lnTo>
                  <a:lnTo>
                    <a:pt x="7259853" y="1998687"/>
                  </a:lnTo>
                  <a:lnTo>
                    <a:pt x="7259764" y="2011387"/>
                  </a:lnTo>
                  <a:lnTo>
                    <a:pt x="7256094" y="2011387"/>
                  </a:lnTo>
                  <a:lnTo>
                    <a:pt x="7256119" y="2024087"/>
                  </a:lnTo>
                  <a:lnTo>
                    <a:pt x="7248690" y="2024087"/>
                  </a:lnTo>
                  <a:lnTo>
                    <a:pt x="7248690" y="2011387"/>
                  </a:lnTo>
                  <a:lnTo>
                    <a:pt x="7253135" y="2011387"/>
                  </a:lnTo>
                  <a:lnTo>
                    <a:pt x="7252030" y="1998687"/>
                  </a:lnTo>
                  <a:lnTo>
                    <a:pt x="7259853" y="1998687"/>
                  </a:lnTo>
                  <a:lnTo>
                    <a:pt x="7259853" y="1566887"/>
                  </a:lnTo>
                  <a:lnTo>
                    <a:pt x="7257897" y="1566887"/>
                  </a:lnTo>
                  <a:lnTo>
                    <a:pt x="7261403" y="1554187"/>
                  </a:lnTo>
                  <a:lnTo>
                    <a:pt x="7263968" y="1566887"/>
                  </a:lnTo>
                  <a:lnTo>
                    <a:pt x="7263968" y="1460284"/>
                  </a:lnTo>
                  <a:lnTo>
                    <a:pt x="7256373" y="1452587"/>
                  </a:lnTo>
                  <a:lnTo>
                    <a:pt x="7248436" y="1452587"/>
                  </a:lnTo>
                  <a:lnTo>
                    <a:pt x="7248436" y="2036787"/>
                  </a:lnTo>
                  <a:lnTo>
                    <a:pt x="7240168" y="2049487"/>
                  </a:lnTo>
                  <a:lnTo>
                    <a:pt x="7232523" y="2049487"/>
                  </a:lnTo>
                  <a:lnTo>
                    <a:pt x="7226401" y="2036787"/>
                  </a:lnTo>
                  <a:lnTo>
                    <a:pt x="7248436" y="2036787"/>
                  </a:lnTo>
                  <a:lnTo>
                    <a:pt x="7248436" y="1452587"/>
                  </a:lnTo>
                  <a:lnTo>
                    <a:pt x="7243902" y="1452587"/>
                  </a:lnTo>
                  <a:lnTo>
                    <a:pt x="7243902" y="1566887"/>
                  </a:lnTo>
                  <a:lnTo>
                    <a:pt x="7239355" y="1579587"/>
                  </a:lnTo>
                  <a:lnTo>
                    <a:pt x="7238352" y="1579587"/>
                  </a:lnTo>
                  <a:lnTo>
                    <a:pt x="7236396" y="1566887"/>
                  </a:lnTo>
                  <a:lnTo>
                    <a:pt x="7243902" y="1566887"/>
                  </a:lnTo>
                  <a:lnTo>
                    <a:pt x="7243902" y="1452587"/>
                  </a:lnTo>
                  <a:lnTo>
                    <a:pt x="7243267" y="1452587"/>
                  </a:lnTo>
                  <a:lnTo>
                    <a:pt x="7251039" y="1439887"/>
                  </a:lnTo>
                  <a:lnTo>
                    <a:pt x="7257034" y="1452587"/>
                  </a:lnTo>
                  <a:lnTo>
                    <a:pt x="7276770" y="1452587"/>
                  </a:lnTo>
                  <a:lnTo>
                    <a:pt x="7276770" y="258787"/>
                  </a:lnTo>
                  <a:lnTo>
                    <a:pt x="7274522" y="258787"/>
                  </a:lnTo>
                  <a:lnTo>
                    <a:pt x="7275970" y="271487"/>
                  </a:lnTo>
                  <a:lnTo>
                    <a:pt x="7269937" y="271487"/>
                  </a:lnTo>
                  <a:lnTo>
                    <a:pt x="7269937" y="1262087"/>
                  </a:lnTo>
                  <a:lnTo>
                    <a:pt x="7263435" y="1262087"/>
                  </a:lnTo>
                  <a:lnTo>
                    <a:pt x="7262190" y="1249387"/>
                  </a:lnTo>
                  <a:lnTo>
                    <a:pt x="7269835" y="1249387"/>
                  </a:lnTo>
                  <a:lnTo>
                    <a:pt x="7269937" y="1262087"/>
                  </a:lnTo>
                  <a:lnTo>
                    <a:pt x="7269937" y="271487"/>
                  </a:lnTo>
                  <a:lnTo>
                    <a:pt x="7258698" y="271487"/>
                  </a:lnTo>
                  <a:lnTo>
                    <a:pt x="7256653" y="258787"/>
                  </a:lnTo>
                  <a:lnTo>
                    <a:pt x="7253643" y="258787"/>
                  </a:lnTo>
                  <a:lnTo>
                    <a:pt x="7255091" y="271487"/>
                  </a:lnTo>
                  <a:lnTo>
                    <a:pt x="7246861" y="271487"/>
                  </a:lnTo>
                  <a:lnTo>
                    <a:pt x="7245756" y="258787"/>
                  </a:lnTo>
                  <a:lnTo>
                    <a:pt x="7241070" y="258787"/>
                  </a:lnTo>
                  <a:lnTo>
                    <a:pt x="7238797" y="271487"/>
                  </a:lnTo>
                  <a:lnTo>
                    <a:pt x="7235266" y="271487"/>
                  </a:lnTo>
                  <a:lnTo>
                    <a:pt x="7238098" y="258787"/>
                  </a:lnTo>
                  <a:lnTo>
                    <a:pt x="7224649" y="258787"/>
                  </a:lnTo>
                  <a:lnTo>
                    <a:pt x="7224649" y="2036787"/>
                  </a:lnTo>
                  <a:lnTo>
                    <a:pt x="7219988" y="2049487"/>
                  </a:lnTo>
                  <a:lnTo>
                    <a:pt x="7218947" y="2049487"/>
                  </a:lnTo>
                  <a:lnTo>
                    <a:pt x="7217042" y="2036787"/>
                  </a:lnTo>
                  <a:lnTo>
                    <a:pt x="7224649" y="2036787"/>
                  </a:lnTo>
                  <a:lnTo>
                    <a:pt x="7224649" y="258787"/>
                  </a:lnTo>
                  <a:lnTo>
                    <a:pt x="7215162" y="258787"/>
                  </a:lnTo>
                  <a:lnTo>
                    <a:pt x="7215162" y="2036787"/>
                  </a:lnTo>
                  <a:lnTo>
                    <a:pt x="7212165" y="2049487"/>
                  </a:lnTo>
                  <a:lnTo>
                    <a:pt x="7193381" y="2049487"/>
                  </a:lnTo>
                  <a:lnTo>
                    <a:pt x="7192658" y="2036787"/>
                  </a:lnTo>
                  <a:lnTo>
                    <a:pt x="7215162" y="2036787"/>
                  </a:lnTo>
                  <a:lnTo>
                    <a:pt x="7215162" y="258787"/>
                  </a:lnTo>
                  <a:lnTo>
                    <a:pt x="7192289" y="258787"/>
                  </a:lnTo>
                  <a:lnTo>
                    <a:pt x="7192289" y="2011387"/>
                  </a:lnTo>
                  <a:lnTo>
                    <a:pt x="7188886" y="2011387"/>
                  </a:lnTo>
                  <a:lnTo>
                    <a:pt x="7188886" y="2049487"/>
                  </a:lnTo>
                  <a:lnTo>
                    <a:pt x="7181482" y="2049487"/>
                  </a:lnTo>
                  <a:lnTo>
                    <a:pt x="7178357" y="2062187"/>
                  </a:lnTo>
                  <a:lnTo>
                    <a:pt x="7162787" y="2062187"/>
                  </a:lnTo>
                  <a:lnTo>
                    <a:pt x="7162571" y="2036787"/>
                  </a:lnTo>
                  <a:lnTo>
                    <a:pt x="7171449" y="2036787"/>
                  </a:lnTo>
                  <a:lnTo>
                    <a:pt x="7170204" y="2049487"/>
                  </a:lnTo>
                  <a:lnTo>
                    <a:pt x="7180593" y="2049487"/>
                  </a:lnTo>
                  <a:lnTo>
                    <a:pt x="7181278" y="2036787"/>
                  </a:lnTo>
                  <a:lnTo>
                    <a:pt x="7186015" y="2036787"/>
                  </a:lnTo>
                  <a:lnTo>
                    <a:pt x="7188886" y="2049487"/>
                  </a:lnTo>
                  <a:lnTo>
                    <a:pt x="7188886" y="2011387"/>
                  </a:lnTo>
                  <a:lnTo>
                    <a:pt x="7187743" y="2011387"/>
                  </a:lnTo>
                  <a:lnTo>
                    <a:pt x="7189838" y="1998687"/>
                  </a:lnTo>
                  <a:lnTo>
                    <a:pt x="7192289" y="2011387"/>
                  </a:lnTo>
                  <a:lnTo>
                    <a:pt x="7192289" y="258787"/>
                  </a:lnTo>
                  <a:lnTo>
                    <a:pt x="7168108" y="258787"/>
                  </a:lnTo>
                  <a:lnTo>
                    <a:pt x="7168108" y="1249387"/>
                  </a:lnTo>
                  <a:lnTo>
                    <a:pt x="7165822" y="1262087"/>
                  </a:lnTo>
                  <a:lnTo>
                    <a:pt x="7163041" y="1262087"/>
                  </a:lnTo>
                  <a:lnTo>
                    <a:pt x="7163041" y="1439887"/>
                  </a:lnTo>
                  <a:lnTo>
                    <a:pt x="7162330" y="1452587"/>
                  </a:lnTo>
                  <a:lnTo>
                    <a:pt x="7152132" y="1439887"/>
                  </a:lnTo>
                  <a:lnTo>
                    <a:pt x="7152157" y="1452587"/>
                  </a:lnTo>
                  <a:lnTo>
                    <a:pt x="7151383" y="1452587"/>
                  </a:lnTo>
                  <a:lnTo>
                    <a:pt x="7151383" y="2049487"/>
                  </a:lnTo>
                  <a:lnTo>
                    <a:pt x="7143420" y="2049487"/>
                  </a:lnTo>
                  <a:lnTo>
                    <a:pt x="7136422" y="2062187"/>
                  </a:lnTo>
                  <a:lnTo>
                    <a:pt x="7137159" y="2049487"/>
                  </a:lnTo>
                  <a:lnTo>
                    <a:pt x="7141057" y="2036787"/>
                  </a:lnTo>
                  <a:lnTo>
                    <a:pt x="7146366" y="2036787"/>
                  </a:lnTo>
                  <a:lnTo>
                    <a:pt x="7151383" y="2049487"/>
                  </a:lnTo>
                  <a:lnTo>
                    <a:pt x="7151383" y="1452587"/>
                  </a:lnTo>
                  <a:lnTo>
                    <a:pt x="7147801" y="1452587"/>
                  </a:lnTo>
                  <a:lnTo>
                    <a:pt x="7150341" y="1439887"/>
                  </a:lnTo>
                  <a:lnTo>
                    <a:pt x="7152132" y="1439887"/>
                  </a:lnTo>
                  <a:lnTo>
                    <a:pt x="7163041" y="1439887"/>
                  </a:lnTo>
                  <a:lnTo>
                    <a:pt x="7163041" y="1262087"/>
                  </a:lnTo>
                  <a:lnTo>
                    <a:pt x="7153669" y="1262087"/>
                  </a:lnTo>
                  <a:lnTo>
                    <a:pt x="7153415" y="1249387"/>
                  </a:lnTo>
                  <a:lnTo>
                    <a:pt x="7168108" y="1249387"/>
                  </a:lnTo>
                  <a:lnTo>
                    <a:pt x="7168108" y="258787"/>
                  </a:lnTo>
                  <a:lnTo>
                    <a:pt x="7135596" y="258787"/>
                  </a:lnTo>
                  <a:lnTo>
                    <a:pt x="7128751" y="255714"/>
                  </a:lnTo>
                  <a:lnTo>
                    <a:pt x="7128751" y="2036787"/>
                  </a:lnTo>
                  <a:lnTo>
                    <a:pt x="7126097" y="2049487"/>
                  </a:lnTo>
                  <a:lnTo>
                    <a:pt x="7109714" y="2049487"/>
                  </a:lnTo>
                  <a:lnTo>
                    <a:pt x="7114730" y="2036787"/>
                  </a:lnTo>
                  <a:lnTo>
                    <a:pt x="7128751" y="2036787"/>
                  </a:lnTo>
                  <a:lnTo>
                    <a:pt x="7128751" y="255714"/>
                  </a:lnTo>
                  <a:lnTo>
                    <a:pt x="7107377" y="246087"/>
                  </a:lnTo>
                  <a:lnTo>
                    <a:pt x="7101167" y="246087"/>
                  </a:lnTo>
                  <a:lnTo>
                    <a:pt x="7100125" y="258787"/>
                  </a:lnTo>
                  <a:lnTo>
                    <a:pt x="7093559" y="258787"/>
                  </a:lnTo>
                  <a:lnTo>
                    <a:pt x="7076694" y="246087"/>
                  </a:lnTo>
                  <a:lnTo>
                    <a:pt x="7048284" y="246087"/>
                  </a:lnTo>
                  <a:lnTo>
                    <a:pt x="7048284" y="2049487"/>
                  </a:lnTo>
                  <a:lnTo>
                    <a:pt x="7040727" y="2049487"/>
                  </a:lnTo>
                  <a:lnTo>
                    <a:pt x="7045299" y="2036787"/>
                  </a:lnTo>
                  <a:lnTo>
                    <a:pt x="7046366" y="2036787"/>
                  </a:lnTo>
                  <a:lnTo>
                    <a:pt x="7048284" y="2049487"/>
                  </a:lnTo>
                  <a:lnTo>
                    <a:pt x="7048284" y="246087"/>
                  </a:lnTo>
                  <a:lnTo>
                    <a:pt x="7026008" y="246087"/>
                  </a:lnTo>
                  <a:lnTo>
                    <a:pt x="7026008" y="2049487"/>
                  </a:lnTo>
                  <a:lnTo>
                    <a:pt x="7018439" y="2049487"/>
                  </a:lnTo>
                  <a:lnTo>
                    <a:pt x="7023024" y="2036787"/>
                  </a:lnTo>
                  <a:lnTo>
                    <a:pt x="7026008" y="2049487"/>
                  </a:lnTo>
                  <a:lnTo>
                    <a:pt x="7026008" y="246087"/>
                  </a:lnTo>
                  <a:lnTo>
                    <a:pt x="7005294" y="246087"/>
                  </a:lnTo>
                  <a:lnTo>
                    <a:pt x="7005294" y="2011387"/>
                  </a:lnTo>
                  <a:lnTo>
                    <a:pt x="7004469" y="2024087"/>
                  </a:lnTo>
                  <a:lnTo>
                    <a:pt x="6998017" y="2024087"/>
                  </a:lnTo>
                  <a:lnTo>
                    <a:pt x="6997128" y="2036787"/>
                  </a:lnTo>
                  <a:lnTo>
                    <a:pt x="6975767" y="2036787"/>
                  </a:lnTo>
                  <a:lnTo>
                    <a:pt x="6975703" y="2024087"/>
                  </a:lnTo>
                  <a:lnTo>
                    <a:pt x="6990512" y="2024087"/>
                  </a:lnTo>
                  <a:lnTo>
                    <a:pt x="6990308" y="2011387"/>
                  </a:lnTo>
                  <a:lnTo>
                    <a:pt x="7005294" y="2011387"/>
                  </a:lnTo>
                  <a:lnTo>
                    <a:pt x="7005294" y="246087"/>
                  </a:lnTo>
                  <a:lnTo>
                    <a:pt x="6995287" y="246087"/>
                  </a:lnTo>
                  <a:lnTo>
                    <a:pt x="6976923" y="233387"/>
                  </a:lnTo>
                  <a:lnTo>
                    <a:pt x="6911124" y="233387"/>
                  </a:lnTo>
                  <a:lnTo>
                    <a:pt x="6906311" y="220687"/>
                  </a:lnTo>
                  <a:lnTo>
                    <a:pt x="6905676" y="222021"/>
                  </a:lnTo>
                  <a:lnTo>
                    <a:pt x="6905676" y="2036787"/>
                  </a:lnTo>
                  <a:lnTo>
                    <a:pt x="6905231" y="2049487"/>
                  </a:lnTo>
                  <a:lnTo>
                    <a:pt x="6894068" y="2049487"/>
                  </a:lnTo>
                  <a:lnTo>
                    <a:pt x="6894042" y="2036787"/>
                  </a:lnTo>
                  <a:lnTo>
                    <a:pt x="6905676" y="2036787"/>
                  </a:lnTo>
                  <a:lnTo>
                    <a:pt x="6905676" y="222021"/>
                  </a:lnTo>
                  <a:lnTo>
                    <a:pt x="6900215" y="233387"/>
                  </a:lnTo>
                  <a:lnTo>
                    <a:pt x="6870128" y="233387"/>
                  </a:lnTo>
                  <a:lnTo>
                    <a:pt x="6854723" y="220687"/>
                  </a:lnTo>
                  <a:lnTo>
                    <a:pt x="6723875" y="220687"/>
                  </a:lnTo>
                  <a:lnTo>
                    <a:pt x="6713664" y="233387"/>
                  </a:lnTo>
                  <a:lnTo>
                    <a:pt x="6712725" y="220687"/>
                  </a:lnTo>
                  <a:lnTo>
                    <a:pt x="6717017" y="220687"/>
                  </a:lnTo>
                  <a:lnTo>
                    <a:pt x="6717220" y="207987"/>
                  </a:lnTo>
                  <a:lnTo>
                    <a:pt x="6697078" y="207987"/>
                  </a:lnTo>
                  <a:lnTo>
                    <a:pt x="6692582" y="220687"/>
                  </a:lnTo>
                  <a:lnTo>
                    <a:pt x="6705981" y="220687"/>
                  </a:lnTo>
                  <a:lnTo>
                    <a:pt x="6706616" y="233387"/>
                  </a:lnTo>
                  <a:lnTo>
                    <a:pt x="6642481" y="233387"/>
                  </a:lnTo>
                  <a:lnTo>
                    <a:pt x="6633299" y="246087"/>
                  </a:lnTo>
                  <a:lnTo>
                    <a:pt x="6632778" y="244500"/>
                  </a:lnTo>
                  <a:lnTo>
                    <a:pt x="6632778" y="2011387"/>
                  </a:lnTo>
                  <a:lnTo>
                    <a:pt x="6629260" y="2024087"/>
                  </a:lnTo>
                  <a:lnTo>
                    <a:pt x="6619329" y="2024087"/>
                  </a:lnTo>
                  <a:lnTo>
                    <a:pt x="6619951" y="2036787"/>
                  </a:lnTo>
                  <a:lnTo>
                    <a:pt x="6602870" y="2036787"/>
                  </a:lnTo>
                  <a:lnTo>
                    <a:pt x="6602171" y="2024087"/>
                  </a:lnTo>
                  <a:lnTo>
                    <a:pt x="6602641" y="2024087"/>
                  </a:lnTo>
                  <a:lnTo>
                    <a:pt x="6600863" y="2011387"/>
                  </a:lnTo>
                  <a:lnTo>
                    <a:pt x="6619405" y="2011387"/>
                  </a:lnTo>
                  <a:lnTo>
                    <a:pt x="6619100" y="1998687"/>
                  </a:lnTo>
                  <a:lnTo>
                    <a:pt x="6624828" y="1998687"/>
                  </a:lnTo>
                  <a:lnTo>
                    <a:pt x="6619405" y="2011387"/>
                  </a:lnTo>
                  <a:lnTo>
                    <a:pt x="6632778" y="2011387"/>
                  </a:lnTo>
                  <a:lnTo>
                    <a:pt x="6632778" y="244500"/>
                  </a:lnTo>
                  <a:lnTo>
                    <a:pt x="6629133" y="233387"/>
                  </a:lnTo>
                  <a:lnTo>
                    <a:pt x="6626123" y="246087"/>
                  </a:lnTo>
                  <a:lnTo>
                    <a:pt x="6571742" y="246087"/>
                  </a:lnTo>
                  <a:lnTo>
                    <a:pt x="6571742" y="2011387"/>
                  </a:lnTo>
                  <a:lnTo>
                    <a:pt x="6570383" y="2024087"/>
                  </a:lnTo>
                  <a:lnTo>
                    <a:pt x="6567640" y="2024087"/>
                  </a:lnTo>
                  <a:lnTo>
                    <a:pt x="6567627" y="2011387"/>
                  </a:lnTo>
                  <a:lnTo>
                    <a:pt x="6571742" y="2011387"/>
                  </a:lnTo>
                  <a:lnTo>
                    <a:pt x="6571742" y="246087"/>
                  </a:lnTo>
                  <a:lnTo>
                    <a:pt x="6566243" y="246087"/>
                  </a:lnTo>
                  <a:lnTo>
                    <a:pt x="6566243" y="1998687"/>
                  </a:lnTo>
                  <a:lnTo>
                    <a:pt x="6563271" y="2011387"/>
                  </a:lnTo>
                  <a:lnTo>
                    <a:pt x="6554965" y="2011387"/>
                  </a:lnTo>
                  <a:lnTo>
                    <a:pt x="6557137" y="1998687"/>
                  </a:lnTo>
                  <a:lnTo>
                    <a:pt x="6566243" y="1998687"/>
                  </a:lnTo>
                  <a:lnTo>
                    <a:pt x="6566243" y="246087"/>
                  </a:lnTo>
                  <a:lnTo>
                    <a:pt x="6554254" y="246087"/>
                  </a:lnTo>
                  <a:lnTo>
                    <a:pt x="6540703" y="233387"/>
                  </a:lnTo>
                  <a:lnTo>
                    <a:pt x="6528905" y="233387"/>
                  </a:lnTo>
                  <a:lnTo>
                    <a:pt x="6528905" y="2036787"/>
                  </a:lnTo>
                  <a:lnTo>
                    <a:pt x="6523914" y="2036787"/>
                  </a:lnTo>
                  <a:lnTo>
                    <a:pt x="6523253" y="2049487"/>
                  </a:lnTo>
                  <a:lnTo>
                    <a:pt x="6518846" y="2049487"/>
                  </a:lnTo>
                  <a:lnTo>
                    <a:pt x="6519570" y="2036787"/>
                  </a:lnTo>
                  <a:lnTo>
                    <a:pt x="6521374" y="2036787"/>
                  </a:lnTo>
                  <a:lnTo>
                    <a:pt x="6525984" y="2024087"/>
                  </a:lnTo>
                  <a:lnTo>
                    <a:pt x="6528905" y="2036787"/>
                  </a:lnTo>
                  <a:lnTo>
                    <a:pt x="6528905" y="233387"/>
                  </a:lnTo>
                  <a:lnTo>
                    <a:pt x="6520027" y="233387"/>
                  </a:lnTo>
                  <a:lnTo>
                    <a:pt x="6520027" y="1998687"/>
                  </a:lnTo>
                  <a:lnTo>
                    <a:pt x="6519824" y="2011387"/>
                  </a:lnTo>
                  <a:lnTo>
                    <a:pt x="6513220" y="2011387"/>
                  </a:lnTo>
                  <a:lnTo>
                    <a:pt x="6512306" y="1998687"/>
                  </a:lnTo>
                  <a:lnTo>
                    <a:pt x="6520027" y="1998687"/>
                  </a:lnTo>
                  <a:lnTo>
                    <a:pt x="6520027" y="233387"/>
                  </a:lnTo>
                  <a:lnTo>
                    <a:pt x="6512928" y="233387"/>
                  </a:lnTo>
                  <a:lnTo>
                    <a:pt x="6509982" y="246087"/>
                  </a:lnTo>
                  <a:lnTo>
                    <a:pt x="6505105" y="246087"/>
                  </a:lnTo>
                  <a:lnTo>
                    <a:pt x="6501104" y="239318"/>
                  </a:lnTo>
                  <a:lnTo>
                    <a:pt x="6501104" y="2036787"/>
                  </a:lnTo>
                  <a:lnTo>
                    <a:pt x="6497345" y="2049487"/>
                  </a:lnTo>
                  <a:lnTo>
                    <a:pt x="6482410" y="2049487"/>
                  </a:lnTo>
                  <a:lnTo>
                    <a:pt x="6475273" y="2062187"/>
                  </a:lnTo>
                  <a:lnTo>
                    <a:pt x="6477267" y="2049487"/>
                  </a:lnTo>
                  <a:lnTo>
                    <a:pt x="6479197" y="2049487"/>
                  </a:lnTo>
                  <a:lnTo>
                    <a:pt x="6479070" y="2036787"/>
                  </a:lnTo>
                  <a:lnTo>
                    <a:pt x="6480632" y="2024087"/>
                  </a:lnTo>
                  <a:lnTo>
                    <a:pt x="6493904" y="2024087"/>
                  </a:lnTo>
                  <a:lnTo>
                    <a:pt x="6493002" y="2036787"/>
                  </a:lnTo>
                  <a:lnTo>
                    <a:pt x="6501104" y="2036787"/>
                  </a:lnTo>
                  <a:lnTo>
                    <a:pt x="6501104" y="239318"/>
                  </a:lnTo>
                  <a:lnTo>
                    <a:pt x="6497612" y="233387"/>
                  </a:lnTo>
                  <a:lnTo>
                    <a:pt x="6488697" y="233387"/>
                  </a:lnTo>
                  <a:lnTo>
                    <a:pt x="6483121" y="241515"/>
                  </a:lnTo>
                  <a:lnTo>
                    <a:pt x="6483121" y="1998687"/>
                  </a:lnTo>
                  <a:lnTo>
                    <a:pt x="6477406" y="2011387"/>
                  </a:lnTo>
                  <a:lnTo>
                    <a:pt x="6475400" y="2014029"/>
                  </a:lnTo>
                  <a:lnTo>
                    <a:pt x="6475400" y="2036787"/>
                  </a:lnTo>
                  <a:lnTo>
                    <a:pt x="6473266" y="2049487"/>
                  </a:lnTo>
                  <a:lnTo>
                    <a:pt x="6464236" y="2049487"/>
                  </a:lnTo>
                  <a:lnTo>
                    <a:pt x="6460871" y="2062187"/>
                  </a:lnTo>
                  <a:lnTo>
                    <a:pt x="6449377" y="2062187"/>
                  </a:lnTo>
                  <a:lnTo>
                    <a:pt x="6453035" y="2049487"/>
                  </a:lnTo>
                  <a:lnTo>
                    <a:pt x="6459918" y="2036787"/>
                  </a:lnTo>
                  <a:lnTo>
                    <a:pt x="6475400" y="2036787"/>
                  </a:lnTo>
                  <a:lnTo>
                    <a:pt x="6475400" y="2014029"/>
                  </a:lnTo>
                  <a:lnTo>
                    <a:pt x="6467729" y="2024087"/>
                  </a:lnTo>
                  <a:lnTo>
                    <a:pt x="6454661" y="2011387"/>
                  </a:lnTo>
                  <a:lnTo>
                    <a:pt x="6434645" y="2011387"/>
                  </a:lnTo>
                  <a:lnTo>
                    <a:pt x="6436703" y="2024087"/>
                  </a:lnTo>
                  <a:lnTo>
                    <a:pt x="6426009" y="2024087"/>
                  </a:lnTo>
                  <a:lnTo>
                    <a:pt x="6431762" y="2011387"/>
                  </a:lnTo>
                  <a:lnTo>
                    <a:pt x="6416078" y="2011387"/>
                  </a:lnTo>
                  <a:lnTo>
                    <a:pt x="6420332" y="2024087"/>
                  </a:lnTo>
                  <a:lnTo>
                    <a:pt x="6402438" y="2024087"/>
                  </a:lnTo>
                  <a:lnTo>
                    <a:pt x="6401943" y="2011387"/>
                  </a:lnTo>
                  <a:lnTo>
                    <a:pt x="6398476" y="2011387"/>
                  </a:lnTo>
                  <a:lnTo>
                    <a:pt x="6398285" y="2010727"/>
                  </a:lnTo>
                  <a:lnTo>
                    <a:pt x="6398285" y="2011387"/>
                  </a:lnTo>
                  <a:lnTo>
                    <a:pt x="6397574" y="2024087"/>
                  </a:lnTo>
                  <a:lnTo>
                    <a:pt x="6387185" y="2024087"/>
                  </a:lnTo>
                  <a:lnTo>
                    <a:pt x="6387884" y="2011387"/>
                  </a:lnTo>
                  <a:lnTo>
                    <a:pt x="6398285" y="2011387"/>
                  </a:lnTo>
                  <a:lnTo>
                    <a:pt x="6398285" y="2010727"/>
                  </a:lnTo>
                  <a:lnTo>
                    <a:pt x="6394844" y="1998687"/>
                  </a:lnTo>
                  <a:lnTo>
                    <a:pt x="6399771" y="1985987"/>
                  </a:lnTo>
                  <a:lnTo>
                    <a:pt x="6405715" y="1985987"/>
                  </a:lnTo>
                  <a:lnTo>
                    <a:pt x="6409868" y="1998687"/>
                  </a:lnTo>
                  <a:lnTo>
                    <a:pt x="6409423" y="2011387"/>
                  </a:lnTo>
                  <a:lnTo>
                    <a:pt x="6412903" y="1998687"/>
                  </a:lnTo>
                  <a:lnTo>
                    <a:pt x="6415062" y="1998687"/>
                  </a:lnTo>
                  <a:lnTo>
                    <a:pt x="6416929" y="1985987"/>
                  </a:lnTo>
                  <a:lnTo>
                    <a:pt x="6433248" y="1998687"/>
                  </a:lnTo>
                  <a:lnTo>
                    <a:pt x="6483121" y="1998687"/>
                  </a:lnTo>
                  <a:lnTo>
                    <a:pt x="6483121" y="241515"/>
                  </a:lnTo>
                  <a:lnTo>
                    <a:pt x="6479972" y="246087"/>
                  </a:lnTo>
                  <a:lnTo>
                    <a:pt x="6473520" y="246087"/>
                  </a:lnTo>
                  <a:lnTo>
                    <a:pt x="6475628" y="233387"/>
                  </a:lnTo>
                  <a:lnTo>
                    <a:pt x="6462916" y="233387"/>
                  </a:lnTo>
                  <a:lnTo>
                    <a:pt x="6462433" y="246087"/>
                  </a:lnTo>
                  <a:lnTo>
                    <a:pt x="6455359" y="246087"/>
                  </a:lnTo>
                  <a:lnTo>
                    <a:pt x="6455410" y="233387"/>
                  </a:lnTo>
                  <a:lnTo>
                    <a:pt x="6447091" y="233387"/>
                  </a:lnTo>
                  <a:lnTo>
                    <a:pt x="6443446" y="246087"/>
                  </a:lnTo>
                  <a:lnTo>
                    <a:pt x="6423215" y="246087"/>
                  </a:lnTo>
                  <a:lnTo>
                    <a:pt x="6416916" y="258787"/>
                  </a:lnTo>
                  <a:lnTo>
                    <a:pt x="6394996" y="258787"/>
                  </a:lnTo>
                  <a:lnTo>
                    <a:pt x="6403403" y="246087"/>
                  </a:lnTo>
                  <a:lnTo>
                    <a:pt x="6419837" y="246087"/>
                  </a:lnTo>
                  <a:lnTo>
                    <a:pt x="6420498" y="233387"/>
                  </a:lnTo>
                  <a:lnTo>
                    <a:pt x="6400495" y="233387"/>
                  </a:lnTo>
                  <a:lnTo>
                    <a:pt x="6395034" y="246087"/>
                  </a:lnTo>
                  <a:lnTo>
                    <a:pt x="6391148" y="234492"/>
                  </a:lnTo>
                  <a:lnTo>
                    <a:pt x="6391148" y="1985987"/>
                  </a:lnTo>
                  <a:lnTo>
                    <a:pt x="6388887" y="1998687"/>
                  </a:lnTo>
                  <a:lnTo>
                    <a:pt x="6391046" y="1998687"/>
                  </a:lnTo>
                  <a:lnTo>
                    <a:pt x="6386906" y="2011387"/>
                  </a:lnTo>
                  <a:lnTo>
                    <a:pt x="6381724" y="1998687"/>
                  </a:lnTo>
                  <a:lnTo>
                    <a:pt x="6376327" y="1998687"/>
                  </a:lnTo>
                  <a:lnTo>
                    <a:pt x="6370002" y="2011387"/>
                  </a:lnTo>
                  <a:lnTo>
                    <a:pt x="6377064" y="2011387"/>
                  </a:lnTo>
                  <a:lnTo>
                    <a:pt x="6376238" y="2024087"/>
                  </a:lnTo>
                  <a:lnTo>
                    <a:pt x="6379870" y="2024087"/>
                  </a:lnTo>
                  <a:lnTo>
                    <a:pt x="6379172" y="2036787"/>
                  </a:lnTo>
                  <a:lnTo>
                    <a:pt x="6370434" y="2036787"/>
                  </a:lnTo>
                  <a:lnTo>
                    <a:pt x="6361303" y="2024087"/>
                  </a:lnTo>
                  <a:lnTo>
                    <a:pt x="6350267" y="2024087"/>
                  </a:lnTo>
                  <a:lnTo>
                    <a:pt x="6349555" y="2036787"/>
                  </a:lnTo>
                  <a:lnTo>
                    <a:pt x="6339167" y="2036787"/>
                  </a:lnTo>
                  <a:lnTo>
                    <a:pt x="6339802" y="2024087"/>
                  </a:lnTo>
                  <a:lnTo>
                    <a:pt x="6339332" y="2024087"/>
                  </a:lnTo>
                  <a:lnTo>
                    <a:pt x="6344196" y="2011387"/>
                  </a:lnTo>
                  <a:lnTo>
                    <a:pt x="6370002" y="2011387"/>
                  </a:lnTo>
                  <a:lnTo>
                    <a:pt x="6366802" y="1998687"/>
                  </a:lnTo>
                  <a:lnTo>
                    <a:pt x="6339611" y="1998687"/>
                  </a:lnTo>
                  <a:lnTo>
                    <a:pt x="6343828" y="1985987"/>
                  </a:lnTo>
                  <a:lnTo>
                    <a:pt x="6391148" y="1985987"/>
                  </a:lnTo>
                  <a:lnTo>
                    <a:pt x="6391148" y="234492"/>
                  </a:lnTo>
                  <a:lnTo>
                    <a:pt x="6390780" y="233387"/>
                  </a:lnTo>
                  <a:lnTo>
                    <a:pt x="6386601" y="233387"/>
                  </a:lnTo>
                  <a:lnTo>
                    <a:pt x="6382702" y="242747"/>
                  </a:lnTo>
                  <a:lnTo>
                    <a:pt x="6382702" y="271487"/>
                  </a:lnTo>
                  <a:lnTo>
                    <a:pt x="6376835" y="271487"/>
                  </a:lnTo>
                  <a:lnTo>
                    <a:pt x="6379299" y="258787"/>
                  </a:lnTo>
                  <a:lnTo>
                    <a:pt x="6382702" y="271487"/>
                  </a:lnTo>
                  <a:lnTo>
                    <a:pt x="6382702" y="242747"/>
                  </a:lnTo>
                  <a:lnTo>
                    <a:pt x="6381305" y="246087"/>
                  </a:lnTo>
                  <a:lnTo>
                    <a:pt x="6373673" y="233387"/>
                  </a:lnTo>
                  <a:lnTo>
                    <a:pt x="6373508" y="258787"/>
                  </a:lnTo>
                  <a:lnTo>
                    <a:pt x="6368656" y="258787"/>
                  </a:lnTo>
                  <a:lnTo>
                    <a:pt x="6366904" y="271487"/>
                  </a:lnTo>
                  <a:lnTo>
                    <a:pt x="6348997" y="271487"/>
                  </a:lnTo>
                  <a:lnTo>
                    <a:pt x="6347638" y="284187"/>
                  </a:lnTo>
                  <a:lnTo>
                    <a:pt x="6338989" y="284187"/>
                  </a:lnTo>
                  <a:lnTo>
                    <a:pt x="6335560" y="272072"/>
                  </a:lnTo>
                  <a:lnTo>
                    <a:pt x="6335560" y="2024087"/>
                  </a:lnTo>
                  <a:lnTo>
                    <a:pt x="6334531" y="2036787"/>
                  </a:lnTo>
                  <a:lnTo>
                    <a:pt x="6323177" y="2036787"/>
                  </a:lnTo>
                  <a:lnTo>
                    <a:pt x="6328677" y="2024087"/>
                  </a:lnTo>
                  <a:lnTo>
                    <a:pt x="6335560" y="2024087"/>
                  </a:lnTo>
                  <a:lnTo>
                    <a:pt x="6335560" y="272072"/>
                  </a:lnTo>
                  <a:lnTo>
                    <a:pt x="6335395" y="271487"/>
                  </a:lnTo>
                  <a:lnTo>
                    <a:pt x="6327102" y="271487"/>
                  </a:lnTo>
                  <a:lnTo>
                    <a:pt x="6326581" y="272986"/>
                  </a:lnTo>
                  <a:lnTo>
                    <a:pt x="6326581" y="2011387"/>
                  </a:lnTo>
                  <a:lnTo>
                    <a:pt x="6321907" y="2024087"/>
                  </a:lnTo>
                  <a:lnTo>
                    <a:pt x="6320930" y="2024087"/>
                  </a:lnTo>
                  <a:lnTo>
                    <a:pt x="6319075" y="2011387"/>
                  </a:lnTo>
                  <a:lnTo>
                    <a:pt x="6326581" y="2011387"/>
                  </a:lnTo>
                  <a:lnTo>
                    <a:pt x="6326581" y="272986"/>
                  </a:lnTo>
                  <a:lnTo>
                    <a:pt x="6322669" y="284187"/>
                  </a:lnTo>
                  <a:lnTo>
                    <a:pt x="6306058" y="284187"/>
                  </a:lnTo>
                  <a:lnTo>
                    <a:pt x="6306058" y="2024087"/>
                  </a:lnTo>
                  <a:lnTo>
                    <a:pt x="6303861" y="2036787"/>
                  </a:lnTo>
                  <a:lnTo>
                    <a:pt x="6291148" y="2036787"/>
                  </a:lnTo>
                  <a:lnTo>
                    <a:pt x="6283807" y="2049487"/>
                  </a:lnTo>
                  <a:lnTo>
                    <a:pt x="6284544" y="2036787"/>
                  </a:lnTo>
                  <a:lnTo>
                    <a:pt x="6287630" y="2036787"/>
                  </a:lnTo>
                  <a:lnTo>
                    <a:pt x="6287097" y="2024087"/>
                  </a:lnTo>
                  <a:lnTo>
                    <a:pt x="6306058" y="2024087"/>
                  </a:lnTo>
                  <a:lnTo>
                    <a:pt x="6306058" y="284187"/>
                  </a:lnTo>
                  <a:lnTo>
                    <a:pt x="6302565" y="284187"/>
                  </a:lnTo>
                  <a:lnTo>
                    <a:pt x="6301219" y="296887"/>
                  </a:lnTo>
                  <a:lnTo>
                    <a:pt x="6298425" y="296887"/>
                  </a:lnTo>
                  <a:lnTo>
                    <a:pt x="6294869" y="284187"/>
                  </a:lnTo>
                  <a:lnTo>
                    <a:pt x="6263767" y="284187"/>
                  </a:lnTo>
                  <a:lnTo>
                    <a:pt x="6263767" y="2036787"/>
                  </a:lnTo>
                  <a:lnTo>
                    <a:pt x="6256248" y="2036787"/>
                  </a:lnTo>
                  <a:lnTo>
                    <a:pt x="6260871" y="2024087"/>
                  </a:lnTo>
                  <a:lnTo>
                    <a:pt x="6263767" y="2036787"/>
                  </a:lnTo>
                  <a:lnTo>
                    <a:pt x="6263767" y="284187"/>
                  </a:lnTo>
                  <a:lnTo>
                    <a:pt x="6252870" y="284187"/>
                  </a:lnTo>
                  <a:lnTo>
                    <a:pt x="6248984" y="271487"/>
                  </a:lnTo>
                  <a:lnTo>
                    <a:pt x="6266789" y="271487"/>
                  </a:lnTo>
                  <a:lnTo>
                    <a:pt x="6268720" y="258787"/>
                  </a:lnTo>
                  <a:lnTo>
                    <a:pt x="6273470" y="258787"/>
                  </a:lnTo>
                  <a:lnTo>
                    <a:pt x="6280264" y="246087"/>
                  </a:lnTo>
                  <a:lnTo>
                    <a:pt x="6288329" y="246087"/>
                  </a:lnTo>
                  <a:lnTo>
                    <a:pt x="6288151" y="258787"/>
                  </a:lnTo>
                  <a:lnTo>
                    <a:pt x="6299212" y="258787"/>
                  </a:lnTo>
                  <a:lnTo>
                    <a:pt x="6293726" y="246087"/>
                  </a:lnTo>
                  <a:lnTo>
                    <a:pt x="6298920" y="246087"/>
                  </a:lnTo>
                  <a:lnTo>
                    <a:pt x="6299212" y="258787"/>
                  </a:lnTo>
                  <a:lnTo>
                    <a:pt x="6302426" y="258787"/>
                  </a:lnTo>
                  <a:lnTo>
                    <a:pt x="6303315" y="246087"/>
                  </a:lnTo>
                  <a:lnTo>
                    <a:pt x="6313094" y="258787"/>
                  </a:lnTo>
                  <a:lnTo>
                    <a:pt x="6313195" y="246087"/>
                  </a:lnTo>
                  <a:lnTo>
                    <a:pt x="6310528" y="246087"/>
                  </a:lnTo>
                  <a:lnTo>
                    <a:pt x="6309779" y="233387"/>
                  </a:lnTo>
                  <a:lnTo>
                    <a:pt x="6334087" y="233387"/>
                  </a:lnTo>
                  <a:lnTo>
                    <a:pt x="6338329" y="220687"/>
                  </a:lnTo>
                  <a:lnTo>
                    <a:pt x="6288646" y="220687"/>
                  </a:lnTo>
                  <a:lnTo>
                    <a:pt x="6288697" y="233387"/>
                  </a:lnTo>
                  <a:lnTo>
                    <a:pt x="6271793" y="233387"/>
                  </a:lnTo>
                  <a:lnTo>
                    <a:pt x="6263119" y="246087"/>
                  </a:lnTo>
                  <a:lnTo>
                    <a:pt x="6259157" y="246087"/>
                  </a:lnTo>
                  <a:lnTo>
                    <a:pt x="6259741" y="258787"/>
                  </a:lnTo>
                  <a:lnTo>
                    <a:pt x="6256274" y="258787"/>
                  </a:lnTo>
                  <a:lnTo>
                    <a:pt x="6256248" y="246087"/>
                  </a:lnTo>
                  <a:lnTo>
                    <a:pt x="6255563" y="246087"/>
                  </a:lnTo>
                  <a:lnTo>
                    <a:pt x="6249365" y="233387"/>
                  </a:lnTo>
                  <a:lnTo>
                    <a:pt x="6257925" y="233387"/>
                  </a:lnTo>
                  <a:lnTo>
                    <a:pt x="6250114" y="220687"/>
                  </a:lnTo>
                  <a:lnTo>
                    <a:pt x="6245847" y="220687"/>
                  </a:lnTo>
                  <a:lnTo>
                    <a:pt x="6245847" y="1998687"/>
                  </a:lnTo>
                  <a:lnTo>
                    <a:pt x="6238367" y="1998687"/>
                  </a:lnTo>
                  <a:lnTo>
                    <a:pt x="6242913" y="1985987"/>
                  </a:lnTo>
                  <a:lnTo>
                    <a:pt x="6245847" y="1998687"/>
                  </a:lnTo>
                  <a:lnTo>
                    <a:pt x="6245847" y="220687"/>
                  </a:lnTo>
                  <a:lnTo>
                    <a:pt x="6245326" y="220687"/>
                  </a:lnTo>
                  <a:lnTo>
                    <a:pt x="6245326" y="271487"/>
                  </a:lnTo>
                  <a:lnTo>
                    <a:pt x="6242228" y="271487"/>
                  </a:lnTo>
                  <a:lnTo>
                    <a:pt x="6243066" y="284187"/>
                  </a:lnTo>
                  <a:lnTo>
                    <a:pt x="6232461" y="284187"/>
                  </a:lnTo>
                  <a:lnTo>
                    <a:pt x="6232461" y="2024087"/>
                  </a:lnTo>
                  <a:lnTo>
                    <a:pt x="6230099" y="2036787"/>
                  </a:lnTo>
                  <a:lnTo>
                    <a:pt x="6223000" y="2036787"/>
                  </a:lnTo>
                  <a:lnTo>
                    <a:pt x="6217628" y="2024824"/>
                  </a:lnTo>
                  <a:lnTo>
                    <a:pt x="6217628" y="2036787"/>
                  </a:lnTo>
                  <a:lnTo>
                    <a:pt x="6155055" y="2036787"/>
                  </a:lnTo>
                  <a:lnTo>
                    <a:pt x="6155741" y="2024087"/>
                  </a:lnTo>
                  <a:lnTo>
                    <a:pt x="6193828" y="2024087"/>
                  </a:lnTo>
                  <a:lnTo>
                    <a:pt x="6198451" y="2011387"/>
                  </a:lnTo>
                  <a:lnTo>
                    <a:pt x="6193142" y="2011387"/>
                  </a:lnTo>
                  <a:lnTo>
                    <a:pt x="6197790" y="1998687"/>
                  </a:lnTo>
                  <a:lnTo>
                    <a:pt x="6201207" y="1998687"/>
                  </a:lnTo>
                  <a:lnTo>
                    <a:pt x="6203924" y="2011387"/>
                  </a:lnTo>
                  <a:lnTo>
                    <a:pt x="6198451" y="2011387"/>
                  </a:lnTo>
                  <a:lnTo>
                    <a:pt x="6199492" y="2024087"/>
                  </a:lnTo>
                  <a:lnTo>
                    <a:pt x="6207150" y="2024087"/>
                  </a:lnTo>
                  <a:lnTo>
                    <a:pt x="6217628" y="2036787"/>
                  </a:lnTo>
                  <a:lnTo>
                    <a:pt x="6217628" y="2024824"/>
                  </a:lnTo>
                  <a:lnTo>
                    <a:pt x="6217297" y="2024087"/>
                  </a:lnTo>
                  <a:lnTo>
                    <a:pt x="6232461" y="2024087"/>
                  </a:lnTo>
                  <a:lnTo>
                    <a:pt x="6232461" y="284187"/>
                  </a:lnTo>
                  <a:lnTo>
                    <a:pt x="6231001" y="284187"/>
                  </a:lnTo>
                  <a:lnTo>
                    <a:pt x="6227496" y="296887"/>
                  </a:lnTo>
                  <a:lnTo>
                    <a:pt x="6211113" y="296887"/>
                  </a:lnTo>
                  <a:lnTo>
                    <a:pt x="6211113" y="2011387"/>
                  </a:lnTo>
                  <a:lnTo>
                    <a:pt x="6206934" y="2011387"/>
                  </a:lnTo>
                  <a:lnTo>
                    <a:pt x="6207010" y="1998687"/>
                  </a:lnTo>
                  <a:lnTo>
                    <a:pt x="6211113" y="2011387"/>
                  </a:lnTo>
                  <a:lnTo>
                    <a:pt x="6211113" y="296887"/>
                  </a:lnTo>
                  <a:lnTo>
                    <a:pt x="6184976" y="296887"/>
                  </a:lnTo>
                  <a:lnTo>
                    <a:pt x="6184976" y="1998687"/>
                  </a:lnTo>
                  <a:lnTo>
                    <a:pt x="6184265" y="2011387"/>
                  </a:lnTo>
                  <a:lnTo>
                    <a:pt x="6159093" y="2011387"/>
                  </a:lnTo>
                  <a:lnTo>
                    <a:pt x="6159792" y="1998687"/>
                  </a:lnTo>
                  <a:lnTo>
                    <a:pt x="6184976" y="1998687"/>
                  </a:lnTo>
                  <a:lnTo>
                    <a:pt x="6184976" y="296887"/>
                  </a:lnTo>
                  <a:lnTo>
                    <a:pt x="6153658" y="296887"/>
                  </a:lnTo>
                  <a:lnTo>
                    <a:pt x="6153658" y="2011387"/>
                  </a:lnTo>
                  <a:lnTo>
                    <a:pt x="6148019" y="2011387"/>
                  </a:lnTo>
                  <a:lnTo>
                    <a:pt x="6146190" y="1998687"/>
                  </a:lnTo>
                  <a:lnTo>
                    <a:pt x="6151816" y="1998687"/>
                  </a:lnTo>
                  <a:lnTo>
                    <a:pt x="6153658" y="2011387"/>
                  </a:lnTo>
                  <a:lnTo>
                    <a:pt x="6153658" y="296887"/>
                  </a:lnTo>
                  <a:lnTo>
                    <a:pt x="6142228" y="296887"/>
                  </a:lnTo>
                  <a:lnTo>
                    <a:pt x="6139904" y="309587"/>
                  </a:lnTo>
                  <a:lnTo>
                    <a:pt x="6114250" y="309587"/>
                  </a:lnTo>
                  <a:lnTo>
                    <a:pt x="6105842" y="296887"/>
                  </a:lnTo>
                  <a:lnTo>
                    <a:pt x="6095644" y="296887"/>
                  </a:lnTo>
                  <a:lnTo>
                    <a:pt x="6097282" y="284187"/>
                  </a:lnTo>
                  <a:lnTo>
                    <a:pt x="6109665" y="284187"/>
                  </a:lnTo>
                  <a:lnTo>
                    <a:pt x="6108839" y="271487"/>
                  </a:lnTo>
                  <a:lnTo>
                    <a:pt x="6131306" y="271487"/>
                  </a:lnTo>
                  <a:lnTo>
                    <a:pt x="6135357" y="258787"/>
                  </a:lnTo>
                  <a:lnTo>
                    <a:pt x="6131560" y="258787"/>
                  </a:lnTo>
                  <a:lnTo>
                    <a:pt x="6133135" y="246087"/>
                  </a:lnTo>
                  <a:lnTo>
                    <a:pt x="6149759" y="246087"/>
                  </a:lnTo>
                  <a:lnTo>
                    <a:pt x="6149035" y="258787"/>
                  </a:lnTo>
                  <a:lnTo>
                    <a:pt x="6154940" y="258787"/>
                  </a:lnTo>
                  <a:lnTo>
                    <a:pt x="6156934" y="246087"/>
                  </a:lnTo>
                  <a:lnTo>
                    <a:pt x="6153340" y="246087"/>
                  </a:lnTo>
                  <a:lnTo>
                    <a:pt x="6151562" y="233387"/>
                  </a:lnTo>
                  <a:lnTo>
                    <a:pt x="6156960" y="233387"/>
                  </a:lnTo>
                  <a:lnTo>
                    <a:pt x="6158789" y="246087"/>
                  </a:lnTo>
                  <a:lnTo>
                    <a:pt x="6168758" y="246087"/>
                  </a:lnTo>
                  <a:lnTo>
                    <a:pt x="6172352" y="258787"/>
                  </a:lnTo>
                  <a:lnTo>
                    <a:pt x="6178194" y="258787"/>
                  </a:lnTo>
                  <a:lnTo>
                    <a:pt x="6179058" y="246087"/>
                  </a:lnTo>
                  <a:lnTo>
                    <a:pt x="6172339" y="233387"/>
                  </a:lnTo>
                  <a:lnTo>
                    <a:pt x="6199632" y="233387"/>
                  </a:lnTo>
                  <a:lnTo>
                    <a:pt x="6199479" y="246087"/>
                  </a:lnTo>
                  <a:lnTo>
                    <a:pt x="6203823" y="246087"/>
                  </a:lnTo>
                  <a:lnTo>
                    <a:pt x="6201524" y="258787"/>
                  </a:lnTo>
                  <a:lnTo>
                    <a:pt x="6199479" y="246087"/>
                  </a:lnTo>
                  <a:lnTo>
                    <a:pt x="6193206" y="246087"/>
                  </a:lnTo>
                  <a:lnTo>
                    <a:pt x="6192329" y="258787"/>
                  </a:lnTo>
                  <a:lnTo>
                    <a:pt x="6197282" y="258787"/>
                  </a:lnTo>
                  <a:lnTo>
                    <a:pt x="6192964" y="271487"/>
                  </a:lnTo>
                  <a:lnTo>
                    <a:pt x="6213386" y="271487"/>
                  </a:lnTo>
                  <a:lnTo>
                    <a:pt x="6224308" y="258787"/>
                  </a:lnTo>
                  <a:lnTo>
                    <a:pt x="6226314" y="271487"/>
                  </a:lnTo>
                  <a:lnTo>
                    <a:pt x="6240754" y="271487"/>
                  </a:lnTo>
                  <a:lnTo>
                    <a:pt x="6243993" y="258787"/>
                  </a:lnTo>
                  <a:lnTo>
                    <a:pt x="6245326" y="271487"/>
                  </a:lnTo>
                  <a:lnTo>
                    <a:pt x="6245326" y="220687"/>
                  </a:lnTo>
                  <a:lnTo>
                    <a:pt x="6244742" y="220687"/>
                  </a:lnTo>
                  <a:lnTo>
                    <a:pt x="6242685" y="207987"/>
                  </a:lnTo>
                  <a:lnTo>
                    <a:pt x="6327902" y="207987"/>
                  </a:lnTo>
                  <a:lnTo>
                    <a:pt x="6333274" y="195287"/>
                  </a:lnTo>
                  <a:lnTo>
                    <a:pt x="6345809" y="195287"/>
                  </a:lnTo>
                  <a:lnTo>
                    <a:pt x="6315824" y="182587"/>
                  </a:lnTo>
                  <a:lnTo>
                    <a:pt x="6288011" y="195287"/>
                  </a:lnTo>
                  <a:lnTo>
                    <a:pt x="6261608" y="195287"/>
                  </a:lnTo>
                  <a:lnTo>
                    <a:pt x="6235839" y="182587"/>
                  </a:lnTo>
                  <a:lnTo>
                    <a:pt x="6233426" y="195287"/>
                  </a:lnTo>
                  <a:lnTo>
                    <a:pt x="6223787" y="195287"/>
                  </a:lnTo>
                  <a:lnTo>
                    <a:pt x="6221387" y="207987"/>
                  </a:lnTo>
                  <a:lnTo>
                    <a:pt x="6226048" y="207987"/>
                  </a:lnTo>
                  <a:lnTo>
                    <a:pt x="6230518" y="220687"/>
                  </a:lnTo>
                  <a:lnTo>
                    <a:pt x="6233884" y="220687"/>
                  </a:lnTo>
                  <a:lnTo>
                    <a:pt x="6235217" y="233387"/>
                  </a:lnTo>
                  <a:lnTo>
                    <a:pt x="6232487" y="233387"/>
                  </a:lnTo>
                  <a:lnTo>
                    <a:pt x="6231966" y="246087"/>
                  </a:lnTo>
                  <a:lnTo>
                    <a:pt x="6231217" y="258787"/>
                  </a:lnTo>
                  <a:lnTo>
                    <a:pt x="6227813" y="258787"/>
                  </a:lnTo>
                  <a:lnTo>
                    <a:pt x="6226772" y="246087"/>
                  </a:lnTo>
                  <a:lnTo>
                    <a:pt x="6218961" y="258787"/>
                  </a:lnTo>
                  <a:lnTo>
                    <a:pt x="6213602" y="258787"/>
                  </a:lnTo>
                  <a:lnTo>
                    <a:pt x="6214923" y="246087"/>
                  </a:lnTo>
                  <a:lnTo>
                    <a:pt x="6208966" y="233387"/>
                  </a:lnTo>
                  <a:lnTo>
                    <a:pt x="6214008" y="233387"/>
                  </a:lnTo>
                  <a:lnTo>
                    <a:pt x="6211036" y="220687"/>
                  </a:lnTo>
                  <a:lnTo>
                    <a:pt x="6205080" y="207987"/>
                  </a:lnTo>
                  <a:lnTo>
                    <a:pt x="6201029" y="207987"/>
                  </a:lnTo>
                  <a:lnTo>
                    <a:pt x="6203785" y="195287"/>
                  </a:lnTo>
                  <a:lnTo>
                    <a:pt x="6196000" y="195287"/>
                  </a:lnTo>
                  <a:lnTo>
                    <a:pt x="6198641" y="207987"/>
                  </a:lnTo>
                  <a:lnTo>
                    <a:pt x="6193015" y="207987"/>
                  </a:lnTo>
                  <a:lnTo>
                    <a:pt x="6192228" y="195287"/>
                  </a:lnTo>
                  <a:lnTo>
                    <a:pt x="6186068" y="207987"/>
                  </a:lnTo>
                  <a:lnTo>
                    <a:pt x="6192202" y="207987"/>
                  </a:lnTo>
                  <a:lnTo>
                    <a:pt x="6192875" y="220687"/>
                  </a:lnTo>
                  <a:lnTo>
                    <a:pt x="6157595" y="220687"/>
                  </a:lnTo>
                  <a:lnTo>
                    <a:pt x="6143244" y="207987"/>
                  </a:lnTo>
                  <a:lnTo>
                    <a:pt x="6137465" y="207987"/>
                  </a:lnTo>
                  <a:lnTo>
                    <a:pt x="6137465" y="233387"/>
                  </a:lnTo>
                  <a:lnTo>
                    <a:pt x="6132995" y="246087"/>
                  </a:lnTo>
                  <a:lnTo>
                    <a:pt x="6132068" y="246087"/>
                  </a:lnTo>
                  <a:lnTo>
                    <a:pt x="6130277" y="233387"/>
                  </a:lnTo>
                  <a:lnTo>
                    <a:pt x="6137465" y="233387"/>
                  </a:lnTo>
                  <a:lnTo>
                    <a:pt x="6137465" y="207987"/>
                  </a:lnTo>
                  <a:lnTo>
                    <a:pt x="6128423" y="207987"/>
                  </a:lnTo>
                  <a:lnTo>
                    <a:pt x="6128423" y="246087"/>
                  </a:lnTo>
                  <a:lnTo>
                    <a:pt x="6128258" y="258787"/>
                  </a:lnTo>
                  <a:lnTo>
                    <a:pt x="6109424" y="258787"/>
                  </a:lnTo>
                  <a:lnTo>
                    <a:pt x="6107163" y="246087"/>
                  </a:lnTo>
                  <a:lnTo>
                    <a:pt x="6128423" y="246087"/>
                  </a:lnTo>
                  <a:lnTo>
                    <a:pt x="6128423" y="207987"/>
                  </a:lnTo>
                  <a:lnTo>
                    <a:pt x="6118568" y="207987"/>
                  </a:lnTo>
                  <a:lnTo>
                    <a:pt x="6112446" y="195287"/>
                  </a:lnTo>
                  <a:lnTo>
                    <a:pt x="6109322" y="207987"/>
                  </a:lnTo>
                  <a:lnTo>
                    <a:pt x="6099556" y="207987"/>
                  </a:lnTo>
                  <a:lnTo>
                    <a:pt x="6099556" y="271487"/>
                  </a:lnTo>
                  <a:lnTo>
                    <a:pt x="6096432" y="284187"/>
                  </a:lnTo>
                  <a:lnTo>
                    <a:pt x="6093168" y="284187"/>
                  </a:lnTo>
                  <a:lnTo>
                    <a:pt x="6093168" y="2011387"/>
                  </a:lnTo>
                  <a:lnTo>
                    <a:pt x="6089866" y="2024087"/>
                  </a:lnTo>
                  <a:lnTo>
                    <a:pt x="6086183" y="2011387"/>
                  </a:lnTo>
                  <a:lnTo>
                    <a:pt x="6093168" y="2011387"/>
                  </a:lnTo>
                  <a:lnTo>
                    <a:pt x="6093168" y="284187"/>
                  </a:lnTo>
                  <a:lnTo>
                    <a:pt x="6085052" y="284187"/>
                  </a:lnTo>
                  <a:lnTo>
                    <a:pt x="6085319" y="296887"/>
                  </a:lnTo>
                  <a:lnTo>
                    <a:pt x="6091961" y="296887"/>
                  </a:lnTo>
                  <a:lnTo>
                    <a:pt x="6091047" y="309587"/>
                  </a:lnTo>
                  <a:lnTo>
                    <a:pt x="6038050" y="309587"/>
                  </a:lnTo>
                  <a:lnTo>
                    <a:pt x="6030747" y="300723"/>
                  </a:lnTo>
                  <a:lnTo>
                    <a:pt x="6030747" y="1985987"/>
                  </a:lnTo>
                  <a:lnTo>
                    <a:pt x="6030709" y="1998687"/>
                  </a:lnTo>
                  <a:lnTo>
                    <a:pt x="6023445" y="1998687"/>
                  </a:lnTo>
                  <a:lnTo>
                    <a:pt x="6024448" y="1985987"/>
                  </a:lnTo>
                  <a:lnTo>
                    <a:pt x="6030747" y="1985987"/>
                  </a:lnTo>
                  <a:lnTo>
                    <a:pt x="6030747" y="300723"/>
                  </a:lnTo>
                  <a:lnTo>
                    <a:pt x="6027598" y="296887"/>
                  </a:lnTo>
                  <a:lnTo>
                    <a:pt x="6037072" y="296887"/>
                  </a:lnTo>
                  <a:lnTo>
                    <a:pt x="6041568" y="284187"/>
                  </a:lnTo>
                  <a:lnTo>
                    <a:pt x="6031268" y="284187"/>
                  </a:lnTo>
                  <a:lnTo>
                    <a:pt x="6029261" y="271487"/>
                  </a:lnTo>
                  <a:lnTo>
                    <a:pt x="6028144" y="271487"/>
                  </a:lnTo>
                  <a:lnTo>
                    <a:pt x="6028144" y="258787"/>
                  </a:lnTo>
                  <a:lnTo>
                    <a:pt x="6031166" y="258787"/>
                  </a:lnTo>
                  <a:lnTo>
                    <a:pt x="6035599" y="246087"/>
                  </a:lnTo>
                  <a:lnTo>
                    <a:pt x="6049975" y="246087"/>
                  </a:lnTo>
                  <a:lnTo>
                    <a:pt x="6051385" y="258787"/>
                  </a:lnTo>
                  <a:lnTo>
                    <a:pt x="6052223" y="258787"/>
                  </a:lnTo>
                  <a:lnTo>
                    <a:pt x="6054522" y="271487"/>
                  </a:lnTo>
                  <a:lnTo>
                    <a:pt x="6066167" y="271487"/>
                  </a:lnTo>
                  <a:lnTo>
                    <a:pt x="6062523" y="258787"/>
                  </a:lnTo>
                  <a:lnTo>
                    <a:pt x="6074092" y="258787"/>
                  </a:lnTo>
                  <a:lnTo>
                    <a:pt x="6080671" y="246087"/>
                  </a:lnTo>
                  <a:lnTo>
                    <a:pt x="6096393" y="246087"/>
                  </a:lnTo>
                  <a:lnTo>
                    <a:pt x="6094603" y="258787"/>
                  </a:lnTo>
                  <a:lnTo>
                    <a:pt x="6085954" y="258787"/>
                  </a:lnTo>
                  <a:lnTo>
                    <a:pt x="6085319" y="271487"/>
                  </a:lnTo>
                  <a:lnTo>
                    <a:pt x="6099556" y="271487"/>
                  </a:lnTo>
                  <a:lnTo>
                    <a:pt x="6099556" y="207987"/>
                  </a:lnTo>
                  <a:lnTo>
                    <a:pt x="6062535" y="207987"/>
                  </a:lnTo>
                  <a:lnTo>
                    <a:pt x="6060198" y="195287"/>
                  </a:lnTo>
                  <a:lnTo>
                    <a:pt x="6051550" y="195287"/>
                  </a:lnTo>
                  <a:lnTo>
                    <a:pt x="6052769" y="207987"/>
                  </a:lnTo>
                  <a:lnTo>
                    <a:pt x="6052959" y="220687"/>
                  </a:lnTo>
                  <a:lnTo>
                    <a:pt x="6031433" y="220687"/>
                  </a:lnTo>
                  <a:lnTo>
                    <a:pt x="6025731" y="207987"/>
                  </a:lnTo>
                  <a:lnTo>
                    <a:pt x="6025146" y="207987"/>
                  </a:lnTo>
                  <a:lnTo>
                    <a:pt x="6032652" y="195287"/>
                  </a:lnTo>
                  <a:lnTo>
                    <a:pt x="6019292" y="195287"/>
                  </a:lnTo>
                  <a:lnTo>
                    <a:pt x="6019292" y="220687"/>
                  </a:lnTo>
                  <a:lnTo>
                    <a:pt x="6016968" y="220687"/>
                  </a:lnTo>
                  <a:lnTo>
                    <a:pt x="6016968" y="271487"/>
                  </a:lnTo>
                  <a:lnTo>
                    <a:pt x="6014593" y="284187"/>
                  </a:lnTo>
                  <a:lnTo>
                    <a:pt x="6006389" y="284187"/>
                  </a:lnTo>
                  <a:lnTo>
                    <a:pt x="6009221" y="271487"/>
                  </a:lnTo>
                  <a:lnTo>
                    <a:pt x="6016968" y="271487"/>
                  </a:lnTo>
                  <a:lnTo>
                    <a:pt x="6016968" y="220687"/>
                  </a:lnTo>
                  <a:lnTo>
                    <a:pt x="6003887" y="220687"/>
                  </a:lnTo>
                  <a:lnTo>
                    <a:pt x="6004255" y="207987"/>
                  </a:lnTo>
                  <a:lnTo>
                    <a:pt x="6018479" y="207987"/>
                  </a:lnTo>
                  <a:lnTo>
                    <a:pt x="6019292" y="220687"/>
                  </a:lnTo>
                  <a:lnTo>
                    <a:pt x="6019292" y="195287"/>
                  </a:lnTo>
                  <a:lnTo>
                    <a:pt x="5994120" y="195287"/>
                  </a:lnTo>
                  <a:lnTo>
                    <a:pt x="5994120" y="271487"/>
                  </a:lnTo>
                  <a:lnTo>
                    <a:pt x="5986881" y="271487"/>
                  </a:lnTo>
                  <a:lnTo>
                    <a:pt x="5991415" y="258787"/>
                  </a:lnTo>
                  <a:lnTo>
                    <a:pt x="5992330" y="258787"/>
                  </a:lnTo>
                  <a:lnTo>
                    <a:pt x="5994120" y="271487"/>
                  </a:lnTo>
                  <a:lnTo>
                    <a:pt x="5994120" y="195287"/>
                  </a:lnTo>
                  <a:lnTo>
                    <a:pt x="5989929" y="195287"/>
                  </a:lnTo>
                  <a:lnTo>
                    <a:pt x="5989840" y="207987"/>
                  </a:lnTo>
                  <a:lnTo>
                    <a:pt x="5982690" y="207987"/>
                  </a:lnTo>
                  <a:lnTo>
                    <a:pt x="5983668" y="195287"/>
                  </a:lnTo>
                  <a:lnTo>
                    <a:pt x="5963209" y="195287"/>
                  </a:lnTo>
                  <a:lnTo>
                    <a:pt x="5965380" y="182587"/>
                  </a:lnTo>
                  <a:lnTo>
                    <a:pt x="6033871" y="182587"/>
                  </a:lnTo>
                  <a:lnTo>
                    <a:pt x="6036678" y="195287"/>
                  </a:lnTo>
                  <a:lnTo>
                    <a:pt x="6041923" y="195287"/>
                  </a:lnTo>
                  <a:lnTo>
                    <a:pt x="6044476" y="182587"/>
                  </a:lnTo>
                  <a:lnTo>
                    <a:pt x="6044095" y="182587"/>
                  </a:lnTo>
                  <a:lnTo>
                    <a:pt x="6040539" y="169887"/>
                  </a:lnTo>
                  <a:lnTo>
                    <a:pt x="5958370" y="169887"/>
                  </a:lnTo>
                  <a:lnTo>
                    <a:pt x="5955157" y="182587"/>
                  </a:lnTo>
                  <a:lnTo>
                    <a:pt x="5958065" y="182587"/>
                  </a:lnTo>
                  <a:lnTo>
                    <a:pt x="5959513" y="195287"/>
                  </a:lnTo>
                  <a:lnTo>
                    <a:pt x="5959259" y="195287"/>
                  </a:lnTo>
                  <a:lnTo>
                    <a:pt x="5961900" y="207987"/>
                  </a:lnTo>
                  <a:lnTo>
                    <a:pt x="5968289" y="207987"/>
                  </a:lnTo>
                  <a:lnTo>
                    <a:pt x="5961837" y="220687"/>
                  </a:lnTo>
                  <a:lnTo>
                    <a:pt x="5942711" y="220687"/>
                  </a:lnTo>
                  <a:lnTo>
                    <a:pt x="5932525" y="207987"/>
                  </a:lnTo>
                  <a:lnTo>
                    <a:pt x="5923419" y="220687"/>
                  </a:lnTo>
                  <a:lnTo>
                    <a:pt x="5893130" y="220687"/>
                  </a:lnTo>
                  <a:lnTo>
                    <a:pt x="5893816" y="207987"/>
                  </a:lnTo>
                  <a:lnTo>
                    <a:pt x="5899493" y="207987"/>
                  </a:lnTo>
                  <a:lnTo>
                    <a:pt x="5900648" y="195287"/>
                  </a:lnTo>
                  <a:lnTo>
                    <a:pt x="5909170" y="195287"/>
                  </a:lnTo>
                  <a:lnTo>
                    <a:pt x="5908014" y="182587"/>
                  </a:lnTo>
                  <a:lnTo>
                    <a:pt x="5900826" y="182587"/>
                  </a:lnTo>
                  <a:lnTo>
                    <a:pt x="5897664" y="195287"/>
                  </a:lnTo>
                  <a:lnTo>
                    <a:pt x="5883249" y="195287"/>
                  </a:lnTo>
                  <a:lnTo>
                    <a:pt x="5888012" y="182587"/>
                  </a:lnTo>
                  <a:lnTo>
                    <a:pt x="5868670" y="182587"/>
                  </a:lnTo>
                  <a:lnTo>
                    <a:pt x="5872581" y="195287"/>
                  </a:lnTo>
                  <a:lnTo>
                    <a:pt x="5865330" y="195287"/>
                  </a:lnTo>
                  <a:lnTo>
                    <a:pt x="5861291" y="207987"/>
                  </a:lnTo>
                  <a:lnTo>
                    <a:pt x="5868174" y="207987"/>
                  </a:lnTo>
                  <a:lnTo>
                    <a:pt x="5889523" y="207987"/>
                  </a:lnTo>
                  <a:lnTo>
                    <a:pt x="5885967" y="220687"/>
                  </a:lnTo>
                  <a:lnTo>
                    <a:pt x="5869559" y="220687"/>
                  </a:lnTo>
                  <a:lnTo>
                    <a:pt x="5868174" y="207987"/>
                  </a:lnTo>
                  <a:lnTo>
                    <a:pt x="5857557" y="220687"/>
                  </a:lnTo>
                  <a:lnTo>
                    <a:pt x="5808650" y="220687"/>
                  </a:lnTo>
                  <a:lnTo>
                    <a:pt x="5807062" y="233387"/>
                  </a:lnTo>
                  <a:lnTo>
                    <a:pt x="5804255" y="233387"/>
                  </a:lnTo>
                  <a:lnTo>
                    <a:pt x="5797448" y="220687"/>
                  </a:lnTo>
                  <a:lnTo>
                    <a:pt x="5796369" y="233387"/>
                  </a:lnTo>
                  <a:lnTo>
                    <a:pt x="5789307" y="233387"/>
                  </a:lnTo>
                  <a:lnTo>
                    <a:pt x="5789307" y="2011387"/>
                  </a:lnTo>
                  <a:lnTo>
                    <a:pt x="5788609" y="2024087"/>
                  </a:lnTo>
                  <a:lnTo>
                    <a:pt x="5777687" y="2024087"/>
                  </a:lnTo>
                  <a:lnTo>
                    <a:pt x="5777877" y="2011387"/>
                  </a:lnTo>
                  <a:lnTo>
                    <a:pt x="5789307" y="2011387"/>
                  </a:lnTo>
                  <a:lnTo>
                    <a:pt x="5789307" y="233387"/>
                  </a:lnTo>
                  <a:lnTo>
                    <a:pt x="5788926" y="233387"/>
                  </a:lnTo>
                  <a:lnTo>
                    <a:pt x="5782107" y="220687"/>
                  </a:lnTo>
                  <a:lnTo>
                    <a:pt x="5778081" y="220687"/>
                  </a:lnTo>
                  <a:lnTo>
                    <a:pt x="5778081" y="1998687"/>
                  </a:lnTo>
                  <a:lnTo>
                    <a:pt x="5776138" y="2011387"/>
                  </a:lnTo>
                  <a:lnTo>
                    <a:pt x="5759704" y="2011387"/>
                  </a:lnTo>
                  <a:lnTo>
                    <a:pt x="5764288" y="1998687"/>
                  </a:lnTo>
                  <a:lnTo>
                    <a:pt x="5778081" y="1998687"/>
                  </a:lnTo>
                  <a:lnTo>
                    <a:pt x="5778081" y="220687"/>
                  </a:lnTo>
                  <a:lnTo>
                    <a:pt x="5764111" y="220687"/>
                  </a:lnTo>
                  <a:lnTo>
                    <a:pt x="5786437" y="207987"/>
                  </a:lnTo>
                  <a:lnTo>
                    <a:pt x="5786183" y="207987"/>
                  </a:lnTo>
                  <a:lnTo>
                    <a:pt x="5786348" y="195287"/>
                  </a:lnTo>
                  <a:lnTo>
                    <a:pt x="5790603" y="207987"/>
                  </a:lnTo>
                  <a:lnTo>
                    <a:pt x="5793435" y="195287"/>
                  </a:lnTo>
                  <a:lnTo>
                    <a:pt x="5793270" y="207987"/>
                  </a:lnTo>
                  <a:lnTo>
                    <a:pt x="5790603" y="207987"/>
                  </a:lnTo>
                  <a:lnTo>
                    <a:pt x="5786437" y="207987"/>
                  </a:lnTo>
                  <a:lnTo>
                    <a:pt x="5793117" y="220687"/>
                  </a:lnTo>
                  <a:lnTo>
                    <a:pt x="5797232" y="220687"/>
                  </a:lnTo>
                  <a:lnTo>
                    <a:pt x="5802363" y="207987"/>
                  </a:lnTo>
                  <a:lnTo>
                    <a:pt x="5796902" y="207987"/>
                  </a:lnTo>
                  <a:lnTo>
                    <a:pt x="5804992" y="195287"/>
                  </a:lnTo>
                  <a:lnTo>
                    <a:pt x="5838355" y="195287"/>
                  </a:lnTo>
                  <a:lnTo>
                    <a:pt x="5835269" y="207987"/>
                  </a:lnTo>
                  <a:lnTo>
                    <a:pt x="5857557" y="207987"/>
                  </a:lnTo>
                  <a:lnTo>
                    <a:pt x="5856910" y="195287"/>
                  </a:lnTo>
                  <a:lnTo>
                    <a:pt x="5863958" y="195287"/>
                  </a:lnTo>
                  <a:lnTo>
                    <a:pt x="5868670" y="182587"/>
                  </a:lnTo>
                  <a:lnTo>
                    <a:pt x="5856821" y="182587"/>
                  </a:lnTo>
                  <a:lnTo>
                    <a:pt x="5853938" y="169887"/>
                  </a:lnTo>
                  <a:lnTo>
                    <a:pt x="5847740" y="169887"/>
                  </a:lnTo>
                  <a:lnTo>
                    <a:pt x="5846051" y="182587"/>
                  </a:lnTo>
                  <a:lnTo>
                    <a:pt x="5763057" y="182587"/>
                  </a:lnTo>
                  <a:lnTo>
                    <a:pt x="5740209" y="195287"/>
                  </a:lnTo>
                  <a:lnTo>
                    <a:pt x="5764962" y="195287"/>
                  </a:lnTo>
                  <a:lnTo>
                    <a:pt x="5763488" y="207987"/>
                  </a:lnTo>
                  <a:lnTo>
                    <a:pt x="5759018" y="207987"/>
                  </a:lnTo>
                  <a:lnTo>
                    <a:pt x="5757405" y="220687"/>
                  </a:lnTo>
                  <a:lnTo>
                    <a:pt x="5762701" y="220687"/>
                  </a:lnTo>
                  <a:lnTo>
                    <a:pt x="5761113" y="233387"/>
                  </a:lnTo>
                  <a:lnTo>
                    <a:pt x="5749480" y="233387"/>
                  </a:lnTo>
                  <a:lnTo>
                    <a:pt x="5747804" y="220687"/>
                  </a:lnTo>
                  <a:lnTo>
                    <a:pt x="5742546" y="220687"/>
                  </a:lnTo>
                  <a:lnTo>
                    <a:pt x="5742546" y="246087"/>
                  </a:lnTo>
                  <a:lnTo>
                    <a:pt x="5737085" y="246087"/>
                  </a:lnTo>
                  <a:lnTo>
                    <a:pt x="5741594" y="233387"/>
                  </a:lnTo>
                  <a:lnTo>
                    <a:pt x="5742546" y="246087"/>
                  </a:lnTo>
                  <a:lnTo>
                    <a:pt x="5742546" y="220687"/>
                  </a:lnTo>
                  <a:lnTo>
                    <a:pt x="5736463" y="220687"/>
                  </a:lnTo>
                  <a:lnTo>
                    <a:pt x="5735269" y="233387"/>
                  </a:lnTo>
                  <a:lnTo>
                    <a:pt x="5722074" y="233387"/>
                  </a:lnTo>
                  <a:lnTo>
                    <a:pt x="5721045" y="220687"/>
                  </a:lnTo>
                  <a:lnTo>
                    <a:pt x="5723547" y="220687"/>
                  </a:lnTo>
                  <a:lnTo>
                    <a:pt x="5728944" y="207987"/>
                  </a:lnTo>
                  <a:lnTo>
                    <a:pt x="5719534" y="207987"/>
                  </a:lnTo>
                  <a:lnTo>
                    <a:pt x="5719534" y="1998687"/>
                  </a:lnTo>
                  <a:lnTo>
                    <a:pt x="5718746" y="2011387"/>
                  </a:lnTo>
                  <a:lnTo>
                    <a:pt x="5715787" y="1998687"/>
                  </a:lnTo>
                  <a:lnTo>
                    <a:pt x="5719534" y="1998687"/>
                  </a:lnTo>
                  <a:lnTo>
                    <a:pt x="5719534" y="207987"/>
                  </a:lnTo>
                  <a:lnTo>
                    <a:pt x="5716968" y="207987"/>
                  </a:lnTo>
                  <a:lnTo>
                    <a:pt x="5722163" y="195287"/>
                  </a:lnTo>
                  <a:lnTo>
                    <a:pt x="5722340" y="195287"/>
                  </a:lnTo>
                  <a:lnTo>
                    <a:pt x="5717718" y="182587"/>
                  </a:lnTo>
                  <a:lnTo>
                    <a:pt x="5714924" y="182587"/>
                  </a:lnTo>
                  <a:lnTo>
                    <a:pt x="5714924" y="220687"/>
                  </a:lnTo>
                  <a:lnTo>
                    <a:pt x="5708612" y="220687"/>
                  </a:lnTo>
                  <a:lnTo>
                    <a:pt x="5702516" y="233387"/>
                  </a:lnTo>
                  <a:lnTo>
                    <a:pt x="5679237" y="233387"/>
                  </a:lnTo>
                  <a:lnTo>
                    <a:pt x="5673026" y="220687"/>
                  </a:lnTo>
                  <a:lnTo>
                    <a:pt x="5678208" y="220687"/>
                  </a:lnTo>
                  <a:lnTo>
                    <a:pt x="5672290" y="207987"/>
                  </a:lnTo>
                  <a:lnTo>
                    <a:pt x="5678881" y="207987"/>
                  </a:lnTo>
                  <a:lnTo>
                    <a:pt x="5678208" y="220687"/>
                  </a:lnTo>
                  <a:lnTo>
                    <a:pt x="5696661" y="220687"/>
                  </a:lnTo>
                  <a:lnTo>
                    <a:pt x="5705246" y="207987"/>
                  </a:lnTo>
                  <a:lnTo>
                    <a:pt x="5714924" y="220687"/>
                  </a:lnTo>
                  <a:lnTo>
                    <a:pt x="5714924" y="182587"/>
                  </a:lnTo>
                  <a:lnTo>
                    <a:pt x="5709082" y="182587"/>
                  </a:lnTo>
                  <a:lnTo>
                    <a:pt x="5708523" y="169887"/>
                  </a:lnTo>
                  <a:lnTo>
                    <a:pt x="5713920" y="169887"/>
                  </a:lnTo>
                  <a:lnTo>
                    <a:pt x="5713755" y="157187"/>
                  </a:lnTo>
                  <a:lnTo>
                    <a:pt x="5714670" y="157187"/>
                  </a:lnTo>
                  <a:lnTo>
                    <a:pt x="5708955" y="144487"/>
                  </a:lnTo>
                  <a:lnTo>
                    <a:pt x="5702643" y="144487"/>
                  </a:lnTo>
                  <a:lnTo>
                    <a:pt x="5703176" y="157187"/>
                  </a:lnTo>
                  <a:lnTo>
                    <a:pt x="5701550" y="157187"/>
                  </a:lnTo>
                  <a:lnTo>
                    <a:pt x="5701868" y="169887"/>
                  </a:lnTo>
                  <a:lnTo>
                    <a:pt x="5700052" y="169887"/>
                  </a:lnTo>
                  <a:lnTo>
                    <a:pt x="5697956" y="182587"/>
                  </a:lnTo>
                  <a:lnTo>
                    <a:pt x="5703760" y="182587"/>
                  </a:lnTo>
                  <a:lnTo>
                    <a:pt x="5704484" y="195287"/>
                  </a:lnTo>
                  <a:lnTo>
                    <a:pt x="5665952" y="195287"/>
                  </a:lnTo>
                  <a:lnTo>
                    <a:pt x="5665952" y="220687"/>
                  </a:lnTo>
                  <a:lnTo>
                    <a:pt x="5657012" y="233387"/>
                  </a:lnTo>
                  <a:lnTo>
                    <a:pt x="5659513" y="220687"/>
                  </a:lnTo>
                  <a:lnTo>
                    <a:pt x="5665952" y="220687"/>
                  </a:lnTo>
                  <a:lnTo>
                    <a:pt x="5665952" y="195287"/>
                  </a:lnTo>
                  <a:lnTo>
                    <a:pt x="5649976" y="195287"/>
                  </a:lnTo>
                  <a:lnTo>
                    <a:pt x="5649976" y="220687"/>
                  </a:lnTo>
                  <a:lnTo>
                    <a:pt x="5649773" y="233387"/>
                  </a:lnTo>
                  <a:lnTo>
                    <a:pt x="5642762" y="233387"/>
                  </a:lnTo>
                  <a:lnTo>
                    <a:pt x="5642927" y="220687"/>
                  </a:lnTo>
                  <a:lnTo>
                    <a:pt x="5649976" y="220687"/>
                  </a:lnTo>
                  <a:lnTo>
                    <a:pt x="5649976" y="195287"/>
                  </a:lnTo>
                  <a:lnTo>
                    <a:pt x="5643397" y="195287"/>
                  </a:lnTo>
                  <a:lnTo>
                    <a:pt x="5645023" y="182587"/>
                  </a:lnTo>
                  <a:lnTo>
                    <a:pt x="5640273" y="182587"/>
                  </a:lnTo>
                  <a:lnTo>
                    <a:pt x="5639244" y="187947"/>
                  </a:lnTo>
                  <a:lnTo>
                    <a:pt x="5639244" y="220687"/>
                  </a:lnTo>
                  <a:lnTo>
                    <a:pt x="5639054" y="233387"/>
                  </a:lnTo>
                  <a:lnTo>
                    <a:pt x="5631993" y="233387"/>
                  </a:lnTo>
                  <a:lnTo>
                    <a:pt x="5632208" y="220687"/>
                  </a:lnTo>
                  <a:lnTo>
                    <a:pt x="5639244" y="220687"/>
                  </a:lnTo>
                  <a:lnTo>
                    <a:pt x="5639244" y="187947"/>
                  </a:lnTo>
                  <a:lnTo>
                    <a:pt x="5637835" y="195287"/>
                  </a:lnTo>
                  <a:lnTo>
                    <a:pt x="5588686" y="195287"/>
                  </a:lnTo>
                  <a:lnTo>
                    <a:pt x="5589625" y="207987"/>
                  </a:lnTo>
                  <a:lnTo>
                    <a:pt x="5584139" y="207987"/>
                  </a:lnTo>
                  <a:lnTo>
                    <a:pt x="5588686" y="195287"/>
                  </a:lnTo>
                  <a:lnTo>
                    <a:pt x="5588051" y="195287"/>
                  </a:lnTo>
                  <a:lnTo>
                    <a:pt x="5584545" y="182587"/>
                  </a:lnTo>
                  <a:lnTo>
                    <a:pt x="5579491" y="182587"/>
                  </a:lnTo>
                  <a:lnTo>
                    <a:pt x="5580227" y="195287"/>
                  </a:lnTo>
                  <a:lnTo>
                    <a:pt x="5578157" y="195287"/>
                  </a:lnTo>
                  <a:lnTo>
                    <a:pt x="5571795" y="207987"/>
                  </a:lnTo>
                  <a:lnTo>
                    <a:pt x="5560212" y="195287"/>
                  </a:lnTo>
                  <a:lnTo>
                    <a:pt x="5545658" y="195287"/>
                  </a:lnTo>
                  <a:lnTo>
                    <a:pt x="5545658" y="207987"/>
                  </a:lnTo>
                  <a:lnTo>
                    <a:pt x="5540095" y="220687"/>
                  </a:lnTo>
                  <a:lnTo>
                    <a:pt x="5539003" y="220687"/>
                  </a:lnTo>
                  <a:lnTo>
                    <a:pt x="5535168" y="207987"/>
                  </a:lnTo>
                  <a:lnTo>
                    <a:pt x="5537847" y="220687"/>
                  </a:lnTo>
                  <a:lnTo>
                    <a:pt x="5524652" y="220687"/>
                  </a:lnTo>
                  <a:lnTo>
                    <a:pt x="5529135" y="207987"/>
                  </a:lnTo>
                  <a:lnTo>
                    <a:pt x="5535168" y="207987"/>
                  </a:lnTo>
                  <a:lnTo>
                    <a:pt x="5545658" y="207987"/>
                  </a:lnTo>
                  <a:lnTo>
                    <a:pt x="5545658" y="195287"/>
                  </a:lnTo>
                  <a:lnTo>
                    <a:pt x="5507418" y="195287"/>
                  </a:lnTo>
                  <a:lnTo>
                    <a:pt x="5505958" y="186702"/>
                  </a:lnTo>
                  <a:lnTo>
                    <a:pt x="5505958" y="1909787"/>
                  </a:lnTo>
                  <a:lnTo>
                    <a:pt x="5505729" y="1922487"/>
                  </a:lnTo>
                  <a:lnTo>
                    <a:pt x="5501386" y="1909787"/>
                  </a:lnTo>
                  <a:lnTo>
                    <a:pt x="5498541" y="1922487"/>
                  </a:lnTo>
                  <a:lnTo>
                    <a:pt x="5498795" y="1909787"/>
                  </a:lnTo>
                  <a:lnTo>
                    <a:pt x="5501386" y="1909787"/>
                  </a:lnTo>
                  <a:lnTo>
                    <a:pt x="5505958" y="1909787"/>
                  </a:lnTo>
                  <a:lnTo>
                    <a:pt x="5505958" y="186702"/>
                  </a:lnTo>
                  <a:lnTo>
                    <a:pt x="5505259" y="182587"/>
                  </a:lnTo>
                  <a:lnTo>
                    <a:pt x="5495582" y="182587"/>
                  </a:lnTo>
                  <a:lnTo>
                    <a:pt x="5493093" y="195287"/>
                  </a:lnTo>
                  <a:lnTo>
                    <a:pt x="5440718" y="195287"/>
                  </a:lnTo>
                  <a:lnTo>
                    <a:pt x="5435308" y="207987"/>
                  </a:lnTo>
                  <a:lnTo>
                    <a:pt x="5463006" y="207987"/>
                  </a:lnTo>
                  <a:lnTo>
                    <a:pt x="5467350" y="220687"/>
                  </a:lnTo>
                  <a:lnTo>
                    <a:pt x="5470918" y="207987"/>
                  </a:lnTo>
                  <a:lnTo>
                    <a:pt x="5475516" y="207987"/>
                  </a:lnTo>
                  <a:lnTo>
                    <a:pt x="5474436" y="220687"/>
                  </a:lnTo>
                  <a:lnTo>
                    <a:pt x="5485079" y="220687"/>
                  </a:lnTo>
                  <a:lnTo>
                    <a:pt x="5475148" y="233387"/>
                  </a:lnTo>
                  <a:lnTo>
                    <a:pt x="5410695" y="233387"/>
                  </a:lnTo>
                  <a:lnTo>
                    <a:pt x="5402008" y="246087"/>
                  </a:lnTo>
                  <a:lnTo>
                    <a:pt x="5389029" y="246087"/>
                  </a:lnTo>
                  <a:lnTo>
                    <a:pt x="5384927" y="233387"/>
                  </a:lnTo>
                  <a:lnTo>
                    <a:pt x="5380698" y="233387"/>
                  </a:lnTo>
                  <a:lnTo>
                    <a:pt x="5379631" y="246087"/>
                  </a:lnTo>
                  <a:lnTo>
                    <a:pt x="5348008" y="246087"/>
                  </a:lnTo>
                  <a:lnTo>
                    <a:pt x="5341467" y="233387"/>
                  </a:lnTo>
                  <a:lnTo>
                    <a:pt x="5319877" y="233387"/>
                  </a:lnTo>
                  <a:lnTo>
                    <a:pt x="5319890" y="220687"/>
                  </a:lnTo>
                  <a:lnTo>
                    <a:pt x="5255539" y="220687"/>
                  </a:lnTo>
                  <a:lnTo>
                    <a:pt x="5252961" y="233387"/>
                  </a:lnTo>
                  <a:lnTo>
                    <a:pt x="5245112" y="233387"/>
                  </a:lnTo>
                  <a:lnTo>
                    <a:pt x="5244262" y="220687"/>
                  </a:lnTo>
                  <a:lnTo>
                    <a:pt x="5239715" y="220687"/>
                  </a:lnTo>
                  <a:lnTo>
                    <a:pt x="5240833" y="233387"/>
                  </a:lnTo>
                  <a:lnTo>
                    <a:pt x="5233670" y="233387"/>
                  </a:lnTo>
                  <a:lnTo>
                    <a:pt x="5231879" y="220687"/>
                  </a:lnTo>
                  <a:lnTo>
                    <a:pt x="5226659" y="220687"/>
                  </a:lnTo>
                  <a:lnTo>
                    <a:pt x="5225110" y="233387"/>
                  </a:lnTo>
                  <a:lnTo>
                    <a:pt x="5227853" y="233387"/>
                  </a:lnTo>
                  <a:lnTo>
                    <a:pt x="5223307" y="246087"/>
                  </a:lnTo>
                  <a:lnTo>
                    <a:pt x="5222329" y="233387"/>
                  </a:lnTo>
                  <a:lnTo>
                    <a:pt x="5210365" y="233387"/>
                  </a:lnTo>
                  <a:lnTo>
                    <a:pt x="5204193" y="220687"/>
                  </a:lnTo>
                  <a:lnTo>
                    <a:pt x="5192890" y="220687"/>
                  </a:lnTo>
                  <a:lnTo>
                    <a:pt x="5189588" y="233387"/>
                  </a:lnTo>
                  <a:lnTo>
                    <a:pt x="5169154" y="233387"/>
                  </a:lnTo>
                  <a:lnTo>
                    <a:pt x="5166118" y="220687"/>
                  </a:lnTo>
                  <a:lnTo>
                    <a:pt x="5162118" y="207987"/>
                  </a:lnTo>
                  <a:lnTo>
                    <a:pt x="5161940" y="220687"/>
                  </a:lnTo>
                  <a:lnTo>
                    <a:pt x="5158333" y="233387"/>
                  </a:lnTo>
                  <a:lnTo>
                    <a:pt x="5143703" y="233387"/>
                  </a:lnTo>
                  <a:lnTo>
                    <a:pt x="5146395" y="220687"/>
                  </a:lnTo>
                  <a:lnTo>
                    <a:pt x="5129568" y="220687"/>
                  </a:lnTo>
                  <a:lnTo>
                    <a:pt x="5128577" y="233387"/>
                  </a:lnTo>
                  <a:lnTo>
                    <a:pt x="5117223" y="233387"/>
                  </a:lnTo>
                  <a:lnTo>
                    <a:pt x="5118798" y="220687"/>
                  </a:lnTo>
                  <a:lnTo>
                    <a:pt x="5102923" y="220687"/>
                  </a:lnTo>
                  <a:lnTo>
                    <a:pt x="5097742" y="233387"/>
                  </a:lnTo>
                  <a:lnTo>
                    <a:pt x="5075440" y="233387"/>
                  </a:lnTo>
                  <a:lnTo>
                    <a:pt x="5075567" y="220687"/>
                  </a:lnTo>
                  <a:lnTo>
                    <a:pt x="5044300" y="220687"/>
                  </a:lnTo>
                  <a:lnTo>
                    <a:pt x="5052415" y="233387"/>
                  </a:lnTo>
                  <a:lnTo>
                    <a:pt x="5071669" y="233387"/>
                  </a:lnTo>
                  <a:lnTo>
                    <a:pt x="5069040" y="246087"/>
                  </a:lnTo>
                  <a:lnTo>
                    <a:pt x="5068100" y="246087"/>
                  </a:lnTo>
                  <a:lnTo>
                    <a:pt x="5066106" y="258787"/>
                  </a:lnTo>
                  <a:lnTo>
                    <a:pt x="5057483" y="258787"/>
                  </a:lnTo>
                  <a:lnTo>
                    <a:pt x="5056187" y="246087"/>
                  </a:lnTo>
                  <a:lnTo>
                    <a:pt x="5037937" y="246087"/>
                  </a:lnTo>
                  <a:lnTo>
                    <a:pt x="5035753" y="233387"/>
                  </a:lnTo>
                  <a:lnTo>
                    <a:pt x="5044300" y="220687"/>
                  </a:lnTo>
                  <a:lnTo>
                    <a:pt x="5035740" y="220687"/>
                  </a:lnTo>
                  <a:lnTo>
                    <a:pt x="5035740" y="1922487"/>
                  </a:lnTo>
                  <a:lnTo>
                    <a:pt x="5034000" y="1935187"/>
                  </a:lnTo>
                  <a:lnTo>
                    <a:pt x="5024602" y="1935187"/>
                  </a:lnTo>
                  <a:lnTo>
                    <a:pt x="5023193" y="1922487"/>
                  </a:lnTo>
                  <a:lnTo>
                    <a:pt x="5035740" y="1922487"/>
                  </a:lnTo>
                  <a:lnTo>
                    <a:pt x="5035740" y="220687"/>
                  </a:lnTo>
                  <a:lnTo>
                    <a:pt x="5034699" y="220687"/>
                  </a:lnTo>
                  <a:lnTo>
                    <a:pt x="5024298" y="220687"/>
                  </a:lnTo>
                  <a:lnTo>
                    <a:pt x="5021770" y="207987"/>
                  </a:lnTo>
                  <a:lnTo>
                    <a:pt x="5021338" y="207987"/>
                  </a:lnTo>
                  <a:lnTo>
                    <a:pt x="5021338" y="220687"/>
                  </a:lnTo>
                  <a:lnTo>
                    <a:pt x="5013960" y="232156"/>
                  </a:lnTo>
                  <a:lnTo>
                    <a:pt x="5013960" y="1922487"/>
                  </a:lnTo>
                  <a:lnTo>
                    <a:pt x="5013744" y="1935187"/>
                  </a:lnTo>
                  <a:lnTo>
                    <a:pt x="5009413" y="1922487"/>
                  </a:lnTo>
                  <a:lnTo>
                    <a:pt x="5006594" y="1935187"/>
                  </a:lnTo>
                  <a:lnTo>
                    <a:pt x="5006784" y="1922487"/>
                  </a:lnTo>
                  <a:lnTo>
                    <a:pt x="5009413" y="1922487"/>
                  </a:lnTo>
                  <a:lnTo>
                    <a:pt x="5013960" y="1922487"/>
                  </a:lnTo>
                  <a:lnTo>
                    <a:pt x="5013960" y="232156"/>
                  </a:lnTo>
                  <a:lnTo>
                    <a:pt x="5013160" y="233387"/>
                  </a:lnTo>
                  <a:lnTo>
                    <a:pt x="4986947" y="233387"/>
                  </a:lnTo>
                  <a:lnTo>
                    <a:pt x="4986947" y="271487"/>
                  </a:lnTo>
                  <a:lnTo>
                    <a:pt x="4982070" y="276606"/>
                  </a:lnTo>
                  <a:lnTo>
                    <a:pt x="4982070" y="334987"/>
                  </a:lnTo>
                  <a:lnTo>
                    <a:pt x="4976977" y="347687"/>
                  </a:lnTo>
                  <a:lnTo>
                    <a:pt x="4953813" y="347687"/>
                  </a:lnTo>
                  <a:lnTo>
                    <a:pt x="4949609" y="334987"/>
                  </a:lnTo>
                  <a:lnTo>
                    <a:pt x="4982070" y="334987"/>
                  </a:lnTo>
                  <a:lnTo>
                    <a:pt x="4982070" y="276606"/>
                  </a:lnTo>
                  <a:lnTo>
                    <a:pt x="4974831" y="284187"/>
                  </a:lnTo>
                  <a:lnTo>
                    <a:pt x="4961864" y="271487"/>
                  </a:lnTo>
                  <a:lnTo>
                    <a:pt x="4972012" y="271487"/>
                  </a:lnTo>
                  <a:lnTo>
                    <a:pt x="4976927" y="258787"/>
                  </a:lnTo>
                  <a:lnTo>
                    <a:pt x="4981041" y="271487"/>
                  </a:lnTo>
                  <a:lnTo>
                    <a:pt x="4986947" y="271487"/>
                  </a:lnTo>
                  <a:lnTo>
                    <a:pt x="4986947" y="233387"/>
                  </a:lnTo>
                  <a:lnTo>
                    <a:pt x="4977930" y="233387"/>
                  </a:lnTo>
                  <a:lnTo>
                    <a:pt x="4986236" y="220687"/>
                  </a:lnTo>
                  <a:lnTo>
                    <a:pt x="5021338" y="220687"/>
                  </a:lnTo>
                  <a:lnTo>
                    <a:pt x="5021338" y="207987"/>
                  </a:lnTo>
                  <a:lnTo>
                    <a:pt x="4957026" y="207987"/>
                  </a:lnTo>
                  <a:lnTo>
                    <a:pt x="4956302" y="220687"/>
                  </a:lnTo>
                  <a:lnTo>
                    <a:pt x="4947526" y="220687"/>
                  </a:lnTo>
                  <a:lnTo>
                    <a:pt x="4945697" y="233387"/>
                  </a:lnTo>
                  <a:lnTo>
                    <a:pt x="4970627" y="233387"/>
                  </a:lnTo>
                  <a:lnTo>
                    <a:pt x="4957724" y="246087"/>
                  </a:lnTo>
                  <a:lnTo>
                    <a:pt x="4944681" y="246087"/>
                  </a:lnTo>
                  <a:lnTo>
                    <a:pt x="4944681" y="1935187"/>
                  </a:lnTo>
                  <a:lnTo>
                    <a:pt x="4943043" y="1947887"/>
                  </a:lnTo>
                  <a:lnTo>
                    <a:pt x="4932159" y="1947887"/>
                  </a:lnTo>
                  <a:lnTo>
                    <a:pt x="4930127" y="1935187"/>
                  </a:lnTo>
                  <a:lnTo>
                    <a:pt x="4944681" y="1935187"/>
                  </a:lnTo>
                  <a:lnTo>
                    <a:pt x="4944681" y="246087"/>
                  </a:lnTo>
                  <a:lnTo>
                    <a:pt x="4929810" y="246087"/>
                  </a:lnTo>
                  <a:lnTo>
                    <a:pt x="4920119" y="233387"/>
                  </a:lnTo>
                  <a:lnTo>
                    <a:pt x="4913541" y="233387"/>
                  </a:lnTo>
                  <a:lnTo>
                    <a:pt x="4912626" y="230416"/>
                  </a:lnTo>
                  <a:lnTo>
                    <a:pt x="4912626" y="246087"/>
                  </a:lnTo>
                  <a:lnTo>
                    <a:pt x="4910366" y="246087"/>
                  </a:lnTo>
                  <a:lnTo>
                    <a:pt x="4910366" y="334987"/>
                  </a:lnTo>
                  <a:lnTo>
                    <a:pt x="4909693" y="347687"/>
                  </a:lnTo>
                  <a:lnTo>
                    <a:pt x="4898860" y="347687"/>
                  </a:lnTo>
                  <a:lnTo>
                    <a:pt x="4899139" y="334987"/>
                  </a:lnTo>
                  <a:lnTo>
                    <a:pt x="4910366" y="334987"/>
                  </a:lnTo>
                  <a:lnTo>
                    <a:pt x="4910366" y="246087"/>
                  </a:lnTo>
                  <a:lnTo>
                    <a:pt x="4890694" y="246087"/>
                  </a:lnTo>
                  <a:lnTo>
                    <a:pt x="4894910" y="233387"/>
                  </a:lnTo>
                  <a:lnTo>
                    <a:pt x="4907089" y="233387"/>
                  </a:lnTo>
                  <a:lnTo>
                    <a:pt x="4912626" y="246087"/>
                  </a:lnTo>
                  <a:lnTo>
                    <a:pt x="4912626" y="230416"/>
                  </a:lnTo>
                  <a:lnTo>
                    <a:pt x="4909642" y="220687"/>
                  </a:lnTo>
                  <a:lnTo>
                    <a:pt x="4930902" y="220687"/>
                  </a:lnTo>
                  <a:lnTo>
                    <a:pt x="4931689" y="233387"/>
                  </a:lnTo>
                  <a:lnTo>
                    <a:pt x="4938458" y="220687"/>
                  </a:lnTo>
                  <a:lnTo>
                    <a:pt x="4941722" y="220687"/>
                  </a:lnTo>
                  <a:lnTo>
                    <a:pt x="4939677" y="207987"/>
                  </a:lnTo>
                  <a:lnTo>
                    <a:pt x="4888382" y="207987"/>
                  </a:lnTo>
                  <a:lnTo>
                    <a:pt x="4891951" y="220687"/>
                  </a:lnTo>
                  <a:lnTo>
                    <a:pt x="4895100" y="220687"/>
                  </a:lnTo>
                  <a:lnTo>
                    <a:pt x="4892738" y="233387"/>
                  </a:lnTo>
                  <a:lnTo>
                    <a:pt x="4883213" y="233387"/>
                  </a:lnTo>
                  <a:lnTo>
                    <a:pt x="4890008" y="246087"/>
                  </a:lnTo>
                  <a:lnTo>
                    <a:pt x="4867719" y="246087"/>
                  </a:lnTo>
                  <a:lnTo>
                    <a:pt x="4860506" y="258787"/>
                  </a:lnTo>
                  <a:lnTo>
                    <a:pt x="4854575" y="258787"/>
                  </a:lnTo>
                  <a:lnTo>
                    <a:pt x="4853076" y="246087"/>
                  </a:lnTo>
                  <a:lnTo>
                    <a:pt x="4846828" y="246087"/>
                  </a:lnTo>
                  <a:lnTo>
                    <a:pt x="4840935" y="258787"/>
                  </a:lnTo>
                  <a:lnTo>
                    <a:pt x="4840541" y="246087"/>
                  </a:lnTo>
                  <a:lnTo>
                    <a:pt x="4794148" y="246087"/>
                  </a:lnTo>
                  <a:lnTo>
                    <a:pt x="4789779" y="258787"/>
                  </a:lnTo>
                  <a:lnTo>
                    <a:pt x="4779607" y="258787"/>
                  </a:lnTo>
                  <a:lnTo>
                    <a:pt x="4781143" y="246087"/>
                  </a:lnTo>
                  <a:lnTo>
                    <a:pt x="4746371" y="246087"/>
                  </a:lnTo>
                  <a:lnTo>
                    <a:pt x="4748174" y="258787"/>
                  </a:lnTo>
                  <a:lnTo>
                    <a:pt x="4740821" y="258787"/>
                  </a:lnTo>
                  <a:lnTo>
                    <a:pt x="4745380" y="246087"/>
                  </a:lnTo>
                  <a:lnTo>
                    <a:pt x="4674197" y="246087"/>
                  </a:lnTo>
                  <a:lnTo>
                    <a:pt x="4671149" y="233387"/>
                  </a:lnTo>
                  <a:lnTo>
                    <a:pt x="4665929" y="233387"/>
                  </a:lnTo>
                  <a:lnTo>
                    <a:pt x="4665929" y="1947887"/>
                  </a:lnTo>
                  <a:lnTo>
                    <a:pt x="4650257" y="1947887"/>
                  </a:lnTo>
                  <a:lnTo>
                    <a:pt x="4649546" y="1935187"/>
                  </a:lnTo>
                  <a:lnTo>
                    <a:pt x="4665243" y="1935187"/>
                  </a:lnTo>
                  <a:lnTo>
                    <a:pt x="4665929" y="1947887"/>
                  </a:lnTo>
                  <a:lnTo>
                    <a:pt x="4665929" y="233387"/>
                  </a:lnTo>
                  <a:lnTo>
                    <a:pt x="4660455" y="233387"/>
                  </a:lnTo>
                  <a:lnTo>
                    <a:pt x="4652759" y="246087"/>
                  </a:lnTo>
                  <a:lnTo>
                    <a:pt x="4626470" y="246087"/>
                  </a:lnTo>
                  <a:lnTo>
                    <a:pt x="4628019" y="233387"/>
                  </a:lnTo>
                  <a:lnTo>
                    <a:pt x="4589323" y="233387"/>
                  </a:lnTo>
                  <a:lnTo>
                    <a:pt x="4582096" y="244055"/>
                  </a:lnTo>
                  <a:lnTo>
                    <a:pt x="4582096" y="1922487"/>
                  </a:lnTo>
                  <a:lnTo>
                    <a:pt x="4581804" y="1935187"/>
                  </a:lnTo>
                  <a:lnTo>
                    <a:pt x="4574565" y="1935187"/>
                  </a:lnTo>
                  <a:lnTo>
                    <a:pt x="4574857" y="1922487"/>
                  </a:lnTo>
                  <a:lnTo>
                    <a:pt x="4582096" y="1922487"/>
                  </a:lnTo>
                  <a:lnTo>
                    <a:pt x="4582096" y="244055"/>
                  </a:lnTo>
                  <a:lnTo>
                    <a:pt x="4580712" y="246087"/>
                  </a:lnTo>
                  <a:lnTo>
                    <a:pt x="4578337" y="233387"/>
                  </a:lnTo>
                  <a:lnTo>
                    <a:pt x="4574184" y="246087"/>
                  </a:lnTo>
                  <a:lnTo>
                    <a:pt x="4568241" y="246087"/>
                  </a:lnTo>
                  <a:lnTo>
                    <a:pt x="4562386" y="233387"/>
                  </a:lnTo>
                  <a:lnTo>
                    <a:pt x="4559427" y="233387"/>
                  </a:lnTo>
                  <a:lnTo>
                    <a:pt x="4559427" y="1947887"/>
                  </a:lnTo>
                  <a:lnTo>
                    <a:pt x="4553496" y="1960587"/>
                  </a:lnTo>
                  <a:lnTo>
                    <a:pt x="4539056" y="1960587"/>
                  </a:lnTo>
                  <a:lnTo>
                    <a:pt x="4529950" y="1973287"/>
                  </a:lnTo>
                  <a:lnTo>
                    <a:pt x="4518698" y="1960587"/>
                  </a:lnTo>
                  <a:lnTo>
                    <a:pt x="4516526" y="1960587"/>
                  </a:lnTo>
                  <a:lnTo>
                    <a:pt x="4516526" y="1985987"/>
                  </a:lnTo>
                  <a:lnTo>
                    <a:pt x="4507763" y="1985987"/>
                  </a:lnTo>
                  <a:lnTo>
                    <a:pt x="4507903" y="1973287"/>
                  </a:lnTo>
                  <a:lnTo>
                    <a:pt x="4515155" y="1973287"/>
                  </a:lnTo>
                  <a:lnTo>
                    <a:pt x="4516526" y="1985987"/>
                  </a:lnTo>
                  <a:lnTo>
                    <a:pt x="4516526" y="1960587"/>
                  </a:lnTo>
                  <a:lnTo>
                    <a:pt x="4493895" y="1960587"/>
                  </a:lnTo>
                  <a:lnTo>
                    <a:pt x="4495851" y="1947887"/>
                  </a:lnTo>
                  <a:lnTo>
                    <a:pt x="4559427" y="1947887"/>
                  </a:lnTo>
                  <a:lnTo>
                    <a:pt x="4559427" y="233387"/>
                  </a:lnTo>
                  <a:lnTo>
                    <a:pt x="4558589" y="233387"/>
                  </a:lnTo>
                  <a:lnTo>
                    <a:pt x="4566323" y="220687"/>
                  </a:lnTo>
                  <a:lnTo>
                    <a:pt x="4552620" y="220687"/>
                  </a:lnTo>
                  <a:lnTo>
                    <a:pt x="4548784" y="233387"/>
                  </a:lnTo>
                  <a:lnTo>
                    <a:pt x="4548670" y="246087"/>
                  </a:lnTo>
                  <a:lnTo>
                    <a:pt x="4536084" y="246087"/>
                  </a:lnTo>
                  <a:lnTo>
                    <a:pt x="4534205" y="258787"/>
                  </a:lnTo>
                  <a:lnTo>
                    <a:pt x="4529887" y="258787"/>
                  </a:lnTo>
                  <a:lnTo>
                    <a:pt x="4528528" y="246087"/>
                  </a:lnTo>
                  <a:lnTo>
                    <a:pt x="4476343" y="246087"/>
                  </a:lnTo>
                  <a:lnTo>
                    <a:pt x="4476343" y="1935187"/>
                  </a:lnTo>
                  <a:lnTo>
                    <a:pt x="4472571" y="1947887"/>
                  </a:lnTo>
                  <a:lnTo>
                    <a:pt x="4454372" y="1947887"/>
                  </a:lnTo>
                  <a:lnTo>
                    <a:pt x="4453572" y="1960587"/>
                  </a:lnTo>
                  <a:lnTo>
                    <a:pt x="4443946" y="1960587"/>
                  </a:lnTo>
                  <a:lnTo>
                    <a:pt x="4442688" y="1947887"/>
                  </a:lnTo>
                  <a:lnTo>
                    <a:pt x="4439894" y="1947887"/>
                  </a:lnTo>
                  <a:lnTo>
                    <a:pt x="4448226" y="1935187"/>
                  </a:lnTo>
                  <a:lnTo>
                    <a:pt x="4476343" y="1935187"/>
                  </a:lnTo>
                  <a:lnTo>
                    <a:pt x="4476343" y="246087"/>
                  </a:lnTo>
                  <a:lnTo>
                    <a:pt x="4415206" y="246087"/>
                  </a:lnTo>
                  <a:lnTo>
                    <a:pt x="4415206" y="1935187"/>
                  </a:lnTo>
                  <a:lnTo>
                    <a:pt x="4403115" y="1935187"/>
                  </a:lnTo>
                  <a:lnTo>
                    <a:pt x="4407522" y="1947887"/>
                  </a:lnTo>
                  <a:lnTo>
                    <a:pt x="4394276" y="1947887"/>
                  </a:lnTo>
                  <a:lnTo>
                    <a:pt x="4392612" y="1960587"/>
                  </a:lnTo>
                  <a:lnTo>
                    <a:pt x="4389069" y="1960587"/>
                  </a:lnTo>
                  <a:lnTo>
                    <a:pt x="4389958" y="1947887"/>
                  </a:lnTo>
                  <a:lnTo>
                    <a:pt x="4347375" y="1947887"/>
                  </a:lnTo>
                  <a:lnTo>
                    <a:pt x="4353331" y="1935187"/>
                  </a:lnTo>
                  <a:lnTo>
                    <a:pt x="4353941" y="1935187"/>
                  </a:lnTo>
                  <a:lnTo>
                    <a:pt x="4346473" y="1922487"/>
                  </a:lnTo>
                  <a:lnTo>
                    <a:pt x="4341711" y="1922487"/>
                  </a:lnTo>
                  <a:lnTo>
                    <a:pt x="4341711" y="1947887"/>
                  </a:lnTo>
                  <a:lnTo>
                    <a:pt x="4317314" y="1947887"/>
                  </a:lnTo>
                  <a:lnTo>
                    <a:pt x="4317263" y="1935187"/>
                  </a:lnTo>
                  <a:lnTo>
                    <a:pt x="4338942" y="1935187"/>
                  </a:lnTo>
                  <a:lnTo>
                    <a:pt x="4341711" y="1947887"/>
                  </a:lnTo>
                  <a:lnTo>
                    <a:pt x="4341711" y="1922487"/>
                  </a:lnTo>
                  <a:lnTo>
                    <a:pt x="4311993" y="1922487"/>
                  </a:lnTo>
                  <a:lnTo>
                    <a:pt x="4306557" y="1935187"/>
                  </a:lnTo>
                  <a:lnTo>
                    <a:pt x="4294505" y="1922487"/>
                  </a:lnTo>
                  <a:lnTo>
                    <a:pt x="4259846" y="1922487"/>
                  </a:lnTo>
                  <a:lnTo>
                    <a:pt x="4265358" y="1909787"/>
                  </a:lnTo>
                  <a:lnTo>
                    <a:pt x="4288066" y="1909787"/>
                  </a:lnTo>
                  <a:lnTo>
                    <a:pt x="4296143" y="1922487"/>
                  </a:lnTo>
                  <a:lnTo>
                    <a:pt x="4324007" y="1909787"/>
                  </a:lnTo>
                  <a:lnTo>
                    <a:pt x="4354538" y="1922487"/>
                  </a:lnTo>
                  <a:lnTo>
                    <a:pt x="4385640" y="1922487"/>
                  </a:lnTo>
                  <a:lnTo>
                    <a:pt x="4415206" y="1935187"/>
                  </a:lnTo>
                  <a:lnTo>
                    <a:pt x="4415206" y="246087"/>
                  </a:lnTo>
                  <a:lnTo>
                    <a:pt x="4381754" y="246087"/>
                  </a:lnTo>
                  <a:lnTo>
                    <a:pt x="4381576" y="233387"/>
                  </a:lnTo>
                  <a:lnTo>
                    <a:pt x="4372483" y="233387"/>
                  </a:lnTo>
                  <a:lnTo>
                    <a:pt x="4371683" y="220687"/>
                  </a:lnTo>
                  <a:lnTo>
                    <a:pt x="4377550" y="220687"/>
                  </a:lnTo>
                  <a:lnTo>
                    <a:pt x="4371276" y="207987"/>
                  </a:lnTo>
                  <a:lnTo>
                    <a:pt x="4360850" y="207987"/>
                  </a:lnTo>
                  <a:lnTo>
                    <a:pt x="4360850" y="233387"/>
                  </a:lnTo>
                  <a:lnTo>
                    <a:pt x="4354106" y="233387"/>
                  </a:lnTo>
                  <a:lnTo>
                    <a:pt x="4353382" y="220687"/>
                  </a:lnTo>
                  <a:lnTo>
                    <a:pt x="4359922" y="220687"/>
                  </a:lnTo>
                  <a:lnTo>
                    <a:pt x="4360850" y="233387"/>
                  </a:lnTo>
                  <a:lnTo>
                    <a:pt x="4360850" y="207987"/>
                  </a:lnTo>
                  <a:lnTo>
                    <a:pt x="4329150" y="207987"/>
                  </a:lnTo>
                  <a:lnTo>
                    <a:pt x="4326102" y="220687"/>
                  </a:lnTo>
                  <a:lnTo>
                    <a:pt x="4306240" y="220687"/>
                  </a:lnTo>
                  <a:lnTo>
                    <a:pt x="4314025" y="233387"/>
                  </a:lnTo>
                  <a:lnTo>
                    <a:pt x="4321670" y="233387"/>
                  </a:lnTo>
                  <a:lnTo>
                    <a:pt x="4329773" y="220687"/>
                  </a:lnTo>
                  <a:lnTo>
                    <a:pt x="4338967" y="220687"/>
                  </a:lnTo>
                  <a:lnTo>
                    <a:pt x="4338586" y="233387"/>
                  </a:lnTo>
                  <a:lnTo>
                    <a:pt x="4342117" y="233387"/>
                  </a:lnTo>
                  <a:lnTo>
                    <a:pt x="4350626" y="233387"/>
                  </a:lnTo>
                  <a:lnTo>
                    <a:pt x="4349064" y="246087"/>
                  </a:lnTo>
                  <a:lnTo>
                    <a:pt x="4341838" y="246087"/>
                  </a:lnTo>
                  <a:lnTo>
                    <a:pt x="4342117" y="233387"/>
                  </a:lnTo>
                  <a:lnTo>
                    <a:pt x="4336720" y="246087"/>
                  </a:lnTo>
                  <a:lnTo>
                    <a:pt x="4333125" y="246087"/>
                  </a:lnTo>
                  <a:lnTo>
                    <a:pt x="4331424" y="233387"/>
                  </a:lnTo>
                  <a:lnTo>
                    <a:pt x="4325061" y="233387"/>
                  </a:lnTo>
                  <a:lnTo>
                    <a:pt x="4320273" y="246087"/>
                  </a:lnTo>
                  <a:lnTo>
                    <a:pt x="4315130" y="246087"/>
                  </a:lnTo>
                  <a:lnTo>
                    <a:pt x="4312577" y="258787"/>
                  </a:lnTo>
                  <a:lnTo>
                    <a:pt x="4307129" y="246087"/>
                  </a:lnTo>
                  <a:lnTo>
                    <a:pt x="4305528" y="233387"/>
                  </a:lnTo>
                  <a:lnTo>
                    <a:pt x="4294937" y="246087"/>
                  </a:lnTo>
                  <a:lnTo>
                    <a:pt x="4296283" y="233387"/>
                  </a:lnTo>
                  <a:lnTo>
                    <a:pt x="4304093" y="233387"/>
                  </a:lnTo>
                  <a:lnTo>
                    <a:pt x="4306240" y="220687"/>
                  </a:lnTo>
                  <a:lnTo>
                    <a:pt x="4303750" y="220687"/>
                  </a:lnTo>
                  <a:lnTo>
                    <a:pt x="4299585" y="207987"/>
                  </a:lnTo>
                  <a:lnTo>
                    <a:pt x="4294962" y="220687"/>
                  </a:lnTo>
                  <a:lnTo>
                    <a:pt x="4277182" y="220687"/>
                  </a:lnTo>
                  <a:lnTo>
                    <a:pt x="4277182" y="233387"/>
                  </a:lnTo>
                  <a:lnTo>
                    <a:pt x="4255274" y="233387"/>
                  </a:lnTo>
                  <a:lnTo>
                    <a:pt x="4257192" y="220687"/>
                  </a:lnTo>
                  <a:lnTo>
                    <a:pt x="4272305" y="220687"/>
                  </a:lnTo>
                  <a:lnTo>
                    <a:pt x="4277182" y="233387"/>
                  </a:lnTo>
                  <a:lnTo>
                    <a:pt x="4277182" y="220687"/>
                  </a:lnTo>
                  <a:lnTo>
                    <a:pt x="4274032" y="220687"/>
                  </a:lnTo>
                  <a:lnTo>
                    <a:pt x="4268317" y="207987"/>
                  </a:lnTo>
                  <a:lnTo>
                    <a:pt x="4257878" y="207987"/>
                  </a:lnTo>
                  <a:lnTo>
                    <a:pt x="4249293" y="218465"/>
                  </a:lnTo>
                  <a:lnTo>
                    <a:pt x="4249293" y="1909787"/>
                  </a:lnTo>
                  <a:lnTo>
                    <a:pt x="4246270" y="1922487"/>
                  </a:lnTo>
                  <a:lnTo>
                    <a:pt x="4194670" y="1922487"/>
                  </a:lnTo>
                  <a:lnTo>
                    <a:pt x="4193883" y="1935187"/>
                  </a:lnTo>
                  <a:lnTo>
                    <a:pt x="4187952" y="1922487"/>
                  </a:lnTo>
                  <a:lnTo>
                    <a:pt x="4187152" y="1922487"/>
                  </a:lnTo>
                  <a:lnTo>
                    <a:pt x="4185361" y="1909787"/>
                  </a:lnTo>
                  <a:lnTo>
                    <a:pt x="4167289" y="1909787"/>
                  </a:lnTo>
                  <a:lnTo>
                    <a:pt x="4163009" y="1922487"/>
                  </a:lnTo>
                  <a:lnTo>
                    <a:pt x="4158767" y="1909787"/>
                  </a:lnTo>
                  <a:lnTo>
                    <a:pt x="4126344" y="1909787"/>
                  </a:lnTo>
                  <a:lnTo>
                    <a:pt x="4130090" y="1897087"/>
                  </a:lnTo>
                  <a:lnTo>
                    <a:pt x="4180814" y="1897087"/>
                  </a:lnTo>
                  <a:lnTo>
                    <a:pt x="4195978" y="1909787"/>
                  </a:lnTo>
                  <a:lnTo>
                    <a:pt x="4249293" y="1909787"/>
                  </a:lnTo>
                  <a:lnTo>
                    <a:pt x="4249293" y="218465"/>
                  </a:lnTo>
                  <a:lnTo>
                    <a:pt x="4247464" y="220687"/>
                  </a:lnTo>
                  <a:lnTo>
                    <a:pt x="4241787" y="207987"/>
                  </a:lnTo>
                  <a:lnTo>
                    <a:pt x="4239933" y="195287"/>
                  </a:lnTo>
                  <a:lnTo>
                    <a:pt x="4247273" y="195287"/>
                  </a:lnTo>
                  <a:lnTo>
                    <a:pt x="4242651" y="207987"/>
                  </a:lnTo>
                  <a:lnTo>
                    <a:pt x="4256837" y="207987"/>
                  </a:lnTo>
                  <a:lnTo>
                    <a:pt x="4260126" y="195287"/>
                  </a:lnTo>
                  <a:lnTo>
                    <a:pt x="4284129" y="195287"/>
                  </a:lnTo>
                  <a:lnTo>
                    <a:pt x="4287736" y="182587"/>
                  </a:lnTo>
                  <a:lnTo>
                    <a:pt x="4293120" y="182587"/>
                  </a:lnTo>
                  <a:lnTo>
                    <a:pt x="4290212" y="195287"/>
                  </a:lnTo>
                  <a:lnTo>
                    <a:pt x="4288929" y="195287"/>
                  </a:lnTo>
                  <a:lnTo>
                    <a:pt x="4288929" y="207987"/>
                  </a:lnTo>
                  <a:lnTo>
                    <a:pt x="4297375" y="207987"/>
                  </a:lnTo>
                  <a:lnTo>
                    <a:pt x="4304677" y="195287"/>
                  </a:lnTo>
                  <a:lnTo>
                    <a:pt x="4307433" y="195287"/>
                  </a:lnTo>
                  <a:lnTo>
                    <a:pt x="4301236" y="182587"/>
                  </a:lnTo>
                  <a:lnTo>
                    <a:pt x="4316019" y="182587"/>
                  </a:lnTo>
                  <a:lnTo>
                    <a:pt x="4318901" y="169887"/>
                  </a:lnTo>
                  <a:lnTo>
                    <a:pt x="4259834" y="169887"/>
                  </a:lnTo>
                  <a:lnTo>
                    <a:pt x="4258691" y="182587"/>
                  </a:lnTo>
                  <a:lnTo>
                    <a:pt x="4253484" y="182587"/>
                  </a:lnTo>
                  <a:lnTo>
                    <a:pt x="4248709" y="169887"/>
                  </a:lnTo>
                  <a:lnTo>
                    <a:pt x="4225353" y="169887"/>
                  </a:lnTo>
                  <a:lnTo>
                    <a:pt x="4217721" y="157187"/>
                  </a:lnTo>
                  <a:lnTo>
                    <a:pt x="4209237" y="157187"/>
                  </a:lnTo>
                  <a:lnTo>
                    <a:pt x="4206862" y="169887"/>
                  </a:lnTo>
                  <a:lnTo>
                    <a:pt x="4205821" y="169887"/>
                  </a:lnTo>
                  <a:lnTo>
                    <a:pt x="4210393" y="182587"/>
                  </a:lnTo>
                  <a:lnTo>
                    <a:pt x="4212806" y="182587"/>
                  </a:lnTo>
                  <a:lnTo>
                    <a:pt x="4212895" y="195287"/>
                  </a:lnTo>
                  <a:lnTo>
                    <a:pt x="4231017" y="195287"/>
                  </a:lnTo>
                  <a:lnTo>
                    <a:pt x="4223804" y="207987"/>
                  </a:lnTo>
                  <a:lnTo>
                    <a:pt x="4190911" y="207987"/>
                  </a:lnTo>
                  <a:lnTo>
                    <a:pt x="4191495" y="182587"/>
                  </a:lnTo>
                  <a:lnTo>
                    <a:pt x="4190542" y="169887"/>
                  </a:lnTo>
                  <a:lnTo>
                    <a:pt x="4195940" y="169887"/>
                  </a:lnTo>
                  <a:lnTo>
                    <a:pt x="4186694" y="157187"/>
                  </a:lnTo>
                  <a:lnTo>
                    <a:pt x="4175849" y="157187"/>
                  </a:lnTo>
                  <a:lnTo>
                    <a:pt x="4165168" y="144487"/>
                  </a:lnTo>
                  <a:lnTo>
                    <a:pt x="4156405" y="157187"/>
                  </a:lnTo>
                  <a:lnTo>
                    <a:pt x="4173563" y="157187"/>
                  </a:lnTo>
                  <a:lnTo>
                    <a:pt x="4177754" y="169887"/>
                  </a:lnTo>
                  <a:lnTo>
                    <a:pt x="4173105" y="169887"/>
                  </a:lnTo>
                  <a:lnTo>
                    <a:pt x="4173105" y="195287"/>
                  </a:lnTo>
                  <a:lnTo>
                    <a:pt x="4172877" y="207987"/>
                  </a:lnTo>
                  <a:lnTo>
                    <a:pt x="4168584" y="195287"/>
                  </a:lnTo>
                  <a:lnTo>
                    <a:pt x="4165739" y="207987"/>
                  </a:lnTo>
                  <a:lnTo>
                    <a:pt x="4165968" y="195287"/>
                  </a:lnTo>
                  <a:lnTo>
                    <a:pt x="4168584" y="195287"/>
                  </a:lnTo>
                  <a:lnTo>
                    <a:pt x="4173105" y="195287"/>
                  </a:lnTo>
                  <a:lnTo>
                    <a:pt x="4173105" y="169887"/>
                  </a:lnTo>
                  <a:lnTo>
                    <a:pt x="4144581" y="169887"/>
                  </a:lnTo>
                  <a:lnTo>
                    <a:pt x="4142752" y="182587"/>
                  </a:lnTo>
                  <a:lnTo>
                    <a:pt x="4166501" y="182587"/>
                  </a:lnTo>
                  <a:lnTo>
                    <a:pt x="4155033" y="195287"/>
                  </a:lnTo>
                  <a:lnTo>
                    <a:pt x="4140695" y="195287"/>
                  </a:lnTo>
                  <a:lnTo>
                    <a:pt x="4135094" y="182587"/>
                  </a:lnTo>
                  <a:lnTo>
                    <a:pt x="4140974" y="182587"/>
                  </a:lnTo>
                  <a:lnTo>
                    <a:pt x="4144581" y="169887"/>
                  </a:lnTo>
                  <a:lnTo>
                    <a:pt x="4133862" y="169887"/>
                  </a:lnTo>
                  <a:lnTo>
                    <a:pt x="4134129" y="182587"/>
                  </a:lnTo>
                  <a:lnTo>
                    <a:pt x="4124579" y="182587"/>
                  </a:lnTo>
                  <a:lnTo>
                    <a:pt x="4124185" y="182587"/>
                  </a:lnTo>
                  <a:lnTo>
                    <a:pt x="4123029" y="169887"/>
                  </a:lnTo>
                  <a:lnTo>
                    <a:pt x="4119308" y="169887"/>
                  </a:lnTo>
                  <a:lnTo>
                    <a:pt x="4119308" y="1897087"/>
                  </a:lnTo>
                  <a:lnTo>
                    <a:pt x="4116743" y="1909787"/>
                  </a:lnTo>
                  <a:lnTo>
                    <a:pt x="4104614" y="1909787"/>
                  </a:lnTo>
                  <a:lnTo>
                    <a:pt x="4108323" y="1897087"/>
                  </a:lnTo>
                  <a:lnTo>
                    <a:pt x="4119308" y="1897087"/>
                  </a:lnTo>
                  <a:lnTo>
                    <a:pt x="4119308" y="169887"/>
                  </a:lnTo>
                  <a:lnTo>
                    <a:pt x="4111472" y="169887"/>
                  </a:lnTo>
                  <a:lnTo>
                    <a:pt x="4111472" y="195287"/>
                  </a:lnTo>
                  <a:lnTo>
                    <a:pt x="4109872" y="207987"/>
                  </a:lnTo>
                  <a:lnTo>
                    <a:pt x="4098683" y="207987"/>
                  </a:lnTo>
                  <a:lnTo>
                    <a:pt x="4092930" y="220687"/>
                  </a:lnTo>
                  <a:lnTo>
                    <a:pt x="4085577" y="220687"/>
                  </a:lnTo>
                  <a:lnTo>
                    <a:pt x="4085577" y="1935187"/>
                  </a:lnTo>
                  <a:lnTo>
                    <a:pt x="4085285" y="1947887"/>
                  </a:lnTo>
                  <a:lnTo>
                    <a:pt x="4078059" y="1947887"/>
                  </a:lnTo>
                  <a:lnTo>
                    <a:pt x="4078351" y="1935187"/>
                  </a:lnTo>
                  <a:lnTo>
                    <a:pt x="4085577" y="1935187"/>
                  </a:lnTo>
                  <a:lnTo>
                    <a:pt x="4085577" y="220687"/>
                  </a:lnTo>
                  <a:lnTo>
                    <a:pt x="4081754" y="220687"/>
                  </a:lnTo>
                  <a:lnTo>
                    <a:pt x="4081030" y="215734"/>
                  </a:lnTo>
                  <a:lnTo>
                    <a:pt x="4081030" y="1909787"/>
                  </a:lnTo>
                  <a:lnTo>
                    <a:pt x="4076471" y="1922487"/>
                  </a:lnTo>
                  <a:lnTo>
                    <a:pt x="4075480" y="1909787"/>
                  </a:lnTo>
                  <a:lnTo>
                    <a:pt x="4081030" y="1909787"/>
                  </a:lnTo>
                  <a:lnTo>
                    <a:pt x="4081030" y="215734"/>
                  </a:lnTo>
                  <a:lnTo>
                    <a:pt x="4079900" y="207987"/>
                  </a:lnTo>
                  <a:lnTo>
                    <a:pt x="4071861" y="207987"/>
                  </a:lnTo>
                  <a:lnTo>
                    <a:pt x="4071861" y="1909787"/>
                  </a:lnTo>
                  <a:lnTo>
                    <a:pt x="4069854" y="1922487"/>
                  </a:lnTo>
                  <a:lnTo>
                    <a:pt x="4060507" y="1922487"/>
                  </a:lnTo>
                  <a:lnTo>
                    <a:pt x="4061168" y="1909787"/>
                  </a:lnTo>
                  <a:lnTo>
                    <a:pt x="4071861" y="1909787"/>
                  </a:lnTo>
                  <a:lnTo>
                    <a:pt x="4071861" y="207987"/>
                  </a:lnTo>
                  <a:lnTo>
                    <a:pt x="4064343" y="207987"/>
                  </a:lnTo>
                  <a:lnTo>
                    <a:pt x="4065105" y="195287"/>
                  </a:lnTo>
                  <a:lnTo>
                    <a:pt x="4111472" y="195287"/>
                  </a:lnTo>
                  <a:lnTo>
                    <a:pt x="4111472" y="169887"/>
                  </a:lnTo>
                  <a:lnTo>
                    <a:pt x="4096372" y="169887"/>
                  </a:lnTo>
                  <a:lnTo>
                    <a:pt x="4094670" y="182587"/>
                  </a:lnTo>
                  <a:lnTo>
                    <a:pt x="4090505" y="182587"/>
                  </a:lnTo>
                  <a:lnTo>
                    <a:pt x="4092130" y="169887"/>
                  </a:lnTo>
                  <a:lnTo>
                    <a:pt x="4060545" y="169887"/>
                  </a:lnTo>
                  <a:lnTo>
                    <a:pt x="4060545" y="207987"/>
                  </a:lnTo>
                  <a:lnTo>
                    <a:pt x="4046563" y="207987"/>
                  </a:lnTo>
                  <a:lnTo>
                    <a:pt x="4046563" y="1909787"/>
                  </a:lnTo>
                  <a:lnTo>
                    <a:pt x="4041635" y="1922487"/>
                  </a:lnTo>
                  <a:lnTo>
                    <a:pt x="4040822" y="1922487"/>
                  </a:lnTo>
                  <a:lnTo>
                    <a:pt x="4035691" y="1909787"/>
                  </a:lnTo>
                  <a:lnTo>
                    <a:pt x="4046563" y="1909787"/>
                  </a:lnTo>
                  <a:lnTo>
                    <a:pt x="4046563" y="207987"/>
                  </a:lnTo>
                  <a:lnTo>
                    <a:pt x="4028630" y="207987"/>
                  </a:lnTo>
                  <a:lnTo>
                    <a:pt x="4031424" y="195287"/>
                  </a:lnTo>
                  <a:lnTo>
                    <a:pt x="4032618" y="195287"/>
                  </a:lnTo>
                  <a:lnTo>
                    <a:pt x="4028567" y="182587"/>
                  </a:lnTo>
                  <a:lnTo>
                    <a:pt x="4045648" y="182587"/>
                  </a:lnTo>
                  <a:lnTo>
                    <a:pt x="4053598" y="195287"/>
                  </a:lnTo>
                  <a:lnTo>
                    <a:pt x="4058894" y="195287"/>
                  </a:lnTo>
                  <a:lnTo>
                    <a:pt x="4060545" y="207987"/>
                  </a:lnTo>
                  <a:lnTo>
                    <a:pt x="4060545" y="169887"/>
                  </a:lnTo>
                  <a:lnTo>
                    <a:pt x="4025684" y="169887"/>
                  </a:lnTo>
                  <a:lnTo>
                    <a:pt x="4022280" y="157187"/>
                  </a:lnTo>
                  <a:lnTo>
                    <a:pt x="4016730" y="161455"/>
                  </a:lnTo>
                  <a:lnTo>
                    <a:pt x="4016730" y="220687"/>
                  </a:lnTo>
                  <a:lnTo>
                    <a:pt x="4016476" y="233387"/>
                  </a:lnTo>
                  <a:lnTo>
                    <a:pt x="4012196" y="220687"/>
                  </a:lnTo>
                  <a:lnTo>
                    <a:pt x="4009301" y="233387"/>
                  </a:lnTo>
                  <a:lnTo>
                    <a:pt x="4009555" y="220687"/>
                  </a:lnTo>
                  <a:lnTo>
                    <a:pt x="4012196" y="220687"/>
                  </a:lnTo>
                  <a:lnTo>
                    <a:pt x="4016730" y="220687"/>
                  </a:lnTo>
                  <a:lnTo>
                    <a:pt x="4016730" y="161455"/>
                  </a:lnTo>
                  <a:lnTo>
                    <a:pt x="4005719" y="169887"/>
                  </a:lnTo>
                  <a:lnTo>
                    <a:pt x="4003865" y="169887"/>
                  </a:lnTo>
                  <a:lnTo>
                    <a:pt x="4003687" y="182587"/>
                  </a:lnTo>
                  <a:lnTo>
                    <a:pt x="4009148" y="182587"/>
                  </a:lnTo>
                  <a:lnTo>
                    <a:pt x="4010495" y="195287"/>
                  </a:lnTo>
                  <a:lnTo>
                    <a:pt x="4002240" y="195287"/>
                  </a:lnTo>
                  <a:lnTo>
                    <a:pt x="4002240" y="220687"/>
                  </a:lnTo>
                  <a:lnTo>
                    <a:pt x="4001503" y="233387"/>
                  </a:lnTo>
                  <a:lnTo>
                    <a:pt x="3995521" y="220687"/>
                  </a:lnTo>
                  <a:lnTo>
                    <a:pt x="3991191" y="233387"/>
                  </a:lnTo>
                  <a:lnTo>
                    <a:pt x="3991953" y="220687"/>
                  </a:lnTo>
                  <a:lnTo>
                    <a:pt x="3995521" y="220687"/>
                  </a:lnTo>
                  <a:lnTo>
                    <a:pt x="4002240" y="220687"/>
                  </a:lnTo>
                  <a:lnTo>
                    <a:pt x="4002240" y="195287"/>
                  </a:lnTo>
                  <a:lnTo>
                    <a:pt x="3994747" y="195287"/>
                  </a:lnTo>
                  <a:lnTo>
                    <a:pt x="3988905" y="207987"/>
                  </a:lnTo>
                  <a:lnTo>
                    <a:pt x="3981069" y="207987"/>
                  </a:lnTo>
                  <a:lnTo>
                    <a:pt x="3978173" y="195287"/>
                  </a:lnTo>
                  <a:lnTo>
                    <a:pt x="3984117" y="195287"/>
                  </a:lnTo>
                  <a:lnTo>
                    <a:pt x="3985323" y="182587"/>
                  </a:lnTo>
                  <a:lnTo>
                    <a:pt x="3978338" y="182587"/>
                  </a:lnTo>
                  <a:lnTo>
                    <a:pt x="3970794" y="182587"/>
                  </a:lnTo>
                  <a:lnTo>
                    <a:pt x="3969766" y="195287"/>
                  </a:lnTo>
                  <a:lnTo>
                    <a:pt x="3972014" y="195287"/>
                  </a:lnTo>
                  <a:lnTo>
                    <a:pt x="3973499" y="207987"/>
                  </a:lnTo>
                  <a:lnTo>
                    <a:pt x="3969689" y="207987"/>
                  </a:lnTo>
                  <a:lnTo>
                    <a:pt x="3969689" y="1909787"/>
                  </a:lnTo>
                  <a:lnTo>
                    <a:pt x="3959466" y="1909787"/>
                  </a:lnTo>
                  <a:lnTo>
                    <a:pt x="3960050" y="1897087"/>
                  </a:lnTo>
                  <a:lnTo>
                    <a:pt x="3969689" y="1909787"/>
                  </a:lnTo>
                  <a:lnTo>
                    <a:pt x="3969689" y="207987"/>
                  </a:lnTo>
                  <a:lnTo>
                    <a:pt x="3956367" y="207987"/>
                  </a:lnTo>
                  <a:lnTo>
                    <a:pt x="3956367" y="1897087"/>
                  </a:lnTo>
                  <a:lnTo>
                    <a:pt x="3955834" y="1907476"/>
                  </a:lnTo>
                  <a:lnTo>
                    <a:pt x="3952862" y="1897087"/>
                  </a:lnTo>
                  <a:lnTo>
                    <a:pt x="3956367" y="1897087"/>
                  </a:lnTo>
                  <a:lnTo>
                    <a:pt x="3956367" y="207987"/>
                  </a:lnTo>
                  <a:lnTo>
                    <a:pt x="3921201" y="207987"/>
                  </a:lnTo>
                  <a:lnTo>
                    <a:pt x="3915892" y="195287"/>
                  </a:lnTo>
                  <a:lnTo>
                    <a:pt x="3912870" y="207987"/>
                  </a:lnTo>
                  <a:lnTo>
                    <a:pt x="3901224" y="207987"/>
                  </a:lnTo>
                  <a:lnTo>
                    <a:pt x="3903091" y="195287"/>
                  </a:lnTo>
                  <a:lnTo>
                    <a:pt x="3915892" y="195287"/>
                  </a:lnTo>
                  <a:lnTo>
                    <a:pt x="3939781" y="195287"/>
                  </a:lnTo>
                  <a:lnTo>
                    <a:pt x="3945356" y="182587"/>
                  </a:lnTo>
                  <a:lnTo>
                    <a:pt x="3911384" y="182587"/>
                  </a:lnTo>
                  <a:lnTo>
                    <a:pt x="3906024" y="169887"/>
                  </a:lnTo>
                  <a:lnTo>
                    <a:pt x="3830345" y="169887"/>
                  </a:lnTo>
                  <a:lnTo>
                    <a:pt x="3828224" y="157187"/>
                  </a:lnTo>
                  <a:lnTo>
                    <a:pt x="3800741" y="157187"/>
                  </a:lnTo>
                  <a:lnTo>
                    <a:pt x="3797706" y="169887"/>
                  </a:lnTo>
                  <a:lnTo>
                    <a:pt x="3797046" y="169887"/>
                  </a:lnTo>
                  <a:lnTo>
                    <a:pt x="3797046" y="1922487"/>
                  </a:lnTo>
                  <a:lnTo>
                    <a:pt x="3789438" y="1935187"/>
                  </a:lnTo>
                  <a:lnTo>
                    <a:pt x="3787584" y="1922487"/>
                  </a:lnTo>
                  <a:lnTo>
                    <a:pt x="3797046" y="1922487"/>
                  </a:lnTo>
                  <a:lnTo>
                    <a:pt x="3797046" y="169887"/>
                  </a:lnTo>
                  <a:lnTo>
                    <a:pt x="3775773" y="169887"/>
                  </a:lnTo>
                  <a:lnTo>
                    <a:pt x="3775303" y="157187"/>
                  </a:lnTo>
                  <a:lnTo>
                    <a:pt x="3769322" y="157187"/>
                  </a:lnTo>
                  <a:lnTo>
                    <a:pt x="3762870" y="169887"/>
                  </a:lnTo>
                  <a:lnTo>
                    <a:pt x="3755885" y="169887"/>
                  </a:lnTo>
                  <a:lnTo>
                    <a:pt x="3756596" y="182587"/>
                  </a:lnTo>
                  <a:lnTo>
                    <a:pt x="3734930" y="182587"/>
                  </a:lnTo>
                  <a:lnTo>
                    <a:pt x="3734930" y="1922487"/>
                  </a:lnTo>
                  <a:lnTo>
                    <a:pt x="3728834" y="1922487"/>
                  </a:lnTo>
                  <a:lnTo>
                    <a:pt x="3734714" y="1909787"/>
                  </a:lnTo>
                  <a:lnTo>
                    <a:pt x="3734930" y="1922487"/>
                  </a:lnTo>
                  <a:lnTo>
                    <a:pt x="3734930" y="182587"/>
                  </a:lnTo>
                  <a:lnTo>
                    <a:pt x="3733558" y="182587"/>
                  </a:lnTo>
                  <a:lnTo>
                    <a:pt x="3729215" y="169887"/>
                  </a:lnTo>
                  <a:lnTo>
                    <a:pt x="3720858" y="157187"/>
                  </a:lnTo>
                  <a:lnTo>
                    <a:pt x="3642537" y="157187"/>
                  </a:lnTo>
                  <a:lnTo>
                    <a:pt x="3638753" y="169887"/>
                  </a:lnTo>
                  <a:lnTo>
                    <a:pt x="3633444" y="169887"/>
                  </a:lnTo>
                  <a:lnTo>
                    <a:pt x="3632022" y="157187"/>
                  </a:lnTo>
                  <a:lnTo>
                    <a:pt x="3564928" y="157187"/>
                  </a:lnTo>
                  <a:lnTo>
                    <a:pt x="3564928" y="1947887"/>
                  </a:lnTo>
                  <a:lnTo>
                    <a:pt x="3560241" y="1947887"/>
                  </a:lnTo>
                  <a:lnTo>
                    <a:pt x="3558895" y="1935187"/>
                  </a:lnTo>
                  <a:lnTo>
                    <a:pt x="3564750" y="1935187"/>
                  </a:lnTo>
                  <a:lnTo>
                    <a:pt x="3564928" y="1947887"/>
                  </a:lnTo>
                  <a:lnTo>
                    <a:pt x="3564928" y="157187"/>
                  </a:lnTo>
                  <a:lnTo>
                    <a:pt x="3542525" y="157187"/>
                  </a:lnTo>
                  <a:lnTo>
                    <a:pt x="3514039" y="144487"/>
                  </a:lnTo>
                  <a:lnTo>
                    <a:pt x="3513455" y="144487"/>
                  </a:lnTo>
                  <a:lnTo>
                    <a:pt x="3510838" y="131787"/>
                  </a:lnTo>
                  <a:lnTo>
                    <a:pt x="3501555" y="144487"/>
                  </a:lnTo>
                  <a:lnTo>
                    <a:pt x="3494786" y="144487"/>
                  </a:lnTo>
                  <a:lnTo>
                    <a:pt x="3494786" y="182587"/>
                  </a:lnTo>
                  <a:lnTo>
                    <a:pt x="3494570" y="195287"/>
                  </a:lnTo>
                  <a:lnTo>
                    <a:pt x="3490252" y="182587"/>
                  </a:lnTo>
                  <a:lnTo>
                    <a:pt x="3487420" y="195287"/>
                  </a:lnTo>
                  <a:lnTo>
                    <a:pt x="3487597" y="182587"/>
                  </a:lnTo>
                  <a:lnTo>
                    <a:pt x="3490252" y="182587"/>
                  </a:lnTo>
                  <a:lnTo>
                    <a:pt x="3494786" y="182587"/>
                  </a:lnTo>
                  <a:lnTo>
                    <a:pt x="3494786" y="144487"/>
                  </a:lnTo>
                  <a:lnTo>
                    <a:pt x="3467112" y="144487"/>
                  </a:lnTo>
                  <a:lnTo>
                    <a:pt x="3462464" y="131787"/>
                  </a:lnTo>
                  <a:lnTo>
                    <a:pt x="3458756" y="131787"/>
                  </a:lnTo>
                  <a:lnTo>
                    <a:pt x="3458756" y="169887"/>
                  </a:lnTo>
                  <a:lnTo>
                    <a:pt x="3452647" y="182587"/>
                  </a:lnTo>
                  <a:lnTo>
                    <a:pt x="3440023" y="195287"/>
                  </a:lnTo>
                  <a:lnTo>
                    <a:pt x="3425799" y="182587"/>
                  </a:lnTo>
                  <a:lnTo>
                    <a:pt x="3425228" y="182587"/>
                  </a:lnTo>
                  <a:lnTo>
                    <a:pt x="3414903" y="182587"/>
                  </a:lnTo>
                  <a:lnTo>
                    <a:pt x="3415296" y="169887"/>
                  </a:lnTo>
                  <a:lnTo>
                    <a:pt x="3418700" y="169887"/>
                  </a:lnTo>
                  <a:lnTo>
                    <a:pt x="3425228" y="182587"/>
                  </a:lnTo>
                  <a:lnTo>
                    <a:pt x="3432619" y="169887"/>
                  </a:lnTo>
                  <a:lnTo>
                    <a:pt x="3458756" y="169887"/>
                  </a:lnTo>
                  <a:lnTo>
                    <a:pt x="3458756" y="131787"/>
                  </a:lnTo>
                  <a:lnTo>
                    <a:pt x="3456521" y="131787"/>
                  </a:lnTo>
                  <a:lnTo>
                    <a:pt x="3455873" y="119087"/>
                  </a:lnTo>
                  <a:lnTo>
                    <a:pt x="3445662" y="131787"/>
                  </a:lnTo>
                  <a:lnTo>
                    <a:pt x="3447084" y="131787"/>
                  </a:lnTo>
                  <a:lnTo>
                    <a:pt x="3442449" y="144487"/>
                  </a:lnTo>
                  <a:lnTo>
                    <a:pt x="3441509" y="144487"/>
                  </a:lnTo>
                  <a:lnTo>
                    <a:pt x="3439706" y="131787"/>
                  </a:lnTo>
                  <a:lnTo>
                    <a:pt x="3445662" y="131787"/>
                  </a:lnTo>
                  <a:lnTo>
                    <a:pt x="3445891" y="119087"/>
                  </a:lnTo>
                  <a:lnTo>
                    <a:pt x="3450463" y="119087"/>
                  </a:lnTo>
                  <a:lnTo>
                    <a:pt x="3449828" y="106387"/>
                  </a:lnTo>
                  <a:lnTo>
                    <a:pt x="3446157" y="106387"/>
                  </a:lnTo>
                  <a:lnTo>
                    <a:pt x="3438677" y="119087"/>
                  </a:lnTo>
                  <a:lnTo>
                    <a:pt x="3428695" y="119087"/>
                  </a:lnTo>
                  <a:lnTo>
                    <a:pt x="3428695" y="169887"/>
                  </a:lnTo>
                  <a:lnTo>
                    <a:pt x="3420922" y="169887"/>
                  </a:lnTo>
                  <a:lnTo>
                    <a:pt x="3422599" y="157187"/>
                  </a:lnTo>
                  <a:lnTo>
                    <a:pt x="3428695" y="169887"/>
                  </a:lnTo>
                  <a:lnTo>
                    <a:pt x="3428695" y="119087"/>
                  </a:lnTo>
                  <a:lnTo>
                    <a:pt x="3413988" y="119087"/>
                  </a:lnTo>
                  <a:lnTo>
                    <a:pt x="3413988" y="131787"/>
                  </a:lnTo>
                  <a:lnTo>
                    <a:pt x="3405187" y="131787"/>
                  </a:lnTo>
                  <a:lnTo>
                    <a:pt x="3408603" y="119087"/>
                  </a:lnTo>
                  <a:lnTo>
                    <a:pt x="3413988" y="131787"/>
                  </a:lnTo>
                  <a:lnTo>
                    <a:pt x="3413988" y="119087"/>
                  </a:lnTo>
                  <a:lnTo>
                    <a:pt x="3408921" y="119087"/>
                  </a:lnTo>
                  <a:lnTo>
                    <a:pt x="3402266" y="106387"/>
                  </a:lnTo>
                  <a:lnTo>
                    <a:pt x="3403346" y="119087"/>
                  </a:lnTo>
                  <a:lnTo>
                    <a:pt x="3401364" y="119087"/>
                  </a:lnTo>
                  <a:lnTo>
                    <a:pt x="3401364" y="131787"/>
                  </a:lnTo>
                  <a:lnTo>
                    <a:pt x="3401288" y="144487"/>
                  </a:lnTo>
                  <a:lnTo>
                    <a:pt x="3393998" y="144487"/>
                  </a:lnTo>
                  <a:lnTo>
                    <a:pt x="3395027" y="131787"/>
                  </a:lnTo>
                  <a:lnTo>
                    <a:pt x="3401364" y="131787"/>
                  </a:lnTo>
                  <a:lnTo>
                    <a:pt x="3401364" y="119087"/>
                  </a:lnTo>
                  <a:lnTo>
                    <a:pt x="3395205" y="119087"/>
                  </a:lnTo>
                  <a:lnTo>
                    <a:pt x="3395662" y="106387"/>
                  </a:lnTo>
                  <a:lnTo>
                    <a:pt x="3391408" y="106387"/>
                  </a:lnTo>
                  <a:lnTo>
                    <a:pt x="3390442" y="119087"/>
                  </a:lnTo>
                  <a:lnTo>
                    <a:pt x="3387445" y="119087"/>
                  </a:lnTo>
                  <a:lnTo>
                    <a:pt x="3383534" y="131787"/>
                  </a:lnTo>
                  <a:lnTo>
                    <a:pt x="3386277" y="131787"/>
                  </a:lnTo>
                  <a:lnTo>
                    <a:pt x="3386899" y="144487"/>
                  </a:lnTo>
                  <a:lnTo>
                    <a:pt x="3357588" y="144487"/>
                  </a:lnTo>
                  <a:lnTo>
                    <a:pt x="3355835" y="157187"/>
                  </a:lnTo>
                  <a:lnTo>
                    <a:pt x="3309924" y="157187"/>
                  </a:lnTo>
                  <a:lnTo>
                    <a:pt x="3311004" y="169887"/>
                  </a:lnTo>
                  <a:lnTo>
                    <a:pt x="3316935" y="169887"/>
                  </a:lnTo>
                  <a:lnTo>
                    <a:pt x="3320237" y="182587"/>
                  </a:lnTo>
                  <a:lnTo>
                    <a:pt x="3328225" y="169887"/>
                  </a:lnTo>
                  <a:lnTo>
                    <a:pt x="3382137" y="169887"/>
                  </a:lnTo>
                  <a:lnTo>
                    <a:pt x="3400945" y="157187"/>
                  </a:lnTo>
                  <a:lnTo>
                    <a:pt x="3398609" y="169887"/>
                  </a:lnTo>
                  <a:lnTo>
                    <a:pt x="3407664" y="169887"/>
                  </a:lnTo>
                  <a:lnTo>
                    <a:pt x="3407829" y="182587"/>
                  </a:lnTo>
                  <a:lnTo>
                    <a:pt x="3401618" y="182587"/>
                  </a:lnTo>
                  <a:lnTo>
                    <a:pt x="3400006" y="195287"/>
                  </a:lnTo>
                  <a:lnTo>
                    <a:pt x="3348151" y="195287"/>
                  </a:lnTo>
                  <a:lnTo>
                    <a:pt x="3348151" y="220687"/>
                  </a:lnTo>
                  <a:lnTo>
                    <a:pt x="3346678" y="233387"/>
                  </a:lnTo>
                  <a:lnTo>
                    <a:pt x="3333699" y="233387"/>
                  </a:lnTo>
                  <a:lnTo>
                    <a:pt x="3333407" y="220687"/>
                  </a:lnTo>
                  <a:lnTo>
                    <a:pt x="3348151" y="220687"/>
                  </a:lnTo>
                  <a:lnTo>
                    <a:pt x="3348151" y="195287"/>
                  </a:lnTo>
                  <a:lnTo>
                    <a:pt x="3325330" y="195287"/>
                  </a:lnTo>
                  <a:lnTo>
                    <a:pt x="3325330" y="1922487"/>
                  </a:lnTo>
                  <a:lnTo>
                    <a:pt x="3290913" y="1922487"/>
                  </a:lnTo>
                  <a:lnTo>
                    <a:pt x="3288957" y="1935187"/>
                  </a:lnTo>
                  <a:lnTo>
                    <a:pt x="3274568" y="1922487"/>
                  </a:lnTo>
                  <a:lnTo>
                    <a:pt x="3230130" y="1922487"/>
                  </a:lnTo>
                  <a:lnTo>
                    <a:pt x="3228733" y="1909787"/>
                  </a:lnTo>
                  <a:lnTo>
                    <a:pt x="3226117" y="1909787"/>
                  </a:lnTo>
                  <a:lnTo>
                    <a:pt x="3231375" y="1897087"/>
                  </a:lnTo>
                  <a:lnTo>
                    <a:pt x="3232048" y="1909787"/>
                  </a:lnTo>
                  <a:lnTo>
                    <a:pt x="3268230" y="1909787"/>
                  </a:lnTo>
                  <a:lnTo>
                    <a:pt x="3274872" y="1922487"/>
                  </a:lnTo>
                  <a:lnTo>
                    <a:pt x="3284258" y="1922487"/>
                  </a:lnTo>
                  <a:lnTo>
                    <a:pt x="3285896" y="1909787"/>
                  </a:lnTo>
                  <a:lnTo>
                    <a:pt x="3310902" y="1909787"/>
                  </a:lnTo>
                  <a:lnTo>
                    <a:pt x="3325330" y="1922487"/>
                  </a:lnTo>
                  <a:lnTo>
                    <a:pt x="3325330" y="195287"/>
                  </a:lnTo>
                  <a:lnTo>
                    <a:pt x="3305581" y="195287"/>
                  </a:lnTo>
                  <a:lnTo>
                    <a:pt x="3297593" y="207987"/>
                  </a:lnTo>
                  <a:lnTo>
                    <a:pt x="3283991" y="207987"/>
                  </a:lnTo>
                  <a:lnTo>
                    <a:pt x="3283293" y="195287"/>
                  </a:lnTo>
                  <a:lnTo>
                    <a:pt x="3277285" y="195287"/>
                  </a:lnTo>
                  <a:lnTo>
                    <a:pt x="3270847" y="207987"/>
                  </a:lnTo>
                  <a:lnTo>
                    <a:pt x="3264839" y="207987"/>
                  </a:lnTo>
                  <a:lnTo>
                    <a:pt x="3265906" y="195287"/>
                  </a:lnTo>
                  <a:lnTo>
                    <a:pt x="3258058" y="195287"/>
                  </a:lnTo>
                  <a:lnTo>
                    <a:pt x="3261017" y="182587"/>
                  </a:lnTo>
                  <a:lnTo>
                    <a:pt x="3262249" y="182587"/>
                  </a:lnTo>
                  <a:lnTo>
                    <a:pt x="3262185" y="169887"/>
                  </a:lnTo>
                  <a:lnTo>
                    <a:pt x="3277501" y="169887"/>
                  </a:lnTo>
                  <a:lnTo>
                    <a:pt x="3280664" y="157187"/>
                  </a:lnTo>
                  <a:lnTo>
                    <a:pt x="3283839" y="169887"/>
                  </a:lnTo>
                  <a:lnTo>
                    <a:pt x="3295154" y="169887"/>
                  </a:lnTo>
                  <a:lnTo>
                    <a:pt x="3293376" y="157187"/>
                  </a:lnTo>
                  <a:lnTo>
                    <a:pt x="3286595" y="144487"/>
                  </a:lnTo>
                  <a:lnTo>
                    <a:pt x="3277768" y="157187"/>
                  </a:lnTo>
                  <a:lnTo>
                    <a:pt x="3269894" y="157187"/>
                  </a:lnTo>
                  <a:lnTo>
                    <a:pt x="3262325" y="144487"/>
                  </a:lnTo>
                  <a:lnTo>
                    <a:pt x="3250527" y="144487"/>
                  </a:lnTo>
                  <a:lnTo>
                    <a:pt x="3250527" y="195287"/>
                  </a:lnTo>
                  <a:lnTo>
                    <a:pt x="3246805" y="195287"/>
                  </a:lnTo>
                  <a:lnTo>
                    <a:pt x="3247606" y="182587"/>
                  </a:lnTo>
                  <a:lnTo>
                    <a:pt x="3250527" y="195287"/>
                  </a:lnTo>
                  <a:lnTo>
                    <a:pt x="3250527" y="144487"/>
                  </a:lnTo>
                  <a:lnTo>
                    <a:pt x="3229927" y="144487"/>
                  </a:lnTo>
                  <a:lnTo>
                    <a:pt x="3226765" y="157187"/>
                  </a:lnTo>
                  <a:lnTo>
                    <a:pt x="3201606" y="157187"/>
                  </a:lnTo>
                  <a:lnTo>
                    <a:pt x="3201365" y="169887"/>
                  </a:lnTo>
                  <a:lnTo>
                    <a:pt x="3196615" y="169887"/>
                  </a:lnTo>
                  <a:lnTo>
                    <a:pt x="3190684" y="157187"/>
                  </a:lnTo>
                  <a:lnTo>
                    <a:pt x="3183305" y="169887"/>
                  </a:lnTo>
                  <a:lnTo>
                    <a:pt x="3149130" y="169887"/>
                  </a:lnTo>
                  <a:lnTo>
                    <a:pt x="3145980" y="182587"/>
                  </a:lnTo>
                  <a:lnTo>
                    <a:pt x="3137090" y="195287"/>
                  </a:lnTo>
                  <a:lnTo>
                    <a:pt x="3187636" y="195287"/>
                  </a:lnTo>
                  <a:lnTo>
                    <a:pt x="3202952" y="207987"/>
                  </a:lnTo>
                  <a:lnTo>
                    <a:pt x="3204641" y="195287"/>
                  </a:lnTo>
                  <a:lnTo>
                    <a:pt x="3224326" y="195287"/>
                  </a:lnTo>
                  <a:lnTo>
                    <a:pt x="3222460" y="207987"/>
                  </a:lnTo>
                  <a:lnTo>
                    <a:pt x="3217367" y="207987"/>
                  </a:lnTo>
                  <a:lnTo>
                    <a:pt x="3207867" y="220687"/>
                  </a:lnTo>
                  <a:lnTo>
                    <a:pt x="3206483" y="220687"/>
                  </a:lnTo>
                  <a:lnTo>
                    <a:pt x="3206483" y="1922487"/>
                  </a:lnTo>
                  <a:lnTo>
                    <a:pt x="3205492" y="1935187"/>
                  </a:lnTo>
                  <a:lnTo>
                    <a:pt x="3199219" y="1922487"/>
                  </a:lnTo>
                  <a:lnTo>
                    <a:pt x="3206483" y="1922487"/>
                  </a:lnTo>
                  <a:lnTo>
                    <a:pt x="3206483" y="220687"/>
                  </a:lnTo>
                  <a:lnTo>
                    <a:pt x="3187115" y="220687"/>
                  </a:lnTo>
                  <a:lnTo>
                    <a:pt x="3176930" y="233387"/>
                  </a:lnTo>
                  <a:lnTo>
                    <a:pt x="3170923" y="220687"/>
                  </a:lnTo>
                  <a:lnTo>
                    <a:pt x="3165132" y="207987"/>
                  </a:lnTo>
                  <a:lnTo>
                    <a:pt x="3151771" y="207987"/>
                  </a:lnTo>
                  <a:lnTo>
                    <a:pt x="3154692" y="220687"/>
                  </a:lnTo>
                  <a:lnTo>
                    <a:pt x="3135198" y="220687"/>
                  </a:lnTo>
                  <a:lnTo>
                    <a:pt x="3127832" y="233387"/>
                  </a:lnTo>
                  <a:lnTo>
                    <a:pt x="3062097" y="233387"/>
                  </a:lnTo>
                  <a:lnTo>
                    <a:pt x="3052851" y="220687"/>
                  </a:lnTo>
                  <a:lnTo>
                    <a:pt x="3042145" y="220687"/>
                  </a:lnTo>
                  <a:lnTo>
                    <a:pt x="3040532" y="233387"/>
                  </a:lnTo>
                  <a:lnTo>
                    <a:pt x="3031388" y="233387"/>
                  </a:lnTo>
                  <a:lnTo>
                    <a:pt x="3027134" y="246087"/>
                  </a:lnTo>
                  <a:lnTo>
                    <a:pt x="3025546" y="233387"/>
                  </a:lnTo>
                  <a:lnTo>
                    <a:pt x="3014421" y="233387"/>
                  </a:lnTo>
                  <a:lnTo>
                    <a:pt x="3009366" y="220687"/>
                  </a:lnTo>
                  <a:lnTo>
                    <a:pt x="3009531" y="233387"/>
                  </a:lnTo>
                  <a:lnTo>
                    <a:pt x="2990812" y="233387"/>
                  </a:lnTo>
                  <a:lnTo>
                    <a:pt x="2991269" y="220687"/>
                  </a:lnTo>
                  <a:lnTo>
                    <a:pt x="2979407" y="220687"/>
                  </a:lnTo>
                  <a:lnTo>
                    <a:pt x="2976486" y="233387"/>
                  </a:lnTo>
                  <a:lnTo>
                    <a:pt x="2972714" y="233387"/>
                  </a:lnTo>
                  <a:lnTo>
                    <a:pt x="2971266" y="220687"/>
                  </a:lnTo>
                  <a:lnTo>
                    <a:pt x="2962021" y="220687"/>
                  </a:lnTo>
                  <a:lnTo>
                    <a:pt x="2962770" y="233387"/>
                  </a:lnTo>
                  <a:lnTo>
                    <a:pt x="2960725" y="246087"/>
                  </a:lnTo>
                  <a:lnTo>
                    <a:pt x="2949181" y="246087"/>
                  </a:lnTo>
                  <a:lnTo>
                    <a:pt x="2945815" y="233387"/>
                  </a:lnTo>
                  <a:lnTo>
                    <a:pt x="2932188" y="233387"/>
                  </a:lnTo>
                  <a:lnTo>
                    <a:pt x="2933484" y="246087"/>
                  </a:lnTo>
                  <a:lnTo>
                    <a:pt x="2914294" y="246087"/>
                  </a:lnTo>
                  <a:lnTo>
                    <a:pt x="2910814" y="233387"/>
                  </a:lnTo>
                  <a:lnTo>
                    <a:pt x="2899841" y="233387"/>
                  </a:lnTo>
                  <a:lnTo>
                    <a:pt x="2899943" y="220687"/>
                  </a:lnTo>
                  <a:lnTo>
                    <a:pt x="2893695" y="220687"/>
                  </a:lnTo>
                  <a:lnTo>
                    <a:pt x="2890253" y="233387"/>
                  </a:lnTo>
                  <a:lnTo>
                    <a:pt x="2888958" y="220687"/>
                  </a:lnTo>
                  <a:lnTo>
                    <a:pt x="2880918" y="220687"/>
                  </a:lnTo>
                  <a:lnTo>
                    <a:pt x="2883535" y="233387"/>
                  </a:lnTo>
                  <a:lnTo>
                    <a:pt x="2876626" y="233387"/>
                  </a:lnTo>
                  <a:lnTo>
                    <a:pt x="2874543" y="220687"/>
                  </a:lnTo>
                  <a:lnTo>
                    <a:pt x="2874289" y="207987"/>
                  </a:lnTo>
                  <a:lnTo>
                    <a:pt x="2878582" y="195287"/>
                  </a:lnTo>
                  <a:lnTo>
                    <a:pt x="2885160" y="195287"/>
                  </a:lnTo>
                  <a:lnTo>
                    <a:pt x="2886189" y="182587"/>
                  </a:lnTo>
                  <a:lnTo>
                    <a:pt x="2874086" y="182587"/>
                  </a:lnTo>
                  <a:lnTo>
                    <a:pt x="2871800" y="169887"/>
                  </a:lnTo>
                  <a:lnTo>
                    <a:pt x="2880334" y="169887"/>
                  </a:lnTo>
                  <a:lnTo>
                    <a:pt x="2879471" y="157187"/>
                  </a:lnTo>
                  <a:lnTo>
                    <a:pt x="2871787" y="157187"/>
                  </a:lnTo>
                  <a:lnTo>
                    <a:pt x="2865361" y="169887"/>
                  </a:lnTo>
                  <a:lnTo>
                    <a:pt x="2868028" y="182587"/>
                  </a:lnTo>
                  <a:lnTo>
                    <a:pt x="2861195" y="182587"/>
                  </a:lnTo>
                  <a:lnTo>
                    <a:pt x="2865259" y="169887"/>
                  </a:lnTo>
                  <a:lnTo>
                    <a:pt x="2849829" y="169887"/>
                  </a:lnTo>
                  <a:lnTo>
                    <a:pt x="2849778" y="182587"/>
                  </a:lnTo>
                  <a:lnTo>
                    <a:pt x="2851543" y="182587"/>
                  </a:lnTo>
                  <a:lnTo>
                    <a:pt x="2845866" y="195287"/>
                  </a:lnTo>
                  <a:lnTo>
                    <a:pt x="2845066" y="182587"/>
                  </a:lnTo>
                  <a:lnTo>
                    <a:pt x="2844711" y="169887"/>
                  </a:lnTo>
                  <a:lnTo>
                    <a:pt x="2843047" y="169887"/>
                  </a:lnTo>
                  <a:lnTo>
                    <a:pt x="2843047" y="233387"/>
                  </a:lnTo>
                  <a:lnTo>
                    <a:pt x="2835605" y="233387"/>
                  </a:lnTo>
                  <a:lnTo>
                    <a:pt x="2840240" y="220687"/>
                  </a:lnTo>
                  <a:lnTo>
                    <a:pt x="2841180" y="220687"/>
                  </a:lnTo>
                  <a:lnTo>
                    <a:pt x="2843047" y="233387"/>
                  </a:lnTo>
                  <a:lnTo>
                    <a:pt x="2843047" y="169887"/>
                  </a:lnTo>
                  <a:lnTo>
                    <a:pt x="2842399" y="169887"/>
                  </a:lnTo>
                  <a:lnTo>
                    <a:pt x="2842844" y="157187"/>
                  </a:lnTo>
                  <a:lnTo>
                    <a:pt x="2833027" y="157187"/>
                  </a:lnTo>
                  <a:lnTo>
                    <a:pt x="2827718" y="169887"/>
                  </a:lnTo>
                  <a:lnTo>
                    <a:pt x="2823413" y="169887"/>
                  </a:lnTo>
                  <a:lnTo>
                    <a:pt x="2823413" y="1935187"/>
                  </a:lnTo>
                  <a:lnTo>
                    <a:pt x="2812770" y="1947887"/>
                  </a:lnTo>
                  <a:lnTo>
                    <a:pt x="2803245" y="1935187"/>
                  </a:lnTo>
                  <a:lnTo>
                    <a:pt x="2823413" y="1935187"/>
                  </a:lnTo>
                  <a:lnTo>
                    <a:pt x="2823413" y="169887"/>
                  </a:lnTo>
                  <a:lnTo>
                    <a:pt x="2816923" y="169887"/>
                  </a:lnTo>
                  <a:lnTo>
                    <a:pt x="2818765" y="182587"/>
                  </a:lnTo>
                  <a:lnTo>
                    <a:pt x="2820568" y="182587"/>
                  </a:lnTo>
                  <a:lnTo>
                    <a:pt x="2820238" y="195287"/>
                  </a:lnTo>
                  <a:lnTo>
                    <a:pt x="2808109" y="195287"/>
                  </a:lnTo>
                  <a:lnTo>
                    <a:pt x="2808109" y="233387"/>
                  </a:lnTo>
                  <a:lnTo>
                    <a:pt x="2801670" y="246087"/>
                  </a:lnTo>
                  <a:lnTo>
                    <a:pt x="2786088" y="246087"/>
                  </a:lnTo>
                  <a:lnTo>
                    <a:pt x="2786088" y="1947887"/>
                  </a:lnTo>
                  <a:lnTo>
                    <a:pt x="2772245" y="1947887"/>
                  </a:lnTo>
                  <a:lnTo>
                    <a:pt x="2768358" y="1935187"/>
                  </a:lnTo>
                  <a:lnTo>
                    <a:pt x="2764713" y="1947887"/>
                  </a:lnTo>
                  <a:lnTo>
                    <a:pt x="2729992" y="1947887"/>
                  </a:lnTo>
                  <a:lnTo>
                    <a:pt x="2729992" y="1985987"/>
                  </a:lnTo>
                  <a:lnTo>
                    <a:pt x="2722727" y="1985987"/>
                  </a:lnTo>
                  <a:lnTo>
                    <a:pt x="2727236" y="1973287"/>
                  </a:lnTo>
                  <a:lnTo>
                    <a:pt x="2728226" y="1973287"/>
                  </a:lnTo>
                  <a:lnTo>
                    <a:pt x="2729992" y="1985987"/>
                  </a:lnTo>
                  <a:lnTo>
                    <a:pt x="2729992" y="1947887"/>
                  </a:lnTo>
                  <a:lnTo>
                    <a:pt x="2703144" y="1947887"/>
                  </a:lnTo>
                  <a:lnTo>
                    <a:pt x="2703144" y="1973287"/>
                  </a:lnTo>
                  <a:lnTo>
                    <a:pt x="2703068" y="1985987"/>
                  </a:lnTo>
                  <a:lnTo>
                    <a:pt x="2695918" y="1985987"/>
                  </a:lnTo>
                  <a:lnTo>
                    <a:pt x="2696946" y="1973287"/>
                  </a:lnTo>
                  <a:lnTo>
                    <a:pt x="2703144" y="1973287"/>
                  </a:lnTo>
                  <a:lnTo>
                    <a:pt x="2703144" y="1947887"/>
                  </a:lnTo>
                  <a:lnTo>
                    <a:pt x="2620988" y="1947887"/>
                  </a:lnTo>
                  <a:lnTo>
                    <a:pt x="2620988" y="1973287"/>
                  </a:lnTo>
                  <a:lnTo>
                    <a:pt x="2620251" y="1985987"/>
                  </a:lnTo>
                  <a:lnTo>
                    <a:pt x="2610154" y="1985987"/>
                  </a:lnTo>
                  <a:lnTo>
                    <a:pt x="2610904" y="1973287"/>
                  </a:lnTo>
                  <a:lnTo>
                    <a:pt x="2620988" y="1973287"/>
                  </a:lnTo>
                  <a:lnTo>
                    <a:pt x="2620988" y="1947887"/>
                  </a:lnTo>
                  <a:lnTo>
                    <a:pt x="2607373" y="1947887"/>
                  </a:lnTo>
                  <a:lnTo>
                    <a:pt x="2591549" y="1935187"/>
                  </a:lnTo>
                  <a:lnTo>
                    <a:pt x="2623362" y="1935187"/>
                  </a:lnTo>
                  <a:lnTo>
                    <a:pt x="2632672" y="1922487"/>
                  </a:lnTo>
                  <a:lnTo>
                    <a:pt x="2638526" y="1922487"/>
                  </a:lnTo>
                  <a:lnTo>
                    <a:pt x="2642133" y="1935187"/>
                  </a:lnTo>
                  <a:lnTo>
                    <a:pt x="2768358" y="1935187"/>
                  </a:lnTo>
                  <a:lnTo>
                    <a:pt x="2778734" y="1935187"/>
                  </a:lnTo>
                  <a:lnTo>
                    <a:pt x="2786088" y="1947887"/>
                  </a:lnTo>
                  <a:lnTo>
                    <a:pt x="2786088" y="246087"/>
                  </a:lnTo>
                  <a:lnTo>
                    <a:pt x="2767673" y="246087"/>
                  </a:lnTo>
                  <a:lnTo>
                    <a:pt x="2766212" y="233387"/>
                  </a:lnTo>
                  <a:lnTo>
                    <a:pt x="2756916" y="233387"/>
                  </a:lnTo>
                  <a:lnTo>
                    <a:pt x="2756636" y="220687"/>
                  </a:lnTo>
                  <a:lnTo>
                    <a:pt x="2761602" y="220687"/>
                  </a:lnTo>
                  <a:lnTo>
                    <a:pt x="2760992" y="207987"/>
                  </a:lnTo>
                  <a:lnTo>
                    <a:pt x="2778709" y="207987"/>
                  </a:lnTo>
                  <a:lnTo>
                    <a:pt x="2779014" y="220687"/>
                  </a:lnTo>
                  <a:lnTo>
                    <a:pt x="2796667" y="220687"/>
                  </a:lnTo>
                  <a:lnTo>
                    <a:pt x="2803106" y="233387"/>
                  </a:lnTo>
                  <a:lnTo>
                    <a:pt x="2808109" y="233387"/>
                  </a:lnTo>
                  <a:lnTo>
                    <a:pt x="2808109" y="195287"/>
                  </a:lnTo>
                  <a:lnTo>
                    <a:pt x="2787231" y="195287"/>
                  </a:lnTo>
                  <a:lnTo>
                    <a:pt x="2789631" y="182587"/>
                  </a:lnTo>
                  <a:lnTo>
                    <a:pt x="2792590" y="182587"/>
                  </a:lnTo>
                  <a:lnTo>
                    <a:pt x="2794851" y="169887"/>
                  </a:lnTo>
                  <a:lnTo>
                    <a:pt x="2776321" y="169887"/>
                  </a:lnTo>
                  <a:lnTo>
                    <a:pt x="2776321" y="182587"/>
                  </a:lnTo>
                  <a:lnTo>
                    <a:pt x="2776004" y="195287"/>
                  </a:lnTo>
                  <a:lnTo>
                    <a:pt x="2757741" y="195287"/>
                  </a:lnTo>
                  <a:lnTo>
                    <a:pt x="2759278" y="182587"/>
                  </a:lnTo>
                  <a:lnTo>
                    <a:pt x="2776321" y="182587"/>
                  </a:lnTo>
                  <a:lnTo>
                    <a:pt x="2776321" y="169887"/>
                  </a:lnTo>
                  <a:lnTo>
                    <a:pt x="2765564" y="169887"/>
                  </a:lnTo>
                  <a:lnTo>
                    <a:pt x="2762453" y="157187"/>
                  </a:lnTo>
                  <a:lnTo>
                    <a:pt x="2780690" y="157187"/>
                  </a:lnTo>
                  <a:lnTo>
                    <a:pt x="2784602" y="144487"/>
                  </a:lnTo>
                  <a:lnTo>
                    <a:pt x="2754541" y="144487"/>
                  </a:lnTo>
                  <a:lnTo>
                    <a:pt x="2754541" y="169887"/>
                  </a:lnTo>
                  <a:lnTo>
                    <a:pt x="2750147" y="169887"/>
                  </a:lnTo>
                  <a:lnTo>
                    <a:pt x="2752483" y="157187"/>
                  </a:lnTo>
                  <a:lnTo>
                    <a:pt x="2754541" y="169887"/>
                  </a:lnTo>
                  <a:lnTo>
                    <a:pt x="2754541" y="144487"/>
                  </a:lnTo>
                  <a:lnTo>
                    <a:pt x="2746146" y="144487"/>
                  </a:lnTo>
                  <a:lnTo>
                    <a:pt x="2746146" y="220687"/>
                  </a:lnTo>
                  <a:lnTo>
                    <a:pt x="2744927" y="233387"/>
                  </a:lnTo>
                  <a:lnTo>
                    <a:pt x="2722461" y="233387"/>
                  </a:lnTo>
                  <a:lnTo>
                    <a:pt x="2735161" y="220687"/>
                  </a:lnTo>
                  <a:lnTo>
                    <a:pt x="2746146" y="220687"/>
                  </a:lnTo>
                  <a:lnTo>
                    <a:pt x="2746146" y="144487"/>
                  </a:lnTo>
                  <a:lnTo>
                    <a:pt x="2728645" y="144487"/>
                  </a:lnTo>
                  <a:lnTo>
                    <a:pt x="2728645" y="182587"/>
                  </a:lnTo>
                  <a:lnTo>
                    <a:pt x="2727566" y="195287"/>
                  </a:lnTo>
                  <a:lnTo>
                    <a:pt x="2706471" y="195287"/>
                  </a:lnTo>
                  <a:lnTo>
                    <a:pt x="2711119" y="182587"/>
                  </a:lnTo>
                  <a:lnTo>
                    <a:pt x="2728645" y="182587"/>
                  </a:lnTo>
                  <a:lnTo>
                    <a:pt x="2728645" y="144487"/>
                  </a:lnTo>
                  <a:lnTo>
                    <a:pt x="2711412" y="144487"/>
                  </a:lnTo>
                  <a:lnTo>
                    <a:pt x="2713609" y="131787"/>
                  </a:lnTo>
                  <a:lnTo>
                    <a:pt x="2704160" y="131787"/>
                  </a:lnTo>
                  <a:lnTo>
                    <a:pt x="2709748" y="144487"/>
                  </a:lnTo>
                  <a:lnTo>
                    <a:pt x="2699474" y="144487"/>
                  </a:lnTo>
                  <a:lnTo>
                    <a:pt x="2700109" y="157187"/>
                  </a:lnTo>
                  <a:lnTo>
                    <a:pt x="2703436" y="157187"/>
                  </a:lnTo>
                  <a:lnTo>
                    <a:pt x="2700718" y="169887"/>
                  </a:lnTo>
                  <a:lnTo>
                    <a:pt x="2692793" y="169887"/>
                  </a:lnTo>
                  <a:lnTo>
                    <a:pt x="2696197" y="157187"/>
                  </a:lnTo>
                  <a:lnTo>
                    <a:pt x="2696527" y="157187"/>
                  </a:lnTo>
                  <a:lnTo>
                    <a:pt x="2696730" y="144487"/>
                  </a:lnTo>
                  <a:lnTo>
                    <a:pt x="2693860" y="144487"/>
                  </a:lnTo>
                  <a:lnTo>
                    <a:pt x="2690888" y="131787"/>
                  </a:lnTo>
                  <a:lnTo>
                    <a:pt x="2685872" y="131787"/>
                  </a:lnTo>
                  <a:lnTo>
                    <a:pt x="2685656" y="144487"/>
                  </a:lnTo>
                  <a:lnTo>
                    <a:pt x="2678430" y="144487"/>
                  </a:lnTo>
                  <a:lnTo>
                    <a:pt x="2676677" y="131787"/>
                  </a:lnTo>
                  <a:lnTo>
                    <a:pt x="2673616" y="131787"/>
                  </a:lnTo>
                  <a:lnTo>
                    <a:pt x="2673616" y="182587"/>
                  </a:lnTo>
                  <a:lnTo>
                    <a:pt x="2672880" y="195287"/>
                  </a:lnTo>
                  <a:lnTo>
                    <a:pt x="2669933" y="195287"/>
                  </a:lnTo>
                  <a:lnTo>
                    <a:pt x="2670035" y="182587"/>
                  </a:lnTo>
                  <a:lnTo>
                    <a:pt x="2673616" y="182587"/>
                  </a:lnTo>
                  <a:lnTo>
                    <a:pt x="2673616" y="131787"/>
                  </a:lnTo>
                  <a:lnTo>
                    <a:pt x="2660650" y="131787"/>
                  </a:lnTo>
                  <a:lnTo>
                    <a:pt x="2660650" y="195287"/>
                  </a:lnTo>
                  <a:lnTo>
                    <a:pt x="2647950" y="195287"/>
                  </a:lnTo>
                  <a:lnTo>
                    <a:pt x="2648737" y="182587"/>
                  </a:lnTo>
                  <a:lnTo>
                    <a:pt x="2659126" y="182587"/>
                  </a:lnTo>
                  <a:lnTo>
                    <a:pt x="2660650" y="195287"/>
                  </a:lnTo>
                  <a:lnTo>
                    <a:pt x="2660650" y="131787"/>
                  </a:lnTo>
                  <a:lnTo>
                    <a:pt x="2660205" y="131787"/>
                  </a:lnTo>
                  <a:lnTo>
                    <a:pt x="2656903" y="144487"/>
                  </a:lnTo>
                  <a:lnTo>
                    <a:pt x="2642285" y="144487"/>
                  </a:lnTo>
                  <a:lnTo>
                    <a:pt x="2639022" y="131787"/>
                  </a:lnTo>
                  <a:lnTo>
                    <a:pt x="2610815" y="131787"/>
                  </a:lnTo>
                  <a:lnTo>
                    <a:pt x="2610815" y="220687"/>
                  </a:lnTo>
                  <a:lnTo>
                    <a:pt x="2610650" y="233387"/>
                  </a:lnTo>
                  <a:lnTo>
                    <a:pt x="2604757" y="233387"/>
                  </a:lnTo>
                  <a:lnTo>
                    <a:pt x="2603144" y="246087"/>
                  </a:lnTo>
                  <a:lnTo>
                    <a:pt x="2597658" y="233387"/>
                  </a:lnTo>
                  <a:lnTo>
                    <a:pt x="2596769" y="233387"/>
                  </a:lnTo>
                  <a:lnTo>
                    <a:pt x="2598267" y="220687"/>
                  </a:lnTo>
                  <a:lnTo>
                    <a:pt x="2610815" y="220687"/>
                  </a:lnTo>
                  <a:lnTo>
                    <a:pt x="2610815" y="131787"/>
                  </a:lnTo>
                  <a:lnTo>
                    <a:pt x="2588755" y="131787"/>
                  </a:lnTo>
                  <a:lnTo>
                    <a:pt x="2588755" y="233387"/>
                  </a:lnTo>
                  <a:lnTo>
                    <a:pt x="2585072" y="233387"/>
                  </a:lnTo>
                  <a:lnTo>
                    <a:pt x="2585859" y="220687"/>
                  </a:lnTo>
                  <a:lnTo>
                    <a:pt x="2588755" y="233387"/>
                  </a:lnTo>
                  <a:lnTo>
                    <a:pt x="2588755" y="131787"/>
                  </a:lnTo>
                  <a:lnTo>
                    <a:pt x="2569400" y="131787"/>
                  </a:lnTo>
                  <a:lnTo>
                    <a:pt x="2569400" y="1922487"/>
                  </a:lnTo>
                  <a:lnTo>
                    <a:pt x="2568321" y="1935187"/>
                  </a:lnTo>
                  <a:lnTo>
                    <a:pt x="2563774" y="1935187"/>
                  </a:lnTo>
                  <a:lnTo>
                    <a:pt x="2565108" y="1922487"/>
                  </a:lnTo>
                  <a:lnTo>
                    <a:pt x="2569400" y="1922487"/>
                  </a:lnTo>
                  <a:lnTo>
                    <a:pt x="2569400" y="131787"/>
                  </a:lnTo>
                  <a:lnTo>
                    <a:pt x="2566873" y="131787"/>
                  </a:lnTo>
                  <a:lnTo>
                    <a:pt x="2566873" y="220687"/>
                  </a:lnTo>
                  <a:lnTo>
                    <a:pt x="2566505" y="233387"/>
                  </a:lnTo>
                  <a:lnTo>
                    <a:pt x="2560891" y="233387"/>
                  </a:lnTo>
                  <a:lnTo>
                    <a:pt x="2559253" y="246087"/>
                  </a:lnTo>
                  <a:lnTo>
                    <a:pt x="2555557" y="233387"/>
                  </a:lnTo>
                  <a:lnTo>
                    <a:pt x="2556853" y="233387"/>
                  </a:lnTo>
                  <a:lnTo>
                    <a:pt x="2561247" y="220687"/>
                  </a:lnTo>
                  <a:lnTo>
                    <a:pt x="2566873" y="220687"/>
                  </a:lnTo>
                  <a:lnTo>
                    <a:pt x="2566873" y="131787"/>
                  </a:lnTo>
                  <a:lnTo>
                    <a:pt x="2552039" y="131787"/>
                  </a:lnTo>
                  <a:lnTo>
                    <a:pt x="2552039" y="220687"/>
                  </a:lnTo>
                  <a:lnTo>
                    <a:pt x="2552039" y="233387"/>
                  </a:lnTo>
                  <a:lnTo>
                    <a:pt x="2534653" y="233387"/>
                  </a:lnTo>
                  <a:lnTo>
                    <a:pt x="2534653" y="1935187"/>
                  </a:lnTo>
                  <a:lnTo>
                    <a:pt x="2517673" y="1935187"/>
                  </a:lnTo>
                  <a:lnTo>
                    <a:pt x="2521851" y="1922487"/>
                  </a:lnTo>
                  <a:lnTo>
                    <a:pt x="2531338" y="1922487"/>
                  </a:lnTo>
                  <a:lnTo>
                    <a:pt x="2534653" y="1935187"/>
                  </a:lnTo>
                  <a:lnTo>
                    <a:pt x="2534653" y="233387"/>
                  </a:lnTo>
                  <a:lnTo>
                    <a:pt x="2517317" y="233387"/>
                  </a:lnTo>
                  <a:lnTo>
                    <a:pt x="2517317" y="1935187"/>
                  </a:lnTo>
                  <a:lnTo>
                    <a:pt x="2511958" y="1947887"/>
                  </a:lnTo>
                  <a:lnTo>
                    <a:pt x="2506954" y="1947887"/>
                  </a:lnTo>
                  <a:lnTo>
                    <a:pt x="2500160" y="1935187"/>
                  </a:lnTo>
                  <a:lnTo>
                    <a:pt x="2517317" y="1935187"/>
                  </a:lnTo>
                  <a:lnTo>
                    <a:pt x="2517317" y="233387"/>
                  </a:lnTo>
                  <a:lnTo>
                    <a:pt x="2515539" y="233387"/>
                  </a:lnTo>
                  <a:lnTo>
                    <a:pt x="2509393" y="233387"/>
                  </a:lnTo>
                  <a:lnTo>
                    <a:pt x="2509482" y="220687"/>
                  </a:lnTo>
                  <a:lnTo>
                    <a:pt x="2516301" y="220687"/>
                  </a:lnTo>
                  <a:lnTo>
                    <a:pt x="2515539" y="233387"/>
                  </a:lnTo>
                  <a:lnTo>
                    <a:pt x="2522893" y="220687"/>
                  </a:lnTo>
                  <a:lnTo>
                    <a:pt x="2552039" y="220687"/>
                  </a:lnTo>
                  <a:lnTo>
                    <a:pt x="2552039" y="131787"/>
                  </a:lnTo>
                  <a:lnTo>
                    <a:pt x="2531008" y="131787"/>
                  </a:lnTo>
                  <a:lnTo>
                    <a:pt x="2531008" y="182587"/>
                  </a:lnTo>
                  <a:lnTo>
                    <a:pt x="2530792" y="195287"/>
                  </a:lnTo>
                  <a:lnTo>
                    <a:pt x="2526436" y="182587"/>
                  </a:lnTo>
                  <a:lnTo>
                    <a:pt x="2523579" y="195287"/>
                  </a:lnTo>
                  <a:lnTo>
                    <a:pt x="2523769" y="182587"/>
                  </a:lnTo>
                  <a:lnTo>
                    <a:pt x="2526436" y="182587"/>
                  </a:lnTo>
                  <a:lnTo>
                    <a:pt x="2531008" y="182587"/>
                  </a:lnTo>
                  <a:lnTo>
                    <a:pt x="2531008" y="131787"/>
                  </a:lnTo>
                  <a:lnTo>
                    <a:pt x="2492286" y="131787"/>
                  </a:lnTo>
                  <a:lnTo>
                    <a:pt x="2489301" y="128435"/>
                  </a:lnTo>
                  <a:lnTo>
                    <a:pt x="2489301" y="1947887"/>
                  </a:lnTo>
                  <a:lnTo>
                    <a:pt x="2484310" y="1947887"/>
                  </a:lnTo>
                  <a:lnTo>
                    <a:pt x="2480983" y="1935187"/>
                  </a:lnTo>
                  <a:lnTo>
                    <a:pt x="2475433" y="1935187"/>
                  </a:lnTo>
                  <a:lnTo>
                    <a:pt x="2475357" y="1922487"/>
                  </a:lnTo>
                  <a:lnTo>
                    <a:pt x="2483777" y="1922487"/>
                  </a:lnTo>
                  <a:lnTo>
                    <a:pt x="2485745" y="1935187"/>
                  </a:lnTo>
                  <a:lnTo>
                    <a:pt x="2488387" y="1935187"/>
                  </a:lnTo>
                  <a:lnTo>
                    <a:pt x="2489301" y="1947887"/>
                  </a:lnTo>
                  <a:lnTo>
                    <a:pt x="2489301" y="128435"/>
                  </a:lnTo>
                  <a:lnTo>
                    <a:pt x="2481008" y="119087"/>
                  </a:lnTo>
                  <a:lnTo>
                    <a:pt x="2475052" y="119087"/>
                  </a:lnTo>
                  <a:lnTo>
                    <a:pt x="2475395" y="131787"/>
                  </a:lnTo>
                  <a:lnTo>
                    <a:pt x="2472740" y="131787"/>
                  </a:lnTo>
                  <a:lnTo>
                    <a:pt x="2472740" y="233387"/>
                  </a:lnTo>
                  <a:lnTo>
                    <a:pt x="2470924" y="233387"/>
                  </a:lnTo>
                  <a:lnTo>
                    <a:pt x="2470924" y="1935187"/>
                  </a:lnTo>
                  <a:lnTo>
                    <a:pt x="2464574" y="1935187"/>
                  </a:lnTo>
                  <a:lnTo>
                    <a:pt x="2464320" y="1947887"/>
                  </a:lnTo>
                  <a:lnTo>
                    <a:pt x="2460294" y="1935187"/>
                  </a:lnTo>
                  <a:lnTo>
                    <a:pt x="2464574" y="1935187"/>
                  </a:lnTo>
                  <a:lnTo>
                    <a:pt x="2467038" y="1922487"/>
                  </a:lnTo>
                  <a:lnTo>
                    <a:pt x="2470454" y="1922487"/>
                  </a:lnTo>
                  <a:lnTo>
                    <a:pt x="2470924" y="1935187"/>
                  </a:lnTo>
                  <a:lnTo>
                    <a:pt x="2470924" y="233387"/>
                  </a:lnTo>
                  <a:lnTo>
                    <a:pt x="2460726" y="233387"/>
                  </a:lnTo>
                  <a:lnTo>
                    <a:pt x="2463685" y="220687"/>
                  </a:lnTo>
                  <a:lnTo>
                    <a:pt x="2467673" y="220687"/>
                  </a:lnTo>
                  <a:lnTo>
                    <a:pt x="2472740" y="233387"/>
                  </a:lnTo>
                  <a:lnTo>
                    <a:pt x="2472740" y="131787"/>
                  </a:lnTo>
                  <a:lnTo>
                    <a:pt x="2466683" y="131787"/>
                  </a:lnTo>
                  <a:lnTo>
                    <a:pt x="2466441" y="119087"/>
                  </a:lnTo>
                  <a:lnTo>
                    <a:pt x="2465311" y="119087"/>
                  </a:lnTo>
                  <a:lnTo>
                    <a:pt x="2465311" y="182587"/>
                  </a:lnTo>
                  <a:lnTo>
                    <a:pt x="2459482" y="182587"/>
                  </a:lnTo>
                  <a:lnTo>
                    <a:pt x="2459482" y="1935187"/>
                  </a:lnTo>
                  <a:lnTo>
                    <a:pt x="2448471" y="1935187"/>
                  </a:lnTo>
                  <a:lnTo>
                    <a:pt x="2453436" y="1922487"/>
                  </a:lnTo>
                  <a:lnTo>
                    <a:pt x="2459482" y="1935187"/>
                  </a:lnTo>
                  <a:lnTo>
                    <a:pt x="2459482" y="182587"/>
                  </a:lnTo>
                  <a:lnTo>
                    <a:pt x="2451354" y="182587"/>
                  </a:lnTo>
                  <a:lnTo>
                    <a:pt x="2457323" y="169887"/>
                  </a:lnTo>
                  <a:lnTo>
                    <a:pt x="2465311" y="182587"/>
                  </a:lnTo>
                  <a:lnTo>
                    <a:pt x="2465311" y="119087"/>
                  </a:lnTo>
                  <a:lnTo>
                    <a:pt x="2458237" y="119087"/>
                  </a:lnTo>
                  <a:lnTo>
                    <a:pt x="2456294" y="131787"/>
                  </a:lnTo>
                  <a:lnTo>
                    <a:pt x="2444775" y="131787"/>
                  </a:lnTo>
                  <a:lnTo>
                    <a:pt x="2444508" y="119087"/>
                  </a:lnTo>
                  <a:lnTo>
                    <a:pt x="2444458" y="1960587"/>
                  </a:lnTo>
                  <a:lnTo>
                    <a:pt x="2437180" y="1960587"/>
                  </a:lnTo>
                  <a:lnTo>
                    <a:pt x="2441702" y="1947887"/>
                  </a:lnTo>
                  <a:lnTo>
                    <a:pt x="2442629" y="1947887"/>
                  </a:lnTo>
                  <a:lnTo>
                    <a:pt x="2444458" y="1960587"/>
                  </a:lnTo>
                  <a:lnTo>
                    <a:pt x="2444458" y="119087"/>
                  </a:lnTo>
                  <a:lnTo>
                    <a:pt x="2420836" y="119087"/>
                  </a:lnTo>
                  <a:lnTo>
                    <a:pt x="2415032" y="131787"/>
                  </a:lnTo>
                  <a:lnTo>
                    <a:pt x="2421623" y="131787"/>
                  </a:lnTo>
                  <a:lnTo>
                    <a:pt x="2415959" y="144487"/>
                  </a:lnTo>
                  <a:lnTo>
                    <a:pt x="2407526" y="131787"/>
                  </a:lnTo>
                  <a:lnTo>
                    <a:pt x="2411234" y="131787"/>
                  </a:lnTo>
                  <a:lnTo>
                    <a:pt x="2408656" y="119087"/>
                  </a:lnTo>
                  <a:lnTo>
                    <a:pt x="2406916" y="119087"/>
                  </a:lnTo>
                  <a:lnTo>
                    <a:pt x="2406916" y="1947887"/>
                  </a:lnTo>
                  <a:lnTo>
                    <a:pt x="2403411" y="1960587"/>
                  </a:lnTo>
                  <a:lnTo>
                    <a:pt x="2388959" y="1960587"/>
                  </a:lnTo>
                  <a:lnTo>
                    <a:pt x="2390876" y="1947887"/>
                  </a:lnTo>
                  <a:lnTo>
                    <a:pt x="2406916" y="1947887"/>
                  </a:lnTo>
                  <a:lnTo>
                    <a:pt x="2406916" y="119087"/>
                  </a:lnTo>
                  <a:lnTo>
                    <a:pt x="2404719" y="119087"/>
                  </a:lnTo>
                  <a:lnTo>
                    <a:pt x="2404376" y="106387"/>
                  </a:lnTo>
                  <a:lnTo>
                    <a:pt x="2401316" y="106387"/>
                  </a:lnTo>
                  <a:lnTo>
                    <a:pt x="2399309" y="93687"/>
                  </a:lnTo>
                  <a:lnTo>
                    <a:pt x="2389860" y="93687"/>
                  </a:lnTo>
                  <a:lnTo>
                    <a:pt x="2387739" y="106387"/>
                  </a:lnTo>
                  <a:lnTo>
                    <a:pt x="2397010" y="106387"/>
                  </a:lnTo>
                  <a:lnTo>
                    <a:pt x="2393658" y="119087"/>
                  </a:lnTo>
                  <a:lnTo>
                    <a:pt x="2396693" y="119087"/>
                  </a:lnTo>
                  <a:lnTo>
                    <a:pt x="2396782" y="131787"/>
                  </a:lnTo>
                  <a:lnTo>
                    <a:pt x="2396413" y="131787"/>
                  </a:lnTo>
                  <a:lnTo>
                    <a:pt x="2396045" y="144487"/>
                  </a:lnTo>
                  <a:lnTo>
                    <a:pt x="2395740" y="143256"/>
                  </a:lnTo>
                  <a:lnTo>
                    <a:pt x="2395740" y="182587"/>
                  </a:lnTo>
                  <a:lnTo>
                    <a:pt x="2380958" y="182587"/>
                  </a:lnTo>
                  <a:lnTo>
                    <a:pt x="2381275" y="157187"/>
                  </a:lnTo>
                  <a:lnTo>
                    <a:pt x="2392273" y="157187"/>
                  </a:lnTo>
                  <a:lnTo>
                    <a:pt x="2392083" y="169887"/>
                  </a:lnTo>
                  <a:lnTo>
                    <a:pt x="2391397" y="169887"/>
                  </a:lnTo>
                  <a:lnTo>
                    <a:pt x="2395740" y="182587"/>
                  </a:lnTo>
                  <a:lnTo>
                    <a:pt x="2395740" y="143256"/>
                  </a:lnTo>
                  <a:lnTo>
                    <a:pt x="2392921" y="131787"/>
                  </a:lnTo>
                  <a:lnTo>
                    <a:pt x="2388641" y="131787"/>
                  </a:lnTo>
                  <a:lnTo>
                    <a:pt x="2389479" y="119087"/>
                  </a:lnTo>
                  <a:lnTo>
                    <a:pt x="2383904" y="119087"/>
                  </a:lnTo>
                  <a:lnTo>
                    <a:pt x="2380411" y="131787"/>
                  </a:lnTo>
                  <a:lnTo>
                    <a:pt x="2370899" y="131787"/>
                  </a:lnTo>
                  <a:lnTo>
                    <a:pt x="2374747" y="119087"/>
                  </a:lnTo>
                  <a:lnTo>
                    <a:pt x="2372068" y="119087"/>
                  </a:lnTo>
                  <a:lnTo>
                    <a:pt x="2367165" y="106387"/>
                  </a:lnTo>
                  <a:lnTo>
                    <a:pt x="2364270" y="93687"/>
                  </a:lnTo>
                  <a:lnTo>
                    <a:pt x="2360498" y="93687"/>
                  </a:lnTo>
                  <a:lnTo>
                    <a:pt x="2357247" y="106387"/>
                  </a:lnTo>
                  <a:lnTo>
                    <a:pt x="2363025" y="106387"/>
                  </a:lnTo>
                  <a:lnTo>
                    <a:pt x="2363889" y="119087"/>
                  </a:lnTo>
                  <a:lnTo>
                    <a:pt x="2363317" y="119087"/>
                  </a:lnTo>
                  <a:lnTo>
                    <a:pt x="2363317" y="131787"/>
                  </a:lnTo>
                  <a:lnTo>
                    <a:pt x="2362784" y="133794"/>
                  </a:lnTo>
                  <a:lnTo>
                    <a:pt x="2362784" y="169887"/>
                  </a:lnTo>
                  <a:lnTo>
                    <a:pt x="2361730" y="182587"/>
                  </a:lnTo>
                  <a:lnTo>
                    <a:pt x="2347887" y="182587"/>
                  </a:lnTo>
                  <a:lnTo>
                    <a:pt x="2348890" y="169887"/>
                  </a:lnTo>
                  <a:lnTo>
                    <a:pt x="2362784" y="169887"/>
                  </a:lnTo>
                  <a:lnTo>
                    <a:pt x="2362784" y="133794"/>
                  </a:lnTo>
                  <a:lnTo>
                    <a:pt x="2359939" y="144487"/>
                  </a:lnTo>
                  <a:lnTo>
                    <a:pt x="2355304" y="144487"/>
                  </a:lnTo>
                  <a:lnTo>
                    <a:pt x="2350084" y="131787"/>
                  </a:lnTo>
                  <a:lnTo>
                    <a:pt x="2363317" y="131787"/>
                  </a:lnTo>
                  <a:lnTo>
                    <a:pt x="2363317" y="119087"/>
                  </a:lnTo>
                  <a:lnTo>
                    <a:pt x="2341765" y="119087"/>
                  </a:lnTo>
                  <a:lnTo>
                    <a:pt x="2342464" y="106387"/>
                  </a:lnTo>
                  <a:lnTo>
                    <a:pt x="2340508" y="106387"/>
                  </a:lnTo>
                  <a:lnTo>
                    <a:pt x="2340508" y="182587"/>
                  </a:lnTo>
                  <a:lnTo>
                    <a:pt x="2335326" y="182587"/>
                  </a:lnTo>
                  <a:lnTo>
                    <a:pt x="2322118" y="182587"/>
                  </a:lnTo>
                  <a:lnTo>
                    <a:pt x="2323757" y="169887"/>
                  </a:lnTo>
                  <a:lnTo>
                    <a:pt x="2335326" y="182587"/>
                  </a:lnTo>
                  <a:lnTo>
                    <a:pt x="2336952" y="169887"/>
                  </a:lnTo>
                  <a:lnTo>
                    <a:pt x="2340508" y="182587"/>
                  </a:lnTo>
                  <a:lnTo>
                    <a:pt x="2340508" y="106387"/>
                  </a:lnTo>
                  <a:lnTo>
                    <a:pt x="2338184" y="106387"/>
                  </a:lnTo>
                  <a:lnTo>
                    <a:pt x="2338425" y="119087"/>
                  </a:lnTo>
                  <a:lnTo>
                    <a:pt x="2334298" y="119087"/>
                  </a:lnTo>
                  <a:lnTo>
                    <a:pt x="2334158" y="131787"/>
                  </a:lnTo>
                  <a:lnTo>
                    <a:pt x="2330132" y="131787"/>
                  </a:lnTo>
                  <a:lnTo>
                    <a:pt x="2329967" y="144487"/>
                  </a:lnTo>
                  <a:lnTo>
                    <a:pt x="2322703" y="144487"/>
                  </a:lnTo>
                  <a:lnTo>
                    <a:pt x="2322906" y="131787"/>
                  </a:lnTo>
                  <a:lnTo>
                    <a:pt x="2327745" y="131787"/>
                  </a:lnTo>
                  <a:lnTo>
                    <a:pt x="2326944" y="119087"/>
                  </a:lnTo>
                  <a:lnTo>
                    <a:pt x="2324493" y="119087"/>
                  </a:lnTo>
                  <a:lnTo>
                    <a:pt x="2310650" y="106387"/>
                  </a:lnTo>
                  <a:lnTo>
                    <a:pt x="2303869" y="106387"/>
                  </a:lnTo>
                  <a:lnTo>
                    <a:pt x="2303869" y="182587"/>
                  </a:lnTo>
                  <a:lnTo>
                    <a:pt x="2289924" y="182587"/>
                  </a:lnTo>
                  <a:lnTo>
                    <a:pt x="2292769" y="169887"/>
                  </a:lnTo>
                  <a:lnTo>
                    <a:pt x="2303869" y="182587"/>
                  </a:lnTo>
                  <a:lnTo>
                    <a:pt x="2303869" y="106387"/>
                  </a:lnTo>
                  <a:lnTo>
                    <a:pt x="2289886" y="106387"/>
                  </a:lnTo>
                  <a:lnTo>
                    <a:pt x="2289886" y="119087"/>
                  </a:lnTo>
                  <a:lnTo>
                    <a:pt x="2289721" y="131787"/>
                  </a:lnTo>
                  <a:lnTo>
                    <a:pt x="2285327" y="119087"/>
                  </a:lnTo>
                  <a:lnTo>
                    <a:pt x="2282456" y="131787"/>
                  </a:lnTo>
                  <a:lnTo>
                    <a:pt x="2289670" y="131787"/>
                  </a:lnTo>
                  <a:lnTo>
                    <a:pt x="2289505" y="144487"/>
                  </a:lnTo>
                  <a:lnTo>
                    <a:pt x="2282240" y="144487"/>
                  </a:lnTo>
                  <a:lnTo>
                    <a:pt x="2282367" y="131787"/>
                  </a:lnTo>
                  <a:lnTo>
                    <a:pt x="2282583" y="119087"/>
                  </a:lnTo>
                  <a:lnTo>
                    <a:pt x="2285327" y="119087"/>
                  </a:lnTo>
                  <a:lnTo>
                    <a:pt x="2289886" y="119087"/>
                  </a:lnTo>
                  <a:lnTo>
                    <a:pt x="2289886" y="106387"/>
                  </a:lnTo>
                  <a:lnTo>
                    <a:pt x="2279256" y="106387"/>
                  </a:lnTo>
                  <a:lnTo>
                    <a:pt x="2279624" y="131787"/>
                  </a:lnTo>
                  <a:lnTo>
                    <a:pt x="2275332" y="131787"/>
                  </a:lnTo>
                  <a:lnTo>
                    <a:pt x="2272080" y="119087"/>
                  </a:lnTo>
                  <a:lnTo>
                    <a:pt x="2264092" y="119087"/>
                  </a:lnTo>
                  <a:lnTo>
                    <a:pt x="2261336" y="131787"/>
                  </a:lnTo>
                  <a:lnTo>
                    <a:pt x="2253716" y="131787"/>
                  </a:lnTo>
                  <a:lnTo>
                    <a:pt x="2256409" y="144487"/>
                  </a:lnTo>
                  <a:lnTo>
                    <a:pt x="2255951" y="144487"/>
                  </a:lnTo>
                  <a:lnTo>
                    <a:pt x="2255951" y="182587"/>
                  </a:lnTo>
                  <a:lnTo>
                    <a:pt x="2247252" y="182587"/>
                  </a:lnTo>
                  <a:lnTo>
                    <a:pt x="2245182" y="169887"/>
                  </a:lnTo>
                  <a:lnTo>
                    <a:pt x="2254796" y="169887"/>
                  </a:lnTo>
                  <a:lnTo>
                    <a:pt x="2255951" y="182587"/>
                  </a:lnTo>
                  <a:lnTo>
                    <a:pt x="2255951" y="144487"/>
                  </a:lnTo>
                  <a:lnTo>
                    <a:pt x="2247900" y="144487"/>
                  </a:lnTo>
                  <a:lnTo>
                    <a:pt x="2246541" y="131787"/>
                  </a:lnTo>
                  <a:lnTo>
                    <a:pt x="2250770" y="131787"/>
                  </a:lnTo>
                  <a:lnTo>
                    <a:pt x="2254288" y="119087"/>
                  </a:lnTo>
                  <a:lnTo>
                    <a:pt x="2261527" y="119087"/>
                  </a:lnTo>
                  <a:lnTo>
                    <a:pt x="2260854" y="106387"/>
                  </a:lnTo>
                  <a:lnTo>
                    <a:pt x="2254770" y="106387"/>
                  </a:lnTo>
                  <a:lnTo>
                    <a:pt x="2248344" y="119087"/>
                  </a:lnTo>
                  <a:lnTo>
                    <a:pt x="2241702" y="119087"/>
                  </a:lnTo>
                  <a:lnTo>
                    <a:pt x="2241702" y="1935187"/>
                  </a:lnTo>
                  <a:lnTo>
                    <a:pt x="2236279" y="1935187"/>
                  </a:lnTo>
                  <a:lnTo>
                    <a:pt x="2236876" y="1922487"/>
                  </a:lnTo>
                  <a:lnTo>
                    <a:pt x="2241702" y="1935187"/>
                  </a:lnTo>
                  <a:lnTo>
                    <a:pt x="2241702" y="119087"/>
                  </a:lnTo>
                  <a:lnTo>
                    <a:pt x="2239124" y="119087"/>
                  </a:lnTo>
                  <a:lnTo>
                    <a:pt x="2239124" y="131787"/>
                  </a:lnTo>
                  <a:lnTo>
                    <a:pt x="2232583" y="144487"/>
                  </a:lnTo>
                  <a:lnTo>
                    <a:pt x="2226132" y="131787"/>
                  </a:lnTo>
                  <a:lnTo>
                    <a:pt x="2239124" y="131787"/>
                  </a:lnTo>
                  <a:lnTo>
                    <a:pt x="2239124" y="119087"/>
                  </a:lnTo>
                  <a:lnTo>
                    <a:pt x="2227605" y="119087"/>
                  </a:lnTo>
                  <a:lnTo>
                    <a:pt x="2225637" y="106387"/>
                  </a:lnTo>
                  <a:lnTo>
                    <a:pt x="2205558" y="106387"/>
                  </a:lnTo>
                  <a:lnTo>
                    <a:pt x="2201456" y="119087"/>
                  </a:lnTo>
                  <a:lnTo>
                    <a:pt x="2197417" y="119087"/>
                  </a:lnTo>
                  <a:lnTo>
                    <a:pt x="2191893" y="131787"/>
                  </a:lnTo>
                  <a:lnTo>
                    <a:pt x="2190280" y="129400"/>
                  </a:lnTo>
                  <a:lnTo>
                    <a:pt x="2190280" y="131787"/>
                  </a:lnTo>
                  <a:lnTo>
                    <a:pt x="2190153" y="144487"/>
                  </a:lnTo>
                  <a:lnTo>
                    <a:pt x="2182876" y="144487"/>
                  </a:lnTo>
                  <a:lnTo>
                    <a:pt x="2183003" y="131787"/>
                  </a:lnTo>
                  <a:lnTo>
                    <a:pt x="2190280" y="131787"/>
                  </a:lnTo>
                  <a:lnTo>
                    <a:pt x="2190280" y="129400"/>
                  </a:lnTo>
                  <a:lnTo>
                    <a:pt x="2183320" y="119087"/>
                  </a:lnTo>
                  <a:lnTo>
                    <a:pt x="2187130" y="119087"/>
                  </a:lnTo>
                  <a:lnTo>
                    <a:pt x="2186495" y="106387"/>
                  </a:lnTo>
                  <a:lnTo>
                    <a:pt x="2175129" y="106387"/>
                  </a:lnTo>
                  <a:lnTo>
                    <a:pt x="2172716" y="119087"/>
                  </a:lnTo>
                  <a:lnTo>
                    <a:pt x="2168474" y="119087"/>
                  </a:lnTo>
                  <a:lnTo>
                    <a:pt x="2168512" y="106387"/>
                  </a:lnTo>
                  <a:lnTo>
                    <a:pt x="2168233" y="106832"/>
                  </a:lnTo>
                  <a:lnTo>
                    <a:pt x="2168233" y="119087"/>
                  </a:lnTo>
                  <a:lnTo>
                    <a:pt x="2167458" y="131787"/>
                  </a:lnTo>
                  <a:lnTo>
                    <a:pt x="2161222" y="119087"/>
                  </a:lnTo>
                  <a:lnTo>
                    <a:pt x="2168233" y="119087"/>
                  </a:lnTo>
                  <a:lnTo>
                    <a:pt x="2168233" y="106832"/>
                  </a:lnTo>
                  <a:lnTo>
                    <a:pt x="2160308" y="119087"/>
                  </a:lnTo>
                  <a:lnTo>
                    <a:pt x="2163305" y="106387"/>
                  </a:lnTo>
                  <a:lnTo>
                    <a:pt x="2148421" y="106387"/>
                  </a:lnTo>
                  <a:lnTo>
                    <a:pt x="2148421" y="144487"/>
                  </a:lnTo>
                  <a:lnTo>
                    <a:pt x="2146693" y="157187"/>
                  </a:lnTo>
                  <a:lnTo>
                    <a:pt x="2142769" y="157187"/>
                  </a:lnTo>
                  <a:lnTo>
                    <a:pt x="2142312" y="144487"/>
                  </a:lnTo>
                  <a:lnTo>
                    <a:pt x="2148421" y="144487"/>
                  </a:lnTo>
                  <a:lnTo>
                    <a:pt x="2148421" y="106387"/>
                  </a:lnTo>
                  <a:lnTo>
                    <a:pt x="2145754" y="106387"/>
                  </a:lnTo>
                  <a:lnTo>
                    <a:pt x="2145754" y="131787"/>
                  </a:lnTo>
                  <a:lnTo>
                    <a:pt x="2142477" y="131787"/>
                  </a:lnTo>
                  <a:lnTo>
                    <a:pt x="2144217" y="119087"/>
                  </a:lnTo>
                  <a:lnTo>
                    <a:pt x="2145754" y="131787"/>
                  </a:lnTo>
                  <a:lnTo>
                    <a:pt x="2145754" y="106387"/>
                  </a:lnTo>
                  <a:lnTo>
                    <a:pt x="2134997" y="106387"/>
                  </a:lnTo>
                  <a:lnTo>
                    <a:pt x="2134997" y="144487"/>
                  </a:lnTo>
                  <a:lnTo>
                    <a:pt x="2133981" y="157187"/>
                  </a:lnTo>
                  <a:lnTo>
                    <a:pt x="2120163" y="157187"/>
                  </a:lnTo>
                  <a:lnTo>
                    <a:pt x="2122601" y="144487"/>
                  </a:lnTo>
                  <a:lnTo>
                    <a:pt x="2134997" y="144487"/>
                  </a:lnTo>
                  <a:lnTo>
                    <a:pt x="2134997" y="106387"/>
                  </a:lnTo>
                  <a:lnTo>
                    <a:pt x="2130272" y="106387"/>
                  </a:lnTo>
                  <a:lnTo>
                    <a:pt x="2130564" y="119087"/>
                  </a:lnTo>
                  <a:lnTo>
                    <a:pt x="2123706" y="119087"/>
                  </a:lnTo>
                  <a:lnTo>
                    <a:pt x="2124278" y="106387"/>
                  </a:lnTo>
                  <a:lnTo>
                    <a:pt x="2128037" y="106387"/>
                  </a:lnTo>
                  <a:lnTo>
                    <a:pt x="2127847" y="93687"/>
                  </a:lnTo>
                  <a:lnTo>
                    <a:pt x="2131237" y="93687"/>
                  </a:lnTo>
                  <a:lnTo>
                    <a:pt x="2131949" y="80987"/>
                  </a:lnTo>
                  <a:lnTo>
                    <a:pt x="2111832" y="80987"/>
                  </a:lnTo>
                  <a:lnTo>
                    <a:pt x="2115756" y="93687"/>
                  </a:lnTo>
                  <a:lnTo>
                    <a:pt x="2105634" y="93687"/>
                  </a:lnTo>
                  <a:lnTo>
                    <a:pt x="2105634" y="131787"/>
                  </a:lnTo>
                  <a:lnTo>
                    <a:pt x="2105444" y="144487"/>
                  </a:lnTo>
                  <a:lnTo>
                    <a:pt x="2098217" y="144487"/>
                  </a:lnTo>
                  <a:lnTo>
                    <a:pt x="2098370" y="131787"/>
                  </a:lnTo>
                  <a:lnTo>
                    <a:pt x="2105634" y="131787"/>
                  </a:lnTo>
                  <a:lnTo>
                    <a:pt x="2105634" y="93687"/>
                  </a:lnTo>
                  <a:lnTo>
                    <a:pt x="2094585" y="93687"/>
                  </a:lnTo>
                  <a:lnTo>
                    <a:pt x="2094585" y="131787"/>
                  </a:lnTo>
                  <a:lnTo>
                    <a:pt x="2094458" y="144487"/>
                  </a:lnTo>
                  <a:lnTo>
                    <a:pt x="2087219" y="144487"/>
                  </a:lnTo>
                  <a:lnTo>
                    <a:pt x="2087321" y="131787"/>
                  </a:lnTo>
                  <a:lnTo>
                    <a:pt x="2094585" y="131787"/>
                  </a:lnTo>
                  <a:lnTo>
                    <a:pt x="2094585" y="93687"/>
                  </a:lnTo>
                  <a:lnTo>
                    <a:pt x="2060702" y="93687"/>
                  </a:lnTo>
                  <a:lnTo>
                    <a:pt x="2060702" y="144487"/>
                  </a:lnTo>
                  <a:lnTo>
                    <a:pt x="2054072" y="144487"/>
                  </a:lnTo>
                  <a:lnTo>
                    <a:pt x="2047405" y="144487"/>
                  </a:lnTo>
                  <a:lnTo>
                    <a:pt x="2048370" y="131787"/>
                  </a:lnTo>
                  <a:lnTo>
                    <a:pt x="2054072" y="144487"/>
                  </a:lnTo>
                  <a:lnTo>
                    <a:pt x="2058339" y="131787"/>
                  </a:lnTo>
                  <a:lnTo>
                    <a:pt x="2060702" y="144487"/>
                  </a:lnTo>
                  <a:lnTo>
                    <a:pt x="2060702" y="93687"/>
                  </a:lnTo>
                  <a:lnTo>
                    <a:pt x="2015477" y="93687"/>
                  </a:lnTo>
                  <a:lnTo>
                    <a:pt x="2015477" y="131787"/>
                  </a:lnTo>
                  <a:lnTo>
                    <a:pt x="2010841" y="144487"/>
                  </a:lnTo>
                  <a:lnTo>
                    <a:pt x="2009876" y="144487"/>
                  </a:lnTo>
                  <a:lnTo>
                    <a:pt x="2008022" y="131787"/>
                  </a:lnTo>
                  <a:lnTo>
                    <a:pt x="2015477" y="131787"/>
                  </a:lnTo>
                  <a:lnTo>
                    <a:pt x="2015477" y="93687"/>
                  </a:lnTo>
                  <a:lnTo>
                    <a:pt x="2011743" y="93687"/>
                  </a:lnTo>
                  <a:lnTo>
                    <a:pt x="2008733" y="80987"/>
                  </a:lnTo>
                  <a:lnTo>
                    <a:pt x="2005215" y="80987"/>
                  </a:lnTo>
                  <a:lnTo>
                    <a:pt x="2000288" y="93687"/>
                  </a:lnTo>
                  <a:lnTo>
                    <a:pt x="1977605" y="93687"/>
                  </a:lnTo>
                  <a:lnTo>
                    <a:pt x="1966099" y="80987"/>
                  </a:lnTo>
                  <a:lnTo>
                    <a:pt x="1940356" y="80987"/>
                  </a:lnTo>
                  <a:lnTo>
                    <a:pt x="1940433" y="68287"/>
                  </a:lnTo>
                  <a:lnTo>
                    <a:pt x="1920570" y="68287"/>
                  </a:lnTo>
                  <a:lnTo>
                    <a:pt x="1920570" y="1947887"/>
                  </a:lnTo>
                  <a:lnTo>
                    <a:pt x="1919401" y="1960587"/>
                  </a:lnTo>
                  <a:lnTo>
                    <a:pt x="1909089" y="1960587"/>
                  </a:lnTo>
                  <a:lnTo>
                    <a:pt x="1909457" y="1947887"/>
                  </a:lnTo>
                  <a:lnTo>
                    <a:pt x="1905355" y="1947887"/>
                  </a:lnTo>
                  <a:lnTo>
                    <a:pt x="1906257" y="1935187"/>
                  </a:lnTo>
                  <a:lnTo>
                    <a:pt x="1912429" y="1947887"/>
                  </a:lnTo>
                  <a:lnTo>
                    <a:pt x="1920570" y="1947887"/>
                  </a:lnTo>
                  <a:lnTo>
                    <a:pt x="1920570" y="68287"/>
                  </a:lnTo>
                  <a:lnTo>
                    <a:pt x="1919909" y="68287"/>
                  </a:lnTo>
                  <a:lnTo>
                    <a:pt x="1919909" y="119087"/>
                  </a:lnTo>
                  <a:lnTo>
                    <a:pt x="1916087" y="119087"/>
                  </a:lnTo>
                  <a:lnTo>
                    <a:pt x="1916087" y="1922487"/>
                  </a:lnTo>
                  <a:lnTo>
                    <a:pt x="1916087" y="1935187"/>
                  </a:lnTo>
                  <a:lnTo>
                    <a:pt x="1908987" y="1935187"/>
                  </a:lnTo>
                  <a:lnTo>
                    <a:pt x="1909927" y="1922487"/>
                  </a:lnTo>
                  <a:lnTo>
                    <a:pt x="1916087" y="1922487"/>
                  </a:lnTo>
                  <a:lnTo>
                    <a:pt x="1916087" y="119087"/>
                  </a:lnTo>
                  <a:lnTo>
                    <a:pt x="1912454" y="119087"/>
                  </a:lnTo>
                  <a:lnTo>
                    <a:pt x="1917014" y="106387"/>
                  </a:lnTo>
                  <a:lnTo>
                    <a:pt x="1919909" y="119087"/>
                  </a:lnTo>
                  <a:lnTo>
                    <a:pt x="1919909" y="68287"/>
                  </a:lnTo>
                  <a:lnTo>
                    <a:pt x="1882686" y="68287"/>
                  </a:lnTo>
                  <a:lnTo>
                    <a:pt x="1877225" y="80987"/>
                  </a:lnTo>
                  <a:lnTo>
                    <a:pt x="1876666" y="80987"/>
                  </a:lnTo>
                  <a:lnTo>
                    <a:pt x="1876666" y="1960587"/>
                  </a:lnTo>
                  <a:lnTo>
                    <a:pt x="1869909" y="1960587"/>
                  </a:lnTo>
                  <a:lnTo>
                    <a:pt x="1866201" y="1947887"/>
                  </a:lnTo>
                  <a:lnTo>
                    <a:pt x="1872856" y="1947887"/>
                  </a:lnTo>
                  <a:lnTo>
                    <a:pt x="1876666" y="1960587"/>
                  </a:lnTo>
                  <a:lnTo>
                    <a:pt x="1876666" y="80987"/>
                  </a:lnTo>
                  <a:lnTo>
                    <a:pt x="1841119" y="80987"/>
                  </a:lnTo>
                  <a:lnTo>
                    <a:pt x="1838782" y="93687"/>
                  </a:lnTo>
                  <a:lnTo>
                    <a:pt x="1829587" y="80987"/>
                  </a:lnTo>
                  <a:lnTo>
                    <a:pt x="1815477" y="80987"/>
                  </a:lnTo>
                  <a:lnTo>
                    <a:pt x="1815477" y="1897087"/>
                  </a:lnTo>
                  <a:lnTo>
                    <a:pt x="1806295" y="1897087"/>
                  </a:lnTo>
                  <a:lnTo>
                    <a:pt x="1806168" y="1909787"/>
                  </a:lnTo>
                  <a:lnTo>
                    <a:pt x="1799158" y="1909787"/>
                  </a:lnTo>
                  <a:lnTo>
                    <a:pt x="1799285" y="1897087"/>
                  </a:lnTo>
                  <a:lnTo>
                    <a:pt x="1802815" y="1897087"/>
                  </a:lnTo>
                  <a:lnTo>
                    <a:pt x="1805978" y="1884387"/>
                  </a:lnTo>
                  <a:lnTo>
                    <a:pt x="1810423" y="1884387"/>
                  </a:lnTo>
                  <a:lnTo>
                    <a:pt x="1815477" y="1897087"/>
                  </a:lnTo>
                  <a:lnTo>
                    <a:pt x="1815477" y="80987"/>
                  </a:lnTo>
                  <a:lnTo>
                    <a:pt x="1795716" y="80987"/>
                  </a:lnTo>
                  <a:lnTo>
                    <a:pt x="1795716" y="1884387"/>
                  </a:lnTo>
                  <a:lnTo>
                    <a:pt x="1795157" y="1897087"/>
                  </a:lnTo>
                  <a:lnTo>
                    <a:pt x="1785086" y="1897087"/>
                  </a:lnTo>
                  <a:lnTo>
                    <a:pt x="1785696" y="1884387"/>
                  </a:lnTo>
                  <a:lnTo>
                    <a:pt x="1795716" y="1884387"/>
                  </a:lnTo>
                  <a:lnTo>
                    <a:pt x="1795716" y="80987"/>
                  </a:lnTo>
                  <a:lnTo>
                    <a:pt x="1764131" y="80987"/>
                  </a:lnTo>
                  <a:lnTo>
                    <a:pt x="1769313" y="68287"/>
                  </a:lnTo>
                  <a:lnTo>
                    <a:pt x="1739239" y="68287"/>
                  </a:lnTo>
                  <a:lnTo>
                    <a:pt x="1739239" y="1858987"/>
                  </a:lnTo>
                  <a:lnTo>
                    <a:pt x="1737639" y="1871687"/>
                  </a:lnTo>
                  <a:lnTo>
                    <a:pt x="1717027" y="1871687"/>
                  </a:lnTo>
                  <a:lnTo>
                    <a:pt x="1717027" y="1897087"/>
                  </a:lnTo>
                  <a:lnTo>
                    <a:pt x="1711807" y="1909787"/>
                  </a:lnTo>
                  <a:lnTo>
                    <a:pt x="1703717" y="1897087"/>
                  </a:lnTo>
                  <a:lnTo>
                    <a:pt x="1707464" y="1897087"/>
                  </a:lnTo>
                  <a:lnTo>
                    <a:pt x="1707311" y="1884387"/>
                  </a:lnTo>
                  <a:lnTo>
                    <a:pt x="1714398" y="1884387"/>
                  </a:lnTo>
                  <a:lnTo>
                    <a:pt x="1713763" y="1897087"/>
                  </a:lnTo>
                  <a:lnTo>
                    <a:pt x="1717027" y="1897087"/>
                  </a:lnTo>
                  <a:lnTo>
                    <a:pt x="1717027" y="1871687"/>
                  </a:lnTo>
                  <a:lnTo>
                    <a:pt x="1714436" y="1871687"/>
                  </a:lnTo>
                  <a:lnTo>
                    <a:pt x="1717116" y="1858987"/>
                  </a:lnTo>
                  <a:lnTo>
                    <a:pt x="1739239" y="1858987"/>
                  </a:lnTo>
                  <a:lnTo>
                    <a:pt x="1739239" y="68287"/>
                  </a:lnTo>
                  <a:lnTo>
                    <a:pt x="1726730" y="68287"/>
                  </a:lnTo>
                  <a:lnTo>
                    <a:pt x="1723821" y="80987"/>
                  </a:lnTo>
                  <a:lnTo>
                    <a:pt x="1718271" y="80987"/>
                  </a:lnTo>
                  <a:lnTo>
                    <a:pt x="1712429" y="68287"/>
                  </a:lnTo>
                  <a:lnTo>
                    <a:pt x="1700276" y="68287"/>
                  </a:lnTo>
                  <a:lnTo>
                    <a:pt x="1700276" y="1858987"/>
                  </a:lnTo>
                  <a:lnTo>
                    <a:pt x="1697075" y="1863775"/>
                  </a:lnTo>
                  <a:lnTo>
                    <a:pt x="1697075" y="1897087"/>
                  </a:lnTo>
                  <a:lnTo>
                    <a:pt x="1690674" y="1897087"/>
                  </a:lnTo>
                  <a:lnTo>
                    <a:pt x="1689646" y="1884387"/>
                  </a:lnTo>
                  <a:lnTo>
                    <a:pt x="1693024" y="1884387"/>
                  </a:lnTo>
                  <a:lnTo>
                    <a:pt x="1697075" y="1897087"/>
                  </a:lnTo>
                  <a:lnTo>
                    <a:pt x="1697075" y="1863775"/>
                  </a:lnTo>
                  <a:lnTo>
                    <a:pt x="1691779" y="1871687"/>
                  </a:lnTo>
                  <a:lnTo>
                    <a:pt x="1685251" y="1871687"/>
                  </a:lnTo>
                  <a:lnTo>
                    <a:pt x="1685251" y="1922487"/>
                  </a:lnTo>
                  <a:lnTo>
                    <a:pt x="1679079" y="1922487"/>
                  </a:lnTo>
                  <a:lnTo>
                    <a:pt x="1680298" y="1909787"/>
                  </a:lnTo>
                  <a:lnTo>
                    <a:pt x="1685251" y="1922487"/>
                  </a:lnTo>
                  <a:lnTo>
                    <a:pt x="1685251" y="1871687"/>
                  </a:lnTo>
                  <a:lnTo>
                    <a:pt x="1675498" y="1871687"/>
                  </a:lnTo>
                  <a:lnTo>
                    <a:pt x="1675498" y="1884387"/>
                  </a:lnTo>
                  <a:lnTo>
                    <a:pt x="1675485" y="1897087"/>
                  </a:lnTo>
                  <a:lnTo>
                    <a:pt x="1673783" y="1897087"/>
                  </a:lnTo>
                  <a:lnTo>
                    <a:pt x="1669389" y="1909787"/>
                  </a:lnTo>
                  <a:lnTo>
                    <a:pt x="1668424" y="1897087"/>
                  </a:lnTo>
                  <a:lnTo>
                    <a:pt x="1668437" y="1884387"/>
                  </a:lnTo>
                  <a:lnTo>
                    <a:pt x="1675498" y="1884387"/>
                  </a:lnTo>
                  <a:lnTo>
                    <a:pt x="1675498" y="1871687"/>
                  </a:lnTo>
                  <a:lnTo>
                    <a:pt x="1664550" y="1871687"/>
                  </a:lnTo>
                  <a:lnTo>
                    <a:pt x="1668462" y="1858987"/>
                  </a:lnTo>
                  <a:lnTo>
                    <a:pt x="1700276" y="1858987"/>
                  </a:lnTo>
                  <a:lnTo>
                    <a:pt x="1700276" y="68287"/>
                  </a:lnTo>
                  <a:lnTo>
                    <a:pt x="1659305" y="68287"/>
                  </a:lnTo>
                  <a:lnTo>
                    <a:pt x="1659305" y="1884387"/>
                  </a:lnTo>
                  <a:lnTo>
                    <a:pt x="1647215" y="1884387"/>
                  </a:lnTo>
                  <a:lnTo>
                    <a:pt x="1654416" y="1871687"/>
                  </a:lnTo>
                  <a:lnTo>
                    <a:pt x="1659305" y="1884387"/>
                  </a:lnTo>
                  <a:lnTo>
                    <a:pt x="1659305" y="68287"/>
                  </a:lnTo>
                  <a:lnTo>
                    <a:pt x="1584312" y="68287"/>
                  </a:lnTo>
                  <a:lnTo>
                    <a:pt x="1573441" y="55587"/>
                  </a:lnTo>
                  <a:lnTo>
                    <a:pt x="1562595" y="68287"/>
                  </a:lnTo>
                  <a:lnTo>
                    <a:pt x="1554911" y="68287"/>
                  </a:lnTo>
                  <a:lnTo>
                    <a:pt x="1554327" y="55587"/>
                  </a:lnTo>
                  <a:lnTo>
                    <a:pt x="1548155" y="68287"/>
                  </a:lnTo>
                  <a:lnTo>
                    <a:pt x="1543799" y="68287"/>
                  </a:lnTo>
                  <a:lnTo>
                    <a:pt x="1543634" y="55587"/>
                  </a:lnTo>
                  <a:lnTo>
                    <a:pt x="1536331" y="55587"/>
                  </a:lnTo>
                  <a:lnTo>
                    <a:pt x="1531442" y="68287"/>
                  </a:lnTo>
                  <a:lnTo>
                    <a:pt x="1522641" y="68287"/>
                  </a:lnTo>
                  <a:lnTo>
                    <a:pt x="1517751" y="55587"/>
                  </a:lnTo>
                  <a:lnTo>
                    <a:pt x="1514157" y="68287"/>
                  </a:lnTo>
                  <a:lnTo>
                    <a:pt x="1498752" y="68287"/>
                  </a:lnTo>
                  <a:lnTo>
                    <a:pt x="1498752" y="1909787"/>
                  </a:lnTo>
                  <a:lnTo>
                    <a:pt x="1495247" y="1909787"/>
                  </a:lnTo>
                  <a:lnTo>
                    <a:pt x="1495869" y="1897087"/>
                  </a:lnTo>
                  <a:lnTo>
                    <a:pt x="1498752" y="1909787"/>
                  </a:lnTo>
                  <a:lnTo>
                    <a:pt x="1498752" y="68287"/>
                  </a:lnTo>
                  <a:lnTo>
                    <a:pt x="1488833" y="68287"/>
                  </a:lnTo>
                  <a:lnTo>
                    <a:pt x="1487614" y="55587"/>
                  </a:lnTo>
                  <a:lnTo>
                    <a:pt x="1480629" y="68287"/>
                  </a:lnTo>
                  <a:lnTo>
                    <a:pt x="1469504" y="68287"/>
                  </a:lnTo>
                  <a:lnTo>
                    <a:pt x="1468856" y="55587"/>
                  </a:lnTo>
                  <a:lnTo>
                    <a:pt x="1462735" y="68287"/>
                  </a:lnTo>
                  <a:lnTo>
                    <a:pt x="1432369" y="68287"/>
                  </a:lnTo>
                  <a:lnTo>
                    <a:pt x="1428343" y="55587"/>
                  </a:lnTo>
                  <a:lnTo>
                    <a:pt x="1399806" y="55587"/>
                  </a:lnTo>
                  <a:lnTo>
                    <a:pt x="1406321" y="68287"/>
                  </a:lnTo>
                  <a:lnTo>
                    <a:pt x="1404785" y="80987"/>
                  </a:lnTo>
                  <a:lnTo>
                    <a:pt x="1403121" y="68287"/>
                  </a:lnTo>
                  <a:lnTo>
                    <a:pt x="1398981" y="68287"/>
                  </a:lnTo>
                  <a:lnTo>
                    <a:pt x="1399806" y="55587"/>
                  </a:lnTo>
                  <a:lnTo>
                    <a:pt x="1306004" y="55587"/>
                  </a:lnTo>
                  <a:lnTo>
                    <a:pt x="1303782" y="68287"/>
                  </a:lnTo>
                  <a:lnTo>
                    <a:pt x="1288948" y="68287"/>
                  </a:lnTo>
                  <a:lnTo>
                    <a:pt x="1288948" y="1871687"/>
                  </a:lnTo>
                  <a:lnTo>
                    <a:pt x="1284630" y="1884387"/>
                  </a:lnTo>
                  <a:lnTo>
                    <a:pt x="1283652" y="1884387"/>
                  </a:lnTo>
                  <a:lnTo>
                    <a:pt x="1281785" y="1871687"/>
                  </a:lnTo>
                  <a:lnTo>
                    <a:pt x="1288948" y="1871687"/>
                  </a:lnTo>
                  <a:lnTo>
                    <a:pt x="1288948" y="68287"/>
                  </a:lnTo>
                  <a:lnTo>
                    <a:pt x="1280210" y="68287"/>
                  </a:lnTo>
                  <a:lnTo>
                    <a:pt x="1276896" y="62217"/>
                  </a:lnTo>
                  <a:lnTo>
                    <a:pt x="1276896" y="1909787"/>
                  </a:lnTo>
                  <a:lnTo>
                    <a:pt x="1271562" y="1909787"/>
                  </a:lnTo>
                  <a:lnTo>
                    <a:pt x="1275930" y="1897087"/>
                  </a:lnTo>
                  <a:lnTo>
                    <a:pt x="1276896" y="1909787"/>
                  </a:lnTo>
                  <a:lnTo>
                    <a:pt x="1276896" y="62217"/>
                  </a:lnTo>
                  <a:lnTo>
                    <a:pt x="1273289" y="55587"/>
                  </a:lnTo>
                  <a:lnTo>
                    <a:pt x="1257490" y="55587"/>
                  </a:lnTo>
                  <a:lnTo>
                    <a:pt x="1257490" y="1109687"/>
                  </a:lnTo>
                  <a:lnTo>
                    <a:pt x="1257452" y="1122387"/>
                  </a:lnTo>
                  <a:lnTo>
                    <a:pt x="1248168" y="1122387"/>
                  </a:lnTo>
                  <a:lnTo>
                    <a:pt x="1248168" y="1897087"/>
                  </a:lnTo>
                  <a:lnTo>
                    <a:pt x="1243850" y="1909787"/>
                  </a:lnTo>
                  <a:lnTo>
                    <a:pt x="1211402" y="1909787"/>
                  </a:lnTo>
                  <a:lnTo>
                    <a:pt x="1211199" y="1897087"/>
                  </a:lnTo>
                  <a:lnTo>
                    <a:pt x="1248168" y="1897087"/>
                  </a:lnTo>
                  <a:lnTo>
                    <a:pt x="1248168" y="1122387"/>
                  </a:lnTo>
                  <a:lnTo>
                    <a:pt x="1246670" y="1122387"/>
                  </a:lnTo>
                  <a:lnTo>
                    <a:pt x="1257490" y="1109687"/>
                  </a:lnTo>
                  <a:lnTo>
                    <a:pt x="1257490" y="55587"/>
                  </a:lnTo>
                  <a:lnTo>
                    <a:pt x="1232547" y="55587"/>
                  </a:lnTo>
                  <a:lnTo>
                    <a:pt x="1227912" y="68287"/>
                  </a:lnTo>
                  <a:lnTo>
                    <a:pt x="1226870" y="68287"/>
                  </a:lnTo>
                  <a:lnTo>
                    <a:pt x="1224902" y="55587"/>
                  </a:lnTo>
                  <a:lnTo>
                    <a:pt x="1219377" y="55587"/>
                  </a:lnTo>
                  <a:lnTo>
                    <a:pt x="1215567" y="68287"/>
                  </a:lnTo>
                  <a:lnTo>
                    <a:pt x="1211135" y="55587"/>
                  </a:lnTo>
                  <a:lnTo>
                    <a:pt x="1209357" y="55587"/>
                  </a:lnTo>
                  <a:lnTo>
                    <a:pt x="1207897" y="68287"/>
                  </a:lnTo>
                  <a:lnTo>
                    <a:pt x="1197876" y="68287"/>
                  </a:lnTo>
                  <a:lnTo>
                    <a:pt x="1194917" y="55587"/>
                  </a:lnTo>
                  <a:lnTo>
                    <a:pt x="1189304" y="55587"/>
                  </a:lnTo>
                  <a:lnTo>
                    <a:pt x="1169619" y="66078"/>
                  </a:lnTo>
                  <a:lnTo>
                    <a:pt x="1169619" y="1884387"/>
                  </a:lnTo>
                  <a:lnTo>
                    <a:pt x="1168222" y="1897087"/>
                  </a:lnTo>
                  <a:lnTo>
                    <a:pt x="1159116" y="1897087"/>
                  </a:lnTo>
                  <a:lnTo>
                    <a:pt x="1157566" y="1884387"/>
                  </a:lnTo>
                  <a:lnTo>
                    <a:pt x="1153452" y="1884387"/>
                  </a:lnTo>
                  <a:lnTo>
                    <a:pt x="1154734" y="1897087"/>
                  </a:lnTo>
                  <a:lnTo>
                    <a:pt x="1145260" y="1897087"/>
                  </a:lnTo>
                  <a:lnTo>
                    <a:pt x="1143406" y="1884387"/>
                  </a:lnTo>
                  <a:lnTo>
                    <a:pt x="1150124" y="1884387"/>
                  </a:lnTo>
                  <a:lnTo>
                    <a:pt x="1154976" y="1871687"/>
                  </a:lnTo>
                  <a:lnTo>
                    <a:pt x="1164412" y="1871687"/>
                  </a:lnTo>
                  <a:lnTo>
                    <a:pt x="1167282" y="1884387"/>
                  </a:lnTo>
                  <a:lnTo>
                    <a:pt x="1169619" y="1884387"/>
                  </a:lnTo>
                  <a:lnTo>
                    <a:pt x="1169619" y="66078"/>
                  </a:lnTo>
                  <a:lnTo>
                    <a:pt x="1165466" y="68287"/>
                  </a:lnTo>
                  <a:lnTo>
                    <a:pt x="1129690" y="68287"/>
                  </a:lnTo>
                  <a:lnTo>
                    <a:pt x="1129690" y="1897087"/>
                  </a:lnTo>
                  <a:lnTo>
                    <a:pt x="1101699" y="1897087"/>
                  </a:lnTo>
                  <a:lnTo>
                    <a:pt x="1106411" y="1884387"/>
                  </a:lnTo>
                  <a:lnTo>
                    <a:pt x="1123111" y="1884387"/>
                  </a:lnTo>
                  <a:lnTo>
                    <a:pt x="1129690" y="1897087"/>
                  </a:lnTo>
                  <a:lnTo>
                    <a:pt x="1129690" y="68287"/>
                  </a:lnTo>
                  <a:lnTo>
                    <a:pt x="1122197" y="68287"/>
                  </a:lnTo>
                  <a:lnTo>
                    <a:pt x="1122197" y="1871687"/>
                  </a:lnTo>
                  <a:lnTo>
                    <a:pt x="1118755" y="1871687"/>
                  </a:lnTo>
                  <a:lnTo>
                    <a:pt x="1119327" y="1858987"/>
                  </a:lnTo>
                  <a:lnTo>
                    <a:pt x="1122197" y="1871687"/>
                  </a:lnTo>
                  <a:lnTo>
                    <a:pt x="1122197" y="68287"/>
                  </a:lnTo>
                  <a:lnTo>
                    <a:pt x="1095349" y="68287"/>
                  </a:lnTo>
                  <a:lnTo>
                    <a:pt x="1092123" y="55587"/>
                  </a:lnTo>
                  <a:lnTo>
                    <a:pt x="1084160" y="55587"/>
                  </a:lnTo>
                  <a:lnTo>
                    <a:pt x="1081620" y="68287"/>
                  </a:lnTo>
                  <a:lnTo>
                    <a:pt x="1081417" y="67691"/>
                  </a:lnTo>
                  <a:lnTo>
                    <a:pt x="1081417" y="1909787"/>
                  </a:lnTo>
                  <a:lnTo>
                    <a:pt x="1081112" y="1922487"/>
                  </a:lnTo>
                  <a:lnTo>
                    <a:pt x="1070648" y="1922487"/>
                  </a:lnTo>
                  <a:lnTo>
                    <a:pt x="1070444" y="1909787"/>
                  </a:lnTo>
                  <a:lnTo>
                    <a:pt x="1081417" y="1909787"/>
                  </a:lnTo>
                  <a:lnTo>
                    <a:pt x="1081417" y="67691"/>
                  </a:lnTo>
                  <a:lnTo>
                    <a:pt x="1077315" y="55587"/>
                  </a:lnTo>
                  <a:lnTo>
                    <a:pt x="1073315" y="55587"/>
                  </a:lnTo>
                  <a:lnTo>
                    <a:pt x="1073315" y="1884387"/>
                  </a:lnTo>
                  <a:lnTo>
                    <a:pt x="1059421" y="1884387"/>
                  </a:lnTo>
                  <a:lnTo>
                    <a:pt x="1060157" y="1871687"/>
                  </a:lnTo>
                  <a:lnTo>
                    <a:pt x="1068590" y="1871687"/>
                  </a:lnTo>
                  <a:lnTo>
                    <a:pt x="1073315" y="1884387"/>
                  </a:lnTo>
                  <a:lnTo>
                    <a:pt x="1073315" y="55587"/>
                  </a:lnTo>
                  <a:lnTo>
                    <a:pt x="1072908" y="55587"/>
                  </a:lnTo>
                  <a:lnTo>
                    <a:pt x="1072680" y="52781"/>
                  </a:lnTo>
                  <a:lnTo>
                    <a:pt x="1067841" y="55587"/>
                  </a:lnTo>
                  <a:lnTo>
                    <a:pt x="1056144" y="55587"/>
                  </a:lnTo>
                  <a:lnTo>
                    <a:pt x="1046543" y="68287"/>
                  </a:lnTo>
                  <a:lnTo>
                    <a:pt x="1040434" y="59270"/>
                  </a:lnTo>
                  <a:lnTo>
                    <a:pt x="1041869" y="59524"/>
                  </a:lnTo>
                  <a:lnTo>
                    <a:pt x="1042644" y="53213"/>
                  </a:lnTo>
                  <a:lnTo>
                    <a:pt x="1038453" y="53924"/>
                  </a:lnTo>
                  <a:lnTo>
                    <a:pt x="1036662" y="46024"/>
                  </a:lnTo>
                  <a:lnTo>
                    <a:pt x="1035189" y="53314"/>
                  </a:lnTo>
                  <a:lnTo>
                    <a:pt x="1035240" y="55587"/>
                  </a:lnTo>
                  <a:lnTo>
                    <a:pt x="1031582" y="55587"/>
                  </a:lnTo>
                  <a:lnTo>
                    <a:pt x="1027671" y="68287"/>
                  </a:lnTo>
                  <a:lnTo>
                    <a:pt x="1020876" y="80987"/>
                  </a:lnTo>
                  <a:lnTo>
                    <a:pt x="1001598" y="80987"/>
                  </a:lnTo>
                  <a:lnTo>
                    <a:pt x="1002423" y="93687"/>
                  </a:lnTo>
                  <a:lnTo>
                    <a:pt x="997458" y="93687"/>
                  </a:lnTo>
                  <a:lnTo>
                    <a:pt x="997458" y="1109687"/>
                  </a:lnTo>
                  <a:lnTo>
                    <a:pt x="996696" y="1122387"/>
                  </a:lnTo>
                  <a:lnTo>
                    <a:pt x="990409" y="1109687"/>
                  </a:lnTo>
                  <a:lnTo>
                    <a:pt x="990244" y="1109687"/>
                  </a:lnTo>
                  <a:lnTo>
                    <a:pt x="991704" y="1096987"/>
                  </a:lnTo>
                  <a:lnTo>
                    <a:pt x="993444" y="1109687"/>
                  </a:lnTo>
                  <a:lnTo>
                    <a:pt x="997458" y="1109687"/>
                  </a:lnTo>
                  <a:lnTo>
                    <a:pt x="997458" y="93687"/>
                  </a:lnTo>
                  <a:lnTo>
                    <a:pt x="983691" y="93687"/>
                  </a:lnTo>
                  <a:lnTo>
                    <a:pt x="978725" y="102184"/>
                  </a:lnTo>
                  <a:lnTo>
                    <a:pt x="978725" y="1884387"/>
                  </a:lnTo>
                  <a:lnTo>
                    <a:pt x="971740" y="1884387"/>
                  </a:lnTo>
                  <a:lnTo>
                    <a:pt x="972439" y="1871687"/>
                  </a:lnTo>
                  <a:lnTo>
                    <a:pt x="978535" y="1871687"/>
                  </a:lnTo>
                  <a:lnTo>
                    <a:pt x="978725" y="1884387"/>
                  </a:lnTo>
                  <a:lnTo>
                    <a:pt x="978725" y="102184"/>
                  </a:lnTo>
                  <a:lnTo>
                    <a:pt x="976261" y="106387"/>
                  </a:lnTo>
                  <a:lnTo>
                    <a:pt x="971753" y="93687"/>
                  </a:lnTo>
                  <a:lnTo>
                    <a:pt x="962164" y="93687"/>
                  </a:lnTo>
                  <a:lnTo>
                    <a:pt x="962164" y="1998687"/>
                  </a:lnTo>
                  <a:lnTo>
                    <a:pt x="955027" y="1998687"/>
                  </a:lnTo>
                  <a:lnTo>
                    <a:pt x="959218" y="1985987"/>
                  </a:lnTo>
                  <a:lnTo>
                    <a:pt x="962164" y="1998687"/>
                  </a:lnTo>
                  <a:lnTo>
                    <a:pt x="962164" y="93687"/>
                  </a:lnTo>
                  <a:lnTo>
                    <a:pt x="953884" y="93687"/>
                  </a:lnTo>
                  <a:lnTo>
                    <a:pt x="953884" y="106387"/>
                  </a:lnTo>
                  <a:lnTo>
                    <a:pt x="953858" y="119087"/>
                  </a:lnTo>
                  <a:lnTo>
                    <a:pt x="949401" y="106387"/>
                  </a:lnTo>
                  <a:lnTo>
                    <a:pt x="946721" y="118097"/>
                  </a:lnTo>
                  <a:lnTo>
                    <a:pt x="946721" y="1096987"/>
                  </a:lnTo>
                  <a:lnTo>
                    <a:pt x="946264" y="1109687"/>
                  </a:lnTo>
                  <a:lnTo>
                    <a:pt x="935990" y="1109687"/>
                  </a:lnTo>
                  <a:lnTo>
                    <a:pt x="936498" y="1096987"/>
                  </a:lnTo>
                  <a:lnTo>
                    <a:pt x="946721" y="1096987"/>
                  </a:lnTo>
                  <a:lnTo>
                    <a:pt x="946721" y="118097"/>
                  </a:lnTo>
                  <a:lnTo>
                    <a:pt x="946492" y="119087"/>
                  </a:lnTo>
                  <a:lnTo>
                    <a:pt x="946518" y="106387"/>
                  </a:lnTo>
                  <a:lnTo>
                    <a:pt x="949401" y="106387"/>
                  </a:lnTo>
                  <a:lnTo>
                    <a:pt x="953884" y="106387"/>
                  </a:lnTo>
                  <a:lnTo>
                    <a:pt x="953884" y="93687"/>
                  </a:lnTo>
                  <a:lnTo>
                    <a:pt x="953706" y="93687"/>
                  </a:lnTo>
                  <a:lnTo>
                    <a:pt x="943305" y="106387"/>
                  </a:lnTo>
                  <a:lnTo>
                    <a:pt x="919162" y="106387"/>
                  </a:lnTo>
                  <a:lnTo>
                    <a:pt x="919162" y="1884387"/>
                  </a:lnTo>
                  <a:lnTo>
                    <a:pt x="914882" y="1897087"/>
                  </a:lnTo>
                  <a:lnTo>
                    <a:pt x="905471" y="1897087"/>
                  </a:lnTo>
                  <a:lnTo>
                    <a:pt x="901890" y="1884387"/>
                  </a:lnTo>
                  <a:lnTo>
                    <a:pt x="919162" y="1884387"/>
                  </a:lnTo>
                  <a:lnTo>
                    <a:pt x="919162" y="106387"/>
                  </a:lnTo>
                  <a:lnTo>
                    <a:pt x="915416" y="106387"/>
                  </a:lnTo>
                  <a:lnTo>
                    <a:pt x="916546" y="119087"/>
                  </a:lnTo>
                  <a:lnTo>
                    <a:pt x="910907" y="119087"/>
                  </a:lnTo>
                  <a:lnTo>
                    <a:pt x="915416" y="106387"/>
                  </a:lnTo>
                  <a:lnTo>
                    <a:pt x="895324" y="106387"/>
                  </a:lnTo>
                  <a:lnTo>
                    <a:pt x="895324" y="131787"/>
                  </a:lnTo>
                  <a:lnTo>
                    <a:pt x="892365" y="144487"/>
                  </a:lnTo>
                  <a:lnTo>
                    <a:pt x="883742" y="144487"/>
                  </a:lnTo>
                  <a:lnTo>
                    <a:pt x="881519" y="157187"/>
                  </a:lnTo>
                  <a:lnTo>
                    <a:pt x="873239" y="157187"/>
                  </a:lnTo>
                  <a:lnTo>
                    <a:pt x="873239" y="1046187"/>
                  </a:lnTo>
                  <a:lnTo>
                    <a:pt x="870292" y="1058887"/>
                  </a:lnTo>
                  <a:lnTo>
                    <a:pt x="869454" y="1054684"/>
                  </a:lnTo>
                  <a:lnTo>
                    <a:pt x="869454" y="1897087"/>
                  </a:lnTo>
                  <a:lnTo>
                    <a:pt x="865289" y="1909787"/>
                  </a:lnTo>
                  <a:lnTo>
                    <a:pt x="864273" y="1909787"/>
                  </a:lnTo>
                  <a:lnTo>
                    <a:pt x="862431" y="1897087"/>
                  </a:lnTo>
                  <a:lnTo>
                    <a:pt x="869454" y="1897087"/>
                  </a:lnTo>
                  <a:lnTo>
                    <a:pt x="869454" y="1054684"/>
                  </a:lnTo>
                  <a:lnTo>
                    <a:pt x="867765" y="1046187"/>
                  </a:lnTo>
                  <a:lnTo>
                    <a:pt x="873239" y="1046187"/>
                  </a:lnTo>
                  <a:lnTo>
                    <a:pt x="873239" y="157187"/>
                  </a:lnTo>
                  <a:lnTo>
                    <a:pt x="872617" y="157187"/>
                  </a:lnTo>
                  <a:lnTo>
                    <a:pt x="872553" y="144487"/>
                  </a:lnTo>
                  <a:lnTo>
                    <a:pt x="861847" y="144487"/>
                  </a:lnTo>
                  <a:lnTo>
                    <a:pt x="861847" y="1884387"/>
                  </a:lnTo>
                  <a:lnTo>
                    <a:pt x="854875" y="1884387"/>
                  </a:lnTo>
                  <a:lnTo>
                    <a:pt x="859002" y="1871687"/>
                  </a:lnTo>
                  <a:lnTo>
                    <a:pt x="860018" y="1871687"/>
                  </a:lnTo>
                  <a:lnTo>
                    <a:pt x="861847" y="1884387"/>
                  </a:lnTo>
                  <a:lnTo>
                    <a:pt x="861847" y="144487"/>
                  </a:lnTo>
                  <a:lnTo>
                    <a:pt x="860501" y="144487"/>
                  </a:lnTo>
                  <a:lnTo>
                    <a:pt x="868083" y="131787"/>
                  </a:lnTo>
                  <a:lnTo>
                    <a:pt x="895324" y="131787"/>
                  </a:lnTo>
                  <a:lnTo>
                    <a:pt x="895324" y="106387"/>
                  </a:lnTo>
                  <a:lnTo>
                    <a:pt x="893203" y="106387"/>
                  </a:lnTo>
                  <a:lnTo>
                    <a:pt x="881011" y="119087"/>
                  </a:lnTo>
                  <a:lnTo>
                    <a:pt x="868654" y="106387"/>
                  </a:lnTo>
                  <a:lnTo>
                    <a:pt x="860056" y="106387"/>
                  </a:lnTo>
                  <a:lnTo>
                    <a:pt x="861656" y="119087"/>
                  </a:lnTo>
                  <a:lnTo>
                    <a:pt x="853643" y="119087"/>
                  </a:lnTo>
                  <a:lnTo>
                    <a:pt x="856919" y="131787"/>
                  </a:lnTo>
                  <a:lnTo>
                    <a:pt x="849452" y="131787"/>
                  </a:lnTo>
                  <a:lnTo>
                    <a:pt x="849566" y="144487"/>
                  </a:lnTo>
                  <a:lnTo>
                    <a:pt x="843432" y="144487"/>
                  </a:lnTo>
                  <a:lnTo>
                    <a:pt x="843432" y="1897087"/>
                  </a:lnTo>
                  <a:lnTo>
                    <a:pt x="837857" y="1909787"/>
                  </a:lnTo>
                  <a:lnTo>
                    <a:pt x="827938" y="1909787"/>
                  </a:lnTo>
                  <a:lnTo>
                    <a:pt x="827938" y="1960587"/>
                  </a:lnTo>
                  <a:lnTo>
                    <a:pt x="816673" y="1960587"/>
                  </a:lnTo>
                  <a:lnTo>
                    <a:pt x="816673" y="1985987"/>
                  </a:lnTo>
                  <a:lnTo>
                    <a:pt x="815644" y="1998687"/>
                  </a:lnTo>
                  <a:lnTo>
                    <a:pt x="808545" y="1998687"/>
                  </a:lnTo>
                  <a:lnTo>
                    <a:pt x="807567" y="1985987"/>
                  </a:lnTo>
                  <a:lnTo>
                    <a:pt x="816673" y="1985987"/>
                  </a:lnTo>
                  <a:lnTo>
                    <a:pt x="816673" y="1960587"/>
                  </a:lnTo>
                  <a:lnTo>
                    <a:pt x="803681" y="1960587"/>
                  </a:lnTo>
                  <a:lnTo>
                    <a:pt x="808253" y="1947887"/>
                  </a:lnTo>
                  <a:lnTo>
                    <a:pt x="825817" y="1947887"/>
                  </a:lnTo>
                  <a:lnTo>
                    <a:pt x="827938" y="1960587"/>
                  </a:lnTo>
                  <a:lnTo>
                    <a:pt x="827938" y="1909787"/>
                  </a:lnTo>
                  <a:lnTo>
                    <a:pt x="811517" y="1909787"/>
                  </a:lnTo>
                  <a:lnTo>
                    <a:pt x="804164" y="1897087"/>
                  </a:lnTo>
                  <a:lnTo>
                    <a:pt x="843432" y="1897087"/>
                  </a:lnTo>
                  <a:lnTo>
                    <a:pt x="843432" y="144487"/>
                  </a:lnTo>
                  <a:lnTo>
                    <a:pt x="842035" y="144487"/>
                  </a:lnTo>
                  <a:lnTo>
                    <a:pt x="842035" y="1706587"/>
                  </a:lnTo>
                  <a:lnTo>
                    <a:pt x="836193" y="1719287"/>
                  </a:lnTo>
                  <a:lnTo>
                    <a:pt x="829386" y="1719287"/>
                  </a:lnTo>
                  <a:lnTo>
                    <a:pt x="823861" y="1706587"/>
                  </a:lnTo>
                  <a:lnTo>
                    <a:pt x="842035" y="1706587"/>
                  </a:lnTo>
                  <a:lnTo>
                    <a:pt x="842035" y="144487"/>
                  </a:lnTo>
                  <a:lnTo>
                    <a:pt x="835964" y="144487"/>
                  </a:lnTo>
                  <a:lnTo>
                    <a:pt x="835964" y="881087"/>
                  </a:lnTo>
                  <a:lnTo>
                    <a:pt x="828700" y="881087"/>
                  </a:lnTo>
                  <a:lnTo>
                    <a:pt x="828421" y="868387"/>
                  </a:lnTo>
                  <a:lnTo>
                    <a:pt x="835685" y="868387"/>
                  </a:lnTo>
                  <a:lnTo>
                    <a:pt x="835964" y="881087"/>
                  </a:lnTo>
                  <a:lnTo>
                    <a:pt x="835964" y="144487"/>
                  </a:lnTo>
                  <a:lnTo>
                    <a:pt x="826439" y="144487"/>
                  </a:lnTo>
                  <a:lnTo>
                    <a:pt x="826439" y="931887"/>
                  </a:lnTo>
                  <a:lnTo>
                    <a:pt x="825969" y="944587"/>
                  </a:lnTo>
                  <a:lnTo>
                    <a:pt x="816851" y="944587"/>
                  </a:lnTo>
                  <a:lnTo>
                    <a:pt x="815505" y="931887"/>
                  </a:lnTo>
                  <a:lnTo>
                    <a:pt x="826439" y="931887"/>
                  </a:lnTo>
                  <a:lnTo>
                    <a:pt x="826439" y="144487"/>
                  </a:lnTo>
                  <a:lnTo>
                    <a:pt x="823163" y="144487"/>
                  </a:lnTo>
                  <a:lnTo>
                    <a:pt x="823163" y="169887"/>
                  </a:lnTo>
                  <a:lnTo>
                    <a:pt x="823074" y="881087"/>
                  </a:lnTo>
                  <a:lnTo>
                    <a:pt x="818680" y="881087"/>
                  </a:lnTo>
                  <a:lnTo>
                    <a:pt x="818680" y="906487"/>
                  </a:lnTo>
                  <a:lnTo>
                    <a:pt x="812952" y="906487"/>
                  </a:lnTo>
                  <a:lnTo>
                    <a:pt x="818108" y="893787"/>
                  </a:lnTo>
                  <a:lnTo>
                    <a:pt x="818680" y="906487"/>
                  </a:lnTo>
                  <a:lnTo>
                    <a:pt x="818680" y="881087"/>
                  </a:lnTo>
                  <a:lnTo>
                    <a:pt x="815594" y="881087"/>
                  </a:lnTo>
                  <a:lnTo>
                    <a:pt x="820051" y="868387"/>
                  </a:lnTo>
                  <a:lnTo>
                    <a:pt x="821093" y="868387"/>
                  </a:lnTo>
                  <a:lnTo>
                    <a:pt x="823074" y="881087"/>
                  </a:lnTo>
                  <a:lnTo>
                    <a:pt x="823074" y="169887"/>
                  </a:lnTo>
                  <a:lnTo>
                    <a:pt x="819861" y="169887"/>
                  </a:lnTo>
                  <a:lnTo>
                    <a:pt x="821359" y="157187"/>
                  </a:lnTo>
                  <a:lnTo>
                    <a:pt x="823163" y="169887"/>
                  </a:lnTo>
                  <a:lnTo>
                    <a:pt x="823163" y="144487"/>
                  </a:lnTo>
                  <a:lnTo>
                    <a:pt x="819188" y="144487"/>
                  </a:lnTo>
                  <a:lnTo>
                    <a:pt x="820724" y="157187"/>
                  </a:lnTo>
                  <a:lnTo>
                    <a:pt x="809294" y="157187"/>
                  </a:lnTo>
                  <a:lnTo>
                    <a:pt x="809294" y="1693887"/>
                  </a:lnTo>
                  <a:lnTo>
                    <a:pt x="804037" y="1693887"/>
                  </a:lnTo>
                  <a:lnTo>
                    <a:pt x="808291" y="1681187"/>
                  </a:lnTo>
                  <a:lnTo>
                    <a:pt x="809294" y="1693887"/>
                  </a:lnTo>
                  <a:lnTo>
                    <a:pt x="809294" y="157187"/>
                  </a:lnTo>
                  <a:lnTo>
                    <a:pt x="800519" y="157187"/>
                  </a:lnTo>
                  <a:lnTo>
                    <a:pt x="800227" y="144487"/>
                  </a:lnTo>
                  <a:lnTo>
                    <a:pt x="792797" y="144487"/>
                  </a:lnTo>
                  <a:lnTo>
                    <a:pt x="793559" y="157187"/>
                  </a:lnTo>
                  <a:lnTo>
                    <a:pt x="790930" y="157187"/>
                  </a:lnTo>
                  <a:lnTo>
                    <a:pt x="789406" y="169887"/>
                  </a:lnTo>
                  <a:lnTo>
                    <a:pt x="801243" y="169887"/>
                  </a:lnTo>
                  <a:lnTo>
                    <a:pt x="801154" y="881087"/>
                  </a:lnTo>
                  <a:lnTo>
                    <a:pt x="799985" y="881087"/>
                  </a:lnTo>
                  <a:lnTo>
                    <a:pt x="799985" y="906487"/>
                  </a:lnTo>
                  <a:lnTo>
                    <a:pt x="796378" y="906487"/>
                  </a:lnTo>
                  <a:lnTo>
                    <a:pt x="796378" y="1071587"/>
                  </a:lnTo>
                  <a:lnTo>
                    <a:pt x="795223" y="1076515"/>
                  </a:lnTo>
                  <a:lnTo>
                    <a:pt x="795223" y="1693887"/>
                  </a:lnTo>
                  <a:lnTo>
                    <a:pt x="791006" y="1681187"/>
                  </a:lnTo>
                  <a:lnTo>
                    <a:pt x="788339" y="1693887"/>
                  </a:lnTo>
                  <a:lnTo>
                    <a:pt x="788276" y="1681187"/>
                  </a:lnTo>
                  <a:lnTo>
                    <a:pt x="791006" y="1681187"/>
                  </a:lnTo>
                  <a:lnTo>
                    <a:pt x="795134" y="1681187"/>
                  </a:lnTo>
                  <a:lnTo>
                    <a:pt x="795223" y="1693887"/>
                  </a:lnTo>
                  <a:lnTo>
                    <a:pt x="795223" y="1076515"/>
                  </a:lnTo>
                  <a:lnTo>
                    <a:pt x="793394" y="1084287"/>
                  </a:lnTo>
                  <a:lnTo>
                    <a:pt x="787158" y="1084287"/>
                  </a:lnTo>
                  <a:lnTo>
                    <a:pt x="788581" y="1071587"/>
                  </a:lnTo>
                  <a:lnTo>
                    <a:pt x="796378" y="1071587"/>
                  </a:lnTo>
                  <a:lnTo>
                    <a:pt x="796378" y="906487"/>
                  </a:lnTo>
                  <a:lnTo>
                    <a:pt x="787971" y="906487"/>
                  </a:lnTo>
                  <a:lnTo>
                    <a:pt x="783437" y="906487"/>
                  </a:lnTo>
                  <a:lnTo>
                    <a:pt x="783437" y="1071587"/>
                  </a:lnTo>
                  <a:lnTo>
                    <a:pt x="782815" y="1084287"/>
                  </a:lnTo>
                  <a:lnTo>
                    <a:pt x="774039" y="1084287"/>
                  </a:lnTo>
                  <a:lnTo>
                    <a:pt x="774039" y="1681187"/>
                  </a:lnTo>
                  <a:lnTo>
                    <a:pt x="769835" y="1681187"/>
                  </a:lnTo>
                  <a:lnTo>
                    <a:pt x="771702" y="1668487"/>
                  </a:lnTo>
                  <a:lnTo>
                    <a:pt x="774039" y="1681187"/>
                  </a:lnTo>
                  <a:lnTo>
                    <a:pt x="774039" y="1084287"/>
                  </a:lnTo>
                  <a:lnTo>
                    <a:pt x="769289" y="1084287"/>
                  </a:lnTo>
                  <a:lnTo>
                    <a:pt x="769886" y="1071587"/>
                  </a:lnTo>
                  <a:lnTo>
                    <a:pt x="783437" y="1071587"/>
                  </a:lnTo>
                  <a:lnTo>
                    <a:pt x="783437" y="906487"/>
                  </a:lnTo>
                  <a:lnTo>
                    <a:pt x="772388" y="906487"/>
                  </a:lnTo>
                  <a:lnTo>
                    <a:pt x="772388" y="931887"/>
                  </a:lnTo>
                  <a:lnTo>
                    <a:pt x="772134" y="944587"/>
                  </a:lnTo>
                  <a:lnTo>
                    <a:pt x="765035" y="944587"/>
                  </a:lnTo>
                  <a:lnTo>
                    <a:pt x="766991" y="957287"/>
                  </a:lnTo>
                  <a:lnTo>
                    <a:pt x="759574" y="957287"/>
                  </a:lnTo>
                  <a:lnTo>
                    <a:pt x="763981" y="944587"/>
                  </a:lnTo>
                  <a:lnTo>
                    <a:pt x="761098" y="944587"/>
                  </a:lnTo>
                  <a:lnTo>
                    <a:pt x="762812" y="931887"/>
                  </a:lnTo>
                  <a:lnTo>
                    <a:pt x="772388" y="931887"/>
                  </a:lnTo>
                  <a:lnTo>
                    <a:pt x="772388" y="906487"/>
                  </a:lnTo>
                  <a:lnTo>
                    <a:pt x="767232" y="906487"/>
                  </a:lnTo>
                  <a:lnTo>
                    <a:pt x="767168" y="893787"/>
                  </a:lnTo>
                  <a:lnTo>
                    <a:pt x="759028" y="893787"/>
                  </a:lnTo>
                  <a:lnTo>
                    <a:pt x="759802" y="906487"/>
                  </a:lnTo>
                  <a:lnTo>
                    <a:pt x="757821" y="906487"/>
                  </a:lnTo>
                  <a:lnTo>
                    <a:pt x="757821" y="1617687"/>
                  </a:lnTo>
                  <a:lnTo>
                    <a:pt x="754380" y="1617687"/>
                  </a:lnTo>
                  <a:lnTo>
                    <a:pt x="754875" y="1604987"/>
                  </a:lnTo>
                  <a:lnTo>
                    <a:pt x="757821" y="1617687"/>
                  </a:lnTo>
                  <a:lnTo>
                    <a:pt x="757821" y="906487"/>
                  </a:lnTo>
                  <a:lnTo>
                    <a:pt x="754849" y="906487"/>
                  </a:lnTo>
                  <a:lnTo>
                    <a:pt x="754849" y="1033487"/>
                  </a:lnTo>
                  <a:lnTo>
                    <a:pt x="747458" y="1033487"/>
                  </a:lnTo>
                  <a:lnTo>
                    <a:pt x="751852" y="1020787"/>
                  </a:lnTo>
                  <a:lnTo>
                    <a:pt x="752919" y="1020787"/>
                  </a:lnTo>
                  <a:lnTo>
                    <a:pt x="754849" y="1033487"/>
                  </a:lnTo>
                  <a:lnTo>
                    <a:pt x="754849" y="906487"/>
                  </a:lnTo>
                  <a:lnTo>
                    <a:pt x="753960" y="906487"/>
                  </a:lnTo>
                  <a:lnTo>
                    <a:pt x="753960" y="944587"/>
                  </a:lnTo>
                  <a:lnTo>
                    <a:pt x="746493" y="944587"/>
                  </a:lnTo>
                  <a:lnTo>
                    <a:pt x="746404" y="931887"/>
                  </a:lnTo>
                  <a:lnTo>
                    <a:pt x="753643" y="931887"/>
                  </a:lnTo>
                  <a:lnTo>
                    <a:pt x="753960" y="944587"/>
                  </a:lnTo>
                  <a:lnTo>
                    <a:pt x="753960" y="906487"/>
                  </a:lnTo>
                  <a:lnTo>
                    <a:pt x="741565" y="906487"/>
                  </a:lnTo>
                  <a:lnTo>
                    <a:pt x="744359" y="893787"/>
                  </a:lnTo>
                  <a:lnTo>
                    <a:pt x="754443" y="893787"/>
                  </a:lnTo>
                  <a:lnTo>
                    <a:pt x="755713" y="881087"/>
                  </a:lnTo>
                  <a:lnTo>
                    <a:pt x="740905" y="881087"/>
                  </a:lnTo>
                  <a:lnTo>
                    <a:pt x="746023" y="868387"/>
                  </a:lnTo>
                  <a:lnTo>
                    <a:pt x="773658" y="868387"/>
                  </a:lnTo>
                  <a:lnTo>
                    <a:pt x="779907" y="881087"/>
                  </a:lnTo>
                  <a:lnTo>
                    <a:pt x="792200" y="881087"/>
                  </a:lnTo>
                  <a:lnTo>
                    <a:pt x="792340" y="893787"/>
                  </a:lnTo>
                  <a:lnTo>
                    <a:pt x="785190" y="893787"/>
                  </a:lnTo>
                  <a:lnTo>
                    <a:pt x="787971" y="906487"/>
                  </a:lnTo>
                  <a:lnTo>
                    <a:pt x="794397" y="893787"/>
                  </a:lnTo>
                  <a:lnTo>
                    <a:pt x="799985" y="906487"/>
                  </a:lnTo>
                  <a:lnTo>
                    <a:pt x="799985" y="881087"/>
                  </a:lnTo>
                  <a:lnTo>
                    <a:pt x="793724" y="881087"/>
                  </a:lnTo>
                  <a:lnTo>
                    <a:pt x="798106" y="868387"/>
                  </a:lnTo>
                  <a:lnTo>
                    <a:pt x="799185" y="868387"/>
                  </a:lnTo>
                  <a:lnTo>
                    <a:pt x="801154" y="881087"/>
                  </a:lnTo>
                  <a:lnTo>
                    <a:pt x="801154" y="169938"/>
                  </a:lnTo>
                  <a:lnTo>
                    <a:pt x="778548" y="182587"/>
                  </a:lnTo>
                  <a:lnTo>
                    <a:pt x="775462" y="169887"/>
                  </a:lnTo>
                  <a:lnTo>
                    <a:pt x="774141" y="169887"/>
                  </a:lnTo>
                  <a:lnTo>
                    <a:pt x="774141" y="157187"/>
                  </a:lnTo>
                  <a:lnTo>
                    <a:pt x="762622" y="157187"/>
                  </a:lnTo>
                  <a:lnTo>
                    <a:pt x="755269" y="169887"/>
                  </a:lnTo>
                  <a:lnTo>
                    <a:pt x="748106" y="182587"/>
                  </a:lnTo>
                  <a:lnTo>
                    <a:pt x="741349" y="182587"/>
                  </a:lnTo>
                  <a:lnTo>
                    <a:pt x="741184" y="169887"/>
                  </a:lnTo>
                  <a:lnTo>
                    <a:pt x="732929" y="169887"/>
                  </a:lnTo>
                  <a:lnTo>
                    <a:pt x="732929" y="881087"/>
                  </a:lnTo>
                  <a:lnTo>
                    <a:pt x="730745" y="893787"/>
                  </a:lnTo>
                  <a:lnTo>
                    <a:pt x="726465" y="881087"/>
                  </a:lnTo>
                  <a:lnTo>
                    <a:pt x="726173" y="893787"/>
                  </a:lnTo>
                  <a:lnTo>
                    <a:pt x="730034" y="906487"/>
                  </a:lnTo>
                  <a:lnTo>
                    <a:pt x="716064" y="906487"/>
                  </a:lnTo>
                  <a:lnTo>
                    <a:pt x="716635" y="893787"/>
                  </a:lnTo>
                  <a:lnTo>
                    <a:pt x="712101" y="893787"/>
                  </a:lnTo>
                  <a:lnTo>
                    <a:pt x="714806" y="881087"/>
                  </a:lnTo>
                  <a:lnTo>
                    <a:pt x="712609" y="881087"/>
                  </a:lnTo>
                  <a:lnTo>
                    <a:pt x="711250" y="868387"/>
                  </a:lnTo>
                  <a:lnTo>
                    <a:pt x="730034" y="868387"/>
                  </a:lnTo>
                  <a:lnTo>
                    <a:pt x="726719" y="881087"/>
                  </a:lnTo>
                  <a:lnTo>
                    <a:pt x="732929" y="881087"/>
                  </a:lnTo>
                  <a:lnTo>
                    <a:pt x="732929" y="169887"/>
                  </a:lnTo>
                  <a:lnTo>
                    <a:pt x="722985" y="169887"/>
                  </a:lnTo>
                  <a:lnTo>
                    <a:pt x="718642" y="182587"/>
                  </a:lnTo>
                  <a:lnTo>
                    <a:pt x="722071" y="182587"/>
                  </a:lnTo>
                  <a:lnTo>
                    <a:pt x="717537" y="195287"/>
                  </a:lnTo>
                  <a:lnTo>
                    <a:pt x="707720" y="195287"/>
                  </a:lnTo>
                  <a:lnTo>
                    <a:pt x="707720" y="868387"/>
                  </a:lnTo>
                  <a:lnTo>
                    <a:pt x="705535" y="881087"/>
                  </a:lnTo>
                  <a:lnTo>
                    <a:pt x="700443" y="881087"/>
                  </a:lnTo>
                  <a:lnTo>
                    <a:pt x="700443" y="931887"/>
                  </a:lnTo>
                  <a:lnTo>
                    <a:pt x="698588" y="944587"/>
                  </a:lnTo>
                  <a:lnTo>
                    <a:pt x="691718" y="931887"/>
                  </a:lnTo>
                  <a:lnTo>
                    <a:pt x="700443" y="931887"/>
                  </a:lnTo>
                  <a:lnTo>
                    <a:pt x="700443" y="881087"/>
                  </a:lnTo>
                  <a:lnTo>
                    <a:pt x="683310" y="881087"/>
                  </a:lnTo>
                  <a:lnTo>
                    <a:pt x="680339" y="868387"/>
                  </a:lnTo>
                  <a:lnTo>
                    <a:pt x="707720" y="868387"/>
                  </a:lnTo>
                  <a:lnTo>
                    <a:pt x="707720" y="195287"/>
                  </a:lnTo>
                  <a:lnTo>
                    <a:pt x="689330" y="195287"/>
                  </a:lnTo>
                  <a:lnTo>
                    <a:pt x="688708" y="207987"/>
                  </a:lnTo>
                  <a:lnTo>
                    <a:pt x="674865" y="207987"/>
                  </a:lnTo>
                  <a:lnTo>
                    <a:pt x="674865" y="868387"/>
                  </a:lnTo>
                  <a:lnTo>
                    <a:pt x="671271" y="881087"/>
                  </a:lnTo>
                  <a:lnTo>
                    <a:pt x="667740" y="881087"/>
                  </a:lnTo>
                  <a:lnTo>
                    <a:pt x="667550" y="868387"/>
                  </a:lnTo>
                  <a:lnTo>
                    <a:pt x="674865" y="868387"/>
                  </a:lnTo>
                  <a:lnTo>
                    <a:pt x="674865" y="207987"/>
                  </a:lnTo>
                  <a:lnTo>
                    <a:pt x="660996" y="207987"/>
                  </a:lnTo>
                  <a:lnTo>
                    <a:pt x="660996" y="868387"/>
                  </a:lnTo>
                  <a:lnTo>
                    <a:pt x="652411" y="881087"/>
                  </a:lnTo>
                  <a:lnTo>
                    <a:pt x="653338" y="881087"/>
                  </a:lnTo>
                  <a:lnTo>
                    <a:pt x="649033" y="893787"/>
                  </a:lnTo>
                  <a:lnTo>
                    <a:pt x="624319" y="893787"/>
                  </a:lnTo>
                  <a:lnTo>
                    <a:pt x="625233" y="881087"/>
                  </a:lnTo>
                  <a:lnTo>
                    <a:pt x="640905" y="881087"/>
                  </a:lnTo>
                  <a:lnTo>
                    <a:pt x="641819" y="868387"/>
                  </a:lnTo>
                  <a:lnTo>
                    <a:pt x="660996" y="868387"/>
                  </a:lnTo>
                  <a:lnTo>
                    <a:pt x="660996" y="207987"/>
                  </a:lnTo>
                  <a:lnTo>
                    <a:pt x="660768" y="207987"/>
                  </a:lnTo>
                  <a:lnTo>
                    <a:pt x="657631" y="220687"/>
                  </a:lnTo>
                  <a:lnTo>
                    <a:pt x="651052" y="220687"/>
                  </a:lnTo>
                  <a:lnTo>
                    <a:pt x="653046" y="207987"/>
                  </a:lnTo>
                  <a:lnTo>
                    <a:pt x="651675" y="207987"/>
                  </a:lnTo>
                  <a:lnTo>
                    <a:pt x="648817" y="195287"/>
                  </a:lnTo>
                  <a:lnTo>
                    <a:pt x="651268" y="195287"/>
                  </a:lnTo>
                  <a:lnTo>
                    <a:pt x="651967" y="182587"/>
                  </a:lnTo>
                  <a:lnTo>
                    <a:pt x="660336" y="182587"/>
                  </a:lnTo>
                  <a:lnTo>
                    <a:pt x="659193" y="195287"/>
                  </a:lnTo>
                  <a:lnTo>
                    <a:pt x="675906" y="195287"/>
                  </a:lnTo>
                  <a:lnTo>
                    <a:pt x="682586" y="182587"/>
                  </a:lnTo>
                  <a:lnTo>
                    <a:pt x="710412" y="182587"/>
                  </a:lnTo>
                  <a:lnTo>
                    <a:pt x="704824" y="169887"/>
                  </a:lnTo>
                  <a:lnTo>
                    <a:pt x="657047" y="169887"/>
                  </a:lnTo>
                  <a:lnTo>
                    <a:pt x="651827" y="157187"/>
                  </a:lnTo>
                  <a:lnTo>
                    <a:pt x="647700" y="157187"/>
                  </a:lnTo>
                  <a:lnTo>
                    <a:pt x="647700" y="169887"/>
                  </a:lnTo>
                  <a:lnTo>
                    <a:pt x="643153" y="182587"/>
                  </a:lnTo>
                  <a:lnTo>
                    <a:pt x="642023" y="182587"/>
                  </a:lnTo>
                  <a:lnTo>
                    <a:pt x="640016" y="169887"/>
                  </a:lnTo>
                  <a:lnTo>
                    <a:pt x="647700" y="169887"/>
                  </a:lnTo>
                  <a:lnTo>
                    <a:pt x="647700" y="157187"/>
                  </a:lnTo>
                  <a:lnTo>
                    <a:pt x="634263" y="157187"/>
                  </a:lnTo>
                  <a:lnTo>
                    <a:pt x="634263" y="868387"/>
                  </a:lnTo>
                  <a:lnTo>
                    <a:pt x="630682" y="868387"/>
                  </a:lnTo>
                  <a:lnTo>
                    <a:pt x="631151" y="855687"/>
                  </a:lnTo>
                  <a:lnTo>
                    <a:pt x="634263" y="868387"/>
                  </a:lnTo>
                  <a:lnTo>
                    <a:pt x="634263" y="157187"/>
                  </a:lnTo>
                  <a:lnTo>
                    <a:pt x="631964" y="157187"/>
                  </a:lnTo>
                  <a:lnTo>
                    <a:pt x="631964" y="207987"/>
                  </a:lnTo>
                  <a:lnTo>
                    <a:pt x="631444" y="220687"/>
                  </a:lnTo>
                  <a:lnTo>
                    <a:pt x="628243" y="220687"/>
                  </a:lnTo>
                  <a:lnTo>
                    <a:pt x="628205" y="207987"/>
                  </a:lnTo>
                  <a:lnTo>
                    <a:pt x="631964" y="207987"/>
                  </a:lnTo>
                  <a:lnTo>
                    <a:pt x="631964" y="157187"/>
                  </a:lnTo>
                  <a:lnTo>
                    <a:pt x="630936" y="157187"/>
                  </a:lnTo>
                  <a:lnTo>
                    <a:pt x="630936" y="182587"/>
                  </a:lnTo>
                  <a:lnTo>
                    <a:pt x="630529" y="195287"/>
                  </a:lnTo>
                  <a:lnTo>
                    <a:pt x="627811" y="207987"/>
                  </a:lnTo>
                  <a:lnTo>
                    <a:pt x="623976" y="195287"/>
                  </a:lnTo>
                  <a:lnTo>
                    <a:pt x="617054" y="195287"/>
                  </a:lnTo>
                  <a:lnTo>
                    <a:pt x="617054" y="220687"/>
                  </a:lnTo>
                  <a:lnTo>
                    <a:pt x="612343" y="220687"/>
                  </a:lnTo>
                  <a:lnTo>
                    <a:pt x="612343" y="855687"/>
                  </a:lnTo>
                  <a:lnTo>
                    <a:pt x="611035" y="868387"/>
                  </a:lnTo>
                  <a:lnTo>
                    <a:pt x="604202" y="868387"/>
                  </a:lnTo>
                  <a:lnTo>
                    <a:pt x="604202" y="931887"/>
                  </a:lnTo>
                  <a:lnTo>
                    <a:pt x="602005" y="944587"/>
                  </a:lnTo>
                  <a:lnTo>
                    <a:pt x="598424" y="944587"/>
                  </a:lnTo>
                  <a:lnTo>
                    <a:pt x="597738" y="931887"/>
                  </a:lnTo>
                  <a:lnTo>
                    <a:pt x="604202" y="931887"/>
                  </a:lnTo>
                  <a:lnTo>
                    <a:pt x="604202" y="868387"/>
                  </a:lnTo>
                  <a:lnTo>
                    <a:pt x="603885" y="868387"/>
                  </a:lnTo>
                  <a:lnTo>
                    <a:pt x="605409" y="855687"/>
                  </a:lnTo>
                  <a:lnTo>
                    <a:pt x="612343" y="855687"/>
                  </a:lnTo>
                  <a:lnTo>
                    <a:pt x="612343" y="220687"/>
                  </a:lnTo>
                  <a:lnTo>
                    <a:pt x="601611" y="220687"/>
                  </a:lnTo>
                  <a:lnTo>
                    <a:pt x="601611" y="868387"/>
                  </a:lnTo>
                  <a:lnTo>
                    <a:pt x="600608" y="868387"/>
                  </a:lnTo>
                  <a:lnTo>
                    <a:pt x="600608" y="893787"/>
                  </a:lnTo>
                  <a:lnTo>
                    <a:pt x="593102" y="893787"/>
                  </a:lnTo>
                  <a:lnTo>
                    <a:pt x="597496" y="881087"/>
                  </a:lnTo>
                  <a:lnTo>
                    <a:pt x="600608" y="893787"/>
                  </a:lnTo>
                  <a:lnTo>
                    <a:pt x="600608" y="868387"/>
                  </a:lnTo>
                  <a:lnTo>
                    <a:pt x="594309" y="868387"/>
                  </a:lnTo>
                  <a:lnTo>
                    <a:pt x="593902" y="855687"/>
                  </a:lnTo>
                  <a:lnTo>
                    <a:pt x="601205" y="855687"/>
                  </a:lnTo>
                  <a:lnTo>
                    <a:pt x="601611" y="868387"/>
                  </a:lnTo>
                  <a:lnTo>
                    <a:pt x="601611" y="220687"/>
                  </a:lnTo>
                  <a:lnTo>
                    <a:pt x="598855" y="220687"/>
                  </a:lnTo>
                  <a:lnTo>
                    <a:pt x="597941" y="207987"/>
                  </a:lnTo>
                  <a:lnTo>
                    <a:pt x="594448" y="207987"/>
                  </a:lnTo>
                  <a:lnTo>
                    <a:pt x="591388" y="195287"/>
                  </a:lnTo>
                  <a:lnTo>
                    <a:pt x="582041" y="195287"/>
                  </a:lnTo>
                  <a:lnTo>
                    <a:pt x="585152" y="182587"/>
                  </a:lnTo>
                  <a:lnTo>
                    <a:pt x="604735" y="182587"/>
                  </a:lnTo>
                  <a:lnTo>
                    <a:pt x="604761" y="195287"/>
                  </a:lnTo>
                  <a:lnTo>
                    <a:pt x="603821" y="207987"/>
                  </a:lnTo>
                  <a:lnTo>
                    <a:pt x="612482" y="207987"/>
                  </a:lnTo>
                  <a:lnTo>
                    <a:pt x="617054" y="220687"/>
                  </a:lnTo>
                  <a:lnTo>
                    <a:pt x="617054" y="195287"/>
                  </a:lnTo>
                  <a:lnTo>
                    <a:pt x="611822" y="195287"/>
                  </a:lnTo>
                  <a:lnTo>
                    <a:pt x="614540" y="182587"/>
                  </a:lnTo>
                  <a:lnTo>
                    <a:pt x="630936" y="182587"/>
                  </a:lnTo>
                  <a:lnTo>
                    <a:pt x="630936" y="157187"/>
                  </a:lnTo>
                  <a:lnTo>
                    <a:pt x="578065" y="157187"/>
                  </a:lnTo>
                  <a:lnTo>
                    <a:pt x="578065" y="182587"/>
                  </a:lnTo>
                  <a:lnTo>
                    <a:pt x="567918" y="207987"/>
                  </a:lnTo>
                  <a:lnTo>
                    <a:pt x="553110" y="207987"/>
                  </a:lnTo>
                  <a:lnTo>
                    <a:pt x="553110" y="233387"/>
                  </a:lnTo>
                  <a:lnTo>
                    <a:pt x="545630" y="233387"/>
                  </a:lnTo>
                  <a:lnTo>
                    <a:pt x="545553" y="220687"/>
                  </a:lnTo>
                  <a:lnTo>
                    <a:pt x="553008" y="220687"/>
                  </a:lnTo>
                  <a:lnTo>
                    <a:pt x="553110" y="233387"/>
                  </a:lnTo>
                  <a:lnTo>
                    <a:pt x="553110" y="207987"/>
                  </a:lnTo>
                  <a:lnTo>
                    <a:pt x="539953" y="207987"/>
                  </a:lnTo>
                  <a:lnTo>
                    <a:pt x="539953" y="792187"/>
                  </a:lnTo>
                  <a:lnTo>
                    <a:pt x="539153" y="804887"/>
                  </a:lnTo>
                  <a:lnTo>
                    <a:pt x="537159" y="804887"/>
                  </a:lnTo>
                  <a:lnTo>
                    <a:pt x="537159" y="817587"/>
                  </a:lnTo>
                  <a:lnTo>
                    <a:pt x="536829" y="830287"/>
                  </a:lnTo>
                  <a:lnTo>
                    <a:pt x="530644" y="817587"/>
                  </a:lnTo>
                  <a:lnTo>
                    <a:pt x="537159" y="817587"/>
                  </a:lnTo>
                  <a:lnTo>
                    <a:pt x="537159" y="804887"/>
                  </a:lnTo>
                  <a:lnTo>
                    <a:pt x="532650" y="804887"/>
                  </a:lnTo>
                  <a:lnTo>
                    <a:pt x="539953" y="792187"/>
                  </a:lnTo>
                  <a:lnTo>
                    <a:pt x="539953" y="207987"/>
                  </a:lnTo>
                  <a:lnTo>
                    <a:pt x="539483" y="207987"/>
                  </a:lnTo>
                  <a:lnTo>
                    <a:pt x="541058" y="195287"/>
                  </a:lnTo>
                  <a:lnTo>
                    <a:pt x="551916" y="195287"/>
                  </a:lnTo>
                  <a:lnTo>
                    <a:pt x="562648" y="182587"/>
                  </a:lnTo>
                  <a:lnTo>
                    <a:pt x="578065" y="182587"/>
                  </a:lnTo>
                  <a:lnTo>
                    <a:pt x="578065" y="157187"/>
                  </a:lnTo>
                  <a:lnTo>
                    <a:pt x="569302" y="157187"/>
                  </a:lnTo>
                  <a:lnTo>
                    <a:pt x="568032" y="169887"/>
                  </a:lnTo>
                  <a:lnTo>
                    <a:pt x="559104" y="169887"/>
                  </a:lnTo>
                  <a:lnTo>
                    <a:pt x="557022" y="182587"/>
                  </a:lnTo>
                  <a:lnTo>
                    <a:pt x="537794" y="182587"/>
                  </a:lnTo>
                  <a:lnTo>
                    <a:pt x="537794" y="233387"/>
                  </a:lnTo>
                  <a:lnTo>
                    <a:pt x="504304" y="233387"/>
                  </a:lnTo>
                  <a:lnTo>
                    <a:pt x="505193" y="220687"/>
                  </a:lnTo>
                  <a:lnTo>
                    <a:pt x="517194" y="220687"/>
                  </a:lnTo>
                  <a:lnTo>
                    <a:pt x="514540" y="207987"/>
                  </a:lnTo>
                  <a:lnTo>
                    <a:pt x="519112" y="207987"/>
                  </a:lnTo>
                  <a:lnTo>
                    <a:pt x="517194" y="220687"/>
                  </a:lnTo>
                  <a:lnTo>
                    <a:pt x="534466" y="220687"/>
                  </a:lnTo>
                  <a:lnTo>
                    <a:pt x="537794" y="233387"/>
                  </a:lnTo>
                  <a:lnTo>
                    <a:pt x="537794" y="182587"/>
                  </a:lnTo>
                  <a:lnTo>
                    <a:pt x="537362" y="182587"/>
                  </a:lnTo>
                  <a:lnTo>
                    <a:pt x="537362" y="207987"/>
                  </a:lnTo>
                  <a:lnTo>
                    <a:pt x="525094" y="207987"/>
                  </a:lnTo>
                  <a:lnTo>
                    <a:pt x="527126" y="195287"/>
                  </a:lnTo>
                  <a:lnTo>
                    <a:pt x="536625" y="195287"/>
                  </a:lnTo>
                  <a:lnTo>
                    <a:pt x="537362" y="207987"/>
                  </a:lnTo>
                  <a:lnTo>
                    <a:pt x="537362" y="182587"/>
                  </a:lnTo>
                  <a:lnTo>
                    <a:pt x="534149" y="182587"/>
                  </a:lnTo>
                  <a:lnTo>
                    <a:pt x="528256" y="169887"/>
                  </a:lnTo>
                  <a:lnTo>
                    <a:pt x="525119" y="182587"/>
                  </a:lnTo>
                  <a:lnTo>
                    <a:pt x="526542" y="182587"/>
                  </a:lnTo>
                  <a:lnTo>
                    <a:pt x="521322" y="195287"/>
                  </a:lnTo>
                  <a:lnTo>
                    <a:pt x="521995" y="182587"/>
                  </a:lnTo>
                  <a:lnTo>
                    <a:pt x="517334" y="182587"/>
                  </a:lnTo>
                  <a:lnTo>
                    <a:pt x="516851" y="169887"/>
                  </a:lnTo>
                  <a:lnTo>
                    <a:pt x="510628" y="169887"/>
                  </a:lnTo>
                  <a:lnTo>
                    <a:pt x="506857" y="182587"/>
                  </a:lnTo>
                  <a:lnTo>
                    <a:pt x="513473" y="182587"/>
                  </a:lnTo>
                  <a:lnTo>
                    <a:pt x="513613" y="195287"/>
                  </a:lnTo>
                  <a:lnTo>
                    <a:pt x="503770" y="195287"/>
                  </a:lnTo>
                  <a:lnTo>
                    <a:pt x="503770" y="207987"/>
                  </a:lnTo>
                  <a:lnTo>
                    <a:pt x="503428" y="220687"/>
                  </a:lnTo>
                  <a:lnTo>
                    <a:pt x="500507" y="213067"/>
                  </a:lnTo>
                  <a:lnTo>
                    <a:pt x="500507" y="233387"/>
                  </a:lnTo>
                  <a:lnTo>
                    <a:pt x="494804" y="246087"/>
                  </a:lnTo>
                  <a:lnTo>
                    <a:pt x="491439" y="233387"/>
                  </a:lnTo>
                  <a:lnTo>
                    <a:pt x="500507" y="233387"/>
                  </a:lnTo>
                  <a:lnTo>
                    <a:pt x="500507" y="213067"/>
                  </a:lnTo>
                  <a:lnTo>
                    <a:pt x="498563" y="207987"/>
                  </a:lnTo>
                  <a:lnTo>
                    <a:pt x="503770" y="207987"/>
                  </a:lnTo>
                  <a:lnTo>
                    <a:pt x="503770" y="195287"/>
                  </a:lnTo>
                  <a:lnTo>
                    <a:pt x="499389" y="195287"/>
                  </a:lnTo>
                  <a:lnTo>
                    <a:pt x="498322" y="182587"/>
                  </a:lnTo>
                  <a:lnTo>
                    <a:pt x="498106" y="182587"/>
                  </a:lnTo>
                  <a:lnTo>
                    <a:pt x="495325" y="169887"/>
                  </a:lnTo>
                  <a:lnTo>
                    <a:pt x="489102" y="169887"/>
                  </a:lnTo>
                  <a:lnTo>
                    <a:pt x="490575" y="182587"/>
                  </a:lnTo>
                  <a:lnTo>
                    <a:pt x="480923" y="182587"/>
                  </a:lnTo>
                  <a:lnTo>
                    <a:pt x="489102" y="169887"/>
                  </a:lnTo>
                  <a:lnTo>
                    <a:pt x="479666" y="169887"/>
                  </a:lnTo>
                  <a:lnTo>
                    <a:pt x="475170" y="182587"/>
                  </a:lnTo>
                  <a:lnTo>
                    <a:pt x="424230" y="182587"/>
                  </a:lnTo>
                  <a:lnTo>
                    <a:pt x="420204" y="195287"/>
                  </a:lnTo>
                  <a:lnTo>
                    <a:pt x="458343" y="195287"/>
                  </a:lnTo>
                  <a:lnTo>
                    <a:pt x="465213" y="207987"/>
                  </a:lnTo>
                  <a:lnTo>
                    <a:pt x="460260" y="207987"/>
                  </a:lnTo>
                  <a:lnTo>
                    <a:pt x="458673" y="220687"/>
                  </a:lnTo>
                  <a:lnTo>
                    <a:pt x="458546" y="233387"/>
                  </a:lnTo>
                  <a:lnTo>
                    <a:pt x="473710" y="220687"/>
                  </a:lnTo>
                  <a:lnTo>
                    <a:pt x="467817" y="220687"/>
                  </a:lnTo>
                  <a:lnTo>
                    <a:pt x="468972" y="207987"/>
                  </a:lnTo>
                  <a:lnTo>
                    <a:pt x="476046" y="207987"/>
                  </a:lnTo>
                  <a:lnTo>
                    <a:pt x="477989" y="195287"/>
                  </a:lnTo>
                  <a:lnTo>
                    <a:pt x="489762" y="195287"/>
                  </a:lnTo>
                  <a:lnTo>
                    <a:pt x="492112" y="207987"/>
                  </a:lnTo>
                  <a:lnTo>
                    <a:pt x="491261" y="207987"/>
                  </a:lnTo>
                  <a:lnTo>
                    <a:pt x="492137" y="220687"/>
                  </a:lnTo>
                  <a:lnTo>
                    <a:pt x="473722" y="220687"/>
                  </a:lnTo>
                  <a:lnTo>
                    <a:pt x="470992" y="232562"/>
                  </a:lnTo>
                  <a:lnTo>
                    <a:pt x="470992" y="246087"/>
                  </a:lnTo>
                  <a:lnTo>
                    <a:pt x="466140" y="258787"/>
                  </a:lnTo>
                  <a:lnTo>
                    <a:pt x="448538" y="258787"/>
                  </a:lnTo>
                  <a:lnTo>
                    <a:pt x="448538" y="652487"/>
                  </a:lnTo>
                  <a:lnTo>
                    <a:pt x="442722" y="665187"/>
                  </a:lnTo>
                  <a:lnTo>
                    <a:pt x="426758" y="665187"/>
                  </a:lnTo>
                  <a:lnTo>
                    <a:pt x="431266" y="652487"/>
                  </a:lnTo>
                  <a:lnTo>
                    <a:pt x="448538" y="652487"/>
                  </a:lnTo>
                  <a:lnTo>
                    <a:pt x="448538" y="258787"/>
                  </a:lnTo>
                  <a:lnTo>
                    <a:pt x="444588" y="258787"/>
                  </a:lnTo>
                  <a:lnTo>
                    <a:pt x="449795" y="246087"/>
                  </a:lnTo>
                  <a:lnTo>
                    <a:pt x="470992" y="246087"/>
                  </a:lnTo>
                  <a:lnTo>
                    <a:pt x="470992" y="232562"/>
                  </a:lnTo>
                  <a:lnTo>
                    <a:pt x="470801" y="233387"/>
                  </a:lnTo>
                  <a:lnTo>
                    <a:pt x="458546" y="233387"/>
                  </a:lnTo>
                  <a:lnTo>
                    <a:pt x="448729" y="233387"/>
                  </a:lnTo>
                  <a:lnTo>
                    <a:pt x="442328" y="220687"/>
                  </a:lnTo>
                  <a:lnTo>
                    <a:pt x="437261" y="220687"/>
                  </a:lnTo>
                  <a:lnTo>
                    <a:pt x="437261" y="614387"/>
                  </a:lnTo>
                  <a:lnTo>
                    <a:pt x="429742" y="614387"/>
                  </a:lnTo>
                  <a:lnTo>
                    <a:pt x="434149" y="601687"/>
                  </a:lnTo>
                  <a:lnTo>
                    <a:pt x="437261" y="614387"/>
                  </a:lnTo>
                  <a:lnTo>
                    <a:pt x="437261" y="220687"/>
                  </a:lnTo>
                  <a:lnTo>
                    <a:pt x="424307" y="220687"/>
                  </a:lnTo>
                  <a:lnTo>
                    <a:pt x="426859" y="233387"/>
                  </a:lnTo>
                  <a:lnTo>
                    <a:pt x="424434" y="233387"/>
                  </a:lnTo>
                  <a:lnTo>
                    <a:pt x="424434" y="538187"/>
                  </a:lnTo>
                  <a:lnTo>
                    <a:pt x="424357" y="614387"/>
                  </a:lnTo>
                  <a:lnTo>
                    <a:pt x="420585" y="614387"/>
                  </a:lnTo>
                  <a:lnTo>
                    <a:pt x="420585" y="690587"/>
                  </a:lnTo>
                  <a:lnTo>
                    <a:pt x="398602" y="690587"/>
                  </a:lnTo>
                  <a:lnTo>
                    <a:pt x="407720" y="677887"/>
                  </a:lnTo>
                  <a:lnTo>
                    <a:pt x="415759" y="677887"/>
                  </a:lnTo>
                  <a:lnTo>
                    <a:pt x="420585" y="690587"/>
                  </a:lnTo>
                  <a:lnTo>
                    <a:pt x="420585" y="614387"/>
                  </a:lnTo>
                  <a:lnTo>
                    <a:pt x="410718" y="614387"/>
                  </a:lnTo>
                  <a:lnTo>
                    <a:pt x="416991" y="601687"/>
                  </a:lnTo>
                  <a:lnTo>
                    <a:pt x="422224" y="601687"/>
                  </a:lnTo>
                  <a:lnTo>
                    <a:pt x="424357" y="614387"/>
                  </a:lnTo>
                  <a:lnTo>
                    <a:pt x="424357" y="538187"/>
                  </a:lnTo>
                  <a:lnTo>
                    <a:pt x="409651" y="538187"/>
                  </a:lnTo>
                  <a:lnTo>
                    <a:pt x="407238" y="542086"/>
                  </a:lnTo>
                  <a:lnTo>
                    <a:pt x="407238" y="665187"/>
                  </a:lnTo>
                  <a:lnTo>
                    <a:pt x="396709" y="665187"/>
                  </a:lnTo>
                  <a:lnTo>
                    <a:pt x="400977" y="652487"/>
                  </a:lnTo>
                  <a:lnTo>
                    <a:pt x="404037" y="652487"/>
                  </a:lnTo>
                  <a:lnTo>
                    <a:pt x="407238" y="665187"/>
                  </a:lnTo>
                  <a:lnTo>
                    <a:pt x="407238" y="542086"/>
                  </a:lnTo>
                  <a:lnTo>
                    <a:pt x="401777" y="550887"/>
                  </a:lnTo>
                  <a:lnTo>
                    <a:pt x="399173" y="550887"/>
                  </a:lnTo>
                  <a:lnTo>
                    <a:pt x="399173" y="614387"/>
                  </a:lnTo>
                  <a:lnTo>
                    <a:pt x="387705" y="627087"/>
                  </a:lnTo>
                  <a:lnTo>
                    <a:pt x="335089" y="627087"/>
                  </a:lnTo>
                  <a:lnTo>
                    <a:pt x="317639" y="639787"/>
                  </a:lnTo>
                  <a:lnTo>
                    <a:pt x="279400" y="639787"/>
                  </a:lnTo>
                  <a:lnTo>
                    <a:pt x="292379" y="627087"/>
                  </a:lnTo>
                  <a:lnTo>
                    <a:pt x="334860" y="627087"/>
                  </a:lnTo>
                  <a:lnTo>
                    <a:pt x="339712" y="614387"/>
                  </a:lnTo>
                  <a:lnTo>
                    <a:pt x="399173" y="614387"/>
                  </a:lnTo>
                  <a:lnTo>
                    <a:pt x="399173" y="550887"/>
                  </a:lnTo>
                  <a:lnTo>
                    <a:pt x="391858" y="550887"/>
                  </a:lnTo>
                  <a:lnTo>
                    <a:pt x="391858" y="563587"/>
                  </a:lnTo>
                  <a:lnTo>
                    <a:pt x="391858" y="576287"/>
                  </a:lnTo>
                  <a:lnTo>
                    <a:pt x="373608" y="576287"/>
                  </a:lnTo>
                  <a:lnTo>
                    <a:pt x="373507" y="563587"/>
                  </a:lnTo>
                  <a:lnTo>
                    <a:pt x="339001" y="563587"/>
                  </a:lnTo>
                  <a:lnTo>
                    <a:pt x="339001" y="588987"/>
                  </a:lnTo>
                  <a:lnTo>
                    <a:pt x="328866" y="588987"/>
                  </a:lnTo>
                  <a:lnTo>
                    <a:pt x="336600" y="576287"/>
                  </a:lnTo>
                  <a:lnTo>
                    <a:pt x="339001" y="588987"/>
                  </a:lnTo>
                  <a:lnTo>
                    <a:pt x="339001" y="563587"/>
                  </a:lnTo>
                  <a:lnTo>
                    <a:pt x="321767" y="563587"/>
                  </a:lnTo>
                  <a:lnTo>
                    <a:pt x="317715" y="550887"/>
                  </a:lnTo>
                  <a:lnTo>
                    <a:pt x="298500" y="550887"/>
                  </a:lnTo>
                  <a:lnTo>
                    <a:pt x="305346" y="538187"/>
                  </a:lnTo>
                  <a:lnTo>
                    <a:pt x="335102" y="538187"/>
                  </a:lnTo>
                  <a:lnTo>
                    <a:pt x="341845" y="525487"/>
                  </a:lnTo>
                  <a:lnTo>
                    <a:pt x="355968" y="525487"/>
                  </a:lnTo>
                  <a:lnTo>
                    <a:pt x="355587" y="512787"/>
                  </a:lnTo>
                  <a:lnTo>
                    <a:pt x="347345" y="512787"/>
                  </a:lnTo>
                  <a:lnTo>
                    <a:pt x="352285" y="500087"/>
                  </a:lnTo>
                  <a:lnTo>
                    <a:pt x="360210" y="500087"/>
                  </a:lnTo>
                  <a:lnTo>
                    <a:pt x="365658" y="512787"/>
                  </a:lnTo>
                  <a:lnTo>
                    <a:pt x="363194" y="525487"/>
                  </a:lnTo>
                  <a:lnTo>
                    <a:pt x="373253" y="525487"/>
                  </a:lnTo>
                  <a:lnTo>
                    <a:pt x="377901" y="538187"/>
                  </a:lnTo>
                  <a:lnTo>
                    <a:pt x="379539" y="550887"/>
                  </a:lnTo>
                  <a:lnTo>
                    <a:pt x="380047" y="550887"/>
                  </a:lnTo>
                  <a:lnTo>
                    <a:pt x="380060" y="563587"/>
                  </a:lnTo>
                  <a:lnTo>
                    <a:pt x="391858" y="563587"/>
                  </a:lnTo>
                  <a:lnTo>
                    <a:pt x="391858" y="550887"/>
                  </a:lnTo>
                  <a:lnTo>
                    <a:pt x="384378" y="550887"/>
                  </a:lnTo>
                  <a:lnTo>
                    <a:pt x="384441" y="538187"/>
                  </a:lnTo>
                  <a:lnTo>
                    <a:pt x="390601" y="538187"/>
                  </a:lnTo>
                  <a:lnTo>
                    <a:pt x="385495" y="525487"/>
                  </a:lnTo>
                  <a:lnTo>
                    <a:pt x="414604" y="525487"/>
                  </a:lnTo>
                  <a:lnTo>
                    <a:pt x="424434" y="538187"/>
                  </a:lnTo>
                  <a:lnTo>
                    <a:pt x="424434" y="233387"/>
                  </a:lnTo>
                  <a:lnTo>
                    <a:pt x="416204" y="233387"/>
                  </a:lnTo>
                  <a:lnTo>
                    <a:pt x="416204" y="246087"/>
                  </a:lnTo>
                  <a:lnTo>
                    <a:pt x="411772" y="258787"/>
                  </a:lnTo>
                  <a:lnTo>
                    <a:pt x="410641" y="258787"/>
                  </a:lnTo>
                  <a:lnTo>
                    <a:pt x="408559" y="246087"/>
                  </a:lnTo>
                  <a:lnTo>
                    <a:pt x="416204" y="246087"/>
                  </a:lnTo>
                  <a:lnTo>
                    <a:pt x="416204" y="233387"/>
                  </a:lnTo>
                  <a:lnTo>
                    <a:pt x="388810" y="233387"/>
                  </a:lnTo>
                  <a:lnTo>
                    <a:pt x="388810" y="500087"/>
                  </a:lnTo>
                  <a:lnTo>
                    <a:pt x="385572" y="512787"/>
                  </a:lnTo>
                  <a:lnTo>
                    <a:pt x="382333" y="512787"/>
                  </a:lnTo>
                  <a:lnTo>
                    <a:pt x="381254" y="500087"/>
                  </a:lnTo>
                  <a:lnTo>
                    <a:pt x="388810" y="500087"/>
                  </a:lnTo>
                  <a:lnTo>
                    <a:pt x="388810" y="233387"/>
                  </a:lnTo>
                  <a:lnTo>
                    <a:pt x="364769" y="233387"/>
                  </a:lnTo>
                  <a:lnTo>
                    <a:pt x="364769" y="258787"/>
                  </a:lnTo>
                  <a:lnTo>
                    <a:pt x="334111" y="258787"/>
                  </a:lnTo>
                  <a:lnTo>
                    <a:pt x="336245" y="271487"/>
                  </a:lnTo>
                  <a:lnTo>
                    <a:pt x="332740" y="271487"/>
                  </a:lnTo>
                  <a:lnTo>
                    <a:pt x="332740" y="512787"/>
                  </a:lnTo>
                  <a:lnTo>
                    <a:pt x="329311" y="525487"/>
                  </a:lnTo>
                  <a:lnTo>
                    <a:pt x="317906" y="525487"/>
                  </a:lnTo>
                  <a:lnTo>
                    <a:pt x="325259" y="512787"/>
                  </a:lnTo>
                  <a:lnTo>
                    <a:pt x="332740" y="512787"/>
                  </a:lnTo>
                  <a:lnTo>
                    <a:pt x="332740" y="271487"/>
                  </a:lnTo>
                  <a:lnTo>
                    <a:pt x="328371" y="271487"/>
                  </a:lnTo>
                  <a:lnTo>
                    <a:pt x="332943" y="258787"/>
                  </a:lnTo>
                  <a:lnTo>
                    <a:pt x="330923" y="258787"/>
                  </a:lnTo>
                  <a:lnTo>
                    <a:pt x="321729" y="246087"/>
                  </a:lnTo>
                  <a:lnTo>
                    <a:pt x="360667" y="246087"/>
                  </a:lnTo>
                  <a:lnTo>
                    <a:pt x="364769" y="258787"/>
                  </a:lnTo>
                  <a:lnTo>
                    <a:pt x="364769" y="233387"/>
                  </a:lnTo>
                  <a:lnTo>
                    <a:pt x="310730" y="233387"/>
                  </a:lnTo>
                  <a:lnTo>
                    <a:pt x="310730" y="525487"/>
                  </a:lnTo>
                  <a:lnTo>
                    <a:pt x="303199" y="525487"/>
                  </a:lnTo>
                  <a:lnTo>
                    <a:pt x="303784" y="538187"/>
                  </a:lnTo>
                  <a:lnTo>
                    <a:pt x="288734" y="538187"/>
                  </a:lnTo>
                  <a:lnTo>
                    <a:pt x="291465" y="550887"/>
                  </a:lnTo>
                  <a:lnTo>
                    <a:pt x="293992" y="550887"/>
                  </a:lnTo>
                  <a:lnTo>
                    <a:pt x="289902" y="563587"/>
                  </a:lnTo>
                  <a:lnTo>
                    <a:pt x="218224" y="563587"/>
                  </a:lnTo>
                  <a:lnTo>
                    <a:pt x="218605" y="550887"/>
                  </a:lnTo>
                  <a:lnTo>
                    <a:pt x="227647" y="550887"/>
                  </a:lnTo>
                  <a:lnTo>
                    <a:pt x="232283" y="538187"/>
                  </a:lnTo>
                  <a:lnTo>
                    <a:pt x="237058" y="538187"/>
                  </a:lnTo>
                  <a:lnTo>
                    <a:pt x="239483" y="525487"/>
                  </a:lnTo>
                  <a:lnTo>
                    <a:pt x="268744" y="525487"/>
                  </a:lnTo>
                  <a:lnTo>
                    <a:pt x="279031" y="512787"/>
                  </a:lnTo>
                  <a:lnTo>
                    <a:pt x="285369" y="512787"/>
                  </a:lnTo>
                  <a:lnTo>
                    <a:pt x="282600" y="500087"/>
                  </a:lnTo>
                  <a:lnTo>
                    <a:pt x="287159" y="500087"/>
                  </a:lnTo>
                  <a:lnTo>
                    <a:pt x="285369" y="512787"/>
                  </a:lnTo>
                  <a:lnTo>
                    <a:pt x="310146" y="512787"/>
                  </a:lnTo>
                  <a:lnTo>
                    <a:pt x="310730" y="525487"/>
                  </a:lnTo>
                  <a:lnTo>
                    <a:pt x="310730" y="233387"/>
                  </a:lnTo>
                  <a:lnTo>
                    <a:pt x="284822" y="233387"/>
                  </a:lnTo>
                  <a:lnTo>
                    <a:pt x="285432" y="220687"/>
                  </a:lnTo>
                  <a:lnTo>
                    <a:pt x="276720" y="220687"/>
                  </a:lnTo>
                  <a:lnTo>
                    <a:pt x="280441" y="233387"/>
                  </a:lnTo>
                  <a:lnTo>
                    <a:pt x="280085" y="233387"/>
                  </a:lnTo>
                  <a:lnTo>
                    <a:pt x="286575" y="246087"/>
                  </a:lnTo>
                  <a:lnTo>
                    <a:pt x="283032" y="246087"/>
                  </a:lnTo>
                  <a:lnTo>
                    <a:pt x="283591" y="258787"/>
                  </a:lnTo>
                  <a:lnTo>
                    <a:pt x="288378" y="258787"/>
                  </a:lnTo>
                  <a:lnTo>
                    <a:pt x="289941" y="246087"/>
                  </a:lnTo>
                  <a:lnTo>
                    <a:pt x="300990" y="246087"/>
                  </a:lnTo>
                  <a:lnTo>
                    <a:pt x="301332" y="258787"/>
                  </a:lnTo>
                  <a:lnTo>
                    <a:pt x="300570" y="258787"/>
                  </a:lnTo>
                  <a:lnTo>
                    <a:pt x="300088" y="271487"/>
                  </a:lnTo>
                  <a:lnTo>
                    <a:pt x="281228" y="271487"/>
                  </a:lnTo>
                  <a:lnTo>
                    <a:pt x="273735" y="258787"/>
                  </a:lnTo>
                  <a:lnTo>
                    <a:pt x="271322" y="262280"/>
                  </a:lnTo>
                  <a:lnTo>
                    <a:pt x="271322" y="500087"/>
                  </a:lnTo>
                  <a:lnTo>
                    <a:pt x="271030" y="512787"/>
                  </a:lnTo>
                  <a:lnTo>
                    <a:pt x="264655" y="500087"/>
                  </a:lnTo>
                  <a:lnTo>
                    <a:pt x="260235" y="512787"/>
                  </a:lnTo>
                  <a:lnTo>
                    <a:pt x="260527" y="500087"/>
                  </a:lnTo>
                  <a:lnTo>
                    <a:pt x="264655" y="500087"/>
                  </a:lnTo>
                  <a:lnTo>
                    <a:pt x="271322" y="500087"/>
                  </a:lnTo>
                  <a:lnTo>
                    <a:pt x="271322" y="262280"/>
                  </a:lnTo>
                  <a:lnTo>
                    <a:pt x="264934" y="271487"/>
                  </a:lnTo>
                  <a:lnTo>
                    <a:pt x="266661" y="258787"/>
                  </a:lnTo>
                  <a:lnTo>
                    <a:pt x="268566" y="258787"/>
                  </a:lnTo>
                  <a:lnTo>
                    <a:pt x="272275" y="246087"/>
                  </a:lnTo>
                  <a:lnTo>
                    <a:pt x="265849" y="246087"/>
                  </a:lnTo>
                  <a:lnTo>
                    <a:pt x="257771" y="258787"/>
                  </a:lnTo>
                  <a:lnTo>
                    <a:pt x="248691" y="258787"/>
                  </a:lnTo>
                  <a:lnTo>
                    <a:pt x="248500" y="246087"/>
                  </a:lnTo>
                  <a:lnTo>
                    <a:pt x="253072" y="233387"/>
                  </a:lnTo>
                  <a:lnTo>
                    <a:pt x="232219" y="233387"/>
                  </a:lnTo>
                  <a:lnTo>
                    <a:pt x="232219" y="525487"/>
                  </a:lnTo>
                  <a:lnTo>
                    <a:pt x="231660" y="538187"/>
                  </a:lnTo>
                  <a:lnTo>
                    <a:pt x="228701" y="538187"/>
                  </a:lnTo>
                  <a:lnTo>
                    <a:pt x="225856" y="525487"/>
                  </a:lnTo>
                  <a:lnTo>
                    <a:pt x="215976" y="525487"/>
                  </a:lnTo>
                  <a:lnTo>
                    <a:pt x="221792" y="512787"/>
                  </a:lnTo>
                  <a:lnTo>
                    <a:pt x="226961" y="512787"/>
                  </a:lnTo>
                  <a:lnTo>
                    <a:pt x="227622" y="525487"/>
                  </a:lnTo>
                  <a:lnTo>
                    <a:pt x="232219" y="525487"/>
                  </a:lnTo>
                  <a:lnTo>
                    <a:pt x="232219" y="233387"/>
                  </a:lnTo>
                  <a:lnTo>
                    <a:pt x="232092" y="233387"/>
                  </a:lnTo>
                  <a:lnTo>
                    <a:pt x="232194" y="246087"/>
                  </a:lnTo>
                  <a:lnTo>
                    <a:pt x="229501" y="246087"/>
                  </a:lnTo>
                  <a:lnTo>
                    <a:pt x="229184" y="258787"/>
                  </a:lnTo>
                  <a:lnTo>
                    <a:pt x="201282" y="258787"/>
                  </a:lnTo>
                  <a:lnTo>
                    <a:pt x="201282" y="296887"/>
                  </a:lnTo>
                  <a:lnTo>
                    <a:pt x="170281" y="296887"/>
                  </a:lnTo>
                  <a:lnTo>
                    <a:pt x="173164" y="284187"/>
                  </a:lnTo>
                  <a:lnTo>
                    <a:pt x="200418" y="284187"/>
                  </a:lnTo>
                  <a:lnTo>
                    <a:pt x="201282" y="296887"/>
                  </a:lnTo>
                  <a:lnTo>
                    <a:pt x="201282" y="258787"/>
                  </a:lnTo>
                  <a:lnTo>
                    <a:pt x="198285" y="258787"/>
                  </a:lnTo>
                  <a:lnTo>
                    <a:pt x="191744" y="271487"/>
                  </a:lnTo>
                  <a:lnTo>
                    <a:pt x="176301" y="271487"/>
                  </a:lnTo>
                  <a:lnTo>
                    <a:pt x="160489" y="284187"/>
                  </a:lnTo>
                  <a:lnTo>
                    <a:pt x="139026" y="284187"/>
                  </a:lnTo>
                  <a:lnTo>
                    <a:pt x="115519" y="296887"/>
                  </a:lnTo>
                  <a:lnTo>
                    <a:pt x="63614" y="296887"/>
                  </a:lnTo>
                  <a:lnTo>
                    <a:pt x="63690" y="309587"/>
                  </a:lnTo>
                  <a:lnTo>
                    <a:pt x="79984" y="309587"/>
                  </a:lnTo>
                  <a:lnTo>
                    <a:pt x="86055" y="322287"/>
                  </a:lnTo>
                  <a:lnTo>
                    <a:pt x="95516" y="322287"/>
                  </a:lnTo>
                  <a:lnTo>
                    <a:pt x="98806" y="334987"/>
                  </a:lnTo>
                  <a:lnTo>
                    <a:pt x="103771" y="334987"/>
                  </a:lnTo>
                  <a:lnTo>
                    <a:pt x="102895" y="322287"/>
                  </a:lnTo>
                  <a:lnTo>
                    <a:pt x="102184" y="322287"/>
                  </a:lnTo>
                  <a:lnTo>
                    <a:pt x="106489" y="309587"/>
                  </a:lnTo>
                  <a:lnTo>
                    <a:pt x="117741" y="322287"/>
                  </a:lnTo>
                  <a:lnTo>
                    <a:pt x="119037" y="309587"/>
                  </a:lnTo>
                  <a:lnTo>
                    <a:pt x="124625" y="296887"/>
                  </a:lnTo>
                  <a:lnTo>
                    <a:pt x="159486" y="296887"/>
                  </a:lnTo>
                  <a:lnTo>
                    <a:pt x="168833" y="296887"/>
                  </a:lnTo>
                  <a:lnTo>
                    <a:pt x="166166" y="309587"/>
                  </a:lnTo>
                  <a:lnTo>
                    <a:pt x="159486" y="296887"/>
                  </a:lnTo>
                  <a:lnTo>
                    <a:pt x="161074" y="309587"/>
                  </a:lnTo>
                  <a:lnTo>
                    <a:pt x="156438" y="309587"/>
                  </a:lnTo>
                  <a:lnTo>
                    <a:pt x="156679" y="322287"/>
                  </a:lnTo>
                  <a:lnTo>
                    <a:pt x="177469" y="322287"/>
                  </a:lnTo>
                  <a:lnTo>
                    <a:pt x="180555" y="334987"/>
                  </a:lnTo>
                  <a:lnTo>
                    <a:pt x="146888" y="334987"/>
                  </a:lnTo>
                  <a:lnTo>
                    <a:pt x="145796" y="347687"/>
                  </a:lnTo>
                  <a:lnTo>
                    <a:pt x="143725" y="347687"/>
                  </a:lnTo>
                  <a:lnTo>
                    <a:pt x="149555" y="360387"/>
                  </a:lnTo>
                  <a:lnTo>
                    <a:pt x="155600" y="360387"/>
                  </a:lnTo>
                  <a:lnTo>
                    <a:pt x="152704" y="373087"/>
                  </a:lnTo>
                  <a:lnTo>
                    <a:pt x="167081" y="373087"/>
                  </a:lnTo>
                  <a:lnTo>
                    <a:pt x="168617" y="385787"/>
                  </a:lnTo>
                  <a:lnTo>
                    <a:pt x="135128" y="385787"/>
                  </a:lnTo>
                  <a:lnTo>
                    <a:pt x="135013" y="398487"/>
                  </a:lnTo>
                  <a:lnTo>
                    <a:pt x="123672" y="398487"/>
                  </a:lnTo>
                  <a:lnTo>
                    <a:pt x="117627" y="411187"/>
                  </a:lnTo>
                  <a:lnTo>
                    <a:pt x="149745" y="411187"/>
                  </a:lnTo>
                  <a:lnTo>
                    <a:pt x="162064" y="398487"/>
                  </a:lnTo>
                  <a:lnTo>
                    <a:pt x="165011" y="398487"/>
                  </a:lnTo>
                  <a:lnTo>
                    <a:pt x="169583" y="411187"/>
                  </a:lnTo>
                  <a:lnTo>
                    <a:pt x="173647" y="411187"/>
                  </a:lnTo>
                  <a:lnTo>
                    <a:pt x="175094" y="423887"/>
                  </a:lnTo>
                  <a:lnTo>
                    <a:pt x="176987" y="423887"/>
                  </a:lnTo>
                  <a:lnTo>
                    <a:pt x="181013" y="436587"/>
                  </a:lnTo>
                  <a:lnTo>
                    <a:pt x="190639" y="436587"/>
                  </a:lnTo>
                  <a:lnTo>
                    <a:pt x="194106" y="449287"/>
                  </a:lnTo>
                  <a:lnTo>
                    <a:pt x="190246" y="449287"/>
                  </a:lnTo>
                  <a:lnTo>
                    <a:pt x="187985" y="461987"/>
                  </a:lnTo>
                  <a:lnTo>
                    <a:pt x="177761" y="461987"/>
                  </a:lnTo>
                  <a:lnTo>
                    <a:pt x="180009" y="474687"/>
                  </a:lnTo>
                  <a:lnTo>
                    <a:pt x="193230" y="474687"/>
                  </a:lnTo>
                  <a:lnTo>
                    <a:pt x="198310" y="487387"/>
                  </a:lnTo>
                  <a:lnTo>
                    <a:pt x="183515" y="487387"/>
                  </a:lnTo>
                  <a:lnTo>
                    <a:pt x="184315" y="500087"/>
                  </a:lnTo>
                  <a:lnTo>
                    <a:pt x="185064" y="500087"/>
                  </a:lnTo>
                  <a:lnTo>
                    <a:pt x="180733" y="512787"/>
                  </a:lnTo>
                  <a:lnTo>
                    <a:pt x="185166" y="512787"/>
                  </a:lnTo>
                  <a:lnTo>
                    <a:pt x="188912" y="525487"/>
                  </a:lnTo>
                  <a:lnTo>
                    <a:pt x="210185" y="525487"/>
                  </a:lnTo>
                  <a:lnTo>
                    <a:pt x="216573" y="538187"/>
                  </a:lnTo>
                  <a:lnTo>
                    <a:pt x="221056" y="538187"/>
                  </a:lnTo>
                  <a:lnTo>
                    <a:pt x="212979" y="550887"/>
                  </a:lnTo>
                  <a:lnTo>
                    <a:pt x="206121" y="550887"/>
                  </a:lnTo>
                  <a:lnTo>
                    <a:pt x="200545" y="563587"/>
                  </a:lnTo>
                  <a:lnTo>
                    <a:pt x="196303" y="576287"/>
                  </a:lnTo>
                  <a:lnTo>
                    <a:pt x="201231" y="576287"/>
                  </a:lnTo>
                  <a:lnTo>
                    <a:pt x="205257" y="563587"/>
                  </a:lnTo>
                  <a:lnTo>
                    <a:pt x="211328" y="563587"/>
                  </a:lnTo>
                  <a:lnTo>
                    <a:pt x="207835" y="576287"/>
                  </a:lnTo>
                  <a:lnTo>
                    <a:pt x="207975" y="576287"/>
                  </a:lnTo>
                  <a:lnTo>
                    <a:pt x="207213" y="588987"/>
                  </a:lnTo>
                  <a:lnTo>
                    <a:pt x="217258" y="588987"/>
                  </a:lnTo>
                  <a:lnTo>
                    <a:pt x="224536" y="601687"/>
                  </a:lnTo>
                  <a:lnTo>
                    <a:pt x="235712" y="601687"/>
                  </a:lnTo>
                  <a:lnTo>
                    <a:pt x="232740" y="588987"/>
                  </a:lnTo>
                  <a:lnTo>
                    <a:pt x="238544" y="588987"/>
                  </a:lnTo>
                  <a:lnTo>
                    <a:pt x="239128" y="576287"/>
                  </a:lnTo>
                  <a:lnTo>
                    <a:pt x="249123" y="576287"/>
                  </a:lnTo>
                  <a:lnTo>
                    <a:pt x="287642" y="576287"/>
                  </a:lnTo>
                  <a:lnTo>
                    <a:pt x="302602" y="588987"/>
                  </a:lnTo>
                  <a:lnTo>
                    <a:pt x="295376" y="588987"/>
                  </a:lnTo>
                  <a:lnTo>
                    <a:pt x="296926" y="601687"/>
                  </a:lnTo>
                  <a:lnTo>
                    <a:pt x="305028" y="588987"/>
                  </a:lnTo>
                  <a:lnTo>
                    <a:pt x="310654" y="588987"/>
                  </a:lnTo>
                  <a:lnTo>
                    <a:pt x="303784" y="601687"/>
                  </a:lnTo>
                  <a:lnTo>
                    <a:pt x="296926" y="601687"/>
                  </a:lnTo>
                  <a:lnTo>
                    <a:pt x="290880" y="601687"/>
                  </a:lnTo>
                  <a:lnTo>
                    <a:pt x="286499" y="614387"/>
                  </a:lnTo>
                  <a:lnTo>
                    <a:pt x="283235" y="614387"/>
                  </a:lnTo>
                  <a:lnTo>
                    <a:pt x="287693" y="601687"/>
                  </a:lnTo>
                  <a:lnTo>
                    <a:pt x="274294" y="601687"/>
                  </a:lnTo>
                  <a:lnTo>
                    <a:pt x="274116" y="614387"/>
                  </a:lnTo>
                  <a:lnTo>
                    <a:pt x="272910" y="614387"/>
                  </a:lnTo>
                  <a:lnTo>
                    <a:pt x="272910" y="639787"/>
                  </a:lnTo>
                  <a:lnTo>
                    <a:pt x="268770" y="652487"/>
                  </a:lnTo>
                  <a:lnTo>
                    <a:pt x="267855" y="639787"/>
                  </a:lnTo>
                  <a:lnTo>
                    <a:pt x="272910" y="639787"/>
                  </a:lnTo>
                  <a:lnTo>
                    <a:pt x="272910" y="614387"/>
                  </a:lnTo>
                  <a:lnTo>
                    <a:pt x="259130" y="614387"/>
                  </a:lnTo>
                  <a:lnTo>
                    <a:pt x="261213" y="601687"/>
                  </a:lnTo>
                  <a:lnTo>
                    <a:pt x="257302" y="601687"/>
                  </a:lnTo>
                  <a:lnTo>
                    <a:pt x="257302" y="639787"/>
                  </a:lnTo>
                  <a:lnTo>
                    <a:pt x="255320" y="652487"/>
                  </a:lnTo>
                  <a:lnTo>
                    <a:pt x="233489" y="652487"/>
                  </a:lnTo>
                  <a:lnTo>
                    <a:pt x="223901" y="639787"/>
                  </a:lnTo>
                  <a:lnTo>
                    <a:pt x="257302" y="639787"/>
                  </a:lnTo>
                  <a:lnTo>
                    <a:pt x="257302" y="601687"/>
                  </a:lnTo>
                  <a:lnTo>
                    <a:pt x="242595" y="601687"/>
                  </a:lnTo>
                  <a:lnTo>
                    <a:pt x="244157" y="614387"/>
                  </a:lnTo>
                  <a:lnTo>
                    <a:pt x="195884" y="614387"/>
                  </a:lnTo>
                  <a:lnTo>
                    <a:pt x="202298" y="627087"/>
                  </a:lnTo>
                  <a:lnTo>
                    <a:pt x="203987" y="627087"/>
                  </a:lnTo>
                  <a:lnTo>
                    <a:pt x="205016" y="639787"/>
                  </a:lnTo>
                  <a:lnTo>
                    <a:pt x="182016" y="639787"/>
                  </a:lnTo>
                  <a:lnTo>
                    <a:pt x="179235" y="652487"/>
                  </a:lnTo>
                  <a:lnTo>
                    <a:pt x="205282" y="652487"/>
                  </a:lnTo>
                  <a:lnTo>
                    <a:pt x="206527" y="639787"/>
                  </a:lnTo>
                  <a:lnTo>
                    <a:pt x="219925" y="639787"/>
                  </a:lnTo>
                  <a:lnTo>
                    <a:pt x="220510" y="652487"/>
                  </a:lnTo>
                  <a:lnTo>
                    <a:pt x="227253" y="652487"/>
                  </a:lnTo>
                  <a:lnTo>
                    <a:pt x="220294" y="665187"/>
                  </a:lnTo>
                  <a:lnTo>
                    <a:pt x="188023" y="665187"/>
                  </a:lnTo>
                  <a:lnTo>
                    <a:pt x="165658" y="677887"/>
                  </a:lnTo>
                  <a:lnTo>
                    <a:pt x="152819" y="677887"/>
                  </a:lnTo>
                  <a:lnTo>
                    <a:pt x="151765" y="690587"/>
                  </a:lnTo>
                  <a:lnTo>
                    <a:pt x="170370" y="690587"/>
                  </a:lnTo>
                  <a:lnTo>
                    <a:pt x="176720" y="677887"/>
                  </a:lnTo>
                  <a:lnTo>
                    <a:pt x="221589" y="677887"/>
                  </a:lnTo>
                  <a:lnTo>
                    <a:pt x="229400" y="665187"/>
                  </a:lnTo>
                  <a:lnTo>
                    <a:pt x="236474" y="665187"/>
                  </a:lnTo>
                  <a:lnTo>
                    <a:pt x="238709" y="677887"/>
                  </a:lnTo>
                  <a:lnTo>
                    <a:pt x="283337" y="677887"/>
                  </a:lnTo>
                  <a:lnTo>
                    <a:pt x="287693" y="665187"/>
                  </a:lnTo>
                  <a:lnTo>
                    <a:pt x="318071" y="665187"/>
                  </a:lnTo>
                  <a:lnTo>
                    <a:pt x="322770" y="677887"/>
                  </a:lnTo>
                  <a:lnTo>
                    <a:pt x="327977" y="665187"/>
                  </a:lnTo>
                  <a:lnTo>
                    <a:pt x="387134" y="665187"/>
                  </a:lnTo>
                  <a:lnTo>
                    <a:pt x="392366" y="652487"/>
                  </a:lnTo>
                  <a:lnTo>
                    <a:pt x="394208" y="677887"/>
                  </a:lnTo>
                  <a:lnTo>
                    <a:pt x="389267" y="677887"/>
                  </a:lnTo>
                  <a:lnTo>
                    <a:pt x="390563" y="690587"/>
                  </a:lnTo>
                  <a:lnTo>
                    <a:pt x="383641" y="690587"/>
                  </a:lnTo>
                  <a:lnTo>
                    <a:pt x="377964" y="703287"/>
                  </a:lnTo>
                  <a:lnTo>
                    <a:pt x="370954" y="703287"/>
                  </a:lnTo>
                  <a:lnTo>
                    <a:pt x="362127" y="715987"/>
                  </a:lnTo>
                  <a:lnTo>
                    <a:pt x="351002" y="715987"/>
                  </a:lnTo>
                  <a:lnTo>
                    <a:pt x="350189" y="690587"/>
                  </a:lnTo>
                  <a:lnTo>
                    <a:pt x="340690" y="703287"/>
                  </a:lnTo>
                  <a:lnTo>
                    <a:pt x="342214" y="703287"/>
                  </a:lnTo>
                  <a:lnTo>
                    <a:pt x="341668" y="715987"/>
                  </a:lnTo>
                  <a:lnTo>
                    <a:pt x="311543" y="715987"/>
                  </a:lnTo>
                  <a:lnTo>
                    <a:pt x="308851" y="728687"/>
                  </a:lnTo>
                  <a:lnTo>
                    <a:pt x="281381" y="728687"/>
                  </a:lnTo>
                  <a:lnTo>
                    <a:pt x="281381" y="792187"/>
                  </a:lnTo>
                  <a:lnTo>
                    <a:pt x="274726" y="792187"/>
                  </a:lnTo>
                  <a:lnTo>
                    <a:pt x="277177" y="779487"/>
                  </a:lnTo>
                  <a:lnTo>
                    <a:pt x="279882" y="779487"/>
                  </a:lnTo>
                  <a:lnTo>
                    <a:pt x="281381" y="792187"/>
                  </a:lnTo>
                  <a:lnTo>
                    <a:pt x="281381" y="728687"/>
                  </a:lnTo>
                  <a:lnTo>
                    <a:pt x="255219" y="728687"/>
                  </a:lnTo>
                  <a:lnTo>
                    <a:pt x="253098" y="741387"/>
                  </a:lnTo>
                  <a:lnTo>
                    <a:pt x="213309" y="741387"/>
                  </a:lnTo>
                  <a:lnTo>
                    <a:pt x="215417" y="754087"/>
                  </a:lnTo>
                  <a:lnTo>
                    <a:pt x="212090" y="754087"/>
                  </a:lnTo>
                  <a:lnTo>
                    <a:pt x="213309" y="741387"/>
                  </a:lnTo>
                  <a:lnTo>
                    <a:pt x="170764" y="741387"/>
                  </a:lnTo>
                  <a:lnTo>
                    <a:pt x="170256" y="754087"/>
                  </a:lnTo>
                  <a:lnTo>
                    <a:pt x="174853" y="754087"/>
                  </a:lnTo>
                  <a:lnTo>
                    <a:pt x="175475" y="766787"/>
                  </a:lnTo>
                  <a:lnTo>
                    <a:pt x="161010" y="766787"/>
                  </a:lnTo>
                  <a:lnTo>
                    <a:pt x="154686" y="779487"/>
                  </a:lnTo>
                  <a:lnTo>
                    <a:pt x="140766" y="779487"/>
                  </a:lnTo>
                  <a:lnTo>
                    <a:pt x="140220" y="792187"/>
                  </a:lnTo>
                  <a:lnTo>
                    <a:pt x="224294" y="792187"/>
                  </a:lnTo>
                  <a:lnTo>
                    <a:pt x="232638" y="779487"/>
                  </a:lnTo>
                  <a:lnTo>
                    <a:pt x="237871" y="792187"/>
                  </a:lnTo>
                  <a:lnTo>
                    <a:pt x="259588" y="792187"/>
                  </a:lnTo>
                  <a:lnTo>
                    <a:pt x="258191" y="804887"/>
                  </a:lnTo>
                  <a:lnTo>
                    <a:pt x="282905" y="804887"/>
                  </a:lnTo>
                  <a:lnTo>
                    <a:pt x="283451" y="792187"/>
                  </a:lnTo>
                  <a:lnTo>
                    <a:pt x="288683" y="792187"/>
                  </a:lnTo>
                  <a:lnTo>
                    <a:pt x="288632" y="804887"/>
                  </a:lnTo>
                  <a:lnTo>
                    <a:pt x="290410" y="804887"/>
                  </a:lnTo>
                  <a:lnTo>
                    <a:pt x="293458" y="817587"/>
                  </a:lnTo>
                  <a:lnTo>
                    <a:pt x="297205" y="804887"/>
                  </a:lnTo>
                  <a:lnTo>
                    <a:pt x="296595" y="804887"/>
                  </a:lnTo>
                  <a:lnTo>
                    <a:pt x="295668" y="792187"/>
                  </a:lnTo>
                  <a:lnTo>
                    <a:pt x="300545" y="792187"/>
                  </a:lnTo>
                  <a:lnTo>
                    <a:pt x="308127" y="779487"/>
                  </a:lnTo>
                  <a:lnTo>
                    <a:pt x="385368" y="779487"/>
                  </a:lnTo>
                  <a:lnTo>
                    <a:pt x="416128" y="766787"/>
                  </a:lnTo>
                  <a:lnTo>
                    <a:pt x="447141" y="779487"/>
                  </a:lnTo>
                  <a:lnTo>
                    <a:pt x="451599" y="766787"/>
                  </a:lnTo>
                  <a:lnTo>
                    <a:pt x="472579" y="766787"/>
                  </a:lnTo>
                  <a:lnTo>
                    <a:pt x="479056" y="779487"/>
                  </a:lnTo>
                  <a:lnTo>
                    <a:pt x="491134" y="792187"/>
                  </a:lnTo>
                  <a:lnTo>
                    <a:pt x="504355" y="792187"/>
                  </a:lnTo>
                  <a:lnTo>
                    <a:pt x="514324" y="804887"/>
                  </a:lnTo>
                  <a:lnTo>
                    <a:pt x="493242" y="804887"/>
                  </a:lnTo>
                  <a:lnTo>
                    <a:pt x="492404" y="817587"/>
                  </a:lnTo>
                  <a:lnTo>
                    <a:pt x="507123" y="817587"/>
                  </a:lnTo>
                  <a:lnTo>
                    <a:pt x="508063" y="830287"/>
                  </a:lnTo>
                  <a:lnTo>
                    <a:pt x="501294" y="830287"/>
                  </a:lnTo>
                  <a:lnTo>
                    <a:pt x="497789" y="842987"/>
                  </a:lnTo>
                  <a:lnTo>
                    <a:pt x="495071" y="830287"/>
                  </a:lnTo>
                  <a:lnTo>
                    <a:pt x="459790" y="830287"/>
                  </a:lnTo>
                  <a:lnTo>
                    <a:pt x="460743" y="842987"/>
                  </a:lnTo>
                  <a:lnTo>
                    <a:pt x="476072" y="842987"/>
                  </a:lnTo>
                  <a:lnTo>
                    <a:pt x="477697" y="855687"/>
                  </a:lnTo>
                  <a:lnTo>
                    <a:pt x="484098" y="855687"/>
                  </a:lnTo>
                  <a:lnTo>
                    <a:pt x="480733" y="868387"/>
                  </a:lnTo>
                  <a:lnTo>
                    <a:pt x="491490" y="868387"/>
                  </a:lnTo>
                  <a:lnTo>
                    <a:pt x="488492" y="855687"/>
                  </a:lnTo>
                  <a:lnTo>
                    <a:pt x="490943" y="855687"/>
                  </a:lnTo>
                  <a:lnTo>
                    <a:pt x="497840" y="842987"/>
                  </a:lnTo>
                  <a:lnTo>
                    <a:pt x="502920" y="855687"/>
                  </a:lnTo>
                  <a:lnTo>
                    <a:pt x="574725" y="855687"/>
                  </a:lnTo>
                  <a:lnTo>
                    <a:pt x="575856" y="868387"/>
                  </a:lnTo>
                  <a:lnTo>
                    <a:pt x="574154" y="868387"/>
                  </a:lnTo>
                  <a:lnTo>
                    <a:pt x="574154" y="919187"/>
                  </a:lnTo>
                  <a:lnTo>
                    <a:pt x="571271" y="919187"/>
                  </a:lnTo>
                  <a:lnTo>
                    <a:pt x="566978" y="919187"/>
                  </a:lnTo>
                  <a:lnTo>
                    <a:pt x="566877" y="906487"/>
                  </a:lnTo>
                  <a:lnTo>
                    <a:pt x="571271" y="919187"/>
                  </a:lnTo>
                  <a:lnTo>
                    <a:pt x="574065" y="906487"/>
                  </a:lnTo>
                  <a:lnTo>
                    <a:pt x="574154" y="919187"/>
                  </a:lnTo>
                  <a:lnTo>
                    <a:pt x="574154" y="868387"/>
                  </a:lnTo>
                  <a:lnTo>
                    <a:pt x="566254" y="868387"/>
                  </a:lnTo>
                  <a:lnTo>
                    <a:pt x="566254" y="1020787"/>
                  </a:lnTo>
                  <a:lnTo>
                    <a:pt x="563372" y="1033487"/>
                  </a:lnTo>
                  <a:lnTo>
                    <a:pt x="555536" y="1033487"/>
                  </a:lnTo>
                  <a:lnTo>
                    <a:pt x="554215" y="1046187"/>
                  </a:lnTo>
                  <a:lnTo>
                    <a:pt x="546874" y="1046187"/>
                  </a:lnTo>
                  <a:lnTo>
                    <a:pt x="547192" y="1033487"/>
                  </a:lnTo>
                  <a:lnTo>
                    <a:pt x="551484" y="1020787"/>
                  </a:lnTo>
                  <a:lnTo>
                    <a:pt x="566254" y="1020787"/>
                  </a:lnTo>
                  <a:lnTo>
                    <a:pt x="566254" y="868387"/>
                  </a:lnTo>
                  <a:lnTo>
                    <a:pt x="562470" y="868387"/>
                  </a:lnTo>
                  <a:lnTo>
                    <a:pt x="562470" y="893787"/>
                  </a:lnTo>
                  <a:lnTo>
                    <a:pt x="561657" y="906487"/>
                  </a:lnTo>
                  <a:lnTo>
                    <a:pt x="549402" y="906487"/>
                  </a:lnTo>
                  <a:lnTo>
                    <a:pt x="549402" y="931887"/>
                  </a:lnTo>
                  <a:lnTo>
                    <a:pt x="547039" y="944587"/>
                  </a:lnTo>
                  <a:lnTo>
                    <a:pt x="531393" y="944587"/>
                  </a:lnTo>
                  <a:lnTo>
                    <a:pt x="533031" y="931887"/>
                  </a:lnTo>
                  <a:lnTo>
                    <a:pt x="549402" y="931887"/>
                  </a:lnTo>
                  <a:lnTo>
                    <a:pt x="549402" y="906487"/>
                  </a:lnTo>
                  <a:lnTo>
                    <a:pt x="535470" y="906487"/>
                  </a:lnTo>
                  <a:lnTo>
                    <a:pt x="533958" y="893787"/>
                  </a:lnTo>
                  <a:lnTo>
                    <a:pt x="558444" y="893787"/>
                  </a:lnTo>
                  <a:lnTo>
                    <a:pt x="553110" y="881087"/>
                  </a:lnTo>
                  <a:lnTo>
                    <a:pt x="557517" y="881087"/>
                  </a:lnTo>
                  <a:lnTo>
                    <a:pt x="558444" y="893787"/>
                  </a:lnTo>
                  <a:lnTo>
                    <a:pt x="562470" y="893787"/>
                  </a:lnTo>
                  <a:lnTo>
                    <a:pt x="562470" y="868387"/>
                  </a:lnTo>
                  <a:lnTo>
                    <a:pt x="522135" y="868387"/>
                  </a:lnTo>
                  <a:lnTo>
                    <a:pt x="519264" y="881087"/>
                  </a:lnTo>
                  <a:lnTo>
                    <a:pt x="516636" y="881087"/>
                  </a:lnTo>
                  <a:lnTo>
                    <a:pt x="516636" y="919187"/>
                  </a:lnTo>
                  <a:lnTo>
                    <a:pt x="515632" y="931887"/>
                  </a:lnTo>
                  <a:lnTo>
                    <a:pt x="505523" y="931887"/>
                  </a:lnTo>
                  <a:lnTo>
                    <a:pt x="505231" y="919187"/>
                  </a:lnTo>
                  <a:lnTo>
                    <a:pt x="516636" y="919187"/>
                  </a:lnTo>
                  <a:lnTo>
                    <a:pt x="516636" y="881087"/>
                  </a:lnTo>
                  <a:lnTo>
                    <a:pt x="514438" y="881087"/>
                  </a:lnTo>
                  <a:lnTo>
                    <a:pt x="513791" y="868387"/>
                  </a:lnTo>
                  <a:lnTo>
                    <a:pt x="502005" y="868387"/>
                  </a:lnTo>
                  <a:lnTo>
                    <a:pt x="502005" y="919187"/>
                  </a:lnTo>
                  <a:lnTo>
                    <a:pt x="501205" y="931887"/>
                  </a:lnTo>
                  <a:lnTo>
                    <a:pt x="486219" y="931887"/>
                  </a:lnTo>
                  <a:lnTo>
                    <a:pt x="489051" y="919187"/>
                  </a:lnTo>
                  <a:lnTo>
                    <a:pt x="502005" y="919187"/>
                  </a:lnTo>
                  <a:lnTo>
                    <a:pt x="502005" y="868387"/>
                  </a:lnTo>
                  <a:lnTo>
                    <a:pt x="492467" y="868387"/>
                  </a:lnTo>
                  <a:lnTo>
                    <a:pt x="483603" y="881087"/>
                  </a:lnTo>
                  <a:lnTo>
                    <a:pt x="479971" y="881087"/>
                  </a:lnTo>
                  <a:lnTo>
                    <a:pt x="479971" y="931887"/>
                  </a:lnTo>
                  <a:lnTo>
                    <a:pt x="469265" y="931887"/>
                  </a:lnTo>
                  <a:lnTo>
                    <a:pt x="468071" y="906487"/>
                  </a:lnTo>
                  <a:lnTo>
                    <a:pt x="474027" y="906487"/>
                  </a:lnTo>
                  <a:lnTo>
                    <a:pt x="477774" y="919187"/>
                  </a:lnTo>
                  <a:lnTo>
                    <a:pt x="479640" y="919187"/>
                  </a:lnTo>
                  <a:lnTo>
                    <a:pt x="479971" y="931887"/>
                  </a:lnTo>
                  <a:lnTo>
                    <a:pt x="479971" y="881087"/>
                  </a:lnTo>
                  <a:lnTo>
                    <a:pt x="429018" y="881087"/>
                  </a:lnTo>
                  <a:lnTo>
                    <a:pt x="423367" y="893787"/>
                  </a:lnTo>
                  <a:lnTo>
                    <a:pt x="434314" y="893787"/>
                  </a:lnTo>
                  <a:lnTo>
                    <a:pt x="437426" y="906487"/>
                  </a:lnTo>
                  <a:lnTo>
                    <a:pt x="441045" y="893787"/>
                  </a:lnTo>
                  <a:lnTo>
                    <a:pt x="449999" y="893787"/>
                  </a:lnTo>
                  <a:lnTo>
                    <a:pt x="456298" y="906487"/>
                  </a:lnTo>
                  <a:lnTo>
                    <a:pt x="461949" y="906487"/>
                  </a:lnTo>
                  <a:lnTo>
                    <a:pt x="464718" y="919187"/>
                  </a:lnTo>
                  <a:lnTo>
                    <a:pt x="453961" y="919187"/>
                  </a:lnTo>
                  <a:lnTo>
                    <a:pt x="453961" y="995387"/>
                  </a:lnTo>
                  <a:lnTo>
                    <a:pt x="453364" y="1008087"/>
                  </a:lnTo>
                  <a:lnTo>
                    <a:pt x="446976" y="995387"/>
                  </a:lnTo>
                  <a:lnTo>
                    <a:pt x="446684" y="995387"/>
                  </a:lnTo>
                  <a:lnTo>
                    <a:pt x="447967" y="982687"/>
                  </a:lnTo>
                  <a:lnTo>
                    <a:pt x="449910" y="995387"/>
                  </a:lnTo>
                  <a:lnTo>
                    <a:pt x="453961" y="995387"/>
                  </a:lnTo>
                  <a:lnTo>
                    <a:pt x="453961" y="919187"/>
                  </a:lnTo>
                  <a:lnTo>
                    <a:pt x="449973" y="919187"/>
                  </a:lnTo>
                  <a:lnTo>
                    <a:pt x="443357" y="931887"/>
                  </a:lnTo>
                  <a:lnTo>
                    <a:pt x="428802" y="931887"/>
                  </a:lnTo>
                  <a:lnTo>
                    <a:pt x="429526" y="944587"/>
                  </a:lnTo>
                  <a:lnTo>
                    <a:pt x="412280" y="931887"/>
                  </a:lnTo>
                  <a:lnTo>
                    <a:pt x="394817" y="944587"/>
                  </a:lnTo>
                  <a:lnTo>
                    <a:pt x="352564" y="944587"/>
                  </a:lnTo>
                  <a:lnTo>
                    <a:pt x="349605" y="957287"/>
                  </a:lnTo>
                  <a:lnTo>
                    <a:pt x="338886" y="957287"/>
                  </a:lnTo>
                  <a:lnTo>
                    <a:pt x="342544" y="944587"/>
                  </a:lnTo>
                  <a:lnTo>
                    <a:pt x="334340" y="944587"/>
                  </a:lnTo>
                  <a:lnTo>
                    <a:pt x="335470" y="957287"/>
                  </a:lnTo>
                  <a:lnTo>
                    <a:pt x="329120" y="957287"/>
                  </a:lnTo>
                  <a:lnTo>
                    <a:pt x="326186" y="969987"/>
                  </a:lnTo>
                  <a:lnTo>
                    <a:pt x="303936" y="969987"/>
                  </a:lnTo>
                  <a:lnTo>
                    <a:pt x="300012" y="982687"/>
                  </a:lnTo>
                  <a:lnTo>
                    <a:pt x="298005" y="969987"/>
                  </a:lnTo>
                  <a:lnTo>
                    <a:pt x="282270" y="969987"/>
                  </a:lnTo>
                  <a:lnTo>
                    <a:pt x="282270" y="982687"/>
                  </a:lnTo>
                  <a:lnTo>
                    <a:pt x="279476" y="995387"/>
                  </a:lnTo>
                  <a:lnTo>
                    <a:pt x="278434" y="982687"/>
                  </a:lnTo>
                  <a:lnTo>
                    <a:pt x="282270" y="982687"/>
                  </a:lnTo>
                  <a:lnTo>
                    <a:pt x="282270" y="969987"/>
                  </a:lnTo>
                  <a:lnTo>
                    <a:pt x="281736" y="969987"/>
                  </a:lnTo>
                  <a:lnTo>
                    <a:pt x="277469" y="982687"/>
                  </a:lnTo>
                  <a:lnTo>
                    <a:pt x="266712" y="982687"/>
                  </a:lnTo>
                  <a:lnTo>
                    <a:pt x="247446" y="995387"/>
                  </a:lnTo>
                  <a:lnTo>
                    <a:pt x="235762" y="1008087"/>
                  </a:lnTo>
                  <a:lnTo>
                    <a:pt x="226199" y="1008087"/>
                  </a:lnTo>
                  <a:lnTo>
                    <a:pt x="225501" y="1020787"/>
                  </a:lnTo>
                  <a:lnTo>
                    <a:pt x="217004" y="1020787"/>
                  </a:lnTo>
                  <a:lnTo>
                    <a:pt x="213702" y="1033487"/>
                  </a:lnTo>
                  <a:lnTo>
                    <a:pt x="202742" y="1033487"/>
                  </a:lnTo>
                  <a:lnTo>
                    <a:pt x="197358" y="1046187"/>
                  </a:lnTo>
                  <a:lnTo>
                    <a:pt x="184315" y="1046187"/>
                  </a:lnTo>
                  <a:lnTo>
                    <a:pt x="180479" y="1058887"/>
                  </a:lnTo>
                  <a:lnTo>
                    <a:pt x="167627" y="1058887"/>
                  </a:lnTo>
                  <a:lnTo>
                    <a:pt x="167995" y="1071587"/>
                  </a:lnTo>
                  <a:lnTo>
                    <a:pt x="179387" y="1071587"/>
                  </a:lnTo>
                  <a:lnTo>
                    <a:pt x="189115" y="1058887"/>
                  </a:lnTo>
                  <a:lnTo>
                    <a:pt x="198628" y="1046187"/>
                  </a:lnTo>
                  <a:lnTo>
                    <a:pt x="224180" y="1046187"/>
                  </a:lnTo>
                  <a:lnTo>
                    <a:pt x="241071" y="1033487"/>
                  </a:lnTo>
                  <a:lnTo>
                    <a:pt x="259588" y="1033487"/>
                  </a:lnTo>
                  <a:lnTo>
                    <a:pt x="280009" y="1020787"/>
                  </a:lnTo>
                  <a:lnTo>
                    <a:pt x="313791" y="1020787"/>
                  </a:lnTo>
                  <a:lnTo>
                    <a:pt x="325691" y="1008087"/>
                  </a:lnTo>
                  <a:lnTo>
                    <a:pt x="348957" y="1008087"/>
                  </a:lnTo>
                  <a:lnTo>
                    <a:pt x="348068" y="1020787"/>
                  </a:lnTo>
                  <a:lnTo>
                    <a:pt x="356743" y="1020787"/>
                  </a:lnTo>
                  <a:lnTo>
                    <a:pt x="355371" y="1008087"/>
                  </a:lnTo>
                  <a:lnTo>
                    <a:pt x="359498" y="995387"/>
                  </a:lnTo>
                  <a:lnTo>
                    <a:pt x="363181" y="1008087"/>
                  </a:lnTo>
                  <a:lnTo>
                    <a:pt x="364642" y="1008087"/>
                  </a:lnTo>
                  <a:lnTo>
                    <a:pt x="366534" y="1020787"/>
                  </a:lnTo>
                  <a:lnTo>
                    <a:pt x="371525" y="1020787"/>
                  </a:lnTo>
                  <a:lnTo>
                    <a:pt x="371055" y="1008087"/>
                  </a:lnTo>
                  <a:lnTo>
                    <a:pt x="370535" y="1008087"/>
                  </a:lnTo>
                  <a:lnTo>
                    <a:pt x="372059" y="995387"/>
                  </a:lnTo>
                  <a:lnTo>
                    <a:pt x="377710" y="995387"/>
                  </a:lnTo>
                  <a:lnTo>
                    <a:pt x="375767" y="1008087"/>
                  </a:lnTo>
                  <a:lnTo>
                    <a:pt x="403161" y="1008087"/>
                  </a:lnTo>
                  <a:lnTo>
                    <a:pt x="405841" y="1020787"/>
                  </a:lnTo>
                  <a:lnTo>
                    <a:pt x="423392" y="1020787"/>
                  </a:lnTo>
                  <a:lnTo>
                    <a:pt x="425526" y="1008087"/>
                  </a:lnTo>
                  <a:lnTo>
                    <a:pt x="425132" y="1008087"/>
                  </a:lnTo>
                  <a:lnTo>
                    <a:pt x="425589" y="995387"/>
                  </a:lnTo>
                  <a:lnTo>
                    <a:pt x="428688" y="995387"/>
                  </a:lnTo>
                  <a:lnTo>
                    <a:pt x="428828" y="1008087"/>
                  </a:lnTo>
                  <a:lnTo>
                    <a:pt x="429348" y="1008087"/>
                  </a:lnTo>
                  <a:lnTo>
                    <a:pt x="430098" y="1020787"/>
                  </a:lnTo>
                  <a:lnTo>
                    <a:pt x="529729" y="1020787"/>
                  </a:lnTo>
                  <a:lnTo>
                    <a:pt x="536956" y="1033487"/>
                  </a:lnTo>
                  <a:lnTo>
                    <a:pt x="540016" y="1033487"/>
                  </a:lnTo>
                  <a:lnTo>
                    <a:pt x="536879" y="1046187"/>
                  </a:lnTo>
                  <a:lnTo>
                    <a:pt x="521373" y="1046187"/>
                  </a:lnTo>
                  <a:lnTo>
                    <a:pt x="514096" y="1058887"/>
                  </a:lnTo>
                  <a:lnTo>
                    <a:pt x="568147" y="1058887"/>
                  </a:lnTo>
                  <a:lnTo>
                    <a:pt x="576287" y="1046187"/>
                  </a:lnTo>
                  <a:lnTo>
                    <a:pt x="594118" y="1046187"/>
                  </a:lnTo>
                  <a:lnTo>
                    <a:pt x="589026" y="1033487"/>
                  </a:lnTo>
                  <a:lnTo>
                    <a:pt x="602538" y="1033487"/>
                  </a:lnTo>
                  <a:lnTo>
                    <a:pt x="607796" y="1020787"/>
                  </a:lnTo>
                  <a:lnTo>
                    <a:pt x="615467" y="1033487"/>
                  </a:lnTo>
                  <a:lnTo>
                    <a:pt x="615810" y="1033487"/>
                  </a:lnTo>
                  <a:lnTo>
                    <a:pt x="612051" y="1046187"/>
                  </a:lnTo>
                  <a:lnTo>
                    <a:pt x="636981" y="1046187"/>
                  </a:lnTo>
                  <a:lnTo>
                    <a:pt x="646760" y="1046187"/>
                  </a:lnTo>
                  <a:lnTo>
                    <a:pt x="655713" y="1033487"/>
                  </a:lnTo>
                  <a:lnTo>
                    <a:pt x="664667" y="1033487"/>
                  </a:lnTo>
                  <a:lnTo>
                    <a:pt x="670179" y="1046187"/>
                  </a:lnTo>
                  <a:lnTo>
                    <a:pt x="666153" y="1046187"/>
                  </a:lnTo>
                  <a:lnTo>
                    <a:pt x="667080" y="1058887"/>
                  </a:lnTo>
                  <a:lnTo>
                    <a:pt x="677240" y="1058887"/>
                  </a:lnTo>
                  <a:lnTo>
                    <a:pt x="681761" y="1046187"/>
                  </a:lnTo>
                  <a:lnTo>
                    <a:pt x="685165" y="1058887"/>
                  </a:lnTo>
                  <a:lnTo>
                    <a:pt x="685647" y="1071587"/>
                  </a:lnTo>
                  <a:lnTo>
                    <a:pt x="660019" y="1071587"/>
                  </a:lnTo>
                  <a:lnTo>
                    <a:pt x="657021" y="1084287"/>
                  </a:lnTo>
                  <a:lnTo>
                    <a:pt x="658291" y="1084287"/>
                  </a:lnTo>
                  <a:lnTo>
                    <a:pt x="663257" y="1096987"/>
                  </a:lnTo>
                  <a:lnTo>
                    <a:pt x="679653" y="1096987"/>
                  </a:lnTo>
                  <a:lnTo>
                    <a:pt x="679742" y="1109687"/>
                  </a:lnTo>
                  <a:lnTo>
                    <a:pt x="694715" y="1109687"/>
                  </a:lnTo>
                  <a:lnTo>
                    <a:pt x="701268" y="1096987"/>
                  </a:lnTo>
                  <a:lnTo>
                    <a:pt x="697382" y="1096987"/>
                  </a:lnTo>
                  <a:lnTo>
                    <a:pt x="696074" y="1084287"/>
                  </a:lnTo>
                  <a:lnTo>
                    <a:pt x="733844" y="1084287"/>
                  </a:lnTo>
                  <a:lnTo>
                    <a:pt x="740435" y="1084287"/>
                  </a:lnTo>
                  <a:lnTo>
                    <a:pt x="740092" y="1096987"/>
                  </a:lnTo>
                  <a:lnTo>
                    <a:pt x="733844" y="1084287"/>
                  </a:lnTo>
                  <a:lnTo>
                    <a:pt x="729742" y="1096987"/>
                  </a:lnTo>
                  <a:lnTo>
                    <a:pt x="725690" y="1096987"/>
                  </a:lnTo>
                  <a:lnTo>
                    <a:pt x="725690" y="1604987"/>
                  </a:lnTo>
                  <a:lnTo>
                    <a:pt x="723239" y="1604987"/>
                  </a:lnTo>
                  <a:lnTo>
                    <a:pt x="723239" y="1681187"/>
                  </a:lnTo>
                  <a:lnTo>
                    <a:pt x="716699" y="1681187"/>
                  </a:lnTo>
                  <a:lnTo>
                    <a:pt x="716699" y="1782787"/>
                  </a:lnTo>
                  <a:lnTo>
                    <a:pt x="712584" y="1795487"/>
                  </a:lnTo>
                  <a:lnTo>
                    <a:pt x="711517" y="1795487"/>
                  </a:lnTo>
                  <a:lnTo>
                    <a:pt x="709625" y="1782787"/>
                  </a:lnTo>
                  <a:lnTo>
                    <a:pt x="716699" y="1782787"/>
                  </a:lnTo>
                  <a:lnTo>
                    <a:pt x="716699" y="1681187"/>
                  </a:lnTo>
                  <a:lnTo>
                    <a:pt x="710615" y="1681187"/>
                  </a:lnTo>
                  <a:lnTo>
                    <a:pt x="704710" y="1693887"/>
                  </a:lnTo>
                  <a:lnTo>
                    <a:pt x="703122" y="1693887"/>
                  </a:lnTo>
                  <a:lnTo>
                    <a:pt x="703122" y="1846287"/>
                  </a:lnTo>
                  <a:lnTo>
                    <a:pt x="700252" y="1858987"/>
                  </a:lnTo>
                  <a:lnTo>
                    <a:pt x="692340" y="1858987"/>
                  </a:lnTo>
                  <a:lnTo>
                    <a:pt x="700405" y="1871687"/>
                  </a:lnTo>
                  <a:lnTo>
                    <a:pt x="693839" y="1871687"/>
                  </a:lnTo>
                  <a:lnTo>
                    <a:pt x="690422" y="1884387"/>
                  </a:lnTo>
                  <a:lnTo>
                    <a:pt x="683831" y="1884387"/>
                  </a:lnTo>
                  <a:lnTo>
                    <a:pt x="683272" y="1871687"/>
                  </a:lnTo>
                  <a:lnTo>
                    <a:pt x="687120" y="1871687"/>
                  </a:lnTo>
                  <a:lnTo>
                    <a:pt x="692340" y="1858987"/>
                  </a:lnTo>
                  <a:lnTo>
                    <a:pt x="684974" y="1858987"/>
                  </a:lnTo>
                  <a:lnTo>
                    <a:pt x="679081" y="1846287"/>
                  </a:lnTo>
                  <a:lnTo>
                    <a:pt x="703122" y="1846287"/>
                  </a:lnTo>
                  <a:lnTo>
                    <a:pt x="703122" y="1693887"/>
                  </a:lnTo>
                  <a:lnTo>
                    <a:pt x="697471" y="1693887"/>
                  </a:lnTo>
                  <a:lnTo>
                    <a:pt x="697395" y="1681187"/>
                  </a:lnTo>
                  <a:lnTo>
                    <a:pt x="691515" y="1681187"/>
                  </a:lnTo>
                  <a:lnTo>
                    <a:pt x="689292" y="1668487"/>
                  </a:lnTo>
                  <a:lnTo>
                    <a:pt x="707148" y="1668487"/>
                  </a:lnTo>
                  <a:lnTo>
                    <a:pt x="707402" y="1681187"/>
                  </a:lnTo>
                  <a:lnTo>
                    <a:pt x="712228" y="1668487"/>
                  </a:lnTo>
                  <a:lnTo>
                    <a:pt x="718197" y="1668487"/>
                  </a:lnTo>
                  <a:lnTo>
                    <a:pt x="723239" y="1681187"/>
                  </a:lnTo>
                  <a:lnTo>
                    <a:pt x="723239" y="1604987"/>
                  </a:lnTo>
                  <a:lnTo>
                    <a:pt x="718781" y="1604987"/>
                  </a:lnTo>
                  <a:lnTo>
                    <a:pt x="718693" y="1592287"/>
                  </a:lnTo>
                  <a:lnTo>
                    <a:pt x="725614" y="1592287"/>
                  </a:lnTo>
                  <a:lnTo>
                    <a:pt x="725690" y="1604987"/>
                  </a:lnTo>
                  <a:lnTo>
                    <a:pt x="725690" y="1096987"/>
                  </a:lnTo>
                  <a:lnTo>
                    <a:pt x="701268" y="1096987"/>
                  </a:lnTo>
                  <a:lnTo>
                    <a:pt x="700189" y="1109687"/>
                  </a:lnTo>
                  <a:lnTo>
                    <a:pt x="717600" y="1109687"/>
                  </a:lnTo>
                  <a:lnTo>
                    <a:pt x="708863" y="1122387"/>
                  </a:lnTo>
                  <a:lnTo>
                    <a:pt x="697763" y="1122387"/>
                  </a:lnTo>
                  <a:lnTo>
                    <a:pt x="704799" y="1135087"/>
                  </a:lnTo>
                  <a:lnTo>
                    <a:pt x="700722" y="1135087"/>
                  </a:lnTo>
                  <a:lnTo>
                    <a:pt x="700722" y="1630387"/>
                  </a:lnTo>
                  <a:lnTo>
                    <a:pt x="696506" y="1643087"/>
                  </a:lnTo>
                  <a:lnTo>
                    <a:pt x="695464" y="1630387"/>
                  </a:lnTo>
                  <a:lnTo>
                    <a:pt x="700722" y="1630387"/>
                  </a:lnTo>
                  <a:lnTo>
                    <a:pt x="700722" y="1135087"/>
                  </a:lnTo>
                  <a:lnTo>
                    <a:pt x="683247" y="1135087"/>
                  </a:lnTo>
                  <a:lnTo>
                    <a:pt x="683945" y="1122387"/>
                  </a:lnTo>
                  <a:lnTo>
                    <a:pt x="682561" y="1122387"/>
                  </a:lnTo>
                  <a:lnTo>
                    <a:pt x="682561" y="1668487"/>
                  </a:lnTo>
                  <a:lnTo>
                    <a:pt x="680897" y="1668487"/>
                  </a:lnTo>
                  <a:lnTo>
                    <a:pt x="676668" y="1681187"/>
                  </a:lnTo>
                  <a:lnTo>
                    <a:pt x="672172" y="1681187"/>
                  </a:lnTo>
                  <a:lnTo>
                    <a:pt x="672172" y="1719287"/>
                  </a:lnTo>
                  <a:lnTo>
                    <a:pt x="665086" y="1719287"/>
                  </a:lnTo>
                  <a:lnTo>
                    <a:pt x="669302" y="1706587"/>
                  </a:lnTo>
                  <a:lnTo>
                    <a:pt x="670267" y="1706587"/>
                  </a:lnTo>
                  <a:lnTo>
                    <a:pt x="672172" y="1719287"/>
                  </a:lnTo>
                  <a:lnTo>
                    <a:pt x="672172" y="1681187"/>
                  </a:lnTo>
                  <a:lnTo>
                    <a:pt x="658063" y="1681187"/>
                  </a:lnTo>
                  <a:lnTo>
                    <a:pt x="654773" y="1668487"/>
                  </a:lnTo>
                  <a:lnTo>
                    <a:pt x="651814" y="1681187"/>
                  </a:lnTo>
                  <a:lnTo>
                    <a:pt x="640981" y="1681187"/>
                  </a:lnTo>
                  <a:lnTo>
                    <a:pt x="640499" y="1668487"/>
                  </a:lnTo>
                  <a:lnTo>
                    <a:pt x="654773" y="1668487"/>
                  </a:lnTo>
                  <a:lnTo>
                    <a:pt x="675779" y="1668487"/>
                  </a:lnTo>
                  <a:lnTo>
                    <a:pt x="678891" y="1655787"/>
                  </a:lnTo>
                  <a:lnTo>
                    <a:pt x="682561" y="1668487"/>
                  </a:lnTo>
                  <a:lnTo>
                    <a:pt x="682561" y="1122387"/>
                  </a:lnTo>
                  <a:lnTo>
                    <a:pt x="669290" y="1122387"/>
                  </a:lnTo>
                  <a:lnTo>
                    <a:pt x="677125" y="1109687"/>
                  </a:lnTo>
                  <a:lnTo>
                    <a:pt x="666153" y="1109687"/>
                  </a:lnTo>
                  <a:lnTo>
                    <a:pt x="666153" y="1643087"/>
                  </a:lnTo>
                  <a:lnTo>
                    <a:pt x="664298" y="1643087"/>
                  </a:lnTo>
                  <a:lnTo>
                    <a:pt x="660857" y="1655787"/>
                  </a:lnTo>
                  <a:lnTo>
                    <a:pt x="654799" y="1643087"/>
                  </a:lnTo>
                  <a:lnTo>
                    <a:pt x="660641" y="1643087"/>
                  </a:lnTo>
                  <a:lnTo>
                    <a:pt x="660742" y="1630387"/>
                  </a:lnTo>
                  <a:lnTo>
                    <a:pt x="666153" y="1643087"/>
                  </a:lnTo>
                  <a:lnTo>
                    <a:pt x="666153" y="1109687"/>
                  </a:lnTo>
                  <a:lnTo>
                    <a:pt x="661733" y="1109687"/>
                  </a:lnTo>
                  <a:lnTo>
                    <a:pt x="660831" y="1096987"/>
                  </a:lnTo>
                  <a:lnTo>
                    <a:pt x="657974" y="1109687"/>
                  </a:lnTo>
                  <a:lnTo>
                    <a:pt x="652881" y="1109687"/>
                  </a:lnTo>
                  <a:lnTo>
                    <a:pt x="656259" y="1096987"/>
                  </a:lnTo>
                  <a:lnTo>
                    <a:pt x="650341" y="1096987"/>
                  </a:lnTo>
                  <a:lnTo>
                    <a:pt x="653008" y="1084287"/>
                  </a:lnTo>
                  <a:lnTo>
                    <a:pt x="657021" y="1084287"/>
                  </a:lnTo>
                  <a:lnTo>
                    <a:pt x="653199" y="1071587"/>
                  </a:lnTo>
                  <a:lnTo>
                    <a:pt x="641616" y="1071587"/>
                  </a:lnTo>
                  <a:lnTo>
                    <a:pt x="638403" y="1058887"/>
                  </a:lnTo>
                  <a:lnTo>
                    <a:pt x="645210" y="1058887"/>
                  </a:lnTo>
                  <a:lnTo>
                    <a:pt x="636981" y="1046187"/>
                  </a:lnTo>
                  <a:lnTo>
                    <a:pt x="627900" y="1058887"/>
                  </a:lnTo>
                  <a:lnTo>
                    <a:pt x="623951" y="1058887"/>
                  </a:lnTo>
                  <a:lnTo>
                    <a:pt x="622287" y="1071587"/>
                  </a:lnTo>
                  <a:lnTo>
                    <a:pt x="628878" y="1084287"/>
                  </a:lnTo>
                  <a:lnTo>
                    <a:pt x="637794" y="1084287"/>
                  </a:lnTo>
                  <a:lnTo>
                    <a:pt x="643153" y="1096987"/>
                  </a:lnTo>
                  <a:lnTo>
                    <a:pt x="636511" y="1096987"/>
                  </a:lnTo>
                  <a:lnTo>
                    <a:pt x="636320" y="1109687"/>
                  </a:lnTo>
                  <a:lnTo>
                    <a:pt x="644969" y="1109687"/>
                  </a:lnTo>
                  <a:lnTo>
                    <a:pt x="642239" y="1122387"/>
                  </a:lnTo>
                  <a:lnTo>
                    <a:pt x="663968" y="1122387"/>
                  </a:lnTo>
                  <a:lnTo>
                    <a:pt x="656412" y="1135087"/>
                  </a:lnTo>
                  <a:lnTo>
                    <a:pt x="654189" y="1135087"/>
                  </a:lnTo>
                  <a:lnTo>
                    <a:pt x="654189" y="1655787"/>
                  </a:lnTo>
                  <a:lnTo>
                    <a:pt x="643699" y="1655787"/>
                  </a:lnTo>
                  <a:lnTo>
                    <a:pt x="634746" y="1668487"/>
                  </a:lnTo>
                  <a:lnTo>
                    <a:pt x="612597" y="1668487"/>
                  </a:lnTo>
                  <a:lnTo>
                    <a:pt x="613232" y="1655787"/>
                  </a:lnTo>
                  <a:lnTo>
                    <a:pt x="604380" y="1655787"/>
                  </a:lnTo>
                  <a:lnTo>
                    <a:pt x="605866" y="1668487"/>
                  </a:lnTo>
                  <a:lnTo>
                    <a:pt x="602195" y="1668487"/>
                  </a:lnTo>
                  <a:lnTo>
                    <a:pt x="599935" y="1655787"/>
                  </a:lnTo>
                  <a:lnTo>
                    <a:pt x="593064" y="1655787"/>
                  </a:lnTo>
                  <a:lnTo>
                    <a:pt x="589749" y="1668487"/>
                  </a:lnTo>
                  <a:lnTo>
                    <a:pt x="561632" y="1668487"/>
                  </a:lnTo>
                  <a:lnTo>
                    <a:pt x="552678" y="1655787"/>
                  </a:lnTo>
                  <a:lnTo>
                    <a:pt x="551802" y="1643087"/>
                  </a:lnTo>
                  <a:lnTo>
                    <a:pt x="566635" y="1643087"/>
                  </a:lnTo>
                  <a:lnTo>
                    <a:pt x="569772" y="1655787"/>
                  </a:lnTo>
                  <a:lnTo>
                    <a:pt x="573849" y="1655787"/>
                  </a:lnTo>
                  <a:lnTo>
                    <a:pt x="572312" y="1643087"/>
                  </a:lnTo>
                  <a:lnTo>
                    <a:pt x="572604" y="1630387"/>
                  </a:lnTo>
                  <a:lnTo>
                    <a:pt x="579081" y="1643087"/>
                  </a:lnTo>
                  <a:lnTo>
                    <a:pt x="583590" y="1643087"/>
                  </a:lnTo>
                  <a:lnTo>
                    <a:pt x="588733" y="1630387"/>
                  </a:lnTo>
                  <a:lnTo>
                    <a:pt x="597154" y="1630387"/>
                  </a:lnTo>
                  <a:lnTo>
                    <a:pt x="597331" y="1643087"/>
                  </a:lnTo>
                  <a:lnTo>
                    <a:pt x="607352" y="1643087"/>
                  </a:lnTo>
                  <a:lnTo>
                    <a:pt x="607644" y="1630387"/>
                  </a:lnTo>
                  <a:lnTo>
                    <a:pt x="621512" y="1630387"/>
                  </a:lnTo>
                  <a:lnTo>
                    <a:pt x="628726" y="1617687"/>
                  </a:lnTo>
                  <a:lnTo>
                    <a:pt x="638784" y="1617687"/>
                  </a:lnTo>
                  <a:lnTo>
                    <a:pt x="639432" y="1630387"/>
                  </a:lnTo>
                  <a:lnTo>
                    <a:pt x="639140" y="1643087"/>
                  </a:lnTo>
                  <a:lnTo>
                    <a:pt x="651776" y="1643087"/>
                  </a:lnTo>
                  <a:lnTo>
                    <a:pt x="654189" y="1655787"/>
                  </a:lnTo>
                  <a:lnTo>
                    <a:pt x="654189" y="1135087"/>
                  </a:lnTo>
                  <a:lnTo>
                    <a:pt x="585495" y="1135087"/>
                  </a:lnTo>
                  <a:lnTo>
                    <a:pt x="586638" y="1147787"/>
                  </a:lnTo>
                  <a:lnTo>
                    <a:pt x="570776" y="1147787"/>
                  </a:lnTo>
                  <a:lnTo>
                    <a:pt x="566153" y="1135087"/>
                  </a:lnTo>
                  <a:lnTo>
                    <a:pt x="556120" y="1135087"/>
                  </a:lnTo>
                  <a:lnTo>
                    <a:pt x="552030" y="1147787"/>
                  </a:lnTo>
                  <a:lnTo>
                    <a:pt x="548919" y="1147787"/>
                  </a:lnTo>
                  <a:lnTo>
                    <a:pt x="548919" y="1655787"/>
                  </a:lnTo>
                  <a:lnTo>
                    <a:pt x="533971" y="1655787"/>
                  </a:lnTo>
                  <a:lnTo>
                    <a:pt x="533971" y="1668487"/>
                  </a:lnTo>
                  <a:lnTo>
                    <a:pt x="531025" y="1681187"/>
                  </a:lnTo>
                  <a:lnTo>
                    <a:pt x="523100" y="1681187"/>
                  </a:lnTo>
                  <a:lnTo>
                    <a:pt x="519811" y="1693887"/>
                  </a:lnTo>
                  <a:lnTo>
                    <a:pt x="513854" y="1693887"/>
                  </a:lnTo>
                  <a:lnTo>
                    <a:pt x="508749" y="1681187"/>
                  </a:lnTo>
                  <a:lnTo>
                    <a:pt x="505040" y="1681187"/>
                  </a:lnTo>
                  <a:lnTo>
                    <a:pt x="503847" y="1668487"/>
                  </a:lnTo>
                  <a:lnTo>
                    <a:pt x="502170" y="1668487"/>
                  </a:lnTo>
                  <a:lnTo>
                    <a:pt x="499224" y="1655787"/>
                  </a:lnTo>
                  <a:lnTo>
                    <a:pt x="506895" y="1655787"/>
                  </a:lnTo>
                  <a:lnTo>
                    <a:pt x="508635" y="1668487"/>
                  </a:lnTo>
                  <a:lnTo>
                    <a:pt x="533971" y="1668487"/>
                  </a:lnTo>
                  <a:lnTo>
                    <a:pt x="533971" y="1655787"/>
                  </a:lnTo>
                  <a:lnTo>
                    <a:pt x="513295" y="1655787"/>
                  </a:lnTo>
                  <a:lnTo>
                    <a:pt x="528624" y="1643087"/>
                  </a:lnTo>
                  <a:lnTo>
                    <a:pt x="540918" y="1643087"/>
                  </a:lnTo>
                  <a:lnTo>
                    <a:pt x="548919" y="1655787"/>
                  </a:lnTo>
                  <a:lnTo>
                    <a:pt x="548919" y="1147787"/>
                  </a:lnTo>
                  <a:lnTo>
                    <a:pt x="547674" y="1147787"/>
                  </a:lnTo>
                  <a:lnTo>
                    <a:pt x="542544" y="1135087"/>
                  </a:lnTo>
                  <a:lnTo>
                    <a:pt x="525589" y="1135087"/>
                  </a:lnTo>
                  <a:lnTo>
                    <a:pt x="526554" y="1122387"/>
                  </a:lnTo>
                  <a:lnTo>
                    <a:pt x="514108" y="1122387"/>
                  </a:lnTo>
                  <a:lnTo>
                    <a:pt x="515975" y="1135087"/>
                  </a:lnTo>
                  <a:lnTo>
                    <a:pt x="511187" y="1135087"/>
                  </a:lnTo>
                  <a:lnTo>
                    <a:pt x="509041" y="1122387"/>
                  </a:lnTo>
                  <a:lnTo>
                    <a:pt x="496404" y="1122387"/>
                  </a:lnTo>
                  <a:lnTo>
                    <a:pt x="492937" y="1135087"/>
                  </a:lnTo>
                  <a:lnTo>
                    <a:pt x="432943" y="1135087"/>
                  </a:lnTo>
                  <a:lnTo>
                    <a:pt x="427101" y="1122387"/>
                  </a:lnTo>
                  <a:lnTo>
                    <a:pt x="413524" y="1122387"/>
                  </a:lnTo>
                  <a:lnTo>
                    <a:pt x="408711" y="1135087"/>
                  </a:lnTo>
                  <a:lnTo>
                    <a:pt x="391744" y="1135087"/>
                  </a:lnTo>
                  <a:lnTo>
                    <a:pt x="393230" y="1122387"/>
                  </a:lnTo>
                  <a:lnTo>
                    <a:pt x="384962" y="1122387"/>
                  </a:lnTo>
                  <a:lnTo>
                    <a:pt x="386410" y="1135087"/>
                  </a:lnTo>
                  <a:lnTo>
                    <a:pt x="366661" y="1135087"/>
                  </a:lnTo>
                  <a:lnTo>
                    <a:pt x="364007" y="1147787"/>
                  </a:lnTo>
                  <a:lnTo>
                    <a:pt x="522871" y="1147787"/>
                  </a:lnTo>
                  <a:lnTo>
                    <a:pt x="535774" y="1147787"/>
                  </a:lnTo>
                  <a:lnTo>
                    <a:pt x="537527" y="1160487"/>
                  </a:lnTo>
                  <a:lnTo>
                    <a:pt x="523163" y="1160487"/>
                  </a:lnTo>
                  <a:lnTo>
                    <a:pt x="522871" y="1147787"/>
                  </a:lnTo>
                  <a:lnTo>
                    <a:pt x="507187" y="1160487"/>
                  </a:lnTo>
                  <a:lnTo>
                    <a:pt x="489762" y="1160487"/>
                  </a:lnTo>
                  <a:lnTo>
                    <a:pt x="471093" y="1173187"/>
                  </a:lnTo>
                  <a:lnTo>
                    <a:pt x="412889" y="1173187"/>
                  </a:lnTo>
                  <a:lnTo>
                    <a:pt x="394411" y="1185887"/>
                  </a:lnTo>
                  <a:lnTo>
                    <a:pt x="362648" y="1185887"/>
                  </a:lnTo>
                  <a:lnTo>
                    <a:pt x="360667" y="1198587"/>
                  </a:lnTo>
                  <a:lnTo>
                    <a:pt x="317309" y="1198587"/>
                  </a:lnTo>
                  <a:lnTo>
                    <a:pt x="305371" y="1185887"/>
                  </a:lnTo>
                  <a:lnTo>
                    <a:pt x="301485" y="1198587"/>
                  </a:lnTo>
                  <a:lnTo>
                    <a:pt x="281012" y="1198587"/>
                  </a:lnTo>
                  <a:lnTo>
                    <a:pt x="277749" y="1211287"/>
                  </a:lnTo>
                  <a:lnTo>
                    <a:pt x="258648" y="1211287"/>
                  </a:lnTo>
                  <a:lnTo>
                    <a:pt x="257479" y="1223987"/>
                  </a:lnTo>
                  <a:lnTo>
                    <a:pt x="289674" y="1223987"/>
                  </a:lnTo>
                  <a:lnTo>
                    <a:pt x="297383" y="1236687"/>
                  </a:lnTo>
                  <a:lnTo>
                    <a:pt x="298589" y="1223987"/>
                  </a:lnTo>
                  <a:lnTo>
                    <a:pt x="343839" y="1223987"/>
                  </a:lnTo>
                  <a:lnTo>
                    <a:pt x="342900" y="1211287"/>
                  </a:lnTo>
                  <a:lnTo>
                    <a:pt x="445973" y="1211287"/>
                  </a:lnTo>
                  <a:lnTo>
                    <a:pt x="453466" y="1198587"/>
                  </a:lnTo>
                  <a:lnTo>
                    <a:pt x="510819" y="1198587"/>
                  </a:lnTo>
                  <a:lnTo>
                    <a:pt x="506780" y="1211287"/>
                  </a:lnTo>
                  <a:lnTo>
                    <a:pt x="496316" y="1223987"/>
                  </a:lnTo>
                  <a:lnTo>
                    <a:pt x="491731" y="1223987"/>
                  </a:lnTo>
                  <a:lnTo>
                    <a:pt x="494245" y="1236687"/>
                  </a:lnTo>
                  <a:lnTo>
                    <a:pt x="462432" y="1236687"/>
                  </a:lnTo>
                  <a:lnTo>
                    <a:pt x="460667" y="1249387"/>
                  </a:lnTo>
                  <a:lnTo>
                    <a:pt x="456336" y="1249387"/>
                  </a:lnTo>
                  <a:lnTo>
                    <a:pt x="456336" y="1312887"/>
                  </a:lnTo>
                  <a:lnTo>
                    <a:pt x="451319" y="1312887"/>
                  </a:lnTo>
                  <a:lnTo>
                    <a:pt x="450646" y="1300187"/>
                  </a:lnTo>
                  <a:lnTo>
                    <a:pt x="456336" y="1312887"/>
                  </a:lnTo>
                  <a:lnTo>
                    <a:pt x="456336" y="1249387"/>
                  </a:lnTo>
                  <a:lnTo>
                    <a:pt x="438810" y="1249387"/>
                  </a:lnTo>
                  <a:lnTo>
                    <a:pt x="433514" y="1236687"/>
                  </a:lnTo>
                  <a:lnTo>
                    <a:pt x="426593" y="1236687"/>
                  </a:lnTo>
                  <a:lnTo>
                    <a:pt x="420484" y="1249387"/>
                  </a:lnTo>
                  <a:lnTo>
                    <a:pt x="398627" y="1249387"/>
                  </a:lnTo>
                  <a:lnTo>
                    <a:pt x="393166" y="1262087"/>
                  </a:lnTo>
                  <a:lnTo>
                    <a:pt x="384975" y="1262087"/>
                  </a:lnTo>
                  <a:lnTo>
                    <a:pt x="375856" y="1274787"/>
                  </a:lnTo>
                  <a:lnTo>
                    <a:pt x="385610" y="1274787"/>
                  </a:lnTo>
                  <a:lnTo>
                    <a:pt x="385229" y="1287487"/>
                  </a:lnTo>
                  <a:lnTo>
                    <a:pt x="371335" y="1287487"/>
                  </a:lnTo>
                  <a:lnTo>
                    <a:pt x="374777" y="1274787"/>
                  </a:lnTo>
                  <a:lnTo>
                    <a:pt x="346570" y="1274787"/>
                  </a:lnTo>
                  <a:lnTo>
                    <a:pt x="341210" y="1287487"/>
                  </a:lnTo>
                  <a:lnTo>
                    <a:pt x="346735" y="1287487"/>
                  </a:lnTo>
                  <a:lnTo>
                    <a:pt x="333756" y="1300187"/>
                  </a:lnTo>
                  <a:lnTo>
                    <a:pt x="322643" y="1300187"/>
                  </a:lnTo>
                  <a:lnTo>
                    <a:pt x="324065" y="1312887"/>
                  </a:lnTo>
                  <a:lnTo>
                    <a:pt x="327355" y="1312887"/>
                  </a:lnTo>
                  <a:lnTo>
                    <a:pt x="339534" y="1325587"/>
                  </a:lnTo>
                  <a:lnTo>
                    <a:pt x="369176" y="1325587"/>
                  </a:lnTo>
                  <a:lnTo>
                    <a:pt x="384352" y="1312887"/>
                  </a:lnTo>
                  <a:lnTo>
                    <a:pt x="398551" y="1312887"/>
                  </a:lnTo>
                  <a:lnTo>
                    <a:pt x="398830" y="1325587"/>
                  </a:lnTo>
                  <a:lnTo>
                    <a:pt x="374243" y="1325587"/>
                  </a:lnTo>
                  <a:lnTo>
                    <a:pt x="362585" y="1338287"/>
                  </a:lnTo>
                  <a:lnTo>
                    <a:pt x="287261" y="1338287"/>
                  </a:lnTo>
                  <a:lnTo>
                    <a:pt x="283108" y="1350987"/>
                  </a:lnTo>
                  <a:lnTo>
                    <a:pt x="279895" y="1350987"/>
                  </a:lnTo>
                  <a:lnTo>
                    <a:pt x="280301" y="1363687"/>
                  </a:lnTo>
                  <a:lnTo>
                    <a:pt x="313956" y="1350987"/>
                  </a:lnTo>
                  <a:lnTo>
                    <a:pt x="410806" y="1350987"/>
                  </a:lnTo>
                  <a:lnTo>
                    <a:pt x="410908" y="1363687"/>
                  </a:lnTo>
                  <a:lnTo>
                    <a:pt x="415036" y="1363687"/>
                  </a:lnTo>
                  <a:lnTo>
                    <a:pt x="414439" y="1350987"/>
                  </a:lnTo>
                  <a:lnTo>
                    <a:pt x="428485" y="1350987"/>
                  </a:lnTo>
                  <a:lnTo>
                    <a:pt x="434365" y="1338287"/>
                  </a:lnTo>
                  <a:lnTo>
                    <a:pt x="439000" y="1338287"/>
                  </a:lnTo>
                  <a:lnTo>
                    <a:pt x="442480" y="1350987"/>
                  </a:lnTo>
                  <a:lnTo>
                    <a:pt x="436676" y="1350987"/>
                  </a:lnTo>
                  <a:lnTo>
                    <a:pt x="439724" y="1363687"/>
                  </a:lnTo>
                  <a:lnTo>
                    <a:pt x="443420" y="1363687"/>
                  </a:lnTo>
                  <a:lnTo>
                    <a:pt x="442188" y="1376387"/>
                  </a:lnTo>
                  <a:lnTo>
                    <a:pt x="434581" y="1376387"/>
                  </a:lnTo>
                  <a:lnTo>
                    <a:pt x="437337" y="1363687"/>
                  </a:lnTo>
                  <a:lnTo>
                    <a:pt x="421563" y="1363687"/>
                  </a:lnTo>
                  <a:lnTo>
                    <a:pt x="412953" y="1376387"/>
                  </a:lnTo>
                  <a:lnTo>
                    <a:pt x="396379" y="1376387"/>
                  </a:lnTo>
                  <a:lnTo>
                    <a:pt x="391375" y="1389087"/>
                  </a:lnTo>
                  <a:lnTo>
                    <a:pt x="389331" y="1376387"/>
                  </a:lnTo>
                  <a:lnTo>
                    <a:pt x="355866" y="1376387"/>
                  </a:lnTo>
                  <a:lnTo>
                    <a:pt x="356755" y="1389087"/>
                  </a:lnTo>
                  <a:lnTo>
                    <a:pt x="334149" y="1389087"/>
                  </a:lnTo>
                  <a:lnTo>
                    <a:pt x="326174" y="1401787"/>
                  </a:lnTo>
                  <a:lnTo>
                    <a:pt x="316204" y="1401787"/>
                  </a:lnTo>
                  <a:lnTo>
                    <a:pt x="311569" y="1414487"/>
                  </a:lnTo>
                  <a:lnTo>
                    <a:pt x="305981" y="1414487"/>
                  </a:lnTo>
                  <a:lnTo>
                    <a:pt x="305231" y="1401787"/>
                  </a:lnTo>
                  <a:lnTo>
                    <a:pt x="300710" y="1401787"/>
                  </a:lnTo>
                  <a:lnTo>
                    <a:pt x="299034" y="1414487"/>
                  </a:lnTo>
                  <a:lnTo>
                    <a:pt x="301015" y="1414487"/>
                  </a:lnTo>
                  <a:lnTo>
                    <a:pt x="301942" y="1427187"/>
                  </a:lnTo>
                  <a:lnTo>
                    <a:pt x="289179" y="1427187"/>
                  </a:lnTo>
                  <a:lnTo>
                    <a:pt x="285419" y="1439887"/>
                  </a:lnTo>
                  <a:lnTo>
                    <a:pt x="276174" y="1439887"/>
                  </a:lnTo>
                  <a:lnTo>
                    <a:pt x="277164" y="1452587"/>
                  </a:lnTo>
                  <a:lnTo>
                    <a:pt x="235356" y="1452587"/>
                  </a:lnTo>
                  <a:lnTo>
                    <a:pt x="217639" y="1465287"/>
                  </a:lnTo>
                  <a:lnTo>
                    <a:pt x="195478" y="1465287"/>
                  </a:lnTo>
                  <a:lnTo>
                    <a:pt x="198361" y="1477987"/>
                  </a:lnTo>
                  <a:lnTo>
                    <a:pt x="224167" y="1477987"/>
                  </a:lnTo>
                  <a:lnTo>
                    <a:pt x="226822" y="1465287"/>
                  </a:lnTo>
                  <a:lnTo>
                    <a:pt x="279933" y="1465287"/>
                  </a:lnTo>
                  <a:lnTo>
                    <a:pt x="280962" y="1477987"/>
                  </a:lnTo>
                  <a:lnTo>
                    <a:pt x="283273" y="1477987"/>
                  </a:lnTo>
                  <a:lnTo>
                    <a:pt x="288163" y="1490687"/>
                  </a:lnTo>
                  <a:lnTo>
                    <a:pt x="288658" y="1477987"/>
                  </a:lnTo>
                  <a:lnTo>
                    <a:pt x="295160" y="1477987"/>
                  </a:lnTo>
                  <a:lnTo>
                    <a:pt x="290169" y="1490687"/>
                  </a:lnTo>
                  <a:lnTo>
                    <a:pt x="284429" y="1503387"/>
                  </a:lnTo>
                  <a:lnTo>
                    <a:pt x="278422" y="1503387"/>
                  </a:lnTo>
                  <a:lnTo>
                    <a:pt x="272618" y="1516087"/>
                  </a:lnTo>
                  <a:lnTo>
                    <a:pt x="253288" y="1516087"/>
                  </a:lnTo>
                  <a:lnTo>
                    <a:pt x="246659" y="1528787"/>
                  </a:lnTo>
                  <a:lnTo>
                    <a:pt x="242595" y="1541487"/>
                  </a:lnTo>
                  <a:lnTo>
                    <a:pt x="251104" y="1541487"/>
                  </a:lnTo>
                  <a:lnTo>
                    <a:pt x="257873" y="1528787"/>
                  </a:lnTo>
                  <a:lnTo>
                    <a:pt x="263169" y="1528787"/>
                  </a:lnTo>
                  <a:lnTo>
                    <a:pt x="267271" y="1541487"/>
                  </a:lnTo>
                  <a:lnTo>
                    <a:pt x="254127" y="1541487"/>
                  </a:lnTo>
                  <a:lnTo>
                    <a:pt x="246646" y="1554187"/>
                  </a:lnTo>
                  <a:lnTo>
                    <a:pt x="234543" y="1554187"/>
                  </a:lnTo>
                  <a:lnTo>
                    <a:pt x="233768" y="1541487"/>
                  </a:lnTo>
                  <a:lnTo>
                    <a:pt x="229285" y="1541487"/>
                  </a:lnTo>
                  <a:lnTo>
                    <a:pt x="228676" y="1554187"/>
                  </a:lnTo>
                  <a:lnTo>
                    <a:pt x="212001" y="1554187"/>
                  </a:lnTo>
                  <a:lnTo>
                    <a:pt x="199593" y="1566887"/>
                  </a:lnTo>
                  <a:lnTo>
                    <a:pt x="237947" y="1566887"/>
                  </a:lnTo>
                  <a:lnTo>
                    <a:pt x="250837" y="1554187"/>
                  </a:lnTo>
                  <a:lnTo>
                    <a:pt x="276123" y="1554187"/>
                  </a:lnTo>
                  <a:lnTo>
                    <a:pt x="281254" y="1566887"/>
                  </a:lnTo>
                  <a:lnTo>
                    <a:pt x="312534" y="1566887"/>
                  </a:lnTo>
                  <a:lnTo>
                    <a:pt x="307695" y="1579587"/>
                  </a:lnTo>
                  <a:lnTo>
                    <a:pt x="308317" y="1579587"/>
                  </a:lnTo>
                  <a:lnTo>
                    <a:pt x="309841" y="1592287"/>
                  </a:lnTo>
                  <a:lnTo>
                    <a:pt x="316001" y="1604987"/>
                  </a:lnTo>
                  <a:lnTo>
                    <a:pt x="324065" y="1604987"/>
                  </a:lnTo>
                  <a:lnTo>
                    <a:pt x="331279" y="1617687"/>
                  </a:lnTo>
                  <a:lnTo>
                    <a:pt x="324650" y="1617687"/>
                  </a:lnTo>
                  <a:lnTo>
                    <a:pt x="335826" y="1630387"/>
                  </a:lnTo>
                  <a:lnTo>
                    <a:pt x="347941" y="1630387"/>
                  </a:lnTo>
                  <a:lnTo>
                    <a:pt x="358940" y="1617687"/>
                  </a:lnTo>
                  <a:lnTo>
                    <a:pt x="366737" y="1630387"/>
                  </a:lnTo>
                  <a:lnTo>
                    <a:pt x="355536" y="1630387"/>
                  </a:lnTo>
                  <a:lnTo>
                    <a:pt x="355180" y="1643087"/>
                  </a:lnTo>
                  <a:lnTo>
                    <a:pt x="340499" y="1643087"/>
                  </a:lnTo>
                  <a:lnTo>
                    <a:pt x="340309" y="1655787"/>
                  </a:lnTo>
                  <a:lnTo>
                    <a:pt x="353161" y="1655787"/>
                  </a:lnTo>
                  <a:lnTo>
                    <a:pt x="353110" y="1668487"/>
                  </a:lnTo>
                  <a:lnTo>
                    <a:pt x="355841" y="1681187"/>
                  </a:lnTo>
                  <a:lnTo>
                    <a:pt x="347700" y="1681187"/>
                  </a:lnTo>
                  <a:lnTo>
                    <a:pt x="346265" y="1693887"/>
                  </a:lnTo>
                  <a:lnTo>
                    <a:pt x="335495" y="1681187"/>
                  </a:lnTo>
                  <a:lnTo>
                    <a:pt x="334365" y="1693887"/>
                  </a:lnTo>
                  <a:lnTo>
                    <a:pt x="328726" y="1693887"/>
                  </a:lnTo>
                  <a:lnTo>
                    <a:pt x="325513" y="1719287"/>
                  </a:lnTo>
                  <a:lnTo>
                    <a:pt x="337566" y="1719287"/>
                  </a:lnTo>
                  <a:lnTo>
                    <a:pt x="341261" y="1706587"/>
                  </a:lnTo>
                  <a:lnTo>
                    <a:pt x="357454" y="1706587"/>
                  </a:lnTo>
                  <a:lnTo>
                    <a:pt x="357911" y="1719287"/>
                  </a:lnTo>
                  <a:lnTo>
                    <a:pt x="364286" y="1719287"/>
                  </a:lnTo>
                  <a:lnTo>
                    <a:pt x="366636" y="1706587"/>
                  </a:lnTo>
                  <a:lnTo>
                    <a:pt x="370776" y="1693887"/>
                  </a:lnTo>
                  <a:lnTo>
                    <a:pt x="379933" y="1706587"/>
                  </a:lnTo>
                  <a:lnTo>
                    <a:pt x="389267" y="1693887"/>
                  </a:lnTo>
                  <a:lnTo>
                    <a:pt x="411175" y="1693887"/>
                  </a:lnTo>
                  <a:lnTo>
                    <a:pt x="416191" y="1681187"/>
                  </a:lnTo>
                  <a:lnTo>
                    <a:pt x="428383" y="1681187"/>
                  </a:lnTo>
                  <a:lnTo>
                    <a:pt x="427596" y="1693887"/>
                  </a:lnTo>
                  <a:lnTo>
                    <a:pt x="440715" y="1693887"/>
                  </a:lnTo>
                  <a:lnTo>
                    <a:pt x="436206" y="1681187"/>
                  </a:lnTo>
                  <a:lnTo>
                    <a:pt x="441871" y="1681187"/>
                  </a:lnTo>
                  <a:lnTo>
                    <a:pt x="444627" y="1668487"/>
                  </a:lnTo>
                  <a:lnTo>
                    <a:pt x="462927" y="1668487"/>
                  </a:lnTo>
                  <a:lnTo>
                    <a:pt x="466229" y="1681187"/>
                  </a:lnTo>
                  <a:lnTo>
                    <a:pt x="460209" y="1681187"/>
                  </a:lnTo>
                  <a:lnTo>
                    <a:pt x="458800" y="1693887"/>
                  </a:lnTo>
                  <a:lnTo>
                    <a:pt x="471728" y="1693887"/>
                  </a:lnTo>
                  <a:lnTo>
                    <a:pt x="469900" y="1681187"/>
                  </a:lnTo>
                  <a:lnTo>
                    <a:pt x="474281" y="1681187"/>
                  </a:lnTo>
                  <a:lnTo>
                    <a:pt x="471728" y="1693887"/>
                  </a:lnTo>
                  <a:lnTo>
                    <a:pt x="479005" y="1693887"/>
                  </a:lnTo>
                  <a:lnTo>
                    <a:pt x="480212" y="1681187"/>
                  </a:lnTo>
                  <a:lnTo>
                    <a:pt x="479971" y="1681187"/>
                  </a:lnTo>
                  <a:lnTo>
                    <a:pt x="478142" y="1668487"/>
                  </a:lnTo>
                  <a:lnTo>
                    <a:pt x="476478" y="1668487"/>
                  </a:lnTo>
                  <a:lnTo>
                    <a:pt x="477139" y="1655787"/>
                  </a:lnTo>
                  <a:lnTo>
                    <a:pt x="488823" y="1655787"/>
                  </a:lnTo>
                  <a:lnTo>
                    <a:pt x="490016" y="1668487"/>
                  </a:lnTo>
                  <a:lnTo>
                    <a:pt x="484390" y="1668487"/>
                  </a:lnTo>
                  <a:lnTo>
                    <a:pt x="483755" y="1681187"/>
                  </a:lnTo>
                  <a:lnTo>
                    <a:pt x="485787" y="1693887"/>
                  </a:lnTo>
                  <a:lnTo>
                    <a:pt x="488188" y="1706587"/>
                  </a:lnTo>
                  <a:lnTo>
                    <a:pt x="467880" y="1706587"/>
                  </a:lnTo>
                  <a:lnTo>
                    <a:pt x="462229" y="1719287"/>
                  </a:lnTo>
                  <a:lnTo>
                    <a:pt x="447954" y="1719287"/>
                  </a:lnTo>
                  <a:lnTo>
                    <a:pt x="448424" y="1731987"/>
                  </a:lnTo>
                  <a:lnTo>
                    <a:pt x="462495" y="1719287"/>
                  </a:lnTo>
                  <a:lnTo>
                    <a:pt x="478193" y="1719287"/>
                  </a:lnTo>
                  <a:lnTo>
                    <a:pt x="494372" y="1706587"/>
                  </a:lnTo>
                  <a:lnTo>
                    <a:pt x="509854" y="1719287"/>
                  </a:lnTo>
                  <a:lnTo>
                    <a:pt x="512318" y="1706587"/>
                  </a:lnTo>
                  <a:lnTo>
                    <a:pt x="528485" y="1706587"/>
                  </a:lnTo>
                  <a:lnTo>
                    <a:pt x="533717" y="1719287"/>
                  </a:lnTo>
                  <a:lnTo>
                    <a:pt x="541299" y="1719287"/>
                  </a:lnTo>
                  <a:lnTo>
                    <a:pt x="542036" y="1706587"/>
                  </a:lnTo>
                  <a:lnTo>
                    <a:pt x="547979" y="1706587"/>
                  </a:lnTo>
                  <a:lnTo>
                    <a:pt x="547306" y="1693887"/>
                  </a:lnTo>
                  <a:lnTo>
                    <a:pt x="556412" y="1693887"/>
                  </a:lnTo>
                  <a:lnTo>
                    <a:pt x="558457" y="1693887"/>
                  </a:lnTo>
                  <a:lnTo>
                    <a:pt x="560095" y="1706587"/>
                  </a:lnTo>
                  <a:lnTo>
                    <a:pt x="563384" y="1719287"/>
                  </a:lnTo>
                  <a:lnTo>
                    <a:pt x="569175" y="1719287"/>
                  </a:lnTo>
                  <a:lnTo>
                    <a:pt x="569595" y="1706587"/>
                  </a:lnTo>
                  <a:lnTo>
                    <a:pt x="567220" y="1693887"/>
                  </a:lnTo>
                  <a:lnTo>
                    <a:pt x="602513" y="1693887"/>
                  </a:lnTo>
                  <a:lnTo>
                    <a:pt x="606602" y="1706587"/>
                  </a:lnTo>
                  <a:lnTo>
                    <a:pt x="610768" y="1706587"/>
                  </a:lnTo>
                  <a:lnTo>
                    <a:pt x="613943" y="1693887"/>
                  </a:lnTo>
                  <a:lnTo>
                    <a:pt x="627303" y="1693887"/>
                  </a:lnTo>
                  <a:lnTo>
                    <a:pt x="660412" y="1693887"/>
                  </a:lnTo>
                  <a:lnTo>
                    <a:pt x="659739" y="1706587"/>
                  </a:lnTo>
                  <a:lnTo>
                    <a:pt x="652030" y="1706587"/>
                  </a:lnTo>
                  <a:lnTo>
                    <a:pt x="656818" y="1719287"/>
                  </a:lnTo>
                  <a:lnTo>
                    <a:pt x="629170" y="1719287"/>
                  </a:lnTo>
                  <a:lnTo>
                    <a:pt x="623722" y="1719287"/>
                  </a:lnTo>
                  <a:lnTo>
                    <a:pt x="622147" y="1731987"/>
                  </a:lnTo>
                  <a:lnTo>
                    <a:pt x="633425" y="1731987"/>
                  </a:lnTo>
                  <a:lnTo>
                    <a:pt x="633196" y="1744687"/>
                  </a:lnTo>
                  <a:lnTo>
                    <a:pt x="620814" y="1744687"/>
                  </a:lnTo>
                  <a:lnTo>
                    <a:pt x="620814" y="1782787"/>
                  </a:lnTo>
                  <a:lnTo>
                    <a:pt x="620522" y="1795487"/>
                  </a:lnTo>
                  <a:lnTo>
                    <a:pt x="614616" y="1782787"/>
                  </a:lnTo>
                  <a:lnTo>
                    <a:pt x="620814" y="1782787"/>
                  </a:lnTo>
                  <a:lnTo>
                    <a:pt x="620814" y="1744687"/>
                  </a:lnTo>
                  <a:lnTo>
                    <a:pt x="593178" y="1744687"/>
                  </a:lnTo>
                  <a:lnTo>
                    <a:pt x="593686" y="1757387"/>
                  </a:lnTo>
                  <a:lnTo>
                    <a:pt x="588137" y="1757387"/>
                  </a:lnTo>
                  <a:lnTo>
                    <a:pt x="588137" y="1795487"/>
                  </a:lnTo>
                  <a:lnTo>
                    <a:pt x="581050" y="1795487"/>
                  </a:lnTo>
                  <a:lnTo>
                    <a:pt x="585203" y="1782787"/>
                  </a:lnTo>
                  <a:lnTo>
                    <a:pt x="588137" y="1795487"/>
                  </a:lnTo>
                  <a:lnTo>
                    <a:pt x="588137" y="1757387"/>
                  </a:lnTo>
                  <a:lnTo>
                    <a:pt x="575818" y="1757387"/>
                  </a:lnTo>
                  <a:lnTo>
                    <a:pt x="575818" y="1808187"/>
                  </a:lnTo>
                  <a:lnTo>
                    <a:pt x="566039" y="1808187"/>
                  </a:lnTo>
                  <a:lnTo>
                    <a:pt x="566508" y="1795487"/>
                  </a:lnTo>
                  <a:lnTo>
                    <a:pt x="575691" y="1795487"/>
                  </a:lnTo>
                  <a:lnTo>
                    <a:pt x="575818" y="1808187"/>
                  </a:lnTo>
                  <a:lnTo>
                    <a:pt x="575818" y="1757387"/>
                  </a:lnTo>
                  <a:lnTo>
                    <a:pt x="553339" y="1757387"/>
                  </a:lnTo>
                  <a:lnTo>
                    <a:pt x="558266" y="1770087"/>
                  </a:lnTo>
                  <a:lnTo>
                    <a:pt x="557276" y="1770087"/>
                  </a:lnTo>
                  <a:lnTo>
                    <a:pt x="557276" y="1922487"/>
                  </a:lnTo>
                  <a:lnTo>
                    <a:pt x="547751" y="1922487"/>
                  </a:lnTo>
                  <a:lnTo>
                    <a:pt x="548043" y="1909787"/>
                  </a:lnTo>
                  <a:lnTo>
                    <a:pt x="555764" y="1909787"/>
                  </a:lnTo>
                  <a:lnTo>
                    <a:pt x="557276" y="1922487"/>
                  </a:lnTo>
                  <a:lnTo>
                    <a:pt x="557276" y="1770087"/>
                  </a:lnTo>
                  <a:lnTo>
                    <a:pt x="556158" y="1770087"/>
                  </a:lnTo>
                  <a:lnTo>
                    <a:pt x="556158" y="1897087"/>
                  </a:lnTo>
                  <a:lnTo>
                    <a:pt x="549338" y="1897087"/>
                  </a:lnTo>
                  <a:lnTo>
                    <a:pt x="549097" y="1884387"/>
                  </a:lnTo>
                  <a:lnTo>
                    <a:pt x="555040" y="1884387"/>
                  </a:lnTo>
                  <a:lnTo>
                    <a:pt x="556158" y="1897087"/>
                  </a:lnTo>
                  <a:lnTo>
                    <a:pt x="556158" y="1770087"/>
                  </a:lnTo>
                  <a:lnTo>
                    <a:pt x="555498" y="1770087"/>
                  </a:lnTo>
                  <a:lnTo>
                    <a:pt x="555498" y="1808187"/>
                  </a:lnTo>
                  <a:lnTo>
                    <a:pt x="548652" y="1808187"/>
                  </a:lnTo>
                  <a:lnTo>
                    <a:pt x="548563" y="1795487"/>
                  </a:lnTo>
                  <a:lnTo>
                    <a:pt x="555396" y="1795487"/>
                  </a:lnTo>
                  <a:lnTo>
                    <a:pt x="555498" y="1808187"/>
                  </a:lnTo>
                  <a:lnTo>
                    <a:pt x="555498" y="1770087"/>
                  </a:lnTo>
                  <a:lnTo>
                    <a:pt x="549021" y="1770087"/>
                  </a:lnTo>
                  <a:lnTo>
                    <a:pt x="546747" y="1757387"/>
                  </a:lnTo>
                  <a:lnTo>
                    <a:pt x="538988" y="1757387"/>
                  </a:lnTo>
                  <a:lnTo>
                    <a:pt x="537718" y="1744687"/>
                  </a:lnTo>
                  <a:lnTo>
                    <a:pt x="537197" y="1744687"/>
                  </a:lnTo>
                  <a:lnTo>
                    <a:pt x="531685" y="1731987"/>
                  </a:lnTo>
                  <a:lnTo>
                    <a:pt x="530771" y="1744687"/>
                  </a:lnTo>
                  <a:lnTo>
                    <a:pt x="529501" y="1757387"/>
                  </a:lnTo>
                  <a:lnTo>
                    <a:pt x="528866" y="1757387"/>
                  </a:lnTo>
                  <a:lnTo>
                    <a:pt x="529805" y="1770087"/>
                  </a:lnTo>
                  <a:lnTo>
                    <a:pt x="516394" y="1770087"/>
                  </a:lnTo>
                  <a:lnTo>
                    <a:pt x="516115" y="1782787"/>
                  </a:lnTo>
                  <a:lnTo>
                    <a:pt x="525957" y="1782787"/>
                  </a:lnTo>
                  <a:lnTo>
                    <a:pt x="527431" y="1795487"/>
                  </a:lnTo>
                  <a:lnTo>
                    <a:pt x="502894" y="1795487"/>
                  </a:lnTo>
                  <a:lnTo>
                    <a:pt x="503351" y="1782787"/>
                  </a:lnTo>
                  <a:lnTo>
                    <a:pt x="499656" y="1782787"/>
                  </a:lnTo>
                  <a:lnTo>
                    <a:pt x="499656" y="1795487"/>
                  </a:lnTo>
                  <a:lnTo>
                    <a:pt x="484568" y="1795487"/>
                  </a:lnTo>
                  <a:lnTo>
                    <a:pt x="490918" y="1808187"/>
                  </a:lnTo>
                  <a:lnTo>
                    <a:pt x="538568" y="1808187"/>
                  </a:lnTo>
                  <a:lnTo>
                    <a:pt x="532320" y="1820887"/>
                  </a:lnTo>
                  <a:lnTo>
                    <a:pt x="525945" y="1820887"/>
                  </a:lnTo>
                  <a:lnTo>
                    <a:pt x="519163" y="1833587"/>
                  </a:lnTo>
                  <a:lnTo>
                    <a:pt x="478218" y="1833587"/>
                  </a:lnTo>
                  <a:lnTo>
                    <a:pt x="477786" y="1846287"/>
                  </a:lnTo>
                  <a:lnTo>
                    <a:pt x="460971" y="1846287"/>
                  </a:lnTo>
                  <a:lnTo>
                    <a:pt x="460324" y="1833587"/>
                  </a:lnTo>
                  <a:lnTo>
                    <a:pt x="453491" y="1833587"/>
                  </a:lnTo>
                  <a:lnTo>
                    <a:pt x="453618" y="1846287"/>
                  </a:lnTo>
                  <a:lnTo>
                    <a:pt x="455688" y="1858987"/>
                  </a:lnTo>
                  <a:lnTo>
                    <a:pt x="457949" y="1858987"/>
                  </a:lnTo>
                  <a:lnTo>
                    <a:pt x="458660" y="1871687"/>
                  </a:lnTo>
                  <a:lnTo>
                    <a:pt x="459244" y="1871687"/>
                  </a:lnTo>
                  <a:lnTo>
                    <a:pt x="459168" y="1884387"/>
                  </a:lnTo>
                  <a:lnTo>
                    <a:pt x="450799" y="1884387"/>
                  </a:lnTo>
                  <a:lnTo>
                    <a:pt x="447840" y="1897087"/>
                  </a:lnTo>
                  <a:lnTo>
                    <a:pt x="446925" y="1909787"/>
                  </a:lnTo>
                  <a:lnTo>
                    <a:pt x="456869" y="1909787"/>
                  </a:lnTo>
                  <a:lnTo>
                    <a:pt x="456692" y="1897087"/>
                  </a:lnTo>
                  <a:lnTo>
                    <a:pt x="467880" y="1897087"/>
                  </a:lnTo>
                  <a:lnTo>
                    <a:pt x="470522" y="1909787"/>
                  </a:lnTo>
                  <a:lnTo>
                    <a:pt x="468947" y="1897087"/>
                  </a:lnTo>
                  <a:lnTo>
                    <a:pt x="467372" y="1884387"/>
                  </a:lnTo>
                  <a:lnTo>
                    <a:pt x="463588" y="1871687"/>
                  </a:lnTo>
                  <a:lnTo>
                    <a:pt x="462648" y="1858987"/>
                  </a:lnTo>
                  <a:lnTo>
                    <a:pt x="469773" y="1858987"/>
                  </a:lnTo>
                  <a:lnTo>
                    <a:pt x="468769" y="1871687"/>
                  </a:lnTo>
                  <a:lnTo>
                    <a:pt x="474649" y="1871687"/>
                  </a:lnTo>
                  <a:lnTo>
                    <a:pt x="477189" y="1858987"/>
                  </a:lnTo>
                  <a:lnTo>
                    <a:pt x="478955" y="1871687"/>
                  </a:lnTo>
                  <a:lnTo>
                    <a:pt x="485089" y="1871687"/>
                  </a:lnTo>
                  <a:lnTo>
                    <a:pt x="485724" y="1858987"/>
                  </a:lnTo>
                  <a:lnTo>
                    <a:pt x="533654" y="1858987"/>
                  </a:lnTo>
                  <a:lnTo>
                    <a:pt x="534327" y="1871687"/>
                  </a:lnTo>
                  <a:lnTo>
                    <a:pt x="531114" y="1871687"/>
                  </a:lnTo>
                  <a:lnTo>
                    <a:pt x="534771" y="1884387"/>
                  </a:lnTo>
                  <a:lnTo>
                    <a:pt x="545172" y="1884387"/>
                  </a:lnTo>
                  <a:lnTo>
                    <a:pt x="545223" y="1897087"/>
                  </a:lnTo>
                  <a:lnTo>
                    <a:pt x="532015" y="1897087"/>
                  </a:lnTo>
                  <a:lnTo>
                    <a:pt x="535901" y="1909787"/>
                  </a:lnTo>
                  <a:lnTo>
                    <a:pt x="539826" y="1909787"/>
                  </a:lnTo>
                  <a:lnTo>
                    <a:pt x="538746" y="1922487"/>
                  </a:lnTo>
                  <a:lnTo>
                    <a:pt x="529272" y="1922487"/>
                  </a:lnTo>
                  <a:lnTo>
                    <a:pt x="526719" y="1935187"/>
                  </a:lnTo>
                  <a:lnTo>
                    <a:pt x="554202" y="1935187"/>
                  </a:lnTo>
                  <a:lnTo>
                    <a:pt x="553720" y="1947887"/>
                  </a:lnTo>
                  <a:lnTo>
                    <a:pt x="561276" y="1947887"/>
                  </a:lnTo>
                  <a:lnTo>
                    <a:pt x="563562" y="1935187"/>
                  </a:lnTo>
                  <a:lnTo>
                    <a:pt x="564667" y="1922487"/>
                  </a:lnTo>
                  <a:lnTo>
                    <a:pt x="563765" y="1909787"/>
                  </a:lnTo>
                  <a:lnTo>
                    <a:pt x="570103" y="1909787"/>
                  </a:lnTo>
                  <a:lnTo>
                    <a:pt x="570230" y="1897087"/>
                  </a:lnTo>
                  <a:lnTo>
                    <a:pt x="566013" y="1897087"/>
                  </a:lnTo>
                  <a:lnTo>
                    <a:pt x="559752" y="1884387"/>
                  </a:lnTo>
                  <a:lnTo>
                    <a:pt x="562686" y="1884387"/>
                  </a:lnTo>
                  <a:lnTo>
                    <a:pt x="566483" y="1871687"/>
                  </a:lnTo>
                  <a:lnTo>
                    <a:pt x="590054" y="1871687"/>
                  </a:lnTo>
                  <a:lnTo>
                    <a:pt x="600290" y="1871687"/>
                  </a:lnTo>
                  <a:lnTo>
                    <a:pt x="599782" y="1884387"/>
                  </a:lnTo>
                  <a:lnTo>
                    <a:pt x="603250" y="1884387"/>
                  </a:lnTo>
                  <a:lnTo>
                    <a:pt x="607187" y="1871687"/>
                  </a:lnTo>
                  <a:lnTo>
                    <a:pt x="612368" y="1884387"/>
                  </a:lnTo>
                  <a:lnTo>
                    <a:pt x="618680" y="1871687"/>
                  </a:lnTo>
                  <a:lnTo>
                    <a:pt x="634847" y="1871687"/>
                  </a:lnTo>
                  <a:lnTo>
                    <a:pt x="635939" y="1884387"/>
                  </a:lnTo>
                  <a:lnTo>
                    <a:pt x="641832" y="1871687"/>
                  </a:lnTo>
                  <a:lnTo>
                    <a:pt x="642162" y="1884387"/>
                  </a:lnTo>
                  <a:lnTo>
                    <a:pt x="635939" y="1884387"/>
                  </a:lnTo>
                  <a:lnTo>
                    <a:pt x="623074" y="1884387"/>
                  </a:lnTo>
                  <a:lnTo>
                    <a:pt x="623239" y="1897087"/>
                  </a:lnTo>
                  <a:lnTo>
                    <a:pt x="642848" y="1897087"/>
                  </a:lnTo>
                  <a:lnTo>
                    <a:pt x="646645" y="1884387"/>
                  </a:lnTo>
                  <a:lnTo>
                    <a:pt x="660285" y="1884387"/>
                  </a:lnTo>
                  <a:lnTo>
                    <a:pt x="652348" y="1871687"/>
                  </a:lnTo>
                  <a:lnTo>
                    <a:pt x="665276" y="1871687"/>
                  </a:lnTo>
                  <a:lnTo>
                    <a:pt x="660285" y="1884387"/>
                  </a:lnTo>
                  <a:lnTo>
                    <a:pt x="670128" y="1884387"/>
                  </a:lnTo>
                  <a:lnTo>
                    <a:pt x="673887" y="1897087"/>
                  </a:lnTo>
                  <a:lnTo>
                    <a:pt x="661238" y="1897087"/>
                  </a:lnTo>
                  <a:lnTo>
                    <a:pt x="660628" y="1909787"/>
                  </a:lnTo>
                  <a:lnTo>
                    <a:pt x="664070" y="1909787"/>
                  </a:lnTo>
                  <a:lnTo>
                    <a:pt x="663587" y="1922487"/>
                  </a:lnTo>
                  <a:lnTo>
                    <a:pt x="659079" y="1922487"/>
                  </a:lnTo>
                  <a:lnTo>
                    <a:pt x="656043" y="1935187"/>
                  </a:lnTo>
                  <a:lnTo>
                    <a:pt x="653186" y="1947887"/>
                  </a:lnTo>
                  <a:lnTo>
                    <a:pt x="648258" y="1947887"/>
                  </a:lnTo>
                  <a:lnTo>
                    <a:pt x="649185" y="1935187"/>
                  </a:lnTo>
                  <a:lnTo>
                    <a:pt x="637870" y="1935187"/>
                  </a:lnTo>
                  <a:lnTo>
                    <a:pt x="636066" y="1947887"/>
                  </a:lnTo>
                  <a:lnTo>
                    <a:pt x="634644" y="1947887"/>
                  </a:lnTo>
                  <a:lnTo>
                    <a:pt x="630542" y="1960587"/>
                  </a:lnTo>
                  <a:lnTo>
                    <a:pt x="627837" y="1960587"/>
                  </a:lnTo>
                  <a:lnTo>
                    <a:pt x="628421" y="1973287"/>
                  </a:lnTo>
                  <a:lnTo>
                    <a:pt x="652881" y="1973287"/>
                  </a:lnTo>
                  <a:lnTo>
                    <a:pt x="654964" y="1985987"/>
                  </a:lnTo>
                  <a:lnTo>
                    <a:pt x="658444" y="1985987"/>
                  </a:lnTo>
                  <a:lnTo>
                    <a:pt x="660565" y="1998687"/>
                  </a:lnTo>
                  <a:lnTo>
                    <a:pt x="674306" y="1998687"/>
                  </a:lnTo>
                  <a:lnTo>
                    <a:pt x="677519" y="2011387"/>
                  </a:lnTo>
                  <a:lnTo>
                    <a:pt x="683564" y="2011387"/>
                  </a:lnTo>
                  <a:lnTo>
                    <a:pt x="689610" y="2024087"/>
                  </a:lnTo>
                  <a:lnTo>
                    <a:pt x="692772" y="2036787"/>
                  </a:lnTo>
                  <a:lnTo>
                    <a:pt x="696772" y="2024087"/>
                  </a:lnTo>
                  <a:lnTo>
                    <a:pt x="698944" y="2036787"/>
                  </a:lnTo>
                  <a:lnTo>
                    <a:pt x="723811" y="2036787"/>
                  </a:lnTo>
                  <a:lnTo>
                    <a:pt x="724281" y="2024087"/>
                  </a:lnTo>
                  <a:lnTo>
                    <a:pt x="721766" y="2024087"/>
                  </a:lnTo>
                  <a:lnTo>
                    <a:pt x="720090" y="2011387"/>
                  </a:lnTo>
                  <a:lnTo>
                    <a:pt x="723087" y="2011387"/>
                  </a:lnTo>
                  <a:lnTo>
                    <a:pt x="727938" y="2024087"/>
                  </a:lnTo>
                  <a:lnTo>
                    <a:pt x="730758" y="2011387"/>
                  </a:lnTo>
                  <a:lnTo>
                    <a:pt x="733082" y="2011387"/>
                  </a:lnTo>
                  <a:lnTo>
                    <a:pt x="736473" y="1998687"/>
                  </a:lnTo>
                  <a:lnTo>
                    <a:pt x="753440" y="1998687"/>
                  </a:lnTo>
                  <a:lnTo>
                    <a:pt x="756310" y="2011387"/>
                  </a:lnTo>
                  <a:lnTo>
                    <a:pt x="760679" y="2011387"/>
                  </a:lnTo>
                  <a:lnTo>
                    <a:pt x="759688" y="1998687"/>
                  </a:lnTo>
                  <a:lnTo>
                    <a:pt x="765441" y="1998687"/>
                  </a:lnTo>
                  <a:lnTo>
                    <a:pt x="770331" y="1985987"/>
                  </a:lnTo>
                  <a:lnTo>
                    <a:pt x="780148" y="1998687"/>
                  </a:lnTo>
                  <a:lnTo>
                    <a:pt x="789559" y="1998687"/>
                  </a:lnTo>
                  <a:lnTo>
                    <a:pt x="797306" y="2011387"/>
                  </a:lnTo>
                  <a:lnTo>
                    <a:pt x="829297" y="2011387"/>
                  </a:lnTo>
                  <a:lnTo>
                    <a:pt x="825881" y="1998687"/>
                  </a:lnTo>
                  <a:lnTo>
                    <a:pt x="826528" y="1998687"/>
                  </a:lnTo>
                  <a:lnTo>
                    <a:pt x="829284" y="1985987"/>
                  </a:lnTo>
                  <a:lnTo>
                    <a:pt x="883691" y="1985987"/>
                  </a:lnTo>
                  <a:lnTo>
                    <a:pt x="883780" y="1998687"/>
                  </a:lnTo>
                  <a:lnTo>
                    <a:pt x="902525" y="1998687"/>
                  </a:lnTo>
                  <a:lnTo>
                    <a:pt x="898664" y="2011387"/>
                  </a:lnTo>
                  <a:lnTo>
                    <a:pt x="960602" y="2011387"/>
                  </a:lnTo>
                  <a:lnTo>
                    <a:pt x="966457" y="1998687"/>
                  </a:lnTo>
                  <a:lnTo>
                    <a:pt x="967232" y="1998687"/>
                  </a:lnTo>
                  <a:lnTo>
                    <a:pt x="964399" y="1985987"/>
                  </a:lnTo>
                  <a:lnTo>
                    <a:pt x="963193" y="1985987"/>
                  </a:lnTo>
                  <a:lnTo>
                    <a:pt x="963269" y="1973287"/>
                  </a:lnTo>
                  <a:lnTo>
                    <a:pt x="980846" y="1973287"/>
                  </a:lnTo>
                  <a:lnTo>
                    <a:pt x="984237" y="1973287"/>
                  </a:lnTo>
                  <a:lnTo>
                    <a:pt x="986015" y="1960587"/>
                  </a:lnTo>
                  <a:lnTo>
                    <a:pt x="994397" y="1960587"/>
                  </a:lnTo>
                  <a:lnTo>
                    <a:pt x="1019225" y="1947887"/>
                  </a:lnTo>
                  <a:lnTo>
                    <a:pt x="1113599" y="1947887"/>
                  </a:lnTo>
                  <a:lnTo>
                    <a:pt x="1119860" y="1935187"/>
                  </a:lnTo>
                  <a:lnTo>
                    <a:pt x="1119695" y="1935187"/>
                  </a:lnTo>
                  <a:lnTo>
                    <a:pt x="1126388" y="1922487"/>
                  </a:lnTo>
                  <a:lnTo>
                    <a:pt x="1132382" y="1922487"/>
                  </a:lnTo>
                  <a:lnTo>
                    <a:pt x="1137234" y="1935187"/>
                  </a:lnTo>
                  <a:lnTo>
                    <a:pt x="1151216" y="1935187"/>
                  </a:lnTo>
                  <a:lnTo>
                    <a:pt x="1150899" y="1909787"/>
                  </a:lnTo>
                  <a:lnTo>
                    <a:pt x="1159116" y="1909787"/>
                  </a:lnTo>
                  <a:lnTo>
                    <a:pt x="1165491" y="1922487"/>
                  </a:lnTo>
                  <a:lnTo>
                    <a:pt x="1156576" y="1922487"/>
                  </a:lnTo>
                  <a:lnTo>
                    <a:pt x="1151216" y="1935187"/>
                  </a:lnTo>
                  <a:lnTo>
                    <a:pt x="1189710" y="1935187"/>
                  </a:lnTo>
                  <a:lnTo>
                    <a:pt x="1226616" y="1922487"/>
                  </a:lnTo>
                  <a:lnTo>
                    <a:pt x="1297724" y="1922487"/>
                  </a:lnTo>
                  <a:lnTo>
                    <a:pt x="1329512" y="1909787"/>
                  </a:lnTo>
                  <a:lnTo>
                    <a:pt x="1329232" y="1922487"/>
                  </a:lnTo>
                  <a:lnTo>
                    <a:pt x="1327658" y="1935187"/>
                  </a:lnTo>
                  <a:lnTo>
                    <a:pt x="1354162" y="1935187"/>
                  </a:lnTo>
                  <a:lnTo>
                    <a:pt x="1352435" y="1922487"/>
                  </a:lnTo>
                  <a:lnTo>
                    <a:pt x="1339977" y="1922487"/>
                  </a:lnTo>
                  <a:lnTo>
                    <a:pt x="1336548" y="1909787"/>
                  </a:lnTo>
                  <a:lnTo>
                    <a:pt x="1353299" y="1909787"/>
                  </a:lnTo>
                  <a:lnTo>
                    <a:pt x="1360805" y="1922487"/>
                  </a:lnTo>
                  <a:lnTo>
                    <a:pt x="1385824" y="1922487"/>
                  </a:lnTo>
                  <a:lnTo>
                    <a:pt x="1385189" y="1935187"/>
                  </a:lnTo>
                  <a:lnTo>
                    <a:pt x="1414043" y="1935187"/>
                  </a:lnTo>
                  <a:lnTo>
                    <a:pt x="1414132" y="1922487"/>
                  </a:lnTo>
                  <a:lnTo>
                    <a:pt x="1417561" y="1922487"/>
                  </a:lnTo>
                  <a:lnTo>
                    <a:pt x="1417624" y="1935187"/>
                  </a:lnTo>
                  <a:lnTo>
                    <a:pt x="1423847" y="1935187"/>
                  </a:lnTo>
                  <a:lnTo>
                    <a:pt x="1425232" y="1922487"/>
                  </a:lnTo>
                  <a:lnTo>
                    <a:pt x="1434426" y="1922487"/>
                  </a:lnTo>
                  <a:lnTo>
                    <a:pt x="1435392" y="1935187"/>
                  </a:lnTo>
                  <a:lnTo>
                    <a:pt x="1438414" y="1935187"/>
                  </a:lnTo>
                  <a:lnTo>
                    <a:pt x="1440180" y="1922487"/>
                  </a:lnTo>
                  <a:lnTo>
                    <a:pt x="1447190" y="1922487"/>
                  </a:lnTo>
                  <a:lnTo>
                    <a:pt x="1455559" y="1935187"/>
                  </a:lnTo>
                  <a:lnTo>
                    <a:pt x="1463306" y="1935187"/>
                  </a:lnTo>
                  <a:lnTo>
                    <a:pt x="1462963" y="1922487"/>
                  </a:lnTo>
                  <a:lnTo>
                    <a:pt x="1509458" y="1922487"/>
                  </a:lnTo>
                  <a:lnTo>
                    <a:pt x="1510411" y="1909787"/>
                  </a:lnTo>
                  <a:lnTo>
                    <a:pt x="1506067" y="1909787"/>
                  </a:lnTo>
                  <a:lnTo>
                    <a:pt x="1505826" y="1897087"/>
                  </a:lnTo>
                  <a:lnTo>
                    <a:pt x="1511947" y="1909787"/>
                  </a:lnTo>
                  <a:lnTo>
                    <a:pt x="1514983" y="1897087"/>
                  </a:lnTo>
                  <a:lnTo>
                    <a:pt x="1530540" y="1897087"/>
                  </a:lnTo>
                  <a:lnTo>
                    <a:pt x="1531937" y="1884387"/>
                  </a:lnTo>
                  <a:lnTo>
                    <a:pt x="1535849" y="1884387"/>
                  </a:lnTo>
                  <a:lnTo>
                    <a:pt x="1540637" y="1871687"/>
                  </a:lnTo>
                  <a:lnTo>
                    <a:pt x="1544650" y="1871687"/>
                  </a:lnTo>
                  <a:lnTo>
                    <a:pt x="1554467" y="1884387"/>
                  </a:lnTo>
                  <a:lnTo>
                    <a:pt x="1575638" y="1884387"/>
                  </a:lnTo>
                  <a:lnTo>
                    <a:pt x="1587131" y="1871687"/>
                  </a:lnTo>
                  <a:lnTo>
                    <a:pt x="1589430" y="1884387"/>
                  </a:lnTo>
                  <a:lnTo>
                    <a:pt x="1601914" y="1884387"/>
                  </a:lnTo>
                  <a:lnTo>
                    <a:pt x="1599869" y="1871687"/>
                  </a:lnTo>
                  <a:lnTo>
                    <a:pt x="1608759" y="1871687"/>
                  </a:lnTo>
                  <a:lnTo>
                    <a:pt x="1608315" y="1884387"/>
                  </a:lnTo>
                  <a:lnTo>
                    <a:pt x="1633143" y="1884387"/>
                  </a:lnTo>
                  <a:lnTo>
                    <a:pt x="1633042" y="1871687"/>
                  </a:lnTo>
                  <a:lnTo>
                    <a:pt x="1640128" y="1871687"/>
                  </a:lnTo>
                  <a:lnTo>
                    <a:pt x="1638325" y="1858987"/>
                  </a:lnTo>
                  <a:lnTo>
                    <a:pt x="1645539" y="1858987"/>
                  </a:lnTo>
                  <a:lnTo>
                    <a:pt x="1641094" y="1871687"/>
                  </a:lnTo>
                  <a:lnTo>
                    <a:pt x="1640128" y="1871687"/>
                  </a:lnTo>
                  <a:lnTo>
                    <a:pt x="1639277" y="1884387"/>
                  </a:lnTo>
                  <a:lnTo>
                    <a:pt x="1644230" y="1884387"/>
                  </a:lnTo>
                  <a:lnTo>
                    <a:pt x="1647253" y="1897087"/>
                  </a:lnTo>
                  <a:lnTo>
                    <a:pt x="1654060" y="1909787"/>
                  </a:lnTo>
                  <a:lnTo>
                    <a:pt x="1663522" y="1909787"/>
                  </a:lnTo>
                  <a:lnTo>
                    <a:pt x="1668462" y="1922487"/>
                  </a:lnTo>
                  <a:lnTo>
                    <a:pt x="1671053" y="1909787"/>
                  </a:lnTo>
                  <a:lnTo>
                    <a:pt x="1674888" y="1922487"/>
                  </a:lnTo>
                  <a:lnTo>
                    <a:pt x="1668462" y="1922487"/>
                  </a:lnTo>
                  <a:lnTo>
                    <a:pt x="1544815" y="1922487"/>
                  </a:lnTo>
                  <a:lnTo>
                    <a:pt x="1552219" y="1935187"/>
                  </a:lnTo>
                  <a:lnTo>
                    <a:pt x="1590687" y="1935187"/>
                  </a:lnTo>
                  <a:lnTo>
                    <a:pt x="1590776" y="1947887"/>
                  </a:lnTo>
                  <a:lnTo>
                    <a:pt x="1597088" y="1947887"/>
                  </a:lnTo>
                  <a:lnTo>
                    <a:pt x="1598193" y="1935187"/>
                  </a:lnTo>
                  <a:lnTo>
                    <a:pt x="1609153" y="1935187"/>
                  </a:lnTo>
                  <a:lnTo>
                    <a:pt x="1615897" y="1947887"/>
                  </a:lnTo>
                  <a:lnTo>
                    <a:pt x="1753146" y="1947887"/>
                  </a:lnTo>
                  <a:lnTo>
                    <a:pt x="1752841" y="1935187"/>
                  </a:lnTo>
                  <a:lnTo>
                    <a:pt x="1758315" y="1947887"/>
                  </a:lnTo>
                  <a:lnTo>
                    <a:pt x="1753146" y="1947887"/>
                  </a:lnTo>
                  <a:lnTo>
                    <a:pt x="1753044" y="1960587"/>
                  </a:lnTo>
                  <a:lnTo>
                    <a:pt x="1757946" y="1960587"/>
                  </a:lnTo>
                  <a:lnTo>
                    <a:pt x="1763699" y="1973287"/>
                  </a:lnTo>
                  <a:lnTo>
                    <a:pt x="1764004" y="1960587"/>
                  </a:lnTo>
                  <a:lnTo>
                    <a:pt x="1762036" y="1947887"/>
                  </a:lnTo>
                  <a:lnTo>
                    <a:pt x="1770100" y="1947887"/>
                  </a:lnTo>
                  <a:lnTo>
                    <a:pt x="1776945" y="1960587"/>
                  </a:lnTo>
                  <a:lnTo>
                    <a:pt x="1777873" y="1947887"/>
                  </a:lnTo>
                  <a:lnTo>
                    <a:pt x="1773428" y="1947887"/>
                  </a:lnTo>
                  <a:lnTo>
                    <a:pt x="1774355" y="1935187"/>
                  </a:lnTo>
                  <a:lnTo>
                    <a:pt x="1788502" y="1935187"/>
                  </a:lnTo>
                  <a:lnTo>
                    <a:pt x="1785378" y="1947887"/>
                  </a:lnTo>
                  <a:lnTo>
                    <a:pt x="1794433" y="1947887"/>
                  </a:lnTo>
                  <a:lnTo>
                    <a:pt x="1799018" y="1960587"/>
                  </a:lnTo>
                  <a:lnTo>
                    <a:pt x="1794802" y="1960587"/>
                  </a:lnTo>
                  <a:lnTo>
                    <a:pt x="1795856" y="1973287"/>
                  </a:lnTo>
                  <a:lnTo>
                    <a:pt x="1802536" y="1973287"/>
                  </a:lnTo>
                  <a:lnTo>
                    <a:pt x="1804809" y="1960587"/>
                  </a:lnTo>
                  <a:lnTo>
                    <a:pt x="1803920" y="1960587"/>
                  </a:lnTo>
                  <a:lnTo>
                    <a:pt x="1803260" y="1947887"/>
                  </a:lnTo>
                  <a:lnTo>
                    <a:pt x="1806181" y="1947887"/>
                  </a:lnTo>
                  <a:lnTo>
                    <a:pt x="1803323" y="1935187"/>
                  </a:lnTo>
                  <a:lnTo>
                    <a:pt x="1817598" y="1935187"/>
                  </a:lnTo>
                  <a:lnTo>
                    <a:pt x="1823872" y="1922487"/>
                  </a:lnTo>
                  <a:lnTo>
                    <a:pt x="1826171" y="1935187"/>
                  </a:lnTo>
                  <a:lnTo>
                    <a:pt x="1840636" y="1935187"/>
                  </a:lnTo>
                  <a:lnTo>
                    <a:pt x="1844992" y="1947887"/>
                  </a:lnTo>
                  <a:lnTo>
                    <a:pt x="1819287" y="1947887"/>
                  </a:lnTo>
                  <a:lnTo>
                    <a:pt x="1816684" y="1960587"/>
                  </a:lnTo>
                  <a:lnTo>
                    <a:pt x="1829269" y="1960587"/>
                  </a:lnTo>
                  <a:lnTo>
                    <a:pt x="1830743" y="1973287"/>
                  </a:lnTo>
                  <a:lnTo>
                    <a:pt x="1835746" y="1973287"/>
                  </a:lnTo>
                  <a:lnTo>
                    <a:pt x="1841715" y="1960587"/>
                  </a:lnTo>
                  <a:lnTo>
                    <a:pt x="1846618" y="1973287"/>
                  </a:lnTo>
                  <a:lnTo>
                    <a:pt x="1856727" y="1973287"/>
                  </a:lnTo>
                  <a:lnTo>
                    <a:pt x="1860359" y="1960587"/>
                  </a:lnTo>
                  <a:lnTo>
                    <a:pt x="1866163" y="1973287"/>
                  </a:lnTo>
                  <a:lnTo>
                    <a:pt x="1928672" y="1973287"/>
                  </a:lnTo>
                  <a:lnTo>
                    <a:pt x="1927733" y="1960587"/>
                  </a:lnTo>
                  <a:lnTo>
                    <a:pt x="1929790" y="1960587"/>
                  </a:lnTo>
                  <a:lnTo>
                    <a:pt x="1933829" y="1947887"/>
                  </a:lnTo>
                  <a:lnTo>
                    <a:pt x="1937092" y="1960587"/>
                  </a:lnTo>
                  <a:lnTo>
                    <a:pt x="1939112" y="1960587"/>
                  </a:lnTo>
                  <a:lnTo>
                    <a:pt x="1940814" y="1973287"/>
                  </a:lnTo>
                  <a:lnTo>
                    <a:pt x="1977821" y="1973287"/>
                  </a:lnTo>
                  <a:lnTo>
                    <a:pt x="1979803" y="1985987"/>
                  </a:lnTo>
                  <a:lnTo>
                    <a:pt x="2112416" y="1985987"/>
                  </a:lnTo>
                  <a:lnTo>
                    <a:pt x="2125307" y="1998687"/>
                  </a:lnTo>
                  <a:lnTo>
                    <a:pt x="2127364" y="1985987"/>
                  </a:lnTo>
                  <a:lnTo>
                    <a:pt x="2138629" y="1985987"/>
                  </a:lnTo>
                  <a:lnTo>
                    <a:pt x="2139746" y="1973287"/>
                  </a:lnTo>
                  <a:lnTo>
                    <a:pt x="2128786" y="1973287"/>
                  </a:lnTo>
                  <a:lnTo>
                    <a:pt x="2133485" y="1960587"/>
                  </a:lnTo>
                  <a:lnTo>
                    <a:pt x="2147074" y="1960587"/>
                  </a:lnTo>
                  <a:lnTo>
                    <a:pt x="2150897" y="1973287"/>
                  </a:lnTo>
                  <a:lnTo>
                    <a:pt x="2151507" y="1973287"/>
                  </a:lnTo>
                  <a:lnTo>
                    <a:pt x="2150237" y="1985987"/>
                  </a:lnTo>
                  <a:lnTo>
                    <a:pt x="2156358" y="1985987"/>
                  </a:lnTo>
                  <a:lnTo>
                    <a:pt x="2159343" y="1998687"/>
                  </a:lnTo>
                  <a:lnTo>
                    <a:pt x="2160917" y="1985987"/>
                  </a:lnTo>
                  <a:lnTo>
                    <a:pt x="2164562" y="1985987"/>
                  </a:lnTo>
                  <a:lnTo>
                    <a:pt x="2164727" y="1973287"/>
                  </a:lnTo>
                  <a:lnTo>
                    <a:pt x="2171662" y="1985987"/>
                  </a:lnTo>
                  <a:lnTo>
                    <a:pt x="2181720" y="1985987"/>
                  </a:lnTo>
                  <a:lnTo>
                    <a:pt x="2186343" y="1998687"/>
                  </a:lnTo>
                  <a:lnTo>
                    <a:pt x="2246452" y="1998687"/>
                  </a:lnTo>
                  <a:lnTo>
                    <a:pt x="2263927" y="1985987"/>
                  </a:lnTo>
                  <a:lnTo>
                    <a:pt x="2270341" y="1985987"/>
                  </a:lnTo>
                  <a:lnTo>
                    <a:pt x="2271344" y="1998687"/>
                  </a:lnTo>
                  <a:lnTo>
                    <a:pt x="2278088" y="1998687"/>
                  </a:lnTo>
                  <a:lnTo>
                    <a:pt x="2281263" y="1985987"/>
                  </a:lnTo>
                  <a:lnTo>
                    <a:pt x="2298268" y="1985987"/>
                  </a:lnTo>
                  <a:lnTo>
                    <a:pt x="2300122" y="1998687"/>
                  </a:lnTo>
                  <a:lnTo>
                    <a:pt x="2311666" y="1998687"/>
                  </a:lnTo>
                  <a:lnTo>
                    <a:pt x="2314295" y="1985987"/>
                  </a:lnTo>
                  <a:lnTo>
                    <a:pt x="2317546" y="1973287"/>
                  </a:lnTo>
                  <a:lnTo>
                    <a:pt x="2324582" y="1973287"/>
                  </a:lnTo>
                  <a:lnTo>
                    <a:pt x="2322906" y="1985987"/>
                  </a:lnTo>
                  <a:lnTo>
                    <a:pt x="2326830" y="1985987"/>
                  </a:lnTo>
                  <a:lnTo>
                    <a:pt x="2327795" y="1998687"/>
                  </a:lnTo>
                  <a:lnTo>
                    <a:pt x="2356243" y="1998687"/>
                  </a:lnTo>
                  <a:lnTo>
                    <a:pt x="2357221" y="1985987"/>
                  </a:lnTo>
                  <a:lnTo>
                    <a:pt x="2363406" y="1998687"/>
                  </a:lnTo>
                  <a:lnTo>
                    <a:pt x="2363571" y="1985987"/>
                  </a:lnTo>
                  <a:lnTo>
                    <a:pt x="2375484" y="1985987"/>
                  </a:lnTo>
                  <a:lnTo>
                    <a:pt x="2377579" y="1998687"/>
                  </a:lnTo>
                  <a:lnTo>
                    <a:pt x="2384844" y="1998687"/>
                  </a:lnTo>
                  <a:lnTo>
                    <a:pt x="2385961" y="1985987"/>
                  </a:lnTo>
                  <a:lnTo>
                    <a:pt x="2387206" y="1985987"/>
                  </a:lnTo>
                  <a:lnTo>
                    <a:pt x="2387714" y="1973287"/>
                  </a:lnTo>
                  <a:lnTo>
                    <a:pt x="2396642" y="1973287"/>
                  </a:lnTo>
                  <a:lnTo>
                    <a:pt x="2398445" y="1985987"/>
                  </a:lnTo>
                  <a:lnTo>
                    <a:pt x="2402192" y="1985987"/>
                  </a:lnTo>
                  <a:lnTo>
                    <a:pt x="2403043" y="1973287"/>
                  </a:lnTo>
                  <a:lnTo>
                    <a:pt x="2406993" y="1973287"/>
                  </a:lnTo>
                  <a:lnTo>
                    <a:pt x="2407208" y="1985987"/>
                  </a:lnTo>
                  <a:lnTo>
                    <a:pt x="2426385" y="1985987"/>
                  </a:lnTo>
                  <a:lnTo>
                    <a:pt x="2431986" y="1973287"/>
                  </a:lnTo>
                  <a:lnTo>
                    <a:pt x="2451735" y="1973287"/>
                  </a:lnTo>
                  <a:lnTo>
                    <a:pt x="2452306" y="1985987"/>
                  </a:lnTo>
                  <a:lnTo>
                    <a:pt x="2453208" y="1985987"/>
                  </a:lnTo>
                  <a:lnTo>
                    <a:pt x="2456383" y="1998687"/>
                  </a:lnTo>
                  <a:lnTo>
                    <a:pt x="2459304" y="1985987"/>
                  </a:lnTo>
                  <a:lnTo>
                    <a:pt x="2470683" y="1985987"/>
                  </a:lnTo>
                  <a:lnTo>
                    <a:pt x="2474214" y="1998687"/>
                  </a:lnTo>
                  <a:lnTo>
                    <a:pt x="2477820" y="1985987"/>
                  </a:lnTo>
                  <a:lnTo>
                    <a:pt x="2499322" y="1985987"/>
                  </a:lnTo>
                  <a:lnTo>
                    <a:pt x="2495143" y="1998687"/>
                  </a:lnTo>
                  <a:lnTo>
                    <a:pt x="2507069" y="1998687"/>
                  </a:lnTo>
                  <a:lnTo>
                    <a:pt x="2511336" y="2011387"/>
                  </a:lnTo>
                  <a:lnTo>
                    <a:pt x="2516924" y="1998687"/>
                  </a:lnTo>
                  <a:lnTo>
                    <a:pt x="2541765" y="1998687"/>
                  </a:lnTo>
                  <a:lnTo>
                    <a:pt x="2546464" y="1985987"/>
                  </a:lnTo>
                  <a:lnTo>
                    <a:pt x="2553030" y="1985987"/>
                  </a:lnTo>
                  <a:lnTo>
                    <a:pt x="2551620" y="1998687"/>
                  </a:lnTo>
                  <a:lnTo>
                    <a:pt x="2560294" y="1998687"/>
                  </a:lnTo>
                  <a:lnTo>
                    <a:pt x="2558478" y="1985987"/>
                  </a:lnTo>
                  <a:lnTo>
                    <a:pt x="2570188" y="1985987"/>
                  </a:lnTo>
                  <a:lnTo>
                    <a:pt x="2578887" y="1973287"/>
                  </a:lnTo>
                  <a:lnTo>
                    <a:pt x="2585313" y="1973287"/>
                  </a:lnTo>
                  <a:lnTo>
                    <a:pt x="2584945" y="1998687"/>
                  </a:lnTo>
                  <a:lnTo>
                    <a:pt x="2599372" y="1998687"/>
                  </a:lnTo>
                  <a:lnTo>
                    <a:pt x="2599055" y="2011387"/>
                  </a:lnTo>
                  <a:lnTo>
                    <a:pt x="2635999" y="2011387"/>
                  </a:lnTo>
                  <a:lnTo>
                    <a:pt x="2652357" y="1998687"/>
                  </a:lnTo>
                  <a:lnTo>
                    <a:pt x="2666911" y="2011387"/>
                  </a:lnTo>
                  <a:lnTo>
                    <a:pt x="2667330" y="1998687"/>
                  </a:lnTo>
                  <a:lnTo>
                    <a:pt x="2665590" y="1985987"/>
                  </a:lnTo>
                  <a:lnTo>
                    <a:pt x="2670860" y="1985987"/>
                  </a:lnTo>
                  <a:lnTo>
                    <a:pt x="2673921" y="1998687"/>
                  </a:lnTo>
                  <a:lnTo>
                    <a:pt x="2678455" y="1985987"/>
                  </a:lnTo>
                  <a:lnTo>
                    <a:pt x="2695168" y="1985987"/>
                  </a:lnTo>
                  <a:lnTo>
                    <a:pt x="2696197" y="1998687"/>
                  </a:lnTo>
                  <a:lnTo>
                    <a:pt x="2702941" y="1998687"/>
                  </a:lnTo>
                  <a:lnTo>
                    <a:pt x="2707068" y="1985987"/>
                  </a:lnTo>
                  <a:lnTo>
                    <a:pt x="2722105" y="1985987"/>
                  </a:lnTo>
                  <a:lnTo>
                    <a:pt x="2724670" y="1998687"/>
                  </a:lnTo>
                  <a:lnTo>
                    <a:pt x="2731236" y="2011387"/>
                  </a:lnTo>
                  <a:lnTo>
                    <a:pt x="2736469" y="1998687"/>
                  </a:lnTo>
                  <a:lnTo>
                    <a:pt x="2760002" y="1998687"/>
                  </a:lnTo>
                  <a:lnTo>
                    <a:pt x="2759595" y="1985987"/>
                  </a:lnTo>
                  <a:lnTo>
                    <a:pt x="2774035" y="1985987"/>
                  </a:lnTo>
                  <a:lnTo>
                    <a:pt x="2772867" y="1998687"/>
                  </a:lnTo>
                  <a:lnTo>
                    <a:pt x="2777871" y="1998687"/>
                  </a:lnTo>
                  <a:lnTo>
                    <a:pt x="2779204" y="1985987"/>
                  </a:lnTo>
                  <a:lnTo>
                    <a:pt x="2782189" y="1998687"/>
                  </a:lnTo>
                  <a:lnTo>
                    <a:pt x="2792057" y="1998687"/>
                  </a:lnTo>
                  <a:lnTo>
                    <a:pt x="2791764" y="1985987"/>
                  </a:lnTo>
                  <a:lnTo>
                    <a:pt x="2850807" y="1985987"/>
                  </a:lnTo>
                  <a:lnTo>
                    <a:pt x="2853829" y="1998687"/>
                  </a:lnTo>
                  <a:lnTo>
                    <a:pt x="2863316" y="1998687"/>
                  </a:lnTo>
                  <a:lnTo>
                    <a:pt x="2864777" y="1985987"/>
                  </a:lnTo>
                  <a:lnTo>
                    <a:pt x="2874683" y="1985987"/>
                  </a:lnTo>
                  <a:lnTo>
                    <a:pt x="2874111" y="1998687"/>
                  </a:lnTo>
                  <a:lnTo>
                    <a:pt x="2882163" y="1998687"/>
                  </a:lnTo>
                  <a:lnTo>
                    <a:pt x="2888894" y="1985987"/>
                  </a:lnTo>
                  <a:lnTo>
                    <a:pt x="2910548" y="1985987"/>
                  </a:lnTo>
                  <a:lnTo>
                    <a:pt x="2910840" y="1998687"/>
                  </a:lnTo>
                  <a:lnTo>
                    <a:pt x="2939135" y="1998687"/>
                  </a:lnTo>
                  <a:lnTo>
                    <a:pt x="2942869" y="1985987"/>
                  </a:lnTo>
                  <a:lnTo>
                    <a:pt x="2933420" y="1985987"/>
                  </a:lnTo>
                  <a:lnTo>
                    <a:pt x="2938894" y="1973287"/>
                  </a:lnTo>
                  <a:lnTo>
                    <a:pt x="2946958" y="1973287"/>
                  </a:lnTo>
                  <a:lnTo>
                    <a:pt x="2942221" y="1960587"/>
                  </a:lnTo>
                  <a:lnTo>
                    <a:pt x="2939211" y="1960587"/>
                  </a:lnTo>
                  <a:lnTo>
                    <a:pt x="2935668" y="1947887"/>
                  </a:lnTo>
                  <a:lnTo>
                    <a:pt x="2929344" y="1947887"/>
                  </a:lnTo>
                  <a:lnTo>
                    <a:pt x="2918307" y="1960587"/>
                  </a:lnTo>
                  <a:lnTo>
                    <a:pt x="2916351" y="1947887"/>
                  </a:lnTo>
                  <a:lnTo>
                    <a:pt x="2911602" y="1947887"/>
                  </a:lnTo>
                  <a:lnTo>
                    <a:pt x="2887599" y="1947887"/>
                  </a:lnTo>
                  <a:lnTo>
                    <a:pt x="2887599" y="1973287"/>
                  </a:lnTo>
                  <a:lnTo>
                    <a:pt x="2883624" y="1973287"/>
                  </a:lnTo>
                  <a:lnTo>
                    <a:pt x="2885008" y="1985987"/>
                  </a:lnTo>
                  <a:lnTo>
                    <a:pt x="2881884" y="1985987"/>
                  </a:lnTo>
                  <a:lnTo>
                    <a:pt x="2883624" y="1973287"/>
                  </a:lnTo>
                  <a:lnTo>
                    <a:pt x="2880296" y="1973287"/>
                  </a:lnTo>
                  <a:lnTo>
                    <a:pt x="2884868" y="1960587"/>
                  </a:lnTo>
                  <a:lnTo>
                    <a:pt x="2885808" y="1960587"/>
                  </a:lnTo>
                  <a:lnTo>
                    <a:pt x="2887599" y="1973287"/>
                  </a:lnTo>
                  <a:lnTo>
                    <a:pt x="2887599" y="1947887"/>
                  </a:lnTo>
                  <a:lnTo>
                    <a:pt x="2860865" y="1947887"/>
                  </a:lnTo>
                  <a:lnTo>
                    <a:pt x="2860865" y="1960587"/>
                  </a:lnTo>
                  <a:lnTo>
                    <a:pt x="2859125" y="1973287"/>
                  </a:lnTo>
                  <a:lnTo>
                    <a:pt x="2849892" y="1973287"/>
                  </a:lnTo>
                  <a:lnTo>
                    <a:pt x="2848483" y="1960587"/>
                  </a:lnTo>
                  <a:lnTo>
                    <a:pt x="2860865" y="1960587"/>
                  </a:lnTo>
                  <a:lnTo>
                    <a:pt x="2860865" y="1947887"/>
                  </a:lnTo>
                  <a:lnTo>
                    <a:pt x="2848521" y="1947887"/>
                  </a:lnTo>
                  <a:lnTo>
                    <a:pt x="2840482" y="1935187"/>
                  </a:lnTo>
                  <a:lnTo>
                    <a:pt x="2868549" y="1935187"/>
                  </a:lnTo>
                  <a:lnTo>
                    <a:pt x="2911602" y="1947887"/>
                  </a:lnTo>
                  <a:lnTo>
                    <a:pt x="2915729" y="1935187"/>
                  </a:lnTo>
                  <a:lnTo>
                    <a:pt x="2902661" y="1935187"/>
                  </a:lnTo>
                  <a:lnTo>
                    <a:pt x="2918307" y="1922487"/>
                  </a:lnTo>
                  <a:lnTo>
                    <a:pt x="2948000" y="1922487"/>
                  </a:lnTo>
                  <a:lnTo>
                    <a:pt x="2971203" y="1935187"/>
                  </a:lnTo>
                  <a:lnTo>
                    <a:pt x="3020098" y="1935187"/>
                  </a:lnTo>
                  <a:lnTo>
                    <a:pt x="3044952" y="1922487"/>
                  </a:lnTo>
                  <a:lnTo>
                    <a:pt x="3061424" y="1935187"/>
                  </a:lnTo>
                  <a:lnTo>
                    <a:pt x="3144824" y="1935187"/>
                  </a:lnTo>
                  <a:lnTo>
                    <a:pt x="3167405" y="1947887"/>
                  </a:lnTo>
                  <a:lnTo>
                    <a:pt x="3232823" y="1947887"/>
                  </a:lnTo>
                  <a:lnTo>
                    <a:pt x="3235972" y="1935187"/>
                  </a:lnTo>
                  <a:lnTo>
                    <a:pt x="3242106" y="1935187"/>
                  </a:lnTo>
                  <a:lnTo>
                    <a:pt x="3246424" y="1947887"/>
                  </a:lnTo>
                  <a:lnTo>
                    <a:pt x="3280473" y="1947887"/>
                  </a:lnTo>
                  <a:lnTo>
                    <a:pt x="3281222" y="1960587"/>
                  </a:lnTo>
                  <a:lnTo>
                    <a:pt x="3315119" y="1960587"/>
                  </a:lnTo>
                  <a:lnTo>
                    <a:pt x="3313188" y="1973287"/>
                  </a:lnTo>
                  <a:lnTo>
                    <a:pt x="3339363" y="1973287"/>
                  </a:lnTo>
                  <a:lnTo>
                    <a:pt x="3349180" y="1960587"/>
                  </a:lnTo>
                  <a:lnTo>
                    <a:pt x="3350577" y="1960587"/>
                  </a:lnTo>
                  <a:lnTo>
                    <a:pt x="3352749" y="1947887"/>
                  </a:lnTo>
                  <a:lnTo>
                    <a:pt x="3413620" y="1947887"/>
                  </a:lnTo>
                  <a:lnTo>
                    <a:pt x="3412375" y="1960587"/>
                  </a:lnTo>
                  <a:lnTo>
                    <a:pt x="3412007" y="1960587"/>
                  </a:lnTo>
                  <a:lnTo>
                    <a:pt x="3417366" y="1973287"/>
                  </a:lnTo>
                  <a:lnTo>
                    <a:pt x="3426409" y="1960587"/>
                  </a:lnTo>
                  <a:lnTo>
                    <a:pt x="3446640" y="1960587"/>
                  </a:lnTo>
                  <a:lnTo>
                    <a:pt x="3445840" y="1947887"/>
                  </a:lnTo>
                  <a:lnTo>
                    <a:pt x="3450196" y="1947887"/>
                  </a:lnTo>
                  <a:lnTo>
                    <a:pt x="3450640" y="1935187"/>
                  </a:lnTo>
                  <a:lnTo>
                    <a:pt x="3399688" y="1935187"/>
                  </a:lnTo>
                  <a:lnTo>
                    <a:pt x="3396945" y="1922487"/>
                  </a:lnTo>
                  <a:lnTo>
                    <a:pt x="3383889" y="1935187"/>
                  </a:lnTo>
                  <a:lnTo>
                    <a:pt x="3346526" y="1935187"/>
                  </a:lnTo>
                  <a:lnTo>
                    <a:pt x="3344316" y="1922487"/>
                  </a:lnTo>
                  <a:lnTo>
                    <a:pt x="3396945" y="1922487"/>
                  </a:lnTo>
                  <a:lnTo>
                    <a:pt x="3469144" y="1922487"/>
                  </a:lnTo>
                  <a:lnTo>
                    <a:pt x="3486937" y="1935187"/>
                  </a:lnTo>
                  <a:lnTo>
                    <a:pt x="3489744" y="1922487"/>
                  </a:lnTo>
                  <a:lnTo>
                    <a:pt x="3511512" y="1922487"/>
                  </a:lnTo>
                  <a:lnTo>
                    <a:pt x="3514382" y="1935187"/>
                  </a:lnTo>
                  <a:lnTo>
                    <a:pt x="3519335" y="1935187"/>
                  </a:lnTo>
                  <a:lnTo>
                    <a:pt x="3522649" y="1922487"/>
                  </a:lnTo>
                  <a:lnTo>
                    <a:pt x="3537407" y="1922487"/>
                  </a:lnTo>
                  <a:lnTo>
                    <a:pt x="3536518" y="1935187"/>
                  </a:lnTo>
                  <a:lnTo>
                    <a:pt x="3553409" y="1935187"/>
                  </a:lnTo>
                  <a:lnTo>
                    <a:pt x="3555098" y="1947887"/>
                  </a:lnTo>
                  <a:lnTo>
                    <a:pt x="3533381" y="1947887"/>
                  </a:lnTo>
                  <a:lnTo>
                    <a:pt x="3533521" y="1935187"/>
                  </a:lnTo>
                  <a:lnTo>
                    <a:pt x="3529088" y="1935187"/>
                  </a:lnTo>
                  <a:lnTo>
                    <a:pt x="3528212" y="1947887"/>
                  </a:lnTo>
                  <a:lnTo>
                    <a:pt x="3518789" y="1947887"/>
                  </a:lnTo>
                  <a:lnTo>
                    <a:pt x="3514826" y="1960587"/>
                  </a:lnTo>
                  <a:lnTo>
                    <a:pt x="3522218" y="1973287"/>
                  </a:lnTo>
                  <a:lnTo>
                    <a:pt x="3530054" y="1973287"/>
                  </a:lnTo>
                  <a:lnTo>
                    <a:pt x="3536404" y="1960587"/>
                  </a:lnTo>
                  <a:lnTo>
                    <a:pt x="3537331" y="1973287"/>
                  </a:lnTo>
                  <a:lnTo>
                    <a:pt x="3559645" y="1973287"/>
                  </a:lnTo>
                  <a:lnTo>
                    <a:pt x="3552812" y="1960587"/>
                  </a:lnTo>
                  <a:lnTo>
                    <a:pt x="3558248" y="1960587"/>
                  </a:lnTo>
                  <a:lnTo>
                    <a:pt x="3559645" y="1973287"/>
                  </a:lnTo>
                  <a:lnTo>
                    <a:pt x="3564636" y="1973287"/>
                  </a:lnTo>
                  <a:lnTo>
                    <a:pt x="3562451" y="1960587"/>
                  </a:lnTo>
                  <a:lnTo>
                    <a:pt x="3590721" y="1960587"/>
                  </a:lnTo>
                  <a:lnTo>
                    <a:pt x="3589299" y="1947887"/>
                  </a:lnTo>
                  <a:lnTo>
                    <a:pt x="3569551" y="1947887"/>
                  </a:lnTo>
                  <a:lnTo>
                    <a:pt x="3569093" y="1935187"/>
                  </a:lnTo>
                  <a:lnTo>
                    <a:pt x="3592855" y="1935187"/>
                  </a:lnTo>
                  <a:lnTo>
                    <a:pt x="3598773" y="1922487"/>
                  </a:lnTo>
                  <a:lnTo>
                    <a:pt x="3591763" y="1922487"/>
                  </a:lnTo>
                  <a:lnTo>
                    <a:pt x="3591839" y="1909787"/>
                  </a:lnTo>
                  <a:lnTo>
                    <a:pt x="3599269" y="1909787"/>
                  </a:lnTo>
                  <a:lnTo>
                    <a:pt x="3598989" y="1922487"/>
                  </a:lnTo>
                  <a:lnTo>
                    <a:pt x="3598773" y="1922487"/>
                  </a:lnTo>
                  <a:lnTo>
                    <a:pt x="3602177" y="1935187"/>
                  </a:lnTo>
                  <a:lnTo>
                    <a:pt x="3629622" y="1935187"/>
                  </a:lnTo>
                  <a:lnTo>
                    <a:pt x="3636124" y="1922487"/>
                  </a:lnTo>
                  <a:lnTo>
                    <a:pt x="3649383" y="1922487"/>
                  </a:lnTo>
                  <a:lnTo>
                    <a:pt x="3648862" y="1935187"/>
                  </a:lnTo>
                  <a:lnTo>
                    <a:pt x="3652545" y="1935187"/>
                  </a:lnTo>
                  <a:lnTo>
                    <a:pt x="3652253" y="1922487"/>
                  </a:lnTo>
                  <a:lnTo>
                    <a:pt x="3666350" y="1922487"/>
                  </a:lnTo>
                  <a:lnTo>
                    <a:pt x="3669576" y="1935187"/>
                  </a:lnTo>
                  <a:lnTo>
                    <a:pt x="3685756" y="1935187"/>
                  </a:lnTo>
                  <a:lnTo>
                    <a:pt x="3688931" y="1922487"/>
                  </a:lnTo>
                  <a:lnTo>
                    <a:pt x="3693045" y="1922487"/>
                  </a:lnTo>
                  <a:lnTo>
                    <a:pt x="3700094" y="1909787"/>
                  </a:lnTo>
                  <a:lnTo>
                    <a:pt x="3709162" y="1909787"/>
                  </a:lnTo>
                  <a:lnTo>
                    <a:pt x="3711156" y="1922487"/>
                  </a:lnTo>
                  <a:lnTo>
                    <a:pt x="3714089" y="1935187"/>
                  </a:lnTo>
                  <a:lnTo>
                    <a:pt x="3745255" y="1935187"/>
                  </a:lnTo>
                  <a:lnTo>
                    <a:pt x="3744430" y="1922487"/>
                  </a:lnTo>
                  <a:lnTo>
                    <a:pt x="3764661" y="1922487"/>
                  </a:lnTo>
                  <a:lnTo>
                    <a:pt x="3761435" y="1935187"/>
                  </a:lnTo>
                  <a:lnTo>
                    <a:pt x="3775252" y="1935187"/>
                  </a:lnTo>
                  <a:lnTo>
                    <a:pt x="3775519" y="1922487"/>
                  </a:lnTo>
                  <a:lnTo>
                    <a:pt x="3779812" y="1935187"/>
                  </a:lnTo>
                  <a:lnTo>
                    <a:pt x="3782568" y="1922487"/>
                  </a:lnTo>
                  <a:lnTo>
                    <a:pt x="3782364" y="1935187"/>
                  </a:lnTo>
                  <a:lnTo>
                    <a:pt x="3781628" y="1935187"/>
                  </a:lnTo>
                  <a:lnTo>
                    <a:pt x="3788486" y="1947887"/>
                  </a:lnTo>
                  <a:lnTo>
                    <a:pt x="3789629" y="1935187"/>
                  </a:lnTo>
                  <a:lnTo>
                    <a:pt x="3798151" y="1935187"/>
                  </a:lnTo>
                  <a:lnTo>
                    <a:pt x="3802151" y="1922487"/>
                  </a:lnTo>
                  <a:lnTo>
                    <a:pt x="3824135" y="1922487"/>
                  </a:lnTo>
                  <a:lnTo>
                    <a:pt x="3828148" y="1935187"/>
                  </a:lnTo>
                  <a:lnTo>
                    <a:pt x="3849319" y="1935187"/>
                  </a:lnTo>
                  <a:lnTo>
                    <a:pt x="3846144" y="1947887"/>
                  </a:lnTo>
                  <a:lnTo>
                    <a:pt x="3843439" y="1947887"/>
                  </a:lnTo>
                  <a:lnTo>
                    <a:pt x="3843223" y="1960587"/>
                  </a:lnTo>
                  <a:lnTo>
                    <a:pt x="3848125" y="1947887"/>
                  </a:lnTo>
                  <a:lnTo>
                    <a:pt x="3851414" y="1947887"/>
                  </a:lnTo>
                  <a:lnTo>
                    <a:pt x="3855212" y="1935187"/>
                  </a:lnTo>
                  <a:lnTo>
                    <a:pt x="3861625" y="1935187"/>
                  </a:lnTo>
                  <a:lnTo>
                    <a:pt x="3861727" y="1947887"/>
                  </a:lnTo>
                  <a:lnTo>
                    <a:pt x="3863225" y="1960587"/>
                  </a:lnTo>
                  <a:lnTo>
                    <a:pt x="3857333" y="1960587"/>
                  </a:lnTo>
                  <a:lnTo>
                    <a:pt x="3857955" y="1973287"/>
                  </a:lnTo>
                  <a:lnTo>
                    <a:pt x="3870731" y="1973287"/>
                  </a:lnTo>
                  <a:lnTo>
                    <a:pt x="3868115" y="1960587"/>
                  </a:lnTo>
                  <a:lnTo>
                    <a:pt x="3878084" y="1960587"/>
                  </a:lnTo>
                  <a:lnTo>
                    <a:pt x="3879418" y="1947887"/>
                  </a:lnTo>
                  <a:lnTo>
                    <a:pt x="3888765" y="1947887"/>
                  </a:lnTo>
                  <a:lnTo>
                    <a:pt x="3892905" y="1960587"/>
                  </a:lnTo>
                  <a:lnTo>
                    <a:pt x="3897261" y="1960587"/>
                  </a:lnTo>
                  <a:lnTo>
                    <a:pt x="3913543" y="1947887"/>
                  </a:lnTo>
                  <a:lnTo>
                    <a:pt x="3919969" y="1947887"/>
                  </a:lnTo>
                  <a:lnTo>
                    <a:pt x="3919207" y="1935187"/>
                  </a:lnTo>
                  <a:lnTo>
                    <a:pt x="3923042" y="1935187"/>
                  </a:lnTo>
                  <a:lnTo>
                    <a:pt x="3925138" y="1922487"/>
                  </a:lnTo>
                  <a:lnTo>
                    <a:pt x="3926776" y="1935187"/>
                  </a:lnTo>
                  <a:lnTo>
                    <a:pt x="3926471" y="1935187"/>
                  </a:lnTo>
                  <a:lnTo>
                    <a:pt x="3919969" y="1947887"/>
                  </a:lnTo>
                  <a:lnTo>
                    <a:pt x="3944442" y="1947887"/>
                  </a:lnTo>
                  <a:lnTo>
                    <a:pt x="3946309" y="1935187"/>
                  </a:lnTo>
                  <a:lnTo>
                    <a:pt x="3933990" y="1935187"/>
                  </a:lnTo>
                  <a:lnTo>
                    <a:pt x="3934193" y="1922487"/>
                  </a:lnTo>
                  <a:lnTo>
                    <a:pt x="3952138" y="1922487"/>
                  </a:lnTo>
                  <a:lnTo>
                    <a:pt x="3951859" y="1935187"/>
                  </a:lnTo>
                  <a:lnTo>
                    <a:pt x="3946309" y="1935187"/>
                  </a:lnTo>
                  <a:lnTo>
                    <a:pt x="3947630" y="1947887"/>
                  </a:lnTo>
                  <a:lnTo>
                    <a:pt x="3984307" y="1947887"/>
                  </a:lnTo>
                  <a:lnTo>
                    <a:pt x="3987254" y="1935187"/>
                  </a:lnTo>
                  <a:lnTo>
                    <a:pt x="3995280" y="1935187"/>
                  </a:lnTo>
                  <a:lnTo>
                    <a:pt x="3994480" y="1947887"/>
                  </a:lnTo>
                  <a:lnTo>
                    <a:pt x="4026890" y="1947887"/>
                  </a:lnTo>
                  <a:lnTo>
                    <a:pt x="4030865" y="1960587"/>
                  </a:lnTo>
                  <a:lnTo>
                    <a:pt x="4040911" y="1960587"/>
                  </a:lnTo>
                  <a:lnTo>
                    <a:pt x="4046423" y="1973287"/>
                  </a:lnTo>
                  <a:lnTo>
                    <a:pt x="4052227" y="1973287"/>
                  </a:lnTo>
                  <a:lnTo>
                    <a:pt x="4056024" y="1960587"/>
                  </a:lnTo>
                  <a:lnTo>
                    <a:pt x="4058945" y="1960587"/>
                  </a:lnTo>
                  <a:lnTo>
                    <a:pt x="4060050" y="1947887"/>
                  </a:lnTo>
                  <a:lnTo>
                    <a:pt x="4055986" y="1947887"/>
                  </a:lnTo>
                  <a:lnTo>
                    <a:pt x="4051147" y="1935187"/>
                  </a:lnTo>
                  <a:lnTo>
                    <a:pt x="4064393" y="1935187"/>
                  </a:lnTo>
                  <a:lnTo>
                    <a:pt x="4069943" y="1947887"/>
                  </a:lnTo>
                  <a:lnTo>
                    <a:pt x="4075976" y="1960587"/>
                  </a:lnTo>
                  <a:lnTo>
                    <a:pt x="4088333" y="1960587"/>
                  </a:lnTo>
                  <a:lnTo>
                    <a:pt x="4090873" y="1947887"/>
                  </a:lnTo>
                  <a:lnTo>
                    <a:pt x="4094276" y="1947887"/>
                  </a:lnTo>
                  <a:lnTo>
                    <a:pt x="4100157" y="1935187"/>
                  </a:lnTo>
                  <a:lnTo>
                    <a:pt x="4103624" y="1935187"/>
                  </a:lnTo>
                  <a:lnTo>
                    <a:pt x="4102760" y="1947887"/>
                  </a:lnTo>
                  <a:lnTo>
                    <a:pt x="4118038" y="1947887"/>
                  </a:lnTo>
                  <a:lnTo>
                    <a:pt x="4120096" y="1960587"/>
                  </a:lnTo>
                  <a:lnTo>
                    <a:pt x="4146715" y="1960587"/>
                  </a:lnTo>
                  <a:lnTo>
                    <a:pt x="4149928" y="1947887"/>
                  </a:lnTo>
                  <a:lnTo>
                    <a:pt x="4201210" y="1947887"/>
                  </a:lnTo>
                  <a:lnTo>
                    <a:pt x="4199852" y="1960587"/>
                  </a:lnTo>
                  <a:lnTo>
                    <a:pt x="4201541" y="1973287"/>
                  </a:lnTo>
                  <a:lnTo>
                    <a:pt x="4207840" y="1973287"/>
                  </a:lnTo>
                  <a:lnTo>
                    <a:pt x="4217530" y="1960587"/>
                  </a:lnTo>
                  <a:lnTo>
                    <a:pt x="4242232" y="1960587"/>
                  </a:lnTo>
                  <a:lnTo>
                    <a:pt x="4254843" y="1973287"/>
                  </a:lnTo>
                  <a:lnTo>
                    <a:pt x="4264266" y="1973287"/>
                  </a:lnTo>
                  <a:lnTo>
                    <a:pt x="4274693" y="1960587"/>
                  </a:lnTo>
                  <a:lnTo>
                    <a:pt x="4297210" y="1960587"/>
                  </a:lnTo>
                  <a:lnTo>
                    <a:pt x="4297705" y="1973287"/>
                  </a:lnTo>
                  <a:lnTo>
                    <a:pt x="4304779" y="1973287"/>
                  </a:lnTo>
                  <a:lnTo>
                    <a:pt x="4311472" y="1960587"/>
                  </a:lnTo>
                  <a:lnTo>
                    <a:pt x="4331284" y="1960587"/>
                  </a:lnTo>
                  <a:lnTo>
                    <a:pt x="4333481" y="1973287"/>
                  </a:lnTo>
                  <a:lnTo>
                    <a:pt x="4341596" y="1973287"/>
                  </a:lnTo>
                  <a:lnTo>
                    <a:pt x="4348785" y="1960587"/>
                  </a:lnTo>
                  <a:lnTo>
                    <a:pt x="4381652" y="1960587"/>
                  </a:lnTo>
                  <a:lnTo>
                    <a:pt x="4380090" y="1973287"/>
                  </a:lnTo>
                  <a:lnTo>
                    <a:pt x="4457370" y="1973287"/>
                  </a:lnTo>
                  <a:lnTo>
                    <a:pt x="4457014" y="1985987"/>
                  </a:lnTo>
                  <a:lnTo>
                    <a:pt x="4475086" y="1985987"/>
                  </a:lnTo>
                  <a:lnTo>
                    <a:pt x="4476242" y="1973287"/>
                  </a:lnTo>
                  <a:lnTo>
                    <a:pt x="4483798" y="1973287"/>
                  </a:lnTo>
                  <a:lnTo>
                    <a:pt x="4482833" y="1960587"/>
                  </a:lnTo>
                  <a:lnTo>
                    <a:pt x="4488408" y="1960587"/>
                  </a:lnTo>
                  <a:lnTo>
                    <a:pt x="4483798" y="1973287"/>
                  </a:lnTo>
                  <a:lnTo>
                    <a:pt x="4497121" y="1973287"/>
                  </a:lnTo>
                  <a:lnTo>
                    <a:pt x="4497870" y="1985987"/>
                  </a:lnTo>
                  <a:lnTo>
                    <a:pt x="4493069" y="1985987"/>
                  </a:lnTo>
                  <a:lnTo>
                    <a:pt x="4504182" y="1998687"/>
                  </a:lnTo>
                  <a:lnTo>
                    <a:pt x="4624540" y="1998687"/>
                  </a:lnTo>
                  <a:lnTo>
                    <a:pt x="4625289" y="2011387"/>
                  </a:lnTo>
                  <a:lnTo>
                    <a:pt x="4630445" y="2011387"/>
                  </a:lnTo>
                  <a:lnTo>
                    <a:pt x="4629772" y="1998687"/>
                  </a:lnTo>
                  <a:lnTo>
                    <a:pt x="4645368" y="1998687"/>
                  </a:lnTo>
                  <a:lnTo>
                    <a:pt x="4644923" y="2011387"/>
                  </a:lnTo>
                  <a:lnTo>
                    <a:pt x="4659452" y="2011387"/>
                  </a:lnTo>
                  <a:lnTo>
                    <a:pt x="4659846" y="1998687"/>
                  </a:lnTo>
                  <a:lnTo>
                    <a:pt x="4720475" y="1998687"/>
                  </a:lnTo>
                  <a:lnTo>
                    <a:pt x="4760950" y="2024087"/>
                  </a:lnTo>
                  <a:lnTo>
                    <a:pt x="4760785" y="2011387"/>
                  </a:lnTo>
                  <a:lnTo>
                    <a:pt x="4760709" y="1998687"/>
                  </a:lnTo>
                  <a:lnTo>
                    <a:pt x="4755845" y="1998687"/>
                  </a:lnTo>
                  <a:lnTo>
                    <a:pt x="4746193" y="1985987"/>
                  </a:lnTo>
                  <a:lnTo>
                    <a:pt x="4772596" y="1985987"/>
                  </a:lnTo>
                  <a:lnTo>
                    <a:pt x="4766653" y="1998687"/>
                  </a:lnTo>
                  <a:lnTo>
                    <a:pt x="4764964" y="1998687"/>
                  </a:lnTo>
                  <a:lnTo>
                    <a:pt x="4813236" y="2011387"/>
                  </a:lnTo>
                  <a:lnTo>
                    <a:pt x="4844770" y="2011387"/>
                  </a:lnTo>
                  <a:lnTo>
                    <a:pt x="4839157" y="1998687"/>
                  </a:lnTo>
                  <a:lnTo>
                    <a:pt x="4826863" y="1998687"/>
                  </a:lnTo>
                  <a:lnTo>
                    <a:pt x="4830661" y="1985987"/>
                  </a:lnTo>
                  <a:lnTo>
                    <a:pt x="4829099" y="1985987"/>
                  </a:lnTo>
                  <a:lnTo>
                    <a:pt x="4827384" y="1973287"/>
                  </a:lnTo>
                  <a:lnTo>
                    <a:pt x="4818812" y="1973287"/>
                  </a:lnTo>
                  <a:lnTo>
                    <a:pt x="4815040" y="1985987"/>
                  </a:lnTo>
                  <a:lnTo>
                    <a:pt x="4818507" y="1985987"/>
                  </a:lnTo>
                  <a:lnTo>
                    <a:pt x="4819485" y="1998687"/>
                  </a:lnTo>
                  <a:lnTo>
                    <a:pt x="4797895" y="1998687"/>
                  </a:lnTo>
                  <a:lnTo>
                    <a:pt x="4802162" y="1985987"/>
                  </a:lnTo>
                  <a:lnTo>
                    <a:pt x="4815040" y="1985987"/>
                  </a:lnTo>
                  <a:lnTo>
                    <a:pt x="4809121" y="1973287"/>
                  </a:lnTo>
                  <a:lnTo>
                    <a:pt x="4813135" y="1973287"/>
                  </a:lnTo>
                  <a:lnTo>
                    <a:pt x="4813173" y="1960587"/>
                  </a:lnTo>
                  <a:lnTo>
                    <a:pt x="4799482" y="1960587"/>
                  </a:lnTo>
                  <a:lnTo>
                    <a:pt x="4798403" y="1973287"/>
                  </a:lnTo>
                  <a:lnTo>
                    <a:pt x="4791595" y="1973287"/>
                  </a:lnTo>
                  <a:lnTo>
                    <a:pt x="4791595" y="1998687"/>
                  </a:lnTo>
                  <a:lnTo>
                    <a:pt x="4775924" y="1998687"/>
                  </a:lnTo>
                  <a:lnTo>
                    <a:pt x="4776355" y="1985987"/>
                  </a:lnTo>
                  <a:lnTo>
                    <a:pt x="4790872" y="1985987"/>
                  </a:lnTo>
                  <a:lnTo>
                    <a:pt x="4791595" y="1998687"/>
                  </a:lnTo>
                  <a:lnTo>
                    <a:pt x="4791595" y="1973287"/>
                  </a:lnTo>
                  <a:lnTo>
                    <a:pt x="4779696" y="1973287"/>
                  </a:lnTo>
                  <a:lnTo>
                    <a:pt x="4758677" y="1960587"/>
                  </a:lnTo>
                  <a:lnTo>
                    <a:pt x="4716691" y="1960587"/>
                  </a:lnTo>
                  <a:lnTo>
                    <a:pt x="4716691" y="1985987"/>
                  </a:lnTo>
                  <a:lnTo>
                    <a:pt x="4711039" y="1985987"/>
                  </a:lnTo>
                  <a:lnTo>
                    <a:pt x="4709249" y="1973287"/>
                  </a:lnTo>
                  <a:lnTo>
                    <a:pt x="4714862" y="1973287"/>
                  </a:lnTo>
                  <a:lnTo>
                    <a:pt x="4716691" y="1985987"/>
                  </a:lnTo>
                  <a:lnTo>
                    <a:pt x="4716691" y="1960587"/>
                  </a:lnTo>
                  <a:lnTo>
                    <a:pt x="4693894" y="1960587"/>
                  </a:lnTo>
                  <a:lnTo>
                    <a:pt x="4693056" y="1958530"/>
                  </a:lnTo>
                  <a:lnTo>
                    <a:pt x="4693056" y="1973287"/>
                  </a:lnTo>
                  <a:lnTo>
                    <a:pt x="4692764" y="1985987"/>
                  </a:lnTo>
                  <a:lnTo>
                    <a:pt x="4685550" y="1985987"/>
                  </a:lnTo>
                  <a:lnTo>
                    <a:pt x="4685843" y="1973287"/>
                  </a:lnTo>
                  <a:lnTo>
                    <a:pt x="4693056" y="1973287"/>
                  </a:lnTo>
                  <a:lnTo>
                    <a:pt x="4693056" y="1958530"/>
                  </a:lnTo>
                  <a:lnTo>
                    <a:pt x="4688738" y="1947887"/>
                  </a:lnTo>
                  <a:lnTo>
                    <a:pt x="4691380" y="1947887"/>
                  </a:lnTo>
                  <a:lnTo>
                    <a:pt x="4690554" y="1935187"/>
                  </a:lnTo>
                  <a:lnTo>
                    <a:pt x="4695050" y="1935187"/>
                  </a:lnTo>
                  <a:lnTo>
                    <a:pt x="4701260" y="1947887"/>
                  </a:lnTo>
                  <a:lnTo>
                    <a:pt x="4715840" y="1947887"/>
                  </a:lnTo>
                  <a:lnTo>
                    <a:pt x="4724501" y="1935187"/>
                  </a:lnTo>
                  <a:lnTo>
                    <a:pt x="4742154" y="1935187"/>
                  </a:lnTo>
                  <a:lnTo>
                    <a:pt x="4748911" y="1922487"/>
                  </a:lnTo>
                  <a:lnTo>
                    <a:pt x="4754054" y="1935187"/>
                  </a:lnTo>
                  <a:lnTo>
                    <a:pt x="4757559" y="1935187"/>
                  </a:lnTo>
                  <a:lnTo>
                    <a:pt x="4759325" y="1947887"/>
                  </a:lnTo>
                  <a:lnTo>
                    <a:pt x="4765840" y="1947887"/>
                  </a:lnTo>
                  <a:lnTo>
                    <a:pt x="4767199" y="1935187"/>
                  </a:lnTo>
                  <a:lnTo>
                    <a:pt x="4774019" y="1935187"/>
                  </a:lnTo>
                  <a:lnTo>
                    <a:pt x="4782236" y="1947887"/>
                  </a:lnTo>
                  <a:lnTo>
                    <a:pt x="4838420" y="1947887"/>
                  </a:lnTo>
                  <a:lnTo>
                    <a:pt x="4839690" y="1960587"/>
                  </a:lnTo>
                  <a:lnTo>
                    <a:pt x="4846777" y="1960587"/>
                  </a:lnTo>
                  <a:lnTo>
                    <a:pt x="4845824" y="1947887"/>
                  </a:lnTo>
                  <a:lnTo>
                    <a:pt x="4846586" y="1935187"/>
                  </a:lnTo>
                  <a:lnTo>
                    <a:pt x="4851133" y="1947887"/>
                  </a:lnTo>
                  <a:lnTo>
                    <a:pt x="4852213" y="1947887"/>
                  </a:lnTo>
                  <a:lnTo>
                    <a:pt x="4857432" y="1935187"/>
                  </a:lnTo>
                  <a:lnTo>
                    <a:pt x="4863643" y="1935187"/>
                  </a:lnTo>
                  <a:lnTo>
                    <a:pt x="4864151" y="1947887"/>
                  </a:lnTo>
                  <a:lnTo>
                    <a:pt x="4882680" y="1947887"/>
                  </a:lnTo>
                  <a:lnTo>
                    <a:pt x="4883124" y="1960587"/>
                  </a:lnTo>
                  <a:lnTo>
                    <a:pt x="4900422" y="1960587"/>
                  </a:lnTo>
                  <a:lnTo>
                    <a:pt x="4896180" y="1973287"/>
                  </a:lnTo>
                  <a:lnTo>
                    <a:pt x="4902428" y="1973287"/>
                  </a:lnTo>
                  <a:lnTo>
                    <a:pt x="4898606" y="1985987"/>
                  </a:lnTo>
                  <a:lnTo>
                    <a:pt x="4894592" y="1985987"/>
                  </a:lnTo>
                  <a:lnTo>
                    <a:pt x="4892713" y="1973287"/>
                  </a:lnTo>
                  <a:lnTo>
                    <a:pt x="4888255" y="1985987"/>
                  </a:lnTo>
                  <a:lnTo>
                    <a:pt x="4837087" y="1985987"/>
                  </a:lnTo>
                  <a:lnTo>
                    <a:pt x="4842878" y="1998687"/>
                  </a:lnTo>
                  <a:lnTo>
                    <a:pt x="4844770" y="2011387"/>
                  </a:lnTo>
                  <a:lnTo>
                    <a:pt x="4859883" y="2011387"/>
                  </a:lnTo>
                  <a:lnTo>
                    <a:pt x="4906111" y="2024087"/>
                  </a:lnTo>
                  <a:lnTo>
                    <a:pt x="4953076" y="2024087"/>
                  </a:lnTo>
                  <a:lnTo>
                    <a:pt x="4952657" y="2049487"/>
                  </a:lnTo>
                  <a:lnTo>
                    <a:pt x="4963007" y="2036787"/>
                  </a:lnTo>
                  <a:lnTo>
                    <a:pt x="4971237" y="2036787"/>
                  </a:lnTo>
                  <a:lnTo>
                    <a:pt x="4979213" y="2049487"/>
                  </a:lnTo>
                  <a:lnTo>
                    <a:pt x="5010150" y="2049487"/>
                  </a:lnTo>
                  <a:lnTo>
                    <a:pt x="5011610" y="2036787"/>
                  </a:lnTo>
                  <a:lnTo>
                    <a:pt x="5043551" y="2036787"/>
                  </a:lnTo>
                  <a:lnTo>
                    <a:pt x="5046091" y="2049487"/>
                  </a:lnTo>
                  <a:lnTo>
                    <a:pt x="5060315" y="2049487"/>
                  </a:lnTo>
                  <a:lnTo>
                    <a:pt x="5067935" y="2062187"/>
                  </a:lnTo>
                  <a:lnTo>
                    <a:pt x="5076012" y="2062187"/>
                  </a:lnTo>
                  <a:lnTo>
                    <a:pt x="5083353" y="2049487"/>
                  </a:lnTo>
                  <a:lnTo>
                    <a:pt x="5095837" y="2049487"/>
                  </a:lnTo>
                  <a:lnTo>
                    <a:pt x="5113096" y="2049487"/>
                  </a:lnTo>
                  <a:lnTo>
                    <a:pt x="5121605" y="2062187"/>
                  </a:lnTo>
                  <a:lnTo>
                    <a:pt x="5131828" y="2062187"/>
                  </a:lnTo>
                  <a:lnTo>
                    <a:pt x="5128133" y="2049487"/>
                  </a:lnTo>
                  <a:lnTo>
                    <a:pt x="5137213" y="2049487"/>
                  </a:lnTo>
                  <a:lnTo>
                    <a:pt x="5138547" y="2062187"/>
                  </a:lnTo>
                  <a:lnTo>
                    <a:pt x="5146840" y="2062187"/>
                  </a:lnTo>
                  <a:lnTo>
                    <a:pt x="5156390" y="2049487"/>
                  </a:lnTo>
                  <a:lnTo>
                    <a:pt x="5167592" y="2062187"/>
                  </a:lnTo>
                  <a:lnTo>
                    <a:pt x="5189029" y="2062187"/>
                  </a:lnTo>
                  <a:lnTo>
                    <a:pt x="5188445" y="2074887"/>
                  </a:lnTo>
                  <a:lnTo>
                    <a:pt x="5195824" y="2074887"/>
                  </a:lnTo>
                  <a:lnTo>
                    <a:pt x="5196954" y="2062187"/>
                  </a:lnTo>
                  <a:lnTo>
                    <a:pt x="5217947" y="2062187"/>
                  </a:lnTo>
                  <a:lnTo>
                    <a:pt x="5232070" y="2074887"/>
                  </a:lnTo>
                  <a:lnTo>
                    <a:pt x="5239397" y="2087587"/>
                  </a:lnTo>
                  <a:lnTo>
                    <a:pt x="5243207" y="2074887"/>
                  </a:lnTo>
                  <a:lnTo>
                    <a:pt x="5238813" y="2074887"/>
                  </a:lnTo>
                  <a:lnTo>
                    <a:pt x="5241163" y="2062187"/>
                  </a:lnTo>
                  <a:lnTo>
                    <a:pt x="5243207" y="2074887"/>
                  </a:lnTo>
                  <a:lnTo>
                    <a:pt x="5262156" y="2074887"/>
                  </a:lnTo>
                  <a:lnTo>
                    <a:pt x="5265585" y="2062187"/>
                  </a:lnTo>
                  <a:lnTo>
                    <a:pt x="5267998" y="2062187"/>
                  </a:lnTo>
                  <a:lnTo>
                    <a:pt x="5270678" y="2074887"/>
                  </a:lnTo>
                  <a:lnTo>
                    <a:pt x="5302008" y="2074887"/>
                  </a:lnTo>
                  <a:lnTo>
                    <a:pt x="5301246" y="2087587"/>
                  </a:lnTo>
                  <a:lnTo>
                    <a:pt x="5314023" y="2087587"/>
                  </a:lnTo>
                  <a:lnTo>
                    <a:pt x="5317896" y="2074887"/>
                  </a:lnTo>
                  <a:lnTo>
                    <a:pt x="5335422" y="2074887"/>
                  </a:lnTo>
                  <a:lnTo>
                    <a:pt x="5350624" y="2087587"/>
                  </a:lnTo>
                  <a:lnTo>
                    <a:pt x="5435308" y="2087587"/>
                  </a:lnTo>
                  <a:lnTo>
                    <a:pt x="5438305" y="2100287"/>
                  </a:lnTo>
                  <a:lnTo>
                    <a:pt x="5472341" y="2100287"/>
                  </a:lnTo>
                  <a:lnTo>
                    <a:pt x="5473293" y="2087587"/>
                  </a:lnTo>
                  <a:lnTo>
                    <a:pt x="5477256" y="2087587"/>
                  </a:lnTo>
                  <a:lnTo>
                    <a:pt x="5476557" y="2074887"/>
                  </a:lnTo>
                  <a:lnTo>
                    <a:pt x="5491264" y="2074887"/>
                  </a:lnTo>
                  <a:lnTo>
                    <a:pt x="5485523" y="2062187"/>
                  </a:lnTo>
                  <a:lnTo>
                    <a:pt x="5462867" y="2062187"/>
                  </a:lnTo>
                  <a:lnTo>
                    <a:pt x="5464861" y="2074887"/>
                  </a:lnTo>
                  <a:lnTo>
                    <a:pt x="5468175" y="2074887"/>
                  </a:lnTo>
                  <a:lnTo>
                    <a:pt x="5469013" y="2087587"/>
                  </a:lnTo>
                  <a:lnTo>
                    <a:pt x="5464746" y="2074887"/>
                  </a:lnTo>
                  <a:lnTo>
                    <a:pt x="5378310" y="2074887"/>
                  </a:lnTo>
                  <a:lnTo>
                    <a:pt x="5367477" y="2062187"/>
                  </a:lnTo>
                  <a:lnTo>
                    <a:pt x="5374132" y="2062187"/>
                  </a:lnTo>
                  <a:lnTo>
                    <a:pt x="5375008" y="2049487"/>
                  </a:lnTo>
                  <a:lnTo>
                    <a:pt x="5361178" y="2049487"/>
                  </a:lnTo>
                  <a:lnTo>
                    <a:pt x="5362600" y="2062187"/>
                  </a:lnTo>
                  <a:lnTo>
                    <a:pt x="5300916" y="2062187"/>
                  </a:lnTo>
                  <a:lnTo>
                    <a:pt x="5304256" y="2049487"/>
                  </a:lnTo>
                  <a:lnTo>
                    <a:pt x="5299456" y="2049487"/>
                  </a:lnTo>
                  <a:lnTo>
                    <a:pt x="5298770" y="2036787"/>
                  </a:lnTo>
                  <a:lnTo>
                    <a:pt x="5315305" y="2036787"/>
                  </a:lnTo>
                  <a:lnTo>
                    <a:pt x="5311711" y="2024087"/>
                  </a:lnTo>
                  <a:lnTo>
                    <a:pt x="5298872" y="2024087"/>
                  </a:lnTo>
                  <a:lnTo>
                    <a:pt x="5293919" y="2036787"/>
                  </a:lnTo>
                  <a:lnTo>
                    <a:pt x="5291340" y="2049487"/>
                  </a:lnTo>
                  <a:lnTo>
                    <a:pt x="5290985" y="2062187"/>
                  </a:lnTo>
                  <a:lnTo>
                    <a:pt x="5283212" y="2062187"/>
                  </a:lnTo>
                  <a:lnTo>
                    <a:pt x="5277040" y="2049487"/>
                  </a:lnTo>
                  <a:lnTo>
                    <a:pt x="5265623" y="2049487"/>
                  </a:lnTo>
                  <a:lnTo>
                    <a:pt x="5260949" y="2062187"/>
                  </a:lnTo>
                  <a:lnTo>
                    <a:pt x="5256669" y="2049487"/>
                  </a:lnTo>
                  <a:lnTo>
                    <a:pt x="5265623" y="2049487"/>
                  </a:lnTo>
                  <a:lnTo>
                    <a:pt x="5265547" y="2036787"/>
                  </a:lnTo>
                  <a:lnTo>
                    <a:pt x="5258892" y="2036787"/>
                  </a:lnTo>
                  <a:lnTo>
                    <a:pt x="5255196" y="2024087"/>
                  </a:lnTo>
                  <a:lnTo>
                    <a:pt x="5240782" y="2024087"/>
                  </a:lnTo>
                  <a:lnTo>
                    <a:pt x="5240147" y="2049487"/>
                  </a:lnTo>
                  <a:lnTo>
                    <a:pt x="5210022" y="2049487"/>
                  </a:lnTo>
                  <a:lnTo>
                    <a:pt x="5211267" y="2036787"/>
                  </a:lnTo>
                  <a:lnTo>
                    <a:pt x="5202872" y="2036787"/>
                  </a:lnTo>
                  <a:lnTo>
                    <a:pt x="5200421" y="2049487"/>
                  </a:lnTo>
                  <a:lnTo>
                    <a:pt x="5172849" y="2049487"/>
                  </a:lnTo>
                  <a:lnTo>
                    <a:pt x="5167554" y="2036787"/>
                  </a:lnTo>
                  <a:lnTo>
                    <a:pt x="5134622" y="2036787"/>
                  </a:lnTo>
                  <a:lnTo>
                    <a:pt x="5135143" y="2024087"/>
                  </a:lnTo>
                  <a:lnTo>
                    <a:pt x="5136502" y="2024087"/>
                  </a:lnTo>
                  <a:lnTo>
                    <a:pt x="5139067" y="2011387"/>
                  </a:lnTo>
                  <a:lnTo>
                    <a:pt x="5124094" y="2011387"/>
                  </a:lnTo>
                  <a:lnTo>
                    <a:pt x="5124094" y="2024087"/>
                  </a:lnTo>
                  <a:lnTo>
                    <a:pt x="5123307" y="2036787"/>
                  </a:lnTo>
                  <a:lnTo>
                    <a:pt x="5113032" y="2036787"/>
                  </a:lnTo>
                  <a:lnTo>
                    <a:pt x="5113769" y="2024087"/>
                  </a:lnTo>
                  <a:lnTo>
                    <a:pt x="5124094" y="2024087"/>
                  </a:lnTo>
                  <a:lnTo>
                    <a:pt x="5124094" y="2011387"/>
                  </a:lnTo>
                  <a:lnTo>
                    <a:pt x="5098466" y="2011387"/>
                  </a:lnTo>
                  <a:lnTo>
                    <a:pt x="5098466" y="2036787"/>
                  </a:lnTo>
                  <a:lnTo>
                    <a:pt x="5087531" y="2036787"/>
                  </a:lnTo>
                  <a:lnTo>
                    <a:pt x="5083873" y="2036787"/>
                  </a:lnTo>
                  <a:lnTo>
                    <a:pt x="5065547" y="2036787"/>
                  </a:lnTo>
                  <a:lnTo>
                    <a:pt x="5070157" y="2024087"/>
                  </a:lnTo>
                  <a:lnTo>
                    <a:pt x="5079720" y="2024087"/>
                  </a:lnTo>
                  <a:lnTo>
                    <a:pt x="5083873" y="2036787"/>
                  </a:lnTo>
                  <a:lnTo>
                    <a:pt x="5083937" y="2024087"/>
                  </a:lnTo>
                  <a:lnTo>
                    <a:pt x="5087010" y="2024087"/>
                  </a:lnTo>
                  <a:lnTo>
                    <a:pt x="5087531" y="2036787"/>
                  </a:lnTo>
                  <a:lnTo>
                    <a:pt x="5092776" y="2024087"/>
                  </a:lnTo>
                  <a:lnTo>
                    <a:pt x="5093817" y="2024087"/>
                  </a:lnTo>
                  <a:lnTo>
                    <a:pt x="5098466" y="2036787"/>
                  </a:lnTo>
                  <a:lnTo>
                    <a:pt x="5098466" y="2011387"/>
                  </a:lnTo>
                  <a:lnTo>
                    <a:pt x="5096383" y="2011387"/>
                  </a:lnTo>
                  <a:lnTo>
                    <a:pt x="5093614" y="1998687"/>
                  </a:lnTo>
                  <a:lnTo>
                    <a:pt x="5081803" y="1998687"/>
                  </a:lnTo>
                  <a:lnTo>
                    <a:pt x="5077676" y="1985987"/>
                  </a:lnTo>
                  <a:lnTo>
                    <a:pt x="5073040" y="1998687"/>
                  </a:lnTo>
                  <a:lnTo>
                    <a:pt x="5070056" y="1998687"/>
                  </a:lnTo>
                  <a:lnTo>
                    <a:pt x="5069992" y="2011387"/>
                  </a:lnTo>
                  <a:lnTo>
                    <a:pt x="5057813" y="1998687"/>
                  </a:lnTo>
                  <a:lnTo>
                    <a:pt x="5011166" y="1998687"/>
                  </a:lnTo>
                  <a:lnTo>
                    <a:pt x="5008181" y="1985987"/>
                  </a:lnTo>
                  <a:lnTo>
                    <a:pt x="5021123" y="1985987"/>
                  </a:lnTo>
                  <a:lnTo>
                    <a:pt x="5027879" y="1973287"/>
                  </a:lnTo>
                  <a:lnTo>
                    <a:pt x="5030876" y="1973287"/>
                  </a:lnTo>
                  <a:lnTo>
                    <a:pt x="5024310" y="1960587"/>
                  </a:lnTo>
                  <a:lnTo>
                    <a:pt x="5015738" y="1960587"/>
                  </a:lnTo>
                  <a:lnTo>
                    <a:pt x="5006568" y="1973287"/>
                  </a:lnTo>
                  <a:lnTo>
                    <a:pt x="4998186" y="1973287"/>
                  </a:lnTo>
                  <a:lnTo>
                    <a:pt x="4998339" y="1960587"/>
                  </a:lnTo>
                  <a:lnTo>
                    <a:pt x="4991125" y="1960587"/>
                  </a:lnTo>
                  <a:lnTo>
                    <a:pt x="4990897" y="1973287"/>
                  </a:lnTo>
                  <a:lnTo>
                    <a:pt x="4950904" y="1973287"/>
                  </a:lnTo>
                  <a:lnTo>
                    <a:pt x="4950803" y="1960587"/>
                  </a:lnTo>
                  <a:lnTo>
                    <a:pt x="4952809" y="1960587"/>
                  </a:lnTo>
                  <a:lnTo>
                    <a:pt x="4955019" y="1947887"/>
                  </a:lnTo>
                  <a:lnTo>
                    <a:pt x="4955502" y="1935187"/>
                  </a:lnTo>
                  <a:lnTo>
                    <a:pt x="4978070" y="1947887"/>
                  </a:lnTo>
                  <a:lnTo>
                    <a:pt x="5026799" y="1947887"/>
                  </a:lnTo>
                  <a:lnTo>
                    <a:pt x="5046357" y="1935187"/>
                  </a:lnTo>
                  <a:lnTo>
                    <a:pt x="5053114" y="1935187"/>
                  </a:lnTo>
                  <a:lnTo>
                    <a:pt x="5049075" y="1922487"/>
                  </a:lnTo>
                  <a:lnTo>
                    <a:pt x="5054206" y="1909787"/>
                  </a:lnTo>
                  <a:lnTo>
                    <a:pt x="5059299" y="1922487"/>
                  </a:lnTo>
                  <a:lnTo>
                    <a:pt x="5072278" y="1922487"/>
                  </a:lnTo>
                  <a:lnTo>
                    <a:pt x="5071999" y="1935187"/>
                  </a:lnTo>
                  <a:lnTo>
                    <a:pt x="5076787" y="1935187"/>
                  </a:lnTo>
                  <a:lnTo>
                    <a:pt x="5075567" y="1922487"/>
                  </a:lnTo>
                  <a:lnTo>
                    <a:pt x="5097589" y="1922487"/>
                  </a:lnTo>
                  <a:lnTo>
                    <a:pt x="5097716" y="1935187"/>
                  </a:lnTo>
                  <a:lnTo>
                    <a:pt x="5096789" y="1947887"/>
                  </a:lnTo>
                  <a:lnTo>
                    <a:pt x="5102847" y="1947887"/>
                  </a:lnTo>
                  <a:lnTo>
                    <a:pt x="5103063" y="1935187"/>
                  </a:lnTo>
                  <a:lnTo>
                    <a:pt x="5104015" y="1935187"/>
                  </a:lnTo>
                  <a:lnTo>
                    <a:pt x="5108511" y="1922487"/>
                  </a:lnTo>
                  <a:lnTo>
                    <a:pt x="5115674" y="1935187"/>
                  </a:lnTo>
                  <a:lnTo>
                    <a:pt x="5118049" y="1935187"/>
                  </a:lnTo>
                  <a:lnTo>
                    <a:pt x="5117262" y="1947887"/>
                  </a:lnTo>
                  <a:lnTo>
                    <a:pt x="5115001" y="1960587"/>
                  </a:lnTo>
                  <a:lnTo>
                    <a:pt x="5130114" y="1960587"/>
                  </a:lnTo>
                  <a:lnTo>
                    <a:pt x="5128907" y="1947887"/>
                  </a:lnTo>
                  <a:lnTo>
                    <a:pt x="5126329" y="1947887"/>
                  </a:lnTo>
                  <a:lnTo>
                    <a:pt x="5126444" y="1935187"/>
                  </a:lnTo>
                  <a:lnTo>
                    <a:pt x="5146230" y="1935187"/>
                  </a:lnTo>
                  <a:lnTo>
                    <a:pt x="5153418" y="1947887"/>
                  </a:lnTo>
                  <a:lnTo>
                    <a:pt x="5155031" y="1960587"/>
                  </a:lnTo>
                  <a:lnTo>
                    <a:pt x="5173294" y="1947887"/>
                  </a:lnTo>
                  <a:lnTo>
                    <a:pt x="5215890" y="1947887"/>
                  </a:lnTo>
                  <a:lnTo>
                    <a:pt x="5238902" y="1960587"/>
                  </a:lnTo>
                  <a:lnTo>
                    <a:pt x="5279199" y="1960587"/>
                  </a:lnTo>
                  <a:lnTo>
                    <a:pt x="5280571" y="1973287"/>
                  </a:lnTo>
                  <a:lnTo>
                    <a:pt x="5282362" y="1960587"/>
                  </a:lnTo>
                  <a:lnTo>
                    <a:pt x="5285156" y="1973287"/>
                  </a:lnTo>
                  <a:lnTo>
                    <a:pt x="5299062" y="1973287"/>
                  </a:lnTo>
                  <a:lnTo>
                    <a:pt x="5303825" y="1985987"/>
                  </a:lnTo>
                  <a:lnTo>
                    <a:pt x="5307914" y="1985987"/>
                  </a:lnTo>
                  <a:lnTo>
                    <a:pt x="5309667" y="1973287"/>
                  </a:lnTo>
                  <a:lnTo>
                    <a:pt x="5311089" y="1985987"/>
                  </a:lnTo>
                  <a:lnTo>
                    <a:pt x="5315966" y="1985987"/>
                  </a:lnTo>
                  <a:lnTo>
                    <a:pt x="5314670" y="1973287"/>
                  </a:lnTo>
                  <a:lnTo>
                    <a:pt x="5333492" y="1973287"/>
                  </a:lnTo>
                  <a:lnTo>
                    <a:pt x="5334622" y="1985987"/>
                  </a:lnTo>
                  <a:lnTo>
                    <a:pt x="5367642" y="1985987"/>
                  </a:lnTo>
                  <a:lnTo>
                    <a:pt x="5376405" y="1998687"/>
                  </a:lnTo>
                  <a:lnTo>
                    <a:pt x="5380533" y="1985987"/>
                  </a:lnTo>
                  <a:lnTo>
                    <a:pt x="5386870" y="1985987"/>
                  </a:lnTo>
                  <a:lnTo>
                    <a:pt x="5387365" y="1998687"/>
                  </a:lnTo>
                  <a:lnTo>
                    <a:pt x="5392674" y="1985987"/>
                  </a:lnTo>
                  <a:lnTo>
                    <a:pt x="5405831" y="1985987"/>
                  </a:lnTo>
                  <a:lnTo>
                    <a:pt x="5401221" y="1998687"/>
                  </a:lnTo>
                  <a:lnTo>
                    <a:pt x="5387365" y="1998687"/>
                  </a:lnTo>
                  <a:lnTo>
                    <a:pt x="5380317" y="1998687"/>
                  </a:lnTo>
                  <a:lnTo>
                    <a:pt x="5372392" y="2011387"/>
                  </a:lnTo>
                  <a:lnTo>
                    <a:pt x="5370512" y="2011387"/>
                  </a:lnTo>
                  <a:lnTo>
                    <a:pt x="5365902" y="2024087"/>
                  </a:lnTo>
                  <a:lnTo>
                    <a:pt x="5364912" y="2024087"/>
                  </a:lnTo>
                  <a:lnTo>
                    <a:pt x="5363083" y="2011387"/>
                  </a:lnTo>
                  <a:lnTo>
                    <a:pt x="5343741" y="2011387"/>
                  </a:lnTo>
                  <a:lnTo>
                    <a:pt x="5346547" y="2024087"/>
                  </a:lnTo>
                  <a:lnTo>
                    <a:pt x="5342369" y="2036787"/>
                  </a:lnTo>
                  <a:lnTo>
                    <a:pt x="5335105" y="2036787"/>
                  </a:lnTo>
                  <a:lnTo>
                    <a:pt x="5327091" y="2024087"/>
                  </a:lnTo>
                  <a:lnTo>
                    <a:pt x="5320627" y="2036787"/>
                  </a:lnTo>
                  <a:lnTo>
                    <a:pt x="5319547" y="2036787"/>
                  </a:lnTo>
                  <a:lnTo>
                    <a:pt x="5326519" y="2049487"/>
                  </a:lnTo>
                  <a:lnTo>
                    <a:pt x="5342293" y="2049487"/>
                  </a:lnTo>
                  <a:lnTo>
                    <a:pt x="5345252" y="2036787"/>
                  </a:lnTo>
                  <a:lnTo>
                    <a:pt x="5393741" y="2036787"/>
                  </a:lnTo>
                  <a:lnTo>
                    <a:pt x="5391785" y="2049487"/>
                  </a:lnTo>
                  <a:lnTo>
                    <a:pt x="5391950" y="2049487"/>
                  </a:lnTo>
                  <a:lnTo>
                    <a:pt x="5394706" y="2062187"/>
                  </a:lnTo>
                  <a:lnTo>
                    <a:pt x="5400535" y="2049487"/>
                  </a:lnTo>
                  <a:lnTo>
                    <a:pt x="5395938" y="2049487"/>
                  </a:lnTo>
                  <a:lnTo>
                    <a:pt x="5396154" y="2036787"/>
                  </a:lnTo>
                  <a:lnTo>
                    <a:pt x="5400903" y="2036787"/>
                  </a:lnTo>
                  <a:lnTo>
                    <a:pt x="5400941" y="2024087"/>
                  </a:lnTo>
                  <a:lnTo>
                    <a:pt x="5408549" y="2024087"/>
                  </a:lnTo>
                  <a:lnTo>
                    <a:pt x="5410339" y="2036787"/>
                  </a:lnTo>
                  <a:lnTo>
                    <a:pt x="5494769" y="2036787"/>
                  </a:lnTo>
                  <a:lnTo>
                    <a:pt x="5501335" y="2024087"/>
                  </a:lnTo>
                  <a:lnTo>
                    <a:pt x="5506898" y="2024087"/>
                  </a:lnTo>
                  <a:lnTo>
                    <a:pt x="5510936" y="2036787"/>
                  </a:lnTo>
                  <a:lnTo>
                    <a:pt x="5528627" y="2036787"/>
                  </a:lnTo>
                  <a:lnTo>
                    <a:pt x="5528284" y="2049487"/>
                  </a:lnTo>
                  <a:lnTo>
                    <a:pt x="5538228" y="2049487"/>
                  </a:lnTo>
                  <a:lnTo>
                    <a:pt x="5545112" y="2036787"/>
                  </a:lnTo>
                  <a:lnTo>
                    <a:pt x="5550090" y="2036787"/>
                  </a:lnTo>
                  <a:lnTo>
                    <a:pt x="5554307" y="2024087"/>
                  </a:lnTo>
                  <a:lnTo>
                    <a:pt x="5549671" y="2024087"/>
                  </a:lnTo>
                  <a:lnTo>
                    <a:pt x="5550865" y="2011387"/>
                  </a:lnTo>
                  <a:lnTo>
                    <a:pt x="5554548" y="2011387"/>
                  </a:lnTo>
                  <a:lnTo>
                    <a:pt x="5564873" y="2024087"/>
                  </a:lnTo>
                  <a:lnTo>
                    <a:pt x="5587289" y="2024087"/>
                  </a:lnTo>
                  <a:lnTo>
                    <a:pt x="5589003" y="2011387"/>
                  </a:lnTo>
                  <a:lnTo>
                    <a:pt x="5598465" y="2011387"/>
                  </a:lnTo>
                  <a:lnTo>
                    <a:pt x="5598922" y="2024087"/>
                  </a:lnTo>
                  <a:lnTo>
                    <a:pt x="5605069" y="2011387"/>
                  </a:lnTo>
                  <a:lnTo>
                    <a:pt x="5609361" y="2024087"/>
                  </a:lnTo>
                  <a:lnTo>
                    <a:pt x="5618924" y="2024087"/>
                  </a:lnTo>
                  <a:lnTo>
                    <a:pt x="5623674" y="2036787"/>
                  </a:lnTo>
                  <a:lnTo>
                    <a:pt x="5623395" y="2024087"/>
                  </a:lnTo>
                  <a:lnTo>
                    <a:pt x="5719051" y="2024087"/>
                  </a:lnTo>
                  <a:lnTo>
                    <a:pt x="5720219" y="2011387"/>
                  </a:lnTo>
                  <a:lnTo>
                    <a:pt x="5734088" y="2011387"/>
                  </a:lnTo>
                  <a:lnTo>
                    <a:pt x="5729986" y="1998687"/>
                  </a:lnTo>
                  <a:lnTo>
                    <a:pt x="5751500" y="1998687"/>
                  </a:lnTo>
                  <a:lnTo>
                    <a:pt x="5756072" y="2011387"/>
                  </a:lnTo>
                  <a:lnTo>
                    <a:pt x="5751398" y="2011387"/>
                  </a:lnTo>
                  <a:lnTo>
                    <a:pt x="5752084" y="2024087"/>
                  </a:lnTo>
                  <a:lnTo>
                    <a:pt x="5755665" y="2024087"/>
                  </a:lnTo>
                  <a:lnTo>
                    <a:pt x="5764962" y="2036787"/>
                  </a:lnTo>
                  <a:lnTo>
                    <a:pt x="5803138" y="2036787"/>
                  </a:lnTo>
                  <a:lnTo>
                    <a:pt x="5804090" y="2024087"/>
                  </a:lnTo>
                  <a:lnTo>
                    <a:pt x="5797194" y="2024087"/>
                  </a:lnTo>
                  <a:lnTo>
                    <a:pt x="5803455" y="2011387"/>
                  </a:lnTo>
                  <a:lnTo>
                    <a:pt x="5818124" y="2011387"/>
                  </a:lnTo>
                  <a:lnTo>
                    <a:pt x="5815330" y="2024087"/>
                  </a:lnTo>
                  <a:lnTo>
                    <a:pt x="5817387" y="2024087"/>
                  </a:lnTo>
                  <a:lnTo>
                    <a:pt x="5822480" y="2036787"/>
                  </a:lnTo>
                  <a:lnTo>
                    <a:pt x="5828779" y="2036787"/>
                  </a:lnTo>
                  <a:lnTo>
                    <a:pt x="5831713" y="2024087"/>
                  </a:lnTo>
                  <a:lnTo>
                    <a:pt x="5829744" y="2024087"/>
                  </a:lnTo>
                  <a:lnTo>
                    <a:pt x="5832691" y="2011387"/>
                  </a:lnTo>
                  <a:lnTo>
                    <a:pt x="5853912" y="2011387"/>
                  </a:lnTo>
                  <a:lnTo>
                    <a:pt x="5862002" y="2024087"/>
                  </a:lnTo>
                  <a:lnTo>
                    <a:pt x="5866879" y="2024087"/>
                  </a:lnTo>
                  <a:lnTo>
                    <a:pt x="5872683" y="2011387"/>
                  </a:lnTo>
                  <a:lnTo>
                    <a:pt x="5872912" y="2024087"/>
                  </a:lnTo>
                  <a:lnTo>
                    <a:pt x="5869089" y="2024087"/>
                  </a:lnTo>
                  <a:lnTo>
                    <a:pt x="5868987" y="2036787"/>
                  </a:lnTo>
                  <a:lnTo>
                    <a:pt x="5883808" y="2036787"/>
                  </a:lnTo>
                  <a:lnTo>
                    <a:pt x="5883491" y="2049487"/>
                  </a:lnTo>
                  <a:lnTo>
                    <a:pt x="5890031" y="2036787"/>
                  </a:lnTo>
                  <a:lnTo>
                    <a:pt x="5897867" y="2036787"/>
                  </a:lnTo>
                  <a:lnTo>
                    <a:pt x="5900051" y="2024087"/>
                  </a:lnTo>
                  <a:lnTo>
                    <a:pt x="5898540" y="2024087"/>
                  </a:lnTo>
                  <a:lnTo>
                    <a:pt x="5899328" y="2011387"/>
                  </a:lnTo>
                  <a:lnTo>
                    <a:pt x="5902236" y="2011387"/>
                  </a:lnTo>
                  <a:lnTo>
                    <a:pt x="5902172" y="2024087"/>
                  </a:lnTo>
                  <a:lnTo>
                    <a:pt x="5960821" y="2024087"/>
                  </a:lnTo>
                  <a:lnTo>
                    <a:pt x="5969165" y="2036787"/>
                  </a:lnTo>
                  <a:lnTo>
                    <a:pt x="5976950" y="2036787"/>
                  </a:lnTo>
                  <a:lnTo>
                    <a:pt x="5978537" y="2024087"/>
                  </a:lnTo>
                  <a:lnTo>
                    <a:pt x="5982690" y="2024087"/>
                  </a:lnTo>
                  <a:lnTo>
                    <a:pt x="5986246" y="2036787"/>
                  </a:lnTo>
                  <a:lnTo>
                    <a:pt x="6069304" y="2036787"/>
                  </a:lnTo>
                  <a:lnTo>
                    <a:pt x="6088431" y="2049487"/>
                  </a:lnTo>
                  <a:lnTo>
                    <a:pt x="6124486" y="2049487"/>
                  </a:lnTo>
                  <a:lnTo>
                    <a:pt x="6127483" y="2062187"/>
                  </a:lnTo>
                  <a:lnTo>
                    <a:pt x="6132588" y="2062187"/>
                  </a:lnTo>
                  <a:lnTo>
                    <a:pt x="6137402" y="2049487"/>
                  </a:lnTo>
                  <a:lnTo>
                    <a:pt x="6142901" y="2062187"/>
                  </a:lnTo>
                  <a:lnTo>
                    <a:pt x="6148781" y="2062187"/>
                  </a:lnTo>
                  <a:lnTo>
                    <a:pt x="6154788" y="2049487"/>
                  </a:lnTo>
                  <a:lnTo>
                    <a:pt x="6155271" y="2062187"/>
                  </a:lnTo>
                  <a:lnTo>
                    <a:pt x="6257785" y="2062187"/>
                  </a:lnTo>
                  <a:lnTo>
                    <a:pt x="6259296" y="2074887"/>
                  </a:lnTo>
                  <a:lnTo>
                    <a:pt x="6377876" y="2074887"/>
                  </a:lnTo>
                  <a:lnTo>
                    <a:pt x="6390221" y="2087587"/>
                  </a:lnTo>
                  <a:lnTo>
                    <a:pt x="6410134" y="2087587"/>
                  </a:lnTo>
                  <a:lnTo>
                    <a:pt x="6412471" y="2074887"/>
                  </a:lnTo>
                  <a:lnTo>
                    <a:pt x="6404915" y="2074887"/>
                  </a:lnTo>
                  <a:lnTo>
                    <a:pt x="6408839" y="2062187"/>
                  </a:lnTo>
                  <a:lnTo>
                    <a:pt x="6412636" y="2062187"/>
                  </a:lnTo>
                  <a:lnTo>
                    <a:pt x="6409957" y="2049487"/>
                  </a:lnTo>
                  <a:lnTo>
                    <a:pt x="6408661" y="2049487"/>
                  </a:lnTo>
                  <a:lnTo>
                    <a:pt x="6405423" y="2036787"/>
                  </a:lnTo>
                  <a:lnTo>
                    <a:pt x="6403835" y="2049487"/>
                  </a:lnTo>
                  <a:lnTo>
                    <a:pt x="6392215" y="2049487"/>
                  </a:lnTo>
                  <a:lnTo>
                    <a:pt x="6391440" y="2043087"/>
                  </a:lnTo>
                  <a:lnTo>
                    <a:pt x="6391440" y="2062187"/>
                  </a:lnTo>
                  <a:lnTo>
                    <a:pt x="6390945" y="2074887"/>
                  </a:lnTo>
                  <a:lnTo>
                    <a:pt x="6385331" y="2074887"/>
                  </a:lnTo>
                  <a:lnTo>
                    <a:pt x="6387312" y="2062187"/>
                  </a:lnTo>
                  <a:lnTo>
                    <a:pt x="6391440" y="2062187"/>
                  </a:lnTo>
                  <a:lnTo>
                    <a:pt x="6391440" y="2043087"/>
                  </a:lnTo>
                  <a:lnTo>
                    <a:pt x="6390678" y="2036787"/>
                  </a:lnTo>
                  <a:lnTo>
                    <a:pt x="6405423" y="2036787"/>
                  </a:lnTo>
                  <a:lnTo>
                    <a:pt x="6446050" y="2036787"/>
                  </a:lnTo>
                  <a:lnTo>
                    <a:pt x="6446037" y="2024087"/>
                  </a:lnTo>
                  <a:lnTo>
                    <a:pt x="6453391" y="2024087"/>
                  </a:lnTo>
                  <a:lnTo>
                    <a:pt x="6452438" y="2036787"/>
                  </a:lnTo>
                  <a:lnTo>
                    <a:pt x="6449593" y="2036787"/>
                  </a:lnTo>
                  <a:lnTo>
                    <a:pt x="6448323" y="2049487"/>
                  </a:lnTo>
                  <a:lnTo>
                    <a:pt x="6445224" y="2062187"/>
                  </a:lnTo>
                  <a:lnTo>
                    <a:pt x="6441491" y="2062187"/>
                  </a:lnTo>
                  <a:lnTo>
                    <a:pt x="6438252" y="2074887"/>
                  </a:lnTo>
                  <a:lnTo>
                    <a:pt x="6504622" y="2074887"/>
                  </a:lnTo>
                  <a:lnTo>
                    <a:pt x="6501625" y="2062187"/>
                  </a:lnTo>
                  <a:lnTo>
                    <a:pt x="6512128" y="2062187"/>
                  </a:lnTo>
                  <a:lnTo>
                    <a:pt x="6518694" y="2049487"/>
                  </a:lnTo>
                  <a:lnTo>
                    <a:pt x="6519786" y="2062187"/>
                  </a:lnTo>
                  <a:lnTo>
                    <a:pt x="6526797" y="2062187"/>
                  </a:lnTo>
                  <a:lnTo>
                    <a:pt x="6529476" y="2049487"/>
                  </a:lnTo>
                  <a:lnTo>
                    <a:pt x="6531610" y="2049487"/>
                  </a:lnTo>
                  <a:lnTo>
                    <a:pt x="6534137" y="2036787"/>
                  </a:lnTo>
                  <a:lnTo>
                    <a:pt x="6585902" y="2036787"/>
                  </a:lnTo>
                  <a:lnTo>
                    <a:pt x="6583985" y="2024087"/>
                  </a:lnTo>
                  <a:lnTo>
                    <a:pt x="6581051" y="2024087"/>
                  </a:lnTo>
                  <a:lnTo>
                    <a:pt x="6574980" y="2011387"/>
                  </a:lnTo>
                  <a:lnTo>
                    <a:pt x="6578714" y="2011387"/>
                  </a:lnTo>
                  <a:lnTo>
                    <a:pt x="6578841" y="1998687"/>
                  </a:lnTo>
                  <a:lnTo>
                    <a:pt x="6586106" y="1998687"/>
                  </a:lnTo>
                  <a:lnTo>
                    <a:pt x="6585953" y="2011387"/>
                  </a:lnTo>
                  <a:lnTo>
                    <a:pt x="6593497" y="2011387"/>
                  </a:lnTo>
                  <a:lnTo>
                    <a:pt x="6589535" y="2024087"/>
                  </a:lnTo>
                  <a:lnTo>
                    <a:pt x="6591554" y="2024087"/>
                  </a:lnTo>
                  <a:lnTo>
                    <a:pt x="6586995" y="2036787"/>
                  </a:lnTo>
                  <a:lnTo>
                    <a:pt x="6588493" y="2036787"/>
                  </a:lnTo>
                  <a:lnTo>
                    <a:pt x="6604419" y="2049487"/>
                  </a:lnTo>
                  <a:lnTo>
                    <a:pt x="6641566" y="2049487"/>
                  </a:lnTo>
                  <a:lnTo>
                    <a:pt x="6639776" y="2036787"/>
                  </a:lnTo>
                  <a:lnTo>
                    <a:pt x="6639268" y="2036787"/>
                  </a:lnTo>
                  <a:lnTo>
                    <a:pt x="6639001" y="2024087"/>
                  </a:lnTo>
                  <a:lnTo>
                    <a:pt x="6637947" y="2011387"/>
                  </a:lnTo>
                  <a:lnTo>
                    <a:pt x="6704749" y="2011387"/>
                  </a:lnTo>
                  <a:lnTo>
                    <a:pt x="6697662" y="2024087"/>
                  </a:lnTo>
                  <a:lnTo>
                    <a:pt x="6707606" y="2024087"/>
                  </a:lnTo>
                  <a:lnTo>
                    <a:pt x="6712090" y="2036787"/>
                  </a:lnTo>
                  <a:lnTo>
                    <a:pt x="6682041" y="2036787"/>
                  </a:lnTo>
                  <a:lnTo>
                    <a:pt x="6671005" y="2024087"/>
                  </a:lnTo>
                  <a:lnTo>
                    <a:pt x="6661036" y="2024087"/>
                  </a:lnTo>
                  <a:lnTo>
                    <a:pt x="6652742" y="2036787"/>
                  </a:lnTo>
                  <a:lnTo>
                    <a:pt x="6660312" y="2036787"/>
                  </a:lnTo>
                  <a:lnTo>
                    <a:pt x="6654927" y="2049487"/>
                  </a:lnTo>
                  <a:lnTo>
                    <a:pt x="6649961" y="2049487"/>
                  </a:lnTo>
                  <a:lnTo>
                    <a:pt x="6671627" y="2062187"/>
                  </a:lnTo>
                  <a:lnTo>
                    <a:pt x="6729374" y="2062187"/>
                  </a:lnTo>
                  <a:lnTo>
                    <a:pt x="6705092" y="2049487"/>
                  </a:lnTo>
                  <a:lnTo>
                    <a:pt x="6693421" y="2049487"/>
                  </a:lnTo>
                  <a:lnTo>
                    <a:pt x="6668465" y="2049487"/>
                  </a:lnTo>
                  <a:lnTo>
                    <a:pt x="6667525" y="2036787"/>
                  </a:lnTo>
                  <a:lnTo>
                    <a:pt x="6693421" y="2049487"/>
                  </a:lnTo>
                  <a:lnTo>
                    <a:pt x="6718224" y="2036787"/>
                  </a:lnTo>
                  <a:lnTo>
                    <a:pt x="6719519" y="2036787"/>
                  </a:lnTo>
                  <a:lnTo>
                    <a:pt x="6721970" y="2024087"/>
                  </a:lnTo>
                  <a:lnTo>
                    <a:pt x="6720916" y="2024087"/>
                  </a:lnTo>
                  <a:lnTo>
                    <a:pt x="6723316" y="2011387"/>
                  </a:lnTo>
                  <a:lnTo>
                    <a:pt x="6745592" y="2011387"/>
                  </a:lnTo>
                  <a:lnTo>
                    <a:pt x="6744449" y="2024087"/>
                  </a:lnTo>
                  <a:lnTo>
                    <a:pt x="6726949" y="2024087"/>
                  </a:lnTo>
                  <a:lnTo>
                    <a:pt x="6726910" y="2036787"/>
                  </a:lnTo>
                  <a:lnTo>
                    <a:pt x="6741820" y="2036787"/>
                  </a:lnTo>
                  <a:lnTo>
                    <a:pt x="6764033" y="2049487"/>
                  </a:lnTo>
                  <a:lnTo>
                    <a:pt x="6777431" y="2049487"/>
                  </a:lnTo>
                  <a:lnTo>
                    <a:pt x="6790410" y="2036787"/>
                  </a:lnTo>
                  <a:lnTo>
                    <a:pt x="6816077" y="2036787"/>
                  </a:lnTo>
                  <a:lnTo>
                    <a:pt x="6816077" y="2049487"/>
                  </a:lnTo>
                  <a:lnTo>
                    <a:pt x="6865861" y="2049487"/>
                  </a:lnTo>
                  <a:lnTo>
                    <a:pt x="6869062" y="2036787"/>
                  </a:lnTo>
                  <a:lnTo>
                    <a:pt x="6875500" y="2036787"/>
                  </a:lnTo>
                  <a:lnTo>
                    <a:pt x="6874205" y="2049487"/>
                  </a:lnTo>
                  <a:lnTo>
                    <a:pt x="6868985" y="2049487"/>
                  </a:lnTo>
                  <a:lnTo>
                    <a:pt x="6868109" y="2062187"/>
                  </a:lnTo>
                  <a:lnTo>
                    <a:pt x="6881063" y="2049487"/>
                  </a:lnTo>
                  <a:lnTo>
                    <a:pt x="6896748" y="2062187"/>
                  </a:lnTo>
                  <a:lnTo>
                    <a:pt x="6912965" y="2062187"/>
                  </a:lnTo>
                  <a:lnTo>
                    <a:pt x="6927520" y="2049487"/>
                  </a:lnTo>
                  <a:lnTo>
                    <a:pt x="6926186" y="2062187"/>
                  </a:lnTo>
                  <a:lnTo>
                    <a:pt x="6942010" y="2062187"/>
                  </a:lnTo>
                  <a:lnTo>
                    <a:pt x="6944258" y="2049487"/>
                  </a:lnTo>
                  <a:lnTo>
                    <a:pt x="6953491" y="2049487"/>
                  </a:lnTo>
                  <a:lnTo>
                    <a:pt x="6952945" y="2062187"/>
                  </a:lnTo>
                  <a:lnTo>
                    <a:pt x="6958825" y="2062187"/>
                  </a:lnTo>
                  <a:lnTo>
                    <a:pt x="6961975" y="2049487"/>
                  </a:lnTo>
                  <a:lnTo>
                    <a:pt x="6987718" y="2049487"/>
                  </a:lnTo>
                  <a:lnTo>
                    <a:pt x="7003974" y="2062187"/>
                  </a:lnTo>
                  <a:lnTo>
                    <a:pt x="7128967" y="2062187"/>
                  </a:lnTo>
                  <a:lnTo>
                    <a:pt x="7129056" y="2074887"/>
                  </a:lnTo>
                  <a:lnTo>
                    <a:pt x="7162990" y="2074887"/>
                  </a:lnTo>
                  <a:lnTo>
                    <a:pt x="7171372" y="2087587"/>
                  </a:lnTo>
                  <a:lnTo>
                    <a:pt x="7168223" y="2074887"/>
                  </a:lnTo>
                  <a:lnTo>
                    <a:pt x="7207555" y="2074887"/>
                  </a:lnTo>
                  <a:lnTo>
                    <a:pt x="7209002" y="2087587"/>
                  </a:lnTo>
                  <a:lnTo>
                    <a:pt x="7212012" y="2087587"/>
                  </a:lnTo>
                  <a:lnTo>
                    <a:pt x="7213524" y="2074887"/>
                  </a:lnTo>
                  <a:lnTo>
                    <a:pt x="7208037" y="2074887"/>
                  </a:lnTo>
                  <a:lnTo>
                    <a:pt x="7208609" y="2062187"/>
                  </a:lnTo>
                  <a:lnTo>
                    <a:pt x="7219251" y="2062187"/>
                  </a:lnTo>
                  <a:lnTo>
                    <a:pt x="7218756" y="2074887"/>
                  </a:lnTo>
                  <a:lnTo>
                    <a:pt x="7238073" y="2074887"/>
                  </a:lnTo>
                  <a:lnTo>
                    <a:pt x="7241629" y="2062187"/>
                  </a:lnTo>
                  <a:lnTo>
                    <a:pt x="7247661" y="2049487"/>
                  </a:lnTo>
                  <a:lnTo>
                    <a:pt x="7253478" y="2049487"/>
                  </a:lnTo>
                  <a:lnTo>
                    <a:pt x="7256437" y="2036787"/>
                  </a:lnTo>
                  <a:lnTo>
                    <a:pt x="7253402" y="2036787"/>
                  </a:lnTo>
                  <a:lnTo>
                    <a:pt x="7260018" y="2024087"/>
                  </a:lnTo>
                  <a:lnTo>
                    <a:pt x="7261453" y="2036787"/>
                  </a:lnTo>
                  <a:lnTo>
                    <a:pt x="7266813" y="2036787"/>
                  </a:lnTo>
                  <a:lnTo>
                    <a:pt x="7267816" y="2049487"/>
                  </a:lnTo>
                  <a:lnTo>
                    <a:pt x="7278624" y="2036787"/>
                  </a:lnTo>
                  <a:lnTo>
                    <a:pt x="7286295" y="2036787"/>
                  </a:lnTo>
                  <a:lnTo>
                    <a:pt x="7293127" y="2024087"/>
                  </a:lnTo>
                  <a:lnTo>
                    <a:pt x="7261492" y="2024087"/>
                  </a:lnTo>
                  <a:lnTo>
                    <a:pt x="7259802" y="2011387"/>
                  </a:lnTo>
                  <a:lnTo>
                    <a:pt x="7312457" y="2011387"/>
                  </a:lnTo>
                  <a:lnTo>
                    <a:pt x="7312152" y="2024087"/>
                  </a:lnTo>
                  <a:lnTo>
                    <a:pt x="7313003" y="2036787"/>
                  </a:lnTo>
                  <a:lnTo>
                    <a:pt x="7320508" y="2036787"/>
                  </a:lnTo>
                  <a:lnTo>
                    <a:pt x="7323023" y="2049487"/>
                  </a:lnTo>
                  <a:lnTo>
                    <a:pt x="7342784" y="2049487"/>
                  </a:lnTo>
                  <a:lnTo>
                    <a:pt x="7347039" y="2062187"/>
                  </a:lnTo>
                  <a:lnTo>
                    <a:pt x="7351636" y="2049487"/>
                  </a:lnTo>
                  <a:lnTo>
                    <a:pt x="7361682" y="2036787"/>
                  </a:lnTo>
                  <a:lnTo>
                    <a:pt x="7384135" y="2036787"/>
                  </a:lnTo>
                  <a:lnTo>
                    <a:pt x="7382853" y="2024087"/>
                  </a:lnTo>
                  <a:lnTo>
                    <a:pt x="7384618" y="2011387"/>
                  </a:lnTo>
                  <a:lnTo>
                    <a:pt x="7391108" y="2011387"/>
                  </a:lnTo>
                  <a:lnTo>
                    <a:pt x="7391565" y="1998687"/>
                  </a:lnTo>
                  <a:lnTo>
                    <a:pt x="7402258" y="1998687"/>
                  </a:lnTo>
                  <a:lnTo>
                    <a:pt x="7401801" y="2011387"/>
                  </a:lnTo>
                  <a:lnTo>
                    <a:pt x="7401979" y="2011387"/>
                  </a:lnTo>
                  <a:lnTo>
                    <a:pt x="7406754" y="2024087"/>
                  </a:lnTo>
                  <a:lnTo>
                    <a:pt x="7409955" y="2011387"/>
                  </a:lnTo>
                  <a:lnTo>
                    <a:pt x="7408405" y="2011387"/>
                  </a:lnTo>
                  <a:lnTo>
                    <a:pt x="7412241" y="1998687"/>
                  </a:lnTo>
                  <a:lnTo>
                    <a:pt x="7418400" y="1998687"/>
                  </a:lnTo>
                  <a:lnTo>
                    <a:pt x="7416825" y="2011387"/>
                  </a:lnTo>
                  <a:lnTo>
                    <a:pt x="7473785" y="2011387"/>
                  </a:lnTo>
                  <a:lnTo>
                    <a:pt x="7472654" y="2024087"/>
                  </a:lnTo>
                  <a:lnTo>
                    <a:pt x="7490282" y="2024087"/>
                  </a:lnTo>
                  <a:lnTo>
                    <a:pt x="7494054" y="2011387"/>
                  </a:lnTo>
                  <a:lnTo>
                    <a:pt x="7500201" y="2011387"/>
                  </a:lnTo>
                  <a:lnTo>
                    <a:pt x="7499223" y="1998687"/>
                  </a:lnTo>
                  <a:lnTo>
                    <a:pt x="7514564" y="1998687"/>
                  </a:lnTo>
                  <a:lnTo>
                    <a:pt x="7516279" y="1985987"/>
                  </a:lnTo>
                  <a:lnTo>
                    <a:pt x="7521930" y="1985987"/>
                  </a:lnTo>
                  <a:lnTo>
                    <a:pt x="7525867" y="1998687"/>
                  </a:lnTo>
                  <a:lnTo>
                    <a:pt x="7530630" y="2011387"/>
                  </a:lnTo>
                  <a:lnTo>
                    <a:pt x="7532268" y="2011387"/>
                  </a:lnTo>
                  <a:lnTo>
                    <a:pt x="7526845" y="2024087"/>
                  </a:lnTo>
                  <a:lnTo>
                    <a:pt x="7549591" y="2024087"/>
                  </a:lnTo>
                  <a:lnTo>
                    <a:pt x="7545895" y="2011387"/>
                  </a:lnTo>
                  <a:lnTo>
                    <a:pt x="7543546" y="2011387"/>
                  </a:lnTo>
                  <a:lnTo>
                    <a:pt x="7541552" y="1998687"/>
                  </a:lnTo>
                  <a:lnTo>
                    <a:pt x="7548029" y="1998687"/>
                  </a:lnTo>
                  <a:lnTo>
                    <a:pt x="7545832" y="1985987"/>
                  </a:lnTo>
                  <a:lnTo>
                    <a:pt x="7652525" y="1985987"/>
                  </a:lnTo>
                  <a:lnTo>
                    <a:pt x="7651178" y="1998687"/>
                  </a:lnTo>
                  <a:lnTo>
                    <a:pt x="7652232" y="1998687"/>
                  </a:lnTo>
                  <a:lnTo>
                    <a:pt x="7652423" y="2011387"/>
                  </a:lnTo>
                  <a:lnTo>
                    <a:pt x="7658036" y="1998687"/>
                  </a:lnTo>
                  <a:lnTo>
                    <a:pt x="7658798" y="1998687"/>
                  </a:lnTo>
                  <a:lnTo>
                    <a:pt x="7659992" y="1985987"/>
                  </a:lnTo>
                  <a:lnTo>
                    <a:pt x="7654988" y="1973287"/>
                  </a:lnTo>
                  <a:lnTo>
                    <a:pt x="7663497" y="1973287"/>
                  </a:lnTo>
                  <a:lnTo>
                    <a:pt x="7660106" y="1960587"/>
                  </a:lnTo>
                  <a:lnTo>
                    <a:pt x="7738758" y="1960587"/>
                  </a:lnTo>
                  <a:lnTo>
                    <a:pt x="7753756" y="1947887"/>
                  </a:lnTo>
                  <a:lnTo>
                    <a:pt x="7783449" y="1947887"/>
                  </a:lnTo>
                  <a:lnTo>
                    <a:pt x="7806258" y="1935187"/>
                  </a:lnTo>
                  <a:lnTo>
                    <a:pt x="7828877" y="1935187"/>
                  </a:lnTo>
                  <a:lnTo>
                    <a:pt x="7830718" y="1922487"/>
                  </a:lnTo>
                  <a:lnTo>
                    <a:pt x="7847444" y="1922487"/>
                  </a:lnTo>
                  <a:lnTo>
                    <a:pt x="7846288" y="1897087"/>
                  </a:lnTo>
                  <a:lnTo>
                    <a:pt x="7853261" y="1897087"/>
                  </a:lnTo>
                  <a:lnTo>
                    <a:pt x="7853350" y="1884387"/>
                  </a:lnTo>
                  <a:lnTo>
                    <a:pt x="7830413" y="1884387"/>
                  </a:lnTo>
                  <a:lnTo>
                    <a:pt x="7827505" y="1871687"/>
                  </a:lnTo>
                  <a:lnTo>
                    <a:pt x="7810335" y="1871687"/>
                  </a:lnTo>
                  <a:lnTo>
                    <a:pt x="7802778" y="1858987"/>
                  </a:lnTo>
                  <a:lnTo>
                    <a:pt x="7802423" y="1846287"/>
                  </a:lnTo>
                  <a:lnTo>
                    <a:pt x="7804569" y="1846287"/>
                  </a:lnTo>
                  <a:lnTo>
                    <a:pt x="7808392" y="1833587"/>
                  </a:lnTo>
                  <a:lnTo>
                    <a:pt x="7829423" y="1833587"/>
                  </a:lnTo>
                  <a:lnTo>
                    <a:pt x="7844498" y="1820887"/>
                  </a:lnTo>
                  <a:lnTo>
                    <a:pt x="7858544" y="1808187"/>
                  </a:lnTo>
                  <a:lnTo>
                    <a:pt x="7871828" y="179548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8626" y="6255054"/>
              <a:ext cx="6144260" cy="125095"/>
            </a:xfrm>
            <a:custGeom>
              <a:avLst/>
              <a:gdLst/>
              <a:ahLst/>
              <a:cxnLst/>
              <a:rect l="l" t="t" r="r" b="b"/>
              <a:pathLst>
                <a:path w="6144259" h="125095">
                  <a:moveTo>
                    <a:pt x="7734" y="35001"/>
                  </a:moveTo>
                  <a:lnTo>
                    <a:pt x="5689" y="32423"/>
                  </a:lnTo>
                  <a:lnTo>
                    <a:pt x="4559" y="31089"/>
                  </a:lnTo>
                  <a:lnTo>
                    <a:pt x="0" y="35013"/>
                  </a:lnTo>
                  <a:lnTo>
                    <a:pt x="2082" y="37477"/>
                  </a:lnTo>
                  <a:lnTo>
                    <a:pt x="3251" y="38849"/>
                  </a:lnTo>
                  <a:lnTo>
                    <a:pt x="7734" y="35001"/>
                  </a:lnTo>
                  <a:close/>
                </a:path>
                <a:path w="6144259" h="125095">
                  <a:moveTo>
                    <a:pt x="70027" y="25196"/>
                  </a:moveTo>
                  <a:lnTo>
                    <a:pt x="69938" y="20408"/>
                  </a:lnTo>
                  <a:lnTo>
                    <a:pt x="67043" y="21513"/>
                  </a:lnTo>
                  <a:lnTo>
                    <a:pt x="62458" y="20739"/>
                  </a:lnTo>
                  <a:lnTo>
                    <a:pt x="62534" y="25514"/>
                  </a:lnTo>
                  <a:lnTo>
                    <a:pt x="65430" y="24257"/>
                  </a:lnTo>
                  <a:lnTo>
                    <a:pt x="70027" y="25196"/>
                  </a:lnTo>
                  <a:close/>
                </a:path>
                <a:path w="6144259" h="125095">
                  <a:moveTo>
                    <a:pt x="151091" y="40779"/>
                  </a:moveTo>
                  <a:lnTo>
                    <a:pt x="150342" y="32677"/>
                  </a:lnTo>
                  <a:lnTo>
                    <a:pt x="138569" y="32613"/>
                  </a:lnTo>
                  <a:lnTo>
                    <a:pt x="129197" y="35496"/>
                  </a:lnTo>
                  <a:lnTo>
                    <a:pt x="119964" y="38569"/>
                  </a:lnTo>
                  <a:lnTo>
                    <a:pt x="108673" y="39065"/>
                  </a:lnTo>
                  <a:lnTo>
                    <a:pt x="111226" y="48056"/>
                  </a:lnTo>
                  <a:lnTo>
                    <a:pt x="124409" y="44564"/>
                  </a:lnTo>
                  <a:lnTo>
                    <a:pt x="128181" y="53301"/>
                  </a:lnTo>
                  <a:lnTo>
                    <a:pt x="115430" y="58051"/>
                  </a:lnTo>
                  <a:lnTo>
                    <a:pt x="100571" y="60147"/>
                  </a:lnTo>
                  <a:lnTo>
                    <a:pt x="85344" y="61785"/>
                  </a:lnTo>
                  <a:lnTo>
                    <a:pt x="71513" y="65125"/>
                  </a:lnTo>
                  <a:lnTo>
                    <a:pt x="73063" y="74917"/>
                  </a:lnTo>
                  <a:lnTo>
                    <a:pt x="66802" y="75285"/>
                  </a:lnTo>
                  <a:lnTo>
                    <a:pt x="64503" y="80378"/>
                  </a:lnTo>
                  <a:lnTo>
                    <a:pt x="74155" y="79413"/>
                  </a:lnTo>
                  <a:lnTo>
                    <a:pt x="80860" y="77254"/>
                  </a:lnTo>
                  <a:lnTo>
                    <a:pt x="86982" y="76403"/>
                  </a:lnTo>
                  <a:lnTo>
                    <a:pt x="94856" y="79400"/>
                  </a:lnTo>
                  <a:lnTo>
                    <a:pt x="98869" y="77190"/>
                  </a:lnTo>
                  <a:lnTo>
                    <a:pt x="101168" y="72834"/>
                  </a:lnTo>
                  <a:lnTo>
                    <a:pt x="104013" y="69151"/>
                  </a:lnTo>
                  <a:lnTo>
                    <a:pt x="109689" y="69011"/>
                  </a:lnTo>
                  <a:lnTo>
                    <a:pt x="120611" y="68059"/>
                  </a:lnTo>
                  <a:lnTo>
                    <a:pt x="127901" y="62661"/>
                  </a:lnTo>
                  <a:lnTo>
                    <a:pt x="135470" y="57632"/>
                  </a:lnTo>
                  <a:lnTo>
                    <a:pt x="147294" y="57759"/>
                  </a:lnTo>
                  <a:lnTo>
                    <a:pt x="147472" y="50723"/>
                  </a:lnTo>
                  <a:lnTo>
                    <a:pt x="149428" y="45935"/>
                  </a:lnTo>
                  <a:lnTo>
                    <a:pt x="151091" y="40779"/>
                  </a:lnTo>
                  <a:close/>
                </a:path>
                <a:path w="6144259" h="125095">
                  <a:moveTo>
                    <a:pt x="166471" y="39674"/>
                  </a:moveTo>
                  <a:lnTo>
                    <a:pt x="164172" y="32550"/>
                  </a:lnTo>
                  <a:lnTo>
                    <a:pt x="157937" y="32435"/>
                  </a:lnTo>
                  <a:lnTo>
                    <a:pt x="158407" y="47396"/>
                  </a:lnTo>
                  <a:lnTo>
                    <a:pt x="164617" y="46926"/>
                  </a:lnTo>
                  <a:lnTo>
                    <a:pt x="166471" y="39674"/>
                  </a:lnTo>
                  <a:close/>
                </a:path>
                <a:path w="6144259" h="125095">
                  <a:moveTo>
                    <a:pt x="290550" y="13449"/>
                  </a:moveTo>
                  <a:lnTo>
                    <a:pt x="277266" y="13690"/>
                  </a:lnTo>
                  <a:lnTo>
                    <a:pt x="268719" y="19964"/>
                  </a:lnTo>
                  <a:lnTo>
                    <a:pt x="260743" y="27000"/>
                  </a:lnTo>
                  <a:lnTo>
                    <a:pt x="249161" y="29527"/>
                  </a:lnTo>
                  <a:lnTo>
                    <a:pt x="245465" y="29603"/>
                  </a:lnTo>
                  <a:lnTo>
                    <a:pt x="246049" y="23571"/>
                  </a:lnTo>
                  <a:lnTo>
                    <a:pt x="245110" y="19672"/>
                  </a:lnTo>
                  <a:lnTo>
                    <a:pt x="239001" y="20574"/>
                  </a:lnTo>
                  <a:lnTo>
                    <a:pt x="236829" y="26352"/>
                  </a:lnTo>
                  <a:lnTo>
                    <a:pt x="235102" y="32664"/>
                  </a:lnTo>
                  <a:lnTo>
                    <a:pt x="230301" y="35191"/>
                  </a:lnTo>
                  <a:lnTo>
                    <a:pt x="227215" y="34353"/>
                  </a:lnTo>
                  <a:lnTo>
                    <a:pt x="226402" y="30238"/>
                  </a:lnTo>
                  <a:lnTo>
                    <a:pt x="222567" y="30378"/>
                  </a:lnTo>
                  <a:lnTo>
                    <a:pt x="215607" y="41084"/>
                  </a:lnTo>
                  <a:lnTo>
                    <a:pt x="202603" y="44284"/>
                  </a:lnTo>
                  <a:lnTo>
                    <a:pt x="190296" y="48310"/>
                  </a:lnTo>
                  <a:lnTo>
                    <a:pt x="185445" y="61468"/>
                  </a:lnTo>
                  <a:lnTo>
                    <a:pt x="193624" y="61963"/>
                  </a:lnTo>
                  <a:lnTo>
                    <a:pt x="199186" y="59207"/>
                  </a:lnTo>
                  <a:lnTo>
                    <a:pt x="207949" y="50761"/>
                  </a:lnTo>
                  <a:lnTo>
                    <a:pt x="215138" y="51295"/>
                  </a:lnTo>
                  <a:lnTo>
                    <a:pt x="220256" y="49225"/>
                  </a:lnTo>
                  <a:lnTo>
                    <a:pt x="224878" y="46520"/>
                  </a:lnTo>
                  <a:lnTo>
                    <a:pt x="230581" y="45097"/>
                  </a:lnTo>
                  <a:lnTo>
                    <a:pt x="230606" y="52832"/>
                  </a:lnTo>
                  <a:lnTo>
                    <a:pt x="234492" y="55181"/>
                  </a:lnTo>
                  <a:lnTo>
                    <a:pt x="246049" y="54597"/>
                  </a:lnTo>
                  <a:lnTo>
                    <a:pt x="251472" y="42786"/>
                  </a:lnTo>
                  <a:lnTo>
                    <a:pt x="257695" y="38036"/>
                  </a:lnTo>
                  <a:lnTo>
                    <a:pt x="264706" y="40106"/>
                  </a:lnTo>
                  <a:lnTo>
                    <a:pt x="272465" y="48704"/>
                  </a:lnTo>
                  <a:lnTo>
                    <a:pt x="273392" y="40690"/>
                  </a:lnTo>
                  <a:lnTo>
                    <a:pt x="268655" y="40259"/>
                  </a:lnTo>
                  <a:lnTo>
                    <a:pt x="268300" y="33985"/>
                  </a:lnTo>
                  <a:lnTo>
                    <a:pt x="287261" y="33426"/>
                  </a:lnTo>
                  <a:lnTo>
                    <a:pt x="285407" y="22948"/>
                  </a:lnTo>
                  <a:lnTo>
                    <a:pt x="289496" y="20142"/>
                  </a:lnTo>
                  <a:lnTo>
                    <a:pt x="290550" y="13449"/>
                  </a:lnTo>
                  <a:close/>
                </a:path>
                <a:path w="6144259" h="125095">
                  <a:moveTo>
                    <a:pt x="332092" y="27686"/>
                  </a:moveTo>
                  <a:lnTo>
                    <a:pt x="332041" y="24980"/>
                  </a:lnTo>
                  <a:lnTo>
                    <a:pt x="328942" y="22148"/>
                  </a:lnTo>
                  <a:lnTo>
                    <a:pt x="328371" y="27736"/>
                  </a:lnTo>
                  <a:lnTo>
                    <a:pt x="328371" y="30568"/>
                  </a:lnTo>
                  <a:lnTo>
                    <a:pt x="331546" y="33375"/>
                  </a:lnTo>
                  <a:lnTo>
                    <a:pt x="332092" y="27686"/>
                  </a:lnTo>
                  <a:close/>
                </a:path>
                <a:path w="6144259" h="125095">
                  <a:moveTo>
                    <a:pt x="369493" y="22225"/>
                  </a:moveTo>
                  <a:lnTo>
                    <a:pt x="363893" y="22301"/>
                  </a:lnTo>
                  <a:lnTo>
                    <a:pt x="360883" y="18757"/>
                  </a:lnTo>
                  <a:lnTo>
                    <a:pt x="358381" y="14528"/>
                  </a:lnTo>
                  <a:lnTo>
                    <a:pt x="354266" y="12522"/>
                  </a:lnTo>
                  <a:lnTo>
                    <a:pt x="353174" y="18376"/>
                  </a:lnTo>
                  <a:lnTo>
                    <a:pt x="349389" y="20789"/>
                  </a:lnTo>
                  <a:lnTo>
                    <a:pt x="345325" y="22834"/>
                  </a:lnTo>
                  <a:lnTo>
                    <a:pt x="343357" y="27546"/>
                  </a:lnTo>
                  <a:lnTo>
                    <a:pt x="350469" y="27000"/>
                  </a:lnTo>
                  <a:lnTo>
                    <a:pt x="358762" y="27927"/>
                  </a:lnTo>
                  <a:lnTo>
                    <a:pt x="365887" y="27330"/>
                  </a:lnTo>
                  <a:lnTo>
                    <a:pt x="369493" y="22225"/>
                  </a:lnTo>
                  <a:close/>
                </a:path>
                <a:path w="6144259" h="125095">
                  <a:moveTo>
                    <a:pt x="1284782" y="3975"/>
                  </a:moveTo>
                  <a:lnTo>
                    <a:pt x="1282903" y="1409"/>
                  </a:lnTo>
                  <a:lnTo>
                    <a:pt x="1281836" y="0"/>
                  </a:lnTo>
                  <a:lnTo>
                    <a:pt x="1277289" y="3860"/>
                  </a:lnTo>
                  <a:lnTo>
                    <a:pt x="1279207" y="6438"/>
                  </a:lnTo>
                  <a:lnTo>
                    <a:pt x="1280160" y="7734"/>
                  </a:lnTo>
                  <a:lnTo>
                    <a:pt x="1284782" y="3975"/>
                  </a:lnTo>
                  <a:close/>
                </a:path>
                <a:path w="6144259" h="125095">
                  <a:moveTo>
                    <a:pt x="1485493" y="8445"/>
                  </a:moveTo>
                  <a:lnTo>
                    <a:pt x="1474304" y="8051"/>
                  </a:lnTo>
                  <a:lnTo>
                    <a:pt x="1470583" y="10490"/>
                  </a:lnTo>
                  <a:lnTo>
                    <a:pt x="1470698" y="18224"/>
                  </a:lnTo>
                  <a:lnTo>
                    <a:pt x="1479029" y="19735"/>
                  </a:lnTo>
                  <a:lnTo>
                    <a:pt x="1484541" y="17094"/>
                  </a:lnTo>
                  <a:lnTo>
                    <a:pt x="1485493" y="8445"/>
                  </a:lnTo>
                  <a:close/>
                </a:path>
                <a:path w="6144259" h="125095">
                  <a:moveTo>
                    <a:pt x="1603324" y="19519"/>
                  </a:moveTo>
                  <a:lnTo>
                    <a:pt x="1598637" y="15671"/>
                  </a:lnTo>
                  <a:lnTo>
                    <a:pt x="1593354" y="15633"/>
                  </a:lnTo>
                  <a:lnTo>
                    <a:pt x="1588439" y="18745"/>
                  </a:lnTo>
                  <a:lnTo>
                    <a:pt x="1584845" y="24269"/>
                  </a:lnTo>
                  <a:lnTo>
                    <a:pt x="1590065" y="23939"/>
                  </a:lnTo>
                  <a:lnTo>
                    <a:pt x="1596275" y="24968"/>
                  </a:lnTo>
                  <a:lnTo>
                    <a:pt x="1601393" y="24460"/>
                  </a:lnTo>
                  <a:lnTo>
                    <a:pt x="1603324" y="19519"/>
                  </a:lnTo>
                  <a:close/>
                </a:path>
                <a:path w="6144259" h="125095">
                  <a:moveTo>
                    <a:pt x="1657591" y="23291"/>
                  </a:moveTo>
                  <a:lnTo>
                    <a:pt x="1657489" y="20535"/>
                  </a:lnTo>
                  <a:lnTo>
                    <a:pt x="1651228" y="20015"/>
                  </a:lnTo>
                  <a:lnTo>
                    <a:pt x="1629079" y="19799"/>
                  </a:lnTo>
                  <a:lnTo>
                    <a:pt x="1624330" y="15900"/>
                  </a:lnTo>
                  <a:lnTo>
                    <a:pt x="1618310" y="14897"/>
                  </a:lnTo>
                  <a:lnTo>
                    <a:pt x="1613052" y="17526"/>
                  </a:lnTo>
                  <a:lnTo>
                    <a:pt x="1610614" y="24549"/>
                  </a:lnTo>
                  <a:lnTo>
                    <a:pt x="1616075" y="26936"/>
                  </a:lnTo>
                  <a:lnTo>
                    <a:pt x="1622044" y="26377"/>
                  </a:lnTo>
                  <a:lnTo>
                    <a:pt x="1628724" y="26238"/>
                  </a:lnTo>
                  <a:lnTo>
                    <a:pt x="1636344" y="29857"/>
                  </a:lnTo>
                  <a:lnTo>
                    <a:pt x="1641043" y="29603"/>
                  </a:lnTo>
                  <a:lnTo>
                    <a:pt x="1641525" y="23482"/>
                  </a:lnTo>
                  <a:lnTo>
                    <a:pt x="1647469" y="24904"/>
                  </a:lnTo>
                  <a:lnTo>
                    <a:pt x="1653578" y="25641"/>
                  </a:lnTo>
                  <a:lnTo>
                    <a:pt x="1657591" y="23291"/>
                  </a:lnTo>
                  <a:close/>
                </a:path>
                <a:path w="6144259" h="125095">
                  <a:moveTo>
                    <a:pt x="1750606" y="25920"/>
                  </a:moveTo>
                  <a:lnTo>
                    <a:pt x="1746237" y="26758"/>
                  </a:lnTo>
                  <a:lnTo>
                    <a:pt x="1740141" y="24980"/>
                  </a:lnTo>
                  <a:lnTo>
                    <a:pt x="1739493" y="30861"/>
                  </a:lnTo>
                  <a:lnTo>
                    <a:pt x="1743837" y="30048"/>
                  </a:lnTo>
                  <a:lnTo>
                    <a:pt x="1749907" y="31800"/>
                  </a:lnTo>
                  <a:lnTo>
                    <a:pt x="1750606" y="25920"/>
                  </a:lnTo>
                  <a:close/>
                </a:path>
                <a:path w="6144259" h="125095">
                  <a:moveTo>
                    <a:pt x="1761832" y="25628"/>
                  </a:moveTo>
                  <a:lnTo>
                    <a:pt x="1760004" y="18402"/>
                  </a:lnTo>
                  <a:lnTo>
                    <a:pt x="1757946" y="25984"/>
                  </a:lnTo>
                  <a:lnTo>
                    <a:pt x="1754124" y="26377"/>
                  </a:lnTo>
                  <a:lnTo>
                    <a:pt x="1754962" y="32423"/>
                  </a:lnTo>
                  <a:lnTo>
                    <a:pt x="1761591" y="31089"/>
                  </a:lnTo>
                  <a:lnTo>
                    <a:pt x="1761832" y="25628"/>
                  </a:lnTo>
                  <a:close/>
                </a:path>
                <a:path w="6144259" h="125095">
                  <a:moveTo>
                    <a:pt x="1798459" y="26390"/>
                  </a:moveTo>
                  <a:lnTo>
                    <a:pt x="1792071" y="25057"/>
                  </a:lnTo>
                  <a:lnTo>
                    <a:pt x="1791055" y="31381"/>
                  </a:lnTo>
                  <a:lnTo>
                    <a:pt x="1791766" y="37338"/>
                  </a:lnTo>
                  <a:lnTo>
                    <a:pt x="1798447" y="31445"/>
                  </a:lnTo>
                  <a:lnTo>
                    <a:pt x="1798459" y="26390"/>
                  </a:lnTo>
                  <a:close/>
                </a:path>
                <a:path w="6144259" h="125095">
                  <a:moveTo>
                    <a:pt x="1847977" y="29794"/>
                  </a:moveTo>
                  <a:lnTo>
                    <a:pt x="1845132" y="25819"/>
                  </a:lnTo>
                  <a:lnTo>
                    <a:pt x="1840509" y="29603"/>
                  </a:lnTo>
                  <a:lnTo>
                    <a:pt x="1842376" y="32194"/>
                  </a:lnTo>
                  <a:lnTo>
                    <a:pt x="1843392" y="33629"/>
                  </a:lnTo>
                  <a:lnTo>
                    <a:pt x="1847977" y="29794"/>
                  </a:lnTo>
                  <a:close/>
                </a:path>
                <a:path w="6144259" h="125095">
                  <a:moveTo>
                    <a:pt x="1861159" y="7556"/>
                  </a:moveTo>
                  <a:lnTo>
                    <a:pt x="1858238" y="8661"/>
                  </a:lnTo>
                  <a:lnTo>
                    <a:pt x="1853895" y="7531"/>
                  </a:lnTo>
                  <a:lnTo>
                    <a:pt x="1853692" y="12484"/>
                  </a:lnTo>
                  <a:lnTo>
                    <a:pt x="1856536" y="11366"/>
                  </a:lnTo>
                  <a:lnTo>
                    <a:pt x="1860918" y="12344"/>
                  </a:lnTo>
                  <a:lnTo>
                    <a:pt x="1861159" y="7556"/>
                  </a:lnTo>
                  <a:close/>
                </a:path>
                <a:path w="6144259" h="125095">
                  <a:moveTo>
                    <a:pt x="1884921" y="10490"/>
                  </a:moveTo>
                  <a:lnTo>
                    <a:pt x="1883092" y="7937"/>
                  </a:lnTo>
                  <a:lnTo>
                    <a:pt x="1882114" y="6515"/>
                  </a:lnTo>
                  <a:lnTo>
                    <a:pt x="1877517" y="10325"/>
                  </a:lnTo>
                  <a:lnTo>
                    <a:pt x="1879371" y="12928"/>
                  </a:lnTo>
                  <a:lnTo>
                    <a:pt x="1880362" y="14236"/>
                  </a:lnTo>
                  <a:lnTo>
                    <a:pt x="1884921" y="10490"/>
                  </a:lnTo>
                  <a:close/>
                </a:path>
                <a:path w="6144259" h="125095">
                  <a:moveTo>
                    <a:pt x="2126792" y="14681"/>
                  </a:moveTo>
                  <a:lnTo>
                    <a:pt x="2124913" y="12115"/>
                  </a:lnTo>
                  <a:lnTo>
                    <a:pt x="2123935" y="10693"/>
                  </a:lnTo>
                  <a:lnTo>
                    <a:pt x="2119312" y="14516"/>
                  </a:lnTo>
                  <a:lnTo>
                    <a:pt x="2121179" y="17106"/>
                  </a:lnTo>
                  <a:lnTo>
                    <a:pt x="2122157" y="18427"/>
                  </a:lnTo>
                  <a:lnTo>
                    <a:pt x="2126792" y="14681"/>
                  </a:lnTo>
                  <a:close/>
                </a:path>
                <a:path w="6144259" h="125095">
                  <a:moveTo>
                    <a:pt x="2135200" y="47180"/>
                  </a:moveTo>
                  <a:lnTo>
                    <a:pt x="2133549" y="38252"/>
                  </a:lnTo>
                  <a:lnTo>
                    <a:pt x="2128659" y="33820"/>
                  </a:lnTo>
                  <a:lnTo>
                    <a:pt x="2123402" y="34759"/>
                  </a:lnTo>
                  <a:lnTo>
                    <a:pt x="2120671" y="41922"/>
                  </a:lnTo>
                  <a:lnTo>
                    <a:pt x="2125561" y="43675"/>
                  </a:lnTo>
                  <a:lnTo>
                    <a:pt x="2127504" y="49250"/>
                  </a:lnTo>
                  <a:lnTo>
                    <a:pt x="2135200" y="47180"/>
                  </a:lnTo>
                  <a:close/>
                </a:path>
                <a:path w="6144259" h="125095">
                  <a:moveTo>
                    <a:pt x="2146490" y="32397"/>
                  </a:moveTo>
                  <a:lnTo>
                    <a:pt x="2143620" y="33553"/>
                  </a:lnTo>
                  <a:lnTo>
                    <a:pt x="2139264" y="32385"/>
                  </a:lnTo>
                  <a:lnTo>
                    <a:pt x="2139099" y="37338"/>
                  </a:lnTo>
                  <a:lnTo>
                    <a:pt x="2141905" y="36207"/>
                  </a:lnTo>
                  <a:lnTo>
                    <a:pt x="2146274" y="37299"/>
                  </a:lnTo>
                  <a:lnTo>
                    <a:pt x="2146490" y="32397"/>
                  </a:lnTo>
                  <a:close/>
                </a:path>
                <a:path w="6144259" h="125095">
                  <a:moveTo>
                    <a:pt x="2181720" y="15633"/>
                  </a:moveTo>
                  <a:lnTo>
                    <a:pt x="2179891" y="13068"/>
                  </a:lnTo>
                  <a:lnTo>
                    <a:pt x="2178913" y="11645"/>
                  </a:lnTo>
                  <a:lnTo>
                    <a:pt x="2174252" y="15468"/>
                  </a:lnTo>
                  <a:lnTo>
                    <a:pt x="2176081" y="18059"/>
                  </a:lnTo>
                  <a:lnTo>
                    <a:pt x="2177059" y="19380"/>
                  </a:lnTo>
                  <a:lnTo>
                    <a:pt x="2181720" y="15633"/>
                  </a:lnTo>
                  <a:close/>
                </a:path>
                <a:path w="6144259" h="125095">
                  <a:moveTo>
                    <a:pt x="2280539" y="22402"/>
                  </a:moveTo>
                  <a:lnTo>
                    <a:pt x="2278672" y="19824"/>
                  </a:lnTo>
                  <a:lnTo>
                    <a:pt x="2277681" y="18389"/>
                  </a:lnTo>
                  <a:lnTo>
                    <a:pt x="2273109" y="22021"/>
                  </a:lnTo>
                  <a:lnTo>
                    <a:pt x="2274925" y="24612"/>
                  </a:lnTo>
                  <a:lnTo>
                    <a:pt x="2275865" y="26111"/>
                  </a:lnTo>
                  <a:lnTo>
                    <a:pt x="2280539" y="22402"/>
                  </a:lnTo>
                  <a:close/>
                </a:path>
                <a:path w="6144259" h="125095">
                  <a:moveTo>
                    <a:pt x="2435148" y="47879"/>
                  </a:moveTo>
                  <a:lnTo>
                    <a:pt x="2429954" y="45008"/>
                  </a:lnTo>
                  <a:lnTo>
                    <a:pt x="2428786" y="36880"/>
                  </a:lnTo>
                  <a:lnTo>
                    <a:pt x="2427262" y="29184"/>
                  </a:lnTo>
                  <a:lnTo>
                    <a:pt x="2421026" y="27597"/>
                  </a:lnTo>
                  <a:lnTo>
                    <a:pt x="2420124" y="38023"/>
                  </a:lnTo>
                  <a:lnTo>
                    <a:pt x="2417889" y="46659"/>
                  </a:lnTo>
                  <a:lnTo>
                    <a:pt x="2417013" y="54495"/>
                  </a:lnTo>
                  <a:lnTo>
                    <a:pt x="2420201" y="62572"/>
                  </a:lnTo>
                  <a:lnTo>
                    <a:pt x="2414219" y="61683"/>
                  </a:lnTo>
                  <a:lnTo>
                    <a:pt x="2410358" y="63842"/>
                  </a:lnTo>
                  <a:lnTo>
                    <a:pt x="2408605" y="69037"/>
                  </a:lnTo>
                  <a:lnTo>
                    <a:pt x="2408961" y="77241"/>
                  </a:lnTo>
                  <a:lnTo>
                    <a:pt x="2414066" y="76873"/>
                  </a:lnTo>
                  <a:lnTo>
                    <a:pt x="2417572" y="74193"/>
                  </a:lnTo>
                  <a:lnTo>
                    <a:pt x="2421344" y="71920"/>
                  </a:lnTo>
                  <a:lnTo>
                    <a:pt x="2427300" y="72758"/>
                  </a:lnTo>
                  <a:lnTo>
                    <a:pt x="2427109" y="63436"/>
                  </a:lnTo>
                  <a:lnTo>
                    <a:pt x="2429522" y="57861"/>
                  </a:lnTo>
                  <a:lnTo>
                    <a:pt x="2432786" y="53517"/>
                  </a:lnTo>
                  <a:lnTo>
                    <a:pt x="2435148" y="47879"/>
                  </a:lnTo>
                  <a:close/>
                </a:path>
                <a:path w="6144259" h="125095">
                  <a:moveTo>
                    <a:pt x="2497277" y="44373"/>
                  </a:moveTo>
                  <a:lnTo>
                    <a:pt x="2496667" y="39001"/>
                  </a:lnTo>
                  <a:lnTo>
                    <a:pt x="2492324" y="39217"/>
                  </a:lnTo>
                  <a:lnTo>
                    <a:pt x="2486799" y="41935"/>
                  </a:lnTo>
                  <a:lnTo>
                    <a:pt x="2482659" y="44043"/>
                  </a:lnTo>
                  <a:lnTo>
                    <a:pt x="2477058" y="45427"/>
                  </a:lnTo>
                  <a:lnTo>
                    <a:pt x="2468727" y="40462"/>
                  </a:lnTo>
                  <a:lnTo>
                    <a:pt x="2467953" y="48602"/>
                  </a:lnTo>
                  <a:lnTo>
                    <a:pt x="2477033" y="51193"/>
                  </a:lnTo>
                  <a:lnTo>
                    <a:pt x="2484526" y="52616"/>
                  </a:lnTo>
                  <a:lnTo>
                    <a:pt x="2491054" y="50965"/>
                  </a:lnTo>
                  <a:lnTo>
                    <a:pt x="2497277" y="44373"/>
                  </a:lnTo>
                  <a:close/>
                </a:path>
                <a:path w="6144259" h="125095">
                  <a:moveTo>
                    <a:pt x="2537701" y="49212"/>
                  </a:moveTo>
                  <a:lnTo>
                    <a:pt x="2537447" y="40208"/>
                  </a:lnTo>
                  <a:lnTo>
                    <a:pt x="2531249" y="39839"/>
                  </a:lnTo>
                  <a:lnTo>
                    <a:pt x="2527909" y="43815"/>
                  </a:lnTo>
                  <a:lnTo>
                    <a:pt x="2526296" y="49923"/>
                  </a:lnTo>
                  <a:lnTo>
                    <a:pt x="2533561" y="51841"/>
                  </a:lnTo>
                  <a:lnTo>
                    <a:pt x="2537701" y="49212"/>
                  </a:lnTo>
                  <a:close/>
                </a:path>
                <a:path w="6144259" h="125095">
                  <a:moveTo>
                    <a:pt x="2552293" y="30543"/>
                  </a:moveTo>
                  <a:lnTo>
                    <a:pt x="2544051" y="28981"/>
                  </a:lnTo>
                  <a:lnTo>
                    <a:pt x="2538577" y="31432"/>
                  </a:lnTo>
                  <a:lnTo>
                    <a:pt x="2537447" y="40208"/>
                  </a:lnTo>
                  <a:lnTo>
                    <a:pt x="2542997" y="40398"/>
                  </a:lnTo>
                  <a:lnTo>
                    <a:pt x="2548559" y="40665"/>
                  </a:lnTo>
                  <a:lnTo>
                    <a:pt x="2552293" y="38290"/>
                  </a:lnTo>
                  <a:lnTo>
                    <a:pt x="2552293" y="30543"/>
                  </a:lnTo>
                  <a:close/>
                </a:path>
                <a:path w="6144259" h="125095">
                  <a:moveTo>
                    <a:pt x="2566911" y="30861"/>
                  </a:moveTo>
                  <a:lnTo>
                    <a:pt x="2562212" y="30543"/>
                  </a:lnTo>
                  <a:lnTo>
                    <a:pt x="2561983" y="24472"/>
                  </a:lnTo>
                  <a:lnTo>
                    <a:pt x="2556091" y="25768"/>
                  </a:lnTo>
                  <a:lnTo>
                    <a:pt x="2555722" y="40601"/>
                  </a:lnTo>
                  <a:lnTo>
                    <a:pt x="2562999" y="40767"/>
                  </a:lnTo>
                  <a:lnTo>
                    <a:pt x="2563126" y="35839"/>
                  </a:lnTo>
                  <a:lnTo>
                    <a:pt x="2566085" y="34963"/>
                  </a:lnTo>
                  <a:lnTo>
                    <a:pt x="2566911" y="30861"/>
                  </a:lnTo>
                  <a:close/>
                </a:path>
                <a:path w="6144259" h="125095">
                  <a:moveTo>
                    <a:pt x="2595803" y="41503"/>
                  </a:moveTo>
                  <a:lnTo>
                    <a:pt x="2589822" y="41135"/>
                  </a:lnTo>
                  <a:lnTo>
                    <a:pt x="2588730" y="36906"/>
                  </a:lnTo>
                  <a:lnTo>
                    <a:pt x="2590355" y="31242"/>
                  </a:lnTo>
                  <a:lnTo>
                    <a:pt x="2592552" y="26568"/>
                  </a:lnTo>
                  <a:lnTo>
                    <a:pt x="2574277" y="26174"/>
                  </a:lnTo>
                  <a:lnTo>
                    <a:pt x="2573248" y="34696"/>
                  </a:lnTo>
                  <a:lnTo>
                    <a:pt x="2575483" y="39027"/>
                  </a:lnTo>
                  <a:lnTo>
                    <a:pt x="2578811" y="41935"/>
                  </a:lnTo>
                  <a:lnTo>
                    <a:pt x="2581059" y="46228"/>
                  </a:lnTo>
                  <a:lnTo>
                    <a:pt x="2576779" y="46812"/>
                  </a:lnTo>
                  <a:lnTo>
                    <a:pt x="2570759" y="45059"/>
                  </a:lnTo>
                  <a:lnTo>
                    <a:pt x="2570035" y="50888"/>
                  </a:lnTo>
                  <a:lnTo>
                    <a:pt x="2578290" y="51193"/>
                  </a:lnTo>
                  <a:lnTo>
                    <a:pt x="2586469" y="51333"/>
                  </a:lnTo>
                  <a:lnTo>
                    <a:pt x="2592870" y="48907"/>
                  </a:lnTo>
                  <a:lnTo>
                    <a:pt x="2595803" y="41503"/>
                  </a:lnTo>
                  <a:close/>
                </a:path>
                <a:path w="6144259" h="125095">
                  <a:moveTo>
                    <a:pt x="2625394" y="31851"/>
                  </a:moveTo>
                  <a:lnTo>
                    <a:pt x="2623693" y="24561"/>
                  </a:lnTo>
                  <a:lnTo>
                    <a:pt x="2621572" y="32092"/>
                  </a:lnTo>
                  <a:lnTo>
                    <a:pt x="2617736" y="32232"/>
                  </a:lnTo>
                  <a:lnTo>
                    <a:pt x="2618549" y="38519"/>
                  </a:lnTo>
                  <a:lnTo>
                    <a:pt x="2625128" y="37223"/>
                  </a:lnTo>
                  <a:lnTo>
                    <a:pt x="2625394" y="31851"/>
                  </a:lnTo>
                  <a:close/>
                </a:path>
                <a:path w="6144259" h="125095">
                  <a:moveTo>
                    <a:pt x="2655963" y="38519"/>
                  </a:moveTo>
                  <a:lnTo>
                    <a:pt x="2654541" y="27965"/>
                  </a:lnTo>
                  <a:lnTo>
                    <a:pt x="2647238" y="27800"/>
                  </a:lnTo>
                  <a:lnTo>
                    <a:pt x="2647111" y="32651"/>
                  </a:lnTo>
                  <a:lnTo>
                    <a:pt x="2644114" y="33629"/>
                  </a:lnTo>
                  <a:lnTo>
                    <a:pt x="2643327" y="37630"/>
                  </a:lnTo>
                  <a:lnTo>
                    <a:pt x="2649055" y="37261"/>
                  </a:lnTo>
                  <a:lnTo>
                    <a:pt x="2655963" y="38519"/>
                  </a:lnTo>
                  <a:close/>
                </a:path>
                <a:path w="6144259" h="125095">
                  <a:moveTo>
                    <a:pt x="2781795" y="45681"/>
                  </a:moveTo>
                  <a:lnTo>
                    <a:pt x="2775242" y="46647"/>
                  </a:lnTo>
                  <a:lnTo>
                    <a:pt x="2771622" y="51803"/>
                  </a:lnTo>
                  <a:lnTo>
                    <a:pt x="2769311" y="58788"/>
                  </a:lnTo>
                  <a:lnTo>
                    <a:pt x="2766682" y="65265"/>
                  </a:lnTo>
                  <a:lnTo>
                    <a:pt x="2772575" y="63474"/>
                  </a:lnTo>
                  <a:lnTo>
                    <a:pt x="2775953" y="58039"/>
                  </a:lnTo>
                  <a:lnTo>
                    <a:pt x="2778480" y="51333"/>
                  </a:lnTo>
                  <a:lnTo>
                    <a:pt x="2781795" y="45681"/>
                  </a:lnTo>
                  <a:close/>
                </a:path>
                <a:path w="6144259" h="125095">
                  <a:moveTo>
                    <a:pt x="2803055" y="53746"/>
                  </a:moveTo>
                  <a:lnTo>
                    <a:pt x="2802661" y="49098"/>
                  </a:lnTo>
                  <a:lnTo>
                    <a:pt x="2798978" y="47879"/>
                  </a:lnTo>
                  <a:lnTo>
                    <a:pt x="2796057" y="55956"/>
                  </a:lnTo>
                  <a:lnTo>
                    <a:pt x="2803055" y="53746"/>
                  </a:lnTo>
                  <a:close/>
                </a:path>
                <a:path w="6144259" h="125095">
                  <a:moveTo>
                    <a:pt x="3388664" y="55892"/>
                  </a:moveTo>
                  <a:lnTo>
                    <a:pt x="3385820" y="56908"/>
                  </a:lnTo>
                  <a:lnTo>
                    <a:pt x="3381514" y="55880"/>
                  </a:lnTo>
                  <a:lnTo>
                    <a:pt x="3381222" y="60642"/>
                  </a:lnTo>
                  <a:lnTo>
                    <a:pt x="3384092" y="59626"/>
                  </a:lnTo>
                  <a:lnTo>
                    <a:pt x="3388410" y="60782"/>
                  </a:lnTo>
                  <a:lnTo>
                    <a:pt x="3388664" y="55892"/>
                  </a:lnTo>
                  <a:close/>
                </a:path>
                <a:path w="6144259" h="125095">
                  <a:moveTo>
                    <a:pt x="3504692" y="53886"/>
                  </a:moveTo>
                  <a:lnTo>
                    <a:pt x="3497872" y="52539"/>
                  </a:lnTo>
                  <a:lnTo>
                    <a:pt x="3496538" y="59334"/>
                  </a:lnTo>
                  <a:lnTo>
                    <a:pt x="3490099" y="58547"/>
                  </a:lnTo>
                  <a:lnTo>
                    <a:pt x="3489807" y="68541"/>
                  </a:lnTo>
                  <a:lnTo>
                    <a:pt x="3494405" y="68872"/>
                  </a:lnTo>
                  <a:lnTo>
                    <a:pt x="3494646" y="74968"/>
                  </a:lnTo>
                  <a:lnTo>
                    <a:pt x="3500488" y="73736"/>
                  </a:lnTo>
                  <a:lnTo>
                    <a:pt x="3500488" y="65125"/>
                  </a:lnTo>
                  <a:lnTo>
                    <a:pt x="3501745" y="58343"/>
                  </a:lnTo>
                  <a:lnTo>
                    <a:pt x="3504692" y="53886"/>
                  </a:lnTo>
                  <a:close/>
                </a:path>
                <a:path w="6144259" h="125095">
                  <a:moveTo>
                    <a:pt x="3689134" y="58788"/>
                  </a:moveTo>
                  <a:lnTo>
                    <a:pt x="3684879" y="59550"/>
                  </a:lnTo>
                  <a:lnTo>
                    <a:pt x="3678936" y="57759"/>
                  </a:lnTo>
                  <a:lnTo>
                    <a:pt x="3678161" y="63550"/>
                  </a:lnTo>
                  <a:lnTo>
                    <a:pt x="3682441" y="62915"/>
                  </a:lnTo>
                  <a:lnTo>
                    <a:pt x="3688423" y="64655"/>
                  </a:lnTo>
                  <a:lnTo>
                    <a:pt x="3689134" y="58788"/>
                  </a:lnTo>
                  <a:close/>
                </a:path>
                <a:path w="6144259" h="125095">
                  <a:moveTo>
                    <a:pt x="3710889" y="59347"/>
                  </a:moveTo>
                  <a:lnTo>
                    <a:pt x="3703663" y="59169"/>
                  </a:lnTo>
                  <a:lnTo>
                    <a:pt x="3696500" y="60388"/>
                  </a:lnTo>
                  <a:lnTo>
                    <a:pt x="3699980" y="63855"/>
                  </a:lnTo>
                  <a:lnTo>
                    <a:pt x="3707104" y="65024"/>
                  </a:lnTo>
                  <a:lnTo>
                    <a:pt x="3710889" y="59347"/>
                  </a:lnTo>
                  <a:close/>
                </a:path>
                <a:path w="6144259" h="125095">
                  <a:moveTo>
                    <a:pt x="3735755" y="75082"/>
                  </a:moveTo>
                  <a:lnTo>
                    <a:pt x="3731907" y="72847"/>
                  </a:lnTo>
                  <a:lnTo>
                    <a:pt x="3729710" y="68529"/>
                  </a:lnTo>
                  <a:lnTo>
                    <a:pt x="3726992" y="64884"/>
                  </a:lnTo>
                  <a:lnTo>
                    <a:pt x="3721570" y="64706"/>
                  </a:lnTo>
                  <a:lnTo>
                    <a:pt x="3721531" y="71513"/>
                  </a:lnTo>
                  <a:lnTo>
                    <a:pt x="3719563" y="75590"/>
                  </a:lnTo>
                  <a:lnTo>
                    <a:pt x="3717531" y="79502"/>
                  </a:lnTo>
                  <a:lnTo>
                    <a:pt x="3722141" y="83515"/>
                  </a:lnTo>
                  <a:lnTo>
                    <a:pt x="3728021" y="84632"/>
                  </a:lnTo>
                  <a:lnTo>
                    <a:pt x="3733215" y="82080"/>
                  </a:lnTo>
                  <a:lnTo>
                    <a:pt x="3735755" y="75082"/>
                  </a:lnTo>
                  <a:close/>
                </a:path>
                <a:path w="6144259" h="125095">
                  <a:moveTo>
                    <a:pt x="3790454" y="61468"/>
                  </a:moveTo>
                  <a:lnTo>
                    <a:pt x="3783431" y="61633"/>
                  </a:lnTo>
                  <a:lnTo>
                    <a:pt x="3775557" y="60477"/>
                  </a:lnTo>
                  <a:lnTo>
                    <a:pt x="3769614" y="62179"/>
                  </a:lnTo>
                  <a:lnTo>
                    <a:pt x="3768420" y="70878"/>
                  </a:lnTo>
                  <a:lnTo>
                    <a:pt x="3774071" y="68707"/>
                  </a:lnTo>
                  <a:lnTo>
                    <a:pt x="3780434" y="67627"/>
                  </a:lnTo>
                  <a:lnTo>
                    <a:pt x="3786289" y="65824"/>
                  </a:lnTo>
                  <a:lnTo>
                    <a:pt x="3790454" y="61468"/>
                  </a:lnTo>
                  <a:close/>
                </a:path>
                <a:path w="6144259" h="125095">
                  <a:moveTo>
                    <a:pt x="3822992" y="62344"/>
                  </a:moveTo>
                  <a:lnTo>
                    <a:pt x="3816693" y="60909"/>
                  </a:lnTo>
                  <a:lnTo>
                    <a:pt x="3815600" y="67208"/>
                  </a:lnTo>
                  <a:lnTo>
                    <a:pt x="3816223" y="73202"/>
                  </a:lnTo>
                  <a:lnTo>
                    <a:pt x="3819575" y="70383"/>
                  </a:lnTo>
                  <a:lnTo>
                    <a:pt x="3822852" y="67411"/>
                  </a:lnTo>
                  <a:lnTo>
                    <a:pt x="3822992" y="62344"/>
                  </a:lnTo>
                  <a:close/>
                </a:path>
                <a:path w="6144259" h="125095">
                  <a:moveTo>
                    <a:pt x="3835844" y="60375"/>
                  </a:moveTo>
                  <a:lnTo>
                    <a:pt x="3834015" y="57785"/>
                  </a:lnTo>
                  <a:lnTo>
                    <a:pt x="3833037" y="56311"/>
                  </a:lnTo>
                  <a:lnTo>
                    <a:pt x="3828491" y="59918"/>
                  </a:lnTo>
                  <a:lnTo>
                    <a:pt x="3830205" y="62534"/>
                  </a:lnTo>
                  <a:lnTo>
                    <a:pt x="3831196" y="64046"/>
                  </a:lnTo>
                  <a:lnTo>
                    <a:pt x="3835844" y="60375"/>
                  </a:lnTo>
                  <a:close/>
                </a:path>
                <a:path w="6144259" h="125095">
                  <a:moveTo>
                    <a:pt x="3839108" y="70472"/>
                  </a:moveTo>
                  <a:lnTo>
                    <a:pt x="3837355" y="67779"/>
                  </a:lnTo>
                  <a:lnTo>
                    <a:pt x="3836314" y="66370"/>
                  </a:lnTo>
                  <a:lnTo>
                    <a:pt x="3831793" y="70015"/>
                  </a:lnTo>
                  <a:lnTo>
                    <a:pt x="3833584" y="72618"/>
                  </a:lnTo>
                  <a:lnTo>
                    <a:pt x="3834549" y="74053"/>
                  </a:lnTo>
                  <a:lnTo>
                    <a:pt x="3839108" y="70472"/>
                  </a:lnTo>
                  <a:close/>
                </a:path>
                <a:path w="6144259" h="125095">
                  <a:moveTo>
                    <a:pt x="3916743" y="74828"/>
                  </a:moveTo>
                  <a:lnTo>
                    <a:pt x="3915740" y="64198"/>
                  </a:lnTo>
                  <a:lnTo>
                    <a:pt x="3910571" y="61175"/>
                  </a:lnTo>
                  <a:lnTo>
                    <a:pt x="3904869" y="64871"/>
                  </a:lnTo>
                  <a:lnTo>
                    <a:pt x="3902303" y="74447"/>
                  </a:lnTo>
                  <a:lnTo>
                    <a:pt x="3916743" y="74828"/>
                  </a:lnTo>
                  <a:close/>
                </a:path>
                <a:path w="6144259" h="125095">
                  <a:moveTo>
                    <a:pt x="3978211" y="76454"/>
                  </a:moveTo>
                  <a:lnTo>
                    <a:pt x="3971874" y="75158"/>
                  </a:lnTo>
                  <a:lnTo>
                    <a:pt x="3968343" y="70192"/>
                  </a:lnTo>
                  <a:lnTo>
                    <a:pt x="3965346" y="64528"/>
                  </a:lnTo>
                  <a:lnTo>
                    <a:pt x="3960609" y="61137"/>
                  </a:lnTo>
                  <a:lnTo>
                    <a:pt x="3958513" y="68338"/>
                  </a:lnTo>
                  <a:lnTo>
                    <a:pt x="3954907" y="73545"/>
                  </a:lnTo>
                  <a:lnTo>
                    <a:pt x="3952786" y="80860"/>
                  </a:lnTo>
                  <a:lnTo>
                    <a:pt x="3960965" y="82588"/>
                  </a:lnTo>
                  <a:lnTo>
                    <a:pt x="3967581" y="84518"/>
                  </a:lnTo>
                  <a:lnTo>
                    <a:pt x="3973157" y="83502"/>
                  </a:lnTo>
                  <a:lnTo>
                    <a:pt x="3978211" y="76454"/>
                  </a:lnTo>
                  <a:close/>
                </a:path>
                <a:path w="6144259" h="125095">
                  <a:moveTo>
                    <a:pt x="3992740" y="71882"/>
                  </a:moveTo>
                  <a:lnTo>
                    <a:pt x="3989857" y="70866"/>
                  </a:lnTo>
                  <a:lnTo>
                    <a:pt x="3989311" y="66738"/>
                  </a:lnTo>
                  <a:lnTo>
                    <a:pt x="3985730" y="66636"/>
                  </a:lnTo>
                  <a:lnTo>
                    <a:pt x="3984764" y="76060"/>
                  </a:lnTo>
                  <a:lnTo>
                    <a:pt x="3987965" y="81470"/>
                  </a:lnTo>
                  <a:lnTo>
                    <a:pt x="3991787" y="80772"/>
                  </a:lnTo>
                  <a:lnTo>
                    <a:pt x="3992740" y="71882"/>
                  </a:lnTo>
                  <a:close/>
                </a:path>
                <a:path w="6144259" h="125095">
                  <a:moveTo>
                    <a:pt x="3998125" y="68948"/>
                  </a:moveTo>
                  <a:lnTo>
                    <a:pt x="3992562" y="65836"/>
                  </a:lnTo>
                  <a:lnTo>
                    <a:pt x="3992740" y="71882"/>
                  </a:lnTo>
                  <a:lnTo>
                    <a:pt x="3998125" y="68948"/>
                  </a:lnTo>
                  <a:close/>
                </a:path>
                <a:path w="6144259" h="125095">
                  <a:moveTo>
                    <a:pt x="4043222" y="73202"/>
                  </a:moveTo>
                  <a:lnTo>
                    <a:pt x="4037571" y="73494"/>
                  </a:lnTo>
                  <a:lnTo>
                    <a:pt x="4030726" y="72212"/>
                  </a:lnTo>
                  <a:lnTo>
                    <a:pt x="4032123" y="82918"/>
                  </a:lnTo>
                  <a:lnTo>
                    <a:pt x="4038282" y="83273"/>
                  </a:lnTo>
                  <a:lnTo>
                    <a:pt x="4041495" y="79286"/>
                  </a:lnTo>
                  <a:lnTo>
                    <a:pt x="4043222" y="73202"/>
                  </a:lnTo>
                  <a:close/>
                </a:path>
                <a:path w="6144259" h="125095">
                  <a:moveTo>
                    <a:pt x="4079405" y="69049"/>
                  </a:moveTo>
                  <a:lnTo>
                    <a:pt x="4075112" y="69824"/>
                  </a:lnTo>
                  <a:lnTo>
                    <a:pt x="4069232" y="68046"/>
                  </a:lnTo>
                  <a:lnTo>
                    <a:pt x="4068445" y="73837"/>
                  </a:lnTo>
                  <a:lnTo>
                    <a:pt x="4072699" y="73202"/>
                  </a:lnTo>
                  <a:lnTo>
                    <a:pt x="4078655" y="74917"/>
                  </a:lnTo>
                  <a:lnTo>
                    <a:pt x="4079405" y="69049"/>
                  </a:lnTo>
                  <a:close/>
                </a:path>
                <a:path w="6144259" h="125095">
                  <a:moveTo>
                    <a:pt x="4097248" y="74587"/>
                  </a:moveTo>
                  <a:lnTo>
                    <a:pt x="4097032" y="68529"/>
                  </a:lnTo>
                  <a:lnTo>
                    <a:pt x="4096524" y="62763"/>
                  </a:lnTo>
                  <a:lnTo>
                    <a:pt x="4090352" y="64490"/>
                  </a:lnTo>
                  <a:lnTo>
                    <a:pt x="4090771" y="70383"/>
                  </a:lnTo>
                  <a:lnTo>
                    <a:pt x="4089349" y="78486"/>
                  </a:lnTo>
                  <a:lnTo>
                    <a:pt x="4093502" y="79425"/>
                  </a:lnTo>
                  <a:lnTo>
                    <a:pt x="4093781" y="76454"/>
                  </a:lnTo>
                  <a:lnTo>
                    <a:pt x="4094226" y="73545"/>
                  </a:lnTo>
                  <a:lnTo>
                    <a:pt x="4097248" y="74587"/>
                  </a:lnTo>
                  <a:close/>
                </a:path>
                <a:path w="6144259" h="125095">
                  <a:moveTo>
                    <a:pt x="4108386" y="64947"/>
                  </a:moveTo>
                  <a:lnTo>
                    <a:pt x="4101198" y="64757"/>
                  </a:lnTo>
                  <a:lnTo>
                    <a:pt x="4101084" y="68097"/>
                  </a:lnTo>
                  <a:lnTo>
                    <a:pt x="4100906" y="74676"/>
                  </a:lnTo>
                  <a:lnTo>
                    <a:pt x="4108094" y="74866"/>
                  </a:lnTo>
                  <a:lnTo>
                    <a:pt x="4108386" y="64947"/>
                  </a:lnTo>
                  <a:close/>
                </a:path>
                <a:path w="6144259" h="125095">
                  <a:moveTo>
                    <a:pt x="4148023" y="65963"/>
                  </a:moveTo>
                  <a:lnTo>
                    <a:pt x="4140784" y="65786"/>
                  </a:lnTo>
                  <a:lnTo>
                    <a:pt x="4140670" y="69113"/>
                  </a:lnTo>
                  <a:lnTo>
                    <a:pt x="4140492" y="75704"/>
                  </a:lnTo>
                  <a:lnTo>
                    <a:pt x="4147731" y="75882"/>
                  </a:lnTo>
                  <a:lnTo>
                    <a:pt x="4148023" y="65963"/>
                  </a:lnTo>
                  <a:close/>
                </a:path>
                <a:path w="6144259" h="125095">
                  <a:moveTo>
                    <a:pt x="4299318" y="69862"/>
                  </a:moveTo>
                  <a:lnTo>
                    <a:pt x="4292511" y="70675"/>
                  </a:lnTo>
                  <a:lnTo>
                    <a:pt x="4291520" y="64046"/>
                  </a:lnTo>
                  <a:lnTo>
                    <a:pt x="4285081" y="64427"/>
                  </a:lnTo>
                  <a:lnTo>
                    <a:pt x="4284827" y="72301"/>
                  </a:lnTo>
                  <a:lnTo>
                    <a:pt x="4290212" y="75590"/>
                  </a:lnTo>
                  <a:lnTo>
                    <a:pt x="4296600" y="74663"/>
                  </a:lnTo>
                  <a:lnTo>
                    <a:pt x="4299318" y="69862"/>
                  </a:lnTo>
                  <a:close/>
                </a:path>
                <a:path w="6144259" h="125095">
                  <a:moveTo>
                    <a:pt x="4432389" y="83210"/>
                  </a:moveTo>
                  <a:lnTo>
                    <a:pt x="4431385" y="72567"/>
                  </a:lnTo>
                  <a:lnTo>
                    <a:pt x="4425213" y="68072"/>
                  </a:lnTo>
                  <a:lnTo>
                    <a:pt x="4418177" y="69761"/>
                  </a:lnTo>
                  <a:lnTo>
                    <a:pt x="4414520" y="77698"/>
                  </a:lnTo>
                  <a:lnTo>
                    <a:pt x="4422914" y="76428"/>
                  </a:lnTo>
                  <a:lnTo>
                    <a:pt x="4428287" y="78917"/>
                  </a:lnTo>
                  <a:lnTo>
                    <a:pt x="4432389" y="83210"/>
                  </a:lnTo>
                  <a:close/>
                </a:path>
                <a:path w="6144259" h="125095">
                  <a:moveTo>
                    <a:pt x="4571238" y="74155"/>
                  </a:moveTo>
                  <a:lnTo>
                    <a:pt x="4569434" y="71577"/>
                  </a:lnTo>
                  <a:lnTo>
                    <a:pt x="4568456" y="70154"/>
                  </a:lnTo>
                  <a:lnTo>
                    <a:pt x="4563923" y="73952"/>
                  </a:lnTo>
                  <a:lnTo>
                    <a:pt x="4565688" y="76542"/>
                  </a:lnTo>
                  <a:lnTo>
                    <a:pt x="4566691" y="77876"/>
                  </a:lnTo>
                  <a:lnTo>
                    <a:pt x="4571238" y="74155"/>
                  </a:lnTo>
                  <a:close/>
                </a:path>
                <a:path w="6144259" h="125095">
                  <a:moveTo>
                    <a:pt x="4698619" y="74549"/>
                  </a:moveTo>
                  <a:lnTo>
                    <a:pt x="4680661" y="74129"/>
                  </a:lnTo>
                  <a:lnTo>
                    <a:pt x="4683099" y="83883"/>
                  </a:lnTo>
                  <a:lnTo>
                    <a:pt x="4680191" y="90881"/>
                  </a:lnTo>
                  <a:lnTo>
                    <a:pt x="4677321" y="96977"/>
                  </a:lnTo>
                  <a:lnTo>
                    <a:pt x="4679886" y="104000"/>
                  </a:lnTo>
                  <a:lnTo>
                    <a:pt x="4680801" y="100114"/>
                  </a:lnTo>
                  <a:lnTo>
                    <a:pt x="4683010" y="98310"/>
                  </a:lnTo>
                  <a:lnTo>
                    <a:pt x="4687176" y="99275"/>
                  </a:lnTo>
                  <a:lnTo>
                    <a:pt x="4687163" y="88861"/>
                  </a:lnTo>
                  <a:lnTo>
                    <a:pt x="4691126" y="84302"/>
                  </a:lnTo>
                  <a:lnTo>
                    <a:pt x="4695977" y="81051"/>
                  </a:lnTo>
                  <a:lnTo>
                    <a:pt x="4698619" y="74549"/>
                  </a:lnTo>
                  <a:close/>
                </a:path>
                <a:path w="6144259" h="125095">
                  <a:moveTo>
                    <a:pt x="4734204" y="85280"/>
                  </a:moveTo>
                  <a:lnTo>
                    <a:pt x="4729632" y="78752"/>
                  </a:lnTo>
                  <a:lnTo>
                    <a:pt x="4720971" y="78486"/>
                  </a:lnTo>
                  <a:lnTo>
                    <a:pt x="4719752" y="90004"/>
                  </a:lnTo>
                  <a:lnTo>
                    <a:pt x="4725124" y="89166"/>
                  </a:lnTo>
                  <a:lnTo>
                    <a:pt x="4732934" y="92087"/>
                  </a:lnTo>
                  <a:lnTo>
                    <a:pt x="4734204" y="85280"/>
                  </a:lnTo>
                  <a:close/>
                </a:path>
                <a:path w="6144259" h="125095">
                  <a:moveTo>
                    <a:pt x="4737036" y="115265"/>
                  </a:moveTo>
                  <a:lnTo>
                    <a:pt x="4736795" y="106019"/>
                  </a:lnTo>
                  <a:lnTo>
                    <a:pt x="4735080" y="98615"/>
                  </a:lnTo>
                  <a:lnTo>
                    <a:pt x="4730343" y="95186"/>
                  </a:lnTo>
                  <a:lnTo>
                    <a:pt x="4724654" y="103657"/>
                  </a:lnTo>
                  <a:lnTo>
                    <a:pt x="4714748" y="105956"/>
                  </a:lnTo>
                  <a:lnTo>
                    <a:pt x="4704448" y="107657"/>
                  </a:lnTo>
                  <a:lnTo>
                    <a:pt x="4697577" y="114363"/>
                  </a:lnTo>
                  <a:lnTo>
                    <a:pt x="4704918" y="114312"/>
                  </a:lnTo>
                  <a:lnTo>
                    <a:pt x="4711458" y="124955"/>
                  </a:lnTo>
                  <a:lnTo>
                    <a:pt x="4718837" y="124841"/>
                  </a:lnTo>
                  <a:lnTo>
                    <a:pt x="4721733" y="119951"/>
                  </a:lnTo>
                  <a:lnTo>
                    <a:pt x="4720793" y="115798"/>
                  </a:lnTo>
                  <a:lnTo>
                    <a:pt x="4719866" y="112458"/>
                  </a:lnTo>
                  <a:lnTo>
                    <a:pt x="4722800" y="109994"/>
                  </a:lnTo>
                  <a:lnTo>
                    <a:pt x="4727626" y="111645"/>
                  </a:lnTo>
                  <a:lnTo>
                    <a:pt x="4729505" y="117221"/>
                  </a:lnTo>
                  <a:lnTo>
                    <a:pt x="4737036" y="115265"/>
                  </a:lnTo>
                  <a:close/>
                </a:path>
                <a:path w="6144259" h="125095">
                  <a:moveTo>
                    <a:pt x="4795202" y="86690"/>
                  </a:moveTo>
                  <a:lnTo>
                    <a:pt x="4783290" y="86055"/>
                  </a:lnTo>
                  <a:lnTo>
                    <a:pt x="4772203" y="86639"/>
                  </a:lnTo>
                  <a:lnTo>
                    <a:pt x="4763554" y="90805"/>
                  </a:lnTo>
                  <a:lnTo>
                    <a:pt x="4758918" y="100901"/>
                  </a:lnTo>
                  <a:lnTo>
                    <a:pt x="4761712" y="101955"/>
                  </a:lnTo>
                  <a:lnTo>
                    <a:pt x="4765992" y="101117"/>
                  </a:lnTo>
                  <a:lnTo>
                    <a:pt x="4766005" y="105956"/>
                  </a:lnTo>
                  <a:lnTo>
                    <a:pt x="4763198" y="107124"/>
                  </a:lnTo>
                  <a:lnTo>
                    <a:pt x="4758918" y="105905"/>
                  </a:lnTo>
                  <a:lnTo>
                    <a:pt x="4758664" y="110820"/>
                  </a:lnTo>
                  <a:lnTo>
                    <a:pt x="4762957" y="110147"/>
                  </a:lnTo>
                  <a:lnTo>
                    <a:pt x="4768888" y="111874"/>
                  </a:lnTo>
                  <a:lnTo>
                    <a:pt x="4769586" y="106057"/>
                  </a:lnTo>
                  <a:lnTo>
                    <a:pt x="4776305" y="105041"/>
                  </a:lnTo>
                  <a:lnTo>
                    <a:pt x="4767796" y="97853"/>
                  </a:lnTo>
                  <a:lnTo>
                    <a:pt x="4773434" y="96189"/>
                  </a:lnTo>
                  <a:lnTo>
                    <a:pt x="4779657" y="96748"/>
                  </a:lnTo>
                  <a:lnTo>
                    <a:pt x="4784661" y="95351"/>
                  </a:lnTo>
                  <a:lnTo>
                    <a:pt x="4787887" y="91579"/>
                  </a:lnTo>
                  <a:lnTo>
                    <a:pt x="4790694" y="90525"/>
                  </a:lnTo>
                  <a:lnTo>
                    <a:pt x="4794986" y="91655"/>
                  </a:lnTo>
                  <a:lnTo>
                    <a:pt x="4795202" y="86690"/>
                  </a:lnTo>
                  <a:close/>
                </a:path>
                <a:path w="6144259" h="125095">
                  <a:moveTo>
                    <a:pt x="4877740" y="88569"/>
                  </a:moveTo>
                  <a:lnTo>
                    <a:pt x="4874895" y="89700"/>
                  </a:lnTo>
                  <a:lnTo>
                    <a:pt x="4870678" y="88582"/>
                  </a:lnTo>
                  <a:lnTo>
                    <a:pt x="4870475" y="93459"/>
                  </a:lnTo>
                  <a:lnTo>
                    <a:pt x="4873231" y="92405"/>
                  </a:lnTo>
                  <a:lnTo>
                    <a:pt x="4877524" y="93560"/>
                  </a:lnTo>
                  <a:lnTo>
                    <a:pt x="4877740" y="88569"/>
                  </a:lnTo>
                  <a:close/>
                </a:path>
                <a:path w="6144259" h="125095">
                  <a:moveTo>
                    <a:pt x="4938395" y="105016"/>
                  </a:moveTo>
                  <a:lnTo>
                    <a:pt x="4937912" y="95948"/>
                  </a:lnTo>
                  <a:lnTo>
                    <a:pt x="4934178" y="91211"/>
                  </a:lnTo>
                  <a:lnTo>
                    <a:pt x="4928159" y="89509"/>
                  </a:lnTo>
                  <a:lnTo>
                    <a:pt x="4920805" y="89547"/>
                  </a:lnTo>
                  <a:lnTo>
                    <a:pt x="4920780" y="96570"/>
                  </a:lnTo>
                  <a:lnTo>
                    <a:pt x="4916805" y="104521"/>
                  </a:lnTo>
                  <a:lnTo>
                    <a:pt x="4938395" y="105016"/>
                  </a:lnTo>
                  <a:close/>
                </a:path>
                <a:path w="6144259" h="125095">
                  <a:moveTo>
                    <a:pt x="4952873" y="100291"/>
                  </a:moveTo>
                  <a:lnTo>
                    <a:pt x="4950041" y="101434"/>
                  </a:lnTo>
                  <a:lnTo>
                    <a:pt x="4945773" y="100241"/>
                  </a:lnTo>
                  <a:lnTo>
                    <a:pt x="4945532" y="105194"/>
                  </a:lnTo>
                  <a:lnTo>
                    <a:pt x="4948364" y="104076"/>
                  </a:lnTo>
                  <a:lnTo>
                    <a:pt x="4952644" y="105194"/>
                  </a:lnTo>
                  <a:lnTo>
                    <a:pt x="4952873" y="100291"/>
                  </a:lnTo>
                  <a:close/>
                </a:path>
                <a:path w="6144259" h="125095">
                  <a:moveTo>
                    <a:pt x="5151691" y="91909"/>
                  </a:moveTo>
                  <a:lnTo>
                    <a:pt x="5149913" y="89357"/>
                  </a:lnTo>
                  <a:lnTo>
                    <a:pt x="5148973" y="87909"/>
                  </a:lnTo>
                  <a:lnTo>
                    <a:pt x="5144427" y="91541"/>
                  </a:lnTo>
                  <a:lnTo>
                    <a:pt x="5146218" y="94145"/>
                  </a:lnTo>
                  <a:lnTo>
                    <a:pt x="5147157" y="95643"/>
                  </a:lnTo>
                  <a:lnTo>
                    <a:pt x="5151691" y="91909"/>
                  </a:lnTo>
                  <a:close/>
                </a:path>
                <a:path w="6144259" h="125095">
                  <a:moveTo>
                    <a:pt x="5192611" y="94983"/>
                  </a:moveTo>
                  <a:lnTo>
                    <a:pt x="5185473" y="94856"/>
                  </a:lnTo>
                  <a:lnTo>
                    <a:pt x="5178399" y="96139"/>
                  </a:lnTo>
                  <a:lnTo>
                    <a:pt x="5181879" y="99568"/>
                  </a:lnTo>
                  <a:lnTo>
                    <a:pt x="5188928" y="100672"/>
                  </a:lnTo>
                  <a:lnTo>
                    <a:pt x="5192611" y="94983"/>
                  </a:lnTo>
                  <a:close/>
                </a:path>
                <a:path w="6144259" h="125095">
                  <a:moveTo>
                    <a:pt x="5486768" y="106616"/>
                  </a:moveTo>
                  <a:lnTo>
                    <a:pt x="5482564" y="104571"/>
                  </a:lnTo>
                  <a:lnTo>
                    <a:pt x="5478030" y="110109"/>
                  </a:lnTo>
                  <a:lnTo>
                    <a:pt x="5486603" y="110401"/>
                  </a:lnTo>
                  <a:lnTo>
                    <a:pt x="5486768" y="106616"/>
                  </a:lnTo>
                  <a:close/>
                </a:path>
                <a:path w="6144259" h="125095">
                  <a:moveTo>
                    <a:pt x="5506694" y="105689"/>
                  </a:moveTo>
                  <a:lnTo>
                    <a:pt x="5503938" y="106705"/>
                  </a:lnTo>
                  <a:lnTo>
                    <a:pt x="5499659" y="105727"/>
                  </a:lnTo>
                  <a:lnTo>
                    <a:pt x="5499443" y="110490"/>
                  </a:lnTo>
                  <a:lnTo>
                    <a:pt x="5502249" y="109448"/>
                  </a:lnTo>
                  <a:lnTo>
                    <a:pt x="5506504" y="110566"/>
                  </a:lnTo>
                  <a:lnTo>
                    <a:pt x="5506694" y="105689"/>
                  </a:lnTo>
                  <a:close/>
                </a:path>
                <a:path w="6144259" h="125095">
                  <a:moveTo>
                    <a:pt x="5529910" y="108737"/>
                  </a:moveTo>
                  <a:lnTo>
                    <a:pt x="5528094" y="106070"/>
                  </a:lnTo>
                  <a:lnTo>
                    <a:pt x="5527129" y="104686"/>
                  </a:lnTo>
                  <a:lnTo>
                    <a:pt x="5522646" y="108369"/>
                  </a:lnTo>
                  <a:lnTo>
                    <a:pt x="5524462" y="110947"/>
                  </a:lnTo>
                  <a:lnTo>
                    <a:pt x="5525440" y="112356"/>
                  </a:lnTo>
                  <a:lnTo>
                    <a:pt x="5529910" y="108737"/>
                  </a:lnTo>
                  <a:close/>
                </a:path>
                <a:path w="6144259" h="125095">
                  <a:moveTo>
                    <a:pt x="5567146" y="106527"/>
                  </a:moveTo>
                  <a:lnTo>
                    <a:pt x="5564390" y="107569"/>
                  </a:lnTo>
                  <a:lnTo>
                    <a:pt x="5560149" y="106616"/>
                  </a:lnTo>
                  <a:lnTo>
                    <a:pt x="5559984" y="111391"/>
                  </a:lnTo>
                  <a:lnTo>
                    <a:pt x="5562739" y="110312"/>
                  </a:lnTo>
                  <a:lnTo>
                    <a:pt x="5566981" y="111391"/>
                  </a:lnTo>
                  <a:lnTo>
                    <a:pt x="5567146" y="106527"/>
                  </a:lnTo>
                  <a:close/>
                </a:path>
                <a:path w="6144259" h="125095">
                  <a:moveTo>
                    <a:pt x="5583110" y="109321"/>
                  </a:moveTo>
                  <a:lnTo>
                    <a:pt x="5581345" y="106667"/>
                  </a:lnTo>
                  <a:lnTo>
                    <a:pt x="5580367" y="105283"/>
                  </a:lnTo>
                  <a:lnTo>
                    <a:pt x="5575884" y="109016"/>
                  </a:lnTo>
                  <a:lnTo>
                    <a:pt x="5577675" y="111569"/>
                  </a:lnTo>
                  <a:lnTo>
                    <a:pt x="5578678" y="112979"/>
                  </a:lnTo>
                  <a:lnTo>
                    <a:pt x="5583110" y="109321"/>
                  </a:lnTo>
                  <a:close/>
                </a:path>
                <a:path w="6144259" h="125095">
                  <a:moveTo>
                    <a:pt x="5588622" y="91770"/>
                  </a:moveTo>
                  <a:lnTo>
                    <a:pt x="5585853" y="92900"/>
                  </a:lnTo>
                  <a:lnTo>
                    <a:pt x="5581675" y="91795"/>
                  </a:lnTo>
                  <a:lnTo>
                    <a:pt x="5581485" y="96748"/>
                  </a:lnTo>
                  <a:lnTo>
                    <a:pt x="5584266" y="95618"/>
                  </a:lnTo>
                  <a:lnTo>
                    <a:pt x="5588495" y="96545"/>
                  </a:lnTo>
                  <a:lnTo>
                    <a:pt x="5588622" y="91770"/>
                  </a:lnTo>
                  <a:close/>
                </a:path>
                <a:path w="6144259" h="125095">
                  <a:moveTo>
                    <a:pt x="5611761" y="94538"/>
                  </a:moveTo>
                  <a:lnTo>
                    <a:pt x="5609945" y="91986"/>
                  </a:lnTo>
                  <a:lnTo>
                    <a:pt x="5608917" y="90576"/>
                  </a:lnTo>
                  <a:lnTo>
                    <a:pt x="5604586" y="94386"/>
                  </a:lnTo>
                  <a:lnTo>
                    <a:pt x="5601868" y="90500"/>
                  </a:lnTo>
                  <a:lnTo>
                    <a:pt x="5597436" y="94361"/>
                  </a:lnTo>
                  <a:lnTo>
                    <a:pt x="5599227" y="96939"/>
                  </a:lnTo>
                  <a:lnTo>
                    <a:pt x="5600179" y="98247"/>
                  </a:lnTo>
                  <a:lnTo>
                    <a:pt x="5604573" y="94526"/>
                  </a:lnTo>
                  <a:lnTo>
                    <a:pt x="5606313" y="97002"/>
                  </a:lnTo>
                  <a:lnTo>
                    <a:pt x="5607253" y="98323"/>
                  </a:lnTo>
                  <a:lnTo>
                    <a:pt x="5611761" y="94538"/>
                  </a:lnTo>
                  <a:close/>
                </a:path>
                <a:path w="6144259" h="125095">
                  <a:moveTo>
                    <a:pt x="6144069" y="106159"/>
                  </a:moveTo>
                  <a:lnTo>
                    <a:pt x="6139942" y="107035"/>
                  </a:lnTo>
                  <a:lnTo>
                    <a:pt x="6134138" y="105410"/>
                  </a:lnTo>
                  <a:lnTo>
                    <a:pt x="6133541" y="111226"/>
                  </a:lnTo>
                  <a:lnTo>
                    <a:pt x="6137681" y="110451"/>
                  </a:lnTo>
                  <a:lnTo>
                    <a:pt x="6143485" y="112026"/>
                  </a:lnTo>
                  <a:lnTo>
                    <a:pt x="6144069" y="10615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4207" y="6285902"/>
              <a:ext cx="6496685" cy="140335"/>
            </a:xfrm>
            <a:custGeom>
              <a:avLst/>
              <a:gdLst/>
              <a:ahLst/>
              <a:cxnLst/>
              <a:rect l="l" t="t" r="r" b="b"/>
              <a:pathLst>
                <a:path w="6496684" h="140335">
                  <a:moveTo>
                    <a:pt x="7772" y="52743"/>
                  </a:moveTo>
                  <a:lnTo>
                    <a:pt x="7366" y="47688"/>
                  </a:lnTo>
                  <a:lnTo>
                    <a:pt x="558" y="46888"/>
                  </a:lnTo>
                  <a:lnTo>
                    <a:pt x="0" y="53187"/>
                  </a:lnTo>
                  <a:lnTo>
                    <a:pt x="1257" y="59093"/>
                  </a:lnTo>
                  <a:lnTo>
                    <a:pt x="4572" y="56019"/>
                  </a:lnTo>
                  <a:lnTo>
                    <a:pt x="7772" y="52743"/>
                  </a:lnTo>
                  <a:close/>
                </a:path>
                <a:path w="6496684" h="140335">
                  <a:moveTo>
                    <a:pt x="25476" y="54305"/>
                  </a:moveTo>
                  <a:lnTo>
                    <a:pt x="23317" y="51854"/>
                  </a:lnTo>
                  <a:lnTo>
                    <a:pt x="22123" y="50520"/>
                  </a:lnTo>
                  <a:lnTo>
                    <a:pt x="17614" y="54648"/>
                  </a:lnTo>
                  <a:lnTo>
                    <a:pt x="19799" y="56984"/>
                  </a:lnTo>
                  <a:lnTo>
                    <a:pt x="20891" y="58267"/>
                  </a:lnTo>
                  <a:lnTo>
                    <a:pt x="25476" y="54305"/>
                  </a:lnTo>
                  <a:close/>
                </a:path>
                <a:path w="6496684" h="140335">
                  <a:moveTo>
                    <a:pt x="427126" y="32575"/>
                  </a:moveTo>
                  <a:lnTo>
                    <a:pt x="419646" y="34124"/>
                  </a:lnTo>
                  <a:lnTo>
                    <a:pt x="412381" y="35979"/>
                  </a:lnTo>
                  <a:lnTo>
                    <a:pt x="405955" y="38849"/>
                  </a:lnTo>
                  <a:lnTo>
                    <a:pt x="400977" y="43472"/>
                  </a:lnTo>
                  <a:lnTo>
                    <a:pt x="409575" y="43281"/>
                  </a:lnTo>
                  <a:lnTo>
                    <a:pt x="418071" y="42938"/>
                  </a:lnTo>
                  <a:lnTo>
                    <a:pt x="424561" y="40144"/>
                  </a:lnTo>
                  <a:lnTo>
                    <a:pt x="427126" y="32575"/>
                  </a:lnTo>
                  <a:close/>
                </a:path>
                <a:path w="6496684" h="140335">
                  <a:moveTo>
                    <a:pt x="449694" y="26784"/>
                  </a:moveTo>
                  <a:lnTo>
                    <a:pt x="444677" y="26911"/>
                  </a:lnTo>
                  <a:lnTo>
                    <a:pt x="440207" y="23342"/>
                  </a:lnTo>
                  <a:lnTo>
                    <a:pt x="436676" y="21615"/>
                  </a:lnTo>
                  <a:lnTo>
                    <a:pt x="434454" y="27279"/>
                  </a:lnTo>
                  <a:lnTo>
                    <a:pt x="443611" y="34950"/>
                  </a:lnTo>
                  <a:lnTo>
                    <a:pt x="447116" y="34582"/>
                  </a:lnTo>
                  <a:lnTo>
                    <a:pt x="449694" y="26784"/>
                  </a:lnTo>
                  <a:close/>
                </a:path>
                <a:path w="6496684" h="140335">
                  <a:moveTo>
                    <a:pt x="474548" y="28536"/>
                  </a:moveTo>
                  <a:lnTo>
                    <a:pt x="472465" y="26035"/>
                  </a:lnTo>
                  <a:lnTo>
                    <a:pt x="471360" y="24879"/>
                  </a:lnTo>
                  <a:lnTo>
                    <a:pt x="466813" y="28689"/>
                  </a:lnTo>
                  <a:lnTo>
                    <a:pt x="468858" y="31229"/>
                  </a:lnTo>
                  <a:lnTo>
                    <a:pt x="469963" y="32613"/>
                  </a:lnTo>
                  <a:lnTo>
                    <a:pt x="474548" y="28536"/>
                  </a:lnTo>
                  <a:close/>
                </a:path>
                <a:path w="6496684" h="140335">
                  <a:moveTo>
                    <a:pt x="522211" y="34404"/>
                  </a:moveTo>
                  <a:lnTo>
                    <a:pt x="491832" y="35394"/>
                  </a:lnTo>
                  <a:lnTo>
                    <a:pt x="486638" y="34036"/>
                  </a:lnTo>
                  <a:lnTo>
                    <a:pt x="484301" y="28651"/>
                  </a:lnTo>
                  <a:lnTo>
                    <a:pt x="476478" y="30975"/>
                  </a:lnTo>
                  <a:lnTo>
                    <a:pt x="474497" y="38036"/>
                  </a:lnTo>
                  <a:lnTo>
                    <a:pt x="471703" y="44132"/>
                  </a:lnTo>
                  <a:lnTo>
                    <a:pt x="468693" y="49987"/>
                  </a:lnTo>
                  <a:lnTo>
                    <a:pt x="466026" y="56311"/>
                  </a:lnTo>
                  <a:lnTo>
                    <a:pt x="471703" y="56095"/>
                  </a:lnTo>
                  <a:lnTo>
                    <a:pt x="474522" y="52412"/>
                  </a:lnTo>
                  <a:lnTo>
                    <a:pt x="476808" y="48031"/>
                  </a:lnTo>
                  <a:lnTo>
                    <a:pt x="480834" y="45745"/>
                  </a:lnTo>
                  <a:lnTo>
                    <a:pt x="486054" y="49669"/>
                  </a:lnTo>
                  <a:lnTo>
                    <a:pt x="489254" y="46723"/>
                  </a:lnTo>
                  <a:lnTo>
                    <a:pt x="492937" y="41922"/>
                  </a:lnTo>
                  <a:lnTo>
                    <a:pt x="499630" y="40246"/>
                  </a:lnTo>
                  <a:lnTo>
                    <a:pt x="511022" y="39890"/>
                  </a:lnTo>
                  <a:lnTo>
                    <a:pt x="515429" y="38900"/>
                  </a:lnTo>
                  <a:lnTo>
                    <a:pt x="521804" y="40309"/>
                  </a:lnTo>
                  <a:lnTo>
                    <a:pt x="522211" y="34404"/>
                  </a:lnTo>
                  <a:close/>
                </a:path>
                <a:path w="6496684" h="140335">
                  <a:moveTo>
                    <a:pt x="2070138" y="15697"/>
                  </a:moveTo>
                  <a:lnTo>
                    <a:pt x="2064448" y="12547"/>
                  </a:lnTo>
                  <a:lnTo>
                    <a:pt x="2064740" y="18656"/>
                  </a:lnTo>
                  <a:lnTo>
                    <a:pt x="2070138" y="15697"/>
                  </a:lnTo>
                  <a:close/>
                </a:path>
                <a:path w="6496684" h="140335">
                  <a:moveTo>
                    <a:pt x="2282063" y="5994"/>
                  </a:moveTo>
                  <a:lnTo>
                    <a:pt x="2278938" y="4965"/>
                  </a:lnTo>
                  <a:lnTo>
                    <a:pt x="2278583" y="7912"/>
                  </a:lnTo>
                  <a:lnTo>
                    <a:pt x="2278342" y="10947"/>
                  </a:lnTo>
                  <a:lnTo>
                    <a:pt x="2281440" y="11925"/>
                  </a:lnTo>
                  <a:lnTo>
                    <a:pt x="2281834" y="9080"/>
                  </a:lnTo>
                  <a:lnTo>
                    <a:pt x="2282063" y="5994"/>
                  </a:lnTo>
                  <a:close/>
                </a:path>
                <a:path w="6496684" h="140335">
                  <a:moveTo>
                    <a:pt x="2287435" y="3048"/>
                  </a:moveTo>
                  <a:lnTo>
                    <a:pt x="2281834" y="0"/>
                  </a:lnTo>
                  <a:lnTo>
                    <a:pt x="2282063" y="5994"/>
                  </a:lnTo>
                  <a:lnTo>
                    <a:pt x="2287435" y="3048"/>
                  </a:lnTo>
                  <a:close/>
                </a:path>
                <a:path w="6496684" h="140335">
                  <a:moveTo>
                    <a:pt x="2373566" y="12611"/>
                  </a:moveTo>
                  <a:lnTo>
                    <a:pt x="2370696" y="13652"/>
                  </a:lnTo>
                  <a:lnTo>
                    <a:pt x="2366340" y="12649"/>
                  </a:lnTo>
                  <a:lnTo>
                    <a:pt x="2366137" y="17411"/>
                  </a:lnTo>
                  <a:lnTo>
                    <a:pt x="2368981" y="16421"/>
                  </a:lnTo>
                  <a:lnTo>
                    <a:pt x="2373338" y="17424"/>
                  </a:lnTo>
                  <a:lnTo>
                    <a:pt x="2373566" y="12611"/>
                  </a:lnTo>
                  <a:close/>
                </a:path>
                <a:path w="6496684" h="140335">
                  <a:moveTo>
                    <a:pt x="2411552" y="16941"/>
                  </a:moveTo>
                  <a:lnTo>
                    <a:pt x="2409266" y="12496"/>
                  </a:lnTo>
                  <a:lnTo>
                    <a:pt x="2402751" y="18034"/>
                  </a:lnTo>
                  <a:lnTo>
                    <a:pt x="2409444" y="21945"/>
                  </a:lnTo>
                  <a:lnTo>
                    <a:pt x="2411552" y="16941"/>
                  </a:lnTo>
                  <a:close/>
                </a:path>
                <a:path w="6496684" h="140335">
                  <a:moveTo>
                    <a:pt x="2437701" y="11315"/>
                  </a:moveTo>
                  <a:lnTo>
                    <a:pt x="2435898" y="8661"/>
                  </a:lnTo>
                  <a:lnTo>
                    <a:pt x="2434920" y="7404"/>
                  </a:lnTo>
                  <a:lnTo>
                    <a:pt x="2430284" y="11023"/>
                  </a:lnTo>
                  <a:lnTo>
                    <a:pt x="2432151" y="13614"/>
                  </a:lnTo>
                  <a:lnTo>
                    <a:pt x="2433155" y="15036"/>
                  </a:lnTo>
                  <a:lnTo>
                    <a:pt x="2437701" y="11315"/>
                  </a:lnTo>
                  <a:close/>
                </a:path>
                <a:path w="6496684" h="140335">
                  <a:moveTo>
                    <a:pt x="2459634" y="16738"/>
                  </a:moveTo>
                  <a:lnTo>
                    <a:pt x="2456789" y="12649"/>
                  </a:lnTo>
                  <a:lnTo>
                    <a:pt x="2452217" y="16294"/>
                  </a:lnTo>
                  <a:lnTo>
                    <a:pt x="2454059" y="18923"/>
                  </a:lnTo>
                  <a:lnTo>
                    <a:pt x="2454999" y="20370"/>
                  </a:lnTo>
                  <a:lnTo>
                    <a:pt x="2459634" y="16738"/>
                  </a:lnTo>
                  <a:close/>
                </a:path>
                <a:path w="6496684" h="140335">
                  <a:moveTo>
                    <a:pt x="2468842" y="9232"/>
                  </a:moveTo>
                  <a:lnTo>
                    <a:pt x="2461577" y="9093"/>
                  </a:lnTo>
                  <a:lnTo>
                    <a:pt x="2461387" y="19062"/>
                  </a:lnTo>
                  <a:lnTo>
                    <a:pt x="2468651" y="19189"/>
                  </a:lnTo>
                  <a:lnTo>
                    <a:pt x="2468842" y="9232"/>
                  </a:lnTo>
                  <a:close/>
                </a:path>
                <a:path w="6496684" h="140335">
                  <a:moveTo>
                    <a:pt x="2512555" y="22466"/>
                  </a:moveTo>
                  <a:lnTo>
                    <a:pt x="2510002" y="18542"/>
                  </a:lnTo>
                  <a:lnTo>
                    <a:pt x="2506916" y="15278"/>
                  </a:lnTo>
                  <a:lnTo>
                    <a:pt x="2505468" y="9842"/>
                  </a:lnTo>
                  <a:lnTo>
                    <a:pt x="2509342" y="9715"/>
                  </a:lnTo>
                  <a:lnTo>
                    <a:pt x="2508504" y="3594"/>
                  </a:lnTo>
                  <a:lnTo>
                    <a:pt x="2501925" y="4902"/>
                  </a:lnTo>
                  <a:lnTo>
                    <a:pt x="2501150" y="13055"/>
                  </a:lnTo>
                  <a:lnTo>
                    <a:pt x="2496743" y="19177"/>
                  </a:lnTo>
                  <a:lnTo>
                    <a:pt x="2493911" y="24358"/>
                  </a:lnTo>
                  <a:lnTo>
                    <a:pt x="2497823" y="29654"/>
                  </a:lnTo>
                  <a:lnTo>
                    <a:pt x="2500109" y="24320"/>
                  </a:lnTo>
                  <a:lnTo>
                    <a:pt x="2504579" y="24638"/>
                  </a:lnTo>
                  <a:lnTo>
                    <a:pt x="2509329" y="27533"/>
                  </a:lnTo>
                  <a:lnTo>
                    <a:pt x="2512441" y="29908"/>
                  </a:lnTo>
                  <a:lnTo>
                    <a:pt x="2512555" y="22466"/>
                  </a:lnTo>
                  <a:close/>
                </a:path>
                <a:path w="6496684" h="140335">
                  <a:moveTo>
                    <a:pt x="2531224" y="5410"/>
                  </a:moveTo>
                  <a:lnTo>
                    <a:pt x="2523883" y="5283"/>
                  </a:lnTo>
                  <a:lnTo>
                    <a:pt x="2516644" y="6540"/>
                  </a:lnTo>
                  <a:lnTo>
                    <a:pt x="2520200" y="9969"/>
                  </a:lnTo>
                  <a:lnTo>
                    <a:pt x="2527439" y="11087"/>
                  </a:lnTo>
                  <a:lnTo>
                    <a:pt x="2531224" y="5410"/>
                  </a:lnTo>
                  <a:close/>
                </a:path>
                <a:path w="6496684" h="140335">
                  <a:moveTo>
                    <a:pt x="2549499" y="5715"/>
                  </a:moveTo>
                  <a:lnTo>
                    <a:pt x="2546705" y="6667"/>
                  </a:lnTo>
                  <a:lnTo>
                    <a:pt x="2542336" y="5651"/>
                  </a:lnTo>
                  <a:lnTo>
                    <a:pt x="2542121" y="10490"/>
                  </a:lnTo>
                  <a:lnTo>
                    <a:pt x="2544965" y="9499"/>
                  </a:lnTo>
                  <a:lnTo>
                    <a:pt x="2549334" y="10502"/>
                  </a:lnTo>
                  <a:lnTo>
                    <a:pt x="2549499" y="5715"/>
                  </a:lnTo>
                  <a:close/>
                </a:path>
                <a:path w="6496684" h="140335">
                  <a:moveTo>
                    <a:pt x="2560447" y="10820"/>
                  </a:moveTo>
                  <a:lnTo>
                    <a:pt x="2554097" y="10490"/>
                  </a:lnTo>
                  <a:lnTo>
                    <a:pt x="2550960" y="14503"/>
                  </a:lnTo>
                  <a:lnTo>
                    <a:pt x="2549207" y="20574"/>
                  </a:lnTo>
                  <a:lnTo>
                    <a:pt x="2555532" y="21043"/>
                  </a:lnTo>
                  <a:lnTo>
                    <a:pt x="2558732" y="17081"/>
                  </a:lnTo>
                  <a:lnTo>
                    <a:pt x="2560447" y="10820"/>
                  </a:lnTo>
                  <a:close/>
                </a:path>
                <a:path w="6496684" h="140335">
                  <a:moveTo>
                    <a:pt x="2778264" y="22237"/>
                  </a:moveTo>
                  <a:lnTo>
                    <a:pt x="2776397" y="19570"/>
                  </a:lnTo>
                  <a:lnTo>
                    <a:pt x="2775432" y="18161"/>
                  </a:lnTo>
                  <a:lnTo>
                    <a:pt x="2770822" y="21818"/>
                  </a:lnTo>
                  <a:lnTo>
                    <a:pt x="2772664" y="24447"/>
                  </a:lnTo>
                  <a:lnTo>
                    <a:pt x="2773616" y="25869"/>
                  </a:lnTo>
                  <a:lnTo>
                    <a:pt x="2778264" y="22237"/>
                  </a:lnTo>
                  <a:close/>
                </a:path>
                <a:path w="6496684" h="140335">
                  <a:moveTo>
                    <a:pt x="2840253" y="23583"/>
                  </a:moveTo>
                  <a:lnTo>
                    <a:pt x="2837472" y="19456"/>
                  </a:lnTo>
                  <a:lnTo>
                    <a:pt x="2832862" y="23088"/>
                  </a:lnTo>
                  <a:lnTo>
                    <a:pt x="2834665" y="25742"/>
                  </a:lnTo>
                  <a:lnTo>
                    <a:pt x="2835681" y="27190"/>
                  </a:lnTo>
                  <a:lnTo>
                    <a:pt x="2840253" y="23583"/>
                  </a:lnTo>
                  <a:close/>
                </a:path>
                <a:path w="6496684" h="140335">
                  <a:moveTo>
                    <a:pt x="2956077" y="12992"/>
                  </a:moveTo>
                  <a:lnTo>
                    <a:pt x="2951696" y="13525"/>
                  </a:lnTo>
                  <a:lnTo>
                    <a:pt x="2953740" y="20815"/>
                  </a:lnTo>
                  <a:lnTo>
                    <a:pt x="2956077" y="12992"/>
                  </a:lnTo>
                  <a:close/>
                </a:path>
                <a:path w="6496684" h="140335">
                  <a:moveTo>
                    <a:pt x="3015335" y="22453"/>
                  </a:moveTo>
                  <a:lnTo>
                    <a:pt x="3013557" y="19799"/>
                  </a:lnTo>
                  <a:lnTo>
                    <a:pt x="3012516" y="18542"/>
                  </a:lnTo>
                  <a:lnTo>
                    <a:pt x="3007944" y="22136"/>
                  </a:lnTo>
                  <a:lnTo>
                    <a:pt x="3006217" y="19646"/>
                  </a:lnTo>
                  <a:lnTo>
                    <a:pt x="3005251" y="18376"/>
                  </a:lnTo>
                  <a:lnTo>
                    <a:pt x="3000667" y="21983"/>
                  </a:lnTo>
                  <a:lnTo>
                    <a:pt x="3002470" y="24574"/>
                  </a:lnTo>
                  <a:lnTo>
                    <a:pt x="3003435" y="25996"/>
                  </a:lnTo>
                  <a:lnTo>
                    <a:pt x="3008033" y="22313"/>
                  </a:lnTo>
                  <a:lnTo>
                    <a:pt x="3009773" y="24739"/>
                  </a:lnTo>
                  <a:lnTo>
                    <a:pt x="3010725" y="26162"/>
                  </a:lnTo>
                  <a:lnTo>
                    <a:pt x="3015335" y="22453"/>
                  </a:lnTo>
                  <a:close/>
                </a:path>
                <a:path w="6496684" h="140335">
                  <a:moveTo>
                    <a:pt x="3064205" y="35953"/>
                  </a:moveTo>
                  <a:lnTo>
                    <a:pt x="3063837" y="27647"/>
                  </a:lnTo>
                  <a:lnTo>
                    <a:pt x="3057220" y="24587"/>
                  </a:lnTo>
                  <a:lnTo>
                    <a:pt x="3049574" y="25844"/>
                  </a:lnTo>
                  <a:lnTo>
                    <a:pt x="3046107" y="30492"/>
                  </a:lnTo>
                  <a:lnTo>
                    <a:pt x="3052076" y="29972"/>
                  </a:lnTo>
                  <a:lnTo>
                    <a:pt x="3055734" y="32461"/>
                  </a:lnTo>
                  <a:lnTo>
                    <a:pt x="3059099" y="35331"/>
                  </a:lnTo>
                  <a:lnTo>
                    <a:pt x="3064205" y="35953"/>
                  </a:lnTo>
                  <a:close/>
                </a:path>
                <a:path w="6496684" h="140335">
                  <a:moveTo>
                    <a:pt x="3151809" y="32854"/>
                  </a:moveTo>
                  <a:lnTo>
                    <a:pt x="3146628" y="30073"/>
                  </a:lnTo>
                  <a:lnTo>
                    <a:pt x="3143072" y="24955"/>
                  </a:lnTo>
                  <a:lnTo>
                    <a:pt x="3141256" y="17780"/>
                  </a:lnTo>
                  <a:lnTo>
                    <a:pt x="3132861" y="17411"/>
                  </a:lnTo>
                  <a:lnTo>
                    <a:pt x="3126473" y="20104"/>
                  </a:lnTo>
                  <a:lnTo>
                    <a:pt x="3121075" y="21501"/>
                  </a:lnTo>
                  <a:lnTo>
                    <a:pt x="3115691" y="17208"/>
                  </a:lnTo>
                  <a:lnTo>
                    <a:pt x="3111347" y="28016"/>
                  </a:lnTo>
                  <a:lnTo>
                    <a:pt x="3102381" y="30391"/>
                  </a:lnTo>
                  <a:lnTo>
                    <a:pt x="3093555" y="32232"/>
                  </a:lnTo>
                  <a:lnTo>
                    <a:pt x="3089592" y="41452"/>
                  </a:lnTo>
                  <a:lnTo>
                    <a:pt x="3100120" y="38646"/>
                  </a:lnTo>
                  <a:lnTo>
                    <a:pt x="3108744" y="39204"/>
                  </a:lnTo>
                  <a:lnTo>
                    <a:pt x="3117812" y="41109"/>
                  </a:lnTo>
                  <a:lnTo>
                    <a:pt x="3129635" y="42354"/>
                  </a:lnTo>
                  <a:lnTo>
                    <a:pt x="3134931" y="41262"/>
                  </a:lnTo>
                  <a:lnTo>
                    <a:pt x="3136023" y="34290"/>
                  </a:lnTo>
                  <a:lnTo>
                    <a:pt x="3140875" y="32613"/>
                  </a:lnTo>
                  <a:lnTo>
                    <a:pt x="3140735" y="39243"/>
                  </a:lnTo>
                  <a:lnTo>
                    <a:pt x="3150806" y="39319"/>
                  </a:lnTo>
                  <a:lnTo>
                    <a:pt x="3151809" y="32854"/>
                  </a:lnTo>
                  <a:close/>
                </a:path>
                <a:path w="6496684" h="140335">
                  <a:moveTo>
                    <a:pt x="3250717" y="34188"/>
                  </a:moveTo>
                  <a:lnTo>
                    <a:pt x="3250476" y="25107"/>
                  </a:lnTo>
                  <a:lnTo>
                    <a:pt x="3244278" y="24777"/>
                  </a:lnTo>
                  <a:lnTo>
                    <a:pt x="3240900" y="28702"/>
                  </a:lnTo>
                  <a:lnTo>
                    <a:pt x="3239312" y="34810"/>
                  </a:lnTo>
                  <a:lnTo>
                    <a:pt x="3246577" y="36766"/>
                  </a:lnTo>
                  <a:lnTo>
                    <a:pt x="3250717" y="34188"/>
                  </a:lnTo>
                  <a:close/>
                </a:path>
                <a:path w="6496684" h="140335">
                  <a:moveTo>
                    <a:pt x="3368954" y="25539"/>
                  </a:moveTo>
                  <a:lnTo>
                    <a:pt x="3366198" y="21501"/>
                  </a:lnTo>
                  <a:lnTo>
                    <a:pt x="3361563" y="25107"/>
                  </a:lnTo>
                  <a:lnTo>
                    <a:pt x="3363391" y="27736"/>
                  </a:lnTo>
                  <a:lnTo>
                    <a:pt x="3364344" y="29184"/>
                  </a:lnTo>
                  <a:lnTo>
                    <a:pt x="3368954" y="25539"/>
                  </a:lnTo>
                  <a:close/>
                </a:path>
                <a:path w="6496684" h="140335">
                  <a:moveTo>
                    <a:pt x="3457664" y="35166"/>
                  </a:moveTo>
                  <a:lnTo>
                    <a:pt x="3450590" y="35331"/>
                  </a:lnTo>
                  <a:lnTo>
                    <a:pt x="3442652" y="34188"/>
                  </a:lnTo>
                  <a:lnTo>
                    <a:pt x="3436696" y="35890"/>
                  </a:lnTo>
                  <a:lnTo>
                    <a:pt x="3435540" y="44602"/>
                  </a:lnTo>
                  <a:lnTo>
                    <a:pt x="3442957" y="44958"/>
                  </a:lnTo>
                  <a:lnTo>
                    <a:pt x="3449917" y="44691"/>
                  </a:lnTo>
                  <a:lnTo>
                    <a:pt x="3455225" y="42011"/>
                  </a:lnTo>
                  <a:lnTo>
                    <a:pt x="3457664" y="35166"/>
                  </a:lnTo>
                  <a:close/>
                </a:path>
                <a:path w="6496684" h="140335">
                  <a:moveTo>
                    <a:pt x="3613569" y="44069"/>
                  </a:moveTo>
                  <a:lnTo>
                    <a:pt x="3609225" y="40005"/>
                  </a:lnTo>
                  <a:lnTo>
                    <a:pt x="3605428" y="40246"/>
                  </a:lnTo>
                  <a:lnTo>
                    <a:pt x="3601174" y="42278"/>
                  </a:lnTo>
                  <a:lnTo>
                    <a:pt x="3595446" y="43611"/>
                  </a:lnTo>
                  <a:lnTo>
                    <a:pt x="3566426" y="42887"/>
                  </a:lnTo>
                  <a:lnTo>
                    <a:pt x="3559479" y="43218"/>
                  </a:lnTo>
                  <a:lnTo>
                    <a:pt x="3551491" y="41998"/>
                  </a:lnTo>
                  <a:lnTo>
                    <a:pt x="3544582" y="42316"/>
                  </a:lnTo>
                  <a:lnTo>
                    <a:pt x="3540874" y="47282"/>
                  </a:lnTo>
                  <a:lnTo>
                    <a:pt x="3550386" y="48145"/>
                  </a:lnTo>
                  <a:lnTo>
                    <a:pt x="3558324" y="51054"/>
                  </a:lnTo>
                  <a:lnTo>
                    <a:pt x="3566579" y="53543"/>
                  </a:lnTo>
                  <a:lnTo>
                    <a:pt x="3577044" y="53136"/>
                  </a:lnTo>
                  <a:lnTo>
                    <a:pt x="3583889" y="54508"/>
                  </a:lnTo>
                  <a:lnTo>
                    <a:pt x="3585172" y="47815"/>
                  </a:lnTo>
                  <a:lnTo>
                    <a:pt x="3591725" y="48577"/>
                  </a:lnTo>
                  <a:lnTo>
                    <a:pt x="3597757" y="48247"/>
                  </a:lnTo>
                  <a:lnTo>
                    <a:pt x="3604806" y="49415"/>
                  </a:lnTo>
                  <a:lnTo>
                    <a:pt x="3610775" y="49022"/>
                  </a:lnTo>
                  <a:lnTo>
                    <a:pt x="3613569" y="44069"/>
                  </a:lnTo>
                  <a:close/>
                </a:path>
                <a:path w="6496684" h="140335">
                  <a:moveTo>
                    <a:pt x="3858984" y="42989"/>
                  </a:moveTo>
                  <a:lnTo>
                    <a:pt x="3857155" y="40309"/>
                  </a:lnTo>
                  <a:lnTo>
                    <a:pt x="3856190" y="39039"/>
                  </a:lnTo>
                  <a:lnTo>
                    <a:pt x="3851618" y="42621"/>
                  </a:lnTo>
                  <a:lnTo>
                    <a:pt x="3853396" y="45237"/>
                  </a:lnTo>
                  <a:lnTo>
                    <a:pt x="3854348" y="46659"/>
                  </a:lnTo>
                  <a:lnTo>
                    <a:pt x="3858984" y="42989"/>
                  </a:lnTo>
                  <a:close/>
                </a:path>
                <a:path w="6496684" h="140335">
                  <a:moveTo>
                    <a:pt x="3900728" y="57327"/>
                  </a:moveTo>
                  <a:lnTo>
                    <a:pt x="3896791" y="51308"/>
                  </a:lnTo>
                  <a:lnTo>
                    <a:pt x="3895585" y="59131"/>
                  </a:lnTo>
                  <a:lnTo>
                    <a:pt x="3888702" y="54610"/>
                  </a:lnTo>
                  <a:lnTo>
                    <a:pt x="3885869" y="51015"/>
                  </a:lnTo>
                  <a:lnTo>
                    <a:pt x="3886936" y="60769"/>
                  </a:lnTo>
                  <a:lnTo>
                    <a:pt x="3894671" y="61683"/>
                  </a:lnTo>
                  <a:lnTo>
                    <a:pt x="3900728" y="57327"/>
                  </a:lnTo>
                  <a:close/>
                </a:path>
                <a:path w="6496684" h="140335">
                  <a:moveTo>
                    <a:pt x="3967238" y="55740"/>
                  </a:moveTo>
                  <a:lnTo>
                    <a:pt x="3965435" y="53111"/>
                  </a:lnTo>
                  <a:lnTo>
                    <a:pt x="3964521" y="51892"/>
                  </a:lnTo>
                  <a:lnTo>
                    <a:pt x="3959898" y="55435"/>
                  </a:lnTo>
                  <a:lnTo>
                    <a:pt x="3961688" y="58089"/>
                  </a:lnTo>
                  <a:lnTo>
                    <a:pt x="3962679" y="59550"/>
                  </a:lnTo>
                  <a:lnTo>
                    <a:pt x="3967238" y="55740"/>
                  </a:lnTo>
                  <a:close/>
                </a:path>
                <a:path w="6496684" h="140335">
                  <a:moveTo>
                    <a:pt x="4008869" y="54279"/>
                  </a:moveTo>
                  <a:lnTo>
                    <a:pt x="4004094" y="54152"/>
                  </a:lnTo>
                  <a:lnTo>
                    <a:pt x="4005872" y="45554"/>
                  </a:lnTo>
                  <a:lnTo>
                    <a:pt x="4001935" y="44145"/>
                  </a:lnTo>
                  <a:lnTo>
                    <a:pt x="3997350" y="44399"/>
                  </a:lnTo>
                  <a:lnTo>
                    <a:pt x="3996728" y="50431"/>
                  </a:lnTo>
                  <a:lnTo>
                    <a:pt x="3990962" y="48869"/>
                  </a:lnTo>
                  <a:lnTo>
                    <a:pt x="3990314" y="40068"/>
                  </a:lnTo>
                  <a:lnTo>
                    <a:pt x="3985018" y="37388"/>
                  </a:lnTo>
                  <a:lnTo>
                    <a:pt x="3976751" y="38569"/>
                  </a:lnTo>
                  <a:lnTo>
                    <a:pt x="3976205" y="47244"/>
                  </a:lnTo>
                  <a:lnTo>
                    <a:pt x="3977119" y="54102"/>
                  </a:lnTo>
                  <a:lnTo>
                    <a:pt x="3979837" y="58572"/>
                  </a:lnTo>
                  <a:lnTo>
                    <a:pt x="3987622" y="58305"/>
                  </a:lnTo>
                  <a:lnTo>
                    <a:pt x="3996499" y="59588"/>
                  </a:lnTo>
                  <a:lnTo>
                    <a:pt x="4004284" y="59283"/>
                  </a:lnTo>
                  <a:lnTo>
                    <a:pt x="4008869" y="54279"/>
                  </a:lnTo>
                  <a:close/>
                </a:path>
                <a:path w="6496684" h="140335">
                  <a:moveTo>
                    <a:pt x="4023487" y="49733"/>
                  </a:moveTo>
                  <a:lnTo>
                    <a:pt x="4018877" y="49326"/>
                  </a:lnTo>
                  <a:lnTo>
                    <a:pt x="4018661" y="43192"/>
                  </a:lnTo>
                  <a:lnTo>
                    <a:pt x="4012742" y="44437"/>
                  </a:lnTo>
                  <a:lnTo>
                    <a:pt x="4012082" y="51752"/>
                  </a:lnTo>
                  <a:lnTo>
                    <a:pt x="4016324" y="55295"/>
                  </a:lnTo>
                  <a:lnTo>
                    <a:pt x="4021467" y="54724"/>
                  </a:lnTo>
                  <a:lnTo>
                    <a:pt x="4023487" y="49733"/>
                  </a:lnTo>
                  <a:close/>
                </a:path>
                <a:path w="6496684" h="140335">
                  <a:moveTo>
                    <a:pt x="4058094" y="43281"/>
                  </a:moveTo>
                  <a:lnTo>
                    <a:pt x="4056303" y="40665"/>
                  </a:lnTo>
                  <a:lnTo>
                    <a:pt x="4055414" y="39243"/>
                  </a:lnTo>
                  <a:lnTo>
                    <a:pt x="4050728" y="42849"/>
                  </a:lnTo>
                  <a:lnTo>
                    <a:pt x="4052532" y="45478"/>
                  </a:lnTo>
                  <a:lnTo>
                    <a:pt x="4053573" y="46913"/>
                  </a:lnTo>
                  <a:lnTo>
                    <a:pt x="4058094" y="43281"/>
                  </a:lnTo>
                  <a:close/>
                </a:path>
                <a:path w="6496684" h="140335">
                  <a:moveTo>
                    <a:pt x="4287850" y="46850"/>
                  </a:moveTo>
                  <a:lnTo>
                    <a:pt x="4284992" y="47764"/>
                  </a:lnTo>
                  <a:lnTo>
                    <a:pt x="4280700" y="46723"/>
                  </a:lnTo>
                  <a:lnTo>
                    <a:pt x="4280459" y="51536"/>
                  </a:lnTo>
                  <a:lnTo>
                    <a:pt x="4283341" y="50571"/>
                  </a:lnTo>
                  <a:lnTo>
                    <a:pt x="4287596" y="51612"/>
                  </a:lnTo>
                  <a:lnTo>
                    <a:pt x="4287850" y="46850"/>
                  </a:lnTo>
                  <a:close/>
                </a:path>
                <a:path w="6496684" h="140335">
                  <a:moveTo>
                    <a:pt x="4371010" y="49060"/>
                  </a:moveTo>
                  <a:lnTo>
                    <a:pt x="4363758" y="48856"/>
                  </a:lnTo>
                  <a:lnTo>
                    <a:pt x="4356620" y="50050"/>
                  </a:lnTo>
                  <a:lnTo>
                    <a:pt x="4360100" y="53517"/>
                  </a:lnTo>
                  <a:lnTo>
                    <a:pt x="4367238" y="54698"/>
                  </a:lnTo>
                  <a:lnTo>
                    <a:pt x="4371010" y="49060"/>
                  </a:lnTo>
                  <a:close/>
                </a:path>
                <a:path w="6496684" h="140335">
                  <a:moveTo>
                    <a:pt x="4546485" y="98513"/>
                  </a:moveTo>
                  <a:lnTo>
                    <a:pt x="4546193" y="89281"/>
                  </a:lnTo>
                  <a:lnTo>
                    <a:pt x="4545177" y="80975"/>
                  </a:lnTo>
                  <a:lnTo>
                    <a:pt x="4543247" y="73888"/>
                  </a:lnTo>
                  <a:lnTo>
                    <a:pt x="4540148" y="68300"/>
                  </a:lnTo>
                  <a:lnTo>
                    <a:pt x="4538815" y="76784"/>
                  </a:lnTo>
                  <a:lnTo>
                    <a:pt x="4533976" y="80073"/>
                  </a:lnTo>
                  <a:lnTo>
                    <a:pt x="4529353" y="83642"/>
                  </a:lnTo>
                  <a:lnTo>
                    <a:pt x="4528629" y="93002"/>
                  </a:lnTo>
                  <a:lnTo>
                    <a:pt x="4535094" y="90614"/>
                  </a:lnTo>
                  <a:lnTo>
                    <a:pt x="4538751" y="90970"/>
                  </a:lnTo>
                  <a:lnTo>
                    <a:pt x="4541812" y="93738"/>
                  </a:lnTo>
                  <a:lnTo>
                    <a:pt x="4546485" y="98513"/>
                  </a:lnTo>
                  <a:close/>
                </a:path>
                <a:path w="6496684" h="140335">
                  <a:moveTo>
                    <a:pt x="4644809" y="66052"/>
                  </a:moveTo>
                  <a:lnTo>
                    <a:pt x="4634027" y="65773"/>
                  </a:lnTo>
                  <a:lnTo>
                    <a:pt x="4629734" y="66433"/>
                  </a:lnTo>
                  <a:lnTo>
                    <a:pt x="4623778" y="64592"/>
                  </a:lnTo>
                  <a:lnTo>
                    <a:pt x="4623028" y="70434"/>
                  </a:lnTo>
                  <a:lnTo>
                    <a:pt x="4633874" y="70713"/>
                  </a:lnTo>
                  <a:lnTo>
                    <a:pt x="4638129" y="70142"/>
                  </a:lnTo>
                  <a:lnTo>
                    <a:pt x="4644060" y="71932"/>
                  </a:lnTo>
                  <a:lnTo>
                    <a:pt x="4644809" y="66052"/>
                  </a:lnTo>
                  <a:close/>
                </a:path>
                <a:path w="6496684" h="140335">
                  <a:moveTo>
                    <a:pt x="4749304" y="68757"/>
                  </a:moveTo>
                  <a:lnTo>
                    <a:pt x="4747311" y="61506"/>
                  </a:lnTo>
                  <a:lnTo>
                    <a:pt x="4744923" y="69100"/>
                  </a:lnTo>
                  <a:lnTo>
                    <a:pt x="4749304" y="68757"/>
                  </a:lnTo>
                  <a:close/>
                </a:path>
                <a:path w="6496684" h="140335">
                  <a:moveTo>
                    <a:pt x="4762576" y="108927"/>
                  </a:moveTo>
                  <a:lnTo>
                    <a:pt x="4744555" y="108508"/>
                  </a:lnTo>
                  <a:lnTo>
                    <a:pt x="4733366" y="107251"/>
                  </a:lnTo>
                  <a:lnTo>
                    <a:pt x="4731448" y="107035"/>
                  </a:lnTo>
                  <a:lnTo>
                    <a:pt x="4731143" y="106972"/>
                  </a:lnTo>
                  <a:lnTo>
                    <a:pt x="4719536" y="104927"/>
                  </a:lnTo>
                  <a:lnTo>
                    <a:pt x="4699178" y="101701"/>
                  </a:lnTo>
                  <a:lnTo>
                    <a:pt x="4695431" y="103974"/>
                  </a:lnTo>
                  <a:lnTo>
                    <a:pt x="4691977" y="106654"/>
                  </a:lnTo>
                  <a:lnTo>
                    <a:pt x="4686935" y="106972"/>
                  </a:lnTo>
                  <a:lnTo>
                    <a:pt x="4679924" y="102019"/>
                  </a:lnTo>
                  <a:lnTo>
                    <a:pt x="4670857" y="104800"/>
                  </a:lnTo>
                  <a:lnTo>
                    <a:pt x="4661738" y="107251"/>
                  </a:lnTo>
                  <a:lnTo>
                    <a:pt x="4654588" y="101307"/>
                  </a:lnTo>
                  <a:lnTo>
                    <a:pt x="4656582" y="96329"/>
                  </a:lnTo>
                  <a:lnTo>
                    <a:pt x="4661598" y="95859"/>
                  </a:lnTo>
                  <a:lnTo>
                    <a:pt x="4667656" y="96964"/>
                  </a:lnTo>
                  <a:lnTo>
                    <a:pt x="4672774" y="96723"/>
                  </a:lnTo>
                  <a:lnTo>
                    <a:pt x="4679429" y="96215"/>
                  </a:lnTo>
                  <a:lnTo>
                    <a:pt x="4679340" y="95859"/>
                  </a:lnTo>
                  <a:lnTo>
                    <a:pt x="4678604" y="92798"/>
                  </a:lnTo>
                  <a:lnTo>
                    <a:pt x="4676749" y="85064"/>
                  </a:lnTo>
                  <a:lnTo>
                    <a:pt x="4675505" y="79959"/>
                  </a:lnTo>
                  <a:lnTo>
                    <a:pt x="4680597" y="77000"/>
                  </a:lnTo>
                  <a:lnTo>
                    <a:pt x="4671987" y="76085"/>
                  </a:lnTo>
                  <a:lnTo>
                    <a:pt x="4667643" y="77393"/>
                  </a:lnTo>
                  <a:lnTo>
                    <a:pt x="4667643" y="89268"/>
                  </a:lnTo>
                  <a:lnTo>
                    <a:pt x="4663097" y="92798"/>
                  </a:lnTo>
                  <a:lnTo>
                    <a:pt x="4662132" y="91465"/>
                  </a:lnTo>
                  <a:lnTo>
                    <a:pt x="4660341" y="88798"/>
                  </a:lnTo>
                  <a:lnTo>
                    <a:pt x="4664862" y="85064"/>
                  </a:lnTo>
                  <a:lnTo>
                    <a:pt x="4665840" y="86626"/>
                  </a:lnTo>
                  <a:lnTo>
                    <a:pt x="4667643" y="89268"/>
                  </a:lnTo>
                  <a:lnTo>
                    <a:pt x="4667643" y="77393"/>
                  </a:lnTo>
                  <a:lnTo>
                    <a:pt x="4665357" y="78066"/>
                  </a:lnTo>
                  <a:lnTo>
                    <a:pt x="4659096" y="80556"/>
                  </a:lnTo>
                  <a:lnTo>
                    <a:pt x="4651578" y="81165"/>
                  </a:lnTo>
                  <a:lnTo>
                    <a:pt x="4651108" y="88798"/>
                  </a:lnTo>
                  <a:lnTo>
                    <a:pt x="4651108" y="89268"/>
                  </a:lnTo>
                  <a:lnTo>
                    <a:pt x="4652772" y="100304"/>
                  </a:lnTo>
                  <a:lnTo>
                    <a:pt x="4647425" y="101130"/>
                  </a:lnTo>
                  <a:lnTo>
                    <a:pt x="4640986" y="104140"/>
                  </a:lnTo>
                  <a:lnTo>
                    <a:pt x="4634344" y="106972"/>
                  </a:lnTo>
                  <a:lnTo>
                    <a:pt x="4627791" y="109232"/>
                  </a:lnTo>
                  <a:lnTo>
                    <a:pt x="4622927" y="110172"/>
                  </a:lnTo>
                  <a:lnTo>
                    <a:pt x="4620222" y="102298"/>
                  </a:lnTo>
                  <a:lnTo>
                    <a:pt x="4618660" y="104800"/>
                  </a:lnTo>
                  <a:lnTo>
                    <a:pt x="4615764" y="109715"/>
                  </a:lnTo>
                  <a:lnTo>
                    <a:pt x="4612335" y="111582"/>
                  </a:lnTo>
                  <a:lnTo>
                    <a:pt x="4611255" y="105219"/>
                  </a:lnTo>
                  <a:lnTo>
                    <a:pt x="4611332" y="103974"/>
                  </a:lnTo>
                  <a:lnTo>
                    <a:pt x="4612614" y="91465"/>
                  </a:lnTo>
                  <a:lnTo>
                    <a:pt x="4613440" y="81622"/>
                  </a:lnTo>
                  <a:lnTo>
                    <a:pt x="4614342" y="73558"/>
                  </a:lnTo>
                  <a:lnTo>
                    <a:pt x="4615954" y="65316"/>
                  </a:lnTo>
                  <a:lnTo>
                    <a:pt x="4606836" y="71107"/>
                  </a:lnTo>
                  <a:lnTo>
                    <a:pt x="4603280" y="82435"/>
                  </a:lnTo>
                  <a:lnTo>
                    <a:pt x="4603153" y="89268"/>
                  </a:lnTo>
                  <a:lnTo>
                    <a:pt x="4603267" y="100304"/>
                  </a:lnTo>
                  <a:lnTo>
                    <a:pt x="4603839" y="109905"/>
                  </a:lnTo>
                  <a:lnTo>
                    <a:pt x="4588764" y="114503"/>
                  </a:lnTo>
                  <a:lnTo>
                    <a:pt x="4576000" y="116319"/>
                  </a:lnTo>
                  <a:lnTo>
                    <a:pt x="4564392" y="119583"/>
                  </a:lnTo>
                  <a:lnTo>
                    <a:pt x="4552835" y="128536"/>
                  </a:lnTo>
                  <a:lnTo>
                    <a:pt x="4564138" y="129616"/>
                  </a:lnTo>
                  <a:lnTo>
                    <a:pt x="4578743" y="128193"/>
                  </a:lnTo>
                  <a:lnTo>
                    <a:pt x="4591139" y="129717"/>
                  </a:lnTo>
                  <a:lnTo>
                    <a:pt x="4595825" y="139661"/>
                  </a:lnTo>
                  <a:lnTo>
                    <a:pt x="4602975" y="139852"/>
                  </a:lnTo>
                  <a:lnTo>
                    <a:pt x="4610887" y="139763"/>
                  </a:lnTo>
                  <a:lnTo>
                    <a:pt x="4616374" y="136118"/>
                  </a:lnTo>
                  <a:lnTo>
                    <a:pt x="4621555" y="132003"/>
                  </a:lnTo>
                  <a:lnTo>
                    <a:pt x="4628515" y="130492"/>
                  </a:lnTo>
                  <a:lnTo>
                    <a:pt x="4650143" y="131038"/>
                  </a:lnTo>
                  <a:lnTo>
                    <a:pt x="4651756" y="130492"/>
                  </a:lnTo>
                  <a:lnTo>
                    <a:pt x="4654880" y="129438"/>
                  </a:lnTo>
                  <a:lnTo>
                    <a:pt x="4655096" y="128193"/>
                  </a:lnTo>
                  <a:lnTo>
                    <a:pt x="4656086" y="122440"/>
                  </a:lnTo>
                  <a:lnTo>
                    <a:pt x="4661217" y="121412"/>
                  </a:lnTo>
                  <a:lnTo>
                    <a:pt x="4666602" y="125971"/>
                  </a:lnTo>
                  <a:lnTo>
                    <a:pt x="4672762" y="124625"/>
                  </a:lnTo>
                  <a:lnTo>
                    <a:pt x="4679442" y="123037"/>
                  </a:lnTo>
                  <a:lnTo>
                    <a:pt x="4686351" y="126911"/>
                  </a:lnTo>
                  <a:lnTo>
                    <a:pt x="4689640" y="123126"/>
                  </a:lnTo>
                  <a:lnTo>
                    <a:pt x="4689983" y="123037"/>
                  </a:lnTo>
                  <a:lnTo>
                    <a:pt x="4694606" y="121907"/>
                  </a:lnTo>
                  <a:lnTo>
                    <a:pt x="4700867" y="122440"/>
                  </a:lnTo>
                  <a:lnTo>
                    <a:pt x="4707394" y="121907"/>
                  </a:lnTo>
                  <a:lnTo>
                    <a:pt x="4708322" y="128714"/>
                  </a:lnTo>
                  <a:lnTo>
                    <a:pt x="4715154" y="127660"/>
                  </a:lnTo>
                  <a:lnTo>
                    <a:pt x="4719955" y="124002"/>
                  </a:lnTo>
                  <a:lnTo>
                    <a:pt x="4726127" y="122897"/>
                  </a:lnTo>
                  <a:lnTo>
                    <a:pt x="4732236" y="124320"/>
                  </a:lnTo>
                  <a:lnTo>
                    <a:pt x="4736795" y="128231"/>
                  </a:lnTo>
                  <a:lnTo>
                    <a:pt x="4738738" y="122897"/>
                  </a:lnTo>
                  <a:lnTo>
                    <a:pt x="4739106" y="121907"/>
                  </a:lnTo>
                  <a:lnTo>
                    <a:pt x="4739284" y="121412"/>
                  </a:lnTo>
                  <a:lnTo>
                    <a:pt x="4742027" y="120269"/>
                  </a:lnTo>
                  <a:lnTo>
                    <a:pt x="4745761" y="122047"/>
                  </a:lnTo>
                  <a:lnTo>
                    <a:pt x="4751324" y="123748"/>
                  </a:lnTo>
                  <a:lnTo>
                    <a:pt x="4752327" y="120269"/>
                  </a:lnTo>
                  <a:lnTo>
                    <a:pt x="4753102" y="117576"/>
                  </a:lnTo>
                  <a:lnTo>
                    <a:pt x="4756251" y="113550"/>
                  </a:lnTo>
                  <a:lnTo>
                    <a:pt x="4762424" y="114007"/>
                  </a:lnTo>
                  <a:lnTo>
                    <a:pt x="4762436" y="113550"/>
                  </a:lnTo>
                  <a:lnTo>
                    <a:pt x="4762500" y="111582"/>
                  </a:lnTo>
                  <a:lnTo>
                    <a:pt x="4762525" y="110375"/>
                  </a:lnTo>
                  <a:lnTo>
                    <a:pt x="4762576" y="108927"/>
                  </a:lnTo>
                  <a:close/>
                </a:path>
                <a:path w="6496684" h="140335">
                  <a:moveTo>
                    <a:pt x="4774158" y="84302"/>
                  </a:moveTo>
                  <a:lnTo>
                    <a:pt x="4773917" y="77685"/>
                  </a:lnTo>
                  <a:lnTo>
                    <a:pt x="4772482" y="76796"/>
                  </a:lnTo>
                  <a:lnTo>
                    <a:pt x="4770107" y="78371"/>
                  </a:lnTo>
                  <a:lnTo>
                    <a:pt x="4767097" y="79209"/>
                  </a:lnTo>
                  <a:lnTo>
                    <a:pt x="4756861" y="77177"/>
                  </a:lnTo>
                  <a:lnTo>
                    <a:pt x="4756251" y="77800"/>
                  </a:lnTo>
                  <a:lnTo>
                    <a:pt x="4749304" y="68757"/>
                  </a:lnTo>
                  <a:lnTo>
                    <a:pt x="4749736" y="74523"/>
                  </a:lnTo>
                  <a:lnTo>
                    <a:pt x="4748263" y="77584"/>
                  </a:lnTo>
                  <a:lnTo>
                    <a:pt x="4745431" y="78625"/>
                  </a:lnTo>
                  <a:lnTo>
                    <a:pt x="4742294" y="75628"/>
                  </a:lnTo>
                  <a:lnTo>
                    <a:pt x="4734852" y="84048"/>
                  </a:lnTo>
                  <a:lnTo>
                    <a:pt x="4730762" y="88290"/>
                  </a:lnTo>
                  <a:lnTo>
                    <a:pt x="4727981" y="90970"/>
                  </a:lnTo>
                  <a:lnTo>
                    <a:pt x="4723396" y="86144"/>
                  </a:lnTo>
                  <a:lnTo>
                    <a:pt x="4723384" y="97180"/>
                  </a:lnTo>
                  <a:lnTo>
                    <a:pt x="4724082" y="97802"/>
                  </a:lnTo>
                  <a:lnTo>
                    <a:pt x="4726838" y="98094"/>
                  </a:lnTo>
                  <a:lnTo>
                    <a:pt x="4729670" y="93154"/>
                  </a:lnTo>
                  <a:lnTo>
                    <a:pt x="4735614" y="92773"/>
                  </a:lnTo>
                  <a:lnTo>
                    <a:pt x="4742612" y="93954"/>
                  </a:lnTo>
                  <a:lnTo>
                    <a:pt x="4748606" y="93637"/>
                  </a:lnTo>
                  <a:lnTo>
                    <a:pt x="4753381" y="88950"/>
                  </a:lnTo>
                  <a:lnTo>
                    <a:pt x="4758817" y="85204"/>
                  </a:lnTo>
                  <a:lnTo>
                    <a:pt x="4765522" y="83350"/>
                  </a:lnTo>
                  <a:lnTo>
                    <a:pt x="4774158" y="84302"/>
                  </a:lnTo>
                  <a:close/>
                </a:path>
                <a:path w="6496684" h="140335">
                  <a:moveTo>
                    <a:pt x="4799457" y="80048"/>
                  </a:moveTo>
                  <a:lnTo>
                    <a:pt x="4793526" y="79756"/>
                  </a:lnTo>
                  <a:lnTo>
                    <a:pt x="4797895" y="66192"/>
                  </a:lnTo>
                  <a:lnTo>
                    <a:pt x="4792688" y="64846"/>
                  </a:lnTo>
                  <a:lnTo>
                    <a:pt x="4790554" y="69545"/>
                  </a:lnTo>
                  <a:lnTo>
                    <a:pt x="4786541" y="71475"/>
                  </a:lnTo>
                  <a:lnTo>
                    <a:pt x="4782807" y="73774"/>
                  </a:lnTo>
                  <a:lnTo>
                    <a:pt x="4781461" y="79590"/>
                  </a:lnTo>
                  <a:lnTo>
                    <a:pt x="4787354" y="79082"/>
                  </a:lnTo>
                  <a:lnTo>
                    <a:pt x="4788281" y="85064"/>
                  </a:lnTo>
                  <a:lnTo>
                    <a:pt x="4788395" y="92113"/>
                  </a:lnTo>
                  <a:lnTo>
                    <a:pt x="4791849" y="94767"/>
                  </a:lnTo>
                  <a:lnTo>
                    <a:pt x="4791011" y="84963"/>
                  </a:lnTo>
                  <a:lnTo>
                    <a:pt x="4796993" y="85001"/>
                  </a:lnTo>
                  <a:lnTo>
                    <a:pt x="4799457" y="80048"/>
                  </a:lnTo>
                  <a:close/>
                </a:path>
                <a:path w="6496684" h="140335">
                  <a:moveTo>
                    <a:pt x="4803470" y="67386"/>
                  </a:moveTo>
                  <a:lnTo>
                    <a:pt x="4800587" y="64427"/>
                  </a:lnTo>
                  <a:lnTo>
                    <a:pt x="4799749" y="70053"/>
                  </a:lnTo>
                  <a:lnTo>
                    <a:pt x="4799660" y="72771"/>
                  </a:lnTo>
                  <a:lnTo>
                    <a:pt x="4802543" y="75793"/>
                  </a:lnTo>
                  <a:lnTo>
                    <a:pt x="4803406" y="70142"/>
                  </a:lnTo>
                  <a:lnTo>
                    <a:pt x="4803470" y="67386"/>
                  </a:lnTo>
                  <a:close/>
                </a:path>
                <a:path w="6496684" h="140335">
                  <a:moveTo>
                    <a:pt x="4870183" y="69469"/>
                  </a:moveTo>
                  <a:lnTo>
                    <a:pt x="4868392" y="66802"/>
                  </a:lnTo>
                  <a:lnTo>
                    <a:pt x="4867414" y="65519"/>
                  </a:lnTo>
                  <a:lnTo>
                    <a:pt x="4862830" y="69100"/>
                  </a:lnTo>
                  <a:lnTo>
                    <a:pt x="4864595" y="71716"/>
                  </a:lnTo>
                  <a:lnTo>
                    <a:pt x="4865586" y="73139"/>
                  </a:lnTo>
                  <a:lnTo>
                    <a:pt x="4870183" y="69469"/>
                  </a:lnTo>
                  <a:close/>
                </a:path>
                <a:path w="6496684" h="140335">
                  <a:moveTo>
                    <a:pt x="4904422" y="67729"/>
                  </a:moveTo>
                  <a:lnTo>
                    <a:pt x="4900155" y="68440"/>
                  </a:lnTo>
                  <a:lnTo>
                    <a:pt x="4894199" y="66675"/>
                  </a:lnTo>
                  <a:lnTo>
                    <a:pt x="4893437" y="72466"/>
                  </a:lnTo>
                  <a:lnTo>
                    <a:pt x="4897767" y="71793"/>
                  </a:lnTo>
                  <a:lnTo>
                    <a:pt x="4903698" y="73558"/>
                  </a:lnTo>
                  <a:lnTo>
                    <a:pt x="4904422" y="67729"/>
                  </a:lnTo>
                  <a:close/>
                </a:path>
                <a:path w="6496684" h="140335">
                  <a:moveTo>
                    <a:pt x="4922532" y="63296"/>
                  </a:moveTo>
                  <a:lnTo>
                    <a:pt x="4915141" y="65366"/>
                  </a:lnTo>
                  <a:lnTo>
                    <a:pt x="4910442" y="71399"/>
                  </a:lnTo>
                  <a:lnTo>
                    <a:pt x="4906251" y="78219"/>
                  </a:lnTo>
                  <a:lnTo>
                    <a:pt x="4900396" y="82664"/>
                  </a:lnTo>
                  <a:lnTo>
                    <a:pt x="4891151" y="82918"/>
                  </a:lnTo>
                  <a:lnTo>
                    <a:pt x="4883150" y="85001"/>
                  </a:lnTo>
                  <a:lnTo>
                    <a:pt x="4878476" y="92138"/>
                  </a:lnTo>
                  <a:lnTo>
                    <a:pt x="4887392" y="91579"/>
                  </a:lnTo>
                  <a:lnTo>
                    <a:pt x="4895862" y="91719"/>
                  </a:lnTo>
                  <a:lnTo>
                    <a:pt x="4899990" y="97561"/>
                  </a:lnTo>
                  <a:lnTo>
                    <a:pt x="4901082" y="88887"/>
                  </a:lnTo>
                  <a:lnTo>
                    <a:pt x="4906492" y="86461"/>
                  </a:lnTo>
                  <a:lnTo>
                    <a:pt x="4914684" y="87934"/>
                  </a:lnTo>
                  <a:lnTo>
                    <a:pt x="4914544" y="78689"/>
                  </a:lnTo>
                  <a:lnTo>
                    <a:pt x="4916957" y="73164"/>
                  </a:lnTo>
                  <a:lnTo>
                    <a:pt x="4920196" y="68872"/>
                  </a:lnTo>
                  <a:lnTo>
                    <a:pt x="4922532" y="63296"/>
                  </a:lnTo>
                  <a:close/>
                </a:path>
                <a:path w="6496684" h="140335">
                  <a:moveTo>
                    <a:pt x="4954854" y="69024"/>
                  </a:moveTo>
                  <a:lnTo>
                    <a:pt x="4947336" y="69443"/>
                  </a:lnTo>
                  <a:lnTo>
                    <a:pt x="4947450" y="63296"/>
                  </a:lnTo>
                  <a:lnTo>
                    <a:pt x="4944046" y="68757"/>
                  </a:lnTo>
                  <a:lnTo>
                    <a:pt x="4943157" y="70142"/>
                  </a:lnTo>
                  <a:lnTo>
                    <a:pt x="4938153" y="67970"/>
                  </a:lnTo>
                  <a:lnTo>
                    <a:pt x="4936820" y="68567"/>
                  </a:lnTo>
                  <a:lnTo>
                    <a:pt x="4934305" y="73012"/>
                  </a:lnTo>
                  <a:lnTo>
                    <a:pt x="4942662" y="74650"/>
                  </a:lnTo>
                  <a:lnTo>
                    <a:pt x="4952593" y="73342"/>
                  </a:lnTo>
                  <a:lnTo>
                    <a:pt x="4954854" y="69024"/>
                  </a:lnTo>
                  <a:close/>
                </a:path>
                <a:path w="6496684" h="140335">
                  <a:moveTo>
                    <a:pt x="5041011" y="71005"/>
                  </a:moveTo>
                  <a:lnTo>
                    <a:pt x="5026647" y="70675"/>
                  </a:lnTo>
                  <a:lnTo>
                    <a:pt x="5026215" y="85674"/>
                  </a:lnTo>
                  <a:lnTo>
                    <a:pt x="5035181" y="86677"/>
                  </a:lnTo>
                  <a:lnTo>
                    <a:pt x="5037671" y="78219"/>
                  </a:lnTo>
                  <a:lnTo>
                    <a:pt x="5041011" y="71005"/>
                  </a:lnTo>
                  <a:close/>
                </a:path>
                <a:path w="6496684" h="140335">
                  <a:moveTo>
                    <a:pt x="5094681" y="77254"/>
                  </a:moveTo>
                  <a:lnTo>
                    <a:pt x="5091671" y="74815"/>
                  </a:lnTo>
                  <a:lnTo>
                    <a:pt x="5087023" y="71869"/>
                  </a:lnTo>
                  <a:lnTo>
                    <a:pt x="5082641" y="71526"/>
                  </a:lnTo>
                  <a:lnTo>
                    <a:pt x="5080355" y="76923"/>
                  </a:lnTo>
                  <a:lnTo>
                    <a:pt x="5083365" y="79336"/>
                  </a:lnTo>
                  <a:lnTo>
                    <a:pt x="5087975" y="82296"/>
                  </a:lnTo>
                  <a:lnTo>
                    <a:pt x="5092370" y="82651"/>
                  </a:lnTo>
                  <a:lnTo>
                    <a:pt x="5094681" y="77254"/>
                  </a:lnTo>
                  <a:close/>
                </a:path>
                <a:path w="6496684" h="140335">
                  <a:moveTo>
                    <a:pt x="5102885" y="66890"/>
                  </a:moveTo>
                  <a:lnTo>
                    <a:pt x="5098516" y="67424"/>
                  </a:lnTo>
                  <a:lnTo>
                    <a:pt x="5100548" y="74726"/>
                  </a:lnTo>
                  <a:lnTo>
                    <a:pt x="5102885" y="66890"/>
                  </a:lnTo>
                  <a:close/>
                </a:path>
                <a:path w="6496684" h="140335">
                  <a:moveTo>
                    <a:pt x="5145456" y="76606"/>
                  </a:moveTo>
                  <a:lnTo>
                    <a:pt x="5141468" y="73304"/>
                  </a:lnTo>
                  <a:lnTo>
                    <a:pt x="5140591" y="78917"/>
                  </a:lnTo>
                  <a:lnTo>
                    <a:pt x="5137251" y="80962"/>
                  </a:lnTo>
                  <a:lnTo>
                    <a:pt x="5134051" y="83096"/>
                  </a:lnTo>
                  <a:lnTo>
                    <a:pt x="5130127" y="76238"/>
                  </a:lnTo>
                  <a:lnTo>
                    <a:pt x="5120462" y="72821"/>
                  </a:lnTo>
                  <a:lnTo>
                    <a:pt x="5112232" y="73202"/>
                  </a:lnTo>
                  <a:lnTo>
                    <a:pt x="5112626" y="77673"/>
                  </a:lnTo>
                  <a:lnTo>
                    <a:pt x="5121910" y="78663"/>
                  </a:lnTo>
                  <a:lnTo>
                    <a:pt x="5127930" y="83985"/>
                  </a:lnTo>
                  <a:lnTo>
                    <a:pt x="5133365" y="90030"/>
                  </a:lnTo>
                  <a:lnTo>
                    <a:pt x="5140947" y="93243"/>
                  </a:lnTo>
                  <a:lnTo>
                    <a:pt x="5141214" y="86677"/>
                  </a:lnTo>
                  <a:lnTo>
                    <a:pt x="5144046" y="81102"/>
                  </a:lnTo>
                  <a:lnTo>
                    <a:pt x="5145456" y="76606"/>
                  </a:lnTo>
                  <a:close/>
                </a:path>
                <a:path w="6496684" h="140335">
                  <a:moveTo>
                    <a:pt x="5335435" y="79171"/>
                  </a:moveTo>
                  <a:lnTo>
                    <a:pt x="5332539" y="74891"/>
                  </a:lnTo>
                  <a:lnTo>
                    <a:pt x="5328196" y="72694"/>
                  </a:lnTo>
                  <a:lnTo>
                    <a:pt x="5327815" y="81191"/>
                  </a:lnTo>
                  <a:lnTo>
                    <a:pt x="5330685" y="85521"/>
                  </a:lnTo>
                  <a:lnTo>
                    <a:pt x="5335003" y="87718"/>
                  </a:lnTo>
                  <a:lnTo>
                    <a:pt x="5335435" y="79171"/>
                  </a:lnTo>
                  <a:close/>
                </a:path>
                <a:path w="6496684" h="140335">
                  <a:moveTo>
                    <a:pt x="5407291" y="69443"/>
                  </a:moveTo>
                  <a:lnTo>
                    <a:pt x="5404459" y="70586"/>
                  </a:lnTo>
                  <a:lnTo>
                    <a:pt x="5400192" y="69392"/>
                  </a:lnTo>
                  <a:lnTo>
                    <a:pt x="5399951" y="74345"/>
                  </a:lnTo>
                  <a:lnTo>
                    <a:pt x="5402783" y="73228"/>
                  </a:lnTo>
                  <a:lnTo>
                    <a:pt x="5407063" y="74345"/>
                  </a:lnTo>
                  <a:lnTo>
                    <a:pt x="5407291" y="69443"/>
                  </a:lnTo>
                  <a:close/>
                </a:path>
                <a:path w="6496684" h="140335">
                  <a:moveTo>
                    <a:pt x="5421630" y="69773"/>
                  </a:moveTo>
                  <a:lnTo>
                    <a:pt x="5418785" y="70904"/>
                  </a:lnTo>
                  <a:lnTo>
                    <a:pt x="5414556" y="69723"/>
                  </a:lnTo>
                  <a:lnTo>
                    <a:pt x="5414302" y="74676"/>
                  </a:lnTo>
                  <a:lnTo>
                    <a:pt x="5417121" y="73558"/>
                  </a:lnTo>
                  <a:lnTo>
                    <a:pt x="5421401" y="74676"/>
                  </a:lnTo>
                  <a:lnTo>
                    <a:pt x="5421630" y="69773"/>
                  </a:lnTo>
                  <a:close/>
                </a:path>
                <a:path w="6496684" h="140335">
                  <a:moveTo>
                    <a:pt x="5422925" y="92290"/>
                  </a:moveTo>
                  <a:lnTo>
                    <a:pt x="5421160" y="89687"/>
                  </a:lnTo>
                  <a:lnTo>
                    <a:pt x="5420169" y="88468"/>
                  </a:lnTo>
                  <a:lnTo>
                    <a:pt x="5415623" y="92011"/>
                  </a:lnTo>
                  <a:lnTo>
                    <a:pt x="5417439" y="94665"/>
                  </a:lnTo>
                  <a:lnTo>
                    <a:pt x="5418404" y="96100"/>
                  </a:lnTo>
                  <a:lnTo>
                    <a:pt x="5422925" y="92290"/>
                  </a:lnTo>
                  <a:close/>
                </a:path>
                <a:path w="6496684" h="140335">
                  <a:moveTo>
                    <a:pt x="5471896" y="70929"/>
                  </a:moveTo>
                  <a:lnTo>
                    <a:pt x="5465013" y="71259"/>
                  </a:lnTo>
                  <a:lnTo>
                    <a:pt x="5457088" y="70065"/>
                  </a:lnTo>
                  <a:lnTo>
                    <a:pt x="5450256" y="70434"/>
                  </a:lnTo>
                  <a:lnTo>
                    <a:pt x="5446598" y="75399"/>
                  </a:lnTo>
                  <a:lnTo>
                    <a:pt x="5452465" y="79679"/>
                  </a:lnTo>
                  <a:lnTo>
                    <a:pt x="5460835" y="81216"/>
                  </a:lnTo>
                  <a:lnTo>
                    <a:pt x="5468404" y="78727"/>
                  </a:lnTo>
                  <a:lnTo>
                    <a:pt x="5471896" y="70929"/>
                  </a:lnTo>
                  <a:close/>
                </a:path>
                <a:path w="6496684" h="140335">
                  <a:moveTo>
                    <a:pt x="5518353" y="71805"/>
                  </a:moveTo>
                  <a:lnTo>
                    <a:pt x="5511635" y="72351"/>
                  </a:lnTo>
                  <a:lnTo>
                    <a:pt x="5506288" y="74930"/>
                  </a:lnTo>
                  <a:lnTo>
                    <a:pt x="5503799" y="81508"/>
                  </a:lnTo>
                  <a:lnTo>
                    <a:pt x="5514657" y="81940"/>
                  </a:lnTo>
                  <a:lnTo>
                    <a:pt x="5518328" y="79540"/>
                  </a:lnTo>
                  <a:lnTo>
                    <a:pt x="5518353" y="71805"/>
                  </a:lnTo>
                  <a:close/>
                </a:path>
                <a:path w="6496684" h="140335">
                  <a:moveTo>
                    <a:pt x="5612892" y="76060"/>
                  </a:moveTo>
                  <a:lnTo>
                    <a:pt x="5611139" y="73482"/>
                  </a:lnTo>
                  <a:lnTo>
                    <a:pt x="5610161" y="72097"/>
                  </a:lnTo>
                  <a:lnTo>
                    <a:pt x="5605615" y="75882"/>
                  </a:lnTo>
                  <a:lnTo>
                    <a:pt x="5607456" y="78473"/>
                  </a:lnTo>
                  <a:lnTo>
                    <a:pt x="5608409" y="79895"/>
                  </a:lnTo>
                  <a:lnTo>
                    <a:pt x="5612892" y="76060"/>
                  </a:lnTo>
                  <a:close/>
                </a:path>
                <a:path w="6496684" h="140335">
                  <a:moveTo>
                    <a:pt x="5666460" y="77025"/>
                  </a:moveTo>
                  <a:lnTo>
                    <a:pt x="5664682" y="74460"/>
                  </a:lnTo>
                  <a:lnTo>
                    <a:pt x="5663730" y="73063"/>
                  </a:lnTo>
                  <a:lnTo>
                    <a:pt x="5659234" y="76847"/>
                  </a:lnTo>
                  <a:lnTo>
                    <a:pt x="5661025" y="79438"/>
                  </a:lnTo>
                  <a:lnTo>
                    <a:pt x="5661952" y="80848"/>
                  </a:lnTo>
                  <a:lnTo>
                    <a:pt x="5666460" y="77025"/>
                  </a:lnTo>
                  <a:close/>
                </a:path>
                <a:path w="6496684" h="140335">
                  <a:moveTo>
                    <a:pt x="5828538" y="97307"/>
                  </a:moveTo>
                  <a:lnTo>
                    <a:pt x="5827852" y="90957"/>
                  </a:lnTo>
                  <a:lnTo>
                    <a:pt x="5817997" y="90716"/>
                  </a:lnTo>
                  <a:lnTo>
                    <a:pt x="5817806" y="97116"/>
                  </a:lnTo>
                  <a:lnTo>
                    <a:pt x="5821388" y="97167"/>
                  </a:lnTo>
                  <a:lnTo>
                    <a:pt x="5828538" y="97307"/>
                  </a:lnTo>
                  <a:close/>
                </a:path>
                <a:path w="6496684" h="140335">
                  <a:moveTo>
                    <a:pt x="5921387" y="98971"/>
                  </a:moveTo>
                  <a:lnTo>
                    <a:pt x="5918593" y="100126"/>
                  </a:lnTo>
                  <a:lnTo>
                    <a:pt x="5914352" y="99123"/>
                  </a:lnTo>
                  <a:lnTo>
                    <a:pt x="5914199" y="103911"/>
                  </a:lnTo>
                  <a:lnTo>
                    <a:pt x="5917006" y="102831"/>
                  </a:lnTo>
                  <a:lnTo>
                    <a:pt x="5921210" y="103886"/>
                  </a:lnTo>
                  <a:lnTo>
                    <a:pt x="5921387" y="98971"/>
                  </a:lnTo>
                  <a:close/>
                </a:path>
                <a:path w="6496684" h="140335">
                  <a:moveTo>
                    <a:pt x="5932449" y="79260"/>
                  </a:moveTo>
                  <a:lnTo>
                    <a:pt x="5926340" y="78930"/>
                  </a:lnTo>
                  <a:lnTo>
                    <a:pt x="5923127" y="82931"/>
                  </a:lnTo>
                  <a:lnTo>
                    <a:pt x="5921553" y="89014"/>
                  </a:lnTo>
                  <a:lnTo>
                    <a:pt x="5927674" y="89433"/>
                  </a:lnTo>
                  <a:lnTo>
                    <a:pt x="5930887" y="85598"/>
                  </a:lnTo>
                  <a:lnTo>
                    <a:pt x="5932449" y="79260"/>
                  </a:lnTo>
                  <a:close/>
                </a:path>
                <a:path w="6496684" h="140335">
                  <a:moveTo>
                    <a:pt x="6049607" y="95872"/>
                  </a:moveTo>
                  <a:lnTo>
                    <a:pt x="6021248" y="95580"/>
                  </a:lnTo>
                  <a:lnTo>
                    <a:pt x="6019330" y="100469"/>
                  </a:lnTo>
                  <a:lnTo>
                    <a:pt x="6014288" y="100838"/>
                  </a:lnTo>
                  <a:lnTo>
                    <a:pt x="6010008" y="102273"/>
                  </a:lnTo>
                  <a:lnTo>
                    <a:pt x="6010338" y="110375"/>
                  </a:lnTo>
                  <a:lnTo>
                    <a:pt x="6019939" y="110236"/>
                  </a:lnTo>
                  <a:lnTo>
                    <a:pt x="6027432" y="107073"/>
                  </a:lnTo>
                  <a:lnTo>
                    <a:pt x="6034405" y="103162"/>
                  </a:lnTo>
                  <a:lnTo>
                    <a:pt x="6042418" y="100723"/>
                  </a:lnTo>
                  <a:lnTo>
                    <a:pt x="6045212" y="99720"/>
                  </a:lnTo>
                  <a:lnTo>
                    <a:pt x="6049442" y="100711"/>
                  </a:lnTo>
                  <a:lnTo>
                    <a:pt x="6049607" y="95872"/>
                  </a:lnTo>
                  <a:close/>
                </a:path>
                <a:path w="6496684" h="140335">
                  <a:moveTo>
                    <a:pt x="6062091" y="98640"/>
                  </a:moveTo>
                  <a:lnTo>
                    <a:pt x="6060287" y="95999"/>
                  </a:lnTo>
                  <a:lnTo>
                    <a:pt x="6059309" y="94589"/>
                  </a:lnTo>
                  <a:lnTo>
                    <a:pt x="6054890" y="98285"/>
                  </a:lnTo>
                  <a:lnTo>
                    <a:pt x="6056693" y="100888"/>
                  </a:lnTo>
                  <a:lnTo>
                    <a:pt x="6057620" y="102323"/>
                  </a:lnTo>
                  <a:lnTo>
                    <a:pt x="6062091" y="98640"/>
                  </a:lnTo>
                  <a:close/>
                </a:path>
                <a:path w="6496684" h="140335">
                  <a:moveTo>
                    <a:pt x="6221730" y="105168"/>
                  </a:moveTo>
                  <a:lnTo>
                    <a:pt x="6219863" y="102590"/>
                  </a:lnTo>
                  <a:lnTo>
                    <a:pt x="6218936" y="101384"/>
                  </a:lnTo>
                  <a:lnTo>
                    <a:pt x="6214516" y="105003"/>
                  </a:lnTo>
                  <a:lnTo>
                    <a:pt x="6216307" y="107619"/>
                  </a:lnTo>
                  <a:lnTo>
                    <a:pt x="6217234" y="109042"/>
                  </a:lnTo>
                  <a:lnTo>
                    <a:pt x="6221730" y="105168"/>
                  </a:lnTo>
                  <a:close/>
                </a:path>
                <a:path w="6496684" h="140335">
                  <a:moveTo>
                    <a:pt x="6294412" y="98450"/>
                  </a:moveTo>
                  <a:lnTo>
                    <a:pt x="6288290" y="97269"/>
                  </a:lnTo>
                  <a:lnTo>
                    <a:pt x="6285217" y="100444"/>
                  </a:lnTo>
                  <a:lnTo>
                    <a:pt x="6283172" y="105092"/>
                  </a:lnTo>
                  <a:lnTo>
                    <a:pt x="6280137" y="108292"/>
                  </a:lnTo>
                  <a:lnTo>
                    <a:pt x="6276670" y="101587"/>
                  </a:lnTo>
                  <a:lnTo>
                    <a:pt x="6274587" y="93649"/>
                  </a:lnTo>
                  <a:lnTo>
                    <a:pt x="6274435" y="93103"/>
                  </a:lnTo>
                  <a:lnTo>
                    <a:pt x="6269736" y="88265"/>
                  </a:lnTo>
                  <a:lnTo>
                    <a:pt x="6264440" y="93294"/>
                  </a:lnTo>
                  <a:lnTo>
                    <a:pt x="6262382" y="93383"/>
                  </a:lnTo>
                  <a:lnTo>
                    <a:pt x="6262382" y="113030"/>
                  </a:lnTo>
                  <a:lnTo>
                    <a:pt x="6262217" y="117957"/>
                  </a:lnTo>
                  <a:lnTo>
                    <a:pt x="6258014" y="116827"/>
                  </a:lnTo>
                  <a:lnTo>
                    <a:pt x="6255207" y="118071"/>
                  </a:lnTo>
                  <a:lnTo>
                    <a:pt x="6255372" y="113157"/>
                  </a:lnTo>
                  <a:lnTo>
                    <a:pt x="6259614" y="114198"/>
                  </a:lnTo>
                  <a:lnTo>
                    <a:pt x="6262078" y="113157"/>
                  </a:lnTo>
                  <a:lnTo>
                    <a:pt x="6262382" y="113030"/>
                  </a:lnTo>
                  <a:lnTo>
                    <a:pt x="6262382" y="93383"/>
                  </a:lnTo>
                  <a:lnTo>
                    <a:pt x="6255893" y="93649"/>
                  </a:lnTo>
                  <a:lnTo>
                    <a:pt x="6246253" y="92456"/>
                  </a:lnTo>
                  <a:lnTo>
                    <a:pt x="6237732" y="92837"/>
                  </a:lnTo>
                  <a:lnTo>
                    <a:pt x="6234912" y="97294"/>
                  </a:lnTo>
                  <a:lnTo>
                    <a:pt x="6233757" y="104114"/>
                  </a:lnTo>
                  <a:lnTo>
                    <a:pt x="6233960" y="112737"/>
                  </a:lnTo>
                  <a:lnTo>
                    <a:pt x="6229845" y="111963"/>
                  </a:lnTo>
                  <a:lnTo>
                    <a:pt x="6227584" y="113868"/>
                  </a:lnTo>
                  <a:lnTo>
                    <a:pt x="6226835" y="117779"/>
                  </a:lnTo>
                  <a:lnTo>
                    <a:pt x="6237465" y="117881"/>
                  </a:lnTo>
                  <a:lnTo>
                    <a:pt x="6240056" y="112979"/>
                  </a:lnTo>
                  <a:lnTo>
                    <a:pt x="6241504" y="112737"/>
                  </a:lnTo>
                  <a:lnTo>
                    <a:pt x="6246330" y="111899"/>
                  </a:lnTo>
                  <a:lnTo>
                    <a:pt x="6251689" y="115074"/>
                  </a:lnTo>
                  <a:lnTo>
                    <a:pt x="6251587" y="122910"/>
                  </a:lnTo>
                  <a:lnTo>
                    <a:pt x="6259258" y="122542"/>
                  </a:lnTo>
                  <a:lnTo>
                    <a:pt x="6268009" y="123710"/>
                  </a:lnTo>
                  <a:lnTo>
                    <a:pt x="6275654" y="123317"/>
                  </a:lnTo>
                  <a:lnTo>
                    <a:pt x="6276340" y="122542"/>
                  </a:lnTo>
                  <a:lnTo>
                    <a:pt x="6279451" y="118999"/>
                  </a:lnTo>
                  <a:lnTo>
                    <a:pt x="6280048" y="118325"/>
                  </a:lnTo>
                  <a:lnTo>
                    <a:pt x="6275006" y="118719"/>
                  </a:lnTo>
                  <a:lnTo>
                    <a:pt x="6269990" y="118999"/>
                  </a:lnTo>
                  <a:lnTo>
                    <a:pt x="6269901" y="118071"/>
                  </a:lnTo>
                  <a:lnTo>
                    <a:pt x="6269482" y="113093"/>
                  </a:lnTo>
                  <a:lnTo>
                    <a:pt x="6278664" y="113715"/>
                  </a:lnTo>
                  <a:lnTo>
                    <a:pt x="6280721" y="113093"/>
                  </a:lnTo>
                  <a:lnTo>
                    <a:pt x="6280963" y="113030"/>
                  </a:lnTo>
                  <a:lnTo>
                    <a:pt x="6284734" y="111899"/>
                  </a:lnTo>
                  <a:lnTo>
                    <a:pt x="6285954" y="111544"/>
                  </a:lnTo>
                  <a:lnTo>
                    <a:pt x="6289345" y="108292"/>
                  </a:lnTo>
                  <a:lnTo>
                    <a:pt x="6291237" y="106489"/>
                  </a:lnTo>
                  <a:lnTo>
                    <a:pt x="6294412" y="98450"/>
                  </a:lnTo>
                  <a:close/>
                </a:path>
                <a:path w="6496684" h="140335">
                  <a:moveTo>
                    <a:pt x="6319456" y="105016"/>
                  </a:moveTo>
                  <a:lnTo>
                    <a:pt x="6315786" y="98666"/>
                  </a:lnTo>
                  <a:lnTo>
                    <a:pt x="6312992" y="101307"/>
                  </a:lnTo>
                  <a:lnTo>
                    <a:pt x="6306871" y="99695"/>
                  </a:lnTo>
                  <a:lnTo>
                    <a:pt x="6300736" y="100025"/>
                  </a:lnTo>
                  <a:lnTo>
                    <a:pt x="6297892" y="108470"/>
                  </a:lnTo>
                  <a:lnTo>
                    <a:pt x="6305651" y="109169"/>
                  </a:lnTo>
                  <a:lnTo>
                    <a:pt x="6314452" y="108267"/>
                  </a:lnTo>
                  <a:lnTo>
                    <a:pt x="6319456" y="105016"/>
                  </a:lnTo>
                  <a:close/>
                </a:path>
                <a:path w="6496684" h="140335">
                  <a:moveTo>
                    <a:pt x="6328207" y="101434"/>
                  </a:moveTo>
                  <a:lnTo>
                    <a:pt x="6325413" y="97370"/>
                  </a:lnTo>
                  <a:lnTo>
                    <a:pt x="6321006" y="101053"/>
                  </a:lnTo>
                  <a:lnTo>
                    <a:pt x="6322809" y="103670"/>
                  </a:lnTo>
                  <a:lnTo>
                    <a:pt x="6323724" y="105117"/>
                  </a:lnTo>
                  <a:lnTo>
                    <a:pt x="6328207" y="101434"/>
                  </a:lnTo>
                  <a:close/>
                </a:path>
                <a:path w="6496684" h="140335">
                  <a:moveTo>
                    <a:pt x="6485814" y="120332"/>
                  </a:moveTo>
                  <a:lnTo>
                    <a:pt x="6478803" y="115328"/>
                  </a:lnTo>
                  <a:lnTo>
                    <a:pt x="6457366" y="115455"/>
                  </a:lnTo>
                  <a:lnTo>
                    <a:pt x="6450533" y="110045"/>
                  </a:lnTo>
                  <a:lnTo>
                    <a:pt x="6456337" y="110401"/>
                  </a:lnTo>
                  <a:lnTo>
                    <a:pt x="6463678" y="110058"/>
                  </a:lnTo>
                  <a:lnTo>
                    <a:pt x="6468008" y="108496"/>
                  </a:lnTo>
                  <a:lnTo>
                    <a:pt x="6464732" y="105130"/>
                  </a:lnTo>
                  <a:lnTo>
                    <a:pt x="6453886" y="104762"/>
                  </a:lnTo>
                  <a:lnTo>
                    <a:pt x="6444678" y="106718"/>
                  </a:lnTo>
                  <a:lnTo>
                    <a:pt x="6436601" y="110286"/>
                  </a:lnTo>
                  <a:lnTo>
                    <a:pt x="6429184" y="114744"/>
                  </a:lnTo>
                  <a:lnTo>
                    <a:pt x="6430264" y="106832"/>
                  </a:lnTo>
                  <a:lnTo>
                    <a:pt x="6425882" y="106159"/>
                  </a:lnTo>
                  <a:lnTo>
                    <a:pt x="6425730" y="99796"/>
                  </a:lnTo>
                  <a:lnTo>
                    <a:pt x="6415214" y="103606"/>
                  </a:lnTo>
                  <a:lnTo>
                    <a:pt x="6405131" y="108064"/>
                  </a:lnTo>
                  <a:lnTo>
                    <a:pt x="6394678" y="112014"/>
                  </a:lnTo>
                  <a:lnTo>
                    <a:pt x="6383045" y="114261"/>
                  </a:lnTo>
                  <a:lnTo>
                    <a:pt x="6385725" y="126822"/>
                  </a:lnTo>
                  <a:lnTo>
                    <a:pt x="6391808" y="127533"/>
                  </a:lnTo>
                  <a:lnTo>
                    <a:pt x="6399708" y="122961"/>
                  </a:lnTo>
                  <a:lnTo>
                    <a:pt x="6407848" y="119659"/>
                  </a:lnTo>
                  <a:lnTo>
                    <a:pt x="6407239" y="125272"/>
                  </a:lnTo>
                  <a:lnTo>
                    <a:pt x="6408534" y="128574"/>
                  </a:lnTo>
                  <a:lnTo>
                    <a:pt x="6411354" y="129590"/>
                  </a:lnTo>
                  <a:lnTo>
                    <a:pt x="6415989" y="121132"/>
                  </a:lnTo>
                  <a:lnTo>
                    <a:pt x="6425235" y="119253"/>
                  </a:lnTo>
                  <a:lnTo>
                    <a:pt x="6436423" y="120167"/>
                  </a:lnTo>
                  <a:lnTo>
                    <a:pt x="6446901" y="120078"/>
                  </a:lnTo>
                  <a:lnTo>
                    <a:pt x="6448857" y="126720"/>
                  </a:lnTo>
                  <a:lnTo>
                    <a:pt x="6448463" y="133045"/>
                  </a:lnTo>
                  <a:lnTo>
                    <a:pt x="6449923" y="137871"/>
                  </a:lnTo>
                  <a:lnTo>
                    <a:pt x="6457442" y="139979"/>
                  </a:lnTo>
                  <a:lnTo>
                    <a:pt x="6458445" y="131978"/>
                  </a:lnTo>
                  <a:lnTo>
                    <a:pt x="6454076" y="131457"/>
                  </a:lnTo>
                  <a:lnTo>
                    <a:pt x="6453949" y="125031"/>
                  </a:lnTo>
                  <a:lnTo>
                    <a:pt x="6459664" y="126453"/>
                  </a:lnTo>
                  <a:lnTo>
                    <a:pt x="6460122" y="120332"/>
                  </a:lnTo>
                  <a:lnTo>
                    <a:pt x="6464630" y="120256"/>
                  </a:lnTo>
                  <a:lnTo>
                    <a:pt x="6471793" y="119303"/>
                  </a:lnTo>
                  <a:lnTo>
                    <a:pt x="6477800" y="122809"/>
                  </a:lnTo>
                  <a:lnTo>
                    <a:pt x="6482524" y="125056"/>
                  </a:lnTo>
                  <a:lnTo>
                    <a:pt x="6485814" y="120332"/>
                  </a:lnTo>
                  <a:close/>
                </a:path>
                <a:path w="6496684" h="140335">
                  <a:moveTo>
                    <a:pt x="6496329" y="125209"/>
                  </a:moveTo>
                  <a:lnTo>
                    <a:pt x="6495453" y="112623"/>
                  </a:lnTo>
                  <a:lnTo>
                    <a:pt x="6488138" y="105892"/>
                  </a:lnTo>
                  <a:lnTo>
                    <a:pt x="6478778" y="105092"/>
                  </a:lnTo>
                  <a:lnTo>
                    <a:pt x="6471767" y="110299"/>
                  </a:lnTo>
                  <a:lnTo>
                    <a:pt x="6477114" y="110236"/>
                  </a:lnTo>
                  <a:lnTo>
                    <a:pt x="6482499" y="110096"/>
                  </a:lnTo>
                  <a:lnTo>
                    <a:pt x="6486030" y="112560"/>
                  </a:lnTo>
                  <a:lnTo>
                    <a:pt x="6485814" y="120332"/>
                  </a:lnTo>
                  <a:lnTo>
                    <a:pt x="6488646" y="122910"/>
                  </a:lnTo>
                  <a:lnTo>
                    <a:pt x="6491529" y="125412"/>
                  </a:lnTo>
                  <a:lnTo>
                    <a:pt x="6496329" y="12520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7016" y="6304520"/>
              <a:ext cx="7326630" cy="122555"/>
            </a:xfrm>
            <a:custGeom>
              <a:avLst/>
              <a:gdLst/>
              <a:ahLst/>
              <a:cxnLst/>
              <a:rect l="l" t="t" r="r" b="b"/>
              <a:pathLst>
                <a:path w="7326630" h="122554">
                  <a:moveTo>
                    <a:pt x="19037" y="58648"/>
                  </a:moveTo>
                  <a:lnTo>
                    <a:pt x="16040" y="49504"/>
                  </a:lnTo>
                  <a:lnTo>
                    <a:pt x="10375" y="51765"/>
                  </a:lnTo>
                  <a:lnTo>
                    <a:pt x="4292" y="58991"/>
                  </a:lnTo>
                  <a:lnTo>
                    <a:pt x="0" y="64681"/>
                  </a:lnTo>
                  <a:lnTo>
                    <a:pt x="6350" y="64998"/>
                  </a:lnTo>
                  <a:lnTo>
                    <a:pt x="10160" y="62395"/>
                  </a:lnTo>
                  <a:lnTo>
                    <a:pt x="13652" y="59436"/>
                  </a:lnTo>
                  <a:lnTo>
                    <a:pt x="19037" y="58648"/>
                  </a:lnTo>
                  <a:close/>
                </a:path>
                <a:path w="7326630" h="122554">
                  <a:moveTo>
                    <a:pt x="75476" y="25450"/>
                  </a:moveTo>
                  <a:lnTo>
                    <a:pt x="69469" y="26238"/>
                  </a:lnTo>
                  <a:lnTo>
                    <a:pt x="62052" y="25615"/>
                  </a:lnTo>
                  <a:lnTo>
                    <a:pt x="64376" y="36080"/>
                  </a:lnTo>
                  <a:lnTo>
                    <a:pt x="71031" y="35979"/>
                  </a:lnTo>
                  <a:lnTo>
                    <a:pt x="74079" y="31686"/>
                  </a:lnTo>
                  <a:lnTo>
                    <a:pt x="75476" y="25450"/>
                  </a:lnTo>
                  <a:close/>
                </a:path>
                <a:path w="7326630" h="122554">
                  <a:moveTo>
                    <a:pt x="125717" y="108013"/>
                  </a:moveTo>
                  <a:lnTo>
                    <a:pt x="125476" y="102971"/>
                  </a:lnTo>
                  <a:lnTo>
                    <a:pt x="116636" y="100088"/>
                  </a:lnTo>
                  <a:lnTo>
                    <a:pt x="107810" y="95643"/>
                  </a:lnTo>
                  <a:lnTo>
                    <a:pt x="102781" y="88811"/>
                  </a:lnTo>
                  <a:lnTo>
                    <a:pt x="104686" y="81127"/>
                  </a:lnTo>
                  <a:lnTo>
                    <a:pt x="104825" y="80581"/>
                  </a:lnTo>
                  <a:lnTo>
                    <a:pt x="105117" y="79387"/>
                  </a:lnTo>
                  <a:lnTo>
                    <a:pt x="105270" y="78752"/>
                  </a:lnTo>
                  <a:lnTo>
                    <a:pt x="91846" y="79387"/>
                  </a:lnTo>
                  <a:lnTo>
                    <a:pt x="82372" y="75730"/>
                  </a:lnTo>
                  <a:lnTo>
                    <a:pt x="81610" y="75438"/>
                  </a:lnTo>
                  <a:lnTo>
                    <a:pt x="74968" y="68224"/>
                  </a:lnTo>
                  <a:lnTo>
                    <a:pt x="74218" y="67411"/>
                  </a:lnTo>
                  <a:lnTo>
                    <a:pt x="70446" y="58496"/>
                  </a:lnTo>
                  <a:lnTo>
                    <a:pt x="70446" y="80581"/>
                  </a:lnTo>
                  <a:lnTo>
                    <a:pt x="65773" y="79895"/>
                  </a:lnTo>
                  <a:lnTo>
                    <a:pt x="62826" y="81127"/>
                  </a:lnTo>
                  <a:lnTo>
                    <a:pt x="62699" y="76339"/>
                  </a:lnTo>
                  <a:lnTo>
                    <a:pt x="67360" y="77012"/>
                  </a:lnTo>
                  <a:lnTo>
                    <a:pt x="68935" y="76339"/>
                  </a:lnTo>
                  <a:lnTo>
                    <a:pt x="70345" y="75730"/>
                  </a:lnTo>
                  <a:lnTo>
                    <a:pt x="70446" y="80581"/>
                  </a:lnTo>
                  <a:lnTo>
                    <a:pt x="70446" y="58496"/>
                  </a:lnTo>
                  <a:lnTo>
                    <a:pt x="70002" y="57442"/>
                  </a:lnTo>
                  <a:lnTo>
                    <a:pt x="69316" y="55841"/>
                  </a:lnTo>
                  <a:lnTo>
                    <a:pt x="57772" y="57442"/>
                  </a:lnTo>
                  <a:lnTo>
                    <a:pt x="48145" y="52844"/>
                  </a:lnTo>
                  <a:lnTo>
                    <a:pt x="40322" y="48971"/>
                  </a:lnTo>
                  <a:lnTo>
                    <a:pt x="34239" y="52730"/>
                  </a:lnTo>
                  <a:lnTo>
                    <a:pt x="37541" y="55346"/>
                  </a:lnTo>
                  <a:lnTo>
                    <a:pt x="35509" y="60210"/>
                  </a:lnTo>
                  <a:lnTo>
                    <a:pt x="31102" y="65214"/>
                  </a:lnTo>
                  <a:lnTo>
                    <a:pt x="27305" y="68224"/>
                  </a:lnTo>
                  <a:lnTo>
                    <a:pt x="28257" y="59601"/>
                  </a:lnTo>
                  <a:lnTo>
                    <a:pt x="23761" y="58851"/>
                  </a:lnTo>
                  <a:lnTo>
                    <a:pt x="19037" y="58648"/>
                  </a:lnTo>
                  <a:lnTo>
                    <a:pt x="18986" y="72110"/>
                  </a:lnTo>
                  <a:lnTo>
                    <a:pt x="25031" y="77431"/>
                  </a:lnTo>
                  <a:lnTo>
                    <a:pt x="30416" y="80733"/>
                  </a:lnTo>
                  <a:lnTo>
                    <a:pt x="28384" y="88125"/>
                  </a:lnTo>
                  <a:lnTo>
                    <a:pt x="53467" y="92011"/>
                  </a:lnTo>
                  <a:lnTo>
                    <a:pt x="76708" y="98564"/>
                  </a:lnTo>
                  <a:lnTo>
                    <a:pt x="100114" y="104876"/>
                  </a:lnTo>
                  <a:lnTo>
                    <a:pt x="125717" y="108013"/>
                  </a:lnTo>
                  <a:close/>
                </a:path>
                <a:path w="7326630" h="122554">
                  <a:moveTo>
                    <a:pt x="137998" y="47612"/>
                  </a:moveTo>
                  <a:lnTo>
                    <a:pt x="137541" y="37731"/>
                  </a:lnTo>
                  <a:lnTo>
                    <a:pt x="133718" y="37858"/>
                  </a:lnTo>
                  <a:lnTo>
                    <a:pt x="132816" y="33909"/>
                  </a:lnTo>
                  <a:lnTo>
                    <a:pt x="129679" y="32956"/>
                  </a:lnTo>
                  <a:lnTo>
                    <a:pt x="127800" y="37757"/>
                  </a:lnTo>
                  <a:lnTo>
                    <a:pt x="123748" y="39903"/>
                  </a:lnTo>
                  <a:lnTo>
                    <a:pt x="119989" y="42392"/>
                  </a:lnTo>
                  <a:lnTo>
                    <a:pt x="119062" y="48234"/>
                  </a:lnTo>
                  <a:lnTo>
                    <a:pt x="137998" y="47612"/>
                  </a:lnTo>
                  <a:close/>
                </a:path>
                <a:path w="7326630" h="122554">
                  <a:moveTo>
                    <a:pt x="175221" y="31457"/>
                  </a:moveTo>
                  <a:lnTo>
                    <a:pt x="172567" y="24320"/>
                  </a:lnTo>
                  <a:lnTo>
                    <a:pt x="170713" y="32207"/>
                  </a:lnTo>
                  <a:lnTo>
                    <a:pt x="175221" y="31457"/>
                  </a:lnTo>
                  <a:close/>
                </a:path>
                <a:path w="7326630" h="122554">
                  <a:moveTo>
                    <a:pt x="186664" y="39547"/>
                  </a:moveTo>
                  <a:lnTo>
                    <a:pt x="186626" y="31102"/>
                  </a:lnTo>
                  <a:lnTo>
                    <a:pt x="182829" y="31203"/>
                  </a:lnTo>
                  <a:lnTo>
                    <a:pt x="175221" y="31457"/>
                  </a:lnTo>
                  <a:lnTo>
                    <a:pt x="175387" y="34861"/>
                  </a:lnTo>
                  <a:lnTo>
                    <a:pt x="175437" y="36487"/>
                  </a:lnTo>
                  <a:lnTo>
                    <a:pt x="180848" y="36893"/>
                  </a:lnTo>
                  <a:lnTo>
                    <a:pt x="184670" y="39700"/>
                  </a:lnTo>
                  <a:lnTo>
                    <a:pt x="186664" y="39547"/>
                  </a:lnTo>
                  <a:close/>
                </a:path>
                <a:path w="7326630" h="122554">
                  <a:moveTo>
                    <a:pt x="198450" y="29768"/>
                  </a:moveTo>
                  <a:lnTo>
                    <a:pt x="197535" y="20739"/>
                  </a:lnTo>
                  <a:lnTo>
                    <a:pt x="191058" y="20866"/>
                  </a:lnTo>
                  <a:lnTo>
                    <a:pt x="187921" y="24790"/>
                  </a:lnTo>
                  <a:lnTo>
                    <a:pt x="186626" y="31102"/>
                  </a:lnTo>
                  <a:lnTo>
                    <a:pt x="194271" y="32499"/>
                  </a:lnTo>
                  <a:lnTo>
                    <a:pt x="198450" y="29768"/>
                  </a:lnTo>
                  <a:close/>
                </a:path>
                <a:path w="7326630" h="122554">
                  <a:moveTo>
                    <a:pt x="200291" y="38227"/>
                  </a:moveTo>
                  <a:lnTo>
                    <a:pt x="198196" y="35737"/>
                  </a:lnTo>
                  <a:lnTo>
                    <a:pt x="197078" y="34353"/>
                  </a:lnTo>
                  <a:lnTo>
                    <a:pt x="192595" y="38265"/>
                  </a:lnTo>
                  <a:lnTo>
                    <a:pt x="194652" y="40906"/>
                  </a:lnTo>
                  <a:lnTo>
                    <a:pt x="195745" y="42164"/>
                  </a:lnTo>
                  <a:lnTo>
                    <a:pt x="200291" y="38227"/>
                  </a:lnTo>
                  <a:close/>
                </a:path>
                <a:path w="7326630" h="122554">
                  <a:moveTo>
                    <a:pt x="266484" y="33515"/>
                  </a:moveTo>
                  <a:lnTo>
                    <a:pt x="262293" y="34099"/>
                  </a:lnTo>
                  <a:lnTo>
                    <a:pt x="260311" y="26403"/>
                  </a:lnTo>
                  <a:lnTo>
                    <a:pt x="258902" y="33743"/>
                  </a:lnTo>
                  <a:lnTo>
                    <a:pt x="259181" y="38811"/>
                  </a:lnTo>
                  <a:lnTo>
                    <a:pt x="265798" y="39890"/>
                  </a:lnTo>
                  <a:lnTo>
                    <a:pt x="266484" y="33515"/>
                  </a:lnTo>
                  <a:close/>
                </a:path>
                <a:path w="7326630" h="122554">
                  <a:moveTo>
                    <a:pt x="349402" y="15786"/>
                  </a:moveTo>
                  <a:lnTo>
                    <a:pt x="319024" y="16776"/>
                  </a:lnTo>
                  <a:lnTo>
                    <a:pt x="313829" y="15417"/>
                  </a:lnTo>
                  <a:lnTo>
                    <a:pt x="311492" y="10033"/>
                  </a:lnTo>
                  <a:lnTo>
                    <a:pt x="303669" y="12357"/>
                  </a:lnTo>
                  <a:lnTo>
                    <a:pt x="301688" y="19418"/>
                  </a:lnTo>
                  <a:lnTo>
                    <a:pt x="298894" y="25514"/>
                  </a:lnTo>
                  <a:lnTo>
                    <a:pt x="295884" y="31369"/>
                  </a:lnTo>
                  <a:lnTo>
                    <a:pt x="293217" y="37693"/>
                  </a:lnTo>
                  <a:lnTo>
                    <a:pt x="298894" y="37477"/>
                  </a:lnTo>
                  <a:lnTo>
                    <a:pt x="301713" y="33794"/>
                  </a:lnTo>
                  <a:lnTo>
                    <a:pt x="303999" y="29413"/>
                  </a:lnTo>
                  <a:lnTo>
                    <a:pt x="308025" y="27127"/>
                  </a:lnTo>
                  <a:lnTo>
                    <a:pt x="313245" y="31051"/>
                  </a:lnTo>
                  <a:lnTo>
                    <a:pt x="316445" y="28105"/>
                  </a:lnTo>
                  <a:lnTo>
                    <a:pt x="320128" y="23304"/>
                  </a:lnTo>
                  <a:lnTo>
                    <a:pt x="326821" y="21628"/>
                  </a:lnTo>
                  <a:lnTo>
                    <a:pt x="338213" y="21272"/>
                  </a:lnTo>
                  <a:lnTo>
                    <a:pt x="342620" y="20281"/>
                  </a:lnTo>
                  <a:lnTo>
                    <a:pt x="348996" y="21691"/>
                  </a:lnTo>
                  <a:lnTo>
                    <a:pt x="349402" y="15786"/>
                  </a:lnTo>
                  <a:close/>
                </a:path>
                <a:path w="7326630" h="122554">
                  <a:moveTo>
                    <a:pt x="384390" y="39598"/>
                  </a:moveTo>
                  <a:lnTo>
                    <a:pt x="379336" y="35890"/>
                  </a:lnTo>
                  <a:lnTo>
                    <a:pt x="373087" y="35153"/>
                  </a:lnTo>
                  <a:lnTo>
                    <a:pt x="367792" y="38049"/>
                  </a:lnTo>
                  <a:lnTo>
                    <a:pt x="365582" y="45262"/>
                  </a:lnTo>
                  <a:lnTo>
                    <a:pt x="370954" y="44640"/>
                  </a:lnTo>
                  <a:lnTo>
                    <a:pt x="377393" y="45389"/>
                  </a:lnTo>
                  <a:lnTo>
                    <a:pt x="382638" y="44640"/>
                  </a:lnTo>
                  <a:lnTo>
                    <a:pt x="384390" y="39598"/>
                  </a:lnTo>
                  <a:close/>
                </a:path>
                <a:path w="7326630" h="122554">
                  <a:moveTo>
                    <a:pt x="508977" y="15773"/>
                  </a:moveTo>
                  <a:lnTo>
                    <a:pt x="495350" y="15773"/>
                  </a:lnTo>
                  <a:lnTo>
                    <a:pt x="482752" y="17018"/>
                  </a:lnTo>
                  <a:lnTo>
                    <a:pt x="471944" y="20472"/>
                  </a:lnTo>
                  <a:lnTo>
                    <a:pt x="463727" y="27127"/>
                  </a:lnTo>
                  <a:lnTo>
                    <a:pt x="449465" y="27889"/>
                  </a:lnTo>
                  <a:lnTo>
                    <a:pt x="436791" y="25095"/>
                  </a:lnTo>
                  <a:lnTo>
                    <a:pt x="426250" y="24955"/>
                  </a:lnTo>
                  <a:lnTo>
                    <a:pt x="418350" y="33655"/>
                  </a:lnTo>
                  <a:lnTo>
                    <a:pt x="428205" y="35737"/>
                  </a:lnTo>
                  <a:lnTo>
                    <a:pt x="441210" y="33896"/>
                  </a:lnTo>
                  <a:lnTo>
                    <a:pt x="456057" y="31508"/>
                  </a:lnTo>
                  <a:lnTo>
                    <a:pt x="471462" y="31940"/>
                  </a:lnTo>
                  <a:lnTo>
                    <a:pt x="478599" y="29400"/>
                  </a:lnTo>
                  <a:lnTo>
                    <a:pt x="480631" y="20828"/>
                  </a:lnTo>
                  <a:lnTo>
                    <a:pt x="490118" y="21247"/>
                  </a:lnTo>
                  <a:lnTo>
                    <a:pt x="495173" y="24930"/>
                  </a:lnTo>
                  <a:lnTo>
                    <a:pt x="501408" y="25692"/>
                  </a:lnTo>
                  <a:lnTo>
                    <a:pt x="506704" y="22847"/>
                  </a:lnTo>
                  <a:lnTo>
                    <a:pt x="508977" y="15773"/>
                  </a:lnTo>
                  <a:close/>
                </a:path>
                <a:path w="7326630" h="122554">
                  <a:moveTo>
                    <a:pt x="1891931" y="38"/>
                  </a:moveTo>
                  <a:lnTo>
                    <a:pt x="1888261" y="0"/>
                  </a:lnTo>
                  <a:lnTo>
                    <a:pt x="1888883" y="5702"/>
                  </a:lnTo>
                  <a:lnTo>
                    <a:pt x="1891893" y="2755"/>
                  </a:lnTo>
                  <a:lnTo>
                    <a:pt x="1891931" y="38"/>
                  </a:lnTo>
                  <a:close/>
                </a:path>
                <a:path w="7326630" h="122554">
                  <a:moveTo>
                    <a:pt x="2097925" y="12242"/>
                  </a:moveTo>
                  <a:lnTo>
                    <a:pt x="2093709" y="13081"/>
                  </a:lnTo>
                  <a:lnTo>
                    <a:pt x="2095766" y="17246"/>
                  </a:lnTo>
                  <a:lnTo>
                    <a:pt x="2097849" y="17119"/>
                  </a:lnTo>
                  <a:lnTo>
                    <a:pt x="2097862" y="15455"/>
                  </a:lnTo>
                  <a:lnTo>
                    <a:pt x="2097900" y="13855"/>
                  </a:lnTo>
                  <a:lnTo>
                    <a:pt x="2097925" y="12242"/>
                  </a:lnTo>
                  <a:close/>
                </a:path>
                <a:path w="7326630" h="122554">
                  <a:moveTo>
                    <a:pt x="2387054" y="22110"/>
                  </a:moveTo>
                  <a:lnTo>
                    <a:pt x="2384958" y="14833"/>
                  </a:lnTo>
                  <a:lnTo>
                    <a:pt x="2382583" y="22618"/>
                  </a:lnTo>
                  <a:lnTo>
                    <a:pt x="2387054" y="22110"/>
                  </a:lnTo>
                  <a:close/>
                </a:path>
                <a:path w="7326630" h="122554">
                  <a:moveTo>
                    <a:pt x="2401595" y="27393"/>
                  </a:moveTo>
                  <a:lnTo>
                    <a:pt x="2400973" y="21742"/>
                  </a:lnTo>
                  <a:lnTo>
                    <a:pt x="2397950" y="24447"/>
                  </a:lnTo>
                  <a:lnTo>
                    <a:pt x="2397899" y="27317"/>
                  </a:lnTo>
                  <a:lnTo>
                    <a:pt x="2401595" y="27393"/>
                  </a:lnTo>
                  <a:close/>
                </a:path>
                <a:path w="7326630" h="122554">
                  <a:moveTo>
                    <a:pt x="2572004" y="23025"/>
                  </a:moveTo>
                  <a:lnTo>
                    <a:pt x="2570175" y="20408"/>
                  </a:lnTo>
                  <a:lnTo>
                    <a:pt x="2569260" y="18859"/>
                  </a:lnTo>
                  <a:lnTo>
                    <a:pt x="2564574" y="22618"/>
                  </a:lnTo>
                  <a:lnTo>
                    <a:pt x="2566428" y="25209"/>
                  </a:lnTo>
                  <a:lnTo>
                    <a:pt x="2567381" y="26606"/>
                  </a:lnTo>
                  <a:lnTo>
                    <a:pt x="2572004" y="23025"/>
                  </a:lnTo>
                  <a:close/>
                </a:path>
                <a:path w="7326630" h="122554">
                  <a:moveTo>
                    <a:pt x="2584551" y="30543"/>
                  </a:moveTo>
                  <a:lnTo>
                    <a:pt x="2578201" y="29121"/>
                  </a:lnTo>
                  <a:lnTo>
                    <a:pt x="2577223" y="35483"/>
                  </a:lnTo>
                  <a:lnTo>
                    <a:pt x="2577782" y="41478"/>
                  </a:lnTo>
                  <a:lnTo>
                    <a:pt x="2581198" y="38569"/>
                  </a:lnTo>
                  <a:lnTo>
                    <a:pt x="2584500" y="35610"/>
                  </a:lnTo>
                  <a:lnTo>
                    <a:pt x="2584551" y="30543"/>
                  </a:lnTo>
                  <a:close/>
                </a:path>
                <a:path w="7326630" h="122554">
                  <a:moveTo>
                    <a:pt x="2608745" y="18618"/>
                  </a:moveTo>
                  <a:lnTo>
                    <a:pt x="2606916" y="15913"/>
                  </a:lnTo>
                  <a:lnTo>
                    <a:pt x="2605925" y="14630"/>
                  </a:lnTo>
                  <a:lnTo>
                    <a:pt x="2601328" y="18326"/>
                  </a:lnTo>
                  <a:lnTo>
                    <a:pt x="2603157" y="20980"/>
                  </a:lnTo>
                  <a:lnTo>
                    <a:pt x="2604122" y="22377"/>
                  </a:lnTo>
                  <a:lnTo>
                    <a:pt x="2608745" y="18618"/>
                  </a:lnTo>
                  <a:close/>
                </a:path>
                <a:path w="7326630" h="122554">
                  <a:moveTo>
                    <a:pt x="2711843" y="52997"/>
                  </a:moveTo>
                  <a:lnTo>
                    <a:pt x="2710510" y="51155"/>
                  </a:lnTo>
                  <a:lnTo>
                    <a:pt x="2708325" y="48120"/>
                  </a:lnTo>
                  <a:lnTo>
                    <a:pt x="2705862" y="51155"/>
                  </a:lnTo>
                  <a:lnTo>
                    <a:pt x="2703220" y="46075"/>
                  </a:lnTo>
                  <a:lnTo>
                    <a:pt x="2702306" y="38265"/>
                  </a:lnTo>
                  <a:lnTo>
                    <a:pt x="2704998" y="33083"/>
                  </a:lnTo>
                  <a:lnTo>
                    <a:pt x="2699093" y="33604"/>
                  </a:lnTo>
                  <a:lnTo>
                    <a:pt x="2695473" y="37401"/>
                  </a:lnTo>
                  <a:lnTo>
                    <a:pt x="2693759" y="43954"/>
                  </a:lnTo>
                  <a:lnTo>
                    <a:pt x="2693619" y="52743"/>
                  </a:lnTo>
                  <a:lnTo>
                    <a:pt x="2687828" y="58737"/>
                  </a:lnTo>
                  <a:lnTo>
                    <a:pt x="2687828" y="70256"/>
                  </a:lnTo>
                  <a:lnTo>
                    <a:pt x="2683205" y="73901"/>
                  </a:lnTo>
                  <a:lnTo>
                    <a:pt x="2680449" y="69888"/>
                  </a:lnTo>
                  <a:lnTo>
                    <a:pt x="2685021" y="66154"/>
                  </a:lnTo>
                  <a:lnTo>
                    <a:pt x="2685999" y="67564"/>
                  </a:lnTo>
                  <a:lnTo>
                    <a:pt x="2687828" y="70256"/>
                  </a:lnTo>
                  <a:lnTo>
                    <a:pt x="2687828" y="58737"/>
                  </a:lnTo>
                  <a:lnTo>
                    <a:pt x="2686824" y="59766"/>
                  </a:lnTo>
                  <a:lnTo>
                    <a:pt x="2678239" y="64160"/>
                  </a:lnTo>
                  <a:lnTo>
                    <a:pt x="2669908" y="68935"/>
                  </a:lnTo>
                  <a:lnTo>
                    <a:pt x="2663901" y="77089"/>
                  </a:lnTo>
                  <a:lnTo>
                    <a:pt x="2672207" y="75844"/>
                  </a:lnTo>
                  <a:lnTo>
                    <a:pt x="2677566" y="78524"/>
                  </a:lnTo>
                  <a:lnTo>
                    <a:pt x="2678214" y="87350"/>
                  </a:lnTo>
                  <a:lnTo>
                    <a:pt x="2674048" y="86499"/>
                  </a:lnTo>
                  <a:lnTo>
                    <a:pt x="2671724" y="88265"/>
                  </a:lnTo>
                  <a:lnTo>
                    <a:pt x="2670835" y="92303"/>
                  </a:lnTo>
                  <a:lnTo>
                    <a:pt x="2681414" y="92151"/>
                  </a:lnTo>
                  <a:lnTo>
                    <a:pt x="2688691" y="90678"/>
                  </a:lnTo>
                  <a:lnTo>
                    <a:pt x="2694292" y="91401"/>
                  </a:lnTo>
                  <a:lnTo>
                    <a:pt x="2699855" y="97828"/>
                  </a:lnTo>
                  <a:lnTo>
                    <a:pt x="2700972" y="90678"/>
                  </a:lnTo>
                  <a:lnTo>
                    <a:pt x="2701112" y="89725"/>
                  </a:lnTo>
                  <a:lnTo>
                    <a:pt x="2696680" y="89166"/>
                  </a:lnTo>
                  <a:lnTo>
                    <a:pt x="2696654" y="87350"/>
                  </a:lnTo>
                  <a:lnTo>
                    <a:pt x="2696565" y="82892"/>
                  </a:lnTo>
                  <a:lnTo>
                    <a:pt x="2704236" y="80251"/>
                  </a:lnTo>
                  <a:lnTo>
                    <a:pt x="2704439" y="75844"/>
                  </a:lnTo>
                  <a:lnTo>
                    <a:pt x="2704477" y="75222"/>
                  </a:lnTo>
                  <a:lnTo>
                    <a:pt x="2703766" y="73901"/>
                  </a:lnTo>
                  <a:lnTo>
                    <a:pt x="2700553" y="67894"/>
                  </a:lnTo>
                  <a:lnTo>
                    <a:pt x="2703042" y="66154"/>
                  </a:lnTo>
                  <a:lnTo>
                    <a:pt x="2704947" y="64820"/>
                  </a:lnTo>
                  <a:lnTo>
                    <a:pt x="2709710" y="59220"/>
                  </a:lnTo>
                  <a:lnTo>
                    <a:pt x="2711843" y="52997"/>
                  </a:lnTo>
                  <a:close/>
                </a:path>
                <a:path w="7326630" h="122554">
                  <a:moveTo>
                    <a:pt x="2777807" y="39789"/>
                  </a:moveTo>
                  <a:lnTo>
                    <a:pt x="2774708" y="37325"/>
                  </a:lnTo>
                  <a:lnTo>
                    <a:pt x="2769984" y="34391"/>
                  </a:lnTo>
                  <a:lnTo>
                    <a:pt x="2765526" y="34074"/>
                  </a:lnTo>
                  <a:lnTo>
                    <a:pt x="2763189" y="39471"/>
                  </a:lnTo>
                  <a:lnTo>
                    <a:pt x="2766288" y="41833"/>
                  </a:lnTo>
                  <a:lnTo>
                    <a:pt x="2771013" y="44767"/>
                  </a:lnTo>
                  <a:lnTo>
                    <a:pt x="2775483" y="45123"/>
                  </a:lnTo>
                  <a:lnTo>
                    <a:pt x="2777807" y="39789"/>
                  </a:lnTo>
                  <a:close/>
                </a:path>
                <a:path w="7326630" h="122554">
                  <a:moveTo>
                    <a:pt x="2869158" y="31750"/>
                  </a:moveTo>
                  <a:lnTo>
                    <a:pt x="2864878" y="32397"/>
                  </a:lnTo>
                  <a:lnTo>
                    <a:pt x="2858846" y="30645"/>
                  </a:lnTo>
                  <a:lnTo>
                    <a:pt x="2858135" y="36525"/>
                  </a:lnTo>
                  <a:lnTo>
                    <a:pt x="2862427" y="35788"/>
                  </a:lnTo>
                  <a:lnTo>
                    <a:pt x="2868409" y="37528"/>
                  </a:lnTo>
                  <a:lnTo>
                    <a:pt x="2869158" y="31750"/>
                  </a:lnTo>
                  <a:close/>
                </a:path>
                <a:path w="7326630" h="122554">
                  <a:moveTo>
                    <a:pt x="2896717" y="25031"/>
                  </a:moveTo>
                  <a:lnTo>
                    <a:pt x="2894901" y="22326"/>
                  </a:lnTo>
                  <a:lnTo>
                    <a:pt x="2893949" y="21043"/>
                  </a:lnTo>
                  <a:lnTo>
                    <a:pt x="2889326" y="24701"/>
                  </a:lnTo>
                  <a:lnTo>
                    <a:pt x="2891142" y="27368"/>
                  </a:lnTo>
                  <a:lnTo>
                    <a:pt x="2892107" y="28778"/>
                  </a:lnTo>
                  <a:lnTo>
                    <a:pt x="2896717" y="25031"/>
                  </a:lnTo>
                  <a:close/>
                </a:path>
                <a:path w="7326630" h="122554">
                  <a:moveTo>
                    <a:pt x="2898343" y="37058"/>
                  </a:moveTo>
                  <a:lnTo>
                    <a:pt x="2896628" y="29819"/>
                  </a:lnTo>
                  <a:lnTo>
                    <a:pt x="2894507" y="37350"/>
                  </a:lnTo>
                  <a:lnTo>
                    <a:pt x="2890723" y="37452"/>
                  </a:lnTo>
                  <a:lnTo>
                    <a:pt x="2891498" y="43700"/>
                  </a:lnTo>
                  <a:lnTo>
                    <a:pt x="2898038" y="42481"/>
                  </a:lnTo>
                  <a:lnTo>
                    <a:pt x="2898343" y="37058"/>
                  </a:lnTo>
                  <a:close/>
                </a:path>
                <a:path w="7326630" h="122554">
                  <a:moveTo>
                    <a:pt x="3046145" y="28397"/>
                  </a:moveTo>
                  <a:lnTo>
                    <a:pt x="3044342" y="25666"/>
                  </a:lnTo>
                  <a:lnTo>
                    <a:pt x="3043364" y="24396"/>
                  </a:lnTo>
                  <a:lnTo>
                    <a:pt x="3038779" y="28041"/>
                  </a:lnTo>
                  <a:lnTo>
                    <a:pt x="3040583" y="30708"/>
                  </a:lnTo>
                  <a:lnTo>
                    <a:pt x="3041535" y="32118"/>
                  </a:lnTo>
                  <a:lnTo>
                    <a:pt x="3046145" y="28397"/>
                  </a:lnTo>
                  <a:close/>
                </a:path>
                <a:path w="7326630" h="122554">
                  <a:moveTo>
                    <a:pt x="3064548" y="23774"/>
                  </a:moveTo>
                  <a:lnTo>
                    <a:pt x="3062744" y="21170"/>
                  </a:lnTo>
                  <a:lnTo>
                    <a:pt x="3061703" y="19748"/>
                  </a:lnTo>
                  <a:lnTo>
                    <a:pt x="3057118" y="23520"/>
                  </a:lnTo>
                  <a:lnTo>
                    <a:pt x="3058922" y="26022"/>
                  </a:lnTo>
                  <a:lnTo>
                    <a:pt x="3059938" y="27368"/>
                  </a:lnTo>
                  <a:lnTo>
                    <a:pt x="3064548" y="23774"/>
                  </a:lnTo>
                  <a:close/>
                </a:path>
                <a:path w="7326630" h="122554">
                  <a:moveTo>
                    <a:pt x="4039997" y="58762"/>
                  </a:moveTo>
                  <a:lnTo>
                    <a:pt x="4038181" y="56134"/>
                  </a:lnTo>
                  <a:lnTo>
                    <a:pt x="4037203" y="54597"/>
                  </a:lnTo>
                  <a:lnTo>
                    <a:pt x="4032643" y="58305"/>
                  </a:lnTo>
                  <a:lnTo>
                    <a:pt x="4034447" y="60921"/>
                  </a:lnTo>
                  <a:lnTo>
                    <a:pt x="4035399" y="62306"/>
                  </a:lnTo>
                  <a:lnTo>
                    <a:pt x="4039997" y="58762"/>
                  </a:lnTo>
                  <a:close/>
                </a:path>
                <a:path w="7326630" h="122554">
                  <a:moveTo>
                    <a:pt x="4085221" y="57391"/>
                  </a:moveTo>
                  <a:lnTo>
                    <a:pt x="4076623" y="57696"/>
                  </a:lnTo>
                  <a:lnTo>
                    <a:pt x="4069334" y="56362"/>
                  </a:lnTo>
                  <a:lnTo>
                    <a:pt x="4062768" y="54063"/>
                  </a:lnTo>
                  <a:lnTo>
                    <a:pt x="4056418" y="51511"/>
                  </a:lnTo>
                  <a:lnTo>
                    <a:pt x="4054487" y="59905"/>
                  </a:lnTo>
                  <a:lnTo>
                    <a:pt x="4050119" y="56045"/>
                  </a:lnTo>
                  <a:lnTo>
                    <a:pt x="4045216" y="52311"/>
                  </a:lnTo>
                  <a:lnTo>
                    <a:pt x="4041673" y="61112"/>
                  </a:lnTo>
                  <a:lnTo>
                    <a:pt x="4045648" y="62280"/>
                  </a:lnTo>
                  <a:lnTo>
                    <a:pt x="4048569" y="71386"/>
                  </a:lnTo>
                  <a:lnTo>
                    <a:pt x="4060761" y="72288"/>
                  </a:lnTo>
                  <a:lnTo>
                    <a:pt x="4070947" y="70256"/>
                  </a:lnTo>
                  <a:lnTo>
                    <a:pt x="4079113" y="65290"/>
                  </a:lnTo>
                  <a:lnTo>
                    <a:pt x="4085221" y="57391"/>
                  </a:lnTo>
                  <a:close/>
                </a:path>
                <a:path w="7326630" h="122554">
                  <a:moveTo>
                    <a:pt x="4128312" y="68427"/>
                  </a:moveTo>
                  <a:lnTo>
                    <a:pt x="4125582" y="67360"/>
                  </a:lnTo>
                  <a:lnTo>
                    <a:pt x="4124261" y="64046"/>
                  </a:lnTo>
                  <a:lnTo>
                    <a:pt x="4125010" y="58432"/>
                  </a:lnTo>
                  <a:lnTo>
                    <a:pt x="4118699" y="58559"/>
                  </a:lnTo>
                  <a:lnTo>
                    <a:pt x="4113784" y="57023"/>
                  </a:lnTo>
                  <a:lnTo>
                    <a:pt x="4110647" y="52933"/>
                  </a:lnTo>
                  <a:lnTo>
                    <a:pt x="4108615" y="58153"/>
                  </a:lnTo>
                  <a:lnTo>
                    <a:pt x="4104602" y="63474"/>
                  </a:lnTo>
                  <a:lnTo>
                    <a:pt x="4102570" y="68516"/>
                  </a:lnTo>
                  <a:lnTo>
                    <a:pt x="4106468" y="72898"/>
                  </a:lnTo>
                  <a:lnTo>
                    <a:pt x="4108945" y="69672"/>
                  </a:lnTo>
                  <a:lnTo>
                    <a:pt x="4115917" y="72504"/>
                  </a:lnTo>
                  <a:lnTo>
                    <a:pt x="4123626" y="74409"/>
                  </a:lnTo>
                  <a:lnTo>
                    <a:pt x="4128312" y="68427"/>
                  </a:lnTo>
                  <a:close/>
                </a:path>
                <a:path w="7326630" h="122554">
                  <a:moveTo>
                    <a:pt x="4150982" y="65125"/>
                  </a:moveTo>
                  <a:lnTo>
                    <a:pt x="4146715" y="59016"/>
                  </a:lnTo>
                  <a:lnTo>
                    <a:pt x="4143070" y="63131"/>
                  </a:lnTo>
                  <a:lnTo>
                    <a:pt x="4135767" y="64998"/>
                  </a:lnTo>
                  <a:lnTo>
                    <a:pt x="4131106" y="67538"/>
                  </a:lnTo>
                  <a:lnTo>
                    <a:pt x="4135399" y="73672"/>
                  </a:lnTo>
                  <a:lnTo>
                    <a:pt x="4139006" y="69494"/>
                  </a:lnTo>
                  <a:lnTo>
                    <a:pt x="4146308" y="67627"/>
                  </a:lnTo>
                  <a:lnTo>
                    <a:pt x="4150982" y="65125"/>
                  </a:lnTo>
                  <a:close/>
                </a:path>
                <a:path w="7326630" h="122554">
                  <a:moveTo>
                    <a:pt x="4218914" y="65811"/>
                  </a:moveTo>
                  <a:lnTo>
                    <a:pt x="4216882" y="60337"/>
                  </a:lnTo>
                  <a:lnTo>
                    <a:pt x="4212450" y="60464"/>
                  </a:lnTo>
                  <a:lnTo>
                    <a:pt x="4207637" y="63182"/>
                  </a:lnTo>
                  <a:lnTo>
                    <a:pt x="4204462" y="65443"/>
                  </a:lnTo>
                  <a:lnTo>
                    <a:pt x="4202633" y="58153"/>
                  </a:lnTo>
                  <a:lnTo>
                    <a:pt x="4199153" y="53174"/>
                  </a:lnTo>
                  <a:lnTo>
                    <a:pt x="4194022" y="50241"/>
                  </a:lnTo>
                  <a:lnTo>
                    <a:pt x="4186186" y="55664"/>
                  </a:lnTo>
                  <a:lnTo>
                    <a:pt x="4176560" y="58458"/>
                  </a:lnTo>
                  <a:lnTo>
                    <a:pt x="4167390" y="61912"/>
                  </a:lnTo>
                  <a:lnTo>
                    <a:pt x="4160888" y="69303"/>
                  </a:lnTo>
                  <a:lnTo>
                    <a:pt x="4168089" y="69545"/>
                  </a:lnTo>
                  <a:lnTo>
                    <a:pt x="4172077" y="73939"/>
                  </a:lnTo>
                  <a:lnTo>
                    <a:pt x="4173931" y="81089"/>
                  </a:lnTo>
                  <a:lnTo>
                    <a:pt x="4174744" y="89585"/>
                  </a:lnTo>
                  <a:lnTo>
                    <a:pt x="4192854" y="90055"/>
                  </a:lnTo>
                  <a:lnTo>
                    <a:pt x="4194213" y="76454"/>
                  </a:lnTo>
                  <a:lnTo>
                    <a:pt x="4204182" y="75463"/>
                  </a:lnTo>
                  <a:lnTo>
                    <a:pt x="4215015" y="75704"/>
                  </a:lnTo>
                  <a:lnTo>
                    <a:pt x="4218914" y="65811"/>
                  </a:lnTo>
                  <a:close/>
                </a:path>
                <a:path w="7326630" h="122554">
                  <a:moveTo>
                    <a:pt x="4248175" y="56591"/>
                  </a:moveTo>
                  <a:lnTo>
                    <a:pt x="4241165" y="58534"/>
                  </a:lnTo>
                  <a:lnTo>
                    <a:pt x="4232478" y="57975"/>
                  </a:lnTo>
                  <a:lnTo>
                    <a:pt x="4233215" y="71208"/>
                  </a:lnTo>
                  <a:lnTo>
                    <a:pt x="4242244" y="72224"/>
                  </a:lnTo>
                  <a:lnTo>
                    <a:pt x="4244784" y="63931"/>
                  </a:lnTo>
                  <a:lnTo>
                    <a:pt x="4248175" y="56591"/>
                  </a:lnTo>
                  <a:close/>
                </a:path>
                <a:path w="7326630" h="122554">
                  <a:moveTo>
                    <a:pt x="4284002" y="62636"/>
                  </a:moveTo>
                  <a:lnTo>
                    <a:pt x="4278071" y="60375"/>
                  </a:lnTo>
                  <a:lnTo>
                    <a:pt x="4272915" y="58331"/>
                  </a:lnTo>
                  <a:lnTo>
                    <a:pt x="4268775" y="59524"/>
                  </a:lnTo>
                  <a:lnTo>
                    <a:pt x="4265866" y="67030"/>
                  </a:lnTo>
                  <a:lnTo>
                    <a:pt x="4270984" y="66751"/>
                  </a:lnTo>
                  <a:lnTo>
                    <a:pt x="4277055" y="67868"/>
                  </a:lnTo>
                  <a:lnTo>
                    <a:pt x="4282059" y="67462"/>
                  </a:lnTo>
                  <a:lnTo>
                    <a:pt x="4284002" y="62636"/>
                  </a:lnTo>
                  <a:close/>
                </a:path>
                <a:path w="7326630" h="122554">
                  <a:moveTo>
                    <a:pt x="4340098" y="66357"/>
                  </a:moveTo>
                  <a:lnTo>
                    <a:pt x="4334561" y="63982"/>
                  </a:lnTo>
                  <a:lnTo>
                    <a:pt x="4324413" y="63906"/>
                  </a:lnTo>
                  <a:lnTo>
                    <a:pt x="4316298" y="68351"/>
                  </a:lnTo>
                  <a:lnTo>
                    <a:pt x="4314266" y="71551"/>
                  </a:lnTo>
                  <a:lnTo>
                    <a:pt x="4319765" y="73444"/>
                  </a:lnTo>
                  <a:lnTo>
                    <a:pt x="4317022" y="72440"/>
                  </a:lnTo>
                  <a:lnTo>
                    <a:pt x="4331640" y="69189"/>
                  </a:lnTo>
                  <a:lnTo>
                    <a:pt x="4334357" y="68808"/>
                  </a:lnTo>
                  <a:lnTo>
                    <a:pt x="4340098" y="66357"/>
                  </a:lnTo>
                  <a:close/>
                </a:path>
                <a:path w="7326630" h="122554">
                  <a:moveTo>
                    <a:pt x="4404741" y="68338"/>
                  </a:moveTo>
                  <a:lnTo>
                    <a:pt x="4402912" y="65684"/>
                  </a:lnTo>
                  <a:lnTo>
                    <a:pt x="4401947" y="64135"/>
                  </a:lnTo>
                  <a:lnTo>
                    <a:pt x="4397400" y="67856"/>
                  </a:lnTo>
                  <a:lnTo>
                    <a:pt x="4399178" y="70472"/>
                  </a:lnTo>
                  <a:lnTo>
                    <a:pt x="4400194" y="71856"/>
                  </a:lnTo>
                  <a:lnTo>
                    <a:pt x="4404741" y="68338"/>
                  </a:lnTo>
                  <a:close/>
                </a:path>
                <a:path w="7326630" h="122554">
                  <a:moveTo>
                    <a:pt x="4475188" y="62433"/>
                  </a:moveTo>
                  <a:lnTo>
                    <a:pt x="4470070" y="60477"/>
                  </a:lnTo>
                  <a:lnTo>
                    <a:pt x="4469257" y="56299"/>
                  </a:lnTo>
                  <a:lnTo>
                    <a:pt x="4464316" y="62141"/>
                  </a:lnTo>
                  <a:lnTo>
                    <a:pt x="4458881" y="61976"/>
                  </a:lnTo>
                  <a:lnTo>
                    <a:pt x="4453382" y="61722"/>
                  </a:lnTo>
                  <a:lnTo>
                    <a:pt x="4449686" y="64084"/>
                  </a:lnTo>
                  <a:lnTo>
                    <a:pt x="4449635" y="71767"/>
                  </a:lnTo>
                  <a:lnTo>
                    <a:pt x="4457573" y="71742"/>
                  </a:lnTo>
                  <a:lnTo>
                    <a:pt x="4464558" y="70269"/>
                  </a:lnTo>
                  <a:lnTo>
                    <a:pt x="4470463" y="67208"/>
                  </a:lnTo>
                  <a:lnTo>
                    <a:pt x="4475188" y="62433"/>
                  </a:lnTo>
                  <a:close/>
                </a:path>
                <a:path w="7326630" h="122554">
                  <a:moveTo>
                    <a:pt x="4547362" y="59385"/>
                  </a:moveTo>
                  <a:lnTo>
                    <a:pt x="4540618" y="61264"/>
                  </a:lnTo>
                  <a:lnTo>
                    <a:pt x="4535703" y="65976"/>
                  </a:lnTo>
                  <a:lnTo>
                    <a:pt x="4533785" y="72301"/>
                  </a:lnTo>
                  <a:lnTo>
                    <a:pt x="4536008" y="79019"/>
                  </a:lnTo>
                  <a:lnTo>
                    <a:pt x="4541863" y="78549"/>
                  </a:lnTo>
                  <a:lnTo>
                    <a:pt x="4545482" y="74777"/>
                  </a:lnTo>
                  <a:lnTo>
                    <a:pt x="4547197" y="68211"/>
                  </a:lnTo>
                  <a:lnTo>
                    <a:pt x="4547362" y="59385"/>
                  </a:lnTo>
                  <a:close/>
                </a:path>
                <a:path w="7326630" h="122554">
                  <a:moveTo>
                    <a:pt x="4767186" y="65049"/>
                  </a:moveTo>
                  <a:lnTo>
                    <a:pt x="4764392" y="66065"/>
                  </a:lnTo>
                  <a:lnTo>
                    <a:pt x="4760112" y="65024"/>
                  </a:lnTo>
                  <a:lnTo>
                    <a:pt x="4759884" y="69773"/>
                  </a:lnTo>
                  <a:lnTo>
                    <a:pt x="4762703" y="68795"/>
                  </a:lnTo>
                  <a:lnTo>
                    <a:pt x="4767008" y="69862"/>
                  </a:lnTo>
                  <a:lnTo>
                    <a:pt x="4767186" y="65049"/>
                  </a:lnTo>
                  <a:close/>
                </a:path>
                <a:path w="7326630" h="122554">
                  <a:moveTo>
                    <a:pt x="4785207" y="65506"/>
                  </a:moveTo>
                  <a:lnTo>
                    <a:pt x="4778045" y="65316"/>
                  </a:lnTo>
                  <a:lnTo>
                    <a:pt x="4770907" y="66522"/>
                  </a:lnTo>
                  <a:lnTo>
                    <a:pt x="4774387" y="69964"/>
                  </a:lnTo>
                  <a:lnTo>
                    <a:pt x="4781474" y="71132"/>
                  </a:lnTo>
                  <a:lnTo>
                    <a:pt x="4785207" y="65506"/>
                  </a:lnTo>
                  <a:close/>
                </a:path>
                <a:path w="7326630" h="122554">
                  <a:moveTo>
                    <a:pt x="4791722" y="90665"/>
                  </a:moveTo>
                  <a:lnTo>
                    <a:pt x="4788916" y="87871"/>
                  </a:lnTo>
                  <a:lnTo>
                    <a:pt x="4786058" y="85229"/>
                  </a:lnTo>
                  <a:lnTo>
                    <a:pt x="4781093" y="85344"/>
                  </a:lnTo>
                  <a:lnTo>
                    <a:pt x="4780673" y="100291"/>
                  </a:lnTo>
                  <a:lnTo>
                    <a:pt x="4791443" y="100545"/>
                  </a:lnTo>
                  <a:lnTo>
                    <a:pt x="4791722" y="90665"/>
                  </a:lnTo>
                  <a:close/>
                </a:path>
                <a:path w="7326630" h="122554">
                  <a:moveTo>
                    <a:pt x="4818773" y="88760"/>
                  </a:moveTo>
                  <a:lnTo>
                    <a:pt x="4816983" y="86169"/>
                  </a:lnTo>
                  <a:lnTo>
                    <a:pt x="4816030" y="84721"/>
                  </a:lnTo>
                  <a:lnTo>
                    <a:pt x="4811446" y="88379"/>
                  </a:lnTo>
                  <a:lnTo>
                    <a:pt x="4813224" y="91135"/>
                  </a:lnTo>
                  <a:lnTo>
                    <a:pt x="4814201" y="92456"/>
                  </a:lnTo>
                  <a:lnTo>
                    <a:pt x="4818773" y="88760"/>
                  </a:lnTo>
                  <a:close/>
                </a:path>
                <a:path w="7326630" h="122554">
                  <a:moveTo>
                    <a:pt x="4829543" y="89014"/>
                  </a:moveTo>
                  <a:lnTo>
                    <a:pt x="4827752" y="86423"/>
                  </a:lnTo>
                  <a:lnTo>
                    <a:pt x="4826800" y="84975"/>
                  </a:lnTo>
                  <a:lnTo>
                    <a:pt x="4822215" y="88633"/>
                  </a:lnTo>
                  <a:lnTo>
                    <a:pt x="4823993" y="91389"/>
                  </a:lnTo>
                  <a:lnTo>
                    <a:pt x="4824958" y="92710"/>
                  </a:lnTo>
                  <a:lnTo>
                    <a:pt x="4829543" y="89014"/>
                  </a:lnTo>
                  <a:close/>
                </a:path>
                <a:path w="7326630" h="122554">
                  <a:moveTo>
                    <a:pt x="4863782" y="82219"/>
                  </a:moveTo>
                  <a:lnTo>
                    <a:pt x="4859693" y="76390"/>
                  </a:lnTo>
                  <a:lnTo>
                    <a:pt x="4851273" y="76263"/>
                  </a:lnTo>
                  <a:lnTo>
                    <a:pt x="4842357" y="76847"/>
                  </a:lnTo>
                  <a:lnTo>
                    <a:pt x="4843234" y="86601"/>
                  </a:lnTo>
                  <a:lnTo>
                    <a:pt x="4837227" y="86461"/>
                  </a:lnTo>
                  <a:lnTo>
                    <a:pt x="4834763" y="91630"/>
                  </a:lnTo>
                  <a:lnTo>
                    <a:pt x="4843729" y="91757"/>
                  </a:lnTo>
                  <a:lnTo>
                    <a:pt x="4852911" y="92227"/>
                  </a:lnTo>
                  <a:lnTo>
                    <a:pt x="4860277" y="90043"/>
                  </a:lnTo>
                  <a:lnTo>
                    <a:pt x="4863782" y="82219"/>
                  </a:lnTo>
                  <a:close/>
                </a:path>
                <a:path w="7326630" h="122554">
                  <a:moveTo>
                    <a:pt x="4917516" y="88468"/>
                  </a:moveTo>
                  <a:lnTo>
                    <a:pt x="4911814" y="88811"/>
                  </a:lnTo>
                  <a:lnTo>
                    <a:pt x="4905108" y="87503"/>
                  </a:lnTo>
                  <a:lnTo>
                    <a:pt x="4906492" y="98120"/>
                  </a:lnTo>
                  <a:lnTo>
                    <a:pt x="4912626" y="98513"/>
                  </a:lnTo>
                  <a:lnTo>
                    <a:pt x="4915776" y="94462"/>
                  </a:lnTo>
                  <a:lnTo>
                    <a:pt x="4917516" y="88468"/>
                  </a:lnTo>
                  <a:close/>
                </a:path>
                <a:path w="7326630" h="122554">
                  <a:moveTo>
                    <a:pt x="4928616" y="73710"/>
                  </a:moveTo>
                  <a:lnTo>
                    <a:pt x="4922418" y="72301"/>
                  </a:lnTo>
                  <a:lnTo>
                    <a:pt x="4921351" y="78651"/>
                  </a:lnTo>
                  <a:lnTo>
                    <a:pt x="4921948" y="84607"/>
                  </a:lnTo>
                  <a:lnTo>
                    <a:pt x="4925238" y="81762"/>
                  </a:lnTo>
                  <a:lnTo>
                    <a:pt x="4928514" y="78816"/>
                  </a:lnTo>
                  <a:lnTo>
                    <a:pt x="4928616" y="73710"/>
                  </a:lnTo>
                  <a:close/>
                </a:path>
                <a:path w="7326630" h="122554">
                  <a:moveTo>
                    <a:pt x="4956988" y="89382"/>
                  </a:moveTo>
                  <a:lnTo>
                    <a:pt x="4954181" y="90462"/>
                  </a:lnTo>
                  <a:lnTo>
                    <a:pt x="4949914" y="89331"/>
                  </a:lnTo>
                  <a:lnTo>
                    <a:pt x="4949660" y="94284"/>
                  </a:lnTo>
                  <a:lnTo>
                    <a:pt x="4952517" y="93141"/>
                  </a:lnTo>
                  <a:lnTo>
                    <a:pt x="4956734" y="94208"/>
                  </a:lnTo>
                  <a:lnTo>
                    <a:pt x="4956988" y="89382"/>
                  </a:lnTo>
                  <a:close/>
                </a:path>
                <a:path w="7326630" h="122554">
                  <a:moveTo>
                    <a:pt x="4982235" y="84937"/>
                  </a:moveTo>
                  <a:lnTo>
                    <a:pt x="4975847" y="82765"/>
                  </a:lnTo>
                  <a:lnTo>
                    <a:pt x="4969243" y="82118"/>
                  </a:lnTo>
                  <a:lnTo>
                    <a:pt x="4963680" y="85280"/>
                  </a:lnTo>
                  <a:lnTo>
                    <a:pt x="4960455" y="94513"/>
                  </a:lnTo>
                  <a:lnTo>
                    <a:pt x="4966030" y="92303"/>
                  </a:lnTo>
                  <a:lnTo>
                    <a:pt x="4972316" y="91135"/>
                  </a:lnTo>
                  <a:lnTo>
                    <a:pt x="4978120" y="89281"/>
                  </a:lnTo>
                  <a:lnTo>
                    <a:pt x="4982235" y="84937"/>
                  </a:lnTo>
                  <a:close/>
                </a:path>
                <a:path w="7326630" h="122554">
                  <a:moveTo>
                    <a:pt x="5003774" y="85432"/>
                  </a:moveTo>
                  <a:lnTo>
                    <a:pt x="4996637" y="85267"/>
                  </a:lnTo>
                  <a:lnTo>
                    <a:pt x="4989512" y="86512"/>
                  </a:lnTo>
                  <a:lnTo>
                    <a:pt x="4992967" y="89941"/>
                  </a:lnTo>
                  <a:lnTo>
                    <a:pt x="5000041" y="91084"/>
                  </a:lnTo>
                  <a:lnTo>
                    <a:pt x="5003774" y="85432"/>
                  </a:lnTo>
                  <a:close/>
                </a:path>
                <a:path w="7326630" h="122554">
                  <a:moveTo>
                    <a:pt x="5036083" y="86169"/>
                  </a:moveTo>
                  <a:lnTo>
                    <a:pt x="5033391" y="82207"/>
                  </a:lnTo>
                  <a:lnTo>
                    <a:pt x="5023942" y="82918"/>
                  </a:lnTo>
                  <a:lnTo>
                    <a:pt x="5018011" y="90766"/>
                  </a:lnTo>
                  <a:lnTo>
                    <a:pt x="5022672" y="94272"/>
                  </a:lnTo>
                  <a:lnTo>
                    <a:pt x="5028844" y="92468"/>
                  </a:lnTo>
                  <a:lnTo>
                    <a:pt x="5034115" y="88646"/>
                  </a:lnTo>
                  <a:lnTo>
                    <a:pt x="5036083" y="86169"/>
                  </a:lnTo>
                  <a:close/>
                </a:path>
                <a:path w="7326630" h="122554">
                  <a:moveTo>
                    <a:pt x="5054041" y="86588"/>
                  </a:moveTo>
                  <a:lnTo>
                    <a:pt x="5046865" y="86423"/>
                  </a:lnTo>
                  <a:lnTo>
                    <a:pt x="5039753" y="87668"/>
                  </a:lnTo>
                  <a:lnTo>
                    <a:pt x="5043221" y="91097"/>
                  </a:lnTo>
                  <a:lnTo>
                    <a:pt x="5050294" y="92227"/>
                  </a:lnTo>
                  <a:lnTo>
                    <a:pt x="5054041" y="86588"/>
                  </a:lnTo>
                  <a:close/>
                </a:path>
                <a:path w="7326630" h="122554">
                  <a:moveTo>
                    <a:pt x="5104282" y="87757"/>
                  </a:moveTo>
                  <a:lnTo>
                    <a:pt x="5092966" y="88036"/>
                  </a:lnTo>
                  <a:lnTo>
                    <a:pt x="5080533" y="86626"/>
                  </a:lnTo>
                  <a:lnTo>
                    <a:pt x="5069179" y="86791"/>
                  </a:lnTo>
                  <a:lnTo>
                    <a:pt x="5061102" y="91770"/>
                  </a:lnTo>
                  <a:lnTo>
                    <a:pt x="5065788" y="91973"/>
                  </a:lnTo>
                  <a:lnTo>
                    <a:pt x="5064150" y="100596"/>
                  </a:lnTo>
                  <a:lnTo>
                    <a:pt x="5067986" y="101841"/>
                  </a:lnTo>
                  <a:lnTo>
                    <a:pt x="5082349" y="102171"/>
                  </a:lnTo>
                  <a:lnTo>
                    <a:pt x="5089906" y="101587"/>
                  </a:lnTo>
                  <a:lnTo>
                    <a:pt x="5096103" y="99034"/>
                  </a:lnTo>
                  <a:lnTo>
                    <a:pt x="5100904" y="94449"/>
                  </a:lnTo>
                  <a:lnTo>
                    <a:pt x="5104282" y="87757"/>
                  </a:lnTo>
                  <a:close/>
                </a:path>
                <a:path w="7326630" h="122554">
                  <a:moveTo>
                    <a:pt x="5136591" y="88480"/>
                  </a:moveTo>
                  <a:lnTo>
                    <a:pt x="5131257" y="85712"/>
                  </a:lnTo>
                  <a:lnTo>
                    <a:pt x="5123434" y="87325"/>
                  </a:lnTo>
                  <a:lnTo>
                    <a:pt x="5115039" y="88125"/>
                  </a:lnTo>
                  <a:lnTo>
                    <a:pt x="5108003" y="82956"/>
                  </a:lnTo>
                  <a:lnTo>
                    <a:pt x="5110492" y="91922"/>
                  </a:lnTo>
                  <a:lnTo>
                    <a:pt x="5120068" y="94640"/>
                  </a:lnTo>
                  <a:lnTo>
                    <a:pt x="5130749" y="92900"/>
                  </a:lnTo>
                  <a:lnTo>
                    <a:pt x="5136591" y="88480"/>
                  </a:lnTo>
                  <a:close/>
                </a:path>
                <a:path w="7326630" h="122554">
                  <a:moveTo>
                    <a:pt x="5442877" y="92544"/>
                  </a:moveTo>
                  <a:lnTo>
                    <a:pt x="5441162" y="89928"/>
                  </a:lnTo>
                  <a:lnTo>
                    <a:pt x="5440197" y="88379"/>
                  </a:lnTo>
                  <a:lnTo>
                    <a:pt x="5435676" y="92138"/>
                  </a:lnTo>
                  <a:lnTo>
                    <a:pt x="5437479" y="94742"/>
                  </a:lnTo>
                  <a:lnTo>
                    <a:pt x="5438432" y="96126"/>
                  </a:lnTo>
                  <a:lnTo>
                    <a:pt x="5442877" y="92544"/>
                  </a:lnTo>
                  <a:close/>
                </a:path>
                <a:path w="7326630" h="122554">
                  <a:moveTo>
                    <a:pt x="5526824" y="91465"/>
                  </a:moveTo>
                  <a:lnTo>
                    <a:pt x="5522328" y="87579"/>
                  </a:lnTo>
                  <a:lnTo>
                    <a:pt x="5517210" y="87503"/>
                  </a:lnTo>
                  <a:lnTo>
                    <a:pt x="5512409" y="90551"/>
                  </a:lnTo>
                  <a:lnTo>
                    <a:pt x="5508879" y="96012"/>
                  </a:lnTo>
                  <a:lnTo>
                    <a:pt x="5514822" y="98183"/>
                  </a:lnTo>
                  <a:lnTo>
                    <a:pt x="5519966" y="100152"/>
                  </a:lnTo>
                  <a:lnTo>
                    <a:pt x="5524043" y="98920"/>
                  </a:lnTo>
                  <a:lnTo>
                    <a:pt x="5526824" y="91465"/>
                  </a:lnTo>
                  <a:close/>
                </a:path>
                <a:path w="7326630" h="122554">
                  <a:moveTo>
                    <a:pt x="6032766" y="93802"/>
                  </a:moveTo>
                  <a:lnTo>
                    <a:pt x="6030023" y="94970"/>
                  </a:lnTo>
                  <a:lnTo>
                    <a:pt x="6025794" y="93929"/>
                  </a:lnTo>
                  <a:lnTo>
                    <a:pt x="6025616" y="98844"/>
                  </a:lnTo>
                  <a:lnTo>
                    <a:pt x="6028372" y="97624"/>
                  </a:lnTo>
                  <a:lnTo>
                    <a:pt x="6032627" y="98742"/>
                  </a:lnTo>
                  <a:lnTo>
                    <a:pt x="6032766" y="93802"/>
                  </a:lnTo>
                  <a:close/>
                </a:path>
                <a:path w="7326630" h="122554">
                  <a:moveTo>
                    <a:pt x="6048807" y="96634"/>
                  </a:moveTo>
                  <a:lnTo>
                    <a:pt x="6046927" y="93954"/>
                  </a:lnTo>
                  <a:lnTo>
                    <a:pt x="6046000" y="92671"/>
                  </a:lnTo>
                  <a:lnTo>
                    <a:pt x="6041580" y="96380"/>
                  </a:lnTo>
                  <a:lnTo>
                    <a:pt x="6043371" y="99034"/>
                  </a:lnTo>
                  <a:lnTo>
                    <a:pt x="6044323" y="100418"/>
                  </a:lnTo>
                  <a:lnTo>
                    <a:pt x="6048807" y="96634"/>
                  </a:lnTo>
                  <a:close/>
                </a:path>
                <a:path w="7326630" h="122554">
                  <a:moveTo>
                    <a:pt x="6057468" y="109080"/>
                  </a:moveTo>
                  <a:lnTo>
                    <a:pt x="6054687" y="110197"/>
                  </a:lnTo>
                  <a:lnTo>
                    <a:pt x="6050432" y="109118"/>
                  </a:lnTo>
                  <a:lnTo>
                    <a:pt x="6050331" y="114071"/>
                  </a:lnTo>
                  <a:lnTo>
                    <a:pt x="6053086" y="112903"/>
                  </a:lnTo>
                  <a:lnTo>
                    <a:pt x="6057316" y="113919"/>
                  </a:lnTo>
                  <a:lnTo>
                    <a:pt x="6057468" y="109080"/>
                  </a:lnTo>
                  <a:close/>
                </a:path>
                <a:path w="7326630" h="122554">
                  <a:moveTo>
                    <a:pt x="6068974" y="98806"/>
                  </a:moveTo>
                  <a:lnTo>
                    <a:pt x="6064669" y="99250"/>
                  </a:lnTo>
                  <a:lnTo>
                    <a:pt x="6066752" y="106489"/>
                  </a:lnTo>
                  <a:lnTo>
                    <a:pt x="6068974" y="98806"/>
                  </a:lnTo>
                  <a:close/>
                </a:path>
                <a:path w="7326630" h="122554">
                  <a:moveTo>
                    <a:pt x="6148133" y="102717"/>
                  </a:moveTo>
                  <a:lnTo>
                    <a:pt x="6146317" y="100101"/>
                  </a:lnTo>
                  <a:lnTo>
                    <a:pt x="6145314" y="98577"/>
                  </a:lnTo>
                  <a:lnTo>
                    <a:pt x="6140907" y="102374"/>
                  </a:lnTo>
                  <a:lnTo>
                    <a:pt x="6142736" y="104952"/>
                  </a:lnTo>
                  <a:lnTo>
                    <a:pt x="6143663" y="106324"/>
                  </a:lnTo>
                  <a:lnTo>
                    <a:pt x="6148133" y="102717"/>
                  </a:lnTo>
                  <a:close/>
                </a:path>
                <a:path w="7326630" h="122554">
                  <a:moveTo>
                    <a:pt x="6171171" y="95262"/>
                  </a:moveTo>
                  <a:lnTo>
                    <a:pt x="6164300" y="95529"/>
                  </a:lnTo>
                  <a:lnTo>
                    <a:pt x="6156541" y="94538"/>
                  </a:lnTo>
                  <a:lnTo>
                    <a:pt x="6150775" y="96354"/>
                  </a:lnTo>
                  <a:lnTo>
                    <a:pt x="6149822" y="105041"/>
                  </a:lnTo>
                  <a:lnTo>
                    <a:pt x="6158941" y="104673"/>
                  </a:lnTo>
                  <a:lnTo>
                    <a:pt x="6166790" y="102412"/>
                  </a:lnTo>
                  <a:lnTo>
                    <a:pt x="6171171" y="95262"/>
                  </a:lnTo>
                  <a:close/>
                </a:path>
                <a:path w="7326630" h="122554">
                  <a:moveTo>
                    <a:pt x="6206617" y="105625"/>
                  </a:moveTo>
                  <a:lnTo>
                    <a:pt x="6202184" y="103555"/>
                  </a:lnTo>
                  <a:lnTo>
                    <a:pt x="6199390" y="99161"/>
                  </a:lnTo>
                  <a:lnTo>
                    <a:pt x="6199632" y="90639"/>
                  </a:lnTo>
                  <a:lnTo>
                    <a:pt x="6194310" y="91376"/>
                  </a:lnTo>
                  <a:lnTo>
                    <a:pt x="6186563" y="88747"/>
                  </a:lnTo>
                  <a:lnTo>
                    <a:pt x="6185408" y="95415"/>
                  </a:lnTo>
                  <a:lnTo>
                    <a:pt x="6188151" y="96634"/>
                  </a:lnTo>
                  <a:lnTo>
                    <a:pt x="6192405" y="95681"/>
                  </a:lnTo>
                  <a:lnTo>
                    <a:pt x="6192494" y="100584"/>
                  </a:lnTo>
                  <a:lnTo>
                    <a:pt x="6188113" y="101053"/>
                  </a:lnTo>
                  <a:lnTo>
                    <a:pt x="6183998" y="101955"/>
                  </a:lnTo>
                  <a:lnTo>
                    <a:pt x="6185281" y="110413"/>
                  </a:lnTo>
                  <a:lnTo>
                    <a:pt x="6191415" y="107429"/>
                  </a:lnTo>
                  <a:lnTo>
                    <a:pt x="6196723" y="109169"/>
                  </a:lnTo>
                  <a:lnTo>
                    <a:pt x="6201651" y="110337"/>
                  </a:lnTo>
                  <a:lnTo>
                    <a:pt x="6206617" y="105625"/>
                  </a:lnTo>
                  <a:close/>
                </a:path>
                <a:path w="7326630" h="122554">
                  <a:moveTo>
                    <a:pt x="6268504" y="121945"/>
                  </a:moveTo>
                  <a:lnTo>
                    <a:pt x="6266942" y="111290"/>
                  </a:lnTo>
                  <a:lnTo>
                    <a:pt x="6259792" y="111213"/>
                  </a:lnTo>
                  <a:lnTo>
                    <a:pt x="6259804" y="116281"/>
                  </a:lnTo>
                  <a:lnTo>
                    <a:pt x="6256871" y="117170"/>
                  </a:lnTo>
                  <a:lnTo>
                    <a:pt x="6256185" y="121069"/>
                  </a:lnTo>
                  <a:lnTo>
                    <a:pt x="6261773" y="120713"/>
                  </a:lnTo>
                  <a:lnTo>
                    <a:pt x="6268504" y="121945"/>
                  </a:lnTo>
                  <a:close/>
                </a:path>
                <a:path w="7326630" h="122554">
                  <a:moveTo>
                    <a:pt x="6337579" y="111620"/>
                  </a:moveTo>
                  <a:lnTo>
                    <a:pt x="6336893" y="103568"/>
                  </a:lnTo>
                  <a:lnTo>
                    <a:pt x="6334188" y="95415"/>
                  </a:lnTo>
                  <a:lnTo>
                    <a:pt x="6330556" y="91605"/>
                  </a:lnTo>
                  <a:lnTo>
                    <a:pt x="6327102" y="96596"/>
                  </a:lnTo>
                  <a:lnTo>
                    <a:pt x="6331356" y="97624"/>
                  </a:lnTo>
                  <a:lnTo>
                    <a:pt x="6329235" y="102222"/>
                  </a:lnTo>
                  <a:lnTo>
                    <a:pt x="6327038" y="106591"/>
                  </a:lnTo>
                  <a:lnTo>
                    <a:pt x="6331915" y="106451"/>
                  </a:lnTo>
                  <a:lnTo>
                    <a:pt x="6337579" y="111620"/>
                  </a:lnTo>
                  <a:close/>
                </a:path>
                <a:path w="7326630" h="122554">
                  <a:moveTo>
                    <a:pt x="6350000" y="94221"/>
                  </a:moveTo>
                  <a:lnTo>
                    <a:pt x="6348235" y="91681"/>
                  </a:lnTo>
                  <a:lnTo>
                    <a:pt x="6347231" y="90271"/>
                  </a:lnTo>
                  <a:lnTo>
                    <a:pt x="6342812" y="94132"/>
                  </a:lnTo>
                  <a:lnTo>
                    <a:pt x="6344653" y="96596"/>
                  </a:lnTo>
                  <a:lnTo>
                    <a:pt x="6345695" y="97929"/>
                  </a:lnTo>
                  <a:lnTo>
                    <a:pt x="6350000" y="94221"/>
                  </a:lnTo>
                  <a:close/>
                </a:path>
                <a:path w="7326630" h="122554">
                  <a:moveTo>
                    <a:pt x="6351740" y="101714"/>
                  </a:moveTo>
                  <a:lnTo>
                    <a:pt x="6347523" y="102489"/>
                  </a:lnTo>
                  <a:lnTo>
                    <a:pt x="6341719" y="100850"/>
                  </a:lnTo>
                  <a:lnTo>
                    <a:pt x="6341084" y="106591"/>
                  </a:lnTo>
                  <a:lnTo>
                    <a:pt x="6345237" y="105867"/>
                  </a:lnTo>
                  <a:lnTo>
                    <a:pt x="6351105" y="107530"/>
                  </a:lnTo>
                  <a:lnTo>
                    <a:pt x="6351740" y="101714"/>
                  </a:lnTo>
                  <a:close/>
                </a:path>
                <a:path w="7326630" h="122554">
                  <a:moveTo>
                    <a:pt x="6369317" y="98831"/>
                  </a:moveTo>
                  <a:lnTo>
                    <a:pt x="6366510" y="95999"/>
                  </a:lnTo>
                  <a:lnTo>
                    <a:pt x="6365811" y="101714"/>
                  </a:lnTo>
                  <a:lnTo>
                    <a:pt x="6365799" y="104457"/>
                  </a:lnTo>
                  <a:lnTo>
                    <a:pt x="6368618" y="107264"/>
                  </a:lnTo>
                  <a:lnTo>
                    <a:pt x="6369317" y="101714"/>
                  </a:lnTo>
                  <a:lnTo>
                    <a:pt x="6369317" y="98831"/>
                  </a:lnTo>
                  <a:close/>
                </a:path>
                <a:path w="7326630" h="122554">
                  <a:moveTo>
                    <a:pt x="6388722" y="94221"/>
                  </a:moveTo>
                  <a:lnTo>
                    <a:pt x="6386881" y="91668"/>
                  </a:lnTo>
                  <a:lnTo>
                    <a:pt x="6385979" y="90258"/>
                  </a:lnTo>
                  <a:lnTo>
                    <a:pt x="6381585" y="94119"/>
                  </a:lnTo>
                  <a:lnTo>
                    <a:pt x="6383375" y="96583"/>
                  </a:lnTo>
                  <a:lnTo>
                    <a:pt x="6384379" y="97929"/>
                  </a:lnTo>
                  <a:lnTo>
                    <a:pt x="6388722" y="94221"/>
                  </a:lnTo>
                  <a:close/>
                </a:path>
                <a:path w="7326630" h="122554">
                  <a:moveTo>
                    <a:pt x="6394234" y="112699"/>
                  </a:moveTo>
                  <a:lnTo>
                    <a:pt x="6393916" y="106578"/>
                  </a:lnTo>
                  <a:lnTo>
                    <a:pt x="6388811" y="109702"/>
                  </a:lnTo>
                  <a:lnTo>
                    <a:pt x="6394234" y="112699"/>
                  </a:lnTo>
                  <a:close/>
                </a:path>
                <a:path w="7326630" h="122554">
                  <a:moveTo>
                    <a:pt x="6446736" y="96583"/>
                  </a:moveTo>
                  <a:lnTo>
                    <a:pt x="6443980" y="97764"/>
                  </a:lnTo>
                  <a:lnTo>
                    <a:pt x="6439763" y="96786"/>
                  </a:lnTo>
                  <a:lnTo>
                    <a:pt x="6439700" y="101701"/>
                  </a:lnTo>
                  <a:lnTo>
                    <a:pt x="6442380" y="100431"/>
                  </a:lnTo>
                  <a:lnTo>
                    <a:pt x="6446609" y="101511"/>
                  </a:lnTo>
                  <a:lnTo>
                    <a:pt x="6446736" y="96583"/>
                  </a:lnTo>
                  <a:close/>
                </a:path>
                <a:path w="7326630" h="122554">
                  <a:moveTo>
                    <a:pt x="6959714" y="111112"/>
                  </a:moveTo>
                  <a:lnTo>
                    <a:pt x="6957873" y="108572"/>
                  </a:lnTo>
                  <a:lnTo>
                    <a:pt x="6956920" y="107162"/>
                  </a:lnTo>
                  <a:lnTo>
                    <a:pt x="6952666" y="110972"/>
                  </a:lnTo>
                  <a:lnTo>
                    <a:pt x="6954494" y="113677"/>
                  </a:lnTo>
                  <a:lnTo>
                    <a:pt x="6955485" y="114985"/>
                  </a:lnTo>
                  <a:lnTo>
                    <a:pt x="6959714" y="111112"/>
                  </a:lnTo>
                  <a:close/>
                </a:path>
                <a:path w="7326630" h="122554">
                  <a:moveTo>
                    <a:pt x="7326084" y="90309"/>
                  </a:moveTo>
                  <a:lnTo>
                    <a:pt x="7313193" y="86880"/>
                  </a:lnTo>
                  <a:lnTo>
                    <a:pt x="7301065" y="87007"/>
                  </a:lnTo>
                  <a:lnTo>
                    <a:pt x="7289520" y="87909"/>
                  </a:lnTo>
                  <a:lnTo>
                    <a:pt x="7278344" y="86842"/>
                  </a:lnTo>
                  <a:lnTo>
                    <a:pt x="7279348" y="94932"/>
                  </a:lnTo>
                  <a:lnTo>
                    <a:pt x="7284809" y="97294"/>
                  </a:lnTo>
                  <a:lnTo>
                    <a:pt x="7292213" y="96761"/>
                  </a:lnTo>
                  <a:lnTo>
                    <a:pt x="7299071" y="96126"/>
                  </a:lnTo>
                  <a:lnTo>
                    <a:pt x="7307720" y="96596"/>
                  </a:lnTo>
                  <a:lnTo>
                    <a:pt x="7315975" y="96507"/>
                  </a:lnTo>
                  <a:lnTo>
                    <a:pt x="7322528" y="94754"/>
                  </a:lnTo>
                  <a:lnTo>
                    <a:pt x="7326084" y="9030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7855" y="6337350"/>
              <a:ext cx="7331709" cy="125095"/>
            </a:xfrm>
            <a:custGeom>
              <a:avLst/>
              <a:gdLst/>
              <a:ahLst/>
              <a:cxnLst/>
              <a:rect l="l" t="t" r="r" b="b"/>
              <a:pathLst>
                <a:path w="7331709" h="125095">
                  <a:moveTo>
                    <a:pt x="11264" y="41109"/>
                  </a:moveTo>
                  <a:lnTo>
                    <a:pt x="6807" y="42227"/>
                  </a:lnTo>
                  <a:lnTo>
                    <a:pt x="215" y="41008"/>
                  </a:lnTo>
                  <a:lnTo>
                    <a:pt x="0" y="46812"/>
                  </a:lnTo>
                  <a:lnTo>
                    <a:pt x="4495" y="45770"/>
                  </a:lnTo>
                  <a:lnTo>
                    <a:pt x="10972" y="47028"/>
                  </a:lnTo>
                  <a:lnTo>
                    <a:pt x="11264" y="41109"/>
                  </a:lnTo>
                  <a:close/>
                </a:path>
                <a:path w="7331709" h="125095">
                  <a:moveTo>
                    <a:pt x="213182" y="17360"/>
                  </a:moveTo>
                  <a:lnTo>
                    <a:pt x="208800" y="18186"/>
                  </a:lnTo>
                  <a:lnTo>
                    <a:pt x="202399" y="16776"/>
                  </a:lnTo>
                  <a:lnTo>
                    <a:pt x="202044" y="22682"/>
                  </a:lnTo>
                  <a:lnTo>
                    <a:pt x="206463" y="21691"/>
                  </a:lnTo>
                  <a:lnTo>
                    <a:pt x="212852" y="23190"/>
                  </a:lnTo>
                  <a:lnTo>
                    <a:pt x="213182" y="17360"/>
                  </a:lnTo>
                  <a:close/>
                </a:path>
                <a:path w="7331709" h="125095">
                  <a:moveTo>
                    <a:pt x="236601" y="22580"/>
                  </a:moveTo>
                  <a:lnTo>
                    <a:pt x="235940" y="16611"/>
                  </a:lnTo>
                  <a:lnTo>
                    <a:pt x="230581" y="19888"/>
                  </a:lnTo>
                  <a:lnTo>
                    <a:pt x="236601" y="22580"/>
                  </a:lnTo>
                  <a:close/>
                </a:path>
                <a:path w="7331709" h="125095">
                  <a:moveTo>
                    <a:pt x="241350" y="13411"/>
                  </a:moveTo>
                  <a:lnTo>
                    <a:pt x="235318" y="10604"/>
                  </a:lnTo>
                  <a:lnTo>
                    <a:pt x="235940" y="16611"/>
                  </a:lnTo>
                  <a:lnTo>
                    <a:pt x="241350" y="13411"/>
                  </a:lnTo>
                  <a:close/>
                </a:path>
                <a:path w="7331709" h="125095">
                  <a:moveTo>
                    <a:pt x="253377" y="23571"/>
                  </a:moveTo>
                  <a:lnTo>
                    <a:pt x="251307" y="21056"/>
                  </a:lnTo>
                  <a:lnTo>
                    <a:pt x="250215" y="19735"/>
                  </a:lnTo>
                  <a:lnTo>
                    <a:pt x="245668" y="23736"/>
                  </a:lnTo>
                  <a:lnTo>
                    <a:pt x="247700" y="26238"/>
                  </a:lnTo>
                  <a:lnTo>
                    <a:pt x="248869" y="27635"/>
                  </a:lnTo>
                  <a:lnTo>
                    <a:pt x="253377" y="23571"/>
                  </a:lnTo>
                  <a:close/>
                </a:path>
                <a:path w="7331709" h="125095">
                  <a:moveTo>
                    <a:pt x="383552" y="6769"/>
                  </a:moveTo>
                  <a:lnTo>
                    <a:pt x="378498" y="3060"/>
                  </a:lnTo>
                  <a:lnTo>
                    <a:pt x="372249" y="2324"/>
                  </a:lnTo>
                  <a:lnTo>
                    <a:pt x="366953" y="5219"/>
                  </a:lnTo>
                  <a:lnTo>
                    <a:pt x="364744" y="12433"/>
                  </a:lnTo>
                  <a:lnTo>
                    <a:pt x="370116" y="11811"/>
                  </a:lnTo>
                  <a:lnTo>
                    <a:pt x="376555" y="12560"/>
                  </a:lnTo>
                  <a:lnTo>
                    <a:pt x="381800" y="11811"/>
                  </a:lnTo>
                  <a:lnTo>
                    <a:pt x="383552" y="6769"/>
                  </a:lnTo>
                  <a:close/>
                </a:path>
                <a:path w="7331709" h="125095">
                  <a:moveTo>
                    <a:pt x="398640" y="6235"/>
                  </a:moveTo>
                  <a:lnTo>
                    <a:pt x="398564" y="1435"/>
                  </a:lnTo>
                  <a:lnTo>
                    <a:pt x="395630" y="2501"/>
                  </a:lnTo>
                  <a:lnTo>
                    <a:pt x="391083" y="1727"/>
                  </a:lnTo>
                  <a:lnTo>
                    <a:pt x="391160" y="6502"/>
                  </a:lnTo>
                  <a:lnTo>
                    <a:pt x="394055" y="5448"/>
                  </a:lnTo>
                  <a:lnTo>
                    <a:pt x="398640" y="6235"/>
                  </a:lnTo>
                  <a:close/>
                </a:path>
                <a:path w="7331709" h="125095">
                  <a:moveTo>
                    <a:pt x="2506497" y="16306"/>
                  </a:moveTo>
                  <a:lnTo>
                    <a:pt x="2499156" y="16179"/>
                  </a:lnTo>
                  <a:lnTo>
                    <a:pt x="2498941" y="26098"/>
                  </a:lnTo>
                  <a:lnTo>
                    <a:pt x="2506281" y="26225"/>
                  </a:lnTo>
                  <a:lnTo>
                    <a:pt x="2506497" y="16306"/>
                  </a:lnTo>
                  <a:close/>
                </a:path>
                <a:path w="7331709" h="125095">
                  <a:moveTo>
                    <a:pt x="2508631" y="4038"/>
                  </a:moveTo>
                  <a:lnTo>
                    <a:pt x="2506802" y="1447"/>
                  </a:lnTo>
                  <a:lnTo>
                    <a:pt x="2505824" y="0"/>
                  </a:lnTo>
                  <a:lnTo>
                    <a:pt x="2501239" y="3644"/>
                  </a:lnTo>
                  <a:lnTo>
                    <a:pt x="2503005" y="6210"/>
                  </a:lnTo>
                  <a:lnTo>
                    <a:pt x="2503995" y="7747"/>
                  </a:lnTo>
                  <a:lnTo>
                    <a:pt x="2508631" y="4038"/>
                  </a:lnTo>
                  <a:close/>
                </a:path>
                <a:path w="7331709" h="125095">
                  <a:moveTo>
                    <a:pt x="2517622" y="14490"/>
                  </a:moveTo>
                  <a:lnTo>
                    <a:pt x="2514816" y="14312"/>
                  </a:lnTo>
                  <a:lnTo>
                    <a:pt x="2513241" y="20193"/>
                  </a:lnTo>
                  <a:lnTo>
                    <a:pt x="2517267" y="26403"/>
                  </a:lnTo>
                  <a:lnTo>
                    <a:pt x="2517622" y="14490"/>
                  </a:lnTo>
                  <a:close/>
                </a:path>
                <a:path w="7331709" h="125095">
                  <a:moveTo>
                    <a:pt x="2554071" y="13271"/>
                  </a:moveTo>
                  <a:lnTo>
                    <a:pt x="2551328" y="13944"/>
                  </a:lnTo>
                  <a:lnTo>
                    <a:pt x="2549880" y="18732"/>
                  </a:lnTo>
                  <a:lnTo>
                    <a:pt x="2553944" y="22186"/>
                  </a:lnTo>
                  <a:lnTo>
                    <a:pt x="2554071" y="13271"/>
                  </a:lnTo>
                  <a:close/>
                </a:path>
                <a:path w="7331709" h="125095">
                  <a:moveTo>
                    <a:pt x="2594864" y="16357"/>
                  </a:moveTo>
                  <a:lnTo>
                    <a:pt x="2590749" y="12814"/>
                  </a:lnTo>
                  <a:lnTo>
                    <a:pt x="2588628" y="17513"/>
                  </a:lnTo>
                  <a:lnTo>
                    <a:pt x="2587117" y="23075"/>
                  </a:lnTo>
                  <a:lnTo>
                    <a:pt x="2586367" y="29718"/>
                  </a:lnTo>
                  <a:lnTo>
                    <a:pt x="2586532" y="37630"/>
                  </a:lnTo>
                  <a:lnTo>
                    <a:pt x="2590762" y="38531"/>
                  </a:lnTo>
                  <a:lnTo>
                    <a:pt x="2593086" y="36677"/>
                  </a:lnTo>
                  <a:lnTo>
                    <a:pt x="2594000" y="32804"/>
                  </a:lnTo>
                  <a:lnTo>
                    <a:pt x="2589898" y="29210"/>
                  </a:lnTo>
                  <a:lnTo>
                    <a:pt x="2594864" y="16357"/>
                  </a:lnTo>
                  <a:close/>
                </a:path>
                <a:path w="7331709" h="125095">
                  <a:moveTo>
                    <a:pt x="2612453" y="34518"/>
                  </a:moveTo>
                  <a:lnTo>
                    <a:pt x="2609570" y="30302"/>
                  </a:lnTo>
                  <a:lnTo>
                    <a:pt x="2605062" y="27927"/>
                  </a:lnTo>
                  <a:lnTo>
                    <a:pt x="2604655" y="36563"/>
                  </a:lnTo>
                  <a:lnTo>
                    <a:pt x="2607614" y="40805"/>
                  </a:lnTo>
                  <a:lnTo>
                    <a:pt x="2612047" y="43129"/>
                  </a:lnTo>
                  <a:lnTo>
                    <a:pt x="2612453" y="34518"/>
                  </a:lnTo>
                  <a:close/>
                </a:path>
                <a:path w="7331709" h="125095">
                  <a:moveTo>
                    <a:pt x="2641282" y="40982"/>
                  </a:moveTo>
                  <a:lnTo>
                    <a:pt x="2638425" y="38023"/>
                  </a:lnTo>
                  <a:lnTo>
                    <a:pt x="2637548" y="43688"/>
                  </a:lnTo>
                  <a:lnTo>
                    <a:pt x="2637472" y="46431"/>
                  </a:lnTo>
                  <a:lnTo>
                    <a:pt x="2640355" y="49428"/>
                  </a:lnTo>
                  <a:lnTo>
                    <a:pt x="2641231" y="43776"/>
                  </a:lnTo>
                  <a:lnTo>
                    <a:pt x="2641282" y="40982"/>
                  </a:lnTo>
                  <a:close/>
                </a:path>
                <a:path w="7331709" h="125095">
                  <a:moveTo>
                    <a:pt x="2656001" y="34099"/>
                  </a:moveTo>
                  <a:lnTo>
                    <a:pt x="2653144" y="35115"/>
                  </a:lnTo>
                  <a:lnTo>
                    <a:pt x="2648788" y="34099"/>
                  </a:lnTo>
                  <a:lnTo>
                    <a:pt x="2648585" y="38887"/>
                  </a:lnTo>
                  <a:lnTo>
                    <a:pt x="2651493" y="37884"/>
                  </a:lnTo>
                  <a:lnTo>
                    <a:pt x="2655836" y="38925"/>
                  </a:lnTo>
                  <a:lnTo>
                    <a:pt x="2656001" y="34099"/>
                  </a:lnTo>
                  <a:close/>
                </a:path>
                <a:path w="7331709" h="125095">
                  <a:moveTo>
                    <a:pt x="2779877" y="36855"/>
                  </a:moveTo>
                  <a:lnTo>
                    <a:pt x="2769489" y="33185"/>
                  </a:lnTo>
                  <a:lnTo>
                    <a:pt x="2759964" y="36296"/>
                  </a:lnTo>
                  <a:lnTo>
                    <a:pt x="2749423" y="40678"/>
                  </a:lnTo>
                  <a:lnTo>
                    <a:pt x="2736037" y="40843"/>
                  </a:lnTo>
                  <a:lnTo>
                    <a:pt x="2736964" y="48679"/>
                  </a:lnTo>
                  <a:lnTo>
                    <a:pt x="2738056" y="53975"/>
                  </a:lnTo>
                  <a:lnTo>
                    <a:pt x="2737104" y="57696"/>
                  </a:lnTo>
                  <a:lnTo>
                    <a:pt x="2731922" y="60871"/>
                  </a:lnTo>
                  <a:lnTo>
                    <a:pt x="2731795" y="65709"/>
                  </a:lnTo>
                  <a:lnTo>
                    <a:pt x="2738590" y="65189"/>
                  </a:lnTo>
                  <a:lnTo>
                    <a:pt x="2744051" y="62649"/>
                  </a:lnTo>
                  <a:lnTo>
                    <a:pt x="2746578" y="56057"/>
                  </a:lnTo>
                  <a:lnTo>
                    <a:pt x="2741549" y="54254"/>
                  </a:lnTo>
                  <a:lnTo>
                    <a:pt x="2746527" y="47269"/>
                  </a:lnTo>
                  <a:lnTo>
                    <a:pt x="2750464" y="46215"/>
                  </a:lnTo>
                  <a:lnTo>
                    <a:pt x="2758059" y="48463"/>
                  </a:lnTo>
                  <a:lnTo>
                    <a:pt x="2760180" y="43027"/>
                  </a:lnTo>
                  <a:lnTo>
                    <a:pt x="2765158" y="41478"/>
                  </a:lnTo>
                  <a:lnTo>
                    <a:pt x="2770949" y="41236"/>
                  </a:lnTo>
                  <a:lnTo>
                    <a:pt x="2779014" y="44234"/>
                  </a:lnTo>
                  <a:lnTo>
                    <a:pt x="2779877" y="36855"/>
                  </a:lnTo>
                  <a:close/>
                </a:path>
                <a:path w="7331709" h="125095">
                  <a:moveTo>
                    <a:pt x="2790812" y="37109"/>
                  </a:moveTo>
                  <a:lnTo>
                    <a:pt x="2787954" y="38138"/>
                  </a:lnTo>
                  <a:lnTo>
                    <a:pt x="2783611" y="37109"/>
                  </a:lnTo>
                  <a:lnTo>
                    <a:pt x="2783382" y="41897"/>
                  </a:lnTo>
                  <a:lnTo>
                    <a:pt x="2786265" y="40906"/>
                  </a:lnTo>
                  <a:lnTo>
                    <a:pt x="2790609" y="41935"/>
                  </a:lnTo>
                  <a:lnTo>
                    <a:pt x="2790812" y="37109"/>
                  </a:lnTo>
                  <a:close/>
                </a:path>
                <a:path w="7331709" h="125095">
                  <a:moveTo>
                    <a:pt x="2833420" y="10782"/>
                  </a:moveTo>
                  <a:lnTo>
                    <a:pt x="2831604" y="8191"/>
                  </a:lnTo>
                  <a:lnTo>
                    <a:pt x="2830626" y="6743"/>
                  </a:lnTo>
                  <a:lnTo>
                    <a:pt x="2826054" y="10363"/>
                  </a:lnTo>
                  <a:lnTo>
                    <a:pt x="2827858" y="12941"/>
                  </a:lnTo>
                  <a:lnTo>
                    <a:pt x="2828823" y="14452"/>
                  </a:lnTo>
                  <a:lnTo>
                    <a:pt x="2833420" y="10782"/>
                  </a:lnTo>
                  <a:close/>
                </a:path>
                <a:path w="7331709" h="125095">
                  <a:moveTo>
                    <a:pt x="2868066" y="9017"/>
                  </a:moveTo>
                  <a:lnTo>
                    <a:pt x="2862313" y="9321"/>
                  </a:lnTo>
                  <a:lnTo>
                    <a:pt x="2855455" y="8026"/>
                  </a:lnTo>
                  <a:lnTo>
                    <a:pt x="2856915" y="18656"/>
                  </a:lnTo>
                  <a:lnTo>
                    <a:pt x="2863164" y="19164"/>
                  </a:lnTo>
                  <a:lnTo>
                    <a:pt x="2866352" y="14998"/>
                  </a:lnTo>
                  <a:lnTo>
                    <a:pt x="2868066" y="9017"/>
                  </a:lnTo>
                  <a:close/>
                </a:path>
                <a:path w="7331709" h="125095">
                  <a:moveTo>
                    <a:pt x="3663912" y="38277"/>
                  </a:moveTo>
                  <a:lnTo>
                    <a:pt x="3656952" y="40474"/>
                  </a:lnTo>
                  <a:lnTo>
                    <a:pt x="3657333" y="45135"/>
                  </a:lnTo>
                  <a:lnTo>
                    <a:pt x="3661003" y="46367"/>
                  </a:lnTo>
                  <a:lnTo>
                    <a:pt x="3663912" y="38277"/>
                  </a:lnTo>
                  <a:close/>
                </a:path>
                <a:path w="7331709" h="125095">
                  <a:moveTo>
                    <a:pt x="3669271" y="35407"/>
                  </a:moveTo>
                  <a:lnTo>
                    <a:pt x="3663696" y="32258"/>
                  </a:lnTo>
                  <a:lnTo>
                    <a:pt x="3663912" y="38277"/>
                  </a:lnTo>
                  <a:lnTo>
                    <a:pt x="3669271" y="35407"/>
                  </a:lnTo>
                  <a:close/>
                </a:path>
                <a:path w="7331709" h="125095">
                  <a:moveTo>
                    <a:pt x="3752545" y="48133"/>
                  </a:moveTo>
                  <a:lnTo>
                    <a:pt x="3750716" y="45504"/>
                  </a:lnTo>
                  <a:lnTo>
                    <a:pt x="3749738" y="44132"/>
                  </a:lnTo>
                  <a:lnTo>
                    <a:pt x="3745115" y="47853"/>
                  </a:lnTo>
                  <a:lnTo>
                    <a:pt x="3746919" y="50469"/>
                  </a:lnTo>
                  <a:lnTo>
                    <a:pt x="3747947" y="51930"/>
                  </a:lnTo>
                  <a:lnTo>
                    <a:pt x="3752545" y="48133"/>
                  </a:lnTo>
                  <a:close/>
                </a:path>
                <a:path w="7331709" h="125095">
                  <a:moveTo>
                    <a:pt x="4054691" y="48628"/>
                  </a:moveTo>
                  <a:lnTo>
                    <a:pt x="4049611" y="46558"/>
                  </a:lnTo>
                  <a:lnTo>
                    <a:pt x="4048760" y="42519"/>
                  </a:lnTo>
                  <a:lnTo>
                    <a:pt x="4043845" y="48336"/>
                  </a:lnTo>
                  <a:lnTo>
                    <a:pt x="4044556" y="52235"/>
                  </a:lnTo>
                  <a:lnTo>
                    <a:pt x="4043642" y="58178"/>
                  </a:lnTo>
                  <a:lnTo>
                    <a:pt x="4047147" y="58432"/>
                  </a:lnTo>
                  <a:lnTo>
                    <a:pt x="4047388" y="51854"/>
                  </a:lnTo>
                  <a:lnTo>
                    <a:pt x="4053649" y="54063"/>
                  </a:lnTo>
                  <a:lnTo>
                    <a:pt x="4054691" y="48628"/>
                  </a:lnTo>
                  <a:close/>
                </a:path>
                <a:path w="7331709" h="125095">
                  <a:moveTo>
                    <a:pt x="4067479" y="46507"/>
                  </a:moveTo>
                  <a:lnTo>
                    <a:pt x="4065727" y="43853"/>
                  </a:lnTo>
                  <a:lnTo>
                    <a:pt x="4064724" y="42506"/>
                  </a:lnTo>
                  <a:lnTo>
                    <a:pt x="4060139" y="46228"/>
                  </a:lnTo>
                  <a:lnTo>
                    <a:pt x="4061955" y="48818"/>
                  </a:lnTo>
                  <a:lnTo>
                    <a:pt x="4062882" y="50152"/>
                  </a:lnTo>
                  <a:lnTo>
                    <a:pt x="4067479" y="46507"/>
                  </a:lnTo>
                  <a:close/>
                </a:path>
                <a:path w="7331709" h="125095">
                  <a:moveTo>
                    <a:pt x="4078198" y="51816"/>
                  </a:moveTo>
                  <a:lnTo>
                    <a:pt x="4076420" y="49212"/>
                  </a:lnTo>
                  <a:lnTo>
                    <a:pt x="4075442" y="47840"/>
                  </a:lnTo>
                  <a:lnTo>
                    <a:pt x="4070870" y="51460"/>
                  </a:lnTo>
                  <a:lnTo>
                    <a:pt x="4072686" y="54063"/>
                  </a:lnTo>
                  <a:lnTo>
                    <a:pt x="4073563" y="55499"/>
                  </a:lnTo>
                  <a:lnTo>
                    <a:pt x="4078198" y="51816"/>
                  </a:lnTo>
                  <a:close/>
                </a:path>
                <a:path w="7331709" h="125095">
                  <a:moveTo>
                    <a:pt x="4087126" y="54457"/>
                  </a:moveTo>
                  <a:lnTo>
                    <a:pt x="4084294" y="55562"/>
                  </a:lnTo>
                  <a:lnTo>
                    <a:pt x="4079989" y="54356"/>
                  </a:lnTo>
                  <a:lnTo>
                    <a:pt x="4079710" y="59309"/>
                  </a:lnTo>
                  <a:lnTo>
                    <a:pt x="4082554" y="58254"/>
                  </a:lnTo>
                  <a:lnTo>
                    <a:pt x="4086860" y="59347"/>
                  </a:lnTo>
                  <a:lnTo>
                    <a:pt x="4087126" y="54457"/>
                  </a:lnTo>
                  <a:close/>
                </a:path>
                <a:path w="7331709" h="125095">
                  <a:moveTo>
                    <a:pt x="4111993" y="70104"/>
                  </a:moveTo>
                  <a:lnTo>
                    <a:pt x="4104754" y="69913"/>
                  </a:lnTo>
                  <a:lnTo>
                    <a:pt x="4104462" y="79921"/>
                  </a:lnTo>
                  <a:lnTo>
                    <a:pt x="4111701" y="80124"/>
                  </a:lnTo>
                  <a:lnTo>
                    <a:pt x="4111993" y="70104"/>
                  </a:lnTo>
                  <a:close/>
                </a:path>
                <a:path w="7331709" h="125095">
                  <a:moveTo>
                    <a:pt x="4147858" y="81076"/>
                  </a:moveTo>
                  <a:lnTo>
                    <a:pt x="4146804" y="70548"/>
                  </a:lnTo>
                  <a:lnTo>
                    <a:pt x="4142727" y="67170"/>
                  </a:lnTo>
                  <a:lnTo>
                    <a:pt x="4136783" y="68135"/>
                  </a:lnTo>
                  <a:lnTo>
                    <a:pt x="4130090" y="70586"/>
                  </a:lnTo>
                  <a:lnTo>
                    <a:pt x="4130256" y="64084"/>
                  </a:lnTo>
                  <a:lnTo>
                    <a:pt x="4120210" y="64058"/>
                  </a:lnTo>
                  <a:lnTo>
                    <a:pt x="4119257" y="70294"/>
                  </a:lnTo>
                  <a:lnTo>
                    <a:pt x="4125328" y="72478"/>
                  </a:lnTo>
                  <a:lnTo>
                    <a:pt x="4118254" y="76720"/>
                  </a:lnTo>
                  <a:lnTo>
                    <a:pt x="4118826" y="85369"/>
                  </a:lnTo>
                  <a:lnTo>
                    <a:pt x="4127906" y="84505"/>
                  </a:lnTo>
                  <a:lnTo>
                    <a:pt x="4135475" y="80378"/>
                  </a:lnTo>
                  <a:lnTo>
                    <a:pt x="4141978" y="77685"/>
                  </a:lnTo>
                  <a:lnTo>
                    <a:pt x="4147858" y="81076"/>
                  </a:lnTo>
                  <a:close/>
                </a:path>
                <a:path w="7331709" h="125095">
                  <a:moveTo>
                    <a:pt x="4157065" y="78790"/>
                  </a:moveTo>
                  <a:lnTo>
                    <a:pt x="4155275" y="76200"/>
                  </a:lnTo>
                  <a:lnTo>
                    <a:pt x="4154284" y="74866"/>
                  </a:lnTo>
                  <a:lnTo>
                    <a:pt x="4149687" y="78498"/>
                  </a:lnTo>
                  <a:lnTo>
                    <a:pt x="4151528" y="81165"/>
                  </a:lnTo>
                  <a:lnTo>
                    <a:pt x="4152442" y="82588"/>
                  </a:lnTo>
                  <a:lnTo>
                    <a:pt x="4157065" y="78790"/>
                  </a:lnTo>
                  <a:close/>
                </a:path>
                <a:path w="7331709" h="125095">
                  <a:moveTo>
                    <a:pt x="4194860" y="82308"/>
                  </a:moveTo>
                  <a:lnTo>
                    <a:pt x="4193248" y="71018"/>
                  </a:lnTo>
                  <a:lnTo>
                    <a:pt x="4184307" y="66141"/>
                  </a:lnTo>
                  <a:lnTo>
                    <a:pt x="4173486" y="66662"/>
                  </a:lnTo>
                  <a:lnTo>
                    <a:pt x="4166285" y="71539"/>
                  </a:lnTo>
                  <a:lnTo>
                    <a:pt x="4171454" y="78892"/>
                  </a:lnTo>
                  <a:lnTo>
                    <a:pt x="4178871" y="84620"/>
                  </a:lnTo>
                  <a:lnTo>
                    <a:pt x="4187139" y="86499"/>
                  </a:lnTo>
                  <a:lnTo>
                    <a:pt x="4194860" y="82308"/>
                  </a:lnTo>
                  <a:close/>
                </a:path>
                <a:path w="7331709" h="125095">
                  <a:moveTo>
                    <a:pt x="4211637" y="70345"/>
                  </a:moveTo>
                  <a:lnTo>
                    <a:pt x="4209834" y="67627"/>
                  </a:lnTo>
                  <a:lnTo>
                    <a:pt x="4208843" y="66230"/>
                  </a:lnTo>
                  <a:lnTo>
                    <a:pt x="4204258" y="69977"/>
                  </a:lnTo>
                  <a:lnTo>
                    <a:pt x="4206049" y="72593"/>
                  </a:lnTo>
                  <a:lnTo>
                    <a:pt x="4206976" y="74015"/>
                  </a:lnTo>
                  <a:lnTo>
                    <a:pt x="4211637" y="70345"/>
                  </a:lnTo>
                  <a:close/>
                </a:path>
                <a:path w="7331709" h="125095">
                  <a:moveTo>
                    <a:pt x="4278998" y="49504"/>
                  </a:moveTo>
                  <a:lnTo>
                    <a:pt x="4271759" y="49314"/>
                  </a:lnTo>
                  <a:lnTo>
                    <a:pt x="4271442" y="59334"/>
                  </a:lnTo>
                  <a:lnTo>
                    <a:pt x="4278706" y="59512"/>
                  </a:lnTo>
                  <a:lnTo>
                    <a:pt x="4278998" y="49504"/>
                  </a:lnTo>
                  <a:close/>
                </a:path>
                <a:path w="7331709" h="125095">
                  <a:moveTo>
                    <a:pt x="4312767" y="68008"/>
                  </a:moveTo>
                  <a:lnTo>
                    <a:pt x="4311002" y="65392"/>
                  </a:lnTo>
                  <a:lnTo>
                    <a:pt x="4310011" y="63969"/>
                  </a:lnTo>
                  <a:lnTo>
                    <a:pt x="4305427" y="67551"/>
                  </a:lnTo>
                  <a:lnTo>
                    <a:pt x="4307243" y="70167"/>
                  </a:lnTo>
                  <a:lnTo>
                    <a:pt x="4308208" y="71704"/>
                  </a:lnTo>
                  <a:lnTo>
                    <a:pt x="4312767" y="68008"/>
                  </a:lnTo>
                  <a:close/>
                </a:path>
                <a:path w="7331709" h="125095">
                  <a:moveTo>
                    <a:pt x="4318774" y="45681"/>
                  </a:moveTo>
                  <a:lnTo>
                    <a:pt x="4311586" y="45504"/>
                  </a:lnTo>
                  <a:lnTo>
                    <a:pt x="4311472" y="48768"/>
                  </a:lnTo>
                  <a:lnTo>
                    <a:pt x="4311294" y="55384"/>
                  </a:lnTo>
                  <a:lnTo>
                    <a:pt x="4316044" y="55511"/>
                  </a:lnTo>
                  <a:lnTo>
                    <a:pt x="4318482" y="55562"/>
                  </a:lnTo>
                  <a:lnTo>
                    <a:pt x="4318774" y="45681"/>
                  </a:lnTo>
                  <a:close/>
                </a:path>
                <a:path w="7331709" h="125095">
                  <a:moveTo>
                    <a:pt x="4332503" y="70827"/>
                  </a:moveTo>
                  <a:lnTo>
                    <a:pt x="4322153" y="69621"/>
                  </a:lnTo>
                  <a:lnTo>
                    <a:pt x="4314139" y="71704"/>
                  </a:lnTo>
                  <a:lnTo>
                    <a:pt x="4310558" y="80289"/>
                  </a:lnTo>
                  <a:lnTo>
                    <a:pt x="4320895" y="81546"/>
                  </a:lnTo>
                  <a:lnTo>
                    <a:pt x="4328884" y="79616"/>
                  </a:lnTo>
                  <a:lnTo>
                    <a:pt x="4332503" y="70827"/>
                  </a:lnTo>
                  <a:close/>
                </a:path>
                <a:path w="7331709" h="125095">
                  <a:moveTo>
                    <a:pt x="4375721" y="71932"/>
                  </a:moveTo>
                  <a:lnTo>
                    <a:pt x="4366755" y="71132"/>
                  </a:lnTo>
                  <a:lnTo>
                    <a:pt x="4358259" y="70548"/>
                  </a:lnTo>
                  <a:lnTo>
                    <a:pt x="4357421" y="81495"/>
                  </a:lnTo>
                  <a:lnTo>
                    <a:pt x="4363631" y="81584"/>
                  </a:lnTo>
                  <a:lnTo>
                    <a:pt x="4370362" y="82359"/>
                  </a:lnTo>
                  <a:lnTo>
                    <a:pt x="4375201" y="80314"/>
                  </a:lnTo>
                  <a:lnTo>
                    <a:pt x="4375721" y="71932"/>
                  </a:lnTo>
                  <a:close/>
                </a:path>
                <a:path w="7331709" h="125095">
                  <a:moveTo>
                    <a:pt x="4465574" y="84251"/>
                  </a:moveTo>
                  <a:lnTo>
                    <a:pt x="4461319" y="84988"/>
                  </a:lnTo>
                  <a:lnTo>
                    <a:pt x="4455338" y="83134"/>
                  </a:lnTo>
                  <a:lnTo>
                    <a:pt x="4454588" y="89039"/>
                  </a:lnTo>
                  <a:lnTo>
                    <a:pt x="4458843" y="88366"/>
                  </a:lnTo>
                  <a:lnTo>
                    <a:pt x="4464824" y="90093"/>
                  </a:lnTo>
                  <a:lnTo>
                    <a:pt x="4465574" y="84251"/>
                  </a:lnTo>
                  <a:close/>
                </a:path>
                <a:path w="7331709" h="125095">
                  <a:moveTo>
                    <a:pt x="4523219" y="85750"/>
                  </a:moveTo>
                  <a:lnTo>
                    <a:pt x="4509668" y="84340"/>
                  </a:lnTo>
                  <a:lnTo>
                    <a:pt x="4511332" y="80048"/>
                  </a:lnTo>
                  <a:lnTo>
                    <a:pt x="4505236" y="85293"/>
                  </a:lnTo>
                  <a:lnTo>
                    <a:pt x="4503559" y="90601"/>
                  </a:lnTo>
                  <a:lnTo>
                    <a:pt x="4511345" y="91541"/>
                  </a:lnTo>
                  <a:lnTo>
                    <a:pt x="4520565" y="89484"/>
                  </a:lnTo>
                  <a:lnTo>
                    <a:pt x="4523219" y="85750"/>
                  </a:lnTo>
                  <a:close/>
                </a:path>
                <a:path w="7331709" h="125095">
                  <a:moveTo>
                    <a:pt x="4541215" y="86207"/>
                  </a:moveTo>
                  <a:lnTo>
                    <a:pt x="4537176" y="86677"/>
                  </a:lnTo>
                  <a:lnTo>
                    <a:pt x="4535868" y="78955"/>
                  </a:lnTo>
                  <a:lnTo>
                    <a:pt x="4534027" y="86029"/>
                  </a:lnTo>
                  <a:lnTo>
                    <a:pt x="4533912" y="91084"/>
                  </a:lnTo>
                  <a:lnTo>
                    <a:pt x="4540174" y="92494"/>
                  </a:lnTo>
                  <a:lnTo>
                    <a:pt x="4541215" y="86207"/>
                  </a:lnTo>
                  <a:close/>
                </a:path>
                <a:path w="7331709" h="125095">
                  <a:moveTo>
                    <a:pt x="4560862" y="84137"/>
                  </a:moveTo>
                  <a:lnTo>
                    <a:pt x="4555972" y="80594"/>
                  </a:lnTo>
                  <a:lnTo>
                    <a:pt x="4548479" y="86410"/>
                  </a:lnTo>
                  <a:lnTo>
                    <a:pt x="4559566" y="88823"/>
                  </a:lnTo>
                  <a:lnTo>
                    <a:pt x="4560862" y="84137"/>
                  </a:lnTo>
                  <a:close/>
                </a:path>
                <a:path w="7331709" h="125095">
                  <a:moveTo>
                    <a:pt x="4779835" y="67462"/>
                  </a:moveTo>
                  <a:lnTo>
                    <a:pt x="4771161" y="67106"/>
                  </a:lnTo>
                  <a:lnTo>
                    <a:pt x="4770958" y="70929"/>
                  </a:lnTo>
                  <a:lnTo>
                    <a:pt x="4775200" y="73012"/>
                  </a:lnTo>
                  <a:lnTo>
                    <a:pt x="4779835" y="67462"/>
                  </a:lnTo>
                  <a:close/>
                </a:path>
                <a:path w="7331709" h="125095">
                  <a:moveTo>
                    <a:pt x="4791964" y="79629"/>
                  </a:moveTo>
                  <a:lnTo>
                    <a:pt x="4786414" y="76542"/>
                  </a:lnTo>
                  <a:lnTo>
                    <a:pt x="4786630" y="82499"/>
                  </a:lnTo>
                  <a:lnTo>
                    <a:pt x="4791964" y="79629"/>
                  </a:lnTo>
                  <a:close/>
                </a:path>
                <a:path w="7331709" h="125095">
                  <a:moveTo>
                    <a:pt x="4801628" y="60299"/>
                  </a:moveTo>
                  <a:lnTo>
                    <a:pt x="4798746" y="57302"/>
                  </a:lnTo>
                  <a:lnTo>
                    <a:pt x="4797933" y="62814"/>
                  </a:lnTo>
                  <a:lnTo>
                    <a:pt x="4797831" y="65747"/>
                  </a:lnTo>
                  <a:lnTo>
                    <a:pt x="4800689" y="68580"/>
                  </a:lnTo>
                  <a:lnTo>
                    <a:pt x="4801527" y="62915"/>
                  </a:lnTo>
                  <a:lnTo>
                    <a:pt x="4801628" y="60299"/>
                  </a:lnTo>
                  <a:close/>
                </a:path>
                <a:path w="7331709" h="125095">
                  <a:moveTo>
                    <a:pt x="4900358" y="62890"/>
                  </a:moveTo>
                  <a:lnTo>
                    <a:pt x="4897602" y="58851"/>
                  </a:lnTo>
                  <a:lnTo>
                    <a:pt x="4893056" y="62471"/>
                  </a:lnTo>
                  <a:lnTo>
                    <a:pt x="4894885" y="65049"/>
                  </a:lnTo>
                  <a:lnTo>
                    <a:pt x="4895837" y="66560"/>
                  </a:lnTo>
                  <a:lnTo>
                    <a:pt x="4900358" y="62890"/>
                  </a:lnTo>
                  <a:close/>
                </a:path>
                <a:path w="7331709" h="125095">
                  <a:moveTo>
                    <a:pt x="5055882" y="88671"/>
                  </a:moveTo>
                  <a:lnTo>
                    <a:pt x="5051793" y="89509"/>
                  </a:lnTo>
                  <a:lnTo>
                    <a:pt x="5053787" y="93700"/>
                  </a:lnTo>
                  <a:lnTo>
                    <a:pt x="5055755" y="93738"/>
                  </a:lnTo>
                  <a:lnTo>
                    <a:pt x="5055794" y="92113"/>
                  </a:lnTo>
                  <a:lnTo>
                    <a:pt x="5055844" y="90373"/>
                  </a:lnTo>
                  <a:lnTo>
                    <a:pt x="5055882" y="88671"/>
                  </a:lnTo>
                  <a:close/>
                </a:path>
                <a:path w="7331709" h="125095">
                  <a:moveTo>
                    <a:pt x="5064696" y="85242"/>
                  </a:moveTo>
                  <a:lnTo>
                    <a:pt x="5060480" y="83159"/>
                  </a:lnTo>
                  <a:lnTo>
                    <a:pt x="5055882" y="88671"/>
                  </a:lnTo>
                  <a:lnTo>
                    <a:pt x="5064506" y="89052"/>
                  </a:lnTo>
                  <a:lnTo>
                    <a:pt x="5064696" y="85242"/>
                  </a:lnTo>
                  <a:close/>
                </a:path>
                <a:path w="7331709" h="125095">
                  <a:moveTo>
                    <a:pt x="5077472" y="84137"/>
                  </a:moveTo>
                  <a:lnTo>
                    <a:pt x="5071275" y="82867"/>
                  </a:lnTo>
                  <a:lnTo>
                    <a:pt x="5070272" y="89001"/>
                  </a:lnTo>
                  <a:lnTo>
                    <a:pt x="5074297" y="88671"/>
                  </a:lnTo>
                  <a:lnTo>
                    <a:pt x="5075682" y="96469"/>
                  </a:lnTo>
                  <a:lnTo>
                    <a:pt x="5077396" y="89166"/>
                  </a:lnTo>
                  <a:lnTo>
                    <a:pt x="5077472" y="84137"/>
                  </a:lnTo>
                  <a:close/>
                </a:path>
                <a:path w="7331709" h="125095">
                  <a:moveTo>
                    <a:pt x="5144440" y="68503"/>
                  </a:moveTo>
                  <a:lnTo>
                    <a:pt x="5141709" y="64439"/>
                  </a:lnTo>
                  <a:lnTo>
                    <a:pt x="5137162" y="68059"/>
                  </a:lnTo>
                  <a:lnTo>
                    <a:pt x="5138979" y="70637"/>
                  </a:lnTo>
                  <a:lnTo>
                    <a:pt x="5139893" y="72174"/>
                  </a:lnTo>
                  <a:lnTo>
                    <a:pt x="5144440" y="68503"/>
                  </a:lnTo>
                  <a:close/>
                </a:path>
                <a:path w="7331709" h="125095">
                  <a:moveTo>
                    <a:pt x="5171313" y="71386"/>
                  </a:moveTo>
                  <a:lnTo>
                    <a:pt x="5168443" y="72517"/>
                  </a:lnTo>
                  <a:lnTo>
                    <a:pt x="5164226" y="71462"/>
                  </a:lnTo>
                  <a:lnTo>
                    <a:pt x="5163985" y="76288"/>
                  </a:lnTo>
                  <a:lnTo>
                    <a:pt x="5166766" y="75158"/>
                  </a:lnTo>
                  <a:lnTo>
                    <a:pt x="5171033" y="76174"/>
                  </a:lnTo>
                  <a:lnTo>
                    <a:pt x="5171313" y="71386"/>
                  </a:lnTo>
                  <a:close/>
                </a:path>
                <a:path w="7331709" h="125095">
                  <a:moveTo>
                    <a:pt x="5842178" y="113804"/>
                  </a:moveTo>
                  <a:lnTo>
                    <a:pt x="5841720" y="110083"/>
                  </a:lnTo>
                  <a:lnTo>
                    <a:pt x="5838317" y="108229"/>
                  </a:lnTo>
                  <a:lnTo>
                    <a:pt x="5835828" y="113792"/>
                  </a:lnTo>
                  <a:lnTo>
                    <a:pt x="5842178" y="113804"/>
                  </a:lnTo>
                  <a:close/>
                </a:path>
                <a:path w="7331709" h="125095">
                  <a:moveTo>
                    <a:pt x="5860720" y="116332"/>
                  </a:moveTo>
                  <a:lnTo>
                    <a:pt x="5857862" y="113398"/>
                  </a:lnTo>
                  <a:lnTo>
                    <a:pt x="5857062" y="119075"/>
                  </a:lnTo>
                  <a:lnTo>
                    <a:pt x="5857024" y="121818"/>
                  </a:lnTo>
                  <a:lnTo>
                    <a:pt x="5859869" y="124764"/>
                  </a:lnTo>
                  <a:lnTo>
                    <a:pt x="5860656" y="119113"/>
                  </a:lnTo>
                  <a:lnTo>
                    <a:pt x="5860720" y="116332"/>
                  </a:lnTo>
                  <a:close/>
                </a:path>
                <a:path w="7331709" h="125095">
                  <a:moveTo>
                    <a:pt x="5878500" y="114236"/>
                  </a:moveTo>
                  <a:lnTo>
                    <a:pt x="5875731" y="115379"/>
                  </a:lnTo>
                  <a:lnTo>
                    <a:pt x="5871489" y="114414"/>
                  </a:lnTo>
                  <a:lnTo>
                    <a:pt x="5871299" y="119227"/>
                  </a:lnTo>
                  <a:lnTo>
                    <a:pt x="5874105" y="118084"/>
                  </a:lnTo>
                  <a:lnTo>
                    <a:pt x="5878322" y="119164"/>
                  </a:lnTo>
                  <a:lnTo>
                    <a:pt x="5878500" y="114236"/>
                  </a:lnTo>
                  <a:close/>
                </a:path>
                <a:path w="7331709" h="125095">
                  <a:moveTo>
                    <a:pt x="6031382" y="105816"/>
                  </a:moveTo>
                  <a:lnTo>
                    <a:pt x="6028639" y="107022"/>
                  </a:lnTo>
                  <a:lnTo>
                    <a:pt x="6024410" y="105905"/>
                  </a:lnTo>
                  <a:lnTo>
                    <a:pt x="6024232" y="110794"/>
                  </a:lnTo>
                  <a:lnTo>
                    <a:pt x="6027001" y="109664"/>
                  </a:lnTo>
                  <a:lnTo>
                    <a:pt x="6031230" y="110782"/>
                  </a:lnTo>
                  <a:lnTo>
                    <a:pt x="6031382" y="105816"/>
                  </a:lnTo>
                  <a:close/>
                </a:path>
                <a:path w="7331709" h="125095">
                  <a:moveTo>
                    <a:pt x="6035129" y="90970"/>
                  </a:moveTo>
                  <a:lnTo>
                    <a:pt x="6024905" y="89877"/>
                  </a:lnTo>
                  <a:lnTo>
                    <a:pt x="6017057" y="92075"/>
                  </a:lnTo>
                  <a:lnTo>
                    <a:pt x="6013691" y="100774"/>
                  </a:lnTo>
                  <a:lnTo>
                    <a:pt x="6020587" y="100520"/>
                  </a:lnTo>
                  <a:lnTo>
                    <a:pt x="6028347" y="101511"/>
                  </a:lnTo>
                  <a:lnTo>
                    <a:pt x="6034138" y="99682"/>
                  </a:lnTo>
                  <a:lnTo>
                    <a:pt x="6035129" y="90970"/>
                  </a:lnTo>
                  <a:close/>
                </a:path>
                <a:path w="7331709" h="125095">
                  <a:moveTo>
                    <a:pt x="6068847" y="98856"/>
                  </a:moveTo>
                  <a:lnTo>
                    <a:pt x="6066079" y="94907"/>
                  </a:lnTo>
                  <a:lnTo>
                    <a:pt x="6061608" y="98717"/>
                  </a:lnTo>
                  <a:lnTo>
                    <a:pt x="6063437" y="101295"/>
                  </a:lnTo>
                  <a:lnTo>
                    <a:pt x="6064377" y="102717"/>
                  </a:lnTo>
                  <a:lnTo>
                    <a:pt x="6068847" y="98856"/>
                  </a:lnTo>
                  <a:close/>
                </a:path>
                <a:path w="7331709" h="125095">
                  <a:moveTo>
                    <a:pt x="6329642" y="88671"/>
                  </a:moveTo>
                  <a:lnTo>
                    <a:pt x="6327330" y="83134"/>
                  </a:lnTo>
                  <a:lnTo>
                    <a:pt x="6323939" y="84950"/>
                  </a:lnTo>
                  <a:lnTo>
                    <a:pt x="6323393" y="88633"/>
                  </a:lnTo>
                  <a:lnTo>
                    <a:pt x="6329642" y="88671"/>
                  </a:lnTo>
                  <a:close/>
                </a:path>
                <a:path w="7331709" h="125095">
                  <a:moveTo>
                    <a:pt x="6990804" y="112788"/>
                  </a:moveTo>
                  <a:lnTo>
                    <a:pt x="6987972" y="108813"/>
                  </a:lnTo>
                  <a:lnTo>
                    <a:pt x="6983704" y="112699"/>
                  </a:lnTo>
                  <a:lnTo>
                    <a:pt x="6985559" y="115189"/>
                  </a:lnTo>
                  <a:lnTo>
                    <a:pt x="6986562" y="116611"/>
                  </a:lnTo>
                  <a:lnTo>
                    <a:pt x="6990804" y="112788"/>
                  </a:lnTo>
                  <a:close/>
                </a:path>
                <a:path w="7331709" h="125095">
                  <a:moveTo>
                    <a:pt x="6991998" y="85153"/>
                  </a:moveTo>
                  <a:lnTo>
                    <a:pt x="6981545" y="85293"/>
                  </a:lnTo>
                  <a:lnTo>
                    <a:pt x="6978878" y="86512"/>
                  </a:lnTo>
                  <a:lnTo>
                    <a:pt x="6974700" y="85598"/>
                  </a:lnTo>
                  <a:lnTo>
                    <a:pt x="6974662" y="90449"/>
                  </a:lnTo>
                  <a:lnTo>
                    <a:pt x="6985127" y="90297"/>
                  </a:lnTo>
                  <a:lnTo>
                    <a:pt x="6987794" y="89077"/>
                  </a:lnTo>
                  <a:lnTo>
                    <a:pt x="6991985" y="89928"/>
                  </a:lnTo>
                  <a:lnTo>
                    <a:pt x="6991998" y="85153"/>
                  </a:lnTo>
                  <a:close/>
                </a:path>
                <a:path w="7331709" h="125095">
                  <a:moveTo>
                    <a:pt x="6997801" y="112699"/>
                  </a:moveTo>
                  <a:lnTo>
                    <a:pt x="6995947" y="110083"/>
                  </a:lnTo>
                  <a:lnTo>
                    <a:pt x="6994906" y="108712"/>
                  </a:lnTo>
                  <a:lnTo>
                    <a:pt x="6990702" y="112610"/>
                  </a:lnTo>
                  <a:lnTo>
                    <a:pt x="6992556" y="115087"/>
                  </a:lnTo>
                  <a:lnTo>
                    <a:pt x="6993534" y="116522"/>
                  </a:lnTo>
                  <a:lnTo>
                    <a:pt x="6997801" y="112699"/>
                  </a:lnTo>
                  <a:close/>
                </a:path>
                <a:path w="7331709" h="125095">
                  <a:moveTo>
                    <a:pt x="7016496" y="94792"/>
                  </a:moveTo>
                  <a:lnTo>
                    <a:pt x="7011759" y="88468"/>
                  </a:lnTo>
                  <a:lnTo>
                    <a:pt x="7003389" y="88493"/>
                  </a:lnTo>
                  <a:lnTo>
                    <a:pt x="7002704" y="100050"/>
                  </a:lnTo>
                  <a:lnTo>
                    <a:pt x="7007885" y="99085"/>
                  </a:lnTo>
                  <a:lnTo>
                    <a:pt x="7015543" y="101650"/>
                  </a:lnTo>
                  <a:lnTo>
                    <a:pt x="7016496" y="94792"/>
                  </a:lnTo>
                  <a:close/>
                </a:path>
                <a:path w="7331709" h="125095">
                  <a:moveTo>
                    <a:pt x="7048017" y="104254"/>
                  </a:moveTo>
                  <a:lnTo>
                    <a:pt x="7041096" y="99771"/>
                  </a:lnTo>
                  <a:lnTo>
                    <a:pt x="7034441" y="102019"/>
                  </a:lnTo>
                  <a:lnTo>
                    <a:pt x="7028523" y="107975"/>
                  </a:lnTo>
                  <a:lnTo>
                    <a:pt x="7023836" y="114617"/>
                  </a:lnTo>
                  <a:lnTo>
                    <a:pt x="7030707" y="113245"/>
                  </a:lnTo>
                  <a:lnTo>
                    <a:pt x="7037387" y="111544"/>
                  </a:lnTo>
                  <a:lnTo>
                    <a:pt x="7043344" y="108800"/>
                  </a:lnTo>
                  <a:lnTo>
                    <a:pt x="7048017" y="104254"/>
                  </a:lnTo>
                  <a:close/>
                </a:path>
                <a:path w="7331709" h="125095">
                  <a:moveTo>
                    <a:pt x="7072363" y="108864"/>
                  </a:moveTo>
                  <a:lnTo>
                    <a:pt x="7072350" y="103911"/>
                  </a:lnTo>
                  <a:lnTo>
                    <a:pt x="7069683" y="105194"/>
                  </a:lnTo>
                  <a:lnTo>
                    <a:pt x="7065492" y="104165"/>
                  </a:lnTo>
                  <a:lnTo>
                    <a:pt x="7065492" y="109067"/>
                  </a:lnTo>
                  <a:lnTo>
                    <a:pt x="7068172" y="107873"/>
                  </a:lnTo>
                  <a:lnTo>
                    <a:pt x="7072363" y="108864"/>
                  </a:lnTo>
                  <a:close/>
                </a:path>
                <a:path w="7331709" h="125095">
                  <a:moveTo>
                    <a:pt x="7096747" y="108521"/>
                  </a:moveTo>
                  <a:lnTo>
                    <a:pt x="7096696" y="103568"/>
                  </a:lnTo>
                  <a:lnTo>
                    <a:pt x="7086257" y="103708"/>
                  </a:lnTo>
                  <a:lnTo>
                    <a:pt x="7083615" y="104990"/>
                  </a:lnTo>
                  <a:lnTo>
                    <a:pt x="7079437" y="103962"/>
                  </a:lnTo>
                  <a:lnTo>
                    <a:pt x="7079399" y="108864"/>
                  </a:lnTo>
                  <a:lnTo>
                    <a:pt x="7089876" y="108712"/>
                  </a:lnTo>
                  <a:lnTo>
                    <a:pt x="7092505" y="107530"/>
                  </a:lnTo>
                  <a:lnTo>
                    <a:pt x="7096747" y="108521"/>
                  </a:lnTo>
                  <a:close/>
                </a:path>
                <a:path w="7331709" h="125095">
                  <a:moveTo>
                    <a:pt x="7138352" y="98107"/>
                  </a:moveTo>
                  <a:lnTo>
                    <a:pt x="7128904" y="99606"/>
                  </a:lnTo>
                  <a:lnTo>
                    <a:pt x="7122427" y="99555"/>
                  </a:lnTo>
                  <a:lnTo>
                    <a:pt x="7117880" y="101346"/>
                  </a:lnTo>
                  <a:lnTo>
                    <a:pt x="7114197" y="108369"/>
                  </a:lnTo>
                  <a:lnTo>
                    <a:pt x="7122109" y="108369"/>
                  </a:lnTo>
                  <a:lnTo>
                    <a:pt x="7129920" y="108204"/>
                  </a:lnTo>
                  <a:lnTo>
                    <a:pt x="7135901" y="105562"/>
                  </a:lnTo>
                  <a:lnTo>
                    <a:pt x="7138352" y="98107"/>
                  </a:lnTo>
                  <a:close/>
                </a:path>
                <a:path w="7331709" h="125095">
                  <a:moveTo>
                    <a:pt x="7186879" y="101993"/>
                  </a:moveTo>
                  <a:lnTo>
                    <a:pt x="7186803" y="97205"/>
                  </a:lnTo>
                  <a:lnTo>
                    <a:pt x="7184199" y="98298"/>
                  </a:lnTo>
                  <a:lnTo>
                    <a:pt x="7180085" y="97510"/>
                  </a:lnTo>
                  <a:lnTo>
                    <a:pt x="7180161" y="102298"/>
                  </a:lnTo>
                  <a:lnTo>
                    <a:pt x="7182777" y="101244"/>
                  </a:lnTo>
                  <a:lnTo>
                    <a:pt x="7186879" y="101993"/>
                  </a:lnTo>
                  <a:close/>
                </a:path>
                <a:path w="7331709" h="125095">
                  <a:moveTo>
                    <a:pt x="7198741" y="94284"/>
                  </a:moveTo>
                  <a:lnTo>
                    <a:pt x="7196925" y="91795"/>
                  </a:lnTo>
                  <a:lnTo>
                    <a:pt x="7195909" y="90462"/>
                  </a:lnTo>
                  <a:lnTo>
                    <a:pt x="7191807" y="94462"/>
                  </a:lnTo>
                  <a:lnTo>
                    <a:pt x="7193648" y="96964"/>
                  </a:lnTo>
                  <a:lnTo>
                    <a:pt x="7194651" y="98361"/>
                  </a:lnTo>
                  <a:lnTo>
                    <a:pt x="7198741" y="94284"/>
                  </a:lnTo>
                  <a:close/>
                </a:path>
                <a:path w="7331709" h="125095">
                  <a:moveTo>
                    <a:pt x="7220775" y="95859"/>
                  </a:moveTo>
                  <a:lnTo>
                    <a:pt x="7220737" y="90957"/>
                  </a:lnTo>
                  <a:lnTo>
                    <a:pt x="7218146" y="92252"/>
                  </a:lnTo>
                  <a:lnTo>
                    <a:pt x="7214019" y="91300"/>
                  </a:lnTo>
                  <a:lnTo>
                    <a:pt x="7214057" y="96253"/>
                  </a:lnTo>
                  <a:lnTo>
                    <a:pt x="7216724" y="95008"/>
                  </a:lnTo>
                  <a:lnTo>
                    <a:pt x="7220775" y="95859"/>
                  </a:lnTo>
                  <a:close/>
                </a:path>
                <a:path w="7331709" h="125095">
                  <a:moveTo>
                    <a:pt x="7253262" y="92379"/>
                  </a:moveTo>
                  <a:lnTo>
                    <a:pt x="7250455" y="88544"/>
                  </a:lnTo>
                  <a:lnTo>
                    <a:pt x="7246340" y="92544"/>
                  </a:lnTo>
                  <a:lnTo>
                    <a:pt x="7248207" y="95046"/>
                  </a:lnTo>
                  <a:lnTo>
                    <a:pt x="7249134" y="96443"/>
                  </a:lnTo>
                  <a:lnTo>
                    <a:pt x="7253262" y="92379"/>
                  </a:lnTo>
                  <a:close/>
                </a:path>
                <a:path w="7331709" h="125095">
                  <a:moveTo>
                    <a:pt x="7305916" y="87972"/>
                  </a:moveTo>
                  <a:lnTo>
                    <a:pt x="7301954" y="88988"/>
                  </a:lnTo>
                  <a:lnTo>
                    <a:pt x="7296188" y="87490"/>
                  </a:lnTo>
                  <a:lnTo>
                    <a:pt x="7295883" y="93383"/>
                  </a:lnTo>
                  <a:lnTo>
                    <a:pt x="7299858" y="92367"/>
                  </a:lnTo>
                  <a:lnTo>
                    <a:pt x="7305561" y="93903"/>
                  </a:lnTo>
                  <a:lnTo>
                    <a:pt x="7305916" y="87972"/>
                  </a:lnTo>
                  <a:close/>
                </a:path>
                <a:path w="7331709" h="125095">
                  <a:moveTo>
                    <a:pt x="7319569" y="87528"/>
                  </a:moveTo>
                  <a:lnTo>
                    <a:pt x="7315581" y="88531"/>
                  </a:lnTo>
                  <a:lnTo>
                    <a:pt x="7309840" y="87033"/>
                  </a:lnTo>
                  <a:lnTo>
                    <a:pt x="7309498" y="92925"/>
                  </a:lnTo>
                  <a:lnTo>
                    <a:pt x="7313498" y="91884"/>
                  </a:lnTo>
                  <a:lnTo>
                    <a:pt x="7319188" y="93421"/>
                  </a:lnTo>
                  <a:lnTo>
                    <a:pt x="7319569" y="87528"/>
                  </a:lnTo>
                  <a:close/>
                </a:path>
                <a:path w="7331709" h="125095">
                  <a:moveTo>
                    <a:pt x="7331634" y="89662"/>
                  </a:moveTo>
                  <a:lnTo>
                    <a:pt x="7329792" y="87160"/>
                  </a:lnTo>
                  <a:lnTo>
                    <a:pt x="7328776" y="85826"/>
                  </a:lnTo>
                  <a:lnTo>
                    <a:pt x="7324661" y="89827"/>
                  </a:lnTo>
                  <a:lnTo>
                    <a:pt x="7326528" y="92329"/>
                  </a:lnTo>
                  <a:lnTo>
                    <a:pt x="7327544" y="93713"/>
                  </a:lnTo>
                  <a:lnTo>
                    <a:pt x="7331634" y="8966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0941" y="6387540"/>
              <a:ext cx="7830184" cy="551815"/>
            </a:xfrm>
            <a:custGeom>
              <a:avLst/>
              <a:gdLst/>
              <a:ahLst/>
              <a:cxnLst/>
              <a:rect l="l" t="t" r="r" b="b"/>
              <a:pathLst>
                <a:path w="7830184" h="551815">
                  <a:moveTo>
                    <a:pt x="7696" y="242658"/>
                  </a:moveTo>
                  <a:lnTo>
                    <a:pt x="5562" y="240220"/>
                  </a:lnTo>
                  <a:lnTo>
                    <a:pt x="4432" y="238887"/>
                  </a:lnTo>
                  <a:lnTo>
                    <a:pt x="0" y="242862"/>
                  </a:lnTo>
                  <a:lnTo>
                    <a:pt x="2120" y="245275"/>
                  </a:lnTo>
                  <a:lnTo>
                    <a:pt x="3352" y="246646"/>
                  </a:lnTo>
                  <a:lnTo>
                    <a:pt x="7696" y="242658"/>
                  </a:lnTo>
                  <a:close/>
                </a:path>
                <a:path w="7830184" h="551815">
                  <a:moveTo>
                    <a:pt x="21005" y="244119"/>
                  </a:moveTo>
                  <a:lnTo>
                    <a:pt x="20789" y="239331"/>
                  </a:lnTo>
                  <a:lnTo>
                    <a:pt x="17907" y="240601"/>
                  </a:lnTo>
                  <a:lnTo>
                    <a:pt x="13309" y="239814"/>
                  </a:lnTo>
                  <a:lnTo>
                    <a:pt x="13538" y="244614"/>
                  </a:lnTo>
                  <a:lnTo>
                    <a:pt x="16395" y="243446"/>
                  </a:lnTo>
                  <a:lnTo>
                    <a:pt x="21005" y="244119"/>
                  </a:lnTo>
                  <a:close/>
                </a:path>
                <a:path w="7830184" h="551815">
                  <a:moveTo>
                    <a:pt x="24549" y="211797"/>
                  </a:moveTo>
                  <a:lnTo>
                    <a:pt x="22339" y="209207"/>
                  </a:lnTo>
                  <a:lnTo>
                    <a:pt x="21196" y="207924"/>
                  </a:lnTo>
                  <a:lnTo>
                    <a:pt x="16789" y="211988"/>
                  </a:lnTo>
                  <a:lnTo>
                    <a:pt x="18923" y="214439"/>
                  </a:lnTo>
                  <a:lnTo>
                    <a:pt x="20053" y="215773"/>
                  </a:lnTo>
                  <a:lnTo>
                    <a:pt x="24549" y="211797"/>
                  </a:lnTo>
                  <a:close/>
                </a:path>
                <a:path w="7830184" h="551815">
                  <a:moveTo>
                    <a:pt x="34658" y="246075"/>
                  </a:moveTo>
                  <a:lnTo>
                    <a:pt x="32512" y="243535"/>
                  </a:lnTo>
                  <a:lnTo>
                    <a:pt x="31369" y="242239"/>
                  </a:lnTo>
                  <a:lnTo>
                    <a:pt x="26962" y="246354"/>
                  </a:lnTo>
                  <a:lnTo>
                    <a:pt x="29133" y="248869"/>
                  </a:lnTo>
                  <a:lnTo>
                    <a:pt x="30200" y="250139"/>
                  </a:lnTo>
                  <a:lnTo>
                    <a:pt x="34658" y="246075"/>
                  </a:lnTo>
                  <a:close/>
                </a:path>
                <a:path w="7830184" h="551815">
                  <a:moveTo>
                    <a:pt x="55765" y="142354"/>
                  </a:moveTo>
                  <a:lnTo>
                    <a:pt x="55626" y="140766"/>
                  </a:lnTo>
                  <a:lnTo>
                    <a:pt x="55410" y="137401"/>
                  </a:lnTo>
                  <a:lnTo>
                    <a:pt x="48882" y="137617"/>
                  </a:lnTo>
                  <a:lnTo>
                    <a:pt x="45808" y="141719"/>
                  </a:lnTo>
                  <a:lnTo>
                    <a:pt x="44678" y="148018"/>
                  </a:lnTo>
                  <a:lnTo>
                    <a:pt x="50977" y="149059"/>
                  </a:lnTo>
                  <a:lnTo>
                    <a:pt x="50939" y="142989"/>
                  </a:lnTo>
                  <a:lnTo>
                    <a:pt x="55765" y="142354"/>
                  </a:lnTo>
                  <a:close/>
                </a:path>
                <a:path w="7830184" h="551815">
                  <a:moveTo>
                    <a:pt x="60617" y="47218"/>
                  </a:moveTo>
                  <a:lnTo>
                    <a:pt x="53225" y="43802"/>
                  </a:lnTo>
                  <a:lnTo>
                    <a:pt x="51447" y="48933"/>
                  </a:lnTo>
                  <a:lnTo>
                    <a:pt x="54267" y="53200"/>
                  </a:lnTo>
                  <a:lnTo>
                    <a:pt x="60617" y="47218"/>
                  </a:lnTo>
                  <a:close/>
                </a:path>
                <a:path w="7830184" h="551815">
                  <a:moveTo>
                    <a:pt x="68961" y="140931"/>
                  </a:moveTo>
                  <a:lnTo>
                    <a:pt x="61785" y="142443"/>
                  </a:lnTo>
                  <a:lnTo>
                    <a:pt x="55765" y="142354"/>
                  </a:lnTo>
                  <a:lnTo>
                    <a:pt x="55867" y="144145"/>
                  </a:lnTo>
                  <a:lnTo>
                    <a:pt x="56121" y="147383"/>
                  </a:lnTo>
                  <a:lnTo>
                    <a:pt x="59334" y="146240"/>
                  </a:lnTo>
                  <a:lnTo>
                    <a:pt x="59880" y="149098"/>
                  </a:lnTo>
                  <a:lnTo>
                    <a:pt x="60337" y="152031"/>
                  </a:lnTo>
                  <a:lnTo>
                    <a:pt x="67970" y="151599"/>
                  </a:lnTo>
                  <a:lnTo>
                    <a:pt x="68961" y="140931"/>
                  </a:lnTo>
                  <a:close/>
                </a:path>
                <a:path w="7830184" h="551815">
                  <a:moveTo>
                    <a:pt x="75806" y="476008"/>
                  </a:moveTo>
                  <a:lnTo>
                    <a:pt x="75374" y="470966"/>
                  </a:lnTo>
                  <a:lnTo>
                    <a:pt x="68795" y="470065"/>
                  </a:lnTo>
                  <a:lnTo>
                    <a:pt x="68338" y="476427"/>
                  </a:lnTo>
                  <a:lnTo>
                    <a:pt x="69557" y="482307"/>
                  </a:lnTo>
                  <a:lnTo>
                    <a:pt x="72720" y="479196"/>
                  </a:lnTo>
                  <a:lnTo>
                    <a:pt x="75806" y="476008"/>
                  </a:lnTo>
                  <a:close/>
                </a:path>
                <a:path w="7830184" h="551815">
                  <a:moveTo>
                    <a:pt x="85394" y="156438"/>
                  </a:moveTo>
                  <a:lnTo>
                    <a:pt x="82829" y="145846"/>
                  </a:lnTo>
                  <a:lnTo>
                    <a:pt x="75234" y="146278"/>
                  </a:lnTo>
                  <a:lnTo>
                    <a:pt x="75603" y="151320"/>
                  </a:lnTo>
                  <a:lnTo>
                    <a:pt x="72567" y="152425"/>
                  </a:lnTo>
                  <a:lnTo>
                    <a:pt x="72136" y="156400"/>
                  </a:lnTo>
                  <a:lnTo>
                    <a:pt x="78003" y="155562"/>
                  </a:lnTo>
                  <a:lnTo>
                    <a:pt x="85394" y="156438"/>
                  </a:lnTo>
                  <a:close/>
                </a:path>
                <a:path w="7830184" h="551815">
                  <a:moveTo>
                    <a:pt x="88379" y="467804"/>
                  </a:moveTo>
                  <a:lnTo>
                    <a:pt x="86271" y="465366"/>
                  </a:lnTo>
                  <a:lnTo>
                    <a:pt x="85128" y="464070"/>
                  </a:lnTo>
                  <a:lnTo>
                    <a:pt x="80822" y="468020"/>
                  </a:lnTo>
                  <a:lnTo>
                    <a:pt x="82918" y="470522"/>
                  </a:lnTo>
                  <a:lnTo>
                    <a:pt x="83997" y="471855"/>
                  </a:lnTo>
                  <a:lnTo>
                    <a:pt x="88379" y="467804"/>
                  </a:lnTo>
                  <a:close/>
                </a:path>
                <a:path w="7830184" h="551815">
                  <a:moveTo>
                    <a:pt x="101739" y="112356"/>
                  </a:moveTo>
                  <a:lnTo>
                    <a:pt x="99580" y="109943"/>
                  </a:lnTo>
                  <a:lnTo>
                    <a:pt x="98437" y="108534"/>
                  </a:lnTo>
                  <a:lnTo>
                    <a:pt x="93941" y="112661"/>
                  </a:lnTo>
                  <a:lnTo>
                    <a:pt x="96113" y="115074"/>
                  </a:lnTo>
                  <a:lnTo>
                    <a:pt x="97282" y="116484"/>
                  </a:lnTo>
                  <a:lnTo>
                    <a:pt x="101739" y="112356"/>
                  </a:lnTo>
                  <a:close/>
                </a:path>
                <a:path w="7830184" h="551815">
                  <a:moveTo>
                    <a:pt x="105308" y="24561"/>
                  </a:moveTo>
                  <a:lnTo>
                    <a:pt x="105117" y="19773"/>
                  </a:lnTo>
                  <a:lnTo>
                    <a:pt x="102196" y="20980"/>
                  </a:lnTo>
                  <a:lnTo>
                    <a:pt x="97523" y="20281"/>
                  </a:lnTo>
                  <a:lnTo>
                    <a:pt x="97777" y="25069"/>
                  </a:lnTo>
                  <a:lnTo>
                    <a:pt x="100660" y="23723"/>
                  </a:lnTo>
                  <a:lnTo>
                    <a:pt x="105308" y="24561"/>
                  </a:lnTo>
                  <a:close/>
                </a:path>
                <a:path w="7830184" h="551815">
                  <a:moveTo>
                    <a:pt x="106057" y="231952"/>
                  </a:moveTo>
                  <a:lnTo>
                    <a:pt x="102781" y="228231"/>
                  </a:lnTo>
                  <a:lnTo>
                    <a:pt x="98361" y="232244"/>
                  </a:lnTo>
                  <a:lnTo>
                    <a:pt x="100457" y="234784"/>
                  </a:lnTo>
                  <a:lnTo>
                    <a:pt x="101587" y="235978"/>
                  </a:lnTo>
                  <a:lnTo>
                    <a:pt x="106057" y="231952"/>
                  </a:lnTo>
                  <a:close/>
                </a:path>
                <a:path w="7830184" h="551815">
                  <a:moveTo>
                    <a:pt x="119405" y="458355"/>
                  </a:moveTo>
                  <a:lnTo>
                    <a:pt x="119151" y="453402"/>
                  </a:lnTo>
                  <a:lnTo>
                    <a:pt x="116281" y="454748"/>
                  </a:lnTo>
                  <a:lnTo>
                    <a:pt x="111798" y="454075"/>
                  </a:lnTo>
                  <a:lnTo>
                    <a:pt x="112052" y="458889"/>
                  </a:lnTo>
                  <a:lnTo>
                    <a:pt x="114858" y="457517"/>
                  </a:lnTo>
                  <a:lnTo>
                    <a:pt x="119405" y="458355"/>
                  </a:lnTo>
                  <a:close/>
                </a:path>
                <a:path w="7830184" h="551815">
                  <a:moveTo>
                    <a:pt x="123659" y="408330"/>
                  </a:moveTo>
                  <a:lnTo>
                    <a:pt x="120726" y="402793"/>
                  </a:lnTo>
                  <a:lnTo>
                    <a:pt x="117221" y="404787"/>
                  </a:lnTo>
                  <a:lnTo>
                    <a:pt x="116941" y="408546"/>
                  </a:lnTo>
                  <a:lnTo>
                    <a:pt x="123659" y="408330"/>
                  </a:lnTo>
                  <a:close/>
                </a:path>
                <a:path w="7830184" h="551815">
                  <a:moveTo>
                    <a:pt x="130441" y="397929"/>
                  </a:moveTo>
                  <a:lnTo>
                    <a:pt x="130098" y="392887"/>
                  </a:lnTo>
                  <a:lnTo>
                    <a:pt x="126720" y="390740"/>
                  </a:lnTo>
                  <a:lnTo>
                    <a:pt x="121602" y="388188"/>
                  </a:lnTo>
                  <a:lnTo>
                    <a:pt x="116992" y="388200"/>
                  </a:lnTo>
                  <a:lnTo>
                    <a:pt x="115100" y="393750"/>
                  </a:lnTo>
                  <a:lnTo>
                    <a:pt x="121793" y="392798"/>
                  </a:lnTo>
                  <a:lnTo>
                    <a:pt x="123444" y="399415"/>
                  </a:lnTo>
                  <a:lnTo>
                    <a:pt x="130441" y="397929"/>
                  </a:lnTo>
                  <a:close/>
                </a:path>
                <a:path w="7830184" h="551815">
                  <a:moveTo>
                    <a:pt x="134569" y="25603"/>
                  </a:moveTo>
                  <a:lnTo>
                    <a:pt x="132422" y="23075"/>
                  </a:lnTo>
                  <a:lnTo>
                    <a:pt x="131267" y="21805"/>
                  </a:lnTo>
                  <a:lnTo>
                    <a:pt x="126707" y="25869"/>
                  </a:lnTo>
                  <a:lnTo>
                    <a:pt x="128892" y="28409"/>
                  </a:lnTo>
                  <a:lnTo>
                    <a:pt x="130060" y="29591"/>
                  </a:lnTo>
                  <a:lnTo>
                    <a:pt x="134569" y="25603"/>
                  </a:lnTo>
                  <a:close/>
                </a:path>
                <a:path w="7830184" h="551815">
                  <a:moveTo>
                    <a:pt x="136766" y="492429"/>
                  </a:moveTo>
                  <a:lnTo>
                    <a:pt x="130708" y="493483"/>
                  </a:lnTo>
                  <a:lnTo>
                    <a:pt x="126733" y="491324"/>
                  </a:lnTo>
                  <a:lnTo>
                    <a:pt x="123037" y="488721"/>
                  </a:lnTo>
                  <a:lnTo>
                    <a:pt x="117792" y="488442"/>
                  </a:lnTo>
                  <a:lnTo>
                    <a:pt x="118148" y="493483"/>
                  </a:lnTo>
                  <a:lnTo>
                    <a:pt x="122047" y="496100"/>
                  </a:lnTo>
                  <a:lnTo>
                    <a:pt x="128295" y="498348"/>
                  </a:lnTo>
                  <a:lnTo>
                    <a:pt x="134112" y="497890"/>
                  </a:lnTo>
                  <a:lnTo>
                    <a:pt x="136766" y="492429"/>
                  </a:lnTo>
                  <a:close/>
                </a:path>
                <a:path w="7830184" h="551815">
                  <a:moveTo>
                    <a:pt x="139395" y="398868"/>
                  </a:moveTo>
                  <a:lnTo>
                    <a:pt x="135026" y="398119"/>
                  </a:lnTo>
                  <a:lnTo>
                    <a:pt x="130441" y="397929"/>
                  </a:lnTo>
                  <a:lnTo>
                    <a:pt x="131102" y="407911"/>
                  </a:lnTo>
                  <a:lnTo>
                    <a:pt x="133591" y="407784"/>
                  </a:lnTo>
                  <a:lnTo>
                    <a:pt x="138582" y="407492"/>
                  </a:lnTo>
                  <a:lnTo>
                    <a:pt x="139395" y="398868"/>
                  </a:lnTo>
                  <a:close/>
                </a:path>
                <a:path w="7830184" h="551815">
                  <a:moveTo>
                    <a:pt x="144424" y="382130"/>
                  </a:moveTo>
                  <a:lnTo>
                    <a:pt x="143776" y="372173"/>
                  </a:lnTo>
                  <a:lnTo>
                    <a:pt x="137782" y="372516"/>
                  </a:lnTo>
                  <a:lnTo>
                    <a:pt x="137248" y="376110"/>
                  </a:lnTo>
                  <a:lnTo>
                    <a:pt x="140144" y="380225"/>
                  </a:lnTo>
                  <a:lnTo>
                    <a:pt x="144424" y="382130"/>
                  </a:lnTo>
                  <a:close/>
                </a:path>
                <a:path w="7830184" h="551815">
                  <a:moveTo>
                    <a:pt x="148932" y="382587"/>
                  </a:moveTo>
                  <a:lnTo>
                    <a:pt x="146723" y="382143"/>
                  </a:lnTo>
                  <a:lnTo>
                    <a:pt x="144424" y="382130"/>
                  </a:lnTo>
                  <a:lnTo>
                    <a:pt x="144005" y="386359"/>
                  </a:lnTo>
                  <a:lnTo>
                    <a:pt x="146202" y="386676"/>
                  </a:lnTo>
                  <a:lnTo>
                    <a:pt x="148501" y="386969"/>
                  </a:lnTo>
                  <a:lnTo>
                    <a:pt x="148932" y="382587"/>
                  </a:lnTo>
                  <a:close/>
                </a:path>
                <a:path w="7830184" h="551815">
                  <a:moveTo>
                    <a:pt x="178701" y="504939"/>
                  </a:moveTo>
                  <a:lnTo>
                    <a:pt x="163791" y="505790"/>
                  </a:lnTo>
                  <a:lnTo>
                    <a:pt x="159448" y="506895"/>
                  </a:lnTo>
                  <a:lnTo>
                    <a:pt x="153212" y="505587"/>
                  </a:lnTo>
                  <a:lnTo>
                    <a:pt x="152946" y="511517"/>
                  </a:lnTo>
                  <a:lnTo>
                    <a:pt x="167830" y="510679"/>
                  </a:lnTo>
                  <a:lnTo>
                    <a:pt x="172186" y="509587"/>
                  </a:lnTo>
                  <a:lnTo>
                    <a:pt x="178447" y="510870"/>
                  </a:lnTo>
                  <a:lnTo>
                    <a:pt x="178701" y="504939"/>
                  </a:lnTo>
                  <a:close/>
                </a:path>
                <a:path w="7830184" h="551815">
                  <a:moveTo>
                    <a:pt x="239344" y="396519"/>
                  </a:moveTo>
                  <a:lnTo>
                    <a:pt x="239153" y="391756"/>
                  </a:lnTo>
                  <a:lnTo>
                    <a:pt x="236308" y="393001"/>
                  </a:lnTo>
                  <a:lnTo>
                    <a:pt x="231762" y="392252"/>
                  </a:lnTo>
                  <a:lnTo>
                    <a:pt x="231927" y="397103"/>
                  </a:lnTo>
                  <a:lnTo>
                    <a:pt x="234797" y="395846"/>
                  </a:lnTo>
                  <a:lnTo>
                    <a:pt x="239344" y="396519"/>
                  </a:lnTo>
                  <a:close/>
                </a:path>
                <a:path w="7830184" h="551815">
                  <a:moveTo>
                    <a:pt x="268427" y="510019"/>
                  </a:moveTo>
                  <a:lnTo>
                    <a:pt x="266852" y="508838"/>
                  </a:lnTo>
                  <a:lnTo>
                    <a:pt x="266242" y="509371"/>
                  </a:lnTo>
                  <a:lnTo>
                    <a:pt x="268427" y="510019"/>
                  </a:lnTo>
                  <a:close/>
                </a:path>
                <a:path w="7830184" h="551815">
                  <a:moveTo>
                    <a:pt x="282765" y="499021"/>
                  </a:moveTo>
                  <a:lnTo>
                    <a:pt x="272580" y="498157"/>
                  </a:lnTo>
                  <a:lnTo>
                    <a:pt x="265684" y="501586"/>
                  </a:lnTo>
                  <a:lnTo>
                    <a:pt x="263753" y="506488"/>
                  </a:lnTo>
                  <a:lnTo>
                    <a:pt x="266852" y="508838"/>
                  </a:lnTo>
                  <a:lnTo>
                    <a:pt x="271183" y="505079"/>
                  </a:lnTo>
                  <a:lnTo>
                    <a:pt x="276021" y="503008"/>
                  </a:lnTo>
                  <a:lnTo>
                    <a:pt x="282663" y="505561"/>
                  </a:lnTo>
                  <a:lnTo>
                    <a:pt x="282702" y="503008"/>
                  </a:lnTo>
                  <a:lnTo>
                    <a:pt x="282765" y="499021"/>
                  </a:lnTo>
                  <a:close/>
                </a:path>
                <a:path w="7830184" h="551815">
                  <a:moveTo>
                    <a:pt x="284276" y="359841"/>
                  </a:moveTo>
                  <a:lnTo>
                    <a:pt x="281863" y="349237"/>
                  </a:lnTo>
                  <a:lnTo>
                    <a:pt x="274396" y="349656"/>
                  </a:lnTo>
                  <a:lnTo>
                    <a:pt x="274688" y="354774"/>
                  </a:lnTo>
                  <a:lnTo>
                    <a:pt x="271678" y="355892"/>
                  </a:lnTo>
                  <a:lnTo>
                    <a:pt x="271221" y="359841"/>
                  </a:lnTo>
                  <a:lnTo>
                    <a:pt x="277101" y="359067"/>
                  </a:lnTo>
                  <a:lnTo>
                    <a:pt x="284276" y="359841"/>
                  </a:lnTo>
                  <a:close/>
                </a:path>
                <a:path w="7830184" h="551815">
                  <a:moveTo>
                    <a:pt x="287197" y="341566"/>
                  </a:moveTo>
                  <a:lnTo>
                    <a:pt x="285127" y="339077"/>
                  </a:lnTo>
                  <a:lnTo>
                    <a:pt x="283984" y="337794"/>
                  </a:lnTo>
                  <a:lnTo>
                    <a:pt x="279527" y="341909"/>
                  </a:lnTo>
                  <a:lnTo>
                    <a:pt x="281597" y="344347"/>
                  </a:lnTo>
                  <a:lnTo>
                    <a:pt x="282778" y="345643"/>
                  </a:lnTo>
                  <a:lnTo>
                    <a:pt x="287197" y="341566"/>
                  </a:lnTo>
                  <a:close/>
                </a:path>
                <a:path w="7830184" h="551815">
                  <a:moveTo>
                    <a:pt x="294589" y="476034"/>
                  </a:moveTo>
                  <a:lnTo>
                    <a:pt x="292544" y="473595"/>
                  </a:lnTo>
                  <a:lnTo>
                    <a:pt x="291414" y="472300"/>
                  </a:lnTo>
                  <a:lnTo>
                    <a:pt x="286994" y="476275"/>
                  </a:lnTo>
                  <a:lnTo>
                    <a:pt x="289039" y="478726"/>
                  </a:lnTo>
                  <a:lnTo>
                    <a:pt x="290220" y="480110"/>
                  </a:lnTo>
                  <a:lnTo>
                    <a:pt x="294589" y="476034"/>
                  </a:lnTo>
                  <a:close/>
                </a:path>
                <a:path w="7830184" h="551815">
                  <a:moveTo>
                    <a:pt x="295275" y="351142"/>
                  </a:moveTo>
                  <a:lnTo>
                    <a:pt x="292100" y="347281"/>
                  </a:lnTo>
                  <a:lnTo>
                    <a:pt x="287655" y="351358"/>
                  </a:lnTo>
                  <a:lnTo>
                    <a:pt x="289737" y="353910"/>
                  </a:lnTo>
                  <a:lnTo>
                    <a:pt x="290842" y="355282"/>
                  </a:lnTo>
                  <a:lnTo>
                    <a:pt x="295275" y="351142"/>
                  </a:lnTo>
                  <a:close/>
                </a:path>
                <a:path w="7830184" h="551815">
                  <a:moveTo>
                    <a:pt x="300520" y="483146"/>
                  </a:moveTo>
                  <a:lnTo>
                    <a:pt x="299935" y="482765"/>
                  </a:lnTo>
                  <a:lnTo>
                    <a:pt x="299593" y="483031"/>
                  </a:lnTo>
                  <a:lnTo>
                    <a:pt x="300520" y="483146"/>
                  </a:lnTo>
                  <a:close/>
                </a:path>
                <a:path w="7830184" h="551815">
                  <a:moveTo>
                    <a:pt x="311213" y="472554"/>
                  </a:moveTo>
                  <a:lnTo>
                    <a:pt x="302831" y="471741"/>
                  </a:lnTo>
                  <a:lnTo>
                    <a:pt x="297040" y="475170"/>
                  </a:lnTo>
                  <a:lnTo>
                    <a:pt x="295668" y="479945"/>
                  </a:lnTo>
                  <a:lnTo>
                    <a:pt x="299935" y="482765"/>
                  </a:lnTo>
                  <a:lnTo>
                    <a:pt x="311124" y="473608"/>
                  </a:lnTo>
                  <a:lnTo>
                    <a:pt x="311213" y="472554"/>
                  </a:lnTo>
                  <a:close/>
                </a:path>
                <a:path w="7830184" h="551815">
                  <a:moveTo>
                    <a:pt x="333159" y="479856"/>
                  </a:moveTo>
                  <a:lnTo>
                    <a:pt x="326313" y="476605"/>
                  </a:lnTo>
                  <a:lnTo>
                    <a:pt x="326110" y="482511"/>
                  </a:lnTo>
                  <a:lnTo>
                    <a:pt x="320306" y="488378"/>
                  </a:lnTo>
                  <a:lnTo>
                    <a:pt x="327088" y="491642"/>
                  </a:lnTo>
                  <a:lnTo>
                    <a:pt x="327329" y="485813"/>
                  </a:lnTo>
                  <a:lnTo>
                    <a:pt x="333159" y="479856"/>
                  </a:lnTo>
                  <a:close/>
                </a:path>
                <a:path w="7830184" h="551815">
                  <a:moveTo>
                    <a:pt x="366826" y="190"/>
                  </a:moveTo>
                  <a:lnTo>
                    <a:pt x="360095" y="469"/>
                  </a:lnTo>
                  <a:lnTo>
                    <a:pt x="360832" y="4165"/>
                  </a:lnTo>
                  <a:lnTo>
                    <a:pt x="364566" y="5867"/>
                  </a:lnTo>
                  <a:lnTo>
                    <a:pt x="366826" y="190"/>
                  </a:lnTo>
                  <a:close/>
                </a:path>
                <a:path w="7830184" h="551815">
                  <a:moveTo>
                    <a:pt x="368147" y="339458"/>
                  </a:moveTo>
                  <a:lnTo>
                    <a:pt x="367817" y="334619"/>
                  </a:lnTo>
                  <a:lnTo>
                    <a:pt x="363385" y="335864"/>
                  </a:lnTo>
                  <a:lnTo>
                    <a:pt x="360387" y="334822"/>
                  </a:lnTo>
                  <a:lnTo>
                    <a:pt x="360718" y="339813"/>
                  </a:lnTo>
                  <a:lnTo>
                    <a:pt x="365188" y="338531"/>
                  </a:lnTo>
                  <a:lnTo>
                    <a:pt x="368147" y="339458"/>
                  </a:lnTo>
                  <a:close/>
                </a:path>
                <a:path w="7830184" h="551815">
                  <a:moveTo>
                    <a:pt x="397852" y="18948"/>
                  </a:moveTo>
                  <a:lnTo>
                    <a:pt x="397751" y="14236"/>
                  </a:lnTo>
                  <a:lnTo>
                    <a:pt x="394906" y="15265"/>
                  </a:lnTo>
                  <a:lnTo>
                    <a:pt x="390283" y="14541"/>
                  </a:lnTo>
                  <a:lnTo>
                    <a:pt x="390448" y="19329"/>
                  </a:lnTo>
                  <a:lnTo>
                    <a:pt x="393369" y="18148"/>
                  </a:lnTo>
                  <a:lnTo>
                    <a:pt x="397852" y="18948"/>
                  </a:lnTo>
                  <a:close/>
                </a:path>
                <a:path w="7830184" h="551815">
                  <a:moveTo>
                    <a:pt x="431698" y="10769"/>
                  </a:moveTo>
                  <a:lnTo>
                    <a:pt x="431571" y="8001"/>
                  </a:lnTo>
                  <a:lnTo>
                    <a:pt x="427748" y="8140"/>
                  </a:lnTo>
                  <a:lnTo>
                    <a:pt x="428777" y="13741"/>
                  </a:lnTo>
                  <a:lnTo>
                    <a:pt x="431698" y="10769"/>
                  </a:lnTo>
                  <a:close/>
                </a:path>
                <a:path w="7830184" h="551815">
                  <a:moveTo>
                    <a:pt x="435368" y="7899"/>
                  </a:moveTo>
                  <a:lnTo>
                    <a:pt x="435140" y="3022"/>
                  </a:lnTo>
                  <a:lnTo>
                    <a:pt x="431825" y="2159"/>
                  </a:lnTo>
                  <a:lnTo>
                    <a:pt x="431673" y="4940"/>
                  </a:lnTo>
                  <a:lnTo>
                    <a:pt x="431571" y="8001"/>
                  </a:lnTo>
                  <a:lnTo>
                    <a:pt x="432816" y="7975"/>
                  </a:lnTo>
                  <a:lnTo>
                    <a:pt x="434073" y="7912"/>
                  </a:lnTo>
                  <a:lnTo>
                    <a:pt x="435368" y="7899"/>
                  </a:lnTo>
                  <a:close/>
                </a:path>
                <a:path w="7830184" h="551815">
                  <a:moveTo>
                    <a:pt x="2830245" y="1981"/>
                  </a:moveTo>
                  <a:lnTo>
                    <a:pt x="2825839" y="2311"/>
                  </a:lnTo>
                  <a:lnTo>
                    <a:pt x="2827934" y="9613"/>
                  </a:lnTo>
                  <a:lnTo>
                    <a:pt x="2830245" y="1981"/>
                  </a:lnTo>
                  <a:close/>
                </a:path>
                <a:path w="7830184" h="551815">
                  <a:moveTo>
                    <a:pt x="2916910" y="9283"/>
                  </a:moveTo>
                  <a:lnTo>
                    <a:pt x="2910433" y="9156"/>
                  </a:lnTo>
                  <a:lnTo>
                    <a:pt x="2910878" y="12877"/>
                  </a:lnTo>
                  <a:lnTo>
                    <a:pt x="2914345" y="14808"/>
                  </a:lnTo>
                  <a:lnTo>
                    <a:pt x="2916910" y="9283"/>
                  </a:lnTo>
                  <a:close/>
                </a:path>
                <a:path w="7830184" h="551815">
                  <a:moveTo>
                    <a:pt x="2960738" y="5156"/>
                  </a:moveTo>
                  <a:lnTo>
                    <a:pt x="2957868" y="6146"/>
                  </a:lnTo>
                  <a:lnTo>
                    <a:pt x="2953512" y="5156"/>
                  </a:lnTo>
                  <a:lnTo>
                    <a:pt x="2953359" y="10109"/>
                  </a:lnTo>
                  <a:lnTo>
                    <a:pt x="2956191" y="8915"/>
                  </a:lnTo>
                  <a:lnTo>
                    <a:pt x="2960573" y="9944"/>
                  </a:lnTo>
                  <a:lnTo>
                    <a:pt x="2960738" y="5156"/>
                  </a:lnTo>
                  <a:close/>
                </a:path>
                <a:path w="7830184" h="551815">
                  <a:moveTo>
                    <a:pt x="2978950" y="5562"/>
                  </a:moveTo>
                  <a:lnTo>
                    <a:pt x="2975813" y="1651"/>
                  </a:lnTo>
                  <a:lnTo>
                    <a:pt x="2970885" y="0"/>
                  </a:lnTo>
                  <a:lnTo>
                    <a:pt x="2964497" y="355"/>
                  </a:lnTo>
                  <a:lnTo>
                    <a:pt x="2964116" y="7988"/>
                  </a:lnTo>
                  <a:lnTo>
                    <a:pt x="2967736" y="10515"/>
                  </a:lnTo>
                  <a:lnTo>
                    <a:pt x="2973324" y="10541"/>
                  </a:lnTo>
                  <a:lnTo>
                    <a:pt x="2978835" y="10680"/>
                  </a:lnTo>
                  <a:lnTo>
                    <a:pt x="2978950" y="5562"/>
                  </a:lnTo>
                  <a:close/>
                </a:path>
                <a:path w="7830184" h="551815">
                  <a:moveTo>
                    <a:pt x="3004337" y="11264"/>
                  </a:moveTo>
                  <a:lnTo>
                    <a:pt x="3000210" y="11645"/>
                  </a:lnTo>
                  <a:lnTo>
                    <a:pt x="2998838" y="3822"/>
                  </a:lnTo>
                  <a:lnTo>
                    <a:pt x="2997035" y="11099"/>
                  </a:lnTo>
                  <a:lnTo>
                    <a:pt x="2996958" y="15938"/>
                  </a:lnTo>
                  <a:lnTo>
                    <a:pt x="3003283" y="17322"/>
                  </a:lnTo>
                  <a:lnTo>
                    <a:pt x="3004337" y="11264"/>
                  </a:lnTo>
                  <a:close/>
                </a:path>
                <a:path w="7830184" h="551815">
                  <a:moveTo>
                    <a:pt x="3084550" y="7937"/>
                  </a:moveTo>
                  <a:lnTo>
                    <a:pt x="3078238" y="6502"/>
                  </a:lnTo>
                  <a:lnTo>
                    <a:pt x="3077159" y="12890"/>
                  </a:lnTo>
                  <a:lnTo>
                    <a:pt x="3081274" y="12306"/>
                  </a:lnTo>
                  <a:lnTo>
                    <a:pt x="3082671" y="20053"/>
                  </a:lnTo>
                  <a:lnTo>
                    <a:pt x="3084499" y="13055"/>
                  </a:lnTo>
                  <a:lnTo>
                    <a:pt x="3084550" y="7937"/>
                  </a:lnTo>
                  <a:close/>
                </a:path>
                <a:path w="7830184" h="551815">
                  <a:moveTo>
                    <a:pt x="4669256" y="43980"/>
                  </a:moveTo>
                  <a:lnTo>
                    <a:pt x="4669104" y="38023"/>
                  </a:lnTo>
                  <a:lnTo>
                    <a:pt x="4663719" y="40894"/>
                  </a:lnTo>
                  <a:lnTo>
                    <a:pt x="4669256" y="43980"/>
                  </a:lnTo>
                  <a:close/>
                </a:path>
                <a:path w="7830184" h="551815">
                  <a:moveTo>
                    <a:pt x="6018225" y="82740"/>
                  </a:moveTo>
                  <a:lnTo>
                    <a:pt x="5996775" y="82346"/>
                  </a:lnTo>
                  <a:lnTo>
                    <a:pt x="5996991" y="94983"/>
                  </a:lnTo>
                  <a:lnTo>
                    <a:pt x="6001664" y="101574"/>
                  </a:lnTo>
                  <a:lnTo>
                    <a:pt x="6010732" y="102438"/>
                  </a:lnTo>
                  <a:lnTo>
                    <a:pt x="6010872" y="94996"/>
                  </a:lnTo>
                  <a:lnTo>
                    <a:pt x="6013501" y="91160"/>
                  </a:lnTo>
                  <a:lnTo>
                    <a:pt x="6016625" y="88036"/>
                  </a:lnTo>
                  <a:lnTo>
                    <a:pt x="6018225" y="82740"/>
                  </a:lnTo>
                  <a:close/>
                </a:path>
                <a:path w="7830184" h="551815">
                  <a:moveTo>
                    <a:pt x="6093104" y="83832"/>
                  </a:moveTo>
                  <a:lnTo>
                    <a:pt x="6089053" y="87071"/>
                  </a:lnTo>
                  <a:lnTo>
                    <a:pt x="6090272" y="91846"/>
                  </a:lnTo>
                  <a:lnTo>
                    <a:pt x="6092901" y="92608"/>
                  </a:lnTo>
                  <a:lnTo>
                    <a:pt x="6093104" y="83832"/>
                  </a:lnTo>
                  <a:close/>
                </a:path>
                <a:path w="7830184" h="551815">
                  <a:moveTo>
                    <a:pt x="6098311" y="80594"/>
                  </a:moveTo>
                  <a:lnTo>
                    <a:pt x="6092837" y="77698"/>
                  </a:lnTo>
                  <a:lnTo>
                    <a:pt x="6093104" y="83832"/>
                  </a:lnTo>
                  <a:lnTo>
                    <a:pt x="6098311" y="80594"/>
                  </a:lnTo>
                  <a:close/>
                </a:path>
                <a:path w="7830184" h="551815">
                  <a:moveTo>
                    <a:pt x="6125413" y="64046"/>
                  </a:moveTo>
                  <a:lnTo>
                    <a:pt x="6122644" y="65189"/>
                  </a:lnTo>
                  <a:lnTo>
                    <a:pt x="6118403" y="64223"/>
                  </a:lnTo>
                  <a:lnTo>
                    <a:pt x="6118212" y="69037"/>
                  </a:lnTo>
                  <a:lnTo>
                    <a:pt x="6121019" y="67894"/>
                  </a:lnTo>
                  <a:lnTo>
                    <a:pt x="6125235" y="68973"/>
                  </a:lnTo>
                  <a:lnTo>
                    <a:pt x="6125413" y="64046"/>
                  </a:lnTo>
                  <a:close/>
                </a:path>
                <a:path w="7830184" h="551815">
                  <a:moveTo>
                    <a:pt x="6134328" y="66675"/>
                  </a:moveTo>
                  <a:lnTo>
                    <a:pt x="6132538" y="64122"/>
                  </a:lnTo>
                  <a:lnTo>
                    <a:pt x="6131534" y="62788"/>
                  </a:lnTo>
                  <a:lnTo>
                    <a:pt x="6127115" y="66497"/>
                  </a:lnTo>
                  <a:lnTo>
                    <a:pt x="6128918" y="69138"/>
                  </a:lnTo>
                  <a:lnTo>
                    <a:pt x="6129845" y="70548"/>
                  </a:lnTo>
                  <a:lnTo>
                    <a:pt x="6134328" y="66675"/>
                  </a:lnTo>
                  <a:close/>
                </a:path>
                <a:path w="7830184" h="551815">
                  <a:moveTo>
                    <a:pt x="6231953" y="65163"/>
                  </a:moveTo>
                  <a:lnTo>
                    <a:pt x="6225768" y="63766"/>
                  </a:lnTo>
                  <a:lnTo>
                    <a:pt x="6224829" y="70142"/>
                  </a:lnTo>
                  <a:lnTo>
                    <a:pt x="6225540" y="76098"/>
                  </a:lnTo>
                  <a:lnTo>
                    <a:pt x="6231953" y="70218"/>
                  </a:lnTo>
                  <a:lnTo>
                    <a:pt x="6231953" y="65163"/>
                  </a:lnTo>
                  <a:close/>
                </a:path>
                <a:path w="7830184" h="551815">
                  <a:moveTo>
                    <a:pt x="6242697" y="74968"/>
                  </a:moveTo>
                  <a:lnTo>
                    <a:pt x="6240945" y="67602"/>
                  </a:lnTo>
                  <a:lnTo>
                    <a:pt x="6238964" y="75349"/>
                  </a:lnTo>
                  <a:lnTo>
                    <a:pt x="6235255" y="75514"/>
                  </a:lnTo>
                  <a:lnTo>
                    <a:pt x="6236093" y="81584"/>
                  </a:lnTo>
                  <a:lnTo>
                    <a:pt x="6242482" y="80264"/>
                  </a:lnTo>
                  <a:lnTo>
                    <a:pt x="6242697" y="74968"/>
                  </a:lnTo>
                  <a:close/>
                </a:path>
                <a:path w="7830184" h="551815">
                  <a:moveTo>
                    <a:pt x="7555662" y="117538"/>
                  </a:moveTo>
                  <a:lnTo>
                    <a:pt x="7555319" y="107645"/>
                  </a:lnTo>
                  <a:lnTo>
                    <a:pt x="7548448" y="107873"/>
                  </a:lnTo>
                  <a:lnTo>
                    <a:pt x="7548804" y="117779"/>
                  </a:lnTo>
                  <a:lnTo>
                    <a:pt x="7555662" y="117538"/>
                  </a:lnTo>
                  <a:close/>
                </a:path>
                <a:path w="7830184" h="551815">
                  <a:moveTo>
                    <a:pt x="7583475" y="510590"/>
                  </a:moveTo>
                  <a:lnTo>
                    <a:pt x="7583411" y="505828"/>
                  </a:lnTo>
                  <a:lnTo>
                    <a:pt x="7580706" y="506996"/>
                  </a:lnTo>
                  <a:lnTo>
                    <a:pt x="7576439" y="506209"/>
                  </a:lnTo>
                  <a:lnTo>
                    <a:pt x="7576528" y="511060"/>
                  </a:lnTo>
                  <a:lnTo>
                    <a:pt x="7579220" y="509803"/>
                  </a:lnTo>
                  <a:lnTo>
                    <a:pt x="7583475" y="510590"/>
                  </a:lnTo>
                  <a:close/>
                </a:path>
                <a:path w="7830184" h="551815">
                  <a:moveTo>
                    <a:pt x="7601204" y="510209"/>
                  </a:moveTo>
                  <a:lnTo>
                    <a:pt x="7597076" y="511009"/>
                  </a:lnTo>
                  <a:lnTo>
                    <a:pt x="7591158" y="509625"/>
                  </a:lnTo>
                  <a:lnTo>
                    <a:pt x="7590777" y="515518"/>
                  </a:lnTo>
                  <a:lnTo>
                    <a:pt x="7594905" y="514553"/>
                  </a:lnTo>
                  <a:lnTo>
                    <a:pt x="7600797" y="515962"/>
                  </a:lnTo>
                  <a:lnTo>
                    <a:pt x="7601204" y="510209"/>
                  </a:lnTo>
                  <a:close/>
                </a:path>
                <a:path w="7830184" h="551815">
                  <a:moveTo>
                    <a:pt x="7611808" y="65557"/>
                  </a:moveTo>
                  <a:lnTo>
                    <a:pt x="7611758" y="60756"/>
                  </a:lnTo>
                  <a:lnTo>
                    <a:pt x="7609129" y="61925"/>
                  </a:lnTo>
                  <a:lnTo>
                    <a:pt x="7605001" y="61137"/>
                  </a:lnTo>
                  <a:lnTo>
                    <a:pt x="7605103" y="66052"/>
                  </a:lnTo>
                  <a:lnTo>
                    <a:pt x="7607694" y="64770"/>
                  </a:lnTo>
                  <a:lnTo>
                    <a:pt x="7611808" y="65557"/>
                  </a:lnTo>
                  <a:close/>
                </a:path>
                <a:path w="7830184" h="551815">
                  <a:moveTo>
                    <a:pt x="7625728" y="155105"/>
                  </a:moveTo>
                  <a:lnTo>
                    <a:pt x="7598296" y="156044"/>
                  </a:lnTo>
                  <a:lnTo>
                    <a:pt x="7595692" y="157213"/>
                  </a:lnTo>
                  <a:lnTo>
                    <a:pt x="7591526" y="156349"/>
                  </a:lnTo>
                  <a:lnTo>
                    <a:pt x="7591577" y="161213"/>
                  </a:lnTo>
                  <a:lnTo>
                    <a:pt x="7608760" y="160629"/>
                  </a:lnTo>
                  <a:lnTo>
                    <a:pt x="7613624" y="160032"/>
                  </a:lnTo>
                  <a:lnTo>
                    <a:pt x="7619479" y="160769"/>
                  </a:lnTo>
                  <a:lnTo>
                    <a:pt x="7624204" y="160058"/>
                  </a:lnTo>
                  <a:lnTo>
                    <a:pt x="7625728" y="155105"/>
                  </a:lnTo>
                  <a:close/>
                </a:path>
                <a:path w="7830184" h="551815">
                  <a:moveTo>
                    <a:pt x="7643088" y="413842"/>
                  </a:moveTo>
                  <a:lnTo>
                    <a:pt x="7638999" y="414870"/>
                  </a:lnTo>
                  <a:lnTo>
                    <a:pt x="7633119" y="413448"/>
                  </a:lnTo>
                  <a:lnTo>
                    <a:pt x="7632763" y="419303"/>
                  </a:lnTo>
                  <a:lnTo>
                    <a:pt x="7636853" y="418338"/>
                  </a:lnTo>
                  <a:lnTo>
                    <a:pt x="7642707" y="419747"/>
                  </a:lnTo>
                  <a:lnTo>
                    <a:pt x="7643088" y="413842"/>
                  </a:lnTo>
                  <a:close/>
                </a:path>
                <a:path w="7830184" h="551815">
                  <a:moveTo>
                    <a:pt x="7653020" y="488264"/>
                  </a:moveTo>
                  <a:lnTo>
                    <a:pt x="7652906" y="483476"/>
                  </a:lnTo>
                  <a:lnTo>
                    <a:pt x="7650188" y="484632"/>
                  </a:lnTo>
                  <a:lnTo>
                    <a:pt x="7645971" y="483819"/>
                  </a:lnTo>
                  <a:lnTo>
                    <a:pt x="7646098" y="488569"/>
                  </a:lnTo>
                  <a:lnTo>
                    <a:pt x="7648803" y="487476"/>
                  </a:lnTo>
                  <a:lnTo>
                    <a:pt x="7653020" y="488264"/>
                  </a:lnTo>
                  <a:close/>
                </a:path>
                <a:path w="7830184" h="551815">
                  <a:moveTo>
                    <a:pt x="7653934" y="508393"/>
                  </a:moveTo>
                  <a:lnTo>
                    <a:pt x="7645501" y="509155"/>
                  </a:lnTo>
                  <a:lnTo>
                    <a:pt x="7635900" y="508393"/>
                  </a:lnTo>
                  <a:lnTo>
                    <a:pt x="7627442" y="509143"/>
                  </a:lnTo>
                  <a:lnTo>
                    <a:pt x="7622451" y="514451"/>
                  </a:lnTo>
                  <a:lnTo>
                    <a:pt x="7628547" y="513867"/>
                  </a:lnTo>
                  <a:lnTo>
                    <a:pt x="7633475" y="515162"/>
                  </a:lnTo>
                  <a:lnTo>
                    <a:pt x="7636700" y="519010"/>
                  </a:lnTo>
                  <a:lnTo>
                    <a:pt x="7638809" y="513448"/>
                  </a:lnTo>
                  <a:lnTo>
                    <a:pt x="7651851" y="513930"/>
                  </a:lnTo>
                  <a:lnTo>
                    <a:pt x="7653934" y="508393"/>
                  </a:lnTo>
                  <a:close/>
                </a:path>
                <a:path w="7830184" h="551815">
                  <a:moveTo>
                    <a:pt x="7667307" y="408165"/>
                  </a:moveTo>
                  <a:lnTo>
                    <a:pt x="7663447" y="408762"/>
                  </a:lnTo>
                  <a:lnTo>
                    <a:pt x="7661592" y="401053"/>
                  </a:lnTo>
                  <a:lnTo>
                    <a:pt x="7660335" y="408406"/>
                  </a:lnTo>
                  <a:lnTo>
                    <a:pt x="7660576" y="413410"/>
                  </a:lnTo>
                  <a:lnTo>
                    <a:pt x="7666723" y="414388"/>
                  </a:lnTo>
                  <a:lnTo>
                    <a:pt x="7667307" y="408165"/>
                  </a:lnTo>
                  <a:close/>
                </a:path>
                <a:path w="7830184" h="551815">
                  <a:moveTo>
                    <a:pt x="7686853" y="418045"/>
                  </a:moveTo>
                  <a:lnTo>
                    <a:pt x="7684808" y="407555"/>
                  </a:lnTo>
                  <a:lnTo>
                    <a:pt x="7677772" y="407797"/>
                  </a:lnTo>
                  <a:lnTo>
                    <a:pt x="7678039" y="412635"/>
                  </a:lnTo>
                  <a:lnTo>
                    <a:pt x="7675245" y="413677"/>
                  </a:lnTo>
                  <a:lnTo>
                    <a:pt x="7674724" y="417868"/>
                  </a:lnTo>
                  <a:lnTo>
                    <a:pt x="7680198" y="417169"/>
                  </a:lnTo>
                  <a:lnTo>
                    <a:pt x="7686853" y="418045"/>
                  </a:lnTo>
                  <a:close/>
                </a:path>
                <a:path w="7830184" h="551815">
                  <a:moveTo>
                    <a:pt x="7694777" y="354926"/>
                  </a:moveTo>
                  <a:lnTo>
                    <a:pt x="7692860" y="352348"/>
                  </a:lnTo>
                  <a:lnTo>
                    <a:pt x="7691818" y="350977"/>
                  </a:lnTo>
                  <a:lnTo>
                    <a:pt x="7687716" y="354863"/>
                  </a:lnTo>
                  <a:lnTo>
                    <a:pt x="7689609" y="357466"/>
                  </a:lnTo>
                  <a:lnTo>
                    <a:pt x="7690637" y="358775"/>
                  </a:lnTo>
                  <a:lnTo>
                    <a:pt x="7694777" y="354926"/>
                  </a:lnTo>
                  <a:close/>
                </a:path>
                <a:path w="7830184" h="551815">
                  <a:moveTo>
                    <a:pt x="7720838" y="431330"/>
                  </a:moveTo>
                  <a:lnTo>
                    <a:pt x="7716774" y="432130"/>
                  </a:lnTo>
                  <a:lnTo>
                    <a:pt x="7710919" y="430707"/>
                  </a:lnTo>
                  <a:lnTo>
                    <a:pt x="7710564" y="436549"/>
                  </a:lnTo>
                  <a:lnTo>
                    <a:pt x="7714678" y="435546"/>
                  </a:lnTo>
                  <a:lnTo>
                    <a:pt x="7720571" y="437070"/>
                  </a:lnTo>
                  <a:lnTo>
                    <a:pt x="7720838" y="431330"/>
                  </a:lnTo>
                  <a:close/>
                </a:path>
                <a:path w="7830184" h="551815">
                  <a:moveTo>
                    <a:pt x="7736433" y="540423"/>
                  </a:moveTo>
                  <a:lnTo>
                    <a:pt x="7732344" y="541401"/>
                  </a:lnTo>
                  <a:lnTo>
                    <a:pt x="7726375" y="539991"/>
                  </a:lnTo>
                  <a:lnTo>
                    <a:pt x="7726058" y="545820"/>
                  </a:lnTo>
                  <a:lnTo>
                    <a:pt x="7730185" y="544906"/>
                  </a:lnTo>
                  <a:lnTo>
                    <a:pt x="7736116" y="546328"/>
                  </a:lnTo>
                  <a:lnTo>
                    <a:pt x="7736433" y="540423"/>
                  </a:lnTo>
                  <a:close/>
                </a:path>
                <a:path w="7830184" h="551815">
                  <a:moveTo>
                    <a:pt x="7757808" y="544715"/>
                  </a:moveTo>
                  <a:lnTo>
                    <a:pt x="7749680" y="546531"/>
                  </a:lnTo>
                  <a:lnTo>
                    <a:pt x="7744219" y="544423"/>
                  </a:lnTo>
                  <a:lnTo>
                    <a:pt x="7739951" y="540296"/>
                  </a:lnTo>
                  <a:lnTo>
                    <a:pt x="7740891" y="548589"/>
                  </a:lnTo>
                  <a:lnTo>
                    <a:pt x="7747482" y="551281"/>
                  </a:lnTo>
                  <a:lnTo>
                    <a:pt x="7754772" y="549605"/>
                  </a:lnTo>
                  <a:lnTo>
                    <a:pt x="7757808" y="544715"/>
                  </a:lnTo>
                  <a:close/>
                </a:path>
                <a:path w="7830184" h="551815">
                  <a:moveTo>
                    <a:pt x="7764297" y="459689"/>
                  </a:moveTo>
                  <a:lnTo>
                    <a:pt x="7759192" y="456590"/>
                  </a:lnTo>
                  <a:lnTo>
                    <a:pt x="7754772" y="452983"/>
                  </a:lnTo>
                  <a:lnTo>
                    <a:pt x="7750683" y="451599"/>
                  </a:lnTo>
                  <a:lnTo>
                    <a:pt x="7746543" y="455231"/>
                  </a:lnTo>
                  <a:lnTo>
                    <a:pt x="7747482" y="463524"/>
                  </a:lnTo>
                  <a:lnTo>
                    <a:pt x="7754061" y="466242"/>
                  </a:lnTo>
                  <a:lnTo>
                    <a:pt x="7761313" y="464566"/>
                  </a:lnTo>
                  <a:lnTo>
                    <a:pt x="7764297" y="459689"/>
                  </a:lnTo>
                  <a:close/>
                </a:path>
                <a:path w="7830184" h="551815">
                  <a:moveTo>
                    <a:pt x="7773860" y="192405"/>
                  </a:moveTo>
                  <a:lnTo>
                    <a:pt x="7771981" y="189890"/>
                  </a:lnTo>
                  <a:lnTo>
                    <a:pt x="7770965" y="188671"/>
                  </a:lnTo>
                  <a:lnTo>
                    <a:pt x="7766888" y="192506"/>
                  </a:lnTo>
                  <a:lnTo>
                    <a:pt x="7768806" y="195046"/>
                  </a:lnTo>
                  <a:lnTo>
                    <a:pt x="7769796" y="196405"/>
                  </a:lnTo>
                  <a:lnTo>
                    <a:pt x="7773860" y="192405"/>
                  </a:lnTo>
                  <a:close/>
                </a:path>
                <a:path w="7830184" h="551815">
                  <a:moveTo>
                    <a:pt x="7779182" y="511619"/>
                  </a:moveTo>
                  <a:lnTo>
                    <a:pt x="7777264" y="509130"/>
                  </a:lnTo>
                  <a:lnTo>
                    <a:pt x="7776223" y="507707"/>
                  </a:lnTo>
                  <a:lnTo>
                    <a:pt x="7772019" y="511797"/>
                  </a:lnTo>
                  <a:lnTo>
                    <a:pt x="7773937" y="514299"/>
                  </a:lnTo>
                  <a:lnTo>
                    <a:pt x="7775016" y="515493"/>
                  </a:lnTo>
                  <a:lnTo>
                    <a:pt x="7779182" y="511619"/>
                  </a:lnTo>
                  <a:close/>
                </a:path>
                <a:path w="7830184" h="551815">
                  <a:moveTo>
                    <a:pt x="7784490" y="197154"/>
                  </a:moveTo>
                  <a:lnTo>
                    <a:pt x="7782585" y="194589"/>
                  </a:lnTo>
                  <a:lnTo>
                    <a:pt x="7781518" y="193217"/>
                  </a:lnTo>
                  <a:lnTo>
                    <a:pt x="7777467" y="197243"/>
                  </a:lnTo>
                  <a:lnTo>
                    <a:pt x="7779359" y="199745"/>
                  </a:lnTo>
                  <a:lnTo>
                    <a:pt x="7780375" y="200990"/>
                  </a:lnTo>
                  <a:lnTo>
                    <a:pt x="7784490" y="197154"/>
                  </a:lnTo>
                  <a:close/>
                </a:path>
                <a:path w="7830184" h="551815">
                  <a:moveTo>
                    <a:pt x="7806652" y="463118"/>
                  </a:moveTo>
                  <a:lnTo>
                    <a:pt x="7799641" y="457962"/>
                  </a:lnTo>
                  <a:lnTo>
                    <a:pt x="7792364" y="459511"/>
                  </a:lnTo>
                  <a:lnTo>
                    <a:pt x="7785163" y="461886"/>
                  </a:lnTo>
                  <a:lnTo>
                    <a:pt x="7778343" y="459206"/>
                  </a:lnTo>
                  <a:lnTo>
                    <a:pt x="7782280" y="469176"/>
                  </a:lnTo>
                  <a:lnTo>
                    <a:pt x="7789850" y="468795"/>
                  </a:lnTo>
                  <a:lnTo>
                    <a:pt x="7798740" y="464616"/>
                  </a:lnTo>
                  <a:lnTo>
                    <a:pt x="7806652" y="463118"/>
                  </a:lnTo>
                  <a:close/>
                </a:path>
                <a:path w="7830184" h="551815">
                  <a:moveTo>
                    <a:pt x="7810830" y="462495"/>
                  </a:moveTo>
                  <a:lnTo>
                    <a:pt x="7806652" y="463118"/>
                  </a:lnTo>
                  <a:lnTo>
                    <a:pt x="7809166" y="470408"/>
                  </a:lnTo>
                  <a:lnTo>
                    <a:pt x="7810830" y="462495"/>
                  </a:lnTo>
                  <a:close/>
                </a:path>
                <a:path w="7830184" h="551815">
                  <a:moveTo>
                    <a:pt x="7820787" y="467614"/>
                  </a:moveTo>
                  <a:lnTo>
                    <a:pt x="7820647" y="462648"/>
                  </a:lnTo>
                  <a:lnTo>
                    <a:pt x="7817980" y="463981"/>
                  </a:lnTo>
                  <a:lnTo>
                    <a:pt x="7813726" y="463029"/>
                  </a:lnTo>
                  <a:lnTo>
                    <a:pt x="7813929" y="467893"/>
                  </a:lnTo>
                  <a:lnTo>
                    <a:pt x="7816570" y="466763"/>
                  </a:lnTo>
                  <a:lnTo>
                    <a:pt x="7820787" y="467614"/>
                  </a:lnTo>
                  <a:close/>
                </a:path>
                <a:path w="7830184" h="551815">
                  <a:moveTo>
                    <a:pt x="7830159" y="474891"/>
                  </a:moveTo>
                  <a:lnTo>
                    <a:pt x="7828166" y="472427"/>
                  </a:lnTo>
                  <a:lnTo>
                    <a:pt x="7827150" y="471195"/>
                  </a:lnTo>
                  <a:lnTo>
                    <a:pt x="7822984" y="475094"/>
                  </a:lnTo>
                  <a:lnTo>
                    <a:pt x="7824952" y="477570"/>
                  </a:lnTo>
                  <a:lnTo>
                    <a:pt x="7825994" y="478904"/>
                  </a:lnTo>
                  <a:lnTo>
                    <a:pt x="7830159" y="47489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5475" y="6885698"/>
              <a:ext cx="7780020" cy="313055"/>
            </a:xfrm>
            <a:custGeom>
              <a:avLst/>
              <a:gdLst/>
              <a:ahLst/>
              <a:cxnLst/>
              <a:rect l="l" t="t" r="r" b="b"/>
              <a:pathLst>
                <a:path w="7780020" h="313054">
                  <a:moveTo>
                    <a:pt x="7543" y="70967"/>
                  </a:moveTo>
                  <a:lnTo>
                    <a:pt x="5422" y="68541"/>
                  </a:lnTo>
                  <a:lnTo>
                    <a:pt x="4368" y="67246"/>
                  </a:lnTo>
                  <a:lnTo>
                    <a:pt x="0" y="71335"/>
                  </a:lnTo>
                  <a:lnTo>
                    <a:pt x="2095" y="73787"/>
                  </a:lnTo>
                  <a:lnTo>
                    <a:pt x="3213" y="75082"/>
                  </a:lnTo>
                  <a:lnTo>
                    <a:pt x="7543" y="70967"/>
                  </a:lnTo>
                  <a:close/>
                </a:path>
                <a:path w="7780020" h="313054">
                  <a:moveTo>
                    <a:pt x="27305" y="62331"/>
                  </a:moveTo>
                  <a:lnTo>
                    <a:pt x="20396" y="63360"/>
                  </a:lnTo>
                  <a:lnTo>
                    <a:pt x="14478" y="65519"/>
                  </a:lnTo>
                  <a:lnTo>
                    <a:pt x="10617" y="70065"/>
                  </a:lnTo>
                  <a:lnTo>
                    <a:pt x="9855" y="78206"/>
                  </a:lnTo>
                  <a:lnTo>
                    <a:pt x="18326" y="76085"/>
                  </a:lnTo>
                  <a:lnTo>
                    <a:pt x="25412" y="72288"/>
                  </a:lnTo>
                  <a:lnTo>
                    <a:pt x="27305" y="62331"/>
                  </a:lnTo>
                  <a:close/>
                </a:path>
                <a:path w="7780020" h="313054">
                  <a:moveTo>
                    <a:pt x="33108" y="91973"/>
                  </a:moveTo>
                  <a:lnTo>
                    <a:pt x="25819" y="92202"/>
                  </a:lnTo>
                  <a:lnTo>
                    <a:pt x="20358" y="89636"/>
                  </a:lnTo>
                  <a:lnTo>
                    <a:pt x="15544" y="86055"/>
                  </a:lnTo>
                  <a:lnTo>
                    <a:pt x="10223" y="83248"/>
                  </a:lnTo>
                  <a:lnTo>
                    <a:pt x="11506" y="90703"/>
                  </a:lnTo>
                  <a:lnTo>
                    <a:pt x="13258" y="94538"/>
                  </a:lnTo>
                  <a:lnTo>
                    <a:pt x="13855" y="97726"/>
                  </a:lnTo>
                  <a:lnTo>
                    <a:pt x="11684" y="103200"/>
                  </a:lnTo>
                  <a:lnTo>
                    <a:pt x="18122" y="99758"/>
                  </a:lnTo>
                  <a:lnTo>
                    <a:pt x="25095" y="101600"/>
                  </a:lnTo>
                  <a:lnTo>
                    <a:pt x="30721" y="101434"/>
                  </a:lnTo>
                  <a:lnTo>
                    <a:pt x="33108" y="91973"/>
                  </a:lnTo>
                  <a:close/>
                </a:path>
                <a:path w="7780020" h="313054">
                  <a:moveTo>
                    <a:pt x="39700" y="81521"/>
                  </a:moveTo>
                  <a:lnTo>
                    <a:pt x="39458" y="76530"/>
                  </a:lnTo>
                  <a:lnTo>
                    <a:pt x="36690" y="77914"/>
                  </a:lnTo>
                  <a:lnTo>
                    <a:pt x="32194" y="77241"/>
                  </a:lnTo>
                  <a:lnTo>
                    <a:pt x="32397" y="81991"/>
                  </a:lnTo>
                  <a:lnTo>
                    <a:pt x="35229" y="80784"/>
                  </a:lnTo>
                  <a:lnTo>
                    <a:pt x="39700" y="81521"/>
                  </a:lnTo>
                  <a:close/>
                </a:path>
                <a:path w="7780020" h="313054">
                  <a:moveTo>
                    <a:pt x="56819" y="138176"/>
                  </a:moveTo>
                  <a:lnTo>
                    <a:pt x="54737" y="135724"/>
                  </a:lnTo>
                  <a:lnTo>
                    <a:pt x="53632" y="134340"/>
                  </a:lnTo>
                  <a:lnTo>
                    <a:pt x="49314" y="138480"/>
                  </a:lnTo>
                  <a:lnTo>
                    <a:pt x="51435" y="140931"/>
                  </a:lnTo>
                  <a:lnTo>
                    <a:pt x="52476" y="142176"/>
                  </a:lnTo>
                  <a:lnTo>
                    <a:pt x="56819" y="138176"/>
                  </a:lnTo>
                  <a:close/>
                </a:path>
                <a:path w="7780020" h="313054">
                  <a:moveTo>
                    <a:pt x="58534" y="30594"/>
                  </a:moveTo>
                  <a:lnTo>
                    <a:pt x="58331" y="27774"/>
                  </a:lnTo>
                  <a:lnTo>
                    <a:pt x="55118" y="25095"/>
                  </a:lnTo>
                  <a:lnTo>
                    <a:pt x="54825" y="30810"/>
                  </a:lnTo>
                  <a:lnTo>
                    <a:pt x="55016" y="33515"/>
                  </a:lnTo>
                  <a:lnTo>
                    <a:pt x="58280" y="36220"/>
                  </a:lnTo>
                  <a:lnTo>
                    <a:pt x="58534" y="30594"/>
                  </a:lnTo>
                  <a:close/>
                </a:path>
                <a:path w="7780020" h="313054">
                  <a:moveTo>
                    <a:pt x="140068" y="17627"/>
                  </a:moveTo>
                  <a:lnTo>
                    <a:pt x="138569" y="13855"/>
                  </a:lnTo>
                  <a:lnTo>
                    <a:pt x="136740" y="12471"/>
                  </a:lnTo>
                  <a:lnTo>
                    <a:pt x="135890" y="16306"/>
                  </a:lnTo>
                  <a:lnTo>
                    <a:pt x="133400" y="16789"/>
                  </a:lnTo>
                  <a:lnTo>
                    <a:pt x="134251" y="19761"/>
                  </a:lnTo>
                  <a:lnTo>
                    <a:pt x="136944" y="22174"/>
                  </a:lnTo>
                  <a:lnTo>
                    <a:pt x="139928" y="20967"/>
                  </a:lnTo>
                  <a:lnTo>
                    <a:pt x="140068" y="17627"/>
                  </a:lnTo>
                  <a:close/>
                </a:path>
                <a:path w="7780020" h="313054">
                  <a:moveTo>
                    <a:pt x="162534" y="155371"/>
                  </a:moveTo>
                  <a:lnTo>
                    <a:pt x="162445" y="144538"/>
                  </a:lnTo>
                  <a:lnTo>
                    <a:pt x="156057" y="147675"/>
                  </a:lnTo>
                  <a:lnTo>
                    <a:pt x="147345" y="148056"/>
                  </a:lnTo>
                  <a:lnTo>
                    <a:pt x="144665" y="155575"/>
                  </a:lnTo>
                  <a:lnTo>
                    <a:pt x="153847" y="155752"/>
                  </a:lnTo>
                  <a:lnTo>
                    <a:pt x="162534" y="155371"/>
                  </a:lnTo>
                  <a:close/>
                </a:path>
                <a:path w="7780020" h="313054">
                  <a:moveTo>
                    <a:pt x="171640" y="114096"/>
                  </a:moveTo>
                  <a:lnTo>
                    <a:pt x="161925" y="117119"/>
                  </a:lnTo>
                  <a:lnTo>
                    <a:pt x="154470" y="117297"/>
                  </a:lnTo>
                  <a:lnTo>
                    <a:pt x="148374" y="118757"/>
                  </a:lnTo>
                  <a:lnTo>
                    <a:pt x="142786" y="125641"/>
                  </a:lnTo>
                  <a:lnTo>
                    <a:pt x="151561" y="124625"/>
                  </a:lnTo>
                  <a:lnTo>
                    <a:pt x="161874" y="125450"/>
                  </a:lnTo>
                  <a:lnTo>
                    <a:pt x="169849" y="123482"/>
                  </a:lnTo>
                  <a:lnTo>
                    <a:pt x="171640" y="114096"/>
                  </a:lnTo>
                  <a:close/>
                </a:path>
                <a:path w="7780020" h="313054">
                  <a:moveTo>
                    <a:pt x="178155" y="8089"/>
                  </a:moveTo>
                  <a:lnTo>
                    <a:pt x="169037" y="9347"/>
                  </a:lnTo>
                  <a:lnTo>
                    <a:pt x="154165" y="10185"/>
                  </a:lnTo>
                  <a:lnTo>
                    <a:pt x="148005" y="9017"/>
                  </a:lnTo>
                  <a:lnTo>
                    <a:pt x="144538" y="17513"/>
                  </a:lnTo>
                  <a:lnTo>
                    <a:pt x="151053" y="20320"/>
                  </a:lnTo>
                  <a:lnTo>
                    <a:pt x="151091" y="17310"/>
                  </a:lnTo>
                  <a:lnTo>
                    <a:pt x="151269" y="14503"/>
                  </a:lnTo>
                  <a:lnTo>
                    <a:pt x="154470" y="15252"/>
                  </a:lnTo>
                  <a:lnTo>
                    <a:pt x="169341" y="14401"/>
                  </a:lnTo>
                  <a:lnTo>
                    <a:pt x="175691" y="15049"/>
                  </a:lnTo>
                  <a:lnTo>
                    <a:pt x="178155" y="8089"/>
                  </a:lnTo>
                  <a:close/>
                </a:path>
                <a:path w="7780020" h="313054">
                  <a:moveTo>
                    <a:pt x="179971" y="128600"/>
                  </a:moveTo>
                  <a:lnTo>
                    <a:pt x="174358" y="128841"/>
                  </a:lnTo>
                  <a:lnTo>
                    <a:pt x="168732" y="129006"/>
                  </a:lnTo>
                  <a:lnTo>
                    <a:pt x="165188" y="131660"/>
                  </a:lnTo>
                  <a:lnTo>
                    <a:pt x="165836" y="139344"/>
                  </a:lnTo>
                  <a:lnTo>
                    <a:pt x="174256" y="140220"/>
                  </a:lnTo>
                  <a:lnTo>
                    <a:pt x="179590" y="137350"/>
                  </a:lnTo>
                  <a:lnTo>
                    <a:pt x="179971" y="128600"/>
                  </a:lnTo>
                  <a:close/>
                </a:path>
                <a:path w="7780020" h="313054">
                  <a:moveTo>
                    <a:pt x="181152" y="148475"/>
                  </a:moveTo>
                  <a:lnTo>
                    <a:pt x="172288" y="148844"/>
                  </a:lnTo>
                  <a:lnTo>
                    <a:pt x="172415" y="152641"/>
                  </a:lnTo>
                  <a:lnTo>
                    <a:pt x="176911" y="154355"/>
                  </a:lnTo>
                  <a:lnTo>
                    <a:pt x="181152" y="148475"/>
                  </a:lnTo>
                  <a:close/>
                </a:path>
                <a:path w="7780020" h="313054">
                  <a:moveTo>
                    <a:pt x="186283" y="145084"/>
                  </a:moveTo>
                  <a:lnTo>
                    <a:pt x="180441" y="142544"/>
                  </a:lnTo>
                  <a:lnTo>
                    <a:pt x="181152" y="148475"/>
                  </a:lnTo>
                  <a:lnTo>
                    <a:pt x="186283" y="145084"/>
                  </a:lnTo>
                  <a:close/>
                </a:path>
                <a:path w="7780020" h="313054">
                  <a:moveTo>
                    <a:pt x="210032" y="104406"/>
                  </a:moveTo>
                  <a:lnTo>
                    <a:pt x="207962" y="101955"/>
                  </a:lnTo>
                  <a:lnTo>
                    <a:pt x="206857" y="100660"/>
                  </a:lnTo>
                  <a:lnTo>
                    <a:pt x="202514" y="104775"/>
                  </a:lnTo>
                  <a:lnTo>
                    <a:pt x="204558" y="107200"/>
                  </a:lnTo>
                  <a:lnTo>
                    <a:pt x="205689" y="108610"/>
                  </a:lnTo>
                  <a:lnTo>
                    <a:pt x="210032" y="104406"/>
                  </a:lnTo>
                  <a:close/>
                </a:path>
                <a:path w="7780020" h="313054">
                  <a:moveTo>
                    <a:pt x="213893" y="11861"/>
                  </a:moveTo>
                  <a:lnTo>
                    <a:pt x="212318" y="10680"/>
                  </a:lnTo>
                  <a:lnTo>
                    <a:pt x="211709" y="11214"/>
                  </a:lnTo>
                  <a:lnTo>
                    <a:pt x="213893" y="11861"/>
                  </a:lnTo>
                  <a:close/>
                </a:path>
                <a:path w="7780020" h="313054">
                  <a:moveTo>
                    <a:pt x="215709" y="139128"/>
                  </a:moveTo>
                  <a:lnTo>
                    <a:pt x="212559" y="135293"/>
                  </a:lnTo>
                  <a:lnTo>
                    <a:pt x="208203" y="139395"/>
                  </a:lnTo>
                  <a:lnTo>
                    <a:pt x="210261" y="141833"/>
                  </a:lnTo>
                  <a:lnTo>
                    <a:pt x="211366" y="143129"/>
                  </a:lnTo>
                  <a:lnTo>
                    <a:pt x="215709" y="139128"/>
                  </a:lnTo>
                  <a:close/>
                </a:path>
                <a:path w="7780020" h="313054">
                  <a:moveTo>
                    <a:pt x="216382" y="121399"/>
                  </a:moveTo>
                  <a:lnTo>
                    <a:pt x="216192" y="116522"/>
                  </a:lnTo>
                  <a:lnTo>
                    <a:pt x="213423" y="117741"/>
                  </a:lnTo>
                  <a:lnTo>
                    <a:pt x="208953" y="117106"/>
                  </a:lnTo>
                  <a:lnTo>
                    <a:pt x="209118" y="121881"/>
                  </a:lnTo>
                  <a:lnTo>
                    <a:pt x="211950" y="120726"/>
                  </a:lnTo>
                  <a:lnTo>
                    <a:pt x="216382" y="121399"/>
                  </a:lnTo>
                  <a:close/>
                </a:path>
                <a:path w="7780020" h="313054">
                  <a:moveTo>
                    <a:pt x="228231" y="863"/>
                  </a:moveTo>
                  <a:lnTo>
                    <a:pt x="218046" y="0"/>
                  </a:lnTo>
                  <a:lnTo>
                    <a:pt x="211150" y="3429"/>
                  </a:lnTo>
                  <a:lnTo>
                    <a:pt x="209219" y="8331"/>
                  </a:lnTo>
                  <a:lnTo>
                    <a:pt x="212318" y="10680"/>
                  </a:lnTo>
                  <a:lnTo>
                    <a:pt x="216649" y="6921"/>
                  </a:lnTo>
                  <a:lnTo>
                    <a:pt x="221488" y="4851"/>
                  </a:lnTo>
                  <a:lnTo>
                    <a:pt x="228130" y="7404"/>
                  </a:lnTo>
                  <a:lnTo>
                    <a:pt x="228168" y="4851"/>
                  </a:lnTo>
                  <a:lnTo>
                    <a:pt x="228231" y="863"/>
                  </a:lnTo>
                  <a:close/>
                </a:path>
                <a:path w="7780020" h="313054">
                  <a:moveTo>
                    <a:pt x="233921" y="170459"/>
                  </a:moveTo>
                  <a:lnTo>
                    <a:pt x="233768" y="165468"/>
                  </a:lnTo>
                  <a:lnTo>
                    <a:pt x="230987" y="166789"/>
                  </a:lnTo>
                  <a:lnTo>
                    <a:pt x="226529" y="165989"/>
                  </a:lnTo>
                  <a:lnTo>
                    <a:pt x="226695" y="170929"/>
                  </a:lnTo>
                  <a:lnTo>
                    <a:pt x="229463" y="169583"/>
                  </a:lnTo>
                  <a:lnTo>
                    <a:pt x="233921" y="170459"/>
                  </a:lnTo>
                  <a:close/>
                </a:path>
                <a:path w="7780020" h="313054">
                  <a:moveTo>
                    <a:pt x="235559" y="98107"/>
                  </a:moveTo>
                  <a:lnTo>
                    <a:pt x="233514" y="95643"/>
                  </a:lnTo>
                  <a:lnTo>
                    <a:pt x="232422" y="94234"/>
                  </a:lnTo>
                  <a:lnTo>
                    <a:pt x="228041" y="98247"/>
                  </a:lnTo>
                  <a:lnTo>
                    <a:pt x="230124" y="100698"/>
                  </a:lnTo>
                  <a:lnTo>
                    <a:pt x="231203" y="102095"/>
                  </a:lnTo>
                  <a:lnTo>
                    <a:pt x="235559" y="98107"/>
                  </a:lnTo>
                  <a:close/>
                </a:path>
                <a:path w="7780020" h="313054">
                  <a:moveTo>
                    <a:pt x="243268" y="130975"/>
                  </a:moveTo>
                  <a:lnTo>
                    <a:pt x="242493" y="125056"/>
                  </a:lnTo>
                  <a:lnTo>
                    <a:pt x="237375" y="128346"/>
                  </a:lnTo>
                  <a:lnTo>
                    <a:pt x="243268" y="130975"/>
                  </a:lnTo>
                  <a:close/>
                </a:path>
                <a:path w="7780020" h="313054">
                  <a:moveTo>
                    <a:pt x="245960" y="119799"/>
                  </a:moveTo>
                  <a:lnTo>
                    <a:pt x="242785" y="119138"/>
                  </a:lnTo>
                  <a:lnTo>
                    <a:pt x="242595" y="121983"/>
                  </a:lnTo>
                  <a:lnTo>
                    <a:pt x="242493" y="125056"/>
                  </a:lnTo>
                  <a:lnTo>
                    <a:pt x="245745" y="125818"/>
                  </a:lnTo>
                  <a:lnTo>
                    <a:pt x="245910" y="122821"/>
                  </a:lnTo>
                  <a:lnTo>
                    <a:pt x="245960" y="119799"/>
                  </a:lnTo>
                  <a:close/>
                </a:path>
                <a:path w="7780020" h="313054">
                  <a:moveTo>
                    <a:pt x="251167" y="116484"/>
                  </a:moveTo>
                  <a:lnTo>
                    <a:pt x="245237" y="113842"/>
                  </a:lnTo>
                  <a:lnTo>
                    <a:pt x="245960" y="119799"/>
                  </a:lnTo>
                  <a:lnTo>
                    <a:pt x="251167" y="116484"/>
                  </a:lnTo>
                  <a:close/>
                </a:path>
                <a:path w="7780020" h="313054">
                  <a:moveTo>
                    <a:pt x="254127" y="166827"/>
                  </a:moveTo>
                  <a:lnTo>
                    <a:pt x="251002" y="163131"/>
                  </a:lnTo>
                  <a:lnTo>
                    <a:pt x="246684" y="167246"/>
                  </a:lnTo>
                  <a:lnTo>
                    <a:pt x="248704" y="169697"/>
                  </a:lnTo>
                  <a:lnTo>
                    <a:pt x="249821" y="170992"/>
                  </a:lnTo>
                  <a:lnTo>
                    <a:pt x="254127" y="166827"/>
                  </a:lnTo>
                  <a:close/>
                </a:path>
                <a:path w="7780020" h="313054">
                  <a:moveTo>
                    <a:pt x="296011" y="87071"/>
                  </a:moveTo>
                  <a:lnTo>
                    <a:pt x="289064" y="88646"/>
                  </a:lnTo>
                  <a:lnTo>
                    <a:pt x="287604" y="81876"/>
                  </a:lnTo>
                  <a:lnTo>
                    <a:pt x="280974" y="82918"/>
                  </a:lnTo>
                  <a:lnTo>
                    <a:pt x="281368" y="90805"/>
                  </a:lnTo>
                  <a:lnTo>
                    <a:pt x="287172" y="93599"/>
                  </a:lnTo>
                  <a:lnTo>
                    <a:pt x="293624" y="92087"/>
                  </a:lnTo>
                  <a:lnTo>
                    <a:pt x="296011" y="87071"/>
                  </a:lnTo>
                  <a:close/>
                </a:path>
                <a:path w="7780020" h="313054">
                  <a:moveTo>
                    <a:pt x="307682" y="171335"/>
                  </a:moveTo>
                  <a:lnTo>
                    <a:pt x="302971" y="169570"/>
                  </a:lnTo>
                  <a:lnTo>
                    <a:pt x="299885" y="165366"/>
                  </a:lnTo>
                  <a:lnTo>
                    <a:pt x="299593" y="156845"/>
                  </a:lnTo>
                  <a:lnTo>
                    <a:pt x="292493" y="158140"/>
                  </a:lnTo>
                  <a:lnTo>
                    <a:pt x="289242" y="153670"/>
                  </a:lnTo>
                  <a:lnTo>
                    <a:pt x="286435" y="148551"/>
                  </a:lnTo>
                  <a:lnTo>
                    <a:pt x="280682" y="147878"/>
                  </a:lnTo>
                  <a:lnTo>
                    <a:pt x="280924" y="158305"/>
                  </a:lnTo>
                  <a:lnTo>
                    <a:pt x="285102" y="162725"/>
                  </a:lnTo>
                  <a:lnTo>
                    <a:pt x="290156" y="165798"/>
                  </a:lnTo>
                  <a:lnTo>
                    <a:pt x="293001" y="172161"/>
                  </a:lnTo>
                  <a:lnTo>
                    <a:pt x="297853" y="171983"/>
                  </a:lnTo>
                  <a:lnTo>
                    <a:pt x="302209" y="175475"/>
                  </a:lnTo>
                  <a:lnTo>
                    <a:pt x="305638" y="177101"/>
                  </a:lnTo>
                  <a:lnTo>
                    <a:pt x="307682" y="171335"/>
                  </a:lnTo>
                  <a:close/>
                </a:path>
                <a:path w="7780020" h="313054">
                  <a:moveTo>
                    <a:pt x="312623" y="158673"/>
                  </a:moveTo>
                  <a:lnTo>
                    <a:pt x="310565" y="156222"/>
                  </a:lnTo>
                  <a:lnTo>
                    <a:pt x="309499" y="154825"/>
                  </a:lnTo>
                  <a:lnTo>
                    <a:pt x="305117" y="158877"/>
                  </a:lnTo>
                  <a:lnTo>
                    <a:pt x="307162" y="161328"/>
                  </a:lnTo>
                  <a:lnTo>
                    <a:pt x="308279" y="162661"/>
                  </a:lnTo>
                  <a:lnTo>
                    <a:pt x="312623" y="158673"/>
                  </a:lnTo>
                  <a:close/>
                </a:path>
                <a:path w="7780020" h="313054">
                  <a:moveTo>
                    <a:pt x="317220" y="182689"/>
                  </a:moveTo>
                  <a:lnTo>
                    <a:pt x="311416" y="180111"/>
                  </a:lnTo>
                  <a:lnTo>
                    <a:pt x="312077" y="186042"/>
                  </a:lnTo>
                  <a:lnTo>
                    <a:pt x="317220" y="182689"/>
                  </a:lnTo>
                  <a:close/>
                </a:path>
                <a:path w="7780020" h="313054">
                  <a:moveTo>
                    <a:pt x="339255" y="139712"/>
                  </a:moveTo>
                  <a:lnTo>
                    <a:pt x="336283" y="130314"/>
                  </a:lnTo>
                  <a:lnTo>
                    <a:pt x="328752" y="129870"/>
                  </a:lnTo>
                  <a:lnTo>
                    <a:pt x="320967" y="134620"/>
                  </a:lnTo>
                  <a:lnTo>
                    <a:pt x="317220" y="140792"/>
                  </a:lnTo>
                  <a:lnTo>
                    <a:pt x="324535" y="140385"/>
                  </a:lnTo>
                  <a:lnTo>
                    <a:pt x="331939" y="139877"/>
                  </a:lnTo>
                  <a:lnTo>
                    <a:pt x="339255" y="139712"/>
                  </a:lnTo>
                  <a:close/>
                </a:path>
                <a:path w="7780020" h="313054">
                  <a:moveTo>
                    <a:pt x="348068" y="94475"/>
                  </a:moveTo>
                  <a:lnTo>
                    <a:pt x="338975" y="93103"/>
                  </a:lnTo>
                  <a:lnTo>
                    <a:pt x="328574" y="90258"/>
                  </a:lnTo>
                  <a:lnTo>
                    <a:pt x="318731" y="89941"/>
                  </a:lnTo>
                  <a:lnTo>
                    <a:pt x="311327" y="96113"/>
                  </a:lnTo>
                  <a:lnTo>
                    <a:pt x="318884" y="99644"/>
                  </a:lnTo>
                  <a:lnTo>
                    <a:pt x="330161" y="101130"/>
                  </a:lnTo>
                  <a:lnTo>
                    <a:pt x="341210" y="99707"/>
                  </a:lnTo>
                  <a:lnTo>
                    <a:pt x="348068" y="94475"/>
                  </a:lnTo>
                  <a:close/>
                </a:path>
                <a:path w="7780020" h="313054">
                  <a:moveTo>
                    <a:pt x="348767" y="109474"/>
                  </a:moveTo>
                  <a:lnTo>
                    <a:pt x="339648" y="109105"/>
                  </a:lnTo>
                  <a:lnTo>
                    <a:pt x="333692" y="112610"/>
                  </a:lnTo>
                  <a:lnTo>
                    <a:pt x="330936" y="120053"/>
                  </a:lnTo>
                  <a:lnTo>
                    <a:pt x="335876" y="123075"/>
                  </a:lnTo>
                  <a:lnTo>
                    <a:pt x="341160" y="121412"/>
                  </a:lnTo>
                  <a:lnTo>
                    <a:pt x="345795" y="116433"/>
                  </a:lnTo>
                  <a:lnTo>
                    <a:pt x="348767" y="109474"/>
                  </a:lnTo>
                  <a:close/>
                </a:path>
                <a:path w="7780020" h="313054">
                  <a:moveTo>
                    <a:pt x="360337" y="123901"/>
                  </a:moveTo>
                  <a:lnTo>
                    <a:pt x="360260" y="119100"/>
                  </a:lnTo>
                  <a:lnTo>
                    <a:pt x="357505" y="120192"/>
                  </a:lnTo>
                  <a:lnTo>
                    <a:pt x="353072" y="119405"/>
                  </a:lnTo>
                  <a:lnTo>
                    <a:pt x="353123" y="124358"/>
                  </a:lnTo>
                  <a:lnTo>
                    <a:pt x="355968" y="123101"/>
                  </a:lnTo>
                  <a:lnTo>
                    <a:pt x="360337" y="123901"/>
                  </a:lnTo>
                  <a:close/>
                </a:path>
                <a:path w="7780020" h="313054">
                  <a:moveTo>
                    <a:pt x="377875" y="103568"/>
                  </a:moveTo>
                  <a:lnTo>
                    <a:pt x="374624" y="101282"/>
                  </a:lnTo>
                  <a:lnTo>
                    <a:pt x="369697" y="98590"/>
                  </a:lnTo>
                  <a:lnTo>
                    <a:pt x="365188" y="98501"/>
                  </a:lnTo>
                  <a:lnTo>
                    <a:pt x="363220" y="104038"/>
                  </a:lnTo>
                  <a:lnTo>
                    <a:pt x="366496" y="106299"/>
                  </a:lnTo>
                  <a:lnTo>
                    <a:pt x="371424" y="108978"/>
                  </a:lnTo>
                  <a:lnTo>
                    <a:pt x="375907" y="109067"/>
                  </a:lnTo>
                  <a:lnTo>
                    <a:pt x="377875" y="103568"/>
                  </a:lnTo>
                  <a:close/>
                </a:path>
                <a:path w="7780020" h="313054">
                  <a:moveTo>
                    <a:pt x="415785" y="169748"/>
                  </a:moveTo>
                  <a:lnTo>
                    <a:pt x="413791" y="167246"/>
                  </a:lnTo>
                  <a:lnTo>
                    <a:pt x="412711" y="165925"/>
                  </a:lnTo>
                  <a:lnTo>
                    <a:pt x="408305" y="169824"/>
                  </a:lnTo>
                  <a:lnTo>
                    <a:pt x="410349" y="172326"/>
                  </a:lnTo>
                  <a:lnTo>
                    <a:pt x="411416" y="173761"/>
                  </a:lnTo>
                  <a:lnTo>
                    <a:pt x="415785" y="169748"/>
                  </a:lnTo>
                  <a:close/>
                </a:path>
                <a:path w="7780020" h="313054">
                  <a:moveTo>
                    <a:pt x="7430198" y="303034"/>
                  </a:moveTo>
                  <a:lnTo>
                    <a:pt x="7428230" y="300545"/>
                  </a:lnTo>
                  <a:lnTo>
                    <a:pt x="7427227" y="299237"/>
                  </a:lnTo>
                  <a:lnTo>
                    <a:pt x="7422883" y="303123"/>
                  </a:lnTo>
                  <a:lnTo>
                    <a:pt x="7424839" y="305689"/>
                  </a:lnTo>
                  <a:lnTo>
                    <a:pt x="7425842" y="307060"/>
                  </a:lnTo>
                  <a:lnTo>
                    <a:pt x="7430198" y="303034"/>
                  </a:lnTo>
                  <a:close/>
                </a:path>
                <a:path w="7780020" h="313054">
                  <a:moveTo>
                    <a:pt x="7454913" y="120015"/>
                  </a:moveTo>
                  <a:lnTo>
                    <a:pt x="7454709" y="114973"/>
                  </a:lnTo>
                  <a:lnTo>
                    <a:pt x="7448486" y="113817"/>
                  </a:lnTo>
                  <a:lnTo>
                    <a:pt x="7447851" y="120256"/>
                  </a:lnTo>
                  <a:lnTo>
                    <a:pt x="7451814" y="119646"/>
                  </a:lnTo>
                  <a:lnTo>
                    <a:pt x="7453566" y="127317"/>
                  </a:lnTo>
                  <a:lnTo>
                    <a:pt x="7454913" y="120015"/>
                  </a:lnTo>
                  <a:close/>
                </a:path>
                <a:path w="7780020" h="313054">
                  <a:moveTo>
                    <a:pt x="7460805" y="137248"/>
                  </a:moveTo>
                  <a:lnTo>
                    <a:pt x="7458964" y="134759"/>
                  </a:lnTo>
                  <a:lnTo>
                    <a:pt x="7457910" y="133565"/>
                  </a:lnTo>
                  <a:lnTo>
                    <a:pt x="7453643" y="137388"/>
                  </a:lnTo>
                  <a:lnTo>
                    <a:pt x="7455535" y="139915"/>
                  </a:lnTo>
                  <a:lnTo>
                    <a:pt x="7456564" y="141224"/>
                  </a:lnTo>
                  <a:lnTo>
                    <a:pt x="7460805" y="137248"/>
                  </a:lnTo>
                  <a:close/>
                </a:path>
                <a:path w="7780020" h="313054">
                  <a:moveTo>
                    <a:pt x="7480452" y="130136"/>
                  </a:moveTo>
                  <a:lnTo>
                    <a:pt x="7479868" y="124002"/>
                  </a:lnTo>
                  <a:lnTo>
                    <a:pt x="7474826" y="127381"/>
                  </a:lnTo>
                  <a:lnTo>
                    <a:pt x="7480452" y="130136"/>
                  </a:lnTo>
                  <a:close/>
                </a:path>
                <a:path w="7780020" h="313054">
                  <a:moveTo>
                    <a:pt x="7482662" y="102946"/>
                  </a:moveTo>
                  <a:lnTo>
                    <a:pt x="7482433" y="94018"/>
                  </a:lnTo>
                  <a:lnTo>
                    <a:pt x="7478547" y="97548"/>
                  </a:lnTo>
                  <a:lnTo>
                    <a:pt x="7479995" y="102323"/>
                  </a:lnTo>
                  <a:lnTo>
                    <a:pt x="7482662" y="102946"/>
                  </a:lnTo>
                  <a:close/>
                </a:path>
                <a:path w="7780020" h="313054">
                  <a:moveTo>
                    <a:pt x="7483767" y="120561"/>
                  </a:moveTo>
                  <a:lnTo>
                    <a:pt x="7482319" y="115811"/>
                  </a:lnTo>
                  <a:lnTo>
                    <a:pt x="7479639" y="115163"/>
                  </a:lnTo>
                  <a:lnTo>
                    <a:pt x="7479868" y="124002"/>
                  </a:lnTo>
                  <a:lnTo>
                    <a:pt x="7483767" y="120561"/>
                  </a:lnTo>
                  <a:close/>
                </a:path>
                <a:path w="7780020" h="313054">
                  <a:moveTo>
                    <a:pt x="7523048" y="90322"/>
                  </a:moveTo>
                  <a:lnTo>
                    <a:pt x="7521130" y="87820"/>
                  </a:lnTo>
                  <a:lnTo>
                    <a:pt x="7520165" y="86398"/>
                  </a:lnTo>
                  <a:lnTo>
                    <a:pt x="7515898" y="90284"/>
                  </a:lnTo>
                  <a:lnTo>
                    <a:pt x="7517790" y="92786"/>
                  </a:lnTo>
                  <a:lnTo>
                    <a:pt x="7518781" y="94208"/>
                  </a:lnTo>
                  <a:lnTo>
                    <a:pt x="7523048" y="90322"/>
                  </a:lnTo>
                  <a:close/>
                </a:path>
                <a:path w="7780020" h="313054">
                  <a:moveTo>
                    <a:pt x="7523581" y="105156"/>
                  </a:moveTo>
                  <a:lnTo>
                    <a:pt x="7521664" y="102679"/>
                  </a:lnTo>
                  <a:lnTo>
                    <a:pt x="7520699" y="101396"/>
                  </a:lnTo>
                  <a:lnTo>
                    <a:pt x="7516419" y="105308"/>
                  </a:lnTo>
                  <a:lnTo>
                    <a:pt x="7518324" y="107810"/>
                  </a:lnTo>
                  <a:lnTo>
                    <a:pt x="7519302" y="109220"/>
                  </a:lnTo>
                  <a:lnTo>
                    <a:pt x="7523581" y="105156"/>
                  </a:lnTo>
                  <a:close/>
                </a:path>
                <a:path w="7780020" h="313054">
                  <a:moveTo>
                    <a:pt x="7532535" y="112153"/>
                  </a:moveTo>
                  <a:lnTo>
                    <a:pt x="7532484" y="107315"/>
                  </a:lnTo>
                  <a:lnTo>
                    <a:pt x="7529754" y="108445"/>
                  </a:lnTo>
                  <a:lnTo>
                    <a:pt x="7525461" y="107657"/>
                  </a:lnTo>
                  <a:lnTo>
                    <a:pt x="7525550" y="112522"/>
                  </a:lnTo>
                  <a:lnTo>
                    <a:pt x="7528268" y="111340"/>
                  </a:lnTo>
                  <a:lnTo>
                    <a:pt x="7532535" y="112153"/>
                  </a:lnTo>
                  <a:close/>
                </a:path>
                <a:path w="7780020" h="313054">
                  <a:moveTo>
                    <a:pt x="7542885" y="296583"/>
                  </a:moveTo>
                  <a:lnTo>
                    <a:pt x="7534516" y="292544"/>
                  </a:lnTo>
                  <a:lnTo>
                    <a:pt x="7526566" y="296113"/>
                  </a:lnTo>
                  <a:lnTo>
                    <a:pt x="7519746" y="303911"/>
                  </a:lnTo>
                  <a:lnTo>
                    <a:pt x="7514768" y="312521"/>
                  </a:lnTo>
                  <a:lnTo>
                    <a:pt x="7524039" y="311429"/>
                  </a:lnTo>
                  <a:lnTo>
                    <a:pt x="7532268" y="308965"/>
                  </a:lnTo>
                  <a:lnTo>
                    <a:pt x="7538783" y="304292"/>
                  </a:lnTo>
                  <a:lnTo>
                    <a:pt x="7542885" y="296583"/>
                  </a:lnTo>
                  <a:close/>
                </a:path>
                <a:path w="7780020" h="313054">
                  <a:moveTo>
                    <a:pt x="7548969" y="266420"/>
                  </a:moveTo>
                  <a:lnTo>
                    <a:pt x="7540371" y="267182"/>
                  </a:lnTo>
                  <a:lnTo>
                    <a:pt x="7530617" y="266433"/>
                  </a:lnTo>
                  <a:lnTo>
                    <a:pt x="7522019" y="267208"/>
                  </a:lnTo>
                  <a:lnTo>
                    <a:pt x="7516939" y="272542"/>
                  </a:lnTo>
                  <a:lnTo>
                    <a:pt x="7523162" y="271881"/>
                  </a:lnTo>
                  <a:lnTo>
                    <a:pt x="7528128" y="273240"/>
                  </a:lnTo>
                  <a:lnTo>
                    <a:pt x="7531405" y="276948"/>
                  </a:lnTo>
                  <a:lnTo>
                    <a:pt x="7533576" y="271449"/>
                  </a:lnTo>
                  <a:lnTo>
                    <a:pt x="7546822" y="272008"/>
                  </a:lnTo>
                  <a:lnTo>
                    <a:pt x="7548969" y="266420"/>
                  </a:lnTo>
                  <a:close/>
                </a:path>
                <a:path w="7780020" h="313054">
                  <a:moveTo>
                    <a:pt x="7566419" y="60553"/>
                  </a:moveTo>
                  <a:lnTo>
                    <a:pt x="7566101" y="60413"/>
                  </a:lnTo>
                  <a:lnTo>
                    <a:pt x="7566139" y="61277"/>
                  </a:lnTo>
                  <a:lnTo>
                    <a:pt x="7566419" y="60553"/>
                  </a:lnTo>
                  <a:close/>
                </a:path>
                <a:path w="7780020" h="313054">
                  <a:moveTo>
                    <a:pt x="7571156" y="78193"/>
                  </a:moveTo>
                  <a:lnTo>
                    <a:pt x="7569848" y="66205"/>
                  </a:lnTo>
                  <a:lnTo>
                    <a:pt x="7558799" y="66509"/>
                  </a:lnTo>
                  <a:lnTo>
                    <a:pt x="7551191" y="67513"/>
                  </a:lnTo>
                  <a:lnTo>
                    <a:pt x="7550315" y="69176"/>
                  </a:lnTo>
                  <a:lnTo>
                    <a:pt x="7559484" y="71450"/>
                  </a:lnTo>
                  <a:lnTo>
                    <a:pt x="7565390" y="72402"/>
                  </a:lnTo>
                  <a:lnTo>
                    <a:pt x="7571156" y="78193"/>
                  </a:lnTo>
                  <a:close/>
                </a:path>
                <a:path w="7780020" h="313054">
                  <a:moveTo>
                    <a:pt x="7571651" y="300456"/>
                  </a:moveTo>
                  <a:lnTo>
                    <a:pt x="7571562" y="295605"/>
                  </a:lnTo>
                  <a:lnTo>
                    <a:pt x="7568832" y="296735"/>
                  </a:lnTo>
                  <a:lnTo>
                    <a:pt x="7564501" y="295998"/>
                  </a:lnTo>
                  <a:lnTo>
                    <a:pt x="7564577" y="300863"/>
                  </a:lnTo>
                  <a:lnTo>
                    <a:pt x="7567333" y="299542"/>
                  </a:lnTo>
                  <a:lnTo>
                    <a:pt x="7571651" y="300456"/>
                  </a:lnTo>
                  <a:close/>
                </a:path>
                <a:path w="7780020" h="313054">
                  <a:moveTo>
                    <a:pt x="7576934" y="65963"/>
                  </a:moveTo>
                  <a:lnTo>
                    <a:pt x="7576210" y="57848"/>
                  </a:lnTo>
                  <a:lnTo>
                    <a:pt x="7572299" y="55016"/>
                  </a:lnTo>
                  <a:lnTo>
                    <a:pt x="7568006" y="56476"/>
                  </a:lnTo>
                  <a:lnTo>
                    <a:pt x="7566419" y="60553"/>
                  </a:lnTo>
                  <a:lnTo>
                    <a:pt x="7571854" y="62953"/>
                  </a:lnTo>
                  <a:lnTo>
                    <a:pt x="7569848" y="66205"/>
                  </a:lnTo>
                  <a:lnTo>
                    <a:pt x="7576934" y="65963"/>
                  </a:lnTo>
                  <a:close/>
                </a:path>
                <a:path w="7780020" h="313054">
                  <a:moveTo>
                    <a:pt x="7589875" y="125260"/>
                  </a:moveTo>
                  <a:lnTo>
                    <a:pt x="7585748" y="126238"/>
                  </a:lnTo>
                  <a:lnTo>
                    <a:pt x="7579792" y="124841"/>
                  </a:lnTo>
                  <a:lnTo>
                    <a:pt x="7579461" y="130568"/>
                  </a:lnTo>
                  <a:lnTo>
                    <a:pt x="7583551" y="129755"/>
                  </a:lnTo>
                  <a:lnTo>
                    <a:pt x="7589583" y="131178"/>
                  </a:lnTo>
                  <a:lnTo>
                    <a:pt x="7589875" y="125260"/>
                  </a:lnTo>
                  <a:close/>
                </a:path>
                <a:path w="7780020" h="313054">
                  <a:moveTo>
                    <a:pt x="7595413" y="264795"/>
                  </a:moveTo>
                  <a:lnTo>
                    <a:pt x="7592263" y="262559"/>
                  </a:lnTo>
                  <a:lnTo>
                    <a:pt x="7587475" y="259854"/>
                  </a:lnTo>
                  <a:lnTo>
                    <a:pt x="7583094" y="259753"/>
                  </a:lnTo>
                  <a:lnTo>
                    <a:pt x="7581151" y="265290"/>
                  </a:lnTo>
                  <a:lnTo>
                    <a:pt x="7584326" y="267589"/>
                  </a:lnTo>
                  <a:lnTo>
                    <a:pt x="7589126" y="270256"/>
                  </a:lnTo>
                  <a:lnTo>
                    <a:pt x="7593520" y="270332"/>
                  </a:lnTo>
                  <a:lnTo>
                    <a:pt x="7595413" y="264795"/>
                  </a:lnTo>
                  <a:close/>
                </a:path>
                <a:path w="7780020" h="313054">
                  <a:moveTo>
                    <a:pt x="7620190" y="126847"/>
                  </a:moveTo>
                  <a:lnTo>
                    <a:pt x="7618235" y="124269"/>
                  </a:lnTo>
                  <a:lnTo>
                    <a:pt x="7617155" y="122923"/>
                  </a:lnTo>
                  <a:lnTo>
                    <a:pt x="7612989" y="126923"/>
                  </a:lnTo>
                  <a:lnTo>
                    <a:pt x="7614907" y="129349"/>
                  </a:lnTo>
                  <a:lnTo>
                    <a:pt x="7615936" y="130670"/>
                  </a:lnTo>
                  <a:lnTo>
                    <a:pt x="7620190" y="126847"/>
                  </a:lnTo>
                  <a:close/>
                </a:path>
                <a:path w="7780020" h="313054">
                  <a:moveTo>
                    <a:pt x="7631544" y="103911"/>
                  </a:moveTo>
                  <a:lnTo>
                    <a:pt x="7616190" y="100990"/>
                  </a:lnTo>
                  <a:lnTo>
                    <a:pt x="7601102" y="97612"/>
                  </a:lnTo>
                  <a:lnTo>
                    <a:pt x="7585227" y="95453"/>
                  </a:lnTo>
                  <a:lnTo>
                    <a:pt x="7567498" y="96151"/>
                  </a:lnTo>
                  <a:lnTo>
                    <a:pt x="7567257" y="107099"/>
                  </a:lnTo>
                  <a:lnTo>
                    <a:pt x="7571016" y="111887"/>
                  </a:lnTo>
                  <a:lnTo>
                    <a:pt x="7578699" y="110693"/>
                  </a:lnTo>
                  <a:lnTo>
                    <a:pt x="7593203" y="109753"/>
                  </a:lnTo>
                  <a:lnTo>
                    <a:pt x="7608760" y="110299"/>
                  </a:lnTo>
                  <a:lnTo>
                    <a:pt x="7622489" y="109347"/>
                  </a:lnTo>
                  <a:lnTo>
                    <a:pt x="7631544" y="103911"/>
                  </a:lnTo>
                  <a:close/>
                </a:path>
                <a:path w="7780020" h="313054">
                  <a:moveTo>
                    <a:pt x="7632027" y="264134"/>
                  </a:moveTo>
                  <a:lnTo>
                    <a:pt x="7627125" y="262636"/>
                  </a:lnTo>
                  <a:lnTo>
                    <a:pt x="7627213" y="253707"/>
                  </a:lnTo>
                  <a:lnTo>
                    <a:pt x="7612901" y="254190"/>
                  </a:lnTo>
                  <a:lnTo>
                    <a:pt x="7613726" y="274091"/>
                  </a:lnTo>
                  <a:lnTo>
                    <a:pt x="7631633" y="273469"/>
                  </a:lnTo>
                  <a:lnTo>
                    <a:pt x="7632027" y="264134"/>
                  </a:lnTo>
                  <a:close/>
                </a:path>
                <a:path w="7780020" h="313054">
                  <a:moveTo>
                    <a:pt x="7633652" y="238391"/>
                  </a:moveTo>
                  <a:lnTo>
                    <a:pt x="7633487" y="233553"/>
                  </a:lnTo>
                  <a:lnTo>
                    <a:pt x="7630769" y="234683"/>
                  </a:lnTo>
                  <a:lnTo>
                    <a:pt x="7626490" y="233946"/>
                  </a:lnTo>
                  <a:lnTo>
                    <a:pt x="7626578" y="238760"/>
                  </a:lnTo>
                  <a:lnTo>
                    <a:pt x="7629271" y="237642"/>
                  </a:lnTo>
                  <a:lnTo>
                    <a:pt x="7633652" y="238391"/>
                  </a:lnTo>
                  <a:close/>
                </a:path>
                <a:path w="7780020" h="313054">
                  <a:moveTo>
                    <a:pt x="7641120" y="78625"/>
                  </a:moveTo>
                  <a:lnTo>
                    <a:pt x="7640688" y="68656"/>
                  </a:lnTo>
                  <a:lnTo>
                    <a:pt x="7633602" y="68884"/>
                  </a:lnTo>
                  <a:lnTo>
                    <a:pt x="7634046" y="78867"/>
                  </a:lnTo>
                  <a:lnTo>
                    <a:pt x="7641120" y="78625"/>
                  </a:lnTo>
                  <a:close/>
                </a:path>
                <a:path w="7780020" h="313054">
                  <a:moveTo>
                    <a:pt x="7646175" y="278091"/>
                  </a:moveTo>
                  <a:lnTo>
                    <a:pt x="7645743" y="268084"/>
                  </a:lnTo>
                  <a:lnTo>
                    <a:pt x="7638529" y="268338"/>
                  </a:lnTo>
                  <a:lnTo>
                    <a:pt x="7638821" y="274916"/>
                  </a:lnTo>
                  <a:lnTo>
                    <a:pt x="7638948" y="278345"/>
                  </a:lnTo>
                  <a:lnTo>
                    <a:pt x="7646175" y="278091"/>
                  </a:lnTo>
                  <a:close/>
                </a:path>
                <a:path w="7780020" h="313054">
                  <a:moveTo>
                    <a:pt x="7652791" y="103162"/>
                  </a:moveTo>
                  <a:lnTo>
                    <a:pt x="7644676" y="102019"/>
                  </a:lnTo>
                  <a:lnTo>
                    <a:pt x="7639571" y="104825"/>
                  </a:lnTo>
                  <a:lnTo>
                    <a:pt x="7639101" y="113639"/>
                  </a:lnTo>
                  <a:lnTo>
                    <a:pt x="7647203" y="114719"/>
                  </a:lnTo>
                  <a:lnTo>
                    <a:pt x="7652309" y="112014"/>
                  </a:lnTo>
                  <a:lnTo>
                    <a:pt x="7652791" y="103162"/>
                  </a:lnTo>
                  <a:close/>
                </a:path>
                <a:path w="7780020" h="313054">
                  <a:moveTo>
                    <a:pt x="7664920" y="57861"/>
                  </a:moveTo>
                  <a:lnTo>
                    <a:pt x="7650797" y="58343"/>
                  </a:lnTo>
                  <a:lnTo>
                    <a:pt x="7646683" y="59283"/>
                  </a:lnTo>
                  <a:lnTo>
                    <a:pt x="7640752" y="57861"/>
                  </a:lnTo>
                  <a:lnTo>
                    <a:pt x="7640460" y="63779"/>
                  </a:lnTo>
                  <a:lnTo>
                    <a:pt x="7654569" y="63284"/>
                  </a:lnTo>
                  <a:lnTo>
                    <a:pt x="7658684" y="62280"/>
                  </a:lnTo>
                  <a:lnTo>
                    <a:pt x="7664653" y="63703"/>
                  </a:lnTo>
                  <a:lnTo>
                    <a:pt x="7664920" y="57861"/>
                  </a:lnTo>
                  <a:close/>
                </a:path>
                <a:path w="7780020" h="313054">
                  <a:moveTo>
                    <a:pt x="7681328" y="107149"/>
                  </a:moveTo>
                  <a:lnTo>
                    <a:pt x="7674229" y="107391"/>
                  </a:lnTo>
                  <a:lnTo>
                    <a:pt x="7667333" y="109029"/>
                  </a:lnTo>
                  <a:lnTo>
                    <a:pt x="7670990" y="112255"/>
                  </a:lnTo>
                  <a:lnTo>
                    <a:pt x="7678052" y="112991"/>
                  </a:lnTo>
                  <a:lnTo>
                    <a:pt x="7681328" y="107149"/>
                  </a:lnTo>
                  <a:close/>
                </a:path>
                <a:path w="7780020" h="313054">
                  <a:moveTo>
                    <a:pt x="7697178" y="66713"/>
                  </a:moveTo>
                  <a:lnTo>
                    <a:pt x="7693444" y="61760"/>
                  </a:lnTo>
                  <a:lnTo>
                    <a:pt x="7686726" y="61506"/>
                  </a:lnTo>
                  <a:lnTo>
                    <a:pt x="7678979" y="62852"/>
                  </a:lnTo>
                  <a:lnTo>
                    <a:pt x="7672210" y="62699"/>
                  </a:lnTo>
                  <a:lnTo>
                    <a:pt x="7675893" y="67602"/>
                  </a:lnTo>
                  <a:lnTo>
                    <a:pt x="7682624" y="67843"/>
                  </a:lnTo>
                  <a:lnTo>
                    <a:pt x="7690396" y="66509"/>
                  </a:lnTo>
                  <a:lnTo>
                    <a:pt x="7697178" y="66713"/>
                  </a:lnTo>
                  <a:close/>
                </a:path>
                <a:path w="7780020" h="313054">
                  <a:moveTo>
                    <a:pt x="7697559" y="151460"/>
                  </a:moveTo>
                  <a:lnTo>
                    <a:pt x="7692898" y="151587"/>
                  </a:lnTo>
                  <a:lnTo>
                    <a:pt x="7688720" y="148005"/>
                  </a:lnTo>
                  <a:lnTo>
                    <a:pt x="7685418" y="146291"/>
                  </a:lnTo>
                  <a:lnTo>
                    <a:pt x="7683398" y="151955"/>
                  </a:lnTo>
                  <a:lnTo>
                    <a:pt x="7686561" y="154279"/>
                  </a:lnTo>
                  <a:lnTo>
                    <a:pt x="7691336" y="156959"/>
                  </a:lnTo>
                  <a:lnTo>
                    <a:pt x="7695679" y="157010"/>
                  </a:lnTo>
                  <a:lnTo>
                    <a:pt x="7697559" y="151460"/>
                  </a:lnTo>
                  <a:close/>
                </a:path>
                <a:path w="7780020" h="313054">
                  <a:moveTo>
                    <a:pt x="7699286" y="111569"/>
                  </a:moveTo>
                  <a:lnTo>
                    <a:pt x="7695171" y="112560"/>
                  </a:lnTo>
                  <a:lnTo>
                    <a:pt x="7689177" y="111150"/>
                  </a:lnTo>
                  <a:lnTo>
                    <a:pt x="7688885" y="116801"/>
                  </a:lnTo>
                  <a:lnTo>
                    <a:pt x="7692999" y="116014"/>
                  </a:lnTo>
                  <a:lnTo>
                    <a:pt x="7698981" y="117398"/>
                  </a:lnTo>
                  <a:lnTo>
                    <a:pt x="7699286" y="111569"/>
                  </a:lnTo>
                  <a:close/>
                </a:path>
                <a:path w="7780020" h="313054">
                  <a:moveTo>
                    <a:pt x="7701191" y="76568"/>
                  </a:moveTo>
                  <a:lnTo>
                    <a:pt x="7692352" y="77851"/>
                  </a:lnTo>
                  <a:lnTo>
                    <a:pt x="7684363" y="74536"/>
                  </a:lnTo>
                  <a:lnTo>
                    <a:pt x="7677709" y="72466"/>
                  </a:lnTo>
                  <a:lnTo>
                    <a:pt x="7672883" y="77533"/>
                  </a:lnTo>
                  <a:lnTo>
                    <a:pt x="7687932" y="82296"/>
                  </a:lnTo>
                  <a:lnTo>
                    <a:pt x="7695895" y="82346"/>
                  </a:lnTo>
                  <a:lnTo>
                    <a:pt x="7701191" y="76568"/>
                  </a:lnTo>
                  <a:close/>
                </a:path>
                <a:path w="7780020" h="313054">
                  <a:moveTo>
                    <a:pt x="7708290" y="113817"/>
                  </a:moveTo>
                  <a:lnTo>
                    <a:pt x="7706360" y="111340"/>
                  </a:lnTo>
                  <a:lnTo>
                    <a:pt x="7705331" y="109943"/>
                  </a:lnTo>
                  <a:lnTo>
                    <a:pt x="7701140" y="113906"/>
                  </a:lnTo>
                  <a:lnTo>
                    <a:pt x="7703071" y="116306"/>
                  </a:lnTo>
                  <a:lnTo>
                    <a:pt x="7704112" y="117729"/>
                  </a:lnTo>
                  <a:lnTo>
                    <a:pt x="7708290" y="113817"/>
                  </a:lnTo>
                  <a:close/>
                </a:path>
                <a:path w="7780020" h="313054">
                  <a:moveTo>
                    <a:pt x="7708735" y="69862"/>
                  </a:moveTo>
                  <a:lnTo>
                    <a:pt x="7707795" y="66065"/>
                  </a:lnTo>
                  <a:lnTo>
                    <a:pt x="7697178" y="66713"/>
                  </a:lnTo>
                  <a:lnTo>
                    <a:pt x="7703896" y="72085"/>
                  </a:lnTo>
                  <a:lnTo>
                    <a:pt x="7708735" y="69862"/>
                  </a:lnTo>
                  <a:close/>
                </a:path>
                <a:path w="7780020" h="313054">
                  <a:moveTo>
                    <a:pt x="7726235" y="118173"/>
                  </a:moveTo>
                  <a:lnTo>
                    <a:pt x="7724241" y="115570"/>
                  </a:lnTo>
                  <a:lnTo>
                    <a:pt x="7723276" y="114363"/>
                  </a:lnTo>
                  <a:lnTo>
                    <a:pt x="7719034" y="118237"/>
                  </a:lnTo>
                  <a:lnTo>
                    <a:pt x="7720978" y="120738"/>
                  </a:lnTo>
                  <a:lnTo>
                    <a:pt x="7722032" y="122072"/>
                  </a:lnTo>
                  <a:lnTo>
                    <a:pt x="7726235" y="118173"/>
                  </a:lnTo>
                  <a:close/>
                </a:path>
                <a:path w="7780020" h="313054">
                  <a:moveTo>
                    <a:pt x="7736903" y="155143"/>
                  </a:moveTo>
                  <a:lnTo>
                    <a:pt x="7730376" y="151536"/>
                  </a:lnTo>
                  <a:lnTo>
                    <a:pt x="7720419" y="149796"/>
                  </a:lnTo>
                  <a:lnTo>
                    <a:pt x="7710729" y="151003"/>
                  </a:lnTo>
                  <a:lnTo>
                    <a:pt x="7704950" y="156248"/>
                  </a:lnTo>
                  <a:lnTo>
                    <a:pt x="7711884" y="154559"/>
                  </a:lnTo>
                  <a:lnTo>
                    <a:pt x="7712303" y="162750"/>
                  </a:lnTo>
                  <a:lnTo>
                    <a:pt x="7716050" y="165862"/>
                  </a:lnTo>
                  <a:lnTo>
                    <a:pt x="7718946" y="160185"/>
                  </a:lnTo>
                  <a:lnTo>
                    <a:pt x="7733995" y="160756"/>
                  </a:lnTo>
                  <a:lnTo>
                    <a:pt x="7736903" y="155143"/>
                  </a:lnTo>
                  <a:close/>
                </a:path>
                <a:path w="7780020" h="313054">
                  <a:moveTo>
                    <a:pt x="7742733" y="59944"/>
                  </a:moveTo>
                  <a:lnTo>
                    <a:pt x="7742555" y="55206"/>
                  </a:lnTo>
                  <a:lnTo>
                    <a:pt x="7739862" y="56451"/>
                  </a:lnTo>
                  <a:lnTo>
                    <a:pt x="7735595" y="55549"/>
                  </a:lnTo>
                  <a:lnTo>
                    <a:pt x="7735760" y="60502"/>
                  </a:lnTo>
                  <a:lnTo>
                    <a:pt x="7738440" y="59156"/>
                  </a:lnTo>
                  <a:lnTo>
                    <a:pt x="7742733" y="59944"/>
                  </a:lnTo>
                  <a:close/>
                </a:path>
                <a:path w="7780020" h="313054">
                  <a:moveTo>
                    <a:pt x="7752880" y="119646"/>
                  </a:moveTo>
                  <a:lnTo>
                    <a:pt x="7748752" y="120650"/>
                  </a:lnTo>
                  <a:lnTo>
                    <a:pt x="7742834" y="119227"/>
                  </a:lnTo>
                  <a:lnTo>
                    <a:pt x="7742517" y="124968"/>
                  </a:lnTo>
                  <a:lnTo>
                    <a:pt x="7746657" y="124142"/>
                  </a:lnTo>
                  <a:lnTo>
                    <a:pt x="7752588" y="125564"/>
                  </a:lnTo>
                  <a:lnTo>
                    <a:pt x="7752880" y="119646"/>
                  </a:lnTo>
                  <a:close/>
                </a:path>
                <a:path w="7780020" h="313054">
                  <a:moveTo>
                    <a:pt x="7758443" y="159448"/>
                  </a:moveTo>
                  <a:lnTo>
                    <a:pt x="7751381" y="159677"/>
                  </a:lnTo>
                  <a:lnTo>
                    <a:pt x="7744422" y="161315"/>
                  </a:lnTo>
                  <a:lnTo>
                    <a:pt x="7748092" y="164541"/>
                  </a:lnTo>
                  <a:lnTo>
                    <a:pt x="7755191" y="165277"/>
                  </a:lnTo>
                  <a:lnTo>
                    <a:pt x="7758443" y="159448"/>
                  </a:lnTo>
                  <a:close/>
                </a:path>
                <a:path w="7780020" h="313054">
                  <a:moveTo>
                    <a:pt x="7769212" y="56845"/>
                  </a:moveTo>
                  <a:lnTo>
                    <a:pt x="7767282" y="54368"/>
                  </a:lnTo>
                  <a:lnTo>
                    <a:pt x="7766215" y="52971"/>
                  </a:lnTo>
                  <a:lnTo>
                    <a:pt x="7762037" y="56883"/>
                  </a:lnTo>
                  <a:lnTo>
                    <a:pt x="7764031" y="59537"/>
                  </a:lnTo>
                  <a:lnTo>
                    <a:pt x="7765021" y="60706"/>
                  </a:lnTo>
                  <a:lnTo>
                    <a:pt x="7769212" y="56845"/>
                  </a:lnTo>
                  <a:close/>
                </a:path>
                <a:path w="7780020" h="313054">
                  <a:moveTo>
                    <a:pt x="7779639" y="88861"/>
                  </a:moveTo>
                  <a:lnTo>
                    <a:pt x="7772540" y="85153"/>
                  </a:lnTo>
                  <a:lnTo>
                    <a:pt x="7763840" y="83921"/>
                  </a:lnTo>
                  <a:lnTo>
                    <a:pt x="7754975" y="82956"/>
                  </a:lnTo>
                  <a:lnTo>
                    <a:pt x="7747368" y="80035"/>
                  </a:lnTo>
                  <a:lnTo>
                    <a:pt x="7751724" y="89560"/>
                  </a:lnTo>
                  <a:lnTo>
                    <a:pt x="7761414" y="94310"/>
                  </a:lnTo>
                  <a:lnTo>
                    <a:pt x="7772159" y="94145"/>
                  </a:lnTo>
                  <a:lnTo>
                    <a:pt x="7779639" y="8886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0359" y="7148384"/>
              <a:ext cx="7650480" cy="344170"/>
            </a:xfrm>
            <a:custGeom>
              <a:avLst/>
              <a:gdLst/>
              <a:ahLst/>
              <a:cxnLst/>
              <a:rect l="l" t="t" r="r" b="b"/>
              <a:pathLst>
                <a:path w="7650480" h="344170">
                  <a:moveTo>
                    <a:pt x="7315" y="184416"/>
                  </a:moveTo>
                  <a:lnTo>
                    <a:pt x="7073" y="179628"/>
                  </a:lnTo>
                  <a:lnTo>
                    <a:pt x="4394" y="180873"/>
                  </a:lnTo>
                  <a:lnTo>
                    <a:pt x="0" y="180200"/>
                  </a:lnTo>
                  <a:lnTo>
                    <a:pt x="292" y="184873"/>
                  </a:lnTo>
                  <a:lnTo>
                    <a:pt x="2984" y="183718"/>
                  </a:lnTo>
                  <a:lnTo>
                    <a:pt x="7315" y="184416"/>
                  </a:lnTo>
                  <a:close/>
                </a:path>
                <a:path w="7650480" h="344170">
                  <a:moveTo>
                    <a:pt x="20294" y="163728"/>
                  </a:moveTo>
                  <a:lnTo>
                    <a:pt x="20015" y="158889"/>
                  </a:lnTo>
                  <a:lnTo>
                    <a:pt x="17310" y="160058"/>
                  </a:lnTo>
                  <a:lnTo>
                    <a:pt x="12915" y="159385"/>
                  </a:lnTo>
                  <a:lnTo>
                    <a:pt x="13169" y="164185"/>
                  </a:lnTo>
                  <a:lnTo>
                    <a:pt x="15887" y="163042"/>
                  </a:lnTo>
                  <a:lnTo>
                    <a:pt x="20294" y="163728"/>
                  </a:lnTo>
                  <a:close/>
                </a:path>
                <a:path w="7650480" h="344170">
                  <a:moveTo>
                    <a:pt x="30314" y="175793"/>
                  </a:moveTo>
                  <a:lnTo>
                    <a:pt x="28308" y="173380"/>
                  </a:lnTo>
                  <a:lnTo>
                    <a:pt x="27228" y="172059"/>
                  </a:lnTo>
                  <a:lnTo>
                    <a:pt x="22987" y="176085"/>
                  </a:lnTo>
                  <a:lnTo>
                    <a:pt x="25057" y="178600"/>
                  </a:lnTo>
                  <a:lnTo>
                    <a:pt x="26149" y="179908"/>
                  </a:lnTo>
                  <a:lnTo>
                    <a:pt x="30314" y="175793"/>
                  </a:lnTo>
                  <a:close/>
                </a:path>
                <a:path w="7650480" h="344170">
                  <a:moveTo>
                    <a:pt x="46596" y="149923"/>
                  </a:moveTo>
                  <a:lnTo>
                    <a:pt x="44564" y="147472"/>
                  </a:lnTo>
                  <a:lnTo>
                    <a:pt x="43434" y="146177"/>
                  </a:lnTo>
                  <a:lnTo>
                    <a:pt x="39217" y="150215"/>
                  </a:lnTo>
                  <a:lnTo>
                    <a:pt x="41262" y="152628"/>
                  </a:lnTo>
                  <a:lnTo>
                    <a:pt x="42379" y="154012"/>
                  </a:lnTo>
                  <a:lnTo>
                    <a:pt x="46596" y="149923"/>
                  </a:lnTo>
                  <a:close/>
                </a:path>
                <a:path w="7650480" h="344170">
                  <a:moveTo>
                    <a:pt x="62649" y="13843"/>
                  </a:moveTo>
                  <a:lnTo>
                    <a:pt x="56705" y="2349"/>
                  </a:lnTo>
                  <a:lnTo>
                    <a:pt x="56832" y="11887"/>
                  </a:lnTo>
                  <a:lnTo>
                    <a:pt x="54406" y="12446"/>
                  </a:lnTo>
                  <a:lnTo>
                    <a:pt x="55270" y="15468"/>
                  </a:lnTo>
                  <a:lnTo>
                    <a:pt x="57912" y="17894"/>
                  </a:lnTo>
                  <a:lnTo>
                    <a:pt x="60807" y="16675"/>
                  </a:lnTo>
                  <a:lnTo>
                    <a:pt x="62649" y="13843"/>
                  </a:lnTo>
                  <a:close/>
                </a:path>
                <a:path w="7650480" h="344170">
                  <a:moveTo>
                    <a:pt x="69151" y="3810"/>
                  </a:moveTo>
                  <a:lnTo>
                    <a:pt x="67106" y="1358"/>
                  </a:lnTo>
                  <a:lnTo>
                    <a:pt x="66027" y="0"/>
                  </a:lnTo>
                  <a:lnTo>
                    <a:pt x="61760" y="3975"/>
                  </a:lnTo>
                  <a:lnTo>
                    <a:pt x="63817" y="6565"/>
                  </a:lnTo>
                  <a:lnTo>
                    <a:pt x="64922" y="7810"/>
                  </a:lnTo>
                  <a:lnTo>
                    <a:pt x="69151" y="3810"/>
                  </a:lnTo>
                  <a:close/>
                </a:path>
                <a:path w="7650480" h="344170">
                  <a:moveTo>
                    <a:pt x="126936" y="105371"/>
                  </a:moveTo>
                  <a:lnTo>
                    <a:pt x="124891" y="102933"/>
                  </a:lnTo>
                  <a:lnTo>
                    <a:pt x="123799" y="101688"/>
                  </a:lnTo>
                  <a:lnTo>
                    <a:pt x="119557" y="105625"/>
                  </a:lnTo>
                  <a:lnTo>
                    <a:pt x="121589" y="108191"/>
                  </a:lnTo>
                  <a:lnTo>
                    <a:pt x="122669" y="109499"/>
                  </a:lnTo>
                  <a:lnTo>
                    <a:pt x="126936" y="105371"/>
                  </a:lnTo>
                  <a:close/>
                </a:path>
                <a:path w="7650480" h="344170">
                  <a:moveTo>
                    <a:pt x="131851" y="125145"/>
                  </a:moveTo>
                  <a:lnTo>
                    <a:pt x="129806" y="122656"/>
                  </a:lnTo>
                  <a:lnTo>
                    <a:pt x="128676" y="121386"/>
                  </a:lnTo>
                  <a:lnTo>
                    <a:pt x="124460" y="125361"/>
                  </a:lnTo>
                  <a:lnTo>
                    <a:pt x="126504" y="127850"/>
                  </a:lnTo>
                  <a:lnTo>
                    <a:pt x="127596" y="129184"/>
                  </a:lnTo>
                  <a:lnTo>
                    <a:pt x="131851" y="125145"/>
                  </a:lnTo>
                  <a:close/>
                </a:path>
                <a:path w="7650480" h="344170">
                  <a:moveTo>
                    <a:pt x="144005" y="176657"/>
                  </a:moveTo>
                  <a:lnTo>
                    <a:pt x="143789" y="171843"/>
                  </a:lnTo>
                  <a:lnTo>
                    <a:pt x="141058" y="173101"/>
                  </a:lnTo>
                  <a:lnTo>
                    <a:pt x="136702" y="172415"/>
                  </a:lnTo>
                  <a:lnTo>
                    <a:pt x="136944" y="177114"/>
                  </a:lnTo>
                  <a:lnTo>
                    <a:pt x="139585" y="175971"/>
                  </a:lnTo>
                  <a:lnTo>
                    <a:pt x="144005" y="176657"/>
                  </a:lnTo>
                  <a:close/>
                </a:path>
                <a:path w="7650480" h="344170">
                  <a:moveTo>
                    <a:pt x="153492" y="96354"/>
                  </a:moveTo>
                  <a:lnTo>
                    <a:pt x="144805" y="96710"/>
                  </a:lnTo>
                  <a:lnTo>
                    <a:pt x="144932" y="100507"/>
                  </a:lnTo>
                  <a:lnTo>
                    <a:pt x="149352" y="102222"/>
                  </a:lnTo>
                  <a:lnTo>
                    <a:pt x="153492" y="96354"/>
                  </a:lnTo>
                  <a:close/>
                </a:path>
                <a:path w="7650480" h="344170">
                  <a:moveTo>
                    <a:pt x="168033" y="93306"/>
                  </a:moveTo>
                  <a:lnTo>
                    <a:pt x="167386" y="85572"/>
                  </a:lnTo>
                  <a:lnTo>
                    <a:pt x="160705" y="86690"/>
                  </a:lnTo>
                  <a:lnTo>
                    <a:pt x="155486" y="89535"/>
                  </a:lnTo>
                  <a:lnTo>
                    <a:pt x="153492" y="96354"/>
                  </a:lnTo>
                  <a:lnTo>
                    <a:pt x="158991" y="96100"/>
                  </a:lnTo>
                  <a:lnTo>
                    <a:pt x="164541" y="95948"/>
                  </a:lnTo>
                  <a:lnTo>
                    <a:pt x="168033" y="93306"/>
                  </a:lnTo>
                  <a:close/>
                </a:path>
                <a:path w="7650480" h="344170">
                  <a:moveTo>
                    <a:pt x="203555" y="328244"/>
                  </a:moveTo>
                  <a:lnTo>
                    <a:pt x="194767" y="324967"/>
                  </a:lnTo>
                  <a:lnTo>
                    <a:pt x="186093" y="325158"/>
                  </a:lnTo>
                  <a:lnTo>
                    <a:pt x="179209" y="329793"/>
                  </a:lnTo>
                  <a:lnTo>
                    <a:pt x="175780" y="339852"/>
                  </a:lnTo>
                  <a:lnTo>
                    <a:pt x="182118" y="336232"/>
                  </a:lnTo>
                  <a:lnTo>
                    <a:pt x="190385" y="334975"/>
                  </a:lnTo>
                  <a:lnTo>
                    <a:pt x="198285" y="333248"/>
                  </a:lnTo>
                  <a:lnTo>
                    <a:pt x="203555" y="328244"/>
                  </a:lnTo>
                  <a:close/>
                </a:path>
                <a:path w="7650480" h="344170">
                  <a:moveTo>
                    <a:pt x="215582" y="102857"/>
                  </a:moveTo>
                  <a:lnTo>
                    <a:pt x="212953" y="95669"/>
                  </a:lnTo>
                  <a:lnTo>
                    <a:pt x="211277" y="103568"/>
                  </a:lnTo>
                  <a:lnTo>
                    <a:pt x="215582" y="102857"/>
                  </a:lnTo>
                  <a:close/>
                </a:path>
                <a:path w="7650480" h="344170">
                  <a:moveTo>
                    <a:pt x="229235" y="87007"/>
                  </a:moveTo>
                  <a:lnTo>
                    <a:pt x="221970" y="87439"/>
                  </a:lnTo>
                  <a:lnTo>
                    <a:pt x="214922" y="89204"/>
                  </a:lnTo>
                  <a:lnTo>
                    <a:pt x="218706" y="92367"/>
                  </a:lnTo>
                  <a:lnTo>
                    <a:pt x="225933" y="92951"/>
                  </a:lnTo>
                  <a:lnTo>
                    <a:pt x="229235" y="87007"/>
                  </a:lnTo>
                  <a:close/>
                </a:path>
                <a:path w="7650480" h="344170">
                  <a:moveTo>
                    <a:pt x="231952" y="188887"/>
                  </a:moveTo>
                  <a:lnTo>
                    <a:pt x="218059" y="188887"/>
                  </a:lnTo>
                  <a:lnTo>
                    <a:pt x="219557" y="189090"/>
                  </a:lnTo>
                  <a:lnTo>
                    <a:pt x="229349" y="189877"/>
                  </a:lnTo>
                  <a:lnTo>
                    <a:pt x="231952" y="188887"/>
                  </a:lnTo>
                  <a:close/>
                </a:path>
                <a:path w="7650480" h="344170">
                  <a:moveTo>
                    <a:pt x="275475" y="69430"/>
                  </a:moveTo>
                  <a:lnTo>
                    <a:pt x="275323" y="66675"/>
                  </a:lnTo>
                  <a:lnTo>
                    <a:pt x="272237" y="63881"/>
                  </a:lnTo>
                  <a:lnTo>
                    <a:pt x="271856" y="69634"/>
                  </a:lnTo>
                  <a:lnTo>
                    <a:pt x="272008" y="72390"/>
                  </a:lnTo>
                  <a:lnTo>
                    <a:pt x="275082" y="75120"/>
                  </a:lnTo>
                  <a:lnTo>
                    <a:pt x="275475" y="69430"/>
                  </a:lnTo>
                  <a:close/>
                </a:path>
                <a:path w="7650480" h="344170">
                  <a:moveTo>
                    <a:pt x="286296" y="101396"/>
                  </a:moveTo>
                  <a:lnTo>
                    <a:pt x="284264" y="98945"/>
                  </a:lnTo>
                  <a:lnTo>
                    <a:pt x="283248" y="97536"/>
                  </a:lnTo>
                  <a:lnTo>
                    <a:pt x="278942" y="101561"/>
                  </a:lnTo>
                  <a:lnTo>
                    <a:pt x="280924" y="104025"/>
                  </a:lnTo>
                  <a:lnTo>
                    <a:pt x="281965" y="105359"/>
                  </a:lnTo>
                  <a:lnTo>
                    <a:pt x="286296" y="101396"/>
                  </a:lnTo>
                  <a:close/>
                </a:path>
                <a:path w="7650480" h="344170">
                  <a:moveTo>
                    <a:pt x="298742" y="118910"/>
                  </a:moveTo>
                  <a:lnTo>
                    <a:pt x="296164" y="118237"/>
                  </a:lnTo>
                  <a:lnTo>
                    <a:pt x="294220" y="111061"/>
                  </a:lnTo>
                  <a:lnTo>
                    <a:pt x="292989" y="118910"/>
                  </a:lnTo>
                  <a:lnTo>
                    <a:pt x="298742" y="118910"/>
                  </a:lnTo>
                  <a:close/>
                </a:path>
                <a:path w="7650480" h="344170">
                  <a:moveTo>
                    <a:pt x="301028" y="142938"/>
                  </a:moveTo>
                  <a:lnTo>
                    <a:pt x="297484" y="135445"/>
                  </a:lnTo>
                  <a:lnTo>
                    <a:pt x="292176" y="136156"/>
                  </a:lnTo>
                  <a:lnTo>
                    <a:pt x="284924" y="139344"/>
                  </a:lnTo>
                  <a:lnTo>
                    <a:pt x="275539" y="139306"/>
                  </a:lnTo>
                  <a:lnTo>
                    <a:pt x="273850" y="135001"/>
                  </a:lnTo>
                  <a:lnTo>
                    <a:pt x="266776" y="140944"/>
                  </a:lnTo>
                  <a:lnTo>
                    <a:pt x="261150" y="140131"/>
                  </a:lnTo>
                  <a:lnTo>
                    <a:pt x="261607" y="146685"/>
                  </a:lnTo>
                  <a:lnTo>
                    <a:pt x="264299" y="148475"/>
                  </a:lnTo>
                  <a:lnTo>
                    <a:pt x="268249" y="148424"/>
                  </a:lnTo>
                  <a:lnTo>
                    <a:pt x="272478" y="149466"/>
                  </a:lnTo>
                  <a:lnTo>
                    <a:pt x="272973" y="149809"/>
                  </a:lnTo>
                  <a:lnTo>
                    <a:pt x="272326" y="153974"/>
                  </a:lnTo>
                  <a:lnTo>
                    <a:pt x="275310" y="158216"/>
                  </a:lnTo>
                  <a:lnTo>
                    <a:pt x="284137" y="155638"/>
                  </a:lnTo>
                  <a:lnTo>
                    <a:pt x="287388" y="158648"/>
                  </a:lnTo>
                  <a:lnTo>
                    <a:pt x="291058" y="155028"/>
                  </a:lnTo>
                  <a:lnTo>
                    <a:pt x="296583" y="153720"/>
                  </a:lnTo>
                  <a:lnTo>
                    <a:pt x="300926" y="150952"/>
                  </a:lnTo>
                  <a:lnTo>
                    <a:pt x="301028" y="142938"/>
                  </a:lnTo>
                  <a:close/>
                </a:path>
                <a:path w="7650480" h="344170">
                  <a:moveTo>
                    <a:pt x="306971" y="117614"/>
                  </a:moveTo>
                  <a:lnTo>
                    <a:pt x="305041" y="110363"/>
                  </a:lnTo>
                  <a:lnTo>
                    <a:pt x="302488" y="119900"/>
                  </a:lnTo>
                  <a:lnTo>
                    <a:pt x="298742" y="118922"/>
                  </a:lnTo>
                  <a:lnTo>
                    <a:pt x="292989" y="118910"/>
                  </a:lnTo>
                  <a:lnTo>
                    <a:pt x="288937" y="118643"/>
                  </a:lnTo>
                  <a:lnTo>
                    <a:pt x="287642" y="114503"/>
                  </a:lnTo>
                  <a:lnTo>
                    <a:pt x="287045" y="112598"/>
                  </a:lnTo>
                  <a:lnTo>
                    <a:pt x="284378" y="109359"/>
                  </a:lnTo>
                  <a:lnTo>
                    <a:pt x="283794" y="108648"/>
                  </a:lnTo>
                  <a:lnTo>
                    <a:pt x="277583" y="109359"/>
                  </a:lnTo>
                  <a:lnTo>
                    <a:pt x="267233" y="109156"/>
                  </a:lnTo>
                  <a:lnTo>
                    <a:pt x="258800" y="112344"/>
                  </a:lnTo>
                  <a:lnTo>
                    <a:pt x="251637" y="114503"/>
                  </a:lnTo>
                  <a:lnTo>
                    <a:pt x="245084" y="111201"/>
                  </a:lnTo>
                  <a:lnTo>
                    <a:pt x="246888" y="119481"/>
                  </a:lnTo>
                  <a:lnTo>
                    <a:pt x="242798" y="120650"/>
                  </a:lnTo>
                  <a:lnTo>
                    <a:pt x="238379" y="121526"/>
                  </a:lnTo>
                  <a:lnTo>
                    <a:pt x="237909" y="113131"/>
                  </a:lnTo>
                  <a:lnTo>
                    <a:pt x="237540" y="106502"/>
                  </a:lnTo>
                  <a:lnTo>
                    <a:pt x="232600" y="107619"/>
                  </a:lnTo>
                  <a:lnTo>
                    <a:pt x="232600" y="146837"/>
                  </a:lnTo>
                  <a:lnTo>
                    <a:pt x="225374" y="147231"/>
                  </a:lnTo>
                  <a:lnTo>
                    <a:pt x="225259" y="145237"/>
                  </a:lnTo>
                  <a:lnTo>
                    <a:pt x="224802" y="137236"/>
                  </a:lnTo>
                  <a:lnTo>
                    <a:pt x="232029" y="136842"/>
                  </a:lnTo>
                  <a:lnTo>
                    <a:pt x="232600" y="146837"/>
                  </a:lnTo>
                  <a:lnTo>
                    <a:pt x="232600" y="107619"/>
                  </a:lnTo>
                  <a:lnTo>
                    <a:pt x="227507" y="111506"/>
                  </a:lnTo>
                  <a:lnTo>
                    <a:pt x="223024" y="113131"/>
                  </a:lnTo>
                  <a:lnTo>
                    <a:pt x="219456" y="107530"/>
                  </a:lnTo>
                  <a:lnTo>
                    <a:pt x="224878" y="104648"/>
                  </a:lnTo>
                  <a:lnTo>
                    <a:pt x="219417" y="102374"/>
                  </a:lnTo>
                  <a:lnTo>
                    <a:pt x="215582" y="102870"/>
                  </a:lnTo>
                  <a:lnTo>
                    <a:pt x="216458" y="108280"/>
                  </a:lnTo>
                  <a:lnTo>
                    <a:pt x="216357" y="108953"/>
                  </a:lnTo>
                  <a:lnTo>
                    <a:pt x="215328" y="111747"/>
                  </a:lnTo>
                  <a:lnTo>
                    <a:pt x="212572" y="113030"/>
                  </a:lnTo>
                  <a:lnTo>
                    <a:pt x="207975" y="107543"/>
                  </a:lnTo>
                  <a:lnTo>
                    <a:pt x="204711" y="103619"/>
                  </a:lnTo>
                  <a:lnTo>
                    <a:pt x="200837" y="98615"/>
                  </a:lnTo>
                  <a:lnTo>
                    <a:pt x="205130" y="99161"/>
                  </a:lnTo>
                  <a:lnTo>
                    <a:pt x="205701" y="98615"/>
                  </a:lnTo>
                  <a:lnTo>
                    <a:pt x="207213" y="97167"/>
                  </a:lnTo>
                  <a:lnTo>
                    <a:pt x="207810" y="93281"/>
                  </a:lnTo>
                  <a:lnTo>
                    <a:pt x="198285" y="92405"/>
                  </a:lnTo>
                  <a:lnTo>
                    <a:pt x="192366" y="95961"/>
                  </a:lnTo>
                  <a:lnTo>
                    <a:pt x="194208" y="108953"/>
                  </a:lnTo>
                  <a:lnTo>
                    <a:pt x="199339" y="108331"/>
                  </a:lnTo>
                  <a:lnTo>
                    <a:pt x="204457" y="107543"/>
                  </a:lnTo>
                  <a:lnTo>
                    <a:pt x="205346" y="113449"/>
                  </a:lnTo>
                  <a:lnTo>
                    <a:pt x="196824" y="117983"/>
                  </a:lnTo>
                  <a:lnTo>
                    <a:pt x="185369" y="118910"/>
                  </a:lnTo>
                  <a:lnTo>
                    <a:pt x="174066" y="120154"/>
                  </a:lnTo>
                  <a:lnTo>
                    <a:pt x="166230" y="125603"/>
                  </a:lnTo>
                  <a:lnTo>
                    <a:pt x="169519" y="128587"/>
                  </a:lnTo>
                  <a:lnTo>
                    <a:pt x="174320" y="129247"/>
                  </a:lnTo>
                  <a:lnTo>
                    <a:pt x="178828" y="130352"/>
                  </a:lnTo>
                  <a:lnTo>
                    <a:pt x="181267" y="134683"/>
                  </a:lnTo>
                  <a:lnTo>
                    <a:pt x="186385" y="134797"/>
                  </a:lnTo>
                  <a:lnTo>
                    <a:pt x="192417" y="133502"/>
                  </a:lnTo>
                  <a:lnTo>
                    <a:pt x="197446" y="133794"/>
                  </a:lnTo>
                  <a:lnTo>
                    <a:pt x="199580" y="138671"/>
                  </a:lnTo>
                  <a:lnTo>
                    <a:pt x="193116" y="143281"/>
                  </a:lnTo>
                  <a:lnTo>
                    <a:pt x="183692" y="145237"/>
                  </a:lnTo>
                  <a:lnTo>
                    <a:pt x="174104" y="144360"/>
                  </a:lnTo>
                  <a:lnTo>
                    <a:pt x="167144" y="140512"/>
                  </a:lnTo>
                  <a:lnTo>
                    <a:pt x="168922" y="148564"/>
                  </a:lnTo>
                  <a:lnTo>
                    <a:pt x="168795" y="148920"/>
                  </a:lnTo>
                  <a:lnTo>
                    <a:pt x="164896" y="150050"/>
                  </a:lnTo>
                  <a:lnTo>
                    <a:pt x="160540" y="150926"/>
                  </a:lnTo>
                  <a:lnTo>
                    <a:pt x="156032" y="148920"/>
                  </a:lnTo>
                  <a:lnTo>
                    <a:pt x="152730" y="144843"/>
                  </a:lnTo>
                  <a:lnTo>
                    <a:pt x="152565" y="140690"/>
                  </a:lnTo>
                  <a:lnTo>
                    <a:pt x="152400" y="136321"/>
                  </a:lnTo>
                  <a:lnTo>
                    <a:pt x="145999" y="136309"/>
                  </a:lnTo>
                  <a:lnTo>
                    <a:pt x="141439" y="139903"/>
                  </a:lnTo>
                  <a:lnTo>
                    <a:pt x="138684" y="140690"/>
                  </a:lnTo>
                  <a:lnTo>
                    <a:pt x="137693" y="132270"/>
                  </a:lnTo>
                  <a:lnTo>
                    <a:pt x="145567" y="132676"/>
                  </a:lnTo>
                  <a:lnTo>
                    <a:pt x="148856" y="127508"/>
                  </a:lnTo>
                  <a:lnTo>
                    <a:pt x="147523" y="116725"/>
                  </a:lnTo>
                  <a:lnTo>
                    <a:pt x="139547" y="116179"/>
                  </a:lnTo>
                  <a:lnTo>
                    <a:pt x="136296" y="121399"/>
                  </a:lnTo>
                  <a:lnTo>
                    <a:pt x="137668" y="132257"/>
                  </a:lnTo>
                  <a:lnTo>
                    <a:pt x="132943" y="134505"/>
                  </a:lnTo>
                  <a:lnTo>
                    <a:pt x="131838" y="141211"/>
                  </a:lnTo>
                  <a:lnTo>
                    <a:pt x="131279" y="148564"/>
                  </a:lnTo>
                  <a:lnTo>
                    <a:pt x="128117" y="152768"/>
                  </a:lnTo>
                  <a:lnTo>
                    <a:pt x="113665" y="153593"/>
                  </a:lnTo>
                  <a:lnTo>
                    <a:pt x="106159" y="147637"/>
                  </a:lnTo>
                  <a:lnTo>
                    <a:pt x="97485" y="143446"/>
                  </a:lnTo>
                  <a:lnTo>
                    <a:pt x="87642" y="141097"/>
                  </a:lnTo>
                  <a:lnTo>
                    <a:pt x="76631" y="140639"/>
                  </a:lnTo>
                  <a:lnTo>
                    <a:pt x="75869" y="146558"/>
                  </a:lnTo>
                  <a:lnTo>
                    <a:pt x="72364" y="149161"/>
                  </a:lnTo>
                  <a:lnTo>
                    <a:pt x="68541" y="151409"/>
                  </a:lnTo>
                  <a:lnTo>
                    <a:pt x="66827" y="156260"/>
                  </a:lnTo>
                  <a:lnTo>
                    <a:pt x="71018" y="156959"/>
                  </a:lnTo>
                  <a:lnTo>
                    <a:pt x="69202" y="161023"/>
                  </a:lnTo>
                  <a:lnTo>
                    <a:pt x="67183" y="161163"/>
                  </a:lnTo>
                  <a:lnTo>
                    <a:pt x="64338" y="162293"/>
                  </a:lnTo>
                  <a:lnTo>
                    <a:pt x="63944" y="166395"/>
                  </a:lnTo>
                  <a:lnTo>
                    <a:pt x="60871" y="166598"/>
                  </a:lnTo>
                  <a:lnTo>
                    <a:pt x="48793" y="166573"/>
                  </a:lnTo>
                  <a:lnTo>
                    <a:pt x="38252" y="161518"/>
                  </a:lnTo>
                  <a:lnTo>
                    <a:pt x="29756" y="159524"/>
                  </a:lnTo>
                  <a:lnTo>
                    <a:pt x="24345" y="168668"/>
                  </a:lnTo>
                  <a:lnTo>
                    <a:pt x="29819" y="168325"/>
                  </a:lnTo>
                  <a:lnTo>
                    <a:pt x="35318" y="167868"/>
                  </a:lnTo>
                  <a:lnTo>
                    <a:pt x="39116" y="170091"/>
                  </a:lnTo>
                  <a:lnTo>
                    <a:pt x="39497" y="177825"/>
                  </a:lnTo>
                  <a:lnTo>
                    <a:pt x="52247" y="174472"/>
                  </a:lnTo>
                  <a:lnTo>
                    <a:pt x="62826" y="172923"/>
                  </a:lnTo>
                  <a:lnTo>
                    <a:pt x="73253" y="170675"/>
                  </a:lnTo>
                  <a:lnTo>
                    <a:pt x="79552" y="167868"/>
                  </a:lnTo>
                  <a:lnTo>
                    <a:pt x="82346" y="166624"/>
                  </a:lnTo>
                  <a:lnTo>
                    <a:pt x="85547" y="165188"/>
                  </a:lnTo>
                  <a:lnTo>
                    <a:pt x="139585" y="162128"/>
                  </a:lnTo>
                  <a:lnTo>
                    <a:pt x="141998" y="159588"/>
                  </a:lnTo>
                  <a:lnTo>
                    <a:pt x="145059" y="156591"/>
                  </a:lnTo>
                  <a:lnTo>
                    <a:pt x="150037" y="156464"/>
                  </a:lnTo>
                  <a:lnTo>
                    <a:pt x="178866" y="154813"/>
                  </a:lnTo>
                  <a:lnTo>
                    <a:pt x="183273" y="158686"/>
                  </a:lnTo>
                  <a:lnTo>
                    <a:pt x="190284" y="158686"/>
                  </a:lnTo>
                  <a:lnTo>
                    <a:pt x="211645" y="158686"/>
                  </a:lnTo>
                  <a:lnTo>
                    <a:pt x="215150" y="157797"/>
                  </a:lnTo>
                  <a:lnTo>
                    <a:pt x="222300" y="157391"/>
                  </a:lnTo>
                  <a:lnTo>
                    <a:pt x="219075" y="163334"/>
                  </a:lnTo>
                  <a:lnTo>
                    <a:pt x="211912" y="162750"/>
                  </a:lnTo>
                  <a:lnTo>
                    <a:pt x="208140" y="159588"/>
                  </a:lnTo>
                  <a:lnTo>
                    <a:pt x="211505" y="158724"/>
                  </a:lnTo>
                  <a:lnTo>
                    <a:pt x="190284" y="158686"/>
                  </a:lnTo>
                  <a:lnTo>
                    <a:pt x="197091" y="158915"/>
                  </a:lnTo>
                  <a:lnTo>
                    <a:pt x="201053" y="163588"/>
                  </a:lnTo>
                  <a:lnTo>
                    <a:pt x="194894" y="163766"/>
                  </a:lnTo>
                  <a:lnTo>
                    <a:pt x="191985" y="167805"/>
                  </a:lnTo>
                  <a:lnTo>
                    <a:pt x="190855" y="174078"/>
                  </a:lnTo>
                  <a:lnTo>
                    <a:pt x="197840" y="174015"/>
                  </a:lnTo>
                  <a:lnTo>
                    <a:pt x="205651" y="172656"/>
                  </a:lnTo>
                  <a:lnTo>
                    <a:pt x="211607" y="174193"/>
                  </a:lnTo>
                  <a:lnTo>
                    <a:pt x="212991" y="182841"/>
                  </a:lnTo>
                  <a:lnTo>
                    <a:pt x="207276" y="181673"/>
                  </a:lnTo>
                  <a:lnTo>
                    <a:pt x="200888" y="178803"/>
                  </a:lnTo>
                  <a:lnTo>
                    <a:pt x="196138" y="179463"/>
                  </a:lnTo>
                  <a:lnTo>
                    <a:pt x="195427" y="187579"/>
                  </a:lnTo>
                  <a:lnTo>
                    <a:pt x="208419" y="187579"/>
                  </a:lnTo>
                  <a:lnTo>
                    <a:pt x="235419" y="187579"/>
                  </a:lnTo>
                  <a:lnTo>
                    <a:pt x="238417" y="186448"/>
                  </a:lnTo>
                  <a:lnTo>
                    <a:pt x="238201" y="182841"/>
                  </a:lnTo>
                  <a:lnTo>
                    <a:pt x="238163" y="182219"/>
                  </a:lnTo>
                  <a:lnTo>
                    <a:pt x="238125" y="181660"/>
                  </a:lnTo>
                  <a:lnTo>
                    <a:pt x="237832" y="176872"/>
                  </a:lnTo>
                  <a:lnTo>
                    <a:pt x="237744" y="175323"/>
                  </a:lnTo>
                  <a:lnTo>
                    <a:pt x="234784" y="172656"/>
                  </a:lnTo>
                  <a:lnTo>
                    <a:pt x="232803" y="170878"/>
                  </a:lnTo>
                  <a:lnTo>
                    <a:pt x="230784" y="169354"/>
                  </a:lnTo>
                  <a:lnTo>
                    <a:pt x="230784" y="181660"/>
                  </a:lnTo>
                  <a:lnTo>
                    <a:pt x="226504" y="180962"/>
                  </a:lnTo>
                  <a:lnTo>
                    <a:pt x="223723" y="182219"/>
                  </a:lnTo>
                  <a:lnTo>
                    <a:pt x="223596" y="177431"/>
                  </a:lnTo>
                  <a:lnTo>
                    <a:pt x="228003" y="178206"/>
                  </a:lnTo>
                  <a:lnTo>
                    <a:pt x="229539" y="177431"/>
                  </a:lnTo>
                  <a:lnTo>
                    <a:pt x="230682" y="176872"/>
                  </a:lnTo>
                  <a:lnTo>
                    <a:pt x="230784" y="181660"/>
                  </a:lnTo>
                  <a:lnTo>
                    <a:pt x="230784" y="169354"/>
                  </a:lnTo>
                  <a:lnTo>
                    <a:pt x="227558" y="166903"/>
                  </a:lnTo>
                  <a:lnTo>
                    <a:pt x="226961" y="163334"/>
                  </a:lnTo>
                  <a:lnTo>
                    <a:pt x="225983" y="157391"/>
                  </a:lnTo>
                  <a:lnTo>
                    <a:pt x="225958" y="157187"/>
                  </a:lnTo>
                  <a:lnTo>
                    <a:pt x="232664" y="159385"/>
                  </a:lnTo>
                  <a:lnTo>
                    <a:pt x="237261" y="158483"/>
                  </a:lnTo>
                  <a:lnTo>
                    <a:pt x="240804" y="157187"/>
                  </a:lnTo>
                  <a:lnTo>
                    <a:pt x="242468" y="156591"/>
                  </a:lnTo>
                  <a:lnTo>
                    <a:pt x="251155" y="155765"/>
                  </a:lnTo>
                  <a:lnTo>
                    <a:pt x="251688" y="154813"/>
                  </a:lnTo>
                  <a:lnTo>
                    <a:pt x="252361" y="153593"/>
                  </a:lnTo>
                  <a:lnTo>
                    <a:pt x="253695" y="151180"/>
                  </a:lnTo>
                  <a:lnTo>
                    <a:pt x="253720" y="150926"/>
                  </a:lnTo>
                  <a:lnTo>
                    <a:pt x="254114" y="147231"/>
                  </a:lnTo>
                  <a:lnTo>
                    <a:pt x="254330" y="145237"/>
                  </a:lnTo>
                  <a:lnTo>
                    <a:pt x="254330" y="143281"/>
                  </a:lnTo>
                  <a:lnTo>
                    <a:pt x="253758" y="136842"/>
                  </a:lnTo>
                  <a:lnTo>
                    <a:pt x="253644" y="135610"/>
                  </a:lnTo>
                  <a:lnTo>
                    <a:pt x="259867" y="135521"/>
                  </a:lnTo>
                  <a:lnTo>
                    <a:pt x="261277" y="133502"/>
                  </a:lnTo>
                  <a:lnTo>
                    <a:pt x="262750" y="131394"/>
                  </a:lnTo>
                  <a:lnTo>
                    <a:pt x="263994" y="125095"/>
                  </a:lnTo>
                  <a:lnTo>
                    <a:pt x="259778" y="124244"/>
                  </a:lnTo>
                  <a:lnTo>
                    <a:pt x="261035" y="121526"/>
                  </a:lnTo>
                  <a:lnTo>
                    <a:pt x="261658" y="120192"/>
                  </a:lnTo>
                  <a:lnTo>
                    <a:pt x="263715" y="120078"/>
                  </a:lnTo>
                  <a:lnTo>
                    <a:pt x="270256" y="122491"/>
                  </a:lnTo>
                  <a:lnTo>
                    <a:pt x="278790" y="121780"/>
                  </a:lnTo>
                  <a:lnTo>
                    <a:pt x="282244" y="128968"/>
                  </a:lnTo>
                  <a:lnTo>
                    <a:pt x="290042" y="128143"/>
                  </a:lnTo>
                  <a:lnTo>
                    <a:pt x="299072" y="128841"/>
                  </a:lnTo>
                  <a:lnTo>
                    <a:pt x="301358" y="128143"/>
                  </a:lnTo>
                  <a:lnTo>
                    <a:pt x="305879" y="126771"/>
                  </a:lnTo>
                  <a:lnTo>
                    <a:pt x="306476" y="121780"/>
                  </a:lnTo>
                  <a:lnTo>
                    <a:pt x="306679" y="120078"/>
                  </a:lnTo>
                  <a:lnTo>
                    <a:pt x="306705" y="119900"/>
                  </a:lnTo>
                  <a:lnTo>
                    <a:pt x="306971" y="117614"/>
                  </a:lnTo>
                  <a:close/>
                </a:path>
                <a:path w="7650480" h="344170">
                  <a:moveTo>
                    <a:pt x="330339" y="151257"/>
                  </a:moveTo>
                  <a:lnTo>
                    <a:pt x="327812" y="144132"/>
                  </a:lnTo>
                  <a:lnTo>
                    <a:pt x="326009" y="151942"/>
                  </a:lnTo>
                  <a:lnTo>
                    <a:pt x="330339" y="151257"/>
                  </a:lnTo>
                  <a:close/>
                </a:path>
                <a:path w="7650480" h="344170">
                  <a:moveTo>
                    <a:pt x="345998" y="142646"/>
                  </a:moveTo>
                  <a:lnTo>
                    <a:pt x="340309" y="139903"/>
                  </a:lnTo>
                  <a:lnTo>
                    <a:pt x="340944" y="145846"/>
                  </a:lnTo>
                  <a:lnTo>
                    <a:pt x="345998" y="142646"/>
                  </a:lnTo>
                  <a:close/>
                </a:path>
                <a:path w="7650480" h="344170">
                  <a:moveTo>
                    <a:pt x="358063" y="205117"/>
                  </a:moveTo>
                  <a:lnTo>
                    <a:pt x="357911" y="200240"/>
                  </a:lnTo>
                  <a:lnTo>
                    <a:pt x="355219" y="201485"/>
                  </a:lnTo>
                  <a:lnTo>
                    <a:pt x="350888" y="200507"/>
                  </a:lnTo>
                  <a:lnTo>
                    <a:pt x="350977" y="205524"/>
                  </a:lnTo>
                  <a:lnTo>
                    <a:pt x="353695" y="204228"/>
                  </a:lnTo>
                  <a:lnTo>
                    <a:pt x="358063" y="205117"/>
                  </a:lnTo>
                  <a:close/>
                </a:path>
                <a:path w="7650480" h="344170">
                  <a:moveTo>
                    <a:pt x="360413" y="254939"/>
                  </a:moveTo>
                  <a:lnTo>
                    <a:pt x="360273" y="250088"/>
                  </a:lnTo>
                  <a:lnTo>
                    <a:pt x="357555" y="251218"/>
                  </a:lnTo>
                  <a:lnTo>
                    <a:pt x="353237" y="250405"/>
                  </a:lnTo>
                  <a:lnTo>
                    <a:pt x="353339" y="255270"/>
                  </a:lnTo>
                  <a:lnTo>
                    <a:pt x="356069" y="254139"/>
                  </a:lnTo>
                  <a:lnTo>
                    <a:pt x="360413" y="254939"/>
                  </a:lnTo>
                  <a:close/>
                </a:path>
                <a:path w="7650480" h="344170">
                  <a:moveTo>
                    <a:pt x="363283" y="160185"/>
                  </a:moveTo>
                  <a:lnTo>
                    <a:pt x="355600" y="159766"/>
                  </a:lnTo>
                  <a:lnTo>
                    <a:pt x="350012" y="156171"/>
                  </a:lnTo>
                  <a:lnTo>
                    <a:pt x="340944" y="145846"/>
                  </a:lnTo>
                  <a:lnTo>
                    <a:pt x="335013" y="144627"/>
                  </a:lnTo>
                  <a:lnTo>
                    <a:pt x="334937" y="150774"/>
                  </a:lnTo>
                  <a:lnTo>
                    <a:pt x="330339" y="151257"/>
                  </a:lnTo>
                  <a:lnTo>
                    <a:pt x="330568" y="156210"/>
                  </a:lnTo>
                  <a:lnTo>
                    <a:pt x="337921" y="160020"/>
                  </a:lnTo>
                  <a:lnTo>
                    <a:pt x="347129" y="164490"/>
                  </a:lnTo>
                  <a:lnTo>
                    <a:pt x="356247" y="165811"/>
                  </a:lnTo>
                  <a:lnTo>
                    <a:pt x="363283" y="160185"/>
                  </a:lnTo>
                  <a:close/>
                </a:path>
                <a:path w="7650480" h="344170">
                  <a:moveTo>
                    <a:pt x="374015" y="79959"/>
                  </a:moveTo>
                  <a:lnTo>
                    <a:pt x="365315" y="80124"/>
                  </a:lnTo>
                  <a:lnTo>
                    <a:pt x="365379" y="83947"/>
                  </a:lnTo>
                  <a:lnTo>
                    <a:pt x="369760" y="85775"/>
                  </a:lnTo>
                  <a:lnTo>
                    <a:pt x="374015" y="79959"/>
                  </a:lnTo>
                  <a:close/>
                </a:path>
                <a:path w="7650480" h="344170">
                  <a:moveTo>
                    <a:pt x="379158" y="76720"/>
                  </a:moveTo>
                  <a:lnTo>
                    <a:pt x="373354" y="73990"/>
                  </a:lnTo>
                  <a:lnTo>
                    <a:pt x="374015" y="79959"/>
                  </a:lnTo>
                  <a:lnTo>
                    <a:pt x="379158" y="76720"/>
                  </a:lnTo>
                  <a:close/>
                </a:path>
                <a:path w="7650480" h="344170">
                  <a:moveTo>
                    <a:pt x="382270" y="91325"/>
                  </a:moveTo>
                  <a:lnTo>
                    <a:pt x="380733" y="86550"/>
                  </a:lnTo>
                  <a:lnTo>
                    <a:pt x="377990" y="85915"/>
                  </a:lnTo>
                  <a:lnTo>
                    <a:pt x="378345" y="94856"/>
                  </a:lnTo>
                  <a:lnTo>
                    <a:pt x="382270" y="91325"/>
                  </a:lnTo>
                  <a:close/>
                </a:path>
                <a:path w="7650480" h="344170">
                  <a:moveTo>
                    <a:pt x="383108" y="119646"/>
                  </a:moveTo>
                  <a:lnTo>
                    <a:pt x="374091" y="119100"/>
                  </a:lnTo>
                  <a:lnTo>
                    <a:pt x="365467" y="119278"/>
                  </a:lnTo>
                  <a:lnTo>
                    <a:pt x="365493" y="130136"/>
                  </a:lnTo>
                  <a:lnTo>
                    <a:pt x="370344" y="133210"/>
                  </a:lnTo>
                  <a:lnTo>
                    <a:pt x="375564" y="131559"/>
                  </a:lnTo>
                  <a:lnTo>
                    <a:pt x="380149" y="126580"/>
                  </a:lnTo>
                  <a:lnTo>
                    <a:pt x="383108" y="119646"/>
                  </a:lnTo>
                  <a:close/>
                </a:path>
                <a:path w="7650480" h="344170">
                  <a:moveTo>
                    <a:pt x="406171" y="153593"/>
                  </a:moveTo>
                  <a:lnTo>
                    <a:pt x="406120" y="148805"/>
                  </a:lnTo>
                  <a:lnTo>
                    <a:pt x="403402" y="149936"/>
                  </a:lnTo>
                  <a:lnTo>
                    <a:pt x="398995" y="149212"/>
                  </a:lnTo>
                  <a:lnTo>
                    <a:pt x="399072" y="154000"/>
                  </a:lnTo>
                  <a:lnTo>
                    <a:pt x="401866" y="152768"/>
                  </a:lnTo>
                  <a:lnTo>
                    <a:pt x="406171" y="153593"/>
                  </a:lnTo>
                  <a:close/>
                </a:path>
                <a:path w="7650480" h="344170">
                  <a:moveTo>
                    <a:pt x="422859" y="118351"/>
                  </a:moveTo>
                  <a:lnTo>
                    <a:pt x="411645" y="115074"/>
                  </a:lnTo>
                  <a:lnTo>
                    <a:pt x="409879" y="123825"/>
                  </a:lnTo>
                  <a:lnTo>
                    <a:pt x="401358" y="123952"/>
                  </a:lnTo>
                  <a:lnTo>
                    <a:pt x="398576" y="125196"/>
                  </a:lnTo>
                  <a:lnTo>
                    <a:pt x="394271" y="124345"/>
                  </a:lnTo>
                  <a:lnTo>
                    <a:pt x="394347" y="129197"/>
                  </a:lnTo>
                  <a:lnTo>
                    <a:pt x="403567" y="130873"/>
                  </a:lnTo>
                  <a:lnTo>
                    <a:pt x="412216" y="131851"/>
                  </a:lnTo>
                  <a:lnTo>
                    <a:pt x="419074" y="128790"/>
                  </a:lnTo>
                  <a:lnTo>
                    <a:pt x="422859" y="118351"/>
                  </a:lnTo>
                  <a:close/>
                </a:path>
                <a:path w="7650480" h="344170">
                  <a:moveTo>
                    <a:pt x="444538" y="117652"/>
                  </a:moveTo>
                  <a:lnTo>
                    <a:pt x="441312" y="115366"/>
                  </a:lnTo>
                  <a:lnTo>
                    <a:pt x="436435" y="112699"/>
                  </a:lnTo>
                  <a:lnTo>
                    <a:pt x="431990" y="112623"/>
                  </a:lnTo>
                  <a:lnTo>
                    <a:pt x="430047" y="118135"/>
                  </a:lnTo>
                  <a:lnTo>
                    <a:pt x="433273" y="120345"/>
                  </a:lnTo>
                  <a:lnTo>
                    <a:pt x="438137" y="123024"/>
                  </a:lnTo>
                  <a:lnTo>
                    <a:pt x="442582" y="123126"/>
                  </a:lnTo>
                  <a:lnTo>
                    <a:pt x="444538" y="117652"/>
                  </a:lnTo>
                  <a:close/>
                </a:path>
                <a:path w="7650480" h="344170">
                  <a:moveTo>
                    <a:pt x="457174" y="110147"/>
                  </a:moveTo>
                  <a:lnTo>
                    <a:pt x="454964" y="107289"/>
                  </a:lnTo>
                  <a:lnTo>
                    <a:pt x="451002" y="105727"/>
                  </a:lnTo>
                  <a:lnTo>
                    <a:pt x="446925" y="108191"/>
                  </a:lnTo>
                  <a:lnTo>
                    <a:pt x="444271" y="112801"/>
                  </a:lnTo>
                  <a:lnTo>
                    <a:pt x="444538" y="117652"/>
                  </a:lnTo>
                  <a:lnTo>
                    <a:pt x="445071" y="116497"/>
                  </a:lnTo>
                  <a:lnTo>
                    <a:pt x="457174" y="110147"/>
                  </a:lnTo>
                  <a:close/>
                </a:path>
                <a:path w="7650480" h="344170">
                  <a:moveTo>
                    <a:pt x="471754" y="166497"/>
                  </a:moveTo>
                  <a:lnTo>
                    <a:pt x="471665" y="161544"/>
                  </a:lnTo>
                  <a:lnTo>
                    <a:pt x="468884" y="162890"/>
                  </a:lnTo>
                  <a:lnTo>
                    <a:pt x="464540" y="162039"/>
                  </a:lnTo>
                  <a:lnTo>
                    <a:pt x="464616" y="166839"/>
                  </a:lnTo>
                  <a:lnTo>
                    <a:pt x="467385" y="165709"/>
                  </a:lnTo>
                  <a:lnTo>
                    <a:pt x="471754" y="166497"/>
                  </a:lnTo>
                  <a:close/>
                </a:path>
                <a:path w="7650480" h="344170">
                  <a:moveTo>
                    <a:pt x="478421" y="151422"/>
                  </a:moveTo>
                  <a:lnTo>
                    <a:pt x="478015" y="141401"/>
                  </a:lnTo>
                  <a:lnTo>
                    <a:pt x="470865" y="141643"/>
                  </a:lnTo>
                  <a:lnTo>
                    <a:pt x="471258" y="151650"/>
                  </a:lnTo>
                  <a:lnTo>
                    <a:pt x="473671" y="151561"/>
                  </a:lnTo>
                  <a:lnTo>
                    <a:pt x="478421" y="151422"/>
                  </a:lnTo>
                  <a:close/>
                </a:path>
                <a:path w="7650480" h="344170">
                  <a:moveTo>
                    <a:pt x="479234" y="171310"/>
                  </a:moveTo>
                  <a:lnTo>
                    <a:pt x="476758" y="164211"/>
                  </a:lnTo>
                  <a:lnTo>
                    <a:pt x="474929" y="172085"/>
                  </a:lnTo>
                  <a:lnTo>
                    <a:pt x="479234" y="171310"/>
                  </a:lnTo>
                  <a:close/>
                </a:path>
                <a:path w="7650480" h="344170">
                  <a:moveTo>
                    <a:pt x="505663" y="153085"/>
                  </a:moveTo>
                  <a:lnTo>
                    <a:pt x="503707" y="150596"/>
                  </a:lnTo>
                  <a:lnTo>
                    <a:pt x="502640" y="149263"/>
                  </a:lnTo>
                  <a:lnTo>
                    <a:pt x="498309" y="153174"/>
                  </a:lnTo>
                  <a:lnTo>
                    <a:pt x="500303" y="155752"/>
                  </a:lnTo>
                  <a:lnTo>
                    <a:pt x="501408" y="157086"/>
                  </a:lnTo>
                  <a:lnTo>
                    <a:pt x="505663" y="153085"/>
                  </a:lnTo>
                  <a:close/>
                </a:path>
                <a:path w="7650480" h="344170">
                  <a:moveTo>
                    <a:pt x="510336" y="135445"/>
                  </a:moveTo>
                  <a:lnTo>
                    <a:pt x="506310" y="136055"/>
                  </a:lnTo>
                  <a:lnTo>
                    <a:pt x="504431" y="128358"/>
                  </a:lnTo>
                  <a:lnTo>
                    <a:pt x="503123" y="135686"/>
                  </a:lnTo>
                  <a:lnTo>
                    <a:pt x="503364" y="140766"/>
                  </a:lnTo>
                  <a:lnTo>
                    <a:pt x="509701" y="141681"/>
                  </a:lnTo>
                  <a:lnTo>
                    <a:pt x="510336" y="135445"/>
                  </a:lnTo>
                  <a:close/>
                </a:path>
                <a:path w="7650480" h="344170">
                  <a:moveTo>
                    <a:pt x="574573" y="160870"/>
                  </a:moveTo>
                  <a:lnTo>
                    <a:pt x="572630" y="158267"/>
                  </a:lnTo>
                  <a:lnTo>
                    <a:pt x="571576" y="157099"/>
                  </a:lnTo>
                  <a:lnTo>
                    <a:pt x="567232" y="160934"/>
                  </a:lnTo>
                  <a:lnTo>
                    <a:pt x="569163" y="163436"/>
                  </a:lnTo>
                  <a:lnTo>
                    <a:pt x="570204" y="164769"/>
                  </a:lnTo>
                  <a:lnTo>
                    <a:pt x="574573" y="160870"/>
                  </a:lnTo>
                  <a:close/>
                </a:path>
                <a:path w="7650480" h="344170">
                  <a:moveTo>
                    <a:pt x="7348398" y="307670"/>
                  </a:moveTo>
                  <a:lnTo>
                    <a:pt x="7344550" y="303911"/>
                  </a:lnTo>
                  <a:lnTo>
                    <a:pt x="7343445" y="310502"/>
                  </a:lnTo>
                  <a:lnTo>
                    <a:pt x="7338365" y="311823"/>
                  </a:lnTo>
                  <a:lnTo>
                    <a:pt x="7337692" y="319024"/>
                  </a:lnTo>
                  <a:lnTo>
                    <a:pt x="7343241" y="318719"/>
                  </a:lnTo>
                  <a:lnTo>
                    <a:pt x="7347382" y="313778"/>
                  </a:lnTo>
                  <a:lnTo>
                    <a:pt x="7348398" y="307670"/>
                  </a:lnTo>
                  <a:close/>
                </a:path>
                <a:path w="7650480" h="344170">
                  <a:moveTo>
                    <a:pt x="7358037" y="340525"/>
                  </a:moveTo>
                  <a:lnTo>
                    <a:pt x="7352335" y="337693"/>
                  </a:lnTo>
                  <a:lnTo>
                    <a:pt x="7352843" y="343636"/>
                  </a:lnTo>
                  <a:lnTo>
                    <a:pt x="7358037" y="340525"/>
                  </a:lnTo>
                  <a:close/>
                </a:path>
                <a:path w="7650480" h="344170">
                  <a:moveTo>
                    <a:pt x="7413942" y="298284"/>
                  </a:moveTo>
                  <a:lnTo>
                    <a:pt x="7413384" y="292341"/>
                  </a:lnTo>
                  <a:lnTo>
                    <a:pt x="7408253" y="295503"/>
                  </a:lnTo>
                  <a:lnTo>
                    <a:pt x="7413942" y="298284"/>
                  </a:lnTo>
                  <a:close/>
                </a:path>
                <a:path w="7650480" h="344170">
                  <a:moveTo>
                    <a:pt x="7417409" y="288810"/>
                  </a:moveTo>
                  <a:lnTo>
                    <a:pt x="7415962" y="284048"/>
                  </a:lnTo>
                  <a:lnTo>
                    <a:pt x="7413218" y="283425"/>
                  </a:lnTo>
                  <a:lnTo>
                    <a:pt x="7413384" y="292341"/>
                  </a:lnTo>
                  <a:lnTo>
                    <a:pt x="7417409" y="288810"/>
                  </a:lnTo>
                  <a:close/>
                </a:path>
                <a:path w="7650480" h="344170">
                  <a:moveTo>
                    <a:pt x="7427696" y="281851"/>
                  </a:moveTo>
                  <a:lnTo>
                    <a:pt x="7427620" y="273291"/>
                  </a:lnTo>
                  <a:lnTo>
                    <a:pt x="7424496" y="269100"/>
                  </a:lnTo>
                  <a:lnTo>
                    <a:pt x="7419975" y="267131"/>
                  </a:lnTo>
                  <a:lnTo>
                    <a:pt x="7420597" y="274929"/>
                  </a:lnTo>
                  <a:lnTo>
                    <a:pt x="7419988" y="284416"/>
                  </a:lnTo>
                  <a:lnTo>
                    <a:pt x="7427696" y="281851"/>
                  </a:lnTo>
                  <a:close/>
                </a:path>
                <a:path w="7650480" h="344170">
                  <a:moveTo>
                    <a:pt x="7428293" y="57327"/>
                  </a:moveTo>
                  <a:lnTo>
                    <a:pt x="7428077" y="52311"/>
                  </a:lnTo>
                  <a:lnTo>
                    <a:pt x="7421816" y="51219"/>
                  </a:lnTo>
                  <a:lnTo>
                    <a:pt x="7421105" y="57581"/>
                  </a:lnTo>
                  <a:lnTo>
                    <a:pt x="7422070" y="63538"/>
                  </a:lnTo>
                  <a:lnTo>
                    <a:pt x="7425169" y="60464"/>
                  </a:lnTo>
                  <a:lnTo>
                    <a:pt x="7428293" y="57327"/>
                  </a:lnTo>
                  <a:close/>
                </a:path>
                <a:path w="7650480" h="344170">
                  <a:moveTo>
                    <a:pt x="7432548" y="81965"/>
                  </a:moveTo>
                  <a:lnTo>
                    <a:pt x="7432472" y="77152"/>
                  </a:lnTo>
                  <a:lnTo>
                    <a:pt x="7429716" y="78320"/>
                  </a:lnTo>
                  <a:lnTo>
                    <a:pt x="7425398" y="77533"/>
                  </a:lnTo>
                  <a:lnTo>
                    <a:pt x="7425449" y="82257"/>
                  </a:lnTo>
                  <a:lnTo>
                    <a:pt x="7428217" y="81127"/>
                  </a:lnTo>
                  <a:lnTo>
                    <a:pt x="7432548" y="81965"/>
                  </a:lnTo>
                  <a:close/>
                </a:path>
                <a:path w="7650480" h="344170">
                  <a:moveTo>
                    <a:pt x="7435469" y="57086"/>
                  </a:moveTo>
                  <a:lnTo>
                    <a:pt x="7435418" y="54267"/>
                  </a:lnTo>
                  <a:lnTo>
                    <a:pt x="7432370" y="51498"/>
                  </a:lnTo>
                  <a:lnTo>
                    <a:pt x="7431875" y="57213"/>
                  </a:lnTo>
                  <a:lnTo>
                    <a:pt x="7431951" y="59918"/>
                  </a:lnTo>
                  <a:lnTo>
                    <a:pt x="7434961" y="62699"/>
                  </a:lnTo>
                  <a:lnTo>
                    <a:pt x="7435469" y="57086"/>
                  </a:lnTo>
                  <a:close/>
                </a:path>
                <a:path w="7650480" h="344170">
                  <a:moveTo>
                    <a:pt x="7457948" y="315747"/>
                  </a:moveTo>
                  <a:lnTo>
                    <a:pt x="7448588" y="316649"/>
                  </a:lnTo>
                  <a:lnTo>
                    <a:pt x="7439190" y="317360"/>
                  </a:lnTo>
                  <a:lnTo>
                    <a:pt x="7440117" y="331317"/>
                  </a:lnTo>
                  <a:lnTo>
                    <a:pt x="7448613" y="329399"/>
                  </a:lnTo>
                  <a:lnTo>
                    <a:pt x="7455675" y="325729"/>
                  </a:lnTo>
                  <a:lnTo>
                    <a:pt x="7457948" y="315747"/>
                  </a:lnTo>
                  <a:close/>
                </a:path>
                <a:path w="7650480" h="344170">
                  <a:moveTo>
                    <a:pt x="7464653" y="70954"/>
                  </a:moveTo>
                  <a:lnTo>
                    <a:pt x="7457300" y="71031"/>
                  </a:lnTo>
                  <a:lnTo>
                    <a:pt x="7450455" y="71729"/>
                  </a:lnTo>
                  <a:lnTo>
                    <a:pt x="7445388" y="74701"/>
                  </a:lnTo>
                  <a:lnTo>
                    <a:pt x="7443419" y="81622"/>
                  </a:lnTo>
                  <a:lnTo>
                    <a:pt x="7448842" y="79133"/>
                  </a:lnTo>
                  <a:lnTo>
                    <a:pt x="7455065" y="77660"/>
                  </a:lnTo>
                  <a:lnTo>
                    <a:pt x="7460780" y="75488"/>
                  </a:lnTo>
                  <a:lnTo>
                    <a:pt x="7464653" y="70954"/>
                  </a:lnTo>
                  <a:close/>
                </a:path>
                <a:path w="7650480" h="344170">
                  <a:moveTo>
                    <a:pt x="7471169" y="50838"/>
                  </a:moveTo>
                  <a:lnTo>
                    <a:pt x="7464349" y="51511"/>
                  </a:lnTo>
                  <a:lnTo>
                    <a:pt x="7456398" y="50723"/>
                  </a:lnTo>
                  <a:lnTo>
                    <a:pt x="7449591" y="51473"/>
                  </a:lnTo>
                  <a:lnTo>
                    <a:pt x="7446213" y="56718"/>
                  </a:lnTo>
                  <a:lnTo>
                    <a:pt x="7451166" y="62915"/>
                  </a:lnTo>
                  <a:lnTo>
                    <a:pt x="7459637" y="62623"/>
                  </a:lnTo>
                  <a:lnTo>
                    <a:pt x="7464184" y="56095"/>
                  </a:lnTo>
                  <a:lnTo>
                    <a:pt x="7465657" y="62992"/>
                  </a:lnTo>
                  <a:lnTo>
                    <a:pt x="7470495" y="56299"/>
                  </a:lnTo>
                  <a:lnTo>
                    <a:pt x="7471169" y="50838"/>
                  </a:lnTo>
                  <a:close/>
                </a:path>
                <a:path w="7650480" h="344170">
                  <a:moveTo>
                    <a:pt x="7492505" y="45059"/>
                  </a:moveTo>
                  <a:lnTo>
                    <a:pt x="7488148" y="42608"/>
                  </a:lnTo>
                  <a:lnTo>
                    <a:pt x="7482116" y="43218"/>
                  </a:lnTo>
                  <a:lnTo>
                    <a:pt x="7475944" y="46189"/>
                  </a:lnTo>
                  <a:lnTo>
                    <a:pt x="7471169" y="50838"/>
                  </a:lnTo>
                  <a:lnTo>
                    <a:pt x="7478712" y="51485"/>
                  </a:lnTo>
                  <a:lnTo>
                    <a:pt x="7484923" y="53886"/>
                  </a:lnTo>
                  <a:lnTo>
                    <a:pt x="7489596" y="53314"/>
                  </a:lnTo>
                  <a:lnTo>
                    <a:pt x="7492505" y="45059"/>
                  </a:lnTo>
                  <a:close/>
                </a:path>
                <a:path w="7650480" h="344170">
                  <a:moveTo>
                    <a:pt x="7521575" y="54102"/>
                  </a:moveTo>
                  <a:lnTo>
                    <a:pt x="7521473" y="51295"/>
                  </a:lnTo>
                  <a:lnTo>
                    <a:pt x="7518438" y="48514"/>
                  </a:lnTo>
                  <a:lnTo>
                    <a:pt x="7517968" y="54229"/>
                  </a:lnTo>
                  <a:lnTo>
                    <a:pt x="7518057" y="56934"/>
                  </a:lnTo>
                  <a:lnTo>
                    <a:pt x="7521105" y="59715"/>
                  </a:lnTo>
                  <a:lnTo>
                    <a:pt x="7521575" y="54102"/>
                  </a:lnTo>
                  <a:close/>
                </a:path>
                <a:path w="7650480" h="344170">
                  <a:moveTo>
                    <a:pt x="7525601" y="220497"/>
                  </a:moveTo>
                  <a:lnTo>
                    <a:pt x="7519771" y="217652"/>
                  </a:lnTo>
                  <a:lnTo>
                    <a:pt x="7520381" y="223786"/>
                  </a:lnTo>
                  <a:lnTo>
                    <a:pt x="7525601" y="220497"/>
                  </a:lnTo>
                  <a:close/>
                </a:path>
                <a:path w="7650480" h="344170">
                  <a:moveTo>
                    <a:pt x="7539126" y="43434"/>
                  </a:moveTo>
                  <a:lnTo>
                    <a:pt x="7538936" y="38557"/>
                  </a:lnTo>
                  <a:lnTo>
                    <a:pt x="7532586" y="37439"/>
                  </a:lnTo>
                  <a:lnTo>
                    <a:pt x="7531925" y="43688"/>
                  </a:lnTo>
                  <a:lnTo>
                    <a:pt x="7532929" y="49707"/>
                  </a:lnTo>
                  <a:lnTo>
                    <a:pt x="7536053" y="46621"/>
                  </a:lnTo>
                  <a:lnTo>
                    <a:pt x="7539126" y="43434"/>
                  </a:lnTo>
                  <a:close/>
                </a:path>
                <a:path w="7650480" h="344170">
                  <a:moveTo>
                    <a:pt x="7544867" y="50838"/>
                  </a:moveTo>
                  <a:lnTo>
                    <a:pt x="7542911" y="48348"/>
                  </a:lnTo>
                  <a:lnTo>
                    <a:pt x="7541882" y="46977"/>
                  </a:lnTo>
                  <a:lnTo>
                    <a:pt x="7537513" y="50850"/>
                  </a:lnTo>
                  <a:lnTo>
                    <a:pt x="7539482" y="53479"/>
                  </a:lnTo>
                  <a:lnTo>
                    <a:pt x="7540523" y="54749"/>
                  </a:lnTo>
                  <a:lnTo>
                    <a:pt x="7544867" y="50838"/>
                  </a:lnTo>
                  <a:close/>
                </a:path>
                <a:path w="7650480" h="344170">
                  <a:moveTo>
                    <a:pt x="7550734" y="257606"/>
                  </a:moveTo>
                  <a:lnTo>
                    <a:pt x="7550493" y="252603"/>
                  </a:lnTo>
                  <a:lnTo>
                    <a:pt x="7544054" y="251523"/>
                  </a:lnTo>
                  <a:lnTo>
                    <a:pt x="7543444" y="257860"/>
                  </a:lnTo>
                  <a:lnTo>
                    <a:pt x="7544409" y="263817"/>
                  </a:lnTo>
                  <a:lnTo>
                    <a:pt x="7547584" y="260794"/>
                  </a:lnTo>
                  <a:lnTo>
                    <a:pt x="7550734" y="257606"/>
                  </a:lnTo>
                  <a:close/>
                </a:path>
                <a:path w="7650480" h="344170">
                  <a:moveTo>
                    <a:pt x="7553452" y="280162"/>
                  </a:moveTo>
                  <a:lnTo>
                    <a:pt x="7550417" y="276186"/>
                  </a:lnTo>
                  <a:lnTo>
                    <a:pt x="7545997" y="280060"/>
                  </a:lnTo>
                  <a:lnTo>
                    <a:pt x="7547991" y="282638"/>
                  </a:lnTo>
                  <a:lnTo>
                    <a:pt x="7549045" y="283997"/>
                  </a:lnTo>
                  <a:lnTo>
                    <a:pt x="7553452" y="280162"/>
                  </a:lnTo>
                  <a:close/>
                </a:path>
                <a:path w="7650480" h="344170">
                  <a:moveTo>
                    <a:pt x="7554430" y="58966"/>
                  </a:moveTo>
                  <a:lnTo>
                    <a:pt x="7553884" y="52997"/>
                  </a:lnTo>
                  <a:lnTo>
                    <a:pt x="7548753" y="56184"/>
                  </a:lnTo>
                  <a:lnTo>
                    <a:pt x="7554430" y="58966"/>
                  </a:lnTo>
                  <a:close/>
                </a:path>
                <a:path w="7650480" h="344170">
                  <a:moveTo>
                    <a:pt x="7556767" y="37769"/>
                  </a:moveTo>
                  <a:lnTo>
                    <a:pt x="7556678" y="32918"/>
                  </a:lnTo>
                  <a:lnTo>
                    <a:pt x="7553947" y="34048"/>
                  </a:lnTo>
                  <a:lnTo>
                    <a:pt x="7549616" y="33312"/>
                  </a:lnTo>
                  <a:lnTo>
                    <a:pt x="7549693" y="38176"/>
                  </a:lnTo>
                  <a:lnTo>
                    <a:pt x="7552449" y="36855"/>
                  </a:lnTo>
                  <a:lnTo>
                    <a:pt x="7556767" y="37769"/>
                  </a:lnTo>
                  <a:close/>
                </a:path>
                <a:path w="7650480" h="344170">
                  <a:moveTo>
                    <a:pt x="7558760" y="324789"/>
                  </a:moveTo>
                  <a:lnTo>
                    <a:pt x="7556767" y="322313"/>
                  </a:lnTo>
                  <a:lnTo>
                    <a:pt x="7555712" y="320941"/>
                  </a:lnTo>
                  <a:lnTo>
                    <a:pt x="7551369" y="324916"/>
                  </a:lnTo>
                  <a:lnTo>
                    <a:pt x="7553338" y="327406"/>
                  </a:lnTo>
                  <a:lnTo>
                    <a:pt x="7554341" y="328764"/>
                  </a:lnTo>
                  <a:lnTo>
                    <a:pt x="7558760" y="324789"/>
                  </a:lnTo>
                  <a:close/>
                </a:path>
                <a:path w="7650480" h="344170">
                  <a:moveTo>
                    <a:pt x="7558964" y="49669"/>
                  </a:moveTo>
                  <a:lnTo>
                    <a:pt x="7553261" y="46888"/>
                  </a:lnTo>
                  <a:lnTo>
                    <a:pt x="7553884" y="52997"/>
                  </a:lnTo>
                  <a:lnTo>
                    <a:pt x="7558964" y="49669"/>
                  </a:lnTo>
                  <a:close/>
                </a:path>
                <a:path w="7650480" h="344170">
                  <a:moveTo>
                    <a:pt x="7568438" y="48475"/>
                  </a:moveTo>
                  <a:lnTo>
                    <a:pt x="7567816" y="42456"/>
                  </a:lnTo>
                  <a:lnTo>
                    <a:pt x="7562761" y="45681"/>
                  </a:lnTo>
                  <a:lnTo>
                    <a:pt x="7568438" y="48475"/>
                  </a:lnTo>
                  <a:close/>
                </a:path>
                <a:path w="7650480" h="344170">
                  <a:moveTo>
                    <a:pt x="7572883" y="39230"/>
                  </a:moveTo>
                  <a:lnTo>
                    <a:pt x="7567193" y="36461"/>
                  </a:lnTo>
                  <a:lnTo>
                    <a:pt x="7567816" y="42456"/>
                  </a:lnTo>
                  <a:lnTo>
                    <a:pt x="7572883" y="39230"/>
                  </a:lnTo>
                  <a:close/>
                </a:path>
                <a:path w="7650480" h="344170">
                  <a:moveTo>
                    <a:pt x="7573416" y="281622"/>
                  </a:moveTo>
                  <a:lnTo>
                    <a:pt x="7573289" y="276809"/>
                  </a:lnTo>
                  <a:lnTo>
                    <a:pt x="7570508" y="277952"/>
                  </a:lnTo>
                  <a:lnTo>
                    <a:pt x="7566114" y="277215"/>
                  </a:lnTo>
                  <a:lnTo>
                    <a:pt x="7566203" y="282003"/>
                  </a:lnTo>
                  <a:lnTo>
                    <a:pt x="7569022" y="280835"/>
                  </a:lnTo>
                  <a:lnTo>
                    <a:pt x="7573416" y="281622"/>
                  </a:lnTo>
                  <a:close/>
                </a:path>
                <a:path w="7650480" h="344170">
                  <a:moveTo>
                    <a:pt x="7577912" y="69634"/>
                  </a:moveTo>
                  <a:lnTo>
                    <a:pt x="7575931" y="67119"/>
                  </a:lnTo>
                  <a:lnTo>
                    <a:pt x="7574928" y="65786"/>
                  </a:lnTo>
                  <a:lnTo>
                    <a:pt x="7570622" y="69697"/>
                  </a:lnTo>
                  <a:lnTo>
                    <a:pt x="7572578" y="72288"/>
                  </a:lnTo>
                  <a:lnTo>
                    <a:pt x="7573619" y="73507"/>
                  </a:lnTo>
                  <a:lnTo>
                    <a:pt x="7577912" y="69634"/>
                  </a:lnTo>
                  <a:close/>
                </a:path>
                <a:path w="7650480" h="344170">
                  <a:moveTo>
                    <a:pt x="7586319" y="56769"/>
                  </a:moveTo>
                  <a:lnTo>
                    <a:pt x="7581735" y="56705"/>
                  </a:lnTo>
                  <a:lnTo>
                    <a:pt x="7581100" y="50711"/>
                  </a:lnTo>
                  <a:lnTo>
                    <a:pt x="7575347" y="52260"/>
                  </a:lnTo>
                  <a:lnTo>
                    <a:pt x="7575182" y="59563"/>
                  </a:lnTo>
                  <a:lnTo>
                    <a:pt x="7579627" y="62814"/>
                  </a:lnTo>
                  <a:lnTo>
                    <a:pt x="7584681" y="61925"/>
                  </a:lnTo>
                  <a:lnTo>
                    <a:pt x="7586319" y="56769"/>
                  </a:lnTo>
                  <a:close/>
                </a:path>
                <a:path w="7650480" h="344170">
                  <a:moveTo>
                    <a:pt x="7587945" y="281101"/>
                  </a:moveTo>
                  <a:lnTo>
                    <a:pt x="7587818" y="276326"/>
                  </a:lnTo>
                  <a:lnTo>
                    <a:pt x="7585062" y="277456"/>
                  </a:lnTo>
                  <a:lnTo>
                    <a:pt x="7580643" y="276720"/>
                  </a:lnTo>
                  <a:lnTo>
                    <a:pt x="7580770" y="281508"/>
                  </a:lnTo>
                  <a:lnTo>
                    <a:pt x="7583551" y="280339"/>
                  </a:lnTo>
                  <a:lnTo>
                    <a:pt x="7587945" y="281101"/>
                  </a:lnTo>
                  <a:close/>
                </a:path>
                <a:path w="7650480" h="344170">
                  <a:moveTo>
                    <a:pt x="7600061" y="220903"/>
                  </a:moveTo>
                  <a:lnTo>
                    <a:pt x="7599921" y="216001"/>
                  </a:lnTo>
                  <a:lnTo>
                    <a:pt x="7597216" y="217233"/>
                  </a:lnTo>
                  <a:lnTo>
                    <a:pt x="7592835" y="216496"/>
                  </a:lnTo>
                  <a:lnTo>
                    <a:pt x="7592911" y="221284"/>
                  </a:lnTo>
                  <a:lnTo>
                    <a:pt x="7595679" y="220014"/>
                  </a:lnTo>
                  <a:lnTo>
                    <a:pt x="7600061" y="220903"/>
                  </a:lnTo>
                  <a:close/>
                </a:path>
                <a:path w="7650480" h="344170">
                  <a:moveTo>
                    <a:pt x="7605992" y="185826"/>
                  </a:moveTo>
                  <a:lnTo>
                    <a:pt x="7597711" y="184708"/>
                  </a:lnTo>
                  <a:lnTo>
                    <a:pt x="7592466" y="187452"/>
                  </a:lnTo>
                  <a:lnTo>
                    <a:pt x="7591920" y="196291"/>
                  </a:lnTo>
                  <a:lnTo>
                    <a:pt x="7600213" y="197446"/>
                  </a:lnTo>
                  <a:lnTo>
                    <a:pt x="7605509" y="194716"/>
                  </a:lnTo>
                  <a:lnTo>
                    <a:pt x="7605992" y="185826"/>
                  </a:lnTo>
                  <a:close/>
                </a:path>
                <a:path w="7650480" h="344170">
                  <a:moveTo>
                    <a:pt x="7614615" y="220395"/>
                  </a:moveTo>
                  <a:lnTo>
                    <a:pt x="7614501" y="215493"/>
                  </a:lnTo>
                  <a:lnTo>
                    <a:pt x="7611707" y="216725"/>
                  </a:lnTo>
                  <a:lnTo>
                    <a:pt x="7607325" y="215988"/>
                  </a:lnTo>
                  <a:lnTo>
                    <a:pt x="7607440" y="220776"/>
                  </a:lnTo>
                  <a:lnTo>
                    <a:pt x="7610234" y="219519"/>
                  </a:lnTo>
                  <a:lnTo>
                    <a:pt x="7614615" y="220395"/>
                  </a:lnTo>
                  <a:close/>
                </a:path>
                <a:path w="7650480" h="344170">
                  <a:moveTo>
                    <a:pt x="7636611" y="212420"/>
                  </a:moveTo>
                  <a:lnTo>
                    <a:pt x="7632116" y="209156"/>
                  </a:lnTo>
                  <a:lnTo>
                    <a:pt x="7627023" y="210045"/>
                  </a:lnTo>
                  <a:lnTo>
                    <a:pt x="7625359" y="215125"/>
                  </a:lnTo>
                  <a:lnTo>
                    <a:pt x="7627569" y="215328"/>
                  </a:lnTo>
                  <a:lnTo>
                    <a:pt x="7629690" y="215747"/>
                  </a:lnTo>
                  <a:lnTo>
                    <a:pt x="7629195" y="220040"/>
                  </a:lnTo>
                  <a:lnTo>
                    <a:pt x="7636459" y="219786"/>
                  </a:lnTo>
                  <a:lnTo>
                    <a:pt x="7636611" y="212420"/>
                  </a:lnTo>
                  <a:close/>
                </a:path>
                <a:path w="7650480" h="344170">
                  <a:moveTo>
                    <a:pt x="7649870" y="151942"/>
                  </a:moveTo>
                  <a:lnTo>
                    <a:pt x="7647889" y="149440"/>
                  </a:lnTo>
                  <a:lnTo>
                    <a:pt x="7646822" y="148183"/>
                  </a:lnTo>
                  <a:lnTo>
                    <a:pt x="7642542" y="152044"/>
                  </a:lnTo>
                  <a:lnTo>
                    <a:pt x="7644511" y="154635"/>
                  </a:lnTo>
                  <a:lnTo>
                    <a:pt x="7645565" y="155981"/>
                  </a:lnTo>
                  <a:lnTo>
                    <a:pt x="7649870" y="15194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1868" y="7473352"/>
              <a:ext cx="7691120" cy="320675"/>
            </a:xfrm>
            <a:custGeom>
              <a:avLst/>
              <a:gdLst/>
              <a:ahLst/>
              <a:cxnLst/>
              <a:rect l="l" t="t" r="r" b="b"/>
              <a:pathLst>
                <a:path w="7691120" h="320675">
                  <a:moveTo>
                    <a:pt x="7124" y="187439"/>
                  </a:moveTo>
                  <a:lnTo>
                    <a:pt x="6883" y="182499"/>
                  </a:lnTo>
                  <a:lnTo>
                    <a:pt x="4279" y="183756"/>
                  </a:lnTo>
                  <a:lnTo>
                    <a:pt x="0" y="183070"/>
                  </a:lnTo>
                  <a:lnTo>
                    <a:pt x="241" y="187858"/>
                  </a:lnTo>
                  <a:lnTo>
                    <a:pt x="2908" y="186626"/>
                  </a:lnTo>
                  <a:lnTo>
                    <a:pt x="7124" y="187439"/>
                  </a:lnTo>
                  <a:close/>
                </a:path>
                <a:path w="7691120" h="320675">
                  <a:moveTo>
                    <a:pt x="24409" y="181508"/>
                  </a:moveTo>
                  <a:lnTo>
                    <a:pt x="17386" y="181914"/>
                  </a:lnTo>
                  <a:lnTo>
                    <a:pt x="10591" y="183680"/>
                  </a:lnTo>
                  <a:lnTo>
                    <a:pt x="14300" y="186817"/>
                  </a:lnTo>
                  <a:lnTo>
                    <a:pt x="21310" y="187401"/>
                  </a:lnTo>
                  <a:lnTo>
                    <a:pt x="24409" y="181508"/>
                  </a:lnTo>
                  <a:close/>
                </a:path>
                <a:path w="7691120" h="320675">
                  <a:moveTo>
                    <a:pt x="31877" y="285902"/>
                  </a:moveTo>
                  <a:lnTo>
                    <a:pt x="31584" y="281114"/>
                  </a:lnTo>
                  <a:lnTo>
                    <a:pt x="28956" y="282359"/>
                  </a:lnTo>
                  <a:lnTo>
                    <a:pt x="24714" y="281660"/>
                  </a:lnTo>
                  <a:lnTo>
                    <a:pt x="24980" y="286448"/>
                  </a:lnTo>
                  <a:lnTo>
                    <a:pt x="27635" y="285051"/>
                  </a:lnTo>
                  <a:lnTo>
                    <a:pt x="31877" y="285902"/>
                  </a:lnTo>
                  <a:close/>
                </a:path>
                <a:path w="7691120" h="320675">
                  <a:moveTo>
                    <a:pt x="47205" y="55219"/>
                  </a:moveTo>
                  <a:lnTo>
                    <a:pt x="46951" y="50431"/>
                  </a:lnTo>
                  <a:lnTo>
                    <a:pt x="44284" y="51625"/>
                  </a:lnTo>
                  <a:lnTo>
                    <a:pt x="39979" y="50927"/>
                  </a:lnTo>
                  <a:lnTo>
                    <a:pt x="40246" y="55714"/>
                  </a:lnTo>
                  <a:lnTo>
                    <a:pt x="42900" y="54508"/>
                  </a:lnTo>
                  <a:lnTo>
                    <a:pt x="47205" y="55219"/>
                  </a:lnTo>
                  <a:close/>
                </a:path>
                <a:path w="7691120" h="320675">
                  <a:moveTo>
                    <a:pt x="61137" y="49631"/>
                  </a:moveTo>
                  <a:lnTo>
                    <a:pt x="60731" y="44538"/>
                  </a:lnTo>
                  <a:lnTo>
                    <a:pt x="54483" y="43675"/>
                  </a:lnTo>
                  <a:lnTo>
                    <a:pt x="54013" y="50038"/>
                  </a:lnTo>
                  <a:lnTo>
                    <a:pt x="55181" y="55968"/>
                  </a:lnTo>
                  <a:lnTo>
                    <a:pt x="58216" y="52870"/>
                  </a:lnTo>
                  <a:lnTo>
                    <a:pt x="61137" y="49631"/>
                  </a:lnTo>
                  <a:close/>
                </a:path>
                <a:path w="7691120" h="320675">
                  <a:moveTo>
                    <a:pt x="96139" y="42456"/>
                  </a:moveTo>
                  <a:lnTo>
                    <a:pt x="95846" y="37592"/>
                  </a:lnTo>
                  <a:lnTo>
                    <a:pt x="93218" y="38950"/>
                  </a:lnTo>
                  <a:lnTo>
                    <a:pt x="88874" y="38227"/>
                  </a:lnTo>
                  <a:lnTo>
                    <a:pt x="89128" y="42951"/>
                  </a:lnTo>
                  <a:lnTo>
                    <a:pt x="91808" y="41757"/>
                  </a:lnTo>
                  <a:lnTo>
                    <a:pt x="96139" y="42456"/>
                  </a:lnTo>
                  <a:close/>
                </a:path>
                <a:path w="7691120" h="320675">
                  <a:moveTo>
                    <a:pt x="108216" y="34480"/>
                  </a:moveTo>
                  <a:lnTo>
                    <a:pt x="106184" y="32042"/>
                  </a:lnTo>
                  <a:lnTo>
                    <a:pt x="105143" y="30683"/>
                  </a:lnTo>
                  <a:lnTo>
                    <a:pt x="100977" y="34747"/>
                  </a:lnTo>
                  <a:lnTo>
                    <a:pt x="102984" y="37185"/>
                  </a:lnTo>
                  <a:lnTo>
                    <a:pt x="104063" y="38493"/>
                  </a:lnTo>
                  <a:lnTo>
                    <a:pt x="108216" y="34480"/>
                  </a:lnTo>
                  <a:close/>
                </a:path>
                <a:path w="7691120" h="320675">
                  <a:moveTo>
                    <a:pt x="117856" y="73952"/>
                  </a:moveTo>
                  <a:lnTo>
                    <a:pt x="115836" y="71424"/>
                  </a:lnTo>
                  <a:lnTo>
                    <a:pt x="114744" y="70040"/>
                  </a:lnTo>
                  <a:lnTo>
                    <a:pt x="110617" y="74206"/>
                  </a:lnTo>
                  <a:lnTo>
                    <a:pt x="112623" y="76631"/>
                  </a:lnTo>
                  <a:lnTo>
                    <a:pt x="113703" y="77978"/>
                  </a:lnTo>
                  <a:lnTo>
                    <a:pt x="117856" y="73952"/>
                  </a:lnTo>
                  <a:close/>
                </a:path>
                <a:path w="7691120" h="320675">
                  <a:moveTo>
                    <a:pt x="147193" y="119634"/>
                  </a:moveTo>
                  <a:lnTo>
                    <a:pt x="143395" y="114795"/>
                  </a:lnTo>
                  <a:lnTo>
                    <a:pt x="136690" y="114668"/>
                  </a:lnTo>
                  <a:lnTo>
                    <a:pt x="129006" y="116103"/>
                  </a:lnTo>
                  <a:lnTo>
                    <a:pt x="122301" y="116014"/>
                  </a:lnTo>
                  <a:lnTo>
                    <a:pt x="126047" y="120878"/>
                  </a:lnTo>
                  <a:lnTo>
                    <a:pt x="132740" y="121005"/>
                  </a:lnTo>
                  <a:lnTo>
                    <a:pt x="140449" y="119532"/>
                  </a:lnTo>
                  <a:lnTo>
                    <a:pt x="147193" y="119634"/>
                  </a:lnTo>
                  <a:close/>
                </a:path>
                <a:path w="7691120" h="320675">
                  <a:moveTo>
                    <a:pt x="172046" y="3276"/>
                  </a:moveTo>
                  <a:lnTo>
                    <a:pt x="163258" y="0"/>
                  </a:lnTo>
                  <a:lnTo>
                    <a:pt x="154584" y="190"/>
                  </a:lnTo>
                  <a:lnTo>
                    <a:pt x="147701" y="4826"/>
                  </a:lnTo>
                  <a:lnTo>
                    <a:pt x="144272" y="14884"/>
                  </a:lnTo>
                  <a:lnTo>
                    <a:pt x="150609" y="11264"/>
                  </a:lnTo>
                  <a:lnTo>
                    <a:pt x="158877" y="10007"/>
                  </a:lnTo>
                  <a:lnTo>
                    <a:pt x="166776" y="8280"/>
                  </a:lnTo>
                  <a:lnTo>
                    <a:pt x="172046" y="3276"/>
                  </a:lnTo>
                  <a:close/>
                </a:path>
                <a:path w="7691120" h="320675">
                  <a:moveTo>
                    <a:pt x="277088" y="69837"/>
                  </a:moveTo>
                  <a:lnTo>
                    <a:pt x="274091" y="66040"/>
                  </a:lnTo>
                  <a:lnTo>
                    <a:pt x="269875" y="70002"/>
                  </a:lnTo>
                  <a:lnTo>
                    <a:pt x="271830" y="72567"/>
                  </a:lnTo>
                  <a:lnTo>
                    <a:pt x="272910" y="73901"/>
                  </a:lnTo>
                  <a:lnTo>
                    <a:pt x="277088" y="69837"/>
                  </a:lnTo>
                  <a:close/>
                </a:path>
                <a:path w="7691120" h="320675">
                  <a:moveTo>
                    <a:pt x="7253325" y="218274"/>
                  </a:moveTo>
                  <a:lnTo>
                    <a:pt x="7251078" y="214185"/>
                  </a:lnTo>
                  <a:lnTo>
                    <a:pt x="7249071" y="214223"/>
                  </a:lnTo>
                  <a:lnTo>
                    <a:pt x="7249185" y="219278"/>
                  </a:lnTo>
                  <a:lnTo>
                    <a:pt x="7253325" y="218274"/>
                  </a:lnTo>
                  <a:close/>
                </a:path>
                <a:path w="7691120" h="320675">
                  <a:moveTo>
                    <a:pt x="7305637" y="273342"/>
                  </a:moveTo>
                  <a:lnTo>
                    <a:pt x="7302767" y="268312"/>
                  </a:lnTo>
                  <a:lnTo>
                    <a:pt x="7296696" y="267868"/>
                  </a:lnTo>
                  <a:lnTo>
                    <a:pt x="7289533" y="268973"/>
                  </a:lnTo>
                  <a:lnTo>
                    <a:pt x="7283424" y="268630"/>
                  </a:lnTo>
                  <a:lnTo>
                    <a:pt x="7283310" y="263677"/>
                  </a:lnTo>
                  <a:lnTo>
                    <a:pt x="7272248" y="263842"/>
                  </a:lnTo>
                  <a:lnTo>
                    <a:pt x="7278611" y="273011"/>
                  </a:lnTo>
                  <a:lnTo>
                    <a:pt x="7285977" y="275653"/>
                  </a:lnTo>
                  <a:lnTo>
                    <a:pt x="7294816" y="274764"/>
                  </a:lnTo>
                  <a:lnTo>
                    <a:pt x="7305637" y="273342"/>
                  </a:lnTo>
                  <a:close/>
                </a:path>
                <a:path w="7691120" h="320675">
                  <a:moveTo>
                    <a:pt x="7351814" y="177279"/>
                  </a:moveTo>
                  <a:lnTo>
                    <a:pt x="7347382" y="177927"/>
                  </a:lnTo>
                  <a:lnTo>
                    <a:pt x="7349782" y="185153"/>
                  </a:lnTo>
                  <a:lnTo>
                    <a:pt x="7351814" y="177279"/>
                  </a:lnTo>
                  <a:close/>
                </a:path>
                <a:path w="7691120" h="320675">
                  <a:moveTo>
                    <a:pt x="7386714" y="183083"/>
                  </a:moveTo>
                  <a:lnTo>
                    <a:pt x="7385736" y="178003"/>
                  </a:lnTo>
                  <a:lnTo>
                    <a:pt x="7382294" y="177419"/>
                  </a:lnTo>
                  <a:lnTo>
                    <a:pt x="7380783" y="186994"/>
                  </a:lnTo>
                  <a:lnTo>
                    <a:pt x="7386714" y="183083"/>
                  </a:lnTo>
                  <a:close/>
                </a:path>
                <a:path w="7691120" h="320675">
                  <a:moveTo>
                    <a:pt x="7403287" y="258508"/>
                  </a:moveTo>
                  <a:lnTo>
                    <a:pt x="7401293" y="256006"/>
                  </a:lnTo>
                  <a:lnTo>
                    <a:pt x="7400239" y="254800"/>
                  </a:lnTo>
                  <a:lnTo>
                    <a:pt x="7395705" y="258686"/>
                  </a:lnTo>
                  <a:lnTo>
                    <a:pt x="7397699" y="261188"/>
                  </a:lnTo>
                  <a:lnTo>
                    <a:pt x="7398753" y="262534"/>
                  </a:lnTo>
                  <a:lnTo>
                    <a:pt x="7403287" y="258508"/>
                  </a:lnTo>
                  <a:close/>
                </a:path>
                <a:path w="7691120" h="320675">
                  <a:moveTo>
                    <a:pt x="7409091" y="203454"/>
                  </a:moveTo>
                  <a:lnTo>
                    <a:pt x="7407084" y="200952"/>
                  </a:lnTo>
                  <a:lnTo>
                    <a:pt x="7405979" y="199656"/>
                  </a:lnTo>
                  <a:lnTo>
                    <a:pt x="7401547" y="203568"/>
                  </a:lnTo>
                  <a:lnTo>
                    <a:pt x="7403516" y="206146"/>
                  </a:lnTo>
                  <a:lnTo>
                    <a:pt x="7404621" y="207479"/>
                  </a:lnTo>
                  <a:lnTo>
                    <a:pt x="7409091" y="203454"/>
                  </a:lnTo>
                  <a:close/>
                </a:path>
                <a:path w="7691120" h="320675">
                  <a:moveTo>
                    <a:pt x="7417168" y="290461"/>
                  </a:moveTo>
                  <a:lnTo>
                    <a:pt x="7417079" y="287616"/>
                  </a:lnTo>
                  <a:lnTo>
                    <a:pt x="7413993" y="284911"/>
                  </a:lnTo>
                  <a:lnTo>
                    <a:pt x="7413472" y="290588"/>
                  </a:lnTo>
                  <a:lnTo>
                    <a:pt x="7413472" y="293420"/>
                  </a:lnTo>
                  <a:lnTo>
                    <a:pt x="7416660" y="296087"/>
                  </a:lnTo>
                  <a:lnTo>
                    <a:pt x="7417168" y="290461"/>
                  </a:lnTo>
                  <a:close/>
                </a:path>
                <a:path w="7691120" h="320675">
                  <a:moveTo>
                    <a:pt x="7421537" y="165011"/>
                  </a:moveTo>
                  <a:lnTo>
                    <a:pt x="7417105" y="165658"/>
                  </a:lnTo>
                  <a:lnTo>
                    <a:pt x="7419581" y="172821"/>
                  </a:lnTo>
                  <a:lnTo>
                    <a:pt x="7421537" y="165011"/>
                  </a:lnTo>
                  <a:close/>
                </a:path>
                <a:path w="7691120" h="320675">
                  <a:moveTo>
                    <a:pt x="7424636" y="227901"/>
                  </a:moveTo>
                  <a:lnTo>
                    <a:pt x="7422629" y="225437"/>
                  </a:lnTo>
                  <a:lnTo>
                    <a:pt x="7421550" y="223989"/>
                  </a:lnTo>
                  <a:lnTo>
                    <a:pt x="7417105" y="228015"/>
                  </a:lnTo>
                  <a:lnTo>
                    <a:pt x="7419073" y="230505"/>
                  </a:lnTo>
                  <a:lnTo>
                    <a:pt x="7420153" y="231775"/>
                  </a:lnTo>
                  <a:lnTo>
                    <a:pt x="7424636" y="227901"/>
                  </a:lnTo>
                  <a:close/>
                </a:path>
                <a:path w="7691120" h="320675">
                  <a:moveTo>
                    <a:pt x="7437209" y="157543"/>
                  </a:moveTo>
                  <a:lnTo>
                    <a:pt x="7435240" y="155143"/>
                  </a:lnTo>
                  <a:lnTo>
                    <a:pt x="7434186" y="153809"/>
                  </a:lnTo>
                  <a:lnTo>
                    <a:pt x="7429728" y="157670"/>
                  </a:lnTo>
                  <a:lnTo>
                    <a:pt x="7431735" y="160134"/>
                  </a:lnTo>
                  <a:lnTo>
                    <a:pt x="7432738" y="161620"/>
                  </a:lnTo>
                  <a:lnTo>
                    <a:pt x="7437209" y="157543"/>
                  </a:lnTo>
                  <a:close/>
                </a:path>
                <a:path w="7691120" h="320675">
                  <a:moveTo>
                    <a:pt x="7438606" y="145122"/>
                  </a:moveTo>
                  <a:lnTo>
                    <a:pt x="7436396" y="133819"/>
                  </a:lnTo>
                  <a:lnTo>
                    <a:pt x="7431240" y="131457"/>
                  </a:lnTo>
                  <a:lnTo>
                    <a:pt x="7425131" y="134835"/>
                  </a:lnTo>
                  <a:lnTo>
                    <a:pt x="7420038" y="140728"/>
                  </a:lnTo>
                  <a:lnTo>
                    <a:pt x="7415746" y="140004"/>
                  </a:lnTo>
                  <a:lnTo>
                    <a:pt x="7413523" y="141935"/>
                  </a:lnTo>
                  <a:lnTo>
                    <a:pt x="7412812" y="145999"/>
                  </a:lnTo>
                  <a:lnTo>
                    <a:pt x="7416444" y="145961"/>
                  </a:lnTo>
                  <a:lnTo>
                    <a:pt x="7415873" y="151879"/>
                  </a:lnTo>
                  <a:lnTo>
                    <a:pt x="7416813" y="155790"/>
                  </a:lnTo>
                  <a:lnTo>
                    <a:pt x="7427265" y="156286"/>
                  </a:lnTo>
                  <a:lnTo>
                    <a:pt x="7427709" y="150393"/>
                  </a:lnTo>
                  <a:lnTo>
                    <a:pt x="7424636" y="146354"/>
                  </a:lnTo>
                  <a:lnTo>
                    <a:pt x="7428014" y="142201"/>
                  </a:lnTo>
                  <a:lnTo>
                    <a:pt x="7433958" y="140817"/>
                  </a:lnTo>
                  <a:lnTo>
                    <a:pt x="7438606" y="145122"/>
                  </a:lnTo>
                  <a:close/>
                </a:path>
                <a:path w="7691120" h="320675">
                  <a:moveTo>
                    <a:pt x="7447102" y="299313"/>
                  </a:moveTo>
                  <a:lnTo>
                    <a:pt x="7447051" y="294411"/>
                  </a:lnTo>
                  <a:lnTo>
                    <a:pt x="7444257" y="295592"/>
                  </a:lnTo>
                  <a:lnTo>
                    <a:pt x="7439749" y="294817"/>
                  </a:lnTo>
                  <a:lnTo>
                    <a:pt x="7439800" y="299631"/>
                  </a:lnTo>
                  <a:lnTo>
                    <a:pt x="7442619" y="298538"/>
                  </a:lnTo>
                  <a:lnTo>
                    <a:pt x="7447102" y="299313"/>
                  </a:lnTo>
                  <a:close/>
                </a:path>
                <a:path w="7691120" h="320675">
                  <a:moveTo>
                    <a:pt x="7451382" y="84696"/>
                  </a:moveTo>
                  <a:lnTo>
                    <a:pt x="7451217" y="79629"/>
                  </a:lnTo>
                  <a:lnTo>
                    <a:pt x="7448143" y="80772"/>
                  </a:lnTo>
                  <a:lnTo>
                    <a:pt x="7447712" y="77901"/>
                  </a:lnTo>
                  <a:lnTo>
                    <a:pt x="7447381" y="74904"/>
                  </a:lnTo>
                  <a:lnTo>
                    <a:pt x="7440028" y="75158"/>
                  </a:lnTo>
                  <a:lnTo>
                    <a:pt x="7440333" y="85077"/>
                  </a:lnTo>
                  <a:lnTo>
                    <a:pt x="7451382" y="84696"/>
                  </a:lnTo>
                  <a:close/>
                </a:path>
                <a:path w="7691120" h="320675">
                  <a:moveTo>
                    <a:pt x="7455497" y="151993"/>
                  </a:moveTo>
                  <a:lnTo>
                    <a:pt x="7452398" y="148120"/>
                  </a:lnTo>
                  <a:lnTo>
                    <a:pt x="7448004" y="152120"/>
                  </a:lnTo>
                  <a:lnTo>
                    <a:pt x="7449972" y="154660"/>
                  </a:lnTo>
                  <a:lnTo>
                    <a:pt x="7451064" y="155956"/>
                  </a:lnTo>
                  <a:lnTo>
                    <a:pt x="7455497" y="151993"/>
                  </a:lnTo>
                  <a:close/>
                </a:path>
                <a:path w="7691120" h="320675">
                  <a:moveTo>
                    <a:pt x="7458570" y="180251"/>
                  </a:moveTo>
                  <a:lnTo>
                    <a:pt x="7457999" y="174282"/>
                  </a:lnTo>
                  <a:lnTo>
                    <a:pt x="7452728" y="177584"/>
                  </a:lnTo>
                  <a:lnTo>
                    <a:pt x="7458570" y="180251"/>
                  </a:lnTo>
                  <a:close/>
                </a:path>
                <a:path w="7691120" h="320675">
                  <a:moveTo>
                    <a:pt x="7458608" y="246722"/>
                  </a:moveTo>
                  <a:lnTo>
                    <a:pt x="7456576" y="244132"/>
                  </a:lnTo>
                  <a:lnTo>
                    <a:pt x="7455484" y="242874"/>
                  </a:lnTo>
                  <a:lnTo>
                    <a:pt x="7451052" y="246773"/>
                  </a:lnTo>
                  <a:lnTo>
                    <a:pt x="7453033" y="249377"/>
                  </a:lnTo>
                  <a:lnTo>
                    <a:pt x="7454138" y="250545"/>
                  </a:lnTo>
                  <a:lnTo>
                    <a:pt x="7458608" y="246722"/>
                  </a:lnTo>
                  <a:close/>
                </a:path>
                <a:path w="7691120" h="320675">
                  <a:moveTo>
                    <a:pt x="7459688" y="57073"/>
                  </a:moveTo>
                  <a:lnTo>
                    <a:pt x="7457745" y="54571"/>
                  </a:lnTo>
                  <a:lnTo>
                    <a:pt x="7456665" y="53251"/>
                  </a:lnTo>
                  <a:lnTo>
                    <a:pt x="7452271" y="57124"/>
                  </a:lnTo>
                  <a:lnTo>
                    <a:pt x="7454239" y="59613"/>
                  </a:lnTo>
                  <a:lnTo>
                    <a:pt x="7455281" y="60985"/>
                  </a:lnTo>
                  <a:lnTo>
                    <a:pt x="7459688" y="57073"/>
                  </a:lnTo>
                  <a:close/>
                </a:path>
                <a:path w="7691120" h="320675">
                  <a:moveTo>
                    <a:pt x="7461631" y="160223"/>
                  </a:moveTo>
                  <a:lnTo>
                    <a:pt x="7461047" y="154266"/>
                  </a:lnTo>
                  <a:lnTo>
                    <a:pt x="7455738" y="157505"/>
                  </a:lnTo>
                  <a:lnTo>
                    <a:pt x="7461631" y="160223"/>
                  </a:lnTo>
                  <a:close/>
                </a:path>
                <a:path w="7691120" h="320675">
                  <a:moveTo>
                    <a:pt x="7462063" y="170789"/>
                  </a:moveTo>
                  <a:lnTo>
                    <a:pt x="7460564" y="166039"/>
                  </a:lnTo>
                  <a:lnTo>
                    <a:pt x="7457783" y="165417"/>
                  </a:lnTo>
                  <a:lnTo>
                    <a:pt x="7457999" y="174282"/>
                  </a:lnTo>
                  <a:lnTo>
                    <a:pt x="7462063" y="170789"/>
                  </a:lnTo>
                  <a:close/>
                </a:path>
                <a:path w="7691120" h="320675">
                  <a:moveTo>
                    <a:pt x="7464831" y="211620"/>
                  </a:moveTo>
                  <a:lnTo>
                    <a:pt x="7462863" y="208953"/>
                  </a:lnTo>
                  <a:lnTo>
                    <a:pt x="7461758" y="207695"/>
                  </a:lnTo>
                  <a:lnTo>
                    <a:pt x="7457326" y="211645"/>
                  </a:lnTo>
                  <a:lnTo>
                    <a:pt x="7459319" y="214147"/>
                  </a:lnTo>
                  <a:lnTo>
                    <a:pt x="7460374" y="215569"/>
                  </a:lnTo>
                  <a:lnTo>
                    <a:pt x="7464831" y="211620"/>
                  </a:lnTo>
                  <a:close/>
                </a:path>
                <a:path w="7691120" h="320675">
                  <a:moveTo>
                    <a:pt x="7465009" y="273748"/>
                  </a:moveTo>
                  <a:lnTo>
                    <a:pt x="7460653" y="274675"/>
                  </a:lnTo>
                  <a:lnTo>
                    <a:pt x="7454392" y="273342"/>
                  </a:lnTo>
                  <a:lnTo>
                    <a:pt x="7454011" y="279196"/>
                  </a:lnTo>
                  <a:lnTo>
                    <a:pt x="7458367" y="278155"/>
                  </a:lnTo>
                  <a:lnTo>
                    <a:pt x="7464590" y="279666"/>
                  </a:lnTo>
                  <a:lnTo>
                    <a:pt x="7465009" y="273748"/>
                  </a:lnTo>
                  <a:close/>
                </a:path>
                <a:path w="7691120" h="320675">
                  <a:moveTo>
                    <a:pt x="7466330" y="86855"/>
                  </a:moveTo>
                  <a:lnTo>
                    <a:pt x="7465873" y="79146"/>
                  </a:lnTo>
                  <a:lnTo>
                    <a:pt x="7459332" y="78828"/>
                  </a:lnTo>
                  <a:lnTo>
                    <a:pt x="7458354" y="85623"/>
                  </a:lnTo>
                  <a:lnTo>
                    <a:pt x="7451382" y="84696"/>
                  </a:lnTo>
                  <a:lnTo>
                    <a:pt x="7451547" y="89662"/>
                  </a:lnTo>
                  <a:lnTo>
                    <a:pt x="7457122" y="89547"/>
                  </a:lnTo>
                  <a:lnTo>
                    <a:pt x="7462736" y="89471"/>
                  </a:lnTo>
                  <a:lnTo>
                    <a:pt x="7466330" y="86855"/>
                  </a:lnTo>
                  <a:close/>
                </a:path>
                <a:path w="7691120" h="320675">
                  <a:moveTo>
                    <a:pt x="7470216" y="208699"/>
                  </a:moveTo>
                  <a:lnTo>
                    <a:pt x="7470127" y="205981"/>
                  </a:lnTo>
                  <a:lnTo>
                    <a:pt x="7467054" y="203187"/>
                  </a:lnTo>
                  <a:lnTo>
                    <a:pt x="7466546" y="208826"/>
                  </a:lnTo>
                  <a:lnTo>
                    <a:pt x="7466635" y="211658"/>
                  </a:lnTo>
                  <a:lnTo>
                    <a:pt x="7469721" y="214452"/>
                  </a:lnTo>
                  <a:lnTo>
                    <a:pt x="7470216" y="208699"/>
                  </a:lnTo>
                  <a:close/>
                </a:path>
                <a:path w="7691120" h="320675">
                  <a:moveTo>
                    <a:pt x="7491311" y="120840"/>
                  </a:moveTo>
                  <a:lnTo>
                    <a:pt x="7489330" y="118364"/>
                  </a:lnTo>
                  <a:lnTo>
                    <a:pt x="7488225" y="117030"/>
                  </a:lnTo>
                  <a:lnTo>
                    <a:pt x="7483792" y="120942"/>
                  </a:lnTo>
                  <a:lnTo>
                    <a:pt x="7485786" y="123405"/>
                  </a:lnTo>
                  <a:lnTo>
                    <a:pt x="7486853" y="124752"/>
                  </a:lnTo>
                  <a:lnTo>
                    <a:pt x="7491311" y="120840"/>
                  </a:lnTo>
                  <a:close/>
                </a:path>
                <a:path w="7691120" h="320675">
                  <a:moveTo>
                    <a:pt x="7492682" y="55918"/>
                  </a:moveTo>
                  <a:lnTo>
                    <a:pt x="7490714" y="53428"/>
                  </a:lnTo>
                  <a:lnTo>
                    <a:pt x="7489647" y="52120"/>
                  </a:lnTo>
                  <a:lnTo>
                    <a:pt x="7485240" y="55994"/>
                  </a:lnTo>
                  <a:lnTo>
                    <a:pt x="7487247" y="58470"/>
                  </a:lnTo>
                  <a:lnTo>
                    <a:pt x="7488263" y="59842"/>
                  </a:lnTo>
                  <a:lnTo>
                    <a:pt x="7492682" y="55918"/>
                  </a:lnTo>
                  <a:close/>
                </a:path>
                <a:path w="7691120" h="320675">
                  <a:moveTo>
                    <a:pt x="7500125" y="112928"/>
                  </a:moveTo>
                  <a:lnTo>
                    <a:pt x="7499947" y="107861"/>
                  </a:lnTo>
                  <a:lnTo>
                    <a:pt x="7493521" y="106972"/>
                  </a:lnTo>
                  <a:lnTo>
                    <a:pt x="7492809" y="113182"/>
                  </a:lnTo>
                  <a:lnTo>
                    <a:pt x="7496937" y="112610"/>
                  </a:lnTo>
                  <a:lnTo>
                    <a:pt x="7498766" y="120218"/>
                  </a:lnTo>
                  <a:lnTo>
                    <a:pt x="7500125" y="112928"/>
                  </a:lnTo>
                  <a:close/>
                </a:path>
                <a:path w="7691120" h="320675">
                  <a:moveTo>
                    <a:pt x="7503515" y="190665"/>
                  </a:moveTo>
                  <a:lnTo>
                    <a:pt x="7502309" y="187794"/>
                  </a:lnTo>
                  <a:lnTo>
                    <a:pt x="7500975" y="184632"/>
                  </a:lnTo>
                  <a:lnTo>
                    <a:pt x="7500429" y="183337"/>
                  </a:lnTo>
                  <a:lnTo>
                    <a:pt x="7499210" y="181305"/>
                  </a:lnTo>
                  <a:lnTo>
                    <a:pt x="7499210" y="192671"/>
                  </a:lnTo>
                  <a:lnTo>
                    <a:pt x="7494765" y="191795"/>
                  </a:lnTo>
                  <a:lnTo>
                    <a:pt x="7491946" y="193103"/>
                  </a:lnTo>
                  <a:lnTo>
                    <a:pt x="7491844" y="188239"/>
                  </a:lnTo>
                  <a:lnTo>
                    <a:pt x="7496302" y="189039"/>
                  </a:lnTo>
                  <a:lnTo>
                    <a:pt x="7498131" y="188239"/>
                  </a:lnTo>
                  <a:lnTo>
                    <a:pt x="7499121" y="187794"/>
                  </a:lnTo>
                  <a:lnTo>
                    <a:pt x="7499210" y="192671"/>
                  </a:lnTo>
                  <a:lnTo>
                    <a:pt x="7499210" y="181305"/>
                  </a:lnTo>
                  <a:lnTo>
                    <a:pt x="7496645" y="177025"/>
                  </a:lnTo>
                  <a:lnTo>
                    <a:pt x="7496569" y="176657"/>
                  </a:lnTo>
                  <a:lnTo>
                    <a:pt x="7494740" y="168008"/>
                  </a:lnTo>
                  <a:lnTo>
                    <a:pt x="7493381" y="168059"/>
                  </a:lnTo>
                  <a:lnTo>
                    <a:pt x="7493381" y="180555"/>
                  </a:lnTo>
                  <a:lnTo>
                    <a:pt x="7493254" y="180746"/>
                  </a:lnTo>
                  <a:lnTo>
                    <a:pt x="7488936" y="184632"/>
                  </a:lnTo>
                  <a:lnTo>
                    <a:pt x="7487882" y="183337"/>
                  </a:lnTo>
                  <a:lnTo>
                    <a:pt x="7485850" y="180746"/>
                  </a:lnTo>
                  <a:lnTo>
                    <a:pt x="7490307" y="176657"/>
                  </a:lnTo>
                  <a:lnTo>
                    <a:pt x="7491425" y="178130"/>
                  </a:lnTo>
                  <a:lnTo>
                    <a:pt x="7493381" y="180555"/>
                  </a:lnTo>
                  <a:lnTo>
                    <a:pt x="7493381" y="168059"/>
                  </a:lnTo>
                  <a:lnTo>
                    <a:pt x="7480020" y="168503"/>
                  </a:lnTo>
                  <a:lnTo>
                    <a:pt x="7477658" y="176276"/>
                  </a:lnTo>
                  <a:lnTo>
                    <a:pt x="7472502" y="180555"/>
                  </a:lnTo>
                  <a:lnTo>
                    <a:pt x="7467613" y="185178"/>
                  </a:lnTo>
                  <a:lnTo>
                    <a:pt x="7466050" y="193992"/>
                  </a:lnTo>
                  <a:lnTo>
                    <a:pt x="7472108" y="193014"/>
                  </a:lnTo>
                  <a:lnTo>
                    <a:pt x="7476058" y="195110"/>
                  </a:lnTo>
                  <a:lnTo>
                    <a:pt x="7477900" y="200266"/>
                  </a:lnTo>
                  <a:lnTo>
                    <a:pt x="7477646" y="208457"/>
                  </a:lnTo>
                  <a:lnTo>
                    <a:pt x="7483602" y="206476"/>
                  </a:lnTo>
                  <a:lnTo>
                    <a:pt x="7489215" y="203987"/>
                  </a:lnTo>
                  <a:lnTo>
                    <a:pt x="7495451" y="202298"/>
                  </a:lnTo>
                  <a:lnTo>
                    <a:pt x="7503338" y="202730"/>
                  </a:lnTo>
                  <a:lnTo>
                    <a:pt x="7503350" y="202298"/>
                  </a:lnTo>
                  <a:lnTo>
                    <a:pt x="7503477" y="193103"/>
                  </a:lnTo>
                  <a:lnTo>
                    <a:pt x="7503477" y="192671"/>
                  </a:lnTo>
                  <a:lnTo>
                    <a:pt x="7503515" y="190665"/>
                  </a:lnTo>
                  <a:close/>
                </a:path>
                <a:path w="7691120" h="320675">
                  <a:moveTo>
                    <a:pt x="7506805" y="92722"/>
                  </a:moveTo>
                  <a:lnTo>
                    <a:pt x="7500074" y="89446"/>
                  </a:lnTo>
                  <a:lnTo>
                    <a:pt x="7492733" y="87083"/>
                  </a:lnTo>
                  <a:lnTo>
                    <a:pt x="7485875" y="84023"/>
                  </a:lnTo>
                  <a:lnTo>
                    <a:pt x="7480579" y="78625"/>
                  </a:lnTo>
                  <a:lnTo>
                    <a:pt x="7477099" y="86194"/>
                  </a:lnTo>
                  <a:lnTo>
                    <a:pt x="7474344" y="94653"/>
                  </a:lnTo>
                  <a:lnTo>
                    <a:pt x="7471296" y="102717"/>
                  </a:lnTo>
                  <a:lnTo>
                    <a:pt x="7466876" y="109105"/>
                  </a:lnTo>
                  <a:lnTo>
                    <a:pt x="7473480" y="108661"/>
                  </a:lnTo>
                  <a:lnTo>
                    <a:pt x="7482522" y="113830"/>
                  </a:lnTo>
                  <a:lnTo>
                    <a:pt x="7489164" y="113322"/>
                  </a:lnTo>
                  <a:lnTo>
                    <a:pt x="7488809" y="105575"/>
                  </a:lnTo>
                  <a:lnTo>
                    <a:pt x="7481544" y="96824"/>
                  </a:lnTo>
                  <a:lnTo>
                    <a:pt x="7484758" y="93484"/>
                  </a:lnTo>
                  <a:lnTo>
                    <a:pt x="7492149" y="92227"/>
                  </a:lnTo>
                  <a:lnTo>
                    <a:pt x="7498562" y="95529"/>
                  </a:lnTo>
                  <a:lnTo>
                    <a:pt x="7503592" y="97612"/>
                  </a:lnTo>
                  <a:lnTo>
                    <a:pt x="7506805" y="92722"/>
                  </a:lnTo>
                  <a:close/>
                </a:path>
                <a:path w="7691120" h="320675">
                  <a:moveTo>
                    <a:pt x="7511085" y="112433"/>
                  </a:moveTo>
                  <a:lnTo>
                    <a:pt x="7510983" y="107569"/>
                  </a:lnTo>
                  <a:lnTo>
                    <a:pt x="7508164" y="108800"/>
                  </a:lnTo>
                  <a:lnTo>
                    <a:pt x="7503719" y="108051"/>
                  </a:lnTo>
                  <a:lnTo>
                    <a:pt x="7503833" y="112801"/>
                  </a:lnTo>
                  <a:lnTo>
                    <a:pt x="7506640" y="111645"/>
                  </a:lnTo>
                  <a:lnTo>
                    <a:pt x="7511085" y="112433"/>
                  </a:lnTo>
                  <a:close/>
                </a:path>
                <a:path w="7691120" h="320675">
                  <a:moveTo>
                    <a:pt x="7511313" y="217411"/>
                  </a:moveTo>
                  <a:lnTo>
                    <a:pt x="7501077" y="218020"/>
                  </a:lnTo>
                  <a:lnTo>
                    <a:pt x="7498664" y="217233"/>
                  </a:lnTo>
                  <a:lnTo>
                    <a:pt x="7498664" y="225361"/>
                  </a:lnTo>
                  <a:lnTo>
                    <a:pt x="7494219" y="229235"/>
                  </a:lnTo>
                  <a:lnTo>
                    <a:pt x="7493279" y="228092"/>
                  </a:lnTo>
                  <a:lnTo>
                    <a:pt x="7491133" y="225450"/>
                  </a:lnTo>
                  <a:lnTo>
                    <a:pt x="7495578" y="221437"/>
                  </a:lnTo>
                  <a:lnTo>
                    <a:pt x="7496657" y="222885"/>
                  </a:lnTo>
                  <a:lnTo>
                    <a:pt x="7498664" y="225361"/>
                  </a:lnTo>
                  <a:lnTo>
                    <a:pt x="7498664" y="217233"/>
                  </a:lnTo>
                  <a:lnTo>
                    <a:pt x="7492466" y="215188"/>
                  </a:lnTo>
                  <a:lnTo>
                    <a:pt x="7484961" y="213753"/>
                  </a:lnTo>
                  <a:lnTo>
                    <a:pt x="7477988" y="218554"/>
                  </a:lnTo>
                  <a:lnTo>
                    <a:pt x="7477849" y="227507"/>
                  </a:lnTo>
                  <a:lnTo>
                    <a:pt x="7482065" y="230022"/>
                  </a:lnTo>
                  <a:lnTo>
                    <a:pt x="7489431" y="228092"/>
                  </a:lnTo>
                  <a:lnTo>
                    <a:pt x="7490053" y="234022"/>
                  </a:lnTo>
                  <a:lnTo>
                    <a:pt x="7490930" y="239839"/>
                  </a:lnTo>
                  <a:lnTo>
                    <a:pt x="7497204" y="237807"/>
                  </a:lnTo>
                  <a:lnTo>
                    <a:pt x="7501255" y="230149"/>
                  </a:lnTo>
                  <a:lnTo>
                    <a:pt x="7501915" y="229235"/>
                  </a:lnTo>
                  <a:lnTo>
                    <a:pt x="7506043" y="223481"/>
                  </a:lnTo>
                  <a:lnTo>
                    <a:pt x="7507821" y="221437"/>
                  </a:lnTo>
                  <a:lnTo>
                    <a:pt x="7510793" y="218020"/>
                  </a:lnTo>
                  <a:lnTo>
                    <a:pt x="7511313" y="217411"/>
                  </a:lnTo>
                  <a:close/>
                </a:path>
                <a:path w="7691120" h="320675">
                  <a:moveTo>
                    <a:pt x="7515936" y="89992"/>
                  </a:moveTo>
                  <a:lnTo>
                    <a:pt x="7513929" y="87503"/>
                  </a:lnTo>
                  <a:lnTo>
                    <a:pt x="7512888" y="86245"/>
                  </a:lnTo>
                  <a:lnTo>
                    <a:pt x="7508494" y="90106"/>
                  </a:lnTo>
                  <a:lnTo>
                    <a:pt x="7510462" y="92583"/>
                  </a:lnTo>
                  <a:lnTo>
                    <a:pt x="7511555" y="94030"/>
                  </a:lnTo>
                  <a:lnTo>
                    <a:pt x="7515936" y="89992"/>
                  </a:lnTo>
                  <a:close/>
                </a:path>
                <a:path w="7691120" h="320675">
                  <a:moveTo>
                    <a:pt x="7519987" y="99910"/>
                  </a:moveTo>
                  <a:lnTo>
                    <a:pt x="7518019" y="97434"/>
                  </a:lnTo>
                  <a:lnTo>
                    <a:pt x="7516901" y="96113"/>
                  </a:lnTo>
                  <a:lnTo>
                    <a:pt x="7512482" y="99974"/>
                  </a:lnTo>
                  <a:lnTo>
                    <a:pt x="7514476" y="102450"/>
                  </a:lnTo>
                  <a:lnTo>
                    <a:pt x="7515568" y="103809"/>
                  </a:lnTo>
                  <a:lnTo>
                    <a:pt x="7519987" y="99910"/>
                  </a:lnTo>
                  <a:close/>
                </a:path>
                <a:path w="7691120" h="320675">
                  <a:moveTo>
                    <a:pt x="7523708" y="152120"/>
                  </a:moveTo>
                  <a:lnTo>
                    <a:pt x="7523340" y="147142"/>
                  </a:lnTo>
                  <a:lnTo>
                    <a:pt x="7523099" y="143789"/>
                  </a:lnTo>
                  <a:lnTo>
                    <a:pt x="7520648" y="142811"/>
                  </a:lnTo>
                  <a:lnTo>
                    <a:pt x="7518146" y="141820"/>
                  </a:lnTo>
                  <a:lnTo>
                    <a:pt x="7511275" y="142671"/>
                  </a:lnTo>
                  <a:lnTo>
                    <a:pt x="7504951" y="142811"/>
                  </a:lnTo>
                  <a:lnTo>
                    <a:pt x="7504519" y="141897"/>
                  </a:lnTo>
                  <a:lnTo>
                    <a:pt x="7501496" y="135509"/>
                  </a:lnTo>
                  <a:lnTo>
                    <a:pt x="7501306" y="134886"/>
                  </a:lnTo>
                  <a:lnTo>
                    <a:pt x="7498855" y="127050"/>
                  </a:lnTo>
                  <a:lnTo>
                    <a:pt x="7492187" y="127965"/>
                  </a:lnTo>
                  <a:lnTo>
                    <a:pt x="7492187" y="145643"/>
                  </a:lnTo>
                  <a:lnTo>
                    <a:pt x="7487717" y="149669"/>
                  </a:lnTo>
                  <a:lnTo>
                    <a:pt x="7486955" y="148717"/>
                  </a:lnTo>
                  <a:lnTo>
                    <a:pt x="7484669" y="145872"/>
                  </a:lnTo>
                  <a:lnTo>
                    <a:pt x="7489101" y="141897"/>
                  </a:lnTo>
                  <a:lnTo>
                    <a:pt x="7490206" y="143332"/>
                  </a:lnTo>
                  <a:lnTo>
                    <a:pt x="7492187" y="145643"/>
                  </a:lnTo>
                  <a:lnTo>
                    <a:pt x="7492187" y="127965"/>
                  </a:lnTo>
                  <a:lnTo>
                    <a:pt x="7489711" y="128295"/>
                  </a:lnTo>
                  <a:lnTo>
                    <a:pt x="7470965" y="133299"/>
                  </a:lnTo>
                  <a:lnTo>
                    <a:pt x="7460869" y="134886"/>
                  </a:lnTo>
                  <a:lnTo>
                    <a:pt x="7449350" y="134670"/>
                  </a:lnTo>
                  <a:lnTo>
                    <a:pt x="7449845" y="143065"/>
                  </a:lnTo>
                  <a:lnTo>
                    <a:pt x="7460589" y="145808"/>
                  </a:lnTo>
                  <a:lnTo>
                    <a:pt x="7461085" y="154266"/>
                  </a:lnTo>
                  <a:lnTo>
                    <a:pt x="7468387" y="154012"/>
                  </a:lnTo>
                  <a:lnTo>
                    <a:pt x="7470292" y="157099"/>
                  </a:lnTo>
                  <a:lnTo>
                    <a:pt x="7471397" y="154800"/>
                  </a:lnTo>
                  <a:lnTo>
                    <a:pt x="7471664" y="154012"/>
                  </a:lnTo>
                  <a:lnTo>
                    <a:pt x="7472807" y="150787"/>
                  </a:lnTo>
                  <a:lnTo>
                    <a:pt x="7475614" y="148717"/>
                  </a:lnTo>
                  <a:lnTo>
                    <a:pt x="7478865" y="156210"/>
                  </a:lnTo>
                  <a:lnTo>
                    <a:pt x="7483335" y="155790"/>
                  </a:lnTo>
                  <a:lnTo>
                    <a:pt x="7488644" y="154152"/>
                  </a:lnTo>
                  <a:lnTo>
                    <a:pt x="7494397" y="157975"/>
                  </a:lnTo>
                  <a:lnTo>
                    <a:pt x="7493838" y="154152"/>
                  </a:lnTo>
                  <a:lnTo>
                    <a:pt x="7493571" y="152374"/>
                  </a:lnTo>
                  <a:lnTo>
                    <a:pt x="7494664" y="149669"/>
                  </a:lnTo>
                  <a:lnTo>
                    <a:pt x="7494867" y="149161"/>
                  </a:lnTo>
                  <a:lnTo>
                    <a:pt x="7497724" y="147967"/>
                  </a:lnTo>
                  <a:lnTo>
                    <a:pt x="7505497" y="147142"/>
                  </a:lnTo>
                  <a:lnTo>
                    <a:pt x="7511123" y="149415"/>
                  </a:lnTo>
                  <a:lnTo>
                    <a:pt x="7516558" y="151993"/>
                  </a:lnTo>
                  <a:lnTo>
                    <a:pt x="7523708" y="152120"/>
                  </a:lnTo>
                  <a:close/>
                </a:path>
                <a:path w="7691120" h="320675">
                  <a:moveTo>
                    <a:pt x="7525867" y="159550"/>
                  </a:moveTo>
                  <a:lnTo>
                    <a:pt x="7522832" y="155638"/>
                  </a:lnTo>
                  <a:lnTo>
                    <a:pt x="7518387" y="159677"/>
                  </a:lnTo>
                  <a:lnTo>
                    <a:pt x="7515441" y="155892"/>
                  </a:lnTo>
                  <a:lnTo>
                    <a:pt x="7511008" y="159931"/>
                  </a:lnTo>
                  <a:lnTo>
                    <a:pt x="7513002" y="162369"/>
                  </a:lnTo>
                  <a:lnTo>
                    <a:pt x="7514095" y="163677"/>
                  </a:lnTo>
                  <a:lnTo>
                    <a:pt x="7518489" y="159804"/>
                  </a:lnTo>
                  <a:lnTo>
                    <a:pt x="7520394" y="162115"/>
                  </a:lnTo>
                  <a:lnTo>
                    <a:pt x="7521461" y="163423"/>
                  </a:lnTo>
                  <a:lnTo>
                    <a:pt x="7525867" y="159550"/>
                  </a:lnTo>
                  <a:close/>
                </a:path>
                <a:path w="7691120" h="320675">
                  <a:moveTo>
                    <a:pt x="7526706" y="236677"/>
                  </a:moveTo>
                  <a:lnTo>
                    <a:pt x="7526655" y="231736"/>
                  </a:lnTo>
                  <a:lnTo>
                    <a:pt x="7523861" y="233006"/>
                  </a:lnTo>
                  <a:lnTo>
                    <a:pt x="7519352" y="232054"/>
                  </a:lnTo>
                  <a:lnTo>
                    <a:pt x="7519403" y="237020"/>
                  </a:lnTo>
                  <a:lnTo>
                    <a:pt x="7522235" y="235839"/>
                  </a:lnTo>
                  <a:lnTo>
                    <a:pt x="7526706" y="236677"/>
                  </a:lnTo>
                  <a:close/>
                </a:path>
                <a:path w="7691120" h="320675">
                  <a:moveTo>
                    <a:pt x="7531417" y="309041"/>
                  </a:moveTo>
                  <a:lnTo>
                    <a:pt x="7529423" y="306489"/>
                  </a:lnTo>
                  <a:lnTo>
                    <a:pt x="7528369" y="305244"/>
                  </a:lnTo>
                  <a:lnTo>
                    <a:pt x="7523861" y="309143"/>
                  </a:lnTo>
                  <a:lnTo>
                    <a:pt x="7525906" y="311619"/>
                  </a:lnTo>
                  <a:lnTo>
                    <a:pt x="7526972" y="312991"/>
                  </a:lnTo>
                  <a:lnTo>
                    <a:pt x="7531417" y="309041"/>
                  </a:lnTo>
                  <a:close/>
                </a:path>
                <a:path w="7691120" h="320675">
                  <a:moveTo>
                    <a:pt x="7534986" y="256476"/>
                  </a:moveTo>
                  <a:lnTo>
                    <a:pt x="7515504" y="251510"/>
                  </a:lnTo>
                  <a:lnTo>
                    <a:pt x="7494905" y="249250"/>
                  </a:lnTo>
                  <a:lnTo>
                    <a:pt x="7475753" y="249986"/>
                  </a:lnTo>
                  <a:lnTo>
                    <a:pt x="7460628" y="253974"/>
                  </a:lnTo>
                  <a:lnTo>
                    <a:pt x="7461453" y="262610"/>
                  </a:lnTo>
                  <a:lnTo>
                    <a:pt x="7466114" y="264210"/>
                  </a:lnTo>
                  <a:lnTo>
                    <a:pt x="7471791" y="261835"/>
                  </a:lnTo>
                  <a:lnTo>
                    <a:pt x="7475652" y="258533"/>
                  </a:lnTo>
                  <a:lnTo>
                    <a:pt x="7476604" y="264134"/>
                  </a:lnTo>
                  <a:lnTo>
                    <a:pt x="7483424" y="268262"/>
                  </a:lnTo>
                  <a:lnTo>
                    <a:pt x="7482611" y="259384"/>
                  </a:lnTo>
                  <a:lnTo>
                    <a:pt x="7486675" y="256349"/>
                  </a:lnTo>
                  <a:lnTo>
                    <a:pt x="7494219" y="257886"/>
                  </a:lnTo>
                  <a:lnTo>
                    <a:pt x="7494270" y="264706"/>
                  </a:lnTo>
                  <a:lnTo>
                    <a:pt x="7498435" y="272592"/>
                  </a:lnTo>
                  <a:lnTo>
                    <a:pt x="7492276" y="278193"/>
                  </a:lnTo>
                  <a:lnTo>
                    <a:pt x="7484275" y="276682"/>
                  </a:lnTo>
                  <a:lnTo>
                    <a:pt x="7476896" y="274612"/>
                  </a:lnTo>
                  <a:lnTo>
                    <a:pt x="7472566" y="278549"/>
                  </a:lnTo>
                  <a:lnTo>
                    <a:pt x="7477417" y="282067"/>
                  </a:lnTo>
                  <a:lnTo>
                    <a:pt x="7483869" y="283248"/>
                  </a:lnTo>
                  <a:lnTo>
                    <a:pt x="7491235" y="283108"/>
                  </a:lnTo>
                  <a:lnTo>
                    <a:pt x="7498778" y="282702"/>
                  </a:lnTo>
                  <a:lnTo>
                    <a:pt x="7502055" y="284911"/>
                  </a:lnTo>
                  <a:lnTo>
                    <a:pt x="7507033" y="287566"/>
                  </a:lnTo>
                  <a:lnTo>
                    <a:pt x="7511593" y="287655"/>
                  </a:lnTo>
                  <a:lnTo>
                    <a:pt x="7513650" y="282194"/>
                  </a:lnTo>
                  <a:lnTo>
                    <a:pt x="7508049" y="278028"/>
                  </a:lnTo>
                  <a:lnTo>
                    <a:pt x="7501585" y="275158"/>
                  </a:lnTo>
                  <a:lnTo>
                    <a:pt x="7501776" y="262585"/>
                  </a:lnTo>
                  <a:lnTo>
                    <a:pt x="7508265" y="262801"/>
                  </a:lnTo>
                  <a:lnTo>
                    <a:pt x="7513269" y="261061"/>
                  </a:lnTo>
                  <a:lnTo>
                    <a:pt x="7516444" y="257124"/>
                  </a:lnTo>
                  <a:lnTo>
                    <a:pt x="7523302" y="258749"/>
                  </a:lnTo>
                  <a:lnTo>
                    <a:pt x="7529309" y="264502"/>
                  </a:lnTo>
                  <a:lnTo>
                    <a:pt x="7534986" y="256476"/>
                  </a:lnTo>
                  <a:close/>
                </a:path>
                <a:path w="7691120" h="320675">
                  <a:moveTo>
                    <a:pt x="7538517" y="298780"/>
                  </a:moveTo>
                  <a:lnTo>
                    <a:pt x="7536472" y="296291"/>
                  </a:lnTo>
                  <a:lnTo>
                    <a:pt x="7535405" y="294906"/>
                  </a:lnTo>
                  <a:lnTo>
                    <a:pt x="7530973" y="298958"/>
                  </a:lnTo>
                  <a:lnTo>
                    <a:pt x="7532979" y="301498"/>
                  </a:lnTo>
                  <a:lnTo>
                    <a:pt x="7534008" y="302831"/>
                  </a:lnTo>
                  <a:lnTo>
                    <a:pt x="7538517" y="298780"/>
                  </a:lnTo>
                  <a:close/>
                </a:path>
                <a:path w="7691120" h="320675">
                  <a:moveTo>
                    <a:pt x="7551331" y="106019"/>
                  </a:moveTo>
                  <a:lnTo>
                    <a:pt x="7551229" y="101180"/>
                  </a:lnTo>
                  <a:lnTo>
                    <a:pt x="7542035" y="101511"/>
                  </a:lnTo>
                  <a:lnTo>
                    <a:pt x="7533970" y="103238"/>
                  </a:lnTo>
                  <a:lnTo>
                    <a:pt x="7527277" y="106667"/>
                  </a:lnTo>
                  <a:lnTo>
                    <a:pt x="7522210" y="112153"/>
                  </a:lnTo>
                  <a:lnTo>
                    <a:pt x="7533526" y="115443"/>
                  </a:lnTo>
                  <a:lnTo>
                    <a:pt x="7535443" y="106641"/>
                  </a:lnTo>
                  <a:lnTo>
                    <a:pt x="7544092" y="106413"/>
                  </a:lnTo>
                  <a:lnTo>
                    <a:pt x="7546886" y="105232"/>
                  </a:lnTo>
                  <a:lnTo>
                    <a:pt x="7551331" y="106019"/>
                  </a:lnTo>
                  <a:close/>
                </a:path>
                <a:path w="7691120" h="320675">
                  <a:moveTo>
                    <a:pt x="7557719" y="175717"/>
                  </a:moveTo>
                  <a:lnTo>
                    <a:pt x="7557656" y="170865"/>
                  </a:lnTo>
                  <a:lnTo>
                    <a:pt x="7554811" y="172034"/>
                  </a:lnTo>
                  <a:lnTo>
                    <a:pt x="7550353" y="171246"/>
                  </a:lnTo>
                  <a:lnTo>
                    <a:pt x="7550455" y="176110"/>
                  </a:lnTo>
                  <a:lnTo>
                    <a:pt x="7553261" y="174917"/>
                  </a:lnTo>
                  <a:lnTo>
                    <a:pt x="7557719" y="175717"/>
                  </a:lnTo>
                  <a:close/>
                </a:path>
                <a:path w="7691120" h="320675">
                  <a:moveTo>
                    <a:pt x="7559116" y="196773"/>
                  </a:moveTo>
                  <a:lnTo>
                    <a:pt x="7554925" y="194170"/>
                  </a:lnTo>
                  <a:lnTo>
                    <a:pt x="7547546" y="196126"/>
                  </a:lnTo>
                  <a:lnTo>
                    <a:pt x="7547927" y="206032"/>
                  </a:lnTo>
                  <a:lnTo>
                    <a:pt x="7559027" y="205651"/>
                  </a:lnTo>
                  <a:lnTo>
                    <a:pt x="7559116" y="196773"/>
                  </a:lnTo>
                  <a:close/>
                </a:path>
                <a:path w="7691120" h="320675">
                  <a:moveTo>
                    <a:pt x="7567257" y="311277"/>
                  </a:moveTo>
                  <a:lnTo>
                    <a:pt x="7566622" y="305206"/>
                  </a:lnTo>
                  <a:lnTo>
                    <a:pt x="7561351" y="308483"/>
                  </a:lnTo>
                  <a:lnTo>
                    <a:pt x="7567257" y="311277"/>
                  </a:lnTo>
                  <a:close/>
                </a:path>
                <a:path w="7691120" h="320675">
                  <a:moveTo>
                    <a:pt x="7569555" y="285216"/>
                  </a:moveTo>
                  <a:lnTo>
                    <a:pt x="7569416" y="281876"/>
                  </a:lnTo>
                  <a:lnTo>
                    <a:pt x="7569162" y="275221"/>
                  </a:lnTo>
                  <a:lnTo>
                    <a:pt x="7561770" y="275488"/>
                  </a:lnTo>
                  <a:lnTo>
                    <a:pt x="7561872" y="278739"/>
                  </a:lnTo>
                  <a:lnTo>
                    <a:pt x="7562164" y="285483"/>
                  </a:lnTo>
                  <a:lnTo>
                    <a:pt x="7567130" y="285318"/>
                  </a:lnTo>
                  <a:lnTo>
                    <a:pt x="7569555" y="285216"/>
                  </a:lnTo>
                  <a:close/>
                </a:path>
                <a:path w="7691120" h="320675">
                  <a:moveTo>
                    <a:pt x="7569873" y="295084"/>
                  </a:moveTo>
                  <a:lnTo>
                    <a:pt x="7569721" y="290169"/>
                  </a:lnTo>
                  <a:lnTo>
                    <a:pt x="7566927" y="291363"/>
                  </a:lnTo>
                  <a:lnTo>
                    <a:pt x="7562405" y="290576"/>
                  </a:lnTo>
                  <a:lnTo>
                    <a:pt x="7562532" y="295402"/>
                  </a:lnTo>
                  <a:lnTo>
                    <a:pt x="7565377" y="294297"/>
                  </a:lnTo>
                  <a:lnTo>
                    <a:pt x="7569873" y="295084"/>
                  </a:lnTo>
                  <a:close/>
                </a:path>
                <a:path w="7691120" h="320675">
                  <a:moveTo>
                    <a:pt x="7571930" y="301955"/>
                  </a:moveTo>
                  <a:lnTo>
                    <a:pt x="7565999" y="299237"/>
                  </a:lnTo>
                  <a:lnTo>
                    <a:pt x="7566622" y="305206"/>
                  </a:lnTo>
                  <a:lnTo>
                    <a:pt x="7571930" y="301955"/>
                  </a:lnTo>
                  <a:close/>
                </a:path>
                <a:path w="7691120" h="320675">
                  <a:moveTo>
                    <a:pt x="7578725" y="145173"/>
                  </a:moveTo>
                  <a:lnTo>
                    <a:pt x="7569949" y="140919"/>
                  </a:lnTo>
                  <a:lnTo>
                    <a:pt x="7558494" y="140373"/>
                  </a:lnTo>
                  <a:lnTo>
                    <a:pt x="7548004" y="143802"/>
                  </a:lnTo>
                  <a:lnTo>
                    <a:pt x="7542123" y="151472"/>
                  </a:lnTo>
                  <a:lnTo>
                    <a:pt x="7553249" y="152628"/>
                  </a:lnTo>
                  <a:lnTo>
                    <a:pt x="7562964" y="154076"/>
                  </a:lnTo>
                  <a:lnTo>
                    <a:pt x="7571410" y="152654"/>
                  </a:lnTo>
                  <a:lnTo>
                    <a:pt x="7578725" y="145173"/>
                  </a:lnTo>
                  <a:close/>
                </a:path>
                <a:path w="7691120" h="320675">
                  <a:moveTo>
                    <a:pt x="7580808" y="289750"/>
                  </a:moveTo>
                  <a:lnTo>
                    <a:pt x="7580744" y="284835"/>
                  </a:lnTo>
                  <a:lnTo>
                    <a:pt x="7577912" y="286092"/>
                  </a:lnTo>
                  <a:lnTo>
                    <a:pt x="7573429" y="285203"/>
                  </a:lnTo>
                  <a:lnTo>
                    <a:pt x="7573467" y="290042"/>
                  </a:lnTo>
                  <a:lnTo>
                    <a:pt x="7576312" y="288874"/>
                  </a:lnTo>
                  <a:lnTo>
                    <a:pt x="7580808" y="289750"/>
                  </a:lnTo>
                  <a:close/>
                </a:path>
                <a:path w="7691120" h="320675">
                  <a:moveTo>
                    <a:pt x="7588796" y="209689"/>
                  </a:moveTo>
                  <a:lnTo>
                    <a:pt x="7588313" y="203822"/>
                  </a:lnTo>
                  <a:lnTo>
                    <a:pt x="7585634" y="201117"/>
                  </a:lnTo>
                  <a:lnTo>
                    <a:pt x="7582522" y="199021"/>
                  </a:lnTo>
                  <a:lnTo>
                    <a:pt x="7580744" y="194983"/>
                  </a:lnTo>
                  <a:lnTo>
                    <a:pt x="7579449" y="187071"/>
                  </a:lnTo>
                  <a:lnTo>
                    <a:pt x="7583945" y="186270"/>
                  </a:lnTo>
                  <a:lnTo>
                    <a:pt x="7583906" y="180009"/>
                  </a:lnTo>
                  <a:lnTo>
                    <a:pt x="7577099" y="180365"/>
                  </a:lnTo>
                  <a:lnTo>
                    <a:pt x="7570838" y="176784"/>
                  </a:lnTo>
                  <a:lnTo>
                    <a:pt x="7565568" y="175018"/>
                  </a:lnTo>
                  <a:lnTo>
                    <a:pt x="7561707" y="180784"/>
                  </a:lnTo>
                  <a:lnTo>
                    <a:pt x="7565987" y="179781"/>
                  </a:lnTo>
                  <a:lnTo>
                    <a:pt x="7568349" y="181533"/>
                  </a:lnTo>
                  <a:lnTo>
                    <a:pt x="7569289" y="185381"/>
                  </a:lnTo>
                  <a:lnTo>
                    <a:pt x="7566888" y="189585"/>
                  </a:lnTo>
                  <a:lnTo>
                    <a:pt x="7564107" y="199326"/>
                  </a:lnTo>
                  <a:lnTo>
                    <a:pt x="7569886" y="200418"/>
                  </a:lnTo>
                  <a:lnTo>
                    <a:pt x="7572235" y="196240"/>
                  </a:lnTo>
                  <a:lnTo>
                    <a:pt x="7575270" y="199072"/>
                  </a:lnTo>
                  <a:lnTo>
                    <a:pt x="7576629" y="205016"/>
                  </a:lnTo>
                  <a:lnTo>
                    <a:pt x="7574000" y="210197"/>
                  </a:lnTo>
                  <a:lnTo>
                    <a:pt x="7588796" y="209689"/>
                  </a:lnTo>
                  <a:close/>
                </a:path>
                <a:path w="7691120" h="320675">
                  <a:moveTo>
                    <a:pt x="7593089" y="314274"/>
                  </a:moveTo>
                  <a:lnTo>
                    <a:pt x="7588758" y="315290"/>
                  </a:lnTo>
                  <a:lnTo>
                    <a:pt x="7582459" y="313893"/>
                  </a:lnTo>
                  <a:lnTo>
                    <a:pt x="7582154" y="319722"/>
                  </a:lnTo>
                  <a:lnTo>
                    <a:pt x="7586459" y="318770"/>
                  </a:lnTo>
                  <a:lnTo>
                    <a:pt x="7592720" y="320116"/>
                  </a:lnTo>
                  <a:lnTo>
                    <a:pt x="7593089" y="314274"/>
                  </a:lnTo>
                  <a:close/>
                </a:path>
                <a:path w="7691120" h="320675">
                  <a:moveTo>
                    <a:pt x="7593749" y="149682"/>
                  </a:moveTo>
                  <a:lnTo>
                    <a:pt x="7593470" y="144665"/>
                  </a:lnTo>
                  <a:lnTo>
                    <a:pt x="7587031" y="143586"/>
                  </a:lnTo>
                  <a:lnTo>
                    <a:pt x="7586358" y="149936"/>
                  </a:lnTo>
                  <a:lnTo>
                    <a:pt x="7587374" y="155892"/>
                  </a:lnTo>
                  <a:lnTo>
                    <a:pt x="7590587" y="152844"/>
                  </a:lnTo>
                  <a:lnTo>
                    <a:pt x="7593749" y="149682"/>
                  </a:lnTo>
                  <a:close/>
                </a:path>
                <a:path w="7691120" h="320675">
                  <a:moveTo>
                    <a:pt x="7596632" y="219443"/>
                  </a:moveTo>
                  <a:lnTo>
                    <a:pt x="7583284" y="220395"/>
                  </a:lnTo>
                  <a:lnTo>
                    <a:pt x="7572134" y="218147"/>
                  </a:lnTo>
                  <a:lnTo>
                    <a:pt x="7562024" y="214426"/>
                  </a:lnTo>
                  <a:lnTo>
                    <a:pt x="7551801" y="210972"/>
                  </a:lnTo>
                  <a:lnTo>
                    <a:pt x="7553338" y="220700"/>
                  </a:lnTo>
                  <a:lnTo>
                    <a:pt x="7547178" y="220929"/>
                  </a:lnTo>
                  <a:lnTo>
                    <a:pt x="7544968" y="226174"/>
                  </a:lnTo>
                  <a:lnTo>
                    <a:pt x="7558456" y="227660"/>
                  </a:lnTo>
                  <a:lnTo>
                    <a:pt x="7573937" y="230568"/>
                  </a:lnTo>
                  <a:lnTo>
                    <a:pt x="7587843" y="229590"/>
                  </a:lnTo>
                  <a:lnTo>
                    <a:pt x="7596632" y="219443"/>
                  </a:lnTo>
                  <a:close/>
                </a:path>
                <a:path w="7691120" h="320675">
                  <a:moveTo>
                    <a:pt x="7600899" y="186944"/>
                  </a:moveTo>
                  <a:lnTo>
                    <a:pt x="7598854" y="184365"/>
                  </a:lnTo>
                  <a:lnTo>
                    <a:pt x="7597737" y="182994"/>
                  </a:lnTo>
                  <a:lnTo>
                    <a:pt x="7593381" y="187045"/>
                  </a:lnTo>
                  <a:lnTo>
                    <a:pt x="7595387" y="189534"/>
                  </a:lnTo>
                  <a:lnTo>
                    <a:pt x="7596467" y="190868"/>
                  </a:lnTo>
                  <a:lnTo>
                    <a:pt x="7600899" y="186944"/>
                  </a:lnTo>
                  <a:close/>
                </a:path>
                <a:path w="7691120" h="320675">
                  <a:moveTo>
                    <a:pt x="7615504" y="288747"/>
                  </a:moveTo>
                  <a:lnTo>
                    <a:pt x="7609332" y="288798"/>
                  </a:lnTo>
                  <a:lnTo>
                    <a:pt x="7606741" y="283921"/>
                  </a:lnTo>
                  <a:lnTo>
                    <a:pt x="7609002" y="283540"/>
                  </a:lnTo>
                  <a:lnTo>
                    <a:pt x="7611123" y="283095"/>
                  </a:lnTo>
                  <a:lnTo>
                    <a:pt x="7610259" y="278841"/>
                  </a:lnTo>
                  <a:lnTo>
                    <a:pt x="7602906" y="279158"/>
                  </a:lnTo>
                  <a:lnTo>
                    <a:pt x="7597991" y="282536"/>
                  </a:lnTo>
                  <a:lnTo>
                    <a:pt x="7594714" y="287947"/>
                  </a:lnTo>
                  <a:lnTo>
                    <a:pt x="7592288" y="294373"/>
                  </a:lnTo>
                  <a:lnTo>
                    <a:pt x="7599299" y="293408"/>
                  </a:lnTo>
                  <a:lnTo>
                    <a:pt x="7604480" y="295148"/>
                  </a:lnTo>
                  <a:lnTo>
                    <a:pt x="7609179" y="297586"/>
                  </a:lnTo>
                  <a:lnTo>
                    <a:pt x="7614806" y="298665"/>
                  </a:lnTo>
                  <a:lnTo>
                    <a:pt x="7615504" y="288747"/>
                  </a:lnTo>
                  <a:close/>
                </a:path>
                <a:path w="7691120" h="320675">
                  <a:moveTo>
                    <a:pt x="7635799" y="267843"/>
                  </a:moveTo>
                  <a:lnTo>
                    <a:pt x="7606805" y="265226"/>
                  </a:lnTo>
                  <a:lnTo>
                    <a:pt x="7593673" y="261937"/>
                  </a:lnTo>
                  <a:lnTo>
                    <a:pt x="7583170" y="254800"/>
                  </a:lnTo>
                  <a:lnTo>
                    <a:pt x="7582827" y="260540"/>
                  </a:lnTo>
                  <a:lnTo>
                    <a:pt x="7572273" y="260134"/>
                  </a:lnTo>
                  <a:lnTo>
                    <a:pt x="7566698" y="259473"/>
                  </a:lnTo>
                  <a:lnTo>
                    <a:pt x="7558646" y="262470"/>
                  </a:lnTo>
                  <a:lnTo>
                    <a:pt x="7557262" y="255689"/>
                  </a:lnTo>
                  <a:lnTo>
                    <a:pt x="7556982" y="247497"/>
                  </a:lnTo>
                  <a:lnTo>
                    <a:pt x="7567422" y="252552"/>
                  </a:lnTo>
                  <a:lnTo>
                    <a:pt x="7567955" y="245402"/>
                  </a:lnTo>
                  <a:lnTo>
                    <a:pt x="7561948" y="246265"/>
                  </a:lnTo>
                  <a:lnTo>
                    <a:pt x="7558075" y="243979"/>
                  </a:lnTo>
                  <a:lnTo>
                    <a:pt x="7554468" y="241300"/>
                  </a:lnTo>
                  <a:lnTo>
                    <a:pt x="7549261" y="240931"/>
                  </a:lnTo>
                  <a:lnTo>
                    <a:pt x="7552550" y="251256"/>
                  </a:lnTo>
                  <a:lnTo>
                    <a:pt x="7549870" y="254635"/>
                  </a:lnTo>
                  <a:lnTo>
                    <a:pt x="7544295" y="256247"/>
                  </a:lnTo>
                  <a:lnTo>
                    <a:pt x="7538872" y="261289"/>
                  </a:lnTo>
                  <a:lnTo>
                    <a:pt x="7550264" y="264464"/>
                  </a:lnTo>
                  <a:lnTo>
                    <a:pt x="7562901" y="265823"/>
                  </a:lnTo>
                  <a:lnTo>
                    <a:pt x="7574788" y="268274"/>
                  </a:lnTo>
                  <a:lnTo>
                    <a:pt x="7583983" y="274701"/>
                  </a:lnTo>
                  <a:lnTo>
                    <a:pt x="7584440" y="268947"/>
                  </a:lnTo>
                  <a:lnTo>
                    <a:pt x="7594943" y="269252"/>
                  </a:lnTo>
                  <a:lnTo>
                    <a:pt x="7605217" y="273888"/>
                  </a:lnTo>
                  <a:lnTo>
                    <a:pt x="7617130" y="277482"/>
                  </a:lnTo>
                  <a:lnTo>
                    <a:pt x="7628153" y="276593"/>
                  </a:lnTo>
                  <a:lnTo>
                    <a:pt x="7635799" y="267843"/>
                  </a:lnTo>
                  <a:close/>
                </a:path>
                <a:path w="7691120" h="320675">
                  <a:moveTo>
                    <a:pt x="7641285" y="222846"/>
                  </a:moveTo>
                  <a:lnTo>
                    <a:pt x="7633843" y="223100"/>
                  </a:lnTo>
                  <a:lnTo>
                    <a:pt x="7628788" y="213296"/>
                  </a:lnTo>
                  <a:lnTo>
                    <a:pt x="7622641" y="205130"/>
                  </a:lnTo>
                  <a:lnTo>
                    <a:pt x="7616177" y="197446"/>
                  </a:lnTo>
                  <a:lnTo>
                    <a:pt x="7610157" y="189026"/>
                  </a:lnTo>
                  <a:lnTo>
                    <a:pt x="7606576" y="196367"/>
                  </a:lnTo>
                  <a:lnTo>
                    <a:pt x="7600366" y="200456"/>
                  </a:lnTo>
                  <a:lnTo>
                    <a:pt x="7593711" y="203987"/>
                  </a:lnTo>
                  <a:lnTo>
                    <a:pt x="7588796" y="209689"/>
                  </a:lnTo>
                  <a:lnTo>
                    <a:pt x="7593863" y="214299"/>
                  </a:lnTo>
                  <a:lnTo>
                    <a:pt x="7600112" y="217309"/>
                  </a:lnTo>
                  <a:lnTo>
                    <a:pt x="7603693" y="221386"/>
                  </a:lnTo>
                  <a:lnTo>
                    <a:pt x="7600734" y="229184"/>
                  </a:lnTo>
                  <a:lnTo>
                    <a:pt x="7609167" y="229019"/>
                  </a:lnTo>
                  <a:lnTo>
                    <a:pt x="7610513" y="232194"/>
                  </a:lnTo>
                  <a:lnTo>
                    <a:pt x="7605077" y="244132"/>
                  </a:lnTo>
                  <a:lnTo>
                    <a:pt x="7608913" y="246786"/>
                  </a:lnTo>
                  <a:lnTo>
                    <a:pt x="7615072" y="249148"/>
                  </a:lnTo>
                  <a:lnTo>
                    <a:pt x="7620876" y="248843"/>
                  </a:lnTo>
                  <a:lnTo>
                    <a:pt x="7623645" y="243484"/>
                  </a:lnTo>
                  <a:lnTo>
                    <a:pt x="7618933" y="241350"/>
                  </a:lnTo>
                  <a:lnTo>
                    <a:pt x="7615695" y="237197"/>
                  </a:lnTo>
                  <a:lnTo>
                    <a:pt x="7615517" y="228688"/>
                  </a:lnTo>
                  <a:lnTo>
                    <a:pt x="7622591" y="228015"/>
                  </a:lnTo>
                  <a:lnTo>
                    <a:pt x="7630846" y="228777"/>
                  </a:lnTo>
                  <a:lnTo>
                    <a:pt x="7637881" y="228041"/>
                  </a:lnTo>
                  <a:lnTo>
                    <a:pt x="7641285" y="222846"/>
                  </a:lnTo>
                  <a:close/>
                </a:path>
                <a:path w="7691120" h="320675">
                  <a:moveTo>
                    <a:pt x="7661808" y="266954"/>
                  </a:moveTo>
                  <a:lnTo>
                    <a:pt x="7657351" y="263017"/>
                  </a:lnTo>
                  <a:lnTo>
                    <a:pt x="7651585" y="260743"/>
                  </a:lnTo>
                  <a:lnTo>
                    <a:pt x="7643063" y="262750"/>
                  </a:lnTo>
                  <a:lnTo>
                    <a:pt x="7643990" y="270941"/>
                  </a:lnTo>
                  <a:lnTo>
                    <a:pt x="7650912" y="273608"/>
                  </a:lnTo>
                  <a:lnTo>
                    <a:pt x="7658582" y="271881"/>
                  </a:lnTo>
                  <a:lnTo>
                    <a:pt x="7661808" y="266954"/>
                  </a:lnTo>
                  <a:close/>
                </a:path>
                <a:path w="7691120" h="320675">
                  <a:moveTo>
                    <a:pt x="7675105" y="250190"/>
                  </a:moveTo>
                  <a:lnTo>
                    <a:pt x="7668323" y="246799"/>
                  </a:lnTo>
                  <a:lnTo>
                    <a:pt x="7668082" y="252806"/>
                  </a:lnTo>
                  <a:lnTo>
                    <a:pt x="7662227" y="258419"/>
                  </a:lnTo>
                  <a:lnTo>
                    <a:pt x="7669009" y="261835"/>
                  </a:lnTo>
                  <a:lnTo>
                    <a:pt x="7669289" y="255930"/>
                  </a:lnTo>
                  <a:lnTo>
                    <a:pt x="7675105" y="250190"/>
                  </a:lnTo>
                  <a:close/>
                </a:path>
                <a:path w="7691120" h="320675">
                  <a:moveTo>
                    <a:pt x="7682331" y="296799"/>
                  </a:moveTo>
                  <a:lnTo>
                    <a:pt x="7677836" y="291414"/>
                  </a:lnTo>
                  <a:lnTo>
                    <a:pt x="7676477" y="296837"/>
                  </a:lnTo>
                  <a:lnTo>
                    <a:pt x="7664729" y="296481"/>
                  </a:lnTo>
                  <a:lnTo>
                    <a:pt x="7663370" y="301853"/>
                  </a:lnTo>
                  <a:lnTo>
                    <a:pt x="7670800" y="302475"/>
                  </a:lnTo>
                  <a:lnTo>
                    <a:pt x="7678560" y="300634"/>
                  </a:lnTo>
                  <a:lnTo>
                    <a:pt x="7682331" y="296799"/>
                  </a:lnTo>
                  <a:close/>
                </a:path>
                <a:path w="7691120" h="320675">
                  <a:moveTo>
                    <a:pt x="7690612" y="246024"/>
                  </a:moveTo>
                  <a:lnTo>
                    <a:pt x="7690485" y="243306"/>
                  </a:lnTo>
                  <a:lnTo>
                    <a:pt x="7687323" y="240512"/>
                  </a:lnTo>
                  <a:lnTo>
                    <a:pt x="7686878" y="246151"/>
                  </a:lnTo>
                  <a:lnTo>
                    <a:pt x="7687005" y="248970"/>
                  </a:lnTo>
                  <a:lnTo>
                    <a:pt x="7690155" y="251802"/>
                  </a:lnTo>
                  <a:lnTo>
                    <a:pt x="7690612" y="246024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2744" y="7754467"/>
              <a:ext cx="7713345" cy="433705"/>
            </a:xfrm>
            <a:custGeom>
              <a:avLst/>
              <a:gdLst/>
              <a:ahLst/>
              <a:cxnLst/>
              <a:rect l="l" t="t" r="r" b="b"/>
              <a:pathLst>
                <a:path w="7713345" h="433704">
                  <a:moveTo>
                    <a:pt x="13690" y="5918"/>
                  </a:moveTo>
                  <a:lnTo>
                    <a:pt x="6743" y="6299"/>
                  </a:lnTo>
                  <a:lnTo>
                    <a:pt x="0" y="8077"/>
                  </a:lnTo>
                  <a:lnTo>
                    <a:pt x="3708" y="11226"/>
                  </a:lnTo>
                  <a:lnTo>
                    <a:pt x="10655" y="11811"/>
                  </a:lnTo>
                  <a:lnTo>
                    <a:pt x="13690" y="5918"/>
                  </a:lnTo>
                  <a:close/>
                </a:path>
                <a:path w="7713345" h="433704">
                  <a:moveTo>
                    <a:pt x="30988" y="382879"/>
                  </a:moveTo>
                  <a:lnTo>
                    <a:pt x="30645" y="374586"/>
                  </a:lnTo>
                  <a:lnTo>
                    <a:pt x="24815" y="377545"/>
                  </a:lnTo>
                  <a:lnTo>
                    <a:pt x="16840" y="377939"/>
                  </a:lnTo>
                  <a:lnTo>
                    <a:pt x="14478" y="385419"/>
                  </a:lnTo>
                  <a:lnTo>
                    <a:pt x="20307" y="384962"/>
                  </a:lnTo>
                  <a:lnTo>
                    <a:pt x="26670" y="385229"/>
                  </a:lnTo>
                  <a:lnTo>
                    <a:pt x="30988" y="382879"/>
                  </a:lnTo>
                  <a:close/>
                </a:path>
                <a:path w="7713345" h="433704">
                  <a:moveTo>
                    <a:pt x="31000" y="4787"/>
                  </a:moveTo>
                  <a:lnTo>
                    <a:pt x="30708" y="0"/>
                  </a:lnTo>
                  <a:lnTo>
                    <a:pt x="28079" y="1244"/>
                  </a:lnTo>
                  <a:lnTo>
                    <a:pt x="23837" y="546"/>
                  </a:lnTo>
                  <a:lnTo>
                    <a:pt x="24104" y="5334"/>
                  </a:lnTo>
                  <a:lnTo>
                    <a:pt x="26758" y="3937"/>
                  </a:lnTo>
                  <a:lnTo>
                    <a:pt x="31000" y="4787"/>
                  </a:lnTo>
                  <a:close/>
                </a:path>
                <a:path w="7713345" h="433704">
                  <a:moveTo>
                    <a:pt x="122148" y="274535"/>
                  </a:moveTo>
                  <a:lnTo>
                    <a:pt x="105206" y="275488"/>
                  </a:lnTo>
                  <a:lnTo>
                    <a:pt x="99885" y="271729"/>
                  </a:lnTo>
                  <a:lnTo>
                    <a:pt x="93002" y="270929"/>
                  </a:lnTo>
                  <a:lnTo>
                    <a:pt x="87185" y="273913"/>
                  </a:lnTo>
                  <a:lnTo>
                    <a:pt x="85077" y="281520"/>
                  </a:lnTo>
                  <a:lnTo>
                    <a:pt x="112280" y="279984"/>
                  </a:lnTo>
                  <a:lnTo>
                    <a:pt x="116255" y="279057"/>
                  </a:lnTo>
                  <a:lnTo>
                    <a:pt x="121945" y="280365"/>
                  </a:lnTo>
                  <a:lnTo>
                    <a:pt x="122148" y="274535"/>
                  </a:lnTo>
                  <a:close/>
                </a:path>
                <a:path w="7713345" h="433704">
                  <a:moveTo>
                    <a:pt x="131165" y="281559"/>
                  </a:moveTo>
                  <a:lnTo>
                    <a:pt x="128206" y="277660"/>
                  </a:lnTo>
                  <a:lnTo>
                    <a:pt x="124282" y="281774"/>
                  </a:lnTo>
                  <a:lnTo>
                    <a:pt x="126199" y="284327"/>
                  </a:lnTo>
                  <a:lnTo>
                    <a:pt x="127241" y="285572"/>
                  </a:lnTo>
                  <a:lnTo>
                    <a:pt x="131165" y="281559"/>
                  </a:lnTo>
                  <a:close/>
                </a:path>
                <a:path w="7713345" h="433704">
                  <a:moveTo>
                    <a:pt x="144221" y="138328"/>
                  </a:moveTo>
                  <a:lnTo>
                    <a:pt x="141414" y="128841"/>
                  </a:lnTo>
                  <a:lnTo>
                    <a:pt x="135851" y="125310"/>
                  </a:lnTo>
                  <a:lnTo>
                    <a:pt x="131013" y="128473"/>
                  </a:lnTo>
                  <a:lnTo>
                    <a:pt x="130429" y="139115"/>
                  </a:lnTo>
                  <a:lnTo>
                    <a:pt x="144221" y="138328"/>
                  </a:lnTo>
                  <a:close/>
                </a:path>
                <a:path w="7713345" h="433704">
                  <a:moveTo>
                    <a:pt x="152247" y="47866"/>
                  </a:moveTo>
                  <a:lnTo>
                    <a:pt x="152031" y="42964"/>
                  </a:lnTo>
                  <a:lnTo>
                    <a:pt x="149415" y="44208"/>
                  </a:lnTo>
                  <a:lnTo>
                    <a:pt x="145199" y="43522"/>
                  </a:lnTo>
                  <a:lnTo>
                    <a:pt x="145402" y="48361"/>
                  </a:lnTo>
                  <a:lnTo>
                    <a:pt x="148031" y="47066"/>
                  </a:lnTo>
                  <a:lnTo>
                    <a:pt x="152247" y="47866"/>
                  </a:lnTo>
                  <a:close/>
                </a:path>
                <a:path w="7713345" h="433704">
                  <a:moveTo>
                    <a:pt x="152958" y="57988"/>
                  </a:moveTo>
                  <a:lnTo>
                    <a:pt x="148920" y="58915"/>
                  </a:lnTo>
                  <a:lnTo>
                    <a:pt x="143052" y="57619"/>
                  </a:lnTo>
                  <a:lnTo>
                    <a:pt x="142900" y="63436"/>
                  </a:lnTo>
                  <a:lnTo>
                    <a:pt x="146939" y="62433"/>
                  </a:lnTo>
                  <a:lnTo>
                    <a:pt x="152717" y="63728"/>
                  </a:lnTo>
                  <a:lnTo>
                    <a:pt x="152958" y="57988"/>
                  </a:lnTo>
                  <a:close/>
                </a:path>
                <a:path w="7713345" h="433704">
                  <a:moveTo>
                    <a:pt x="154457" y="352539"/>
                  </a:moveTo>
                  <a:lnTo>
                    <a:pt x="144919" y="353466"/>
                  </a:lnTo>
                  <a:lnTo>
                    <a:pt x="139001" y="348259"/>
                  </a:lnTo>
                  <a:lnTo>
                    <a:pt x="133807" y="341858"/>
                  </a:lnTo>
                  <a:lnTo>
                    <a:pt x="126415" y="339217"/>
                  </a:lnTo>
                  <a:lnTo>
                    <a:pt x="120065" y="340588"/>
                  </a:lnTo>
                  <a:lnTo>
                    <a:pt x="118567" y="333971"/>
                  </a:lnTo>
                  <a:lnTo>
                    <a:pt x="112585" y="335000"/>
                  </a:lnTo>
                  <a:lnTo>
                    <a:pt x="112306" y="345300"/>
                  </a:lnTo>
                  <a:lnTo>
                    <a:pt x="104190" y="345389"/>
                  </a:lnTo>
                  <a:lnTo>
                    <a:pt x="100050" y="350659"/>
                  </a:lnTo>
                  <a:lnTo>
                    <a:pt x="90817" y="352336"/>
                  </a:lnTo>
                  <a:lnTo>
                    <a:pt x="82245" y="354901"/>
                  </a:lnTo>
                  <a:lnTo>
                    <a:pt x="74307" y="358305"/>
                  </a:lnTo>
                  <a:lnTo>
                    <a:pt x="66967" y="362546"/>
                  </a:lnTo>
                  <a:lnTo>
                    <a:pt x="61417" y="362204"/>
                  </a:lnTo>
                  <a:lnTo>
                    <a:pt x="58153" y="364782"/>
                  </a:lnTo>
                  <a:lnTo>
                    <a:pt x="55168" y="367690"/>
                  </a:lnTo>
                  <a:lnTo>
                    <a:pt x="50457" y="368363"/>
                  </a:lnTo>
                  <a:lnTo>
                    <a:pt x="47345" y="372313"/>
                  </a:lnTo>
                  <a:lnTo>
                    <a:pt x="41897" y="373240"/>
                  </a:lnTo>
                  <a:lnTo>
                    <a:pt x="36703" y="374459"/>
                  </a:lnTo>
                  <a:lnTo>
                    <a:pt x="34340" y="379272"/>
                  </a:lnTo>
                  <a:lnTo>
                    <a:pt x="53886" y="375081"/>
                  </a:lnTo>
                  <a:lnTo>
                    <a:pt x="91465" y="364553"/>
                  </a:lnTo>
                  <a:lnTo>
                    <a:pt x="110909" y="360083"/>
                  </a:lnTo>
                  <a:lnTo>
                    <a:pt x="115684" y="360172"/>
                  </a:lnTo>
                  <a:lnTo>
                    <a:pt x="121297" y="358876"/>
                  </a:lnTo>
                  <a:lnTo>
                    <a:pt x="126009" y="359168"/>
                  </a:lnTo>
                  <a:lnTo>
                    <a:pt x="128066" y="363994"/>
                  </a:lnTo>
                  <a:lnTo>
                    <a:pt x="134073" y="360451"/>
                  </a:lnTo>
                  <a:lnTo>
                    <a:pt x="141922" y="359232"/>
                  </a:lnTo>
                  <a:lnTo>
                    <a:pt x="149440" y="357530"/>
                  </a:lnTo>
                  <a:lnTo>
                    <a:pt x="154457" y="352539"/>
                  </a:lnTo>
                  <a:close/>
                </a:path>
                <a:path w="7713345" h="433704">
                  <a:moveTo>
                    <a:pt x="168833" y="146964"/>
                  </a:moveTo>
                  <a:lnTo>
                    <a:pt x="168478" y="139319"/>
                  </a:lnTo>
                  <a:lnTo>
                    <a:pt x="161086" y="135064"/>
                  </a:lnTo>
                  <a:lnTo>
                    <a:pt x="160693" y="127381"/>
                  </a:lnTo>
                  <a:lnTo>
                    <a:pt x="150406" y="127965"/>
                  </a:lnTo>
                  <a:lnTo>
                    <a:pt x="152958" y="136131"/>
                  </a:lnTo>
                  <a:lnTo>
                    <a:pt x="157251" y="141414"/>
                  </a:lnTo>
                  <a:lnTo>
                    <a:pt x="162725" y="144729"/>
                  </a:lnTo>
                  <a:lnTo>
                    <a:pt x="168833" y="146964"/>
                  </a:lnTo>
                  <a:close/>
                </a:path>
                <a:path w="7713345" h="433704">
                  <a:moveTo>
                    <a:pt x="190068" y="68414"/>
                  </a:moveTo>
                  <a:lnTo>
                    <a:pt x="187083" y="64681"/>
                  </a:lnTo>
                  <a:lnTo>
                    <a:pt x="183032" y="68618"/>
                  </a:lnTo>
                  <a:lnTo>
                    <a:pt x="184988" y="71069"/>
                  </a:lnTo>
                  <a:lnTo>
                    <a:pt x="185978" y="72440"/>
                  </a:lnTo>
                  <a:lnTo>
                    <a:pt x="190068" y="68414"/>
                  </a:lnTo>
                  <a:close/>
                </a:path>
                <a:path w="7713345" h="433704">
                  <a:moveTo>
                    <a:pt x="192443" y="108267"/>
                  </a:moveTo>
                  <a:lnTo>
                    <a:pt x="190525" y="105752"/>
                  </a:lnTo>
                  <a:lnTo>
                    <a:pt x="189484" y="104419"/>
                  </a:lnTo>
                  <a:lnTo>
                    <a:pt x="185432" y="108419"/>
                  </a:lnTo>
                  <a:lnTo>
                    <a:pt x="187375" y="110871"/>
                  </a:lnTo>
                  <a:lnTo>
                    <a:pt x="188353" y="112204"/>
                  </a:lnTo>
                  <a:lnTo>
                    <a:pt x="192443" y="108267"/>
                  </a:lnTo>
                  <a:close/>
                </a:path>
                <a:path w="7713345" h="433704">
                  <a:moveTo>
                    <a:pt x="196138" y="200355"/>
                  </a:moveTo>
                  <a:lnTo>
                    <a:pt x="193586" y="193192"/>
                  </a:lnTo>
                  <a:lnTo>
                    <a:pt x="192036" y="201193"/>
                  </a:lnTo>
                  <a:lnTo>
                    <a:pt x="196138" y="200355"/>
                  </a:lnTo>
                  <a:close/>
                </a:path>
                <a:path w="7713345" h="433704">
                  <a:moveTo>
                    <a:pt x="197459" y="342938"/>
                  </a:moveTo>
                  <a:lnTo>
                    <a:pt x="197129" y="330212"/>
                  </a:lnTo>
                  <a:lnTo>
                    <a:pt x="192379" y="325399"/>
                  </a:lnTo>
                  <a:lnTo>
                    <a:pt x="184327" y="325894"/>
                  </a:lnTo>
                  <a:lnTo>
                    <a:pt x="179590" y="321170"/>
                  </a:lnTo>
                  <a:lnTo>
                    <a:pt x="179920" y="330200"/>
                  </a:lnTo>
                  <a:lnTo>
                    <a:pt x="180695" y="338505"/>
                  </a:lnTo>
                  <a:lnTo>
                    <a:pt x="182232" y="345541"/>
                  </a:lnTo>
                  <a:lnTo>
                    <a:pt x="184810" y="350824"/>
                  </a:lnTo>
                  <a:lnTo>
                    <a:pt x="193370" y="349745"/>
                  </a:lnTo>
                  <a:lnTo>
                    <a:pt x="197459" y="342938"/>
                  </a:lnTo>
                  <a:close/>
                </a:path>
                <a:path w="7713345" h="433704">
                  <a:moveTo>
                    <a:pt x="200901" y="307568"/>
                  </a:moveTo>
                  <a:lnTo>
                    <a:pt x="197980" y="303771"/>
                  </a:lnTo>
                  <a:lnTo>
                    <a:pt x="193992" y="307797"/>
                  </a:lnTo>
                  <a:lnTo>
                    <a:pt x="195910" y="310261"/>
                  </a:lnTo>
                  <a:lnTo>
                    <a:pt x="196913" y="311594"/>
                  </a:lnTo>
                  <a:lnTo>
                    <a:pt x="200901" y="307568"/>
                  </a:lnTo>
                  <a:close/>
                </a:path>
                <a:path w="7713345" h="433704">
                  <a:moveTo>
                    <a:pt x="209651" y="314312"/>
                  </a:moveTo>
                  <a:lnTo>
                    <a:pt x="209435" y="309486"/>
                  </a:lnTo>
                  <a:lnTo>
                    <a:pt x="206870" y="310781"/>
                  </a:lnTo>
                  <a:lnTo>
                    <a:pt x="202755" y="309930"/>
                  </a:lnTo>
                  <a:lnTo>
                    <a:pt x="202971" y="314883"/>
                  </a:lnTo>
                  <a:lnTo>
                    <a:pt x="205562" y="313613"/>
                  </a:lnTo>
                  <a:lnTo>
                    <a:pt x="209651" y="314312"/>
                  </a:lnTo>
                  <a:close/>
                </a:path>
                <a:path w="7713345" h="433704">
                  <a:moveTo>
                    <a:pt x="220891" y="153924"/>
                  </a:moveTo>
                  <a:lnTo>
                    <a:pt x="220764" y="148666"/>
                  </a:lnTo>
                  <a:lnTo>
                    <a:pt x="218605" y="141376"/>
                  </a:lnTo>
                  <a:lnTo>
                    <a:pt x="217208" y="149288"/>
                  </a:lnTo>
                  <a:lnTo>
                    <a:pt x="217373" y="154444"/>
                  </a:lnTo>
                  <a:lnTo>
                    <a:pt x="219519" y="161785"/>
                  </a:lnTo>
                  <a:lnTo>
                    <a:pt x="220891" y="153924"/>
                  </a:lnTo>
                  <a:close/>
                </a:path>
                <a:path w="7713345" h="433704">
                  <a:moveTo>
                    <a:pt x="223672" y="263550"/>
                  </a:moveTo>
                  <a:lnTo>
                    <a:pt x="223520" y="258737"/>
                  </a:lnTo>
                  <a:lnTo>
                    <a:pt x="220916" y="259981"/>
                  </a:lnTo>
                  <a:lnTo>
                    <a:pt x="216827" y="259257"/>
                  </a:lnTo>
                  <a:lnTo>
                    <a:pt x="216992" y="264109"/>
                  </a:lnTo>
                  <a:lnTo>
                    <a:pt x="219557" y="262839"/>
                  </a:lnTo>
                  <a:lnTo>
                    <a:pt x="223672" y="263550"/>
                  </a:lnTo>
                  <a:close/>
                </a:path>
                <a:path w="7713345" h="433704">
                  <a:moveTo>
                    <a:pt x="225234" y="288620"/>
                  </a:moveTo>
                  <a:lnTo>
                    <a:pt x="217360" y="284137"/>
                  </a:lnTo>
                  <a:lnTo>
                    <a:pt x="202057" y="278523"/>
                  </a:lnTo>
                  <a:lnTo>
                    <a:pt x="197205" y="275145"/>
                  </a:lnTo>
                  <a:lnTo>
                    <a:pt x="192341" y="269189"/>
                  </a:lnTo>
                  <a:lnTo>
                    <a:pt x="189293" y="264541"/>
                  </a:lnTo>
                  <a:lnTo>
                    <a:pt x="182981" y="266026"/>
                  </a:lnTo>
                  <a:lnTo>
                    <a:pt x="181546" y="273215"/>
                  </a:lnTo>
                  <a:lnTo>
                    <a:pt x="178422" y="278447"/>
                  </a:lnTo>
                  <a:lnTo>
                    <a:pt x="173710" y="281609"/>
                  </a:lnTo>
                  <a:lnTo>
                    <a:pt x="167881" y="280035"/>
                  </a:lnTo>
                  <a:lnTo>
                    <a:pt x="160743" y="277253"/>
                  </a:lnTo>
                  <a:lnTo>
                    <a:pt x="154165" y="276987"/>
                  </a:lnTo>
                  <a:lnTo>
                    <a:pt x="149999" y="282956"/>
                  </a:lnTo>
                  <a:lnTo>
                    <a:pt x="159600" y="286042"/>
                  </a:lnTo>
                  <a:lnTo>
                    <a:pt x="181698" y="287413"/>
                  </a:lnTo>
                  <a:lnTo>
                    <a:pt x="191300" y="290537"/>
                  </a:lnTo>
                  <a:lnTo>
                    <a:pt x="211658" y="289394"/>
                  </a:lnTo>
                  <a:lnTo>
                    <a:pt x="214731" y="291553"/>
                  </a:lnTo>
                  <a:lnTo>
                    <a:pt x="219354" y="294132"/>
                  </a:lnTo>
                  <a:lnTo>
                    <a:pt x="223520" y="294157"/>
                  </a:lnTo>
                  <a:lnTo>
                    <a:pt x="225234" y="288620"/>
                  </a:lnTo>
                  <a:close/>
                </a:path>
                <a:path w="7713345" h="433704">
                  <a:moveTo>
                    <a:pt x="232194" y="260858"/>
                  </a:moveTo>
                  <a:lnTo>
                    <a:pt x="230289" y="258330"/>
                  </a:lnTo>
                  <a:lnTo>
                    <a:pt x="229311" y="256984"/>
                  </a:lnTo>
                  <a:lnTo>
                    <a:pt x="225285" y="260985"/>
                  </a:lnTo>
                  <a:lnTo>
                    <a:pt x="227190" y="263525"/>
                  </a:lnTo>
                  <a:lnTo>
                    <a:pt x="228193" y="264820"/>
                  </a:lnTo>
                  <a:lnTo>
                    <a:pt x="232194" y="260858"/>
                  </a:lnTo>
                  <a:close/>
                </a:path>
                <a:path w="7713345" h="433704">
                  <a:moveTo>
                    <a:pt x="237934" y="152793"/>
                  </a:moveTo>
                  <a:lnTo>
                    <a:pt x="237794" y="148107"/>
                  </a:lnTo>
                  <a:lnTo>
                    <a:pt x="235178" y="149237"/>
                  </a:lnTo>
                  <a:lnTo>
                    <a:pt x="231025" y="148539"/>
                  </a:lnTo>
                  <a:lnTo>
                    <a:pt x="231203" y="153327"/>
                  </a:lnTo>
                  <a:lnTo>
                    <a:pt x="233781" y="152107"/>
                  </a:lnTo>
                  <a:lnTo>
                    <a:pt x="237934" y="152793"/>
                  </a:lnTo>
                  <a:close/>
                </a:path>
                <a:path w="7713345" h="433704">
                  <a:moveTo>
                    <a:pt x="240296" y="192824"/>
                  </a:moveTo>
                  <a:lnTo>
                    <a:pt x="233032" y="188087"/>
                  </a:lnTo>
                  <a:lnTo>
                    <a:pt x="232041" y="192722"/>
                  </a:lnTo>
                  <a:lnTo>
                    <a:pt x="235178" y="197408"/>
                  </a:lnTo>
                  <a:lnTo>
                    <a:pt x="240296" y="192824"/>
                  </a:lnTo>
                  <a:close/>
                </a:path>
                <a:path w="7713345" h="433704">
                  <a:moveTo>
                    <a:pt x="245757" y="292265"/>
                  </a:moveTo>
                  <a:lnTo>
                    <a:pt x="245592" y="287477"/>
                  </a:lnTo>
                  <a:lnTo>
                    <a:pt x="243014" y="288721"/>
                  </a:lnTo>
                  <a:lnTo>
                    <a:pt x="238912" y="287947"/>
                  </a:lnTo>
                  <a:lnTo>
                    <a:pt x="239090" y="292811"/>
                  </a:lnTo>
                  <a:lnTo>
                    <a:pt x="241630" y="291553"/>
                  </a:lnTo>
                  <a:lnTo>
                    <a:pt x="245757" y="292265"/>
                  </a:lnTo>
                  <a:close/>
                </a:path>
                <a:path w="7713345" h="433704">
                  <a:moveTo>
                    <a:pt x="249275" y="232219"/>
                  </a:moveTo>
                  <a:lnTo>
                    <a:pt x="249110" y="229412"/>
                  </a:lnTo>
                  <a:lnTo>
                    <a:pt x="246227" y="226834"/>
                  </a:lnTo>
                  <a:lnTo>
                    <a:pt x="245897" y="232422"/>
                  </a:lnTo>
                  <a:lnTo>
                    <a:pt x="246062" y="235127"/>
                  </a:lnTo>
                  <a:lnTo>
                    <a:pt x="248996" y="237921"/>
                  </a:lnTo>
                  <a:lnTo>
                    <a:pt x="249275" y="232219"/>
                  </a:lnTo>
                  <a:close/>
                </a:path>
                <a:path w="7713345" h="433704">
                  <a:moveTo>
                    <a:pt x="253377" y="366839"/>
                  </a:moveTo>
                  <a:lnTo>
                    <a:pt x="253238" y="364172"/>
                  </a:lnTo>
                  <a:lnTo>
                    <a:pt x="250355" y="361365"/>
                  </a:lnTo>
                  <a:lnTo>
                    <a:pt x="250037" y="367030"/>
                  </a:lnTo>
                  <a:lnTo>
                    <a:pt x="250126" y="369862"/>
                  </a:lnTo>
                  <a:lnTo>
                    <a:pt x="253072" y="372656"/>
                  </a:lnTo>
                  <a:lnTo>
                    <a:pt x="253377" y="366839"/>
                  </a:lnTo>
                  <a:close/>
                </a:path>
                <a:path w="7713345" h="433704">
                  <a:moveTo>
                    <a:pt x="256032" y="291846"/>
                  </a:moveTo>
                  <a:lnTo>
                    <a:pt x="255485" y="281851"/>
                  </a:lnTo>
                  <a:lnTo>
                    <a:pt x="248666" y="282232"/>
                  </a:lnTo>
                  <a:lnTo>
                    <a:pt x="249059" y="288874"/>
                  </a:lnTo>
                  <a:lnTo>
                    <a:pt x="249224" y="292227"/>
                  </a:lnTo>
                  <a:lnTo>
                    <a:pt x="256032" y="291846"/>
                  </a:lnTo>
                  <a:close/>
                </a:path>
                <a:path w="7713345" h="433704">
                  <a:moveTo>
                    <a:pt x="264299" y="348805"/>
                  </a:moveTo>
                  <a:lnTo>
                    <a:pt x="262432" y="346379"/>
                  </a:lnTo>
                  <a:lnTo>
                    <a:pt x="261416" y="345097"/>
                  </a:lnTo>
                  <a:lnTo>
                    <a:pt x="257454" y="349059"/>
                  </a:lnTo>
                  <a:lnTo>
                    <a:pt x="259334" y="351624"/>
                  </a:lnTo>
                  <a:lnTo>
                    <a:pt x="260350" y="352907"/>
                  </a:lnTo>
                  <a:lnTo>
                    <a:pt x="264299" y="348805"/>
                  </a:lnTo>
                  <a:close/>
                </a:path>
                <a:path w="7713345" h="433704">
                  <a:moveTo>
                    <a:pt x="277037" y="365493"/>
                  </a:moveTo>
                  <a:lnTo>
                    <a:pt x="272478" y="362026"/>
                  </a:lnTo>
                  <a:lnTo>
                    <a:pt x="267639" y="362381"/>
                  </a:lnTo>
                  <a:lnTo>
                    <a:pt x="263334" y="365798"/>
                  </a:lnTo>
                  <a:lnTo>
                    <a:pt x="260426" y="371525"/>
                  </a:lnTo>
                  <a:lnTo>
                    <a:pt x="265188" y="370840"/>
                  </a:lnTo>
                  <a:lnTo>
                    <a:pt x="270929" y="371462"/>
                  </a:lnTo>
                  <a:lnTo>
                    <a:pt x="275577" y="370611"/>
                  </a:lnTo>
                  <a:lnTo>
                    <a:pt x="277037" y="365493"/>
                  </a:lnTo>
                  <a:close/>
                </a:path>
                <a:path w="7713345" h="433704">
                  <a:moveTo>
                    <a:pt x="278790" y="335432"/>
                  </a:moveTo>
                  <a:lnTo>
                    <a:pt x="273481" y="336169"/>
                  </a:lnTo>
                  <a:lnTo>
                    <a:pt x="267030" y="335546"/>
                  </a:lnTo>
                  <a:lnTo>
                    <a:pt x="269189" y="345973"/>
                  </a:lnTo>
                  <a:lnTo>
                    <a:pt x="275031" y="345998"/>
                  </a:lnTo>
                  <a:lnTo>
                    <a:pt x="277634" y="341769"/>
                  </a:lnTo>
                  <a:lnTo>
                    <a:pt x="278790" y="335432"/>
                  </a:lnTo>
                  <a:close/>
                </a:path>
                <a:path w="7713345" h="433704">
                  <a:moveTo>
                    <a:pt x="289598" y="268643"/>
                  </a:moveTo>
                  <a:lnTo>
                    <a:pt x="285229" y="265252"/>
                  </a:lnTo>
                  <a:lnTo>
                    <a:pt x="284683" y="269125"/>
                  </a:lnTo>
                  <a:lnTo>
                    <a:pt x="282638" y="271119"/>
                  </a:lnTo>
                  <a:lnTo>
                    <a:pt x="278701" y="270522"/>
                  </a:lnTo>
                  <a:lnTo>
                    <a:pt x="273786" y="269621"/>
                  </a:lnTo>
                  <a:lnTo>
                    <a:pt x="272503" y="262699"/>
                  </a:lnTo>
                  <a:lnTo>
                    <a:pt x="267982" y="261200"/>
                  </a:lnTo>
                  <a:lnTo>
                    <a:pt x="263804" y="265671"/>
                  </a:lnTo>
                  <a:lnTo>
                    <a:pt x="257733" y="263144"/>
                  </a:lnTo>
                  <a:lnTo>
                    <a:pt x="250761" y="258749"/>
                  </a:lnTo>
                  <a:lnTo>
                    <a:pt x="243903" y="257568"/>
                  </a:lnTo>
                  <a:lnTo>
                    <a:pt x="233705" y="258152"/>
                  </a:lnTo>
                  <a:lnTo>
                    <a:pt x="234149" y="266979"/>
                  </a:lnTo>
                  <a:lnTo>
                    <a:pt x="235978" y="273507"/>
                  </a:lnTo>
                  <a:lnTo>
                    <a:pt x="239509" y="277215"/>
                  </a:lnTo>
                  <a:lnTo>
                    <a:pt x="245021" y="277583"/>
                  </a:lnTo>
                  <a:lnTo>
                    <a:pt x="249478" y="277164"/>
                  </a:lnTo>
                  <a:lnTo>
                    <a:pt x="247650" y="268566"/>
                  </a:lnTo>
                  <a:lnTo>
                    <a:pt x="251206" y="267208"/>
                  </a:lnTo>
                  <a:lnTo>
                    <a:pt x="257009" y="273900"/>
                  </a:lnTo>
                  <a:lnTo>
                    <a:pt x="265366" y="276352"/>
                  </a:lnTo>
                  <a:lnTo>
                    <a:pt x="274497" y="277507"/>
                  </a:lnTo>
                  <a:lnTo>
                    <a:pt x="282625" y="280289"/>
                  </a:lnTo>
                  <a:lnTo>
                    <a:pt x="284378" y="276415"/>
                  </a:lnTo>
                  <a:lnTo>
                    <a:pt x="288010" y="272453"/>
                  </a:lnTo>
                  <a:lnTo>
                    <a:pt x="289598" y="268643"/>
                  </a:lnTo>
                  <a:close/>
                </a:path>
                <a:path w="7713345" h="433704">
                  <a:moveTo>
                    <a:pt x="302221" y="129324"/>
                  </a:moveTo>
                  <a:lnTo>
                    <a:pt x="297332" y="123164"/>
                  </a:lnTo>
                  <a:lnTo>
                    <a:pt x="289102" y="123494"/>
                  </a:lnTo>
                  <a:lnTo>
                    <a:pt x="288734" y="135089"/>
                  </a:lnTo>
                  <a:lnTo>
                    <a:pt x="293814" y="133946"/>
                  </a:lnTo>
                  <a:lnTo>
                    <a:pt x="301523" y="136093"/>
                  </a:lnTo>
                  <a:lnTo>
                    <a:pt x="302221" y="129324"/>
                  </a:lnTo>
                  <a:close/>
                </a:path>
                <a:path w="7713345" h="433704">
                  <a:moveTo>
                    <a:pt x="305600" y="264083"/>
                  </a:moveTo>
                  <a:lnTo>
                    <a:pt x="305092" y="254050"/>
                  </a:lnTo>
                  <a:lnTo>
                    <a:pt x="298335" y="254444"/>
                  </a:lnTo>
                  <a:lnTo>
                    <a:pt x="298513" y="257759"/>
                  </a:lnTo>
                  <a:lnTo>
                    <a:pt x="298843" y="264464"/>
                  </a:lnTo>
                  <a:lnTo>
                    <a:pt x="305600" y="264083"/>
                  </a:lnTo>
                  <a:close/>
                </a:path>
                <a:path w="7713345" h="433704">
                  <a:moveTo>
                    <a:pt x="310248" y="364502"/>
                  </a:moveTo>
                  <a:lnTo>
                    <a:pt x="310159" y="353580"/>
                  </a:lnTo>
                  <a:lnTo>
                    <a:pt x="304355" y="354101"/>
                  </a:lnTo>
                  <a:lnTo>
                    <a:pt x="298030" y="353885"/>
                  </a:lnTo>
                  <a:lnTo>
                    <a:pt x="293674" y="356260"/>
                  </a:lnTo>
                  <a:lnTo>
                    <a:pt x="293827" y="364528"/>
                  </a:lnTo>
                  <a:lnTo>
                    <a:pt x="302260" y="364871"/>
                  </a:lnTo>
                  <a:lnTo>
                    <a:pt x="310248" y="364502"/>
                  </a:lnTo>
                  <a:close/>
                </a:path>
                <a:path w="7713345" h="433704">
                  <a:moveTo>
                    <a:pt x="335343" y="320586"/>
                  </a:moveTo>
                  <a:lnTo>
                    <a:pt x="335229" y="312254"/>
                  </a:lnTo>
                  <a:lnTo>
                    <a:pt x="326796" y="311988"/>
                  </a:lnTo>
                  <a:lnTo>
                    <a:pt x="318782" y="312254"/>
                  </a:lnTo>
                  <a:lnTo>
                    <a:pt x="318846" y="323227"/>
                  </a:lnTo>
                  <a:lnTo>
                    <a:pt x="324637" y="322732"/>
                  </a:lnTo>
                  <a:lnTo>
                    <a:pt x="330974" y="322961"/>
                  </a:lnTo>
                  <a:lnTo>
                    <a:pt x="335343" y="320586"/>
                  </a:lnTo>
                  <a:close/>
                </a:path>
                <a:path w="7713345" h="433704">
                  <a:moveTo>
                    <a:pt x="336334" y="337096"/>
                  </a:moveTo>
                  <a:lnTo>
                    <a:pt x="336207" y="332130"/>
                  </a:lnTo>
                  <a:lnTo>
                    <a:pt x="333629" y="333476"/>
                  </a:lnTo>
                  <a:lnTo>
                    <a:pt x="329552" y="332841"/>
                  </a:lnTo>
                  <a:lnTo>
                    <a:pt x="329679" y="337540"/>
                  </a:lnTo>
                  <a:lnTo>
                    <a:pt x="332244" y="336219"/>
                  </a:lnTo>
                  <a:lnTo>
                    <a:pt x="336334" y="337096"/>
                  </a:lnTo>
                  <a:close/>
                </a:path>
                <a:path w="7713345" h="433704">
                  <a:moveTo>
                    <a:pt x="340626" y="351917"/>
                  </a:moveTo>
                  <a:lnTo>
                    <a:pt x="332701" y="350951"/>
                  </a:lnTo>
                  <a:lnTo>
                    <a:pt x="327939" y="353923"/>
                  </a:lnTo>
                  <a:lnTo>
                    <a:pt x="327533" y="362585"/>
                  </a:lnTo>
                  <a:lnTo>
                    <a:pt x="335292" y="363499"/>
                  </a:lnTo>
                  <a:lnTo>
                    <a:pt x="340156" y="360743"/>
                  </a:lnTo>
                  <a:lnTo>
                    <a:pt x="340626" y="351917"/>
                  </a:lnTo>
                  <a:close/>
                </a:path>
                <a:path w="7713345" h="433704">
                  <a:moveTo>
                    <a:pt x="341325" y="184950"/>
                  </a:moveTo>
                  <a:lnTo>
                    <a:pt x="339407" y="182346"/>
                  </a:lnTo>
                  <a:lnTo>
                    <a:pt x="338340" y="181025"/>
                  </a:lnTo>
                  <a:lnTo>
                    <a:pt x="334213" y="185013"/>
                  </a:lnTo>
                  <a:lnTo>
                    <a:pt x="336156" y="187515"/>
                  </a:lnTo>
                  <a:lnTo>
                    <a:pt x="337197" y="188785"/>
                  </a:lnTo>
                  <a:lnTo>
                    <a:pt x="341325" y="184950"/>
                  </a:lnTo>
                  <a:close/>
                </a:path>
                <a:path w="7713345" h="433704">
                  <a:moveTo>
                    <a:pt x="349402" y="261823"/>
                  </a:moveTo>
                  <a:lnTo>
                    <a:pt x="348703" y="258089"/>
                  </a:lnTo>
                  <a:lnTo>
                    <a:pt x="345274" y="256400"/>
                  </a:lnTo>
                  <a:lnTo>
                    <a:pt x="343230" y="262191"/>
                  </a:lnTo>
                  <a:lnTo>
                    <a:pt x="349402" y="261823"/>
                  </a:lnTo>
                  <a:close/>
                </a:path>
                <a:path w="7713345" h="433704">
                  <a:moveTo>
                    <a:pt x="355028" y="366382"/>
                  </a:moveTo>
                  <a:lnTo>
                    <a:pt x="354876" y="361429"/>
                  </a:lnTo>
                  <a:lnTo>
                    <a:pt x="352234" y="362737"/>
                  </a:lnTo>
                  <a:lnTo>
                    <a:pt x="348107" y="361924"/>
                  </a:lnTo>
                  <a:lnTo>
                    <a:pt x="348259" y="366712"/>
                  </a:lnTo>
                  <a:lnTo>
                    <a:pt x="350850" y="365582"/>
                  </a:lnTo>
                  <a:lnTo>
                    <a:pt x="355028" y="366382"/>
                  </a:lnTo>
                  <a:close/>
                </a:path>
                <a:path w="7713345" h="433704">
                  <a:moveTo>
                    <a:pt x="358216" y="211709"/>
                  </a:moveTo>
                  <a:lnTo>
                    <a:pt x="357746" y="202882"/>
                  </a:lnTo>
                  <a:lnTo>
                    <a:pt x="355193" y="203708"/>
                  </a:lnTo>
                  <a:lnTo>
                    <a:pt x="354152" y="208534"/>
                  </a:lnTo>
                  <a:lnTo>
                    <a:pt x="358216" y="211709"/>
                  </a:lnTo>
                  <a:close/>
                </a:path>
                <a:path w="7713345" h="433704">
                  <a:moveTo>
                    <a:pt x="361683" y="211594"/>
                  </a:moveTo>
                  <a:lnTo>
                    <a:pt x="358216" y="211709"/>
                  </a:lnTo>
                  <a:lnTo>
                    <a:pt x="358978" y="218109"/>
                  </a:lnTo>
                  <a:lnTo>
                    <a:pt x="360451" y="219481"/>
                  </a:lnTo>
                  <a:lnTo>
                    <a:pt x="361670" y="216941"/>
                  </a:lnTo>
                  <a:lnTo>
                    <a:pt x="361683" y="211594"/>
                  </a:lnTo>
                  <a:close/>
                </a:path>
                <a:path w="7713345" h="433704">
                  <a:moveTo>
                    <a:pt x="367296" y="331139"/>
                  </a:moveTo>
                  <a:lnTo>
                    <a:pt x="363258" y="332130"/>
                  </a:lnTo>
                  <a:lnTo>
                    <a:pt x="357441" y="330682"/>
                  </a:lnTo>
                  <a:lnTo>
                    <a:pt x="357124" y="336499"/>
                  </a:lnTo>
                  <a:lnTo>
                    <a:pt x="361226" y="335584"/>
                  </a:lnTo>
                  <a:lnTo>
                    <a:pt x="367017" y="337045"/>
                  </a:lnTo>
                  <a:lnTo>
                    <a:pt x="367296" y="331139"/>
                  </a:lnTo>
                  <a:close/>
                </a:path>
                <a:path w="7713345" h="433704">
                  <a:moveTo>
                    <a:pt x="367525" y="111556"/>
                  </a:moveTo>
                  <a:lnTo>
                    <a:pt x="367309" y="106705"/>
                  </a:lnTo>
                  <a:lnTo>
                    <a:pt x="363766" y="106832"/>
                  </a:lnTo>
                  <a:lnTo>
                    <a:pt x="358495" y="109689"/>
                  </a:lnTo>
                  <a:lnTo>
                    <a:pt x="363842" y="112014"/>
                  </a:lnTo>
                  <a:lnTo>
                    <a:pt x="367525" y="111556"/>
                  </a:lnTo>
                  <a:close/>
                </a:path>
                <a:path w="7713345" h="433704">
                  <a:moveTo>
                    <a:pt x="368592" y="360908"/>
                  </a:moveTo>
                  <a:lnTo>
                    <a:pt x="368465" y="356158"/>
                  </a:lnTo>
                  <a:lnTo>
                    <a:pt x="365848" y="357339"/>
                  </a:lnTo>
                  <a:lnTo>
                    <a:pt x="361670" y="356450"/>
                  </a:lnTo>
                  <a:lnTo>
                    <a:pt x="361759" y="361238"/>
                  </a:lnTo>
                  <a:lnTo>
                    <a:pt x="364426" y="360095"/>
                  </a:lnTo>
                  <a:lnTo>
                    <a:pt x="368592" y="360908"/>
                  </a:lnTo>
                  <a:close/>
                </a:path>
                <a:path w="7713345" h="433704">
                  <a:moveTo>
                    <a:pt x="446671" y="328523"/>
                  </a:moveTo>
                  <a:lnTo>
                    <a:pt x="446595" y="323710"/>
                  </a:lnTo>
                  <a:lnTo>
                    <a:pt x="443890" y="324777"/>
                  </a:lnTo>
                  <a:lnTo>
                    <a:pt x="439788" y="324027"/>
                  </a:lnTo>
                  <a:lnTo>
                    <a:pt x="439902" y="328815"/>
                  </a:lnTo>
                  <a:lnTo>
                    <a:pt x="442493" y="327634"/>
                  </a:lnTo>
                  <a:lnTo>
                    <a:pt x="446671" y="328523"/>
                  </a:lnTo>
                  <a:close/>
                </a:path>
                <a:path w="7713345" h="433704">
                  <a:moveTo>
                    <a:pt x="448056" y="358457"/>
                  </a:moveTo>
                  <a:lnTo>
                    <a:pt x="447941" y="355790"/>
                  </a:lnTo>
                  <a:lnTo>
                    <a:pt x="445033" y="352920"/>
                  </a:lnTo>
                  <a:lnTo>
                    <a:pt x="444576" y="358571"/>
                  </a:lnTo>
                  <a:lnTo>
                    <a:pt x="444703" y="361403"/>
                  </a:lnTo>
                  <a:lnTo>
                    <a:pt x="447598" y="364261"/>
                  </a:lnTo>
                  <a:lnTo>
                    <a:pt x="448056" y="358457"/>
                  </a:lnTo>
                  <a:close/>
                </a:path>
                <a:path w="7713345" h="433704">
                  <a:moveTo>
                    <a:pt x="448919" y="336219"/>
                  </a:moveTo>
                  <a:lnTo>
                    <a:pt x="447014" y="333629"/>
                  </a:lnTo>
                  <a:lnTo>
                    <a:pt x="445998" y="332295"/>
                  </a:lnTo>
                  <a:lnTo>
                    <a:pt x="441845" y="336130"/>
                  </a:lnTo>
                  <a:lnTo>
                    <a:pt x="443725" y="338683"/>
                  </a:lnTo>
                  <a:lnTo>
                    <a:pt x="444741" y="340055"/>
                  </a:lnTo>
                  <a:lnTo>
                    <a:pt x="448919" y="336219"/>
                  </a:lnTo>
                  <a:close/>
                </a:path>
                <a:path w="7713345" h="433704">
                  <a:moveTo>
                    <a:pt x="458622" y="320852"/>
                  </a:moveTo>
                  <a:lnTo>
                    <a:pt x="456768" y="318376"/>
                  </a:lnTo>
                  <a:lnTo>
                    <a:pt x="455739" y="316941"/>
                  </a:lnTo>
                  <a:lnTo>
                    <a:pt x="451573" y="320916"/>
                  </a:lnTo>
                  <a:lnTo>
                    <a:pt x="453491" y="323481"/>
                  </a:lnTo>
                  <a:lnTo>
                    <a:pt x="454494" y="324853"/>
                  </a:lnTo>
                  <a:lnTo>
                    <a:pt x="458622" y="320852"/>
                  </a:lnTo>
                  <a:close/>
                </a:path>
                <a:path w="7713345" h="433704">
                  <a:moveTo>
                    <a:pt x="464223" y="163372"/>
                  </a:moveTo>
                  <a:lnTo>
                    <a:pt x="458952" y="160985"/>
                  </a:lnTo>
                  <a:lnTo>
                    <a:pt x="455142" y="156324"/>
                  </a:lnTo>
                  <a:lnTo>
                    <a:pt x="449859" y="153911"/>
                  </a:lnTo>
                  <a:lnTo>
                    <a:pt x="447154" y="156895"/>
                  </a:lnTo>
                  <a:lnTo>
                    <a:pt x="438988" y="154355"/>
                  </a:lnTo>
                  <a:lnTo>
                    <a:pt x="431126" y="154228"/>
                  </a:lnTo>
                  <a:lnTo>
                    <a:pt x="429336" y="164490"/>
                  </a:lnTo>
                  <a:lnTo>
                    <a:pt x="437172" y="161823"/>
                  </a:lnTo>
                  <a:lnTo>
                    <a:pt x="445884" y="166471"/>
                  </a:lnTo>
                  <a:lnTo>
                    <a:pt x="455053" y="169862"/>
                  </a:lnTo>
                  <a:lnTo>
                    <a:pt x="464223" y="163372"/>
                  </a:lnTo>
                  <a:close/>
                </a:path>
                <a:path w="7713345" h="433704">
                  <a:moveTo>
                    <a:pt x="469671" y="80987"/>
                  </a:moveTo>
                  <a:lnTo>
                    <a:pt x="466725" y="77190"/>
                  </a:lnTo>
                  <a:lnTo>
                    <a:pt x="462546" y="81140"/>
                  </a:lnTo>
                  <a:lnTo>
                    <a:pt x="464451" y="83642"/>
                  </a:lnTo>
                  <a:lnTo>
                    <a:pt x="465493" y="84988"/>
                  </a:lnTo>
                  <a:lnTo>
                    <a:pt x="469671" y="80987"/>
                  </a:lnTo>
                  <a:close/>
                </a:path>
                <a:path w="7713345" h="433704">
                  <a:moveTo>
                    <a:pt x="478624" y="88061"/>
                  </a:moveTo>
                  <a:lnTo>
                    <a:pt x="473354" y="88201"/>
                  </a:lnTo>
                  <a:lnTo>
                    <a:pt x="468007" y="88265"/>
                  </a:lnTo>
                  <a:lnTo>
                    <a:pt x="464591" y="90843"/>
                  </a:lnTo>
                  <a:lnTo>
                    <a:pt x="465048" y="98475"/>
                  </a:lnTo>
                  <a:lnTo>
                    <a:pt x="471563" y="97688"/>
                  </a:lnTo>
                  <a:lnTo>
                    <a:pt x="476643" y="94881"/>
                  </a:lnTo>
                  <a:lnTo>
                    <a:pt x="478624" y="88061"/>
                  </a:lnTo>
                  <a:close/>
                </a:path>
                <a:path w="7713345" h="433704">
                  <a:moveTo>
                    <a:pt x="482536" y="357365"/>
                  </a:moveTo>
                  <a:lnTo>
                    <a:pt x="476834" y="358051"/>
                  </a:lnTo>
                  <a:lnTo>
                    <a:pt x="470065" y="357289"/>
                  </a:lnTo>
                  <a:lnTo>
                    <a:pt x="464413" y="358000"/>
                  </a:lnTo>
                  <a:lnTo>
                    <a:pt x="462051" y="363080"/>
                  </a:lnTo>
                  <a:lnTo>
                    <a:pt x="467321" y="366966"/>
                  </a:lnTo>
                  <a:lnTo>
                    <a:pt x="474268" y="367906"/>
                  </a:lnTo>
                  <a:lnTo>
                    <a:pt x="480225" y="364998"/>
                  </a:lnTo>
                  <a:lnTo>
                    <a:pt x="482536" y="357365"/>
                  </a:lnTo>
                  <a:close/>
                </a:path>
                <a:path w="7713345" h="433704">
                  <a:moveTo>
                    <a:pt x="545922" y="105803"/>
                  </a:moveTo>
                  <a:lnTo>
                    <a:pt x="538937" y="106019"/>
                  </a:lnTo>
                  <a:lnTo>
                    <a:pt x="538988" y="107835"/>
                  </a:lnTo>
                  <a:lnTo>
                    <a:pt x="539064" y="109461"/>
                  </a:lnTo>
                  <a:lnTo>
                    <a:pt x="539115" y="111086"/>
                  </a:lnTo>
                  <a:lnTo>
                    <a:pt x="543217" y="111798"/>
                  </a:lnTo>
                  <a:lnTo>
                    <a:pt x="545299" y="109893"/>
                  </a:lnTo>
                  <a:lnTo>
                    <a:pt x="545922" y="105803"/>
                  </a:lnTo>
                  <a:close/>
                </a:path>
                <a:path w="7713345" h="433704">
                  <a:moveTo>
                    <a:pt x="1408061" y="331978"/>
                  </a:moveTo>
                  <a:lnTo>
                    <a:pt x="1395704" y="334556"/>
                  </a:lnTo>
                  <a:lnTo>
                    <a:pt x="1382572" y="336003"/>
                  </a:lnTo>
                  <a:lnTo>
                    <a:pt x="1370711" y="339204"/>
                  </a:lnTo>
                  <a:lnTo>
                    <a:pt x="1362151" y="347052"/>
                  </a:lnTo>
                  <a:lnTo>
                    <a:pt x="1390408" y="347040"/>
                  </a:lnTo>
                  <a:lnTo>
                    <a:pt x="1394548" y="339674"/>
                  </a:lnTo>
                  <a:lnTo>
                    <a:pt x="1403756" y="339305"/>
                  </a:lnTo>
                  <a:lnTo>
                    <a:pt x="1408061" y="331978"/>
                  </a:lnTo>
                  <a:close/>
                </a:path>
                <a:path w="7713345" h="433704">
                  <a:moveTo>
                    <a:pt x="1475549" y="328180"/>
                  </a:moveTo>
                  <a:lnTo>
                    <a:pt x="1475206" y="322021"/>
                  </a:lnTo>
                  <a:lnTo>
                    <a:pt x="1470075" y="325043"/>
                  </a:lnTo>
                  <a:lnTo>
                    <a:pt x="1475549" y="328180"/>
                  </a:lnTo>
                  <a:close/>
                </a:path>
                <a:path w="7713345" h="433704">
                  <a:moveTo>
                    <a:pt x="3552494" y="365442"/>
                  </a:moveTo>
                  <a:lnTo>
                    <a:pt x="3552329" y="362585"/>
                  </a:lnTo>
                  <a:lnTo>
                    <a:pt x="3552088" y="359613"/>
                  </a:lnTo>
                  <a:lnTo>
                    <a:pt x="3549040" y="360464"/>
                  </a:lnTo>
                  <a:lnTo>
                    <a:pt x="3548748" y="368592"/>
                  </a:lnTo>
                  <a:lnTo>
                    <a:pt x="3538982" y="363029"/>
                  </a:lnTo>
                  <a:lnTo>
                    <a:pt x="3537928" y="370192"/>
                  </a:lnTo>
                  <a:lnTo>
                    <a:pt x="3544735" y="369303"/>
                  </a:lnTo>
                  <a:lnTo>
                    <a:pt x="3545713" y="375983"/>
                  </a:lnTo>
                  <a:lnTo>
                    <a:pt x="3552202" y="375412"/>
                  </a:lnTo>
                  <a:lnTo>
                    <a:pt x="3552494" y="365442"/>
                  </a:lnTo>
                  <a:close/>
                </a:path>
                <a:path w="7713345" h="433704">
                  <a:moveTo>
                    <a:pt x="3675037" y="379653"/>
                  </a:moveTo>
                  <a:lnTo>
                    <a:pt x="3674846" y="373672"/>
                  </a:lnTo>
                  <a:lnTo>
                    <a:pt x="3669500" y="376567"/>
                  </a:lnTo>
                  <a:lnTo>
                    <a:pt x="3675037" y="379653"/>
                  </a:lnTo>
                  <a:close/>
                </a:path>
                <a:path w="7713345" h="433704">
                  <a:moveTo>
                    <a:pt x="4215536" y="370547"/>
                  </a:moveTo>
                  <a:lnTo>
                    <a:pt x="4213758" y="367830"/>
                  </a:lnTo>
                  <a:lnTo>
                    <a:pt x="4212742" y="366445"/>
                  </a:lnTo>
                  <a:lnTo>
                    <a:pt x="4208170" y="370027"/>
                  </a:lnTo>
                  <a:lnTo>
                    <a:pt x="4209986" y="372694"/>
                  </a:lnTo>
                  <a:lnTo>
                    <a:pt x="4210913" y="374116"/>
                  </a:lnTo>
                  <a:lnTo>
                    <a:pt x="4215536" y="370547"/>
                  </a:lnTo>
                  <a:close/>
                </a:path>
                <a:path w="7713345" h="433704">
                  <a:moveTo>
                    <a:pt x="4244302" y="376148"/>
                  </a:moveTo>
                  <a:lnTo>
                    <a:pt x="4241533" y="372211"/>
                  </a:lnTo>
                  <a:lnTo>
                    <a:pt x="4236923" y="375818"/>
                  </a:lnTo>
                  <a:lnTo>
                    <a:pt x="4238726" y="378523"/>
                  </a:lnTo>
                  <a:lnTo>
                    <a:pt x="4239692" y="379895"/>
                  </a:lnTo>
                  <a:lnTo>
                    <a:pt x="4244302" y="376148"/>
                  </a:lnTo>
                  <a:close/>
                </a:path>
                <a:path w="7713345" h="433704">
                  <a:moveTo>
                    <a:pt x="4904676" y="378294"/>
                  </a:moveTo>
                  <a:lnTo>
                    <a:pt x="4902860" y="375704"/>
                  </a:lnTo>
                  <a:lnTo>
                    <a:pt x="4901895" y="374281"/>
                  </a:lnTo>
                  <a:lnTo>
                    <a:pt x="4897259" y="377913"/>
                  </a:lnTo>
                  <a:lnTo>
                    <a:pt x="4899088" y="380504"/>
                  </a:lnTo>
                  <a:lnTo>
                    <a:pt x="4900066" y="381914"/>
                  </a:lnTo>
                  <a:lnTo>
                    <a:pt x="4904676" y="378294"/>
                  </a:lnTo>
                  <a:close/>
                </a:path>
                <a:path w="7713345" h="433704">
                  <a:moveTo>
                    <a:pt x="4939258" y="376529"/>
                  </a:moveTo>
                  <a:lnTo>
                    <a:pt x="4935105" y="373214"/>
                  </a:lnTo>
                  <a:lnTo>
                    <a:pt x="4928146" y="370624"/>
                  </a:lnTo>
                  <a:lnTo>
                    <a:pt x="4921288" y="370865"/>
                  </a:lnTo>
                  <a:lnTo>
                    <a:pt x="4917452" y="376034"/>
                  </a:lnTo>
                  <a:lnTo>
                    <a:pt x="4920246" y="377088"/>
                  </a:lnTo>
                  <a:lnTo>
                    <a:pt x="4921516" y="380250"/>
                  </a:lnTo>
                  <a:lnTo>
                    <a:pt x="4920767" y="386016"/>
                  </a:lnTo>
                  <a:lnTo>
                    <a:pt x="4929822" y="386956"/>
                  </a:lnTo>
                  <a:lnTo>
                    <a:pt x="4938458" y="387362"/>
                  </a:lnTo>
                  <a:lnTo>
                    <a:pt x="4939258" y="376529"/>
                  </a:lnTo>
                  <a:close/>
                </a:path>
                <a:path w="7713345" h="433704">
                  <a:moveTo>
                    <a:pt x="5029225" y="418465"/>
                  </a:moveTo>
                  <a:lnTo>
                    <a:pt x="5020881" y="419671"/>
                  </a:lnTo>
                  <a:lnTo>
                    <a:pt x="5015573" y="416991"/>
                  </a:lnTo>
                  <a:lnTo>
                    <a:pt x="5014950" y="408203"/>
                  </a:lnTo>
                  <a:lnTo>
                    <a:pt x="5008511" y="409194"/>
                  </a:lnTo>
                  <a:lnTo>
                    <a:pt x="4999279" y="416547"/>
                  </a:lnTo>
                  <a:lnTo>
                    <a:pt x="4992852" y="417614"/>
                  </a:lnTo>
                  <a:lnTo>
                    <a:pt x="4991417" y="412242"/>
                  </a:lnTo>
                  <a:lnTo>
                    <a:pt x="4979911" y="412737"/>
                  </a:lnTo>
                  <a:lnTo>
                    <a:pt x="4978514" y="407365"/>
                  </a:lnTo>
                  <a:lnTo>
                    <a:pt x="4971554" y="409714"/>
                  </a:lnTo>
                  <a:lnTo>
                    <a:pt x="4965649" y="408978"/>
                  </a:lnTo>
                  <a:lnTo>
                    <a:pt x="4959832" y="406019"/>
                  </a:lnTo>
                  <a:lnTo>
                    <a:pt x="4953165" y="401662"/>
                  </a:lnTo>
                  <a:lnTo>
                    <a:pt x="4950079" y="406946"/>
                  </a:lnTo>
                  <a:lnTo>
                    <a:pt x="4944376" y="406958"/>
                  </a:lnTo>
                  <a:lnTo>
                    <a:pt x="4938509" y="404215"/>
                  </a:lnTo>
                  <a:lnTo>
                    <a:pt x="4934966" y="401243"/>
                  </a:lnTo>
                  <a:lnTo>
                    <a:pt x="4933962" y="408533"/>
                  </a:lnTo>
                  <a:lnTo>
                    <a:pt x="4924056" y="402780"/>
                  </a:lnTo>
                  <a:lnTo>
                    <a:pt x="4923777" y="410972"/>
                  </a:lnTo>
                  <a:lnTo>
                    <a:pt x="4929886" y="418084"/>
                  </a:lnTo>
                  <a:lnTo>
                    <a:pt x="4938242" y="421043"/>
                  </a:lnTo>
                  <a:lnTo>
                    <a:pt x="4947513" y="420420"/>
                  </a:lnTo>
                  <a:lnTo>
                    <a:pt x="4956403" y="416801"/>
                  </a:lnTo>
                  <a:lnTo>
                    <a:pt x="4955667" y="422656"/>
                  </a:lnTo>
                  <a:lnTo>
                    <a:pt x="4956988" y="425767"/>
                  </a:lnTo>
                  <a:lnTo>
                    <a:pt x="4959769" y="426821"/>
                  </a:lnTo>
                  <a:lnTo>
                    <a:pt x="4963172" y="421119"/>
                  </a:lnTo>
                  <a:lnTo>
                    <a:pt x="4967719" y="422605"/>
                  </a:lnTo>
                  <a:lnTo>
                    <a:pt x="4972837" y="426313"/>
                  </a:lnTo>
                  <a:lnTo>
                    <a:pt x="4977968" y="427253"/>
                  </a:lnTo>
                  <a:lnTo>
                    <a:pt x="4984470" y="428091"/>
                  </a:lnTo>
                  <a:lnTo>
                    <a:pt x="4985817" y="421360"/>
                  </a:lnTo>
                  <a:lnTo>
                    <a:pt x="4992700" y="422630"/>
                  </a:lnTo>
                  <a:lnTo>
                    <a:pt x="5000955" y="429133"/>
                  </a:lnTo>
                  <a:lnTo>
                    <a:pt x="5013236" y="433628"/>
                  </a:lnTo>
                  <a:lnTo>
                    <a:pt x="5024386" y="431571"/>
                  </a:lnTo>
                  <a:lnTo>
                    <a:pt x="5029225" y="418465"/>
                  </a:lnTo>
                  <a:close/>
                </a:path>
                <a:path w="7713345" h="433704">
                  <a:moveTo>
                    <a:pt x="5055324" y="396316"/>
                  </a:moveTo>
                  <a:lnTo>
                    <a:pt x="5052453" y="393433"/>
                  </a:lnTo>
                  <a:lnTo>
                    <a:pt x="5051615" y="399059"/>
                  </a:lnTo>
                  <a:lnTo>
                    <a:pt x="5051514" y="401853"/>
                  </a:lnTo>
                  <a:lnTo>
                    <a:pt x="5054397" y="404685"/>
                  </a:lnTo>
                  <a:lnTo>
                    <a:pt x="5055247" y="399148"/>
                  </a:lnTo>
                  <a:lnTo>
                    <a:pt x="5055324" y="396316"/>
                  </a:lnTo>
                  <a:close/>
                </a:path>
                <a:path w="7713345" h="433704">
                  <a:moveTo>
                    <a:pt x="5071770" y="396989"/>
                  </a:moveTo>
                  <a:lnTo>
                    <a:pt x="5069941" y="394411"/>
                  </a:lnTo>
                  <a:lnTo>
                    <a:pt x="5069014" y="393065"/>
                  </a:lnTo>
                  <a:lnTo>
                    <a:pt x="5064341" y="396684"/>
                  </a:lnTo>
                  <a:lnTo>
                    <a:pt x="5066182" y="399389"/>
                  </a:lnTo>
                  <a:lnTo>
                    <a:pt x="5067185" y="400748"/>
                  </a:lnTo>
                  <a:lnTo>
                    <a:pt x="5071770" y="396989"/>
                  </a:lnTo>
                  <a:close/>
                </a:path>
                <a:path w="7713345" h="433704">
                  <a:moveTo>
                    <a:pt x="5109718" y="405244"/>
                  </a:moveTo>
                  <a:lnTo>
                    <a:pt x="5105451" y="406019"/>
                  </a:lnTo>
                  <a:lnTo>
                    <a:pt x="5099418" y="404241"/>
                  </a:lnTo>
                  <a:lnTo>
                    <a:pt x="5098707" y="410133"/>
                  </a:lnTo>
                  <a:lnTo>
                    <a:pt x="5103012" y="409359"/>
                  </a:lnTo>
                  <a:lnTo>
                    <a:pt x="5108981" y="411137"/>
                  </a:lnTo>
                  <a:lnTo>
                    <a:pt x="5109718" y="405244"/>
                  </a:lnTo>
                  <a:close/>
                </a:path>
                <a:path w="7713345" h="433704">
                  <a:moveTo>
                    <a:pt x="7612520" y="72428"/>
                  </a:moveTo>
                  <a:lnTo>
                    <a:pt x="7612253" y="67475"/>
                  </a:lnTo>
                  <a:lnTo>
                    <a:pt x="7605700" y="66408"/>
                  </a:lnTo>
                  <a:lnTo>
                    <a:pt x="7605039" y="72682"/>
                  </a:lnTo>
                  <a:lnTo>
                    <a:pt x="7606093" y="78689"/>
                  </a:lnTo>
                  <a:lnTo>
                    <a:pt x="7609294" y="75653"/>
                  </a:lnTo>
                  <a:lnTo>
                    <a:pt x="7612520" y="72428"/>
                  </a:lnTo>
                  <a:close/>
                </a:path>
                <a:path w="7713345" h="433704">
                  <a:moveTo>
                    <a:pt x="7615301" y="411480"/>
                  </a:moveTo>
                  <a:lnTo>
                    <a:pt x="7615187" y="406679"/>
                  </a:lnTo>
                  <a:lnTo>
                    <a:pt x="7612253" y="407885"/>
                  </a:lnTo>
                  <a:lnTo>
                    <a:pt x="7607630" y="407022"/>
                  </a:lnTo>
                  <a:lnTo>
                    <a:pt x="7607744" y="411810"/>
                  </a:lnTo>
                  <a:lnTo>
                    <a:pt x="7610678" y="410692"/>
                  </a:lnTo>
                  <a:lnTo>
                    <a:pt x="7615301" y="411480"/>
                  </a:lnTo>
                  <a:close/>
                </a:path>
                <a:path w="7713345" h="433704">
                  <a:moveTo>
                    <a:pt x="7623111" y="99542"/>
                  </a:moveTo>
                  <a:lnTo>
                    <a:pt x="7621016" y="97053"/>
                  </a:lnTo>
                  <a:lnTo>
                    <a:pt x="7619974" y="95758"/>
                  </a:lnTo>
                  <a:lnTo>
                    <a:pt x="7615504" y="99720"/>
                  </a:lnTo>
                  <a:lnTo>
                    <a:pt x="7617511" y="102209"/>
                  </a:lnTo>
                  <a:lnTo>
                    <a:pt x="7618603" y="103543"/>
                  </a:lnTo>
                  <a:lnTo>
                    <a:pt x="7623111" y="99542"/>
                  </a:lnTo>
                  <a:close/>
                </a:path>
                <a:path w="7713345" h="433704">
                  <a:moveTo>
                    <a:pt x="7625181" y="70751"/>
                  </a:moveTo>
                  <a:lnTo>
                    <a:pt x="7622578" y="66408"/>
                  </a:lnTo>
                  <a:lnTo>
                    <a:pt x="7616253" y="72275"/>
                  </a:lnTo>
                  <a:lnTo>
                    <a:pt x="7623315" y="75857"/>
                  </a:lnTo>
                  <a:lnTo>
                    <a:pt x="7625181" y="70751"/>
                  </a:lnTo>
                  <a:close/>
                </a:path>
                <a:path w="7713345" h="433704">
                  <a:moveTo>
                    <a:pt x="7640485" y="69037"/>
                  </a:moveTo>
                  <a:lnTo>
                    <a:pt x="7638402" y="66560"/>
                  </a:lnTo>
                  <a:lnTo>
                    <a:pt x="7637310" y="65112"/>
                  </a:lnTo>
                  <a:lnTo>
                    <a:pt x="7632890" y="69164"/>
                  </a:lnTo>
                  <a:lnTo>
                    <a:pt x="7634922" y="71640"/>
                  </a:lnTo>
                  <a:lnTo>
                    <a:pt x="7636015" y="72910"/>
                  </a:lnTo>
                  <a:lnTo>
                    <a:pt x="7640485" y="69037"/>
                  </a:lnTo>
                  <a:close/>
                </a:path>
                <a:path w="7713345" h="433704">
                  <a:moveTo>
                    <a:pt x="7713205" y="181330"/>
                  </a:moveTo>
                  <a:lnTo>
                    <a:pt x="7711122" y="178892"/>
                  </a:lnTo>
                  <a:lnTo>
                    <a:pt x="7710005" y="177533"/>
                  </a:lnTo>
                  <a:lnTo>
                    <a:pt x="7705522" y="181406"/>
                  </a:lnTo>
                  <a:lnTo>
                    <a:pt x="7707579" y="183870"/>
                  </a:lnTo>
                  <a:lnTo>
                    <a:pt x="7708709" y="185229"/>
                  </a:lnTo>
                  <a:lnTo>
                    <a:pt x="7713205" y="181330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2513" y="8095589"/>
              <a:ext cx="7220584" cy="139065"/>
            </a:xfrm>
            <a:custGeom>
              <a:avLst/>
              <a:gdLst/>
              <a:ahLst/>
              <a:cxnLst/>
              <a:rect l="l" t="t" r="r" b="b"/>
              <a:pathLst>
                <a:path w="7220584" h="139065">
                  <a:moveTo>
                    <a:pt x="6883" y="33616"/>
                  </a:moveTo>
                  <a:lnTo>
                    <a:pt x="5003" y="31115"/>
                  </a:lnTo>
                  <a:lnTo>
                    <a:pt x="3975" y="29705"/>
                  </a:lnTo>
                  <a:lnTo>
                    <a:pt x="0" y="33820"/>
                  </a:lnTo>
                  <a:lnTo>
                    <a:pt x="1854" y="36258"/>
                  </a:lnTo>
                  <a:lnTo>
                    <a:pt x="2882" y="37668"/>
                  </a:lnTo>
                  <a:lnTo>
                    <a:pt x="6883" y="33616"/>
                  </a:lnTo>
                  <a:close/>
                </a:path>
                <a:path w="7220584" h="139065">
                  <a:moveTo>
                    <a:pt x="67767" y="48869"/>
                  </a:moveTo>
                  <a:lnTo>
                    <a:pt x="67716" y="43942"/>
                  </a:lnTo>
                  <a:lnTo>
                    <a:pt x="65024" y="45237"/>
                  </a:lnTo>
                  <a:lnTo>
                    <a:pt x="60909" y="44284"/>
                  </a:lnTo>
                  <a:lnTo>
                    <a:pt x="61010" y="49212"/>
                  </a:lnTo>
                  <a:lnTo>
                    <a:pt x="63601" y="47980"/>
                  </a:lnTo>
                  <a:lnTo>
                    <a:pt x="67767" y="48869"/>
                  </a:lnTo>
                  <a:close/>
                </a:path>
                <a:path w="7220584" h="139065">
                  <a:moveTo>
                    <a:pt x="152768" y="16243"/>
                  </a:moveTo>
                  <a:lnTo>
                    <a:pt x="147066" y="16929"/>
                  </a:lnTo>
                  <a:lnTo>
                    <a:pt x="140296" y="16167"/>
                  </a:lnTo>
                  <a:lnTo>
                    <a:pt x="134645" y="16878"/>
                  </a:lnTo>
                  <a:lnTo>
                    <a:pt x="132283" y="21958"/>
                  </a:lnTo>
                  <a:lnTo>
                    <a:pt x="137553" y="25844"/>
                  </a:lnTo>
                  <a:lnTo>
                    <a:pt x="144500" y="26784"/>
                  </a:lnTo>
                  <a:lnTo>
                    <a:pt x="150456" y="23876"/>
                  </a:lnTo>
                  <a:lnTo>
                    <a:pt x="152768" y="16243"/>
                  </a:lnTo>
                  <a:close/>
                </a:path>
                <a:path w="7220584" h="139065">
                  <a:moveTo>
                    <a:pt x="716978" y="32664"/>
                  </a:moveTo>
                  <a:lnTo>
                    <a:pt x="712736" y="33337"/>
                  </a:lnTo>
                  <a:lnTo>
                    <a:pt x="715035" y="40500"/>
                  </a:lnTo>
                  <a:lnTo>
                    <a:pt x="716978" y="32664"/>
                  </a:lnTo>
                  <a:close/>
                </a:path>
                <a:path w="7220584" h="139065">
                  <a:moveTo>
                    <a:pt x="898283" y="30949"/>
                  </a:moveTo>
                  <a:lnTo>
                    <a:pt x="893216" y="30467"/>
                  </a:lnTo>
                  <a:lnTo>
                    <a:pt x="888238" y="30111"/>
                  </a:lnTo>
                  <a:lnTo>
                    <a:pt x="887704" y="35839"/>
                  </a:lnTo>
                  <a:lnTo>
                    <a:pt x="890676" y="35077"/>
                  </a:lnTo>
                  <a:lnTo>
                    <a:pt x="891082" y="37871"/>
                  </a:lnTo>
                  <a:lnTo>
                    <a:pt x="891247" y="40906"/>
                  </a:lnTo>
                  <a:lnTo>
                    <a:pt x="897255" y="42748"/>
                  </a:lnTo>
                  <a:lnTo>
                    <a:pt x="897864" y="37109"/>
                  </a:lnTo>
                  <a:lnTo>
                    <a:pt x="898283" y="30949"/>
                  </a:lnTo>
                  <a:close/>
                </a:path>
                <a:path w="7220584" h="139065">
                  <a:moveTo>
                    <a:pt x="924433" y="39636"/>
                  </a:moveTo>
                  <a:lnTo>
                    <a:pt x="922108" y="35242"/>
                  </a:lnTo>
                  <a:lnTo>
                    <a:pt x="915962" y="40881"/>
                  </a:lnTo>
                  <a:lnTo>
                    <a:pt x="922515" y="44653"/>
                  </a:lnTo>
                  <a:lnTo>
                    <a:pt x="924433" y="39636"/>
                  </a:lnTo>
                  <a:close/>
                </a:path>
                <a:path w="7220584" h="139065">
                  <a:moveTo>
                    <a:pt x="947839" y="55905"/>
                  </a:moveTo>
                  <a:lnTo>
                    <a:pt x="942086" y="56502"/>
                  </a:lnTo>
                  <a:lnTo>
                    <a:pt x="940981" y="50495"/>
                  </a:lnTo>
                  <a:lnTo>
                    <a:pt x="940638" y="43434"/>
                  </a:lnTo>
                  <a:lnTo>
                    <a:pt x="937171" y="40881"/>
                  </a:lnTo>
                  <a:lnTo>
                    <a:pt x="937298" y="60769"/>
                  </a:lnTo>
                  <a:lnTo>
                    <a:pt x="941451" y="60032"/>
                  </a:lnTo>
                  <a:lnTo>
                    <a:pt x="947293" y="61620"/>
                  </a:lnTo>
                  <a:lnTo>
                    <a:pt x="947839" y="55905"/>
                  </a:lnTo>
                  <a:close/>
                </a:path>
                <a:path w="7220584" h="139065">
                  <a:moveTo>
                    <a:pt x="983767" y="30302"/>
                  </a:moveTo>
                  <a:lnTo>
                    <a:pt x="979474" y="30911"/>
                  </a:lnTo>
                  <a:lnTo>
                    <a:pt x="981659" y="38112"/>
                  </a:lnTo>
                  <a:lnTo>
                    <a:pt x="983767" y="30302"/>
                  </a:lnTo>
                  <a:close/>
                </a:path>
                <a:path w="7220584" h="139065">
                  <a:moveTo>
                    <a:pt x="1032421" y="20916"/>
                  </a:moveTo>
                  <a:lnTo>
                    <a:pt x="1032408" y="18097"/>
                  </a:lnTo>
                  <a:lnTo>
                    <a:pt x="1029563" y="15138"/>
                  </a:lnTo>
                  <a:lnTo>
                    <a:pt x="1028877" y="20916"/>
                  </a:lnTo>
                  <a:lnTo>
                    <a:pt x="1028903" y="23596"/>
                  </a:lnTo>
                  <a:lnTo>
                    <a:pt x="1031748" y="26555"/>
                  </a:lnTo>
                  <a:lnTo>
                    <a:pt x="1032421" y="20916"/>
                  </a:lnTo>
                  <a:close/>
                </a:path>
                <a:path w="7220584" h="139065">
                  <a:moveTo>
                    <a:pt x="1050086" y="35788"/>
                  </a:moveTo>
                  <a:lnTo>
                    <a:pt x="1045692" y="30162"/>
                  </a:lnTo>
                  <a:lnTo>
                    <a:pt x="1041514" y="32131"/>
                  </a:lnTo>
                  <a:lnTo>
                    <a:pt x="1041628" y="35941"/>
                  </a:lnTo>
                  <a:lnTo>
                    <a:pt x="1050086" y="35788"/>
                  </a:lnTo>
                  <a:close/>
                </a:path>
                <a:path w="7220584" h="139065">
                  <a:moveTo>
                    <a:pt x="1071333" y="40830"/>
                  </a:moveTo>
                  <a:lnTo>
                    <a:pt x="1068692" y="35814"/>
                  </a:lnTo>
                  <a:lnTo>
                    <a:pt x="1062875" y="35293"/>
                  </a:lnTo>
                  <a:lnTo>
                    <a:pt x="1055979" y="36271"/>
                  </a:lnTo>
                  <a:lnTo>
                    <a:pt x="1050086" y="35788"/>
                  </a:lnTo>
                  <a:lnTo>
                    <a:pt x="1052753" y="40792"/>
                  </a:lnTo>
                  <a:lnTo>
                    <a:pt x="1058570" y="41313"/>
                  </a:lnTo>
                  <a:lnTo>
                    <a:pt x="1065466" y="40322"/>
                  </a:lnTo>
                  <a:lnTo>
                    <a:pt x="1071333" y="40830"/>
                  </a:lnTo>
                  <a:close/>
                </a:path>
                <a:path w="7220584" h="139065">
                  <a:moveTo>
                    <a:pt x="1085354" y="838"/>
                  </a:moveTo>
                  <a:lnTo>
                    <a:pt x="1081176" y="1663"/>
                  </a:lnTo>
                  <a:lnTo>
                    <a:pt x="1075347" y="0"/>
                  </a:lnTo>
                  <a:lnTo>
                    <a:pt x="1074762" y="5892"/>
                  </a:lnTo>
                  <a:lnTo>
                    <a:pt x="1078941" y="5041"/>
                  </a:lnTo>
                  <a:lnTo>
                    <a:pt x="1084783" y="6680"/>
                  </a:lnTo>
                  <a:lnTo>
                    <a:pt x="1085354" y="838"/>
                  </a:lnTo>
                  <a:close/>
                </a:path>
                <a:path w="7220584" h="139065">
                  <a:moveTo>
                    <a:pt x="1101356" y="13500"/>
                  </a:moveTo>
                  <a:lnTo>
                    <a:pt x="1099515" y="10909"/>
                  </a:lnTo>
                  <a:lnTo>
                    <a:pt x="1098537" y="9423"/>
                  </a:lnTo>
                  <a:lnTo>
                    <a:pt x="1094092" y="13296"/>
                  </a:lnTo>
                  <a:lnTo>
                    <a:pt x="1095971" y="15849"/>
                  </a:lnTo>
                  <a:lnTo>
                    <a:pt x="1097000" y="17322"/>
                  </a:lnTo>
                  <a:lnTo>
                    <a:pt x="1101356" y="13500"/>
                  </a:lnTo>
                  <a:close/>
                </a:path>
                <a:path w="7220584" h="139065">
                  <a:moveTo>
                    <a:pt x="1117219" y="40830"/>
                  </a:moveTo>
                  <a:lnTo>
                    <a:pt x="1113091" y="41656"/>
                  </a:lnTo>
                  <a:lnTo>
                    <a:pt x="1107186" y="40030"/>
                  </a:lnTo>
                  <a:lnTo>
                    <a:pt x="1106639" y="45745"/>
                  </a:lnTo>
                  <a:lnTo>
                    <a:pt x="1110792" y="45046"/>
                  </a:lnTo>
                  <a:lnTo>
                    <a:pt x="1116634" y="46672"/>
                  </a:lnTo>
                  <a:lnTo>
                    <a:pt x="1117219" y="40830"/>
                  </a:lnTo>
                  <a:close/>
                </a:path>
                <a:path w="7220584" h="139065">
                  <a:moveTo>
                    <a:pt x="1171994" y="8420"/>
                  </a:moveTo>
                  <a:lnTo>
                    <a:pt x="1170165" y="5854"/>
                  </a:lnTo>
                  <a:lnTo>
                    <a:pt x="1169238" y="4508"/>
                  </a:lnTo>
                  <a:lnTo>
                    <a:pt x="1164844" y="8369"/>
                  </a:lnTo>
                  <a:lnTo>
                    <a:pt x="1166647" y="10871"/>
                  </a:lnTo>
                  <a:lnTo>
                    <a:pt x="1167612" y="12242"/>
                  </a:lnTo>
                  <a:lnTo>
                    <a:pt x="1171994" y="8420"/>
                  </a:lnTo>
                  <a:close/>
                </a:path>
                <a:path w="7220584" h="139065">
                  <a:moveTo>
                    <a:pt x="2606243" y="53695"/>
                  </a:moveTo>
                  <a:lnTo>
                    <a:pt x="2604414" y="49199"/>
                  </a:lnTo>
                  <a:lnTo>
                    <a:pt x="2603614" y="47231"/>
                  </a:lnTo>
                  <a:lnTo>
                    <a:pt x="2601607" y="38747"/>
                  </a:lnTo>
                  <a:lnTo>
                    <a:pt x="2592565" y="39293"/>
                  </a:lnTo>
                  <a:lnTo>
                    <a:pt x="2592984" y="45123"/>
                  </a:lnTo>
                  <a:lnTo>
                    <a:pt x="2591524" y="48107"/>
                  </a:lnTo>
                  <a:lnTo>
                    <a:pt x="2588704" y="49199"/>
                  </a:lnTo>
                  <a:lnTo>
                    <a:pt x="2586139" y="45262"/>
                  </a:lnTo>
                  <a:lnTo>
                    <a:pt x="2581999" y="48463"/>
                  </a:lnTo>
                  <a:lnTo>
                    <a:pt x="2576690" y="53149"/>
                  </a:lnTo>
                  <a:lnTo>
                    <a:pt x="2570683" y="53695"/>
                  </a:lnTo>
                  <a:lnTo>
                    <a:pt x="2606243" y="53695"/>
                  </a:lnTo>
                  <a:close/>
                </a:path>
                <a:path w="7220584" h="139065">
                  <a:moveTo>
                    <a:pt x="2713596" y="81813"/>
                  </a:moveTo>
                  <a:lnTo>
                    <a:pt x="2713545" y="81153"/>
                  </a:lnTo>
                  <a:lnTo>
                    <a:pt x="2712897" y="73152"/>
                  </a:lnTo>
                  <a:lnTo>
                    <a:pt x="2711958" y="71678"/>
                  </a:lnTo>
                  <a:lnTo>
                    <a:pt x="2709532" y="67830"/>
                  </a:lnTo>
                  <a:lnTo>
                    <a:pt x="2708757" y="66306"/>
                  </a:lnTo>
                  <a:lnTo>
                    <a:pt x="2706687" y="62179"/>
                  </a:lnTo>
                  <a:lnTo>
                    <a:pt x="2706751" y="60553"/>
                  </a:lnTo>
                  <a:lnTo>
                    <a:pt x="2707195" y="51828"/>
                  </a:lnTo>
                  <a:lnTo>
                    <a:pt x="2700439" y="52311"/>
                  </a:lnTo>
                  <a:lnTo>
                    <a:pt x="2697683" y="58356"/>
                  </a:lnTo>
                  <a:lnTo>
                    <a:pt x="2695003" y="64960"/>
                  </a:lnTo>
                  <a:lnTo>
                    <a:pt x="2688882" y="66306"/>
                  </a:lnTo>
                  <a:lnTo>
                    <a:pt x="2685580" y="64490"/>
                  </a:lnTo>
                  <a:lnTo>
                    <a:pt x="2683776" y="63500"/>
                  </a:lnTo>
                  <a:lnTo>
                    <a:pt x="2681795" y="60553"/>
                  </a:lnTo>
                  <a:lnTo>
                    <a:pt x="2680322" y="58356"/>
                  </a:lnTo>
                  <a:lnTo>
                    <a:pt x="2680157" y="57708"/>
                  </a:lnTo>
                  <a:lnTo>
                    <a:pt x="2679585" y="55562"/>
                  </a:lnTo>
                  <a:lnTo>
                    <a:pt x="2678430" y="51193"/>
                  </a:lnTo>
                  <a:lnTo>
                    <a:pt x="2666504" y="55562"/>
                  </a:lnTo>
                  <a:lnTo>
                    <a:pt x="2653868" y="55041"/>
                  </a:lnTo>
                  <a:lnTo>
                    <a:pt x="2653639" y="55041"/>
                  </a:lnTo>
                  <a:lnTo>
                    <a:pt x="2641473" y="53555"/>
                  </a:lnTo>
                  <a:lnTo>
                    <a:pt x="2631643" y="55041"/>
                  </a:lnTo>
                  <a:lnTo>
                    <a:pt x="2631224" y="54483"/>
                  </a:lnTo>
                  <a:lnTo>
                    <a:pt x="2628811" y="51193"/>
                  </a:lnTo>
                  <a:lnTo>
                    <a:pt x="2628862" y="49479"/>
                  </a:lnTo>
                  <a:lnTo>
                    <a:pt x="2629890" y="41402"/>
                  </a:lnTo>
                  <a:lnTo>
                    <a:pt x="2624861" y="40005"/>
                  </a:lnTo>
                  <a:lnTo>
                    <a:pt x="2622385" y="46710"/>
                  </a:lnTo>
                  <a:lnTo>
                    <a:pt x="2617228" y="49479"/>
                  </a:lnTo>
                  <a:lnTo>
                    <a:pt x="2611323" y="51130"/>
                  </a:lnTo>
                  <a:lnTo>
                    <a:pt x="2606573" y="54483"/>
                  </a:lnTo>
                  <a:lnTo>
                    <a:pt x="2606256" y="53708"/>
                  </a:lnTo>
                  <a:lnTo>
                    <a:pt x="2570683" y="53695"/>
                  </a:lnTo>
                  <a:lnTo>
                    <a:pt x="2566352" y="51435"/>
                  </a:lnTo>
                  <a:lnTo>
                    <a:pt x="2565730" y="51117"/>
                  </a:lnTo>
                  <a:lnTo>
                    <a:pt x="2561234" y="51358"/>
                  </a:lnTo>
                  <a:lnTo>
                    <a:pt x="2556116" y="51435"/>
                  </a:lnTo>
                  <a:lnTo>
                    <a:pt x="2549271" y="48323"/>
                  </a:lnTo>
                  <a:lnTo>
                    <a:pt x="2543543" y="51549"/>
                  </a:lnTo>
                  <a:lnTo>
                    <a:pt x="2537104" y="53695"/>
                  </a:lnTo>
                  <a:lnTo>
                    <a:pt x="2530360" y="55511"/>
                  </a:lnTo>
                  <a:lnTo>
                    <a:pt x="2523883" y="57708"/>
                  </a:lnTo>
                  <a:lnTo>
                    <a:pt x="2526119" y="47536"/>
                  </a:lnTo>
                  <a:lnTo>
                    <a:pt x="2517279" y="45567"/>
                  </a:lnTo>
                  <a:lnTo>
                    <a:pt x="2516848" y="52489"/>
                  </a:lnTo>
                  <a:lnTo>
                    <a:pt x="2520327" y="55118"/>
                  </a:lnTo>
                  <a:lnTo>
                    <a:pt x="2518130" y="58356"/>
                  </a:lnTo>
                  <a:lnTo>
                    <a:pt x="2514219" y="62496"/>
                  </a:lnTo>
                  <a:lnTo>
                    <a:pt x="2512885" y="67449"/>
                  </a:lnTo>
                  <a:lnTo>
                    <a:pt x="2523947" y="64033"/>
                  </a:lnTo>
                  <a:lnTo>
                    <a:pt x="2525852" y="72783"/>
                  </a:lnTo>
                  <a:lnTo>
                    <a:pt x="2534285" y="72974"/>
                  </a:lnTo>
                  <a:lnTo>
                    <a:pt x="2543505" y="64033"/>
                  </a:lnTo>
                  <a:lnTo>
                    <a:pt x="2545423" y="62179"/>
                  </a:lnTo>
                  <a:lnTo>
                    <a:pt x="2558656" y="60553"/>
                  </a:lnTo>
                  <a:lnTo>
                    <a:pt x="2574125" y="62928"/>
                  </a:lnTo>
                  <a:lnTo>
                    <a:pt x="2591981" y="64160"/>
                  </a:lnTo>
                  <a:lnTo>
                    <a:pt x="2592755" y="72288"/>
                  </a:lnTo>
                  <a:lnTo>
                    <a:pt x="2588374" y="72783"/>
                  </a:lnTo>
                  <a:lnTo>
                    <a:pt x="2587993" y="79032"/>
                  </a:lnTo>
                  <a:lnTo>
                    <a:pt x="2594940" y="79540"/>
                  </a:lnTo>
                  <a:lnTo>
                    <a:pt x="2600071" y="82461"/>
                  </a:lnTo>
                  <a:lnTo>
                    <a:pt x="2605405" y="85077"/>
                  </a:lnTo>
                  <a:lnTo>
                    <a:pt x="2613012" y="84658"/>
                  </a:lnTo>
                  <a:lnTo>
                    <a:pt x="2612542" y="78854"/>
                  </a:lnTo>
                  <a:lnTo>
                    <a:pt x="2614003" y="75768"/>
                  </a:lnTo>
                  <a:lnTo>
                    <a:pt x="2616847" y="74828"/>
                  </a:lnTo>
                  <a:lnTo>
                    <a:pt x="2620302" y="66967"/>
                  </a:lnTo>
                  <a:lnTo>
                    <a:pt x="2627858" y="64490"/>
                  </a:lnTo>
                  <a:lnTo>
                    <a:pt x="2635288" y="67310"/>
                  </a:lnTo>
                  <a:lnTo>
                    <a:pt x="2638387" y="75311"/>
                  </a:lnTo>
                  <a:lnTo>
                    <a:pt x="2616847" y="74828"/>
                  </a:lnTo>
                  <a:lnTo>
                    <a:pt x="2616720" y="79540"/>
                  </a:lnTo>
                  <a:lnTo>
                    <a:pt x="2616784" y="85090"/>
                  </a:lnTo>
                  <a:lnTo>
                    <a:pt x="2618282" y="88519"/>
                  </a:lnTo>
                  <a:lnTo>
                    <a:pt x="2622397" y="86550"/>
                  </a:lnTo>
                  <a:lnTo>
                    <a:pt x="2628087" y="83756"/>
                  </a:lnTo>
                  <a:lnTo>
                    <a:pt x="2634513" y="85077"/>
                  </a:lnTo>
                  <a:lnTo>
                    <a:pt x="2639822" y="89331"/>
                  </a:lnTo>
                  <a:lnTo>
                    <a:pt x="2646235" y="89585"/>
                  </a:lnTo>
                  <a:lnTo>
                    <a:pt x="2652217" y="86448"/>
                  </a:lnTo>
                  <a:lnTo>
                    <a:pt x="2654033" y="83756"/>
                  </a:lnTo>
                  <a:lnTo>
                    <a:pt x="2656217" y="80518"/>
                  </a:lnTo>
                  <a:lnTo>
                    <a:pt x="2649575" y="79692"/>
                  </a:lnTo>
                  <a:lnTo>
                    <a:pt x="2644279" y="77012"/>
                  </a:lnTo>
                  <a:lnTo>
                    <a:pt x="2643721" y="75311"/>
                  </a:lnTo>
                  <a:lnTo>
                    <a:pt x="2642108" y="70307"/>
                  </a:lnTo>
                  <a:lnTo>
                    <a:pt x="2654109" y="67830"/>
                  </a:lnTo>
                  <a:lnTo>
                    <a:pt x="2669121" y="69697"/>
                  </a:lnTo>
                  <a:lnTo>
                    <a:pt x="2685885" y="72199"/>
                  </a:lnTo>
                  <a:lnTo>
                    <a:pt x="2703118" y="71678"/>
                  </a:lnTo>
                  <a:lnTo>
                    <a:pt x="2700871" y="77139"/>
                  </a:lnTo>
                  <a:lnTo>
                    <a:pt x="2697175" y="82054"/>
                  </a:lnTo>
                  <a:lnTo>
                    <a:pt x="2696362" y="85521"/>
                  </a:lnTo>
                  <a:lnTo>
                    <a:pt x="2702737" y="86614"/>
                  </a:lnTo>
                  <a:lnTo>
                    <a:pt x="2704528" y="91770"/>
                  </a:lnTo>
                  <a:lnTo>
                    <a:pt x="2705887" y="87210"/>
                  </a:lnTo>
                  <a:lnTo>
                    <a:pt x="2708389" y="81153"/>
                  </a:lnTo>
                  <a:lnTo>
                    <a:pt x="2713596" y="81813"/>
                  </a:lnTo>
                  <a:close/>
                </a:path>
                <a:path w="7220584" h="139065">
                  <a:moveTo>
                    <a:pt x="2757398" y="52984"/>
                  </a:moveTo>
                  <a:lnTo>
                    <a:pt x="2750350" y="53238"/>
                  </a:lnTo>
                  <a:lnTo>
                    <a:pt x="2745168" y="55791"/>
                  </a:lnTo>
                  <a:lnTo>
                    <a:pt x="2740736" y="56832"/>
                  </a:lnTo>
                  <a:lnTo>
                    <a:pt x="2735897" y="52501"/>
                  </a:lnTo>
                  <a:lnTo>
                    <a:pt x="2738107" y="62014"/>
                  </a:lnTo>
                  <a:lnTo>
                    <a:pt x="2745397" y="62966"/>
                  </a:lnTo>
                  <a:lnTo>
                    <a:pt x="2753322" y="58813"/>
                  </a:lnTo>
                  <a:lnTo>
                    <a:pt x="2757398" y="52984"/>
                  </a:lnTo>
                  <a:close/>
                </a:path>
                <a:path w="7220584" h="139065">
                  <a:moveTo>
                    <a:pt x="2893999" y="50990"/>
                  </a:moveTo>
                  <a:lnTo>
                    <a:pt x="2891155" y="52120"/>
                  </a:lnTo>
                  <a:lnTo>
                    <a:pt x="2886926" y="50952"/>
                  </a:lnTo>
                  <a:lnTo>
                    <a:pt x="2886684" y="55892"/>
                  </a:lnTo>
                  <a:lnTo>
                    <a:pt x="2889440" y="54787"/>
                  </a:lnTo>
                  <a:lnTo>
                    <a:pt x="2893707" y="55905"/>
                  </a:lnTo>
                  <a:lnTo>
                    <a:pt x="2893999" y="50990"/>
                  </a:lnTo>
                  <a:close/>
                </a:path>
                <a:path w="7220584" h="139065">
                  <a:moveTo>
                    <a:pt x="2947644" y="62230"/>
                  </a:moveTo>
                  <a:lnTo>
                    <a:pt x="2941459" y="61823"/>
                  </a:lnTo>
                  <a:lnTo>
                    <a:pt x="2938297" y="65862"/>
                  </a:lnTo>
                  <a:lnTo>
                    <a:pt x="2936532" y="71932"/>
                  </a:lnTo>
                  <a:lnTo>
                    <a:pt x="2942755" y="72453"/>
                  </a:lnTo>
                  <a:lnTo>
                    <a:pt x="2945892" y="68453"/>
                  </a:lnTo>
                  <a:lnTo>
                    <a:pt x="2947644" y="62230"/>
                  </a:lnTo>
                  <a:close/>
                </a:path>
                <a:path w="7220584" h="139065">
                  <a:moveTo>
                    <a:pt x="2979890" y="68110"/>
                  </a:moveTo>
                  <a:lnTo>
                    <a:pt x="2977134" y="69100"/>
                  </a:lnTo>
                  <a:lnTo>
                    <a:pt x="2972765" y="68059"/>
                  </a:lnTo>
                  <a:lnTo>
                    <a:pt x="2972574" y="72847"/>
                  </a:lnTo>
                  <a:lnTo>
                    <a:pt x="2975419" y="71818"/>
                  </a:lnTo>
                  <a:lnTo>
                    <a:pt x="2979712" y="72859"/>
                  </a:lnTo>
                  <a:lnTo>
                    <a:pt x="2979890" y="68110"/>
                  </a:lnTo>
                  <a:close/>
                </a:path>
                <a:path w="7220584" h="139065">
                  <a:moveTo>
                    <a:pt x="3034639" y="44526"/>
                  </a:moveTo>
                  <a:lnTo>
                    <a:pt x="3032645" y="37122"/>
                  </a:lnTo>
                  <a:lnTo>
                    <a:pt x="3030270" y="44983"/>
                  </a:lnTo>
                  <a:lnTo>
                    <a:pt x="3034639" y="44526"/>
                  </a:lnTo>
                  <a:close/>
                </a:path>
                <a:path w="7220584" h="139065">
                  <a:moveTo>
                    <a:pt x="3110534" y="54800"/>
                  </a:moveTo>
                  <a:lnTo>
                    <a:pt x="3106547" y="51396"/>
                  </a:lnTo>
                  <a:lnTo>
                    <a:pt x="3106394" y="60223"/>
                  </a:lnTo>
                  <a:lnTo>
                    <a:pt x="3109099" y="59550"/>
                  </a:lnTo>
                  <a:lnTo>
                    <a:pt x="3110534" y="54800"/>
                  </a:lnTo>
                  <a:close/>
                </a:path>
                <a:path w="7220584" h="139065">
                  <a:moveTo>
                    <a:pt x="3133890" y="44704"/>
                  </a:moveTo>
                  <a:lnTo>
                    <a:pt x="3131083" y="40563"/>
                  </a:lnTo>
                  <a:lnTo>
                    <a:pt x="3126575" y="44297"/>
                  </a:lnTo>
                  <a:lnTo>
                    <a:pt x="3128378" y="46913"/>
                  </a:lnTo>
                  <a:lnTo>
                    <a:pt x="3129292" y="48399"/>
                  </a:lnTo>
                  <a:lnTo>
                    <a:pt x="3133890" y="44704"/>
                  </a:lnTo>
                  <a:close/>
                </a:path>
                <a:path w="7220584" h="139065">
                  <a:moveTo>
                    <a:pt x="3136912" y="64706"/>
                  </a:moveTo>
                  <a:lnTo>
                    <a:pt x="3134144" y="60667"/>
                  </a:lnTo>
                  <a:lnTo>
                    <a:pt x="3129559" y="64287"/>
                  </a:lnTo>
                  <a:lnTo>
                    <a:pt x="3131388" y="66903"/>
                  </a:lnTo>
                  <a:lnTo>
                    <a:pt x="3132315" y="68287"/>
                  </a:lnTo>
                  <a:lnTo>
                    <a:pt x="3136912" y="64706"/>
                  </a:lnTo>
                  <a:close/>
                </a:path>
                <a:path w="7220584" h="139065">
                  <a:moveTo>
                    <a:pt x="3209709" y="41579"/>
                  </a:moveTo>
                  <a:lnTo>
                    <a:pt x="3207867" y="38989"/>
                  </a:lnTo>
                  <a:lnTo>
                    <a:pt x="3206902" y="37592"/>
                  </a:lnTo>
                  <a:lnTo>
                    <a:pt x="3202292" y="41338"/>
                  </a:lnTo>
                  <a:lnTo>
                    <a:pt x="3204070" y="43878"/>
                  </a:lnTo>
                  <a:lnTo>
                    <a:pt x="3205073" y="45288"/>
                  </a:lnTo>
                  <a:lnTo>
                    <a:pt x="3209709" y="41579"/>
                  </a:lnTo>
                  <a:close/>
                </a:path>
                <a:path w="7220584" h="139065">
                  <a:moveTo>
                    <a:pt x="3214103" y="74079"/>
                  </a:moveTo>
                  <a:lnTo>
                    <a:pt x="3209747" y="69799"/>
                  </a:lnTo>
                  <a:lnTo>
                    <a:pt x="3205962" y="65963"/>
                  </a:lnTo>
                  <a:lnTo>
                    <a:pt x="3202648" y="66103"/>
                  </a:lnTo>
                  <a:lnTo>
                    <a:pt x="3199727" y="73723"/>
                  </a:lnTo>
                  <a:lnTo>
                    <a:pt x="3205721" y="74866"/>
                  </a:lnTo>
                  <a:lnTo>
                    <a:pt x="3209963" y="80695"/>
                  </a:lnTo>
                  <a:lnTo>
                    <a:pt x="3212681" y="83121"/>
                  </a:lnTo>
                  <a:lnTo>
                    <a:pt x="3214103" y="74079"/>
                  </a:lnTo>
                  <a:close/>
                </a:path>
                <a:path w="7220584" h="139065">
                  <a:moveTo>
                    <a:pt x="3225063" y="69303"/>
                  </a:moveTo>
                  <a:lnTo>
                    <a:pt x="3219970" y="68605"/>
                  </a:lnTo>
                  <a:lnTo>
                    <a:pt x="3216554" y="65646"/>
                  </a:lnTo>
                  <a:lnTo>
                    <a:pt x="3214649" y="65697"/>
                  </a:lnTo>
                  <a:lnTo>
                    <a:pt x="3214103" y="74079"/>
                  </a:lnTo>
                  <a:lnTo>
                    <a:pt x="3219183" y="74637"/>
                  </a:lnTo>
                  <a:lnTo>
                    <a:pt x="3224314" y="75158"/>
                  </a:lnTo>
                  <a:lnTo>
                    <a:pt x="3225063" y="69303"/>
                  </a:lnTo>
                  <a:close/>
                </a:path>
                <a:path w="7220584" h="139065">
                  <a:moveTo>
                    <a:pt x="3225482" y="54419"/>
                  </a:moveTo>
                  <a:lnTo>
                    <a:pt x="3221367" y="54775"/>
                  </a:lnTo>
                  <a:lnTo>
                    <a:pt x="3220034" y="47040"/>
                  </a:lnTo>
                  <a:lnTo>
                    <a:pt x="3218281" y="54241"/>
                  </a:lnTo>
                  <a:lnTo>
                    <a:pt x="3218180" y="59283"/>
                  </a:lnTo>
                  <a:lnTo>
                    <a:pt x="3224415" y="60642"/>
                  </a:lnTo>
                  <a:lnTo>
                    <a:pt x="3225482" y="54419"/>
                  </a:lnTo>
                  <a:close/>
                </a:path>
                <a:path w="7220584" h="139065">
                  <a:moveTo>
                    <a:pt x="3256229" y="52730"/>
                  </a:moveTo>
                  <a:lnTo>
                    <a:pt x="3254425" y="50114"/>
                  </a:lnTo>
                  <a:lnTo>
                    <a:pt x="3253473" y="48653"/>
                  </a:lnTo>
                  <a:lnTo>
                    <a:pt x="3248876" y="52489"/>
                  </a:lnTo>
                  <a:lnTo>
                    <a:pt x="3250641" y="55067"/>
                  </a:lnTo>
                  <a:lnTo>
                    <a:pt x="3251631" y="56375"/>
                  </a:lnTo>
                  <a:lnTo>
                    <a:pt x="3256229" y="52730"/>
                  </a:lnTo>
                  <a:close/>
                </a:path>
                <a:path w="7220584" h="139065">
                  <a:moveTo>
                    <a:pt x="3258312" y="40271"/>
                  </a:moveTo>
                  <a:lnTo>
                    <a:pt x="3254057" y="40944"/>
                  </a:lnTo>
                  <a:lnTo>
                    <a:pt x="3248075" y="39116"/>
                  </a:lnTo>
                  <a:lnTo>
                    <a:pt x="3247402" y="44983"/>
                  </a:lnTo>
                  <a:lnTo>
                    <a:pt x="3251631" y="44284"/>
                  </a:lnTo>
                  <a:lnTo>
                    <a:pt x="3257562" y="46151"/>
                  </a:lnTo>
                  <a:lnTo>
                    <a:pt x="3258312" y="40271"/>
                  </a:lnTo>
                  <a:close/>
                </a:path>
                <a:path w="7220584" h="139065">
                  <a:moveTo>
                    <a:pt x="3275507" y="70573"/>
                  </a:moveTo>
                  <a:lnTo>
                    <a:pt x="3268573" y="72783"/>
                  </a:lnTo>
                  <a:lnTo>
                    <a:pt x="3268954" y="77457"/>
                  </a:lnTo>
                  <a:lnTo>
                    <a:pt x="3272599" y="78689"/>
                  </a:lnTo>
                  <a:lnTo>
                    <a:pt x="3275507" y="70573"/>
                  </a:lnTo>
                  <a:close/>
                </a:path>
                <a:path w="7220584" h="139065">
                  <a:moveTo>
                    <a:pt x="3279559" y="69748"/>
                  </a:moveTo>
                  <a:lnTo>
                    <a:pt x="3277603" y="65735"/>
                  </a:lnTo>
                  <a:lnTo>
                    <a:pt x="3275647" y="65684"/>
                  </a:lnTo>
                  <a:lnTo>
                    <a:pt x="3275507" y="70573"/>
                  </a:lnTo>
                  <a:lnTo>
                    <a:pt x="3279559" y="69748"/>
                  </a:lnTo>
                  <a:close/>
                </a:path>
                <a:path w="7220584" h="139065">
                  <a:moveTo>
                    <a:pt x="3287001" y="45999"/>
                  </a:moveTo>
                  <a:lnTo>
                    <a:pt x="3280549" y="46418"/>
                  </a:lnTo>
                  <a:lnTo>
                    <a:pt x="3279597" y="39751"/>
                  </a:lnTo>
                  <a:lnTo>
                    <a:pt x="3272752" y="40627"/>
                  </a:lnTo>
                  <a:lnTo>
                    <a:pt x="3270897" y="47993"/>
                  </a:lnTo>
                  <a:lnTo>
                    <a:pt x="3269716" y="54610"/>
                  </a:lnTo>
                  <a:lnTo>
                    <a:pt x="3270770" y="60502"/>
                  </a:lnTo>
                  <a:lnTo>
                    <a:pt x="3275647" y="65684"/>
                  </a:lnTo>
                  <a:lnTo>
                    <a:pt x="3279025" y="56832"/>
                  </a:lnTo>
                  <a:lnTo>
                    <a:pt x="3283102" y="55892"/>
                  </a:lnTo>
                  <a:lnTo>
                    <a:pt x="3283889" y="51816"/>
                  </a:lnTo>
                  <a:lnTo>
                    <a:pt x="3286874" y="50952"/>
                  </a:lnTo>
                  <a:lnTo>
                    <a:pt x="3287001" y="45999"/>
                  </a:lnTo>
                  <a:close/>
                </a:path>
                <a:path w="7220584" h="139065">
                  <a:moveTo>
                    <a:pt x="3287484" y="55397"/>
                  </a:moveTo>
                  <a:lnTo>
                    <a:pt x="3283102" y="55892"/>
                  </a:lnTo>
                  <a:lnTo>
                    <a:pt x="3285121" y="63207"/>
                  </a:lnTo>
                  <a:lnTo>
                    <a:pt x="3287484" y="55397"/>
                  </a:lnTo>
                  <a:close/>
                </a:path>
                <a:path w="7220584" h="139065">
                  <a:moveTo>
                    <a:pt x="3315830" y="46736"/>
                  </a:moveTo>
                  <a:lnTo>
                    <a:pt x="3308108" y="46126"/>
                  </a:lnTo>
                  <a:lnTo>
                    <a:pt x="3302698" y="48361"/>
                  </a:lnTo>
                  <a:lnTo>
                    <a:pt x="3298431" y="49644"/>
                  </a:lnTo>
                  <a:lnTo>
                    <a:pt x="3294176" y="46189"/>
                  </a:lnTo>
                  <a:lnTo>
                    <a:pt x="3292881" y="57531"/>
                  </a:lnTo>
                  <a:lnTo>
                    <a:pt x="3294557" y="64998"/>
                  </a:lnTo>
                  <a:lnTo>
                    <a:pt x="3300844" y="66332"/>
                  </a:lnTo>
                  <a:lnTo>
                    <a:pt x="3303346" y="59372"/>
                  </a:lnTo>
                  <a:lnTo>
                    <a:pt x="3306076" y="58254"/>
                  </a:lnTo>
                  <a:lnTo>
                    <a:pt x="3309823" y="59994"/>
                  </a:lnTo>
                  <a:lnTo>
                    <a:pt x="3315398" y="61645"/>
                  </a:lnTo>
                  <a:lnTo>
                    <a:pt x="3315830" y="46736"/>
                  </a:lnTo>
                  <a:close/>
                </a:path>
                <a:path w="7220584" h="139065">
                  <a:moveTo>
                    <a:pt x="3359086" y="47828"/>
                  </a:moveTo>
                  <a:lnTo>
                    <a:pt x="3353333" y="48158"/>
                  </a:lnTo>
                  <a:lnTo>
                    <a:pt x="3345408" y="45034"/>
                  </a:lnTo>
                  <a:lnTo>
                    <a:pt x="3344519" y="52412"/>
                  </a:lnTo>
                  <a:lnTo>
                    <a:pt x="3347313" y="55156"/>
                  </a:lnTo>
                  <a:lnTo>
                    <a:pt x="3350209" y="57899"/>
                  </a:lnTo>
                  <a:lnTo>
                    <a:pt x="3355175" y="57734"/>
                  </a:lnTo>
                  <a:lnTo>
                    <a:pt x="3356000" y="53644"/>
                  </a:lnTo>
                  <a:lnTo>
                    <a:pt x="3358934" y="52781"/>
                  </a:lnTo>
                  <a:lnTo>
                    <a:pt x="3359086" y="47828"/>
                  </a:lnTo>
                  <a:close/>
                </a:path>
                <a:path w="7220584" h="139065">
                  <a:moveTo>
                    <a:pt x="3366097" y="76987"/>
                  </a:moveTo>
                  <a:lnTo>
                    <a:pt x="3362617" y="72034"/>
                  </a:lnTo>
                  <a:lnTo>
                    <a:pt x="3354755" y="72605"/>
                  </a:lnTo>
                  <a:lnTo>
                    <a:pt x="3354705" y="79895"/>
                  </a:lnTo>
                  <a:lnTo>
                    <a:pt x="3357664" y="83273"/>
                  </a:lnTo>
                  <a:lnTo>
                    <a:pt x="3361753" y="85140"/>
                  </a:lnTo>
                  <a:lnTo>
                    <a:pt x="3365119" y="87922"/>
                  </a:lnTo>
                  <a:lnTo>
                    <a:pt x="3366097" y="76987"/>
                  </a:lnTo>
                  <a:close/>
                </a:path>
                <a:path w="7220584" h="139065">
                  <a:moveTo>
                    <a:pt x="3373932" y="52400"/>
                  </a:moveTo>
                  <a:lnTo>
                    <a:pt x="3372637" y="49237"/>
                  </a:lnTo>
                  <a:lnTo>
                    <a:pt x="3369881" y="48107"/>
                  </a:lnTo>
                  <a:lnTo>
                    <a:pt x="3366732" y="51295"/>
                  </a:lnTo>
                  <a:lnTo>
                    <a:pt x="3364560" y="55892"/>
                  </a:lnTo>
                  <a:lnTo>
                    <a:pt x="3361359" y="59016"/>
                  </a:lnTo>
                  <a:lnTo>
                    <a:pt x="3355175" y="57734"/>
                  </a:lnTo>
                  <a:lnTo>
                    <a:pt x="3354159" y="64871"/>
                  </a:lnTo>
                  <a:lnTo>
                    <a:pt x="3344367" y="59207"/>
                  </a:lnTo>
                  <a:lnTo>
                    <a:pt x="3344075" y="67437"/>
                  </a:lnTo>
                  <a:lnTo>
                    <a:pt x="3353549" y="68313"/>
                  </a:lnTo>
                  <a:lnTo>
                    <a:pt x="3361499" y="66979"/>
                  </a:lnTo>
                  <a:lnTo>
                    <a:pt x="3368002" y="63563"/>
                  </a:lnTo>
                  <a:lnTo>
                    <a:pt x="3373170" y="58191"/>
                  </a:lnTo>
                  <a:lnTo>
                    <a:pt x="3373932" y="52400"/>
                  </a:lnTo>
                  <a:close/>
                </a:path>
                <a:path w="7220584" h="139065">
                  <a:moveTo>
                    <a:pt x="3448735" y="65024"/>
                  </a:moveTo>
                  <a:lnTo>
                    <a:pt x="3440341" y="66484"/>
                  </a:lnTo>
                  <a:lnTo>
                    <a:pt x="3434905" y="63868"/>
                  </a:lnTo>
                  <a:lnTo>
                    <a:pt x="3430854" y="59651"/>
                  </a:lnTo>
                  <a:lnTo>
                    <a:pt x="3428809" y="64465"/>
                  </a:lnTo>
                  <a:lnTo>
                    <a:pt x="3423704" y="64744"/>
                  </a:lnTo>
                  <a:lnTo>
                    <a:pt x="3419348" y="66128"/>
                  </a:lnTo>
                  <a:lnTo>
                    <a:pt x="3419589" y="74244"/>
                  </a:lnTo>
                  <a:lnTo>
                    <a:pt x="3427730" y="74536"/>
                  </a:lnTo>
                  <a:lnTo>
                    <a:pt x="3435921" y="74917"/>
                  </a:lnTo>
                  <a:lnTo>
                    <a:pt x="3443198" y="73914"/>
                  </a:lnTo>
                  <a:lnTo>
                    <a:pt x="3448596" y="70078"/>
                  </a:lnTo>
                  <a:lnTo>
                    <a:pt x="3448735" y="65024"/>
                  </a:lnTo>
                  <a:close/>
                </a:path>
                <a:path w="7220584" h="139065">
                  <a:moveTo>
                    <a:pt x="3470224" y="70650"/>
                  </a:moveTo>
                  <a:lnTo>
                    <a:pt x="3448596" y="70078"/>
                  </a:lnTo>
                  <a:lnTo>
                    <a:pt x="3453727" y="77558"/>
                  </a:lnTo>
                  <a:lnTo>
                    <a:pt x="3460775" y="83489"/>
                  </a:lnTo>
                  <a:lnTo>
                    <a:pt x="3467125" y="82854"/>
                  </a:lnTo>
                  <a:lnTo>
                    <a:pt x="3470224" y="70650"/>
                  </a:lnTo>
                  <a:close/>
                </a:path>
                <a:path w="7220584" h="139065">
                  <a:moveTo>
                    <a:pt x="3532276" y="52311"/>
                  </a:moveTo>
                  <a:lnTo>
                    <a:pt x="3529406" y="53289"/>
                  </a:lnTo>
                  <a:lnTo>
                    <a:pt x="3525101" y="52247"/>
                  </a:lnTo>
                  <a:lnTo>
                    <a:pt x="3524859" y="57073"/>
                  </a:lnTo>
                  <a:lnTo>
                    <a:pt x="3527691" y="56159"/>
                  </a:lnTo>
                  <a:lnTo>
                    <a:pt x="3531997" y="57188"/>
                  </a:lnTo>
                  <a:lnTo>
                    <a:pt x="3532276" y="52311"/>
                  </a:lnTo>
                  <a:close/>
                </a:path>
                <a:path w="7220584" h="139065">
                  <a:moveTo>
                    <a:pt x="3556508" y="87820"/>
                  </a:moveTo>
                  <a:lnTo>
                    <a:pt x="3548138" y="86575"/>
                  </a:lnTo>
                  <a:lnTo>
                    <a:pt x="3541255" y="80276"/>
                  </a:lnTo>
                  <a:lnTo>
                    <a:pt x="3534816" y="76339"/>
                  </a:lnTo>
                  <a:lnTo>
                    <a:pt x="3527780" y="82143"/>
                  </a:lnTo>
                  <a:lnTo>
                    <a:pt x="3529761" y="82194"/>
                  </a:lnTo>
                  <a:lnTo>
                    <a:pt x="3531730" y="86220"/>
                  </a:lnTo>
                  <a:lnTo>
                    <a:pt x="3527641" y="87058"/>
                  </a:lnTo>
                  <a:lnTo>
                    <a:pt x="3521926" y="86525"/>
                  </a:lnTo>
                  <a:lnTo>
                    <a:pt x="3525151" y="74358"/>
                  </a:lnTo>
                  <a:lnTo>
                    <a:pt x="3517087" y="76784"/>
                  </a:lnTo>
                  <a:lnTo>
                    <a:pt x="3510267" y="77927"/>
                  </a:lnTo>
                  <a:lnTo>
                    <a:pt x="3518878" y="85051"/>
                  </a:lnTo>
                  <a:lnTo>
                    <a:pt x="3513163" y="86677"/>
                  </a:lnTo>
                  <a:lnTo>
                    <a:pt x="3503396" y="87414"/>
                  </a:lnTo>
                  <a:lnTo>
                    <a:pt x="3496856" y="83908"/>
                  </a:lnTo>
                  <a:lnTo>
                    <a:pt x="3491319" y="79095"/>
                  </a:lnTo>
                  <a:lnTo>
                    <a:pt x="3484549" y="75933"/>
                  </a:lnTo>
                  <a:lnTo>
                    <a:pt x="3487216" y="88074"/>
                  </a:lnTo>
                  <a:lnTo>
                    <a:pt x="3496360" y="91795"/>
                  </a:lnTo>
                  <a:lnTo>
                    <a:pt x="3507587" y="92811"/>
                  </a:lnTo>
                  <a:lnTo>
                    <a:pt x="3516490" y="96875"/>
                  </a:lnTo>
                  <a:lnTo>
                    <a:pt x="3525037" y="96494"/>
                  </a:lnTo>
                  <a:lnTo>
                    <a:pt x="3532314" y="97764"/>
                  </a:lnTo>
                  <a:lnTo>
                    <a:pt x="3538880" y="99987"/>
                  </a:lnTo>
                  <a:lnTo>
                    <a:pt x="3545255" y="102501"/>
                  </a:lnTo>
                  <a:lnTo>
                    <a:pt x="3545014" y="94386"/>
                  </a:lnTo>
                  <a:lnTo>
                    <a:pt x="3549383" y="92976"/>
                  </a:lnTo>
                  <a:lnTo>
                    <a:pt x="3554501" y="92671"/>
                  </a:lnTo>
                  <a:lnTo>
                    <a:pt x="3556508" y="87820"/>
                  </a:lnTo>
                  <a:close/>
                </a:path>
                <a:path w="7220584" h="139065">
                  <a:moveTo>
                    <a:pt x="3584346" y="66281"/>
                  </a:moveTo>
                  <a:lnTo>
                    <a:pt x="3582543" y="63652"/>
                  </a:lnTo>
                  <a:lnTo>
                    <a:pt x="3581590" y="62191"/>
                  </a:lnTo>
                  <a:lnTo>
                    <a:pt x="3577005" y="65887"/>
                  </a:lnTo>
                  <a:lnTo>
                    <a:pt x="3578822" y="68478"/>
                  </a:lnTo>
                  <a:lnTo>
                    <a:pt x="3579736" y="69913"/>
                  </a:lnTo>
                  <a:lnTo>
                    <a:pt x="3584346" y="66281"/>
                  </a:lnTo>
                  <a:close/>
                </a:path>
                <a:path w="7220584" h="139065">
                  <a:moveTo>
                    <a:pt x="3601212" y="60147"/>
                  </a:moveTo>
                  <a:lnTo>
                    <a:pt x="3597249" y="57391"/>
                  </a:lnTo>
                  <a:lnTo>
                    <a:pt x="3589934" y="58813"/>
                  </a:lnTo>
                  <a:lnTo>
                    <a:pt x="3589642" y="68770"/>
                  </a:lnTo>
                  <a:lnTo>
                    <a:pt x="3600450" y="69062"/>
                  </a:lnTo>
                  <a:lnTo>
                    <a:pt x="3601212" y="60147"/>
                  </a:lnTo>
                  <a:close/>
                </a:path>
                <a:path w="7220584" h="139065">
                  <a:moveTo>
                    <a:pt x="3627729" y="67437"/>
                  </a:moveTo>
                  <a:lnTo>
                    <a:pt x="3624973" y="63347"/>
                  </a:lnTo>
                  <a:lnTo>
                    <a:pt x="3620401" y="67030"/>
                  </a:lnTo>
                  <a:lnTo>
                    <a:pt x="3622205" y="69621"/>
                  </a:lnTo>
                  <a:lnTo>
                    <a:pt x="3623132" y="71069"/>
                  </a:lnTo>
                  <a:lnTo>
                    <a:pt x="3627729" y="67437"/>
                  </a:lnTo>
                  <a:close/>
                </a:path>
                <a:path w="7220584" h="139065">
                  <a:moveTo>
                    <a:pt x="3643998" y="65278"/>
                  </a:moveTo>
                  <a:lnTo>
                    <a:pt x="3643795" y="59245"/>
                  </a:lnTo>
                  <a:lnTo>
                    <a:pt x="3643287" y="53403"/>
                  </a:lnTo>
                  <a:lnTo>
                    <a:pt x="3637076" y="55105"/>
                  </a:lnTo>
                  <a:lnTo>
                    <a:pt x="3637483" y="60998"/>
                  </a:lnTo>
                  <a:lnTo>
                    <a:pt x="3636073" y="69189"/>
                  </a:lnTo>
                  <a:lnTo>
                    <a:pt x="3640213" y="70104"/>
                  </a:lnTo>
                  <a:lnTo>
                    <a:pt x="3640544" y="66992"/>
                  </a:lnTo>
                  <a:lnTo>
                    <a:pt x="3640963" y="64236"/>
                  </a:lnTo>
                  <a:lnTo>
                    <a:pt x="3643998" y="65278"/>
                  </a:lnTo>
                  <a:close/>
                </a:path>
                <a:path w="7220584" h="139065">
                  <a:moveTo>
                    <a:pt x="3714064" y="84645"/>
                  </a:moveTo>
                  <a:lnTo>
                    <a:pt x="3712273" y="81965"/>
                  </a:lnTo>
                  <a:lnTo>
                    <a:pt x="3711308" y="80645"/>
                  </a:lnTo>
                  <a:lnTo>
                    <a:pt x="3706723" y="84302"/>
                  </a:lnTo>
                  <a:lnTo>
                    <a:pt x="3708539" y="86931"/>
                  </a:lnTo>
                  <a:lnTo>
                    <a:pt x="3709479" y="88315"/>
                  </a:lnTo>
                  <a:lnTo>
                    <a:pt x="3714064" y="84645"/>
                  </a:lnTo>
                  <a:close/>
                </a:path>
                <a:path w="7220584" h="139065">
                  <a:moveTo>
                    <a:pt x="3904272" y="72186"/>
                  </a:moveTo>
                  <a:lnTo>
                    <a:pt x="3901440" y="73177"/>
                  </a:lnTo>
                  <a:lnTo>
                    <a:pt x="3897147" y="72136"/>
                  </a:lnTo>
                  <a:lnTo>
                    <a:pt x="3896918" y="76911"/>
                  </a:lnTo>
                  <a:lnTo>
                    <a:pt x="3899814" y="75907"/>
                  </a:lnTo>
                  <a:lnTo>
                    <a:pt x="3904081" y="76974"/>
                  </a:lnTo>
                  <a:lnTo>
                    <a:pt x="3904272" y="72186"/>
                  </a:lnTo>
                  <a:close/>
                </a:path>
                <a:path w="7220584" h="139065">
                  <a:moveTo>
                    <a:pt x="3997375" y="79743"/>
                  </a:moveTo>
                  <a:lnTo>
                    <a:pt x="3990949" y="79425"/>
                  </a:lnTo>
                  <a:lnTo>
                    <a:pt x="3993197" y="85166"/>
                  </a:lnTo>
                  <a:lnTo>
                    <a:pt x="3996740" y="83464"/>
                  </a:lnTo>
                  <a:lnTo>
                    <a:pt x="3997375" y="79743"/>
                  </a:lnTo>
                  <a:close/>
                </a:path>
                <a:path w="7220584" h="139065">
                  <a:moveTo>
                    <a:pt x="4023766" y="100952"/>
                  </a:moveTo>
                  <a:lnTo>
                    <a:pt x="4019435" y="95186"/>
                  </a:lnTo>
                  <a:lnTo>
                    <a:pt x="4021137" y="99187"/>
                  </a:lnTo>
                  <a:lnTo>
                    <a:pt x="4010418" y="102768"/>
                  </a:lnTo>
                  <a:lnTo>
                    <a:pt x="4011942" y="104978"/>
                  </a:lnTo>
                  <a:lnTo>
                    <a:pt x="4015943" y="106337"/>
                  </a:lnTo>
                  <a:lnTo>
                    <a:pt x="4021251" y="104838"/>
                  </a:lnTo>
                  <a:lnTo>
                    <a:pt x="4023766" y="100952"/>
                  </a:lnTo>
                  <a:close/>
                </a:path>
                <a:path w="7220584" h="139065">
                  <a:moveTo>
                    <a:pt x="4235361" y="103378"/>
                  </a:moveTo>
                  <a:lnTo>
                    <a:pt x="4233532" y="100711"/>
                  </a:lnTo>
                  <a:lnTo>
                    <a:pt x="4232592" y="99275"/>
                  </a:lnTo>
                  <a:lnTo>
                    <a:pt x="4227969" y="102857"/>
                  </a:lnTo>
                  <a:lnTo>
                    <a:pt x="4229798" y="105524"/>
                  </a:lnTo>
                  <a:lnTo>
                    <a:pt x="4230725" y="106959"/>
                  </a:lnTo>
                  <a:lnTo>
                    <a:pt x="4235361" y="103378"/>
                  </a:lnTo>
                  <a:close/>
                </a:path>
                <a:path w="7220584" h="139065">
                  <a:moveTo>
                    <a:pt x="4594009" y="69850"/>
                  </a:moveTo>
                  <a:lnTo>
                    <a:pt x="4587951" y="73469"/>
                  </a:lnTo>
                  <a:lnTo>
                    <a:pt x="4588637" y="78587"/>
                  </a:lnTo>
                  <a:lnTo>
                    <a:pt x="4592015" y="79324"/>
                  </a:lnTo>
                  <a:lnTo>
                    <a:pt x="4594009" y="69850"/>
                  </a:lnTo>
                  <a:close/>
                </a:path>
                <a:path w="7220584" h="139065">
                  <a:moveTo>
                    <a:pt x="4631702" y="93357"/>
                  </a:moveTo>
                  <a:lnTo>
                    <a:pt x="4629874" y="90728"/>
                  </a:lnTo>
                  <a:lnTo>
                    <a:pt x="4628908" y="89268"/>
                  </a:lnTo>
                  <a:lnTo>
                    <a:pt x="4624336" y="92989"/>
                  </a:lnTo>
                  <a:lnTo>
                    <a:pt x="4626102" y="95567"/>
                  </a:lnTo>
                  <a:lnTo>
                    <a:pt x="4627054" y="97015"/>
                  </a:lnTo>
                  <a:lnTo>
                    <a:pt x="4631702" y="93357"/>
                  </a:lnTo>
                  <a:close/>
                </a:path>
                <a:path w="7220584" h="139065">
                  <a:moveTo>
                    <a:pt x="4682185" y="114503"/>
                  </a:moveTo>
                  <a:lnTo>
                    <a:pt x="4680343" y="111836"/>
                  </a:lnTo>
                  <a:lnTo>
                    <a:pt x="4679340" y="110413"/>
                  </a:lnTo>
                  <a:lnTo>
                    <a:pt x="4674743" y="114007"/>
                  </a:lnTo>
                  <a:lnTo>
                    <a:pt x="4676572" y="116674"/>
                  </a:lnTo>
                  <a:lnTo>
                    <a:pt x="4677549" y="118097"/>
                  </a:lnTo>
                  <a:lnTo>
                    <a:pt x="4682185" y="114503"/>
                  </a:lnTo>
                  <a:close/>
                </a:path>
                <a:path w="7220584" h="139065">
                  <a:moveTo>
                    <a:pt x="4723930" y="117754"/>
                  </a:moveTo>
                  <a:lnTo>
                    <a:pt x="4716996" y="118795"/>
                  </a:lnTo>
                  <a:lnTo>
                    <a:pt x="4716030" y="111937"/>
                  </a:lnTo>
                  <a:lnTo>
                    <a:pt x="4709477" y="112509"/>
                  </a:lnTo>
                  <a:lnTo>
                    <a:pt x="4709261" y="120345"/>
                  </a:lnTo>
                  <a:lnTo>
                    <a:pt x="4714748" y="123571"/>
                  </a:lnTo>
                  <a:lnTo>
                    <a:pt x="4721199" y="122580"/>
                  </a:lnTo>
                  <a:lnTo>
                    <a:pt x="4723930" y="117754"/>
                  </a:lnTo>
                  <a:close/>
                </a:path>
                <a:path w="7220584" h="139065">
                  <a:moveTo>
                    <a:pt x="4750447" y="78511"/>
                  </a:moveTo>
                  <a:lnTo>
                    <a:pt x="4739259" y="75526"/>
                  </a:lnTo>
                  <a:lnTo>
                    <a:pt x="4727943" y="74968"/>
                  </a:lnTo>
                  <a:lnTo>
                    <a:pt x="4717796" y="78435"/>
                  </a:lnTo>
                  <a:lnTo>
                    <a:pt x="4710138" y="87528"/>
                  </a:lnTo>
                  <a:lnTo>
                    <a:pt x="4720475" y="85471"/>
                  </a:lnTo>
                  <a:lnTo>
                    <a:pt x="4731829" y="87833"/>
                  </a:lnTo>
                  <a:lnTo>
                    <a:pt x="4742421" y="87782"/>
                  </a:lnTo>
                  <a:lnTo>
                    <a:pt x="4750447" y="78511"/>
                  </a:lnTo>
                  <a:close/>
                </a:path>
                <a:path w="7220584" h="139065">
                  <a:moveTo>
                    <a:pt x="4768304" y="93903"/>
                  </a:moveTo>
                  <a:lnTo>
                    <a:pt x="4766297" y="86639"/>
                  </a:lnTo>
                  <a:lnTo>
                    <a:pt x="4763871" y="94259"/>
                  </a:lnTo>
                  <a:lnTo>
                    <a:pt x="4768304" y="93903"/>
                  </a:lnTo>
                  <a:close/>
                </a:path>
                <a:path w="7220584" h="139065">
                  <a:moveTo>
                    <a:pt x="4774793" y="94119"/>
                  </a:moveTo>
                  <a:lnTo>
                    <a:pt x="4768304" y="93903"/>
                  </a:lnTo>
                  <a:lnTo>
                    <a:pt x="4770602" y="99568"/>
                  </a:lnTo>
                  <a:lnTo>
                    <a:pt x="4774158" y="97815"/>
                  </a:lnTo>
                  <a:lnTo>
                    <a:pt x="4774793" y="94119"/>
                  </a:lnTo>
                  <a:close/>
                </a:path>
                <a:path w="7220584" h="139065">
                  <a:moveTo>
                    <a:pt x="5326507" y="117729"/>
                  </a:moveTo>
                  <a:lnTo>
                    <a:pt x="5323586" y="114757"/>
                  </a:lnTo>
                  <a:lnTo>
                    <a:pt x="5322786" y="120307"/>
                  </a:lnTo>
                  <a:lnTo>
                    <a:pt x="5322722" y="123202"/>
                  </a:lnTo>
                  <a:lnTo>
                    <a:pt x="5325643" y="126098"/>
                  </a:lnTo>
                  <a:lnTo>
                    <a:pt x="5326443" y="120383"/>
                  </a:lnTo>
                  <a:lnTo>
                    <a:pt x="5326507" y="117729"/>
                  </a:lnTo>
                  <a:close/>
                </a:path>
                <a:path w="7220584" h="139065">
                  <a:moveTo>
                    <a:pt x="5377751" y="116395"/>
                  </a:moveTo>
                  <a:lnTo>
                    <a:pt x="5372582" y="116713"/>
                  </a:lnTo>
                  <a:lnTo>
                    <a:pt x="5366423" y="115633"/>
                  </a:lnTo>
                  <a:lnTo>
                    <a:pt x="5361343" y="116090"/>
                  </a:lnTo>
                  <a:lnTo>
                    <a:pt x="5359412" y="120967"/>
                  </a:lnTo>
                  <a:lnTo>
                    <a:pt x="5364797" y="123380"/>
                  </a:lnTo>
                  <a:lnTo>
                    <a:pt x="5369623" y="124866"/>
                  </a:lnTo>
                  <a:lnTo>
                    <a:pt x="5373929" y="123266"/>
                  </a:lnTo>
                  <a:lnTo>
                    <a:pt x="5377751" y="116395"/>
                  </a:lnTo>
                  <a:close/>
                </a:path>
                <a:path w="7220584" h="139065">
                  <a:moveTo>
                    <a:pt x="5884646" y="118325"/>
                  </a:moveTo>
                  <a:lnTo>
                    <a:pt x="5883757" y="112128"/>
                  </a:lnTo>
                  <a:lnTo>
                    <a:pt x="5877382" y="113258"/>
                  </a:lnTo>
                  <a:lnTo>
                    <a:pt x="5877280" y="118249"/>
                  </a:lnTo>
                  <a:lnTo>
                    <a:pt x="5884646" y="118325"/>
                  </a:lnTo>
                  <a:close/>
                </a:path>
                <a:path w="7220584" h="139065">
                  <a:moveTo>
                    <a:pt x="6196596" y="113182"/>
                  </a:moveTo>
                  <a:lnTo>
                    <a:pt x="6194641" y="110629"/>
                  </a:lnTo>
                  <a:lnTo>
                    <a:pt x="6193714" y="109181"/>
                  </a:lnTo>
                  <a:lnTo>
                    <a:pt x="6189053" y="113131"/>
                  </a:lnTo>
                  <a:lnTo>
                    <a:pt x="6190958" y="115671"/>
                  </a:lnTo>
                  <a:lnTo>
                    <a:pt x="6192012" y="116954"/>
                  </a:lnTo>
                  <a:lnTo>
                    <a:pt x="6196596" y="113182"/>
                  </a:lnTo>
                  <a:close/>
                </a:path>
                <a:path w="7220584" h="139065">
                  <a:moveTo>
                    <a:pt x="6860337" y="109105"/>
                  </a:moveTo>
                  <a:lnTo>
                    <a:pt x="6858317" y="106565"/>
                  </a:lnTo>
                  <a:lnTo>
                    <a:pt x="6857263" y="105143"/>
                  </a:lnTo>
                  <a:lnTo>
                    <a:pt x="6852717" y="109169"/>
                  </a:lnTo>
                  <a:lnTo>
                    <a:pt x="6854672" y="111671"/>
                  </a:lnTo>
                  <a:lnTo>
                    <a:pt x="6855727" y="112928"/>
                  </a:lnTo>
                  <a:lnTo>
                    <a:pt x="6860337" y="109105"/>
                  </a:lnTo>
                  <a:close/>
                </a:path>
                <a:path w="7220584" h="139065">
                  <a:moveTo>
                    <a:pt x="6911441" y="130784"/>
                  </a:moveTo>
                  <a:lnTo>
                    <a:pt x="6908355" y="128054"/>
                  </a:lnTo>
                  <a:lnTo>
                    <a:pt x="6905231" y="125577"/>
                  </a:lnTo>
                  <a:lnTo>
                    <a:pt x="6900062" y="125882"/>
                  </a:lnTo>
                  <a:lnTo>
                    <a:pt x="6900177" y="130949"/>
                  </a:lnTo>
                  <a:lnTo>
                    <a:pt x="6903199" y="134302"/>
                  </a:lnTo>
                  <a:lnTo>
                    <a:pt x="6910616" y="138544"/>
                  </a:lnTo>
                  <a:lnTo>
                    <a:pt x="6911441" y="130784"/>
                  </a:lnTo>
                  <a:close/>
                </a:path>
                <a:path w="7220584" h="139065">
                  <a:moveTo>
                    <a:pt x="6924357" y="118160"/>
                  </a:moveTo>
                  <a:lnTo>
                    <a:pt x="6922389" y="115595"/>
                  </a:lnTo>
                  <a:lnTo>
                    <a:pt x="6921297" y="114147"/>
                  </a:lnTo>
                  <a:lnTo>
                    <a:pt x="6916750" y="118084"/>
                  </a:lnTo>
                  <a:lnTo>
                    <a:pt x="6918706" y="120713"/>
                  </a:lnTo>
                  <a:lnTo>
                    <a:pt x="6919798" y="122097"/>
                  </a:lnTo>
                  <a:lnTo>
                    <a:pt x="6924357" y="118160"/>
                  </a:lnTo>
                  <a:close/>
                </a:path>
                <a:path w="7220584" h="139065">
                  <a:moveTo>
                    <a:pt x="6926440" y="130543"/>
                  </a:moveTo>
                  <a:lnTo>
                    <a:pt x="6917537" y="127139"/>
                  </a:lnTo>
                  <a:lnTo>
                    <a:pt x="6916344" y="131622"/>
                  </a:lnTo>
                  <a:lnTo>
                    <a:pt x="6920192" y="135559"/>
                  </a:lnTo>
                  <a:lnTo>
                    <a:pt x="6926440" y="130543"/>
                  </a:lnTo>
                  <a:close/>
                </a:path>
                <a:path w="7220584" h="139065">
                  <a:moveTo>
                    <a:pt x="7034746" y="103962"/>
                  </a:moveTo>
                  <a:lnTo>
                    <a:pt x="7034504" y="98894"/>
                  </a:lnTo>
                  <a:lnTo>
                    <a:pt x="7028015" y="97853"/>
                  </a:lnTo>
                  <a:lnTo>
                    <a:pt x="7027265" y="104063"/>
                  </a:lnTo>
                  <a:lnTo>
                    <a:pt x="7031431" y="103505"/>
                  </a:lnTo>
                  <a:lnTo>
                    <a:pt x="7033273" y="111226"/>
                  </a:lnTo>
                  <a:lnTo>
                    <a:pt x="7034746" y="103962"/>
                  </a:lnTo>
                  <a:close/>
                </a:path>
                <a:path w="7220584" h="139065">
                  <a:moveTo>
                    <a:pt x="7088264" y="107264"/>
                  </a:moveTo>
                  <a:lnTo>
                    <a:pt x="7087311" y="98247"/>
                  </a:lnTo>
                  <a:lnTo>
                    <a:pt x="7083095" y="93751"/>
                  </a:lnTo>
                  <a:lnTo>
                    <a:pt x="7076580" y="92430"/>
                  </a:lnTo>
                  <a:lnTo>
                    <a:pt x="7068731" y="92925"/>
                  </a:lnTo>
                  <a:lnTo>
                    <a:pt x="7071195" y="103416"/>
                  </a:lnTo>
                  <a:lnTo>
                    <a:pt x="7075259" y="109054"/>
                  </a:lnTo>
                  <a:lnTo>
                    <a:pt x="7080936" y="110210"/>
                  </a:lnTo>
                  <a:lnTo>
                    <a:pt x="7088264" y="107264"/>
                  </a:lnTo>
                  <a:close/>
                </a:path>
                <a:path w="7220584" h="139065">
                  <a:moveTo>
                    <a:pt x="7164133" y="89674"/>
                  </a:moveTo>
                  <a:lnTo>
                    <a:pt x="7161581" y="82448"/>
                  </a:lnTo>
                  <a:lnTo>
                    <a:pt x="7159574" y="90297"/>
                  </a:lnTo>
                  <a:lnTo>
                    <a:pt x="7164133" y="89674"/>
                  </a:lnTo>
                  <a:close/>
                </a:path>
                <a:path w="7220584" h="139065">
                  <a:moveTo>
                    <a:pt x="7179996" y="108915"/>
                  </a:moveTo>
                  <a:lnTo>
                    <a:pt x="7179958" y="104140"/>
                  </a:lnTo>
                  <a:lnTo>
                    <a:pt x="7177037" y="105295"/>
                  </a:lnTo>
                  <a:lnTo>
                    <a:pt x="7172439" y="104521"/>
                  </a:lnTo>
                  <a:lnTo>
                    <a:pt x="7172477" y="109308"/>
                  </a:lnTo>
                  <a:lnTo>
                    <a:pt x="7175360" y="108127"/>
                  </a:lnTo>
                  <a:lnTo>
                    <a:pt x="7179996" y="108915"/>
                  </a:lnTo>
                  <a:close/>
                </a:path>
                <a:path w="7220584" h="139065">
                  <a:moveTo>
                    <a:pt x="7220204" y="105333"/>
                  </a:moveTo>
                  <a:lnTo>
                    <a:pt x="7218146" y="102819"/>
                  </a:lnTo>
                  <a:lnTo>
                    <a:pt x="7217054" y="101422"/>
                  </a:lnTo>
                  <a:lnTo>
                    <a:pt x="7212393" y="105397"/>
                  </a:lnTo>
                  <a:lnTo>
                    <a:pt x="7214476" y="107873"/>
                  </a:lnTo>
                  <a:lnTo>
                    <a:pt x="7215594" y="109232"/>
                  </a:lnTo>
                  <a:lnTo>
                    <a:pt x="7220204" y="10533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6727" y="8141093"/>
              <a:ext cx="7296150" cy="115570"/>
            </a:xfrm>
            <a:custGeom>
              <a:avLst/>
              <a:gdLst/>
              <a:ahLst/>
              <a:cxnLst/>
              <a:rect l="l" t="t" r="r" b="b"/>
              <a:pathLst>
                <a:path w="7296150" h="115570">
                  <a:moveTo>
                    <a:pt x="6680" y="49263"/>
                  </a:moveTo>
                  <a:lnTo>
                    <a:pt x="6388" y="44234"/>
                  </a:lnTo>
                  <a:lnTo>
                    <a:pt x="495" y="43307"/>
                  </a:lnTo>
                  <a:lnTo>
                    <a:pt x="0" y="49644"/>
                  </a:lnTo>
                  <a:lnTo>
                    <a:pt x="3746" y="48971"/>
                  </a:lnTo>
                  <a:lnTo>
                    <a:pt x="5600" y="56540"/>
                  </a:lnTo>
                  <a:lnTo>
                    <a:pt x="6680" y="49263"/>
                  </a:lnTo>
                  <a:close/>
                </a:path>
                <a:path w="7296150" h="115570">
                  <a:moveTo>
                    <a:pt x="20396" y="53517"/>
                  </a:moveTo>
                  <a:lnTo>
                    <a:pt x="20205" y="48094"/>
                  </a:lnTo>
                  <a:lnTo>
                    <a:pt x="18110" y="40919"/>
                  </a:lnTo>
                  <a:lnTo>
                    <a:pt x="16789" y="48691"/>
                  </a:lnTo>
                  <a:lnTo>
                    <a:pt x="16916" y="53898"/>
                  </a:lnTo>
                  <a:lnTo>
                    <a:pt x="19024" y="61175"/>
                  </a:lnTo>
                  <a:lnTo>
                    <a:pt x="20396" y="53517"/>
                  </a:lnTo>
                  <a:close/>
                </a:path>
                <a:path w="7296150" h="115570">
                  <a:moveTo>
                    <a:pt x="62420" y="20993"/>
                  </a:moveTo>
                  <a:lnTo>
                    <a:pt x="56616" y="21107"/>
                  </a:lnTo>
                  <a:lnTo>
                    <a:pt x="54013" y="25349"/>
                  </a:lnTo>
                  <a:lnTo>
                    <a:pt x="52844" y="31673"/>
                  </a:lnTo>
                  <a:lnTo>
                    <a:pt x="58648" y="31508"/>
                  </a:lnTo>
                  <a:lnTo>
                    <a:pt x="61239" y="27317"/>
                  </a:lnTo>
                  <a:lnTo>
                    <a:pt x="62420" y="20993"/>
                  </a:lnTo>
                  <a:close/>
                </a:path>
                <a:path w="7296150" h="115570">
                  <a:moveTo>
                    <a:pt x="115836" y="26568"/>
                  </a:moveTo>
                  <a:lnTo>
                    <a:pt x="113893" y="24066"/>
                  </a:lnTo>
                  <a:lnTo>
                    <a:pt x="112890" y="22682"/>
                  </a:lnTo>
                  <a:lnTo>
                    <a:pt x="108839" y="26720"/>
                  </a:lnTo>
                  <a:lnTo>
                    <a:pt x="110718" y="29222"/>
                  </a:lnTo>
                  <a:lnTo>
                    <a:pt x="111747" y="30441"/>
                  </a:lnTo>
                  <a:lnTo>
                    <a:pt x="115836" y="26568"/>
                  </a:lnTo>
                  <a:close/>
                </a:path>
                <a:path w="7296150" h="115570">
                  <a:moveTo>
                    <a:pt x="239356" y="59918"/>
                  </a:moveTo>
                  <a:lnTo>
                    <a:pt x="236893" y="45262"/>
                  </a:lnTo>
                  <a:lnTo>
                    <a:pt x="229222" y="38823"/>
                  </a:lnTo>
                  <a:lnTo>
                    <a:pt x="220268" y="34429"/>
                  </a:lnTo>
                  <a:lnTo>
                    <a:pt x="213918" y="25933"/>
                  </a:lnTo>
                  <a:lnTo>
                    <a:pt x="207403" y="24968"/>
                  </a:lnTo>
                  <a:lnTo>
                    <a:pt x="206540" y="31699"/>
                  </a:lnTo>
                  <a:lnTo>
                    <a:pt x="200355" y="31229"/>
                  </a:lnTo>
                  <a:lnTo>
                    <a:pt x="199910" y="24041"/>
                  </a:lnTo>
                  <a:lnTo>
                    <a:pt x="196875" y="20878"/>
                  </a:lnTo>
                  <a:lnTo>
                    <a:pt x="192836" y="19240"/>
                  </a:lnTo>
                  <a:lnTo>
                    <a:pt x="189407" y="16611"/>
                  </a:lnTo>
                  <a:lnTo>
                    <a:pt x="188201" y="22047"/>
                  </a:lnTo>
                  <a:lnTo>
                    <a:pt x="177317" y="21666"/>
                  </a:lnTo>
                  <a:lnTo>
                    <a:pt x="176085" y="27139"/>
                  </a:lnTo>
                  <a:lnTo>
                    <a:pt x="182219" y="27990"/>
                  </a:lnTo>
                  <a:lnTo>
                    <a:pt x="185928" y="32740"/>
                  </a:lnTo>
                  <a:lnTo>
                    <a:pt x="189166" y="38265"/>
                  </a:lnTo>
                  <a:lnTo>
                    <a:pt x="193916" y="41478"/>
                  </a:lnTo>
                  <a:lnTo>
                    <a:pt x="194271" y="34061"/>
                  </a:lnTo>
                  <a:lnTo>
                    <a:pt x="202031" y="36626"/>
                  </a:lnTo>
                  <a:lnTo>
                    <a:pt x="207454" y="36029"/>
                  </a:lnTo>
                  <a:lnTo>
                    <a:pt x="209334" y="41884"/>
                  </a:lnTo>
                  <a:lnTo>
                    <a:pt x="211543" y="47180"/>
                  </a:lnTo>
                  <a:lnTo>
                    <a:pt x="214922" y="50723"/>
                  </a:lnTo>
                  <a:lnTo>
                    <a:pt x="218744" y="41363"/>
                  </a:lnTo>
                  <a:lnTo>
                    <a:pt x="223989" y="47650"/>
                  </a:lnTo>
                  <a:lnTo>
                    <a:pt x="230809" y="57772"/>
                  </a:lnTo>
                  <a:lnTo>
                    <a:pt x="239356" y="59918"/>
                  </a:lnTo>
                  <a:close/>
                </a:path>
                <a:path w="7296150" h="115570">
                  <a:moveTo>
                    <a:pt x="681393" y="29108"/>
                  </a:moveTo>
                  <a:lnTo>
                    <a:pt x="674979" y="26631"/>
                  </a:lnTo>
                  <a:lnTo>
                    <a:pt x="669315" y="25704"/>
                  </a:lnTo>
                  <a:lnTo>
                    <a:pt x="664464" y="27813"/>
                  </a:lnTo>
                  <a:lnTo>
                    <a:pt x="660501" y="34429"/>
                  </a:lnTo>
                  <a:lnTo>
                    <a:pt x="666305" y="33858"/>
                  </a:lnTo>
                  <a:lnTo>
                    <a:pt x="673150" y="34747"/>
                  </a:lnTo>
                  <a:lnTo>
                    <a:pt x="678878" y="34150"/>
                  </a:lnTo>
                  <a:lnTo>
                    <a:pt x="681393" y="29108"/>
                  </a:lnTo>
                  <a:close/>
                </a:path>
                <a:path w="7296150" h="115570">
                  <a:moveTo>
                    <a:pt x="691921" y="33972"/>
                  </a:moveTo>
                  <a:lnTo>
                    <a:pt x="691845" y="30594"/>
                  </a:lnTo>
                  <a:lnTo>
                    <a:pt x="691730" y="23952"/>
                  </a:lnTo>
                  <a:lnTo>
                    <a:pt x="684796" y="24053"/>
                  </a:lnTo>
                  <a:lnTo>
                    <a:pt x="684987" y="34061"/>
                  </a:lnTo>
                  <a:lnTo>
                    <a:pt x="691921" y="33972"/>
                  </a:lnTo>
                  <a:close/>
                </a:path>
                <a:path w="7296150" h="115570">
                  <a:moveTo>
                    <a:pt x="775462" y="17703"/>
                  </a:moveTo>
                  <a:lnTo>
                    <a:pt x="773049" y="12166"/>
                  </a:lnTo>
                  <a:lnTo>
                    <a:pt x="769708" y="14046"/>
                  </a:lnTo>
                  <a:lnTo>
                    <a:pt x="769251" y="17754"/>
                  </a:lnTo>
                  <a:lnTo>
                    <a:pt x="775462" y="17703"/>
                  </a:lnTo>
                  <a:close/>
                </a:path>
                <a:path w="7296150" h="115570">
                  <a:moveTo>
                    <a:pt x="782129" y="19977"/>
                  </a:moveTo>
                  <a:lnTo>
                    <a:pt x="775462" y="17703"/>
                  </a:lnTo>
                  <a:lnTo>
                    <a:pt x="778179" y="25793"/>
                  </a:lnTo>
                  <a:lnTo>
                    <a:pt x="781710" y="24612"/>
                  </a:lnTo>
                  <a:lnTo>
                    <a:pt x="782129" y="19977"/>
                  </a:lnTo>
                  <a:close/>
                </a:path>
                <a:path w="7296150" h="115570">
                  <a:moveTo>
                    <a:pt x="808621" y="9906"/>
                  </a:moveTo>
                  <a:lnTo>
                    <a:pt x="806792" y="7366"/>
                  </a:lnTo>
                  <a:lnTo>
                    <a:pt x="805827" y="5956"/>
                  </a:lnTo>
                  <a:lnTo>
                    <a:pt x="801509" y="9931"/>
                  </a:lnTo>
                  <a:lnTo>
                    <a:pt x="803313" y="12471"/>
                  </a:lnTo>
                  <a:lnTo>
                    <a:pt x="804354" y="13703"/>
                  </a:lnTo>
                  <a:lnTo>
                    <a:pt x="808621" y="9906"/>
                  </a:lnTo>
                  <a:close/>
                </a:path>
                <a:path w="7296150" h="115570">
                  <a:moveTo>
                    <a:pt x="894168" y="11163"/>
                  </a:moveTo>
                  <a:lnTo>
                    <a:pt x="893546" y="2832"/>
                  </a:lnTo>
                  <a:lnTo>
                    <a:pt x="887133" y="0"/>
                  </a:lnTo>
                  <a:lnTo>
                    <a:pt x="879856" y="1562"/>
                  </a:lnTo>
                  <a:lnTo>
                    <a:pt x="876668" y="6375"/>
                  </a:lnTo>
                  <a:lnTo>
                    <a:pt x="882357" y="5626"/>
                  </a:lnTo>
                  <a:lnTo>
                    <a:pt x="885939" y="7975"/>
                  </a:lnTo>
                  <a:lnTo>
                    <a:pt x="889254" y="10731"/>
                  </a:lnTo>
                  <a:lnTo>
                    <a:pt x="894168" y="11163"/>
                  </a:lnTo>
                  <a:close/>
                </a:path>
                <a:path w="7296150" h="115570">
                  <a:moveTo>
                    <a:pt x="2594584" y="34861"/>
                  </a:moveTo>
                  <a:lnTo>
                    <a:pt x="2592794" y="32156"/>
                  </a:lnTo>
                  <a:lnTo>
                    <a:pt x="2591803" y="30772"/>
                  </a:lnTo>
                  <a:lnTo>
                    <a:pt x="2587269" y="34531"/>
                  </a:lnTo>
                  <a:lnTo>
                    <a:pt x="2589047" y="37134"/>
                  </a:lnTo>
                  <a:lnTo>
                    <a:pt x="2590050" y="38481"/>
                  </a:lnTo>
                  <a:lnTo>
                    <a:pt x="2594584" y="34861"/>
                  </a:lnTo>
                  <a:close/>
                </a:path>
                <a:path w="7296150" h="115570">
                  <a:moveTo>
                    <a:pt x="2618016" y="27863"/>
                  </a:moveTo>
                  <a:lnTo>
                    <a:pt x="2609164" y="26809"/>
                  </a:lnTo>
                  <a:lnTo>
                    <a:pt x="2603093" y="30099"/>
                  </a:lnTo>
                  <a:lnTo>
                    <a:pt x="2599817" y="37363"/>
                  </a:lnTo>
                  <a:lnTo>
                    <a:pt x="2605189" y="41719"/>
                  </a:lnTo>
                  <a:lnTo>
                    <a:pt x="2610447" y="40309"/>
                  </a:lnTo>
                  <a:lnTo>
                    <a:pt x="2614942" y="35052"/>
                  </a:lnTo>
                  <a:lnTo>
                    <a:pt x="2618016" y="27863"/>
                  </a:lnTo>
                  <a:close/>
                </a:path>
                <a:path w="7296150" h="115570">
                  <a:moveTo>
                    <a:pt x="2634157" y="30797"/>
                  </a:moveTo>
                  <a:lnTo>
                    <a:pt x="2632367" y="28194"/>
                  </a:lnTo>
                  <a:lnTo>
                    <a:pt x="2631440" y="26771"/>
                  </a:lnTo>
                  <a:lnTo>
                    <a:pt x="2626868" y="30391"/>
                  </a:lnTo>
                  <a:lnTo>
                    <a:pt x="2628658" y="32969"/>
                  </a:lnTo>
                  <a:lnTo>
                    <a:pt x="2629649" y="34391"/>
                  </a:lnTo>
                  <a:lnTo>
                    <a:pt x="2634157" y="30797"/>
                  </a:lnTo>
                  <a:close/>
                </a:path>
                <a:path w="7296150" h="115570">
                  <a:moveTo>
                    <a:pt x="2646603" y="33362"/>
                  </a:moveTo>
                  <a:lnTo>
                    <a:pt x="2642603" y="33731"/>
                  </a:lnTo>
                  <a:lnTo>
                    <a:pt x="2641168" y="25984"/>
                  </a:lnTo>
                  <a:lnTo>
                    <a:pt x="2639428" y="33197"/>
                  </a:lnTo>
                  <a:lnTo>
                    <a:pt x="2639339" y="38265"/>
                  </a:lnTo>
                  <a:lnTo>
                    <a:pt x="2645524" y="39725"/>
                  </a:lnTo>
                  <a:lnTo>
                    <a:pt x="2646603" y="33362"/>
                  </a:lnTo>
                  <a:close/>
                </a:path>
                <a:path w="7296150" h="115570">
                  <a:moveTo>
                    <a:pt x="2746819" y="45681"/>
                  </a:moveTo>
                  <a:lnTo>
                    <a:pt x="2745625" y="34810"/>
                  </a:lnTo>
                  <a:lnTo>
                    <a:pt x="2740190" y="31369"/>
                  </a:lnTo>
                  <a:lnTo>
                    <a:pt x="2733624" y="33731"/>
                  </a:lnTo>
                  <a:lnTo>
                    <a:pt x="2729014" y="40271"/>
                  </a:lnTo>
                  <a:lnTo>
                    <a:pt x="2734030" y="40881"/>
                  </a:lnTo>
                  <a:lnTo>
                    <a:pt x="2737345" y="43726"/>
                  </a:lnTo>
                  <a:lnTo>
                    <a:pt x="2740939" y="46202"/>
                  </a:lnTo>
                  <a:lnTo>
                    <a:pt x="2746819" y="45681"/>
                  </a:lnTo>
                  <a:close/>
                </a:path>
                <a:path w="7296150" h="115570">
                  <a:moveTo>
                    <a:pt x="2790101" y="36601"/>
                  </a:moveTo>
                  <a:lnTo>
                    <a:pt x="2783001" y="36436"/>
                  </a:lnTo>
                  <a:lnTo>
                    <a:pt x="2782925" y="39725"/>
                  </a:lnTo>
                  <a:lnTo>
                    <a:pt x="2782747" y="46482"/>
                  </a:lnTo>
                  <a:lnTo>
                    <a:pt x="2789847" y="46647"/>
                  </a:lnTo>
                  <a:lnTo>
                    <a:pt x="2790012" y="39890"/>
                  </a:lnTo>
                  <a:lnTo>
                    <a:pt x="2790101" y="36601"/>
                  </a:lnTo>
                  <a:close/>
                </a:path>
                <a:path w="7296150" h="115570">
                  <a:moveTo>
                    <a:pt x="2808059" y="36982"/>
                  </a:moveTo>
                  <a:lnTo>
                    <a:pt x="2801874" y="35547"/>
                  </a:lnTo>
                  <a:lnTo>
                    <a:pt x="2800794" y="41884"/>
                  </a:lnTo>
                  <a:lnTo>
                    <a:pt x="2804833" y="41440"/>
                  </a:lnTo>
                  <a:lnTo>
                    <a:pt x="2806179" y="49149"/>
                  </a:lnTo>
                  <a:lnTo>
                    <a:pt x="2807970" y="42049"/>
                  </a:lnTo>
                  <a:lnTo>
                    <a:pt x="2808059" y="36982"/>
                  </a:lnTo>
                  <a:close/>
                </a:path>
                <a:path w="7296150" h="115570">
                  <a:moveTo>
                    <a:pt x="2833205" y="37553"/>
                  </a:moveTo>
                  <a:lnTo>
                    <a:pt x="2829102" y="34277"/>
                  </a:lnTo>
                  <a:lnTo>
                    <a:pt x="2822232" y="31699"/>
                  </a:lnTo>
                  <a:lnTo>
                    <a:pt x="2815475" y="31940"/>
                  </a:lnTo>
                  <a:lnTo>
                    <a:pt x="2811691" y="37071"/>
                  </a:lnTo>
                  <a:lnTo>
                    <a:pt x="2817545" y="41795"/>
                  </a:lnTo>
                  <a:lnTo>
                    <a:pt x="2823146" y="45021"/>
                  </a:lnTo>
                  <a:lnTo>
                    <a:pt x="2828391" y="44386"/>
                  </a:lnTo>
                  <a:lnTo>
                    <a:pt x="2833205" y="37553"/>
                  </a:lnTo>
                  <a:close/>
                </a:path>
                <a:path w="7296150" h="115570">
                  <a:moveTo>
                    <a:pt x="2922905" y="39560"/>
                  </a:moveTo>
                  <a:lnTo>
                    <a:pt x="2917469" y="38061"/>
                  </a:lnTo>
                  <a:lnTo>
                    <a:pt x="2911310" y="34582"/>
                  </a:lnTo>
                  <a:lnTo>
                    <a:pt x="2905569" y="33464"/>
                  </a:lnTo>
                  <a:lnTo>
                    <a:pt x="2901404" y="39090"/>
                  </a:lnTo>
                  <a:lnTo>
                    <a:pt x="2895308" y="40855"/>
                  </a:lnTo>
                  <a:lnTo>
                    <a:pt x="2887891" y="43853"/>
                  </a:lnTo>
                  <a:lnTo>
                    <a:pt x="2880944" y="44335"/>
                  </a:lnTo>
                  <a:lnTo>
                    <a:pt x="2876283" y="38519"/>
                  </a:lnTo>
                  <a:lnTo>
                    <a:pt x="2876207" y="35509"/>
                  </a:lnTo>
                  <a:lnTo>
                    <a:pt x="2875940" y="32727"/>
                  </a:lnTo>
                  <a:lnTo>
                    <a:pt x="2872841" y="33591"/>
                  </a:lnTo>
                  <a:lnTo>
                    <a:pt x="2872549" y="41732"/>
                  </a:lnTo>
                  <a:lnTo>
                    <a:pt x="2862846" y="35979"/>
                  </a:lnTo>
                  <a:lnTo>
                    <a:pt x="2861792" y="43230"/>
                  </a:lnTo>
                  <a:lnTo>
                    <a:pt x="2866694" y="46024"/>
                  </a:lnTo>
                  <a:lnTo>
                    <a:pt x="2872638" y="46469"/>
                  </a:lnTo>
                  <a:lnTo>
                    <a:pt x="2878505" y="46672"/>
                  </a:lnTo>
                  <a:lnTo>
                    <a:pt x="2883217" y="48717"/>
                  </a:lnTo>
                  <a:lnTo>
                    <a:pt x="2884995" y="50380"/>
                  </a:lnTo>
                  <a:lnTo>
                    <a:pt x="2882163" y="60248"/>
                  </a:lnTo>
                  <a:lnTo>
                    <a:pt x="2886519" y="58712"/>
                  </a:lnTo>
                  <a:lnTo>
                    <a:pt x="2889326" y="53746"/>
                  </a:lnTo>
                  <a:lnTo>
                    <a:pt x="2895244" y="53365"/>
                  </a:lnTo>
                  <a:lnTo>
                    <a:pt x="2902204" y="54546"/>
                  </a:lnTo>
                  <a:lnTo>
                    <a:pt x="2908173" y="54305"/>
                  </a:lnTo>
                  <a:lnTo>
                    <a:pt x="2914827" y="54952"/>
                  </a:lnTo>
                  <a:lnTo>
                    <a:pt x="2918587" y="51371"/>
                  </a:lnTo>
                  <a:lnTo>
                    <a:pt x="2920822" y="45567"/>
                  </a:lnTo>
                  <a:lnTo>
                    <a:pt x="2922905" y="39560"/>
                  </a:lnTo>
                  <a:close/>
                </a:path>
                <a:path w="7296150" h="115570">
                  <a:moveTo>
                    <a:pt x="2944495" y="40043"/>
                  </a:moveTo>
                  <a:lnTo>
                    <a:pt x="2933725" y="39801"/>
                  </a:lnTo>
                  <a:lnTo>
                    <a:pt x="2933319" y="54876"/>
                  </a:lnTo>
                  <a:lnTo>
                    <a:pt x="2938538" y="54724"/>
                  </a:lnTo>
                  <a:lnTo>
                    <a:pt x="2941002" y="50546"/>
                  </a:lnTo>
                  <a:lnTo>
                    <a:pt x="2942412" y="44831"/>
                  </a:lnTo>
                  <a:lnTo>
                    <a:pt x="2944495" y="40043"/>
                  </a:lnTo>
                  <a:close/>
                </a:path>
                <a:path w="7296150" h="115570">
                  <a:moveTo>
                    <a:pt x="3023730" y="37071"/>
                  </a:moveTo>
                  <a:lnTo>
                    <a:pt x="3015170" y="31927"/>
                  </a:lnTo>
                  <a:lnTo>
                    <a:pt x="3006090" y="33756"/>
                  </a:lnTo>
                  <a:lnTo>
                    <a:pt x="2999384" y="42049"/>
                  </a:lnTo>
                  <a:lnTo>
                    <a:pt x="2997898" y="56349"/>
                  </a:lnTo>
                  <a:lnTo>
                    <a:pt x="3006941" y="55270"/>
                  </a:lnTo>
                  <a:lnTo>
                    <a:pt x="3014027" y="51371"/>
                  </a:lnTo>
                  <a:lnTo>
                    <a:pt x="3019514" y="45135"/>
                  </a:lnTo>
                  <a:lnTo>
                    <a:pt x="3023730" y="37071"/>
                  </a:lnTo>
                  <a:close/>
                </a:path>
                <a:path w="7296150" h="115570">
                  <a:moveTo>
                    <a:pt x="3034500" y="37350"/>
                  </a:moveTo>
                  <a:lnTo>
                    <a:pt x="3031642" y="38277"/>
                  </a:lnTo>
                  <a:lnTo>
                    <a:pt x="3027388" y="37236"/>
                  </a:lnTo>
                  <a:lnTo>
                    <a:pt x="3027172" y="42024"/>
                  </a:lnTo>
                  <a:lnTo>
                    <a:pt x="3029991" y="40944"/>
                  </a:lnTo>
                  <a:lnTo>
                    <a:pt x="3034258" y="42138"/>
                  </a:lnTo>
                  <a:lnTo>
                    <a:pt x="3034500" y="37350"/>
                  </a:lnTo>
                  <a:close/>
                </a:path>
                <a:path w="7296150" h="115570">
                  <a:moveTo>
                    <a:pt x="3088652" y="33693"/>
                  </a:moveTo>
                  <a:lnTo>
                    <a:pt x="3078937" y="29743"/>
                  </a:lnTo>
                  <a:lnTo>
                    <a:pt x="3067100" y="27800"/>
                  </a:lnTo>
                  <a:lnTo>
                    <a:pt x="3056090" y="29806"/>
                  </a:lnTo>
                  <a:lnTo>
                    <a:pt x="3048876" y="37731"/>
                  </a:lnTo>
                  <a:lnTo>
                    <a:pt x="3056839" y="39408"/>
                  </a:lnTo>
                  <a:lnTo>
                    <a:pt x="3061462" y="40017"/>
                  </a:lnTo>
                  <a:lnTo>
                    <a:pt x="3066097" y="39636"/>
                  </a:lnTo>
                  <a:lnTo>
                    <a:pt x="3074124" y="38379"/>
                  </a:lnTo>
                  <a:lnTo>
                    <a:pt x="3078734" y="44958"/>
                  </a:lnTo>
                  <a:lnTo>
                    <a:pt x="3087370" y="45186"/>
                  </a:lnTo>
                  <a:lnTo>
                    <a:pt x="3088652" y="33693"/>
                  </a:lnTo>
                  <a:close/>
                </a:path>
                <a:path w="7296150" h="115570">
                  <a:moveTo>
                    <a:pt x="3110446" y="29184"/>
                  </a:moveTo>
                  <a:lnTo>
                    <a:pt x="3104210" y="28803"/>
                  </a:lnTo>
                  <a:lnTo>
                    <a:pt x="3101111" y="32804"/>
                  </a:lnTo>
                  <a:lnTo>
                    <a:pt x="3099320" y="39001"/>
                  </a:lnTo>
                  <a:lnTo>
                    <a:pt x="3105543" y="39319"/>
                  </a:lnTo>
                  <a:lnTo>
                    <a:pt x="3108693" y="35382"/>
                  </a:lnTo>
                  <a:lnTo>
                    <a:pt x="3110446" y="29184"/>
                  </a:lnTo>
                  <a:close/>
                </a:path>
                <a:path w="7296150" h="115570">
                  <a:moveTo>
                    <a:pt x="3121025" y="34505"/>
                  </a:moveTo>
                  <a:lnTo>
                    <a:pt x="3114789" y="33032"/>
                  </a:lnTo>
                  <a:lnTo>
                    <a:pt x="3113760" y="39357"/>
                  </a:lnTo>
                  <a:lnTo>
                    <a:pt x="3117773" y="38862"/>
                  </a:lnTo>
                  <a:lnTo>
                    <a:pt x="3119145" y="46647"/>
                  </a:lnTo>
                  <a:lnTo>
                    <a:pt x="3120948" y="39547"/>
                  </a:lnTo>
                  <a:lnTo>
                    <a:pt x="3121025" y="34505"/>
                  </a:lnTo>
                  <a:close/>
                </a:path>
                <a:path w="7296150" h="115570">
                  <a:moveTo>
                    <a:pt x="3158934" y="38049"/>
                  </a:moveTo>
                  <a:lnTo>
                    <a:pt x="3157131" y="35433"/>
                  </a:lnTo>
                  <a:lnTo>
                    <a:pt x="3156204" y="33985"/>
                  </a:lnTo>
                  <a:lnTo>
                    <a:pt x="3151594" y="37769"/>
                  </a:lnTo>
                  <a:lnTo>
                    <a:pt x="3153384" y="40386"/>
                  </a:lnTo>
                  <a:lnTo>
                    <a:pt x="3154299" y="41668"/>
                  </a:lnTo>
                  <a:lnTo>
                    <a:pt x="3158934" y="38049"/>
                  </a:lnTo>
                  <a:close/>
                </a:path>
                <a:path w="7296150" h="115570">
                  <a:moveTo>
                    <a:pt x="3171088" y="50749"/>
                  </a:moveTo>
                  <a:lnTo>
                    <a:pt x="3168573" y="45656"/>
                  </a:lnTo>
                  <a:lnTo>
                    <a:pt x="3162655" y="44983"/>
                  </a:lnTo>
                  <a:lnTo>
                    <a:pt x="3155607" y="45796"/>
                  </a:lnTo>
                  <a:lnTo>
                    <a:pt x="3149650" y="45148"/>
                  </a:lnTo>
                  <a:lnTo>
                    <a:pt x="3148901" y="35166"/>
                  </a:lnTo>
                  <a:lnTo>
                    <a:pt x="3144088" y="30746"/>
                  </a:lnTo>
                  <a:lnTo>
                    <a:pt x="3138474" y="32219"/>
                  </a:lnTo>
                  <a:lnTo>
                    <a:pt x="3135338" y="39928"/>
                  </a:lnTo>
                  <a:lnTo>
                    <a:pt x="3141522" y="38214"/>
                  </a:lnTo>
                  <a:lnTo>
                    <a:pt x="3142069" y="43942"/>
                  </a:lnTo>
                  <a:lnTo>
                    <a:pt x="3142284" y="50012"/>
                  </a:lnTo>
                  <a:lnTo>
                    <a:pt x="3171088" y="50749"/>
                  </a:lnTo>
                  <a:close/>
                </a:path>
                <a:path w="7296150" h="115570">
                  <a:moveTo>
                    <a:pt x="3174708" y="50838"/>
                  </a:moveTo>
                  <a:lnTo>
                    <a:pt x="3173501" y="50800"/>
                  </a:lnTo>
                  <a:lnTo>
                    <a:pt x="3172333" y="50774"/>
                  </a:lnTo>
                  <a:lnTo>
                    <a:pt x="3171088" y="50749"/>
                  </a:lnTo>
                  <a:lnTo>
                    <a:pt x="3171672" y="56464"/>
                  </a:lnTo>
                  <a:lnTo>
                    <a:pt x="3174631" y="53555"/>
                  </a:lnTo>
                  <a:lnTo>
                    <a:pt x="3174708" y="50838"/>
                  </a:lnTo>
                  <a:close/>
                </a:path>
                <a:path w="7296150" h="115570">
                  <a:moveTo>
                    <a:pt x="3180054" y="47802"/>
                  </a:moveTo>
                  <a:lnTo>
                    <a:pt x="3174504" y="44767"/>
                  </a:lnTo>
                  <a:lnTo>
                    <a:pt x="3174708" y="50838"/>
                  </a:lnTo>
                  <a:lnTo>
                    <a:pt x="3180054" y="47802"/>
                  </a:lnTo>
                  <a:close/>
                </a:path>
                <a:path w="7296150" h="115570">
                  <a:moveTo>
                    <a:pt x="3181439" y="65951"/>
                  </a:moveTo>
                  <a:lnTo>
                    <a:pt x="3169932" y="63042"/>
                  </a:lnTo>
                  <a:lnTo>
                    <a:pt x="3134918" y="54838"/>
                  </a:lnTo>
                  <a:lnTo>
                    <a:pt x="3135769" y="50850"/>
                  </a:lnTo>
                  <a:lnTo>
                    <a:pt x="3138690" y="49936"/>
                  </a:lnTo>
                  <a:lnTo>
                    <a:pt x="3138843" y="44881"/>
                  </a:lnTo>
                  <a:lnTo>
                    <a:pt x="3130893" y="48818"/>
                  </a:lnTo>
                  <a:lnTo>
                    <a:pt x="3123209" y="53124"/>
                  </a:lnTo>
                  <a:lnTo>
                    <a:pt x="3115119" y="56883"/>
                  </a:lnTo>
                  <a:lnTo>
                    <a:pt x="3105988" y="59131"/>
                  </a:lnTo>
                  <a:lnTo>
                    <a:pt x="3088246" y="53886"/>
                  </a:lnTo>
                  <a:lnTo>
                    <a:pt x="3069704" y="51790"/>
                  </a:lnTo>
                  <a:lnTo>
                    <a:pt x="3052267" y="50431"/>
                  </a:lnTo>
                  <a:lnTo>
                    <a:pt x="3037814" y="47358"/>
                  </a:lnTo>
                  <a:lnTo>
                    <a:pt x="3039148" y="56438"/>
                  </a:lnTo>
                  <a:lnTo>
                    <a:pt x="3045993" y="58318"/>
                  </a:lnTo>
                  <a:lnTo>
                    <a:pt x="3054997" y="57378"/>
                  </a:lnTo>
                  <a:lnTo>
                    <a:pt x="3062782" y="58013"/>
                  </a:lnTo>
                  <a:lnTo>
                    <a:pt x="3067367" y="61633"/>
                  </a:lnTo>
                  <a:lnTo>
                    <a:pt x="3079534" y="64884"/>
                  </a:lnTo>
                  <a:lnTo>
                    <a:pt x="3084118" y="68491"/>
                  </a:lnTo>
                  <a:lnTo>
                    <a:pt x="3085858" y="62293"/>
                  </a:lnTo>
                  <a:lnTo>
                    <a:pt x="3088970" y="58254"/>
                  </a:lnTo>
                  <a:lnTo>
                    <a:pt x="3095180" y="58839"/>
                  </a:lnTo>
                  <a:lnTo>
                    <a:pt x="3097390" y="64287"/>
                  </a:lnTo>
                  <a:lnTo>
                    <a:pt x="3110712" y="63639"/>
                  </a:lnTo>
                  <a:lnTo>
                    <a:pt x="3112935" y="69215"/>
                  </a:lnTo>
                  <a:lnTo>
                    <a:pt x="3121837" y="64947"/>
                  </a:lnTo>
                  <a:lnTo>
                    <a:pt x="3130448" y="70319"/>
                  </a:lnTo>
                  <a:lnTo>
                    <a:pt x="3139300" y="75361"/>
                  </a:lnTo>
                  <a:lnTo>
                    <a:pt x="3148939" y="70167"/>
                  </a:lnTo>
                  <a:lnTo>
                    <a:pt x="3151594" y="74714"/>
                  </a:lnTo>
                  <a:lnTo>
                    <a:pt x="3152470" y="81546"/>
                  </a:lnTo>
                  <a:lnTo>
                    <a:pt x="3151987" y="90157"/>
                  </a:lnTo>
                  <a:lnTo>
                    <a:pt x="3158185" y="88087"/>
                  </a:lnTo>
                  <a:lnTo>
                    <a:pt x="3160966" y="87909"/>
                  </a:lnTo>
                  <a:lnTo>
                    <a:pt x="3162820" y="90182"/>
                  </a:lnTo>
                  <a:lnTo>
                    <a:pt x="3166237" y="95465"/>
                  </a:lnTo>
                  <a:lnTo>
                    <a:pt x="3169666" y="86664"/>
                  </a:lnTo>
                  <a:lnTo>
                    <a:pt x="3173704" y="85674"/>
                  </a:lnTo>
                  <a:lnTo>
                    <a:pt x="3172968" y="80175"/>
                  </a:lnTo>
                  <a:lnTo>
                    <a:pt x="3166618" y="82219"/>
                  </a:lnTo>
                  <a:lnTo>
                    <a:pt x="3166783" y="75552"/>
                  </a:lnTo>
                  <a:lnTo>
                    <a:pt x="3169716" y="74637"/>
                  </a:lnTo>
                  <a:lnTo>
                    <a:pt x="3170504" y="70700"/>
                  </a:lnTo>
                  <a:lnTo>
                    <a:pt x="3174123" y="70789"/>
                  </a:lnTo>
                  <a:lnTo>
                    <a:pt x="3178264" y="71755"/>
                  </a:lnTo>
                  <a:lnTo>
                    <a:pt x="3180588" y="69786"/>
                  </a:lnTo>
                  <a:lnTo>
                    <a:pt x="3181439" y="65951"/>
                  </a:lnTo>
                  <a:close/>
                </a:path>
                <a:path w="7296150" h="115570">
                  <a:moveTo>
                    <a:pt x="3304222" y="59143"/>
                  </a:moveTo>
                  <a:lnTo>
                    <a:pt x="3302165" y="58686"/>
                  </a:lnTo>
                  <a:lnTo>
                    <a:pt x="3297898" y="57746"/>
                  </a:lnTo>
                  <a:lnTo>
                    <a:pt x="3296348" y="56349"/>
                  </a:lnTo>
                  <a:lnTo>
                    <a:pt x="3292818" y="53149"/>
                  </a:lnTo>
                  <a:lnTo>
                    <a:pt x="3289211" y="49898"/>
                  </a:lnTo>
                  <a:lnTo>
                    <a:pt x="3282937" y="48552"/>
                  </a:lnTo>
                  <a:lnTo>
                    <a:pt x="3277057" y="47739"/>
                  </a:lnTo>
                  <a:lnTo>
                    <a:pt x="3273298" y="50050"/>
                  </a:lnTo>
                  <a:lnTo>
                    <a:pt x="3269831" y="52768"/>
                  </a:lnTo>
                  <a:lnTo>
                    <a:pt x="3264801" y="53149"/>
                  </a:lnTo>
                  <a:lnTo>
                    <a:pt x="3263646" y="52019"/>
                  </a:lnTo>
                  <a:lnTo>
                    <a:pt x="3261969" y="50380"/>
                  </a:lnTo>
                  <a:lnTo>
                    <a:pt x="3260953" y="49466"/>
                  </a:lnTo>
                  <a:lnTo>
                    <a:pt x="3259048" y="47752"/>
                  </a:lnTo>
                  <a:lnTo>
                    <a:pt x="3254083" y="47815"/>
                  </a:lnTo>
                  <a:lnTo>
                    <a:pt x="3245675" y="49466"/>
                  </a:lnTo>
                  <a:lnTo>
                    <a:pt x="3240303" y="49326"/>
                  </a:lnTo>
                  <a:lnTo>
                    <a:pt x="3234613" y="48260"/>
                  </a:lnTo>
                  <a:lnTo>
                    <a:pt x="3225241" y="47091"/>
                  </a:lnTo>
                  <a:lnTo>
                    <a:pt x="3222752" y="49644"/>
                  </a:lnTo>
                  <a:lnTo>
                    <a:pt x="3222752" y="60820"/>
                  </a:lnTo>
                  <a:lnTo>
                    <a:pt x="3220618" y="65811"/>
                  </a:lnTo>
                  <a:lnTo>
                    <a:pt x="3214052" y="61874"/>
                  </a:lnTo>
                  <a:lnTo>
                    <a:pt x="3220148" y="56680"/>
                  </a:lnTo>
                  <a:lnTo>
                    <a:pt x="3220529" y="56349"/>
                  </a:lnTo>
                  <a:lnTo>
                    <a:pt x="3222752" y="60820"/>
                  </a:lnTo>
                  <a:lnTo>
                    <a:pt x="3222752" y="49644"/>
                  </a:lnTo>
                  <a:lnTo>
                    <a:pt x="3220428" y="52019"/>
                  </a:lnTo>
                  <a:lnTo>
                    <a:pt x="3211868" y="51765"/>
                  </a:lnTo>
                  <a:lnTo>
                    <a:pt x="3206978" y="56680"/>
                  </a:lnTo>
                  <a:lnTo>
                    <a:pt x="3206305" y="53682"/>
                  </a:lnTo>
                  <a:lnTo>
                    <a:pt x="3205581" y="50507"/>
                  </a:lnTo>
                  <a:lnTo>
                    <a:pt x="3202648" y="46304"/>
                  </a:lnTo>
                  <a:lnTo>
                    <a:pt x="3196475" y="46355"/>
                  </a:lnTo>
                  <a:lnTo>
                    <a:pt x="3194177" y="57327"/>
                  </a:lnTo>
                  <a:lnTo>
                    <a:pt x="3203105" y="53682"/>
                  </a:lnTo>
                  <a:lnTo>
                    <a:pt x="3203257" y="61620"/>
                  </a:lnTo>
                  <a:lnTo>
                    <a:pt x="3196679" y="65786"/>
                  </a:lnTo>
                  <a:lnTo>
                    <a:pt x="3195790" y="71348"/>
                  </a:lnTo>
                  <a:lnTo>
                    <a:pt x="3200920" y="70993"/>
                  </a:lnTo>
                  <a:lnTo>
                    <a:pt x="3206026" y="70866"/>
                  </a:lnTo>
                  <a:lnTo>
                    <a:pt x="3206432" y="76581"/>
                  </a:lnTo>
                  <a:lnTo>
                    <a:pt x="3214865" y="75018"/>
                  </a:lnTo>
                  <a:lnTo>
                    <a:pt x="3220453" y="74904"/>
                  </a:lnTo>
                  <a:lnTo>
                    <a:pt x="3225304" y="77038"/>
                  </a:lnTo>
                  <a:lnTo>
                    <a:pt x="3231527" y="82283"/>
                  </a:lnTo>
                  <a:lnTo>
                    <a:pt x="3234017" y="76822"/>
                  </a:lnTo>
                  <a:lnTo>
                    <a:pt x="3247275" y="78105"/>
                  </a:lnTo>
                  <a:lnTo>
                    <a:pt x="3247872" y="76822"/>
                  </a:lnTo>
                  <a:lnTo>
                    <a:pt x="3248774" y="74904"/>
                  </a:lnTo>
                  <a:lnTo>
                    <a:pt x="3249790" y="72720"/>
                  </a:lnTo>
                  <a:lnTo>
                    <a:pt x="3246704" y="70866"/>
                  </a:lnTo>
                  <a:lnTo>
                    <a:pt x="3244850" y="69735"/>
                  </a:lnTo>
                  <a:lnTo>
                    <a:pt x="3239490" y="69557"/>
                  </a:lnTo>
                  <a:lnTo>
                    <a:pt x="3233953" y="68351"/>
                  </a:lnTo>
                  <a:lnTo>
                    <a:pt x="3231692" y="65811"/>
                  </a:lnTo>
                  <a:lnTo>
                    <a:pt x="3228492" y="62230"/>
                  </a:lnTo>
                  <a:lnTo>
                    <a:pt x="3240074" y="60731"/>
                  </a:lnTo>
                  <a:lnTo>
                    <a:pt x="3255797" y="62839"/>
                  </a:lnTo>
                  <a:lnTo>
                    <a:pt x="3272307" y="63754"/>
                  </a:lnTo>
                  <a:lnTo>
                    <a:pt x="3280613" y="60731"/>
                  </a:lnTo>
                  <a:lnTo>
                    <a:pt x="3286226" y="58686"/>
                  </a:lnTo>
                  <a:lnTo>
                    <a:pt x="3288436" y="63309"/>
                  </a:lnTo>
                  <a:lnTo>
                    <a:pt x="3295040" y="64998"/>
                  </a:lnTo>
                  <a:lnTo>
                    <a:pt x="3301733" y="63652"/>
                  </a:lnTo>
                  <a:lnTo>
                    <a:pt x="3304222" y="59143"/>
                  </a:lnTo>
                  <a:close/>
                </a:path>
                <a:path w="7296150" h="115570">
                  <a:moveTo>
                    <a:pt x="3386023" y="38760"/>
                  </a:moveTo>
                  <a:lnTo>
                    <a:pt x="3384169" y="36144"/>
                  </a:lnTo>
                  <a:lnTo>
                    <a:pt x="3383254" y="34823"/>
                  </a:lnTo>
                  <a:lnTo>
                    <a:pt x="3378695" y="38404"/>
                  </a:lnTo>
                  <a:lnTo>
                    <a:pt x="3380460" y="41109"/>
                  </a:lnTo>
                  <a:lnTo>
                    <a:pt x="3381425" y="42557"/>
                  </a:lnTo>
                  <a:lnTo>
                    <a:pt x="3386023" y="38760"/>
                  </a:lnTo>
                  <a:close/>
                </a:path>
                <a:path w="7296150" h="115570">
                  <a:moveTo>
                    <a:pt x="3414865" y="39484"/>
                  </a:moveTo>
                  <a:lnTo>
                    <a:pt x="3413061" y="36880"/>
                  </a:lnTo>
                  <a:lnTo>
                    <a:pt x="3412071" y="35547"/>
                  </a:lnTo>
                  <a:lnTo>
                    <a:pt x="3407524" y="39141"/>
                  </a:lnTo>
                  <a:lnTo>
                    <a:pt x="3409302" y="41846"/>
                  </a:lnTo>
                  <a:lnTo>
                    <a:pt x="3410229" y="43307"/>
                  </a:lnTo>
                  <a:lnTo>
                    <a:pt x="3414865" y="39484"/>
                  </a:lnTo>
                  <a:close/>
                </a:path>
                <a:path w="7296150" h="115570">
                  <a:moveTo>
                    <a:pt x="3495611" y="49085"/>
                  </a:moveTo>
                  <a:lnTo>
                    <a:pt x="3492779" y="50012"/>
                  </a:lnTo>
                  <a:lnTo>
                    <a:pt x="3488512" y="48971"/>
                  </a:lnTo>
                  <a:lnTo>
                    <a:pt x="3488220" y="53759"/>
                  </a:lnTo>
                  <a:lnTo>
                    <a:pt x="3491065" y="52705"/>
                  </a:lnTo>
                  <a:lnTo>
                    <a:pt x="3495357" y="53886"/>
                  </a:lnTo>
                  <a:lnTo>
                    <a:pt x="3495611" y="49085"/>
                  </a:lnTo>
                  <a:close/>
                </a:path>
                <a:path w="7296150" h="115570">
                  <a:moveTo>
                    <a:pt x="3524250" y="54673"/>
                  </a:moveTo>
                  <a:lnTo>
                    <a:pt x="3519068" y="50571"/>
                  </a:lnTo>
                  <a:lnTo>
                    <a:pt x="3511918" y="49225"/>
                  </a:lnTo>
                  <a:lnTo>
                    <a:pt x="3505504" y="51739"/>
                  </a:lnTo>
                  <a:lnTo>
                    <a:pt x="3502545" y="59182"/>
                  </a:lnTo>
                  <a:lnTo>
                    <a:pt x="3508514" y="58889"/>
                  </a:lnTo>
                  <a:lnTo>
                    <a:pt x="3515512" y="60032"/>
                  </a:lnTo>
                  <a:lnTo>
                    <a:pt x="3521456" y="59639"/>
                  </a:lnTo>
                  <a:lnTo>
                    <a:pt x="3524250" y="54673"/>
                  </a:lnTo>
                  <a:close/>
                </a:path>
                <a:path w="7296150" h="115570">
                  <a:moveTo>
                    <a:pt x="3556635" y="60591"/>
                  </a:moveTo>
                  <a:lnTo>
                    <a:pt x="3553803" y="61620"/>
                  </a:lnTo>
                  <a:lnTo>
                    <a:pt x="3549497" y="60579"/>
                  </a:lnTo>
                  <a:lnTo>
                    <a:pt x="3549294" y="65392"/>
                  </a:lnTo>
                  <a:lnTo>
                    <a:pt x="3552126" y="64376"/>
                  </a:lnTo>
                  <a:lnTo>
                    <a:pt x="3556355" y="65379"/>
                  </a:lnTo>
                  <a:lnTo>
                    <a:pt x="3556635" y="60591"/>
                  </a:lnTo>
                  <a:close/>
                </a:path>
                <a:path w="7296150" h="115570">
                  <a:moveTo>
                    <a:pt x="3634943" y="45212"/>
                  </a:moveTo>
                  <a:lnTo>
                    <a:pt x="3633178" y="42595"/>
                  </a:lnTo>
                  <a:lnTo>
                    <a:pt x="3632187" y="41275"/>
                  </a:lnTo>
                  <a:lnTo>
                    <a:pt x="3627615" y="44856"/>
                  </a:lnTo>
                  <a:lnTo>
                    <a:pt x="3629380" y="47561"/>
                  </a:lnTo>
                  <a:lnTo>
                    <a:pt x="3630333" y="49009"/>
                  </a:lnTo>
                  <a:lnTo>
                    <a:pt x="3634943" y="45212"/>
                  </a:lnTo>
                  <a:close/>
                </a:path>
                <a:path w="7296150" h="115570">
                  <a:moveTo>
                    <a:pt x="3676548" y="43751"/>
                  </a:moveTo>
                  <a:lnTo>
                    <a:pt x="3671481" y="44145"/>
                  </a:lnTo>
                  <a:lnTo>
                    <a:pt x="3667988" y="46850"/>
                  </a:lnTo>
                  <a:lnTo>
                    <a:pt x="3664204" y="49149"/>
                  </a:lnTo>
                  <a:lnTo>
                    <a:pt x="3658298" y="48336"/>
                  </a:lnTo>
                  <a:lnTo>
                    <a:pt x="3658197" y="45250"/>
                  </a:lnTo>
                  <a:lnTo>
                    <a:pt x="3657968" y="42430"/>
                  </a:lnTo>
                  <a:lnTo>
                    <a:pt x="3654844" y="43180"/>
                  </a:lnTo>
                  <a:lnTo>
                    <a:pt x="3655301" y="51587"/>
                  </a:lnTo>
                  <a:lnTo>
                    <a:pt x="3657676" y="56134"/>
                  </a:lnTo>
                  <a:lnTo>
                    <a:pt x="3661270" y="56794"/>
                  </a:lnTo>
                  <a:lnTo>
                    <a:pt x="3665359" y="53555"/>
                  </a:lnTo>
                  <a:lnTo>
                    <a:pt x="3664064" y="61620"/>
                  </a:lnTo>
                  <a:lnTo>
                    <a:pt x="3669868" y="66992"/>
                  </a:lnTo>
                  <a:lnTo>
                    <a:pt x="3672497" y="58597"/>
                  </a:lnTo>
                  <a:lnTo>
                    <a:pt x="3668992" y="56032"/>
                  </a:lnTo>
                  <a:lnTo>
                    <a:pt x="3671278" y="52781"/>
                  </a:lnTo>
                  <a:lnTo>
                    <a:pt x="3675176" y="48729"/>
                  </a:lnTo>
                  <a:lnTo>
                    <a:pt x="3676548" y="43751"/>
                  </a:lnTo>
                  <a:close/>
                </a:path>
                <a:path w="7296150" h="115570">
                  <a:moveTo>
                    <a:pt x="3710533" y="57315"/>
                  </a:moveTo>
                  <a:lnTo>
                    <a:pt x="3708755" y="54724"/>
                  </a:lnTo>
                  <a:lnTo>
                    <a:pt x="3707866" y="53289"/>
                  </a:lnTo>
                  <a:lnTo>
                    <a:pt x="3703180" y="56883"/>
                  </a:lnTo>
                  <a:lnTo>
                    <a:pt x="3704983" y="59474"/>
                  </a:lnTo>
                  <a:lnTo>
                    <a:pt x="3705999" y="60896"/>
                  </a:lnTo>
                  <a:lnTo>
                    <a:pt x="3710533" y="57315"/>
                  </a:lnTo>
                  <a:close/>
                </a:path>
                <a:path w="7296150" h="115570">
                  <a:moveTo>
                    <a:pt x="3806444" y="57302"/>
                  </a:moveTo>
                  <a:lnTo>
                    <a:pt x="3784689" y="56730"/>
                  </a:lnTo>
                  <a:lnTo>
                    <a:pt x="3778034" y="57721"/>
                  </a:lnTo>
                  <a:lnTo>
                    <a:pt x="3779342" y="60312"/>
                  </a:lnTo>
                  <a:lnTo>
                    <a:pt x="3785095" y="62357"/>
                  </a:lnTo>
                  <a:lnTo>
                    <a:pt x="3791750" y="61785"/>
                  </a:lnTo>
                  <a:lnTo>
                    <a:pt x="3797211" y="61175"/>
                  </a:lnTo>
                  <a:lnTo>
                    <a:pt x="3805034" y="63931"/>
                  </a:lnTo>
                  <a:lnTo>
                    <a:pt x="3806444" y="57302"/>
                  </a:lnTo>
                  <a:close/>
                </a:path>
                <a:path w="7296150" h="115570">
                  <a:moveTo>
                    <a:pt x="3827907" y="62750"/>
                  </a:moveTo>
                  <a:lnTo>
                    <a:pt x="3823068" y="61137"/>
                  </a:lnTo>
                  <a:lnTo>
                    <a:pt x="3821252" y="55638"/>
                  </a:lnTo>
                  <a:lnTo>
                    <a:pt x="3813619" y="57505"/>
                  </a:lnTo>
                  <a:lnTo>
                    <a:pt x="3813365" y="65328"/>
                  </a:lnTo>
                  <a:lnTo>
                    <a:pt x="3818775" y="68580"/>
                  </a:lnTo>
                  <a:lnTo>
                    <a:pt x="3825189" y="67602"/>
                  </a:lnTo>
                  <a:lnTo>
                    <a:pt x="3827907" y="62750"/>
                  </a:lnTo>
                  <a:close/>
                </a:path>
                <a:path w="7296150" h="115570">
                  <a:moveTo>
                    <a:pt x="3927322" y="68046"/>
                  </a:moveTo>
                  <a:lnTo>
                    <a:pt x="3925481" y="65341"/>
                  </a:lnTo>
                  <a:lnTo>
                    <a:pt x="3924592" y="63957"/>
                  </a:lnTo>
                  <a:lnTo>
                    <a:pt x="3919956" y="67678"/>
                  </a:lnTo>
                  <a:lnTo>
                    <a:pt x="3921747" y="70294"/>
                  </a:lnTo>
                  <a:lnTo>
                    <a:pt x="3922788" y="71640"/>
                  </a:lnTo>
                  <a:lnTo>
                    <a:pt x="3927322" y="68046"/>
                  </a:lnTo>
                  <a:close/>
                </a:path>
                <a:path w="7296150" h="115570">
                  <a:moveTo>
                    <a:pt x="4353179" y="76466"/>
                  </a:moveTo>
                  <a:lnTo>
                    <a:pt x="4348912" y="77203"/>
                  </a:lnTo>
                  <a:lnTo>
                    <a:pt x="4342930" y="75463"/>
                  </a:lnTo>
                  <a:lnTo>
                    <a:pt x="4342181" y="81241"/>
                  </a:lnTo>
                  <a:lnTo>
                    <a:pt x="4346448" y="80467"/>
                  </a:lnTo>
                  <a:lnTo>
                    <a:pt x="4352404" y="82372"/>
                  </a:lnTo>
                  <a:lnTo>
                    <a:pt x="4353179" y="76466"/>
                  </a:lnTo>
                  <a:close/>
                </a:path>
                <a:path w="7296150" h="115570">
                  <a:moveTo>
                    <a:pt x="4386135" y="67424"/>
                  </a:moveTo>
                  <a:lnTo>
                    <a:pt x="4383265" y="68427"/>
                  </a:lnTo>
                  <a:lnTo>
                    <a:pt x="4378972" y="67310"/>
                  </a:lnTo>
                  <a:lnTo>
                    <a:pt x="4378731" y="72263"/>
                  </a:lnTo>
                  <a:lnTo>
                    <a:pt x="4381589" y="71158"/>
                  </a:lnTo>
                  <a:lnTo>
                    <a:pt x="4385869" y="72199"/>
                  </a:lnTo>
                  <a:lnTo>
                    <a:pt x="4386135" y="67424"/>
                  </a:lnTo>
                  <a:close/>
                </a:path>
                <a:path w="7296150" h="115570">
                  <a:moveTo>
                    <a:pt x="4469181" y="89115"/>
                  </a:moveTo>
                  <a:lnTo>
                    <a:pt x="4467517" y="81762"/>
                  </a:lnTo>
                  <a:lnTo>
                    <a:pt x="4465345" y="89420"/>
                  </a:lnTo>
                  <a:lnTo>
                    <a:pt x="4461561" y="89496"/>
                  </a:lnTo>
                  <a:lnTo>
                    <a:pt x="4462335" y="95758"/>
                  </a:lnTo>
                  <a:lnTo>
                    <a:pt x="4468863" y="94538"/>
                  </a:lnTo>
                  <a:lnTo>
                    <a:pt x="4469181" y="89115"/>
                  </a:lnTo>
                  <a:close/>
                </a:path>
                <a:path w="7296150" h="115570">
                  <a:moveTo>
                    <a:pt x="4789716" y="72250"/>
                  </a:moveTo>
                  <a:lnTo>
                    <a:pt x="4782782" y="73291"/>
                  </a:lnTo>
                  <a:lnTo>
                    <a:pt x="4781816" y="66433"/>
                  </a:lnTo>
                  <a:lnTo>
                    <a:pt x="4775263" y="67005"/>
                  </a:lnTo>
                  <a:lnTo>
                    <a:pt x="4775047" y="74841"/>
                  </a:lnTo>
                  <a:lnTo>
                    <a:pt x="4780534" y="78066"/>
                  </a:lnTo>
                  <a:lnTo>
                    <a:pt x="4786985" y="77076"/>
                  </a:lnTo>
                  <a:lnTo>
                    <a:pt x="4789716" y="72250"/>
                  </a:lnTo>
                  <a:close/>
                </a:path>
                <a:path w="7296150" h="115570">
                  <a:moveTo>
                    <a:pt x="4934915" y="95605"/>
                  </a:moveTo>
                  <a:lnTo>
                    <a:pt x="4927663" y="95440"/>
                  </a:lnTo>
                  <a:lnTo>
                    <a:pt x="4927409" y="105448"/>
                  </a:lnTo>
                  <a:lnTo>
                    <a:pt x="4934661" y="105613"/>
                  </a:lnTo>
                  <a:lnTo>
                    <a:pt x="4934915" y="95605"/>
                  </a:lnTo>
                  <a:close/>
                </a:path>
                <a:path w="7296150" h="115570">
                  <a:moveTo>
                    <a:pt x="4962029" y="98171"/>
                  </a:moveTo>
                  <a:lnTo>
                    <a:pt x="4956492" y="95110"/>
                  </a:lnTo>
                  <a:lnTo>
                    <a:pt x="4956670" y="101104"/>
                  </a:lnTo>
                  <a:lnTo>
                    <a:pt x="4962029" y="98171"/>
                  </a:lnTo>
                  <a:close/>
                </a:path>
                <a:path w="7296150" h="115570">
                  <a:moveTo>
                    <a:pt x="4986972" y="86258"/>
                  </a:moveTo>
                  <a:lnTo>
                    <a:pt x="4982553" y="86779"/>
                  </a:lnTo>
                  <a:lnTo>
                    <a:pt x="4984597" y="93967"/>
                  </a:lnTo>
                  <a:lnTo>
                    <a:pt x="4986972" y="86258"/>
                  </a:lnTo>
                  <a:close/>
                </a:path>
                <a:path w="7296150" h="115570">
                  <a:moveTo>
                    <a:pt x="5000790" y="87198"/>
                  </a:moveTo>
                  <a:lnTo>
                    <a:pt x="4997894" y="88125"/>
                  </a:lnTo>
                  <a:lnTo>
                    <a:pt x="4993589" y="87109"/>
                  </a:lnTo>
                  <a:lnTo>
                    <a:pt x="4993360" y="91884"/>
                  </a:lnTo>
                  <a:lnTo>
                    <a:pt x="4996205" y="90817"/>
                  </a:lnTo>
                  <a:lnTo>
                    <a:pt x="5000549" y="91986"/>
                  </a:lnTo>
                  <a:lnTo>
                    <a:pt x="5000790" y="87198"/>
                  </a:lnTo>
                  <a:close/>
                </a:path>
                <a:path w="7296150" h="115570">
                  <a:moveTo>
                    <a:pt x="5110150" y="100622"/>
                  </a:moveTo>
                  <a:lnTo>
                    <a:pt x="5109934" y="94564"/>
                  </a:lnTo>
                  <a:lnTo>
                    <a:pt x="5104587" y="97574"/>
                  </a:lnTo>
                  <a:lnTo>
                    <a:pt x="5110150" y="100622"/>
                  </a:lnTo>
                  <a:close/>
                </a:path>
                <a:path w="7296150" h="115570">
                  <a:moveTo>
                    <a:pt x="5165090" y="80759"/>
                  </a:moveTo>
                  <a:lnTo>
                    <a:pt x="5162956" y="73634"/>
                  </a:lnTo>
                  <a:lnTo>
                    <a:pt x="5160619" y="81203"/>
                  </a:lnTo>
                  <a:lnTo>
                    <a:pt x="5165090" y="80759"/>
                  </a:lnTo>
                  <a:close/>
                </a:path>
                <a:path w="7296150" h="115570">
                  <a:moveTo>
                    <a:pt x="5172405" y="87376"/>
                  </a:moveTo>
                  <a:lnTo>
                    <a:pt x="5169611" y="82969"/>
                  </a:lnTo>
                  <a:lnTo>
                    <a:pt x="5165090" y="80759"/>
                  </a:lnTo>
                  <a:lnTo>
                    <a:pt x="5164264" y="84861"/>
                  </a:lnTo>
                  <a:lnTo>
                    <a:pt x="5161280" y="85750"/>
                  </a:lnTo>
                  <a:lnTo>
                    <a:pt x="5161165" y="90792"/>
                  </a:lnTo>
                  <a:lnTo>
                    <a:pt x="5166969" y="96024"/>
                  </a:lnTo>
                  <a:lnTo>
                    <a:pt x="5172024" y="95859"/>
                  </a:lnTo>
                  <a:lnTo>
                    <a:pt x="5172405" y="87376"/>
                  </a:lnTo>
                  <a:close/>
                </a:path>
                <a:path w="7296150" h="115570">
                  <a:moveTo>
                    <a:pt x="5181282" y="93713"/>
                  </a:moveTo>
                  <a:lnTo>
                    <a:pt x="5179453" y="91122"/>
                  </a:lnTo>
                  <a:lnTo>
                    <a:pt x="5178488" y="89700"/>
                  </a:lnTo>
                  <a:lnTo>
                    <a:pt x="5173853" y="93332"/>
                  </a:lnTo>
                  <a:lnTo>
                    <a:pt x="5175694" y="95910"/>
                  </a:lnTo>
                  <a:lnTo>
                    <a:pt x="5176698" y="97332"/>
                  </a:lnTo>
                  <a:lnTo>
                    <a:pt x="5181282" y="93713"/>
                  </a:lnTo>
                  <a:close/>
                </a:path>
                <a:path w="7296150" h="115570">
                  <a:moveTo>
                    <a:pt x="5208752" y="91655"/>
                  </a:moveTo>
                  <a:lnTo>
                    <a:pt x="5205641" y="92329"/>
                  </a:lnTo>
                  <a:lnTo>
                    <a:pt x="5205349" y="89611"/>
                  </a:lnTo>
                  <a:lnTo>
                    <a:pt x="5205222" y="86537"/>
                  </a:lnTo>
                  <a:lnTo>
                    <a:pt x="5197881" y="86410"/>
                  </a:lnTo>
                  <a:lnTo>
                    <a:pt x="5197233" y="93713"/>
                  </a:lnTo>
                  <a:lnTo>
                    <a:pt x="5201539" y="97193"/>
                  </a:lnTo>
                  <a:lnTo>
                    <a:pt x="5206733" y="96608"/>
                  </a:lnTo>
                  <a:lnTo>
                    <a:pt x="5208752" y="91655"/>
                  </a:lnTo>
                  <a:close/>
                </a:path>
                <a:path w="7296150" h="115570">
                  <a:moveTo>
                    <a:pt x="5257190" y="91922"/>
                  </a:moveTo>
                  <a:lnTo>
                    <a:pt x="5256809" y="85902"/>
                  </a:lnTo>
                  <a:lnTo>
                    <a:pt x="5256581" y="82423"/>
                  </a:lnTo>
                  <a:lnTo>
                    <a:pt x="5250967" y="82029"/>
                  </a:lnTo>
                  <a:lnTo>
                    <a:pt x="5250967" y="89941"/>
                  </a:lnTo>
                  <a:lnTo>
                    <a:pt x="5246408" y="93586"/>
                  </a:lnTo>
                  <a:lnTo>
                    <a:pt x="5245379" y="92316"/>
                  </a:lnTo>
                  <a:lnTo>
                    <a:pt x="5245214" y="92075"/>
                  </a:lnTo>
                  <a:lnTo>
                    <a:pt x="5243512" y="89712"/>
                  </a:lnTo>
                  <a:lnTo>
                    <a:pt x="5248033" y="85966"/>
                  </a:lnTo>
                  <a:lnTo>
                    <a:pt x="5249164" y="87337"/>
                  </a:lnTo>
                  <a:lnTo>
                    <a:pt x="5250967" y="89941"/>
                  </a:lnTo>
                  <a:lnTo>
                    <a:pt x="5250967" y="82029"/>
                  </a:lnTo>
                  <a:lnTo>
                    <a:pt x="5247094" y="81737"/>
                  </a:lnTo>
                  <a:lnTo>
                    <a:pt x="5239512" y="84416"/>
                  </a:lnTo>
                  <a:lnTo>
                    <a:pt x="5233136" y="85966"/>
                  </a:lnTo>
                  <a:lnTo>
                    <a:pt x="5227256" y="81889"/>
                  </a:lnTo>
                  <a:lnTo>
                    <a:pt x="5225554" y="88112"/>
                  </a:lnTo>
                  <a:lnTo>
                    <a:pt x="5222405" y="92075"/>
                  </a:lnTo>
                  <a:lnTo>
                    <a:pt x="5216080" y="91795"/>
                  </a:lnTo>
                  <a:lnTo>
                    <a:pt x="5215306" y="85445"/>
                  </a:lnTo>
                  <a:lnTo>
                    <a:pt x="5208917" y="86626"/>
                  </a:lnTo>
                  <a:lnTo>
                    <a:pt x="5208803" y="89941"/>
                  </a:lnTo>
                  <a:lnTo>
                    <a:pt x="5208854" y="91795"/>
                  </a:lnTo>
                  <a:lnTo>
                    <a:pt x="5212131" y="95656"/>
                  </a:lnTo>
                  <a:lnTo>
                    <a:pt x="5213020" y="102958"/>
                  </a:lnTo>
                  <a:lnTo>
                    <a:pt x="5214404" y="109639"/>
                  </a:lnTo>
                  <a:lnTo>
                    <a:pt x="5219281" y="111785"/>
                  </a:lnTo>
                  <a:lnTo>
                    <a:pt x="5218823" y="105829"/>
                  </a:lnTo>
                  <a:lnTo>
                    <a:pt x="5220322" y="102895"/>
                  </a:lnTo>
                  <a:lnTo>
                    <a:pt x="5223129" y="101828"/>
                  </a:lnTo>
                  <a:lnTo>
                    <a:pt x="5227472" y="105740"/>
                  </a:lnTo>
                  <a:lnTo>
                    <a:pt x="5230444" y="104254"/>
                  </a:lnTo>
                  <a:lnTo>
                    <a:pt x="5232324" y="101828"/>
                  </a:lnTo>
                  <a:lnTo>
                    <a:pt x="5233467" y="100355"/>
                  </a:lnTo>
                  <a:lnTo>
                    <a:pt x="5237937" y="97040"/>
                  </a:lnTo>
                  <a:lnTo>
                    <a:pt x="5241125" y="101028"/>
                  </a:lnTo>
                  <a:lnTo>
                    <a:pt x="5246052" y="102654"/>
                  </a:lnTo>
                  <a:lnTo>
                    <a:pt x="5252478" y="102362"/>
                  </a:lnTo>
                  <a:lnTo>
                    <a:pt x="5252313" y="97040"/>
                  </a:lnTo>
                  <a:lnTo>
                    <a:pt x="5252212" y="93586"/>
                  </a:lnTo>
                  <a:lnTo>
                    <a:pt x="5252212" y="93370"/>
                  </a:lnTo>
                  <a:lnTo>
                    <a:pt x="5257190" y="91922"/>
                  </a:lnTo>
                  <a:close/>
                </a:path>
                <a:path w="7296150" h="115570">
                  <a:moveTo>
                    <a:pt x="5348046" y="105079"/>
                  </a:moveTo>
                  <a:lnTo>
                    <a:pt x="5347792" y="99021"/>
                  </a:lnTo>
                  <a:lnTo>
                    <a:pt x="5342407" y="102044"/>
                  </a:lnTo>
                  <a:lnTo>
                    <a:pt x="5348046" y="105079"/>
                  </a:lnTo>
                  <a:close/>
                </a:path>
                <a:path w="7296150" h="115570">
                  <a:moveTo>
                    <a:pt x="5353177" y="96088"/>
                  </a:moveTo>
                  <a:lnTo>
                    <a:pt x="5347551" y="93065"/>
                  </a:lnTo>
                  <a:lnTo>
                    <a:pt x="5347792" y="99021"/>
                  </a:lnTo>
                  <a:lnTo>
                    <a:pt x="5353177" y="96088"/>
                  </a:lnTo>
                  <a:close/>
                </a:path>
                <a:path w="7296150" h="115570">
                  <a:moveTo>
                    <a:pt x="6016422" y="103530"/>
                  </a:moveTo>
                  <a:lnTo>
                    <a:pt x="6013539" y="104495"/>
                  </a:lnTo>
                  <a:lnTo>
                    <a:pt x="6009157" y="103505"/>
                  </a:lnTo>
                  <a:lnTo>
                    <a:pt x="6009005" y="108318"/>
                  </a:lnTo>
                  <a:lnTo>
                    <a:pt x="6011913" y="107226"/>
                  </a:lnTo>
                  <a:lnTo>
                    <a:pt x="6016256" y="108331"/>
                  </a:lnTo>
                  <a:lnTo>
                    <a:pt x="6016422" y="103530"/>
                  </a:lnTo>
                  <a:close/>
                </a:path>
                <a:path w="7296150" h="115570">
                  <a:moveTo>
                    <a:pt x="6023407" y="96316"/>
                  </a:moveTo>
                  <a:lnTo>
                    <a:pt x="6020219" y="88569"/>
                  </a:lnTo>
                  <a:lnTo>
                    <a:pt x="6016383" y="94195"/>
                  </a:lnTo>
                  <a:lnTo>
                    <a:pt x="6019787" y="97485"/>
                  </a:lnTo>
                  <a:lnTo>
                    <a:pt x="6023407" y="96316"/>
                  </a:lnTo>
                  <a:close/>
                </a:path>
                <a:path w="7296150" h="115570">
                  <a:moveTo>
                    <a:pt x="6186055" y="105117"/>
                  </a:moveTo>
                  <a:lnTo>
                    <a:pt x="6178639" y="105117"/>
                  </a:lnTo>
                  <a:lnTo>
                    <a:pt x="6178575" y="115036"/>
                  </a:lnTo>
                  <a:lnTo>
                    <a:pt x="6185992" y="115036"/>
                  </a:lnTo>
                  <a:lnTo>
                    <a:pt x="6186055" y="105117"/>
                  </a:lnTo>
                  <a:close/>
                </a:path>
                <a:path w="7296150" h="115570">
                  <a:moveTo>
                    <a:pt x="6206528" y="107670"/>
                  </a:moveTo>
                  <a:lnTo>
                    <a:pt x="6204610" y="105117"/>
                  </a:lnTo>
                  <a:lnTo>
                    <a:pt x="6203632" y="103708"/>
                  </a:lnTo>
                  <a:lnTo>
                    <a:pt x="6198933" y="107442"/>
                  </a:lnTo>
                  <a:lnTo>
                    <a:pt x="6200851" y="109982"/>
                  </a:lnTo>
                  <a:lnTo>
                    <a:pt x="6201880" y="111366"/>
                  </a:lnTo>
                  <a:lnTo>
                    <a:pt x="6206528" y="107670"/>
                  </a:lnTo>
                  <a:close/>
                </a:path>
                <a:path w="7296150" h="115570">
                  <a:moveTo>
                    <a:pt x="6849605" y="100939"/>
                  </a:moveTo>
                  <a:lnTo>
                    <a:pt x="6849554" y="92049"/>
                  </a:lnTo>
                  <a:lnTo>
                    <a:pt x="6845338" y="95465"/>
                  </a:lnTo>
                  <a:lnTo>
                    <a:pt x="6846773" y="100253"/>
                  </a:lnTo>
                  <a:lnTo>
                    <a:pt x="6849605" y="100939"/>
                  </a:lnTo>
                  <a:close/>
                </a:path>
                <a:path w="7296150" h="115570">
                  <a:moveTo>
                    <a:pt x="6875869" y="91668"/>
                  </a:moveTo>
                  <a:lnTo>
                    <a:pt x="6871398" y="92506"/>
                  </a:lnTo>
                  <a:lnTo>
                    <a:pt x="6865188" y="90995"/>
                  </a:lnTo>
                  <a:lnTo>
                    <a:pt x="6864642" y="96901"/>
                  </a:lnTo>
                  <a:lnTo>
                    <a:pt x="6869074" y="95986"/>
                  </a:lnTo>
                  <a:lnTo>
                    <a:pt x="6875335" y="97523"/>
                  </a:lnTo>
                  <a:lnTo>
                    <a:pt x="6875869" y="91668"/>
                  </a:lnTo>
                  <a:close/>
                </a:path>
                <a:path w="7296150" h="115570">
                  <a:moveTo>
                    <a:pt x="6894881" y="94208"/>
                  </a:moveTo>
                  <a:lnTo>
                    <a:pt x="6894538" y="86487"/>
                  </a:lnTo>
                  <a:lnTo>
                    <a:pt x="6887591" y="87249"/>
                  </a:lnTo>
                  <a:lnTo>
                    <a:pt x="6882054" y="89903"/>
                  </a:lnTo>
                  <a:lnTo>
                    <a:pt x="6879704" y="96672"/>
                  </a:lnTo>
                  <a:lnTo>
                    <a:pt x="6885406" y="96647"/>
                  </a:lnTo>
                  <a:lnTo>
                    <a:pt x="6891147" y="96710"/>
                  </a:lnTo>
                  <a:lnTo>
                    <a:pt x="6894881" y="94208"/>
                  </a:lnTo>
                  <a:close/>
                </a:path>
                <a:path w="7296150" h="115570">
                  <a:moveTo>
                    <a:pt x="7022325" y="89357"/>
                  </a:moveTo>
                  <a:lnTo>
                    <a:pt x="7022274" y="84594"/>
                  </a:lnTo>
                  <a:lnTo>
                    <a:pt x="7011022" y="84759"/>
                  </a:lnTo>
                  <a:lnTo>
                    <a:pt x="7004647" y="85331"/>
                  </a:lnTo>
                  <a:lnTo>
                    <a:pt x="7004545" y="88074"/>
                  </a:lnTo>
                  <a:lnTo>
                    <a:pt x="7008660" y="90385"/>
                  </a:lnTo>
                  <a:lnTo>
                    <a:pt x="7014908" y="89623"/>
                  </a:lnTo>
                  <a:lnTo>
                    <a:pt x="7017791" y="88493"/>
                  </a:lnTo>
                  <a:lnTo>
                    <a:pt x="7022325" y="89357"/>
                  </a:lnTo>
                  <a:close/>
                </a:path>
                <a:path w="7296150" h="115570">
                  <a:moveTo>
                    <a:pt x="7041159" y="89242"/>
                  </a:moveTo>
                  <a:lnTo>
                    <a:pt x="7036397" y="89090"/>
                  </a:lnTo>
                  <a:lnTo>
                    <a:pt x="7035851" y="82994"/>
                  </a:lnTo>
                  <a:lnTo>
                    <a:pt x="7029831" y="84493"/>
                  </a:lnTo>
                  <a:lnTo>
                    <a:pt x="7029488" y="91808"/>
                  </a:lnTo>
                  <a:lnTo>
                    <a:pt x="7034060" y="95135"/>
                  </a:lnTo>
                  <a:lnTo>
                    <a:pt x="7039343" y="94322"/>
                  </a:lnTo>
                  <a:lnTo>
                    <a:pt x="7041159" y="89242"/>
                  </a:lnTo>
                  <a:close/>
                </a:path>
                <a:path w="7296150" h="115570">
                  <a:moveTo>
                    <a:pt x="7074903" y="83832"/>
                  </a:moveTo>
                  <a:lnTo>
                    <a:pt x="7063651" y="83997"/>
                  </a:lnTo>
                  <a:lnTo>
                    <a:pt x="7059193" y="84886"/>
                  </a:lnTo>
                  <a:lnTo>
                    <a:pt x="7052932" y="83362"/>
                  </a:lnTo>
                  <a:lnTo>
                    <a:pt x="7052500" y="89077"/>
                  </a:lnTo>
                  <a:lnTo>
                    <a:pt x="7063753" y="88912"/>
                  </a:lnTo>
                  <a:lnTo>
                    <a:pt x="7068121" y="88163"/>
                  </a:lnTo>
                  <a:lnTo>
                    <a:pt x="7074421" y="89700"/>
                  </a:lnTo>
                  <a:lnTo>
                    <a:pt x="7074903" y="83832"/>
                  </a:lnTo>
                  <a:close/>
                </a:path>
                <a:path w="7296150" h="115570">
                  <a:moveTo>
                    <a:pt x="7122274" y="85407"/>
                  </a:moveTo>
                  <a:lnTo>
                    <a:pt x="7120242" y="82867"/>
                  </a:lnTo>
                  <a:lnTo>
                    <a:pt x="7119175" y="81495"/>
                  </a:lnTo>
                  <a:lnTo>
                    <a:pt x="7114502" y="85344"/>
                  </a:lnTo>
                  <a:lnTo>
                    <a:pt x="7116546" y="87909"/>
                  </a:lnTo>
                  <a:lnTo>
                    <a:pt x="7117639" y="89255"/>
                  </a:lnTo>
                  <a:lnTo>
                    <a:pt x="7122274" y="85407"/>
                  </a:lnTo>
                  <a:close/>
                </a:path>
                <a:path w="7296150" h="115570">
                  <a:moveTo>
                    <a:pt x="7295794" y="93954"/>
                  </a:moveTo>
                  <a:lnTo>
                    <a:pt x="7292657" y="86944"/>
                  </a:lnTo>
                  <a:lnTo>
                    <a:pt x="7288631" y="92748"/>
                  </a:lnTo>
                  <a:lnTo>
                    <a:pt x="7283310" y="97040"/>
                  </a:lnTo>
                  <a:lnTo>
                    <a:pt x="7279081" y="102654"/>
                  </a:lnTo>
                  <a:lnTo>
                    <a:pt x="7278294" y="112433"/>
                  </a:lnTo>
                  <a:lnTo>
                    <a:pt x="7287488" y="111366"/>
                  </a:lnTo>
                  <a:lnTo>
                    <a:pt x="7293699" y="103644"/>
                  </a:lnTo>
                  <a:lnTo>
                    <a:pt x="7295794" y="93954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3610" y="8172284"/>
              <a:ext cx="7272020" cy="135255"/>
            </a:xfrm>
            <a:custGeom>
              <a:avLst/>
              <a:gdLst/>
              <a:ahLst/>
              <a:cxnLst/>
              <a:rect l="l" t="t" r="r" b="b"/>
              <a:pathLst>
                <a:path w="7272020" h="135254">
                  <a:moveTo>
                    <a:pt x="4013" y="32804"/>
                  </a:moveTo>
                  <a:lnTo>
                    <a:pt x="1511" y="25704"/>
                  </a:lnTo>
                  <a:lnTo>
                    <a:pt x="0" y="33489"/>
                  </a:lnTo>
                  <a:lnTo>
                    <a:pt x="4013" y="32804"/>
                  </a:lnTo>
                  <a:close/>
                </a:path>
                <a:path w="7272020" h="135254">
                  <a:moveTo>
                    <a:pt x="8636" y="41198"/>
                  </a:moveTo>
                  <a:lnTo>
                    <a:pt x="7340" y="32613"/>
                  </a:lnTo>
                  <a:lnTo>
                    <a:pt x="4013" y="32804"/>
                  </a:lnTo>
                  <a:lnTo>
                    <a:pt x="4178" y="36118"/>
                  </a:lnTo>
                  <a:lnTo>
                    <a:pt x="4559" y="42799"/>
                  </a:lnTo>
                  <a:lnTo>
                    <a:pt x="8636" y="41198"/>
                  </a:lnTo>
                  <a:close/>
                </a:path>
                <a:path w="7272020" h="135254">
                  <a:moveTo>
                    <a:pt x="183984" y="20307"/>
                  </a:moveTo>
                  <a:lnTo>
                    <a:pt x="176771" y="15417"/>
                  </a:lnTo>
                  <a:lnTo>
                    <a:pt x="175729" y="20040"/>
                  </a:lnTo>
                  <a:lnTo>
                    <a:pt x="178803" y="24790"/>
                  </a:lnTo>
                  <a:lnTo>
                    <a:pt x="183984" y="20307"/>
                  </a:lnTo>
                  <a:close/>
                </a:path>
                <a:path w="7272020" h="135254">
                  <a:moveTo>
                    <a:pt x="202857" y="17335"/>
                  </a:moveTo>
                  <a:lnTo>
                    <a:pt x="200977" y="14859"/>
                  </a:lnTo>
                  <a:lnTo>
                    <a:pt x="199974" y="13398"/>
                  </a:lnTo>
                  <a:lnTo>
                    <a:pt x="195846" y="17360"/>
                  </a:lnTo>
                  <a:lnTo>
                    <a:pt x="197700" y="19862"/>
                  </a:lnTo>
                  <a:lnTo>
                    <a:pt x="198780" y="21285"/>
                  </a:lnTo>
                  <a:lnTo>
                    <a:pt x="202857" y="17335"/>
                  </a:lnTo>
                  <a:close/>
                </a:path>
                <a:path w="7272020" h="135254">
                  <a:moveTo>
                    <a:pt x="706081" y="7378"/>
                  </a:moveTo>
                  <a:lnTo>
                    <a:pt x="703376" y="8547"/>
                  </a:lnTo>
                  <a:lnTo>
                    <a:pt x="699160" y="7645"/>
                  </a:lnTo>
                  <a:lnTo>
                    <a:pt x="699160" y="12496"/>
                  </a:lnTo>
                  <a:lnTo>
                    <a:pt x="701865" y="11315"/>
                  </a:lnTo>
                  <a:lnTo>
                    <a:pt x="706056" y="12357"/>
                  </a:lnTo>
                  <a:lnTo>
                    <a:pt x="706081" y="7378"/>
                  </a:lnTo>
                  <a:close/>
                </a:path>
                <a:path w="7272020" h="135254">
                  <a:moveTo>
                    <a:pt x="1995474" y="5118"/>
                  </a:moveTo>
                  <a:lnTo>
                    <a:pt x="1989112" y="5067"/>
                  </a:lnTo>
                  <a:lnTo>
                    <a:pt x="1989569" y="8788"/>
                  </a:lnTo>
                  <a:lnTo>
                    <a:pt x="1992972" y="10680"/>
                  </a:lnTo>
                  <a:lnTo>
                    <a:pt x="1995474" y="5118"/>
                  </a:lnTo>
                  <a:close/>
                </a:path>
                <a:path w="7272020" h="135254">
                  <a:moveTo>
                    <a:pt x="2059647" y="11125"/>
                  </a:moveTo>
                  <a:lnTo>
                    <a:pt x="2053475" y="9690"/>
                  </a:lnTo>
                  <a:lnTo>
                    <a:pt x="2052459" y="16027"/>
                  </a:lnTo>
                  <a:lnTo>
                    <a:pt x="2056511" y="15532"/>
                  </a:lnTo>
                  <a:lnTo>
                    <a:pt x="2057882" y="23431"/>
                  </a:lnTo>
                  <a:lnTo>
                    <a:pt x="2059559" y="16154"/>
                  </a:lnTo>
                  <a:lnTo>
                    <a:pt x="2059647" y="11125"/>
                  </a:lnTo>
                  <a:close/>
                </a:path>
                <a:path w="7272020" h="135254">
                  <a:moveTo>
                    <a:pt x="2149246" y="7366"/>
                  </a:moveTo>
                  <a:lnTo>
                    <a:pt x="2147532" y="0"/>
                  </a:lnTo>
                  <a:lnTo>
                    <a:pt x="2145512" y="7734"/>
                  </a:lnTo>
                  <a:lnTo>
                    <a:pt x="2141753" y="7861"/>
                  </a:lnTo>
                  <a:lnTo>
                    <a:pt x="2142566" y="14033"/>
                  </a:lnTo>
                  <a:lnTo>
                    <a:pt x="2148992" y="12687"/>
                  </a:lnTo>
                  <a:lnTo>
                    <a:pt x="2149246" y="7366"/>
                  </a:lnTo>
                  <a:close/>
                </a:path>
                <a:path w="7272020" h="135254">
                  <a:moveTo>
                    <a:pt x="2418791" y="14986"/>
                  </a:moveTo>
                  <a:lnTo>
                    <a:pt x="2417013" y="12420"/>
                  </a:lnTo>
                  <a:lnTo>
                    <a:pt x="2416098" y="10896"/>
                  </a:lnTo>
                  <a:lnTo>
                    <a:pt x="2411552" y="14655"/>
                  </a:lnTo>
                  <a:lnTo>
                    <a:pt x="2413355" y="17246"/>
                  </a:lnTo>
                  <a:lnTo>
                    <a:pt x="2414308" y="18732"/>
                  </a:lnTo>
                  <a:lnTo>
                    <a:pt x="2418791" y="14986"/>
                  </a:lnTo>
                  <a:close/>
                </a:path>
                <a:path w="7272020" h="135254">
                  <a:moveTo>
                    <a:pt x="2503665" y="18580"/>
                  </a:moveTo>
                  <a:lnTo>
                    <a:pt x="2499283" y="18999"/>
                  </a:lnTo>
                  <a:lnTo>
                    <a:pt x="2501315" y="26314"/>
                  </a:lnTo>
                  <a:lnTo>
                    <a:pt x="2503665" y="18580"/>
                  </a:lnTo>
                  <a:close/>
                </a:path>
                <a:path w="7272020" h="135254">
                  <a:moveTo>
                    <a:pt x="2540660" y="17576"/>
                  </a:moveTo>
                  <a:lnTo>
                    <a:pt x="2538895" y="14998"/>
                  </a:lnTo>
                  <a:lnTo>
                    <a:pt x="2537930" y="13474"/>
                  </a:lnTo>
                  <a:lnTo>
                    <a:pt x="2533383" y="17208"/>
                  </a:lnTo>
                  <a:lnTo>
                    <a:pt x="2535174" y="19812"/>
                  </a:lnTo>
                  <a:lnTo>
                    <a:pt x="2536177" y="21310"/>
                  </a:lnTo>
                  <a:lnTo>
                    <a:pt x="2540660" y="17576"/>
                  </a:lnTo>
                  <a:close/>
                </a:path>
                <a:path w="7272020" h="135254">
                  <a:moveTo>
                    <a:pt x="2601734" y="18948"/>
                  </a:moveTo>
                  <a:lnTo>
                    <a:pt x="2599867" y="16370"/>
                  </a:lnTo>
                  <a:lnTo>
                    <a:pt x="2598940" y="14833"/>
                  </a:lnTo>
                  <a:lnTo>
                    <a:pt x="2594381" y="18580"/>
                  </a:lnTo>
                  <a:lnTo>
                    <a:pt x="2596172" y="21183"/>
                  </a:lnTo>
                  <a:lnTo>
                    <a:pt x="2597137" y="22656"/>
                  </a:lnTo>
                  <a:lnTo>
                    <a:pt x="2601734" y="18948"/>
                  </a:lnTo>
                  <a:close/>
                </a:path>
                <a:path w="7272020" h="135254">
                  <a:moveTo>
                    <a:pt x="2669857" y="20485"/>
                  </a:moveTo>
                  <a:lnTo>
                    <a:pt x="2668105" y="17907"/>
                  </a:lnTo>
                  <a:lnTo>
                    <a:pt x="2667076" y="16370"/>
                  </a:lnTo>
                  <a:lnTo>
                    <a:pt x="2662567" y="20116"/>
                  </a:lnTo>
                  <a:lnTo>
                    <a:pt x="2664371" y="22707"/>
                  </a:lnTo>
                  <a:lnTo>
                    <a:pt x="2665311" y="24193"/>
                  </a:lnTo>
                  <a:lnTo>
                    <a:pt x="2669857" y="20485"/>
                  </a:lnTo>
                  <a:close/>
                </a:path>
                <a:path w="7272020" h="135254">
                  <a:moveTo>
                    <a:pt x="2890405" y="27774"/>
                  </a:moveTo>
                  <a:lnTo>
                    <a:pt x="2887586" y="28854"/>
                  </a:lnTo>
                  <a:lnTo>
                    <a:pt x="2883306" y="27774"/>
                  </a:lnTo>
                  <a:lnTo>
                    <a:pt x="2883090" y="32639"/>
                  </a:lnTo>
                  <a:lnTo>
                    <a:pt x="2885897" y="31534"/>
                  </a:lnTo>
                  <a:lnTo>
                    <a:pt x="2890202" y="32727"/>
                  </a:lnTo>
                  <a:lnTo>
                    <a:pt x="2890405" y="27774"/>
                  </a:lnTo>
                  <a:close/>
                </a:path>
                <a:path w="7272020" h="135254">
                  <a:moveTo>
                    <a:pt x="2945879" y="36601"/>
                  </a:moveTo>
                  <a:lnTo>
                    <a:pt x="2944101" y="34010"/>
                  </a:lnTo>
                  <a:lnTo>
                    <a:pt x="2943174" y="32575"/>
                  </a:lnTo>
                  <a:lnTo>
                    <a:pt x="2938589" y="36283"/>
                  </a:lnTo>
                  <a:lnTo>
                    <a:pt x="2940367" y="38887"/>
                  </a:lnTo>
                  <a:lnTo>
                    <a:pt x="2941320" y="40309"/>
                  </a:lnTo>
                  <a:lnTo>
                    <a:pt x="2945879" y="36601"/>
                  </a:lnTo>
                  <a:close/>
                </a:path>
                <a:path w="7272020" h="135254">
                  <a:moveTo>
                    <a:pt x="2954871" y="34264"/>
                  </a:moveTo>
                  <a:lnTo>
                    <a:pt x="2952013" y="35267"/>
                  </a:lnTo>
                  <a:lnTo>
                    <a:pt x="2947797" y="34302"/>
                  </a:lnTo>
                  <a:lnTo>
                    <a:pt x="2947555" y="39052"/>
                  </a:lnTo>
                  <a:lnTo>
                    <a:pt x="2950337" y="37985"/>
                  </a:lnTo>
                  <a:lnTo>
                    <a:pt x="2954617" y="39027"/>
                  </a:lnTo>
                  <a:lnTo>
                    <a:pt x="2954871" y="34264"/>
                  </a:lnTo>
                  <a:close/>
                </a:path>
                <a:path w="7272020" h="135254">
                  <a:moveTo>
                    <a:pt x="3106051" y="38023"/>
                  </a:moveTo>
                  <a:lnTo>
                    <a:pt x="3099651" y="37922"/>
                  </a:lnTo>
                  <a:lnTo>
                    <a:pt x="3100070" y="41643"/>
                  </a:lnTo>
                  <a:lnTo>
                    <a:pt x="3103486" y="43561"/>
                  </a:lnTo>
                  <a:lnTo>
                    <a:pt x="3106051" y="38023"/>
                  </a:lnTo>
                  <a:close/>
                </a:path>
                <a:path w="7272020" h="135254">
                  <a:moveTo>
                    <a:pt x="3249320" y="41554"/>
                  </a:moveTo>
                  <a:lnTo>
                    <a:pt x="3248888" y="37820"/>
                  </a:lnTo>
                  <a:lnTo>
                    <a:pt x="3245472" y="35928"/>
                  </a:lnTo>
                  <a:lnTo>
                    <a:pt x="3242907" y="41490"/>
                  </a:lnTo>
                  <a:lnTo>
                    <a:pt x="3249320" y="41554"/>
                  </a:lnTo>
                  <a:close/>
                </a:path>
                <a:path w="7272020" h="135254">
                  <a:moveTo>
                    <a:pt x="3273514" y="44843"/>
                  </a:moveTo>
                  <a:lnTo>
                    <a:pt x="3270783" y="40817"/>
                  </a:lnTo>
                  <a:lnTo>
                    <a:pt x="3266224" y="44488"/>
                  </a:lnTo>
                  <a:lnTo>
                    <a:pt x="3267989" y="47104"/>
                  </a:lnTo>
                  <a:lnTo>
                    <a:pt x="3268942" y="48526"/>
                  </a:lnTo>
                  <a:lnTo>
                    <a:pt x="3273514" y="44843"/>
                  </a:lnTo>
                  <a:close/>
                </a:path>
                <a:path w="7272020" h="135254">
                  <a:moveTo>
                    <a:pt x="3331578" y="31343"/>
                  </a:moveTo>
                  <a:lnTo>
                    <a:pt x="3329787" y="28765"/>
                  </a:lnTo>
                  <a:lnTo>
                    <a:pt x="3328822" y="27305"/>
                  </a:lnTo>
                  <a:lnTo>
                    <a:pt x="3324263" y="31051"/>
                  </a:lnTo>
                  <a:lnTo>
                    <a:pt x="3326028" y="33693"/>
                  </a:lnTo>
                  <a:lnTo>
                    <a:pt x="3326981" y="34950"/>
                  </a:lnTo>
                  <a:lnTo>
                    <a:pt x="3331578" y="31343"/>
                  </a:lnTo>
                  <a:close/>
                </a:path>
                <a:path w="7272020" h="135254">
                  <a:moveTo>
                    <a:pt x="3714102" y="41300"/>
                  </a:moveTo>
                  <a:lnTo>
                    <a:pt x="3712311" y="38722"/>
                  </a:lnTo>
                  <a:lnTo>
                    <a:pt x="3711308" y="37236"/>
                  </a:lnTo>
                  <a:lnTo>
                    <a:pt x="3706787" y="40982"/>
                  </a:lnTo>
                  <a:lnTo>
                    <a:pt x="3708539" y="43637"/>
                  </a:lnTo>
                  <a:lnTo>
                    <a:pt x="3709505" y="44907"/>
                  </a:lnTo>
                  <a:lnTo>
                    <a:pt x="3714102" y="41300"/>
                  </a:lnTo>
                  <a:close/>
                </a:path>
                <a:path w="7272020" h="135254">
                  <a:moveTo>
                    <a:pt x="3755542" y="44881"/>
                  </a:moveTo>
                  <a:lnTo>
                    <a:pt x="3751465" y="45237"/>
                  </a:lnTo>
                  <a:lnTo>
                    <a:pt x="3750119" y="37439"/>
                  </a:lnTo>
                  <a:lnTo>
                    <a:pt x="3748303" y="44691"/>
                  </a:lnTo>
                  <a:lnTo>
                    <a:pt x="3748176" y="49758"/>
                  </a:lnTo>
                  <a:lnTo>
                    <a:pt x="3754463" y="51066"/>
                  </a:lnTo>
                  <a:lnTo>
                    <a:pt x="3755542" y="44881"/>
                  </a:lnTo>
                  <a:close/>
                </a:path>
                <a:path w="7272020" h="135254">
                  <a:moveTo>
                    <a:pt x="3780688" y="50469"/>
                  </a:moveTo>
                  <a:lnTo>
                    <a:pt x="3775849" y="48818"/>
                  </a:lnTo>
                  <a:lnTo>
                    <a:pt x="3774008" y="43281"/>
                  </a:lnTo>
                  <a:lnTo>
                    <a:pt x="3766401" y="45186"/>
                  </a:lnTo>
                  <a:lnTo>
                    <a:pt x="3766121" y="52984"/>
                  </a:lnTo>
                  <a:lnTo>
                    <a:pt x="3771519" y="56235"/>
                  </a:lnTo>
                  <a:lnTo>
                    <a:pt x="3777932" y="55283"/>
                  </a:lnTo>
                  <a:lnTo>
                    <a:pt x="3780688" y="50469"/>
                  </a:lnTo>
                  <a:close/>
                </a:path>
                <a:path w="7272020" h="135254">
                  <a:moveTo>
                    <a:pt x="3789540" y="58267"/>
                  </a:moveTo>
                  <a:lnTo>
                    <a:pt x="3787737" y="55651"/>
                  </a:lnTo>
                  <a:lnTo>
                    <a:pt x="3786822" y="54229"/>
                  </a:lnTo>
                  <a:lnTo>
                    <a:pt x="3782199" y="57899"/>
                  </a:lnTo>
                  <a:lnTo>
                    <a:pt x="3783977" y="60515"/>
                  </a:lnTo>
                  <a:lnTo>
                    <a:pt x="3784981" y="61963"/>
                  </a:lnTo>
                  <a:lnTo>
                    <a:pt x="3789540" y="58267"/>
                  </a:lnTo>
                  <a:close/>
                </a:path>
                <a:path w="7272020" h="135254">
                  <a:moveTo>
                    <a:pt x="4051973" y="52768"/>
                  </a:moveTo>
                  <a:lnTo>
                    <a:pt x="4049141" y="53682"/>
                  </a:lnTo>
                  <a:lnTo>
                    <a:pt x="4044873" y="52628"/>
                  </a:lnTo>
                  <a:lnTo>
                    <a:pt x="4044556" y="57467"/>
                  </a:lnTo>
                  <a:lnTo>
                    <a:pt x="4047426" y="56502"/>
                  </a:lnTo>
                  <a:lnTo>
                    <a:pt x="4051770" y="57556"/>
                  </a:lnTo>
                  <a:lnTo>
                    <a:pt x="4051973" y="52768"/>
                  </a:lnTo>
                  <a:close/>
                </a:path>
                <a:path w="7272020" h="135254">
                  <a:moveTo>
                    <a:pt x="4082783" y="56108"/>
                  </a:moveTo>
                  <a:lnTo>
                    <a:pt x="4080954" y="53517"/>
                  </a:lnTo>
                  <a:lnTo>
                    <a:pt x="4079989" y="52006"/>
                  </a:lnTo>
                  <a:lnTo>
                    <a:pt x="4075392" y="55714"/>
                  </a:lnTo>
                  <a:lnTo>
                    <a:pt x="4077170" y="58318"/>
                  </a:lnTo>
                  <a:lnTo>
                    <a:pt x="4078147" y="59804"/>
                  </a:lnTo>
                  <a:lnTo>
                    <a:pt x="4082783" y="56108"/>
                  </a:lnTo>
                  <a:close/>
                </a:path>
                <a:path w="7272020" h="135254">
                  <a:moveTo>
                    <a:pt x="4095445" y="53898"/>
                  </a:moveTo>
                  <a:lnTo>
                    <a:pt x="4093210" y="48133"/>
                  </a:lnTo>
                  <a:lnTo>
                    <a:pt x="4089679" y="49834"/>
                  </a:lnTo>
                  <a:lnTo>
                    <a:pt x="4089019" y="53568"/>
                  </a:lnTo>
                  <a:lnTo>
                    <a:pt x="4095445" y="53898"/>
                  </a:lnTo>
                  <a:close/>
                </a:path>
                <a:path w="7272020" h="135254">
                  <a:moveTo>
                    <a:pt x="4101922" y="54114"/>
                  </a:moveTo>
                  <a:lnTo>
                    <a:pt x="4095445" y="53898"/>
                  </a:lnTo>
                  <a:lnTo>
                    <a:pt x="4097705" y="59550"/>
                  </a:lnTo>
                  <a:lnTo>
                    <a:pt x="4101274" y="57810"/>
                  </a:lnTo>
                  <a:lnTo>
                    <a:pt x="4101922" y="54114"/>
                  </a:lnTo>
                  <a:close/>
                </a:path>
                <a:path w="7272020" h="135254">
                  <a:moveTo>
                    <a:pt x="4160659" y="60464"/>
                  </a:moveTo>
                  <a:lnTo>
                    <a:pt x="4156557" y="60960"/>
                  </a:lnTo>
                  <a:lnTo>
                    <a:pt x="4155198" y="52984"/>
                  </a:lnTo>
                  <a:lnTo>
                    <a:pt x="4153408" y="60274"/>
                  </a:lnTo>
                  <a:lnTo>
                    <a:pt x="4153319" y="65303"/>
                  </a:lnTo>
                  <a:lnTo>
                    <a:pt x="4159567" y="66763"/>
                  </a:lnTo>
                  <a:lnTo>
                    <a:pt x="4160659" y="60464"/>
                  </a:lnTo>
                  <a:close/>
                </a:path>
                <a:path w="7272020" h="135254">
                  <a:moveTo>
                    <a:pt x="4386821" y="75057"/>
                  </a:moveTo>
                  <a:lnTo>
                    <a:pt x="4384599" y="70599"/>
                  </a:lnTo>
                  <a:lnTo>
                    <a:pt x="4378109" y="76047"/>
                  </a:lnTo>
                  <a:lnTo>
                    <a:pt x="4384687" y="80022"/>
                  </a:lnTo>
                  <a:lnTo>
                    <a:pt x="4386821" y="75057"/>
                  </a:lnTo>
                  <a:close/>
                </a:path>
                <a:path w="7272020" h="135254">
                  <a:moveTo>
                    <a:pt x="4598213" y="64338"/>
                  </a:moveTo>
                  <a:lnTo>
                    <a:pt x="4596409" y="61772"/>
                  </a:lnTo>
                  <a:lnTo>
                    <a:pt x="4595444" y="60299"/>
                  </a:lnTo>
                  <a:lnTo>
                    <a:pt x="4590808" y="64046"/>
                  </a:lnTo>
                  <a:lnTo>
                    <a:pt x="4592625" y="66687"/>
                  </a:lnTo>
                  <a:lnTo>
                    <a:pt x="4593602" y="67970"/>
                  </a:lnTo>
                  <a:lnTo>
                    <a:pt x="4598213" y="64338"/>
                  </a:lnTo>
                  <a:close/>
                </a:path>
                <a:path w="7272020" h="135254">
                  <a:moveTo>
                    <a:pt x="4955146" y="66979"/>
                  </a:moveTo>
                  <a:lnTo>
                    <a:pt x="4949609" y="63919"/>
                  </a:lnTo>
                  <a:lnTo>
                    <a:pt x="4949787" y="69913"/>
                  </a:lnTo>
                  <a:lnTo>
                    <a:pt x="4955146" y="66979"/>
                  </a:lnTo>
                  <a:close/>
                </a:path>
                <a:path w="7272020" h="135254">
                  <a:moveTo>
                    <a:pt x="4991709" y="73393"/>
                  </a:moveTo>
                  <a:lnTo>
                    <a:pt x="4989881" y="70840"/>
                  </a:lnTo>
                  <a:lnTo>
                    <a:pt x="4988903" y="69380"/>
                  </a:lnTo>
                  <a:lnTo>
                    <a:pt x="4984305" y="73126"/>
                  </a:lnTo>
                  <a:lnTo>
                    <a:pt x="4986109" y="75768"/>
                  </a:lnTo>
                  <a:lnTo>
                    <a:pt x="4987074" y="77038"/>
                  </a:lnTo>
                  <a:lnTo>
                    <a:pt x="4991709" y="73393"/>
                  </a:lnTo>
                  <a:close/>
                </a:path>
                <a:path w="7272020" h="135254">
                  <a:moveTo>
                    <a:pt x="5048326" y="67170"/>
                  </a:moveTo>
                  <a:lnTo>
                    <a:pt x="5044008" y="67767"/>
                  </a:lnTo>
                  <a:lnTo>
                    <a:pt x="5037975" y="66001"/>
                  </a:lnTo>
                  <a:lnTo>
                    <a:pt x="5037213" y="71920"/>
                  </a:lnTo>
                  <a:lnTo>
                    <a:pt x="5041544" y="71297"/>
                  </a:lnTo>
                  <a:lnTo>
                    <a:pt x="5047564" y="72885"/>
                  </a:lnTo>
                  <a:lnTo>
                    <a:pt x="5048326" y="67170"/>
                  </a:lnTo>
                  <a:close/>
                </a:path>
                <a:path w="7272020" h="135254">
                  <a:moveTo>
                    <a:pt x="5088356" y="68084"/>
                  </a:moveTo>
                  <a:lnTo>
                    <a:pt x="5085550" y="69126"/>
                  </a:lnTo>
                  <a:lnTo>
                    <a:pt x="5081194" y="68097"/>
                  </a:lnTo>
                  <a:lnTo>
                    <a:pt x="5080965" y="72923"/>
                  </a:lnTo>
                  <a:lnTo>
                    <a:pt x="5083861" y="71894"/>
                  </a:lnTo>
                  <a:lnTo>
                    <a:pt x="5088153" y="72885"/>
                  </a:lnTo>
                  <a:lnTo>
                    <a:pt x="5088356" y="68084"/>
                  </a:lnTo>
                  <a:close/>
                </a:path>
                <a:path w="7272020" h="135254">
                  <a:moveTo>
                    <a:pt x="5095329" y="83172"/>
                  </a:moveTo>
                  <a:lnTo>
                    <a:pt x="5092484" y="84251"/>
                  </a:lnTo>
                  <a:lnTo>
                    <a:pt x="5088140" y="83172"/>
                  </a:lnTo>
                  <a:lnTo>
                    <a:pt x="5087874" y="88036"/>
                  </a:lnTo>
                  <a:lnTo>
                    <a:pt x="5090769" y="86931"/>
                  </a:lnTo>
                  <a:lnTo>
                    <a:pt x="5095037" y="88125"/>
                  </a:lnTo>
                  <a:lnTo>
                    <a:pt x="5095329" y="83172"/>
                  </a:lnTo>
                  <a:close/>
                </a:path>
                <a:path w="7272020" h="135254">
                  <a:moveTo>
                    <a:pt x="5171973" y="84747"/>
                  </a:moveTo>
                  <a:lnTo>
                    <a:pt x="5163845" y="86106"/>
                  </a:lnTo>
                  <a:lnTo>
                    <a:pt x="5159133" y="86525"/>
                  </a:lnTo>
                  <a:lnTo>
                    <a:pt x="5154434" y="85940"/>
                  </a:lnTo>
                  <a:lnTo>
                    <a:pt x="5146357" y="84289"/>
                  </a:lnTo>
                  <a:lnTo>
                    <a:pt x="5144033" y="90385"/>
                  </a:lnTo>
                  <a:lnTo>
                    <a:pt x="5138318" y="94678"/>
                  </a:lnTo>
                  <a:lnTo>
                    <a:pt x="5134686" y="98729"/>
                  </a:lnTo>
                  <a:lnTo>
                    <a:pt x="5138585" y="104076"/>
                  </a:lnTo>
                  <a:lnTo>
                    <a:pt x="5141353" y="99542"/>
                  </a:lnTo>
                  <a:lnTo>
                    <a:pt x="5145392" y="96659"/>
                  </a:lnTo>
                  <a:lnTo>
                    <a:pt x="5149812" y="94335"/>
                  </a:lnTo>
                  <a:lnTo>
                    <a:pt x="5152314" y="99555"/>
                  </a:lnTo>
                  <a:lnTo>
                    <a:pt x="5158765" y="99580"/>
                  </a:lnTo>
                  <a:lnTo>
                    <a:pt x="5164315" y="100787"/>
                  </a:lnTo>
                  <a:lnTo>
                    <a:pt x="5164099" y="109550"/>
                  </a:lnTo>
                  <a:lnTo>
                    <a:pt x="5170233" y="109308"/>
                  </a:lnTo>
                  <a:lnTo>
                    <a:pt x="5171948" y="102755"/>
                  </a:lnTo>
                  <a:lnTo>
                    <a:pt x="5171719" y="93395"/>
                  </a:lnTo>
                  <a:lnTo>
                    <a:pt x="5171973" y="84747"/>
                  </a:lnTo>
                  <a:close/>
                </a:path>
                <a:path w="7272020" h="135254">
                  <a:moveTo>
                    <a:pt x="5237188" y="120878"/>
                  </a:moveTo>
                  <a:lnTo>
                    <a:pt x="5228387" y="120230"/>
                  </a:lnTo>
                  <a:lnTo>
                    <a:pt x="5218404" y="121119"/>
                  </a:lnTo>
                  <a:lnTo>
                    <a:pt x="5209591" y="120484"/>
                  </a:lnTo>
                  <a:lnTo>
                    <a:pt x="5207063" y="117957"/>
                  </a:lnTo>
                  <a:lnTo>
                    <a:pt x="5204333" y="115239"/>
                  </a:lnTo>
                  <a:lnTo>
                    <a:pt x="5198110" y="117246"/>
                  </a:lnTo>
                  <a:lnTo>
                    <a:pt x="5193576" y="117957"/>
                  </a:lnTo>
                  <a:lnTo>
                    <a:pt x="5190807" y="114757"/>
                  </a:lnTo>
                  <a:lnTo>
                    <a:pt x="5190210" y="108585"/>
                  </a:lnTo>
                  <a:lnTo>
                    <a:pt x="5189855" y="105003"/>
                  </a:lnTo>
                  <a:lnTo>
                    <a:pt x="5195405" y="105041"/>
                  </a:lnTo>
                  <a:lnTo>
                    <a:pt x="5199024" y="105003"/>
                  </a:lnTo>
                  <a:lnTo>
                    <a:pt x="5201018" y="105003"/>
                  </a:lnTo>
                  <a:lnTo>
                    <a:pt x="5204676" y="107505"/>
                  </a:lnTo>
                  <a:lnTo>
                    <a:pt x="5204333" y="115239"/>
                  </a:lnTo>
                  <a:lnTo>
                    <a:pt x="5207978" y="115328"/>
                  </a:lnTo>
                  <a:lnTo>
                    <a:pt x="5210937" y="107746"/>
                  </a:lnTo>
                  <a:lnTo>
                    <a:pt x="5214315" y="107569"/>
                  </a:lnTo>
                  <a:lnTo>
                    <a:pt x="5218061" y="111213"/>
                  </a:lnTo>
                  <a:lnTo>
                    <a:pt x="5222621" y="115582"/>
                  </a:lnTo>
                  <a:lnTo>
                    <a:pt x="5222799" y="107569"/>
                  </a:lnTo>
                  <a:lnTo>
                    <a:pt x="5222849" y="104990"/>
                  </a:lnTo>
                  <a:lnTo>
                    <a:pt x="5222926" y="101587"/>
                  </a:lnTo>
                  <a:lnTo>
                    <a:pt x="5223053" y="95669"/>
                  </a:lnTo>
                  <a:lnTo>
                    <a:pt x="5216525" y="94957"/>
                  </a:lnTo>
                  <a:lnTo>
                    <a:pt x="5215242" y="101587"/>
                  </a:lnTo>
                  <a:lnTo>
                    <a:pt x="5208308" y="100457"/>
                  </a:lnTo>
                  <a:lnTo>
                    <a:pt x="5204714" y="93560"/>
                  </a:lnTo>
                  <a:lnTo>
                    <a:pt x="5204041" y="92278"/>
                  </a:lnTo>
                  <a:lnTo>
                    <a:pt x="5197919" y="92151"/>
                  </a:lnTo>
                  <a:lnTo>
                    <a:pt x="5190642" y="93560"/>
                  </a:lnTo>
                  <a:lnTo>
                    <a:pt x="5182882" y="89992"/>
                  </a:lnTo>
                  <a:lnTo>
                    <a:pt x="5181206" y="95313"/>
                  </a:lnTo>
                  <a:lnTo>
                    <a:pt x="5178006" y="98463"/>
                  </a:lnTo>
                  <a:lnTo>
                    <a:pt x="5175313" y="102323"/>
                  </a:lnTo>
                  <a:lnTo>
                    <a:pt x="5175148" y="109753"/>
                  </a:lnTo>
                  <a:lnTo>
                    <a:pt x="5185842" y="108585"/>
                  </a:lnTo>
                  <a:lnTo>
                    <a:pt x="5187670" y="111213"/>
                  </a:lnTo>
                  <a:lnTo>
                    <a:pt x="5182209" y="119900"/>
                  </a:lnTo>
                  <a:lnTo>
                    <a:pt x="5185600" y="122758"/>
                  </a:lnTo>
                  <a:lnTo>
                    <a:pt x="5186959" y="128257"/>
                  </a:lnTo>
                  <a:lnTo>
                    <a:pt x="5188610" y="133362"/>
                  </a:lnTo>
                  <a:lnTo>
                    <a:pt x="5192865" y="135039"/>
                  </a:lnTo>
                  <a:lnTo>
                    <a:pt x="5198021" y="131902"/>
                  </a:lnTo>
                  <a:lnTo>
                    <a:pt x="5204384" y="131648"/>
                  </a:lnTo>
                  <a:lnTo>
                    <a:pt x="5211457" y="130746"/>
                  </a:lnTo>
                  <a:lnTo>
                    <a:pt x="5218709" y="125615"/>
                  </a:lnTo>
                  <a:lnTo>
                    <a:pt x="5223421" y="129514"/>
                  </a:lnTo>
                  <a:lnTo>
                    <a:pt x="5229403" y="130530"/>
                  </a:lnTo>
                  <a:lnTo>
                    <a:pt x="5234648" y="127901"/>
                  </a:lnTo>
                  <a:lnTo>
                    <a:pt x="5235473" y="125615"/>
                  </a:lnTo>
                  <a:lnTo>
                    <a:pt x="5237099" y="121119"/>
                  </a:lnTo>
                  <a:lnTo>
                    <a:pt x="5237188" y="120878"/>
                  </a:lnTo>
                  <a:close/>
                </a:path>
                <a:path w="7272020" h="135254">
                  <a:moveTo>
                    <a:pt x="5267134" y="91490"/>
                  </a:moveTo>
                  <a:lnTo>
                    <a:pt x="5265013" y="84226"/>
                  </a:lnTo>
                  <a:lnTo>
                    <a:pt x="5262677" y="91884"/>
                  </a:lnTo>
                  <a:lnTo>
                    <a:pt x="5267134" y="91490"/>
                  </a:lnTo>
                  <a:close/>
                </a:path>
                <a:path w="7272020" h="135254">
                  <a:moveTo>
                    <a:pt x="5296306" y="96964"/>
                  </a:moveTo>
                  <a:lnTo>
                    <a:pt x="5291023" y="91173"/>
                  </a:lnTo>
                  <a:lnTo>
                    <a:pt x="5287226" y="91097"/>
                  </a:lnTo>
                  <a:lnTo>
                    <a:pt x="5281650" y="96697"/>
                  </a:lnTo>
                  <a:lnTo>
                    <a:pt x="5280660" y="89877"/>
                  </a:lnTo>
                  <a:lnTo>
                    <a:pt x="5272608" y="92456"/>
                  </a:lnTo>
                  <a:lnTo>
                    <a:pt x="5267134" y="91490"/>
                  </a:lnTo>
                  <a:lnTo>
                    <a:pt x="5266436" y="97320"/>
                  </a:lnTo>
                  <a:lnTo>
                    <a:pt x="5267757" y="100330"/>
                  </a:lnTo>
                  <a:lnTo>
                    <a:pt x="5270601" y="101574"/>
                  </a:lnTo>
                  <a:lnTo>
                    <a:pt x="5271300" y="95669"/>
                  </a:lnTo>
                  <a:lnTo>
                    <a:pt x="5277332" y="97510"/>
                  </a:lnTo>
                  <a:lnTo>
                    <a:pt x="5281625" y="96723"/>
                  </a:lnTo>
                  <a:lnTo>
                    <a:pt x="5281625" y="98361"/>
                  </a:lnTo>
                  <a:lnTo>
                    <a:pt x="5281536" y="101752"/>
                  </a:lnTo>
                  <a:lnTo>
                    <a:pt x="5287378" y="101282"/>
                  </a:lnTo>
                  <a:lnTo>
                    <a:pt x="5295455" y="104330"/>
                  </a:lnTo>
                  <a:lnTo>
                    <a:pt x="5296306" y="96964"/>
                  </a:lnTo>
                  <a:close/>
                </a:path>
                <a:path w="7272020" h="135254">
                  <a:moveTo>
                    <a:pt x="5365915" y="98221"/>
                  </a:moveTo>
                  <a:lnTo>
                    <a:pt x="5362791" y="95821"/>
                  </a:lnTo>
                  <a:lnTo>
                    <a:pt x="5358054" y="92900"/>
                  </a:lnTo>
                  <a:lnTo>
                    <a:pt x="5353583" y="92583"/>
                  </a:lnTo>
                  <a:lnTo>
                    <a:pt x="5351272" y="97967"/>
                  </a:lnTo>
                  <a:lnTo>
                    <a:pt x="5354396" y="100393"/>
                  </a:lnTo>
                  <a:lnTo>
                    <a:pt x="5359146" y="103314"/>
                  </a:lnTo>
                  <a:lnTo>
                    <a:pt x="5363616" y="103632"/>
                  </a:lnTo>
                  <a:lnTo>
                    <a:pt x="5365915" y="98221"/>
                  </a:lnTo>
                  <a:close/>
                </a:path>
                <a:path w="7272020" h="135254">
                  <a:moveTo>
                    <a:pt x="5399024" y="93865"/>
                  </a:moveTo>
                  <a:lnTo>
                    <a:pt x="5391709" y="93738"/>
                  </a:lnTo>
                  <a:lnTo>
                    <a:pt x="5391505" y="103746"/>
                  </a:lnTo>
                  <a:lnTo>
                    <a:pt x="5398821" y="103873"/>
                  </a:lnTo>
                  <a:lnTo>
                    <a:pt x="5399024" y="93865"/>
                  </a:lnTo>
                  <a:close/>
                </a:path>
                <a:path w="7272020" h="135254">
                  <a:moveTo>
                    <a:pt x="5467159" y="77622"/>
                  </a:moveTo>
                  <a:lnTo>
                    <a:pt x="5464314" y="73710"/>
                  </a:lnTo>
                  <a:lnTo>
                    <a:pt x="5459704" y="77419"/>
                  </a:lnTo>
                  <a:lnTo>
                    <a:pt x="5461533" y="80048"/>
                  </a:lnTo>
                  <a:lnTo>
                    <a:pt x="5462524" y="81457"/>
                  </a:lnTo>
                  <a:lnTo>
                    <a:pt x="5467159" y="77622"/>
                  </a:lnTo>
                  <a:close/>
                </a:path>
                <a:path w="7272020" h="135254">
                  <a:moveTo>
                    <a:pt x="6105690" y="84264"/>
                  </a:moveTo>
                  <a:lnTo>
                    <a:pt x="6101613" y="81470"/>
                  </a:lnTo>
                  <a:lnTo>
                    <a:pt x="6094184" y="83159"/>
                  </a:lnTo>
                  <a:lnTo>
                    <a:pt x="6094171" y="86474"/>
                  </a:lnTo>
                  <a:lnTo>
                    <a:pt x="6094095" y="93179"/>
                  </a:lnTo>
                  <a:lnTo>
                    <a:pt x="6105144" y="93294"/>
                  </a:lnTo>
                  <a:lnTo>
                    <a:pt x="6105690" y="84264"/>
                  </a:lnTo>
                  <a:close/>
                </a:path>
                <a:path w="7272020" h="135254">
                  <a:moveTo>
                    <a:pt x="6186487" y="93865"/>
                  </a:moveTo>
                  <a:lnTo>
                    <a:pt x="6180937" y="94703"/>
                  </a:lnTo>
                  <a:lnTo>
                    <a:pt x="6172797" y="91922"/>
                  </a:lnTo>
                  <a:lnTo>
                    <a:pt x="6171616" y="98755"/>
                  </a:lnTo>
                  <a:lnTo>
                    <a:pt x="6176518" y="105168"/>
                  </a:lnTo>
                  <a:lnTo>
                    <a:pt x="6182779" y="101739"/>
                  </a:lnTo>
                  <a:lnTo>
                    <a:pt x="6186487" y="93865"/>
                  </a:lnTo>
                  <a:close/>
                </a:path>
                <a:path w="7272020" h="135254">
                  <a:moveTo>
                    <a:pt x="6195885" y="86296"/>
                  </a:moveTo>
                  <a:lnTo>
                    <a:pt x="6193955" y="83832"/>
                  </a:lnTo>
                  <a:lnTo>
                    <a:pt x="6192964" y="82461"/>
                  </a:lnTo>
                  <a:lnTo>
                    <a:pt x="6188316" y="86245"/>
                  </a:lnTo>
                  <a:lnTo>
                    <a:pt x="6190208" y="88836"/>
                  </a:lnTo>
                  <a:lnTo>
                    <a:pt x="6191237" y="90220"/>
                  </a:lnTo>
                  <a:lnTo>
                    <a:pt x="6195885" y="86296"/>
                  </a:lnTo>
                  <a:close/>
                </a:path>
                <a:path w="7272020" h="135254">
                  <a:moveTo>
                    <a:pt x="6205448" y="94843"/>
                  </a:moveTo>
                  <a:lnTo>
                    <a:pt x="6205055" y="88836"/>
                  </a:lnTo>
                  <a:lnTo>
                    <a:pt x="6199644" y="91871"/>
                  </a:lnTo>
                  <a:lnTo>
                    <a:pt x="6205448" y="94843"/>
                  </a:lnTo>
                  <a:close/>
                </a:path>
                <a:path w="7272020" h="135254">
                  <a:moveTo>
                    <a:pt x="6210528" y="85788"/>
                  </a:moveTo>
                  <a:lnTo>
                    <a:pt x="6204763" y="82842"/>
                  </a:lnTo>
                  <a:lnTo>
                    <a:pt x="6205055" y="88836"/>
                  </a:lnTo>
                  <a:lnTo>
                    <a:pt x="6210528" y="85788"/>
                  </a:lnTo>
                  <a:close/>
                </a:path>
                <a:path w="7272020" h="135254">
                  <a:moveTo>
                    <a:pt x="6379756" y="88836"/>
                  </a:moveTo>
                  <a:lnTo>
                    <a:pt x="6372352" y="88836"/>
                  </a:lnTo>
                  <a:lnTo>
                    <a:pt x="6365011" y="90195"/>
                  </a:lnTo>
                  <a:lnTo>
                    <a:pt x="6368694" y="93535"/>
                  </a:lnTo>
                  <a:lnTo>
                    <a:pt x="6376060" y="94526"/>
                  </a:lnTo>
                  <a:lnTo>
                    <a:pt x="6379756" y="88836"/>
                  </a:lnTo>
                  <a:close/>
                </a:path>
                <a:path w="7272020" h="135254">
                  <a:moveTo>
                    <a:pt x="6413246" y="93840"/>
                  </a:moveTo>
                  <a:lnTo>
                    <a:pt x="6408852" y="94551"/>
                  </a:lnTo>
                  <a:lnTo>
                    <a:pt x="6402667" y="92913"/>
                  </a:lnTo>
                  <a:lnTo>
                    <a:pt x="6402095" y="98742"/>
                  </a:lnTo>
                  <a:lnTo>
                    <a:pt x="6406502" y="98005"/>
                  </a:lnTo>
                  <a:lnTo>
                    <a:pt x="6412636" y="99720"/>
                  </a:lnTo>
                  <a:lnTo>
                    <a:pt x="6413246" y="93840"/>
                  </a:lnTo>
                  <a:close/>
                </a:path>
                <a:path w="7272020" h="135254">
                  <a:moveTo>
                    <a:pt x="6433706" y="101295"/>
                  </a:moveTo>
                  <a:lnTo>
                    <a:pt x="6431775" y="98742"/>
                  </a:lnTo>
                  <a:lnTo>
                    <a:pt x="6430823" y="97282"/>
                  </a:lnTo>
                  <a:lnTo>
                    <a:pt x="6426187" y="101206"/>
                  </a:lnTo>
                  <a:lnTo>
                    <a:pt x="6428105" y="103759"/>
                  </a:lnTo>
                  <a:lnTo>
                    <a:pt x="6429146" y="105067"/>
                  </a:lnTo>
                  <a:lnTo>
                    <a:pt x="6433706" y="101295"/>
                  </a:lnTo>
                  <a:close/>
                </a:path>
                <a:path w="7272020" h="135254">
                  <a:moveTo>
                    <a:pt x="6468999" y="103759"/>
                  </a:moveTo>
                  <a:lnTo>
                    <a:pt x="6468973" y="100990"/>
                  </a:lnTo>
                  <a:lnTo>
                    <a:pt x="6465964" y="98005"/>
                  </a:lnTo>
                  <a:lnTo>
                    <a:pt x="6465290" y="103759"/>
                  </a:lnTo>
                  <a:lnTo>
                    <a:pt x="6465303" y="106464"/>
                  </a:lnTo>
                  <a:lnTo>
                    <a:pt x="6468313" y="109423"/>
                  </a:lnTo>
                  <a:lnTo>
                    <a:pt x="6468999" y="103759"/>
                  </a:lnTo>
                  <a:close/>
                </a:path>
                <a:path w="7272020" h="135254">
                  <a:moveTo>
                    <a:pt x="6528511" y="103746"/>
                  </a:moveTo>
                  <a:lnTo>
                    <a:pt x="6525298" y="101396"/>
                  </a:lnTo>
                  <a:lnTo>
                    <a:pt x="6520421" y="98552"/>
                  </a:lnTo>
                  <a:lnTo>
                    <a:pt x="6515862" y="98298"/>
                  </a:lnTo>
                  <a:lnTo>
                    <a:pt x="6513639" y="103746"/>
                  </a:lnTo>
                  <a:lnTo>
                    <a:pt x="6518529" y="103809"/>
                  </a:lnTo>
                  <a:lnTo>
                    <a:pt x="6522758" y="107530"/>
                  </a:lnTo>
                  <a:lnTo>
                    <a:pt x="6526149" y="109347"/>
                  </a:lnTo>
                  <a:lnTo>
                    <a:pt x="6528511" y="103746"/>
                  </a:lnTo>
                  <a:close/>
                </a:path>
                <a:path w="7272020" h="135254">
                  <a:moveTo>
                    <a:pt x="6558280" y="113753"/>
                  </a:moveTo>
                  <a:lnTo>
                    <a:pt x="6555435" y="112572"/>
                  </a:lnTo>
                  <a:lnTo>
                    <a:pt x="6553962" y="109575"/>
                  </a:lnTo>
                  <a:lnTo>
                    <a:pt x="6554546" y="103746"/>
                  </a:lnTo>
                  <a:lnTo>
                    <a:pt x="6539662" y="103746"/>
                  </a:lnTo>
                  <a:lnTo>
                    <a:pt x="6541490" y="111633"/>
                  </a:lnTo>
                  <a:lnTo>
                    <a:pt x="6547815" y="116547"/>
                  </a:lnTo>
                  <a:lnTo>
                    <a:pt x="6554724" y="117563"/>
                  </a:lnTo>
                  <a:lnTo>
                    <a:pt x="6558280" y="113753"/>
                  </a:lnTo>
                  <a:close/>
                </a:path>
                <a:path w="7272020" h="135254">
                  <a:moveTo>
                    <a:pt x="6580530" y="103746"/>
                  </a:moveTo>
                  <a:lnTo>
                    <a:pt x="6569380" y="103746"/>
                  </a:lnTo>
                  <a:lnTo>
                    <a:pt x="6566509" y="104800"/>
                  </a:lnTo>
                  <a:lnTo>
                    <a:pt x="6562064" y="103949"/>
                  </a:lnTo>
                  <a:lnTo>
                    <a:pt x="6561988" y="108699"/>
                  </a:lnTo>
                  <a:lnTo>
                    <a:pt x="6573152" y="108699"/>
                  </a:lnTo>
                  <a:lnTo>
                    <a:pt x="6576009" y="107581"/>
                  </a:lnTo>
                  <a:lnTo>
                    <a:pt x="6580479" y="108534"/>
                  </a:lnTo>
                  <a:lnTo>
                    <a:pt x="6580530" y="103746"/>
                  </a:lnTo>
                  <a:close/>
                </a:path>
                <a:path w="7272020" h="135254">
                  <a:moveTo>
                    <a:pt x="6601104" y="106286"/>
                  </a:moveTo>
                  <a:lnTo>
                    <a:pt x="6599148" y="103746"/>
                  </a:lnTo>
                  <a:lnTo>
                    <a:pt x="6598107" y="102336"/>
                  </a:lnTo>
                  <a:lnTo>
                    <a:pt x="6593522" y="106133"/>
                  </a:lnTo>
                  <a:lnTo>
                    <a:pt x="6595478" y="108699"/>
                  </a:lnTo>
                  <a:lnTo>
                    <a:pt x="6596481" y="110083"/>
                  </a:lnTo>
                  <a:lnTo>
                    <a:pt x="6601104" y="106286"/>
                  </a:lnTo>
                  <a:close/>
                </a:path>
                <a:path w="7272020" h="135254">
                  <a:moveTo>
                    <a:pt x="6666420" y="108331"/>
                  </a:moveTo>
                  <a:lnTo>
                    <a:pt x="6660210" y="109181"/>
                  </a:lnTo>
                  <a:lnTo>
                    <a:pt x="6656235" y="106997"/>
                  </a:lnTo>
                  <a:lnTo>
                    <a:pt x="6654508" y="101803"/>
                  </a:lnTo>
                  <a:lnTo>
                    <a:pt x="6655016" y="93624"/>
                  </a:lnTo>
                  <a:lnTo>
                    <a:pt x="6650583" y="94411"/>
                  </a:lnTo>
                  <a:lnTo>
                    <a:pt x="6644335" y="92837"/>
                  </a:lnTo>
                  <a:lnTo>
                    <a:pt x="6643751" y="98679"/>
                  </a:lnTo>
                  <a:lnTo>
                    <a:pt x="6650380" y="99720"/>
                  </a:lnTo>
                  <a:lnTo>
                    <a:pt x="6652425" y="107073"/>
                  </a:lnTo>
                  <a:lnTo>
                    <a:pt x="6651409" y="118491"/>
                  </a:lnTo>
                  <a:lnTo>
                    <a:pt x="6660032" y="119748"/>
                  </a:lnTo>
                  <a:lnTo>
                    <a:pt x="6665582" y="117081"/>
                  </a:lnTo>
                  <a:lnTo>
                    <a:pt x="6666420" y="108331"/>
                  </a:lnTo>
                  <a:close/>
                </a:path>
                <a:path w="7272020" h="135254">
                  <a:moveTo>
                    <a:pt x="6677711" y="103212"/>
                  </a:moveTo>
                  <a:lnTo>
                    <a:pt x="6674764" y="104330"/>
                  </a:lnTo>
                  <a:lnTo>
                    <a:pt x="6670281" y="103530"/>
                  </a:lnTo>
                  <a:lnTo>
                    <a:pt x="6670167" y="108280"/>
                  </a:lnTo>
                  <a:lnTo>
                    <a:pt x="6673062" y="107124"/>
                  </a:lnTo>
                  <a:lnTo>
                    <a:pt x="6677596" y="108000"/>
                  </a:lnTo>
                  <a:lnTo>
                    <a:pt x="6677711" y="103212"/>
                  </a:lnTo>
                  <a:close/>
                </a:path>
                <a:path w="7272020" h="135254">
                  <a:moveTo>
                    <a:pt x="6848729" y="83261"/>
                  </a:moveTo>
                  <a:lnTo>
                    <a:pt x="6846735" y="80810"/>
                  </a:lnTo>
                  <a:lnTo>
                    <a:pt x="6845694" y="79451"/>
                  </a:lnTo>
                  <a:lnTo>
                    <a:pt x="6841096" y="83299"/>
                  </a:lnTo>
                  <a:lnTo>
                    <a:pt x="6843065" y="85877"/>
                  </a:lnTo>
                  <a:lnTo>
                    <a:pt x="6844131" y="87249"/>
                  </a:lnTo>
                  <a:lnTo>
                    <a:pt x="6848729" y="83261"/>
                  </a:lnTo>
                  <a:close/>
                </a:path>
                <a:path w="7272020" h="135254">
                  <a:moveTo>
                    <a:pt x="6909028" y="87426"/>
                  </a:moveTo>
                  <a:lnTo>
                    <a:pt x="6907060" y="84950"/>
                  </a:lnTo>
                  <a:lnTo>
                    <a:pt x="6905942" y="83515"/>
                  </a:lnTo>
                  <a:lnTo>
                    <a:pt x="6901294" y="87452"/>
                  </a:lnTo>
                  <a:lnTo>
                    <a:pt x="6903377" y="90030"/>
                  </a:lnTo>
                  <a:lnTo>
                    <a:pt x="6904418" y="91249"/>
                  </a:lnTo>
                  <a:lnTo>
                    <a:pt x="6909028" y="87426"/>
                  </a:lnTo>
                  <a:close/>
                </a:path>
                <a:path w="7272020" h="135254">
                  <a:moveTo>
                    <a:pt x="6945338" y="100380"/>
                  </a:moveTo>
                  <a:lnTo>
                    <a:pt x="6944792" y="94297"/>
                  </a:lnTo>
                  <a:lnTo>
                    <a:pt x="6939407" y="97370"/>
                  </a:lnTo>
                  <a:lnTo>
                    <a:pt x="6945338" y="100380"/>
                  </a:lnTo>
                  <a:close/>
                </a:path>
                <a:path w="7272020" h="135254">
                  <a:moveTo>
                    <a:pt x="6950862" y="90512"/>
                  </a:moveTo>
                  <a:lnTo>
                    <a:pt x="6949897" y="85458"/>
                  </a:lnTo>
                  <a:lnTo>
                    <a:pt x="6946392" y="84823"/>
                  </a:lnTo>
                  <a:lnTo>
                    <a:pt x="6944792" y="94297"/>
                  </a:lnTo>
                  <a:lnTo>
                    <a:pt x="6950862" y="90512"/>
                  </a:lnTo>
                  <a:close/>
                </a:path>
                <a:path w="7272020" h="135254">
                  <a:moveTo>
                    <a:pt x="6975107" y="93459"/>
                  </a:moveTo>
                  <a:lnTo>
                    <a:pt x="6972986" y="86296"/>
                  </a:lnTo>
                  <a:lnTo>
                    <a:pt x="6971182" y="93916"/>
                  </a:lnTo>
                  <a:lnTo>
                    <a:pt x="6967194" y="94335"/>
                  </a:lnTo>
                  <a:lnTo>
                    <a:pt x="6968337" y="100380"/>
                  </a:lnTo>
                  <a:lnTo>
                    <a:pt x="6975018" y="98882"/>
                  </a:lnTo>
                  <a:lnTo>
                    <a:pt x="6975107" y="93459"/>
                  </a:lnTo>
                  <a:close/>
                </a:path>
                <a:path w="7272020" h="135254">
                  <a:moveTo>
                    <a:pt x="7040905" y="95453"/>
                  </a:moveTo>
                  <a:lnTo>
                    <a:pt x="7037832" y="91465"/>
                  </a:lnTo>
                  <a:lnTo>
                    <a:pt x="7033234" y="95453"/>
                  </a:lnTo>
                  <a:lnTo>
                    <a:pt x="7035241" y="97993"/>
                  </a:lnTo>
                  <a:lnTo>
                    <a:pt x="7036359" y="99275"/>
                  </a:lnTo>
                  <a:lnTo>
                    <a:pt x="7040905" y="95453"/>
                  </a:lnTo>
                  <a:close/>
                </a:path>
                <a:path w="7272020" h="135254">
                  <a:moveTo>
                    <a:pt x="7129754" y="90970"/>
                  </a:moveTo>
                  <a:lnTo>
                    <a:pt x="7123023" y="94030"/>
                  </a:lnTo>
                  <a:lnTo>
                    <a:pt x="7113905" y="94081"/>
                  </a:lnTo>
                  <a:lnTo>
                    <a:pt x="7110882" y="101612"/>
                  </a:lnTo>
                  <a:lnTo>
                    <a:pt x="7120420" y="101993"/>
                  </a:lnTo>
                  <a:lnTo>
                    <a:pt x="7129539" y="101904"/>
                  </a:lnTo>
                  <a:lnTo>
                    <a:pt x="7129754" y="90970"/>
                  </a:lnTo>
                  <a:close/>
                </a:path>
                <a:path w="7272020" h="135254">
                  <a:moveTo>
                    <a:pt x="7135241" y="87718"/>
                  </a:moveTo>
                  <a:lnTo>
                    <a:pt x="7129208" y="85013"/>
                  </a:lnTo>
                  <a:lnTo>
                    <a:pt x="7129754" y="90970"/>
                  </a:lnTo>
                  <a:lnTo>
                    <a:pt x="7135241" y="87718"/>
                  </a:lnTo>
                  <a:close/>
                </a:path>
                <a:path w="7272020" h="135254">
                  <a:moveTo>
                    <a:pt x="7217905" y="87972"/>
                  </a:moveTo>
                  <a:lnTo>
                    <a:pt x="7217816" y="85255"/>
                  </a:lnTo>
                  <a:lnTo>
                    <a:pt x="7214629" y="82461"/>
                  </a:lnTo>
                  <a:lnTo>
                    <a:pt x="7214095" y="88099"/>
                  </a:lnTo>
                  <a:lnTo>
                    <a:pt x="7214184" y="90919"/>
                  </a:lnTo>
                  <a:lnTo>
                    <a:pt x="7217384" y="93713"/>
                  </a:lnTo>
                  <a:lnTo>
                    <a:pt x="7217905" y="87972"/>
                  </a:lnTo>
                  <a:close/>
                </a:path>
                <a:path w="7272020" h="135254">
                  <a:moveTo>
                    <a:pt x="7235177" y="85013"/>
                  </a:moveTo>
                  <a:lnTo>
                    <a:pt x="7233094" y="82550"/>
                  </a:lnTo>
                  <a:lnTo>
                    <a:pt x="7231977" y="81089"/>
                  </a:lnTo>
                  <a:lnTo>
                    <a:pt x="7227405" y="85090"/>
                  </a:lnTo>
                  <a:lnTo>
                    <a:pt x="7229462" y="87579"/>
                  </a:lnTo>
                  <a:lnTo>
                    <a:pt x="7230504" y="89001"/>
                  </a:lnTo>
                  <a:lnTo>
                    <a:pt x="7235177" y="85013"/>
                  </a:lnTo>
                  <a:close/>
                </a:path>
                <a:path w="7272020" h="135254">
                  <a:moveTo>
                    <a:pt x="7248220" y="77012"/>
                  </a:moveTo>
                  <a:lnTo>
                    <a:pt x="7245477" y="71488"/>
                  </a:lnTo>
                  <a:lnTo>
                    <a:pt x="7241845" y="73431"/>
                  </a:lnTo>
                  <a:lnTo>
                    <a:pt x="7241413" y="77177"/>
                  </a:lnTo>
                  <a:lnTo>
                    <a:pt x="7248220" y="77012"/>
                  </a:lnTo>
                  <a:close/>
                </a:path>
                <a:path w="7272020" h="135254">
                  <a:moveTo>
                    <a:pt x="7271423" y="81241"/>
                  </a:moveTo>
                  <a:lnTo>
                    <a:pt x="7263930" y="78460"/>
                  </a:lnTo>
                  <a:lnTo>
                    <a:pt x="7258469" y="78828"/>
                  </a:lnTo>
                  <a:lnTo>
                    <a:pt x="7253681" y="79349"/>
                  </a:lnTo>
                  <a:lnTo>
                    <a:pt x="7248220" y="77012"/>
                  </a:lnTo>
                  <a:lnTo>
                    <a:pt x="7248753" y="91948"/>
                  </a:lnTo>
                  <a:lnTo>
                    <a:pt x="7254570" y="89408"/>
                  </a:lnTo>
                  <a:lnTo>
                    <a:pt x="7261225" y="87909"/>
                  </a:lnTo>
                  <a:lnTo>
                    <a:pt x="7267295" y="85750"/>
                  </a:lnTo>
                  <a:lnTo>
                    <a:pt x="7271423" y="8124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3445" y="8187473"/>
              <a:ext cx="7182484" cy="128905"/>
            </a:xfrm>
            <a:custGeom>
              <a:avLst/>
              <a:gdLst/>
              <a:ahLst/>
              <a:cxnLst/>
              <a:rect l="l" t="t" r="r" b="b"/>
              <a:pathLst>
                <a:path w="7182484" h="128904">
                  <a:moveTo>
                    <a:pt x="5334" y="33566"/>
                  </a:moveTo>
                  <a:lnTo>
                    <a:pt x="4711" y="27609"/>
                  </a:lnTo>
                  <a:lnTo>
                    <a:pt x="0" y="30899"/>
                  </a:lnTo>
                  <a:lnTo>
                    <a:pt x="5334" y="33566"/>
                  </a:lnTo>
                  <a:close/>
                </a:path>
                <a:path w="7182484" h="128904">
                  <a:moveTo>
                    <a:pt x="140728" y="36245"/>
                  </a:moveTo>
                  <a:lnTo>
                    <a:pt x="140614" y="31457"/>
                  </a:lnTo>
                  <a:lnTo>
                    <a:pt x="137985" y="32689"/>
                  </a:lnTo>
                  <a:lnTo>
                    <a:pt x="133896" y="31838"/>
                  </a:lnTo>
                  <a:lnTo>
                    <a:pt x="133972" y="36626"/>
                  </a:lnTo>
                  <a:lnTo>
                    <a:pt x="136575" y="35496"/>
                  </a:lnTo>
                  <a:lnTo>
                    <a:pt x="140728" y="36245"/>
                  </a:lnTo>
                  <a:close/>
                </a:path>
                <a:path w="7182484" h="128904">
                  <a:moveTo>
                    <a:pt x="183070" y="17716"/>
                  </a:moveTo>
                  <a:lnTo>
                    <a:pt x="181152" y="15201"/>
                  </a:lnTo>
                  <a:lnTo>
                    <a:pt x="180149" y="13779"/>
                  </a:lnTo>
                  <a:lnTo>
                    <a:pt x="176022" y="17754"/>
                  </a:lnTo>
                  <a:lnTo>
                    <a:pt x="177901" y="20370"/>
                  </a:lnTo>
                  <a:lnTo>
                    <a:pt x="178904" y="21717"/>
                  </a:lnTo>
                  <a:lnTo>
                    <a:pt x="183070" y="17716"/>
                  </a:lnTo>
                  <a:close/>
                </a:path>
                <a:path w="7182484" h="128904">
                  <a:moveTo>
                    <a:pt x="226580" y="33667"/>
                  </a:moveTo>
                  <a:lnTo>
                    <a:pt x="226466" y="30949"/>
                  </a:lnTo>
                  <a:lnTo>
                    <a:pt x="223583" y="28130"/>
                  </a:lnTo>
                  <a:lnTo>
                    <a:pt x="223113" y="33782"/>
                  </a:lnTo>
                  <a:lnTo>
                    <a:pt x="223227" y="36576"/>
                  </a:lnTo>
                  <a:lnTo>
                    <a:pt x="226110" y="39420"/>
                  </a:lnTo>
                  <a:lnTo>
                    <a:pt x="226580" y="33667"/>
                  </a:lnTo>
                  <a:close/>
                </a:path>
                <a:path w="7182484" h="128904">
                  <a:moveTo>
                    <a:pt x="356844" y="29540"/>
                  </a:moveTo>
                  <a:lnTo>
                    <a:pt x="356743" y="24485"/>
                  </a:lnTo>
                  <a:lnTo>
                    <a:pt x="352653" y="23837"/>
                  </a:lnTo>
                  <a:lnTo>
                    <a:pt x="353504" y="15455"/>
                  </a:lnTo>
                  <a:lnTo>
                    <a:pt x="352780" y="9639"/>
                  </a:lnTo>
                  <a:lnTo>
                    <a:pt x="335622" y="10210"/>
                  </a:lnTo>
                  <a:lnTo>
                    <a:pt x="336880" y="17005"/>
                  </a:lnTo>
                  <a:lnTo>
                    <a:pt x="344347" y="14135"/>
                  </a:lnTo>
                  <a:lnTo>
                    <a:pt x="349491" y="14820"/>
                  </a:lnTo>
                  <a:lnTo>
                    <a:pt x="347560" y="19278"/>
                  </a:lnTo>
                  <a:lnTo>
                    <a:pt x="345694" y="23736"/>
                  </a:lnTo>
                  <a:lnTo>
                    <a:pt x="349821" y="24701"/>
                  </a:lnTo>
                  <a:lnTo>
                    <a:pt x="350939" y="30899"/>
                  </a:lnTo>
                  <a:lnTo>
                    <a:pt x="356844" y="29540"/>
                  </a:lnTo>
                  <a:close/>
                </a:path>
                <a:path w="7182484" h="128904">
                  <a:moveTo>
                    <a:pt x="418045" y="12420"/>
                  </a:moveTo>
                  <a:lnTo>
                    <a:pt x="418007" y="7518"/>
                  </a:lnTo>
                  <a:lnTo>
                    <a:pt x="415366" y="8750"/>
                  </a:lnTo>
                  <a:lnTo>
                    <a:pt x="411238" y="7810"/>
                  </a:lnTo>
                  <a:lnTo>
                    <a:pt x="411276" y="12801"/>
                  </a:lnTo>
                  <a:lnTo>
                    <a:pt x="413880" y="11531"/>
                  </a:lnTo>
                  <a:lnTo>
                    <a:pt x="418045" y="12420"/>
                  </a:lnTo>
                  <a:close/>
                </a:path>
                <a:path w="7182484" h="128904">
                  <a:moveTo>
                    <a:pt x="438746" y="11912"/>
                  </a:moveTo>
                  <a:lnTo>
                    <a:pt x="434213" y="11963"/>
                  </a:lnTo>
                  <a:lnTo>
                    <a:pt x="430212" y="8343"/>
                  </a:lnTo>
                  <a:lnTo>
                    <a:pt x="427037" y="6629"/>
                  </a:lnTo>
                  <a:lnTo>
                    <a:pt x="424980" y="12369"/>
                  </a:lnTo>
                  <a:lnTo>
                    <a:pt x="427723" y="13284"/>
                  </a:lnTo>
                  <a:lnTo>
                    <a:pt x="429107" y="16332"/>
                  </a:lnTo>
                  <a:lnTo>
                    <a:pt x="428726" y="22136"/>
                  </a:lnTo>
                  <a:lnTo>
                    <a:pt x="435610" y="21920"/>
                  </a:lnTo>
                  <a:lnTo>
                    <a:pt x="435470" y="16903"/>
                  </a:lnTo>
                  <a:lnTo>
                    <a:pt x="438162" y="15875"/>
                  </a:lnTo>
                  <a:lnTo>
                    <a:pt x="438746" y="11912"/>
                  </a:lnTo>
                  <a:close/>
                </a:path>
                <a:path w="7182484" h="128904">
                  <a:moveTo>
                    <a:pt x="466178" y="11010"/>
                  </a:moveTo>
                  <a:lnTo>
                    <a:pt x="463892" y="3759"/>
                  </a:lnTo>
                  <a:lnTo>
                    <a:pt x="462013" y="11595"/>
                  </a:lnTo>
                  <a:lnTo>
                    <a:pt x="466178" y="11010"/>
                  </a:lnTo>
                  <a:close/>
                </a:path>
                <a:path w="7182484" h="128904">
                  <a:moveTo>
                    <a:pt x="472300" y="10871"/>
                  </a:moveTo>
                  <a:lnTo>
                    <a:pt x="466178" y="11010"/>
                  </a:lnTo>
                  <a:lnTo>
                    <a:pt x="468655" y="16522"/>
                  </a:lnTo>
                  <a:lnTo>
                    <a:pt x="471906" y="14592"/>
                  </a:lnTo>
                  <a:lnTo>
                    <a:pt x="472300" y="10871"/>
                  </a:lnTo>
                  <a:close/>
                </a:path>
                <a:path w="7182484" h="128904">
                  <a:moveTo>
                    <a:pt x="551535" y="16840"/>
                  </a:moveTo>
                  <a:lnTo>
                    <a:pt x="549681" y="14325"/>
                  </a:lnTo>
                  <a:lnTo>
                    <a:pt x="548678" y="13093"/>
                  </a:lnTo>
                  <a:lnTo>
                    <a:pt x="544423" y="16840"/>
                  </a:lnTo>
                  <a:lnTo>
                    <a:pt x="546265" y="19380"/>
                  </a:lnTo>
                  <a:lnTo>
                    <a:pt x="547293" y="20777"/>
                  </a:lnTo>
                  <a:lnTo>
                    <a:pt x="551535" y="16840"/>
                  </a:lnTo>
                  <a:close/>
                </a:path>
                <a:path w="7182484" h="128904">
                  <a:moveTo>
                    <a:pt x="563930" y="29133"/>
                  </a:moveTo>
                  <a:lnTo>
                    <a:pt x="557695" y="29489"/>
                  </a:lnTo>
                  <a:lnTo>
                    <a:pt x="549186" y="24104"/>
                  </a:lnTo>
                  <a:lnTo>
                    <a:pt x="542925" y="24384"/>
                  </a:lnTo>
                  <a:lnTo>
                    <a:pt x="526630" y="29845"/>
                  </a:lnTo>
                  <a:lnTo>
                    <a:pt x="506120" y="29476"/>
                  </a:lnTo>
                  <a:lnTo>
                    <a:pt x="486752" y="30632"/>
                  </a:lnTo>
                  <a:lnTo>
                    <a:pt x="473862" y="40614"/>
                  </a:lnTo>
                  <a:lnTo>
                    <a:pt x="485279" y="38976"/>
                  </a:lnTo>
                  <a:lnTo>
                    <a:pt x="494372" y="38709"/>
                  </a:lnTo>
                  <a:lnTo>
                    <a:pt x="503567" y="37973"/>
                  </a:lnTo>
                  <a:lnTo>
                    <a:pt x="515239" y="34899"/>
                  </a:lnTo>
                  <a:lnTo>
                    <a:pt x="521881" y="33540"/>
                  </a:lnTo>
                  <a:lnTo>
                    <a:pt x="523062" y="40398"/>
                  </a:lnTo>
                  <a:lnTo>
                    <a:pt x="529323" y="39547"/>
                  </a:lnTo>
                  <a:lnTo>
                    <a:pt x="532752" y="34594"/>
                  </a:lnTo>
                  <a:lnTo>
                    <a:pt x="539292" y="33921"/>
                  </a:lnTo>
                  <a:lnTo>
                    <a:pt x="546023" y="33515"/>
                  </a:lnTo>
                  <a:lnTo>
                    <a:pt x="550024" y="29337"/>
                  </a:lnTo>
                  <a:lnTo>
                    <a:pt x="551599" y="33845"/>
                  </a:lnTo>
                  <a:lnTo>
                    <a:pt x="557098" y="35280"/>
                  </a:lnTo>
                  <a:lnTo>
                    <a:pt x="562546" y="33693"/>
                  </a:lnTo>
                  <a:lnTo>
                    <a:pt x="563930" y="29133"/>
                  </a:lnTo>
                  <a:close/>
                </a:path>
                <a:path w="7182484" h="128904">
                  <a:moveTo>
                    <a:pt x="706577" y="12115"/>
                  </a:moveTo>
                  <a:lnTo>
                    <a:pt x="699579" y="12204"/>
                  </a:lnTo>
                  <a:lnTo>
                    <a:pt x="696899" y="13385"/>
                  </a:lnTo>
                  <a:lnTo>
                    <a:pt x="692696" y="12458"/>
                  </a:lnTo>
                  <a:lnTo>
                    <a:pt x="692696" y="17322"/>
                  </a:lnTo>
                  <a:lnTo>
                    <a:pt x="697903" y="16471"/>
                  </a:lnTo>
                  <a:lnTo>
                    <a:pt x="705612" y="18948"/>
                  </a:lnTo>
                  <a:lnTo>
                    <a:pt x="706577" y="12115"/>
                  </a:lnTo>
                  <a:close/>
                </a:path>
                <a:path w="7182484" h="128904">
                  <a:moveTo>
                    <a:pt x="977303" y="16446"/>
                  </a:moveTo>
                  <a:lnTo>
                    <a:pt x="975448" y="13792"/>
                  </a:lnTo>
                  <a:lnTo>
                    <a:pt x="974509" y="12420"/>
                  </a:lnTo>
                  <a:lnTo>
                    <a:pt x="970114" y="16129"/>
                  </a:lnTo>
                  <a:lnTo>
                    <a:pt x="971981" y="18745"/>
                  </a:lnTo>
                  <a:lnTo>
                    <a:pt x="972959" y="20154"/>
                  </a:lnTo>
                  <a:lnTo>
                    <a:pt x="977303" y="16446"/>
                  </a:lnTo>
                  <a:close/>
                </a:path>
                <a:path w="7182484" h="128904">
                  <a:moveTo>
                    <a:pt x="1495920" y="11874"/>
                  </a:moveTo>
                  <a:lnTo>
                    <a:pt x="1494053" y="9296"/>
                  </a:lnTo>
                  <a:lnTo>
                    <a:pt x="1493139" y="8051"/>
                  </a:lnTo>
                  <a:lnTo>
                    <a:pt x="1488668" y="11709"/>
                  </a:lnTo>
                  <a:lnTo>
                    <a:pt x="1490497" y="14287"/>
                  </a:lnTo>
                  <a:lnTo>
                    <a:pt x="1491500" y="15697"/>
                  </a:lnTo>
                  <a:lnTo>
                    <a:pt x="1495920" y="11874"/>
                  </a:lnTo>
                  <a:close/>
                </a:path>
                <a:path w="7182484" h="128904">
                  <a:moveTo>
                    <a:pt x="1558010" y="14960"/>
                  </a:moveTo>
                  <a:lnTo>
                    <a:pt x="1555203" y="16052"/>
                  </a:lnTo>
                  <a:lnTo>
                    <a:pt x="1550949" y="15049"/>
                  </a:lnTo>
                  <a:lnTo>
                    <a:pt x="1550860" y="19837"/>
                  </a:lnTo>
                  <a:lnTo>
                    <a:pt x="1553629" y="18796"/>
                  </a:lnTo>
                  <a:lnTo>
                    <a:pt x="1557832" y="19748"/>
                  </a:lnTo>
                  <a:lnTo>
                    <a:pt x="1558010" y="14960"/>
                  </a:lnTo>
                  <a:close/>
                </a:path>
                <a:path w="7182484" h="128904">
                  <a:moveTo>
                    <a:pt x="1565224" y="63"/>
                  </a:moveTo>
                  <a:lnTo>
                    <a:pt x="1558124" y="0"/>
                  </a:lnTo>
                  <a:lnTo>
                    <a:pt x="1555305" y="1104"/>
                  </a:lnTo>
                  <a:lnTo>
                    <a:pt x="1551063" y="0"/>
                  </a:lnTo>
                  <a:lnTo>
                    <a:pt x="1550962" y="4978"/>
                  </a:lnTo>
                  <a:lnTo>
                    <a:pt x="1556321" y="4178"/>
                  </a:lnTo>
                  <a:lnTo>
                    <a:pt x="1564055" y="6883"/>
                  </a:lnTo>
                  <a:lnTo>
                    <a:pt x="1565224" y="63"/>
                  </a:lnTo>
                  <a:close/>
                </a:path>
                <a:path w="7182484" h="128904">
                  <a:moveTo>
                    <a:pt x="1589976" y="5372"/>
                  </a:moveTo>
                  <a:lnTo>
                    <a:pt x="1587246" y="6350"/>
                  </a:lnTo>
                  <a:lnTo>
                    <a:pt x="1583016" y="5372"/>
                  </a:lnTo>
                  <a:lnTo>
                    <a:pt x="1582851" y="10172"/>
                  </a:lnTo>
                  <a:lnTo>
                    <a:pt x="1585645" y="9169"/>
                  </a:lnTo>
                  <a:lnTo>
                    <a:pt x="1589900" y="10160"/>
                  </a:lnTo>
                  <a:lnTo>
                    <a:pt x="1589976" y="5372"/>
                  </a:lnTo>
                  <a:close/>
                </a:path>
                <a:path w="7182484" h="128904">
                  <a:moveTo>
                    <a:pt x="1596986" y="25361"/>
                  </a:moveTo>
                  <a:lnTo>
                    <a:pt x="1594624" y="19723"/>
                  </a:lnTo>
                  <a:lnTo>
                    <a:pt x="1591170" y="21488"/>
                  </a:lnTo>
                  <a:lnTo>
                    <a:pt x="1590624" y="25196"/>
                  </a:lnTo>
                  <a:lnTo>
                    <a:pt x="1596986" y="25361"/>
                  </a:lnTo>
                  <a:close/>
                </a:path>
                <a:path w="7182484" h="128904">
                  <a:moveTo>
                    <a:pt x="1607693" y="15430"/>
                  </a:moveTo>
                  <a:lnTo>
                    <a:pt x="1606105" y="5969"/>
                  </a:lnTo>
                  <a:lnTo>
                    <a:pt x="1602790" y="6642"/>
                  </a:lnTo>
                  <a:lnTo>
                    <a:pt x="1601927" y="11722"/>
                  </a:lnTo>
                  <a:lnTo>
                    <a:pt x="1607693" y="15430"/>
                  </a:lnTo>
                  <a:close/>
                </a:path>
                <a:path w="7182484" h="128904">
                  <a:moveTo>
                    <a:pt x="1612341" y="22148"/>
                  </a:moveTo>
                  <a:lnTo>
                    <a:pt x="1607693" y="15430"/>
                  </a:lnTo>
                  <a:lnTo>
                    <a:pt x="1609280" y="26162"/>
                  </a:lnTo>
                  <a:lnTo>
                    <a:pt x="1602511" y="24942"/>
                  </a:lnTo>
                  <a:lnTo>
                    <a:pt x="1596986" y="25336"/>
                  </a:lnTo>
                  <a:lnTo>
                    <a:pt x="1601508" y="31737"/>
                  </a:lnTo>
                  <a:lnTo>
                    <a:pt x="1608455" y="29133"/>
                  </a:lnTo>
                  <a:lnTo>
                    <a:pt x="1612341" y="22148"/>
                  </a:lnTo>
                  <a:close/>
                </a:path>
                <a:path w="7182484" h="128904">
                  <a:moveTo>
                    <a:pt x="1642122" y="21031"/>
                  </a:moveTo>
                  <a:lnTo>
                    <a:pt x="1636090" y="15709"/>
                  </a:lnTo>
                  <a:lnTo>
                    <a:pt x="1635988" y="23215"/>
                  </a:lnTo>
                  <a:lnTo>
                    <a:pt x="1633397" y="27089"/>
                  </a:lnTo>
                  <a:lnTo>
                    <a:pt x="1630324" y="30251"/>
                  </a:lnTo>
                  <a:lnTo>
                    <a:pt x="1628775" y="35572"/>
                  </a:lnTo>
                  <a:lnTo>
                    <a:pt x="1636496" y="34061"/>
                  </a:lnTo>
                  <a:lnTo>
                    <a:pt x="1641602" y="28181"/>
                  </a:lnTo>
                  <a:lnTo>
                    <a:pt x="1642122" y="21031"/>
                  </a:lnTo>
                  <a:close/>
                </a:path>
                <a:path w="7182484" h="128904">
                  <a:moveTo>
                    <a:pt x="1685836" y="16205"/>
                  </a:moveTo>
                  <a:lnTo>
                    <a:pt x="1677543" y="17843"/>
                  </a:lnTo>
                  <a:lnTo>
                    <a:pt x="1672158" y="15290"/>
                  </a:lnTo>
                  <a:lnTo>
                    <a:pt x="1668094" y="11010"/>
                  </a:lnTo>
                  <a:lnTo>
                    <a:pt x="1668564" y="19316"/>
                  </a:lnTo>
                  <a:lnTo>
                    <a:pt x="1675053" y="22313"/>
                  </a:lnTo>
                  <a:lnTo>
                    <a:pt x="1682496" y="20942"/>
                  </a:lnTo>
                  <a:lnTo>
                    <a:pt x="1685836" y="16205"/>
                  </a:lnTo>
                  <a:close/>
                </a:path>
                <a:path w="7182484" h="128904">
                  <a:moveTo>
                    <a:pt x="1697990" y="28206"/>
                  </a:moveTo>
                  <a:lnTo>
                    <a:pt x="1692414" y="25234"/>
                  </a:lnTo>
                  <a:lnTo>
                    <a:pt x="1692770" y="31343"/>
                  </a:lnTo>
                  <a:lnTo>
                    <a:pt x="1697990" y="28206"/>
                  </a:lnTo>
                  <a:close/>
                </a:path>
                <a:path w="7182484" h="128904">
                  <a:moveTo>
                    <a:pt x="2189683" y="30632"/>
                  </a:moveTo>
                  <a:lnTo>
                    <a:pt x="2187867" y="28041"/>
                  </a:lnTo>
                  <a:lnTo>
                    <a:pt x="2186927" y="26746"/>
                  </a:lnTo>
                  <a:lnTo>
                    <a:pt x="2182393" y="30365"/>
                  </a:lnTo>
                  <a:lnTo>
                    <a:pt x="2184184" y="33045"/>
                  </a:lnTo>
                  <a:lnTo>
                    <a:pt x="2185149" y="34480"/>
                  </a:lnTo>
                  <a:lnTo>
                    <a:pt x="2189683" y="30632"/>
                  </a:lnTo>
                  <a:close/>
                </a:path>
                <a:path w="7182484" h="128904">
                  <a:moveTo>
                    <a:pt x="2373934" y="16421"/>
                  </a:moveTo>
                  <a:lnTo>
                    <a:pt x="2368842" y="16725"/>
                  </a:lnTo>
                  <a:lnTo>
                    <a:pt x="2362809" y="15633"/>
                  </a:lnTo>
                  <a:lnTo>
                    <a:pt x="2357831" y="16090"/>
                  </a:lnTo>
                  <a:lnTo>
                    <a:pt x="2355913" y="20993"/>
                  </a:lnTo>
                  <a:lnTo>
                    <a:pt x="2362974" y="21653"/>
                  </a:lnTo>
                  <a:lnTo>
                    <a:pt x="2367775" y="24104"/>
                  </a:lnTo>
                  <a:lnTo>
                    <a:pt x="2371153" y="23850"/>
                  </a:lnTo>
                  <a:lnTo>
                    <a:pt x="2373934" y="16421"/>
                  </a:lnTo>
                  <a:close/>
                </a:path>
                <a:path w="7182484" h="128904">
                  <a:moveTo>
                    <a:pt x="2420277" y="17221"/>
                  </a:moveTo>
                  <a:lnTo>
                    <a:pt x="2414701" y="17576"/>
                  </a:lnTo>
                  <a:lnTo>
                    <a:pt x="2407932" y="16306"/>
                  </a:lnTo>
                  <a:lnTo>
                    <a:pt x="2409393" y="26924"/>
                  </a:lnTo>
                  <a:lnTo>
                    <a:pt x="2415476" y="27317"/>
                  </a:lnTo>
                  <a:lnTo>
                    <a:pt x="2418600" y="23241"/>
                  </a:lnTo>
                  <a:lnTo>
                    <a:pt x="2420277" y="17221"/>
                  </a:lnTo>
                  <a:close/>
                </a:path>
                <a:path w="7182484" h="128904">
                  <a:moveTo>
                    <a:pt x="2452141" y="32664"/>
                  </a:moveTo>
                  <a:lnTo>
                    <a:pt x="2446502" y="32092"/>
                  </a:lnTo>
                  <a:lnTo>
                    <a:pt x="2439695" y="33121"/>
                  </a:lnTo>
                  <a:lnTo>
                    <a:pt x="2441625" y="22466"/>
                  </a:lnTo>
                  <a:lnTo>
                    <a:pt x="2436558" y="22872"/>
                  </a:lnTo>
                  <a:lnTo>
                    <a:pt x="2430551" y="21844"/>
                  </a:lnTo>
                  <a:lnTo>
                    <a:pt x="2425573" y="22301"/>
                  </a:lnTo>
                  <a:lnTo>
                    <a:pt x="2423655" y="27178"/>
                  </a:lnTo>
                  <a:lnTo>
                    <a:pt x="2426347" y="28359"/>
                  </a:lnTo>
                  <a:lnTo>
                    <a:pt x="2430678" y="27457"/>
                  </a:lnTo>
                  <a:lnTo>
                    <a:pt x="2430716" y="32258"/>
                  </a:lnTo>
                  <a:lnTo>
                    <a:pt x="2426474" y="33007"/>
                  </a:lnTo>
                  <a:lnTo>
                    <a:pt x="2420582" y="31254"/>
                  </a:lnTo>
                  <a:lnTo>
                    <a:pt x="2419832" y="37147"/>
                  </a:lnTo>
                  <a:lnTo>
                    <a:pt x="2429726" y="37084"/>
                  </a:lnTo>
                  <a:lnTo>
                    <a:pt x="2442413" y="37820"/>
                  </a:lnTo>
                  <a:lnTo>
                    <a:pt x="2451887" y="37096"/>
                  </a:lnTo>
                  <a:lnTo>
                    <a:pt x="2452141" y="32664"/>
                  </a:lnTo>
                  <a:close/>
                </a:path>
                <a:path w="7182484" h="128904">
                  <a:moveTo>
                    <a:pt x="2638526" y="41897"/>
                  </a:moveTo>
                  <a:lnTo>
                    <a:pt x="2635707" y="43002"/>
                  </a:lnTo>
                  <a:lnTo>
                    <a:pt x="2631529" y="41821"/>
                  </a:lnTo>
                  <a:lnTo>
                    <a:pt x="2631249" y="46786"/>
                  </a:lnTo>
                  <a:lnTo>
                    <a:pt x="2634043" y="45605"/>
                  </a:lnTo>
                  <a:lnTo>
                    <a:pt x="2638348" y="46621"/>
                  </a:lnTo>
                  <a:lnTo>
                    <a:pt x="2638526" y="41897"/>
                  </a:lnTo>
                  <a:close/>
                </a:path>
                <a:path w="7182484" h="128904">
                  <a:moveTo>
                    <a:pt x="2663939" y="32448"/>
                  </a:moveTo>
                  <a:lnTo>
                    <a:pt x="2655557" y="28740"/>
                  </a:lnTo>
                  <a:lnTo>
                    <a:pt x="2654223" y="33223"/>
                  </a:lnTo>
                  <a:lnTo>
                    <a:pt x="2657741" y="37312"/>
                  </a:lnTo>
                  <a:lnTo>
                    <a:pt x="2663939" y="32448"/>
                  </a:lnTo>
                  <a:close/>
                </a:path>
                <a:path w="7182484" h="128904">
                  <a:moveTo>
                    <a:pt x="2670835" y="42621"/>
                  </a:moveTo>
                  <a:lnTo>
                    <a:pt x="2664193" y="43167"/>
                  </a:lnTo>
                  <a:lnTo>
                    <a:pt x="2658757" y="45618"/>
                  </a:lnTo>
                  <a:lnTo>
                    <a:pt x="2656243" y="52209"/>
                  </a:lnTo>
                  <a:lnTo>
                    <a:pt x="2664409" y="53809"/>
                  </a:lnTo>
                  <a:lnTo>
                    <a:pt x="2669730" y="51358"/>
                  </a:lnTo>
                  <a:lnTo>
                    <a:pt x="2670835" y="42621"/>
                  </a:lnTo>
                  <a:close/>
                </a:path>
                <a:path w="7182484" h="128904">
                  <a:moveTo>
                    <a:pt x="2683383" y="45440"/>
                  </a:moveTo>
                  <a:lnTo>
                    <a:pt x="2681592" y="42875"/>
                  </a:lnTo>
                  <a:lnTo>
                    <a:pt x="2680678" y="41452"/>
                  </a:lnTo>
                  <a:lnTo>
                    <a:pt x="2676080" y="45148"/>
                  </a:lnTo>
                  <a:lnTo>
                    <a:pt x="2677884" y="47853"/>
                  </a:lnTo>
                  <a:lnTo>
                    <a:pt x="2678874" y="49110"/>
                  </a:lnTo>
                  <a:lnTo>
                    <a:pt x="2683383" y="45440"/>
                  </a:lnTo>
                  <a:close/>
                </a:path>
                <a:path w="7182484" h="128904">
                  <a:moveTo>
                    <a:pt x="2767533" y="49860"/>
                  </a:moveTo>
                  <a:lnTo>
                    <a:pt x="2762643" y="49784"/>
                  </a:lnTo>
                  <a:lnTo>
                    <a:pt x="2759811" y="47155"/>
                  </a:lnTo>
                  <a:lnTo>
                    <a:pt x="2756954" y="44564"/>
                  </a:lnTo>
                  <a:lnTo>
                    <a:pt x="2756700" y="54483"/>
                  </a:lnTo>
                  <a:lnTo>
                    <a:pt x="2761729" y="60261"/>
                  </a:lnTo>
                  <a:lnTo>
                    <a:pt x="2765323" y="60121"/>
                  </a:lnTo>
                  <a:lnTo>
                    <a:pt x="2767533" y="49860"/>
                  </a:lnTo>
                  <a:close/>
                </a:path>
                <a:path w="7182484" h="128904">
                  <a:moveTo>
                    <a:pt x="3028632" y="28384"/>
                  </a:moveTo>
                  <a:lnTo>
                    <a:pt x="3026829" y="25755"/>
                  </a:lnTo>
                  <a:lnTo>
                    <a:pt x="3025876" y="24282"/>
                  </a:lnTo>
                  <a:lnTo>
                    <a:pt x="3021317" y="28028"/>
                  </a:lnTo>
                  <a:lnTo>
                    <a:pt x="3023082" y="30734"/>
                  </a:lnTo>
                  <a:lnTo>
                    <a:pt x="3024009" y="32131"/>
                  </a:lnTo>
                  <a:lnTo>
                    <a:pt x="3028632" y="28384"/>
                  </a:lnTo>
                  <a:close/>
                </a:path>
                <a:path w="7182484" h="128904">
                  <a:moveTo>
                    <a:pt x="3084131" y="37160"/>
                  </a:moveTo>
                  <a:lnTo>
                    <a:pt x="3075025" y="35521"/>
                  </a:lnTo>
                  <a:lnTo>
                    <a:pt x="3071088" y="41427"/>
                  </a:lnTo>
                  <a:lnTo>
                    <a:pt x="3068180" y="48818"/>
                  </a:lnTo>
                  <a:lnTo>
                    <a:pt x="3062186" y="51650"/>
                  </a:lnTo>
                  <a:lnTo>
                    <a:pt x="3061779" y="45745"/>
                  </a:lnTo>
                  <a:lnTo>
                    <a:pt x="3063189" y="37490"/>
                  </a:lnTo>
                  <a:lnTo>
                    <a:pt x="3058972" y="36525"/>
                  </a:lnTo>
                  <a:lnTo>
                    <a:pt x="3053143" y="42291"/>
                  </a:lnTo>
                  <a:lnTo>
                    <a:pt x="3045155" y="44831"/>
                  </a:lnTo>
                  <a:lnTo>
                    <a:pt x="3036760" y="46774"/>
                  </a:lnTo>
                  <a:lnTo>
                    <a:pt x="3029750" y="50787"/>
                  </a:lnTo>
                  <a:lnTo>
                    <a:pt x="3011767" y="50330"/>
                  </a:lnTo>
                  <a:lnTo>
                    <a:pt x="3004820" y="57010"/>
                  </a:lnTo>
                  <a:lnTo>
                    <a:pt x="2994456" y="58686"/>
                  </a:lnTo>
                  <a:lnTo>
                    <a:pt x="2984512" y="60972"/>
                  </a:lnTo>
                  <a:lnTo>
                    <a:pt x="2978785" y="69469"/>
                  </a:lnTo>
                  <a:lnTo>
                    <a:pt x="2993072" y="67030"/>
                  </a:lnTo>
                  <a:lnTo>
                    <a:pt x="3007969" y="65557"/>
                  </a:lnTo>
                  <a:lnTo>
                    <a:pt x="3023603" y="65163"/>
                  </a:lnTo>
                  <a:lnTo>
                    <a:pt x="3040113" y="66027"/>
                  </a:lnTo>
                  <a:lnTo>
                    <a:pt x="3039986" y="51993"/>
                  </a:lnTo>
                  <a:lnTo>
                    <a:pt x="3058566" y="51536"/>
                  </a:lnTo>
                  <a:lnTo>
                    <a:pt x="3058414" y="56603"/>
                  </a:lnTo>
                  <a:lnTo>
                    <a:pt x="3055442" y="57442"/>
                  </a:lnTo>
                  <a:lnTo>
                    <a:pt x="3054693" y="61366"/>
                  </a:lnTo>
                  <a:lnTo>
                    <a:pt x="3064700" y="59207"/>
                  </a:lnTo>
                  <a:lnTo>
                    <a:pt x="3074428" y="56654"/>
                  </a:lnTo>
                  <a:lnTo>
                    <a:pt x="3081655" y="50393"/>
                  </a:lnTo>
                  <a:lnTo>
                    <a:pt x="3084131" y="37160"/>
                  </a:lnTo>
                  <a:close/>
                </a:path>
                <a:path w="7182484" h="128904">
                  <a:moveTo>
                    <a:pt x="3134753" y="33578"/>
                  </a:moveTo>
                  <a:lnTo>
                    <a:pt x="3129991" y="33515"/>
                  </a:lnTo>
                  <a:lnTo>
                    <a:pt x="3125800" y="37122"/>
                  </a:lnTo>
                  <a:lnTo>
                    <a:pt x="3122472" y="38862"/>
                  </a:lnTo>
                  <a:lnTo>
                    <a:pt x="3120301" y="33210"/>
                  </a:lnTo>
                  <a:lnTo>
                    <a:pt x="3113062" y="38074"/>
                  </a:lnTo>
                  <a:lnTo>
                    <a:pt x="3101771" y="37007"/>
                  </a:lnTo>
                  <a:lnTo>
                    <a:pt x="3091535" y="37553"/>
                  </a:lnTo>
                  <a:lnTo>
                    <a:pt x="3087497" y="47231"/>
                  </a:lnTo>
                  <a:lnTo>
                    <a:pt x="3091027" y="52603"/>
                  </a:lnTo>
                  <a:lnTo>
                    <a:pt x="3097796" y="53200"/>
                  </a:lnTo>
                  <a:lnTo>
                    <a:pt x="3104819" y="50939"/>
                  </a:lnTo>
                  <a:lnTo>
                    <a:pt x="3109125" y="47777"/>
                  </a:lnTo>
                  <a:lnTo>
                    <a:pt x="3114840" y="51968"/>
                  </a:lnTo>
                  <a:lnTo>
                    <a:pt x="3121342" y="50203"/>
                  </a:lnTo>
                  <a:lnTo>
                    <a:pt x="3128010" y="48641"/>
                  </a:lnTo>
                  <a:lnTo>
                    <a:pt x="3134207" y="53479"/>
                  </a:lnTo>
                  <a:lnTo>
                    <a:pt x="3134753" y="33578"/>
                  </a:lnTo>
                  <a:close/>
                </a:path>
                <a:path w="7182484" h="128904">
                  <a:moveTo>
                    <a:pt x="3143605" y="41236"/>
                  </a:moveTo>
                  <a:lnTo>
                    <a:pt x="3141815" y="38620"/>
                  </a:lnTo>
                  <a:lnTo>
                    <a:pt x="3140824" y="37363"/>
                  </a:lnTo>
                  <a:lnTo>
                    <a:pt x="3136265" y="40944"/>
                  </a:lnTo>
                  <a:lnTo>
                    <a:pt x="3138068" y="43561"/>
                  </a:lnTo>
                  <a:lnTo>
                    <a:pt x="3139033" y="44983"/>
                  </a:lnTo>
                  <a:lnTo>
                    <a:pt x="3143605" y="41236"/>
                  </a:lnTo>
                  <a:close/>
                </a:path>
                <a:path w="7182484" h="128904">
                  <a:moveTo>
                    <a:pt x="3203422" y="42926"/>
                  </a:moveTo>
                  <a:lnTo>
                    <a:pt x="3199206" y="39420"/>
                  </a:lnTo>
                  <a:lnTo>
                    <a:pt x="3194100" y="39992"/>
                  </a:lnTo>
                  <a:lnTo>
                    <a:pt x="3192119" y="44945"/>
                  </a:lnTo>
                  <a:lnTo>
                    <a:pt x="3194291" y="45250"/>
                  </a:lnTo>
                  <a:lnTo>
                    <a:pt x="3196348" y="45821"/>
                  </a:lnTo>
                  <a:lnTo>
                    <a:pt x="3195548" y="49987"/>
                  </a:lnTo>
                  <a:lnTo>
                    <a:pt x="3202762" y="50165"/>
                  </a:lnTo>
                  <a:lnTo>
                    <a:pt x="3203422" y="42926"/>
                  </a:lnTo>
                  <a:close/>
                </a:path>
                <a:path w="7182484" h="128904">
                  <a:moveTo>
                    <a:pt x="3216999" y="55600"/>
                  </a:moveTo>
                  <a:lnTo>
                    <a:pt x="3209798" y="55410"/>
                  </a:lnTo>
                  <a:lnTo>
                    <a:pt x="3209531" y="65328"/>
                  </a:lnTo>
                  <a:lnTo>
                    <a:pt x="3216719" y="65519"/>
                  </a:lnTo>
                  <a:lnTo>
                    <a:pt x="3216999" y="55600"/>
                  </a:lnTo>
                  <a:close/>
                </a:path>
                <a:path w="7182484" h="128904">
                  <a:moveTo>
                    <a:pt x="3336429" y="38709"/>
                  </a:moveTo>
                  <a:lnTo>
                    <a:pt x="3333610" y="39662"/>
                  </a:lnTo>
                  <a:lnTo>
                    <a:pt x="3329317" y="38620"/>
                  </a:lnTo>
                  <a:lnTo>
                    <a:pt x="3329101" y="43408"/>
                  </a:lnTo>
                  <a:lnTo>
                    <a:pt x="3331921" y="42443"/>
                  </a:lnTo>
                  <a:lnTo>
                    <a:pt x="3336213" y="43497"/>
                  </a:lnTo>
                  <a:lnTo>
                    <a:pt x="3336429" y="38709"/>
                  </a:lnTo>
                  <a:close/>
                </a:path>
                <a:path w="7182484" h="128904">
                  <a:moveTo>
                    <a:pt x="3354413" y="39166"/>
                  </a:moveTo>
                  <a:lnTo>
                    <a:pt x="3350196" y="39776"/>
                  </a:lnTo>
                  <a:lnTo>
                    <a:pt x="3344253" y="38049"/>
                  </a:lnTo>
                  <a:lnTo>
                    <a:pt x="3343503" y="43776"/>
                  </a:lnTo>
                  <a:lnTo>
                    <a:pt x="3347732" y="43205"/>
                  </a:lnTo>
                  <a:lnTo>
                    <a:pt x="3353689" y="44983"/>
                  </a:lnTo>
                  <a:lnTo>
                    <a:pt x="3354413" y="39166"/>
                  </a:lnTo>
                  <a:close/>
                </a:path>
                <a:path w="7182484" h="128904">
                  <a:moveTo>
                    <a:pt x="3379546" y="44691"/>
                  </a:moveTo>
                  <a:lnTo>
                    <a:pt x="3376714" y="45770"/>
                  </a:lnTo>
                  <a:lnTo>
                    <a:pt x="3372434" y="44653"/>
                  </a:lnTo>
                  <a:lnTo>
                    <a:pt x="3372167" y="49517"/>
                  </a:lnTo>
                  <a:lnTo>
                    <a:pt x="3374987" y="48437"/>
                  </a:lnTo>
                  <a:lnTo>
                    <a:pt x="3379266" y="49644"/>
                  </a:lnTo>
                  <a:lnTo>
                    <a:pt x="3379546" y="44691"/>
                  </a:lnTo>
                  <a:close/>
                </a:path>
                <a:path w="7182484" h="128904">
                  <a:moveTo>
                    <a:pt x="3406419" y="53060"/>
                  </a:moveTo>
                  <a:lnTo>
                    <a:pt x="3404603" y="50355"/>
                  </a:lnTo>
                  <a:lnTo>
                    <a:pt x="3403625" y="48958"/>
                  </a:lnTo>
                  <a:lnTo>
                    <a:pt x="3399078" y="52539"/>
                  </a:lnTo>
                  <a:lnTo>
                    <a:pt x="3400844" y="55206"/>
                  </a:lnTo>
                  <a:lnTo>
                    <a:pt x="3401796" y="56642"/>
                  </a:lnTo>
                  <a:lnTo>
                    <a:pt x="3406419" y="53060"/>
                  </a:lnTo>
                  <a:close/>
                </a:path>
                <a:path w="7182484" h="128904">
                  <a:moveTo>
                    <a:pt x="3433064" y="61099"/>
                  </a:moveTo>
                  <a:lnTo>
                    <a:pt x="3431565" y="52146"/>
                  </a:lnTo>
                  <a:lnTo>
                    <a:pt x="3426815" y="47663"/>
                  </a:lnTo>
                  <a:lnTo>
                    <a:pt x="3421634" y="48539"/>
                  </a:lnTo>
                  <a:lnTo>
                    <a:pt x="3418840" y="55664"/>
                  </a:lnTo>
                  <a:lnTo>
                    <a:pt x="3425710" y="54787"/>
                  </a:lnTo>
                  <a:lnTo>
                    <a:pt x="3426637" y="61493"/>
                  </a:lnTo>
                  <a:lnTo>
                    <a:pt x="3433064" y="61099"/>
                  </a:lnTo>
                  <a:close/>
                </a:path>
                <a:path w="7182484" h="128904">
                  <a:moveTo>
                    <a:pt x="3472700" y="62103"/>
                  </a:moveTo>
                  <a:lnTo>
                    <a:pt x="3470198" y="56959"/>
                  </a:lnTo>
                  <a:lnTo>
                    <a:pt x="3464306" y="56273"/>
                  </a:lnTo>
                  <a:lnTo>
                    <a:pt x="3457257" y="57099"/>
                  </a:lnTo>
                  <a:lnTo>
                    <a:pt x="3451275" y="56489"/>
                  </a:lnTo>
                  <a:lnTo>
                    <a:pt x="3453803" y="61607"/>
                  </a:lnTo>
                  <a:lnTo>
                    <a:pt x="3459708" y="62331"/>
                  </a:lnTo>
                  <a:lnTo>
                    <a:pt x="3466757" y="61544"/>
                  </a:lnTo>
                  <a:lnTo>
                    <a:pt x="3472700" y="62103"/>
                  </a:lnTo>
                  <a:close/>
                </a:path>
                <a:path w="7182484" h="128904">
                  <a:moveTo>
                    <a:pt x="3479215" y="62725"/>
                  </a:moveTo>
                  <a:lnTo>
                    <a:pt x="3478453" y="57835"/>
                  </a:lnTo>
                  <a:lnTo>
                    <a:pt x="3472700" y="62103"/>
                  </a:lnTo>
                  <a:lnTo>
                    <a:pt x="3476726" y="67310"/>
                  </a:lnTo>
                  <a:lnTo>
                    <a:pt x="3479215" y="62725"/>
                  </a:lnTo>
                  <a:close/>
                </a:path>
                <a:path w="7182484" h="128904">
                  <a:moveTo>
                    <a:pt x="3723932" y="66192"/>
                  </a:moveTo>
                  <a:lnTo>
                    <a:pt x="3722141" y="63601"/>
                  </a:lnTo>
                  <a:lnTo>
                    <a:pt x="3721201" y="62280"/>
                  </a:lnTo>
                  <a:lnTo>
                    <a:pt x="3716629" y="65862"/>
                  </a:lnTo>
                  <a:lnTo>
                    <a:pt x="3718395" y="68567"/>
                  </a:lnTo>
                  <a:lnTo>
                    <a:pt x="3719284" y="69989"/>
                  </a:lnTo>
                  <a:lnTo>
                    <a:pt x="3723932" y="66192"/>
                  </a:lnTo>
                  <a:close/>
                </a:path>
                <a:path w="7182484" h="128904">
                  <a:moveTo>
                    <a:pt x="3814889" y="48742"/>
                  </a:moveTo>
                  <a:lnTo>
                    <a:pt x="3813098" y="46101"/>
                  </a:lnTo>
                  <a:lnTo>
                    <a:pt x="3812159" y="44615"/>
                  </a:lnTo>
                  <a:lnTo>
                    <a:pt x="3807561" y="48361"/>
                  </a:lnTo>
                  <a:lnTo>
                    <a:pt x="3809339" y="51066"/>
                  </a:lnTo>
                  <a:lnTo>
                    <a:pt x="3810279" y="52476"/>
                  </a:lnTo>
                  <a:lnTo>
                    <a:pt x="3814889" y="48742"/>
                  </a:lnTo>
                  <a:close/>
                </a:path>
                <a:path w="7182484" h="128904">
                  <a:moveTo>
                    <a:pt x="3842004" y="46875"/>
                  </a:moveTo>
                  <a:lnTo>
                    <a:pt x="3835743" y="45377"/>
                  </a:lnTo>
                  <a:lnTo>
                    <a:pt x="3834625" y="51739"/>
                  </a:lnTo>
                  <a:lnTo>
                    <a:pt x="3838727" y="51269"/>
                  </a:lnTo>
                  <a:lnTo>
                    <a:pt x="3840061" y="59156"/>
                  </a:lnTo>
                  <a:lnTo>
                    <a:pt x="3841889" y="51943"/>
                  </a:lnTo>
                  <a:lnTo>
                    <a:pt x="3842004" y="46875"/>
                  </a:lnTo>
                  <a:close/>
                </a:path>
                <a:path w="7182484" h="128904">
                  <a:moveTo>
                    <a:pt x="3906812" y="58534"/>
                  </a:moveTo>
                  <a:lnTo>
                    <a:pt x="3902024" y="58407"/>
                  </a:lnTo>
                  <a:lnTo>
                    <a:pt x="3903726" y="49834"/>
                  </a:lnTo>
                  <a:lnTo>
                    <a:pt x="3899839" y="48412"/>
                  </a:lnTo>
                  <a:lnTo>
                    <a:pt x="3899547" y="56705"/>
                  </a:lnTo>
                  <a:lnTo>
                    <a:pt x="3889743" y="50876"/>
                  </a:lnTo>
                  <a:lnTo>
                    <a:pt x="3888727" y="58064"/>
                  </a:lnTo>
                  <a:lnTo>
                    <a:pt x="3892258" y="61048"/>
                  </a:lnTo>
                  <a:lnTo>
                    <a:pt x="3898074" y="63817"/>
                  </a:lnTo>
                  <a:lnTo>
                    <a:pt x="3903738" y="63842"/>
                  </a:lnTo>
                  <a:lnTo>
                    <a:pt x="3906812" y="58534"/>
                  </a:lnTo>
                  <a:close/>
                </a:path>
                <a:path w="7182484" h="128904">
                  <a:moveTo>
                    <a:pt x="3915956" y="56438"/>
                  </a:moveTo>
                  <a:lnTo>
                    <a:pt x="3914152" y="53848"/>
                  </a:lnTo>
                  <a:lnTo>
                    <a:pt x="3913238" y="52362"/>
                  </a:lnTo>
                  <a:lnTo>
                    <a:pt x="3908615" y="56019"/>
                  </a:lnTo>
                  <a:lnTo>
                    <a:pt x="3910406" y="58623"/>
                  </a:lnTo>
                  <a:lnTo>
                    <a:pt x="3911396" y="60032"/>
                  </a:lnTo>
                  <a:lnTo>
                    <a:pt x="3915956" y="56438"/>
                  </a:lnTo>
                  <a:close/>
                </a:path>
                <a:path w="7182484" h="128904">
                  <a:moveTo>
                    <a:pt x="3930281" y="61722"/>
                  </a:moveTo>
                  <a:lnTo>
                    <a:pt x="3927551" y="57848"/>
                  </a:lnTo>
                  <a:lnTo>
                    <a:pt x="3922941" y="61429"/>
                  </a:lnTo>
                  <a:lnTo>
                    <a:pt x="3924731" y="64033"/>
                  </a:lnTo>
                  <a:lnTo>
                    <a:pt x="3925684" y="65455"/>
                  </a:lnTo>
                  <a:lnTo>
                    <a:pt x="3930281" y="61722"/>
                  </a:lnTo>
                  <a:close/>
                </a:path>
                <a:path w="7182484" h="128904">
                  <a:moveTo>
                    <a:pt x="3942816" y="64516"/>
                  </a:moveTo>
                  <a:lnTo>
                    <a:pt x="3936250" y="60553"/>
                  </a:lnTo>
                  <a:lnTo>
                    <a:pt x="3934104" y="65544"/>
                  </a:lnTo>
                  <a:lnTo>
                    <a:pt x="3936314" y="70015"/>
                  </a:lnTo>
                  <a:lnTo>
                    <a:pt x="3942816" y="64516"/>
                  </a:lnTo>
                  <a:close/>
                </a:path>
                <a:path w="7182484" h="128904">
                  <a:moveTo>
                    <a:pt x="4001058" y="75145"/>
                  </a:moveTo>
                  <a:lnTo>
                    <a:pt x="3997566" y="70104"/>
                  </a:lnTo>
                  <a:lnTo>
                    <a:pt x="3989679" y="70726"/>
                  </a:lnTo>
                  <a:lnTo>
                    <a:pt x="3989387" y="80848"/>
                  </a:lnTo>
                  <a:lnTo>
                    <a:pt x="3984523" y="78981"/>
                  </a:lnTo>
                  <a:lnTo>
                    <a:pt x="3982669" y="73444"/>
                  </a:lnTo>
                  <a:lnTo>
                    <a:pt x="3975087" y="75399"/>
                  </a:lnTo>
                  <a:lnTo>
                    <a:pt x="3974985" y="82156"/>
                  </a:lnTo>
                  <a:lnTo>
                    <a:pt x="3971061" y="90258"/>
                  </a:lnTo>
                  <a:lnTo>
                    <a:pt x="3976382" y="92760"/>
                  </a:lnTo>
                  <a:lnTo>
                    <a:pt x="3984231" y="92024"/>
                  </a:lnTo>
                  <a:lnTo>
                    <a:pt x="3992753" y="89344"/>
                  </a:lnTo>
                  <a:lnTo>
                    <a:pt x="4000081" y="85979"/>
                  </a:lnTo>
                  <a:lnTo>
                    <a:pt x="4001058" y="75145"/>
                  </a:lnTo>
                  <a:close/>
                </a:path>
                <a:path w="7182484" h="128904">
                  <a:moveTo>
                    <a:pt x="4205744" y="64020"/>
                  </a:moveTo>
                  <a:lnTo>
                    <a:pt x="4203916" y="61429"/>
                  </a:lnTo>
                  <a:lnTo>
                    <a:pt x="4202963" y="59944"/>
                  </a:lnTo>
                  <a:lnTo>
                    <a:pt x="4198391" y="63601"/>
                  </a:lnTo>
                  <a:lnTo>
                    <a:pt x="4200182" y="66205"/>
                  </a:lnTo>
                  <a:lnTo>
                    <a:pt x="4201109" y="67614"/>
                  </a:lnTo>
                  <a:lnTo>
                    <a:pt x="4205744" y="64020"/>
                  </a:lnTo>
                  <a:close/>
                </a:path>
                <a:path w="7182484" h="128904">
                  <a:moveTo>
                    <a:pt x="4483062" y="78511"/>
                  </a:moveTo>
                  <a:lnTo>
                    <a:pt x="4469955" y="77431"/>
                  </a:lnTo>
                  <a:lnTo>
                    <a:pt x="4460418" y="75996"/>
                  </a:lnTo>
                  <a:lnTo>
                    <a:pt x="4451312" y="75526"/>
                  </a:lnTo>
                  <a:lnTo>
                    <a:pt x="4439513" y="77393"/>
                  </a:lnTo>
                  <a:lnTo>
                    <a:pt x="4434662" y="75641"/>
                  </a:lnTo>
                  <a:lnTo>
                    <a:pt x="4432859" y="70065"/>
                  </a:lnTo>
                  <a:lnTo>
                    <a:pt x="4425150" y="71996"/>
                  </a:lnTo>
                  <a:lnTo>
                    <a:pt x="4396117" y="71259"/>
                  </a:lnTo>
                  <a:lnTo>
                    <a:pt x="4389183" y="71564"/>
                  </a:lnTo>
                  <a:lnTo>
                    <a:pt x="4381208" y="70345"/>
                  </a:lnTo>
                  <a:lnTo>
                    <a:pt x="4374312" y="70662"/>
                  </a:lnTo>
                  <a:lnTo>
                    <a:pt x="4370616" y="75615"/>
                  </a:lnTo>
                  <a:lnTo>
                    <a:pt x="4378680" y="79578"/>
                  </a:lnTo>
                  <a:lnTo>
                    <a:pt x="4385754" y="79171"/>
                  </a:lnTo>
                  <a:lnTo>
                    <a:pt x="4393412" y="77203"/>
                  </a:lnTo>
                  <a:lnTo>
                    <a:pt x="4403217" y="76441"/>
                  </a:lnTo>
                  <a:lnTo>
                    <a:pt x="4407357" y="80848"/>
                  </a:lnTo>
                  <a:lnTo>
                    <a:pt x="4412754" y="83261"/>
                  </a:lnTo>
                  <a:lnTo>
                    <a:pt x="4421263" y="81864"/>
                  </a:lnTo>
                  <a:lnTo>
                    <a:pt x="4453877" y="82715"/>
                  </a:lnTo>
                  <a:lnTo>
                    <a:pt x="4470628" y="84099"/>
                  </a:lnTo>
                  <a:lnTo>
                    <a:pt x="4477448" y="83070"/>
                  </a:lnTo>
                  <a:lnTo>
                    <a:pt x="4483062" y="78511"/>
                  </a:lnTo>
                  <a:close/>
                </a:path>
                <a:path w="7182484" h="128904">
                  <a:moveTo>
                    <a:pt x="4497425" y="83845"/>
                  </a:moveTo>
                  <a:lnTo>
                    <a:pt x="4494593" y="84975"/>
                  </a:lnTo>
                  <a:lnTo>
                    <a:pt x="4490275" y="83934"/>
                  </a:lnTo>
                  <a:lnTo>
                    <a:pt x="4490021" y="88722"/>
                  </a:lnTo>
                  <a:lnTo>
                    <a:pt x="4492879" y="87566"/>
                  </a:lnTo>
                  <a:lnTo>
                    <a:pt x="4497222" y="88734"/>
                  </a:lnTo>
                  <a:lnTo>
                    <a:pt x="4497425" y="83845"/>
                  </a:lnTo>
                  <a:close/>
                </a:path>
                <a:path w="7182484" h="128904">
                  <a:moveTo>
                    <a:pt x="4865243" y="87642"/>
                  </a:moveTo>
                  <a:lnTo>
                    <a:pt x="4862411" y="88722"/>
                  </a:lnTo>
                  <a:lnTo>
                    <a:pt x="4858067" y="87642"/>
                  </a:lnTo>
                  <a:lnTo>
                    <a:pt x="4857839" y="92430"/>
                  </a:lnTo>
                  <a:lnTo>
                    <a:pt x="4860683" y="91440"/>
                  </a:lnTo>
                  <a:lnTo>
                    <a:pt x="4865027" y="92430"/>
                  </a:lnTo>
                  <a:lnTo>
                    <a:pt x="4865243" y="87642"/>
                  </a:lnTo>
                  <a:close/>
                </a:path>
                <a:path w="7182484" h="128904">
                  <a:moveTo>
                    <a:pt x="4876190" y="87896"/>
                  </a:moveTo>
                  <a:lnTo>
                    <a:pt x="4869700" y="87807"/>
                  </a:lnTo>
                  <a:lnTo>
                    <a:pt x="4870145" y="91528"/>
                  </a:lnTo>
                  <a:lnTo>
                    <a:pt x="4873612" y="93433"/>
                  </a:lnTo>
                  <a:lnTo>
                    <a:pt x="4876190" y="87896"/>
                  </a:lnTo>
                  <a:close/>
                </a:path>
                <a:path w="7182484" h="128904">
                  <a:moveTo>
                    <a:pt x="4930749" y="94094"/>
                  </a:moveTo>
                  <a:lnTo>
                    <a:pt x="4927905" y="95224"/>
                  </a:lnTo>
                  <a:lnTo>
                    <a:pt x="4923523" y="94208"/>
                  </a:lnTo>
                  <a:lnTo>
                    <a:pt x="4923307" y="98983"/>
                  </a:lnTo>
                  <a:lnTo>
                    <a:pt x="4926203" y="97840"/>
                  </a:lnTo>
                  <a:lnTo>
                    <a:pt x="4930546" y="98983"/>
                  </a:lnTo>
                  <a:lnTo>
                    <a:pt x="4930749" y="94094"/>
                  </a:lnTo>
                  <a:close/>
                </a:path>
                <a:path w="7182484" h="128904">
                  <a:moveTo>
                    <a:pt x="5254396" y="83604"/>
                  </a:moveTo>
                  <a:lnTo>
                    <a:pt x="5252529" y="80987"/>
                  </a:lnTo>
                  <a:lnTo>
                    <a:pt x="5251551" y="79514"/>
                  </a:lnTo>
                  <a:lnTo>
                    <a:pt x="5246916" y="83273"/>
                  </a:lnTo>
                  <a:lnTo>
                    <a:pt x="5248770" y="85979"/>
                  </a:lnTo>
                  <a:lnTo>
                    <a:pt x="5249761" y="87388"/>
                  </a:lnTo>
                  <a:lnTo>
                    <a:pt x="5254396" y="83604"/>
                  </a:lnTo>
                  <a:close/>
                </a:path>
                <a:path w="7182484" h="128904">
                  <a:moveTo>
                    <a:pt x="5475795" y="94945"/>
                  </a:moveTo>
                  <a:lnTo>
                    <a:pt x="5467032" y="94119"/>
                  </a:lnTo>
                  <a:lnTo>
                    <a:pt x="5460250" y="96024"/>
                  </a:lnTo>
                  <a:lnTo>
                    <a:pt x="5454777" y="99771"/>
                  </a:lnTo>
                  <a:lnTo>
                    <a:pt x="5449989" y="104470"/>
                  </a:lnTo>
                  <a:lnTo>
                    <a:pt x="5449722" y="103974"/>
                  </a:lnTo>
                  <a:lnTo>
                    <a:pt x="5449519" y="103606"/>
                  </a:lnTo>
                  <a:lnTo>
                    <a:pt x="5445391" y="95897"/>
                  </a:lnTo>
                  <a:lnTo>
                    <a:pt x="5438330" y="94297"/>
                  </a:lnTo>
                  <a:lnTo>
                    <a:pt x="5435905" y="93751"/>
                  </a:lnTo>
                  <a:lnTo>
                    <a:pt x="5431434" y="93967"/>
                  </a:lnTo>
                  <a:lnTo>
                    <a:pt x="5431434" y="114249"/>
                  </a:lnTo>
                  <a:lnTo>
                    <a:pt x="5431244" y="119037"/>
                  </a:lnTo>
                  <a:lnTo>
                    <a:pt x="5431040" y="118973"/>
                  </a:lnTo>
                  <a:lnTo>
                    <a:pt x="5426875" y="117868"/>
                  </a:lnTo>
                  <a:lnTo>
                    <a:pt x="5424005" y="118973"/>
                  </a:lnTo>
                  <a:lnTo>
                    <a:pt x="5424017" y="118770"/>
                  </a:lnTo>
                  <a:lnTo>
                    <a:pt x="5424068" y="117716"/>
                  </a:lnTo>
                  <a:lnTo>
                    <a:pt x="5424106" y="117005"/>
                  </a:lnTo>
                  <a:lnTo>
                    <a:pt x="5424182" y="115252"/>
                  </a:lnTo>
                  <a:lnTo>
                    <a:pt x="5424233" y="114160"/>
                  </a:lnTo>
                  <a:lnTo>
                    <a:pt x="5428577" y="115290"/>
                  </a:lnTo>
                  <a:lnTo>
                    <a:pt x="5431434" y="114249"/>
                  </a:lnTo>
                  <a:lnTo>
                    <a:pt x="5431434" y="93967"/>
                  </a:lnTo>
                  <a:lnTo>
                    <a:pt x="5424348" y="94297"/>
                  </a:lnTo>
                  <a:lnTo>
                    <a:pt x="5422404" y="94221"/>
                  </a:lnTo>
                  <a:lnTo>
                    <a:pt x="5422404" y="111556"/>
                  </a:lnTo>
                  <a:lnTo>
                    <a:pt x="5417731" y="115252"/>
                  </a:lnTo>
                  <a:lnTo>
                    <a:pt x="5417007" y="114249"/>
                  </a:lnTo>
                  <a:lnTo>
                    <a:pt x="5414962" y="111290"/>
                  </a:lnTo>
                  <a:lnTo>
                    <a:pt x="5419395" y="107696"/>
                  </a:lnTo>
                  <a:lnTo>
                    <a:pt x="5419534" y="107581"/>
                  </a:lnTo>
                  <a:lnTo>
                    <a:pt x="5422404" y="111556"/>
                  </a:lnTo>
                  <a:lnTo>
                    <a:pt x="5422404" y="94221"/>
                  </a:lnTo>
                  <a:lnTo>
                    <a:pt x="5413527" y="93840"/>
                  </a:lnTo>
                  <a:lnTo>
                    <a:pt x="5408701" y="95529"/>
                  </a:lnTo>
                  <a:lnTo>
                    <a:pt x="5407609" y="102514"/>
                  </a:lnTo>
                  <a:lnTo>
                    <a:pt x="5402338" y="103606"/>
                  </a:lnTo>
                  <a:lnTo>
                    <a:pt x="5395963" y="99834"/>
                  </a:lnTo>
                  <a:lnTo>
                    <a:pt x="5388572" y="101434"/>
                  </a:lnTo>
                  <a:lnTo>
                    <a:pt x="5379821" y="103974"/>
                  </a:lnTo>
                  <a:lnTo>
                    <a:pt x="5375795" y="103606"/>
                  </a:lnTo>
                  <a:lnTo>
                    <a:pt x="5369382" y="103022"/>
                  </a:lnTo>
                  <a:lnTo>
                    <a:pt x="5362778" y="103606"/>
                  </a:lnTo>
                  <a:lnTo>
                    <a:pt x="5362651" y="102768"/>
                  </a:lnTo>
                  <a:lnTo>
                    <a:pt x="5361737" y="96774"/>
                  </a:lnTo>
                  <a:lnTo>
                    <a:pt x="5354802" y="97802"/>
                  </a:lnTo>
                  <a:lnTo>
                    <a:pt x="5349926" y="102768"/>
                  </a:lnTo>
                  <a:lnTo>
                    <a:pt x="5341239" y="102514"/>
                  </a:lnTo>
                  <a:lnTo>
                    <a:pt x="5336311" y="107480"/>
                  </a:lnTo>
                  <a:lnTo>
                    <a:pt x="5337784" y="99060"/>
                  </a:lnTo>
                  <a:lnTo>
                    <a:pt x="5333568" y="98044"/>
                  </a:lnTo>
                  <a:lnTo>
                    <a:pt x="5329174" y="97345"/>
                  </a:lnTo>
                  <a:lnTo>
                    <a:pt x="5324945" y="100355"/>
                  </a:lnTo>
                  <a:lnTo>
                    <a:pt x="5321630" y="104635"/>
                  </a:lnTo>
                  <a:lnTo>
                    <a:pt x="5317452" y="107696"/>
                  </a:lnTo>
                  <a:lnTo>
                    <a:pt x="5310670" y="107022"/>
                  </a:lnTo>
                  <a:lnTo>
                    <a:pt x="5309895" y="106222"/>
                  </a:lnTo>
                  <a:lnTo>
                    <a:pt x="5307558" y="103797"/>
                  </a:lnTo>
                  <a:lnTo>
                    <a:pt x="5302758" y="102781"/>
                  </a:lnTo>
                  <a:lnTo>
                    <a:pt x="5298300" y="101307"/>
                  </a:lnTo>
                  <a:lnTo>
                    <a:pt x="5296192" y="96735"/>
                  </a:lnTo>
                  <a:lnTo>
                    <a:pt x="5288673" y="98933"/>
                  </a:lnTo>
                  <a:lnTo>
                    <a:pt x="5274195" y="104025"/>
                  </a:lnTo>
                  <a:lnTo>
                    <a:pt x="5266677" y="106222"/>
                  </a:lnTo>
                  <a:lnTo>
                    <a:pt x="5258397" y="104482"/>
                  </a:lnTo>
                  <a:lnTo>
                    <a:pt x="5251653" y="102590"/>
                  </a:lnTo>
                  <a:lnTo>
                    <a:pt x="5245989" y="103670"/>
                  </a:lnTo>
                  <a:lnTo>
                    <a:pt x="5240947" y="110832"/>
                  </a:lnTo>
                  <a:lnTo>
                    <a:pt x="5245379" y="112979"/>
                  </a:lnTo>
                  <a:lnTo>
                    <a:pt x="5248300" y="117221"/>
                  </a:lnTo>
                  <a:lnTo>
                    <a:pt x="5247932" y="125844"/>
                  </a:lnTo>
                  <a:lnTo>
                    <a:pt x="5266779" y="126923"/>
                  </a:lnTo>
                  <a:lnTo>
                    <a:pt x="5283657" y="125183"/>
                  </a:lnTo>
                  <a:lnTo>
                    <a:pt x="5299202" y="121564"/>
                  </a:lnTo>
                  <a:lnTo>
                    <a:pt x="5314023" y="117005"/>
                  </a:lnTo>
                  <a:lnTo>
                    <a:pt x="5320093" y="117640"/>
                  </a:lnTo>
                  <a:lnTo>
                    <a:pt x="5326189" y="126720"/>
                  </a:lnTo>
                  <a:lnTo>
                    <a:pt x="5332222" y="127368"/>
                  </a:lnTo>
                  <a:lnTo>
                    <a:pt x="5339143" y="123418"/>
                  </a:lnTo>
                  <a:lnTo>
                    <a:pt x="5345798" y="119176"/>
                  </a:lnTo>
                  <a:lnTo>
                    <a:pt x="5354383" y="117716"/>
                  </a:lnTo>
                  <a:lnTo>
                    <a:pt x="5366867" y="120688"/>
                  </a:lnTo>
                  <a:lnTo>
                    <a:pt x="5377586" y="120154"/>
                  </a:lnTo>
                  <a:lnTo>
                    <a:pt x="5386730" y="121107"/>
                  </a:lnTo>
                  <a:lnTo>
                    <a:pt x="5394477" y="128473"/>
                  </a:lnTo>
                  <a:lnTo>
                    <a:pt x="5400548" y="128041"/>
                  </a:lnTo>
                  <a:lnTo>
                    <a:pt x="5406288" y="120154"/>
                  </a:lnTo>
                  <a:lnTo>
                    <a:pt x="5406999" y="119176"/>
                  </a:lnTo>
                  <a:lnTo>
                    <a:pt x="5413045" y="118770"/>
                  </a:lnTo>
                  <a:lnTo>
                    <a:pt x="5418163" y="119418"/>
                  </a:lnTo>
                  <a:lnTo>
                    <a:pt x="5421566" y="122275"/>
                  </a:lnTo>
                  <a:lnTo>
                    <a:pt x="5425262" y="124714"/>
                  </a:lnTo>
                  <a:lnTo>
                    <a:pt x="5431256" y="124142"/>
                  </a:lnTo>
                  <a:lnTo>
                    <a:pt x="5436120" y="119456"/>
                  </a:lnTo>
                  <a:lnTo>
                    <a:pt x="5436755" y="119037"/>
                  </a:lnTo>
                  <a:lnTo>
                    <a:pt x="5441670" y="115785"/>
                  </a:lnTo>
                  <a:lnTo>
                    <a:pt x="5444604" y="114249"/>
                  </a:lnTo>
                  <a:lnTo>
                    <a:pt x="5444769" y="114160"/>
                  </a:lnTo>
                  <a:lnTo>
                    <a:pt x="5447589" y="112661"/>
                  </a:lnTo>
                  <a:lnTo>
                    <a:pt x="5453545" y="109588"/>
                  </a:lnTo>
                  <a:lnTo>
                    <a:pt x="5460885" y="108369"/>
                  </a:lnTo>
                  <a:lnTo>
                    <a:pt x="5465038" y="107581"/>
                  </a:lnTo>
                  <a:lnTo>
                    <a:pt x="5465521" y="107480"/>
                  </a:lnTo>
                  <a:lnTo>
                    <a:pt x="5468074" y="106997"/>
                  </a:lnTo>
                  <a:lnTo>
                    <a:pt x="5471782" y="104470"/>
                  </a:lnTo>
                  <a:lnTo>
                    <a:pt x="5473560" y="103263"/>
                  </a:lnTo>
                  <a:lnTo>
                    <a:pt x="5475795" y="94945"/>
                  </a:lnTo>
                  <a:close/>
                </a:path>
                <a:path w="7182484" h="128904">
                  <a:moveTo>
                    <a:pt x="5501437" y="95402"/>
                  </a:moveTo>
                  <a:lnTo>
                    <a:pt x="5496420" y="95542"/>
                  </a:lnTo>
                  <a:lnTo>
                    <a:pt x="5490489" y="90335"/>
                  </a:lnTo>
                  <a:lnTo>
                    <a:pt x="5489206" y="96151"/>
                  </a:lnTo>
                  <a:lnTo>
                    <a:pt x="5485435" y="98450"/>
                  </a:lnTo>
                  <a:lnTo>
                    <a:pt x="5481383" y="100355"/>
                  </a:lnTo>
                  <a:lnTo>
                    <a:pt x="5479237" y="104978"/>
                  </a:lnTo>
                  <a:lnTo>
                    <a:pt x="5487517" y="106667"/>
                  </a:lnTo>
                  <a:lnTo>
                    <a:pt x="5494464" y="108851"/>
                  </a:lnTo>
                  <a:lnTo>
                    <a:pt x="5499354" y="106705"/>
                  </a:lnTo>
                  <a:lnTo>
                    <a:pt x="5501437" y="95402"/>
                  </a:lnTo>
                  <a:close/>
                </a:path>
                <a:path w="7182484" h="128904">
                  <a:moveTo>
                    <a:pt x="5527002" y="100914"/>
                  </a:moveTo>
                  <a:lnTo>
                    <a:pt x="5522658" y="101688"/>
                  </a:lnTo>
                  <a:lnTo>
                    <a:pt x="5516600" y="99936"/>
                  </a:lnTo>
                  <a:lnTo>
                    <a:pt x="5515927" y="105664"/>
                  </a:lnTo>
                  <a:lnTo>
                    <a:pt x="5520233" y="105054"/>
                  </a:lnTo>
                  <a:lnTo>
                    <a:pt x="5526316" y="106768"/>
                  </a:lnTo>
                  <a:lnTo>
                    <a:pt x="5527002" y="100914"/>
                  </a:lnTo>
                  <a:close/>
                </a:path>
                <a:path w="7182484" h="128904">
                  <a:moveTo>
                    <a:pt x="6593814" y="96088"/>
                  </a:moveTo>
                  <a:lnTo>
                    <a:pt x="6591960" y="93510"/>
                  </a:lnTo>
                  <a:lnTo>
                    <a:pt x="6590919" y="92049"/>
                  </a:lnTo>
                  <a:lnTo>
                    <a:pt x="6586296" y="95897"/>
                  </a:lnTo>
                  <a:lnTo>
                    <a:pt x="6588252" y="98564"/>
                  </a:lnTo>
                  <a:lnTo>
                    <a:pt x="6589255" y="99936"/>
                  </a:lnTo>
                  <a:lnTo>
                    <a:pt x="6593814" y="96088"/>
                  </a:lnTo>
                  <a:close/>
                </a:path>
                <a:path w="7182484" h="128904">
                  <a:moveTo>
                    <a:pt x="6632918" y="103428"/>
                  </a:moveTo>
                  <a:lnTo>
                    <a:pt x="6629971" y="104597"/>
                  </a:lnTo>
                  <a:lnTo>
                    <a:pt x="6625539" y="103593"/>
                  </a:lnTo>
                  <a:lnTo>
                    <a:pt x="6625488" y="108458"/>
                  </a:lnTo>
                  <a:lnTo>
                    <a:pt x="6628358" y="107289"/>
                  </a:lnTo>
                  <a:lnTo>
                    <a:pt x="6632829" y="108381"/>
                  </a:lnTo>
                  <a:lnTo>
                    <a:pt x="6632918" y="103428"/>
                  </a:lnTo>
                  <a:close/>
                </a:path>
                <a:path w="7182484" h="128904">
                  <a:moveTo>
                    <a:pt x="6677876" y="88023"/>
                  </a:moveTo>
                  <a:lnTo>
                    <a:pt x="6674929" y="89141"/>
                  </a:lnTo>
                  <a:lnTo>
                    <a:pt x="6670446" y="88341"/>
                  </a:lnTo>
                  <a:lnTo>
                    <a:pt x="6670332" y="93091"/>
                  </a:lnTo>
                  <a:lnTo>
                    <a:pt x="6673228" y="91935"/>
                  </a:lnTo>
                  <a:lnTo>
                    <a:pt x="6677761" y="92811"/>
                  </a:lnTo>
                  <a:lnTo>
                    <a:pt x="6677876" y="88023"/>
                  </a:lnTo>
                  <a:close/>
                </a:path>
                <a:path w="7182484" h="128904">
                  <a:moveTo>
                    <a:pt x="6723012" y="87388"/>
                  </a:moveTo>
                  <a:lnTo>
                    <a:pt x="6720103" y="88506"/>
                  </a:lnTo>
                  <a:lnTo>
                    <a:pt x="6715620" y="87693"/>
                  </a:lnTo>
                  <a:lnTo>
                    <a:pt x="6715506" y="92443"/>
                  </a:lnTo>
                  <a:lnTo>
                    <a:pt x="6718401" y="91274"/>
                  </a:lnTo>
                  <a:lnTo>
                    <a:pt x="6722910" y="92176"/>
                  </a:lnTo>
                  <a:lnTo>
                    <a:pt x="6723012" y="87388"/>
                  </a:lnTo>
                  <a:close/>
                </a:path>
                <a:path w="7182484" h="128904">
                  <a:moveTo>
                    <a:pt x="7111022" y="86423"/>
                  </a:moveTo>
                  <a:lnTo>
                    <a:pt x="7104951" y="82194"/>
                  </a:lnTo>
                  <a:lnTo>
                    <a:pt x="7104139" y="87134"/>
                  </a:lnTo>
                  <a:lnTo>
                    <a:pt x="7106767" y="91706"/>
                  </a:lnTo>
                  <a:lnTo>
                    <a:pt x="7111022" y="86423"/>
                  </a:lnTo>
                  <a:close/>
                </a:path>
                <a:path w="7182484" h="128904">
                  <a:moveTo>
                    <a:pt x="7164883" y="89649"/>
                  </a:moveTo>
                  <a:lnTo>
                    <a:pt x="7153313" y="89750"/>
                  </a:lnTo>
                  <a:lnTo>
                    <a:pt x="7152614" y="93611"/>
                  </a:lnTo>
                  <a:lnTo>
                    <a:pt x="7158050" y="95491"/>
                  </a:lnTo>
                  <a:lnTo>
                    <a:pt x="7164883" y="89649"/>
                  </a:lnTo>
                  <a:close/>
                </a:path>
                <a:path w="7182484" h="128904">
                  <a:moveTo>
                    <a:pt x="7170369" y="86360"/>
                  </a:moveTo>
                  <a:lnTo>
                    <a:pt x="7164248" y="83477"/>
                  </a:lnTo>
                  <a:lnTo>
                    <a:pt x="7164883" y="89649"/>
                  </a:lnTo>
                  <a:lnTo>
                    <a:pt x="7170369" y="86360"/>
                  </a:lnTo>
                  <a:close/>
                </a:path>
                <a:path w="7182484" h="128904">
                  <a:moveTo>
                    <a:pt x="7182104" y="86588"/>
                  </a:moveTo>
                  <a:lnTo>
                    <a:pt x="7180110" y="84061"/>
                  </a:lnTo>
                  <a:lnTo>
                    <a:pt x="7178967" y="82638"/>
                  </a:lnTo>
                  <a:lnTo>
                    <a:pt x="7174331" y="86652"/>
                  </a:lnTo>
                  <a:lnTo>
                    <a:pt x="7176389" y="89255"/>
                  </a:lnTo>
                  <a:lnTo>
                    <a:pt x="7177506" y="90601"/>
                  </a:lnTo>
                  <a:lnTo>
                    <a:pt x="7182104" y="865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55560" y="8217001"/>
              <a:ext cx="5055870" cy="122555"/>
            </a:xfrm>
            <a:custGeom>
              <a:avLst/>
              <a:gdLst/>
              <a:ahLst/>
              <a:cxnLst/>
              <a:rect l="l" t="t" r="r" b="b"/>
              <a:pathLst>
                <a:path w="5055870" h="122554">
                  <a:moveTo>
                    <a:pt x="6794" y="12801"/>
                  </a:moveTo>
                  <a:lnTo>
                    <a:pt x="6769" y="8013"/>
                  </a:lnTo>
                  <a:lnTo>
                    <a:pt x="4102" y="9182"/>
                  </a:lnTo>
                  <a:lnTo>
                    <a:pt x="0" y="8267"/>
                  </a:lnTo>
                  <a:lnTo>
                    <a:pt x="38" y="13093"/>
                  </a:lnTo>
                  <a:lnTo>
                    <a:pt x="2641" y="11849"/>
                  </a:lnTo>
                  <a:lnTo>
                    <a:pt x="6794" y="12801"/>
                  </a:lnTo>
                  <a:close/>
                </a:path>
                <a:path w="5055870" h="122554">
                  <a:moveTo>
                    <a:pt x="22339" y="10045"/>
                  </a:moveTo>
                  <a:lnTo>
                    <a:pt x="20472" y="7556"/>
                  </a:lnTo>
                  <a:lnTo>
                    <a:pt x="19494" y="6184"/>
                  </a:lnTo>
                  <a:lnTo>
                    <a:pt x="15367" y="10058"/>
                  </a:lnTo>
                  <a:lnTo>
                    <a:pt x="17195" y="12534"/>
                  </a:lnTo>
                  <a:lnTo>
                    <a:pt x="18161" y="13919"/>
                  </a:lnTo>
                  <a:lnTo>
                    <a:pt x="22339" y="10045"/>
                  </a:lnTo>
                  <a:close/>
                </a:path>
                <a:path w="5055870" h="122554">
                  <a:moveTo>
                    <a:pt x="333184" y="6997"/>
                  </a:moveTo>
                  <a:lnTo>
                    <a:pt x="330771" y="1422"/>
                  </a:lnTo>
                  <a:lnTo>
                    <a:pt x="327431" y="3302"/>
                  </a:lnTo>
                  <a:lnTo>
                    <a:pt x="326974" y="7023"/>
                  </a:lnTo>
                  <a:lnTo>
                    <a:pt x="333184" y="6997"/>
                  </a:lnTo>
                  <a:close/>
                </a:path>
                <a:path w="5055870" h="122554">
                  <a:moveTo>
                    <a:pt x="337388" y="6477"/>
                  </a:moveTo>
                  <a:lnTo>
                    <a:pt x="333184" y="6997"/>
                  </a:lnTo>
                  <a:lnTo>
                    <a:pt x="335419" y="14287"/>
                  </a:lnTo>
                  <a:lnTo>
                    <a:pt x="337388" y="6477"/>
                  </a:lnTo>
                  <a:close/>
                </a:path>
                <a:path w="5055870" h="122554">
                  <a:moveTo>
                    <a:pt x="356133" y="24320"/>
                  </a:moveTo>
                  <a:lnTo>
                    <a:pt x="354291" y="21755"/>
                  </a:lnTo>
                  <a:lnTo>
                    <a:pt x="353326" y="20256"/>
                  </a:lnTo>
                  <a:lnTo>
                    <a:pt x="349034" y="24155"/>
                  </a:lnTo>
                  <a:lnTo>
                    <a:pt x="350888" y="26695"/>
                  </a:lnTo>
                  <a:lnTo>
                    <a:pt x="351866" y="28130"/>
                  </a:lnTo>
                  <a:lnTo>
                    <a:pt x="356133" y="24320"/>
                  </a:lnTo>
                  <a:close/>
                </a:path>
                <a:path w="5055870" h="122554">
                  <a:moveTo>
                    <a:pt x="357682" y="16675"/>
                  </a:moveTo>
                  <a:lnTo>
                    <a:pt x="357035" y="8382"/>
                  </a:lnTo>
                  <a:lnTo>
                    <a:pt x="350621" y="5549"/>
                  </a:lnTo>
                  <a:lnTo>
                    <a:pt x="343369" y="7086"/>
                  </a:lnTo>
                  <a:lnTo>
                    <a:pt x="340233" y="11925"/>
                  </a:lnTo>
                  <a:lnTo>
                    <a:pt x="345109" y="12344"/>
                  </a:lnTo>
                  <a:lnTo>
                    <a:pt x="348424" y="15087"/>
                  </a:lnTo>
                  <a:lnTo>
                    <a:pt x="352005" y="17424"/>
                  </a:lnTo>
                  <a:lnTo>
                    <a:pt x="357682" y="16675"/>
                  </a:lnTo>
                  <a:close/>
                </a:path>
                <a:path w="5055870" h="122554">
                  <a:moveTo>
                    <a:pt x="375056" y="11455"/>
                  </a:moveTo>
                  <a:lnTo>
                    <a:pt x="368071" y="11544"/>
                  </a:lnTo>
                  <a:lnTo>
                    <a:pt x="361251" y="13017"/>
                  </a:lnTo>
                  <a:lnTo>
                    <a:pt x="364744" y="16306"/>
                  </a:lnTo>
                  <a:lnTo>
                    <a:pt x="371652" y="17195"/>
                  </a:lnTo>
                  <a:lnTo>
                    <a:pt x="375056" y="11455"/>
                  </a:lnTo>
                  <a:close/>
                </a:path>
                <a:path w="5055870" h="122554">
                  <a:moveTo>
                    <a:pt x="413537" y="25806"/>
                  </a:moveTo>
                  <a:lnTo>
                    <a:pt x="411568" y="17068"/>
                  </a:lnTo>
                  <a:lnTo>
                    <a:pt x="403148" y="14566"/>
                  </a:lnTo>
                  <a:lnTo>
                    <a:pt x="393827" y="16560"/>
                  </a:lnTo>
                  <a:lnTo>
                    <a:pt x="389115" y="21285"/>
                  </a:lnTo>
                  <a:lnTo>
                    <a:pt x="396532" y="20459"/>
                  </a:lnTo>
                  <a:lnTo>
                    <a:pt x="402475" y="21831"/>
                  </a:lnTo>
                  <a:lnTo>
                    <a:pt x="407847" y="24066"/>
                  </a:lnTo>
                  <a:lnTo>
                    <a:pt x="413537" y="25806"/>
                  </a:lnTo>
                  <a:close/>
                </a:path>
                <a:path w="5055870" h="122554">
                  <a:moveTo>
                    <a:pt x="434378" y="20637"/>
                  </a:moveTo>
                  <a:lnTo>
                    <a:pt x="431698" y="21640"/>
                  </a:lnTo>
                  <a:lnTo>
                    <a:pt x="427520" y="20764"/>
                  </a:lnTo>
                  <a:lnTo>
                    <a:pt x="427456" y="25615"/>
                  </a:lnTo>
                  <a:lnTo>
                    <a:pt x="430149" y="24536"/>
                  </a:lnTo>
                  <a:lnTo>
                    <a:pt x="434327" y="25387"/>
                  </a:lnTo>
                  <a:lnTo>
                    <a:pt x="434378" y="20637"/>
                  </a:lnTo>
                  <a:close/>
                </a:path>
                <a:path w="5055870" h="122554">
                  <a:moveTo>
                    <a:pt x="517829" y="9410"/>
                  </a:moveTo>
                  <a:lnTo>
                    <a:pt x="517740" y="4356"/>
                  </a:lnTo>
                  <a:lnTo>
                    <a:pt x="511657" y="3225"/>
                  </a:lnTo>
                  <a:lnTo>
                    <a:pt x="510908" y="9499"/>
                  </a:lnTo>
                  <a:lnTo>
                    <a:pt x="514794" y="8915"/>
                  </a:lnTo>
                  <a:lnTo>
                    <a:pt x="516343" y="16573"/>
                  </a:lnTo>
                  <a:lnTo>
                    <a:pt x="517829" y="9410"/>
                  </a:lnTo>
                  <a:close/>
                </a:path>
                <a:path w="5055870" h="122554">
                  <a:moveTo>
                    <a:pt x="634098" y="29133"/>
                  </a:moveTo>
                  <a:lnTo>
                    <a:pt x="634072" y="26365"/>
                  </a:lnTo>
                  <a:lnTo>
                    <a:pt x="631177" y="23406"/>
                  </a:lnTo>
                  <a:lnTo>
                    <a:pt x="630529" y="29133"/>
                  </a:lnTo>
                  <a:lnTo>
                    <a:pt x="630529" y="31877"/>
                  </a:lnTo>
                  <a:lnTo>
                    <a:pt x="633412" y="34798"/>
                  </a:lnTo>
                  <a:lnTo>
                    <a:pt x="634098" y="29133"/>
                  </a:lnTo>
                  <a:close/>
                </a:path>
                <a:path w="5055870" h="122554">
                  <a:moveTo>
                    <a:pt x="736079" y="24091"/>
                  </a:moveTo>
                  <a:lnTo>
                    <a:pt x="736053" y="19050"/>
                  </a:lnTo>
                  <a:lnTo>
                    <a:pt x="729894" y="17868"/>
                  </a:lnTo>
                  <a:lnTo>
                    <a:pt x="729081" y="24091"/>
                  </a:lnTo>
                  <a:lnTo>
                    <a:pt x="733018" y="23583"/>
                  </a:lnTo>
                  <a:lnTo>
                    <a:pt x="734568" y="31369"/>
                  </a:lnTo>
                  <a:lnTo>
                    <a:pt x="736079" y="24091"/>
                  </a:lnTo>
                  <a:close/>
                </a:path>
                <a:path w="5055870" h="122554">
                  <a:moveTo>
                    <a:pt x="757224" y="24079"/>
                  </a:moveTo>
                  <a:lnTo>
                    <a:pt x="750189" y="24079"/>
                  </a:lnTo>
                  <a:lnTo>
                    <a:pt x="743254" y="25476"/>
                  </a:lnTo>
                  <a:lnTo>
                    <a:pt x="746747" y="28829"/>
                  </a:lnTo>
                  <a:lnTo>
                    <a:pt x="753706" y="29794"/>
                  </a:lnTo>
                  <a:lnTo>
                    <a:pt x="757224" y="24079"/>
                  </a:lnTo>
                  <a:close/>
                </a:path>
                <a:path w="5055870" h="122554">
                  <a:moveTo>
                    <a:pt x="770928" y="30454"/>
                  </a:moveTo>
                  <a:lnTo>
                    <a:pt x="770305" y="24892"/>
                  </a:lnTo>
                  <a:lnTo>
                    <a:pt x="766368" y="22301"/>
                  </a:lnTo>
                  <a:lnTo>
                    <a:pt x="762279" y="24333"/>
                  </a:lnTo>
                  <a:lnTo>
                    <a:pt x="760793" y="29083"/>
                  </a:lnTo>
                  <a:lnTo>
                    <a:pt x="760907" y="30010"/>
                  </a:lnTo>
                  <a:lnTo>
                    <a:pt x="770928" y="30454"/>
                  </a:lnTo>
                  <a:close/>
                </a:path>
                <a:path w="5055870" h="122554">
                  <a:moveTo>
                    <a:pt x="1239862" y="3962"/>
                  </a:moveTo>
                  <a:lnTo>
                    <a:pt x="1238034" y="1397"/>
                  </a:lnTo>
                  <a:lnTo>
                    <a:pt x="1237068" y="0"/>
                  </a:lnTo>
                  <a:lnTo>
                    <a:pt x="1232636" y="3683"/>
                  </a:lnTo>
                  <a:lnTo>
                    <a:pt x="1234452" y="6223"/>
                  </a:lnTo>
                  <a:lnTo>
                    <a:pt x="1235392" y="7632"/>
                  </a:lnTo>
                  <a:lnTo>
                    <a:pt x="1239862" y="3962"/>
                  </a:lnTo>
                  <a:close/>
                </a:path>
                <a:path w="5055870" h="122554">
                  <a:moveTo>
                    <a:pt x="1255776" y="1587"/>
                  </a:moveTo>
                  <a:lnTo>
                    <a:pt x="1251597" y="2209"/>
                  </a:lnTo>
                  <a:lnTo>
                    <a:pt x="1245704" y="520"/>
                  </a:lnTo>
                  <a:lnTo>
                    <a:pt x="1245095" y="6337"/>
                  </a:lnTo>
                  <a:lnTo>
                    <a:pt x="1249235" y="5562"/>
                  </a:lnTo>
                  <a:lnTo>
                    <a:pt x="1255153" y="7251"/>
                  </a:lnTo>
                  <a:lnTo>
                    <a:pt x="1255776" y="1587"/>
                  </a:lnTo>
                  <a:close/>
                </a:path>
                <a:path w="5055870" h="122554">
                  <a:moveTo>
                    <a:pt x="1280909" y="7759"/>
                  </a:moveTo>
                  <a:lnTo>
                    <a:pt x="1280655" y="1816"/>
                  </a:lnTo>
                  <a:lnTo>
                    <a:pt x="1275410" y="4787"/>
                  </a:lnTo>
                  <a:lnTo>
                    <a:pt x="1280909" y="7759"/>
                  </a:lnTo>
                  <a:close/>
                </a:path>
                <a:path w="5055870" h="122554">
                  <a:moveTo>
                    <a:pt x="2018385" y="12839"/>
                  </a:moveTo>
                  <a:lnTo>
                    <a:pt x="2015591" y="13868"/>
                  </a:lnTo>
                  <a:lnTo>
                    <a:pt x="2011337" y="12750"/>
                  </a:lnTo>
                  <a:lnTo>
                    <a:pt x="2011083" y="17576"/>
                  </a:lnTo>
                  <a:lnTo>
                    <a:pt x="2013851" y="16459"/>
                  </a:lnTo>
                  <a:lnTo>
                    <a:pt x="2018131" y="17614"/>
                  </a:lnTo>
                  <a:lnTo>
                    <a:pt x="2018385" y="12839"/>
                  </a:lnTo>
                  <a:close/>
                </a:path>
                <a:path w="5055870" h="122554">
                  <a:moveTo>
                    <a:pt x="2132927" y="20205"/>
                  </a:moveTo>
                  <a:lnTo>
                    <a:pt x="2130107" y="21323"/>
                  </a:lnTo>
                  <a:lnTo>
                    <a:pt x="2125815" y="20180"/>
                  </a:lnTo>
                  <a:lnTo>
                    <a:pt x="2125662" y="25082"/>
                  </a:lnTo>
                  <a:lnTo>
                    <a:pt x="2128456" y="23990"/>
                  </a:lnTo>
                  <a:lnTo>
                    <a:pt x="2132761" y="25031"/>
                  </a:lnTo>
                  <a:lnTo>
                    <a:pt x="2132927" y="20205"/>
                  </a:lnTo>
                  <a:close/>
                </a:path>
                <a:path w="5055870" h="122554">
                  <a:moveTo>
                    <a:pt x="2242350" y="25285"/>
                  </a:moveTo>
                  <a:lnTo>
                    <a:pt x="2240559" y="22618"/>
                  </a:lnTo>
                  <a:lnTo>
                    <a:pt x="2239619" y="21221"/>
                  </a:lnTo>
                  <a:lnTo>
                    <a:pt x="2235047" y="24955"/>
                  </a:lnTo>
                  <a:lnTo>
                    <a:pt x="2236863" y="27571"/>
                  </a:lnTo>
                  <a:lnTo>
                    <a:pt x="2237790" y="28917"/>
                  </a:lnTo>
                  <a:lnTo>
                    <a:pt x="2242350" y="25285"/>
                  </a:lnTo>
                  <a:close/>
                </a:path>
                <a:path w="5055870" h="122554">
                  <a:moveTo>
                    <a:pt x="2258250" y="33045"/>
                  </a:moveTo>
                  <a:lnTo>
                    <a:pt x="2251722" y="29057"/>
                  </a:lnTo>
                  <a:lnTo>
                    <a:pt x="2249614" y="34036"/>
                  </a:lnTo>
                  <a:lnTo>
                    <a:pt x="2251824" y="38519"/>
                  </a:lnTo>
                  <a:lnTo>
                    <a:pt x="2258250" y="33045"/>
                  </a:lnTo>
                  <a:close/>
                </a:path>
                <a:path w="5055870" h="122554">
                  <a:moveTo>
                    <a:pt x="2265400" y="33210"/>
                  </a:moveTo>
                  <a:lnTo>
                    <a:pt x="2264651" y="26885"/>
                  </a:lnTo>
                  <a:lnTo>
                    <a:pt x="2258428" y="27952"/>
                  </a:lnTo>
                  <a:lnTo>
                    <a:pt x="2258250" y="33045"/>
                  </a:lnTo>
                  <a:lnTo>
                    <a:pt x="2265400" y="33210"/>
                  </a:lnTo>
                  <a:close/>
                </a:path>
                <a:path w="5055870" h="122554">
                  <a:moveTo>
                    <a:pt x="2274049" y="36995"/>
                  </a:moveTo>
                  <a:lnTo>
                    <a:pt x="2274036" y="33223"/>
                  </a:lnTo>
                  <a:lnTo>
                    <a:pt x="2265400" y="33210"/>
                  </a:lnTo>
                  <a:lnTo>
                    <a:pt x="2269744" y="38887"/>
                  </a:lnTo>
                  <a:lnTo>
                    <a:pt x="2274049" y="36995"/>
                  </a:lnTo>
                  <a:close/>
                </a:path>
                <a:path w="5055870" h="122554">
                  <a:moveTo>
                    <a:pt x="2347671" y="44958"/>
                  </a:moveTo>
                  <a:lnTo>
                    <a:pt x="2344813" y="46062"/>
                  </a:lnTo>
                  <a:lnTo>
                    <a:pt x="2340546" y="44958"/>
                  </a:lnTo>
                  <a:lnTo>
                    <a:pt x="2340343" y="49822"/>
                  </a:lnTo>
                  <a:lnTo>
                    <a:pt x="2343162" y="48729"/>
                  </a:lnTo>
                  <a:lnTo>
                    <a:pt x="2347430" y="49936"/>
                  </a:lnTo>
                  <a:lnTo>
                    <a:pt x="2347671" y="44958"/>
                  </a:lnTo>
                  <a:close/>
                </a:path>
                <a:path w="5055870" h="122554">
                  <a:moveTo>
                    <a:pt x="2380323" y="30784"/>
                  </a:moveTo>
                  <a:lnTo>
                    <a:pt x="2372372" y="29273"/>
                  </a:lnTo>
                  <a:lnTo>
                    <a:pt x="2365083" y="26314"/>
                  </a:lnTo>
                  <a:lnTo>
                    <a:pt x="2359075" y="26695"/>
                  </a:lnTo>
                  <a:lnTo>
                    <a:pt x="2355037" y="35217"/>
                  </a:lnTo>
                  <a:lnTo>
                    <a:pt x="2361895" y="34899"/>
                  </a:lnTo>
                  <a:lnTo>
                    <a:pt x="2369807" y="36118"/>
                  </a:lnTo>
                  <a:lnTo>
                    <a:pt x="2376652" y="35763"/>
                  </a:lnTo>
                  <a:lnTo>
                    <a:pt x="2380323" y="30784"/>
                  </a:lnTo>
                  <a:close/>
                </a:path>
                <a:path w="5055870" h="122554">
                  <a:moveTo>
                    <a:pt x="2477020" y="37947"/>
                  </a:moveTo>
                  <a:lnTo>
                    <a:pt x="2472766" y="38608"/>
                  </a:lnTo>
                  <a:lnTo>
                    <a:pt x="2466873" y="36842"/>
                  </a:lnTo>
                  <a:lnTo>
                    <a:pt x="2466098" y="42748"/>
                  </a:lnTo>
                  <a:lnTo>
                    <a:pt x="2470378" y="41986"/>
                  </a:lnTo>
                  <a:lnTo>
                    <a:pt x="2476284" y="43738"/>
                  </a:lnTo>
                  <a:lnTo>
                    <a:pt x="2477020" y="37947"/>
                  </a:lnTo>
                  <a:close/>
                </a:path>
                <a:path w="5055870" h="122554">
                  <a:moveTo>
                    <a:pt x="2494927" y="38341"/>
                  </a:moveTo>
                  <a:lnTo>
                    <a:pt x="2492108" y="39382"/>
                  </a:lnTo>
                  <a:lnTo>
                    <a:pt x="2487892" y="38214"/>
                  </a:lnTo>
                  <a:lnTo>
                    <a:pt x="2487625" y="43230"/>
                  </a:lnTo>
                  <a:lnTo>
                    <a:pt x="2490432" y="42113"/>
                  </a:lnTo>
                  <a:lnTo>
                    <a:pt x="2494724" y="43230"/>
                  </a:lnTo>
                  <a:lnTo>
                    <a:pt x="2494927" y="38341"/>
                  </a:lnTo>
                  <a:close/>
                </a:path>
                <a:path w="5055870" h="122554">
                  <a:moveTo>
                    <a:pt x="2498661" y="33426"/>
                  </a:moveTo>
                  <a:lnTo>
                    <a:pt x="2496642" y="26098"/>
                  </a:lnTo>
                  <a:lnTo>
                    <a:pt x="2494305" y="33909"/>
                  </a:lnTo>
                  <a:lnTo>
                    <a:pt x="2498661" y="33426"/>
                  </a:lnTo>
                  <a:close/>
                </a:path>
                <a:path w="5055870" h="122554">
                  <a:moveTo>
                    <a:pt x="2523629" y="38989"/>
                  </a:moveTo>
                  <a:lnTo>
                    <a:pt x="2517838" y="36995"/>
                  </a:lnTo>
                  <a:lnTo>
                    <a:pt x="2512403" y="34556"/>
                  </a:lnTo>
                  <a:lnTo>
                    <a:pt x="2506332" y="32943"/>
                  </a:lnTo>
                  <a:lnTo>
                    <a:pt x="2498661" y="33426"/>
                  </a:lnTo>
                  <a:lnTo>
                    <a:pt x="2498521" y="38417"/>
                  </a:lnTo>
                  <a:lnTo>
                    <a:pt x="2503309" y="41960"/>
                  </a:lnTo>
                  <a:lnTo>
                    <a:pt x="2511209" y="44411"/>
                  </a:lnTo>
                  <a:lnTo>
                    <a:pt x="2519045" y="44005"/>
                  </a:lnTo>
                  <a:lnTo>
                    <a:pt x="2523629" y="38989"/>
                  </a:lnTo>
                  <a:close/>
                </a:path>
                <a:path w="5055870" h="122554">
                  <a:moveTo>
                    <a:pt x="2545130" y="39484"/>
                  </a:moveTo>
                  <a:lnTo>
                    <a:pt x="2534399" y="39243"/>
                  </a:lnTo>
                  <a:lnTo>
                    <a:pt x="2531567" y="40284"/>
                  </a:lnTo>
                  <a:lnTo>
                    <a:pt x="2527300" y="39116"/>
                  </a:lnTo>
                  <a:lnTo>
                    <a:pt x="2527084" y="44119"/>
                  </a:lnTo>
                  <a:lnTo>
                    <a:pt x="2537866" y="44361"/>
                  </a:lnTo>
                  <a:lnTo>
                    <a:pt x="2540647" y="43243"/>
                  </a:lnTo>
                  <a:lnTo>
                    <a:pt x="2544915" y="44361"/>
                  </a:lnTo>
                  <a:lnTo>
                    <a:pt x="2545130" y="39484"/>
                  </a:lnTo>
                  <a:close/>
                </a:path>
                <a:path w="5055870" h="122554">
                  <a:moveTo>
                    <a:pt x="2687421" y="40589"/>
                  </a:moveTo>
                  <a:lnTo>
                    <a:pt x="2685656" y="37998"/>
                  </a:lnTo>
                  <a:lnTo>
                    <a:pt x="2684691" y="36550"/>
                  </a:lnTo>
                  <a:lnTo>
                    <a:pt x="2680131" y="40259"/>
                  </a:lnTo>
                  <a:lnTo>
                    <a:pt x="2681935" y="42900"/>
                  </a:lnTo>
                  <a:lnTo>
                    <a:pt x="2682862" y="44284"/>
                  </a:lnTo>
                  <a:lnTo>
                    <a:pt x="2687421" y="40589"/>
                  </a:lnTo>
                  <a:close/>
                </a:path>
                <a:path w="5055870" h="122554">
                  <a:moveTo>
                    <a:pt x="2732621" y="34150"/>
                  </a:moveTo>
                  <a:lnTo>
                    <a:pt x="2728366" y="34861"/>
                  </a:lnTo>
                  <a:lnTo>
                    <a:pt x="2722384" y="33108"/>
                  </a:lnTo>
                  <a:lnTo>
                    <a:pt x="2721673" y="38912"/>
                  </a:lnTo>
                  <a:lnTo>
                    <a:pt x="2725940" y="38176"/>
                  </a:lnTo>
                  <a:lnTo>
                    <a:pt x="2731884" y="39992"/>
                  </a:lnTo>
                  <a:lnTo>
                    <a:pt x="2732621" y="34150"/>
                  </a:lnTo>
                  <a:close/>
                </a:path>
                <a:path w="5055870" h="122554">
                  <a:moveTo>
                    <a:pt x="2741739" y="32054"/>
                  </a:moveTo>
                  <a:lnTo>
                    <a:pt x="2739936" y="29464"/>
                  </a:lnTo>
                  <a:lnTo>
                    <a:pt x="2738983" y="28041"/>
                  </a:lnTo>
                  <a:lnTo>
                    <a:pt x="2734449" y="31661"/>
                  </a:lnTo>
                  <a:lnTo>
                    <a:pt x="2736215" y="34239"/>
                  </a:lnTo>
                  <a:lnTo>
                    <a:pt x="2737142" y="35661"/>
                  </a:lnTo>
                  <a:lnTo>
                    <a:pt x="2741739" y="32054"/>
                  </a:lnTo>
                  <a:close/>
                </a:path>
                <a:path w="5055870" h="122554">
                  <a:moveTo>
                    <a:pt x="2804884" y="26073"/>
                  </a:moveTo>
                  <a:lnTo>
                    <a:pt x="2797683" y="25882"/>
                  </a:lnTo>
                  <a:lnTo>
                    <a:pt x="2797416" y="35801"/>
                  </a:lnTo>
                  <a:lnTo>
                    <a:pt x="2804604" y="35991"/>
                  </a:lnTo>
                  <a:lnTo>
                    <a:pt x="2804884" y="26073"/>
                  </a:lnTo>
                  <a:close/>
                </a:path>
                <a:path w="5055870" h="122554">
                  <a:moveTo>
                    <a:pt x="3155772" y="52565"/>
                  </a:moveTo>
                  <a:lnTo>
                    <a:pt x="3153968" y="49961"/>
                  </a:lnTo>
                  <a:lnTo>
                    <a:pt x="3153016" y="48539"/>
                  </a:lnTo>
                  <a:lnTo>
                    <a:pt x="3148406" y="52235"/>
                  </a:lnTo>
                  <a:lnTo>
                    <a:pt x="3150184" y="54864"/>
                  </a:lnTo>
                  <a:lnTo>
                    <a:pt x="3151174" y="56248"/>
                  </a:lnTo>
                  <a:lnTo>
                    <a:pt x="3155772" y="52565"/>
                  </a:lnTo>
                  <a:close/>
                </a:path>
                <a:path w="5055870" h="122554">
                  <a:moveTo>
                    <a:pt x="3182785" y="55727"/>
                  </a:moveTo>
                  <a:lnTo>
                    <a:pt x="3179927" y="56743"/>
                  </a:lnTo>
                  <a:lnTo>
                    <a:pt x="3175609" y="55562"/>
                  </a:lnTo>
                  <a:lnTo>
                    <a:pt x="3175419" y="60566"/>
                  </a:lnTo>
                  <a:lnTo>
                    <a:pt x="3178225" y="59461"/>
                  </a:lnTo>
                  <a:lnTo>
                    <a:pt x="3182543" y="60604"/>
                  </a:lnTo>
                  <a:lnTo>
                    <a:pt x="3182785" y="55727"/>
                  </a:lnTo>
                  <a:close/>
                </a:path>
                <a:path w="5055870" h="122554">
                  <a:moveTo>
                    <a:pt x="3269107" y="72974"/>
                  </a:moveTo>
                  <a:lnTo>
                    <a:pt x="3262528" y="69011"/>
                  </a:lnTo>
                  <a:lnTo>
                    <a:pt x="3260382" y="73964"/>
                  </a:lnTo>
                  <a:lnTo>
                    <a:pt x="3262592" y="78435"/>
                  </a:lnTo>
                  <a:lnTo>
                    <a:pt x="3269107" y="72974"/>
                  </a:lnTo>
                  <a:close/>
                </a:path>
                <a:path w="5055870" h="122554">
                  <a:moveTo>
                    <a:pt x="3292868" y="66268"/>
                  </a:moveTo>
                  <a:lnTo>
                    <a:pt x="3291078" y="63639"/>
                  </a:lnTo>
                  <a:lnTo>
                    <a:pt x="3290125" y="62103"/>
                  </a:lnTo>
                  <a:lnTo>
                    <a:pt x="3285490" y="65811"/>
                  </a:lnTo>
                  <a:lnTo>
                    <a:pt x="3287280" y="68414"/>
                  </a:lnTo>
                  <a:lnTo>
                    <a:pt x="3288271" y="69913"/>
                  </a:lnTo>
                  <a:lnTo>
                    <a:pt x="3292868" y="66268"/>
                  </a:lnTo>
                  <a:close/>
                </a:path>
                <a:path w="5055870" h="122554">
                  <a:moveTo>
                    <a:pt x="3492144" y="56540"/>
                  </a:moveTo>
                  <a:lnTo>
                    <a:pt x="3489401" y="52463"/>
                  </a:lnTo>
                  <a:lnTo>
                    <a:pt x="3484791" y="56184"/>
                  </a:lnTo>
                  <a:lnTo>
                    <a:pt x="3486556" y="58788"/>
                  </a:lnTo>
                  <a:lnTo>
                    <a:pt x="3487521" y="60159"/>
                  </a:lnTo>
                  <a:lnTo>
                    <a:pt x="3492144" y="56540"/>
                  </a:lnTo>
                  <a:close/>
                </a:path>
                <a:path w="5055870" h="122554">
                  <a:moveTo>
                    <a:pt x="3610127" y="66573"/>
                  </a:moveTo>
                  <a:lnTo>
                    <a:pt x="3605758" y="66954"/>
                  </a:lnTo>
                  <a:lnTo>
                    <a:pt x="3607752" y="74218"/>
                  </a:lnTo>
                  <a:lnTo>
                    <a:pt x="3610127" y="66573"/>
                  </a:lnTo>
                  <a:close/>
                </a:path>
                <a:path w="5055870" h="122554">
                  <a:moveTo>
                    <a:pt x="3866870" y="73761"/>
                  </a:moveTo>
                  <a:lnTo>
                    <a:pt x="3852875" y="75336"/>
                  </a:lnTo>
                  <a:lnTo>
                    <a:pt x="3835819" y="73901"/>
                  </a:lnTo>
                  <a:lnTo>
                    <a:pt x="3817988" y="70726"/>
                  </a:lnTo>
                  <a:lnTo>
                    <a:pt x="3801656" y="67068"/>
                  </a:lnTo>
                  <a:lnTo>
                    <a:pt x="3785197" y="71475"/>
                  </a:lnTo>
                  <a:lnTo>
                    <a:pt x="3768839" y="71335"/>
                  </a:lnTo>
                  <a:lnTo>
                    <a:pt x="3754412" y="67424"/>
                  </a:lnTo>
                  <a:lnTo>
                    <a:pt x="3743744" y="60528"/>
                  </a:lnTo>
                  <a:lnTo>
                    <a:pt x="3741775" y="65430"/>
                  </a:lnTo>
                  <a:lnTo>
                    <a:pt x="3736721" y="65874"/>
                  </a:lnTo>
                  <a:lnTo>
                    <a:pt x="3730612" y="64795"/>
                  </a:lnTo>
                  <a:lnTo>
                    <a:pt x="3725443" y="65100"/>
                  </a:lnTo>
                  <a:lnTo>
                    <a:pt x="3703701" y="64528"/>
                  </a:lnTo>
                  <a:lnTo>
                    <a:pt x="3697427" y="60667"/>
                  </a:lnTo>
                  <a:lnTo>
                    <a:pt x="3681895" y="56819"/>
                  </a:lnTo>
                  <a:lnTo>
                    <a:pt x="3674922" y="53898"/>
                  </a:lnTo>
                  <a:lnTo>
                    <a:pt x="3668763" y="57835"/>
                  </a:lnTo>
                  <a:lnTo>
                    <a:pt x="3660432" y="58674"/>
                  </a:lnTo>
                  <a:lnTo>
                    <a:pt x="3638626" y="57708"/>
                  </a:lnTo>
                  <a:lnTo>
                    <a:pt x="3639502" y="51701"/>
                  </a:lnTo>
                  <a:lnTo>
                    <a:pt x="3638829" y="47879"/>
                  </a:lnTo>
                  <a:lnTo>
                    <a:pt x="3633419" y="47739"/>
                  </a:lnTo>
                  <a:lnTo>
                    <a:pt x="3630498" y="51231"/>
                  </a:lnTo>
                  <a:lnTo>
                    <a:pt x="3628047" y="55422"/>
                  </a:lnTo>
                  <a:lnTo>
                    <a:pt x="3624097" y="57416"/>
                  </a:lnTo>
                  <a:lnTo>
                    <a:pt x="3623843" y="46545"/>
                  </a:lnTo>
                  <a:lnTo>
                    <a:pt x="3615309" y="46570"/>
                  </a:lnTo>
                  <a:lnTo>
                    <a:pt x="3606342" y="47028"/>
                  </a:lnTo>
                  <a:lnTo>
                    <a:pt x="3604298" y="51854"/>
                  </a:lnTo>
                  <a:lnTo>
                    <a:pt x="3599167" y="52133"/>
                  </a:lnTo>
                  <a:lnTo>
                    <a:pt x="3594773" y="53530"/>
                  </a:lnTo>
                  <a:lnTo>
                    <a:pt x="3594989" y="61683"/>
                  </a:lnTo>
                  <a:lnTo>
                    <a:pt x="3600907" y="60439"/>
                  </a:lnTo>
                  <a:lnTo>
                    <a:pt x="3601110" y="66484"/>
                  </a:lnTo>
                  <a:lnTo>
                    <a:pt x="3605758" y="66954"/>
                  </a:lnTo>
                  <a:lnTo>
                    <a:pt x="3605326" y="61112"/>
                  </a:lnTo>
                  <a:lnTo>
                    <a:pt x="3606749" y="58127"/>
                  </a:lnTo>
                  <a:lnTo>
                    <a:pt x="3609670" y="57035"/>
                  </a:lnTo>
                  <a:lnTo>
                    <a:pt x="3613505" y="59258"/>
                  </a:lnTo>
                  <a:lnTo>
                    <a:pt x="3615690" y="63588"/>
                  </a:lnTo>
                  <a:lnTo>
                    <a:pt x="3618395" y="67246"/>
                  </a:lnTo>
                  <a:lnTo>
                    <a:pt x="3623805" y="67449"/>
                  </a:lnTo>
                  <a:lnTo>
                    <a:pt x="3625113" y="60655"/>
                  </a:lnTo>
                  <a:lnTo>
                    <a:pt x="3632974" y="63538"/>
                  </a:lnTo>
                  <a:lnTo>
                    <a:pt x="3638397" y="62852"/>
                  </a:lnTo>
                  <a:lnTo>
                    <a:pt x="3649408" y="67017"/>
                  </a:lnTo>
                  <a:lnTo>
                    <a:pt x="3663454" y="73533"/>
                  </a:lnTo>
                  <a:lnTo>
                    <a:pt x="3688956" y="74206"/>
                  </a:lnTo>
                  <a:lnTo>
                    <a:pt x="3700729" y="73215"/>
                  </a:lnTo>
                  <a:lnTo>
                    <a:pt x="3710787" y="69723"/>
                  </a:lnTo>
                  <a:lnTo>
                    <a:pt x="3715245" y="73494"/>
                  </a:lnTo>
                  <a:lnTo>
                    <a:pt x="3721455" y="75031"/>
                  </a:lnTo>
                  <a:lnTo>
                    <a:pt x="3736048" y="75412"/>
                  </a:lnTo>
                  <a:lnTo>
                    <a:pt x="3736822" y="80759"/>
                  </a:lnTo>
                  <a:lnTo>
                    <a:pt x="3743198" y="78854"/>
                  </a:lnTo>
                  <a:lnTo>
                    <a:pt x="3743033" y="85509"/>
                  </a:lnTo>
                  <a:lnTo>
                    <a:pt x="3743744" y="91719"/>
                  </a:lnTo>
                  <a:lnTo>
                    <a:pt x="3750119" y="90754"/>
                  </a:lnTo>
                  <a:lnTo>
                    <a:pt x="3750297" y="85686"/>
                  </a:lnTo>
                  <a:lnTo>
                    <a:pt x="3745280" y="83769"/>
                  </a:lnTo>
                  <a:lnTo>
                    <a:pt x="3750246" y="76898"/>
                  </a:lnTo>
                  <a:lnTo>
                    <a:pt x="3754209" y="75895"/>
                  </a:lnTo>
                  <a:lnTo>
                    <a:pt x="3762768" y="77736"/>
                  </a:lnTo>
                  <a:lnTo>
                    <a:pt x="3774668" y="78333"/>
                  </a:lnTo>
                  <a:lnTo>
                    <a:pt x="3786213" y="81661"/>
                  </a:lnTo>
                  <a:lnTo>
                    <a:pt x="3793706" y="91757"/>
                  </a:lnTo>
                  <a:lnTo>
                    <a:pt x="3799687" y="91389"/>
                  </a:lnTo>
                  <a:lnTo>
                    <a:pt x="3806126" y="82600"/>
                  </a:lnTo>
                  <a:lnTo>
                    <a:pt x="3812121" y="82270"/>
                  </a:lnTo>
                  <a:lnTo>
                    <a:pt x="3837508" y="82931"/>
                  </a:lnTo>
                  <a:lnTo>
                    <a:pt x="3845064" y="87604"/>
                  </a:lnTo>
                  <a:lnTo>
                    <a:pt x="3855008" y="88366"/>
                  </a:lnTo>
                  <a:lnTo>
                    <a:pt x="3863543" y="84124"/>
                  </a:lnTo>
                  <a:lnTo>
                    <a:pt x="3866870" y="73761"/>
                  </a:lnTo>
                  <a:close/>
                </a:path>
                <a:path w="5055870" h="122554">
                  <a:moveTo>
                    <a:pt x="3949750" y="95732"/>
                  </a:moveTo>
                  <a:lnTo>
                    <a:pt x="3949255" y="95173"/>
                  </a:lnTo>
                  <a:lnTo>
                    <a:pt x="3946817" y="92430"/>
                  </a:lnTo>
                  <a:lnTo>
                    <a:pt x="3945966" y="90322"/>
                  </a:lnTo>
                  <a:lnTo>
                    <a:pt x="3944912" y="87706"/>
                  </a:lnTo>
                  <a:lnTo>
                    <a:pt x="3943273" y="85940"/>
                  </a:lnTo>
                  <a:lnTo>
                    <a:pt x="3941876" y="84429"/>
                  </a:lnTo>
                  <a:lnTo>
                    <a:pt x="3935514" y="85407"/>
                  </a:lnTo>
                  <a:lnTo>
                    <a:pt x="3931780" y="85725"/>
                  </a:lnTo>
                  <a:lnTo>
                    <a:pt x="3931780" y="90322"/>
                  </a:lnTo>
                  <a:lnTo>
                    <a:pt x="3931577" y="95173"/>
                  </a:lnTo>
                  <a:lnTo>
                    <a:pt x="3931208" y="95072"/>
                  </a:lnTo>
                  <a:lnTo>
                    <a:pt x="3927246" y="94094"/>
                  </a:lnTo>
                  <a:lnTo>
                    <a:pt x="3924363" y="95072"/>
                  </a:lnTo>
                  <a:lnTo>
                    <a:pt x="3924604" y="90258"/>
                  </a:lnTo>
                  <a:lnTo>
                    <a:pt x="3928935" y="91338"/>
                  </a:lnTo>
                  <a:lnTo>
                    <a:pt x="3931780" y="90322"/>
                  </a:lnTo>
                  <a:lnTo>
                    <a:pt x="3931780" y="85725"/>
                  </a:lnTo>
                  <a:lnTo>
                    <a:pt x="3928986" y="85940"/>
                  </a:lnTo>
                  <a:lnTo>
                    <a:pt x="3928732" y="84035"/>
                  </a:lnTo>
                  <a:lnTo>
                    <a:pt x="3928084" y="79159"/>
                  </a:lnTo>
                  <a:lnTo>
                    <a:pt x="3921188" y="80175"/>
                  </a:lnTo>
                  <a:lnTo>
                    <a:pt x="3910774" y="84035"/>
                  </a:lnTo>
                  <a:lnTo>
                    <a:pt x="3901744" y="81813"/>
                  </a:lnTo>
                  <a:lnTo>
                    <a:pt x="3893286" y="81013"/>
                  </a:lnTo>
                  <a:lnTo>
                    <a:pt x="3884574" y="89115"/>
                  </a:lnTo>
                  <a:lnTo>
                    <a:pt x="3913657" y="89865"/>
                  </a:lnTo>
                  <a:lnTo>
                    <a:pt x="3917518" y="92049"/>
                  </a:lnTo>
                  <a:lnTo>
                    <a:pt x="3919702" y="96380"/>
                  </a:lnTo>
                  <a:lnTo>
                    <a:pt x="3922433" y="100050"/>
                  </a:lnTo>
                  <a:lnTo>
                    <a:pt x="3927868" y="100177"/>
                  </a:lnTo>
                  <a:lnTo>
                    <a:pt x="3933926" y="99872"/>
                  </a:lnTo>
                  <a:lnTo>
                    <a:pt x="3940975" y="101066"/>
                  </a:lnTo>
                  <a:lnTo>
                    <a:pt x="3946944" y="100698"/>
                  </a:lnTo>
                  <a:lnTo>
                    <a:pt x="3947401" y="99872"/>
                  </a:lnTo>
                  <a:lnTo>
                    <a:pt x="3949750" y="95732"/>
                  </a:lnTo>
                  <a:close/>
                </a:path>
                <a:path w="5055870" h="122554">
                  <a:moveTo>
                    <a:pt x="3965333" y="71272"/>
                  </a:moveTo>
                  <a:lnTo>
                    <a:pt x="3965029" y="71247"/>
                  </a:lnTo>
                  <a:lnTo>
                    <a:pt x="3965194" y="71678"/>
                  </a:lnTo>
                  <a:lnTo>
                    <a:pt x="3965333" y="71272"/>
                  </a:lnTo>
                  <a:close/>
                </a:path>
                <a:path w="5055870" h="122554">
                  <a:moveTo>
                    <a:pt x="3974439" y="58534"/>
                  </a:moveTo>
                  <a:lnTo>
                    <a:pt x="3969067" y="56400"/>
                  </a:lnTo>
                  <a:lnTo>
                    <a:pt x="3968826" y="56476"/>
                  </a:lnTo>
                  <a:lnTo>
                    <a:pt x="3969181" y="60998"/>
                  </a:lnTo>
                  <a:lnTo>
                    <a:pt x="3968915" y="61455"/>
                  </a:lnTo>
                  <a:lnTo>
                    <a:pt x="3968521" y="61912"/>
                  </a:lnTo>
                  <a:lnTo>
                    <a:pt x="3965333" y="71272"/>
                  </a:lnTo>
                  <a:lnTo>
                    <a:pt x="3969054" y="71589"/>
                  </a:lnTo>
                  <a:lnTo>
                    <a:pt x="3973322" y="65481"/>
                  </a:lnTo>
                  <a:lnTo>
                    <a:pt x="3974439" y="58534"/>
                  </a:lnTo>
                  <a:close/>
                </a:path>
                <a:path w="5055870" h="122554">
                  <a:moveTo>
                    <a:pt x="3978960" y="91554"/>
                  </a:moveTo>
                  <a:lnTo>
                    <a:pt x="3971442" y="90474"/>
                  </a:lnTo>
                  <a:lnTo>
                    <a:pt x="3965283" y="87617"/>
                  </a:lnTo>
                  <a:lnTo>
                    <a:pt x="3958742" y="85293"/>
                  </a:lnTo>
                  <a:lnTo>
                    <a:pt x="3950043" y="85775"/>
                  </a:lnTo>
                  <a:lnTo>
                    <a:pt x="3949750" y="95732"/>
                  </a:lnTo>
                  <a:lnTo>
                    <a:pt x="3955669" y="100037"/>
                  </a:lnTo>
                  <a:lnTo>
                    <a:pt x="3964127" y="101638"/>
                  </a:lnTo>
                  <a:lnTo>
                    <a:pt x="3972661" y="100482"/>
                  </a:lnTo>
                  <a:lnTo>
                    <a:pt x="3978808" y="96481"/>
                  </a:lnTo>
                  <a:lnTo>
                    <a:pt x="3978960" y="91554"/>
                  </a:lnTo>
                  <a:close/>
                </a:path>
                <a:path w="5055870" h="122554">
                  <a:moveTo>
                    <a:pt x="4094835" y="104470"/>
                  </a:moveTo>
                  <a:lnTo>
                    <a:pt x="4090530" y="100977"/>
                  </a:lnTo>
                  <a:lnTo>
                    <a:pt x="4086237" y="102247"/>
                  </a:lnTo>
                  <a:lnTo>
                    <a:pt x="4080802" y="104495"/>
                  </a:lnTo>
                  <a:lnTo>
                    <a:pt x="4073029" y="103898"/>
                  </a:lnTo>
                  <a:lnTo>
                    <a:pt x="4040352" y="103060"/>
                  </a:lnTo>
                  <a:lnTo>
                    <a:pt x="4026801" y="97739"/>
                  </a:lnTo>
                  <a:lnTo>
                    <a:pt x="4014406" y="95910"/>
                  </a:lnTo>
                  <a:lnTo>
                    <a:pt x="4002354" y="94856"/>
                  </a:lnTo>
                  <a:lnTo>
                    <a:pt x="3989832" y="91821"/>
                  </a:lnTo>
                  <a:lnTo>
                    <a:pt x="3989120" y="100736"/>
                  </a:lnTo>
                  <a:lnTo>
                    <a:pt x="3993159" y="103543"/>
                  </a:lnTo>
                  <a:lnTo>
                    <a:pt x="4000500" y="102044"/>
                  </a:lnTo>
                  <a:lnTo>
                    <a:pt x="4005605" y="103428"/>
                  </a:lnTo>
                  <a:lnTo>
                    <a:pt x="4006380" y="110439"/>
                  </a:lnTo>
                  <a:lnTo>
                    <a:pt x="4011066" y="112293"/>
                  </a:lnTo>
                  <a:lnTo>
                    <a:pt x="4018178" y="106489"/>
                  </a:lnTo>
                  <a:lnTo>
                    <a:pt x="4025989" y="107365"/>
                  </a:lnTo>
                  <a:lnTo>
                    <a:pt x="4036491" y="112941"/>
                  </a:lnTo>
                  <a:lnTo>
                    <a:pt x="4037114" y="112966"/>
                  </a:lnTo>
                  <a:lnTo>
                    <a:pt x="4042499" y="103276"/>
                  </a:lnTo>
                  <a:lnTo>
                    <a:pt x="4047515" y="108216"/>
                  </a:lnTo>
                  <a:lnTo>
                    <a:pt x="4052125" y="108724"/>
                  </a:lnTo>
                  <a:lnTo>
                    <a:pt x="4052366" y="114808"/>
                  </a:lnTo>
                  <a:lnTo>
                    <a:pt x="4058259" y="113512"/>
                  </a:lnTo>
                  <a:lnTo>
                    <a:pt x="4068368" y="110210"/>
                  </a:lnTo>
                  <a:lnTo>
                    <a:pt x="4077779" y="111455"/>
                  </a:lnTo>
                  <a:lnTo>
                    <a:pt x="4086580" y="111455"/>
                  </a:lnTo>
                  <a:lnTo>
                    <a:pt x="4094835" y="104470"/>
                  </a:lnTo>
                  <a:close/>
                </a:path>
                <a:path w="5055870" h="122554">
                  <a:moveTo>
                    <a:pt x="4158907" y="88861"/>
                  </a:moveTo>
                  <a:lnTo>
                    <a:pt x="4157065" y="86233"/>
                  </a:lnTo>
                  <a:lnTo>
                    <a:pt x="4156189" y="84696"/>
                  </a:lnTo>
                  <a:lnTo>
                    <a:pt x="4151553" y="88404"/>
                  </a:lnTo>
                  <a:lnTo>
                    <a:pt x="4153344" y="91020"/>
                  </a:lnTo>
                  <a:lnTo>
                    <a:pt x="4154271" y="92506"/>
                  </a:lnTo>
                  <a:lnTo>
                    <a:pt x="4158907" y="88861"/>
                  </a:lnTo>
                  <a:close/>
                </a:path>
                <a:path w="5055870" h="122554">
                  <a:moveTo>
                    <a:pt x="4229608" y="97891"/>
                  </a:moveTo>
                  <a:lnTo>
                    <a:pt x="4227131" y="89649"/>
                  </a:lnTo>
                  <a:lnTo>
                    <a:pt x="4223372" y="90703"/>
                  </a:lnTo>
                  <a:lnTo>
                    <a:pt x="4222737" y="95351"/>
                  </a:lnTo>
                  <a:lnTo>
                    <a:pt x="4229608" y="97891"/>
                  </a:lnTo>
                  <a:close/>
                </a:path>
                <a:path w="5055870" h="122554">
                  <a:moveTo>
                    <a:pt x="4230586" y="67703"/>
                  </a:moveTo>
                  <a:lnTo>
                    <a:pt x="4228897" y="60274"/>
                  </a:lnTo>
                  <a:lnTo>
                    <a:pt x="4226763" y="67995"/>
                  </a:lnTo>
                  <a:lnTo>
                    <a:pt x="4226433" y="73240"/>
                  </a:lnTo>
                  <a:lnTo>
                    <a:pt x="4228147" y="80645"/>
                  </a:lnTo>
                  <a:lnTo>
                    <a:pt x="4230294" y="72936"/>
                  </a:lnTo>
                  <a:lnTo>
                    <a:pt x="4230586" y="67703"/>
                  </a:lnTo>
                  <a:close/>
                </a:path>
                <a:path w="5055870" h="122554">
                  <a:moveTo>
                    <a:pt x="4236085" y="98107"/>
                  </a:moveTo>
                  <a:lnTo>
                    <a:pt x="4229608" y="97891"/>
                  </a:lnTo>
                  <a:lnTo>
                    <a:pt x="4231894" y="103555"/>
                  </a:lnTo>
                  <a:lnTo>
                    <a:pt x="4235450" y="101815"/>
                  </a:lnTo>
                  <a:lnTo>
                    <a:pt x="4236085" y="98107"/>
                  </a:lnTo>
                  <a:close/>
                </a:path>
                <a:path w="5055870" h="122554">
                  <a:moveTo>
                    <a:pt x="4255782" y="73520"/>
                  </a:moveTo>
                  <a:lnTo>
                    <a:pt x="4246765" y="72618"/>
                  </a:lnTo>
                  <a:lnTo>
                    <a:pt x="4238104" y="72224"/>
                  </a:lnTo>
                  <a:lnTo>
                    <a:pt x="4237304" y="83134"/>
                  </a:lnTo>
                  <a:lnTo>
                    <a:pt x="4246308" y="84099"/>
                  </a:lnTo>
                  <a:lnTo>
                    <a:pt x="4252519" y="80899"/>
                  </a:lnTo>
                  <a:lnTo>
                    <a:pt x="4255782" y="73520"/>
                  </a:lnTo>
                  <a:close/>
                </a:path>
                <a:path w="5055870" h="122554">
                  <a:moveTo>
                    <a:pt x="4266628" y="74879"/>
                  </a:moveTo>
                  <a:lnTo>
                    <a:pt x="4263898" y="75539"/>
                  </a:lnTo>
                  <a:lnTo>
                    <a:pt x="4262425" y="80327"/>
                  </a:lnTo>
                  <a:lnTo>
                    <a:pt x="4266450" y="83807"/>
                  </a:lnTo>
                  <a:lnTo>
                    <a:pt x="4266628" y="74879"/>
                  </a:lnTo>
                  <a:close/>
                </a:path>
                <a:path w="5055870" h="122554">
                  <a:moveTo>
                    <a:pt x="4273347" y="98920"/>
                  </a:moveTo>
                  <a:lnTo>
                    <a:pt x="4269016" y="99517"/>
                  </a:lnTo>
                  <a:lnTo>
                    <a:pt x="4263034" y="97751"/>
                  </a:lnTo>
                  <a:lnTo>
                    <a:pt x="4262285" y="103593"/>
                  </a:lnTo>
                  <a:lnTo>
                    <a:pt x="4266616" y="103009"/>
                  </a:lnTo>
                  <a:lnTo>
                    <a:pt x="4272635" y="104775"/>
                  </a:lnTo>
                  <a:lnTo>
                    <a:pt x="4273347" y="98920"/>
                  </a:lnTo>
                  <a:close/>
                </a:path>
                <a:path w="5055870" h="122554">
                  <a:moveTo>
                    <a:pt x="4278122" y="87553"/>
                  </a:moveTo>
                  <a:lnTo>
                    <a:pt x="4277436" y="83718"/>
                  </a:lnTo>
                  <a:lnTo>
                    <a:pt x="4266450" y="83807"/>
                  </a:lnTo>
                  <a:lnTo>
                    <a:pt x="4272966" y="89522"/>
                  </a:lnTo>
                  <a:lnTo>
                    <a:pt x="4278122" y="87553"/>
                  </a:lnTo>
                  <a:close/>
                </a:path>
                <a:path w="5055870" h="122554">
                  <a:moveTo>
                    <a:pt x="4289730" y="101815"/>
                  </a:moveTo>
                  <a:lnTo>
                    <a:pt x="4287926" y="99237"/>
                  </a:lnTo>
                  <a:lnTo>
                    <a:pt x="4286948" y="97802"/>
                  </a:lnTo>
                  <a:lnTo>
                    <a:pt x="4282338" y="101511"/>
                  </a:lnTo>
                  <a:lnTo>
                    <a:pt x="4284154" y="104089"/>
                  </a:lnTo>
                  <a:lnTo>
                    <a:pt x="4285119" y="105524"/>
                  </a:lnTo>
                  <a:lnTo>
                    <a:pt x="4289730" y="101815"/>
                  </a:lnTo>
                  <a:close/>
                </a:path>
                <a:path w="5055870" h="122554">
                  <a:moveTo>
                    <a:pt x="4290136" y="86906"/>
                  </a:moveTo>
                  <a:lnTo>
                    <a:pt x="4287342" y="82854"/>
                  </a:lnTo>
                  <a:lnTo>
                    <a:pt x="4282745" y="86690"/>
                  </a:lnTo>
                  <a:lnTo>
                    <a:pt x="4284548" y="89268"/>
                  </a:lnTo>
                  <a:lnTo>
                    <a:pt x="4285526" y="90652"/>
                  </a:lnTo>
                  <a:lnTo>
                    <a:pt x="4290136" y="86906"/>
                  </a:lnTo>
                  <a:close/>
                </a:path>
                <a:path w="5055870" h="122554">
                  <a:moveTo>
                    <a:pt x="4306671" y="79616"/>
                  </a:moveTo>
                  <a:lnTo>
                    <a:pt x="4300347" y="78270"/>
                  </a:lnTo>
                  <a:lnTo>
                    <a:pt x="4299280" y="84556"/>
                  </a:lnTo>
                  <a:lnTo>
                    <a:pt x="4299890" y="90589"/>
                  </a:lnTo>
                  <a:lnTo>
                    <a:pt x="4306582" y="84721"/>
                  </a:lnTo>
                  <a:lnTo>
                    <a:pt x="4306671" y="79616"/>
                  </a:lnTo>
                  <a:close/>
                </a:path>
                <a:path w="5055870" h="122554">
                  <a:moveTo>
                    <a:pt x="4309808" y="99733"/>
                  </a:moveTo>
                  <a:lnTo>
                    <a:pt x="4301502" y="98145"/>
                  </a:lnTo>
                  <a:lnTo>
                    <a:pt x="4296105" y="100558"/>
                  </a:lnTo>
                  <a:lnTo>
                    <a:pt x="4294962" y="109334"/>
                  </a:lnTo>
                  <a:lnTo>
                    <a:pt x="4300486" y="109537"/>
                  </a:lnTo>
                  <a:lnTo>
                    <a:pt x="4306062" y="109842"/>
                  </a:lnTo>
                  <a:lnTo>
                    <a:pt x="4309796" y="107480"/>
                  </a:lnTo>
                  <a:lnTo>
                    <a:pt x="4309808" y="99733"/>
                  </a:lnTo>
                  <a:close/>
                </a:path>
                <a:path w="5055870" h="122554">
                  <a:moveTo>
                    <a:pt x="4328465" y="101231"/>
                  </a:moveTo>
                  <a:lnTo>
                    <a:pt x="4324451" y="98272"/>
                  </a:lnTo>
                  <a:lnTo>
                    <a:pt x="4317111" y="99898"/>
                  </a:lnTo>
                  <a:lnTo>
                    <a:pt x="4316857" y="109816"/>
                  </a:lnTo>
                  <a:lnTo>
                    <a:pt x="4327791" y="110083"/>
                  </a:lnTo>
                  <a:lnTo>
                    <a:pt x="4328465" y="101231"/>
                  </a:lnTo>
                  <a:close/>
                </a:path>
                <a:path w="5055870" h="122554">
                  <a:moveTo>
                    <a:pt x="4339488" y="80479"/>
                  </a:moveTo>
                  <a:lnTo>
                    <a:pt x="4332211" y="80314"/>
                  </a:lnTo>
                  <a:lnTo>
                    <a:pt x="4325010" y="81521"/>
                  </a:lnTo>
                  <a:lnTo>
                    <a:pt x="4328528" y="84950"/>
                  </a:lnTo>
                  <a:lnTo>
                    <a:pt x="4335704" y="86093"/>
                  </a:lnTo>
                  <a:lnTo>
                    <a:pt x="4339488" y="80479"/>
                  </a:lnTo>
                  <a:close/>
                </a:path>
                <a:path w="5055870" h="122554">
                  <a:moveTo>
                    <a:pt x="4381144" y="94056"/>
                  </a:moveTo>
                  <a:lnTo>
                    <a:pt x="4379353" y="91440"/>
                  </a:lnTo>
                  <a:lnTo>
                    <a:pt x="4378363" y="89890"/>
                  </a:lnTo>
                  <a:lnTo>
                    <a:pt x="4373753" y="93611"/>
                  </a:lnTo>
                  <a:lnTo>
                    <a:pt x="4375594" y="96227"/>
                  </a:lnTo>
                  <a:lnTo>
                    <a:pt x="4376521" y="97713"/>
                  </a:lnTo>
                  <a:lnTo>
                    <a:pt x="4381144" y="94056"/>
                  </a:lnTo>
                  <a:close/>
                </a:path>
                <a:path w="5055870" h="122554">
                  <a:moveTo>
                    <a:pt x="4445203" y="82905"/>
                  </a:moveTo>
                  <a:lnTo>
                    <a:pt x="4440923" y="83553"/>
                  </a:lnTo>
                  <a:lnTo>
                    <a:pt x="4434916" y="81775"/>
                  </a:lnTo>
                  <a:lnTo>
                    <a:pt x="4434141" y="87655"/>
                  </a:lnTo>
                  <a:lnTo>
                    <a:pt x="4438459" y="86982"/>
                  </a:lnTo>
                  <a:lnTo>
                    <a:pt x="4444492" y="88646"/>
                  </a:lnTo>
                  <a:lnTo>
                    <a:pt x="4445203" y="82905"/>
                  </a:lnTo>
                  <a:close/>
                </a:path>
                <a:path w="5055870" h="122554">
                  <a:moveTo>
                    <a:pt x="4485525" y="73736"/>
                  </a:moveTo>
                  <a:lnTo>
                    <a:pt x="4479214" y="72402"/>
                  </a:lnTo>
                  <a:lnTo>
                    <a:pt x="4478147" y="78638"/>
                  </a:lnTo>
                  <a:lnTo>
                    <a:pt x="4482236" y="78270"/>
                  </a:lnTo>
                  <a:lnTo>
                    <a:pt x="4483684" y="86093"/>
                  </a:lnTo>
                  <a:lnTo>
                    <a:pt x="4485449" y="78803"/>
                  </a:lnTo>
                  <a:lnTo>
                    <a:pt x="4485525" y="73736"/>
                  </a:lnTo>
                  <a:close/>
                </a:path>
                <a:path w="5055870" h="122554">
                  <a:moveTo>
                    <a:pt x="4507458" y="74434"/>
                  </a:moveTo>
                  <a:lnTo>
                    <a:pt x="4504601" y="75450"/>
                  </a:lnTo>
                  <a:lnTo>
                    <a:pt x="4500270" y="74307"/>
                  </a:lnTo>
                  <a:lnTo>
                    <a:pt x="4500054" y="79133"/>
                  </a:lnTo>
                  <a:lnTo>
                    <a:pt x="4502899" y="78028"/>
                  </a:lnTo>
                  <a:lnTo>
                    <a:pt x="4507230" y="79197"/>
                  </a:lnTo>
                  <a:lnTo>
                    <a:pt x="4507458" y="74434"/>
                  </a:lnTo>
                  <a:close/>
                </a:path>
                <a:path w="5055870" h="122554">
                  <a:moveTo>
                    <a:pt x="4594796" y="81305"/>
                  </a:moveTo>
                  <a:lnTo>
                    <a:pt x="4594695" y="78244"/>
                  </a:lnTo>
                  <a:lnTo>
                    <a:pt x="4594415" y="75488"/>
                  </a:lnTo>
                  <a:lnTo>
                    <a:pt x="4591291" y="76365"/>
                  </a:lnTo>
                  <a:lnTo>
                    <a:pt x="4585830" y="80924"/>
                  </a:lnTo>
                  <a:lnTo>
                    <a:pt x="4579455" y="78917"/>
                  </a:lnTo>
                  <a:lnTo>
                    <a:pt x="4574337" y="79248"/>
                  </a:lnTo>
                  <a:lnTo>
                    <a:pt x="4572698" y="90843"/>
                  </a:lnTo>
                  <a:lnTo>
                    <a:pt x="4583442" y="86639"/>
                  </a:lnTo>
                  <a:lnTo>
                    <a:pt x="4583976" y="86652"/>
                  </a:lnTo>
                  <a:lnTo>
                    <a:pt x="4594568" y="91338"/>
                  </a:lnTo>
                  <a:lnTo>
                    <a:pt x="4594796" y="81305"/>
                  </a:lnTo>
                  <a:close/>
                </a:path>
                <a:path w="5055870" h="122554">
                  <a:moveTo>
                    <a:pt x="4693361" y="94564"/>
                  </a:moveTo>
                  <a:lnTo>
                    <a:pt x="4693107" y="88595"/>
                  </a:lnTo>
                  <a:lnTo>
                    <a:pt x="4687760" y="91605"/>
                  </a:lnTo>
                  <a:lnTo>
                    <a:pt x="4693361" y="94564"/>
                  </a:lnTo>
                  <a:close/>
                </a:path>
                <a:path w="5055870" h="122554">
                  <a:moveTo>
                    <a:pt x="4698466" y="85559"/>
                  </a:moveTo>
                  <a:lnTo>
                    <a:pt x="4692904" y="82562"/>
                  </a:lnTo>
                  <a:lnTo>
                    <a:pt x="4693107" y="88595"/>
                  </a:lnTo>
                  <a:lnTo>
                    <a:pt x="4698466" y="85559"/>
                  </a:lnTo>
                  <a:close/>
                </a:path>
                <a:path w="5055870" h="122554">
                  <a:moveTo>
                    <a:pt x="4711243" y="94018"/>
                  </a:moveTo>
                  <a:lnTo>
                    <a:pt x="4709185" y="86639"/>
                  </a:lnTo>
                  <a:lnTo>
                    <a:pt x="4706836" y="94348"/>
                  </a:lnTo>
                  <a:lnTo>
                    <a:pt x="4711243" y="94018"/>
                  </a:lnTo>
                  <a:close/>
                </a:path>
                <a:path w="5055870" h="122554">
                  <a:moveTo>
                    <a:pt x="4715688" y="93611"/>
                  </a:moveTo>
                  <a:lnTo>
                    <a:pt x="4711243" y="94018"/>
                  </a:lnTo>
                  <a:lnTo>
                    <a:pt x="4713325" y="101257"/>
                  </a:lnTo>
                  <a:lnTo>
                    <a:pt x="4715688" y="93611"/>
                  </a:lnTo>
                  <a:close/>
                </a:path>
                <a:path w="5055870" h="122554">
                  <a:moveTo>
                    <a:pt x="4769586" y="105054"/>
                  </a:moveTo>
                  <a:lnTo>
                    <a:pt x="4765497" y="101422"/>
                  </a:lnTo>
                  <a:lnTo>
                    <a:pt x="4762246" y="102489"/>
                  </a:lnTo>
                  <a:lnTo>
                    <a:pt x="4758067" y="104749"/>
                  </a:lnTo>
                  <a:lnTo>
                    <a:pt x="4721949" y="104178"/>
                  </a:lnTo>
                  <a:lnTo>
                    <a:pt x="4720221" y="99225"/>
                  </a:lnTo>
                  <a:lnTo>
                    <a:pt x="4717720" y="102158"/>
                  </a:lnTo>
                  <a:lnTo>
                    <a:pt x="4714570" y="107302"/>
                  </a:lnTo>
                  <a:lnTo>
                    <a:pt x="4710887" y="108940"/>
                  </a:lnTo>
                  <a:lnTo>
                    <a:pt x="4692739" y="110197"/>
                  </a:lnTo>
                  <a:lnTo>
                    <a:pt x="4675403" y="109562"/>
                  </a:lnTo>
                  <a:lnTo>
                    <a:pt x="4659300" y="111963"/>
                  </a:lnTo>
                  <a:lnTo>
                    <a:pt x="4644885" y="122339"/>
                  </a:lnTo>
                  <a:lnTo>
                    <a:pt x="4660443" y="121539"/>
                  </a:lnTo>
                  <a:lnTo>
                    <a:pt x="4675048" y="119316"/>
                  </a:lnTo>
                  <a:lnTo>
                    <a:pt x="4690110" y="117729"/>
                  </a:lnTo>
                  <a:lnTo>
                    <a:pt x="4707001" y="118795"/>
                  </a:lnTo>
                  <a:lnTo>
                    <a:pt x="4713871" y="120053"/>
                  </a:lnTo>
                  <a:lnTo>
                    <a:pt x="4715205" y="113423"/>
                  </a:lnTo>
                  <a:lnTo>
                    <a:pt x="4721707" y="114134"/>
                  </a:lnTo>
                  <a:lnTo>
                    <a:pt x="4747374" y="114604"/>
                  </a:lnTo>
                  <a:lnTo>
                    <a:pt x="4751756" y="110578"/>
                  </a:lnTo>
                  <a:lnTo>
                    <a:pt x="4758842" y="110375"/>
                  </a:lnTo>
                  <a:lnTo>
                    <a:pt x="4765738" y="109893"/>
                  </a:lnTo>
                  <a:lnTo>
                    <a:pt x="4769586" y="105054"/>
                  </a:lnTo>
                  <a:close/>
                </a:path>
                <a:path w="5055870" h="122554">
                  <a:moveTo>
                    <a:pt x="4835804" y="96316"/>
                  </a:moveTo>
                  <a:lnTo>
                    <a:pt x="4830254" y="93700"/>
                  </a:lnTo>
                  <a:lnTo>
                    <a:pt x="4822583" y="94907"/>
                  </a:lnTo>
                  <a:lnTo>
                    <a:pt x="4813249" y="96672"/>
                  </a:lnTo>
                  <a:lnTo>
                    <a:pt x="4802759" y="95719"/>
                  </a:lnTo>
                  <a:lnTo>
                    <a:pt x="4798199" y="99301"/>
                  </a:lnTo>
                  <a:lnTo>
                    <a:pt x="4794631" y="99034"/>
                  </a:lnTo>
                  <a:lnTo>
                    <a:pt x="4790529" y="98285"/>
                  </a:lnTo>
                  <a:lnTo>
                    <a:pt x="4784382" y="100431"/>
                  </a:lnTo>
                  <a:lnTo>
                    <a:pt x="4781194" y="102298"/>
                  </a:lnTo>
                  <a:lnTo>
                    <a:pt x="4776902" y="99136"/>
                  </a:lnTo>
                  <a:lnTo>
                    <a:pt x="4776952" y="109372"/>
                  </a:lnTo>
                  <a:lnTo>
                    <a:pt x="4777651" y="109982"/>
                  </a:lnTo>
                  <a:lnTo>
                    <a:pt x="4780483" y="110261"/>
                  </a:lnTo>
                  <a:lnTo>
                    <a:pt x="4782248" y="102971"/>
                  </a:lnTo>
                  <a:lnTo>
                    <a:pt x="4785118" y="112356"/>
                  </a:lnTo>
                  <a:lnTo>
                    <a:pt x="4791507" y="110464"/>
                  </a:lnTo>
                  <a:lnTo>
                    <a:pt x="4793234" y="103187"/>
                  </a:lnTo>
                  <a:lnTo>
                    <a:pt x="4794682" y="110972"/>
                  </a:lnTo>
                  <a:lnTo>
                    <a:pt x="4798784" y="110591"/>
                  </a:lnTo>
                  <a:lnTo>
                    <a:pt x="4802086" y="103339"/>
                  </a:lnTo>
                  <a:lnTo>
                    <a:pt x="4810734" y="103517"/>
                  </a:lnTo>
                  <a:lnTo>
                    <a:pt x="4817351" y="101028"/>
                  </a:lnTo>
                  <a:lnTo>
                    <a:pt x="4822558" y="100634"/>
                  </a:lnTo>
                  <a:lnTo>
                    <a:pt x="4828730" y="101663"/>
                  </a:lnTo>
                  <a:lnTo>
                    <a:pt x="4833823" y="101206"/>
                  </a:lnTo>
                  <a:lnTo>
                    <a:pt x="4835804" y="96316"/>
                  </a:lnTo>
                  <a:close/>
                </a:path>
                <a:path w="5055870" h="122554">
                  <a:moveTo>
                    <a:pt x="5055794" y="95275"/>
                  </a:moveTo>
                  <a:lnTo>
                    <a:pt x="5046370" y="95681"/>
                  </a:lnTo>
                  <a:lnTo>
                    <a:pt x="5038255" y="97726"/>
                  </a:lnTo>
                  <a:lnTo>
                    <a:pt x="5033619" y="104927"/>
                  </a:lnTo>
                  <a:lnTo>
                    <a:pt x="5044110" y="106019"/>
                  </a:lnTo>
                  <a:lnTo>
                    <a:pt x="5052250" y="103886"/>
                  </a:lnTo>
                  <a:lnTo>
                    <a:pt x="5055794" y="9527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6745" y="4625555"/>
              <a:ext cx="7023734" cy="3743960"/>
            </a:xfrm>
            <a:custGeom>
              <a:avLst/>
              <a:gdLst/>
              <a:ahLst/>
              <a:cxnLst/>
              <a:rect l="l" t="t" r="r" b="b"/>
              <a:pathLst>
                <a:path w="7023734" h="3743959">
                  <a:moveTo>
                    <a:pt x="8420" y="69100"/>
                  </a:moveTo>
                  <a:lnTo>
                    <a:pt x="7759" y="59105"/>
                  </a:lnTo>
                  <a:lnTo>
                    <a:pt x="0" y="59550"/>
                  </a:lnTo>
                  <a:lnTo>
                    <a:pt x="660" y="69545"/>
                  </a:lnTo>
                  <a:lnTo>
                    <a:pt x="8420" y="69100"/>
                  </a:lnTo>
                  <a:close/>
                </a:path>
                <a:path w="7023734" h="3743959">
                  <a:moveTo>
                    <a:pt x="39865" y="72123"/>
                  </a:moveTo>
                  <a:lnTo>
                    <a:pt x="39662" y="67335"/>
                  </a:lnTo>
                  <a:lnTo>
                    <a:pt x="36703" y="68592"/>
                  </a:lnTo>
                  <a:lnTo>
                    <a:pt x="31978" y="67919"/>
                  </a:lnTo>
                  <a:lnTo>
                    <a:pt x="32219" y="72618"/>
                  </a:lnTo>
                  <a:lnTo>
                    <a:pt x="35077" y="71437"/>
                  </a:lnTo>
                  <a:lnTo>
                    <a:pt x="39865" y="72123"/>
                  </a:lnTo>
                  <a:close/>
                </a:path>
                <a:path w="7023734" h="3743959">
                  <a:moveTo>
                    <a:pt x="884326" y="53213"/>
                  </a:moveTo>
                  <a:lnTo>
                    <a:pt x="880135" y="53924"/>
                  </a:lnTo>
                  <a:lnTo>
                    <a:pt x="878344" y="46024"/>
                  </a:lnTo>
                  <a:lnTo>
                    <a:pt x="876871" y="53314"/>
                  </a:lnTo>
                  <a:lnTo>
                    <a:pt x="876998" y="58356"/>
                  </a:lnTo>
                  <a:lnTo>
                    <a:pt x="883551" y="59524"/>
                  </a:lnTo>
                  <a:lnTo>
                    <a:pt x="884326" y="53213"/>
                  </a:lnTo>
                  <a:close/>
                </a:path>
                <a:path w="7023734" h="3743959">
                  <a:moveTo>
                    <a:pt x="898918" y="28105"/>
                  </a:moveTo>
                  <a:lnTo>
                    <a:pt x="889279" y="28702"/>
                  </a:lnTo>
                  <a:lnTo>
                    <a:pt x="881087" y="31229"/>
                  </a:lnTo>
                  <a:lnTo>
                    <a:pt x="876592" y="38442"/>
                  </a:lnTo>
                  <a:lnTo>
                    <a:pt x="883856" y="37998"/>
                  </a:lnTo>
                  <a:lnTo>
                    <a:pt x="892073" y="38798"/>
                  </a:lnTo>
                  <a:lnTo>
                    <a:pt x="898144" y="36842"/>
                  </a:lnTo>
                  <a:lnTo>
                    <a:pt x="898918" y="28105"/>
                  </a:lnTo>
                  <a:close/>
                </a:path>
                <a:path w="7023734" h="3743959">
                  <a:moveTo>
                    <a:pt x="914882" y="58915"/>
                  </a:moveTo>
                  <a:lnTo>
                    <a:pt x="914361" y="52793"/>
                  </a:lnTo>
                  <a:lnTo>
                    <a:pt x="908989" y="55918"/>
                  </a:lnTo>
                  <a:lnTo>
                    <a:pt x="914882" y="58915"/>
                  </a:lnTo>
                  <a:close/>
                </a:path>
                <a:path w="7023734" h="3743959">
                  <a:moveTo>
                    <a:pt x="918552" y="49428"/>
                  </a:moveTo>
                  <a:lnTo>
                    <a:pt x="917105" y="44665"/>
                  </a:lnTo>
                  <a:lnTo>
                    <a:pt x="914285" y="43954"/>
                  </a:lnTo>
                  <a:lnTo>
                    <a:pt x="914361" y="52793"/>
                  </a:lnTo>
                  <a:lnTo>
                    <a:pt x="918552" y="49428"/>
                  </a:lnTo>
                  <a:close/>
                </a:path>
                <a:path w="7023734" h="3743959">
                  <a:moveTo>
                    <a:pt x="940511" y="42392"/>
                  </a:moveTo>
                  <a:lnTo>
                    <a:pt x="939292" y="29718"/>
                  </a:lnTo>
                  <a:lnTo>
                    <a:pt x="931595" y="27178"/>
                  </a:lnTo>
                  <a:lnTo>
                    <a:pt x="922693" y="31115"/>
                  </a:lnTo>
                  <a:lnTo>
                    <a:pt x="917867" y="37858"/>
                  </a:lnTo>
                  <a:lnTo>
                    <a:pt x="922439" y="43522"/>
                  </a:lnTo>
                  <a:lnTo>
                    <a:pt x="931252" y="43281"/>
                  </a:lnTo>
                  <a:lnTo>
                    <a:pt x="940511" y="42392"/>
                  </a:lnTo>
                  <a:close/>
                </a:path>
                <a:path w="7023734" h="3743959">
                  <a:moveTo>
                    <a:pt x="945019" y="41897"/>
                  </a:moveTo>
                  <a:lnTo>
                    <a:pt x="940511" y="42392"/>
                  </a:lnTo>
                  <a:lnTo>
                    <a:pt x="942898" y="49695"/>
                  </a:lnTo>
                  <a:lnTo>
                    <a:pt x="945019" y="41897"/>
                  </a:lnTo>
                  <a:close/>
                </a:path>
                <a:path w="7023734" h="3743959">
                  <a:moveTo>
                    <a:pt x="996886" y="46736"/>
                  </a:moveTo>
                  <a:lnTo>
                    <a:pt x="996746" y="36741"/>
                  </a:lnTo>
                  <a:lnTo>
                    <a:pt x="993000" y="36804"/>
                  </a:lnTo>
                  <a:lnTo>
                    <a:pt x="992225" y="32689"/>
                  </a:lnTo>
                  <a:lnTo>
                    <a:pt x="989177" y="31800"/>
                  </a:lnTo>
                  <a:lnTo>
                    <a:pt x="989241" y="38354"/>
                  </a:lnTo>
                  <a:lnTo>
                    <a:pt x="982649" y="36474"/>
                  </a:lnTo>
                  <a:lnTo>
                    <a:pt x="981811" y="41808"/>
                  </a:lnTo>
                  <a:lnTo>
                    <a:pt x="986929" y="43446"/>
                  </a:lnTo>
                  <a:lnTo>
                    <a:pt x="989063" y="48945"/>
                  </a:lnTo>
                  <a:lnTo>
                    <a:pt x="996886" y="46736"/>
                  </a:lnTo>
                  <a:close/>
                </a:path>
                <a:path w="7023734" h="3743959">
                  <a:moveTo>
                    <a:pt x="1002055" y="9232"/>
                  </a:moveTo>
                  <a:lnTo>
                    <a:pt x="1000086" y="6692"/>
                  </a:lnTo>
                  <a:lnTo>
                    <a:pt x="999045" y="5372"/>
                  </a:lnTo>
                  <a:lnTo>
                    <a:pt x="994410" y="9271"/>
                  </a:lnTo>
                  <a:lnTo>
                    <a:pt x="996378" y="11772"/>
                  </a:lnTo>
                  <a:lnTo>
                    <a:pt x="997458" y="13157"/>
                  </a:lnTo>
                  <a:lnTo>
                    <a:pt x="1002055" y="9232"/>
                  </a:lnTo>
                  <a:close/>
                </a:path>
                <a:path w="7023734" h="3743959">
                  <a:moveTo>
                    <a:pt x="1058697" y="28511"/>
                  </a:moveTo>
                  <a:lnTo>
                    <a:pt x="1056703" y="25869"/>
                  </a:lnTo>
                  <a:lnTo>
                    <a:pt x="1055662" y="24523"/>
                  </a:lnTo>
                  <a:lnTo>
                    <a:pt x="1051013" y="28346"/>
                  </a:lnTo>
                  <a:lnTo>
                    <a:pt x="1053058" y="30886"/>
                  </a:lnTo>
                  <a:lnTo>
                    <a:pt x="1054150" y="32270"/>
                  </a:lnTo>
                  <a:lnTo>
                    <a:pt x="1058697" y="28511"/>
                  </a:lnTo>
                  <a:close/>
                </a:path>
                <a:path w="7023734" h="3743959">
                  <a:moveTo>
                    <a:pt x="1075245" y="698"/>
                  </a:moveTo>
                  <a:lnTo>
                    <a:pt x="1070825" y="1536"/>
                  </a:lnTo>
                  <a:lnTo>
                    <a:pt x="1064539" y="0"/>
                  </a:lnTo>
                  <a:lnTo>
                    <a:pt x="1064018" y="5791"/>
                  </a:lnTo>
                  <a:lnTo>
                    <a:pt x="1068425" y="5003"/>
                  </a:lnTo>
                  <a:lnTo>
                    <a:pt x="1074699" y="6578"/>
                  </a:lnTo>
                  <a:lnTo>
                    <a:pt x="1075245" y="698"/>
                  </a:lnTo>
                  <a:close/>
                </a:path>
                <a:path w="7023734" h="3743959">
                  <a:moveTo>
                    <a:pt x="1086091" y="3672230"/>
                  </a:moveTo>
                  <a:lnTo>
                    <a:pt x="1085481" y="3659517"/>
                  </a:lnTo>
                  <a:lnTo>
                    <a:pt x="1080782" y="3652926"/>
                  </a:lnTo>
                  <a:lnTo>
                    <a:pt x="1071905" y="3652482"/>
                  </a:lnTo>
                  <a:lnTo>
                    <a:pt x="1072070" y="3662426"/>
                  </a:lnTo>
                  <a:lnTo>
                    <a:pt x="1075143" y="3668039"/>
                  </a:lnTo>
                  <a:lnTo>
                    <a:pt x="1080147" y="3670820"/>
                  </a:lnTo>
                  <a:lnTo>
                    <a:pt x="1086091" y="3672230"/>
                  </a:lnTo>
                  <a:close/>
                </a:path>
                <a:path w="7023734" h="3743959">
                  <a:moveTo>
                    <a:pt x="1217942" y="3640531"/>
                  </a:moveTo>
                  <a:lnTo>
                    <a:pt x="1217904" y="3635514"/>
                  </a:lnTo>
                  <a:lnTo>
                    <a:pt x="1211732" y="3634270"/>
                  </a:lnTo>
                  <a:lnTo>
                    <a:pt x="1210894" y="3640531"/>
                  </a:lnTo>
                  <a:lnTo>
                    <a:pt x="1211719" y="3646525"/>
                  </a:lnTo>
                  <a:lnTo>
                    <a:pt x="1214856" y="3643592"/>
                  </a:lnTo>
                  <a:lnTo>
                    <a:pt x="1217942" y="3640531"/>
                  </a:lnTo>
                  <a:close/>
                </a:path>
                <a:path w="7023734" h="3743959">
                  <a:moveTo>
                    <a:pt x="1253210" y="3650526"/>
                  </a:moveTo>
                  <a:lnTo>
                    <a:pt x="1250518" y="3651720"/>
                  </a:lnTo>
                  <a:lnTo>
                    <a:pt x="1246301" y="3650615"/>
                  </a:lnTo>
                  <a:lnTo>
                    <a:pt x="1246162" y="3655568"/>
                  </a:lnTo>
                  <a:lnTo>
                    <a:pt x="1248918" y="3654336"/>
                  </a:lnTo>
                  <a:lnTo>
                    <a:pt x="1253134" y="3655377"/>
                  </a:lnTo>
                  <a:lnTo>
                    <a:pt x="1253210" y="3650526"/>
                  </a:lnTo>
                  <a:close/>
                </a:path>
                <a:path w="7023734" h="3743959">
                  <a:moveTo>
                    <a:pt x="1302410" y="3640493"/>
                  </a:moveTo>
                  <a:lnTo>
                    <a:pt x="1299692" y="3641598"/>
                  </a:lnTo>
                  <a:lnTo>
                    <a:pt x="1295476" y="3640658"/>
                  </a:lnTo>
                  <a:lnTo>
                    <a:pt x="1295387" y="3645395"/>
                  </a:lnTo>
                  <a:lnTo>
                    <a:pt x="1298054" y="3644430"/>
                  </a:lnTo>
                  <a:lnTo>
                    <a:pt x="1302321" y="3645319"/>
                  </a:lnTo>
                  <a:lnTo>
                    <a:pt x="1302410" y="3640493"/>
                  </a:lnTo>
                  <a:close/>
                </a:path>
                <a:path w="7023734" h="3743959">
                  <a:moveTo>
                    <a:pt x="1349908" y="3628110"/>
                  </a:moveTo>
                  <a:lnTo>
                    <a:pt x="1348066" y="3625494"/>
                  </a:lnTo>
                  <a:lnTo>
                    <a:pt x="1347076" y="3624199"/>
                  </a:lnTo>
                  <a:lnTo>
                    <a:pt x="1342732" y="3627945"/>
                  </a:lnTo>
                  <a:lnTo>
                    <a:pt x="1344574" y="3630498"/>
                  </a:lnTo>
                  <a:lnTo>
                    <a:pt x="1345565" y="3631971"/>
                  </a:lnTo>
                  <a:lnTo>
                    <a:pt x="1349908" y="3628110"/>
                  </a:lnTo>
                  <a:close/>
                </a:path>
                <a:path w="7023734" h="3743959">
                  <a:moveTo>
                    <a:pt x="3841610" y="59042"/>
                  </a:moveTo>
                  <a:lnTo>
                    <a:pt x="3838791" y="60223"/>
                  </a:lnTo>
                  <a:lnTo>
                    <a:pt x="3834485" y="59055"/>
                  </a:lnTo>
                  <a:lnTo>
                    <a:pt x="3834244" y="63919"/>
                  </a:lnTo>
                  <a:lnTo>
                    <a:pt x="3837089" y="62839"/>
                  </a:lnTo>
                  <a:lnTo>
                    <a:pt x="3841419" y="64058"/>
                  </a:lnTo>
                  <a:lnTo>
                    <a:pt x="3841610" y="59042"/>
                  </a:lnTo>
                  <a:close/>
                </a:path>
                <a:path w="7023734" h="3743959">
                  <a:moveTo>
                    <a:pt x="3858425" y="3694531"/>
                  </a:moveTo>
                  <a:lnTo>
                    <a:pt x="3856634" y="3691915"/>
                  </a:lnTo>
                  <a:lnTo>
                    <a:pt x="3855669" y="3690467"/>
                  </a:lnTo>
                  <a:lnTo>
                    <a:pt x="3851084" y="3694074"/>
                  </a:lnTo>
                  <a:lnTo>
                    <a:pt x="3852900" y="3696868"/>
                  </a:lnTo>
                  <a:lnTo>
                    <a:pt x="3853802" y="3698138"/>
                  </a:lnTo>
                  <a:lnTo>
                    <a:pt x="3858425" y="3694531"/>
                  </a:lnTo>
                  <a:close/>
                </a:path>
                <a:path w="7023734" h="3743959">
                  <a:moveTo>
                    <a:pt x="3998201" y="3675672"/>
                  </a:moveTo>
                  <a:lnTo>
                    <a:pt x="3995369" y="3676688"/>
                  </a:lnTo>
                  <a:lnTo>
                    <a:pt x="3991064" y="3675646"/>
                  </a:lnTo>
                  <a:lnTo>
                    <a:pt x="3990822" y="3680434"/>
                  </a:lnTo>
                  <a:lnTo>
                    <a:pt x="3993654" y="3679494"/>
                  </a:lnTo>
                  <a:lnTo>
                    <a:pt x="3997985" y="3680536"/>
                  </a:lnTo>
                  <a:lnTo>
                    <a:pt x="3998201" y="3675672"/>
                  </a:lnTo>
                  <a:close/>
                </a:path>
                <a:path w="7023734" h="3743959">
                  <a:moveTo>
                    <a:pt x="4004970" y="3690747"/>
                  </a:moveTo>
                  <a:lnTo>
                    <a:pt x="4003319" y="3685806"/>
                  </a:lnTo>
                  <a:lnTo>
                    <a:pt x="3998341" y="3685121"/>
                  </a:lnTo>
                  <a:lnTo>
                    <a:pt x="3992207" y="3685908"/>
                  </a:lnTo>
                  <a:lnTo>
                    <a:pt x="3987088" y="3685375"/>
                  </a:lnTo>
                  <a:lnTo>
                    <a:pt x="3988765" y="3690366"/>
                  </a:lnTo>
                  <a:lnTo>
                    <a:pt x="3993756" y="3691051"/>
                  </a:lnTo>
                  <a:lnTo>
                    <a:pt x="3999877" y="3690251"/>
                  </a:lnTo>
                  <a:lnTo>
                    <a:pt x="4004970" y="3690747"/>
                  </a:lnTo>
                  <a:close/>
                </a:path>
                <a:path w="7023734" h="3743959">
                  <a:moveTo>
                    <a:pt x="4011422" y="3691077"/>
                  </a:moveTo>
                  <a:lnTo>
                    <a:pt x="4004970" y="3690747"/>
                  </a:lnTo>
                  <a:lnTo>
                    <a:pt x="4007231" y="3696512"/>
                  </a:lnTo>
                  <a:lnTo>
                    <a:pt x="4010787" y="3694811"/>
                  </a:lnTo>
                  <a:lnTo>
                    <a:pt x="4011422" y="3691077"/>
                  </a:lnTo>
                  <a:close/>
                </a:path>
                <a:path w="7023734" h="3743959">
                  <a:moveTo>
                    <a:pt x="4059834" y="3672332"/>
                  </a:moveTo>
                  <a:lnTo>
                    <a:pt x="4052532" y="3672128"/>
                  </a:lnTo>
                  <a:lnTo>
                    <a:pt x="4045420" y="3673360"/>
                  </a:lnTo>
                  <a:lnTo>
                    <a:pt x="4048925" y="3676815"/>
                  </a:lnTo>
                  <a:lnTo>
                    <a:pt x="4056062" y="3677970"/>
                  </a:lnTo>
                  <a:lnTo>
                    <a:pt x="4059834" y="3672332"/>
                  </a:lnTo>
                  <a:close/>
                </a:path>
                <a:path w="7023734" h="3743959">
                  <a:moveTo>
                    <a:pt x="4083164" y="3680587"/>
                  </a:moveTo>
                  <a:lnTo>
                    <a:pt x="4080395" y="3676472"/>
                  </a:lnTo>
                  <a:lnTo>
                    <a:pt x="4075811" y="3680129"/>
                  </a:lnTo>
                  <a:lnTo>
                    <a:pt x="4077601" y="3682758"/>
                  </a:lnTo>
                  <a:lnTo>
                    <a:pt x="4078579" y="3684206"/>
                  </a:lnTo>
                  <a:lnTo>
                    <a:pt x="4083164" y="3680587"/>
                  </a:lnTo>
                  <a:close/>
                </a:path>
                <a:path w="7023734" h="3743959">
                  <a:moveTo>
                    <a:pt x="4098988" y="3693249"/>
                  </a:moveTo>
                  <a:lnTo>
                    <a:pt x="4084510" y="3692868"/>
                  </a:lnTo>
                  <a:lnTo>
                    <a:pt x="4080243" y="3693591"/>
                  </a:lnTo>
                  <a:lnTo>
                    <a:pt x="4074312" y="3691801"/>
                  </a:lnTo>
                  <a:lnTo>
                    <a:pt x="4073550" y="3697681"/>
                  </a:lnTo>
                  <a:lnTo>
                    <a:pt x="4088003" y="3698075"/>
                  </a:lnTo>
                  <a:lnTo>
                    <a:pt x="4092257" y="3697338"/>
                  </a:lnTo>
                  <a:lnTo>
                    <a:pt x="4098226" y="3699129"/>
                  </a:lnTo>
                  <a:lnTo>
                    <a:pt x="4098988" y="3693249"/>
                  </a:lnTo>
                  <a:close/>
                </a:path>
                <a:path w="7023734" h="3743959">
                  <a:moveTo>
                    <a:pt x="4099839" y="3681018"/>
                  </a:moveTo>
                  <a:lnTo>
                    <a:pt x="4095623" y="3677501"/>
                  </a:lnTo>
                  <a:lnTo>
                    <a:pt x="4090479" y="3678072"/>
                  </a:lnTo>
                  <a:lnTo>
                    <a:pt x="4088434" y="3683038"/>
                  </a:lnTo>
                  <a:lnTo>
                    <a:pt x="4090670" y="3683495"/>
                  </a:lnTo>
                  <a:lnTo>
                    <a:pt x="4092689" y="3684003"/>
                  </a:lnTo>
                  <a:lnTo>
                    <a:pt x="4091902" y="3688156"/>
                  </a:lnTo>
                  <a:lnTo>
                    <a:pt x="4099128" y="3688334"/>
                  </a:lnTo>
                  <a:lnTo>
                    <a:pt x="4099839" y="3681018"/>
                  </a:lnTo>
                  <a:close/>
                </a:path>
                <a:path w="7023734" h="3743959">
                  <a:moveTo>
                    <a:pt x="4109770" y="3693528"/>
                  </a:moveTo>
                  <a:lnTo>
                    <a:pt x="4103547" y="3692258"/>
                  </a:lnTo>
                  <a:lnTo>
                    <a:pt x="4102493" y="3698456"/>
                  </a:lnTo>
                  <a:lnTo>
                    <a:pt x="4106519" y="3698087"/>
                  </a:lnTo>
                  <a:lnTo>
                    <a:pt x="4107853" y="3705834"/>
                  </a:lnTo>
                  <a:lnTo>
                    <a:pt x="4109732" y="3698659"/>
                  </a:lnTo>
                  <a:lnTo>
                    <a:pt x="4109770" y="3693528"/>
                  </a:lnTo>
                  <a:close/>
                </a:path>
                <a:path w="7023734" h="3743959">
                  <a:moveTo>
                    <a:pt x="4111218" y="3711244"/>
                  </a:moveTo>
                  <a:lnTo>
                    <a:pt x="4109428" y="3708590"/>
                  </a:lnTo>
                  <a:lnTo>
                    <a:pt x="4108424" y="3707130"/>
                  </a:lnTo>
                  <a:lnTo>
                    <a:pt x="4103865" y="3710902"/>
                  </a:lnTo>
                  <a:lnTo>
                    <a:pt x="4105656" y="3713492"/>
                  </a:lnTo>
                  <a:lnTo>
                    <a:pt x="4106595" y="3714839"/>
                  </a:lnTo>
                  <a:lnTo>
                    <a:pt x="4111218" y="3711244"/>
                  </a:lnTo>
                  <a:close/>
                </a:path>
                <a:path w="7023734" h="3743959">
                  <a:moveTo>
                    <a:pt x="4577956" y="108407"/>
                  </a:moveTo>
                  <a:lnTo>
                    <a:pt x="4575149" y="109524"/>
                  </a:lnTo>
                  <a:lnTo>
                    <a:pt x="4570857" y="108381"/>
                  </a:lnTo>
                  <a:lnTo>
                    <a:pt x="4570641" y="113271"/>
                  </a:lnTo>
                  <a:lnTo>
                    <a:pt x="4573448" y="112204"/>
                  </a:lnTo>
                  <a:lnTo>
                    <a:pt x="4577740" y="113296"/>
                  </a:lnTo>
                  <a:lnTo>
                    <a:pt x="4577956" y="108407"/>
                  </a:lnTo>
                  <a:close/>
                </a:path>
                <a:path w="7023734" h="3743959">
                  <a:moveTo>
                    <a:pt x="4624921" y="104736"/>
                  </a:moveTo>
                  <a:lnTo>
                    <a:pt x="4620704" y="105321"/>
                  </a:lnTo>
                  <a:lnTo>
                    <a:pt x="4614735" y="103568"/>
                  </a:lnTo>
                  <a:lnTo>
                    <a:pt x="4614011" y="109334"/>
                  </a:lnTo>
                  <a:lnTo>
                    <a:pt x="4618215" y="108750"/>
                  </a:lnTo>
                  <a:lnTo>
                    <a:pt x="4624184" y="110540"/>
                  </a:lnTo>
                  <a:lnTo>
                    <a:pt x="4624921" y="104736"/>
                  </a:lnTo>
                  <a:close/>
                </a:path>
                <a:path w="7023734" h="3743959">
                  <a:moveTo>
                    <a:pt x="4664100" y="3688207"/>
                  </a:moveTo>
                  <a:lnTo>
                    <a:pt x="4657623" y="3687927"/>
                  </a:lnTo>
                  <a:lnTo>
                    <a:pt x="4659909" y="3693642"/>
                  </a:lnTo>
                  <a:lnTo>
                    <a:pt x="4663465" y="3691915"/>
                  </a:lnTo>
                  <a:lnTo>
                    <a:pt x="4664100" y="3688207"/>
                  </a:lnTo>
                  <a:close/>
                </a:path>
                <a:path w="7023734" h="3743959">
                  <a:moveTo>
                    <a:pt x="4675530" y="100901"/>
                  </a:moveTo>
                  <a:lnTo>
                    <a:pt x="4668304" y="100711"/>
                  </a:lnTo>
                  <a:lnTo>
                    <a:pt x="4668012" y="110731"/>
                  </a:lnTo>
                  <a:lnTo>
                    <a:pt x="4675238" y="110909"/>
                  </a:lnTo>
                  <a:lnTo>
                    <a:pt x="4675441" y="104330"/>
                  </a:lnTo>
                  <a:lnTo>
                    <a:pt x="4675530" y="100901"/>
                  </a:lnTo>
                  <a:close/>
                </a:path>
                <a:path w="7023734" h="3743959">
                  <a:moveTo>
                    <a:pt x="4689881" y="101282"/>
                  </a:moveTo>
                  <a:lnTo>
                    <a:pt x="4683633" y="99910"/>
                  </a:lnTo>
                  <a:lnTo>
                    <a:pt x="4682579" y="106235"/>
                  </a:lnTo>
                  <a:lnTo>
                    <a:pt x="4683150" y="112229"/>
                  </a:lnTo>
                  <a:lnTo>
                    <a:pt x="4686516" y="109372"/>
                  </a:lnTo>
                  <a:lnTo>
                    <a:pt x="4689754" y="106413"/>
                  </a:lnTo>
                  <a:lnTo>
                    <a:pt x="4689881" y="101282"/>
                  </a:lnTo>
                  <a:close/>
                </a:path>
                <a:path w="7023734" h="3743959">
                  <a:moveTo>
                    <a:pt x="4715141" y="101917"/>
                  </a:moveTo>
                  <a:lnTo>
                    <a:pt x="4708918" y="101625"/>
                  </a:lnTo>
                  <a:lnTo>
                    <a:pt x="4705782" y="105587"/>
                  </a:lnTo>
                  <a:lnTo>
                    <a:pt x="4704042" y="111658"/>
                  </a:lnTo>
                  <a:lnTo>
                    <a:pt x="4710265" y="112115"/>
                  </a:lnTo>
                  <a:lnTo>
                    <a:pt x="4713402" y="108165"/>
                  </a:lnTo>
                  <a:lnTo>
                    <a:pt x="4715141" y="101917"/>
                  </a:lnTo>
                  <a:close/>
                </a:path>
                <a:path w="7023734" h="3743959">
                  <a:moveTo>
                    <a:pt x="4788014" y="3701250"/>
                  </a:moveTo>
                  <a:lnTo>
                    <a:pt x="4785118" y="3700246"/>
                  </a:lnTo>
                  <a:lnTo>
                    <a:pt x="4784547" y="3696208"/>
                  </a:lnTo>
                  <a:lnTo>
                    <a:pt x="4780940" y="3696093"/>
                  </a:lnTo>
                  <a:lnTo>
                    <a:pt x="4781067" y="3704056"/>
                  </a:lnTo>
                  <a:lnTo>
                    <a:pt x="4784166" y="3709593"/>
                  </a:lnTo>
                  <a:lnTo>
                    <a:pt x="4787417" y="3709682"/>
                  </a:lnTo>
                  <a:lnTo>
                    <a:pt x="4788014" y="3701250"/>
                  </a:lnTo>
                  <a:close/>
                </a:path>
                <a:path w="7023734" h="3743959">
                  <a:moveTo>
                    <a:pt x="4820120" y="3709466"/>
                  </a:moveTo>
                  <a:lnTo>
                    <a:pt x="4813312" y="3706926"/>
                  </a:lnTo>
                  <a:lnTo>
                    <a:pt x="4815751" y="3715143"/>
                  </a:lnTo>
                  <a:lnTo>
                    <a:pt x="4819472" y="3714102"/>
                  </a:lnTo>
                  <a:lnTo>
                    <a:pt x="4820120" y="3709466"/>
                  </a:lnTo>
                  <a:close/>
                </a:path>
                <a:path w="7023734" h="3743959">
                  <a:moveTo>
                    <a:pt x="4838281" y="3698697"/>
                  </a:moveTo>
                  <a:lnTo>
                    <a:pt x="4829543" y="3697008"/>
                  </a:lnTo>
                  <a:lnTo>
                    <a:pt x="4814836" y="3697516"/>
                  </a:lnTo>
                  <a:lnTo>
                    <a:pt x="4804092" y="3696119"/>
                  </a:lnTo>
                  <a:lnTo>
                    <a:pt x="4794428" y="3696284"/>
                  </a:lnTo>
                  <a:lnTo>
                    <a:pt x="4788014" y="3701250"/>
                  </a:lnTo>
                  <a:lnTo>
                    <a:pt x="4795418" y="3701326"/>
                  </a:lnTo>
                  <a:lnTo>
                    <a:pt x="4802606" y="3701618"/>
                  </a:lnTo>
                  <a:lnTo>
                    <a:pt x="4808817" y="3703142"/>
                  </a:lnTo>
                  <a:lnTo>
                    <a:pt x="4813312" y="3706926"/>
                  </a:lnTo>
                  <a:lnTo>
                    <a:pt x="4815256" y="3702062"/>
                  </a:lnTo>
                  <a:lnTo>
                    <a:pt x="4820297" y="3701656"/>
                  </a:lnTo>
                  <a:lnTo>
                    <a:pt x="4826406" y="3702735"/>
                  </a:lnTo>
                  <a:lnTo>
                    <a:pt x="4831588" y="3702380"/>
                  </a:lnTo>
                  <a:lnTo>
                    <a:pt x="4838281" y="3698697"/>
                  </a:lnTo>
                  <a:close/>
                </a:path>
                <a:path w="7023734" h="3743959">
                  <a:moveTo>
                    <a:pt x="4854892" y="3715524"/>
                  </a:moveTo>
                  <a:lnTo>
                    <a:pt x="4853076" y="3712857"/>
                  </a:lnTo>
                  <a:lnTo>
                    <a:pt x="4852136" y="3711587"/>
                  </a:lnTo>
                  <a:lnTo>
                    <a:pt x="4847539" y="3715207"/>
                  </a:lnTo>
                  <a:lnTo>
                    <a:pt x="4849330" y="3717874"/>
                  </a:lnTo>
                  <a:lnTo>
                    <a:pt x="4850320" y="3719296"/>
                  </a:lnTo>
                  <a:lnTo>
                    <a:pt x="4854892" y="3715524"/>
                  </a:lnTo>
                  <a:close/>
                </a:path>
                <a:path w="7023734" h="3743959">
                  <a:moveTo>
                    <a:pt x="4860785" y="3698163"/>
                  </a:moveTo>
                  <a:lnTo>
                    <a:pt x="4850371" y="3696881"/>
                  </a:lnTo>
                  <a:lnTo>
                    <a:pt x="4842268" y="3699078"/>
                  </a:lnTo>
                  <a:lnTo>
                    <a:pt x="4838700" y="3707574"/>
                  </a:lnTo>
                  <a:lnTo>
                    <a:pt x="4849126" y="3708946"/>
                  </a:lnTo>
                  <a:lnTo>
                    <a:pt x="4857178" y="3706863"/>
                  </a:lnTo>
                  <a:lnTo>
                    <a:pt x="4860785" y="3698163"/>
                  </a:lnTo>
                  <a:close/>
                </a:path>
                <a:path w="7023734" h="3743959">
                  <a:moveTo>
                    <a:pt x="4871834" y="108610"/>
                  </a:moveTo>
                  <a:lnTo>
                    <a:pt x="4870094" y="105918"/>
                  </a:lnTo>
                  <a:lnTo>
                    <a:pt x="4869116" y="104698"/>
                  </a:lnTo>
                  <a:lnTo>
                    <a:pt x="4864493" y="108280"/>
                  </a:lnTo>
                  <a:lnTo>
                    <a:pt x="4866335" y="110959"/>
                  </a:lnTo>
                  <a:lnTo>
                    <a:pt x="4867287" y="112242"/>
                  </a:lnTo>
                  <a:lnTo>
                    <a:pt x="4871834" y="108610"/>
                  </a:lnTo>
                  <a:close/>
                </a:path>
                <a:path w="7023734" h="3743959">
                  <a:moveTo>
                    <a:pt x="4877003" y="3706076"/>
                  </a:moveTo>
                  <a:lnTo>
                    <a:pt x="4875212" y="3703485"/>
                  </a:lnTo>
                  <a:lnTo>
                    <a:pt x="4874184" y="3702215"/>
                  </a:lnTo>
                  <a:lnTo>
                    <a:pt x="4869573" y="3705860"/>
                  </a:lnTo>
                  <a:lnTo>
                    <a:pt x="4871377" y="3708412"/>
                  </a:lnTo>
                  <a:lnTo>
                    <a:pt x="4872380" y="3709873"/>
                  </a:lnTo>
                  <a:lnTo>
                    <a:pt x="4877003" y="3706076"/>
                  </a:lnTo>
                  <a:close/>
                </a:path>
                <a:path w="7023734" h="3743959">
                  <a:moveTo>
                    <a:pt x="4889906" y="3698862"/>
                  </a:moveTo>
                  <a:lnTo>
                    <a:pt x="4887061" y="3699878"/>
                  </a:lnTo>
                  <a:lnTo>
                    <a:pt x="4882680" y="3698862"/>
                  </a:lnTo>
                  <a:lnTo>
                    <a:pt x="4882451" y="3703650"/>
                  </a:lnTo>
                  <a:lnTo>
                    <a:pt x="4885334" y="3702672"/>
                  </a:lnTo>
                  <a:lnTo>
                    <a:pt x="4889690" y="3703701"/>
                  </a:lnTo>
                  <a:lnTo>
                    <a:pt x="4889906" y="3698862"/>
                  </a:lnTo>
                  <a:close/>
                </a:path>
                <a:path w="7023734" h="3743959">
                  <a:moveTo>
                    <a:pt x="4907572" y="3719245"/>
                  </a:moveTo>
                  <a:lnTo>
                    <a:pt x="4901184" y="3717798"/>
                  </a:lnTo>
                  <a:lnTo>
                    <a:pt x="4900130" y="3724122"/>
                  </a:lnTo>
                  <a:lnTo>
                    <a:pt x="4904270" y="3723614"/>
                  </a:lnTo>
                  <a:lnTo>
                    <a:pt x="4905667" y="3731412"/>
                  </a:lnTo>
                  <a:lnTo>
                    <a:pt x="4907458" y="3724287"/>
                  </a:lnTo>
                  <a:lnTo>
                    <a:pt x="4907572" y="3719245"/>
                  </a:lnTo>
                  <a:close/>
                </a:path>
                <a:path w="7023734" h="3743959">
                  <a:moveTo>
                    <a:pt x="4919091" y="3699510"/>
                  </a:moveTo>
                  <a:lnTo>
                    <a:pt x="4914785" y="3700170"/>
                  </a:lnTo>
                  <a:lnTo>
                    <a:pt x="4908715" y="3698341"/>
                  </a:lnTo>
                  <a:lnTo>
                    <a:pt x="4908004" y="3704234"/>
                  </a:lnTo>
                  <a:lnTo>
                    <a:pt x="4912322" y="3703624"/>
                  </a:lnTo>
                  <a:lnTo>
                    <a:pt x="4918341" y="3705402"/>
                  </a:lnTo>
                  <a:lnTo>
                    <a:pt x="4919091" y="3699510"/>
                  </a:lnTo>
                  <a:close/>
                </a:path>
                <a:path w="7023734" h="3743959">
                  <a:moveTo>
                    <a:pt x="4922024" y="3724643"/>
                  </a:moveTo>
                  <a:lnTo>
                    <a:pt x="4919218" y="3725697"/>
                  </a:lnTo>
                  <a:lnTo>
                    <a:pt x="4914874" y="3724529"/>
                  </a:lnTo>
                  <a:lnTo>
                    <a:pt x="4914620" y="3729393"/>
                  </a:lnTo>
                  <a:lnTo>
                    <a:pt x="4917503" y="3728351"/>
                  </a:lnTo>
                  <a:lnTo>
                    <a:pt x="4921809" y="3729393"/>
                  </a:lnTo>
                  <a:lnTo>
                    <a:pt x="4922024" y="3724643"/>
                  </a:lnTo>
                  <a:close/>
                </a:path>
                <a:path w="7023734" h="3743959">
                  <a:moveTo>
                    <a:pt x="4936604" y="3724821"/>
                  </a:moveTo>
                  <a:lnTo>
                    <a:pt x="4930279" y="3723525"/>
                  </a:lnTo>
                  <a:lnTo>
                    <a:pt x="4929187" y="3729723"/>
                  </a:lnTo>
                  <a:lnTo>
                    <a:pt x="4929822" y="3735679"/>
                  </a:lnTo>
                  <a:lnTo>
                    <a:pt x="4933124" y="3732898"/>
                  </a:lnTo>
                  <a:lnTo>
                    <a:pt x="4936502" y="3729875"/>
                  </a:lnTo>
                  <a:lnTo>
                    <a:pt x="4936604" y="3724821"/>
                  </a:lnTo>
                  <a:close/>
                </a:path>
                <a:path w="7023734" h="3743959">
                  <a:moveTo>
                    <a:pt x="4948237" y="3700195"/>
                  </a:moveTo>
                  <a:lnTo>
                    <a:pt x="4945354" y="3701211"/>
                  </a:lnTo>
                  <a:lnTo>
                    <a:pt x="4941049" y="3700195"/>
                  </a:lnTo>
                  <a:lnTo>
                    <a:pt x="4940820" y="3704983"/>
                  </a:lnTo>
                  <a:lnTo>
                    <a:pt x="4943678" y="3704005"/>
                  </a:lnTo>
                  <a:lnTo>
                    <a:pt x="4948021" y="3705047"/>
                  </a:lnTo>
                  <a:lnTo>
                    <a:pt x="4948237" y="3700195"/>
                  </a:lnTo>
                  <a:close/>
                </a:path>
                <a:path w="7023734" h="3743959">
                  <a:moveTo>
                    <a:pt x="5007280" y="3692677"/>
                  </a:moveTo>
                  <a:lnTo>
                    <a:pt x="5003266" y="3689718"/>
                  </a:lnTo>
                  <a:lnTo>
                    <a:pt x="4995926" y="3691344"/>
                  </a:lnTo>
                  <a:lnTo>
                    <a:pt x="4995672" y="3701262"/>
                  </a:lnTo>
                  <a:lnTo>
                    <a:pt x="5006606" y="3701529"/>
                  </a:lnTo>
                  <a:lnTo>
                    <a:pt x="5007280" y="3692677"/>
                  </a:lnTo>
                  <a:close/>
                </a:path>
                <a:path w="7023734" h="3743959">
                  <a:moveTo>
                    <a:pt x="5059705" y="3695344"/>
                  </a:moveTo>
                  <a:lnTo>
                    <a:pt x="5057889" y="3692791"/>
                  </a:lnTo>
                  <a:lnTo>
                    <a:pt x="5056911" y="3691344"/>
                  </a:lnTo>
                  <a:lnTo>
                    <a:pt x="5052288" y="3695052"/>
                  </a:lnTo>
                  <a:lnTo>
                    <a:pt x="5054130" y="3697630"/>
                  </a:lnTo>
                  <a:lnTo>
                    <a:pt x="5055082" y="3699078"/>
                  </a:lnTo>
                  <a:lnTo>
                    <a:pt x="5059705" y="3695344"/>
                  </a:lnTo>
                  <a:close/>
                </a:path>
                <a:path w="7023734" h="3743959">
                  <a:moveTo>
                    <a:pt x="5229022" y="3706634"/>
                  </a:moveTo>
                  <a:lnTo>
                    <a:pt x="5224437" y="3702774"/>
                  </a:lnTo>
                  <a:lnTo>
                    <a:pt x="5219204" y="3702723"/>
                  </a:lnTo>
                  <a:lnTo>
                    <a:pt x="5214277" y="3705783"/>
                  </a:lnTo>
                  <a:lnTo>
                    <a:pt x="5210657" y="3711194"/>
                  </a:lnTo>
                  <a:lnTo>
                    <a:pt x="5215839" y="3710940"/>
                  </a:lnTo>
                  <a:lnTo>
                    <a:pt x="5221973" y="3712045"/>
                  </a:lnTo>
                  <a:lnTo>
                    <a:pt x="5227053" y="3711587"/>
                  </a:lnTo>
                  <a:lnTo>
                    <a:pt x="5229022" y="3706634"/>
                  </a:lnTo>
                  <a:close/>
                </a:path>
                <a:path w="7023734" h="3743959">
                  <a:moveTo>
                    <a:pt x="5247259" y="3707066"/>
                  </a:moveTo>
                  <a:lnTo>
                    <a:pt x="5242928" y="3707714"/>
                  </a:lnTo>
                  <a:lnTo>
                    <a:pt x="5236946" y="3705885"/>
                  </a:lnTo>
                  <a:lnTo>
                    <a:pt x="5236184" y="3711778"/>
                  </a:lnTo>
                  <a:lnTo>
                    <a:pt x="5240502" y="3711156"/>
                  </a:lnTo>
                  <a:lnTo>
                    <a:pt x="5246509" y="3712946"/>
                  </a:lnTo>
                  <a:lnTo>
                    <a:pt x="5247259" y="3707066"/>
                  </a:lnTo>
                  <a:close/>
                </a:path>
                <a:path w="7023734" h="3743959">
                  <a:moveTo>
                    <a:pt x="5272773" y="3707663"/>
                  </a:moveTo>
                  <a:lnTo>
                    <a:pt x="5261838" y="3707409"/>
                  </a:lnTo>
                  <a:lnTo>
                    <a:pt x="5258981" y="3708425"/>
                  </a:lnTo>
                  <a:lnTo>
                    <a:pt x="5254637" y="3707409"/>
                  </a:lnTo>
                  <a:lnTo>
                    <a:pt x="5254434" y="3712197"/>
                  </a:lnTo>
                  <a:lnTo>
                    <a:pt x="5265407" y="3712451"/>
                  </a:lnTo>
                  <a:lnTo>
                    <a:pt x="5268252" y="3711486"/>
                  </a:lnTo>
                  <a:lnTo>
                    <a:pt x="5272519" y="3712527"/>
                  </a:lnTo>
                  <a:lnTo>
                    <a:pt x="5272773" y="3707663"/>
                  </a:lnTo>
                  <a:close/>
                </a:path>
                <a:path w="7023734" h="3743959">
                  <a:moveTo>
                    <a:pt x="5309222" y="3708489"/>
                  </a:moveTo>
                  <a:lnTo>
                    <a:pt x="5302745" y="3705898"/>
                  </a:lnTo>
                  <a:lnTo>
                    <a:pt x="5296154" y="3703713"/>
                  </a:lnTo>
                  <a:lnTo>
                    <a:pt x="5290604" y="3705034"/>
                  </a:lnTo>
                  <a:lnTo>
                    <a:pt x="5287226" y="3712946"/>
                  </a:lnTo>
                  <a:lnTo>
                    <a:pt x="5293322" y="3712692"/>
                  </a:lnTo>
                  <a:lnTo>
                    <a:pt x="5300408" y="3713873"/>
                  </a:lnTo>
                  <a:lnTo>
                    <a:pt x="5306403" y="3713480"/>
                  </a:lnTo>
                  <a:lnTo>
                    <a:pt x="5309222" y="3708489"/>
                  </a:lnTo>
                  <a:close/>
                </a:path>
                <a:path w="7023734" h="3743959">
                  <a:moveTo>
                    <a:pt x="5320398" y="3698798"/>
                  </a:moveTo>
                  <a:lnTo>
                    <a:pt x="5313146" y="3698633"/>
                  </a:lnTo>
                  <a:lnTo>
                    <a:pt x="5310302" y="3699637"/>
                  </a:lnTo>
                  <a:lnTo>
                    <a:pt x="5305958" y="3698583"/>
                  </a:lnTo>
                  <a:lnTo>
                    <a:pt x="5305679" y="3703409"/>
                  </a:lnTo>
                  <a:lnTo>
                    <a:pt x="5311178" y="3702710"/>
                  </a:lnTo>
                  <a:lnTo>
                    <a:pt x="5319166" y="3705593"/>
                  </a:lnTo>
                  <a:lnTo>
                    <a:pt x="5320398" y="3698798"/>
                  </a:lnTo>
                  <a:close/>
                </a:path>
                <a:path w="7023734" h="3743959">
                  <a:moveTo>
                    <a:pt x="5504358" y="3740061"/>
                  </a:moveTo>
                  <a:lnTo>
                    <a:pt x="5502529" y="3737445"/>
                  </a:lnTo>
                  <a:lnTo>
                    <a:pt x="5501513" y="3736035"/>
                  </a:lnTo>
                  <a:lnTo>
                    <a:pt x="5496890" y="3739680"/>
                  </a:lnTo>
                  <a:lnTo>
                    <a:pt x="5498719" y="3742309"/>
                  </a:lnTo>
                  <a:lnTo>
                    <a:pt x="5499709" y="3743731"/>
                  </a:lnTo>
                  <a:lnTo>
                    <a:pt x="5504358" y="3740061"/>
                  </a:lnTo>
                  <a:close/>
                </a:path>
                <a:path w="7023734" h="3743959">
                  <a:moveTo>
                    <a:pt x="5550751" y="3713289"/>
                  </a:moveTo>
                  <a:lnTo>
                    <a:pt x="5539752" y="3713086"/>
                  </a:lnTo>
                  <a:lnTo>
                    <a:pt x="5536806" y="3714127"/>
                  </a:lnTo>
                  <a:lnTo>
                    <a:pt x="5532501" y="3713124"/>
                  </a:lnTo>
                  <a:lnTo>
                    <a:pt x="5532285" y="3717912"/>
                  </a:lnTo>
                  <a:lnTo>
                    <a:pt x="5543283" y="3718115"/>
                  </a:lnTo>
                  <a:lnTo>
                    <a:pt x="5546191" y="3717125"/>
                  </a:lnTo>
                  <a:lnTo>
                    <a:pt x="5550547" y="3718153"/>
                  </a:lnTo>
                  <a:lnTo>
                    <a:pt x="5550751" y="3713289"/>
                  </a:lnTo>
                  <a:close/>
                </a:path>
                <a:path w="7023734" h="3743959">
                  <a:moveTo>
                    <a:pt x="5684748" y="3708298"/>
                  </a:moveTo>
                  <a:lnTo>
                    <a:pt x="5682932" y="3705745"/>
                  </a:lnTo>
                  <a:lnTo>
                    <a:pt x="5681891" y="3704323"/>
                  </a:lnTo>
                  <a:lnTo>
                    <a:pt x="5677281" y="3708031"/>
                  </a:lnTo>
                  <a:lnTo>
                    <a:pt x="5679135" y="3710609"/>
                  </a:lnTo>
                  <a:lnTo>
                    <a:pt x="5680126" y="3712045"/>
                  </a:lnTo>
                  <a:lnTo>
                    <a:pt x="5684748" y="3708298"/>
                  </a:lnTo>
                  <a:close/>
                </a:path>
                <a:path w="7023734" h="3743959">
                  <a:moveTo>
                    <a:pt x="5695670" y="3713492"/>
                  </a:moveTo>
                  <a:lnTo>
                    <a:pt x="5693791" y="3710863"/>
                  </a:lnTo>
                  <a:lnTo>
                    <a:pt x="5692775" y="3709543"/>
                  </a:lnTo>
                  <a:lnTo>
                    <a:pt x="5688190" y="3713200"/>
                  </a:lnTo>
                  <a:lnTo>
                    <a:pt x="5690019" y="3715791"/>
                  </a:lnTo>
                  <a:lnTo>
                    <a:pt x="5690997" y="3717277"/>
                  </a:lnTo>
                  <a:lnTo>
                    <a:pt x="5695670" y="3713492"/>
                  </a:lnTo>
                  <a:close/>
                </a:path>
                <a:path w="7023734" h="3743959">
                  <a:moveTo>
                    <a:pt x="5702249" y="3741572"/>
                  </a:moveTo>
                  <a:lnTo>
                    <a:pt x="5700750" y="3730866"/>
                  </a:lnTo>
                  <a:lnTo>
                    <a:pt x="5693435" y="3730739"/>
                  </a:lnTo>
                  <a:lnTo>
                    <a:pt x="5693321" y="3735857"/>
                  </a:lnTo>
                  <a:lnTo>
                    <a:pt x="5690311" y="3736733"/>
                  </a:lnTo>
                  <a:lnTo>
                    <a:pt x="5689536" y="3740823"/>
                  </a:lnTo>
                  <a:lnTo>
                    <a:pt x="5695315" y="3740315"/>
                  </a:lnTo>
                  <a:lnTo>
                    <a:pt x="5702249" y="3741572"/>
                  </a:lnTo>
                  <a:close/>
                </a:path>
                <a:path w="7023734" h="3743959">
                  <a:moveTo>
                    <a:pt x="5722747" y="3731272"/>
                  </a:moveTo>
                  <a:lnTo>
                    <a:pt x="5719838" y="3732479"/>
                  </a:lnTo>
                  <a:lnTo>
                    <a:pt x="5715495" y="3731476"/>
                  </a:lnTo>
                  <a:lnTo>
                    <a:pt x="5715317" y="3736263"/>
                  </a:lnTo>
                  <a:lnTo>
                    <a:pt x="5718175" y="3735247"/>
                  </a:lnTo>
                  <a:lnTo>
                    <a:pt x="5722556" y="3736263"/>
                  </a:lnTo>
                  <a:lnTo>
                    <a:pt x="5722747" y="3731272"/>
                  </a:lnTo>
                  <a:close/>
                </a:path>
                <a:path w="7023734" h="3743959">
                  <a:moveTo>
                    <a:pt x="6255448" y="141617"/>
                  </a:moveTo>
                  <a:lnTo>
                    <a:pt x="6252921" y="131991"/>
                  </a:lnTo>
                  <a:lnTo>
                    <a:pt x="6242672" y="132956"/>
                  </a:lnTo>
                  <a:lnTo>
                    <a:pt x="6229947" y="138150"/>
                  </a:lnTo>
                  <a:lnTo>
                    <a:pt x="6219977" y="141236"/>
                  </a:lnTo>
                  <a:lnTo>
                    <a:pt x="6214122" y="137020"/>
                  </a:lnTo>
                  <a:lnTo>
                    <a:pt x="6207049" y="137312"/>
                  </a:lnTo>
                  <a:lnTo>
                    <a:pt x="6200254" y="140754"/>
                  </a:lnTo>
                  <a:lnTo>
                    <a:pt x="6195174" y="146024"/>
                  </a:lnTo>
                  <a:lnTo>
                    <a:pt x="6212014" y="147015"/>
                  </a:lnTo>
                  <a:lnTo>
                    <a:pt x="6226314" y="147535"/>
                  </a:lnTo>
                  <a:lnTo>
                    <a:pt x="6240107" y="146202"/>
                  </a:lnTo>
                  <a:lnTo>
                    <a:pt x="6255448" y="141617"/>
                  </a:lnTo>
                  <a:close/>
                </a:path>
                <a:path w="7023734" h="3743959">
                  <a:moveTo>
                    <a:pt x="6259423" y="145770"/>
                  </a:moveTo>
                  <a:lnTo>
                    <a:pt x="6257379" y="141655"/>
                  </a:lnTo>
                  <a:lnTo>
                    <a:pt x="6255448" y="141617"/>
                  </a:lnTo>
                  <a:lnTo>
                    <a:pt x="6255397" y="146659"/>
                  </a:lnTo>
                  <a:lnTo>
                    <a:pt x="6259423" y="145770"/>
                  </a:lnTo>
                  <a:close/>
                </a:path>
                <a:path w="7023734" h="3743959">
                  <a:moveTo>
                    <a:pt x="6273406" y="138264"/>
                  </a:moveTo>
                  <a:lnTo>
                    <a:pt x="6270523" y="134061"/>
                  </a:lnTo>
                  <a:lnTo>
                    <a:pt x="6266154" y="131724"/>
                  </a:lnTo>
                  <a:lnTo>
                    <a:pt x="6266421" y="139598"/>
                  </a:lnTo>
                  <a:lnTo>
                    <a:pt x="6265519" y="149136"/>
                  </a:lnTo>
                  <a:lnTo>
                    <a:pt x="6273127" y="146850"/>
                  </a:lnTo>
                  <a:lnTo>
                    <a:pt x="6273406" y="138264"/>
                  </a:lnTo>
                  <a:close/>
                </a:path>
                <a:path w="7023734" h="3743959">
                  <a:moveTo>
                    <a:pt x="6321260" y="115036"/>
                  </a:moveTo>
                  <a:lnTo>
                    <a:pt x="6319507" y="112356"/>
                  </a:lnTo>
                  <a:lnTo>
                    <a:pt x="6318542" y="110947"/>
                  </a:lnTo>
                  <a:lnTo>
                    <a:pt x="6314071" y="114820"/>
                  </a:lnTo>
                  <a:lnTo>
                    <a:pt x="6315913" y="117373"/>
                  </a:lnTo>
                  <a:lnTo>
                    <a:pt x="6316878" y="118706"/>
                  </a:lnTo>
                  <a:lnTo>
                    <a:pt x="6321260" y="115036"/>
                  </a:lnTo>
                  <a:close/>
                </a:path>
                <a:path w="7023734" h="3743959">
                  <a:moveTo>
                    <a:pt x="6362128" y="97878"/>
                  </a:moveTo>
                  <a:lnTo>
                    <a:pt x="6359372" y="98996"/>
                  </a:lnTo>
                  <a:lnTo>
                    <a:pt x="6355143" y="98031"/>
                  </a:lnTo>
                  <a:lnTo>
                    <a:pt x="6354953" y="102831"/>
                  </a:lnTo>
                  <a:lnTo>
                    <a:pt x="6357785" y="101701"/>
                  </a:lnTo>
                  <a:lnTo>
                    <a:pt x="6361963" y="102831"/>
                  </a:lnTo>
                  <a:lnTo>
                    <a:pt x="6362128" y="97878"/>
                  </a:lnTo>
                  <a:close/>
                </a:path>
                <a:path w="7023734" h="3743959">
                  <a:moveTo>
                    <a:pt x="6372517" y="127990"/>
                  </a:moveTo>
                  <a:lnTo>
                    <a:pt x="6364046" y="127215"/>
                  </a:lnTo>
                  <a:lnTo>
                    <a:pt x="6357582" y="129298"/>
                  </a:lnTo>
                  <a:lnTo>
                    <a:pt x="6351486" y="131864"/>
                  </a:lnTo>
                  <a:lnTo>
                    <a:pt x="6344132" y="132562"/>
                  </a:lnTo>
                  <a:lnTo>
                    <a:pt x="6336703" y="131584"/>
                  </a:lnTo>
                  <a:lnTo>
                    <a:pt x="6330683" y="128917"/>
                  </a:lnTo>
                  <a:lnTo>
                    <a:pt x="6326073" y="129298"/>
                  </a:lnTo>
                  <a:lnTo>
                    <a:pt x="6322873" y="137477"/>
                  </a:lnTo>
                  <a:lnTo>
                    <a:pt x="6354686" y="137807"/>
                  </a:lnTo>
                  <a:lnTo>
                    <a:pt x="6358280" y="134061"/>
                  </a:lnTo>
                  <a:lnTo>
                    <a:pt x="6364071" y="133502"/>
                  </a:lnTo>
                  <a:lnTo>
                    <a:pt x="6369621" y="132651"/>
                  </a:lnTo>
                  <a:lnTo>
                    <a:pt x="6372517" y="127990"/>
                  </a:lnTo>
                  <a:close/>
                </a:path>
                <a:path w="7023734" h="3743959">
                  <a:moveTo>
                    <a:pt x="6910146" y="131076"/>
                  </a:moveTo>
                  <a:lnTo>
                    <a:pt x="6905980" y="127698"/>
                  </a:lnTo>
                  <a:lnTo>
                    <a:pt x="6901104" y="128447"/>
                  </a:lnTo>
                  <a:lnTo>
                    <a:pt x="6899364" y="133438"/>
                  </a:lnTo>
                  <a:lnTo>
                    <a:pt x="6901510" y="133819"/>
                  </a:lnTo>
                  <a:lnTo>
                    <a:pt x="6903479" y="134264"/>
                  </a:lnTo>
                  <a:lnTo>
                    <a:pt x="6902831" y="138531"/>
                  </a:lnTo>
                  <a:lnTo>
                    <a:pt x="6909765" y="138430"/>
                  </a:lnTo>
                  <a:lnTo>
                    <a:pt x="6910146" y="131076"/>
                  </a:lnTo>
                  <a:close/>
                </a:path>
                <a:path w="7023734" h="3743959">
                  <a:moveTo>
                    <a:pt x="6927126" y="138176"/>
                  </a:moveTo>
                  <a:lnTo>
                    <a:pt x="6920751" y="132613"/>
                  </a:lnTo>
                  <a:lnTo>
                    <a:pt x="6915925" y="134721"/>
                  </a:lnTo>
                  <a:lnTo>
                    <a:pt x="6916699" y="138557"/>
                  </a:lnTo>
                  <a:lnTo>
                    <a:pt x="6927126" y="138176"/>
                  </a:lnTo>
                  <a:close/>
                </a:path>
                <a:path w="7023734" h="3743959">
                  <a:moveTo>
                    <a:pt x="6933273" y="138150"/>
                  </a:moveTo>
                  <a:lnTo>
                    <a:pt x="6927126" y="138176"/>
                  </a:lnTo>
                  <a:lnTo>
                    <a:pt x="6929488" y="143738"/>
                  </a:lnTo>
                  <a:lnTo>
                    <a:pt x="6932803" y="141859"/>
                  </a:lnTo>
                  <a:lnTo>
                    <a:pt x="6933273" y="138150"/>
                  </a:lnTo>
                  <a:close/>
                </a:path>
                <a:path w="7023734" h="3743959">
                  <a:moveTo>
                    <a:pt x="6960006" y="140233"/>
                  </a:moveTo>
                  <a:lnTo>
                    <a:pt x="6958203" y="137693"/>
                  </a:lnTo>
                  <a:lnTo>
                    <a:pt x="6957250" y="136220"/>
                  </a:lnTo>
                  <a:lnTo>
                    <a:pt x="6952983" y="139992"/>
                  </a:lnTo>
                  <a:lnTo>
                    <a:pt x="6954787" y="142633"/>
                  </a:lnTo>
                  <a:lnTo>
                    <a:pt x="6955790" y="144018"/>
                  </a:lnTo>
                  <a:lnTo>
                    <a:pt x="6960006" y="140233"/>
                  </a:lnTo>
                  <a:close/>
                </a:path>
                <a:path w="7023734" h="3743959">
                  <a:moveTo>
                    <a:pt x="7023735" y="121666"/>
                  </a:moveTo>
                  <a:lnTo>
                    <a:pt x="7021106" y="122910"/>
                  </a:lnTo>
                  <a:lnTo>
                    <a:pt x="7016902" y="121869"/>
                  </a:lnTo>
                  <a:lnTo>
                    <a:pt x="7016915" y="126847"/>
                  </a:lnTo>
                  <a:lnTo>
                    <a:pt x="7019569" y="125603"/>
                  </a:lnTo>
                  <a:lnTo>
                    <a:pt x="7023697" y="126479"/>
                  </a:lnTo>
                  <a:lnTo>
                    <a:pt x="7023735" y="12166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8427" y="4674310"/>
              <a:ext cx="7872095" cy="2077085"/>
            </a:xfrm>
            <a:custGeom>
              <a:avLst/>
              <a:gdLst/>
              <a:ahLst/>
              <a:cxnLst/>
              <a:rect l="l" t="t" r="r" b="b"/>
              <a:pathLst>
                <a:path w="7872095" h="2077084">
                  <a:moveTo>
                    <a:pt x="160312" y="578332"/>
                  </a:moveTo>
                  <a:lnTo>
                    <a:pt x="157632" y="565632"/>
                  </a:lnTo>
                  <a:lnTo>
                    <a:pt x="150253" y="565632"/>
                  </a:lnTo>
                  <a:lnTo>
                    <a:pt x="145402" y="552932"/>
                  </a:lnTo>
                  <a:lnTo>
                    <a:pt x="134251" y="552932"/>
                  </a:lnTo>
                  <a:lnTo>
                    <a:pt x="135293" y="565632"/>
                  </a:lnTo>
                  <a:lnTo>
                    <a:pt x="122135" y="565632"/>
                  </a:lnTo>
                  <a:lnTo>
                    <a:pt x="128498" y="578332"/>
                  </a:lnTo>
                  <a:lnTo>
                    <a:pt x="121310" y="578332"/>
                  </a:lnTo>
                  <a:lnTo>
                    <a:pt x="121729" y="591032"/>
                  </a:lnTo>
                  <a:lnTo>
                    <a:pt x="130873" y="578332"/>
                  </a:lnTo>
                  <a:lnTo>
                    <a:pt x="141185" y="591032"/>
                  </a:lnTo>
                  <a:lnTo>
                    <a:pt x="151117" y="591032"/>
                  </a:lnTo>
                  <a:lnTo>
                    <a:pt x="159105" y="578332"/>
                  </a:lnTo>
                  <a:lnTo>
                    <a:pt x="160312" y="578332"/>
                  </a:lnTo>
                  <a:close/>
                </a:path>
                <a:path w="7872095" h="2077084">
                  <a:moveTo>
                    <a:pt x="179400" y="464032"/>
                  </a:moveTo>
                  <a:lnTo>
                    <a:pt x="74980" y="464032"/>
                  </a:lnTo>
                  <a:lnTo>
                    <a:pt x="51676" y="451332"/>
                  </a:lnTo>
                  <a:lnTo>
                    <a:pt x="47752" y="451332"/>
                  </a:lnTo>
                  <a:lnTo>
                    <a:pt x="45669" y="464032"/>
                  </a:lnTo>
                  <a:lnTo>
                    <a:pt x="5092" y="464032"/>
                  </a:lnTo>
                  <a:lnTo>
                    <a:pt x="0" y="476732"/>
                  </a:lnTo>
                  <a:lnTo>
                    <a:pt x="36474" y="476732"/>
                  </a:lnTo>
                  <a:lnTo>
                    <a:pt x="54749" y="489432"/>
                  </a:lnTo>
                  <a:lnTo>
                    <a:pt x="73152" y="489432"/>
                  </a:lnTo>
                  <a:lnTo>
                    <a:pt x="72415" y="502132"/>
                  </a:lnTo>
                  <a:lnTo>
                    <a:pt x="85407" y="502132"/>
                  </a:lnTo>
                  <a:lnTo>
                    <a:pt x="83235" y="489432"/>
                  </a:lnTo>
                  <a:lnTo>
                    <a:pt x="104089" y="489432"/>
                  </a:lnTo>
                  <a:lnTo>
                    <a:pt x="110464" y="476732"/>
                  </a:lnTo>
                  <a:lnTo>
                    <a:pt x="111467" y="489432"/>
                  </a:lnTo>
                  <a:lnTo>
                    <a:pt x="147815" y="489432"/>
                  </a:lnTo>
                  <a:lnTo>
                    <a:pt x="153619" y="476732"/>
                  </a:lnTo>
                  <a:lnTo>
                    <a:pt x="159448" y="476732"/>
                  </a:lnTo>
                  <a:lnTo>
                    <a:pt x="161836" y="489432"/>
                  </a:lnTo>
                  <a:lnTo>
                    <a:pt x="175120" y="489432"/>
                  </a:lnTo>
                  <a:lnTo>
                    <a:pt x="178638" y="476732"/>
                  </a:lnTo>
                  <a:lnTo>
                    <a:pt x="175310" y="476732"/>
                  </a:lnTo>
                  <a:lnTo>
                    <a:pt x="179400" y="464032"/>
                  </a:lnTo>
                  <a:close/>
                </a:path>
                <a:path w="7872095" h="2077084">
                  <a:moveTo>
                    <a:pt x="192100" y="565632"/>
                  </a:moveTo>
                  <a:lnTo>
                    <a:pt x="183946" y="565632"/>
                  </a:lnTo>
                  <a:lnTo>
                    <a:pt x="183642" y="552932"/>
                  </a:lnTo>
                  <a:lnTo>
                    <a:pt x="176187" y="552932"/>
                  </a:lnTo>
                  <a:lnTo>
                    <a:pt x="177126" y="565632"/>
                  </a:lnTo>
                  <a:lnTo>
                    <a:pt x="157632" y="565632"/>
                  </a:lnTo>
                  <a:lnTo>
                    <a:pt x="162204" y="578332"/>
                  </a:lnTo>
                  <a:lnTo>
                    <a:pt x="191706" y="578332"/>
                  </a:lnTo>
                  <a:lnTo>
                    <a:pt x="192100" y="565632"/>
                  </a:lnTo>
                  <a:close/>
                </a:path>
                <a:path w="7872095" h="2077084">
                  <a:moveTo>
                    <a:pt x="250088" y="540232"/>
                  </a:moveTo>
                  <a:lnTo>
                    <a:pt x="249123" y="527532"/>
                  </a:lnTo>
                  <a:lnTo>
                    <a:pt x="242976" y="540232"/>
                  </a:lnTo>
                  <a:lnTo>
                    <a:pt x="250088" y="540232"/>
                  </a:lnTo>
                  <a:close/>
                </a:path>
                <a:path w="7872095" h="2077084">
                  <a:moveTo>
                    <a:pt x="268592" y="184632"/>
                  </a:moveTo>
                  <a:lnTo>
                    <a:pt x="259143" y="184632"/>
                  </a:lnTo>
                  <a:lnTo>
                    <a:pt x="263448" y="197332"/>
                  </a:lnTo>
                  <a:lnTo>
                    <a:pt x="268592" y="184632"/>
                  </a:lnTo>
                  <a:close/>
                </a:path>
                <a:path w="7872095" h="2077084">
                  <a:moveTo>
                    <a:pt x="303225" y="1530832"/>
                  </a:moveTo>
                  <a:lnTo>
                    <a:pt x="294474" y="1530832"/>
                  </a:lnTo>
                  <a:lnTo>
                    <a:pt x="298450" y="1543532"/>
                  </a:lnTo>
                  <a:lnTo>
                    <a:pt x="300647" y="1543532"/>
                  </a:lnTo>
                  <a:lnTo>
                    <a:pt x="303225" y="1530832"/>
                  </a:lnTo>
                  <a:close/>
                </a:path>
                <a:path w="7872095" h="2077084">
                  <a:moveTo>
                    <a:pt x="316445" y="1264132"/>
                  </a:moveTo>
                  <a:lnTo>
                    <a:pt x="295554" y="1264132"/>
                  </a:lnTo>
                  <a:lnTo>
                    <a:pt x="291909" y="1276832"/>
                  </a:lnTo>
                  <a:lnTo>
                    <a:pt x="308749" y="1276832"/>
                  </a:lnTo>
                  <a:lnTo>
                    <a:pt x="316445" y="1264132"/>
                  </a:lnTo>
                  <a:close/>
                </a:path>
                <a:path w="7872095" h="2077084">
                  <a:moveTo>
                    <a:pt x="395338" y="845032"/>
                  </a:moveTo>
                  <a:lnTo>
                    <a:pt x="382409" y="832332"/>
                  </a:lnTo>
                  <a:lnTo>
                    <a:pt x="371271" y="832332"/>
                  </a:lnTo>
                  <a:lnTo>
                    <a:pt x="372719" y="845032"/>
                  </a:lnTo>
                  <a:lnTo>
                    <a:pt x="395338" y="845032"/>
                  </a:lnTo>
                  <a:close/>
                </a:path>
                <a:path w="7872095" h="2077084">
                  <a:moveTo>
                    <a:pt x="405561" y="18008"/>
                  </a:moveTo>
                  <a:lnTo>
                    <a:pt x="401180" y="15303"/>
                  </a:lnTo>
                  <a:lnTo>
                    <a:pt x="393395" y="17576"/>
                  </a:lnTo>
                  <a:lnTo>
                    <a:pt x="393865" y="27470"/>
                  </a:lnTo>
                  <a:lnTo>
                    <a:pt x="405485" y="26911"/>
                  </a:lnTo>
                  <a:lnTo>
                    <a:pt x="405561" y="18008"/>
                  </a:lnTo>
                  <a:close/>
                </a:path>
                <a:path w="7872095" h="2077084">
                  <a:moveTo>
                    <a:pt x="408863" y="1734032"/>
                  </a:moveTo>
                  <a:lnTo>
                    <a:pt x="391185" y="1721332"/>
                  </a:lnTo>
                  <a:lnTo>
                    <a:pt x="374675" y="1721332"/>
                  </a:lnTo>
                  <a:lnTo>
                    <a:pt x="357098" y="1708632"/>
                  </a:lnTo>
                  <a:lnTo>
                    <a:pt x="357301" y="1721332"/>
                  </a:lnTo>
                  <a:lnTo>
                    <a:pt x="351155" y="1721332"/>
                  </a:lnTo>
                  <a:lnTo>
                    <a:pt x="343014" y="1734032"/>
                  </a:lnTo>
                  <a:lnTo>
                    <a:pt x="336600" y="1721332"/>
                  </a:lnTo>
                  <a:lnTo>
                    <a:pt x="327253" y="1721332"/>
                  </a:lnTo>
                  <a:lnTo>
                    <a:pt x="326199" y="1734032"/>
                  </a:lnTo>
                  <a:lnTo>
                    <a:pt x="266115" y="1734032"/>
                  </a:lnTo>
                  <a:lnTo>
                    <a:pt x="261226" y="1746732"/>
                  </a:lnTo>
                  <a:lnTo>
                    <a:pt x="256044" y="1746732"/>
                  </a:lnTo>
                  <a:lnTo>
                    <a:pt x="250266" y="1759432"/>
                  </a:lnTo>
                  <a:lnTo>
                    <a:pt x="216687" y="1759432"/>
                  </a:lnTo>
                  <a:lnTo>
                    <a:pt x="216014" y="1772132"/>
                  </a:lnTo>
                  <a:lnTo>
                    <a:pt x="339559" y="1772132"/>
                  </a:lnTo>
                  <a:lnTo>
                    <a:pt x="351015" y="1759432"/>
                  </a:lnTo>
                  <a:lnTo>
                    <a:pt x="361797" y="1759432"/>
                  </a:lnTo>
                  <a:lnTo>
                    <a:pt x="369354" y="1746732"/>
                  </a:lnTo>
                  <a:lnTo>
                    <a:pt x="356425" y="1746732"/>
                  </a:lnTo>
                  <a:lnTo>
                    <a:pt x="354825" y="1734032"/>
                  </a:lnTo>
                  <a:lnTo>
                    <a:pt x="408863" y="1734032"/>
                  </a:lnTo>
                  <a:close/>
                </a:path>
                <a:path w="7872095" h="2077084">
                  <a:moveTo>
                    <a:pt x="420458" y="21374"/>
                  </a:moveTo>
                  <a:lnTo>
                    <a:pt x="416242" y="22174"/>
                  </a:lnTo>
                  <a:lnTo>
                    <a:pt x="414159" y="14300"/>
                  </a:lnTo>
                  <a:lnTo>
                    <a:pt x="412877" y="21628"/>
                  </a:lnTo>
                  <a:lnTo>
                    <a:pt x="413143" y="26670"/>
                  </a:lnTo>
                  <a:lnTo>
                    <a:pt x="419798" y="27711"/>
                  </a:lnTo>
                  <a:lnTo>
                    <a:pt x="420458" y="21374"/>
                  </a:lnTo>
                  <a:close/>
                </a:path>
                <a:path w="7872095" h="2077084">
                  <a:moveTo>
                    <a:pt x="423367" y="845032"/>
                  </a:moveTo>
                  <a:lnTo>
                    <a:pt x="419138" y="832332"/>
                  </a:lnTo>
                  <a:lnTo>
                    <a:pt x="408203" y="845032"/>
                  </a:lnTo>
                  <a:lnTo>
                    <a:pt x="423367" y="845032"/>
                  </a:lnTo>
                  <a:close/>
                </a:path>
                <a:path w="7872095" h="2077084">
                  <a:moveTo>
                    <a:pt x="472186" y="1022832"/>
                  </a:moveTo>
                  <a:lnTo>
                    <a:pt x="464146" y="1010132"/>
                  </a:lnTo>
                  <a:lnTo>
                    <a:pt x="457288" y="1022832"/>
                  </a:lnTo>
                  <a:lnTo>
                    <a:pt x="472186" y="1022832"/>
                  </a:lnTo>
                  <a:close/>
                </a:path>
                <a:path w="7872095" h="2077084">
                  <a:moveTo>
                    <a:pt x="489229" y="1721332"/>
                  </a:moveTo>
                  <a:lnTo>
                    <a:pt x="485267" y="1721332"/>
                  </a:lnTo>
                  <a:lnTo>
                    <a:pt x="483844" y="1708632"/>
                  </a:lnTo>
                  <a:lnTo>
                    <a:pt x="475602" y="1708632"/>
                  </a:lnTo>
                  <a:lnTo>
                    <a:pt x="474091" y="1721332"/>
                  </a:lnTo>
                  <a:lnTo>
                    <a:pt x="429971" y="1721332"/>
                  </a:lnTo>
                  <a:lnTo>
                    <a:pt x="408863" y="1734032"/>
                  </a:lnTo>
                  <a:lnTo>
                    <a:pt x="450786" y="1734032"/>
                  </a:lnTo>
                  <a:lnTo>
                    <a:pt x="451192" y="1746732"/>
                  </a:lnTo>
                  <a:lnTo>
                    <a:pt x="452475" y="1772132"/>
                  </a:lnTo>
                  <a:lnTo>
                    <a:pt x="458914" y="1759432"/>
                  </a:lnTo>
                  <a:lnTo>
                    <a:pt x="466471" y="1772132"/>
                  </a:lnTo>
                  <a:lnTo>
                    <a:pt x="472922" y="1759432"/>
                  </a:lnTo>
                  <a:lnTo>
                    <a:pt x="466407" y="1759432"/>
                  </a:lnTo>
                  <a:lnTo>
                    <a:pt x="462597" y="1746732"/>
                  </a:lnTo>
                  <a:lnTo>
                    <a:pt x="472490" y="1746732"/>
                  </a:lnTo>
                  <a:lnTo>
                    <a:pt x="474103" y="1734032"/>
                  </a:lnTo>
                  <a:lnTo>
                    <a:pt x="488302" y="1734032"/>
                  </a:lnTo>
                  <a:lnTo>
                    <a:pt x="489229" y="1721332"/>
                  </a:lnTo>
                  <a:close/>
                </a:path>
                <a:path w="7872095" h="2077084">
                  <a:moveTo>
                    <a:pt x="497192" y="1010132"/>
                  </a:moveTo>
                  <a:lnTo>
                    <a:pt x="479044" y="1010132"/>
                  </a:lnTo>
                  <a:lnTo>
                    <a:pt x="472186" y="1022832"/>
                  </a:lnTo>
                  <a:lnTo>
                    <a:pt x="496570" y="1022832"/>
                  </a:lnTo>
                  <a:lnTo>
                    <a:pt x="497192" y="1010132"/>
                  </a:lnTo>
                  <a:close/>
                </a:path>
                <a:path w="7872095" h="2077084">
                  <a:moveTo>
                    <a:pt x="509320" y="1010132"/>
                  </a:moveTo>
                  <a:lnTo>
                    <a:pt x="503339" y="1010132"/>
                  </a:lnTo>
                  <a:lnTo>
                    <a:pt x="504786" y="1022832"/>
                  </a:lnTo>
                  <a:lnTo>
                    <a:pt x="507758" y="1022832"/>
                  </a:lnTo>
                  <a:lnTo>
                    <a:pt x="509320" y="1010132"/>
                  </a:lnTo>
                  <a:close/>
                </a:path>
                <a:path w="7872095" h="2077084">
                  <a:moveTo>
                    <a:pt x="531114" y="1822932"/>
                  </a:moveTo>
                  <a:lnTo>
                    <a:pt x="500938" y="1822932"/>
                  </a:lnTo>
                  <a:lnTo>
                    <a:pt x="493306" y="1835632"/>
                  </a:lnTo>
                  <a:lnTo>
                    <a:pt x="520712" y="1835632"/>
                  </a:lnTo>
                  <a:lnTo>
                    <a:pt x="531114" y="1822932"/>
                  </a:lnTo>
                  <a:close/>
                </a:path>
                <a:path w="7872095" h="2077084">
                  <a:moveTo>
                    <a:pt x="556412" y="1645132"/>
                  </a:moveTo>
                  <a:lnTo>
                    <a:pt x="547979" y="1657832"/>
                  </a:lnTo>
                  <a:lnTo>
                    <a:pt x="555015" y="1657832"/>
                  </a:lnTo>
                  <a:lnTo>
                    <a:pt x="556412" y="1645132"/>
                  </a:lnTo>
                  <a:close/>
                </a:path>
                <a:path w="7872095" h="2077084">
                  <a:moveTo>
                    <a:pt x="599782" y="1835632"/>
                  </a:moveTo>
                  <a:lnTo>
                    <a:pt x="590054" y="1822932"/>
                  </a:lnTo>
                  <a:lnTo>
                    <a:pt x="590308" y="1835632"/>
                  </a:lnTo>
                  <a:lnTo>
                    <a:pt x="599782" y="1835632"/>
                  </a:lnTo>
                  <a:close/>
                </a:path>
                <a:path w="7872095" h="2077084">
                  <a:moveTo>
                    <a:pt x="614184" y="1010132"/>
                  </a:moveTo>
                  <a:lnTo>
                    <a:pt x="583742" y="1010132"/>
                  </a:lnTo>
                  <a:lnTo>
                    <a:pt x="580745" y="1022832"/>
                  </a:lnTo>
                  <a:lnTo>
                    <a:pt x="604177" y="1022832"/>
                  </a:lnTo>
                  <a:lnTo>
                    <a:pt x="614184" y="1010132"/>
                  </a:lnTo>
                  <a:close/>
                </a:path>
                <a:path w="7872095" h="2077084">
                  <a:moveTo>
                    <a:pt x="636320" y="1060932"/>
                  </a:moveTo>
                  <a:lnTo>
                    <a:pt x="630135" y="1048232"/>
                  </a:lnTo>
                  <a:lnTo>
                    <a:pt x="629678" y="1060932"/>
                  </a:lnTo>
                  <a:lnTo>
                    <a:pt x="636320" y="1060932"/>
                  </a:lnTo>
                  <a:close/>
                </a:path>
                <a:path w="7872095" h="2077084">
                  <a:moveTo>
                    <a:pt x="641108" y="1657832"/>
                  </a:moveTo>
                  <a:lnTo>
                    <a:pt x="635889" y="1657832"/>
                  </a:lnTo>
                  <a:lnTo>
                    <a:pt x="627303" y="1645132"/>
                  </a:lnTo>
                  <a:lnTo>
                    <a:pt x="621322" y="1657832"/>
                  </a:lnTo>
                  <a:lnTo>
                    <a:pt x="629170" y="1670532"/>
                  </a:lnTo>
                  <a:lnTo>
                    <a:pt x="641108" y="1657832"/>
                  </a:lnTo>
                  <a:close/>
                </a:path>
                <a:path w="7872095" h="2077084">
                  <a:moveTo>
                    <a:pt x="646087" y="38950"/>
                  </a:moveTo>
                  <a:lnTo>
                    <a:pt x="645998" y="33997"/>
                  </a:lnTo>
                  <a:lnTo>
                    <a:pt x="643064" y="35217"/>
                  </a:lnTo>
                  <a:lnTo>
                    <a:pt x="638479" y="34467"/>
                  </a:lnTo>
                  <a:lnTo>
                    <a:pt x="638556" y="39255"/>
                  </a:lnTo>
                  <a:lnTo>
                    <a:pt x="641489" y="37998"/>
                  </a:lnTo>
                  <a:lnTo>
                    <a:pt x="646087" y="38950"/>
                  </a:lnTo>
                  <a:close/>
                </a:path>
                <a:path w="7872095" h="2077084">
                  <a:moveTo>
                    <a:pt x="650227" y="48729"/>
                  </a:moveTo>
                  <a:lnTo>
                    <a:pt x="650138" y="43942"/>
                  </a:lnTo>
                  <a:lnTo>
                    <a:pt x="647242" y="45034"/>
                  </a:lnTo>
                  <a:lnTo>
                    <a:pt x="642658" y="44272"/>
                  </a:lnTo>
                  <a:lnTo>
                    <a:pt x="642734" y="49034"/>
                  </a:lnTo>
                  <a:lnTo>
                    <a:pt x="645629" y="47777"/>
                  </a:lnTo>
                  <a:lnTo>
                    <a:pt x="650227" y="48729"/>
                  </a:lnTo>
                  <a:close/>
                </a:path>
                <a:path w="7872095" h="2077084">
                  <a:moveTo>
                    <a:pt x="661454" y="43294"/>
                  </a:moveTo>
                  <a:lnTo>
                    <a:pt x="661352" y="38506"/>
                  </a:lnTo>
                  <a:lnTo>
                    <a:pt x="658533" y="39751"/>
                  </a:lnTo>
                  <a:lnTo>
                    <a:pt x="653884" y="38836"/>
                  </a:lnTo>
                  <a:lnTo>
                    <a:pt x="653961" y="43815"/>
                  </a:lnTo>
                  <a:lnTo>
                    <a:pt x="656856" y="42570"/>
                  </a:lnTo>
                  <a:lnTo>
                    <a:pt x="661454" y="43294"/>
                  </a:lnTo>
                  <a:close/>
                </a:path>
                <a:path w="7872095" h="2077084">
                  <a:moveTo>
                    <a:pt x="666153" y="997432"/>
                  </a:moveTo>
                  <a:lnTo>
                    <a:pt x="655180" y="997432"/>
                  </a:lnTo>
                  <a:lnTo>
                    <a:pt x="652437" y="1010132"/>
                  </a:lnTo>
                  <a:lnTo>
                    <a:pt x="658202" y="1010132"/>
                  </a:lnTo>
                  <a:lnTo>
                    <a:pt x="666153" y="997432"/>
                  </a:lnTo>
                  <a:close/>
                </a:path>
                <a:path w="7872095" h="2077084">
                  <a:moveTo>
                    <a:pt x="861148" y="29629"/>
                  </a:moveTo>
                  <a:lnTo>
                    <a:pt x="858050" y="25831"/>
                  </a:lnTo>
                  <a:lnTo>
                    <a:pt x="853427" y="29781"/>
                  </a:lnTo>
                  <a:lnTo>
                    <a:pt x="855472" y="32283"/>
                  </a:lnTo>
                  <a:lnTo>
                    <a:pt x="856538" y="33655"/>
                  </a:lnTo>
                  <a:lnTo>
                    <a:pt x="861148" y="29629"/>
                  </a:lnTo>
                  <a:close/>
                </a:path>
                <a:path w="7872095" h="2077084">
                  <a:moveTo>
                    <a:pt x="870750" y="36969"/>
                  </a:moveTo>
                  <a:lnTo>
                    <a:pt x="857465" y="37211"/>
                  </a:lnTo>
                  <a:lnTo>
                    <a:pt x="848918" y="43484"/>
                  </a:lnTo>
                  <a:lnTo>
                    <a:pt x="840943" y="50520"/>
                  </a:lnTo>
                  <a:lnTo>
                    <a:pt x="829360" y="53060"/>
                  </a:lnTo>
                  <a:lnTo>
                    <a:pt x="825665" y="53124"/>
                  </a:lnTo>
                  <a:lnTo>
                    <a:pt x="826249" y="47104"/>
                  </a:lnTo>
                  <a:lnTo>
                    <a:pt x="825309" y="43192"/>
                  </a:lnTo>
                  <a:lnTo>
                    <a:pt x="819200" y="44107"/>
                  </a:lnTo>
                  <a:lnTo>
                    <a:pt x="817029" y="49872"/>
                  </a:lnTo>
                  <a:lnTo>
                    <a:pt x="815301" y="56197"/>
                  </a:lnTo>
                  <a:lnTo>
                    <a:pt x="810501" y="58724"/>
                  </a:lnTo>
                  <a:lnTo>
                    <a:pt x="807415" y="57873"/>
                  </a:lnTo>
                  <a:lnTo>
                    <a:pt x="806602" y="53771"/>
                  </a:lnTo>
                  <a:lnTo>
                    <a:pt x="802767" y="53898"/>
                  </a:lnTo>
                  <a:lnTo>
                    <a:pt x="795807" y="64604"/>
                  </a:lnTo>
                  <a:lnTo>
                    <a:pt x="782802" y="67805"/>
                  </a:lnTo>
                  <a:lnTo>
                    <a:pt x="770496" y="71831"/>
                  </a:lnTo>
                  <a:lnTo>
                    <a:pt x="765644" y="84988"/>
                  </a:lnTo>
                  <a:lnTo>
                    <a:pt x="773823" y="85483"/>
                  </a:lnTo>
                  <a:lnTo>
                    <a:pt x="779386" y="82727"/>
                  </a:lnTo>
                  <a:lnTo>
                    <a:pt x="788149" y="74282"/>
                  </a:lnTo>
                  <a:lnTo>
                    <a:pt x="795337" y="74815"/>
                  </a:lnTo>
                  <a:lnTo>
                    <a:pt x="800455" y="72745"/>
                  </a:lnTo>
                  <a:lnTo>
                    <a:pt x="805078" y="70040"/>
                  </a:lnTo>
                  <a:lnTo>
                    <a:pt x="810780" y="68618"/>
                  </a:lnTo>
                  <a:lnTo>
                    <a:pt x="810806" y="76365"/>
                  </a:lnTo>
                  <a:lnTo>
                    <a:pt x="814692" y="78701"/>
                  </a:lnTo>
                  <a:lnTo>
                    <a:pt x="824687" y="78206"/>
                  </a:lnTo>
                  <a:lnTo>
                    <a:pt x="823709" y="83032"/>
                  </a:lnTo>
                  <a:lnTo>
                    <a:pt x="847775" y="83032"/>
                  </a:lnTo>
                  <a:lnTo>
                    <a:pt x="853643" y="70332"/>
                  </a:lnTo>
                  <a:lnTo>
                    <a:pt x="852881" y="70332"/>
                  </a:lnTo>
                  <a:lnTo>
                    <a:pt x="853592" y="64223"/>
                  </a:lnTo>
                  <a:lnTo>
                    <a:pt x="850950" y="63982"/>
                  </a:lnTo>
                  <a:lnTo>
                    <a:pt x="850950" y="70332"/>
                  </a:lnTo>
                  <a:lnTo>
                    <a:pt x="829818" y="70332"/>
                  </a:lnTo>
                  <a:lnTo>
                    <a:pt x="831672" y="66306"/>
                  </a:lnTo>
                  <a:lnTo>
                    <a:pt x="837895" y="61569"/>
                  </a:lnTo>
                  <a:lnTo>
                    <a:pt x="844905" y="63627"/>
                  </a:lnTo>
                  <a:lnTo>
                    <a:pt x="850950" y="70332"/>
                  </a:lnTo>
                  <a:lnTo>
                    <a:pt x="850950" y="63982"/>
                  </a:lnTo>
                  <a:lnTo>
                    <a:pt x="848855" y="63779"/>
                  </a:lnTo>
                  <a:lnTo>
                    <a:pt x="848499" y="57518"/>
                  </a:lnTo>
                  <a:lnTo>
                    <a:pt x="867460" y="56946"/>
                  </a:lnTo>
                  <a:lnTo>
                    <a:pt x="865606" y="46482"/>
                  </a:lnTo>
                  <a:lnTo>
                    <a:pt x="869696" y="43662"/>
                  </a:lnTo>
                  <a:lnTo>
                    <a:pt x="870750" y="36969"/>
                  </a:lnTo>
                  <a:close/>
                </a:path>
                <a:path w="7872095" h="2077084">
                  <a:moveTo>
                    <a:pt x="911821" y="31292"/>
                  </a:moveTo>
                  <a:lnTo>
                    <a:pt x="902563" y="30759"/>
                  </a:lnTo>
                  <a:lnTo>
                    <a:pt x="893737" y="30886"/>
                  </a:lnTo>
                  <a:lnTo>
                    <a:pt x="889444" y="36677"/>
                  </a:lnTo>
                  <a:lnTo>
                    <a:pt x="889228" y="30111"/>
                  </a:lnTo>
                  <a:lnTo>
                    <a:pt x="878890" y="30378"/>
                  </a:lnTo>
                  <a:lnTo>
                    <a:pt x="878205" y="36842"/>
                  </a:lnTo>
                  <a:lnTo>
                    <a:pt x="883856" y="42100"/>
                  </a:lnTo>
                  <a:lnTo>
                    <a:pt x="890651" y="49085"/>
                  </a:lnTo>
                  <a:lnTo>
                    <a:pt x="897851" y="52336"/>
                  </a:lnTo>
                  <a:lnTo>
                    <a:pt x="904722" y="46367"/>
                  </a:lnTo>
                  <a:lnTo>
                    <a:pt x="901014" y="42887"/>
                  </a:lnTo>
                  <a:lnTo>
                    <a:pt x="904189" y="39497"/>
                  </a:lnTo>
                  <a:lnTo>
                    <a:pt x="909408" y="35763"/>
                  </a:lnTo>
                  <a:lnTo>
                    <a:pt x="911821" y="31292"/>
                  </a:lnTo>
                  <a:close/>
                </a:path>
                <a:path w="7872095" h="2077084">
                  <a:moveTo>
                    <a:pt x="928852" y="33591"/>
                  </a:moveTo>
                  <a:lnTo>
                    <a:pt x="926846" y="31089"/>
                  </a:lnTo>
                  <a:lnTo>
                    <a:pt x="925804" y="29705"/>
                  </a:lnTo>
                  <a:lnTo>
                    <a:pt x="921232" y="33667"/>
                  </a:lnTo>
                  <a:lnTo>
                    <a:pt x="923226" y="36207"/>
                  </a:lnTo>
                  <a:lnTo>
                    <a:pt x="924280" y="37490"/>
                  </a:lnTo>
                  <a:lnTo>
                    <a:pt x="928852" y="33591"/>
                  </a:lnTo>
                  <a:close/>
                </a:path>
                <a:path w="7872095" h="2077084">
                  <a:moveTo>
                    <a:pt x="949693" y="45745"/>
                  </a:moveTo>
                  <a:lnTo>
                    <a:pt x="944092" y="45821"/>
                  </a:lnTo>
                  <a:lnTo>
                    <a:pt x="941082" y="42278"/>
                  </a:lnTo>
                  <a:lnTo>
                    <a:pt x="938580" y="38049"/>
                  </a:lnTo>
                  <a:lnTo>
                    <a:pt x="934466" y="36042"/>
                  </a:lnTo>
                  <a:lnTo>
                    <a:pt x="933373" y="41897"/>
                  </a:lnTo>
                  <a:lnTo>
                    <a:pt x="929589" y="44310"/>
                  </a:lnTo>
                  <a:lnTo>
                    <a:pt x="925525" y="46355"/>
                  </a:lnTo>
                  <a:lnTo>
                    <a:pt x="923556" y="51066"/>
                  </a:lnTo>
                  <a:lnTo>
                    <a:pt x="930668" y="50520"/>
                  </a:lnTo>
                  <a:lnTo>
                    <a:pt x="938961" y="51447"/>
                  </a:lnTo>
                  <a:lnTo>
                    <a:pt x="946086" y="50850"/>
                  </a:lnTo>
                  <a:lnTo>
                    <a:pt x="949693" y="45745"/>
                  </a:lnTo>
                  <a:close/>
                </a:path>
                <a:path w="7872095" h="2077084">
                  <a:moveTo>
                    <a:pt x="974115" y="1949932"/>
                  </a:moveTo>
                  <a:lnTo>
                    <a:pt x="969899" y="1937232"/>
                  </a:lnTo>
                  <a:lnTo>
                    <a:pt x="967232" y="1949932"/>
                  </a:lnTo>
                  <a:lnTo>
                    <a:pt x="974115" y="1949932"/>
                  </a:lnTo>
                  <a:close/>
                </a:path>
                <a:path w="7872095" h="2077084">
                  <a:moveTo>
                    <a:pt x="975588" y="30378"/>
                  </a:moveTo>
                  <a:lnTo>
                    <a:pt x="966571" y="30353"/>
                  </a:lnTo>
                  <a:lnTo>
                    <a:pt x="966558" y="34150"/>
                  </a:lnTo>
                  <a:lnTo>
                    <a:pt x="971067" y="36068"/>
                  </a:lnTo>
                  <a:lnTo>
                    <a:pt x="975588" y="30378"/>
                  </a:lnTo>
                  <a:close/>
                </a:path>
                <a:path w="7872095" h="2077084">
                  <a:moveTo>
                    <a:pt x="981011" y="27279"/>
                  </a:moveTo>
                  <a:lnTo>
                    <a:pt x="975080" y="24447"/>
                  </a:lnTo>
                  <a:lnTo>
                    <a:pt x="975588" y="30378"/>
                  </a:lnTo>
                  <a:lnTo>
                    <a:pt x="981011" y="27279"/>
                  </a:lnTo>
                  <a:close/>
                </a:path>
                <a:path w="7872095" h="2077084">
                  <a:moveTo>
                    <a:pt x="985139" y="1937232"/>
                  </a:moveTo>
                  <a:lnTo>
                    <a:pt x="980846" y="1924532"/>
                  </a:lnTo>
                  <a:lnTo>
                    <a:pt x="980084" y="1937232"/>
                  </a:lnTo>
                  <a:lnTo>
                    <a:pt x="974115" y="1937232"/>
                  </a:lnTo>
                  <a:lnTo>
                    <a:pt x="974115" y="1949932"/>
                  </a:lnTo>
                  <a:lnTo>
                    <a:pt x="984681" y="1949932"/>
                  </a:lnTo>
                  <a:lnTo>
                    <a:pt x="981240" y="1937232"/>
                  </a:lnTo>
                  <a:lnTo>
                    <a:pt x="985139" y="1937232"/>
                  </a:lnTo>
                  <a:close/>
                </a:path>
                <a:path w="7872095" h="2077084">
                  <a:moveTo>
                    <a:pt x="992771" y="32232"/>
                  </a:moveTo>
                  <a:lnTo>
                    <a:pt x="987996" y="32232"/>
                  </a:lnTo>
                  <a:lnTo>
                    <a:pt x="983462" y="44932"/>
                  </a:lnTo>
                  <a:lnTo>
                    <a:pt x="992771" y="32232"/>
                  </a:lnTo>
                  <a:close/>
                </a:path>
                <a:path w="7872095" h="2077084">
                  <a:moveTo>
                    <a:pt x="1647253" y="1848332"/>
                  </a:moveTo>
                  <a:lnTo>
                    <a:pt x="1637728" y="1848332"/>
                  </a:lnTo>
                  <a:lnTo>
                    <a:pt x="1639658" y="1861032"/>
                  </a:lnTo>
                  <a:lnTo>
                    <a:pt x="1644497" y="1861032"/>
                  </a:lnTo>
                  <a:lnTo>
                    <a:pt x="1647253" y="1848332"/>
                  </a:lnTo>
                  <a:close/>
                </a:path>
                <a:path w="7872095" h="2077084">
                  <a:moveTo>
                    <a:pt x="1835365" y="17513"/>
                  </a:moveTo>
                  <a:lnTo>
                    <a:pt x="1833460" y="14922"/>
                  </a:lnTo>
                  <a:lnTo>
                    <a:pt x="1832432" y="13474"/>
                  </a:lnTo>
                  <a:lnTo>
                    <a:pt x="1827822" y="17322"/>
                  </a:lnTo>
                  <a:lnTo>
                    <a:pt x="1829727" y="19875"/>
                  </a:lnTo>
                  <a:lnTo>
                    <a:pt x="1830755" y="21221"/>
                  </a:lnTo>
                  <a:lnTo>
                    <a:pt x="1835365" y="17513"/>
                  </a:lnTo>
                  <a:close/>
                </a:path>
                <a:path w="7872095" h="2077084">
                  <a:moveTo>
                    <a:pt x="1857641" y="17500"/>
                  </a:moveTo>
                  <a:lnTo>
                    <a:pt x="1855724" y="14909"/>
                  </a:lnTo>
                  <a:lnTo>
                    <a:pt x="1854695" y="13462"/>
                  </a:lnTo>
                  <a:lnTo>
                    <a:pt x="1850059" y="17297"/>
                  </a:lnTo>
                  <a:lnTo>
                    <a:pt x="1851964" y="19850"/>
                  </a:lnTo>
                  <a:lnTo>
                    <a:pt x="1853018" y="21221"/>
                  </a:lnTo>
                  <a:lnTo>
                    <a:pt x="1857641" y="17500"/>
                  </a:lnTo>
                  <a:close/>
                </a:path>
                <a:path w="7872095" h="2077084">
                  <a:moveTo>
                    <a:pt x="1864982" y="27495"/>
                  </a:moveTo>
                  <a:lnTo>
                    <a:pt x="1863102" y="24930"/>
                  </a:lnTo>
                  <a:lnTo>
                    <a:pt x="1862035" y="23533"/>
                  </a:lnTo>
                  <a:lnTo>
                    <a:pt x="1857489" y="27381"/>
                  </a:lnTo>
                  <a:lnTo>
                    <a:pt x="1859407" y="29959"/>
                  </a:lnTo>
                  <a:lnTo>
                    <a:pt x="1860359" y="31254"/>
                  </a:lnTo>
                  <a:lnTo>
                    <a:pt x="1864982" y="27495"/>
                  </a:lnTo>
                  <a:close/>
                </a:path>
                <a:path w="7872095" h="2077084">
                  <a:moveTo>
                    <a:pt x="1955393" y="850"/>
                  </a:moveTo>
                  <a:lnTo>
                    <a:pt x="1951012" y="1587"/>
                  </a:lnTo>
                  <a:lnTo>
                    <a:pt x="1944916" y="0"/>
                  </a:lnTo>
                  <a:lnTo>
                    <a:pt x="1944268" y="5791"/>
                  </a:lnTo>
                  <a:lnTo>
                    <a:pt x="1948649" y="4965"/>
                  </a:lnTo>
                  <a:lnTo>
                    <a:pt x="1954758" y="6642"/>
                  </a:lnTo>
                  <a:lnTo>
                    <a:pt x="1955393" y="850"/>
                  </a:lnTo>
                  <a:close/>
                </a:path>
                <a:path w="7872095" h="2077084">
                  <a:moveTo>
                    <a:pt x="1962607" y="20878"/>
                  </a:moveTo>
                  <a:lnTo>
                    <a:pt x="1958263" y="21590"/>
                  </a:lnTo>
                  <a:lnTo>
                    <a:pt x="1952129" y="19913"/>
                  </a:lnTo>
                  <a:lnTo>
                    <a:pt x="1951545" y="25793"/>
                  </a:lnTo>
                  <a:lnTo>
                    <a:pt x="1955888" y="25006"/>
                  </a:lnTo>
                  <a:lnTo>
                    <a:pt x="1961972" y="26784"/>
                  </a:lnTo>
                  <a:lnTo>
                    <a:pt x="1962607" y="20878"/>
                  </a:lnTo>
                  <a:close/>
                </a:path>
                <a:path w="7872095" h="2077084">
                  <a:moveTo>
                    <a:pt x="2065693" y="31965"/>
                  </a:moveTo>
                  <a:lnTo>
                    <a:pt x="2054504" y="31572"/>
                  </a:lnTo>
                  <a:lnTo>
                    <a:pt x="2050783" y="34010"/>
                  </a:lnTo>
                  <a:lnTo>
                    <a:pt x="2050897" y="41744"/>
                  </a:lnTo>
                  <a:lnTo>
                    <a:pt x="2059228" y="43256"/>
                  </a:lnTo>
                  <a:lnTo>
                    <a:pt x="2064740" y="40614"/>
                  </a:lnTo>
                  <a:lnTo>
                    <a:pt x="2065693" y="31965"/>
                  </a:lnTo>
                  <a:close/>
                </a:path>
                <a:path w="7872095" h="2077084">
                  <a:moveTo>
                    <a:pt x="2183523" y="43040"/>
                  </a:moveTo>
                  <a:lnTo>
                    <a:pt x="2178837" y="39192"/>
                  </a:lnTo>
                  <a:lnTo>
                    <a:pt x="2173554" y="39166"/>
                  </a:lnTo>
                  <a:lnTo>
                    <a:pt x="2168639" y="42265"/>
                  </a:lnTo>
                  <a:lnTo>
                    <a:pt x="2165045" y="47790"/>
                  </a:lnTo>
                  <a:lnTo>
                    <a:pt x="2170265" y="47459"/>
                  </a:lnTo>
                  <a:lnTo>
                    <a:pt x="2176475" y="48488"/>
                  </a:lnTo>
                  <a:lnTo>
                    <a:pt x="2181593" y="47980"/>
                  </a:lnTo>
                  <a:lnTo>
                    <a:pt x="2183523" y="43040"/>
                  </a:lnTo>
                  <a:close/>
                </a:path>
                <a:path w="7872095" h="2077084">
                  <a:moveTo>
                    <a:pt x="2303538" y="26797"/>
                  </a:moveTo>
                  <a:lnTo>
                    <a:pt x="2301697" y="24206"/>
                  </a:lnTo>
                  <a:lnTo>
                    <a:pt x="2300694" y="22847"/>
                  </a:lnTo>
                  <a:lnTo>
                    <a:pt x="2296071" y="26619"/>
                  </a:lnTo>
                  <a:lnTo>
                    <a:pt x="2297950" y="29197"/>
                  </a:lnTo>
                  <a:lnTo>
                    <a:pt x="2298954" y="30619"/>
                  </a:lnTo>
                  <a:lnTo>
                    <a:pt x="2303538" y="26797"/>
                  </a:lnTo>
                  <a:close/>
                </a:path>
                <a:path w="7872095" h="2077084">
                  <a:moveTo>
                    <a:pt x="2338501" y="24574"/>
                  </a:moveTo>
                  <a:lnTo>
                    <a:pt x="2335682" y="25679"/>
                  </a:lnTo>
                  <a:lnTo>
                    <a:pt x="2331262" y="24739"/>
                  </a:lnTo>
                  <a:lnTo>
                    <a:pt x="2331097" y="29527"/>
                  </a:lnTo>
                  <a:lnTo>
                    <a:pt x="2333980" y="28409"/>
                  </a:lnTo>
                  <a:lnTo>
                    <a:pt x="2338374" y="29540"/>
                  </a:lnTo>
                  <a:lnTo>
                    <a:pt x="2338501" y="24574"/>
                  </a:lnTo>
                  <a:close/>
                </a:path>
                <a:path w="7872095" h="2077084">
                  <a:moveTo>
                    <a:pt x="2355278" y="44932"/>
                  </a:moveTo>
                  <a:lnTo>
                    <a:pt x="2349500" y="44932"/>
                  </a:lnTo>
                  <a:lnTo>
                    <a:pt x="2349716" y="57632"/>
                  </a:lnTo>
                  <a:lnTo>
                    <a:pt x="2351671" y="57632"/>
                  </a:lnTo>
                  <a:lnTo>
                    <a:pt x="2355278" y="44932"/>
                  </a:lnTo>
                  <a:close/>
                </a:path>
                <a:path w="7872095" h="2077084">
                  <a:moveTo>
                    <a:pt x="2399309" y="27876"/>
                  </a:moveTo>
                  <a:lnTo>
                    <a:pt x="2397455" y="25298"/>
                  </a:lnTo>
                  <a:lnTo>
                    <a:pt x="2396426" y="23952"/>
                  </a:lnTo>
                  <a:lnTo>
                    <a:pt x="2391841" y="27660"/>
                  </a:lnTo>
                  <a:lnTo>
                    <a:pt x="2393683" y="30251"/>
                  </a:lnTo>
                  <a:lnTo>
                    <a:pt x="2394686" y="31661"/>
                  </a:lnTo>
                  <a:lnTo>
                    <a:pt x="2399309" y="27876"/>
                  </a:lnTo>
                  <a:close/>
                </a:path>
                <a:path w="7872095" h="2077084">
                  <a:moveTo>
                    <a:pt x="2441359" y="31076"/>
                  </a:moveTo>
                  <a:lnTo>
                    <a:pt x="2438438" y="32194"/>
                  </a:lnTo>
                  <a:lnTo>
                    <a:pt x="2434094" y="31051"/>
                  </a:lnTo>
                  <a:lnTo>
                    <a:pt x="2433891" y="36004"/>
                  </a:lnTo>
                  <a:lnTo>
                    <a:pt x="2436736" y="34899"/>
                  </a:lnTo>
                  <a:lnTo>
                    <a:pt x="2441117" y="35864"/>
                  </a:lnTo>
                  <a:lnTo>
                    <a:pt x="2441359" y="31076"/>
                  </a:lnTo>
                  <a:close/>
                </a:path>
                <a:path w="7872095" h="2077084">
                  <a:moveTo>
                    <a:pt x="2465120" y="34010"/>
                  </a:moveTo>
                  <a:lnTo>
                    <a:pt x="2463292" y="31457"/>
                  </a:lnTo>
                  <a:lnTo>
                    <a:pt x="2462314" y="30035"/>
                  </a:lnTo>
                  <a:lnTo>
                    <a:pt x="2457716" y="33858"/>
                  </a:lnTo>
                  <a:lnTo>
                    <a:pt x="2459571" y="36449"/>
                  </a:lnTo>
                  <a:lnTo>
                    <a:pt x="2460561" y="37757"/>
                  </a:lnTo>
                  <a:lnTo>
                    <a:pt x="2465120" y="34010"/>
                  </a:lnTo>
                  <a:close/>
                </a:path>
                <a:path w="7872095" h="2077084">
                  <a:moveTo>
                    <a:pt x="2706992" y="38201"/>
                  </a:moveTo>
                  <a:lnTo>
                    <a:pt x="2705112" y="35636"/>
                  </a:lnTo>
                  <a:lnTo>
                    <a:pt x="2704134" y="34213"/>
                  </a:lnTo>
                  <a:lnTo>
                    <a:pt x="2699512" y="38036"/>
                  </a:lnTo>
                  <a:lnTo>
                    <a:pt x="2701379" y="40627"/>
                  </a:lnTo>
                  <a:lnTo>
                    <a:pt x="2702356" y="41948"/>
                  </a:lnTo>
                  <a:lnTo>
                    <a:pt x="2706992" y="38201"/>
                  </a:lnTo>
                  <a:close/>
                </a:path>
                <a:path w="7872095" h="2077084">
                  <a:moveTo>
                    <a:pt x="2761919" y="39154"/>
                  </a:moveTo>
                  <a:lnTo>
                    <a:pt x="2760091" y="36588"/>
                  </a:lnTo>
                  <a:lnTo>
                    <a:pt x="2759113" y="35166"/>
                  </a:lnTo>
                  <a:lnTo>
                    <a:pt x="2754452" y="38989"/>
                  </a:lnTo>
                  <a:lnTo>
                    <a:pt x="2756281" y="41579"/>
                  </a:lnTo>
                  <a:lnTo>
                    <a:pt x="2757259" y="42900"/>
                  </a:lnTo>
                  <a:lnTo>
                    <a:pt x="2761919" y="39154"/>
                  </a:lnTo>
                  <a:close/>
                </a:path>
                <a:path w="7872095" h="2077084">
                  <a:moveTo>
                    <a:pt x="2860738" y="45923"/>
                  </a:moveTo>
                  <a:lnTo>
                    <a:pt x="2858871" y="43357"/>
                  </a:lnTo>
                  <a:lnTo>
                    <a:pt x="2857881" y="41910"/>
                  </a:lnTo>
                  <a:lnTo>
                    <a:pt x="2853309" y="45542"/>
                  </a:lnTo>
                  <a:lnTo>
                    <a:pt x="2855125" y="48145"/>
                  </a:lnTo>
                  <a:lnTo>
                    <a:pt x="2856065" y="49644"/>
                  </a:lnTo>
                  <a:lnTo>
                    <a:pt x="2860738" y="45923"/>
                  </a:lnTo>
                  <a:close/>
                </a:path>
                <a:path w="7872095" h="2077084">
                  <a:moveTo>
                    <a:pt x="2993123" y="1937232"/>
                  </a:moveTo>
                  <a:lnTo>
                    <a:pt x="2992145" y="1924532"/>
                  </a:lnTo>
                  <a:lnTo>
                    <a:pt x="2989262" y="1924532"/>
                  </a:lnTo>
                  <a:lnTo>
                    <a:pt x="2986735" y="1911832"/>
                  </a:lnTo>
                  <a:lnTo>
                    <a:pt x="2986786" y="1899132"/>
                  </a:lnTo>
                  <a:lnTo>
                    <a:pt x="2982772" y="1899132"/>
                  </a:lnTo>
                  <a:lnTo>
                    <a:pt x="2982772" y="1911832"/>
                  </a:lnTo>
                  <a:lnTo>
                    <a:pt x="2982709" y="1924532"/>
                  </a:lnTo>
                  <a:lnTo>
                    <a:pt x="2975533" y="1924532"/>
                  </a:lnTo>
                  <a:lnTo>
                    <a:pt x="2976600" y="1911832"/>
                  </a:lnTo>
                  <a:lnTo>
                    <a:pt x="2982772" y="1911832"/>
                  </a:lnTo>
                  <a:lnTo>
                    <a:pt x="2982772" y="1899132"/>
                  </a:lnTo>
                  <a:lnTo>
                    <a:pt x="2971876" y="1899132"/>
                  </a:lnTo>
                  <a:lnTo>
                    <a:pt x="2964294" y="1911832"/>
                  </a:lnTo>
                  <a:lnTo>
                    <a:pt x="2955442" y="1911832"/>
                  </a:lnTo>
                  <a:lnTo>
                    <a:pt x="2951353" y="1924532"/>
                  </a:lnTo>
                  <a:lnTo>
                    <a:pt x="2953982" y="1924532"/>
                  </a:lnTo>
                  <a:lnTo>
                    <a:pt x="2953524" y="1949932"/>
                  </a:lnTo>
                  <a:lnTo>
                    <a:pt x="2961919" y="1937232"/>
                  </a:lnTo>
                  <a:lnTo>
                    <a:pt x="2967266" y="1937232"/>
                  </a:lnTo>
                  <a:lnTo>
                    <a:pt x="2972917" y="1949932"/>
                  </a:lnTo>
                  <a:lnTo>
                    <a:pt x="2982226" y="1949932"/>
                  </a:lnTo>
                  <a:lnTo>
                    <a:pt x="2981782" y="1937232"/>
                  </a:lnTo>
                  <a:lnTo>
                    <a:pt x="2993123" y="1937232"/>
                  </a:lnTo>
                  <a:close/>
                </a:path>
                <a:path w="7872095" h="2077084">
                  <a:moveTo>
                    <a:pt x="3147110" y="54394"/>
                  </a:moveTo>
                  <a:lnTo>
                    <a:pt x="3142411" y="54063"/>
                  </a:lnTo>
                  <a:lnTo>
                    <a:pt x="3142183" y="47993"/>
                  </a:lnTo>
                  <a:lnTo>
                    <a:pt x="3136290" y="49288"/>
                  </a:lnTo>
                  <a:lnTo>
                    <a:pt x="3135922" y="64122"/>
                  </a:lnTo>
                  <a:lnTo>
                    <a:pt x="3143199" y="64287"/>
                  </a:lnTo>
                  <a:lnTo>
                    <a:pt x="3143326" y="59359"/>
                  </a:lnTo>
                  <a:lnTo>
                    <a:pt x="3146285" y="58483"/>
                  </a:lnTo>
                  <a:lnTo>
                    <a:pt x="3147110" y="54394"/>
                  </a:lnTo>
                  <a:close/>
                </a:path>
                <a:path w="7872095" h="2077084">
                  <a:moveTo>
                    <a:pt x="3176003" y="65024"/>
                  </a:moveTo>
                  <a:lnTo>
                    <a:pt x="3170021" y="64655"/>
                  </a:lnTo>
                  <a:lnTo>
                    <a:pt x="3168929" y="60426"/>
                  </a:lnTo>
                  <a:lnTo>
                    <a:pt x="3170555" y="54762"/>
                  </a:lnTo>
                  <a:lnTo>
                    <a:pt x="3172752" y="50088"/>
                  </a:lnTo>
                  <a:lnTo>
                    <a:pt x="3154476" y="49695"/>
                  </a:lnTo>
                  <a:lnTo>
                    <a:pt x="3153448" y="58229"/>
                  </a:lnTo>
                  <a:lnTo>
                    <a:pt x="3155683" y="62547"/>
                  </a:lnTo>
                  <a:lnTo>
                    <a:pt x="3159010" y="65455"/>
                  </a:lnTo>
                  <a:lnTo>
                    <a:pt x="3161258" y="69748"/>
                  </a:lnTo>
                  <a:lnTo>
                    <a:pt x="3156978" y="70345"/>
                  </a:lnTo>
                  <a:lnTo>
                    <a:pt x="3150959" y="68580"/>
                  </a:lnTo>
                  <a:lnTo>
                    <a:pt x="3150235" y="74409"/>
                  </a:lnTo>
                  <a:lnTo>
                    <a:pt x="3158490" y="74714"/>
                  </a:lnTo>
                  <a:lnTo>
                    <a:pt x="3166668" y="74853"/>
                  </a:lnTo>
                  <a:lnTo>
                    <a:pt x="3173069" y="72428"/>
                  </a:lnTo>
                  <a:lnTo>
                    <a:pt x="3176003" y="65024"/>
                  </a:lnTo>
                  <a:close/>
                </a:path>
                <a:path w="7872095" h="2077084">
                  <a:moveTo>
                    <a:pt x="3205594" y="55372"/>
                  </a:moveTo>
                  <a:lnTo>
                    <a:pt x="3203892" y="48082"/>
                  </a:lnTo>
                  <a:lnTo>
                    <a:pt x="3201771" y="55613"/>
                  </a:lnTo>
                  <a:lnTo>
                    <a:pt x="3197936" y="55753"/>
                  </a:lnTo>
                  <a:lnTo>
                    <a:pt x="3198749" y="62039"/>
                  </a:lnTo>
                  <a:lnTo>
                    <a:pt x="3205327" y="60744"/>
                  </a:lnTo>
                  <a:lnTo>
                    <a:pt x="3205594" y="55372"/>
                  </a:lnTo>
                  <a:close/>
                </a:path>
                <a:path w="7872095" h="2077084">
                  <a:moveTo>
                    <a:pt x="3236163" y="62039"/>
                  </a:moveTo>
                  <a:lnTo>
                    <a:pt x="3234740" y="51485"/>
                  </a:lnTo>
                  <a:lnTo>
                    <a:pt x="3227438" y="51320"/>
                  </a:lnTo>
                  <a:lnTo>
                    <a:pt x="3227311" y="56184"/>
                  </a:lnTo>
                  <a:lnTo>
                    <a:pt x="3224314" y="57150"/>
                  </a:lnTo>
                  <a:lnTo>
                    <a:pt x="3223526" y="61150"/>
                  </a:lnTo>
                  <a:lnTo>
                    <a:pt x="3229254" y="60782"/>
                  </a:lnTo>
                  <a:lnTo>
                    <a:pt x="3236163" y="62039"/>
                  </a:lnTo>
                  <a:close/>
                </a:path>
                <a:path w="7872095" h="2077084">
                  <a:moveTo>
                    <a:pt x="3504539" y="1899132"/>
                  </a:moveTo>
                  <a:lnTo>
                    <a:pt x="3495421" y="1886432"/>
                  </a:lnTo>
                  <a:lnTo>
                    <a:pt x="3486937" y="1886432"/>
                  </a:lnTo>
                  <a:lnTo>
                    <a:pt x="3457829" y="1886432"/>
                  </a:lnTo>
                  <a:lnTo>
                    <a:pt x="3456825" y="1899132"/>
                  </a:lnTo>
                  <a:lnTo>
                    <a:pt x="3463633" y="1899132"/>
                  </a:lnTo>
                  <a:lnTo>
                    <a:pt x="3457435" y="1911832"/>
                  </a:lnTo>
                  <a:lnTo>
                    <a:pt x="3466185" y="1911832"/>
                  </a:lnTo>
                  <a:lnTo>
                    <a:pt x="3470808" y="1899132"/>
                  </a:lnTo>
                  <a:lnTo>
                    <a:pt x="3473551" y="1911832"/>
                  </a:lnTo>
                  <a:lnTo>
                    <a:pt x="3493465" y="1911832"/>
                  </a:lnTo>
                  <a:lnTo>
                    <a:pt x="3494430" y="1899132"/>
                  </a:lnTo>
                  <a:lnTo>
                    <a:pt x="3504539" y="1899132"/>
                  </a:lnTo>
                  <a:close/>
                </a:path>
                <a:path w="7872095" h="2077084">
                  <a:moveTo>
                    <a:pt x="3533838" y="43383"/>
                  </a:moveTo>
                  <a:lnTo>
                    <a:pt x="3526510" y="43205"/>
                  </a:lnTo>
                  <a:lnTo>
                    <a:pt x="3519347" y="44399"/>
                  </a:lnTo>
                  <a:lnTo>
                    <a:pt x="3522865" y="47853"/>
                  </a:lnTo>
                  <a:lnTo>
                    <a:pt x="3530041" y="49034"/>
                  </a:lnTo>
                  <a:lnTo>
                    <a:pt x="3533838" y="43383"/>
                  </a:lnTo>
                  <a:close/>
                </a:path>
                <a:path w="7872095" h="2077084">
                  <a:moveTo>
                    <a:pt x="3878783" y="1911832"/>
                  </a:moveTo>
                  <a:lnTo>
                    <a:pt x="3875214" y="1924532"/>
                  </a:lnTo>
                  <a:lnTo>
                    <a:pt x="3878681" y="1924532"/>
                  </a:lnTo>
                  <a:lnTo>
                    <a:pt x="3878783" y="1911832"/>
                  </a:lnTo>
                  <a:close/>
                </a:path>
                <a:path w="7872095" h="2077084">
                  <a:moveTo>
                    <a:pt x="3913276" y="55651"/>
                  </a:moveTo>
                  <a:lnTo>
                    <a:pt x="3911485" y="52997"/>
                  </a:lnTo>
                  <a:lnTo>
                    <a:pt x="3910533" y="51536"/>
                  </a:lnTo>
                  <a:lnTo>
                    <a:pt x="3905897" y="55245"/>
                  </a:lnTo>
                  <a:lnTo>
                    <a:pt x="3907726" y="57861"/>
                  </a:lnTo>
                  <a:lnTo>
                    <a:pt x="3908691" y="59245"/>
                  </a:lnTo>
                  <a:lnTo>
                    <a:pt x="3913276" y="55651"/>
                  </a:lnTo>
                  <a:close/>
                </a:path>
                <a:path w="7872095" h="2077084">
                  <a:moveTo>
                    <a:pt x="3949725" y="51536"/>
                  </a:moveTo>
                  <a:lnTo>
                    <a:pt x="3947947" y="48920"/>
                  </a:lnTo>
                  <a:lnTo>
                    <a:pt x="3947045" y="47612"/>
                  </a:lnTo>
                  <a:lnTo>
                    <a:pt x="3942397" y="51231"/>
                  </a:lnTo>
                  <a:lnTo>
                    <a:pt x="3944188" y="53835"/>
                  </a:lnTo>
                  <a:lnTo>
                    <a:pt x="3945140" y="55321"/>
                  </a:lnTo>
                  <a:lnTo>
                    <a:pt x="3949725" y="51536"/>
                  </a:lnTo>
                  <a:close/>
                </a:path>
                <a:path w="7872095" h="2077084">
                  <a:moveTo>
                    <a:pt x="3985818" y="121132"/>
                  </a:moveTo>
                  <a:lnTo>
                    <a:pt x="3966095" y="121132"/>
                  </a:lnTo>
                  <a:lnTo>
                    <a:pt x="3949712" y="108432"/>
                  </a:lnTo>
                  <a:lnTo>
                    <a:pt x="3940403" y="108432"/>
                  </a:lnTo>
                  <a:lnTo>
                    <a:pt x="3932326" y="121132"/>
                  </a:lnTo>
                  <a:lnTo>
                    <a:pt x="3964622" y="121132"/>
                  </a:lnTo>
                  <a:lnTo>
                    <a:pt x="3978338" y="133832"/>
                  </a:lnTo>
                  <a:lnTo>
                    <a:pt x="3985818" y="121132"/>
                  </a:lnTo>
                  <a:close/>
                </a:path>
                <a:path w="7872095" h="2077084">
                  <a:moveTo>
                    <a:pt x="4132605" y="121132"/>
                  </a:moveTo>
                  <a:lnTo>
                    <a:pt x="4123029" y="121132"/>
                  </a:lnTo>
                  <a:lnTo>
                    <a:pt x="4124579" y="133832"/>
                  </a:lnTo>
                  <a:lnTo>
                    <a:pt x="4132605" y="121132"/>
                  </a:lnTo>
                  <a:close/>
                </a:path>
                <a:path w="7872095" h="2077084">
                  <a:moveTo>
                    <a:pt x="4386427" y="159232"/>
                  </a:moveTo>
                  <a:lnTo>
                    <a:pt x="4377550" y="171932"/>
                  </a:lnTo>
                  <a:lnTo>
                    <a:pt x="4384980" y="171932"/>
                  </a:lnTo>
                  <a:lnTo>
                    <a:pt x="4386427" y="159232"/>
                  </a:lnTo>
                  <a:close/>
                </a:path>
                <a:path w="7872095" h="2077084">
                  <a:moveTo>
                    <a:pt x="4416044" y="83896"/>
                  </a:moveTo>
                  <a:lnTo>
                    <a:pt x="4414215" y="81305"/>
                  </a:lnTo>
                  <a:lnTo>
                    <a:pt x="4413237" y="79844"/>
                  </a:lnTo>
                  <a:lnTo>
                    <a:pt x="4408690" y="83439"/>
                  </a:lnTo>
                  <a:lnTo>
                    <a:pt x="4410405" y="86055"/>
                  </a:lnTo>
                  <a:lnTo>
                    <a:pt x="4411396" y="87566"/>
                  </a:lnTo>
                  <a:lnTo>
                    <a:pt x="4416044" y="83896"/>
                  </a:lnTo>
                  <a:close/>
                </a:path>
                <a:path w="7872095" h="2077084">
                  <a:moveTo>
                    <a:pt x="4496943" y="98348"/>
                  </a:moveTo>
                  <a:lnTo>
                    <a:pt x="4495939" y="87718"/>
                  </a:lnTo>
                  <a:lnTo>
                    <a:pt x="4490771" y="84696"/>
                  </a:lnTo>
                  <a:lnTo>
                    <a:pt x="4485068" y="88392"/>
                  </a:lnTo>
                  <a:lnTo>
                    <a:pt x="4482503" y="97967"/>
                  </a:lnTo>
                  <a:lnTo>
                    <a:pt x="4496943" y="98348"/>
                  </a:lnTo>
                  <a:close/>
                </a:path>
                <a:path w="7872095" h="2077084">
                  <a:moveTo>
                    <a:pt x="4558411" y="99974"/>
                  </a:moveTo>
                  <a:lnTo>
                    <a:pt x="4552073" y="98679"/>
                  </a:lnTo>
                  <a:lnTo>
                    <a:pt x="4548543" y="93713"/>
                  </a:lnTo>
                  <a:lnTo>
                    <a:pt x="4545546" y="88049"/>
                  </a:lnTo>
                  <a:lnTo>
                    <a:pt x="4540809" y="84658"/>
                  </a:lnTo>
                  <a:lnTo>
                    <a:pt x="4538713" y="91859"/>
                  </a:lnTo>
                  <a:lnTo>
                    <a:pt x="4535106" y="97066"/>
                  </a:lnTo>
                  <a:lnTo>
                    <a:pt x="4532985" y="104381"/>
                  </a:lnTo>
                  <a:lnTo>
                    <a:pt x="4541164" y="106108"/>
                  </a:lnTo>
                  <a:lnTo>
                    <a:pt x="4547781" y="108038"/>
                  </a:lnTo>
                  <a:lnTo>
                    <a:pt x="4553356" y="107022"/>
                  </a:lnTo>
                  <a:lnTo>
                    <a:pt x="4558411" y="99974"/>
                  </a:lnTo>
                  <a:close/>
                </a:path>
                <a:path w="7872095" h="2077084">
                  <a:moveTo>
                    <a:pt x="4677448" y="98107"/>
                  </a:moveTo>
                  <a:lnTo>
                    <a:pt x="4677232" y="92049"/>
                  </a:lnTo>
                  <a:lnTo>
                    <a:pt x="4676724" y="86283"/>
                  </a:lnTo>
                  <a:lnTo>
                    <a:pt x="4670552" y="88011"/>
                  </a:lnTo>
                  <a:lnTo>
                    <a:pt x="4670971" y="93903"/>
                  </a:lnTo>
                  <a:lnTo>
                    <a:pt x="4669548" y="102006"/>
                  </a:lnTo>
                  <a:lnTo>
                    <a:pt x="4673701" y="102958"/>
                  </a:lnTo>
                  <a:lnTo>
                    <a:pt x="4673981" y="99974"/>
                  </a:lnTo>
                  <a:lnTo>
                    <a:pt x="4674425" y="97066"/>
                  </a:lnTo>
                  <a:lnTo>
                    <a:pt x="4677448" y="98107"/>
                  </a:lnTo>
                  <a:close/>
                </a:path>
                <a:path w="7872095" h="2077084">
                  <a:moveTo>
                    <a:pt x="4688586" y="88468"/>
                  </a:moveTo>
                  <a:lnTo>
                    <a:pt x="4681398" y="88277"/>
                  </a:lnTo>
                  <a:lnTo>
                    <a:pt x="4681283" y="91630"/>
                  </a:lnTo>
                  <a:lnTo>
                    <a:pt x="4681105" y="98196"/>
                  </a:lnTo>
                  <a:lnTo>
                    <a:pt x="4688294" y="98386"/>
                  </a:lnTo>
                  <a:lnTo>
                    <a:pt x="4688586" y="88468"/>
                  </a:lnTo>
                  <a:close/>
                </a:path>
                <a:path w="7872095" h="2077084">
                  <a:moveTo>
                    <a:pt x="4728222" y="89484"/>
                  </a:moveTo>
                  <a:lnTo>
                    <a:pt x="4720983" y="89306"/>
                  </a:lnTo>
                  <a:lnTo>
                    <a:pt x="4720869" y="92633"/>
                  </a:lnTo>
                  <a:lnTo>
                    <a:pt x="4720691" y="99225"/>
                  </a:lnTo>
                  <a:lnTo>
                    <a:pt x="4727930" y="99402"/>
                  </a:lnTo>
                  <a:lnTo>
                    <a:pt x="4728222" y="89484"/>
                  </a:lnTo>
                  <a:close/>
                </a:path>
                <a:path w="7872095" h="2077084">
                  <a:moveTo>
                    <a:pt x="4843640" y="87401"/>
                  </a:moveTo>
                  <a:lnTo>
                    <a:pt x="4839398" y="83959"/>
                  </a:lnTo>
                  <a:lnTo>
                    <a:pt x="4835156" y="85255"/>
                  </a:lnTo>
                  <a:lnTo>
                    <a:pt x="4829759" y="87490"/>
                  </a:lnTo>
                  <a:lnTo>
                    <a:pt x="4822063" y="86855"/>
                  </a:lnTo>
                  <a:lnTo>
                    <a:pt x="4821771" y="95072"/>
                  </a:lnTo>
                  <a:lnTo>
                    <a:pt x="4811966" y="89357"/>
                  </a:lnTo>
                  <a:lnTo>
                    <a:pt x="4810912" y="96481"/>
                  </a:lnTo>
                  <a:lnTo>
                    <a:pt x="4816576" y="101333"/>
                  </a:lnTo>
                  <a:lnTo>
                    <a:pt x="4822380" y="100698"/>
                  </a:lnTo>
                  <a:lnTo>
                    <a:pt x="4827892" y="96888"/>
                  </a:lnTo>
                  <a:lnTo>
                    <a:pt x="4832718" y="92189"/>
                  </a:lnTo>
                  <a:lnTo>
                    <a:pt x="4836934" y="91440"/>
                  </a:lnTo>
                  <a:lnTo>
                    <a:pt x="4842942" y="93294"/>
                  </a:lnTo>
                  <a:lnTo>
                    <a:pt x="4843640" y="87401"/>
                  </a:lnTo>
                  <a:close/>
                </a:path>
                <a:path w="7872095" h="2077084">
                  <a:moveTo>
                    <a:pt x="4879518" y="93383"/>
                  </a:moveTo>
                  <a:lnTo>
                    <a:pt x="4872710" y="94195"/>
                  </a:lnTo>
                  <a:lnTo>
                    <a:pt x="4871720" y="87566"/>
                  </a:lnTo>
                  <a:lnTo>
                    <a:pt x="4865281" y="87947"/>
                  </a:lnTo>
                  <a:lnTo>
                    <a:pt x="4865027" y="95821"/>
                  </a:lnTo>
                  <a:lnTo>
                    <a:pt x="4870412" y="99110"/>
                  </a:lnTo>
                  <a:lnTo>
                    <a:pt x="4876800" y="98183"/>
                  </a:lnTo>
                  <a:lnTo>
                    <a:pt x="4879518" y="93383"/>
                  </a:lnTo>
                  <a:close/>
                </a:path>
                <a:path w="7872095" h="2077084">
                  <a:moveTo>
                    <a:pt x="4951615" y="95237"/>
                  </a:moveTo>
                  <a:lnTo>
                    <a:pt x="4941900" y="94665"/>
                  </a:lnTo>
                  <a:lnTo>
                    <a:pt x="4934420" y="91173"/>
                  </a:lnTo>
                  <a:lnTo>
                    <a:pt x="4927498" y="86982"/>
                  </a:lnTo>
                  <a:lnTo>
                    <a:pt x="4919459" y="84315"/>
                  </a:lnTo>
                  <a:lnTo>
                    <a:pt x="4915801" y="90690"/>
                  </a:lnTo>
                  <a:lnTo>
                    <a:pt x="4909147" y="92608"/>
                  </a:lnTo>
                  <a:lnTo>
                    <a:pt x="4902149" y="93967"/>
                  </a:lnTo>
                  <a:lnTo>
                    <a:pt x="4897437" y="98691"/>
                  </a:lnTo>
                  <a:lnTo>
                    <a:pt x="4905895" y="102577"/>
                  </a:lnTo>
                  <a:lnTo>
                    <a:pt x="4915293" y="104038"/>
                  </a:lnTo>
                  <a:lnTo>
                    <a:pt x="4924755" y="103060"/>
                  </a:lnTo>
                  <a:lnTo>
                    <a:pt x="4933429" y="99631"/>
                  </a:lnTo>
                  <a:lnTo>
                    <a:pt x="4938573" y="99402"/>
                  </a:lnTo>
                  <a:lnTo>
                    <a:pt x="4944643" y="100533"/>
                  </a:lnTo>
                  <a:lnTo>
                    <a:pt x="4949660" y="100114"/>
                  </a:lnTo>
                  <a:lnTo>
                    <a:pt x="4951615" y="95237"/>
                  </a:lnTo>
                  <a:close/>
                </a:path>
                <a:path w="7872095" h="2077084">
                  <a:moveTo>
                    <a:pt x="5002885" y="66522"/>
                  </a:moveTo>
                  <a:lnTo>
                    <a:pt x="4995710" y="66332"/>
                  </a:lnTo>
                  <a:lnTo>
                    <a:pt x="4995430" y="76327"/>
                  </a:lnTo>
                  <a:lnTo>
                    <a:pt x="5002606" y="76517"/>
                  </a:lnTo>
                  <a:lnTo>
                    <a:pt x="5002885" y="66522"/>
                  </a:lnTo>
                  <a:close/>
                </a:path>
                <a:path w="7872095" h="2077084">
                  <a:moveTo>
                    <a:pt x="5012588" y="106730"/>
                  </a:moveTo>
                  <a:lnTo>
                    <a:pt x="5011585" y="96088"/>
                  </a:lnTo>
                  <a:lnTo>
                    <a:pt x="5005413" y="91592"/>
                  </a:lnTo>
                  <a:lnTo>
                    <a:pt x="4998377" y="93281"/>
                  </a:lnTo>
                  <a:lnTo>
                    <a:pt x="4994719" y="101219"/>
                  </a:lnTo>
                  <a:lnTo>
                    <a:pt x="5003114" y="99961"/>
                  </a:lnTo>
                  <a:lnTo>
                    <a:pt x="5008486" y="102438"/>
                  </a:lnTo>
                  <a:lnTo>
                    <a:pt x="5012588" y="106730"/>
                  </a:lnTo>
                  <a:close/>
                </a:path>
                <a:path w="7872095" h="2077084">
                  <a:moveTo>
                    <a:pt x="5030152" y="59855"/>
                  </a:moveTo>
                  <a:lnTo>
                    <a:pt x="5028412" y="57162"/>
                  </a:lnTo>
                  <a:lnTo>
                    <a:pt x="5027434" y="55943"/>
                  </a:lnTo>
                  <a:lnTo>
                    <a:pt x="5022812" y="59524"/>
                  </a:lnTo>
                  <a:lnTo>
                    <a:pt x="5024653" y="62204"/>
                  </a:lnTo>
                  <a:lnTo>
                    <a:pt x="5025606" y="63487"/>
                  </a:lnTo>
                  <a:lnTo>
                    <a:pt x="5030152" y="59855"/>
                  </a:lnTo>
                  <a:close/>
                </a:path>
                <a:path w="7872095" h="2077084">
                  <a:moveTo>
                    <a:pt x="5039538" y="159232"/>
                  </a:moveTo>
                  <a:lnTo>
                    <a:pt x="5027981" y="159232"/>
                  </a:lnTo>
                  <a:lnTo>
                    <a:pt x="5034699" y="171932"/>
                  </a:lnTo>
                  <a:lnTo>
                    <a:pt x="5039538" y="159232"/>
                  </a:lnTo>
                  <a:close/>
                </a:path>
                <a:path w="7872095" h="2077084">
                  <a:moveTo>
                    <a:pt x="5044186" y="75184"/>
                  </a:moveTo>
                  <a:lnTo>
                    <a:pt x="5042395" y="72580"/>
                  </a:lnTo>
                  <a:lnTo>
                    <a:pt x="5041417" y="71183"/>
                  </a:lnTo>
                  <a:lnTo>
                    <a:pt x="5036845" y="74803"/>
                  </a:lnTo>
                  <a:lnTo>
                    <a:pt x="5038623" y="77444"/>
                  </a:lnTo>
                  <a:lnTo>
                    <a:pt x="5039588" y="78892"/>
                  </a:lnTo>
                  <a:lnTo>
                    <a:pt x="5044186" y="75184"/>
                  </a:lnTo>
                  <a:close/>
                </a:path>
                <a:path w="7872095" h="2077084">
                  <a:moveTo>
                    <a:pt x="5055197" y="1924532"/>
                  </a:moveTo>
                  <a:lnTo>
                    <a:pt x="5051247" y="1911832"/>
                  </a:lnTo>
                  <a:lnTo>
                    <a:pt x="5043335" y="1911832"/>
                  </a:lnTo>
                  <a:lnTo>
                    <a:pt x="5036896" y="1924532"/>
                  </a:lnTo>
                  <a:lnTo>
                    <a:pt x="5055197" y="1924532"/>
                  </a:lnTo>
                  <a:close/>
                </a:path>
                <a:path w="7872095" h="2077084">
                  <a:moveTo>
                    <a:pt x="5088674" y="93687"/>
                  </a:moveTo>
                  <a:lnTo>
                    <a:pt x="5079835" y="92837"/>
                  </a:lnTo>
                  <a:lnTo>
                    <a:pt x="5071351" y="92595"/>
                  </a:lnTo>
                  <a:lnTo>
                    <a:pt x="5066893" y="98209"/>
                  </a:lnTo>
                  <a:lnTo>
                    <a:pt x="5064798" y="91300"/>
                  </a:lnTo>
                  <a:lnTo>
                    <a:pt x="5059515" y="88607"/>
                  </a:lnTo>
                  <a:lnTo>
                    <a:pt x="5052784" y="87757"/>
                  </a:lnTo>
                  <a:lnTo>
                    <a:pt x="5045557" y="90614"/>
                  </a:lnTo>
                  <a:lnTo>
                    <a:pt x="5036655" y="87718"/>
                  </a:lnTo>
                  <a:lnTo>
                    <a:pt x="5028539" y="87160"/>
                  </a:lnTo>
                  <a:lnTo>
                    <a:pt x="5023688" y="97091"/>
                  </a:lnTo>
                  <a:lnTo>
                    <a:pt x="5024348" y="100965"/>
                  </a:lnTo>
                  <a:lnTo>
                    <a:pt x="5026558" y="102895"/>
                  </a:lnTo>
                  <a:lnTo>
                    <a:pt x="5030775" y="102133"/>
                  </a:lnTo>
                  <a:lnTo>
                    <a:pt x="5046738" y="102273"/>
                  </a:lnTo>
                  <a:lnTo>
                    <a:pt x="5063617" y="103670"/>
                  </a:lnTo>
                  <a:lnTo>
                    <a:pt x="5078552" y="102184"/>
                  </a:lnTo>
                  <a:lnTo>
                    <a:pt x="5088674" y="93687"/>
                  </a:lnTo>
                  <a:close/>
                </a:path>
                <a:path w="7872095" h="2077084">
                  <a:moveTo>
                    <a:pt x="5098415" y="2013432"/>
                  </a:moveTo>
                  <a:lnTo>
                    <a:pt x="5095837" y="2000732"/>
                  </a:lnTo>
                  <a:lnTo>
                    <a:pt x="5090388" y="2013432"/>
                  </a:lnTo>
                  <a:lnTo>
                    <a:pt x="5098415" y="2013432"/>
                  </a:lnTo>
                  <a:close/>
                </a:path>
                <a:path w="7872095" h="2077084">
                  <a:moveTo>
                    <a:pt x="5108638" y="86779"/>
                  </a:moveTo>
                  <a:lnTo>
                    <a:pt x="5106848" y="84137"/>
                  </a:lnTo>
                  <a:lnTo>
                    <a:pt x="5105895" y="82677"/>
                  </a:lnTo>
                  <a:lnTo>
                    <a:pt x="5101310" y="86423"/>
                  </a:lnTo>
                  <a:lnTo>
                    <a:pt x="5103126" y="89014"/>
                  </a:lnTo>
                  <a:lnTo>
                    <a:pt x="5104104" y="90398"/>
                  </a:lnTo>
                  <a:lnTo>
                    <a:pt x="5108638" y="86779"/>
                  </a:lnTo>
                  <a:close/>
                </a:path>
                <a:path w="7872095" h="2077084">
                  <a:moveTo>
                    <a:pt x="5135410" y="89738"/>
                  </a:moveTo>
                  <a:lnTo>
                    <a:pt x="5131308" y="83883"/>
                  </a:lnTo>
                  <a:lnTo>
                    <a:pt x="5122875" y="83769"/>
                  </a:lnTo>
                  <a:lnTo>
                    <a:pt x="5113998" y="84302"/>
                  </a:lnTo>
                  <a:lnTo>
                    <a:pt x="5116881" y="93472"/>
                  </a:lnTo>
                  <a:lnTo>
                    <a:pt x="5124043" y="98298"/>
                  </a:lnTo>
                  <a:lnTo>
                    <a:pt x="5131549" y="97485"/>
                  </a:lnTo>
                  <a:lnTo>
                    <a:pt x="5135410" y="89738"/>
                  </a:lnTo>
                  <a:close/>
                </a:path>
                <a:path w="7872095" h="2077084">
                  <a:moveTo>
                    <a:pt x="5151437" y="97675"/>
                  </a:moveTo>
                  <a:lnTo>
                    <a:pt x="5149634" y="95097"/>
                  </a:lnTo>
                  <a:lnTo>
                    <a:pt x="5148656" y="93675"/>
                  </a:lnTo>
                  <a:lnTo>
                    <a:pt x="5144122" y="97472"/>
                  </a:lnTo>
                  <a:lnTo>
                    <a:pt x="5145887" y="100063"/>
                  </a:lnTo>
                  <a:lnTo>
                    <a:pt x="5146891" y="101396"/>
                  </a:lnTo>
                  <a:lnTo>
                    <a:pt x="5151437" y="97675"/>
                  </a:lnTo>
                  <a:close/>
                </a:path>
                <a:path w="7872095" h="2077084">
                  <a:moveTo>
                    <a:pt x="5228183" y="111874"/>
                  </a:moveTo>
                  <a:lnTo>
                    <a:pt x="5213858" y="111544"/>
                  </a:lnTo>
                  <a:lnTo>
                    <a:pt x="5218201" y="104267"/>
                  </a:lnTo>
                  <a:lnTo>
                    <a:pt x="5218354" y="99009"/>
                  </a:lnTo>
                  <a:lnTo>
                    <a:pt x="5214391" y="91554"/>
                  </a:lnTo>
                  <a:lnTo>
                    <a:pt x="5205069" y="91833"/>
                  </a:lnTo>
                  <a:lnTo>
                    <a:pt x="5196700" y="90855"/>
                  </a:lnTo>
                  <a:lnTo>
                    <a:pt x="5189131" y="88798"/>
                  </a:lnTo>
                  <a:lnTo>
                    <a:pt x="5182209" y="85852"/>
                  </a:lnTo>
                  <a:lnTo>
                    <a:pt x="5182120" y="93662"/>
                  </a:lnTo>
                  <a:lnTo>
                    <a:pt x="5178336" y="96177"/>
                  </a:lnTo>
                  <a:lnTo>
                    <a:pt x="5174691" y="93484"/>
                  </a:lnTo>
                  <a:lnTo>
                    <a:pt x="5175034" y="85686"/>
                  </a:lnTo>
                  <a:lnTo>
                    <a:pt x="5165801" y="86055"/>
                  </a:lnTo>
                  <a:lnTo>
                    <a:pt x="5162245" y="94526"/>
                  </a:lnTo>
                  <a:lnTo>
                    <a:pt x="5156670" y="100304"/>
                  </a:lnTo>
                  <a:lnTo>
                    <a:pt x="5163159" y="99771"/>
                  </a:lnTo>
                  <a:lnTo>
                    <a:pt x="5164086" y="106540"/>
                  </a:lnTo>
                  <a:lnTo>
                    <a:pt x="5170932" y="105498"/>
                  </a:lnTo>
                  <a:lnTo>
                    <a:pt x="5171516" y="112687"/>
                  </a:lnTo>
                  <a:lnTo>
                    <a:pt x="5181574" y="107543"/>
                  </a:lnTo>
                  <a:lnTo>
                    <a:pt x="5181384" y="115722"/>
                  </a:lnTo>
                  <a:lnTo>
                    <a:pt x="5187950" y="113436"/>
                  </a:lnTo>
                  <a:lnTo>
                    <a:pt x="5194516" y="107886"/>
                  </a:lnTo>
                  <a:lnTo>
                    <a:pt x="5200853" y="105168"/>
                  </a:lnTo>
                  <a:lnTo>
                    <a:pt x="5206670" y="111379"/>
                  </a:lnTo>
                  <a:lnTo>
                    <a:pt x="5200612" y="109347"/>
                  </a:lnTo>
                  <a:lnTo>
                    <a:pt x="5199773" y="115062"/>
                  </a:lnTo>
                  <a:lnTo>
                    <a:pt x="5199202" y="121208"/>
                  </a:lnTo>
                  <a:lnTo>
                    <a:pt x="5224297" y="121793"/>
                  </a:lnTo>
                  <a:lnTo>
                    <a:pt x="5225059" y="117678"/>
                  </a:lnTo>
                  <a:lnTo>
                    <a:pt x="5228018" y="116827"/>
                  </a:lnTo>
                  <a:lnTo>
                    <a:pt x="5228183" y="111874"/>
                  </a:lnTo>
                  <a:close/>
                </a:path>
                <a:path w="7872095" h="2077084">
                  <a:moveTo>
                    <a:pt x="5278818" y="98069"/>
                  </a:moveTo>
                  <a:lnTo>
                    <a:pt x="5260860" y="97650"/>
                  </a:lnTo>
                  <a:lnTo>
                    <a:pt x="5263299" y="107403"/>
                  </a:lnTo>
                  <a:lnTo>
                    <a:pt x="5260391" y="114401"/>
                  </a:lnTo>
                  <a:lnTo>
                    <a:pt x="5257520" y="120510"/>
                  </a:lnTo>
                  <a:lnTo>
                    <a:pt x="5260086" y="127533"/>
                  </a:lnTo>
                  <a:lnTo>
                    <a:pt x="5261000" y="123634"/>
                  </a:lnTo>
                  <a:lnTo>
                    <a:pt x="5263210" y="121831"/>
                  </a:lnTo>
                  <a:lnTo>
                    <a:pt x="5267376" y="122796"/>
                  </a:lnTo>
                  <a:lnTo>
                    <a:pt x="5267363" y="112382"/>
                  </a:lnTo>
                  <a:lnTo>
                    <a:pt x="5271325" y="107823"/>
                  </a:lnTo>
                  <a:lnTo>
                    <a:pt x="5276177" y="104571"/>
                  </a:lnTo>
                  <a:lnTo>
                    <a:pt x="5278818" y="98069"/>
                  </a:lnTo>
                  <a:close/>
                </a:path>
                <a:path w="7872095" h="2077084">
                  <a:moveTo>
                    <a:pt x="5314404" y="108800"/>
                  </a:moveTo>
                  <a:lnTo>
                    <a:pt x="5309832" y="102273"/>
                  </a:lnTo>
                  <a:lnTo>
                    <a:pt x="5301170" y="102006"/>
                  </a:lnTo>
                  <a:lnTo>
                    <a:pt x="5299951" y="113538"/>
                  </a:lnTo>
                  <a:lnTo>
                    <a:pt x="5305323" y="112687"/>
                  </a:lnTo>
                  <a:lnTo>
                    <a:pt x="5313134" y="115620"/>
                  </a:lnTo>
                  <a:lnTo>
                    <a:pt x="5314404" y="108800"/>
                  </a:lnTo>
                  <a:close/>
                </a:path>
                <a:path w="7872095" h="2077084">
                  <a:moveTo>
                    <a:pt x="5326215" y="69278"/>
                  </a:moveTo>
                  <a:lnTo>
                    <a:pt x="5323383" y="70231"/>
                  </a:lnTo>
                  <a:lnTo>
                    <a:pt x="5319077" y="69202"/>
                  </a:lnTo>
                  <a:lnTo>
                    <a:pt x="5318899" y="73990"/>
                  </a:lnTo>
                  <a:lnTo>
                    <a:pt x="5321706" y="73012"/>
                  </a:lnTo>
                  <a:lnTo>
                    <a:pt x="5325986" y="74053"/>
                  </a:lnTo>
                  <a:lnTo>
                    <a:pt x="5326215" y="69278"/>
                  </a:lnTo>
                  <a:close/>
                </a:path>
                <a:path w="7872095" h="2077084">
                  <a:moveTo>
                    <a:pt x="5339359" y="1949932"/>
                  </a:moveTo>
                  <a:lnTo>
                    <a:pt x="5296268" y="1949932"/>
                  </a:lnTo>
                  <a:lnTo>
                    <a:pt x="5301018" y="1962632"/>
                  </a:lnTo>
                  <a:lnTo>
                    <a:pt x="5328577" y="1962632"/>
                  </a:lnTo>
                  <a:lnTo>
                    <a:pt x="5328310" y="1975332"/>
                  </a:lnTo>
                  <a:lnTo>
                    <a:pt x="5332031" y="1975332"/>
                  </a:lnTo>
                  <a:lnTo>
                    <a:pt x="5338038" y="1962632"/>
                  </a:lnTo>
                  <a:lnTo>
                    <a:pt x="5338889" y="1962632"/>
                  </a:lnTo>
                  <a:lnTo>
                    <a:pt x="5339359" y="1949932"/>
                  </a:lnTo>
                  <a:close/>
                </a:path>
                <a:path w="7872095" h="2077084">
                  <a:moveTo>
                    <a:pt x="5352974" y="77317"/>
                  </a:moveTo>
                  <a:lnTo>
                    <a:pt x="5350218" y="73393"/>
                  </a:lnTo>
                  <a:lnTo>
                    <a:pt x="5345671" y="77101"/>
                  </a:lnTo>
                  <a:lnTo>
                    <a:pt x="5347487" y="79692"/>
                  </a:lnTo>
                  <a:lnTo>
                    <a:pt x="5348427" y="81140"/>
                  </a:lnTo>
                  <a:lnTo>
                    <a:pt x="5352974" y="77317"/>
                  </a:lnTo>
                  <a:close/>
                </a:path>
                <a:path w="7872095" h="2077084">
                  <a:moveTo>
                    <a:pt x="5401869" y="77012"/>
                  </a:moveTo>
                  <a:lnTo>
                    <a:pt x="5397893" y="74193"/>
                  </a:lnTo>
                  <a:lnTo>
                    <a:pt x="5390667" y="75653"/>
                  </a:lnTo>
                  <a:lnTo>
                    <a:pt x="5390426" y="85648"/>
                  </a:lnTo>
                  <a:lnTo>
                    <a:pt x="5401119" y="85890"/>
                  </a:lnTo>
                  <a:lnTo>
                    <a:pt x="5401869" y="77012"/>
                  </a:lnTo>
                  <a:close/>
                </a:path>
                <a:path w="7872095" h="2077084">
                  <a:moveTo>
                    <a:pt x="5421528" y="131216"/>
                  </a:moveTo>
                  <a:lnTo>
                    <a:pt x="5413273" y="128231"/>
                  </a:lnTo>
                  <a:lnTo>
                    <a:pt x="5412879" y="123139"/>
                  </a:lnTo>
                  <a:lnTo>
                    <a:pt x="5416067" y="115862"/>
                  </a:lnTo>
                  <a:lnTo>
                    <a:pt x="5418556" y="106337"/>
                  </a:lnTo>
                  <a:lnTo>
                    <a:pt x="5411851" y="106718"/>
                  </a:lnTo>
                  <a:lnTo>
                    <a:pt x="5406555" y="105257"/>
                  </a:lnTo>
                  <a:lnTo>
                    <a:pt x="5403774" y="100507"/>
                  </a:lnTo>
                  <a:lnTo>
                    <a:pt x="5404612" y="90970"/>
                  </a:lnTo>
                  <a:lnTo>
                    <a:pt x="5397906" y="91516"/>
                  </a:lnTo>
                  <a:lnTo>
                    <a:pt x="5392496" y="94030"/>
                  </a:lnTo>
                  <a:lnTo>
                    <a:pt x="5390045" y="100609"/>
                  </a:lnTo>
                  <a:lnTo>
                    <a:pt x="5400738" y="100850"/>
                  </a:lnTo>
                  <a:lnTo>
                    <a:pt x="5399697" y="109474"/>
                  </a:lnTo>
                  <a:lnTo>
                    <a:pt x="5401907" y="113779"/>
                  </a:lnTo>
                  <a:lnTo>
                    <a:pt x="5405209" y="116649"/>
                  </a:lnTo>
                  <a:lnTo>
                    <a:pt x="5407457" y="120929"/>
                  </a:lnTo>
                  <a:lnTo>
                    <a:pt x="5405323" y="125564"/>
                  </a:lnTo>
                  <a:lnTo>
                    <a:pt x="5401310" y="127495"/>
                  </a:lnTo>
                  <a:lnTo>
                    <a:pt x="5397589" y="129819"/>
                  </a:lnTo>
                  <a:lnTo>
                    <a:pt x="5396268" y="135661"/>
                  </a:lnTo>
                  <a:lnTo>
                    <a:pt x="5399062" y="136804"/>
                  </a:lnTo>
                  <a:lnTo>
                    <a:pt x="5400370" y="139915"/>
                  </a:lnTo>
                  <a:lnTo>
                    <a:pt x="5399608" y="145732"/>
                  </a:lnTo>
                  <a:lnTo>
                    <a:pt x="5407914" y="146240"/>
                  </a:lnTo>
                  <a:lnTo>
                    <a:pt x="5414073" y="143624"/>
                  </a:lnTo>
                  <a:lnTo>
                    <a:pt x="5418480" y="138430"/>
                  </a:lnTo>
                  <a:lnTo>
                    <a:pt x="5421528" y="131216"/>
                  </a:lnTo>
                  <a:close/>
                </a:path>
                <a:path w="7872095" h="2077084">
                  <a:moveTo>
                    <a:pt x="5548122" y="94259"/>
                  </a:moveTo>
                  <a:lnTo>
                    <a:pt x="5543855" y="95021"/>
                  </a:lnTo>
                  <a:lnTo>
                    <a:pt x="5537936" y="93218"/>
                  </a:lnTo>
                  <a:lnTo>
                    <a:pt x="5537251" y="98971"/>
                  </a:lnTo>
                  <a:lnTo>
                    <a:pt x="5541505" y="98348"/>
                  </a:lnTo>
                  <a:lnTo>
                    <a:pt x="5547360" y="100139"/>
                  </a:lnTo>
                  <a:lnTo>
                    <a:pt x="5548122" y="94259"/>
                  </a:lnTo>
                  <a:close/>
                </a:path>
                <a:path w="7872095" h="2077084">
                  <a:moveTo>
                    <a:pt x="5587555" y="95173"/>
                  </a:moveTo>
                  <a:lnTo>
                    <a:pt x="5581027" y="91236"/>
                  </a:lnTo>
                  <a:lnTo>
                    <a:pt x="5578932" y="96215"/>
                  </a:lnTo>
                  <a:lnTo>
                    <a:pt x="5581142" y="100672"/>
                  </a:lnTo>
                  <a:lnTo>
                    <a:pt x="5587555" y="95173"/>
                  </a:lnTo>
                  <a:close/>
                </a:path>
                <a:path w="7872095" h="2077084">
                  <a:moveTo>
                    <a:pt x="5607418" y="2051532"/>
                  </a:moveTo>
                  <a:lnTo>
                    <a:pt x="5589448" y="2051532"/>
                  </a:lnTo>
                  <a:lnTo>
                    <a:pt x="5589321" y="2038832"/>
                  </a:lnTo>
                  <a:lnTo>
                    <a:pt x="5580024" y="2051532"/>
                  </a:lnTo>
                  <a:lnTo>
                    <a:pt x="5576925" y="2051532"/>
                  </a:lnTo>
                  <a:lnTo>
                    <a:pt x="5579808" y="2064232"/>
                  </a:lnTo>
                  <a:lnTo>
                    <a:pt x="5572366" y="2064232"/>
                  </a:lnTo>
                  <a:lnTo>
                    <a:pt x="5576925" y="2051532"/>
                  </a:lnTo>
                  <a:lnTo>
                    <a:pt x="5552668" y="2051532"/>
                  </a:lnTo>
                  <a:lnTo>
                    <a:pt x="5555640" y="2038832"/>
                  </a:lnTo>
                  <a:lnTo>
                    <a:pt x="5553773" y="2026132"/>
                  </a:lnTo>
                  <a:lnTo>
                    <a:pt x="5548769" y="2013432"/>
                  </a:lnTo>
                  <a:lnTo>
                    <a:pt x="5542369" y="2013432"/>
                  </a:lnTo>
                  <a:lnTo>
                    <a:pt x="5546750" y="2026132"/>
                  </a:lnTo>
                  <a:lnTo>
                    <a:pt x="5547576" y="2038832"/>
                  </a:lnTo>
                  <a:lnTo>
                    <a:pt x="5544731" y="2038832"/>
                  </a:lnTo>
                  <a:lnTo>
                    <a:pt x="5538051" y="2051532"/>
                  </a:lnTo>
                  <a:lnTo>
                    <a:pt x="5524665" y="2038832"/>
                  </a:lnTo>
                  <a:lnTo>
                    <a:pt x="5483364" y="2038832"/>
                  </a:lnTo>
                  <a:lnTo>
                    <a:pt x="5483237" y="2051532"/>
                  </a:lnTo>
                  <a:lnTo>
                    <a:pt x="5475744" y="2051532"/>
                  </a:lnTo>
                  <a:lnTo>
                    <a:pt x="5469547" y="2064232"/>
                  </a:lnTo>
                  <a:lnTo>
                    <a:pt x="5464594" y="2064232"/>
                  </a:lnTo>
                  <a:lnTo>
                    <a:pt x="5460860" y="2076932"/>
                  </a:lnTo>
                  <a:lnTo>
                    <a:pt x="5483618" y="2076932"/>
                  </a:lnTo>
                  <a:lnTo>
                    <a:pt x="5482869" y="2064232"/>
                  </a:lnTo>
                  <a:lnTo>
                    <a:pt x="5495391" y="2064232"/>
                  </a:lnTo>
                  <a:lnTo>
                    <a:pt x="5497690" y="2051532"/>
                  </a:lnTo>
                  <a:lnTo>
                    <a:pt x="5516359" y="2051532"/>
                  </a:lnTo>
                  <a:lnTo>
                    <a:pt x="5519483" y="2064232"/>
                  </a:lnTo>
                  <a:lnTo>
                    <a:pt x="5570791" y="2064232"/>
                  </a:lnTo>
                  <a:lnTo>
                    <a:pt x="5568454" y="2076932"/>
                  </a:lnTo>
                  <a:lnTo>
                    <a:pt x="5588673" y="2076932"/>
                  </a:lnTo>
                  <a:lnTo>
                    <a:pt x="5592419" y="2064232"/>
                  </a:lnTo>
                  <a:lnTo>
                    <a:pt x="5605792" y="2064232"/>
                  </a:lnTo>
                  <a:lnTo>
                    <a:pt x="5607418" y="2051532"/>
                  </a:lnTo>
                  <a:close/>
                </a:path>
                <a:path w="7872095" h="2077084">
                  <a:moveTo>
                    <a:pt x="5731891" y="115430"/>
                  </a:moveTo>
                  <a:lnTo>
                    <a:pt x="5730113" y="112877"/>
                  </a:lnTo>
                  <a:lnTo>
                    <a:pt x="5729173" y="111429"/>
                  </a:lnTo>
                  <a:lnTo>
                    <a:pt x="5724626" y="115062"/>
                  </a:lnTo>
                  <a:lnTo>
                    <a:pt x="5726417" y="117665"/>
                  </a:lnTo>
                  <a:lnTo>
                    <a:pt x="5727357" y="119164"/>
                  </a:lnTo>
                  <a:lnTo>
                    <a:pt x="5731891" y="115430"/>
                  </a:lnTo>
                  <a:close/>
                </a:path>
                <a:path w="7872095" h="2077084">
                  <a:moveTo>
                    <a:pt x="5740209" y="146532"/>
                  </a:moveTo>
                  <a:lnTo>
                    <a:pt x="5736615" y="133832"/>
                  </a:lnTo>
                  <a:lnTo>
                    <a:pt x="5725782" y="133832"/>
                  </a:lnTo>
                  <a:lnTo>
                    <a:pt x="5727039" y="146532"/>
                  </a:lnTo>
                  <a:lnTo>
                    <a:pt x="5740209" y="146532"/>
                  </a:lnTo>
                  <a:close/>
                </a:path>
                <a:path w="7872095" h="2077084">
                  <a:moveTo>
                    <a:pt x="5937631" y="133832"/>
                  </a:moveTo>
                  <a:lnTo>
                    <a:pt x="5936666" y="121132"/>
                  </a:lnTo>
                  <a:lnTo>
                    <a:pt x="5929858" y="121132"/>
                  </a:lnTo>
                  <a:lnTo>
                    <a:pt x="5913971" y="133832"/>
                  </a:lnTo>
                  <a:lnTo>
                    <a:pt x="5925883" y="133832"/>
                  </a:lnTo>
                  <a:lnTo>
                    <a:pt x="5920397" y="146532"/>
                  </a:lnTo>
                  <a:lnTo>
                    <a:pt x="5916854" y="159232"/>
                  </a:lnTo>
                  <a:lnTo>
                    <a:pt x="5922619" y="159232"/>
                  </a:lnTo>
                  <a:lnTo>
                    <a:pt x="5925693" y="146532"/>
                  </a:lnTo>
                  <a:lnTo>
                    <a:pt x="5932500" y="146532"/>
                  </a:lnTo>
                  <a:lnTo>
                    <a:pt x="5929452" y="133832"/>
                  </a:lnTo>
                  <a:lnTo>
                    <a:pt x="5937631" y="133832"/>
                  </a:lnTo>
                  <a:close/>
                </a:path>
                <a:path w="7872095" h="2077084">
                  <a:moveTo>
                    <a:pt x="6085319" y="248132"/>
                  </a:moveTo>
                  <a:lnTo>
                    <a:pt x="6079807" y="235432"/>
                  </a:lnTo>
                  <a:lnTo>
                    <a:pt x="6077128" y="235432"/>
                  </a:lnTo>
                  <a:lnTo>
                    <a:pt x="6073978" y="248132"/>
                  </a:lnTo>
                  <a:lnTo>
                    <a:pt x="6085319" y="248132"/>
                  </a:lnTo>
                  <a:close/>
                </a:path>
                <a:path w="7872095" h="2077084">
                  <a:moveTo>
                    <a:pt x="6085319" y="222732"/>
                  </a:moveTo>
                  <a:lnTo>
                    <a:pt x="6081712" y="222732"/>
                  </a:lnTo>
                  <a:lnTo>
                    <a:pt x="6080645" y="235432"/>
                  </a:lnTo>
                  <a:lnTo>
                    <a:pt x="6085052" y="235432"/>
                  </a:lnTo>
                  <a:lnTo>
                    <a:pt x="6085319" y="222732"/>
                  </a:lnTo>
                  <a:close/>
                </a:path>
                <a:path w="7872095" h="2077084">
                  <a:moveTo>
                    <a:pt x="6168822" y="115290"/>
                  </a:moveTo>
                  <a:lnTo>
                    <a:pt x="6166053" y="116420"/>
                  </a:lnTo>
                  <a:lnTo>
                    <a:pt x="6161875" y="115328"/>
                  </a:lnTo>
                  <a:lnTo>
                    <a:pt x="6161684" y="120269"/>
                  </a:lnTo>
                  <a:lnTo>
                    <a:pt x="6164465" y="119138"/>
                  </a:lnTo>
                  <a:lnTo>
                    <a:pt x="6168695" y="120078"/>
                  </a:lnTo>
                  <a:lnTo>
                    <a:pt x="6168822" y="115290"/>
                  </a:lnTo>
                  <a:close/>
                </a:path>
                <a:path w="7872095" h="2077084">
                  <a:moveTo>
                    <a:pt x="6191961" y="118059"/>
                  </a:moveTo>
                  <a:lnTo>
                    <a:pt x="6190145" y="115506"/>
                  </a:lnTo>
                  <a:lnTo>
                    <a:pt x="6189116" y="114096"/>
                  </a:lnTo>
                  <a:lnTo>
                    <a:pt x="6184773" y="117906"/>
                  </a:lnTo>
                  <a:lnTo>
                    <a:pt x="6182068" y="114020"/>
                  </a:lnTo>
                  <a:lnTo>
                    <a:pt x="6177635" y="117881"/>
                  </a:lnTo>
                  <a:lnTo>
                    <a:pt x="6179426" y="120459"/>
                  </a:lnTo>
                  <a:lnTo>
                    <a:pt x="6180379" y="121767"/>
                  </a:lnTo>
                  <a:lnTo>
                    <a:pt x="6184785" y="118059"/>
                  </a:lnTo>
                  <a:lnTo>
                    <a:pt x="6186513" y="120535"/>
                  </a:lnTo>
                  <a:lnTo>
                    <a:pt x="6187452" y="121843"/>
                  </a:lnTo>
                  <a:lnTo>
                    <a:pt x="6191961" y="118059"/>
                  </a:lnTo>
                  <a:close/>
                </a:path>
                <a:path w="7872095" h="2077084">
                  <a:moveTo>
                    <a:pt x="6241643" y="113588"/>
                  </a:moveTo>
                  <a:lnTo>
                    <a:pt x="6239865" y="110998"/>
                  </a:lnTo>
                  <a:lnTo>
                    <a:pt x="6238887" y="109639"/>
                  </a:lnTo>
                  <a:lnTo>
                    <a:pt x="6234417" y="113398"/>
                  </a:lnTo>
                  <a:lnTo>
                    <a:pt x="6236208" y="115976"/>
                  </a:lnTo>
                  <a:lnTo>
                    <a:pt x="6237198" y="117411"/>
                  </a:lnTo>
                  <a:lnTo>
                    <a:pt x="6241643" y="113588"/>
                  </a:lnTo>
                  <a:close/>
                </a:path>
                <a:path w="7872095" h="2077084">
                  <a:moveTo>
                    <a:pt x="6314478" y="96862"/>
                  </a:moveTo>
                  <a:lnTo>
                    <a:pt x="6311722" y="97929"/>
                  </a:lnTo>
                  <a:lnTo>
                    <a:pt x="6307480" y="96964"/>
                  </a:lnTo>
                  <a:lnTo>
                    <a:pt x="6307340" y="101752"/>
                  </a:lnTo>
                  <a:lnTo>
                    <a:pt x="6310109" y="100723"/>
                  </a:lnTo>
                  <a:lnTo>
                    <a:pt x="6314287" y="101688"/>
                  </a:lnTo>
                  <a:lnTo>
                    <a:pt x="6314478" y="96862"/>
                  </a:lnTo>
                  <a:close/>
                </a:path>
                <a:path w="7872095" h="2077084">
                  <a:moveTo>
                    <a:pt x="6346330" y="97218"/>
                  </a:moveTo>
                  <a:lnTo>
                    <a:pt x="6343586" y="98272"/>
                  </a:lnTo>
                  <a:lnTo>
                    <a:pt x="6339357" y="97307"/>
                  </a:lnTo>
                  <a:lnTo>
                    <a:pt x="6339192" y="102095"/>
                  </a:lnTo>
                  <a:lnTo>
                    <a:pt x="6341973" y="101053"/>
                  </a:lnTo>
                  <a:lnTo>
                    <a:pt x="6346215" y="102019"/>
                  </a:lnTo>
                  <a:lnTo>
                    <a:pt x="6346330" y="97218"/>
                  </a:lnTo>
                  <a:close/>
                </a:path>
                <a:path w="7872095" h="2077084">
                  <a:moveTo>
                    <a:pt x="6414008" y="103873"/>
                  </a:moveTo>
                  <a:lnTo>
                    <a:pt x="6413716" y="97904"/>
                  </a:lnTo>
                  <a:lnTo>
                    <a:pt x="6408585" y="101003"/>
                  </a:lnTo>
                  <a:lnTo>
                    <a:pt x="6414008" y="103873"/>
                  </a:lnTo>
                  <a:close/>
                </a:path>
                <a:path w="7872095" h="2077084">
                  <a:moveTo>
                    <a:pt x="6420040" y="2000732"/>
                  </a:moveTo>
                  <a:lnTo>
                    <a:pt x="6412636" y="2013432"/>
                  </a:lnTo>
                  <a:lnTo>
                    <a:pt x="6416472" y="2013432"/>
                  </a:lnTo>
                  <a:lnTo>
                    <a:pt x="6420040" y="2000732"/>
                  </a:lnTo>
                  <a:close/>
                </a:path>
                <a:path w="7872095" h="2077084">
                  <a:moveTo>
                    <a:pt x="6778942" y="2013432"/>
                  </a:moveTo>
                  <a:lnTo>
                    <a:pt x="6756641" y="2013432"/>
                  </a:lnTo>
                  <a:lnTo>
                    <a:pt x="6758673" y="2026132"/>
                  </a:lnTo>
                  <a:lnTo>
                    <a:pt x="6767042" y="2026132"/>
                  </a:lnTo>
                  <a:lnTo>
                    <a:pt x="6764020" y="2038832"/>
                  </a:lnTo>
                  <a:lnTo>
                    <a:pt x="6770002" y="2038832"/>
                  </a:lnTo>
                  <a:lnTo>
                    <a:pt x="6773329" y="2026132"/>
                  </a:lnTo>
                  <a:lnTo>
                    <a:pt x="6775729" y="2026132"/>
                  </a:lnTo>
                  <a:lnTo>
                    <a:pt x="6778942" y="2013432"/>
                  </a:lnTo>
                  <a:close/>
                </a:path>
                <a:path w="7872095" h="2077084">
                  <a:moveTo>
                    <a:pt x="7172160" y="108000"/>
                  </a:moveTo>
                  <a:lnTo>
                    <a:pt x="7167766" y="102438"/>
                  </a:lnTo>
                  <a:lnTo>
                    <a:pt x="7163663" y="104470"/>
                  </a:lnTo>
                  <a:lnTo>
                    <a:pt x="7163816" y="108267"/>
                  </a:lnTo>
                  <a:lnTo>
                    <a:pt x="7172160" y="108000"/>
                  </a:lnTo>
                  <a:close/>
                </a:path>
                <a:path w="7872095" h="2077084">
                  <a:moveTo>
                    <a:pt x="7180618" y="111531"/>
                  </a:moveTo>
                  <a:lnTo>
                    <a:pt x="7180466" y="107734"/>
                  </a:lnTo>
                  <a:lnTo>
                    <a:pt x="7172160" y="108000"/>
                  </a:lnTo>
                  <a:lnTo>
                    <a:pt x="7176529" y="113550"/>
                  </a:lnTo>
                  <a:lnTo>
                    <a:pt x="7180618" y="111531"/>
                  </a:lnTo>
                  <a:close/>
                </a:path>
                <a:path w="7872095" h="2077084">
                  <a:moveTo>
                    <a:pt x="7301446" y="1988032"/>
                  </a:moveTo>
                  <a:lnTo>
                    <a:pt x="7297433" y="1975332"/>
                  </a:lnTo>
                  <a:lnTo>
                    <a:pt x="7293127" y="1975332"/>
                  </a:lnTo>
                  <a:lnTo>
                    <a:pt x="7301446" y="1988032"/>
                  </a:lnTo>
                  <a:close/>
                </a:path>
                <a:path w="7872095" h="2077084">
                  <a:moveTo>
                    <a:pt x="7417511" y="1505432"/>
                  </a:moveTo>
                  <a:lnTo>
                    <a:pt x="7415200" y="1492732"/>
                  </a:lnTo>
                  <a:lnTo>
                    <a:pt x="7410983" y="1505432"/>
                  </a:lnTo>
                  <a:lnTo>
                    <a:pt x="7417511" y="1505432"/>
                  </a:lnTo>
                  <a:close/>
                </a:path>
                <a:path w="7872095" h="2077084">
                  <a:moveTo>
                    <a:pt x="7586764" y="1492732"/>
                  </a:moveTo>
                  <a:lnTo>
                    <a:pt x="7578369" y="1492732"/>
                  </a:lnTo>
                  <a:lnTo>
                    <a:pt x="7579157" y="1480032"/>
                  </a:lnTo>
                  <a:lnTo>
                    <a:pt x="7580262" y="1480032"/>
                  </a:lnTo>
                  <a:lnTo>
                    <a:pt x="7572578" y="1467332"/>
                  </a:lnTo>
                  <a:lnTo>
                    <a:pt x="7566596" y="1480032"/>
                  </a:lnTo>
                  <a:lnTo>
                    <a:pt x="7558164" y="1480032"/>
                  </a:lnTo>
                  <a:lnTo>
                    <a:pt x="7560170" y="1492732"/>
                  </a:lnTo>
                  <a:lnTo>
                    <a:pt x="7560843" y="1492732"/>
                  </a:lnTo>
                  <a:lnTo>
                    <a:pt x="7561326" y="1505432"/>
                  </a:lnTo>
                  <a:lnTo>
                    <a:pt x="7583678" y="1505432"/>
                  </a:lnTo>
                  <a:lnTo>
                    <a:pt x="7586764" y="1492732"/>
                  </a:lnTo>
                  <a:close/>
                </a:path>
                <a:path w="7872095" h="2077084">
                  <a:moveTo>
                    <a:pt x="7654290" y="210032"/>
                  </a:moveTo>
                  <a:lnTo>
                    <a:pt x="7631671" y="222732"/>
                  </a:lnTo>
                  <a:lnTo>
                    <a:pt x="7630769" y="222732"/>
                  </a:lnTo>
                  <a:lnTo>
                    <a:pt x="7640574" y="235432"/>
                  </a:lnTo>
                  <a:lnTo>
                    <a:pt x="7639380" y="222732"/>
                  </a:lnTo>
                  <a:lnTo>
                    <a:pt x="7653693" y="222732"/>
                  </a:lnTo>
                  <a:lnTo>
                    <a:pt x="7654290" y="210032"/>
                  </a:lnTo>
                  <a:close/>
                </a:path>
                <a:path w="7872095" h="2077084">
                  <a:moveTo>
                    <a:pt x="7660818" y="629132"/>
                  </a:moveTo>
                  <a:lnTo>
                    <a:pt x="7650886" y="629132"/>
                  </a:lnTo>
                  <a:lnTo>
                    <a:pt x="7653248" y="641832"/>
                  </a:lnTo>
                  <a:lnTo>
                    <a:pt x="7660399" y="641832"/>
                  </a:lnTo>
                  <a:lnTo>
                    <a:pt x="7660818" y="629132"/>
                  </a:lnTo>
                  <a:close/>
                </a:path>
                <a:path w="7872095" h="2077084">
                  <a:moveTo>
                    <a:pt x="7669530" y="1238732"/>
                  </a:moveTo>
                  <a:lnTo>
                    <a:pt x="7659332" y="1238732"/>
                  </a:lnTo>
                  <a:lnTo>
                    <a:pt x="7654988" y="1251432"/>
                  </a:lnTo>
                  <a:lnTo>
                    <a:pt x="7664450" y="1251432"/>
                  </a:lnTo>
                  <a:lnTo>
                    <a:pt x="7669530" y="1238732"/>
                  </a:lnTo>
                  <a:close/>
                </a:path>
                <a:path w="7872095" h="2077084">
                  <a:moveTo>
                    <a:pt x="7682027" y="1937232"/>
                  </a:moveTo>
                  <a:lnTo>
                    <a:pt x="7676223" y="1924532"/>
                  </a:lnTo>
                  <a:lnTo>
                    <a:pt x="7667917" y="1937232"/>
                  </a:lnTo>
                  <a:lnTo>
                    <a:pt x="7682027" y="1937232"/>
                  </a:lnTo>
                  <a:close/>
                </a:path>
                <a:path w="7872095" h="2077084">
                  <a:moveTo>
                    <a:pt x="7694803" y="1568932"/>
                  </a:moveTo>
                  <a:lnTo>
                    <a:pt x="7694600" y="1556232"/>
                  </a:lnTo>
                  <a:lnTo>
                    <a:pt x="7688288" y="1556232"/>
                  </a:lnTo>
                  <a:lnTo>
                    <a:pt x="7694803" y="1568932"/>
                  </a:lnTo>
                  <a:close/>
                </a:path>
                <a:path w="7872095" h="2077084">
                  <a:moveTo>
                    <a:pt x="7744155" y="718032"/>
                  </a:moveTo>
                  <a:lnTo>
                    <a:pt x="7743888" y="705332"/>
                  </a:lnTo>
                  <a:lnTo>
                    <a:pt x="7734147" y="705332"/>
                  </a:lnTo>
                  <a:lnTo>
                    <a:pt x="7744155" y="718032"/>
                  </a:lnTo>
                  <a:close/>
                </a:path>
                <a:path w="7872095" h="2077084">
                  <a:moveTo>
                    <a:pt x="7744282" y="1060932"/>
                  </a:moveTo>
                  <a:lnTo>
                    <a:pt x="7737945" y="1060932"/>
                  </a:lnTo>
                  <a:lnTo>
                    <a:pt x="7738529" y="1073632"/>
                  </a:lnTo>
                  <a:lnTo>
                    <a:pt x="7744041" y="1073632"/>
                  </a:lnTo>
                  <a:lnTo>
                    <a:pt x="7744282" y="1060932"/>
                  </a:lnTo>
                  <a:close/>
                </a:path>
                <a:path w="7872095" h="2077084">
                  <a:moveTo>
                    <a:pt x="7758265" y="1924532"/>
                  </a:moveTo>
                  <a:lnTo>
                    <a:pt x="7686459" y="1924532"/>
                  </a:lnTo>
                  <a:lnTo>
                    <a:pt x="7685887" y="1937232"/>
                  </a:lnTo>
                  <a:lnTo>
                    <a:pt x="7757820" y="1937232"/>
                  </a:lnTo>
                  <a:lnTo>
                    <a:pt x="7758265" y="1924532"/>
                  </a:lnTo>
                  <a:close/>
                </a:path>
                <a:path w="7872095" h="2077084">
                  <a:moveTo>
                    <a:pt x="7774724" y="679932"/>
                  </a:moveTo>
                  <a:lnTo>
                    <a:pt x="7689901" y="679932"/>
                  </a:lnTo>
                  <a:lnTo>
                    <a:pt x="7688885" y="692632"/>
                  </a:lnTo>
                  <a:lnTo>
                    <a:pt x="7685976" y="705332"/>
                  </a:lnTo>
                  <a:lnTo>
                    <a:pt x="7685481" y="718032"/>
                  </a:lnTo>
                  <a:lnTo>
                    <a:pt x="7691691" y="730732"/>
                  </a:lnTo>
                  <a:lnTo>
                    <a:pt x="7697203" y="730732"/>
                  </a:lnTo>
                  <a:lnTo>
                    <a:pt x="7688300" y="718032"/>
                  </a:lnTo>
                  <a:lnTo>
                    <a:pt x="7697965" y="718032"/>
                  </a:lnTo>
                  <a:lnTo>
                    <a:pt x="7700162" y="730732"/>
                  </a:lnTo>
                  <a:lnTo>
                    <a:pt x="7709395" y="730732"/>
                  </a:lnTo>
                  <a:lnTo>
                    <a:pt x="7709395" y="718032"/>
                  </a:lnTo>
                  <a:lnTo>
                    <a:pt x="7706893" y="705332"/>
                  </a:lnTo>
                  <a:lnTo>
                    <a:pt x="7729982" y="705332"/>
                  </a:lnTo>
                  <a:lnTo>
                    <a:pt x="7729144" y="718032"/>
                  </a:lnTo>
                  <a:lnTo>
                    <a:pt x="7733690" y="718032"/>
                  </a:lnTo>
                  <a:lnTo>
                    <a:pt x="7734147" y="705332"/>
                  </a:lnTo>
                  <a:lnTo>
                    <a:pt x="7734020" y="705332"/>
                  </a:lnTo>
                  <a:lnTo>
                    <a:pt x="7721562" y="692632"/>
                  </a:lnTo>
                  <a:lnTo>
                    <a:pt x="7774368" y="692632"/>
                  </a:lnTo>
                  <a:lnTo>
                    <a:pt x="7774724" y="679932"/>
                  </a:lnTo>
                  <a:close/>
                </a:path>
                <a:path w="7872095" h="2077084">
                  <a:moveTo>
                    <a:pt x="7801762" y="1543532"/>
                  </a:moveTo>
                  <a:lnTo>
                    <a:pt x="7796035" y="1543532"/>
                  </a:lnTo>
                  <a:lnTo>
                    <a:pt x="7777569" y="1556232"/>
                  </a:lnTo>
                  <a:lnTo>
                    <a:pt x="7798943" y="1556232"/>
                  </a:lnTo>
                  <a:lnTo>
                    <a:pt x="7801762" y="1543532"/>
                  </a:lnTo>
                  <a:close/>
                </a:path>
                <a:path w="7872095" h="2077084">
                  <a:moveTo>
                    <a:pt x="7871828" y="1746732"/>
                  </a:moveTo>
                  <a:lnTo>
                    <a:pt x="7870203" y="1746732"/>
                  </a:lnTo>
                  <a:lnTo>
                    <a:pt x="7865567" y="1734032"/>
                  </a:lnTo>
                  <a:lnTo>
                    <a:pt x="7860017" y="1734032"/>
                  </a:lnTo>
                  <a:lnTo>
                    <a:pt x="7855598" y="1721332"/>
                  </a:lnTo>
                  <a:lnTo>
                    <a:pt x="7858303" y="1721332"/>
                  </a:lnTo>
                  <a:lnTo>
                    <a:pt x="7859090" y="1708632"/>
                  </a:lnTo>
                  <a:lnTo>
                    <a:pt x="7848460" y="1708632"/>
                  </a:lnTo>
                  <a:lnTo>
                    <a:pt x="7846606" y="1695932"/>
                  </a:lnTo>
                  <a:lnTo>
                    <a:pt x="7849375" y="1683232"/>
                  </a:lnTo>
                  <a:lnTo>
                    <a:pt x="7841196" y="1683232"/>
                  </a:lnTo>
                  <a:lnTo>
                    <a:pt x="7838199" y="1670532"/>
                  </a:lnTo>
                  <a:lnTo>
                    <a:pt x="7847101" y="1670532"/>
                  </a:lnTo>
                  <a:lnTo>
                    <a:pt x="7846123" y="1657832"/>
                  </a:lnTo>
                  <a:lnTo>
                    <a:pt x="7848066" y="1645132"/>
                  </a:lnTo>
                  <a:lnTo>
                    <a:pt x="7832839" y="1645132"/>
                  </a:lnTo>
                  <a:lnTo>
                    <a:pt x="7831569" y="1632432"/>
                  </a:lnTo>
                  <a:lnTo>
                    <a:pt x="7833766" y="1632432"/>
                  </a:lnTo>
                  <a:lnTo>
                    <a:pt x="7837132" y="1619732"/>
                  </a:lnTo>
                  <a:lnTo>
                    <a:pt x="7832128" y="1619732"/>
                  </a:lnTo>
                  <a:lnTo>
                    <a:pt x="7831455" y="1607032"/>
                  </a:lnTo>
                  <a:lnTo>
                    <a:pt x="7835379" y="1607032"/>
                  </a:lnTo>
                  <a:lnTo>
                    <a:pt x="7841793" y="1594332"/>
                  </a:lnTo>
                  <a:lnTo>
                    <a:pt x="7847368" y="1594332"/>
                  </a:lnTo>
                  <a:lnTo>
                    <a:pt x="7848752" y="1581632"/>
                  </a:lnTo>
                  <a:lnTo>
                    <a:pt x="7842859" y="1581632"/>
                  </a:lnTo>
                  <a:lnTo>
                    <a:pt x="7839507" y="1594332"/>
                  </a:lnTo>
                  <a:lnTo>
                    <a:pt x="7830782" y="1594332"/>
                  </a:lnTo>
                  <a:lnTo>
                    <a:pt x="7827404" y="1607032"/>
                  </a:lnTo>
                  <a:lnTo>
                    <a:pt x="7816507" y="1607032"/>
                  </a:lnTo>
                  <a:lnTo>
                    <a:pt x="7813522" y="1619732"/>
                  </a:lnTo>
                  <a:lnTo>
                    <a:pt x="7787449" y="1619732"/>
                  </a:lnTo>
                  <a:lnTo>
                    <a:pt x="7787449" y="1810232"/>
                  </a:lnTo>
                  <a:lnTo>
                    <a:pt x="7766444" y="1810232"/>
                  </a:lnTo>
                  <a:lnTo>
                    <a:pt x="7756944" y="1797532"/>
                  </a:lnTo>
                  <a:lnTo>
                    <a:pt x="7786954" y="1797532"/>
                  </a:lnTo>
                  <a:lnTo>
                    <a:pt x="7787449" y="1810232"/>
                  </a:lnTo>
                  <a:lnTo>
                    <a:pt x="7787449" y="1619732"/>
                  </a:lnTo>
                  <a:lnTo>
                    <a:pt x="7768336" y="1619732"/>
                  </a:lnTo>
                  <a:lnTo>
                    <a:pt x="7764996" y="1607032"/>
                  </a:lnTo>
                  <a:lnTo>
                    <a:pt x="7750810" y="1607032"/>
                  </a:lnTo>
                  <a:lnTo>
                    <a:pt x="7744879" y="1594332"/>
                  </a:lnTo>
                  <a:lnTo>
                    <a:pt x="7747736" y="1594332"/>
                  </a:lnTo>
                  <a:lnTo>
                    <a:pt x="7747597" y="1581632"/>
                  </a:lnTo>
                  <a:lnTo>
                    <a:pt x="7747648" y="1568932"/>
                  </a:lnTo>
                  <a:lnTo>
                    <a:pt x="7769746" y="1568932"/>
                  </a:lnTo>
                  <a:lnTo>
                    <a:pt x="7774000" y="1556232"/>
                  </a:lnTo>
                  <a:lnTo>
                    <a:pt x="7727594" y="1556232"/>
                  </a:lnTo>
                  <a:lnTo>
                    <a:pt x="7728534" y="1568932"/>
                  </a:lnTo>
                  <a:lnTo>
                    <a:pt x="7726527" y="1568932"/>
                  </a:lnTo>
                  <a:lnTo>
                    <a:pt x="7726527" y="1607032"/>
                  </a:lnTo>
                  <a:lnTo>
                    <a:pt x="7700429" y="1607032"/>
                  </a:lnTo>
                  <a:lnTo>
                    <a:pt x="7701750" y="1594332"/>
                  </a:lnTo>
                  <a:lnTo>
                    <a:pt x="7694676" y="1607032"/>
                  </a:lnTo>
                  <a:lnTo>
                    <a:pt x="7688834" y="1607032"/>
                  </a:lnTo>
                  <a:lnTo>
                    <a:pt x="7692453" y="1594332"/>
                  </a:lnTo>
                  <a:lnTo>
                    <a:pt x="7701750" y="1594332"/>
                  </a:lnTo>
                  <a:lnTo>
                    <a:pt x="7705255" y="1594332"/>
                  </a:lnTo>
                  <a:lnTo>
                    <a:pt x="7706919" y="1581632"/>
                  </a:lnTo>
                  <a:lnTo>
                    <a:pt x="7713624" y="1581632"/>
                  </a:lnTo>
                  <a:lnTo>
                    <a:pt x="7715009" y="1594332"/>
                  </a:lnTo>
                  <a:lnTo>
                    <a:pt x="7722019" y="1594332"/>
                  </a:lnTo>
                  <a:lnTo>
                    <a:pt x="7719898" y="1581632"/>
                  </a:lnTo>
                  <a:lnTo>
                    <a:pt x="7725715" y="1581632"/>
                  </a:lnTo>
                  <a:lnTo>
                    <a:pt x="7726172" y="1594332"/>
                  </a:lnTo>
                  <a:lnTo>
                    <a:pt x="7726527" y="1607032"/>
                  </a:lnTo>
                  <a:lnTo>
                    <a:pt x="7726527" y="1568932"/>
                  </a:lnTo>
                  <a:lnTo>
                    <a:pt x="7694803" y="1568932"/>
                  </a:lnTo>
                  <a:lnTo>
                    <a:pt x="7687577" y="1568932"/>
                  </a:lnTo>
                  <a:lnTo>
                    <a:pt x="7688288" y="1556232"/>
                  </a:lnTo>
                  <a:lnTo>
                    <a:pt x="7673340" y="1556232"/>
                  </a:lnTo>
                  <a:lnTo>
                    <a:pt x="7668184" y="1543532"/>
                  </a:lnTo>
                  <a:lnTo>
                    <a:pt x="7666342" y="1543532"/>
                  </a:lnTo>
                  <a:lnTo>
                    <a:pt x="7659421" y="1530832"/>
                  </a:lnTo>
                  <a:lnTo>
                    <a:pt x="7637793" y="1530832"/>
                  </a:lnTo>
                  <a:lnTo>
                    <a:pt x="7638085" y="1543532"/>
                  </a:lnTo>
                  <a:lnTo>
                    <a:pt x="7632052" y="1543532"/>
                  </a:lnTo>
                  <a:lnTo>
                    <a:pt x="7632052" y="1924532"/>
                  </a:lnTo>
                  <a:lnTo>
                    <a:pt x="7629042" y="1924532"/>
                  </a:lnTo>
                  <a:lnTo>
                    <a:pt x="7632001" y="1911832"/>
                  </a:lnTo>
                  <a:lnTo>
                    <a:pt x="7632052" y="1924532"/>
                  </a:lnTo>
                  <a:lnTo>
                    <a:pt x="7632052" y="1543532"/>
                  </a:lnTo>
                  <a:lnTo>
                    <a:pt x="7619466" y="1543532"/>
                  </a:lnTo>
                  <a:lnTo>
                    <a:pt x="7624546" y="1530832"/>
                  </a:lnTo>
                  <a:lnTo>
                    <a:pt x="7610627" y="1530832"/>
                  </a:lnTo>
                  <a:lnTo>
                    <a:pt x="7612862" y="1543532"/>
                  </a:lnTo>
                  <a:lnTo>
                    <a:pt x="7589863" y="1543532"/>
                  </a:lnTo>
                  <a:lnTo>
                    <a:pt x="7589113" y="1530832"/>
                  </a:lnTo>
                  <a:lnTo>
                    <a:pt x="7587501" y="1530832"/>
                  </a:lnTo>
                  <a:lnTo>
                    <a:pt x="7584072" y="1518132"/>
                  </a:lnTo>
                  <a:lnTo>
                    <a:pt x="7577912" y="1518132"/>
                  </a:lnTo>
                  <a:lnTo>
                    <a:pt x="7577836" y="1530832"/>
                  </a:lnTo>
                  <a:lnTo>
                    <a:pt x="7578801" y="1530832"/>
                  </a:lnTo>
                  <a:lnTo>
                    <a:pt x="7578572" y="1543532"/>
                  </a:lnTo>
                  <a:lnTo>
                    <a:pt x="7565009" y="1543532"/>
                  </a:lnTo>
                  <a:lnTo>
                    <a:pt x="7565009" y="1594332"/>
                  </a:lnTo>
                  <a:lnTo>
                    <a:pt x="7557656" y="1594332"/>
                  </a:lnTo>
                  <a:lnTo>
                    <a:pt x="7557643" y="1581632"/>
                  </a:lnTo>
                  <a:lnTo>
                    <a:pt x="7564958" y="1581632"/>
                  </a:lnTo>
                  <a:lnTo>
                    <a:pt x="7565009" y="1594332"/>
                  </a:lnTo>
                  <a:lnTo>
                    <a:pt x="7565009" y="1543532"/>
                  </a:lnTo>
                  <a:lnTo>
                    <a:pt x="7547369" y="1543532"/>
                  </a:lnTo>
                  <a:lnTo>
                    <a:pt x="7541260" y="1551711"/>
                  </a:lnTo>
                  <a:lnTo>
                    <a:pt x="7541260" y="1949932"/>
                  </a:lnTo>
                  <a:lnTo>
                    <a:pt x="7533614" y="1949932"/>
                  </a:lnTo>
                  <a:lnTo>
                    <a:pt x="7533449" y="1937232"/>
                  </a:lnTo>
                  <a:lnTo>
                    <a:pt x="7540993" y="1937232"/>
                  </a:lnTo>
                  <a:lnTo>
                    <a:pt x="7541260" y="1949932"/>
                  </a:lnTo>
                  <a:lnTo>
                    <a:pt x="7541260" y="1551711"/>
                  </a:lnTo>
                  <a:lnTo>
                    <a:pt x="7537869" y="1556232"/>
                  </a:lnTo>
                  <a:lnTo>
                    <a:pt x="7534821" y="1543532"/>
                  </a:lnTo>
                  <a:lnTo>
                    <a:pt x="7521511" y="1543532"/>
                  </a:lnTo>
                  <a:lnTo>
                    <a:pt x="7521511" y="1568932"/>
                  </a:lnTo>
                  <a:lnTo>
                    <a:pt x="7513904" y="1568932"/>
                  </a:lnTo>
                  <a:lnTo>
                    <a:pt x="7518489" y="1556232"/>
                  </a:lnTo>
                  <a:lnTo>
                    <a:pt x="7521511" y="1568932"/>
                  </a:lnTo>
                  <a:lnTo>
                    <a:pt x="7521511" y="1543532"/>
                  </a:lnTo>
                  <a:lnTo>
                    <a:pt x="7515314" y="1543532"/>
                  </a:lnTo>
                  <a:lnTo>
                    <a:pt x="7524128" y="1530832"/>
                  </a:lnTo>
                  <a:lnTo>
                    <a:pt x="7541958" y="1530832"/>
                  </a:lnTo>
                  <a:lnTo>
                    <a:pt x="7540130" y="1518132"/>
                  </a:lnTo>
                  <a:lnTo>
                    <a:pt x="7540447" y="1518132"/>
                  </a:lnTo>
                  <a:lnTo>
                    <a:pt x="7532154" y="1505432"/>
                  </a:lnTo>
                  <a:lnTo>
                    <a:pt x="7535443" y="1518132"/>
                  </a:lnTo>
                  <a:lnTo>
                    <a:pt x="7514488" y="1518132"/>
                  </a:lnTo>
                  <a:lnTo>
                    <a:pt x="7510640" y="1505432"/>
                  </a:lnTo>
                  <a:lnTo>
                    <a:pt x="7509777" y="1505432"/>
                  </a:lnTo>
                  <a:lnTo>
                    <a:pt x="7516101" y="1492732"/>
                  </a:lnTo>
                  <a:lnTo>
                    <a:pt x="7511796" y="1492732"/>
                  </a:lnTo>
                  <a:lnTo>
                    <a:pt x="7509827" y="1480032"/>
                  </a:lnTo>
                  <a:lnTo>
                    <a:pt x="7509599" y="1467332"/>
                  </a:lnTo>
                  <a:lnTo>
                    <a:pt x="7505205" y="1467332"/>
                  </a:lnTo>
                  <a:lnTo>
                    <a:pt x="7505205" y="1568932"/>
                  </a:lnTo>
                  <a:lnTo>
                    <a:pt x="7493940" y="1568932"/>
                  </a:lnTo>
                  <a:lnTo>
                    <a:pt x="7493940" y="1937232"/>
                  </a:lnTo>
                  <a:lnTo>
                    <a:pt x="7489393" y="1949932"/>
                  </a:lnTo>
                  <a:lnTo>
                    <a:pt x="7488682" y="1941664"/>
                  </a:lnTo>
                  <a:lnTo>
                    <a:pt x="7488682" y="1962632"/>
                  </a:lnTo>
                  <a:lnTo>
                    <a:pt x="7483056" y="1962632"/>
                  </a:lnTo>
                  <a:lnTo>
                    <a:pt x="7487590" y="1949932"/>
                  </a:lnTo>
                  <a:lnTo>
                    <a:pt x="7488682" y="1962632"/>
                  </a:lnTo>
                  <a:lnTo>
                    <a:pt x="7488682" y="1941664"/>
                  </a:lnTo>
                  <a:lnTo>
                    <a:pt x="7488301" y="1937232"/>
                  </a:lnTo>
                  <a:lnTo>
                    <a:pt x="7493940" y="1937232"/>
                  </a:lnTo>
                  <a:lnTo>
                    <a:pt x="7493940" y="1568932"/>
                  </a:lnTo>
                  <a:lnTo>
                    <a:pt x="7493609" y="1568932"/>
                  </a:lnTo>
                  <a:lnTo>
                    <a:pt x="7449312" y="1568932"/>
                  </a:lnTo>
                  <a:lnTo>
                    <a:pt x="7443635" y="1556232"/>
                  </a:lnTo>
                  <a:lnTo>
                    <a:pt x="7489584" y="1556232"/>
                  </a:lnTo>
                  <a:lnTo>
                    <a:pt x="7493609" y="1568932"/>
                  </a:lnTo>
                  <a:lnTo>
                    <a:pt x="7500963" y="1556232"/>
                  </a:lnTo>
                  <a:lnTo>
                    <a:pt x="7505205" y="1568932"/>
                  </a:lnTo>
                  <a:lnTo>
                    <a:pt x="7505205" y="1467332"/>
                  </a:lnTo>
                  <a:lnTo>
                    <a:pt x="7486421" y="1467332"/>
                  </a:lnTo>
                  <a:lnTo>
                    <a:pt x="7483513" y="1454632"/>
                  </a:lnTo>
                  <a:lnTo>
                    <a:pt x="7527277" y="1454632"/>
                  </a:lnTo>
                  <a:lnTo>
                    <a:pt x="7528776" y="1467332"/>
                  </a:lnTo>
                  <a:lnTo>
                    <a:pt x="7518870" y="1467332"/>
                  </a:lnTo>
                  <a:lnTo>
                    <a:pt x="7513587" y="1480032"/>
                  </a:lnTo>
                  <a:lnTo>
                    <a:pt x="7517905" y="1480032"/>
                  </a:lnTo>
                  <a:lnTo>
                    <a:pt x="7523226" y="1492732"/>
                  </a:lnTo>
                  <a:lnTo>
                    <a:pt x="7525067" y="1492732"/>
                  </a:lnTo>
                  <a:lnTo>
                    <a:pt x="7525499" y="1505432"/>
                  </a:lnTo>
                  <a:lnTo>
                    <a:pt x="7531570" y="1505432"/>
                  </a:lnTo>
                  <a:lnTo>
                    <a:pt x="7537628" y="1492732"/>
                  </a:lnTo>
                  <a:lnTo>
                    <a:pt x="7543216" y="1492732"/>
                  </a:lnTo>
                  <a:lnTo>
                    <a:pt x="7542758" y="1480032"/>
                  </a:lnTo>
                  <a:lnTo>
                    <a:pt x="7546200" y="1480032"/>
                  </a:lnTo>
                  <a:lnTo>
                    <a:pt x="7544282" y="1467332"/>
                  </a:lnTo>
                  <a:lnTo>
                    <a:pt x="7531697" y="1467332"/>
                  </a:lnTo>
                  <a:lnTo>
                    <a:pt x="7535075" y="1454632"/>
                  </a:lnTo>
                  <a:lnTo>
                    <a:pt x="7548918" y="1454632"/>
                  </a:lnTo>
                  <a:lnTo>
                    <a:pt x="7553477" y="1441932"/>
                  </a:lnTo>
                  <a:lnTo>
                    <a:pt x="7528026" y="1441932"/>
                  </a:lnTo>
                  <a:lnTo>
                    <a:pt x="7527176" y="1429232"/>
                  </a:lnTo>
                  <a:lnTo>
                    <a:pt x="7533653" y="1429232"/>
                  </a:lnTo>
                  <a:lnTo>
                    <a:pt x="7534275" y="1416532"/>
                  </a:lnTo>
                  <a:lnTo>
                    <a:pt x="7527049" y="1429232"/>
                  </a:lnTo>
                  <a:lnTo>
                    <a:pt x="7523988" y="1429232"/>
                  </a:lnTo>
                  <a:lnTo>
                    <a:pt x="7521588" y="1441932"/>
                  </a:lnTo>
                  <a:lnTo>
                    <a:pt x="7486802" y="1441932"/>
                  </a:lnTo>
                  <a:lnTo>
                    <a:pt x="7489926" y="1429232"/>
                  </a:lnTo>
                  <a:lnTo>
                    <a:pt x="7485227" y="1429232"/>
                  </a:lnTo>
                  <a:lnTo>
                    <a:pt x="7481176" y="1425041"/>
                  </a:lnTo>
                  <a:lnTo>
                    <a:pt x="7481176" y="1505432"/>
                  </a:lnTo>
                  <a:lnTo>
                    <a:pt x="7465860" y="1505432"/>
                  </a:lnTo>
                  <a:lnTo>
                    <a:pt x="7465860" y="1543532"/>
                  </a:lnTo>
                  <a:lnTo>
                    <a:pt x="7454303" y="1543532"/>
                  </a:lnTo>
                  <a:lnTo>
                    <a:pt x="7455903" y="1530832"/>
                  </a:lnTo>
                  <a:lnTo>
                    <a:pt x="7463345" y="1530832"/>
                  </a:lnTo>
                  <a:lnTo>
                    <a:pt x="7465860" y="1543532"/>
                  </a:lnTo>
                  <a:lnTo>
                    <a:pt x="7465860" y="1505432"/>
                  </a:lnTo>
                  <a:lnTo>
                    <a:pt x="7462748" y="1505432"/>
                  </a:lnTo>
                  <a:lnTo>
                    <a:pt x="7464425" y="1518132"/>
                  </a:lnTo>
                  <a:lnTo>
                    <a:pt x="7449134" y="1518132"/>
                  </a:lnTo>
                  <a:lnTo>
                    <a:pt x="7449134" y="1543532"/>
                  </a:lnTo>
                  <a:lnTo>
                    <a:pt x="7440041" y="1543532"/>
                  </a:lnTo>
                  <a:lnTo>
                    <a:pt x="7437463" y="1530832"/>
                  </a:lnTo>
                  <a:lnTo>
                    <a:pt x="7442746" y="1530832"/>
                  </a:lnTo>
                  <a:lnTo>
                    <a:pt x="7449134" y="1543532"/>
                  </a:lnTo>
                  <a:lnTo>
                    <a:pt x="7449134" y="1518132"/>
                  </a:lnTo>
                  <a:lnTo>
                    <a:pt x="7403693" y="1518132"/>
                  </a:lnTo>
                  <a:lnTo>
                    <a:pt x="7396467" y="1505432"/>
                  </a:lnTo>
                  <a:lnTo>
                    <a:pt x="7410983" y="1505432"/>
                  </a:lnTo>
                  <a:lnTo>
                    <a:pt x="7411707" y="1492732"/>
                  </a:lnTo>
                  <a:lnTo>
                    <a:pt x="7415200" y="1492732"/>
                  </a:lnTo>
                  <a:lnTo>
                    <a:pt x="7436625" y="1492732"/>
                  </a:lnTo>
                  <a:lnTo>
                    <a:pt x="7436739" y="1505432"/>
                  </a:lnTo>
                  <a:lnTo>
                    <a:pt x="7439584" y="1492732"/>
                  </a:lnTo>
                  <a:lnTo>
                    <a:pt x="7475448" y="1492732"/>
                  </a:lnTo>
                  <a:lnTo>
                    <a:pt x="7481176" y="1505432"/>
                  </a:lnTo>
                  <a:lnTo>
                    <a:pt x="7481176" y="1425041"/>
                  </a:lnTo>
                  <a:lnTo>
                    <a:pt x="7479919" y="1423746"/>
                  </a:lnTo>
                  <a:lnTo>
                    <a:pt x="7479919" y="1454632"/>
                  </a:lnTo>
                  <a:lnTo>
                    <a:pt x="7476693" y="1467332"/>
                  </a:lnTo>
                  <a:lnTo>
                    <a:pt x="7473480" y="1467332"/>
                  </a:lnTo>
                  <a:lnTo>
                    <a:pt x="7472540" y="1454632"/>
                  </a:lnTo>
                  <a:lnTo>
                    <a:pt x="7479919" y="1454632"/>
                  </a:lnTo>
                  <a:lnTo>
                    <a:pt x="7479919" y="1423746"/>
                  </a:lnTo>
                  <a:lnTo>
                    <a:pt x="7479297" y="1423098"/>
                  </a:lnTo>
                  <a:lnTo>
                    <a:pt x="7479297" y="1429232"/>
                  </a:lnTo>
                  <a:lnTo>
                    <a:pt x="7478801" y="1441932"/>
                  </a:lnTo>
                  <a:lnTo>
                    <a:pt x="7468400" y="1441932"/>
                  </a:lnTo>
                  <a:lnTo>
                    <a:pt x="7468806" y="1429232"/>
                  </a:lnTo>
                  <a:lnTo>
                    <a:pt x="7479297" y="1429232"/>
                  </a:lnTo>
                  <a:lnTo>
                    <a:pt x="7479297" y="1423098"/>
                  </a:lnTo>
                  <a:lnTo>
                    <a:pt x="7472959" y="1416532"/>
                  </a:lnTo>
                  <a:lnTo>
                    <a:pt x="7470089" y="1416532"/>
                  </a:lnTo>
                  <a:lnTo>
                    <a:pt x="7475639" y="1403832"/>
                  </a:lnTo>
                  <a:lnTo>
                    <a:pt x="7489660" y="1403832"/>
                  </a:lnTo>
                  <a:lnTo>
                    <a:pt x="7493228" y="1416532"/>
                  </a:lnTo>
                  <a:lnTo>
                    <a:pt x="7500848" y="1416532"/>
                  </a:lnTo>
                  <a:lnTo>
                    <a:pt x="7505281" y="1403832"/>
                  </a:lnTo>
                  <a:lnTo>
                    <a:pt x="7570571" y="1403832"/>
                  </a:lnTo>
                  <a:lnTo>
                    <a:pt x="7570279" y="1391132"/>
                  </a:lnTo>
                  <a:lnTo>
                    <a:pt x="7561542" y="1391132"/>
                  </a:lnTo>
                  <a:lnTo>
                    <a:pt x="7559891" y="1378432"/>
                  </a:lnTo>
                  <a:lnTo>
                    <a:pt x="7558633" y="1365732"/>
                  </a:lnTo>
                  <a:lnTo>
                    <a:pt x="7620863" y="1365732"/>
                  </a:lnTo>
                  <a:lnTo>
                    <a:pt x="7619035" y="1353032"/>
                  </a:lnTo>
                  <a:lnTo>
                    <a:pt x="7615364" y="1340332"/>
                  </a:lnTo>
                  <a:lnTo>
                    <a:pt x="7611453" y="1340332"/>
                  </a:lnTo>
                  <a:lnTo>
                    <a:pt x="7608862" y="1327632"/>
                  </a:lnTo>
                  <a:lnTo>
                    <a:pt x="7596492" y="1327632"/>
                  </a:lnTo>
                  <a:lnTo>
                    <a:pt x="7593825" y="1314932"/>
                  </a:lnTo>
                  <a:lnTo>
                    <a:pt x="7588631" y="1314932"/>
                  </a:lnTo>
                  <a:lnTo>
                    <a:pt x="7582471" y="1327632"/>
                  </a:lnTo>
                  <a:lnTo>
                    <a:pt x="7591057" y="1327632"/>
                  </a:lnTo>
                  <a:lnTo>
                    <a:pt x="7601788" y="1340332"/>
                  </a:lnTo>
                  <a:lnTo>
                    <a:pt x="7606246" y="1340332"/>
                  </a:lnTo>
                  <a:lnTo>
                    <a:pt x="7604303" y="1353032"/>
                  </a:lnTo>
                  <a:lnTo>
                    <a:pt x="7601788" y="1340332"/>
                  </a:lnTo>
                  <a:lnTo>
                    <a:pt x="7554265" y="1340332"/>
                  </a:lnTo>
                  <a:lnTo>
                    <a:pt x="7553223" y="1337284"/>
                  </a:lnTo>
                  <a:lnTo>
                    <a:pt x="7553223" y="1378432"/>
                  </a:lnTo>
                  <a:lnTo>
                    <a:pt x="7545705" y="1378432"/>
                  </a:lnTo>
                  <a:lnTo>
                    <a:pt x="7550188" y="1365732"/>
                  </a:lnTo>
                  <a:lnTo>
                    <a:pt x="7553223" y="1378432"/>
                  </a:lnTo>
                  <a:lnTo>
                    <a:pt x="7553223" y="1337284"/>
                  </a:lnTo>
                  <a:lnTo>
                    <a:pt x="7549934" y="1327632"/>
                  </a:lnTo>
                  <a:lnTo>
                    <a:pt x="7582471" y="1327632"/>
                  </a:lnTo>
                  <a:lnTo>
                    <a:pt x="7577379" y="1314932"/>
                  </a:lnTo>
                  <a:lnTo>
                    <a:pt x="7580198" y="1314932"/>
                  </a:lnTo>
                  <a:lnTo>
                    <a:pt x="7583360" y="1302232"/>
                  </a:lnTo>
                  <a:lnTo>
                    <a:pt x="7585989" y="1302232"/>
                  </a:lnTo>
                  <a:lnTo>
                    <a:pt x="7589228" y="1289532"/>
                  </a:lnTo>
                  <a:lnTo>
                    <a:pt x="7596264" y="1289532"/>
                  </a:lnTo>
                  <a:lnTo>
                    <a:pt x="7603706" y="1276832"/>
                  </a:lnTo>
                  <a:lnTo>
                    <a:pt x="7621867" y="1276832"/>
                  </a:lnTo>
                  <a:lnTo>
                    <a:pt x="7622921" y="1264132"/>
                  </a:lnTo>
                  <a:lnTo>
                    <a:pt x="7627760" y="1264132"/>
                  </a:lnTo>
                  <a:lnTo>
                    <a:pt x="7634186" y="1276832"/>
                  </a:lnTo>
                  <a:lnTo>
                    <a:pt x="7640002" y="1276832"/>
                  </a:lnTo>
                  <a:lnTo>
                    <a:pt x="7641158" y="1264132"/>
                  </a:lnTo>
                  <a:lnTo>
                    <a:pt x="7649883" y="1264132"/>
                  </a:lnTo>
                  <a:lnTo>
                    <a:pt x="7653909" y="1251432"/>
                  </a:lnTo>
                  <a:lnTo>
                    <a:pt x="7650061" y="1251432"/>
                  </a:lnTo>
                  <a:lnTo>
                    <a:pt x="7644778" y="1238732"/>
                  </a:lnTo>
                  <a:lnTo>
                    <a:pt x="7633703" y="1238732"/>
                  </a:lnTo>
                  <a:lnTo>
                    <a:pt x="7628191" y="1251432"/>
                  </a:lnTo>
                  <a:lnTo>
                    <a:pt x="7605966" y="1251432"/>
                  </a:lnTo>
                  <a:lnTo>
                    <a:pt x="7602918" y="1264132"/>
                  </a:lnTo>
                  <a:lnTo>
                    <a:pt x="7575334" y="1264132"/>
                  </a:lnTo>
                  <a:lnTo>
                    <a:pt x="7575334" y="1314932"/>
                  </a:lnTo>
                  <a:lnTo>
                    <a:pt x="7560424" y="1314932"/>
                  </a:lnTo>
                  <a:lnTo>
                    <a:pt x="7560411" y="1302232"/>
                  </a:lnTo>
                  <a:lnTo>
                    <a:pt x="7571562" y="1302232"/>
                  </a:lnTo>
                  <a:lnTo>
                    <a:pt x="7575334" y="1314932"/>
                  </a:lnTo>
                  <a:lnTo>
                    <a:pt x="7575334" y="1264132"/>
                  </a:lnTo>
                  <a:lnTo>
                    <a:pt x="7573696" y="1264132"/>
                  </a:lnTo>
                  <a:lnTo>
                    <a:pt x="7574775" y="1251432"/>
                  </a:lnTo>
                  <a:lnTo>
                    <a:pt x="7558291" y="1251432"/>
                  </a:lnTo>
                  <a:lnTo>
                    <a:pt x="7551737" y="1264132"/>
                  </a:lnTo>
                  <a:lnTo>
                    <a:pt x="7546175" y="1251432"/>
                  </a:lnTo>
                  <a:lnTo>
                    <a:pt x="7538517" y="1264132"/>
                  </a:lnTo>
                  <a:lnTo>
                    <a:pt x="7526045" y="1264132"/>
                  </a:lnTo>
                  <a:lnTo>
                    <a:pt x="7532141" y="1251432"/>
                  </a:lnTo>
                  <a:lnTo>
                    <a:pt x="7546175" y="1251432"/>
                  </a:lnTo>
                  <a:lnTo>
                    <a:pt x="7546365" y="1251432"/>
                  </a:lnTo>
                  <a:lnTo>
                    <a:pt x="7547381" y="1238732"/>
                  </a:lnTo>
                  <a:lnTo>
                    <a:pt x="7529246" y="1238732"/>
                  </a:lnTo>
                  <a:lnTo>
                    <a:pt x="7529322" y="1251432"/>
                  </a:lnTo>
                  <a:lnTo>
                    <a:pt x="7523010" y="1251432"/>
                  </a:lnTo>
                  <a:lnTo>
                    <a:pt x="7521969" y="1238732"/>
                  </a:lnTo>
                  <a:lnTo>
                    <a:pt x="7515288" y="1238732"/>
                  </a:lnTo>
                  <a:lnTo>
                    <a:pt x="7514323" y="1251432"/>
                  </a:lnTo>
                  <a:lnTo>
                    <a:pt x="7515047" y="1264132"/>
                  </a:lnTo>
                  <a:lnTo>
                    <a:pt x="7511059" y="1251432"/>
                  </a:lnTo>
                  <a:lnTo>
                    <a:pt x="7496594" y="1251432"/>
                  </a:lnTo>
                  <a:lnTo>
                    <a:pt x="7491006" y="1238732"/>
                  </a:lnTo>
                  <a:lnTo>
                    <a:pt x="7483805" y="1238732"/>
                  </a:lnTo>
                  <a:lnTo>
                    <a:pt x="7491158" y="1251432"/>
                  </a:lnTo>
                  <a:lnTo>
                    <a:pt x="7496467" y="1251432"/>
                  </a:lnTo>
                  <a:lnTo>
                    <a:pt x="7490536" y="1264132"/>
                  </a:lnTo>
                  <a:lnTo>
                    <a:pt x="7504163" y="1264132"/>
                  </a:lnTo>
                  <a:lnTo>
                    <a:pt x="7504544" y="1276832"/>
                  </a:lnTo>
                  <a:lnTo>
                    <a:pt x="7475271" y="1276832"/>
                  </a:lnTo>
                  <a:lnTo>
                    <a:pt x="7475702" y="1264132"/>
                  </a:lnTo>
                  <a:lnTo>
                    <a:pt x="7474966" y="1264132"/>
                  </a:lnTo>
                  <a:lnTo>
                    <a:pt x="7474839" y="1251432"/>
                  </a:lnTo>
                  <a:lnTo>
                    <a:pt x="7467892" y="1251432"/>
                  </a:lnTo>
                  <a:lnTo>
                    <a:pt x="7467282" y="1238732"/>
                  </a:lnTo>
                  <a:lnTo>
                    <a:pt x="7465542" y="1238732"/>
                  </a:lnTo>
                  <a:lnTo>
                    <a:pt x="7463803" y="1234960"/>
                  </a:lnTo>
                  <a:lnTo>
                    <a:pt x="7463803" y="1403832"/>
                  </a:lnTo>
                  <a:lnTo>
                    <a:pt x="7463256" y="1416532"/>
                  </a:lnTo>
                  <a:lnTo>
                    <a:pt x="7462850" y="1416532"/>
                  </a:lnTo>
                  <a:lnTo>
                    <a:pt x="7462850" y="1441932"/>
                  </a:lnTo>
                  <a:lnTo>
                    <a:pt x="7455446" y="1441932"/>
                  </a:lnTo>
                  <a:lnTo>
                    <a:pt x="7459878" y="1429232"/>
                  </a:lnTo>
                  <a:lnTo>
                    <a:pt x="7462850" y="1441932"/>
                  </a:lnTo>
                  <a:lnTo>
                    <a:pt x="7462850" y="1416532"/>
                  </a:lnTo>
                  <a:lnTo>
                    <a:pt x="7456957" y="1416532"/>
                  </a:lnTo>
                  <a:lnTo>
                    <a:pt x="7457122" y="1429232"/>
                  </a:lnTo>
                  <a:lnTo>
                    <a:pt x="7450772" y="1429232"/>
                  </a:lnTo>
                  <a:lnTo>
                    <a:pt x="7450772" y="1467332"/>
                  </a:lnTo>
                  <a:lnTo>
                    <a:pt x="7450188" y="1480032"/>
                  </a:lnTo>
                  <a:lnTo>
                    <a:pt x="7447102" y="1467332"/>
                  </a:lnTo>
                  <a:lnTo>
                    <a:pt x="7450772" y="1467332"/>
                  </a:lnTo>
                  <a:lnTo>
                    <a:pt x="7450772" y="1429232"/>
                  </a:lnTo>
                  <a:lnTo>
                    <a:pt x="7449871" y="1429232"/>
                  </a:lnTo>
                  <a:lnTo>
                    <a:pt x="7450061" y="1416532"/>
                  </a:lnTo>
                  <a:lnTo>
                    <a:pt x="7451204" y="1416532"/>
                  </a:lnTo>
                  <a:lnTo>
                    <a:pt x="7454265" y="1403832"/>
                  </a:lnTo>
                  <a:lnTo>
                    <a:pt x="7463803" y="1403832"/>
                  </a:lnTo>
                  <a:lnTo>
                    <a:pt x="7463803" y="1234960"/>
                  </a:lnTo>
                  <a:lnTo>
                    <a:pt x="7459688" y="1226032"/>
                  </a:lnTo>
                  <a:lnTo>
                    <a:pt x="7442797" y="1226032"/>
                  </a:lnTo>
                  <a:lnTo>
                    <a:pt x="7442797" y="1441932"/>
                  </a:lnTo>
                  <a:lnTo>
                    <a:pt x="7441400" y="1454632"/>
                  </a:lnTo>
                  <a:lnTo>
                    <a:pt x="7435786" y="1454632"/>
                  </a:lnTo>
                  <a:lnTo>
                    <a:pt x="7435951" y="1467332"/>
                  </a:lnTo>
                  <a:lnTo>
                    <a:pt x="7431367" y="1467332"/>
                  </a:lnTo>
                  <a:lnTo>
                    <a:pt x="7432459" y="1480032"/>
                  </a:lnTo>
                  <a:lnTo>
                    <a:pt x="7426934" y="1480032"/>
                  </a:lnTo>
                  <a:lnTo>
                    <a:pt x="7431367" y="1467332"/>
                  </a:lnTo>
                  <a:lnTo>
                    <a:pt x="7418959" y="1467332"/>
                  </a:lnTo>
                  <a:lnTo>
                    <a:pt x="7413752" y="1454632"/>
                  </a:lnTo>
                  <a:lnTo>
                    <a:pt x="7408926" y="1467332"/>
                  </a:lnTo>
                  <a:lnTo>
                    <a:pt x="7403389" y="1467332"/>
                  </a:lnTo>
                  <a:lnTo>
                    <a:pt x="7403389" y="1492732"/>
                  </a:lnTo>
                  <a:lnTo>
                    <a:pt x="7399960" y="1492732"/>
                  </a:lnTo>
                  <a:lnTo>
                    <a:pt x="7393813" y="1505432"/>
                  </a:lnTo>
                  <a:lnTo>
                    <a:pt x="7388746" y="1492732"/>
                  </a:lnTo>
                  <a:lnTo>
                    <a:pt x="7392200" y="1492732"/>
                  </a:lnTo>
                  <a:lnTo>
                    <a:pt x="7398334" y="1480032"/>
                  </a:lnTo>
                  <a:lnTo>
                    <a:pt x="7403389" y="1492732"/>
                  </a:lnTo>
                  <a:lnTo>
                    <a:pt x="7403389" y="1467332"/>
                  </a:lnTo>
                  <a:lnTo>
                    <a:pt x="7403008" y="1467332"/>
                  </a:lnTo>
                  <a:lnTo>
                    <a:pt x="7398728" y="1454632"/>
                  </a:lnTo>
                  <a:lnTo>
                    <a:pt x="7402512" y="1454632"/>
                  </a:lnTo>
                  <a:lnTo>
                    <a:pt x="7402258" y="1441932"/>
                  </a:lnTo>
                  <a:lnTo>
                    <a:pt x="7405840" y="1429232"/>
                  </a:lnTo>
                  <a:lnTo>
                    <a:pt x="7410196" y="1441932"/>
                  </a:lnTo>
                  <a:lnTo>
                    <a:pt x="7416406" y="1441932"/>
                  </a:lnTo>
                  <a:lnTo>
                    <a:pt x="7413536" y="1454632"/>
                  </a:lnTo>
                  <a:lnTo>
                    <a:pt x="7413752" y="1454632"/>
                  </a:lnTo>
                  <a:lnTo>
                    <a:pt x="7427087" y="1454632"/>
                  </a:lnTo>
                  <a:lnTo>
                    <a:pt x="7434923" y="1441932"/>
                  </a:lnTo>
                  <a:lnTo>
                    <a:pt x="7442797" y="1441932"/>
                  </a:lnTo>
                  <a:lnTo>
                    <a:pt x="7442797" y="1226032"/>
                  </a:lnTo>
                  <a:lnTo>
                    <a:pt x="7408888" y="1226032"/>
                  </a:lnTo>
                  <a:lnTo>
                    <a:pt x="7408888" y="1403832"/>
                  </a:lnTo>
                  <a:lnTo>
                    <a:pt x="7408265" y="1416532"/>
                  </a:lnTo>
                  <a:lnTo>
                    <a:pt x="7405256" y="1403832"/>
                  </a:lnTo>
                  <a:lnTo>
                    <a:pt x="7408888" y="1403832"/>
                  </a:lnTo>
                  <a:lnTo>
                    <a:pt x="7408888" y="1226032"/>
                  </a:lnTo>
                  <a:lnTo>
                    <a:pt x="7399833" y="1226032"/>
                  </a:lnTo>
                  <a:lnTo>
                    <a:pt x="7399833" y="1403832"/>
                  </a:lnTo>
                  <a:lnTo>
                    <a:pt x="7395337" y="1416532"/>
                  </a:lnTo>
                  <a:lnTo>
                    <a:pt x="7394321" y="1403832"/>
                  </a:lnTo>
                  <a:lnTo>
                    <a:pt x="7399833" y="1403832"/>
                  </a:lnTo>
                  <a:lnTo>
                    <a:pt x="7399833" y="1226032"/>
                  </a:lnTo>
                  <a:lnTo>
                    <a:pt x="7390320" y="1226032"/>
                  </a:lnTo>
                  <a:lnTo>
                    <a:pt x="7392403" y="1213332"/>
                  </a:lnTo>
                  <a:lnTo>
                    <a:pt x="7409866" y="1213332"/>
                  </a:lnTo>
                  <a:lnTo>
                    <a:pt x="7415454" y="1200632"/>
                  </a:lnTo>
                  <a:lnTo>
                    <a:pt x="7417181" y="1213332"/>
                  </a:lnTo>
                  <a:lnTo>
                    <a:pt x="7433704" y="1213332"/>
                  </a:lnTo>
                  <a:lnTo>
                    <a:pt x="7433615" y="1200632"/>
                  </a:lnTo>
                  <a:lnTo>
                    <a:pt x="7437628" y="1200632"/>
                  </a:lnTo>
                  <a:lnTo>
                    <a:pt x="7443025" y="1187932"/>
                  </a:lnTo>
                  <a:lnTo>
                    <a:pt x="7451547" y="1200632"/>
                  </a:lnTo>
                  <a:lnTo>
                    <a:pt x="7459167" y="1200632"/>
                  </a:lnTo>
                  <a:lnTo>
                    <a:pt x="7459205" y="1213332"/>
                  </a:lnTo>
                  <a:lnTo>
                    <a:pt x="7465174" y="1213332"/>
                  </a:lnTo>
                  <a:lnTo>
                    <a:pt x="7471130" y="1200632"/>
                  </a:lnTo>
                  <a:lnTo>
                    <a:pt x="7484161" y="1200632"/>
                  </a:lnTo>
                  <a:lnTo>
                    <a:pt x="7476947" y="1187932"/>
                  </a:lnTo>
                  <a:lnTo>
                    <a:pt x="7487640" y="1187932"/>
                  </a:lnTo>
                  <a:lnTo>
                    <a:pt x="7484161" y="1200632"/>
                  </a:lnTo>
                  <a:lnTo>
                    <a:pt x="7491654" y="1200632"/>
                  </a:lnTo>
                  <a:lnTo>
                    <a:pt x="7493482" y="1187932"/>
                  </a:lnTo>
                  <a:lnTo>
                    <a:pt x="7498181" y="1187932"/>
                  </a:lnTo>
                  <a:lnTo>
                    <a:pt x="7505674" y="1175232"/>
                  </a:lnTo>
                  <a:lnTo>
                    <a:pt x="7546505" y="1175232"/>
                  </a:lnTo>
                  <a:lnTo>
                    <a:pt x="7559865" y="1162532"/>
                  </a:lnTo>
                  <a:lnTo>
                    <a:pt x="7549909" y="1162532"/>
                  </a:lnTo>
                  <a:lnTo>
                    <a:pt x="7548524" y="1149832"/>
                  </a:lnTo>
                  <a:lnTo>
                    <a:pt x="7570381" y="1149832"/>
                  </a:lnTo>
                  <a:lnTo>
                    <a:pt x="7574102" y="1162532"/>
                  </a:lnTo>
                  <a:lnTo>
                    <a:pt x="7565898" y="1162532"/>
                  </a:lnTo>
                  <a:lnTo>
                    <a:pt x="7567308" y="1175232"/>
                  </a:lnTo>
                  <a:lnTo>
                    <a:pt x="7574242" y="1175232"/>
                  </a:lnTo>
                  <a:lnTo>
                    <a:pt x="7582522" y="1162532"/>
                  </a:lnTo>
                  <a:lnTo>
                    <a:pt x="7587780" y="1162532"/>
                  </a:lnTo>
                  <a:lnTo>
                    <a:pt x="7585634" y="1175232"/>
                  </a:lnTo>
                  <a:lnTo>
                    <a:pt x="7604519" y="1175232"/>
                  </a:lnTo>
                  <a:lnTo>
                    <a:pt x="7612481" y="1162532"/>
                  </a:lnTo>
                  <a:lnTo>
                    <a:pt x="7621829" y="1175232"/>
                  </a:lnTo>
                  <a:lnTo>
                    <a:pt x="7627721" y="1162532"/>
                  </a:lnTo>
                  <a:lnTo>
                    <a:pt x="7634325" y="1149832"/>
                  </a:lnTo>
                  <a:lnTo>
                    <a:pt x="7639812" y="1149832"/>
                  </a:lnTo>
                  <a:lnTo>
                    <a:pt x="7642390" y="1137132"/>
                  </a:lnTo>
                  <a:lnTo>
                    <a:pt x="7632332" y="1137132"/>
                  </a:lnTo>
                  <a:lnTo>
                    <a:pt x="7627721" y="1149832"/>
                  </a:lnTo>
                  <a:lnTo>
                    <a:pt x="7623797" y="1149832"/>
                  </a:lnTo>
                  <a:lnTo>
                    <a:pt x="7624673" y="1137132"/>
                  </a:lnTo>
                  <a:lnTo>
                    <a:pt x="7624140" y="1124432"/>
                  </a:lnTo>
                  <a:lnTo>
                    <a:pt x="7638453" y="1124432"/>
                  </a:lnTo>
                  <a:lnTo>
                    <a:pt x="7637996" y="1111732"/>
                  </a:lnTo>
                  <a:lnTo>
                    <a:pt x="7669695" y="1111732"/>
                  </a:lnTo>
                  <a:lnTo>
                    <a:pt x="7672591" y="1099032"/>
                  </a:lnTo>
                  <a:lnTo>
                    <a:pt x="7677074" y="1099032"/>
                  </a:lnTo>
                  <a:lnTo>
                    <a:pt x="7678394" y="1086332"/>
                  </a:lnTo>
                  <a:lnTo>
                    <a:pt x="7683843" y="1086332"/>
                  </a:lnTo>
                  <a:lnTo>
                    <a:pt x="7683563" y="1073632"/>
                  </a:lnTo>
                  <a:lnTo>
                    <a:pt x="7704391" y="1073632"/>
                  </a:lnTo>
                  <a:lnTo>
                    <a:pt x="7705611" y="1086332"/>
                  </a:lnTo>
                  <a:lnTo>
                    <a:pt x="7684402" y="1086332"/>
                  </a:lnTo>
                  <a:lnTo>
                    <a:pt x="7677074" y="1099032"/>
                  </a:lnTo>
                  <a:lnTo>
                    <a:pt x="7680503" y="1099032"/>
                  </a:lnTo>
                  <a:lnTo>
                    <a:pt x="7681328" y="1111732"/>
                  </a:lnTo>
                  <a:lnTo>
                    <a:pt x="7684998" y="1111732"/>
                  </a:lnTo>
                  <a:lnTo>
                    <a:pt x="7688008" y="1099032"/>
                  </a:lnTo>
                  <a:lnTo>
                    <a:pt x="7707731" y="1099032"/>
                  </a:lnTo>
                  <a:lnTo>
                    <a:pt x="7709167" y="1086332"/>
                  </a:lnTo>
                  <a:lnTo>
                    <a:pt x="7710767" y="1086332"/>
                  </a:lnTo>
                  <a:lnTo>
                    <a:pt x="7708468" y="1073632"/>
                  </a:lnTo>
                  <a:lnTo>
                    <a:pt x="7734681" y="1073632"/>
                  </a:lnTo>
                  <a:lnTo>
                    <a:pt x="7734313" y="1060932"/>
                  </a:lnTo>
                  <a:lnTo>
                    <a:pt x="7736980" y="1060932"/>
                  </a:lnTo>
                  <a:lnTo>
                    <a:pt x="7734782" y="1048232"/>
                  </a:lnTo>
                  <a:lnTo>
                    <a:pt x="7729804" y="1048232"/>
                  </a:lnTo>
                  <a:lnTo>
                    <a:pt x="7729931" y="1060932"/>
                  </a:lnTo>
                  <a:lnTo>
                    <a:pt x="7719619" y="1060932"/>
                  </a:lnTo>
                  <a:lnTo>
                    <a:pt x="7719441" y="1048232"/>
                  </a:lnTo>
                  <a:lnTo>
                    <a:pt x="7719085" y="1048232"/>
                  </a:lnTo>
                  <a:lnTo>
                    <a:pt x="7728013" y="1035532"/>
                  </a:lnTo>
                  <a:lnTo>
                    <a:pt x="7736395" y="1035532"/>
                  </a:lnTo>
                  <a:lnTo>
                    <a:pt x="7735011" y="1022832"/>
                  </a:lnTo>
                  <a:lnTo>
                    <a:pt x="7721193" y="1022832"/>
                  </a:lnTo>
                  <a:lnTo>
                    <a:pt x="7728547" y="1010132"/>
                  </a:lnTo>
                  <a:lnTo>
                    <a:pt x="7732382" y="1010132"/>
                  </a:lnTo>
                  <a:lnTo>
                    <a:pt x="7738542" y="997432"/>
                  </a:lnTo>
                  <a:lnTo>
                    <a:pt x="7744219" y="997432"/>
                  </a:lnTo>
                  <a:lnTo>
                    <a:pt x="7748079" y="1010132"/>
                  </a:lnTo>
                  <a:lnTo>
                    <a:pt x="7750721" y="997432"/>
                  </a:lnTo>
                  <a:lnTo>
                    <a:pt x="7752728" y="997432"/>
                  </a:lnTo>
                  <a:lnTo>
                    <a:pt x="7737970" y="984732"/>
                  </a:lnTo>
                  <a:lnTo>
                    <a:pt x="7714869" y="984732"/>
                  </a:lnTo>
                  <a:lnTo>
                    <a:pt x="7714869" y="1048232"/>
                  </a:lnTo>
                  <a:lnTo>
                    <a:pt x="7710602" y="1060932"/>
                  </a:lnTo>
                  <a:lnTo>
                    <a:pt x="7706881" y="1060932"/>
                  </a:lnTo>
                  <a:lnTo>
                    <a:pt x="7704531" y="1048232"/>
                  </a:lnTo>
                  <a:lnTo>
                    <a:pt x="7714869" y="1048232"/>
                  </a:lnTo>
                  <a:lnTo>
                    <a:pt x="7714869" y="984732"/>
                  </a:lnTo>
                  <a:lnTo>
                    <a:pt x="7712494" y="984732"/>
                  </a:lnTo>
                  <a:lnTo>
                    <a:pt x="7698575" y="997432"/>
                  </a:lnTo>
                  <a:lnTo>
                    <a:pt x="7687907" y="984732"/>
                  </a:lnTo>
                  <a:lnTo>
                    <a:pt x="7675486" y="984732"/>
                  </a:lnTo>
                  <a:lnTo>
                    <a:pt x="7675486" y="997432"/>
                  </a:lnTo>
                  <a:lnTo>
                    <a:pt x="7671168" y="1010132"/>
                  </a:lnTo>
                  <a:lnTo>
                    <a:pt x="7670101" y="997432"/>
                  </a:lnTo>
                  <a:lnTo>
                    <a:pt x="7675486" y="997432"/>
                  </a:lnTo>
                  <a:lnTo>
                    <a:pt x="7675486" y="984732"/>
                  </a:lnTo>
                  <a:lnTo>
                    <a:pt x="7669365" y="984732"/>
                  </a:lnTo>
                  <a:lnTo>
                    <a:pt x="7662037" y="976312"/>
                  </a:lnTo>
                  <a:lnTo>
                    <a:pt x="7662037" y="997432"/>
                  </a:lnTo>
                  <a:lnTo>
                    <a:pt x="7659319" y="1010132"/>
                  </a:lnTo>
                  <a:lnTo>
                    <a:pt x="7659687" y="1010132"/>
                  </a:lnTo>
                  <a:lnTo>
                    <a:pt x="7659764" y="1022832"/>
                  </a:lnTo>
                  <a:lnTo>
                    <a:pt x="7652652" y="1022832"/>
                  </a:lnTo>
                  <a:lnTo>
                    <a:pt x="7652626" y="1010132"/>
                  </a:lnTo>
                  <a:lnTo>
                    <a:pt x="7659319" y="1010132"/>
                  </a:lnTo>
                  <a:lnTo>
                    <a:pt x="7659243" y="997432"/>
                  </a:lnTo>
                  <a:lnTo>
                    <a:pt x="7662037" y="997432"/>
                  </a:lnTo>
                  <a:lnTo>
                    <a:pt x="7662037" y="976312"/>
                  </a:lnTo>
                  <a:lnTo>
                    <a:pt x="7658328" y="972032"/>
                  </a:lnTo>
                  <a:lnTo>
                    <a:pt x="7657020" y="984732"/>
                  </a:lnTo>
                  <a:lnTo>
                    <a:pt x="7655115" y="972032"/>
                  </a:lnTo>
                  <a:lnTo>
                    <a:pt x="7651140" y="972032"/>
                  </a:lnTo>
                  <a:lnTo>
                    <a:pt x="7649527" y="984732"/>
                  </a:lnTo>
                  <a:lnTo>
                    <a:pt x="7648727" y="984732"/>
                  </a:lnTo>
                  <a:lnTo>
                    <a:pt x="7648727" y="1022832"/>
                  </a:lnTo>
                  <a:lnTo>
                    <a:pt x="7645832" y="1035532"/>
                  </a:lnTo>
                  <a:lnTo>
                    <a:pt x="7641907" y="1022832"/>
                  </a:lnTo>
                  <a:lnTo>
                    <a:pt x="7648727" y="1022832"/>
                  </a:lnTo>
                  <a:lnTo>
                    <a:pt x="7648727" y="984732"/>
                  </a:lnTo>
                  <a:lnTo>
                    <a:pt x="7605649" y="984732"/>
                  </a:lnTo>
                  <a:lnTo>
                    <a:pt x="7600061" y="997432"/>
                  </a:lnTo>
                  <a:lnTo>
                    <a:pt x="7581163" y="997432"/>
                  </a:lnTo>
                  <a:lnTo>
                    <a:pt x="7581163" y="1149832"/>
                  </a:lnTo>
                  <a:lnTo>
                    <a:pt x="7580604" y="1162532"/>
                  </a:lnTo>
                  <a:lnTo>
                    <a:pt x="7577569" y="1149832"/>
                  </a:lnTo>
                  <a:lnTo>
                    <a:pt x="7581163" y="1149832"/>
                  </a:lnTo>
                  <a:lnTo>
                    <a:pt x="7581163" y="997432"/>
                  </a:lnTo>
                  <a:lnTo>
                    <a:pt x="7557135" y="997432"/>
                  </a:lnTo>
                  <a:lnTo>
                    <a:pt x="7553820" y="1010132"/>
                  </a:lnTo>
                  <a:lnTo>
                    <a:pt x="7544308" y="1010132"/>
                  </a:lnTo>
                  <a:lnTo>
                    <a:pt x="7541666" y="997432"/>
                  </a:lnTo>
                  <a:lnTo>
                    <a:pt x="7543228" y="997432"/>
                  </a:lnTo>
                  <a:lnTo>
                    <a:pt x="7543724" y="984732"/>
                  </a:lnTo>
                  <a:lnTo>
                    <a:pt x="7537539" y="984732"/>
                  </a:lnTo>
                  <a:lnTo>
                    <a:pt x="7534707" y="997432"/>
                  </a:lnTo>
                  <a:lnTo>
                    <a:pt x="7535113" y="997432"/>
                  </a:lnTo>
                  <a:lnTo>
                    <a:pt x="7530719" y="1010132"/>
                  </a:lnTo>
                  <a:lnTo>
                    <a:pt x="7529639" y="997432"/>
                  </a:lnTo>
                  <a:lnTo>
                    <a:pt x="7534707" y="997432"/>
                  </a:lnTo>
                  <a:lnTo>
                    <a:pt x="7532979" y="984732"/>
                  </a:lnTo>
                  <a:lnTo>
                    <a:pt x="7531875" y="984732"/>
                  </a:lnTo>
                  <a:lnTo>
                    <a:pt x="7534046" y="972032"/>
                  </a:lnTo>
                  <a:lnTo>
                    <a:pt x="7523200" y="972032"/>
                  </a:lnTo>
                  <a:lnTo>
                    <a:pt x="7528928" y="984732"/>
                  </a:lnTo>
                  <a:lnTo>
                    <a:pt x="7503452" y="984732"/>
                  </a:lnTo>
                  <a:lnTo>
                    <a:pt x="7503719" y="972032"/>
                  </a:lnTo>
                  <a:lnTo>
                    <a:pt x="7515149" y="972032"/>
                  </a:lnTo>
                  <a:lnTo>
                    <a:pt x="7510577" y="959332"/>
                  </a:lnTo>
                  <a:lnTo>
                    <a:pt x="7513955" y="959332"/>
                  </a:lnTo>
                  <a:lnTo>
                    <a:pt x="7517371" y="946632"/>
                  </a:lnTo>
                  <a:lnTo>
                    <a:pt x="7530262" y="946632"/>
                  </a:lnTo>
                  <a:lnTo>
                    <a:pt x="7537869" y="933932"/>
                  </a:lnTo>
                  <a:lnTo>
                    <a:pt x="7561821" y="933932"/>
                  </a:lnTo>
                  <a:lnTo>
                    <a:pt x="7566660" y="946632"/>
                  </a:lnTo>
                  <a:lnTo>
                    <a:pt x="7574648" y="946632"/>
                  </a:lnTo>
                  <a:lnTo>
                    <a:pt x="7575283" y="933932"/>
                  </a:lnTo>
                  <a:lnTo>
                    <a:pt x="7587183" y="933932"/>
                  </a:lnTo>
                  <a:lnTo>
                    <a:pt x="7591641" y="921232"/>
                  </a:lnTo>
                  <a:lnTo>
                    <a:pt x="7617727" y="921232"/>
                  </a:lnTo>
                  <a:lnTo>
                    <a:pt x="7620178" y="908532"/>
                  </a:lnTo>
                  <a:lnTo>
                    <a:pt x="7637856" y="908532"/>
                  </a:lnTo>
                  <a:lnTo>
                    <a:pt x="7654823" y="883132"/>
                  </a:lnTo>
                  <a:lnTo>
                    <a:pt x="7675321" y="870432"/>
                  </a:lnTo>
                  <a:lnTo>
                    <a:pt x="7754302" y="870432"/>
                  </a:lnTo>
                  <a:lnTo>
                    <a:pt x="7753909" y="857732"/>
                  </a:lnTo>
                  <a:lnTo>
                    <a:pt x="7757566" y="857732"/>
                  </a:lnTo>
                  <a:lnTo>
                    <a:pt x="7757833" y="870432"/>
                  </a:lnTo>
                  <a:lnTo>
                    <a:pt x="7784427" y="870432"/>
                  </a:lnTo>
                  <a:lnTo>
                    <a:pt x="7786560" y="857732"/>
                  </a:lnTo>
                  <a:lnTo>
                    <a:pt x="7787526" y="857732"/>
                  </a:lnTo>
                  <a:lnTo>
                    <a:pt x="7789215" y="845032"/>
                  </a:lnTo>
                  <a:lnTo>
                    <a:pt x="7779131" y="845032"/>
                  </a:lnTo>
                  <a:lnTo>
                    <a:pt x="7781239" y="832332"/>
                  </a:lnTo>
                  <a:lnTo>
                    <a:pt x="7767040" y="832332"/>
                  </a:lnTo>
                  <a:lnTo>
                    <a:pt x="7766774" y="819632"/>
                  </a:lnTo>
                  <a:lnTo>
                    <a:pt x="7762316" y="819632"/>
                  </a:lnTo>
                  <a:lnTo>
                    <a:pt x="7757211" y="806932"/>
                  </a:lnTo>
                  <a:lnTo>
                    <a:pt x="7763878" y="806932"/>
                  </a:lnTo>
                  <a:lnTo>
                    <a:pt x="7769669" y="794232"/>
                  </a:lnTo>
                  <a:lnTo>
                    <a:pt x="7630223" y="794232"/>
                  </a:lnTo>
                  <a:lnTo>
                    <a:pt x="7630033" y="781532"/>
                  </a:lnTo>
                  <a:lnTo>
                    <a:pt x="7622641" y="781532"/>
                  </a:lnTo>
                  <a:lnTo>
                    <a:pt x="7619454" y="768832"/>
                  </a:lnTo>
                  <a:lnTo>
                    <a:pt x="7620038" y="756132"/>
                  </a:lnTo>
                  <a:lnTo>
                    <a:pt x="7615034" y="756132"/>
                  </a:lnTo>
                  <a:lnTo>
                    <a:pt x="7614844" y="768832"/>
                  </a:lnTo>
                  <a:lnTo>
                    <a:pt x="7616711" y="768832"/>
                  </a:lnTo>
                  <a:lnTo>
                    <a:pt x="7618831" y="781532"/>
                  </a:lnTo>
                  <a:lnTo>
                    <a:pt x="7609865" y="781532"/>
                  </a:lnTo>
                  <a:lnTo>
                    <a:pt x="7602550" y="794232"/>
                  </a:lnTo>
                  <a:lnTo>
                    <a:pt x="7594790" y="794232"/>
                  </a:lnTo>
                  <a:lnTo>
                    <a:pt x="7594790" y="883132"/>
                  </a:lnTo>
                  <a:lnTo>
                    <a:pt x="7594574" y="895832"/>
                  </a:lnTo>
                  <a:lnTo>
                    <a:pt x="7583703" y="895832"/>
                  </a:lnTo>
                  <a:lnTo>
                    <a:pt x="7585380" y="883132"/>
                  </a:lnTo>
                  <a:lnTo>
                    <a:pt x="7594790" y="883132"/>
                  </a:lnTo>
                  <a:lnTo>
                    <a:pt x="7594790" y="794232"/>
                  </a:lnTo>
                  <a:lnTo>
                    <a:pt x="7584643" y="794232"/>
                  </a:lnTo>
                  <a:lnTo>
                    <a:pt x="7585278" y="781532"/>
                  </a:lnTo>
                  <a:lnTo>
                    <a:pt x="7580262" y="781532"/>
                  </a:lnTo>
                  <a:lnTo>
                    <a:pt x="7580325" y="794232"/>
                  </a:lnTo>
                  <a:lnTo>
                    <a:pt x="7544384" y="794232"/>
                  </a:lnTo>
                  <a:lnTo>
                    <a:pt x="7544803" y="781532"/>
                  </a:lnTo>
                  <a:lnTo>
                    <a:pt x="7505662" y="781532"/>
                  </a:lnTo>
                  <a:lnTo>
                    <a:pt x="7514653" y="768832"/>
                  </a:lnTo>
                  <a:lnTo>
                    <a:pt x="7551572" y="768832"/>
                  </a:lnTo>
                  <a:lnTo>
                    <a:pt x="7550607" y="756132"/>
                  </a:lnTo>
                  <a:lnTo>
                    <a:pt x="7572197" y="756132"/>
                  </a:lnTo>
                  <a:lnTo>
                    <a:pt x="7573645" y="743432"/>
                  </a:lnTo>
                  <a:lnTo>
                    <a:pt x="7589571" y="743432"/>
                  </a:lnTo>
                  <a:lnTo>
                    <a:pt x="7592644" y="730732"/>
                  </a:lnTo>
                  <a:lnTo>
                    <a:pt x="7591196" y="730732"/>
                  </a:lnTo>
                  <a:lnTo>
                    <a:pt x="7589571" y="718032"/>
                  </a:lnTo>
                  <a:lnTo>
                    <a:pt x="7627620" y="718032"/>
                  </a:lnTo>
                  <a:lnTo>
                    <a:pt x="7634237" y="730732"/>
                  </a:lnTo>
                  <a:lnTo>
                    <a:pt x="7641082" y="730732"/>
                  </a:lnTo>
                  <a:lnTo>
                    <a:pt x="7645374" y="718032"/>
                  </a:lnTo>
                  <a:lnTo>
                    <a:pt x="7650708" y="718032"/>
                  </a:lnTo>
                  <a:lnTo>
                    <a:pt x="7652080" y="705332"/>
                  </a:lnTo>
                  <a:lnTo>
                    <a:pt x="7645882" y="705332"/>
                  </a:lnTo>
                  <a:lnTo>
                    <a:pt x="7648384" y="692632"/>
                  </a:lnTo>
                  <a:lnTo>
                    <a:pt x="7666876" y="692632"/>
                  </a:lnTo>
                  <a:lnTo>
                    <a:pt x="7663739" y="679932"/>
                  </a:lnTo>
                  <a:lnTo>
                    <a:pt x="7672248" y="679932"/>
                  </a:lnTo>
                  <a:lnTo>
                    <a:pt x="7666876" y="692632"/>
                  </a:lnTo>
                  <a:lnTo>
                    <a:pt x="7680693" y="692632"/>
                  </a:lnTo>
                  <a:lnTo>
                    <a:pt x="7689901" y="679932"/>
                  </a:lnTo>
                  <a:lnTo>
                    <a:pt x="7686002" y="679932"/>
                  </a:lnTo>
                  <a:lnTo>
                    <a:pt x="7666545" y="667232"/>
                  </a:lnTo>
                  <a:lnTo>
                    <a:pt x="7654442" y="667232"/>
                  </a:lnTo>
                  <a:lnTo>
                    <a:pt x="7654442" y="679932"/>
                  </a:lnTo>
                  <a:lnTo>
                    <a:pt x="7643749" y="692632"/>
                  </a:lnTo>
                  <a:lnTo>
                    <a:pt x="7594892" y="692632"/>
                  </a:lnTo>
                  <a:lnTo>
                    <a:pt x="7604087" y="679932"/>
                  </a:lnTo>
                  <a:lnTo>
                    <a:pt x="7654442" y="679932"/>
                  </a:lnTo>
                  <a:lnTo>
                    <a:pt x="7654442" y="667232"/>
                  </a:lnTo>
                  <a:lnTo>
                    <a:pt x="7622184" y="667232"/>
                  </a:lnTo>
                  <a:lnTo>
                    <a:pt x="7626058" y="654532"/>
                  </a:lnTo>
                  <a:lnTo>
                    <a:pt x="7606817" y="654532"/>
                  </a:lnTo>
                  <a:lnTo>
                    <a:pt x="7604023" y="641832"/>
                  </a:lnTo>
                  <a:lnTo>
                    <a:pt x="7622870" y="641832"/>
                  </a:lnTo>
                  <a:lnTo>
                    <a:pt x="7629499" y="629132"/>
                  </a:lnTo>
                  <a:lnTo>
                    <a:pt x="7636573" y="641832"/>
                  </a:lnTo>
                  <a:lnTo>
                    <a:pt x="7629195" y="641832"/>
                  </a:lnTo>
                  <a:lnTo>
                    <a:pt x="7628801" y="654532"/>
                  </a:lnTo>
                  <a:lnTo>
                    <a:pt x="7649972" y="654532"/>
                  </a:lnTo>
                  <a:lnTo>
                    <a:pt x="7653248" y="641832"/>
                  </a:lnTo>
                  <a:lnTo>
                    <a:pt x="7642466" y="641832"/>
                  </a:lnTo>
                  <a:lnTo>
                    <a:pt x="7647318" y="629132"/>
                  </a:lnTo>
                  <a:lnTo>
                    <a:pt x="7649172" y="629132"/>
                  </a:lnTo>
                  <a:lnTo>
                    <a:pt x="7657973" y="616432"/>
                  </a:lnTo>
                  <a:lnTo>
                    <a:pt x="7670063" y="616432"/>
                  </a:lnTo>
                  <a:lnTo>
                    <a:pt x="7670228" y="629132"/>
                  </a:lnTo>
                  <a:lnTo>
                    <a:pt x="7673911" y="629132"/>
                  </a:lnTo>
                  <a:lnTo>
                    <a:pt x="7676020" y="641832"/>
                  </a:lnTo>
                  <a:lnTo>
                    <a:pt x="7679601" y="641832"/>
                  </a:lnTo>
                  <a:lnTo>
                    <a:pt x="7683805" y="629132"/>
                  </a:lnTo>
                  <a:lnTo>
                    <a:pt x="7687729" y="629132"/>
                  </a:lnTo>
                  <a:lnTo>
                    <a:pt x="7683551" y="616432"/>
                  </a:lnTo>
                  <a:lnTo>
                    <a:pt x="7691272" y="616432"/>
                  </a:lnTo>
                  <a:lnTo>
                    <a:pt x="7689761" y="629132"/>
                  </a:lnTo>
                  <a:lnTo>
                    <a:pt x="7702372" y="629132"/>
                  </a:lnTo>
                  <a:lnTo>
                    <a:pt x="7709827" y="616432"/>
                  </a:lnTo>
                  <a:lnTo>
                    <a:pt x="7785341" y="616432"/>
                  </a:lnTo>
                  <a:lnTo>
                    <a:pt x="7785417" y="603732"/>
                  </a:lnTo>
                  <a:lnTo>
                    <a:pt x="7776172" y="603732"/>
                  </a:lnTo>
                  <a:lnTo>
                    <a:pt x="7774114" y="591032"/>
                  </a:lnTo>
                  <a:lnTo>
                    <a:pt x="7715059" y="591032"/>
                  </a:lnTo>
                  <a:lnTo>
                    <a:pt x="7714247" y="603732"/>
                  </a:lnTo>
                  <a:lnTo>
                    <a:pt x="7707566" y="603732"/>
                  </a:lnTo>
                  <a:lnTo>
                    <a:pt x="7708227" y="591032"/>
                  </a:lnTo>
                  <a:lnTo>
                    <a:pt x="7710221" y="578332"/>
                  </a:lnTo>
                  <a:lnTo>
                    <a:pt x="7710589" y="578332"/>
                  </a:lnTo>
                  <a:lnTo>
                    <a:pt x="7706347" y="565632"/>
                  </a:lnTo>
                  <a:lnTo>
                    <a:pt x="7700429" y="578332"/>
                  </a:lnTo>
                  <a:lnTo>
                    <a:pt x="7673048" y="578332"/>
                  </a:lnTo>
                  <a:lnTo>
                    <a:pt x="7675918" y="565632"/>
                  </a:lnTo>
                  <a:lnTo>
                    <a:pt x="7670635" y="565632"/>
                  </a:lnTo>
                  <a:lnTo>
                    <a:pt x="7671028" y="552932"/>
                  </a:lnTo>
                  <a:lnTo>
                    <a:pt x="7670406" y="540232"/>
                  </a:lnTo>
                  <a:lnTo>
                    <a:pt x="7664844" y="540232"/>
                  </a:lnTo>
                  <a:lnTo>
                    <a:pt x="7657211" y="552932"/>
                  </a:lnTo>
                  <a:lnTo>
                    <a:pt x="7656271" y="540232"/>
                  </a:lnTo>
                  <a:lnTo>
                    <a:pt x="7673822" y="527532"/>
                  </a:lnTo>
                  <a:lnTo>
                    <a:pt x="7691602" y="527532"/>
                  </a:lnTo>
                  <a:lnTo>
                    <a:pt x="7710703" y="514832"/>
                  </a:lnTo>
                  <a:lnTo>
                    <a:pt x="7712037" y="514832"/>
                  </a:lnTo>
                  <a:lnTo>
                    <a:pt x="7707173" y="502132"/>
                  </a:lnTo>
                  <a:lnTo>
                    <a:pt x="7741780" y="502132"/>
                  </a:lnTo>
                  <a:lnTo>
                    <a:pt x="7745831" y="489432"/>
                  </a:lnTo>
                  <a:lnTo>
                    <a:pt x="7751775" y="489432"/>
                  </a:lnTo>
                  <a:lnTo>
                    <a:pt x="7757706" y="476732"/>
                  </a:lnTo>
                  <a:lnTo>
                    <a:pt x="7719835" y="476732"/>
                  </a:lnTo>
                  <a:lnTo>
                    <a:pt x="7719631" y="464032"/>
                  </a:lnTo>
                  <a:lnTo>
                    <a:pt x="7718336" y="464032"/>
                  </a:lnTo>
                  <a:lnTo>
                    <a:pt x="7715529" y="451332"/>
                  </a:lnTo>
                  <a:lnTo>
                    <a:pt x="7727696" y="451332"/>
                  </a:lnTo>
                  <a:lnTo>
                    <a:pt x="7732827" y="438632"/>
                  </a:lnTo>
                  <a:lnTo>
                    <a:pt x="7723416" y="438632"/>
                  </a:lnTo>
                  <a:lnTo>
                    <a:pt x="7713091" y="425932"/>
                  </a:lnTo>
                  <a:lnTo>
                    <a:pt x="7687386" y="425932"/>
                  </a:lnTo>
                  <a:lnTo>
                    <a:pt x="7682941" y="438632"/>
                  </a:lnTo>
                  <a:lnTo>
                    <a:pt x="7678687" y="438632"/>
                  </a:lnTo>
                  <a:lnTo>
                    <a:pt x="7676362" y="425932"/>
                  </a:lnTo>
                  <a:lnTo>
                    <a:pt x="7684122" y="425932"/>
                  </a:lnTo>
                  <a:lnTo>
                    <a:pt x="7682700" y="413232"/>
                  </a:lnTo>
                  <a:lnTo>
                    <a:pt x="7631443" y="413232"/>
                  </a:lnTo>
                  <a:lnTo>
                    <a:pt x="7627010" y="400532"/>
                  </a:lnTo>
                  <a:lnTo>
                    <a:pt x="7642479" y="400532"/>
                  </a:lnTo>
                  <a:lnTo>
                    <a:pt x="7647178" y="387832"/>
                  </a:lnTo>
                  <a:lnTo>
                    <a:pt x="7658836" y="387832"/>
                  </a:lnTo>
                  <a:lnTo>
                    <a:pt x="7661580" y="375132"/>
                  </a:lnTo>
                  <a:lnTo>
                    <a:pt x="7667511" y="375132"/>
                  </a:lnTo>
                  <a:lnTo>
                    <a:pt x="7666431" y="362432"/>
                  </a:lnTo>
                  <a:lnTo>
                    <a:pt x="7662862" y="362432"/>
                  </a:lnTo>
                  <a:lnTo>
                    <a:pt x="7658697" y="349732"/>
                  </a:lnTo>
                  <a:lnTo>
                    <a:pt x="7644968" y="349732"/>
                  </a:lnTo>
                  <a:lnTo>
                    <a:pt x="7644968" y="375132"/>
                  </a:lnTo>
                  <a:lnTo>
                    <a:pt x="7640815" y="387832"/>
                  </a:lnTo>
                  <a:lnTo>
                    <a:pt x="7639812" y="375132"/>
                  </a:lnTo>
                  <a:lnTo>
                    <a:pt x="7644968" y="375132"/>
                  </a:lnTo>
                  <a:lnTo>
                    <a:pt x="7644968" y="349732"/>
                  </a:lnTo>
                  <a:lnTo>
                    <a:pt x="7634287" y="349732"/>
                  </a:lnTo>
                  <a:lnTo>
                    <a:pt x="7628090" y="337032"/>
                  </a:lnTo>
                  <a:lnTo>
                    <a:pt x="7606017" y="337032"/>
                  </a:lnTo>
                  <a:lnTo>
                    <a:pt x="7603464" y="324332"/>
                  </a:lnTo>
                  <a:lnTo>
                    <a:pt x="7613231" y="324332"/>
                  </a:lnTo>
                  <a:lnTo>
                    <a:pt x="7616863" y="311632"/>
                  </a:lnTo>
                  <a:lnTo>
                    <a:pt x="7565784" y="311632"/>
                  </a:lnTo>
                  <a:lnTo>
                    <a:pt x="7565085" y="309626"/>
                  </a:lnTo>
                  <a:lnTo>
                    <a:pt x="7565085" y="311632"/>
                  </a:lnTo>
                  <a:lnTo>
                    <a:pt x="7564780" y="316115"/>
                  </a:lnTo>
                  <a:lnTo>
                    <a:pt x="7564780" y="743432"/>
                  </a:lnTo>
                  <a:lnTo>
                    <a:pt x="7525436" y="743432"/>
                  </a:lnTo>
                  <a:lnTo>
                    <a:pt x="7529068" y="730732"/>
                  </a:lnTo>
                  <a:lnTo>
                    <a:pt x="7534999" y="730732"/>
                  </a:lnTo>
                  <a:lnTo>
                    <a:pt x="7537653" y="718032"/>
                  </a:lnTo>
                  <a:lnTo>
                    <a:pt x="7546048" y="718032"/>
                  </a:lnTo>
                  <a:lnTo>
                    <a:pt x="7545997" y="705332"/>
                  </a:lnTo>
                  <a:lnTo>
                    <a:pt x="7561237" y="705332"/>
                  </a:lnTo>
                  <a:lnTo>
                    <a:pt x="7560577" y="718032"/>
                  </a:lnTo>
                  <a:lnTo>
                    <a:pt x="7551344" y="730732"/>
                  </a:lnTo>
                  <a:lnTo>
                    <a:pt x="7562558" y="730732"/>
                  </a:lnTo>
                  <a:lnTo>
                    <a:pt x="7564780" y="743432"/>
                  </a:lnTo>
                  <a:lnTo>
                    <a:pt x="7564780" y="316115"/>
                  </a:lnTo>
                  <a:lnTo>
                    <a:pt x="7564221" y="324332"/>
                  </a:lnTo>
                  <a:lnTo>
                    <a:pt x="7562977" y="324332"/>
                  </a:lnTo>
                  <a:lnTo>
                    <a:pt x="7562977" y="679932"/>
                  </a:lnTo>
                  <a:lnTo>
                    <a:pt x="7561186" y="692632"/>
                  </a:lnTo>
                  <a:lnTo>
                    <a:pt x="7550048" y="692632"/>
                  </a:lnTo>
                  <a:lnTo>
                    <a:pt x="7553566" y="679932"/>
                  </a:lnTo>
                  <a:lnTo>
                    <a:pt x="7562977" y="679932"/>
                  </a:lnTo>
                  <a:lnTo>
                    <a:pt x="7562977" y="324332"/>
                  </a:lnTo>
                  <a:lnTo>
                    <a:pt x="7541742" y="324332"/>
                  </a:lnTo>
                  <a:lnTo>
                    <a:pt x="7541742" y="679932"/>
                  </a:lnTo>
                  <a:lnTo>
                    <a:pt x="7538618" y="692632"/>
                  </a:lnTo>
                  <a:lnTo>
                    <a:pt x="7524775" y="692632"/>
                  </a:lnTo>
                  <a:lnTo>
                    <a:pt x="7524001" y="679932"/>
                  </a:lnTo>
                  <a:lnTo>
                    <a:pt x="7541742" y="679932"/>
                  </a:lnTo>
                  <a:lnTo>
                    <a:pt x="7541742" y="324332"/>
                  </a:lnTo>
                  <a:lnTo>
                    <a:pt x="7534288" y="324332"/>
                  </a:lnTo>
                  <a:lnTo>
                    <a:pt x="7534224" y="311632"/>
                  </a:lnTo>
                  <a:lnTo>
                    <a:pt x="7565085" y="311632"/>
                  </a:lnTo>
                  <a:lnTo>
                    <a:pt x="7565085" y="309626"/>
                  </a:lnTo>
                  <a:lnTo>
                    <a:pt x="7561389" y="298932"/>
                  </a:lnTo>
                  <a:lnTo>
                    <a:pt x="7593939" y="298932"/>
                  </a:lnTo>
                  <a:lnTo>
                    <a:pt x="7609980" y="286232"/>
                  </a:lnTo>
                  <a:lnTo>
                    <a:pt x="7622337" y="273532"/>
                  </a:lnTo>
                  <a:lnTo>
                    <a:pt x="7582916" y="273532"/>
                  </a:lnTo>
                  <a:lnTo>
                    <a:pt x="7576579" y="260832"/>
                  </a:lnTo>
                  <a:lnTo>
                    <a:pt x="7570279" y="260832"/>
                  </a:lnTo>
                  <a:lnTo>
                    <a:pt x="7550632" y="260832"/>
                  </a:lnTo>
                  <a:lnTo>
                    <a:pt x="7549439" y="248132"/>
                  </a:lnTo>
                  <a:lnTo>
                    <a:pt x="7557706" y="248132"/>
                  </a:lnTo>
                  <a:lnTo>
                    <a:pt x="7556538" y="235432"/>
                  </a:lnTo>
                  <a:lnTo>
                    <a:pt x="7566342" y="248132"/>
                  </a:lnTo>
                  <a:lnTo>
                    <a:pt x="7569949" y="248132"/>
                  </a:lnTo>
                  <a:lnTo>
                    <a:pt x="7570279" y="260832"/>
                  </a:lnTo>
                  <a:lnTo>
                    <a:pt x="7576947" y="248132"/>
                  </a:lnTo>
                  <a:lnTo>
                    <a:pt x="7587564" y="248132"/>
                  </a:lnTo>
                  <a:lnTo>
                    <a:pt x="7586713" y="235432"/>
                  </a:lnTo>
                  <a:lnTo>
                    <a:pt x="7597838" y="235432"/>
                  </a:lnTo>
                  <a:lnTo>
                    <a:pt x="7601115" y="248132"/>
                  </a:lnTo>
                  <a:lnTo>
                    <a:pt x="7608329" y="248132"/>
                  </a:lnTo>
                  <a:lnTo>
                    <a:pt x="7613713" y="235432"/>
                  </a:lnTo>
                  <a:lnTo>
                    <a:pt x="7626959" y="235432"/>
                  </a:lnTo>
                  <a:lnTo>
                    <a:pt x="7628153" y="222732"/>
                  </a:lnTo>
                  <a:lnTo>
                    <a:pt x="7608570" y="222732"/>
                  </a:lnTo>
                  <a:lnTo>
                    <a:pt x="7585418" y="235432"/>
                  </a:lnTo>
                  <a:lnTo>
                    <a:pt x="7558837" y="235432"/>
                  </a:lnTo>
                  <a:lnTo>
                    <a:pt x="7556500" y="222732"/>
                  </a:lnTo>
                  <a:lnTo>
                    <a:pt x="7548639" y="222732"/>
                  </a:lnTo>
                  <a:lnTo>
                    <a:pt x="7548245" y="235432"/>
                  </a:lnTo>
                  <a:lnTo>
                    <a:pt x="7542504" y="222732"/>
                  </a:lnTo>
                  <a:lnTo>
                    <a:pt x="7541222" y="226822"/>
                  </a:lnTo>
                  <a:lnTo>
                    <a:pt x="7541222" y="248132"/>
                  </a:lnTo>
                  <a:lnTo>
                    <a:pt x="7537551" y="260832"/>
                  </a:lnTo>
                  <a:lnTo>
                    <a:pt x="7528928" y="260832"/>
                  </a:lnTo>
                  <a:lnTo>
                    <a:pt x="7530973" y="248132"/>
                  </a:lnTo>
                  <a:lnTo>
                    <a:pt x="7541222" y="248132"/>
                  </a:lnTo>
                  <a:lnTo>
                    <a:pt x="7541222" y="226822"/>
                  </a:lnTo>
                  <a:lnTo>
                    <a:pt x="7538517" y="235432"/>
                  </a:lnTo>
                  <a:lnTo>
                    <a:pt x="7527290" y="224599"/>
                  </a:lnTo>
                  <a:lnTo>
                    <a:pt x="7527290" y="311632"/>
                  </a:lnTo>
                  <a:lnTo>
                    <a:pt x="7526439" y="324332"/>
                  </a:lnTo>
                  <a:lnTo>
                    <a:pt x="7513701" y="324332"/>
                  </a:lnTo>
                  <a:lnTo>
                    <a:pt x="7513650" y="311632"/>
                  </a:lnTo>
                  <a:lnTo>
                    <a:pt x="7527290" y="311632"/>
                  </a:lnTo>
                  <a:lnTo>
                    <a:pt x="7527290" y="224599"/>
                  </a:lnTo>
                  <a:lnTo>
                    <a:pt x="7525359" y="222732"/>
                  </a:lnTo>
                  <a:lnTo>
                    <a:pt x="7522070" y="226529"/>
                  </a:lnTo>
                  <a:lnTo>
                    <a:pt x="7522070" y="260832"/>
                  </a:lnTo>
                  <a:lnTo>
                    <a:pt x="7518667" y="260832"/>
                  </a:lnTo>
                  <a:lnTo>
                    <a:pt x="7519124" y="248132"/>
                  </a:lnTo>
                  <a:lnTo>
                    <a:pt x="7521994" y="248132"/>
                  </a:lnTo>
                  <a:lnTo>
                    <a:pt x="7522070" y="260832"/>
                  </a:lnTo>
                  <a:lnTo>
                    <a:pt x="7522070" y="226529"/>
                  </a:lnTo>
                  <a:lnTo>
                    <a:pt x="7514349" y="235432"/>
                  </a:lnTo>
                  <a:lnTo>
                    <a:pt x="7507630" y="235432"/>
                  </a:lnTo>
                  <a:lnTo>
                    <a:pt x="7507630" y="730732"/>
                  </a:lnTo>
                  <a:lnTo>
                    <a:pt x="7503376" y="730732"/>
                  </a:lnTo>
                  <a:lnTo>
                    <a:pt x="7503376" y="756132"/>
                  </a:lnTo>
                  <a:lnTo>
                    <a:pt x="7500290" y="765327"/>
                  </a:lnTo>
                  <a:lnTo>
                    <a:pt x="7500290" y="984732"/>
                  </a:lnTo>
                  <a:lnTo>
                    <a:pt x="7479678" y="984732"/>
                  </a:lnTo>
                  <a:lnTo>
                    <a:pt x="7479678" y="1022832"/>
                  </a:lnTo>
                  <a:lnTo>
                    <a:pt x="7472515" y="1022832"/>
                  </a:lnTo>
                  <a:lnTo>
                    <a:pt x="7473239" y="1010132"/>
                  </a:lnTo>
                  <a:lnTo>
                    <a:pt x="7479512" y="1010132"/>
                  </a:lnTo>
                  <a:lnTo>
                    <a:pt x="7479678" y="1022832"/>
                  </a:lnTo>
                  <a:lnTo>
                    <a:pt x="7479678" y="984732"/>
                  </a:lnTo>
                  <a:lnTo>
                    <a:pt x="7475042" y="984732"/>
                  </a:lnTo>
                  <a:lnTo>
                    <a:pt x="7473912" y="984732"/>
                  </a:lnTo>
                  <a:lnTo>
                    <a:pt x="7473912" y="997432"/>
                  </a:lnTo>
                  <a:lnTo>
                    <a:pt x="7469568" y="1010132"/>
                  </a:lnTo>
                  <a:lnTo>
                    <a:pt x="7468756" y="1010132"/>
                  </a:lnTo>
                  <a:lnTo>
                    <a:pt x="7468781" y="1022832"/>
                  </a:lnTo>
                  <a:lnTo>
                    <a:pt x="7461656" y="1022832"/>
                  </a:lnTo>
                  <a:lnTo>
                    <a:pt x="7461618" y="1010132"/>
                  </a:lnTo>
                  <a:lnTo>
                    <a:pt x="7468514" y="1010132"/>
                  </a:lnTo>
                  <a:lnTo>
                    <a:pt x="7466558" y="997432"/>
                  </a:lnTo>
                  <a:lnTo>
                    <a:pt x="7473912" y="997432"/>
                  </a:lnTo>
                  <a:lnTo>
                    <a:pt x="7473912" y="984732"/>
                  </a:lnTo>
                  <a:lnTo>
                    <a:pt x="7453490" y="984732"/>
                  </a:lnTo>
                  <a:lnTo>
                    <a:pt x="7458037" y="972032"/>
                  </a:lnTo>
                  <a:lnTo>
                    <a:pt x="7462215" y="972032"/>
                  </a:lnTo>
                  <a:lnTo>
                    <a:pt x="7464006" y="959332"/>
                  </a:lnTo>
                  <a:lnTo>
                    <a:pt x="7478255" y="959332"/>
                  </a:lnTo>
                  <a:lnTo>
                    <a:pt x="7474204" y="972032"/>
                  </a:lnTo>
                  <a:lnTo>
                    <a:pt x="7470280" y="972032"/>
                  </a:lnTo>
                  <a:lnTo>
                    <a:pt x="7475042" y="984732"/>
                  </a:lnTo>
                  <a:lnTo>
                    <a:pt x="7481062" y="972032"/>
                  </a:lnTo>
                  <a:lnTo>
                    <a:pt x="7483424" y="972032"/>
                  </a:lnTo>
                  <a:lnTo>
                    <a:pt x="7482916" y="959332"/>
                  </a:lnTo>
                  <a:lnTo>
                    <a:pt x="7488847" y="959332"/>
                  </a:lnTo>
                  <a:lnTo>
                    <a:pt x="7488593" y="946632"/>
                  </a:lnTo>
                  <a:lnTo>
                    <a:pt x="7495743" y="946632"/>
                  </a:lnTo>
                  <a:lnTo>
                    <a:pt x="7495997" y="959332"/>
                  </a:lnTo>
                  <a:lnTo>
                    <a:pt x="7492098" y="959332"/>
                  </a:lnTo>
                  <a:lnTo>
                    <a:pt x="7489888" y="972032"/>
                  </a:lnTo>
                  <a:lnTo>
                    <a:pt x="7495299" y="972032"/>
                  </a:lnTo>
                  <a:lnTo>
                    <a:pt x="7500290" y="984732"/>
                  </a:lnTo>
                  <a:lnTo>
                    <a:pt x="7500290" y="765327"/>
                  </a:lnTo>
                  <a:lnTo>
                    <a:pt x="7499109" y="768832"/>
                  </a:lnTo>
                  <a:lnTo>
                    <a:pt x="7498905" y="768832"/>
                  </a:lnTo>
                  <a:lnTo>
                    <a:pt x="7498905" y="794232"/>
                  </a:lnTo>
                  <a:lnTo>
                    <a:pt x="7498410" y="806932"/>
                  </a:lnTo>
                  <a:lnTo>
                    <a:pt x="7495451" y="794232"/>
                  </a:lnTo>
                  <a:lnTo>
                    <a:pt x="7498905" y="794232"/>
                  </a:lnTo>
                  <a:lnTo>
                    <a:pt x="7498905" y="768832"/>
                  </a:lnTo>
                  <a:lnTo>
                    <a:pt x="7496188" y="768832"/>
                  </a:lnTo>
                  <a:lnTo>
                    <a:pt x="7500467" y="756132"/>
                  </a:lnTo>
                  <a:lnTo>
                    <a:pt x="7503376" y="756132"/>
                  </a:lnTo>
                  <a:lnTo>
                    <a:pt x="7503376" y="730732"/>
                  </a:lnTo>
                  <a:lnTo>
                    <a:pt x="7498435" y="730732"/>
                  </a:lnTo>
                  <a:lnTo>
                    <a:pt x="7493787" y="718032"/>
                  </a:lnTo>
                  <a:lnTo>
                    <a:pt x="7502284" y="718032"/>
                  </a:lnTo>
                  <a:lnTo>
                    <a:pt x="7507630" y="730732"/>
                  </a:lnTo>
                  <a:lnTo>
                    <a:pt x="7507630" y="235432"/>
                  </a:lnTo>
                  <a:lnTo>
                    <a:pt x="7507148" y="235432"/>
                  </a:lnTo>
                  <a:lnTo>
                    <a:pt x="7507148" y="337032"/>
                  </a:lnTo>
                  <a:lnTo>
                    <a:pt x="7504392" y="337032"/>
                  </a:lnTo>
                  <a:lnTo>
                    <a:pt x="7507059" y="324332"/>
                  </a:lnTo>
                  <a:lnTo>
                    <a:pt x="7507148" y="337032"/>
                  </a:lnTo>
                  <a:lnTo>
                    <a:pt x="7507148" y="235432"/>
                  </a:lnTo>
                  <a:lnTo>
                    <a:pt x="7489838" y="235432"/>
                  </a:lnTo>
                  <a:lnTo>
                    <a:pt x="7489838" y="718032"/>
                  </a:lnTo>
                  <a:lnTo>
                    <a:pt x="7487044" y="730732"/>
                  </a:lnTo>
                  <a:lnTo>
                    <a:pt x="7479322" y="730732"/>
                  </a:lnTo>
                  <a:lnTo>
                    <a:pt x="7483640" y="743432"/>
                  </a:lnTo>
                  <a:lnTo>
                    <a:pt x="7480338" y="743432"/>
                  </a:lnTo>
                  <a:lnTo>
                    <a:pt x="7480338" y="768832"/>
                  </a:lnTo>
                  <a:lnTo>
                    <a:pt x="7464933" y="768832"/>
                  </a:lnTo>
                  <a:lnTo>
                    <a:pt x="7477836" y="756132"/>
                  </a:lnTo>
                  <a:lnTo>
                    <a:pt x="7480338" y="768832"/>
                  </a:lnTo>
                  <a:lnTo>
                    <a:pt x="7480338" y="743432"/>
                  </a:lnTo>
                  <a:lnTo>
                    <a:pt x="7466114" y="743432"/>
                  </a:lnTo>
                  <a:lnTo>
                    <a:pt x="7461758" y="730732"/>
                  </a:lnTo>
                  <a:lnTo>
                    <a:pt x="7465796" y="730732"/>
                  </a:lnTo>
                  <a:lnTo>
                    <a:pt x="7464806" y="718032"/>
                  </a:lnTo>
                  <a:lnTo>
                    <a:pt x="7489838" y="718032"/>
                  </a:lnTo>
                  <a:lnTo>
                    <a:pt x="7489838" y="235432"/>
                  </a:lnTo>
                  <a:lnTo>
                    <a:pt x="7483526" y="235432"/>
                  </a:lnTo>
                  <a:lnTo>
                    <a:pt x="7481227" y="222732"/>
                  </a:lnTo>
                  <a:lnTo>
                    <a:pt x="7438364" y="222732"/>
                  </a:lnTo>
                  <a:lnTo>
                    <a:pt x="7438364" y="718032"/>
                  </a:lnTo>
                  <a:lnTo>
                    <a:pt x="7435443" y="726579"/>
                  </a:lnTo>
                  <a:lnTo>
                    <a:pt x="7435443" y="984732"/>
                  </a:lnTo>
                  <a:lnTo>
                    <a:pt x="7425842" y="984732"/>
                  </a:lnTo>
                  <a:lnTo>
                    <a:pt x="7430871" y="972032"/>
                  </a:lnTo>
                  <a:lnTo>
                    <a:pt x="7435443" y="984732"/>
                  </a:lnTo>
                  <a:lnTo>
                    <a:pt x="7435443" y="726579"/>
                  </a:lnTo>
                  <a:lnTo>
                    <a:pt x="7434021" y="730732"/>
                  </a:lnTo>
                  <a:lnTo>
                    <a:pt x="7433030" y="730732"/>
                  </a:lnTo>
                  <a:lnTo>
                    <a:pt x="7431113" y="718032"/>
                  </a:lnTo>
                  <a:lnTo>
                    <a:pt x="7438364" y="718032"/>
                  </a:lnTo>
                  <a:lnTo>
                    <a:pt x="7438364" y="222732"/>
                  </a:lnTo>
                  <a:lnTo>
                    <a:pt x="7382815" y="222732"/>
                  </a:lnTo>
                  <a:lnTo>
                    <a:pt x="7382815" y="1213332"/>
                  </a:lnTo>
                  <a:lnTo>
                    <a:pt x="7380287" y="1225435"/>
                  </a:lnTo>
                  <a:lnTo>
                    <a:pt x="7380287" y="1975332"/>
                  </a:lnTo>
                  <a:lnTo>
                    <a:pt x="7363422" y="1975332"/>
                  </a:lnTo>
                  <a:lnTo>
                    <a:pt x="7361606" y="1988032"/>
                  </a:lnTo>
                  <a:lnTo>
                    <a:pt x="7355205" y="1988032"/>
                  </a:lnTo>
                  <a:lnTo>
                    <a:pt x="7351712" y="1975332"/>
                  </a:lnTo>
                  <a:lnTo>
                    <a:pt x="7350315" y="1988032"/>
                  </a:lnTo>
                  <a:lnTo>
                    <a:pt x="7343889" y="1988032"/>
                  </a:lnTo>
                  <a:lnTo>
                    <a:pt x="7340562" y="1975332"/>
                  </a:lnTo>
                  <a:lnTo>
                    <a:pt x="7336079" y="1975332"/>
                  </a:lnTo>
                  <a:lnTo>
                    <a:pt x="7335304" y="1988032"/>
                  </a:lnTo>
                  <a:lnTo>
                    <a:pt x="7325728" y="1988032"/>
                  </a:lnTo>
                  <a:lnTo>
                    <a:pt x="7320623" y="1975332"/>
                  </a:lnTo>
                  <a:lnTo>
                    <a:pt x="7319886" y="1962632"/>
                  </a:lnTo>
                  <a:lnTo>
                    <a:pt x="7333755" y="1962632"/>
                  </a:lnTo>
                  <a:lnTo>
                    <a:pt x="7341425" y="1949932"/>
                  </a:lnTo>
                  <a:lnTo>
                    <a:pt x="7349731" y="1949932"/>
                  </a:lnTo>
                  <a:lnTo>
                    <a:pt x="7358532" y="1962632"/>
                  </a:lnTo>
                  <a:lnTo>
                    <a:pt x="7379881" y="1962632"/>
                  </a:lnTo>
                  <a:lnTo>
                    <a:pt x="7380287" y="1975332"/>
                  </a:lnTo>
                  <a:lnTo>
                    <a:pt x="7380287" y="1225435"/>
                  </a:lnTo>
                  <a:lnTo>
                    <a:pt x="7380160" y="1226032"/>
                  </a:lnTo>
                  <a:lnTo>
                    <a:pt x="7363942" y="1226032"/>
                  </a:lnTo>
                  <a:lnTo>
                    <a:pt x="7363942" y="1543532"/>
                  </a:lnTo>
                  <a:lnTo>
                    <a:pt x="7349744" y="1543532"/>
                  </a:lnTo>
                  <a:lnTo>
                    <a:pt x="7345362" y="1530832"/>
                  </a:lnTo>
                  <a:lnTo>
                    <a:pt x="7363193" y="1530832"/>
                  </a:lnTo>
                  <a:lnTo>
                    <a:pt x="7363942" y="1543532"/>
                  </a:lnTo>
                  <a:lnTo>
                    <a:pt x="7363942" y="1226032"/>
                  </a:lnTo>
                  <a:lnTo>
                    <a:pt x="7363231" y="1226032"/>
                  </a:lnTo>
                  <a:lnTo>
                    <a:pt x="7363231" y="1492732"/>
                  </a:lnTo>
                  <a:lnTo>
                    <a:pt x="7361923" y="1505432"/>
                  </a:lnTo>
                  <a:lnTo>
                    <a:pt x="7359396" y="1505432"/>
                  </a:lnTo>
                  <a:lnTo>
                    <a:pt x="7359205" y="1492732"/>
                  </a:lnTo>
                  <a:lnTo>
                    <a:pt x="7363231" y="1492732"/>
                  </a:lnTo>
                  <a:lnTo>
                    <a:pt x="7363231" y="1226032"/>
                  </a:lnTo>
                  <a:lnTo>
                    <a:pt x="7360209" y="1226032"/>
                  </a:lnTo>
                  <a:lnTo>
                    <a:pt x="7366241" y="1213332"/>
                  </a:lnTo>
                  <a:lnTo>
                    <a:pt x="7382815" y="1213332"/>
                  </a:lnTo>
                  <a:lnTo>
                    <a:pt x="7382815" y="222732"/>
                  </a:lnTo>
                  <a:lnTo>
                    <a:pt x="7382230" y="222732"/>
                  </a:lnTo>
                  <a:lnTo>
                    <a:pt x="7382230" y="768832"/>
                  </a:lnTo>
                  <a:lnTo>
                    <a:pt x="7374991" y="768832"/>
                  </a:lnTo>
                  <a:lnTo>
                    <a:pt x="7379309" y="756132"/>
                  </a:lnTo>
                  <a:lnTo>
                    <a:pt x="7382230" y="768832"/>
                  </a:lnTo>
                  <a:lnTo>
                    <a:pt x="7382230" y="222732"/>
                  </a:lnTo>
                  <a:lnTo>
                    <a:pt x="7364400" y="222732"/>
                  </a:lnTo>
                  <a:lnTo>
                    <a:pt x="7364400" y="768832"/>
                  </a:lnTo>
                  <a:lnTo>
                    <a:pt x="7357199" y="768832"/>
                  </a:lnTo>
                  <a:lnTo>
                    <a:pt x="7361504" y="756132"/>
                  </a:lnTo>
                  <a:lnTo>
                    <a:pt x="7364400" y="768832"/>
                  </a:lnTo>
                  <a:lnTo>
                    <a:pt x="7364400" y="222732"/>
                  </a:lnTo>
                  <a:lnTo>
                    <a:pt x="7353948" y="222732"/>
                  </a:lnTo>
                  <a:lnTo>
                    <a:pt x="7353948" y="1505432"/>
                  </a:lnTo>
                  <a:lnTo>
                    <a:pt x="7344778" y="1505432"/>
                  </a:lnTo>
                  <a:lnTo>
                    <a:pt x="7345820" y="1492732"/>
                  </a:lnTo>
                  <a:lnTo>
                    <a:pt x="7353948" y="1505432"/>
                  </a:lnTo>
                  <a:lnTo>
                    <a:pt x="7353948" y="222732"/>
                  </a:lnTo>
                  <a:lnTo>
                    <a:pt x="7352563" y="222732"/>
                  </a:lnTo>
                  <a:lnTo>
                    <a:pt x="7352563" y="1441932"/>
                  </a:lnTo>
                  <a:lnTo>
                    <a:pt x="7352271" y="1441411"/>
                  </a:lnTo>
                  <a:lnTo>
                    <a:pt x="7352271" y="1492732"/>
                  </a:lnTo>
                  <a:lnTo>
                    <a:pt x="7346467" y="1492732"/>
                  </a:lnTo>
                  <a:lnTo>
                    <a:pt x="7351814" y="1480032"/>
                  </a:lnTo>
                  <a:lnTo>
                    <a:pt x="7352271" y="1492732"/>
                  </a:lnTo>
                  <a:lnTo>
                    <a:pt x="7352271" y="1441411"/>
                  </a:lnTo>
                  <a:lnTo>
                    <a:pt x="7345489" y="1429232"/>
                  </a:lnTo>
                  <a:lnTo>
                    <a:pt x="7339800" y="1441932"/>
                  </a:lnTo>
                  <a:lnTo>
                    <a:pt x="7340397" y="1429232"/>
                  </a:lnTo>
                  <a:lnTo>
                    <a:pt x="7345489" y="1429232"/>
                  </a:lnTo>
                  <a:lnTo>
                    <a:pt x="7350646" y="1429232"/>
                  </a:lnTo>
                  <a:lnTo>
                    <a:pt x="7352563" y="1441932"/>
                  </a:lnTo>
                  <a:lnTo>
                    <a:pt x="7352563" y="222732"/>
                  </a:lnTo>
                  <a:lnTo>
                    <a:pt x="7348309" y="222732"/>
                  </a:lnTo>
                  <a:lnTo>
                    <a:pt x="7348309" y="768832"/>
                  </a:lnTo>
                  <a:lnTo>
                    <a:pt x="7344740" y="768832"/>
                  </a:lnTo>
                  <a:lnTo>
                    <a:pt x="7345362" y="756132"/>
                  </a:lnTo>
                  <a:lnTo>
                    <a:pt x="7348309" y="768832"/>
                  </a:lnTo>
                  <a:lnTo>
                    <a:pt x="7348309" y="222732"/>
                  </a:lnTo>
                  <a:lnTo>
                    <a:pt x="7333983" y="222732"/>
                  </a:lnTo>
                  <a:lnTo>
                    <a:pt x="7333983" y="768832"/>
                  </a:lnTo>
                  <a:lnTo>
                    <a:pt x="7330402" y="768832"/>
                  </a:lnTo>
                  <a:lnTo>
                    <a:pt x="7330948" y="756132"/>
                  </a:lnTo>
                  <a:lnTo>
                    <a:pt x="7333945" y="756132"/>
                  </a:lnTo>
                  <a:lnTo>
                    <a:pt x="7333983" y="768832"/>
                  </a:lnTo>
                  <a:lnTo>
                    <a:pt x="7333983" y="222732"/>
                  </a:lnTo>
                  <a:lnTo>
                    <a:pt x="7325639" y="222732"/>
                  </a:lnTo>
                  <a:lnTo>
                    <a:pt x="7325639" y="1200632"/>
                  </a:lnTo>
                  <a:lnTo>
                    <a:pt x="7324560" y="1213332"/>
                  </a:lnTo>
                  <a:lnTo>
                    <a:pt x="7320750" y="1200632"/>
                  </a:lnTo>
                  <a:lnTo>
                    <a:pt x="7325639" y="1200632"/>
                  </a:lnTo>
                  <a:lnTo>
                    <a:pt x="7325639" y="222732"/>
                  </a:lnTo>
                  <a:lnTo>
                    <a:pt x="7310158" y="222732"/>
                  </a:lnTo>
                  <a:lnTo>
                    <a:pt x="7310158" y="1530832"/>
                  </a:lnTo>
                  <a:lnTo>
                    <a:pt x="7300976" y="1530832"/>
                  </a:lnTo>
                  <a:lnTo>
                    <a:pt x="7300874" y="1518132"/>
                  </a:lnTo>
                  <a:lnTo>
                    <a:pt x="7308266" y="1518132"/>
                  </a:lnTo>
                  <a:lnTo>
                    <a:pt x="7310158" y="1530832"/>
                  </a:lnTo>
                  <a:lnTo>
                    <a:pt x="7310158" y="222732"/>
                  </a:lnTo>
                  <a:lnTo>
                    <a:pt x="7289863" y="222732"/>
                  </a:lnTo>
                  <a:lnTo>
                    <a:pt x="7289863" y="1518132"/>
                  </a:lnTo>
                  <a:lnTo>
                    <a:pt x="7289825" y="1530832"/>
                  </a:lnTo>
                  <a:lnTo>
                    <a:pt x="7282561" y="1530832"/>
                  </a:lnTo>
                  <a:lnTo>
                    <a:pt x="7282599" y="1518132"/>
                  </a:lnTo>
                  <a:lnTo>
                    <a:pt x="7289863" y="1518132"/>
                  </a:lnTo>
                  <a:lnTo>
                    <a:pt x="7289863" y="222732"/>
                  </a:lnTo>
                  <a:lnTo>
                    <a:pt x="7283272" y="222732"/>
                  </a:lnTo>
                  <a:lnTo>
                    <a:pt x="7281939" y="210032"/>
                  </a:lnTo>
                  <a:lnTo>
                    <a:pt x="7276770" y="210032"/>
                  </a:lnTo>
                  <a:lnTo>
                    <a:pt x="7276770" y="1403832"/>
                  </a:lnTo>
                  <a:lnTo>
                    <a:pt x="7268921" y="1416532"/>
                  </a:lnTo>
                  <a:lnTo>
                    <a:pt x="7263968" y="1411528"/>
                  </a:lnTo>
                  <a:lnTo>
                    <a:pt x="7263968" y="1518132"/>
                  </a:lnTo>
                  <a:lnTo>
                    <a:pt x="7259853" y="1518132"/>
                  </a:lnTo>
                  <a:lnTo>
                    <a:pt x="7259853" y="1949932"/>
                  </a:lnTo>
                  <a:lnTo>
                    <a:pt x="7259764" y="1962632"/>
                  </a:lnTo>
                  <a:lnTo>
                    <a:pt x="7256094" y="1962632"/>
                  </a:lnTo>
                  <a:lnTo>
                    <a:pt x="7256119" y="1975332"/>
                  </a:lnTo>
                  <a:lnTo>
                    <a:pt x="7248690" y="1975332"/>
                  </a:lnTo>
                  <a:lnTo>
                    <a:pt x="7248690" y="1962632"/>
                  </a:lnTo>
                  <a:lnTo>
                    <a:pt x="7253135" y="1962632"/>
                  </a:lnTo>
                  <a:lnTo>
                    <a:pt x="7252030" y="1949932"/>
                  </a:lnTo>
                  <a:lnTo>
                    <a:pt x="7259853" y="1949932"/>
                  </a:lnTo>
                  <a:lnTo>
                    <a:pt x="7259853" y="1518132"/>
                  </a:lnTo>
                  <a:lnTo>
                    <a:pt x="7257897" y="1518132"/>
                  </a:lnTo>
                  <a:lnTo>
                    <a:pt x="7261403" y="1505432"/>
                  </a:lnTo>
                  <a:lnTo>
                    <a:pt x="7263968" y="1518132"/>
                  </a:lnTo>
                  <a:lnTo>
                    <a:pt x="7263968" y="1411528"/>
                  </a:lnTo>
                  <a:lnTo>
                    <a:pt x="7256373" y="1403832"/>
                  </a:lnTo>
                  <a:lnTo>
                    <a:pt x="7248436" y="1403832"/>
                  </a:lnTo>
                  <a:lnTo>
                    <a:pt x="7248436" y="1988032"/>
                  </a:lnTo>
                  <a:lnTo>
                    <a:pt x="7240168" y="2000732"/>
                  </a:lnTo>
                  <a:lnTo>
                    <a:pt x="7232523" y="2000732"/>
                  </a:lnTo>
                  <a:lnTo>
                    <a:pt x="7226401" y="1988032"/>
                  </a:lnTo>
                  <a:lnTo>
                    <a:pt x="7248436" y="1988032"/>
                  </a:lnTo>
                  <a:lnTo>
                    <a:pt x="7248436" y="1403832"/>
                  </a:lnTo>
                  <a:lnTo>
                    <a:pt x="7243902" y="1403832"/>
                  </a:lnTo>
                  <a:lnTo>
                    <a:pt x="7243902" y="1518132"/>
                  </a:lnTo>
                  <a:lnTo>
                    <a:pt x="7239355" y="1530832"/>
                  </a:lnTo>
                  <a:lnTo>
                    <a:pt x="7238352" y="1530832"/>
                  </a:lnTo>
                  <a:lnTo>
                    <a:pt x="7236396" y="1518132"/>
                  </a:lnTo>
                  <a:lnTo>
                    <a:pt x="7243902" y="1518132"/>
                  </a:lnTo>
                  <a:lnTo>
                    <a:pt x="7243902" y="1403832"/>
                  </a:lnTo>
                  <a:lnTo>
                    <a:pt x="7243267" y="1403832"/>
                  </a:lnTo>
                  <a:lnTo>
                    <a:pt x="7251039" y="1391132"/>
                  </a:lnTo>
                  <a:lnTo>
                    <a:pt x="7257034" y="1403832"/>
                  </a:lnTo>
                  <a:lnTo>
                    <a:pt x="7276770" y="1403832"/>
                  </a:lnTo>
                  <a:lnTo>
                    <a:pt x="7276770" y="210032"/>
                  </a:lnTo>
                  <a:lnTo>
                    <a:pt x="7274522" y="210032"/>
                  </a:lnTo>
                  <a:lnTo>
                    <a:pt x="7275970" y="222732"/>
                  </a:lnTo>
                  <a:lnTo>
                    <a:pt x="7269937" y="222732"/>
                  </a:lnTo>
                  <a:lnTo>
                    <a:pt x="7269937" y="1213332"/>
                  </a:lnTo>
                  <a:lnTo>
                    <a:pt x="7263435" y="1213332"/>
                  </a:lnTo>
                  <a:lnTo>
                    <a:pt x="7262190" y="1200632"/>
                  </a:lnTo>
                  <a:lnTo>
                    <a:pt x="7269835" y="1200632"/>
                  </a:lnTo>
                  <a:lnTo>
                    <a:pt x="7269937" y="1213332"/>
                  </a:lnTo>
                  <a:lnTo>
                    <a:pt x="7269937" y="222732"/>
                  </a:lnTo>
                  <a:lnTo>
                    <a:pt x="7258698" y="222732"/>
                  </a:lnTo>
                  <a:lnTo>
                    <a:pt x="7256653" y="210032"/>
                  </a:lnTo>
                  <a:lnTo>
                    <a:pt x="7253643" y="210032"/>
                  </a:lnTo>
                  <a:lnTo>
                    <a:pt x="7255091" y="222732"/>
                  </a:lnTo>
                  <a:lnTo>
                    <a:pt x="7246861" y="222732"/>
                  </a:lnTo>
                  <a:lnTo>
                    <a:pt x="7245756" y="210032"/>
                  </a:lnTo>
                  <a:lnTo>
                    <a:pt x="7241070" y="210032"/>
                  </a:lnTo>
                  <a:lnTo>
                    <a:pt x="7238797" y="222732"/>
                  </a:lnTo>
                  <a:lnTo>
                    <a:pt x="7235266" y="222732"/>
                  </a:lnTo>
                  <a:lnTo>
                    <a:pt x="7238098" y="210032"/>
                  </a:lnTo>
                  <a:lnTo>
                    <a:pt x="7224649" y="210032"/>
                  </a:lnTo>
                  <a:lnTo>
                    <a:pt x="7224649" y="1988032"/>
                  </a:lnTo>
                  <a:lnTo>
                    <a:pt x="7219988" y="2000732"/>
                  </a:lnTo>
                  <a:lnTo>
                    <a:pt x="7218947" y="2000732"/>
                  </a:lnTo>
                  <a:lnTo>
                    <a:pt x="7217042" y="1988032"/>
                  </a:lnTo>
                  <a:lnTo>
                    <a:pt x="7224649" y="1988032"/>
                  </a:lnTo>
                  <a:lnTo>
                    <a:pt x="7224649" y="210032"/>
                  </a:lnTo>
                  <a:lnTo>
                    <a:pt x="7215162" y="210032"/>
                  </a:lnTo>
                  <a:lnTo>
                    <a:pt x="7215162" y="1988032"/>
                  </a:lnTo>
                  <a:lnTo>
                    <a:pt x="7212165" y="2000732"/>
                  </a:lnTo>
                  <a:lnTo>
                    <a:pt x="7193381" y="2000732"/>
                  </a:lnTo>
                  <a:lnTo>
                    <a:pt x="7192658" y="1988032"/>
                  </a:lnTo>
                  <a:lnTo>
                    <a:pt x="7215162" y="1988032"/>
                  </a:lnTo>
                  <a:lnTo>
                    <a:pt x="7215162" y="210032"/>
                  </a:lnTo>
                  <a:lnTo>
                    <a:pt x="7192289" y="210032"/>
                  </a:lnTo>
                  <a:lnTo>
                    <a:pt x="7192289" y="1962632"/>
                  </a:lnTo>
                  <a:lnTo>
                    <a:pt x="7188886" y="1962632"/>
                  </a:lnTo>
                  <a:lnTo>
                    <a:pt x="7188886" y="2000732"/>
                  </a:lnTo>
                  <a:lnTo>
                    <a:pt x="7181482" y="2000732"/>
                  </a:lnTo>
                  <a:lnTo>
                    <a:pt x="7178357" y="2013432"/>
                  </a:lnTo>
                  <a:lnTo>
                    <a:pt x="7162787" y="2013432"/>
                  </a:lnTo>
                  <a:lnTo>
                    <a:pt x="7162571" y="1988032"/>
                  </a:lnTo>
                  <a:lnTo>
                    <a:pt x="7171449" y="1988032"/>
                  </a:lnTo>
                  <a:lnTo>
                    <a:pt x="7170204" y="2000732"/>
                  </a:lnTo>
                  <a:lnTo>
                    <a:pt x="7180593" y="2000732"/>
                  </a:lnTo>
                  <a:lnTo>
                    <a:pt x="7181278" y="1988032"/>
                  </a:lnTo>
                  <a:lnTo>
                    <a:pt x="7186015" y="1988032"/>
                  </a:lnTo>
                  <a:lnTo>
                    <a:pt x="7188886" y="2000732"/>
                  </a:lnTo>
                  <a:lnTo>
                    <a:pt x="7188886" y="1962632"/>
                  </a:lnTo>
                  <a:lnTo>
                    <a:pt x="7187743" y="1962632"/>
                  </a:lnTo>
                  <a:lnTo>
                    <a:pt x="7189838" y="1949932"/>
                  </a:lnTo>
                  <a:lnTo>
                    <a:pt x="7192289" y="1962632"/>
                  </a:lnTo>
                  <a:lnTo>
                    <a:pt x="7192289" y="210032"/>
                  </a:lnTo>
                  <a:lnTo>
                    <a:pt x="7168108" y="210032"/>
                  </a:lnTo>
                  <a:lnTo>
                    <a:pt x="7168108" y="1200632"/>
                  </a:lnTo>
                  <a:lnTo>
                    <a:pt x="7165822" y="1213332"/>
                  </a:lnTo>
                  <a:lnTo>
                    <a:pt x="7163041" y="1213332"/>
                  </a:lnTo>
                  <a:lnTo>
                    <a:pt x="7163041" y="1391132"/>
                  </a:lnTo>
                  <a:lnTo>
                    <a:pt x="7162330" y="1403832"/>
                  </a:lnTo>
                  <a:lnTo>
                    <a:pt x="7152132" y="1391132"/>
                  </a:lnTo>
                  <a:lnTo>
                    <a:pt x="7152157" y="1403832"/>
                  </a:lnTo>
                  <a:lnTo>
                    <a:pt x="7151383" y="1403832"/>
                  </a:lnTo>
                  <a:lnTo>
                    <a:pt x="7151383" y="2000732"/>
                  </a:lnTo>
                  <a:lnTo>
                    <a:pt x="7143420" y="2000732"/>
                  </a:lnTo>
                  <a:lnTo>
                    <a:pt x="7136422" y="2013432"/>
                  </a:lnTo>
                  <a:lnTo>
                    <a:pt x="7137159" y="2000732"/>
                  </a:lnTo>
                  <a:lnTo>
                    <a:pt x="7141057" y="1988032"/>
                  </a:lnTo>
                  <a:lnTo>
                    <a:pt x="7146366" y="1988032"/>
                  </a:lnTo>
                  <a:lnTo>
                    <a:pt x="7151383" y="2000732"/>
                  </a:lnTo>
                  <a:lnTo>
                    <a:pt x="7151383" y="1403832"/>
                  </a:lnTo>
                  <a:lnTo>
                    <a:pt x="7147801" y="1403832"/>
                  </a:lnTo>
                  <a:lnTo>
                    <a:pt x="7150341" y="1391132"/>
                  </a:lnTo>
                  <a:lnTo>
                    <a:pt x="7152132" y="1391132"/>
                  </a:lnTo>
                  <a:lnTo>
                    <a:pt x="7163041" y="1391132"/>
                  </a:lnTo>
                  <a:lnTo>
                    <a:pt x="7163041" y="1213332"/>
                  </a:lnTo>
                  <a:lnTo>
                    <a:pt x="7153669" y="1213332"/>
                  </a:lnTo>
                  <a:lnTo>
                    <a:pt x="7153415" y="1200632"/>
                  </a:lnTo>
                  <a:lnTo>
                    <a:pt x="7168108" y="1200632"/>
                  </a:lnTo>
                  <a:lnTo>
                    <a:pt x="7168108" y="210032"/>
                  </a:lnTo>
                  <a:lnTo>
                    <a:pt x="7135596" y="210032"/>
                  </a:lnTo>
                  <a:lnTo>
                    <a:pt x="7128751" y="206959"/>
                  </a:lnTo>
                  <a:lnTo>
                    <a:pt x="7128751" y="1988032"/>
                  </a:lnTo>
                  <a:lnTo>
                    <a:pt x="7126097" y="2000732"/>
                  </a:lnTo>
                  <a:lnTo>
                    <a:pt x="7109714" y="2000732"/>
                  </a:lnTo>
                  <a:lnTo>
                    <a:pt x="7114730" y="1988032"/>
                  </a:lnTo>
                  <a:lnTo>
                    <a:pt x="7128751" y="1988032"/>
                  </a:lnTo>
                  <a:lnTo>
                    <a:pt x="7128751" y="206959"/>
                  </a:lnTo>
                  <a:lnTo>
                    <a:pt x="7107377" y="197332"/>
                  </a:lnTo>
                  <a:lnTo>
                    <a:pt x="7101167" y="197332"/>
                  </a:lnTo>
                  <a:lnTo>
                    <a:pt x="7100125" y="210032"/>
                  </a:lnTo>
                  <a:lnTo>
                    <a:pt x="7093559" y="210032"/>
                  </a:lnTo>
                  <a:lnTo>
                    <a:pt x="7076694" y="197332"/>
                  </a:lnTo>
                  <a:lnTo>
                    <a:pt x="7048284" y="197332"/>
                  </a:lnTo>
                  <a:lnTo>
                    <a:pt x="7048284" y="2000732"/>
                  </a:lnTo>
                  <a:lnTo>
                    <a:pt x="7040727" y="2000732"/>
                  </a:lnTo>
                  <a:lnTo>
                    <a:pt x="7045299" y="1988032"/>
                  </a:lnTo>
                  <a:lnTo>
                    <a:pt x="7046366" y="1988032"/>
                  </a:lnTo>
                  <a:lnTo>
                    <a:pt x="7048284" y="2000732"/>
                  </a:lnTo>
                  <a:lnTo>
                    <a:pt x="7048284" y="197332"/>
                  </a:lnTo>
                  <a:lnTo>
                    <a:pt x="7026008" y="197332"/>
                  </a:lnTo>
                  <a:lnTo>
                    <a:pt x="7026008" y="2000732"/>
                  </a:lnTo>
                  <a:lnTo>
                    <a:pt x="7018439" y="2000732"/>
                  </a:lnTo>
                  <a:lnTo>
                    <a:pt x="7023024" y="1988032"/>
                  </a:lnTo>
                  <a:lnTo>
                    <a:pt x="7026008" y="2000732"/>
                  </a:lnTo>
                  <a:lnTo>
                    <a:pt x="7026008" y="197332"/>
                  </a:lnTo>
                  <a:lnTo>
                    <a:pt x="7005294" y="197332"/>
                  </a:lnTo>
                  <a:lnTo>
                    <a:pt x="7005294" y="1962632"/>
                  </a:lnTo>
                  <a:lnTo>
                    <a:pt x="7004469" y="1975332"/>
                  </a:lnTo>
                  <a:lnTo>
                    <a:pt x="6998017" y="1975332"/>
                  </a:lnTo>
                  <a:lnTo>
                    <a:pt x="6997128" y="1988032"/>
                  </a:lnTo>
                  <a:lnTo>
                    <a:pt x="6975767" y="1988032"/>
                  </a:lnTo>
                  <a:lnTo>
                    <a:pt x="6975703" y="1975332"/>
                  </a:lnTo>
                  <a:lnTo>
                    <a:pt x="6990512" y="1975332"/>
                  </a:lnTo>
                  <a:lnTo>
                    <a:pt x="6990308" y="1962632"/>
                  </a:lnTo>
                  <a:lnTo>
                    <a:pt x="7005294" y="1962632"/>
                  </a:lnTo>
                  <a:lnTo>
                    <a:pt x="7005294" y="197332"/>
                  </a:lnTo>
                  <a:lnTo>
                    <a:pt x="6995287" y="197332"/>
                  </a:lnTo>
                  <a:lnTo>
                    <a:pt x="6976923" y="184632"/>
                  </a:lnTo>
                  <a:lnTo>
                    <a:pt x="6911124" y="184632"/>
                  </a:lnTo>
                  <a:lnTo>
                    <a:pt x="6906311" y="171932"/>
                  </a:lnTo>
                  <a:lnTo>
                    <a:pt x="6905676" y="173266"/>
                  </a:lnTo>
                  <a:lnTo>
                    <a:pt x="6905676" y="1988032"/>
                  </a:lnTo>
                  <a:lnTo>
                    <a:pt x="6905231" y="2000732"/>
                  </a:lnTo>
                  <a:lnTo>
                    <a:pt x="6894068" y="2000732"/>
                  </a:lnTo>
                  <a:lnTo>
                    <a:pt x="6894042" y="1988032"/>
                  </a:lnTo>
                  <a:lnTo>
                    <a:pt x="6905676" y="1988032"/>
                  </a:lnTo>
                  <a:lnTo>
                    <a:pt x="6905676" y="173266"/>
                  </a:lnTo>
                  <a:lnTo>
                    <a:pt x="6900215" y="184632"/>
                  </a:lnTo>
                  <a:lnTo>
                    <a:pt x="6870128" y="184632"/>
                  </a:lnTo>
                  <a:lnTo>
                    <a:pt x="6854723" y="171932"/>
                  </a:lnTo>
                  <a:lnTo>
                    <a:pt x="6723875" y="171932"/>
                  </a:lnTo>
                  <a:lnTo>
                    <a:pt x="6713664" y="184632"/>
                  </a:lnTo>
                  <a:lnTo>
                    <a:pt x="6712725" y="171932"/>
                  </a:lnTo>
                  <a:lnTo>
                    <a:pt x="6717017" y="171932"/>
                  </a:lnTo>
                  <a:lnTo>
                    <a:pt x="6717220" y="159232"/>
                  </a:lnTo>
                  <a:lnTo>
                    <a:pt x="6697078" y="159232"/>
                  </a:lnTo>
                  <a:lnTo>
                    <a:pt x="6692582" y="171932"/>
                  </a:lnTo>
                  <a:lnTo>
                    <a:pt x="6705981" y="171932"/>
                  </a:lnTo>
                  <a:lnTo>
                    <a:pt x="6706616" y="184632"/>
                  </a:lnTo>
                  <a:lnTo>
                    <a:pt x="6642481" y="184632"/>
                  </a:lnTo>
                  <a:lnTo>
                    <a:pt x="6633299" y="197332"/>
                  </a:lnTo>
                  <a:lnTo>
                    <a:pt x="6632778" y="195745"/>
                  </a:lnTo>
                  <a:lnTo>
                    <a:pt x="6632778" y="1962632"/>
                  </a:lnTo>
                  <a:lnTo>
                    <a:pt x="6629260" y="1975332"/>
                  </a:lnTo>
                  <a:lnTo>
                    <a:pt x="6619329" y="1975332"/>
                  </a:lnTo>
                  <a:lnTo>
                    <a:pt x="6619951" y="1988032"/>
                  </a:lnTo>
                  <a:lnTo>
                    <a:pt x="6602870" y="1988032"/>
                  </a:lnTo>
                  <a:lnTo>
                    <a:pt x="6602171" y="1975332"/>
                  </a:lnTo>
                  <a:lnTo>
                    <a:pt x="6602641" y="1975332"/>
                  </a:lnTo>
                  <a:lnTo>
                    <a:pt x="6600863" y="1962632"/>
                  </a:lnTo>
                  <a:lnTo>
                    <a:pt x="6619405" y="1962632"/>
                  </a:lnTo>
                  <a:lnTo>
                    <a:pt x="6619100" y="1949932"/>
                  </a:lnTo>
                  <a:lnTo>
                    <a:pt x="6624828" y="1949932"/>
                  </a:lnTo>
                  <a:lnTo>
                    <a:pt x="6619405" y="1962632"/>
                  </a:lnTo>
                  <a:lnTo>
                    <a:pt x="6632778" y="1962632"/>
                  </a:lnTo>
                  <a:lnTo>
                    <a:pt x="6632778" y="195745"/>
                  </a:lnTo>
                  <a:lnTo>
                    <a:pt x="6629133" y="184632"/>
                  </a:lnTo>
                  <a:lnTo>
                    <a:pt x="6626123" y="197332"/>
                  </a:lnTo>
                  <a:lnTo>
                    <a:pt x="6571742" y="197332"/>
                  </a:lnTo>
                  <a:lnTo>
                    <a:pt x="6571742" y="1962632"/>
                  </a:lnTo>
                  <a:lnTo>
                    <a:pt x="6570383" y="1975332"/>
                  </a:lnTo>
                  <a:lnTo>
                    <a:pt x="6567640" y="1975332"/>
                  </a:lnTo>
                  <a:lnTo>
                    <a:pt x="6567627" y="1962632"/>
                  </a:lnTo>
                  <a:lnTo>
                    <a:pt x="6571742" y="1962632"/>
                  </a:lnTo>
                  <a:lnTo>
                    <a:pt x="6571742" y="197332"/>
                  </a:lnTo>
                  <a:lnTo>
                    <a:pt x="6566243" y="197332"/>
                  </a:lnTo>
                  <a:lnTo>
                    <a:pt x="6566243" y="1949932"/>
                  </a:lnTo>
                  <a:lnTo>
                    <a:pt x="6563271" y="1962632"/>
                  </a:lnTo>
                  <a:lnTo>
                    <a:pt x="6554965" y="1962632"/>
                  </a:lnTo>
                  <a:lnTo>
                    <a:pt x="6557137" y="1949932"/>
                  </a:lnTo>
                  <a:lnTo>
                    <a:pt x="6566243" y="1949932"/>
                  </a:lnTo>
                  <a:lnTo>
                    <a:pt x="6566243" y="197332"/>
                  </a:lnTo>
                  <a:lnTo>
                    <a:pt x="6554254" y="197332"/>
                  </a:lnTo>
                  <a:lnTo>
                    <a:pt x="6540703" y="184632"/>
                  </a:lnTo>
                  <a:lnTo>
                    <a:pt x="6528905" y="184632"/>
                  </a:lnTo>
                  <a:lnTo>
                    <a:pt x="6528905" y="1988032"/>
                  </a:lnTo>
                  <a:lnTo>
                    <a:pt x="6523914" y="1988032"/>
                  </a:lnTo>
                  <a:lnTo>
                    <a:pt x="6523253" y="2000732"/>
                  </a:lnTo>
                  <a:lnTo>
                    <a:pt x="6518846" y="2000732"/>
                  </a:lnTo>
                  <a:lnTo>
                    <a:pt x="6519570" y="1988032"/>
                  </a:lnTo>
                  <a:lnTo>
                    <a:pt x="6521374" y="1988032"/>
                  </a:lnTo>
                  <a:lnTo>
                    <a:pt x="6525984" y="1975332"/>
                  </a:lnTo>
                  <a:lnTo>
                    <a:pt x="6528905" y="1988032"/>
                  </a:lnTo>
                  <a:lnTo>
                    <a:pt x="6528905" y="184632"/>
                  </a:lnTo>
                  <a:lnTo>
                    <a:pt x="6520027" y="184632"/>
                  </a:lnTo>
                  <a:lnTo>
                    <a:pt x="6520027" y="1949932"/>
                  </a:lnTo>
                  <a:lnTo>
                    <a:pt x="6519824" y="1962632"/>
                  </a:lnTo>
                  <a:lnTo>
                    <a:pt x="6513220" y="1962632"/>
                  </a:lnTo>
                  <a:lnTo>
                    <a:pt x="6512306" y="1949932"/>
                  </a:lnTo>
                  <a:lnTo>
                    <a:pt x="6520027" y="1949932"/>
                  </a:lnTo>
                  <a:lnTo>
                    <a:pt x="6520027" y="184632"/>
                  </a:lnTo>
                  <a:lnTo>
                    <a:pt x="6512928" y="184632"/>
                  </a:lnTo>
                  <a:lnTo>
                    <a:pt x="6509982" y="197332"/>
                  </a:lnTo>
                  <a:lnTo>
                    <a:pt x="6505105" y="197332"/>
                  </a:lnTo>
                  <a:lnTo>
                    <a:pt x="6501104" y="190563"/>
                  </a:lnTo>
                  <a:lnTo>
                    <a:pt x="6501104" y="1988032"/>
                  </a:lnTo>
                  <a:lnTo>
                    <a:pt x="6497345" y="2000732"/>
                  </a:lnTo>
                  <a:lnTo>
                    <a:pt x="6482410" y="2000732"/>
                  </a:lnTo>
                  <a:lnTo>
                    <a:pt x="6475273" y="2013432"/>
                  </a:lnTo>
                  <a:lnTo>
                    <a:pt x="6477267" y="2000732"/>
                  </a:lnTo>
                  <a:lnTo>
                    <a:pt x="6479197" y="2000732"/>
                  </a:lnTo>
                  <a:lnTo>
                    <a:pt x="6479070" y="1988032"/>
                  </a:lnTo>
                  <a:lnTo>
                    <a:pt x="6480632" y="1975332"/>
                  </a:lnTo>
                  <a:lnTo>
                    <a:pt x="6493904" y="1975332"/>
                  </a:lnTo>
                  <a:lnTo>
                    <a:pt x="6493002" y="1988032"/>
                  </a:lnTo>
                  <a:lnTo>
                    <a:pt x="6501104" y="1988032"/>
                  </a:lnTo>
                  <a:lnTo>
                    <a:pt x="6501104" y="190563"/>
                  </a:lnTo>
                  <a:lnTo>
                    <a:pt x="6497612" y="184632"/>
                  </a:lnTo>
                  <a:lnTo>
                    <a:pt x="6488697" y="184632"/>
                  </a:lnTo>
                  <a:lnTo>
                    <a:pt x="6483121" y="192760"/>
                  </a:lnTo>
                  <a:lnTo>
                    <a:pt x="6483121" y="1949932"/>
                  </a:lnTo>
                  <a:lnTo>
                    <a:pt x="6477406" y="1962632"/>
                  </a:lnTo>
                  <a:lnTo>
                    <a:pt x="6475400" y="1965274"/>
                  </a:lnTo>
                  <a:lnTo>
                    <a:pt x="6475400" y="1988032"/>
                  </a:lnTo>
                  <a:lnTo>
                    <a:pt x="6473266" y="2000732"/>
                  </a:lnTo>
                  <a:lnTo>
                    <a:pt x="6464236" y="2000732"/>
                  </a:lnTo>
                  <a:lnTo>
                    <a:pt x="6460871" y="2013432"/>
                  </a:lnTo>
                  <a:lnTo>
                    <a:pt x="6449377" y="2013432"/>
                  </a:lnTo>
                  <a:lnTo>
                    <a:pt x="6453035" y="2000732"/>
                  </a:lnTo>
                  <a:lnTo>
                    <a:pt x="6459918" y="1988032"/>
                  </a:lnTo>
                  <a:lnTo>
                    <a:pt x="6475400" y="1988032"/>
                  </a:lnTo>
                  <a:lnTo>
                    <a:pt x="6475400" y="1965274"/>
                  </a:lnTo>
                  <a:lnTo>
                    <a:pt x="6467729" y="1975332"/>
                  </a:lnTo>
                  <a:lnTo>
                    <a:pt x="6454661" y="1962632"/>
                  </a:lnTo>
                  <a:lnTo>
                    <a:pt x="6434645" y="1962632"/>
                  </a:lnTo>
                  <a:lnTo>
                    <a:pt x="6436703" y="1975332"/>
                  </a:lnTo>
                  <a:lnTo>
                    <a:pt x="6426009" y="1975332"/>
                  </a:lnTo>
                  <a:lnTo>
                    <a:pt x="6431762" y="1962632"/>
                  </a:lnTo>
                  <a:lnTo>
                    <a:pt x="6416078" y="1962632"/>
                  </a:lnTo>
                  <a:lnTo>
                    <a:pt x="6420332" y="1975332"/>
                  </a:lnTo>
                  <a:lnTo>
                    <a:pt x="6402438" y="1975332"/>
                  </a:lnTo>
                  <a:lnTo>
                    <a:pt x="6401943" y="1962632"/>
                  </a:lnTo>
                  <a:lnTo>
                    <a:pt x="6398476" y="1962632"/>
                  </a:lnTo>
                  <a:lnTo>
                    <a:pt x="6398285" y="1961972"/>
                  </a:lnTo>
                  <a:lnTo>
                    <a:pt x="6398285" y="1962632"/>
                  </a:lnTo>
                  <a:lnTo>
                    <a:pt x="6397574" y="1975332"/>
                  </a:lnTo>
                  <a:lnTo>
                    <a:pt x="6387185" y="1975332"/>
                  </a:lnTo>
                  <a:lnTo>
                    <a:pt x="6387884" y="1962632"/>
                  </a:lnTo>
                  <a:lnTo>
                    <a:pt x="6398285" y="1962632"/>
                  </a:lnTo>
                  <a:lnTo>
                    <a:pt x="6398285" y="1961972"/>
                  </a:lnTo>
                  <a:lnTo>
                    <a:pt x="6394844" y="1949932"/>
                  </a:lnTo>
                  <a:lnTo>
                    <a:pt x="6399771" y="1937232"/>
                  </a:lnTo>
                  <a:lnTo>
                    <a:pt x="6405715" y="1937232"/>
                  </a:lnTo>
                  <a:lnTo>
                    <a:pt x="6409868" y="1949932"/>
                  </a:lnTo>
                  <a:lnTo>
                    <a:pt x="6409423" y="1962632"/>
                  </a:lnTo>
                  <a:lnTo>
                    <a:pt x="6412903" y="1949932"/>
                  </a:lnTo>
                  <a:lnTo>
                    <a:pt x="6415062" y="1949932"/>
                  </a:lnTo>
                  <a:lnTo>
                    <a:pt x="6416929" y="1937232"/>
                  </a:lnTo>
                  <a:lnTo>
                    <a:pt x="6433248" y="1949932"/>
                  </a:lnTo>
                  <a:lnTo>
                    <a:pt x="6483121" y="1949932"/>
                  </a:lnTo>
                  <a:lnTo>
                    <a:pt x="6483121" y="192760"/>
                  </a:lnTo>
                  <a:lnTo>
                    <a:pt x="6479972" y="197332"/>
                  </a:lnTo>
                  <a:lnTo>
                    <a:pt x="6473520" y="197332"/>
                  </a:lnTo>
                  <a:lnTo>
                    <a:pt x="6475628" y="184632"/>
                  </a:lnTo>
                  <a:lnTo>
                    <a:pt x="6462916" y="184632"/>
                  </a:lnTo>
                  <a:lnTo>
                    <a:pt x="6462433" y="197332"/>
                  </a:lnTo>
                  <a:lnTo>
                    <a:pt x="6455359" y="197332"/>
                  </a:lnTo>
                  <a:lnTo>
                    <a:pt x="6455410" y="184632"/>
                  </a:lnTo>
                  <a:lnTo>
                    <a:pt x="6447091" y="184632"/>
                  </a:lnTo>
                  <a:lnTo>
                    <a:pt x="6443446" y="197332"/>
                  </a:lnTo>
                  <a:lnTo>
                    <a:pt x="6423215" y="197332"/>
                  </a:lnTo>
                  <a:lnTo>
                    <a:pt x="6416916" y="210032"/>
                  </a:lnTo>
                  <a:lnTo>
                    <a:pt x="6394996" y="210032"/>
                  </a:lnTo>
                  <a:lnTo>
                    <a:pt x="6403403" y="197332"/>
                  </a:lnTo>
                  <a:lnTo>
                    <a:pt x="6419837" y="197332"/>
                  </a:lnTo>
                  <a:lnTo>
                    <a:pt x="6420498" y="184632"/>
                  </a:lnTo>
                  <a:lnTo>
                    <a:pt x="6400495" y="184632"/>
                  </a:lnTo>
                  <a:lnTo>
                    <a:pt x="6395034" y="197332"/>
                  </a:lnTo>
                  <a:lnTo>
                    <a:pt x="6391148" y="185737"/>
                  </a:lnTo>
                  <a:lnTo>
                    <a:pt x="6391148" y="1937232"/>
                  </a:lnTo>
                  <a:lnTo>
                    <a:pt x="6388887" y="1949932"/>
                  </a:lnTo>
                  <a:lnTo>
                    <a:pt x="6391046" y="1949932"/>
                  </a:lnTo>
                  <a:lnTo>
                    <a:pt x="6386906" y="1962632"/>
                  </a:lnTo>
                  <a:lnTo>
                    <a:pt x="6381724" y="1949932"/>
                  </a:lnTo>
                  <a:lnTo>
                    <a:pt x="6376327" y="1949932"/>
                  </a:lnTo>
                  <a:lnTo>
                    <a:pt x="6370002" y="1962632"/>
                  </a:lnTo>
                  <a:lnTo>
                    <a:pt x="6377064" y="1962632"/>
                  </a:lnTo>
                  <a:lnTo>
                    <a:pt x="6376238" y="1975332"/>
                  </a:lnTo>
                  <a:lnTo>
                    <a:pt x="6379870" y="1975332"/>
                  </a:lnTo>
                  <a:lnTo>
                    <a:pt x="6379172" y="1988032"/>
                  </a:lnTo>
                  <a:lnTo>
                    <a:pt x="6370434" y="1988032"/>
                  </a:lnTo>
                  <a:lnTo>
                    <a:pt x="6361303" y="1975332"/>
                  </a:lnTo>
                  <a:lnTo>
                    <a:pt x="6350267" y="1975332"/>
                  </a:lnTo>
                  <a:lnTo>
                    <a:pt x="6349555" y="1988032"/>
                  </a:lnTo>
                  <a:lnTo>
                    <a:pt x="6339167" y="1988032"/>
                  </a:lnTo>
                  <a:lnTo>
                    <a:pt x="6339802" y="1975332"/>
                  </a:lnTo>
                  <a:lnTo>
                    <a:pt x="6339332" y="1975332"/>
                  </a:lnTo>
                  <a:lnTo>
                    <a:pt x="6344196" y="1962632"/>
                  </a:lnTo>
                  <a:lnTo>
                    <a:pt x="6370002" y="1962632"/>
                  </a:lnTo>
                  <a:lnTo>
                    <a:pt x="6366802" y="1949932"/>
                  </a:lnTo>
                  <a:lnTo>
                    <a:pt x="6339611" y="1949932"/>
                  </a:lnTo>
                  <a:lnTo>
                    <a:pt x="6343828" y="1937232"/>
                  </a:lnTo>
                  <a:lnTo>
                    <a:pt x="6391148" y="1937232"/>
                  </a:lnTo>
                  <a:lnTo>
                    <a:pt x="6391148" y="185737"/>
                  </a:lnTo>
                  <a:lnTo>
                    <a:pt x="6390780" y="184632"/>
                  </a:lnTo>
                  <a:lnTo>
                    <a:pt x="6386601" y="184632"/>
                  </a:lnTo>
                  <a:lnTo>
                    <a:pt x="6382702" y="193992"/>
                  </a:lnTo>
                  <a:lnTo>
                    <a:pt x="6382702" y="222732"/>
                  </a:lnTo>
                  <a:lnTo>
                    <a:pt x="6376835" y="222732"/>
                  </a:lnTo>
                  <a:lnTo>
                    <a:pt x="6379299" y="210032"/>
                  </a:lnTo>
                  <a:lnTo>
                    <a:pt x="6382702" y="222732"/>
                  </a:lnTo>
                  <a:lnTo>
                    <a:pt x="6382702" y="193992"/>
                  </a:lnTo>
                  <a:lnTo>
                    <a:pt x="6381305" y="197332"/>
                  </a:lnTo>
                  <a:lnTo>
                    <a:pt x="6373673" y="184632"/>
                  </a:lnTo>
                  <a:lnTo>
                    <a:pt x="6373508" y="210032"/>
                  </a:lnTo>
                  <a:lnTo>
                    <a:pt x="6368656" y="210032"/>
                  </a:lnTo>
                  <a:lnTo>
                    <a:pt x="6366904" y="222732"/>
                  </a:lnTo>
                  <a:lnTo>
                    <a:pt x="6348997" y="222732"/>
                  </a:lnTo>
                  <a:lnTo>
                    <a:pt x="6347638" y="235432"/>
                  </a:lnTo>
                  <a:lnTo>
                    <a:pt x="6338989" y="235432"/>
                  </a:lnTo>
                  <a:lnTo>
                    <a:pt x="6335560" y="223316"/>
                  </a:lnTo>
                  <a:lnTo>
                    <a:pt x="6335560" y="1975332"/>
                  </a:lnTo>
                  <a:lnTo>
                    <a:pt x="6334531" y="1988032"/>
                  </a:lnTo>
                  <a:lnTo>
                    <a:pt x="6323177" y="1988032"/>
                  </a:lnTo>
                  <a:lnTo>
                    <a:pt x="6328677" y="1975332"/>
                  </a:lnTo>
                  <a:lnTo>
                    <a:pt x="6335560" y="1975332"/>
                  </a:lnTo>
                  <a:lnTo>
                    <a:pt x="6335560" y="223316"/>
                  </a:lnTo>
                  <a:lnTo>
                    <a:pt x="6335395" y="222732"/>
                  </a:lnTo>
                  <a:lnTo>
                    <a:pt x="6327102" y="222732"/>
                  </a:lnTo>
                  <a:lnTo>
                    <a:pt x="6326581" y="224231"/>
                  </a:lnTo>
                  <a:lnTo>
                    <a:pt x="6326581" y="1962632"/>
                  </a:lnTo>
                  <a:lnTo>
                    <a:pt x="6321907" y="1975332"/>
                  </a:lnTo>
                  <a:lnTo>
                    <a:pt x="6320930" y="1975332"/>
                  </a:lnTo>
                  <a:lnTo>
                    <a:pt x="6319075" y="1962632"/>
                  </a:lnTo>
                  <a:lnTo>
                    <a:pt x="6326581" y="1962632"/>
                  </a:lnTo>
                  <a:lnTo>
                    <a:pt x="6326581" y="224231"/>
                  </a:lnTo>
                  <a:lnTo>
                    <a:pt x="6322669" y="235432"/>
                  </a:lnTo>
                  <a:lnTo>
                    <a:pt x="6306058" y="235432"/>
                  </a:lnTo>
                  <a:lnTo>
                    <a:pt x="6306058" y="1975332"/>
                  </a:lnTo>
                  <a:lnTo>
                    <a:pt x="6303861" y="1988032"/>
                  </a:lnTo>
                  <a:lnTo>
                    <a:pt x="6291148" y="1988032"/>
                  </a:lnTo>
                  <a:lnTo>
                    <a:pt x="6283807" y="2000732"/>
                  </a:lnTo>
                  <a:lnTo>
                    <a:pt x="6284544" y="1988032"/>
                  </a:lnTo>
                  <a:lnTo>
                    <a:pt x="6287630" y="1988032"/>
                  </a:lnTo>
                  <a:lnTo>
                    <a:pt x="6287097" y="1975332"/>
                  </a:lnTo>
                  <a:lnTo>
                    <a:pt x="6306058" y="1975332"/>
                  </a:lnTo>
                  <a:lnTo>
                    <a:pt x="6306058" y="235432"/>
                  </a:lnTo>
                  <a:lnTo>
                    <a:pt x="6302565" y="235432"/>
                  </a:lnTo>
                  <a:lnTo>
                    <a:pt x="6301219" y="248132"/>
                  </a:lnTo>
                  <a:lnTo>
                    <a:pt x="6298425" y="248132"/>
                  </a:lnTo>
                  <a:lnTo>
                    <a:pt x="6294869" y="235432"/>
                  </a:lnTo>
                  <a:lnTo>
                    <a:pt x="6263767" y="235432"/>
                  </a:lnTo>
                  <a:lnTo>
                    <a:pt x="6263767" y="1988032"/>
                  </a:lnTo>
                  <a:lnTo>
                    <a:pt x="6256248" y="1988032"/>
                  </a:lnTo>
                  <a:lnTo>
                    <a:pt x="6260871" y="1975332"/>
                  </a:lnTo>
                  <a:lnTo>
                    <a:pt x="6263767" y="1988032"/>
                  </a:lnTo>
                  <a:lnTo>
                    <a:pt x="6263767" y="235432"/>
                  </a:lnTo>
                  <a:lnTo>
                    <a:pt x="6252870" y="235432"/>
                  </a:lnTo>
                  <a:lnTo>
                    <a:pt x="6248984" y="222732"/>
                  </a:lnTo>
                  <a:lnTo>
                    <a:pt x="6266789" y="222732"/>
                  </a:lnTo>
                  <a:lnTo>
                    <a:pt x="6268720" y="210032"/>
                  </a:lnTo>
                  <a:lnTo>
                    <a:pt x="6273470" y="210032"/>
                  </a:lnTo>
                  <a:lnTo>
                    <a:pt x="6280264" y="197332"/>
                  </a:lnTo>
                  <a:lnTo>
                    <a:pt x="6288329" y="197332"/>
                  </a:lnTo>
                  <a:lnTo>
                    <a:pt x="6288151" y="210032"/>
                  </a:lnTo>
                  <a:lnTo>
                    <a:pt x="6299212" y="210032"/>
                  </a:lnTo>
                  <a:lnTo>
                    <a:pt x="6293726" y="197332"/>
                  </a:lnTo>
                  <a:lnTo>
                    <a:pt x="6298920" y="197332"/>
                  </a:lnTo>
                  <a:lnTo>
                    <a:pt x="6299212" y="210032"/>
                  </a:lnTo>
                  <a:lnTo>
                    <a:pt x="6302426" y="210032"/>
                  </a:lnTo>
                  <a:lnTo>
                    <a:pt x="6303315" y="197332"/>
                  </a:lnTo>
                  <a:lnTo>
                    <a:pt x="6313094" y="210032"/>
                  </a:lnTo>
                  <a:lnTo>
                    <a:pt x="6313195" y="197332"/>
                  </a:lnTo>
                  <a:lnTo>
                    <a:pt x="6310528" y="197332"/>
                  </a:lnTo>
                  <a:lnTo>
                    <a:pt x="6309779" y="184632"/>
                  </a:lnTo>
                  <a:lnTo>
                    <a:pt x="6334087" y="184632"/>
                  </a:lnTo>
                  <a:lnTo>
                    <a:pt x="6338329" y="171932"/>
                  </a:lnTo>
                  <a:lnTo>
                    <a:pt x="6288646" y="171932"/>
                  </a:lnTo>
                  <a:lnTo>
                    <a:pt x="6288697" y="184632"/>
                  </a:lnTo>
                  <a:lnTo>
                    <a:pt x="6271793" y="184632"/>
                  </a:lnTo>
                  <a:lnTo>
                    <a:pt x="6263119" y="197332"/>
                  </a:lnTo>
                  <a:lnTo>
                    <a:pt x="6259157" y="197332"/>
                  </a:lnTo>
                  <a:lnTo>
                    <a:pt x="6259741" y="210032"/>
                  </a:lnTo>
                  <a:lnTo>
                    <a:pt x="6256274" y="210032"/>
                  </a:lnTo>
                  <a:lnTo>
                    <a:pt x="6256248" y="197332"/>
                  </a:lnTo>
                  <a:lnTo>
                    <a:pt x="6255563" y="197332"/>
                  </a:lnTo>
                  <a:lnTo>
                    <a:pt x="6249365" y="184632"/>
                  </a:lnTo>
                  <a:lnTo>
                    <a:pt x="6257925" y="184632"/>
                  </a:lnTo>
                  <a:lnTo>
                    <a:pt x="6250114" y="171932"/>
                  </a:lnTo>
                  <a:lnTo>
                    <a:pt x="6245847" y="171932"/>
                  </a:lnTo>
                  <a:lnTo>
                    <a:pt x="6245847" y="1949932"/>
                  </a:lnTo>
                  <a:lnTo>
                    <a:pt x="6238367" y="1949932"/>
                  </a:lnTo>
                  <a:lnTo>
                    <a:pt x="6242913" y="1937232"/>
                  </a:lnTo>
                  <a:lnTo>
                    <a:pt x="6245847" y="1949932"/>
                  </a:lnTo>
                  <a:lnTo>
                    <a:pt x="6245847" y="171932"/>
                  </a:lnTo>
                  <a:lnTo>
                    <a:pt x="6245326" y="171932"/>
                  </a:lnTo>
                  <a:lnTo>
                    <a:pt x="6245326" y="222732"/>
                  </a:lnTo>
                  <a:lnTo>
                    <a:pt x="6242228" y="222732"/>
                  </a:lnTo>
                  <a:lnTo>
                    <a:pt x="6243066" y="235432"/>
                  </a:lnTo>
                  <a:lnTo>
                    <a:pt x="6232461" y="235432"/>
                  </a:lnTo>
                  <a:lnTo>
                    <a:pt x="6232461" y="1975332"/>
                  </a:lnTo>
                  <a:lnTo>
                    <a:pt x="6230099" y="1988032"/>
                  </a:lnTo>
                  <a:lnTo>
                    <a:pt x="6223000" y="1988032"/>
                  </a:lnTo>
                  <a:lnTo>
                    <a:pt x="6217628" y="1976069"/>
                  </a:lnTo>
                  <a:lnTo>
                    <a:pt x="6217628" y="1988032"/>
                  </a:lnTo>
                  <a:lnTo>
                    <a:pt x="6155055" y="1988032"/>
                  </a:lnTo>
                  <a:lnTo>
                    <a:pt x="6155741" y="1975332"/>
                  </a:lnTo>
                  <a:lnTo>
                    <a:pt x="6193828" y="1975332"/>
                  </a:lnTo>
                  <a:lnTo>
                    <a:pt x="6198451" y="1962632"/>
                  </a:lnTo>
                  <a:lnTo>
                    <a:pt x="6193142" y="1962632"/>
                  </a:lnTo>
                  <a:lnTo>
                    <a:pt x="6197790" y="1949932"/>
                  </a:lnTo>
                  <a:lnTo>
                    <a:pt x="6201207" y="1949932"/>
                  </a:lnTo>
                  <a:lnTo>
                    <a:pt x="6203924" y="1962632"/>
                  </a:lnTo>
                  <a:lnTo>
                    <a:pt x="6198451" y="1962632"/>
                  </a:lnTo>
                  <a:lnTo>
                    <a:pt x="6199492" y="1975332"/>
                  </a:lnTo>
                  <a:lnTo>
                    <a:pt x="6207150" y="1975332"/>
                  </a:lnTo>
                  <a:lnTo>
                    <a:pt x="6217628" y="1988032"/>
                  </a:lnTo>
                  <a:lnTo>
                    <a:pt x="6217628" y="1976069"/>
                  </a:lnTo>
                  <a:lnTo>
                    <a:pt x="6217297" y="1975332"/>
                  </a:lnTo>
                  <a:lnTo>
                    <a:pt x="6232461" y="1975332"/>
                  </a:lnTo>
                  <a:lnTo>
                    <a:pt x="6232461" y="235432"/>
                  </a:lnTo>
                  <a:lnTo>
                    <a:pt x="6231001" y="235432"/>
                  </a:lnTo>
                  <a:lnTo>
                    <a:pt x="6227496" y="248132"/>
                  </a:lnTo>
                  <a:lnTo>
                    <a:pt x="6211113" y="248132"/>
                  </a:lnTo>
                  <a:lnTo>
                    <a:pt x="6211113" y="1962632"/>
                  </a:lnTo>
                  <a:lnTo>
                    <a:pt x="6206934" y="1962632"/>
                  </a:lnTo>
                  <a:lnTo>
                    <a:pt x="6207010" y="1949932"/>
                  </a:lnTo>
                  <a:lnTo>
                    <a:pt x="6211113" y="1962632"/>
                  </a:lnTo>
                  <a:lnTo>
                    <a:pt x="6211113" y="248132"/>
                  </a:lnTo>
                  <a:lnTo>
                    <a:pt x="6184976" y="248132"/>
                  </a:lnTo>
                  <a:lnTo>
                    <a:pt x="6184976" y="1949932"/>
                  </a:lnTo>
                  <a:lnTo>
                    <a:pt x="6184265" y="1962632"/>
                  </a:lnTo>
                  <a:lnTo>
                    <a:pt x="6159093" y="1962632"/>
                  </a:lnTo>
                  <a:lnTo>
                    <a:pt x="6159792" y="1949932"/>
                  </a:lnTo>
                  <a:lnTo>
                    <a:pt x="6184976" y="1949932"/>
                  </a:lnTo>
                  <a:lnTo>
                    <a:pt x="6184976" y="248132"/>
                  </a:lnTo>
                  <a:lnTo>
                    <a:pt x="6153658" y="248132"/>
                  </a:lnTo>
                  <a:lnTo>
                    <a:pt x="6153658" y="1962632"/>
                  </a:lnTo>
                  <a:lnTo>
                    <a:pt x="6148019" y="1962632"/>
                  </a:lnTo>
                  <a:lnTo>
                    <a:pt x="6146190" y="1949932"/>
                  </a:lnTo>
                  <a:lnTo>
                    <a:pt x="6151816" y="1949932"/>
                  </a:lnTo>
                  <a:lnTo>
                    <a:pt x="6153658" y="1962632"/>
                  </a:lnTo>
                  <a:lnTo>
                    <a:pt x="6153658" y="248132"/>
                  </a:lnTo>
                  <a:lnTo>
                    <a:pt x="6142228" y="248132"/>
                  </a:lnTo>
                  <a:lnTo>
                    <a:pt x="6139904" y="260832"/>
                  </a:lnTo>
                  <a:lnTo>
                    <a:pt x="6114250" y="260832"/>
                  </a:lnTo>
                  <a:lnTo>
                    <a:pt x="6105842" y="248132"/>
                  </a:lnTo>
                  <a:lnTo>
                    <a:pt x="6095644" y="248132"/>
                  </a:lnTo>
                  <a:lnTo>
                    <a:pt x="6097282" y="235432"/>
                  </a:lnTo>
                  <a:lnTo>
                    <a:pt x="6109665" y="235432"/>
                  </a:lnTo>
                  <a:lnTo>
                    <a:pt x="6108839" y="222732"/>
                  </a:lnTo>
                  <a:lnTo>
                    <a:pt x="6131306" y="222732"/>
                  </a:lnTo>
                  <a:lnTo>
                    <a:pt x="6135357" y="210032"/>
                  </a:lnTo>
                  <a:lnTo>
                    <a:pt x="6131560" y="210032"/>
                  </a:lnTo>
                  <a:lnTo>
                    <a:pt x="6133135" y="197332"/>
                  </a:lnTo>
                  <a:lnTo>
                    <a:pt x="6149759" y="197332"/>
                  </a:lnTo>
                  <a:lnTo>
                    <a:pt x="6149035" y="210032"/>
                  </a:lnTo>
                  <a:lnTo>
                    <a:pt x="6154940" y="210032"/>
                  </a:lnTo>
                  <a:lnTo>
                    <a:pt x="6156934" y="197332"/>
                  </a:lnTo>
                  <a:lnTo>
                    <a:pt x="6153340" y="197332"/>
                  </a:lnTo>
                  <a:lnTo>
                    <a:pt x="6151562" y="184632"/>
                  </a:lnTo>
                  <a:lnTo>
                    <a:pt x="6156960" y="184632"/>
                  </a:lnTo>
                  <a:lnTo>
                    <a:pt x="6158789" y="197332"/>
                  </a:lnTo>
                  <a:lnTo>
                    <a:pt x="6168758" y="197332"/>
                  </a:lnTo>
                  <a:lnTo>
                    <a:pt x="6172352" y="210032"/>
                  </a:lnTo>
                  <a:lnTo>
                    <a:pt x="6178194" y="210032"/>
                  </a:lnTo>
                  <a:lnTo>
                    <a:pt x="6179058" y="197332"/>
                  </a:lnTo>
                  <a:lnTo>
                    <a:pt x="6172339" y="184632"/>
                  </a:lnTo>
                  <a:lnTo>
                    <a:pt x="6199632" y="184632"/>
                  </a:lnTo>
                  <a:lnTo>
                    <a:pt x="6199479" y="197332"/>
                  </a:lnTo>
                  <a:lnTo>
                    <a:pt x="6203823" y="197332"/>
                  </a:lnTo>
                  <a:lnTo>
                    <a:pt x="6201524" y="210032"/>
                  </a:lnTo>
                  <a:lnTo>
                    <a:pt x="6199479" y="197332"/>
                  </a:lnTo>
                  <a:lnTo>
                    <a:pt x="6193206" y="197332"/>
                  </a:lnTo>
                  <a:lnTo>
                    <a:pt x="6192329" y="210032"/>
                  </a:lnTo>
                  <a:lnTo>
                    <a:pt x="6197282" y="210032"/>
                  </a:lnTo>
                  <a:lnTo>
                    <a:pt x="6192964" y="222732"/>
                  </a:lnTo>
                  <a:lnTo>
                    <a:pt x="6213386" y="222732"/>
                  </a:lnTo>
                  <a:lnTo>
                    <a:pt x="6224308" y="210032"/>
                  </a:lnTo>
                  <a:lnTo>
                    <a:pt x="6226314" y="222732"/>
                  </a:lnTo>
                  <a:lnTo>
                    <a:pt x="6240754" y="222732"/>
                  </a:lnTo>
                  <a:lnTo>
                    <a:pt x="6243993" y="210032"/>
                  </a:lnTo>
                  <a:lnTo>
                    <a:pt x="6245326" y="222732"/>
                  </a:lnTo>
                  <a:lnTo>
                    <a:pt x="6245326" y="171932"/>
                  </a:lnTo>
                  <a:lnTo>
                    <a:pt x="6244742" y="171932"/>
                  </a:lnTo>
                  <a:lnTo>
                    <a:pt x="6242685" y="159232"/>
                  </a:lnTo>
                  <a:lnTo>
                    <a:pt x="6327902" y="159232"/>
                  </a:lnTo>
                  <a:lnTo>
                    <a:pt x="6333274" y="146532"/>
                  </a:lnTo>
                  <a:lnTo>
                    <a:pt x="6345809" y="146532"/>
                  </a:lnTo>
                  <a:lnTo>
                    <a:pt x="6315824" y="133832"/>
                  </a:lnTo>
                  <a:lnTo>
                    <a:pt x="6288011" y="146532"/>
                  </a:lnTo>
                  <a:lnTo>
                    <a:pt x="6261608" y="146532"/>
                  </a:lnTo>
                  <a:lnTo>
                    <a:pt x="6235839" y="133832"/>
                  </a:lnTo>
                  <a:lnTo>
                    <a:pt x="6233426" y="146532"/>
                  </a:lnTo>
                  <a:lnTo>
                    <a:pt x="6223787" y="146532"/>
                  </a:lnTo>
                  <a:lnTo>
                    <a:pt x="6221387" y="159232"/>
                  </a:lnTo>
                  <a:lnTo>
                    <a:pt x="6226048" y="159232"/>
                  </a:lnTo>
                  <a:lnTo>
                    <a:pt x="6230518" y="171932"/>
                  </a:lnTo>
                  <a:lnTo>
                    <a:pt x="6233884" y="171932"/>
                  </a:lnTo>
                  <a:lnTo>
                    <a:pt x="6235217" y="184632"/>
                  </a:lnTo>
                  <a:lnTo>
                    <a:pt x="6232487" y="184632"/>
                  </a:lnTo>
                  <a:lnTo>
                    <a:pt x="6231966" y="197332"/>
                  </a:lnTo>
                  <a:lnTo>
                    <a:pt x="6231217" y="210032"/>
                  </a:lnTo>
                  <a:lnTo>
                    <a:pt x="6227813" y="210032"/>
                  </a:lnTo>
                  <a:lnTo>
                    <a:pt x="6226772" y="197332"/>
                  </a:lnTo>
                  <a:lnTo>
                    <a:pt x="6218961" y="210032"/>
                  </a:lnTo>
                  <a:lnTo>
                    <a:pt x="6213602" y="210032"/>
                  </a:lnTo>
                  <a:lnTo>
                    <a:pt x="6214923" y="197332"/>
                  </a:lnTo>
                  <a:lnTo>
                    <a:pt x="6208966" y="184632"/>
                  </a:lnTo>
                  <a:lnTo>
                    <a:pt x="6214008" y="184632"/>
                  </a:lnTo>
                  <a:lnTo>
                    <a:pt x="6211036" y="171932"/>
                  </a:lnTo>
                  <a:lnTo>
                    <a:pt x="6205080" y="159232"/>
                  </a:lnTo>
                  <a:lnTo>
                    <a:pt x="6201029" y="159232"/>
                  </a:lnTo>
                  <a:lnTo>
                    <a:pt x="6203785" y="146532"/>
                  </a:lnTo>
                  <a:lnTo>
                    <a:pt x="6196000" y="146532"/>
                  </a:lnTo>
                  <a:lnTo>
                    <a:pt x="6198641" y="159232"/>
                  </a:lnTo>
                  <a:lnTo>
                    <a:pt x="6193015" y="159232"/>
                  </a:lnTo>
                  <a:lnTo>
                    <a:pt x="6192228" y="146532"/>
                  </a:lnTo>
                  <a:lnTo>
                    <a:pt x="6186068" y="159232"/>
                  </a:lnTo>
                  <a:lnTo>
                    <a:pt x="6192202" y="159232"/>
                  </a:lnTo>
                  <a:lnTo>
                    <a:pt x="6192875" y="171932"/>
                  </a:lnTo>
                  <a:lnTo>
                    <a:pt x="6157595" y="171932"/>
                  </a:lnTo>
                  <a:lnTo>
                    <a:pt x="6143244" y="159232"/>
                  </a:lnTo>
                  <a:lnTo>
                    <a:pt x="6137465" y="159232"/>
                  </a:lnTo>
                  <a:lnTo>
                    <a:pt x="6137465" y="184632"/>
                  </a:lnTo>
                  <a:lnTo>
                    <a:pt x="6132995" y="197332"/>
                  </a:lnTo>
                  <a:lnTo>
                    <a:pt x="6132068" y="197332"/>
                  </a:lnTo>
                  <a:lnTo>
                    <a:pt x="6130277" y="184632"/>
                  </a:lnTo>
                  <a:lnTo>
                    <a:pt x="6137465" y="184632"/>
                  </a:lnTo>
                  <a:lnTo>
                    <a:pt x="6137465" y="159232"/>
                  </a:lnTo>
                  <a:lnTo>
                    <a:pt x="6128423" y="159232"/>
                  </a:lnTo>
                  <a:lnTo>
                    <a:pt x="6128423" y="197332"/>
                  </a:lnTo>
                  <a:lnTo>
                    <a:pt x="6128258" y="210032"/>
                  </a:lnTo>
                  <a:lnTo>
                    <a:pt x="6109424" y="210032"/>
                  </a:lnTo>
                  <a:lnTo>
                    <a:pt x="6107163" y="197332"/>
                  </a:lnTo>
                  <a:lnTo>
                    <a:pt x="6128423" y="197332"/>
                  </a:lnTo>
                  <a:lnTo>
                    <a:pt x="6128423" y="159232"/>
                  </a:lnTo>
                  <a:lnTo>
                    <a:pt x="6118568" y="159232"/>
                  </a:lnTo>
                  <a:lnTo>
                    <a:pt x="6112446" y="146532"/>
                  </a:lnTo>
                  <a:lnTo>
                    <a:pt x="6109322" y="159232"/>
                  </a:lnTo>
                  <a:lnTo>
                    <a:pt x="6099556" y="159232"/>
                  </a:lnTo>
                  <a:lnTo>
                    <a:pt x="6099556" y="222732"/>
                  </a:lnTo>
                  <a:lnTo>
                    <a:pt x="6096432" y="235432"/>
                  </a:lnTo>
                  <a:lnTo>
                    <a:pt x="6093168" y="235432"/>
                  </a:lnTo>
                  <a:lnTo>
                    <a:pt x="6093168" y="1962632"/>
                  </a:lnTo>
                  <a:lnTo>
                    <a:pt x="6089866" y="1975332"/>
                  </a:lnTo>
                  <a:lnTo>
                    <a:pt x="6086183" y="1962632"/>
                  </a:lnTo>
                  <a:lnTo>
                    <a:pt x="6093168" y="1962632"/>
                  </a:lnTo>
                  <a:lnTo>
                    <a:pt x="6093168" y="235432"/>
                  </a:lnTo>
                  <a:lnTo>
                    <a:pt x="6085052" y="235432"/>
                  </a:lnTo>
                  <a:lnTo>
                    <a:pt x="6085319" y="248132"/>
                  </a:lnTo>
                  <a:lnTo>
                    <a:pt x="6091961" y="248132"/>
                  </a:lnTo>
                  <a:lnTo>
                    <a:pt x="6091047" y="260832"/>
                  </a:lnTo>
                  <a:lnTo>
                    <a:pt x="6038050" y="260832"/>
                  </a:lnTo>
                  <a:lnTo>
                    <a:pt x="6030747" y="251968"/>
                  </a:lnTo>
                  <a:lnTo>
                    <a:pt x="6030747" y="1937232"/>
                  </a:lnTo>
                  <a:lnTo>
                    <a:pt x="6030709" y="1949932"/>
                  </a:lnTo>
                  <a:lnTo>
                    <a:pt x="6023445" y="1949932"/>
                  </a:lnTo>
                  <a:lnTo>
                    <a:pt x="6024448" y="1937232"/>
                  </a:lnTo>
                  <a:lnTo>
                    <a:pt x="6030747" y="1937232"/>
                  </a:lnTo>
                  <a:lnTo>
                    <a:pt x="6030747" y="251968"/>
                  </a:lnTo>
                  <a:lnTo>
                    <a:pt x="6027598" y="248132"/>
                  </a:lnTo>
                  <a:lnTo>
                    <a:pt x="6037072" y="248132"/>
                  </a:lnTo>
                  <a:lnTo>
                    <a:pt x="6041568" y="235432"/>
                  </a:lnTo>
                  <a:lnTo>
                    <a:pt x="6031268" y="235432"/>
                  </a:lnTo>
                  <a:lnTo>
                    <a:pt x="6029261" y="222732"/>
                  </a:lnTo>
                  <a:lnTo>
                    <a:pt x="6028144" y="222732"/>
                  </a:lnTo>
                  <a:lnTo>
                    <a:pt x="6028144" y="210032"/>
                  </a:lnTo>
                  <a:lnTo>
                    <a:pt x="6031166" y="210032"/>
                  </a:lnTo>
                  <a:lnTo>
                    <a:pt x="6035599" y="197332"/>
                  </a:lnTo>
                  <a:lnTo>
                    <a:pt x="6049975" y="197332"/>
                  </a:lnTo>
                  <a:lnTo>
                    <a:pt x="6051385" y="210032"/>
                  </a:lnTo>
                  <a:lnTo>
                    <a:pt x="6052223" y="210032"/>
                  </a:lnTo>
                  <a:lnTo>
                    <a:pt x="6054522" y="222732"/>
                  </a:lnTo>
                  <a:lnTo>
                    <a:pt x="6066167" y="222732"/>
                  </a:lnTo>
                  <a:lnTo>
                    <a:pt x="6062523" y="210032"/>
                  </a:lnTo>
                  <a:lnTo>
                    <a:pt x="6074092" y="210032"/>
                  </a:lnTo>
                  <a:lnTo>
                    <a:pt x="6080671" y="197332"/>
                  </a:lnTo>
                  <a:lnTo>
                    <a:pt x="6096393" y="197332"/>
                  </a:lnTo>
                  <a:lnTo>
                    <a:pt x="6094603" y="210032"/>
                  </a:lnTo>
                  <a:lnTo>
                    <a:pt x="6085954" y="210032"/>
                  </a:lnTo>
                  <a:lnTo>
                    <a:pt x="6085319" y="222732"/>
                  </a:lnTo>
                  <a:lnTo>
                    <a:pt x="6099556" y="222732"/>
                  </a:lnTo>
                  <a:lnTo>
                    <a:pt x="6099556" y="159232"/>
                  </a:lnTo>
                  <a:lnTo>
                    <a:pt x="6062535" y="159232"/>
                  </a:lnTo>
                  <a:lnTo>
                    <a:pt x="6060198" y="146532"/>
                  </a:lnTo>
                  <a:lnTo>
                    <a:pt x="6051550" y="146532"/>
                  </a:lnTo>
                  <a:lnTo>
                    <a:pt x="6052769" y="159232"/>
                  </a:lnTo>
                  <a:lnTo>
                    <a:pt x="6052959" y="171932"/>
                  </a:lnTo>
                  <a:lnTo>
                    <a:pt x="6031433" y="171932"/>
                  </a:lnTo>
                  <a:lnTo>
                    <a:pt x="6025731" y="159232"/>
                  </a:lnTo>
                  <a:lnTo>
                    <a:pt x="6025146" y="159232"/>
                  </a:lnTo>
                  <a:lnTo>
                    <a:pt x="6032652" y="146532"/>
                  </a:lnTo>
                  <a:lnTo>
                    <a:pt x="6019292" y="146532"/>
                  </a:lnTo>
                  <a:lnTo>
                    <a:pt x="6019292" y="171932"/>
                  </a:lnTo>
                  <a:lnTo>
                    <a:pt x="6016968" y="171932"/>
                  </a:lnTo>
                  <a:lnTo>
                    <a:pt x="6016968" y="222732"/>
                  </a:lnTo>
                  <a:lnTo>
                    <a:pt x="6014593" y="235432"/>
                  </a:lnTo>
                  <a:lnTo>
                    <a:pt x="6006389" y="235432"/>
                  </a:lnTo>
                  <a:lnTo>
                    <a:pt x="6009221" y="222732"/>
                  </a:lnTo>
                  <a:lnTo>
                    <a:pt x="6016968" y="222732"/>
                  </a:lnTo>
                  <a:lnTo>
                    <a:pt x="6016968" y="171932"/>
                  </a:lnTo>
                  <a:lnTo>
                    <a:pt x="6003887" y="171932"/>
                  </a:lnTo>
                  <a:lnTo>
                    <a:pt x="6004255" y="159232"/>
                  </a:lnTo>
                  <a:lnTo>
                    <a:pt x="6018479" y="159232"/>
                  </a:lnTo>
                  <a:lnTo>
                    <a:pt x="6019292" y="171932"/>
                  </a:lnTo>
                  <a:lnTo>
                    <a:pt x="6019292" y="146532"/>
                  </a:lnTo>
                  <a:lnTo>
                    <a:pt x="5994120" y="146532"/>
                  </a:lnTo>
                  <a:lnTo>
                    <a:pt x="5994120" y="222732"/>
                  </a:lnTo>
                  <a:lnTo>
                    <a:pt x="5986881" y="222732"/>
                  </a:lnTo>
                  <a:lnTo>
                    <a:pt x="5991415" y="210032"/>
                  </a:lnTo>
                  <a:lnTo>
                    <a:pt x="5992330" y="210032"/>
                  </a:lnTo>
                  <a:lnTo>
                    <a:pt x="5994120" y="222732"/>
                  </a:lnTo>
                  <a:lnTo>
                    <a:pt x="5994120" y="146532"/>
                  </a:lnTo>
                  <a:lnTo>
                    <a:pt x="5989929" y="146532"/>
                  </a:lnTo>
                  <a:lnTo>
                    <a:pt x="5989840" y="159232"/>
                  </a:lnTo>
                  <a:lnTo>
                    <a:pt x="5982690" y="159232"/>
                  </a:lnTo>
                  <a:lnTo>
                    <a:pt x="5983668" y="146532"/>
                  </a:lnTo>
                  <a:lnTo>
                    <a:pt x="5963209" y="146532"/>
                  </a:lnTo>
                  <a:lnTo>
                    <a:pt x="5965380" y="133832"/>
                  </a:lnTo>
                  <a:lnTo>
                    <a:pt x="6033871" y="133832"/>
                  </a:lnTo>
                  <a:lnTo>
                    <a:pt x="6036678" y="146532"/>
                  </a:lnTo>
                  <a:lnTo>
                    <a:pt x="6041923" y="146532"/>
                  </a:lnTo>
                  <a:lnTo>
                    <a:pt x="6044476" y="133832"/>
                  </a:lnTo>
                  <a:lnTo>
                    <a:pt x="6044095" y="133832"/>
                  </a:lnTo>
                  <a:lnTo>
                    <a:pt x="6040539" y="121132"/>
                  </a:lnTo>
                  <a:lnTo>
                    <a:pt x="5958370" y="121132"/>
                  </a:lnTo>
                  <a:lnTo>
                    <a:pt x="5955157" y="133832"/>
                  </a:lnTo>
                  <a:lnTo>
                    <a:pt x="5958065" y="133832"/>
                  </a:lnTo>
                  <a:lnTo>
                    <a:pt x="5959513" y="146532"/>
                  </a:lnTo>
                  <a:lnTo>
                    <a:pt x="5959259" y="146532"/>
                  </a:lnTo>
                  <a:lnTo>
                    <a:pt x="5961900" y="159232"/>
                  </a:lnTo>
                  <a:lnTo>
                    <a:pt x="5968289" y="159232"/>
                  </a:lnTo>
                  <a:lnTo>
                    <a:pt x="5961837" y="171932"/>
                  </a:lnTo>
                  <a:lnTo>
                    <a:pt x="5942711" y="171932"/>
                  </a:lnTo>
                  <a:lnTo>
                    <a:pt x="5932525" y="159232"/>
                  </a:lnTo>
                  <a:lnTo>
                    <a:pt x="5923419" y="171932"/>
                  </a:lnTo>
                  <a:lnTo>
                    <a:pt x="5893130" y="171932"/>
                  </a:lnTo>
                  <a:lnTo>
                    <a:pt x="5893816" y="159232"/>
                  </a:lnTo>
                  <a:lnTo>
                    <a:pt x="5899493" y="159232"/>
                  </a:lnTo>
                  <a:lnTo>
                    <a:pt x="5900648" y="146532"/>
                  </a:lnTo>
                  <a:lnTo>
                    <a:pt x="5909170" y="146532"/>
                  </a:lnTo>
                  <a:lnTo>
                    <a:pt x="5908014" y="133832"/>
                  </a:lnTo>
                  <a:lnTo>
                    <a:pt x="5900826" y="133832"/>
                  </a:lnTo>
                  <a:lnTo>
                    <a:pt x="5897664" y="146532"/>
                  </a:lnTo>
                  <a:lnTo>
                    <a:pt x="5883249" y="146532"/>
                  </a:lnTo>
                  <a:lnTo>
                    <a:pt x="5888012" y="133832"/>
                  </a:lnTo>
                  <a:lnTo>
                    <a:pt x="5868670" y="133832"/>
                  </a:lnTo>
                  <a:lnTo>
                    <a:pt x="5872581" y="146532"/>
                  </a:lnTo>
                  <a:lnTo>
                    <a:pt x="5865330" y="146532"/>
                  </a:lnTo>
                  <a:lnTo>
                    <a:pt x="5861291" y="159232"/>
                  </a:lnTo>
                  <a:lnTo>
                    <a:pt x="5868174" y="159232"/>
                  </a:lnTo>
                  <a:lnTo>
                    <a:pt x="5889523" y="159232"/>
                  </a:lnTo>
                  <a:lnTo>
                    <a:pt x="5885967" y="171932"/>
                  </a:lnTo>
                  <a:lnTo>
                    <a:pt x="5869559" y="171932"/>
                  </a:lnTo>
                  <a:lnTo>
                    <a:pt x="5868174" y="159232"/>
                  </a:lnTo>
                  <a:lnTo>
                    <a:pt x="5857557" y="171932"/>
                  </a:lnTo>
                  <a:lnTo>
                    <a:pt x="5808650" y="171932"/>
                  </a:lnTo>
                  <a:lnTo>
                    <a:pt x="5807062" y="184632"/>
                  </a:lnTo>
                  <a:lnTo>
                    <a:pt x="5804255" y="184632"/>
                  </a:lnTo>
                  <a:lnTo>
                    <a:pt x="5797448" y="171932"/>
                  </a:lnTo>
                  <a:lnTo>
                    <a:pt x="5796369" y="184632"/>
                  </a:lnTo>
                  <a:lnTo>
                    <a:pt x="5789307" y="184632"/>
                  </a:lnTo>
                  <a:lnTo>
                    <a:pt x="5789307" y="1962632"/>
                  </a:lnTo>
                  <a:lnTo>
                    <a:pt x="5788609" y="1975332"/>
                  </a:lnTo>
                  <a:lnTo>
                    <a:pt x="5777687" y="1975332"/>
                  </a:lnTo>
                  <a:lnTo>
                    <a:pt x="5777877" y="1962632"/>
                  </a:lnTo>
                  <a:lnTo>
                    <a:pt x="5789307" y="1962632"/>
                  </a:lnTo>
                  <a:lnTo>
                    <a:pt x="5789307" y="184632"/>
                  </a:lnTo>
                  <a:lnTo>
                    <a:pt x="5788926" y="184632"/>
                  </a:lnTo>
                  <a:lnTo>
                    <a:pt x="5782107" y="171932"/>
                  </a:lnTo>
                  <a:lnTo>
                    <a:pt x="5778081" y="171932"/>
                  </a:lnTo>
                  <a:lnTo>
                    <a:pt x="5778081" y="1949932"/>
                  </a:lnTo>
                  <a:lnTo>
                    <a:pt x="5776138" y="1962632"/>
                  </a:lnTo>
                  <a:lnTo>
                    <a:pt x="5759704" y="1962632"/>
                  </a:lnTo>
                  <a:lnTo>
                    <a:pt x="5764288" y="1949932"/>
                  </a:lnTo>
                  <a:lnTo>
                    <a:pt x="5778081" y="1949932"/>
                  </a:lnTo>
                  <a:lnTo>
                    <a:pt x="5778081" y="171932"/>
                  </a:lnTo>
                  <a:lnTo>
                    <a:pt x="5764111" y="171932"/>
                  </a:lnTo>
                  <a:lnTo>
                    <a:pt x="5786437" y="159232"/>
                  </a:lnTo>
                  <a:lnTo>
                    <a:pt x="5786183" y="159232"/>
                  </a:lnTo>
                  <a:lnTo>
                    <a:pt x="5786348" y="146532"/>
                  </a:lnTo>
                  <a:lnTo>
                    <a:pt x="5790603" y="159232"/>
                  </a:lnTo>
                  <a:lnTo>
                    <a:pt x="5793435" y="146532"/>
                  </a:lnTo>
                  <a:lnTo>
                    <a:pt x="5793270" y="159232"/>
                  </a:lnTo>
                  <a:lnTo>
                    <a:pt x="5790603" y="159232"/>
                  </a:lnTo>
                  <a:lnTo>
                    <a:pt x="5786437" y="159232"/>
                  </a:lnTo>
                  <a:lnTo>
                    <a:pt x="5793117" y="171932"/>
                  </a:lnTo>
                  <a:lnTo>
                    <a:pt x="5797232" y="171932"/>
                  </a:lnTo>
                  <a:lnTo>
                    <a:pt x="5802363" y="159232"/>
                  </a:lnTo>
                  <a:lnTo>
                    <a:pt x="5796902" y="159232"/>
                  </a:lnTo>
                  <a:lnTo>
                    <a:pt x="5804992" y="146532"/>
                  </a:lnTo>
                  <a:lnTo>
                    <a:pt x="5838355" y="146532"/>
                  </a:lnTo>
                  <a:lnTo>
                    <a:pt x="5835269" y="159232"/>
                  </a:lnTo>
                  <a:lnTo>
                    <a:pt x="5857557" y="159232"/>
                  </a:lnTo>
                  <a:lnTo>
                    <a:pt x="5856910" y="146532"/>
                  </a:lnTo>
                  <a:lnTo>
                    <a:pt x="5863958" y="146532"/>
                  </a:lnTo>
                  <a:lnTo>
                    <a:pt x="5868670" y="133832"/>
                  </a:lnTo>
                  <a:lnTo>
                    <a:pt x="5856821" y="133832"/>
                  </a:lnTo>
                  <a:lnTo>
                    <a:pt x="5853938" y="121132"/>
                  </a:lnTo>
                  <a:lnTo>
                    <a:pt x="5847740" y="121132"/>
                  </a:lnTo>
                  <a:lnTo>
                    <a:pt x="5846051" y="133832"/>
                  </a:lnTo>
                  <a:lnTo>
                    <a:pt x="5763057" y="133832"/>
                  </a:lnTo>
                  <a:lnTo>
                    <a:pt x="5740209" y="146532"/>
                  </a:lnTo>
                  <a:lnTo>
                    <a:pt x="5764962" y="146532"/>
                  </a:lnTo>
                  <a:lnTo>
                    <a:pt x="5763488" y="159232"/>
                  </a:lnTo>
                  <a:lnTo>
                    <a:pt x="5759018" y="159232"/>
                  </a:lnTo>
                  <a:lnTo>
                    <a:pt x="5757405" y="171932"/>
                  </a:lnTo>
                  <a:lnTo>
                    <a:pt x="5762701" y="171932"/>
                  </a:lnTo>
                  <a:lnTo>
                    <a:pt x="5761113" y="184632"/>
                  </a:lnTo>
                  <a:lnTo>
                    <a:pt x="5749480" y="184632"/>
                  </a:lnTo>
                  <a:lnTo>
                    <a:pt x="5747804" y="171932"/>
                  </a:lnTo>
                  <a:lnTo>
                    <a:pt x="5742546" y="171932"/>
                  </a:lnTo>
                  <a:lnTo>
                    <a:pt x="5742546" y="197332"/>
                  </a:lnTo>
                  <a:lnTo>
                    <a:pt x="5737085" y="197332"/>
                  </a:lnTo>
                  <a:lnTo>
                    <a:pt x="5741594" y="184632"/>
                  </a:lnTo>
                  <a:lnTo>
                    <a:pt x="5742546" y="197332"/>
                  </a:lnTo>
                  <a:lnTo>
                    <a:pt x="5742546" y="171932"/>
                  </a:lnTo>
                  <a:lnTo>
                    <a:pt x="5736463" y="171932"/>
                  </a:lnTo>
                  <a:lnTo>
                    <a:pt x="5735269" y="184632"/>
                  </a:lnTo>
                  <a:lnTo>
                    <a:pt x="5722074" y="184632"/>
                  </a:lnTo>
                  <a:lnTo>
                    <a:pt x="5721045" y="171932"/>
                  </a:lnTo>
                  <a:lnTo>
                    <a:pt x="5723547" y="171932"/>
                  </a:lnTo>
                  <a:lnTo>
                    <a:pt x="5728944" y="159232"/>
                  </a:lnTo>
                  <a:lnTo>
                    <a:pt x="5719534" y="159232"/>
                  </a:lnTo>
                  <a:lnTo>
                    <a:pt x="5719534" y="1949932"/>
                  </a:lnTo>
                  <a:lnTo>
                    <a:pt x="5718746" y="1962632"/>
                  </a:lnTo>
                  <a:lnTo>
                    <a:pt x="5715787" y="1949932"/>
                  </a:lnTo>
                  <a:lnTo>
                    <a:pt x="5719534" y="1949932"/>
                  </a:lnTo>
                  <a:lnTo>
                    <a:pt x="5719534" y="159232"/>
                  </a:lnTo>
                  <a:lnTo>
                    <a:pt x="5716968" y="159232"/>
                  </a:lnTo>
                  <a:lnTo>
                    <a:pt x="5722163" y="146532"/>
                  </a:lnTo>
                  <a:lnTo>
                    <a:pt x="5722340" y="146532"/>
                  </a:lnTo>
                  <a:lnTo>
                    <a:pt x="5717718" y="133832"/>
                  </a:lnTo>
                  <a:lnTo>
                    <a:pt x="5714924" y="133832"/>
                  </a:lnTo>
                  <a:lnTo>
                    <a:pt x="5714924" y="171932"/>
                  </a:lnTo>
                  <a:lnTo>
                    <a:pt x="5708612" y="171932"/>
                  </a:lnTo>
                  <a:lnTo>
                    <a:pt x="5702516" y="184632"/>
                  </a:lnTo>
                  <a:lnTo>
                    <a:pt x="5679237" y="184632"/>
                  </a:lnTo>
                  <a:lnTo>
                    <a:pt x="5673026" y="171932"/>
                  </a:lnTo>
                  <a:lnTo>
                    <a:pt x="5678208" y="171932"/>
                  </a:lnTo>
                  <a:lnTo>
                    <a:pt x="5672290" y="159232"/>
                  </a:lnTo>
                  <a:lnTo>
                    <a:pt x="5678881" y="159232"/>
                  </a:lnTo>
                  <a:lnTo>
                    <a:pt x="5678208" y="171932"/>
                  </a:lnTo>
                  <a:lnTo>
                    <a:pt x="5696661" y="171932"/>
                  </a:lnTo>
                  <a:lnTo>
                    <a:pt x="5705246" y="159232"/>
                  </a:lnTo>
                  <a:lnTo>
                    <a:pt x="5714924" y="171932"/>
                  </a:lnTo>
                  <a:lnTo>
                    <a:pt x="5714924" y="133832"/>
                  </a:lnTo>
                  <a:lnTo>
                    <a:pt x="5709082" y="133832"/>
                  </a:lnTo>
                  <a:lnTo>
                    <a:pt x="5708523" y="121132"/>
                  </a:lnTo>
                  <a:lnTo>
                    <a:pt x="5713920" y="121132"/>
                  </a:lnTo>
                  <a:lnTo>
                    <a:pt x="5713755" y="108432"/>
                  </a:lnTo>
                  <a:lnTo>
                    <a:pt x="5714670" y="108432"/>
                  </a:lnTo>
                  <a:lnTo>
                    <a:pt x="5708955" y="95732"/>
                  </a:lnTo>
                  <a:lnTo>
                    <a:pt x="5702643" y="95732"/>
                  </a:lnTo>
                  <a:lnTo>
                    <a:pt x="5703176" y="108432"/>
                  </a:lnTo>
                  <a:lnTo>
                    <a:pt x="5701550" y="108432"/>
                  </a:lnTo>
                  <a:lnTo>
                    <a:pt x="5701868" y="121132"/>
                  </a:lnTo>
                  <a:lnTo>
                    <a:pt x="5700052" y="121132"/>
                  </a:lnTo>
                  <a:lnTo>
                    <a:pt x="5697956" y="133832"/>
                  </a:lnTo>
                  <a:lnTo>
                    <a:pt x="5703760" y="133832"/>
                  </a:lnTo>
                  <a:lnTo>
                    <a:pt x="5704484" y="146532"/>
                  </a:lnTo>
                  <a:lnTo>
                    <a:pt x="5665952" y="146532"/>
                  </a:lnTo>
                  <a:lnTo>
                    <a:pt x="5665952" y="171932"/>
                  </a:lnTo>
                  <a:lnTo>
                    <a:pt x="5657012" y="184632"/>
                  </a:lnTo>
                  <a:lnTo>
                    <a:pt x="5659513" y="171932"/>
                  </a:lnTo>
                  <a:lnTo>
                    <a:pt x="5665952" y="171932"/>
                  </a:lnTo>
                  <a:lnTo>
                    <a:pt x="5665952" y="146532"/>
                  </a:lnTo>
                  <a:lnTo>
                    <a:pt x="5649976" y="146532"/>
                  </a:lnTo>
                  <a:lnTo>
                    <a:pt x="5649976" y="171932"/>
                  </a:lnTo>
                  <a:lnTo>
                    <a:pt x="5649773" y="184632"/>
                  </a:lnTo>
                  <a:lnTo>
                    <a:pt x="5642762" y="184632"/>
                  </a:lnTo>
                  <a:lnTo>
                    <a:pt x="5642927" y="171932"/>
                  </a:lnTo>
                  <a:lnTo>
                    <a:pt x="5649976" y="171932"/>
                  </a:lnTo>
                  <a:lnTo>
                    <a:pt x="5649976" y="146532"/>
                  </a:lnTo>
                  <a:lnTo>
                    <a:pt x="5643397" y="146532"/>
                  </a:lnTo>
                  <a:lnTo>
                    <a:pt x="5645023" y="133832"/>
                  </a:lnTo>
                  <a:lnTo>
                    <a:pt x="5640273" y="133832"/>
                  </a:lnTo>
                  <a:lnTo>
                    <a:pt x="5639244" y="139192"/>
                  </a:lnTo>
                  <a:lnTo>
                    <a:pt x="5639244" y="171932"/>
                  </a:lnTo>
                  <a:lnTo>
                    <a:pt x="5639054" y="184632"/>
                  </a:lnTo>
                  <a:lnTo>
                    <a:pt x="5631993" y="184632"/>
                  </a:lnTo>
                  <a:lnTo>
                    <a:pt x="5632208" y="171932"/>
                  </a:lnTo>
                  <a:lnTo>
                    <a:pt x="5639244" y="171932"/>
                  </a:lnTo>
                  <a:lnTo>
                    <a:pt x="5639244" y="139192"/>
                  </a:lnTo>
                  <a:lnTo>
                    <a:pt x="5637835" y="146532"/>
                  </a:lnTo>
                  <a:lnTo>
                    <a:pt x="5588686" y="146532"/>
                  </a:lnTo>
                  <a:lnTo>
                    <a:pt x="5589625" y="159232"/>
                  </a:lnTo>
                  <a:lnTo>
                    <a:pt x="5584139" y="159232"/>
                  </a:lnTo>
                  <a:lnTo>
                    <a:pt x="5588686" y="146532"/>
                  </a:lnTo>
                  <a:lnTo>
                    <a:pt x="5588051" y="146532"/>
                  </a:lnTo>
                  <a:lnTo>
                    <a:pt x="5584545" y="133832"/>
                  </a:lnTo>
                  <a:lnTo>
                    <a:pt x="5579491" y="133832"/>
                  </a:lnTo>
                  <a:lnTo>
                    <a:pt x="5580227" y="146532"/>
                  </a:lnTo>
                  <a:lnTo>
                    <a:pt x="5578157" y="146532"/>
                  </a:lnTo>
                  <a:lnTo>
                    <a:pt x="5571795" y="159232"/>
                  </a:lnTo>
                  <a:lnTo>
                    <a:pt x="5560212" y="146532"/>
                  </a:lnTo>
                  <a:lnTo>
                    <a:pt x="5545658" y="146532"/>
                  </a:lnTo>
                  <a:lnTo>
                    <a:pt x="5545658" y="159232"/>
                  </a:lnTo>
                  <a:lnTo>
                    <a:pt x="5540095" y="171932"/>
                  </a:lnTo>
                  <a:lnTo>
                    <a:pt x="5539003" y="171932"/>
                  </a:lnTo>
                  <a:lnTo>
                    <a:pt x="5535168" y="159232"/>
                  </a:lnTo>
                  <a:lnTo>
                    <a:pt x="5537847" y="171932"/>
                  </a:lnTo>
                  <a:lnTo>
                    <a:pt x="5524652" y="171932"/>
                  </a:lnTo>
                  <a:lnTo>
                    <a:pt x="5529135" y="159232"/>
                  </a:lnTo>
                  <a:lnTo>
                    <a:pt x="5535168" y="159232"/>
                  </a:lnTo>
                  <a:lnTo>
                    <a:pt x="5545658" y="159232"/>
                  </a:lnTo>
                  <a:lnTo>
                    <a:pt x="5545658" y="146532"/>
                  </a:lnTo>
                  <a:lnTo>
                    <a:pt x="5507418" y="146532"/>
                  </a:lnTo>
                  <a:lnTo>
                    <a:pt x="5505958" y="137947"/>
                  </a:lnTo>
                  <a:lnTo>
                    <a:pt x="5505958" y="1861032"/>
                  </a:lnTo>
                  <a:lnTo>
                    <a:pt x="5505729" y="1873732"/>
                  </a:lnTo>
                  <a:lnTo>
                    <a:pt x="5501386" y="1861032"/>
                  </a:lnTo>
                  <a:lnTo>
                    <a:pt x="5498541" y="1873732"/>
                  </a:lnTo>
                  <a:lnTo>
                    <a:pt x="5498795" y="1861032"/>
                  </a:lnTo>
                  <a:lnTo>
                    <a:pt x="5501386" y="1861032"/>
                  </a:lnTo>
                  <a:lnTo>
                    <a:pt x="5505958" y="1861032"/>
                  </a:lnTo>
                  <a:lnTo>
                    <a:pt x="5505958" y="137947"/>
                  </a:lnTo>
                  <a:lnTo>
                    <a:pt x="5505259" y="133832"/>
                  </a:lnTo>
                  <a:lnTo>
                    <a:pt x="5495582" y="133832"/>
                  </a:lnTo>
                  <a:lnTo>
                    <a:pt x="5493093" y="146532"/>
                  </a:lnTo>
                  <a:lnTo>
                    <a:pt x="5440718" y="146532"/>
                  </a:lnTo>
                  <a:lnTo>
                    <a:pt x="5435308" y="159232"/>
                  </a:lnTo>
                  <a:lnTo>
                    <a:pt x="5463006" y="159232"/>
                  </a:lnTo>
                  <a:lnTo>
                    <a:pt x="5467350" y="171932"/>
                  </a:lnTo>
                  <a:lnTo>
                    <a:pt x="5470918" y="159232"/>
                  </a:lnTo>
                  <a:lnTo>
                    <a:pt x="5475516" y="159232"/>
                  </a:lnTo>
                  <a:lnTo>
                    <a:pt x="5474436" y="171932"/>
                  </a:lnTo>
                  <a:lnTo>
                    <a:pt x="5485079" y="171932"/>
                  </a:lnTo>
                  <a:lnTo>
                    <a:pt x="5475148" y="184632"/>
                  </a:lnTo>
                  <a:lnTo>
                    <a:pt x="5410695" y="184632"/>
                  </a:lnTo>
                  <a:lnTo>
                    <a:pt x="5402008" y="197332"/>
                  </a:lnTo>
                  <a:lnTo>
                    <a:pt x="5389029" y="197332"/>
                  </a:lnTo>
                  <a:lnTo>
                    <a:pt x="5384927" y="184632"/>
                  </a:lnTo>
                  <a:lnTo>
                    <a:pt x="5380698" y="184632"/>
                  </a:lnTo>
                  <a:lnTo>
                    <a:pt x="5379631" y="197332"/>
                  </a:lnTo>
                  <a:lnTo>
                    <a:pt x="5348008" y="197332"/>
                  </a:lnTo>
                  <a:lnTo>
                    <a:pt x="5341467" y="184632"/>
                  </a:lnTo>
                  <a:lnTo>
                    <a:pt x="5319877" y="184632"/>
                  </a:lnTo>
                  <a:lnTo>
                    <a:pt x="5319890" y="171932"/>
                  </a:lnTo>
                  <a:lnTo>
                    <a:pt x="5255539" y="171932"/>
                  </a:lnTo>
                  <a:lnTo>
                    <a:pt x="5252961" y="184632"/>
                  </a:lnTo>
                  <a:lnTo>
                    <a:pt x="5245112" y="184632"/>
                  </a:lnTo>
                  <a:lnTo>
                    <a:pt x="5244262" y="171932"/>
                  </a:lnTo>
                  <a:lnTo>
                    <a:pt x="5239715" y="171932"/>
                  </a:lnTo>
                  <a:lnTo>
                    <a:pt x="5240833" y="184632"/>
                  </a:lnTo>
                  <a:lnTo>
                    <a:pt x="5233670" y="184632"/>
                  </a:lnTo>
                  <a:lnTo>
                    <a:pt x="5231879" y="171932"/>
                  </a:lnTo>
                  <a:lnTo>
                    <a:pt x="5226659" y="171932"/>
                  </a:lnTo>
                  <a:lnTo>
                    <a:pt x="5225110" y="184632"/>
                  </a:lnTo>
                  <a:lnTo>
                    <a:pt x="5227853" y="184632"/>
                  </a:lnTo>
                  <a:lnTo>
                    <a:pt x="5223307" y="197332"/>
                  </a:lnTo>
                  <a:lnTo>
                    <a:pt x="5222329" y="184632"/>
                  </a:lnTo>
                  <a:lnTo>
                    <a:pt x="5210365" y="184632"/>
                  </a:lnTo>
                  <a:lnTo>
                    <a:pt x="5204193" y="171932"/>
                  </a:lnTo>
                  <a:lnTo>
                    <a:pt x="5192890" y="171932"/>
                  </a:lnTo>
                  <a:lnTo>
                    <a:pt x="5189588" y="184632"/>
                  </a:lnTo>
                  <a:lnTo>
                    <a:pt x="5169154" y="184632"/>
                  </a:lnTo>
                  <a:lnTo>
                    <a:pt x="5166118" y="171932"/>
                  </a:lnTo>
                  <a:lnTo>
                    <a:pt x="5162118" y="159232"/>
                  </a:lnTo>
                  <a:lnTo>
                    <a:pt x="5161940" y="171932"/>
                  </a:lnTo>
                  <a:lnTo>
                    <a:pt x="5158333" y="184632"/>
                  </a:lnTo>
                  <a:lnTo>
                    <a:pt x="5143703" y="184632"/>
                  </a:lnTo>
                  <a:lnTo>
                    <a:pt x="5146395" y="171932"/>
                  </a:lnTo>
                  <a:lnTo>
                    <a:pt x="5129568" y="171932"/>
                  </a:lnTo>
                  <a:lnTo>
                    <a:pt x="5128577" y="184632"/>
                  </a:lnTo>
                  <a:lnTo>
                    <a:pt x="5117223" y="184632"/>
                  </a:lnTo>
                  <a:lnTo>
                    <a:pt x="5118798" y="171932"/>
                  </a:lnTo>
                  <a:lnTo>
                    <a:pt x="5102923" y="171932"/>
                  </a:lnTo>
                  <a:lnTo>
                    <a:pt x="5097742" y="184632"/>
                  </a:lnTo>
                  <a:lnTo>
                    <a:pt x="5075440" y="184632"/>
                  </a:lnTo>
                  <a:lnTo>
                    <a:pt x="5075567" y="171932"/>
                  </a:lnTo>
                  <a:lnTo>
                    <a:pt x="5044300" y="171932"/>
                  </a:lnTo>
                  <a:lnTo>
                    <a:pt x="5052415" y="184632"/>
                  </a:lnTo>
                  <a:lnTo>
                    <a:pt x="5071669" y="184632"/>
                  </a:lnTo>
                  <a:lnTo>
                    <a:pt x="5069040" y="197332"/>
                  </a:lnTo>
                  <a:lnTo>
                    <a:pt x="5068100" y="197332"/>
                  </a:lnTo>
                  <a:lnTo>
                    <a:pt x="5066106" y="210032"/>
                  </a:lnTo>
                  <a:lnTo>
                    <a:pt x="5057483" y="210032"/>
                  </a:lnTo>
                  <a:lnTo>
                    <a:pt x="5056187" y="197332"/>
                  </a:lnTo>
                  <a:lnTo>
                    <a:pt x="5037937" y="197332"/>
                  </a:lnTo>
                  <a:lnTo>
                    <a:pt x="5035753" y="184632"/>
                  </a:lnTo>
                  <a:lnTo>
                    <a:pt x="5044300" y="171932"/>
                  </a:lnTo>
                  <a:lnTo>
                    <a:pt x="5035740" y="171932"/>
                  </a:lnTo>
                  <a:lnTo>
                    <a:pt x="5035740" y="1873732"/>
                  </a:lnTo>
                  <a:lnTo>
                    <a:pt x="5034000" y="1886432"/>
                  </a:lnTo>
                  <a:lnTo>
                    <a:pt x="5024602" y="1886432"/>
                  </a:lnTo>
                  <a:lnTo>
                    <a:pt x="5023193" y="1873732"/>
                  </a:lnTo>
                  <a:lnTo>
                    <a:pt x="5035740" y="1873732"/>
                  </a:lnTo>
                  <a:lnTo>
                    <a:pt x="5035740" y="171932"/>
                  </a:lnTo>
                  <a:lnTo>
                    <a:pt x="5034699" y="171932"/>
                  </a:lnTo>
                  <a:lnTo>
                    <a:pt x="5024298" y="171932"/>
                  </a:lnTo>
                  <a:lnTo>
                    <a:pt x="5021770" y="159232"/>
                  </a:lnTo>
                  <a:lnTo>
                    <a:pt x="5021338" y="159232"/>
                  </a:lnTo>
                  <a:lnTo>
                    <a:pt x="5021338" y="171932"/>
                  </a:lnTo>
                  <a:lnTo>
                    <a:pt x="5013960" y="183400"/>
                  </a:lnTo>
                  <a:lnTo>
                    <a:pt x="5013960" y="1873732"/>
                  </a:lnTo>
                  <a:lnTo>
                    <a:pt x="5013744" y="1886432"/>
                  </a:lnTo>
                  <a:lnTo>
                    <a:pt x="5009413" y="1873732"/>
                  </a:lnTo>
                  <a:lnTo>
                    <a:pt x="5006594" y="1886432"/>
                  </a:lnTo>
                  <a:lnTo>
                    <a:pt x="5006784" y="1873732"/>
                  </a:lnTo>
                  <a:lnTo>
                    <a:pt x="5009413" y="1873732"/>
                  </a:lnTo>
                  <a:lnTo>
                    <a:pt x="5013960" y="1873732"/>
                  </a:lnTo>
                  <a:lnTo>
                    <a:pt x="5013960" y="183400"/>
                  </a:lnTo>
                  <a:lnTo>
                    <a:pt x="5013160" y="184632"/>
                  </a:lnTo>
                  <a:lnTo>
                    <a:pt x="4986947" y="184632"/>
                  </a:lnTo>
                  <a:lnTo>
                    <a:pt x="4986947" y="222732"/>
                  </a:lnTo>
                  <a:lnTo>
                    <a:pt x="4982070" y="227850"/>
                  </a:lnTo>
                  <a:lnTo>
                    <a:pt x="4982070" y="286232"/>
                  </a:lnTo>
                  <a:lnTo>
                    <a:pt x="4976977" y="298932"/>
                  </a:lnTo>
                  <a:lnTo>
                    <a:pt x="4953813" y="298932"/>
                  </a:lnTo>
                  <a:lnTo>
                    <a:pt x="4949609" y="286232"/>
                  </a:lnTo>
                  <a:lnTo>
                    <a:pt x="4982070" y="286232"/>
                  </a:lnTo>
                  <a:lnTo>
                    <a:pt x="4982070" y="227850"/>
                  </a:lnTo>
                  <a:lnTo>
                    <a:pt x="4974831" y="235432"/>
                  </a:lnTo>
                  <a:lnTo>
                    <a:pt x="4961864" y="222732"/>
                  </a:lnTo>
                  <a:lnTo>
                    <a:pt x="4972012" y="222732"/>
                  </a:lnTo>
                  <a:lnTo>
                    <a:pt x="4976927" y="210032"/>
                  </a:lnTo>
                  <a:lnTo>
                    <a:pt x="4981041" y="222732"/>
                  </a:lnTo>
                  <a:lnTo>
                    <a:pt x="4986947" y="222732"/>
                  </a:lnTo>
                  <a:lnTo>
                    <a:pt x="4986947" y="184632"/>
                  </a:lnTo>
                  <a:lnTo>
                    <a:pt x="4977930" y="184632"/>
                  </a:lnTo>
                  <a:lnTo>
                    <a:pt x="4986236" y="171932"/>
                  </a:lnTo>
                  <a:lnTo>
                    <a:pt x="5021338" y="171932"/>
                  </a:lnTo>
                  <a:lnTo>
                    <a:pt x="5021338" y="159232"/>
                  </a:lnTo>
                  <a:lnTo>
                    <a:pt x="4957026" y="159232"/>
                  </a:lnTo>
                  <a:lnTo>
                    <a:pt x="4956302" y="171932"/>
                  </a:lnTo>
                  <a:lnTo>
                    <a:pt x="4947526" y="171932"/>
                  </a:lnTo>
                  <a:lnTo>
                    <a:pt x="4945697" y="184632"/>
                  </a:lnTo>
                  <a:lnTo>
                    <a:pt x="4970627" y="184632"/>
                  </a:lnTo>
                  <a:lnTo>
                    <a:pt x="4957724" y="197332"/>
                  </a:lnTo>
                  <a:lnTo>
                    <a:pt x="4944681" y="197332"/>
                  </a:lnTo>
                  <a:lnTo>
                    <a:pt x="4944681" y="1886432"/>
                  </a:lnTo>
                  <a:lnTo>
                    <a:pt x="4943043" y="1899132"/>
                  </a:lnTo>
                  <a:lnTo>
                    <a:pt x="4932159" y="1899132"/>
                  </a:lnTo>
                  <a:lnTo>
                    <a:pt x="4930127" y="1886432"/>
                  </a:lnTo>
                  <a:lnTo>
                    <a:pt x="4944681" y="1886432"/>
                  </a:lnTo>
                  <a:lnTo>
                    <a:pt x="4944681" y="197332"/>
                  </a:lnTo>
                  <a:lnTo>
                    <a:pt x="4929810" y="197332"/>
                  </a:lnTo>
                  <a:lnTo>
                    <a:pt x="4920119" y="184632"/>
                  </a:lnTo>
                  <a:lnTo>
                    <a:pt x="4913541" y="184632"/>
                  </a:lnTo>
                  <a:lnTo>
                    <a:pt x="4912626" y="181660"/>
                  </a:lnTo>
                  <a:lnTo>
                    <a:pt x="4912626" y="197332"/>
                  </a:lnTo>
                  <a:lnTo>
                    <a:pt x="4910366" y="197332"/>
                  </a:lnTo>
                  <a:lnTo>
                    <a:pt x="4910366" y="286232"/>
                  </a:lnTo>
                  <a:lnTo>
                    <a:pt x="4909693" y="298932"/>
                  </a:lnTo>
                  <a:lnTo>
                    <a:pt x="4898860" y="298932"/>
                  </a:lnTo>
                  <a:lnTo>
                    <a:pt x="4899139" y="286232"/>
                  </a:lnTo>
                  <a:lnTo>
                    <a:pt x="4910366" y="286232"/>
                  </a:lnTo>
                  <a:lnTo>
                    <a:pt x="4910366" y="197332"/>
                  </a:lnTo>
                  <a:lnTo>
                    <a:pt x="4890694" y="197332"/>
                  </a:lnTo>
                  <a:lnTo>
                    <a:pt x="4894910" y="184632"/>
                  </a:lnTo>
                  <a:lnTo>
                    <a:pt x="4907089" y="184632"/>
                  </a:lnTo>
                  <a:lnTo>
                    <a:pt x="4912626" y="197332"/>
                  </a:lnTo>
                  <a:lnTo>
                    <a:pt x="4912626" y="181660"/>
                  </a:lnTo>
                  <a:lnTo>
                    <a:pt x="4909642" y="171932"/>
                  </a:lnTo>
                  <a:lnTo>
                    <a:pt x="4930902" y="171932"/>
                  </a:lnTo>
                  <a:lnTo>
                    <a:pt x="4931689" y="184632"/>
                  </a:lnTo>
                  <a:lnTo>
                    <a:pt x="4938458" y="171932"/>
                  </a:lnTo>
                  <a:lnTo>
                    <a:pt x="4941722" y="171932"/>
                  </a:lnTo>
                  <a:lnTo>
                    <a:pt x="4939677" y="159232"/>
                  </a:lnTo>
                  <a:lnTo>
                    <a:pt x="4888382" y="159232"/>
                  </a:lnTo>
                  <a:lnTo>
                    <a:pt x="4891951" y="171932"/>
                  </a:lnTo>
                  <a:lnTo>
                    <a:pt x="4895100" y="171932"/>
                  </a:lnTo>
                  <a:lnTo>
                    <a:pt x="4892738" y="184632"/>
                  </a:lnTo>
                  <a:lnTo>
                    <a:pt x="4883213" y="184632"/>
                  </a:lnTo>
                  <a:lnTo>
                    <a:pt x="4890008" y="197332"/>
                  </a:lnTo>
                  <a:lnTo>
                    <a:pt x="4867719" y="197332"/>
                  </a:lnTo>
                  <a:lnTo>
                    <a:pt x="4860506" y="210032"/>
                  </a:lnTo>
                  <a:lnTo>
                    <a:pt x="4854575" y="210032"/>
                  </a:lnTo>
                  <a:lnTo>
                    <a:pt x="4853076" y="197332"/>
                  </a:lnTo>
                  <a:lnTo>
                    <a:pt x="4846828" y="197332"/>
                  </a:lnTo>
                  <a:lnTo>
                    <a:pt x="4840935" y="210032"/>
                  </a:lnTo>
                  <a:lnTo>
                    <a:pt x="4840541" y="197332"/>
                  </a:lnTo>
                  <a:lnTo>
                    <a:pt x="4794148" y="197332"/>
                  </a:lnTo>
                  <a:lnTo>
                    <a:pt x="4789779" y="210032"/>
                  </a:lnTo>
                  <a:lnTo>
                    <a:pt x="4779607" y="210032"/>
                  </a:lnTo>
                  <a:lnTo>
                    <a:pt x="4781143" y="197332"/>
                  </a:lnTo>
                  <a:lnTo>
                    <a:pt x="4746371" y="197332"/>
                  </a:lnTo>
                  <a:lnTo>
                    <a:pt x="4748174" y="210032"/>
                  </a:lnTo>
                  <a:lnTo>
                    <a:pt x="4740821" y="210032"/>
                  </a:lnTo>
                  <a:lnTo>
                    <a:pt x="4745380" y="197332"/>
                  </a:lnTo>
                  <a:lnTo>
                    <a:pt x="4674197" y="197332"/>
                  </a:lnTo>
                  <a:lnTo>
                    <a:pt x="4671149" y="184632"/>
                  </a:lnTo>
                  <a:lnTo>
                    <a:pt x="4665929" y="184632"/>
                  </a:lnTo>
                  <a:lnTo>
                    <a:pt x="4665929" y="1899132"/>
                  </a:lnTo>
                  <a:lnTo>
                    <a:pt x="4650257" y="1899132"/>
                  </a:lnTo>
                  <a:lnTo>
                    <a:pt x="4649546" y="1886432"/>
                  </a:lnTo>
                  <a:lnTo>
                    <a:pt x="4665243" y="1886432"/>
                  </a:lnTo>
                  <a:lnTo>
                    <a:pt x="4665929" y="1899132"/>
                  </a:lnTo>
                  <a:lnTo>
                    <a:pt x="4665929" y="184632"/>
                  </a:lnTo>
                  <a:lnTo>
                    <a:pt x="4660455" y="184632"/>
                  </a:lnTo>
                  <a:lnTo>
                    <a:pt x="4652759" y="197332"/>
                  </a:lnTo>
                  <a:lnTo>
                    <a:pt x="4626470" y="197332"/>
                  </a:lnTo>
                  <a:lnTo>
                    <a:pt x="4628019" y="184632"/>
                  </a:lnTo>
                  <a:lnTo>
                    <a:pt x="4589323" y="184632"/>
                  </a:lnTo>
                  <a:lnTo>
                    <a:pt x="4582096" y="195300"/>
                  </a:lnTo>
                  <a:lnTo>
                    <a:pt x="4582096" y="1873732"/>
                  </a:lnTo>
                  <a:lnTo>
                    <a:pt x="4581804" y="1886432"/>
                  </a:lnTo>
                  <a:lnTo>
                    <a:pt x="4574565" y="1886432"/>
                  </a:lnTo>
                  <a:lnTo>
                    <a:pt x="4574857" y="1873732"/>
                  </a:lnTo>
                  <a:lnTo>
                    <a:pt x="4582096" y="1873732"/>
                  </a:lnTo>
                  <a:lnTo>
                    <a:pt x="4582096" y="195300"/>
                  </a:lnTo>
                  <a:lnTo>
                    <a:pt x="4580712" y="197332"/>
                  </a:lnTo>
                  <a:lnTo>
                    <a:pt x="4578337" y="184632"/>
                  </a:lnTo>
                  <a:lnTo>
                    <a:pt x="4574184" y="197332"/>
                  </a:lnTo>
                  <a:lnTo>
                    <a:pt x="4568241" y="197332"/>
                  </a:lnTo>
                  <a:lnTo>
                    <a:pt x="4562386" y="184632"/>
                  </a:lnTo>
                  <a:lnTo>
                    <a:pt x="4559427" y="184632"/>
                  </a:lnTo>
                  <a:lnTo>
                    <a:pt x="4559427" y="1899132"/>
                  </a:lnTo>
                  <a:lnTo>
                    <a:pt x="4553496" y="1911832"/>
                  </a:lnTo>
                  <a:lnTo>
                    <a:pt x="4539056" y="1911832"/>
                  </a:lnTo>
                  <a:lnTo>
                    <a:pt x="4529950" y="1924532"/>
                  </a:lnTo>
                  <a:lnTo>
                    <a:pt x="4518698" y="1911832"/>
                  </a:lnTo>
                  <a:lnTo>
                    <a:pt x="4516526" y="1911832"/>
                  </a:lnTo>
                  <a:lnTo>
                    <a:pt x="4516526" y="1937232"/>
                  </a:lnTo>
                  <a:lnTo>
                    <a:pt x="4507763" y="1937232"/>
                  </a:lnTo>
                  <a:lnTo>
                    <a:pt x="4507903" y="1924532"/>
                  </a:lnTo>
                  <a:lnTo>
                    <a:pt x="4515155" y="1924532"/>
                  </a:lnTo>
                  <a:lnTo>
                    <a:pt x="4516526" y="1937232"/>
                  </a:lnTo>
                  <a:lnTo>
                    <a:pt x="4516526" y="1911832"/>
                  </a:lnTo>
                  <a:lnTo>
                    <a:pt x="4493895" y="1911832"/>
                  </a:lnTo>
                  <a:lnTo>
                    <a:pt x="4495851" y="1899132"/>
                  </a:lnTo>
                  <a:lnTo>
                    <a:pt x="4559427" y="1899132"/>
                  </a:lnTo>
                  <a:lnTo>
                    <a:pt x="4559427" y="184632"/>
                  </a:lnTo>
                  <a:lnTo>
                    <a:pt x="4558589" y="184632"/>
                  </a:lnTo>
                  <a:lnTo>
                    <a:pt x="4566323" y="171932"/>
                  </a:lnTo>
                  <a:lnTo>
                    <a:pt x="4552620" y="171932"/>
                  </a:lnTo>
                  <a:lnTo>
                    <a:pt x="4548784" y="184632"/>
                  </a:lnTo>
                  <a:lnTo>
                    <a:pt x="4548670" y="197332"/>
                  </a:lnTo>
                  <a:lnTo>
                    <a:pt x="4536084" y="197332"/>
                  </a:lnTo>
                  <a:lnTo>
                    <a:pt x="4534205" y="210032"/>
                  </a:lnTo>
                  <a:lnTo>
                    <a:pt x="4529887" y="210032"/>
                  </a:lnTo>
                  <a:lnTo>
                    <a:pt x="4528528" y="197332"/>
                  </a:lnTo>
                  <a:lnTo>
                    <a:pt x="4476343" y="197332"/>
                  </a:lnTo>
                  <a:lnTo>
                    <a:pt x="4476343" y="1886432"/>
                  </a:lnTo>
                  <a:lnTo>
                    <a:pt x="4472571" y="1899132"/>
                  </a:lnTo>
                  <a:lnTo>
                    <a:pt x="4454372" y="1899132"/>
                  </a:lnTo>
                  <a:lnTo>
                    <a:pt x="4453572" y="1911832"/>
                  </a:lnTo>
                  <a:lnTo>
                    <a:pt x="4443946" y="1911832"/>
                  </a:lnTo>
                  <a:lnTo>
                    <a:pt x="4442688" y="1899132"/>
                  </a:lnTo>
                  <a:lnTo>
                    <a:pt x="4439894" y="1899132"/>
                  </a:lnTo>
                  <a:lnTo>
                    <a:pt x="4448226" y="1886432"/>
                  </a:lnTo>
                  <a:lnTo>
                    <a:pt x="4476343" y="1886432"/>
                  </a:lnTo>
                  <a:lnTo>
                    <a:pt x="4476343" y="197332"/>
                  </a:lnTo>
                  <a:lnTo>
                    <a:pt x="4415206" y="197332"/>
                  </a:lnTo>
                  <a:lnTo>
                    <a:pt x="4415206" y="1886432"/>
                  </a:lnTo>
                  <a:lnTo>
                    <a:pt x="4403115" y="1886432"/>
                  </a:lnTo>
                  <a:lnTo>
                    <a:pt x="4407522" y="1899132"/>
                  </a:lnTo>
                  <a:lnTo>
                    <a:pt x="4394276" y="1899132"/>
                  </a:lnTo>
                  <a:lnTo>
                    <a:pt x="4392612" y="1911832"/>
                  </a:lnTo>
                  <a:lnTo>
                    <a:pt x="4389069" y="1911832"/>
                  </a:lnTo>
                  <a:lnTo>
                    <a:pt x="4389958" y="1899132"/>
                  </a:lnTo>
                  <a:lnTo>
                    <a:pt x="4347375" y="1899132"/>
                  </a:lnTo>
                  <a:lnTo>
                    <a:pt x="4353331" y="1886432"/>
                  </a:lnTo>
                  <a:lnTo>
                    <a:pt x="4353941" y="1886432"/>
                  </a:lnTo>
                  <a:lnTo>
                    <a:pt x="4346473" y="1873732"/>
                  </a:lnTo>
                  <a:lnTo>
                    <a:pt x="4341711" y="1873732"/>
                  </a:lnTo>
                  <a:lnTo>
                    <a:pt x="4341711" y="1899132"/>
                  </a:lnTo>
                  <a:lnTo>
                    <a:pt x="4317314" y="1899132"/>
                  </a:lnTo>
                  <a:lnTo>
                    <a:pt x="4317263" y="1886432"/>
                  </a:lnTo>
                  <a:lnTo>
                    <a:pt x="4338942" y="1886432"/>
                  </a:lnTo>
                  <a:lnTo>
                    <a:pt x="4341711" y="1899132"/>
                  </a:lnTo>
                  <a:lnTo>
                    <a:pt x="4341711" y="1873732"/>
                  </a:lnTo>
                  <a:lnTo>
                    <a:pt x="4311993" y="1873732"/>
                  </a:lnTo>
                  <a:lnTo>
                    <a:pt x="4306557" y="1886432"/>
                  </a:lnTo>
                  <a:lnTo>
                    <a:pt x="4294505" y="1873732"/>
                  </a:lnTo>
                  <a:lnTo>
                    <a:pt x="4259846" y="1873732"/>
                  </a:lnTo>
                  <a:lnTo>
                    <a:pt x="4265358" y="1861032"/>
                  </a:lnTo>
                  <a:lnTo>
                    <a:pt x="4288066" y="1861032"/>
                  </a:lnTo>
                  <a:lnTo>
                    <a:pt x="4296143" y="1873732"/>
                  </a:lnTo>
                  <a:lnTo>
                    <a:pt x="4324007" y="1861032"/>
                  </a:lnTo>
                  <a:lnTo>
                    <a:pt x="4354538" y="1873732"/>
                  </a:lnTo>
                  <a:lnTo>
                    <a:pt x="4385640" y="1873732"/>
                  </a:lnTo>
                  <a:lnTo>
                    <a:pt x="4415206" y="1886432"/>
                  </a:lnTo>
                  <a:lnTo>
                    <a:pt x="4415206" y="197332"/>
                  </a:lnTo>
                  <a:lnTo>
                    <a:pt x="4381754" y="197332"/>
                  </a:lnTo>
                  <a:lnTo>
                    <a:pt x="4381576" y="184632"/>
                  </a:lnTo>
                  <a:lnTo>
                    <a:pt x="4372483" y="184632"/>
                  </a:lnTo>
                  <a:lnTo>
                    <a:pt x="4371683" y="171932"/>
                  </a:lnTo>
                  <a:lnTo>
                    <a:pt x="4377550" y="171932"/>
                  </a:lnTo>
                  <a:lnTo>
                    <a:pt x="4371276" y="159232"/>
                  </a:lnTo>
                  <a:lnTo>
                    <a:pt x="4360850" y="159232"/>
                  </a:lnTo>
                  <a:lnTo>
                    <a:pt x="4360850" y="184632"/>
                  </a:lnTo>
                  <a:lnTo>
                    <a:pt x="4354106" y="184632"/>
                  </a:lnTo>
                  <a:lnTo>
                    <a:pt x="4353382" y="171932"/>
                  </a:lnTo>
                  <a:lnTo>
                    <a:pt x="4359922" y="171932"/>
                  </a:lnTo>
                  <a:lnTo>
                    <a:pt x="4360850" y="184632"/>
                  </a:lnTo>
                  <a:lnTo>
                    <a:pt x="4360850" y="159232"/>
                  </a:lnTo>
                  <a:lnTo>
                    <a:pt x="4329150" y="159232"/>
                  </a:lnTo>
                  <a:lnTo>
                    <a:pt x="4326102" y="171932"/>
                  </a:lnTo>
                  <a:lnTo>
                    <a:pt x="4306240" y="171932"/>
                  </a:lnTo>
                  <a:lnTo>
                    <a:pt x="4314025" y="184632"/>
                  </a:lnTo>
                  <a:lnTo>
                    <a:pt x="4321670" y="184632"/>
                  </a:lnTo>
                  <a:lnTo>
                    <a:pt x="4329773" y="171932"/>
                  </a:lnTo>
                  <a:lnTo>
                    <a:pt x="4338967" y="171932"/>
                  </a:lnTo>
                  <a:lnTo>
                    <a:pt x="4338586" y="184632"/>
                  </a:lnTo>
                  <a:lnTo>
                    <a:pt x="4342117" y="184632"/>
                  </a:lnTo>
                  <a:lnTo>
                    <a:pt x="4350626" y="184632"/>
                  </a:lnTo>
                  <a:lnTo>
                    <a:pt x="4349064" y="197332"/>
                  </a:lnTo>
                  <a:lnTo>
                    <a:pt x="4341838" y="197332"/>
                  </a:lnTo>
                  <a:lnTo>
                    <a:pt x="4342117" y="184632"/>
                  </a:lnTo>
                  <a:lnTo>
                    <a:pt x="4336720" y="197332"/>
                  </a:lnTo>
                  <a:lnTo>
                    <a:pt x="4333125" y="197332"/>
                  </a:lnTo>
                  <a:lnTo>
                    <a:pt x="4331424" y="184632"/>
                  </a:lnTo>
                  <a:lnTo>
                    <a:pt x="4325061" y="184632"/>
                  </a:lnTo>
                  <a:lnTo>
                    <a:pt x="4320273" y="197332"/>
                  </a:lnTo>
                  <a:lnTo>
                    <a:pt x="4315130" y="197332"/>
                  </a:lnTo>
                  <a:lnTo>
                    <a:pt x="4312577" y="210032"/>
                  </a:lnTo>
                  <a:lnTo>
                    <a:pt x="4307129" y="197332"/>
                  </a:lnTo>
                  <a:lnTo>
                    <a:pt x="4305528" y="184632"/>
                  </a:lnTo>
                  <a:lnTo>
                    <a:pt x="4294937" y="197332"/>
                  </a:lnTo>
                  <a:lnTo>
                    <a:pt x="4296283" y="184632"/>
                  </a:lnTo>
                  <a:lnTo>
                    <a:pt x="4304093" y="184632"/>
                  </a:lnTo>
                  <a:lnTo>
                    <a:pt x="4306240" y="171932"/>
                  </a:lnTo>
                  <a:lnTo>
                    <a:pt x="4303750" y="171932"/>
                  </a:lnTo>
                  <a:lnTo>
                    <a:pt x="4299585" y="159232"/>
                  </a:lnTo>
                  <a:lnTo>
                    <a:pt x="4294962" y="171932"/>
                  </a:lnTo>
                  <a:lnTo>
                    <a:pt x="4277182" y="171932"/>
                  </a:lnTo>
                  <a:lnTo>
                    <a:pt x="4277182" y="184632"/>
                  </a:lnTo>
                  <a:lnTo>
                    <a:pt x="4255274" y="184632"/>
                  </a:lnTo>
                  <a:lnTo>
                    <a:pt x="4257192" y="171932"/>
                  </a:lnTo>
                  <a:lnTo>
                    <a:pt x="4272305" y="171932"/>
                  </a:lnTo>
                  <a:lnTo>
                    <a:pt x="4277182" y="184632"/>
                  </a:lnTo>
                  <a:lnTo>
                    <a:pt x="4277182" y="171932"/>
                  </a:lnTo>
                  <a:lnTo>
                    <a:pt x="4274032" y="171932"/>
                  </a:lnTo>
                  <a:lnTo>
                    <a:pt x="4268317" y="159232"/>
                  </a:lnTo>
                  <a:lnTo>
                    <a:pt x="4257878" y="159232"/>
                  </a:lnTo>
                  <a:lnTo>
                    <a:pt x="4249293" y="169710"/>
                  </a:lnTo>
                  <a:lnTo>
                    <a:pt x="4249293" y="1861032"/>
                  </a:lnTo>
                  <a:lnTo>
                    <a:pt x="4246270" y="1873732"/>
                  </a:lnTo>
                  <a:lnTo>
                    <a:pt x="4194670" y="1873732"/>
                  </a:lnTo>
                  <a:lnTo>
                    <a:pt x="4193883" y="1886432"/>
                  </a:lnTo>
                  <a:lnTo>
                    <a:pt x="4187952" y="1873732"/>
                  </a:lnTo>
                  <a:lnTo>
                    <a:pt x="4187152" y="1873732"/>
                  </a:lnTo>
                  <a:lnTo>
                    <a:pt x="4185361" y="1861032"/>
                  </a:lnTo>
                  <a:lnTo>
                    <a:pt x="4167289" y="1861032"/>
                  </a:lnTo>
                  <a:lnTo>
                    <a:pt x="4163009" y="1873732"/>
                  </a:lnTo>
                  <a:lnTo>
                    <a:pt x="4158767" y="1861032"/>
                  </a:lnTo>
                  <a:lnTo>
                    <a:pt x="4126344" y="1861032"/>
                  </a:lnTo>
                  <a:lnTo>
                    <a:pt x="4130090" y="1848332"/>
                  </a:lnTo>
                  <a:lnTo>
                    <a:pt x="4180814" y="1848332"/>
                  </a:lnTo>
                  <a:lnTo>
                    <a:pt x="4195978" y="1861032"/>
                  </a:lnTo>
                  <a:lnTo>
                    <a:pt x="4249293" y="1861032"/>
                  </a:lnTo>
                  <a:lnTo>
                    <a:pt x="4249293" y="169710"/>
                  </a:lnTo>
                  <a:lnTo>
                    <a:pt x="4247464" y="171932"/>
                  </a:lnTo>
                  <a:lnTo>
                    <a:pt x="4241787" y="159232"/>
                  </a:lnTo>
                  <a:lnTo>
                    <a:pt x="4239933" y="146532"/>
                  </a:lnTo>
                  <a:lnTo>
                    <a:pt x="4247273" y="146532"/>
                  </a:lnTo>
                  <a:lnTo>
                    <a:pt x="4242651" y="159232"/>
                  </a:lnTo>
                  <a:lnTo>
                    <a:pt x="4256837" y="159232"/>
                  </a:lnTo>
                  <a:lnTo>
                    <a:pt x="4260126" y="146532"/>
                  </a:lnTo>
                  <a:lnTo>
                    <a:pt x="4284129" y="146532"/>
                  </a:lnTo>
                  <a:lnTo>
                    <a:pt x="4287736" y="133832"/>
                  </a:lnTo>
                  <a:lnTo>
                    <a:pt x="4293120" y="133832"/>
                  </a:lnTo>
                  <a:lnTo>
                    <a:pt x="4290212" y="146532"/>
                  </a:lnTo>
                  <a:lnTo>
                    <a:pt x="4288929" y="146532"/>
                  </a:lnTo>
                  <a:lnTo>
                    <a:pt x="4288929" y="159232"/>
                  </a:lnTo>
                  <a:lnTo>
                    <a:pt x="4297375" y="159232"/>
                  </a:lnTo>
                  <a:lnTo>
                    <a:pt x="4304677" y="146532"/>
                  </a:lnTo>
                  <a:lnTo>
                    <a:pt x="4307433" y="146532"/>
                  </a:lnTo>
                  <a:lnTo>
                    <a:pt x="4301236" y="133832"/>
                  </a:lnTo>
                  <a:lnTo>
                    <a:pt x="4316019" y="133832"/>
                  </a:lnTo>
                  <a:lnTo>
                    <a:pt x="4318901" y="121132"/>
                  </a:lnTo>
                  <a:lnTo>
                    <a:pt x="4259834" y="121132"/>
                  </a:lnTo>
                  <a:lnTo>
                    <a:pt x="4258691" y="133832"/>
                  </a:lnTo>
                  <a:lnTo>
                    <a:pt x="4253484" y="133832"/>
                  </a:lnTo>
                  <a:lnTo>
                    <a:pt x="4248709" y="121132"/>
                  </a:lnTo>
                  <a:lnTo>
                    <a:pt x="4225353" y="121132"/>
                  </a:lnTo>
                  <a:lnTo>
                    <a:pt x="4217721" y="108432"/>
                  </a:lnTo>
                  <a:lnTo>
                    <a:pt x="4209237" y="108432"/>
                  </a:lnTo>
                  <a:lnTo>
                    <a:pt x="4206862" y="121132"/>
                  </a:lnTo>
                  <a:lnTo>
                    <a:pt x="4205821" y="121132"/>
                  </a:lnTo>
                  <a:lnTo>
                    <a:pt x="4210393" y="133832"/>
                  </a:lnTo>
                  <a:lnTo>
                    <a:pt x="4212806" y="133832"/>
                  </a:lnTo>
                  <a:lnTo>
                    <a:pt x="4212895" y="146532"/>
                  </a:lnTo>
                  <a:lnTo>
                    <a:pt x="4231017" y="146532"/>
                  </a:lnTo>
                  <a:lnTo>
                    <a:pt x="4223804" y="159232"/>
                  </a:lnTo>
                  <a:lnTo>
                    <a:pt x="4190911" y="159232"/>
                  </a:lnTo>
                  <a:lnTo>
                    <a:pt x="4191495" y="133832"/>
                  </a:lnTo>
                  <a:lnTo>
                    <a:pt x="4190542" y="121132"/>
                  </a:lnTo>
                  <a:lnTo>
                    <a:pt x="4195940" y="121132"/>
                  </a:lnTo>
                  <a:lnTo>
                    <a:pt x="4186694" y="108432"/>
                  </a:lnTo>
                  <a:lnTo>
                    <a:pt x="4175849" y="108432"/>
                  </a:lnTo>
                  <a:lnTo>
                    <a:pt x="4165168" y="95732"/>
                  </a:lnTo>
                  <a:lnTo>
                    <a:pt x="4156405" y="108432"/>
                  </a:lnTo>
                  <a:lnTo>
                    <a:pt x="4173563" y="108432"/>
                  </a:lnTo>
                  <a:lnTo>
                    <a:pt x="4177754" y="121132"/>
                  </a:lnTo>
                  <a:lnTo>
                    <a:pt x="4173105" y="121132"/>
                  </a:lnTo>
                  <a:lnTo>
                    <a:pt x="4173105" y="146532"/>
                  </a:lnTo>
                  <a:lnTo>
                    <a:pt x="4172877" y="159232"/>
                  </a:lnTo>
                  <a:lnTo>
                    <a:pt x="4168584" y="146532"/>
                  </a:lnTo>
                  <a:lnTo>
                    <a:pt x="4165739" y="159232"/>
                  </a:lnTo>
                  <a:lnTo>
                    <a:pt x="4165968" y="146532"/>
                  </a:lnTo>
                  <a:lnTo>
                    <a:pt x="4168584" y="146532"/>
                  </a:lnTo>
                  <a:lnTo>
                    <a:pt x="4173105" y="146532"/>
                  </a:lnTo>
                  <a:lnTo>
                    <a:pt x="4173105" y="121132"/>
                  </a:lnTo>
                  <a:lnTo>
                    <a:pt x="4144581" y="121132"/>
                  </a:lnTo>
                  <a:lnTo>
                    <a:pt x="4142752" y="133832"/>
                  </a:lnTo>
                  <a:lnTo>
                    <a:pt x="4166501" y="133832"/>
                  </a:lnTo>
                  <a:lnTo>
                    <a:pt x="4155033" y="146532"/>
                  </a:lnTo>
                  <a:lnTo>
                    <a:pt x="4140695" y="146532"/>
                  </a:lnTo>
                  <a:lnTo>
                    <a:pt x="4135094" y="133832"/>
                  </a:lnTo>
                  <a:lnTo>
                    <a:pt x="4140974" y="133832"/>
                  </a:lnTo>
                  <a:lnTo>
                    <a:pt x="4144581" y="121132"/>
                  </a:lnTo>
                  <a:lnTo>
                    <a:pt x="4133862" y="121132"/>
                  </a:lnTo>
                  <a:lnTo>
                    <a:pt x="4134129" y="133832"/>
                  </a:lnTo>
                  <a:lnTo>
                    <a:pt x="4124579" y="133832"/>
                  </a:lnTo>
                  <a:lnTo>
                    <a:pt x="4124185" y="133832"/>
                  </a:lnTo>
                  <a:lnTo>
                    <a:pt x="4123029" y="121132"/>
                  </a:lnTo>
                  <a:lnTo>
                    <a:pt x="4119308" y="121132"/>
                  </a:lnTo>
                  <a:lnTo>
                    <a:pt x="4119308" y="1848332"/>
                  </a:lnTo>
                  <a:lnTo>
                    <a:pt x="4116743" y="1861032"/>
                  </a:lnTo>
                  <a:lnTo>
                    <a:pt x="4104614" y="1861032"/>
                  </a:lnTo>
                  <a:lnTo>
                    <a:pt x="4108323" y="1848332"/>
                  </a:lnTo>
                  <a:lnTo>
                    <a:pt x="4119308" y="1848332"/>
                  </a:lnTo>
                  <a:lnTo>
                    <a:pt x="4119308" y="121132"/>
                  </a:lnTo>
                  <a:lnTo>
                    <a:pt x="4111472" y="121132"/>
                  </a:lnTo>
                  <a:lnTo>
                    <a:pt x="4111472" y="146532"/>
                  </a:lnTo>
                  <a:lnTo>
                    <a:pt x="4109872" y="159232"/>
                  </a:lnTo>
                  <a:lnTo>
                    <a:pt x="4098683" y="159232"/>
                  </a:lnTo>
                  <a:lnTo>
                    <a:pt x="4092930" y="171932"/>
                  </a:lnTo>
                  <a:lnTo>
                    <a:pt x="4085577" y="171932"/>
                  </a:lnTo>
                  <a:lnTo>
                    <a:pt x="4085577" y="1886432"/>
                  </a:lnTo>
                  <a:lnTo>
                    <a:pt x="4085285" y="1899132"/>
                  </a:lnTo>
                  <a:lnTo>
                    <a:pt x="4078059" y="1899132"/>
                  </a:lnTo>
                  <a:lnTo>
                    <a:pt x="4078351" y="1886432"/>
                  </a:lnTo>
                  <a:lnTo>
                    <a:pt x="4085577" y="1886432"/>
                  </a:lnTo>
                  <a:lnTo>
                    <a:pt x="4085577" y="171932"/>
                  </a:lnTo>
                  <a:lnTo>
                    <a:pt x="4081754" y="171932"/>
                  </a:lnTo>
                  <a:lnTo>
                    <a:pt x="4081030" y="166979"/>
                  </a:lnTo>
                  <a:lnTo>
                    <a:pt x="4081030" y="1861032"/>
                  </a:lnTo>
                  <a:lnTo>
                    <a:pt x="4076471" y="1873732"/>
                  </a:lnTo>
                  <a:lnTo>
                    <a:pt x="4075480" y="1861032"/>
                  </a:lnTo>
                  <a:lnTo>
                    <a:pt x="4081030" y="1861032"/>
                  </a:lnTo>
                  <a:lnTo>
                    <a:pt x="4081030" y="166979"/>
                  </a:lnTo>
                  <a:lnTo>
                    <a:pt x="4079900" y="159232"/>
                  </a:lnTo>
                  <a:lnTo>
                    <a:pt x="4071861" y="159232"/>
                  </a:lnTo>
                  <a:lnTo>
                    <a:pt x="4071861" y="1861032"/>
                  </a:lnTo>
                  <a:lnTo>
                    <a:pt x="4069854" y="1873732"/>
                  </a:lnTo>
                  <a:lnTo>
                    <a:pt x="4060507" y="1873732"/>
                  </a:lnTo>
                  <a:lnTo>
                    <a:pt x="4061168" y="1861032"/>
                  </a:lnTo>
                  <a:lnTo>
                    <a:pt x="4071861" y="1861032"/>
                  </a:lnTo>
                  <a:lnTo>
                    <a:pt x="4071861" y="159232"/>
                  </a:lnTo>
                  <a:lnTo>
                    <a:pt x="4064343" y="159232"/>
                  </a:lnTo>
                  <a:lnTo>
                    <a:pt x="4065105" y="146532"/>
                  </a:lnTo>
                  <a:lnTo>
                    <a:pt x="4111472" y="146532"/>
                  </a:lnTo>
                  <a:lnTo>
                    <a:pt x="4111472" y="121132"/>
                  </a:lnTo>
                  <a:lnTo>
                    <a:pt x="4096372" y="121132"/>
                  </a:lnTo>
                  <a:lnTo>
                    <a:pt x="4094670" y="133832"/>
                  </a:lnTo>
                  <a:lnTo>
                    <a:pt x="4090505" y="133832"/>
                  </a:lnTo>
                  <a:lnTo>
                    <a:pt x="4092130" y="121132"/>
                  </a:lnTo>
                  <a:lnTo>
                    <a:pt x="4060545" y="121132"/>
                  </a:lnTo>
                  <a:lnTo>
                    <a:pt x="4060545" y="159232"/>
                  </a:lnTo>
                  <a:lnTo>
                    <a:pt x="4046563" y="159232"/>
                  </a:lnTo>
                  <a:lnTo>
                    <a:pt x="4046563" y="1861032"/>
                  </a:lnTo>
                  <a:lnTo>
                    <a:pt x="4041635" y="1873732"/>
                  </a:lnTo>
                  <a:lnTo>
                    <a:pt x="4040822" y="1873732"/>
                  </a:lnTo>
                  <a:lnTo>
                    <a:pt x="4035691" y="1861032"/>
                  </a:lnTo>
                  <a:lnTo>
                    <a:pt x="4046563" y="1861032"/>
                  </a:lnTo>
                  <a:lnTo>
                    <a:pt x="4046563" y="159232"/>
                  </a:lnTo>
                  <a:lnTo>
                    <a:pt x="4028630" y="159232"/>
                  </a:lnTo>
                  <a:lnTo>
                    <a:pt x="4031424" y="146532"/>
                  </a:lnTo>
                  <a:lnTo>
                    <a:pt x="4032618" y="146532"/>
                  </a:lnTo>
                  <a:lnTo>
                    <a:pt x="4028567" y="133832"/>
                  </a:lnTo>
                  <a:lnTo>
                    <a:pt x="4045648" y="133832"/>
                  </a:lnTo>
                  <a:lnTo>
                    <a:pt x="4053598" y="146532"/>
                  </a:lnTo>
                  <a:lnTo>
                    <a:pt x="4058894" y="146532"/>
                  </a:lnTo>
                  <a:lnTo>
                    <a:pt x="4060545" y="159232"/>
                  </a:lnTo>
                  <a:lnTo>
                    <a:pt x="4060545" y="121132"/>
                  </a:lnTo>
                  <a:lnTo>
                    <a:pt x="4025684" y="121132"/>
                  </a:lnTo>
                  <a:lnTo>
                    <a:pt x="4022280" y="108432"/>
                  </a:lnTo>
                  <a:lnTo>
                    <a:pt x="4016730" y="112699"/>
                  </a:lnTo>
                  <a:lnTo>
                    <a:pt x="4016730" y="171932"/>
                  </a:lnTo>
                  <a:lnTo>
                    <a:pt x="4016476" y="184632"/>
                  </a:lnTo>
                  <a:lnTo>
                    <a:pt x="4012196" y="171932"/>
                  </a:lnTo>
                  <a:lnTo>
                    <a:pt x="4009301" y="184632"/>
                  </a:lnTo>
                  <a:lnTo>
                    <a:pt x="4009555" y="171932"/>
                  </a:lnTo>
                  <a:lnTo>
                    <a:pt x="4012196" y="171932"/>
                  </a:lnTo>
                  <a:lnTo>
                    <a:pt x="4016730" y="171932"/>
                  </a:lnTo>
                  <a:lnTo>
                    <a:pt x="4016730" y="112699"/>
                  </a:lnTo>
                  <a:lnTo>
                    <a:pt x="4005719" y="121132"/>
                  </a:lnTo>
                  <a:lnTo>
                    <a:pt x="4003865" y="121132"/>
                  </a:lnTo>
                  <a:lnTo>
                    <a:pt x="4003687" y="133832"/>
                  </a:lnTo>
                  <a:lnTo>
                    <a:pt x="4009148" y="133832"/>
                  </a:lnTo>
                  <a:lnTo>
                    <a:pt x="4010495" y="146532"/>
                  </a:lnTo>
                  <a:lnTo>
                    <a:pt x="4002240" y="146532"/>
                  </a:lnTo>
                  <a:lnTo>
                    <a:pt x="4002240" y="171932"/>
                  </a:lnTo>
                  <a:lnTo>
                    <a:pt x="4001503" y="184632"/>
                  </a:lnTo>
                  <a:lnTo>
                    <a:pt x="3995521" y="171932"/>
                  </a:lnTo>
                  <a:lnTo>
                    <a:pt x="3991191" y="184632"/>
                  </a:lnTo>
                  <a:lnTo>
                    <a:pt x="3991953" y="171932"/>
                  </a:lnTo>
                  <a:lnTo>
                    <a:pt x="3995521" y="171932"/>
                  </a:lnTo>
                  <a:lnTo>
                    <a:pt x="4002240" y="171932"/>
                  </a:lnTo>
                  <a:lnTo>
                    <a:pt x="4002240" y="146532"/>
                  </a:lnTo>
                  <a:lnTo>
                    <a:pt x="3994747" y="146532"/>
                  </a:lnTo>
                  <a:lnTo>
                    <a:pt x="3988905" y="159232"/>
                  </a:lnTo>
                  <a:lnTo>
                    <a:pt x="3981069" y="159232"/>
                  </a:lnTo>
                  <a:lnTo>
                    <a:pt x="3978173" y="146532"/>
                  </a:lnTo>
                  <a:lnTo>
                    <a:pt x="3984117" y="146532"/>
                  </a:lnTo>
                  <a:lnTo>
                    <a:pt x="3985323" y="133832"/>
                  </a:lnTo>
                  <a:lnTo>
                    <a:pt x="3978338" y="133832"/>
                  </a:lnTo>
                  <a:lnTo>
                    <a:pt x="3970794" y="133832"/>
                  </a:lnTo>
                  <a:lnTo>
                    <a:pt x="3969766" y="146532"/>
                  </a:lnTo>
                  <a:lnTo>
                    <a:pt x="3972014" y="146532"/>
                  </a:lnTo>
                  <a:lnTo>
                    <a:pt x="3973499" y="159232"/>
                  </a:lnTo>
                  <a:lnTo>
                    <a:pt x="3969689" y="159232"/>
                  </a:lnTo>
                  <a:lnTo>
                    <a:pt x="3969689" y="1861032"/>
                  </a:lnTo>
                  <a:lnTo>
                    <a:pt x="3959466" y="1861032"/>
                  </a:lnTo>
                  <a:lnTo>
                    <a:pt x="3960050" y="1848332"/>
                  </a:lnTo>
                  <a:lnTo>
                    <a:pt x="3969689" y="1861032"/>
                  </a:lnTo>
                  <a:lnTo>
                    <a:pt x="3969689" y="159232"/>
                  </a:lnTo>
                  <a:lnTo>
                    <a:pt x="3956367" y="159232"/>
                  </a:lnTo>
                  <a:lnTo>
                    <a:pt x="3956367" y="1848332"/>
                  </a:lnTo>
                  <a:lnTo>
                    <a:pt x="3955834" y="1858721"/>
                  </a:lnTo>
                  <a:lnTo>
                    <a:pt x="3952862" y="1848332"/>
                  </a:lnTo>
                  <a:lnTo>
                    <a:pt x="3956367" y="1848332"/>
                  </a:lnTo>
                  <a:lnTo>
                    <a:pt x="3956367" y="159232"/>
                  </a:lnTo>
                  <a:lnTo>
                    <a:pt x="3921201" y="159232"/>
                  </a:lnTo>
                  <a:lnTo>
                    <a:pt x="3915892" y="146532"/>
                  </a:lnTo>
                  <a:lnTo>
                    <a:pt x="3912870" y="159232"/>
                  </a:lnTo>
                  <a:lnTo>
                    <a:pt x="3901224" y="159232"/>
                  </a:lnTo>
                  <a:lnTo>
                    <a:pt x="3903091" y="146532"/>
                  </a:lnTo>
                  <a:lnTo>
                    <a:pt x="3915892" y="146532"/>
                  </a:lnTo>
                  <a:lnTo>
                    <a:pt x="3939781" y="146532"/>
                  </a:lnTo>
                  <a:lnTo>
                    <a:pt x="3945356" y="133832"/>
                  </a:lnTo>
                  <a:lnTo>
                    <a:pt x="3911384" y="133832"/>
                  </a:lnTo>
                  <a:lnTo>
                    <a:pt x="3906024" y="121132"/>
                  </a:lnTo>
                  <a:lnTo>
                    <a:pt x="3830345" y="121132"/>
                  </a:lnTo>
                  <a:lnTo>
                    <a:pt x="3828224" y="108432"/>
                  </a:lnTo>
                  <a:lnTo>
                    <a:pt x="3800741" y="108432"/>
                  </a:lnTo>
                  <a:lnTo>
                    <a:pt x="3797706" y="121132"/>
                  </a:lnTo>
                  <a:lnTo>
                    <a:pt x="3797046" y="121132"/>
                  </a:lnTo>
                  <a:lnTo>
                    <a:pt x="3797046" y="1873732"/>
                  </a:lnTo>
                  <a:lnTo>
                    <a:pt x="3789438" y="1886432"/>
                  </a:lnTo>
                  <a:lnTo>
                    <a:pt x="3787584" y="1873732"/>
                  </a:lnTo>
                  <a:lnTo>
                    <a:pt x="3797046" y="1873732"/>
                  </a:lnTo>
                  <a:lnTo>
                    <a:pt x="3797046" y="121132"/>
                  </a:lnTo>
                  <a:lnTo>
                    <a:pt x="3775773" y="121132"/>
                  </a:lnTo>
                  <a:lnTo>
                    <a:pt x="3775303" y="108432"/>
                  </a:lnTo>
                  <a:lnTo>
                    <a:pt x="3769322" y="108432"/>
                  </a:lnTo>
                  <a:lnTo>
                    <a:pt x="3762870" y="121132"/>
                  </a:lnTo>
                  <a:lnTo>
                    <a:pt x="3755885" y="121132"/>
                  </a:lnTo>
                  <a:lnTo>
                    <a:pt x="3756596" y="133832"/>
                  </a:lnTo>
                  <a:lnTo>
                    <a:pt x="3734930" y="133832"/>
                  </a:lnTo>
                  <a:lnTo>
                    <a:pt x="3734930" y="1873732"/>
                  </a:lnTo>
                  <a:lnTo>
                    <a:pt x="3728834" y="1873732"/>
                  </a:lnTo>
                  <a:lnTo>
                    <a:pt x="3734714" y="1861032"/>
                  </a:lnTo>
                  <a:lnTo>
                    <a:pt x="3734930" y="1873732"/>
                  </a:lnTo>
                  <a:lnTo>
                    <a:pt x="3734930" y="133832"/>
                  </a:lnTo>
                  <a:lnTo>
                    <a:pt x="3733558" y="133832"/>
                  </a:lnTo>
                  <a:lnTo>
                    <a:pt x="3729215" y="121132"/>
                  </a:lnTo>
                  <a:lnTo>
                    <a:pt x="3720858" y="108432"/>
                  </a:lnTo>
                  <a:lnTo>
                    <a:pt x="3642537" y="108432"/>
                  </a:lnTo>
                  <a:lnTo>
                    <a:pt x="3638753" y="121132"/>
                  </a:lnTo>
                  <a:lnTo>
                    <a:pt x="3633444" y="121132"/>
                  </a:lnTo>
                  <a:lnTo>
                    <a:pt x="3632022" y="108432"/>
                  </a:lnTo>
                  <a:lnTo>
                    <a:pt x="3564928" y="108432"/>
                  </a:lnTo>
                  <a:lnTo>
                    <a:pt x="3564928" y="1899132"/>
                  </a:lnTo>
                  <a:lnTo>
                    <a:pt x="3560241" y="1899132"/>
                  </a:lnTo>
                  <a:lnTo>
                    <a:pt x="3558895" y="1886432"/>
                  </a:lnTo>
                  <a:lnTo>
                    <a:pt x="3564750" y="1886432"/>
                  </a:lnTo>
                  <a:lnTo>
                    <a:pt x="3564928" y="1899132"/>
                  </a:lnTo>
                  <a:lnTo>
                    <a:pt x="3564928" y="108432"/>
                  </a:lnTo>
                  <a:lnTo>
                    <a:pt x="3542525" y="108432"/>
                  </a:lnTo>
                  <a:lnTo>
                    <a:pt x="3514039" y="95732"/>
                  </a:lnTo>
                  <a:lnTo>
                    <a:pt x="3513455" y="95732"/>
                  </a:lnTo>
                  <a:lnTo>
                    <a:pt x="3510838" y="83032"/>
                  </a:lnTo>
                  <a:lnTo>
                    <a:pt x="3501555" y="95732"/>
                  </a:lnTo>
                  <a:lnTo>
                    <a:pt x="3494786" y="95732"/>
                  </a:lnTo>
                  <a:lnTo>
                    <a:pt x="3494786" y="133832"/>
                  </a:lnTo>
                  <a:lnTo>
                    <a:pt x="3494570" y="146532"/>
                  </a:lnTo>
                  <a:lnTo>
                    <a:pt x="3490252" y="133832"/>
                  </a:lnTo>
                  <a:lnTo>
                    <a:pt x="3487420" y="146532"/>
                  </a:lnTo>
                  <a:lnTo>
                    <a:pt x="3487597" y="133832"/>
                  </a:lnTo>
                  <a:lnTo>
                    <a:pt x="3490252" y="133832"/>
                  </a:lnTo>
                  <a:lnTo>
                    <a:pt x="3494786" y="133832"/>
                  </a:lnTo>
                  <a:lnTo>
                    <a:pt x="3494786" y="95732"/>
                  </a:lnTo>
                  <a:lnTo>
                    <a:pt x="3467112" y="95732"/>
                  </a:lnTo>
                  <a:lnTo>
                    <a:pt x="3462464" y="83032"/>
                  </a:lnTo>
                  <a:lnTo>
                    <a:pt x="3458756" y="83032"/>
                  </a:lnTo>
                  <a:lnTo>
                    <a:pt x="3458756" y="121132"/>
                  </a:lnTo>
                  <a:lnTo>
                    <a:pt x="3452647" y="133832"/>
                  </a:lnTo>
                  <a:lnTo>
                    <a:pt x="3440023" y="146532"/>
                  </a:lnTo>
                  <a:lnTo>
                    <a:pt x="3425799" y="133832"/>
                  </a:lnTo>
                  <a:lnTo>
                    <a:pt x="3425228" y="133832"/>
                  </a:lnTo>
                  <a:lnTo>
                    <a:pt x="3414903" y="133832"/>
                  </a:lnTo>
                  <a:lnTo>
                    <a:pt x="3415296" y="121132"/>
                  </a:lnTo>
                  <a:lnTo>
                    <a:pt x="3418700" y="121132"/>
                  </a:lnTo>
                  <a:lnTo>
                    <a:pt x="3425228" y="133832"/>
                  </a:lnTo>
                  <a:lnTo>
                    <a:pt x="3432619" y="121132"/>
                  </a:lnTo>
                  <a:lnTo>
                    <a:pt x="3458756" y="121132"/>
                  </a:lnTo>
                  <a:lnTo>
                    <a:pt x="3458756" y="83032"/>
                  </a:lnTo>
                  <a:lnTo>
                    <a:pt x="3456521" y="83032"/>
                  </a:lnTo>
                  <a:lnTo>
                    <a:pt x="3455873" y="70332"/>
                  </a:lnTo>
                  <a:lnTo>
                    <a:pt x="3445662" y="83032"/>
                  </a:lnTo>
                  <a:lnTo>
                    <a:pt x="3447084" y="83032"/>
                  </a:lnTo>
                  <a:lnTo>
                    <a:pt x="3442449" y="95732"/>
                  </a:lnTo>
                  <a:lnTo>
                    <a:pt x="3441509" y="95732"/>
                  </a:lnTo>
                  <a:lnTo>
                    <a:pt x="3439706" y="83032"/>
                  </a:lnTo>
                  <a:lnTo>
                    <a:pt x="3445662" y="83032"/>
                  </a:lnTo>
                  <a:lnTo>
                    <a:pt x="3445891" y="70332"/>
                  </a:lnTo>
                  <a:lnTo>
                    <a:pt x="3450463" y="70332"/>
                  </a:lnTo>
                  <a:lnTo>
                    <a:pt x="3449828" y="57632"/>
                  </a:lnTo>
                  <a:lnTo>
                    <a:pt x="3446157" y="57632"/>
                  </a:lnTo>
                  <a:lnTo>
                    <a:pt x="3438677" y="70332"/>
                  </a:lnTo>
                  <a:lnTo>
                    <a:pt x="3428695" y="70332"/>
                  </a:lnTo>
                  <a:lnTo>
                    <a:pt x="3428695" y="121132"/>
                  </a:lnTo>
                  <a:lnTo>
                    <a:pt x="3420922" y="121132"/>
                  </a:lnTo>
                  <a:lnTo>
                    <a:pt x="3422599" y="108432"/>
                  </a:lnTo>
                  <a:lnTo>
                    <a:pt x="3428695" y="121132"/>
                  </a:lnTo>
                  <a:lnTo>
                    <a:pt x="3428695" y="70332"/>
                  </a:lnTo>
                  <a:lnTo>
                    <a:pt x="3413988" y="70332"/>
                  </a:lnTo>
                  <a:lnTo>
                    <a:pt x="3413988" y="83032"/>
                  </a:lnTo>
                  <a:lnTo>
                    <a:pt x="3405187" y="83032"/>
                  </a:lnTo>
                  <a:lnTo>
                    <a:pt x="3408603" y="70332"/>
                  </a:lnTo>
                  <a:lnTo>
                    <a:pt x="3413988" y="83032"/>
                  </a:lnTo>
                  <a:lnTo>
                    <a:pt x="3413988" y="70332"/>
                  </a:lnTo>
                  <a:lnTo>
                    <a:pt x="3408921" y="70332"/>
                  </a:lnTo>
                  <a:lnTo>
                    <a:pt x="3402266" y="57632"/>
                  </a:lnTo>
                  <a:lnTo>
                    <a:pt x="3403346" y="70332"/>
                  </a:lnTo>
                  <a:lnTo>
                    <a:pt x="3401364" y="70332"/>
                  </a:lnTo>
                  <a:lnTo>
                    <a:pt x="3401364" y="83032"/>
                  </a:lnTo>
                  <a:lnTo>
                    <a:pt x="3401288" y="95732"/>
                  </a:lnTo>
                  <a:lnTo>
                    <a:pt x="3393998" y="95732"/>
                  </a:lnTo>
                  <a:lnTo>
                    <a:pt x="3395027" y="83032"/>
                  </a:lnTo>
                  <a:lnTo>
                    <a:pt x="3401364" y="83032"/>
                  </a:lnTo>
                  <a:lnTo>
                    <a:pt x="3401364" y="70332"/>
                  </a:lnTo>
                  <a:lnTo>
                    <a:pt x="3395205" y="70332"/>
                  </a:lnTo>
                  <a:lnTo>
                    <a:pt x="3395662" y="57632"/>
                  </a:lnTo>
                  <a:lnTo>
                    <a:pt x="3391408" y="57632"/>
                  </a:lnTo>
                  <a:lnTo>
                    <a:pt x="3390442" y="70332"/>
                  </a:lnTo>
                  <a:lnTo>
                    <a:pt x="3387445" y="70332"/>
                  </a:lnTo>
                  <a:lnTo>
                    <a:pt x="3383534" y="83032"/>
                  </a:lnTo>
                  <a:lnTo>
                    <a:pt x="3386277" y="83032"/>
                  </a:lnTo>
                  <a:lnTo>
                    <a:pt x="3386899" y="95732"/>
                  </a:lnTo>
                  <a:lnTo>
                    <a:pt x="3357588" y="95732"/>
                  </a:lnTo>
                  <a:lnTo>
                    <a:pt x="3355835" y="108432"/>
                  </a:lnTo>
                  <a:lnTo>
                    <a:pt x="3309924" y="108432"/>
                  </a:lnTo>
                  <a:lnTo>
                    <a:pt x="3311004" y="121132"/>
                  </a:lnTo>
                  <a:lnTo>
                    <a:pt x="3316935" y="121132"/>
                  </a:lnTo>
                  <a:lnTo>
                    <a:pt x="3320237" y="133832"/>
                  </a:lnTo>
                  <a:lnTo>
                    <a:pt x="3328225" y="121132"/>
                  </a:lnTo>
                  <a:lnTo>
                    <a:pt x="3382137" y="121132"/>
                  </a:lnTo>
                  <a:lnTo>
                    <a:pt x="3400945" y="108432"/>
                  </a:lnTo>
                  <a:lnTo>
                    <a:pt x="3398609" y="121132"/>
                  </a:lnTo>
                  <a:lnTo>
                    <a:pt x="3407664" y="121132"/>
                  </a:lnTo>
                  <a:lnTo>
                    <a:pt x="3407829" y="133832"/>
                  </a:lnTo>
                  <a:lnTo>
                    <a:pt x="3401618" y="133832"/>
                  </a:lnTo>
                  <a:lnTo>
                    <a:pt x="3400006" y="146532"/>
                  </a:lnTo>
                  <a:lnTo>
                    <a:pt x="3348151" y="146532"/>
                  </a:lnTo>
                  <a:lnTo>
                    <a:pt x="3348151" y="171932"/>
                  </a:lnTo>
                  <a:lnTo>
                    <a:pt x="3346678" y="184632"/>
                  </a:lnTo>
                  <a:lnTo>
                    <a:pt x="3333699" y="184632"/>
                  </a:lnTo>
                  <a:lnTo>
                    <a:pt x="3333407" y="171932"/>
                  </a:lnTo>
                  <a:lnTo>
                    <a:pt x="3348151" y="171932"/>
                  </a:lnTo>
                  <a:lnTo>
                    <a:pt x="3348151" y="146532"/>
                  </a:lnTo>
                  <a:lnTo>
                    <a:pt x="3325330" y="146532"/>
                  </a:lnTo>
                  <a:lnTo>
                    <a:pt x="3325330" y="1873732"/>
                  </a:lnTo>
                  <a:lnTo>
                    <a:pt x="3290913" y="1873732"/>
                  </a:lnTo>
                  <a:lnTo>
                    <a:pt x="3288957" y="1886432"/>
                  </a:lnTo>
                  <a:lnTo>
                    <a:pt x="3274568" y="1873732"/>
                  </a:lnTo>
                  <a:lnTo>
                    <a:pt x="3230130" y="1873732"/>
                  </a:lnTo>
                  <a:lnTo>
                    <a:pt x="3228733" y="1861032"/>
                  </a:lnTo>
                  <a:lnTo>
                    <a:pt x="3226117" y="1861032"/>
                  </a:lnTo>
                  <a:lnTo>
                    <a:pt x="3231375" y="1848332"/>
                  </a:lnTo>
                  <a:lnTo>
                    <a:pt x="3232048" y="1861032"/>
                  </a:lnTo>
                  <a:lnTo>
                    <a:pt x="3268230" y="1861032"/>
                  </a:lnTo>
                  <a:lnTo>
                    <a:pt x="3274872" y="1873732"/>
                  </a:lnTo>
                  <a:lnTo>
                    <a:pt x="3284258" y="1873732"/>
                  </a:lnTo>
                  <a:lnTo>
                    <a:pt x="3285896" y="1861032"/>
                  </a:lnTo>
                  <a:lnTo>
                    <a:pt x="3310902" y="1861032"/>
                  </a:lnTo>
                  <a:lnTo>
                    <a:pt x="3325330" y="1873732"/>
                  </a:lnTo>
                  <a:lnTo>
                    <a:pt x="3325330" y="146532"/>
                  </a:lnTo>
                  <a:lnTo>
                    <a:pt x="3305581" y="146532"/>
                  </a:lnTo>
                  <a:lnTo>
                    <a:pt x="3297593" y="159232"/>
                  </a:lnTo>
                  <a:lnTo>
                    <a:pt x="3283991" y="159232"/>
                  </a:lnTo>
                  <a:lnTo>
                    <a:pt x="3283293" y="146532"/>
                  </a:lnTo>
                  <a:lnTo>
                    <a:pt x="3277285" y="146532"/>
                  </a:lnTo>
                  <a:lnTo>
                    <a:pt x="3270847" y="159232"/>
                  </a:lnTo>
                  <a:lnTo>
                    <a:pt x="3264839" y="159232"/>
                  </a:lnTo>
                  <a:lnTo>
                    <a:pt x="3265906" y="146532"/>
                  </a:lnTo>
                  <a:lnTo>
                    <a:pt x="3258058" y="146532"/>
                  </a:lnTo>
                  <a:lnTo>
                    <a:pt x="3261017" y="133832"/>
                  </a:lnTo>
                  <a:lnTo>
                    <a:pt x="3262249" y="133832"/>
                  </a:lnTo>
                  <a:lnTo>
                    <a:pt x="3262185" y="121132"/>
                  </a:lnTo>
                  <a:lnTo>
                    <a:pt x="3277501" y="121132"/>
                  </a:lnTo>
                  <a:lnTo>
                    <a:pt x="3280664" y="108432"/>
                  </a:lnTo>
                  <a:lnTo>
                    <a:pt x="3283839" y="121132"/>
                  </a:lnTo>
                  <a:lnTo>
                    <a:pt x="3295154" y="121132"/>
                  </a:lnTo>
                  <a:lnTo>
                    <a:pt x="3293376" y="108432"/>
                  </a:lnTo>
                  <a:lnTo>
                    <a:pt x="3286595" y="95732"/>
                  </a:lnTo>
                  <a:lnTo>
                    <a:pt x="3277768" y="108432"/>
                  </a:lnTo>
                  <a:lnTo>
                    <a:pt x="3269894" y="108432"/>
                  </a:lnTo>
                  <a:lnTo>
                    <a:pt x="3262325" y="95732"/>
                  </a:lnTo>
                  <a:lnTo>
                    <a:pt x="3250527" y="95732"/>
                  </a:lnTo>
                  <a:lnTo>
                    <a:pt x="3250527" y="146532"/>
                  </a:lnTo>
                  <a:lnTo>
                    <a:pt x="3246805" y="146532"/>
                  </a:lnTo>
                  <a:lnTo>
                    <a:pt x="3247606" y="133832"/>
                  </a:lnTo>
                  <a:lnTo>
                    <a:pt x="3250527" y="146532"/>
                  </a:lnTo>
                  <a:lnTo>
                    <a:pt x="3250527" y="95732"/>
                  </a:lnTo>
                  <a:lnTo>
                    <a:pt x="3229927" y="95732"/>
                  </a:lnTo>
                  <a:lnTo>
                    <a:pt x="3226765" y="108432"/>
                  </a:lnTo>
                  <a:lnTo>
                    <a:pt x="3201606" y="108432"/>
                  </a:lnTo>
                  <a:lnTo>
                    <a:pt x="3201365" y="121132"/>
                  </a:lnTo>
                  <a:lnTo>
                    <a:pt x="3196615" y="121132"/>
                  </a:lnTo>
                  <a:lnTo>
                    <a:pt x="3190684" y="108432"/>
                  </a:lnTo>
                  <a:lnTo>
                    <a:pt x="3183305" y="121132"/>
                  </a:lnTo>
                  <a:lnTo>
                    <a:pt x="3149130" y="121132"/>
                  </a:lnTo>
                  <a:lnTo>
                    <a:pt x="3145980" y="133832"/>
                  </a:lnTo>
                  <a:lnTo>
                    <a:pt x="3137090" y="146532"/>
                  </a:lnTo>
                  <a:lnTo>
                    <a:pt x="3187636" y="146532"/>
                  </a:lnTo>
                  <a:lnTo>
                    <a:pt x="3202952" y="159232"/>
                  </a:lnTo>
                  <a:lnTo>
                    <a:pt x="3204641" y="146532"/>
                  </a:lnTo>
                  <a:lnTo>
                    <a:pt x="3224326" y="146532"/>
                  </a:lnTo>
                  <a:lnTo>
                    <a:pt x="3222460" y="159232"/>
                  </a:lnTo>
                  <a:lnTo>
                    <a:pt x="3217367" y="159232"/>
                  </a:lnTo>
                  <a:lnTo>
                    <a:pt x="3207867" y="171932"/>
                  </a:lnTo>
                  <a:lnTo>
                    <a:pt x="3206483" y="171932"/>
                  </a:lnTo>
                  <a:lnTo>
                    <a:pt x="3206483" y="1873732"/>
                  </a:lnTo>
                  <a:lnTo>
                    <a:pt x="3205492" y="1886432"/>
                  </a:lnTo>
                  <a:lnTo>
                    <a:pt x="3199219" y="1873732"/>
                  </a:lnTo>
                  <a:lnTo>
                    <a:pt x="3206483" y="1873732"/>
                  </a:lnTo>
                  <a:lnTo>
                    <a:pt x="3206483" y="171932"/>
                  </a:lnTo>
                  <a:lnTo>
                    <a:pt x="3187115" y="171932"/>
                  </a:lnTo>
                  <a:lnTo>
                    <a:pt x="3176930" y="184632"/>
                  </a:lnTo>
                  <a:lnTo>
                    <a:pt x="3170923" y="171932"/>
                  </a:lnTo>
                  <a:lnTo>
                    <a:pt x="3165132" y="159232"/>
                  </a:lnTo>
                  <a:lnTo>
                    <a:pt x="3151771" y="159232"/>
                  </a:lnTo>
                  <a:lnTo>
                    <a:pt x="3154692" y="171932"/>
                  </a:lnTo>
                  <a:lnTo>
                    <a:pt x="3135198" y="171932"/>
                  </a:lnTo>
                  <a:lnTo>
                    <a:pt x="3127832" y="184632"/>
                  </a:lnTo>
                  <a:lnTo>
                    <a:pt x="3062097" y="184632"/>
                  </a:lnTo>
                  <a:lnTo>
                    <a:pt x="3052851" y="171932"/>
                  </a:lnTo>
                  <a:lnTo>
                    <a:pt x="3042145" y="171932"/>
                  </a:lnTo>
                  <a:lnTo>
                    <a:pt x="3040532" y="184632"/>
                  </a:lnTo>
                  <a:lnTo>
                    <a:pt x="3031388" y="184632"/>
                  </a:lnTo>
                  <a:lnTo>
                    <a:pt x="3027134" y="197332"/>
                  </a:lnTo>
                  <a:lnTo>
                    <a:pt x="3025546" y="184632"/>
                  </a:lnTo>
                  <a:lnTo>
                    <a:pt x="3014421" y="184632"/>
                  </a:lnTo>
                  <a:lnTo>
                    <a:pt x="3009366" y="171932"/>
                  </a:lnTo>
                  <a:lnTo>
                    <a:pt x="3009531" y="184632"/>
                  </a:lnTo>
                  <a:lnTo>
                    <a:pt x="2990812" y="184632"/>
                  </a:lnTo>
                  <a:lnTo>
                    <a:pt x="2991269" y="171932"/>
                  </a:lnTo>
                  <a:lnTo>
                    <a:pt x="2979407" y="171932"/>
                  </a:lnTo>
                  <a:lnTo>
                    <a:pt x="2976486" y="184632"/>
                  </a:lnTo>
                  <a:lnTo>
                    <a:pt x="2972714" y="184632"/>
                  </a:lnTo>
                  <a:lnTo>
                    <a:pt x="2971266" y="171932"/>
                  </a:lnTo>
                  <a:lnTo>
                    <a:pt x="2962021" y="171932"/>
                  </a:lnTo>
                  <a:lnTo>
                    <a:pt x="2962770" y="184632"/>
                  </a:lnTo>
                  <a:lnTo>
                    <a:pt x="2960725" y="197332"/>
                  </a:lnTo>
                  <a:lnTo>
                    <a:pt x="2949181" y="197332"/>
                  </a:lnTo>
                  <a:lnTo>
                    <a:pt x="2945815" y="184632"/>
                  </a:lnTo>
                  <a:lnTo>
                    <a:pt x="2932188" y="184632"/>
                  </a:lnTo>
                  <a:lnTo>
                    <a:pt x="2933484" y="197332"/>
                  </a:lnTo>
                  <a:lnTo>
                    <a:pt x="2914294" y="197332"/>
                  </a:lnTo>
                  <a:lnTo>
                    <a:pt x="2910814" y="184632"/>
                  </a:lnTo>
                  <a:lnTo>
                    <a:pt x="2899841" y="184632"/>
                  </a:lnTo>
                  <a:lnTo>
                    <a:pt x="2899943" y="171932"/>
                  </a:lnTo>
                  <a:lnTo>
                    <a:pt x="2893695" y="171932"/>
                  </a:lnTo>
                  <a:lnTo>
                    <a:pt x="2890253" y="184632"/>
                  </a:lnTo>
                  <a:lnTo>
                    <a:pt x="2888958" y="171932"/>
                  </a:lnTo>
                  <a:lnTo>
                    <a:pt x="2880918" y="171932"/>
                  </a:lnTo>
                  <a:lnTo>
                    <a:pt x="2883535" y="184632"/>
                  </a:lnTo>
                  <a:lnTo>
                    <a:pt x="2876626" y="184632"/>
                  </a:lnTo>
                  <a:lnTo>
                    <a:pt x="2874543" y="171932"/>
                  </a:lnTo>
                  <a:lnTo>
                    <a:pt x="2874289" y="159232"/>
                  </a:lnTo>
                  <a:lnTo>
                    <a:pt x="2878582" y="146532"/>
                  </a:lnTo>
                  <a:lnTo>
                    <a:pt x="2885160" y="146532"/>
                  </a:lnTo>
                  <a:lnTo>
                    <a:pt x="2886189" y="133832"/>
                  </a:lnTo>
                  <a:lnTo>
                    <a:pt x="2874086" y="133832"/>
                  </a:lnTo>
                  <a:lnTo>
                    <a:pt x="2871800" y="121132"/>
                  </a:lnTo>
                  <a:lnTo>
                    <a:pt x="2880334" y="121132"/>
                  </a:lnTo>
                  <a:lnTo>
                    <a:pt x="2879471" y="108432"/>
                  </a:lnTo>
                  <a:lnTo>
                    <a:pt x="2871787" y="108432"/>
                  </a:lnTo>
                  <a:lnTo>
                    <a:pt x="2865361" y="121132"/>
                  </a:lnTo>
                  <a:lnTo>
                    <a:pt x="2868028" y="133832"/>
                  </a:lnTo>
                  <a:lnTo>
                    <a:pt x="2861195" y="133832"/>
                  </a:lnTo>
                  <a:lnTo>
                    <a:pt x="2865259" y="121132"/>
                  </a:lnTo>
                  <a:lnTo>
                    <a:pt x="2849829" y="121132"/>
                  </a:lnTo>
                  <a:lnTo>
                    <a:pt x="2849778" y="133832"/>
                  </a:lnTo>
                  <a:lnTo>
                    <a:pt x="2851543" y="133832"/>
                  </a:lnTo>
                  <a:lnTo>
                    <a:pt x="2845866" y="146532"/>
                  </a:lnTo>
                  <a:lnTo>
                    <a:pt x="2845066" y="133832"/>
                  </a:lnTo>
                  <a:lnTo>
                    <a:pt x="2844711" y="121132"/>
                  </a:lnTo>
                  <a:lnTo>
                    <a:pt x="2843047" y="121132"/>
                  </a:lnTo>
                  <a:lnTo>
                    <a:pt x="2843047" y="184632"/>
                  </a:lnTo>
                  <a:lnTo>
                    <a:pt x="2835605" y="184632"/>
                  </a:lnTo>
                  <a:lnTo>
                    <a:pt x="2840240" y="171932"/>
                  </a:lnTo>
                  <a:lnTo>
                    <a:pt x="2841180" y="171932"/>
                  </a:lnTo>
                  <a:lnTo>
                    <a:pt x="2843047" y="184632"/>
                  </a:lnTo>
                  <a:lnTo>
                    <a:pt x="2843047" y="121132"/>
                  </a:lnTo>
                  <a:lnTo>
                    <a:pt x="2842399" y="121132"/>
                  </a:lnTo>
                  <a:lnTo>
                    <a:pt x="2842844" y="108432"/>
                  </a:lnTo>
                  <a:lnTo>
                    <a:pt x="2833027" y="108432"/>
                  </a:lnTo>
                  <a:lnTo>
                    <a:pt x="2827718" y="121132"/>
                  </a:lnTo>
                  <a:lnTo>
                    <a:pt x="2823413" y="121132"/>
                  </a:lnTo>
                  <a:lnTo>
                    <a:pt x="2823413" y="1886432"/>
                  </a:lnTo>
                  <a:lnTo>
                    <a:pt x="2812770" y="1899132"/>
                  </a:lnTo>
                  <a:lnTo>
                    <a:pt x="2803245" y="1886432"/>
                  </a:lnTo>
                  <a:lnTo>
                    <a:pt x="2823413" y="1886432"/>
                  </a:lnTo>
                  <a:lnTo>
                    <a:pt x="2823413" y="121132"/>
                  </a:lnTo>
                  <a:lnTo>
                    <a:pt x="2816923" y="121132"/>
                  </a:lnTo>
                  <a:lnTo>
                    <a:pt x="2818765" y="133832"/>
                  </a:lnTo>
                  <a:lnTo>
                    <a:pt x="2820568" y="133832"/>
                  </a:lnTo>
                  <a:lnTo>
                    <a:pt x="2820238" y="146532"/>
                  </a:lnTo>
                  <a:lnTo>
                    <a:pt x="2808109" y="146532"/>
                  </a:lnTo>
                  <a:lnTo>
                    <a:pt x="2808109" y="184632"/>
                  </a:lnTo>
                  <a:lnTo>
                    <a:pt x="2801670" y="197332"/>
                  </a:lnTo>
                  <a:lnTo>
                    <a:pt x="2786088" y="197332"/>
                  </a:lnTo>
                  <a:lnTo>
                    <a:pt x="2786088" y="1899132"/>
                  </a:lnTo>
                  <a:lnTo>
                    <a:pt x="2772245" y="1899132"/>
                  </a:lnTo>
                  <a:lnTo>
                    <a:pt x="2768358" y="1886432"/>
                  </a:lnTo>
                  <a:lnTo>
                    <a:pt x="2764713" y="1899132"/>
                  </a:lnTo>
                  <a:lnTo>
                    <a:pt x="2729992" y="1899132"/>
                  </a:lnTo>
                  <a:lnTo>
                    <a:pt x="2729992" y="1937232"/>
                  </a:lnTo>
                  <a:lnTo>
                    <a:pt x="2722727" y="1937232"/>
                  </a:lnTo>
                  <a:lnTo>
                    <a:pt x="2727236" y="1924532"/>
                  </a:lnTo>
                  <a:lnTo>
                    <a:pt x="2728226" y="1924532"/>
                  </a:lnTo>
                  <a:lnTo>
                    <a:pt x="2729992" y="1937232"/>
                  </a:lnTo>
                  <a:lnTo>
                    <a:pt x="2729992" y="1899132"/>
                  </a:lnTo>
                  <a:lnTo>
                    <a:pt x="2703144" y="1899132"/>
                  </a:lnTo>
                  <a:lnTo>
                    <a:pt x="2703144" y="1924532"/>
                  </a:lnTo>
                  <a:lnTo>
                    <a:pt x="2703068" y="1937232"/>
                  </a:lnTo>
                  <a:lnTo>
                    <a:pt x="2695918" y="1937232"/>
                  </a:lnTo>
                  <a:lnTo>
                    <a:pt x="2696946" y="1924532"/>
                  </a:lnTo>
                  <a:lnTo>
                    <a:pt x="2703144" y="1924532"/>
                  </a:lnTo>
                  <a:lnTo>
                    <a:pt x="2703144" y="1899132"/>
                  </a:lnTo>
                  <a:lnTo>
                    <a:pt x="2620988" y="1899132"/>
                  </a:lnTo>
                  <a:lnTo>
                    <a:pt x="2620988" y="1924532"/>
                  </a:lnTo>
                  <a:lnTo>
                    <a:pt x="2620251" y="1937232"/>
                  </a:lnTo>
                  <a:lnTo>
                    <a:pt x="2610154" y="1937232"/>
                  </a:lnTo>
                  <a:lnTo>
                    <a:pt x="2610904" y="1924532"/>
                  </a:lnTo>
                  <a:lnTo>
                    <a:pt x="2620988" y="1924532"/>
                  </a:lnTo>
                  <a:lnTo>
                    <a:pt x="2620988" y="1899132"/>
                  </a:lnTo>
                  <a:lnTo>
                    <a:pt x="2607373" y="1899132"/>
                  </a:lnTo>
                  <a:lnTo>
                    <a:pt x="2591549" y="1886432"/>
                  </a:lnTo>
                  <a:lnTo>
                    <a:pt x="2623362" y="1886432"/>
                  </a:lnTo>
                  <a:lnTo>
                    <a:pt x="2632672" y="1873732"/>
                  </a:lnTo>
                  <a:lnTo>
                    <a:pt x="2638526" y="1873732"/>
                  </a:lnTo>
                  <a:lnTo>
                    <a:pt x="2642133" y="1886432"/>
                  </a:lnTo>
                  <a:lnTo>
                    <a:pt x="2768358" y="1886432"/>
                  </a:lnTo>
                  <a:lnTo>
                    <a:pt x="2778734" y="1886432"/>
                  </a:lnTo>
                  <a:lnTo>
                    <a:pt x="2786088" y="1899132"/>
                  </a:lnTo>
                  <a:lnTo>
                    <a:pt x="2786088" y="197332"/>
                  </a:lnTo>
                  <a:lnTo>
                    <a:pt x="2767673" y="197332"/>
                  </a:lnTo>
                  <a:lnTo>
                    <a:pt x="2766212" y="184632"/>
                  </a:lnTo>
                  <a:lnTo>
                    <a:pt x="2756916" y="184632"/>
                  </a:lnTo>
                  <a:lnTo>
                    <a:pt x="2756636" y="171932"/>
                  </a:lnTo>
                  <a:lnTo>
                    <a:pt x="2761602" y="171932"/>
                  </a:lnTo>
                  <a:lnTo>
                    <a:pt x="2760992" y="159232"/>
                  </a:lnTo>
                  <a:lnTo>
                    <a:pt x="2778709" y="159232"/>
                  </a:lnTo>
                  <a:lnTo>
                    <a:pt x="2779014" y="171932"/>
                  </a:lnTo>
                  <a:lnTo>
                    <a:pt x="2796667" y="171932"/>
                  </a:lnTo>
                  <a:lnTo>
                    <a:pt x="2803106" y="184632"/>
                  </a:lnTo>
                  <a:lnTo>
                    <a:pt x="2808109" y="184632"/>
                  </a:lnTo>
                  <a:lnTo>
                    <a:pt x="2808109" y="146532"/>
                  </a:lnTo>
                  <a:lnTo>
                    <a:pt x="2787231" y="146532"/>
                  </a:lnTo>
                  <a:lnTo>
                    <a:pt x="2789631" y="133832"/>
                  </a:lnTo>
                  <a:lnTo>
                    <a:pt x="2792590" y="133832"/>
                  </a:lnTo>
                  <a:lnTo>
                    <a:pt x="2794851" y="121132"/>
                  </a:lnTo>
                  <a:lnTo>
                    <a:pt x="2776321" y="121132"/>
                  </a:lnTo>
                  <a:lnTo>
                    <a:pt x="2776321" y="133832"/>
                  </a:lnTo>
                  <a:lnTo>
                    <a:pt x="2776004" y="146532"/>
                  </a:lnTo>
                  <a:lnTo>
                    <a:pt x="2757741" y="146532"/>
                  </a:lnTo>
                  <a:lnTo>
                    <a:pt x="2759278" y="133832"/>
                  </a:lnTo>
                  <a:lnTo>
                    <a:pt x="2776321" y="133832"/>
                  </a:lnTo>
                  <a:lnTo>
                    <a:pt x="2776321" y="121132"/>
                  </a:lnTo>
                  <a:lnTo>
                    <a:pt x="2765564" y="121132"/>
                  </a:lnTo>
                  <a:lnTo>
                    <a:pt x="2762453" y="108432"/>
                  </a:lnTo>
                  <a:lnTo>
                    <a:pt x="2780690" y="108432"/>
                  </a:lnTo>
                  <a:lnTo>
                    <a:pt x="2784602" y="95732"/>
                  </a:lnTo>
                  <a:lnTo>
                    <a:pt x="2754541" y="95732"/>
                  </a:lnTo>
                  <a:lnTo>
                    <a:pt x="2754541" y="121132"/>
                  </a:lnTo>
                  <a:lnTo>
                    <a:pt x="2750147" y="121132"/>
                  </a:lnTo>
                  <a:lnTo>
                    <a:pt x="2752483" y="108432"/>
                  </a:lnTo>
                  <a:lnTo>
                    <a:pt x="2754541" y="121132"/>
                  </a:lnTo>
                  <a:lnTo>
                    <a:pt x="2754541" y="95732"/>
                  </a:lnTo>
                  <a:lnTo>
                    <a:pt x="2746146" y="95732"/>
                  </a:lnTo>
                  <a:lnTo>
                    <a:pt x="2746146" y="171932"/>
                  </a:lnTo>
                  <a:lnTo>
                    <a:pt x="2744927" y="184632"/>
                  </a:lnTo>
                  <a:lnTo>
                    <a:pt x="2722461" y="184632"/>
                  </a:lnTo>
                  <a:lnTo>
                    <a:pt x="2735161" y="171932"/>
                  </a:lnTo>
                  <a:lnTo>
                    <a:pt x="2746146" y="171932"/>
                  </a:lnTo>
                  <a:lnTo>
                    <a:pt x="2746146" y="95732"/>
                  </a:lnTo>
                  <a:lnTo>
                    <a:pt x="2728645" y="95732"/>
                  </a:lnTo>
                  <a:lnTo>
                    <a:pt x="2728645" y="133832"/>
                  </a:lnTo>
                  <a:lnTo>
                    <a:pt x="2727566" y="146532"/>
                  </a:lnTo>
                  <a:lnTo>
                    <a:pt x="2706471" y="146532"/>
                  </a:lnTo>
                  <a:lnTo>
                    <a:pt x="2711119" y="133832"/>
                  </a:lnTo>
                  <a:lnTo>
                    <a:pt x="2728645" y="133832"/>
                  </a:lnTo>
                  <a:lnTo>
                    <a:pt x="2728645" y="95732"/>
                  </a:lnTo>
                  <a:lnTo>
                    <a:pt x="2711412" y="95732"/>
                  </a:lnTo>
                  <a:lnTo>
                    <a:pt x="2713609" y="83032"/>
                  </a:lnTo>
                  <a:lnTo>
                    <a:pt x="2704160" y="83032"/>
                  </a:lnTo>
                  <a:lnTo>
                    <a:pt x="2709748" y="95732"/>
                  </a:lnTo>
                  <a:lnTo>
                    <a:pt x="2699474" y="95732"/>
                  </a:lnTo>
                  <a:lnTo>
                    <a:pt x="2700109" y="108432"/>
                  </a:lnTo>
                  <a:lnTo>
                    <a:pt x="2703436" y="108432"/>
                  </a:lnTo>
                  <a:lnTo>
                    <a:pt x="2700718" y="121132"/>
                  </a:lnTo>
                  <a:lnTo>
                    <a:pt x="2692793" y="121132"/>
                  </a:lnTo>
                  <a:lnTo>
                    <a:pt x="2696197" y="108432"/>
                  </a:lnTo>
                  <a:lnTo>
                    <a:pt x="2696527" y="108432"/>
                  </a:lnTo>
                  <a:lnTo>
                    <a:pt x="2696730" y="95732"/>
                  </a:lnTo>
                  <a:lnTo>
                    <a:pt x="2693860" y="95732"/>
                  </a:lnTo>
                  <a:lnTo>
                    <a:pt x="2690888" y="83032"/>
                  </a:lnTo>
                  <a:lnTo>
                    <a:pt x="2685872" y="83032"/>
                  </a:lnTo>
                  <a:lnTo>
                    <a:pt x="2685656" y="95732"/>
                  </a:lnTo>
                  <a:lnTo>
                    <a:pt x="2678430" y="95732"/>
                  </a:lnTo>
                  <a:lnTo>
                    <a:pt x="2676677" y="83032"/>
                  </a:lnTo>
                  <a:lnTo>
                    <a:pt x="2673616" y="83032"/>
                  </a:lnTo>
                  <a:lnTo>
                    <a:pt x="2673616" y="133832"/>
                  </a:lnTo>
                  <a:lnTo>
                    <a:pt x="2672880" y="146532"/>
                  </a:lnTo>
                  <a:lnTo>
                    <a:pt x="2669933" y="146532"/>
                  </a:lnTo>
                  <a:lnTo>
                    <a:pt x="2670035" y="133832"/>
                  </a:lnTo>
                  <a:lnTo>
                    <a:pt x="2673616" y="133832"/>
                  </a:lnTo>
                  <a:lnTo>
                    <a:pt x="2673616" y="83032"/>
                  </a:lnTo>
                  <a:lnTo>
                    <a:pt x="2660650" y="83032"/>
                  </a:lnTo>
                  <a:lnTo>
                    <a:pt x="2660650" y="146532"/>
                  </a:lnTo>
                  <a:lnTo>
                    <a:pt x="2647950" y="146532"/>
                  </a:lnTo>
                  <a:lnTo>
                    <a:pt x="2648737" y="133832"/>
                  </a:lnTo>
                  <a:lnTo>
                    <a:pt x="2659126" y="133832"/>
                  </a:lnTo>
                  <a:lnTo>
                    <a:pt x="2660650" y="146532"/>
                  </a:lnTo>
                  <a:lnTo>
                    <a:pt x="2660650" y="83032"/>
                  </a:lnTo>
                  <a:lnTo>
                    <a:pt x="2660205" y="83032"/>
                  </a:lnTo>
                  <a:lnTo>
                    <a:pt x="2656903" y="95732"/>
                  </a:lnTo>
                  <a:lnTo>
                    <a:pt x="2642285" y="95732"/>
                  </a:lnTo>
                  <a:lnTo>
                    <a:pt x="2639022" y="83032"/>
                  </a:lnTo>
                  <a:lnTo>
                    <a:pt x="2610815" y="83032"/>
                  </a:lnTo>
                  <a:lnTo>
                    <a:pt x="2610815" y="171932"/>
                  </a:lnTo>
                  <a:lnTo>
                    <a:pt x="2610650" y="184632"/>
                  </a:lnTo>
                  <a:lnTo>
                    <a:pt x="2604757" y="184632"/>
                  </a:lnTo>
                  <a:lnTo>
                    <a:pt x="2603144" y="197332"/>
                  </a:lnTo>
                  <a:lnTo>
                    <a:pt x="2597658" y="184632"/>
                  </a:lnTo>
                  <a:lnTo>
                    <a:pt x="2596769" y="184632"/>
                  </a:lnTo>
                  <a:lnTo>
                    <a:pt x="2598267" y="171932"/>
                  </a:lnTo>
                  <a:lnTo>
                    <a:pt x="2610815" y="171932"/>
                  </a:lnTo>
                  <a:lnTo>
                    <a:pt x="2610815" y="83032"/>
                  </a:lnTo>
                  <a:lnTo>
                    <a:pt x="2588755" y="83032"/>
                  </a:lnTo>
                  <a:lnTo>
                    <a:pt x="2588755" y="184632"/>
                  </a:lnTo>
                  <a:lnTo>
                    <a:pt x="2585072" y="184632"/>
                  </a:lnTo>
                  <a:lnTo>
                    <a:pt x="2585859" y="171932"/>
                  </a:lnTo>
                  <a:lnTo>
                    <a:pt x="2588755" y="184632"/>
                  </a:lnTo>
                  <a:lnTo>
                    <a:pt x="2588755" y="83032"/>
                  </a:lnTo>
                  <a:lnTo>
                    <a:pt x="2569400" y="83032"/>
                  </a:lnTo>
                  <a:lnTo>
                    <a:pt x="2569400" y="1873732"/>
                  </a:lnTo>
                  <a:lnTo>
                    <a:pt x="2568321" y="1886432"/>
                  </a:lnTo>
                  <a:lnTo>
                    <a:pt x="2563774" y="1886432"/>
                  </a:lnTo>
                  <a:lnTo>
                    <a:pt x="2565108" y="1873732"/>
                  </a:lnTo>
                  <a:lnTo>
                    <a:pt x="2569400" y="1873732"/>
                  </a:lnTo>
                  <a:lnTo>
                    <a:pt x="2569400" y="83032"/>
                  </a:lnTo>
                  <a:lnTo>
                    <a:pt x="2566873" y="83032"/>
                  </a:lnTo>
                  <a:lnTo>
                    <a:pt x="2566873" y="171932"/>
                  </a:lnTo>
                  <a:lnTo>
                    <a:pt x="2566505" y="184632"/>
                  </a:lnTo>
                  <a:lnTo>
                    <a:pt x="2560891" y="184632"/>
                  </a:lnTo>
                  <a:lnTo>
                    <a:pt x="2559253" y="197332"/>
                  </a:lnTo>
                  <a:lnTo>
                    <a:pt x="2555557" y="184632"/>
                  </a:lnTo>
                  <a:lnTo>
                    <a:pt x="2556853" y="184632"/>
                  </a:lnTo>
                  <a:lnTo>
                    <a:pt x="2561247" y="171932"/>
                  </a:lnTo>
                  <a:lnTo>
                    <a:pt x="2566873" y="171932"/>
                  </a:lnTo>
                  <a:lnTo>
                    <a:pt x="2566873" y="83032"/>
                  </a:lnTo>
                  <a:lnTo>
                    <a:pt x="2552039" y="83032"/>
                  </a:lnTo>
                  <a:lnTo>
                    <a:pt x="2552039" y="171932"/>
                  </a:lnTo>
                  <a:lnTo>
                    <a:pt x="2552039" y="184632"/>
                  </a:lnTo>
                  <a:lnTo>
                    <a:pt x="2534653" y="184632"/>
                  </a:lnTo>
                  <a:lnTo>
                    <a:pt x="2534653" y="1886432"/>
                  </a:lnTo>
                  <a:lnTo>
                    <a:pt x="2517673" y="1886432"/>
                  </a:lnTo>
                  <a:lnTo>
                    <a:pt x="2521851" y="1873732"/>
                  </a:lnTo>
                  <a:lnTo>
                    <a:pt x="2531338" y="1873732"/>
                  </a:lnTo>
                  <a:lnTo>
                    <a:pt x="2534653" y="1886432"/>
                  </a:lnTo>
                  <a:lnTo>
                    <a:pt x="2534653" y="184632"/>
                  </a:lnTo>
                  <a:lnTo>
                    <a:pt x="2517317" y="184632"/>
                  </a:lnTo>
                  <a:lnTo>
                    <a:pt x="2517317" y="1886432"/>
                  </a:lnTo>
                  <a:lnTo>
                    <a:pt x="2511958" y="1899132"/>
                  </a:lnTo>
                  <a:lnTo>
                    <a:pt x="2506954" y="1899132"/>
                  </a:lnTo>
                  <a:lnTo>
                    <a:pt x="2500160" y="1886432"/>
                  </a:lnTo>
                  <a:lnTo>
                    <a:pt x="2517317" y="1886432"/>
                  </a:lnTo>
                  <a:lnTo>
                    <a:pt x="2517317" y="184632"/>
                  </a:lnTo>
                  <a:lnTo>
                    <a:pt x="2515539" y="184632"/>
                  </a:lnTo>
                  <a:lnTo>
                    <a:pt x="2509393" y="184632"/>
                  </a:lnTo>
                  <a:lnTo>
                    <a:pt x="2509482" y="171932"/>
                  </a:lnTo>
                  <a:lnTo>
                    <a:pt x="2516301" y="171932"/>
                  </a:lnTo>
                  <a:lnTo>
                    <a:pt x="2515539" y="184632"/>
                  </a:lnTo>
                  <a:lnTo>
                    <a:pt x="2522893" y="171932"/>
                  </a:lnTo>
                  <a:lnTo>
                    <a:pt x="2552039" y="171932"/>
                  </a:lnTo>
                  <a:lnTo>
                    <a:pt x="2552039" y="83032"/>
                  </a:lnTo>
                  <a:lnTo>
                    <a:pt x="2531008" y="83032"/>
                  </a:lnTo>
                  <a:lnTo>
                    <a:pt x="2531008" y="133832"/>
                  </a:lnTo>
                  <a:lnTo>
                    <a:pt x="2530792" y="146532"/>
                  </a:lnTo>
                  <a:lnTo>
                    <a:pt x="2526436" y="133832"/>
                  </a:lnTo>
                  <a:lnTo>
                    <a:pt x="2523579" y="146532"/>
                  </a:lnTo>
                  <a:lnTo>
                    <a:pt x="2523769" y="133832"/>
                  </a:lnTo>
                  <a:lnTo>
                    <a:pt x="2526436" y="133832"/>
                  </a:lnTo>
                  <a:lnTo>
                    <a:pt x="2531008" y="133832"/>
                  </a:lnTo>
                  <a:lnTo>
                    <a:pt x="2531008" y="83032"/>
                  </a:lnTo>
                  <a:lnTo>
                    <a:pt x="2492286" y="83032"/>
                  </a:lnTo>
                  <a:lnTo>
                    <a:pt x="2489301" y="79679"/>
                  </a:lnTo>
                  <a:lnTo>
                    <a:pt x="2489301" y="1899132"/>
                  </a:lnTo>
                  <a:lnTo>
                    <a:pt x="2484310" y="1899132"/>
                  </a:lnTo>
                  <a:lnTo>
                    <a:pt x="2480983" y="1886432"/>
                  </a:lnTo>
                  <a:lnTo>
                    <a:pt x="2475433" y="1886432"/>
                  </a:lnTo>
                  <a:lnTo>
                    <a:pt x="2475357" y="1873732"/>
                  </a:lnTo>
                  <a:lnTo>
                    <a:pt x="2483777" y="1873732"/>
                  </a:lnTo>
                  <a:lnTo>
                    <a:pt x="2485745" y="1886432"/>
                  </a:lnTo>
                  <a:lnTo>
                    <a:pt x="2488387" y="1886432"/>
                  </a:lnTo>
                  <a:lnTo>
                    <a:pt x="2489301" y="1899132"/>
                  </a:lnTo>
                  <a:lnTo>
                    <a:pt x="2489301" y="79679"/>
                  </a:lnTo>
                  <a:lnTo>
                    <a:pt x="2481008" y="70332"/>
                  </a:lnTo>
                  <a:lnTo>
                    <a:pt x="2475052" y="70332"/>
                  </a:lnTo>
                  <a:lnTo>
                    <a:pt x="2475395" y="83032"/>
                  </a:lnTo>
                  <a:lnTo>
                    <a:pt x="2472740" y="83032"/>
                  </a:lnTo>
                  <a:lnTo>
                    <a:pt x="2472740" y="184632"/>
                  </a:lnTo>
                  <a:lnTo>
                    <a:pt x="2470924" y="184632"/>
                  </a:lnTo>
                  <a:lnTo>
                    <a:pt x="2470924" y="1886432"/>
                  </a:lnTo>
                  <a:lnTo>
                    <a:pt x="2464574" y="1886432"/>
                  </a:lnTo>
                  <a:lnTo>
                    <a:pt x="2464320" y="1899132"/>
                  </a:lnTo>
                  <a:lnTo>
                    <a:pt x="2460294" y="1886432"/>
                  </a:lnTo>
                  <a:lnTo>
                    <a:pt x="2464574" y="1886432"/>
                  </a:lnTo>
                  <a:lnTo>
                    <a:pt x="2467038" y="1873732"/>
                  </a:lnTo>
                  <a:lnTo>
                    <a:pt x="2470454" y="1873732"/>
                  </a:lnTo>
                  <a:lnTo>
                    <a:pt x="2470924" y="1886432"/>
                  </a:lnTo>
                  <a:lnTo>
                    <a:pt x="2470924" y="184632"/>
                  </a:lnTo>
                  <a:lnTo>
                    <a:pt x="2460726" y="184632"/>
                  </a:lnTo>
                  <a:lnTo>
                    <a:pt x="2463685" y="171932"/>
                  </a:lnTo>
                  <a:lnTo>
                    <a:pt x="2467673" y="171932"/>
                  </a:lnTo>
                  <a:lnTo>
                    <a:pt x="2472740" y="184632"/>
                  </a:lnTo>
                  <a:lnTo>
                    <a:pt x="2472740" y="83032"/>
                  </a:lnTo>
                  <a:lnTo>
                    <a:pt x="2466683" y="83032"/>
                  </a:lnTo>
                  <a:lnTo>
                    <a:pt x="2466441" y="70332"/>
                  </a:lnTo>
                  <a:lnTo>
                    <a:pt x="2465311" y="70332"/>
                  </a:lnTo>
                  <a:lnTo>
                    <a:pt x="2465311" y="133832"/>
                  </a:lnTo>
                  <a:lnTo>
                    <a:pt x="2459482" y="133832"/>
                  </a:lnTo>
                  <a:lnTo>
                    <a:pt x="2459482" y="1886432"/>
                  </a:lnTo>
                  <a:lnTo>
                    <a:pt x="2448471" y="1886432"/>
                  </a:lnTo>
                  <a:lnTo>
                    <a:pt x="2453436" y="1873732"/>
                  </a:lnTo>
                  <a:lnTo>
                    <a:pt x="2459482" y="1886432"/>
                  </a:lnTo>
                  <a:lnTo>
                    <a:pt x="2459482" y="133832"/>
                  </a:lnTo>
                  <a:lnTo>
                    <a:pt x="2451354" y="133832"/>
                  </a:lnTo>
                  <a:lnTo>
                    <a:pt x="2457323" y="121132"/>
                  </a:lnTo>
                  <a:lnTo>
                    <a:pt x="2465311" y="133832"/>
                  </a:lnTo>
                  <a:lnTo>
                    <a:pt x="2465311" y="70332"/>
                  </a:lnTo>
                  <a:lnTo>
                    <a:pt x="2458237" y="70332"/>
                  </a:lnTo>
                  <a:lnTo>
                    <a:pt x="2456294" y="83032"/>
                  </a:lnTo>
                  <a:lnTo>
                    <a:pt x="2444775" y="83032"/>
                  </a:lnTo>
                  <a:lnTo>
                    <a:pt x="2444508" y="70332"/>
                  </a:lnTo>
                  <a:lnTo>
                    <a:pt x="2444458" y="1911832"/>
                  </a:lnTo>
                  <a:lnTo>
                    <a:pt x="2437180" y="1911832"/>
                  </a:lnTo>
                  <a:lnTo>
                    <a:pt x="2441702" y="1899132"/>
                  </a:lnTo>
                  <a:lnTo>
                    <a:pt x="2442629" y="1899132"/>
                  </a:lnTo>
                  <a:lnTo>
                    <a:pt x="2444458" y="1911832"/>
                  </a:lnTo>
                  <a:lnTo>
                    <a:pt x="2444458" y="70332"/>
                  </a:lnTo>
                  <a:lnTo>
                    <a:pt x="2420836" y="70332"/>
                  </a:lnTo>
                  <a:lnTo>
                    <a:pt x="2415032" y="83032"/>
                  </a:lnTo>
                  <a:lnTo>
                    <a:pt x="2421623" y="83032"/>
                  </a:lnTo>
                  <a:lnTo>
                    <a:pt x="2415959" y="95732"/>
                  </a:lnTo>
                  <a:lnTo>
                    <a:pt x="2407526" y="83032"/>
                  </a:lnTo>
                  <a:lnTo>
                    <a:pt x="2411234" y="83032"/>
                  </a:lnTo>
                  <a:lnTo>
                    <a:pt x="2408656" y="70332"/>
                  </a:lnTo>
                  <a:lnTo>
                    <a:pt x="2406916" y="70332"/>
                  </a:lnTo>
                  <a:lnTo>
                    <a:pt x="2406916" y="1899132"/>
                  </a:lnTo>
                  <a:lnTo>
                    <a:pt x="2403411" y="1911832"/>
                  </a:lnTo>
                  <a:lnTo>
                    <a:pt x="2388959" y="1911832"/>
                  </a:lnTo>
                  <a:lnTo>
                    <a:pt x="2390876" y="1899132"/>
                  </a:lnTo>
                  <a:lnTo>
                    <a:pt x="2406916" y="1899132"/>
                  </a:lnTo>
                  <a:lnTo>
                    <a:pt x="2406916" y="70332"/>
                  </a:lnTo>
                  <a:lnTo>
                    <a:pt x="2404719" y="70332"/>
                  </a:lnTo>
                  <a:lnTo>
                    <a:pt x="2404376" y="57632"/>
                  </a:lnTo>
                  <a:lnTo>
                    <a:pt x="2401316" y="57632"/>
                  </a:lnTo>
                  <a:lnTo>
                    <a:pt x="2399309" y="44932"/>
                  </a:lnTo>
                  <a:lnTo>
                    <a:pt x="2389860" y="44932"/>
                  </a:lnTo>
                  <a:lnTo>
                    <a:pt x="2387739" y="57632"/>
                  </a:lnTo>
                  <a:lnTo>
                    <a:pt x="2397010" y="57632"/>
                  </a:lnTo>
                  <a:lnTo>
                    <a:pt x="2393658" y="70332"/>
                  </a:lnTo>
                  <a:lnTo>
                    <a:pt x="2396693" y="70332"/>
                  </a:lnTo>
                  <a:lnTo>
                    <a:pt x="2396782" y="83032"/>
                  </a:lnTo>
                  <a:lnTo>
                    <a:pt x="2396413" y="83032"/>
                  </a:lnTo>
                  <a:lnTo>
                    <a:pt x="2396045" y="95732"/>
                  </a:lnTo>
                  <a:lnTo>
                    <a:pt x="2395740" y="94500"/>
                  </a:lnTo>
                  <a:lnTo>
                    <a:pt x="2395740" y="133832"/>
                  </a:lnTo>
                  <a:lnTo>
                    <a:pt x="2380958" y="133832"/>
                  </a:lnTo>
                  <a:lnTo>
                    <a:pt x="2381275" y="108432"/>
                  </a:lnTo>
                  <a:lnTo>
                    <a:pt x="2392273" y="108432"/>
                  </a:lnTo>
                  <a:lnTo>
                    <a:pt x="2392083" y="121132"/>
                  </a:lnTo>
                  <a:lnTo>
                    <a:pt x="2391397" y="121132"/>
                  </a:lnTo>
                  <a:lnTo>
                    <a:pt x="2395740" y="133832"/>
                  </a:lnTo>
                  <a:lnTo>
                    <a:pt x="2395740" y="94500"/>
                  </a:lnTo>
                  <a:lnTo>
                    <a:pt x="2392921" y="83032"/>
                  </a:lnTo>
                  <a:lnTo>
                    <a:pt x="2388641" y="83032"/>
                  </a:lnTo>
                  <a:lnTo>
                    <a:pt x="2389479" y="70332"/>
                  </a:lnTo>
                  <a:lnTo>
                    <a:pt x="2383904" y="70332"/>
                  </a:lnTo>
                  <a:lnTo>
                    <a:pt x="2380411" y="83032"/>
                  </a:lnTo>
                  <a:lnTo>
                    <a:pt x="2370899" y="83032"/>
                  </a:lnTo>
                  <a:lnTo>
                    <a:pt x="2374747" y="70332"/>
                  </a:lnTo>
                  <a:lnTo>
                    <a:pt x="2372068" y="70332"/>
                  </a:lnTo>
                  <a:lnTo>
                    <a:pt x="2367165" y="57632"/>
                  </a:lnTo>
                  <a:lnTo>
                    <a:pt x="2364270" y="44932"/>
                  </a:lnTo>
                  <a:lnTo>
                    <a:pt x="2360498" y="44932"/>
                  </a:lnTo>
                  <a:lnTo>
                    <a:pt x="2357247" y="57632"/>
                  </a:lnTo>
                  <a:lnTo>
                    <a:pt x="2363025" y="57632"/>
                  </a:lnTo>
                  <a:lnTo>
                    <a:pt x="2363889" y="70332"/>
                  </a:lnTo>
                  <a:lnTo>
                    <a:pt x="2363317" y="70332"/>
                  </a:lnTo>
                  <a:lnTo>
                    <a:pt x="2363317" y="83032"/>
                  </a:lnTo>
                  <a:lnTo>
                    <a:pt x="2362784" y="85039"/>
                  </a:lnTo>
                  <a:lnTo>
                    <a:pt x="2362784" y="121132"/>
                  </a:lnTo>
                  <a:lnTo>
                    <a:pt x="2361730" y="133832"/>
                  </a:lnTo>
                  <a:lnTo>
                    <a:pt x="2347887" y="133832"/>
                  </a:lnTo>
                  <a:lnTo>
                    <a:pt x="2348890" y="121132"/>
                  </a:lnTo>
                  <a:lnTo>
                    <a:pt x="2362784" y="121132"/>
                  </a:lnTo>
                  <a:lnTo>
                    <a:pt x="2362784" y="85039"/>
                  </a:lnTo>
                  <a:lnTo>
                    <a:pt x="2359939" y="95732"/>
                  </a:lnTo>
                  <a:lnTo>
                    <a:pt x="2355304" y="95732"/>
                  </a:lnTo>
                  <a:lnTo>
                    <a:pt x="2350084" y="83032"/>
                  </a:lnTo>
                  <a:lnTo>
                    <a:pt x="2363317" y="83032"/>
                  </a:lnTo>
                  <a:lnTo>
                    <a:pt x="2363317" y="70332"/>
                  </a:lnTo>
                  <a:lnTo>
                    <a:pt x="2341765" y="70332"/>
                  </a:lnTo>
                  <a:lnTo>
                    <a:pt x="2342464" y="57632"/>
                  </a:lnTo>
                  <a:lnTo>
                    <a:pt x="2340508" y="57632"/>
                  </a:lnTo>
                  <a:lnTo>
                    <a:pt x="2340508" y="133832"/>
                  </a:lnTo>
                  <a:lnTo>
                    <a:pt x="2335326" y="133832"/>
                  </a:lnTo>
                  <a:lnTo>
                    <a:pt x="2322118" y="133832"/>
                  </a:lnTo>
                  <a:lnTo>
                    <a:pt x="2323757" y="121132"/>
                  </a:lnTo>
                  <a:lnTo>
                    <a:pt x="2335326" y="133832"/>
                  </a:lnTo>
                  <a:lnTo>
                    <a:pt x="2336952" y="121132"/>
                  </a:lnTo>
                  <a:lnTo>
                    <a:pt x="2340508" y="133832"/>
                  </a:lnTo>
                  <a:lnTo>
                    <a:pt x="2340508" y="57632"/>
                  </a:lnTo>
                  <a:lnTo>
                    <a:pt x="2338184" y="57632"/>
                  </a:lnTo>
                  <a:lnTo>
                    <a:pt x="2338425" y="70332"/>
                  </a:lnTo>
                  <a:lnTo>
                    <a:pt x="2334298" y="70332"/>
                  </a:lnTo>
                  <a:lnTo>
                    <a:pt x="2334158" y="83032"/>
                  </a:lnTo>
                  <a:lnTo>
                    <a:pt x="2330132" y="83032"/>
                  </a:lnTo>
                  <a:lnTo>
                    <a:pt x="2329967" y="95732"/>
                  </a:lnTo>
                  <a:lnTo>
                    <a:pt x="2322703" y="95732"/>
                  </a:lnTo>
                  <a:lnTo>
                    <a:pt x="2322906" y="83032"/>
                  </a:lnTo>
                  <a:lnTo>
                    <a:pt x="2327745" y="83032"/>
                  </a:lnTo>
                  <a:lnTo>
                    <a:pt x="2326944" y="70332"/>
                  </a:lnTo>
                  <a:lnTo>
                    <a:pt x="2324493" y="70332"/>
                  </a:lnTo>
                  <a:lnTo>
                    <a:pt x="2310650" y="57632"/>
                  </a:lnTo>
                  <a:lnTo>
                    <a:pt x="2303869" y="57632"/>
                  </a:lnTo>
                  <a:lnTo>
                    <a:pt x="2303869" y="133832"/>
                  </a:lnTo>
                  <a:lnTo>
                    <a:pt x="2289924" y="133832"/>
                  </a:lnTo>
                  <a:lnTo>
                    <a:pt x="2292769" y="121132"/>
                  </a:lnTo>
                  <a:lnTo>
                    <a:pt x="2303869" y="133832"/>
                  </a:lnTo>
                  <a:lnTo>
                    <a:pt x="2303869" y="57632"/>
                  </a:lnTo>
                  <a:lnTo>
                    <a:pt x="2289886" y="57632"/>
                  </a:lnTo>
                  <a:lnTo>
                    <a:pt x="2289886" y="70332"/>
                  </a:lnTo>
                  <a:lnTo>
                    <a:pt x="2289721" y="83032"/>
                  </a:lnTo>
                  <a:lnTo>
                    <a:pt x="2285327" y="70332"/>
                  </a:lnTo>
                  <a:lnTo>
                    <a:pt x="2282456" y="83032"/>
                  </a:lnTo>
                  <a:lnTo>
                    <a:pt x="2289670" y="83032"/>
                  </a:lnTo>
                  <a:lnTo>
                    <a:pt x="2289505" y="95732"/>
                  </a:lnTo>
                  <a:lnTo>
                    <a:pt x="2282240" y="95732"/>
                  </a:lnTo>
                  <a:lnTo>
                    <a:pt x="2282367" y="83032"/>
                  </a:lnTo>
                  <a:lnTo>
                    <a:pt x="2282583" y="70332"/>
                  </a:lnTo>
                  <a:lnTo>
                    <a:pt x="2285327" y="70332"/>
                  </a:lnTo>
                  <a:lnTo>
                    <a:pt x="2289886" y="70332"/>
                  </a:lnTo>
                  <a:lnTo>
                    <a:pt x="2289886" y="57632"/>
                  </a:lnTo>
                  <a:lnTo>
                    <a:pt x="2279256" y="57632"/>
                  </a:lnTo>
                  <a:lnTo>
                    <a:pt x="2279624" y="83032"/>
                  </a:lnTo>
                  <a:lnTo>
                    <a:pt x="2275332" y="83032"/>
                  </a:lnTo>
                  <a:lnTo>
                    <a:pt x="2272080" y="70332"/>
                  </a:lnTo>
                  <a:lnTo>
                    <a:pt x="2264092" y="70332"/>
                  </a:lnTo>
                  <a:lnTo>
                    <a:pt x="2261336" y="83032"/>
                  </a:lnTo>
                  <a:lnTo>
                    <a:pt x="2253716" y="83032"/>
                  </a:lnTo>
                  <a:lnTo>
                    <a:pt x="2256409" y="95732"/>
                  </a:lnTo>
                  <a:lnTo>
                    <a:pt x="2255951" y="95732"/>
                  </a:lnTo>
                  <a:lnTo>
                    <a:pt x="2255951" y="133832"/>
                  </a:lnTo>
                  <a:lnTo>
                    <a:pt x="2247252" y="133832"/>
                  </a:lnTo>
                  <a:lnTo>
                    <a:pt x="2245182" y="121132"/>
                  </a:lnTo>
                  <a:lnTo>
                    <a:pt x="2254796" y="121132"/>
                  </a:lnTo>
                  <a:lnTo>
                    <a:pt x="2255951" y="133832"/>
                  </a:lnTo>
                  <a:lnTo>
                    <a:pt x="2255951" y="95732"/>
                  </a:lnTo>
                  <a:lnTo>
                    <a:pt x="2247900" y="95732"/>
                  </a:lnTo>
                  <a:lnTo>
                    <a:pt x="2246541" y="83032"/>
                  </a:lnTo>
                  <a:lnTo>
                    <a:pt x="2250770" y="83032"/>
                  </a:lnTo>
                  <a:lnTo>
                    <a:pt x="2254288" y="70332"/>
                  </a:lnTo>
                  <a:lnTo>
                    <a:pt x="2261527" y="70332"/>
                  </a:lnTo>
                  <a:lnTo>
                    <a:pt x="2260854" y="57632"/>
                  </a:lnTo>
                  <a:lnTo>
                    <a:pt x="2254770" y="57632"/>
                  </a:lnTo>
                  <a:lnTo>
                    <a:pt x="2248344" y="70332"/>
                  </a:lnTo>
                  <a:lnTo>
                    <a:pt x="2241702" y="70332"/>
                  </a:lnTo>
                  <a:lnTo>
                    <a:pt x="2241702" y="1886432"/>
                  </a:lnTo>
                  <a:lnTo>
                    <a:pt x="2236279" y="1886432"/>
                  </a:lnTo>
                  <a:lnTo>
                    <a:pt x="2236876" y="1873732"/>
                  </a:lnTo>
                  <a:lnTo>
                    <a:pt x="2241702" y="1886432"/>
                  </a:lnTo>
                  <a:lnTo>
                    <a:pt x="2241702" y="70332"/>
                  </a:lnTo>
                  <a:lnTo>
                    <a:pt x="2239124" y="70332"/>
                  </a:lnTo>
                  <a:lnTo>
                    <a:pt x="2239124" y="83032"/>
                  </a:lnTo>
                  <a:lnTo>
                    <a:pt x="2232583" y="95732"/>
                  </a:lnTo>
                  <a:lnTo>
                    <a:pt x="2226132" y="83032"/>
                  </a:lnTo>
                  <a:lnTo>
                    <a:pt x="2239124" y="83032"/>
                  </a:lnTo>
                  <a:lnTo>
                    <a:pt x="2239124" y="70332"/>
                  </a:lnTo>
                  <a:lnTo>
                    <a:pt x="2227605" y="70332"/>
                  </a:lnTo>
                  <a:lnTo>
                    <a:pt x="2225637" y="57632"/>
                  </a:lnTo>
                  <a:lnTo>
                    <a:pt x="2205558" y="57632"/>
                  </a:lnTo>
                  <a:lnTo>
                    <a:pt x="2201456" y="70332"/>
                  </a:lnTo>
                  <a:lnTo>
                    <a:pt x="2197417" y="70332"/>
                  </a:lnTo>
                  <a:lnTo>
                    <a:pt x="2191893" y="83032"/>
                  </a:lnTo>
                  <a:lnTo>
                    <a:pt x="2190280" y="80645"/>
                  </a:lnTo>
                  <a:lnTo>
                    <a:pt x="2190280" y="83032"/>
                  </a:lnTo>
                  <a:lnTo>
                    <a:pt x="2190153" y="95732"/>
                  </a:lnTo>
                  <a:lnTo>
                    <a:pt x="2182876" y="95732"/>
                  </a:lnTo>
                  <a:lnTo>
                    <a:pt x="2183003" y="83032"/>
                  </a:lnTo>
                  <a:lnTo>
                    <a:pt x="2190280" y="83032"/>
                  </a:lnTo>
                  <a:lnTo>
                    <a:pt x="2190280" y="80645"/>
                  </a:lnTo>
                  <a:lnTo>
                    <a:pt x="2183320" y="70332"/>
                  </a:lnTo>
                  <a:lnTo>
                    <a:pt x="2187130" y="70332"/>
                  </a:lnTo>
                  <a:lnTo>
                    <a:pt x="2186495" y="57632"/>
                  </a:lnTo>
                  <a:lnTo>
                    <a:pt x="2175129" y="57632"/>
                  </a:lnTo>
                  <a:lnTo>
                    <a:pt x="2172716" y="70332"/>
                  </a:lnTo>
                  <a:lnTo>
                    <a:pt x="2168474" y="70332"/>
                  </a:lnTo>
                  <a:lnTo>
                    <a:pt x="2168512" y="57632"/>
                  </a:lnTo>
                  <a:lnTo>
                    <a:pt x="2168233" y="58077"/>
                  </a:lnTo>
                  <a:lnTo>
                    <a:pt x="2168233" y="70332"/>
                  </a:lnTo>
                  <a:lnTo>
                    <a:pt x="2167458" y="83032"/>
                  </a:lnTo>
                  <a:lnTo>
                    <a:pt x="2161222" y="70332"/>
                  </a:lnTo>
                  <a:lnTo>
                    <a:pt x="2168233" y="70332"/>
                  </a:lnTo>
                  <a:lnTo>
                    <a:pt x="2168233" y="58077"/>
                  </a:lnTo>
                  <a:lnTo>
                    <a:pt x="2160308" y="70332"/>
                  </a:lnTo>
                  <a:lnTo>
                    <a:pt x="2163305" y="57632"/>
                  </a:lnTo>
                  <a:lnTo>
                    <a:pt x="2148421" y="57632"/>
                  </a:lnTo>
                  <a:lnTo>
                    <a:pt x="2148421" y="95732"/>
                  </a:lnTo>
                  <a:lnTo>
                    <a:pt x="2146693" y="108432"/>
                  </a:lnTo>
                  <a:lnTo>
                    <a:pt x="2142769" y="108432"/>
                  </a:lnTo>
                  <a:lnTo>
                    <a:pt x="2142312" y="95732"/>
                  </a:lnTo>
                  <a:lnTo>
                    <a:pt x="2148421" y="95732"/>
                  </a:lnTo>
                  <a:lnTo>
                    <a:pt x="2148421" y="57632"/>
                  </a:lnTo>
                  <a:lnTo>
                    <a:pt x="2145754" y="57632"/>
                  </a:lnTo>
                  <a:lnTo>
                    <a:pt x="2145754" y="83032"/>
                  </a:lnTo>
                  <a:lnTo>
                    <a:pt x="2142477" y="83032"/>
                  </a:lnTo>
                  <a:lnTo>
                    <a:pt x="2144217" y="70332"/>
                  </a:lnTo>
                  <a:lnTo>
                    <a:pt x="2145754" y="83032"/>
                  </a:lnTo>
                  <a:lnTo>
                    <a:pt x="2145754" y="57632"/>
                  </a:lnTo>
                  <a:lnTo>
                    <a:pt x="2134997" y="57632"/>
                  </a:lnTo>
                  <a:lnTo>
                    <a:pt x="2134997" y="95732"/>
                  </a:lnTo>
                  <a:lnTo>
                    <a:pt x="2133981" y="108432"/>
                  </a:lnTo>
                  <a:lnTo>
                    <a:pt x="2120163" y="108432"/>
                  </a:lnTo>
                  <a:lnTo>
                    <a:pt x="2122601" y="95732"/>
                  </a:lnTo>
                  <a:lnTo>
                    <a:pt x="2134997" y="95732"/>
                  </a:lnTo>
                  <a:lnTo>
                    <a:pt x="2134997" y="57632"/>
                  </a:lnTo>
                  <a:lnTo>
                    <a:pt x="2130272" y="57632"/>
                  </a:lnTo>
                  <a:lnTo>
                    <a:pt x="2130564" y="70332"/>
                  </a:lnTo>
                  <a:lnTo>
                    <a:pt x="2123706" y="70332"/>
                  </a:lnTo>
                  <a:lnTo>
                    <a:pt x="2124278" y="57632"/>
                  </a:lnTo>
                  <a:lnTo>
                    <a:pt x="2128037" y="57632"/>
                  </a:lnTo>
                  <a:lnTo>
                    <a:pt x="2127847" y="44932"/>
                  </a:lnTo>
                  <a:lnTo>
                    <a:pt x="2131237" y="44932"/>
                  </a:lnTo>
                  <a:lnTo>
                    <a:pt x="2131949" y="32232"/>
                  </a:lnTo>
                  <a:lnTo>
                    <a:pt x="2111832" y="32232"/>
                  </a:lnTo>
                  <a:lnTo>
                    <a:pt x="2115756" y="44932"/>
                  </a:lnTo>
                  <a:lnTo>
                    <a:pt x="2105634" y="44932"/>
                  </a:lnTo>
                  <a:lnTo>
                    <a:pt x="2105634" y="83032"/>
                  </a:lnTo>
                  <a:lnTo>
                    <a:pt x="2105444" y="95732"/>
                  </a:lnTo>
                  <a:lnTo>
                    <a:pt x="2098217" y="95732"/>
                  </a:lnTo>
                  <a:lnTo>
                    <a:pt x="2098370" y="83032"/>
                  </a:lnTo>
                  <a:lnTo>
                    <a:pt x="2105634" y="83032"/>
                  </a:lnTo>
                  <a:lnTo>
                    <a:pt x="2105634" y="44932"/>
                  </a:lnTo>
                  <a:lnTo>
                    <a:pt x="2094585" y="44932"/>
                  </a:lnTo>
                  <a:lnTo>
                    <a:pt x="2094585" y="83032"/>
                  </a:lnTo>
                  <a:lnTo>
                    <a:pt x="2094458" y="95732"/>
                  </a:lnTo>
                  <a:lnTo>
                    <a:pt x="2087219" y="95732"/>
                  </a:lnTo>
                  <a:lnTo>
                    <a:pt x="2087321" y="83032"/>
                  </a:lnTo>
                  <a:lnTo>
                    <a:pt x="2094585" y="83032"/>
                  </a:lnTo>
                  <a:lnTo>
                    <a:pt x="2094585" y="44932"/>
                  </a:lnTo>
                  <a:lnTo>
                    <a:pt x="2060702" y="44932"/>
                  </a:lnTo>
                  <a:lnTo>
                    <a:pt x="2060702" y="95732"/>
                  </a:lnTo>
                  <a:lnTo>
                    <a:pt x="2054072" y="95732"/>
                  </a:lnTo>
                  <a:lnTo>
                    <a:pt x="2047405" y="95732"/>
                  </a:lnTo>
                  <a:lnTo>
                    <a:pt x="2048370" y="83032"/>
                  </a:lnTo>
                  <a:lnTo>
                    <a:pt x="2054072" y="95732"/>
                  </a:lnTo>
                  <a:lnTo>
                    <a:pt x="2058339" y="83032"/>
                  </a:lnTo>
                  <a:lnTo>
                    <a:pt x="2060702" y="95732"/>
                  </a:lnTo>
                  <a:lnTo>
                    <a:pt x="2060702" y="44932"/>
                  </a:lnTo>
                  <a:lnTo>
                    <a:pt x="2015477" y="44932"/>
                  </a:lnTo>
                  <a:lnTo>
                    <a:pt x="2015477" y="83032"/>
                  </a:lnTo>
                  <a:lnTo>
                    <a:pt x="2010841" y="95732"/>
                  </a:lnTo>
                  <a:lnTo>
                    <a:pt x="2009876" y="95732"/>
                  </a:lnTo>
                  <a:lnTo>
                    <a:pt x="2008022" y="83032"/>
                  </a:lnTo>
                  <a:lnTo>
                    <a:pt x="2015477" y="83032"/>
                  </a:lnTo>
                  <a:lnTo>
                    <a:pt x="2015477" y="44932"/>
                  </a:lnTo>
                  <a:lnTo>
                    <a:pt x="2011743" y="44932"/>
                  </a:lnTo>
                  <a:lnTo>
                    <a:pt x="2008733" y="32232"/>
                  </a:lnTo>
                  <a:lnTo>
                    <a:pt x="2005215" y="32232"/>
                  </a:lnTo>
                  <a:lnTo>
                    <a:pt x="2000288" y="44932"/>
                  </a:lnTo>
                  <a:lnTo>
                    <a:pt x="1977605" y="44932"/>
                  </a:lnTo>
                  <a:lnTo>
                    <a:pt x="1966099" y="32232"/>
                  </a:lnTo>
                  <a:lnTo>
                    <a:pt x="1940356" y="32232"/>
                  </a:lnTo>
                  <a:lnTo>
                    <a:pt x="1940433" y="19532"/>
                  </a:lnTo>
                  <a:lnTo>
                    <a:pt x="1920570" y="19532"/>
                  </a:lnTo>
                  <a:lnTo>
                    <a:pt x="1920570" y="1899132"/>
                  </a:lnTo>
                  <a:lnTo>
                    <a:pt x="1919401" y="1911832"/>
                  </a:lnTo>
                  <a:lnTo>
                    <a:pt x="1909089" y="1911832"/>
                  </a:lnTo>
                  <a:lnTo>
                    <a:pt x="1909457" y="1899132"/>
                  </a:lnTo>
                  <a:lnTo>
                    <a:pt x="1905355" y="1899132"/>
                  </a:lnTo>
                  <a:lnTo>
                    <a:pt x="1906257" y="1886432"/>
                  </a:lnTo>
                  <a:lnTo>
                    <a:pt x="1912429" y="1899132"/>
                  </a:lnTo>
                  <a:lnTo>
                    <a:pt x="1920570" y="1899132"/>
                  </a:lnTo>
                  <a:lnTo>
                    <a:pt x="1920570" y="19532"/>
                  </a:lnTo>
                  <a:lnTo>
                    <a:pt x="1919909" y="19532"/>
                  </a:lnTo>
                  <a:lnTo>
                    <a:pt x="1919909" y="70332"/>
                  </a:lnTo>
                  <a:lnTo>
                    <a:pt x="1916087" y="70332"/>
                  </a:lnTo>
                  <a:lnTo>
                    <a:pt x="1916087" y="1873732"/>
                  </a:lnTo>
                  <a:lnTo>
                    <a:pt x="1916087" y="1886432"/>
                  </a:lnTo>
                  <a:lnTo>
                    <a:pt x="1908987" y="1886432"/>
                  </a:lnTo>
                  <a:lnTo>
                    <a:pt x="1909927" y="1873732"/>
                  </a:lnTo>
                  <a:lnTo>
                    <a:pt x="1916087" y="1873732"/>
                  </a:lnTo>
                  <a:lnTo>
                    <a:pt x="1916087" y="70332"/>
                  </a:lnTo>
                  <a:lnTo>
                    <a:pt x="1912454" y="70332"/>
                  </a:lnTo>
                  <a:lnTo>
                    <a:pt x="1917014" y="57632"/>
                  </a:lnTo>
                  <a:lnTo>
                    <a:pt x="1919909" y="70332"/>
                  </a:lnTo>
                  <a:lnTo>
                    <a:pt x="1919909" y="19532"/>
                  </a:lnTo>
                  <a:lnTo>
                    <a:pt x="1882686" y="19532"/>
                  </a:lnTo>
                  <a:lnTo>
                    <a:pt x="1877225" y="32232"/>
                  </a:lnTo>
                  <a:lnTo>
                    <a:pt x="1876666" y="32232"/>
                  </a:lnTo>
                  <a:lnTo>
                    <a:pt x="1876666" y="1911832"/>
                  </a:lnTo>
                  <a:lnTo>
                    <a:pt x="1869909" y="1911832"/>
                  </a:lnTo>
                  <a:lnTo>
                    <a:pt x="1866201" y="1899132"/>
                  </a:lnTo>
                  <a:lnTo>
                    <a:pt x="1872856" y="1899132"/>
                  </a:lnTo>
                  <a:lnTo>
                    <a:pt x="1876666" y="1911832"/>
                  </a:lnTo>
                  <a:lnTo>
                    <a:pt x="1876666" y="32232"/>
                  </a:lnTo>
                  <a:lnTo>
                    <a:pt x="1841119" y="32232"/>
                  </a:lnTo>
                  <a:lnTo>
                    <a:pt x="1838782" y="44932"/>
                  </a:lnTo>
                  <a:lnTo>
                    <a:pt x="1829587" y="32232"/>
                  </a:lnTo>
                  <a:lnTo>
                    <a:pt x="1815477" y="32232"/>
                  </a:lnTo>
                  <a:lnTo>
                    <a:pt x="1815477" y="1848332"/>
                  </a:lnTo>
                  <a:lnTo>
                    <a:pt x="1806295" y="1848332"/>
                  </a:lnTo>
                  <a:lnTo>
                    <a:pt x="1806168" y="1861032"/>
                  </a:lnTo>
                  <a:lnTo>
                    <a:pt x="1799158" y="1861032"/>
                  </a:lnTo>
                  <a:lnTo>
                    <a:pt x="1799285" y="1848332"/>
                  </a:lnTo>
                  <a:lnTo>
                    <a:pt x="1802815" y="1848332"/>
                  </a:lnTo>
                  <a:lnTo>
                    <a:pt x="1805978" y="1835632"/>
                  </a:lnTo>
                  <a:lnTo>
                    <a:pt x="1810423" y="1835632"/>
                  </a:lnTo>
                  <a:lnTo>
                    <a:pt x="1815477" y="1848332"/>
                  </a:lnTo>
                  <a:lnTo>
                    <a:pt x="1815477" y="32232"/>
                  </a:lnTo>
                  <a:lnTo>
                    <a:pt x="1795716" y="32232"/>
                  </a:lnTo>
                  <a:lnTo>
                    <a:pt x="1795716" y="1835632"/>
                  </a:lnTo>
                  <a:lnTo>
                    <a:pt x="1795157" y="1848332"/>
                  </a:lnTo>
                  <a:lnTo>
                    <a:pt x="1785086" y="1848332"/>
                  </a:lnTo>
                  <a:lnTo>
                    <a:pt x="1785696" y="1835632"/>
                  </a:lnTo>
                  <a:lnTo>
                    <a:pt x="1795716" y="1835632"/>
                  </a:lnTo>
                  <a:lnTo>
                    <a:pt x="1795716" y="32232"/>
                  </a:lnTo>
                  <a:lnTo>
                    <a:pt x="1764131" y="32232"/>
                  </a:lnTo>
                  <a:lnTo>
                    <a:pt x="1769313" y="19532"/>
                  </a:lnTo>
                  <a:lnTo>
                    <a:pt x="1739239" y="19532"/>
                  </a:lnTo>
                  <a:lnTo>
                    <a:pt x="1739239" y="1810232"/>
                  </a:lnTo>
                  <a:lnTo>
                    <a:pt x="1737639" y="1822932"/>
                  </a:lnTo>
                  <a:lnTo>
                    <a:pt x="1717027" y="1822932"/>
                  </a:lnTo>
                  <a:lnTo>
                    <a:pt x="1717027" y="1848332"/>
                  </a:lnTo>
                  <a:lnTo>
                    <a:pt x="1711807" y="1861032"/>
                  </a:lnTo>
                  <a:lnTo>
                    <a:pt x="1703717" y="1848332"/>
                  </a:lnTo>
                  <a:lnTo>
                    <a:pt x="1707464" y="1848332"/>
                  </a:lnTo>
                  <a:lnTo>
                    <a:pt x="1707311" y="1835632"/>
                  </a:lnTo>
                  <a:lnTo>
                    <a:pt x="1714398" y="1835632"/>
                  </a:lnTo>
                  <a:lnTo>
                    <a:pt x="1713763" y="1848332"/>
                  </a:lnTo>
                  <a:lnTo>
                    <a:pt x="1717027" y="1848332"/>
                  </a:lnTo>
                  <a:lnTo>
                    <a:pt x="1717027" y="1822932"/>
                  </a:lnTo>
                  <a:lnTo>
                    <a:pt x="1714436" y="1822932"/>
                  </a:lnTo>
                  <a:lnTo>
                    <a:pt x="1717116" y="1810232"/>
                  </a:lnTo>
                  <a:lnTo>
                    <a:pt x="1739239" y="1810232"/>
                  </a:lnTo>
                  <a:lnTo>
                    <a:pt x="1739239" y="19532"/>
                  </a:lnTo>
                  <a:lnTo>
                    <a:pt x="1726730" y="19532"/>
                  </a:lnTo>
                  <a:lnTo>
                    <a:pt x="1723821" y="32232"/>
                  </a:lnTo>
                  <a:lnTo>
                    <a:pt x="1718271" y="32232"/>
                  </a:lnTo>
                  <a:lnTo>
                    <a:pt x="1712429" y="19532"/>
                  </a:lnTo>
                  <a:lnTo>
                    <a:pt x="1700276" y="19532"/>
                  </a:lnTo>
                  <a:lnTo>
                    <a:pt x="1700276" y="1810232"/>
                  </a:lnTo>
                  <a:lnTo>
                    <a:pt x="1697075" y="1815020"/>
                  </a:lnTo>
                  <a:lnTo>
                    <a:pt x="1697075" y="1848332"/>
                  </a:lnTo>
                  <a:lnTo>
                    <a:pt x="1690674" y="1848332"/>
                  </a:lnTo>
                  <a:lnTo>
                    <a:pt x="1689646" y="1835632"/>
                  </a:lnTo>
                  <a:lnTo>
                    <a:pt x="1693024" y="1835632"/>
                  </a:lnTo>
                  <a:lnTo>
                    <a:pt x="1697075" y="1848332"/>
                  </a:lnTo>
                  <a:lnTo>
                    <a:pt x="1697075" y="1815020"/>
                  </a:lnTo>
                  <a:lnTo>
                    <a:pt x="1691779" y="1822932"/>
                  </a:lnTo>
                  <a:lnTo>
                    <a:pt x="1685251" y="1822932"/>
                  </a:lnTo>
                  <a:lnTo>
                    <a:pt x="1685251" y="1873732"/>
                  </a:lnTo>
                  <a:lnTo>
                    <a:pt x="1679079" y="1873732"/>
                  </a:lnTo>
                  <a:lnTo>
                    <a:pt x="1680298" y="1861032"/>
                  </a:lnTo>
                  <a:lnTo>
                    <a:pt x="1685251" y="1873732"/>
                  </a:lnTo>
                  <a:lnTo>
                    <a:pt x="1685251" y="1822932"/>
                  </a:lnTo>
                  <a:lnTo>
                    <a:pt x="1675498" y="1822932"/>
                  </a:lnTo>
                  <a:lnTo>
                    <a:pt x="1675498" y="1835632"/>
                  </a:lnTo>
                  <a:lnTo>
                    <a:pt x="1675485" y="1848332"/>
                  </a:lnTo>
                  <a:lnTo>
                    <a:pt x="1673783" y="1848332"/>
                  </a:lnTo>
                  <a:lnTo>
                    <a:pt x="1669389" y="1861032"/>
                  </a:lnTo>
                  <a:lnTo>
                    <a:pt x="1668424" y="1848332"/>
                  </a:lnTo>
                  <a:lnTo>
                    <a:pt x="1668437" y="1835632"/>
                  </a:lnTo>
                  <a:lnTo>
                    <a:pt x="1675498" y="1835632"/>
                  </a:lnTo>
                  <a:lnTo>
                    <a:pt x="1675498" y="1822932"/>
                  </a:lnTo>
                  <a:lnTo>
                    <a:pt x="1664550" y="1822932"/>
                  </a:lnTo>
                  <a:lnTo>
                    <a:pt x="1668462" y="1810232"/>
                  </a:lnTo>
                  <a:lnTo>
                    <a:pt x="1700276" y="1810232"/>
                  </a:lnTo>
                  <a:lnTo>
                    <a:pt x="1700276" y="19532"/>
                  </a:lnTo>
                  <a:lnTo>
                    <a:pt x="1659305" y="19532"/>
                  </a:lnTo>
                  <a:lnTo>
                    <a:pt x="1659305" y="1835632"/>
                  </a:lnTo>
                  <a:lnTo>
                    <a:pt x="1647215" y="1835632"/>
                  </a:lnTo>
                  <a:lnTo>
                    <a:pt x="1654416" y="1822932"/>
                  </a:lnTo>
                  <a:lnTo>
                    <a:pt x="1659305" y="1835632"/>
                  </a:lnTo>
                  <a:lnTo>
                    <a:pt x="1659305" y="19532"/>
                  </a:lnTo>
                  <a:lnTo>
                    <a:pt x="1584312" y="19532"/>
                  </a:lnTo>
                  <a:lnTo>
                    <a:pt x="1573441" y="6832"/>
                  </a:lnTo>
                  <a:lnTo>
                    <a:pt x="1562595" y="19532"/>
                  </a:lnTo>
                  <a:lnTo>
                    <a:pt x="1554911" y="19532"/>
                  </a:lnTo>
                  <a:lnTo>
                    <a:pt x="1554327" y="6832"/>
                  </a:lnTo>
                  <a:lnTo>
                    <a:pt x="1548155" y="19532"/>
                  </a:lnTo>
                  <a:lnTo>
                    <a:pt x="1543799" y="19532"/>
                  </a:lnTo>
                  <a:lnTo>
                    <a:pt x="1543634" y="6832"/>
                  </a:lnTo>
                  <a:lnTo>
                    <a:pt x="1536331" y="6832"/>
                  </a:lnTo>
                  <a:lnTo>
                    <a:pt x="1531442" y="19532"/>
                  </a:lnTo>
                  <a:lnTo>
                    <a:pt x="1522641" y="19532"/>
                  </a:lnTo>
                  <a:lnTo>
                    <a:pt x="1517751" y="6832"/>
                  </a:lnTo>
                  <a:lnTo>
                    <a:pt x="1514157" y="19532"/>
                  </a:lnTo>
                  <a:lnTo>
                    <a:pt x="1498752" y="19532"/>
                  </a:lnTo>
                  <a:lnTo>
                    <a:pt x="1498752" y="1861032"/>
                  </a:lnTo>
                  <a:lnTo>
                    <a:pt x="1495247" y="1861032"/>
                  </a:lnTo>
                  <a:lnTo>
                    <a:pt x="1495869" y="1848332"/>
                  </a:lnTo>
                  <a:lnTo>
                    <a:pt x="1498752" y="1861032"/>
                  </a:lnTo>
                  <a:lnTo>
                    <a:pt x="1498752" y="19532"/>
                  </a:lnTo>
                  <a:lnTo>
                    <a:pt x="1488833" y="19532"/>
                  </a:lnTo>
                  <a:lnTo>
                    <a:pt x="1487614" y="6832"/>
                  </a:lnTo>
                  <a:lnTo>
                    <a:pt x="1480629" y="19532"/>
                  </a:lnTo>
                  <a:lnTo>
                    <a:pt x="1469504" y="19532"/>
                  </a:lnTo>
                  <a:lnTo>
                    <a:pt x="1468856" y="6832"/>
                  </a:lnTo>
                  <a:lnTo>
                    <a:pt x="1462735" y="19532"/>
                  </a:lnTo>
                  <a:lnTo>
                    <a:pt x="1432369" y="19532"/>
                  </a:lnTo>
                  <a:lnTo>
                    <a:pt x="1428343" y="6832"/>
                  </a:lnTo>
                  <a:lnTo>
                    <a:pt x="1399806" y="6832"/>
                  </a:lnTo>
                  <a:lnTo>
                    <a:pt x="1406321" y="19532"/>
                  </a:lnTo>
                  <a:lnTo>
                    <a:pt x="1404785" y="32232"/>
                  </a:lnTo>
                  <a:lnTo>
                    <a:pt x="1403121" y="19532"/>
                  </a:lnTo>
                  <a:lnTo>
                    <a:pt x="1398981" y="19532"/>
                  </a:lnTo>
                  <a:lnTo>
                    <a:pt x="1399806" y="6832"/>
                  </a:lnTo>
                  <a:lnTo>
                    <a:pt x="1306004" y="6832"/>
                  </a:lnTo>
                  <a:lnTo>
                    <a:pt x="1303782" y="19532"/>
                  </a:lnTo>
                  <a:lnTo>
                    <a:pt x="1288948" y="19532"/>
                  </a:lnTo>
                  <a:lnTo>
                    <a:pt x="1288948" y="1822932"/>
                  </a:lnTo>
                  <a:lnTo>
                    <a:pt x="1284630" y="1835632"/>
                  </a:lnTo>
                  <a:lnTo>
                    <a:pt x="1283652" y="1835632"/>
                  </a:lnTo>
                  <a:lnTo>
                    <a:pt x="1281785" y="1822932"/>
                  </a:lnTo>
                  <a:lnTo>
                    <a:pt x="1288948" y="1822932"/>
                  </a:lnTo>
                  <a:lnTo>
                    <a:pt x="1288948" y="19532"/>
                  </a:lnTo>
                  <a:lnTo>
                    <a:pt x="1280210" y="19532"/>
                  </a:lnTo>
                  <a:lnTo>
                    <a:pt x="1276896" y="13462"/>
                  </a:lnTo>
                  <a:lnTo>
                    <a:pt x="1276896" y="1861032"/>
                  </a:lnTo>
                  <a:lnTo>
                    <a:pt x="1271562" y="1861032"/>
                  </a:lnTo>
                  <a:lnTo>
                    <a:pt x="1275930" y="1848332"/>
                  </a:lnTo>
                  <a:lnTo>
                    <a:pt x="1276896" y="1861032"/>
                  </a:lnTo>
                  <a:lnTo>
                    <a:pt x="1276896" y="13462"/>
                  </a:lnTo>
                  <a:lnTo>
                    <a:pt x="1273289" y="6832"/>
                  </a:lnTo>
                  <a:lnTo>
                    <a:pt x="1257490" y="6832"/>
                  </a:lnTo>
                  <a:lnTo>
                    <a:pt x="1257490" y="1060932"/>
                  </a:lnTo>
                  <a:lnTo>
                    <a:pt x="1257452" y="1073632"/>
                  </a:lnTo>
                  <a:lnTo>
                    <a:pt x="1248168" y="1073632"/>
                  </a:lnTo>
                  <a:lnTo>
                    <a:pt x="1248168" y="1848332"/>
                  </a:lnTo>
                  <a:lnTo>
                    <a:pt x="1243850" y="1861032"/>
                  </a:lnTo>
                  <a:lnTo>
                    <a:pt x="1211402" y="1861032"/>
                  </a:lnTo>
                  <a:lnTo>
                    <a:pt x="1211199" y="1848332"/>
                  </a:lnTo>
                  <a:lnTo>
                    <a:pt x="1248168" y="1848332"/>
                  </a:lnTo>
                  <a:lnTo>
                    <a:pt x="1248168" y="1073632"/>
                  </a:lnTo>
                  <a:lnTo>
                    <a:pt x="1246670" y="1073632"/>
                  </a:lnTo>
                  <a:lnTo>
                    <a:pt x="1257490" y="1060932"/>
                  </a:lnTo>
                  <a:lnTo>
                    <a:pt x="1257490" y="6832"/>
                  </a:lnTo>
                  <a:lnTo>
                    <a:pt x="1232547" y="6832"/>
                  </a:lnTo>
                  <a:lnTo>
                    <a:pt x="1227912" y="19532"/>
                  </a:lnTo>
                  <a:lnTo>
                    <a:pt x="1226870" y="19532"/>
                  </a:lnTo>
                  <a:lnTo>
                    <a:pt x="1224902" y="6832"/>
                  </a:lnTo>
                  <a:lnTo>
                    <a:pt x="1219377" y="6832"/>
                  </a:lnTo>
                  <a:lnTo>
                    <a:pt x="1215567" y="19532"/>
                  </a:lnTo>
                  <a:lnTo>
                    <a:pt x="1211135" y="6832"/>
                  </a:lnTo>
                  <a:lnTo>
                    <a:pt x="1209357" y="6832"/>
                  </a:lnTo>
                  <a:lnTo>
                    <a:pt x="1207897" y="19532"/>
                  </a:lnTo>
                  <a:lnTo>
                    <a:pt x="1197876" y="19532"/>
                  </a:lnTo>
                  <a:lnTo>
                    <a:pt x="1194917" y="6832"/>
                  </a:lnTo>
                  <a:lnTo>
                    <a:pt x="1189304" y="6832"/>
                  </a:lnTo>
                  <a:lnTo>
                    <a:pt x="1169619" y="17322"/>
                  </a:lnTo>
                  <a:lnTo>
                    <a:pt x="1169619" y="1835632"/>
                  </a:lnTo>
                  <a:lnTo>
                    <a:pt x="1168222" y="1848332"/>
                  </a:lnTo>
                  <a:lnTo>
                    <a:pt x="1159116" y="1848332"/>
                  </a:lnTo>
                  <a:lnTo>
                    <a:pt x="1157566" y="1835632"/>
                  </a:lnTo>
                  <a:lnTo>
                    <a:pt x="1153452" y="1835632"/>
                  </a:lnTo>
                  <a:lnTo>
                    <a:pt x="1154734" y="1848332"/>
                  </a:lnTo>
                  <a:lnTo>
                    <a:pt x="1145260" y="1848332"/>
                  </a:lnTo>
                  <a:lnTo>
                    <a:pt x="1143406" y="1835632"/>
                  </a:lnTo>
                  <a:lnTo>
                    <a:pt x="1150124" y="1835632"/>
                  </a:lnTo>
                  <a:lnTo>
                    <a:pt x="1154976" y="1822932"/>
                  </a:lnTo>
                  <a:lnTo>
                    <a:pt x="1164412" y="1822932"/>
                  </a:lnTo>
                  <a:lnTo>
                    <a:pt x="1167282" y="1835632"/>
                  </a:lnTo>
                  <a:lnTo>
                    <a:pt x="1169619" y="1835632"/>
                  </a:lnTo>
                  <a:lnTo>
                    <a:pt x="1169619" y="17322"/>
                  </a:lnTo>
                  <a:lnTo>
                    <a:pt x="1165466" y="19532"/>
                  </a:lnTo>
                  <a:lnTo>
                    <a:pt x="1129690" y="19532"/>
                  </a:lnTo>
                  <a:lnTo>
                    <a:pt x="1129690" y="1848332"/>
                  </a:lnTo>
                  <a:lnTo>
                    <a:pt x="1101699" y="1848332"/>
                  </a:lnTo>
                  <a:lnTo>
                    <a:pt x="1106411" y="1835632"/>
                  </a:lnTo>
                  <a:lnTo>
                    <a:pt x="1123111" y="1835632"/>
                  </a:lnTo>
                  <a:lnTo>
                    <a:pt x="1129690" y="1848332"/>
                  </a:lnTo>
                  <a:lnTo>
                    <a:pt x="1129690" y="19532"/>
                  </a:lnTo>
                  <a:lnTo>
                    <a:pt x="1122197" y="19532"/>
                  </a:lnTo>
                  <a:lnTo>
                    <a:pt x="1122197" y="1822932"/>
                  </a:lnTo>
                  <a:lnTo>
                    <a:pt x="1118755" y="1822932"/>
                  </a:lnTo>
                  <a:lnTo>
                    <a:pt x="1119327" y="1810232"/>
                  </a:lnTo>
                  <a:lnTo>
                    <a:pt x="1122197" y="1822932"/>
                  </a:lnTo>
                  <a:lnTo>
                    <a:pt x="1122197" y="19532"/>
                  </a:lnTo>
                  <a:lnTo>
                    <a:pt x="1095349" y="19532"/>
                  </a:lnTo>
                  <a:lnTo>
                    <a:pt x="1092123" y="6832"/>
                  </a:lnTo>
                  <a:lnTo>
                    <a:pt x="1084160" y="6832"/>
                  </a:lnTo>
                  <a:lnTo>
                    <a:pt x="1081620" y="19532"/>
                  </a:lnTo>
                  <a:lnTo>
                    <a:pt x="1081417" y="18935"/>
                  </a:lnTo>
                  <a:lnTo>
                    <a:pt x="1081417" y="1861032"/>
                  </a:lnTo>
                  <a:lnTo>
                    <a:pt x="1081112" y="1873732"/>
                  </a:lnTo>
                  <a:lnTo>
                    <a:pt x="1070648" y="1873732"/>
                  </a:lnTo>
                  <a:lnTo>
                    <a:pt x="1070444" y="1861032"/>
                  </a:lnTo>
                  <a:lnTo>
                    <a:pt x="1081417" y="1861032"/>
                  </a:lnTo>
                  <a:lnTo>
                    <a:pt x="1081417" y="18935"/>
                  </a:lnTo>
                  <a:lnTo>
                    <a:pt x="1077315" y="6832"/>
                  </a:lnTo>
                  <a:lnTo>
                    <a:pt x="1073315" y="6832"/>
                  </a:lnTo>
                  <a:lnTo>
                    <a:pt x="1073315" y="1835632"/>
                  </a:lnTo>
                  <a:lnTo>
                    <a:pt x="1059421" y="1835632"/>
                  </a:lnTo>
                  <a:lnTo>
                    <a:pt x="1060157" y="1822932"/>
                  </a:lnTo>
                  <a:lnTo>
                    <a:pt x="1068590" y="1822932"/>
                  </a:lnTo>
                  <a:lnTo>
                    <a:pt x="1073315" y="1835632"/>
                  </a:lnTo>
                  <a:lnTo>
                    <a:pt x="1073315" y="6832"/>
                  </a:lnTo>
                  <a:lnTo>
                    <a:pt x="1056144" y="6832"/>
                  </a:lnTo>
                  <a:lnTo>
                    <a:pt x="1046543" y="19532"/>
                  </a:lnTo>
                  <a:lnTo>
                    <a:pt x="1037945" y="6832"/>
                  </a:lnTo>
                  <a:lnTo>
                    <a:pt x="1031582" y="6832"/>
                  </a:lnTo>
                  <a:lnTo>
                    <a:pt x="1027671" y="19532"/>
                  </a:lnTo>
                  <a:lnTo>
                    <a:pt x="1020876" y="32232"/>
                  </a:lnTo>
                  <a:lnTo>
                    <a:pt x="1001598" y="32232"/>
                  </a:lnTo>
                  <a:lnTo>
                    <a:pt x="1002423" y="44932"/>
                  </a:lnTo>
                  <a:lnTo>
                    <a:pt x="997458" y="44932"/>
                  </a:lnTo>
                  <a:lnTo>
                    <a:pt x="997458" y="1060932"/>
                  </a:lnTo>
                  <a:lnTo>
                    <a:pt x="996696" y="1073632"/>
                  </a:lnTo>
                  <a:lnTo>
                    <a:pt x="990409" y="1060932"/>
                  </a:lnTo>
                  <a:lnTo>
                    <a:pt x="990244" y="1060932"/>
                  </a:lnTo>
                  <a:lnTo>
                    <a:pt x="991704" y="1048232"/>
                  </a:lnTo>
                  <a:lnTo>
                    <a:pt x="993444" y="1060932"/>
                  </a:lnTo>
                  <a:lnTo>
                    <a:pt x="997458" y="1060932"/>
                  </a:lnTo>
                  <a:lnTo>
                    <a:pt x="997458" y="44932"/>
                  </a:lnTo>
                  <a:lnTo>
                    <a:pt x="983691" y="44932"/>
                  </a:lnTo>
                  <a:lnTo>
                    <a:pt x="978725" y="53428"/>
                  </a:lnTo>
                  <a:lnTo>
                    <a:pt x="978725" y="1835632"/>
                  </a:lnTo>
                  <a:lnTo>
                    <a:pt x="971740" y="1835632"/>
                  </a:lnTo>
                  <a:lnTo>
                    <a:pt x="972439" y="1822932"/>
                  </a:lnTo>
                  <a:lnTo>
                    <a:pt x="978535" y="1822932"/>
                  </a:lnTo>
                  <a:lnTo>
                    <a:pt x="978725" y="1835632"/>
                  </a:lnTo>
                  <a:lnTo>
                    <a:pt x="978725" y="53428"/>
                  </a:lnTo>
                  <a:lnTo>
                    <a:pt x="976261" y="57632"/>
                  </a:lnTo>
                  <a:lnTo>
                    <a:pt x="971753" y="44932"/>
                  </a:lnTo>
                  <a:lnTo>
                    <a:pt x="962164" y="44932"/>
                  </a:lnTo>
                  <a:lnTo>
                    <a:pt x="962164" y="1949932"/>
                  </a:lnTo>
                  <a:lnTo>
                    <a:pt x="955027" y="1949932"/>
                  </a:lnTo>
                  <a:lnTo>
                    <a:pt x="959218" y="1937232"/>
                  </a:lnTo>
                  <a:lnTo>
                    <a:pt x="962164" y="1949932"/>
                  </a:lnTo>
                  <a:lnTo>
                    <a:pt x="962164" y="44932"/>
                  </a:lnTo>
                  <a:lnTo>
                    <a:pt x="953884" y="44932"/>
                  </a:lnTo>
                  <a:lnTo>
                    <a:pt x="953884" y="57632"/>
                  </a:lnTo>
                  <a:lnTo>
                    <a:pt x="953858" y="70332"/>
                  </a:lnTo>
                  <a:lnTo>
                    <a:pt x="949401" y="57632"/>
                  </a:lnTo>
                  <a:lnTo>
                    <a:pt x="946721" y="69342"/>
                  </a:lnTo>
                  <a:lnTo>
                    <a:pt x="946721" y="1048232"/>
                  </a:lnTo>
                  <a:lnTo>
                    <a:pt x="946264" y="1060932"/>
                  </a:lnTo>
                  <a:lnTo>
                    <a:pt x="935990" y="1060932"/>
                  </a:lnTo>
                  <a:lnTo>
                    <a:pt x="936498" y="1048232"/>
                  </a:lnTo>
                  <a:lnTo>
                    <a:pt x="946721" y="1048232"/>
                  </a:lnTo>
                  <a:lnTo>
                    <a:pt x="946721" y="69342"/>
                  </a:lnTo>
                  <a:lnTo>
                    <a:pt x="946492" y="70332"/>
                  </a:lnTo>
                  <a:lnTo>
                    <a:pt x="946518" y="57632"/>
                  </a:lnTo>
                  <a:lnTo>
                    <a:pt x="949401" y="57632"/>
                  </a:lnTo>
                  <a:lnTo>
                    <a:pt x="953884" y="57632"/>
                  </a:lnTo>
                  <a:lnTo>
                    <a:pt x="953884" y="44932"/>
                  </a:lnTo>
                  <a:lnTo>
                    <a:pt x="953706" y="44932"/>
                  </a:lnTo>
                  <a:lnTo>
                    <a:pt x="943305" y="57632"/>
                  </a:lnTo>
                  <a:lnTo>
                    <a:pt x="919162" y="57632"/>
                  </a:lnTo>
                  <a:lnTo>
                    <a:pt x="919162" y="1835632"/>
                  </a:lnTo>
                  <a:lnTo>
                    <a:pt x="914882" y="1848332"/>
                  </a:lnTo>
                  <a:lnTo>
                    <a:pt x="905471" y="1848332"/>
                  </a:lnTo>
                  <a:lnTo>
                    <a:pt x="901890" y="1835632"/>
                  </a:lnTo>
                  <a:lnTo>
                    <a:pt x="919162" y="1835632"/>
                  </a:lnTo>
                  <a:lnTo>
                    <a:pt x="919162" y="57632"/>
                  </a:lnTo>
                  <a:lnTo>
                    <a:pt x="915416" y="57632"/>
                  </a:lnTo>
                  <a:lnTo>
                    <a:pt x="916546" y="70332"/>
                  </a:lnTo>
                  <a:lnTo>
                    <a:pt x="910907" y="70332"/>
                  </a:lnTo>
                  <a:lnTo>
                    <a:pt x="915416" y="57632"/>
                  </a:lnTo>
                  <a:lnTo>
                    <a:pt x="895324" y="57632"/>
                  </a:lnTo>
                  <a:lnTo>
                    <a:pt x="895324" y="83032"/>
                  </a:lnTo>
                  <a:lnTo>
                    <a:pt x="892365" y="95732"/>
                  </a:lnTo>
                  <a:lnTo>
                    <a:pt x="883742" y="95732"/>
                  </a:lnTo>
                  <a:lnTo>
                    <a:pt x="881519" y="108432"/>
                  </a:lnTo>
                  <a:lnTo>
                    <a:pt x="873239" y="108432"/>
                  </a:lnTo>
                  <a:lnTo>
                    <a:pt x="873239" y="997432"/>
                  </a:lnTo>
                  <a:lnTo>
                    <a:pt x="870292" y="1010132"/>
                  </a:lnTo>
                  <a:lnTo>
                    <a:pt x="869454" y="1005928"/>
                  </a:lnTo>
                  <a:lnTo>
                    <a:pt x="869454" y="1848332"/>
                  </a:lnTo>
                  <a:lnTo>
                    <a:pt x="865289" y="1861032"/>
                  </a:lnTo>
                  <a:lnTo>
                    <a:pt x="864273" y="1861032"/>
                  </a:lnTo>
                  <a:lnTo>
                    <a:pt x="862431" y="1848332"/>
                  </a:lnTo>
                  <a:lnTo>
                    <a:pt x="869454" y="1848332"/>
                  </a:lnTo>
                  <a:lnTo>
                    <a:pt x="869454" y="1005928"/>
                  </a:lnTo>
                  <a:lnTo>
                    <a:pt x="867765" y="997432"/>
                  </a:lnTo>
                  <a:lnTo>
                    <a:pt x="873239" y="997432"/>
                  </a:lnTo>
                  <a:lnTo>
                    <a:pt x="873239" y="108432"/>
                  </a:lnTo>
                  <a:lnTo>
                    <a:pt x="872617" y="108432"/>
                  </a:lnTo>
                  <a:lnTo>
                    <a:pt x="872553" y="95732"/>
                  </a:lnTo>
                  <a:lnTo>
                    <a:pt x="861847" y="95732"/>
                  </a:lnTo>
                  <a:lnTo>
                    <a:pt x="861847" y="1835632"/>
                  </a:lnTo>
                  <a:lnTo>
                    <a:pt x="854875" y="1835632"/>
                  </a:lnTo>
                  <a:lnTo>
                    <a:pt x="859002" y="1822932"/>
                  </a:lnTo>
                  <a:lnTo>
                    <a:pt x="860018" y="1822932"/>
                  </a:lnTo>
                  <a:lnTo>
                    <a:pt x="861847" y="1835632"/>
                  </a:lnTo>
                  <a:lnTo>
                    <a:pt x="861847" y="95732"/>
                  </a:lnTo>
                  <a:lnTo>
                    <a:pt x="860501" y="95732"/>
                  </a:lnTo>
                  <a:lnTo>
                    <a:pt x="868083" y="83032"/>
                  </a:lnTo>
                  <a:lnTo>
                    <a:pt x="895324" y="83032"/>
                  </a:lnTo>
                  <a:lnTo>
                    <a:pt x="895324" y="57632"/>
                  </a:lnTo>
                  <a:lnTo>
                    <a:pt x="893203" y="57632"/>
                  </a:lnTo>
                  <a:lnTo>
                    <a:pt x="881011" y="70332"/>
                  </a:lnTo>
                  <a:lnTo>
                    <a:pt x="868654" y="57632"/>
                  </a:lnTo>
                  <a:lnTo>
                    <a:pt x="860056" y="57632"/>
                  </a:lnTo>
                  <a:lnTo>
                    <a:pt x="861656" y="70332"/>
                  </a:lnTo>
                  <a:lnTo>
                    <a:pt x="853643" y="70332"/>
                  </a:lnTo>
                  <a:lnTo>
                    <a:pt x="856919" y="83032"/>
                  </a:lnTo>
                  <a:lnTo>
                    <a:pt x="849452" y="83032"/>
                  </a:lnTo>
                  <a:lnTo>
                    <a:pt x="849566" y="95732"/>
                  </a:lnTo>
                  <a:lnTo>
                    <a:pt x="843432" y="95732"/>
                  </a:lnTo>
                  <a:lnTo>
                    <a:pt x="843432" y="1848332"/>
                  </a:lnTo>
                  <a:lnTo>
                    <a:pt x="837857" y="1861032"/>
                  </a:lnTo>
                  <a:lnTo>
                    <a:pt x="827938" y="1861032"/>
                  </a:lnTo>
                  <a:lnTo>
                    <a:pt x="827938" y="1911832"/>
                  </a:lnTo>
                  <a:lnTo>
                    <a:pt x="816673" y="1911832"/>
                  </a:lnTo>
                  <a:lnTo>
                    <a:pt x="816673" y="1937232"/>
                  </a:lnTo>
                  <a:lnTo>
                    <a:pt x="815644" y="1949932"/>
                  </a:lnTo>
                  <a:lnTo>
                    <a:pt x="808545" y="1949932"/>
                  </a:lnTo>
                  <a:lnTo>
                    <a:pt x="807567" y="1937232"/>
                  </a:lnTo>
                  <a:lnTo>
                    <a:pt x="816673" y="1937232"/>
                  </a:lnTo>
                  <a:lnTo>
                    <a:pt x="816673" y="1911832"/>
                  </a:lnTo>
                  <a:lnTo>
                    <a:pt x="803681" y="1911832"/>
                  </a:lnTo>
                  <a:lnTo>
                    <a:pt x="808253" y="1899132"/>
                  </a:lnTo>
                  <a:lnTo>
                    <a:pt x="825817" y="1899132"/>
                  </a:lnTo>
                  <a:lnTo>
                    <a:pt x="827938" y="1911832"/>
                  </a:lnTo>
                  <a:lnTo>
                    <a:pt x="827938" y="1861032"/>
                  </a:lnTo>
                  <a:lnTo>
                    <a:pt x="811517" y="1861032"/>
                  </a:lnTo>
                  <a:lnTo>
                    <a:pt x="804164" y="1848332"/>
                  </a:lnTo>
                  <a:lnTo>
                    <a:pt x="843432" y="1848332"/>
                  </a:lnTo>
                  <a:lnTo>
                    <a:pt x="843432" y="95732"/>
                  </a:lnTo>
                  <a:lnTo>
                    <a:pt x="842035" y="95732"/>
                  </a:lnTo>
                  <a:lnTo>
                    <a:pt x="842035" y="1657832"/>
                  </a:lnTo>
                  <a:lnTo>
                    <a:pt x="836193" y="1670532"/>
                  </a:lnTo>
                  <a:lnTo>
                    <a:pt x="829386" y="1670532"/>
                  </a:lnTo>
                  <a:lnTo>
                    <a:pt x="823861" y="1657832"/>
                  </a:lnTo>
                  <a:lnTo>
                    <a:pt x="842035" y="1657832"/>
                  </a:lnTo>
                  <a:lnTo>
                    <a:pt x="842035" y="95732"/>
                  </a:lnTo>
                  <a:lnTo>
                    <a:pt x="835964" y="95732"/>
                  </a:lnTo>
                  <a:lnTo>
                    <a:pt x="835964" y="832332"/>
                  </a:lnTo>
                  <a:lnTo>
                    <a:pt x="828700" y="832332"/>
                  </a:lnTo>
                  <a:lnTo>
                    <a:pt x="828421" y="819632"/>
                  </a:lnTo>
                  <a:lnTo>
                    <a:pt x="835685" y="819632"/>
                  </a:lnTo>
                  <a:lnTo>
                    <a:pt x="835964" y="832332"/>
                  </a:lnTo>
                  <a:lnTo>
                    <a:pt x="835964" y="95732"/>
                  </a:lnTo>
                  <a:lnTo>
                    <a:pt x="826439" y="95732"/>
                  </a:lnTo>
                  <a:lnTo>
                    <a:pt x="826439" y="883132"/>
                  </a:lnTo>
                  <a:lnTo>
                    <a:pt x="825969" y="895832"/>
                  </a:lnTo>
                  <a:lnTo>
                    <a:pt x="816851" y="895832"/>
                  </a:lnTo>
                  <a:lnTo>
                    <a:pt x="815505" y="883132"/>
                  </a:lnTo>
                  <a:lnTo>
                    <a:pt x="826439" y="883132"/>
                  </a:lnTo>
                  <a:lnTo>
                    <a:pt x="826439" y="95732"/>
                  </a:lnTo>
                  <a:lnTo>
                    <a:pt x="823163" y="95732"/>
                  </a:lnTo>
                  <a:lnTo>
                    <a:pt x="823163" y="121132"/>
                  </a:lnTo>
                  <a:lnTo>
                    <a:pt x="823074" y="832332"/>
                  </a:lnTo>
                  <a:lnTo>
                    <a:pt x="818680" y="832332"/>
                  </a:lnTo>
                  <a:lnTo>
                    <a:pt x="818680" y="857732"/>
                  </a:lnTo>
                  <a:lnTo>
                    <a:pt x="812952" y="857732"/>
                  </a:lnTo>
                  <a:lnTo>
                    <a:pt x="818108" y="845032"/>
                  </a:lnTo>
                  <a:lnTo>
                    <a:pt x="818680" y="857732"/>
                  </a:lnTo>
                  <a:lnTo>
                    <a:pt x="818680" y="832332"/>
                  </a:lnTo>
                  <a:lnTo>
                    <a:pt x="815594" y="832332"/>
                  </a:lnTo>
                  <a:lnTo>
                    <a:pt x="820051" y="819632"/>
                  </a:lnTo>
                  <a:lnTo>
                    <a:pt x="821093" y="819632"/>
                  </a:lnTo>
                  <a:lnTo>
                    <a:pt x="823074" y="832332"/>
                  </a:lnTo>
                  <a:lnTo>
                    <a:pt x="823074" y="121132"/>
                  </a:lnTo>
                  <a:lnTo>
                    <a:pt x="819861" y="121132"/>
                  </a:lnTo>
                  <a:lnTo>
                    <a:pt x="821359" y="108432"/>
                  </a:lnTo>
                  <a:lnTo>
                    <a:pt x="823163" y="121132"/>
                  </a:lnTo>
                  <a:lnTo>
                    <a:pt x="823163" y="95732"/>
                  </a:lnTo>
                  <a:lnTo>
                    <a:pt x="819188" y="95732"/>
                  </a:lnTo>
                  <a:lnTo>
                    <a:pt x="820724" y="108432"/>
                  </a:lnTo>
                  <a:lnTo>
                    <a:pt x="809294" y="108432"/>
                  </a:lnTo>
                  <a:lnTo>
                    <a:pt x="809294" y="1645132"/>
                  </a:lnTo>
                  <a:lnTo>
                    <a:pt x="804037" y="1645132"/>
                  </a:lnTo>
                  <a:lnTo>
                    <a:pt x="808291" y="1632432"/>
                  </a:lnTo>
                  <a:lnTo>
                    <a:pt x="809294" y="1645132"/>
                  </a:lnTo>
                  <a:lnTo>
                    <a:pt x="809294" y="108432"/>
                  </a:lnTo>
                  <a:lnTo>
                    <a:pt x="800519" y="108432"/>
                  </a:lnTo>
                  <a:lnTo>
                    <a:pt x="800227" y="95732"/>
                  </a:lnTo>
                  <a:lnTo>
                    <a:pt x="792797" y="95732"/>
                  </a:lnTo>
                  <a:lnTo>
                    <a:pt x="793559" y="108432"/>
                  </a:lnTo>
                  <a:lnTo>
                    <a:pt x="790930" y="108432"/>
                  </a:lnTo>
                  <a:lnTo>
                    <a:pt x="789406" y="121132"/>
                  </a:lnTo>
                  <a:lnTo>
                    <a:pt x="801243" y="121132"/>
                  </a:lnTo>
                  <a:lnTo>
                    <a:pt x="801154" y="832332"/>
                  </a:lnTo>
                  <a:lnTo>
                    <a:pt x="799985" y="832332"/>
                  </a:lnTo>
                  <a:lnTo>
                    <a:pt x="799985" y="857732"/>
                  </a:lnTo>
                  <a:lnTo>
                    <a:pt x="796378" y="857732"/>
                  </a:lnTo>
                  <a:lnTo>
                    <a:pt x="796378" y="1022832"/>
                  </a:lnTo>
                  <a:lnTo>
                    <a:pt x="795223" y="1027760"/>
                  </a:lnTo>
                  <a:lnTo>
                    <a:pt x="795223" y="1645132"/>
                  </a:lnTo>
                  <a:lnTo>
                    <a:pt x="791006" y="1632432"/>
                  </a:lnTo>
                  <a:lnTo>
                    <a:pt x="788339" y="1645132"/>
                  </a:lnTo>
                  <a:lnTo>
                    <a:pt x="788276" y="1632432"/>
                  </a:lnTo>
                  <a:lnTo>
                    <a:pt x="791006" y="1632432"/>
                  </a:lnTo>
                  <a:lnTo>
                    <a:pt x="795134" y="1632432"/>
                  </a:lnTo>
                  <a:lnTo>
                    <a:pt x="795223" y="1645132"/>
                  </a:lnTo>
                  <a:lnTo>
                    <a:pt x="795223" y="1027760"/>
                  </a:lnTo>
                  <a:lnTo>
                    <a:pt x="793394" y="1035532"/>
                  </a:lnTo>
                  <a:lnTo>
                    <a:pt x="787158" y="1035532"/>
                  </a:lnTo>
                  <a:lnTo>
                    <a:pt x="788581" y="1022832"/>
                  </a:lnTo>
                  <a:lnTo>
                    <a:pt x="796378" y="1022832"/>
                  </a:lnTo>
                  <a:lnTo>
                    <a:pt x="796378" y="857732"/>
                  </a:lnTo>
                  <a:lnTo>
                    <a:pt x="787971" y="857732"/>
                  </a:lnTo>
                  <a:lnTo>
                    <a:pt x="783437" y="857732"/>
                  </a:lnTo>
                  <a:lnTo>
                    <a:pt x="783437" y="1022832"/>
                  </a:lnTo>
                  <a:lnTo>
                    <a:pt x="782815" y="1035532"/>
                  </a:lnTo>
                  <a:lnTo>
                    <a:pt x="774039" y="1035532"/>
                  </a:lnTo>
                  <a:lnTo>
                    <a:pt x="774039" y="1632432"/>
                  </a:lnTo>
                  <a:lnTo>
                    <a:pt x="769835" y="1632432"/>
                  </a:lnTo>
                  <a:lnTo>
                    <a:pt x="771702" y="1619732"/>
                  </a:lnTo>
                  <a:lnTo>
                    <a:pt x="774039" y="1632432"/>
                  </a:lnTo>
                  <a:lnTo>
                    <a:pt x="774039" y="1035532"/>
                  </a:lnTo>
                  <a:lnTo>
                    <a:pt x="769289" y="1035532"/>
                  </a:lnTo>
                  <a:lnTo>
                    <a:pt x="769886" y="1022832"/>
                  </a:lnTo>
                  <a:lnTo>
                    <a:pt x="783437" y="1022832"/>
                  </a:lnTo>
                  <a:lnTo>
                    <a:pt x="783437" y="857732"/>
                  </a:lnTo>
                  <a:lnTo>
                    <a:pt x="772388" y="857732"/>
                  </a:lnTo>
                  <a:lnTo>
                    <a:pt x="772388" y="883132"/>
                  </a:lnTo>
                  <a:lnTo>
                    <a:pt x="772134" y="895832"/>
                  </a:lnTo>
                  <a:lnTo>
                    <a:pt x="765035" y="895832"/>
                  </a:lnTo>
                  <a:lnTo>
                    <a:pt x="766991" y="908532"/>
                  </a:lnTo>
                  <a:lnTo>
                    <a:pt x="759574" y="908532"/>
                  </a:lnTo>
                  <a:lnTo>
                    <a:pt x="763981" y="895832"/>
                  </a:lnTo>
                  <a:lnTo>
                    <a:pt x="761098" y="895832"/>
                  </a:lnTo>
                  <a:lnTo>
                    <a:pt x="762812" y="883132"/>
                  </a:lnTo>
                  <a:lnTo>
                    <a:pt x="772388" y="883132"/>
                  </a:lnTo>
                  <a:lnTo>
                    <a:pt x="772388" y="857732"/>
                  </a:lnTo>
                  <a:lnTo>
                    <a:pt x="767232" y="857732"/>
                  </a:lnTo>
                  <a:lnTo>
                    <a:pt x="767168" y="845032"/>
                  </a:lnTo>
                  <a:lnTo>
                    <a:pt x="759028" y="845032"/>
                  </a:lnTo>
                  <a:lnTo>
                    <a:pt x="759802" y="857732"/>
                  </a:lnTo>
                  <a:lnTo>
                    <a:pt x="757821" y="857732"/>
                  </a:lnTo>
                  <a:lnTo>
                    <a:pt x="757821" y="1568932"/>
                  </a:lnTo>
                  <a:lnTo>
                    <a:pt x="754380" y="1568932"/>
                  </a:lnTo>
                  <a:lnTo>
                    <a:pt x="754875" y="1556232"/>
                  </a:lnTo>
                  <a:lnTo>
                    <a:pt x="757821" y="1568932"/>
                  </a:lnTo>
                  <a:lnTo>
                    <a:pt x="757821" y="857732"/>
                  </a:lnTo>
                  <a:lnTo>
                    <a:pt x="754849" y="857732"/>
                  </a:lnTo>
                  <a:lnTo>
                    <a:pt x="754849" y="984732"/>
                  </a:lnTo>
                  <a:lnTo>
                    <a:pt x="747458" y="984732"/>
                  </a:lnTo>
                  <a:lnTo>
                    <a:pt x="751852" y="972032"/>
                  </a:lnTo>
                  <a:lnTo>
                    <a:pt x="752919" y="972032"/>
                  </a:lnTo>
                  <a:lnTo>
                    <a:pt x="754849" y="984732"/>
                  </a:lnTo>
                  <a:lnTo>
                    <a:pt x="754849" y="857732"/>
                  </a:lnTo>
                  <a:lnTo>
                    <a:pt x="753960" y="857732"/>
                  </a:lnTo>
                  <a:lnTo>
                    <a:pt x="753960" y="895832"/>
                  </a:lnTo>
                  <a:lnTo>
                    <a:pt x="746493" y="895832"/>
                  </a:lnTo>
                  <a:lnTo>
                    <a:pt x="746404" y="883132"/>
                  </a:lnTo>
                  <a:lnTo>
                    <a:pt x="753643" y="883132"/>
                  </a:lnTo>
                  <a:lnTo>
                    <a:pt x="753960" y="895832"/>
                  </a:lnTo>
                  <a:lnTo>
                    <a:pt x="753960" y="857732"/>
                  </a:lnTo>
                  <a:lnTo>
                    <a:pt x="741565" y="857732"/>
                  </a:lnTo>
                  <a:lnTo>
                    <a:pt x="744359" y="845032"/>
                  </a:lnTo>
                  <a:lnTo>
                    <a:pt x="754443" y="845032"/>
                  </a:lnTo>
                  <a:lnTo>
                    <a:pt x="755713" y="832332"/>
                  </a:lnTo>
                  <a:lnTo>
                    <a:pt x="740905" y="832332"/>
                  </a:lnTo>
                  <a:lnTo>
                    <a:pt x="746023" y="819632"/>
                  </a:lnTo>
                  <a:lnTo>
                    <a:pt x="773658" y="819632"/>
                  </a:lnTo>
                  <a:lnTo>
                    <a:pt x="779907" y="832332"/>
                  </a:lnTo>
                  <a:lnTo>
                    <a:pt x="792200" y="832332"/>
                  </a:lnTo>
                  <a:lnTo>
                    <a:pt x="792340" y="845032"/>
                  </a:lnTo>
                  <a:lnTo>
                    <a:pt x="785190" y="845032"/>
                  </a:lnTo>
                  <a:lnTo>
                    <a:pt x="787971" y="857732"/>
                  </a:lnTo>
                  <a:lnTo>
                    <a:pt x="794397" y="845032"/>
                  </a:lnTo>
                  <a:lnTo>
                    <a:pt x="799985" y="857732"/>
                  </a:lnTo>
                  <a:lnTo>
                    <a:pt x="799985" y="832332"/>
                  </a:lnTo>
                  <a:lnTo>
                    <a:pt x="793724" y="832332"/>
                  </a:lnTo>
                  <a:lnTo>
                    <a:pt x="798106" y="819632"/>
                  </a:lnTo>
                  <a:lnTo>
                    <a:pt x="799185" y="819632"/>
                  </a:lnTo>
                  <a:lnTo>
                    <a:pt x="801154" y="832332"/>
                  </a:lnTo>
                  <a:lnTo>
                    <a:pt x="801154" y="121183"/>
                  </a:lnTo>
                  <a:lnTo>
                    <a:pt x="778548" y="133832"/>
                  </a:lnTo>
                  <a:lnTo>
                    <a:pt x="775462" y="121132"/>
                  </a:lnTo>
                  <a:lnTo>
                    <a:pt x="774141" y="121132"/>
                  </a:lnTo>
                  <a:lnTo>
                    <a:pt x="774141" y="108432"/>
                  </a:lnTo>
                  <a:lnTo>
                    <a:pt x="762622" y="108432"/>
                  </a:lnTo>
                  <a:lnTo>
                    <a:pt x="755269" y="121132"/>
                  </a:lnTo>
                  <a:lnTo>
                    <a:pt x="748106" y="133832"/>
                  </a:lnTo>
                  <a:lnTo>
                    <a:pt x="741349" y="133832"/>
                  </a:lnTo>
                  <a:lnTo>
                    <a:pt x="741184" y="121132"/>
                  </a:lnTo>
                  <a:lnTo>
                    <a:pt x="732929" y="121132"/>
                  </a:lnTo>
                  <a:lnTo>
                    <a:pt x="732929" y="832332"/>
                  </a:lnTo>
                  <a:lnTo>
                    <a:pt x="730745" y="845032"/>
                  </a:lnTo>
                  <a:lnTo>
                    <a:pt x="726465" y="832332"/>
                  </a:lnTo>
                  <a:lnTo>
                    <a:pt x="726173" y="845032"/>
                  </a:lnTo>
                  <a:lnTo>
                    <a:pt x="730034" y="857732"/>
                  </a:lnTo>
                  <a:lnTo>
                    <a:pt x="716064" y="857732"/>
                  </a:lnTo>
                  <a:lnTo>
                    <a:pt x="716635" y="845032"/>
                  </a:lnTo>
                  <a:lnTo>
                    <a:pt x="712101" y="845032"/>
                  </a:lnTo>
                  <a:lnTo>
                    <a:pt x="714806" y="832332"/>
                  </a:lnTo>
                  <a:lnTo>
                    <a:pt x="712609" y="832332"/>
                  </a:lnTo>
                  <a:lnTo>
                    <a:pt x="711250" y="819632"/>
                  </a:lnTo>
                  <a:lnTo>
                    <a:pt x="730034" y="819632"/>
                  </a:lnTo>
                  <a:lnTo>
                    <a:pt x="726719" y="832332"/>
                  </a:lnTo>
                  <a:lnTo>
                    <a:pt x="732929" y="832332"/>
                  </a:lnTo>
                  <a:lnTo>
                    <a:pt x="732929" y="121132"/>
                  </a:lnTo>
                  <a:lnTo>
                    <a:pt x="722985" y="121132"/>
                  </a:lnTo>
                  <a:lnTo>
                    <a:pt x="718642" y="133832"/>
                  </a:lnTo>
                  <a:lnTo>
                    <a:pt x="722071" y="133832"/>
                  </a:lnTo>
                  <a:lnTo>
                    <a:pt x="717537" y="146532"/>
                  </a:lnTo>
                  <a:lnTo>
                    <a:pt x="707720" y="146532"/>
                  </a:lnTo>
                  <a:lnTo>
                    <a:pt x="707720" y="819632"/>
                  </a:lnTo>
                  <a:lnTo>
                    <a:pt x="705535" y="832332"/>
                  </a:lnTo>
                  <a:lnTo>
                    <a:pt x="700443" y="832332"/>
                  </a:lnTo>
                  <a:lnTo>
                    <a:pt x="700443" y="883132"/>
                  </a:lnTo>
                  <a:lnTo>
                    <a:pt x="698588" y="895832"/>
                  </a:lnTo>
                  <a:lnTo>
                    <a:pt x="691718" y="883132"/>
                  </a:lnTo>
                  <a:lnTo>
                    <a:pt x="700443" y="883132"/>
                  </a:lnTo>
                  <a:lnTo>
                    <a:pt x="700443" y="832332"/>
                  </a:lnTo>
                  <a:lnTo>
                    <a:pt x="683310" y="832332"/>
                  </a:lnTo>
                  <a:lnTo>
                    <a:pt x="680339" y="819632"/>
                  </a:lnTo>
                  <a:lnTo>
                    <a:pt x="707720" y="819632"/>
                  </a:lnTo>
                  <a:lnTo>
                    <a:pt x="707720" y="146532"/>
                  </a:lnTo>
                  <a:lnTo>
                    <a:pt x="689330" y="146532"/>
                  </a:lnTo>
                  <a:lnTo>
                    <a:pt x="688708" y="159232"/>
                  </a:lnTo>
                  <a:lnTo>
                    <a:pt x="674865" y="159232"/>
                  </a:lnTo>
                  <a:lnTo>
                    <a:pt x="674865" y="819632"/>
                  </a:lnTo>
                  <a:lnTo>
                    <a:pt x="671271" y="832332"/>
                  </a:lnTo>
                  <a:lnTo>
                    <a:pt x="667740" y="832332"/>
                  </a:lnTo>
                  <a:lnTo>
                    <a:pt x="667550" y="819632"/>
                  </a:lnTo>
                  <a:lnTo>
                    <a:pt x="674865" y="819632"/>
                  </a:lnTo>
                  <a:lnTo>
                    <a:pt x="674865" y="159232"/>
                  </a:lnTo>
                  <a:lnTo>
                    <a:pt x="660996" y="159232"/>
                  </a:lnTo>
                  <a:lnTo>
                    <a:pt x="660996" y="819632"/>
                  </a:lnTo>
                  <a:lnTo>
                    <a:pt x="652411" y="832332"/>
                  </a:lnTo>
                  <a:lnTo>
                    <a:pt x="653338" y="832332"/>
                  </a:lnTo>
                  <a:lnTo>
                    <a:pt x="649033" y="845032"/>
                  </a:lnTo>
                  <a:lnTo>
                    <a:pt x="624319" y="845032"/>
                  </a:lnTo>
                  <a:lnTo>
                    <a:pt x="625233" y="832332"/>
                  </a:lnTo>
                  <a:lnTo>
                    <a:pt x="640905" y="832332"/>
                  </a:lnTo>
                  <a:lnTo>
                    <a:pt x="641819" y="819632"/>
                  </a:lnTo>
                  <a:lnTo>
                    <a:pt x="660996" y="819632"/>
                  </a:lnTo>
                  <a:lnTo>
                    <a:pt x="660996" y="159232"/>
                  </a:lnTo>
                  <a:lnTo>
                    <a:pt x="660768" y="159232"/>
                  </a:lnTo>
                  <a:lnTo>
                    <a:pt x="657631" y="171932"/>
                  </a:lnTo>
                  <a:lnTo>
                    <a:pt x="651052" y="171932"/>
                  </a:lnTo>
                  <a:lnTo>
                    <a:pt x="653046" y="159232"/>
                  </a:lnTo>
                  <a:lnTo>
                    <a:pt x="651675" y="159232"/>
                  </a:lnTo>
                  <a:lnTo>
                    <a:pt x="648817" y="146532"/>
                  </a:lnTo>
                  <a:lnTo>
                    <a:pt x="651268" y="146532"/>
                  </a:lnTo>
                  <a:lnTo>
                    <a:pt x="651967" y="133832"/>
                  </a:lnTo>
                  <a:lnTo>
                    <a:pt x="660336" y="133832"/>
                  </a:lnTo>
                  <a:lnTo>
                    <a:pt x="659193" y="146532"/>
                  </a:lnTo>
                  <a:lnTo>
                    <a:pt x="675906" y="146532"/>
                  </a:lnTo>
                  <a:lnTo>
                    <a:pt x="682586" y="133832"/>
                  </a:lnTo>
                  <a:lnTo>
                    <a:pt x="710412" y="133832"/>
                  </a:lnTo>
                  <a:lnTo>
                    <a:pt x="704824" y="121132"/>
                  </a:lnTo>
                  <a:lnTo>
                    <a:pt x="657047" y="121132"/>
                  </a:lnTo>
                  <a:lnTo>
                    <a:pt x="651827" y="108432"/>
                  </a:lnTo>
                  <a:lnTo>
                    <a:pt x="647700" y="108432"/>
                  </a:lnTo>
                  <a:lnTo>
                    <a:pt x="647700" y="121132"/>
                  </a:lnTo>
                  <a:lnTo>
                    <a:pt x="643153" y="133832"/>
                  </a:lnTo>
                  <a:lnTo>
                    <a:pt x="642023" y="133832"/>
                  </a:lnTo>
                  <a:lnTo>
                    <a:pt x="640016" y="121132"/>
                  </a:lnTo>
                  <a:lnTo>
                    <a:pt x="647700" y="121132"/>
                  </a:lnTo>
                  <a:lnTo>
                    <a:pt x="647700" y="108432"/>
                  </a:lnTo>
                  <a:lnTo>
                    <a:pt x="634263" y="108432"/>
                  </a:lnTo>
                  <a:lnTo>
                    <a:pt x="634263" y="819632"/>
                  </a:lnTo>
                  <a:lnTo>
                    <a:pt x="630682" y="819632"/>
                  </a:lnTo>
                  <a:lnTo>
                    <a:pt x="631151" y="806932"/>
                  </a:lnTo>
                  <a:lnTo>
                    <a:pt x="634263" y="819632"/>
                  </a:lnTo>
                  <a:lnTo>
                    <a:pt x="634263" y="108432"/>
                  </a:lnTo>
                  <a:lnTo>
                    <a:pt x="631964" y="108432"/>
                  </a:lnTo>
                  <a:lnTo>
                    <a:pt x="631964" y="159232"/>
                  </a:lnTo>
                  <a:lnTo>
                    <a:pt x="631444" y="171932"/>
                  </a:lnTo>
                  <a:lnTo>
                    <a:pt x="628243" y="171932"/>
                  </a:lnTo>
                  <a:lnTo>
                    <a:pt x="628205" y="159232"/>
                  </a:lnTo>
                  <a:lnTo>
                    <a:pt x="631964" y="159232"/>
                  </a:lnTo>
                  <a:lnTo>
                    <a:pt x="631964" y="108432"/>
                  </a:lnTo>
                  <a:lnTo>
                    <a:pt x="630936" y="108432"/>
                  </a:lnTo>
                  <a:lnTo>
                    <a:pt x="630936" y="133832"/>
                  </a:lnTo>
                  <a:lnTo>
                    <a:pt x="630529" y="146532"/>
                  </a:lnTo>
                  <a:lnTo>
                    <a:pt x="627811" y="159232"/>
                  </a:lnTo>
                  <a:lnTo>
                    <a:pt x="623976" y="146532"/>
                  </a:lnTo>
                  <a:lnTo>
                    <a:pt x="617054" y="146532"/>
                  </a:lnTo>
                  <a:lnTo>
                    <a:pt x="617054" y="171932"/>
                  </a:lnTo>
                  <a:lnTo>
                    <a:pt x="612343" y="171932"/>
                  </a:lnTo>
                  <a:lnTo>
                    <a:pt x="612343" y="806932"/>
                  </a:lnTo>
                  <a:lnTo>
                    <a:pt x="611035" y="819632"/>
                  </a:lnTo>
                  <a:lnTo>
                    <a:pt x="604202" y="819632"/>
                  </a:lnTo>
                  <a:lnTo>
                    <a:pt x="604202" y="883132"/>
                  </a:lnTo>
                  <a:lnTo>
                    <a:pt x="602005" y="895832"/>
                  </a:lnTo>
                  <a:lnTo>
                    <a:pt x="598424" y="895832"/>
                  </a:lnTo>
                  <a:lnTo>
                    <a:pt x="597738" y="883132"/>
                  </a:lnTo>
                  <a:lnTo>
                    <a:pt x="604202" y="883132"/>
                  </a:lnTo>
                  <a:lnTo>
                    <a:pt x="604202" y="819632"/>
                  </a:lnTo>
                  <a:lnTo>
                    <a:pt x="603885" y="819632"/>
                  </a:lnTo>
                  <a:lnTo>
                    <a:pt x="605409" y="806932"/>
                  </a:lnTo>
                  <a:lnTo>
                    <a:pt x="612343" y="806932"/>
                  </a:lnTo>
                  <a:lnTo>
                    <a:pt x="612343" y="171932"/>
                  </a:lnTo>
                  <a:lnTo>
                    <a:pt x="601611" y="171932"/>
                  </a:lnTo>
                  <a:lnTo>
                    <a:pt x="601611" y="819632"/>
                  </a:lnTo>
                  <a:lnTo>
                    <a:pt x="600608" y="819632"/>
                  </a:lnTo>
                  <a:lnTo>
                    <a:pt x="600608" y="845032"/>
                  </a:lnTo>
                  <a:lnTo>
                    <a:pt x="593102" y="845032"/>
                  </a:lnTo>
                  <a:lnTo>
                    <a:pt x="597496" y="832332"/>
                  </a:lnTo>
                  <a:lnTo>
                    <a:pt x="600608" y="845032"/>
                  </a:lnTo>
                  <a:lnTo>
                    <a:pt x="600608" y="819632"/>
                  </a:lnTo>
                  <a:lnTo>
                    <a:pt x="594309" y="819632"/>
                  </a:lnTo>
                  <a:lnTo>
                    <a:pt x="593902" y="806932"/>
                  </a:lnTo>
                  <a:lnTo>
                    <a:pt x="601205" y="806932"/>
                  </a:lnTo>
                  <a:lnTo>
                    <a:pt x="601611" y="819632"/>
                  </a:lnTo>
                  <a:lnTo>
                    <a:pt x="601611" y="171932"/>
                  </a:lnTo>
                  <a:lnTo>
                    <a:pt x="598855" y="171932"/>
                  </a:lnTo>
                  <a:lnTo>
                    <a:pt x="597941" y="159232"/>
                  </a:lnTo>
                  <a:lnTo>
                    <a:pt x="594448" y="159232"/>
                  </a:lnTo>
                  <a:lnTo>
                    <a:pt x="591388" y="146532"/>
                  </a:lnTo>
                  <a:lnTo>
                    <a:pt x="582041" y="146532"/>
                  </a:lnTo>
                  <a:lnTo>
                    <a:pt x="585152" y="133832"/>
                  </a:lnTo>
                  <a:lnTo>
                    <a:pt x="604735" y="133832"/>
                  </a:lnTo>
                  <a:lnTo>
                    <a:pt x="604761" y="146532"/>
                  </a:lnTo>
                  <a:lnTo>
                    <a:pt x="603821" y="159232"/>
                  </a:lnTo>
                  <a:lnTo>
                    <a:pt x="612482" y="159232"/>
                  </a:lnTo>
                  <a:lnTo>
                    <a:pt x="617054" y="171932"/>
                  </a:lnTo>
                  <a:lnTo>
                    <a:pt x="617054" y="146532"/>
                  </a:lnTo>
                  <a:lnTo>
                    <a:pt x="611822" y="146532"/>
                  </a:lnTo>
                  <a:lnTo>
                    <a:pt x="614540" y="133832"/>
                  </a:lnTo>
                  <a:lnTo>
                    <a:pt x="630936" y="133832"/>
                  </a:lnTo>
                  <a:lnTo>
                    <a:pt x="630936" y="108432"/>
                  </a:lnTo>
                  <a:lnTo>
                    <a:pt x="578065" y="108432"/>
                  </a:lnTo>
                  <a:lnTo>
                    <a:pt x="578065" y="133832"/>
                  </a:lnTo>
                  <a:lnTo>
                    <a:pt x="567918" y="159232"/>
                  </a:lnTo>
                  <a:lnTo>
                    <a:pt x="553110" y="159232"/>
                  </a:lnTo>
                  <a:lnTo>
                    <a:pt x="553110" y="184632"/>
                  </a:lnTo>
                  <a:lnTo>
                    <a:pt x="545630" y="184632"/>
                  </a:lnTo>
                  <a:lnTo>
                    <a:pt x="545553" y="171932"/>
                  </a:lnTo>
                  <a:lnTo>
                    <a:pt x="553008" y="171932"/>
                  </a:lnTo>
                  <a:lnTo>
                    <a:pt x="553110" y="184632"/>
                  </a:lnTo>
                  <a:lnTo>
                    <a:pt x="553110" y="159232"/>
                  </a:lnTo>
                  <a:lnTo>
                    <a:pt x="539953" y="159232"/>
                  </a:lnTo>
                  <a:lnTo>
                    <a:pt x="539953" y="743432"/>
                  </a:lnTo>
                  <a:lnTo>
                    <a:pt x="539153" y="756132"/>
                  </a:lnTo>
                  <a:lnTo>
                    <a:pt x="537159" y="756132"/>
                  </a:lnTo>
                  <a:lnTo>
                    <a:pt x="537159" y="768832"/>
                  </a:lnTo>
                  <a:lnTo>
                    <a:pt x="536829" y="781532"/>
                  </a:lnTo>
                  <a:lnTo>
                    <a:pt x="530644" y="768832"/>
                  </a:lnTo>
                  <a:lnTo>
                    <a:pt x="537159" y="768832"/>
                  </a:lnTo>
                  <a:lnTo>
                    <a:pt x="537159" y="756132"/>
                  </a:lnTo>
                  <a:lnTo>
                    <a:pt x="532650" y="756132"/>
                  </a:lnTo>
                  <a:lnTo>
                    <a:pt x="539953" y="743432"/>
                  </a:lnTo>
                  <a:lnTo>
                    <a:pt x="539953" y="159232"/>
                  </a:lnTo>
                  <a:lnTo>
                    <a:pt x="539483" y="159232"/>
                  </a:lnTo>
                  <a:lnTo>
                    <a:pt x="541058" y="146532"/>
                  </a:lnTo>
                  <a:lnTo>
                    <a:pt x="551916" y="146532"/>
                  </a:lnTo>
                  <a:lnTo>
                    <a:pt x="562648" y="133832"/>
                  </a:lnTo>
                  <a:lnTo>
                    <a:pt x="578065" y="133832"/>
                  </a:lnTo>
                  <a:lnTo>
                    <a:pt x="578065" y="108432"/>
                  </a:lnTo>
                  <a:lnTo>
                    <a:pt x="569302" y="108432"/>
                  </a:lnTo>
                  <a:lnTo>
                    <a:pt x="568032" y="121132"/>
                  </a:lnTo>
                  <a:lnTo>
                    <a:pt x="559104" y="121132"/>
                  </a:lnTo>
                  <a:lnTo>
                    <a:pt x="557022" y="133832"/>
                  </a:lnTo>
                  <a:lnTo>
                    <a:pt x="537794" y="133832"/>
                  </a:lnTo>
                  <a:lnTo>
                    <a:pt x="537794" y="184632"/>
                  </a:lnTo>
                  <a:lnTo>
                    <a:pt x="504304" y="184632"/>
                  </a:lnTo>
                  <a:lnTo>
                    <a:pt x="505193" y="171932"/>
                  </a:lnTo>
                  <a:lnTo>
                    <a:pt x="517194" y="171932"/>
                  </a:lnTo>
                  <a:lnTo>
                    <a:pt x="514540" y="159232"/>
                  </a:lnTo>
                  <a:lnTo>
                    <a:pt x="519112" y="159232"/>
                  </a:lnTo>
                  <a:lnTo>
                    <a:pt x="517194" y="171932"/>
                  </a:lnTo>
                  <a:lnTo>
                    <a:pt x="534466" y="171932"/>
                  </a:lnTo>
                  <a:lnTo>
                    <a:pt x="537794" y="184632"/>
                  </a:lnTo>
                  <a:lnTo>
                    <a:pt x="537794" y="133832"/>
                  </a:lnTo>
                  <a:lnTo>
                    <a:pt x="537362" y="133832"/>
                  </a:lnTo>
                  <a:lnTo>
                    <a:pt x="537362" y="159232"/>
                  </a:lnTo>
                  <a:lnTo>
                    <a:pt x="525094" y="159232"/>
                  </a:lnTo>
                  <a:lnTo>
                    <a:pt x="527126" y="146532"/>
                  </a:lnTo>
                  <a:lnTo>
                    <a:pt x="536625" y="146532"/>
                  </a:lnTo>
                  <a:lnTo>
                    <a:pt x="537362" y="159232"/>
                  </a:lnTo>
                  <a:lnTo>
                    <a:pt x="537362" y="133832"/>
                  </a:lnTo>
                  <a:lnTo>
                    <a:pt x="534149" y="133832"/>
                  </a:lnTo>
                  <a:lnTo>
                    <a:pt x="528256" y="121132"/>
                  </a:lnTo>
                  <a:lnTo>
                    <a:pt x="525119" y="133832"/>
                  </a:lnTo>
                  <a:lnTo>
                    <a:pt x="526542" y="133832"/>
                  </a:lnTo>
                  <a:lnTo>
                    <a:pt x="521322" y="146532"/>
                  </a:lnTo>
                  <a:lnTo>
                    <a:pt x="521995" y="133832"/>
                  </a:lnTo>
                  <a:lnTo>
                    <a:pt x="517334" y="133832"/>
                  </a:lnTo>
                  <a:lnTo>
                    <a:pt x="516851" y="121132"/>
                  </a:lnTo>
                  <a:lnTo>
                    <a:pt x="510628" y="121132"/>
                  </a:lnTo>
                  <a:lnTo>
                    <a:pt x="506857" y="133832"/>
                  </a:lnTo>
                  <a:lnTo>
                    <a:pt x="513473" y="133832"/>
                  </a:lnTo>
                  <a:lnTo>
                    <a:pt x="513613" y="146532"/>
                  </a:lnTo>
                  <a:lnTo>
                    <a:pt x="503770" y="146532"/>
                  </a:lnTo>
                  <a:lnTo>
                    <a:pt x="503770" y="159232"/>
                  </a:lnTo>
                  <a:lnTo>
                    <a:pt x="503428" y="171932"/>
                  </a:lnTo>
                  <a:lnTo>
                    <a:pt x="500507" y="164312"/>
                  </a:lnTo>
                  <a:lnTo>
                    <a:pt x="500507" y="184632"/>
                  </a:lnTo>
                  <a:lnTo>
                    <a:pt x="494804" y="197332"/>
                  </a:lnTo>
                  <a:lnTo>
                    <a:pt x="491439" y="184632"/>
                  </a:lnTo>
                  <a:lnTo>
                    <a:pt x="500507" y="184632"/>
                  </a:lnTo>
                  <a:lnTo>
                    <a:pt x="500507" y="164312"/>
                  </a:lnTo>
                  <a:lnTo>
                    <a:pt x="498563" y="159232"/>
                  </a:lnTo>
                  <a:lnTo>
                    <a:pt x="503770" y="159232"/>
                  </a:lnTo>
                  <a:lnTo>
                    <a:pt x="503770" y="146532"/>
                  </a:lnTo>
                  <a:lnTo>
                    <a:pt x="499389" y="146532"/>
                  </a:lnTo>
                  <a:lnTo>
                    <a:pt x="498322" y="133832"/>
                  </a:lnTo>
                  <a:lnTo>
                    <a:pt x="498106" y="133832"/>
                  </a:lnTo>
                  <a:lnTo>
                    <a:pt x="495325" y="121132"/>
                  </a:lnTo>
                  <a:lnTo>
                    <a:pt x="489102" y="121132"/>
                  </a:lnTo>
                  <a:lnTo>
                    <a:pt x="490575" y="133832"/>
                  </a:lnTo>
                  <a:lnTo>
                    <a:pt x="480923" y="133832"/>
                  </a:lnTo>
                  <a:lnTo>
                    <a:pt x="489102" y="121132"/>
                  </a:lnTo>
                  <a:lnTo>
                    <a:pt x="479666" y="121132"/>
                  </a:lnTo>
                  <a:lnTo>
                    <a:pt x="475170" y="133832"/>
                  </a:lnTo>
                  <a:lnTo>
                    <a:pt x="424230" y="133832"/>
                  </a:lnTo>
                  <a:lnTo>
                    <a:pt x="420204" y="146532"/>
                  </a:lnTo>
                  <a:lnTo>
                    <a:pt x="458343" y="146532"/>
                  </a:lnTo>
                  <a:lnTo>
                    <a:pt x="465213" y="159232"/>
                  </a:lnTo>
                  <a:lnTo>
                    <a:pt x="460260" y="159232"/>
                  </a:lnTo>
                  <a:lnTo>
                    <a:pt x="458673" y="171932"/>
                  </a:lnTo>
                  <a:lnTo>
                    <a:pt x="458546" y="184632"/>
                  </a:lnTo>
                  <a:lnTo>
                    <a:pt x="473710" y="171932"/>
                  </a:lnTo>
                  <a:lnTo>
                    <a:pt x="467817" y="171932"/>
                  </a:lnTo>
                  <a:lnTo>
                    <a:pt x="468972" y="159232"/>
                  </a:lnTo>
                  <a:lnTo>
                    <a:pt x="476046" y="159232"/>
                  </a:lnTo>
                  <a:lnTo>
                    <a:pt x="477989" y="146532"/>
                  </a:lnTo>
                  <a:lnTo>
                    <a:pt x="489762" y="146532"/>
                  </a:lnTo>
                  <a:lnTo>
                    <a:pt x="492112" y="159232"/>
                  </a:lnTo>
                  <a:lnTo>
                    <a:pt x="491261" y="159232"/>
                  </a:lnTo>
                  <a:lnTo>
                    <a:pt x="492137" y="171932"/>
                  </a:lnTo>
                  <a:lnTo>
                    <a:pt x="473722" y="171932"/>
                  </a:lnTo>
                  <a:lnTo>
                    <a:pt x="470992" y="183807"/>
                  </a:lnTo>
                  <a:lnTo>
                    <a:pt x="470992" y="197332"/>
                  </a:lnTo>
                  <a:lnTo>
                    <a:pt x="466140" y="210032"/>
                  </a:lnTo>
                  <a:lnTo>
                    <a:pt x="448538" y="210032"/>
                  </a:lnTo>
                  <a:lnTo>
                    <a:pt x="448538" y="603732"/>
                  </a:lnTo>
                  <a:lnTo>
                    <a:pt x="442722" y="616432"/>
                  </a:lnTo>
                  <a:lnTo>
                    <a:pt x="426758" y="616432"/>
                  </a:lnTo>
                  <a:lnTo>
                    <a:pt x="431266" y="603732"/>
                  </a:lnTo>
                  <a:lnTo>
                    <a:pt x="448538" y="603732"/>
                  </a:lnTo>
                  <a:lnTo>
                    <a:pt x="448538" y="210032"/>
                  </a:lnTo>
                  <a:lnTo>
                    <a:pt x="444588" y="210032"/>
                  </a:lnTo>
                  <a:lnTo>
                    <a:pt x="449795" y="197332"/>
                  </a:lnTo>
                  <a:lnTo>
                    <a:pt x="470992" y="197332"/>
                  </a:lnTo>
                  <a:lnTo>
                    <a:pt x="470992" y="183807"/>
                  </a:lnTo>
                  <a:lnTo>
                    <a:pt x="470801" y="184632"/>
                  </a:lnTo>
                  <a:lnTo>
                    <a:pt x="458546" y="184632"/>
                  </a:lnTo>
                  <a:lnTo>
                    <a:pt x="448729" y="184632"/>
                  </a:lnTo>
                  <a:lnTo>
                    <a:pt x="442328" y="171932"/>
                  </a:lnTo>
                  <a:lnTo>
                    <a:pt x="437261" y="171932"/>
                  </a:lnTo>
                  <a:lnTo>
                    <a:pt x="437261" y="565632"/>
                  </a:lnTo>
                  <a:lnTo>
                    <a:pt x="429742" y="565632"/>
                  </a:lnTo>
                  <a:lnTo>
                    <a:pt x="434149" y="552932"/>
                  </a:lnTo>
                  <a:lnTo>
                    <a:pt x="437261" y="565632"/>
                  </a:lnTo>
                  <a:lnTo>
                    <a:pt x="437261" y="171932"/>
                  </a:lnTo>
                  <a:lnTo>
                    <a:pt x="424307" y="171932"/>
                  </a:lnTo>
                  <a:lnTo>
                    <a:pt x="426859" y="184632"/>
                  </a:lnTo>
                  <a:lnTo>
                    <a:pt x="424434" y="184632"/>
                  </a:lnTo>
                  <a:lnTo>
                    <a:pt x="424434" y="489432"/>
                  </a:lnTo>
                  <a:lnTo>
                    <a:pt x="424357" y="565632"/>
                  </a:lnTo>
                  <a:lnTo>
                    <a:pt x="420585" y="565632"/>
                  </a:lnTo>
                  <a:lnTo>
                    <a:pt x="420585" y="641832"/>
                  </a:lnTo>
                  <a:lnTo>
                    <a:pt x="398602" y="641832"/>
                  </a:lnTo>
                  <a:lnTo>
                    <a:pt x="407720" y="629132"/>
                  </a:lnTo>
                  <a:lnTo>
                    <a:pt x="415759" y="629132"/>
                  </a:lnTo>
                  <a:lnTo>
                    <a:pt x="420585" y="641832"/>
                  </a:lnTo>
                  <a:lnTo>
                    <a:pt x="420585" y="565632"/>
                  </a:lnTo>
                  <a:lnTo>
                    <a:pt x="410718" y="565632"/>
                  </a:lnTo>
                  <a:lnTo>
                    <a:pt x="416991" y="552932"/>
                  </a:lnTo>
                  <a:lnTo>
                    <a:pt x="422224" y="552932"/>
                  </a:lnTo>
                  <a:lnTo>
                    <a:pt x="424357" y="565632"/>
                  </a:lnTo>
                  <a:lnTo>
                    <a:pt x="424357" y="489432"/>
                  </a:lnTo>
                  <a:lnTo>
                    <a:pt x="409651" y="489432"/>
                  </a:lnTo>
                  <a:lnTo>
                    <a:pt x="407238" y="493331"/>
                  </a:lnTo>
                  <a:lnTo>
                    <a:pt x="407238" y="616432"/>
                  </a:lnTo>
                  <a:lnTo>
                    <a:pt x="396709" y="616432"/>
                  </a:lnTo>
                  <a:lnTo>
                    <a:pt x="400977" y="603732"/>
                  </a:lnTo>
                  <a:lnTo>
                    <a:pt x="404037" y="603732"/>
                  </a:lnTo>
                  <a:lnTo>
                    <a:pt x="407238" y="616432"/>
                  </a:lnTo>
                  <a:lnTo>
                    <a:pt x="407238" y="493331"/>
                  </a:lnTo>
                  <a:lnTo>
                    <a:pt x="401777" y="502132"/>
                  </a:lnTo>
                  <a:lnTo>
                    <a:pt x="399173" y="502132"/>
                  </a:lnTo>
                  <a:lnTo>
                    <a:pt x="399173" y="565632"/>
                  </a:lnTo>
                  <a:lnTo>
                    <a:pt x="387705" y="578332"/>
                  </a:lnTo>
                  <a:lnTo>
                    <a:pt x="335089" y="578332"/>
                  </a:lnTo>
                  <a:lnTo>
                    <a:pt x="317639" y="591032"/>
                  </a:lnTo>
                  <a:lnTo>
                    <a:pt x="279400" y="591032"/>
                  </a:lnTo>
                  <a:lnTo>
                    <a:pt x="292379" y="578332"/>
                  </a:lnTo>
                  <a:lnTo>
                    <a:pt x="334860" y="578332"/>
                  </a:lnTo>
                  <a:lnTo>
                    <a:pt x="339712" y="565632"/>
                  </a:lnTo>
                  <a:lnTo>
                    <a:pt x="399173" y="565632"/>
                  </a:lnTo>
                  <a:lnTo>
                    <a:pt x="399173" y="502132"/>
                  </a:lnTo>
                  <a:lnTo>
                    <a:pt x="391858" y="502132"/>
                  </a:lnTo>
                  <a:lnTo>
                    <a:pt x="391858" y="514832"/>
                  </a:lnTo>
                  <a:lnTo>
                    <a:pt x="391858" y="527532"/>
                  </a:lnTo>
                  <a:lnTo>
                    <a:pt x="373608" y="527532"/>
                  </a:lnTo>
                  <a:lnTo>
                    <a:pt x="373507" y="514832"/>
                  </a:lnTo>
                  <a:lnTo>
                    <a:pt x="339001" y="514832"/>
                  </a:lnTo>
                  <a:lnTo>
                    <a:pt x="339001" y="540232"/>
                  </a:lnTo>
                  <a:lnTo>
                    <a:pt x="328866" y="540232"/>
                  </a:lnTo>
                  <a:lnTo>
                    <a:pt x="336600" y="527532"/>
                  </a:lnTo>
                  <a:lnTo>
                    <a:pt x="339001" y="540232"/>
                  </a:lnTo>
                  <a:lnTo>
                    <a:pt x="339001" y="514832"/>
                  </a:lnTo>
                  <a:lnTo>
                    <a:pt x="321767" y="514832"/>
                  </a:lnTo>
                  <a:lnTo>
                    <a:pt x="317715" y="502132"/>
                  </a:lnTo>
                  <a:lnTo>
                    <a:pt x="298500" y="502132"/>
                  </a:lnTo>
                  <a:lnTo>
                    <a:pt x="305346" y="489432"/>
                  </a:lnTo>
                  <a:lnTo>
                    <a:pt x="335102" y="489432"/>
                  </a:lnTo>
                  <a:lnTo>
                    <a:pt x="341845" y="476732"/>
                  </a:lnTo>
                  <a:lnTo>
                    <a:pt x="355968" y="476732"/>
                  </a:lnTo>
                  <a:lnTo>
                    <a:pt x="355587" y="464032"/>
                  </a:lnTo>
                  <a:lnTo>
                    <a:pt x="347345" y="464032"/>
                  </a:lnTo>
                  <a:lnTo>
                    <a:pt x="352285" y="451332"/>
                  </a:lnTo>
                  <a:lnTo>
                    <a:pt x="360210" y="451332"/>
                  </a:lnTo>
                  <a:lnTo>
                    <a:pt x="365658" y="464032"/>
                  </a:lnTo>
                  <a:lnTo>
                    <a:pt x="363194" y="476732"/>
                  </a:lnTo>
                  <a:lnTo>
                    <a:pt x="373253" y="476732"/>
                  </a:lnTo>
                  <a:lnTo>
                    <a:pt x="377901" y="489432"/>
                  </a:lnTo>
                  <a:lnTo>
                    <a:pt x="379539" y="502132"/>
                  </a:lnTo>
                  <a:lnTo>
                    <a:pt x="380047" y="502132"/>
                  </a:lnTo>
                  <a:lnTo>
                    <a:pt x="380060" y="514832"/>
                  </a:lnTo>
                  <a:lnTo>
                    <a:pt x="391858" y="514832"/>
                  </a:lnTo>
                  <a:lnTo>
                    <a:pt x="391858" y="502132"/>
                  </a:lnTo>
                  <a:lnTo>
                    <a:pt x="384378" y="502132"/>
                  </a:lnTo>
                  <a:lnTo>
                    <a:pt x="384441" y="489432"/>
                  </a:lnTo>
                  <a:lnTo>
                    <a:pt x="390601" y="489432"/>
                  </a:lnTo>
                  <a:lnTo>
                    <a:pt x="385495" y="476732"/>
                  </a:lnTo>
                  <a:lnTo>
                    <a:pt x="414604" y="476732"/>
                  </a:lnTo>
                  <a:lnTo>
                    <a:pt x="424434" y="489432"/>
                  </a:lnTo>
                  <a:lnTo>
                    <a:pt x="424434" y="184632"/>
                  </a:lnTo>
                  <a:lnTo>
                    <a:pt x="416204" y="184632"/>
                  </a:lnTo>
                  <a:lnTo>
                    <a:pt x="416204" y="197332"/>
                  </a:lnTo>
                  <a:lnTo>
                    <a:pt x="411772" y="210032"/>
                  </a:lnTo>
                  <a:lnTo>
                    <a:pt x="410641" y="210032"/>
                  </a:lnTo>
                  <a:lnTo>
                    <a:pt x="408559" y="197332"/>
                  </a:lnTo>
                  <a:lnTo>
                    <a:pt x="416204" y="197332"/>
                  </a:lnTo>
                  <a:lnTo>
                    <a:pt x="416204" y="184632"/>
                  </a:lnTo>
                  <a:lnTo>
                    <a:pt x="388810" y="184632"/>
                  </a:lnTo>
                  <a:lnTo>
                    <a:pt x="388810" y="451332"/>
                  </a:lnTo>
                  <a:lnTo>
                    <a:pt x="385572" y="464032"/>
                  </a:lnTo>
                  <a:lnTo>
                    <a:pt x="382333" y="464032"/>
                  </a:lnTo>
                  <a:lnTo>
                    <a:pt x="381254" y="451332"/>
                  </a:lnTo>
                  <a:lnTo>
                    <a:pt x="388810" y="451332"/>
                  </a:lnTo>
                  <a:lnTo>
                    <a:pt x="388810" y="184632"/>
                  </a:lnTo>
                  <a:lnTo>
                    <a:pt x="364769" y="184632"/>
                  </a:lnTo>
                  <a:lnTo>
                    <a:pt x="364769" y="210032"/>
                  </a:lnTo>
                  <a:lnTo>
                    <a:pt x="334111" y="210032"/>
                  </a:lnTo>
                  <a:lnTo>
                    <a:pt x="336245" y="222732"/>
                  </a:lnTo>
                  <a:lnTo>
                    <a:pt x="332740" y="222732"/>
                  </a:lnTo>
                  <a:lnTo>
                    <a:pt x="332740" y="464032"/>
                  </a:lnTo>
                  <a:lnTo>
                    <a:pt x="329311" y="476732"/>
                  </a:lnTo>
                  <a:lnTo>
                    <a:pt x="317906" y="476732"/>
                  </a:lnTo>
                  <a:lnTo>
                    <a:pt x="325259" y="464032"/>
                  </a:lnTo>
                  <a:lnTo>
                    <a:pt x="332740" y="464032"/>
                  </a:lnTo>
                  <a:lnTo>
                    <a:pt x="332740" y="222732"/>
                  </a:lnTo>
                  <a:lnTo>
                    <a:pt x="328371" y="222732"/>
                  </a:lnTo>
                  <a:lnTo>
                    <a:pt x="332943" y="210032"/>
                  </a:lnTo>
                  <a:lnTo>
                    <a:pt x="330923" y="210032"/>
                  </a:lnTo>
                  <a:lnTo>
                    <a:pt x="321729" y="197332"/>
                  </a:lnTo>
                  <a:lnTo>
                    <a:pt x="360667" y="197332"/>
                  </a:lnTo>
                  <a:lnTo>
                    <a:pt x="364769" y="210032"/>
                  </a:lnTo>
                  <a:lnTo>
                    <a:pt x="364769" y="184632"/>
                  </a:lnTo>
                  <a:lnTo>
                    <a:pt x="310730" y="184632"/>
                  </a:lnTo>
                  <a:lnTo>
                    <a:pt x="310730" y="476732"/>
                  </a:lnTo>
                  <a:lnTo>
                    <a:pt x="303199" y="476732"/>
                  </a:lnTo>
                  <a:lnTo>
                    <a:pt x="303784" y="489432"/>
                  </a:lnTo>
                  <a:lnTo>
                    <a:pt x="288734" y="489432"/>
                  </a:lnTo>
                  <a:lnTo>
                    <a:pt x="291465" y="502132"/>
                  </a:lnTo>
                  <a:lnTo>
                    <a:pt x="293992" y="502132"/>
                  </a:lnTo>
                  <a:lnTo>
                    <a:pt x="289902" y="514832"/>
                  </a:lnTo>
                  <a:lnTo>
                    <a:pt x="218224" y="514832"/>
                  </a:lnTo>
                  <a:lnTo>
                    <a:pt x="218605" y="502132"/>
                  </a:lnTo>
                  <a:lnTo>
                    <a:pt x="227647" y="502132"/>
                  </a:lnTo>
                  <a:lnTo>
                    <a:pt x="232283" y="489432"/>
                  </a:lnTo>
                  <a:lnTo>
                    <a:pt x="237058" y="489432"/>
                  </a:lnTo>
                  <a:lnTo>
                    <a:pt x="239483" y="476732"/>
                  </a:lnTo>
                  <a:lnTo>
                    <a:pt x="268744" y="476732"/>
                  </a:lnTo>
                  <a:lnTo>
                    <a:pt x="279031" y="464032"/>
                  </a:lnTo>
                  <a:lnTo>
                    <a:pt x="285369" y="464032"/>
                  </a:lnTo>
                  <a:lnTo>
                    <a:pt x="282600" y="451332"/>
                  </a:lnTo>
                  <a:lnTo>
                    <a:pt x="287159" y="451332"/>
                  </a:lnTo>
                  <a:lnTo>
                    <a:pt x="285369" y="464032"/>
                  </a:lnTo>
                  <a:lnTo>
                    <a:pt x="310146" y="464032"/>
                  </a:lnTo>
                  <a:lnTo>
                    <a:pt x="310730" y="476732"/>
                  </a:lnTo>
                  <a:lnTo>
                    <a:pt x="310730" y="184632"/>
                  </a:lnTo>
                  <a:lnTo>
                    <a:pt x="284822" y="184632"/>
                  </a:lnTo>
                  <a:lnTo>
                    <a:pt x="285432" y="171932"/>
                  </a:lnTo>
                  <a:lnTo>
                    <a:pt x="276720" y="171932"/>
                  </a:lnTo>
                  <a:lnTo>
                    <a:pt x="280441" y="184632"/>
                  </a:lnTo>
                  <a:lnTo>
                    <a:pt x="280085" y="184632"/>
                  </a:lnTo>
                  <a:lnTo>
                    <a:pt x="286575" y="197332"/>
                  </a:lnTo>
                  <a:lnTo>
                    <a:pt x="283032" y="197332"/>
                  </a:lnTo>
                  <a:lnTo>
                    <a:pt x="283591" y="210032"/>
                  </a:lnTo>
                  <a:lnTo>
                    <a:pt x="288378" y="210032"/>
                  </a:lnTo>
                  <a:lnTo>
                    <a:pt x="289941" y="197332"/>
                  </a:lnTo>
                  <a:lnTo>
                    <a:pt x="300990" y="197332"/>
                  </a:lnTo>
                  <a:lnTo>
                    <a:pt x="301332" y="210032"/>
                  </a:lnTo>
                  <a:lnTo>
                    <a:pt x="300570" y="210032"/>
                  </a:lnTo>
                  <a:lnTo>
                    <a:pt x="300088" y="222732"/>
                  </a:lnTo>
                  <a:lnTo>
                    <a:pt x="281228" y="222732"/>
                  </a:lnTo>
                  <a:lnTo>
                    <a:pt x="273735" y="210032"/>
                  </a:lnTo>
                  <a:lnTo>
                    <a:pt x="271322" y="213525"/>
                  </a:lnTo>
                  <a:lnTo>
                    <a:pt x="271322" y="451332"/>
                  </a:lnTo>
                  <a:lnTo>
                    <a:pt x="271030" y="464032"/>
                  </a:lnTo>
                  <a:lnTo>
                    <a:pt x="264655" y="451332"/>
                  </a:lnTo>
                  <a:lnTo>
                    <a:pt x="260235" y="464032"/>
                  </a:lnTo>
                  <a:lnTo>
                    <a:pt x="260527" y="451332"/>
                  </a:lnTo>
                  <a:lnTo>
                    <a:pt x="264655" y="451332"/>
                  </a:lnTo>
                  <a:lnTo>
                    <a:pt x="271322" y="451332"/>
                  </a:lnTo>
                  <a:lnTo>
                    <a:pt x="271322" y="213525"/>
                  </a:lnTo>
                  <a:lnTo>
                    <a:pt x="264934" y="222732"/>
                  </a:lnTo>
                  <a:lnTo>
                    <a:pt x="266661" y="210032"/>
                  </a:lnTo>
                  <a:lnTo>
                    <a:pt x="268566" y="210032"/>
                  </a:lnTo>
                  <a:lnTo>
                    <a:pt x="272275" y="197332"/>
                  </a:lnTo>
                  <a:lnTo>
                    <a:pt x="265849" y="197332"/>
                  </a:lnTo>
                  <a:lnTo>
                    <a:pt x="257771" y="210032"/>
                  </a:lnTo>
                  <a:lnTo>
                    <a:pt x="248691" y="210032"/>
                  </a:lnTo>
                  <a:lnTo>
                    <a:pt x="248500" y="197332"/>
                  </a:lnTo>
                  <a:lnTo>
                    <a:pt x="253072" y="184632"/>
                  </a:lnTo>
                  <a:lnTo>
                    <a:pt x="232219" y="184632"/>
                  </a:lnTo>
                  <a:lnTo>
                    <a:pt x="232219" y="476732"/>
                  </a:lnTo>
                  <a:lnTo>
                    <a:pt x="231660" y="489432"/>
                  </a:lnTo>
                  <a:lnTo>
                    <a:pt x="228701" y="489432"/>
                  </a:lnTo>
                  <a:lnTo>
                    <a:pt x="225856" y="476732"/>
                  </a:lnTo>
                  <a:lnTo>
                    <a:pt x="215976" y="476732"/>
                  </a:lnTo>
                  <a:lnTo>
                    <a:pt x="221792" y="464032"/>
                  </a:lnTo>
                  <a:lnTo>
                    <a:pt x="226961" y="464032"/>
                  </a:lnTo>
                  <a:lnTo>
                    <a:pt x="227622" y="476732"/>
                  </a:lnTo>
                  <a:lnTo>
                    <a:pt x="232219" y="476732"/>
                  </a:lnTo>
                  <a:lnTo>
                    <a:pt x="232219" y="184632"/>
                  </a:lnTo>
                  <a:lnTo>
                    <a:pt x="232092" y="184632"/>
                  </a:lnTo>
                  <a:lnTo>
                    <a:pt x="232194" y="197332"/>
                  </a:lnTo>
                  <a:lnTo>
                    <a:pt x="229501" y="197332"/>
                  </a:lnTo>
                  <a:lnTo>
                    <a:pt x="229184" y="210032"/>
                  </a:lnTo>
                  <a:lnTo>
                    <a:pt x="201282" y="210032"/>
                  </a:lnTo>
                  <a:lnTo>
                    <a:pt x="201282" y="248132"/>
                  </a:lnTo>
                  <a:lnTo>
                    <a:pt x="170281" y="248132"/>
                  </a:lnTo>
                  <a:lnTo>
                    <a:pt x="173164" y="235432"/>
                  </a:lnTo>
                  <a:lnTo>
                    <a:pt x="200418" y="235432"/>
                  </a:lnTo>
                  <a:lnTo>
                    <a:pt x="201282" y="248132"/>
                  </a:lnTo>
                  <a:lnTo>
                    <a:pt x="201282" y="210032"/>
                  </a:lnTo>
                  <a:lnTo>
                    <a:pt x="198285" y="210032"/>
                  </a:lnTo>
                  <a:lnTo>
                    <a:pt x="191744" y="222732"/>
                  </a:lnTo>
                  <a:lnTo>
                    <a:pt x="176301" y="222732"/>
                  </a:lnTo>
                  <a:lnTo>
                    <a:pt x="160489" y="235432"/>
                  </a:lnTo>
                  <a:lnTo>
                    <a:pt x="139026" y="235432"/>
                  </a:lnTo>
                  <a:lnTo>
                    <a:pt x="115519" y="248132"/>
                  </a:lnTo>
                  <a:lnTo>
                    <a:pt x="63614" y="248132"/>
                  </a:lnTo>
                  <a:lnTo>
                    <a:pt x="63690" y="260832"/>
                  </a:lnTo>
                  <a:lnTo>
                    <a:pt x="79984" y="260832"/>
                  </a:lnTo>
                  <a:lnTo>
                    <a:pt x="86055" y="273532"/>
                  </a:lnTo>
                  <a:lnTo>
                    <a:pt x="95516" y="273532"/>
                  </a:lnTo>
                  <a:lnTo>
                    <a:pt x="98806" y="286232"/>
                  </a:lnTo>
                  <a:lnTo>
                    <a:pt x="103771" y="286232"/>
                  </a:lnTo>
                  <a:lnTo>
                    <a:pt x="102895" y="273532"/>
                  </a:lnTo>
                  <a:lnTo>
                    <a:pt x="102184" y="273532"/>
                  </a:lnTo>
                  <a:lnTo>
                    <a:pt x="106489" y="260832"/>
                  </a:lnTo>
                  <a:lnTo>
                    <a:pt x="117741" y="273532"/>
                  </a:lnTo>
                  <a:lnTo>
                    <a:pt x="119037" y="260832"/>
                  </a:lnTo>
                  <a:lnTo>
                    <a:pt x="124625" y="248132"/>
                  </a:lnTo>
                  <a:lnTo>
                    <a:pt x="159486" y="248132"/>
                  </a:lnTo>
                  <a:lnTo>
                    <a:pt x="168833" y="248132"/>
                  </a:lnTo>
                  <a:lnTo>
                    <a:pt x="166166" y="260832"/>
                  </a:lnTo>
                  <a:lnTo>
                    <a:pt x="159486" y="248132"/>
                  </a:lnTo>
                  <a:lnTo>
                    <a:pt x="161074" y="260832"/>
                  </a:lnTo>
                  <a:lnTo>
                    <a:pt x="156438" y="260832"/>
                  </a:lnTo>
                  <a:lnTo>
                    <a:pt x="156679" y="273532"/>
                  </a:lnTo>
                  <a:lnTo>
                    <a:pt x="177469" y="273532"/>
                  </a:lnTo>
                  <a:lnTo>
                    <a:pt x="180555" y="286232"/>
                  </a:lnTo>
                  <a:lnTo>
                    <a:pt x="146888" y="286232"/>
                  </a:lnTo>
                  <a:lnTo>
                    <a:pt x="145796" y="298932"/>
                  </a:lnTo>
                  <a:lnTo>
                    <a:pt x="143725" y="298932"/>
                  </a:lnTo>
                  <a:lnTo>
                    <a:pt x="149555" y="311632"/>
                  </a:lnTo>
                  <a:lnTo>
                    <a:pt x="155600" y="311632"/>
                  </a:lnTo>
                  <a:lnTo>
                    <a:pt x="152704" y="324332"/>
                  </a:lnTo>
                  <a:lnTo>
                    <a:pt x="167081" y="324332"/>
                  </a:lnTo>
                  <a:lnTo>
                    <a:pt x="168617" y="337032"/>
                  </a:lnTo>
                  <a:lnTo>
                    <a:pt x="135128" y="337032"/>
                  </a:lnTo>
                  <a:lnTo>
                    <a:pt x="135013" y="349732"/>
                  </a:lnTo>
                  <a:lnTo>
                    <a:pt x="123672" y="349732"/>
                  </a:lnTo>
                  <a:lnTo>
                    <a:pt x="117627" y="362432"/>
                  </a:lnTo>
                  <a:lnTo>
                    <a:pt x="149745" y="362432"/>
                  </a:lnTo>
                  <a:lnTo>
                    <a:pt x="162064" y="349732"/>
                  </a:lnTo>
                  <a:lnTo>
                    <a:pt x="165011" y="349732"/>
                  </a:lnTo>
                  <a:lnTo>
                    <a:pt x="169583" y="362432"/>
                  </a:lnTo>
                  <a:lnTo>
                    <a:pt x="173647" y="362432"/>
                  </a:lnTo>
                  <a:lnTo>
                    <a:pt x="175094" y="375132"/>
                  </a:lnTo>
                  <a:lnTo>
                    <a:pt x="176987" y="375132"/>
                  </a:lnTo>
                  <a:lnTo>
                    <a:pt x="181013" y="387832"/>
                  </a:lnTo>
                  <a:lnTo>
                    <a:pt x="190639" y="387832"/>
                  </a:lnTo>
                  <a:lnTo>
                    <a:pt x="194106" y="400532"/>
                  </a:lnTo>
                  <a:lnTo>
                    <a:pt x="190246" y="400532"/>
                  </a:lnTo>
                  <a:lnTo>
                    <a:pt x="187985" y="413232"/>
                  </a:lnTo>
                  <a:lnTo>
                    <a:pt x="177761" y="413232"/>
                  </a:lnTo>
                  <a:lnTo>
                    <a:pt x="180009" y="425932"/>
                  </a:lnTo>
                  <a:lnTo>
                    <a:pt x="193230" y="425932"/>
                  </a:lnTo>
                  <a:lnTo>
                    <a:pt x="198310" y="438632"/>
                  </a:lnTo>
                  <a:lnTo>
                    <a:pt x="183515" y="438632"/>
                  </a:lnTo>
                  <a:lnTo>
                    <a:pt x="184315" y="451332"/>
                  </a:lnTo>
                  <a:lnTo>
                    <a:pt x="185064" y="451332"/>
                  </a:lnTo>
                  <a:lnTo>
                    <a:pt x="180733" y="464032"/>
                  </a:lnTo>
                  <a:lnTo>
                    <a:pt x="185166" y="464032"/>
                  </a:lnTo>
                  <a:lnTo>
                    <a:pt x="188912" y="476732"/>
                  </a:lnTo>
                  <a:lnTo>
                    <a:pt x="210185" y="476732"/>
                  </a:lnTo>
                  <a:lnTo>
                    <a:pt x="216573" y="489432"/>
                  </a:lnTo>
                  <a:lnTo>
                    <a:pt x="221056" y="489432"/>
                  </a:lnTo>
                  <a:lnTo>
                    <a:pt x="212979" y="502132"/>
                  </a:lnTo>
                  <a:lnTo>
                    <a:pt x="206121" y="502132"/>
                  </a:lnTo>
                  <a:lnTo>
                    <a:pt x="200545" y="514832"/>
                  </a:lnTo>
                  <a:lnTo>
                    <a:pt x="196303" y="527532"/>
                  </a:lnTo>
                  <a:lnTo>
                    <a:pt x="201231" y="527532"/>
                  </a:lnTo>
                  <a:lnTo>
                    <a:pt x="205257" y="514832"/>
                  </a:lnTo>
                  <a:lnTo>
                    <a:pt x="211328" y="514832"/>
                  </a:lnTo>
                  <a:lnTo>
                    <a:pt x="207835" y="527532"/>
                  </a:lnTo>
                  <a:lnTo>
                    <a:pt x="207975" y="527532"/>
                  </a:lnTo>
                  <a:lnTo>
                    <a:pt x="207213" y="540232"/>
                  </a:lnTo>
                  <a:lnTo>
                    <a:pt x="217258" y="540232"/>
                  </a:lnTo>
                  <a:lnTo>
                    <a:pt x="224536" y="552932"/>
                  </a:lnTo>
                  <a:lnTo>
                    <a:pt x="235712" y="552932"/>
                  </a:lnTo>
                  <a:lnTo>
                    <a:pt x="232740" y="540232"/>
                  </a:lnTo>
                  <a:lnTo>
                    <a:pt x="238544" y="540232"/>
                  </a:lnTo>
                  <a:lnTo>
                    <a:pt x="239128" y="527532"/>
                  </a:lnTo>
                  <a:lnTo>
                    <a:pt x="249123" y="527532"/>
                  </a:lnTo>
                  <a:lnTo>
                    <a:pt x="287642" y="527532"/>
                  </a:lnTo>
                  <a:lnTo>
                    <a:pt x="302602" y="540232"/>
                  </a:lnTo>
                  <a:lnTo>
                    <a:pt x="295376" y="540232"/>
                  </a:lnTo>
                  <a:lnTo>
                    <a:pt x="296926" y="552932"/>
                  </a:lnTo>
                  <a:lnTo>
                    <a:pt x="305028" y="540232"/>
                  </a:lnTo>
                  <a:lnTo>
                    <a:pt x="310654" y="540232"/>
                  </a:lnTo>
                  <a:lnTo>
                    <a:pt x="303784" y="552932"/>
                  </a:lnTo>
                  <a:lnTo>
                    <a:pt x="296926" y="552932"/>
                  </a:lnTo>
                  <a:lnTo>
                    <a:pt x="290880" y="552932"/>
                  </a:lnTo>
                  <a:lnTo>
                    <a:pt x="286499" y="565632"/>
                  </a:lnTo>
                  <a:lnTo>
                    <a:pt x="283235" y="565632"/>
                  </a:lnTo>
                  <a:lnTo>
                    <a:pt x="287693" y="552932"/>
                  </a:lnTo>
                  <a:lnTo>
                    <a:pt x="274294" y="552932"/>
                  </a:lnTo>
                  <a:lnTo>
                    <a:pt x="274116" y="565632"/>
                  </a:lnTo>
                  <a:lnTo>
                    <a:pt x="272910" y="565632"/>
                  </a:lnTo>
                  <a:lnTo>
                    <a:pt x="272910" y="591032"/>
                  </a:lnTo>
                  <a:lnTo>
                    <a:pt x="268770" y="603732"/>
                  </a:lnTo>
                  <a:lnTo>
                    <a:pt x="267855" y="591032"/>
                  </a:lnTo>
                  <a:lnTo>
                    <a:pt x="272910" y="591032"/>
                  </a:lnTo>
                  <a:lnTo>
                    <a:pt x="272910" y="565632"/>
                  </a:lnTo>
                  <a:lnTo>
                    <a:pt x="259130" y="565632"/>
                  </a:lnTo>
                  <a:lnTo>
                    <a:pt x="261213" y="552932"/>
                  </a:lnTo>
                  <a:lnTo>
                    <a:pt x="257302" y="552932"/>
                  </a:lnTo>
                  <a:lnTo>
                    <a:pt x="257302" y="591032"/>
                  </a:lnTo>
                  <a:lnTo>
                    <a:pt x="255320" y="603732"/>
                  </a:lnTo>
                  <a:lnTo>
                    <a:pt x="233489" y="603732"/>
                  </a:lnTo>
                  <a:lnTo>
                    <a:pt x="223901" y="591032"/>
                  </a:lnTo>
                  <a:lnTo>
                    <a:pt x="257302" y="591032"/>
                  </a:lnTo>
                  <a:lnTo>
                    <a:pt x="257302" y="552932"/>
                  </a:lnTo>
                  <a:lnTo>
                    <a:pt x="242595" y="552932"/>
                  </a:lnTo>
                  <a:lnTo>
                    <a:pt x="244157" y="565632"/>
                  </a:lnTo>
                  <a:lnTo>
                    <a:pt x="195884" y="565632"/>
                  </a:lnTo>
                  <a:lnTo>
                    <a:pt x="202298" y="578332"/>
                  </a:lnTo>
                  <a:lnTo>
                    <a:pt x="203987" y="578332"/>
                  </a:lnTo>
                  <a:lnTo>
                    <a:pt x="205016" y="591032"/>
                  </a:lnTo>
                  <a:lnTo>
                    <a:pt x="182016" y="591032"/>
                  </a:lnTo>
                  <a:lnTo>
                    <a:pt x="179235" y="603732"/>
                  </a:lnTo>
                  <a:lnTo>
                    <a:pt x="205282" y="603732"/>
                  </a:lnTo>
                  <a:lnTo>
                    <a:pt x="206527" y="591032"/>
                  </a:lnTo>
                  <a:lnTo>
                    <a:pt x="219925" y="591032"/>
                  </a:lnTo>
                  <a:lnTo>
                    <a:pt x="220510" y="603732"/>
                  </a:lnTo>
                  <a:lnTo>
                    <a:pt x="227253" y="603732"/>
                  </a:lnTo>
                  <a:lnTo>
                    <a:pt x="220294" y="616432"/>
                  </a:lnTo>
                  <a:lnTo>
                    <a:pt x="188023" y="616432"/>
                  </a:lnTo>
                  <a:lnTo>
                    <a:pt x="165658" y="629132"/>
                  </a:lnTo>
                  <a:lnTo>
                    <a:pt x="152819" y="629132"/>
                  </a:lnTo>
                  <a:lnTo>
                    <a:pt x="151765" y="641832"/>
                  </a:lnTo>
                  <a:lnTo>
                    <a:pt x="170370" y="641832"/>
                  </a:lnTo>
                  <a:lnTo>
                    <a:pt x="176720" y="629132"/>
                  </a:lnTo>
                  <a:lnTo>
                    <a:pt x="221589" y="629132"/>
                  </a:lnTo>
                  <a:lnTo>
                    <a:pt x="229400" y="616432"/>
                  </a:lnTo>
                  <a:lnTo>
                    <a:pt x="236474" y="616432"/>
                  </a:lnTo>
                  <a:lnTo>
                    <a:pt x="238709" y="629132"/>
                  </a:lnTo>
                  <a:lnTo>
                    <a:pt x="283337" y="629132"/>
                  </a:lnTo>
                  <a:lnTo>
                    <a:pt x="287693" y="616432"/>
                  </a:lnTo>
                  <a:lnTo>
                    <a:pt x="318071" y="616432"/>
                  </a:lnTo>
                  <a:lnTo>
                    <a:pt x="322770" y="629132"/>
                  </a:lnTo>
                  <a:lnTo>
                    <a:pt x="327977" y="616432"/>
                  </a:lnTo>
                  <a:lnTo>
                    <a:pt x="387134" y="616432"/>
                  </a:lnTo>
                  <a:lnTo>
                    <a:pt x="392366" y="603732"/>
                  </a:lnTo>
                  <a:lnTo>
                    <a:pt x="394208" y="629132"/>
                  </a:lnTo>
                  <a:lnTo>
                    <a:pt x="389267" y="629132"/>
                  </a:lnTo>
                  <a:lnTo>
                    <a:pt x="390563" y="641832"/>
                  </a:lnTo>
                  <a:lnTo>
                    <a:pt x="383641" y="641832"/>
                  </a:lnTo>
                  <a:lnTo>
                    <a:pt x="377964" y="654532"/>
                  </a:lnTo>
                  <a:lnTo>
                    <a:pt x="370954" y="654532"/>
                  </a:lnTo>
                  <a:lnTo>
                    <a:pt x="362127" y="667232"/>
                  </a:lnTo>
                  <a:lnTo>
                    <a:pt x="351002" y="667232"/>
                  </a:lnTo>
                  <a:lnTo>
                    <a:pt x="350189" y="641832"/>
                  </a:lnTo>
                  <a:lnTo>
                    <a:pt x="340690" y="654532"/>
                  </a:lnTo>
                  <a:lnTo>
                    <a:pt x="342214" y="654532"/>
                  </a:lnTo>
                  <a:lnTo>
                    <a:pt x="341668" y="667232"/>
                  </a:lnTo>
                  <a:lnTo>
                    <a:pt x="311543" y="667232"/>
                  </a:lnTo>
                  <a:lnTo>
                    <a:pt x="308851" y="679932"/>
                  </a:lnTo>
                  <a:lnTo>
                    <a:pt x="281381" y="679932"/>
                  </a:lnTo>
                  <a:lnTo>
                    <a:pt x="281381" y="743432"/>
                  </a:lnTo>
                  <a:lnTo>
                    <a:pt x="274726" y="743432"/>
                  </a:lnTo>
                  <a:lnTo>
                    <a:pt x="277177" y="730732"/>
                  </a:lnTo>
                  <a:lnTo>
                    <a:pt x="279882" y="730732"/>
                  </a:lnTo>
                  <a:lnTo>
                    <a:pt x="281381" y="743432"/>
                  </a:lnTo>
                  <a:lnTo>
                    <a:pt x="281381" y="679932"/>
                  </a:lnTo>
                  <a:lnTo>
                    <a:pt x="255219" y="679932"/>
                  </a:lnTo>
                  <a:lnTo>
                    <a:pt x="253098" y="692632"/>
                  </a:lnTo>
                  <a:lnTo>
                    <a:pt x="213309" y="692632"/>
                  </a:lnTo>
                  <a:lnTo>
                    <a:pt x="215417" y="705332"/>
                  </a:lnTo>
                  <a:lnTo>
                    <a:pt x="212090" y="705332"/>
                  </a:lnTo>
                  <a:lnTo>
                    <a:pt x="213309" y="692632"/>
                  </a:lnTo>
                  <a:lnTo>
                    <a:pt x="170764" y="692632"/>
                  </a:lnTo>
                  <a:lnTo>
                    <a:pt x="170256" y="705332"/>
                  </a:lnTo>
                  <a:lnTo>
                    <a:pt x="174853" y="705332"/>
                  </a:lnTo>
                  <a:lnTo>
                    <a:pt x="175475" y="718032"/>
                  </a:lnTo>
                  <a:lnTo>
                    <a:pt x="161010" y="718032"/>
                  </a:lnTo>
                  <a:lnTo>
                    <a:pt x="154686" y="730732"/>
                  </a:lnTo>
                  <a:lnTo>
                    <a:pt x="140766" y="730732"/>
                  </a:lnTo>
                  <a:lnTo>
                    <a:pt x="140220" y="743432"/>
                  </a:lnTo>
                  <a:lnTo>
                    <a:pt x="224294" y="743432"/>
                  </a:lnTo>
                  <a:lnTo>
                    <a:pt x="232638" y="730732"/>
                  </a:lnTo>
                  <a:lnTo>
                    <a:pt x="237871" y="743432"/>
                  </a:lnTo>
                  <a:lnTo>
                    <a:pt x="259588" y="743432"/>
                  </a:lnTo>
                  <a:lnTo>
                    <a:pt x="258191" y="756132"/>
                  </a:lnTo>
                  <a:lnTo>
                    <a:pt x="282905" y="756132"/>
                  </a:lnTo>
                  <a:lnTo>
                    <a:pt x="283451" y="743432"/>
                  </a:lnTo>
                  <a:lnTo>
                    <a:pt x="288683" y="743432"/>
                  </a:lnTo>
                  <a:lnTo>
                    <a:pt x="288632" y="756132"/>
                  </a:lnTo>
                  <a:lnTo>
                    <a:pt x="290410" y="756132"/>
                  </a:lnTo>
                  <a:lnTo>
                    <a:pt x="293458" y="768832"/>
                  </a:lnTo>
                  <a:lnTo>
                    <a:pt x="297205" y="756132"/>
                  </a:lnTo>
                  <a:lnTo>
                    <a:pt x="296595" y="756132"/>
                  </a:lnTo>
                  <a:lnTo>
                    <a:pt x="295668" y="743432"/>
                  </a:lnTo>
                  <a:lnTo>
                    <a:pt x="300545" y="743432"/>
                  </a:lnTo>
                  <a:lnTo>
                    <a:pt x="308127" y="730732"/>
                  </a:lnTo>
                  <a:lnTo>
                    <a:pt x="385368" y="730732"/>
                  </a:lnTo>
                  <a:lnTo>
                    <a:pt x="416128" y="718032"/>
                  </a:lnTo>
                  <a:lnTo>
                    <a:pt x="447141" y="730732"/>
                  </a:lnTo>
                  <a:lnTo>
                    <a:pt x="451599" y="718032"/>
                  </a:lnTo>
                  <a:lnTo>
                    <a:pt x="472579" y="718032"/>
                  </a:lnTo>
                  <a:lnTo>
                    <a:pt x="479056" y="730732"/>
                  </a:lnTo>
                  <a:lnTo>
                    <a:pt x="491134" y="743432"/>
                  </a:lnTo>
                  <a:lnTo>
                    <a:pt x="504355" y="743432"/>
                  </a:lnTo>
                  <a:lnTo>
                    <a:pt x="514324" y="756132"/>
                  </a:lnTo>
                  <a:lnTo>
                    <a:pt x="493242" y="756132"/>
                  </a:lnTo>
                  <a:lnTo>
                    <a:pt x="492404" y="768832"/>
                  </a:lnTo>
                  <a:lnTo>
                    <a:pt x="507123" y="768832"/>
                  </a:lnTo>
                  <a:lnTo>
                    <a:pt x="508063" y="781532"/>
                  </a:lnTo>
                  <a:lnTo>
                    <a:pt x="501294" y="781532"/>
                  </a:lnTo>
                  <a:lnTo>
                    <a:pt x="497789" y="794232"/>
                  </a:lnTo>
                  <a:lnTo>
                    <a:pt x="495071" y="781532"/>
                  </a:lnTo>
                  <a:lnTo>
                    <a:pt x="459790" y="781532"/>
                  </a:lnTo>
                  <a:lnTo>
                    <a:pt x="460743" y="794232"/>
                  </a:lnTo>
                  <a:lnTo>
                    <a:pt x="476072" y="794232"/>
                  </a:lnTo>
                  <a:lnTo>
                    <a:pt x="477697" y="806932"/>
                  </a:lnTo>
                  <a:lnTo>
                    <a:pt x="484098" y="806932"/>
                  </a:lnTo>
                  <a:lnTo>
                    <a:pt x="480733" y="819632"/>
                  </a:lnTo>
                  <a:lnTo>
                    <a:pt x="491490" y="819632"/>
                  </a:lnTo>
                  <a:lnTo>
                    <a:pt x="488492" y="806932"/>
                  </a:lnTo>
                  <a:lnTo>
                    <a:pt x="490943" y="806932"/>
                  </a:lnTo>
                  <a:lnTo>
                    <a:pt x="497840" y="794232"/>
                  </a:lnTo>
                  <a:lnTo>
                    <a:pt x="502920" y="806932"/>
                  </a:lnTo>
                  <a:lnTo>
                    <a:pt x="574725" y="806932"/>
                  </a:lnTo>
                  <a:lnTo>
                    <a:pt x="575856" y="819632"/>
                  </a:lnTo>
                  <a:lnTo>
                    <a:pt x="574154" y="819632"/>
                  </a:lnTo>
                  <a:lnTo>
                    <a:pt x="574154" y="870432"/>
                  </a:lnTo>
                  <a:lnTo>
                    <a:pt x="571271" y="870432"/>
                  </a:lnTo>
                  <a:lnTo>
                    <a:pt x="566978" y="870432"/>
                  </a:lnTo>
                  <a:lnTo>
                    <a:pt x="566877" y="857732"/>
                  </a:lnTo>
                  <a:lnTo>
                    <a:pt x="571271" y="870432"/>
                  </a:lnTo>
                  <a:lnTo>
                    <a:pt x="574065" y="857732"/>
                  </a:lnTo>
                  <a:lnTo>
                    <a:pt x="574154" y="870432"/>
                  </a:lnTo>
                  <a:lnTo>
                    <a:pt x="574154" y="819632"/>
                  </a:lnTo>
                  <a:lnTo>
                    <a:pt x="566254" y="819632"/>
                  </a:lnTo>
                  <a:lnTo>
                    <a:pt x="566254" y="972032"/>
                  </a:lnTo>
                  <a:lnTo>
                    <a:pt x="563372" y="984732"/>
                  </a:lnTo>
                  <a:lnTo>
                    <a:pt x="555536" y="984732"/>
                  </a:lnTo>
                  <a:lnTo>
                    <a:pt x="554215" y="997432"/>
                  </a:lnTo>
                  <a:lnTo>
                    <a:pt x="546874" y="997432"/>
                  </a:lnTo>
                  <a:lnTo>
                    <a:pt x="547192" y="984732"/>
                  </a:lnTo>
                  <a:lnTo>
                    <a:pt x="551484" y="972032"/>
                  </a:lnTo>
                  <a:lnTo>
                    <a:pt x="566254" y="972032"/>
                  </a:lnTo>
                  <a:lnTo>
                    <a:pt x="566254" y="819632"/>
                  </a:lnTo>
                  <a:lnTo>
                    <a:pt x="562470" y="819632"/>
                  </a:lnTo>
                  <a:lnTo>
                    <a:pt x="562470" y="845032"/>
                  </a:lnTo>
                  <a:lnTo>
                    <a:pt x="561657" y="857732"/>
                  </a:lnTo>
                  <a:lnTo>
                    <a:pt x="549402" y="857732"/>
                  </a:lnTo>
                  <a:lnTo>
                    <a:pt x="549402" y="883132"/>
                  </a:lnTo>
                  <a:lnTo>
                    <a:pt x="547039" y="895832"/>
                  </a:lnTo>
                  <a:lnTo>
                    <a:pt x="531393" y="895832"/>
                  </a:lnTo>
                  <a:lnTo>
                    <a:pt x="533031" y="883132"/>
                  </a:lnTo>
                  <a:lnTo>
                    <a:pt x="549402" y="883132"/>
                  </a:lnTo>
                  <a:lnTo>
                    <a:pt x="549402" y="857732"/>
                  </a:lnTo>
                  <a:lnTo>
                    <a:pt x="535470" y="857732"/>
                  </a:lnTo>
                  <a:lnTo>
                    <a:pt x="533958" y="845032"/>
                  </a:lnTo>
                  <a:lnTo>
                    <a:pt x="558444" y="845032"/>
                  </a:lnTo>
                  <a:lnTo>
                    <a:pt x="553110" y="832332"/>
                  </a:lnTo>
                  <a:lnTo>
                    <a:pt x="557517" y="832332"/>
                  </a:lnTo>
                  <a:lnTo>
                    <a:pt x="558444" y="845032"/>
                  </a:lnTo>
                  <a:lnTo>
                    <a:pt x="562470" y="845032"/>
                  </a:lnTo>
                  <a:lnTo>
                    <a:pt x="562470" y="819632"/>
                  </a:lnTo>
                  <a:lnTo>
                    <a:pt x="522135" y="819632"/>
                  </a:lnTo>
                  <a:lnTo>
                    <a:pt x="519264" y="832332"/>
                  </a:lnTo>
                  <a:lnTo>
                    <a:pt x="516636" y="832332"/>
                  </a:lnTo>
                  <a:lnTo>
                    <a:pt x="516636" y="870432"/>
                  </a:lnTo>
                  <a:lnTo>
                    <a:pt x="515632" y="883132"/>
                  </a:lnTo>
                  <a:lnTo>
                    <a:pt x="505523" y="883132"/>
                  </a:lnTo>
                  <a:lnTo>
                    <a:pt x="505231" y="870432"/>
                  </a:lnTo>
                  <a:lnTo>
                    <a:pt x="516636" y="870432"/>
                  </a:lnTo>
                  <a:lnTo>
                    <a:pt x="516636" y="832332"/>
                  </a:lnTo>
                  <a:lnTo>
                    <a:pt x="514438" y="832332"/>
                  </a:lnTo>
                  <a:lnTo>
                    <a:pt x="513791" y="819632"/>
                  </a:lnTo>
                  <a:lnTo>
                    <a:pt x="502005" y="819632"/>
                  </a:lnTo>
                  <a:lnTo>
                    <a:pt x="502005" y="870432"/>
                  </a:lnTo>
                  <a:lnTo>
                    <a:pt x="501205" y="883132"/>
                  </a:lnTo>
                  <a:lnTo>
                    <a:pt x="486219" y="883132"/>
                  </a:lnTo>
                  <a:lnTo>
                    <a:pt x="489051" y="870432"/>
                  </a:lnTo>
                  <a:lnTo>
                    <a:pt x="502005" y="870432"/>
                  </a:lnTo>
                  <a:lnTo>
                    <a:pt x="502005" y="819632"/>
                  </a:lnTo>
                  <a:lnTo>
                    <a:pt x="492467" y="819632"/>
                  </a:lnTo>
                  <a:lnTo>
                    <a:pt x="483603" y="832332"/>
                  </a:lnTo>
                  <a:lnTo>
                    <a:pt x="479971" y="832332"/>
                  </a:lnTo>
                  <a:lnTo>
                    <a:pt x="479971" y="883132"/>
                  </a:lnTo>
                  <a:lnTo>
                    <a:pt x="469265" y="883132"/>
                  </a:lnTo>
                  <a:lnTo>
                    <a:pt x="468071" y="857732"/>
                  </a:lnTo>
                  <a:lnTo>
                    <a:pt x="474027" y="857732"/>
                  </a:lnTo>
                  <a:lnTo>
                    <a:pt x="477774" y="870432"/>
                  </a:lnTo>
                  <a:lnTo>
                    <a:pt x="479640" y="870432"/>
                  </a:lnTo>
                  <a:lnTo>
                    <a:pt x="479971" y="883132"/>
                  </a:lnTo>
                  <a:lnTo>
                    <a:pt x="479971" y="832332"/>
                  </a:lnTo>
                  <a:lnTo>
                    <a:pt x="429018" y="832332"/>
                  </a:lnTo>
                  <a:lnTo>
                    <a:pt x="423367" y="845032"/>
                  </a:lnTo>
                  <a:lnTo>
                    <a:pt x="434314" y="845032"/>
                  </a:lnTo>
                  <a:lnTo>
                    <a:pt x="437426" y="857732"/>
                  </a:lnTo>
                  <a:lnTo>
                    <a:pt x="441045" y="845032"/>
                  </a:lnTo>
                  <a:lnTo>
                    <a:pt x="449999" y="845032"/>
                  </a:lnTo>
                  <a:lnTo>
                    <a:pt x="456298" y="857732"/>
                  </a:lnTo>
                  <a:lnTo>
                    <a:pt x="461949" y="857732"/>
                  </a:lnTo>
                  <a:lnTo>
                    <a:pt x="464718" y="870432"/>
                  </a:lnTo>
                  <a:lnTo>
                    <a:pt x="453961" y="870432"/>
                  </a:lnTo>
                  <a:lnTo>
                    <a:pt x="453961" y="946632"/>
                  </a:lnTo>
                  <a:lnTo>
                    <a:pt x="453364" y="959332"/>
                  </a:lnTo>
                  <a:lnTo>
                    <a:pt x="446976" y="946632"/>
                  </a:lnTo>
                  <a:lnTo>
                    <a:pt x="446684" y="946632"/>
                  </a:lnTo>
                  <a:lnTo>
                    <a:pt x="447967" y="933932"/>
                  </a:lnTo>
                  <a:lnTo>
                    <a:pt x="449910" y="946632"/>
                  </a:lnTo>
                  <a:lnTo>
                    <a:pt x="453961" y="946632"/>
                  </a:lnTo>
                  <a:lnTo>
                    <a:pt x="453961" y="870432"/>
                  </a:lnTo>
                  <a:lnTo>
                    <a:pt x="449973" y="870432"/>
                  </a:lnTo>
                  <a:lnTo>
                    <a:pt x="443357" y="883132"/>
                  </a:lnTo>
                  <a:lnTo>
                    <a:pt x="428802" y="883132"/>
                  </a:lnTo>
                  <a:lnTo>
                    <a:pt x="429526" y="895832"/>
                  </a:lnTo>
                  <a:lnTo>
                    <a:pt x="412280" y="883132"/>
                  </a:lnTo>
                  <a:lnTo>
                    <a:pt x="394817" y="895832"/>
                  </a:lnTo>
                  <a:lnTo>
                    <a:pt x="352564" y="895832"/>
                  </a:lnTo>
                  <a:lnTo>
                    <a:pt x="349605" y="908532"/>
                  </a:lnTo>
                  <a:lnTo>
                    <a:pt x="338886" y="908532"/>
                  </a:lnTo>
                  <a:lnTo>
                    <a:pt x="342544" y="895832"/>
                  </a:lnTo>
                  <a:lnTo>
                    <a:pt x="334340" y="895832"/>
                  </a:lnTo>
                  <a:lnTo>
                    <a:pt x="335470" y="908532"/>
                  </a:lnTo>
                  <a:lnTo>
                    <a:pt x="329120" y="908532"/>
                  </a:lnTo>
                  <a:lnTo>
                    <a:pt x="326186" y="921232"/>
                  </a:lnTo>
                  <a:lnTo>
                    <a:pt x="303936" y="921232"/>
                  </a:lnTo>
                  <a:lnTo>
                    <a:pt x="300012" y="933932"/>
                  </a:lnTo>
                  <a:lnTo>
                    <a:pt x="298005" y="921232"/>
                  </a:lnTo>
                  <a:lnTo>
                    <a:pt x="282270" y="921232"/>
                  </a:lnTo>
                  <a:lnTo>
                    <a:pt x="282270" y="933932"/>
                  </a:lnTo>
                  <a:lnTo>
                    <a:pt x="279476" y="946632"/>
                  </a:lnTo>
                  <a:lnTo>
                    <a:pt x="278434" y="933932"/>
                  </a:lnTo>
                  <a:lnTo>
                    <a:pt x="282270" y="933932"/>
                  </a:lnTo>
                  <a:lnTo>
                    <a:pt x="282270" y="921232"/>
                  </a:lnTo>
                  <a:lnTo>
                    <a:pt x="281736" y="921232"/>
                  </a:lnTo>
                  <a:lnTo>
                    <a:pt x="277469" y="933932"/>
                  </a:lnTo>
                  <a:lnTo>
                    <a:pt x="266712" y="933932"/>
                  </a:lnTo>
                  <a:lnTo>
                    <a:pt x="247446" y="946632"/>
                  </a:lnTo>
                  <a:lnTo>
                    <a:pt x="235762" y="959332"/>
                  </a:lnTo>
                  <a:lnTo>
                    <a:pt x="226199" y="959332"/>
                  </a:lnTo>
                  <a:lnTo>
                    <a:pt x="225501" y="972032"/>
                  </a:lnTo>
                  <a:lnTo>
                    <a:pt x="217004" y="972032"/>
                  </a:lnTo>
                  <a:lnTo>
                    <a:pt x="213702" y="984732"/>
                  </a:lnTo>
                  <a:lnTo>
                    <a:pt x="202742" y="984732"/>
                  </a:lnTo>
                  <a:lnTo>
                    <a:pt x="197358" y="997432"/>
                  </a:lnTo>
                  <a:lnTo>
                    <a:pt x="184315" y="997432"/>
                  </a:lnTo>
                  <a:lnTo>
                    <a:pt x="180479" y="1010132"/>
                  </a:lnTo>
                  <a:lnTo>
                    <a:pt x="167627" y="1010132"/>
                  </a:lnTo>
                  <a:lnTo>
                    <a:pt x="167995" y="1022832"/>
                  </a:lnTo>
                  <a:lnTo>
                    <a:pt x="179387" y="1022832"/>
                  </a:lnTo>
                  <a:lnTo>
                    <a:pt x="189115" y="1010132"/>
                  </a:lnTo>
                  <a:lnTo>
                    <a:pt x="198628" y="997432"/>
                  </a:lnTo>
                  <a:lnTo>
                    <a:pt x="224180" y="997432"/>
                  </a:lnTo>
                  <a:lnTo>
                    <a:pt x="241071" y="984732"/>
                  </a:lnTo>
                  <a:lnTo>
                    <a:pt x="259588" y="984732"/>
                  </a:lnTo>
                  <a:lnTo>
                    <a:pt x="280009" y="972032"/>
                  </a:lnTo>
                  <a:lnTo>
                    <a:pt x="313791" y="972032"/>
                  </a:lnTo>
                  <a:lnTo>
                    <a:pt x="325691" y="959332"/>
                  </a:lnTo>
                  <a:lnTo>
                    <a:pt x="348957" y="959332"/>
                  </a:lnTo>
                  <a:lnTo>
                    <a:pt x="348068" y="972032"/>
                  </a:lnTo>
                  <a:lnTo>
                    <a:pt x="356743" y="972032"/>
                  </a:lnTo>
                  <a:lnTo>
                    <a:pt x="355371" y="959332"/>
                  </a:lnTo>
                  <a:lnTo>
                    <a:pt x="359498" y="946632"/>
                  </a:lnTo>
                  <a:lnTo>
                    <a:pt x="363181" y="959332"/>
                  </a:lnTo>
                  <a:lnTo>
                    <a:pt x="364642" y="959332"/>
                  </a:lnTo>
                  <a:lnTo>
                    <a:pt x="366534" y="972032"/>
                  </a:lnTo>
                  <a:lnTo>
                    <a:pt x="371525" y="972032"/>
                  </a:lnTo>
                  <a:lnTo>
                    <a:pt x="371055" y="959332"/>
                  </a:lnTo>
                  <a:lnTo>
                    <a:pt x="370535" y="959332"/>
                  </a:lnTo>
                  <a:lnTo>
                    <a:pt x="372059" y="946632"/>
                  </a:lnTo>
                  <a:lnTo>
                    <a:pt x="377710" y="946632"/>
                  </a:lnTo>
                  <a:lnTo>
                    <a:pt x="375767" y="959332"/>
                  </a:lnTo>
                  <a:lnTo>
                    <a:pt x="403161" y="959332"/>
                  </a:lnTo>
                  <a:lnTo>
                    <a:pt x="405841" y="972032"/>
                  </a:lnTo>
                  <a:lnTo>
                    <a:pt x="423392" y="972032"/>
                  </a:lnTo>
                  <a:lnTo>
                    <a:pt x="425526" y="959332"/>
                  </a:lnTo>
                  <a:lnTo>
                    <a:pt x="425132" y="959332"/>
                  </a:lnTo>
                  <a:lnTo>
                    <a:pt x="425589" y="946632"/>
                  </a:lnTo>
                  <a:lnTo>
                    <a:pt x="428688" y="946632"/>
                  </a:lnTo>
                  <a:lnTo>
                    <a:pt x="428828" y="959332"/>
                  </a:lnTo>
                  <a:lnTo>
                    <a:pt x="429348" y="959332"/>
                  </a:lnTo>
                  <a:lnTo>
                    <a:pt x="430098" y="972032"/>
                  </a:lnTo>
                  <a:lnTo>
                    <a:pt x="529729" y="972032"/>
                  </a:lnTo>
                  <a:lnTo>
                    <a:pt x="536956" y="984732"/>
                  </a:lnTo>
                  <a:lnTo>
                    <a:pt x="540016" y="984732"/>
                  </a:lnTo>
                  <a:lnTo>
                    <a:pt x="536879" y="997432"/>
                  </a:lnTo>
                  <a:lnTo>
                    <a:pt x="521373" y="997432"/>
                  </a:lnTo>
                  <a:lnTo>
                    <a:pt x="514096" y="1010132"/>
                  </a:lnTo>
                  <a:lnTo>
                    <a:pt x="568147" y="1010132"/>
                  </a:lnTo>
                  <a:lnTo>
                    <a:pt x="576287" y="997432"/>
                  </a:lnTo>
                  <a:lnTo>
                    <a:pt x="594118" y="997432"/>
                  </a:lnTo>
                  <a:lnTo>
                    <a:pt x="589026" y="984732"/>
                  </a:lnTo>
                  <a:lnTo>
                    <a:pt x="602538" y="984732"/>
                  </a:lnTo>
                  <a:lnTo>
                    <a:pt x="607796" y="972032"/>
                  </a:lnTo>
                  <a:lnTo>
                    <a:pt x="615467" y="984732"/>
                  </a:lnTo>
                  <a:lnTo>
                    <a:pt x="615810" y="984732"/>
                  </a:lnTo>
                  <a:lnTo>
                    <a:pt x="612051" y="997432"/>
                  </a:lnTo>
                  <a:lnTo>
                    <a:pt x="636981" y="997432"/>
                  </a:lnTo>
                  <a:lnTo>
                    <a:pt x="646760" y="997432"/>
                  </a:lnTo>
                  <a:lnTo>
                    <a:pt x="655713" y="984732"/>
                  </a:lnTo>
                  <a:lnTo>
                    <a:pt x="664667" y="984732"/>
                  </a:lnTo>
                  <a:lnTo>
                    <a:pt x="670179" y="997432"/>
                  </a:lnTo>
                  <a:lnTo>
                    <a:pt x="666153" y="997432"/>
                  </a:lnTo>
                  <a:lnTo>
                    <a:pt x="667080" y="1010132"/>
                  </a:lnTo>
                  <a:lnTo>
                    <a:pt x="677240" y="1010132"/>
                  </a:lnTo>
                  <a:lnTo>
                    <a:pt x="681761" y="997432"/>
                  </a:lnTo>
                  <a:lnTo>
                    <a:pt x="685165" y="1010132"/>
                  </a:lnTo>
                  <a:lnTo>
                    <a:pt x="685647" y="1022832"/>
                  </a:lnTo>
                  <a:lnTo>
                    <a:pt x="660019" y="1022832"/>
                  </a:lnTo>
                  <a:lnTo>
                    <a:pt x="657021" y="1035532"/>
                  </a:lnTo>
                  <a:lnTo>
                    <a:pt x="658291" y="1035532"/>
                  </a:lnTo>
                  <a:lnTo>
                    <a:pt x="663257" y="1048232"/>
                  </a:lnTo>
                  <a:lnTo>
                    <a:pt x="679653" y="1048232"/>
                  </a:lnTo>
                  <a:lnTo>
                    <a:pt x="679742" y="1060932"/>
                  </a:lnTo>
                  <a:lnTo>
                    <a:pt x="694715" y="1060932"/>
                  </a:lnTo>
                  <a:lnTo>
                    <a:pt x="701268" y="1048232"/>
                  </a:lnTo>
                  <a:lnTo>
                    <a:pt x="697382" y="1048232"/>
                  </a:lnTo>
                  <a:lnTo>
                    <a:pt x="696074" y="1035532"/>
                  </a:lnTo>
                  <a:lnTo>
                    <a:pt x="733844" y="1035532"/>
                  </a:lnTo>
                  <a:lnTo>
                    <a:pt x="740435" y="1035532"/>
                  </a:lnTo>
                  <a:lnTo>
                    <a:pt x="740092" y="1048232"/>
                  </a:lnTo>
                  <a:lnTo>
                    <a:pt x="733844" y="1035532"/>
                  </a:lnTo>
                  <a:lnTo>
                    <a:pt x="729742" y="1048232"/>
                  </a:lnTo>
                  <a:lnTo>
                    <a:pt x="725690" y="1048232"/>
                  </a:lnTo>
                  <a:lnTo>
                    <a:pt x="725690" y="1556232"/>
                  </a:lnTo>
                  <a:lnTo>
                    <a:pt x="723239" y="1556232"/>
                  </a:lnTo>
                  <a:lnTo>
                    <a:pt x="723239" y="1632432"/>
                  </a:lnTo>
                  <a:lnTo>
                    <a:pt x="716699" y="1632432"/>
                  </a:lnTo>
                  <a:lnTo>
                    <a:pt x="716699" y="1734032"/>
                  </a:lnTo>
                  <a:lnTo>
                    <a:pt x="712584" y="1746732"/>
                  </a:lnTo>
                  <a:lnTo>
                    <a:pt x="711517" y="1746732"/>
                  </a:lnTo>
                  <a:lnTo>
                    <a:pt x="709625" y="1734032"/>
                  </a:lnTo>
                  <a:lnTo>
                    <a:pt x="716699" y="1734032"/>
                  </a:lnTo>
                  <a:lnTo>
                    <a:pt x="716699" y="1632432"/>
                  </a:lnTo>
                  <a:lnTo>
                    <a:pt x="710615" y="1632432"/>
                  </a:lnTo>
                  <a:lnTo>
                    <a:pt x="704710" y="1645132"/>
                  </a:lnTo>
                  <a:lnTo>
                    <a:pt x="703122" y="1645132"/>
                  </a:lnTo>
                  <a:lnTo>
                    <a:pt x="703122" y="1797532"/>
                  </a:lnTo>
                  <a:lnTo>
                    <a:pt x="700252" y="1810232"/>
                  </a:lnTo>
                  <a:lnTo>
                    <a:pt x="692340" y="1810232"/>
                  </a:lnTo>
                  <a:lnTo>
                    <a:pt x="700405" y="1822932"/>
                  </a:lnTo>
                  <a:lnTo>
                    <a:pt x="693839" y="1822932"/>
                  </a:lnTo>
                  <a:lnTo>
                    <a:pt x="690422" y="1835632"/>
                  </a:lnTo>
                  <a:lnTo>
                    <a:pt x="683831" y="1835632"/>
                  </a:lnTo>
                  <a:lnTo>
                    <a:pt x="683272" y="1822932"/>
                  </a:lnTo>
                  <a:lnTo>
                    <a:pt x="687120" y="1822932"/>
                  </a:lnTo>
                  <a:lnTo>
                    <a:pt x="692340" y="1810232"/>
                  </a:lnTo>
                  <a:lnTo>
                    <a:pt x="684974" y="1810232"/>
                  </a:lnTo>
                  <a:lnTo>
                    <a:pt x="679081" y="1797532"/>
                  </a:lnTo>
                  <a:lnTo>
                    <a:pt x="703122" y="1797532"/>
                  </a:lnTo>
                  <a:lnTo>
                    <a:pt x="703122" y="1645132"/>
                  </a:lnTo>
                  <a:lnTo>
                    <a:pt x="697471" y="1645132"/>
                  </a:lnTo>
                  <a:lnTo>
                    <a:pt x="697395" y="1632432"/>
                  </a:lnTo>
                  <a:lnTo>
                    <a:pt x="691515" y="1632432"/>
                  </a:lnTo>
                  <a:lnTo>
                    <a:pt x="689292" y="1619732"/>
                  </a:lnTo>
                  <a:lnTo>
                    <a:pt x="707148" y="1619732"/>
                  </a:lnTo>
                  <a:lnTo>
                    <a:pt x="707402" y="1632432"/>
                  </a:lnTo>
                  <a:lnTo>
                    <a:pt x="712228" y="1619732"/>
                  </a:lnTo>
                  <a:lnTo>
                    <a:pt x="718197" y="1619732"/>
                  </a:lnTo>
                  <a:lnTo>
                    <a:pt x="723239" y="1632432"/>
                  </a:lnTo>
                  <a:lnTo>
                    <a:pt x="723239" y="1556232"/>
                  </a:lnTo>
                  <a:lnTo>
                    <a:pt x="718781" y="1556232"/>
                  </a:lnTo>
                  <a:lnTo>
                    <a:pt x="718693" y="1543532"/>
                  </a:lnTo>
                  <a:lnTo>
                    <a:pt x="725614" y="1543532"/>
                  </a:lnTo>
                  <a:lnTo>
                    <a:pt x="725690" y="1556232"/>
                  </a:lnTo>
                  <a:lnTo>
                    <a:pt x="725690" y="1048232"/>
                  </a:lnTo>
                  <a:lnTo>
                    <a:pt x="701268" y="1048232"/>
                  </a:lnTo>
                  <a:lnTo>
                    <a:pt x="700189" y="1060932"/>
                  </a:lnTo>
                  <a:lnTo>
                    <a:pt x="717600" y="1060932"/>
                  </a:lnTo>
                  <a:lnTo>
                    <a:pt x="708863" y="1073632"/>
                  </a:lnTo>
                  <a:lnTo>
                    <a:pt x="697763" y="1073632"/>
                  </a:lnTo>
                  <a:lnTo>
                    <a:pt x="704799" y="1086332"/>
                  </a:lnTo>
                  <a:lnTo>
                    <a:pt x="700722" y="1086332"/>
                  </a:lnTo>
                  <a:lnTo>
                    <a:pt x="700722" y="1581632"/>
                  </a:lnTo>
                  <a:lnTo>
                    <a:pt x="696506" y="1594332"/>
                  </a:lnTo>
                  <a:lnTo>
                    <a:pt x="695464" y="1581632"/>
                  </a:lnTo>
                  <a:lnTo>
                    <a:pt x="700722" y="1581632"/>
                  </a:lnTo>
                  <a:lnTo>
                    <a:pt x="700722" y="1086332"/>
                  </a:lnTo>
                  <a:lnTo>
                    <a:pt x="683247" y="1086332"/>
                  </a:lnTo>
                  <a:lnTo>
                    <a:pt x="683945" y="1073632"/>
                  </a:lnTo>
                  <a:lnTo>
                    <a:pt x="682561" y="1073632"/>
                  </a:lnTo>
                  <a:lnTo>
                    <a:pt x="682561" y="1619732"/>
                  </a:lnTo>
                  <a:lnTo>
                    <a:pt x="680897" y="1619732"/>
                  </a:lnTo>
                  <a:lnTo>
                    <a:pt x="676668" y="1632432"/>
                  </a:lnTo>
                  <a:lnTo>
                    <a:pt x="672172" y="1632432"/>
                  </a:lnTo>
                  <a:lnTo>
                    <a:pt x="672172" y="1670532"/>
                  </a:lnTo>
                  <a:lnTo>
                    <a:pt x="665086" y="1670532"/>
                  </a:lnTo>
                  <a:lnTo>
                    <a:pt x="669302" y="1657832"/>
                  </a:lnTo>
                  <a:lnTo>
                    <a:pt x="670267" y="1657832"/>
                  </a:lnTo>
                  <a:lnTo>
                    <a:pt x="672172" y="1670532"/>
                  </a:lnTo>
                  <a:lnTo>
                    <a:pt x="672172" y="1632432"/>
                  </a:lnTo>
                  <a:lnTo>
                    <a:pt x="658063" y="1632432"/>
                  </a:lnTo>
                  <a:lnTo>
                    <a:pt x="654773" y="1619732"/>
                  </a:lnTo>
                  <a:lnTo>
                    <a:pt x="651814" y="1632432"/>
                  </a:lnTo>
                  <a:lnTo>
                    <a:pt x="640981" y="1632432"/>
                  </a:lnTo>
                  <a:lnTo>
                    <a:pt x="640499" y="1619732"/>
                  </a:lnTo>
                  <a:lnTo>
                    <a:pt x="654773" y="1619732"/>
                  </a:lnTo>
                  <a:lnTo>
                    <a:pt x="675779" y="1619732"/>
                  </a:lnTo>
                  <a:lnTo>
                    <a:pt x="678891" y="1607032"/>
                  </a:lnTo>
                  <a:lnTo>
                    <a:pt x="682561" y="1619732"/>
                  </a:lnTo>
                  <a:lnTo>
                    <a:pt x="682561" y="1073632"/>
                  </a:lnTo>
                  <a:lnTo>
                    <a:pt x="669290" y="1073632"/>
                  </a:lnTo>
                  <a:lnTo>
                    <a:pt x="677125" y="1060932"/>
                  </a:lnTo>
                  <a:lnTo>
                    <a:pt x="666153" y="1060932"/>
                  </a:lnTo>
                  <a:lnTo>
                    <a:pt x="666153" y="1594332"/>
                  </a:lnTo>
                  <a:lnTo>
                    <a:pt x="664298" y="1594332"/>
                  </a:lnTo>
                  <a:lnTo>
                    <a:pt x="660857" y="1607032"/>
                  </a:lnTo>
                  <a:lnTo>
                    <a:pt x="654799" y="1594332"/>
                  </a:lnTo>
                  <a:lnTo>
                    <a:pt x="660641" y="1594332"/>
                  </a:lnTo>
                  <a:lnTo>
                    <a:pt x="660742" y="1581632"/>
                  </a:lnTo>
                  <a:lnTo>
                    <a:pt x="666153" y="1594332"/>
                  </a:lnTo>
                  <a:lnTo>
                    <a:pt x="666153" y="1060932"/>
                  </a:lnTo>
                  <a:lnTo>
                    <a:pt x="661733" y="1060932"/>
                  </a:lnTo>
                  <a:lnTo>
                    <a:pt x="660831" y="1048232"/>
                  </a:lnTo>
                  <a:lnTo>
                    <a:pt x="657974" y="1060932"/>
                  </a:lnTo>
                  <a:lnTo>
                    <a:pt x="652881" y="1060932"/>
                  </a:lnTo>
                  <a:lnTo>
                    <a:pt x="656259" y="1048232"/>
                  </a:lnTo>
                  <a:lnTo>
                    <a:pt x="650341" y="1048232"/>
                  </a:lnTo>
                  <a:lnTo>
                    <a:pt x="653008" y="1035532"/>
                  </a:lnTo>
                  <a:lnTo>
                    <a:pt x="657021" y="1035532"/>
                  </a:lnTo>
                  <a:lnTo>
                    <a:pt x="653199" y="1022832"/>
                  </a:lnTo>
                  <a:lnTo>
                    <a:pt x="641616" y="1022832"/>
                  </a:lnTo>
                  <a:lnTo>
                    <a:pt x="638403" y="1010132"/>
                  </a:lnTo>
                  <a:lnTo>
                    <a:pt x="645210" y="1010132"/>
                  </a:lnTo>
                  <a:lnTo>
                    <a:pt x="636981" y="997432"/>
                  </a:lnTo>
                  <a:lnTo>
                    <a:pt x="627900" y="1010132"/>
                  </a:lnTo>
                  <a:lnTo>
                    <a:pt x="623951" y="1010132"/>
                  </a:lnTo>
                  <a:lnTo>
                    <a:pt x="622287" y="1022832"/>
                  </a:lnTo>
                  <a:lnTo>
                    <a:pt x="628878" y="1035532"/>
                  </a:lnTo>
                  <a:lnTo>
                    <a:pt x="637794" y="1035532"/>
                  </a:lnTo>
                  <a:lnTo>
                    <a:pt x="643153" y="1048232"/>
                  </a:lnTo>
                  <a:lnTo>
                    <a:pt x="636511" y="1048232"/>
                  </a:lnTo>
                  <a:lnTo>
                    <a:pt x="636320" y="1060932"/>
                  </a:lnTo>
                  <a:lnTo>
                    <a:pt x="644969" y="1060932"/>
                  </a:lnTo>
                  <a:lnTo>
                    <a:pt x="642239" y="1073632"/>
                  </a:lnTo>
                  <a:lnTo>
                    <a:pt x="663968" y="1073632"/>
                  </a:lnTo>
                  <a:lnTo>
                    <a:pt x="656412" y="1086332"/>
                  </a:lnTo>
                  <a:lnTo>
                    <a:pt x="654189" y="1086332"/>
                  </a:lnTo>
                  <a:lnTo>
                    <a:pt x="654189" y="1607032"/>
                  </a:lnTo>
                  <a:lnTo>
                    <a:pt x="643699" y="1607032"/>
                  </a:lnTo>
                  <a:lnTo>
                    <a:pt x="634746" y="1619732"/>
                  </a:lnTo>
                  <a:lnTo>
                    <a:pt x="612597" y="1619732"/>
                  </a:lnTo>
                  <a:lnTo>
                    <a:pt x="613232" y="1607032"/>
                  </a:lnTo>
                  <a:lnTo>
                    <a:pt x="604380" y="1607032"/>
                  </a:lnTo>
                  <a:lnTo>
                    <a:pt x="605866" y="1619732"/>
                  </a:lnTo>
                  <a:lnTo>
                    <a:pt x="602195" y="1619732"/>
                  </a:lnTo>
                  <a:lnTo>
                    <a:pt x="599935" y="1607032"/>
                  </a:lnTo>
                  <a:lnTo>
                    <a:pt x="593064" y="1607032"/>
                  </a:lnTo>
                  <a:lnTo>
                    <a:pt x="589749" y="1619732"/>
                  </a:lnTo>
                  <a:lnTo>
                    <a:pt x="561632" y="1619732"/>
                  </a:lnTo>
                  <a:lnTo>
                    <a:pt x="552678" y="1607032"/>
                  </a:lnTo>
                  <a:lnTo>
                    <a:pt x="551802" y="1594332"/>
                  </a:lnTo>
                  <a:lnTo>
                    <a:pt x="566635" y="1594332"/>
                  </a:lnTo>
                  <a:lnTo>
                    <a:pt x="569772" y="1607032"/>
                  </a:lnTo>
                  <a:lnTo>
                    <a:pt x="573849" y="1607032"/>
                  </a:lnTo>
                  <a:lnTo>
                    <a:pt x="572312" y="1594332"/>
                  </a:lnTo>
                  <a:lnTo>
                    <a:pt x="572604" y="1581632"/>
                  </a:lnTo>
                  <a:lnTo>
                    <a:pt x="579081" y="1594332"/>
                  </a:lnTo>
                  <a:lnTo>
                    <a:pt x="583590" y="1594332"/>
                  </a:lnTo>
                  <a:lnTo>
                    <a:pt x="588733" y="1581632"/>
                  </a:lnTo>
                  <a:lnTo>
                    <a:pt x="597154" y="1581632"/>
                  </a:lnTo>
                  <a:lnTo>
                    <a:pt x="597331" y="1594332"/>
                  </a:lnTo>
                  <a:lnTo>
                    <a:pt x="607352" y="1594332"/>
                  </a:lnTo>
                  <a:lnTo>
                    <a:pt x="607644" y="1581632"/>
                  </a:lnTo>
                  <a:lnTo>
                    <a:pt x="621512" y="1581632"/>
                  </a:lnTo>
                  <a:lnTo>
                    <a:pt x="628726" y="1568932"/>
                  </a:lnTo>
                  <a:lnTo>
                    <a:pt x="638784" y="1568932"/>
                  </a:lnTo>
                  <a:lnTo>
                    <a:pt x="639432" y="1581632"/>
                  </a:lnTo>
                  <a:lnTo>
                    <a:pt x="639140" y="1594332"/>
                  </a:lnTo>
                  <a:lnTo>
                    <a:pt x="651776" y="1594332"/>
                  </a:lnTo>
                  <a:lnTo>
                    <a:pt x="654189" y="1607032"/>
                  </a:lnTo>
                  <a:lnTo>
                    <a:pt x="654189" y="1086332"/>
                  </a:lnTo>
                  <a:lnTo>
                    <a:pt x="585495" y="1086332"/>
                  </a:lnTo>
                  <a:lnTo>
                    <a:pt x="586638" y="1099032"/>
                  </a:lnTo>
                  <a:lnTo>
                    <a:pt x="570776" y="1099032"/>
                  </a:lnTo>
                  <a:lnTo>
                    <a:pt x="566153" y="1086332"/>
                  </a:lnTo>
                  <a:lnTo>
                    <a:pt x="556120" y="1086332"/>
                  </a:lnTo>
                  <a:lnTo>
                    <a:pt x="552030" y="1099032"/>
                  </a:lnTo>
                  <a:lnTo>
                    <a:pt x="548919" y="1099032"/>
                  </a:lnTo>
                  <a:lnTo>
                    <a:pt x="548919" y="1607032"/>
                  </a:lnTo>
                  <a:lnTo>
                    <a:pt x="533971" y="1607032"/>
                  </a:lnTo>
                  <a:lnTo>
                    <a:pt x="533971" y="1619732"/>
                  </a:lnTo>
                  <a:lnTo>
                    <a:pt x="531025" y="1632432"/>
                  </a:lnTo>
                  <a:lnTo>
                    <a:pt x="523100" y="1632432"/>
                  </a:lnTo>
                  <a:lnTo>
                    <a:pt x="519811" y="1645132"/>
                  </a:lnTo>
                  <a:lnTo>
                    <a:pt x="513854" y="1645132"/>
                  </a:lnTo>
                  <a:lnTo>
                    <a:pt x="508749" y="1632432"/>
                  </a:lnTo>
                  <a:lnTo>
                    <a:pt x="505040" y="1632432"/>
                  </a:lnTo>
                  <a:lnTo>
                    <a:pt x="503847" y="1619732"/>
                  </a:lnTo>
                  <a:lnTo>
                    <a:pt x="502170" y="1619732"/>
                  </a:lnTo>
                  <a:lnTo>
                    <a:pt x="499224" y="1607032"/>
                  </a:lnTo>
                  <a:lnTo>
                    <a:pt x="506895" y="1607032"/>
                  </a:lnTo>
                  <a:lnTo>
                    <a:pt x="508635" y="1619732"/>
                  </a:lnTo>
                  <a:lnTo>
                    <a:pt x="533971" y="1619732"/>
                  </a:lnTo>
                  <a:lnTo>
                    <a:pt x="533971" y="1607032"/>
                  </a:lnTo>
                  <a:lnTo>
                    <a:pt x="513295" y="1607032"/>
                  </a:lnTo>
                  <a:lnTo>
                    <a:pt x="528624" y="1594332"/>
                  </a:lnTo>
                  <a:lnTo>
                    <a:pt x="540918" y="1594332"/>
                  </a:lnTo>
                  <a:lnTo>
                    <a:pt x="548919" y="1607032"/>
                  </a:lnTo>
                  <a:lnTo>
                    <a:pt x="548919" y="1099032"/>
                  </a:lnTo>
                  <a:lnTo>
                    <a:pt x="547674" y="1099032"/>
                  </a:lnTo>
                  <a:lnTo>
                    <a:pt x="542544" y="1086332"/>
                  </a:lnTo>
                  <a:lnTo>
                    <a:pt x="525589" y="1086332"/>
                  </a:lnTo>
                  <a:lnTo>
                    <a:pt x="526554" y="1073632"/>
                  </a:lnTo>
                  <a:lnTo>
                    <a:pt x="514108" y="1073632"/>
                  </a:lnTo>
                  <a:lnTo>
                    <a:pt x="515975" y="1086332"/>
                  </a:lnTo>
                  <a:lnTo>
                    <a:pt x="511187" y="1086332"/>
                  </a:lnTo>
                  <a:lnTo>
                    <a:pt x="509041" y="1073632"/>
                  </a:lnTo>
                  <a:lnTo>
                    <a:pt x="496404" y="1073632"/>
                  </a:lnTo>
                  <a:lnTo>
                    <a:pt x="492937" y="1086332"/>
                  </a:lnTo>
                  <a:lnTo>
                    <a:pt x="432943" y="1086332"/>
                  </a:lnTo>
                  <a:lnTo>
                    <a:pt x="427101" y="1073632"/>
                  </a:lnTo>
                  <a:lnTo>
                    <a:pt x="413524" y="1073632"/>
                  </a:lnTo>
                  <a:lnTo>
                    <a:pt x="408711" y="1086332"/>
                  </a:lnTo>
                  <a:lnTo>
                    <a:pt x="391744" y="1086332"/>
                  </a:lnTo>
                  <a:lnTo>
                    <a:pt x="393230" y="1073632"/>
                  </a:lnTo>
                  <a:lnTo>
                    <a:pt x="384962" y="1073632"/>
                  </a:lnTo>
                  <a:lnTo>
                    <a:pt x="386410" y="1086332"/>
                  </a:lnTo>
                  <a:lnTo>
                    <a:pt x="366661" y="1086332"/>
                  </a:lnTo>
                  <a:lnTo>
                    <a:pt x="364007" y="1099032"/>
                  </a:lnTo>
                  <a:lnTo>
                    <a:pt x="522871" y="1099032"/>
                  </a:lnTo>
                  <a:lnTo>
                    <a:pt x="535774" y="1099032"/>
                  </a:lnTo>
                  <a:lnTo>
                    <a:pt x="537527" y="1111732"/>
                  </a:lnTo>
                  <a:lnTo>
                    <a:pt x="523163" y="1111732"/>
                  </a:lnTo>
                  <a:lnTo>
                    <a:pt x="522871" y="1099032"/>
                  </a:lnTo>
                  <a:lnTo>
                    <a:pt x="507187" y="1111732"/>
                  </a:lnTo>
                  <a:lnTo>
                    <a:pt x="489762" y="1111732"/>
                  </a:lnTo>
                  <a:lnTo>
                    <a:pt x="471093" y="1124432"/>
                  </a:lnTo>
                  <a:lnTo>
                    <a:pt x="412889" y="1124432"/>
                  </a:lnTo>
                  <a:lnTo>
                    <a:pt x="394411" y="1137132"/>
                  </a:lnTo>
                  <a:lnTo>
                    <a:pt x="362648" y="1137132"/>
                  </a:lnTo>
                  <a:lnTo>
                    <a:pt x="360667" y="1149832"/>
                  </a:lnTo>
                  <a:lnTo>
                    <a:pt x="317309" y="1149832"/>
                  </a:lnTo>
                  <a:lnTo>
                    <a:pt x="305371" y="1137132"/>
                  </a:lnTo>
                  <a:lnTo>
                    <a:pt x="301485" y="1149832"/>
                  </a:lnTo>
                  <a:lnTo>
                    <a:pt x="281012" y="1149832"/>
                  </a:lnTo>
                  <a:lnTo>
                    <a:pt x="277749" y="1162532"/>
                  </a:lnTo>
                  <a:lnTo>
                    <a:pt x="258648" y="1162532"/>
                  </a:lnTo>
                  <a:lnTo>
                    <a:pt x="257479" y="1175232"/>
                  </a:lnTo>
                  <a:lnTo>
                    <a:pt x="289674" y="1175232"/>
                  </a:lnTo>
                  <a:lnTo>
                    <a:pt x="297383" y="1187932"/>
                  </a:lnTo>
                  <a:lnTo>
                    <a:pt x="298589" y="1175232"/>
                  </a:lnTo>
                  <a:lnTo>
                    <a:pt x="343839" y="1175232"/>
                  </a:lnTo>
                  <a:lnTo>
                    <a:pt x="342900" y="1162532"/>
                  </a:lnTo>
                  <a:lnTo>
                    <a:pt x="445973" y="1162532"/>
                  </a:lnTo>
                  <a:lnTo>
                    <a:pt x="453466" y="1149832"/>
                  </a:lnTo>
                  <a:lnTo>
                    <a:pt x="510819" y="1149832"/>
                  </a:lnTo>
                  <a:lnTo>
                    <a:pt x="506780" y="1162532"/>
                  </a:lnTo>
                  <a:lnTo>
                    <a:pt x="496316" y="1175232"/>
                  </a:lnTo>
                  <a:lnTo>
                    <a:pt x="491731" y="1175232"/>
                  </a:lnTo>
                  <a:lnTo>
                    <a:pt x="494245" y="1187932"/>
                  </a:lnTo>
                  <a:lnTo>
                    <a:pt x="462432" y="1187932"/>
                  </a:lnTo>
                  <a:lnTo>
                    <a:pt x="460667" y="1200632"/>
                  </a:lnTo>
                  <a:lnTo>
                    <a:pt x="456336" y="1200632"/>
                  </a:lnTo>
                  <a:lnTo>
                    <a:pt x="456336" y="1264132"/>
                  </a:lnTo>
                  <a:lnTo>
                    <a:pt x="451319" y="1264132"/>
                  </a:lnTo>
                  <a:lnTo>
                    <a:pt x="450646" y="1251432"/>
                  </a:lnTo>
                  <a:lnTo>
                    <a:pt x="456336" y="1264132"/>
                  </a:lnTo>
                  <a:lnTo>
                    <a:pt x="456336" y="1200632"/>
                  </a:lnTo>
                  <a:lnTo>
                    <a:pt x="438810" y="1200632"/>
                  </a:lnTo>
                  <a:lnTo>
                    <a:pt x="433514" y="1187932"/>
                  </a:lnTo>
                  <a:lnTo>
                    <a:pt x="426593" y="1187932"/>
                  </a:lnTo>
                  <a:lnTo>
                    <a:pt x="420484" y="1200632"/>
                  </a:lnTo>
                  <a:lnTo>
                    <a:pt x="398627" y="1200632"/>
                  </a:lnTo>
                  <a:lnTo>
                    <a:pt x="393166" y="1213332"/>
                  </a:lnTo>
                  <a:lnTo>
                    <a:pt x="384975" y="1213332"/>
                  </a:lnTo>
                  <a:lnTo>
                    <a:pt x="375856" y="1226032"/>
                  </a:lnTo>
                  <a:lnTo>
                    <a:pt x="385610" y="1226032"/>
                  </a:lnTo>
                  <a:lnTo>
                    <a:pt x="385229" y="1238732"/>
                  </a:lnTo>
                  <a:lnTo>
                    <a:pt x="371335" y="1238732"/>
                  </a:lnTo>
                  <a:lnTo>
                    <a:pt x="374777" y="1226032"/>
                  </a:lnTo>
                  <a:lnTo>
                    <a:pt x="346570" y="1226032"/>
                  </a:lnTo>
                  <a:lnTo>
                    <a:pt x="341210" y="1238732"/>
                  </a:lnTo>
                  <a:lnTo>
                    <a:pt x="346735" y="1238732"/>
                  </a:lnTo>
                  <a:lnTo>
                    <a:pt x="333756" y="1251432"/>
                  </a:lnTo>
                  <a:lnTo>
                    <a:pt x="322643" y="1251432"/>
                  </a:lnTo>
                  <a:lnTo>
                    <a:pt x="324065" y="1264132"/>
                  </a:lnTo>
                  <a:lnTo>
                    <a:pt x="327355" y="1264132"/>
                  </a:lnTo>
                  <a:lnTo>
                    <a:pt x="339534" y="1276832"/>
                  </a:lnTo>
                  <a:lnTo>
                    <a:pt x="369176" y="1276832"/>
                  </a:lnTo>
                  <a:lnTo>
                    <a:pt x="384352" y="1264132"/>
                  </a:lnTo>
                  <a:lnTo>
                    <a:pt x="398551" y="1264132"/>
                  </a:lnTo>
                  <a:lnTo>
                    <a:pt x="398830" y="1276832"/>
                  </a:lnTo>
                  <a:lnTo>
                    <a:pt x="374243" y="1276832"/>
                  </a:lnTo>
                  <a:lnTo>
                    <a:pt x="362585" y="1289532"/>
                  </a:lnTo>
                  <a:lnTo>
                    <a:pt x="287261" y="1289532"/>
                  </a:lnTo>
                  <a:lnTo>
                    <a:pt x="283108" y="1302232"/>
                  </a:lnTo>
                  <a:lnTo>
                    <a:pt x="279895" y="1302232"/>
                  </a:lnTo>
                  <a:lnTo>
                    <a:pt x="280301" y="1314932"/>
                  </a:lnTo>
                  <a:lnTo>
                    <a:pt x="313956" y="1302232"/>
                  </a:lnTo>
                  <a:lnTo>
                    <a:pt x="410806" y="1302232"/>
                  </a:lnTo>
                  <a:lnTo>
                    <a:pt x="410908" y="1314932"/>
                  </a:lnTo>
                  <a:lnTo>
                    <a:pt x="415036" y="1314932"/>
                  </a:lnTo>
                  <a:lnTo>
                    <a:pt x="414439" y="1302232"/>
                  </a:lnTo>
                  <a:lnTo>
                    <a:pt x="428485" y="1302232"/>
                  </a:lnTo>
                  <a:lnTo>
                    <a:pt x="434365" y="1289532"/>
                  </a:lnTo>
                  <a:lnTo>
                    <a:pt x="439000" y="1289532"/>
                  </a:lnTo>
                  <a:lnTo>
                    <a:pt x="442480" y="1302232"/>
                  </a:lnTo>
                  <a:lnTo>
                    <a:pt x="436676" y="1302232"/>
                  </a:lnTo>
                  <a:lnTo>
                    <a:pt x="439724" y="1314932"/>
                  </a:lnTo>
                  <a:lnTo>
                    <a:pt x="443420" y="1314932"/>
                  </a:lnTo>
                  <a:lnTo>
                    <a:pt x="442188" y="1327632"/>
                  </a:lnTo>
                  <a:lnTo>
                    <a:pt x="434581" y="1327632"/>
                  </a:lnTo>
                  <a:lnTo>
                    <a:pt x="437337" y="1314932"/>
                  </a:lnTo>
                  <a:lnTo>
                    <a:pt x="421563" y="1314932"/>
                  </a:lnTo>
                  <a:lnTo>
                    <a:pt x="412953" y="1327632"/>
                  </a:lnTo>
                  <a:lnTo>
                    <a:pt x="396379" y="1327632"/>
                  </a:lnTo>
                  <a:lnTo>
                    <a:pt x="391375" y="1340332"/>
                  </a:lnTo>
                  <a:lnTo>
                    <a:pt x="389331" y="1327632"/>
                  </a:lnTo>
                  <a:lnTo>
                    <a:pt x="355866" y="1327632"/>
                  </a:lnTo>
                  <a:lnTo>
                    <a:pt x="356755" y="1340332"/>
                  </a:lnTo>
                  <a:lnTo>
                    <a:pt x="334149" y="1340332"/>
                  </a:lnTo>
                  <a:lnTo>
                    <a:pt x="326174" y="1353032"/>
                  </a:lnTo>
                  <a:lnTo>
                    <a:pt x="316204" y="1353032"/>
                  </a:lnTo>
                  <a:lnTo>
                    <a:pt x="311569" y="1365732"/>
                  </a:lnTo>
                  <a:lnTo>
                    <a:pt x="305981" y="1365732"/>
                  </a:lnTo>
                  <a:lnTo>
                    <a:pt x="305231" y="1353032"/>
                  </a:lnTo>
                  <a:lnTo>
                    <a:pt x="300710" y="1353032"/>
                  </a:lnTo>
                  <a:lnTo>
                    <a:pt x="299034" y="1365732"/>
                  </a:lnTo>
                  <a:lnTo>
                    <a:pt x="301015" y="1365732"/>
                  </a:lnTo>
                  <a:lnTo>
                    <a:pt x="301942" y="1378432"/>
                  </a:lnTo>
                  <a:lnTo>
                    <a:pt x="289179" y="1378432"/>
                  </a:lnTo>
                  <a:lnTo>
                    <a:pt x="285419" y="1391132"/>
                  </a:lnTo>
                  <a:lnTo>
                    <a:pt x="276174" y="1391132"/>
                  </a:lnTo>
                  <a:lnTo>
                    <a:pt x="277164" y="1403832"/>
                  </a:lnTo>
                  <a:lnTo>
                    <a:pt x="235356" y="1403832"/>
                  </a:lnTo>
                  <a:lnTo>
                    <a:pt x="217639" y="1416532"/>
                  </a:lnTo>
                  <a:lnTo>
                    <a:pt x="195478" y="1416532"/>
                  </a:lnTo>
                  <a:lnTo>
                    <a:pt x="198361" y="1429232"/>
                  </a:lnTo>
                  <a:lnTo>
                    <a:pt x="224167" y="1429232"/>
                  </a:lnTo>
                  <a:lnTo>
                    <a:pt x="226822" y="1416532"/>
                  </a:lnTo>
                  <a:lnTo>
                    <a:pt x="279933" y="1416532"/>
                  </a:lnTo>
                  <a:lnTo>
                    <a:pt x="280962" y="1429232"/>
                  </a:lnTo>
                  <a:lnTo>
                    <a:pt x="283273" y="1429232"/>
                  </a:lnTo>
                  <a:lnTo>
                    <a:pt x="288163" y="1441932"/>
                  </a:lnTo>
                  <a:lnTo>
                    <a:pt x="288658" y="1429232"/>
                  </a:lnTo>
                  <a:lnTo>
                    <a:pt x="295160" y="1429232"/>
                  </a:lnTo>
                  <a:lnTo>
                    <a:pt x="290169" y="1441932"/>
                  </a:lnTo>
                  <a:lnTo>
                    <a:pt x="284429" y="1454632"/>
                  </a:lnTo>
                  <a:lnTo>
                    <a:pt x="278422" y="1454632"/>
                  </a:lnTo>
                  <a:lnTo>
                    <a:pt x="272618" y="1467332"/>
                  </a:lnTo>
                  <a:lnTo>
                    <a:pt x="253288" y="1467332"/>
                  </a:lnTo>
                  <a:lnTo>
                    <a:pt x="246659" y="1480032"/>
                  </a:lnTo>
                  <a:lnTo>
                    <a:pt x="242595" y="1492732"/>
                  </a:lnTo>
                  <a:lnTo>
                    <a:pt x="251104" y="1492732"/>
                  </a:lnTo>
                  <a:lnTo>
                    <a:pt x="257873" y="1480032"/>
                  </a:lnTo>
                  <a:lnTo>
                    <a:pt x="263169" y="1480032"/>
                  </a:lnTo>
                  <a:lnTo>
                    <a:pt x="267271" y="1492732"/>
                  </a:lnTo>
                  <a:lnTo>
                    <a:pt x="254127" y="1492732"/>
                  </a:lnTo>
                  <a:lnTo>
                    <a:pt x="246646" y="1505432"/>
                  </a:lnTo>
                  <a:lnTo>
                    <a:pt x="234543" y="1505432"/>
                  </a:lnTo>
                  <a:lnTo>
                    <a:pt x="233768" y="1492732"/>
                  </a:lnTo>
                  <a:lnTo>
                    <a:pt x="229285" y="1492732"/>
                  </a:lnTo>
                  <a:lnTo>
                    <a:pt x="228676" y="1505432"/>
                  </a:lnTo>
                  <a:lnTo>
                    <a:pt x="212001" y="1505432"/>
                  </a:lnTo>
                  <a:lnTo>
                    <a:pt x="199593" y="1518132"/>
                  </a:lnTo>
                  <a:lnTo>
                    <a:pt x="237947" y="1518132"/>
                  </a:lnTo>
                  <a:lnTo>
                    <a:pt x="250837" y="1505432"/>
                  </a:lnTo>
                  <a:lnTo>
                    <a:pt x="276123" y="1505432"/>
                  </a:lnTo>
                  <a:lnTo>
                    <a:pt x="281254" y="1518132"/>
                  </a:lnTo>
                  <a:lnTo>
                    <a:pt x="312534" y="1518132"/>
                  </a:lnTo>
                  <a:lnTo>
                    <a:pt x="307695" y="1530832"/>
                  </a:lnTo>
                  <a:lnTo>
                    <a:pt x="308317" y="1530832"/>
                  </a:lnTo>
                  <a:lnTo>
                    <a:pt x="309841" y="1543532"/>
                  </a:lnTo>
                  <a:lnTo>
                    <a:pt x="316001" y="1556232"/>
                  </a:lnTo>
                  <a:lnTo>
                    <a:pt x="324065" y="1556232"/>
                  </a:lnTo>
                  <a:lnTo>
                    <a:pt x="331279" y="1568932"/>
                  </a:lnTo>
                  <a:lnTo>
                    <a:pt x="324650" y="1568932"/>
                  </a:lnTo>
                  <a:lnTo>
                    <a:pt x="335826" y="1581632"/>
                  </a:lnTo>
                  <a:lnTo>
                    <a:pt x="347941" y="1581632"/>
                  </a:lnTo>
                  <a:lnTo>
                    <a:pt x="358940" y="1568932"/>
                  </a:lnTo>
                  <a:lnTo>
                    <a:pt x="366737" y="1581632"/>
                  </a:lnTo>
                  <a:lnTo>
                    <a:pt x="355536" y="1581632"/>
                  </a:lnTo>
                  <a:lnTo>
                    <a:pt x="355180" y="1594332"/>
                  </a:lnTo>
                  <a:lnTo>
                    <a:pt x="340499" y="1594332"/>
                  </a:lnTo>
                  <a:lnTo>
                    <a:pt x="340309" y="1607032"/>
                  </a:lnTo>
                  <a:lnTo>
                    <a:pt x="353161" y="1607032"/>
                  </a:lnTo>
                  <a:lnTo>
                    <a:pt x="353110" y="1619732"/>
                  </a:lnTo>
                  <a:lnTo>
                    <a:pt x="355841" y="1632432"/>
                  </a:lnTo>
                  <a:lnTo>
                    <a:pt x="347700" y="1632432"/>
                  </a:lnTo>
                  <a:lnTo>
                    <a:pt x="346265" y="1645132"/>
                  </a:lnTo>
                  <a:lnTo>
                    <a:pt x="335495" y="1632432"/>
                  </a:lnTo>
                  <a:lnTo>
                    <a:pt x="334365" y="1645132"/>
                  </a:lnTo>
                  <a:lnTo>
                    <a:pt x="328726" y="1645132"/>
                  </a:lnTo>
                  <a:lnTo>
                    <a:pt x="325513" y="1670532"/>
                  </a:lnTo>
                  <a:lnTo>
                    <a:pt x="337566" y="1670532"/>
                  </a:lnTo>
                  <a:lnTo>
                    <a:pt x="341261" y="1657832"/>
                  </a:lnTo>
                  <a:lnTo>
                    <a:pt x="357454" y="1657832"/>
                  </a:lnTo>
                  <a:lnTo>
                    <a:pt x="357911" y="1670532"/>
                  </a:lnTo>
                  <a:lnTo>
                    <a:pt x="364286" y="1670532"/>
                  </a:lnTo>
                  <a:lnTo>
                    <a:pt x="366636" y="1657832"/>
                  </a:lnTo>
                  <a:lnTo>
                    <a:pt x="370776" y="1645132"/>
                  </a:lnTo>
                  <a:lnTo>
                    <a:pt x="379933" y="1657832"/>
                  </a:lnTo>
                  <a:lnTo>
                    <a:pt x="389267" y="1645132"/>
                  </a:lnTo>
                  <a:lnTo>
                    <a:pt x="411175" y="1645132"/>
                  </a:lnTo>
                  <a:lnTo>
                    <a:pt x="416191" y="1632432"/>
                  </a:lnTo>
                  <a:lnTo>
                    <a:pt x="428383" y="1632432"/>
                  </a:lnTo>
                  <a:lnTo>
                    <a:pt x="427596" y="1645132"/>
                  </a:lnTo>
                  <a:lnTo>
                    <a:pt x="440715" y="1645132"/>
                  </a:lnTo>
                  <a:lnTo>
                    <a:pt x="436206" y="1632432"/>
                  </a:lnTo>
                  <a:lnTo>
                    <a:pt x="441871" y="1632432"/>
                  </a:lnTo>
                  <a:lnTo>
                    <a:pt x="444627" y="1619732"/>
                  </a:lnTo>
                  <a:lnTo>
                    <a:pt x="462927" y="1619732"/>
                  </a:lnTo>
                  <a:lnTo>
                    <a:pt x="466229" y="1632432"/>
                  </a:lnTo>
                  <a:lnTo>
                    <a:pt x="460209" y="1632432"/>
                  </a:lnTo>
                  <a:lnTo>
                    <a:pt x="458800" y="1645132"/>
                  </a:lnTo>
                  <a:lnTo>
                    <a:pt x="471728" y="1645132"/>
                  </a:lnTo>
                  <a:lnTo>
                    <a:pt x="469900" y="1632432"/>
                  </a:lnTo>
                  <a:lnTo>
                    <a:pt x="474281" y="1632432"/>
                  </a:lnTo>
                  <a:lnTo>
                    <a:pt x="471728" y="1645132"/>
                  </a:lnTo>
                  <a:lnTo>
                    <a:pt x="479005" y="1645132"/>
                  </a:lnTo>
                  <a:lnTo>
                    <a:pt x="480212" y="1632432"/>
                  </a:lnTo>
                  <a:lnTo>
                    <a:pt x="479971" y="1632432"/>
                  </a:lnTo>
                  <a:lnTo>
                    <a:pt x="478142" y="1619732"/>
                  </a:lnTo>
                  <a:lnTo>
                    <a:pt x="476478" y="1619732"/>
                  </a:lnTo>
                  <a:lnTo>
                    <a:pt x="477139" y="1607032"/>
                  </a:lnTo>
                  <a:lnTo>
                    <a:pt x="488823" y="1607032"/>
                  </a:lnTo>
                  <a:lnTo>
                    <a:pt x="490016" y="1619732"/>
                  </a:lnTo>
                  <a:lnTo>
                    <a:pt x="484390" y="1619732"/>
                  </a:lnTo>
                  <a:lnTo>
                    <a:pt x="483755" y="1632432"/>
                  </a:lnTo>
                  <a:lnTo>
                    <a:pt x="485787" y="1645132"/>
                  </a:lnTo>
                  <a:lnTo>
                    <a:pt x="488188" y="1657832"/>
                  </a:lnTo>
                  <a:lnTo>
                    <a:pt x="467880" y="1657832"/>
                  </a:lnTo>
                  <a:lnTo>
                    <a:pt x="462229" y="1670532"/>
                  </a:lnTo>
                  <a:lnTo>
                    <a:pt x="447954" y="1670532"/>
                  </a:lnTo>
                  <a:lnTo>
                    <a:pt x="448424" y="1683232"/>
                  </a:lnTo>
                  <a:lnTo>
                    <a:pt x="462495" y="1670532"/>
                  </a:lnTo>
                  <a:lnTo>
                    <a:pt x="478193" y="1670532"/>
                  </a:lnTo>
                  <a:lnTo>
                    <a:pt x="494372" y="1657832"/>
                  </a:lnTo>
                  <a:lnTo>
                    <a:pt x="509854" y="1670532"/>
                  </a:lnTo>
                  <a:lnTo>
                    <a:pt x="512318" y="1657832"/>
                  </a:lnTo>
                  <a:lnTo>
                    <a:pt x="528485" y="1657832"/>
                  </a:lnTo>
                  <a:lnTo>
                    <a:pt x="533717" y="1670532"/>
                  </a:lnTo>
                  <a:lnTo>
                    <a:pt x="541299" y="1670532"/>
                  </a:lnTo>
                  <a:lnTo>
                    <a:pt x="542036" y="1657832"/>
                  </a:lnTo>
                  <a:lnTo>
                    <a:pt x="547979" y="1657832"/>
                  </a:lnTo>
                  <a:lnTo>
                    <a:pt x="547306" y="1645132"/>
                  </a:lnTo>
                  <a:lnTo>
                    <a:pt x="556412" y="1645132"/>
                  </a:lnTo>
                  <a:lnTo>
                    <a:pt x="558457" y="1645132"/>
                  </a:lnTo>
                  <a:lnTo>
                    <a:pt x="560095" y="1657832"/>
                  </a:lnTo>
                  <a:lnTo>
                    <a:pt x="563384" y="1670532"/>
                  </a:lnTo>
                  <a:lnTo>
                    <a:pt x="569175" y="1670532"/>
                  </a:lnTo>
                  <a:lnTo>
                    <a:pt x="569595" y="1657832"/>
                  </a:lnTo>
                  <a:lnTo>
                    <a:pt x="567220" y="1645132"/>
                  </a:lnTo>
                  <a:lnTo>
                    <a:pt x="602513" y="1645132"/>
                  </a:lnTo>
                  <a:lnTo>
                    <a:pt x="606602" y="1657832"/>
                  </a:lnTo>
                  <a:lnTo>
                    <a:pt x="610768" y="1657832"/>
                  </a:lnTo>
                  <a:lnTo>
                    <a:pt x="613943" y="1645132"/>
                  </a:lnTo>
                  <a:lnTo>
                    <a:pt x="627303" y="1645132"/>
                  </a:lnTo>
                  <a:lnTo>
                    <a:pt x="660412" y="1645132"/>
                  </a:lnTo>
                  <a:lnTo>
                    <a:pt x="659739" y="1657832"/>
                  </a:lnTo>
                  <a:lnTo>
                    <a:pt x="652030" y="1657832"/>
                  </a:lnTo>
                  <a:lnTo>
                    <a:pt x="656818" y="1670532"/>
                  </a:lnTo>
                  <a:lnTo>
                    <a:pt x="629170" y="1670532"/>
                  </a:lnTo>
                  <a:lnTo>
                    <a:pt x="623722" y="1670532"/>
                  </a:lnTo>
                  <a:lnTo>
                    <a:pt x="622147" y="1683232"/>
                  </a:lnTo>
                  <a:lnTo>
                    <a:pt x="633425" y="1683232"/>
                  </a:lnTo>
                  <a:lnTo>
                    <a:pt x="633196" y="1695932"/>
                  </a:lnTo>
                  <a:lnTo>
                    <a:pt x="620814" y="1695932"/>
                  </a:lnTo>
                  <a:lnTo>
                    <a:pt x="620814" y="1734032"/>
                  </a:lnTo>
                  <a:lnTo>
                    <a:pt x="620522" y="1746732"/>
                  </a:lnTo>
                  <a:lnTo>
                    <a:pt x="614616" y="1734032"/>
                  </a:lnTo>
                  <a:lnTo>
                    <a:pt x="620814" y="1734032"/>
                  </a:lnTo>
                  <a:lnTo>
                    <a:pt x="620814" y="1695932"/>
                  </a:lnTo>
                  <a:lnTo>
                    <a:pt x="593178" y="1695932"/>
                  </a:lnTo>
                  <a:lnTo>
                    <a:pt x="593686" y="1708632"/>
                  </a:lnTo>
                  <a:lnTo>
                    <a:pt x="588137" y="1708632"/>
                  </a:lnTo>
                  <a:lnTo>
                    <a:pt x="588137" y="1746732"/>
                  </a:lnTo>
                  <a:lnTo>
                    <a:pt x="581050" y="1746732"/>
                  </a:lnTo>
                  <a:lnTo>
                    <a:pt x="585203" y="1734032"/>
                  </a:lnTo>
                  <a:lnTo>
                    <a:pt x="588137" y="1746732"/>
                  </a:lnTo>
                  <a:lnTo>
                    <a:pt x="588137" y="1708632"/>
                  </a:lnTo>
                  <a:lnTo>
                    <a:pt x="575818" y="1708632"/>
                  </a:lnTo>
                  <a:lnTo>
                    <a:pt x="575818" y="1759432"/>
                  </a:lnTo>
                  <a:lnTo>
                    <a:pt x="566039" y="1759432"/>
                  </a:lnTo>
                  <a:lnTo>
                    <a:pt x="566508" y="1746732"/>
                  </a:lnTo>
                  <a:lnTo>
                    <a:pt x="575691" y="1746732"/>
                  </a:lnTo>
                  <a:lnTo>
                    <a:pt x="575818" y="1759432"/>
                  </a:lnTo>
                  <a:lnTo>
                    <a:pt x="575818" y="1708632"/>
                  </a:lnTo>
                  <a:lnTo>
                    <a:pt x="553339" y="1708632"/>
                  </a:lnTo>
                  <a:lnTo>
                    <a:pt x="558266" y="1721332"/>
                  </a:lnTo>
                  <a:lnTo>
                    <a:pt x="557276" y="1721332"/>
                  </a:lnTo>
                  <a:lnTo>
                    <a:pt x="557276" y="1873732"/>
                  </a:lnTo>
                  <a:lnTo>
                    <a:pt x="547751" y="1873732"/>
                  </a:lnTo>
                  <a:lnTo>
                    <a:pt x="548043" y="1861032"/>
                  </a:lnTo>
                  <a:lnTo>
                    <a:pt x="555764" y="1861032"/>
                  </a:lnTo>
                  <a:lnTo>
                    <a:pt x="557276" y="1873732"/>
                  </a:lnTo>
                  <a:lnTo>
                    <a:pt x="557276" y="1721332"/>
                  </a:lnTo>
                  <a:lnTo>
                    <a:pt x="556158" y="1721332"/>
                  </a:lnTo>
                  <a:lnTo>
                    <a:pt x="556158" y="1848332"/>
                  </a:lnTo>
                  <a:lnTo>
                    <a:pt x="549338" y="1848332"/>
                  </a:lnTo>
                  <a:lnTo>
                    <a:pt x="549097" y="1835632"/>
                  </a:lnTo>
                  <a:lnTo>
                    <a:pt x="555040" y="1835632"/>
                  </a:lnTo>
                  <a:lnTo>
                    <a:pt x="556158" y="1848332"/>
                  </a:lnTo>
                  <a:lnTo>
                    <a:pt x="556158" y="1721332"/>
                  </a:lnTo>
                  <a:lnTo>
                    <a:pt x="555498" y="1721332"/>
                  </a:lnTo>
                  <a:lnTo>
                    <a:pt x="555498" y="1759432"/>
                  </a:lnTo>
                  <a:lnTo>
                    <a:pt x="548652" y="1759432"/>
                  </a:lnTo>
                  <a:lnTo>
                    <a:pt x="548563" y="1746732"/>
                  </a:lnTo>
                  <a:lnTo>
                    <a:pt x="555396" y="1746732"/>
                  </a:lnTo>
                  <a:lnTo>
                    <a:pt x="555498" y="1759432"/>
                  </a:lnTo>
                  <a:lnTo>
                    <a:pt x="555498" y="1721332"/>
                  </a:lnTo>
                  <a:lnTo>
                    <a:pt x="549021" y="1721332"/>
                  </a:lnTo>
                  <a:lnTo>
                    <a:pt x="546747" y="1708632"/>
                  </a:lnTo>
                  <a:lnTo>
                    <a:pt x="538988" y="1708632"/>
                  </a:lnTo>
                  <a:lnTo>
                    <a:pt x="537718" y="1695932"/>
                  </a:lnTo>
                  <a:lnTo>
                    <a:pt x="537197" y="1695932"/>
                  </a:lnTo>
                  <a:lnTo>
                    <a:pt x="531685" y="1683232"/>
                  </a:lnTo>
                  <a:lnTo>
                    <a:pt x="530771" y="1695932"/>
                  </a:lnTo>
                  <a:lnTo>
                    <a:pt x="529501" y="1708632"/>
                  </a:lnTo>
                  <a:lnTo>
                    <a:pt x="528866" y="1708632"/>
                  </a:lnTo>
                  <a:lnTo>
                    <a:pt x="529805" y="1721332"/>
                  </a:lnTo>
                  <a:lnTo>
                    <a:pt x="516394" y="1721332"/>
                  </a:lnTo>
                  <a:lnTo>
                    <a:pt x="516115" y="1734032"/>
                  </a:lnTo>
                  <a:lnTo>
                    <a:pt x="525957" y="1734032"/>
                  </a:lnTo>
                  <a:lnTo>
                    <a:pt x="527431" y="1746732"/>
                  </a:lnTo>
                  <a:lnTo>
                    <a:pt x="502894" y="1746732"/>
                  </a:lnTo>
                  <a:lnTo>
                    <a:pt x="503351" y="1734032"/>
                  </a:lnTo>
                  <a:lnTo>
                    <a:pt x="499656" y="1734032"/>
                  </a:lnTo>
                  <a:lnTo>
                    <a:pt x="499656" y="1746732"/>
                  </a:lnTo>
                  <a:lnTo>
                    <a:pt x="484568" y="1746732"/>
                  </a:lnTo>
                  <a:lnTo>
                    <a:pt x="490918" y="1759432"/>
                  </a:lnTo>
                  <a:lnTo>
                    <a:pt x="538568" y="1759432"/>
                  </a:lnTo>
                  <a:lnTo>
                    <a:pt x="532320" y="1772132"/>
                  </a:lnTo>
                  <a:lnTo>
                    <a:pt x="525945" y="1772132"/>
                  </a:lnTo>
                  <a:lnTo>
                    <a:pt x="519163" y="1784832"/>
                  </a:lnTo>
                  <a:lnTo>
                    <a:pt x="478218" y="1784832"/>
                  </a:lnTo>
                  <a:lnTo>
                    <a:pt x="477786" y="1797532"/>
                  </a:lnTo>
                  <a:lnTo>
                    <a:pt x="460971" y="1797532"/>
                  </a:lnTo>
                  <a:lnTo>
                    <a:pt x="460324" y="1784832"/>
                  </a:lnTo>
                  <a:lnTo>
                    <a:pt x="453491" y="1784832"/>
                  </a:lnTo>
                  <a:lnTo>
                    <a:pt x="453618" y="1797532"/>
                  </a:lnTo>
                  <a:lnTo>
                    <a:pt x="455688" y="1810232"/>
                  </a:lnTo>
                  <a:lnTo>
                    <a:pt x="457949" y="1810232"/>
                  </a:lnTo>
                  <a:lnTo>
                    <a:pt x="458660" y="1822932"/>
                  </a:lnTo>
                  <a:lnTo>
                    <a:pt x="459244" y="1822932"/>
                  </a:lnTo>
                  <a:lnTo>
                    <a:pt x="459168" y="1835632"/>
                  </a:lnTo>
                  <a:lnTo>
                    <a:pt x="450799" y="1835632"/>
                  </a:lnTo>
                  <a:lnTo>
                    <a:pt x="447840" y="1848332"/>
                  </a:lnTo>
                  <a:lnTo>
                    <a:pt x="446925" y="1861032"/>
                  </a:lnTo>
                  <a:lnTo>
                    <a:pt x="456869" y="1861032"/>
                  </a:lnTo>
                  <a:lnTo>
                    <a:pt x="456692" y="1848332"/>
                  </a:lnTo>
                  <a:lnTo>
                    <a:pt x="467880" y="1848332"/>
                  </a:lnTo>
                  <a:lnTo>
                    <a:pt x="470522" y="1861032"/>
                  </a:lnTo>
                  <a:lnTo>
                    <a:pt x="468947" y="1848332"/>
                  </a:lnTo>
                  <a:lnTo>
                    <a:pt x="467372" y="1835632"/>
                  </a:lnTo>
                  <a:lnTo>
                    <a:pt x="463588" y="1822932"/>
                  </a:lnTo>
                  <a:lnTo>
                    <a:pt x="462648" y="1810232"/>
                  </a:lnTo>
                  <a:lnTo>
                    <a:pt x="469773" y="1810232"/>
                  </a:lnTo>
                  <a:lnTo>
                    <a:pt x="468769" y="1822932"/>
                  </a:lnTo>
                  <a:lnTo>
                    <a:pt x="474649" y="1822932"/>
                  </a:lnTo>
                  <a:lnTo>
                    <a:pt x="477189" y="1810232"/>
                  </a:lnTo>
                  <a:lnTo>
                    <a:pt x="478955" y="1822932"/>
                  </a:lnTo>
                  <a:lnTo>
                    <a:pt x="485089" y="1822932"/>
                  </a:lnTo>
                  <a:lnTo>
                    <a:pt x="485724" y="1810232"/>
                  </a:lnTo>
                  <a:lnTo>
                    <a:pt x="533654" y="1810232"/>
                  </a:lnTo>
                  <a:lnTo>
                    <a:pt x="534327" y="1822932"/>
                  </a:lnTo>
                  <a:lnTo>
                    <a:pt x="531114" y="1822932"/>
                  </a:lnTo>
                  <a:lnTo>
                    <a:pt x="534771" y="1835632"/>
                  </a:lnTo>
                  <a:lnTo>
                    <a:pt x="545172" y="1835632"/>
                  </a:lnTo>
                  <a:lnTo>
                    <a:pt x="545223" y="1848332"/>
                  </a:lnTo>
                  <a:lnTo>
                    <a:pt x="532015" y="1848332"/>
                  </a:lnTo>
                  <a:lnTo>
                    <a:pt x="535901" y="1861032"/>
                  </a:lnTo>
                  <a:lnTo>
                    <a:pt x="539826" y="1861032"/>
                  </a:lnTo>
                  <a:lnTo>
                    <a:pt x="538746" y="1873732"/>
                  </a:lnTo>
                  <a:lnTo>
                    <a:pt x="529272" y="1873732"/>
                  </a:lnTo>
                  <a:lnTo>
                    <a:pt x="526719" y="1886432"/>
                  </a:lnTo>
                  <a:lnTo>
                    <a:pt x="554202" y="1886432"/>
                  </a:lnTo>
                  <a:lnTo>
                    <a:pt x="553720" y="1899132"/>
                  </a:lnTo>
                  <a:lnTo>
                    <a:pt x="561276" y="1899132"/>
                  </a:lnTo>
                  <a:lnTo>
                    <a:pt x="563562" y="1886432"/>
                  </a:lnTo>
                  <a:lnTo>
                    <a:pt x="564667" y="1873732"/>
                  </a:lnTo>
                  <a:lnTo>
                    <a:pt x="563765" y="1861032"/>
                  </a:lnTo>
                  <a:lnTo>
                    <a:pt x="570103" y="1861032"/>
                  </a:lnTo>
                  <a:lnTo>
                    <a:pt x="570230" y="1848332"/>
                  </a:lnTo>
                  <a:lnTo>
                    <a:pt x="566013" y="1848332"/>
                  </a:lnTo>
                  <a:lnTo>
                    <a:pt x="559752" y="1835632"/>
                  </a:lnTo>
                  <a:lnTo>
                    <a:pt x="562686" y="1835632"/>
                  </a:lnTo>
                  <a:lnTo>
                    <a:pt x="566483" y="1822932"/>
                  </a:lnTo>
                  <a:lnTo>
                    <a:pt x="590054" y="1822932"/>
                  </a:lnTo>
                  <a:lnTo>
                    <a:pt x="600290" y="1822932"/>
                  </a:lnTo>
                  <a:lnTo>
                    <a:pt x="599782" y="1835632"/>
                  </a:lnTo>
                  <a:lnTo>
                    <a:pt x="603250" y="1835632"/>
                  </a:lnTo>
                  <a:lnTo>
                    <a:pt x="607187" y="1822932"/>
                  </a:lnTo>
                  <a:lnTo>
                    <a:pt x="612368" y="1835632"/>
                  </a:lnTo>
                  <a:lnTo>
                    <a:pt x="618680" y="1822932"/>
                  </a:lnTo>
                  <a:lnTo>
                    <a:pt x="634847" y="1822932"/>
                  </a:lnTo>
                  <a:lnTo>
                    <a:pt x="635939" y="1835632"/>
                  </a:lnTo>
                  <a:lnTo>
                    <a:pt x="641832" y="1822932"/>
                  </a:lnTo>
                  <a:lnTo>
                    <a:pt x="642162" y="1835632"/>
                  </a:lnTo>
                  <a:lnTo>
                    <a:pt x="635939" y="1835632"/>
                  </a:lnTo>
                  <a:lnTo>
                    <a:pt x="623074" y="1835632"/>
                  </a:lnTo>
                  <a:lnTo>
                    <a:pt x="623239" y="1848332"/>
                  </a:lnTo>
                  <a:lnTo>
                    <a:pt x="642848" y="1848332"/>
                  </a:lnTo>
                  <a:lnTo>
                    <a:pt x="646645" y="1835632"/>
                  </a:lnTo>
                  <a:lnTo>
                    <a:pt x="660285" y="1835632"/>
                  </a:lnTo>
                  <a:lnTo>
                    <a:pt x="652348" y="1822932"/>
                  </a:lnTo>
                  <a:lnTo>
                    <a:pt x="665276" y="1822932"/>
                  </a:lnTo>
                  <a:lnTo>
                    <a:pt x="660285" y="1835632"/>
                  </a:lnTo>
                  <a:lnTo>
                    <a:pt x="670128" y="1835632"/>
                  </a:lnTo>
                  <a:lnTo>
                    <a:pt x="673887" y="1848332"/>
                  </a:lnTo>
                  <a:lnTo>
                    <a:pt x="661238" y="1848332"/>
                  </a:lnTo>
                  <a:lnTo>
                    <a:pt x="660628" y="1861032"/>
                  </a:lnTo>
                  <a:lnTo>
                    <a:pt x="664070" y="1861032"/>
                  </a:lnTo>
                  <a:lnTo>
                    <a:pt x="663587" y="1873732"/>
                  </a:lnTo>
                  <a:lnTo>
                    <a:pt x="659079" y="1873732"/>
                  </a:lnTo>
                  <a:lnTo>
                    <a:pt x="656043" y="1886432"/>
                  </a:lnTo>
                  <a:lnTo>
                    <a:pt x="653186" y="1899132"/>
                  </a:lnTo>
                  <a:lnTo>
                    <a:pt x="648258" y="1899132"/>
                  </a:lnTo>
                  <a:lnTo>
                    <a:pt x="649185" y="1886432"/>
                  </a:lnTo>
                  <a:lnTo>
                    <a:pt x="637870" y="1886432"/>
                  </a:lnTo>
                  <a:lnTo>
                    <a:pt x="636066" y="1899132"/>
                  </a:lnTo>
                  <a:lnTo>
                    <a:pt x="634644" y="1899132"/>
                  </a:lnTo>
                  <a:lnTo>
                    <a:pt x="630542" y="1911832"/>
                  </a:lnTo>
                  <a:lnTo>
                    <a:pt x="627837" y="1911832"/>
                  </a:lnTo>
                  <a:lnTo>
                    <a:pt x="628421" y="1924532"/>
                  </a:lnTo>
                  <a:lnTo>
                    <a:pt x="652881" y="1924532"/>
                  </a:lnTo>
                  <a:lnTo>
                    <a:pt x="654964" y="1937232"/>
                  </a:lnTo>
                  <a:lnTo>
                    <a:pt x="658444" y="1937232"/>
                  </a:lnTo>
                  <a:lnTo>
                    <a:pt x="660565" y="1949932"/>
                  </a:lnTo>
                  <a:lnTo>
                    <a:pt x="674306" y="1949932"/>
                  </a:lnTo>
                  <a:lnTo>
                    <a:pt x="677519" y="1962632"/>
                  </a:lnTo>
                  <a:lnTo>
                    <a:pt x="683564" y="1962632"/>
                  </a:lnTo>
                  <a:lnTo>
                    <a:pt x="689610" y="1975332"/>
                  </a:lnTo>
                  <a:lnTo>
                    <a:pt x="692772" y="1988032"/>
                  </a:lnTo>
                  <a:lnTo>
                    <a:pt x="696772" y="1975332"/>
                  </a:lnTo>
                  <a:lnTo>
                    <a:pt x="698944" y="1988032"/>
                  </a:lnTo>
                  <a:lnTo>
                    <a:pt x="723811" y="1988032"/>
                  </a:lnTo>
                  <a:lnTo>
                    <a:pt x="724281" y="1975332"/>
                  </a:lnTo>
                  <a:lnTo>
                    <a:pt x="721766" y="1975332"/>
                  </a:lnTo>
                  <a:lnTo>
                    <a:pt x="720090" y="1962632"/>
                  </a:lnTo>
                  <a:lnTo>
                    <a:pt x="723087" y="1962632"/>
                  </a:lnTo>
                  <a:lnTo>
                    <a:pt x="727938" y="1975332"/>
                  </a:lnTo>
                  <a:lnTo>
                    <a:pt x="730758" y="1962632"/>
                  </a:lnTo>
                  <a:lnTo>
                    <a:pt x="733082" y="1962632"/>
                  </a:lnTo>
                  <a:lnTo>
                    <a:pt x="736473" y="1949932"/>
                  </a:lnTo>
                  <a:lnTo>
                    <a:pt x="753440" y="1949932"/>
                  </a:lnTo>
                  <a:lnTo>
                    <a:pt x="756310" y="1962632"/>
                  </a:lnTo>
                  <a:lnTo>
                    <a:pt x="760679" y="1962632"/>
                  </a:lnTo>
                  <a:lnTo>
                    <a:pt x="759688" y="1949932"/>
                  </a:lnTo>
                  <a:lnTo>
                    <a:pt x="765441" y="1949932"/>
                  </a:lnTo>
                  <a:lnTo>
                    <a:pt x="770331" y="1937232"/>
                  </a:lnTo>
                  <a:lnTo>
                    <a:pt x="780148" y="1949932"/>
                  </a:lnTo>
                  <a:lnTo>
                    <a:pt x="789559" y="1949932"/>
                  </a:lnTo>
                  <a:lnTo>
                    <a:pt x="797306" y="1962632"/>
                  </a:lnTo>
                  <a:lnTo>
                    <a:pt x="829297" y="1962632"/>
                  </a:lnTo>
                  <a:lnTo>
                    <a:pt x="825881" y="1949932"/>
                  </a:lnTo>
                  <a:lnTo>
                    <a:pt x="826528" y="1949932"/>
                  </a:lnTo>
                  <a:lnTo>
                    <a:pt x="829284" y="1937232"/>
                  </a:lnTo>
                  <a:lnTo>
                    <a:pt x="883691" y="1937232"/>
                  </a:lnTo>
                  <a:lnTo>
                    <a:pt x="883780" y="1949932"/>
                  </a:lnTo>
                  <a:lnTo>
                    <a:pt x="902525" y="1949932"/>
                  </a:lnTo>
                  <a:lnTo>
                    <a:pt x="898664" y="1962632"/>
                  </a:lnTo>
                  <a:lnTo>
                    <a:pt x="960602" y="1962632"/>
                  </a:lnTo>
                  <a:lnTo>
                    <a:pt x="966457" y="1949932"/>
                  </a:lnTo>
                  <a:lnTo>
                    <a:pt x="967232" y="1949932"/>
                  </a:lnTo>
                  <a:lnTo>
                    <a:pt x="964399" y="1937232"/>
                  </a:lnTo>
                  <a:lnTo>
                    <a:pt x="963193" y="1937232"/>
                  </a:lnTo>
                  <a:lnTo>
                    <a:pt x="963269" y="1924532"/>
                  </a:lnTo>
                  <a:lnTo>
                    <a:pt x="980846" y="1924532"/>
                  </a:lnTo>
                  <a:lnTo>
                    <a:pt x="984237" y="1924532"/>
                  </a:lnTo>
                  <a:lnTo>
                    <a:pt x="986015" y="1911832"/>
                  </a:lnTo>
                  <a:lnTo>
                    <a:pt x="994397" y="1911832"/>
                  </a:lnTo>
                  <a:lnTo>
                    <a:pt x="1019225" y="1899132"/>
                  </a:lnTo>
                  <a:lnTo>
                    <a:pt x="1113599" y="1899132"/>
                  </a:lnTo>
                  <a:lnTo>
                    <a:pt x="1119860" y="1886432"/>
                  </a:lnTo>
                  <a:lnTo>
                    <a:pt x="1119695" y="1886432"/>
                  </a:lnTo>
                  <a:lnTo>
                    <a:pt x="1126388" y="1873732"/>
                  </a:lnTo>
                  <a:lnTo>
                    <a:pt x="1132382" y="1873732"/>
                  </a:lnTo>
                  <a:lnTo>
                    <a:pt x="1137234" y="1886432"/>
                  </a:lnTo>
                  <a:lnTo>
                    <a:pt x="1151216" y="1886432"/>
                  </a:lnTo>
                  <a:lnTo>
                    <a:pt x="1150899" y="1861032"/>
                  </a:lnTo>
                  <a:lnTo>
                    <a:pt x="1159116" y="1861032"/>
                  </a:lnTo>
                  <a:lnTo>
                    <a:pt x="1165491" y="1873732"/>
                  </a:lnTo>
                  <a:lnTo>
                    <a:pt x="1156576" y="1873732"/>
                  </a:lnTo>
                  <a:lnTo>
                    <a:pt x="1151216" y="1886432"/>
                  </a:lnTo>
                  <a:lnTo>
                    <a:pt x="1189710" y="1886432"/>
                  </a:lnTo>
                  <a:lnTo>
                    <a:pt x="1226616" y="1873732"/>
                  </a:lnTo>
                  <a:lnTo>
                    <a:pt x="1297724" y="1873732"/>
                  </a:lnTo>
                  <a:lnTo>
                    <a:pt x="1329512" y="1861032"/>
                  </a:lnTo>
                  <a:lnTo>
                    <a:pt x="1329232" y="1873732"/>
                  </a:lnTo>
                  <a:lnTo>
                    <a:pt x="1327658" y="1886432"/>
                  </a:lnTo>
                  <a:lnTo>
                    <a:pt x="1354162" y="1886432"/>
                  </a:lnTo>
                  <a:lnTo>
                    <a:pt x="1352435" y="1873732"/>
                  </a:lnTo>
                  <a:lnTo>
                    <a:pt x="1339977" y="1873732"/>
                  </a:lnTo>
                  <a:lnTo>
                    <a:pt x="1336548" y="1861032"/>
                  </a:lnTo>
                  <a:lnTo>
                    <a:pt x="1353299" y="1861032"/>
                  </a:lnTo>
                  <a:lnTo>
                    <a:pt x="1360805" y="1873732"/>
                  </a:lnTo>
                  <a:lnTo>
                    <a:pt x="1385824" y="1873732"/>
                  </a:lnTo>
                  <a:lnTo>
                    <a:pt x="1385189" y="1886432"/>
                  </a:lnTo>
                  <a:lnTo>
                    <a:pt x="1414043" y="1886432"/>
                  </a:lnTo>
                  <a:lnTo>
                    <a:pt x="1414132" y="1873732"/>
                  </a:lnTo>
                  <a:lnTo>
                    <a:pt x="1417561" y="1873732"/>
                  </a:lnTo>
                  <a:lnTo>
                    <a:pt x="1417624" y="1886432"/>
                  </a:lnTo>
                  <a:lnTo>
                    <a:pt x="1423847" y="1886432"/>
                  </a:lnTo>
                  <a:lnTo>
                    <a:pt x="1425232" y="1873732"/>
                  </a:lnTo>
                  <a:lnTo>
                    <a:pt x="1434426" y="1873732"/>
                  </a:lnTo>
                  <a:lnTo>
                    <a:pt x="1435392" y="1886432"/>
                  </a:lnTo>
                  <a:lnTo>
                    <a:pt x="1438414" y="1886432"/>
                  </a:lnTo>
                  <a:lnTo>
                    <a:pt x="1440180" y="1873732"/>
                  </a:lnTo>
                  <a:lnTo>
                    <a:pt x="1447190" y="1873732"/>
                  </a:lnTo>
                  <a:lnTo>
                    <a:pt x="1455559" y="1886432"/>
                  </a:lnTo>
                  <a:lnTo>
                    <a:pt x="1463306" y="1886432"/>
                  </a:lnTo>
                  <a:lnTo>
                    <a:pt x="1462963" y="1873732"/>
                  </a:lnTo>
                  <a:lnTo>
                    <a:pt x="1509458" y="1873732"/>
                  </a:lnTo>
                  <a:lnTo>
                    <a:pt x="1510411" y="1861032"/>
                  </a:lnTo>
                  <a:lnTo>
                    <a:pt x="1506067" y="1861032"/>
                  </a:lnTo>
                  <a:lnTo>
                    <a:pt x="1505826" y="1848332"/>
                  </a:lnTo>
                  <a:lnTo>
                    <a:pt x="1511947" y="1861032"/>
                  </a:lnTo>
                  <a:lnTo>
                    <a:pt x="1514983" y="1848332"/>
                  </a:lnTo>
                  <a:lnTo>
                    <a:pt x="1530540" y="1848332"/>
                  </a:lnTo>
                  <a:lnTo>
                    <a:pt x="1531937" y="1835632"/>
                  </a:lnTo>
                  <a:lnTo>
                    <a:pt x="1535849" y="1835632"/>
                  </a:lnTo>
                  <a:lnTo>
                    <a:pt x="1540637" y="1822932"/>
                  </a:lnTo>
                  <a:lnTo>
                    <a:pt x="1544650" y="1822932"/>
                  </a:lnTo>
                  <a:lnTo>
                    <a:pt x="1554467" y="1835632"/>
                  </a:lnTo>
                  <a:lnTo>
                    <a:pt x="1575638" y="1835632"/>
                  </a:lnTo>
                  <a:lnTo>
                    <a:pt x="1587131" y="1822932"/>
                  </a:lnTo>
                  <a:lnTo>
                    <a:pt x="1589430" y="1835632"/>
                  </a:lnTo>
                  <a:lnTo>
                    <a:pt x="1601914" y="1835632"/>
                  </a:lnTo>
                  <a:lnTo>
                    <a:pt x="1599869" y="1822932"/>
                  </a:lnTo>
                  <a:lnTo>
                    <a:pt x="1608759" y="1822932"/>
                  </a:lnTo>
                  <a:lnTo>
                    <a:pt x="1608315" y="1835632"/>
                  </a:lnTo>
                  <a:lnTo>
                    <a:pt x="1633143" y="1835632"/>
                  </a:lnTo>
                  <a:lnTo>
                    <a:pt x="1633042" y="1822932"/>
                  </a:lnTo>
                  <a:lnTo>
                    <a:pt x="1640128" y="1822932"/>
                  </a:lnTo>
                  <a:lnTo>
                    <a:pt x="1638325" y="1810232"/>
                  </a:lnTo>
                  <a:lnTo>
                    <a:pt x="1645539" y="1810232"/>
                  </a:lnTo>
                  <a:lnTo>
                    <a:pt x="1641094" y="1822932"/>
                  </a:lnTo>
                  <a:lnTo>
                    <a:pt x="1640128" y="1822932"/>
                  </a:lnTo>
                  <a:lnTo>
                    <a:pt x="1639277" y="1835632"/>
                  </a:lnTo>
                  <a:lnTo>
                    <a:pt x="1644230" y="1835632"/>
                  </a:lnTo>
                  <a:lnTo>
                    <a:pt x="1647253" y="1848332"/>
                  </a:lnTo>
                  <a:lnTo>
                    <a:pt x="1654060" y="1861032"/>
                  </a:lnTo>
                  <a:lnTo>
                    <a:pt x="1663522" y="1861032"/>
                  </a:lnTo>
                  <a:lnTo>
                    <a:pt x="1668462" y="1873732"/>
                  </a:lnTo>
                  <a:lnTo>
                    <a:pt x="1671053" y="1861032"/>
                  </a:lnTo>
                  <a:lnTo>
                    <a:pt x="1674888" y="1873732"/>
                  </a:lnTo>
                  <a:lnTo>
                    <a:pt x="1668462" y="1873732"/>
                  </a:lnTo>
                  <a:lnTo>
                    <a:pt x="1544815" y="1873732"/>
                  </a:lnTo>
                  <a:lnTo>
                    <a:pt x="1552219" y="1886432"/>
                  </a:lnTo>
                  <a:lnTo>
                    <a:pt x="1590687" y="1886432"/>
                  </a:lnTo>
                  <a:lnTo>
                    <a:pt x="1590776" y="1899132"/>
                  </a:lnTo>
                  <a:lnTo>
                    <a:pt x="1597088" y="1899132"/>
                  </a:lnTo>
                  <a:lnTo>
                    <a:pt x="1598193" y="1886432"/>
                  </a:lnTo>
                  <a:lnTo>
                    <a:pt x="1609153" y="1886432"/>
                  </a:lnTo>
                  <a:lnTo>
                    <a:pt x="1615897" y="1899132"/>
                  </a:lnTo>
                  <a:lnTo>
                    <a:pt x="1753146" y="1899132"/>
                  </a:lnTo>
                  <a:lnTo>
                    <a:pt x="1752841" y="1886432"/>
                  </a:lnTo>
                  <a:lnTo>
                    <a:pt x="1758315" y="1899132"/>
                  </a:lnTo>
                  <a:lnTo>
                    <a:pt x="1753146" y="1899132"/>
                  </a:lnTo>
                  <a:lnTo>
                    <a:pt x="1753044" y="1911832"/>
                  </a:lnTo>
                  <a:lnTo>
                    <a:pt x="1757946" y="1911832"/>
                  </a:lnTo>
                  <a:lnTo>
                    <a:pt x="1763699" y="1924532"/>
                  </a:lnTo>
                  <a:lnTo>
                    <a:pt x="1764004" y="1911832"/>
                  </a:lnTo>
                  <a:lnTo>
                    <a:pt x="1762036" y="1899132"/>
                  </a:lnTo>
                  <a:lnTo>
                    <a:pt x="1770100" y="1899132"/>
                  </a:lnTo>
                  <a:lnTo>
                    <a:pt x="1776945" y="1911832"/>
                  </a:lnTo>
                  <a:lnTo>
                    <a:pt x="1777873" y="1899132"/>
                  </a:lnTo>
                  <a:lnTo>
                    <a:pt x="1773428" y="1899132"/>
                  </a:lnTo>
                  <a:lnTo>
                    <a:pt x="1774355" y="1886432"/>
                  </a:lnTo>
                  <a:lnTo>
                    <a:pt x="1788502" y="1886432"/>
                  </a:lnTo>
                  <a:lnTo>
                    <a:pt x="1785378" y="1899132"/>
                  </a:lnTo>
                  <a:lnTo>
                    <a:pt x="1794433" y="1899132"/>
                  </a:lnTo>
                  <a:lnTo>
                    <a:pt x="1799018" y="1911832"/>
                  </a:lnTo>
                  <a:lnTo>
                    <a:pt x="1794802" y="1911832"/>
                  </a:lnTo>
                  <a:lnTo>
                    <a:pt x="1795856" y="1924532"/>
                  </a:lnTo>
                  <a:lnTo>
                    <a:pt x="1802536" y="1924532"/>
                  </a:lnTo>
                  <a:lnTo>
                    <a:pt x="1804809" y="1911832"/>
                  </a:lnTo>
                  <a:lnTo>
                    <a:pt x="1803920" y="1911832"/>
                  </a:lnTo>
                  <a:lnTo>
                    <a:pt x="1803260" y="1899132"/>
                  </a:lnTo>
                  <a:lnTo>
                    <a:pt x="1806181" y="1899132"/>
                  </a:lnTo>
                  <a:lnTo>
                    <a:pt x="1803323" y="1886432"/>
                  </a:lnTo>
                  <a:lnTo>
                    <a:pt x="1817598" y="1886432"/>
                  </a:lnTo>
                  <a:lnTo>
                    <a:pt x="1823872" y="1873732"/>
                  </a:lnTo>
                  <a:lnTo>
                    <a:pt x="1826171" y="1886432"/>
                  </a:lnTo>
                  <a:lnTo>
                    <a:pt x="1840636" y="1886432"/>
                  </a:lnTo>
                  <a:lnTo>
                    <a:pt x="1844992" y="1899132"/>
                  </a:lnTo>
                  <a:lnTo>
                    <a:pt x="1819287" y="1899132"/>
                  </a:lnTo>
                  <a:lnTo>
                    <a:pt x="1816684" y="1911832"/>
                  </a:lnTo>
                  <a:lnTo>
                    <a:pt x="1829269" y="1911832"/>
                  </a:lnTo>
                  <a:lnTo>
                    <a:pt x="1830743" y="1924532"/>
                  </a:lnTo>
                  <a:lnTo>
                    <a:pt x="1835746" y="1924532"/>
                  </a:lnTo>
                  <a:lnTo>
                    <a:pt x="1841715" y="1911832"/>
                  </a:lnTo>
                  <a:lnTo>
                    <a:pt x="1846618" y="1924532"/>
                  </a:lnTo>
                  <a:lnTo>
                    <a:pt x="1856727" y="1924532"/>
                  </a:lnTo>
                  <a:lnTo>
                    <a:pt x="1860359" y="1911832"/>
                  </a:lnTo>
                  <a:lnTo>
                    <a:pt x="1866163" y="1924532"/>
                  </a:lnTo>
                  <a:lnTo>
                    <a:pt x="1928672" y="1924532"/>
                  </a:lnTo>
                  <a:lnTo>
                    <a:pt x="1927733" y="1911832"/>
                  </a:lnTo>
                  <a:lnTo>
                    <a:pt x="1929790" y="1911832"/>
                  </a:lnTo>
                  <a:lnTo>
                    <a:pt x="1933829" y="1899132"/>
                  </a:lnTo>
                  <a:lnTo>
                    <a:pt x="1937092" y="1911832"/>
                  </a:lnTo>
                  <a:lnTo>
                    <a:pt x="1939112" y="1911832"/>
                  </a:lnTo>
                  <a:lnTo>
                    <a:pt x="1940814" y="1924532"/>
                  </a:lnTo>
                  <a:lnTo>
                    <a:pt x="1977821" y="1924532"/>
                  </a:lnTo>
                  <a:lnTo>
                    <a:pt x="1979803" y="1937232"/>
                  </a:lnTo>
                  <a:lnTo>
                    <a:pt x="2112416" y="1937232"/>
                  </a:lnTo>
                  <a:lnTo>
                    <a:pt x="2125307" y="1949932"/>
                  </a:lnTo>
                  <a:lnTo>
                    <a:pt x="2127364" y="1937232"/>
                  </a:lnTo>
                  <a:lnTo>
                    <a:pt x="2138629" y="1937232"/>
                  </a:lnTo>
                  <a:lnTo>
                    <a:pt x="2139746" y="1924532"/>
                  </a:lnTo>
                  <a:lnTo>
                    <a:pt x="2128786" y="1924532"/>
                  </a:lnTo>
                  <a:lnTo>
                    <a:pt x="2133485" y="1911832"/>
                  </a:lnTo>
                  <a:lnTo>
                    <a:pt x="2147074" y="1911832"/>
                  </a:lnTo>
                  <a:lnTo>
                    <a:pt x="2150897" y="1924532"/>
                  </a:lnTo>
                  <a:lnTo>
                    <a:pt x="2151507" y="1924532"/>
                  </a:lnTo>
                  <a:lnTo>
                    <a:pt x="2150237" y="1937232"/>
                  </a:lnTo>
                  <a:lnTo>
                    <a:pt x="2156358" y="1937232"/>
                  </a:lnTo>
                  <a:lnTo>
                    <a:pt x="2159343" y="1949932"/>
                  </a:lnTo>
                  <a:lnTo>
                    <a:pt x="2160917" y="1937232"/>
                  </a:lnTo>
                  <a:lnTo>
                    <a:pt x="2164562" y="1937232"/>
                  </a:lnTo>
                  <a:lnTo>
                    <a:pt x="2164727" y="1924532"/>
                  </a:lnTo>
                  <a:lnTo>
                    <a:pt x="2171662" y="1937232"/>
                  </a:lnTo>
                  <a:lnTo>
                    <a:pt x="2181720" y="1937232"/>
                  </a:lnTo>
                  <a:lnTo>
                    <a:pt x="2186343" y="1949932"/>
                  </a:lnTo>
                  <a:lnTo>
                    <a:pt x="2246452" y="1949932"/>
                  </a:lnTo>
                  <a:lnTo>
                    <a:pt x="2263927" y="1937232"/>
                  </a:lnTo>
                  <a:lnTo>
                    <a:pt x="2270341" y="1937232"/>
                  </a:lnTo>
                  <a:lnTo>
                    <a:pt x="2271344" y="1949932"/>
                  </a:lnTo>
                  <a:lnTo>
                    <a:pt x="2278088" y="1949932"/>
                  </a:lnTo>
                  <a:lnTo>
                    <a:pt x="2281263" y="1937232"/>
                  </a:lnTo>
                  <a:lnTo>
                    <a:pt x="2298268" y="1937232"/>
                  </a:lnTo>
                  <a:lnTo>
                    <a:pt x="2300122" y="1949932"/>
                  </a:lnTo>
                  <a:lnTo>
                    <a:pt x="2311666" y="1949932"/>
                  </a:lnTo>
                  <a:lnTo>
                    <a:pt x="2314295" y="1937232"/>
                  </a:lnTo>
                  <a:lnTo>
                    <a:pt x="2317546" y="1924532"/>
                  </a:lnTo>
                  <a:lnTo>
                    <a:pt x="2324582" y="1924532"/>
                  </a:lnTo>
                  <a:lnTo>
                    <a:pt x="2322906" y="1937232"/>
                  </a:lnTo>
                  <a:lnTo>
                    <a:pt x="2326830" y="1937232"/>
                  </a:lnTo>
                  <a:lnTo>
                    <a:pt x="2327795" y="1949932"/>
                  </a:lnTo>
                  <a:lnTo>
                    <a:pt x="2356243" y="1949932"/>
                  </a:lnTo>
                  <a:lnTo>
                    <a:pt x="2357221" y="1937232"/>
                  </a:lnTo>
                  <a:lnTo>
                    <a:pt x="2363406" y="1949932"/>
                  </a:lnTo>
                  <a:lnTo>
                    <a:pt x="2363571" y="1937232"/>
                  </a:lnTo>
                  <a:lnTo>
                    <a:pt x="2375484" y="1937232"/>
                  </a:lnTo>
                  <a:lnTo>
                    <a:pt x="2377579" y="1949932"/>
                  </a:lnTo>
                  <a:lnTo>
                    <a:pt x="2384844" y="1949932"/>
                  </a:lnTo>
                  <a:lnTo>
                    <a:pt x="2385961" y="1937232"/>
                  </a:lnTo>
                  <a:lnTo>
                    <a:pt x="2387206" y="1937232"/>
                  </a:lnTo>
                  <a:lnTo>
                    <a:pt x="2387714" y="1924532"/>
                  </a:lnTo>
                  <a:lnTo>
                    <a:pt x="2396642" y="1924532"/>
                  </a:lnTo>
                  <a:lnTo>
                    <a:pt x="2398445" y="1937232"/>
                  </a:lnTo>
                  <a:lnTo>
                    <a:pt x="2402192" y="1937232"/>
                  </a:lnTo>
                  <a:lnTo>
                    <a:pt x="2403043" y="1924532"/>
                  </a:lnTo>
                  <a:lnTo>
                    <a:pt x="2406993" y="1924532"/>
                  </a:lnTo>
                  <a:lnTo>
                    <a:pt x="2407208" y="1937232"/>
                  </a:lnTo>
                  <a:lnTo>
                    <a:pt x="2426385" y="1937232"/>
                  </a:lnTo>
                  <a:lnTo>
                    <a:pt x="2431986" y="1924532"/>
                  </a:lnTo>
                  <a:lnTo>
                    <a:pt x="2451735" y="1924532"/>
                  </a:lnTo>
                  <a:lnTo>
                    <a:pt x="2452306" y="1937232"/>
                  </a:lnTo>
                  <a:lnTo>
                    <a:pt x="2453208" y="1937232"/>
                  </a:lnTo>
                  <a:lnTo>
                    <a:pt x="2456383" y="1949932"/>
                  </a:lnTo>
                  <a:lnTo>
                    <a:pt x="2459304" y="1937232"/>
                  </a:lnTo>
                  <a:lnTo>
                    <a:pt x="2470683" y="1937232"/>
                  </a:lnTo>
                  <a:lnTo>
                    <a:pt x="2474214" y="1949932"/>
                  </a:lnTo>
                  <a:lnTo>
                    <a:pt x="2477820" y="1937232"/>
                  </a:lnTo>
                  <a:lnTo>
                    <a:pt x="2499322" y="1937232"/>
                  </a:lnTo>
                  <a:lnTo>
                    <a:pt x="2495143" y="1949932"/>
                  </a:lnTo>
                  <a:lnTo>
                    <a:pt x="2507069" y="1949932"/>
                  </a:lnTo>
                  <a:lnTo>
                    <a:pt x="2511336" y="1962632"/>
                  </a:lnTo>
                  <a:lnTo>
                    <a:pt x="2516924" y="1949932"/>
                  </a:lnTo>
                  <a:lnTo>
                    <a:pt x="2541765" y="1949932"/>
                  </a:lnTo>
                  <a:lnTo>
                    <a:pt x="2546464" y="1937232"/>
                  </a:lnTo>
                  <a:lnTo>
                    <a:pt x="2553030" y="1937232"/>
                  </a:lnTo>
                  <a:lnTo>
                    <a:pt x="2551620" y="1949932"/>
                  </a:lnTo>
                  <a:lnTo>
                    <a:pt x="2560294" y="1949932"/>
                  </a:lnTo>
                  <a:lnTo>
                    <a:pt x="2558478" y="1937232"/>
                  </a:lnTo>
                  <a:lnTo>
                    <a:pt x="2570188" y="1937232"/>
                  </a:lnTo>
                  <a:lnTo>
                    <a:pt x="2578887" y="1924532"/>
                  </a:lnTo>
                  <a:lnTo>
                    <a:pt x="2585313" y="1924532"/>
                  </a:lnTo>
                  <a:lnTo>
                    <a:pt x="2584945" y="1949932"/>
                  </a:lnTo>
                  <a:lnTo>
                    <a:pt x="2599372" y="1949932"/>
                  </a:lnTo>
                  <a:lnTo>
                    <a:pt x="2599055" y="1962632"/>
                  </a:lnTo>
                  <a:lnTo>
                    <a:pt x="2635999" y="1962632"/>
                  </a:lnTo>
                  <a:lnTo>
                    <a:pt x="2652357" y="1949932"/>
                  </a:lnTo>
                  <a:lnTo>
                    <a:pt x="2666911" y="1962632"/>
                  </a:lnTo>
                  <a:lnTo>
                    <a:pt x="2667330" y="1949932"/>
                  </a:lnTo>
                  <a:lnTo>
                    <a:pt x="2665590" y="1937232"/>
                  </a:lnTo>
                  <a:lnTo>
                    <a:pt x="2670860" y="1937232"/>
                  </a:lnTo>
                  <a:lnTo>
                    <a:pt x="2673921" y="1949932"/>
                  </a:lnTo>
                  <a:lnTo>
                    <a:pt x="2678455" y="1937232"/>
                  </a:lnTo>
                  <a:lnTo>
                    <a:pt x="2695168" y="1937232"/>
                  </a:lnTo>
                  <a:lnTo>
                    <a:pt x="2696197" y="1949932"/>
                  </a:lnTo>
                  <a:lnTo>
                    <a:pt x="2702941" y="1949932"/>
                  </a:lnTo>
                  <a:lnTo>
                    <a:pt x="2707068" y="1937232"/>
                  </a:lnTo>
                  <a:lnTo>
                    <a:pt x="2722105" y="1937232"/>
                  </a:lnTo>
                  <a:lnTo>
                    <a:pt x="2724670" y="1949932"/>
                  </a:lnTo>
                  <a:lnTo>
                    <a:pt x="2731236" y="1962632"/>
                  </a:lnTo>
                  <a:lnTo>
                    <a:pt x="2736469" y="1949932"/>
                  </a:lnTo>
                  <a:lnTo>
                    <a:pt x="2760002" y="1949932"/>
                  </a:lnTo>
                  <a:lnTo>
                    <a:pt x="2759595" y="1937232"/>
                  </a:lnTo>
                  <a:lnTo>
                    <a:pt x="2774035" y="1937232"/>
                  </a:lnTo>
                  <a:lnTo>
                    <a:pt x="2772867" y="1949932"/>
                  </a:lnTo>
                  <a:lnTo>
                    <a:pt x="2777871" y="1949932"/>
                  </a:lnTo>
                  <a:lnTo>
                    <a:pt x="2779204" y="1937232"/>
                  </a:lnTo>
                  <a:lnTo>
                    <a:pt x="2782189" y="1949932"/>
                  </a:lnTo>
                  <a:lnTo>
                    <a:pt x="2792057" y="1949932"/>
                  </a:lnTo>
                  <a:lnTo>
                    <a:pt x="2791764" y="1937232"/>
                  </a:lnTo>
                  <a:lnTo>
                    <a:pt x="2850807" y="1937232"/>
                  </a:lnTo>
                  <a:lnTo>
                    <a:pt x="2853829" y="1949932"/>
                  </a:lnTo>
                  <a:lnTo>
                    <a:pt x="2863316" y="1949932"/>
                  </a:lnTo>
                  <a:lnTo>
                    <a:pt x="2864777" y="1937232"/>
                  </a:lnTo>
                  <a:lnTo>
                    <a:pt x="2874683" y="1937232"/>
                  </a:lnTo>
                  <a:lnTo>
                    <a:pt x="2874111" y="1949932"/>
                  </a:lnTo>
                  <a:lnTo>
                    <a:pt x="2882163" y="1949932"/>
                  </a:lnTo>
                  <a:lnTo>
                    <a:pt x="2888894" y="1937232"/>
                  </a:lnTo>
                  <a:lnTo>
                    <a:pt x="2910548" y="1937232"/>
                  </a:lnTo>
                  <a:lnTo>
                    <a:pt x="2910840" y="1949932"/>
                  </a:lnTo>
                  <a:lnTo>
                    <a:pt x="2939135" y="1949932"/>
                  </a:lnTo>
                  <a:lnTo>
                    <a:pt x="2942869" y="1937232"/>
                  </a:lnTo>
                  <a:lnTo>
                    <a:pt x="2933420" y="1937232"/>
                  </a:lnTo>
                  <a:lnTo>
                    <a:pt x="2938894" y="1924532"/>
                  </a:lnTo>
                  <a:lnTo>
                    <a:pt x="2946958" y="1924532"/>
                  </a:lnTo>
                  <a:lnTo>
                    <a:pt x="2942221" y="1911832"/>
                  </a:lnTo>
                  <a:lnTo>
                    <a:pt x="2939211" y="1911832"/>
                  </a:lnTo>
                  <a:lnTo>
                    <a:pt x="2935668" y="1899132"/>
                  </a:lnTo>
                  <a:lnTo>
                    <a:pt x="2929344" y="1899132"/>
                  </a:lnTo>
                  <a:lnTo>
                    <a:pt x="2918307" y="1911832"/>
                  </a:lnTo>
                  <a:lnTo>
                    <a:pt x="2916351" y="1899132"/>
                  </a:lnTo>
                  <a:lnTo>
                    <a:pt x="2911602" y="1899132"/>
                  </a:lnTo>
                  <a:lnTo>
                    <a:pt x="2887599" y="1899132"/>
                  </a:lnTo>
                  <a:lnTo>
                    <a:pt x="2887599" y="1924532"/>
                  </a:lnTo>
                  <a:lnTo>
                    <a:pt x="2883624" y="1924532"/>
                  </a:lnTo>
                  <a:lnTo>
                    <a:pt x="2885008" y="1937232"/>
                  </a:lnTo>
                  <a:lnTo>
                    <a:pt x="2881884" y="1937232"/>
                  </a:lnTo>
                  <a:lnTo>
                    <a:pt x="2883624" y="1924532"/>
                  </a:lnTo>
                  <a:lnTo>
                    <a:pt x="2880296" y="1924532"/>
                  </a:lnTo>
                  <a:lnTo>
                    <a:pt x="2884868" y="1911832"/>
                  </a:lnTo>
                  <a:lnTo>
                    <a:pt x="2885808" y="1911832"/>
                  </a:lnTo>
                  <a:lnTo>
                    <a:pt x="2887599" y="1924532"/>
                  </a:lnTo>
                  <a:lnTo>
                    <a:pt x="2887599" y="1899132"/>
                  </a:lnTo>
                  <a:lnTo>
                    <a:pt x="2860865" y="1899132"/>
                  </a:lnTo>
                  <a:lnTo>
                    <a:pt x="2860865" y="1911832"/>
                  </a:lnTo>
                  <a:lnTo>
                    <a:pt x="2859125" y="1924532"/>
                  </a:lnTo>
                  <a:lnTo>
                    <a:pt x="2849892" y="1924532"/>
                  </a:lnTo>
                  <a:lnTo>
                    <a:pt x="2848483" y="1911832"/>
                  </a:lnTo>
                  <a:lnTo>
                    <a:pt x="2860865" y="1911832"/>
                  </a:lnTo>
                  <a:lnTo>
                    <a:pt x="2860865" y="1899132"/>
                  </a:lnTo>
                  <a:lnTo>
                    <a:pt x="2848521" y="1899132"/>
                  </a:lnTo>
                  <a:lnTo>
                    <a:pt x="2840482" y="1886432"/>
                  </a:lnTo>
                  <a:lnTo>
                    <a:pt x="2868549" y="1886432"/>
                  </a:lnTo>
                  <a:lnTo>
                    <a:pt x="2911602" y="1899132"/>
                  </a:lnTo>
                  <a:lnTo>
                    <a:pt x="2915729" y="1886432"/>
                  </a:lnTo>
                  <a:lnTo>
                    <a:pt x="2902661" y="1886432"/>
                  </a:lnTo>
                  <a:lnTo>
                    <a:pt x="2918307" y="1873732"/>
                  </a:lnTo>
                  <a:lnTo>
                    <a:pt x="2948000" y="1873732"/>
                  </a:lnTo>
                  <a:lnTo>
                    <a:pt x="2971203" y="1886432"/>
                  </a:lnTo>
                  <a:lnTo>
                    <a:pt x="3020098" y="1886432"/>
                  </a:lnTo>
                  <a:lnTo>
                    <a:pt x="3044952" y="1873732"/>
                  </a:lnTo>
                  <a:lnTo>
                    <a:pt x="3061424" y="1886432"/>
                  </a:lnTo>
                  <a:lnTo>
                    <a:pt x="3144824" y="1886432"/>
                  </a:lnTo>
                  <a:lnTo>
                    <a:pt x="3167405" y="1899132"/>
                  </a:lnTo>
                  <a:lnTo>
                    <a:pt x="3232823" y="1899132"/>
                  </a:lnTo>
                  <a:lnTo>
                    <a:pt x="3235972" y="1886432"/>
                  </a:lnTo>
                  <a:lnTo>
                    <a:pt x="3242106" y="1886432"/>
                  </a:lnTo>
                  <a:lnTo>
                    <a:pt x="3246424" y="1899132"/>
                  </a:lnTo>
                  <a:lnTo>
                    <a:pt x="3280473" y="1899132"/>
                  </a:lnTo>
                  <a:lnTo>
                    <a:pt x="3281222" y="1911832"/>
                  </a:lnTo>
                  <a:lnTo>
                    <a:pt x="3315119" y="1911832"/>
                  </a:lnTo>
                  <a:lnTo>
                    <a:pt x="3313188" y="1924532"/>
                  </a:lnTo>
                  <a:lnTo>
                    <a:pt x="3339363" y="1924532"/>
                  </a:lnTo>
                  <a:lnTo>
                    <a:pt x="3349180" y="1911832"/>
                  </a:lnTo>
                  <a:lnTo>
                    <a:pt x="3350577" y="1911832"/>
                  </a:lnTo>
                  <a:lnTo>
                    <a:pt x="3352749" y="1899132"/>
                  </a:lnTo>
                  <a:lnTo>
                    <a:pt x="3413620" y="1899132"/>
                  </a:lnTo>
                  <a:lnTo>
                    <a:pt x="3412375" y="1911832"/>
                  </a:lnTo>
                  <a:lnTo>
                    <a:pt x="3412007" y="1911832"/>
                  </a:lnTo>
                  <a:lnTo>
                    <a:pt x="3417366" y="1924532"/>
                  </a:lnTo>
                  <a:lnTo>
                    <a:pt x="3426409" y="1911832"/>
                  </a:lnTo>
                  <a:lnTo>
                    <a:pt x="3446640" y="1911832"/>
                  </a:lnTo>
                  <a:lnTo>
                    <a:pt x="3445840" y="1899132"/>
                  </a:lnTo>
                  <a:lnTo>
                    <a:pt x="3450196" y="1899132"/>
                  </a:lnTo>
                  <a:lnTo>
                    <a:pt x="3450640" y="1886432"/>
                  </a:lnTo>
                  <a:lnTo>
                    <a:pt x="3399688" y="1886432"/>
                  </a:lnTo>
                  <a:lnTo>
                    <a:pt x="3396945" y="1873732"/>
                  </a:lnTo>
                  <a:lnTo>
                    <a:pt x="3383889" y="1886432"/>
                  </a:lnTo>
                  <a:lnTo>
                    <a:pt x="3346526" y="1886432"/>
                  </a:lnTo>
                  <a:lnTo>
                    <a:pt x="3344316" y="1873732"/>
                  </a:lnTo>
                  <a:lnTo>
                    <a:pt x="3396945" y="1873732"/>
                  </a:lnTo>
                  <a:lnTo>
                    <a:pt x="3469144" y="1873732"/>
                  </a:lnTo>
                  <a:lnTo>
                    <a:pt x="3486937" y="1886432"/>
                  </a:lnTo>
                  <a:lnTo>
                    <a:pt x="3489744" y="1873732"/>
                  </a:lnTo>
                  <a:lnTo>
                    <a:pt x="3511512" y="1873732"/>
                  </a:lnTo>
                  <a:lnTo>
                    <a:pt x="3514382" y="1886432"/>
                  </a:lnTo>
                  <a:lnTo>
                    <a:pt x="3519335" y="1886432"/>
                  </a:lnTo>
                  <a:lnTo>
                    <a:pt x="3522649" y="1873732"/>
                  </a:lnTo>
                  <a:lnTo>
                    <a:pt x="3537407" y="1873732"/>
                  </a:lnTo>
                  <a:lnTo>
                    <a:pt x="3536518" y="1886432"/>
                  </a:lnTo>
                  <a:lnTo>
                    <a:pt x="3553409" y="1886432"/>
                  </a:lnTo>
                  <a:lnTo>
                    <a:pt x="3555098" y="1899132"/>
                  </a:lnTo>
                  <a:lnTo>
                    <a:pt x="3533381" y="1899132"/>
                  </a:lnTo>
                  <a:lnTo>
                    <a:pt x="3533521" y="1886432"/>
                  </a:lnTo>
                  <a:lnTo>
                    <a:pt x="3529088" y="1886432"/>
                  </a:lnTo>
                  <a:lnTo>
                    <a:pt x="3528212" y="1899132"/>
                  </a:lnTo>
                  <a:lnTo>
                    <a:pt x="3518789" y="1899132"/>
                  </a:lnTo>
                  <a:lnTo>
                    <a:pt x="3514826" y="1911832"/>
                  </a:lnTo>
                  <a:lnTo>
                    <a:pt x="3522218" y="1924532"/>
                  </a:lnTo>
                  <a:lnTo>
                    <a:pt x="3530054" y="1924532"/>
                  </a:lnTo>
                  <a:lnTo>
                    <a:pt x="3536404" y="1911832"/>
                  </a:lnTo>
                  <a:lnTo>
                    <a:pt x="3537331" y="1924532"/>
                  </a:lnTo>
                  <a:lnTo>
                    <a:pt x="3559645" y="1924532"/>
                  </a:lnTo>
                  <a:lnTo>
                    <a:pt x="3552812" y="1911832"/>
                  </a:lnTo>
                  <a:lnTo>
                    <a:pt x="3558248" y="1911832"/>
                  </a:lnTo>
                  <a:lnTo>
                    <a:pt x="3559645" y="1924532"/>
                  </a:lnTo>
                  <a:lnTo>
                    <a:pt x="3564636" y="1924532"/>
                  </a:lnTo>
                  <a:lnTo>
                    <a:pt x="3562451" y="1911832"/>
                  </a:lnTo>
                  <a:lnTo>
                    <a:pt x="3590721" y="1911832"/>
                  </a:lnTo>
                  <a:lnTo>
                    <a:pt x="3589299" y="1899132"/>
                  </a:lnTo>
                  <a:lnTo>
                    <a:pt x="3569551" y="1899132"/>
                  </a:lnTo>
                  <a:lnTo>
                    <a:pt x="3569093" y="1886432"/>
                  </a:lnTo>
                  <a:lnTo>
                    <a:pt x="3592855" y="1886432"/>
                  </a:lnTo>
                  <a:lnTo>
                    <a:pt x="3598773" y="1873732"/>
                  </a:lnTo>
                  <a:lnTo>
                    <a:pt x="3591763" y="1873732"/>
                  </a:lnTo>
                  <a:lnTo>
                    <a:pt x="3591839" y="1861032"/>
                  </a:lnTo>
                  <a:lnTo>
                    <a:pt x="3599269" y="1861032"/>
                  </a:lnTo>
                  <a:lnTo>
                    <a:pt x="3598989" y="1873732"/>
                  </a:lnTo>
                  <a:lnTo>
                    <a:pt x="3598773" y="1873732"/>
                  </a:lnTo>
                  <a:lnTo>
                    <a:pt x="3602177" y="1886432"/>
                  </a:lnTo>
                  <a:lnTo>
                    <a:pt x="3629622" y="1886432"/>
                  </a:lnTo>
                  <a:lnTo>
                    <a:pt x="3636124" y="1873732"/>
                  </a:lnTo>
                  <a:lnTo>
                    <a:pt x="3649383" y="1873732"/>
                  </a:lnTo>
                  <a:lnTo>
                    <a:pt x="3648862" y="1886432"/>
                  </a:lnTo>
                  <a:lnTo>
                    <a:pt x="3652545" y="1886432"/>
                  </a:lnTo>
                  <a:lnTo>
                    <a:pt x="3652253" y="1873732"/>
                  </a:lnTo>
                  <a:lnTo>
                    <a:pt x="3666350" y="1873732"/>
                  </a:lnTo>
                  <a:lnTo>
                    <a:pt x="3669576" y="1886432"/>
                  </a:lnTo>
                  <a:lnTo>
                    <a:pt x="3685756" y="1886432"/>
                  </a:lnTo>
                  <a:lnTo>
                    <a:pt x="3688931" y="1873732"/>
                  </a:lnTo>
                  <a:lnTo>
                    <a:pt x="3693045" y="1873732"/>
                  </a:lnTo>
                  <a:lnTo>
                    <a:pt x="3700094" y="1861032"/>
                  </a:lnTo>
                  <a:lnTo>
                    <a:pt x="3709162" y="1861032"/>
                  </a:lnTo>
                  <a:lnTo>
                    <a:pt x="3711156" y="1873732"/>
                  </a:lnTo>
                  <a:lnTo>
                    <a:pt x="3714089" y="1886432"/>
                  </a:lnTo>
                  <a:lnTo>
                    <a:pt x="3745255" y="1886432"/>
                  </a:lnTo>
                  <a:lnTo>
                    <a:pt x="3744430" y="1873732"/>
                  </a:lnTo>
                  <a:lnTo>
                    <a:pt x="3764661" y="1873732"/>
                  </a:lnTo>
                  <a:lnTo>
                    <a:pt x="3761435" y="1886432"/>
                  </a:lnTo>
                  <a:lnTo>
                    <a:pt x="3775252" y="1886432"/>
                  </a:lnTo>
                  <a:lnTo>
                    <a:pt x="3775519" y="1873732"/>
                  </a:lnTo>
                  <a:lnTo>
                    <a:pt x="3779812" y="1886432"/>
                  </a:lnTo>
                  <a:lnTo>
                    <a:pt x="3782568" y="1873732"/>
                  </a:lnTo>
                  <a:lnTo>
                    <a:pt x="3782364" y="1886432"/>
                  </a:lnTo>
                  <a:lnTo>
                    <a:pt x="3781628" y="1886432"/>
                  </a:lnTo>
                  <a:lnTo>
                    <a:pt x="3788486" y="1899132"/>
                  </a:lnTo>
                  <a:lnTo>
                    <a:pt x="3789629" y="1886432"/>
                  </a:lnTo>
                  <a:lnTo>
                    <a:pt x="3798151" y="1886432"/>
                  </a:lnTo>
                  <a:lnTo>
                    <a:pt x="3802151" y="1873732"/>
                  </a:lnTo>
                  <a:lnTo>
                    <a:pt x="3824135" y="1873732"/>
                  </a:lnTo>
                  <a:lnTo>
                    <a:pt x="3828148" y="1886432"/>
                  </a:lnTo>
                  <a:lnTo>
                    <a:pt x="3849319" y="1886432"/>
                  </a:lnTo>
                  <a:lnTo>
                    <a:pt x="3846144" y="1899132"/>
                  </a:lnTo>
                  <a:lnTo>
                    <a:pt x="3843439" y="1899132"/>
                  </a:lnTo>
                  <a:lnTo>
                    <a:pt x="3843223" y="1911832"/>
                  </a:lnTo>
                  <a:lnTo>
                    <a:pt x="3848125" y="1899132"/>
                  </a:lnTo>
                  <a:lnTo>
                    <a:pt x="3851414" y="1899132"/>
                  </a:lnTo>
                  <a:lnTo>
                    <a:pt x="3855212" y="1886432"/>
                  </a:lnTo>
                  <a:lnTo>
                    <a:pt x="3861625" y="1886432"/>
                  </a:lnTo>
                  <a:lnTo>
                    <a:pt x="3861727" y="1899132"/>
                  </a:lnTo>
                  <a:lnTo>
                    <a:pt x="3863225" y="1911832"/>
                  </a:lnTo>
                  <a:lnTo>
                    <a:pt x="3857333" y="1911832"/>
                  </a:lnTo>
                  <a:lnTo>
                    <a:pt x="3857955" y="1924532"/>
                  </a:lnTo>
                  <a:lnTo>
                    <a:pt x="3870731" y="1924532"/>
                  </a:lnTo>
                  <a:lnTo>
                    <a:pt x="3868115" y="1911832"/>
                  </a:lnTo>
                  <a:lnTo>
                    <a:pt x="3878084" y="1911832"/>
                  </a:lnTo>
                  <a:lnTo>
                    <a:pt x="3879418" y="1899132"/>
                  </a:lnTo>
                  <a:lnTo>
                    <a:pt x="3888765" y="1899132"/>
                  </a:lnTo>
                  <a:lnTo>
                    <a:pt x="3892905" y="1911832"/>
                  </a:lnTo>
                  <a:lnTo>
                    <a:pt x="3897261" y="1911832"/>
                  </a:lnTo>
                  <a:lnTo>
                    <a:pt x="3913543" y="1899132"/>
                  </a:lnTo>
                  <a:lnTo>
                    <a:pt x="3919969" y="1899132"/>
                  </a:lnTo>
                  <a:lnTo>
                    <a:pt x="3919207" y="1886432"/>
                  </a:lnTo>
                  <a:lnTo>
                    <a:pt x="3923042" y="1886432"/>
                  </a:lnTo>
                  <a:lnTo>
                    <a:pt x="3925138" y="1873732"/>
                  </a:lnTo>
                  <a:lnTo>
                    <a:pt x="3926776" y="1886432"/>
                  </a:lnTo>
                  <a:lnTo>
                    <a:pt x="3926471" y="1886432"/>
                  </a:lnTo>
                  <a:lnTo>
                    <a:pt x="3919969" y="1899132"/>
                  </a:lnTo>
                  <a:lnTo>
                    <a:pt x="3944442" y="1899132"/>
                  </a:lnTo>
                  <a:lnTo>
                    <a:pt x="3946309" y="1886432"/>
                  </a:lnTo>
                  <a:lnTo>
                    <a:pt x="3933990" y="1886432"/>
                  </a:lnTo>
                  <a:lnTo>
                    <a:pt x="3934193" y="1873732"/>
                  </a:lnTo>
                  <a:lnTo>
                    <a:pt x="3952138" y="1873732"/>
                  </a:lnTo>
                  <a:lnTo>
                    <a:pt x="3951859" y="1886432"/>
                  </a:lnTo>
                  <a:lnTo>
                    <a:pt x="3946309" y="1886432"/>
                  </a:lnTo>
                  <a:lnTo>
                    <a:pt x="3947630" y="1899132"/>
                  </a:lnTo>
                  <a:lnTo>
                    <a:pt x="3984307" y="1899132"/>
                  </a:lnTo>
                  <a:lnTo>
                    <a:pt x="3987254" y="1886432"/>
                  </a:lnTo>
                  <a:lnTo>
                    <a:pt x="3995280" y="1886432"/>
                  </a:lnTo>
                  <a:lnTo>
                    <a:pt x="3994480" y="1899132"/>
                  </a:lnTo>
                  <a:lnTo>
                    <a:pt x="4026890" y="1899132"/>
                  </a:lnTo>
                  <a:lnTo>
                    <a:pt x="4030865" y="1911832"/>
                  </a:lnTo>
                  <a:lnTo>
                    <a:pt x="4040911" y="1911832"/>
                  </a:lnTo>
                  <a:lnTo>
                    <a:pt x="4046423" y="1924532"/>
                  </a:lnTo>
                  <a:lnTo>
                    <a:pt x="4052227" y="1924532"/>
                  </a:lnTo>
                  <a:lnTo>
                    <a:pt x="4056024" y="1911832"/>
                  </a:lnTo>
                  <a:lnTo>
                    <a:pt x="4058945" y="1911832"/>
                  </a:lnTo>
                  <a:lnTo>
                    <a:pt x="4060050" y="1899132"/>
                  </a:lnTo>
                  <a:lnTo>
                    <a:pt x="4055986" y="1899132"/>
                  </a:lnTo>
                  <a:lnTo>
                    <a:pt x="4051147" y="1886432"/>
                  </a:lnTo>
                  <a:lnTo>
                    <a:pt x="4064393" y="1886432"/>
                  </a:lnTo>
                  <a:lnTo>
                    <a:pt x="4069943" y="1899132"/>
                  </a:lnTo>
                  <a:lnTo>
                    <a:pt x="4075976" y="1911832"/>
                  </a:lnTo>
                  <a:lnTo>
                    <a:pt x="4088333" y="1911832"/>
                  </a:lnTo>
                  <a:lnTo>
                    <a:pt x="4090873" y="1899132"/>
                  </a:lnTo>
                  <a:lnTo>
                    <a:pt x="4094276" y="1899132"/>
                  </a:lnTo>
                  <a:lnTo>
                    <a:pt x="4100157" y="1886432"/>
                  </a:lnTo>
                  <a:lnTo>
                    <a:pt x="4103624" y="1886432"/>
                  </a:lnTo>
                  <a:lnTo>
                    <a:pt x="4102760" y="1899132"/>
                  </a:lnTo>
                  <a:lnTo>
                    <a:pt x="4118038" y="1899132"/>
                  </a:lnTo>
                  <a:lnTo>
                    <a:pt x="4120096" y="1911832"/>
                  </a:lnTo>
                  <a:lnTo>
                    <a:pt x="4146715" y="1911832"/>
                  </a:lnTo>
                  <a:lnTo>
                    <a:pt x="4149928" y="1899132"/>
                  </a:lnTo>
                  <a:lnTo>
                    <a:pt x="4201210" y="1899132"/>
                  </a:lnTo>
                  <a:lnTo>
                    <a:pt x="4199852" y="1911832"/>
                  </a:lnTo>
                  <a:lnTo>
                    <a:pt x="4201541" y="1924532"/>
                  </a:lnTo>
                  <a:lnTo>
                    <a:pt x="4207840" y="1924532"/>
                  </a:lnTo>
                  <a:lnTo>
                    <a:pt x="4217530" y="1911832"/>
                  </a:lnTo>
                  <a:lnTo>
                    <a:pt x="4242232" y="1911832"/>
                  </a:lnTo>
                  <a:lnTo>
                    <a:pt x="4254843" y="1924532"/>
                  </a:lnTo>
                  <a:lnTo>
                    <a:pt x="4264266" y="1924532"/>
                  </a:lnTo>
                  <a:lnTo>
                    <a:pt x="4274693" y="1911832"/>
                  </a:lnTo>
                  <a:lnTo>
                    <a:pt x="4297210" y="1911832"/>
                  </a:lnTo>
                  <a:lnTo>
                    <a:pt x="4297705" y="1924532"/>
                  </a:lnTo>
                  <a:lnTo>
                    <a:pt x="4304779" y="1924532"/>
                  </a:lnTo>
                  <a:lnTo>
                    <a:pt x="4311472" y="1911832"/>
                  </a:lnTo>
                  <a:lnTo>
                    <a:pt x="4331284" y="1911832"/>
                  </a:lnTo>
                  <a:lnTo>
                    <a:pt x="4333481" y="1924532"/>
                  </a:lnTo>
                  <a:lnTo>
                    <a:pt x="4341596" y="1924532"/>
                  </a:lnTo>
                  <a:lnTo>
                    <a:pt x="4348785" y="1911832"/>
                  </a:lnTo>
                  <a:lnTo>
                    <a:pt x="4381652" y="1911832"/>
                  </a:lnTo>
                  <a:lnTo>
                    <a:pt x="4380090" y="1924532"/>
                  </a:lnTo>
                  <a:lnTo>
                    <a:pt x="4457370" y="1924532"/>
                  </a:lnTo>
                  <a:lnTo>
                    <a:pt x="4457014" y="1937232"/>
                  </a:lnTo>
                  <a:lnTo>
                    <a:pt x="4475086" y="1937232"/>
                  </a:lnTo>
                  <a:lnTo>
                    <a:pt x="4476242" y="1924532"/>
                  </a:lnTo>
                  <a:lnTo>
                    <a:pt x="4483798" y="1924532"/>
                  </a:lnTo>
                  <a:lnTo>
                    <a:pt x="4482833" y="1911832"/>
                  </a:lnTo>
                  <a:lnTo>
                    <a:pt x="4488408" y="1911832"/>
                  </a:lnTo>
                  <a:lnTo>
                    <a:pt x="4483798" y="1924532"/>
                  </a:lnTo>
                  <a:lnTo>
                    <a:pt x="4497121" y="1924532"/>
                  </a:lnTo>
                  <a:lnTo>
                    <a:pt x="4497870" y="1937232"/>
                  </a:lnTo>
                  <a:lnTo>
                    <a:pt x="4493069" y="1937232"/>
                  </a:lnTo>
                  <a:lnTo>
                    <a:pt x="4504182" y="1949932"/>
                  </a:lnTo>
                  <a:lnTo>
                    <a:pt x="4624540" y="1949932"/>
                  </a:lnTo>
                  <a:lnTo>
                    <a:pt x="4625289" y="1962632"/>
                  </a:lnTo>
                  <a:lnTo>
                    <a:pt x="4630445" y="1962632"/>
                  </a:lnTo>
                  <a:lnTo>
                    <a:pt x="4629772" y="1949932"/>
                  </a:lnTo>
                  <a:lnTo>
                    <a:pt x="4645368" y="1949932"/>
                  </a:lnTo>
                  <a:lnTo>
                    <a:pt x="4644923" y="1962632"/>
                  </a:lnTo>
                  <a:lnTo>
                    <a:pt x="4659452" y="1962632"/>
                  </a:lnTo>
                  <a:lnTo>
                    <a:pt x="4659846" y="1949932"/>
                  </a:lnTo>
                  <a:lnTo>
                    <a:pt x="4720475" y="1949932"/>
                  </a:lnTo>
                  <a:lnTo>
                    <a:pt x="4760950" y="1975332"/>
                  </a:lnTo>
                  <a:lnTo>
                    <a:pt x="4760785" y="1962632"/>
                  </a:lnTo>
                  <a:lnTo>
                    <a:pt x="4760709" y="1949932"/>
                  </a:lnTo>
                  <a:lnTo>
                    <a:pt x="4755845" y="1949932"/>
                  </a:lnTo>
                  <a:lnTo>
                    <a:pt x="4746193" y="1937232"/>
                  </a:lnTo>
                  <a:lnTo>
                    <a:pt x="4772596" y="1937232"/>
                  </a:lnTo>
                  <a:lnTo>
                    <a:pt x="4766653" y="1949932"/>
                  </a:lnTo>
                  <a:lnTo>
                    <a:pt x="4764964" y="1949932"/>
                  </a:lnTo>
                  <a:lnTo>
                    <a:pt x="4813236" y="1962632"/>
                  </a:lnTo>
                  <a:lnTo>
                    <a:pt x="4844770" y="1962632"/>
                  </a:lnTo>
                  <a:lnTo>
                    <a:pt x="4839157" y="1949932"/>
                  </a:lnTo>
                  <a:lnTo>
                    <a:pt x="4826863" y="1949932"/>
                  </a:lnTo>
                  <a:lnTo>
                    <a:pt x="4830661" y="1937232"/>
                  </a:lnTo>
                  <a:lnTo>
                    <a:pt x="4829099" y="1937232"/>
                  </a:lnTo>
                  <a:lnTo>
                    <a:pt x="4827384" y="1924532"/>
                  </a:lnTo>
                  <a:lnTo>
                    <a:pt x="4818812" y="1924532"/>
                  </a:lnTo>
                  <a:lnTo>
                    <a:pt x="4815040" y="1937232"/>
                  </a:lnTo>
                  <a:lnTo>
                    <a:pt x="4818507" y="1937232"/>
                  </a:lnTo>
                  <a:lnTo>
                    <a:pt x="4819485" y="1949932"/>
                  </a:lnTo>
                  <a:lnTo>
                    <a:pt x="4797895" y="1949932"/>
                  </a:lnTo>
                  <a:lnTo>
                    <a:pt x="4802162" y="1937232"/>
                  </a:lnTo>
                  <a:lnTo>
                    <a:pt x="4815040" y="1937232"/>
                  </a:lnTo>
                  <a:lnTo>
                    <a:pt x="4809121" y="1924532"/>
                  </a:lnTo>
                  <a:lnTo>
                    <a:pt x="4813135" y="1924532"/>
                  </a:lnTo>
                  <a:lnTo>
                    <a:pt x="4813173" y="1911832"/>
                  </a:lnTo>
                  <a:lnTo>
                    <a:pt x="4799482" y="1911832"/>
                  </a:lnTo>
                  <a:lnTo>
                    <a:pt x="4798403" y="1924532"/>
                  </a:lnTo>
                  <a:lnTo>
                    <a:pt x="4791595" y="1924532"/>
                  </a:lnTo>
                  <a:lnTo>
                    <a:pt x="4791595" y="1949932"/>
                  </a:lnTo>
                  <a:lnTo>
                    <a:pt x="4775924" y="1949932"/>
                  </a:lnTo>
                  <a:lnTo>
                    <a:pt x="4776355" y="1937232"/>
                  </a:lnTo>
                  <a:lnTo>
                    <a:pt x="4790872" y="1937232"/>
                  </a:lnTo>
                  <a:lnTo>
                    <a:pt x="4791595" y="1949932"/>
                  </a:lnTo>
                  <a:lnTo>
                    <a:pt x="4791595" y="1924532"/>
                  </a:lnTo>
                  <a:lnTo>
                    <a:pt x="4779696" y="1924532"/>
                  </a:lnTo>
                  <a:lnTo>
                    <a:pt x="4758677" y="1911832"/>
                  </a:lnTo>
                  <a:lnTo>
                    <a:pt x="4716691" y="1911832"/>
                  </a:lnTo>
                  <a:lnTo>
                    <a:pt x="4716691" y="1937232"/>
                  </a:lnTo>
                  <a:lnTo>
                    <a:pt x="4711039" y="1937232"/>
                  </a:lnTo>
                  <a:lnTo>
                    <a:pt x="4709249" y="1924532"/>
                  </a:lnTo>
                  <a:lnTo>
                    <a:pt x="4714862" y="1924532"/>
                  </a:lnTo>
                  <a:lnTo>
                    <a:pt x="4716691" y="1937232"/>
                  </a:lnTo>
                  <a:lnTo>
                    <a:pt x="4716691" y="1911832"/>
                  </a:lnTo>
                  <a:lnTo>
                    <a:pt x="4693894" y="1911832"/>
                  </a:lnTo>
                  <a:lnTo>
                    <a:pt x="4693056" y="1909775"/>
                  </a:lnTo>
                  <a:lnTo>
                    <a:pt x="4693056" y="1924532"/>
                  </a:lnTo>
                  <a:lnTo>
                    <a:pt x="4692764" y="1937232"/>
                  </a:lnTo>
                  <a:lnTo>
                    <a:pt x="4685550" y="1937232"/>
                  </a:lnTo>
                  <a:lnTo>
                    <a:pt x="4685843" y="1924532"/>
                  </a:lnTo>
                  <a:lnTo>
                    <a:pt x="4693056" y="1924532"/>
                  </a:lnTo>
                  <a:lnTo>
                    <a:pt x="4693056" y="1909775"/>
                  </a:lnTo>
                  <a:lnTo>
                    <a:pt x="4688738" y="1899132"/>
                  </a:lnTo>
                  <a:lnTo>
                    <a:pt x="4691380" y="1899132"/>
                  </a:lnTo>
                  <a:lnTo>
                    <a:pt x="4690554" y="1886432"/>
                  </a:lnTo>
                  <a:lnTo>
                    <a:pt x="4695050" y="1886432"/>
                  </a:lnTo>
                  <a:lnTo>
                    <a:pt x="4701260" y="1899132"/>
                  </a:lnTo>
                  <a:lnTo>
                    <a:pt x="4715840" y="1899132"/>
                  </a:lnTo>
                  <a:lnTo>
                    <a:pt x="4724501" y="1886432"/>
                  </a:lnTo>
                  <a:lnTo>
                    <a:pt x="4742154" y="1886432"/>
                  </a:lnTo>
                  <a:lnTo>
                    <a:pt x="4748911" y="1873732"/>
                  </a:lnTo>
                  <a:lnTo>
                    <a:pt x="4754054" y="1886432"/>
                  </a:lnTo>
                  <a:lnTo>
                    <a:pt x="4757559" y="1886432"/>
                  </a:lnTo>
                  <a:lnTo>
                    <a:pt x="4759325" y="1899132"/>
                  </a:lnTo>
                  <a:lnTo>
                    <a:pt x="4765840" y="1899132"/>
                  </a:lnTo>
                  <a:lnTo>
                    <a:pt x="4767199" y="1886432"/>
                  </a:lnTo>
                  <a:lnTo>
                    <a:pt x="4774019" y="1886432"/>
                  </a:lnTo>
                  <a:lnTo>
                    <a:pt x="4782236" y="1899132"/>
                  </a:lnTo>
                  <a:lnTo>
                    <a:pt x="4838420" y="1899132"/>
                  </a:lnTo>
                  <a:lnTo>
                    <a:pt x="4839690" y="1911832"/>
                  </a:lnTo>
                  <a:lnTo>
                    <a:pt x="4846777" y="1911832"/>
                  </a:lnTo>
                  <a:lnTo>
                    <a:pt x="4845824" y="1899132"/>
                  </a:lnTo>
                  <a:lnTo>
                    <a:pt x="4846586" y="1886432"/>
                  </a:lnTo>
                  <a:lnTo>
                    <a:pt x="4851133" y="1899132"/>
                  </a:lnTo>
                  <a:lnTo>
                    <a:pt x="4852213" y="1899132"/>
                  </a:lnTo>
                  <a:lnTo>
                    <a:pt x="4857432" y="1886432"/>
                  </a:lnTo>
                  <a:lnTo>
                    <a:pt x="4863643" y="1886432"/>
                  </a:lnTo>
                  <a:lnTo>
                    <a:pt x="4864151" y="1899132"/>
                  </a:lnTo>
                  <a:lnTo>
                    <a:pt x="4882680" y="1899132"/>
                  </a:lnTo>
                  <a:lnTo>
                    <a:pt x="4883124" y="1911832"/>
                  </a:lnTo>
                  <a:lnTo>
                    <a:pt x="4900422" y="1911832"/>
                  </a:lnTo>
                  <a:lnTo>
                    <a:pt x="4896180" y="1924532"/>
                  </a:lnTo>
                  <a:lnTo>
                    <a:pt x="4902428" y="1924532"/>
                  </a:lnTo>
                  <a:lnTo>
                    <a:pt x="4898606" y="1937232"/>
                  </a:lnTo>
                  <a:lnTo>
                    <a:pt x="4894592" y="1937232"/>
                  </a:lnTo>
                  <a:lnTo>
                    <a:pt x="4892713" y="1924532"/>
                  </a:lnTo>
                  <a:lnTo>
                    <a:pt x="4888255" y="1937232"/>
                  </a:lnTo>
                  <a:lnTo>
                    <a:pt x="4837087" y="1937232"/>
                  </a:lnTo>
                  <a:lnTo>
                    <a:pt x="4842878" y="1949932"/>
                  </a:lnTo>
                  <a:lnTo>
                    <a:pt x="4844770" y="1962632"/>
                  </a:lnTo>
                  <a:lnTo>
                    <a:pt x="4859883" y="1962632"/>
                  </a:lnTo>
                  <a:lnTo>
                    <a:pt x="4906111" y="1975332"/>
                  </a:lnTo>
                  <a:lnTo>
                    <a:pt x="4953076" y="1975332"/>
                  </a:lnTo>
                  <a:lnTo>
                    <a:pt x="4952657" y="2000732"/>
                  </a:lnTo>
                  <a:lnTo>
                    <a:pt x="4963007" y="1988032"/>
                  </a:lnTo>
                  <a:lnTo>
                    <a:pt x="4971237" y="1988032"/>
                  </a:lnTo>
                  <a:lnTo>
                    <a:pt x="4979213" y="2000732"/>
                  </a:lnTo>
                  <a:lnTo>
                    <a:pt x="5010150" y="2000732"/>
                  </a:lnTo>
                  <a:lnTo>
                    <a:pt x="5011610" y="1988032"/>
                  </a:lnTo>
                  <a:lnTo>
                    <a:pt x="5043551" y="1988032"/>
                  </a:lnTo>
                  <a:lnTo>
                    <a:pt x="5046091" y="2000732"/>
                  </a:lnTo>
                  <a:lnTo>
                    <a:pt x="5060315" y="2000732"/>
                  </a:lnTo>
                  <a:lnTo>
                    <a:pt x="5067935" y="2013432"/>
                  </a:lnTo>
                  <a:lnTo>
                    <a:pt x="5076012" y="2013432"/>
                  </a:lnTo>
                  <a:lnTo>
                    <a:pt x="5083353" y="2000732"/>
                  </a:lnTo>
                  <a:lnTo>
                    <a:pt x="5095837" y="2000732"/>
                  </a:lnTo>
                  <a:lnTo>
                    <a:pt x="5113096" y="2000732"/>
                  </a:lnTo>
                  <a:lnTo>
                    <a:pt x="5121605" y="2013432"/>
                  </a:lnTo>
                  <a:lnTo>
                    <a:pt x="5131828" y="2013432"/>
                  </a:lnTo>
                  <a:lnTo>
                    <a:pt x="5128133" y="2000732"/>
                  </a:lnTo>
                  <a:lnTo>
                    <a:pt x="5137213" y="2000732"/>
                  </a:lnTo>
                  <a:lnTo>
                    <a:pt x="5138547" y="2013432"/>
                  </a:lnTo>
                  <a:lnTo>
                    <a:pt x="5146840" y="2013432"/>
                  </a:lnTo>
                  <a:lnTo>
                    <a:pt x="5156390" y="2000732"/>
                  </a:lnTo>
                  <a:lnTo>
                    <a:pt x="5167592" y="2013432"/>
                  </a:lnTo>
                  <a:lnTo>
                    <a:pt x="5189029" y="2013432"/>
                  </a:lnTo>
                  <a:lnTo>
                    <a:pt x="5188445" y="2026132"/>
                  </a:lnTo>
                  <a:lnTo>
                    <a:pt x="5195824" y="2026132"/>
                  </a:lnTo>
                  <a:lnTo>
                    <a:pt x="5196954" y="2013432"/>
                  </a:lnTo>
                  <a:lnTo>
                    <a:pt x="5217947" y="2013432"/>
                  </a:lnTo>
                  <a:lnTo>
                    <a:pt x="5232070" y="2026132"/>
                  </a:lnTo>
                  <a:lnTo>
                    <a:pt x="5239397" y="2038832"/>
                  </a:lnTo>
                  <a:lnTo>
                    <a:pt x="5243207" y="2026132"/>
                  </a:lnTo>
                  <a:lnTo>
                    <a:pt x="5238813" y="2026132"/>
                  </a:lnTo>
                  <a:lnTo>
                    <a:pt x="5241163" y="2013432"/>
                  </a:lnTo>
                  <a:lnTo>
                    <a:pt x="5243207" y="2026132"/>
                  </a:lnTo>
                  <a:lnTo>
                    <a:pt x="5262156" y="2026132"/>
                  </a:lnTo>
                  <a:lnTo>
                    <a:pt x="5265585" y="2013432"/>
                  </a:lnTo>
                  <a:lnTo>
                    <a:pt x="5267998" y="2013432"/>
                  </a:lnTo>
                  <a:lnTo>
                    <a:pt x="5270678" y="2026132"/>
                  </a:lnTo>
                  <a:lnTo>
                    <a:pt x="5302008" y="2026132"/>
                  </a:lnTo>
                  <a:lnTo>
                    <a:pt x="5301246" y="2038832"/>
                  </a:lnTo>
                  <a:lnTo>
                    <a:pt x="5314023" y="2038832"/>
                  </a:lnTo>
                  <a:lnTo>
                    <a:pt x="5317896" y="2026132"/>
                  </a:lnTo>
                  <a:lnTo>
                    <a:pt x="5335422" y="2026132"/>
                  </a:lnTo>
                  <a:lnTo>
                    <a:pt x="5350624" y="2038832"/>
                  </a:lnTo>
                  <a:lnTo>
                    <a:pt x="5435308" y="2038832"/>
                  </a:lnTo>
                  <a:lnTo>
                    <a:pt x="5438305" y="2051532"/>
                  </a:lnTo>
                  <a:lnTo>
                    <a:pt x="5472341" y="2051532"/>
                  </a:lnTo>
                  <a:lnTo>
                    <a:pt x="5473293" y="2038832"/>
                  </a:lnTo>
                  <a:lnTo>
                    <a:pt x="5477256" y="2038832"/>
                  </a:lnTo>
                  <a:lnTo>
                    <a:pt x="5476557" y="2026132"/>
                  </a:lnTo>
                  <a:lnTo>
                    <a:pt x="5491264" y="2026132"/>
                  </a:lnTo>
                  <a:lnTo>
                    <a:pt x="5485523" y="2013432"/>
                  </a:lnTo>
                  <a:lnTo>
                    <a:pt x="5462867" y="2013432"/>
                  </a:lnTo>
                  <a:lnTo>
                    <a:pt x="5464861" y="2026132"/>
                  </a:lnTo>
                  <a:lnTo>
                    <a:pt x="5468175" y="2026132"/>
                  </a:lnTo>
                  <a:lnTo>
                    <a:pt x="5469013" y="2038832"/>
                  </a:lnTo>
                  <a:lnTo>
                    <a:pt x="5464746" y="2026132"/>
                  </a:lnTo>
                  <a:lnTo>
                    <a:pt x="5378310" y="2026132"/>
                  </a:lnTo>
                  <a:lnTo>
                    <a:pt x="5367477" y="2013432"/>
                  </a:lnTo>
                  <a:lnTo>
                    <a:pt x="5374132" y="2013432"/>
                  </a:lnTo>
                  <a:lnTo>
                    <a:pt x="5375008" y="2000732"/>
                  </a:lnTo>
                  <a:lnTo>
                    <a:pt x="5361178" y="2000732"/>
                  </a:lnTo>
                  <a:lnTo>
                    <a:pt x="5362600" y="2013432"/>
                  </a:lnTo>
                  <a:lnTo>
                    <a:pt x="5300916" y="2013432"/>
                  </a:lnTo>
                  <a:lnTo>
                    <a:pt x="5304256" y="2000732"/>
                  </a:lnTo>
                  <a:lnTo>
                    <a:pt x="5299456" y="2000732"/>
                  </a:lnTo>
                  <a:lnTo>
                    <a:pt x="5298770" y="1988032"/>
                  </a:lnTo>
                  <a:lnTo>
                    <a:pt x="5315305" y="1988032"/>
                  </a:lnTo>
                  <a:lnTo>
                    <a:pt x="5311711" y="1975332"/>
                  </a:lnTo>
                  <a:lnTo>
                    <a:pt x="5298872" y="1975332"/>
                  </a:lnTo>
                  <a:lnTo>
                    <a:pt x="5293919" y="1988032"/>
                  </a:lnTo>
                  <a:lnTo>
                    <a:pt x="5291340" y="2000732"/>
                  </a:lnTo>
                  <a:lnTo>
                    <a:pt x="5290985" y="2013432"/>
                  </a:lnTo>
                  <a:lnTo>
                    <a:pt x="5283212" y="2013432"/>
                  </a:lnTo>
                  <a:lnTo>
                    <a:pt x="5277040" y="2000732"/>
                  </a:lnTo>
                  <a:lnTo>
                    <a:pt x="5265623" y="2000732"/>
                  </a:lnTo>
                  <a:lnTo>
                    <a:pt x="5260949" y="2013432"/>
                  </a:lnTo>
                  <a:lnTo>
                    <a:pt x="5256669" y="2000732"/>
                  </a:lnTo>
                  <a:lnTo>
                    <a:pt x="5265623" y="2000732"/>
                  </a:lnTo>
                  <a:lnTo>
                    <a:pt x="5265547" y="1988032"/>
                  </a:lnTo>
                  <a:lnTo>
                    <a:pt x="5258892" y="1988032"/>
                  </a:lnTo>
                  <a:lnTo>
                    <a:pt x="5255196" y="1975332"/>
                  </a:lnTo>
                  <a:lnTo>
                    <a:pt x="5240782" y="1975332"/>
                  </a:lnTo>
                  <a:lnTo>
                    <a:pt x="5240147" y="2000732"/>
                  </a:lnTo>
                  <a:lnTo>
                    <a:pt x="5210022" y="2000732"/>
                  </a:lnTo>
                  <a:lnTo>
                    <a:pt x="5211267" y="1988032"/>
                  </a:lnTo>
                  <a:lnTo>
                    <a:pt x="5202872" y="1988032"/>
                  </a:lnTo>
                  <a:lnTo>
                    <a:pt x="5200421" y="2000732"/>
                  </a:lnTo>
                  <a:lnTo>
                    <a:pt x="5172849" y="2000732"/>
                  </a:lnTo>
                  <a:lnTo>
                    <a:pt x="5167554" y="1988032"/>
                  </a:lnTo>
                  <a:lnTo>
                    <a:pt x="5134622" y="1988032"/>
                  </a:lnTo>
                  <a:lnTo>
                    <a:pt x="5135143" y="1975332"/>
                  </a:lnTo>
                  <a:lnTo>
                    <a:pt x="5136502" y="1975332"/>
                  </a:lnTo>
                  <a:lnTo>
                    <a:pt x="5139067" y="1962632"/>
                  </a:lnTo>
                  <a:lnTo>
                    <a:pt x="5124094" y="1962632"/>
                  </a:lnTo>
                  <a:lnTo>
                    <a:pt x="5124094" y="1975332"/>
                  </a:lnTo>
                  <a:lnTo>
                    <a:pt x="5123307" y="1988032"/>
                  </a:lnTo>
                  <a:lnTo>
                    <a:pt x="5113032" y="1988032"/>
                  </a:lnTo>
                  <a:lnTo>
                    <a:pt x="5113769" y="1975332"/>
                  </a:lnTo>
                  <a:lnTo>
                    <a:pt x="5124094" y="1975332"/>
                  </a:lnTo>
                  <a:lnTo>
                    <a:pt x="5124094" y="1962632"/>
                  </a:lnTo>
                  <a:lnTo>
                    <a:pt x="5098466" y="1962632"/>
                  </a:lnTo>
                  <a:lnTo>
                    <a:pt x="5098466" y="1988032"/>
                  </a:lnTo>
                  <a:lnTo>
                    <a:pt x="5087531" y="1988032"/>
                  </a:lnTo>
                  <a:lnTo>
                    <a:pt x="5083873" y="1988032"/>
                  </a:lnTo>
                  <a:lnTo>
                    <a:pt x="5065547" y="1988032"/>
                  </a:lnTo>
                  <a:lnTo>
                    <a:pt x="5070157" y="1975332"/>
                  </a:lnTo>
                  <a:lnTo>
                    <a:pt x="5079720" y="1975332"/>
                  </a:lnTo>
                  <a:lnTo>
                    <a:pt x="5083873" y="1988032"/>
                  </a:lnTo>
                  <a:lnTo>
                    <a:pt x="5083937" y="1975332"/>
                  </a:lnTo>
                  <a:lnTo>
                    <a:pt x="5087010" y="1975332"/>
                  </a:lnTo>
                  <a:lnTo>
                    <a:pt x="5087531" y="1988032"/>
                  </a:lnTo>
                  <a:lnTo>
                    <a:pt x="5092776" y="1975332"/>
                  </a:lnTo>
                  <a:lnTo>
                    <a:pt x="5093817" y="1975332"/>
                  </a:lnTo>
                  <a:lnTo>
                    <a:pt x="5098466" y="1988032"/>
                  </a:lnTo>
                  <a:lnTo>
                    <a:pt x="5098466" y="1962632"/>
                  </a:lnTo>
                  <a:lnTo>
                    <a:pt x="5096383" y="1962632"/>
                  </a:lnTo>
                  <a:lnTo>
                    <a:pt x="5093614" y="1949932"/>
                  </a:lnTo>
                  <a:lnTo>
                    <a:pt x="5081803" y="1949932"/>
                  </a:lnTo>
                  <a:lnTo>
                    <a:pt x="5077676" y="1937232"/>
                  </a:lnTo>
                  <a:lnTo>
                    <a:pt x="5073040" y="1949932"/>
                  </a:lnTo>
                  <a:lnTo>
                    <a:pt x="5070056" y="1949932"/>
                  </a:lnTo>
                  <a:lnTo>
                    <a:pt x="5069992" y="1962632"/>
                  </a:lnTo>
                  <a:lnTo>
                    <a:pt x="5057813" y="1949932"/>
                  </a:lnTo>
                  <a:lnTo>
                    <a:pt x="5011166" y="1949932"/>
                  </a:lnTo>
                  <a:lnTo>
                    <a:pt x="5008181" y="1937232"/>
                  </a:lnTo>
                  <a:lnTo>
                    <a:pt x="5021123" y="1937232"/>
                  </a:lnTo>
                  <a:lnTo>
                    <a:pt x="5027879" y="1924532"/>
                  </a:lnTo>
                  <a:lnTo>
                    <a:pt x="5030876" y="1924532"/>
                  </a:lnTo>
                  <a:lnTo>
                    <a:pt x="5024310" y="1911832"/>
                  </a:lnTo>
                  <a:lnTo>
                    <a:pt x="5015738" y="1911832"/>
                  </a:lnTo>
                  <a:lnTo>
                    <a:pt x="5006568" y="1924532"/>
                  </a:lnTo>
                  <a:lnTo>
                    <a:pt x="4998186" y="1924532"/>
                  </a:lnTo>
                  <a:lnTo>
                    <a:pt x="4998339" y="1911832"/>
                  </a:lnTo>
                  <a:lnTo>
                    <a:pt x="4991125" y="1911832"/>
                  </a:lnTo>
                  <a:lnTo>
                    <a:pt x="4990897" y="1924532"/>
                  </a:lnTo>
                  <a:lnTo>
                    <a:pt x="4950904" y="1924532"/>
                  </a:lnTo>
                  <a:lnTo>
                    <a:pt x="4950803" y="1911832"/>
                  </a:lnTo>
                  <a:lnTo>
                    <a:pt x="4952809" y="1911832"/>
                  </a:lnTo>
                  <a:lnTo>
                    <a:pt x="4955019" y="1899132"/>
                  </a:lnTo>
                  <a:lnTo>
                    <a:pt x="4955502" y="1886432"/>
                  </a:lnTo>
                  <a:lnTo>
                    <a:pt x="4978070" y="1899132"/>
                  </a:lnTo>
                  <a:lnTo>
                    <a:pt x="5026799" y="1899132"/>
                  </a:lnTo>
                  <a:lnTo>
                    <a:pt x="5046357" y="1886432"/>
                  </a:lnTo>
                  <a:lnTo>
                    <a:pt x="5053114" y="1886432"/>
                  </a:lnTo>
                  <a:lnTo>
                    <a:pt x="5049075" y="1873732"/>
                  </a:lnTo>
                  <a:lnTo>
                    <a:pt x="5054206" y="1861032"/>
                  </a:lnTo>
                  <a:lnTo>
                    <a:pt x="5059299" y="1873732"/>
                  </a:lnTo>
                  <a:lnTo>
                    <a:pt x="5072278" y="1873732"/>
                  </a:lnTo>
                  <a:lnTo>
                    <a:pt x="5071999" y="1886432"/>
                  </a:lnTo>
                  <a:lnTo>
                    <a:pt x="5076787" y="1886432"/>
                  </a:lnTo>
                  <a:lnTo>
                    <a:pt x="5075567" y="1873732"/>
                  </a:lnTo>
                  <a:lnTo>
                    <a:pt x="5097589" y="1873732"/>
                  </a:lnTo>
                  <a:lnTo>
                    <a:pt x="5097716" y="1886432"/>
                  </a:lnTo>
                  <a:lnTo>
                    <a:pt x="5096789" y="1899132"/>
                  </a:lnTo>
                  <a:lnTo>
                    <a:pt x="5102847" y="1899132"/>
                  </a:lnTo>
                  <a:lnTo>
                    <a:pt x="5103063" y="1886432"/>
                  </a:lnTo>
                  <a:lnTo>
                    <a:pt x="5104015" y="1886432"/>
                  </a:lnTo>
                  <a:lnTo>
                    <a:pt x="5108511" y="1873732"/>
                  </a:lnTo>
                  <a:lnTo>
                    <a:pt x="5115674" y="1886432"/>
                  </a:lnTo>
                  <a:lnTo>
                    <a:pt x="5118049" y="1886432"/>
                  </a:lnTo>
                  <a:lnTo>
                    <a:pt x="5117262" y="1899132"/>
                  </a:lnTo>
                  <a:lnTo>
                    <a:pt x="5115001" y="1911832"/>
                  </a:lnTo>
                  <a:lnTo>
                    <a:pt x="5130114" y="1911832"/>
                  </a:lnTo>
                  <a:lnTo>
                    <a:pt x="5128907" y="1899132"/>
                  </a:lnTo>
                  <a:lnTo>
                    <a:pt x="5126329" y="1899132"/>
                  </a:lnTo>
                  <a:lnTo>
                    <a:pt x="5126444" y="1886432"/>
                  </a:lnTo>
                  <a:lnTo>
                    <a:pt x="5146230" y="1886432"/>
                  </a:lnTo>
                  <a:lnTo>
                    <a:pt x="5153418" y="1899132"/>
                  </a:lnTo>
                  <a:lnTo>
                    <a:pt x="5155031" y="1911832"/>
                  </a:lnTo>
                  <a:lnTo>
                    <a:pt x="5173294" y="1899132"/>
                  </a:lnTo>
                  <a:lnTo>
                    <a:pt x="5215890" y="1899132"/>
                  </a:lnTo>
                  <a:lnTo>
                    <a:pt x="5238902" y="1911832"/>
                  </a:lnTo>
                  <a:lnTo>
                    <a:pt x="5279199" y="1911832"/>
                  </a:lnTo>
                  <a:lnTo>
                    <a:pt x="5280571" y="1924532"/>
                  </a:lnTo>
                  <a:lnTo>
                    <a:pt x="5282362" y="1911832"/>
                  </a:lnTo>
                  <a:lnTo>
                    <a:pt x="5285156" y="1924532"/>
                  </a:lnTo>
                  <a:lnTo>
                    <a:pt x="5299062" y="1924532"/>
                  </a:lnTo>
                  <a:lnTo>
                    <a:pt x="5303825" y="1937232"/>
                  </a:lnTo>
                  <a:lnTo>
                    <a:pt x="5307914" y="1937232"/>
                  </a:lnTo>
                  <a:lnTo>
                    <a:pt x="5309667" y="1924532"/>
                  </a:lnTo>
                  <a:lnTo>
                    <a:pt x="5311089" y="1937232"/>
                  </a:lnTo>
                  <a:lnTo>
                    <a:pt x="5315966" y="1937232"/>
                  </a:lnTo>
                  <a:lnTo>
                    <a:pt x="5314670" y="1924532"/>
                  </a:lnTo>
                  <a:lnTo>
                    <a:pt x="5333492" y="1924532"/>
                  </a:lnTo>
                  <a:lnTo>
                    <a:pt x="5334622" y="1937232"/>
                  </a:lnTo>
                  <a:lnTo>
                    <a:pt x="5367642" y="1937232"/>
                  </a:lnTo>
                  <a:lnTo>
                    <a:pt x="5376405" y="1949932"/>
                  </a:lnTo>
                  <a:lnTo>
                    <a:pt x="5380533" y="1937232"/>
                  </a:lnTo>
                  <a:lnTo>
                    <a:pt x="5386870" y="1937232"/>
                  </a:lnTo>
                  <a:lnTo>
                    <a:pt x="5387365" y="1949932"/>
                  </a:lnTo>
                  <a:lnTo>
                    <a:pt x="5392674" y="1937232"/>
                  </a:lnTo>
                  <a:lnTo>
                    <a:pt x="5405831" y="1937232"/>
                  </a:lnTo>
                  <a:lnTo>
                    <a:pt x="5401221" y="1949932"/>
                  </a:lnTo>
                  <a:lnTo>
                    <a:pt x="5387365" y="1949932"/>
                  </a:lnTo>
                  <a:lnTo>
                    <a:pt x="5380317" y="1949932"/>
                  </a:lnTo>
                  <a:lnTo>
                    <a:pt x="5372392" y="1962632"/>
                  </a:lnTo>
                  <a:lnTo>
                    <a:pt x="5370512" y="1962632"/>
                  </a:lnTo>
                  <a:lnTo>
                    <a:pt x="5365902" y="1975332"/>
                  </a:lnTo>
                  <a:lnTo>
                    <a:pt x="5364912" y="1975332"/>
                  </a:lnTo>
                  <a:lnTo>
                    <a:pt x="5363083" y="1962632"/>
                  </a:lnTo>
                  <a:lnTo>
                    <a:pt x="5343741" y="1962632"/>
                  </a:lnTo>
                  <a:lnTo>
                    <a:pt x="5346547" y="1975332"/>
                  </a:lnTo>
                  <a:lnTo>
                    <a:pt x="5342369" y="1988032"/>
                  </a:lnTo>
                  <a:lnTo>
                    <a:pt x="5335105" y="1988032"/>
                  </a:lnTo>
                  <a:lnTo>
                    <a:pt x="5327091" y="1975332"/>
                  </a:lnTo>
                  <a:lnTo>
                    <a:pt x="5320627" y="1988032"/>
                  </a:lnTo>
                  <a:lnTo>
                    <a:pt x="5319547" y="1988032"/>
                  </a:lnTo>
                  <a:lnTo>
                    <a:pt x="5326519" y="2000732"/>
                  </a:lnTo>
                  <a:lnTo>
                    <a:pt x="5342293" y="2000732"/>
                  </a:lnTo>
                  <a:lnTo>
                    <a:pt x="5345252" y="1988032"/>
                  </a:lnTo>
                  <a:lnTo>
                    <a:pt x="5393741" y="1988032"/>
                  </a:lnTo>
                  <a:lnTo>
                    <a:pt x="5391785" y="2000732"/>
                  </a:lnTo>
                  <a:lnTo>
                    <a:pt x="5391950" y="2000732"/>
                  </a:lnTo>
                  <a:lnTo>
                    <a:pt x="5394706" y="2013432"/>
                  </a:lnTo>
                  <a:lnTo>
                    <a:pt x="5400535" y="2000732"/>
                  </a:lnTo>
                  <a:lnTo>
                    <a:pt x="5395938" y="2000732"/>
                  </a:lnTo>
                  <a:lnTo>
                    <a:pt x="5396154" y="1988032"/>
                  </a:lnTo>
                  <a:lnTo>
                    <a:pt x="5400903" y="1988032"/>
                  </a:lnTo>
                  <a:lnTo>
                    <a:pt x="5400941" y="1975332"/>
                  </a:lnTo>
                  <a:lnTo>
                    <a:pt x="5408549" y="1975332"/>
                  </a:lnTo>
                  <a:lnTo>
                    <a:pt x="5410339" y="1988032"/>
                  </a:lnTo>
                  <a:lnTo>
                    <a:pt x="5494769" y="1988032"/>
                  </a:lnTo>
                  <a:lnTo>
                    <a:pt x="5501335" y="1975332"/>
                  </a:lnTo>
                  <a:lnTo>
                    <a:pt x="5506898" y="1975332"/>
                  </a:lnTo>
                  <a:lnTo>
                    <a:pt x="5510936" y="1988032"/>
                  </a:lnTo>
                  <a:lnTo>
                    <a:pt x="5528627" y="1988032"/>
                  </a:lnTo>
                  <a:lnTo>
                    <a:pt x="5528284" y="2000732"/>
                  </a:lnTo>
                  <a:lnTo>
                    <a:pt x="5538228" y="2000732"/>
                  </a:lnTo>
                  <a:lnTo>
                    <a:pt x="5545112" y="1988032"/>
                  </a:lnTo>
                  <a:lnTo>
                    <a:pt x="5550090" y="1988032"/>
                  </a:lnTo>
                  <a:lnTo>
                    <a:pt x="5554307" y="1975332"/>
                  </a:lnTo>
                  <a:lnTo>
                    <a:pt x="5549671" y="1975332"/>
                  </a:lnTo>
                  <a:lnTo>
                    <a:pt x="5550865" y="1962632"/>
                  </a:lnTo>
                  <a:lnTo>
                    <a:pt x="5554548" y="1962632"/>
                  </a:lnTo>
                  <a:lnTo>
                    <a:pt x="5564873" y="1975332"/>
                  </a:lnTo>
                  <a:lnTo>
                    <a:pt x="5587289" y="1975332"/>
                  </a:lnTo>
                  <a:lnTo>
                    <a:pt x="5589003" y="1962632"/>
                  </a:lnTo>
                  <a:lnTo>
                    <a:pt x="5598465" y="1962632"/>
                  </a:lnTo>
                  <a:lnTo>
                    <a:pt x="5598922" y="1975332"/>
                  </a:lnTo>
                  <a:lnTo>
                    <a:pt x="5605069" y="1962632"/>
                  </a:lnTo>
                  <a:lnTo>
                    <a:pt x="5609361" y="1975332"/>
                  </a:lnTo>
                  <a:lnTo>
                    <a:pt x="5618924" y="1975332"/>
                  </a:lnTo>
                  <a:lnTo>
                    <a:pt x="5623674" y="1988032"/>
                  </a:lnTo>
                  <a:lnTo>
                    <a:pt x="5623395" y="1975332"/>
                  </a:lnTo>
                  <a:lnTo>
                    <a:pt x="5719051" y="1975332"/>
                  </a:lnTo>
                  <a:lnTo>
                    <a:pt x="5720219" y="1962632"/>
                  </a:lnTo>
                  <a:lnTo>
                    <a:pt x="5734088" y="1962632"/>
                  </a:lnTo>
                  <a:lnTo>
                    <a:pt x="5729986" y="1949932"/>
                  </a:lnTo>
                  <a:lnTo>
                    <a:pt x="5751500" y="1949932"/>
                  </a:lnTo>
                  <a:lnTo>
                    <a:pt x="5756072" y="1962632"/>
                  </a:lnTo>
                  <a:lnTo>
                    <a:pt x="5751398" y="1962632"/>
                  </a:lnTo>
                  <a:lnTo>
                    <a:pt x="5752084" y="1975332"/>
                  </a:lnTo>
                  <a:lnTo>
                    <a:pt x="5755665" y="1975332"/>
                  </a:lnTo>
                  <a:lnTo>
                    <a:pt x="5764962" y="1988032"/>
                  </a:lnTo>
                  <a:lnTo>
                    <a:pt x="5803138" y="1988032"/>
                  </a:lnTo>
                  <a:lnTo>
                    <a:pt x="5804090" y="1975332"/>
                  </a:lnTo>
                  <a:lnTo>
                    <a:pt x="5797194" y="1975332"/>
                  </a:lnTo>
                  <a:lnTo>
                    <a:pt x="5803455" y="1962632"/>
                  </a:lnTo>
                  <a:lnTo>
                    <a:pt x="5818124" y="1962632"/>
                  </a:lnTo>
                  <a:lnTo>
                    <a:pt x="5815330" y="1975332"/>
                  </a:lnTo>
                  <a:lnTo>
                    <a:pt x="5817387" y="1975332"/>
                  </a:lnTo>
                  <a:lnTo>
                    <a:pt x="5822480" y="1988032"/>
                  </a:lnTo>
                  <a:lnTo>
                    <a:pt x="5828779" y="1988032"/>
                  </a:lnTo>
                  <a:lnTo>
                    <a:pt x="5831713" y="1975332"/>
                  </a:lnTo>
                  <a:lnTo>
                    <a:pt x="5829744" y="1975332"/>
                  </a:lnTo>
                  <a:lnTo>
                    <a:pt x="5832691" y="1962632"/>
                  </a:lnTo>
                  <a:lnTo>
                    <a:pt x="5853912" y="1962632"/>
                  </a:lnTo>
                  <a:lnTo>
                    <a:pt x="5862002" y="1975332"/>
                  </a:lnTo>
                  <a:lnTo>
                    <a:pt x="5866879" y="1975332"/>
                  </a:lnTo>
                  <a:lnTo>
                    <a:pt x="5872683" y="1962632"/>
                  </a:lnTo>
                  <a:lnTo>
                    <a:pt x="5872912" y="1975332"/>
                  </a:lnTo>
                  <a:lnTo>
                    <a:pt x="5869089" y="1975332"/>
                  </a:lnTo>
                  <a:lnTo>
                    <a:pt x="5868987" y="1988032"/>
                  </a:lnTo>
                  <a:lnTo>
                    <a:pt x="5883808" y="1988032"/>
                  </a:lnTo>
                  <a:lnTo>
                    <a:pt x="5883491" y="2000732"/>
                  </a:lnTo>
                  <a:lnTo>
                    <a:pt x="5890031" y="1988032"/>
                  </a:lnTo>
                  <a:lnTo>
                    <a:pt x="5897867" y="1988032"/>
                  </a:lnTo>
                  <a:lnTo>
                    <a:pt x="5900051" y="1975332"/>
                  </a:lnTo>
                  <a:lnTo>
                    <a:pt x="5898540" y="1975332"/>
                  </a:lnTo>
                  <a:lnTo>
                    <a:pt x="5899328" y="1962632"/>
                  </a:lnTo>
                  <a:lnTo>
                    <a:pt x="5902236" y="1962632"/>
                  </a:lnTo>
                  <a:lnTo>
                    <a:pt x="5902172" y="1975332"/>
                  </a:lnTo>
                  <a:lnTo>
                    <a:pt x="5960821" y="1975332"/>
                  </a:lnTo>
                  <a:lnTo>
                    <a:pt x="5969165" y="1988032"/>
                  </a:lnTo>
                  <a:lnTo>
                    <a:pt x="5976950" y="1988032"/>
                  </a:lnTo>
                  <a:lnTo>
                    <a:pt x="5978537" y="1975332"/>
                  </a:lnTo>
                  <a:lnTo>
                    <a:pt x="5982690" y="1975332"/>
                  </a:lnTo>
                  <a:lnTo>
                    <a:pt x="5986246" y="1988032"/>
                  </a:lnTo>
                  <a:lnTo>
                    <a:pt x="6069304" y="1988032"/>
                  </a:lnTo>
                  <a:lnTo>
                    <a:pt x="6088431" y="2000732"/>
                  </a:lnTo>
                  <a:lnTo>
                    <a:pt x="6124486" y="2000732"/>
                  </a:lnTo>
                  <a:lnTo>
                    <a:pt x="6127483" y="2013432"/>
                  </a:lnTo>
                  <a:lnTo>
                    <a:pt x="6132588" y="2013432"/>
                  </a:lnTo>
                  <a:lnTo>
                    <a:pt x="6137402" y="2000732"/>
                  </a:lnTo>
                  <a:lnTo>
                    <a:pt x="6142901" y="2013432"/>
                  </a:lnTo>
                  <a:lnTo>
                    <a:pt x="6148781" y="2013432"/>
                  </a:lnTo>
                  <a:lnTo>
                    <a:pt x="6154788" y="2000732"/>
                  </a:lnTo>
                  <a:lnTo>
                    <a:pt x="6155271" y="2013432"/>
                  </a:lnTo>
                  <a:lnTo>
                    <a:pt x="6257785" y="2013432"/>
                  </a:lnTo>
                  <a:lnTo>
                    <a:pt x="6259296" y="2026132"/>
                  </a:lnTo>
                  <a:lnTo>
                    <a:pt x="6377876" y="2026132"/>
                  </a:lnTo>
                  <a:lnTo>
                    <a:pt x="6390221" y="2038832"/>
                  </a:lnTo>
                  <a:lnTo>
                    <a:pt x="6410134" y="2038832"/>
                  </a:lnTo>
                  <a:lnTo>
                    <a:pt x="6412471" y="2026132"/>
                  </a:lnTo>
                  <a:lnTo>
                    <a:pt x="6404915" y="2026132"/>
                  </a:lnTo>
                  <a:lnTo>
                    <a:pt x="6408839" y="2013432"/>
                  </a:lnTo>
                  <a:lnTo>
                    <a:pt x="6412636" y="2013432"/>
                  </a:lnTo>
                  <a:lnTo>
                    <a:pt x="6409957" y="2000732"/>
                  </a:lnTo>
                  <a:lnTo>
                    <a:pt x="6408661" y="2000732"/>
                  </a:lnTo>
                  <a:lnTo>
                    <a:pt x="6405423" y="1988032"/>
                  </a:lnTo>
                  <a:lnTo>
                    <a:pt x="6403835" y="2000732"/>
                  </a:lnTo>
                  <a:lnTo>
                    <a:pt x="6392215" y="2000732"/>
                  </a:lnTo>
                  <a:lnTo>
                    <a:pt x="6391440" y="1994331"/>
                  </a:lnTo>
                  <a:lnTo>
                    <a:pt x="6391440" y="2013432"/>
                  </a:lnTo>
                  <a:lnTo>
                    <a:pt x="6390945" y="2026132"/>
                  </a:lnTo>
                  <a:lnTo>
                    <a:pt x="6385331" y="2026132"/>
                  </a:lnTo>
                  <a:lnTo>
                    <a:pt x="6387312" y="2013432"/>
                  </a:lnTo>
                  <a:lnTo>
                    <a:pt x="6391440" y="2013432"/>
                  </a:lnTo>
                  <a:lnTo>
                    <a:pt x="6391440" y="1994331"/>
                  </a:lnTo>
                  <a:lnTo>
                    <a:pt x="6390678" y="1988032"/>
                  </a:lnTo>
                  <a:lnTo>
                    <a:pt x="6405423" y="1988032"/>
                  </a:lnTo>
                  <a:lnTo>
                    <a:pt x="6446050" y="1988032"/>
                  </a:lnTo>
                  <a:lnTo>
                    <a:pt x="6446037" y="1975332"/>
                  </a:lnTo>
                  <a:lnTo>
                    <a:pt x="6453391" y="1975332"/>
                  </a:lnTo>
                  <a:lnTo>
                    <a:pt x="6452438" y="1988032"/>
                  </a:lnTo>
                  <a:lnTo>
                    <a:pt x="6449593" y="1988032"/>
                  </a:lnTo>
                  <a:lnTo>
                    <a:pt x="6448323" y="2000732"/>
                  </a:lnTo>
                  <a:lnTo>
                    <a:pt x="6445224" y="2013432"/>
                  </a:lnTo>
                  <a:lnTo>
                    <a:pt x="6441491" y="2013432"/>
                  </a:lnTo>
                  <a:lnTo>
                    <a:pt x="6438252" y="2026132"/>
                  </a:lnTo>
                  <a:lnTo>
                    <a:pt x="6504622" y="2026132"/>
                  </a:lnTo>
                  <a:lnTo>
                    <a:pt x="6501625" y="2013432"/>
                  </a:lnTo>
                  <a:lnTo>
                    <a:pt x="6512128" y="2013432"/>
                  </a:lnTo>
                  <a:lnTo>
                    <a:pt x="6518694" y="2000732"/>
                  </a:lnTo>
                  <a:lnTo>
                    <a:pt x="6519786" y="2013432"/>
                  </a:lnTo>
                  <a:lnTo>
                    <a:pt x="6526797" y="2013432"/>
                  </a:lnTo>
                  <a:lnTo>
                    <a:pt x="6529476" y="2000732"/>
                  </a:lnTo>
                  <a:lnTo>
                    <a:pt x="6531610" y="2000732"/>
                  </a:lnTo>
                  <a:lnTo>
                    <a:pt x="6534137" y="1988032"/>
                  </a:lnTo>
                  <a:lnTo>
                    <a:pt x="6585902" y="1988032"/>
                  </a:lnTo>
                  <a:lnTo>
                    <a:pt x="6583985" y="1975332"/>
                  </a:lnTo>
                  <a:lnTo>
                    <a:pt x="6581051" y="1975332"/>
                  </a:lnTo>
                  <a:lnTo>
                    <a:pt x="6574980" y="1962632"/>
                  </a:lnTo>
                  <a:lnTo>
                    <a:pt x="6578714" y="1962632"/>
                  </a:lnTo>
                  <a:lnTo>
                    <a:pt x="6578841" y="1949932"/>
                  </a:lnTo>
                  <a:lnTo>
                    <a:pt x="6586106" y="1949932"/>
                  </a:lnTo>
                  <a:lnTo>
                    <a:pt x="6585953" y="1962632"/>
                  </a:lnTo>
                  <a:lnTo>
                    <a:pt x="6593497" y="1962632"/>
                  </a:lnTo>
                  <a:lnTo>
                    <a:pt x="6589535" y="1975332"/>
                  </a:lnTo>
                  <a:lnTo>
                    <a:pt x="6591554" y="1975332"/>
                  </a:lnTo>
                  <a:lnTo>
                    <a:pt x="6586995" y="1988032"/>
                  </a:lnTo>
                  <a:lnTo>
                    <a:pt x="6588493" y="1988032"/>
                  </a:lnTo>
                  <a:lnTo>
                    <a:pt x="6604419" y="2000732"/>
                  </a:lnTo>
                  <a:lnTo>
                    <a:pt x="6641566" y="2000732"/>
                  </a:lnTo>
                  <a:lnTo>
                    <a:pt x="6639776" y="1988032"/>
                  </a:lnTo>
                  <a:lnTo>
                    <a:pt x="6639268" y="1988032"/>
                  </a:lnTo>
                  <a:lnTo>
                    <a:pt x="6639001" y="1975332"/>
                  </a:lnTo>
                  <a:lnTo>
                    <a:pt x="6637947" y="1962632"/>
                  </a:lnTo>
                  <a:lnTo>
                    <a:pt x="6704749" y="1962632"/>
                  </a:lnTo>
                  <a:lnTo>
                    <a:pt x="6697662" y="1975332"/>
                  </a:lnTo>
                  <a:lnTo>
                    <a:pt x="6707606" y="1975332"/>
                  </a:lnTo>
                  <a:lnTo>
                    <a:pt x="6712090" y="1988032"/>
                  </a:lnTo>
                  <a:lnTo>
                    <a:pt x="6682041" y="1988032"/>
                  </a:lnTo>
                  <a:lnTo>
                    <a:pt x="6671005" y="1975332"/>
                  </a:lnTo>
                  <a:lnTo>
                    <a:pt x="6661036" y="1975332"/>
                  </a:lnTo>
                  <a:lnTo>
                    <a:pt x="6652742" y="1988032"/>
                  </a:lnTo>
                  <a:lnTo>
                    <a:pt x="6660312" y="1988032"/>
                  </a:lnTo>
                  <a:lnTo>
                    <a:pt x="6654927" y="2000732"/>
                  </a:lnTo>
                  <a:lnTo>
                    <a:pt x="6649961" y="2000732"/>
                  </a:lnTo>
                  <a:lnTo>
                    <a:pt x="6671627" y="2013432"/>
                  </a:lnTo>
                  <a:lnTo>
                    <a:pt x="6729374" y="2013432"/>
                  </a:lnTo>
                  <a:lnTo>
                    <a:pt x="6705092" y="2000732"/>
                  </a:lnTo>
                  <a:lnTo>
                    <a:pt x="6693421" y="2000732"/>
                  </a:lnTo>
                  <a:lnTo>
                    <a:pt x="6668465" y="2000732"/>
                  </a:lnTo>
                  <a:lnTo>
                    <a:pt x="6667525" y="1988032"/>
                  </a:lnTo>
                  <a:lnTo>
                    <a:pt x="6693421" y="2000732"/>
                  </a:lnTo>
                  <a:lnTo>
                    <a:pt x="6718224" y="1988032"/>
                  </a:lnTo>
                  <a:lnTo>
                    <a:pt x="6719519" y="1988032"/>
                  </a:lnTo>
                  <a:lnTo>
                    <a:pt x="6721970" y="1975332"/>
                  </a:lnTo>
                  <a:lnTo>
                    <a:pt x="6720916" y="1975332"/>
                  </a:lnTo>
                  <a:lnTo>
                    <a:pt x="6723316" y="1962632"/>
                  </a:lnTo>
                  <a:lnTo>
                    <a:pt x="6745592" y="1962632"/>
                  </a:lnTo>
                  <a:lnTo>
                    <a:pt x="6744449" y="1975332"/>
                  </a:lnTo>
                  <a:lnTo>
                    <a:pt x="6726949" y="1975332"/>
                  </a:lnTo>
                  <a:lnTo>
                    <a:pt x="6726910" y="1988032"/>
                  </a:lnTo>
                  <a:lnTo>
                    <a:pt x="6741820" y="1988032"/>
                  </a:lnTo>
                  <a:lnTo>
                    <a:pt x="6764033" y="2000732"/>
                  </a:lnTo>
                  <a:lnTo>
                    <a:pt x="6777431" y="2000732"/>
                  </a:lnTo>
                  <a:lnTo>
                    <a:pt x="6790410" y="1988032"/>
                  </a:lnTo>
                  <a:lnTo>
                    <a:pt x="6816077" y="1988032"/>
                  </a:lnTo>
                  <a:lnTo>
                    <a:pt x="6816077" y="2000732"/>
                  </a:lnTo>
                  <a:lnTo>
                    <a:pt x="6865861" y="2000732"/>
                  </a:lnTo>
                  <a:lnTo>
                    <a:pt x="6869062" y="1988032"/>
                  </a:lnTo>
                  <a:lnTo>
                    <a:pt x="6875500" y="1988032"/>
                  </a:lnTo>
                  <a:lnTo>
                    <a:pt x="6874205" y="2000732"/>
                  </a:lnTo>
                  <a:lnTo>
                    <a:pt x="6868985" y="2000732"/>
                  </a:lnTo>
                  <a:lnTo>
                    <a:pt x="6868109" y="2013432"/>
                  </a:lnTo>
                  <a:lnTo>
                    <a:pt x="6881063" y="2000732"/>
                  </a:lnTo>
                  <a:lnTo>
                    <a:pt x="6896748" y="2013432"/>
                  </a:lnTo>
                  <a:lnTo>
                    <a:pt x="6912965" y="2013432"/>
                  </a:lnTo>
                  <a:lnTo>
                    <a:pt x="6927520" y="2000732"/>
                  </a:lnTo>
                  <a:lnTo>
                    <a:pt x="6926186" y="2013432"/>
                  </a:lnTo>
                  <a:lnTo>
                    <a:pt x="6942010" y="2013432"/>
                  </a:lnTo>
                  <a:lnTo>
                    <a:pt x="6944258" y="2000732"/>
                  </a:lnTo>
                  <a:lnTo>
                    <a:pt x="6953491" y="2000732"/>
                  </a:lnTo>
                  <a:lnTo>
                    <a:pt x="6952945" y="2013432"/>
                  </a:lnTo>
                  <a:lnTo>
                    <a:pt x="6958825" y="2013432"/>
                  </a:lnTo>
                  <a:lnTo>
                    <a:pt x="6961975" y="2000732"/>
                  </a:lnTo>
                  <a:lnTo>
                    <a:pt x="6987718" y="2000732"/>
                  </a:lnTo>
                  <a:lnTo>
                    <a:pt x="7003974" y="2013432"/>
                  </a:lnTo>
                  <a:lnTo>
                    <a:pt x="7128967" y="2013432"/>
                  </a:lnTo>
                  <a:lnTo>
                    <a:pt x="7129056" y="2026132"/>
                  </a:lnTo>
                  <a:lnTo>
                    <a:pt x="7162990" y="2026132"/>
                  </a:lnTo>
                  <a:lnTo>
                    <a:pt x="7171372" y="2038832"/>
                  </a:lnTo>
                  <a:lnTo>
                    <a:pt x="7168223" y="2026132"/>
                  </a:lnTo>
                  <a:lnTo>
                    <a:pt x="7207555" y="2026132"/>
                  </a:lnTo>
                  <a:lnTo>
                    <a:pt x="7209002" y="2038832"/>
                  </a:lnTo>
                  <a:lnTo>
                    <a:pt x="7212012" y="2038832"/>
                  </a:lnTo>
                  <a:lnTo>
                    <a:pt x="7213524" y="2026132"/>
                  </a:lnTo>
                  <a:lnTo>
                    <a:pt x="7208037" y="2026132"/>
                  </a:lnTo>
                  <a:lnTo>
                    <a:pt x="7208609" y="2013432"/>
                  </a:lnTo>
                  <a:lnTo>
                    <a:pt x="7219251" y="2013432"/>
                  </a:lnTo>
                  <a:lnTo>
                    <a:pt x="7218756" y="2026132"/>
                  </a:lnTo>
                  <a:lnTo>
                    <a:pt x="7238073" y="2026132"/>
                  </a:lnTo>
                  <a:lnTo>
                    <a:pt x="7241629" y="2013432"/>
                  </a:lnTo>
                  <a:lnTo>
                    <a:pt x="7247661" y="2000732"/>
                  </a:lnTo>
                  <a:lnTo>
                    <a:pt x="7253478" y="2000732"/>
                  </a:lnTo>
                  <a:lnTo>
                    <a:pt x="7256437" y="1988032"/>
                  </a:lnTo>
                  <a:lnTo>
                    <a:pt x="7253402" y="1988032"/>
                  </a:lnTo>
                  <a:lnTo>
                    <a:pt x="7260018" y="1975332"/>
                  </a:lnTo>
                  <a:lnTo>
                    <a:pt x="7261453" y="1988032"/>
                  </a:lnTo>
                  <a:lnTo>
                    <a:pt x="7266813" y="1988032"/>
                  </a:lnTo>
                  <a:lnTo>
                    <a:pt x="7267816" y="2000732"/>
                  </a:lnTo>
                  <a:lnTo>
                    <a:pt x="7278624" y="1988032"/>
                  </a:lnTo>
                  <a:lnTo>
                    <a:pt x="7286295" y="1988032"/>
                  </a:lnTo>
                  <a:lnTo>
                    <a:pt x="7293127" y="1975332"/>
                  </a:lnTo>
                  <a:lnTo>
                    <a:pt x="7261492" y="1975332"/>
                  </a:lnTo>
                  <a:lnTo>
                    <a:pt x="7259802" y="1962632"/>
                  </a:lnTo>
                  <a:lnTo>
                    <a:pt x="7312457" y="1962632"/>
                  </a:lnTo>
                  <a:lnTo>
                    <a:pt x="7312152" y="1975332"/>
                  </a:lnTo>
                  <a:lnTo>
                    <a:pt x="7313003" y="1988032"/>
                  </a:lnTo>
                  <a:lnTo>
                    <a:pt x="7320508" y="1988032"/>
                  </a:lnTo>
                  <a:lnTo>
                    <a:pt x="7323023" y="2000732"/>
                  </a:lnTo>
                  <a:lnTo>
                    <a:pt x="7342784" y="2000732"/>
                  </a:lnTo>
                  <a:lnTo>
                    <a:pt x="7347039" y="2013432"/>
                  </a:lnTo>
                  <a:lnTo>
                    <a:pt x="7351636" y="2000732"/>
                  </a:lnTo>
                  <a:lnTo>
                    <a:pt x="7361682" y="1988032"/>
                  </a:lnTo>
                  <a:lnTo>
                    <a:pt x="7384135" y="1988032"/>
                  </a:lnTo>
                  <a:lnTo>
                    <a:pt x="7382853" y="1975332"/>
                  </a:lnTo>
                  <a:lnTo>
                    <a:pt x="7384618" y="1962632"/>
                  </a:lnTo>
                  <a:lnTo>
                    <a:pt x="7391108" y="1962632"/>
                  </a:lnTo>
                  <a:lnTo>
                    <a:pt x="7391565" y="1949932"/>
                  </a:lnTo>
                  <a:lnTo>
                    <a:pt x="7402258" y="1949932"/>
                  </a:lnTo>
                  <a:lnTo>
                    <a:pt x="7401801" y="1962632"/>
                  </a:lnTo>
                  <a:lnTo>
                    <a:pt x="7401979" y="1962632"/>
                  </a:lnTo>
                  <a:lnTo>
                    <a:pt x="7406754" y="1975332"/>
                  </a:lnTo>
                  <a:lnTo>
                    <a:pt x="7409955" y="1962632"/>
                  </a:lnTo>
                  <a:lnTo>
                    <a:pt x="7408405" y="1962632"/>
                  </a:lnTo>
                  <a:lnTo>
                    <a:pt x="7412241" y="1949932"/>
                  </a:lnTo>
                  <a:lnTo>
                    <a:pt x="7418400" y="1949932"/>
                  </a:lnTo>
                  <a:lnTo>
                    <a:pt x="7416825" y="1962632"/>
                  </a:lnTo>
                  <a:lnTo>
                    <a:pt x="7473785" y="1962632"/>
                  </a:lnTo>
                  <a:lnTo>
                    <a:pt x="7472654" y="1975332"/>
                  </a:lnTo>
                  <a:lnTo>
                    <a:pt x="7490282" y="1975332"/>
                  </a:lnTo>
                  <a:lnTo>
                    <a:pt x="7494054" y="1962632"/>
                  </a:lnTo>
                  <a:lnTo>
                    <a:pt x="7500201" y="1962632"/>
                  </a:lnTo>
                  <a:lnTo>
                    <a:pt x="7499223" y="1949932"/>
                  </a:lnTo>
                  <a:lnTo>
                    <a:pt x="7514564" y="1949932"/>
                  </a:lnTo>
                  <a:lnTo>
                    <a:pt x="7516279" y="1937232"/>
                  </a:lnTo>
                  <a:lnTo>
                    <a:pt x="7521930" y="1937232"/>
                  </a:lnTo>
                  <a:lnTo>
                    <a:pt x="7525867" y="1949932"/>
                  </a:lnTo>
                  <a:lnTo>
                    <a:pt x="7530630" y="1962632"/>
                  </a:lnTo>
                  <a:lnTo>
                    <a:pt x="7532268" y="1962632"/>
                  </a:lnTo>
                  <a:lnTo>
                    <a:pt x="7526845" y="1975332"/>
                  </a:lnTo>
                  <a:lnTo>
                    <a:pt x="7549591" y="1975332"/>
                  </a:lnTo>
                  <a:lnTo>
                    <a:pt x="7545895" y="1962632"/>
                  </a:lnTo>
                  <a:lnTo>
                    <a:pt x="7543546" y="1962632"/>
                  </a:lnTo>
                  <a:lnTo>
                    <a:pt x="7541552" y="1949932"/>
                  </a:lnTo>
                  <a:lnTo>
                    <a:pt x="7548029" y="1949932"/>
                  </a:lnTo>
                  <a:lnTo>
                    <a:pt x="7545832" y="1937232"/>
                  </a:lnTo>
                  <a:lnTo>
                    <a:pt x="7652525" y="1937232"/>
                  </a:lnTo>
                  <a:lnTo>
                    <a:pt x="7651178" y="1949932"/>
                  </a:lnTo>
                  <a:lnTo>
                    <a:pt x="7652232" y="1949932"/>
                  </a:lnTo>
                  <a:lnTo>
                    <a:pt x="7652423" y="1962632"/>
                  </a:lnTo>
                  <a:lnTo>
                    <a:pt x="7658036" y="1949932"/>
                  </a:lnTo>
                  <a:lnTo>
                    <a:pt x="7658798" y="1949932"/>
                  </a:lnTo>
                  <a:lnTo>
                    <a:pt x="7659992" y="1937232"/>
                  </a:lnTo>
                  <a:lnTo>
                    <a:pt x="7654988" y="1924532"/>
                  </a:lnTo>
                  <a:lnTo>
                    <a:pt x="7663497" y="1924532"/>
                  </a:lnTo>
                  <a:lnTo>
                    <a:pt x="7660106" y="1911832"/>
                  </a:lnTo>
                  <a:lnTo>
                    <a:pt x="7738758" y="1911832"/>
                  </a:lnTo>
                  <a:lnTo>
                    <a:pt x="7753756" y="1899132"/>
                  </a:lnTo>
                  <a:lnTo>
                    <a:pt x="7783449" y="1899132"/>
                  </a:lnTo>
                  <a:lnTo>
                    <a:pt x="7806258" y="1886432"/>
                  </a:lnTo>
                  <a:lnTo>
                    <a:pt x="7828877" y="1886432"/>
                  </a:lnTo>
                  <a:lnTo>
                    <a:pt x="7830718" y="1873732"/>
                  </a:lnTo>
                  <a:lnTo>
                    <a:pt x="7847444" y="1873732"/>
                  </a:lnTo>
                  <a:lnTo>
                    <a:pt x="7846288" y="1848332"/>
                  </a:lnTo>
                  <a:lnTo>
                    <a:pt x="7853261" y="1848332"/>
                  </a:lnTo>
                  <a:lnTo>
                    <a:pt x="7853350" y="1835632"/>
                  </a:lnTo>
                  <a:lnTo>
                    <a:pt x="7830413" y="1835632"/>
                  </a:lnTo>
                  <a:lnTo>
                    <a:pt x="7827505" y="1822932"/>
                  </a:lnTo>
                  <a:lnTo>
                    <a:pt x="7810335" y="1822932"/>
                  </a:lnTo>
                  <a:lnTo>
                    <a:pt x="7802778" y="1810232"/>
                  </a:lnTo>
                  <a:lnTo>
                    <a:pt x="7802423" y="1797532"/>
                  </a:lnTo>
                  <a:lnTo>
                    <a:pt x="7804569" y="1797532"/>
                  </a:lnTo>
                  <a:lnTo>
                    <a:pt x="7808392" y="1784832"/>
                  </a:lnTo>
                  <a:lnTo>
                    <a:pt x="7829423" y="1784832"/>
                  </a:lnTo>
                  <a:lnTo>
                    <a:pt x="7844498" y="1772132"/>
                  </a:lnTo>
                  <a:lnTo>
                    <a:pt x="7858544" y="1759432"/>
                  </a:lnTo>
                  <a:lnTo>
                    <a:pt x="7871828" y="174673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8626" y="4712728"/>
              <a:ext cx="6144260" cy="139700"/>
            </a:xfrm>
            <a:custGeom>
              <a:avLst/>
              <a:gdLst/>
              <a:ahLst/>
              <a:cxnLst/>
              <a:rect l="l" t="t" r="r" b="b"/>
              <a:pathLst>
                <a:path w="6144259" h="139700">
                  <a:moveTo>
                    <a:pt x="7734" y="20104"/>
                  </a:moveTo>
                  <a:lnTo>
                    <a:pt x="5689" y="17526"/>
                  </a:lnTo>
                  <a:lnTo>
                    <a:pt x="4559" y="16192"/>
                  </a:lnTo>
                  <a:lnTo>
                    <a:pt x="0" y="20116"/>
                  </a:lnTo>
                  <a:lnTo>
                    <a:pt x="2082" y="22580"/>
                  </a:lnTo>
                  <a:lnTo>
                    <a:pt x="3251" y="23952"/>
                  </a:lnTo>
                  <a:lnTo>
                    <a:pt x="7734" y="20104"/>
                  </a:lnTo>
                  <a:close/>
                </a:path>
                <a:path w="6144259" h="139700">
                  <a:moveTo>
                    <a:pt x="151091" y="25882"/>
                  </a:moveTo>
                  <a:lnTo>
                    <a:pt x="150342" y="17780"/>
                  </a:lnTo>
                  <a:lnTo>
                    <a:pt x="138569" y="17716"/>
                  </a:lnTo>
                  <a:lnTo>
                    <a:pt x="129197" y="20599"/>
                  </a:lnTo>
                  <a:lnTo>
                    <a:pt x="119964" y="23672"/>
                  </a:lnTo>
                  <a:lnTo>
                    <a:pt x="108673" y="24168"/>
                  </a:lnTo>
                  <a:lnTo>
                    <a:pt x="111226" y="33159"/>
                  </a:lnTo>
                  <a:lnTo>
                    <a:pt x="124409" y="29667"/>
                  </a:lnTo>
                  <a:lnTo>
                    <a:pt x="128181" y="38404"/>
                  </a:lnTo>
                  <a:lnTo>
                    <a:pt x="115430" y="43154"/>
                  </a:lnTo>
                  <a:lnTo>
                    <a:pt x="100571" y="45262"/>
                  </a:lnTo>
                  <a:lnTo>
                    <a:pt x="85344" y="46888"/>
                  </a:lnTo>
                  <a:lnTo>
                    <a:pt x="71513" y="50228"/>
                  </a:lnTo>
                  <a:lnTo>
                    <a:pt x="73063" y="60020"/>
                  </a:lnTo>
                  <a:lnTo>
                    <a:pt x="66802" y="60388"/>
                  </a:lnTo>
                  <a:lnTo>
                    <a:pt x="64503" y="65481"/>
                  </a:lnTo>
                  <a:lnTo>
                    <a:pt x="74155" y="64516"/>
                  </a:lnTo>
                  <a:lnTo>
                    <a:pt x="80860" y="62357"/>
                  </a:lnTo>
                  <a:lnTo>
                    <a:pt x="86982" y="61506"/>
                  </a:lnTo>
                  <a:lnTo>
                    <a:pt x="94856" y="64503"/>
                  </a:lnTo>
                  <a:lnTo>
                    <a:pt x="98869" y="62293"/>
                  </a:lnTo>
                  <a:lnTo>
                    <a:pt x="101168" y="57937"/>
                  </a:lnTo>
                  <a:lnTo>
                    <a:pt x="104013" y="54254"/>
                  </a:lnTo>
                  <a:lnTo>
                    <a:pt x="109689" y="54127"/>
                  </a:lnTo>
                  <a:lnTo>
                    <a:pt x="120611" y="53162"/>
                  </a:lnTo>
                  <a:lnTo>
                    <a:pt x="127901" y="47764"/>
                  </a:lnTo>
                  <a:lnTo>
                    <a:pt x="135470" y="42735"/>
                  </a:lnTo>
                  <a:lnTo>
                    <a:pt x="147294" y="42862"/>
                  </a:lnTo>
                  <a:lnTo>
                    <a:pt x="147472" y="35826"/>
                  </a:lnTo>
                  <a:lnTo>
                    <a:pt x="149428" y="31038"/>
                  </a:lnTo>
                  <a:lnTo>
                    <a:pt x="151091" y="25882"/>
                  </a:lnTo>
                  <a:close/>
                </a:path>
                <a:path w="6144259" h="139700">
                  <a:moveTo>
                    <a:pt x="166471" y="24777"/>
                  </a:moveTo>
                  <a:lnTo>
                    <a:pt x="164172" y="17653"/>
                  </a:lnTo>
                  <a:lnTo>
                    <a:pt x="157937" y="17538"/>
                  </a:lnTo>
                  <a:lnTo>
                    <a:pt x="158407" y="32512"/>
                  </a:lnTo>
                  <a:lnTo>
                    <a:pt x="164617" y="32029"/>
                  </a:lnTo>
                  <a:lnTo>
                    <a:pt x="166471" y="24777"/>
                  </a:lnTo>
                  <a:close/>
                </a:path>
                <a:path w="6144259" h="139700">
                  <a:moveTo>
                    <a:pt x="332092" y="12788"/>
                  </a:moveTo>
                  <a:lnTo>
                    <a:pt x="332041" y="10083"/>
                  </a:lnTo>
                  <a:lnTo>
                    <a:pt x="328942" y="7251"/>
                  </a:lnTo>
                  <a:lnTo>
                    <a:pt x="328371" y="12852"/>
                  </a:lnTo>
                  <a:lnTo>
                    <a:pt x="328371" y="15684"/>
                  </a:lnTo>
                  <a:lnTo>
                    <a:pt x="331546" y="18478"/>
                  </a:lnTo>
                  <a:lnTo>
                    <a:pt x="332092" y="12788"/>
                  </a:lnTo>
                  <a:close/>
                </a:path>
                <a:path w="6144259" h="139700">
                  <a:moveTo>
                    <a:pt x="1603324" y="4622"/>
                  </a:moveTo>
                  <a:lnTo>
                    <a:pt x="1598637" y="774"/>
                  </a:lnTo>
                  <a:lnTo>
                    <a:pt x="1593354" y="749"/>
                  </a:lnTo>
                  <a:lnTo>
                    <a:pt x="1588439" y="3848"/>
                  </a:lnTo>
                  <a:lnTo>
                    <a:pt x="1584845" y="9372"/>
                  </a:lnTo>
                  <a:lnTo>
                    <a:pt x="1590065" y="9042"/>
                  </a:lnTo>
                  <a:lnTo>
                    <a:pt x="1596275" y="10071"/>
                  </a:lnTo>
                  <a:lnTo>
                    <a:pt x="1601393" y="9563"/>
                  </a:lnTo>
                  <a:lnTo>
                    <a:pt x="1603324" y="4622"/>
                  </a:lnTo>
                  <a:close/>
                </a:path>
                <a:path w="6144259" h="139700">
                  <a:moveTo>
                    <a:pt x="1657591" y="8407"/>
                  </a:moveTo>
                  <a:lnTo>
                    <a:pt x="1657489" y="5638"/>
                  </a:lnTo>
                  <a:lnTo>
                    <a:pt x="1651228" y="5118"/>
                  </a:lnTo>
                  <a:lnTo>
                    <a:pt x="1629079" y="4902"/>
                  </a:lnTo>
                  <a:lnTo>
                    <a:pt x="1624330" y="1003"/>
                  </a:lnTo>
                  <a:lnTo>
                    <a:pt x="1618310" y="0"/>
                  </a:lnTo>
                  <a:lnTo>
                    <a:pt x="1613052" y="2628"/>
                  </a:lnTo>
                  <a:lnTo>
                    <a:pt x="1610614" y="9652"/>
                  </a:lnTo>
                  <a:lnTo>
                    <a:pt x="1616075" y="12039"/>
                  </a:lnTo>
                  <a:lnTo>
                    <a:pt x="1622044" y="11480"/>
                  </a:lnTo>
                  <a:lnTo>
                    <a:pt x="1628724" y="11341"/>
                  </a:lnTo>
                  <a:lnTo>
                    <a:pt x="1636344" y="14960"/>
                  </a:lnTo>
                  <a:lnTo>
                    <a:pt x="1641043" y="14706"/>
                  </a:lnTo>
                  <a:lnTo>
                    <a:pt x="1641525" y="8585"/>
                  </a:lnTo>
                  <a:lnTo>
                    <a:pt x="1647469" y="10020"/>
                  </a:lnTo>
                  <a:lnTo>
                    <a:pt x="1653578" y="10744"/>
                  </a:lnTo>
                  <a:lnTo>
                    <a:pt x="1657591" y="8407"/>
                  </a:lnTo>
                  <a:close/>
                </a:path>
                <a:path w="6144259" h="139700">
                  <a:moveTo>
                    <a:pt x="1750606" y="11023"/>
                  </a:moveTo>
                  <a:lnTo>
                    <a:pt x="1746237" y="11861"/>
                  </a:lnTo>
                  <a:lnTo>
                    <a:pt x="1740141" y="10083"/>
                  </a:lnTo>
                  <a:lnTo>
                    <a:pt x="1739493" y="15976"/>
                  </a:lnTo>
                  <a:lnTo>
                    <a:pt x="1743837" y="15151"/>
                  </a:lnTo>
                  <a:lnTo>
                    <a:pt x="1749907" y="16903"/>
                  </a:lnTo>
                  <a:lnTo>
                    <a:pt x="1750606" y="11023"/>
                  </a:lnTo>
                  <a:close/>
                </a:path>
                <a:path w="6144259" h="139700">
                  <a:moveTo>
                    <a:pt x="1761832" y="10731"/>
                  </a:moveTo>
                  <a:lnTo>
                    <a:pt x="1760004" y="3505"/>
                  </a:lnTo>
                  <a:lnTo>
                    <a:pt x="1757946" y="11087"/>
                  </a:lnTo>
                  <a:lnTo>
                    <a:pt x="1754124" y="11480"/>
                  </a:lnTo>
                  <a:lnTo>
                    <a:pt x="1754962" y="17526"/>
                  </a:lnTo>
                  <a:lnTo>
                    <a:pt x="1761591" y="16192"/>
                  </a:lnTo>
                  <a:lnTo>
                    <a:pt x="1761832" y="10731"/>
                  </a:lnTo>
                  <a:close/>
                </a:path>
                <a:path w="6144259" h="139700">
                  <a:moveTo>
                    <a:pt x="1798459" y="11493"/>
                  </a:moveTo>
                  <a:lnTo>
                    <a:pt x="1792071" y="10160"/>
                  </a:lnTo>
                  <a:lnTo>
                    <a:pt x="1791055" y="16484"/>
                  </a:lnTo>
                  <a:lnTo>
                    <a:pt x="1791766" y="22440"/>
                  </a:lnTo>
                  <a:lnTo>
                    <a:pt x="1798447" y="16560"/>
                  </a:lnTo>
                  <a:lnTo>
                    <a:pt x="1798459" y="11493"/>
                  </a:lnTo>
                  <a:close/>
                </a:path>
                <a:path w="6144259" h="139700">
                  <a:moveTo>
                    <a:pt x="1827644" y="21945"/>
                  </a:moveTo>
                  <a:lnTo>
                    <a:pt x="1824520" y="20916"/>
                  </a:lnTo>
                  <a:lnTo>
                    <a:pt x="1824164" y="23863"/>
                  </a:lnTo>
                  <a:lnTo>
                    <a:pt x="1823923" y="26898"/>
                  </a:lnTo>
                  <a:lnTo>
                    <a:pt x="1827022" y="27889"/>
                  </a:lnTo>
                  <a:lnTo>
                    <a:pt x="1827415" y="25031"/>
                  </a:lnTo>
                  <a:lnTo>
                    <a:pt x="1827644" y="21945"/>
                  </a:lnTo>
                  <a:close/>
                </a:path>
                <a:path w="6144259" h="139700">
                  <a:moveTo>
                    <a:pt x="1833016" y="18999"/>
                  </a:moveTo>
                  <a:lnTo>
                    <a:pt x="1827415" y="15951"/>
                  </a:lnTo>
                  <a:lnTo>
                    <a:pt x="1827644" y="21945"/>
                  </a:lnTo>
                  <a:lnTo>
                    <a:pt x="1833016" y="18999"/>
                  </a:lnTo>
                  <a:close/>
                </a:path>
                <a:path w="6144259" h="139700">
                  <a:moveTo>
                    <a:pt x="1847977" y="14897"/>
                  </a:moveTo>
                  <a:lnTo>
                    <a:pt x="1845132" y="10922"/>
                  </a:lnTo>
                  <a:lnTo>
                    <a:pt x="1840509" y="14706"/>
                  </a:lnTo>
                  <a:lnTo>
                    <a:pt x="1842376" y="17310"/>
                  </a:lnTo>
                  <a:lnTo>
                    <a:pt x="1843392" y="18732"/>
                  </a:lnTo>
                  <a:lnTo>
                    <a:pt x="1847977" y="14897"/>
                  </a:lnTo>
                  <a:close/>
                </a:path>
                <a:path w="6144259" h="139700">
                  <a:moveTo>
                    <a:pt x="1983282" y="27266"/>
                  </a:moveTo>
                  <a:lnTo>
                    <a:pt x="1981479" y="24612"/>
                  </a:lnTo>
                  <a:lnTo>
                    <a:pt x="1980501" y="23355"/>
                  </a:lnTo>
                  <a:lnTo>
                    <a:pt x="1975866" y="26974"/>
                  </a:lnTo>
                  <a:lnTo>
                    <a:pt x="1977732" y="29565"/>
                  </a:lnTo>
                  <a:lnTo>
                    <a:pt x="1978736" y="30988"/>
                  </a:lnTo>
                  <a:lnTo>
                    <a:pt x="1983282" y="27266"/>
                  </a:lnTo>
                  <a:close/>
                </a:path>
                <a:path w="6144259" h="139700">
                  <a:moveTo>
                    <a:pt x="2014423" y="25184"/>
                  </a:moveTo>
                  <a:lnTo>
                    <a:pt x="2007158" y="25057"/>
                  </a:lnTo>
                  <a:lnTo>
                    <a:pt x="2006968" y="35013"/>
                  </a:lnTo>
                  <a:lnTo>
                    <a:pt x="2014232" y="35140"/>
                  </a:lnTo>
                  <a:lnTo>
                    <a:pt x="2014423" y="25184"/>
                  </a:lnTo>
                  <a:close/>
                </a:path>
                <a:path w="6144259" h="139700">
                  <a:moveTo>
                    <a:pt x="2058136" y="38417"/>
                  </a:moveTo>
                  <a:lnTo>
                    <a:pt x="2055583" y="34493"/>
                  </a:lnTo>
                  <a:lnTo>
                    <a:pt x="2052497" y="31229"/>
                  </a:lnTo>
                  <a:lnTo>
                    <a:pt x="2051050" y="25806"/>
                  </a:lnTo>
                  <a:lnTo>
                    <a:pt x="2054923" y="25679"/>
                  </a:lnTo>
                  <a:lnTo>
                    <a:pt x="2054085" y="19558"/>
                  </a:lnTo>
                  <a:lnTo>
                    <a:pt x="2047506" y="20853"/>
                  </a:lnTo>
                  <a:lnTo>
                    <a:pt x="2046732" y="29006"/>
                  </a:lnTo>
                  <a:lnTo>
                    <a:pt x="2042325" y="35128"/>
                  </a:lnTo>
                  <a:lnTo>
                    <a:pt x="2039493" y="40309"/>
                  </a:lnTo>
                  <a:lnTo>
                    <a:pt x="2043404" y="45605"/>
                  </a:lnTo>
                  <a:lnTo>
                    <a:pt x="2045690" y="40271"/>
                  </a:lnTo>
                  <a:lnTo>
                    <a:pt x="2050161" y="40589"/>
                  </a:lnTo>
                  <a:lnTo>
                    <a:pt x="2054910" y="43484"/>
                  </a:lnTo>
                  <a:lnTo>
                    <a:pt x="2058022" y="45859"/>
                  </a:lnTo>
                  <a:lnTo>
                    <a:pt x="2058136" y="38417"/>
                  </a:lnTo>
                  <a:close/>
                </a:path>
                <a:path w="6144259" h="139700">
                  <a:moveTo>
                    <a:pt x="2076805" y="21361"/>
                  </a:moveTo>
                  <a:lnTo>
                    <a:pt x="2069465" y="21234"/>
                  </a:lnTo>
                  <a:lnTo>
                    <a:pt x="2062226" y="22491"/>
                  </a:lnTo>
                  <a:lnTo>
                    <a:pt x="2065782" y="25920"/>
                  </a:lnTo>
                  <a:lnTo>
                    <a:pt x="2073021" y="27038"/>
                  </a:lnTo>
                  <a:lnTo>
                    <a:pt x="2076805" y="21361"/>
                  </a:lnTo>
                  <a:close/>
                </a:path>
                <a:path w="6144259" h="139700">
                  <a:moveTo>
                    <a:pt x="2095080" y="21666"/>
                  </a:moveTo>
                  <a:lnTo>
                    <a:pt x="2092286" y="22618"/>
                  </a:lnTo>
                  <a:lnTo>
                    <a:pt x="2087918" y="21602"/>
                  </a:lnTo>
                  <a:lnTo>
                    <a:pt x="2087702" y="26441"/>
                  </a:lnTo>
                  <a:lnTo>
                    <a:pt x="2090547" y="25450"/>
                  </a:lnTo>
                  <a:lnTo>
                    <a:pt x="2094915" y="26454"/>
                  </a:lnTo>
                  <a:lnTo>
                    <a:pt x="2095080" y="21666"/>
                  </a:lnTo>
                  <a:close/>
                </a:path>
                <a:path w="6144259" h="139700">
                  <a:moveTo>
                    <a:pt x="2106028" y="26771"/>
                  </a:moveTo>
                  <a:lnTo>
                    <a:pt x="2099678" y="26441"/>
                  </a:lnTo>
                  <a:lnTo>
                    <a:pt x="2096541" y="30454"/>
                  </a:lnTo>
                  <a:lnTo>
                    <a:pt x="2094788" y="36525"/>
                  </a:lnTo>
                  <a:lnTo>
                    <a:pt x="2101113" y="36995"/>
                  </a:lnTo>
                  <a:lnTo>
                    <a:pt x="2104313" y="33032"/>
                  </a:lnTo>
                  <a:lnTo>
                    <a:pt x="2106028" y="26771"/>
                  </a:lnTo>
                  <a:close/>
                </a:path>
                <a:path w="6144259" h="139700">
                  <a:moveTo>
                    <a:pt x="2135200" y="32283"/>
                  </a:moveTo>
                  <a:lnTo>
                    <a:pt x="2133549" y="23355"/>
                  </a:lnTo>
                  <a:lnTo>
                    <a:pt x="2128659" y="18923"/>
                  </a:lnTo>
                  <a:lnTo>
                    <a:pt x="2123402" y="19862"/>
                  </a:lnTo>
                  <a:lnTo>
                    <a:pt x="2120671" y="27025"/>
                  </a:lnTo>
                  <a:lnTo>
                    <a:pt x="2125561" y="28778"/>
                  </a:lnTo>
                  <a:lnTo>
                    <a:pt x="2127504" y="34353"/>
                  </a:lnTo>
                  <a:lnTo>
                    <a:pt x="2135200" y="32283"/>
                  </a:lnTo>
                  <a:close/>
                </a:path>
                <a:path w="6144259" h="139700">
                  <a:moveTo>
                    <a:pt x="2146490" y="17500"/>
                  </a:moveTo>
                  <a:lnTo>
                    <a:pt x="2143620" y="18656"/>
                  </a:lnTo>
                  <a:lnTo>
                    <a:pt x="2139264" y="17487"/>
                  </a:lnTo>
                  <a:lnTo>
                    <a:pt x="2139099" y="22440"/>
                  </a:lnTo>
                  <a:lnTo>
                    <a:pt x="2141905" y="21310"/>
                  </a:lnTo>
                  <a:lnTo>
                    <a:pt x="2146274" y="22402"/>
                  </a:lnTo>
                  <a:lnTo>
                    <a:pt x="2146490" y="17500"/>
                  </a:lnTo>
                  <a:close/>
                </a:path>
                <a:path w="6144259" h="139700">
                  <a:moveTo>
                    <a:pt x="2435148" y="32981"/>
                  </a:moveTo>
                  <a:lnTo>
                    <a:pt x="2429954" y="30111"/>
                  </a:lnTo>
                  <a:lnTo>
                    <a:pt x="2428786" y="21983"/>
                  </a:lnTo>
                  <a:lnTo>
                    <a:pt x="2427262" y="14287"/>
                  </a:lnTo>
                  <a:lnTo>
                    <a:pt x="2421026" y="12700"/>
                  </a:lnTo>
                  <a:lnTo>
                    <a:pt x="2420124" y="23139"/>
                  </a:lnTo>
                  <a:lnTo>
                    <a:pt x="2417889" y="31762"/>
                  </a:lnTo>
                  <a:lnTo>
                    <a:pt x="2417013" y="39598"/>
                  </a:lnTo>
                  <a:lnTo>
                    <a:pt x="2420201" y="47675"/>
                  </a:lnTo>
                  <a:lnTo>
                    <a:pt x="2414219" y="46786"/>
                  </a:lnTo>
                  <a:lnTo>
                    <a:pt x="2410358" y="48945"/>
                  </a:lnTo>
                  <a:lnTo>
                    <a:pt x="2408605" y="54140"/>
                  </a:lnTo>
                  <a:lnTo>
                    <a:pt x="2408961" y="62344"/>
                  </a:lnTo>
                  <a:lnTo>
                    <a:pt x="2414066" y="61976"/>
                  </a:lnTo>
                  <a:lnTo>
                    <a:pt x="2417572" y="59296"/>
                  </a:lnTo>
                  <a:lnTo>
                    <a:pt x="2421344" y="57023"/>
                  </a:lnTo>
                  <a:lnTo>
                    <a:pt x="2427300" y="57861"/>
                  </a:lnTo>
                  <a:lnTo>
                    <a:pt x="2427109" y="48552"/>
                  </a:lnTo>
                  <a:lnTo>
                    <a:pt x="2429522" y="42976"/>
                  </a:lnTo>
                  <a:lnTo>
                    <a:pt x="2432786" y="38620"/>
                  </a:lnTo>
                  <a:lnTo>
                    <a:pt x="2435148" y="32981"/>
                  </a:lnTo>
                  <a:close/>
                </a:path>
                <a:path w="6144259" h="139700">
                  <a:moveTo>
                    <a:pt x="2497277" y="29476"/>
                  </a:moveTo>
                  <a:lnTo>
                    <a:pt x="2496667" y="24104"/>
                  </a:lnTo>
                  <a:lnTo>
                    <a:pt x="2492324" y="24333"/>
                  </a:lnTo>
                  <a:lnTo>
                    <a:pt x="2486799" y="27038"/>
                  </a:lnTo>
                  <a:lnTo>
                    <a:pt x="2482659" y="29146"/>
                  </a:lnTo>
                  <a:lnTo>
                    <a:pt x="2477058" y="30530"/>
                  </a:lnTo>
                  <a:lnTo>
                    <a:pt x="2468727" y="25565"/>
                  </a:lnTo>
                  <a:lnTo>
                    <a:pt x="2467953" y="33718"/>
                  </a:lnTo>
                  <a:lnTo>
                    <a:pt x="2477033" y="36296"/>
                  </a:lnTo>
                  <a:lnTo>
                    <a:pt x="2484526" y="37719"/>
                  </a:lnTo>
                  <a:lnTo>
                    <a:pt x="2491054" y="36068"/>
                  </a:lnTo>
                  <a:lnTo>
                    <a:pt x="2497277" y="29476"/>
                  </a:lnTo>
                  <a:close/>
                </a:path>
                <a:path w="6144259" h="139700">
                  <a:moveTo>
                    <a:pt x="2501658" y="28943"/>
                  </a:moveTo>
                  <a:lnTo>
                    <a:pt x="2497277" y="29476"/>
                  </a:lnTo>
                  <a:lnTo>
                    <a:pt x="2499322" y="36766"/>
                  </a:lnTo>
                  <a:lnTo>
                    <a:pt x="2501658" y="28943"/>
                  </a:lnTo>
                  <a:close/>
                </a:path>
                <a:path w="6144259" h="139700">
                  <a:moveTo>
                    <a:pt x="2537701" y="34315"/>
                  </a:moveTo>
                  <a:lnTo>
                    <a:pt x="2537447" y="25311"/>
                  </a:lnTo>
                  <a:lnTo>
                    <a:pt x="2531249" y="24942"/>
                  </a:lnTo>
                  <a:lnTo>
                    <a:pt x="2527909" y="28930"/>
                  </a:lnTo>
                  <a:lnTo>
                    <a:pt x="2526296" y="35026"/>
                  </a:lnTo>
                  <a:lnTo>
                    <a:pt x="2533561" y="36944"/>
                  </a:lnTo>
                  <a:lnTo>
                    <a:pt x="2537701" y="34315"/>
                  </a:lnTo>
                  <a:close/>
                </a:path>
                <a:path w="6144259" h="139700">
                  <a:moveTo>
                    <a:pt x="2552293" y="15646"/>
                  </a:moveTo>
                  <a:lnTo>
                    <a:pt x="2544051" y="14084"/>
                  </a:lnTo>
                  <a:lnTo>
                    <a:pt x="2538577" y="16535"/>
                  </a:lnTo>
                  <a:lnTo>
                    <a:pt x="2537447" y="25311"/>
                  </a:lnTo>
                  <a:lnTo>
                    <a:pt x="2542997" y="25501"/>
                  </a:lnTo>
                  <a:lnTo>
                    <a:pt x="2548559" y="25768"/>
                  </a:lnTo>
                  <a:lnTo>
                    <a:pt x="2552293" y="23393"/>
                  </a:lnTo>
                  <a:lnTo>
                    <a:pt x="2552293" y="15646"/>
                  </a:lnTo>
                  <a:close/>
                </a:path>
                <a:path w="6144259" h="139700">
                  <a:moveTo>
                    <a:pt x="2560917" y="38404"/>
                  </a:moveTo>
                  <a:lnTo>
                    <a:pt x="2559139" y="35763"/>
                  </a:lnTo>
                  <a:lnTo>
                    <a:pt x="2558097" y="34493"/>
                  </a:lnTo>
                  <a:lnTo>
                    <a:pt x="2553525" y="38087"/>
                  </a:lnTo>
                  <a:lnTo>
                    <a:pt x="2551798" y="35598"/>
                  </a:lnTo>
                  <a:lnTo>
                    <a:pt x="2550833" y="34328"/>
                  </a:lnTo>
                  <a:lnTo>
                    <a:pt x="2546248" y="37934"/>
                  </a:lnTo>
                  <a:lnTo>
                    <a:pt x="2548051" y="40525"/>
                  </a:lnTo>
                  <a:lnTo>
                    <a:pt x="2549017" y="41948"/>
                  </a:lnTo>
                  <a:lnTo>
                    <a:pt x="2553614" y="38265"/>
                  </a:lnTo>
                  <a:lnTo>
                    <a:pt x="2555354" y="40690"/>
                  </a:lnTo>
                  <a:lnTo>
                    <a:pt x="2556306" y="42113"/>
                  </a:lnTo>
                  <a:lnTo>
                    <a:pt x="2560917" y="38404"/>
                  </a:lnTo>
                  <a:close/>
                </a:path>
                <a:path w="6144259" h="139700">
                  <a:moveTo>
                    <a:pt x="2697391" y="48806"/>
                  </a:moveTo>
                  <a:lnTo>
                    <a:pt x="2692209" y="46024"/>
                  </a:lnTo>
                  <a:lnTo>
                    <a:pt x="2688653" y="40906"/>
                  </a:lnTo>
                  <a:lnTo>
                    <a:pt x="2686837" y="33731"/>
                  </a:lnTo>
                  <a:lnTo>
                    <a:pt x="2678442" y="33362"/>
                  </a:lnTo>
                  <a:lnTo>
                    <a:pt x="2672054" y="36055"/>
                  </a:lnTo>
                  <a:lnTo>
                    <a:pt x="2666657" y="37452"/>
                  </a:lnTo>
                  <a:lnTo>
                    <a:pt x="2661272" y="33159"/>
                  </a:lnTo>
                  <a:lnTo>
                    <a:pt x="2656929" y="43967"/>
                  </a:lnTo>
                  <a:lnTo>
                    <a:pt x="2647962" y="46342"/>
                  </a:lnTo>
                  <a:lnTo>
                    <a:pt x="2639136" y="48183"/>
                  </a:lnTo>
                  <a:lnTo>
                    <a:pt x="2635173" y="57404"/>
                  </a:lnTo>
                  <a:lnTo>
                    <a:pt x="2645702" y="54597"/>
                  </a:lnTo>
                  <a:lnTo>
                    <a:pt x="2654325" y="55156"/>
                  </a:lnTo>
                  <a:lnTo>
                    <a:pt x="2663393" y="57061"/>
                  </a:lnTo>
                  <a:lnTo>
                    <a:pt x="2675217" y="58305"/>
                  </a:lnTo>
                  <a:lnTo>
                    <a:pt x="2680512" y="57213"/>
                  </a:lnTo>
                  <a:lnTo>
                    <a:pt x="2681605" y="50253"/>
                  </a:lnTo>
                  <a:lnTo>
                    <a:pt x="2686456" y="48564"/>
                  </a:lnTo>
                  <a:lnTo>
                    <a:pt x="2686316" y="55194"/>
                  </a:lnTo>
                  <a:lnTo>
                    <a:pt x="2696387" y="55270"/>
                  </a:lnTo>
                  <a:lnTo>
                    <a:pt x="2697391" y="48806"/>
                  </a:lnTo>
                  <a:close/>
                </a:path>
                <a:path w="6144259" h="139700">
                  <a:moveTo>
                    <a:pt x="2781795" y="30784"/>
                  </a:moveTo>
                  <a:lnTo>
                    <a:pt x="2775242" y="31750"/>
                  </a:lnTo>
                  <a:lnTo>
                    <a:pt x="2771622" y="36906"/>
                  </a:lnTo>
                  <a:lnTo>
                    <a:pt x="2769311" y="43891"/>
                  </a:lnTo>
                  <a:lnTo>
                    <a:pt x="2766682" y="50380"/>
                  </a:lnTo>
                  <a:lnTo>
                    <a:pt x="2772575" y="48577"/>
                  </a:lnTo>
                  <a:lnTo>
                    <a:pt x="2775953" y="43141"/>
                  </a:lnTo>
                  <a:lnTo>
                    <a:pt x="2778480" y="36436"/>
                  </a:lnTo>
                  <a:lnTo>
                    <a:pt x="2781795" y="30784"/>
                  </a:lnTo>
                  <a:close/>
                </a:path>
                <a:path w="6144259" h="139700">
                  <a:moveTo>
                    <a:pt x="2796298" y="50139"/>
                  </a:moveTo>
                  <a:lnTo>
                    <a:pt x="2796057" y="41059"/>
                  </a:lnTo>
                  <a:lnTo>
                    <a:pt x="2789859" y="40728"/>
                  </a:lnTo>
                  <a:lnTo>
                    <a:pt x="2786481" y="44653"/>
                  </a:lnTo>
                  <a:lnTo>
                    <a:pt x="2784894" y="50761"/>
                  </a:lnTo>
                  <a:lnTo>
                    <a:pt x="2792158" y="52717"/>
                  </a:lnTo>
                  <a:lnTo>
                    <a:pt x="2796298" y="50139"/>
                  </a:lnTo>
                  <a:close/>
                </a:path>
                <a:path w="6144259" h="139700">
                  <a:moveTo>
                    <a:pt x="2803055" y="38849"/>
                  </a:moveTo>
                  <a:lnTo>
                    <a:pt x="2802661" y="34201"/>
                  </a:lnTo>
                  <a:lnTo>
                    <a:pt x="2798978" y="32981"/>
                  </a:lnTo>
                  <a:lnTo>
                    <a:pt x="2796057" y="41059"/>
                  </a:lnTo>
                  <a:lnTo>
                    <a:pt x="2803055" y="38849"/>
                  </a:lnTo>
                  <a:close/>
                </a:path>
                <a:path w="6144259" h="139700">
                  <a:moveTo>
                    <a:pt x="2914535" y="41490"/>
                  </a:moveTo>
                  <a:lnTo>
                    <a:pt x="2911779" y="37452"/>
                  </a:lnTo>
                  <a:lnTo>
                    <a:pt x="2907144" y="41059"/>
                  </a:lnTo>
                  <a:lnTo>
                    <a:pt x="2908973" y="43688"/>
                  </a:lnTo>
                  <a:lnTo>
                    <a:pt x="2909925" y="45135"/>
                  </a:lnTo>
                  <a:lnTo>
                    <a:pt x="2914535" y="41490"/>
                  </a:lnTo>
                  <a:close/>
                </a:path>
                <a:path w="6144259" h="139700">
                  <a:moveTo>
                    <a:pt x="3388664" y="41008"/>
                  </a:moveTo>
                  <a:lnTo>
                    <a:pt x="3385820" y="42011"/>
                  </a:lnTo>
                  <a:lnTo>
                    <a:pt x="3381514" y="40982"/>
                  </a:lnTo>
                  <a:lnTo>
                    <a:pt x="3381222" y="45758"/>
                  </a:lnTo>
                  <a:lnTo>
                    <a:pt x="3384092" y="44729"/>
                  </a:lnTo>
                  <a:lnTo>
                    <a:pt x="3388410" y="45885"/>
                  </a:lnTo>
                  <a:lnTo>
                    <a:pt x="3388664" y="41008"/>
                  </a:lnTo>
                  <a:close/>
                </a:path>
                <a:path w="6144259" h="139700">
                  <a:moveTo>
                    <a:pt x="3504692" y="38989"/>
                  </a:moveTo>
                  <a:lnTo>
                    <a:pt x="3497872" y="37642"/>
                  </a:lnTo>
                  <a:lnTo>
                    <a:pt x="3496538" y="44437"/>
                  </a:lnTo>
                  <a:lnTo>
                    <a:pt x="3490099" y="43649"/>
                  </a:lnTo>
                  <a:lnTo>
                    <a:pt x="3489807" y="53644"/>
                  </a:lnTo>
                  <a:lnTo>
                    <a:pt x="3494405" y="53975"/>
                  </a:lnTo>
                  <a:lnTo>
                    <a:pt x="3494646" y="60083"/>
                  </a:lnTo>
                  <a:lnTo>
                    <a:pt x="3500488" y="58839"/>
                  </a:lnTo>
                  <a:lnTo>
                    <a:pt x="3500488" y="50228"/>
                  </a:lnTo>
                  <a:lnTo>
                    <a:pt x="3501745" y="43446"/>
                  </a:lnTo>
                  <a:lnTo>
                    <a:pt x="3504692" y="38989"/>
                  </a:lnTo>
                  <a:close/>
                </a:path>
                <a:path w="6144259" h="139700">
                  <a:moveTo>
                    <a:pt x="3554450" y="70231"/>
                  </a:moveTo>
                  <a:lnTo>
                    <a:pt x="3549675" y="70104"/>
                  </a:lnTo>
                  <a:lnTo>
                    <a:pt x="3551453" y="61506"/>
                  </a:lnTo>
                  <a:lnTo>
                    <a:pt x="3547516" y="60096"/>
                  </a:lnTo>
                  <a:lnTo>
                    <a:pt x="3542931" y="60350"/>
                  </a:lnTo>
                  <a:lnTo>
                    <a:pt x="3542309" y="66382"/>
                  </a:lnTo>
                  <a:lnTo>
                    <a:pt x="3536543" y="64833"/>
                  </a:lnTo>
                  <a:lnTo>
                    <a:pt x="3535896" y="56019"/>
                  </a:lnTo>
                  <a:lnTo>
                    <a:pt x="3530600" y="53340"/>
                  </a:lnTo>
                  <a:lnTo>
                    <a:pt x="3522332" y="54521"/>
                  </a:lnTo>
                  <a:lnTo>
                    <a:pt x="3521786" y="63207"/>
                  </a:lnTo>
                  <a:lnTo>
                    <a:pt x="3522700" y="70053"/>
                  </a:lnTo>
                  <a:lnTo>
                    <a:pt x="3525418" y="74536"/>
                  </a:lnTo>
                  <a:lnTo>
                    <a:pt x="3533203" y="74256"/>
                  </a:lnTo>
                  <a:lnTo>
                    <a:pt x="3542080" y="75539"/>
                  </a:lnTo>
                  <a:lnTo>
                    <a:pt x="3549866" y="75247"/>
                  </a:lnTo>
                  <a:lnTo>
                    <a:pt x="3554450" y="70231"/>
                  </a:lnTo>
                  <a:close/>
                </a:path>
                <a:path w="6144259" h="139700">
                  <a:moveTo>
                    <a:pt x="3603675" y="59232"/>
                  </a:moveTo>
                  <a:lnTo>
                    <a:pt x="3601885" y="56629"/>
                  </a:lnTo>
                  <a:lnTo>
                    <a:pt x="3600996" y="55194"/>
                  </a:lnTo>
                  <a:lnTo>
                    <a:pt x="3596309" y="58801"/>
                  </a:lnTo>
                  <a:lnTo>
                    <a:pt x="3598113" y="61429"/>
                  </a:lnTo>
                  <a:lnTo>
                    <a:pt x="3599154" y="62877"/>
                  </a:lnTo>
                  <a:lnTo>
                    <a:pt x="3603675" y="59232"/>
                  </a:lnTo>
                  <a:close/>
                </a:path>
                <a:path w="6144259" h="139700">
                  <a:moveTo>
                    <a:pt x="3689134" y="43891"/>
                  </a:moveTo>
                  <a:lnTo>
                    <a:pt x="3684879" y="44653"/>
                  </a:lnTo>
                  <a:lnTo>
                    <a:pt x="3678936" y="42862"/>
                  </a:lnTo>
                  <a:lnTo>
                    <a:pt x="3678161" y="48653"/>
                  </a:lnTo>
                  <a:lnTo>
                    <a:pt x="3682441" y="48018"/>
                  </a:lnTo>
                  <a:lnTo>
                    <a:pt x="3688423" y="49758"/>
                  </a:lnTo>
                  <a:lnTo>
                    <a:pt x="3689134" y="43891"/>
                  </a:lnTo>
                  <a:close/>
                </a:path>
                <a:path w="6144259" h="139700">
                  <a:moveTo>
                    <a:pt x="3710889" y="44450"/>
                  </a:moveTo>
                  <a:lnTo>
                    <a:pt x="3703663" y="44272"/>
                  </a:lnTo>
                  <a:lnTo>
                    <a:pt x="3696500" y="45491"/>
                  </a:lnTo>
                  <a:lnTo>
                    <a:pt x="3699980" y="48958"/>
                  </a:lnTo>
                  <a:lnTo>
                    <a:pt x="3707104" y="50126"/>
                  </a:lnTo>
                  <a:lnTo>
                    <a:pt x="3710889" y="44450"/>
                  </a:lnTo>
                  <a:close/>
                </a:path>
                <a:path w="6144259" h="139700">
                  <a:moveTo>
                    <a:pt x="3735755" y="60185"/>
                  </a:moveTo>
                  <a:lnTo>
                    <a:pt x="3731907" y="57950"/>
                  </a:lnTo>
                  <a:lnTo>
                    <a:pt x="3729710" y="53632"/>
                  </a:lnTo>
                  <a:lnTo>
                    <a:pt x="3726992" y="49987"/>
                  </a:lnTo>
                  <a:lnTo>
                    <a:pt x="3721570" y="49809"/>
                  </a:lnTo>
                  <a:lnTo>
                    <a:pt x="3721531" y="56629"/>
                  </a:lnTo>
                  <a:lnTo>
                    <a:pt x="3719563" y="60693"/>
                  </a:lnTo>
                  <a:lnTo>
                    <a:pt x="3717531" y="64604"/>
                  </a:lnTo>
                  <a:lnTo>
                    <a:pt x="3722141" y="68618"/>
                  </a:lnTo>
                  <a:lnTo>
                    <a:pt x="3728021" y="69735"/>
                  </a:lnTo>
                  <a:lnTo>
                    <a:pt x="3733215" y="67183"/>
                  </a:lnTo>
                  <a:lnTo>
                    <a:pt x="3735755" y="60185"/>
                  </a:lnTo>
                  <a:close/>
                </a:path>
                <a:path w="6144259" h="139700">
                  <a:moveTo>
                    <a:pt x="3790454" y="46570"/>
                  </a:moveTo>
                  <a:lnTo>
                    <a:pt x="3783431" y="46736"/>
                  </a:lnTo>
                  <a:lnTo>
                    <a:pt x="3775557" y="45580"/>
                  </a:lnTo>
                  <a:lnTo>
                    <a:pt x="3769614" y="47282"/>
                  </a:lnTo>
                  <a:lnTo>
                    <a:pt x="3768420" y="55981"/>
                  </a:lnTo>
                  <a:lnTo>
                    <a:pt x="3774071" y="53809"/>
                  </a:lnTo>
                  <a:lnTo>
                    <a:pt x="3780434" y="52730"/>
                  </a:lnTo>
                  <a:lnTo>
                    <a:pt x="3786289" y="50927"/>
                  </a:lnTo>
                  <a:lnTo>
                    <a:pt x="3790454" y="46570"/>
                  </a:lnTo>
                  <a:close/>
                </a:path>
                <a:path w="6144259" h="139700">
                  <a:moveTo>
                    <a:pt x="3822992" y="47447"/>
                  </a:moveTo>
                  <a:lnTo>
                    <a:pt x="3816693" y="46012"/>
                  </a:lnTo>
                  <a:lnTo>
                    <a:pt x="3815600" y="52311"/>
                  </a:lnTo>
                  <a:lnTo>
                    <a:pt x="3816223" y="58305"/>
                  </a:lnTo>
                  <a:lnTo>
                    <a:pt x="3819575" y="55486"/>
                  </a:lnTo>
                  <a:lnTo>
                    <a:pt x="3822852" y="52514"/>
                  </a:lnTo>
                  <a:lnTo>
                    <a:pt x="3822992" y="47447"/>
                  </a:lnTo>
                  <a:close/>
                </a:path>
                <a:path w="6144259" h="139700">
                  <a:moveTo>
                    <a:pt x="3833431" y="62801"/>
                  </a:moveTo>
                  <a:lnTo>
                    <a:pt x="3830574" y="63715"/>
                  </a:lnTo>
                  <a:lnTo>
                    <a:pt x="3826281" y="62674"/>
                  </a:lnTo>
                  <a:lnTo>
                    <a:pt x="3826040" y="67500"/>
                  </a:lnTo>
                  <a:lnTo>
                    <a:pt x="3828923" y="66522"/>
                  </a:lnTo>
                  <a:lnTo>
                    <a:pt x="3833177" y="67564"/>
                  </a:lnTo>
                  <a:lnTo>
                    <a:pt x="3833431" y="62801"/>
                  </a:lnTo>
                  <a:close/>
                </a:path>
                <a:path w="6144259" h="139700">
                  <a:moveTo>
                    <a:pt x="3839108" y="55587"/>
                  </a:moveTo>
                  <a:lnTo>
                    <a:pt x="3837355" y="52882"/>
                  </a:lnTo>
                  <a:lnTo>
                    <a:pt x="3836314" y="51473"/>
                  </a:lnTo>
                  <a:lnTo>
                    <a:pt x="3831793" y="55130"/>
                  </a:lnTo>
                  <a:lnTo>
                    <a:pt x="3833584" y="57721"/>
                  </a:lnTo>
                  <a:lnTo>
                    <a:pt x="3834549" y="59169"/>
                  </a:lnTo>
                  <a:lnTo>
                    <a:pt x="3839108" y="55587"/>
                  </a:lnTo>
                  <a:close/>
                </a:path>
                <a:path w="6144259" h="139700">
                  <a:moveTo>
                    <a:pt x="3916591" y="65011"/>
                  </a:moveTo>
                  <a:lnTo>
                    <a:pt x="3909339" y="64808"/>
                  </a:lnTo>
                  <a:lnTo>
                    <a:pt x="3902202" y="66001"/>
                  </a:lnTo>
                  <a:lnTo>
                    <a:pt x="3905681" y="69469"/>
                  </a:lnTo>
                  <a:lnTo>
                    <a:pt x="3912819" y="70650"/>
                  </a:lnTo>
                  <a:lnTo>
                    <a:pt x="3916591" y="65011"/>
                  </a:lnTo>
                  <a:close/>
                </a:path>
                <a:path w="6144259" h="139700">
                  <a:moveTo>
                    <a:pt x="3992740" y="56984"/>
                  </a:moveTo>
                  <a:lnTo>
                    <a:pt x="3989857" y="55968"/>
                  </a:lnTo>
                  <a:lnTo>
                    <a:pt x="3989311" y="51841"/>
                  </a:lnTo>
                  <a:lnTo>
                    <a:pt x="3985730" y="51739"/>
                  </a:lnTo>
                  <a:lnTo>
                    <a:pt x="3984764" y="61163"/>
                  </a:lnTo>
                  <a:lnTo>
                    <a:pt x="3987965" y="66573"/>
                  </a:lnTo>
                  <a:lnTo>
                    <a:pt x="3991787" y="65874"/>
                  </a:lnTo>
                  <a:lnTo>
                    <a:pt x="3992740" y="56984"/>
                  </a:lnTo>
                  <a:close/>
                </a:path>
                <a:path w="6144259" h="139700">
                  <a:moveTo>
                    <a:pt x="3998125" y="54051"/>
                  </a:moveTo>
                  <a:lnTo>
                    <a:pt x="3992562" y="50939"/>
                  </a:lnTo>
                  <a:lnTo>
                    <a:pt x="3992740" y="56984"/>
                  </a:lnTo>
                  <a:lnTo>
                    <a:pt x="3998125" y="54051"/>
                  </a:lnTo>
                  <a:close/>
                </a:path>
                <a:path w="6144259" h="139700">
                  <a:moveTo>
                    <a:pt x="4043222" y="58305"/>
                  </a:moveTo>
                  <a:lnTo>
                    <a:pt x="4037571" y="58597"/>
                  </a:lnTo>
                  <a:lnTo>
                    <a:pt x="4030726" y="57315"/>
                  </a:lnTo>
                  <a:lnTo>
                    <a:pt x="4032123" y="68021"/>
                  </a:lnTo>
                  <a:lnTo>
                    <a:pt x="4038282" y="68376"/>
                  </a:lnTo>
                  <a:lnTo>
                    <a:pt x="4041495" y="64389"/>
                  </a:lnTo>
                  <a:lnTo>
                    <a:pt x="4043222" y="58305"/>
                  </a:lnTo>
                  <a:close/>
                </a:path>
                <a:path w="6144259" h="139700">
                  <a:moveTo>
                    <a:pt x="4079405" y="54152"/>
                  </a:moveTo>
                  <a:lnTo>
                    <a:pt x="4075112" y="54927"/>
                  </a:lnTo>
                  <a:lnTo>
                    <a:pt x="4069232" y="53149"/>
                  </a:lnTo>
                  <a:lnTo>
                    <a:pt x="4068445" y="58940"/>
                  </a:lnTo>
                  <a:lnTo>
                    <a:pt x="4072699" y="58305"/>
                  </a:lnTo>
                  <a:lnTo>
                    <a:pt x="4078655" y="60020"/>
                  </a:lnTo>
                  <a:lnTo>
                    <a:pt x="4079405" y="54152"/>
                  </a:lnTo>
                  <a:close/>
                </a:path>
                <a:path w="6144259" h="139700">
                  <a:moveTo>
                    <a:pt x="4468114" y="79248"/>
                  </a:moveTo>
                  <a:lnTo>
                    <a:pt x="4460722" y="81330"/>
                  </a:lnTo>
                  <a:lnTo>
                    <a:pt x="4456023" y="87350"/>
                  </a:lnTo>
                  <a:lnTo>
                    <a:pt x="4451832" y="94170"/>
                  </a:lnTo>
                  <a:lnTo>
                    <a:pt x="4445978" y="98615"/>
                  </a:lnTo>
                  <a:lnTo>
                    <a:pt x="4436732" y="98869"/>
                  </a:lnTo>
                  <a:lnTo>
                    <a:pt x="4428731" y="100952"/>
                  </a:lnTo>
                  <a:lnTo>
                    <a:pt x="4424057" y="108089"/>
                  </a:lnTo>
                  <a:lnTo>
                    <a:pt x="4432973" y="107530"/>
                  </a:lnTo>
                  <a:lnTo>
                    <a:pt x="4441444" y="107670"/>
                  </a:lnTo>
                  <a:lnTo>
                    <a:pt x="4445571" y="113525"/>
                  </a:lnTo>
                  <a:lnTo>
                    <a:pt x="4446663" y="104838"/>
                  </a:lnTo>
                  <a:lnTo>
                    <a:pt x="4452074" y="102412"/>
                  </a:lnTo>
                  <a:lnTo>
                    <a:pt x="4460265" y="103886"/>
                  </a:lnTo>
                  <a:lnTo>
                    <a:pt x="4460125" y="94640"/>
                  </a:lnTo>
                  <a:lnTo>
                    <a:pt x="4462538" y="89115"/>
                  </a:lnTo>
                  <a:lnTo>
                    <a:pt x="4465777" y="84823"/>
                  </a:lnTo>
                  <a:lnTo>
                    <a:pt x="4468114" y="79248"/>
                  </a:lnTo>
                  <a:close/>
                </a:path>
                <a:path w="6144259" h="139700">
                  <a:moveTo>
                    <a:pt x="4500435" y="84975"/>
                  </a:moveTo>
                  <a:lnTo>
                    <a:pt x="4492917" y="85407"/>
                  </a:lnTo>
                  <a:lnTo>
                    <a:pt x="4493031" y="79248"/>
                  </a:lnTo>
                  <a:lnTo>
                    <a:pt x="4489628" y="84709"/>
                  </a:lnTo>
                  <a:lnTo>
                    <a:pt x="4488739" y="86093"/>
                  </a:lnTo>
                  <a:lnTo>
                    <a:pt x="4483735" y="83921"/>
                  </a:lnTo>
                  <a:lnTo>
                    <a:pt x="4482401" y="84518"/>
                  </a:lnTo>
                  <a:lnTo>
                    <a:pt x="4479887" y="88976"/>
                  </a:lnTo>
                  <a:lnTo>
                    <a:pt x="4488243" y="90601"/>
                  </a:lnTo>
                  <a:lnTo>
                    <a:pt x="4498175" y="89306"/>
                  </a:lnTo>
                  <a:lnTo>
                    <a:pt x="4500435" y="84975"/>
                  </a:lnTo>
                  <a:close/>
                </a:path>
                <a:path w="6144259" h="139700">
                  <a:moveTo>
                    <a:pt x="4648466" y="82842"/>
                  </a:moveTo>
                  <a:lnTo>
                    <a:pt x="4644098" y="83375"/>
                  </a:lnTo>
                  <a:lnTo>
                    <a:pt x="4646130" y="90678"/>
                  </a:lnTo>
                  <a:lnTo>
                    <a:pt x="4648466" y="82842"/>
                  </a:lnTo>
                  <a:close/>
                </a:path>
                <a:path w="6144259" h="139700">
                  <a:moveTo>
                    <a:pt x="4737036" y="100368"/>
                  </a:moveTo>
                  <a:lnTo>
                    <a:pt x="4736795" y="91122"/>
                  </a:lnTo>
                  <a:lnTo>
                    <a:pt x="4735080" y="83718"/>
                  </a:lnTo>
                  <a:lnTo>
                    <a:pt x="4730343" y="80289"/>
                  </a:lnTo>
                  <a:lnTo>
                    <a:pt x="4724654" y="88760"/>
                  </a:lnTo>
                  <a:lnTo>
                    <a:pt x="4714748" y="91059"/>
                  </a:lnTo>
                  <a:lnTo>
                    <a:pt x="4704448" y="92773"/>
                  </a:lnTo>
                  <a:lnTo>
                    <a:pt x="4697577" y="99466"/>
                  </a:lnTo>
                  <a:lnTo>
                    <a:pt x="4704918" y="99415"/>
                  </a:lnTo>
                  <a:lnTo>
                    <a:pt x="4711458" y="110058"/>
                  </a:lnTo>
                  <a:lnTo>
                    <a:pt x="4718837" y="109943"/>
                  </a:lnTo>
                  <a:lnTo>
                    <a:pt x="4721733" y="105054"/>
                  </a:lnTo>
                  <a:lnTo>
                    <a:pt x="4720793" y="100901"/>
                  </a:lnTo>
                  <a:lnTo>
                    <a:pt x="4719866" y="97561"/>
                  </a:lnTo>
                  <a:lnTo>
                    <a:pt x="4722800" y="95097"/>
                  </a:lnTo>
                  <a:lnTo>
                    <a:pt x="4727626" y="96748"/>
                  </a:lnTo>
                  <a:lnTo>
                    <a:pt x="4729505" y="102323"/>
                  </a:lnTo>
                  <a:lnTo>
                    <a:pt x="4737036" y="100368"/>
                  </a:lnTo>
                  <a:close/>
                </a:path>
                <a:path w="6144259" h="139700">
                  <a:moveTo>
                    <a:pt x="4795202" y="71793"/>
                  </a:moveTo>
                  <a:lnTo>
                    <a:pt x="4783290" y="71158"/>
                  </a:lnTo>
                  <a:lnTo>
                    <a:pt x="4772203" y="71742"/>
                  </a:lnTo>
                  <a:lnTo>
                    <a:pt x="4763554" y="75907"/>
                  </a:lnTo>
                  <a:lnTo>
                    <a:pt x="4758918" y="86004"/>
                  </a:lnTo>
                  <a:lnTo>
                    <a:pt x="4761712" y="87058"/>
                  </a:lnTo>
                  <a:lnTo>
                    <a:pt x="4765992" y="86220"/>
                  </a:lnTo>
                  <a:lnTo>
                    <a:pt x="4766005" y="91071"/>
                  </a:lnTo>
                  <a:lnTo>
                    <a:pt x="4763198" y="92240"/>
                  </a:lnTo>
                  <a:lnTo>
                    <a:pt x="4758918" y="91008"/>
                  </a:lnTo>
                  <a:lnTo>
                    <a:pt x="4758664" y="95923"/>
                  </a:lnTo>
                  <a:lnTo>
                    <a:pt x="4762957" y="95250"/>
                  </a:lnTo>
                  <a:lnTo>
                    <a:pt x="4768888" y="96989"/>
                  </a:lnTo>
                  <a:lnTo>
                    <a:pt x="4769586" y="91160"/>
                  </a:lnTo>
                  <a:lnTo>
                    <a:pt x="4776305" y="90157"/>
                  </a:lnTo>
                  <a:lnTo>
                    <a:pt x="4767796" y="82956"/>
                  </a:lnTo>
                  <a:lnTo>
                    <a:pt x="4773434" y="81292"/>
                  </a:lnTo>
                  <a:lnTo>
                    <a:pt x="4779657" y="81851"/>
                  </a:lnTo>
                  <a:lnTo>
                    <a:pt x="4784661" y="80454"/>
                  </a:lnTo>
                  <a:lnTo>
                    <a:pt x="4787887" y="76682"/>
                  </a:lnTo>
                  <a:lnTo>
                    <a:pt x="4790694" y="75628"/>
                  </a:lnTo>
                  <a:lnTo>
                    <a:pt x="4794986" y="76758"/>
                  </a:lnTo>
                  <a:lnTo>
                    <a:pt x="4795202" y="71793"/>
                  </a:lnTo>
                  <a:close/>
                </a:path>
                <a:path w="6144259" h="139700">
                  <a:moveTo>
                    <a:pt x="4877740" y="73672"/>
                  </a:moveTo>
                  <a:lnTo>
                    <a:pt x="4874895" y="74803"/>
                  </a:lnTo>
                  <a:lnTo>
                    <a:pt x="4870678" y="73685"/>
                  </a:lnTo>
                  <a:lnTo>
                    <a:pt x="4870475" y="78562"/>
                  </a:lnTo>
                  <a:lnTo>
                    <a:pt x="4873231" y="77508"/>
                  </a:lnTo>
                  <a:lnTo>
                    <a:pt x="4877524" y="78663"/>
                  </a:lnTo>
                  <a:lnTo>
                    <a:pt x="4877740" y="73672"/>
                  </a:lnTo>
                  <a:close/>
                </a:path>
                <a:path w="6144259" h="139700">
                  <a:moveTo>
                    <a:pt x="4881016" y="95123"/>
                  </a:moveTo>
                  <a:lnTo>
                    <a:pt x="4878121" y="90843"/>
                  </a:lnTo>
                  <a:lnTo>
                    <a:pt x="4873777" y="88658"/>
                  </a:lnTo>
                  <a:lnTo>
                    <a:pt x="4873396" y="97155"/>
                  </a:lnTo>
                  <a:lnTo>
                    <a:pt x="4876266" y="101485"/>
                  </a:lnTo>
                  <a:lnTo>
                    <a:pt x="4880584" y="103670"/>
                  </a:lnTo>
                  <a:lnTo>
                    <a:pt x="4881016" y="95123"/>
                  </a:lnTo>
                  <a:close/>
                </a:path>
                <a:path w="6144259" h="139700">
                  <a:moveTo>
                    <a:pt x="4938395" y="90119"/>
                  </a:moveTo>
                  <a:lnTo>
                    <a:pt x="4937912" y="81051"/>
                  </a:lnTo>
                  <a:lnTo>
                    <a:pt x="4934178" y="76314"/>
                  </a:lnTo>
                  <a:lnTo>
                    <a:pt x="4928159" y="74612"/>
                  </a:lnTo>
                  <a:lnTo>
                    <a:pt x="4920805" y="74663"/>
                  </a:lnTo>
                  <a:lnTo>
                    <a:pt x="4920780" y="81673"/>
                  </a:lnTo>
                  <a:lnTo>
                    <a:pt x="4916805" y="89623"/>
                  </a:lnTo>
                  <a:lnTo>
                    <a:pt x="4938395" y="90119"/>
                  </a:lnTo>
                  <a:close/>
                </a:path>
                <a:path w="6144259" h="139700">
                  <a:moveTo>
                    <a:pt x="4952873" y="85407"/>
                  </a:moveTo>
                  <a:lnTo>
                    <a:pt x="4950041" y="86537"/>
                  </a:lnTo>
                  <a:lnTo>
                    <a:pt x="4945773" y="85344"/>
                  </a:lnTo>
                  <a:lnTo>
                    <a:pt x="4945532" y="90297"/>
                  </a:lnTo>
                  <a:lnTo>
                    <a:pt x="4948364" y="89179"/>
                  </a:lnTo>
                  <a:lnTo>
                    <a:pt x="4952644" y="90297"/>
                  </a:lnTo>
                  <a:lnTo>
                    <a:pt x="4952873" y="85407"/>
                  </a:lnTo>
                  <a:close/>
                </a:path>
                <a:path w="6144259" h="139700">
                  <a:moveTo>
                    <a:pt x="4967211" y="85725"/>
                  </a:moveTo>
                  <a:lnTo>
                    <a:pt x="4964366" y="86868"/>
                  </a:lnTo>
                  <a:lnTo>
                    <a:pt x="4960137" y="85674"/>
                  </a:lnTo>
                  <a:lnTo>
                    <a:pt x="4959883" y="90627"/>
                  </a:lnTo>
                  <a:lnTo>
                    <a:pt x="4962703" y="89509"/>
                  </a:lnTo>
                  <a:lnTo>
                    <a:pt x="4966982" y="90627"/>
                  </a:lnTo>
                  <a:lnTo>
                    <a:pt x="4967211" y="85725"/>
                  </a:lnTo>
                  <a:close/>
                </a:path>
                <a:path w="6144259" h="139700">
                  <a:moveTo>
                    <a:pt x="5017478" y="86880"/>
                  </a:moveTo>
                  <a:lnTo>
                    <a:pt x="5010594" y="87210"/>
                  </a:lnTo>
                  <a:lnTo>
                    <a:pt x="5002669" y="86017"/>
                  </a:lnTo>
                  <a:lnTo>
                    <a:pt x="4995837" y="86385"/>
                  </a:lnTo>
                  <a:lnTo>
                    <a:pt x="4992179" y="91363"/>
                  </a:lnTo>
                  <a:lnTo>
                    <a:pt x="4998047" y="95631"/>
                  </a:lnTo>
                  <a:lnTo>
                    <a:pt x="5006416" y="97167"/>
                  </a:lnTo>
                  <a:lnTo>
                    <a:pt x="5013985" y="94678"/>
                  </a:lnTo>
                  <a:lnTo>
                    <a:pt x="5017478" y="86880"/>
                  </a:lnTo>
                  <a:close/>
                </a:path>
                <a:path w="6144259" h="139700">
                  <a:moveTo>
                    <a:pt x="5063934" y="87757"/>
                  </a:moveTo>
                  <a:lnTo>
                    <a:pt x="5057216" y="88303"/>
                  </a:lnTo>
                  <a:lnTo>
                    <a:pt x="5051869" y="90881"/>
                  </a:lnTo>
                  <a:lnTo>
                    <a:pt x="5049380" y="97459"/>
                  </a:lnTo>
                  <a:lnTo>
                    <a:pt x="5060239" y="97904"/>
                  </a:lnTo>
                  <a:lnTo>
                    <a:pt x="5063909" y="95491"/>
                  </a:lnTo>
                  <a:lnTo>
                    <a:pt x="5063934" y="87757"/>
                  </a:lnTo>
                  <a:close/>
                </a:path>
                <a:path w="6144259" h="139700">
                  <a:moveTo>
                    <a:pt x="5158473" y="92011"/>
                  </a:moveTo>
                  <a:lnTo>
                    <a:pt x="5156720" y="89433"/>
                  </a:lnTo>
                  <a:lnTo>
                    <a:pt x="5155743" y="88049"/>
                  </a:lnTo>
                  <a:lnTo>
                    <a:pt x="5151196" y="91833"/>
                  </a:lnTo>
                  <a:lnTo>
                    <a:pt x="5153037" y="94424"/>
                  </a:lnTo>
                  <a:lnTo>
                    <a:pt x="5153990" y="95846"/>
                  </a:lnTo>
                  <a:lnTo>
                    <a:pt x="5158473" y="92011"/>
                  </a:lnTo>
                  <a:close/>
                </a:path>
                <a:path w="6144259" h="139700">
                  <a:moveTo>
                    <a:pt x="5192611" y="80086"/>
                  </a:moveTo>
                  <a:lnTo>
                    <a:pt x="5185473" y="79959"/>
                  </a:lnTo>
                  <a:lnTo>
                    <a:pt x="5178399" y="81241"/>
                  </a:lnTo>
                  <a:lnTo>
                    <a:pt x="5181879" y="84670"/>
                  </a:lnTo>
                  <a:lnTo>
                    <a:pt x="5188928" y="85775"/>
                  </a:lnTo>
                  <a:lnTo>
                    <a:pt x="5192611" y="80086"/>
                  </a:lnTo>
                  <a:close/>
                </a:path>
                <a:path w="6144259" h="139700">
                  <a:moveTo>
                    <a:pt x="5212042" y="92989"/>
                  </a:moveTo>
                  <a:lnTo>
                    <a:pt x="5210264" y="90411"/>
                  </a:lnTo>
                  <a:lnTo>
                    <a:pt x="5209311" y="89014"/>
                  </a:lnTo>
                  <a:lnTo>
                    <a:pt x="5204815" y="92798"/>
                  </a:lnTo>
                  <a:lnTo>
                    <a:pt x="5206606" y="95389"/>
                  </a:lnTo>
                  <a:lnTo>
                    <a:pt x="5207533" y="96799"/>
                  </a:lnTo>
                  <a:lnTo>
                    <a:pt x="5212042" y="92989"/>
                  </a:lnTo>
                  <a:close/>
                </a:path>
                <a:path w="6144259" h="139700">
                  <a:moveTo>
                    <a:pt x="5478030" y="95211"/>
                  </a:moveTo>
                  <a:lnTo>
                    <a:pt x="5471922" y="94881"/>
                  </a:lnTo>
                  <a:lnTo>
                    <a:pt x="5468709" y="98882"/>
                  </a:lnTo>
                  <a:lnTo>
                    <a:pt x="5467134" y="104965"/>
                  </a:lnTo>
                  <a:lnTo>
                    <a:pt x="5473255" y="105384"/>
                  </a:lnTo>
                  <a:lnTo>
                    <a:pt x="5476468" y="101549"/>
                  </a:lnTo>
                  <a:lnTo>
                    <a:pt x="5478030" y="95211"/>
                  </a:lnTo>
                  <a:close/>
                </a:path>
                <a:path w="6144259" h="139700">
                  <a:moveTo>
                    <a:pt x="5486768" y="91719"/>
                  </a:moveTo>
                  <a:lnTo>
                    <a:pt x="5482564" y="89674"/>
                  </a:lnTo>
                  <a:lnTo>
                    <a:pt x="5478030" y="95211"/>
                  </a:lnTo>
                  <a:lnTo>
                    <a:pt x="5486603" y="95516"/>
                  </a:lnTo>
                  <a:lnTo>
                    <a:pt x="5486768" y="91719"/>
                  </a:lnTo>
                  <a:close/>
                </a:path>
                <a:path w="6144259" h="139700">
                  <a:moveTo>
                    <a:pt x="5506694" y="90792"/>
                  </a:moveTo>
                  <a:lnTo>
                    <a:pt x="5503938" y="91808"/>
                  </a:lnTo>
                  <a:lnTo>
                    <a:pt x="5499659" y="90830"/>
                  </a:lnTo>
                  <a:lnTo>
                    <a:pt x="5499443" y="95592"/>
                  </a:lnTo>
                  <a:lnTo>
                    <a:pt x="5502249" y="94551"/>
                  </a:lnTo>
                  <a:lnTo>
                    <a:pt x="5506504" y="95669"/>
                  </a:lnTo>
                  <a:lnTo>
                    <a:pt x="5506694" y="90792"/>
                  </a:lnTo>
                  <a:close/>
                </a:path>
                <a:path w="6144259" h="139700">
                  <a:moveTo>
                    <a:pt x="5529910" y="93840"/>
                  </a:moveTo>
                  <a:lnTo>
                    <a:pt x="5528094" y="91173"/>
                  </a:lnTo>
                  <a:lnTo>
                    <a:pt x="5527129" y="89789"/>
                  </a:lnTo>
                  <a:lnTo>
                    <a:pt x="5522646" y="93472"/>
                  </a:lnTo>
                  <a:lnTo>
                    <a:pt x="5524462" y="96050"/>
                  </a:lnTo>
                  <a:lnTo>
                    <a:pt x="5525440" y="97459"/>
                  </a:lnTo>
                  <a:lnTo>
                    <a:pt x="5529910" y="93840"/>
                  </a:lnTo>
                  <a:close/>
                </a:path>
                <a:path w="6144259" h="139700">
                  <a:moveTo>
                    <a:pt x="5567146" y="91630"/>
                  </a:moveTo>
                  <a:lnTo>
                    <a:pt x="5564390" y="92671"/>
                  </a:lnTo>
                  <a:lnTo>
                    <a:pt x="5560149" y="91719"/>
                  </a:lnTo>
                  <a:lnTo>
                    <a:pt x="5559984" y="96494"/>
                  </a:lnTo>
                  <a:lnTo>
                    <a:pt x="5562739" y="95415"/>
                  </a:lnTo>
                  <a:lnTo>
                    <a:pt x="5566981" y="96494"/>
                  </a:lnTo>
                  <a:lnTo>
                    <a:pt x="5567146" y="91630"/>
                  </a:lnTo>
                  <a:close/>
                </a:path>
                <a:path w="6144259" h="139700">
                  <a:moveTo>
                    <a:pt x="5583110" y="94424"/>
                  </a:moveTo>
                  <a:lnTo>
                    <a:pt x="5581345" y="91782"/>
                  </a:lnTo>
                  <a:lnTo>
                    <a:pt x="5580367" y="90385"/>
                  </a:lnTo>
                  <a:lnTo>
                    <a:pt x="5575884" y="94119"/>
                  </a:lnTo>
                  <a:lnTo>
                    <a:pt x="5577675" y="96672"/>
                  </a:lnTo>
                  <a:lnTo>
                    <a:pt x="5578678" y="98082"/>
                  </a:lnTo>
                  <a:lnTo>
                    <a:pt x="5583110" y="94424"/>
                  </a:lnTo>
                  <a:close/>
                </a:path>
                <a:path w="6144259" h="139700">
                  <a:moveTo>
                    <a:pt x="5839993" y="114401"/>
                  </a:moveTo>
                  <a:lnTo>
                    <a:pt x="5833872" y="113220"/>
                  </a:lnTo>
                  <a:lnTo>
                    <a:pt x="5830798" y="116408"/>
                  </a:lnTo>
                  <a:lnTo>
                    <a:pt x="5828754" y="121043"/>
                  </a:lnTo>
                  <a:lnTo>
                    <a:pt x="5825718" y="124244"/>
                  </a:lnTo>
                  <a:lnTo>
                    <a:pt x="5822251" y="117538"/>
                  </a:lnTo>
                  <a:lnTo>
                    <a:pt x="5820168" y="109613"/>
                  </a:lnTo>
                  <a:lnTo>
                    <a:pt x="5820016" y="109067"/>
                  </a:lnTo>
                  <a:lnTo>
                    <a:pt x="5815317" y="104216"/>
                  </a:lnTo>
                  <a:lnTo>
                    <a:pt x="5810021" y="109258"/>
                  </a:lnTo>
                  <a:lnTo>
                    <a:pt x="5807964" y="109347"/>
                  </a:lnTo>
                  <a:lnTo>
                    <a:pt x="5807964" y="128981"/>
                  </a:lnTo>
                  <a:lnTo>
                    <a:pt x="5807799" y="133908"/>
                  </a:lnTo>
                  <a:lnTo>
                    <a:pt x="5803595" y="132778"/>
                  </a:lnTo>
                  <a:lnTo>
                    <a:pt x="5800788" y="134023"/>
                  </a:lnTo>
                  <a:lnTo>
                    <a:pt x="5800953" y="129108"/>
                  </a:lnTo>
                  <a:lnTo>
                    <a:pt x="5805195" y="130149"/>
                  </a:lnTo>
                  <a:lnTo>
                    <a:pt x="5807659" y="129108"/>
                  </a:lnTo>
                  <a:lnTo>
                    <a:pt x="5807964" y="128981"/>
                  </a:lnTo>
                  <a:lnTo>
                    <a:pt x="5807964" y="109347"/>
                  </a:lnTo>
                  <a:lnTo>
                    <a:pt x="5801474" y="109613"/>
                  </a:lnTo>
                  <a:lnTo>
                    <a:pt x="5791835" y="108407"/>
                  </a:lnTo>
                  <a:lnTo>
                    <a:pt x="5783313" y="108788"/>
                  </a:lnTo>
                  <a:lnTo>
                    <a:pt x="5780494" y="113245"/>
                  </a:lnTo>
                  <a:lnTo>
                    <a:pt x="5779338" y="120065"/>
                  </a:lnTo>
                  <a:lnTo>
                    <a:pt x="5779541" y="128689"/>
                  </a:lnTo>
                  <a:lnTo>
                    <a:pt x="5775426" y="127914"/>
                  </a:lnTo>
                  <a:lnTo>
                    <a:pt x="5773166" y="129819"/>
                  </a:lnTo>
                  <a:lnTo>
                    <a:pt x="5772416" y="133731"/>
                  </a:lnTo>
                  <a:lnTo>
                    <a:pt x="5783046" y="133832"/>
                  </a:lnTo>
                  <a:lnTo>
                    <a:pt x="5785637" y="128930"/>
                  </a:lnTo>
                  <a:lnTo>
                    <a:pt x="5787085" y="128689"/>
                  </a:lnTo>
                  <a:lnTo>
                    <a:pt x="5791911" y="127850"/>
                  </a:lnTo>
                  <a:lnTo>
                    <a:pt x="5797270" y="131025"/>
                  </a:lnTo>
                  <a:lnTo>
                    <a:pt x="5797169" y="138861"/>
                  </a:lnTo>
                  <a:lnTo>
                    <a:pt x="5804840" y="138493"/>
                  </a:lnTo>
                  <a:lnTo>
                    <a:pt x="5813590" y="139661"/>
                  </a:lnTo>
                  <a:lnTo>
                    <a:pt x="5821235" y="139280"/>
                  </a:lnTo>
                  <a:lnTo>
                    <a:pt x="5821921" y="138493"/>
                  </a:lnTo>
                  <a:lnTo>
                    <a:pt x="5825033" y="134950"/>
                  </a:lnTo>
                  <a:lnTo>
                    <a:pt x="5825629" y="134277"/>
                  </a:lnTo>
                  <a:lnTo>
                    <a:pt x="5820588" y="134683"/>
                  </a:lnTo>
                  <a:lnTo>
                    <a:pt x="5815571" y="134950"/>
                  </a:lnTo>
                  <a:lnTo>
                    <a:pt x="5815482" y="134023"/>
                  </a:lnTo>
                  <a:lnTo>
                    <a:pt x="5815063" y="129044"/>
                  </a:lnTo>
                  <a:lnTo>
                    <a:pt x="5824245" y="129667"/>
                  </a:lnTo>
                  <a:lnTo>
                    <a:pt x="5826303" y="129044"/>
                  </a:lnTo>
                  <a:lnTo>
                    <a:pt x="5826544" y="128981"/>
                  </a:lnTo>
                  <a:lnTo>
                    <a:pt x="5830316" y="127850"/>
                  </a:lnTo>
                  <a:lnTo>
                    <a:pt x="5831535" y="127495"/>
                  </a:lnTo>
                  <a:lnTo>
                    <a:pt x="5834926" y="124244"/>
                  </a:lnTo>
                  <a:lnTo>
                    <a:pt x="5836818" y="122440"/>
                  </a:lnTo>
                  <a:lnTo>
                    <a:pt x="5839993" y="114401"/>
                  </a:lnTo>
                  <a:close/>
                </a:path>
                <a:path w="6144259" h="139700">
                  <a:moveTo>
                    <a:pt x="6144069" y="91262"/>
                  </a:moveTo>
                  <a:lnTo>
                    <a:pt x="6139942" y="92138"/>
                  </a:lnTo>
                  <a:lnTo>
                    <a:pt x="6134138" y="90512"/>
                  </a:lnTo>
                  <a:lnTo>
                    <a:pt x="6133541" y="96329"/>
                  </a:lnTo>
                  <a:lnTo>
                    <a:pt x="6137681" y="95554"/>
                  </a:lnTo>
                  <a:lnTo>
                    <a:pt x="6143485" y="97129"/>
                  </a:lnTo>
                  <a:lnTo>
                    <a:pt x="6144069" y="9126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4207" y="4741176"/>
              <a:ext cx="7499350" cy="127635"/>
            </a:xfrm>
            <a:custGeom>
              <a:avLst/>
              <a:gdLst/>
              <a:ahLst/>
              <a:cxnLst/>
              <a:rect l="l" t="t" r="r" b="b"/>
              <a:pathLst>
                <a:path w="7499350" h="127635">
                  <a:moveTo>
                    <a:pt x="7772" y="40259"/>
                  </a:moveTo>
                  <a:lnTo>
                    <a:pt x="7366" y="35191"/>
                  </a:lnTo>
                  <a:lnTo>
                    <a:pt x="558" y="34391"/>
                  </a:lnTo>
                  <a:lnTo>
                    <a:pt x="0" y="40690"/>
                  </a:lnTo>
                  <a:lnTo>
                    <a:pt x="1257" y="46596"/>
                  </a:lnTo>
                  <a:lnTo>
                    <a:pt x="4572" y="43522"/>
                  </a:lnTo>
                  <a:lnTo>
                    <a:pt x="7772" y="40259"/>
                  </a:lnTo>
                  <a:close/>
                </a:path>
                <a:path w="7499350" h="127635">
                  <a:moveTo>
                    <a:pt x="25476" y="41808"/>
                  </a:moveTo>
                  <a:lnTo>
                    <a:pt x="23317" y="39357"/>
                  </a:lnTo>
                  <a:lnTo>
                    <a:pt x="22123" y="38023"/>
                  </a:lnTo>
                  <a:lnTo>
                    <a:pt x="17614" y="42151"/>
                  </a:lnTo>
                  <a:lnTo>
                    <a:pt x="19799" y="44488"/>
                  </a:lnTo>
                  <a:lnTo>
                    <a:pt x="20891" y="45770"/>
                  </a:lnTo>
                  <a:lnTo>
                    <a:pt x="25476" y="41808"/>
                  </a:lnTo>
                  <a:close/>
                </a:path>
                <a:path w="7499350" h="127635">
                  <a:moveTo>
                    <a:pt x="248285" y="31572"/>
                  </a:moveTo>
                  <a:lnTo>
                    <a:pt x="242277" y="32359"/>
                  </a:lnTo>
                  <a:lnTo>
                    <a:pt x="234861" y="31737"/>
                  </a:lnTo>
                  <a:lnTo>
                    <a:pt x="237185" y="42214"/>
                  </a:lnTo>
                  <a:lnTo>
                    <a:pt x="243840" y="42100"/>
                  </a:lnTo>
                  <a:lnTo>
                    <a:pt x="246888" y="37807"/>
                  </a:lnTo>
                  <a:lnTo>
                    <a:pt x="248285" y="31572"/>
                  </a:lnTo>
                  <a:close/>
                </a:path>
                <a:path w="7499350" h="127635">
                  <a:moveTo>
                    <a:pt x="348030" y="37592"/>
                  </a:moveTo>
                  <a:lnTo>
                    <a:pt x="345376" y="30441"/>
                  </a:lnTo>
                  <a:lnTo>
                    <a:pt x="343522" y="38341"/>
                  </a:lnTo>
                  <a:lnTo>
                    <a:pt x="348030" y="37592"/>
                  </a:lnTo>
                  <a:close/>
                </a:path>
                <a:path w="7499350" h="127635">
                  <a:moveTo>
                    <a:pt x="371259" y="35890"/>
                  </a:moveTo>
                  <a:lnTo>
                    <a:pt x="370344" y="26860"/>
                  </a:lnTo>
                  <a:lnTo>
                    <a:pt x="363867" y="26987"/>
                  </a:lnTo>
                  <a:lnTo>
                    <a:pt x="360730" y="30911"/>
                  </a:lnTo>
                  <a:lnTo>
                    <a:pt x="359435" y="37223"/>
                  </a:lnTo>
                  <a:lnTo>
                    <a:pt x="367080" y="38633"/>
                  </a:lnTo>
                  <a:lnTo>
                    <a:pt x="371259" y="35890"/>
                  </a:lnTo>
                  <a:close/>
                </a:path>
                <a:path w="7499350" h="127635">
                  <a:moveTo>
                    <a:pt x="427126" y="20078"/>
                  </a:moveTo>
                  <a:lnTo>
                    <a:pt x="419646" y="21628"/>
                  </a:lnTo>
                  <a:lnTo>
                    <a:pt x="412381" y="23482"/>
                  </a:lnTo>
                  <a:lnTo>
                    <a:pt x="405955" y="26352"/>
                  </a:lnTo>
                  <a:lnTo>
                    <a:pt x="400977" y="30975"/>
                  </a:lnTo>
                  <a:lnTo>
                    <a:pt x="409575" y="30784"/>
                  </a:lnTo>
                  <a:lnTo>
                    <a:pt x="418071" y="30441"/>
                  </a:lnTo>
                  <a:lnTo>
                    <a:pt x="424561" y="27647"/>
                  </a:lnTo>
                  <a:lnTo>
                    <a:pt x="427126" y="20078"/>
                  </a:lnTo>
                  <a:close/>
                </a:path>
                <a:path w="7499350" h="127635">
                  <a:moveTo>
                    <a:pt x="449694" y="14287"/>
                  </a:moveTo>
                  <a:lnTo>
                    <a:pt x="444677" y="14414"/>
                  </a:lnTo>
                  <a:lnTo>
                    <a:pt x="440207" y="10845"/>
                  </a:lnTo>
                  <a:lnTo>
                    <a:pt x="436676" y="9118"/>
                  </a:lnTo>
                  <a:lnTo>
                    <a:pt x="434454" y="14782"/>
                  </a:lnTo>
                  <a:lnTo>
                    <a:pt x="443611" y="22453"/>
                  </a:lnTo>
                  <a:lnTo>
                    <a:pt x="447116" y="22085"/>
                  </a:lnTo>
                  <a:lnTo>
                    <a:pt x="449694" y="14287"/>
                  </a:lnTo>
                  <a:close/>
                </a:path>
                <a:path w="7499350" h="127635">
                  <a:moveTo>
                    <a:pt x="474548" y="16040"/>
                  </a:moveTo>
                  <a:lnTo>
                    <a:pt x="472465" y="13538"/>
                  </a:lnTo>
                  <a:lnTo>
                    <a:pt x="471360" y="12395"/>
                  </a:lnTo>
                  <a:lnTo>
                    <a:pt x="466813" y="16192"/>
                  </a:lnTo>
                  <a:lnTo>
                    <a:pt x="468858" y="18732"/>
                  </a:lnTo>
                  <a:lnTo>
                    <a:pt x="469963" y="20116"/>
                  </a:lnTo>
                  <a:lnTo>
                    <a:pt x="474548" y="16040"/>
                  </a:lnTo>
                  <a:close/>
                </a:path>
                <a:path w="7499350" h="127635">
                  <a:moveTo>
                    <a:pt x="522211" y="21907"/>
                  </a:moveTo>
                  <a:lnTo>
                    <a:pt x="491832" y="22898"/>
                  </a:lnTo>
                  <a:lnTo>
                    <a:pt x="486638" y="21539"/>
                  </a:lnTo>
                  <a:lnTo>
                    <a:pt x="484301" y="16154"/>
                  </a:lnTo>
                  <a:lnTo>
                    <a:pt x="476478" y="18478"/>
                  </a:lnTo>
                  <a:lnTo>
                    <a:pt x="474497" y="25539"/>
                  </a:lnTo>
                  <a:lnTo>
                    <a:pt x="471703" y="31635"/>
                  </a:lnTo>
                  <a:lnTo>
                    <a:pt x="468693" y="37490"/>
                  </a:lnTo>
                  <a:lnTo>
                    <a:pt x="466026" y="43815"/>
                  </a:lnTo>
                  <a:lnTo>
                    <a:pt x="471703" y="43599"/>
                  </a:lnTo>
                  <a:lnTo>
                    <a:pt x="474522" y="39916"/>
                  </a:lnTo>
                  <a:lnTo>
                    <a:pt x="476808" y="35534"/>
                  </a:lnTo>
                  <a:lnTo>
                    <a:pt x="480834" y="33261"/>
                  </a:lnTo>
                  <a:lnTo>
                    <a:pt x="486054" y="37172"/>
                  </a:lnTo>
                  <a:lnTo>
                    <a:pt x="489254" y="34239"/>
                  </a:lnTo>
                  <a:lnTo>
                    <a:pt x="492937" y="29438"/>
                  </a:lnTo>
                  <a:lnTo>
                    <a:pt x="499630" y="27762"/>
                  </a:lnTo>
                  <a:lnTo>
                    <a:pt x="511022" y="27393"/>
                  </a:lnTo>
                  <a:lnTo>
                    <a:pt x="515429" y="26403"/>
                  </a:lnTo>
                  <a:lnTo>
                    <a:pt x="521804" y="27813"/>
                  </a:lnTo>
                  <a:lnTo>
                    <a:pt x="522211" y="21907"/>
                  </a:lnTo>
                  <a:close/>
                </a:path>
                <a:path w="7499350" h="127635">
                  <a:moveTo>
                    <a:pt x="2064740" y="6159"/>
                  </a:moveTo>
                  <a:lnTo>
                    <a:pt x="2061070" y="6121"/>
                  </a:lnTo>
                  <a:lnTo>
                    <a:pt x="2061692" y="11823"/>
                  </a:lnTo>
                  <a:lnTo>
                    <a:pt x="2064702" y="8877"/>
                  </a:lnTo>
                  <a:lnTo>
                    <a:pt x="2064740" y="6159"/>
                  </a:lnTo>
                  <a:close/>
                </a:path>
                <a:path w="7499350" h="127635">
                  <a:moveTo>
                    <a:pt x="2070138" y="3200"/>
                  </a:moveTo>
                  <a:lnTo>
                    <a:pt x="2064448" y="63"/>
                  </a:lnTo>
                  <a:lnTo>
                    <a:pt x="2064740" y="6159"/>
                  </a:lnTo>
                  <a:lnTo>
                    <a:pt x="2070138" y="3200"/>
                  </a:lnTo>
                  <a:close/>
                </a:path>
                <a:path w="7499350" h="127635">
                  <a:moveTo>
                    <a:pt x="2373566" y="114"/>
                  </a:moveTo>
                  <a:lnTo>
                    <a:pt x="2370696" y="1155"/>
                  </a:lnTo>
                  <a:lnTo>
                    <a:pt x="2366340" y="152"/>
                  </a:lnTo>
                  <a:lnTo>
                    <a:pt x="2366137" y="4914"/>
                  </a:lnTo>
                  <a:lnTo>
                    <a:pt x="2368981" y="3924"/>
                  </a:lnTo>
                  <a:lnTo>
                    <a:pt x="2373338" y="4940"/>
                  </a:lnTo>
                  <a:lnTo>
                    <a:pt x="2373566" y="114"/>
                  </a:lnTo>
                  <a:close/>
                </a:path>
                <a:path w="7499350" h="127635">
                  <a:moveTo>
                    <a:pt x="2411552" y="4445"/>
                  </a:moveTo>
                  <a:lnTo>
                    <a:pt x="2409266" y="0"/>
                  </a:lnTo>
                  <a:lnTo>
                    <a:pt x="2402751" y="5537"/>
                  </a:lnTo>
                  <a:lnTo>
                    <a:pt x="2409444" y="9448"/>
                  </a:lnTo>
                  <a:lnTo>
                    <a:pt x="2411552" y="4445"/>
                  </a:lnTo>
                  <a:close/>
                </a:path>
                <a:path w="7499350" h="127635">
                  <a:moveTo>
                    <a:pt x="2459634" y="4241"/>
                  </a:moveTo>
                  <a:lnTo>
                    <a:pt x="2456789" y="152"/>
                  </a:lnTo>
                  <a:lnTo>
                    <a:pt x="2452217" y="3797"/>
                  </a:lnTo>
                  <a:lnTo>
                    <a:pt x="2454059" y="6438"/>
                  </a:lnTo>
                  <a:lnTo>
                    <a:pt x="2454999" y="7874"/>
                  </a:lnTo>
                  <a:lnTo>
                    <a:pt x="2459634" y="4241"/>
                  </a:lnTo>
                  <a:close/>
                </a:path>
                <a:path w="7499350" h="127635">
                  <a:moveTo>
                    <a:pt x="2778264" y="9740"/>
                  </a:moveTo>
                  <a:lnTo>
                    <a:pt x="2776397" y="7073"/>
                  </a:lnTo>
                  <a:lnTo>
                    <a:pt x="2775432" y="5664"/>
                  </a:lnTo>
                  <a:lnTo>
                    <a:pt x="2770822" y="9321"/>
                  </a:lnTo>
                  <a:lnTo>
                    <a:pt x="2772664" y="11950"/>
                  </a:lnTo>
                  <a:lnTo>
                    <a:pt x="2773616" y="13373"/>
                  </a:lnTo>
                  <a:lnTo>
                    <a:pt x="2778264" y="9740"/>
                  </a:lnTo>
                  <a:close/>
                </a:path>
                <a:path w="7499350" h="127635">
                  <a:moveTo>
                    <a:pt x="2781554" y="24739"/>
                  </a:moveTo>
                  <a:lnTo>
                    <a:pt x="2779725" y="22034"/>
                  </a:lnTo>
                  <a:lnTo>
                    <a:pt x="2778734" y="20764"/>
                  </a:lnTo>
                  <a:lnTo>
                    <a:pt x="2774137" y="24447"/>
                  </a:lnTo>
                  <a:lnTo>
                    <a:pt x="2775966" y="27101"/>
                  </a:lnTo>
                  <a:lnTo>
                    <a:pt x="2776931" y="28511"/>
                  </a:lnTo>
                  <a:lnTo>
                    <a:pt x="2781554" y="24739"/>
                  </a:lnTo>
                  <a:close/>
                </a:path>
                <a:path w="7499350" h="127635">
                  <a:moveTo>
                    <a:pt x="2840253" y="11087"/>
                  </a:moveTo>
                  <a:lnTo>
                    <a:pt x="2837472" y="6959"/>
                  </a:lnTo>
                  <a:lnTo>
                    <a:pt x="2832862" y="10604"/>
                  </a:lnTo>
                  <a:lnTo>
                    <a:pt x="2834665" y="13246"/>
                  </a:lnTo>
                  <a:lnTo>
                    <a:pt x="2835681" y="14693"/>
                  </a:lnTo>
                  <a:lnTo>
                    <a:pt x="2840253" y="11087"/>
                  </a:lnTo>
                  <a:close/>
                </a:path>
                <a:path w="7499350" h="127635">
                  <a:moveTo>
                    <a:pt x="3064205" y="23456"/>
                  </a:moveTo>
                  <a:lnTo>
                    <a:pt x="3063837" y="15163"/>
                  </a:lnTo>
                  <a:lnTo>
                    <a:pt x="3057220" y="12103"/>
                  </a:lnTo>
                  <a:lnTo>
                    <a:pt x="3049574" y="13360"/>
                  </a:lnTo>
                  <a:lnTo>
                    <a:pt x="3046107" y="17995"/>
                  </a:lnTo>
                  <a:lnTo>
                    <a:pt x="3052076" y="17475"/>
                  </a:lnTo>
                  <a:lnTo>
                    <a:pt x="3055734" y="19964"/>
                  </a:lnTo>
                  <a:lnTo>
                    <a:pt x="3059099" y="22834"/>
                  </a:lnTo>
                  <a:lnTo>
                    <a:pt x="3064205" y="23456"/>
                  </a:lnTo>
                  <a:close/>
                </a:path>
                <a:path w="7499350" h="127635">
                  <a:moveTo>
                    <a:pt x="3069526" y="31153"/>
                  </a:moveTo>
                  <a:lnTo>
                    <a:pt x="3067710" y="28448"/>
                  </a:lnTo>
                  <a:lnTo>
                    <a:pt x="3066758" y="27178"/>
                  </a:lnTo>
                  <a:lnTo>
                    <a:pt x="3062135" y="30822"/>
                  </a:lnTo>
                  <a:lnTo>
                    <a:pt x="3063951" y="33489"/>
                  </a:lnTo>
                  <a:lnTo>
                    <a:pt x="3064916" y="34899"/>
                  </a:lnTo>
                  <a:lnTo>
                    <a:pt x="3069526" y="31153"/>
                  </a:lnTo>
                  <a:close/>
                </a:path>
                <a:path w="7499350" h="127635">
                  <a:moveTo>
                    <a:pt x="3218954" y="34518"/>
                  </a:moveTo>
                  <a:lnTo>
                    <a:pt x="3217151" y="31788"/>
                  </a:lnTo>
                  <a:lnTo>
                    <a:pt x="3216173" y="30518"/>
                  </a:lnTo>
                  <a:lnTo>
                    <a:pt x="3211588" y="34175"/>
                  </a:lnTo>
                  <a:lnTo>
                    <a:pt x="3213392" y="36842"/>
                  </a:lnTo>
                  <a:lnTo>
                    <a:pt x="3214344" y="38239"/>
                  </a:lnTo>
                  <a:lnTo>
                    <a:pt x="3218954" y="34518"/>
                  </a:lnTo>
                  <a:close/>
                </a:path>
                <a:path w="7499350" h="127635">
                  <a:moveTo>
                    <a:pt x="3237357" y="29895"/>
                  </a:moveTo>
                  <a:lnTo>
                    <a:pt x="3235553" y="27305"/>
                  </a:lnTo>
                  <a:lnTo>
                    <a:pt x="3234512" y="25869"/>
                  </a:lnTo>
                  <a:lnTo>
                    <a:pt x="3229927" y="29641"/>
                  </a:lnTo>
                  <a:lnTo>
                    <a:pt x="3231731" y="32143"/>
                  </a:lnTo>
                  <a:lnTo>
                    <a:pt x="3232747" y="33489"/>
                  </a:lnTo>
                  <a:lnTo>
                    <a:pt x="3237357" y="29895"/>
                  </a:lnTo>
                  <a:close/>
                </a:path>
                <a:path w="7499350" h="127635">
                  <a:moveTo>
                    <a:pt x="3250717" y="21691"/>
                  </a:moveTo>
                  <a:lnTo>
                    <a:pt x="3250476" y="12611"/>
                  </a:lnTo>
                  <a:lnTo>
                    <a:pt x="3244278" y="12280"/>
                  </a:lnTo>
                  <a:lnTo>
                    <a:pt x="3240900" y="16205"/>
                  </a:lnTo>
                  <a:lnTo>
                    <a:pt x="3239312" y="22313"/>
                  </a:lnTo>
                  <a:lnTo>
                    <a:pt x="3246577" y="24269"/>
                  </a:lnTo>
                  <a:lnTo>
                    <a:pt x="3250717" y="21691"/>
                  </a:lnTo>
                  <a:close/>
                </a:path>
                <a:path w="7499350" h="127635">
                  <a:moveTo>
                    <a:pt x="3457664" y="22682"/>
                  </a:moveTo>
                  <a:lnTo>
                    <a:pt x="3450590" y="22834"/>
                  </a:lnTo>
                  <a:lnTo>
                    <a:pt x="3442652" y="21691"/>
                  </a:lnTo>
                  <a:lnTo>
                    <a:pt x="3436696" y="23393"/>
                  </a:lnTo>
                  <a:lnTo>
                    <a:pt x="3435540" y="32105"/>
                  </a:lnTo>
                  <a:lnTo>
                    <a:pt x="3442957" y="32461"/>
                  </a:lnTo>
                  <a:lnTo>
                    <a:pt x="3449917" y="32194"/>
                  </a:lnTo>
                  <a:lnTo>
                    <a:pt x="3455225" y="29527"/>
                  </a:lnTo>
                  <a:lnTo>
                    <a:pt x="3457664" y="22682"/>
                  </a:lnTo>
                  <a:close/>
                </a:path>
                <a:path w="7499350" h="127635">
                  <a:moveTo>
                    <a:pt x="3613569" y="31572"/>
                  </a:moveTo>
                  <a:lnTo>
                    <a:pt x="3609225" y="27508"/>
                  </a:lnTo>
                  <a:lnTo>
                    <a:pt x="3605428" y="27749"/>
                  </a:lnTo>
                  <a:lnTo>
                    <a:pt x="3601174" y="29781"/>
                  </a:lnTo>
                  <a:lnTo>
                    <a:pt x="3595446" y="31115"/>
                  </a:lnTo>
                  <a:lnTo>
                    <a:pt x="3566426" y="30391"/>
                  </a:lnTo>
                  <a:lnTo>
                    <a:pt x="3559479" y="30721"/>
                  </a:lnTo>
                  <a:lnTo>
                    <a:pt x="3551491" y="29502"/>
                  </a:lnTo>
                  <a:lnTo>
                    <a:pt x="3544582" y="29819"/>
                  </a:lnTo>
                  <a:lnTo>
                    <a:pt x="3540874" y="34785"/>
                  </a:lnTo>
                  <a:lnTo>
                    <a:pt x="3550386" y="35648"/>
                  </a:lnTo>
                  <a:lnTo>
                    <a:pt x="3558324" y="38557"/>
                  </a:lnTo>
                  <a:lnTo>
                    <a:pt x="3566579" y="41059"/>
                  </a:lnTo>
                  <a:lnTo>
                    <a:pt x="3577044" y="40640"/>
                  </a:lnTo>
                  <a:lnTo>
                    <a:pt x="3583889" y="42011"/>
                  </a:lnTo>
                  <a:lnTo>
                    <a:pt x="3585172" y="35318"/>
                  </a:lnTo>
                  <a:lnTo>
                    <a:pt x="3591725" y="36093"/>
                  </a:lnTo>
                  <a:lnTo>
                    <a:pt x="3597757" y="35763"/>
                  </a:lnTo>
                  <a:lnTo>
                    <a:pt x="3604806" y="36918"/>
                  </a:lnTo>
                  <a:lnTo>
                    <a:pt x="3610775" y="36525"/>
                  </a:lnTo>
                  <a:lnTo>
                    <a:pt x="3613569" y="31572"/>
                  </a:lnTo>
                  <a:close/>
                </a:path>
                <a:path w="7499350" h="127635">
                  <a:moveTo>
                    <a:pt x="3858984" y="30492"/>
                  </a:moveTo>
                  <a:lnTo>
                    <a:pt x="3857155" y="27813"/>
                  </a:lnTo>
                  <a:lnTo>
                    <a:pt x="3856190" y="26555"/>
                  </a:lnTo>
                  <a:lnTo>
                    <a:pt x="3851618" y="30137"/>
                  </a:lnTo>
                  <a:lnTo>
                    <a:pt x="3853396" y="32740"/>
                  </a:lnTo>
                  <a:lnTo>
                    <a:pt x="3854348" y="34163"/>
                  </a:lnTo>
                  <a:lnTo>
                    <a:pt x="3858984" y="30492"/>
                  </a:lnTo>
                  <a:close/>
                </a:path>
                <a:path w="7499350" h="127635">
                  <a:moveTo>
                    <a:pt x="3900728" y="44843"/>
                  </a:moveTo>
                  <a:lnTo>
                    <a:pt x="3896791" y="38811"/>
                  </a:lnTo>
                  <a:lnTo>
                    <a:pt x="3895585" y="46634"/>
                  </a:lnTo>
                  <a:lnTo>
                    <a:pt x="3888702" y="42113"/>
                  </a:lnTo>
                  <a:lnTo>
                    <a:pt x="3885869" y="38519"/>
                  </a:lnTo>
                  <a:lnTo>
                    <a:pt x="3886936" y="48272"/>
                  </a:lnTo>
                  <a:lnTo>
                    <a:pt x="3894671" y="49187"/>
                  </a:lnTo>
                  <a:lnTo>
                    <a:pt x="3900728" y="44843"/>
                  </a:lnTo>
                  <a:close/>
                </a:path>
                <a:path w="7499350" h="127635">
                  <a:moveTo>
                    <a:pt x="3967238" y="43256"/>
                  </a:moveTo>
                  <a:lnTo>
                    <a:pt x="3965435" y="40614"/>
                  </a:lnTo>
                  <a:lnTo>
                    <a:pt x="3964521" y="39395"/>
                  </a:lnTo>
                  <a:lnTo>
                    <a:pt x="3959898" y="42938"/>
                  </a:lnTo>
                  <a:lnTo>
                    <a:pt x="3961688" y="45593"/>
                  </a:lnTo>
                  <a:lnTo>
                    <a:pt x="3962679" y="47053"/>
                  </a:lnTo>
                  <a:lnTo>
                    <a:pt x="3967238" y="43256"/>
                  </a:lnTo>
                  <a:close/>
                </a:path>
                <a:path w="7499350" h="127635">
                  <a:moveTo>
                    <a:pt x="4023487" y="37236"/>
                  </a:moveTo>
                  <a:lnTo>
                    <a:pt x="4018877" y="36842"/>
                  </a:lnTo>
                  <a:lnTo>
                    <a:pt x="4018661" y="30695"/>
                  </a:lnTo>
                  <a:lnTo>
                    <a:pt x="4012742" y="31940"/>
                  </a:lnTo>
                  <a:lnTo>
                    <a:pt x="4012082" y="39268"/>
                  </a:lnTo>
                  <a:lnTo>
                    <a:pt x="4016324" y="42799"/>
                  </a:lnTo>
                  <a:lnTo>
                    <a:pt x="4021467" y="42227"/>
                  </a:lnTo>
                  <a:lnTo>
                    <a:pt x="4023487" y="37236"/>
                  </a:lnTo>
                  <a:close/>
                </a:path>
                <a:path w="7499350" h="127635">
                  <a:moveTo>
                    <a:pt x="4258030" y="63512"/>
                  </a:moveTo>
                  <a:lnTo>
                    <a:pt x="4249432" y="63817"/>
                  </a:lnTo>
                  <a:lnTo>
                    <a:pt x="4242143" y="62484"/>
                  </a:lnTo>
                  <a:lnTo>
                    <a:pt x="4235577" y="60185"/>
                  </a:lnTo>
                  <a:lnTo>
                    <a:pt x="4229227" y="57632"/>
                  </a:lnTo>
                  <a:lnTo>
                    <a:pt x="4227296" y="66040"/>
                  </a:lnTo>
                  <a:lnTo>
                    <a:pt x="4222928" y="62166"/>
                  </a:lnTo>
                  <a:lnTo>
                    <a:pt x="4218025" y="58432"/>
                  </a:lnTo>
                  <a:lnTo>
                    <a:pt x="4214482" y="67246"/>
                  </a:lnTo>
                  <a:lnTo>
                    <a:pt x="4218457" y="68414"/>
                  </a:lnTo>
                  <a:lnTo>
                    <a:pt x="4221378" y="77508"/>
                  </a:lnTo>
                  <a:lnTo>
                    <a:pt x="4233570" y="78409"/>
                  </a:lnTo>
                  <a:lnTo>
                    <a:pt x="4243756" y="76377"/>
                  </a:lnTo>
                  <a:lnTo>
                    <a:pt x="4251922" y="71412"/>
                  </a:lnTo>
                  <a:lnTo>
                    <a:pt x="4258030" y="63512"/>
                  </a:lnTo>
                  <a:close/>
                </a:path>
                <a:path w="7499350" h="127635">
                  <a:moveTo>
                    <a:pt x="4301121" y="74549"/>
                  </a:moveTo>
                  <a:lnTo>
                    <a:pt x="4298391" y="73494"/>
                  </a:lnTo>
                  <a:lnTo>
                    <a:pt x="4297070" y="70167"/>
                  </a:lnTo>
                  <a:lnTo>
                    <a:pt x="4297819" y="64554"/>
                  </a:lnTo>
                  <a:lnTo>
                    <a:pt x="4291508" y="64681"/>
                  </a:lnTo>
                  <a:lnTo>
                    <a:pt x="4286593" y="63144"/>
                  </a:lnTo>
                  <a:lnTo>
                    <a:pt x="4283456" y="59055"/>
                  </a:lnTo>
                  <a:lnTo>
                    <a:pt x="4281424" y="64287"/>
                  </a:lnTo>
                  <a:lnTo>
                    <a:pt x="4277411" y="69596"/>
                  </a:lnTo>
                  <a:lnTo>
                    <a:pt x="4275379" y="74637"/>
                  </a:lnTo>
                  <a:lnTo>
                    <a:pt x="4279277" y="79019"/>
                  </a:lnTo>
                  <a:lnTo>
                    <a:pt x="4281754" y="75793"/>
                  </a:lnTo>
                  <a:lnTo>
                    <a:pt x="4288726" y="78625"/>
                  </a:lnTo>
                  <a:lnTo>
                    <a:pt x="4296435" y="80530"/>
                  </a:lnTo>
                  <a:lnTo>
                    <a:pt x="4301121" y="74549"/>
                  </a:lnTo>
                  <a:close/>
                </a:path>
                <a:path w="7499350" h="127635">
                  <a:moveTo>
                    <a:pt x="4391723" y="71932"/>
                  </a:moveTo>
                  <a:lnTo>
                    <a:pt x="4389691" y="66459"/>
                  </a:lnTo>
                  <a:lnTo>
                    <a:pt x="4385259" y="66598"/>
                  </a:lnTo>
                  <a:lnTo>
                    <a:pt x="4380446" y="69303"/>
                  </a:lnTo>
                  <a:lnTo>
                    <a:pt x="4377271" y="71564"/>
                  </a:lnTo>
                  <a:lnTo>
                    <a:pt x="4375442" y="64274"/>
                  </a:lnTo>
                  <a:lnTo>
                    <a:pt x="4371962" y="59296"/>
                  </a:lnTo>
                  <a:lnTo>
                    <a:pt x="4366831" y="56362"/>
                  </a:lnTo>
                  <a:lnTo>
                    <a:pt x="4358995" y="61785"/>
                  </a:lnTo>
                  <a:lnTo>
                    <a:pt x="4349369" y="64579"/>
                  </a:lnTo>
                  <a:lnTo>
                    <a:pt x="4340199" y="68033"/>
                  </a:lnTo>
                  <a:lnTo>
                    <a:pt x="4333697" y="75425"/>
                  </a:lnTo>
                  <a:lnTo>
                    <a:pt x="4340898" y="75666"/>
                  </a:lnTo>
                  <a:lnTo>
                    <a:pt x="4344886" y="80060"/>
                  </a:lnTo>
                  <a:lnTo>
                    <a:pt x="4346740" y="87210"/>
                  </a:lnTo>
                  <a:lnTo>
                    <a:pt x="4347553" y="95707"/>
                  </a:lnTo>
                  <a:lnTo>
                    <a:pt x="4365663" y="96177"/>
                  </a:lnTo>
                  <a:lnTo>
                    <a:pt x="4367022" y="82588"/>
                  </a:lnTo>
                  <a:lnTo>
                    <a:pt x="4376991" y="81597"/>
                  </a:lnTo>
                  <a:lnTo>
                    <a:pt x="4387824" y="81838"/>
                  </a:lnTo>
                  <a:lnTo>
                    <a:pt x="4391723" y="71932"/>
                  </a:lnTo>
                  <a:close/>
                </a:path>
                <a:path w="7499350" h="127635">
                  <a:moveTo>
                    <a:pt x="4420984" y="62712"/>
                  </a:moveTo>
                  <a:lnTo>
                    <a:pt x="4413974" y="64668"/>
                  </a:lnTo>
                  <a:lnTo>
                    <a:pt x="4405287" y="64096"/>
                  </a:lnTo>
                  <a:lnTo>
                    <a:pt x="4406023" y="77330"/>
                  </a:lnTo>
                  <a:lnTo>
                    <a:pt x="4415053" y="78346"/>
                  </a:lnTo>
                  <a:lnTo>
                    <a:pt x="4417593" y="70053"/>
                  </a:lnTo>
                  <a:lnTo>
                    <a:pt x="4420984" y="62712"/>
                  </a:lnTo>
                  <a:close/>
                </a:path>
                <a:path w="7499350" h="127635">
                  <a:moveTo>
                    <a:pt x="4456811" y="68757"/>
                  </a:moveTo>
                  <a:lnTo>
                    <a:pt x="4450880" y="66497"/>
                  </a:lnTo>
                  <a:lnTo>
                    <a:pt x="4445724" y="64452"/>
                  </a:lnTo>
                  <a:lnTo>
                    <a:pt x="4441583" y="65659"/>
                  </a:lnTo>
                  <a:lnTo>
                    <a:pt x="4438675" y="73164"/>
                  </a:lnTo>
                  <a:lnTo>
                    <a:pt x="4443793" y="72885"/>
                  </a:lnTo>
                  <a:lnTo>
                    <a:pt x="4449864" y="73990"/>
                  </a:lnTo>
                  <a:lnTo>
                    <a:pt x="4454868" y="73583"/>
                  </a:lnTo>
                  <a:lnTo>
                    <a:pt x="4456811" y="68757"/>
                  </a:lnTo>
                  <a:close/>
                </a:path>
                <a:path w="7499350" h="127635">
                  <a:moveTo>
                    <a:pt x="4546485" y="86017"/>
                  </a:moveTo>
                  <a:lnTo>
                    <a:pt x="4546193" y="76784"/>
                  </a:lnTo>
                  <a:lnTo>
                    <a:pt x="4545177" y="68478"/>
                  </a:lnTo>
                  <a:lnTo>
                    <a:pt x="4543247" y="61391"/>
                  </a:lnTo>
                  <a:lnTo>
                    <a:pt x="4540148" y="55803"/>
                  </a:lnTo>
                  <a:lnTo>
                    <a:pt x="4538815" y="64287"/>
                  </a:lnTo>
                  <a:lnTo>
                    <a:pt x="4533976" y="67576"/>
                  </a:lnTo>
                  <a:lnTo>
                    <a:pt x="4529353" y="71158"/>
                  </a:lnTo>
                  <a:lnTo>
                    <a:pt x="4528629" y="80505"/>
                  </a:lnTo>
                  <a:lnTo>
                    <a:pt x="4535094" y="78117"/>
                  </a:lnTo>
                  <a:lnTo>
                    <a:pt x="4538751" y="78486"/>
                  </a:lnTo>
                  <a:lnTo>
                    <a:pt x="4541812" y="81241"/>
                  </a:lnTo>
                  <a:lnTo>
                    <a:pt x="4546485" y="86017"/>
                  </a:lnTo>
                  <a:close/>
                </a:path>
                <a:path w="7499350" h="127635">
                  <a:moveTo>
                    <a:pt x="4644809" y="53555"/>
                  </a:moveTo>
                  <a:lnTo>
                    <a:pt x="4634027" y="53276"/>
                  </a:lnTo>
                  <a:lnTo>
                    <a:pt x="4629734" y="53936"/>
                  </a:lnTo>
                  <a:lnTo>
                    <a:pt x="4623778" y="52095"/>
                  </a:lnTo>
                  <a:lnTo>
                    <a:pt x="4623028" y="57937"/>
                  </a:lnTo>
                  <a:lnTo>
                    <a:pt x="4633874" y="58216"/>
                  </a:lnTo>
                  <a:lnTo>
                    <a:pt x="4638129" y="57645"/>
                  </a:lnTo>
                  <a:lnTo>
                    <a:pt x="4644060" y="59436"/>
                  </a:lnTo>
                  <a:lnTo>
                    <a:pt x="4644809" y="53555"/>
                  </a:lnTo>
                  <a:close/>
                </a:path>
                <a:path w="7499350" h="127635">
                  <a:moveTo>
                    <a:pt x="4647997" y="68554"/>
                  </a:moveTo>
                  <a:lnTo>
                    <a:pt x="4642878" y="66598"/>
                  </a:lnTo>
                  <a:lnTo>
                    <a:pt x="4642066" y="62420"/>
                  </a:lnTo>
                  <a:lnTo>
                    <a:pt x="4637125" y="68262"/>
                  </a:lnTo>
                  <a:lnTo>
                    <a:pt x="4631690" y="68097"/>
                  </a:lnTo>
                  <a:lnTo>
                    <a:pt x="4626191" y="67843"/>
                  </a:lnTo>
                  <a:lnTo>
                    <a:pt x="4622495" y="70205"/>
                  </a:lnTo>
                  <a:lnTo>
                    <a:pt x="4622444" y="77889"/>
                  </a:lnTo>
                  <a:lnTo>
                    <a:pt x="4630382" y="77863"/>
                  </a:lnTo>
                  <a:lnTo>
                    <a:pt x="4637367" y="76390"/>
                  </a:lnTo>
                  <a:lnTo>
                    <a:pt x="4643272" y="73342"/>
                  </a:lnTo>
                  <a:lnTo>
                    <a:pt x="4647997" y="68554"/>
                  </a:lnTo>
                  <a:close/>
                </a:path>
                <a:path w="7499350" h="127635">
                  <a:moveTo>
                    <a:pt x="4720171" y="65506"/>
                  </a:moveTo>
                  <a:lnTo>
                    <a:pt x="4713427" y="67386"/>
                  </a:lnTo>
                  <a:lnTo>
                    <a:pt x="4708512" y="72097"/>
                  </a:lnTo>
                  <a:lnTo>
                    <a:pt x="4706594" y="78422"/>
                  </a:lnTo>
                  <a:lnTo>
                    <a:pt x="4708817" y="85140"/>
                  </a:lnTo>
                  <a:lnTo>
                    <a:pt x="4714672" y="84670"/>
                  </a:lnTo>
                  <a:lnTo>
                    <a:pt x="4718291" y="80899"/>
                  </a:lnTo>
                  <a:lnTo>
                    <a:pt x="4720006" y="74333"/>
                  </a:lnTo>
                  <a:lnTo>
                    <a:pt x="4720171" y="65506"/>
                  </a:lnTo>
                  <a:close/>
                </a:path>
                <a:path w="7499350" h="127635">
                  <a:moveTo>
                    <a:pt x="4749304" y="56261"/>
                  </a:moveTo>
                  <a:lnTo>
                    <a:pt x="4747311" y="49009"/>
                  </a:lnTo>
                  <a:lnTo>
                    <a:pt x="4744923" y="56603"/>
                  </a:lnTo>
                  <a:lnTo>
                    <a:pt x="4749304" y="56261"/>
                  </a:lnTo>
                  <a:close/>
                </a:path>
                <a:path w="7499350" h="127635">
                  <a:moveTo>
                    <a:pt x="4762576" y="96431"/>
                  </a:moveTo>
                  <a:lnTo>
                    <a:pt x="4719536" y="92430"/>
                  </a:lnTo>
                  <a:lnTo>
                    <a:pt x="4699178" y="89217"/>
                  </a:lnTo>
                  <a:lnTo>
                    <a:pt x="4695431" y="91478"/>
                  </a:lnTo>
                  <a:lnTo>
                    <a:pt x="4691977" y="94157"/>
                  </a:lnTo>
                  <a:lnTo>
                    <a:pt x="4686935" y="94488"/>
                  </a:lnTo>
                  <a:lnTo>
                    <a:pt x="4679924" y="89522"/>
                  </a:lnTo>
                  <a:lnTo>
                    <a:pt x="4670857" y="92303"/>
                  </a:lnTo>
                  <a:lnTo>
                    <a:pt x="4661738" y="94754"/>
                  </a:lnTo>
                  <a:lnTo>
                    <a:pt x="4654588" y="88823"/>
                  </a:lnTo>
                  <a:lnTo>
                    <a:pt x="4656582" y="83832"/>
                  </a:lnTo>
                  <a:lnTo>
                    <a:pt x="4661598" y="83362"/>
                  </a:lnTo>
                  <a:lnTo>
                    <a:pt x="4667656" y="84467"/>
                  </a:lnTo>
                  <a:lnTo>
                    <a:pt x="4672774" y="84226"/>
                  </a:lnTo>
                  <a:lnTo>
                    <a:pt x="4679429" y="83718"/>
                  </a:lnTo>
                  <a:lnTo>
                    <a:pt x="4679340" y="83362"/>
                  </a:lnTo>
                  <a:lnTo>
                    <a:pt x="4678604" y="80302"/>
                  </a:lnTo>
                  <a:lnTo>
                    <a:pt x="4676749" y="72580"/>
                  </a:lnTo>
                  <a:lnTo>
                    <a:pt x="4675505" y="67462"/>
                  </a:lnTo>
                  <a:lnTo>
                    <a:pt x="4680597" y="64503"/>
                  </a:lnTo>
                  <a:lnTo>
                    <a:pt x="4671987" y="63588"/>
                  </a:lnTo>
                  <a:lnTo>
                    <a:pt x="4667643" y="64897"/>
                  </a:lnTo>
                  <a:lnTo>
                    <a:pt x="4667643" y="76771"/>
                  </a:lnTo>
                  <a:lnTo>
                    <a:pt x="4663097" y="80302"/>
                  </a:lnTo>
                  <a:lnTo>
                    <a:pt x="4662132" y="78968"/>
                  </a:lnTo>
                  <a:lnTo>
                    <a:pt x="4660341" y="76301"/>
                  </a:lnTo>
                  <a:lnTo>
                    <a:pt x="4664862" y="72580"/>
                  </a:lnTo>
                  <a:lnTo>
                    <a:pt x="4665840" y="74129"/>
                  </a:lnTo>
                  <a:lnTo>
                    <a:pt x="4667643" y="76771"/>
                  </a:lnTo>
                  <a:lnTo>
                    <a:pt x="4667643" y="64897"/>
                  </a:lnTo>
                  <a:lnTo>
                    <a:pt x="4665357" y="65570"/>
                  </a:lnTo>
                  <a:lnTo>
                    <a:pt x="4659096" y="68059"/>
                  </a:lnTo>
                  <a:lnTo>
                    <a:pt x="4651578" y="68668"/>
                  </a:lnTo>
                  <a:lnTo>
                    <a:pt x="4651108" y="76301"/>
                  </a:lnTo>
                  <a:lnTo>
                    <a:pt x="4651108" y="76771"/>
                  </a:lnTo>
                  <a:lnTo>
                    <a:pt x="4652772" y="87807"/>
                  </a:lnTo>
                  <a:lnTo>
                    <a:pt x="4647425" y="88633"/>
                  </a:lnTo>
                  <a:lnTo>
                    <a:pt x="4640986" y="91643"/>
                  </a:lnTo>
                  <a:lnTo>
                    <a:pt x="4634344" y="94488"/>
                  </a:lnTo>
                  <a:lnTo>
                    <a:pt x="4627791" y="96735"/>
                  </a:lnTo>
                  <a:lnTo>
                    <a:pt x="4622927" y="97675"/>
                  </a:lnTo>
                  <a:lnTo>
                    <a:pt x="4620222" y="89801"/>
                  </a:lnTo>
                  <a:lnTo>
                    <a:pt x="4618660" y="92303"/>
                  </a:lnTo>
                  <a:lnTo>
                    <a:pt x="4615764" y="97218"/>
                  </a:lnTo>
                  <a:lnTo>
                    <a:pt x="4612335" y="99085"/>
                  </a:lnTo>
                  <a:lnTo>
                    <a:pt x="4611255" y="92722"/>
                  </a:lnTo>
                  <a:lnTo>
                    <a:pt x="4611332" y="91478"/>
                  </a:lnTo>
                  <a:lnTo>
                    <a:pt x="4612614" y="78968"/>
                  </a:lnTo>
                  <a:lnTo>
                    <a:pt x="4613440" y="69126"/>
                  </a:lnTo>
                  <a:lnTo>
                    <a:pt x="4614342" y="61061"/>
                  </a:lnTo>
                  <a:lnTo>
                    <a:pt x="4615954" y="52819"/>
                  </a:lnTo>
                  <a:lnTo>
                    <a:pt x="4606836" y="58610"/>
                  </a:lnTo>
                  <a:lnTo>
                    <a:pt x="4603280" y="69938"/>
                  </a:lnTo>
                  <a:lnTo>
                    <a:pt x="4603153" y="76771"/>
                  </a:lnTo>
                  <a:lnTo>
                    <a:pt x="4603267" y="87807"/>
                  </a:lnTo>
                  <a:lnTo>
                    <a:pt x="4603839" y="97409"/>
                  </a:lnTo>
                  <a:lnTo>
                    <a:pt x="4588764" y="102006"/>
                  </a:lnTo>
                  <a:lnTo>
                    <a:pt x="4576000" y="103822"/>
                  </a:lnTo>
                  <a:lnTo>
                    <a:pt x="4564392" y="107086"/>
                  </a:lnTo>
                  <a:lnTo>
                    <a:pt x="4552835" y="116039"/>
                  </a:lnTo>
                  <a:lnTo>
                    <a:pt x="4564138" y="117119"/>
                  </a:lnTo>
                  <a:lnTo>
                    <a:pt x="4578743" y="115697"/>
                  </a:lnTo>
                  <a:lnTo>
                    <a:pt x="4591139" y="117221"/>
                  </a:lnTo>
                  <a:lnTo>
                    <a:pt x="4595825" y="127165"/>
                  </a:lnTo>
                  <a:lnTo>
                    <a:pt x="4602975" y="127355"/>
                  </a:lnTo>
                  <a:lnTo>
                    <a:pt x="4610887" y="127266"/>
                  </a:lnTo>
                  <a:lnTo>
                    <a:pt x="4616374" y="123621"/>
                  </a:lnTo>
                  <a:lnTo>
                    <a:pt x="4621555" y="119507"/>
                  </a:lnTo>
                  <a:lnTo>
                    <a:pt x="4628515" y="117995"/>
                  </a:lnTo>
                  <a:lnTo>
                    <a:pt x="4650143" y="118541"/>
                  </a:lnTo>
                  <a:lnTo>
                    <a:pt x="4651756" y="117995"/>
                  </a:lnTo>
                  <a:lnTo>
                    <a:pt x="4654880" y="116941"/>
                  </a:lnTo>
                  <a:lnTo>
                    <a:pt x="4655096" y="115697"/>
                  </a:lnTo>
                  <a:lnTo>
                    <a:pt x="4656086" y="109943"/>
                  </a:lnTo>
                  <a:lnTo>
                    <a:pt x="4661217" y="108915"/>
                  </a:lnTo>
                  <a:lnTo>
                    <a:pt x="4666602" y="113474"/>
                  </a:lnTo>
                  <a:lnTo>
                    <a:pt x="4672762" y="112128"/>
                  </a:lnTo>
                  <a:lnTo>
                    <a:pt x="4679442" y="110553"/>
                  </a:lnTo>
                  <a:lnTo>
                    <a:pt x="4686351" y="114414"/>
                  </a:lnTo>
                  <a:lnTo>
                    <a:pt x="4689640" y="110629"/>
                  </a:lnTo>
                  <a:lnTo>
                    <a:pt x="4689983" y="110553"/>
                  </a:lnTo>
                  <a:lnTo>
                    <a:pt x="4694606" y="109410"/>
                  </a:lnTo>
                  <a:lnTo>
                    <a:pt x="4700867" y="109943"/>
                  </a:lnTo>
                  <a:lnTo>
                    <a:pt x="4707394" y="109410"/>
                  </a:lnTo>
                  <a:lnTo>
                    <a:pt x="4708322" y="116230"/>
                  </a:lnTo>
                  <a:lnTo>
                    <a:pt x="4715154" y="115163"/>
                  </a:lnTo>
                  <a:lnTo>
                    <a:pt x="4719955" y="111506"/>
                  </a:lnTo>
                  <a:lnTo>
                    <a:pt x="4726127" y="110401"/>
                  </a:lnTo>
                  <a:lnTo>
                    <a:pt x="4732236" y="111823"/>
                  </a:lnTo>
                  <a:lnTo>
                    <a:pt x="4736795" y="115735"/>
                  </a:lnTo>
                  <a:lnTo>
                    <a:pt x="4738738" y="110401"/>
                  </a:lnTo>
                  <a:lnTo>
                    <a:pt x="4739106" y="109410"/>
                  </a:lnTo>
                  <a:lnTo>
                    <a:pt x="4739284" y="108915"/>
                  </a:lnTo>
                  <a:lnTo>
                    <a:pt x="4742027" y="107772"/>
                  </a:lnTo>
                  <a:lnTo>
                    <a:pt x="4745761" y="109550"/>
                  </a:lnTo>
                  <a:lnTo>
                    <a:pt x="4751324" y="111252"/>
                  </a:lnTo>
                  <a:lnTo>
                    <a:pt x="4752327" y="107772"/>
                  </a:lnTo>
                  <a:lnTo>
                    <a:pt x="4753102" y="105079"/>
                  </a:lnTo>
                  <a:lnTo>
                    <a:pt x="4756251" y="101053"/>
                  </a:lnTo>
                  <a:lnTo>
                    <a:pt x="4762424" y="101511"/>
                  </a:lnTo>
                  <a:lnTo>
                    <a:pt x="4762436" y="101053"/>
                  </a:lnTo>
                  <a:lnTo>
                    <a:pt x="4762500" y="99085"/>
                  </a:lnTo>
                  <a:lnTo>
                    <a:pt x="4762525" y="97878"/>
                  </a:lnTo>
                  <a:lnTo>
                    <a:pt x="4762576" y="96431"/>
                  </a:lnTo>
                  <a:close/>
                </a:path>
                <a:path w="7499350" h="127635">
                  <a:moveTo>
                    <a:pt x="4774158" y="71805"/>
                  </a:moveTo>
                  <a:lnTo>
                    <a:pt x="4773917" y="65189"/>
                  </a:lnTo>
                  <a:lnTo>
                    <a:pt x="4772482" y="64300"/>
                  </a:lnTo>
                  <a:lnTo>
                    <a:pt x="4770107" y="65887"/>
                  </a:lnTo>
                  <a:lnTo>
                    <a:pt x="4767097" y="66713"/>
                  </a:lnTo>
                  <a:lnTo>
                    <a:pt x="4756861" y="64681"/>
                  </a:lnTo>
                  <a:lnTo>
                    <a:pt x="4756251" y="65303"/>
                  </a:lnTo>
                  <a:lnTo>
                    <a:pt x="4749304" y="56261"/>
                  </a:lnTo>
                  <a:lnTo>
                    <a:pt x="4749736" y="62026"/>
                  </a:lnTo>
                  <a:lnTo>
                    <a:pt x="4748263" y="65087"/>
                  </a:lnTo>
                  <a:lnTo>
                    <a:pt x="4745431" y="66128"/>
                  </a:lnTo>
                  <a:lnTo>
                    <a:pt x="4742294" y="63131"/>
                  </a:lnTo>
                  <a:lnTo>
                    <a:pt x="4734852" y="71551"/>
                  </a:lnTo>
                  <a:lnTo>
                    <a:pt x="4730762" y="75793"/>
                  </a:lnTo>
                  <a:lnTo>
                    <a:pt x="4727981" y="78473"/>
                  </a:lnTo>
                  <a:lnTo>
                    <a:pt x="4723396" y="73647"/>
                  </a:lnTo>
                  <a:lnTo>
                    <a:pt x="4723384" y="84683"/>
                  </a:lnTo>
                  <a:lnTo>
                    <a:pt x="4724082" y="85305"/>
                  </a:lnTo>
                  <a:lnTo>
                    <a:pt x="4726838" y="85598"/>
                  </a:lnTo>
                  <a:lnTo>
                    <a:pt x="4729670" y="80657"/>
                  </a:lnTo>
                  <a:lnTo>
                    <a:pt x="4735614" y="80289"/>
                  </a:lnTo>
                  <a:lnTo>
                    <a:pt x="4742612" y="81457"/>
                  </a:lnTo>
                  <a:lnTo>
                    <a:pt x="4748606" y="81140"/>
                  </a:lnTo>
                  <a:lnTo>
                    <a:pt x="4753381" y="76466"/>
                  </a:lnTo>
                  <a:lnTo>
                    <a:pt x="4758817" y="72720"/>
                  </a:lnTo>
                  <a:lnTo>
                    <a:pt x="4765522" y="70853"/>
                  </a:lnTo>
                  <a:lnTo>
                    <a:pt x="4774158" y="71805"/>
                  </a:lnTo>
                  <a:close/>
                </a:path>
                <a:path w="7499350" h="127635">
                  <a:moveTo>
                    <a:pt x="4799457" y="67551"/>
                  </a:moveTo>
                  <a:lnTo>
                    <a:pt x="4793526" y="67259"/>
                  </a:lnTo>
                  <a:lnTo>
                    <a:pt x="4797895" y="53695"/>
                  </a:lnTo>
                  <a:lnTo>
                    <a:pt x="4792688" y="52349"/>
                  </a:lnTo>
                  <a:lnTo>
                    <a:pt x="4790554" y="57048"/>
                  </a:lnTo>
                  <a:lnTo>
                    <a:pt x="4786541" y="58978"/>
                  </a:lnTo>
                  <a:lnTo>
                    <a:pt x="4782807" y="61277"/>
                  </a:lnTo>
                  <a:lnTo>
                    <a:pt x="4781461" y="67094"/>
                  </a:lnTo>
                  <a:lnTo>
                    <a:pt x="4787354" y="66598"/>
                  </a:lnTo>
                  <a:lnTo>
                    <a:pt x="4788281" y="72580"/>
                  </a:lnTo>
                  <a:lnTo>
                    <a:pt x="4788395" y="79616"/>
                  </a:lnTo>
                  <a:lnTo>
                    <a:pt x="4791849" y="82283"/>
                  </a:lnTo>
                  <a:lnTo>
                    <a:pt x="4791011" y="72466"/>
                  </a:lnTo>
                  <a:lnTo>
                    <a:pt x="4796993" y="72504"/>
                  </a:lnTo>
                  <a:lnTo>
                    <a:pt x="4799457" y="67551"/>
                  </a:lnTo>
                  <a:close/>
                </a:path>
                <a:path w="7499350" h="127635">
                  <a:moveTo>
                    <a:pt x="4803470" y="54889"/>
                  </a:moveTo>
                  <a:lnTo>
                    <a:pt x="4800587" y="51930"/>
                  </a:lnTo>
                  <a:lnTo>
                    <a:pt x="4799749" y="57556"/>
                  </a:lnTo>
                  <a:lnTo>
                    <a:pt x="4799660" y="60274"/>
                  </a:lnTo>
                  <a:lnTo>
                    <a:pt x="4802543" y="63296"/>
                  </a:lnTo>
                  <a:lnTo>
                    <a:pt x="4803406" y="57645"/>
                  </a:lnTo>
                  <a:lnTo>
                    <a:pt x="4803470" y="54889"/>
                  </a:lnTo>
                  <a:close/>
                </a:path>
                <a:path w="7499350" h="127635">
                  <a:moveTo>
                    <a:pt x="4870183" y="56972"/>
                  </a:moveTo>
                  <a:lnTo>
                    <a:pt x="4868392" y="54305"/>
                  </a:lnTo>
                  <a:lnTo>
                    <a:pt x="4867414" y="53022"/>
                  </a:lnTo>
                  <a:lnTo>
                    <a:pt x="4862830" y="56603"/>
                  </a:lnTo>
                  <a:lnTo>
                    <a:pt x="4864595" y="59220"/>
                  </a:lnTo>
                  <a:lnTo>
                    <a:pt x="4865586" y="60642"/>
                  </a:lnTo>
                  <a:lnTo>
                    <a:pt x="4870183" y="56972"/>
                  </a:lnTo>
                  <a:close/>
                </a:path>
                <a:path w="7499350" h="127635">
                  <a:moveTo>
                    <a:pt x="4904422" y="55232"/>
                  </a:moveTo>
                  <a:lnTo>
                    <a:pt x="4900155" y="55943"/>
                  </a:lnTo>
                  <a:lnTo>
                    <a:pt x="4894199" y="54178"/>
                  </a:lnTo>
                  <a:lnTo>
                    <a:pt x="4893437" y="59969"/>
                  </a:lnTo>
                  <a:lnTo>
                    <a:pt x="4897767" y="59296"/>
                  </a:lnTo>
                  <a:lnTo>
                    <a:pt x="4903698" y="61061"/>
                  </a:lnTo>
                  <a:lnTo>
                    <a:pt x="4904422" y="55232"/>
                  </a:lnTo>
                  <a:close/>
                </a:path>
                <a:path w="7499350" h="127635">
                  <a:moveTo>
                    <a:pt x="4939995" y="71170"/>
                  </a:moveTo>
                  <a:lnTo>
                    <a:pt x="4937201" y="72186"/>
                  </a:lnTo>
                  <a:lnTo>
                    <a:pt x="4932921" y="71145"/>
                  </a:lnTo>
                  <a:lnTo>
                    <a:pt x="4932692" y="75895"/>
                  </a:lnTo>
                  <a:lnTo>
                    <a:pt x="4935512" y="74917"/>
                  </a:lnTo>
                  <a:lnTo>
                    <a:pt x="4939817" y="75996"/>
                  </a:lnTo>
                  <a:lnTo>
                    <a:pt x="4939995" y="71170"/>
                  </a:lnTo>
                  <a:close/>
                </a:path>
                <a:path w="7499350" h="127635">
                  <a:moveTo>
                    <a:pt x="4958016" y="71628"/>
                  </a:moveTo>
                  <a:lnTo>
                    <a:pt x="4950853" y="71437"/>
                  </a:lnTo>
                  <a:lnTo>
                    <a:pt x="4943716" y="72644"/>
                  </a:lnTo>
                  <a:lnTo>
                    <a:pt x="4947196" y="76085"/>
                  </a:lnTo>
                  <a:lnTo>
                    <a:pt x="4954282" y="77266"/>
                  </a:lnTo>
                  <a:lnTo>
                    <a:pt x="4958016" y="71628"/>
                  </a:lnTo>
                  <a:close/>
                </a:path>
                <a:path w="7499350" h="127635">
                  <a:moveTo>
                    <a:pt x="5041011" y="58508"/>
                  </a:moveTo>
                  <a:lnTo>
                    <a:pt x="5026647" y="58178"/>
                  </a:lnTo>
                  <a:lnTo>
                    <a:pt x="5026215" y="73177"/>
                  </a:lnTo>
                  <a:lnTo>
                    <a:pt x="5035181" y="74180"/>
                  </a:lnTo>
                  <a:lnTo>
                    <a:pt x="5037671" y="65722"/>
                  </a:lnTo>
                  <a:lnTo>
                    <a:pt x="5041011" y="58508"/>
                  </a:lnTo>
                  <a:close/>
                </a:path>
                <a:path w="7499350" h="127635">
                  <a:moveTo>
                    <a:pt x="5094681" y="64757"/>
                  </a:moveTo>
                  <a:lnTo>
                    <a:pt x="5091671" y="62318"/>
                  </a:lnTo>
                  <a:lnTo>
                    <a:pt x="5087023" y="59372"/>
                  </a:lnTo>
                  <a:lnTo>
                    <a:pt x="5082641" y="59029"/>
                  </a:lnTo>
                  <a:lnTo>
                    <a:pt x="5080355" y="64427"/>
                  </a:lnTo>
                  <a:lnTo>
                    <a:pt x="5083365" y="66840"/>
                  </a:lnTo>
                  <a:lnTo>
                    <a:pt x="5087975" y="69799"/>
                  </a:lnTo>
                  <a:lnTo>
                    <a:pt x="5092370" y="70154"/>
                  </a:lnTo>
                  <a:lnTo>
                    <a:pt x="5094681" y="64757"/>
                  </a:lnTo>
                  <a:close/>
                </a:path>
                <a:path w="7499350" h="127635">
                  <a:moveTo>
                    <a:pt x="5101425" y="79832"/>
                  </a:moveTo>
                  <a:lnTo>
                    <a:pt x="5095227" y="78422"/>
                  </a:lnTo>
                  <a:lnTo>
                    <a:pt x="5094160" y="84785"/>
                  </a:lnTo>
                  <a:lnTo>
                    <a:pt x="5094757" y="90741"/>
                  </a:lnTo>
                  <a:lnTo>
                    <a:pt x="5098046" y="87884"/>
                  </a:lnTo>
                  <a:lnTo>
                    <a:pt x="5101323" y="84950"/>
                  </a:lnTo>
                  <a:lnTo>
                    <a:pt x="5101425" y="79832"/>
                  </a:lnTo>
                  <a:close/>
                </a:path>
                <a:path w="7499350" h="127635">
                  <a:moveTo>
                    <a:pt x="5145456" y="64109"/>
                  </a:moveTo>
                  <a:lnTo>
                    <a:pt x="5141468" y="60807"/>
                  </a:lnTo>
                  <a:lnTo>
                    <a:pt x="5140591" y="66421"/>
                  </a:lnTo>
                  <a:lnTo>
                    <a:pt x="5137251" y="68465"/>
                  </a:lnTo>
                  <a:lnTo>
                    <a:pt x="5134051" y="70599"/>
                  </a:lnTo>
                  <a:lnTo>
                    <a:pt x="5130127" y="63741"/>
                  </a:lnTo>
                  <a:lnTo>
                    <a:pt x="5120462" y="60325"/>
                  </a:lnTo>
                  <a:lnTo>
                    <a:pt x="5112232" y="60706"/>
                  </a:lnTo>
                  <a:lnTo>
                    <a:pt x="5112626" y="65176"/>
                  </a:lnTo>
                  <a:lnTo>
                    <a:pt x="5121910" y="66167"/>
                  </a:lnTo>
                  <a:lnTo>
                    <a:pt x="5127930" y="71488"/>
                  </a:lnTo>
                  <a:lnTo>
                    <a:pt x="5133365" y="77533"/>
                  </a:lnTo>
                  <a:lnTo>
                    <a:pt x="5140947" y="80746"/>
                  </a:lnTo>
                  <a:lnTo>
                    <a:pt x="5141214" y="74193"/>
                  </a:lnTo>
                  <a:lnTo>
                    <a:pt x="5144046" y="68605"/>
                  </a:lnTo>
                  <a:lnTo>
                    <a:pt x="5145456" y="64109"/>
                  </a:lnTo>
                  <a:close/>
                </a:path>
                <a:path w="7499350" h="127635">
                  <a:moveTo>
                    <a:pt x="5422925" y="79794"/>
                  </a:moveTo>
                  <a:lnTo>
                    <a:pt x="5421160" y="77203"/>
                  </a:lnTo>
                  <a:lnTo>
                    <a:pt x="5420169" y="75971"/>
                  </a:lnTo>
                  <a:lnTo>
                    <a:pt x="5415623" y="79514"/>
                  </a:lnTo>
                  <a:lnTo>
                    <a:pt x="5417439" y="82169"/>
                  </a:lnTo>
                  <a:lnTo>
                    <a:pt x="5418404" y="83616"/>
                  </a:lnTo>
                  <a:lnTo>
                    <a:pt x="5422925" y="79794"/>
                  </a:lnTo>
                  <a:close/>
                </a:path>
                <a:path w="7499350" h="127635">
                  <a:moveTo>
                    <a:pt x="5699633" y="97586"/>
                  </a:moveTo>
                  <a:lnTo>
                    <a:pt x="5695137" y="93700"/>
                  </a:lnTo>
                  <a:lnTo>
                    <a:pt x="5690019" y="93624"/>
                  </a:lnTo>
                  <a:lnTo>
                    <a:pt x="5685218" y="96672"/>
                  </a:lnTo>
                  <a:lnTo>
                    <a:pt x="5681688" y="102133"/>
                  </a:lnTo>
                  <a:lnTo>
                    <a:pt x="5687631" y="104305"/>
                  </a:lnTo>
                  <a:lnTo>
                    <a:pt x="5692775" y="106273"/>
                  </a:lnTo>
                  <a:lnTo>
                    <a:pt x="5696851" y="105041"/>
                  </a:lnTo>
                  <a:lnTo>
                    <a:pt x="5699633" y="97586"/>
                  </a:lnTo>
                  <a:close/>
                </a:path>
                <a:path w="7499350" h="127635">
                  <a:moveTo>
                    <a:pt x="5828538" y="84810"/>
                  </a:moveTo>
                  <a:lnTo>
                    <a:pt x="5827852" y="78460"/>
                  </a:lnTo>
                  <a:lnTo>
                    <a:pt x="5817997" y="78219"/>
                  </a:lnTo>
                  <a:lnTo>
                    <a:pt x="5817806" y="84620"/>
                  </a:lnTo>
                  <a:lnTo>
                    <a:pt x="5821388" y="84670"/>
                  </a:lnTo>
                  <a:lnTo>
                    <a:pt x="5828538" y="84810"/>
                  </a:lnTo>
                  <a:close/>
                </a:path>
                <a:path w="7499350" h="127635">
                  <a:moveTo>
                    <a:pt x="5921387" y="86474"/>
                  </a:moveTo>
                  <a:lnTo>
                    <a:pt x="5918593" y="87630"/>
                  </a:lnTo>
                  <a:lnTo>
                    <a:pt x="5914352" y="86626"/>
                  </a:lnTo>
                  <a:lnTo>
                    <a:pt x="5914199" y="91414"/>
                  </a:lnTo>
                  <a:lnTo>
                    <a:pt x="5917006" y="90335"/>
                  </a:lnTo>
                  <a:lnTo>
                    <a:pt x="5921210" y="91389"/>
                  </a:lnTo>
                  <a:lnTo>
                    <a:pt x="5921387" y="86474"/>
                  </a:lnTo>
                  <a:close/>
                </a:path>
                <a:path w="7499350" h="127635">
                  <a:moveTo>
                    <a:pt x="6049607" y="83375"/>
                  </a:moveTo>
                  <a:lnTo>
                    <a:pt x="6021248" y="83083"/>
                  </a:lnTo>
                  <a:lnTo>
                    <a:pt x="6019330" y="87972"/>
                  </a:lnTo>
                  <a:lnTo>
                    <a:pt x="6014288" y="88341"/>
                  </a:lnTo>
                  <a:lnTo>
                    <a:pt x="6010008" y="89776"/>
                  </a:lnTo>
                  <a:lnTo>
                    <a:pt x="6010338" y="97878"/>
                  </a:lnTo>
                  <a:lnTo>
                    <a:pt x="6019939" y="97739"/>
                  </a:lnTo>
                  <a:lnTo>
                    <a:pt x="6027432" y="94576"/>
                  </a:lnTo>
                  <a:lnTo>
                    <a:pt x="6034405" y="90665"/>
                  </a:lnTo>
                  <a:lnTo>
                    <a:pt x="6042418" y="88239"/>
                  </a:lnTo>
                  <a:lnTo>
                    <a:pt x="6045212" y="87223"/>
                  </a:lnTo>
                  <a:lnTo>
                    <a:pt x="6049442" y="88214"/>
                  </a:lnTo>
                  <a:lnTo>
                    <a:pt x="6049607" y="83375"/>
                  </a:lnTo>
                  <a:close/>
                </a:path>
                <a:path w="7499350" h="127635">
                  <a:moveTo>
                    <a:pt x="6062091" y="86156"/>
                  </a:moveTo>
                  <a:lnTo>
                    <a:pt x="6060287" y="83502"/>
                  </a:lnTo>
                  <a:lnTo>
                    <a:pt x="6059309" y="82092"/>
                  </a:lnTo>
                  <a:lnTo>
                    <a:pt x="6054890" y="85788"/>
                  </a:lnTo>
                  <a:lnTo>
                    <a:pt x="6056693" y="88392"/>
                  </a:lnTo>
                  <a:lnTo>
                    <a:pt x="6057620" y="89827"/>
                  </a:lnTo>
                  <a:lnTo>
                    <a:pt x="6062091" y="86156"/>
                  </a:lnTo>
                  <a:close/>
                </a:path>
                <a:path w="7499350" h="127635">
                  <a:moveTo>
                    <a:pt x="6205575" y="99923"/>
                  </a:moveTo>
                  <a:lnTo>
                    <a:pt x="6202832" y="101092"/>
                  </a:lnTo>
                  <a:lnTo>
                    <a:pt x="6198603" y="100050"/>
                  </a:lnTo>
                  <a:lnTo>
                    <a:pt x="6198425" y="104965"/>
                  </a:lnTo>
                  <a:lnTo>
                    <a:pt x="6201181" y="103746"/>
                  </a:lnTo>
                  <a:lnTo>
                    <a:pt x="6205436" y="104863"/>
                  </a:lnTo>
                  <a:lnTo>
                    <a:pt x="6205575" y="99923"/>
                  </a:lnTo>
                  <a:close/>
                </a:path>
                <a:path w="7499350" h="127635">
                  <a:moveTo>
                    <a:pt x="6221615" y="102755"/>
                  </a:moveTo>
                  <a:lnTo>
                    <a:pt x="6219736" y="100076"/>
                  </a:lnTo>
                  <a:lnTo>
                    <a:pt x="6218809" y="98793"/>
                  </a:lnTo>
                  <a:lnTo>
                    <a:pt x="6214389" y="102501"/>
                  </a:lnTo>
                  <a:lnTo>
                    <a:pt x="6216180" y="105156"/>
                  </a:lnTo>
                  <a:lnTo>
                    <a:pt x="6217132" y="106540"/>
                  </a:lnTo>
                  <a:lnTo>
                    <a:pt x="6221615" y="102755"/>
                  </a:lnTo>
                  <a:close/>
                </a:path>
                <a:path w="7499350" h="127635">
                  <a:moveTo>
                    <a:pt x="6221730" y="92671"/>
                  </a:moveTo>
                  <a:lnTo>
                    <a:pt x="6219863" y="90093"/>
                  </a:lnTo>
                  <a:lnTo>
                    <a:pt x="6218936" y="88887"/>
                  </a:lnTo>
                  <a:lnTo>
                    <a:pt x="6214516" y="92506"/>
                  </a:lnTo>
                  <a:lnTo>
                    <a:pt x="6216307" y="95123"/>
                  </a:lnTo>
                  <a:lnTo>
                    <a:pt x="6217234" y="96545"/>
                  </a:lnTo>
                  <a:lnTo>
                    <a:pt x="6221730" y="92671"/>
                  </a:lnTo>
                  <a:close/>
                </a:path>
                <a:path w="7499350" h="127635">
                  <a:moveTo>
                    <a:pt x="6319456" y="92519"/>
                  </a:moveTo>
                  <a:lnTo>
                    <a:pt x="6315786" y="86169"/>
                  </a:lnTo>
                  <a:lnTo>
                    <a:pt x="6312992" y="88811"/>
                  </a:lnTo>
                  <a:lnTo>
                    <a:pt x="6306871" y="87198"/>
                  </a:lnTo>
                  <a:lnTo>
                    <a:pt x="6300736" y="87528"/>
                  </a:lnTo>
                  <a:lnTo>
                    <a:pt x="6297892" y="95986"/>
                  </a:lnTo>
                  <a:lnTo>
                    <a:pt x="6305651" y="96672"/>
                  </a:lnTo>
                  <a:lnTo>
                    <a:pt x="6314452" y="95770"/>
                  </a:lnTo>
                  <a:lnTo>
                    <a:pt x="6319456" y="92519"/>
                  </a:lnTo>
                  <a:close/>
                </a:path>
                <a:path w="7499350" h="127635">
                  <a:moveTo>
                    <a:pt x="6328207" y="88950"/>
                  </a:moveTo>
                  <a:lnTo>
                    <a:pt x="6325413" y="84874"/>
                  </a:lnTo>
                  <a:lnTo>
                    <a:pt x="6321006" y="88557"/>
                  </a:lnTo>
                  <a:lnTo>
                    <a:pt x="6322809" y="91173"/>
                  </a:lnTo>
                  <a:lnTo>
                    <a:pt x="6323724" y="92621"/>
                  </a:lnTo>
                  <a:lnTo>
                    <a:pt x="6328207" y="88950"/>
                  </a:lnTo>
                  <a:close/>
                </a:path>
                <a:path w="7499350" h="127635">
                  <a:moveTo>
                    <a:pt x="6343980" y="101384"/>
                  </a:moveTo>
                  <a:lnTo>
                    <a:pt x="6337109" y="101650"/>
                  </a:lnTo>
                  <a:lnTo>
                    <a:pt x="6329350" y="100660"/>
                  </a:lnTo>
                  <a:lnTo>
                    <a:pt x="6323584" y="102476"/>
                  </a:lnTo>
                  <a:lnTo>
                    <a:pt x="6322631" y="111163"/>
                  </a:lnTo>
                  <a:lnTo>
                    <a:pt x="6331750" y="110794"/>
                  </a:lnTo>
                  <a:lnTo>
                    <a:pt x="6339599" y="108534"/>
                  </a:lnTo>
                  <a:lnTo>
                    <a:pt x="6343980" y="101384"/>
                  </a:lnTo>
                  <a:close/>
                </a:path>
                <a:path w="7499350" h="127635">
                  <a:moveTo>
                    <a:pt x="6379426" y="111747"/>
                  </a:moveTo>
                  <a:lnTo>
                    <a:pt x="6374993" y="109689"/>
                  </a:lnTo>
                  <a:lnTo>
                    <a:pt x="6372199" y="105283"/>
                  </a:lnTo>
                  <a:lnTo>
                    <a:pt x="6372441" y="96761"/>
                  </a:lnTo>
                  <a:lnTo>
                    <a:pt x="6367119" y="97497"/>
                  </a:lnTo>
                  <a:lnTo>
                    <a:pt x="6359372" y="94869"/>
                  </a:lnTo>
                  <a:lnTo>
                    <a:pt x="6358217" y="101536"/>
                  </a:lnTo>
                  <a:lnTo>
                    <a:pt x="6360960" y="102755"/>
                  </a:lnTo>
                  <a:lnTo>
                    <a:pt x="6365214" y="101803"/>
                  </a:lnTo>
                  <a:lnTo>
                    <a:pt x="6365303" y="106705"/>
                  </a:lnTo>
                  <a:lnTo>
                    <a:pt x="6360922" y="107175"/>
                  </a:lnTo>
                  <a:lnTo>
                    <a:pt x="6356807" y="108077"/>
                  </a:lnTo>
                  <a:lnTo>
                    <a:pt x="6358090" y="116535"/>
                  </a:lnTo>
                  <a:lnTo>
                    <a:pt x="6364224" y="113550"/>
                  </a:lnTo>
                  <a:lnTo>
                    <a:pt x="6369532" y="115290"/>
                  </a:lnTo>
                  <a:lnTo>
                    <a:pt x="6374460" y="116459"/>
                  </a:lnTo>
                  <a:lnTo>
                    <a:pt x="6379426" y="111747"/>
                  </a:lnTo>
                  <a:close/>
                </a:path>
                <a:path w="7499350" h="127635">
                  <a:moveTo>
                    <a:pt x="6485814" y="107835"/>
                  </a:moveTo>
                  <a:lnTo>
                    <a:pt x="6478803" y="102831"/>
                  </a:lnTo>
                  <a:lnTo>
                    <a:pt x="6457366" y="102971"/>
                  </a:lnTo>
                  <a:lnTo>
                    <a:pt x="6450533" y="97548"/>
                  </a:lnTo>
                  <a:lnTo>
                    <a:pt x="6456337" y="97904"/>
                  </a:lnTo>
                  <a:lnTo>
                    <a:pt x="6463678" y="97561"/>
                  </a:lnTo>
                  <a:lnTo>
                    <a:pt x="6468008" y="95999"/>
                  </a:lnTo>
                  <a:lnTo>
                    <a:pt x="6464732" y="92633"/>
                  </a:lnTo>
                  <a:lnTo>
                    <a:pt x="6453886" y="92265"/>
                  </a:lnTo>
                  <a:lnTo>
                    <a:pt x="6444678" y="94221"/>
                  </a:lnTo>
                  <a:lnTo>
                    <a:pt x="6436601" y="97790"/>
                  </a:lnTo>
                  <a:lnTo>
                    <a:pt x="6429184" y="102247"/>
                  </a:lnTo>
                  <a:lnTo>
                    <a:pt x="6430264" y="94335"/>
                  </a:lnTo>
                  <a:lnTo>
                    <a:pt x="6425882" y="93662"/>
                  </a:lnTo>
                  <a:lnTo>
                    <a:pt x="6425730" y="87299"/>
                  </a:lnTo>
                  <a:lnTo>
                    <a:pt x="6415214" y="91109"/>
                  </a:lnTo>
                  <a:lnTo>
                    <a:pt x="6405131" y="95567"/>
                  </a:lnTo>
                  <a:lnTo>
                    <a:pt x="6394678" y="99517"/>
                  </a:lnTo>
                  <a:lnTo>
                    <a:pt x="6383045" y="101777"/>
                  </a:lnTo>
                  <a:lnTo>
                    <a:pt x="6385725" y="114325"/>
                  </a:lnTo>
                  <a:lnTo>
                    <a:pt x="6391808" y="115036"/>
                  </a:lnTo>
                  <a:lnTo>
                    <a:pt x="6399708" y="110464"/>
                  </a:lnTo>
                  <a:lnTo>
                    <a:pt x="6407848" y="107162"/>
                  </a:lnTo>
                  <a:lnTo>
                    <a:pt x="6407239" y="112776"/>
                  </a:lnTo>
                  <a:lnTo>
                    <a:pt x="6408534" y="116078"/>
                  </a:lnTo>
                  <a:lnTo>
                    <a:pt x="6411354" y="117106"/>
                  </a:lnTo>
                  <a:lnTo>
                    <a:pt x="6415989" y="108635"/>
                  </a:lnTo>
                  <a:lnTo>
                    <a:pt x="6425235" y="106756"/>
                  </a:lnTo>
                  <a:lnTo>
                    <a:pt x="6436423" y="107670"/>
                  </a:lnTo>
                  <a:lnTo>
                    <a:pt x="6446901" y="107581"/>
                  </a:lnTo>
                  <a:lnTo>
                    <a:pt x="6448857" y="114223"/>
                  </a:lnTo>
                  <a:lnTo>
                    <a:pt x="6448463" y="120548"/>
                  </a:lnTo>
                  <a:lnTo>
                    <a:pt x="6449923" y="125374"/>
                  </a:lnTo>
                  <a:lnTo>
                    <a:pt x="6457442" y="127482"/>
                  </a:lnTo>
                  <a:lnTo>
                    <a:pt x="6458445" y="119481"/>
                  </a:lnTo>
                  <a:lnTo>
                    <a:pt x="6454076" y="118960"/>
                  </a:lnTo>
                  <a:lnTo>
                    <a:pt x="6453949" y="112534"/>
                  </a:lnTo>
                  <a:lnTo>
                    <a:pt x="6459664" y="113957"/>
                  </a:lnTo>
                  <a:lnTo>
                    <a:pt x="6460122" y="107835"/>
                  </a:lnTo>
                  <a:lnTo>
                    <a:pt x="6464630" y="107759"/>
                  </a:lnTo>
                  <a:lnTo>
                    <a:pt x="6471793" y="106807"/>
                  </a:lnTo>
                  <a:lnTo>
                    <a:pt x="6477800" y="110312"/>
                  </a:lnTo>
                  <a:lnTo>
                    <a:pt x="6482524" y="112572"/>
                  </a:lnTo>
                  <a:lnTo>
                    <a:pt x="6485814" y="107835"/>
                  </a:lnTo>
                  <a:close/>
                </a:path>
                <a:path w="7499350" h="127635">
                  <a:moveTo>
                    <a:pt x="6496329" y="112712"/>
                  </a:moveTo>
                  <a:lnTo>
                    <a:pt x="6495453" y="100126"/>
                  </a:lnTo>
                  <a:lnTo>
                    <a:pt x="6488138" y="93395"/>
                  </a:lnTo>
                  <a:lnTo>
                    <a:pt x="6478778" y="92595"/>
                  </a:lnTo>
                  <a:lnTo>
                    <a:pt x="6471767" y="97802"/>
                  </a:lnTo>
                  <a:lnTo>
                    <a:pt x="6477114" y="97739"/>
                  </a:lnTo>
                  <a:lnTo>
                    <a:pt x="6482499" y="97599"/>
                  </a:lnTo>
                  <a:lnTo>
                    <a:pt x="6486030" y="100063"/>
                  </a:lnTo>
                  <a:lnTo>
                    <a:pt x="6485814" y="107835"/>
                  </a:lnTo>
                  <a:lnTo>
                    <a:pt x="6488646" y="110413"/>
                  </a:lnTo>
                  <a:lnTo>
                    <a:pt x="6491529" y="112915"/>
                  </a:lnTo>
                  <a:lnTo>
                    <a:pt x="6496329" y="112712"/>
                  </a:lnTo>
                  <a:close/>
                </a:path>
                <a:path w="7499350" h="127635">
                  <a:moveTo>
                    <a:pt x="6510388" y="117741"/>
                  </a:moveTo>
                  <a:lnTo>
                    <a:pt x="6509702" y="109689"/>
                  </a:lnTo>
                  <a:lnTo>
                    <a:pt x="6506997" y="101536"/>
                  </a:lnTo>
                  <a:lnTo>
                    <a:pt x="6503365" y="97726"/>
                  </a:lnTo>
                  <a:lnTo>
                    <a:pt x="6499911" y="102717"/>
                  </a:lnTo>
                  <a:lnTo>
                    <a:pt x="6504165" y="103746"/>
                  </a:lnTo>
                  <a:lnTo>
                    <a:pt x="6502044" y="108356"/>
                  </a:lnTo>
                  <a:lnTo>
                    <a:pt x="6499847" y="112712"/>
                  </a:lnTo>
                  <a:lnTo>
                    <a:pt x="6504724" y="112572"/>
                  </a:lnTo>
                  <a:lnTo>
                    <a:pt x="6510388" y="117741"/>
                  </a:lnTo>
                  <a:close/>
                </a:path>
                <a:path w="7499350" h="127635">
                  <a:moveTo>
                    <a:pt x="6522809" y="100342"/>
                  </a:moveTo>
                  <a:lnTo>
                    <a:pt x="6521043" y="97802"/>
                  </a:lnTo>
                  <a:lnTo>
                    <a:pt x="6520040" y="96405"/>
                  </a:lnTo>
                  <a:lnTo>
                    <a:pt x="6515621" y="100253"/>
                  </a:lnTo>
                  <a:lnTo>
                    <a:pt x="6517462" y="102717"/>
                  </a:lnTo>
                  <a:lnTo>
                    <a:pt x="6518503" y="104051"/>
                  </a:lnTo>
                  <a:lnTo>
                    <a:pt x="6522809" y="100342"/>
                  </a:lnTo>
                  <a:close/>
                </a:path>
                <a:path w="7499350" h="127635">
                  <a:moveTo>
                    <a:pt x="6542125" y="104952"/>
                  </a:moveTo>
                  <a:lnTo>
                    <a:pt x="6539319" y="102120"/>
                  </a:lnTo>
                  <a:lnTo>
                    <a:pt x="6538620" y="107835"/>
                  </a:lnTo>
                  <a:lnTo>
                    <a:pt x="6538608" y="110578"/>
                  </a:lnTo>
                  <a:lnTo>
                    <a:pt x="6541427" y="113398"/>
                  </a:lnTo>
                  <a:lnTo>
                    <a:pt x="6542125" y="107835"/>
                  </a:lnTo>
                  <a:lnTo>
                    <a:pt x="6542125" y="104952"/>
                  </a:lnTo>
                  <a:close/>
                </a:path>
                <a:path w="7499350" h="127635">
                  <a:moveTo>
                    <a:pt x="6561531" y="100342"/>
                  </a:moveTo>
                  <a:lnTo>
                    <a:pt x="6559690" y="97790"/>
                  </a:lnTo>
                  <a:lnTo>
                    <a:pt x="6558788" y="96380"/>
                  </a:lnTo>
                  <a:lnTo>
                    <a:pt x="6554394" y="100241"/>
                  </a:lnTo>
                  <a:lnTo>
                    <a:pt x="6556184" y="102704"/>
                  </a:lnTo>
                  <a:lnTo>
                    <a:pt x="6557188" y="104051"/>
                  </a:lnTo>
                  <a:lnTo>
                    <a:pt x="6561531" y="100342"/>
                  </a:lnTo>
                  <a:close/>
                </a:path>
                <a:path w="7499350" h="127635">
                  <a:moveTo>
                    <a:pt x="6619545" y="102704"/>
                  </a:moveTo>
                  <a:lnTo>
                    <a:pt x="6616789" y="103886"/>
                  </a:lnTo>
                  <a:lnTo>
                    <a:pt x="6612572" y="102908"/>
                  </a:lnTo>
                  <a:lnTo>
                    <a:pt x="6612509" y="107823"/>
                  </a:lnTo>
                  <a:lnTo>
                    <a:pt x="6615189" y="106565"/>
                  </a:lnTo>
                  <a:lnTo>
                    <a:pt x="6619418" y="107632"/>
                  </a:lnTo>
                  <a:lnTo>
                    <a:pt x="6619545" y="102704"/>
                  </a:lnTo>
                  <a:close/>
                </a:path>
                <a:path w="7499350" h="127635">
                  <a:moveTo>
                    <a:pt x="7498893" y="96431"/>
                  </a:moveTo>
                  <a:lnTo>
                    <a:pt x="7486002" y="93002"/>
                  </a:lnTo>
                  <a:lnTo>
                    <a:pt x="7473874" y="93129"/>
                  </a:lnTo>
                  <a:lnTo>
                    <a:pt x="7462329" y="94030"/>
                  </a:lnTo>
                  <a:lnTo>
                    <a:pt x="7451153" y="92964"/>
                  </a:lnTo>
                  <a:lnTo>
                    <a:pt x="7452157" y="101053"/>
                  </a:lnTo>
                  <a:lnTo>
                    <a:pt x="7457618" y="103428"/>
                  </a:lnTo>
                  <a:lnTo>
                    <a:pt x="7465022" y="102882"/>
                  </a:lnTo>
                  <a:lnTo>
                    <a:pt x="7471880" y="102247"/>
                  </a:lnTo>
                  <a:lnTo>
                    <a:pt x="7480528" y="102730"/>
                  </a:lnTo>
                  <a:lnTo>
                    <a:pt x="7488783" y="102628"/>
                  </a:lnTo>
                  <a:lnTo>
                    <a:pt x="7495337" y="100888"/>
                  </a:lnTo>
                  <a:lnTo>
                    <a:pt x="7498893" y="9643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7016" y="4759540"/>
              <a:ext cx="7017384" cy="122555"/>
            </a:xfrm>
            <a:custGeom>
              <a:avLst/>
              <a:gdLst/>
              <a:ahLst/>
              <a:cxnLst/>
              <a:rect l="l" t="t" r="r" b="b"/>
              <a:pathLst>
                <a:path w="7017384" h="122554">
                  <a:moveTo>
                    <a:pt x="19037" y="46405"/>
                  </a:moveTo>
                  <a:lnTo>
                    <a:pt x="16040" y="37261"/>
                  </a:lnTo>
                  <a:lnTo>
                    <a:pt x="10375" y="39535"/>
                  </a:lnTo>
                  <a:lnTo>
                    <a:pt x="4292" y="46748"/>
                  </a:lnTo>
                  <a:lnTo>
                    <a:pt x="0" y="52438"/>
                  </a:lnTo>
                  <a:lnTo>
                    <a:pt x="6350" y="52755"/>
                  </a:lnTo>
                  <a:lnTo>
                    <a:pt x="10160" y="50152"/>
                  </a:lnTo>
                  <a:lnTo>
                    <a:pt x="13652" y="47193"/>
                  </a:lnTo>
                  <a:lnTo>
                    <a:pt x="19037" y="46405"/>
                  </a:lnTo>
                  <a:close/>
                </a:path>
                <a:path w="7017384" h="122554">
                  <a:moveTo>
                    <a:pt x="125717" y="95783"/>
                  </a:moveTo>
                  <a:lnTo>
                    <a:pt x="125476" y="90728"/>
                  </a:lnTo>
                  <a:lnTo>
                    <a:pt x="116636" y="87845"/>
                  </a:lnTo>
                  <a:lnTo>
                    <a:pt x="107810" y="83400"/>
                  </a:lnTo>
                  <a:lnTo>
                    <a:pt x="102781" y="76568"/>
                  </a:lnTo>
                  <a:lnTo>
                    <a:pt x="104686" y="68884"/>
                  </a:lnTo>
                  <a:lnTo>
                    <a:pt x="104825" y="68338"/>
                  </a:lnTo>
                  <a:lnTo>
                    <a:pt x="105117" y="67144"/>
                  </a:lnTo>
                  <a:lnTo>
                    <a:pt x="105270" y="66509"/>
                  </a:lnTo>
                  <a:lnTo>
                    <a:pt x="91846" y="67144"/>
                  </a:lnTo>
                  <a:lnTo>
                    <a:pt x="82372" y="63487"/>
                  </a:lnTo>
                  <a:lnTo>
                    <a:pt x="81610" y="63195"/>
                  </a:lnTo>
                  <a:lnTo>
                    <a:pt x="74968" y="55981"/>
                  </a:lnTo>
                  <a:lnTo>
                    <a:pt x="74218" y="55168"/>
                  </a:lnTo>
                  <a:lnTo>
                    <a:pt x="70446" y="46253"/>
                  </a:lnTo>
                  <a:lnTo>
                    <a:pt x="70446" y="68338"/>
                  </a:lnTo>
                  <a:lnTo>
                    <a:pt x="65773" y="67652"/>
                  </a:lnTo>
                  <a:lnTo>
                    <a:pt x="62826" y="68884"/>
                  </a:lnTo>
                  <a:lnTo>
                    <a:pt x="62699" y="64096"/>
                  </a:lnTo>
                  <a:lnTo>
                    <a:pt x="67360" y="64770"/>
                  </a:lnTo>
                  <a:lnTo>
                    <a:pt x="68935" y="64096"/>
                  </a:lnTo>
                  <a:lnTo>
                    <a:pt x="70345" y="63487"/>
                  </a:lnTo>
                  <a:lnTo>
                    <a:pt x="70446" y="68338"/>
                  </a:lnTo>
                  <a:lnTo>
                    <a:pt x="70446" y="46253"/>
                  </a:lnTo>
                  <a:lnTo>
                    <a:pt x="70002" y="45199"/>
                  </a:lnTo>
                  <a:lnTo>
                    <a:pt x="69316" y="43599"/>
                  </a:lnTo>
                  <a:lnTo>
                    <a:pt x="57772" y="45199"/>
                  </a:lnTo>
                  <a:lnTo>
                    <a:pt x="48145" y="40601"/>
                  </a:lnTo>
                  <a:lnTo>
                    <a:pt x="40322" y="36728"/>
                  </a:lnTo>
                  <a:lnTo>
                    <a:pt x="34239" y="40487"/>
                  </a:lnTo>
                  <a:lnTo>
                    <a:pt x="37541" y="43116"/>
                  </a:lnTo>
                  <a:lnTo>
                    <a:pt x="35509" y="47980"/>
                  </a:lnTo>
                  <a:lnTo>
                    <a:pt x="31102" y="52971"/>
                  </a:lnTo>
                  <a:lnTo>
                    <a:pt x="27305" y="55981"/>
                  </a:lnTo>
                  <a:lnTo>
                    <a:pt x="28257" y="47358"/>
                  </a:lnTo>
                  <a:lnTo>
                    <a:pt x="23761" y="46609"/>
                  </a:lnTo>
                  <a:lnTo>
                    <a:pt x="19037" y="46405"/>
                  </a:lnTo>
                  <a:lnTo>
                    <a:pt x="18986" y="59867"/>
                  </a:lnTo>
                  <a:lnTo>
                    <a:pt x="25031" y="65189"/>
                  </a:lnTo>
                  <a:lnTo>
                    <a:pt x="30416" y="68503"/>
                  </a:lnTo>
                  <a:lnTo>
                    <a:pt x="28384" y="75882"/>
                  </a:lnTo>
                  <a:lnTo>
                    <a:pt x="53467" y="79768"/>
                  </a:lnTo>
                  <a:lnTo>
                    <a:pt x="76708" y="86321"/>
                  </a:lnTo>
                  <a:lnTo>
                    <a:pt x="100114" y="92633"/>
                  </a:lnTo>
                  <a:lnTo>
                    <a:pt x="125717" y="95783"/>
                  </a:lnTo>
                  <a:close/>
                </a:path>
                <a:path w="7017384" h="122554">
                  <a:moveTo>
                    <a:pt x="137998" y="35369"/>
                  </a:moveTo>
                  <a:lnTo>
                    <a:pt x="137541" y="25488"/>
                  </a:lnTo>
                  <a:lnTo>
                    <a:pt x="133718" y="25615"/>
                  </a:lnTo>
                  <a:lnTo>
                    <a:pt x="132816" y="21666"/>
                  </a:lnTo>
                  <a:lnTo>
                    <a:pt x="129679" y="20726"/>
                  </a:lnTo>
                  <a:lnTo>
                    <a:pt x="127800" y="25514"/>
                  </a:lnTo>
                  <a:lnTo>
                    <a:pt x="123748" y="27660"/>
                  </a:lnTo>
                  <a:lnTo>
                    <a:pt x="119989" y="30149"/>
                  </a:lnTo>
                  <a:lnTo>
                    <a:pt x="119062" y="35991"/>
                  </a:lnTo>
                  <a:lnTo>
                    <a:pt x="137998" y="35369"/>
                  </a:lnTo>
                  <a:close/>
                </a:path>
                <a:path w="7017384" h="122554">
                  <a:moveTo>
                    <a:pt x="175221" y="19227"/>
                  </a:moveTo>
                  <a:lnTo>
                    <a:pt x="172567" y="12077"/>
                  </a:lnTo>
                  <a:lnTo>
                    <a:pt x="170713" y="19977"/>
                  </a:lnTo>
                  <a:lnTo>
                    <a:pt x="175221" y="19227"/>
                  </a:lnTo>
                  <a:close/>
                </a:path>
                <a:path w="7017384" h="122554">
                  <a:moveTo>
                    <a:pt x="186664" y="27305"/>
                  </a:moveTo>
                  <a:lnTo>
                    <a:pt x="186626" y="18859"/>
                  </a:lnTo>
                  <a:lnTo>
                    <a:pt x="182829" y="18961"/>
                  </a:lnTo>
                  <a:lnTo>
                    <a:pt x="175221" y="19227"/>
                  </a:lnTo>
                  <a:lnTo>
                    <a:pt x="175387" y="22618"/>
                  </a:lnTo>
                  <a:lnTo>
                    <a:pt x="175437" y="24244"/>
                  </a:lnTo>
                  <a:lnTo>
                    <a:pt x="180848" y="24663"/>
                  </a:lnTo>
                  <a:lnTo>
                    <a:pt x="184670" y="27457"/>
                  </a:lnTo>
                  <a:lnTo>
                    <a:pt x="186664" y="27305"/>
                  </a:lnTo>
                  <a:close/>
                </a:path>
                <a:path w="7017384" h="122554">
                  <a:moveTo>
                    <a:pt x="200291" y="25984"/>
                  </a:moveTo>
                  <a:lnTo>
                    <a:pt x="198196" y="23495"/>
                  </a:lnTo>
                  <a:lnTo>
                    <a:pt x="197078" y="22110"/>
                  </a:lnTo>
                  <a:lnTo>
                    <a:pt x="192595" y="26022"/>
                  </a:lnTo>
                  <a:lnTo>
                    <a:pt x="194652" y="28663"/>
                  </a:lnTo>
                  <a:lnTo>
                    <a:pt x="195745" y="29933"/>
                  </a:lnTo>
                  <a:lnTo>
                    <a:pt x="200291" y="25984"/>
                  </a:lnTo>
                  <a:close/>
                </a:path>
                <a:path w="7017384" h="122554">
                  <a:moveTo>
                    <a:pt x="214020" y="37947"/>
                  </a:moveTo>
                  <a:lnTo>
                    <a:pt x="209638" y="38773"/>
                  </a:lnTo>
                  <a:lnTo>
                    <a:pt x="203238" y="37363"/>
                  </a:lnTo>
                  <a:lnTo>
                    <a:pt x="202882" y="43268"/>
                  </a:lnTo>
                  <a:lnTo>
                    <a:pt x="207302" y="42278"/>
                  </a:lnTo>
                  <a:lnTo>
                    <a:pt x="213690" y="43776"/>
                  </a:lnTo>
                  <a:lnTo>
                    <a:pt x="214020" y="37947"/>
                  </a:lnTo>
                  <a:close/>
                </a:path>
                <a:path w="7017384" h="122554">
                  <a:moveTo>
                    <a:pt x="237439" y="43180"/>
                  </a:moveTo>
                  <a:lnTo>
                    <a:pt x="236778" y="37198"/>
                  </a:lnTo>
                  <a:lnTo>
                    <a:pt x="231419" y="40474"/>
                  </a:lnTo>
                  <a:lnTo>
                    <a:pt x="237439" y="43180"/>
                  </a:lnTo>
                  <a:close/>
                </a:path>
                <a:path w="7017384" h="122554">
                  <a:moveTo>
                    <a:pt x="242189" y="33997"/>
                  </a:moveTo>
                  <a:lnTo>
                    <a:pt x="236156" y="31191"/>
                  </a:lnTo>
                  <a:lnTo>
                    <a:pt x="236778" y="37198"/>
                  </a:lnTo>
                  <a:lnTo>
                    <a:pt x="242189" y="33997"/>
                  </a:lnTo>
                  <a:close/>
                </a:path>
                <a:path w="7017384" h="122554">
                  <a:moveTo>
                    <a:pt x="254215" y="44157"/>
                  </a:moveTo>
                  <a:lnTo>
                    <a:pt x="252145" y="41643"/>
                  </a:lnTo>
                  <a:lnTo>
                    <a:pt x="251053" y="40322"/>
                  </a:lnTo>
                  <a:lnTo>
                    <a:pt x="246507" y="44323"/>
                  </a:lnTo>
                  <a:lnTo>
                    <a:pt x="248539" y="46824"/>
                  </a:lnTo>
                  <a:lnTo>
                    <a:pt x="249707" y="48221"/>
                  </a:lnTo>
                  <a:lnTo>
                    <a:pt x="254215" y="44157"/>
                  </a:lnTo>
                  <a:close/>
                </a:path>
                <a:path w="7017384" h="122554">
                  <a:moveTo>
                    <a:pt x="266484" y="21272"/>
                  </a:moveTo>
                  <a:lnTo>
                    <a:pt x="262293" y="21856"/>
                  </a:lnTo>
                  <a:lnTo>
                    <a:pt x="260311" y="14160"/>
                  </a:lnTo>
                  <a:lnTo>
                    <a:pt x="258902" y="21501"/>
                  </a:lnTo>
                  <a:lnTo>
                    <a:pt x="259181" y="26568"/>
                  </a:lnTo>
                  <a:lnTo>
                    <a:pt x="265798" y="27647"/>
                  </a:lnTo>
                  <a:lnTo>
                    <a:pt x="266484" y="21272"/>
                  </a:lnTo>
                  <a:close/>
                </a:path>
                <a:path w="7017384" h="122554">
                  <a:moveTo>
                    <a:pt x="384390" y="27355"/>
                  </a:moveTo>
                  <a:lnTo>
                    <a:pt x="379336" y="23647"/>
                  </a:lnTo>
                  <a:lnTo>
                    <a:pt x="373087" y="22910"/>
                  </a:lnTo>
                  <a:lnTo>
                    <a:pt x="367792" y="25806"/>
                  </a:lnTo>
                  <a:lnTo>
                    <a:pt x="365582" y="33020"/>
                  </a:lnTo>
                  <a:lnTo>
                    <a:pt x="370954" y="32397"/>
                  </a:lnTo>
                  <a:lnTo>
                    <a:pt x="377393" y="33147"/>
                  </a:lnTo>
                  <a:lnTo>
                    <a:pt x="382638" y="32410"/>
                  </a:lnTo>
                  <a:lnTo>
                    <a:pt x="384390" y="27355"/>
                  </a:lnTo>
                  <a:close/>
                </a:path>
                <a:path w="7017384" h="122554">
                  <a:moveTo>
                    <a:pt x="399478" y="26822"/>
                  </a:moveTo>
                  <a:lnTo>
                    <a:pt x="399402" y="22021"/>
                  </a:lnTo>
                  <a:lnTo>
                    <a:pt x="396468" y="23101"/>
                  </a:lnTo>
                  <a:lnTo>
                    <a:pt x="391922" y="22313"/>
                  </a:lnTo>
                  <a:lnTo>
                    <a:pt x="391998" y="27101"/>
                  </a:lnTo>
                  <a:lnTo>
                    <a:pt x="394893" y="26035"/>
                  </a:lnTo>
                  <a:lnTo>
                    <a:pt x="399478" y="26822"/>
                  </a:lnTo>
                  <a:close/>
                </a:path>
                <a:path w="7017384" h="122554">
                  <a:moveTo>
                    <a:pt x="508977" y="3530"/>
                  </a:moveTo>
                  <a:lnTo>
                    <a:pt x="495350" y="3543"/>
                  </a:lnTo>
                  <a:lnTo>
                    <a:pt x="482752" y="4775"/>
                  </a:lnTo>
                  <a:lnTo>
                    <a:pt x="471944" y="8229"/>
                  </a:lnTo>
                  <a:lnTo>
                    <a:pt x="463727" y="14897"/>
                  </a:lnTo>
                  <a:lnTo>
                    <a:pt x="449465" y="15646"/>
                  </a:lnTo>
                  <a:lnTo>
                    <a:pt x="436791" y="12852"/>
                  </a:lnTo>
                  <a:lnTo>
                    <a:pt x="426250" y="12712"/>
                  </a:lnTo>
                  <a:lnTo>
                    <a:pt x="418350" y="21412"/>
                  </a:lnTo>
                  <a:lnTo>
                    <a:pt x="428205" y="23495"/>
                  </a:lnTo>
                  <a:lnTo>
                    <a:pt x="441210" y="21653"/>
                  </a:lnTo>
                  <a:lnTo>
                    <a:pt x="456057" y="19265"/>
                  </a:lnTo>
                  <a:lnTo>
                    <a:pt x="471462" y="19697"/>
                  </a:lnTo>
                  <a:lnTo>
                    <a:pt x="478599" y="17157"/>
                  </a:lnTo>
                  <a:lnTo>
                    <a:pt x="480631" y="8585"/>
                  </a:lnTo>
                  <a:lnTo>
                    <a:pt x="490118" y="9004"/>
                  </a:lnTo>
                  <a:lnTo>
                    <a:pt x="495173" y="12700"/>
                  </a:lnTo>
                  <a:lnTo>
                    <a:pt x="501408" y="13449"/>
                  </a:lnTo>
                  <a:lnTo>
                    <a:pt x="506704" y="10617"/>
                  </a:lnTo>
                  <a:lnTo>
                    <a:pt x="508977" y="3530"/>
                  </a:lnTo>
                  <a:close/>
                </a:path>
                <a:path w="7017384" h="122554">
                  <a:moveTo>
                    <a:pt x="2097925" y="0"/>
                  </a:moveTo>
                  <a:lnTo>
                    <a:pt x="2093709" y="838"/>
                  </a:lnTo>
                  <a:lnTo>
                    <a:pt x="2095766" y="5003"/>
                  </a:lnTo>
                  <a:lnTo>
                    <a:pt x="2097849" y="4876"/>
                  </a:lnTo>
                  <a:lnTo>
                    <a:pt x="2097862" y="3213"/>
                  </a:lnTo>
                  <a:lnTo>
                    <a:pt x="2097900" y="1612"/>
                  </a:lnTo>
                  <a:lnTo>
                    <a:pt x="2097925" y="0"/>
                  </a:lnTo>
                  <a:close/>
                </a:path>
                <a:path w="7017384" h="122554">
                  <a:moveTo>
                    <a:pt x="2387054" y="9867"/>
                  </a:moveTo>
                  <a:lnTo>
                    <a:pt x="2384958" y="2590"/>
                  </a:lnTo>
                  <a:lnTo>
                    <a:pt x="2382583" y="10375"/>
                  </a:lnTo>
                  <a:lnTo>
                    <a:pt x="2387054" y="9867"/>
                  </a:lnTo>
                  <a:close/>
                </a:path>
                <a:path w="7017384" h="122554">
                  <a:moveTo>
                    <a:pt x="2401595" y="15151"/>
                  </a:moveTo>
                  <a:lnTo>
                    <a:pt x="2400973" y="9499"/>
                  </a:lnTo>
                  <a:lnTo>
                    <a:pt x="2397950" y="12204"/>
                  </a:lnTo>
                  <a:lnTo>
                    <a:pt x="2397899" y="15074"/>
                  </a:lnTo>
                  <a:lnTo>
                    <a:pt x="2401595" y="15151"/>
                  </a:lnTo>
                  <a:close/>
                </a:path>
                <a:path w="7017384" h="122554">
                  <a:moveTo>
                    <a:pt x="2507335" y="36893"/>
                  </a:moveTo>
                  <a:lnTo>
                    <a:pt x="2499995" y="36766"/>
                  </a:lnTo>
                  <a:lnTo>
                    <a:pt x="2499779" y="46685"/>
                  </a:lnTo>
                  <a:lnTo>
                    <a:pt x="2507119" y="46812"/>
                  </a:lnTo>
                  <a:lnTo>
                    <a:pt x="2507335" y="36893"/>
                  </a:lnTo>
                  <a:close/>
                </a:path>
                <a:path w="7017384" h="122554">
                  <a:moveTo>
                    <a:pt x="2509469" y="24625"/>
                  </a:moveTo>
                  <a:lnTo>
                    <a:pt x="2507640" y="22034"/>
                  </a:lnTo>
                  <a:lnTo>
                    <a:pt x="2506662" y="20586"/>
                  </a:lnTo>
                  <a:lnTo>
                    <a:pt x="2502077" y="24231"/>
                  </a:lnTo>
                  <a:lnTo>
                    <a:pt x="2503843" y="26809"/>
                  </a:lnTo>
                  <a:lnTo>
                    <a:pt x="2504833" y="28333"/>
                  </a:lnTo>
                  <a:lnTo>
                    <a:pt x="2509469" y="24625"/>
                  </a:lnTo>
                  <a:close/>
                </a:path>
                <a:path w="7017384" h="122554">
                  <a:moveTo>
                    <a:pt x="2518460" y="35077"/>
                  </a:moveTo>
                  <a:lnTo>
                    <a:pt x="2515654" y="34912"/>
                  </a:lnTo>
                  <a:lnTo>
                    <a:pt x="2514079" y="40779"/>
                  </a:lnTo>
                  <a:lnTo>
                    <a:pt x="2518105" y="46990"/>
                  </a:lnTo>
                  <a:lnTo>
                    <a:pt x="2518460" y="35077"/>
                  </a:lnTo>
                  <a:close/>
                </a:path>
                <a:path w="7017384" h="122554">
                  <a:moveTo>
                    <a:pt x="2554909" y="33858"/>
                  </a:moveTo>
                  <a:lnTo>
                    <a:pt x="2552166" y="34531"/>
                  </a:lnTo>
                  <a:lnTo>
                    <a:pt x="2550718" y="39319"/>
                  </a:lnTo>
                  <a:lnTo>
                    <a:pt x="2554782" y="42773"/>
                  </a:lnTo>
                  <a:lnTo>
                    <a:pt x="2554909" y="33858"/>
                  </a:lnTo>
                  <a:close/>
                </a:path>
                <a:path w="7017384" h="122554">
                  <a:moveTo>
                    <a:pt x="2572004" y="10782"/>
                  </a:moveTo>
                  <a:lnTo>
                    <a:pt x="2570175" y="8166"/>
                  </a:lnTo>
                  <a:lnTo>
                    <a:pt x="2569260" y="6616"/>
                  </a:lnTo>
                  <a:lnTo>
                    <a:pt x="2564574" y="10375"/>
                  </a:lnTo>
                  <a:lnTo>
                    <a:pt x="2566428" y="12966"/>
                  </a:lnTo>
                  <a:lnTo>
                    <a:pt x="2567381" y="14363"/>
                  </a:lnTo>
                  <a:lnTo>
                    <a:pt x="2572004" y="10782"/>
                  </a:lnTo>
                  <a:close/>
                </a:path>
                <a:path w="7017384" h="122554">
                  <a:moveTo>
                    <a:pt x="2584551" y="18313"/>
                  </a:moveTo>
                  <a:lnTo>
                    <a:pt x="2578201" y="16878"/>
                  </a:lnTo>
                  <a:lnTo>
                    <a:pt x="2577223" y="23241"/>
                  </a:lnTo>
                  <a:lnTo>
                    <a:pt x="2577782" y="29235"/>
                  </a:lnTo>
                  <a:lnTo>
                    <a:pt x="2581198" y="26327"/>
                  </a:lnTo>
                  <a:lnTo>
                    <a:pt x="2584500" y="23368"/>
                  </a:lnTo>
                  <a:lnTo>
                    <a:pt x="2584551" y="18313"/>
                  </a:lnTo>
                  <a:close/>
                </a:path>
                <a:path w="7017384" h="122554">
                  <a:moveTo>
                    <a:pt x="2595702" y="36944"/>
                  </a:moveTo>
                  <a:lnTo>
                    <a:pt x="2591587" y="33401"/>
                  </a:lnTo>
                  <a:lnTo>
                    <a:pt x="2589466" y="38100"/>
                  </a:lnTo>
                  <a:lnTo>
                    <a:pt x="2587955" y="43662"/>
                  </a:lnTo>
                  <a:lnTo>
                    <a:pt x="2587206" y="50304"/>
                  </a:lnTo>
                  <a:lnTo>
                    <a:pt x="2587371" y="58216"/>
                  </a:lnTo>
                  <a:lnTo>
                    <a:pt x="2591600" y="59131"/>
                  </a:lnTo>
                  <a:lnTo>
                    <a:pt x="2593924" y="57264"/>
                  </a:lnTo>
                  <a:lnTo>
                    <a:pt x="2594838" y="53390"/>
                  </a:lnTo>
                  <a:lnTo>
                    <a:pt x="2590736" y="49809"/>
                  </a:lnTo>
                  <a:lnTo>
                    <a:pt x="2595702" y="36944"/>
                  </a:lnTo>
                  <a:close/>
                </a:path>
                <a:path w="7017384" h="122554">
                  <a:moveTo>
                    <a:pt x="2711843" y="40767"/>
                  </a:moveTo>
                  <a:lnTo>
                    <a:pt x="2710510" y="38912"/>
                  </a:lnTo>
                  <a:lnTo>
                    <a:pt x="2708325" y="35890"/>
                  </a:lnTo>
                  <a:lnTo>
                    <a:pt x="2705862" y="38912"/>
                  </a:lnTo>
                  <a:lnTo>
                    <a:pt x="2703220" y="33845"/>
                  </a:lnTo>
                  <a:lnTo>
                    <a:pt x="2702306" y="26022"/>
                  </a:lnTo>
                  <a:lnTo>
                    <a:pt x="2704998" y="20853"/>
                  </a:lnTo>
                  <a:lnTo>
                    <a:pt x="2699093" y="21361"/>
                  </a:lnTo>
                  <a:lnTo>
                    <a:pt x="2695473" y="25158"/>
                  </a:lnTo>
                  <a:lnTo>
                    <a:pt x="2693759" y="31711"/>
                  </a:lnTo>
                  <a:lnTo>
                    <a:pt x="2693619" y="40513"/>
                  </a:lnTo>
                  <a:lnTo>
                    <a:pt x="2687828" y="46494"/>
                  </a:lnTo>
                  <a:lnTo>
                    <a:pt x="2687828" y="58013"/>
                  </a:lnTo>
                  <a:lnTo>
                    <a:pt x="2683205" y="61671"/>
                  </a:lnTo>
                  <a:lnTo>
                    <a:pt x="2680449" y="57645"/>
                  </a:lnTo>
                  <a:lnTo>
                    <a:pt x="2685021" y="53924"/>
                  </a:lnTo>
                  <a:lnTo>
                    <a:pt x="2685999" y="55321"/>
                  </a:lnTo>
                  <a:lnTo>
                    <a:pt x="2687828" y="58013"/>
                  </a:lnTo>
                  <a:lnTo>
                    <a:pt x="2687828" y="46494"/>
                  </a:lnTo>
                  <a:lnTo>
                    <a:pt x="2686824" y="47523"/>
                  </a:lnTo>
                  <a:lnTo>
                    <a:pt x="2678239" y="51917"/>
                  </a:lnTo>
                  <a:lnTo>
                    <a:pt x="2669908" y="56692"/>
                  </a:lnTo>
                  <a:lnTo>
                    <a:pt x="2663901" y="64846"/>
                  </a:lnTo>
                  <a:lnTo>
                    <a:pt x="2672207" y="63601"/>
                  </a:lnTo>
                  <a:lnTo>
                    <a:pt x="2677566" y="66294"/>
                  </a:lnTo>
                  <a:lnTo>
                    <a:pt x="2678214" y="75107"/>
                  </a:lnTo>
                  <a:lnTo>
                    <a:pt x="2674048" y="74256"/>
                  </a:lnTo>
                  <a:lnTo>
                    <a:pt x="2671724" y="76022"/>
                  </a:lnTo>
                  <a:lnTo>
                    <a:pt x="2670835" y="80060"/>
                  </a:lnTo>
                  <a:lnTo>
                    <a:pt x="2681414" y="79908"/>
                  </a:lnTo>
                  <a:lnTo>
                    <a:pt x="2688691" y="78435"/>
                  </a:lnTo>
                  <a:lnTo>
                    <a:pt x="2694292" y="79159"/>
                  </a:lnTo>
                  <a:lnTo>
                    <a:pt x="2699855" y="85585"/>
                  </a:lnTo>
                  <a:lnTo>
                    <a:pt x="2700972" y="78435"/>
                  </a:lnTo>
                  <a:lnTo>
                    <a:pt x="2701112" y="77482"/>
                  </a:lnTo>
                  <a:lnTo>
                    <a:pt x="2696680" y="76923"/>
                  </a:lnTo>
                  <a:lnTo>
                    <a:pt x="2696654" y="75107"/>
                  </a:lnTo>
                  <a:lnTo>
                    <a:pt x="2696565" y="70650"/>
                  </a:lnTo>
                  <a:lnTo>
                    <a:pt x="2704236" y="68008"/>
                  </a:lnTo>
                  <a:lnTo>
                    <a:pt x="2704439" y="63601"/>
                  </a:lnTo>
                  <a:lnTo>
                    <a:pt x="2704477" y="62979"/>
                  </a:lnTo>
                  <a:lnTo>
                    <a:pt x="2703766" y="61671"/>
                  </a:lnTo>
                  <a:lnTo>
                    <a:pt x="2700553" y="55651"/>
                  </a:lnTo>
                  <a:lnTo>
                    <a:pt x="2703042" y="53924"/>
                  </a:lnTo>
                  <a:lnTo>
                    <a:pt x="2704947" y="52590"/>
                  </a:lnTo>
                  <a:lnTo>
                    <a:pt x="2709710" y="46977"/>
                  </a:lnTo>
                  <a:lnTo>
                    <a:pt x="2711843" y="40767"/>
                  </a:lnTo>
                  <a:close/>
                </a:path>
                <a:path w="7017384" h="122554">
                  <a:moveTo>
                    <a:pt x="2777807" y="27559"/>
                  </a:moveTo>
                  <a:lnTo>
                    <a:pt x="2774708" y="25082"/>
                  </a:lnTo>
                  <a:lnTo>
                    <a:pt x="2769984" y="22148"/>
                  </a:lnTo>
                  <a:lnTo>
                    <a:pt x="2765526" y="21844"/>
                  </a:lnTo>
                  <a:lnTo>
                    <a:pt x="2763189" y="27228"/>
                  </a:lnTo>
                  <a:lnTo>
                    <a:pt x="2766288" y="29591"/>
                  </a:lnTo>
                  <a:lnTo>
                    <a:pt x="2771013" y="32524"/>
                  </a:lnTo>
                  <a:lnTo>
                    <a:pt x="2775483" y="32880"/>
                  </a:lnTo>
                  <a:lnTo>
                    <a:pt x="2777807" y="27559"/>
                  </a:lnTo>
                  <a:close/>
                </a:path>
                <a:path w="7017384" h="122554">
                  <a:moveTo>
                    <a:pt x="2834259" y="31369"/>
                  </a:moveTo>
                  <a:lnTo>
                    <a:pt x="2832443" y="28778"/>
                  </a:lnTo>
                  <a:lnTo>
                    <a:pt x="2831465" y="27330"/>
                  </a:lnTo>
                  <a:lnTo>
                    <a:pt x="2826893" y="30949"/>
                  </a:lnTo>
                  <a:lnTo>
                    <a:pt x="2828696" y="33528"/>
                  </a:lnTo>
                  <a:lnTo>
                    <a:pt x="2829661" y="35039"/>
                  </a:lnTo>
                  <a:lnTo>
                    <a:pt x="2834259" y="31369"/>
                  </a:lnTo>
                  <a:close/>
                </a:path>
                <a:path w="7017384" h="122554">
                  <a:moveTo>
                    <a:pt x="2868904" y="29603"/>
                  </a:moveTo>
                  <a:lnTo>
                    <a:pt x="2863151" y="29908"/>
                  </a:lnTo>
                  <a:lnTo>
                    <a:pt x="2856293" y="28613"/>
                  </a:lnTo>
                  <a:lnTo>
                    <a:pt x="2857754" y="39243"/>
                  </a:lnTo>
                  <a:lnTo>
                    <a:pt x="2864002" y="39763"/>
                  </a:lnTo>
                  <a:lnTo>
                    <a:pt x="2867190" y="35598"/>
                  </a:lnTo>
                  <a:lnTo>
                    <a:pt x="2868904" y="29603"/>
                  </a:lnTo>
                  <a:close/>
                </a:path>
                <a:path w="7017384" h="122554">
                  <a:moveTo>
                    <a:pt x="2869158" y="19519"/>
                  </a:moveTo>
                  <a:lnTo>
                    <a:pt x="2864878" y="20154"/>
                  </a:lnTo>
                  <a:lnTo>
                    <a:pt x="2858846" y="18402"/>
                  </a:lnTo>
                  <a:lnTo>
                    <a:pt x="2858135" y="24282"/>
                  </a:lnTo>
                  <a:lnTo>
                    <a:pt x="2862427" y="23545"/>
                  </a:lnTo>
                  <a:lnTo>
                    <a:pt x="2868409" y="25285"/>
                  </a:lnTo>
                  <a:lnTo>
                    <a:pt x="2869158" y="19519"/>
                  </a:lnTo>
                  <a:close/>
                </a:path>
                <a:path w="7017384" h="122554">
                  <a:moveTo>
                    <a:pt x="2898343" y="24815"/>
                  </a:moveTo>
                  <a:lnTo>
                    <a:pt x="2896628" y="17576"/>
                  </a:lnTo>
                  <a:lnTo>
                    <a:pt x="2894507" y="25107"/>
                  </a:lnTo>
                  <a:lnTo>
                    <a:pt x="2890723" y="25209"/>
                  </a:lnTo>
                  <a:lnTo>
                    <a:pt x="2891498" y="31457"/>
                  </a:lnTo>
                  <a:lnTo>
                    <a:pt x="2898038" y="30238"/>
                  </a:lnTo>
                  <a:lnTo>
                    <a:pt x="2898343" y="24815"/>
                  </a:lnTo>
                  <a:close/>
                </a:path>
                <a:path w="7017384" h="122554">
                  <a:moveTo>
                    <a:pt x="3664750" y="58864"/>
                  </a:moveTo>
                  <a:lnTo>
                    <a:pt x="3657790" y="61061"/>
                  </a:lnTo>
                  <a:lnTo>
                    <a:pt x="3658171" y="65722"/>
                  </a:lnTo>
                  <a:lnTo>
                    <a:pt x="3661841" y="66954"/>
                  </a:lnTo>
                  <a:lnTo>
                    <a:pt x="3664750" y="58864"/>
                  </a:lnTo>
                  <a:close/>
                </a:path>
                <a:path w="7017384" h="122554">
                  <a:moveTo>
                    <a:pt x="3670109" y="56007"/>
                  </a:moveTo>
                  <a:lnTo>
                    <a:pt x="3664534" y="52844"/>
                  </a:lnTo>
                  <a:lnTo>
                    <a:pt x="3664750" y="58864"/>
                  </a:lnTo>
                  <a:lnTo>
                    <a:pt x="3670109" y="56007"/>
                  </a:lnTo>
                  <a:close/>
                </a:path>
                <a:path w="7017384" h="122554">
                  <a:moveTo>
                    <a:pt x="3753383" y="68719"/>
                  </a:moveTo>
                  <a:lnTo>
                    <a:pt x="3751554" y="66090"/>
                  </a:lnTo>
                  <a:lnTo>
                    <a:pt x="3750576" y="64719"/>
                  </a:lnTo>
                  <a:lnTo>
                    <a:pt x="3745954" y="68440"/>
                  </a:lnTo>
                  <a:lnTo>
                    <a:pt x="3747757" y="71056"/>
                  </a:lnTo>
                  <a:lnTo>
                    <a:pt x="3748786" y="72517"/>
                  </a:lnTo>
                  <a:lnTo>
                    <a:pt x="3753383" y="68719"/>
                  </a:lnTo>
                  <a:close/>
                </a:path>
                <a:path w="7017384" h="122554">
                  <a:moveTo>
                    <a:pt x="4039997" y="46520"/>
                  </a:moveTo>
                  <a:lnTo>
                    <a:pt x="4038181" y="43891"/>
                  </a:lnTo>
                  <a:lnTo>
                    <a:pt x="4037203" y="42354"/>
                  </a:lnTo>
                  <a:lnTo>
                    <a:pt x="4032643" y="46062"/>
                  </a:lnTo>
                  <a:lnTo>
                    <a:pt x="4034447" y="48679"/>
                  </a:lnTo>
                  <a:lnTo>
                    <a:pt x="4035399" y="50063"/>
                  </a:lnTo>
                  <a:lnTo>
                    <a:pt x="4039997" y="46520"/>
                  </a:lnTo>
                  <a:close/>
                </a:path>
                <a:path w="7017384" h="122554">
                  <a:moveTo>
                    <a:pt x="4055529" y="69215"/>
                  </a:moveTo>
                  <a:lnTo>
                    <a:pt x="4050449" y="67144"/>
                  </a:lnTo>
                  <a:lnTo>
                    <a:pt x="4049598" y="63106"/>
                  </a:lnTo>
                  <a:lnTo>
                    <a:pt x="4044683" y="68922"/>
                  </a:lnTo>
                  <a:lnTo>
                    <a:pt x="4045394" y="72834"/>
                  </a:lnTo>
                  <a:lnTo>
                    <a:pt x="4044480" y="78765"/>
                  </a:lnTo>
                  <a:lnTo>
                    <a:pt x="4047985" y="79019"/>
                  </a:lnTo>
                  <a:lnTo>
                    <a:pt x="4048226" y="72440"/>
                  </a:lnTo>
                  <a:lnTo>
                    <a:pt x="4054487" y="74650"/>
                  </a:lnTo>
                  <a:lnTo>
                    <a:pt x="4055529" y="69215"/>
                  </a:lnTo>
                  <a:close/>
                </a:path>
                <a:path w="7017384" h="122554">
                  <a:moveTo>
                    <a:pt x="4068318" y="67094"/>
                  </a:moveTo>
                  <a:lnTo>
                    <a:pt x="4066565" y="64439"/>
                  </a:lnTo>
                  <a:lnTo>
                    <a:pt x="4065562" y="63093"/>
                  </a:lnTo>
                  <a:lnTo>
                    <a:pt x="4060977" y="66814"/>
                  </a:lnTo>
                  <a:lnTo>
                    <a:pt x="4062793" y="69418"/>
                  </a:lnTo>
                  <a:lnTo>
                    <a:pt x="4063720" y="70751"/>
                  </a:lnTo>
                  <a:lnTo>
                    <a:pt x="4068318" y="67094"/>
                  </a:lnTo>
                  <a:close/>
                </a:path>
                <a:path w="7017384" h="122554">
                  <a:moveTo>
                    <a:pt x="4079036" y="72415"/>
                  </a:moveTo>
                  <a:lnTo>
                    <a:pt x="4077258" y="69799"/>
                  </a:lnTo>
                  <a:lnTo>
                    <a:pt x="4076281" y="68427"/>
                  </a:lnTo>
                  <a:lnTo>
                    <a:pt x="4071709" y="72047"/>
                  </a:lnTo>
                  <a:lnTo>
                    <a:pt x="4073525" y="74650"/>
                  </a:lnTo>
                  <a:lnTo>
                    <a:pt x="4074401" y="76085"/>
                  </a:lnTo>
                  <a:lnTo>
                    <a:pt x="4079036" y="72415"/>
                  </a:lnTo>
                  <a:close/>
                </a:path>
                <a:path w="7017384" h="122554">
                  <a:moveTo>
                    <a:pt x="4150982" y="52882"/>
                  </a:moveTo>
                  <a:lnTo>
                    <a:pt x="4146715" y="46774"/>
                  </a:lnTo>
                  <a:lnTo>
                    <a:pt x="4143070" y="50888"/>
                  </a:lnTo>
                  <a:lnTo>
                    <a:pt x="4135767" y="52755"/>
                  </a:lnTo>
                  <a:lnTo>
                    <a:pt x="4131106" y="55295"/>
                  </a:lnTo>
                  <a:lnTo>
                    <a:pt x="4135399" y="61429"/>
                  </a:lnTo>
                  <a:lnTo>
                    <a:pt x="4139006" y="57251"/>
                  </a:lnTo>
                  <a:lnTo>
                    <a:pt x="4146308" y="55384"/>
                  </a:lnTo>
                  <a:lnTo>
                    <a:pt x="4150982" y="52882"/>
                  </a:lnTo>
                  <a:close/>
                </a:path>
                <a:path w="7017384" h="122554">
                  <a:moveTo>
                    <a:pt x="4279836" y="70091"/>
                  </a:moveTo>
                  <a:lnTo>
                    <a:pt x="4272597" y="69900"/>
                  </a:lnTo>
                  <a:lnTo>
                    <a:pt x="4272280" y="79921"/>
                  </a:lnTo>
                  <a:lnTo>
                    <a:pt x="4279544" y="80098"/>
                  </a:lnTo>
                  <a:lnTo>
                    <a:pt x="4279836" y="70091"/>
                  </a:lnTo>
                  <a:close/>
                </a:path>
                <a:path w="7017384" h="122554">
                  <a:moveTo>
                    <a:pt x="4319613" y="66268"/>
                  </a:moveTo>
                  <a:lnTo>
                    <a:pt x="4312424" y="66090"/>
                  </a:lnTo>
                  <a:lnTo>
                    <a:pt x="4312310" y="69354"/>
                  </a:lnTo>
                  <a:lnTo>
                    <a:pt x="4312132" y="75971"/>
                  </a:lnTo>
                  <a:lnTo>
                    <a:pt x="4316882" y="76098"/>
                  </a:lnTo>
                  <a:lnTo>
                    <a:pt x="4319321" y="76149"/>
                  </a:lnTo>
                  <a:lnTo>
                    <a:pt x="4319613" y="66268"/>
                  </a:lnTo>
                  <a:close/>
                </a:path>
                <a:path w="7017384" h="122554">
                  <a:moveTo>
                    <a:pt x="4340098" y="54114"/>
                  </a:moveTo>
                  <a:lnTo>
                    <a:pt x="4334561" y="51739"/>
                  </a:lnTo>
                  <a:lnTo>
                    <a:pt x="4324413" y="51663"/>
                  </a:lnTo>
                  <a:lnTo>
                    <a:pt x="4316298" y="56108"/>
                  </a:lnTo>
                  <a:lnTo>
                    <a:pt x="4314266" y="59309"/>
                  </a:lnTo>
                  <a:lnTo>
                    <a:pt x="4319765" y="61214"/>
                  </a:lnTo>
                  <a:lnTo>
                    <a:pt x="4317022" y="60198"/>
                  </a:lnTo>
                  <a:lnTo>
                    <a:pt x="4331640" y="56946"/>
                  </a:lnTo>
                  <a:lnTo>
                    <a:pt x="4334357" y="56565"/>
                  </a:lnTo>
                  <a:lnTo>
                    <a:pt x="4340098" y="54114"/>
                  </a:lnTo>
                  <a:close/>
                </a:path>
                <a:path w="7017384" h="122554">
                  <a:moveTo>
                    <a:pt x="4404741" y="56095"/>
                  </a:moveTo>
                  <a:lnTo>
                    <a:pt x="4402912" y="53441"/>
                  </a:lnTo>
                  <a:lnTo>
                    <a:pt x="4401947" y="51892"/>
                  </a:lnTo>
                  <a:lnTo>
                    <a:pt x="4397400" y="55613"/>
                  </a:lnTo>
                  <a:lnTo>
                    <a:pt x="4399178" y="58229"/>
                  </a:lnTo>
                  <a:lnTo>
                    <a:pt x="4400194" y="59613"/>
                  </a:lnTo>
                  <a:lnTo>
                    <a:pt x="4404741" y="56095"/>
                  </a:lnTo>
                  <a:close/>
                </a:path>
                <a:path w="7017384" h="122554">
                  <a:moveTo>
                    <a:pt x="4780673" y="88049"/>
                  </a:moveTo>
                  <a:lnTo>
                    <a:pt x="4771999" y="87693"/>
                  </a:lnTo>
                  <a:lnTo>
                    <a:pt x="4771796" y="91516"/>
                  </a:lnTo>
                  <a:lnTo>
                    <a:pt x="4776038" y="93599"/>
                  </a:lnTo>
                  <a:lnTo>
                    <a:pt x="4780673" y="88049"/>
                  </a:lnTo>
                  <a:close/>
                </a:path>
                <a:path w="7017384" h="122554">
                  <a:moveTo>
                    <a:pt x="4791722" y="78422"/>
                  </a:moveTo>
                  <a:lnTo>
                    <a:pt x="4788916" y="75628"/>
                  </a:lnTo>
                  <a:lnTo>
                    <a:pt x="4786058" y="72999"/>
                  </a:lnTo>
                  <a:lnTo>
                    <a:pt x="4781093" y="73101"/>
                  </a:lnTo>
                  <a:lnTo>
                    <a:pt x="4780673" y="88049"/>
                  </a:lnTo>
                  <a:lnTo>
                    <a:pt x="4791443" y="88303"/>
                  </a:lnTo>
                  <a:lnTo>
                    <a:pt x="4791722" y="78422"/>
                  </a:lnTo>
                  <a:close/>
                </a:path>
                <a:path w="7017384" h="122554">
                  <a:moveTo>
                    <a:pt x="4802467" y="80886"/>
                  </a:moveTo>
                  <a:lnTo>
                    <a:pt x="4799584" y="77889"/>
                  </a:lnTo>
                  <a:lnTo>
                    <a:pt x="4798771" y="83413"/>
                  </a:lnTo>
                  <a:lnTo>
                    <a:pt x="4798669" y="86334"/>
                  </a:lnTo>
                  <a:lnTo>
                    <a:pt x="4801527" y="89166"/>
                  </a:lnTo>
                  <a:lnTo>
                    <a:pt x="4802365" y="83502"/>
                  </a:lnTo>
                  <a:lnTo>
                    <a:pt x="4802467" y="80886"/>
                  </a:lnTo>
                  <a:close/>
                </a:path>
                <a:path w="7017384" h="122554">
                  <a:moveTo>
                    <a:pt x="4818773" y="76517"/>
                  </a:moveTo>
                  <a:lnTo>
                    <a:pt x="4816983" y="73926"/>
                  </a:lnTo>
                  <a:lnTo>
                    <a:pt x="4816030" y="72478"/>
                  </a:lnTo>
                  <a:lnTo>
                    <a:pt x="4811446" y="76136"/>
                  </a:lnTo>
                  <a:lnTo>
                    <a:pt x="4813224" y="78892"/>
                  </a:lnTo>
                  <a:lnTo>
                    <a:pt x="4814201" y="80213"/>
                  </a:lnTo>
                  <a:lnTo>
                    <a:pt x="4818773" y="76517"/>
                  </a:lnTo>
                  <a:close/>
                </a:path>
                <a:path w="7017384" h="122554">
                  <a:moveTo>
                    <a:pt x="4829543" y="76771"/>
                  </a:moveTo>
                  <a:lnTo>
                    <a:pt x="4827752" y="74180"/>
                  </a:lnTo>
                  <a:lnTo>
                    <a:pt x="4826800" y="72732"/>
                  </a:lnTo>
                  <a:lnTo>
                    <a:pt x="4822215" y="76390"/>
                  </a:lnTo>
                  <a:lnTo>
                    <a:pt x="4823993" y="79146"/>
                  </a:lnTo>
                  <a:lnTo>
                    <a:pt x="4824958" y="80467"/>
                  </a:lnTo>
                  <a:lnTo>
                    <a:pt x="4829543" y="76771"/>
                  </a:lnTo>
                  <a:close/>
                </a:path>
                <a:path w="7017384" h="122554">
                  <a:moveTo>
                    <a:pt x="4863782" y="69977"/>
                  </a:moveTo>
                  <a:lnTo>
                    <a:pt x="4859693" y="64147"/>
                  </a:lnTo>
                  <a:lnTo>
                    <a:pt x="4851273" y="64020"/>
                  </a:lnTo>
                  <a:lnTo>
                    <a:pt x="4842357" y="64604"/>
                  </a:lnTo>
                  <a:lnTo>
                    <a:pt x="4843234" y="74358"/>
                  </a:lnTo>
                  <a:lnTo>
                    <a:pt x="4837227" y="74218"/>
                  </a:lnTo>
                  <a:lnTo>
                    <a:pt x="4834763" y="79387"/>
                  </a:lnTo>
                  <a:lnTo>
                    <a:pt x="4843729" y="79527"/>
                  </a:lnTo>
                  <a:lnTo>
                    <a:pt x="4852911" y="79984"/>
                  </a:lnTo>
                  <a:lnTo>
                    <a:pt x="4860277" y="77800"/>
                  </a:lnTo>
                  <a:lnTo>
                    <a:pt x="4863782" y="69977"/>
                  </a:lnTo>
                  <a:close/>
                </a:path>
                <a:path w="7017384" h="122554">
                  <a:moveTo>
                    <a:pt x="4901196" y="83477"/>
                  </a:moveTo>
                  <a:lnTo>
                    <a:pt x="4898441" y="79438"/>
                  </a:lnTo>
                  <a:lnTo>
                    <a:pt x="4893894" y="83058"/>
                  </a:lnTo>
                  <a:lnTo>
                    <a:pt x="4895723" y="85636"/>
                  </a:lnTo>
                  <a:lnTo>
                    <a:pt x="4896675" y="87160"/>
                  </a:lnTo>
                  <a:lnTo>
                    <a:pt x="4901196" y="83477"/>
                  </a:lnTo>
                  <a:close/>
                </a:path>
                <a:path w="7017384" h="122554">
                  <a:moveTo>
                    <a:pt x="4917516" y="76225"/>
                  </a:moveTo>
                  <a:lnTo>
                    <a:pt x="4911814" y="76581"/>
                  </a:lnTo>
                  <a:lnTo>
                    <a:pt x="4905108" y="75260"/>
                  </a:lnTo>
                  <a:lnTo>
                    <a:pt x="4906492" y="85877"/>
                  </a:lnTo>
                  <a:lnTo>
                    <a:pt x="4912626" y="86271"/>
                  </a:lnTo>
                  <a:lnTo>
                    <a:pt x="4915776" y="82219"/>
                  </a:lnTo>
                  <a:lnTo>
                    <a:pt x="4917516" y="76225"/>
                  </a:lnTo>
                  <a:close/>
                </a:path>
                <a:path w="7017384" h="122554">
                  <a:moveTo>
                    <a:pt x="4956988" y="77139"/>
                  </a:moveTo>
                  <a:lnTo>
                    <a:pt x="4954181" y="78219"/>
                  </a:lnTo>
                  <a:lnTo>
                    <a:pt x="4949914" y="77089"/>
                  </a:lnTo>
                  <a:lnTo>
                    <a:pt x="4949660" y="82042"/>
                  </a:lnTo>
                  <a:lnTo>
                    <a:pt x="4952517" y="80899"/>
                  </a:lnTo>
                  <a:lnTo>
                    <a:pt x="4956734" y="81965"/>
                  </a:lnTo>
                  <a:lnTo>
                    <a:pt x="4956988" y="77139"/>
                  </a:lnTo>
                  <a:close/>
                </a:path>
                <a:path w="7017384" h="122554">
                  <a:moveTo>
                    <a:pt x="4982235" y="72707"/>
                  </a:moveTo>
                  <a:lnTo>
                    <a:pt x="4975847" y="70523"/>
                  </a:lnTo>
                  <a:lnTo>
                    <a:pt x="4969243" y="69875"/>
                  </a:lnTo>
                  <a:lnTo>
                    <a:pt x="4963680" y="73037"/>
                  </a:lnTo>
                  <a:lnTo>
                    <a:pt x="4960455" y="82270"/>
                  </a:lnTo>
                  <a:lnTo>
                    <a:pt x="4966030" y="80060"/>
                  </a:lnTo>
                  <a:lnTo>
                    <a:pt x="4972316" y="78905"/>
                  </a:lnTo>
                  <a:lnTo>
                    <a:pt x="4978120" y="77038"/>
                  </a:lnTo>
                  <a:lnTo>
                    <a:pt x="4982235" y="72707"/>
                  </a:lnTo>
                  <a:close/>
                </a:path>
                <a:path w="7017384" h="122554">
                  <a:moveTo>
                    <a:pt x="5003774" y="73190"/>
                  </a:moveTo>
                  <a:lnTo>
                    <a:pt x="4996637" y="73025"/>
                  </a:lnTo>
                  <a:lnTo>
                    <a:pt x="4989512" y="74269"/>
                  </a:lnTo>
                  <a:lnTo>
                    <a:pt x="4992967" y="77698"/>
                  </a:lnTo>
                  <a:lnTo>
                    <a:pt x="5000041" y="78841"/>
                  </a:lnTo>
                  <a:lnTo>
                    <a:pt x="5003774" y="73190"/>
                  </a:lnTo>
                  <a:close/>
                </a:path>
                <a:path w="7017384" h="122554">
                  <a:moveTo>
                    <a:pt x="5036083" y="73926"/>
                  </a:moveTo>
                  <a:lnTo>
                    <a:pt x="5033391" y="69964"/>
                  </a:lnTo>
                  <a:lnTo>
                    <a:pt x="5023942" y="70675"/>
                  </a:lnTo>
                  <a:lnTo>
                    <a:pt x="5018011" y="78524"/>
                  </a:lnTo>
                  <a:lnTo>
                    <a:pt x="5022672" y="82042"/>
                  </a:lnTo>
                  <a:lnTo>
                    <a:pt x="5028844" y="80225"/>
                  </a:lnTo>
                  <a:lnTo>
                    <a:pt x="5034115" y="76415"/>
                  </a:lnTo>
                  <a:lnTo>
                    <a:pt x="5036083" y="73926"/>
                  </a:lnTo>
                  <a:close/>
                </a:path>
                <a:path w="7017384" h="122554">
                  <a:moveTo>
                    <a:pt x="5054041" y="74345"/>
                  </a:moveTo>
                  <a:lnTo>
                    <a:pt x="5046865" y="74180"/>
                  </a:lnTo>
                  <a:lnTo>
                    <a:pt x="5039753" y="75425"/>
                  </a:lnTo>
                  <a:lnTo>
                    <a:pt x="5043221" y="78854"/>
                  </a:lnTo>
                  <a:lnTo>
                    <a:pt x="5050294" y="79984"/>
                  </a:lnTo>
                  <a:lnTo>
                    <a:pt x="5054041" y="74345"/>
                  </a:lnTo>
                  <a:close/>
                </a:path>
                <a:path w="7017384" h="122554">
                  <a:moveTo>
                    <a:pt x="5104282" y="75514"/>
                  </a:moveTo>
                  <a:lnTo>
                    <a:pt x="5092966" y="75793"/>
                  </a:lnTo>
                  <a:lnTo>
                    <a:pt x="5080533" y="74383"/>
                  </a:lnTo>
                  <a:lnTo>
                    <a:pt x="5069179" y="74549"/>
                  </a:lnTo>
                  <a:lnTo>
                    <a:pt x="5061102" y="79540"/>
                  </a:lnTo>
                  <a:lnTo>
                    <a:pt x="5065788" y="79730"/>
                  </a:lnTo>
                  <a:lnTo>
                    <a:pt x="5064150" y="88353"/>
                  </a:lnTo>
                  <a:lnTo>
                    <a:pt x="5067986" y="89598"/>
                  </a:lnTo>
                  <a:lnTo>
                    <a:pt x="5082349" y="89928"/>
                  </a:lnTo>
                  <a:lnTo>
                    <a:pt x="5089906" y="89357"/>
                  </a:lnTo>
                  <a:lnTo>
                    <a:pt x="5096103" y="86804"/>
                  </a:lnTo>
                  <a:lnTo>
                    <a:pt x="5100904" y="82207"/>
                  </a:lnTo>
                  <a:lnTo>
                    <a:pt x="5104282" y="75514"/>
                  </a:lnTo>
                  <a:close/>
                </a:path>
                <a:path w="7017384" h="122554">
                  <a:moveTo>
                    <a:pt x="5136591" y="76250"/>
                  </a:moveTo>
                  <a:lnTo>
                    <a:pt x="5131257" y="73469"/>
                  </a:lnTo>
                  <a:lnTo>
                    <a:pt x="5123434" y="75082"/>
                  </a:lnTo>
                  <a:lnTo>
                    <a:pt x="5115039" y="75882"/>
                  </a:lnTo>
                  <a:lnTo>
                    <a:pt x="5108003" y="70713"/>
                  </a:lnTo>
                  <a:lnTo>
                    <a:pt x="5110492" y="79679"/>
                  </a:lnTo>
                  <a:lnTo>
                    <a:pt x="5120068" y="82397"/>
                  </a:lnTo>
                  <a:lnTo>
                    <a:pt x="5130749" y="80657"/>
                  </a:lnTo>
                  <a:lnTo>
                    <a:pt x="5136591" y="76250"/>
                  </a:lnTo>
                  <a:close/>
                </a:path>
                <a:path w="7017384" h="122554">
                  <a:moveTo>
                    <a:pt x="5145278" y="89090"/>
                  </a:moveTo>
                  <a:lnTo>
                    <a:pt x="5142547" y="85039"/>
                  </a:lnTo>
                  <a:lnTo>
                    <a:pt x="5138001" y="88646"/>
                  </a:lnTo>
                  <a:lnTo>
                    <a:pt x="5139817" y="91224"/>
                  </a:lnTo>
                  <a:lnTo>
                    <a:pt x="5140731" y="92760"/>
                  </a:lnTo>
                  <a:lnTo>
                    <a:pt x="5145278" y="89090"/>
                  </a:lnTo>
                  <a:close/>
                </a:path>
                <a:path w="7017384" h="122554">
                  <a:moveTo>
                    <a:pt x="5172151" y="91973"/>
                  </a:moveTo>
                  <a:lnTo>
                    <a:pt x="5169281" y="93116"/>
                  </a:lnTo>
                  <a:lnTo>
                    <a:pt x="5165064" y="92049"/>
                  </a:lnTo>
                  <a:lnTo>
                    <a:pt x="5164823" y="96875"/>
                  </a:lnTo>
                  <a:lnTo>
                    <a:pt x="5167604" y="95745"/>
                  </a:lnTo>
                  <a:lnTo>
                    <a:pt x="5171872" y="96761"/>
                  </a:lnTo>
                  <a:lnTo>
                    <a:pt x="5172151" y="91973"/>
                  </a:lnTo>
                  <a:close/>
                </a:path>
                <a:path w="7017384" h="122554">
                  <a:moveTo>
                    <a:pt x="5442877" y="80302"/>
                  </a:moveTo>
                  <a:lnTo>
                    <a:pt x="5441162" y="77685"/>
                  </a:lnTo>
                  <a:lnTo>
                    <a:pt x="5440197" y="76136"/>
                  </a:lnTo>
                  <a:lnTo>
                    <a:pt x="5435676" y="79895"/>
                  </a:lnTo>
                  <a:lnTo>
                    <a:pt x="5437479" y="82499"/>
                  </a:lnTo>
                  <a:lnTo>
                    <a:pt x="5438432" y="83883"/>
                  </a:lnTo>
                  <a:lnTo>
                    <a:pt x="5442877" y="80302"/>
                  </a:lnTo>
                  <a:close/>
                </a:path>
                <a:path w="7017384" h="122554">
                  <a:moveTo>
                    <a:pt x="6035967" y="111569"/>
                  </a:moveTo>
                  <a:lnTo>
                    <a:pt x="6025743" y="110464"/>
                  </a:lnTo>
                  <a:lnTo>
                    <a:pt x="6017895" y="112661"/>
                  </a:lnTo>
                  <a:lnTo>
                    <a:pt x="6014529" y="121361"/>
                  </a:lnTo>
                  <a:lnTo>
                    <a:pt x="6021425" y="121119"/>
                  </a:lnTo>
                  <a:lnTo>
                    <a:pt x="6029185" y="122097"/>
                  </a:lnTo>
                  <a:lnTo>
                    <a:pt x="6034976" y="120269"/>
                  </a:lnTo>
                  <a:lnTo>
                    <a:pt x="6035967" y="111569"/>
                  </a:lnTo>
                  <a:close/>
                </a:path>
                <a:path w="7017384" h="122554">
                  <a:moveTo>
                    <a:pt x="6057468" y="96837"/>
                  </a:moveTo>
                  <a:lnTo>
                    <a:pt x="6054687" y="97955"/>
                  </a:lnTo>
                  <a:lnTo>
                    <a:pt x="6050432" y="96875"/>
                  </a:lnTo>
                  <a:lnTo>
                    <a:pt x="6050331" y="101828"/>
                  </a:lnTo>
                  <a:lnTo>
                    <a:pt x="6053086" y="100660"/>
                  </a:lnTo>
                  <a:lnTo>
                    <a:pt x="6057316" y="101676"/>
                  </a:lnTo>
                  <a:lnTo>
                    <a:pt x="6057468" y="96837"/>
                  </a:lnTo>
                  <a:close/>
                </a:path>
                <a:path w="7017384" h="122554">
                  <a:moveTo>
                    <a:pt x="6068974" y="86563"/>
                  </a:moveTo>
                  <a:lnTo>
                    <a:pt x="6064669" y="87007"/>
                  </a:lnTo>
                  <a:lnTo>
                    <a:pt x="6066752" y="94246"/>
                  </a:lnTo>
                  <a:lnTo>
                    <a:pt x="6068974" y="86563"/>
                  </a:lnTo>
                  <a:close/>
                </a:path>
                <a:path w="7017384" h="122554">
                  <a:moveTo>
                    <a:pt x="6148133" y="90474"/>
                  </a:moveTo>
                  <a:lnTo>
                    <a:pt x="6146317" y="87871"/>
                  </a:lnTo>
                  <a:lnTo>
                    <a:pt x="6145314" y="86334"/>
                  </a:lnTo>
                  <a:lnTo>
                    <a:pt x="6140907" y="90131"/>
                  </a:lnTo>
                  <a:lnTo>
                    <a:pt x="6142736" y="92710"/>
                  </a:lnTo>
                  <a:lnTo>
                    <a:pt x="6143663" y="94081"/>
                  </a:lnTo>
                  <a:lnTo>
                    <a:pt x="6148133" y="90474"/>
                  </a:lnTo>
                  <a:close/>
                </a:path>
                <a:path w="7017384" h="122554">
                  <a:moveTo>
                    <a:pt x="6268504" y="109702"/>
                  </a:moveTo>
                  <a:lnTo>
                    <a:pt x="6266942" y="99047"/>
                  </a:lnTo>
                  <a:lnTo>
                    <a:pt x="6259792" y="98971"/>
                  </a:lnTo>
                  <a:lnTo>
                    <a:pt x="6259804" y="104038"/>
                  </a:lnTo>
                  <a:lnTo>
                    <a:pt x="6256871" y="104927"/>
                  </a:lnTo>
                  <a:lnTo>
                    <a:pt x="6256185" y="108826"/>
                  </a:lnTo>
                  <a:lnTo>
                    <a:pt x="6261773" y="108470"/>
                  </a:lnTo>
                  <a:lnTo>
                    <a:pt x="6268504" y="109702"/>
                  </a:lnTo>
                  <a:close/>
                </a:path>
                <a:path w="7017384" h="122554">
                  <a:moveTo>
                    <a:pt x="6330480" y="109258"/>
                  </a:moveTo>
                  <a:lnTo>
                    <a:pt x="6328169" y="103720"/>
                  </a:lnTo>
                  <a:lnTo>
                    <a:pt x="6324778" y="105537"/>
                  </a:lnTo>
                  <a:lnTo>
                    <a:pt x="6324232" y="109220"/>
                  </a:lnTo>
                  <a:lnTo>
                    <a:pt x="6330480" y="109258"/>
                  </a:lnTo>
                  <a:close/>
                </a:path>
                <a:path w="7017384" h="122554">
                  <a:moveTo>
                    <a:pt x="6351740" y="89471"/>
                  </a:moveTo>
                  <a:lnTo>
                    <a:pt x="6347523" y="90246"/>
                  </a:lnTo>
                  <a:lnTo>
                    <a:pt x="6341719" y="88620"/>
                  </a:lnTo>
                  <a:lnTo>
                    <a:pt x="6341084" y="94348"/>
                  </a:lnTo>
                  <a:lnTo>
                    <a:pt x="6345237" y="93624"/>
                  </a:lnTo>
                  <a:lnTo>
                    <a:pt x="6351105" y="95288"/>
                  </a:lnTo>
                  <a:lnTo>
                    <a:pt x="6351740" y="89471"/>
                  </a:lnTo>
                  <a:close/>
                </a:path>
                <a:path w="7017384" h="122554">
                  <a:moveTo>
                    <a:pt x="6394234" y="100457"/>
                  </a:moveTo>
                  <a:lnTo>
                    <a:pt x="6393916" y="94335"/>
                  </a:lnTo>
                  <a:lnTo>
                    <a:pt x="6388811" y="97459"/>
                  </a:lnTo>
                  <a:lnTo>
                    <a:pt x="6394234" y="100457"/>
                  </a:lnTo>
                  <a:close/>
                </a:path>
                <a:path w="7017384" h="122554">
                  <a:moveTo>
                    <a:pt x="6959714" y="98869"/>
                  </a:moveTo>
                  <a:lnTo>
                    <a:pt x="6957873" y="96329"/>
                  </a:lnTo>
                  <a:lnTo>
                    <a:pt x="6956920" y="94919"/>
                  </a:lnTo>
                  <a:lnTo>
                    <a:pt x="6952666" y="98742"/>
                  </a:lnTo>
                  <a:lnTo>
                    <a:pt x="6954494" y="101447"/>
                  </a:lnTo>
                  <a:lnTo>
                    <a:pt x="6955485" y="102743"/>
                  </a:lnTo>
                  <a:lnTo>
                    <a:pt x="6959714" y="98869"/>
                  </a:lnTo>
                  <a:close/>
                </a:path>
                <a:path w="7017384" h="122554">
                  <a:moveTo>
                    <a:pt x="6992836" y="105740"/>
                  </a:moveTo>
                  <a:lnTo>
                    <a:pt x="6982384" y="105879"/>
                  </a:lnTo>
                  <a:lnTo>
                    <a:pt x="6979717" y="107111"/>
                  </a:lnTo>
                  <a:lnTo>
                    <a:pt x="6975538" y="106197"/>
                  </a:lnTo>
                  <a:lnTo>
                    <a:pt x="6975500" y="111036"/>
                  </a:lnTo>
                  <a:lnTo>
                    <a:pt x="6985965" y="110883"/>
                  </a:lnTo>
                  <a:lnTo>
                    <a:pt x="6988632" y="109664"/>
                  </a:lnTo>
                  <a:lnTo>
                    <a:pt x="6992823" y="110528"/>
                  </a:lnTo>
                  <a:lnTo>
                    <a:pt x="6992836" y="105740"/>
                  </a:lnTo>
                  <a:close/>
                </a:path>
                <a:path w="7017384" h="122554">
                  <a:moveTo>
                    <a:pt x="7017334" y="115379"/>
                  </a:moveTo>
                  <a:lnTo>
                    <a:pt x="7012597" y="109054"/>
                  </a:lnTo>
                  <a:lnTo>
                    <a:pt x="7004228" y="109080"/>
                  </a:lnTo>
                  <a:lnTo>
                    <a:pt x="7003542" y="120650"/>
                  </a:lnTo>
                  <a:lnTo>
                    <a:pt x="7008723" y="119672"/>
                  </a:lnTo>
                  <a:lnTo>
                    <a:pt x="7016382" y="122237"/>
                  </a:lnTo>
                  <a:lnTo>
                    <a:pt x="7017334" y="11537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5620" y="4808054"/>
              <a:ext cx="7740015" cy="223520"/>
            </a:xfrm>
            <a:custGeom>
              <a:avLst/>
              <a:gdLst/>
              <a:ahLst/>
              <a:cxnLst/>
              <a:rect l="l" t="t" r="r" b="b"/>
              <a:pathLst>
                <a:path w="7740015" h="223520">
                  <a:moveTo>
                    <a:pt x="11087" y="164617"/>
                  </a:moveTo>
                  <a:lnTo>
                    <a:pt x="10947" y="163029"/>
                  </a:lnTo>
                  <a:lnTo>
                    <a:pt x="10731" y="159664"/>
                  </a:lnTo>
                  <a:lnTo>
                    <a:pt x="4203" y="159893"/>
                  </a:lnTo>
                  <a:lnTo>
                    <a:pt x="1130" y="163982"/>
                  </a:lnTo>
                  <a:lnTo>
                    <a:pt x="0" y="170281"/>
                  </a:lnTo>
                  <a:lnTo>
                    <a:pt x="6299" y="171323"/>
                  </a:lnTo>
                  <a:lnTo>
                    <a:pt x="6261" y="165265"/>
                  </a:lnTo>
                  <a:lnTo>
                    <a:pt x="11087" y="164617"/>
                  </a:lnTo>
                  <a:close/>
                </a:path>
                <a:path w="7740015" h="223520">
                  <a:moveTo>
                    <a:pt x="15938" y="69481"/>
                  </a:moveTo>
                  <a:lnTo>
                    <a:pt x="8547" y="66065"/>
                  </a:lnTo>
                  <a:lnTo>
                    <a:pt x="6769" y="71196"/>
                  </a:lnTo>
                  <a:lnTo>
                    <a:pt x="9588" y="75463"/>
                  </a:lnTo>
                  <a:lnTo>
                    <a:pt x="15938" y="69481"/>
                  </a:lnTo>
                  <a:close/>
                </a:path>
                <a:path w="7740015" h="223520">
                  <a:moveTo>
                    <a:pt x="24282" y="163195"/>
                  </a:moveTo>
                  <a:lnTo>
                    <a:pt x="17106" y="164706"/>
                  </a:lnTo>
                  <a:lnTo>
                    <a:pt x="11087" y="164617"/>
                  </a:lnTo>
                  <a:lnTo>
                    <a:pt x="11188" y="166408"/>
                  </a:lnTo>
                  <a:lnTo>
                    <a:pt x="11442" y="169646"/>
                  </a:lnTo>
                  <a:lnTo>
                    <a:pt x="14655" y="168516"/>
                  </a:lnTo>
                  <a:lnTo>
                    <a:pt x="15201" y="171361"/>
                  </a:lnTo>
                  <a:lnTo>
                    <a:pt x="15659" y="174307"/>
                  </a:lnTo>
                  <a:lnTo>
                    <a:pt x="23291" y="173863"/>
                  </a:lnTo>
                  <a:lnTo>
                    <a:pt x="24282" y="163195"/>
                  </a:lnTo>
                  <a:close/>
                </a:path>
                <a:path w="7740015" h="223520">
                  <a:moveTo>
                    <a:pt x="40716" y="178701"/>
                  </a:moveTo>
                  <a:lnTo>
                    <a:pt x="38150" y="168109"/>
                  </a:lnTo>
                  <a:lnTo>
                    <a:pt x="30556" y="168541"/>
                  </a:lnTo>
                  <a:lnTo>
                    <a:pt x="30924" y="173596"/>
                  </a:lnTo>
                  <a:lnTo>
                    <a:pt x="27889" y="174688"/>
                  </a:lnTo>
                  <a:lnTo>
                    <a:pt x="27457" y="178676"/>
                  </a:lnTo>
                  <a:lnTo>
                    <a:pt x="33324" y="177825"/>
                  </a:lnTo>
                  <a:lnTo>
                    <a:pt x="40716" y="178701"/>
                  </a:lnTo>
                  <a:close/>
                </a:path>
                <a:path w="7740015" h="223520">
                  <a:moveTo>
                    <a:pt x="57061" y="134620"/>
                  </a:moveTo>
                  <a:lnTo>
                    <a:pt x="54902" y="132207"/>
                  </a:lnTo>
                  <a:lnTo>
                    <a:pt x="53759" y="130797"/>
                  </a:lnTo>
                  <a:lnTo>
                    <a:pt x="49263" y="134924"/>
                  </a:lnTo>
                  <a:lnTo>
                    <a:pt x="51435" y="137337"/>
                  </a:lnTo>
                  <a:lnTo>
                    <a:pt x="52603" y="138747"/>
                  </a:lnTo>
                  <a:lnTo>
                    <a:pt x="57061" y="134620"/>
                  </a:lnTo>
                  <a:close/>
                </a:path>
                <a:path w="7740015" h="223520">
                  <a:moveTo>
                    <a:pt x="60629" y="46824"/>
                  </a:moveTo>
                  <a:lnTo>
                    <a:pt x="60439" y="42037"/>
                  </a:lnTo>
                  <a:lnTo>
                    <a:pt x="57518" y="43243"/>
                  </a:lnTo>
                  <a:lnTo>
                    <a:pt x="52844" y="42545"/>
                  </a:lnTo>
                  <a:lnTo>
                    <a:pt x="53098" y="47332"/>
                  </a:lnTo>
                  <a:lnTo>
                    <a:pt x="55981" y="45986"/>
                  </a:lnTo>
                  <a:lnTo>
                    <a:pt x="60629" y="46824"/>
                  </a:lnTo>
                  <a:close/>
                </a:path>
                <a:path w="7740015" h="223520">
                  <a:moveTo>
                    <a:pt x="89890" y="47866"/>
                  </a:moveTo>
                  <a:lnTo>
                    <a:pt x="87744" y="45351"/>
                  </a:lnTo>
                  <a:lnTo>
                    <a:pt x="86588" y="44069"/>
                  </a:lnTo>
                  <a:lnTo>
                    <a:pt x="82029" y="48145"/>
                  </a:lnTo>
                  <a:lnTo>
                    <a:pt x="84213" y="50685"/>
                  </a:lnTo>
                  <a:lnTo>
                    <a:pt x="85382" y="51854"/>
                  </a:lnTo>
                  <a:lnTo>
                    <a:pt x="89890" y="47866"/>
                  </a:lnTo>
                  <a:close/>
                </a:path>
                <a:path w="7740015" h="223520">
                  <a:moveTo>
                    <a:pt x="213499" y="13182"/>
                  </a:moveTo>
                  <a:lnTo>
                    <a:pt x="209042" y="14300"/>
                  </a:lnTo>
                  <a:lnTo>
                    <a:pt x="202450" y="13081"/>
                  </a:lnTo>
                  <a:lnTo>
                    <a:pt x="202234" y="18884"/>
                  </a:lnTo>
                  <a:lnTo>
                    <a:pt x="206730" y="17843"/>
                  </a:lnTo>
                  <a:lnTo>
                    <a:pt x="213207" y="19113"/>
                  </a:lnTo>
                  <a:lnTo>
                    <a:pt x="213499" y="13182"/>
                  </a:lnTo>
                  <a:close/>
                </a:path>
                <a:path w="7740015" h="223520">
                  <a:moveTo>
                    <a:pt x="322148" y="22453"/>
                  </a:moveTo>
                  <a:lnTo>
                    <a:pt x="315417" y="22733"/>
                  </a:lnTo>
                  <a:lnTo>
                    <a:pt x="316153" y="26428"/>
                  </a:lnTo>
                  <a:lnTo>
                    <a:pt x="319887" y="28143"/>
                  </a:lnTo>
                  <a:lnTo>
                    <a:pt x="322148" y="22453"/>
                  </a:lnTo>
                  <a:close/>
                </a:path>
                <a:path w="7740015" h="223520">
                  <a:moveTo>
                    <a:pt x="353174" y="41211"/>
                  </a:moveTo>
                  <a:lnTo>
                    <a:pt x="353072" y="36499"/>
                  </a:lnTo>
                  <a:lnTo>
                    <a:pt x="350227" y="37528"/>
                  </a:lnTo>
                  <a:lnTo>
                    <a:pt x="345605" y="36817"/>
                  </a:lnTo>
                  <a:lnTo>
                    <a:pt x="345770" y="41605"/>
                  </a:lnTo>
                  <a:lnTo>
                    <a:pt x="348691" y="40411"/>
                  </a:lnTo>
                  <a:lnTo>
                    <a:pt x="353174" y="41211"/>
                  </a:lnTo>
                  <a:close/>
                </a:path>
                <a:path w="7740015" h="223520">
                  <a:moveTo>
                    <a:pt x="387019" y="33032"/>
                  </a:moveTo>
                  <a:lnTo>
                    <a:pt x="386892" y="30276"/>
                  </a:lnTo>
                  <a:lnTo>
                    <a:pt x="383070" y="30403"/>
                  </a:lnTo>
                  <a:lnTo>
                    <a:pt x="384098" y="36004"/>
                  </a:lnTo>
                  <a:lnTo>
                    <a:pt x="387019" y="33032"/>
                  </a:lnTo>
                  <a:close/>
                </a:path>
                <a:path w="7740015" h="223520">
                  <a:moveTo>
                    <a:pt x="390690" y="30162"/>
                  </a:moveTo>
                  <a:lnTo>
                    <a:pt x="390461" y="25285"/>
                  </a:lnTo>
                  <a:lnTo>
                    <a:pt x="387146" y="24422"/>
                  </a:lnTo>
                  <a:lnTo>
                    <a:pt x="386994" y="27203"/>
                  </a:lnTo>
                  <a:lnTo>
                    <a:pt x="386892" y="30276"/>
                  </a:lnTo>
                  <a:lnTo>
                    <a:pt x="388137" y="30238"/>
                  </a:lnTo>
                  <a:lnTo>
                    <a:pt x="389394" y="30175"/>
                  </a:lnTo>
                  <a:lnTo>
                    <a:pt x="390690" y="30162"/>
                  </a:lnTo>
                  <a:close/>
                </a:path>
                <a:path w="7740015" h="223520">
                  <a:moveTo>
                    <a:pt x="2785567" y="24244"/>
                  </a:moveTo>
                  <a:lnTo>
                    <a:pt x="2781160" y="24574"/>
                  </a:lnTo>
                  <a:lnTo>
                    <a:pt x="2783255" y="31877"/>
                  </a:lnTo>
                  <a:lnTo>
                    <a:pt x="2785567" y="24244"/>
                  </a:lnTo>
                  <a:close/>
                </a:path>
                <a:path w="7740015" h="223520">
                  <a:moveTo>
                    <a:pt x="2814688" y="6591"/>
                  </a:moveTo>
                  <a:lnTo>
                    <a:pt x="2811805" y="2374"/>
                  </a:lnTo>
                  <a:lnTo>
                    <a:pt x="2807297" y="0"/>
                  </a:lnTo>
                  <a:lnTo>
                    <a:pt x="2806890" y="8636"/>
                  </a:lnTo>
                  <a:lnTo>
                    <a:pt x="2809849" y="12877"/>
                  </a:lnTo>
                  <a:lnTo>
                    <a:pt x="2814282" y="15201"/>
                  </a:lnTo>
                  <a:lnTo>
                    <a:pt x="2814688" y="6591"/>
                  </a:lnTo>
                  <a:close/>
                </a:path>
                <a:path w="7740015" h="223520">
                  <a:moveTo>
                    <a:pt x="2843517" y="13055"/>
                  </a:moveTo>
                  <a:lnTo>
                    <a:pt x="2840659" y="10096"/>
                  </a:lnTo>
                  <a:lnTo>
                    <a:pt x="2839783" y="15760"/>
                  </a:lnTo>
                  <a:lnTo>
                    <a:pt x="2839707" y="18503"/>
                  </a:lnTo>
                  <a:lnTo>
                    <a:pt x="2842590" y="21501"/>
                  </a:lnTo>
                  <a:lnTo>
                    <a:pt x="2843466" y="15849"/>
                  </a:lnTo>
                  <a:lnTo>
                    <a:pt x="2843517" y="13055"/>
                  </a:lnTo>
                  <a:close/>
                </a:path>
                <a:path w="7740015" h="223520">
                  <a:moveTo>
                    <a:pt x="2858236" y="6172"/>
                  </a:moveTo>
                  <a:lnTo>
                    <a:pt x="2855379" y="7200"/>
                  </a:lnTo>
                  <a:lnTo>
                    <a:pt x="2851023" y="6172"/>
                  </a:lnTo>
                  <a:lnTo>
                    <a:pt x="2850819" y="10960"/>
                  </a:lnTo>
                  <a:lnTo>
                    <a:pt x="2853728" y="9956"/>
                  </a:lnTo>
                  <a:lnTo>
                    <a:pt x="2858071" y="10998"/>
                  </a:lnTo>
                  <a:lnTo>
                    <a:pt x="2858236" y="6172"/>
                  </a:lnTo>
                  <a:close/>
                </a:path>
                <a:path w="7740015" h="223520">
                  <a:moveTo>
                    <a:pt x="2872232" y="31546"/>
                  </a:moveTo>
                  <a:lnTo>
                    <a:pt x="2865755" y="31419"/>
                  </a:lnTo>
                  <a:lnTo>
                    <a:pt x="2866199" y="35153"/>
                  </a:lnTo>
                  <a:lnTo>
                    <a:pt x="2869666" y="37071"/>
                  </a:lnTo>
                  <a:lnTo>
                    <a:pt x="2872232" y="31546"/>
                  </a:lnTo>
                  <a:close/>
                </a:path>
                <a:path w="7740015" h="223520">
                  <a:moveTo>
                    <a:pt x="2916059" y="27419"/>
                  </a:moveTo>
                  <a:lnTo>
                    <a:pt x="2913189" y="28409"/>
                  </a:lnTo>
                  <a:lnTo>
                    <a:pt x="2908833" y="27419"/>
                  </a:lnTo>
                  <a:lnTo>
                    <a:pt x="2908681" y="32372"/>
                  </a:lnTo>
                  <a:lnTo>
                    <a:pt x="2911513" y="31191"/>
                  </a:lnTo>
                  <a:lnTo>
                    <a:pt x="2915894" y="32207"/>
                  </a:lnTo>
                  <a:lnTo>
                    <a:pt x="2916059" y="27419"/>
                  </a:lnTo>
                  <a:close/>
                </a:path>
                <a:path w="7740015" h="223520">
                  <a:moveTo>
                    <a:pt x="2934271" y="27825"/>
                  </a:moveTo>
                  <a:lnTo>
                    <a:pt x="2931134" y="23914"/>
                  </a:lnTo>
                  <a:lnTo>
                    <a:pt x="2926207" y="22263"/>
                  </a:lnTo>
                  <a:lnTo>
                    <a:pt x="2919819" y="22618"/>
                  </a:lnTo>
                  <a:lnTo>
                    <a:pt x="2919438" y="30264"/>
                  </a:lnTo>
                  <a:lnTo>
                    <a:pt x="2923057" y="32791"/>
                  </a:lnTo>
                  <a:lnTo>
                    <a:pt x="2928645" y="32804"/>
                  </a:lnTo>
                  <a:lnTo>
                    <a:pt x="2934157" y="32943"/>
                  </a:lnTo>
                  <a:lnTo>
                    <a:pt x="2934271" y="27825"/>
                  </a:lnTo>
                  <a:close/>
                </a:path>
                <a:path w="7740015" h="223520">
                  <a:moveTo>
                    <a:pt x="2959658" y="33528"/>
                  </a:moveTo>
                  <a:lnTo>
                    <a:pt x="2955531" y="33909"/>
                  </a:lnTo>
                  <a:lnTo>
                    <a:pt x="2954159" y="26085"/>
                  </a:lnTo>
                  <a:lnTo>
                    <a:pt x="2952356" y="33362"/>
                  </a:lnTo>
                  <a:lnTo>
                    <a:pt x="2952280" y="38201"/>
                  </a:lnTo>
                  <a:lnTo>
                    <a:pt x="2958604" y="39585"/>
                  </a:lnTo>
                  <a:lnTo>
                    <a:pt x="2959658" y="33528"/>
                  </a:lnTo>
                  <a:close/>
                </a:path>
                <a:path w="7740015" h="223520">
                  <a:moveTo>
                    <a:pt x="2982112" y="8928"/>
                  </a:moveTo>
                  <a:lnTo>
                    <a:pt x="2971723" y="5257"/>
                  </a:lnTo>
                  <a:lnTo>
                    <a:pt x="2962198" y="8369"/>
                  </a:lnTo>
                  <a:lnTo>
                    <a:pt x="2951657" y="12750"/>
                  </a:lnTo>
                  <a:lnTo>
                    <a:pt x="2938272" y="12915"/>
                  </a:lnTo>
                  <a:lnTo>
                    <a:pt x="2939199" y="20751"/>
                  </a:lnTo>
                  <a:lnTo>
                    <a:pt x="2940291" y="26047"/>
                  </a:lnTo>
                  <a:lnTo>
                    <a:pt x="2939338" y="29768"/>
                  </a:lnTo>
                  <a:lnTo>
                    <a:pt x="2934157" y="32943"/>
                  </a:lnTo>
                  <a:lnTo>
                    <a:pt x="2934030" y="37782"/>
                  </a:lnTo>
                  <a:lnTo>
                    <a:pt x="2940824" y="37274"/>
                  </a:lnTo>
                  <a:lnTo>
                    <a:pt x="2946285" y="34734"/>
                  </a:lnTo>
                  <a:lnTo>
                    <a:pt x="2948813" y="28130"/>
                  </a:lnTo>
                  <a:lnTo>
                    <a:pt x="2943783" y="26327"/>
                  </a:lnTo>
                  <a:lnTo>
                    <a:pt x="2948762" y="19342"/>
                  </a:lnTo>
                  <a:lnTo>
                    <a:pt x="2952699" y="18288"/>
                  </a:lnTo>
                  <a:lnTo>
                    <a:pt x="2960293" y="20535"/>
                  </a:lnTo>
                  <a:lnTo>
                    <a:pt x="2962414" y="15113"/>
                  </a:lnTo>
                  <a:lnTo>
                    <a:pt x="2967393" y="13550"/>
                  </a:lnTo>
                  <a:lnTo>
                    <a:pt x="2973184" y="13322"/>
                  </a:lnTo>
                  <a:lnTo>
                    <a:pt x="2981248" y="16306"/>
                  </a:lnTo>
                  <a:lnTo>
                    <a:pt x="2982112" y="8928"/>
                  </a:lnTo>
                  <a:close/>
                </a:path>
                <a:path w="7740015" h="223520">
                  <a:moveTo>
                    <a:pt x="2993047" y="9182"/>
                  </a:moveTo>
                  <a:lnTo>
                    <a:pt x="2990189" y="10210"/>
                  </a:lnTo>
                  <a:lnTo>
                    <a:pt x="2985846" y="9182"/>
                  </a:lnTo>
                  <a:lnTo>
                    <a:pt x="2985617" y="13970"/>
                  </a:lnTo>
                  <a:lnTo>
                    <a:pt x="2988500" y="12992"/>
                  </a:lnTo>
                  <a:lnTo>
                    <a:pt x="2992844" y="14008"/>
                  </a:lnTo>
                  <a:lnTo>
                    <a:pt x="2993047" y="9182"/>
                  </a:lnTo>
                  <a:close/>
                </a:path>
                <a:path w="7740015" h="223520">
                  <a:moveTo>
                    <a:pt x="3039872" y="30200"/>
                  </a:moveTo>
                  <a:lnTo>
                    <a:pt x="3033560" y="28778"/>
                  </a:lnTo>
                  <a:lnTo>
                    <a:pt x="3032480" y="35153"/>
                  </a:lnTo>
                  <a:lnTo>
                    <a:pt x="3036595" y="34569"/>
                  </a:lnTo>
                  <a:lnTo>
                    <a:pt x="3037992" y="42316"/>
                  </a:lnTo>
                  <a:lnTo>
                    <a:pt x="3039821" y="35318"/>
                  </a:lnTo>
                  <a:lnTo>
                    <a:pt x="3039872" y="30200"/>
                  </a:lnTo>
                  <a:close/>
                </a:path>
                <a:path w="7740015" h="223520">
                  <a:moveTo>
                    <a:pt x="3954780" y="20205"/>
                  </a:moveTo>
                  <a:lnTo>
                    <a:pt x="3952951" y="17576"/>
                  </a:lnTo>
                  <a:lnTo>
                    <a:pt x="3951973" y="16205"/>
                  </a:lnTo>
                  <a:lnTo>
                    <a:pt x="3947350" y="19926"/>
                  </a:lnTo>
                  <a:lnTo>
                    <a:pt x="3949154" y="22542"/>
                  </a:lnTo>
                  <a:lnTo>
                    <a:pt x="3950182" y="24003"/>
                  </a:lnTo>
                  <a:lnTo>
                    <a:pt x="3954780" y="20205"/>
                  </a:lnTo>
                  <a:close/>
                </a:path>
                <a:path w="7740015" h="223520">
                  <a:moveTo>
                    <a:pt x="4289361" y="26530"/>
                  </a:moveTo>
                  <a:lnTo>
                    <a:pt x="4286529" y="27635"/>
                  </a:lnTo>
                  <a:lnTo>
                    <a:pt x="4282224" y="26428"/>
                  </a:lnTo>
                  <a:lnTo>
                    <a:pt x="4281944" y="31381"/>
                  </a:lnTo>
                  <a:lnTo>
                    <a:pt x="4284789" y="30327"/>
                  </a:lnTo>
                  <a:lnTo>
                    <a:pt x="4289095" y="31419"/>
                  </a:lnTo>
                  <a:lnTo>
                    <a:pt x="4289361" y="26530"/>
                  </a:lnTo>
                  <a:close/>
                </a:path>
                <a:path w="7740015" h="223520">
                  <a:moveTo>
                    <a:pt x="4314228" y="42189"/>
                  </a:moveTo>
                  <a:lnTo>
                    <a:pt x="4306989" y="41986"/>
                  </a:lnTo>
                  <a:lnTo>
                    <a:pt x="4306697" y="51993"/>
                  </a:lnTo>
                  <a:lnTo>
                    <a:pt x="4313936" y="52197"/>
                  </a:lnTo>
                  <a:lnTo>
                    <a:pt x="4314228" y="42189"/>
                  </a:lnTo>
                  <a:close/>
                </a:path>
                <a:path w="7740015" h="223520">
                  <a:moveTo>
                    <a:pt x="4350093" y="53149"/>
                  </a:moveTo>
                  <a:lnTo>
                    <a:pt x="4349039" y="42621"/>
                  </a:lnTo>
                  <a:lnTo>
                    <a:pt x="4344962" y="39255"/>
                  </a:lnTo>
                  <a:lnTo>
                    <a:pt x="4339018" y="40208"/>
                  </a:lnTo>
                  <a:lnTo>
                    <a:pt x="4332325" y="42659"/>
                  </a:lnTo>
                  <a:lnTo>
                    <a:pt x="4332490" y="36156"/>
                  </a:lnTo>
                  <a:lnTo>
                    <a:pt x="4322445" y="36131"/>
                  </a:lnTo>
                  <a:lnTo>
                    <a:pt x="4321492" y="42367"/>
                  </a:lnTo>
                  <a:lnTo>
                    <a:pt x="4327563" y="44564"/>
                  </a:lnTo>
                  <a:lnTo>
                    <a:pt x="4320489" y="48793"/>
                  </a:lnTo>
                  <a:lnTo>
                    <a:pt x="4321060" y="57442"/>
                  </a:lnTo>
                  <a:lnTo>
                    <a:pt x="4330141" y="56578"/>
                  </a:lnTo>
                  <a:lnTo>
                    <a:pt x="4337710" y="52463"/>
                  </a:lnTo>
                  <a:lnTo>
                    <a:pt x="4344213" y="49758"/>
                  </a:lnTo>
                  <a:lnTo>
                    <a:pt x="4350093" y="53149"/>
                  </a:lnTo>
                  <a:close/>
                </a:path>
                <a:path w="7740015" h="223520">
                  <a:moveTo>
                    <a:pt x="4359300" y="50863"/>
                  </a:moveTo>
                  <a:lnTo>
                    <a:pt x="4357509" y="48272"/>
                  </a:lnTo>
                  <a:lnTo>
                    <a:pt x="4356519" y="46939"/>
                  </a:lnTo>
                  <a:lnTo>
                    <a:pt x="4351921" y="50571"/>
                  </a:lnTo>
                  <a:lnTo>
                    <a:pt x="4353763" y="53238"/>
                  </a:lnTo>
                  <a:lnTo>
                    <a:pt x="4354677" y="54660"/>
                  </a:lnTo>
                  <a:lnTo>
                    <a:pt x="4359300" y="50863"/>
                  </a:lnTo>
                  <a:close/>
                </a:path>
                <a:path w="7740015" h="223520">
                  <a:moveTo>
                    <a:pt x="4397095" y="54394"/>
                  </a:moveTo>
                  <a:lnTo>
                    <a:pt x="4395482" y="43091"/>
                  </a:lnTo>
                  <a:lnTo>
                    <a:pt x="4386542" y="38214"/>
                  </a:lnTo>
                  <a:lnTo>
                    <a:pt x="4375721" y="38735"/>
                  </a:lnTo>
                  <a:lnTo>
                    <a:pt x="4368520" y="43611"/>
                  </a:lnTo>
                  <a:lnTo>
                    <a:pt x="4373689" y="50977"/>
                  </a:lnTo>
                  <a:lnTo>
                    <a:pt x="4381106" y="56705"/>
                  </a:lnTo>
                  <a:lnTo>
                    <a:pt x="4389374" y="58585"/>
                  </a:lnTo>
                  <a:lnTo>
                    <a:pt x="4397095" y="54394"/>
                  </a:lnTo>
                  <a:close/>
                </a:path>
                <a:path w="7740015" h="223520">
                  <a:moveTo>
                    <a:pt x="4413872" y="42418"/>
                  </a:moveTo>
                  <a:lnTo>
                    <a:pt x="4412069" y="39700"/>
                  </a:lnTo>
                  <a:lnTo>
                    <a:pt x="4411078" y="38315"/>
                  </a:lnTo>
                  <a:lnTo>
                    <a:pt x="4406493" y="42062"/>
                  </a:lnTo>
                  <a:lnTo>
                    <a:pt x="4408284" y="44665"/>
                  </a:lnTo>
                  <a:lnTo>
                    <a:pt x="4409211" y="46088"/>
                  </a:lnTo>
                  <a:lnTo>
                    <a:pt x="4413872" y="42418"/>
                  </a:lnTo>
                  <a:close/>
                </a:path>
                <a:path w="7740015" h="223520">
                  <a:moveTo>
                    <a:pt x="4515002" y="40081"/>
                  </a:moveTo>
                  <a:lnTo>
                    <a:pt x="4513237" y="37465"/>
                  </a:lnTo>
                  <a:lnTo>
                    <a:pt x="4512246" y="36042"/>
                  </a:lnTo>
                  <a:lnTo>
                    <a:pt x="4507662" y="39624"/>
                  </a:lnTo>
                  <a:lnTo>
                    <a:pt x="4509478" y="42240"/>
                  </a:lnTo>
                  <a:lnTo>
                    <a:pt x="4510443" y="43776"/>
                  </a:lnTo>
                  <a:lnTo>
                    <a:pt x="4515002" y="40081"/>
                  </a:lnTo>
                  <a:close/>
                </a:path>
                <a:path w="7740015" h="223520">
                  <a:moveTo>
                    <a:pt x="4534738" y="42900"/>
                  </a:moveTo>
                  <a:lnTo>
                    <a:pt x="4524387" y="41694"/>
                  </a:lnTo>
                  <a:lnTo>
                    <a:pt x="4516374" y="43776"/>
                  </a:lnTo>
                  <a:lnTo>
                    <a:pt x="4512792" y="52362"/>
                  </a:lnTo>
                  <a:lnTo>
                    <a:pt x="4523130" y="53619"/>
                  </a:lnTo>
                  <a:lnTo>
                    <a:pt x="4531118" y="51689"/>
                  </a:lnTo>
                  <a:lnTo>
                    <a:pt x="4534738" y="42900"/>
                  </a:lnTo>
                  <a:close/>
                </a:path>
                <a:path w="7740015" h="223520">
                  <a:moveTo>
                    <a:pt x="4577956" y="44005"/>
                  </a:moveTo>
                  <a:lnTo>
                    <a:pt x="4568990" y="43205"/>
                  </a:lnTo>
                  <a:lnTo>
                    <a:pt x="4560494" y="42621"/>
                  </a:lnTo>
                  <a:lnTo>
                    <a:pt x="4559655" y="53568"/>
                  </a:lnTo>
                  <a:lnTo>
                    <a:pt x="4565866" y="53657"/>
                  </a:lnTo>
                  <a:lnTo>
                    <a:pt x="4572597" y="54432"/>
                  </a:lnTo>
                  <a:lnTo>
                    <a:pt x="4577435" y="52387"/>
                  </a:lnTo>
                  <a:lnTo>
                    <a:pt x="4577956" y="44005"/>
                  </a:lnTo>
                  <a:close/>
                </a:path>
                <a:path w="7740015" h="223520">
                  <a:moveTo>
                    <a:pt x="4624578" y="66243"/>
                  </a:moveTo>
                  <a:lnTo>
                    <a:pt x="4624425" y="60286"/>
                  </a:lnTo>
                  <a:lnTo>
                    <a:pt x="4619041" y="63157"/>
                  </a:lnTo>
                  <a:lnTo>
                    <a:pt x="4624578" y="66243"/>
                  </a:lnTo>
                  <a:close/>
                </a:path>
                <a:path w="7740015" h="223520">
                  <a:moveTo>
                    <a:pt x="4667809" y="56324"/>
                  </a:moveTo>
                  <a:lnTo>
                    <a:pt x="4663554" y="57061"/>
                  </a:lnTo>
                  <a:lnTo>
                    <a:pt x="4657572" y="55206"/>
                  </a:lnTo>
                  <a:lnTo>
                    <a:pt x="4656823" y="61112"/>
                  </a:lnTo>
                  <a:lnTo>
                    <a:pt x="4661078" y="60439"/>
                  </a:lnTo>
                  <a:lnTo>
                    <a:pt x="4667059" y="62179"/>
                  </a:lnTo>
                  <a:lnTo>
                    <a:pt x="4667809" y="56324"/>
                  </a:lnTo>
                  <a:close/>
                </a:path>
                <a:path w="7740015" h="223520">
                  <a:moveTo>
                    <a:pt x="4725454" y="57823"/>
                  </a:moveTo>
                  <a:lnTo>
                    <a:pt x="4711903" y="56413"/>
                  </a:lnTo>
                  <a:lnTo>
                    <a:pt x="4713567" y="52120"/>
                  </a:lnTo>
                  <a:lnTo>
                    <a:pt x="4707471" y="57365"/>
                  </a:lnTo>
                  <a:lnTo>
                    <a:pt x="4705794" y="62674"/>
                  </a:lnTo>
                  <a:lnTo>
                    <a:pt x="4713579" y="63614"/>
                  </a:lnTo>
                  <a:lnTo>
                    <a:pt x="4722800" y="61556"/>
                  </a:lnTo>
                  <a:lnTo>
                    <a:pt x="4725454" y="57823"/>
                  </a:lnTo>
                  <a:close/>
                </a:path>
                <a:path w="7740015" h="223520">
                  <a:moveTo>
                    <a:pt x="4743450" y="58280"/>
                  </a:moveTo>
                  <a:lnTo>
                    <a:pt x="4739411" y="58750"/>
                  </a:lnTo>
                  <a:lnTo>
                    <a:pt x="4738103" y="51028"/>
                  </a:lnTo>
                  <a:lnTo>
                    <a:pt x="4736262" y="58102"/>
                  </a:lnTo>
                  <a:lnTo>
                    <a:pt x="4736147" y="63157"/>
                  </a:lnTo>
                  <a:lnTo>
                    <a:pt x="4742408" y="64566"/>
                  </a:lnTo>
                  <a:lnTo>
                    <a:pt x="4743450" y="58280"/>
                  </a:lnTo>
                  <a:close/>
                </a:path>
                <a:path w="7740015" h="223520">
                  <a:moveTo>
                    <a:pt x="4763097" y="56210"/>
                  </a:moveTo>
                  <a:lnTo>
                    <a:pt x="4758207" y="52666"/>
                  </a:lnTo>
                  <a:lnTo>
                    <a:pt x="4750714" y="58483"/>
                  </a:lnTo>
                  <a:lnTo>
                    <a:pt x="4761801" y="60896"/>
                  </a:lnTo>
                  <a:lnTo>
                    <a:pt x="4763097" y="56210"/>
                  </a:lnTo>
                  <a:close/>
                </a:path>
                <a:path w="7740015" h="223520">
                  <a:moveTo>
                    <a:pt x="4994199" y="51701"/>
                  </a:moveTo>
                  <a:lnTo>
                    <a:pt x="4988649" y="48615"/>
                  </a:lnTo>
                  <a:lnTo>
                    <a:pt x="4988865" y="54571"/>
                  </a:lnTo>
                  <a:lnTo>
                    <a:pt x="4994199" y="51701"/>
                  </a:lnTo>
                  <a:close/>
                </a:path>
                <a:path w="7740015" h="223520">
                  <a:moveTo>
                    <a:pt x="5258117" y="60744"/>
                  </a:moveTo>
                  <a:lnTo>
                    <a:pt x="5254028" y="61582"/>
                  </a:lnTo>
                  <a:lnTo>
                    <a:pt x="5256022" y="65773"/>
                  </a:lnTo>
                  <a:lnTo>
                    <a:pt x="5257990" y="65811"/>
                  </a:lnTo>
                  <a:lnTo>
                    <a:pt x="5258028" y="64185"/>
                  </a:lnTo>
                  <a:lnTo>
                    <a:pt x="5258079" y="62445"/>
                  </a:lnTo>
                  <a:lnTo>
                    <a:pt x="5258117" y="60744"/>
                  </a:lnTo>
                  <a:close/>
                </a:path>
                <a:path w="7740015" h="223520">
                  <a:moveTo>
                    <a:pt x="5266931" y="57327"/>
                  </a:moveTo>
                  <a:lnTo>
                    <a:pt x="5262715" y="55232"/>
                  </a:lnTo>
                  <a:lnTo>
                    <a:pt x="5258117" y="60744"/>
                  </a:lnTo>
                  <a:lnTo>
                    <a:pt x="5266741" y="61125"/>
                  </a:lnTo>
                  <a:lnTo>
                    <a:pt x="5266931" y="57327"/>
                  </a:lnTo>
                  <a:close/>
                </a:path>
                <a:path w="7740015" h="223520">
                  <a:moveTo>
                    <a:pt x="5279707" y="56222"/>
                  </a:moveTo>
                  <a:lnTo>
                    <a:pt x="5273510" y="54940"/>
                  </a:lnTo>
                  <a:lnTo>
                    <a:pt x="5272506" y="61074"/>
                  </a:lnTo>
                  <a:lnTo>
                    <a:pt x="5276532" y="60744"/>
                  </a:lnTo>
                  <a:lnTo>
                    <a:pt x="5277917" y="68554"/>
                  </a:lnTo>
                  <a:lnTo>
                    <a:pt x="5279631" y="61239"/>
                  </a:lnTo>
                  <a:lnTo>
                    <a:pt x="5279707" y="56222"/>
                  </a:lnTo>
                  <a:close/>
                </a:path>
                <a:path w="7740015" h="223520">
                  <a:moveTo>
                    <a:pt x="5973546" y="105003"/>
                  </a:moveTo>
                  <a:lnTo>
                    <a:pt x="5952096" y="104622"/>
                  </a:lnTo>
                  <a:lnTo>
                    <a:pt x="5952312" y="117246"/>
                  </a:lnTo>
                  <a:lnTo>
                    <a:pt x="5956986" y="123837"/>
                  </a:lnTo>
                  <a:lnTo>
                    <a:pt x="5966053" y="124701"/>
                  </a:lnTo>
                  <a:lnTo>
                    <a:pt x="5966193" y="117259"/>
                  </a:lnTo>
                  <a:lnTo>
                    <a:pt x="5968822" y="113423"/>
                  </a:lnTo>
                  <a:lnTo>
                    <a:pt x="5971946" y="110299"/>
                  </a:lnTo>
                  <a:lnTo>
                    <a:pt x="5973546" y="105003"/>
                  </a:lnTo>
                  <a:close/>
                </a:path>
                <a:path w="7740015" h="223520">
                  <a:moveTo>
                    <a:pt x="6044412" y="85877"/>
                  </a:moveTo>
                  <a:lnTo>
                    <a:pt x="6043955" y="82169"/>
                  </a:lnTo>
                  <a:lnTo>
                    <a:pt x="6040552" y="80302"/>
                  </a:lnTo>
                  <a:lnTo>
                    <a:pt x="6038062" y="85864"/>
                  </a:lnTo>
                  <a:lnTo>
                    <a:pt x="6044412" y="85877"/>
                  </a:lnTo>
                  <a:close/>
                </a:path>
                <a:path w="7740015" h="223520">
                  <a:moveTo>
                    <a:pt x="6048426" y="106095"/>
                  </a:moveTo>
                  <a:lnTo>
                    <a:pt x="6044374" y="109334"/>
                  </a:lnTo>
                  <a:lnTo>
                    <a:pt x="6045593" y="114109"/>
                  </a:lnTo>
                  <a:lnTo>
                    <a:pt x="6048222" y="114871"/>
                  </a:lnTo>
                  <a:lnTo>
                    <a:pt x="6048426" y="106095"/>
                  </a:lnTo>
                  <a:close/>
                </a:path>
                <a:path w="7740015" h="223520">
                  <a:moveTo>
                    <a:pt x="6053633" y="102857"/>
                  </a:moveTo>
                  <a:lnTo>
                    <a:pt x="6048159" y="99961"/>
                  </a:lnTo>
                  <a:lnTo>
                    <a:pt x="6048426" y="106095"/>
                  </a:lnTo>
                  <a:lnTo>
                    <a:pt x="6053633" y="102857"/>
                  </a:lnTo>
                  <a:close/>
                </a:path>
                <a:path w="7740015" h="223520">
                  <a:moveTo>
                    <a:pt x="6062954" y="88404"/>
                  </a:moveTo>
                  <a:lnTo>
                    <a:pt x="6060097" y="85471"/>
                  </a:lnTo>
                  <a:lnTo>
                    <a:pt x="6059297" y="91147"/>
                  </a:lnTo>
                  <a:lnTo>
                    <a:pt x="6059259" y="93891"/>
                  </a:lnTo>
                  <a:lnTo>
                    <a:pt x="6062103" y="96837"/>
                  </a:lnTo>
                  <a:lnTo>
                    <a:pt x="6062891" y="91186"/>
                  </a:lnTo>
                  <a:lnTo>
                    <a:pt x="6062954" y="88404"/>
                  </a:lnTo>
                  <a:close/>
                </a:path>
                <a:path w="7740015" h="223520">
                  <a:moveTo>
                    <a:pt x="6080734" y="86309"/>
                  </a:moveTo>
                  <a:lnTo>
                    <a:pt x="6077966" y="87464"/>
                  </a:lnTo>
                  <a:lnTo>
                    <a:pt x="6073724" y="86487"/>
                  </a:lnTo>
                  <a:lnTo>
                    <a:pt x="6073533" y="91300"/>
                  </a:lnTo>
                  <a:lnTo>
                    <a:pt x="6076340" y="90170"/>
                  </a:lnTo>
                  <a:lnTo>
                    <a:pt x="6080557" y="91236"/>
                  </a:lnTo>
                  <a:lnTo>
                    <a:pt x="6080734" y="86309"/>
                  </a:lnTo>
                  <a:close/>
                </a:path>
                <a:path w="7740015" h="223520">
                  <a:moveTo>
                    <a:pt x="6089650" y="88938"/>
                  </a:moveTo>
                  <a:lnTo>
                    <a:pt x="6087859" y="86385"/>
                  </a:lnTo>
                  <a:lnTo>
                    <a:pt x="6086856" y="85051"/>
                  </a:lnTo>
                  <a:lnTo>
                    <a:pt x="6082436" y="88760"/>
                  </a:lnTo>
                  <a:lnTo>
                    <a:pt x="6084240" y="91401"/>
                  </a:lnTo>
                  <a:lnTo>
                    <a:pt x="6085167" y="92811"/>
                  </a:lnTo>
                  <a:lnTo>
                    <a:pt x="6089650" y="88938"/>
                  </a:lnTo>
                  <a:close/>
                </a:path>
                <a:path w="7740015" h="223520">
                  <a:moveTo>
                    <a:pt x="6187275" y="87426"/>
                  </a:moveTo>
                  <a:lnTo>
                    <a:pt x="6181090" y="86029"/>
                  </a:lnTo>
                  <a:lnTo>
                    <a:pt x="6180150" y="92417"/>
                  </a:lnTo>
                  <a:lnTo>
                    <a:pt x="6180861" y="98374"/>
                  </a:lnTo>
                  <a:lnTo>
                    <a:pt x="6187275" y="92481"/>
                  </a:lnTo>
                  <a:lnTo>
                    <a:pt x="6187275" y="87426"/>
                  </a:lnTo>
                  <a:close/>
                </a:path>
                <a:path w="7740015" h="223520">
                  <a:moveTo>
                    <a:pt x="6198019" y="97231"/>
                  </a:moveTo>
                  <a:lnTo>
                    <a:pt x="6196266" y="89877"/>
                  </a:lnTo>
                  <a:lnTo>
                    <a:pt x="6194285" y="97624"/>
                  </a:lnTo>
                  <a:lnTo>
                    <a:pt x="6190577" y="97790"/>
                  </a:lnTo>
                  <a:lnTo>
                    <a:pt x="6191415" y="103847"/>
                  </a:lnTo>
                  <a:lnTo>
                    <a:pt x="6197803" y="102539"/>
                  </a:lnTo>
                  <a:lnTo>
                    <a:pt x="6198019" y="97231"/>
                  </a:lnTo>
                  <a:close/>
                </a:path>
                <a:path w="7740015" h="223520">
                  <a:moveTo>
                    <a:pt x="6233617" y="77889"/>
                  </a:moveTo>
                  <a:lnTo>
                    <a:pt x="6230874" y="79095"/>
                  </a:lnTo>
                  <a:lnTo>
                    <a:pt x="6226645" y="77978"/>
                  </a:lnTo>
                  <a:lnTo>
                    <a:pt x="6226467" y="82880"/>
                  </a:lnTo>
                  <a:lnTo>
                    <a:pt x="6229235" y="81737"/>
                  </a:lnTo>
                  <a:lnTo>
                    <a:pt x="6233465" y="82854"/>
                  </a:lnTo>
                  <a:lnTo>
                    <a:pt x="6233617" y="77889"/>
                  </a:lnTo>
                  <a:close/>
                </a:path>
                <a:path w="7740015" h="223520">
                  <a:moveTo>
                    <a:pt x="6271082" y="70929"/>
                  </a:moveTo>
                  <a:lnTo>
                    <a:pt x="6268313" y="66979"/>
                  </a:lnTo>
                  <a:lnTo>
                    <a:pt x="6263843" y="70802"/>
                  </a:lnTo>
                  <a:lnTo>
                    <a:pt x="6265672" y="73367"/>
                  </a:lnTo>
                  <a:lnTo>
                    <a:pt x="6266612" y="74803"/>
                  </a:lnTo>
                  <a:lnTo>
                    <a:pt x="6271082" y="70929"/>
                  </a:lnTo>
                  <a:close/>
                </a:path>
                <a:path w="7740015" h="223520">
                  <a:moveTo>
                    <a:pt x="7193039" y="84861"/>
                  </a:moveTo>
                  <a:lnTo>
                    <a:pt x="7190206" y="80886"/>
                  </a:lnTo>
                  <a:lnTo>
                    <a:pt x="7185939" y="84772"/>
                  </a:lnTo>
                  <a:lnTo>
                    <a:pt x="7187793" y="87261"/>
                  </a:lnTo>
                  <a:lnTo>
                    <a:pt x="7188797" y="88684"/>
                  </a:lnTo>
                  <a:lnTo>
                    <a:pt x="7193039" y="84861"/>
                  </a:lnTo>
                  <a:close/>
                </a:path>
                <a:path w="7740015" h="223520">
                  <a:moveTo>
                    <a:pt x="7200036" y="84772"/>
                  </a:moveTo>
                  <a:lnTo>
                    <a:pt x="7198182" y="82156"/>
                  </a:lnTo>
                  <a:lnTo>
                    <a:pt x="7197141" y="80797"/>
                  </a:lnTo>
                  <a:lnTo>
                    <a:pt x="7192937" y="84683"/>
                  </a:lnTo>
                  <a:lnTo>
                    <a:pt x="7194791" y="87172"/>
                  </a:lnTo>
                  <a:lnTo>
                    <a:pt x="7195769" y="88595"/>
                  </a:lnTo>
                  <a:lnTo>
                    <a:pt x="7200036" y="84772"/>
                  </a:lnTo>
                  <a:close/>
                </a:path>
                <a:path w="7740015" h="223520">
                  <a:moveTo>
                    <a:pt x="7250252" y="76327"/>
                  </a:moveTo>
                  <a:lnTo>
                    <a:pt x="7243331" y="71843"/>
                  </a:lnTo>
                  <a:lnTo>
                    <a:pt x="7236676" y="74091"/>
                  </a:lnTo>
                  <a:lnTo>
                    <a:pt x="7230758" y="80060"/>
                  </a:lnTo>
                  <a:lnTo>
                    <a:pt x="7226071" y="86690"/>
                  </a:lnTo>
                  <a:lnTo>
                    <a:pt x="7232942" y="85318"/>
                  </a:lnTo>
                  <a:lnTo>
                    <a:pt x="7239622" y="83629"/>
                  </a:lnTo>
                  <a:lnTo>
                    <a:pt x="7245578" y="80873"/>
                  </a:lnTo>
                  <a:lnTo>
                    <a:pt x="7250252" y="76327"/>
                  </a:lnTo>
                  <a:close/>
                </a:path>
                <a:path w="7740015" h="223520">
                  <a:moveTo>
                    <a:pt x="7274598" y="80937"/>
                  </a:moveTo>
                  <a:lnTo>
                    <a:pt x="7274585" y="75984"/>
                  </a:lnTo>
                  <a:lnTo>
                    <a:pt x="7271918" y="77266"/>
                  </a:lnTo>
                  <a:lnTo>
                    <a:pt x="7267727" y="76238"/>
                  </a:lnTo>
                  <a:lnTo>
                    <a:pt x="7267727" y="81140"/>
                  </a:lnTo>
                  <a:lnTo>
                    <a:pt x="7270407" y="79946"/>
                  </a:lnTo>
                  <a:lnTo>
                    <a:pt x="7274598" y="80937"/>
                  </a:lnTo>
                  <a:close/>
                </a:path>
                <a:path w="7740015" h="223520">
                  <a:moveTo>
                    <a:pt x="7298982" y="80594"/>
                  </a:moveTo>
                  <a:lnTo>
                    <a:pt x="7298931" y="75641"/>
                  </a:lnTo>
                  <a:lnTo>
                    <a:pt x="7288492" y="75780"/>
                  </a:lnTo>
                  <a:lnTo>
                    <a:pt x="7285850" y="77063"/>
                  </a:lnTo>
                  <a:lnTo>
                    <a:pt x="7281672" y="76034"/>
                  </a:lnTo>
                  <a:lnTo>
                    <a:pt x="7281634" y="80937"/>
                  </a:lnTo>
                  <a:lnTo>
                    <a:pt x="7292111" y="80797"/>
                  </a:lnTo>
                  <a:lnTo>
                    <a:pt x="7294740" y="79603"/>
                  </a:lnTo>
                  <a:lnTo>
                    <a:pt x="7298982" y="80594"/>
                  </a:lnTo>
                  <a:close/>
                </a:path>
                <a:path w="7740015" h="223520">
                  <a:moveTo>
                    <a:pt x="7340587" y="70180"/>
                  </a:moveTo>
                  <a:lnTo>
                    <a:pt x="7331138" y="71678"/>
                  </a:lnTo>
                  <a:lnTo>
                    <a:pt x="7324661" y="71628"/>
                  </a:lnTo>
                  <a:lnTo>
                    <a:pt x="7320115" y="73418"/>
                  </a:lnTo>
                  <a:lnTo>
                    <a:pt x="7316432" y="80441"/>
                  </a:lnTo>
                  <a:lnTo>
                    <a:pt x="7324344" y="80441"/>
                  </a:lnTo>
                  <a:lnTo>
                    <a:pt x="7332154" y="80276"/>
                  </a:lnTo>
                  <a:lnTo>
                    <a:pt x="7338136" y="77635"/>
                  </a:lnTo>
                  <a:lnTo>
                    <a:pt x="7340587" y="70180"/>
                  </a:lnTo>
                  <a:close/>
                </a:path>
                <a:path w="7740015" h="223520">
                  <a:moveTo>
                    <a:pt x="7389114" y="74066"/>
                  </a:moveTo>
                  <a:lnTo>
                    <a:pt x="7389038" y="69278"/>
                  </a:lnTo>
                  <a:lnTo>
                    <a:pt x="7386434" y="70383"/>
                  </a:lnTo>
                  <a:lnTo>
                    <a:pt x="7382319" y="69596"/>
                  </a:lnTo>
                  <a:lnTo>
                    <a:pt x="7382396" y="74383"/>
                  </a:lnTo>
                  <a:lnTo>
                    <a:pt x="7385012" y="73317"/>
                  </a:lnTo>
                  <a:lnTo>
                    <a:pt x="7389114" y="74066"/>
                  </a:lnTo>
                  <a:close/>
                </a:path>
                <a:path w="7740015" h="223520">
                  <a:moveTo>
                    <a:pt x="7400976" y="66357"/>
                  </a:moveTo>
                  <a:lnTo>
                    <a:pt x="7399160" y="63868"/>
                  </a:lnTo>
                  <a:lnTo>
                    <a:pt x="7398144" y="62534"/>
                  </a:lnTo>
                  <a:lnTo>
                    <a:pt x="7394041" y="66535"/>
                  </a:lnTo>
                  <a:lnTo>
                    <a:pt x="7395883" y="69037"/>
                  </a:lnTo>
                  <a:lnTo>
                    <a:pt x="7396886" y="70434"/>
                  </a:lnTo>
                  <a:lnTo>
                    <a:pt x="7400976" y="66357"/>
                  </a:lnTo>
                  <a:close/>
                </a:path>
                <a:path w="7740015" h="223520">
                  <a:moveTo>
                    <a:pt x="7423010" y="67932"/>
                  </a:moveTo>
                  <a:lnTo>
                    <a:pt x="7422972" y="63030"/>
                  </a:lnTo>
                  <a:lnTo>
                    <a:pt x="7420381" y="64325"/>
                  </a:lnTo>
                  <a:lnTo>
                    <a:pt x="7416254" y="63373"/>
                  </a:lnTo>
                  <a:lnTo>
                    <a:pt x="7416292" y="68326"/>
                  </a:lnTo>
                  <a:lnTo>
                    <a:pt x="7418959" y="67094"/>
                  </a:lnTo>
                  <a:lnTo>
                    <a:pt x="7423010" y="67932"/>
                  </a:lnTo>
                  <a:close/>
                </a:path>
                <a:path w="7740015" h="223520">
                  <a:moveTo>
                    <a:pt x="7455497" y="64452"/>
                  </a:moveTo>
                  <a:lnTo>
                    <a:pt x="7452690" y="60617"/>
                  </a:lnTo>
                  <a:lnTo>
                    <a:pt x="7448575" y="64617"/>
                  </a:lnTo>
                  <a:lnTo>
                    <a:pt x="7450442" y="67119"/>
                  </a:lnTo>
                  <a:lnTo>
                    <a:pt x="7451369" y="68516"/>
                  </a:lnTo>
                  <a:lnTo>
                    <a:pt x="7455497" y="64452"/>
                  </a:lnTo>
                  <a:close/>
                </a:path>
                <a:path w="7740015" h="223520">
                  <a:moveTo>
                    <a:pt x="7508151" y="60058"/>
                  </a:moveTo>
                  <a:lnTo>
                    <a:pt x="7504189" y="61061"/>
                  </a:lnTo>
                  <a:lnTo>
                    <a:pt x="7498423" y="59563"/>
                  </a:lnTo>
                  <a:lnTo>
                    <a:pt x="7498118" y="65455"/>
                  </a:lnTo>
                  <a:lnTo>
                    <a:pt x="7502093" y="64439"/>
                  </a:lnTo>
                  <a:lnTo>
                    <a:pt x="7507795" y="65976"/>
                  </a:lnTo>
                  <a:lnTo>
                    <a:pt x="7508151" y="60058"/>
                  </a:lnTo>
                  <a:close/>
                </a:path>
                <a:path w="7740015" h="223520">
                  <a:moveTo>
                    <a:pt x="7510983" y="139801"/>
                  </a:moveTo>
                  <a:lnTo>
                    <a:pt x="7510640" y="129908"/>
                  </a:lnTo>
                  <a:lnTo>
                    <a:pt x="7503769" y="130136"/>
                  </a:lnTo>
                  <a:lnTo>
                    <a:pt x="7504125" y="140042"/>
                  </a:lnTo>
                  <a:lnTo>
                    <a:pt x="7510983" y="139801"/>
                  </a:lnTo>
                  <a:close/>
                </a:path>
                <a:path w="7740015" h="223520">
                  <a:moveTo>
                    <a:pt x="7521803" y="59601"/>
                  </a:moveTo>
                  <a:lnTo>
                    <a:pt x="7517816" y="60604"/>
                  </a:lnTo>
                  <a:lnTo>
                    <a:pt x="7512075" y="59105"/>
                  </a:lnTo>
                  <a:lnTo>
                    <a:pt x="7511732" y="65011"/>
                  </a:lnTo>
                  <a:lnTo>
                    <a:pt x="7515733" y="63957"/>
                  </a:lnTo>
                  <a:lnTo>
                    <a:pt x="7521422" y="65493"/>
                  </a:lnTo>
                  <a:lnTo>
                    <a:pt x="7521803" y="59601"/>
                  </a:lnTo>
                  <a:close/>
                </a:path>
                <a:path w="7740015" h="223520">
                  <a:moveTo>
                    <a:pt x="7533868" y="61734"/>
                  </a:moveTo>
                  <a:lnTo>
                    <a:pt x="7532027" y="59232"/>
                  </a:lnTo>
                  <a:lnTo>
                    <a:pt x="7531011" y="57899"/>
                  </a:lnTo>
                  <a:lnTo>
                    <a:pt x="7526896" y="61899"/>
                  </a:lnTo>
                  <a:lnTo>
                    <a:pt x="7528763" y="64401"/>
                  </a:lnTo>
                  <a:lnTo>
                    <a:pt x="7529779" y="65786"/>
                  </a:lnTo>
                  <a:lnTo>
                    <a:pt x="7533868" y="61734"/>
                  </a:lnTo>
                  <a:close/>
                </a:path>
                <a:path w="7740015" h="223520">
                  <a:moveTo>
                    <a:pt x="7567130" y="87820"/>
                  </a:moveTo>
                  <a:lnTo>
                    <a:pt x="7567079" y="83019"/>
                  </a:lnTo>
                  <a:lnTo>
                    <a:pt x="7564450" y="84188"/>
                  </a:lnTo>
                  <a:lnTo>
                    <a:pt x="7560323" y="83400"/>
                  </a:lnTo>
                  <a:lnTo>
                    <a:pt x="7560424" y="88315"/>
                  </a:lnTo>
                  <a:lnTo>
                    <a:pt x="7563015" y="87045"/>
                  </a:lnTo>
                  <a:lnTo>
                    <a:pt x="7567130" y="87820"/>
                  </a:lnTo>
                  <a:close/>
                </a:path>
                <a:path w="7740015" h="223520">
                  <a:moveTo>
                    <a:pt x="7581049" y="177368"/>
                  </a:moveTo>
                  <a:lnTo>
                    <a:pt x="7553617" y="178308"/>
                  </a:lnTo>
                  <a:lnTo>
                    <a:pt x="7551013" y="179476"/>
                  </a:lnTo>
                  <a:lnTo>
                    <a:pt x="7546848" y="178612"/>
                  </a:lnTo>
                  <a:lnTo>
                    <a:pt x="7546899" y="183476"/>
                  </a:lnTo>
                  <a:lnTo>
                    <a:pt x="7564082" y="182892"/>
                  </a:lnTo>
                  <a:lnTo>
                    <a:pt x="7568946" y="182295"/>
                  </a:lnTo>
                  <a:lnTo>
                    <a:pt x="7574801" y="183032"/>
                  </a:lnTo>
                  <a:lnTo>
                    <a:pt x="7579525" y="182321"/>
                  </a:lnTo>
                  <a:lnTo>
                    <a:pt x="7581049" y="177368"/>
                  </a:lnTo>
                  <a:close/>
                </a:path>
                <a:path w="7740015" h="223520">
                  <a:moveTo>
                    <a:pt x="7729182" y="214668"/>
                  </a:moveTo>
                  <a:lnTo>
                    <a:pt x="7727302" y="212166"/>
                  </a:lnTo>
                  <a:lnTo>
                    <a:pt x="7726286" y="210934"/>
                  </a:lnTo>
                  <a:lnTo>
                    <a:pt x="7722209" y="214769"/>
                  </a:lnTo>
                  <a:lnTo>
                    <a:pt x="7724127" y="217309"/>
                  </a:lnTo>
                  <a:lnTo>
                    <a:pt x="7725118" y="218668"/>
                  </a:lnTo>
                  <a:lnTo>
                    <a:pt x="7729182" y="214668"/>
                  </a:lnTo>
                  <a:close/>
                </a:path>
                <a:path w="7740015" h="223520">
                  <a:moveTo>
                    <a:pt x="7739812" y="219417"/>
                  </a:moveTo>
                  <a:lnTo>
                    <a:pt x="7737907" y="216852"/>
                  </a:lnTo>
                  <a:lnTo>
                    <a:pt x="7736840" y="215480"/>
                  </a:lnTo>
                  <a:lnTo>
                    <a:pt x="7732789" y="219506"/>
                  </a:lnTo>
                  <a:lnTo>
                    <a:pt x="7734681" y="222008"/>
                  </a:lnTo>
                  <a:lnTo>
                    <a:pt x="7735697" y="223253"/>
                  </a:lnTo>
                  <a:lnTo>
                    <a:pt x="7739812" y="21941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0941" y="5023535"/>
              <a:ext cx="7834630" cy="435609"/>
            </a:xfrm>
            <a:custGeom>
              <a:avLst/>
              <a:gdLst/>
              <a:ahLst/>
              <a:cxnLst/>
              <a:rect l="l" t="t" r="r" b="b"/>
              <a:pathLst>
                <a:path w="7834630" h="435610">
                  <a:moveTo>
                    <a:pt x="7696" y="49441"/>
                  </a:moveTo>
                  <a:lnTo>
                    <a:pt x="5562" y="47002"/>
                  </a:lnTo>
                  <a:lnTo>
                    <a:pt x="4432" y="45669"/>
                  </a:lnTo>
                  <a:lnTo>
                    <a:pt x="0" y="49644"/>
                  </a:lnTo>
                  <a:lnTo>
                    <a:pt x="2120" y="52057"/>
                  </a:lnTo>
                  <a:lnTo>
                    <a:pt x="3352" y="53428"/>
                  </a:lnTo>
                  <a:lnTo>
                    <a:pt x="7696" y="49441"/>
                  </a:lnTo>
                  <a:close/>
                </a:path>
                <a:path w="7834630" h="435610">
                  <a:moveTo>
                    <a:pt x="21005" y="50914"/>
                  </a:moveTo>
                  <a:lnTo>
                    <a:pt x="20789" y="46126"/>
                  </a:lnTo>
                  <a:lnTo>
                    <a:pt x="17907" y="47383"/>
                  </a:lnTo>
                  <a:lnTo>
                    <a:pt x="13309" y="46596"/>
                  </a:lnTo>
                  <a:lnTo>
                    <a:pt x="13538" y="51396"/>
                  </a:lnTo>
                  <a:lnTo>
                    <a:pt x="16395" y="50228"/>
                  </a:lnTo>
                  <a:lnTo>
                    <a:pt x="21005" y="50914"/>
                  </a:lnTo>
                  <a:close/>
                </a:path>
                <a:path w="7834630" h="435610">
                  <a:moveTo>
                    <a:pt x="24549" y="18592"/>
                  </a:moveTo>
                  <a:lnTo>
                    <a:pt x="22339" y="15989"/>
                  </a:lnTo>
                  <a:lnTo>
                    <a:pt x="21196" y="14719"/>
                  </a:lnTo>
                  <a:lnTo>
                    <a:pt x="16789" y="18770"/>
                  </a:lnTo>
                  <a:lnTo>
                    <a:pt x="18923" y="21221"/>
                  </a:lnTo>
                  <a:lnTo>
                    <a:pt x="20053" y="22555"/>
                  </a:lnTo>
                  <a:lnTo>
                    <a:pt x="24549" y="18592"/>
                  </a:lnTo>
                  <a:close/>
                </a:path>
                <a:path w="7834630" h="435610">
                  <a:moveTo>
                    <a:pt x="34658" y="52857"/>
                  </a:moveTo>
                  <a:lnTo>
                    <a:pt x="32512" y="50330"/>
                  </a:lnTo>
                  <a:lnTo>
                    <a:pt x="31369" y="49022"/>
                  </a:lnTo>
                  <a:lnTo>
                    <a:pt x="26962" y="53136"/>
                  </a:lnTo>
                  <a:lnTo>
                    <a:pt x="29133" y="55664"/>
                  </a:lnTo>
                  <a:lnTo>
                    <a:pt x="30200" y="56921"/>
                  </a:lnTo>
                  <a:lnTo>
                    <a:pt x="34658" y="52857"/>
                  </a:lnTo>
                  <a:close/>
                </a:path>
                <a:path w="7834630" h="435610">
                  <a:moveTo>
                    <a:pt x="62077" y="375920"/>
                  </a:moveTo>
                  <a:lnTo>
                    <a:pt x="59956" y="373481"/>
                  </a:lnTo>
                  <a:lnTo>
                    <a:pt x="58902" y="372186"/>
                  </a:lnTo>
                  <a:lnTo>
                    <a:pt x="54533" y="376275"/>
                  </a:lnTo>
                  <a:lnTo>
                    <a:pt x="56629" y="378726"/>
                  </a:lnTo>
                  <a:lnTo>
                    <a:pt x="57746" y="380022"/>
                  </a:lnTo>
                  <a:lnTo>
                    <a:pt x="62077" y="375920"/>
                  </a:lnTo>
                  <a:close/>
                </a:path>
                <a:path w="7834630" h="435610">
                  <a:moveTo>
                    <a:pt x="75806" y="282790"/>
                  </a:moveTo>
                  <a:lnTo>
                    <a:pt x="75374" y="277749"/>
                  </a:lnTo>
                  <a:lnTo>
                    <a:pt x="68795" y="276847"/>
                  </a:lnTo>
                  <a:lnTo>
                    <a:pt x="68338" y="283210"/>
                  </a:lnTo>
                  <a:lnTo>
                    <a:pt x="69557" y="289090"/>
                  </a:lnTo>
                  <a:lnTo>
                    <a:pt x="72720" y="285991"/>
                  </a:lnTo>
                  <a:lnTo>
                    <a:pt x="75806" y="282790"/>
                  </a:lnTo>
                  <a:close/>
                </a:path>
                <a:path w="7834630" h="435610">
                  <a:moveTo>
                    <a:pt x="81838" y="367271"/>
                  </a:moveTo>
                  <a:lnTo>
                    <a:pt x="74930" y="368300"/>
                  </a:lnTo>
                  <a:lnTo>
                    <a:pt x="69011" y="370459"/>
                  </a:lnTo>
                  <a:lnTo>
                    <a:pt x="65151" y="375005"/>
                  </a:lnTo>
                  <a:lnTo>
                    <a:pt x="64389" y="383146"/>
                  </a:lnTo>
                  <a:lnTo>
                    <a:pt x="72859" y="381025"/>
                  </a:lnTo>
                  <a:lnTo>
                    <a:pt x="79946" y="377228"/>
                  </a:lnTo>
                  <a:lnTo>
                    <a:pt x="81838" y="367271"/>
                  </a:lnTo>
                  <a:close/>
                </a:path>
                <a:path w="7834630" h="435610">
                  <a:moveTo>
                    <a:pt x="88379" y="274586"/>
                  </a:moveTo>
                  <a:lnTo>
                    <a:pt x="86271" y="272148"/>
                  </a:lnTo>
                  <a:lnTo>
                    <a:pt x="85128" y="270852"/>
                  </a:lnTo>
                  <a:lnTo>
                    <a:pt x="80822" y="274802"/>
                  </a:lnTo>
                  <a:lnTo>
                    <a:pt x="82918" y="277304"/>
                  </a:lnTo>
                  <a:lnTo>
                    <a:pt x="83997" y="278638"/>
                  </a:lnTo>
                  <a:lnTo>
                    <a:pt x="88379" y="274586"/>
                  </a:lnTo>
                  <a:close/>
                </a:path>
                <a:path w="7834630" h="435610">
                  <a:moveTo>
                    <a:pt x="94234" y="386461"/>
                  </a:moveTo>
                  <a:lnTo>
                    <a:pt x="93992" y="381469"/>
                  </a:lnTo>
                  <a:lnTo>
                    <a:pt x="91224" y="382854"/>
                  </a:lnTo>
                  <a:lnTo>
                    <a:pt x="86728" y="382181"/>
                  </a:lnTo>
                  <a:lnTo>
                    <a:pt x="86931" y="386930"/>
                  </a:lnTo>
                  <a:lnTo>
                    <a:pt x="89763" y="385724"/>
                  </a:lnTo>
                  <a:lnTo>
                    <a:pt x="94234" y="386461"/>
                  </a:lnTo>
                  <a:close/>
                </a:path>
                <a:path w="7834630" h="435610">
                  <a:moveTo>
                    <a:pt x="106057" y="38735"/>
                  </a:moveTo>
                  <a:lnTo>
                    <a:pt x="102781" y="35013"/>
                  </a:lnTo>
                  <a:lnTo>
                    <a:pt x="98361" y="39027"/>
                  </a:lnTo>
                  <a:lnTo>
                    <a:pt x="100457" y="41567"/>
                  </a:lnTo>
                  <a:lnTo>
                    <a:pt x="101587" y="42760"/>
                  </a:lnTo>
                  <a:lnTo>
                    <a:pt x="106057" y="38735"/>
                  </a:lnTo>
                  <a:close/>
                </a:path>
                <a:path w="7834630" h="435610">
                  <a:moveTo>
                    <a:pt x="113068" y="335534"/>
                  </a:moveTo>
                  <a:lnTo>
                    <a:pt x="112864" y="332727"/>
                  </a:lnTo>
                  <a:lnTo>
                    <a:pt x="109651" y="330034"/>
                  </a:lnTo>
                  <a:lnTo>
                    <a:pt x="109359" y="335749"/>
                  </a:lnTo>
                  <a:lnTo>
                    <a:pt x="109550" y="338455"/>
                  </a:lnTo>
                  <a:lnTo>
                    <a:pt x="112814" y="341160"/>
                  </a:lnTo>
                  <a:lnTo>
                    <a:pt x="113068" y="335534"/>
                  </a:lnTo>
                  <a:close/>
                </a:path>
                <a:path w="7834630" h="435610">
                  <a:moveTo>
                    <a:pt x="119405" y="265137"/>
                  </a:moveTo>
                  <a:lnTo>
                    <a:pt x="119151" y="260184"/>
                  </a:lnTo>
                  <a:lnTo>
                    <a:pt x="116281" y="261543"/>
                  </a:lnTo>
                  <a:lnTo>
                    <a:pt x="111798" y="260858"/>
                  </a:lnTo>
                  <a:lnTo>
                    <a:pt x="112052" y="265671"/>
                  </a:lnTo>
                  <a:lnTo>
                    <a:pt x="114858" y="264299"/>
                  </a:lnTo>
                  <a:lnTo>
                    <a:pt x="119405" y="265137"/>
                  </a:lnTo>
                  <a:close/>
                </a:path>
                <a:path w="7834630" h="435610">
                  <a:moveTo>
                    <a:pt x="123659" y="215112"/>
                  </a:moveTo>
                  <a:lnTo>
                    <a:pt x="120726" y="209575"/>
                  </a:lnTo>
                  <a:lnTo>
                    <a:pt x="117221" y="211569"/>
                  </a:lnTo>
                  <a:lnTo>
                    <a:pt x="116941" y="215328"/>
                  </a:lnTo>
                  <a:lnTo>
                    <a:pt x="123659" y="215112"/>
                  </a:lnTo>
                  <a:close/>
                </a:path>
                <a:path w="7834630" h="435610">
                  <a:moveTo>
                    <a:pt x="130441" y="204711"/>
                  </a:moveTo>
                  <a:lnTo>
                    <a:pt x="130098" y="199669"/>
                  </a:lnTo>
                  <a:lnTo>
                    <a:pt x="126720" y="197535"/>
                  </a:lnTo>
                  <a:lnTo>
                    <a:pt x="121602" y="194970"/>
                  </a:lnTo>
                  <a:lnTo>
                    <a:pt x="116992" y="194983"/>
                  </a:lnTo>
                  <a:lnTo>
                    <a:pt x="115100" y="200533"/>
                  </a:lnTo>
                  <a:lnTo>
                    <a:pt x="121793" y="199580"/>
                  </a:lnTo>
                  <a:lnTo>
                    <a:pt x="123444" y="206197"/>
                  </a:lnTo>
                  <a:lnTo>
                    <a:pt x="130441" y="204711"/>
                  </a:lnTo>
                  <a:close/>
                </a:path>
                <a:path w="7834630" h="435610">
                  <a:moveTo>
                    <a:pt x="136766" y="299212"/>
                  </a:moveTo>
                  <a:lnTo>
                    <a:pt x="130708" y="300266"/>
                  </a:lnTo>
                  <a:lnTo>
                    <a:pt x="126733" y="298107"/>
                  </a:lnTo>
                  <a:lnTo>
                    <a:pt x="123037" y="295503"/>
                  </a:lnTo>
                  <a:lnTo>
                    <a:pt x="117792" y="295224"/>
                  </a:lnTo>
                  <a:lnTo>
                    <a:pt x="118148" y="300278"/>
                  </a:lnTo>
                  <a:lnTo>
                    <a:pt x="122047" y="302882"/>
                  </a:lnTo>
                  <a:lnTo>
                    <a:pt x="128295" y="305130"/>
                  </a:lnTo>
                  <a:lnTo>
                    <a:pt x="134112" y="304673"/>
                  </a:lnTo>
                  <a:lnTo>
                    <a:pt x="136766" y="299212"/>
                  </a:lnTo>
                  <a:close/>
                </a:path>
                <a:path w="7834630" h="435610">
                  <a:moveTo>
                    <a:pt x="139395" y="205651"/>
                  </a:moveTo>
                  <a:lnTo>
                    <a:pt x="135026" y="204901"/>
                  </a:lnTo>
                  <a:lnTo>
                    <a:pt x="130441" y="204711"/>
                  </a:lnTo>
                  <a:lnTo>
                    <a:pt x="131102" y="214693"/>
                  </a:lnTo>
                  <a:lnTo>
                    <a:pt x="133591" y="214566"/>
                  </a:lnTo>
                  <a:lnTo>
                    <a:pt x="138582" y="214274"/>
                  </a:lnTo>
                  <a:lnTo>
                    <a:pt x="139395" y="205651"/>
                  </a:lnTo>
                  <a:close/>
                </a:path>
                <a:path w="7834630" h="435610">
                  <a:moveTo>
                    <a:pt x="144424" y="188912"/>
                  </a:moveTo>
                  <a:lnTo>
                    <a:pt x="143776" y="178955"/>
                  </a:lnTo>
                  <a:lnTo>
                    <a:pt x="137782" y="179298"/>
                  </a:lnTo>
                  <a:lnTo>
                    <a:pt x="137248" y="182892"/>
                  </a:lnTo>
                  <a:lnTo>
                    <a:pt x="140144" y="187007"/>
                  </a:lnTo>
                  <a:lnTo>
                    <a:pt x="144424" y="188912"/>
                  </a:lnTo>
                  <a:close/>
                </a:path>
                <a:path w="7834630" h="435610">
                  <a:moveTo>
                    <a:pt x="148932" y="189369"/>
                  </a:moveTo>
                  <a:lnTo>
                    <a:pt x="146723" y="188925"/>
                  </a:lnTo>
                  <a:lnTo>
                    <a:pt x="144424" y="188912"/>
                  </a:lnTo>
                  <a:lnTo>
                    <a:pt x="144005" y="193154"/>
                  </a:lnTo>
                  <a:lnTo>
                    <a:pt x="146202" y="193459"/>
                  </a:lnTo>
                  <a:lnTo>
                    <a:pt x="148501" y="193751"/>
                  </a:lnTo>
                  <a:lnTo>
                    <a:pt x="148932" y="189369"/>
                  </a:lnTo>
                  <a:close/>
                </a:path>
                <a:path w="7834630" h="435610">
                  <a:moveTo>
                    <a:pt x="178701" y="311734"/>
                  </a:moveTo>
                  <a:lnTo>
                    <a:pt x="163791" y="312572"/>
                  </a:lnTo>
                  <a:lnTo>
                    <a:pt x="159448" y="313690"/>
                  </a:lnTo>
                  <a:lnTo>
                    <a:pt x="153212" y="312369"/>
                  </a:lnTo>
                  <a:lnTo>
                    <a:pt x="152946" y="318312"/>
                  </a:lnTo>
                  <a:lnTo>
                    <a:pt x="167830" y="317461"/>
                  </a:lnTo>
                  <a:lnTo>
                    <a:pt x="172186" y="316369"/>
                  </a:lnTo>
                  <a:lnTo>
                    <a:pt x="178447" y="317652"/>
                  </a:lnTo>
                  <a:lnTo>
                    <a:pt x="178701" y="311734"/>
                  </a:lnTo>
                  <a:close/>
                </a:path>
                <a:path w="7834630" h="435610">
                  <a:moveTo>
                    <a:pt x="194602" y="322567"/>
                  </a:moveTo>
                  <a:lnTo>
                    <a:pt x="193103" y="318795"/>
                  </a:lnTo>
                  <a:lnTo>
                    <a:pt x="191274" y="317423"/>
                  </a:lnTo>
                  <a:lnTo>
                    <a:pt x="190423" y="321246"/>
                  </a:lnTo>
                  <a:lnTo>
                    <a:pt x="187934" y="321729"/>
                  </a:lnTo>
                  <a:lnTo>
                    <a:pt x="188785" y="324700"/>
                  </a:lnTo>
                  <a:lnTo>
                    <a:pt x="191477" y="327113"/>
                  </a:lnTo>
                  <a:lnTo>
                    <a:pt x="194462" y="325907"/>
                  </a:lnTo>
                  <a:lnTo>
                    <a:pt x="194602" y="322567"/>
                  </a:lnTo>
                  <a:close/>
                </a:path>
                <a:path w="7834630" h="435610">
                  <a:moveTo>
                    <a:pt x="232689" y="313029"/>
                  </a:moveTo>
                  <a:lnTo>
                    <a:pt x="223570" y="314286"/>
                  </a:lnTo>
                  <a:lnTo>
                    <a:pt x="208699" y="315125"/>
                  </a:lnTo>
                  <a:lnTo>
                    <a:pt x="202539" y="313956"/>
                  </a:lnTo>
                  <a:lnTo>
                    <a:pt x="199072" y="322453"/>
                  </a:lnTo>
                  <a:lnTo>
                    <a:pt x="205587" y="325272"/>
                  </a:lnTo>
                  <a:lnTo>
                    <a:pt x="205625" y="322249"/>
                  </a:lnTo>
                  <a:lnTo>
                    <a:pt x="205803" y="319443"/>
                  </a:lnTo>
                  <a:lnTo>
                    <a:pt x="209003" y="320192"/>
                  </a:lnTo>
                  <a:lnTo>
                    <a:pt x="223875" y="319354"/>
                  </a:lnTo>
                  <a:lnTo>
                    <a:pt x="230225" y="319989"/>
                  </a:lnTo>
                  <a:lnTo>
                    <a:pt x="232689" y="313029"/>
                  </a:lnTo>
                  <a:close/>
                </a:path>
                <a:path w="7834630" h="435610">
                  <a:moveTo>
                    <a:pt x="239344" y="203314"/>
                  </a:moveTo>
                  <a:lnTo>
                    <a:pt x="239153" y="198539"/>
                  </a:lnTo>
                  <a:lnTo>
                    <a:pt x="236308" y="199783"/>
                  </a:lnTo>
                  <a:lnTo>
                    <a:pt x="231762" y="199034"/>
                  </a:lnTo>
                  <a:lnTo>
                    <a:pt x="231927" y="203898"/>
                  </a:lnTo>
                  <a:lnTo>
                    <a:pt x="234797" y="202628"/>
                  </a:lnTo>
                  <a:lnTo>
                    <a:pt x="239344" y="203314"/>
                  </a:lnTo>
                  <a:close/>
                </a:path>
                <a:path w="7834630" h="435610">
                  <a:moveTo>
                    <a:pt x="268427" y="316814"/>
                  </a:moveTo>
                  <a:lnTo>
                    <a:pt x="266852" y="315620"/>
                  </a:lnTo>
                  <a:lnTo>
                    <a:pt x="266242" y="316153"/>
                  </a:lnTo>
                  <a:lnTo>
                    <a:pt x="268427" y="316814"/>
                  </a:lnTo>
                  <a:close/>
                </a:path>
                <a:path w="7834630" h="435610">
                  <a:moveTo>
                    <a:pt x="282765" y="305803"/>
                  </a:moveTo>
                  <a:lnTo>
                    <a:pt x="272580" y="304939"/>
                  </a:lnTo>
                  <a:lnTo>
                    <a:pt x="265684" y="308381"/>
                  </a:lnTo>
                  <a:lnTo>
                    <a:pt x="263753" y="313270"/>
                  </a:lnTo>
                  <a:lnTo>
                    <a:pt x="266852" y="315620"/>
                  </a:lnTo>
                  <a:lnTo>
                    <a:pt x="271183" y="311861"/>
                  </a:lnTo>
                  <a:lnTo>
                    <a:pt x="276021" y="309791"/>
                  </a:lnTo>
                  <a:lnTo>
                    <a:pt x="282663" y="312356"/>
                  </a:lnTo>
                  <a:lnTo>
                    <a:pt x="282702" y="309791"/>
                  </a:lnTo>
                  <a:lnTo>
                    <a:pt x="282765" y="305803"/>
                  </a:lnTo>
                  <a:close/>
                </a:path>
                <a:path w="7834630" h="435610">
                  <a:moveTo>
                    <a:pt x="284276" y="166624"/>
                  </a:moveTo>
                  <a:lnTo>
                    <a:pt x="281863" y="156019"/>
                  </a:lnTo>
                  <a:lnTo>
                    <a:pt x="274396" y="156438"/>
                  </a:lnTo>
                  <a:lnTo>
                    <a:pt x="274688" y="161556"/>
                  </a:lnTo>
                  <a:lnTo>
                    <a:pt x="271678" y="162674"/>
                  </a:lnTo>
                  <a:lnTo>
                    <a:pt x="271221" y="166624"/>
                  </a:lnTo>
                  <a:lnTo>
                    <a:pt x="277101" y="165849"/>
                  </a:lnTo>
                  <a:lnTo>
                    <a:pt x="284276" y="166624"/>
                  </a:lnTo>
                  <a:close/>
                </a:path>
                <a:path w="7834630" h="435610">
                  <a:moveTo>
                    <a:pt x="287197" y="148348"/>
                  </a:moveTo>
                  <a:lnTo>
                    <a:pt x="285127" y="145859"/>
                  </a:lnTo>
                  <a:lnTo>
                    <a:pt x="283984" y="144589"/>
                  </a:lnTo>
                  <a:lnTo>
                    <a:pt x="279527" y="148691"/>
                  </a:lnTo>
                  <a:lnTo>
                    <a:pt x="281597" y="151130"/>
                  </a:lnTo>
                  <a:lnTo>
                    <a:pt x="282778" y="152425"/>
                  </a:lnTo>
                  <a:lnTo>
                    <a:pt x="287197" y="148348"/>
                  </a:lnTo>
                  <a:close/>
                </a:path>
                <a:path w="7834630" h="435610">
                  <a:moveTo>
                    <a:pt x="294589" y="282829"/>
                  </a:moveTo>
                  <a:lnTo>
                    <a:pt x="292544" y="280377"/>
                  </a:lnTo>
                  <a:lnTo>
                    <a:pt x="291414" y="279082"/>
                  </a:lnTo>
                  <a:lnTo>
                    <a:pt x="286994" y="283057"/>
                  </a:lnTo>
                  <a:lnTo>
                    <a:pt x="289039" y="285508"/>
                  </a:lnTo>
                  <a:lnTo>
                    <a:pt x="290220" y="286893"/>
                  </a:lnTo>
                  <a:lnTo>
                    <a:pt x="294589" y="282829"/>
                  </a:lnTo>
                  <a:close/>
                </a:path>
                <a:path w="7834630" h="435610">
                  <a:moveTo>
                    <a:pt x="295275" y="157924"/>
                  </a:moveTo>
                  <a:lnTo>
                    <a:pt x="292100" y="154063"/>
                  </a:lnTo>
                  <a:lnTo>
                    <a:pt x="287655" y="158140"/>
                  </a:lnTo>
                  <a:lnTo>
                    <a:pt x="289737" y="160705"/>
                  </a:lnTo>
                  <a:lnTo>
                    <a:pt x="290842" y="162064"/>
                  </a:lnTo>
                  <a:lnTo>
                    <a:pt x="295275" y="157924"/>
                  </a:lnTo>
                  <a:close/>
                </a:path>
                <a:path w="7834630" h="435610">
                  <a:moveTo>
                    <a:pt x="300520" y="289928"/>
                  </a:moveTo>
                  <a:lnTo>
                    <a:pt x="299935" y="289547"/>
                  </a:lnTo>
                  <a:lnTo>
                    <a:pt x="299593" y="289826"/>
                  </a:lnTo>
                  <a:lnTo>
                    <a:pt x="300520" y="289928"/>
                  </a:lnTo>
                  <a:close/>
                </a:path>
                <a:path w="7834630" h="435610">
                  <a:moveTo>
                    <a:pt x="311213" y="279336"/>
                  </a:moveTo>
                  <a:lnTo>
                    <a:pt x="302831" y="278523"/>
                  </a:lnTo>
                  <a:lnTo>
                    <a:pt x="297040" y="281965"/>
                  </a:lnTo>
                  <a:lnTo>
                    <a:pt x="295668" y="286727"/>
                  </a:lnTo>
                  <a:lnTo>
                    <a:pt x="299935" y="289547"/>
                  </a:lnTo>
                  <a:lnTo>
                    <a:pt x="311124" y="280390"/>
                  </a:lnTo>
                  <a:lnTo>
                    <a:pt x="311213" y="279336"/>
                  </a:lnTo>
                  <a:close/>
                </a:path>
                <a:path w="7834630" h="435610">
                  <a:moveTo>
                    <a:pt x="333159" y="286639"/>
                  </a:moveTo>
                  <a:lnTo>
                    <a:pt x="326313" y="283387"/>
                  </a:lnTo>
                  <a:lnTo>
                    <a:pt x="326110" y="289293"/>
                  </a:lnTo>
                  <a:lnTo>
                    <a:pt x="320306" y="295160"/>
                  </a:lnTo>
                  <a:lnTo>
                    <a:pt x="327088" y="298424"/>
                  </a:lnTo>
                  <a:lnTo>
                    <a:pt x="327329" y="292595"/>
                  </a:lnTo>
                  <a:lnTo>
                    <a:pt x="333159" y="286639"/>
                  </a:lnTo>
                  <a:close/>
                </a:path>
                <a:path w="7834630" h="435610">
                  <a:moveTo>
                    <a:pt x="368147" y="146253"/>
                  </a:moveTo>
                  <a:lnTo>
                    <a:pt x="367817" y="141401"/>
                  </a:lnTo>
                  <a:lnTo>
                    <a:pt x="363385" y="142646"/>
                  </a:lnTo>
                  <a:lnTo>
                    <a:pt x="360387" y="141605"/>
                  </a:lnTo>
                  <a:lnTo>
                    <a:pt x="360718" y="146596"/>
                  </a:lnTo>
                  <a:lnTo>
                    <a:pt x="365188" y="145313"/>
                  </a:lnTo>
                  <a:lnTo>
                    <a:pt x="368147" y="146253"/>
                  </a:lnTo>
                  <a:close/>
                </a:path>
                <a:path w="7834630" h="435610">
                  <a:moveTo>
                    <a:pt x="7509446" y="424954"/>
                  </a:moveTo>
                  <a:lnTo>
                    <a:pt x="7509243" y="419912"/>
                  </a:lnTo>
                  <a:lnTo>
                    <a:pt x="7503020" y="418757"/>
                  </a:lnTo>
                  <a:lnTo>
                    <a:pt x="7502385" y="425196"/>
                  </a:lnTo>
                  <a:lnTo>
                    <a:pt x="7506348" y="424586"/>
                  </a:lnTo>
                  <a:lnTo>
                    <a:pt x="7508100" y="432269"/>
                  </a:lnTo>
                  <a:lnTo>
                    <a:pt x="7509446" y="424954"/>
                  </a:lnTo>
                  <a:close/>
                </a:path>
                <a:path w="7834630" h="435610">
                  <a:moveTo>
                    <a:pt x="7534986" y="435076"/>
                  </a:moveTo>
                  <a:lnTo>
                    <a:pt x="7534402" y="428942"/>
                  </a:lnTo>
                  <a:lnTo>
                    <a:pt x="7529360" y="432320"/>
                  </a:lnTo>
                  <a:lnTo>
                    <a:pt x="7534986" y="435076"/>
                  </a:lnTo>
                  <a:close/>
                </a:path>
                <a:path w="7834630" h="435610">
                  <a:moveTo>
                    <a:pt x="7537196" y="407885"/>
                  </a:moveTo>
                  <a:lnTo>
                    <a:pt x="7536967" y="398957"/>
                  </a:lnTo>
                  <a:lnTo>
                    <a:pt x="7533081" y="402488"/>
                  </a:lnTo>
                  <a:lnTo>
                    <a:pt x="7534529" y="407263"/>
                  </a:lnTo>
                  <a:lnTo>
                    <a:pt x="7537196" y="407885"/>
                  </a:lnTo>
                  <a:close/>
                </a:path>
                <a:path w="7834630" h="435610">
                  <a:moveTo>
                    <a:pt x="7538301" y="425500"/>
                  </a:moveTo>
                  <a:lnTo>
                    <a:pt x="7536853" y="420763"/>
                  </a:lnTo>
                  <a:lnTo>
                    <a:pt x="7534173" y="420103"/>
                  </a:lnTo>
                  <a:lnTo>
                    <a:pt x="7534402" y="428942"/>
                  </a:lnTo>
                  <a:lnTo>
                    <a:pt x="7538301" y="425500"/>
                  </a:lnTo>
                  <a:close/>
                </a:path>
                <a:path w="7834630" h="435610">
                  <a:moveTo>
                    <a:pt x="7577582" y="395262"/>
                  </a:moveTo>
                  <a:lnTo>
                    <a:pt x="7575664" y="392760"/>
                  </a:lnTo>
                  <a:lnTo>
                    <a:pt x="7574699" y="391337"/>
                  </a:lnTo>
                  <a:lnTo>
                    <a:pt x="7570432" y="395224"/>
                  </a:lnTo>
                  <a:lnTo>
                    <a:pt x="7572324" y="397725"/>
                  </a:lnTo>
                  <a:lnTo>
                    <a:pt x="7573315" y="399161"/>
                  </a:lnTo>
                  <a:lnTo>
                    <a:pt x="7577582" y="395262"/>
                  </a:lnTo>
                  <a:close/>
                </a:path>
                <a:path w="7834630" h="435610">
                  <a:moveTo>
                    <a:pt x="7578115" y="410095"/>
                  </a:moveTo>
                  <a:lnTo>
                    <a:pt x="7576198" y="407619"/>
                  </a:lnTo>
                  <a:lnTo>
                    <a:pt x="7575232" y="406336"/>
                  </a:lnTo>
                  <a:lnTo>
                    <a:pt x="7570952" y="410248"/>
                  </a:lnTo>
                  <a:lnTo>
                    <a:pt x="7572857" y="412750"/>
                  </a:lnTo>
                  <a:lnTo>
                    <a:pt x="7573835" y="414159"/>
                  </a:lnTo>
                  <a:lnTo>
                    <a:pt x="7578115" y="410095"/>
                  </a:lnTo>
                  <a:close/>
                </a:path>
                <a:path w="7834630" h="435610">
                  <a:moveTo>
                    <a:pt x="7583475" y="317373"/>
                  </a:moveTo>
                  <a:lnTo>
                    <a:pt x="7583411" y="312610"/>
                  </a:lnTo>
                  <a:lnTo>
                    <a:pt x="7580706" y="313778"/>
                  </a:lnTo>
                  <a:lnTo>
                    <a:pt x="7576439" y="312991"/>
                  </a:lnTo>
                  <a:lnTo>
                    <a:pt x="7576528" y="317855"/>
                  </a:lnTo>
                  <a:lnTo>
                    <a:pt x="7579220" y="316585"/>
                  </a:lnTo>
                  <a:lnTo>
                    <a:pt x="7583475" y="317373"/>
                  </a:lnTo>
                  <a:close/>
                </a:path>
                <a:path w="7834630" h="435610">
                  <a:moveTo>
                    <a:pt x="7587069" y="417093"/>
                  </a:moveTo>
                  <a:lnTo>
                    <a:pt x="7587018" y="412254"/>
                  </a:lnTo>
                  <a:lnTo>
                    <a:pt x="7584287" y="413385"/>
                  </a:lnTo>
                  <a:lnTo>
                    <a:pt x="7579995" y="412597"/>
                  </a:lnTo>
                  <a:lnTo>
                    <a:pt x="7580084" y="417461"/>
                  </a:lnTo>
                  <a:lnTo>
                    <a:pt x="7582802" y="416280"/>
                  </a:lnTo>
                  <a:lnTo>
                    <a:pt x="7587069" y="417093"/>
                  </a:lnTo>
                  <a:close/>
                </a:path>
                <a:path w="7834630" h="435610">
                  <a:moveTo>
                    <a:pt x="7601204" y="316992"/>
                  </a:moveTo>
                  <a:lnTo>
                    <a:pt x="7597076" y="317792"/>
                  </a:lnTo>
                  <a:lnTo>
                    <a:pt x="7591158" y="316407"/>
                  </a:lnTo>
                  <a:lnTo>
                    <a:pt x="7590777" y="322313"/>
                  </a:lnTo>
                  <a:lnTo>
                    <a:pt x="7594905" y="321335"/>
                  </a:lnTo>
                  <a:lnTo>
                    <a:pt x="7600797" y="322745"/>
                  </a:lnTo>
                  <a:lnTo>
                    <a:pt x="7601204" y="316992"/>
                  </a:lnTo>
                  <a:close/>
                </a:path>
                <a:path w="7834630" h="435610">
                  <a:moveTo>
                    <a:pt x="7620952" y="365493"/>
                  </a:moveTo>
                  <a:lnTo>
                    <a:pt x="7620635" y="365353"/>
                  </a:lnTo>
                  <a:lnTo>
                    <a:pt x="7620673" y="366217"/>
                  </a:lnTo>
                  <a:lnTo>
                    <a:pt x="7620952" y="365493"/>
                  </a:lnTo>
                  <a:close/>
                </a:path>
                <a:path w="7834630" h="435610">
                  <a:moveTo>
                    <a:pt x="7625689" y="383133"/>
                  </a:moveTo>
                  <a:lnTo>
                    <a:pt x="7624381" y="371144"/>
                  </a:lnTo>
                  <a:lnTo>
                    <a:pt x="7613332" y="371449"/>
                  </a:lnTo>
                  <a:lnTo>
                    <a:pt x="7605725" y="372465"/>
                  </a:lnTo>
                  <a:lnTo>
                    <a:pt x="7604849" y="374129"/>
                  </a:lnTo>
                  <a:lnTo>
                    <a:pt x="7614018" y="376389"/>
                  </a:lnTo>
                  <a:lnTo>
                    <a:pt x="7619924" y="377342"/>
                  </a:lnTo>
                  <a:lnTo>
                    <a:pt x="7625689" y="383133"/>
                  </a:lnTo>
                  <a:close/>
                </a:path>
                <a:path w="7834630" h="435610">
                  <a:moveTo>
                    <a:pt x="7631468" y="370903"/>
                  </a:moveTo>
                  <a:lnTo>
                    <a:pt x="7630744" y="362800"/>
                  </a:lnTo>
                  <a:lnTo>
                    <a:pt x="7626832" y="359956"/>
                  </a:lnTo>
                  <a:lnTo>
                    <a:pt x="7622540" y="361416"/>
                  </a:lnTo>
                  <a:lnTo>
                    <a:pt x="7620952" y="365493"/>
                  </a:lnTo>
                  <a:lnTo>
                    <a:pt x="7626388" y="367893"/>
                  </a:lnTo>
                  <a:lnTo>
                    <a:pt x="7624381" y="371144"/>
                  </a:lnTo>
                  <a:lnTo>
                    <a:pt x="7631468" y="370903"/>
                  </a:lnTo>
                  <a:close/>
                </a:path>
                <a:path w="7834630" h="435610">
                  <a:moveTo>
                    <a:pt x="7643088" y="220624"/>
                  </a:moveTo>
                  <a:lnTo>
                    <a:pt x="7638999" y="221653"/>
                  </a:lnTo>
                  <a:lnTo>
                    <a:pt x="7633119" y="220230"/>
                  </a:lnTo>
                  <a:lnTo>
                    <a:pt x="7632763" y="226098"/>
                  </a:lnTo>
                  <a:lnTo>
                    <a:pt x="7636853" y="225120"/>
                  </a:lnTo>
                  <a:lnTo>
                    <a:pt x="7642707" y="226529"/>
                  </a:lnTo>
                  <a:lnTo>
                    <a:pt x="7643088" y="220624"/>
                  </a:lnTo>
                  <a:close/>
                </a:path>
                <a:path w="7834630" h="435610">
                  <a:moveTo>
                    <a:pt x="7653020" y="295046"/>
                  </a:moveTo>
                  <a:lnTo>
                    <a:pt x="7652906" y="290258"/>
                  </a:lnTo>
                  <a:lnTo>
                    <a:pt x="7650188" y="291414"/>
                  </a:lnTo>
                  <a:lnTo>
                    <a:pt x="7645971" y="290614"/>
                  </a:lnTo>
                  <a:lnTo>
                    <a:pt x="7646098" y="295363"/>
                  </a:lnTo>
                  <a:lnTo>
                    <a:pt x="7648803" y="294259"/>
                  </a:lnTo>
                  <a:lnTo>
                    <a:pt x="7653020" y="295046"/>
                  </a:lnTo>
                  <a:close/>
                </a:path>
                <a:path w="7834630" h="435610">
                  <a:moveTo>
                    <a:pt x="7653934" y="315188"/>
                  </a:moveTo>
                  <a:lnTo>
                    <a:pt x="7645501" y="315937"/>
                  </a:lnTo>
                  <a:lnTo>
                    <a:pt x="7635900" y="315175"/>
                  </a:lnTo>
                  <a:lnTo>
                    <a:pt x="7627442" y="315937"/>
                  </a:lnTo>
                  <a:lnTo>
                    <a:pt x="7622451" y="321233"/>
                  </a:lnTo>
                  <a:lnTo>
                    <a:pt x="7628547" y="320649"/>
                  </a:lnTo>
                  <a:lnTo>
                    <a:pt x="7633475" y="321945"/>
                  </a:lnTo>
                  <a:lnTo>
                    <a:pt x="7636700" y="325793"/>
                  </a:lnTo>
                  <a:lnTo>
                    <a:pt x="7638809" y="320230"/>
                  </a:lnTo>
                  <a:lnTo>
                    <a:pt x="7651851" y="320713"/>
                  </a:lnTo>
                  <a:lnTo>
                    <a:pt x="7653934" y="315188"/>
                  </a:lnTo>
                  <a:close/>
                </a:path>
                <a:path w="7834630" h="435610">
                  <a:moveTo>
                    <a:pt x="7667307" y="214947"/>
                  </a:moveTo>
                  <a:lnTo>
                    <a:pt x="7663447" y="215544"/>
                  </a:lnTo>
                  <a:lnTo>
                    <a:pt x="7661592" y="207835"/>
                  </a:lnTo>
                  <a:lnTo>
                    <a:pt x="7660335" y="215188"/>
                  </a:lnTo>
                  <a:lnTo>
                    <a:pt x="7660576" y="220192"/>
                  </a:lnTo>
                  <a:lnTo>
                    <a:pt x="7666723" y="221183"/>
                  </a:lnTo>
                  <a:lnTo>
                    <a:pt x="7667307" y="214947"/>
                  </a:lnTo>
                  <a:close/>
                </a:path>
                <a:path w="7834630" h="435610">
                  <a:moveTo>
                    <a:pt x="7686078" y="408863"/>
                  </a:moveTo>
                  <a:lnTo>
                    <a:pt x="7670724" y="405930"/>
                  </a:lnTo>
                  <a:lnTo>
                    <a:pt x="7655636" y="402551"/>
                  </a:lnTo>
                  <a:lnTo>
                    <a:pt x="7639761" y="400392"/>
                  </a:lnTo>
                  <a:lnTo>
                    <a:pt x="7622032" y="401091"/>
                  </a:lnTo>
                  <a:lnTo>
                    <a:pt x="7621791" y="412038"/>
                  </a:lnTo>
                  <a:lnTo>
                    <a:pt x="7625550" y="416826"/>
                  </a:lnTo>
                  <a:lnTo>
                    <a:pt x="7633233" y="415632"/>
                  </a:lnTo>
                  <a:lnTo>
                    <a:pt x="7647737" y="414693"/>
                  </a:lnTo>
                  <a:lnTo>
                    <a:pt x="7663294" y="415239"/>
                  </a:lnTo>
                  <a:lnTo>
                    <a:pt x="7677023" y="414299"/>
                  </a:lnTo>
                  <a:lnTo>
                    <a:pt x="7686078" y="408863"/>
                  </a:lnTo>
                  <a:close/>
                </a:path>
                <a:path w="7834630" h="435610">
                  <a:moveTo>
                    <a:pt x="7686853" y="224828"/>
                  </a:moveTo>
                  <a:lnTo>
                    <a:pt x="7684808" y="214337"/>
                  </a:lnTo>
                  <a:lnTo>
                    <a:pt x="7677772" y="214579"/>
                  </a:lnTo>
                  <a:lnTo>
                    <a:pt x="7678039" y="219417"/>
                  </a:lnTo>
                  <a:lnTo>
                    <a:pt x="7675245" y="220459"/>
                  </a:lnTo>
                  <a:lnTo>
                    <a:pt x="7674724" y="224650"/>
                  </a:lnTo>
                  <a:lnTo>
                    <a:pt x="7680198" y="223951"/>
                  </a:lnTo>
                  <a:lnTo>
                    <a:pt x="7686853" y="224828"/>
                  </a:lnTo>
                  <a:close/>
                </a:path>
                <a:path w="7834630" h="435610">
                  <a:moveTo>
                    <a:pt x="7694777" y="161709"/>
                  </a:moveTo>
                  <a:lnTo>
                    <a:pt x="7692860" y="159131"/>
                  </a:lnTo>
                  <a:lnTo>
                    <a:pt x="7691818" y="157759"/>
                  </a:lnTo>
                  <a:lnTo>
                    <a:pt x="7687716" y="161645"/>
                  </a:lnTo>
                  <a:lnTo>
                    <a:pt x="7689609" y="164249"/>
                  </a:lnTo>
                  <a:lnTo>
                    <a:pt x="7690637" y="165557"/>
                  </a:lnTo>
                  <a:lnTo>
                    <a:pt x="7694777" y="161709"/>
                  </a:lnTo>
                  <a:close/>
                </a:path>
                <a:path w="7834630" h="435610">
                  <a:moveTo>
                    <a:pt x="7695654" y="383565"/>
                  </a:moveTo>
                  <a:lnTo>
                    <a:pt x="7695222" y="373595"/>
                  </a:lnTo>
                  <a:lnTo>
                    <a:pt x="7688135" y="373837"/>
                  </a:lnTo>
                  <a:lnTo>
                    <a:pt x="7688580" y="383806"/>
                  </a:lnTo>
                  <a:lnTo>
                    <a:pt x="7695654" y="383565"/>
                  </a:lnTo>
                  <a:close/>
                </a:path>
                <a:path w="7834630" h="435610">
                  <a:moveTo>
                    <a:pt x="7707325" y="408114"/>
                  </a:moveTo>
                  <a:lnTo>
                    <a:pt x="7699210" y="406958"/>
                  </a:lnTo>
                  <a:lnTo>
                    <a:pt x="7694104" y="409765"/>
                  </a:lnTo>
                  <a:lnTo>
                    <a:pt x="7693634" y="418579"/>
                  </a:lnTo>
                  <a:lnTo>
                    <a:pt x="7701737" y="419658"/>
                  </a:lnTo>
                  <a:lnTo>
                    <a:pt x="7706842" y="416953"/>
                  </a:lnTo>
                  <a:lnTo>
                    <a:pt x="7707325" y="408114"/>
                  </a:lnTo>
                  <a:close/>
                </a:path>
                <a:path w="7834630" h="435610">
                  <a:moveTo>
                    <a:pt x="7719454" y="362800"/>
                  </a:moveTo>
                  <a:lnTo>
                    <a:pt x="7705331" y="363296"/>
                  </a:lnTo>
                  <a:lnTo>
                    <a:pt x="7701216" y="364223"/>
                  </a:lnTo>
                  <a:lnTo>
                    <a:pt x="7695285" y="362800"/>
                  </a:lnTo>
                  <a:lnTo>
                    <a:pt x="7694993" y="368719"/>
                  </a:lnTo>
                  <a:lnTo>
                    <a:pt x="7709103" y="368223"/>
                  </a:lnTo>
                  <a:lnTo>
                    <a:pt x="7713218" y="367220"/>
                  </a:lnTo>
                  <a:lnTo>
                    <a:pt x="7719187" y="368642"/>
                  </a:lnTo>
                  <a:lnTo>
                    <a:pt x="7719454" y="362800"/>
                  </a:lnTo>
                  <a:close/>
                </a:path>
                <a:path w="7834630" h="435610">
                  <a:moveTo>
                    <a:pt x="7720838" y="238112"/>
                  </a:moveTo>
                  <a:lnTo>
                    <a:pt x="7716774" y="238912"/>
                  </a:lnTo>
                  <a:lnTo>
                    <a:pt x="7710919" y="237490"/>
                  </a:lnTo>
                  <a:lnTo>
                    <a:pt x="7710564" y="243344"/>
                  </a:lnTo>
                  <a:lnTo>
                    <a:pt x="7714678" y="242341"/>
                  </a:lnTo>
                  <a:lnTo>
                    <a:pt x="7720571" y="243852"/>
                  </a:lnTo>
                  <a:lnTo>
                    <a:pt x="7720838" y="238112"/>
                  </a:lnTo>
                  <a:close/>
                </a:path>
                <a:path w="7834630" h="435610">
                  <a:moveTo>
                    <a:pt x="7735862" y="412089"/>
                  </a:moveTo>
                  <a:lnTo>
                    <a:pt x="7728763" y="412330"/>
                  </a:lnTo>
                  <a:lnTo>
                    <a:pt x="7721867" y="413969"/>
                  </a:lnTo>
                  <a:lnTo>
                    <a:pt x="7725524" y="417195"/>
                  </a:lnTo>
                  <a:lnTo>
                    <a:pt x="7732585" y="417931"/>
                  </a:lnTo>
                  <a:lnTo>
                    <a:pt x="7735862" y="412089"/>
                  </a:lnTo>
                  <a:close/>
                </a:path>
                <a:path w="7834630" h="435610">
                  <a:moveTo>
                    <a:pt x="7736433" y="347205"/>
                  </a:moveTo>
                  <a:lnTo>
                    <a:pt x="7732344" y="348183"/>
                  </a:lnTo>
                  <a:lnTo>
                    <a:pt x="7726375" y="346773"/>
                  </a:lnTo>
                  <a:lnTo>
                    <a:pt x="7726058" y="352602"/>
                  </a:lnTo>
                  <a:lnTo>
                    <a:pt x="7730185" y="351688"/>
                  </a:lnTo>
                  <a:lnTo>
                    <a:pt x="7736116" y="353110"/>
                  </a:lnTo>
                  <a:lnTo>
                    <a:pt x="7736433" y="347205"/>
                  </a:lnTo>
                  <a:close/>
                </a:path>
                <a:path w="7834630" h="435610">
                  <a:moveTo>
                    <a:pt x="7751712" y="371652"/>
                  </a:moveTo>
                  <a:lnTo>
                    <a:pt x="7747978" y="366699"/>
                  </a:lnTo>
                  <a:lnTo>
                    <a:pt x="7741259" y="366445"/>
                  </a:lnTo>
                  <a:lnTo>
                    <a:pt x="7733512" y="367792"/>
                  </a:lnTo>
                  <a:lnTo>
                    <a:pt x="7726743" y="367639"/>
                  </a:lnTo>
                  <a:lnTo>
                    <a:pt x="7730426" y="372541"/>
                  </a:lnTo>
                  <a:lnTo>
                    <a:pt x="7737157" y="372783"/>
                  </a:lnTo>
                  <a:lnTo>
                    <a:pt x="7744930" y="371449"/>
                  </a:lnTo>
                  <a:lnTo>
                    <a:pt x="7751712" y="371652"/>
                  </a:lnTo>
                  <a:close/>
                </a:path>
                <a:path w="7834630" h="435610">
                  <a:moveTo>
                    <a:pt x="7753820" y="416509"/>
                  </a:moveTo>
                  <a:lnTo>
                    <a:pt x="7749705" y="417499"/>
                  </a:lnTo>
                  <a:lnTo>
                    <a:pt x="7743711" y="416090"/>
                  </a:lnTo>
                  <a:lnTo>
                    <a:pt x="7743418" y="421741"/>
                  </a:lnTo>
                  <a:lnTo>
                    <a:pt x="7747533" y="420954"/>
                  </a:lnTo>
                  <a:lnTo>
                    <a:pt x="7753515" y="422338"/>
                  </a:lnTo>
                  <a:lnTo>
                    <a:pt x="7753820" y="416509"/>
                  </a:lnTo>
                  <a:close/>
                </a:path>
                <a:path w="7834630" h="435610">
                  <a:moveTo>
                    <a:pt x="7755725" y="381508"/>
                  </a:moveTo>
                  <a:lnTo>
                    <a:pt x="7746886" y="382790"/>
                  </a:lnTo>
                  <a:lnTo>
                    <a:pt x="7738897" y="379476"/>
                  </a:lnTo>
                  <a:lnTo>
                    <a:pt x="7732242" y="377418"/>
                  </a:lnTo>
                  <a:lnTo>
                    <a:pt x="7727416" y="382473"/>
                  </a:lnTo>
                  <a:lnTo>
                    <a:pt x="7742466" y="387235"/>
                  </a:lnTo>
                  <a:lnTo>
                    <a:pt x="7750429" y="387286"/>
                  </a:lnTo>
                  <a:lnTo>
                    <a:pt x="7755725" y="381508"/>
                  </a:lnTo>
                  <a:close/>
                </a:path>
                <a:path w="7834630" h="435610">
                  <a:moveTo>
                    <a:pt x="7757808" y="351510"/>
                  </a:moveTo>
                  <a:lnTo>
                    <a:pt x="7749680" y="353314"/>
                  </a:lnTo>
                  <a:lnTo>
                    <a:pt x="7744219" y="351218"/>
                  </a:lnTo>
                  <a:lnTo>
                    <a:pt x="7739951" y="347078"/>
                  </a:lnTo>
                  <a:lnTo>
                    <a:pt x="7740891" y="355371"/>
                  </a:lnTo>
                  <a:lnTo>
                    <a:pt x="7747482" y="358076"/>
                  </a:lnTo>
                  <a:lnTo>
                    <a:pt x="7754772" y="356387"/>
                  </a:lnTo>
                  <a:lnTo>
                    <a:pt x="7757808" y="351510"/>
                  </a:lnTo>
                  <a:close/>
                </a:path>
                <a:path w="7834630" h="435610">
                  <a:moveTo>
                    <a:pt x="7762824" y="418757"/>
                  </a:moveTo>
                  <a:lnTo>
                    <a:pt x="7760894" y="416280"/>
                  </a:lnTo>
                  <a:lnTo>
                    <a:pt x="7759865" y="414883"/>
                  </a:lnTo>
                  <a:lnTo>
                    <a:pt x="7755674" y="418858"/>
                  </a:lnTo>
                  <a:lnTo>
                    <a:pt x="7757604" y="421246"/>
                  </a:lnTo>
                  <a:lnTo>
                    <a:pt x="7758646" y="422668"/>
                  </a:lnTo>
                  <a:lnTo>
                    <a:pt x="7762824" y="418757"/>
                  </a:lnTo>
                  <a:close/>
                </a:path>
                <a:path w="7834630" h="435610">
                  <a:moveTo>
                    <a:pt x="7763269" y="374802"/>
                  </a:moveTo>
                  <a:lnTo>
                    <a:pt x="7762329" y="371005"/>
                  </a:lnTo>
                  <a:lnTo>
                    <a:pt x="7751712" y="371652"/>
                  </a:lnTo>
                  <a:lnTo>
                    <a:pt x="7758430" y="377024"/>
                  </a:lnTo>
                  <a:lnTo>
                    <a:pt x="7763269" y="374802"/>
                  </a:lnTo>
                  <a:close/>
                </a:path>
                <a:path w="7834630" h="435610">
                  <a:moveTo>
                    <a:pt x="7764297" y="266471"/>
                  </a:moveTo>
                  <a:lnTo>
                    <a:pt x="7759192" y="263385"/>
                  </a:lnTo>
                  <a:lnTo>
                    <a:pt x="7754772" y="259765"/>
                  </a:lnTo>
                  <a:lnTo>
                    <a:pt x="7750683" y="258381"/>
                  </a:lnTo>
                  <a:lnTo>
                    <a:pt x="7746543" y="262013"/>
                  </a:lnTo>
                  <a:lnTo>
                    <a:pt x="7747482" y="270306"/>
                  </a:lnTo>
                  <a:lnTo>
                    <a:pt x="7754061" y="273024"/>
                  </a:lnTo>
                  <a:lnTo>
                    <a:pt x="7761313" y="271360"/>
                  </a:lnTo>
                  <a:lnTo>
                    <a:pt x="7764297" y="266471"/>
                  </a:lnTo>
                  <a:close/>
                </a:path>
                <a:path w="7834630" h="435610">
                  <a:moveTo>
                    <a:pt x="7779182" y="318401"/>
                  </a:moveTo>
                  <a:lnTo>
                    <a:pt x="7777264" y="315912"/>
                  </a:lnTo>
                  <a:lnTo>
                    <a:pt x="7776223" y="314490"/>
                  </a:lnTo>
                  <a:lnTo>
                    <a:pt x="7772019" y="318579"/>
                  </a:lnTo>
                  <a:lnTo>
                    <a:pt x="7773937" y="321081"/>
                  </a:lnTo>
                  <a:lnTo>
                    <a:pt x="7775016" y="322275"/>
                  </a:lnTo>
                  <a:lnTo>
                    <a:pt x="7779182" y="318401"/>
                  </a:lnTo>
                  <a:close/>
                </a:path>
                <a:path w="7834630" h="435610">
                  <a:moveTo>
                    <a:pt x="7780769" y="423113"/>
                  </a:moveTo>
                  <a:lnTo>
                    <a:pt x="7778775" y="420509"/>
                  </a:lnTo>
                  <a:lnTo>
                    <a:pt x="7777810" y="419303"/>
                  </a:lnTo>
                  <a:lnTo>
                    <a:pt x="7773568" y="423176"/>
                  </a:lnTo>
                  <a:lnTo>
                    <a:pt x="7775511" y="425691"/>
                  </a:lnTo>
                  <a:lnTo>
                    <a:pt x="7776565" y="427024"/>
                  </a:lnTo>
                  <a:lnTo>
                    <a:pt x="7780769" y="423113"/>
                  </a:lnTo>
                  <a:close/>
                </a:path>
                <a:path w="7834630" h="435610">
                  <a:moveTo>
                    <a:pt x="7784490" y="3937"/>
                  </a:moveTo>
                  <a:lnTo>
                    <a:pt x="7782585" y="1371"/>
                  </a:lnTo>
                  <a:lnTo>
                    <a:pt x="7781518" y="0"/>
                  </a:lnTo>
                  <a:lnTo>
                    <a:pt x="7777467" y="4025"/>
                  </a:lnTo>
                  <a:lnTo>
                    <a:pt x="7779359" y="6527"/>
                  </a:lnTo>
                  <a:lnTo>
                    <a:pt x="7780375" y="7772"/>
                  </a:lnTo>
                  <a:lnTo>
                    <a:pt x="7784490" y="3937"/>
                  </a:lnTo>
                  <a:close/>
                </a:path>
                <a:path w="7834630" h="435610">
                  <a:moveTo>
                    <a:pt x="7797266" y="364883"/>
                  </a:moveTo>
                  <a:lnTo>
                    <a:pt x="7797089" y="360146"/>
                  </a:lnTo>
                  <a:lnTo>
                    <a:pt x="7794396" y="361391"/>
                  </a:lnTo>
                  <a:lnTo>
                    <a:pt x="7790129" y="360489"/>
                  </a:lnTo>
                  <a:lnTo>
                    <a:pt x="7790294" y="365442"/>
                  </a:lnTo>
                  <a:lnTo>
                    <a:pt x="7792974" y="364096"/>
                  </a:lnTo>
                  <a:lnTo>
                    <a:pt x="7797266" y="364883"/>
                  </a:lnTo>
                  <a:close/>
                </a:path>
                <a:path w="7834630" h="435610">
                  <a:moveTo>
                    <a:pt x="7806652" y="269900"/>
                  </a:moveTo>
                  <a:lnTo>
                    <a:pt x="7799641" y="264744"/>
                  </a:lnTo>
                  <a:lnTo>
                    <a:pt x="7792364" y="266293"/>
                  </a:lnTo>
                  <a:lnTo>
                    <a:pt x="7785163" y="268668"/>
                  </a:lnTo>
                  <a:lnTo>
                    <a:pt x="7778343" y="266001"/>
                  </a:lnTo>
                  <a:lnTo>
                    <a:pt x="7782280" y="275958"/>
                  </a:lnTo>
                  <a:lnTo>
                    <a:pt x="7789850" y="275590"/>
                  </a:lnTo>
                  <a:lnTo>
                    <a:pt x="7798740" y="271399"/>
                  </a:lnTo>
                  <a:lnTo>
                    <a:pt x="7806652" y="269900"/>
                  </a:lnTo>
                  <a:close/>
                </a:path>
                <a:path w="7834630" h="435610">
                  <a:moveTo>
                    <a:pt x="7810830" y="269290"/>
                  </a:moveTo>
                  <a:lnTo>
                    <a:pt x="7806652" y="269900"/>
                  </a:lnTo>
                  <a:lnTo>
                    <a:pt x="7809166" y="277202"/>
                  </a:lnTo>
                  <a:lnTo>
                    <a:pt x="7810830" y="269290"/>
                  </a:lnTo>
                  <a:close/>
                </a:path>
                <a:path w="7834630" h="435610">
                  <a:moveTo>
                    <a:pt x="7820787" y="274396"/>
                  </a:moveTo>
                  <a:lnTo>
                    <a:pt x="7820647" y="269430"/>
                  </a:lnTo>
                  <a:lnTo>
                    <a:pt x="7817980" y="270764"/>
                  </a:lnTo>
                  <a:lnTo>
                    <a:pt x="7813726" y="269811"/>
                  </a:lnTo>
                  <a:lnTo>
                    <a:pt x="7813929" y="274675"/>
                  </a:lnTo>
                  <a:lnTo>
                    <a:pt x="7816570" y="273545"/>
                  </a:lnTo>
                  <a:lnTo>
                    <a:pt x="7820787" y="274396"/>
                  </a:lnTo>
                  <a:close/>
                </a:path>
                <a:path w="7834630" h="435610">
                  <a:moveTo>
                    <a:pt x="7823746" y="361797"/>
                  </a:moveTo>
                  <a:lnTo>
                    <a:pt x="7821816" y="359308"/>
                  </a:lnTo>
                  <a:lnTo>
                    <a:pt x="7820749" y="357924"/>
                  </a:lnTo>
                  <a:lnTo>
                    <a:pt x="7816570" y="361823"/>
                  </a:lnTo>
                  <a:lnTo>
                    <a:pt x="7818564" y="364477"/>
                  </a:lnTo>
                  <a:lnTo>
                    <a:pt x="7819555" y="365645"/>
                  </a:lnTo>
                  <a:lnTo>
                    <a:pt x="7823746" y="361797"/>
                  </a:lnTo>
                  <a:close/>
                </a:path>
                <a:path w="7834630" h="435610">
                  <a:moveTo>
                    <a:pt x="7830159" y="281673"/>
                  </a:moveTo>
                  <a:lnTo>
                    <a:pt x="7828166" y="279209"/>
                  </a:lnTo>
                  <a:lnTo>
                    <a:pt x="7827150" y="277977"/>
                  </a:lnTo>
                  <a:lnTo>
                    <a:pt x="7822984" y="281876"/>
                  </a:lnTo>
                  <a:lnTo>
                    <a:pt x="7824952" y="284353"/>
                  </a:lnTo>
                  <a:lnTo>
                    <a:pt x="7825994" y="285686"/>
                  </a:lnTo>
                  <a:lnTo>
                    <a:pt x="7830159" y="281673"/>
                  </a:lnTo>
                  <a:close/>
                </a:path>
                <a:path w="7834630" h="435610">
                  <a:moveTo>
                    <a:pt x="7834173" y="393801"/>
                  </a:moveTo>
                  <a:lnTo>
                    <a:pt x="7827073" y="390093"/>
                  </a:lnTo>
                  <a:lnTo>
                    <a:pt x="7818374" y="388861"/>
                  </a:lnTo>
                  <a:lnTo>
                    <a:pt x="7809509" y="387896"/>
                  </a:lnTo>
                  <a:lnTo>
                    <a:pt x="7801902" y="384975"/>
                  </a:lnTo>
                  <a:lnTo>
                    <a:pt x="7806258" y="394500"/>
                  </a:lnTo>
                  <a:lnTo>
                    <a:pt x="7815948" y="399262"/>
                  </a:lnTo>
                  <a:lnTo>
                    <a:pt x="7826692" y="399084"/>
                  </a:lnTo>
                  <a:lnTo>
                    <a:pt x="7834173" y="39380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5698" y="5410364"/>
              <a:ext cx="7748270" cy="370840"/>
            </a:xfrm>
            <a:custGeom>
              <a:avLst/>
              <a:gdLst/>
              <a:ahLst/>
              <a:cxnLst/>
              <a:rect l="l" t="t" r="r" b="b"/>
              <a:pathLst>
                <a:path w="7748270" h="370839">
                  <a:moveTo>
                    <a:pt x="22885" y="10083"/>
                  </a:moveTo>
                  <a:lnTo>
                    <a:pt x="15595" y="10312"/>
                  </a:lnTo>
                  <a:lnTo>
                    <a:pt x="10134" y="7747"/>
                  </a:lnTo>
                  <a:lnTo>
                    <a:pt x="5321" y="4165"/>
                  </a:lnTo>
                  <a:lnTo>
                    <a:pt x="0" y="1358"/>
                  </a:lnTo>
                  <a:lnTo>
                    <a:pt x="1282" y="8813"/>
                  </a:lnTo>
                  <a:lnTo>
                    <a:pt x="3035" y="12649"/>
                  </a:lnTo>
                  <a:lnTo>
                    <a:pt x="3632" y="15836"/>
                  </a:lnTo>
                  <a:lnTo>
                    <a:pt x="1460" y="21310"/>
                  </a:lnTo>
                  <a:lnTo>
                    <a:pt x="7899" y="17868"/>
                  </a:lnTo>
                  <a:lnTo>
                    <a:pt x="14871" y="19710"/>
                  </a:lnTo>
                  <a:lnTo>
                    <a:pt x="20497" y="19545"/>
                  </a:lnTo>
                  <a:lnTo>
                    <a:pt x="22885" y="10083"/>
                  </a:lnTo>
                  <a:close/>
                </a:path>
                <a:path w="7748270" h="370839">
                  <a:moveTo>
                    <a:pt x="46596" y="56286"/>
                  </a:moveTo>
                  <a:lnTo>
                    <a:pt x="44513" y="53835"/>
                  </a:lnTo>
                  <a:lnTo>
                    <a:pt x="43408" y="52451"/>
                  </a:lnTo>
                  <a:lnTo>
                    <a:pt x="39090" y="56603"/>
                  </a:lnTo>
                  <a:lnTo>
                    <a:pt x="41211" y="59042"/>
                  </a:lnTo>
                  <a:lnTo>
                    <a:pt x="42252" y="60286"/>
                  </a:lnTo>
                  <a:lnTo>
                    <a:pt x="46596" y="56286"/>
                  </a:lnTo>
                  <a:close/>
                </a:path>
                <a:path w="7748270" h="370839">
                  <a:moveTo>
                    <a:pt x="67310" y="194640"/>
                  </a:moveTo>
                  <a:lnTo>
                    <a:pt x="61366" y="183146"/>
                  </a:lnTo>
                  <a:lnTo>
                    <a:pt x="61493" y="192684"/>
                  </a:lnTo>
                  <a:lnTo>
                    <a:pt x="59067" y="193243"/>
                  </a:lnTo>
                  <a:lnTo>
                    <a:pt x="59931" y="196265"/>
                  </a:lnTo>
                  <a:lnTo>
                    <a:pt x="62572" y="198691"/>
                  </a:lnTo>
                  <a:lnTo>
                    <a:pt x="65468" y="197472"/>
                  </a:lnTo>
                  <a:lnTo>
                    <a:pt x="67310" y="194640"/>
                  </a:lnTo>
                  <a:close/>
                </a:path>
                <a:path w="7748270" h="370839">
                  <a:moveTo>
                    <a:pt x="73812" y="184607"/>
                  </a:moveTo>
                  <a:lnTo>
                    <a:pt x="71767" y="182156"/>
                  </a:lnTo>
                  <a:lnTo>
                    <a:pt x="70688" y="180809"/>
                  </a:lnTo>
                  <a:lnTo>
                    <a:pt x="66421" y="184772"/>
                  </a:lnTo>
                  <a:lnTo>
                    <a:pt x="68478" y="187363"/>
                  </a:lnTo>
                  <a:lnTo>
                    <a:pt x="69583" y="188607"/>
                  </a:lnTo>
                  <a:lnTo>
                    <a:pt x="73812" y="184607"/>
                  </a:lnTo>
                  <a:close/>
                </a:path>
                <a:path w="7748270" h="370839">
                  <a:moveTo>
                    <a:pt x="131597" y="286169"/>
                  </a:moveTo>
                  <a:lnTo>
                    <a:pt x="129552" y="283730"/>
                  </a:lnTo>
                  <a:lnTo>
                    <a:pt x="128460" y="282486"/>
                  </a:lnTo>
                  <a:lnTo>
                    <a:pt x="124218" y="286435"/>
                  </a:lnTo>
                  <a:lnTo>
                    <a:pt x="126250" y="288988"/>
                  </a:lnTo>
                  <a:lnTo>
                    <a:pt x="127330" y="290309"/>
                  </a:lnTo>
                  <a:lnTo>
                    <a:pt x="131597" y="286169"/>
                  </a:lnTo>
                  <a:close/>
                </a:path>
                <a:path w="7748270" h="370839">
                  <a:moveTo>
                    <a:pt x="152311" y="73482"/>
                  </a:moveTo>
                  <a:lnTo>
                    <a:pt x="152222" y="62649"/>
                  </a:lnTo>
                  <a:lnTo>
                    <a:pt x="145834" y="65786"/>
                  </a:lnTo>
                  <a:lnTo>
                    <a:pt x="137121" y="66167"/>
                  </a:lnTo>
                  <a:lnTo>
                    <a:pt x="134442" y="73685"/>
                  </a:lnTo>
                  <a:lnTo>
                    <a:pt x="143624" y="73863"/>
                  </a:lnTo>
                  <a:lnTo>
                    <a:pt x="152311" y="73482"/>
                  </a:lnTo>
                  <a:close/>
                </a:path>
                <a:path w="7748270" h="370839">
                  <a:moveTo>
                    <a:pt x="158153" y="277152"/>
                  </a:moveTo>
                  <a:lnTo>
                    <a:pt x="149466" y="277507"/>
                  </a:lnTo>
                  <a:lnTo>
                    <a:pt x="149593" y="281305"/>
                  </a:lnTo>
                  <a:lnTo>
                    <a:pt x="154012" y="283019"/>
                  </a:lnTo>
                  <a:lnTo>
                    <a:pt x="158153" y="277152"/>
                  </a:lnTo>
                  <a:close/>
                </a:path>
                <a:path w="7748270" h="370839">
                  <a:moveTo>
                    <a:pt x="161417" y="32207"/>
                  </a:moveTo>
                  <a:lnTo>
                    <a:pt x="151701" y="35229"/>
                  </a:lnTo>
                  <a:lnTo>
                    <a:pt x="144246" y="35407"/>
                  </a:lnTo>
                  <a:lnTo>
                    <a:pt x="138150" y="36868"/>
                  </a:lnTo>
                  <a:lnTo>
                    <a:pt x="132562" y="43751"/>
                  </a:lnTo>
                  <a:lnTo>
                    <a:pt x="141338" y="42748"/>
                  </a:lnTo>
                  <a:lnTo>
                    <a:pt x="151650" y="43561"/>
                  </a:lnTo>
                  <a:lnTo>
                    <a:pt x="159626" y="41592"/>
                  </a:lnTo>
                  <a:lnTo>
                    <a:pt x="161417" y="32207"/>
                  </a:lnTo>
                  <a:close/>
                </a:path>
                <a:path w="7748270" h="370839">
                  <a:moveTo>
                    <a:pt x="169748" y="46710"/>
                  </a:moveTo>
                  <a:lnTo>
                    <a:pt x="164134" y="46951"/>
                  </a:lnTo>
                  <a:lnTo>
                    <a:pt x="158508" y="47117"/>
                  </a:lnTo>
                  <a:lnTo>
                    <a:pt x="154965" y="49771"/>
                  </a:lnTo>
                  <a:lnTo>
                    <a:pt x="155613" y="57454"/>
                  </a:lnTo>
                  <a:lnTo>
                    <a:pt x="164033" y="58331"/>
                  </a:lnTo>
                  <a:lnTo>
                    <a:pt x="169367" y="55460"/>
                  </a:lnTo>
                  <a:lnTo>
                    <a:pt x="169748" y="46710"/>
                  </a:lnTo>
                  <a:close/>
                </a:path>
                <a:path w="7748270" h="370839">
                  <a:moveTo>
                    <a:pt x="170929" y="66586"/>
                  </a:moveTo>
                  <a:lnTo>
                    <a:pt x="162064" y="66954"/>
                  </a:lnTo>
                  <a:lnTo>
                    <a:pt x="162191" y="70751"/>
                  </a:lnTo>
                  <a:lnTo>
                    <a:pt x="166687" y="72466"/>
                  </a:lnTo>
                  <a:lnTo>
                    <a:pt x="170929" y="66586"/>
                  </a:lnTo>
                  <a:close/>
                </a:path>
                <a:path w="7748270" h="370839">
                  <a:moveTo>
                    <a:pt x="172694" y="274104"/>
                  </a:moveTo>
                  <a:lnTo>
                    <a:pt x="172046" y="266369"/>
                  </a:lnTo>
                  <a:lnTo>
                    <a:pt x="165366" y="267487"/>
                  </a:lnTo>
                  <a:lnTo>
                    <a:pt x="160147" y="270332"/>
                  </a:lnTo>
                  <a:lnTo>
                    <a:pt x="158153" y="277152"/>
                  </a:lnTo>
                  <a:lnTo>
                    <a:pt x="163652" y="276898"/>
                  </a:lnTo>
                  <a:lnTo>
                    <a:pt x="169202" y="276745"/>
                  </a:lnTo>
                  <a:lnTo>
                    <a:pt x="172694" y="274104"/>
                  </a:lnTo>
                  <a:close/>
                </a:path>
                <a:path w="7748270" h="370839">
                  <a:moveTo>
                    <a:pt x="176060" y="63195"/>
                  </a:moveTo>
                  <a:lnTo>
                    <a:pt x="170218" y="60655"/>
                  </a:lnTo>
                  <a:lnTo>
                    <a:pt x="170929" y="66586"/>
                  </a:lnTo>
                  <a:lnTo>
                    <a:pt x="176060" y="63195"/>
                  </a:lnTo>
                  <a:close/>
                </a:path>
                <a:path w="7748270" h="370839">
                  <a:moveTo>
                    <a:pt x="199809" y="22517"/>
                  </a:moveTo>
                  <a:lnTo>
                    <a:pt x="197739" y="20078"/>
                  </a:lnTo>
                  <a:lnTo>
                    <a:pt x="196634" y="18770"/>
                  </a:lnTo>
                  <a:lnTo>
                    <a:pt x="192290" y="22885"/>
                  </a:lnTo>
                  <a:lnTo>
                    <a:pt x="194335" y="25323"/>
                  </a:lnTo>
                  <a:lnTo>
                    <a:pt x="195465" y="26720"/>
                  </a:lnTo>
                  <a:lnTo>
                    <a:pt x="199809" y="22517"/>
                  </a:lnTo>
                  <a:close/>
                </a:path>
                <a:path w="7748270" h="370839">
                  <a:moveTo>
                    <a:pt x="205486" y="57238"/>
                  </a:moveTo>
                  <a:lnTo>
                    <a:pt x="202336" y="53403"/>
                  </a:lnTo>
                  <a:lnTo>
                    <a:pt x="197980" y="57505"/>
                  </a:lnTo>
                  <a:lnTo>
                    <a:pt x="200037" y="59944"/>
                  </a:lnTo>
                  <a:lnTo>
                    <a:pt x="201142" y="61239"/>
                  </a:lnTo>
                  <a:lnTo>
                    <a:pt x="205486" y="57238"/>
                  </a:lnTo>
                  <a:close/>
                </a:path>
                <a:path w="7748270" h="370839">
                  <a:moveTo>
                    <a:pt x="206159" y="39509"/>
                  </a:moveTo>
                  <a:lnTo>
                    <a:pt x="205968" y="34632"/>
                  </a:lnTo>
                  <a:lnTo>
                    <a:pt x="203200" y="35864"/>
                  </a:lnTo>
                  <a:lnTo>
                    <a:pt x="198729" y="35217"/>
                  </a:lnTo>
                  <a:lnTo>
                    <a:pt x="198894" y="39992"/>
                  </a:lnTo>
                  <a:lnTo>
                    <a:pt x="201726" y="38836"/>
                  </a:lnTo>
                  <a:lnTo>
                    <a:pt x="206159" y="39509"/>
                  </a:lnTo>
                  <a:close/>
                </a:path>
                <a:path w="7748270" h="370839">
                  <a:moveTo>
                    <a:pt x="220243" y="283654"/>
                  </a:moveTo>
                  <a:lnTo>
                    <a:pt x="217614" y="276479"/>
                  </a:lnTo>
                  <a:lnTo>
                    <a:pt x="215938" y="284365"/>
                  </a:lnTo>
                  <a:lnTo>
                    <a:pt x="220243" y="283654"/>
                  </a:lnTo>
                  <a:close/>
                </a:path>
                <a:path w="7748270" h="370839">
                  <a:moveTo>
                    <a:pt x="223697" y="88569"/>
                  </a:moveTo>
                  <a:lnTo>
                    <a:pt x="223545" y="83578"/>
                  </a:lnTo>
                  <a:lnTo>
                    <a:pt x="220764" y="84899"/>
                  </a:lnTo>
                  <a:lnTo>
                    <a:pt x="216306" y="84099"/>
                  </a:lnTo>
                  <a:lnTo>
                    <a:pt x="216471" y="89052"/>
                  </a:lnTo>
                  <a:lnTo>
                    <a:pt x="219240" y="87693"/>
                  </a:lnTo>
                  <a:lnTo>
                    <a:pt x="223697" y="88569"/>
                  </a:lnTo>
                  <a:close/>
                </a:path>
                <a:path w="7748270" h="370839">
                  <a:moveTo>
                    <a:pt x="225336" y="16217"/>
                  </a:moveTo>
                  <a:lnTo>
                    <a:pt x="223291" y="13754"/>
                  </a:lnTo>
                  <a:lnTo>
                    <a:pt x="222199" y="12344"/>
                  </a:lnTo>
                  <a:lnTo>
                    <a:pt x="217817" y="16370"/>
                  </a:lnTo>
                  <a:lnTo>
                    <a:pt x="219900" y="18808"/>
                  </a:lnTo>
                  <a:lnTo>
                    <a:pt x="220980" y="20205"/>
                  </a:lnTo>
                  <a:lnTo>
                    <a:pt x="225336" y="16217"/>
                  </a:lnTo>
                  <a:close/>
                </a:path>
                <a:path w="7748270" h="370839">
                  <a:moveTo>
                    <a:pt x="233045" y="49085"/>
                  </a:moveTo>
                  <a:lnTo>
                    <a:pt x="232270" y="43167"/>
                  </a:lnTo>
                  <a:lnTo>
                    <a:pt x="227152" y="46456"/>
                  </a:lnTo>
                  <a:lnTo>
                    <a:pt x="233045" y="49085"/>
                  </a:lnTo>
                  <a:close/>
                </a:path>
                <a:path w="7748270" h="370839">
                  <a:moveTo>
                    <a:pt x="233895" y="267817"/>
                  </a:moveTo>
                  <a:lnTo>
                    <a:pt x="226631" y="268236"/>
                  </a:lnTo>
                  <a:lnTo>
                    <a:pt x="219583" y="270014"/>
                  </a:lnTo>
                  <a:lnTo>
                    <a:pt x="223367" y="273164"/>
                  </a:lnTo>
                  <a:lnTo>
                    <a:pt x="230593" y="273748"/>
                  </a:lnTo>
                  <a:lnTo>
                    <a:pt x="233895" y="267817"/>
                  </a:lnTo>
                  <a:close/>
                </a:path>
                <a:path w="7748270" h="370839">
                  <a:moveTo>
                    <a:pt x="235737" y="37909"/>
                  </a:moveTo>
                  <a:lnTo>
                    <a:pt x="232562" y="37249"/>
                  </a:lnTo>
                  <a:lnTo>
                    <a:pt x="232371" y="40093"/>
                  </a:lnTo>
                  <a:lnTo>
                    <a:pt x="232270" y="43167"/>
                  </a:lnTo>
                  <a:lnTo>
                    <a:pt x="235521" y="43942"/>
                  </a:lnTo>
                  <a:lnTo>
                    <a:pt x="235686" y="40944"/>
                  </a:lnTo>
                  <a:lnTo>
                    <a:pt x="235737" y="37909"/>
                  </a:lnTo>
                  <a:close/>
                </a:path>
                <a:path w="7748270" h="370839">
                  <a:moveTo>
                    <a:pt x="236613" y="369697"/>
                  </a:moveTo>
                  <a:lnTo>
                    <a:pt x="222808" y="369697"/>
                  </a:lnTo>
                  <a:lnTo>
                    <a:pt x="224218" y="369887"/>
                  </a:lnTo>
                  <a:lnTo>
                    <a:pt x="234010" y="370674"/>
                  </a:lnTo>
                  <a:lnTo>
                    <a:pt x="236613" y="369697"/>
                  </a:lnTo>
                  <a:close/>
                </a:path>
                <a:path w="7748270" h="370839">
                  <a:moveTo>
                    <a:pt x="240944" y="34594"/>
                  </a:moveTo>
                  <a:lnTo>
                    <a:pt x="235013" y="31953"/>
                  </a:lnTo>
                  <a:lnTo>
                    <a:pt x="235737" y="37909"/>
                  </a:lnTo>
                  <a:lnTo>
                    <a:pt x="240944" y="34594"/>
                  </a:lnTo>
                  <a:close/>
                </a:path>
                <a:path w="7748270" h="370839">
                  <a:moveTo>
                    <a:pt x="243903" y="84937"/>
                  </a:moveTo>
                  <a:lnTo>
                    <a:pt x="240779" y="81241"/>
                  </a:lnTo>
                  <a:lnTo>
                    <a:pt x="236461" y="85356"/>
                  </a:lnTo>
                  <a:lnTo>
                    <a:pt x="238480" y="87807"/>
                  </a:lnTo>
                  <a:lnTo>
                    <a:pt x="239598" y="89103"/>
                  </a:lnTo>
                  <a:lnTo>
                    <a:pt x="243903" y="84937"/>
                  </a:lnTo>
                  <a:close/>
                </a:path>
                <a:path w="7748270" h="370839">
                  <a:moveTo>
                    <a:pt x="280136" y="250240"/>
                  </a:moveTo>
                  <a:lnTo>
                    <a:pt x="279984" y="247472"/>
                  </a:lnTo>
                  <a:lnTo>
                    <a:pt x="276898" y="244678"/>
                  </a:lnTo>
                  <a:lnTo>
                    <a:pt x="276517" y="250431"/>
                  </a:lnTo>
                  <a:lnTo>
                    <a:pt x="276669" y="253199"/>
                  </a:lnTo>
                  <a:lnTo>
                    <a:pt x="279742" y="255917"/>
                  </a:lnTo>
                  <a:lnTo>
                    <a:pt x="280136" y="250240"/>
                  </a:lnTo>
                  <a:close/>
                </a:path>
                <a:path w="7748270" h="370839">
                  <a:moveTo>
                    <a:pt x="285788" y="5181"/>
                  </a:moveTo>
                  <a:lnTo>
                    <a:pt x="278841" y="6756"/>
                  </a:lnTo>
                  <a:lnTo>
                    <a:pt x="277380" y="0"/>
                  </a:lnTo>
                  <a:lnTo>
                    <a:pt x="270751" y="1041"/>
                  </a:lnTo>
                  <a:lnTo>
                    <a:pt x="271145" y="8915"/>
                  </a:lnTo>
                  <a:lnTo>
                    <a:pt x="276948" y="11709"/>
                  </a:lnTo>
                  <a:lnTo>
                    <a:pt x="283400" y="10210"/>
                  </a:lnTo>
                  <a:lnTo>
                    <a:pt x="285788" y="5181"/>
                  </a:lnTo>
                  <a:close/>
                </a:path>
                <a:path w="7748270" h="370839">
                  <a:moveTo>
                    <a:pt x="290957" y="282194"/>
                  </a:moveTo>
                  <a:lnTo>
                    <a:pt x="288925" y="279742"/>
                  </a:lnTo>
                  <a:lnTo>
                    <a:pt x="287909" y="278333"/>
                  </a:lnTo>
                  <a:lnTo>
                    <a:pt x="283603" y="282359"/>
                  </a:lnTo>
                  <a:lnTo>
                    <a:pt x="285584" y="284822"/>
                  </a:lnTo>
                  <a:lnTo>
                    <a:pt x="286626" y="286156"/>
                  </a:lnTo>
                  <a:lnTo>
                    <a:pt x="290957" y="282194"/>
                  </a:lnTo>
                  <a:close/>
                </a:path>
                <a:path w="7748270" h="370839">
                  <a:moveTo>
                    <a:pt x="297459" y="89446"/>
                  </a:moveTo>
                  <a:lnTo>
                    <a:pt x="292747" y="87680"/>
                  </a:lnTo>
                  <a:lnTo>
                    <a:pt x="289661" y="83477"/>
                  </a:lnTo>
                  <a:lnTo>
                    <a:pt x="289369" y="74955"/>
                  </a:lnTo>
                  <a:lnTo>
                    <a:pt x="282270" y="76250"/>
                  </a:lnTo>
                  <a:lnTo>
                    <a:pt x="279019" y="71780"/>
                  </a:lnTo>
                  <a:lnTo>
                    <a:pt x="276212" y="66662"/>
                  </a:lnTo>
                  <a:lnTo>
                    <a:pt x="270459" y="65989"/>
                  </a:lnTo>
                  <a:lnTo>
                    <a:pt x="270700" y="76415"/>
                  </a:lnTo>
                  <a:lnTo>
                    <a:pt x="274878" y="80835"/>
                  </a:lnTo>
                  <a:lnTo>
                    <a:pt x="279933" y="83908"/>
                  </a:lnTo>
                  <a:lnTo>
                    <a:pt x="282778" y="90271"/>
                  </a:lnTo>
                  <a:lnTo>
                    <a:pt x="287629" y="90093"/>
                  </a:lnTo>
                  <a:lnTo>
                    <a:pt x="291985" y="93586"/>
                  </a:lnTo>
                  <a:lnTo>
                    <a:pt x="295414" y="95211"/>
                  </a:lnTo>
                  <a:lnTo>
                    <a:pt x="297459" y="89446"/>
                  </a:lnTo>
                  <a:close/>
                </a:path>
                <a:path w="7748270" h="370839">
                  <a:moveTo>
                    <a:pt x="302399" y="76784"/>
                  </a:moveTo>
                  <a:lnTo>
                    <a:pt x="300342" y="74333"/>
                  </a:lnTo>
                  <a:lnTo>
                    <a:pt x="299275" y="72936"/>
                  </a:lnTo>
                  <a:lnTo>
                    <a:pt x="294894" y="76987"/>
                  </a:lnTo>
                  <a:lnTo>
                    <a:pt x="296938" y="79438"/>
                  </a:lnTo>
                  <a:lnTo>
                    <a:pt x="298056" y="80772"/>
                  </a:lnTo>
                  <a:lnTo>
                    <a:pt x="302399" y="76784"/>
                  </a:lnTo>
                  <a:close/>
                </a:path>
                <a:path w="7748270" h="370839">
                  <a:moveTo>
                    <a:pt x="303403" y="299707"/>
                  </a:moveTo>
                  <a:lnTo>
                    <a:pt x="300824" y="299034"/>
                  </a:lnTo>
                  <a:lnTo>
                    <a:pt x="298881" y="291858"/>
                  </a:lnTo>
                  <a:lnTo>
                    <a:pt x="297649" y="299707"/>
                  </a:lnTo>
                  <a:lnTo>
                    <a:pt x="303403" y="299707"/>
                  </a:lnTo>
                  <a:close/>
                </a:path>
                <a:path w="7748270" h="370839">
                  <a:moveTo>
                    <a:pt x="306997" y="100799"/>
                  </a:moveTo>
                  <a:lnTo>
                    <a:pt x="301193" y="98221"/>
                  </a:lnTo>
                  <a:lnTo>
                    <a:pt x="301853" y="104152"/>
                  </a:lnTo>
                  <a:lnTo>
                    <a:pt x="306997" y="100799"/>
                  </a:lnTo>
                  <a:close/>
                </a:path>
                <a:path w="7748270" h="370839">
                  <a:moveTo>
                    <a:pt x="311632" y="298411"/>
                  </a:moveTo>
                  <a:lnTo>
                    <a:pt x="309702" y="291160"/>
                  </a:lnTo>
                  <a:lnTo>
                    <a:pt x="307149" y="300697"/>
                  </a:lnTo>
                  <a:lnTo>
                    <a:pt x="303403" y="299720"/>
                  </a:lnTo>
                  <a:lnTo>
                    <a:pt x="297649" y="299707"/>
                  </a:lnTo>
                  <a:lnTo>
                    <a:pt x="293598" y="299440"/>
                  </a:lnTo>
                  <a:lnTo>
                    <a:pt x="292303" y="295300"/>
                  </a:lnTo>
                  <a:lnTo>
                    <a:pt x="291706" y="293395"/>
                  </a:lnTo>
                  <a:lnTo>
                    <a:pt x="289039" y="290156"/>
                  </a:lnTo>
                  <a:lnTo>
                    <a:pt x="288455" y="289445"/>
                  </a:lnTo>
                  <a:lnTo>
                    <a:pt x="282244" y="290156"/>
                  </a:lnTo>
                  <a:lnTo>
                    <a:pt x="271894" y="289953"/>
                  </a:lnTo>
                  <a:lnTo>
                    <a:pt x="263461" y="293141"/>
                  </a:lnTo>
                  <a:lnTo>
                    <a:pt x="256298" y="295300"/>
                  </a:lnTo>
                  <a:lnTo>
                    <a:pt x="249745" y="291998"/>
                  </a:lnTo>
                  <a:lnTo>
                    <a:pt x="251548" y="300278"/>
                  </a:lnTo>
                  <a:lnTo>
                    <a:pt x="247459" y="301447"/>
                  </a:lnTo>
                  <a:lnTo>
                    <a:pt x="243039" y="302323"/>
                  </a:lnTo>
                  <a:lnTo>
                    <a:pt x="242570" y="293928"/>
                  </a:lnTo>
                  <a:lnTo>
                    <a:pt x="242201" y="287312"/>
                  </a:lnTo>
                  <a:lnTo>
                    <a:pt x="237261" y="288417"/>
                  </a:lnTo>
                  <a:lnTo>
                    <a:pt x="237261" y="327634"/>
                  </a:lnTo>
                  <a:lnTo>
                    <a:pt x="230035" y="328028"/>
                  </a:lnTo>
                  <a:lnTo>
                    <a:pt x="229920" y="326034"/>
                  </a:lnTo>
                  <a:lnTo>
                    <a:pt x="229463" y="318033"/>
                  </a:lnTo>
                  <a:lnTo>
                    <a:pt x="236689" y="317639"/>
                  </a:lnTo>
                  <a:lnTo>
                    <a:pt x="237261" y="327634"/>
                  </a:lnTo>
                  <a:lnTo>
                    <a:pt x="237261" y="288417"/>
                  </a:lnTo>
                  <a:lnTo>
                    <a:pt x="232168" y="292303"/>
                  </a:lnTo>
                  <a:lnTo>
                    <a:pt x="227685" y="293928"/>
                  </a:lnTo>
                  <a:lnTo>
                    <a:pt x="224116" y="288328"/>
                  </a:lnTo>
                  <a:lnTo>
                    <a:pt x="229539" y="285445"/>
                  </a:lnTo>
                  <a:lnTo>
                    <a:pt x="224078" y="283171"/>
                  </a:lnTo>
                  <a:lnTo>
                    <a:pt x="220243" y="283667"/>
                  </a:lnTo>
                  <a:lnTo>
                    <a:pt x="221119" y="289077"/>
                  </a:lnTo>
                  <a:lnTo>
                    <a:pt x="221018" y="289750"/>
                  </a:lnTo>
                  <a:lnTo>
                    <a:pt x="219989" y="292557"/>
                  </a:lnTo>
                  <a:lnTo>
                    <a:pt x="217233" y="293827"/>
                  </a:lnTo>
                  <a:lnTo>
                    <a:pt x="212636" y="288353"/>
                  </a:lnTo>
                  <a:lnTo>
                    <a:pt x="209372" y="284416"/>
                  </a:lnTo>
                  <a:lnTo>
                    <a:pt x="205498" y="279412"/>
                  </a:lnTo>
                  <a:lnTo>
                    <a:pt x="209791" y="279958"/>
                  </a:lnTo>
                  <a:lnTo>
                    <a:pt x="210362" y="279412"/>
                  </a:lnTo>
                  <a:lnTo>
                    <a:pt x="211874" y="277964"/>
                  </a:lnTo>
                  <a:lnTo>
                    <a:pt x="212471" y="274078"/>
                  </a:lnTo>
                  <a:lnTo>
                    <a:pt x="202946" y="273202"/>
                  </a:lnTo>
                  <a:lnTo>
                    <a:pt x="197027" y="276771"/>
                  </a:lnTo>
                  <a:lnTo>
                    <a:pt x="198869" y="289750"/>
                  </a:lnTo>
                  <a:lnTo>
                    <a:pt x="204000" y="289128"/>
                  </a:lnTo>
                  <a:lnTo>
                    <a:pt x="209118" y="288353"/>
                  </a:lnTo>
                  <a:lnTo>
                    <a:pt x="210007" y="294246"/>
                  </a:lnTo>
                  <a:lnTo>
                    <a:pt x="201485" y="298780"/>
                  </a:lnTo>
                  <a:lnTo>
                    <a:pt x="190030" y="299707"/>
                  </a:lnTo>
                  <a:lnTo>
                    <a:pt x="178727" y="300951"/>
                  </a:lnTo>
                  <a:lnTo>
                    <a:pt x="170891" y="306400"/>
                  </a:lnTo>
                  <a:lnTo>
                    <a:pt x="174180" y="309384"/>
                  </a:lnTo>
                  <a:lnTo>
                    <a:pt x="178981" y="310045"/>
                  </a:lnTo>
                  <a:lnTo>
                    <a:pt x="183489" y="311150"/>
                  </a:lnTo>
                  <a:lnTo>
                    <a:pt x="185928" y="315480"/>
                  </a:lnTo>
                  <a:lnTo>
                    <a:pt x="191046" y="315595"/>
                  </a:lnTo>
                  <a:lnTo>
                    <a:pt x="197078" y="314312"/>
                  </a:lnTo>
                  <a:lnTo>
                    <a:pt x="202107" y="314591"/>
                  </a:lnTo>
                  <a:lnTo>
                    <a:pt x="204241" y="319468"/>
                  </a:lnTo>
                  <a:lnTo>
                    <a:pt x="197777" y="324078"/>
                  </a:lnTo>
                  <a:lnTo>
                    <a:pt x="188353" y="326034"/>
                  </a:lnTo>
                  <a:lnTo>
                    <a:pt x="178765" y="325158"/>
                  </a:lnTo>
                  <a:lnTo>
                    <a:pt x="171805" y="321310"/>
                  </a:lnTo>
                  <a:lnTo>
                    <a:pt x="173583" y="329361"/>
                  </a:lnTo>
                  <a:lnTo>
                    <a:pt x="173456" y="329717"/>
                  </a:lnTo>
                  <a:lnTo>
                    <a:pt x="169557" y="330847"/>
                  </a:lnTo>
                  <a:lnTo>
                    <a:pt x="165201" y="331724"/>
                  </a:lnTo>
                  <a:lnTo>
                    <a:pt x="160693" y="329717"/>
                  </a:lnTo>
                  <a:lnTo>
                    <a:pt x="157391" y="325640"/>
                  </a:lnTo>
                  <a:lnTo>
                    <a:pt x="157226" y="321487"/>
                  </a:lnTo>
                  <a:lnTo>
                    <a:pt x="157060" y="317131"/>
                  </a:lnTo>
                  <a:lnTo>
                    <a:pt x="150660" y="317106"/>
                  </a:lnTo>
                  <a:lnTo>
                    <a:pt x="146100" y="320700"/>
                  </a:lnTo>
                  <a:lnTo>
                    <a:pt x="143344" y="321487"/>
                  </a:lnTo>
                  <a:lnTo>
                    <a:pt x="142354" y="313055"/>
                  </a:lnTo>
                  <a:lnTo>
                    <a:pt x="137604" y="315302"/>
                  </a:lnTo>
                  <a:lnTo>
                    <a:pt x="136499" y="322008"/>
                  </a:lnTo>
                  <a:lnTo>
                    <a:pt x="135940" y="329361"/>
                  </a:lnTo>
                  <a:lnTo>
                    <a:pt x="132778" y="333565"/>
                  </a:lnTo>
                  <a:lnTo>
                    <a:pt x="118325" y="334391"/>
                  </a:lnTo>
                  <a:lnTo>
                    <a:pt x="110820" y="328434"/>
                  </a:lnTo>
                  <a:lnTo>
                    <a:pt x="102146" y="324243"/>
                  </a:lnTo>
                  <a:lnTo>
                    <a:pt x="92303" y="321894"/>
                  </a:lnTo>
                  <a:lnTo>
                    <a:pt x="81292" y="321437"/>
                  </a:lnTo>
                  <a:lnTo>
                    <a:pt x="80530" y="327355"/>
                  </a:lnTo>
                  <a:lnTo>
                    <a:pt x="77025" y="329958"/>
                  </a:lnTo>
                  <a:lnTo>
                    <a:pt x="73202" y="332206"/>
                  </a:lnTo>
                  <a:lnTo>
                    <a:pt x="71488" y="337058"/>
                  </a:lnTo>
                  <a:lnTo>
                    <a:pt x="75679" y="337756"/>
                  </a:lnTo>
                  <a:lnTo>
                    <a:pt x="73863" y="341833"/>
                  </a:lnTo>
                  <a:lnTo>
                    <a:pt x="71843" y="341960"/>
                  </a:lnTo>
                  <a:lnTo>
                    <a:pt x="68999" y="343090"/>
                  </a:lnTo>
                  <a:lnTo>
                    <a:pt x="68605" y="347205"/>
                  </a:lnTo>
                  <a:lnTo>
                    <a:pt x="65570" y="347395"/>
                  </a:lnTo>
                  <a:lnTo>
                    <a:pt x="53454" y="347370"/>
                  </a:lnTo>
                  <a:lnTo>
                    <a:pt x="42913" y="342315"/>
                  </a:lnTo>
                  <a:lnTo>
                    <a:pt x="34417" y="340321"/>
                  </a:lnTo>
                  <a:lnTo>
                    <a:pt x="29006" y="349465"/>
                  </a:lnTo>
                  <a:lnTo>
                    <a:pt x="34480" y="349123"/>
                  </a:lnTo>
                  <a:lnTo>
                    <a:pt x="39979" y="348665"/>
                  </a:lnTo>
                  <a:lnTo>
                    <a:pt x="43776" y="350888"/>
                  </a:lnTo>
                  <a:lnTo>
                    <a:pt x="44157" y="358622"/>
                  </a:lnTo>
                  <a:lnTo>
                    <a:pt x="56908" y="355269"/>
                  </a:lnTo>
                  <a:lnTo>
                    <a:pt x="67487" y="353720"/>
                  </a:lnTo>
                  <a:lnTo>
                    <a:pt x="77914" y="351472"/>
                  </a:lnTo>
                  <a:lnTo>
                    <a:pt x="84213" y="348665"/>
                  </a:lnTo>
                  <a:lnTo>
                    <a:pt x="87007" y="347421"/>
                  </a:lnTo>
                  <a:lnTo>
                    <a:pt x="90208" y="345998"/>
                  </a:lnTo>
                  <a:lnTo>
                    <a:pt x="144246" y="342925"/>
                  </a:lnTo>
                  <a:lnTo>
                    <a:pt x="146659" y="340385"/>
                  </a:lnTo>
                  <a:lnTo>
                    <a:pt x="149720" y="337388"/>
                  </a:lnTo>
                  <a:lnTo>
                    <a:pt x="154698" y="337261"/>
                  </a:lnTo>
                  <a:lnTo>
                    <a:pt x="183527" y="335610"/>
                  </a:lnTo>
                  <a:lnTo>
                    <a:pt x="187934" y="339483"/>
                  </a:lnTo>
                  <a:lnTo>
                    <a:pt x="194945" y="339483"/>
                  </a:lnTo>
                  <a:lnTo>
                    <a:pt x="216306" y="339483"/>
                  </a:lnTo>
                  <a:lnTo>
                    <a:pt x="219811" y="338594"/>
                  </a:lnTo>
                  <a:lnTo>
                    <a:pt x="226961" y="338188"/>
                  </a:lnTo>
                  <a:lnTo>
                    <a:pt x="223735" y="344131"/>
                  </a:lnTo>
                  <a:lnTo>
                    <a:pt x="216573" y="343547"/>
                  </a:lnTo>
                  <a:lnTo>
                    <a:pt x="212801" y="340385"/>
                  </a:lnTo>
                  <a:lnTo>
                    <a:pt x="216166" y="339521"/>
                  </a:lnTo>
                  <a:lnTo>
                    <a:pt x="194945" y="339483"/>
                  </a:lnTo>
                  <a:lnTo>
                    <a:pt x="201752" y="339712"/>
                  </a:lnTo>
                  <a:lnTo>
                    <a:pt x="205714" y="344385"/>
                  </a:lnTo>
                  <a:lnTo>
                    <a:pt x="199555" y="344563"/>
                  </a:lnTo>
                  <a:lnTo>
                    <a:pt x="196646" y="348602"/>
                  </a:lnTo>
                  <a:lnTo>
                    <a:pt x="195516" y="354876"/>
                  </a:lnTo>
                  <a:lnTo>
                    <a:pt x="202501" y="354812"/>
                  </a:lnTo>
                  <a:lnTo>
                    <a:pt x="210312" y="353453"/>
                  </a:lnTo>
                  <a:lnTo>
                    <a:pt x="216268" y="354990"/>
                  </a:lnTo>
                  <a:lnTo>
                    <a:pt x="217652" y="363639"/>
                  </a:lnTo>
                  <a:lnTo>
                    <a:pt x="211937" y="362470"/>
                  </a:lnTo>
                  <a:lnTo>
                    <a:pt x="205549" y="359600"/>
                  </a:lnTo>
                  <a:lnTo>
                    <a:pt x="200799" y="360260"/>
                  </a:lnTo>
                  <a:lnTo>
                    <a:pt x="200088" y="368376"/>
                  </a:lnTo>
                  <a:lnTo>
                    <a:pt x="213080" y="368376"/>
                  </a:lnTo>
                  <a:lnTo>
                    <a:pt x="240080" y="368376"/>
                  </a:lnTo>
                  <a:lnTo>
                    <a:pt x="243078" y="367245"/>
                  </a:lnTo>
                  <a:lnTo>
                    <a:pt x="242862" y="363639"/>
                  </a:lnTo>
                  <a:lnTo>
                    <a:pt x="242824" y="363016"/>
                  </a:lnTo>
                  <a:lnTo>
                    <a:pt x="242785" y="362458"/>
                  </a:lnTo>
                  <a:lnTo>
                    <a:pt x="242493" y="357670"/>
                  </a:lnTo>
                  <a:lnTo>
                    <a:pt x="242404" y="356120"/>
                  </a:lnTo>
                  <a:lnTo>
                    <a:pt x="239445" y="353453"/>
                  </a:lnTo>
                  <a:lnTo>
                    <a:pt x="237464" y="351675"/>
                  </a:lnTo>
                  <a:lnTo>
                    <a:pt x="235445" y="350151"/>
                  </a:lnTo>
                  <a:lnTo>
                    <a:pt x="235445" y="362458"/>
                  </a:lnTo>
                  <a:lnTo>
                    <a:pt x="231165" y="361759"/>
                  </a:lnTo>
                  <a:lnTo>
                    <a:pt x="228384" y="363016"/>
                  </a:lnTo>
                  <a:lnTo>
                    <a:pt x="228257" y="358241"/>
                  </a:lnTo>
                  <a:lnTo>
                    <a:pt x="232664" y="359003"/>
                  </a:lnTo>
                  <a:lnTo>
                    <a:pt x="234200" y="358241"/>
                  </a:lnTo>
                  <a:lnTo>
                    <a:pt x="235343" y="357670"/>
                  </a:lnTo>
                  <a:lnTo>
                    <a:pt x="235445" y="362458"/>
                  </a:lnTo>
                  <a:lnTo>
                    <a:pt x="235445" y="350151"/>
                  </a:lnTo>
                  <a:lnTo>
                    <a:pt x="232219" y="347700"/>
                  </a:lnTo>
                  <a:lnTo>
                    <a:pt x="231622" y="344131"/>
                  </a:lnTo>
                  <a:lnTo>
                    <a:pt x="230644" y="338188"/>
                  </a:lnTo>
                  <a:lnTo>
                    <a:pt x="230619" y="337985"/>
                  </a:lnTo>
                  <a:lnTo>
                    <a:pt x="237324" y="340182"/>
                  </a:lnTo>
                  <a:lnTo>
                    <a:pt x="241922" y="339280"/>
                  </a:lnTo>
                  <a:lnTo>
                    <a:pt x="245465" y="337985"/>
                  </a:lnTo>
                  <a:lnTo>
                    <a:pt x="247129" y="337388"/>
                  </a:lnTo>
                  <a:lnTo>
                    <a:pt x="255816" y="336562"/>
                  </a:lnTo>
                  <a:lnTo>
                    <a:pt x="256349" y="335610"/>
                  </a:lnTo>
                  <a:lnTo>
                    <a:pt x="257022" y="334391"/>
                  </a:lnTo>
                  <a:lnTo>
                    <a:pt x="258356" y="331978"/>
                  </a:lnTo>
                  <a:lnTo>
                    <a:pt x="258381" y="331724"/>
                  </a:lnTo>
                  <a:lnTo>
                    <a:pt x="258775" y="328028"/>
                  </a:lnTo>
                  <a:lnTo>
                    <a:pt x="258991" y="326034"/>
                  </a:lnTo>
                  <a:lnTo>
                    <a:pt x="258991" y="324078"/>
                  </a:lnTo>
                  <a:lnTo>
                    <a:pt x="258419" y="317639"/>
                  </a:lnTo>
                  <a:lnTo>
                    <a:pt x="258305" y="316407"/>
                  </a:lnTo>
                  <a:lnTo>
                    <a:pt x="264528" y="316318"/>
                  </a:lnTo>
                  <a:lnTo>
                    <a:pt x="265938" y="314312"/>
                  </a:lnTo>
                  <a:lnTo>
                    <a:pt x="267411" y="312191"/>
                  </a:lnTo>
                  <a:lnTo>
                    <a:pt x="268655" y="305892"/>
                  </a:lnTo>
                  <a:lnTo>
                    <a:pt x="264439" y="305054"/>
                  </a:lnTo>
                  <a:lnTo>
                    <a:pt x="265696" y="302323"/>
                  </a:lnTo>
                  <a:lnTo>
                    <a:pt x="266319" y="300990"/>
                  </a:lnTo>
                  <a:lnTo>
                    <a:pt x="268376" y="300888"/>
                  </a:lnTo>
                  <a:lnTo>
                    <a:pt x="274916" y="303288"/>
                  </a:lnTo>
                  <a:lnTo>
                    <a:pt x="283451" y="302577"/>
                  </a:lnTo>
                  <a:lnTo>
                    <a:pt x="286905" y="309765"/>
                  </a:lnTo>
                  <a:lnTo>
                    <a:pt x="294703" y="308952"/>
                  </a:lnTo>
                  <a:lnTo>
                    <a:pt x="303733" y="309651"/>
                  </a:lnTo>
                  <a:lnTo>
                    <a:pt x="306019" y="308952"/>
                  </a:lnTo>
                  <a:lnTo>
                    <a:pt x="310540" y="307568"/>
                  </a:lnTo>
                  <a:lnTo>
                    <a:pt x="311137" y="302577"/>
                  </a:lnTo>
                  <a:lnTo>
                    <a:pt x="311340" y="300888"/>
                  </a:lnTo>
                  <a:lnTo>
                    <a:pt x="311365" y="300697"/>
                  </a:lnTo>
                  <a:lnTo>
                    <a:pt x="311632" y="298411"/>
                  </a:lnTo>
                  <a:close/>
                </a:path>
                <a:path w="7748270" h="370839">
                  <a:moveTo>
                    <a:pt x="329031" y="57823"/>
                  </a:moveTo>
                  <a:lnTo>
                    <a:pt x="326059" y="48425"/>
                  </a:lnTo>
                  <a:lnTo>
                    <a:pt x="318528" y="47980"/>
                  </a:lnTo>
                  <a:lnTo>
                    <a:pt x="310743" y="52730"/>
                  </a:lnTo>
                  <a:lnTo>
                    <a:pt x="306997" y="58902"/>
                  </a:lnTo>
                  <a:lnTo>
                    <a:pt x="314312" y="58496"/>
                  </a:lnTo>
                  <a:lnTo>
                    <a:pt x="321716" y="57988"/>
                  </a:lnTo>
                  <a:lnTo>
                    <a:pt x="329031" y="57823"/>
                  </a:lnTo>
                  <a:close/>
                </a:path>
                <a:path w="7748270" h="370839">
                  <a:moveTo>
                    <a:pt x="337845" y="12585"/>
                  </a:moveTo>
                  <a:lnTo>
                    <a:pt x="328752" y="11214"/>
                  </a:lnTo>
                  <a:lnTo>
                    <a:pt x="318350" y="8382"/>
                  </a:lnTo>
                  <a:lnTo>
                    <a:pt x="308508" y="8051"/>
                  </a:lnTo>
                  <a:lnTo>
                    <a:pt x="301104" y="14224"/>
                  </a:lnTo>
                  <a:lnTo>
                    <a:pt x="308660" y="17754"/>
                  </a:lnTo>
                  <a:lnTo>
                    <a:pt x="319938" y="19240"/>
                  </a:lnTo>
                  <a:lnTo>
                    <a:pt x="330987" y="17818"/>
                  </a:lnTo>
                  <a:lnTo>
                    <a:pt x="337845" y="12585"/>
                  </a:lnTo>
                  <a:close/>
                </a:path>
                <a:path w="7748270" h="370839">
                  <a:moveTo>
                    <a:pt x="338543" y="27584"/>
                  </a:moveTo>
                  <a:lnTo>
                    <a:pt x="329425" y="27216"/>
                  </a:lnTo>
                  <a:lnTo>
                    <a:pt x="323469" y="30721"/>
                  </a:lnTo>
                  <a:lnTo>
                    <a:pt x="320713" y="38163"/>
                  </a:lnTo>
                  <a:lnTo>
                    <a:pt x="325653" y="41186"/>
                  </a:lnTo>
                  <a:lnTo>
                    <a:pt x="330936" y="39522"/>
                  </a:lnTo>
                  <a:lnTo>
                    <a:pt x="335572" y="34544"/>
                  </a:lnTo>
                  <a:lnTo>
                    <a:pt x="338543" y="27584"/>
                  </a:lnTo>
                  <a:close/>
                </a:path>
                <a:path w="7748270" h="370839">
                  <a:moveTo>
                    <a:pt x="350113" y="42011"/>
                  </a:moveTo>
                  <a:lnTo>
                    <a:pt x="350037" y="37211"/>
                  </a:lnTo>
                  <a:lnTo>
                    <a:pt x="347281" y="38303"/>
                  </a:lnTo>
                  <a:lnTo>
                    <a:pt x="342849" y="37528"/>
                  </a:lnTo>
                  <a:lnTo>
                    <a:pt x="342900" y="42468"/>
                  </a:lnTo>
                  <a:lnTo>
                    <a:pt x="345744" y="41211"/>
                  </a:lnTo>
                  <a:lnTo>
                    <a:pt x="350113" y="42011"/>
                  </a:lnTo>
                  <a:close/>
                </a:path>
                <a:path w="7748270" h="370839">
                  <a:moveTo>
                    <a:pt x="367652" y="21678"/>
                  </a:moveTo>
                  <a:lnTo>
                    <a:pt x="364401" y="19392"/>
                  </a:lnTo>
                  <a:lnTo>
                    <a:pt x="359473" y="16700"/>
                  </a:lnTo>
                  <a:lnTo>
                    <a:pt x="354965" y="16611"/>
                  </a:lnTo>
                  <a:lnTo>
                    <a:pt x="352996" y="22161"/>
                  </a:lnTo>
                  <a:lnTo>
                    <a:pt x="356273" y="24409"/>
                  </a:lnTo>
                  <a:lnTo>
                    <a:pt x="361200" y="27089"/>
                  </a:lnTo>
                  <a:lnTo>
                    <a:pt x="365683" y="27190"/>
                  </a:lnTo>
                  <a:lnTo>
                    <a:pt x="367652" y="21678"/>
                  </a:lnTo>
                  <a:close/>
                </a:path>
                <a:path w="7748270" h="370839">
                  <a:moveTo>
                    <a:pt x="378675" y="260756"/>
                  </a:moveTo>
                  <a:lnTo>
                    <a:pt x="369976" y="260921"/>
                  </a:lnTo>
                  <a:lnTo>
                    <a:pt x="370039" y="264744"/>
                  </a:lnTo>
                  <a:lnTo>
                    <a:pt x="374421" y="266573"/>
                  </a:lnTo>
                  <a:lnTo>
                    <a:pt x="378675" y="260756"/>
                  </a:lnTo>
                  <a:close/>
                </a:path>
                <a:path w="7748270" h="370839">
                  <a:moveTo>
                    <a:pt x="383819" y="257530"/>
                  </a:moveTo>
                  <a:lnTo>
                    <a:pt x="378015" y="254787"/>
                  </a:lnTo>
                  <a:lnTo>
                    <a:pt x="378675" y="260756"/>
                  </a:lnTo>
                  <a:lnTo>
                    <a:pt x="383819" y="257530"/>
                  </a:lnTo>
                  <a:close/>
                </a:path>
                <a:path w="7748270" h="370839">
                  <a:moveTo>
                    <a:pt x="386930" y="272122"/>
                  </a:moveTo>
                  <a:lnTo>
                    <a:pt x="385394" y="267347"/>
                  </a:lnTo>
                  <a:lnTo>
                    <a:pt x="382651" y="266725"/>
                  </a:lnTo>
                  <a:lnTo>
                    <a:pt x="383006" y="275653"/>
                  </a:lnTo>
                  <a:lnTo>
                    <a:pt x="386930" y="272122"/>
                  </a:lnTo>
                  <a:close/>
                </a:path>
                <a:path w="7748270" h="370839">
                  <a:moveTo>
                    <a:pt x="405561" y="87858"/>
                  </a:moveTo>
                  <a:lnTo>
                    <a:pt x="403567" y="85356"/>
                  </a:lnTo>
                  <a:lnTo>
                    <a:pt x="402488" y="84035"/>
                  </a:lnTo>
                  <a:lnTo>
                    <a:pt x="398081" y="87934"/>
                  </a:lnTo>
                  <a:lnTo>
                    <a:pt x="400126" y="90436"/>
                  </a:lnTo>
                  <a:lnTo>
                    <a:pt x="401193" y="91884"/>
                  </a:lnTo>
                  <a:lnTo>
                    <a:pt x="405561" y="87858"/>
                  </a:lnTo>
                  <a:close/>
                </a:path>
                <a:path w="7748270" h="370839">
                  <a:moveTo>
                    <a:pt x="7419975" y="221145"/>
                  </a:moveTo>
                  <a:lnTo>
                    <a:pt x="7418006" y="218668"/>
                  </a:lnTo>
                  <a:lnTo>
                    <a:pt x="7417003" y="217347"/>
                  </a:lnTo>
                  <a:lnTo>
                    <a:pt x="7412660" y="221234"/>
                  </a:lnTo>
                  <a:lnTo>
                    <a:pt x="7414615" y="223799"/>
                  </a:lnTo>
                  <a:lnTo>
                    <a:pt x="7415619" y="225171"/>
                  </a:lnTo>
                  <a:lnTo>
                    <a:pt x="7419975" y="221145"/>
                  </a:lnTo>
                  <a:close/>
                </a:path>
                <a:path w="7748270" h="370839">
                  <a:moveTo>
                    <a:pt x="7432954" y="238125"/>
                  </a:moveTo>
                  <a:lnTo>
                    <a:pt x="7432738" y="233121"/>
                  </a:lnTo>
                  <a:lnTo>
                    <a:pt x="7426477" y="232016"/>
                  </a:lnTo>
                  <a:lnTo>
                    <a:pt x="7425766" y="238379"/>
                  </a:lnTo>
                  <a:lnTo>
                    <a:pt x="7426731" y="244335"/>
                  </a:lnTo>
                  <a:lnTo>
                    <a:pt x="7429830" y="241261"/>
                  </a:lnTo>
                  <a:lnTo>
                    <a:pt x="7432954" y="238125"/>
                  </a:lnTo>
                  <a:close/>
                </a:path>
                <a:path w="7748270" h="370839">
                  <a:moveTo>
                    <a:pt x="7437209" y="262775"/>
                  </a:moveTo>
                  <a:lnTo>
                    <a:pt x="7437133" y="257949"/>
                  </a:lnTo>
                  <a:lnTo>
                    <a:pt x="7434377" y="259118"/>
                  </a:lnTo>
                  <a:lnTo>
                    <a:pt x="7430059" y="258330"/>
                  </a:lnTo>
                  <a:lnTo>
                    <a:pt x="7430109" y="263067"/>
                  </a:lnTo>
                  <a:lnTo>
                    <a:pt x="7432878" y="261924"/>
                  </a:lnTo>
                  <a:lnTo>
                    <a:pt x="7437209" y="262775"/>
                  </a:lnTo>
                  <a:close/>
                </a:path>
                <a:path w="7748270" h="370839">
                  <a:moveTo>
                    <a:pt x="7440130" y="237883"/>
                  </a:moveTo>
                  <a:lnTo>
                    <a:pt x="7440079" y="235064"/>
                  </a:lnTo>
                  <a:lnTo>
                    <a:pt x="7437031" y="232295"/>
                  </a:lnTo>
                  <a:lnTo>
                    <a:pt x="7436536" y="238010"/>
                  </a:lnTo>
                  <a:lnTo>
                    <a:pt x="7436612" y="240715"/>
                  </a:lnTo>
                  <a:lnTo>
                    <a:pt x="7439622" y="243497"/>
                  </a:lnTo>
                  <a:lnTo>
                    <a:pt x="7440130" y="237883"/>
                  </a:lnTo>
                  <a:close/>
                </a:path>
                <a:path w="7748270" h="370839">
                  <a:moveTo>
                    <a:pt x="7450582" y="55359"/>
                  </a:moveTo>
                  <a:lnTo>
                    <a:pt x="7448740" y="52870"/>
                  </a:lnTo>
                  <a:lnTo>
                    <a:pt x="7447686" y="51689"/>
                  </a:lnTo>
                  <a:lnTo>
                    <a:pt x="7443419" y="55499"/>
                  </a:lnTo>
                  <a:lnTo>
                    <a:pt x="7445311" y="58026"/>
                  </a:lnTo>
                  <a:lnTo>
                    <a:pt x="7446340" y="59334"/>
                  </a:lnTo>
                  <a:lnTo>
                    <a:pt x="7450582" y="55359"/>
                  </a:lnTo>
                  <a:close/>
                </a:path>
                <a:path w="7748270" h="370839">
                  <a:moveTo>
                    <a:pt x="7469314" y="251752"/>
                  </a:moveTo>
                  <a:lnTo>
                    <a:pt x="7461961" y="251828"/>
                  </a:lnTo>
                  <a:lnTo>
                    <a:pt x="7455116" y="252526"/>
                  </a:lnTo>
                  <a:lnTo>
                    <a:pt x="7450048" y="255511"/>
                  </a:lnTo>
                  <a:lnTo>
                    <a:pt x="7448080" y="262420"/>
                  </a:lnTo>
                  <a:lnTo>
                    <a:pt x="7453503" y="259943"/>
                  </a:lnTo>
                  <a:lnTo>
                    <a:pt x="7459726" y="258457"/>
                  </a:lnTo>
                  <a:lnTo>
                    <a:pt x="7465441" y="256286"/>
                  </a:lnTo>
                  <a:lnTo>
                    <a:pt x="7469314" y="251752"/>
                  </a:lnTo>
                  <a:close/>
                </a:path>
                <a:path w="7748270" h="370839">
                  <a:moveTo>
                    <a:pt x="7475829" y="231635"/>
                  </a:moveTo>
                  <a:lnTo>
                    <a:pt x="7469010" y="232308"/>
                  </a:lnTo>
                  <a:lnTo>
                    <a:pt x="7461059" y="231533"/>
                  </a:lnTo>
                  <a:lnTo>
                    <a:pt x="7454252" y="232270"/>
                  </a:lnTo>
                  <a:lnTo>
                    <a:pt x="7450874" y="237515"/>
                  </a:lnTo>
                  <a:lnTo>
                    <a:pt x="7455827" y="243713"/>
                  </a:lnTo>
                  <a:lnTo>
                    <a:pt x="7464298" y="243420"/>
                  </a:lnTo>
                  <a:lnTo>
                    <a:pt x="7468844" y="236893"/>
                  </a:lnTo>
                  <a:lnTo>
                    <a:pt x="7470318" y="243789"/>
                  </a:lnTo>
                  <a:lnTo>
                    <a:pt x="7475156" y="237096"/>
                  </a:lnTo>
                  <a:lnTo>
                    <a:pt x="7475829" y="231635"/>
                  </a:lnTo>
                  <a:close/>
                </a:path>
                <a:path w="7748270" h="370839">
                  <a:moveTo>
                    <a:pt x="7497165" y="225856"/>
                  </a:moveTo>
                  <a:lnTo>
                    <a:pt x="7492809" y="223405"/>
                  </a:lnTo>
                  <a:lnTo>
                    <a:pt x="7486777" y="224015"/>
                  </a:lnTo>
                  <a:lnTo>
                    <a:pt x="7480605" y="226987"/>
                  </a:lnTo>
                  <a:lnTo>
                    <a:pt x="7475829" y="231635"/>
                  </a:lnTo>
                  <a:lnTo>
                    <a:pt x="7483373" y="232283"/>
                  </a:lnTo>
                  <a:lnTo>
                    <a:pt x="7489584" y="234683"/>
                  </a:lnTo>
                  <a:lnTo>
                    <a:pt x="7494257" y="234111"/>
                  </a:lnTo>
                  <a:lnTo>
                    <a:pt x="7497165" y="225856"/>
                  </a:lnTo>
                  <a:close/>
                </a:path>
                <a:path w="7748270" h="370839">
                  <a:moveTo>
                    <a:pt x="7526236" y="234911"/>
                  </a:moveTo>
                  <a:lnTo>
                    <a:pt x="7526134" y="232092"/>
                  </a:lnTo>
                  <a:lnTo>
                    <a:pt x="7523099" y="229311"/>
                  </a:lnTo>
                  <a:lnTo>
                    <a:pt x="7522629" y="235038"/>
                  </a:lnTo>
                  <a:lnTo>
                    <a:pt x="7522718" y="237744"/>
                  </a:lnTo>
                  <a:lnTo>
                    <a:pt x="7525766" y="240512"/>
                  </a:lnTo>
                  <a:lnTo>
                    <a:pt x="7526236" y="234911"/>
                  </a:lnTo>
                  <a:close/>
                </a:path>
                <a:path w="7748270" h="370839">
                  <a:moveTo>
                    <a:pt x="7532662" y="214693"/>
                  </a:moveTo>
                  <a:lnTo>
                    <a:pt x="7524293" y="210654"/>
                  </a:lnTo>
                  <a:lnTo>
                    <a:pt x="7516342" y="214223"/>
                  </a:lnTo>
                  <a:lnTo>
                    <a:pt x="7509523" y="222021"/>
                  </a:lnTo>
                  <a:lnTo>
                    <a:pt x="7504544" y="230632"/>
                  </a:lnTo>
                  <a:lnTo>
                    <a:pt x="7513815" y="229539"/>
                  </a:lnTo>
                  <a:lnTo>
                    <a:pt x="7522045" y="227076"/>
                  </a:lnTo>
                  <a:lnTo>
                    <a:pt x="7528560" y="222402"/>
                  </a:lnTo>
                  <a:lnTo>
                    <a:pt x="7532662" y="214693"/>
                  </a:lnTo>
                  <a:close/>
                </a:path>
                <a:path w="7748270" h="370839">
                  <a:moveTo>
                    <a:pt x="7538745" y="184531"/>
                  </a:moveTo>
                  <a:lnTo>
                    <a:pt x="7530147" y="185293"/>
                  </a:lnTo>
                  <a:lnTo>
                    <a:pt x="7520394" y="184556"/>
                  </a:lnTo>
                  <a:lnTo>
                    <a:pt x="7511796" y="185318"/>
                  </a:lnTo>
                  <a:lnTo>
                    <a:pt x="7506716" y="190652"/>
                  </a:lnTo>
                  <a:lnTo>
                    <a:pt x="7512939" y="189992"/>
                  </a:lnTo>
                  <a:lnTo>
                    <a:pt x="7517905" y="191350"/>
                  </a:lnTo>
                  <a:lnTo>
                    <a:pt x="7521181" y="195059"/>
                  </a:lnTo>
                  <a:lnTo>
                    <a:pt x="7523353" y="189560"/>
                  </a:lnTo>
                  <a:lnTo>
                    <a:pt x="7536599" y="190119"/>
                  </a:lnTo>
                  <a:lnTo>
                    <a:pt x="7538745" y="184531"/>
                  </a:lnTo>
                  <a:close/>
                </a:path>
                <a:path w="7748270" h="370839">
                  <a:moveTo>
                    <a:pt x="7543787" y="224231"/>
                  </a:moveTo>
                  <a:lnTo>
                    <a:pt x="7543597" y="219354"/>
                  </a:lnTo>
                  <a:lnTo>
                    <a:pt x="7537247" y="218236"/>
                  </a:lnTo>
                  <a:lnTo>
                    <a:pt x="7536586" y="224485"/>
                  </a:lnTo>
                  <a:lnTo>
                    <a:pt x="7537590" y="230505"/>
                  </a:lnTo>
                  <a:lnTo>
                    <a:pt x="7540714" y="227418"/>
                  </a:lnTo>
                  <a:lnTo>
                    <a:pt x="7543787" y="224231"/>
                  </a:lnTo>
                  <a:close/>
                </a:path>
                <a:path w="7748270" h="370839">
                  <a:moveTo>
                    <a:pt x="7549528" y="231635"/>
                  </a:moveTo>
                  <a:lnTo>
                    <a:pt x="7547572" y="229146"/>
                  </a:lnTo>
                  <a:lnTo>
                    <a:pt x="7546543" y="227774"/>
                  </a:lnTo>
                  <a:lnTo>
                    <a:pt x="7542174" y="231648"/>
                  </a:lnTo>
                  <a:lnTo>
                    <a:pt x="7544143" y="234289"/>
                  </a:lnTo>
                  <a:lnTo>
                    <a:pt x="7545184" y="235546"/>
                  </a:lnTo>
                  <a:lnTo>
                    <a:pt x="7549528" y="231635"/>
                  </a:lnTo>
                  <a:close/>
                </a:path>
                <a:path w="7748270" h="370839">
                  <a:moveTo>
                    <a:pt x="7559091" y="239763"/>
                  </a:moveTo>
                  <a:lnTo>
                    <a:pt x="7558545" y="233794"/>
                  </a:lnTo>
                  <a:lnTo>
                    <a:pt x="7553414" y="236994"/>
                  </a:lnTo>
                  <a:lnTo>
                    <a:pt x="7559091" y="239763"/>
                  </a:lnTo>
                  <a:close/>
                </a:path>
                <a:path w="7748270" h="370839">
                  <a:moveTo>
                    <a:pt x="7561427" y="218567"/>
                  </a:moveTo>
                  <a:lnTo>
                    <a:pt x="7561339" y="213715"/>
                  </a:lnTo>
                  <a:lnTo>
                    <a:pt x="7558608" y="214845"/>
                  </a:lnTo>
                  <a:lnTo>
                    <a:pt x="7554277" y="214109"/>
                  </a:lnTo>
                  <a:lnTo>
                    <a:pt x="7554354" y="218973"/>
                  </a:lnTo>
                  <a:lnTo>
                    <a:pt x="7557109" y="217652"/>
                  </a:lnTo>
                  <a:lnTo>
                    <a:pt x="7561427" y="218567"/>
                  </a:lnTo>
                  <a:close/>
                </a:path>
                <a:path w="7748270" h="370839">
                  <a:moveTo>
                    <a:pt x="7563625" y="230466"/>
                  </a:moveTo>
                  <a:lnTo>
                    <a:pt x="7557922" y="227685"/>
                  </a:lnTo>
                  <a:lnTo>
                    <a:pt x="7558545" y="233794"/>
                  </a:lnTo>
                  <a:lnTo>
                    <a:pt x="7563625" y="230466"/>
                  </a:lnTo>
                  <a:close/>
                </a:path>
                <a:path w="7748270" h="370839">
                  <a:moveTo>
                    <a:pt x="7573099" y="229273"/>
                  </a:moveTo>
                  <a:lnTo>
                    <a:pt x="7572476" y="223253"/>
                  </a:lnTo>
                  <a:lnTo>
                    <a:pt x="7567422" y="226479"/>
                  </a:lnTo>
                  <a:lnTo>
                    <a:pt x="7573099" y="229273"/>
                  </a:lnTo>
                  <a:close/>
                </a:path>
                <a:path w="7748270" h="370839">
                  <a:moveTo>
                    <a:pt x="7577544" y="220027"/>
                  </a:moveTo>
                  <a:lnTo>
                    <a:pt x="7571854" y="217258"/>
                  </a:lnTo>
                  <a:lnTo>
                    <a:pt x="7572476" y="223253"/>
                  </a:lnTo>
                  <a:lnTo>
                    <a:pt x="7577544" y="220027"/>
                  </a:lnTo>
                  <a:close/>
                </a:path>
                <a:path w="7748270" h="370839">
                  <a:moveTo>
                    <a:pt x="7579652" y="43370"/>
                  </a:moveTo>
                  <a:lnTo>
                    <a:pt x="7575524" y="44361"/>
                  </a:lnTo>
                  <a:lnTo>
                    <a:pt x="7569568" y="42951"/>
                  </a:lnTo>
                  <a:lnTo>
                    <a:pt x="7569238" y="48691"/>
                  </a:lnTo>
                  <a:lnTo>
                    <a:pt x="7573327" y="47866"/>
                  </a:lnTo>
                  <a:lnTo>
                    <a:pt x="7579360" y="49288"/>
                  </a:lnTo>
                  <a:lnTo>
                    <a:pt x="7579652" y="43370"/>
                  </a:lnTo>
                  <a:close/>
                </a:path>
                <a:path w="7748270" h="370839">
                  <a:moveTo>
                    <a:pt x="7582573" y="250431"/>
                  </a:moveTo>
                  <a:lnTo>
                    <a:pt x="7580592" y="247916"/>
                  </a:lnTo>
                  <a:lnTo>
                    <a:pt x="7579588" y="246583"/>
                  </a:lnTo>
                  <a:lnTo>
                    <a:pt x="7575283" y="250494"/>
                  </a:lnTo>
                  <a:lnTo>
                    <a:pt x="7577239" y="253085"/>
                  </a:lnTo>
                  <a:lnTo>
                    <a:pt x="7578280" y="254304"/>
                  </a:lnTo>
                  <a:lnTo>
                    <a:pt x="7582573" y="250431"/>
                  </a:lnTo>
                  <a:close/>
                </a:path>
                <a:path w="7748270" h="370839">
                  <a:moveTo>
                    <a:pt x="7585189" y="182905"/>
                  </a:moveTo>
                  <a:lnTo>
                    <a:pt x="7582040" y="180670"/>
                  </a:lnTo>
                  <a:lnTo>
                    <a:pt x="7577252" y="177977"/>
                  </a:lnTo>
                  <a:lnTo>
                    <a:pt x="7572870" y="177863"/>
                  </a:lnTo>
                  <a:lnTo>
                    <a:pt x="7570927" y="183400"/>
                  </a:lnTo>
                  <a:lnTo>
                    <a:pt x="7574102" y="185699"/>
                  </a:lnTo>
                  <a:lnTo>
                    <a:pt x="7578903" y="188379"/>
                  </a:lnTo>
                  <a:lnTo>
                    <a:pt x="7583297" y="188442"/>
                  </a:lnTo>
                  <a:lnTo>
                    <a:pt x="7585189" y="182905"/>
                  </a:lnTo>
                  <a:close/>
                </a:path>
                <a:path w="7748270" h="370839">
                  <a:moveTo>
                    <a:pt x="7590980" y="237578"/>
                  </a:moveTo>
                  <a:lnTo>
                    <a:pt x="7586396" y="237502"/>
                  </a:lnTo>
                  <a:lnTo>
                    <a:pt x="7585761" y="231508"/>
                  </a:lnTo>
                  <a:lnTo>
                    <a:pt x="7580008" y="233057"/>
                  </a:lnTo>
                  <a:lnTo>
                    <a:pt x="7579842" y="240360"/>
                  </a:lnTo>
                  <a:lnTo>
                    <a:pt x="7584287" y="243611"/>
                  </a:lnTo>
                  <a:lnTo>
                    <a:pt x="7589342" y="242722"/>
                  </a:lnTo>
                  <a:lnTo>
                    <a:pt x="7590980" y="237578"/>
                  </a:lnTo>
                  <a:close/>
                </a:path>
                <a:path w="7748270" h="370839">
                  <a:moveTo>
                    <a:pt x="7609967" y="44958"/>
                  </a:moveTo>
                  <a:lnTo>
                    <a:pt x="7608011" y="42379"/>
                  </a:lnTo>
                  <a:lnTo>
                    <a:pt x="7606932" y="41033"/>
                  </a:lnTo>
                  <a:lnTo>
                    <a:pt x="7602766" y="45034"/>
                  </a:lnTo>
                  <a:lnTo>
                    <a:pt x="7604684" y="47459"/>
                  </a:lnTo>
                  <a:lnTo>
                    <a:pt x="7605712" y="48780"/>
                  </a:lnTo>
                  <a:lnTo>
                    <a:pt x="7609967" y="44958"/>
                  </a:lnTo>
                  <a:close/>
                </a:path>
                <a:path w="7748270" h="370839">
                  <a:moveTo>
                    <a:pt x="7621803" y="182245"/>
                  </a:moveTo>
                  <a:lnTo>
                    <a:pt x="7616901" y="180746"/>
                  </a:lnTo>
                  <a:lnTo>
                    <a:pt x="7616990" y="171818"/>
                  </a:lnTo>
                  <a:lnTo>
                    <a:pt x="7602677" y="172313"/>
                  </a:lnTo>
                  <a:lnTo>
                    <a:pt x="7603503" y="192201"/>
                  </a:lnTo>
                  <a:lnTo>
                    <a:pt x="7621410" y="191579"/>
                  </a:lnTo>
                  <a:lnTo>
                    <a:pt x="7621803" y="182245"/>
                  </a:lnTo>
                  <a:close/>
                </a:path>
                <a:path w="7748270" h="370839">
                  <a:moveTo>
                    <a:pt x="7623429" y="156502"/>
                  </a:moveTo>
                  <a:lnTo>
                    <a:pt x="7623264" y="151663"/>
                  </a:lnTo>
                  <a:lnTo>
                    <a:pt x="7620546" y="152793"/>
                  </a:lnTo>
                  <a:lnTo>
                    <a:pt x="7616266" y="152069"/>
                  </a:lnTo>
                  <a:lnTo>
                    <a:pt x="7616355" y="156870"/>
                  </a:lnTo>
                  <a:lnTo>
                    <a:pt x="7619047" y="155752"/>
                  </a:lnTo>
                  <a:lnTo>
                    <a:pt x="7623429" y="156502"/>
                  </a:lnTo>
                  <a:close/>
                </a:path>
                <a:path w="7748270" h="370839">
                  <a:moveTo>
                    <a:pt x="7635951" y="196202"/>
                  </a:moveTo>
                  <a:lnTo>
                    <a:pt x="7635519" y="186194"/>
                  </a:lnTo>
                  <a:lnTo>
                    <a:pt x="7628306" y="186448"/>
                  </a:lnTo>
                  <a:lnTo>
                    <a:pt x="7628598" y="193027"/>
                  </a:lnTo>
                  <a:lnTo>
                    <a:pt x="7628725" y="196469"/>
                  </a:lnTo>
                  <a:lnTo>
                    <a:pt x="7635951" y="196202"/>
                  </a:lnTo>
                  <a:close/>
                </a:path>
                <a:path w="7748270" h="370839">
                  <a:moveTo>
                    <a:pt x="7654531" y="332752"/>
                  </a:moveTo>
                  <a:lnTo>
                    <a:pt x="7652550" y="330250"/>
                  </a:lnTo>
                  <a:lnTo>
                    <a:pt x="7651483" y="328980"/>
                  </a:lnTo>
                  <a:lnTo>
                    <a:pt x="7647203" y="332841"/>
                  </a:lnTo>
                  <a:lnTo>
                    <a:pt x="7649172" y="335432"/>
                  </a:lnTo>
                  <a:lnTo>
                    <a:pt x="7650226" y="336791"/>
                  </a:lnTo>
                  <a:lnTo>
                    <a:pt x="7654531" y="332752"/>
                  </a:lnTo>
                  <a:close/>
                </a:path>
                <a:path w="7748270" h="370839">
                  <a:moveTo>
                    <a:pt x="7687335" y="69570"/>
                  </a:moveTo>
                  <a:lnTo>
                    <a:pt x="7682674" y="69697"/>
                  </a:lnTo>
                  <a:lnTo>
                    <a:pt x="7678496" y="66128"/>
                  </a:lnTo>
                  <a:lnTo>
                    <a:pt x="7675194" y="64401"/>
                  </a:lnTo>
                  <a:lnTo>
                    <a:pt x="7673175" y="70065"/>
                  </a:lnTo>
                  <a:lnTo>
                    <a:pt x="7676337" y="72390"/>
                  </a:lnTo>
                  <a:lnTo>
                    <a:pt x="7681112" y="75069"/>
                  </a:lnTo>
                  <a:lnTo>
                    <a:pt x="7685456" y="75120"/>
                  </a:lnTo>
                  <a:lnTo>
                    <a:pt x="7687335" y="69570"/>
                  </a:lnTo>
                  <a:close/>
                </a:path>
                <a:path w="7748270" h="370839">
                  <a:moveTo>
                    <a:pt x="7716012" y="36283"/>
                  </a:moveTo>
                  <a:lnTo>
                    <a:pt x="7714018" y="33680"/>
                  </a:lnTo>
                  <a:lnTo>
                    <a:pt x="7713053" y="32473"/>
                  </a:lnTo>
                  <a:lnTo>
                    <a:pt x="7708811" y="36347"/>
                  </a:lnTo>
                  <a:lnTo>
                    <a:pt x="7710754" y="38862"/>
                  </a:lnTo>
                  <a:lnTo>
                    <a:pt x="7711808" y="40195"/>
                  </a:lnTo>
                  <a:lnTo>
                    <a:pt x="7716012" y="36283"/>
                  </a:lnTo>
                  <a:close/>
                </a:path>
                <a:path w="7748270" h="370839">
                  <a:moveTo>
                    <a:pt x="7726680" y="73266"/>
                  </a:moveTo>
                  <a:lnTo>
                    <a:pt x="7720152" y="69646"/>
                  </a:lnTo>
                  <a:lnTo>
                    <a:pt x="7710195" y="67906"/>
                  </a:lnTo>
                  <a:lnTo>
                    <a:pt x="7700505" y="69113"/>
                  </a:lnTo>
                  <a:lnTo>
                    <a:pt x="7694727" y="74358"/>
                  </a:lnTo>
                  <a:lnTo>
                    <a:pt x="7701661" y="72682"/>
                  </a:lnTo>
                  <a:lnTo>
                    <a:pt x="7702080" y="80860"/>
                  </a:lnTo>
                  <a:lnTo>
                    <a:pt x="7705826" y="83972"/>
                  </a:lnTo>
                  <a:lnTo>
                    <a:pt x="7708722" y="78295"/>
                  </a:lnTo>
                  <a:lnTo>
                    <a:pt x="7723772" y="78867"/>
                  </a:lnTo>
                  <a:lnTo>
                    <a:pt x="7726680" y="73266"/>
                  </a:lnTo>
                  <a:close/>
                </a:path>
                <a:path w="7748270" h="370839">
                  <a:moveTo>
                    <a:pt x="7742656" y="37757"/>
                  </a:moveTo>
                  <a:lnTo>
                    <a:pt x="7738529" y="38760"/>
                  </a:lnTo>
                  <a:lnTo>
                    <a:pt x="7732611" y="37338"/>
                  </a:lnTo>
                  <a:lnTo>
                    <a:pt x="7732293" y="43078"/>
                  </a:lnTo>
                  <a:lnTo>
                    <a:pt x="7736433" y="42252"/>
                  </a:lnTo>
                  <a:lnTo>
                    <a:pt x="7742364" y="43675"/>
                  </a:lnTo>
                  <a:lnTo>
                    <a:pt x="7742656" y="37757"/>
                  </a:lnTo>
                  <a:close/>
                </a:path>
                <a:path w="7748270" h="370839">
                  <a:moveTo>
                    <a:pt x="7748219" y="77558"/>
                  </a:moveTo>
                  <a:lnTo>
                    <a:pt x="7741158" y="77787"/>
                  </a:lnTo>
                  <a:lnTo>
                    <a:pt x="7734198" y="79425"/>
                  </a:lnTo>
                  <a:lnTo>
                    <a:pt x="7737869" y="82651"/>
                  </a:lnTo>
                  <a:lnTo>
                    <a:pt x="7744968" y="83388"/>
                  </a:lnTo>
                  <a:lnTo>
                    <a:pt x="7748219" y="7755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0359" y="5688697"/>
              <a:ext cx="7637145" cy="401955"/>
            </a:xfrm>
            <a:custGeom>
              <a:avLst/>
              <a:gdLst/>
              <a:ahLst/>
              <a:cxnLst/>
              <a:rect l="l" t="t" r="r" b="b"/>
              <a:pathLst>
                <a:path w="7637145" h="401954">
                  <a:moveTo>
                    <a:pt x="7315" y="86880"/>
                  </a:moveTo>
                  <a:lnTo>
                    <a:pt x="7073" y="82092"/>
                  </a:lnTo>
                  <a:lnTo>
                    <a:pt x="4394" y="83337"/>
                  </a:lnTo>
                  <a:lnTo>
                    <a:pt x="0" y="82664"/>
                  </a:lnTo>
                  <a:lnTo>
                    <a:pt x="292" y="87337"/>
                  </a:lnTo>
                  <a:lnTo>
                    <a:pt x="2984" y="86182"/>
                  </a:lnTo>
                  <a:lnTo>
                    <a:pt x="7315" y="86880"/>
                  </a:lnTo>
                  <a:close/>
                </a:path>
                <a:path w="7637145" h="401954">
                  <a:moveTo>
                    <a:pt x="20294" y="66205"/>
                  </a:moveTo>
                  <a:lnTo>
                    <a:pt x="20015" y="61353"/>
                  </a:lnTo>
                  <a:lnTo>
                    <a:pt x="17310" y="62522"/>
                  </a:lnTo>
                  <a:lnTo>
                    <a:pt x="12915" y="61849"/>
                  </a:lnTo>
                  <a:lnTo>
                    <a:pt x="13169" y="66662"/>
                  </a:lnTo>
                  <a:lnTo>
                    <a:pt x="15887" y="65506"/>
                  </a:lnTo>
                  <a:lnTo>
                    <a:pt x="20294" y="66205"/>
                  </a:lnTo>
                  <a:close/>
                </a:path>
                <a:path w="7637145" h="401954">
                  <a:moveTo>
                    <a:pt x="30314" y="78257"/>
                  </a:moveTo>
                  <a:lnTo>
                    <a:pt x="28308" y="75844"/>
                  </a:lnTo>
                  <a:lnTo>
                    <a:pt x="27228" y="74536"/>
                  </a:lnTo>
                  <a:lnTo>
                    <a:pt x="22987" y="78549"/>
                  </a:lnTo>
                  <a:lnTo>
                    <a:pt x="25057" y="81076"/>
                  </a:lnTo>
                  <a:lnTo>
                    <a:pt x="26149" y="82372"/>
                  </a:lnTo>
                  <a:lnTo>
                    <a:pt x="30314" y="78257"/>
                  </a:lnTo>
                  <a:close/>
                </a:path>
                <a:path w="7637145" h="401954">
                  <a:moveTo>
                    <a:pt x="46596" y="52387"/>
                  </a:moveTo>
                  <a:lnTo>
                    <a:pt x="44564" y="49936"/>
                  </a:lnTo>
                  <a:lnTo>
                    <a:pt x="43434" y="48641"/>
                  </a:lnTo>
                  <a:lnTo>
                    <a:pt x="39217" y="52679"/>
                  </a:lnTo>
                  <a:lnTo>
                    <a:pt x="41262" y="55092"/>
                  </a:lnTo>
                  <a:lnTo>
                    <a:pt x="42379" y="56476"/>
                  </a:lnTo>
                  <a:lnTo>
                    <a:pt x="46596" y="52387"/>
                  </a:lnTo>
                  <a:close/>
                </a:path>
                <a:path w="7637145" h="401954">
                  <a:moveTo>
                    <a:pt x="78714" y="282663"/>
                  </a:moveTo>
                  <a:lnTo>
                    <a:pt x="78460" y="277876"/>
                  </a:lnTo>
                  <a:lnTo>
                    <a:pt x="75793" y="279057"/>
                  </a:lnTo>
                  <a:lnTo>
                    <a:pt x="71488" y="278358"/>
                  </a:lnTo>
                  <a:lnTo>
                    <a:pt x="71755" y="283146"/>
                  </a:lnTo>
                  <a:lnTo>
                    <a:pt x="74409" y="281940"/>
                  </a:lnTo>
                  <a:lnTo>
                    <a:pt x="78714" y="282663"/>
                  </a:lnTo>
                  <a:close/>
                </a:path>
                <a:path w="7637145" h="401954">
                  <a:moveTo>
                    <a:pt x="92646" y="277063"/>
                  </a:moveTo>
                  <a:lnTo>
                    <a:pt x="92240" y="271970"/>
                  </a:lnTo>
                  <a:lnTo>
                    <a:pt x="85991" y="271106"/>
                  </a:lnTo>
                  <a:lnTo>
                    <a:pt x="85521" y="277469"/>
                  </a:lnTo>
                  <a:lnTo>
                    <a:pt x="86690" y="283400"/>
                  </a:lnTo>
                  <a:lnTo>
                    <a:pt x="89725" y="280301"/>
                  </a:lnTo>
                  <a:lnTo>
                    <a:pt x="92646" y="277063"/>
                  </a:lnTo>
                  <a:close/>
                </a:path>
                <a:path w="7637145" h="401954">
                  <a:moveTo>
                    <a:pt x="127647" y="269887"/>
                  </a:moveTo>
                  <a:lnTo>
                    <a:pt x="127355" y="265023"/>
                  </a:lnTo>
                  <a:lnTo>
                    <a:pt x="124726" y="266382"/>
                  </a:lnTo>
                  <a:lnTo>
                    <a:pt x="120383" y="265671"/>
                  </a:lnTo>
                  <a:lnTo>
                    <a:pt x="120637" y="270383"/>
                  </a:lnTo>
                  <a:lnTo>
                    <a:pt x="123317" y="269189"/>
                  </a:lnTo>
                  <a:lnTo>
                    <a:pt x="127647" y="269887"/>
                  </a:lnTo>
                  <a:close/>
                </a:path>
                <a:path w="7637145" h="401954">
                  <a:moveTo>
                    <a:pt x="131851" y="27609"/>
                  </a:moveTo>
                  <a:lnTo>
                    <a:pt x="129806" y="25120"/>
                  </a:lnTo>
                  <a:lnTo>
                    <a:pt x="128676" y="23850"/>
                  </a:lnTo>
                  <a:lnTo>
                    <a:pt x="124460" y="27825"/>
                  </a:lnTo>
                  <a:lnTo>
                    <a:pt x="126504" y="30314"/>
                  </a:lnTo>
                  <a:lnTo>
                    <a:pt x="127596" y="31648"/>
                  </a:lnTo>
                  <a:lnTo>
                    <a:pt x="131851" y="27609"/>
                  </a:lnTo>
                  <a:close/>
                </a:path>
                <a:path w="7637145" h="401954">
                  <a:moveTo>
                    <a:pt x="139725" y="261924"/>
                  </a:moveTo>
                  <a:lnTo>
                    <a:pt x="137693" y="259473"/>
                  </a:lnTo>
                  <a:lnTo>
                    <a:pt x="136652" y="258114"/>
                  </a:lnTo>
                  <a:lnTo>
                    <a:pt x="132486" y="262178"/>
                  </a:lnTo>
                  <a:lnTo>
                    <a:pt x="134493" y="264629"/>
                  </a:lnTo>
                  <a:lnTo>
                    <a:pt x="135572" y="265925"/>
                  </a:lnTo>
                  <a:lnTo>
                    <a:pt x="139725" y="261924"/>
                  </a:lnTo>
                  <a:close/>
                </a:path>
                <a:path w="7637145" h="401954">
                  <a:moveTo>
                    <a:pt x="144005" y="79121"/>
                  </a:moveTo>
                  <a:lnTo>
                    <a:pt x="143789" y="74307"/>
                  </a:lnTo>
                  <a:lnTo>
                    <a:pt x="141058" y="75577"/>
                  </a:lnTo>
                  <a:lnTo>
                    <a:pt x="136702" y="74879"/>
                  </a:lnTo>
                  <a:lnTo>
                    <a:pt x="136944" y="79578"/>
                  </a:lnTo>
                  <a:lnTo>
                    <a:pt x="139585" y="78435"/>
                  </a:lnTo>
                  <a:lnTo>
                    <a:pt x="144005" y="79121"/>
                  </a:lnTo>
                  <a:close/>
                </a:path>
                <a:path w="7637145" h="401954">
                  <a:moveTo>
                    <a:pt x="148856" y="29972"/>
                  </a:moveTo>
                  <a:lnTo>
                    <a:pt x="147523" y="19189"/>
                  </a:lnTo>
                  <a:lnTo>
                    <a:pt x="139547" y="18643"/>
                  </a:lnTo>
                  <a:lnTo>
                    <a:pt x="136296" y="23863"/>
                  </a:lnTo>
                  <a:lnTo>
                    <a:pt x="137668" y="34721"/>
                  </a:lnTo>
                  <a:lnTo>
                    <a:pt x="145567" y="35140"/>
                  </a:lnTo>
                  <a:lnTo>
                    <a:pt x="148856" y="29972"/>
                  </a:lnTo>
                  <a:close/>
                </a:path>
                <a:path w="7637145" h="401954">
                  <a:moveTo>
                    <a:pt x="149364" y="301383"/>
                  </a:moveTo>
                  <a:lnTo>
                    <a:pt x="147345" y="298869"/>
                  </a:lnTo>
                  <a:lnTo>
                    <a:pt x="146253" y="297472"/>
                  </a:lnTo>
                  <a:lnTo>
                    <a:pt x="142125" y="301637"/>
                  </a:lnTo>
                  <a:lnTo>
                    <a:pt x="144132" y="304076"/>
                  </a:lnTo>
                  <a:lnTo>
                    <a:pt x="145211" y="305409"/>
                  </a:lnTo>
                  <a:lnTo>
                    <a:pt x="149364" y="301383"/>
                  </a:lnTo>
                  <a:close/>
                </a:path>
                <a:path w="7637145" h="401954">
                  <a:moveTo>
                    <a:pt x="178701" y="347065"/>
                  </a:moveTo>
                  <a:lnTo>
                    <a:pt x="174904" y="342226"/>
                  </a:lnTo>
                  <a:lnTo>
                    <a:pt x="168198" y="342099"/>
                  </a:lnTo>
                  <a:lnTo>
                    <a:pt x="160515" y="343535"/>
                  </a:lnTo>
                  <a:lnTo>
                    <a:pt x="153809" y="343446"/>
                  </a:lnTo>
                  <a:lnTo>
                    <a:pt x="157556" y="348310"/>
                  </a:lnTo>
                  <a:lnTo>
                    <a:pt x="164249" y="348437"/>
                  </a:lnTo>
                  <a:lnTo>
                    <a:pt x="171958" y="346964"/>
                  </a:lnTo>
                  <a:lnTo>
                    <a:pt x="178701" y="347065"/>
                  </a:lnTo>
                  <a:close/>
                </a:path>
                <a:path w="7637145" h="401954">
                  <a:moveTo>
                    <a:pt x="203555" y="230708"/>
                  </a:moveTo>
                  <a:lnTo>
                    <a:pt x="194767" y="227431"/>
                  </a:lnTo>
                  <a:lnTo>
                    <a:pt x="186093" y="227622"/>
                  </a:lnTo>
                  <a:lnTo>
                    <a:pt x="179209" y="232257"/>
                  </a:lnTo>
                  <a:lnTo>
                    <a:pt x="175780" y="242316"/>
                  </a:lnTo>
                  <a:lnTo>
                    <a:pt x="182118" y="238696"/>
                  </a:lnTo>
                  <a:lnTo>
                    <a:pt x="190385" y="237439"/>
                  </a:lnTo>
                  <a:lnTo>
                    <a:pt x="198285" y="235724"/>
                  </a:lnTo>
                  <a:lnTo>
                    <a:pt x="203555" y="230708"/>
                  </a:lnTo>
                  <a:close/>
                </a:path>
                <a:path w="7637145" h="401954">
                  <a:moveTo>
                    <a:pt x="286296" y="3860"/>
                  </a:moveTo>
                  <a:lnTo>
                    <a:pt x="284264" y="1409"/>
                  </a:lnTo>
                  <a:lnTo>
                    <a:pt x="283248" y="0"/>
                  </a:lnTo>
                  <a:lnTo>
                    <a:pt x="278942" y="4025"/>
                  </a:lnTo>
                  <a:lnTo>
                    <a:pt x="280924" y="6489"/>
                  </a:lnTo>
                  <a:lnTo>
                    <a:pt x="281965" y="7823"/>
                  </a:lnTo>
                  <a:lnTo>
                    <a:pt x="286296" y="3860"/>
                  </a:lnTo>
                  <a:close/>
                </a:path>
                <a:path w="7637145" h="401954">
                  <a:moveTo>
                    <a:pt x="301028" y="45402"/>
                  </a:moveTo>
                  <a:lnTo>
                    <a:pt x="297484" y="37909"/>
                  </a:lnTo>
                  <a:lnTo>
                    <a:pt x="292176" y="38620"/>
                  </a:lnTo>
                  <a:lnTo>
                    <a:pt x="284924" y="41808"/>
                  </a:lnTo>
                  <a:lnTo>
                    <a:pt x="275539" y="41770"/>
                  </a:lnTo>
                  <a:lnTo>
                    <a:pt x="273850" y="37465"/>
                  </a:lnTo>
                  <a:lnTo>
                    <a:pt x="266776" y="43408"/>
                  </a:lnTo>
                  <a:lnTo>
                    <a:pt x="261150" y="42595"/>
                  </a:lnTo>
                  <a:lnTo>
                    <a:pt x="261607" y="49149"/>
                  </a:lnTo>
                  <a:lnTo>
                    <a:pt x="264299" y="50939"/>
                  </a:lnTo>
                  <a:lnTo>
                    <a:pt x="268249" y="50888"/>
                  </a:lnTo>
                  <a:lnTo>
                    <a:pt x="272478" y="51930"/>
                  </a:lnTo>
                  <a:lnTo>
                    <a:pt x="272973" y="52273"/>
                  </a:lnTo>
                  <a:lnTo>
                    <a:pt x="272326" y="56438"/>
                  </a:lnTo>
                  <a:lnTo>
                    <a:pt x="275310" y="60680"/>
                  </a:lnTo>
                  <a:lnTo>
                    <a:pt x="284137" y="58102"/>
                  </a:lnTo>
                  <a:lnTo>
                    <a:pt x="287388" y="61125"/>
                  </a:lnTo>
                  <a:lnTo>
                    <a:pt x="291058" y="57492"/>
                  </a:lnTo>
                  <a:lnTo>
                    <a:pt x="296583" y="56184"/>
                  </a:lnTo>
                  <a:lnTo>
                    <a:pt x="300926" y="53416"/>
                  </a:lnTo>
                  <a:lnTo>
                    <a:pt x="301028" y="45402"/>
                  </a:lnTo>
                  <a:close/>
                </a:path>
                <a:path w="7637145" h="401954">
                  <a:moveTo>
                    <a:pt x="308597" y="297268"/>
                  </a:moveTo>
                  <a:lnTo>
                    <a:pt x="305600" y="293471"/>
                  </a:lnTo>
                  <a:lnTo>
                    <a:pt x="301383" y="297434"/>
                  </a:lnTo>
                  <a:lnTo>
                    <a:pt x="303339" y="299999"/>
                  </a:lnTo>
                  <a:lnTo>
                    <a:pt x="304419" y="301332"/>
                  </a:lnTo>
                  <a:lnTo>
                    <a:pt x="308597" y="297268"/>
                  </a:lnTo>
                  <a:close/>
                </a:path>
                <a:path w="7637145" h="401954">
                  <a:moveTo>
                    <a:pt x="330339" y="53721"/>
                  </a:moveTo>
                  <a:lnTo>
                    <a:pt x="327812" y="46596"/>
                  </a:lnTo>
                  <a:lnTo>
                    <a:pt x="326009" y="54419"/>
                  </a:lnTo>
                  <a:lnTo>
                    <a:pt x="330339" y="53721"/>
                  </a:lnTo>
                  <a:close/>
                </a:path>
                <a:path w="7637145" h="401954">
                  <a:moveTo>
                    <a:pt x="345998" y="45110"/>
                  </a:moveTo>
                  <a:lnTo>
                    <a:pt x="340309" y="42379"/>
                  </a:lnTo>
                  <a:lnTo>
                    <a:pt x="340944" y="48310"/>
                  </a:lnTo>
                  <a:lnTo>
                    <a:pt x="345998" y="45110"/>
                  </a:lnTo>
                  <a:close/>
                </a:path>
                <a:path w="7637145" h="401954">
                  <a:moveTo>
                    <a:pt x="358063" y="107581"/>
                  </a:moveTo>
                  <a:lnTo>
                    <a:pt x="357911" y="102704"/>
                  </a:lnTo>
                  <a:lnTo>
                    <a:pt x="355219" y="103949"/>
                  </a:lnTo>
                  <a:lnTo>
                    <a:pt x="350888" y="102984"/>
                  </a:lnTo>
                  <a:lnTo>
                    <a:pt x="350977" y="107988"/>
                  </a:lnTo>
                  <a:lnTo>
                    <a:pt x="353695" y="106692"/>
                  </a:lnTo>
                  <a:lnTo>
                    <a:pt x="358063" y="107581"/>
                  </a:lnTo>
                  <a:close/>
                </a:path>
                <a:path w="7637145" h="401954">
                  <a:moveTo>
                    <a:pt x="360413" y="157403"/>
                  </a:moveTo>
                  <a:lnTo>
                    <a:pt x="360273" y="152552"/>
                  </a:lnTo>
                  <a:lnTo>
                    <a:pt x="357555" y="153682"/>
                  </a:lnTo>
                  <a:lnTo>
                    <a:pt x="353237" y="152882"/>
                  </a:lnTo>
                  <a:lnTo>
                    <a:pt x="353339" y="157734"/>
                  </a:lnTo>
                  <a:lnTo>
                    <a:pt x="356069" y="156603"/>
                  </a:lnTo>
                  <a:lnTo>
                    <a:pt x="360413" y="157403"/>
                  </a:lnTo>
                  <a:close/>
                </a:path>
                <a:path w="7637145" h="401954">
                  <a:moveTo>
                    <a:pt x="363283" y="62649"/>
                  </a:moveTo>
                  <a:lnTo>
                    <a:pt x="355600" y="62230"/>
                  </a:lnTo>
                  <a:lnTo>
                    <a:pt x="350012" y="58648"/>
                  </a:lnTo>
                  <a:lnTo>
                    <a:pt x="340944" y="48310"/>
                  </a:lnTo>
                  <a:lnTo>
                    <a:pt x="335013" y="47091"/>
                  </a:lnTo>
                  <a:lnTo>
                    <a:pt x="334937" y="53251"/>
                  </a:lnTo>
                  <a:lnTo>
                    <a:pt x="330339" y="53721"/>
                  </a:lnTo>
                  <a:lnTo>
                    <a:pt x="330568" y="58674"/>
                  </a:lnTo>
                  <a:lnTo>
                    <a:pt x="337921" y="62484"/>
                  </a:lnTo>
                  <a:lnTo>
                    <a:pt x="347129" y="66954"/>
                  </a:lnTo>
                  <a:lnTo>
                    <a:pt x="356247" y="68275"/>
                  </a:lnTo>
                  <a:lnTo>
                    <a:pt x="363283" y="62649"/>
                  </a:lnTo>
                  <a:close/>
                </a:path>
                <a:path w="7637145" h="401954">
                  <a:moveTo>
                    <a:pt x="383108" y="22110"/>
                  </a:moveTo>
                  <a:lnTo>
                    <a:pt x="374091" y="21564"/>
                  </a:lnTo>
                  <a:lnTo>
                    <a:pt x="365467" y="21742"/>
                  </a:lnTo>
                  <a:lnTo>
                    <a:pt x="365493" y="32600"/>
                  </a:lnTo>
                  <a:lnTo>
                    <a:pt x="370344" y="35674"/>
                  </a:lnTo>
                  <a:lnTo>
                    <a:pt x="375564" y="34023"/>
                  </a:lnTo>
                  <a:lnTo>
                    <a:pt x="380149" y="29044"/>
                  </a:lnTo>
                  <a:lnTo>
                    <a:pt x="383108" y="22110"/>
                  </a:lnTo>
                  <a:close/>
                </a:path>
                <a:path w="7637145" h="401954">
                  <a:moveTo>
                    <a:pt x="406171" y="56057"/>
                  </a:moveTo>
                  <a:lnTo>
                    <a:pt x="406120" y="51269"/>
                  </a:lnTo>
                  <a:lnTo>
                    <a:pt x="403402" y="52400"/>
                  </a:lnTo>
                  <a:lnTo>
                    <a:pt x="398995" y="51676"/>
                  </a:lnTo>
                  <a:lnTo>
                    <a:pt x="399072" y="56464"/>
                  </a:lnTo>
                  <a:lnTo>
                    <a:pt x="401866" y="55232"/>
                  </a:lnTo>
                  <a:lnTo>
                    <a:pt x="406171" y="56057"/>
                  </a:lnTo>
                  <a:close/>
                </a:path>
                <a:path w="7637145" h="401954">
                  <a:moveTo>
                    <a:pt x="422859" y="20815"/>
                  </a:moveTo>
                  <a:lnTo>
                    <a:pt x="411645" y="17538"/>
                  </a:lnTo>
                  <a:lnTo>
                    <a:pt x="409879" y="26301"/>
                  </a:lnTo>
                  <a:lnTo>
                    <a:pt x="401358" y="26428"/>
                  </a:lnTo>
                  <a:lnTo>
                    <a:pt x="398576" y="27660"/>
                  </a:lnTo>
                  <a:lnTo>
                    <a:pt x="394271" y="26809"/>
                  </a:lnTo>
                  <a:lnTo>
                    <a:pt x="394347" y="31661"/>
                  </a:lnTo>
                  <a:lnTo>
                    <a:pt x="403567" y="33337"/>
                  </a:lnTo>
                  <a:lnTo>
                    <a:pt x="412216" y="34315"/>
                  </a:lnTo>
                  <a:lnTo>
                    <a:pt x="419074" y="31254"/>
                  </a:lnTo>
                  <a:lnTo>
                    <a:pt x="422859" y="20815"/>
                  </a:lnTo>
                  <a:close/>
                </a:path>
                <a:path w="7637145" h="401954">
                  <a:moveTo>
                    <a:pt x="444538" y="20116"/>
                  </a:moveTo>
                  <a:lnTo>
                    <a:pt x="441312" y="17830"/>
                  </a:lnTo>
                  <a:lnTo>
                    <a:pt x="436435" y="15163"/>
                  </a:lnTo>
                  <a:lnTo>
                    <a:pt x="431990" y="15087"/>
                  </a:lnTo>
                  <a:lnTo>
                    <a:pt x="430047" y="20599"/>
                  </a:lnTo>
                  <a:lnTo>
                    <a:pt x="433273" y="22809"/>
                  </a:lnTo>
                  <a:lnTo>
                    <a:pt x="438137" y="25488"/>
                  </a:lnTo>
                  <a:lnTo>
                    <a:pt x="442582" y="25603"/>
                  </a:lnTo>
                  <a:lnTo>
                    <a:pt x="444538" y="20116"/>
                  </a:lnTo>
                  <a:close/>
                </a:path>
                <a:path w="7637145" h="401954">
                  <a:moveTo>
                    <a:pt x="457174" y="12611"/>
                  </a:moveTo>
                  <a:lnTo>
                    <a:pt x="454964" y="9766"/>
                  </a:lnTo>
                  <a:lnTo>
                    <a:pt x="451002" y="8191"/>
                  </a:lnTo>
                  <a:lnTo>
                    <a:pt x="446925" y="10655"/>
                  </a:lnTo>
                  <a:lnTo>
                    <a:pt x="444271" y="15265"/>
                  </a:lnTo>
                  <a:lnTo>
                    <a:pt x="444538" y="20116"/>
                  </a:lnTo>
                  <a:lnTo>
                    <a:pt x="445071" y="18973"/>
                  </a:lnTo>
                  <a:lnTo>
                    <a:pt x="457174" y="12611"/>
                  </a:lnTo>
                  <a:close/>
                </a:path>
                <a:path w="7637145" h="401954">
                  <a:moveTo>
                    <a:pt x="471754" y="68961"/>
                  </a:moveTo>
                  <a:lnTo>
                    <a:pt x="471665" y="64008"/>
                  </a:lnTo>
                  <a:lnTo>
                    <a:pt x="468884" y="65354"/>
                  </a:lnTo>
                  <a:lnTo>
                    <a:pt x="464540" y="64503"/>
                  </a:lnTo>
                  <a:lnTo>
                    <a:pt x="464616" y="69303"/>
                  </a:lnTo>
                  <a:lnTo>
                    <a:pt x="467385" y="68173"/>
                  </a:lnTo>
                  <a:lnTo>
                    <a:pt x="471754" y="68961"/>
                  </a:lnTo>
                  <a:close/>
                </a:path>
                <a:path w="7637145" h="401954">
                  <a:moveTo>
                    <a:pt x="478421" y="53886"/>
                  </a:moveTo>
                  <a:lnTo>
                    <a:pt x="478015" y="43865"/>
                  </a:lnTo>
                  <a:lnTo>
                    <a:pt x="470865" y="44107"/>
                  </a:lnTo>
                  <a:lnTo>
                    <a:pt x="471258" y="54127"/>
                  </a:lnTo>
                  <a:lnTo>
                    <a:pt x="473671" y="54025"/>
                  </a:lnTo>
                  <a:lnTo>
                    <a:pt x="478421" y="53886"/>
                  </a:lnTo>
                  <a:close/>
                </a:path>
                <a:path w="7637145" h="401954">
                  <a:moveTo>
                    <a:pt x="479234" y="73787"/>
                  </a:moveTo>
                  <a:lnTo>
                    <a:pt x="476758" y="66675"/>
                  </a:lnTo>
                  <a:lnTo>
                    <a:pt x="474929" y="74549"/>
                  </a:lnTo>
                  <a:lnTo>
                    <a:pt x="479234" y="73787"/>
                  </a:lnTo>
                  <a:close/>
                </a:path>
                <a:path w="7637145" h="401954">
                  <a:moveTo>
                    <a:pt x="505663" y="55549"/>
                  </a:moveTo>
                  <a:lnTo>
                    <a:pt x="503707" y="53060"/>
                  </a:lnTo>
                  <a:lnTo>
                    <a:pt x="502640" y="51727"/>
                  </a:lnTo>
                  <a:lnTo>
                    <a:pt x="498309" y="55638"/>
                  </a:lnTo>
                  <a:lnTo>
                    <a:pt x="500303" y="58216"/>
                  </a:lnTo>
                  <a:lnTo>
                    <a:pt x="501408" y="59550"/>
                  </a:lnTo>
                  <a:lnTo>
                    <a:pt x="505663" y="55549"/>
                  </a:lnTo>
                  <a:close/>
                </a:path>
                <a:path w="7637145" h="401954">
                  <a:moveTo>
                    <a:pt x="510336" y="37922"/>
                  </a:moveTo>
                  <a:lnTo>
                    <a:pt x="506310" y="38519"/>
                  </a:lnTo>
                  <a:lnTo>
                    <a:pt x="504431" y="30822"/>
                  </a:lnTo>
                  <a:lnTo>
                    <a:pt x="503123" y="38150"/>
                  </a:lnTo>
                  <a:lnTo>
                    <a:pt x="503364" y="43230"/>
                  </a:lnTo>
                  <a:lnTo>
                    <a:pt x="509701" y="44145"/>
                  </a:lnTo>
                  <a:lnTo>
                    <a:pt x="510336" y="37922"/>
                  </a:lnTo>
                  <a:close/>
                </a:path>
                <a:path w="7637145" h="401954">
                  <a:moveTo>
                    <a:pt x="574573" y="63334"/>
                  </a:moveTo>
                  <a:lnTo>
                    <a:pt x="572630" y="60731"/>
                  </a:lnTo>
                  <a:lnTo>
                    <a:pt x="571576" y="59563"/>
                  </a:lnTo>
                  <a:lnTo>
                    <a:pt x="567232" y="63398"/>
                  </a:lnTo>
                  <a:lnTo>
                    <a:pt x="569163" y="65913"/>
                  </a:lnTo>
                  <a:lnTo>
                    <a:pt x="570204" y="67246"/>
                  </a:lnTo>
                  <a:lnTo>
                    <a:pt x="574573" y="63334"/>
                  </a:lnTo>
                  <a:close/>
                </a:path>
                <a:path w="7637145" h="401954">
                  <a:moveTo>
                    <a:pt x="7348398" y="210134"/>
                  </a:moveTo>
                  <a:lnTo>
                    <a:pt x="7344550" y="206375"/>
                  </a:lnTo>
                  <a:lnTo>
                    <a:pt x="7343445" y="212966"/>
                  </a:lnTo>
                  <a:lnTo>
                    <a:pt x="7338365" y="214287"/>
                  </a:lnTo>
                  <a:lnTo>
                    <a:pt x="7337692" y="221488"/>
                  </a:lnTo>
                  <a:lnTo>
                    <a:pt x="7343241" y="221183"/>
                  </a:lnTo>
                  <a:lnTo>
                    <a:pt x="7347382" y="216242"/>
                  </a:lnTo>
                  <a:lnTo>
                    <a:pt x="7348398" y="210134"/>
                  </a:lnTo>
                  <a:close/>
                </a:path>
                <a:path w="7637145" h="401954">
                  <a:moveTo>
                    <a:pt x="7358037" y="242989"/>
                  </a:moveTo>
                  <a:lnTo>
                    <a:pt x="7352335" y="240157"/>
                  </a:lnTo>
                  <a:lnTo>
                    <a:pt x="7352843" y="246100"/>
                  </a:lnTo>
                  <a:lnTo>
                    <a:pt x="7358037" y="242989"/>
                  </a:lnTo>
                  <a:close/>
                </a:path>
                <a:path w="7637145" h="401954">
                  <a:moveTo>
                    <a:pt x="7413942" y="200748"/>
                  </a:moveTo>
                  <a:lnTo>
                    <a:pt x="7413384" y="194805"/>
                  </a:lnTo>
                  <a:lnTo>
                    <a:pt x="7408253" y="197967"/>
                  </a:lnTo>
                  <a:lnTo>
                    <a:pt x="7413942" y="200748"/>
                  </a:lnTo>
                  <a:close/>
                </a:path>
                <a:path w="7637145" h="401954">
                  <a:moveTo>
                    <a:pt x="7417409" y="191287"/>
                  </a:moveTo>
                  <a:lnTo>
                    <a:pt x="7415962" y="186512"/>
                  </a:lnTo>
                  <a:lnTo>
                    <a:pt x="7413218" y="185889"/>
                  </a:lnTo>
                  <a:lnTo>
                    <a:pt x="7413384" y="194805"/>
                  </a:lnTo>
                  <a:lnTo>
                    <a:pt x="7417409" y="191287"/>
                  </a:lnTo>
                  <a:close/>
                </a:path>
                <a:path w="7637145" h="401954">
                  <a:moveTo>
                    <a:pt x="7427696" y="184327"/>
                  </a:moveTo>
                  <a:lnTo>
                    <a:pt x="7427620" y="175755"/>
                  </a:lnTo>
                  <a:lnTo>
                    <a:pt x="7424496" y="171564"/>
                  </a:lnTo>
                  <a:lnTo>
                    <a:pt x="7419975" y="169595"/>
                  </a:lnTo>
                  <a:lnTo>
                    <a:pt x="7420597" y="177393"/>
                  </a:lnTo>
                  <a:lnTo>
                    <a:pt x="7419988" y="186880"/>
                  </a:lnTo>
                  <a:lnTo>
                    <a:pt x="7427696" y="184327"/>
                  </a:lnTo>
                  <a:close/>
                </a:path>
                <a:path w="7637145" h="401954">
                  <a:moveTo>
                    <a:pt x="7453046" y="392442"/>
                  </a:moveTo>
                  <a:lnTo>
                    <a:pt x="7448613" y="393090"/>
                  </a:lnTo>
                  <a:lnTo>
                    <a:pt x="7451090" y="400253"/>
                  </a:lnTo>
                  <a:lnTo>
                    <a:pt x="7453046" y="392442"/>
                  </a:lnTo>
                  <a:close/>
                </a:path>
                <a:path w="7637145" h="401954">
                  <a:moveTo>
                    <a:pt x="7457948" y="218211"/>
                  </a:moveTo>
                  <a:lnTo>
                    <a:pt x="7448588" y="219113"/>
                  </a:lnTo>
                  <a:lnTo>
                    <a:pt x="7439190" y="219824"/>
                  </a:lnTo>
                  <a:lnTo>
                    <a:pt x="7440117" y="233781"/>
                  </a:lnTo>
                  <a:lnTo>
                    <a:pt x="7448613" y="231863"/>
                  </a:lnTo>
                  <a:lnTo>
                    <a:pt x="7455675" y="228193"/>
                  </a:lnTo>
                  <a:lnTo>
                    <a:pt x="7457948" y="218211"/>
                  </a:lnTo>
                  <a:close/>
                </a:path>
                <a:path w="7637145" h="401954">
                  <a:moveTo>
                    <a:pt x="7468717" y="384975"/>
                  </a:moveTo>
                  <a:lnTo>
                    <a:pt x="7466749" y="382587"/>
                  </a:lnTo>
                  <a:lnTo>
                    <a:pt x="7465695" y="381254"/>
                  </a:lnTo>
                  <a:lnTo>
                    <a:pt x="7461237" y="385102"/>
                  </a:lnTo>
                  <a:lnTo>
                    <a:pt x="7463244" y="387565"/>
                  </a:lnTo>
                  <a:lnTo>
                    <a:pt x="7464247" y="389051"/>
                  </a:lnTo>
                  <a:lnTo>
                    <a:pt x="7468717" y="384975"/>
                  </a:lnTo>
                  <a:close/>
                </a:path>
                <a:path w="7637145" h="401954">
                  <a:moveTo>
                    <a:pt x="7470114" y="372554"/>
                  </a:moveTo>
                  <a:lnTo>
                    <a:pt x="7467905" y="361251"/>
                  </a:lnTo>
                  <a:lnTo>
                    <a:pt x="7462748" y="358902"/>
                  </a:lnTo>
                  <a:lnTo>
                    <a:pt x="7456640" y="362267"/>
                  </a:lnTo>
                  <a:lnTo>
                    <a:pt x="7451547" y="368160"/>
                  </a:lnTo>
                  <a:lnTo>
                    <a:pt x="7447254" y="367436"/>
                  </a:lnTo>
                  <a:lnTo>
                    <a:pt x="7445032" y="369366"/>
                  </a:lnTo>
                  <a:lnTo>
                    <a:pt x="7444321" y="373430"/>
                  </a:lnTo>
                  <a:lnTo>
                    <a:pt x="7447953" y="373392"/>
                  </a:lnTo>
                  <a:lnTo>
                    <a:pt x="7447381" y="379310"/>
                  </a:lnTo>
                  <a:lnTo>
                    <a:pt x="7448321" y="383222"/>
                  </a:lnTo>
                  <a:lnTo>
                    <a:pt x="7458773" y="383717"/>
                  </a:lnTo>
                  <a:lnTo>
                    <a:pt x="7459218" y="377837"/>
                  </a:lnTo>
                  <a:lnTo>
                    <a:pt x="7456144" y="373786"/>
                  </a:lnTo>
                  <a:lnTo>
                    <a:pt x="7459523" y="369633"/>
                  </a:lnTo>
                  <a:lnTo>
                    <a:pt x="7465466" y="368261"/>
                  </a:lnTo>
                  <a:lnTo>
                    <a:pt x="7470114" y="372554"/>
                  </a:lnTo>
                  <a:close/>
                </a:path>
                <a:path w="7637145" h="401954">
                  <a:moveTo>
                    <a:pt x="7482891" y="312127"/>
                  </a:moveTo>
                  <a:lnTo>
                    <a:pt x="7482726" y="307073"/>
                  </a:lnTo>
                  <a:lnTo>
                    <a:pt x="7479652" y="308203"/>
                  </a:lnTo>
                  <a:lnTo>
                    <a:pt x="7479220" y="305333"/>
                  </a:lnTo>
                  <a:lnTo>
                    <a:pt x="7478890" y="302336"/>
                  </a:lnTo>
                  <a:lnTo>
                    <a:pt x="7471537" y="302590"/>
                  </a:lnTo>
                  <a:lnTo>
                    <a:pt x="7471842" y="312508"/>
                  </a:lnTo>
                  <a:lnTo>
                    <a:pt x="7482891" y="312127"/>
                  </a:lnTo>
                  <a:close/>
                </a:path>
                <a:path w="7637145" h="401954">
                  <a:moveTo>
                    <a:pt x="7487005" y="379425"/>
                  </a:moveTo>
                  <a:lnTo>
                    <a:pt x="7483907" y="375551"/>
                  </a:lnTo>
                  <a:lnTo>
                    <a:pt x="7479512" y="379552"/>
                  </a:lnTo>
                  <a:lnTo>
                    <a:pt x="7481481" y="382092"/>
                  </a:lnTo>
                  <a:lnTo>
                    <a:pt x="7482573" y="383387"/>
                  </a:lnTo>
                  <a:lnTo>
                    <a:pt x="7487005" y="379425"/>
                  </a:lnTo>
                  <a:close/>
                </a:path>
                <a:path w="7637145" h="401954">
                  <a:moveTo>
                    <a:pt x="7491196" y="284505"/>
                  </a:moveTo>
                  <a:lnTo>
                    <a:pt x="7489253" y="282003"/>
                  </a:lnTo>
                  <a:lnTo>
                    <a:pt x="7488174" y="280682"/>
                  </a:lnTo>
                  <a:lnTo>
                    <a:pt x="7483780" y="284556"/>
                  </a:lnTo>
                  <a:lnTo>
                    <a:pt x="7485748" y="287045"/>
                  </a:lnTo>
                  <a:lnTo>
                    <a:pt x="7486790" y="288417"/>
                  </a:lnTo>
                  <a:lnTo>
                    <a:pt x="7491196" y="284505"/>
                  </a:lnTo>
                  <a:close/>
                </a:path>
                <a:path w="7637145" h="401954">
                  <a:moveTo>
                    <a:pt x="7493140" y="387667"/>
                  </a:moveTo>
                  <a:lnTo>
                    <a:pt x="7492555" y="381711"/>
                  </a:lnTo>
                  <a:lnTo>
                    <a:pt x="7487247" y="384937"/>
                  </a:lnTo>
                  <a:lnTo>
                    <a:pt x="7493140" y="387667"/>
                  </a:lnTo>
                  <a:close/>
                </a:path>
                <a:path w="7637145" h="401954">
                  <a:moveTo>
                    <a:pt x="7493571" y="398221"/>
                  </a:moveTo>
                  <a:lnTo>
                    <a:pt x="7492073" y="393471"/>
                  </a:lnTo>
                  <a:lnTo>
                    <a:pt x="7489291" y="392849"/>
                  </a:lnTo>
                  <a:lnTo>
                    <a:pt x="7489507" y="401713"/>
                  </a:lnTo>
                  <a:lnTo>
                    <a:pt x="7493571" y="398221"/>
                  </a:lnTo>
                  <a:close/>
                </a:path>
                <a:path w="7637145" h="401954">
                  <a:moveTo>
                    <a:pt x="7497839" y="314286"/>
                  </a:moveTo>
                  <a:lnTo>
                    <a:pt x="7497381" y="306578"/>
                  </a:lnTo>
                  <a:lnTo>
                    <a:pt x="7490841" y="306260"/>
                  </a:lnTo>
                  <a:lnTo>
                    <a:pt x="7489863" y="313055"/>
                  </a:lnTo>
                  <a:lnTo>
                    <a:pt x="7482891" y="312127"/>
                  </a:lnTo>
                  <a:lnTo>
                    <a:pt x="7483056" y="317093"/>
                  </a:lnTo>
                  <a:lnTo>
                    <a:pt x="7488631" y="316979"/>
                  </a:lnTo>
                  <a:lnTo>
                    <a:pt x="7494244" y="316903"/>
                  </a:lnTo>
                  <a:lnTo>
                    <a:pt x="7497839" y="314286"/>
                  </a:lnTo>
                  <a:close/>
                </a:path>
                <a:path w="7637145" h="401954">
                  <a:moveTo>
                    <a:pt x="7522819" y="348272"/>
                  </a:moveTo>
                  <a:lnTo>
                    <a:pt x="7520838" y="345808"/>
                  </a:lnTo>
                  <a:lnTo>
                    <a:pt x="7519733" y="344474"/>
                  </a:lnTo>
                  <a:lnTo>
                    <a:pt x="7515301" y="348373"/>
                  </a:lnTo>
                  <a:lnTo>
                    <a:pt x="7517295" y="350850"/>
                  </a:lnTo>
                  <a:lnTo>
                    <a:pt x="7518362" y="352183"/>
                  </a:lnTo>
                  <a:lnTo>
                    <a:pt x="7522819" y="348272"/>
                  </a:lnTo>
                  <a:close/>
                </a:path>
                <a:path w="7637145" h="401954">
                  <a:moveTo>
                    <a:pt x="7524191" y="283349"/>
                  </a:moveTo>
                  <a:lnTo>
                    <a:pt x="7522223" y="280873"/>
                  </a:lnTo>
                  <a:lnTo>
                    <a:pt x="7521156" y="279552"/>
                  </a:lnTo>
                  <a:lnTo>
                    <a:pt x="7516749" y="283425"/>
                  </a:lnTo>
                  <a:lnTo>
                    <a:pt x="7518755" y="285915"/>
                  </a:lnTo>
                  <a:lnTo>
                    <a:pt x="7519771" y="287274"/>
                  </a:lnTo>
                  <a:lnTo>
                    <a:pt x="7524191" y="283349"/>
                  </a:lnTo>
                  <a:close/>
                </a:path>
                <a:path w="7637145" h="401954">
                  <a:moveTo>
                    <a:pt x="7525601" y="122974"/>
                  </a:moveTo>
                  <a:lnTo>
                    <a:pt x="7519771" y="120116"/>
                  </a:lnTo>
                  <a:lnTo>
                    <a:pt x="7520381" y="126250"/>
                  </a:lnTo>
                  <a:lnTo>
                    <a:pt x="7525601" y="122974"/>
                  </a:lnTo>
                  <a:close/>
                </a:path>
                <a:path w="7637145" h="401954">
                  <a:moveTo>
                    <a:pt x="7531633" y="340360"/>
                  </a:moveTo>
                  <a:lnTo>
                    <a:pt x="7531455" y="335292"/>
                  </a:lnTo>
                  <a:lnTo>
                    <a:pt x="7525029" y="334403"/>
                  </a:lnTo>
                  <a:lnTo>
                    <a:pt x="7524318" y="340614"/>
                  </a:lnTo>
                  <a:lnTo>
                    <a:pt x="7528446" y="340042"/>
                  </a:lnTo>
                  <a:lnTo>
                    <a:pt x="7530274" y="347649"/>
                  </a:lnTo>
                  <a:lnTo>
                    <a:pt x="7531633" y="340360"/>
                  </a:lnTo>
                  <a:close/>
                </a:path>
                <a:path w="7637145" h="401954">
                  <a:moveTo>
                    <a:pt x="7538313" y="320154"/>
                  </a:moveTo>
                  <a:lnTo>
                    <a:pt x="7531582" y="316877"/>
                  </a:lnTo>
                  <a:lnTo>
                    <a:pt x="7524242" y="314515"/>
                  </a:lnTo>
                  <a:lnTo>
                    <a:pt x="7517384" y="311454"/>
                  </a:lnTo>
                  <a:lnTo>
                    <a:pt x="7512088" y="306057"/>
                  </a:lnTo>
                  <a:lnTo>
                    <a:pt x="7508608" y="313626"/>
                  </a:lnTo>
                  <a:lnTo>
                    <a:pt x="7505852" y="322084"/>
                  </a:lnTo>
                  <a:lnTo>
                    <a:pt x="7502804" y="330149"/>
                  </a:lnTo>
                  <a:lnTo>
                    <a:pt x="7498385" y="336537"/>
                  </a:lnTo>
                  <a:lnTo>
                    <a:pt x="7504989" y="336092"/>
                  </a:lnTo>
                  <a:lnTo>
                    <a:pt x="7514031" y="341261"/>
                  </a:lnTo>
                  <a:lnTo>
                    <a:pt x="7520673" y="340753"/>
                  </a:lnTo>
                  <a:lnTo>
                    <a:pt x="7520318" y="333006"/>
                  </a:lnTo>
                  <a:lnTo>
                    <a:pt x="7513053" y="324256"/>
                  </a:lnTo>
                  <a:lnTo>
                    <a:pt x="7516266" y="320916"/>
                  </a:lnTo>
                  <a:lnTo>
                    <a:pt x="7523658" y="319659"/>
                  </a:lnTo>
                  <a:lnTo>
                    <a:pt x="7530071" y="322961"/>
                  </a:lnTo>
                  <a:lnTo>
                    <a:pt x="7535100" y="325056"/>
                  </a:lnTo>
                  <a:lnTo>
                    <a:pt x="7538313" y="320154"/>
                  </a:lnTo>
                  <a:close/>
                </a:path>
                <a:path w="7637145" h="401954">
                  <a:moveTo>
                    <a:pt x="7542593" y="339864"/>
                  </a:moveTo>
                  <a:lnTo>
                    <a:pt x="7542492" y="335000"/>
                  </a:lnTo>
                  <a:lnTo>
                    <a:pt x="7539672" y="336232"/>
                  </a:lnTo>
                  <a:lnTo>
                    <a:pt x="7535227" y="335483"/>
                  </a:lnTo>
                  <a:lnTo>
                    <a:pt x="7535342" y="340233"/>
                  </a:lnTo>
                  <a:lnTo>
                    <a:pt x="7538148" y="339077"/>
                  </a:lnTo>
                  <a:lnTo>
                    <a:pt x="7542593" y="339864"/>
                  </a:lnTo>
                  <a:close/>
                </a:path>
                <a:path w="7637145" h="401954">
                  <a:moveTo>
                    <a:pt x="7547445" y="317423"/>
                  </a:moveTo>
                  <a:lnTo>
                    <a:pt x="7545438" y="314947"/>
                  </a:lnTo>
                  <a:lnTo>
                    <a:pt x="7544397" y="313677"/>
                  </a:lnTo>
                  <a:lnTo>
                    <a:pt x="7540003" y="317538"/>
                  </a:lnTo>
                  <a:lnTo>
                    <a:pt x="7541971" y="320027"/>
                  </a:lnTo>
                  <a:lnTo>
                    <a:pt x="7543063" y="321462"/>
                  </a:lnTo>
                  <a:lnTo>
                    <a:pt x="7547445" y="317423"/>
                  </a:lnTo>
                  <a:close/>
                </a:path>
                <a:path w="7637145" h="401954">
                  <a:moveTo>
                    <a:pt x="7550734" y="160070"/>
                  </a:moveTo>
                  <a:lnTo>
                    <a:pt x="7550493" y="155067"/>
                  </a:lnTo>
                  <a:lnTo>
                    <a:pt x="7544054" y="153987"/>
                  </a:lnTo>
                  <a:lnTo>
                    <a:pt x="7543444" y="160337"/>
                  </a:lnTo>
                  <a:lnTo>
                    <a:pt x="7544409" y="166293"/>
                  </a:lnTo>
                  <a:lnTo>
                    <a:pt x="7547584" y="163258"/>
                  </a:lnTo>
                  <a:lnTo>
                    <a:pt x="7550734" y="160070"/>
                  </a:lnTo>
                  <a:close/>
                </a:path>
                <a:path w="7637145" h="401954">
                  <a:moveTo>
                    <a:pt x="7551496" y="327342"/>
                  </a:moveTo>
                  <a:lnTo>
                    <a:pt x="7549528" y="324866"/>
                  </a:lnTo>
                  <a:lnTo>
                    <a:pt x="7548410" y="323545"/>
                  </a:lnTo>
                  <a:lnTo>
                    <a:pt x="7543990" y="327406"/>
                  </a:lnTo>
                  <a:lnTo>
                    <a:pt x="7545984" y="329882"/>
                  </a:lnTo>
                  <a:lnTo>
                    <a:pt x="7547076" y="331241"/>
                  </a:lnTo>
                  <a:lnTo>
                    <a:pt x="7551496" y="327342"/>
                  </a:lnTo>
                  <a:close/>
                </a:path>
                <a:path w="7637145" h="401954">
                  <a:moveTo>
                    <a:pt x="7553452" y="182626"/>
                  </a:moveTo>
                  <a:lnTo>
                    <a:pt x="7550417" y="178663"/>
                  </a:lnTo>
                  <a:lnTo>
                    <a:pt x="7545997" y="182537"/>
                  </a:lnTo>
                  <a:lnTo>
                    <a:pt x="7547991" y="185102"/>
                  </a:lnTo>
                  <a:lnTo>
                    <a:pt x="7549045" y="186461"/>
                  </a:lnTo>
                  <a:lnTo>
                    <a:pt x="7553452" y="182626"/>
                  </a:lnTo>
                  <a:close/>
                </a:path>
                <a:path w="7637145" h="401954">
                  <a:moveTo>
                    <a:pt x="7555217" y="379552"/>
                  </a:moveTo>
                  <a:lnTo>
                    <a:pt x="7554849" y="374573"/>
                  </a:lnTo>
                  <a:lnTo>
                    <a:pt x="7554608" y="371221"/>
                  </a:lnTo>
                  <a:lnTo>
                    <a:pt x="7552156" y="370243"/>
                  </a:lnTo>
                  <a:lnTo>
                    <a:pt x="7549655" y="369252"/>
                  </a:lnTo>
                  <a:lnTo>
                    <a:pt x="7542784" y="370103"/>
                  </a:lnTo>
                  <a:lnTo>
                    <a:pt x="7536459" y="370243"/>
                  </a:lnTo>
                  <a:lnTo>
                    <a:pt x="7536027" y="369341"/>
                  </a:lnTo>
                  <a:lnTo>
                    <a:pt x="7533005" y="362940"/>
                  </a:lnTo>
                  <a:lnTo>
                    <a:pt x="7532814" y="362318"/>
                  </a:lnTo>
                  <a:lnTo>
                    <a:pt x="7530363" y="354482"/>
                  </a:lnTo>
                  <a:lnTo>
                    <a:pt x="7523696" y="355396"/>
                  </a:lnTo>
                  <a:lnTo>
                    <a:pt x="7523696" y="373075"/>
                  </a:lnTo>
                  <a:lnTo>
                    <a:pt x="7519225" y="377101"/>
                  </a:lnTo>
                  <a:lnTo>
                    <a:pt x="7518463" y="376148"/>
                  </a:lnTo>
                  <a:lnTo>
                    <a:pt x="7516177" y="373303"/>
                  </a:lnTo>
                  <a:lnTo>
                    <a:pt x="7520610" y="369341"/>
                  </a:lnTo>
                  <a:lnTo>
                    <a:pt x="7521715" y="370763"/>
                  </a:lnTo>
                  <a:lnTo>
                    <a:pt x="7523696" y="373075"/>
                  </a:lnTo>
                  <a:lnTo>
                    <a:pt x="7523696" y="355396"/>
                  </a:lnTo>
                  <a:lnTo>
                    <a:pt x="7521219" y="355727"/>
                  </a:lnTo>
                  <a:lnTo>
                    <a:pt x="7502474" y="360730"/>
                  </a:lnTo>
                  <a:lnTo>
                    <a:pt x="7492378" y="362318"/>
                  </a:lnTo>
                  <a:lnTo>
                    <a:pt x="7480859" y="362102"/>
                  </a:lnTo>
                  <a:lnTo>
                    <a:pt x="7481354" y="370497"/>
                  </a:lnTo>
                  <a:lnTo>
                    <a:pt x="7492098" y="373240"/>
                  </a:lnTo>
                  <a:lnTo>
                    <a:pt x="7492593" y="381698"/>
                  </a:lnTo>
                  <a:lnTo>
                    <a:pt x="7499896" y="381444"/>
                  </a:lnTo>
                  <a:lnTo>
                    <a:pt x="7501801" y="384530"/>
                  </a:lnTo>
                  <a:lnTo>
                    <a:pt x="7502906" y="382231"/>
                  </a:lnTo>
                  <a:lnTo>
                    <a:pt x="7503173" y="381444"/>
                  </a:lnTo>
                  <a:lnTo>
                    <a:pt x="7504316" y="378218"/>
                  </a:lnTo>
                  <a:lnTo>
                    <a:pt x="7507122" y="376148"/>
                  </a:lnTo>
                  <a:lnTo>
                    <a:pt x="7510373" y="383654"/>
                  </a:lnTo>
                  <a:lnTo>
                    <a:pt x="7514844" y="383222"/>
                  </a:lnTo>
                  <a:lnTo>
                    <a:pt x="7520152" y="381584"/>
                  </a:lnTo>
                  <a:lnTo>
                    <a:pt x="7525906" y="385419"/>
                  </a:lnTo>
                  <a:lnTo>
                    <a:pt x="7525347" y="381584"/>
                  </a:lnTo>
                  <a:lnTo>
                    <a:pt x="7525080" y="379806"/>
                  </a:lnTo>
                  <a:lnTo>
                    <a:pt x="7526172" y="377101"/>
                  </a:lnTo>
                  <a:lnTo>
                    <a:pt x="7526375" y="376593"/>
                  </a:lnTo>
                  <a:lnTo>
                    <a:pt x="7529233" y="375399"/>
                  </a:lnTo>
                  <a:lnTo>
                    <a:pt x="7537005" y="374573"/>
                  </a:lnTo>
                  <a:lnTo>
                    <a:pt x="7542631" y="376847"/>
                  </a:lnTo>
                  <a:lnTo>
                    <a:pt x="7548067" y="379425"/>
                  </a:lnTo>
                  <a:lnTo>
                    <a:pt x="7555217" y="379552"/>
                  </a:lnTo>
                  <a:close/>
                </a:path>
                <a:path w="7637145" h="401954">
                  <a:moveTo>
                    <a:pt x="7557376" y="386981"/>
                  </a:moveTo>
                  <a:lnTo>
                    <a:pt x="7554341" y="383070"/>
                  </a:lnTo>
                  <a:lnTo>
                    <a:pt x="7549896" y="387108"/>
                  </a:lnTo>
                  <a:lnTo>
                    <a:pt x="7546949" y="383336"/>
                  </a:lnTo>
                  <a:lnTo>
                    <a:pt x="7542517" y="387375"/>
                  </a:lnTo>
                  <a:lnTo>
                    <a:pt x="7544511" y="389801"/>
                  </a:lnTo>
                  <a:lnTo>
                    <a:pt x="7545603" y="391109"/>
                  </a:lnTo>
                  <a:lnTo>
                    <a:pt x="7549997" y="387235"/>
                  </a:lnTo>
                  <a:lnTo>
                    <a:pt x="7551902" y="389547"/>
                  </a:lnTo>
                  <a:lnTo>
                    <a:pt x="7552969" y="390855"/>
                  </a:lnTo>
                  <a:lnTo>
                    <a:pt x="7557376" y="386981"/>
                  </a:lnTo>
                  <a:close/>
                </a:path>
                <a:path w="7637145" h="401954">
                  <a:moveTo>
                    <a:pt x="7558760" y="227253"/>
                  </a:moveTo>
                  <a:lnTo>
                    <a:pt x="7556767" y="224777"/>
                  </a:lnTo>
                  <a:lnTo>
                    <a:pt x="7555712" y="223405"/>
                  </a:lnTo>
                  <a:lnTo>
                    <a:pt x="7551369" y="227393"/>
                  </a:lnTo>
                  <a:lnTo>
                    <a:pt x="7553338" y="229870"/>
                  </a:lnTo>
                  <a:lnTo>
                    <a:pt x="7554341" y="231228"/>
                  </a:lnTo>
                  <a:lnTo>
                    <a:pt x="7558760" y="227253"/>
                  </a:lnTo>
                  <a:close/>
                </a:path>
                <a:path w="7637145" h="401954">
                  <a:moveTo>
                    <a:pt x="7573416" y="184086"/>
                  </a:moveTo>
                  <a:lnTo>
                    <a:pt x="7573289" y="179285"/>
                  </a:lnTo>
                  <a:lnTo>
                    <a:pt x="7570508" y="180416"/>
                  </a:lnTo>
                  <a:lnTo>
                    <a:pt x="7566114" y="179679"/>
                  </a:lnTo>
                  <a:lnTo>
                    <a:pt x="7566203" y="184467"/>
                  </a:lnTo>
                  <a:lnTo>
                    <a:pt x="7569022" y="183299"/>
                  </a:lnTo>
                  <a:lnTo>
                    <a:pt x="7573416" y="184086"/>
                  </a:lnTo>
                  <a:close/>
                </a:path>
                <a:path w="7637145" h="401954">
                  <a:moveTo>
                    <a:pt x="7582840" y="333451"/>
                  </a:moveTo>
                  <a:lnTo>
                    <a:pt x="7582738" y="328612"/>
                  </a:lnTo>
                  <a:lnTo>
                    <a:pt x="7573543" y="328955"/>
                  </a:lnTo>
                  <a:lnTo>
                    <a:pt x="7565479" y="330669"/>
                  </a:lnTo>
                  <a:lnTo>
                    <a:pt x="7558786" y="334098"/>
                  </a:lnTo>
                  <a:lnTo>
                    <a:pt x="7553719" y="339585"/>
                  </a:lnTo>
                  <a:lnTo>
                    <a:pt x="7565034" y="342874"/>
                  </a:lnTo>
                  <a:lnTo>
                    <a:pt x="7566952" y="334073"/>
                  </a:lnTo>
                  <a:lnTo>
                    <a:pt x="7575601" y="333857"/>
                  </a:lnTo>
                  <a:lnTo>
                    <a:pt x="7578395" y="332663"/>
                  </a:lnTo>
                  <a:lnTo>
                    <a:pt x="7582840" y="333451"/>
                  </a:lnTo>
                  <a:close/>
                </a:path>
                <a:path w="7637145" h="401954">
                  <a:moveTo>
                    <a:pt x="7587945" y="183578"/>
                  </a:moveTo>
                  <a:lnTo>
                    <a:pt x="7587818" y="178790"/>
                  </a:lnTo>
                  <a:lnTo>
                    <a:pt x="7585062" y="179920"/>
                  </a:lnTo>
                  <a:lnTo>
                    <a:pt x="7580643" y="179184"/>
                  </a:lnTo>
                  <a:lnTo>
                    <a:pt x="7580770" y="183972"/>
                  </a:lnTo>
                  <a:lnTo>
                    <a:pt x="7583551" y="182803"/>
                  </a:lnTo>
                  <a:lnTo>
                    <a:pt x="7587945" y="183578"/>
                  </a:lnTo>
                  <a:close/>
                </a:path>
                <a:path w="7637145" h="401954">
                  <a:moveTo>
                    <a:pt x="7600061" y="123367"/>
                  </a:moveTo>
                  <a:lnTo>
                    <a:pt x="7599921" y="118478"/>
                  </a:lnTo>
                  <a:lnTo>
                    <a:pt x="7597216" y="119697"/>
                  </a:lnTo>
                  <a:lnTo>
                    <a:pt x="7592835" y="118960"/>
                  </a:lnTo>
                  <a:lnTo>
                    <a:pt x="7592911" y="123748"/>
                  </a:lnTo>
                  <a:lnTo>
                    <a:pt x="7595679" y="122478"/>
                  </a:lnTo>
                  <a:lnTo>
                    <a:pt x="7600061" y="123367"/>
                  </a:lnTo>
                  <a:close/>
                </a:path>
                <a:path w="7637145" h="401954">
                  <a:moveTo>
                    <a:pt x="7605992" y="88290"/>
                  </a:moveTo>
                  <a:lnTo>
                    <a:pt x="7597711" y="87172"/>
                  </a:lnTo>
                  <a:lnTo>
                    <a:pt x="7592466" y="89916"/>
                  </a:lnTo>
                  <a:lnTo>
                    <a:pt x="7591920" y="98755"/>
                  </a:lnTo>
                  <a:lnTo>
                    <a:pt x="7600213" y="99910"/>
                  </a:lnTo>
                  <a:lnTo>
                    <a:pt x="7605509" y="97193"/>
                  </a:lnTo>
                  <a:lnTo>
                    <a:pt x="7605992" y="88290"/>
                  </a:lnTo>
                  <a:close/>
                </a:path>
                <a:path w="7637145" h="401954">
                  <a:moveTo>
                    <a:pt x="7610234" y="372605"/>
                  </a:moveTo>
                  <a:lnTo>
                    <a:pt x="7601458" y="368350"/>
                  </a:lnTo>
                  <a:lnTo>
                    <a:pt x="7590002" y="367804"/>
                  </a:lnTo>
                  <a:lnTo>
                    <a:pt x="7579512" y="371233"/>
                  </a:lnTo>
                  <a:lnTo>
                    <a:pt x="7573632" y="378904"/>
                  </a:lnTo>
                  <a:lnTo>
                    <a:pt x="7584757" y="380060"/>
                  </a:lnTo>
                  <a:lnTo>
                    <a:pt x="7594473" y="381508"/>
                  </a:lnTo>
                  <a:lnTo>
                    <a:pt x="7602918" y="380098"/>
                  </a:lnTo>
                  <a:lnTo>
                    <a:pt x="7610234" y="372605"/>
                  </a:lnTo>
                  <a:close/>
                </a:path>
                <a:path w="7637145" h="401954">
                  <a:moveTo>
                    <a:pt x="7614615" y="122859"/>
                  </a:moveTo>
                  <a:lnTo>
                    <a:pt x="7614501" y="117957"/>
                  </a:lnTo>
                  <a:lnTo>
                    <a:pt x="7611707" y="119189"/>
                  </a:lnTo>
                  <a:lnTo>
                    <a:pt x="7607325" y="118452"/>
                  </a:lnTo>
                  <a:lnTo>
                    <a:pt x="7607440" y="123240"/>
                  </a:lnTo>
                  <a:lnTo>
                    <a:pt x="7610234" y="121983"/>
                  </a:lnTo>
                  <a:lnTo>
                    <a:pt x="7614615" y="122859"/>
                  </a:lnTo>
                  <a:close/>
                </a:path>
                <a:path w="7637145" h="401954">
                  <a:moveTo>
                    <a:pt x="7625258" y="377113"/>
                  </a:moveTo>
                  <a:lnTo>
                    <a:pt x="7624978" y="372097"/>
                  </a:lnTo>
                  <a:lnTo>
                    <a:pt x="7618539" y="371017"/>
                  </a:lnTo>
                  <a:lnTo>
                    <a:pt x="7617866" y="377380"/>
                  </a:lnTo>
                  <a:lnTo>
                    <a:pt x="7618882" y="383336"/>
                  </a:lnTo>
                  <a:lnTo>
                    <a:pt x="7622095" y="380276"/>
                  </a:lnTo>
                  <a:lnTo>
                    <a:pt x="7625258" y="377113"/>
                  </a:lnTo>
                  <a:close/>
                </a:path>
                <a:path w="7637145" h="401954">
                  <a:moveTo>
                    <a:pt x="7636611" y="114896"/>
                  </a:moveTo>
                  <a:lnTo>
                    <a:pt x="7632116" y="111633"/>
                  </a:lnTo>
                  <a:lnTo>
                    <a:pt x="7627023" y="112509"/>
                  </a:lnTo>
                  <a:lnTo>
                    <a:pt x="7625359" y="117602"/>
                  </a:lnTo>
                  <a:lnTo>
                    <a:pt x="7627569" y="117792"/>
                  </a:lnTo>
                  <a:lnTo>
                    <a:pt x="7629690" y="118211"/>
                  </a:lnTo>
                  <a:lnTo>
                    <a:pt x="7629195" y="122516"/>
                  </a:lnTo>
                  <a:lnTo>
                    <a:pt x="7636459" y="122250"/>
                  </a:lnTo>
                  <a:lnTo>
                    <a:pt x="7636611" y="11489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1868" y="6030797"/>
              <a:ext cx="7714615" cy="447040"/>
            </a:xfrm>
            <a:custGeom>
              <a:avLst/>
              <a:gdLst/>
              <a:ahLst/>
              <a:cxnLst/>
              <a:rect l="l" t="t" r="r" b="b"/>
              <a:pathLst>
                <a:path w="7714615" h="447039">
                  <a:moveTo>
                    <a:pt x="7124" y="72771"/>
                  </a:moveTo>
                  <a:lnTo>
                    <a:pt x="6883" y="67830"/>
                  </a:lnTo>
                  <a:lnTo>
                    <a:pt x="4279" y="69100"/>
                  </a:lnTo>
                  <a:lnTo>
                    <a:pt x="0" y="68402"/>
                  </a:lnTo>
                  <a:lnTo>
                    <a:pt x="241" y="73190"/>
                  </a:lnTo>
                  <a:lnTo>
                    <a:pt x="2908" y="71958"/>
                  </a:lnTo>
                  <a:lnTo>
                    <a:pt x="7124" y="72771"/>
                  </a:lnTo>
                  <a:close/>
                </a:path>
                <a:path w="7714615" h="447039">
                  <a:moveTo>
                    <a:pt x="14566" y="172364"/>
                  </a:moveTo>
                  <a:lnTo>
                    <a:pt x="7620" y="172745"/>
                  </a:lnTo>
                  <a:lnTo>
                    <a:pt x="876" y="174523"/>
                  </a:lnTo>
                  <a:lnTo>
                    <a:pt x="4584" y="177673"/>
                  </a:lnTo>
                  <a:lnTo>
                    <a:pt x="11531" y="178257"/>
                  </a:lnTo>
                  <a:lnTo>
                    <a:pt x="14566" y="172364"/>
                  </a:lnTo>
                  <a:close/>
                </a:path>
                <a:path w="7714615" h="447039">
                  <a:moveTo>
                    <a:pt x="24409" y="66852"/>
                  </a:moveTo>
                  <a:lnTo>
                    <a:pt x="17386" y="67246"/>
                  </a:lnTo>
                  <a:lnTo>
                    <a:pt x="10591" y="69011"/>
                  </a:lnTo>
                  <a:lnTo>
                    <a:pt x="14300" y="72148"/>
                  </a:lnTo>
                  <a:lnTo>
                    <a:pt x="21310" y="72745"/>
                  </a:lnTo>
                  <a:lnTo>
                    <a:pt x="24409" y="66852"/>
                  </a:lnTo>
                  <a:close/>
                </a:path>
                <a:path w="7714615" h="447039">
                  <a:moveTo>
                    <a:pt x="31877" y="171234"/>
                  </a:moveTo>
                  <a:lnTo>
                    <a:pt x="31584" y="166446"/>
                  </a:lnTo>
                  <a:lnTo>
                    <a:pt x="28956" y="167690"/>
                  </a:lnTo>
                  <a:lnTo>
                    <a:pt x="24714" y="166992"/>
                  </a:lnTo>
                  <a:lnTo>
                    <a:pt x="24980" y="171780"/>
                  </a:lnTo>
                  <a:lnTo>
                    <a:pt x="27635" y="170395"/>
                  </a:lnTo>
                  <a:lnTo>
                    <a:pt x="31877" y="171234"/>
                  </a:lnTo>
                  <a:close/>
                </a:path>
                <a:path w="7714615" h="447039">
                  <a:moveTo>
                    <a:pt x="145097" y="304774"/>
                  </a:moveTo>
                  <a:lnTo>
                    <a:pt x="142290" y="295300"/>
                  </a:lnTo>
                  <a:lnTo>
                    <a:pt x="136728" y="291757"/>
                  </a:lnTo>
                  <a:lnTo>
                    <a:pt x="131889" y="294932"/>
                  </a:lnTo>
                  <a:lnTo>
                    <a:pt x="131305" y="305562"/>
                  </a:lnTo>
                  <a:lnTo>
                    <a:pt x="145097" y="304774"/>
                  </a:lnTo>
                  <a:close/>
                </a:path>
                <a:path w="7714615" h="447039">
                  <a:moveTo>
                    <a:pt x="147193" y="4965"/>
                  </a:moveTo>
                  <a:lnTo>
                    <a:pt x="143395" y="127"/>
                  </a:lnTo>
                  <a:lnTo>
                    <a:pt x="136690" y="0"/>
                  </a:lnTo>
                  <a:lnTo>
                    <a:pt x="129006" y="1435"/>
                  </a:lnTo>
                  <a:lnTo>
                    <a:pt x="122301" y="1346"/>
                  </a:lnTo>
                  <a:lnTo>
                    <a:pt x="126047" y="6210"/>
                  </a:lnTo>
                  <a:lnTo>
                    <a:pt x="132740" y="6337"/>
                  </a:lnTo>
                  <a:lnTo>
                    <a:pt x="140449" y="4864"/>
                  </a:lnTo>
                  <a:lnTo>
                    <a:pt x="147193" y="4965"/>
                  </a:lnTo>
                  <a:close/>
                </a:path>
                <a:path w="7714615" h="447039">
                  <a:moveTo>
                    <a:pt x="153123" y="214312"/>
                  </a:moveTo>
                  <a:lnTo>
                    <a:pt x="152908" y="209423"/>
                  </a:lnTo>
                  <a:lnTo>
                    <a:pt x="150291" y="210654"/>
                  </a:lnTo>
                  <a:lnTo>
                    <a:pt x="146075" y="209969"/>
                  </a:lnTo>
                  <a:lnTo>
                    <a:pt x="146278" y="214807"/>
                  </a:lnTo>
                  <a:lnTo>
                    <a:pt x="148907" y="213512"/>
                  </a:lnTo>
                  <a:lnTo>
                    <a:pt x="153123" y="214312"/>
                  </a:lnTo>
                  <a:close/>
                </a:path>
                <a:path w="7714615" h="447039">
                  <a:moveTo>
                    <a:pt x="153835" y="224434"/>
                  </a:moveTo>
                  <a:lnTo>
                    <a:pt x="149796" y="225374"/>
                  </a:lnTo>
                  <a:lnTo>
                    <a:pt x="143929" y="224066"/>
                  </a:lnTo>
                  <a:lnTo>
                    <a:pt x="143776" y="229882"/>
                  </a:lnTo>
                  <a:lnTo>
                    <a:pt x="147815" y="228879"/>
                  </a:lnTo>
                  <a:lnTo>
                    <a:pt x="153593" y="230174"/>
                  </a:lnTo>
                  <a:lnTo>
                    <a:pt x="153835" y="224434"/>
                  </a:lnTo>
                  <a:close/>
                </a:path>
                <a:path w="7714615" h="447039">
                  <a:moveTo>
                    <a:pt x="169710" y="313410"/>
                  </a:moveTo>
                  <a:lnTo>
                    <a:pt x="169354" y="305777"/>
                  </a:lnTo>
                  <a:lnTo>
                    <a:pt x="161963" y="301510"/>
                  </a:lnTo>
                  <a:lnTo>
                    <a:pt x="161569" y="293827"/>
                  </a:lnTo>
                  <a:lnTo>
                    <a:pt x="151282" y="294411"/>
                  </a:lnTo>
                  <a:lnTo>
                    <a:pt x="153835" y="302577"/>
                  </a:lnTo>
                  <a:lnTo>
                    <a:pt x="158127" y="307860"/>
                  </a:lnTo>
                  <a:lnTo>
                    <a:pt x="163601" y="311175"/>
                  </a:lnTo>
                  <a:lnTo>
                    <a:pt x="169710" y="313410"/>
                  </a:lnTo>
                  <a:close/>
                </a:path>
                <a:path w="7714615" h="447039">
                  <a:moveTo>
                    <a:pt x="190944" y="234873"/>
                  </a:moveTo>
                  <a:lnTo>
                    <a:pt x="187960" y="231127"/>
                  </a:lnTo>
                  <a:lnTo>
                    <a:pt x="183908" y="235064"/>
                  </a:lnTo>
                  <a:lnTo>
                    <a:pt x="185864" y="237515"/>
                  </a:lnTo>
                  <a:lnTo>
                    <a:pt x="186855" y="238887"/>
                  </a:lnTo>
                  <a:lnTo>
                    <a:pt x="190944" y="234873"/>
                  </a:lnTo>
                  <a:close/>
                </a:path>
                <a:path w="7714615" h="447039">
                  <a:moveTo>
                    <a:pt x="193319" y="274713"/>
                  </a:moveTo>
                  <a:lnTo>
                    <a:pt x="191401" y="272199"/>
                  </a:lnTo>
                  <a:lnTo>
                    <a:pt x="190360" y="270865"/>
                  </a:lnTo>
                  <a:lnTo>
                    <a:pt x="186309" y="274866"/>
                  </a:lnTo>
                  <a:lnTo>
                    <a:pt x="188252" y="277317"/>
                  </a:lnTo>
                  <a:lnTo>
                    <a:pt x="189230" y="278650"/>
                  </a:lnTo>
                  <a:lnTo>
                    <a:pt x="193319" y="274713"/>
                  </a:lnTo>
                  <a:close/>
                </a:path>
                <a:path w="7714615" h="447039">
                  <a:moveTo>
                    <a:pt x="197015" y="366801"/>
                  </a:moveTo>
                  <a:lnTo>
                    <a:pt x="194462" y="359638"/>
                  </a:lnTo>
                  <a:lnTo>
                    <a:pt x="192913" y="367639"/>
                  </a:lnTo>
                  <a:lnTo>
                    <a:pt x="197015" y="366801"/>
                  </a:lnTo>
                  <a:close/>
                </a:path>
                <a:path w="7714615" h="447039">
                  <a:moveTo>
                    <a:pt x="221767" y="320382"/>
                  </a:moveTo>
                  <a:lnTo>
                    <a:pt x="221640" y="315112"/>
                  </a:lnTo>
                  <a:lnTo>
                    <a:pt x="219481" y="307822"/>
                  </a:lnTo>
                  <a:lnTo>
                    <a:pt x="218084" y="315734"/>
                  </a:lnTo>
                  <a:lnTo>
                    <a:pt x="218249" y="320890"/>
                  </a:lnTo>
                  <a:lnTo>
                    <a:pt x="220395" y="328231"/>
                  </a:lnTo>
                  <a:lnTo>
                    <a:pt x="221767" y="320382"/>
                  </a:lnTo>
                  <a:close/>
                </a:path>
                <a:path w="7714615" h="447039">
                  <a:moveTo>
                    <a:pt x="224548" y="430009"/>
                  </a:moveTo>
                  <a:lnTo>
                    <a:pt x="224396" y="425183"/>
                  </a:lnTo>
                  <a:lnTo>
                    <a:pt x="221792" y="426427"/>
                  </a:lnTo>
                  <a:lnTo>
                    <a:pt x="217703" y="425716"/>
                  </a:lnTo>
                  <a:lnTo>
                    <a:pt x="217868" y="430555"/>
                  </a:lnTo>
                  <a:lnTo>
                    <a:pt x="220433" y="429298"/>
                  </a:lnTo>
                  <a:lnTo>
                    <a:pt x="224548" y="430009"/>
                  </a:lnTo>
                  <a:close/>
                </a:path>
                <a:path w="7714615" h="447039">
                  <a:moveTo>
                    <a:pt x="233070" y="427304"/>
                  </a:moveTo>
                  <a:lnTo>
                    <a:pt x="231165" y="424776"/>
                  </a:lnTo>
                  <a:lnTo>
                    <a:pt x="230187" y="423430"/>
                  </a:lnTo>
                  <a:lnTo>
                    <a:pt x="226161" y="427431"/>
                  </a:lnTo>
                  <a:lnTo>
                    <a:pt x="228066" y="429971"/>
                  </a:lnTo>
                  <a:lnTo>
                    <a:pt x="229069" y="431266"/>
                  </a:lnTo>
                  <a:lnTo>
                    <a:pt x="233070" y="427304"/>
                  </a:lnTo>
                  <a:close/>
                </a:path>
                <a:path w="7714615" h="447039">
                  <a:moveTo>
                    <a:pt x="238810" y="319239"/>
                  </a:moveTo>
                  <a:lnTo>
                    <a:pt x="238671" y="314553"/>
                  </a:lnTo>
                  <a:lnTo>
                    <a:pt x="236054" y="315683"/>
                  </a:lnTo>
                  <a:lnTo>
                    <a:pt x="231902" y="314985"/>
                  </a:lnTo>
                  <a:lnTo>
                    <a:pt x="232079" y="319773"/>
                  </a:lnTo>
                  <a:lnTo>
                    <a:pt x="234657" y="318554"/>
                  </a:lnTo>
                  <a:lnTo>
                    <a:pt x="238810" y="319239"/>
                  </a:lnTo>
                  <a:close/>
                </a:path>
                <a:path w="7714615" h="447039">
                  <a:moveTo>
                    <a:pt x="241173" y="359283"/>
                  </a:moveTo>
                  <a:lnTo>
                    <a:pt x="233908" y="354533"/>
                  </a:lnTo>
                  <a:lnTo>
                    <a:pt x="232918" y="359168"/>
                  </a:lnTo>
                  <a:lnTo>
                    <a:pt x="236054" y="363855"/>
                  </a:lnTo>
                  <a:lnTo>
                    <a:pt x="241173" y="359283"/>
                  </a:lnTo>
                  <a:close/>
                </a:path>
                <a:path w="7714615" h="447039">
                  <a:moveTo>
                    <a:pt x="250151" y="398665"/>
                  </a:moveTo>
                  <a:lnTo>
                    <a:pt x="249986" y="395859"/>
                  </a:lnTo>
                  <a:lnTo>
                    <a:pt x="247103" y="393280"/>
                  </a:lnTo>
                  <a:lnTo>
                    <a:pt x="246773" y="398868"/>
                  </a:lnTo>
                  <a:lnTo>
                    <a:pt x="246938" y="401574"/>
                  </a:lnTo>
                  <a:lnTo>
                    <a:pt x="249872" y="404368"/>
                  </a:lnTo>
                  <a:lnTo>
                    <a:pt x="250151" y="398665"/>
                  </a:lnTo>
                  <a:close/>
                </a:path>
                <a:path w="7714615" h="447039">
                  <a:moveTo>
                    <a:pt x="290474" y="435089"/>
                  </a:moveTo>
                  <a:lnTo>
                    <a:pt x="286105" y="431698"/>
                  </a:lnTo>
                  <a:lnTo>
                    <a:pt x="285559" y="435571"/>
                  </a:lnTo>
                  <a:lnTo>
                    <a:pt x="283514" y="437565"/>
                  </a:lnTo>
                  <a:lnTo>
                    <a:pt x="279577" y="436968"/>
                  </a:lnTo>
                  <a:lnTo>
                    <a:pt x="274662" y="436067"/>
                  </a:lnTo>
                  <a:lnTo>
                    <a:pt x="273380" y="429145"/>
                  </a:lnTo>
                  <a:lnTo>
                    <a:pt x="268859" y="427647"/>
                  </a:lnTo>
                  <a:lnTo>
                    <a:pt x="264680" y="432117"/>
                  </a:lnTo>
                  <a:lnTo>
                    <a:pt x="258610" y="429602"/>
                  </a:lnTo>
                  <a:lnTo>
                    <a:pt x="251637" y="425196"/>
                  </a:lnTo>
                  <a:lnTo>
                    <a:pt x="244779" y="424014"/>
                  </a:lnTo>
                  <a:lnTo>
                    <a:pt x="234581" y="424599"/>
                  </a:lnTo>
                  <a:lnTo>
                    <a:pt x="235026" y="433425"/>
                  </a:lnTo>
                  <a:lnTo>
                    <a:pt x="236855" y="439953"/>
                  </a:lnTo>
                  <a:lnTo>
                    <a:pt x="240385" y="443661"/>
                  </a:lnTo>
                  <a:lnTo>
                    <a:pt x="245897" y="444042"/>
                  </a:lnTo>
                  <a:lnTo>
                    <a:pt x="250355" y="443611"/>
                  </a:lnTo>
                  <a:lnTo>
                    <a:pt x="248526" y="435013"/>
                  </a:lnTo>
                  <a:lnTo>
                    <a:pt x="252082" y="433654"/>
                  </a:lnTo>
                  <a:lnTo>
                    <a:pt x="257886" y="440347"/>
                  </a:lnTo>
                  <a:lnTo>
                    <a:pt x="266242" y="442798"/>
                  </a:lnTo>
                  <a:lnTo>
                    <a:pt x="275374" y="443953"/>
                  </a:lnTo>
                  <a:lnTo>
                    <a:pt x="283502" y="446735"/>
                  </a:lnTo>
                  <a:lnTo>
                    <a:pt x="285254" y="442874"/>
                  </a:lnTo>
                  <a:lnTo>
                    <a:pt x="288886" y="438899"/>
                  </a:lnTo>
                  <a:lnTo>
                    <a:pt x="290474" y="435089"/>
                  </a:lnTo>
                  <a:close/>
                </a:path>
                <a:path w="7714615" h="447039">
                  <a:moveTo>
                    <a:pt x="303098" y="295770"/>
                  </a:moveTo>
                  <a:lnTo>
                    <a:pt x="298208" y="289610"/>
                  </a:lnTo>
                  <a:lnTo>
                    <a:pt x="289979" y="289941"/>
                  </a:lnTo>
                  <a:lnTo>
                    <a:pt x="289610" y="301536"/>
                  </a:lnTo>
                  <a:lnTo>
                    <a:pt x="294690" y="300393"/>
                  </a:lnTo>
                  <a:lnTo>
                    <a:pt x="302399" y="302539"/>
                  </a:lnTo>
                  <a:lnTo>
                    <a:pt x="303098" y="295770"/>
                  </a:lnTo>
                  <a:close/>
                </a:path>
                <a:path w="7714615" h="447039">
                  <a:moveTo>
                    <a:pt x="342201" y="351396"/>
                  </a:moveTo>
                  <a:lnTo>
                    <a:pt x="340283" y="348792"/>
                  </a:lnTo>
                  <a:lnTo>
                    <a:pt x="339217" y="347472"/>
                  </a:lnTo>
                  <a:lnTo>
                    <a:pt x="335089" y="351459"/>
                  </a:lnTo>
                  <a:lnTo>
                    <a:pt x="337032" y="353961"/>
                  </a:lnTo>
                  <a:lnTo>
                    <a:pt x="338074" y="355244"/>
                  </a:lnTo>
                  <a:lnTo>
                    <a:pt x="342201" y="351396"/>
                  </a:lnTo>
                  <a:close/>
                </a:path>
                <a:path w="7714615" h="447039">
                  <a:moveTo>
                    <a:pt x="359092" y="378155"/>
                  </a:moveTo>
                  <a:lnTo>
                    <a:pt x="358622" y="369328"/>
                  </a:lnTo>
                  <a:lnTo>
                    <a:pt x="356069" y="370166"/>
                  </a:lnTo>
                  <a:lnTo>
                    <a:pt x="355028" y="374980"/>
                  </a:lnTo>
                  <a:lnTo>
                    <a:pt x="359092" y="378155"/>
                  </a:lnTo>
                  <a:close/>
                </a:path>
                <a:path w="7714615" h="447039">
                  <a:moveTo>
                    <a:pt x="362559" y="378040"/>
                  </a:moveTo>
                  <a:lnTo>
                    <a:pt x="359092" y="378155"/>
                  </a:lnTo>
                  <a:lnTo>
                    <a:pt x="359854" y="384568"/>
                  </a:lnTo>
                  <a:lnTo>
                    <a:pt x="361327" y="385940"/>
                  </a:lnTo>
                  <a:lnTo>
                    <a:pt x="362546" y="383387"/>
                  </a:lnTo>
                  <a:lnTo>
                    <a:pt x="362559" y="378040"/>
                  </a:lnTo>
                  <a:close/>
                </a:path>
                <a:path w="7714615" h="447039">
                  <a:moveTo>
                    <a:pt x="368401" y="278003"/>
                  </a:moveTo>
                  <a:lnTo>
                    <a:pt x="368185" y="273151"/>
                  </a:lnTo>
                  <a:lnTo>
                    <a:pt x="364642" y="273278"/>
                  </a:lnTo>
                  <a:lnTo>
                    <a:pt x="359371" y="276148"/>
                  </a:lnTo>
                  <a:lnTo>
                    <a:pt x="364718" y="278460"/>
                  </a:lnTo>
                  <a:lnTo>
                    <a:pt x="368401" y="278003"/>
                  </a:lnTo>
                  <a:close/>
                </a:path>
                <a:path w="7714615" h="447039">
                  <a:moveTo>
                    <a:pt x="465099" y="329819"/>
                  </a:moveTo>
                  <a:lnTo>
                    <a:pt x="459828" y="327431"/>
                  </a:lnTo>
                  <a:lnTo>
                    <a:pt x="456018" y="322770"/>
                  </a:lnTo>
                  <a:lnTo>
                    <a:pt x="450735" y="320357"/>
                  </a:lnTo>
                  <a:lnTo>
                    <a:pt x="448030" y="323342"/>
                  </a:lnTo>
                  <a:lnTo>
                    <a:pt x="439864" y="320802"/>
                  </a:lnTo>
                  <a:lnTo>
                    <a:pt x="432003" y="320675"/>
                  </a:lnTo>
                  <a:lnTo>
                    <a:pt x="430212" y="330936"/>
                  </a:lnTo>
                  <a:lnTo>
                    <a:pt x="438048" y="328269"/>
                  </a:lnTo>
                  <a:lnTo>
                    <a:pt x="446760" y="332917"/>
                  </a:lnTo>
                  <a:lnTo>
                    <a:pt x="455930" y="336308"/>
                  </a:lnTo>
                  <a:lnTo>
                    <a:pt x="465099" y="329819"/>
                  </a:lnTo>
                  <a:close/>
                </a:path>
                <a:path w="7714615" h="447039">
                  <a:moveTo>
                    <a:pt x="470547" y="247434"/>
                  </a:moveTo>
                  <a:lnTo>
                    <a:pt x="467601" y="243636"/>
                  </a:lnTo>
                  <a:lnTo>
                    <a:pt x="463423" y="247586"/>
                  </a:lnTo>
                  <a:lnTo>
                    <a:pt x="465328" y="250088"/>
                  </a:lnTo>
                  <a:lnTo>
                    <a:pt x="466369" y="251434"/>
                  </a:lnTo>
                  <a:lnTo>
                    <a:pt x="470547" y="247434"/>
                  </a:lnTo>
                  <a:close/>
                </a:path>
                <a:path w="7714615" h="447039">
                  <a:moveTo>
                    <a:pt x="479501" y="254508"/>
                  </a:moveTo>
                  <a:lnTo>
                    <a:pt x="474230" y="254647"/>
                  </a:lnTo>
                  <a:lnTo>
                    <a:pt x="468884" y="254711"/>
                  </a:lnTo>
                  <a:lnTo>
                    <a:pt x="465467" y="257289"/>
                  </a:lnTo>
                  <a:lnTo>
                    <a:pt x="465924" y="264922"/>
                  </a:lnTo>
                  <a:lnTo>
                    <a:pt x="472440" y="264134"/>
                  </a:lnTo>
                  <a:lnTo>
                    <a:pt x="477520" y="261327"/>
                  </a:lnTo>
                  <a:lnTo>
                    <a:pt x="479501" y="254508"/>
                  </a:lnTo>
                  <a:close/>
                </a:path>
                <a:path w="7714615" h="447039">
                  <a:moveTo>
                    <a:pt x="546798" y="272249"/>
                  </a:moveTo>
                  <a:lnTo>
                    <a:pt x="539813" y="272465"/>
                  </a:lnTo>
                  <a:lnTo>
                    <a:pt x="539864" y="274281"/>
                  </a:lnTo>
                  <a:lnTo>
                    <a:pt x="539940" y="275907"/>
                  </a:lnTo>
                  <a:lnTo>
                    <a:pt x="539991" y="277533"/>
                  </a:lnTo>
                  <a:lnTo>
                    <a:pt x="544093" y="278244"/>
                  </a:lnTo>
                  <a:lnTo>
                    <a:pt x="546176" y="276339"/>
                  </a:lnTo>
                  <a:lnTo>
                    <a:pt x="546798" y="272249"/>
                  </a:lnTo>
                  <a:close/>
                </a:path>
                <a:path w="7714615" h="447039">
                  <a:moveTo>
                    <a:pt x="7253325" y="103606"/>
                  </a:moveTo>
                  <a:lnTo>
                    <a:pt x="7251078" y="99517"/>
                  </a:lnTo>
                  <a:lnTo>
                    <a:pt x="7249071" y="99555"/>
                  </a:lnTo>
                  <a:lnTo>
                    <a:pt x="7249185" y="104609"/>
                  </a:lnTo>
                  <a:lnTo>
                    <a:pt x="7253325" y="103606"/>
                  </a:lnTo>
                  <a:close/>
                </a:path>
                <a:path w="7714615" h="447039">
                  <a:moveTo>
                    <a:pt x="7305637" y="158673"/>
                  </a:moveTo>
                  <a:lnTo>
                    <a:pt x="7302767" y="153657"/>
                  </a:lnTo>
                  <a:lnTo>
                    <a:pt x="7296696" y="153200"/>
                  </a:lnTo>
                  <a:lnTo>
                    <a:pt x="7289533" y="154305"/>
                  </a:lnTo>
                  <a:lnTo>
                    <a:pt x="7283424" y="153962"/>
                  </a:lnTo>
                  <a:lnTo>
                    <a:pt x="7283310" y="149009"/>
                  </a:lnTo>
                  <a:lnTo>
                    <a:pt x="7272248" y="149174"/>
                  </a:lnTo>
                  <a:lnTo>
                    <a:pt x="7278611" y="158343"/>
                  </a:lnTo>
                  <a:lnTo>
                    <a:pt x="7285977" y="160985"/>
                  </a:lnTo>
                  <a:lnTo>
                    <a:pt x="7294816" y="160096"/>
                  </a:lnTo>
                  <a:lnTo>
                    <a:pt x="7305637" y="158673"/>
                  </a:lnTo>
                  <a:close/>
                </a:path>
                <a:path w="7714615" h="447039">
                  <a:moveTo>
                    <a:pt x="7351814" y="62611"/>
                  </a:moveTo>
                  <a:lnTo>
                    <a:pt x="7347382" y="63271"/>
                  </a:lnTo>
                  <a:lnTo>
                    <a:pt x="7349782" y="70485"/>
                  </a:lnTo>
                  <a:lnTo>
                    <a:pt x="7351814" y="62611"/>
                  </a:lnTo>
                  <a:close/>
                </a:path>
                <a:path w="7714615" h="447039">
                  <a:moveTo>
                    <a:pt x="7386714" y="68414"/>
                  </a:moveTo>
                  <a:lnTo>
                    <a:pt x="7385736" y="63334"/>
                  </a:lnTo>
                  <a:lnTo>
                    <a:pt x="7382294" y="62750"/>
                  </a:lnTo>
                  <a:lnTo>
                    <a:pt x="7380783" y="72326"/>
                  </a:lnTo>
                  <a:lnTo>
                    <a:pt x="7386714" y="68414"/>
                  </a:lnTo>
                  <a:close/>
                </a:path>
                <a:path w="7714615" h="447039">
                  <a:moveTo>
                    <a:pt x="7403287" y="143840"/>
                  </a:moveTo>
                  <a:lnTo>
                    <a:pt x="7401293" y="141338"/>
                  </a:lnTo>
                  <a:lnTo>
                    <a:pt x="7400239" y="140131"/>
                  </a:lnTo>
                  <a:lnTo>
                    <a:pt x="7395705" y="144030"/>
                  </a:lnTo>
                  <a:lnTo>
                    <a:pt x="7397699" y="146532"/>
                  </a:lnTo>
                  <a:lnTo>
                    <a:pt x="7398753" y="147866"/>
                  </a:lnTo>
                  <a:lnTo>
                    <a:pt x="7403287" y="143840"/>
                  </a:lnTo>
                  <a:close/>
                </a:path>
                <a:path w="7714615" h="447039">
                  <a:moveTo>
                    <a:pt x="7409091" y="88785"/>
                  </a:moveTo>
                  <a:lnTo>
                    <a:pt x="7407084" y="86283"/>
                  </a:lnTo>
                  <a:lnTo>
                    <a:pt x="7405979" y="84988"/>
                  </a:lnTo>
                  <a:lnTo>
                    <a:pt x="7401547" y="88900"/>
                  </a:lnTo>
                  <a:lnTo>
                    <a:pt x="7403516" y="91478"/>
                  </a:lnTo>
                  <a:lnTo>
                    <a:pt x="7404621" y="92811"/>
                  </a:lnTo>
                  <a:lnTo>
                    <a:pt x="7409091" y="88785"/>
                  </a:lnTo>
                  <a:close/>
                </a:path>
                <a:path w="7714615" h="447039">
                  <a:moveTo>
                    <a:pt x="7417168" y="175793"/>
                  </a:moveTo>
                  <a:lnTo>
                    <a:pt x="7417079" y="172948"/>
                  </a:lnTo>
                  <a:lnTo>
                    <a:pt x="7413993" y="170243"/>
                  </a:lnTo>
                  <a:lnTo>
                    <a:pt x="7413472" y="175920"/>
                  </a:lnTo>
                  <a:lnTo>
                    <a:pt x="7413472" y="178752"/>
                  </a:lnTo>
                  <a:lnTo>
                    <a:pt x="7416660" y="181432"/>
                  </a:lnTo>
                  <a:lnTo>
                    <a:pt x="7417168" y="175793"/>
                  </a:lnTo>
                  <a:close/>
                </a:path>
                <a:path w="7714615" h="447039">
                  <a:moveTo>
                    <a:pt x="7424636" y="113233"/>
                  </a:moveTo>
                  <a:lnTo>
                    <a:pt x="7422629" y="110769"/>
                  </a:lnTo>
                  <a:lnTo>
                    <a:pt x="7421550" y="109334"/>
                  </a:lnTo>
                  <a:lnTo>
                    <a:pt x="7417105" y="113347"/>
                  </a:lnTo>
                  <a:lnTo>
                    <a:pt x="7419073" y="115836"/>
                  </a:lnTo>
                  <a:lnTo>
                    <a:pt x="7420153" y="117106"/>
                  </a:lnTo>
                  <a:lnTo>
                    <a:pt x="7424636" y="113233"/>
                  </a:lnTo>
                  <a:close/>
                </a:path>
                <a:path w="7714615" h="447039">
                  <a:moveTo>
                    <a:pt x="7447102" y="184645"/>
                  </a:moveTo>
                  <a:lnTo>
                    <a:pt x="7447051" y="179743"/>
                  </a:lnTo>
                  <a:lnTo>
                    <a:pt x="7444257" y="180936"/>
                  </a:lnTo>
                  <a:lnTo>
                    <a:pt x="7439749" y="180149"/>
                  </a:lnTo>
                  <a:lnTo>
                    <a:pt x="7439800" y="184975"/>
                  </a:lnTo>
                  <a:lnTo>
                    <a:pt x="7442619" y="183870"/>
                  </a:lnTo>
                  <a:lnTo>
                    <a:pt x="7447102" y="184645"/>
                  </a:lnTo>
                  <a:close/>
                </a:path>
                <a:path w="7714615" h="447039">
                  <a:moveTo>
                    <a:pt x="7458570" y="65582"/>
                  </a:moveTo>
                  <a:lnTo>
                    <a:pt x="7457999" y="59613"/>
                  </a:lnTo>
                  <a:lnTo>
                    <a:pt x="7452728" y="62915"/>
                  </a:lnTo>
                  <a:lnTo>
                    <a:pt x="7458570" y="65582"/>
                  </a:lnTo>
                  <a:close/>
                </a:path>
                <a:path w="7714615" h="447039">
                  <a:moveTo>
                    <a:pt x="7458608" y="132054"/>
                  </a:moveTo>
                  <a:lnTo>
                    <a:pt x="7456576" y="129463"/>
                  </a:lnTo>
                  <a:lnTo>
                    <a:pt x="7455484" y="128206"/>
                  </a:lnTo>
                  <a:lnTo>
                    <a:pt x="7451052" y="132118"/>
                  </a:lnTo>
                  <a:lnTo>
                    <a:pt x="7453033" y="134708"/>
                  </a:lnTo>
                  <a:lnTo>
                    <a:pt x="7454138" y="135877"/>
                  </a:lnTo>
                  <a:lnTo>
                    <a:pt x="7458608" y="132054"/>
                  </a:lnTo>
                  <a:close/>
                </a:path>
                <a:path w="7714615" h="447039">
                  <a:moveTo>
                    <a:pt x="7464831" y="96964"/>
                  </a:moveTo>
                  <a:lnTo>
                    <a:pt x="7462863" y="94297"/>
                  </a:lnTo>
                  <a:lnTo>
                    <a:pt x="7461758" y="93027"/>
                  </a:lnTo>
                  <a:lnTo>
                    <a:pt x="7457326" y="96977"/>
                  </a:lnTo>
                  <a:lnTo>
                    <a:pt x="7459319" y="99479"/>
                  </a:lnTo>
                  <a:lnTo>
                    <a:pt x="7460374" y="100901"/>
                  </a:lnTo>
                  <a:lnTo>
                    <a:pt x="7464831" y="96964"/>
                  </a:lnTo>
                  <a:close/>
                </a:path>
                <a:path w="7714615" h="447039">
                  <a:moveTo>
                    <a:pt x="7465009" y="159080"/>
                  </a:moveTo>
                  <a:lnTo>
                    <a:pt x="7460653" y="160007"/>
                  </a:lnTo>
                  <a:lnTo>
                    <a:pt x="7454392" y="158673"/>
                  </a:lnTo>
                  <a:lnTo>
                    <a:pt x="7454011" y="164528"/>
                  </a:lnTo>
                  <a:lnTo>
                    <a:pt x="7458367" y="163487"/>
                  </a:lnTo>
                  <a:lnTo>
                    <a:pt x="7464590" y="164998"/>
                  </a:lnTo>
                  <a:lnTo>
                    <a:pt x="7465009" y="159080"/>
                  </a:lnTo>
                  <a:close/>
                </a:path>
                <a:path w="7714615" h="447039">
                  <a:moveTo>
                    <a:pt x="7470216" y="94030"/>
                  </a:moveTo>
                  <a:lnTo>
                    <a:pt x="7470127" y="91313"/>
                  </a:lnTo>
                  <a:lnTo>
                    <a:pt x="7467054" y="88519"/>
                  </a:lnTo>
                  <a:lnTo>
                    <a:pt x="7466546" y="94157"/>
                  </a:lnTo>
                  <a:lnTo>
                    <a:pt x="7466635" y="96989"/>
                  </a:lnTo>
                  <a:lnTo>
                    <a:pt x="7469721" y="99796"/>
                  </a:lnTo>
                  <a:lnTo>
                    <a:pt x="7470216" y="94030"/>
                  </a:lnTo>
                  <a:close/>
                </a:path>
                <a:path w="7714615" h="447039">
                  <a:moveTo>
                    <a:pt x="7503515" y="75996"/>
                  </a:moveTo>
                  <a:lnTo>
                    <a:pt x="7502309" y="73126"/>
                  </a:lnTo>
                  <a:lnTo>
                    <a:pt x="7500975" y="69977"/>
                  </a:lnTo>
                  <a:lnTo>
                    <a:pt x="7500429" y="68668"/>
                  </a:lnTo>
                  <a:lnTo>
                    <a:pt x="7499210" y="66636"/>
                  </a:lnTo>
                  <a:lnTo>
                    <a:pt x="7499210" y="78016"/>
                  </a:lnTo>
                  <a:lnTo>
                    <a:pt x="7494765" y="77139"/>
                  </a:lnTo>
                  <a:lnTo>
                    <a:pt x="7491946" y="78435"/>
                  </a:lnTo>
                  <a:lnTo>
                    <a:pt x="7491844" y="73571"/>
                  </a:lnTo>
                  <a:lnTo>
                    <a:pt x="7496302" y="74371"/>
                  </a:lnTo>
                  <a:lnTo>
                    <a:pt x="7498131" y="73571"/>
                  </a:lnTo>
                  <a:lnTo>
                    <a:pt x="7499121" y="73126"/>
                  </a:lnTo>
                  <a:lnTo>
                    <a:pt x="7499210" y="78016"/>
                  </a:lnTo>
                  <a:lnTo>
                    <a:pt x="7499210" y="66636"/>
                  </a:lnTo>
                  <a:lnTo>
                    <a:pt x="7496645" y="62357"/>
                  </a:lnTo>
                  <a:lnTo>
                    <a:pt x="7496569" y="61988"/>
                  </a:lnTo>
                  <a:lnTo>
                    <a:pt x="7494740" y="53340"/>
                  </a:lnTo>
                  <a:lnTo>
                    <a:pt x="7493381" y="53390"/>
                  </a:lnTo>
                  <a:lnTo>
                    <a:pt x="7493381" y="65887"/>
                  </a:lnTo>
                  <a:lnTo>
                    <a:pt x="7493254" y="66078"/>
                  </a:lnTo>
                  <a:lnTo>
                    <a:pt x="7488936" y="69977"/>
                  </a:lnTo>
                  <a:lnTo>
                    <a:pt x="7487882" y="68668"/>
                  </a:lnTo>
                  <a:lnTo>
                    <a:pt x="7485850" y="66078"/>
                  </a:lnTo>
                  <a:lnTo>
                    <a:pt x="7490307" y="61988"/>
                  </a:lnTo>
                  <a:lnTo>
                    <a:pt x="7491425" y="63461"/>
                  </a:lnTo>
                  <a:lnTo>
                    <a:pt x="7493381" y="65887"/>
                  </a:lnTo>
                  <a:lnTo>
                    <a:pt x="7493381" y="53390"/>
                  </a:lnTo>
                  <a:lnTo>
                    <a:pt x="7480020" y="53835"/>
                  </a:lnTo>
                  <a:lnTo>
                    <a:pt x="7477658" y="61620"/>
                  </a:lnTo>
                  <a:lnTo>
                    <a:pt x="7472502" y="65887"/>
                  </a:lnTo>
                  <a:lnTo>
                    <a:pt x="7467613" y="70510"/>
                  </a:lnTo>
                  <a:lnTo>
                    <a:pt x="7466050" y="79324"/>
                  </a:lnTo>
                  <a:lnTo>
                    <a:pt x="7472108" y="78346"/>
                  </a:lnTo>
                  <a:lnTo>
                    <a:pt x="7476058" y="80441"/>
                  </a:lnTo>
                  <a:lnTo>
                    <a:pt x="7477900" y="85598"/>
                  </a:lnTo>
                  <a:lnTo>
                    <a:pt x="7477646" y="93802"/>
                  </a:lnTo>
                  <a:lnTo>
                    <a:pt x="7483602" y="91808"/>
                  </a:lnTo>
                  <a:lnTo>
                    <a:pt x="7489215" y="89319"/>
                  </a:lnTo>
                  <a:lnTo>
                    <a:pt x="7495451" y="87630"/>
                  </a:lnTo>
                  <a:lnTo>
                    <a:pt x="7503338" y="88061"/>
                  </a:lnTo>
                  <a:lnTo>
                    <a:pt x="7503350" y="87630"/>
                  </a:lnTo>
                  <a:lnTo>
                    <a:pt x="7503477" y="78435"/>
                  </a:lnTo>
                  <a:lnTo>
                    <a:pt x="7503477" y="78016"/>
                  </a:lnTo>
                  <a:lnTo>
                    <a:pt x="7503515" y="75996"/>
                  </a:lnTo>
                  <a:close/>
                </a:path>
                <a:path w="7714615" h="447039">
                  <a:moveTo>
                    <a:pt x="7511313" y="102755"/>
                  </a:moveTo>
                  <a:lnTo>
                    <a:pt x="7501077" y="103365"/>
                  </a:lnTo>
                  <a:lnTo>
                    <a:pt x="7498664" y="102577"/>
                  </a:lnTo>
                  <a:lnTo>
                    <a:pt x="7498664" y="110693"/>
                  </a:lnTo>
                  <a:lnTo>
                    <a:pt x="7494219" y="114566"/>
                  </a:lnTo>
                  <a:lnTo>
                    <a:pt x="7493279" y="113423"/>
                  </a:lnTo>
                  <a:lnTo>
                    <a:pt x="7491133" y="110794"/>
                  </a:lnTo>
                  <a:lnTo>
                    <a:pt x="7495578" y="106768"/>
                  </a:lnTo>
                  <a:lnTo>
                    <a:pt x="7496657" y="108216"/>
                  </a:lnTo>
                  <a:lnTo>
                    <a:pt x="7498664" y="110693"/>
                  </a:lnTo>
                  <a:lnTo>
                    <a:pt x="7498664" y="102577"/>
                  </a:lnTo>
                  <a:lnTo>
                    <a:pt x="7492466" y="100520"/>
                  </a:lnTo>
                  <a:lnTo>
                    <a:pt x="7484961" y="99085"/>
                  </a:lnTo>
                  <a:lnTo>
                    <a:pt x="7477988" y="103886"/>
                  </a:lnTo>
                  <a:lnTo>
                    <a:pt x="7477849" y="112839"/>
                  </a:lnTo>
                  <a:lnTo>
                    <a:pt x="7482065" y="115354"/>
                  </a:lnTo>
                  <a:lnTo>
                    <a:pt x="7489431" y="113423"/>
                  </a:lnTo>
                  <a:lnTo>
                    <a:pt x="7490053" y="119354"/>
                  </a:lnTo>
                  <a:lnTo>
                    <a:pt x="7490930" y="125171"/>
                  </a:lnTo>
                  <a:lnTo>
                    <a:pt x="7497204" y="123139"/>
                  </a:lnTo>
                  <a:lnTo>
                    <a:pt x="7501255" y="115481"/>
                  </a:lnTo>
                  <a:lnTo>
                    <a:pt x="7501915" y="114566"/>
                  </a:lnTo>
                  <a:lnTo>
                    <a:pt x="7506043" y="108813"/>
                  </a:lnTo>
                  <a:lnTo>
                    <a:pt x="7507821" y="106768"/>
                  </a:lnTo>
                  <a:lnTo>
                    <a:pt x="7510793" y="103365"/>
                  </a:lnTo>
                  <a:lnTo>
                    <a:pt x="7511313" y="102755"/>
                  </a:lnTo>
                  <a:close/>
                </a:path>
                <a:path w="7714615" h="447039">
                  <a:moveTo>
                    <a:pt x="7526706" y="122008"/>
                  </a:moveTo>
                  <a:lnTo>
                    <a:pt x="7526655" y="117068"/>
                  </a:lnTo>
                  <a:lnTo>
                    <a:pt x="7523861" y="118338"/>
                  </a:lnTo>
                  <a:lnTo>
                    <a:pt x="7519352" y="117386"/>
                  </a:lnTo>
                  <a:lnTo>
                    <a:pt x="7519403" y="122351"/>
                  </a:lnTo>
                  <a:lnTo>
                    <a:pt x="7522235" y="121170"/>
                  </a:lnTo>
                  <a:lnTo>
                    <a:pt x="7526706" y="122008"/>
                  </a:lnTo>
                  <a:close/>
                </a:path>
                <a:path w="7714615" h="447039">
                  <a:moveTo>
                    <a:pt x="7531417" y="194386"/>
                  </a:moveTo>
                  <a:lnTo>
                    <a:pt x="7529423" y="191820"/>
                  </a:lnTo>
                  <a:lnTo>
                    <a:pt x="7528369" y="190576"/>
                  </a:lnTo>
                  <a:lnTo>
                    <a:pt x="7523861" y="194475"/>
                  </a:lnTo>
                  <a:lnTo>
                    <a:pt x="7525906" y="196951"/>
                  </a:lnTo>
                  <a:lnTo>
                    <a:pt x="7526972" y="198323"/>
                  </a:lnTo>
                  <a:lnTo>
                    <a:pt x="7531417" y="194386"/>
                  </a:lnTo>
                  <a:close/>
                </a:path>
                <a:path w="7714615" h="447039">
                  <a:moveTo>
                    <a:pt x="7534986" y="141808"/>
                  </a:moveTo>
                  <a:lnTo>
                    <a:pt x="7515504" y="136842"/>
                  </a:lnTo>
                  <a:lnTo>
                    <a:pt x="7494905" y="134594"/>
                  </a:lnTo>
                  <a:lnTo>
                    <a:pt x="7475753" y="135318"/>
                  </a:lnTo>
                  <a:lnTo>
                    <a:pt x="7460628" y="139306"/>
                  </a:lnTo>
                  <a:lnTo>
                    <a:pt x="7461453" y="147942"/>
                  </a:lnTo>
                  <a:lnTo>
                    <a:pt x="7466114" y="149542"/>
                  </a:lnTo>
                  <a:lnTo>
                    <a:pt x="7471791" y="147167"/>
                  </a:lnTo>
                  <a:lnTo>
                    <a:pt x="7475652" y="143865"/>
                  </a:lnTo>
                  <a:lnTo>
                    <a:pt x="7476604" y="149466"/>
                  </a:lnTo>
                  <a:lnTo>
                    <a:pt x="7483424" y="153593"/>
                  </a:lnTo>
                  <a:lnTo>
                    <a:pt x="7482611" y="144716"/>
                  </a:lnTo>
                  <a:lnTo>
                    <a:pt x="7486675" y="141681"/>
                  </a:lnTo>
                  <a:lnTo>
                    <a:pt x="7494219" y="143217"/>
                  </a:lnTo>
                  <a:lnTo>
                    <a:pt x="7494270" y="150037"/>
                  </a:lnTo>
                  <a:lnTo>
                    <a:pt x="7498435" y="157924"/>
                  </a:lnTo>
                  <a:lnTo>
                    <a:pt x="7492276" y="163525"/>
                  </a:lnTo>
                  <a:lnTo>
                    <a:pt x="7484275" y="162013"/>
                  </a:lnTo>
                  <a:lnTo>
                    <a:pt x="7476896" y="159943"/>
                  </a:lnTo>
                  <a:lnTo>
                    <a:pt x="7472566" y="163880"/>
                  </a:lnTo>
                  <a:lnTo>
                    <a:pt x="7477417" y="167411"/>
                  </a:lnTo>
                  <a:lnTo>
                    <a:pt x="7483869" y="168579"/>
                  </a:lnTo>
                  <a:lnTo>
                    <a:pt x="7491235" y="168440"/>
                  </a:lnTo>
                  <a:lnTo>
                    <a:pt x="7498778" y="168033"/>
                  </a:lnTo>
                  <a:lnTo>
                    <a:pt x="7502055" y="170256"/>
                  </a:lnTo>
                  <a:lnTo>
                    <a:pt x="7507033" y="172897"/>
                  </a:lnTo>
                  <a:lnTo>
                    <a:pt x="7511593" y="172986"/>
                  </a:lnTo>
                  <a:lnTo>
                    <a:pt x="7513650" y="167525"/>
                  </a:lnTo>
                  <a:lnTo>
                    <a:pt x="7508049" y="163360"/>
                  </a:lnTo>
                  <a:lnTo>
                    <a:pt x="7501585" y="160489"/>
                  </a:lnTo>
                  <a:lnTo>
                    <a:pt x="7501776" y="147916"/>
                  </a:lnTo>
                  <a:lnTo>
                    <a:pt x="7508265" y="148132"/>
                  </a:lnTo>
                  <a:lnTo>
                    <a:pt x="7513269" y="146405"/>
                  </a:lnTo>
                  <a:lnTo>
                    <a:pt x="7516444" y="142455"/>
                  </a:lnTo>
                  <a:lnTo>
                    <a:pt x="7523302" y="144081"/>
                  </a:lnTo>
                  <a:lnTo>
                    <a:pt x="7529309" y="149834"/>
                  </a:lnTo>
                  <a:lnTo>
                    <a:pt x="7534986" y="141808"/>
                  </a:lnTo>
                  <a:close/>
                </a:path>
                <a:path w="7714615" h="447039">
                  <a:moveTo>
                    <a:pt x="7538517" y="184111"/>
                  </a:moveTo>
                  <a:lnTo>
                    <a:pt x="7536472" y="181622"/>
                  </a:lnTo>
                  <a:lnTo>
                    <a:pt x="7535405" y="180238"/>
                  </a:lnTo>
                  <a:lnTo>
                    <a:pt x="7530973" y="184289"/>
                  </a:lnTo>
                  <a:lnTo>
                    <a:pt x="7532979" y="186829"/>
                  </a:lnTo>
                  <a:lnTo>
                    <a:pt x="7534008" y="188163"/>
                  </a:lnTo>
                  <a:lnTo>
                    <a:pt x="7538517" y="184111"/>
                  </a:lnTo>
                  <a:close/>
                </a:path>
                <a:path w="7714615" h="447039">
                  <a:moveTo>
                    <a:pt x="7557719" y="61061"/>
                  </a:moveTo>
                  <a:lnTo>
                    <a:pt x="7557656" y="56197"/>
                  </a:lnTo>
                  <a:lnTo>
                    <a:pt x="7554811" y="57365"/>
                  </a:lnTo>
                  <a:lnTo>
                    <a:pt x="7550353" y="56578"/>
                  </a:lnTo>
                  <a:lnTo>
                    <a:pt x="7550455" y="61442"/>
                  </a:lnTo>
                  <a:lnTo>
                    <a:pt x="7553261" y="60248"/>
                  </a:lnTo>
                  <a:lnTo>
                    <a:pt x="7557719" y="61061"/>
                  </a:lnTo>
                  <a:close/>
                </a:path>
                <a:path w="7714615" h="447039">
                  <a:moveTo>
                    <a:pt x="7559116" y="82105"/>
                  </a:moveTo>
                  <a:lnTo>
                    <a:pt x="7554925" y="79514"/>
                  </a:lnTo>
                  <a:lnTo>
                    <a:pt x="7547546" y="81470"/>
                  </a:lnTo>
                  <a:lnTo>
                    <a:pt x="7547927" y="91363"/>
                  </a:lnTo>
                  <a:lnTo>
                    <a:pt x="7559027" y="90982"/>
                  </a:lnTo>
                  <a:lnTo>
                    <a:pt x="7559116" y="82105"/>
                  </a:lnTo>
                  <a:close/>
                </a:path>
                <a:path w="7714615" h="447039">
                  <a:moveTo>
                    <a:pt x="7567257" y="196608"/>
                  </a:moveTo>
                  <a:lnTo>
                    <a:pt x="7566622" y="190538"/>
                  </a:lnTo>
                  <a:lnTo>
                    <a:pt x="7561351" y="193814"/>
                  </a:lnTo>
                  <a:lnTo>
                    <a:pt x="7567257" y="196608"/>
                  </a:lnTo>
                  <a:close/>
                </a:path>
                <a:path w="7714615" h="447039">
                  <a:moveTo>
                    <a:pt x="7569555" y="170548"/>
                  </a:moveTo>
                  <a:lnTo>
                    <a:pt x="7569416" y="167208"/>
                  </a:lnTo>
                  <a:lnTo>
                    <a:pt x="7569162" y="160566"/>
                  </a:lnTo>
                  <a:lnTo>
                    <a:pt x="7561770" y="160820"/>
                  </a:lnTo>
                  <a:lnTo>
                    <a:pt x="7561872" y="164071"/>
                  </a:lnTo>
                  <a:lnTo>
                    <a:pt x="7562164" y="170815"/>
                  </a:lnTo>
                  <a:lnTo>
                    <a:pt x="7567130" y="170649"/>
                  </a:lnTo>
                  <a:lnTo>
                    <a:pt x="7569555" y="170548"/>
                  </a:lnTo>
                  <a:close/>
                </a:path>
                <a:path w="7714615" h="447039">
                  <a:moveTo>
                    <a:pt x="7569873" y="180416"/>
                  </a:moveTo>
                  <a:lnTo>
                    <a:pt x="7569721" y="175501"/>
                  </a:lnTo>
                  <a:lnTo>
                    <a:pt x="7566927" y="176695"/>
                  </a:lnTo>
                  <a:lnTo>
                    <a:pt x="7562405" y="175907"/>
                  </a:lnTo>
                  <a:lnTo>
                    <a:pt x="7562532" y="180733"/>
                  </a:lnTo>
                  <a:lnTo>
                    <a:pt x="7565377" y="179641"/>
                  </a:lnTo>
                  <a:lnTo>
                    <a:pt x="7569873" y="180416"/>
                  </a:lnTo>
                  <a:close/>
                </a:path>
                <a:path w="7714615" h="447039">
                  <a:moveTo>
                    <a:pt x="7571930" y="187286"/>
                  </a:moveTo>
                  <a:lnTo>
                    <a:pt x="7565999" y="184569"/>
                  </a:lnTo>
                  <a:lnTo>
                    <a:pt x="7566622" y="190538"/>
                  </a:lnTo>
                  <a:lnTo>
                    <a:pt x="7571930" y="187286"/>
                  </a:lnTo>
                  <a:close/>
                </a:path>
                <a:path w="7714615" h="447039">
                  <a:moveTo>
                    <a:pt x="7580808" y="175082"/>
                  </a:moveTo>
                  <a:lnTo>
                    <a:pt x="7580744" y="170167"/>
                  </a:lnTo>
                  <a:lnTo>
                    <a:pt x="7577912" y="171437"/>
                  </a:lnTo>
                  <a:lnTo>
                    <a:pt x="7573429" y="170535"/>
                  </a:lnTo>
                  <a:lnTo>
                    <a:pt x="7573467" y="175374"/>
                  </a:lnTo>
                  <a:lnTo>
                    <a:pt x="7576312" y="174205"/>
                  </a:lnTo>
                  <a:lnTo>
                    <a:pt x="7580808" y="175082"/>
                  </a:lnTo>
                  <a:close/>
                </a:path>
                <a:path w="7714615" h="447039">
                  <a:moveTo>
                    <a:pt x="7588796" y="95021"/>
                  </a:moveTo>
                  <a:lnTo>
                    <a:pt x="7588313" y="89154"/>
                  </a:lnTo>
                  <a:lnTo>
                    <a:pt x="7585634" y="86448"/>
                  </a:lnTo>
                  <a:lnTo>
                    <a:pt x="7582522" y="84353"/>
                  </a:lnTo>
                  <a:lnTo>
                    <a:pt x="7580744" y="80314"/>
                  </a:lnTo>
                  <a:lnTo>
                    <a:pt x="7579449" y="72402"/>
                  </a:lnTo>
                  <a:lnTo>
                    <a:pt x="7583945" y="71602"/>
                  </a:lnTo>
                  <a:lnTo>
                    <a:pt x="7583906" y="65354"/>
                  </a:lnTo>
                  <a:lnTo>
                    <a:pt x="7577099" y="65697"/>
                  </a:lnTo>
                  <a:lnTo>
                    <a:pt x="7570838" y="62128"/>
                  </a:lnTo>
                  <a:lnTo>
                    <a:pt x="7565568" y="60350"/>
                  </a:lnTo>
                  <a:lnTo>
                    <a:pt x="7561707" y="66116"/>
                  </a:lnTo>
                  <a:lnTo>
                    <a:pt x="7565987" y="65112"/>
                  </a:lnTo>
                  <a:lnTo>
                    <a:pt x="7568349" y="66865"/>
                  </a:lnTo>
                  <a:lnTo>
                    <a:pt x="7569289" y="70726"/>
                  </a:lnTo>
                  <a:lnTo>
                    <a:pt x="7566888" y="74930"/>
                  </a:lnTo>
                  <a:lnTo>
                    <a:pt x="7564107" y="84658"/>
                  </a:lnTo>
                  <a:lnTo>
                    <a:pt x="7569886" y="85763"/>
                  </a:lnTo>
                  <a:lnTo>
                    <a:pt x="7572235" y="81584"/>
                  </a:lnTo>
                  <a:lnTo>
                    <a:pt x="7575270" y="84404"/>
                  </a:lnTo>
                  <a:lnTo>
                    <a:pt x="7576629" y="90347"/>
                  </a:lnTo>
                  <a:lnTo>
                    <a:pt x="7574000" y="95529"/>
                  </a:lnTo>
                  <a:lnTo>
                    <a:pt x="7588796" y="95021"/>
                  </a:lnTo>
                  <a:close/>
                </a:path>
                <a:path w="7714615" h="447039">
                  <a:moveTo>
                    <a:pt x="7593089" y="199605"/>
                  </a:moveTo>
                  <a:lnTo>
                    <a:pt x="7588758" y="200634"/>
                  </a:lnTo>
                  <a:lnTo>
                    <a:pt x="7582459" y="199224"/>
                  </a:lnTo>
                  <a:lnTo>
                    <a:pt x="7582154" y="205054"/>
                  </a:lnTo>
                  <a:lnTo>
                    <a:pt x="7586459" y="204101"/>
                  </a:lnTo>
                  <a:lnTo>
                    <a:pt x="7592720" y="205447"/>
                  </a:lnTo>
                  <a:lnTo>
                    <a:pt x="7593089" y="199605"/>
                  </a:lnTo>
                  <a:close/>
                </a:path>
                <a:path w="7714615" h="447039">
                  <a:moveTo>
                    <a:pt x="7596632" y="104775"/>
                  </a:moveTo>
                  <a:lnTo>
                    <a:pt x="7583284" y="105740"/>
                  </a:lnTo>
                  <a:lnTo>
                    <a:pt x="7572134" y="103479"/>
                  </a:lnTo>
                  <a:lnTo>
                    <a:pt x="7562024" y="99758"/>
                  </a:lnTo>
                  <a:lnTo>
                    <a:pt x="7551801" y="96304"/>
                  </a:lnTo>
                  <a:lnTo>
                    <a:pt x="7553338" y="106045"/>
                  </a:lnTo>
                  <a:lnTo>
                    <a:pt x="7547178" y="106260"/>
                  </a:lnTo>
                  <a:lnTo>
                    <a:pt x="7544968" y="111506"/>
                  </a:lnTo>
                  <a:lnTo>
                    <a:pt x="7558456" y="112991"/>
                  </a:lnTo>
                  <a:lnTo>
                    <a:pt x="7573937" y="115900"/>
                  </a:lnTo>
                  <a:lnTo>
                    <a:pt x="7587843" y="114922"/>
                  </a:lnTo>
                  <a:lnTo>
                    <a:pt x="7596632" y="104775"/>
                  </a:lnTo>
                  <a:close/>
                </a:path>
                <a:path w="7714615" h="447039">
                  <a:moveTo>
                    <a:pt x="7600899" y="72275"/>
                  </a:moveTo>
                  <a:lnTo>
                    <a:pt x="7598854" y="69697"/>
                  </a:lnTo>
                  <a:lnTo>
                    <a:pt x="7597737" y="68326"/>
                  </a:lnTo>
                  <a:lnTo>
                    <a:pt x="7593381" y="72390"/>
                  </a:lnTo>
                  <a:lnTo>
                    <a:pt x="7595387" y="74866"/>
                  </a:lnTo>
                  <a:lnTo>
                    <a:pt x="7596467" y="76200"/>
                  </a:lnTo>
                  <a:lnTo>
                    <a:pt x="7600899" y="72275"/>
                  </a:lnTo>
                  <a:close/>
                </a:path>
                <a:path w="7714615" h="447039">
                  <a:moveTo>
                    <a:pt x="7613396" y="238874"/>
                  </a:moveTo>
                  <a:lnTo>
                    <a:pt x="7613129" y="233921"/>
                  </a:lnTo>
                  <a:lnTo>
                    <a:pt x="7606576" y="232854"/>
                  </a:lnTo>
                  <a:lnTo>
                    <a:pt x="7605916" y="239128"/>
                  </a:lnTo>
                  <a:lnTo>
                    <a:pt x="7606970" y="245135"/>
                  </a:lnTo>
                  <a:lnTo>
                    <a:pt x="7610170" y="242100"/>
                  </a:lnTo>
                  <a:lnTo>
                    <a:pt x="7613396" y="238874"/>
                  </a:lnTo>
                  <a:close/>
                </a:path>
                <a:path w="7714615" h="447039">
                  <a:moveTo>
                    <a:pt x="7615504" y="174078"/>
                  </a:moveTo>
                  <a:lnTo>
                    <a:pt x="7609332" y="174129"/>
                  </a:lnTo>
                  <a:lnTo>
                    <a:pt x="7606741" y="169252"/>
                  </a:lnTo>
                  <a:lnTo>
                    <a:pt x="7609002" y="168871"/>
                  </a:lnTo>
                  <a:lnTo>
                    <a:pt x="7611123" y="168440"/>
                  </a:lnTo>
                  <a:lnTo>
                    <a:pt x="7610259" y="164172"/>
                  </a:lnTo>
                  <a:lnTo>
                    <a:pt x="7602906" y="164503"/>
                  </a:lnTo>
                  <a:lnTo>
                    <a:pt x="7597991" y="167868"/>
                  </a:lnTo>
                  <a:lnTo>
                    <a:pt x="7594714" y="173278"/>
                  </a:lnTo>
                  <a:lnTo>
                    <a:pt x="7592288" y="179705"/>
                  </a:lnTo>
                  <a:lnTo>
                    <a:pt x="7599299" y="178739"/>
                  </a:lnTo>
                  <a:lnTo>
                    <a:pt x="7604480" y="180479"/>
                  </a:lnTo>
                  <a:lnTo>
                    <a:pt x="7609179" y="182918"/>
                  </a:lnTo>
                  <a:lnTo>
                    <a:pt x="7614806" y="183997"/>
                  </a:lnTo>
                  <a:lnTo>
                    <a:pt x="7615504" y="174078"/>
                  </a:lnTo>
                  <a:close/>
                </a:path>
                <a:path w="7714615" h="447039">
                  <a:moveTo>
                    <a:pt x="7623988" y="265988"/>
                  </a:moveTo>
                  <a:lnTo>
                    <a:pt x="7621892" y="263499"/>
                  </a:lnTo>
                  <a:lnTo>
                    <a:pt x="7620851" y="262204"/>
                  </a:lnTo>
                  <a:lnTo>
                    <a:pt x="7616380" y="266166"/>
                  </a:lnTo>
                  <a:lnTo>
                    <a:pt x="7618387" y="268655"/>
                  </a:lnTo>
                  <a:lnTo>
                    <a:pt x="7619479" y="269989"/>
                  </a:lnTo>
                  <a:lnTo>
                    <a:pt x="7623988" y="265988"/>
                  </a:lnTo>
                  <a:close/>
                </a:path>
                <a:path w="7714615" h="447039">
                  <a:moveTo>
                    <a:pt x="7626058" y="237197"/>
                  </a:moveTo>
                  <a:lnTo>
                    <a:pt x="7623454" y="232867"/>
                  </a:lnTo>
                  <a:lnTo>
                    <a:pt x="7617130" y="238721"/>
                  </a:lnTo>
                  <a:lnTo>
                    <a:pt x="7624191" y="242303"/>
                  </a:lnTo>
                  <a:lnTo>
                    <a:pt x="7626058" y="237197"/>
                  </a:lnTo>
                  <a:close/>
                </a:path>
                <a:path w="7714615" h="447039">
                  <a:moveTo>
                    <a:pt x="7635799" y="153174"/>
                  </a:moveTo>
                  <a:lnTo>
                    <a:pt x="7606805" y="150558"/>
                  </a:lnTo>
                  <a:lnTo>
                    <a:pt x="7593673" y="147269"/>
                  </a:lnTo>
                  <a:lnTo>
                    <a:pt x="7583170" y="140131"/>
                  </a:lnTo>
                  <a:lnTo>
                    <a:pt x="7582827" y="145872"/>
                  </a:lnTo>
                  <a:lnTo>
                    <a:pt x="7572273" y="145465"/>
                  </a:lnTo>
                  <a:lnTo>
                    <a:pt x="7566698" y="144805"/>
                  </a:lnTo>
                  <a:lnTo>
                    <a:pt x="7558646" y="147802"/>
                  </a:lnTo>
                  <a:lnTo>
                    <a:pt x="7557262" y="141033"/>
                  </a:lnTo>
                  <a:lnTo>
                    <a:pt x="7556982" y="132829"/>
                  </a:lnTo>
                  <a:lnTo>
                    <a:pt x="7567422" y="137883"/>
                  </a:lnTo>
                  <a:lnTo>
                    <a:pt x="7567955" y="130746"/>
                  </a:lnTo>
                  <a:lnTo>
                    <a:pt x="7561948" y="131597"/>
                  </a:lnTo>
                  <a:lnTo>
                    <a:pt x="7558075" y="129324"/>
                  </a:lnTo>
                  <a:lnTo>
                    <a:pt x="7554468" y="126631"/>
                  </a:lnTo>
                  <a:lnTo>
                    <a:pt x="7549261" y="126263"/>
                  </a:lnTo>
                  <a:lnTo>
                    <a:pt x="7552550" y="136588"/>
                  </a:lnTo>
                  <a:lnTo>
                    <a:pt x="7549870" y="139966"/>
                  </a:lnTo>
                  <a:lnTo>
                    <a:pt x="7544295" y="141579"/>
                  </a:lnTo>
                  <a:lnTo>
                    <a:pt x="7538872" y="146621"/>
                  </a:lnTo>
                  <a:lnTo>
                    <a:pt x="7550264" y="149796"/>
                  </a:lnTo>
                  <a:lnTo>
                    <a:pt x="7562901" y="151155"/>
                  </a:lnTo>
                  <a:lnTo>
                    <a:pt x="7574788" y="153606"/>
                  </a:lnTo>
                  <a:lnTo>
                    <a:pt x="7583983" y="160032"/>
                  </a:lnTo>
                  <a:lnTo>
                    <a:pt x="7584440" y="154279"/>
                  </a:lnTo>
                  <a:lnTo>
                    <a:pt x="7594943" y="154584"/>
                  </a:lnTo>
                  <a:lnTo>
                    <a:pt x="7605217" y="159219"/>
                  </a:lnTo>
                  <a:lnTo>
                    <a:pt x="7617130" y="162814"/>
                  </a:lnTo>
                  <a:lnTo>
                    <a:pt x="7628153" y="161937"/>
                  </a:lnTo>
                  <a:lnTo>
                    <a:pt x="7635799" y="153174"/>
                  </a:lnTo>
                  <a:close/>
                </a:path>
                <a:path w="7714615" h="447039">
                  <a:moveTo>
                    <a:pt x="7641285" y="108178"/>
                  </a:moveTo>
                  <a:lnTo>
                    <a:pt x="7633843" y="108432"/>
                  </a:lnTo>
                  <a:lnTo>
                    <a:pt x="7628788" y="98628"/>
                  </a:lnTo>
                  <a:lnTo>
                    <a:pt x="7622641" y="90474"/>
                  </a:lnTo>
                  <a:lnTo>
                    <a:pt x="7616177" y="82778"/>
                  </a:lnTo>
                  <a:lnTo>
                    <a:pt x="7610157" y="74358"/>
                  </a:lnTo>
                  <a:lnTo>
                    <a:pt x="7606576" y="81699"/>
                  </a:lnTo>
                  <a:lnTo>
                    <a:pt x="7600366" y="85788"/>
                  </a:lnTo>
                  <a:lnTo>
                    <a:pt x="7593711" y="89331"/>
                  </a:lnTo>
                  <a:lnTo>
                    <a:pt x="7588796" y="95021"/>
                  </a:lnTo>
                  <a:lnTo>
                    <a:pt x="7593863" y="99631"/>
                  </a:lnTo>
                  <a:lnTo>
                    <a:pt x="7600112" y="102641"/>
                  </a:lnTo>
                  <a:lnTo>
                    <a:pt x="7603693" y="106718"/>
                  </a:lnTo>
                  <a:lnTo>
                    <a:pt x="7600734" y="114515"/>
                  </a:lnTo>
                  <a:lnTo>
                    <a:pt x="7609167" y="114350"/>
                  </a:lnTo>
                  <a:lnTo>
                    <a:pt x="7610513" y="117525"/>
                  </a:lnTo>
                  <a:lnTo>
                    <a:pt x="7605077" y="129463"/>
                  </a:lnTo>
                  <a:lnTo>
                    <a:pt x="7608913" y="132118"/>
                  </a:lnTo>
                  <a:lnTo>
                    <a:pt x="7615072" y="134480"/>
                  </a:lnTo>
                  <a:lnTo>
                    <a:pt x="7620876" y="134175"/>
                  </a:lnTo>
                  <a:lnTo>
                    <a:pt x="7623645" y="128828"/>
                  </a:lnTo>
                  <a:lnTo>
                    <a:pt x="7618933" y="126682"/>
                  </a:lnTo>
                  <a:lnTo>
                    <a:pt x="7615695" y="122542"/>
                  </a:lnTo>
                  <a:lnTo>
                    <a:pt x="7615517" y="114020"/>
                  </a:lnTo>
                  <a:lnTo>
                    <a:pt x="7622591" y="113347"/>
                  </a:lnTo>
                  <a:lnTo>
                    <a:pt x="7630846" y="114109"/>
                  </a:lnTo>
                  <a:lnTo>
                    <a:pt x="7637881" y="113372"/>
                  </a:lnTo>
                  <a:lnTo>
                    <a:pt x="7641285" y="108178"/>
                  </a:lnTo>
                  <a:close/>
                </a:path>
                <a:path w="7714615" h="447039">
                  <a:moveTo>
                    <a:pt x="7641361" y="235496"/>
                  </a:moveTo>
                  <a:lnTo>
                    <a:pt x="7639278" y="233006"/>
                  </a:lnTo>
                  <a:lnTo>
                    <a:pt x="7638186" y="231559"/>
                  </a:lnTo>
                  <a:lnTo>
                    <a:pt x="7633767" y="235623"/>
                  </a:lnTo>
                  <a:lnTo>
                    <a:pt x="7635799" y="238086"/>
                  </a:lnTo>
                  <a:lnTo>
                    <a:pt x="7636891" y="239369"/>
                  </a:lnTo>
                  <a:lnTo>
                    <a:pt x="7641361" y="235496"/>
                  </a:lnTo>
                  <a:close/>
                </a:path>
                <a:path w="7714615" h="447039">
                  <a:moveTo>
                    <a:pt x="7661808" y="152285"/>
                  </a:moveTo>
                  <a:lnTo>
                    <a:pt x="7657351" y="148361"/>
                  </a:lnTo>
                  <a:lnTo>
                    <a:pt x="7651585" y="146075"/>
                  </a:lnTo>
                  <a:lnTo>
                    <a:pt x="7643063" y="148082"/>
                  </a:lnTo>
                  <a:lnTo>
                    <a:pt x="7643990" y="156286"/>
                  </a:lnTo>
                  <a:lnTo>
                    <a:pt x="7650912" y="158940"/>
                  </a:lnTo>
                  <a:lnTo>
                    <a:pt x="7658582" y="157213"/>
                  </a:lnTo>
                  <a:lnTo>
                    <a:pt x="7661808" y="152285"/>
                  </a:lnTo>
                  <a:close/>
                </a:path>
                <a:path w="7714615" h="447039">
                  <a:moveTo>
                    <a:pt x="7675105" y="135534"/>
                  </a:moveTo>
                  <a:lnTo>
                    <a:pt x="7668323" y="132130"/>
                  </a:lnTo>
                  <a:lnTo>
                    <a:pt x="7668082" y="138137"/>
                  </a:lnTo>
                  <a:lnTo>
                    <a:pt x="7662227" y="143751"/>
                  </a:lnTo>
                  <a:lnTo>
                    <a:pt x="7669009" y="147167"/>
                  </a:lnTo>
                  <a:lnTo>
                    <a:pt x="7669289" y="141262"/>
                  </a:lnTo>
                  <a:lnTo>
                    <a:pt x="7675105" y="135534"/>
                  </a:lnTo>
                  <a:close/>
                </a:path>
                <a:path w="7714615" h="447039">
                  <a:moveTo>
                    <a:pt x="7682331" y="182143"/>
                  </a:moveTo>
                  <a:lnTo>
                    <a:pt x="7677836" y="176745"/>
                  </a:lnTo>
                  <a:lnTo>
                    <a:pt x="7676477" y="182181"/>
                  </a:lnTo>
                  <a:lnTo>
                    <a:pt x="7664729" y="181813"/>
                  </a:lnTo>
                  <a:lnTo>
                    <a:pt x="7663370" y="187185"/>
                  </a:lnTo>
                  <a:lnTo>
                    <a:pt x="7670800" y="187807"/>
                  </a:lnTo>
                  <a:lnTo>
                    <a:pt x="7678560" y="185978"/>
                  </a:lnTo>
                  <a:lnTo>
                    <a:pt x="7682331" y="182143"/>
                  </a:lnTo>
                  <a:close/>
                </a:path>
                <a:path w="7714615" h="447039">
                  <a:moveTo>
                    <a:pt x="7690612" y="131368"/>
                  </a:moveTo>
                  <a:lnTo>
                    <a:pt x="7690485" y="128638"/>
                  </a:lnTo>
                  <a:lnTo>
                    <a:pt x="7687323" y="125844"/>
                  </a:lnTo>
                  <a:lnTo>
                    <a:pt x="7686878" y="131495"/>
                  </a:lnTo>
                  <a:lnTo>
                    <a:pt x="7687005" y="134302"/>
                  </a:lnTo>
                  <a:lnTo>
                    <a:pt x="7690155" y="137134"/>
                  </a:lnTo>
                  <a:lnTo>
                    <a:pt x="7690612" y="131368"/>
                  </a:lnTo>
                  <a:close/>
                </a:path>
                <a:path w="7714615" h="447039">
                  <a:moveTo>
                    <a:pt x="7714081" y="347789"/>
                  </a:moveTo>
                  <a:lnTo>
                    <a:pt x="7711999" y="345338"/>
                  </a:lnTo>
                  <a:lnTo>
                    <a:pt x="7710881" y="343979"/>
                  </a:lnTo>
                  <a:lnTo>
                    <a:pt x="7706398" y="347853"/>
                  </a:lnTo>
                  <a:lnTo>
                    <a:pt x="7708455" y="350329"/>
                  </a:lnTo>
                  <a:lnTo>
                    <a:pt x="7709586" y="351675"/>
                  </a:lnTo>
                  <a:lnTo>
                    <a:pt x="7714081" y="34778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7222" y="6451307"/>
              <a:ext cx="7600950" cy="204470"/>
            </a:xfrm>
            <a:custGeom>
              <a:avLst/>
              <a:gdLst/>
              <a:ahLst/>
              <a:cxnLst/>
              <a:rect l="l" t="t" r="r" b="b"/>
              <a:pathLst>
                <a:path w="7600950" h="204470">
                  <a:moveTo>
                    <a:pt x="16510" y="128816"/>
                  </a:moveTo>
                  <a:lnTo>
                    <a:pt x="16167" y="120523"/>
                  </a:lnTo>
                  <a:lnTo>
                    <a:pt x="10337" y="123494"/>
                  </a:lnTo>
                  <a:lnTo>
                    <a:pt x="2362" y="123875"/>
                  </a:lnTo>
                  <a:lnTo>
                    <a:pt x="0" y="131368"/>
                  </a:lnTo>
                  <a:lnTo>
                    <a:pt x="5829" y="130898"/>
                  </a:lnTo>
                  <a:lnTo>
                    <a:pt x="12192" y="131165"/>
                  </a:lnTo>
                  <a:lnTo>
                    <a:pt x="16510" y="128816"/>
                  </a:lnTo>
                  <a:close/>
                </a:path>
                <a:path w="7600950" h="204470">
                  <a:moveTo>
                    <a:pt x="107670" y="20472"/>
                  </a:moveTo>
                  <a:lnTo>
                    <a:pt x="90728" y="21424"/>
                  </a:lnTo>
                  <a:lnTo>
                    <a:pt x="85407" y="17665"/>
                  </a:lnTo>
                  <a:lnTo>
                    <a:pt x="78524" y="16865"/>
                  </a:lnTo>
                  <a:lnTo>
                    <a:pt x="72707" y="19850"/>
                  </a:lnTo>
                  <a:lnTo>
                    <a:pt x="70599" y="27457"/>
                  </a:lnTo>
                  <a:lnTo>
                    <a:pt x="97802" y="25920"/>
                  </a:lnTo>
                  <a:lnTo>
                    <a:pt x="101777" y="24993"/>
                  </a:lnTo>
                  <a:lnTo>
                    <a:pt x="107467" y="26301"/>
                  </a:lnTo>
                  <a:lnTo>
                    <a:pt x="107670" y="20472"/>
                  </a:lnTo>
                  <a:close/>
                </a:path>
                <a:path w="7600950" h="204470">
                  <a:moveTo>
                    <a:pt x="116687" y="27495"/>
                  </a:moveTo>
                  <a:lnTo>
                    <a:pt x="113728" y="23596"/>
                  </a:lnTo>
                  <a:lnTo>
                    <a:pt x="109804" y="27711"/>
                  </a:lnTo>
                  <a:lnTo>
                    <a:pt x="111721" y="30264"/>
                  </a:lnTo>
                  <a:lnTo>
                    <a:pt x="112763" y="31508"/>
                  </a:lnTo>
                  <a:lnTo>
                    <a:pt x="116687" y="27495"/>
                  </a:lnTo>
                  <a:close/>
                </a:path>
                <a:path w="7600950" h="204470">
                  <a:moveTo>
                    <a:pt x="139979" y="98475"/>
                  </a:moveTo>
                  <a:lnTo>
                    <a:pt x="130441" y="99415"/>
                  </a:lnTo>
                  <a:lnTo>
                    <a:pt x="124523" y="94195"/>
                  </a:lnTo>
                  <a:lnTo>
                    <a:pt x="119329" y="87795"/>
                  </a:lnTo>
                  <a:lnTo>
                    <a:pt x="111937" y="85153"/>
                  </a:lnTo>
                  <a:lnTo>
                    <a:pt x="105587" y="86525"/>
                  </a:lnTo>
                  <a:lnTo>
                    <a:pt x="104089" y="79908"/>
                  </a:lnTo>
                  <a:lnTo>
                    <a:pt x="98107" y="80937"/>
                  </a:lnTo>
                  <a:lnTo>
                    <a:pt x="97828" y="91236"/>
                  </a:lnTo>
                  <a:lnTo>
                    <a:pt x="89712" y="91338"/>
                  </a:lnTo>
                  <a:lnTo>
                    <a:pt x="85572" y="96596"/>
                  </a:lnTo>
                  <a:lnTo>
                    <a:pt x="76339" y="98272"/>
                  </a:lnTo>
                  <a:lnTo>
                    <a:pt x="67767" y="100838"/>
                  </a:lnTo>
                  <a:lnTo>
                    <a:pt x="59829" y="104254"/>
                  </a:lnTo>
                  <a:lnTo>
                    <a:pt x="52489" y="108483"/>
                  </a:lnTo>
                  <a:lnTo>
                    <a:pt x="46939" y="108140"/>
                  </a:lnTo>
                  <a:lnTo>
                    <a:pt x="43675" y="110718"/>
                  </a:lnTo>
                  <a:lnTo>
                    <a:pt x="40690" y="113626"/>
                  </a:lnTo>
                  <a:lnTo>
                    <a:pt x="35979" y="114300"/>
                  </a:lnTo>
                  <a:lnTo>
                    <a:pt x="32867" y="118262"/>
                  </a:lnTo>
                  <a:lnTo>
                    <a:pt x="27419" y="119189"/>
                  </a:lnTo>
                  <a:lnTo>
                    <a:pt x="22225" y="120396"/>
                  </a:lnTo>
                  <a:lnTo>
                    <a:pt x="19862" y="125209"/>
                  </a:lnTo>
                  <a:lnTo>
                    <a:pt x="39408" y="121018"/>
                  </a:lnTo>
                  <a:lnTo>
                    <a:pt x="76987" y="110490"/>
                  </a:lnTo>
                  <a:lnTo>
                    <a:pt x="96431" y="106019"/>
                  </a:lnTo>
                  <a:lnTo>
                    <a:pt x="101206" y="106108"/>
                  </a:lnTo>
                  <a:lnTo>
                    <a:pt x="106819" y="104813"/>
                  </a:lnTo>
                  <a:lnTo>
                    <a:pt x="111531" y="105105"/>
                  </a:lnTo>
                  <a:lnTo>
                    <a:pt x="113588" y="109931"/>
                  </a:lnTo>
                  <a:lnTo>
                    <a:pt x="119595" y="106387"/>
                  </a:lnTo>
                  <a:lnTo>
                    <a:pt x="127444" y="105168"/>
                  </a:lnTo>
                  <a:lnTo>
                    <a:pt x="134962" y="103466"/>
                  </a:lnTo>
                  <a:lnTo>
                    <a:pt x="139979" y="98475"/>
                  </a:lnTo>
                  <a:close/>
                </a:path>
                <a:path w="7600950" h="204470">
                  <a:moveTo>
                    <a:pt x="182981" y="88887"/>
                  </a:moveTo>
                  <a:lnTo>
                    <a:pt x="182651" y="76149"/>
                  </a:lnTo>
                  <a:lnTo>
                    <a:pt x="177901" y="71348"/>
                  </a:lnTo>
                  <a:lnTo>
                    <a:pt x="169849" y="71831"/>
                  </a:lnTo>
                  <a:lnTo>
                    <a:pt x="165112" y="67106"/>
                  </a:lnTo>
                  <a:lnTo>
                    <a:pt x="165442" y="76136"/>
                  </a:lnTo>
                  <a:lnTo>
                    <a:pt x="166217" y="84442"/>
                  </a:lnTo>
                  <a:lnTo>
                    <a:pt x="167754" y="91478"/>
                  </a:lnTo>
                  <a:lnTo>
                    <a:pt x="170332" y="96761"/>
                  </a:lnTo>
                  <a:lnTo>
                    <a:pt x="178892" y="95681"/>
                  </a:lnTo>
                  <a:lnTo>
                    <a:pt x="182981" y="88887"/>
                  </a:lnTo>
                  <a:close/>
                </a:path>
                <a:path w="7600950" h="204470">
                  <a:moveTo>
                    <a:pt x="186423" y="53505"/>
                  </a:moveTo>
                  <a:lnTo>
                    <a:pt x="183502" y="49707"/>
                  </a:lnTo>
                  <a:lnTo>
                    <a:pt x="179514" y="53733"/>
                  </a:lnTo>
                  <a:lnTo>
                    <a:pt x="181432" y="56197"/>
                  </a:lnTo>
                  <a:lnTo>
                    <a:pt x="182435" y="57531"/>
                  </a:lnTo>
                  <a:lnTo>
                    <a:pt x="186423" y="53505"/>
                  </a:lnTo>
                  <a:close/>
                </a:path>
                <a:path w="7600950" h="204470">
                  <a:moveTo>
                    <a:pt x="195173" y="60248"/>
                  </a:moveTo>
                  <a:lnTo>
                    <a:pt x="194957" y="55422"/>
                  </a:lnTo>
                  <a:lnTo>
                    <a:pt x="192392" y="56730"/>
                  </a:lnTo>
                  <a:lnTo>
                    <a:pt x="188277" y="55867"/>
                  </a:lnTo>
                  <a:lnTo>
                    <a:pt x="188493" y="60820"/>
                  </a:lnTo>
                  <a:lnTo>
                    <a:pt x="191084" y="59563"/>
                  </a:lnTo>
                  <a:lnTo>
                    <a:pt x="195173" y="60248"/>
                  </a:lnTo>
                  <a:close/>
                </a:path>
                <a:path w="7600950" h="204470">
                  <a:moveTo>
                    <a:pt x="210756" y="34569"/>
                  </a:moveTo>
                  <a:lnTo>
                    <a:pt x="202882" y="30073"/>
                  </a:lnTo>
                  <a:lnTo>
                    <a:pt x="187579" y="24460"/>
                  </a:lnTo>
                  <a:lnTo>
                    <a:pt x="182727" y="21082"/>
                  </a:lnTo>
                  <a:lnTo>
                    <a:pt x="177863" y="15125"/>
                  </a:lnTo>
                  <a:lnTo>
                    <a:pt x="174815" y="10477"/>
                  </a:lnTo>
                  <a:lnTo>
                    <a:pt x="168503" y="11963"/>
                  </a:lnTo>
                  <a:lnTo>
                    <a:pt x="167068" y="19164"/>
                  </a:lnTo>
                  <a:lnTo>
                    <a:pt x="163944" y="24384"/>
                  </a:lnTo>
                  <a:lnTo>
                    <a:pt x="159232" y="27546"/>
                  </a:lnTo>
                  <a:lnTo>
                    <a:pt x="153403" y="25971"/>
                  </a:lnTo>
                  <a:lnTo>
                    <a:pt x="146265" y="23190"/>
                  </a:lnTo>
                  <a:lnTo>
                    <a:pt x="139687" y="22923"/>
                  </a:lnTo>
                  <a:lnTo>
                    <a:pt x="135521" y="28892"/>
                  </a:lnTo>
                  <a:lnTo>
                    <a:pt x="145122" y="31978"/>
                  </a:lnTo>
                  <a:lnTo>
                    <a:pt x="167220" y="33350"/>
                  </a:lnTo>
                  <a:lnTo>
                    <a:pt x="176822" y="36487"/>
                  </a:lnTo>
                  <a:lnTo>
                    <a:pt x="197180" y="35331"/>
                  </a:lnTo>
                  <a:lnTo>
                    <a:pt x="200253" y="37490"/>
                  </a:lnTo>
                  <a:lnTo>
                    <a:pt x="204876" y="40068"/>
                  </a:lnTo>
                  <a:lnTo>
                    <a:pt x="209042" y="40093"/>
                  </a:lnTo>
                  <a:lnTo>
                    <a:pt x="210756" y="34569"/>
                  </a:lnTo>
                  <a:close/>
                </a:path>
                <a:path w="7600950" h="204470">
                  <a:moveTo>
                    <a:pt x="231279" y="38201"/>
                  </a:moveTo>
                  <a:lnTo>
                    <a:pt x="231114" y="33413"/>
                  </a:lnTo>
                  <a:lnTo>
                    <a:pt x="228536" y="34658"/>
                  </a:lnTo>
                  <a:lnTo>
                    <a:pt x="224434" y="33883"/>
                  </a:lnTo>
                  <a:lnTo>
                    <a:pt x="224612" y="38747"/>
                  </a:lnTo>
                  <a:lnTo>
                    <a:pt x="227152" y="37490"/>
                  </a:lnTo>
                  <a:lnTo>
                    <a:pt x="231279" y="38201"/>
                  </a:lnTo>
                  <a:close/>
                </a:path>
                <a:path w="7600950" h="204470">
                  <a:moveTo>
                    <a:pt x="238899" y="112776"/>
                  </a:moveTo>
                  <a:lnTo>
                    <a:pt x="238760" y="110109"/>
                  </a:lnTo>
                  <a:lnTo>
                    <a:pt x="235877" y="107302"/>
                  </a:lnTo>
                  <a:lnTo>
                    <a:pt x="235559" y="112966"/>
                  </a:lnTo>
                  <a:lnTo>
                    <a:pt x="235648" y="115798"/>
                  </a:lnTo>
                  <a:lnTo>
                    <a:pt x="238594" y="118592"/>
                  </a:lnTo>
                  <a:lnTo>
                    <a:pt x="238899" y="112776"/>
                  </a:lnTo>
                  <a:close/>
                </a:path>
                <a:path w="7600950" h="204470">
                  <a:moveTo>
                    <a:pt x="241554" y="37782"/>
                  </a:moveTo>
                  <a:lnTo>
                    <a:pt x="241007" y="27787"/>
                  </a:lnTo>
                  <a:lnTo>
                    <a:pt x="234188" y="28168"/>
                  </a:lnTo>
                  <a:lnTo>
                    <a:pt x="234581" y="34823"/>
                  </a:lnTo>
                  <a:lnTo>
                    <a:pt x="234746" y="38163"/>
                  </a:lnTo>
                  <a:lnTo>
                    <a:pt x="241554" y="37782"/>
                  </a:lnTo>
                  <a:close/>
                </a:path>
                <a:path w="7600950" h="204470">
                  <a:moveTo>
                    <a:pt x="249821" y="94742"/>
                  </a:moveTo>
                  <a:lnTo>
                    <a:pt x="247954" y="92316"/>
                  </a:lnTo>
                  <a:lnTo>
                    <a:pt x="246938" y="91033"/>
                  </a:lnTo>
                  <a:lnTo>
                    <a:pt x="242976" y="95008"/>
                  </a:lnTo>
                  <a:lnTo>
                    <a:pt x="244856" y="97561"/>
                  </a:lnTo>
                  <a:lnTo>
                    <a:pt x="245872" y="98844"/>
                  </a:lnTo>
                  <a:lnTo>
                    <a:pt x="249821" y="94742"/>
                  </a:lnTo>
                  <a:close/>
                </a:path>
                <a:path w="7600950" h="204470">
                  <a:moveTo>
                    <a:pt x="262559" y="111429"/>
                  </a:moveTo>
                  <a:lnTo>
                    <a:pt x="258000" y="107962"/>
                  </a:lnTo>
                  <a:lnTo>
                    <a:pt x="253161" y="108318"/>
                  </a:lnTo>
                  <a:lnTo>
                    <a:pt x="248856" y="111734"/>
                  </a:lnTo>
                  <a:lnTo>
                    <a:pt x="245948" y="117462"/>
                  </a:lnTo>
                  <a:lnTo>
                    <a:pt x="250710" y="116776"/>
                  </a:lnTo>
                  <a:lnTo>
                    <a:pt x="256451" y="117398"/>
                  </a:lnTo>
                  <a:lnTo>
                    <a:pt x="261099" y="116547"/>
                  </a:lnTo>
                  <a:lnTo>
                    <a:pt x="262559" y="111429"/>
                  </a:lnTo>
                  <a:close/>
                </a:path>
                <a:path w="7600950" h="204470">
                  <a:moveTo>
                    <a:pt x="264312" y="81368"/>
                  </a:moveTo>
                  <a:lnTo>
                    <a:pt x="259003" y="82105"/>
                  </a:lnTo>
                  <a:lnTo>
                    <a:pt x="252552" y="81483"/>
                  </a:lnTo>
                  <a:lnTo>
                    <a:pt x="254711" y="91909"/>
                  </a:lnTo>
                  <a:lnTo>
                    <a:pt x="260553" y="91935"/>
                  </a:lnTo>
                  <a:lnTo>
                    <a:pt x="263156" y="87718"/>
                  </a:lnTo>
                  <a:lnTo>
                    <a:pt x="264312" y="81368"/>
                  </a:lnTo>
                  <a:close/>
                </a:path>
                <a:path w="7600950" h="204470">
                  <a:moveTo>
                    <a:pt x="275120" y="14579"/>
                  </a:moveTo>
                  <a:lnTo>
                    <a:pt x="270751" y="11188"/>
                  </a:lnTo>
                  <a:lnTo>
                    <a:pt x="270205" y="15062"/>
                  </a:lnTo>
                  <a:lnTo>
                    <a:pt x="268160" y="17056"/>
                  </a:lnTo>
                  <a:lnTo>
                    <a:pt x="264223" y="16459"/>
                  </a:lnTo>
                  <a:lnTo>
                    <a:pt x="259308" y="15557"/>
                  </a:lnTo>
                  <a:lnTo>
                    <a:pt x="258025" y="8636"/>
                  </a:lnTo>
                  <a:lnTo>
                    <a:pt x="253504" y="7137"/>
                  </a:lnTo>
                  <a:lnTo>
                    <a:pt x="249326" y="11607"/>
                  </a:lnTo>
                  <a:lnTo>
                    <a:pt x="243255" y="9093"/>
                  </a:lnTo>
                  <a:lnTo>
                    <a:pt x="236283" y="4686"/>
                  </a:lnTo>
                  <a:lnTo>
                    <a:pt x="229425" y="3505"/>
                  </a:lnTo>
                  <a:lnTo>
                    <a:pt x="219227" y="4089"/>
                  </a:lnTo>
                  <a:lnTo>
                    <a:pt x="219671" y="12915"/>
                  </a:lnTo>
                  <a:lnTo>
                    <a:pt x="221500" y="19443"/>
                  </a:lnTo>
                  <a:lnTo>
                    <a:pt x="225031" y="23152"/>
                  </a:lnTo>
                  <a:lnTo>
                    <a:pt x="230543" y="23533"/>
                  </a:lnTo>
                  <a:lnTo>
                    <a:pt x="235000" y="23101"/>
                  </a:lnTo>
                  <a:lnTo>
                    <a:pt x="233172" y="14503"/>
                  </a:lnTo>
                  <a:lnTo>
                    <a:pt x="236728" y="13144"/>
                  </a:lnTo>
                  <a:lnTo>
                    <a:pt x="242531" y="19837"/>
                  </a:lnTo>
                  <a:lnTo>
                    <a:pt x="250888" y="22288"/>
                  </a:lnTo>
                  <a:lnTo>
                    <a:pt x="260019" y="23444"/>
                  </a:lnTo>
                  <a:lnTo>
                    <a:pt x="268147" y="26225"/>
                  </a:lnTo>
                  <a:lnTo>
                    <a:pt x="269900" y="22364"/>
                  </a:lnTo>
                  <a:lnTo>
                    <a:pt x="273532" y="18389"/>
                  </a:lnTo>
                  <a:lnTo>
                    <a:pt x="275120" y="14579"/>
                  </a:lnTo>
                  <a:close/>
                </a:path>
                <a:path w="7600950" h="204470">
                  <a:moveTo>
                    <a:pt x="291122" y="10020"/>
                  </a:moveTo>
                  <a:lnTo>
                    <a:pt x="290614" y="0"/>
                  </a:lnTo>
                  <a:lnTo>
                    <a:pt x="283857" y="381"/>
                  </a:lnTo>
                  <a:lnTo>
                    <a:pt x="284035" y="3708"/>
                  </a:lnTo>
                  <a:lnTo>
                    <a:pt x="284365" y="10414"/>
                  </a:lnTo>
                  <a:lnTo>
                    <a:pt x="291122" y="10020"/>
                  </a:lnTo>
                  <a:close/>
                </a:path>
                <a:path w="7600950" h="204470">
                  <a:moveTo>
                    <a:pt x="295770" y="110439"/>
                  </a:moveTo>
                  <a:lnTo>
                    <a:pt x="295681" y="99517"/>
                  </a:lnTo>
                  <a:lnTo>
                    <a:pt x="289877" y="100037"/>
                  </a:lnTo>
                  <a:lnTo>
                    <a:pt x="283552" y="99822"/>
                  </a:lnTo>
                  <a:lnTo>
                    <a:pt x="279196" y="102196"/>
                  </a:lnTo>
                  <a:lnTo>
                    <a:pt x="279349" y="110464"/>
                  </a:lnTo>
                  <a:lnTo>
                    <a:pt x="287782" y="110807"/>
                  </a:lnTo>
                  <a:lnTo>
                    <a:pt x="295770" y="110439"/>
                  </a:lnTo>
                  <a:close/>
                </a:path>
                <a:path w="7600950" h="204470">
                  <a:moveTo>
                    <a:pt x="320865" y="66522"/>
                  </a:moveTo>
                  <a:lnTo>
                    <a:pt x="320751" y="58191"/>
                  </a:lnTo>
                  <a:lnTo>
                    <a:pt x="312318" y="57937"/>
                  </a:lnTo>
                  <a:lnTo>
                    <a:pt x="304304" y="58191"/>
                  </a:lnTo>
                  <a:lnTo>
                    <a:pt x="304368" y="69164"/>
                  </a:lnTo>
                  <a:lnTo>
                    <a:pt x="310159" y="68668"/>
                  </a:lnTo>
                  <a:lnTo>
                    <a:pt x="316496" y="68897"/>
                  </a:lnTo>
                  <a:lnTo>
                    <a:pt x="320865" y="66522"/>
                  </a:lnTo>
                  <a:close/>
                </a:path>
                <a:path w="7600950" h="204470">
                  <a:moveTo>
                    <a:pt x="321856" y="83032"/>
                  </a:moveTo>
                  <a:lnTo>
                    <a:pt x="321729" y="78066"/>
                  </a:lnTo>
                  <a:lnTo>
                    <a:pt x="319151" y="79413"/>
                  </a:lnTo>
                  <a:lnTo>
                    <a:pt x="315074" y="78778"/>
                  </a:lnTo>
                  <a:lnTo>
                    <a:pt x="315201" y="83477"/>
                  </a:lnTo>
                  <a:lnTo>
                    <a:pt x="317766" y="82156"/>
                  </a:lnTo>
                  <a:lnTo>
                    <a:pt x="321856" y="83032"/>
                  </a:lnTo>
                  <a:close/>
                </a:path>
                <a:path w="7600950" h="204470">
                  <a:moveTo>
                    <a:pt x="322173" y="120675"/>
                  </a:moveTo>
                  <a:lnTo>
                    <a:pt x="320294" y="118173"/>
                  </a:lnTo>
                  <a:lnTo>
                    <a:pt x="319265" y="116763"/>
                  </a:lnTo>
                  <a:lnTo>
                    <a:pt x="315290" y="120878"/>
                  </a:lnTo>
                  <a:lnTo>
                    <a:pt x="317144" y="123329"/>
                  </a:lnTo>
                  <a:lnTo>
                    <a:pt x="318173" y="124726"/>
                  </a:lnTo>
                  <a:lnTo>
                    <a:pt x="322173" y="120675"/>
                  </a:lnTo>
                  <a:close/>
                </a:path>
                <a:path w="7600950" h="204470">
                  <a:moveTo>
                    <a:pt x="326148" y="97853"/>
                  </a:moveTo>
                  <a:lnTo>
                    <a:pt x="318223" y="96888"/>
                  </a:lnTo>
                  <a:lnTo>
                    <a:pt x="313461" y="99860"/>
                  </a:lnTo>
                  <a:lnTo>
                    <a:pt x="313055" y="108521"/>
                  </a:lnTo>
                  <a:lnTo>
                    <a:pt x="320814" y="109435"/>
                  </a:lnTo>
                  <a:lnTo>
                    <a:pt x="325678" y="106680"/>
                  </a:lnTo>
                  <a:lnTo>
                    <a:pt x="326148" y="97853"/>
                  </a:lnTo>
                  <a:close/>
                </a:path>
                <a:path w="7600950" h="204470">
                  <a:moveTo>
                    <a:pt x="334924" y="7759"/>
                  </a:moveTo>
                  <a:lnTo>
                    <a:pt x="334225" y="4025"/>
                  </a:lnTo>
                  <a:lnTo>
                    <a:pt x="330796" y="2349"/>
                  </a:lnTo>
                  <a:lnTo>
                    <a:pt x="328752" y="8128"/>
                  </a:lnTo>
                  <a:lnTo>
                    <a:pt x="334924" y="7759"/>
                  </a:lnTo>
                  <a:close/>
                </a:path>
                <a:path w="7600950" h="204470">
                  <a:moveTo>
                    <a:pt x="340550" y="112318"/>
                  </a:moveTo>
                  <a:lnTo>
                    <a:pt x="340398" y="107378"/>
                  </a:lnTo>
                  <a:lnTo>
                    <a:pt x="337756" y="108673"/>
                  </a:lnTo>
                  <a:lnTo>
                    <a:pt x="333629" y="107861"/>
                  </a:lnTo>
                  <a:lnTo>
                    <a:pt x="333781" y="112649"/>
                  </a:lnTo>
                  <a:lnTo>
                    <a:pt x="336372" y="111518"/>
                  </a:lnTo>
                  <a:lnTo>
                    <a:pt x="340550" y="112318"/>
                  </a:lnTo>
                  <a:close/>
                </a:path>
                <a:path w="7600950" h="204470">
                  <a:moveTo>
                    <a:pt x="352818" y="77076"/>
                  </a:moveTo>
                  <a:lnTo>
                    <a:pt x="348780" y="78066"/>
                  </a:lnTo>
                  <a:lnTo>
                    <a:pt x="342963" y="76619"/>
                  </a:lnTo>
                  <a:lnTo>
                    <a:pt x="342646" y="82435"/>
                  </a:lnTo>
                  <a:lnTo>
                    <a:pt x="346748" y="81521"/>
                  </a:lnTo>
                  <a:lnTo>
                    <a:pt x="352539" y="82981"/>
                  </a:lnTo>
                  <a:lnTo>
                    <a:pt x="352818" y="77076"/>
                  </a:lnTo>
                  <a:close/>
                </a:path>
                <a:path w="7600950" h="204470">
                  <a:moveTo>
                    <a:pt x="354114" y="106845"/>
                  </a:moveTo>
                  <a:lnTo>
                    <a:pt x="353987" y="102095"/>
                  </a:lnTo>
                  <a:lnTo>
                    <a:pt x="351370" y="103276"/>
                  </a:lnTo>
                  <a:lnTo>
                    <a:pt x="347192" y="102387"/>
                  </a:lnTo>
                  <a:lnTo>
                    <a:pt x="347281" y="107175"/>
                  </a:lnTo>
                  <a:lnTo>
                    <a:pt x="349948" y="106045"/>
                  </a:lnTo>
                  <a:lnTo>
                    <a:pt x="354114" y="106845"/>
                  </a:lnTo>
                  <a:close/>
                </a:path>
                <a:path w="7600950" h="204470">
                  <a:moveTo>
                    <a:pt x="432193" y="74472"/>
                  </a:moveTo>
                  <a:lnTo>
                    <a:pt x="432117" y="69646"/>
                  </a:lnTo>
                  <a:lnTo>
                    <a:pt x="429412" y="70726"/>
                  </a:lnTo>
                  <a:lnTo>
                    <a:pt x="425310" y="69977"/>
                  </a:lnTo>
                  <a:lnTo>
                    <a:pt x="425424" y="74764"/>
                  </a:lnTo>
                  <a:lnTo>
                    <a:pt x="428015" y="73571"/>
                  </a:lnTo>
                  <a:lnTo>
                    <a:pt x="432193" y="74472"/>
                  </a:lnTo>
                  <a:close/>
                </a:path>
                <a:path w="7600950" h="204470">
                  <a:moveTo>
                    <a:pt x="433578" y="104394"/>
                  </a:moveTo>
                  <a:lnTo>
                    <a:pt x="433463" y="101727"/>
                  </a:lnTo>
                  <a:lnTo>
                    <a:pt x="430555" y="98856"/>
                  </a:lnTo>
                  <a:lnTo>
                    <a:pt x="430098" y="104508"/>
                  </a:lnTo>
                  <a:lnTo>
                    <a:pt x="430225" y="107340"/>
                  </a:lnTo>
                  <a:lnTo>
                    <a:pt x="433120" y="110210"/>
                  </a:lnTo>
                  <a:lnTo>
                    <a:pt x="433578" y="104394"/>
                  </a:lnTo>
                  <a:close/>
                </a:path>
                <a:path w="7600950" h="204470">
                  <a:moveTo>
                    <a:pt x="434441" y="82156"/>
                  </a:moveTo>
                  <a:lnTo>
                    <a:pt x="432536" y="79565"/>
                  </a:lnTo>
                  <a:lnTo>
                    <a:pt x="431520" y="78232"/>
                  </a:lnTo>
                  <a:lnTo>
                    <a:pt x="427367" y="82067"/>
                  </a:lnTo>
                  <a:lnTo>
                    <a:pt x="429247" y="84620"/>
                  </a:lnTo>
                  <a:lnTo>
                    <a:pt x="430263" y="85991"/>
                  </a:lnTo>
                  <a:lnTo>
                    <a:pt x="434441" y="82156"/>
                  </a:lnTo>
                  <a:close/>
                </a:path>
                <a:path w="7600950" h="204470">
                  <a:moveTo>
                    <a:pt x="444144" y="66789"/>
                  </a:moveTo>
                  <a:lnTo>
                    <a:pt x="442290" y="64312"/>
                  </a:lnTo>
                  <a:lnTo>
                    <a:pt x="441261" y="62877"/>
                  </a:lnTo>
                  <a:lnTo>
                    <a:pt x="437095" y="66852"/>
                  </a:lnTo>
                  <a:lnTo>
                    <a:pt x="439013" y="69418"/>
                  </a:lnTo>
                  <a:lnTo>
                    <a:pt x="440016" y="70789"/>
                  </a:lnTo>
                  <a:lnTo>
                    <a:pt x="444144" y="66789"/>
                  </a:lnTo>
                  <a:close/>
                </a:path>
                <a:path w="7600950" h="204470">
                  <a:moveTo>
                    <a:pt x="468058" y="103301"/>
                  </a:moveTo>
                  <a:lnTo>
                    <a:pt x="462356" y="103987"/>
                  </a:lnTo>
                  <a:lnTo>
                    <a:pt x="455587" y="103238"/>
                  </a:lnTo>
                  <a:lnTo>
                    <a:pt x="449935" y="103936"/>
                  </a:lnTo>
                  <a:lnTo>
                    <a:pt x="447573" y="109016"/>
                  </a:lnTo>
                  <a:lnTo>
                    <a:pt x="452843" y="112903"/>
                  </a:lnTo>
                  <a:lnTo>
                    <a:pt x="459790" y="113842"/>
                  </a:lnTo>
                  <a:lnTo>
                    <a:pt x="465747" y="110934"/>
                  </a:lnTo>
                  <a:lnTo>
                    <a:pt x="468058" y="103301"/>
                  </a:lnTo>
                  <a:close/>
                </a:path>
                <a:path w="7600950" h="204470">
                  <a:moveTo>
                    <a:pt x="1347711" y="107975"/>
                  </a:moveTo>
                  <a:lnTo>
                    <a:pt x="1347698" y="105168"/>
                  </a:lnTo>
                  <a:lnTo>
                    <a:pt x="1344853" y="102196"/>
                  </a:lnTo>
                  <a:lnTo>
                    <a:pt x="1344168" y="107975"/>
                  </a:lnTo>
                  <a:lnTo>
                    <a:pt x="1344193" y="110667"/>
                  </a:lnTo>
                  <a:lnTo>
                    <a:pt x="1347038" y="113626"/>
                  </a:lnTo>
                  <a:lnTo>
                    <a:pt x="1347711" y="107975"/>
                  </a:lnTo>
                  <a:close/>
                </a:path>
                <a:path w="7600950" h="204470">
                  <a:moveTo>
                    <a:pt x="1393583" y="77914"/>
                  </a:moveTo>
                  <a:lnTo>
                    <a:pt x="1381226" y="80492"/>
                  </a:lnTo>
                  <a:lnTo>
                    <a:pt x="1368094" y="81940"/>
                  </a:lnTo>
                  <a:lnTo>
                    <a:pt x="1356233" y="85153"/>
                  </a:lnTo>
                  <a:lnTo>
                    <a:pt x="1347673" y="92989"/>
                  </a:lnTo>
                  <a:lnTo>
                    <a:pt x="1375930" y="92976"/>
                  </a:lnTo>
                  <a:lnTo>
                    <a:pt x="1380070" y="85610"/>
                  </a:lnTo>
                  <a:lnTo>
                    <a:pt x="1389278" y="85242"/>
                  </a:lnTo>
                  <a:lnTo>
                    <a:pt x="1393583" y="77914"/>
                  </a:lnTo>
                  <a:close/>
                </a:path>
                <a:path w="7600950" h="204470">
                  <a:moveTo>
                    <a:pt x="1400644" y="87896"/>
                  </a:moveTo>
                  <a:lnTo>
                    <a:pt x="1396466" y="88722"/>
                  </a:lnTo>
                  <a:lnTo>
                    <a:pt x="1390637" y="87058"/>
                  </a:lnTo>
                  <a:lnTo>
                    <a:pt x="1390053" y="92951"/>
                  </a:lnTo>
                  <a:lnTo>
                    <a:pt x="1394231" y="92100"/>
                  </a:lnTo>
                  <a:lnTo>
                    <a:pt x="1400073" y="93738"/>
                  </a:lnTo>
                  <a:lnTo>
                    <a:pt x="1400644" y="87896"/>
                  </a:lnTo>
                  <a:close/>
                </a:path>
                <a:path w="7600950" h="204470">
                  <a:moveTo>
                    <a:pt x="1416646" y="100558"/>
                  </a:moveTo>
                  <a:lnTo>
                    <a:pt x="1414805" y="97967"/>
                  </a:lnTo>
                  <a:lnTo>
                    <a:pt x="1413827" y="96481"/>
                  </a:lnTo>
                  <a:lnTo>
                    <a:pt x="1409382" y="100355"/>
                  </a:lnTo>
                  <a:lnTo>
                    <a:pt x="1411262" y="102920"/>
                  </a:lnTo>
                  <a:lnTo>
                    <a:pt x="1412290" y="104381"/>
                  </a:lnTo>
                  <a:lnTo>
                    <a:pt x="1416646" y="100558"/>
                  </a:lnTo>
                  <a:close/>
                </a:path>
                <a:path w="7600950" h="204470">
                  <a:moveTo>
                    <a:pt x="1461071" y="74117"/>
                  </a:moveTo>
                  <a:lnTo>
                    <a:pt x="1460728" y="67957"/>
                  </a:lnTo>
                  <a:lnTo>
                    <a:pt x="1455597" y="70980"/>
                  </a:lnTo>
                  <a:lnTo>
                    <a:pt x="1461071" y="74117"/>
                  </a:lnTo>
                  <a:close/>
                </a:path>
                <a:path w="7600950" h="204470">
                  <a:moveTo>
                    <a:pt x="1487284" y="95478"/>
                  </a:moveTo>
                  <a:lnTo>
                    <a:pt x="1485455" y="92925"/>
                  </a:lnTo>
                  <a:lnTo>
                    <a:pt x="1484528" y="91567"/>
                  </a:lnTo>
                  <a:lnTo>
                    <a:pt x="1480134" y="95427"/>
                  </a:lnTo>
                  <a:lnTo>
                    <a:pt x="1481937" y="97929"/>
                  </a:lnTo>
                  <a:lnTo>
                    <a:pt x="1482902" y="99301"/>
                  </a:lnTo>
                  <a:lnTo>
                    <a:pt x="1487284" y="95478"/>
                  </a:lnTo>
                  <a:close/>
                </a:path>
                <a:path w="7600950" h="204470">
                  <a:moveTo>
                    <a:pt x="2921533" y="140754"/>
                  </a:moveTo>
                  <a:lnTo>
                    <a:pt x="2919704" y="136258"/>
                  </a:lnTo>
                  <a:lnTo>
                    <a:pt x="2918904" y="134289"/>
                  </a:lnTo>
                  <a:lnTo>
                    <a:pt x="2916898" y="125806"/>
                  </a:lnTo>
                  <a:lnTo>
                    <a:pt x="2907855" y="126352"/>
                  </a:lnTo>
                  <a:lnTo>
                    <a:pt x="2908274" y="132181"/>
                  </a:lnTo>
                  <a:lnTo>
                    <a:pt x="2906814" y="135166"/>
                  </a:lnTo>
                  <a:lnTo>
                    <a:pt x="2903994" y="136258"/>
                  </a:lnTo>
                  <a:lnTo>
                    <a:pt x="2901429" y="132321"/>
                  </a:lnTo>
                  <a:lnTo>
                    <a:pt x="2897289" y="135521"/>
                  </a:lnTo>
                  <a:lnTo>
                    <a:pt x="2891980" y="140208"/>
                  </a:lnTo>
                  <a:lnTo>
                    <a:pt x="2885973" y="140754"/>
                  </a:lnTo>
                  <a:lnTo>
                    <a:pt x="2921533" y="140754"/>
                  </a:lnTo>
                  <a:close/>
                </a:path>
                <a:path w="7600950" h="204470">
                  <a:moveTo>
                    <a:pt x="3028886" y="168871"/>
                  </a:moveTo>
                  <a:lnTo>
                    <a:pt x="3028835" y="168211"/>
                  </a:lnTo>
                  <a:lnTo>
                    <a:pt x="3028188" y="160210"/>
                  </a:lnTo>
                  <a:lnTo>
                    <a:pt x="3027248" y="158737"/>
                  </a:lnTo>
                  <a:lnTo>
                    <a:pt x="3024822" y="154889"/>
                  </a:lnTo>
                  <a:lnTo>
                    <a:pt x="3024047" y="153365"/>
                  </a:lnTo>
                  <a:lnTo>
                    <a:pt x="3021977" y="149237"/>
                  </a:lnTo>
                  <a:lnTo>
                    <a:pt x="3022041" y="147612"/>
                  </a:lnTo>
                  <a:lnTo>
                    <a:pt x="3022485" y="138887"/>
                  </a:lnTo>
                  <a:lnTo>
                    <a:pt x="3015729" y="139382"/>
                  </a:lnTo>
                  <a:lnTo>
                    <a:pt x="3012973" y="145415"/>
                  </a:lnTo>
                  <a:lnTo>
                    <a:pt x="3010293" y="152019"/>
                  </a:lnTo>
                  <a:lnTo>
                    <a:pt x="3004172" y="153365"/>
                  </a:lnTo>
                  <a:lnTo>
                    <a:pt x="3000870" y="151549"/>
                  </a:lnTo>
                  <a:lnTo>
                    <a:pt x="2999067" y="150571"/>
                  </a:lnTo>
                  <a:lnTo>
                    <a:pt x="2997085" y="147612"/>
                  </a:lnTo>
                  <a:lnTo>
                    <a:pt x="2995612" y="145415"/>
                  </a:lnTo>
                  <a:lnTo>
                    <a:pt x="2995447" y="144780"/>
                  </a:lnTo>
                  <a:lnTo>
                    <a:pt x="2994876" y="142621"/>
                  </a:lnTo>
                  <a:lnTo>
                    <a:pt x="2993720" y="138252"/>
                  </a:lnTo>
                  <a:lnTo>
                    <a:pt x="2981795" y="142621"/>
                  </a:lnTo>
                  <a:lnTo>
                    <a:pt x="2969158" y="142113"/>
                  </a:lnTo>
                  <a:lnTo>
                    <a:pt x="2968929" y="142100"/>
                  </a:lnTo>
                  <a:lnTo>
                    <a:pt x="2956763" y="140614"/>
                  </a:lnTo>
                  <a:lnTo>
                    <a:pt x="2946933" y="142113"/>
                  </a:lnTo>
                  <a:lnTo>
                    <a:pt x="2946514" y="141541"/>
                  </a:lnTo>
                  <a:lnTo>
                    <a:pt x="2944101" y="138252"/>
                  </a:lnTo>
                  <a:lnTo>
                    <a:pt x="2944152" y="136537"/>
                  </a:lnTo>
                  <a:lnTo>
                    <a:pt x="2945180" y="128460"/>
                  </a:lnTo>
                  <a:lnTo>
                    <a:pt x="2940151" y="127063"/>
                  </a:lnTo>
                  <a:lnTo>
                    <a:pt x="2937675" y="133769"/>
                  </a:lnTo>
                  <a:lnTo>
                    <a:pt x="2932519" y="136537"/>
                  </a:lnTo>
                  <a:lnTo>
                    <a:pt x="2926613" y="138188"/>
                  </a:lnTo>
                  <a:lnTo>
                    <a:pt x="2921863" y="141541"/>
                  </a:lnTo>
                  <a:lnTo>
                    <a:pt x="2921546" y="140766"/>
                  </a:lnTo>
                  <a:lnTo>
                    <a:pt x="2885973" y="140754"/>
                  </a:lnTo>
                  <a:lnTo>
                    <a:pt x="2881642" y="138493"/>
                  </a:lnTo>
                  <a:lnTo>
                    <a:pt x="2881020" y="138176"/>
                  </a:lnTo>
                  <a:lnTo>
                    <a:pt x="2876524" y="138430"/>
                  </a:lnTo>
                  <a:lnTo>
                    <a:pt x="2871406" y="138493"/>
                  </a:lnTo>
                  <a:lnTo>
                    <a:pt x="2864561" y="135382"/>
                  </a:lnTo>
                  <a:lnTo>
                    <a:pt x="2858833" y="138607"/>
                  </a:lnTo>
                  <a:lnTo>
                    <a:pt x="2852394" y="140754"/>
                  </a:lnTo>
                  <a:lnTo>
                    <a:pt x="2845651" y="142582"/>
                  </a:lnTo>
                  <a:lnTo>
                    <a:pt x="2839174" y="144780"/>
                  </a:lnTo>
                  <a:lnTo>
                    <a:pt x="2841409" y="134594"/>
                  </a:lnTo>
                  <a:lnTo>
                    <a:pt x="2832570" y="132626"/>
                  </a:lnTo>
                  <a:lnTo>
                    <a:pt x="2832138" y="139547"/>
                  </a:lnTo>
                  <a:lnTo>
                    <a:pt x="2835618" y="142189"/>
                  </a:lnTo>
                  <a:lnTo>
                    <a:pt x="2833420" y="145415"/>
                  </a:lnTo>
                  <a:lnTo>
                    <a:pt x="2829509" y="149555"/>
                  </a:lnTo>
                  <a:lnTo>
                    <a:pt x="2828175" y="154508"/>
                  </a:lnTo>
                  <a:lnTo>
                    <a:pt x="2839237" y="151091"/>
                  </a:lnTo>
                  <a:lnTo>
                    <a:pt x="2841142" y="159842"/>
                  </a:lnTo>
                  <a:lnTo>
                    <a:pt x="2849575" y="160032"/>
                  </a:lnTo>
                  <a:lnTo>
                    <a:pt x="2858795" y="151091"/>
                  </a:lnTo>
                  <a:lnTo>
                    <a:pt x="2860713" y="149237"/>
                  </a:lnTo>
                  <a:lnTo>
                    <a:pt x="2873946" y="147612"/>
                  </a:lnTo>
                  <a:lnTo>
                    <a:pt x="2889415" y="149987"/>
                  </a:lnTo>
                  <a:lnTo>
                    <a:pt x="2907271" y="151218"/>
                  </a:lnTo>
                  <a:lnTo>
                    <a:pt x="2908046" y="159359"/>
                  </a:lnTo>
                  <a:lnTo>
                    <a:pt x="2903664" y="159842"/>
                  </a:lnTo>
                  <a:lnTo>
                    <a:pt x="2903283" y="166090"/>
                  </a:lnTo>
                  <a:lnTo>
                    <a:pt x="2910230" y="166611"/>
                  </a:lnTo>
                  <a:lnTo>
                    <a:pt x="2915361" y="169532"/>
                  </a:lnTo>
                  <a:lnTo>
                    <a:pt x="2920695" y="172135"/>
                  </a:lnTo>
                  <a:lnTo>
                    <a:pt x="2928302" y="171729"/>
                  </a:lnTo>
                  <a:lnTo>
                    <a:pt x="2927832" y="165912"/>
                  </a:lnTo>
                  <a:lnTo>
                    <a:pt x="2929293" y="162826"/>
                  </a:lnTo>
                  <a:lnTo>
                    <a:pt x="2932138" y="161899"/>
                  </a:lnTo>
                  <a:lnTo>
                    <a:pt x="2935592" y="154025"/>
                  </a:lnTo>
                  <a:lnTo>
                    <a:pt x="2943148" y="151549"/>
                  </a:lnTo>
                  <a:lnTo>
                    <a:pt x="2950578" y="154368"/>
                  </a:lnTo>
                  <a:lnTo>
                    <a:pt x="2953677" y="162369"/>
                  </a:lnTo>
                  <a:lnTo>
                    <a:pt x="2932138" y="161899"/>
                  </a:lnTo>
                  <a:lnTo>
                    <a:pt x="2932011" y="166611"/>
                  </a:lnTo>
                  <a:lnTo>
                    <a:pt x="2932074" y="172148"/>
                  </a:lnTo>
                  <a:lnTo>
                    <a:pt x="2933573" y="175577"/>
                  </a:lnTo>
                  <a:lnTo>
                    <a:pt x="2937687" y="173609"/>
                  </a:lnTo>
                  <a:lnTo>
                    <a:pt x="2943377" y="170815"/>
                  </a:lnTo>
                  <a:lnTo>
                    <a:pt x="2949803" y="172135"/>
                  </a:lnTo>
                  <a:lnTo>
                    <a:pt x="2955112" y="176390"/>
                  </a:lnTo>
                  <a:lnTo>
                    <a:pt x="2961525" y="176644"/>
                  </a:lnTo>
                  <a:lnTo>
                    <a:pt x="2967507" y="173507"/>
                  </a:lnTo>
                  <a:lnTo>
                    <a:pt x="2969323" y="170815"/>
                  </a:lnTo>
                  <a:lnTo>
                    <a:pt x="2971508" y="167576"/>
                  </a:lnTo>
                  <a:lnTo>
                    <a:pt x="2964865" y="166751"/>
                  </a:lnTo>
                  <a:lnTo>
                    <a:pt x="2959570" y="164071"/>
                  </a:lnTo>
                  <a:lnTo>
                    <a:pt x="2959011" y="162369"/>
                  </a:lnTo>
                  <a:lnTo>
                    <a:pt x="2957398" y="157365"/>
                  </a:lnTo>
                  <a:lnTo>
                    <a:pt x="2969399" y="154889"/>
                  </a:lnTo>
                  <a:lnTo>
                    <a:pt x="2984411" y="156756"/>
                  </a:lnTo>
                  <a:lnTo>
                    <a:pt x="3001175" y="159258"/>
                  </a:lnTo>
                  <a:lnTo>
                    <a:pt x="3018409" y="158737"/>
                  </a:lnTo>
                  <a:lnTo>
                    <a:pt x="3016161" y="164198"/>
                  </a:lnTo>
                  <a:lnTo>
                    <a:pt x="3012465" y="169113"/>
                  </a:lnTo>
                  <a:lnTo>
                    <a:pt x="3011652" y="172580"/>
                  </a:lnTo>
                  <a:lnTo>
                    <a:pt x="3018028" y="173685"/>
                  </a:lnTo>
                  <a:lnTo>
                    <a:pt x="3019818" y="178828"/>
                  </a:lnTo>
                  <a:lnTo>
                    <a:pt x="3021177" y="174269"/>
                  </a:lnTo>
                  <a:lnTo>
                    <a:pt x="3023679" y="168211"/>
                  </a:lnTo>
                  <a:lnTo>
                    <a:pt x="3028886" y="168871"/>
                  </a:lnTo>
                  <a:close/>
                </a:path>
                <a:path w="7600950" h="204470">
                  <a:moveTo>
                    <a:pt x="3349929" y="131584"/>
                  </a:moveTo>
                  <a:lnTo>
                    <a:pt x="3347936" y="124180"/>
                  </a:lnTo>
                  <a:lnTo>
                    <a:pt x="3345561" y="132041"/>
                  </a:lnTo>
                  <a:lnTo>
                    <a:pt x="3349929" y="131584"/>
                  </a:lnTo>
                  <a:close/>
                </a:path>
                <a:path w="7600950" h="204470">
                  <a:moveTo>
                    <a:pt x="3425825" y="141859"/>
                  </a:moveTo>
                  <a:lnTo>
                    <a:pt x="3421837" y="138455"/>
                  </a:lnTo>
                  <a:lnTo>
                    <a:pt x="3421684" y="147281"/>
                  </a:lnTo>
                  <a:lnTo>
                    <a:pt x="3424390" y="146608"/>
                  </a:lnTo>
                  <a:lnTo>
                    <a:pt x="3425825" y="141859"/>
                  </a:lnTo>
                  <a:close/>
                </a:path>
                <a:path w="7600950" h="204470">
                  <a:moveTo>
                    <a:pt x="3449180" y="131762"/>
                  </a:moveTo>
                  <a:lnTo>
                    <a:pt x="3446373" y="127622"/>
                  </a:lnTo>
                  <a:lnTo>
                    <a:pt x="3441865" y="131368"/>
                  </a:lnTo>
                  <a:lnTo>
                    <a:pt x="3443668" y="133972"/>
                  </a:lnTo>
                  <a:lnTo>
                    <a:pt x="3444583" y="135458"/>
                  </a:lnTo>
                  <a:lnTo>
                    <a:pt x="3449180" y="131762"/>
                  </a:lnTo>
                  <a:close/>
                </a:path>
                <a:path w="7600950" h="204470">
                  <a:moveTo>
                    <a:pt x="3524999" y="128638"/>
                  </a:moveTo>
                  <a:lnTo>
                    <a:pt x="3523157" y="126047"/>
                  </a:lnTo>
                  <a:lnTo>
                    <a:pt x="3522192" y="124663"/>
                  </a:lnTo>
                  <a:lnTo>
                    <a:pt x="3517582" y="128409"/>
                  </a:lnTo>
                  <a:lnTo>
                    <a:pt x="3519360" y="130949"/>
                  </a:lnTo>
                  <a:lnTo>
                    <a:pt x="3520363" y="132346"/>
                  </a:lnTo>
                  <a:lnTo>
                    <a:pt x="3524999" y="128638"/>
                  </a:lnTo>
                  <a:close/>
                </a:path>
                <a:path w="7600950" h="204470">
                  <a:moveTo>
                    <a:pt x="3538016" y="111379"/>
                  </a:moveTo>
                  <a:lnTo>
                    <a:pt x="3537851" y="108521"/>
                  </a:lnTo>
                  <a:lnTo>
                    <a:pt x="3537610" y="105549"/>
                  </a:lnTo>
                  <a:lnTo>
                    <a:pt x="3534562" y="106400"/>
                  </a:lnTo>
                  <a:lnTo>
                    <a:pt x="3534270" y="114541"/>
                  </a:lnTo>
                  <a:lnTo>
                    <a:pt x="3524504" y="108966"/>
                  </a:lnTo>
                  <a:lnTo>
                    <a:pt x="3523450" y="116128"/>
                  </a:lnTo>
                  <a:lnTo>
                    <a:pt x="3530257" y="115252"/>
                  </a:lnTo>
                  <a:lnTo>
                    <a:pt x="3531235" y="121920"/>
                  </a:lnTo>
                  <a:lnTo>
                    <a:pt x="3537724" y="121348"/>
                  </a:lnTo>
                  <a:lnTo>
                    <a:pt x="3538016" y="111379"/>
                  </a:lnTo>
                  <a:close/>
                </a:path>
                <a:path w="7600950" h="204470">
                  <a:moveTo>
                    <a:pt x="3540772" y="141490"/>
                  </a:moveTo>
                  <a:lnTo>
                    <a:pt x="3536658" y="141833"/>
                  </a:lnTo>
                  <a:lnTo>
                    <a:pt x="3535324" y="134099"/>
                  </a:lnTo>
                  <a:lnTo>
                    <a:pt x="3533571" y="141300"/>
                  </a:lnTo>
                  <a:lnTo>
                    <a:pt x="3533470" y="146342"/>
                  </a:lnTo>
                  <a:lnTo>
                    <a:pt x="3539706" y="147701"/>
                  </a:lnTo>
                  <a:lnTo>
                    <a:pt x="3540772" y="141490"/>
                  </a:lnTo>
                  <a:close/>
                </a:path>
                <a:path w="7600950" h="204470">
                  <a:moveTo>
                    <a:pt x="3571519" y="139788"/>
                  </a:moveTo>
                  <a:lnTo>
                    <a:pt x="3569716" y="137172"/>
                  </a:lnTo>
                  <a:lnTo>
                    <a:pt x="3568763" y="135712"/>
                  </a:lnTo>
                  <a:lnTo>
                    <a:pt x="3564166" y="139547"/>
                  </a:lnTo>
                  <a:lnTo>
                    <a:pt x="3565931" y="142125"/>
                  </a:lnTo>
                  <a:lnTo>
                    <a:pt x="3566922" y="143446"/>
                  </a:lnTo>
                  <a:lnTo>
                    <a:pt x="3571519" y="139788"/>
                  </a:lnTo>
                  <a:close/>
                </a:path>
                <a:path w="7600950" h="204470">
                  <a:moveTo>
                    <a:pt x="3573602" y="127330"/>
                  </a:moveTo>
                  <a:lnTo>
                    <a:pt x="3569347" y="128003"/>
                  </a:lnTo>
                  <a:lnTo>
                    <a:pt x="3563366" y="126174"/>
                  </a:lnTo>
                  <a:lnTo>
                    <a:pt x="3562693" y="132041"/>
                  </a:lnTo>
                  <a:lnTo>
                    <a:pt x="3566922" y="131343"/>
                  </a:lnTo>
                  <a:lnTo>
                    <a:pt x="3572853" y="133210"/>
                  </a:lnTo>
                  <a:lnTo>
                    <a:pt x="3573602" y="127330"/>
                  </a:lnTo>
                  <a:close/>
                </a:path>
                <a:path w="7600950" h="204470">
                  <a:moveTo>
                    <a:pt x="3602291" y="133057"/>
                  </a:moveTo>
                  <a:lnTo>
                    <a:pt x="3595840" y="133477"/>
                  </a:lnTo>
                  <a:lnTo>
                    <a:pt x="3594887" y="126809"/>
                  </a:lnTo>
                  <a:lnTo>
                    <a:pt x="3588042" y="127685"/>
                  </a:lnTo>
                  <a:lnTo>
                    <a:pt x="3586188" y="135051"/>
                  </a:lnTo>
                  <a:lnTo>
                    <a:pt x="3585006" y="141668"/>
                  </a:lnTo>
                  <a:lnTo>
                    <a:pt x="3586061" y="147561"/>
                  </a:lnTo>
                  <a:lnTo>
                    <a:pt x="3590937" y="152742"/>
                  </a:lnTo>
                  <a:lnTo>
                    <a:pt x="3594316" y="143891"/>
                  </a:lnTo>
                  <a:lnTo>
                    <a:pt x="3598392" y="142951"/>
                  </a:lnTo>
                  <a:lnTo>
                    <a:pt x="3599180" y="138874"/>
                  </a:lnTo>
                  <a:lnTo>
                    <a:pt x="3602164" y="138010"/>
                  </a:lnTo>
                  <a:lnTo>
                    <a:pt x="3602291" y="133057"/>
                  </a:lnTo>
                  <a:close/>
                </a:path>
                <a:path w="7600950" h="204470">
                  <a:moveTo>
                    <a:pt x="3602774" y="142455"/>
                  </a:moveTo>
                  <a:lnTo>
                    <a:pt x="3598392" y="142951"/>
                  </a:lnTo>
                  <a:lnTo>
                    <a:pt x="3600412" y="150279"/>
                  </a:lnTo>
                  <a:lnTo>
                    <a:pt x="3602774" y="142455"/>
                  </a:lnTo>
                  <a:close/>
                </a:path>
                <a:path w="7600950" h="204470">
                  <a:moveTo>
                    <a:pt x="3631120" y="133794"/>
                  </a:moveTo>
                  <a:lnTo>
                    <a:pt x="3623399" y="133184"/>
                  </a:lnTo>
                  <a:lnTo>
                    <a:pt x="3617988" y="135420"/>
                  </a:lnTo>
                  <a:lnTo>
                    <a:pt x="3613721" y="136702"/>
                  </a:lnTo>
                  <a:lnTo>
                    <a:pt x="3609467" y="133248"/>
                  </a:lnTo>
                  <a:lnTo>
                    <a:pt x="3608171" y="144589"/>
                  </a:lnTo>
                  <a:lnTo>
                    <a:pt x="3609848" y="152069"/>
                  </a:lnTo>
                  <a:lnTo>
                    <a:pt x="3616134" y="153403"/>
                  </a:lnTo>
                  <a:lnTo>
                    <a:pt x="3618636" y="146431"/>
                  </a:lnTo>
                  <a:lnTo>
                    <a:pt x="3621367" y="145313"/>
                  </a:lnTo>
                  <a:lnTo>
                    <a:pt x="3625113" y="147053"/>
                  </a:lnTo>
                  <a:lnTo>
                    <a:pt x="3630688" y="148704"/>
                  </a:lnTo>
                  <a:lnTo>
                    <a:pt x="3631120" y="133794"/>
                  </a:lnTo>
                  <a:close/>
                </a:path>
                <a:path w="7600950" h="204470">
                  <a:moveTo>
                    <a:pt x="3660559" y="125590"/>
                  </a:moveTo>
                  <a:lnTo>
                    <a:pt x="3660368" y="119621"/>
                  </a:lnTo>
                  <a:lnTo>
                    <a:pt x="3655022" y="122504"/>
                  </a:lnTo>
                  <a:lnTo>
                    <a:pt x="3660559" y="125590"/>
                  </a:lnTo>
                  <a:close/>
                </a:path>
                <a:path w="7600950" h="204470">
                  <a:moveTo>
                    <a:pt x="3674376" y="134886"/>
                  </a:moveTo>
                  <a:lnTo>
                    <a:pt x="3668623" y="135216"/>
                  </a:lnTo>
                  <a:lnTo>
                    <a:pt x="3660698" y="132092"/>
                  </a:lnTo>
                  <a:lnTo>
                    <a:pt x="3659809" y="139471"/>
                  </a:lnTo>
                  <a:lnTo>
                    <a:pt x="3662603" y="142214"/>
                  </a:lnTo>
                  <a:lnTo>
                    <a:pt x="3665499" y="144957"/>
                  </a:lnTo>
                  <a:lnTo>
                    <a:pt x="3670465" y="144792"/>
                  </a:lnTo>
                  <a:lnTo>
                    <a:pt x="3671290" y="140703"/>
                  </a:lnTo>
                  <a:lnTo>
                    <a:pt x="3674224" y="139839"/>
                  </a:lnTo>
                  <a:lnTo>
                    <a:pt x="3674376" y="134886"/>
                  </a:lnTo>
                  <a:close/>
                </a:path>
                <a:path w="7600950" h="204470">
                  <a:moveTo>
                    <a:pt x="3689223" y="139458"/>
                  </a:moveTo>
                  <a:lnTo>
                    <a:pt x="3687927" y="136296"/>
                  </a:lnTo>
                  <a:lnTo>
                    <a:pt x="3685171" y="135166"/>
                  </a:lnTo>
                  <a:lnTo>
                    <a:pt x="3682022" y="138353"/>
                  </a:lnTo>
                  <a:lnTo>
                    <a:pt x="3679850" y="142963"/>
                  </a:lnTo>
                  <a:lnTo>
                    <a:pt x="3676650" y="146075"/>
                  </a:lnTo>
                  <a:lnTo>
                    <a:pt x="3670465" y="144792"/>
                  </a:lnTo>
                  <a:lnTo>
                    <a:pt x="3669449" y="151942"/>
                  </a:lnTo>
                  <a:lnTo>
                    <a:pt x="3659657" y="146278"/>
                  </a:lnTo>
                  <a:lnTo>
                    <a:pt x="3659365" y="154495"/>
                  </a:lnTo>
                  <a:lnTo>
                    <a:pt x="3668839" y="155371"/>
                  </a:lnTo>
                  <a:lnTo>
                    <a:pt x="3676789" y="154038"/>
                  </a:lnTo>
                  <a:lnTo>
                    <a:pt x="3683292" y="150622"/>
                  </a:lnTo>
                  <a:lnTo>
                    <a:pt x="3688461" y="145249"/>
                  </a:lnTo>
                  <a:lnTo>
                    <a:pt x="3689223" y="139458"/>
                  </a:lnTo>
                  <a:close/>
                </a:path>
                <a:path w="7600950" h="204470">
                  <a:moveTo>
                    <a:pt x="3847566" y="139369"/>
                  </a:moveTo>
                  <a:lnTo>
                    <a:pt x="3844696" y="140347"/>
                  </a:lnTo>
                  <a:lnTo>
                    <a:pt x="3840391" y="139306"/>
                  </a:lnTo>
                  <a:lnTo>
                    <a:pt x="3840149" y="144132"/>
                  </a:lnTo>
                  <a:lnTo>
                    <a:pt x="3842982" y="143217"/>
                  </a:lnTo>
                  <a:lnTo>
                    <a:pt x="3847287" y="144246"/>
                  </a:lnTo>
                  <a:lnTo>
                    <a:pt x="3847566" y="139369"/>
                  </a:lnTo>
                  <a:close/>
                </a:path>
                <a:path w="7600950" h="204470">
                  <a:moveTo>
                    <a:pt x="3916502" y="147205"/>
                  </a:moveTo>
                  <a:lnTo>
                    <a:pt x="3912539" y="144449"/>
                  </a:lnTo>
                  <a:lnTo>
                    <a:pt x="3905224" y="145872"/>
                  </a:lnTo>
                  <a:lnTo>
                    <a:pt x="3904932" y="155829"/>
                  </a:lnTo>
                  <a:lnTo>
                    <a:pt x="3915740" y="156121"/>
                  </a:lnTo>
                  <a:lnTo>
                    <a:pt x="3916502" y="147205"/>
                  </a:lnTo>
                  <a:close/>
                </a:path>
                <a:path w="7600950" h="204470">
                  <a:moveTo>
                    <a:pt x="3959288" y="152336"/>
                  </a:moveTo>
                  <a:lnTo>
                    <a:pt x="3959085" y="146304"/>
                  </a:lnTo>
                  <a:lnTo>
                    <a:pt x="3958577" y="140462"/>
                  </a:lnTo>
                  <a:lnTo>
                    <a:pt x="3952367" y="142163"/>
                  </a:lnTo>
                  <a:lnTo>
                    <a:pt x="3952773" y="148069"/>
                  </a:lnTo>
                  <a:lnTo>
                    <a:pt x="3951363" y="156248"/>
                  </a:lnTo>
                  <a:lnTo>
                    <a:pt x="3955504" y="157162"/>
                  </a:lnTo>
                  <a:lnTo>
                    <a:pt x="3955834" y="154051"/>
                  </a:lnTo>
                  <a:lnTo>
                    <a:pt x="3956253" y="151295"/>
                  </a:lnTo>
                  <a:lnTo>
                    <a:pt x="3959288" y="152336"/>
                  </a:lnTo>
                  <a:close/>
                </a:path>
                <a:path w="7600950" h="204470">
                  <a:moveTo>
                    <a:pt x="4201058" y="116484"/>
                  </a:moveTo>
                  <a:lnTo>
                    <a:pt x="4199280" y="113766"/>
                  </a:lnTo>
                  <a:lnTo>
                    <a:pt x="4198264" y="112382"/>
                  </a:lnTo>
                  <a:lnTo>
                    <a:pt x="4193692" y="115963"/>
                  </a:lnTo>
                  <a:lnTo>
                    <a:pt x="4195508" y="118630"/>
                  </a:lnTo>
                  <a:lnTo>
                    <a:pt x="4196435" y="120053"/>
                  </a:lnTo>
                  <a:lnTo>
                    <a:pt x="4201058" y="116484"/>
                  </a:lnTo>
                  <a:close/>
                </a:path>
                <a:path w="7600950" h="204470">
                  <a:moveTo>
                    <a:pt x="4229824" y="122085"/>
                  </a:moveTo>
                  <a:lnTo>
                    <a:pt x="4227055" y="118148"/>
                  </a:lnTo>
                  <a:lnTo>
                    <a:pt x="4222445" y="121754"/>
                  </a:lnTo>
                  <a:lnTo>
                    <a:pt x="4224248" y="124460"/>
                  </a:lnTo>
                  <a:lnTo>
                    <a:pt x="4225214" y="125831"/>
                  </a:lnTo>
                  <a:lnTo>
                    <a:pt x="4229824" y="122085"/>
                  </a:lnTo>
                  <a:close/>
                </a:path>
                <a:path w="7600950" h="204470">
                  <a:moveTo>
                    <a:pt x="4890198" y="124244"/>
                  </a:moveTo>
                  <a:lnTo>
                    <a:pt x="4888382" y="121640"/>
                  </a:lnTo>
                  <a:lnTo>
                    <a:pt x="4887417" y="120218"/>
                  </a:lnTo>
                  <a:lnTo>
                    <a:pt x="4882781" y="123850"/>
                  </a:lnTo>
                  <a:lnTo>
                    <a:pt x="4884610" y="126453"/>
                  </a:lnTo>
                  <a:lnTo>
                    <a:pt x="4885588" y="127850"/>
                  </a:lnTo>
                  <a:lnTo>
                    <a:pt x="4890198" y="124244"/>
                  </a:lnTo>
                  <a:close/>
                </a:path>
                <a:path w="7600950" h="204470">
                  <a:moveTo>
                    <a:pt x="4909299" y="156908"/>
                  </a:moveTo>
                  <a:lnTo>
                    <a:pt x="4903241" y="160528"/>
                  </a:lnTo>
                  <a:lnTo>
                    <a:pt x="4903927" y="165646"/>
                  </a:lnTo>
                  <a:lnTo>
                    <a:pt x="4907305" y="166382"/>
                  </a:lnTo>
                  <a:lnTo>
                    <a:pt x="4909299" y="156908"/>
                  </a:lnTo>
                  <a:close/>
                </a:path>
                <a:path w="7600950" h="204470">
                  <a:moveTo>
                    <a:pt x="4924780" y="122466"/>
                  </a:moveTo>
                  <a:lnTo>
                    <a:pt x="4920627" y="119164"/>
                  </a:lnTo>
                  <a:lnTo>
                    <a:pt x="4913668" y="116560"/>
                  </a:lnTo>
                  <a:lnTo>
                    <a:pt x="4906810" y="116801"/>
                  </a:lnTo>
                  <a:lnTo>
                    <a:pt x="4902974" y="121970"/>
                  </a:lnTo>
                  <a:lnTo>
                    <a:pt x="4905768" y="123037"/>
                  </a:lnTo>
                  <a:lnTo>
                    <a:pt x="4907038" y="126187"/>
                  </a:lnTo>
                  <a:lnTo>
                    <a:pt x="4906289" y="131953"/>
                  </a:lnTo>
                  <a:lnTo>
                    <a:pt x="4915344" y="132892"/>
                  </a:lnTo>
                  <a:lnTo>
                    <a:pt x="4923980" y="133299"/>
                  </a:lnTo>
                  <a:lnTo>
                    <a:pt x="4924780" y="122466"/>
                  </a:lnTo>
                  <a:close/>
                </a:path>
                <a:path w="7600950" h="204470">
                  <a:moveTo>
                    <a:pt x="5014747" y="164401"/>
                  </a:moveTo>
                  <a:lnTo>
                    <a:pt x="5006403" y="165608"/>
                  </a:lnTo>
                  <a:lnTo>
                    <a:pt x="5001095" y="162941"/>
                  </a:lnTo>
                  <a:lnTo>
                    <a:pt x="5000472" y="154152"/>
                  </a:lnTo>
                  <a:lnTo>
                    <a:pt x="4994033" y="155130"/>
                  </a:lnTo>
                  <a:lnTo>
                    <a:pt x="4984801" y="162483"/>
                  </a:lnTo>
                  <a:lnTo>
                    <a:pt x="4978374" y="163563"/>
                  </a:lnTo>
                  <a:lnTo>
                    <a:pt x="4976939" y="158178"/>
                  </a:lnTo>
                  <a:lnTo>
                    <a:pt x="4965433" y="158673"/>
                  </a:lnTo>
                  <a:lnTo>
                    <a:pt x="4964036" y="153301"/>
                  </a:lnTo>
                  <a:lnTo>
                    <a:pt x="4957076" y="155651"/>
                  </a:lnTo>
                  <a:lnTo>
                    <a:pt x="4951171" y="154914"/>
                  </a:lnTo>
                  <a:lnTo>
                    <a:pt x="4945354" y="151955"/>
                  </a:lnTo>
                  <a:lnTo>
                    <a:pt x="4938687" y="147612"/>
                  </a:lnTo>
                  <a:lnTo>
                    <a:pt x="4935601" y="152882"/>
                  </a:lnTo>
                  <a:lnTo>
                    <a:pt x="4929898" y="152895"/>
                  </a:lnTo>
                  <a:lnTo>
                    <a:pt x="4924031" y="150152"/>
                  </a:lnTo>
                  <a:lnTo>
                    <a:pt x="4920488" y="147180"/>
                  </a:lnTo>
                  <a:lnTo>
                    <a:pt x="4919484" y="154482"/>
                  </a:lnTo>
                  <a:lnTo>
                    <a:pt x="4909578" y="148717"/>
                  </a:lnTo>
                  <a:lnTo>
                    <a:pt x="4909299" y="156908"/>
                  </a:lnTo>
                  <a:lnTo>
                    <a:pt x="4915408" y="164033"/>
                  </a:lnTo>
                  <a:lnTo>
                    <a:pt x="4923764" y="166979"/>
                  </a:lnTo>
                  <a:lnTo>
                    <a:pt x="4933035" y="166357"/>
                  </a:lnTo>
                  <a:lnTo>
                    <a:pt x="4941925" y="162737"/>
                  </a:lnTo>
                  <a:lnTo>
                    <a:pt x="4941189" y="168605"/>
                  </a:lnTo>
                  <a:lnTo>
                    <a:pt x="4942510" y="171704"/>
                  </a:lnTo>
                  <a:lnTo>
                    <a:pt x="4945291" y="172770"/>
                  </a:lnTo>
                  <a:lnTo>
                    <a:pt x="4948694" y="167055"/>
                  </a:lnTo>
                  <a:lnTo>
                    <a:pt x="4953241" y="168554"/>
                  </a:lnTo>
                  <a:lnTo>
                    <a:pt x="4958359" y="172250"/>
                  </a:lnTo>
                  <a:lnTo>
                    <a:pt x="4963490" y="173189"/>
                  </a:lnTo>
                  <a:lnTo>
                    <a:pt x="4969992" y="174028"/>
                  </a:lnTo>
                  <a:lnTo>
                    <a:pt x="4971339" y="167297"/>
                  </a:lnTo>
                  <a:lnTo>
                    <a:pt x="4978222" y="168567"/>
                  </a:lnTo>
                  <a:lnTo>
                    <a:pt x="4986477" y="175082"/>
                  </a:lnTo>
                  <a:lnTo>
                    <a:pt x="4998758" y="179565"/>
                  </a:lnTo>
                  <a:lnTo>
                    <a:pt x="5009908" y="177520"/>
                  </a:lnTo>
                  <a:lnTo>
                    <a:pt x="5014747" y="164401"/>
                  </a:lnTo>
                  <a:close/>
                </a:path>
                <a:path w="7600950" h="204470">
                  <a:moveTo>
                    <a:pt x="5040846" y="142252"/>
                  </a:moveTo>
                  <a:lnTo>
                    <a:pt x="5037975" y="139369"/>
                  </a:lnTo>
                  <a:lnTo>
                    <a:pt x="5037137" y="144995"/>
                  </a:lnTo>
                  <a:lnTo>
                    <a:pt x="5037036" y="147789"/>
                  </a:lnTo>
                  <a:lnTo>
                    <a:pt x="5039919" y="150622"/>
                  </a:lnTo>
                  <a:lnTo>
                    <a:pt x="5040769" y="145084"/>
                  </a:lnTo>
                  <a:lnTo>
                    <a:pt x="5040846" y="142252"/>
                  </a:lnTo>
                  <a:close/>
                </a:path>
                <a:path w="7600950" h="204470">
                  <a:moveTo>
                    <a:pt x="5057292" y="142925"/>
                  </a:moveTo>
                  <a:lnTo>
                    <a:pt x="5055463" y="140347"/>
                  </a:lnTo>
                  <a:lnTo>
                    <a:pt x="5054536" y="139001"/>
                  </a:lnTo>
                  <a:lnTo>
                    <a:pt x="5049863" y="142621"/>
                  </a:lnTo>
                  <a:lnTo>
                    <a:pt x="5051704" y="145326"/>
                  </a:lnTo>
                  <a:lnTo>
                    <a:pt x="5052707" y="146697"/>
                  </a:lnTo>
                  <a:lnTo>
                    <a:pt x="5057292" y="142925"/>
                  </a:lnTo>
                  <a:close/>
                </a:path>
                <a:path w="7600950" h="204470">
                  <a:moveTo>
                    <a:pt x="5065738" y="165569"/>
                  </a:moveTo>
                  <a:lnTo>
                    <a:pt x="5054549" y="162585"/>
                  </a:lnTo>
                  <a:lnTo>
                    <a:pt x="5043233" y="162026"/>
                  </a:lnTo>
                  <a:lnTo>
                    <a:pt x="5033086" y="165493"/>
                  </a:lnTo>
                  <a:lnTo>
                    <a:pt x="5025428" y="174586"/>
                  </a:lnTo>
                  <a:lnTo>
                    <a:pt x="5035766" y="172529"/>
                  </a:lnTo>
                  <a:lnTo>
                    <a:pt x="5047119" y="174891"/>
                  </a:lnTo>
                  <a:lnTo>
                    <a:pt x="5057711" y="174840"/>
                  </a:lnTo>
                  <a:lnTo>
                    <a:pt x="5065738" y="165569"/>
                  </a:lnTo>
                  <a:close/>
                </a:path>
                <a:path w="7600950" h="204470">
                  <a:moveTo>
                    <a:pt x="5083594" y="180975"/>
                  </a:moveTo>
                  <a:lnTo>
                    <a:pt x="5081587" y="173697"/>
                  </a:lnTo>
                  <a:lnTo>
                    <a:pt x="5079162" y="181317"/>
                  </a:lnTo>
                  <a:lnTo>
                    <a:pt x="5083594" y="180975"/>
                  </a:lnTo>
                  <a:close/>
                </a:path>
                <a:path w="7600950" h="204470">
                  <a:moveTo>
                    <a:pt x="5095240" y="151193"/>
                  </a:moveTo>
                  <a:lnTo>
                    <a:pt x="5090973" y="151955"/>
                  </a:lnTo>
                  <a:lnTo>
                    <a:pt x="5084940" y="150177"/>
                  </a:lnTo>
                  <a:lnTo>
                    <a:pt x="5084229" y="156070"/>
                  </a:lnTo>
                  <a:lnTo>
                    <a:pt x="5088534" y="155295"/>
                  </a:lnTo>
                  <a:lnTo>
                    <a:pt x="5094503" y="157073"/>
                  </a:lnTo>
                  <a:lnTo>
                    <a:pt x="5095240" y="151193"/>
                  </a:lnTo>
                  <a:close/>
                </a:path>
                <a:path w="7600950" h="204470">
                  <a:moveTo>
                    <a:pt x="6511887" y="200240"/>
                  </a:moveTo>
                  <a:lnTo>
                    <a:pt x="6509931" y="197688"/>
                  </a:lnTo>
                  <a:lnTo>
                    <a:pt x="6509004" y="196240"/>
                  </a:lnTo>
                  <a:lnTo>
                    <a:pt x="6504343" y="200190"/>
                  </a:lnTo>
                  <a:lnTo>
                    <a:pt x="6506248" y="202730"/>
                  </a:lnTo>
                  <a:lnTo>
                    <a:pt x="6507302" y="204012"/>
                  </a:lnTo>
                  <a:lnTo>
                    <a:pt x="6511887" y="200240"/>
                  </a:lnTo>
                  <a:close/>
                </a:path>
                <a:path w="7600950" h="204470">
                  <a:moveTo>
                    <a:pt x="7175627" y="196176"/>
                  </a:moveTo>
                  <a:lnTo>
                    <a:pt x="7173608" y="193636"/>
                  </a:lnTo>
                  <a:lnTo>
                    <a:pt x="7172553" y="192201"/>
                  </a:lnTo>
                  <a:lnTo>
                    <a:pt x="7168007" y="196227"/>
                  </a:lnTo>
                  <a:lnTo>
                    <a:pt x="7169963" y="198729"/>
                  </a:lnTo>
                  <a:lnTo>
                    <a:pt x="7171017" y="199986"/>
                  </a:lnTo>
                  <a:lnTo>
                    <a:pt x="7175627" y="196176"/>
                  </a:lnTo>
                  <a:close/>
                </a:path>
                <a:path w="7600950" h="204470">
                  <a:moveTo>
                    <a:pt x="7350036" y="191020"/>
                  </a:moveTo>
                  <a:lnTo>
                    <a:pt x="7349795" y="185953"/>
                  </a:lnTo>
                  <a:lnTo>
                    <a:pt x="7343305" y="184912"/>
                  </a:lnTo>
                  <a:lnTo>
                    <a:pt x="7342556" y="191122"/>
                  </a:lnTo>
                  <a:lnTo>
                    <a:pt x="7346721" y="190563"/>
                  </a:lnTo>
                  <a:lnTo>
                    <a:pt x="7348563" y="198285"/>
                  </a:lnTo>
                  <a:lnTo>
                    <a:pt x="7350036" y="191020"/>
                  </a:lnTo>
                  <a:close/>
                </a:path>
                <a:path w="7600950" h="204470">
                  <a:moveTo>
                    <a:pt x="7403554" y="194322"/>
                  </a:moveTo>
                  <a:lnTo>
                    <a:pt x="7402601" y="185305"/>
                  </a:lnTo>
                  <a:lnTo>
                    <a:pt x="7398385" y="180809"/>
                  </a:lnTo>
                  <a:lnTo>
                    <a:pt x="7391870" y="179489"/>
                  </a:lnTo>
                  <a:lnTo>
                    <a:pt x="7384021" y="179984"/>
                  </a:lnTo>
                  <a:lnTo>
                    <a:pt x="7386485" y="190487"/>
                  </a:lnTo>
                  <a:lnTo>
                    <a:pt x="7390549" y="196113"/>
                  </a:lnTo>
                  <a:lnTo>
                    <a:pt x="7396226" y="197269"/>
                  </a:lnTo>
                  <a:lnTo>
                    <a:pt x="7403554" y="194322"/>
                  </a:lnTo>
                  <a:close/>
                </a:path>
                <a:path w="7600950" h="204470">
                  <a:moveTo>
                    <a:pt x="7479424" y="176733"/>
                  </a:moveTo>
                  <a:lnTo>
                    <a:pt x="7476871" y="169519"/>
                  </a:lnTo>
                  <a:lnTo>
                    <a:pt x="7474864" y="177355"/>
                  </a:lnTo>
                  <a:lnTo>
                    <a:pt x="7479424" y="176733"/>
                  </a:lnTo>
                  <a:close/>
                </a:path>
                <a:path w="7600950" h="204470">
                  <a:moveTo>
                    <a:pt x="7600823" y="157416"/>
                  </a:moveTo>
                  <a:lnTo>
                    <a:pt x="7600709" y="152615"/>
                  </a:lnTo>
                  <a:lnTo>
                    <a:pt x="7597775" y="153822"/>
                  </a:lnTo>
                  <a:lnTo>
                    <a:pt x="7593152" y="152958"/>
                  </a:lnTo>
                  <a:lnTo>
                    <a:pt x="7593266" y="157746"/>
                  </a:lnTo>
                  <a:lnTo>
                    <a:pt x="7596200" y="156629"/>
                  </a:lnTo>
                  <a:lnTo>
                    <a:pt x="7600823" y="15741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9571" y="6568477"/>
              <a:ext cx="7243445" cy="128270"/>
            </a:xfrm>
            <a:custGeom>
              <a:avLst/>
              <a:gdLst/>
              <a:ahLst/>
              <a:cxnLst/>
              <a:rect l="l" t="t" r="r" b="b"/>
              <a:pathLst>
                <a:path w="7243445" h="128270">
                  <a:moveTo>
                    <a:pt x="9575" y="36398"/>
                  </a:moveTo>
                  <a:lnTo>
                    <a:pt x="3771" y="36499"/>
                  </a:lnTo>
                  <a:lnTo>
                    <a:pt x="1168" y="40741"/>
                  </a:lnTo>
                  <a:lnTo>
                    <a:pt x="0" y="47066"/>
                  </a:lnTo>
                  <a:lnTo>
                    <a:pt x="5803" y="46901"/>
                  </a:lnTo>
                  <a:lnTo>
                    <a:pt x="8394" y="42710"/>
                  </a:lnTo>
                  <a:lnTo>
                    <a:pt x="9575" y="36398"/>
                  </a:lnTo>
                  <a:close/>
                </a:path>
                <a:path w="7243445" h="128270">
                  <a:moveTo>
                    <a:pt x="62992" y="41960"/>
                  </a:moveTo>
                  <a:lnTo>
                    <a:pt x="61048" y="39458"/>
                  </a:lnTo>
                  <a:lnTo>
                    <a:pt x="60045" y="38074"/>
                  </a:lnTo>
                  <a:lnTo>
                    <a:pt x="55994" y="42113"/>
                  </a:lnTo>
                  <a:lnTo>
                    <a:pt x="57873" y="44615"/>
                  </a:lnTo>
                  <a:lnTo>
                    <a:pt x="58902" y="45834"/>
                  </a:lnTo>
                  <a:lnTo>
                    <a:pt x="62992" y="41960"/>
                  </a:lnTo>
                  <a:close/>
                </a:path>
                <a:path w="7243445" h="128270">
                  <a:moveTo>
                    <a:pt x="80708" y="18757"/>
                  </a:moveTo>
                  <a:lnTo>
                    <a:pt x="80657" y="13830"/>
                  </a:lnTo>
                  <a:lnTo>
                    <a:pt x="77965" y="15125"/>
                  </a:lnTo>
                  <a:lnTo>
                    <a:pt x="73850" y="14173"/>
                  </a:lnTo>
                  <a:lnTo>
                    <a:pt x="73952" y="19113"/>
                  </a:lnTo>
                  <a:lnTo>
                    <a:pt x="76542" y="17868"/>
                  </a:lnTo>
                  <a:lnTo>
                    <a:pt x="80708" y="18757"/>
                  </a:lnTo>
                  <a:close/>
                </a:path>
                <a:path w="7243445" h="128270">
                  <a:moveTo>
                    <a:pt x="186512" y="75311"/>
                  </a:moveTo>
                  <a:lnTo>
                    <a:pt x="184048" y="60655"/>
                  </a:lnTo>
                  <a:lnTo>
                    <a:pt x="176377" y="54216"/>
                  </a:lnTo>
                  <a:lnTo>
                    <a:pt x="167424" y="49822"/>
                  </a:lnTo>
                  <a:lnTo>
                    <a:pt x="161074" y="41325"/>
                  </a:lnTo>
                  <a:lnTo>
                    <a:pt x="154559" y="40360"/>
                  </a:lnTo>
                  <a:lnTo>
                    <a:pt x="153695" y="47104"/>
                  </a:lnTo>
                  <a:lnTo>
                    <a:pt x="147510" y="46621"/>
                  </a:lnTo>
                  <a:lnTo>
                    <a:pt x="147066" y="39433"/>
                  </a:lnTo>
                  <a:lnTo>
                    <a:pt x="144030" y="36271"/>
                  </a:lnTo>
                  <a:lnTo>
                    <a:pt x="139992" y="34632"/>
                  </a:lnTo>
                  <a:lnTo>
                    <a:pt x="136563" y="32004"/>
                  </a:lnTo>
                  <a:lnTo>
                    <a:pt x="135356" y="37439"/>
                  </a:lnTo>
                  <a:lnTo>
                    <a:pt x="124472" y="37058"/>
                  </a:lnTo>
                  <a:lnTo>
                    <a:pt x="123240" y="42532"/>
                  </a:lnTo>
                  <a:lnTo>
                    <a:pt x="129374" y="43383"/>
                  </a:lnTo>
                  <a:lnTo>
                    <a:pt x="133083" y="48133"/>
                  </a:lnTo>
                  <a:lnTo>
                    <a:pt x="136321" y="53670"/>
                  </a:lnTo>
                  <a:lnTo>
                    <a:pt x="141071" y="56870"/>
                  </a:lnTo>
                  <a:lnTo>
                    <a:pt x="141427" y="49453"/>
                  </a:lnTo>
                  <a:lnTo>
                    <a:pt x="149186" y="52019"/>
                  </a:lnTo>
                  <a:lnTo>
                    <a:pt x="154609" y="51435"/>
                  </a:lnTo>
                  <a:lnTo>
                    <a:pt x="156489" y="57277"/>
                  </a:lnTo>
                  <a:lnTo>
                    <a:pt x="158699" y="62572"/>
                  </a:lnTo>
                  <a:lnTo>
                    <a:pt x="162077" y="66116"/>
                  </a:lnTo>
                  <a:lnTo>
                    <a:pt x="165900" y="56756"/>
                  </a:lnTo>
                  <a:lnTo>
                    <a:pt x="171145" y="63042"/>
                  </a:lnTo>
                  <a:lnTo>
                    <a:pt x="177965" y="73164"/>
                  </a:lnTo>
                  <a:lnTo>
                    <a:pt x="186512" y="75311"/>
                  </a:lnTo>
                  <a:close/>
                </a:path>
                <a:path w="7243445" h="128270">
                  <a:moveTo>
                    <a:pt x="729919" y="2552"/>
                  </a:moveTo>
                  <a:lnTo>
                    <a:pt x="725678" y="3225"/>
                  </a:lnTo>
                  <a:lnTo>
                    <a:pt x="727976" y="10388"/>
                  </a:lnTo>
                  <a:lnTo>
                    <a:pt x="729919" y="2552"/>
                  </a:lnTo>
                  <a:close/>
                </a:path>
                <a:path w="7243445" h="128270">
                  <a:moveTo>
                    <a:pt x="755777" y="25298"/>
                  </a:moveTo>
                  <a:lnTo>
                    <a:pt x="753948" y="22758"/>
                  </a:lnTo>
                  <a:lnTo>
                    <a:pt x="752983" y="21361"/>
                  </a:lnTo>
                  <a:lnTo>
                    <a:pt x="748665" y="25323"/>
                  </a:lnTo>
                  <a:lnTo>
                    <a:pt x="750468" y="27863"/>
                  </a:lnTo>
                  <a:lnTo>
                    <a:pt x="751509" y="29108"/>
                  </a:lnTo>
                  <a:lnTo>
                    <a:pt x="755777" y="25298"/>
                  </a:lnTo>
                  <a:close/>
                </a:path>
                <a:path w="7243445" h="128270">
                  <a:moveTo>
                    <a:pt x="841324" y="26568"/>
                  </a:moveTo>
                  <a:lnTo>
                    <a:pt x="840701" y="18224"/>
                  </a:lnTo>
                  <a:lnTo>
                    <a:pt x="834288" y="15392"/>
                  </a:lnTo>
                  <a:lnTo>
                    <a:pt x="827011" y="16954"/>
                  </a:lnTo>
                  <a:lnTo>
                    <a:pt x="823823" y="21780"/>
                  </a:lnTo>
                  <a:lnTo>
                    <a:pt x="829513" y="21018"/>
                  </a:lnTo>
                  <a:lnTo>
                    <a:pt x="833094" y="23380"/>
                  </a:lnTo>
                  <a:lnTo>
                    <a:pt x="836409" y="26123"/>
                  </a:lnTo>
                  <a:lnTo>
                    <a:pt x="841324" y="26568"/>
                  </a:lnTo>
                  <a:close/>
                </a:path>
                <a:path w="7243445" h="128270">
                  <a:moveTo>
                    <a:pt x="911225" y="838"/>
                  </a:moveTo>
                  <a:lnTo>
                    <a:pt x="906157" y="368"/>
                  </a:lnTo>
                  <a:lnTo>
                    <a:pt x="901179" y="0"/>
                  </a:lnTo>
                  <a:lnTo>
                    <a:pt x="900645" y="5727"/>
                  </a:lnTo>
                  <a:lnTo>
                    <a:pt x="903617" y="4965"/>
                  </a:lnTo>
                  <a:lnTo>
                    <a:pt x="904024" y="7759"/>
                  </a:lnTo>
                  <a:lnTo>
                    <a:pt x="904189" y="10795"/>
                  </a:lnTo>
                  <a:lnTo>
                    <a:pt x="910196" y="12636"/>
                  </a:lnTo>
                  <a:lnTo>
                    <a:pt x="910805" y="6997"/>
                  </a:lnTo>
                  <a:lnTo>
                    <a:pt x="911225" y="838"/>
                  </a:lnTo>
                  <a:close/>
                </a:path>
                <a:path w="7243445" h="128270">
                  <a:moveTo>
                    <a:pt x="937374" y="9525"/>
                  </a:moveTo>
                  <a:lnTo>
                    <a:pt x="935050" y="5130"/>
                  </a:lnTo>
                  <a:lnTo>
                    <a:pt x="928903" y="10782"/>
                  </a:lnTo>
                  <a:lnTo>
                    <a:pt x="935456" y="14541"/>
                  </a:lnTo>
                  <a:lnTo>
                    <a:pt x="937374" y="9525"/>
                  </a:lnTo>
                  <a:close/>
                </a:path>
                <a:path w="7243445" h="128270">
                  <a:moveTo>
                    <a:pt x="960780" y="25793"/>
                  </a:moveTo>
                  <a:lnTo>
                    <a:pt x="955027" y="26390"/>
                  </a:lnTo>
                  <a:lnTo>
                    <a:pt x="953922" y="20383"/>
                  </a:lnTo>
                  <a:lnTo>
                    <a:pt x="953579" y="13322"/>
                  </a:lnTo>
                  <a:lnTo>
                    <a:pt x="950112" y="10782"/>
                  </a:lnTo>
                  <a:lnTo>
                    <a:pt x="950239" y="30657"/>
                  </a:lnTo>
                  <a:lnTo>
                    <a:pt x="954392" y="29921"/>
                  </a:lnTo>
                  <a:lnTo>
                    <a:pt x="960234" y="31508"/>
                  </a:lnTo>
                  <a:lnTo>
                    <a:pt x="960780" y="25793"/>
                  </a:lnTo>
                  <a:close/>
                </a:path>
                <a:path w="7243445" h="128270">
                  <a:moveTo>
                    <a:pt x="996708" y="203"/>
                  </a:moveTo>
                  <a:lnTo>
                    <a:pt x="992416" y="800"/>
                  </a:lnTo>
                  <a:lnTo>
                    <a:pt x="994600" y="8001"/>
                  </a:lnTo>
                  <a:lnTo>
                    <a:pt x="996708" y="203"/>
                  </a:lnTo>
                  <a:close/>
                </a:path>
                <a:path w="7243445" h="128270">
                  <a:moveTo>
                    <a:pt x="1063028" y="5676"/>
                  </a:moveTo>
                  <a:lnTo>
                    <a:pt x="1058633" y="50"/>
                  </a:lnTo>
                  <a:lnTo>
                    <a:pt x="1054455" y="2032"/>
                  </a:lnTo>
                  <a:lnTo>
                    <a:pt x="1054569" y="5829"/>
                  </a:lnTo>
                  <a:lnTo>
                    <a:pt x="1063028" y="5676"/>
                  </a:lnTo>
                  <a:close/>
                </a:path>
                <a:path w="7243445" h="128270">
                  <a:moveTo>
                    <a:pt x="1084275" y="10718"/>
                  </a:moveTo>
                  <a:lnTo>
                    <a:pt x="1081633" y="5702"/>
                  </a:lnTo>
                  <a:lnTo>
                    <a:pt x="1075817" y="5181"/>
                  </a:lnTo>
                  <a:lnTo>
                    <a:pt x="1068920" y="6172"/>
                  </a:lnTo>
                  <a:lnTo>
                    <a:pt x="1063028" y="5676"/>
                  </a:lnTo>
                  <a:lnTo>
                    <a:pt x="1065695" y="10680"/>
                  </a:lnTo>
                  <a:lnTo>
                    <a:pt x="1071511" y="11201"/>
                  </a:lnTo>
                  <a:lnTo>
                    <a:pt x="1078407" y="10210"/>
                  </a:lnTo>
                  <a:lnTo>
                    <a:pt x="1084275" y="10718"/>
                  </a:lnTo>
                  <a:close/>
                </a:path>
                <a:path w="7243445" h="128270">
                  <a:moveTo>
                    <a:pt x="1130160" y="10718"/>
                  </a:moveTo>
                  <a:lnTo>
                    <a:pt x="1126032" y="11544"/>
                  </a:lnTo>
                  <a:lnTo>
                    <a:pt x="1120127" y="9918"/>
                  </a:lnTo>
                  <a:lnTo>
                    <a:pt x="1119581" y="15633"/>
                  </a:lnTo>
                  <a:lnTo>
                    <a:pt x="1123734" y="14947"/>
                  </a:lnTo>
                  <a:lnTo>
                    <a:pt x="1129576" y="16573"/>
                  </a:lnTo>
                  <a:lnTo>
                    <a:pt x="1130160" y="10718"/>
                  </a:lnTo>
                  <a:close/>
                </a:path>
                <a:path w="7243445" h="128270">
                  <a:moveTo>
                    <a:pt x="2770340" y="22872"/>
                  </a:moveTo>
                  <a:lnTo>
                    <a:pt x="2763291" y="23126"/>
                  </a:lnTo>
                  <a:lnTo>
                    <a:pt x="2758109" y="25679"/>
                  </a:lnTo>
                  <a:lnTo>
                    <a:pt x="2753677" y="26720"/>
                  </a:lnTo>
                  <a:lnTo>
                    <a:pt x="2748838" y="22402"/>
                  </a:lnTo>
                  <a:lnTo>
                    <a:pt x="2751048" y="31902"/>
                  </a:lnTo>
                  <a:lnTo>
                    <a:pt x="2758338" y="32854"/>
                  </a:lnTo>
                  <a:lnTo>
                    <a:pt x="2766263" y="28702"/>
                  </a:lnTo>
                  <a:lnTo>
                    <a:pt x="2770340" y="22872"/>
                  </a:lnTo>
                  <a:close/>
                </a:path>
                <a:path w="7243445" h="128270">
                  <a:moveTo>
                    <a:pt x="2906941" y="20878"/>
                  </a:moveTo>
                  <a:lnTo>
                    <a:pt x="2904096" y="22009"/>
                  </a:lnTo>
                  <a:lnTo>
                    <a:pt x="2899867" y="20840"/>
                  </a:lnTo>
                  <a:lnTo>
                    <a:pt x="2899626" y="25781"/>
                  </a:lnTo>
                  <a:lnTo>
                    <a:pt x="2902381" y="24676"/>
                  </a:lnTo>
                  <a:lnTo>
                    <a:pt x="2906649" y="25793"/>
                  </a:lnTo>
                  <a:lnTo>
                    <a:pt x="2906941" y="20878"/>
                  </a:lnTo>
                  <a:close/>
                </a:path>
                <a:path w="7243445" h="128270">
                  <a:moveTo>
                    <a:pt x="2960586" y="32118"/>
                  </a:moveTo>
                  <a:lnTo>
                    <a:pt x="2954401" y="31711"/>
                  </a:lnTo>
                  <a:lnTo>
                    <a:pt x="2951238" y="35750"/>
                  </a:lnTo>
                  <a:lnTo>
                    <a:pt x="2949473" y="41821"/>
                  </a:lnTo>
                  <a:lnTo>
                    <a:pt x="2955696" y="42354"/>
                  </a:lnTo>
                  <a:lnTo>
                    <a:pt x="2958833" y="38354"/>
                  </a:lnTo>
                  <a:lnTo>
                    <a:pt x="2960586" y="32118"/>
                  </a:lnTo>
                  <a:close/>
                </a:path>
                <a:path w="7243445" h="128270">
                  <a:moveTo>
                    <a:pt x="2970885" y="52476"/>
                  </a:moveTo>
                  <a:lnTo>
                    <a:pt x="2962325" y="47332"/>
                  </a:lnTo>
                  <a:lnTo>
                    <a:pt x="2953245" y="49149"/>
                  </a:lnTo>
                  <a:lnTo>
                    <a:pt x="2946539" y="57442"/>
                  </a:lnTo>
                  <a:lnTo>
                    <a:pt x="2945053" y="71742"/>
                  </a:lnTo>
                  <a:lnTo>
                    <a:pt x="2954096" y="70662"/>
                  </a:lnTo>
                  <a:lnTo>
                    <a:pt x="2961182" y="66763"/>
                  </a:lnTo>
                  <a:lnTo>
                    <a:pt x="2966669" y="60528"/>
                  </a:lnTo>
                  <a:lnTo>
                    <a:pt x="2970885" y="52476"/>
                  </a:lnTo>
                  <a:close/>
                </a:path>
                <a:path w="7243445" h="128270">
                  <a:moveTo>
                    <a:pt x="2992831" y="37998"/>
                  </a:moveTo>
                  <a:lnTo>
                    <a:pt x="2990075" y="38989"/>
                  </a:lnTo>
                  <a:lnTo>
                    <a:pt x="2985706" y="37947"/>
                  </a:lnTo>
                  <a:lnTo>
                    <a:pt x="2985516" y="42735"/>
                  </a:lnTo>
                  <a:lnTo>
                    <a:pt x="2988360" y="41706"/>
                  </a:lnTo>
                  <a:lnTo>
                    <a:pt x="2992653" y="42748"/>
                  </a:lnTo>
                  <a:lnTo>
                    <a:pt x="2992831" y="37998"/>
                  </a:lnTo>
                  <a:close/>
                </a:path>
                <a:path w="7243445" h="128270">
                  <a:moveTo>
                    <a:pt x="3035808" y="49085"/>
                  </a:moveTo>
                  <a:lnTo>
                    <a:pt x="3026092" y="45135"/>
                  </a:lnTo>
                  <a:lnTo>
                    <a:pt x="3014256" y="43192"/>
                  </a:lnTo>
                  <a:lnTo>
                    <a:pt x="3003245" y="45212"/>
                  </a:lnTo>
                  <a:lnTo>
                    <a:pt x="2996031" y="53124"/>
                  </a:lnTo>
                  <a:lnTo>
                    <a:pt x="3003994" y="54800"/>
                  </a:lnTo>
                  <a:lnTo>
                    <a:pt x="3008617" y="55410"/>
                  </a:lnTo>
                  <a:lnTo>
                    <a:pt x="3013252" y="55029"/>
                  </a:lnTo>
                  <a:lnTo>
                    <a:pt x="3021279" y="53771"/>
                  </a:lnTo>
                  <a:lnTo>
                    <a:pt x="3025889" y="60350"/>
                  </a:lnTo>
                  <a:lnTo>
                    <a:pt x="3034525" y="60579"/>
                  </a:lnTo>
                  <a:lnTo>
                    <a:pt x="3035808" y="49085"/>
                  </a:lnTo>
                  <a:close/>
                </a:path>
                <a:path w="7243445" h="128270">
                  <a:moveTo>
                    <a:pt x="3057601" y="44577"/>
                  </a:moveTo>
                  <a:lnTo>
                    <a:pt x="3051365" y="44196"/>
                  </a:lnTo>
                  <a:lnTo>
                    <a:pt x="3048266" y="48196"/>
                  </a:lnTo>
                  <a:lnTo>
                    <a:pt x="3046476" y="54394"/>
                  </a:lnTo>
                  <a:lnTo>
                    <a:pt x="3052699" y="54724"/>
                  </a:lnTo>
                  <a:lnTo>
                    <a:pt x="3055848" y="50774"/>
                  </a:lnTo>
                  <a:lnTo>
                    <a:pt x="3057601" y="44577"/>
                  </a:lnTo>
                  <a:close/>
                </a:path>
                <a:path w="7243445" h="128270">
                  <a:moveTo>
                    <a:pt x="3068180" y="49898"/>
                  </a:moveTo>
                  <a:lnTo>
                    <a:pt x="3061944" y="48437"/>
                  </a:lnTo>
                  <a:lnTo>
                    <a:pt x="3060916" y="54749"/>
                  </a:lnTo>
                  <a:lnTo>
                    <a:pt x="3064929" y="54267"/>
                  </a:lnTo>
                  <a:lnTo>
                    <a:pt x="3066300" y="62039"/>
                  </a:lnTo>
                  <a:lnTo>
                    <a:pt x="3068104" y="54940"/>
                  </a:lnTo>
                  <a:lnTo>
                    <a:pt x="3068180" y="49898"/>
                  </a:lnTo>
                  <a:close/>
                </a:path>
                <a:path w="7243445" h="128270">
                  <a:moveTo>
                    <a:pt x="3106089" y="53441"/>
                  </a:moveTo>
                  <a:lnTo>
                    <a:pt x="3104286" y="50825"/>
                  </a:lnTo>
                  <a:lnTo>
                    <a:pt x="3103359" y="49377"/>
                  </a:lnTo>
                  <a:lnTo>
                    <a:pt x="3098749" y="53162"/>
                  </a:lnTo>
                  <a:lnTo>
                    <a:pt x="3100540" y="55778"/>
                  </a:lnTo>
                  <a:lnTo>
                    <a:pt x="3101454" y="57061"/>
                  </a:lnTo>
                  <a:lnTo>
                    <a:pt x="3106089" y="53441"/>
                  </a:lnTo>
                  <a:close/>
                </a:path>
                <a:path w="7243445" h="128270">
                  <a:moveTo>
                    <a:pt x="3118243" y="66141"/>
                  </a:moveTo>
                  <a:lnTo>
                    <a:pt x="3115729" y="61061"/>
                  </a:lnTo>
                  <a:lnTo>
                    <a:pt x="3109811" y="60388"/>
                  </a:lnTo>
                  <a:lnTo>
                    <a:pt x="3102762" y="61188"/>
                  </a:lnTo>
                  <a:lnTo>
                    <a:pt x="3096806" y="60540"/>
                  </a:lnTo>
                  <a:lnTo>
                    <a:pt x="3096056" y="50558"/>
                  </a:lnTo>
                  <a:lnTo>
                    <a:pt x="3091243" y="46139"/>
                  </a:lnTo>
                  <a:lnTo>
                    <a:pt x="3085630" y="47625"/>
                  </a:lnTo>
                  <a:lnTo>
                    <a:pt x="3082493" y="55321"/>
                  </a:lnTo>
                  <a:lnTo>
                    <a:pt x="3088678" y="53606"/>
                  </a:lnTo>
                  <a:lnTo>
                    <a:pt x="3089224" y="59347"/>
                  </a:lnTo>
                  <a:lnTo>
                    <a:pt x="3089440" y="65405"/>
                  </a:lnTo>
                  <a:lnTo>
                    <a:pt x="3118243" y="66141"/>
                  </a:lnTo>
                  <a:close/>
                </a:path>
                <a:path w="7243445" h="128270">
                  <a:moveTo>
                    <a:pt x="3149854" y="34607"/>
                  </a:moveTo>
                  <a:lnTo>
                    <a:pt x="3147085" y="30568"/>
                  </a:lnTo>
                  <a:lnTo>
                    <a:pt x="3142500" y="34188"/>
                  </a:lnTo>
                  <a:lnTo>
                    <a:pt x="3144329" y="36791"/>
                  </a:lnTo>
                  <a:lnTo>
                    <a:pt x="3145256" y="38188"/>
                  </a:lnTo>
                  <a:lnTo>
                    <a:pt x="3149854" y="34607"/>
                  </a:lnTo>
                  <a:close/>
                </a:path>
                <a:path w="7243445" h="128270">
                  <a:moveTo>
                    <a:pt x="3227044" y="43980"/>
                  </a:moveTo>
                  <a:lnTo>
                    <a:pt x="3222688" y="39687"/>
                  </a:lnTo>
                  <a:lnTo>
                    <a:pt x="3218904" y="35852"/>
                  </a:lnTo>
                  <a:lnTo>
                    <a:pt x="3215589" y="35991"/>
                  </a:lnTo>
                  <a:lnTo>
                    <a:pt x="3212668" y="43611"/>
                  </a:lnTo>
                  <a:lnTo>
                    <a:pt x="3218662" y="44754"/>
                  </a:lnTo>
                  <a:lnTo>
                    <a:pt x="3222904" y="50584"/>
                  </a:lnTo>
                  <a:lnTo>
                    <a:pt x="3225622" y="53009"/>
                  </a:lnTo>
                  <a:lnTo>
                    <a:pt x="3227044" y="43980"/>
                  </a:lnTo>
                  <a:close/>
                </a:path>
                <a:path w="7243445" h="128270">
                  <a:moveTo>
                    <a:pt x="3238004" y="39192"/>
                  </a:moveTo>
                  <a:lnTo>
                    <a:pt x="3232912" y="38493"/>
                  </a:lnTo>
                  <a:lnTo>
                    <a:pt x="3229495" y="35534"/>
                  </a:lnTo>
                  <a:lnTo>
                    <a:pt x="3227590" y="35585"/>
                  </a:lnTo>
                  <a:lnTo>
                    <a:pt x="3227044" y="43980"/>
                  </a:lnTo>
                  <a:lnTo>
                    <a:pt x="3232124" y="44526"/>
                  </a:lnTo>
                  <a:lnTo>
                    <a:pt x="3237255" y="45059"/>
                  </a:lnTo>
                  <a:lnTo>
                    <a:pt x="3238004" y="39192"/>
                  </a:lnTo>
                  <a:close/>
                </a:path>
                <a:path w="7243445" h="128270">
                  <a:moveTo>
                    <a:pt x="3288449" y="40462"/>
                  </a:moveTo>
                  <a:lnTo>
                    <a:pt x="3281515" y="42672"/>
                  </a:lnTo>
                  <a:lnTo>
                    <a:pt x="3281896" y="47345"/>
                  </a:lnTo>
                  <a:lnTo>
                    <a:pt x="3285540" y="48577"/>
                  </a:lnTo>
                  <a:lnTo>
                    <a:pt x="3288449" y="40462"/>
                  </a:lnTo>
                  <a:close/>
                </a:path>
                <a:path w="7243445" h="128270">
                  <a:moveTo>
                    <a:pt x="3292500" y="39649"/>
                  </a:moveTo>
                  <a:lnTo>
                    <a:pt x="3290544" y="35623"/>
                  </a:lnTo>
                  <a:lnTo>
                    <a:pt x="3288588" y="35572"/>
                  </a:lnTo>
                  <a:lnTo>
                    <a:pt x="3288449" y="40462"/>
                  </a:lnTo>
                  <a:lnTo>
                    <a:pt x="3292500" y="39649"/>
                  </a:lnTo>
                  <a:close/>
                </a:path>
                <a:path w="7243445" h="128270">
                  <a:moveTo>
                    <a:pt x="3300425" y="25285"/>
                  </a:moveTo>
                  <a:lnTo>
                    <a:pt x="3296043" y="25781"/>
                  </a:lnTo>
                  <a:lnTo>
                    <a:pt x="3298063" y="33108"/>
                  </a:lnTo>
                  <a:lnTo>
                    <a:pt x="3300425" y="25285"/>
                  </a:lnTo>
                  <a:close/>
                </a:path>
                <a:path w="7243445" h="128270">
                  <a:moveTo>
                    <a:pt x="3333178" y="54152"/>
                  </a:moveTo>
                  <a:lnTo>
                    <a:pt x="3331324" y="51536"/>
                  </a:lnTo>
                  <a:lnTo>
                    <a:pt x="3330410" y="50228"/>
                  </a:lnTo>
                  <a:lnTo>
                    <a:pt x="3325850" y="53809"/>
                  </a:lnTo>
                  <a:lnTo>
                    <a:pt x="3327616" y="56515"/>
                  </a:lnTo>
                  <a:lnTo>
                    <a:pt x="3328581" y="57950"/>
                  </a:lnTo>
                  <a:lnTo>
                    <a:pt x="3333178" y="54152"/>
                  </a:lnTo>
                  <a:close/>
                </a:path>
                <a:path w="7243445" h="128270">
                  <a:moveTo>
                    <a:pt x="3362020" y="54889"/>
                  </a:moveTo>
                  <a:lnTo>
                    <a:pt x="3360216" y="52273"/>
                  </a:lnTo>
                  <a:lnTo>
                    <a:pt x="3359226" y="50939"/>
                  </a:lnTo>
                  <a:lnTo>
                    <a:pt x="3354679" y="54533"/>
                  </a:lnTo>
                  <a:lnTo>
                    <a:pt x="3356457" y="57238"/>
                  </a:lnTo>
                  <a:lnTo>
                    <a:pt x="3357384" y="58699"/>
                  </a:lnTo>
                  <a:lnTo>
                    <a:pt x="3362020" y="54889"/>
                  </a:lnTo>
                  <a:close/>
                </a:path>
                <a:path w="7243445" h="128270">
                  <a:moveTo>
                    <a:pt x="3379038" y="46875"/>
                  </a:moveTo>
                  <a:lnTo>
                    <a:pt x="3375558" y="41922"/>
                  </a:lnTo>
                  <a:lnTo>
                    <a:pt x="3367697" y="42494"/>
                  </a:lnTo>
                  <a:lnTo>
                    <a:pt x="3367646" y="49784"/>
                  </a:lnTo>
                  <a:lnTo>
                    <a:pt x="3370605" y="53162"/>
                  </a:lnTo>
                  <a:lnTo>
                    <a:pt x="3374694" y="55029"/>
                  </a:lnTo>
                  <a:lnTo>
                    <a:pt x="3378060" y="57810"/>
                  </a:lnTo>
                  <a:lnTo>
                    <a:pt x="3379038" y="46875"/>
                  </a:lnTo>
                  <a:close/>
                </a:path>
                <a:path w="7243445" h="128270">
                  <a:moveTo>
                    <a:pt x="3461677" y="34912"/>
                  </a:moveTo>
                  <a:lnTo>
                    <a:pt x="3453282" y="36372"/>
                  </a:lnTo>
                  <a:lnTo>
                    <a:pt x="3447846" y="33756"/>
                  </a:lnTo>
                  <a:lnTo>
                    <a:pt x="3443795" y="29540"/>
                  </a:lnTo>
                  <a:lnTo>
                    <a:pt x="3441750" y="34353"/>
                  </a:lnTo>
                  <a:lnTo>
                    <a:pt x="3436645" y="34645"/>
                  </a:lnTo>
                  <a:lnTo>
                    <a:pt x="3432289" y="36017"/>
                  </a:lnTo>
                  <a:lnTo>
                    <a:pt x="3432530" y="44145"/>
                  </a:lnTo>
                  <a:lnTo>
                    <a:pt x="3440671" y="44437"/>
                  </a:lnTo>
                  <a:lnTo>
                    <a:pt x="3448862" y="44805"/>
                  </a:lnTo>
                  <a:lnTo>
                    <a:pt x="3456140" y="43802"/>
                  </a:lnTo>
                  <a:lnTo>
                    <a:pt x="3461537" y="39979"/>
                  </a:lnTo>
                  <a:lnTo>
                    <a:pt x="3461677" y="34912"/>
                  </a:lnTo>
                  <a:close/>
                </a:path>
                <a:path w="7243445" h="128270">
                  <a:moveTo>
                    <a:pt x="3483165" y="40538"/>
                  </a:moveTo>
                  <a:lnTo>
                    <a:pt x="3461537" y="39979"/>
                  </a:lnTo>
                  <a:lnTo>
                    <a:pt x="3466668" y="47447"/>
                  </a:lnTo>
                  <a:lnTo>
                    <a:pt x="3473716" y="53378"/>
                  </a:lnTo>
                  <a:lnTo>
                    <a:pt x="3480066" y="52743"/>
                  </a:lnTo>
                  <a:lnTo>
                    <a:pt x="3483165" y="40538"/>
                  </a:lnTo>
                  <a:close/>
                </a:path>
                <a:path w="7243445" h="128270">
                  <a:moveTo>
                    <a:pt x="3569449" y="57721"/>
                  </a:moveTo>
                  <a:lnTo>
                    <a:pt x="3561080" y="56464"/>
                  </a:lnTo>
                  <a:lnTo>
                    <a:pt x="3554196" y="50165"/>
                  </a:lnTo>
                  <a:lnTo>
                    <a:pt x="3547757" y="46228"/>
                  </a:lnTo>
                  <a:lnTo>
                    <a:pt x="3540722" y="52031"/>
                  </a:lnTo>
                  <a:lnTo>
                    <a:pt x="3542703" y="52082"/>
                  </a:lnTo>
                  <a:lnTo>
                    <a:pt x="3544671" y="56108"/>
                  </a:lnTo>
                  <a:lnTo>
                    <a:pt x="3540582" y="56946"/>
                  </a:lnTo>
                  <a:lnTo>
                    <a:pt x="3534867" y="56413"/>
                  </a:lnTo>
                  <a:lnTo>
                    <a:pt x="3538093" y="44246"/>
                  </a:lnTo>
                  <a:lnTo>
                    <a:pt x="3530028" y="46685"/>
                  </a:lnTo>
                  <a:lnTo>
                    <a:pt x="3523208" y="47815"/>
                  </a:lnTo>
                  <a:lnTo>
                    <a:pt x="3531819" y="54940"/>
                  </a:lnTo>
                  <a:lnTo>
                    <a:pt x="3526104" y="56565"/>
                  </a:lnTo>
                  <a:lnTo>
                    <a:pt x="3516338" y="57302"/>
                  </a:lnTo>
                  <a:lnTo>
                    <a:pt x="3509797" y="53797"/>
                  </a:lnTo>
                  <a:lnTo>
                    <a:pt x="3504260" y="48983"/>
                  </a:lnTo>
                  <a:lnTo>
                    <a:pt x="3497491" y="45821"/>
                  </a:lnTo>
                  <a:lnTo>
                    <a:pt x="3500158" y="57962"/>
                  </a:lnTo>
                  <a:lnTo>
                    <a:pt x="3509302" y="61683"/>
                  </a:lnTo>
                  <a:lnTo>
                    <a:pt x="3520529" y="62699"/>
                  </a:lnTo>
                  <a:lnTo>
                    <a:pt x="3529431" y="66763"/>
                  </a:lnTo>
                  <a:lnTo>
                    <a:pt x="3537978" y="66382"/>
                  </a:lnTo>
                  <a:lnTo>
                    <a:pt x="3545255" y="67652"/>
                  </a:lnTo>
                  <a:lnTo>
                    <a:pt x="3551821" y="69875"/>
                  </a:lnTo>
                  <a:lnTo>
                    <a:pt x="3558197" y="72390"/>
                  </a:lnTo>
                  <a:lnTo>
                    <a:pt x="3557955" y="64274"/>
                  </a:lnTo>
                  <a:lnTo>
                    <a:pt x="3562324" y="62877"/>
                  </a:lnTo>
                  <a:lnTo>
                    <a:pt x="3567442" y="62560"/>
                  </a:lnTo>
                  <a:lnTo>
                    <a:pt x="3569449" y="57721"/>
                  </a:lnTo>
                  <a:close/>
                </a:path>
                <a:path w="7243445" h="128270">
                  <a:moveTo>
                    <a:pt x="3582098" y="60604"/>
                  </a:moveTo>
                  <a:lnTo>
                    <a:pt x="3580333" y="57988"/>
                  </a:lnTo>
                  <a:lnTo>
                    <a:pt x="3579342" y="56667"/>
                  </a:lnTo>
                  <a:lnTo>
                    <a:pt x="3574770" y="60248"/>
                  </a:lnTo>
                  <a:lnTo>
                    <a:pt x="3576536" y="62953"/>
                  </a:lnTo>
                  <a:lnTo>
                    <a:pt x="3577488" y="64401"/>
                  </a:lnTo>
                  <a:lnTo>
                    <a:pt x="3582098" y="60604"/>
                  </a:lnTo>
                  <a:close/>
                </a:path>
                <a:path w="7243445" h="128270">
                  <a:moveTo>
                    <a:pt x="3597287" y="36169"/>
                  </a:moveTo>
                  <a:lnTo>
                    <a:pt x="3595484" y="33540"/>
                  </a:lnTo>
                  <a:lnTo>
                    <a:pt x="3594531" y="32080"/>
                  </a:lnTo>
                  <a:lnTo>
                    <a:pt x="3589947" y="35775"/>
                  </a:lnTo>
                  <a:lnTo>
                    <a:pt x="3591763" y="38366"/>
                  </a:lnTo>
                  <a:lnTo>
                    <a:pt x="3592677" y="39814"/>
                  </a:lnTo>
                  <a:lnTo>
                    <a:pt x="3597287" y="36169"/>
                  </a:lnTo>
                  <a:close/>
                </a:path>
                <a:path w="7243445" h="128270">
                  <a:moveTo>
                    <a:pt x="3623703" y="59143"/>
                  </a:moveTo>
                  <a:lnTo>
                    <a:pt x="3618636" y="59537"/>
                  </a:lnTo>
                  <a:lnTo>
                    <a:pt x="3615144" y="62242"/>
                  </a:lnTo>
                  <a:lnTo>
                    <a:pt x="3611359" y="64541"/>
                  </a:lnTo>
                  <a:lnTo>
                    <a:pt x="3605453" y="63728"/>
                  </a:lnTo>
                  <a:lnTo>
                    <a:pt x="3605352" y="60642"/>
                  </a:lnTo>
                  <a:lnTo>
                    <a:pt x="3605123" y="57823"/>
                  </a:lnTo>
                  <a:lnTo>
                    <a:pt x="3601999" y="58572"/>
                  </a:lnTo>
                  <a:lnTo>
                    <a:pt x="3602456" y="66992"/>
                  </a:lnTo>
                  <a:lnTo>
                    <a:pt x="3604831" y="71526"/>
                  </a:lnTo>
                  <a:lnTo>
                    <a:pt x="3608425" y="72186"/>
                  </a:lnTo>
                  <a:lnTo>
                    <a:pt x="3612515" y="68948"/>
                  </a:lnTo>
                  <a:lnTo>
                    <a:pt x="3611219" y="77012"/>
                  </a:lnTo>
                  <a:lnTo>
                    <a:pt x="3617023" y="82384"/>
                  </a:lnTo>
                  <a:lnTo>
                    <a:pt x="3619652" y="73990"/>
                  </a:lnTo>
                  <a:lnTo>
                    <a:pt x="3616147" y="71424"/>
                  </a:lnTo>
                  <a:lnTo>
                    <a:pt x="3618433" y="68173"/>
                  </a:lnTo>
                  <a:lnTo>
                    <a:pt x="3622332" y="64122"/>
                  </a:lnTo>
                  <a:lnTo>
                    <a:pt x="3623703" y="59143"/>
                  </a:lnTo>
                  <a:close/>
                </a:path>
                <a:path w="7243445" h="128270">
                  <a:moveTo>
                    <a:pt x="3640671" y="37325"/>
                  </a:moveTo>
                  <a:lnTo>
                    <a:pt x="3637915" y="33235"/>
                  </a:lnTo>
                  <a:lnTo>
                    <a:pt x="3633343" y="36918"/>
                  </a:lnTo>
                  <a:lnTo>
                    <a:pt x="3635146" y="39522"/>
                  </a:lnTo>
                  <a:lnTo>
                    <a:pt x="3636073" y="40957"/>
                  </a:lnTo>
                  <a:lnTo>
                    <a:pt x="3640671" y="37325"/>
                  </a:lnTo>
                  <a:close/>
                </a:path>
                <a:path w="7243445" h="128270">
                  <a:moveTo>
                    <a:pt x="3727005" y="54533"/>
                  </a:moveTo>
                  <a:lnTo>
                    <a:pt x="3725214" y="51854"/>
                  </a:lnTo>
                  <a:lnTo>
                    <a:pt x="3724249" y="50533"/>
                  </a:lnTo>
                  <a:lnTo>
                    <a:pt x="3719665" y="54190"/>
                  </a:lnTo>
                  <a:lnTo>
                    <a:pt x="3721481" y="56819"/>
                  </a:lnTo>
                  <a:lnTo>
                    <a:pt x="3722420" y="58204"/>
                  </a:lnTo>
                  <a:lnTo>
                    <a:pt x="3727005" y="54533"/>
                  </a:lnTo>
                  <a:close/>
                </a:path>
                <a:path w="7243445" h="128270">
                  <a:moveTo>
                    <a:pt x="3917213" y="42075"/>
                  </a:moveTo>
                  <a:lnTo>
                    <a:pt x="3914381" y="43065"/>
                  </a:lnTo>
                  <a:lnTo>
                    <a:pt x="3910088" y="42024"/>
                  </a:lnTo>
                  <a:lnTo>
                    <a:pt x="3909860" y="46812"/>
                  </a:lnTo>
                  <a:lnTo>
                    <a:pt x="3912755" y="45796"/>
                  </a:lnTo>
                  <a:lnTo>
                    <a:pt x="3917023" y="46863"/>
                  </a:lnTo>
                  <a:lnTo>
                    <a:pt x="3917213" y="42075"/>
                  </a:lnTo>
                  <a:close/>
                </a:path>
                <a:path w="7243445" h="128270">
                  <a:moveTo>
                    <a:pt x="4010317" y="49631"/>
                  </a:moveTo>
                  <a:lnTo>
                    <a:pt x="4003891" y="49314"/>
                  </a:lnTo>
                  <a:lnTo>
                    <a:pt x="4006138" y="55054"/>
                  </a:lnTo>
                  <a:lnTo>
                    <a:pt x="4009682" y="53352"/>
                  </a:lnTo>
                  <a:lnTo>
                    <a:pt x="4010317" y="49631"/>
                  </a:lnTo>
                  <a:close/>
                </a:path>
                <a:path w="7243445" h="128270">
                  <a:moveTo>
                    <a:pt x="4036707" y="70840"/>
                  </a:moveTo>
                  <a:lnTo>
                    <a:pt x="4032377" y="65074"/>
                  </a:lnTo>
                  <a:lnTo>
                    <a:pt x="4034078" y="69075"/>
                  </a:lnTo>
                  <a:lnTo>
                    <a:pt x="4023360" y="72656"/>
                  </a:lnTo>
                  <a:lnTo>
                    <a:pt x="4024884" y="74866"/>
                  </a:lnTo>
                  <a:lnTo>
                    <a:pt x="4028884" y="76225"/>
                  </a:lnTo>
                  <a:lnTo>
                    <a:pt x="4034193" y="74726"/>
                  </a:lnTo>
                  <a:lnTo>
                    <a:pt x="4036707" y="70840"/>
                  </a:lnTo>
                  <a:close/>
                </a:path>
                <a:path w="7243445" h="128270">
                  <a:moveTo>
                    <a:pt x="4248302" y="73266"/>
                  </a:moveTo>
                  <a:lnTo>
                    <a:pt x="4246473" y="70599"/>
                  </a:lnTo>
                  <a:lnTo>
                    <a:pt x="4245534" y="69176"/>
                  </a:lnTo>
                  <a:lnTo>
                    <a:pt x="4240911" y="72758"/>
                  </a:lnTo>
                  <a:lnTo>
                    <a:pt x="4242740" y="75425"/>
                  </a:lnTo>
                  <a:lnTo>
                    <a:pt x="4243667" y="76847"/>
                  </a:lnTo>
                  <a:lnTo>
                    <a:pt x="4248302" y="73266"/>
                  </a:lnTo>
                  <a:close/>
                </a:path>
                <a:path w="7243445" h="128270">
                  <a:moveTo>
                    <a:pt x="4333291" y="82816"/>
                  </a:moveTo>
                  <a:lnTo>
                    <a:pt x="4330420" y="83820"/>
                  </a:lnTo>
                  <a:lnTo>
                    <a:pt x="4326128" y="82715"/>
                  </a:lnTo>
                  <a:lnTo>
                    <a:pt x="4325886" y="87655"/>
                  </a:lnTo>
                  <a:lnTo>
                    <a:pt x="4328744" y="86550"/>
                  </a:lnTo>
                  <a:lnTo>
                    <a:pt x="4333024" y="87591"/>
                  </a:lnTo>
                  <a:lnTo>
                    <a:pt x="4333291" y="82816"/>
                  </a:lnTo>
                  <a:close/>
                </a:path>
                <a:path w="7243445" h="128270">
                  <a:moveTo>
                    <a:pt x="4644644" y="63246"/>
                  </a:moveTo>
                  <a:lnTo>
                    <a:pt x="4642815" y="60617"/>
                  </a:lnTo>
                  <a:lnTo>
                    <a:pt x="4641850" y="59156"/>
                  </a:lnTo>
                  <a:lnTo>
                    <a:pt x="4637278" y="62890"/>
                  </a:lnTo>
                  <a:lnTo>
                    <a:pt x="4639043" y="65455"/>
                  </a:lnTo>
                  <a:lnTo>
                    <a:pt x="4639996" y="66903"/>
                  </a:lnTo>
                  <a:lnTo>
                    <a:pt x="4644644" y="63246"/>
                  </a:lnTo>
                  <a:close/>
                </a:path>
                <a:path w="7243445" h="128270">
                  <a:moveTo>
                    <a:pt x="4695126" y="84391"/>
                  </a:moveTo>
                  <a:lnTo>
                    <a:pt x="4693285" y="81724"/>
                  </a:lnTo>
                  <a:lnTo>
                    <a:pt x="4692281" y="80302"/>
                  </a:lnTo>
                  <a:lnTo>
                    <a:pt x="4687684" y="83896"/>
                  </a:lnTo>
                  <a:lnTo>
                    <a:pt x="4689513" y="86563"/>
                  </a:lnTo>
                  <a:lnTo>
                    <a:pt x="4690491" y="87985"/>
                  </a:lnTo>
                  <a:lnTo>
                    <a:pt x="4695126" y="84391"/>
                  </a:lnTo>
                  <a:close/>
                </a:path>
                <a:path w="7243445" h="128270">
                  <a:moveTo>
                    <a:pt x="4736871" y="87642"/>
                  </a:moveTo>
                  <a:lnTo>
                    <a:pt x="4729937" y="88684"/>
                  </a:lnTo>
                  <a:lnTo>
                    <a:pt x="4728972" y="81838"/>
                  </a:lnTo>
                  <a:lnTo>
                    <a:pt x="4722419" y="82397"/>
                  </a:lnTo>
                  <a:lnTo>
                    <a:pt x="4722203" y="90233"/>
                  </a:lnTo>
                  <a:lnTo>
                    <a:pt x="4727689" y="93459"/>
                  </a:lnTo>
                  <a:lnTo>
                    <a:pt x="4734141" y="92468"/>
                  </a:lnTo>
                  <a:lnTo>
                    <a:pt x="4736871" y="87642"/>
                  </a:lnTo>
                  <a:close/>
                </a:path>
                <a:path w="7243445" h="128270">
                  <a:moveTo>
                    <a:pt x="4787735" y="64008"/>
                  </a:moveTo>
                  <a:lnTo>
                    <a:pt x="4781245" y="63804"/>
                  </a:lnTo>
                  <a:lnTo>
                    <a:pt x="4783544" y="69456"/>
                  </a:lnTo>
                  <a:lnTo>
                    <a:pt x="4787100" y="67703"/>
                  </a:lnTo>
                  <a:lnTo>
                    <a:pt x="4787735" y="64008"/>
                  </a:lnTo>
                  <a:close/>
                </a:path>
                <a:path w="7243445" h="128270">
                  <a:moveTo>
                    <a:pt x="5112245" y="96151"/>
                  </a:moveTo>
                  <a:lnTo>
                    <a:pt x="5110111" y="89027"/>
                  </a:lnTo>
                  <a:lnTo>
                    <a:pt x="5107775" y="96596"/>
                  </a:lnTo>
                  <a:lnTo>
                    <a:pt x="5112245" y="96151"/>
                  </a:lnTo>
                  <a:close/>
                </a:path>
                <a:path w="7243445" h="128270">
                  <a:moveTo>
                    <a:pt x="5119560" y="102768"/>
                  </a:moveTo>
                  <a:lnTo>
                    <a:pt x="5116766" y="98374"/>
                  </a:lnTo>
                  <a:lnTo>
                    <a:pt x="5112245" y="96151"/>
                  </a:lnTo>
                  <a:lnTo>
                    <a:pt x="5111420" y="100253"/>
                  </a:lnTo>
                  <a:lnTo>
                    <a:pt x="5108435" y="101142"/>
                  </a:lnTo>
                  <a:lnTo>
                    <a:pt x="5108321" y="106184"/>
                  </a:lnTo>
                  <a:lnTo>
                    <a:pt x="5114125" y="111417"/>
                  </a:lnTo>
                  <a:lnTo>
                    <a:pt x="5119179" y="111252"/>
                  </a:lnTo>
                  <a:lnTo>
                    <a:pt x="5119560" y="102768"/>
                  </a:lnTo>
                  <a:close/>
                </a:path>
                <a:path w="7243445" h="128270">
                  <a:moveTo>
                    <a:pt x="5155908" y="107048"/>
                  </a:moveTo>
                  <a:lnTo>
                    <a:pt x="5152796" y="107721"/>
                  </a:lnTo>
                  <a:lnTo>
                    <a:pt x="5152504" y="105003"/>
                  </a:lnTo>
                  <a:lnTo>
                    <a:pt x="5152377" y="101930"/>
                  </a:lnTo>
                  <a:lnTo>
                    <a:pt x="5145036" y="101803"/>
                  </a:lnTo>
                  <a:lnTo>
                    <a:pt x="5144389" y="109105"/>
                  </a:lnTo>
                  <a:lnTo>
                    <a:pt x="5148694" y="112598"/>
                  </a:lnTo>
                  <a:lnTo>
                    <a:pt x="5153888" y="112001"/>
                  </a:lnTo>
                  <a:lnTo>
                    <a:pt x="5155908" y="107048"/>
                  </a:lnTo>
                  <a:close/>
                </a:path>
                <a:path w="7243445" h="128270">
                  <a:moveTo>
                    <a:pt x="5204345" y="107315"/>
                  </a:moveTo>
                  <a:lnTo>
                    <a:pt x="5203964" y="101295"/>
                  </a:lnTo>
                  <a:lnTo>
                    <a:pt x="5203736" y="97815"/>
                  </a:lnTo>
                  <a:lnTo>
                    <a:pt x="5198122" y="97421"/>
                  </a:lnTo>
                  <a:lnTo>
                    <a:pt x="5198122" y="105333"/>
                  </a:lnTo>
                  <a:lnTo>
                    <a:pt x="5193563" y="108978"/>
                  </a:lnTo>
                  <a:lnTo>
                    <a:pt x="5192534" y="107708"/>
                  </a:lnTo>
                  <a:lnTo>
                    <a:pt x="5192369" y="107467"/>
                  </a:lnTo>
                  <a:lnTo>
                    <a:pt x="5190668" y="105105"/>
                  </a:lnTo>
                  <a:lnTo>
                    <a:pt x="5195189" y="101358"/>
                  </a:lnTo>
                  <a:lnTo>
                    <a:pt x="5196319" y="102730"/>
                  </a:lnTo>
                  <a:lnTo>
                    <a:pt x="5198122" y="105333"/>
                  </a:lnTo>
                  <a:lnTo>
                    <a:pt x="5198122" y="97421"/>
                  </a:lnTo>
                  <a:lnTo>
                    <a:pt x="5194249" y="97129"/>
                  </a:lnTo>
                  <a:lnTo>
                    <a:pt x="5186667" y="99809"/>
                  </a:lnTo>
                  <a:lnTo>
                    <a:pt x="5180292" y="101358"/>
                  </a:lnTo>
                  <a:lnTo>
                    <a:pt x="5174412" y="97294"/>
                  </a:lnTo>
                  <a:lnTo>
                    <a:pt x="5172710" y="103505"/>
                  </a:lnTo>
                  <a:lnTo>
                    <a:pt x="5169560" y="107467"/>
                  </a:lnTo>
                  <a:lnTo>
                    <a:pt x="5163236" y="107188"/>
                  </a:lnTo>
                  <a:lnTo>
                    <a:pt x="5162461" y="100838"/>
                  </a:lnTo>
                  <a:lnTo>
                    <a:pt x="5156073" y="102019"/>
                  </a:lnTo>
                  <a:lnTo>
                    <a:pt x="5155958" y="105333"/>
                  </a:lnTo>
                  <a:lnTo>
                    <a:pt x="5156009" y="107188"/>
                  </a:lnTo>
                  <a:lnTo>
                    <a:pt x="5159286" y="111048"/>
                  </a:lnTo>
                  <a:lnTo>
                    <a:pt x="5160175" y="118351"/>
                  </a:lnTo>
                  <a:lnTo>
                    <a:pt x="5161559" y="125031"/>
                  </a:lnTo>
                  <a:lnTo>
                    <a:pt x="5166436" y="127177"/>
                  </a:lnTo>
                  <a:lnTo>
                    <a:pt x="5165979" y="121221"/>
                  </a:lnTo>
                  <a:lnTo>
                    <a:pt x="5167477" y="118287"/>
                  </a:lnTo>
                  <a:lnTo>
                    <a:pt x="5170284" y="117221"/>
                  </a:lnTo>
                  <a:lnTo>
                    <a:pt x="5174627" y="121145"/>
                  </a:lnTo>
                  <a:lnTo>
                    <a:pt x="5177599" y="119646"/>
                  </a:lnTo>
                  <a:lnTo>
                    <a:pt x="5179479" y="117221"/>
                  </a:lnTo>
                  <a:lnTo>
                    <a:pt x="5180622" y="115747"/>
                  </a:lnTo>
                  <a:lnTo>
                    <a:pt x="5185092" y="112433"/>
                  </a:lnTo>
                  <a:lnTo>
                    <a:pt x="5188280" y="116420"/>
                  </a:lnTo>
                  <a:lnTo>
                    <a:pt x="5193208" y="118046"/>
                  </a:lnTo>
                  <a:lnTo>
                    <a:pt x="5199634" y="117754"/>
                  </a:lnTo>
                  <a:lnTo>
                    <a:pt x="5199469" y="112433"/>
                  </a:lnTo>
                  <a:lnTo>
                    <a:pt x="5199367" y="108978"/>
                  </a:lnTo>
                  <a:lnTo>
                    <a:pt x="5199367" y="108762"/>
                  </a:lnTo>
                  <a:lnTo>
                    <a:pt x="5204345" y="107315"/>
                  </a:lnTo>
                  <a:close/>
                </a:path>
                <a:path w="7243445" h="128270">
                  <a:moveTo>
                    <a:pt x="5339448" y="87630"/>
                  </a:moveTo>
                  <a:lnTo>
                    <a:pt x="5336527" y="84645"/>
                  </a:lnTo>
                  <a:lnTo>
                    <a:pt x="5335727" y="90195"/>
                  </a:lnTo>
                  <a:lnTo>
                    <a:pt x="5335663" y="93091"/>
                  </a:lnTo>
                  <a:lnTo>
                    <a:pt x="5338584" y="95999"/>
                  </a:lnTo>
                  <a:lnTo>
                    <a:pt x="5339385" y="90271"/>
                  </a:lnTo>
                  <a:lnTo>
                    <a:pt x="5339448" y="87630"/>
                  </a:lnTo>
                  <a:close/>
                </a:path>
                <a:path w="7243445" h="128270">
                  <a:moveTo>
                    <a:pt x="5390693" y="86296"/>
                  </a:moveTo>
                  <a:lnTo>
                    <a:pt x="5385524" y="86601"/>
                  </a:lnTo>
                  <a:lnTo>
                    <a:pt x="5379364" y="85521"/>
                  </a:lnTo>
                  <a:lnTo>
                    <a:pt x="5374284" y="85979"/>
                  </a:lnTo>
                  <a:lnTo>
                    <a:pt x="5372354" y="90855"/>
                  </a:lnTo>
                  <a:lnTo>
                    <a:pt x="5377739" y="93268"/>
                  </a:lnTo>
                  <a:lnTo>
                    <a:pt x="5382565" y="94767"/>
                  </a:lnTo>
                  <a:lnTo>
                    <a:pt x="5386870" y="93154"/>
                  </a:lnTo>
                  <a:lnTo>
                    <a:pt x="5390693" y="86296"/>
                  </a:lnTo>
                  <a:close/>
                </a:path>
                <a:path w="7243445" h="128270">
                  <a:moveTo>
                    <a:pt x="5897588" y="88214"/>
                  </a:moveTo>
                  <a:lnTo>
                    <a:pt x="5896699" y="82016"/>
                  </a:lnTo>
                  <a:lnTo>
                    <a:pt x="5890323" y="83146"/>
                  </a:lnTo>
                  <a:lnTo>
                    <a:pt x="5890222" y="88138"/>
                  </a:lnTo>
                  <a:lnTo>
                    <a:pt x="5897588" y="88214"/>
                  </a:lnTo>
                  <a:close/>
                </a:path>
                <a:path w="7243445" h="128270">
                  <a:moveTo>
                    <a:pt x="5970562" y="111709"/>
                  </a:moveTo>
                  <a:lnTo>
                    <a:pt x="5967374" y="103962"/>
                  </a:lnTo>
                  <a:lnTo>
                    <a:pt x="5963539" y="109588"/>
                  </a:lnTo>
                  <a:lnTo>
                    <a:pt x="5966942" y="112877"/>
                  </a:lnTo>
                  <a:lnTo>
                    <a:pt x="5970562" y="111709"/>
                  </a:lnTo>
                  <a:close/>
                </a:path>
                <a:path w="7243445" h="128270">
                  <a:moveTo>
                    <a:pt x="6796760" y="116332"/>
                  </a:moveTo>
                  <a:lnTo>
                    <a:pt x="6796710" y="107454"/>
                  </a:lnTo>
                  <a:lnTo>
                    <a:pt x="6792493" y="110858"/>
                  </a:lnTo>
                  <a:lnTo>
                    <a:pt x="6793928" y="115646"/>
                  </a:lnTo>
                  <a:lnTo>
                    <a:pt x="6796760" y="116332"/>
                  </a:lnTo>
                  <a:close/>
                </a:path>
                <a:path w="7243445" h="128270">
                  <a:moveTo>
                    <a:pt x="6823024" y="107061"/>
                  </a:moveTo>
                  <a:lnTo>
                    <a:pt x="6818554" y="107911"/>
                  </a:lnTo>
                  <a:lnTo>
                    <a:pt x="6812343" y="106387"/>
                  </a:lnTo>
                  <a:lnTo>
                    <a:pt x="6811797" y="112293"/>
                  </a:lnTo>
                  <a:lnTo>
                    <a:pt x="6816230" y="111379"/>
                  </a:lnTo>
                  <a:lnTo>
                    <a:pt x="6822491" y="112915"/>
                  </a:lnTo>
                  <a:lnTo>
                    <a:pt x="6823024" y="107061"/>
                  </a:lnTo>
                  <a:close/>
                </a:path>
                <a:path w="7243445" h="128270">
                  <a:moveTo>
                    <a:pt x="6842036" y="109601"/>
                  </a:moveTo>
                  <a:lnTo>
                    <a:pt x="6841693" y="101879"/>
                  </a:lnTo>
                  <a:lnTo>
                    <a:pt x="6834746" y="102641"/>
                  </a:lnTo>
                  <a:lnTo>
                    <a:pt x="6829209" y="105295"/>
                  </a:lnTo>
                  <a:lnTo>
                    <a:pt x="6826859" y="112077"/>
                  </a:lnTo>
                  <a:lnTo>
                    <a:pt x="6832562" y="112039"/>
                  </a:lnTo>
                  <a:lnTo>
                    <a:pt x="6838302" y="112102"/>
                  </a:lnTo>
                  <a:lnTo>
                    <a:pt x="6842036" y="109601"/>
                  </a:lnTo>
                  <a:close/>
                </a:path>
                <a:path w="7243445" h="128270">
                  <a:moveTo>
                    <a:pt x="6924383" y="100672"/>
                  </a:moveTo>
                  <a:lnTo>
                    <a:pt x="6921297" y="97942"/>
                  </a:lnTo>
                  <a:lnTo>
                    <a:pt x="6918172" y="95465"/>
                  </a:lnTo>
                  <a:lnTo>
                    <a:pt x="6913004" y="95770"/>
                  </a:lnTo>
                  <a:lnTo>
                    <a:pt x="6913118" y="100838"/>
                  </a:lnTo>
                  <a:lnTo>
                    <a:pt x="6916140" y="104190"/>
                  </a:lnTo>
                  <a:lnTo>
                    <a:pt x="6923557" y="108432"/>
                  </a:lnTo>
                  <a:lnTo>
                    <a:pt x="6924383" y="100672"/>
                  </a:lnTo>
                  <a:close/>
                </a:path>
                <a:path w="7243445" h="128270">
                  <a:moveTo>
                    <a:pt x="6937299" y="88049"/>
                  </a:moveTo>
                  <a:lnTo>
                    <a:pt x="6935330" y="85483"/>
                  </a:lnTo>
                  <a:lnTo>
                    <a:pt x="6934238" y="84048"/>
                  </a:lnTo>
                  <a:lnTo>
                    <a:pt x="6929691" y="87972"/>
                  </a:lnTo>
                  <a:lnTo>
                    <a:pt x="6931647" y="90601"/>
                  </a:lnTo>
                  <a:lnTo>
                    <a:pt x="6932739" y="91986"/>
                  </a:lnTo>
                  <a:lnTo>
                    <a:pt x="6937299" y="88049"/>
                  </a:lnTo>
                  <a:close/>
                </a:path>
                <a:path w="7243445" h="128270">
                  <a:moveTo>
                    <a:pt x="6939381" y="100431"/>
                  </a:moveTo>
                  <a:lnTo>
                    <a:pt x="6930479" y="97028"/>
                  </a:lnTo>
                  <a:lnTo>
                    <a:pt x="6929285" y="101511"/>
                  </a:lnTo>
                  <a:lnTo>
                    <a:pt x="6933133" y="105448"/>
                  </a:lnTo>
                  <a:lnTo>
                    <a:pt x="6939381" y="100431"/>
                  </a:lnTo>
                  <a:close/>
                </a:path>
                <a:path w="7243445" h="128270">
                  <a:moveTo>
                    <a:pt x="6969480" y="104749"/>
                  </a:moveTo>
                  <a:lnTo>
                    <a:pt x="6969430" y="99999"/>
                  </a:lnTo>
                  <a:lnTo>
                    <a:pt x="6958177" y="100164"/>
                  </a:lnTo>
                  <a:lnTo>
                    <a:pt x="6951802" y="100723"/>
                  </a:lnTo>
                  <a:lnTo>
                    <a:pt x="6951700" y="103466"/>
                  </a:lnTo>
                  <a:lnTo>
                    <a:pt x="6955815" y="105778"/>
                  </a:lnTo>
                  <a:lnTo>
                    <a:pt x="6962064" y="105016"/>
                  </a:lnTo>
                  <a:lnTo>
                    <a:pt x="6964947" y="103886"/>
                  </a:lnTo>
                  <a:lnTo>
                    <a:pt x="6969480" y="104749"/>
                  </a:lnTo>
                  <a:close/>
                </a:path>
                <a:path w="7243445" h="128270">
                  <a:moveTo>
                    <a:pt x="6988315" y="104635"/>
                  </a:moveTo>
                  <a:lnTo>
                    <a:pt x="6983552" y="104482"/>
                  </a:lnTo>
                  <a:lnTo>
                    <a:pt x="6983006" y="98386"/>
                  </a:lnTo>
                  <a:lnTo>
                    <a:pt x="6976986" y="99885"/>
                  </a:lnTo>
                  <a:lnTo>
                    <a:pt x="6976643" y="107200"/>
                  </a:lnTo>
                  <a:lnTo>
                    <a:pt x="6981215" y="110528"/>
                  </a:lnTo>
                  <a:lnTo>
                    <a:pt x="6986498" y="109728"/>
                  </a:lnTo>
                  <a:lnTo>
                    <a:pt x="6988315" y="104635"/>
                  </a:lnTo>
                  <a:close/>
                </a:path>
                <a:path w="7243445" h="128270">
                  <a:moveTo>
                    <a:pt x="7022058" y="99225"/>
                  </a:moveTo>
                  <a:lnTo>
                    <a:pt x="7010806" y="99390"/>
                  </a:lnTo>
                  <a:lnTo>
                    <a:pt x="7006349" y="100291"/>
                  </a:lnTo>
                  <a:lnTo>
                    <a:pt x="7000087" y="98755"/>
                  </a:lnTo>
                  <a:lnTo>
                    <a:pt x="6999656" y="104470"/>
                  </a:lnTo>
                  <a:lnTo>
                    <a:pt x="7010908" y="104305"/>
                  </a:lnTo>
                  <a:lnTo>
                    <a:pt x="7015277" y="103555"/>
                  </a:lnTo>
                  <a:lnTo>
                    <a:pt x="7021576" y="105092"/>
                  </a:lnTo>
                  <a:lnTo>
                    <a:pt x="7022058" y="99225"/>
                  </a:lnTo>
                  <a:close/>
                </a:path>
                <a:path w="7243445" h="128270">
                  <a:moveTo>
                    <a:pt x="7069429" y="100799"/>
                  </a:moveTo>
                  <a:lnTo>
                    <a:pt x="7067397" y="98259"/>
                  </a:lnTo>
                  <a:lnTo>
                    <a:pt x="7066331" y="96888"/>
                  </a:lnTo>
                  <a:lnTo>
                    <a:pt x="7061657" y="100749"/>
                  </a:lnTo>
                  <a:lnTo>
                    <a:pt x="7063702" y="103301"/>
                  </a:lnTo>
                  <a:lnTo>
                    <a:pt x="7064794" y="104648"/>
                  </a:lnTo>
                  <a:lnTo>
                    <a:pt x="7069429" y="100799"/>
                  </a:lnTo>
                  <a:close/>
                </a:path>
                <a:path w="7243445" h="128270">
                  <a:moveTo>
                    <a:pt x="7192937" y="78803"/>
                  </a:moveTo>
                  <a:lnTo>
                    <a:pt x="7192899" y="74028"/>
                  </a:lnTo>
                  <a:lnTo>
                    <a:pt x="7189978" y="75184"/>
                  </a:lnTo>
                  <a:lnTo>
                    <a:pt x="7185380" y="74409"/>
                  </a:lnTo>
                  <a:lnTo>
                    <a:pt x="7185419" y="79197"/>
                  </a:lnTo>
                  <a:lnTo>
                    <a:pt x="7188301" y="78016"/>
                  </a:lnTo>
                  <a:lnTo>
                    <a:pt x="7192937" y="78803"/>
                  </a:lnTo>
                  <a:close/>
                </a:path>
                <a:path w="7243445" h="128270">
                  <a:moveTo>
                    <a:pt x="7233145" y="75222"/>
                  </a:moveTo>
                  <a:lnTo>
                    <a:pt x="7231088" y="72720"/>
                  </a:lnTo>
                  <a:lnTo>
                    <a:pt x="7229996" y="71310"/>
                  </a:lnTo>
                  <a:lnTo>
                    <a:pt x="7225335" y="75285"/>
                  </a:lnTo>
                  <a:lnTo>
                    <a:pt x="7227417" y="77762"/>
                  </a:lnTo>
                  <a:lnTo>
                    <a:pt x="7228535" y="79133"/>
                  </a:lnTo>
                  <a:lnTo>
                    <a:pt x="7233145" y="75222"/>
                  </a:lnTo>
                  <a:close/>
                </a:path>
                <a:path w="7243445" h="128270">
                  <a:moveTo>
                    <a:pt x="7242950" y="109347"/>
                  </a:moveTo>
                  <a:lnTo>
                    <a:pt x="7239813" y="102336"/>
                  </a:lnTo>
                  <a:lnTo>
                    <a:pt x="7235787" y="108140"/>
                  </a:lnTo>
                  <a:lnTo>
                    <a:pt x="7230465" y="112433"/>
                  </a:lnTo>
                  <a:lnTo>
                    <a:pt x="7226236" y="118046"/>
                  </a:lnTo>
                  <a:lnTo>
                    <a:pt x="7225449" y="127825"/>
                  </a:lnTo>
                  <a:lnTo>
                    <a:pt x="7234644" y="126758"/>
                  </a:lnTo>
                  <a:lnTo>
                    <a:pt x="7240854" y="119049"/>
                  </a:lnTo>
                  <a:lnTo>
                    <a:pt x="7242950" y="10934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6727" y="6596036"/>
              <a:ext cx="7296150" cy="114300"/>
            </a:xfrm>
            <a:custGeom>
              <a:avLst/>
              <a:gdLst/>
              <a:ahLst/>
              <a:cxnLst/>
              <a:rect l="l" t="t" r="r" b="b"/>
              <a:pathLst>
                <a:path w="7296150" h="114300">
                  <a:moveTo>
                    <a:pt x="6680" y="37096"/>
                  </a:moveTo>
                  <a:lnTo>
                    <a:pt x="6388" y="32080"/>
                  </a:lnTo>
                  <a:lnTo>
                    <a:pt x="495" y="31140"/>
                  </a:lnTo>
                  <a:lnTo>
                    <a:pt x="0" y="37477"/>
                  </a:lnTo>
                  <a:lnTo>
                    <a:pt x="3746" y="36804"/>
                  </a:lnTo>
                  <a:lnTo>
                    <a:pt x="5600" y="44373"/>
                  </a:lnTo>
                  <a:lnTo>
                    <a:pt x="6680" y="37096"/>
                  </a:lnTo>
                  <a:close/>
                </a:path>
                <a:path w="7296150" h="114300">
                  <a:moveTo>
                    <a:pt x="20396" y="41351"/>
                  </a:moveTo>
                  <a:lnTo>
                    <a:pt x="20205" y="35928"/>
                  </a:lnTo>
                  <a:lnTo>
                    <a:pt x="18110" y="28752"/>
                  </a:lnTo>
                  <a:lnTo>
                    <a:pt x="16789" y="36537"/>
                  </a:lnTo>
                  <a:lnTo>
                    <a:pt x="16916" y="41744"/>
                  </a:lnTo>
                  <a:lnTo>
                    <a:pt x="19024" y="49009"/>
                  </a:lnTo>
                  <a:lnTo>
                    <a:pt x="20396" y="41351"/>
                  </a:lnTo>
                  <a:close/>
                </a:path>
                <a:path w="7296150" h="114300">
                  <a:moveTo>
                    <a:pt x="190868" y="39331"/>
                  </a:moveTo>
                  <a:lnTo>
                    <a:pt x="183654" y="34442"/>
                  </a:lnTo>
                  <a:lnTo>
                    <a:pt x="182613" y="39065"/>
                  </a:lnTo>
                  <a:lnTo>
                    <a:pt x="185686" y="43815"/>
                  </a:lnTo>
                  <a:lnTo>
                    <a:pt x="190868" y="39331"/>
                  </a:lnTo>
                  <a:close/>
                </a:path>
                <a:path w="7296150" h="114300">
                  <a:moveTo>
                    <a:pt x="209740" y="36372"/>
                  </a:moveTo>
                  <a:lnTo>
                    <a:pt x="207860" y="33883"/>
                  </a:lnTo>
                  <a:lnTo>
                    <a:pt x="206857" y="32423"/>
                  </a:lnTo>
                  <a:lnTo>
                    <a:pt x="202730" y="36385"/>
                  </a:lnTo>
                  <a:lnTo>
                    <a:pt x="204584" y="38887"/>
                  </a:lnTo>
                  <a:lnTo>
                    <a:pt x="205663" y="40309"/>
                  </a:lnTo>
                  <a:lnTo>
                    <a:pt x="209740" y="36372"/>
                  </a:lnTo>
                  <a:close/>
                </a:path>
                <a:path w="7296150" h="114300">
                  <a:moveTo>
                    <a:pt x="681393" y="16941"/>
                  </a:moveTo>
                  <a:lnTo>
                    <a:pt x="674979" y="14465"/>
                  </a:lnTo>
                  <a:lnTo>
                    <a:pt x="669315" y="13538"/>
                  </a:lnTo>
                  <a:lnTo>
                    <a:pt x="664464" y="15646"/>
                  </a:lnTo>
                  <a:lnTo>
                    <a:pt x="660501" y="22263"/>
                  </a:lnTo>
                  <a:lnTo>
                    <a:pt x="666305" y="21691"/>
                  </a:lnTo>
                  <a:lnTo>
                    <a:pt x="673150" y="22580"/>
                  </a:lnTo>
                  <a:lnTo>
                    <a:pt x="678878" y="21983"/>
                  </a:lnTo>
                  <a:lnTo>
                    <a:pt x="681393" y="16941"/>
                  </a:lnTo>
                  <a:close/>
                </a:path>
                <a:path w="7296150" h="114300">
                  <a:moveTo>
                    <a:pt x="691921" y="21805"/>
                  </a:moveTo>
                  <a:lnTo>
                    <a:pt x="691845" y="18427"/>
                  </a:lnTo>
                  <a:lnTo>
                    <a:pt x="691730" y="11798"/>
                  </a:lnTo>
                  <a:lnTo>
                    <a:pt x="684796" y="11887"/>
                  </a:lnTo>
                  <a:lnTo>
                    <a:pt x="684987" y="21894"/>
                  </a:lnTo>
                  <a:lnTo>
                    <a:pt x="691921" y="21805"/>
                  </a:lnTo>
                  <a:close/>
                </a:path>
                <a:path w="7296150" h="114300">
                  <a:moveTo>
                    <a:pt x="775462" y="5549"/>
                  </a:moveTo>
                  <a:lnTo>
                    <a:pt x="773049" y="0"/>
                  </a:lnTo>
                  <a:lnTo>
                    <a:pt x="769708" y="1879"/>
                  </a:lnTo>
                  <a:lnTo>
                    <a:pt x="769251" y="5588"/>
                  </a:lnTo>
                  <a:lnTo>
                    <a:pt x="775462" y="5549"/>
                  </a:lnTo>
                  <a:close/>
                </a:path>
                <a:path w="7296150" h="114300">
                  <a:moveTo>
                    <a:pt x="782129" y="7810"/>
                  </a:moveTo>
                  <a:lnTo>
                    <a:pt x="775462" y="5549"/>
                  </a:lnTo>
                  <a:lnTo>
                    <a:pt x="778179" y="13627"/>
                  </a:lnTo>
                  <a:lnTo>
                    <a:pt x="781710" y="12446"/>
                  </a:lnTo>
                  <a:lnTo>
                    <a:pt x="782129" y="7810"/>
                  </a:lnTo>
                  <a:close/>
                </a:path>
                <a:path w="7296150" h="114300">
                  <a:moveTo>
                    <a:pt x="2002358" y="24142"/>
                  </a:moveTo>
                  <a:lnTo>
                    <a:pt x="1995995" y="24091"/>
                  </a:lnTo>
                  <a:lnTo>
                    <a:pt x="1996452" y="27813"/>
                  </a:lnTo>
                  <a:lnTo>
                    <a:pt x="1999856" y="29705"/>
                  </a:lnTo>
                  <a:lnTo>
                    <a:pt x="2002358" y="24142"/>
                  </a:lnTo>
                  <a:close/>
                </a:path>
                <a:path w="7296150" h="114300">
                  <a:moveTo>
                    <a:pt x="2156129" y="26390"/>
                  </a:moveTo>
                  <a:lnTo>
                    <a:pt x="2154415" y="19024"/>
                  </a:lnTo>
                  <a:lnTo>
                    <a:pt x="2152396" y="26758"/>
                  </a:lnTo>
                  <a:lnTo>
                    <a:pt x="2148636" y="26885"/>
                  </a:lnTo>
                  <a:lnTo>
                    <a:pt x="2149449" y="33058"/>
                  </a:lnTo>
                  <a:lnTo>
                    <a:pt x="2155875" y="31711"/>
                  </a:lnTo>
                  <a:lnTo>
                    <a:pt x="2156129" y="26390"/>
                  </a:lnTo>
                  <a:close/>
                </a:path>
                <a:path w="7296150" h="114300">
                  <a:moveTo>
                    <a:pt x="2425674" y="34010"/>
                  </a:moveTo>
                  <a:lnTo>
                    <a:pt x="2423896" y="31457"/>
                  </a:lnTo>
                  <a:lnTo>
                    <a:pt x="2422982" y="29921"/>
                  </a:lnTo>
                  <a:lnTo>
                    <a:pt x="2418435" y="33680"/>
                  </a:lnTo>
                  <a:lnTo>
                    <a:pt x="2420239" y="36271"/>
                  </a:lnTo>
                  <a:lnTo>
                    <a:pt x="2421191" y="37757"/>
                  </a:lnTo>
                  <a:lnTo>
                    <a:pt x="2425674" y="34010"/>
                  </a:lnTo>
                  <a:close/>
                </a:path>
                <a:path w="7296150" h="114300">
                  <a:moveTo>
                    <a:pt x="2547543" y="36601"/>
                  </a:moveTo>
                  <a:lnTo>
                    <a:pt x="2545778" y="34036"/>
                  </a:lnTo>
                  <a:lnTo>
                    <a:pt x="2544813" y="32499"/>
                  </a:lnTo>
                  <a:lnTo>
                    <a:pt x="2540266" y="36245"/>
                  </a:lnTo>
                  <a:lnTo>
                    <a:pt x="2542057" y="38836"/>
                  </a:lnTo>
                  <a:lnTo>
                    <a:pt x="2543060" y="40335"/>
                  </a:lnTo>
                  <a:lnTo>
                    <a:pt x="2547543" y="36601"/>
                  </a:lnTo>
                  <a:close/>
                </a:path>
                <a:path w="7296150" h="114300">
                  <a:moveTo>
                    <a:pt x="2594584" y="22707"/>
                  </a:moveTo>
                  <a:lnTo>
                    <a:pt x="2592794" y="20002"/>
                  </a:lnTo>
                  <a:lnTo>
                    <a:pt x="2591803" y="18605"/>
                  </a:lnTo>
                  <a:lnTo>
                    <a:pt x="2587269" y="22377"/>
                  </a:lnTo>
                  <a:lnTo>
                    <a:pt x="2589047" y="24968"/>
                  </a:lnTo>
                  <a:lnTo>
                    <a:pt x="2590050" y="26314"/>
                  </a:lnTo>
                  <a:lnTo>
                    <a:pt x="2594584" y="22707"/>
                  </a:lnTo>
                  <a:close/>
                </a:path>
                <a:path w="7296150" h="114300">
                  <a:moveTo>
                    <a:pt x="2608618" y="37973"/>
                  </a:moveTo>
                  <a:lnTo>
                    <a:pt x="2606751" y="35394"/>
                  </a:lnTo>
                  <a:lnTo>
                    <a:pt x="2605824" y="33870"/>
                  </a:lnTo>
                  <a:lnTo>
                    <a:pt x="2601264" y="37604"/>
                  </a:lnTo>
                  <a:lnTo>
                    <a:pt x="2603055" y="40208"/>
                  </a:lnTo>
                  <a:lnTo>
                    <a:pt x="2604020" y="41681"/>
                  </a:lnTo>
                  <a:lnTo>
                    <a:pt x="2608618" y="37973"/>
                  </a:lnTo>
                  <a:close/>
                </a:path>
                <a:path w="7296150" h="114300">
                  <a:moveTo>
                    <a:pt x="2618016" y="15697"/>
                  </a:moveTo>
                  <a:lnTo>
                    <a:pt x="2609164" y="14643"/>
                  </a:lnTo>
                  <a:lnTo>
                    <a:pt x="2603093" y="17932"/>
                  </a:lnTo>
                  <a:lnTo>
                    <a:pt x="2599817" y="25209"/>
                  </a:lnTo>
                  <a:lnTo>
                    <a:pt x="2605189" y="29552"/>
                  </a:lnTo>
                  <a:lnTo>
                    <a:pt x="2610447" y="28143"/>
                  </a:lnTo>
                  <a:lnTo>
                    <a:pt x="2614942" y="22885"/>
                  </a:lnTo>
                  <a:lnTo>
                    <a:pt x="2618016" y="15697"/>
                  </a:lnTo>
                  <a:close/>
                </a:path>
                <a:path w="7296150" h="114300">
                  <a:moveTo>
                    <a:pt x="2634157" y="18630"/>
                  </a:moveTo>
                  <a:lnTo>
                    <a:pt x="2632367" y="16027"/>
                  </a:lnTo>
                  <a:lnTo>
                    <a:pt x="2631440" y="14605"/>
                  </a:lnTo>
                  <a:lnTo>
                    <a:pt x="2626868" y="18224"/>
                  </a:lnTo>
                  <a:lnTo>
                    <a:pt x="2628658" y="20802"/>
                  </a:lnTo>
                  <a:lnTo>
                    <a:pt x="2629649" y="22225"/>
                  </a:lnTo>
                  <a:lnTo>
                    <a:pt x="2634157" y="18630"/>
                  </a:lnTo>
                  <a:close/>
                </a:path>
                <a:path w="7296150" h="114300">
                  <a:moveTo>
                    <a:pt x="2646603" y="21209"/>
                  </a:moveTo>
                  <a:lnTo>
                    <a:pt x="2642603" y="21564"/>
                  </a:lnTo>
                  <a:lnTo>
                    <a:pt x="2641168" y="13817"/>
                  </a:lnTo>
                  <a:lnTo>
                    <a:pt x="2639428" y="21043"/>
                  </a:lnTo>
                  <a:lnTo>
                    <a:pt x="2639339" y="26098"/>
                  </a:lnTo>
                  <a:lnTo>
                    <a:pt x="2645524" y="27559"/>
                  </a:lnTo>
                  <a:lnTo>
                    <a:pt x="2646603" y="21209"/>
                  </a:lnTo>
                  <a:close/>
                </a:path>
                <a:path w="7296150" h="114300">
                  <a:moveTo>
                    <a:pt x="2676741" y="39509"/>
                  </a:moveTo>
                  <a:lnTo>
                    <a:pt x="2674988" y="36931"/>
                  </a:lnTo>
                  <a:lnTo>
                    <a:pt x="2673959" y="35394"/>
                  </a:lnTo>
                  <a:lnTo>
                    <a:pt x="2669451" y="39141"/>
                  </a:lnTo>
                  <a:lnTo>
                    <a:pt x="2671254" y="41744"/>
                  </a:lnTo>
                  <a:lnTo>
                    <a:pt x="2672194" y="43218"/>
                  </a:lnTo>
                  <a:lnTo>
                    <a:pt x="2676741" y="39509"/>
                  </a:lnTo>
                  <a:close/>
                </a:path>
                <a:path w="7296150" h="114300">
                  <a:moveTo>
                    <a:pt x="2746819" y="33515"/>
                  </a:moveTo>
                  <a:lnTo>
                    <a:pt x="2745625" y="22644"/>
                  </a:lnTo>
                  <a:lnTo>
                    <a:pt x="2740190" y="19202"/>
                  </a:lnTo>
                  <a:lnTo>
                    <a:pt x="2733624" y="21564"/>
                  </a:lnTo>
                  <a:lnTo>
                    <a:pt x="2729014" y="28105"/>
                  </a:lnTo>
                  <a:lnTo>
                    <a:pt x="2734030" y="28714"/>
                  </a:lnTo>
                  <a:lnTo>
                    <a:pt x="2737345" y="31559"/>
                  </a:lnTo>
                  <a:lnTo>
                    <a:pt x="2740939" y="34036"/>
                  </a:lnTo>
                  <a:lnTo>
                    <a:pt x="2746819" y="33515"/>
                  </a:lnTo>
                  <a:close/>
                </a:path>
                <a:path w="7296150" h="114300">
                  <a:moveTo>
                    <a:pt x="2790101" y="24434"/>
                  </a:moveTo>
                  <a:lnTo>
                    <a:pt x="2783001" y="24269"/>
                  </a:lnTo>
                  <a:lnTo>
                    <a:pt x="2782925" y="27559"/>
                  </a:lnTo>
                  <a:lnTo>
                    <a:pt x="2782747" y="34328"/>
                  </a:lnTo>
                  <a:lnTo>
                    <a:pt x="2789847" y="34480"/>
                  </a:lnTo>
                  <a:lnTo>
                    <a:pt x="2790012" y="27724"/>
                  </a:lnTo>
                  <a:lnTo>
                    <a:pt x="2790101" y="24434"/>
                  </a:lnTo>
                  <a:close/>
                </a:path>
                <a:path w="7296150" h="114300">
                  <a:moveTo>
                    <a:pt x="2808059" y="24815"/>
                  </a:moveTo>
                  <a:lnTo>
                    <a:pt x="2801874" y="23380"/>
                  </a:lnTo>
                  <a:lnTo>
                    <a:pt x="2800794" y="29718"/>
                  </a:lnTo>
                  <a:lnTo>
                    <a:pt x="2804833" y="29273"/>
                  </a:lnTo>
                  <a:lnTo>
                    <a:pt x="2806179" y="36995"/>
                  </a:lnTo>
                  <a:lnTo>
                    <a:pt x="2807970" y="29883"/>
                  </a:lnTo>
                  <a:lnTo>
                    <a:pt x="2808059" y="24815"/>
                  </a:lnTo>
                  <a:close/>
                </a:path>
                <a:path w="7296150" h="114300">
                  <a:moveTo>
                    <a:pt x="2833205" y="25387"/>
                  </a:moveTo>
                  <a:lnTo>
                    <a:pt x="2829102" y="22110"/>
                  </a:lnTo>
                  <a:lnTo>
                    <a:pt x="2822232" y="19532"/>
                  </a:lnTo>
                  <a:lnTo>
                    <a:pt x="2815475" y="19773"/>
                  </a:lnTo>
                  <a:lnTo>
                    <a:pt x="2811691" y="24917"/>
                  </a:lnTo>
                  <a:lnTo>
                    <a:pt x="2817545" y="29629"/>
                  </a:lnTo>
                  <a:lnTo>
                    <a:pt x="2823146" y="32854"/>
                  </a:lnTo>
                  <a:lnTo>
                    <a:pt x="2828391" y="32219"/>
                  </a:lnTo>
                  <a:lnTo>
                    <a:pt x="2833205" y="25387"/>
                  </a:lnTo>
                  <a:close/>
                </a:path>
                <a:path w="7296150" h="114300">
                  <a:moveTo>
                    <a:pt x="2922905" y="27393"/>
                  </a:moveTo>
                  <a:lnTo>
                    <a:pt x="2917469" y="25908"/>
                  </a:lnTo>
                  <a:lnTo>
                    <a:pt x="2911310" y="22415"/>
                  </a:lnTo>
                  <a:lnTo>
                    <a:pt x="2905569" y="21297"/>
                  </a:lnTo>
                  <a:lnTo>
                    <a:pt x="2901404" y="26924"/>
                  </a:lnTo>
                  <a:lnTo>
                    <a:pt x="2895308" y="28689"/>
                  </a:lnTo>
                  <a:lnTo>
                    <a:pt x="2887891" y="31686"/>
                  </a:lnTo>
                  <a:lnTo>
                    <a:pt x="2880944" y="32169"/>
                  </a:lnTo>
                  <a:lnTo>
                    <a:pt x="2876283" y="26352"/>
                  </a:lnTo>
                  <a:lnTo>
                    <a:pt x="2876207" y="23342"/>
                  </a:lnTo>
                  <a:lnTo>
                    <a:pt x="2875940" y="20561"/>
                  </a:lnTo>
                  <a:lnTo>
                    <a:pt x="2872841" y="21424"/>
                  </a:lnTo>
                  <a:lnTo>
                    <a:pt x="2872549" y="29565"/>
                  </a:lnTo>
                  <a:lnTo>
                    <a:pt x="2862846" y="23812"/>
                  </a:lnTo>
                  <a:lnTo>
                    <a:pt x="2861792" y="31064"/>
                  </a:lnTo>
                  <a:lnTo>
                    <a:pt x="2866694" y="33870"/>
                  </a:lnTo>
                  <a:lnTo>
                    <a:pt x="2872638" y="34315"/>
                  </a:lnTo>
                  <a:lnTo>
                    <a:pt x="2878505" y="34505"/>
                  </a:lnTo>
                  <a:lnTo>
                    <a:pt x="2883217" y="36550"/>
                  </a:lnTo>
                  <a:lnTo>
                    <a:pt x="2884995" y="38214"/>
                  </a:lnTo>
                  <a:lnTo>
                    <a:pt x="2882163" y="48082"/>
                  </a:lnTo>
                  <a:lnTo>
                    <a:pt x="2886519" y="46545"/>
                  </a:lnTo>
                  <a:lnTo>
                    <a:pt x="2889326" y="41579"/>
                  </a:lnTo>
                  <a:lnTo>
                    <a:pt x="2895244" y="41198"/>
                  </a:lnTo>
                  <a:lnTo>
                    <a:pt x="2902204" y="42379"/>
                  </a:lnTo>
                  <a:lnTo>
                    <a:pt x="2908173" y="42138"/>
                  </a:lnTo>
                  <a:lnTo>
                    <a:pt x="2914827" y="42786"/>
                  </a:lnTo>
                  <a:lnTo>
                    <a:pt x="2918587" y="39204"/>
                  </a:lnTo>
                  <a:lnTo>
                    <a:pt x="2920822" y="33401"/>
                  </a:lnTo>
                  <a:lnTo>
                    <a:pt x="2922905" y="27393"/>
                  </a:lnTo>
                  <a:close/>
                </a:path>
                <a:path w="7296150" h="114300">
                  <a:moveTo>
                    <a:pt x="2944495" y="27876"/>
                  </a:moveTo>
                  <a:lnTo>
                    <a:pt x="2933725" y="27635"/>
                  </a:lnTo>
                  <a:lnTo>
                    <a:pt x="2933319" y="42710"/>
                  </a:lnTo>
                  <a:lnTo>
                    <a:pt x="2938538" y="42570"/>
                  </a:lnTo>
                  <a:lnTo>
                    <a:pt x="2941002" y="38392"/>
                  </a:lnTo>
                  <a:lnTo>
                    <a:pt x="2942412" y="32664"/>
                  </a:lnTo>
                  <a:lnTo>
                    <a:pt x="2944495" y="27876"/>
                  </a:lnTo>
                  <a:close/>
                </a:path>
                <a:path w="7296150" h="114300">
                  <a:moveTo>
                    <a:pt x="3034500" y="25184"/>
                  </a:moveTo>
                  <a:lnTo>
                    <a:pt x="3031642" y="26123"/>
                  </a:lnTo>
                  <a:lnTo>
                    <a:pt x="3027388" y="25082"/>
                  </a:lnTo>
                  <a:lnTo>
                    <a:pt x="3027172" y="29857"/>
                  </a:lnTo>
                  <a:lnTo>
                    <a:pt x="3029991" y="28790"/>
                  </a:lnTo>
                  <a:lnTo>
                    <a:pt x="3034258" y="29972"/>
                  </a:lnTo>
                  <a:lnTo>
                    <a:pt x="3034500" y="25184"/>
                  </a:lnTo>
                  <a:close/>
                </a:path>
                <a:path w="7296150" h="114300">
                  <a:moveTo>
                    <a:pt x="3174708" y="38671"/>
                  </a:moveTo>
                  <a:lnTo>
                    <a:pt x="3173501" y="38633"/>
                  </a:lnTo>
                  <a:lnTo>
                    <a:pt x="3172333" y="38620"/>
                  </a:lnTo>
                  <a:lnTo>
                    <a:pt x="3171088" y="38582"/>
                  </a:lnTo>
                  <a:lnTo>
                    <a:pt x="3171672" y="44297"/>
                  </a:lnTo>
                  <a:lnTo>
                    <a:pt x="3174631" y="41389"/>
                  </a:lnTo>
                  <a:lnTo>
                    <a:pt x="3174708" y="38671"/>
                  </a:lnTo>
                  <a:close/>
                </a:path>
                <a:path w="7296150" h="114300">
                  <a:moveTo>
                    <a:pt x="3180054" y="35636"/>
                  </a:moveTo>
                  <a:lnTo>
                    <a:pt x="3174504" y="32600"/>
                  </a:lnTo>
                  <a:lnTo>
                    <a:pt x="3174708" y="38671"/>
                  </a:lnTo>
                  <a:lnTo>
                    <a:pt x="3180054" y="35636"/>
                  </a:lnTo>
                  <a:close/>
                </a:path>
                <a:path w="7296150" h="114300">
                  <a:moveTo>
                    <a:pt x="3181439" y="53784"/>
                  </a:moveTo>
                  <a:lnTo>
                    <a:pt x="3169932" y="50876"/>
                  </a:lnTo>
                  <a:lnTo>
                    <a:pt x="3134918" y="42672"/>
                  </a:lnTo>
                  <a:lnTo>
                    <a:pt x="3135769" y="38684"/>
                  </a:lnTo>
                  <a:lnTo>
                    <a:pt x="3138690" y="37769"/>
                  </a:lnTo>
                  <a:lnTo>
                    <a:pt x="3138843" y="32715"/>
                  </a:lnTo>
                  <a:lnTo>
                    <a:pt x="3130893" y="36652"/>
                  </a:lnTo>
                  <a:lnTo>
                    <a:pt x="3123209" y="40970"/>
                  </a:lnTo>
                  <a:lnTo>
                    <a:pt x="3115119" y="44716"/>
                  </a:lnTo>
                  <a:lnTo>
                    <a:pt x="3105988" y="46964"/>
                  </a:lnTo>
                  <a:lnTo>
                    <a:pt x="3088246" y="41719"/>
                  </a:lnTo>
                  <a:lnTo>
                    <a:pt x="3069704" y="39624"/>
                  </a:lnTo>
                  <a:lnTo>
                    <a:pt x="3052267" y="38265"/>
                  </a:lnTo>
                  <a:lnTo>
                    <a:pt x="3037814" y="35204"/>
                  </a:lnTo>
                  <a:lnTo>
                    <a:pt x="3039148" y="44284"/>
                  </a:lnTo>
                  <a:lnTo>
                    <a:pt x="3045993" y="46151"/>
                  </a:lnTo>
                  <a:lnTo>
                    <a:pt x="3054997" y="45224"/>
                  </a:lnTo>
                  <a:lnTo>
                    <a:pt x="3062782" y="45847"/>
                  </a:lnTo>
                  <a:lnTo>
                    <a:pt x="3067367" y="49466"/>
                  </a:lnTo>
                  <a:lnTo>
                    <a:pt x="3079534" y="52717"/>
                  </a:lnTo>
                  <a:lnTo>
                    <a:pt x="3084118" y="56324"/>
                  </a:lnTo>
                  <a:lnTo>
                    <a:pt x="3085858" y="50126"/>
                  </a:lnTo>
                  <a:lnTo>
                    <a:pt x="3088970" y="46088"/>
                  </a:lnTo>
                  <a:lnTo>
                    <a:pt x="3095180" y="46672"/>
                  </a:lnTo>
                  <a:lnTo>
                    <a:pt x="3097390" y="52120"/>
                  </a:lnTo>
                  <a:lnTo>
                    <a:pt x="3110712" y="51473"/>
                  </a:lnTo>
                  <a:lnTo>
                    <a:pt x="3112935" y="57048"/>
                  </a:lnTo>
                  <a:lnTo>
                    <a:pt x="3121837" y="52793"/>
                  </a:lnTo>
                  <a:lnTo>
                    <a:pt x="3130448" y="58153"/>
                  </a:lnTo>
                  <a:lnTo>
                    <a:pt x="3139300" y="63195"/>
                  </a:lnTo>
                  <a:lnTo>
                    <a:pt x="3148939" y="58000"/>
                  </a:lnTo>
                  <a:lnTo>
                    <a:pt x="3151594" y="62547"/>
                  </a:lnTo>
                  <a:lnTo>
                    <a:pt x="3152470" y="69380"/>
                  </a:lnTo>
                  <a:lnTo>
                    <a:pt x="3151987" y="77990"/>
                  </a:lnTo>
                  <a:lnTo>
                    <a:pt x="3158185" y="75920"/>
                  </a:lnTo>
                  <a:lnTo>
                    <a:pt x="3160966" y="75742"/>
                  </a:lnTo>
                  <a:lnTo>
                    <a:pt x="3162820" y="78016"/>
                  </a:lnTo>
                  <a:lnTo>
                    <a:pt x="3166237" y="83312"/>
                  </a:lnTo>
                  <a:lnTo>
                    <a:pt x="3169666" y="74498"/>
                  </a:lnTo>
                  <a:lnTo>
                    <a:pt x="3173704" y="73507"/>
                  </a:lnTo>
                  <a:lnTo>
                    <a:pt x="3172968" y="68008"/>
                  </a:lnTo>
                  <a:lnTo>
                    <a:pt x="3166618" y="70065"/>
                  </a:lnTo>
                  <a:lnTo>
                    <a:pt x="3166783" y="63385"/>
                  </a:lnTo>
                  <a:lnTo>
                    <a:pt x="3169716" y="62484"/>
                  </a:lnTo>
                  <a:lnTo>
                    <a:pt x="3170504" y="58534"/>
                  </a:lnTo>
                  <a:lnTo>
                    <a:pt x="3174123" y="58623"/>
                  </a:lnTo>
                  <a:lnTo>
                    <a:pt x="3178264" y="59588"/>
                  </a:lnTo>
                  <a:lnTo>
                    <a:pt x="3180588" y="57619"/>
                  </a:lnTo>
                  <a:lnTo>
                    <a:pt x="3181439" y="53784"/>
                  </a:lnTo>
                  <a:close/>
                </a:path>
                <a:path w="7296150" h="114300">
                  <a:moveTo>
                    <a:pt x="3304222" y="46977"/>
                  </a:moveTo>
                  <a:lnTo>
                    <a:pt x="3289211" y="37731"/>
                  </a:lnTo>
                  <a:lnTo>
                    <a:pt x="3282937" y="36385"/>
                  </a:lnTo>
                  <a:lnTo>
                    <a:pt x="3277057" y="35572"/>
                  </a:lnTo>
                  <a:lnTo>
                    <a:pt x="3273298" y="37884"/>
                  </a:lnTo>
                  <a:lnTo>
                    <a:pt x="3269831" y="40601"/>
                  </a:lnTo>
                  <a:lnTo>
                    <a:pt x="3264801" y="40995"/>
                  </a:lnTo>
                  <a:lnTo>
                    <a:pt x="3263646" y="39852"/>
                  </a:lnTo>
                  <a:lnTo>
                    <a:pt x="3261969" y="38214"/>
                  </a:lnTo>
                  <a:lnTo>
                    <a:pt x="3260953" y="37299"/>
                  </a:lnTo>
                  <a:lnTo>
                    <a:pt x="3259048" y="35585"/>
                  </a:lnTo>
                  <a:lnTo>
                    <a:pt x="3254083" y="35661"/>
                  </a:lnTo>
                  <a:lnTo>
                    <a:pt x="3245675" y="37299"/>
                  </a:lnTo>
                  <a:lnTo>
                    <a:pt x="3240303" y="37172"/>
                  </a:lnTo>
                  <a:lnTo>
                    <a:pt x="3234613" y="36093"/>
                  </a:lnTo>
                  <a:lnTo>
                    <a:pt x="3225241" y="34925"/>
                  </a:lnTo>
                  <a:lnTo>
                    <a:pt x="3222752" y="37477"/>
                  </a:lnTo>
                  <a:lnTo>
                    <a:pt x="3222752" y="48653"/>
                  </a:lnTo>
                  <a:lnTo>
                    <a:pt x="3220618" y="53644"/>
                  </a:lnTo>
                  <a:lnTo>
                    <a:pt x="3214052" y="49707"/>
                  </a:lnTo>
                  <a:lnTo>
                    <a:pt x="3220148" y="44513"/>
                  </a:lnTo>
                  <a:lnTo>
                    <a:pt x="3220529" y="44183"/>
                  </a:lnTo>
                  <a:lnTo>
                    <a:pt x="3222752" y="48653"/>
                  </a:lnTo>
                  <a:lnTo>
                    <a:pt x="3222752" y="37477"/>
                  </a:lnTo>
                  <a:lnTo>
                    <a:pt x="3220428" y="39852"/>
                  </a:lnTo>
                  <a:lnTo>
                    <a:pt x="3211868" y="39598"/>
                  </a:lnTo>
                  <a:lnTo>
                    <a:pt x="3206978" y="44513"/>
                  </a:lnTo>
                  <a:lnTo>
                    <a:pt x="3206305" y="41516"/>
                  </a:lnTo>
                  <a:lnTo>
                    <a:pt x="3205581" y="38341"/>
                  </a:lnTo>
                  <a:lnTo>
                    <a:pt x="3202648" y="34137"/>
                  </a:lnTo>
                  <a:lnTo>
                    <a:pt x="3196475" y="34188"/>
                  </a:lnTo>
                  <a:lnTo>
                    <a:pt x="3194177" y="45161"/>
                  </a:lnTo>
                  <a:lnTo>
                    <a:pt x="3203105" y="41516"/>
                  </a:lnTo>
                  <a:lnTo>
                    <a:pt x="3203257" y="49453"/>
                  </a:lnTo>
                  <a:lnTo>
                    <a:pt x="3196679" y="53619"/>
                  </a:lnTo>
                  <a:lnTo>
                    <a:pt x="3195790" y="59194"/>
                  </a:lnTo>
                  <a:lnTo>
                    <a:pt x="3200920" y="58826"/>
                  </a:lnTo>
                  <a:lnTo>
                    <a:pt x="3206026" y="58699"/>
                  </a:lnTo>
                  <a:lnTo>
                    <a:pt x="3206432" y="64414"/>
                  </a:lnTo>
                  <a:lnTo>
                    <a:pt x="3214865" y="62852"/>
                  </a:lnTo>
                  <a:lnTo>
                    <a:pt x="3220453" y="62738"/>
                  </a:lnTo>
                  <a:lnTo>
                    <a:pt x="3225304" y="64884"/>
                  </a:lnTo>
                  <a:lnTo>
                    <a:pt x="3231527" y="70116"/>
                  </a:lnTo>
                  <a:lnTo>
                    <a:pt x="3234017" y="64668"/>
                  </a:lnTo>
                  <a:lnTo>
                    <a:pt x="3247275" y="65938"/>
                  </a:lnTo>
                  <a:lnTo>
                    <a:pt x="3247872" y="64668"/>
                  </a:lnTo>
                  <a:lnTo>
                    <a:pt x="3248774" y="62738"/>
                  </a:lnTo>
                  <a:lnTo>
                    <a:pt x="3249790" y="60553"/>
                  </a:lnTo>
                  <a:lnTo>
                    <a:pt x="3246704" y="58699"/>
                  </a:lnTo>
                  <a:lnTo>
                    <a:pt x="3244850" y="57569"/>
                  </a:lnTo>
                  <a:lnTo>
                    <a:pt x="3239490" y="57404"/>
                  </a:lnTo>
                  <a:lnTo>
                    <a:pt x="3233953" y="56184"/>
                  </a:lnTo>
                  <a:lnTo>
                    <a:pt x="3231692" y="53644"/>
                  </a:lnTo>
                  <a:lnTo>
                    <a:pt x="3228492" y="50076"/>
                  </a:lnTo>
                  <a:lnTo>
                    <a:pt x="3240074" y="48564"/>
                  </a:lnTo>
                  <a:lnTo>
                    <a:pt x="3255797" y="50673"/>
                  </a:lnTo>
                  <a:lnTo>
                    <a:pt x="3272307" y="51587"/>
                  </a:lnTo>
                  <a:lnTo>
                    <a:pt x="3280613" y="48564"/>
                  </a:lnTo>
                  <a:lnTo>
                    <a:pt x="3286226" y="46532"/>
                  </a:lnTo>
                  <a:lnTo>
                    <a:pt x="3288436" y="51142"/>
                  </a:lnTo>
                  <a:lnTo>
                    <a:pt x="3295040" y="52832"/>
                  </a:lnTo>
                  <a:lnTo>
                    <a:pt x="3301733" y="51485"/>
                  </a:lnTo>
                  <a:lnTo>
                    <a:pt x="3304222" y="46977"/>
                  </a:lnTo>
                  <a:close/>
                </a:path>
                <a:path w="7296150" h="114300">
                  <a:moveTo>
                    <a:pt x="3338461" y="50368"/>
                  </a:moveTo>
                  <a:lnTo>
                    <a:pt x="3336671" y="47790"/>
                  </a:lnTo>
                  <a:lnTo>
                    <a:pt x="3335705" y="46329"/>
                  </a:lnTo>
                  <a:lnTo>
                    <a:pt x="3331146" y="50076"/>
                  </a:lnTo>
                  <a:lnTo>
                    <a:pt x="3332911" y="52717"/>
                  </a:lnTo>
                  <a:lnTo>
                    <a:pt x="3333864" y="53987"/>
                  </a:lnTo>
                  <a:lnTo>
                    <a:pt x="3338461" y="50368"/>
                  </a:lnTo>
                  <a:close/>
                </a:path>
                <a:path w="7296150" h="114300">
                  <a:moveTo>
                    <a:pt x="3495611" y="36918"/>
                  </a:moveTo>
                  <a:lnTo>
                    <a:pt x="3492779" y="37846"/>
                  </a:lnTo>
                  <a:lnTo>
                    <a:pt x="3488512" y="36804"/>
                  </a:lnTo>
                  <a:lnTo>
                    <a:pt x="3488220" y="41592"/>
                  </a:lnTo>
                  <a:lnTo>
                    <a:pt x="3491065" y="40538"/>
                  </a:lnTo>
                  <a:lnTo>
                    <a:pt x="3495357" y="41719"/>
                  </a:lnTo>
                  <a:lnTo>
                    <a:pt x="3495611" y="36918"/>
                  </a:lnTo>
                  <a:close/>
                </a:path>
                <a:path w="7296150" h="114300">
                  <a:moveTo>
                    <a:pt x="3524250" y="42506"/>
                  </a:moveTo>
                  <a:lnTo>
                    <a:pt x="3519068" y="38404"/>
                  </a:lnTo>
                  <a:lnTo>
                    <a:pt x="3511918" y="37058"/>
                  </a:lnTo>
                  <a:lnTo>
                    <a:pt x="3505504" y="39573"/>
                  </a:lnTo>
                  <a:lnTo>
                    <a:pt x="3502545" y="47015"/>
                  </a:lnTo>
                  <a:lnTo>
                    <a:pt x="3508514" y="46723"/>
                  </a:lnTo>
                  <a:lnTo>
                    <a:pt x="3515512" y="47879"/>
                  </a:lnTo>
                  <a:lnTo>
                    <a:pt x="3521456" y="47472"/>
                  </a:lnTo>
                  <a:lnTo>
                    <a:pt x="3524250" y="42506"/>
                  </a:lnTo>
                  <a:close/>
                </a:path>
                <a:path w="7296150" h="114300">
                  <a:moveTo>
                    <a:pt x="3556635" y="48425"/>
                  </a:moveTo>
                  <a:lnTo>
                    <a:pt x="3553803" y="49453"/>
                  </a:lnTo>
                  <a:lnTo>
                    <a:pt x="3549497" y="48412"/>
                  </a:lnTo>
                  <a:lnTo>
                    <a:pt x="3549294" y="53238"/>
                  </a:lnTo>
                  <a:lnTo>
                    <a:pt x="3552126" y="52209"/>
                  </a:lnTo>
                  <a:lnTo>
                    <a:pt x="3556355" y="53213"/>
                  </a:lnTo>
                  <a:lnTo>
                    <a:pt x="3556635" y="48425"/>
                  </a:lnTo>
                  <a:close/>
                </a:path>
                <a:path w="7296150" h="114300">
                  <a:moveTo>
                    <a:pt x="3710533" y="45161"/>
                  </a:moveTo>
                  <a:lnTo>
                    <a:pt x="3708755" y="42557"/>
                  </a:lnTo>
                  <a:lnTo>
                    <a:pt x="3707866" y="41122"/>
                  </a:lnTo>
                  <a:lnTo>
                    <a:pt x="3703180" y="44716"/>
                  </a:lnTo>
                  <a:lnTo>
                    <a:pt x="3704983" y="47307"/>
                  </a:lnTo>
                  <a:lnTo>
                    <a:pt x="3705999" y="48742"/>
                  </a:lnTo>
                  <a:lnTo>
                    <a:pt x="3710533" y="45161"/>
                  </a:lnTo>
                  <a:close/>
                </a:path>
                <a:path w="7296150" h="114300">
                  <a:moveTo>
                    <a:pt x="3720985" y="60325"/>
                  </a:moveTo>
                  <a:lnTo>
                    <a:pt x="3719195" y="57746"/>
                  </a:lnTo>
                  <a:lnTo>
                    <a:pt x="3718191" y="56261"/>
                  </a:lnTo>
                  <a:lnTo>
                    <a:pt x="3713670" y="60007"/>
                  </a:lnTo>
                  <a:lnTo>
                    <a:pt x="3715423" y="62661"/>
                  </a:lnTo>
                  <a:lnTo>
                    <a:pt x="3716388" y="63944"/>
                  </a:lnTo>
                  <a:lnTo>
                    <a:pt x="3720985" y="60325"/>
                  </a:lnTo>
                  <a:close/>
                </a:path>
                <a:path w="7296150" h="114300">
                  <a:moveTo>
                    <a:pt x="3762425" y="63906"/>
                  </a:moveTo>
                  <a:lnTo>
                    <a:pt x="3758349" y="64274"/>
                  </a:lnTo>
                  <a:lnTo>
                    <a:pt x="3757003" y="56464"/>
                  </a:lnTo>
                  <a:lnTo>
                    <a:pt x="3755186" y="63715"/>
                  </a:lnTo>
                  <a:lnTo>
                    <a:pt x="3755059" y="68783"/>
                  </a:lnTo>
                  <a:lnTo>
                    <a:pt x="3761346" y="70091"/>
                  </a:lnTo>
                  <a:lnTo>
                    <a:pt x="3762425" y="63906"/>
                  </a:lnTo>
                  <a:close/>
                </a:path>
                <a:path w="7296150" h="114300">
                  <a:moveTo>
                    <a:pt x="3787571" y="69494"/>
                  </a:moveTo>
                  <a:lnTo>
                    <a:pt x="3782733" y="67843"/>
                  </a:lnTo>
                  <a:lnTo>
                    <a:pt x="3780891" y="62318"/>
                  </a:lnTo>
                  <a:lnTo>
                    <a:pt x="3773284" y="64211"/>
                  </a:lnTo>
                  <a:lnTo>
                    <a:pt x="3773005" y="72021"/>
                  </a:lnTo>
                  <a:lnTo>
                    <a:pt x="3778402" y="75272"/>
                  </a:lnTo>
                  <a:lnTo>
                    <a:pt x="3784816" y="74307"/>
                  </a:lnTo>
                  <a:lnTo>
                    <a:pt x="3787571" y="69494"/>
                  </a:lnTo>
                  <a:close/>
                </a:path>
                <a:path w="7296150" h="114300">
                  <a:moveTo>
                    <a:pt x="3806444" y="45135"/>
                  </a:moveTo>
                  <a:lnTo>
                    <a:pt x="3784689" y="44577"/>
                  </a:lnTo>
                  <a:lnTo>
                    <a:pt x="3778034" y="45567"/>
                  </a:lnTo>
                  <a:lnTo>
                    <a:pt x="3779342" y="48145"/>
                  </a:lnTo>
                  <a:lnTo>
                    <a:pt x="3785095" y="50190"/>
                  </a:lnTo>
                  <a:lnTo>
                    <a:pt x="3791750" y="49618"/>
                  </a:lnTo>
                  <a:lnTo>
                    <a:pt x="3797211" y="49009"/>
                  </a:lnTo>
                  <a:lnTo>
                    <a:pt x="3805034" y="51765"/>
                  </a:lnTo>
                  <a:lnTo>
                    <a:pt x="3806444" y="45135"/>
                  </a:lnTo>
                  <a:close/>
                </a:path>
                <a:path w="7296150" h="114300">
                  <a:moveTo>
                    <a:pt x="3827907" y="50584"/>
                  </a:moveTo>
                  <a:lnTo>
                    <a:pt x="3823068" y="48971"/>
                  </a:lnTo>
                  <a:lnTo>
                    <a:pt x="3821252" y="43472"/>
                  </a:lnTo>
                  <a:lnTo>
                    <a:pt x="3813619" y="45339"/>
                  </a:lnTo>
                  <a:lnTo>
                    <a:pt x="3813365" y="53162"/>
                  </a:lnTo>
                  <a:lnTo>
                    <a:pt x="3818775" y="56413"/>
                  </a:lnTo>
                  <a:lnTo>
                    <a:pt x="3825189" y="55435"/>
                  </a:lnTo>
                  <a:lnTo>
                    <a:pt x="3827907" y="50584"/>
                  </a:lnTo>
                  <a:close/>
                </a:path>
                <a:path w="7296150" h="114300">
                  <a:moveTo>
                    <a:pt x="3927322" y="55880"/>
                  </a:moveTo>
                  <a:lnTo>
                    <a:pt x="3925481" y="53174"/>
                  </a:lnTo>
                  <a:lnTo>
                    <a:pt x="3924592" y="51790"/>
                  </a:lnTo>
                  <a:lnTo>
                    <a:pt x="3919956" y="55511"/>
                  </a:lnTo>
                  <a:lnTo>
                    <a:pt x="3921747" y="58127"/>
                  </a:lnTo>
                  <a:lnTo>
                    <a:pt x="3922788" y="59486"/>
                  </a:lnTo>
                  <a:lnTo>
                    <a:pt x="3927322" y="55880"/>
                  </a:lnTo>
                  <a:close/>
                </a:path>
                <a:path w="7296150" h="114300">
                  <a:moveTo>
                    <a:pt x="4058856" y="71793"/>
                  </a:moveTo>
                  <a:lnTo>
                    <a:pt x="4056024" y="72707"/>
                  </a:lnTo>
                  <a:lnTo>
                    <a:pt x="4051757" y="71653"/>
                  </a:lnTo>
                  <a:lnTo>
                    <a:pt x="4051439" y="76492"/>
                  </a:lnTo>
                  <a:lnTo>
                    <a:pt x="4054310" y="75526"/>
                  </a:lnTo>
                  <a:lnTo>
                    <a:pt x="4058653" y="76581"/>
                  </a:lnTo>
                  <a:lnTo>
                    <a:pt x="4058856" y="71793"/>
                  </a:lnTo>
                  <a:close/>
                </a:path>
                <a:path w="7296150" h="114300">
                  <a:moveTo>
                    <a:pt x="4102328" y="72923"/>
                  </a:moveTo>
                  <a:lnTo>
                    <a:pt x="4100093" y="67157"/>
                  </a:lnTo>
                  <a:lnTo>
                    <a:pt x="4096562" y="68859"/>
                  </a:lnTo>
                  <a:lnTo>
                    <a:pt x="4095902" y="72593"/>
                  </a:lnTo>
                  <a:lnTo>
                    <a:pt x="4102328" y="72923"/>
                  </a:lnTo>
                  <a:close/>
                </a:path>
                <a:path w="7296150" h="114300">
                  <a:moveTo>
                    <a:pt x="4353179" y="64300"/>
                  </a:moveTo>
                  <a:lnTo>
                    <a:pt x="4348912" y="65036"/>
                  </a:lnTo>
                  <a:lnTo>
                    <a:pt x="4342930" y="63296"/>
                  </a:lnTo>
                  <a:lnTo>
                    <a:pt x="4342181" y="69075"/>
                  </a:lnTo>
                  <a:lnTo>
                    <a:pt x="4346448" y="68300"/>
                  </a:lnTo>
                  <a:lnTo>
                    <a:pt x="4352404" y="70205"/>
                  </a:lnTo>
                  <a:lnTo>
                    <a:pt x="4353179" y="64300"/>
                  </a:lnTo>
                  <a:close/>
                </a:path>
                <a:path w="7296150" h="114300">
                  <a:moveTo>
                    <a:pt x="4469181" y="76949"/>
                  </a:moveTo>
                  <a:lnTo>
                    <a:pt x="4467517" y="69608"/>
                  </a:lnTo>
                  <a:lnTo>
                    <a:pt x="4465345" y="77254"/>
                  </a:lnTo>
                  <a:lnTo>
                    <a:pt x="4461561" y="77330"/>
                  </a:lnTo>
                  <a:lnTo>
                    <a:pt x="4462335" y="83604"/>
                  </a:lnTo>
                  <a:lnTo>
                    <a:pt x="4468863" y="82372"/>
                  </a:lnTo>
                  <a:lnTo>
                    <a:pt x="4469181" y="76949"/>
                  </a:lnTo>
                  <a:close/>
                </a:path>
                <a:path w="7296150" h="114300">
                  <a:moveTo>
                    <a:pt x="4605096" y="83362"/>
                  </a:moveTo>
                  <a:lnTo>
                    <a:pt x="4603293" y="80797"/>
                  </a:lnTo>
                  <a:lnTo>
                    <a:pt x="4602327" y="79324"/>
                  </a:lnTo>
                  <a:lnTo>
                    <a:pt x="4597692" y="83070"/>
                  </a:lnTo>
                  <a:lnTo>
                    <a:pt x="4599508" y="85712"/>
                  </a:lnTo>
                  <a:lnTo>
                    <a:pt x="4600486" y="86995"/>
                  </a:lnTo>
                  <a:lnTo>
                    <a:pt x="4605096" y="83362"/>
                  </a:lnTo>
                  <a:close/>
                </a:path>
                <a:path w="7296150" h="114300">
                  <a:moveTo>
                    <a:pt x="4934915" y="83439"/>
                  </a:moveTo>
                  <a:lnTo>
                    <a:pt x="4927663" y="83273"/>
                  </a:lnTo>
                  <a:lnTo>
                    <a:pt x="4927409" y="93281"/>
                  </a:lnTo>
                  <a:lnTo>
                    <a:pt x="4934661" y="93446"/>
                  </a:lnTo>
                  <a:lnTo>
                    <a:pt x="4934915" y="83439"/>
                  </a:lnTo>
                  <a:close/>
                </a:path>
                <a:path w="7296150" h="114300">
                  <a:moveTo>
                    <a:pt x="4962029" y="86017"/>
                  </a:moveTo>
                  <a:lnTo>
                    <a:pt x="4956492" y="82943"/>
                  </a:lnTo>
                  <a:lnTo>
                    <a:pt x="4956670" y="88938"/>
                  </a:lnTo>
                  <a:lnTo>
                    <a:pt x="4962029" y="86017"/>
                  </a:lnTo>
                  <a:close/>
                </a:path>
                <a:path w="7296150" h="114300">
                  <a:moveTo>
                    <a:pt x="4986972" y="74104"/>
                  </a:moveTo>
                  <a:lnTo>
                    <a:pt x="4982553" y="74612"/>
                  </a:lnTo>
                  <a:lnTo>
                    <a:pt x="4984597" y="81813"/>
                  </a:lnTo>
                  <a:lnTo>
                    <a:pt x="4986972" y="74104"/>
                  </a:lnTo>
                  <a:close/>
                </a:path>
                <a:path w="7296150" h="114300">
                  <a:moveTo>
                    <a:pt x="4998593" y="92417"/>
                  </a:moveTo>
                  <a:lnTo>
                    <a:pt x="4996764" y="89865"/>
                  </a:lnTo>
                  <a:lnTo>
                    <a:pt x="4995786" y="88404"/>
                  </a:lnTo>
                  <a:lnTo>
                    <a:pt x="4991189" y="92151"/>
                  </a:lnTo>
                  <a:lnTo>
                    <a:pt x="4992992" y="94805"/>
                  </a:lnTo>
                  <a:lnTo>
                    <a:pt x="4993957" y="96062"/>
                  </a:lnTo>
                  <a:lnTo>
                    <a:pt x="4998593" y="92417"/>
                  </a:lnTo>
                  <a:close/>
                </a:path>
                <a:path w="7296150" h="114300">
                  <a:moveTo>
                    <a:pt x="5000790" y="75031"/>
                  </a:moveTo>
                  <a:lnTo>
                    <a:pt x="4997894" y="75958"/>
                  </a:lnTo>
                  <a:lnTo>
                    <a:pt x="4993589" y="74942"/>
                  </a:lnTo>
                  <a:lnTo>
                    <a:pt x="4993360" y="79730"/>
                  </a:lnTo>
                  <a:lnTo>
                    <a:pt x="4996205" y="78651"/>
                  </a:lnTo>
                  <a:lnTo>
                    <a:pt x="5000549" y="79819"/>
                  </a:lnTo>
                  <a:lnTo>
                    <a:pt x="5000790" y="75031"/>
                  </a:lnTo>
                  <a:close/>
                </a:path>
                <a:path w="7296150" h="114300">
                  <a:moveTo>
                    <a:pt x="5055209" y="86194"/>
                  </a:moveTo>
                  <a:lnTo>
                    <a:pt x="5050891" y="86791"/>
                  </a:lnTo>
                  <a:lnTo>
                    <a:pt x="5044859" y="85026"/>
                  </a:lnTo>
                  <a:lnTo>
                    <a:pt x="5044097" y="90944"/>
                  </a:lnTo>
                  <a:lnTo>
                    <a:pt x="5048428" y="90322"/>
                  </a:lnTo>
                  <a:lnTo>
                    <a:pt x="5054447" y="91909"/>
                  </a:lnTo>
                  <a:lnTo>
                    <a:pt x="5055209" y="86194"/>
                  </a:lnTo>
                  <a:close/>
                </a:path>
                <a:path w="7296150" h="114300">
                  <a:moveTo>
                    <a:pt x="5095240" y="87109"/>
                  </a:moveTo>
                  <a:lnTo>
                    <a:pt x="5092433" y="88150"/>
                  </a:lnTo>
                  <a:lnTo>
                    <a:pt x="5088077" y="87122"/>
                  </a:lnTo>
                  <a:lnTo>
                    <a:pt x="5087848" y="91948"/>
                  </a:lnTo>
                  <a:lnTo>
                    <a:pt x="5090744" y="90932"/>
                  </a:lnTo>
                  <a:lnTo>
                    <a:pt x="5095037" y="91909"/>
                  </a:lnTo>
                  <a:lnTo>
                    <a:pt x="5095240" y="87109"/>
                  </a:lnTo>
                  <a:close/>
                </a:path>
                <a:path w="7296150" h="114300">
                  <a:moveTo>
                    <a:pt x="5110150" y="88455"/>
                  </a:moveTo>
                  <a:lnTo>
                    <a:pt x="5109934" y="82397"/>
                  </a:lnTo>
                  <a:lnTo>
                    <a:pt x="5104587" y="85407"/>
                  </a:lnTo>
                  <a:lnTo>
                    <a:pt x="5110150" y="88455"/>
                  </a:lnTo>
                  <a:close/>
                </a:path>
                <a:path w="7296150" h="114300">
                  <a:moveTo>
                    <a:pt x="5181282" y="81546"/>
                  </a:moveTo>
                  <a:lnTo>
                    <a:pt x="5179453" y="78955"/>
                  </a:lnTo>
                  <a:lnTo>
                    <a:pt x="5178488" y="77533"/>
                  </a:lnTo>
                  <a:lnTo>
                    <a:pt x="5173853" y="81165"/>
                  </a:lnTo>
                  <a:lnTo>
                    <a:pt x="5175694" y="83743"/>
                  </a:lnTo>
                  <a:lnTo>
                    <a:pt x="5176698" y="85166"/>
                  </a:lnTo>
                  <a:lnTo>
                    <a:pt x="5181282" y="81546"/>
                  </a:lnTo>
                  <a:close/>
                </a:path>
                <a:path w="7296150" h="114300">
                  <a:moveTo>
                    <a:pt x="5348046" y="92913"/>
                  </a:moveTo>
                  <a:lnTo>
                    <a:pt x="5347792" y="86855"/>
                  </a:lnTo>
                  <a:lnTo>
                    <a:pt x="5342407" y="89890"/>
                  </a:lnTo>
                  <a:lnTo>
                    <a:pt x="5348046" y="92913"/>
                  </a:lnTo>
                  <a:close/>
                </a:path>
                <a:path w="7296150" h="114300">
                  <a:moveTo>
                    <a:pt x="5353177" y="83934"/>
                  </a:moveTo>
                  <a:lnTo>
                    <a:pt x="5347551" y="80899"/>
                  </a:lnTo>
                  <a:lnTo>
                    <a:pt x="5347792" y="86855"/>
                  </a:lnTo>
                  <a:lnTo>
                    <a:pt x="5353177" y="83934"/>
                  </a:lnTo>
                  <a:close/>
                </a:path>
                <a:path w="7296150" h="114300">
                  <a:moveTo>
                    <a:pt x="5474043" y="96647"/>
                  </a:moveTo>
                  <a:lnTo>
                    <a:pt x="5471198" y="92735"/>
                  </a:lnTo>
                  <a:lnTo>
                    <a:pt x="5466588" y="96443"/>
                  </a:lnTo>
                  <a:lnTo>
                    <a:pt x="5468417" y="99072"/>
                  </a:lnTo>
                  <a:lnTo>
                    <a:pt x="5469407" y="100482"/>
                  </a:lnTo>
                  <a:lnTo>
                    <a:pt x="5474043" y="96647"/>
                  </a:lnTo>
                  <a:close/>
                </a:path>
                <a:path w="7296150" h="114300">
                  <a:moveTo>
                    <a:pt x="6016422" y="91363"/>
                  </a:moveTo>
                  <a:lnTo>
                    <a:pt x="6013539" y="92329"/>
                  </a:lnTo>
                  <a:lnTo>
                    <a:pt x="6009157" y="91351"/>
                  </a:lnTo>
                  <a:lnTo>
                    <a:pt x="6009005" y="96151"/>
                  </a:lnTo>
                  <a:lnTo>
                    <a:pt x="6011913" y="95059"/>
                  </a:lnTo>
                  <a:lnTo>
                    <a:pt x="6016256" y="96164"/>
                  </a:lnTo>
                  <a:lnTo>
                    <a:pt x="6016422" y="91363"/>
                  </a:lnTo>
                  <a:close/>
                </a:path>
                <a:path w="7296150" h="114300">
                  <a:moveTo>
                    <a:pt x="6112573" y="103289"/>
                  </a:moveTo>
                  <a:lnTo>
                    <a:pt x="6108497" y="100495"/>
                  </a:lnTo>
                  <a:lnTo>
                    <a:pt x="6101067" y="102184"/>
                  </a:lnTo>
                  <a:lnTo>
                    <a:pt x="6101054" y="105511"/>
                  </a:lnTo>
                  <a:lnTo>
                    <a:pt x="6100978" y="112217"/>
                  </a:lnTo>
                  <a:lnTo>
                    <a:pt x="6112027" y="112318"/>
                  </a:lnTo>
                  <a:lnTo>
                    <a:pt x="6112573" y="103289"/>
                  </a:lnTo>
                  <a:close/>
                </a:path>
                <a:path w="7296150" h="114300">
                  <a:moveTo>
                    <a:pt x="6186055" y="92951"/>
                  </a:moveTo>
                  <a:lnTo>
                    <a:pt x="6178639" y="92951"/>
                  </a:lnTo>
                  <a:lnTo>
                    <a:pt x="6178575" y="102870"/>
                  </a:lnTo>
                  <a:lnTo>
                    <a:pt x="6185992" y="102870"/>
                  </a:lnTo>
                  <a:lnTo>
                    <a:pt x="6186055" y="92951"/>
                  </a:lnTo>
                  <a:close/>
                </a:path>
                <a:path w="7296150" h="114300">
                  <a:moveTo>
                    <a:pt x="6202769" y="105321"/>
                  </a:moveTo>
                  <a:lnTo>
                    <a:pt x="6200838" y="102857"/>
                  </a:lnTo>
                  <a:lnTo>
                    <a:pt x="6199848" y="101485"/>
                  </a:lnTo>
                  <a:lnTo>
                    <a:pt x="6195199" y="105270"/>
                  </a:lnTo>
                  <a:lnTo>
                    <a:pt x="6197092" y="107861"/>
                  </a:lnTo>
                  <a:lnTo>
                    <a:pt x="6198120" y="109258"/>
                  </a:lnTo>
                  <a:lnTo>
                    <a:pt x="6202769" y="105321"/>
                  </a:lnTo>
                  <a:close/>
                </a:path>
                <a:path w="7296150" h="114300">
                  <a:moveTo>
                    <a:pt x="6206528" y="95516"/>
                  </a:moveTo>
                  <a:lnTo>
                    <a:pt x="6204610" y="92951"/>
                  </a:lnTo>
                  <a:lnTo>
                    <a:pt x="6203632" y="91541"/>
                  </a:lnTo>
                  <a:lnTo>
                    <a:pt x="6198933" y="95275"/>
                  </a:lnTo>
                  <a:lnTo>
                    <a:pt x="6200851" y="97815"/>
                  </a:lnTo>
                  <a:lnTo>
                    <a:pt x="6201880" y="99199"/>
                  </a:lnTo>
                  <a:lnTo>
                    <a:pt x="6206528" y="95516"/>
                  </a:lnTo>
                  <a:close/>
                </a:path>
                <a:path w="7296150" h="114300">
                  <a:moveTo>
                    <a:pt x="6212332" y="113868"/>
                  </a:moveTo>
                  <a:lnTo>
                    <a:pt x="6211938" y="107861"/>
                  </a:lnTo>
                  <a:lnTo>
                    <a:pt x="6206528" y="110896"/>
                  </a:lnTo>
                  <a:lnTo>
                    <a:pt x="6212332" y="113868"/>
                  </a:lnTo>
                  <a:close/>
                </a:path>
                <a:path w="7296150" h="114300">
                  <a:moveTo>
                    <a:pt x="6217412" y="104813"/>
                  </a:moveTo>
                  <a:lnTo>
                    <a:pt x="6211646" y="101866"/>
                  </a:lnTo>
                  <a:lnTo>
                    <a:pt x="6211938" y="107861"/>
                  </a:lnTo>
                  <a:lnTo>
                    <a:pt x="6217412" y="104813"/>
                  </a:lnTo>
                  <a:close/>
                </a:path>
                <a:path w="7296150" h="114300">
                  <a:moveTo>
                    <a:pt x="6386639" y="107861"/>
                  </a:moveTo>
                  <a:lnTo>
                    <a:pt x="6379235" y="107861"/>
                  </a:lnTo>
                  <a:lnTo>
                    <a:pt x="6371895" y="109220"/>
                  </a:lnTo>
                  <a:lnTo>
                    <a:pt x="6375578" y="112560"/>
                  </a:lnTo>
                  <a:lnTo>
                    <a:pt x="6382944" y="113550"/>
                  </a:lnTo>
                  <a:lnTo>
                    <a:pt x="6386639" y="107861"/>
                  </a:lnTo>
                  <a:close/>
                </a:path>
                <a:path w="7296150" h="114300">
                  <a:moveTo>
                    <a:pt x="6855612" y="102285"/>
                  </a:moveTo>
                  <a:lnTo>
                    <a:pt x="6853618" y="99847"/>
                  </a:lnTo>
                  <a:lnTo>
                    <a:pt x="6852577" y="98475"/>
                  </a:lnTo>
                  <a:lnTo>
                    <a:pt x="6847980" y="102323"/>
                  </a:lnTo>
                  <a:lnTo>
                    <a:pt x="6849948" y="104902"/>
                  </a:lnTo>
                  <a:lnTo>
                    <a:pt x="6851015" y="106273"/>
                  </a:lnTo>
                  <a:lnTo>
                    <a:pt x="6855612" y="102285"/>
                  </a:lnTo>
                  <a:close/>
                </a:path>
                <a:path w="7296150" h="114300">
                  <a:moveTo>
                    <a:pt x="6915912" y="106451"/>
                  </a:moveTo>
                  <a:lnTo>
                    <a:pt x="6913943" y="103974"/>
                  </a:lnTo>
                  <a:lnTo>
                    <a:pt x="6912826" y="102552"/>
                  </a:lnTo>
                  <a:lnTo>
                    <a:pt x="6908178" y="106476"/>
                  </a:lnTo>
                  <a:lnTo>
                    <a:pt x="6910260" y="109054"/>
                  </a:lnTo>
                  <a:lnTo>
                    <a:pt x="6911302" y="110274"/>
                  </a:lnTo>
                  <a:lnTo>
                    <a:pt x="6915912" y="106451"/>
                  </a:lnTo>
                  <a:close/>
                </a:path>
                <a:path w="7296150" h="114300">
                  <a:moveTo>
                    <a:pt x="6957746" y="109537"/>
                  </a:moveTo>
                  <a:lnTo>
                    <a:pt x="6956780" y="104482"/>
                  </a:lnTo>
                  <a:lnTo>
                    <a:pt x="6953275" y="103860"/>
                  </a:lnTo>
                  <a:lnTo>
                    <a:pt x="6951675" y="113322"/>
                  </a:lnTo>
                  <a:lnTo>
                    <a:pt x="6957746" y="109537"/>
                  </a:lnTo>
                  <a:close/>
                </a:path>
                <a:path w="7296150" h="114300">
                  <a:moveTo>
                    <a:pt x="7255103" y="96037"/>
                  </a:moveTo>
                  <a:lnTo>
                    <a:pt x="7252360" y="90512"/>
                  </a:lnTo>
                  <a:lnTo>
                    <a:pt x="7248728" y="92456"/>
                  </a:lnTo>
                  <a:lnTo>
                    <a:pt x="7248296" y="96202"/>
                  </a:lnTo>
                  <a:lnTo>
                    <a:pt x="7255103" y="96037"/>
                  </a:lnTo>
                  <a:close/>
                </a:path>
                <a:path w="7296150" h="114300">
                  <a:moveTo>
                    <a:pt x="7295794" y="81788"/>
                  </a:moveTo>
                  <a:lnTo>
                    <a:pt x="7292657" y="74777"/>
                  </a:lnTo>
                  <a:lnTo>
                    <a:pt x="7288631" y="80581"/>
                  </a:lnTo>
                  <a:lnTo>
                    <a:pt x="7283310" y="84874"/>
                  </a:lnTo>
                  <a:lnTo>
                    <a:pt x="7279081" y="90487"/>
                  </a:lnTo>
                  <a:lnTo>
                    <a:pt x="7278294" y="100266"/>
                  </a:lnTo>
                  <a:lnTo>
                    <a:pt x="7270813" y="97485"/>
                  </a:lnTo>
                  <a:lnTo>
                    <a:pt x="7265352" y="97853"/>
                  </a:lnTo>
                  <a:lnTo>
                    <a:pt x="7260564" y="98374"/>
                  </a:lnTo>
                  <a:lnTo>
                    <a:pt x="7255103" y="96037"/>
                  </a:lnTo>
                  <a:lnTo>
                    <a:pt x="7255637" y="110972"/>
                  </a:lnTo>
                  <a:lnTo>
                    <a:pt x="7261453" y="108432"/>
                  </a:lnTo>
                  <a:lnTo>
                    <a:pt x="7268108" y="106934"/>
                  </a:lnTo>
                  <a:lnTo>
                    <a:pt x="7274179" y="104775"/>
                  </a:lnTo>
                  <a:lnTo>
                    <a:pt x="7278306" y="100266"/>
                  </a:lnTo>
                  <a:lnTo>
                    <a:pt x="7287488" y="99199"/>
                  </a:lnTo>
                  <a:lnTo>
                    <a:pt x="7293699" y="91490"/>
                  </a:lnTo>
                  <a:lnTo>
                    <a:pt x="7295794" y="817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3445" y="6622452"/>
              <a:ext cx="7235825" cy="128270"/>
            </a:xfrm>
            <a:custGeom>
              <a:avLst/>
              <a:gdLst/>
              <a:ahLst/>
              <a:cxnLst/>
              <a:rect l="l" t="t" r="r" b="b"/>
              <a:pathLst>
                <a:path w="7235825" h="128270">
                  <a:moveTo>
                    <a:pt x="4178" y="25412"/>
                  </a:moveTo>
                  <a:lnTo>
                    <a:pt x="1676" y="18326"/>
                  </a:lnTo>
                  <a:lnTo>
                    <a:pt x="165" y="26098"/>
                  </a:lnTo>
                  <a:lnTo>
                    <a:pt x="4178" y="25412"/>
                  </a:lnTo>
                  <a:close/>
                </a:path>
                <a:path w="7235825" h="128270">
                  <a:moveTo>
                    <a:pt x="5334" y="41363"/>
                  </a:moveTo>
                  <a:lnTo>
                    <a:pt x="4711" y="35407"/>
                  </a:lnTo>
                  <a:lnTo>
                    <a:pt x="0" y="38696"/>
                  </a:lnTo>
                  <a:lnTo>
                    <a:pt x="5334" y="41363"/>
                  </a:lnTo>
                  <a:close/>
                </a:path>
                <a:path w="7235825" h="128270">
                  <a:moveTo>
                    <a:pt x="8801" y="33820"/>
                  </a:moveTo>
                  <a:lnTo>
                    <a:pt x="7505" y="25222"/>
                  </a:lnTo>
                  <a:lnTo>
                    <a:pt x="4178" y="25412"/>
                  </a:lnTo>
                  <a:lnTo>
                    <a:pt x="4343" y="28740"/>
                  </a:lnTo>
                  <a:lnTo>
                    <a:pt x="4711" y="35407"/>
                  </a:lnTo>
                  <a:lnTo>
                    <a:pt x="8801" y="33820"/>
                  </a:lnTo>
                  <a:close/>
                </a:path>
                <a:path w="7235825" h="128270">
                  <a:moveTo>
                    <a:pt x="183070" y="25514"/>
                  </a:moveTo>
                  <a:lnTo>
                    <a:pt x="181152" y="22999"/>
                  </a:lnTo>
                  <a:lnTo>
                    <a:pt x="180149" y="21577"/>
                  </a:lnTo>
                  <a:lnTo>
                    <a:pt x="176022" y="25552"/>
                  </a:lnTo>
                  <a:lnTo>
                    <a:pt x="177901" y="28168"/>
                  </a:lnTo>
                  <a:lnTo>
                    <a:pt x="178904" y="29514"/>
                  </a:lnTo>
                  <a:lnTo>
                    <a:pt x="183070" y="25514"/>
                  </a:lnTo>
                  <a:close/>
                </a:path>
                <a:path w="7235825" h="128270">
                  <a:moveTo>
                    <a:pt x="356844" y="37338"/>
                  </a:moveTo>
                  <a:lnTo>
                    <a:pt x="356743" y="32283"/>
                  </a:lnTo>
                  <a:lnTo>
                    <a:pt x="352653" y="31635"/>
                  </a:lnTo>
                  <a:lnTo>
                    <a:pt x="353504" y="23253"/>
                  </a:lnTo>
                  <a:lnTo>
                    <a:pt x="352780" y="17449"/>
                  </a:lnTo>
                  <a:lnTo>
                    <a:pt x="335622" y="18008"/>
                  </a:lnTo>
                  <a:lnTo>
                    <a:pt x="336880" y="24803"/>
                  </a:lnTo>
                  <a:lnTo>
                    <a:pt x="344347" y="21932"/>
                  </a:lnTo>
                  <a:lnTo>
                    <a:pt x="349491" y="22618"/>
                  </a:lnTo>
                  <a:lnTo>
                    <a:pt x="347560" y="27076"/>
                  </a:lnTo>
                  <a:lnTo>
                    <a:pt x="345694" y="31534"/>
                  </a:lnTo>
                  <a:lnTo>
                    <a:pt x="349821" y="32499"/>
                  </a:lnTo>
                  <a:lnTo>
                    <a:pt x="350939" y="38696"/>
                  </a:lnTo>
                  <a:lnTo>
                    <a:pt x="356844" y="37338"/>
                  </a:lnTo>
                  <a:close/>
                </a:path>
                <a:path w="7235825" h="128270">
                  <a:moveTo>
                    <a:pt x="418045" y="20218"/>
                  </a:moveTo>
                  <a:lnTo>
                    <a:pt x="418007" y="15328"/>
                  </a:lnTo>
                  <a:lnTo>
                    <a:pt x="415366" y="16548"/>
                  </a:lnTo>
                  <a:lnTo>
                    <a:pt x="411238" y="15621"/>
                  </a:lnTo>
                  <a:lnTo>
                    <a:pt x="411276" y="20599"/>
                  </a:lnTo>
                  <a:lnTo>
                    <a:pt x="413880" y="19329"/>
                  </a:lnTo>
                  <a:lnTo>
                    <a:pt x="418045" y="20218"/>
                  </a:lnTo>
                  <a:close/>
                </a:path>
                <a:path w="7235825" h="128270">
                  <a:moveTo>
                    <a:pt x="438746" y="19710"/>
                  </a:moveTo>
                  <a:lnTo>
                    <a:pt x="434213" y="19761"/>
                  </a:lnTo>
                  <a:lnTo>
                    <a:pt x="430212" y="16154"/>
                  </a:lnTo>
                  <a:lnTo>
                    <a:pt x="427037" y="14427"/>
                  </a:lnTo>
                  <a:lnTo>
                    <a:pt x="424980" y="20167"/>
                  </a:lnTo>
                  <a:lnTo>
                    <a:pt x="427723" y="21082"/>
                  </a:lnTo>
                  <a:lnTo>
                    <a:pt x="429107" y="24130"/>
                  </a:lnTo>
                  <a:lnTo>
                    <a:pt x="428726" y="29946"/>
                  </a:lnTo>
                  <a:lnTo>
                    <a:pt x="435610" y="29718"/>
                  </a:lnTo>
                  <a:lnTo>
                    <a:pt x="435470" y="24701"/>
                  </a:lnTo>
                  <a:lnTo>
                    <a:pt x="438162" y="23672"/>
                  </a:lnTo>
                  <a:lnTo>
                    <a:pt x="438746" y="19710"/>
                  </a:lnTo>
                  <a:close/>
                </a:path>
                <a:path w="7235825" h="128270">
                  <a:moveTo>
                    <a:pt x="466178" y="18808"/>
                  </a:moveTo>
                  <a:lnTo>
                    <a:pt x="463892" y="11557"/>
                  </a:lnTo>
                  <a:lnTo>
                    <a:pt x="462013" y="19392"/>
                  </a:lnTo>
                  <a:lnTo>
                    <a:pt x="466178" y="18808"/>
                  </a:lnTo>
                  <a:close/>
                </a:path>
                <a:path w="7235825" h="128270">
                  <a:moveTo>
                    <a:pt x="472300" y="18669"/>
                  </a:moveTo>
                  <a:lnTo>
                    <a:pt x="466178" y="18808"/>
                  </a:lnTo>
                  <a:lnTo>
                    <a:pt x="468655" y="24320"/>
                  </a:lnTo>
                  <a:lnTo>
                    <a:pt x="471906" y="22390"/>
                  </a:lnTo>
                  <a:lnTo>
                    <a:pt x="472300" y="18669"/>
                  </a:lnTo>
                  <a:close/>
                </a:path>
                <a:path w="7235825" h="128270">
                  <a:moveTo>
                    <a:pt x="706247" y="0"/>
                  </a:moveTo>
                  <a:lnTo>
                    <a:pt x="703541" y="1168"/>
                  </a:lnTo>
                  <a:lnTo>
                    <a:pt x="699325" y="254"/>
                  </a:lnTo>
                  <a:lnTo>
                    <a:pt x="699325" y="5105"/>
                  </a:lnTo>
                  <a:lnTo>
                    <a:pt x="702030" y="3924"/>
                  </a:lnTo>
                  <a:lnTo>
                    <a:pt x="706221" y="4965"/>
                  </a:lnTo>
                  <a:lnTo>
                    <a:pt x="706247" y="0"/>
                  </a:lnTo>
                  <a:close/>
                </a:path>
                <a:path w="7235825" h="128270">
                  <a:moveTo>
                    <a:pt x="1565224" y="7874"/>
                  </a:moveTo>
                  <a:lnTo>
                    <a:pt x="1558124" y="7797"/>
                  </a:lnTo>
                  <a:lnTo>
                    <a:pt x="1555305" y="8915"/>
                  </a:lnTo>
                  <a:lnTo>
                    <a:pt x="1551063" y="7797"/>
                  </a:lnTo>
                  <a:lnTo>
                    <a:pt x="1550962" y="12788"/>
                  </a:lnTo>
                  <a:lnTo>
                    <a:pt x="1556321" y="11976"/>
                  </a:lnTo>
                  <a:lnTo>
                    <a:pt x="1564055" y="14681"/>
                  </a:lnTo>
                  <a:lnTo>
                    <a:pt x="1565224" y="7874"/>
                  </a:lnTo>
                  <a:close/>
                </a:path>
                <a:path w="7235825" h="128270">
                  <a:moveTo>
                    <a:pt x="1589976" y="13169"/>
                  </a:moveTo>
                  <a:lnTo>
                    <a:pt x="1587246" y="14160"/>
                  </a:lnTo>
                  <a:lnTo>
                    <a:pt x="1583016" y="13169"/>
                  </a:lnTo>
                  <a:lnTo>
                    <a:pt x="1582851" y="17970"/>
                  </a:lnTo>
                  <a:lnTo>
                    <a:pt x="1585645" y="16967"/>
                  </a:lnTo>
                  <a:lnTo>
                    <a:pt x="1589900" y="17957"/>
                  </a:lnTo>
                  <a:lnTo>
                    <a:pt x="1589976" y="13169"/>
                  </a:lnTo>
                  <a:close/>
                </a:path>
                <a:path w="7235825" h="128270">
                  <a:moveTo>
                    <a:pt x="1607693" y="23241"/>
                  </a:moveTo>
                  <a:lnTo>
                    <a:pt x="1606105" y="13766"/>
                  </a:lnTo>
                  <a:lnTo>
                    <a:pt x="1602790" y="14439"/>
                  </a:lnTo>
                  <a:lnTo>
                    <a:pt x="1601927" y="19519"/>
                  </a:lnTo>
                  <a:lnTo>
                    <a:pt x="1607693" y="23241"/>
                  </a:lnTo>
                  <a:close/>
                </a:path>
                <a:path w="7235825" h="128270">
                  <a:moveTo>
                    <a:pt x="2059813" y="3733"/>
                  </a:moveTo>
                  <a:lnTo>
                    <a:pt x="2053640" y="2298"/>
                  </a:lnTo>
                  <a:lnTo>
                    <a:pt x="2052624" y="8636"/>
                  </a:lnTo>
                  <a:lnTo>
                    <a:pt x="2056676" y="8140"/>
                  </a:lnTo>
                  <a:lnTo>
                    <a:pt x="2058047" y="16040"/>
                  </a:lnTo>
                  <a:lnTo>
                    <a:pt x="2059724" y="8763"/>
                  </a:lnTo>
                  <a:lnTo>
                    <a:pt x="2059813" y="3733"/>
                  </a:lnTo>
                  <a:close/>
                </a:path>
                <a:path w="7235825" h="128270">
                  <a:moveTo>
                    <a:pt x="2373934" y="24218"/>
                  </a:moveTo>
                  <a:lnTo>
                    <a:pt x="2368842" y="24523"/>
                  </a:lnTo>
                  <a:lnTo>
                    <a:pt x="2362809" y="23431"/>
                  </a:lnTo>
                  <a:lnTo>
                    <a:pt x="2357831" y="23888"/>
                  </a:lnTo>
                  <a:lnTo>
                    <a:pt x="2355913" y="28790"/>
                  </a:lnTo>
                  <a:lnTo>
                    <a:pt x="2362974" y="29451"/>
                  </a:lnTo>
                  <a:lnTo>
                    <a:pt x="2367775" y="31902"/>
                  </a:lnTo>
                  <a:lnTo>
                    <a:pt x="2371153" y="31648"/>
                  </a:lnTo>
                  <a:lnTo>
                    <a:pt x="2373934" y="24218"/>
                  </a:lnTo>
                  <a:close/>
                </a:path>
                <a:path w="7235825" h="128270">
                  <a:moveTo>
                    <a:pt x="2420277" y="25031"/>
                  </a:moveTo>
                  <a:lnTo>
                    <a:pt x="2414701" y="25374"/>
                  </a:lnTo>
                  <a:lnTo>
                    <a:pt x="2407932" y="24117"/>
                  </a:lnTo>
                  <a:lnTo>
                    <a:pt x="2409393" y="34734"/>
                  </a:lnTo>
                  <a:lnTo>
                    <a:pt x="2415476" y="35115"/>
                  </a:lnTo>
                  <a:lnTo>
                    <a:pt x="2418600" y="31038"/>
                  </a:lnTo>
                  <a:lnTo>
                    <a:pt x="2420277" y="25031"/>
                  </a:lnTo>
                  <a:close/>
                </a:path>
                <a:path w="7235825" h="128270">
                  <a:moveTo>
                    <a:pt x="2503830" y="11188"/>
                  </a:moveTo>
                  <a:lnTo>
                    <a:pt x="2499449" y="11620"/>
                  </a:lnTo>
                  <a:lnTo>
                    <a:pt x="2501481" y="18923"/>
                  </a:lnTo>
                  <a:lnTo>
                    <a:pt x="2503830" y="11188"/>
                  </a:lnTo>
                  <a:close/>
                </a:path>
                <a:path w="7235825" h="128270">
                  <a:moveTo>
                    <a:pt x="2890570" y="20383"/>
                  </a:moveTo>
                  <a:lnTo>
                    <a:pt x="2887751" y="21463"/>
                  </a:lnTo>
                  <a:lnTo>
                    <a:pt x="2883471" y="20383"/>
                  </a:lnTo>
                  <a:lnTo>
                    <a:pt x="2883255" y="25247"/>
                  </a:lnTo>
                  <a:lnTo>
                    <a:pt x="2886062" y="24155"/>
                  </a:lnTo>
                  <a:lnTo>
                    <a:pt x="2890367" y="25336"/>
                  </a:lnTo>
                  <a:lnTo>
                    <a:pt x="2890570" y="20383"/>
                  </a:lnTo>
                  <a:close/>
                </a:path>
                <a:path w="7235825" h="128270">
                  <a:moveTo>
                    <a:pt x="2946044" y="29210"/>
                  </a:moveTo>
                  <a:lnTo>
                    <a:pt x="2944266" y="26619"/>
                  </a:lnTo>
                  <a:lnTo>
                    <a:pt x="2943339" y="25184"/>
                  </a:lnTo>
                  <a:lnTo>
                    <a:pt x="2938754" y="28905"/>
                  </a:lnTo>
                  <a:lnTo>
                    <a:pt x="2940532" y="31496"/>
                  </a:lnTo>
                  <a:lnTo>
                    <a:pt x="2941485" y="32918"/>
                  </a:lnTo>
                  <a:lnTo>
                    <a:pt x="2946044" y="29210"/>
                  </a:lnTo>
                  <a:close/>
                </a:path>
                <a:path w="7235825" h="128270">
                  <a:moveTo>
                    <a:pt x="2955036" y="26873"/>
                  </a:moveTo>
                  <a:lnTo>
                    <a:pt x="2952178" y="27876"/>
                  </a:lnTo>
                  <a:lnTo>
                    <a:pt x="2947962" y="26911"/>
                  </a:lnTo>
                  <a:lnTo>
                    <a:pt x="2947720" y="31661"/>
                  </a:lnTo>
                  <a:lnTo>
                    <a:pt x="2950502" y="30594"/>
                  </a:lnTo>
                  <a:lnTo>
                    <a:pt x="2954782" y="31635"/>
                  </a:lnTo>
                  <a:lnTo>
                    <a:pt x="2955036" y="26873"/>
                  </a:lnTo>
                  <a:close/>
                </a:path>
                <a:path w="7235825" h="128270">
                  <a:moveTo>
                    <a:pt x="3028632" y="36195"/>
                  </a:moveTo>
                  <a:lnTo>
                    <a:pt x="3026829" y="33553"/>
                  </a:lnTo>
                  <a:lnTo>
                    <a:pt x="3025876" y="32080"/>
                  </a:lnTo>
                  <a:lnTo>
                    <a:pt x="3021317" y="35826"/>
                  </a:lnTo>
                  <a:lnTo>
                    <a:pt x="3023082" y="38531"/>
                  </a:lnTo>
                  <a:lnTo>
                    <a:pt x="3024009" y="39928"/>
                  </a:lnTo>
                  <a:lnTo>
                    <a:pt x="3028632" y="36195"/>
                  </a:lnTo>
                  <a:close/>
                </a:path>
                <a:path w="7235825" h="128270">
                  <a:moveTo>
                    <a:pt x="3106216" y="30632"/>
                  </a:moveTo>
                  <a:lnTo>
                    <a:pt x="3099816" y="30530"/>
                  </a:lnTo>
                  <a:lnTo>
                    <a:pt x="3100235" y="34251"/>
                  </a:lnTo>
                  <a:lnTo>
                    <a:pt x="3103651" y="36169"/>
                  </a:lnTo>
                  <a:lnTo>
                    <a:pt x="3106216" y="30632"/>
                  </a:lnTo>
                  <a:close/>
                </a:path>
                <a:path w="7235825" h="128270">
                  <a:moveTo>
                    <a:pt x="3134753" y="41376"/>
                  </a:moveTo>
                  <a:lnTo>
                    <a:pt x="3129991" y="41313"/>
                  </a:lnTo>
                  <a:lnTo>
                    <a:pt x="3125800" y="44919"/>
                  </a:lnTo>
                  <a:lnTo>
                    <a:pt x="3122472" y="46659"/>
                  </a:lnTo>
                  <a:lnTo>
                    <a:pt x="3120301" y="41008"/>
                  </a:lnTo>
                  <a:lnTo>
                    <a:pt x="3113062" y="45885"/>
                  </a:lnTo>
                  <a:lnTo>
                    <a:pt x="3101771" y="44818"/>
                  </a:lnTo>
                  <a:lnTo>
                    <a:pt x="3091535" y="45351"/>
                  </a:lnTo>
                  <a:lnTo>
                    <a:pt x="3087497" y="55029"/>
                  </a:lnTo>
                  <a:lnTo>
                    <a:pt x="3091027" y="60413"/>
                  </a:lnTo>
                  <a:lnTo>
                    <a:pt x="3097796" y="60998"/>
                  </a:lnTo>
                  <a:lnTo>
                    <a:pt x="3104819" y="58737"/>
                  </a:lnTo>
                  <a:lnTo>
                    <a:pt x="3109125" y="55575"/>
                  </a:lnTo>
                  <a:lnTo>
                    <a:pt x="3114840" y="59766"/>
                  </a:lnTo>
                  <a:lnTo>
                    <a:pt x="3121342" y="58000"/>
                  </a:lnTo>
                  <a:lnTo>
                    <a:pt x="3128010" y="56438"/>
                  </a:lnTo>
                  <a:lnTo>
                    <a:pt x="3134207" y="61277"/>
                  </a:lnTo>
                  <a:lnTo>
                    <a:pt x="3134753" y="41376"/>
                  </a:lnTo>
                  <a:close/>
                </a:path>
                <a:path w="7235825" h="128270">
                  <a:moveTo>
                    <a:pt x="3249485" y="34163"/>
                  </a:moveTo>
                  <a:lnTo>
                    <a:pt x="3249053" y="30429"/>
                  </a:lnTo>
                  <a:lnTo>
                    <a:pt x="3245637" y="28536"/>
                  </a:lnTo>
                  <a:lnTo>
                    <a:pt x="3243072" y="34112"/>
                  </a:lnTo>
                  <a:lnTo>
                    <a:pt x="3249485" y="34163"/>
                  </a:lnTo>
                  <a:close/>
                </a:path>
                <a:path w="7235825" h="128270">
                  <a:moveTo>
                    <a:pt x="3273679" y="37452"/>
                  </a:moveTo>
                  <a:lnTo>
                    <a:pt x="3270948" y="33426"/>
                  </a:lnTo>
                  <a:lnTo>
                    <a:pt x="3266389" y="37096"/>
                  </a:lnTo>
                  <a:lnTo>
                    <a:pt x="3268154" y="39712"/>
                  </a:lnTo>
                  <a:lnTo>
                    <a:pt x="3269107" y="41135"/>
                  </a:lnTo>
                  <a:lnTo>
                    <a:pt x="3273679" y="37452"/>
                  </a:lnTo>
                  <a:close/>
                </a:path>
                <a:path w="7235825" h="128270">
                  <a:moveTo>
                    <a:pt x="3336429" y="46507"/>
                  </a:moveTo>
                  <a:lnTo>
                    <a:pt x="3333610" y="47459"/>
                  </a:lnTo>
                  <a:lnTo>
                    <a:pt x="3329317" y="46418"/>
                  </a:lnTo>
                  <a:lnTo>
                    <a:pt x="3329101" y="51206"/>
                  </a:lnTo>
                  <a:lnTo>
                    <a:pt x="3331921" y="50241"/>
                  </a:lnTo>
                  <a:lnTo>
                    <a:pt x="3336213" y="51295"/>
                  </a:lnTo>
                  <a:lnTo>
                    <a:pt x="3336429" y="46507"/>
                  </a:lnTo>
                  <a:close/>
                </a:path>
                <a:path w="7235825" h="128270">
                  <a:moveTo>
                    <a:pt x="3354413" y="46964"/>
                  </a:moveTo>
                  <a:lnTo>
                    <a:pt x="3350196" y="47574"/>
                  </a:lnTo>
                  <a:lnTo>
                    <a:pt x="3344253" y="45859"/>
                  </a:lnTo>
                  <a:lnTo>
                    <a:pt x="3343503" y="51574"/>
                  </a:lnTo>
                  <a:lnTo>
                    <a:pt x="3347732" y="51003"/>
                  </a:lnTo>
                  <a:lnTo>
                    <a:pt x="3353689" y="52781"/>
                  </a:lnTo>
                  <a:lnTo>
                    <a:pt x="3354413" y="46964"/>
                  </a:lnTo>
                  <a:close/>
                </a:path>
                <a:path w="7235825" h="128270">
                  <a:moveTo>
                    <a:pt x="3789705" y="50876"/>
                  </a:moveTo>
                  <a:lnTo>
                    <a:pt x="3787902" y="48272"/>
                  </a:lnTo>
                  <a:lnTo>
                    <a:pt x="3786987" y="46837"/>
                  </a:lnTo>
                  <a:lnTo>
                    <a:pt x="3782364" y="50507"/>
                  </a:lnTo>
                  <a:lnTo>
                    <a:pt x="3784142" y="53124"/>
                  </a:lnTo>
                  <a:lnTo>
                    <a:pt x="3785146" y="54571"/>
                  </a:lnTo>
                  <a:lnTo>
                    <a:pt x="3789705" y="50876"/>
                  </a:lnTo>
                  <a:close/>
                </a:path>
                <a:path w="7235825" h="128270">
                  <a:moveTo>
                    <a:pt x="3814889" y="56540"/>
                  </a:moveTo>
                  <a:lnTo>
                    <a:pt x="3813098" y="53898"/>
                  </a:lnTo>
                  <a:lnTo>
                    <a:pt x="3812159" y="52412"/>
                  </a:lnTo>
                  <a:lnTo>
                    <a:pt x="3807561" y="56159"/>
                  </a:lnTo>
                  <a:lnTo>
                    <a:pt x="3809339" y="58864"/>
                  </a:lnTo>
                  <a:lnTo>
                    <a:pt x="3810279" y="60274"/>
                  </a:lnTo>
                  <a:lnTo>
                    <a:pt x="3814889" y="56540"/>
                  </a:lnTo>
                  <a:close/>
                </a:path>
                <a:path w="7235825" h="128270">
                  <a:moveTo>
                    <a:pt x="3842004" y="54686"/>
                  </a:moveTo>
                  <a:lnTo>
                    <a:pt x="3835743" y="53187"/>
                  </a:lnTo>
                  <a:lnTo>
                    <a:pt x="3834625" y="59537"/>
                  </a:lnTo>
                  <a:lnTo>
                    <a:pt x="3838727" y="59067"/>
                  </a:lnTo>
                  <a:lnTo>
                    <a:pt x="3840061" y="66954"/>
                  </a:lnTo>
                  <a:lnTo>
                    <a:pt x="3841889" y="59740"/>
                  </a:lnTo>
                  <a:lnTo>
                    <a:pt x="3842004" y="54686"/>
                  </a:lnTo>
                  <a:close/>
                </a:path>
                <a:path w="7235825" h="128270">
                  <a:moveTo>
                    <a:pt x="3906812" y="66332"/>
                  </a:moveTo>
                  <a:lnTo>
                    <a:pt x="3902024" y="66205"/>
                  </a:lnTo>
                  <a:lnTo>
                    <a:pt x="3903726" y="57645"/>
                  </a:lnTo>
                  <a:lnTo>
                    <a:pt x="3899839" y="56210"/>
                  </a:lnTo>
                  <a:lnTo>
                    <a:pt x="3899547" y="64516"/>
                  </a:lnTo>
                  <a:lnTo>
                    <a:pt x="3889743" y="58686"/>
                  </a:lnTo>
                  <a:lnTo>
                    <a:pt x="3888727" y="65862"/>
                  </a:lnTo>
                  <a:lnTo>
                    <a:pt x="3892258" y="68846"/>
                  </a:lnTo>
                  <a:lnTo>
                    <a:pt x="3898074" y="71628"/>
                  </a:lnTo>
                  <a:lnTo>
                    <a:pt x="3903738" y="71640"/>
                  </a:lnTo>
                  <a:lnTo>
                    <a:pt x="3906812" y="66332"/>
                  </a:lnTo>
                  <a:close/>
                </a:path>
                <a:path w="7235825" h="128270">
                  <a:moveTo>
                    <a:pt x="3915956" y="64236"/>
                  </a:moveTo>
                  <a:lnTo>
                    <a:pt x="3914152" y="61645"/>
                  </a:lnTo>
                  <a:lnTo>
                    <a:pt x="3913238" y="60159"/>
                  </a:lnTo>
                  <a:lnTo>
                    <a:pt x="3908615" y="63817"/>
                  </a:lnTo>
                  <a:lnTo>
                    <a:pt x="3910406" y="66433"/>
                  </a:lnTo>
                  <a:lnTo>
                    <a:pt x="3911396" y="67830"/>
                  </a:lnTo>
                  <a:lnTo>
                    <a:pt x="3915956" y="64236"/>
                  </a:lnTo>
                  <a:close/>
                </a:path>
                <a:path w="7235825" h="128270">
                  <a:moveTo>
                    <a:pt x="4052138" y="45377"/>
                  </a:moveTo>
                  <a:lnTo>
                    <a:pt x="4049306" y="46291"/>
                  </a:lnTo>
                  <a:lnTo>
                    <a:pt x="4045039" y="45237"/>
                  </a:lnTo>
                  <a:lnTo>
                    <a:pt x="4044721" y="50076"/>
                  </a:lnTo>
                  <a:lnTo>
                    <a:pt x="4047591" y="49110"/>
                  </a:lnTo>
                  <a:lnTo>
                    <a:pt x="4051935" y="50165"/>
                  </a:lnTo>
                  <a:lnTo>
                    <a:pt x="4052138" y="45377"/>
                  </a:lnTo>
                  <a:close/>
                </a:path>
                <a:path w="7235825" h="128270">
                  <a:moveTo>
                    <a:pt x="4082948" y="48729"/>
                  </a:moveTo>
                  <a:lnTo>
                    <a:pt x="4081119" y="46126"/>
                  </a:lnTo>
                  <a:lnTo>
                    <a:pt x="4080154" y="44615"/>
                  </a:lnTo>
                  <a:lnTo>
                    <a:pt x="4075557" y="48323"/>
                  </a:lnTo>
                  <a:lnTo>
                    <a:pt x="4077335" y="50939"/>
                  </a:lnTo>
                  <a:lnTo>
                    <a:pt x="4078313" y="52412"/>
                  </a:lnTo>
                  <a:lnTo>
                    <a:pt x="4082948" y="48729"/>
                  </a:lnTo>
                  <a:close/>
                </a:path>
                <a:path w="7235825" h="128270">
                  <a:moveTo>
                    <a:pt x="4102087" y="46723"/>
                  </a:moveTo>
                  <a:lnTo>
                    <a:pt x="4095610" y="46507"/>
                  </a:lnTo>
                  <a:lnTo>
                    <a:pt x="4097871" y="52158"/>
                  </a:lnTo>
                  <a:lnTo>
                    <a:pt x="4101439" y="50419"/>
                  </a:lnTo>
                  <a:lnTo>
                    <a:pt x="4102087" y="46723"/>
                  </a:lnTo>
                  <a:close/>
                </a:path>
                <a:path w="7235825" h="128270">
                  <a:moveTo>
                    <a:pt x="4160824" y="53073"/>
                  </a:moveTo>
                  <a:lnTo>
                    <a:pt x="4156722" y="53568"/>
                  </a:lnTo>
                  <a:lnTo>
                    <a:pt x="4155363" y="45605"/>
                  </a:lnTo>
                  <a:lnTo>
                    <a:pt x="4153573" y="52895"/>
                  </a:lnTo>
                  <a:lnTo>
                    <a:pt x="4153484" y="57912"/>
                  </a:lnTo>
                  <a:lnTo>
                    <a:pt x="4159732" y="59372"/>
                  </a:lnTo>
                  <a:lnTo>
                    <a:pt x="4160824" y="53073"/>
                  </a:lnTo>
                  <a:close/>
                </a:path>
                <a:path w="7235825" h="128270">
                  <a:moveTo>
                    <a:pt x="4205744" y="71818"/>
                  </a:moveTo>
                  <a:lnTo>
                    <a:pt x="4203916" y="69227"/>
                  </a:lnTo>
                  <a:lnTo>
                    <a:pt x="4202963" y="67741"/>
                  </a:lnTo>
                  <a:lnTo>
                    <a:pt x="4198391" y="71399"/>
                  </a:lnTo>
                  <a:lnTo>
                    <a:pt x="4200182" y="74015"/>
                  </a:lnTo>
                  <a:lnTo>
                    <a:pt x="4201109" y="75412"/>
                  </a:lnTo>
                  <a:lnTo>
                    <a:pt x="4205744" y="71818"/>
                  </a:lnTo>
                  <a:close/>
                </a:path>
                <a:path w="7235825" h="128270">
                  <a:moveTo>
                    <a:pt x="4386986" y="67665"/>
                  </a:moveTo>
                  <a:lnTo>
                    <a:pt x="4384764" y="63207"/>
                  </a:lnTo>
                  <a:lnTo>
                    <a:pt x="4378274" y="68656"/>
                  </a:lnTo>
                  <a:lnTo>
                    <a:pt x="4384853" y="72631"/>
                  </a:lnTo>
                  <a:lnTo>
                    <a:pt x="4386986" y="67665"/>
                  </a:lnTo>
                  <a:close/>
                </a:path>
                <a:path w="7235825" h="128270">
                  <a:moveTo>
                    <a:pt x="5095494" y="75780"/>
                  </a:moveTo>
                  <a:lnTo>
                    <a:pt x="5092649" y="76860"/>
                  </a:lnTo>
                  <a:lnTo>
                    <a:pt x="5088306" y="75780"/>
                  </a:lnTo>
                  <a:lnTo>
                    <a:pt x="5088039" y="80645"/>
                  </a:lnTo>
                  <a:lnTo>
                    <a:pt x="5090934" y="79552"/>
                  </a:lnTo>
                  <a:lnTo>
                    <a:pt x="5095202" y="80733"/>
                  </a:lnTo>
                  <a:lnTo>
                    <a:pt x="5095494" y="75780"/>
                  </a:lnTo>
                  <a:close/>
                </a:path>
                <a:path w="7235825" h="128270">
                  <a:moveTo>
                    <a:pt x="5172138" y="77355"/>
                  </a:moveTo>
                  <a:lnTo>
                    <a:pt x="5164010" y="78727"/>
                  </a:lnTo>
                  <a:lnTo>
                    <a:pt x="5159299" y="79133"/>
                  </a:lnTo>
                  <a:lnTo>
                    <a:pt x="5154600" y="78549"/>
                  </a:lnTo>
                  <a:lnTo>
                    <a:pt x="5146522" y="76898"/>
                  </a:lnTo>
                  <a:lnTo>
                    <a:pt x="5144198" y="82994"/>
                  </a:lnTo>
                  <a:lnTo>
                    <a:pt x="5138483" y="87287"/>
                  </a:lnTo>
                  <a:lnTo>
                    <a:pt x="5134851" y="91338"/>
                  </a:lnTo>
                  <a:lnTo>
                    <a:pt x="5138750" y="96685"/>
                  </a:lnTo>
                  <a:lnTo>
                    <a:pt x="5141519" y="92151"/>
                  </a:lnTo>
                  <a:lnTo>
                    <a:pt x="5145557" y="89268"/>
                  </a:lnTo>
                  <a:lnTo>
                    <a:pt x="5149977" y="86944"/>
                  </a:lnTo>
                  <a:lnTo>
                    <a:pt x="5152479" y="92163"/>
                  </a:lnTo>
                  <a:lnTo>
                    <a:pt x="5158930" y="92189"/>
                  </a:lnTo>
                  <a:lnTo>
                    <a:pt x="5164480" y="93395"/>
                  </a:lnTo>
                  <a:lnTo>
                    <a:pt x="5164264" y="102171"/>
                  </a:lnTo>
                  <a:lnTo>
                    <a:pt x="5170398" y="101917"/>
                  </a:lnTo>
                  <a:lnTo>
                    <a:pt x="5172113" y="95364"/>
                  </a:lnTo>
                  <a:lnTo>
                    <a:pt x="5171884" y="86004"/>
                  </a:lnTo>
                  <a:lnTo>
                    <a:pt x="5172138" y="77355"/>
                  </a:lnTo>
                  <a:close/>
                </a:path>
                <a:path w="7235825" h="128270">
                  <a:moveTo>
                    <a:pt x="5237353" y="113499"/>
                  </a:moveTo>
                  <a:lnTo>
                    <a:pt x="5228552" y="112852"/>
                  </a:lnTo>
                  <a:lnTo>
                    <a:pt x="5218569" y="113728"/>
                  </a:lnTo>
                  <a:lnTo>
                    <a:pt x="5209756" y="113093"/>
                  </a:lnTo>
                  <a:lnTo>
                    <a:pt x="5207228" y="110566"/>
                  </a:lnTo>
                  <a:lnTo>
                    <a:pt x="5204498" y="107848"/>
                  </a:lnTo>
                  <a:lnTo>
                    <a:pt x="5198275" y="109855"/>
                  </a:lnTo>
                  <a:lnTo>
                    <a:pt x="5193741" y="110566"/>
                  </a:lnTo>
                  <a:lnTo>
                    <a:pt x="5190972" y="107365"/>
                  </a:lnTo>
                  <a:lnTo>
                    <a:pt x="5190375" y="101193"/>
                  </a:lnTo>
                  <a:lnTo>
                    <a:pt x="5190020" y="97612"/>
                  </a:lnTo>
                  <a:lnTo>
                    <a:pt x="5195570" y="97650"/>
                  </a:lnTo>
                  <a:lnTo>
                    <a:pt x="5199189" y="97612"/>
                  </a:lnTo>
                  <a:lnTo>
                    <a:pt x="5201183" y="97612"/>
                  </a:lnTo>
                  <a:lnTo>
                    <a:pt x="5204841" y="100126"/>
                  </a:lnTo>
                  <a:lnTo>
                    <a:pt x="5204498" y="107848"/>
                  </a:lnTo>
                  <a:lnTo>
                    <a:pt x="5208143" y="107937"/>
                  </a:lnTo>
                  <a:lnTo>
                    <a:pt x="5211102" y="100355"/>
                  </a:lnTo>
                  <a:lnTo>
                    <a:pt x="5214480" y="100177"/>
                  </a:lnTo>
                  <a:lnTo>
                    <a:pt x="5218227" y="103822"/>
                  </a:lnTo>
                  <a:lnTo>
                    <a:pt x="5222786" y="108191"/>
                  </a:lnTo>
                  <a:lnTo>
                    <a:pt x="5222964" y="100177"/>
                  </a:lnTo>
                  <a:lnTo>
                    <a:pt x="5223014" y="97599"/>
                  </a:lnTo>
                  <a:lnTo>
                    <a:pt x="5223091" y="94195"/>
                  </a:lnTo>
                  <a:lnTo>
                    <a:pt x="5223218" y="88277"/>
                  </a:lnTo>
                  <a:lnTo>
                    <a:pt x="5216690" y="87566"/>
                  </a:lnTo>
                  <a:lnTo>
                    <a:pt x="5215407" y="94195"/>
                  </a:lnTo>
                  <a:lnTo>
                    <a:pt x="5208473" y="93065"/>
                  </a:lnTo>
                  <a:lnTo>
                    <a:pt x="5204879" y="86169"/>
                  </a:lnTo>
                  <a:lnTo>
                    <a:pt x="5204206" y="84886"/>
                  </a:lnTo>
                  <a:lnTo>
                    <a:pt x="5198084" y="84759"/>
                  </a:lnTo>
                  <a:lnTo>
                    <a:pt x="5190807" y="86169"/>
                  </a:lnTo>
                  <a:lnTo>
                    <a:pt x="5183048" y="82600"/>
                  </a:lnTo>
                  <a:lnTo>
                    <a:pt x="5181371" y="87934"/>
                  </a:lnTo>
                  <a:lnTo>
                    <a:pt x="5178171" y="91071"/>
                  </a:lnTo>
                  <a:lnTo>
                    <a:pt x="5175478" y="94932"/>
                  </a:lnTo>
                  <a:lnTo>
                    <a:pt x="5175313" y="102362"/>
                  </a:lnTo>
                  <a:lnTo>
                    <a:pt x="5186007" y="101193"/>
                  </a:lnTo>
                  <a:lnTo>
                    <a:pt x="5187835" y="103822"/>
                  </a:lnTo>
                  <a:lnTo>
                    <a:pt x="5182374" y="112509"/>
                  </a:lnTo>
                  <a:lnTo>
                    <a:pt x="5185765" y="115366"/>
                  </a:lnTo>
                  <a:lnTo>
                    <a:pt x="5187124" y="120865"/>
                  </a:lnTo>
                  <a:lnTo>
                    <a:pt x="5188775" y="125984"/>
                  </a:lnTo>
                  <a:lnTo>
                    <a:pt x="5193030" y="127660"/>
                  </a:lnTo>
                  <a:lnTo>
                    <a:pt x="5198186" y="124510"/>
                  </a:lnTo>
                  <a:lnTo>
                    <a:pt x="5204549" y="124256"/>
                  </a:lnTo>
                  <a:lnTo>
                    <a:pt x="5211623" y="123355"/>
                  </a:lnTo>
                  <a:lnTo>
                    <a:pt x="5218874" y="118224"/>
                  </a:lnTo>
                  <a:lnTo>
                    <a:pt x="5223586" y="122123"/>
                  </a:lnTo>
                  <a:lnTo>
                    <a:pt x="5229568" y="123139"/>
                  </a:lnTo>
                  <a:lnTo>
                    <a:pt x="5234813" y="120510"/>
                  </a:lnTo>
                  <a:lnTo>
                    <a:pt x="5235638" y="118224"/>
                  </a:lnTo>
                  <a:lnTo>
                    <a:pt x="5237264" y="113728"/>
                  </a:lnTo>
                  <a:lnTo>
                    <a:pt x="5237353" y="113499"/>
                  </a:lnTo>
                  <a:close/>
                </a:path>
                <a:path w="7235825" h="128270">
                  <a:moveTo>
                    <a:pt x="5254396" y="91401"/>
                  </a:moveTo>
                  <a:lnTo>
                    <a:pt x="5252529" y="88798"/>
                  </a:lnTo>
                  <a:lnTo>
                    <a:pt x="5251551" y="87312"/>
                  </a:lnTo>
                  <a:lnTo>
                    <a:pt x="5246916" y="91071"/>
                  </a:lnTo>
                  <a:lnTo>
                    <a:pt x="5248770" y="93776"/>
                  </a:lnTo>
                  <a:lnTo>
                    <a:pt x="5249761" y="95186"/>
                  </a:lnTo>
                  <a:lnTo>
                    <a:pt x="5254396" y="91401"/>
                  </a:lnTo>
                  <a:close/>
                </a:path>
                <a:path w="7235825" h="128270">
                  <a:moveTo>
                    <a:pt x="5267299" y="84099"/>
                  </a:moveTo>
                  <a:lnTo>
                    <a:pt x="5265178" y="76847"/>
                  </a:lnTo>
                  <a:lnTo>
                    <a:pt x="5262842" y="84493"/>
                  </a:lnTo>
                  <a:lnTo>
                    <a:pt x="5267299" y="84099"/>
                  </a:lnTo>
                  <a:close/>
                </a:path>
                <a:path w="7235825" h="128270">
                  <a:moveTo>
                    <a:pt x="5296471" y="89573"/>
                  </a:moveTo>
                  <a:lnTo>
                    <a:pt x="5291188" y="83781"/>
                  </a:lnTo>
                  <a:lnTo>
                    <a:pt x="5287391" y="83718"/>
                  </a:lnTo>
                  <a:lnTo>
                    <a:pt x="5281815" y="89306"/>
                  </a:lnTo>
                  <a:lnTo>
                    <a:pt x="5280825" y="82486"/>
                  </a:lnTo>
                  <a:lnTo>
                    <a:pt x="5272773" y="85064"/>
                  </a:lnTo>
                  <a:lnTo>
                    <a:pt x="5267299" y="84099"/>
                  </a:lnTo>
                  <a:lnTo>
                    <a:pt x="5266601" y="89928"/>
                  </a:lnTo>
                  <a:lnTo>
                    <a:pt x="5267922" y="92938"/>
                  </a:lnTo>
                  <a:lnTo>
                    <a:pt x="5270766" y="94183"/>
                  </a:lnTo>
                  <a:lnTo>
                    <a:pt x="5271465" y="88277"/>
                  </a:lnTo>
                  <a:lnTo>
                    <a:pt x="5277497" y="90131"/>
                  </a:lnTo>
                  <a:lnTo>
                    <a:pt x="5281790" y="89331"/>
                  </a:lnTo>
                  <a:lnTo>
                    <a:pt x="5281790" y="90970"/>
                  </a:lnTo>
                  <a:lnTo>
                    <a:pt x="5281701" y="94361"/>
                  </a:lnTo>
                  <a:lnTo>
                    <a:pt x="5287543" y="93891"/>
                  </a:lnTo>
                  <a:lnTo>
                    <a:pt x="5295620" y="96939"/>
                  </a:lnTo>
                  <a:lnTo>
                    <a:pt x="5296471" y="89573"/>
                  </a:lnTo>
                  <a:close/>
                </a:path>
                <a:path w="7235825" h="128270">
                  <a:moveTo>
                    <a:pt x="5366080" y="90843"/>
                  </a:moveTo>
                  <a:lnTo>
                    <a:pt x="5362956" y="88430"/>
                  </a:lnTo>
                  <a:lnTo>
                    <a:pt x="5358219" y="85509"/>
                  </a:lnTo>
                  <a:lnTo>
                    <a:pt x="5353748" y="85191"/>
                  </a:lnTo>
                  <a:lnTo>
                    <a:pt x="5351437" y="90576"/>
                  </a:lnTo>
                  <a:lnTo>
                    <a:pt x="5354561" y="93002"/>
                  </a:lnTo>
                  <a:lnTo>
                    <a:pt x="5359311" y="95923"/>
                  </a:lnTo>
                  <a:lnTo>
                    <a:pt x="5363781" y="96240"/>
                  </a:lnTo>
                  <a:lnTo>
                    <a:pt x="5366080" y="90843"/>
                  </a:lnTo>
                  <a:close/>
                </a:path>
                <a:path w="7235825" h="128270">
                  <a:moveTo>
                    <a:pt x="5399189" y="86474"/>
                  </a:moveTo>
                  <a:lnTo>
                    <a:pt x="5391874" y="86347"/>
                  </a:lnTo>
                  <a:lnTo>
                    <a:pt x="5391670" y="96354"/>
                  </a:lnTo>
                  <a:lnTo>
                    <a:pt x="5398986" y="96481"/>
                  </a:lnTo>
                  <a:lnTo>
                    <a:pt x="5399189" y="86474"/>
                  </a:lnTo>
                  <a:close/>
                </a:path>
                <a:path w="7235825" h="128270">
                  <a:moveTo>
                    <a:pt x="5501437" y="103212"/>
                  </a:moveTo>
                  <a:lnTo>
                    <a:pt x="5496420" y="103339"/>
                  </a:lnTo>
                  <a:lnTo>
                    <a:pt x="5490489" y="98132"/>
                  </a:lnTo>
                  <a:lnTo>
                    <a:pt x="5489206" y="103949"/>
                  </a:lnTo>
                  <a:lnTo>
                    <a:pt x="5485435" y="106248"/>
                  </a:lnTo>
                  <a:lnTo>
                    <a:pt x="5481383" y="108153"/>
                  </a:lnTo>
                  <a:lnTo>
                    <a:pt x="5479237" y="112776"/>
                  </a:lnTo>
                  <a:lnTo>
                    <a:pt x="5487517" y="114477"/>
                  </a:lnTo>
                  <a:lnTo>
                    <a:pt x="5494464" y="116649"/>
                  </a:lnTo>
                  <a:lnTo>
                    <a:pt x="5499354" y="114503"/>
                  </a:lnTo>
                  <a:lnTo>
                    <a:pt x="5501437" y="103212"/>
                  </a:lnTo>
                  <a:close/>
                </a:path>
                <a:path w="7235825" h="128270">
                  <a:moveTo>
                    <a:pt x="6186652" y="86474"/>
                  </a:moveTo>
                  <a:lnTo>
                    <a:pt x="6181102" y="87312"/>
                  </a:lnTo>
                  <a:lnTo>
                    <a:pt x="6172962" y="84531"/>
                  </a:lnTo>
                  <a:lnTo>
                    <a:pt x="6171781" y="91363"/>
                  </a:lnTo>
                  <a:lnTo>
                    <a:pt x="6176683" y="97777"/>
                  </a:lnTo>
                  <a:lnTo>
                    <a:pt x="6182944" y="94348"/>
                  </a:lnTo>
                  <a:lnTo>
                    <a:pt x="6186652" y="86474"/>
                  </a:lnTo>
                  <a:close/>
                </a:path>
                <a:path w="7235825" h="128270">
                  <a:moveTo>
                    <a:pt x="6413411" y="86448"/>
                  </a:moveTo>
                  <a:lnTo>
                    <a:pt x="6409017" y="87160"/>
                  </a:lnTo>
                  <a:lnTo>
                    <a:pt x="6402832" y="85521"/>
                  </a:lnTo>
                  <a:lnTo>
                    <a:pt x="6402260" y="91351"/>
                  </a:lnTo>
                  <a:lnTo>
                    <a:pt x="6406667" y="90614"/>
                  </a:lnTo>
                  <a:lnTo>
                    <a:pt x="6412801" y="92341"/>
                  </a:lnTo>
                  <a:lnTo>
                    <a:pt x="6413411" y="86448"/>
                  </a:lnTo>
                  <a:close/>
                </a:path>
                <a:path w="7235825" h="128270">
                  <a:moveTo>
                    <a:pt x="6433871" y="93903"/>
                  </a:moveTo>
                  <a:lnTo>
                    <a:pt x="6431940" y="91351"/>
                  </a:lnTo>
                  <a:lnTo>
                    <a:pt x="6430988" y="89890"/>
                  </a:lnTo>
                  <a:lnTo>
                    <a:pt x="6426352" y="93814"/>
                  </a:lnTo>
                  <a:lnTo>
                    <a:pt x="6428270" y="96380"/>
                  </a:lnTo>
                  <a:lnTo>
                    <a:pt x="6429311" y="97675"/>
                  </a:lnTo>
                  <a:lnTo>
                    <a:pt x="6433871" y="93903"/>
                  </a:lnTo>
                  <a:close/>
                </a:path>
                <a:path w="7235825" h="128270">
                  <a:moveTo>
                    <a:pt x="6469164" y="96380"/>
                  </a:moveTo>
                  <a:lnTo>
                    <a:pt x="6469139" y="93599"/>
                  </a:lnTo>
                  <a:lnTo>
                    <a:pt x="6466129" y="90614"/>
                  </a:lnTo>
                  <a:lnTo>
                    <a:pt x="6465456" y="96380"/>
                  </a:lnTo>
                  <a:lnTo>
                    <a:pt x="6465468" y="99072"/>
                  </a:lnTo>
                  <a:lnTo>
                    <a:pt x="6468478" y="102044"/>
                  </a:lnTo>
                  <a:lnTo>
                    <a:pt x="6469164" y="96380"/>
                  </a:lnTo>
                  <a:close/>
                </a:path>
                <a:path w="7235825" h="128270">
                  <a:moveTo>
                    <a:pt x="6528676" y="96354"/>
                  </a:moveTo>
                  <a:lnTo>
                    <a:pt x="6525463" y="94005"/>
                  </a:lnTo>
                  <a:lnTo>
                    <a:pt x="6520586" y="91160"/>
                  </a:lnTo>
                  <a:lnTo>
                    <a:pt x="6516027" y="90919"/>
                  </a:lnTo>
                  <a:lnTo>
                    <a:pt x="6513804" y="96354"/>
                  </a:lnTo>
                  <a:lnTo>
                    <a:pt x="6518694" y="96418"/>
                  </a:lnTo>
                  <a:lnTo>
                    <a:pt x="6522923" y="100139"/>
                  </a:lnTo>
                  <a:lnTo>
                    <a:pt x="6526314" y="101968"/>
                  </a:lnTo>
                  <a:lnTo>
                    <a:pt x="6528676" y="96354"/>
                  </a:lnTo>
                  <a:close/>
                </a:path>
                <a:path w="7235825" h="128270">
                  <a:moveTo>
                    <a:pt x="6558445" y="106375"/>
                  </a:moveTo>
                  <a:lnTo>
                    <a:pt x="6555600" y="105181"/>
                  </a:lnTo>
                  <a:lnTo>
                    <a:pt x="6554127" y="102184"/>
                  </a:lnTo>
                  <a:lnTo>
                    <a:pt x="6554711" y="96354"/>
                  </a:lnTo>
                  <a:lnTo>
                    <a:pt x="6539827" y="96354"/>
                  </a:lnTo>
                  <a:lnTo>
                    <a:pt x="6541656" y="104241"/>
                  </a:lnTo>
                  <a:lnTo>
                    <a:pt x="6547980" y="109156"/>
                  </a:lnTo>
                  <a:lnTo>
                    <a:pt x="6554889" y="110172"/>
                  </a:lnTo>
                  <a:lnTo>
                    <a:pt x="6558445" y="106375"/>
                  </a:lnTo>
                  <a:close/>
                </a:path>
                <a:path w="7235825" h="128270">
                  <a:moveTo>
                    <a:pt x="6580695" y="96354"/>
                  </a:moveTo>
                  <a:lnTo>
                    <a:pt x="6569545" y="96354"/>
                  </a:lnTo>
                  <a:lnTo>
                    <a:pt x="6566675" y="97421"/>
                  </a:lnTo>
                  <a:lnTo>
                    <a:pt x="6562230" y="96558"/>
                  </a:lnTo>
                  <a:lnTo>
                    <a:pt x="6562153" y="101307"/>
                  </a:lnTo>
                  <a:lnTo>
                    <a:pt x="6573317" y="101307"/>
                  </a:lnTo>
                  <a:lnTo>
                    <a:pt x="6576174" y="100190"/>
                  </a:lnTo>
                  <a:lnTo>
                    <a:pt x="6580645" y="101142"/>
                  </a:lnTo>
                  <a:lnTo>
                    <a:pt x="6580695" y="96354"/>
                  </a:lnTo>
                  <a:close/>
                </a:path>
                <a:path w="7235825" h="128270">
                  <a:moveTo>
                    <a:pt x="6593814" y="103886"/>
                  </a:moveTo>
                  <a:lnTo>
                    <a:pt x="6591960" y="101307"/>
                  </a:lnTo>
                  <a:lnTo>
                    <a:pt x="6590919" y="99847"/>
                  </a:lnTo>
                  <a:lnTo>
                    <a:pt x="6586296" y="103695"/>
                  </a:lnTo>
                  <a:lnTo>
                    <a:pt x="6588252" y="106375"/>
                  </a:lnTo>
                  <a:lnTo>
                    <a:pt x="6589255" y="107734"/>
                  </a:lnTo>
                  <a:lnTo>
                    <a:pt x="6593814" y="103886"/>
                  </a:lnTo>
                  <a:close/>
                </a:path>
                <a:path w="7235825" h="128270">
                  <a:moveTo>
                    <a:pt x="6601269" y="98894"/>
                  </a:moveTo>
                  <a:lnTo>
                    <a:pt x="6599314" y="96354"/>
                  </a:lnTo>
                  <a:lnTo>
                    <a:pt x="6598272" y="94945"/>
                  </a:lnTo>
                  <a:lnTo>
                    <a:pt x="6593687" y="98755"/>
                  </a:lnTo>
                  <a:lnTo>
                    <a:pt x="6595643" y="101307"/>
                  </a:lnTo>
                  <a:lnTo>
                    <a:pt x="6596647" y="102692"/>
                  </a:lnTo>
                  <a:lnTo>
                    <a:pt x="6601269" y="98894"/>
                  </a:lnTo>
                  <a:close/>
                </a:path>
                <a:path w="7235825" h="128270">
                  <a:moveTo>
                    <a:pt x="6666585" y="100939"/>
                  </a:moveTo>
                  <a:lnTo>
                    <a:pt x="6660375" y="101790"/>
                  </a:lnTo>
                  <a:lnTo>
                    <a:pt x="6656400" y="99606"/>
                  </a:lnTo>
                  <a:lnTo>
                    <a:pt x="6654673" y="94424"/>
                  </a:lnTo>
                  <a:lnTo>
                    <a:pt x="6655181" y="86233"/>
                  </a:lnTo>
                  <a:lnTo>
                    <a:pt x="6650749" y="87020"/>
                  </a:lnTo>
                  <a:lnTo>
                    <a:pt x="6644500" y="85445"/>
                  </a:lnTo>
                  <a:lnTo>
                    <a:pt x="6643916" y="91300"/>
                  </a:lnTo>
                  <a:lnTo>
                    <a:pt x="6650545" y="92341"/>
                  </a:lnTo>
                  <a:lnTo>
                    <a:pt x="6652590" y="99682"/>
                  </a:lnTo>
                  <a:lnTo>
                    <a:pt x="6651574" y="111099"/>
                  </a:lnTo>
                  <a:lnTo>
                    <a:pt x="6660197" y="112356"/>
                  </a:lnTo>
                  <a:lnTo>
                    <a:pt x="6665747" y="109689"/>
                  </a:lnTo>
                  <a:lnTo>
                    <a:pt x="6666585" y="100939"/>
                  </a:lnTo>
                  <a:close/>
                </a:path>
                <a:path w="7235825" h="128270">
                  <a:moveTo>
                    <a:pt x="6677876" y="95821"/>
                  </a:moveTo>
                  <a:lnTo>
                    <a:pt x="6674929" y="96939"/>
                  </a:lnTo>
                  <a:lnTo>
                    <a:pt x="6670446" y="96139"/>
                  </a:lnTo>
                  <a:lnTo>
                    <a:pt x="6670332" y="100888"/>
                  </a:lnTo>
                  <a:lnTo>
                    <a:pt x="6673228" y="99733"/>
                  </a:lnTo>
                  <a:lnTo>
                    <a:pt x="6677761" y="100609"/>
                  </a:lnTo>
                  <a:lnTo>
                    <a:pt x="6677876" y="95821"/>
                  </a:lnTo>
                  <a:close/>
                </a:path>
                <a:path w="7235825" h="128270">
                  <a:moveTo>
                    <a:pt x="6723012" y="95186"/>
                  </a:moveTo>
                  <a:lnTo>
                    <a:pt x="6720103" y="96304"/>
                  </a:lnTo>
                  <a:lnTo>
                    <a:pt x="6715620" y="95491"/>
                  </a:lnTo>
                  <a:lnTo>
                    <a:pt x="6715506" y="100253"/>
                  </a:lnTo>
                  <a:lnTo>
                    <a:pt x="6718401" y="99072"/>
                  </a:lnTo>
                  <a:lnTo>
                    <a:pt x="6722910" y="99974"/>
                  </a:lnTo>
                  <a:lnTo>
                    <a:pt x="6723012" y="95186"/>
                  </a:lnTo>
                  <a:close/>
                </a:path>
                <a:path w="7235825" h="128270">
                  <a:moveTo>
                    <a:pt x="6945503" y="92989"/>
                  </a:moveTo>
                  <a:lnTo>
                    <a:pt x="6944957" y="86906"/>
                  </a:lnTo>
                  <a:lnTo>
                    <a:pt x="6939572" y="89979"/>
                  </a:lnTo>
                  <a:lnTo>
                    <a:pt x="6945503" y="92989"/>
                  </a:lnTo>
                  <a:close/>
                </a:path>
                <a:path w="7235825" h="128270">
                  <a:moveTo>
                    <a:pt x="6975272" y="86067"/>
                  </a:moveTo>
                  <a:lnTo>
                    <a:pt x="6973151" y="78905"/>
                  </a:lnTo>
                  <a:lnTo>
                    <a:pt x="6971347" y="86525"/>
                  </a:lnTo>
                  <a:lnTo>
                    <a:pt x="6967360" y="86944"/>
                  </a:lnTo>
                  <a:lnTo>
                    <a:pt x="6968503" y="92989"/>
                  </a:lnTo>
                  <a:lnTo>
                    <a:pt x="6975183" y="91490"/>
                  </a:lnTo>
                  <a:lnTo>
                    <a:pt x="6975272" y="86067"/>
                  </a:lnTo>
                  <a:close/>
                </a:path>
                <a:path w="7235825" h="128270">
                  <a:moveTo>
                    <a:pt x="7041070" y="88061"/>
                  </a:moveTo>
                  <a:lnTo>
                    <a:pt x="7037997" y="84074"/>
                  </a:lnTo>
                  <a:lnTo>
                    <a:pt x="7033400" y="88061"/>
                  </a:lnTo>
                  <a:lnTo>
                    <a:pt x="7035406" y="90601"/>
                  </a:lnTo>
                  <a:lnTo>
                    <a:pt x="7036524" y="91884"/>
                  </a:lnTo>
                  <a:lnTo>
                    <a:pt x="7041070" y="88061"/>
                  </a:lnTo>
                  <a:close/>
                </a:path>
                <a:path w="7235825" h="128270">
                  <a:moveTo>
                    <a:pt x="7111022" y="94221"/>
                  </a:moveTo>
                  <a:lnTo>
                    <a:pt x="7104951" y="89992"/>
                  </a:lnTo>
                  <a:lnTo>
                    <a:pt x="7104139" y="94932"/>
                  </a:lnTo>
                  <a:lnTo>
                    <a:pt x="7106767" y="99517"/>
                  </a:lnTo>
                  <a:lnTo>
                    <a:pt x="7111022" y="94221"/>
                  </a:lnTo>
                  <a:close/>
                </a:path>
                <a:path w="7235825" h="128270">
                  <a:moveTo>
                    <a:pt x="7129920" y="83578"/>
                  </a:moveTo>
                  <a:lnTo>
                    <a:pt x="7123189" y="86639"/>
                  </a:lnTo>
                  <a:lnTo>
                    <a:pt x="7114070" y="86690"/>
                  </a:lnTo>
                  <a:lnTo>
                    <a:pt x="7111047" y="94221"/>
                  </a:lnTo>
                  <a:lnTo>
                    <a:pt x="7120585" y="94602"/>
                  </a:lnTo>
                  <a:lnTo>
                    <a:pt x="7129704" y="94513"/>
                  </a:lnTo>
                  <a:lnTo>
                    <a:pt x="7129920" y="83578"/>
                  </a:lnTo>
                  <a:close/>
                </a:path>
                <a:path w="7235825" h="128270">
                  <a:moveTo>
                    <a:pt x="7135406" y="80327"/>
                  </a:moveTo>
                  <a:lnTo>
                    <a:pt x="7129373" y="77635"/>
                  </a:lnTo>
                  <a:lnTo>
                    <a:pt x="7129920" y="83578"/>
                  </a:lnTo>
                  <a:lnTo>
                    <a:pt x="7135406" y="80327"/>
                  </a:lnTo>
                  <a:close/>
                </a:path>
                <a:path w="7235825" h="128270">
                  <a:moveTo>
                    <a:pt x="7164883" y="97447"/>
                  </a:moveTo>
                  <a:lnTo>
                    <a:pt x="7153313" y="97561"/>
                  </a:lnTo>
                  <a:lnTo>
                    <a:pt x="7152614" y="101409"/>
                  </a:lnTo>
                  <a:lnTo>
                    <a:pt x="7158050" y="103289"/>
                  </a:lnTo>
                  <a:lnTo>
                    <a:pt x="7164883" y="97447"/>
                  </a:lnTo>
                  <a:close/>
                </a:path>
                <a:path w="7235825" h="128270">
                  <a:moveTo>
                    <a:pt x="7170369" y="94157"/>
                  </a:moveTo>
                  <a:lnTo>
                    <a:pt x="7164248" y="91274"/>
                  </a:lnTo>
                  <a:lnTo>
                    <a:pt x="7164883" y="97447"/>
                  </a:lnTo>
                  <a:lnTo>
                    <a:pt x="7170369" y="94157"/>
                  </a:lnTo>
                  <a:close/>
                </a:path>
                <a:path w="7235825" h="128270">
                  <a:moveTo>
                    <a:pt x="7182104" y="94386"/>
                  </a:moveTo>
                  <a:lnTo>
                    <a:pt x="7180110" y="91859"/>
                  </a:lnTo>
                  <a:lnTo>
                    <a:pt x="7178967" y="90436"/>
                  </a:lnTo>
                  <a:lnTo>
                    <a:pt x="7174331" y="94462"/>
                  </a:lnTo>
                  <a:lnTo>
                    <a:pt x="7176389" y="97053"/>
                  </a:lnTo>
                  <a:lnTo>
                    <a:pt x="7177506" y="98399"/>
                  </a:lnTo>
                  <a:lnTo>
                    <a:pt x="7182104" y="94386"/>
                  </a:lnTo>
                  <a:close/>
                </a:path>
                <a:path w="7235825" h="128270">
                  <a:moveTo>
                    <a:pt x="7218070" y="80594"/>
                  </a:moveTo>
                  <a:lnTo>
                    <a:pt x="7217981" y="77863"/>
                  </a:lnTo>
                  <a:lnTo>
                    <a:pt x="7214794" y="75069"/>
                  </a:lnTo>
                  <a:lnTo>
                    <a:pt x="7214260" y="80721"/>
                  </a:lnTo>
                  <a:lnTo>
                    <a:pt x="7214349" y="83527"/>
                  </a:lnTo>
                  <a:lnTo>
                    <a:pt x="7217550" y="86321"/>
                  </a:lnTo>
                  <a:lnTo>
                    <a:pt x="7218070" y="80594"/>
                  </a:lnTo>
                  <a:close/>
                </a:path>
                <a:path w="7235825" h="128270">
                  <a:moveTo>
                    <a:pt x="7235342" y="77635"/>
                  </a:moveTo>
                  <a:lnTo>
                    <a:pt x="7233259" y="75158"/>
                  </a:lnTo>
                  <a:lnTo>
                    <a:pt x="7232142" y="73698"/>
                  </a:lnTo>
                  <a:lnTo>
                    <a:pt x="7227570" y="77698"/>
                  </a:lnTo>
                  <a:lnTo>
                    <a:pt x="7229627" y="80187"/>
                  </a:lnTo>
                  <a:lnTo>
                    <a:pt x="7230669" y="81610"/>
                  </a:lnTo>
                  <a:lnTo>
                    <a:pt x="7235342" y="7763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7341" y="6638302"/>
              <a:ext cx="7031355" cy="120650"/>
            </a:xfrm>
            <a:custGeom>
              <a:avLst/>
              <a:gdLst/>
              <a:ahLst/>
              <a:cxnLst/>
              <a:rect l="l" t="t" r="r" b="b"/>
              <a:pathLst>
                <a:path w="7031355" h="120650">
                  <a:moveTo>
                    <a:pt x="6832" y="28194"/>
                  </a:moveTo>
                  <a:lnTo>
                    <a:pt x="6718" y="23406"/>
                  </a:lnTo>
                  <a:lnTo>
                    <a:pt x="4089" y="24638"/>
                  </a:lnTo>
                  <a:lnTo>
                    <a:pt x="0" y="23787"/>
                  </a:lnTo>
                  <a:lnTo>
                    <a:pt x="76" y="28575"/>
                  </a:lnTo>
                  <a:lnTo>
                    <a:pt x="2679" y="27444"/>
                  </a:lnTo>
                  <a:lnTo>
                    <a:pt x="6832" y="28194"/>
                  </a:lnTo>
                  <a:close/>
                </a:path>
                <a:path w="7031355" h="120650">
                  <a:moveTo>
                    <a:pt x="92684" y="25615"/>
                  </a:moveTo>
                  <a:lnTo>
                    <a:pt x="92570" y="22898"/>
                  </a:lnTo>
                  <a:lnTo>
                    <a:pt x="89687" y="20078"/>
                  </a:lnTo>
                  <a:lnTo>
                    <a:pt x="89217" y="25730"/>
                  </a:lnTo>
                  <a:lnTo>
                    <a:pt x="89331" y="28524"/>
                  </a:lnTo>
                  <a:lnTo>
                    <a:pt x="92214" y="31381"/>
                  </a:lnTo>
                  <a:lnTo>
                    <a:pt x="92684" y="25615"/>
                  </a:lnTo>
                  <a:close/>
                </a:path>
                <a:path w="7031355" h="120650">
                  <a:moveTo>
                    <a:pt x="285013" y="34277"/>
                  </a:moveTo>
                  <a:lnTo>
                    <a:pt x="284988" y="29489"/>
                  </a:lnTo>
                  <a:lnTo>
                    <a:pt x="282321" y="30657"/>
                  </a:lnTo>
                  <a:lnTo>
                    <a:pt x="278218" y="29743"/>
                  </a:lnTo>
                  <a:lnTo>
                    <a:pt x="278257" y="34569"/>
                  </a:lnTo>
                  <a:lnTo>
                    <a:pt x="280860" y="33324"/>
                  </a:lnTo>
                  <a:lnTo>
                    <a:pt x="285013" y="34277"/>
                  </a:lnTo>
                  <a:close/>
                </a:path>
                <a:path w="7031355" h="120650">
                  <a:moveTo>
                    <a:pt x="300558" y="31521"/>
                  </a:moveTo>
                  <a:lnTo>
                    <a:pt x="298691" y="29032"/>
                  </a:lnTo>
                  <a:lnTo>
                    <a:pt x="297713" y="27673"/>
                  </a:lnTo>
                  <a:lnTo>
                    <a:pt x="293585" y="31534"/>
                  </a:lnTo>
                  <a:lnTo>
                    <a:pt x="295414" y="34010"/>
                  </a:lnTo>
                  <a:lnTo>
                    <a:pt x="296379" y="35394"/>
                  </a:lnTo>
                  <a:lnTo>
                    <a:pt x="300558" y="31521"/>
                  </a:lnTo>
                  <a:close/>
                </a:path>
                <a:path w="7031355" h="120650">
                  <a:moveTo>
                    <a:pt x="417639" y="8788"/>
                  </a:moveTo>
                  <a:lnTo>
                    <a:pt x="415785" y="6273"/>
                  </a:lnTo>
                  <a:lnTo>
                    <a:pt x="414782" y="5041"/>
                  </a:lnTo>
                  <a:lnTo>
                    <a:pt x="410527" y="8788"/>
                  </a:lnTo>
                  <a:lnTo>
                    <a:pt x="412369" y="11328"/>
                  </a:lnTo>
                  <a:lnTo>
                    <a:pt x="413397" y="12725"/>
                  </a:lnTo>
                  <a:lnTo>
                    <a:pt x="417639" y="8788"/>
                  </a:lnTo>
                  <a:close/>
                </a:path>
                <a:path w="7031355" h="120650">
                  <a:moveTo>
                    <a:pt x="430034" y="21094"/>
                  </a:moveTo>
                  <a:lnTo>
                    <a:pt x="423799" y="21437"/>
                  </a:lnTo>
                  <a:lnTo>
                    <a:pt x="415290" y="16052"/>
                  </a:lnTo>
                  <a:lnTo>
                    <a:pt x="409028" y="16332"/>
                  </a:lnTo>
                  <a:lnTo>
                    <a:pt x="392734" y="21793"/>
                  </a:lnTo>
                  <a:lnTo>
                    <a:pt x="372224" y="21424"/>
                  </a:lnTo>
                  <a:lnTo>
                    <a:pt x="352856" y="22580"/>
                  </a:lnTo>
                  <a:lnTo>
                    <a:pt x="339966" y="32562"/>
                  </a:lnTo>
                  <a:lnTo>
                    <a:pt x="351383" y="30924"/>
                  </a:lnTo>
                  <a:lnTo>
                    <a:pt x="360476" y="30657"/>
                  </a:lnTo>
                  <a:lnTo>
                    <a:pt x="369671" y="29921"/>
                  </a:lnTo>
                  <a:lnTo>
                    <a:pt x="381342" y="26847"/>
                  </a:lnTo>
                  <a:lnTo>
                    <a:pt x="387985" y="25488"/>
                  </a:lnTo>
                  <a:lnTo>
                    <a:pt x="389166" y="32346"/>
                  </a:lnTo>
                  <a:lnTo>
                    <a:pt x="395427" y="31508"/>
                  </a:lnTo>
                  <a:lnTo>
                    <a:pt x="398856" y="26543"/>
                  </a:lnTo>
                  <a:lnTo>
                    <a:pt x="405396" y="25869"/>
                  </a:lnTo>
                  <a:lnTo>
                    <a:pt x="412127" y="25463"/>
                  </a:lnTo>
                  <a:lnTo>
                    <a:pt x="416128" y="21285"/>
                  </a:lnTo>
                  <a:lnTo>
                    <a:pt x="417703" y="25806"/>
                  </a:lnTo>
                  <a:lnTo>
                    <a:pt x="423202" y="27228"/>
                  </a:lnTo>
                  <a:lnTo>
                    <a:pt x="428650" y="25641"/>
                  </a:lnTo>
                  <a:lnTo>
                    <a:pt x="430034" y="21094"/>
                  </a:lnTo>
                  <a:close/>
                </a:path>
                <a:path w="7031355" h="120650">
                  <a:moveTo>
                    <a:pt x="572681" y="4064"/>
                  </a:moveTo>
                  <a:lnTo>
                    <a:pt x="565683" y="4152"/>
                  </a:lnTo>
                  <a:lnTo>
                    <a:pt x="563003" y="5334"/>
                  </a:lnTo>
                  <a:lnTo>
                    <a:pt x="558800" y="4406"/>
                  </a:lnTo>
                  <a:lnTo>
                    <a:pt x="558800" y="9271"/>
                  </a:lnTo>
                  <a:lnTo>
                    <a:pt x="564007" y="8432"/>
                  </a:lnTo>
                  <a:lnTo>
                    <a:pt x="571715" y="10896"/>
                  </a:lnTo>
                  <a:lnTo>
                    <a:pt x="572681" y="4064"/>
                  </a:lnTo>
                  <a:close/>
                </a:path>
                <a:path w="7031355" h="120650">
                  <a:moveTo>
                    <a:pt x="611403" y="28473"/>
                  </a:moveTo>
                  <a:lnTo>
                    <a:pt x="608990" y="22910"/>
                  </a:lnTo>
                  <a:lnTo>
                    <a:pt x="605650" y="24790"/>
                  </a:lnTo>
                  <a:lnTo>
                    <a:pt x="605193" y="28511"/>
                  </a:lnTo>
                  <a:lnTo>
                    <a:pt x="611403" y="28473"/>
                  </a:lnTo>
                  <a:close/>
                </a:path>
                <a:path w="7031355" h="120650">
                  <a:moveTo>
                    <a:pt x="615607" y="27965"/>
                  </a:moveTo>
                  <a:lnTo>
                    <a:pt x="611403" y="28473"/>
                  </a:lnTo>
                  <a:lnTo>
                    <a:pt x="613638" y="35763"/>
                  </a:lnTo>
                  <a:lnTo>
                    <a:pt x="615607" y="27965"/>
                  </a:lnTo>
                  <a:close/>
                </a:path>
                <a:path w="7031355" h="120650">
                  <a:moveTo>
                    <a:pt x="635901" y="38150"/>
                  </a:moveTo>
                  <a:lnTo>
                    <a:pt x="635254" y="29857"/>
                  </a:lnTo>
                  <a:lnTo>
                    <a:pt x="628840" y="27025"/>
                  </a:lnTo>
                  <a:lnTo>
                    <a:pt x="621588" y="28562"/>
                  </a:lnTo>
                  <a:lnTo>
                    <a:pt x="618451" y="33401"/>
                  </a:lnTo>
                  <a:lnTo>
                    <a:pt x="623328" y="33820"/>
                  </a:lnTo>
                  <a:lnTo>
                    <a:pt x="626643" y="36563"/>
                  </a:lnTo>
                  <a:lnTo>
                    <a:pt x="630224" y="38912"/>
                  </a:lnTo>
                  <a:lnTo>
                    <a:pt x="635901" y="38150"/>
                  </a:lnTo>
                  <a:close/>
                </a:path>
                <a:path w="7031355" h="120650">
                  <a:moveTo>
                    <a:pt x="653275" y="32931"/>
                  </a:moveTo>
                  <a:lnTo>
                    <a:pt x="646290" y="33020"/>
                  </a:lnTo>
                  <a:lnTo>
                    <a:pt x="639470" y="34493"/>
                  </a:lnTo>
                  <a:lnTo>
                    <a:pt x="642962" y="37782"/>
                  </a:lnTo>
                  <a:lnTo>
                    <a:pt x="649871" y="38671"/>
                  </a:lnTo>
                  <a:lnTo>
                    <a:pt x="653275" y="32931"/>
                  </a:lnTo>
                  <a:close/>
                </a:path>
                <a:path w="7031355" h="120650">
                  <a:moveTo>
                    <a:pt x="796048" y="30886"/>
                  </a:moveTo>
                  <a:lnTo>
                    <a:pt x="795959" y="25844"/>
                  </a:lnTo>
                  <a:lnTo>
                    <a:pt x="789876" y="24701"/>
                  </a:lnTo>
                  <a:lnTo>
                    <a:pt x="789127" y="30975"/>
                  </a:lnTo>
                  <a:lnTo>
                    <a:pt x="793013" y="30391"/>
                  </a:lnTo>
                  <a:lnTo>
                    <a:pt x="794562" y="38049"/>
                  </a:lnTo>
                  <a:lnTo>
                    <a:pt x="796048" y="30886"/>
                  </a:lnTo>
                  <a:close/>
                </a:path>
                <a:path w="7031355" h="120650">
                  <a:moveTo>
                    <a:pt x="843407" y="8394"/>
                  </a:moveTo>
                  <a:lnTo>
                    <a:pt x="841552" y="5740"/>
                  </a:lnTo>
                  <a:lnTo>
                    <a:pt x="840613" y="4368"/>
                  </a:lnTo>
                  <a:lnTo>
                    <a:pt x="836218" y="8077"/>
                  </a:lnTo>
                  <a:lnTo>
                    <a:pt x="838085" y="10693"/>
                  </a:lnTo>
                  <a:lnTo>
                    <a:pt x="839063" y="12103"/>
                  </a:lnTo>
                  <a:lnTo>
                    <a:pt x="843407" y="8394"/>
                  </a:lnTo>
                  <a:close/>
                </a:path>
                <a:path w="7031355" h="120650">
                  <a:moveTo>
                    <a:pt x="1362024" y="3822"/>
                  </a:moveTo>
                  <a:lnTo>
                    <a:pt x="1360157" y="1244"/>
                  </a:lnTo>
                  <a:lnTo>
                    <a:pt x="1359242" y="0"/>
                  </a:lnTo>
                  <a:lnTo>
                    <a:pt x="1354772" y="3657"/>
                  </a:lnTo>
                  <a:lnTo>
                    <a:pt x="1356601" y="6235"/>
                  </a:lnTo>
                  <a:lnTo>
                    <a:pt x="1357604" y="7645"/>
                  </a:lnTo>
                  <a:lnTo>
                    <a:pt x="1362024" y="3822"/>
                  </a:lnTo>
                  <a:close/>
                </a:path>
                <a:path w="7031355" h="120650">
                  <a:moveTo>
                    <a:pt x="1424114" y="6908"/>
                  </a:moveTo>
                  <a:lnTo>
                    <a:pt x="1421307" y="8001"/>
                  </a:lnTo>
                  <a:lnTo>
                    <a:pt x="1417053" y="6997"/>
                  </a:lnTo>
                  <a:lnTo>
                    <a:pt x="1416964" y="11785"/>
                  </a:lnTo>
                  <a:lnTo>
                    <a:pt x="1419733" y="10744"/>
                  </a:lnTo>
                  <a:lnTo>
                    <a:pt x="1423936" y="11696"/>
                  </a:lnTo>
                  <a:lnTo>
                    <a:pt x="1424114" y="6908"/>
                  </a:lnTo>
                  <a:close/>
                </a:path>
                <a:path w="7031355" h="120650">
                  <a:moveTo>
                    <a:pt x="1463090" y="17310"/>
                  </a:moveTo>
                  <a:lnTo>
                    <a:pt x="1460728" y="11671"/>
                  </a:lnTo>
                  <a:lnTo>
                    <a:pt x="1457274" y="13436"/>
                  </a:lnTo>
                  <a:lnTo>
                    <a:pt x="1456728" y="17145"/>
                  </a:lnTo>
                  <a:lnTo>
                    <a:pt x="1463090" y="17310"/>
                  </a:lnTo>
                  <a:close/>
                </a:path>
                <a:path w="7031355" h="120650">
                  <a:moveTo>
                    <a:pt x="1478445" y="14097"/>
                  </a:moveTo>
                  <a:lnTo>
                    <a:pt x="1473796" y="7391"/>
                  </a:lnTo>
                  <a:lnTo>
                    <a:pt x="1475384" y="18110"/>
                  </a:lnTo>
                  <a:lnTo>
                    <a:pt x="1468615" y="16891"/>
                  </a:lnTo>
                  <a:lnTo>
                    <a:pt x="1463090" y="17284"/>
                  </a:lnTo>
                  <a:lnTo>
                    <a:pt x="1467612" y="23685"/>
                  </a:lnTo>
                  <a:lnTo>
                    <a:pt x="1474558" y="21082"/>
                  </a:lnTo>
                  <a:lnTo>
                    <a:pt x="1478445" y="14097"/>
                  </a:lnTo>
                  <a:close/>
                </a:path>
                <a:path w="7031355" h="120650">
                  <a:moveTo>
                    <a:pt x="1508226" y="12979"/>
                  </a:moveTo>
                  <a:lnTo>
                    <a:pt x="1502194" y="7658"/>
                  </a:lnTo>
                  <a:lnTo>
                    <a:pt x="1502092" y="15163"/>
                  </a:lnTo>
                  <a:lnTo>
                    <a:pt x="1499501" y="19037"/>
                  </a:lnTo>
                  <a:lnTo>
                    <a:pt x="1496428" y="22199"/>
                  </a:lnTo>
                  <a:lnTo>
                    <a:pt x="1494878" y="27520"/>
                  </a:lnTo>
                  <a:lnTo>
                    <a:pt x="1502600" y="26009"/>
                  </a:lnTo>
                  <a:lnTo>
                    <a:pt x="1507705" y="20129"/>
                  </a:lnTo>
                  <a:lnTo>
                    <a:pt x="1508226" y="12979"/>
                  </a:lnTo>
                  <a:close/>
                </a:path>
                <a:path w="7031355" h="120650">
                  <a:moveTo>
                    <a:pt x="1518081" y="25438"/>
                  </a:moveTo>
                  <a:lnTo>
                    <a:pt x="1516253" y="22885"/>
                  </a:lnTo>
                  <a:lnTo>
                    <a:pt x="1515287" y="21475"/>
                  </a:lnTo>
                  <a:lnTo>
                    <a:pt x="1510855" y="25158"/>
                  </a:lnTo>
                  <a:lnTo>
                    <a:pt x="1512671" y="27698"/>
                  </a:lnTo>
                  <a:lnTo>
                    <a:pt x="1513611" y="29108"/>
                  </a:lnTo>
                  <a:lnTo>
                    <a:pt x="1518081" y="25438"/>
                  </a:lnTo>
                  <a:close/>
                </a:path>
                <a:path w="7031355" h="120650">
                  <a:moveTo>
                    <a:pt x="1533994" y="23063"/>
                  </a:moveTo>
                  <a:lnTo>
                    <a:pt x="1529816" y="23685"/>
                  </a:lnTo>
                  <a:lnTo>
                    <a:pt x="1523923" y="22009"/>
                  </a:lnTo>
                  <a:lnTo>
                    <a:pt x="1523314" y="27813"/>
                  </a:lnTo>
                  <a:lnTo>
                    <a:pt x="1527454" y="27051"/>
                  </a:lnTo>
                  <a:lnTo>
                    <a:pt x="1533372" y="28727"/>
                  </a:lnTo>
                  <a:lnTo>
                    <a:pt x="1533994" y="23063"/>
                  </a:lnTo>
                  <a:close/>
                </a:path>
                <a:path w="7031355" h="120650">
                  <a:moveTo>
                    <a:pt x="1551940" y="8153"/>
                  </a:moveTo>
                  <a:lnTo>
                    <a:pt x="1543646" y="9791"/>
                  </a:lnTo>
                  <a:lnTo>
                    <a:pt x="1538262" y="7239"/>
                  </a:lnTo>
                  <a:lnTo>
                    <a:pt x="1534198" y="2959"/>
                  </a:lnTo>
                  <a:lnTo>
                    <a:pt x="1534668" y="11277"/>
                  </a:lnTo>
                  <a:lnTo>
                    <a:pt x="1541157" y="14262"/>
                  </a:lnTo>
                  <a:lnTo>
                    <a:pt x="1548599" y="12903"/>
                  </a:lnTo>
                  <a:lnTo>
                    <a:pt x="1551940" y="8153"/>
                  </a:lnTo>
                  <a:close/>
                </a:path>
                <a:path w="7031355" h="120650">
                  <a:moveTo>
                    <a:pt x="1559128" y="29235"/>
                  </a:moveTo>
                  <a:lnTo>
                    <a:pt x="1558874" y="23304"/>
                  </a:lnTo>
                  <a:lnTo>
                    <a:pt x="1553629" y="26263"/>
                  </a:lnTo>
                  <a:lnTo>
                    <a:pt x="1559128" y="29235"/>
                  </a:lnTo>
                  <a:close/>
                </a:path>
                <a:path w="7031355" h="120650">
                  <a:moveTo>
                    <a:pt x="1564093" y="20154"/>
                  </a:moveTo>
                  <a:lnTo>
                    <a:pt x="1558518" y="17183"/>
                  </a:lnTo>
                  <a:lnTo>
                    <a:pt x="1558874" y="23304"/>
                  </a:lnTo>
                  <a:lnTo>
                    <a:pt x="1564093" y="20154"/>
                  </a:lnTo>
                  <a:close/>
                </a:path>
                <a:path w="7031355" h="120650">
                  <a:moveTo>
                    <a:pt x="2055787" y="22593"/>
                  </a:moveTo>
                  <a:lnTo>
                    <a:pt x="2053971" y="19989"/>
                  </a:lnTo>
                  <a:lnTo>
                    <a:pt x="2053031" y="18694"/>
                  </a:lnTo>
                  <a:lnTo>
                    <a:pt x="2048497" y="22313"/>
                  </a:lnTo>
                  <a:lnTo>
                    <a:pt x="2050288" y="24993"/>
                  </a:lnTo>
                  <a:lnTo>
                    <a:pt x="2051253" y="26428"/>
                  </a:lnTo>
                  <a:lnTo>
                    <a:pt x="2055787" y="22593"/>
                  </a:lnTo>
                  <a:close/>
                </a:path>
                <a:path w="7031355" h="120650">
                  <a:moveTo>
                    <a:pt x="2296604" y="34315"/>
                  </a:moveTo>
                  <a:lnTo>
                    <a:pt x="2293810" y="35344"/>
                  </a:lnTo>
                  <a:lnTo>
                    <a:pt x="2289556" y="34226"/>
                  </a:lnTo>
                  <a:lnTo>
                    <a:pt x="2289302" y="39052"/>
                  </a:lnTo>
                  <a:lnTo>
                    <a:pt x="2292070" y="37934"/>
                  </a:lnTo>
                  <a:lnTo>
                    <a:pt x="2296350" y="39090"/>
                  </a:lnTo>
                  <a:lnTo>
                    <a:pt x="2296604" y="34315"/>
                  </a:lnTo>
                  <a:close/>
                </a:path>
                <a:path w="7031355" h="120650">
                  <a:moveTo>
                    <a:pt x="2318245" y="24612"/>
                  </a:moveTo>
                  <a:lnTo>
                    <a:pt x="2312606" y="24053"/>
                  </a:lnTo>
                  <a:lnTo>
                    <a:pt x="2305799" y="25069"/>
                  </a:lnTo>
                  <a:lnTo>
                    <a:pt x="2307729" y="14414"/>
                  </a:lnTo>
                  <a:lnTo>
                    <a:pt x="2302662" y="14820"/>
                  </a:lnTo>
                  <a:lnTo>
                    <a:pt x="2296655" y="13792"/>
                  </a:lnTo>
                  <a:lnTo>
                    <a:pt x="2291677" y="14249"/>
                  </a:lnTo>
                  <a:lnTo>
                    <a:pt x="2289759" y="19138"/>
                  </a:lnTo>
                  <a:lnTo>
                    <a:pt x="2292451" y="20307"/>
                  </a:lnTo>
                  <a:lnTo>
                    <a:pt x="2296782" y="19405"/>
                  </a:lnTo>
                  <a:lnTo>
                    <a:pt x="2296820" y="24218"/>
                  </a:lnTo>
                  <a:lnTo>
                    <a:pt x="2292578" y="24968"/>
                  </a:lnTo>
                  <a:lnTo>
                    <a:pt x="2286685" y="23202"/>
                  </a:lnTo>
                  <a:lnTo>
                    <a:pt x="2285936" y="29095"/>
                  </a:lnTo>
                  <a:lnTo>
                    <a:pt x="2295829" y="29032"/>
                  </a:lnTo>
                  <a:lnTo>
                    <a:pt x="2308517" y="29768"/>
                  </a:lnTo>
                  <a:lnTo>
                    <a:pt x="2317991" y="29044"/>
                  </a:lnTo>
                  <a:lnTo>
                    <a:pt x="2318245" y="24612"/>
                  </a:lnTo>
                  <a:close/>
                </a:path>
                <a:path w="7031355" h="120650">
                  <a:moveTo>
                    <a:pt x="2411145" y="41681"/>
                  </a:moveTo>
                  <a:lnTo>
                    <a:pt x="2408326" y="42799"/>
                  </a:lnTo>
                  <a:lnTo>
                    <a:pt x="2404033" y="41668"/>
                  </a:lnTo>
                  <a:lnTo>
                    <a:pt x="2403881" y="46558"/>
                  </a:lnTo>
                  <a:lnTo>
                    <a:pt x="2406675" y="45466"/>
                  </a:lnTo>
                  <a:lnTo>
                    <a:pt x="2410980" y="46507"/>
                  </a:lnTo>
                  <a:lnTo>
                    <a:pt x="2411145" y="41681"/>
                  </a:lnTo>
                  <a:close/>
                </a:path>
                <a:path w="7031355" h="120650">
                  <a:moveTo>
                    <a:pt x="2504630" y="33845"/>
                  </a:moveTo>
                  <a:lnTo>
                    <a:pt x="2501811" y="34963"/>
                  </a:lnTo>
                  <a:lnTo>
                    <a:pt x="2497632" y="33769"/>
                  </a:lnTo>
                  <a:lnTo>
                    <a:pt x="2497353" y="38735"/>
                  </a:lnTo>
                  <a:lnTo>
                    <a:pt x="2500147" y="37553"/>
                  </a:lnTo>
                  <a:lnTo>
                    <a:pt x="2504452" y="38569"/>
                  </a:lnTo>
                  <a:lnTo>
                    <a:pt x="2504630" y="33845"/>
                  </a:lnTo>
                  <a:close/>
                </a:path>
                <a:path w="7031355" h="120650">
                  <a:moveTo>
                    <a:pt x="2520569" y="46761"/>
                  </a:moveTo>
                  <a:lnTo>
                    <a:pt x="2518778" y="44094"/>
                  </a:lnTo>
                  <a:lnTo>
                    <a:pt x="2517838" y="42710"/>
                  </a:lnTo>
                  <a:lnTo>
                    <a:pt x="2513266" y="46431"/>
                  </a:lnTo>
                  <a:lnTo>
                    <a:pt x="2515082" y="49047"/>
                  </a:lnTo>
                  <a:lnTo>
                    <a:pt x="2516009" y="50393"/>
                  </a:lnTo>
                  <a:lnTo>
                    <a:pt x="2520569" y="46761"/>
                  </a:lnTo>
                  <a:close/>
                </a:path>
                <a:path w="7031355" h="120650">
                  <a:moveTo>
                    <a:pt x="2530043" y="24396"/>
                  </a:moveTo>
                  <a:lnTo>
                    <a:pt x="2521661" y="20701"/>
                  </a:lnTo>
                  <a:lnTo>
                    <a:pt x="2520327" y="25171"/>
                  </a:lnTo>
                  <a:lnTo>
                    <a:pt x="2523845" y="29273"/>
                  </a:lnTo>
                  <a:lnTo>
                    <a:pt x="2530043" y="24396"/>
                  </a:lnTo>
                  <a:close/>
                </a:path>
                <a:path w="7031355" h="120650">
                  <a:moveTo>
                    <a:pt x="2536469" y="54521"/>
                  </a:moveTo>
                  <a:lnTo>
                    <a:pt x="2529941" y="50533"/>
                  </a:lnTo>
                  <a:lnTo>
                    <a:pt x="2527833" y="55511"/>
                  </a:lnTo>
                  <a:lnTo>
                    <a:pt x="2530043" y="59994"/>
                  </a:lnTo>
                  <a:lnTo>
                    <a:pt x="2536469" y="54521"/>
                  </a:lnTo>
                  <a:close/>
                </a:path>
                <a:path w="7031355" h="120650">
                  <a:moveTo>
                    <a:pt x="2536939" y="34569"/>
                  </a:moveTo>
                  <a:lnTo>
                    <a:pt x="2530297" y="35115"/>
                  </a:lnTo>
                  <a:lnTo>
                    <a:pt x="2524861" y="37566"/>
                  </a:lnTo>
                  <a:lnTo>
                    <a:pt x="2522347" y="44170"/>
                  </a:lnTo>
                  <a:lnTo>
                    <a:pt x="2530513" y="45758"/>
                  </a:lnTo>
                  <a:lnTo>
                    <a:pt x="2535834" y="43307"/>
                  </a:lnTo>
                  <a:lnTo>
                    <a:pt x="2536939" y="34569"/>
                  </a:lnTo>
                  <a:close/>
                </a:path>
                <a:path w="7031355" h="120650">
                  <a:moveTo>
                    <a:pt x="2543619" y="54686"/>
                  </a:moveTo>
                  <a:lnTo>
                    <a:pt x="2542870" y="48374"/>
                  </a:lnTo>
                  <a:lnTo>
                    <a:pt x="2536647" y="49428"/>
                  </a:lnTo>
                  <a:lnTo>
                    <a:pt x="2536469" y="54521"/>
                  </a:lnTo>
                  <a:lnTo>
                    <a:pt x="2543619" y="54686"/>
                  </a:lnTo>
                  <a:close/>
                </a:path>
                <a:path w="7031355" h="120650">
                  <a:moveTo>
                    <a:pt x="2549487" y="37388"/>
                  </a:moveTo>
                  <a:lnTo>
                    <a:pt x="2547696" y="34823"/>
                  </a:lnTo>
                  <a:lnTo>
                    <a:pt x="2546781" y="33401"/>
                  </a:lnTo>
                  <a:lnTo>
                    <a:pt x="2542184" y="37096"/>
                  </a:lnTo>
                  <a:lnTo>
                    <a:pt x="2543987" y="39801"/>
                  </a:lnTo>
                  <a:lnTo>
                    <a:pt x="2544978" y="41059"/>
                  </a:lnTo>
                  <a:lnTo>
                    <a:pt x="2549487" y="37388"/>
                  </a:lnTo>
                  <a:close/>
                </a:path>
                <a:path w="7031355" h="120650">
                  <a:moveTo>
                    <a:pt x="2633637" y="41808"/>
                  </a:moveTo>
                  <a:lnTo>
                    <a:pt x="2628747" y="41732"/>
                  </a:lnTo>
                  <a:lnTo>
                    <a:pt x="2625915" y="39103"/>
                  </a:lnTo>
                  <a:lnTo>
                    <a:pt x="2623058" y="36512"/>
                  </a:lnTo>
                  <a:lnTo>
                    <a:pt x="2622804" y="46431"/>
                  </a:lnTo>
                  <a:lnTo>
                    <a:pt x="2627833" y="52209"/>
                  </a:lnTo>
                  <a:lnTo>
                    <a:pt x="2631427" y="52082"/>
                  </a:lnTo>
                  <a:lnTo>
                    <a:pt x="2633637" y="41808"/>
                  </a:lnTo>
                  <a:close/>
                </a:path>
                <a:path w="7031355" h="120650">
                  <a:moveTo>
                    <a:pt x="2658541" y="52260"/>
                  </a:moveTo>
                  <a:lnTo>
                    <a:pt x="2650591" y="50749"/>
                  </a:lnTo>
                  <a:lnTo>
                    <a:pt x="2643301" y="47790"/>
                  </a:lnTo>
                  <a:lnTo>
                    <a:pt x="2637294" y="48171"/>
                  </a:lnTo>
                  <a:lnTo>
                    <a:pt x="2633256" y="56705"/>
                  </a:lnTo>
                  <a:lnTo>
                    <a:pt x="2640114" y="56375"/>
                  </a:lnTo>
                  <a:lnTo>
                    <a:pt x="2648026" y="57594"/>
                  </a:lnTo>
                  <a:lnTo>
                    <a:pt x="2654871" y="57238"/>
                  </a:lnTo>
                  <a:lnTo>
                    <a:pt x="2658541" y="52260"/>
                  </a:lnTo>
                  <a:close/>
                </a:path>
                <a:path w="7031355" h="120650">
                  <a:moveTo>
                    <a:pt x="2776880" y="54914"/>
                  </a:moveTo>
                  <a:lnTo>
                    <a:pt x="2774861" y="47586"/>
                  </a:lnTo>
                  <a:lnTo>
                    <a:pt x="2772524" y="55384"/>
                  </a:lnTo>
                  <a:lnTo>
                    <a:pt x="2776880" y="54914"/>
                  </a:lnTo>
                  <a:close/>
                </a:path>
                <a:path w="7031355" h="120650">
                  <a:moveTo>
                    <a:pt x="2950235" y="29108"/>
                  </a:moveTo>
                  <a:lnTo>
                    <a:pt x="2941129" y="27470"/>
                  </a:lnTo>
                  <a:lnTo>
                    <a:pt x="2937192" y="33375"/>
                  </a:lnTo>
                  <a:lnTo>
                    <a:pt x="2934284" y="40767"/>
                  </a:lnTo>
                  <a:lnTo>
                    <a:pt x="2928289" y="43599"/>
                  </a:lnTo>
                  <a:lnTo>
                    <a:pt x="2927883" y="37693"/>
                  </a:lnTo>
                  <a:lnTo>
                    <a:pt x="2929293" y="29438"/>
                  </a:lnTo>
                  <a:lnTo>
                    <a:pt x="2925076" y="28473"/>
                  </a:lnTo>
                  <a:lnTo>
                    <a:pt x="2919247" y="34239"/>
                  </a:lnTo>
                  <a:lnTo>
                    <a:pt x="2911259" y="36779"/>
                  </a:lnTo>
                  <a:lnTo>
                    <a:pt x="2902864" y="38722"/>
                  </a:lnTo>
                  <a:lnTo>
                    <a:pt x="2895854" y="42735"/>
                  </a:lnTo>
                  <a:lnTo>
                    <a:pt x="2877870" y="42278"/>
                  </a:lnTo>
                  <a:lnTo>
                    <a:pt x="2870924" y="48958"/>
                  </a:lnTo>
                  <a:lnTo>
                    <a:pt x="2860560" y="50634"/>
                  </a:lnTo>
                  <a:lnTo>
                    <a:pt x="2850616" y="52920"/>
                  </a:lnTo>
                  <a:lnTo>
                    <a:pt x="2844889" y="61417"/>
                  </a:lnTo>
                  <a:lnTo>
                    <a:pt x="2859176" y="58991"/>
                  </a:lnTo>
                  <a:lnTo>
                    <a:pt x="2874073" y="57505"/>
                  </a:lnTo>
                  <a:lnTo>
                    <a:pt x="2889707" y="57111"/>
                  </a:lnTo>
                  <a:lnTo>
                    <a:pt x="2906217" y="57975"/>
                  </a:lnTo>
                  <a:lnTo>
                    <a:pt x="2906090" y="43942"/>
                  </a:lnTo>
                  <a:lnTo>
                    <a:pt x="2924670" y="43484"/>
                  </a:lnTo>
                  <a:lnTo>
                    <a:pt x="2924518" y="48552"/>
                  </a:lnTo>
                  <a:lnTo>
                    <a:pt x="2921546" y="49390"/>
                  </a:lnTo>
                  <a:lnTo>
                    <a:pt x="2920796" y="53314"/>
                  </a:lnTo>
                  <a:lnTo>
                    <a:pt x="2930804" y="51155"/>
                  </a:lnTo>
                  <a:lnTo>
                    <a:pt x="2940532" y="48602"/>
                  </a:lnTo>
                  <a:lnTo>
                    <a:pt x="2947759" y="42354"/>
                  </a:lnTo>
                  <a:lnTo>
                    <a:pt x="2950235" y="29108"/>
                  </a:lnTo>
                  <a:close/>
                </a:path>
                <a:path w="7031355" h="120650">
                  <a:moveTo>
                    <a:pt x="3009709" y="33185"/>
                  </a:moveTo>
                  <a:lnTo>
                    <a:pt x="3007918" y="30568"/>
                  </a:lnTo>
                  <a:lnTo>
                    <a:pt x="3006928" y="29311"/>
                  </a:lnTo>
                  <a:lnTo>
                    <a:pt x="3002369" y="32893"/>
                  </a:lnTo>
                  <a:lnTo>
                    <a:pt x="3004172" y="35509"/>
                  </a:lnTo>
                  <a:lnTo>
                    <a:pt x="3005137" y="36931"/>
                  </a:lnTo>
                  <a:lnTo>
                    <a:pt x="3009709" y="33185"/>
                  </a:lnTo>
                  <a:close/>
                </a:path>
                <a:path w="7031355" h="120650">
                  <a:moveTo>
                    <a:pt x="3010839" y="55626"/>
                  </a:moveTo>
                  <a:lnTo>
                    <a:pt x="3006585" y="56337"/>
                  </a:lnTo>
                  <a:lnTo>
                    <a:pt x="3000603" y="54584"/>
                  </a:lnTo>
                  <a:lnTo>
                    <a:pt x="2999892" y="60388"/>
                  </a:lnTo>
                  <a:lnTo>
                    <a:pt x="3004159" y="59664"/>
                  </a:lnTo>
                  <a:lnTo>
                    <a:pt x="3010103" y="61468"/>
                  </a:lnTo>
                  <a:lnTo>
                    <a:pt x="3010839" y="55626"/>
                  </a:lnTo>
                  <a:close/>
                </a:path>
                <a:path w="7031355" h="120650">
                  <a:moveTo>
                    <a:pt x="3019958" y="53543"/>
                  </a:moveTo>
                  <a:lnTo>
                    <a:pt x="3018155" y="50939"/>
                  </a:lnTo>
                  <a:lnTo>
                    <a:pt x="3017202" y="49517"/>
                  </a:lnTo>
                  <a:lnTo>
                    <a:pt x="3012668" y="53136"/>
                  </a:lnTo>
                  <a:lnTo>
                    <a:pt x="3014434" y="55714"/>
                  </a:lnTo>
                  <a:lnTo>
                    <a:pt x="3015361" y="57137"/>
                  </a:lnTo>
                  <a:lnTo>
                    <a:pt x="3019958" y="53543"/>
                  </a:lnTo>
                  <a:close/>
                </a:path>
                <a:path w="7031355" h="120650">
                  <a:moveTo>
                    <a:pt x="3069526" y="34874"/>
                  </a:moveTo>
                  <a:lnTo>
                    <a:pt x="3065310" y="31369"/>
                  </a:lnTo>
                  <a:lnTo>
                    <a:pt x="3060204" y="31940"/>
                  </a:lnTo>
                  <a:lnTo>
                    <a:pt x="3058223" y="36893"/>
                  </a:lnTo>
                  <a:lnTo>
                    <a:pt x="3060395" y="37198"/>
                  </a:lnTo>
                  <a:lnTo>
                    <a:pt x="3062452" y="37769"/>
                  </a:lnTo>
                  <a:lnTo>
                    <a:pt x="3061652" y="41935"/>
                  </a:lnTo>
                  <a:lnTo>
                    <a:pt x="3068866" y="42125"/>
                  </a:lnTo>
                  <a:lnTo>
                    <a:pt x="3069526" y="34874"/>
                  </a:lnTo>
                  <a:close/>
                </a:path>
                <a:path w="7031355" h="120650">
                  <a:moveTo>
                    <a:pt x="3083102" y="47548"/>
                  </a:moveTo>
                  <a:lnTo>
                    <a:pt x="3075902" y="47358"/>
                  </a:lnTo>
                  <a:lnTo>
                    <a:pt x="3075635" y="57289"/>
                  </a:lnTo>
                  <a:lnTo>
                    <a:pt x="3082823" y="57467"/>
                  </a:lnTo>
                  <a:lnTo>
                    <a:pt x="3083102" y="47548"/>
                  </a:lnTo>
                  <a:close/>
                </a:path>
                <a:path w="7031355" h="120650">
                  <a:moveTo>
                    <a:pt x="3245650" y="36639"/>
                  </a:moveTo>
                  <a:lnTo>
                    <a:pt x="3242818" y="37719"/>
                  </a:lnTo>
                  <a:lnTo>
                    <a:pt x="3238538" y="36601"/>
                  </a:lnTo>
                  <a:lnTo>
                    <a:pt x="3238271" y="41465"/>
                  </a:lnTo>
                  <a:lnTo>
                    <a:pt x="3241090" y="40386"/>
                  </a:lnTo>
                  <a:lnTo>
                    <a:pt x="3245370" y="41592"/>
                  </a:lnTo>
                  <a:lnTo>
                    <a:pt x="3245650" y="36639"/>
                  </a:lnTo>
                  <a:close/>
                </a:path>
                <a:path w="7031355" h="120650">
                  <a:moveTo>
                    <a:pt x="3272523" y="45008"/>
                  </a:moveTo>
                  <a:lnTo>
                    <a:pt x="3270707" y="42303"/>
                  </a:lnTo>
                  <a:lnTo>
                    <a:pt x="3269729" y="40906"/>
                  </a:lnTo>
                  <a:lnTo>
                    <a:pt x="3265182" y="44500"/>
                  </a:lnTo>
                  <a:lnTo>
                    <a:pt x="3266948" y="47167"/>
                  </a:lnTo>
                  <a:lnTo>
                    <a:pt x="3267900" y="48590"/>
                  </a:lnTo>
                  <a:lnTo>
                    <a:pt x="3272523" y="45008"/>
                  </a:lnTo>
                  <a:close/>
                </a:path>
                <a:path w="7031355" h="120650">
                  <a:moveTo>
                    <a:pt x="3299168" y="53047"/>
                  </a:moveTo>
                  <a:lnTo>
                    <a:pt x="3297669" y="44094"/>
                  </a:lnTo>
                  <a:lnTo>
                    <a:pt x="3292919" y="39611"/>
                  </a:lnTo>
                  <a:lnTo>
                    <a:pt x="3287738" y="40487"/>
                  </a:lnTo>
                  <a:lnTo>
                    <a:pt x="3284944" y="47625"/>
                  </a:lnTo>
                  <a:lnTo>
                    <a:pt x="3291814" y="46736"/>
                  </a:lnTo>
                  <a:lnTo>
                    <a:pt x="3292741" y="53441"/>
                  </a:lnTo>
                  <a:lnTo>
                    <a:pt x="3299168" y="53047"/>
                  </a:lnTo>
                  <a:close/>
                </a:path>
                <a:path w="7031355" h="120650">
                  <a:moveTo>
                    <a:pt x="3338804" y="54051"/>
                  </a:moveTo>
                  <a:lnTo>
                    <a:pt x="3336302" y="48907"/>
                  </a:lnTo>
                  <a:lnTo>
                    <a:pt x="3330410" y="48221"/>
                  </a:lnTo>
                  <a:lnTo>
                    <a:pt x="3323361" y="49047"/>
                  </a:lnTo>
                  <a:lnTo>
                    <a:pt x="3317379" y="48437"/>
                  </a:lnTo>
                  <a:lnTo>
                    <a:pt x="3319907" y="53555"/>
                  </a:lnTo>
                  <a:lnTo>
                    <a:pt x="3325812" y="54292"/>
                  </a:lnTo>
                  <a:lnTo>
                    <a:pt x="3332861" y="53492"/>
                  </a:lnTo>
                  <a:lnTo>
                    <a:pt x="3338804" y="54051"/>
                  </a:lnTo>
                  <a:close/>
                </a:path>
                <a:path w="7031355" h="120650">
                  <a:moveTo>
                    <a:pt x="3345319" y="54686"/>
                  </a:moveTo>
                  <a:lnTo>
                    <a:pt x="3344557" y="49796"/>
                  </a:lnTo>
                  <a:lnTo>
                    <a:pt x="3338804" y="54051"/>
                  </a:lnTo>
                  <a:lnTo>
                    <a:pt x="3342830" y="59258"/>
                  </a:lnTo>
                  <a:lnTo>
                    <a:pt x="3345319" y="54686"/>
                  </a:lnTo>
                  <a:close/>
                </a:path>
                <a:path w="7031355" h="120650">
                  <a:moveTo>
                    <a:pt x="3590036" y="58140"/>
                  </a:moveTo>
                  <a:lnTo>
                    <a:pt x="3588245" y="55549"/>
                  </a:lnTo>
                  <a:lnTo>
                    <a:pt x="3587305" y="54229"/>
                  </a:lnTo>
                  <a:lnTo>
                    <a:pt x="3582733" y="57810"/>
                  </a:lnTo>
                  <a:lnTo>
                    <a:pt x="3584498" y="60515"/>
                  </a:lnTo>
                  <a:lnTo>
                    <a:pt x="3585387" y="61937"/>
                  </a:lnTo>
                  <a:lnTo>
                    <a:pt x="3590036" y="58140"/>
                  </a:lnTo>
                  <a:close/>
                </a:path>
                <a:path w="7031355" h="120650">
                  <a:moveTo>
                    <a:pt x="3770363" y="78016"/>
                  </a:moveTo>
                  <a:lnTo>
                    <a:pt x="3767620" y="73952"/>
                  </a:lnTo>
                  <a:lnTo>
                    <a:pt x="3763010" y="77660"/>
                  </a:lnTo>
                  <a:lnTo>
                    <a:pt x="3764775" y="80264"/>
                  </a:lnTo>
                  <a:lnTo>
                    <a:pt x="3765740" y="81635"/>
                  </a:lnTo>
                  <a:lnTo>
                    <a:pt x="3770363" y="78016"/>
                  </a:lnTo>
                  <a:close/>
                </a:path>
                <a:path w="7031355" h="120650">
                  <a:moveTo>
                    <a:pt x="3796385" y="53670"/>
                  </a:moveTo>
                  <a:lnTo>
                    <a:pt x="3793655" y="49796"/>
                  </a:lnTo>
                  <a:lnTo>
                    <a:pt x="3789045" y="53378"/>
                  </a:lnTo>
                  <a:lnTo>
                    <a:pt x="3790835" y="55981"/>
                  </a:lnTo>
                  <a:lnTo>
                    <a:pt x="3791788" y="57416"/>
                  </a:lnTo>
                  <a:lnTo>
                    <a:pt x="3796385" y="53670"/>
                  </a:lnTo>
                  <a:close/>
                </a:path>
                <a:path w="7031355" h="120650">
                  <a:moveTo>
                    <a:pt x="3808920" y="56464"/>
                  </a:moveTo>
                  <a:lnTo>
                    <a:pt x="3802354" y="52501"/>
                  </a:lnTo>
                  <a:lnTo>
                    <a:pt x="3800208" y="57492"/>
                  </a:lnTo>
                  <a:lnTo>
                    <a:pt x="3802418" y="61963"/>
                  </a:lnTo>
                  <a:lnTo>
                    <a:pt x="3808920" y="56464"/>
                  </a:lnTo>
                  <a:close/>
                </a:path>
                <a:path w="7031355" h="120650">
                  <a:moveTo>
                    <a:pt x="3867162" y="67094"/>
                  </a:moveTo>
                  <a:lnTo>
                    <a:pt x="3863670" y="62052"/>
                  </a:lnTo>
                  <a:lnTo>
                    <a:pt x="3855783" y="62674"/>
                  </a:lnTo>
                  <a:lnTo>
                    <a:pt x="3855491" y="72796"/>
                  </a:lnTo>
                  <a:lnTo>
                    <a:pt x="3850627" y="70929"/>
                  </a:lnTo>
                  <a:lnTo>
                    <a:pt x="3848773" y="65392"/>
                  </a:lnTo>
                  <a:lnTo>
                    <a:pt x="3841191" y="67348"/>
                  </a:lnTo>
                  <a:lnTo>
                    <a:pt x="3841089" y="74117"/>
                  </a:lnTo>
                  <a:lnTo>
                    <a:pt x="3837165" y="82207"/>
                  </a:lnTo>
                  <a:lnTo>
                    <a:pt x="3842486" y="84709"/>
                  </a:lnTo>
                  <a:lnTo>
                    <a:pt x="3850335" y="83985"/>
                  </a:lnTo>
                  <a:lnTo>
                    <a:pt x="3858857" y="81292"/>
                  </a:lnTo>
                  <a:lnTo>
                    <a:pt x="3866184" y="77927"/>
                  </a:lnTo>
                  <a:lnTo>
                    <a:pt x="3867162" y="67094"/>
                  </a:lnTo>
                  <a:close/>
                </a:path>
                <a:path w="7031355" h="120650">
                  <a:moveTo>
                    <a:pt x="4145089" y="95237"/>
                  </a:moveTo>
                  <a:lnTo>
                    <a:pt x="4131094" y="96812"/>
                  </a:lnTo>
                  <a:lnTo>
                    <a:pt x="4114038" y="95389"/>
                  </a:lnTo>
                  <a:lnTo>
                    <a:pt x="4096207" y="92202"/>
                  </a:lnTo>
                  <a:lnTo>
                    <a:pt x="4079875" y="88544"/>
                  </a:lnTo>
                  <a:lnTo>
                    <a:pt x="4063415" y="92951"/>
                  </a:lnTo>
                  <a:lnTo>
                    <a:pt x="4047058" y="92811"/>
                  </a:lnTo>
                  <a:lnTo>
                    <a:pt x="4032631" y="88900"/>
                  </a:lnTo>
                  <a:lnTo>
                    <a:pt x="4021963" y="82003"/>
                  </a:lnTo>
                  <a:lnTo>
                    <a:pt x="4019994" y="86906"/>
                  </a:lnTo>
                  <a:lnTo>
                    <a:pt x="4014940" y="87350"/>
                  </a:lnTo>
                  <a:lnTo>
                    <a:pt x="4008831" y="86271"/>
                  </a:lnTo>
                  <a:lnTo>
                    <a:pt x="4003662" y="86575"/>
                  </a:lnTo>
                  <a:lnTo>
                    <a:pt x="3981920" y="86004"/>
                  </a:lnTo>
                  <a:lnTo>
                    <a:pt x="3975646" y="82143"/>
                  </a:lnTo>
                  <a:lnTo>
                    <a:pt x="3960114" y="78295"/>
                  </a:lnTo>
                  <a:lnTo>
                    <a:pt x="3953141" y="75374"/>
                  </a:lnTo>
                  <a:lnTo>
                    <a:pt x="3946982" y="79311"/>
                  </a:lnTo>
                  <a:lnTo>
                    <a:pt x="3938651" y="80149"/>
                  </a:lnTo>
                  <a:lnTo>
                    <a:pt x="3916845" y="79197"/>
                  </a:lnTo>
                  <a:lnTo>
                    <a:pt x="3917721" y="73177"/>
                  </a:lnTo>
                  <a:lnTo>
                    <a:pt x="3917048" y="69367"/>
                  </a:lnTo>
                  <a:lnTo>
                    <a:pt x="3911638" y="69215"/>
                  </a:lnTo>
                  <a:lnTo>
                    <a:pt x="3908717" y="72707"/>
                  </a:lnTo>
                  <a:lnTo>
                    <a:pt x="3906266" y="76911"/>
                  </a:lnTo>
                  <a:lnTo>
                    <a:pt x="3902316" y="78905"/>
                  </a:lnTo>
                  <a:lnTo>
                    <a:pt x="3902062" y="68021"/>
                  </a:lnTo>
                  <a:lnTo>
                    <a:pt x="3893528" y="68046"/>
                  </a:lnTo>
                  <a:lnTo>
                    <a:pt x="3884561" y="68503"/>
                  </a:lnTo>
                  <a:lnTo>
                    <a:pt x="3882517" y="73329"/>
                  </a:lnTo>
                  <a:lnTo>
                    <a:pt x="3877386" y="73621"/>
                  </a:lnTo>
                  <a:lnTo>
                    <a:pt x="3872992" y="75006"/>
                  </a:lnTo>
                  <a:lnTo>
                    <a:pt x="3873208" y="83159"/>
                  </a:lnTo>
                  <a:lnTo>
                    <a:pt x="3879126" y="81915"/>
                  </a:lnTo>
                  <a:lnTo>
                    <a:pt x="3879329" y="87960"/>
                  </a:lnTo>
                  <a:lnTo>
                    <a:pt x="3883977" y="88430"/>
                  </a:lnTo>
                  <a:lnTo>
                    <a:pt x="3883545" y="82588"/>
                  </a:lnTo>
                  <a:lnTo>
                    <a:pt x="3884968" y="79616"/>
                  </a:lnTo>
                  <a:lnTo>
                    <a:pt x="3887889" y="78511"/>
                  </a:lnTo>
                  <a:lnTo>
                    <a:pt x="3891724" y="80733"/>
                  </a:lnTo>
                  <a:lnTo>
                    <a:pt x="3893909" y="85064"/>
                  </a:lnTo>
                  <a:lnTo>
                    <a:pt x="3896614" y="88722"/>
                  </a:lnTo>
                  <a:lnTo>
                    <a:pt x="3902024" y="88925"/>
                  </a:lnTo>
                  <a:lnTo>
                    <a:pt x="3903332" y="82130"/>
                  </a:lnTo>
                  <a:lnTo>
                    <a:pt x="3911193" y="85013"/>
                  </a:lnTo>
                  <a:lnTo>
                    <a:pt x="3916616" y="84328"/>
                  </a:lnTo>
                  <a:lnTo>
                    <a:pt x="3927627" y="88493"/>
                  </a:lnTo>
                  <a:lnTo>
                    <a:pt x="3941673" y="95008"/>
                  </a:lnTo>
                  <a:lnTo>
                    <a:pt x="3967175" y="95681"/>
                  </a:lnTo>
                  <a:lnTo>
                    <a:pt x="3978948" y="94703"/>
                  </a:lnTo>
                  <a:lnTo>
                    <a:pt x="3989006" y="91198"/>
                  </a:lnTo>
                  <a:lnTo>
                    <a:pt x="3993464" y="94970"/>
                  </a:lnTo>
                  <a:lnTo>
                    <a:pt x="3999674" y="96507"/>
                  </a:lnTo>
                  <a:lnTo>
                    <a:pt x="4014266" y="96901"/>
                  </a:lnTo>
                  <a:lnTo>
                    <a:pt x="4015041" y="102235"/>
                  </a:lnTo>
                  <a:lnTo>
                    <a:pt x="4021417" y="100330"/>
                  </a:lnTo>
                  <a:lnTo>
                    <a:pt x="4021251" y="106984"/>
                  </a:lnTo>
                  <a:lnTo>
                    <a:pt x="4021963" y="113195"/>
                  </a:lnTo>
                  <a:lnTo>
                    <a:pt x="4028338" y="112229"/>
                  </a:lnTo>
                  <a:lnTo>
                    <a:pt x="4028516" y="107162"/>
                  </a:lnTo>
                  <a:lnTo>
                    <a:pt x="4023499" y="105244"/>
                  </a:lnTo>
                  <a:lnTo>
                    <a:pt x="4028465" y="98374"/>
                  </a:lnTo>
                  <a:lnTo>
                    <a:pt x="4032427" y="97370"/>
                  </a:lnTo>
                  <a:lnTo>
                    <a:pt x="4040987" y="99212"/>
                  </a:lnTo>
                  <a:lnTo>
                    <a:pt x="4052887" y="99809"/>
                  </a:lnTo>
                  <a:lnTo>
                    <a:pt x="4064431" y="103136"/>
                  </a:lnTo>
                  <a:lnTo>
                    <a:pt x="4071924" y="113233"/>
                  </a:lnTo>
                  <a:lnTo>
                    <a:pt x="4077906" y="112864"/>
                  </a:lnTo>
                  <a:lnTo>
                    <a:pt x="4084345" y="104076"/>
                  </a:lnTo>
                  <a:lnTo>
                    <a:pt x="4090339" y="103746"/>
                  </a:lnTo>
                  <a:lnTo>
                    <a:pt x="4115727" y="104406"/>
                  </a:lnTo>
                  <a:lnTo>
                    <a:pt x="4123283" y="109080"/>
                  </a:lnTo>
                  <a:lnTo>
                    <a:pt x="4133227" y="109855"/>
                  </a:lnTo>
                  <a:lnTo>
                    <a:pt x="4141762" y="105600"/>
                  </a:lnTo>
                  <a:lnTo>
                    <a:pt x="4145089" y="95237"/>
                  </a:lnTo>
                  <a:close/>
                </a:path>
                <a:path w="7031355" h="120650">
                  <a:moveTo>
                    <a:pt x="4243552" y="92760"/>
                  </a:moveTo>
                  <a:lnTo>
                    <a:pt x="4243248" y="92735"/>
                  </a:lnTo>
                  <a:lnTo>
                    <a:pt x="4243413" y="93154"/>
                  </a:lnTo>
                  <a:lnTo>
                    <a:pt x="4243552" y="92760"/>
                  </a:lnTo>
                  <a:close/>
                </a:path>
                <a:path w="7031355" h="120650">
                  <a:moveTo>
                    <a:pt x="4252658" y="80010"/>
                  </a:moveTo>
                  <a:lnTo>
                    <a:pt x="4247286" y="77876"/>
                  </a:lnTo>
                  <a:lnTo>
                    <a:pt x="4247045" y="77952"/>
                  </a:lnTo>
                  <a:lnTo>
                    <a:pt x="4247400" y="82486"/>
                  </a:lnTo>
                  <a:lnTo>
                    <a:pt x="4247134" y="82931"/>
                  </a:lnTo>
                  <a:lnTo>
                    <a:pt x="4246740" y="83388"/>
                  </a:lnTo>
                  <a:lnTo>
                    <a:pt x="4243552" y="92760"/>
                  </a:lnTo>
                  <a:lnTo>
                    <a:pt x="4247273" y="93065"/>
                  </a:lnTo>
                  <a:lnTo>
                    <a:pt x="4251541" y="86956"/>
                  </a:lnTo>
                  <a:lnTo>
                    <a:pt x="4252658" y="80010"/>
                  </a:lnTo>
                  <a:close/>
                </a:path>
                <a:path w="7031355" h="120650">
                  <a:moveTo>
                    <a:pt x="4349166" y="70459"/>
                  </a:moveTo>
                  <a:lnTo>
                    <a:pt x="4336059" y="69380"/>
                  </a:lnTo>
                  <a:lnTo>
                    <a:pt x="4326521" y="67945"/>
                  </a:lnTo>
                  <a:lnTo>
                    <a:pt x="4317416" y="67487"/>
                  </a:lnTo>
                  <a:lnTo>
                    <a:pt x="4305617" y="69342"/>
                  </a:lnTo>
                  <a:lnTo>
                    <a:pt x="4300766" y="67589"/>
                  </a:lnTo>
                  <a:lnTo>
                    <a:pt x="4298962" y="62014"/>
                  </a:lnTo>
                  <a:lnTo>
                    <a:pt x="4291254" y="63957"/>
                  </a:lnTo>
                  <a:lnTo>
                    <a:pt x="4262221" y="63207"/>
                  </a:lnTo>
                  <a:lnTo>
                    <a:pt x="4255287" y="63512"/>
                  </a:lnTo>
                  <a:lnTo>
                    <a:pt x="4247312" y="62293"/>
                  </a:lnTo>
                  <a:lnTo>
                    <a:pt x="4240415" y="62623"/>
                  </a:lnTo>
                  <a:lnTo>
                    <a:pt x="4236720" y="67576"/>
                  </a:lnTo>
                  <a:lnTo>
                    <a:pt x="4244784" y="71526"/>
                  </a:lnTo>
                  <a:lnTo>
                    <a:pt x="4251858" y="71120"/>
                  </a:lnTo>
                  <a:lnTo>
                    <a:pt x="4259516" y="69151"/>
                  </a:lnTo>
                  <a:lnTo>
                    <a:pt x="4269321" y="68389"/>
                  </a:lnTo>
                  <a:lnTo>
                    <a:pt x="4273461" y="72796"/>
                  </a:lnTo>
                  <a:lnTo>
                    <a:pt x="4278858" y="75209"/>
                  </a:lnTo>
                  <a:lnTo>
                    <a:pt x="4287367" y="73825"/>
                  </a:lnTo>
                  <a:lnTo>
                    <a:pt x="4319981" y="74663"/>
                  </a:lnTo>
                  <a:lnTo>
                    <a:pt x="4336732" y="76047"/>
                  </a:lnTo>
                  <a:lnTo>
                    <a:pt x="4343552" y="75018"/>
                  </a:lnTo>
                  <a:lnTo>
                    <a:pt x="4349166" y="70459"/>
                  </a:lnTo>
                  <a:close/>
                </a:path>
                <a:path w="7031355" h="120650">
                  <a:moveTo>
                    <a:pt x="4363529" y="75793"/>
                  </a:moveTo>
                  <a:lnTo>
                    <a:pt x="4360697" y="76923"/>
                  </a:lnTo>
                  <a:lnTo>
                    <a:pt x="4356379" y="75882"/>
                  </a:lnTo>
                  <a:lnTo>
                    <a:pt x="4356125" y="80670"/>
                  </a:lnTo>
                  <a:lnTo>
                    <a:pt x="4358983" y="79514"/>
                  </a:lnTo>
                  <a:lnTo>
                    <a:pt x="4363326" y="80695"/>
                  </a:lnTo>
                  <a:lnTo>
                    <a:pt x="4363529" y="75793"/>
                  </a:lnTo>
                  <a:close/>
                </a:path>
                <a:path w="7031355" h="120650">
                  <a:moveTo>
                    <a:pt x="4508805" y="89192"/>
                  </a:moveTo>
                  <a:lnTo>
                    <a:pt x="4507115" y="81749"/>
                  </a:lnTo>
                  <a:lnTo>
                    <a:pt x="4504982" y="89484"/>
                  </a:lnTo>
                  <a:lnTo>
                    <a:pt x="4504652" y="94716"/>
                  </a:lnTo>
                  <a:lnTo>
                    <a:pt x="4506366" y="102120"/>
                  </a:lnTo>
                  <a:lnTo>
                    <a:pt x="4508512" y="94411"/>
                  </a:lnTo>
                  <a:lnTo>
                    <a:pt x="4508805" y="89192"/>
                  </a:lnTo>
                  <a:close/>
                </a:path>
                <a:path w="7031355" h="120650">
                  <a:moveTo>
                    <a:pt x="4534001" y="94996"/>
                  </a:moveTo>
                  <a:lnTo>
                    <a:pt x="4524984" y="94094"/>
                  </a:lnTo>
                  <a:lnTo>
                    <a:pt x="4516323" y="93700"/>
                  </a:lnTo>
                  <a:lnTo>
                    <a:pt x="4515523" y="104609"/>
                  </a:lnTo>
                  <a:lnTo>
                    <a:pt x="4524527" y="105575"/>
                  </a:lnTo>
                  <a:lnTo>
                    <a:pt x="4530737" y="102374"/>
                  </a:lnTo>
                  <a:lnTo>
                    <a:pt x="4534001" y="94996"/>
                  </a:lnTo>
                  <a:close/>
                </a:path>
                <a:path w="7031355" h="120650">
                  <a:moveTo>
                    <a:pt x="4544847" y="96354"/>
                  </a:moveTo>
                  <a:lnTo>
                    <a:pt x="4542117" y="97015"/>
                  </a:lnTo>
                  <a:lnTo>
                    <a:pt x="4540643" y="101803"/>
                  </a:lnTo>
                  <a:lnTo>
                    <a:pt x="4544669" y="105283"/>
                  </a:lnTo>
                  <a:lnTo>
                    <a:pt x="4544847" y="96354"/>
                  </a:lnTo>
                  <a:close/>
                </a:path>
                <a:path w="7031355" h="120650">
                  <a:moveTo>
                    <a:pt x="4731347" y="79590"/>
                  </a:moveTo>
                  <a:lnTo>
                    <a:pt x="4728515" y="80670"/>
                  </a:lnTo>
                  <a:lnTo>
                    <a:pt x="4724171" y="79590"/>
                  </a:lnTo>
                  <a:lnTo>
                    <a:pt x="4723943" y="84378"/>
                  </a:lnTo>
                  <a:lnTo>
                    <a:pt x="4726787" y="83388"/>
                  </a:lnTo>
                  <a:lnTo>
                    <a:pt x="4731131" y="84378"/>
                  </a:lnTo>
                  <a:lnTo>
                    <a:pt x="4731347" y="79590"/>
                  </a:lnTo>
                  <a:close/>
                </a:path>
                <a:path w="7031355" h="120650">
                  <a:moveTo>
                    <a:pt x="4742294" y="79844"/>
                  </a:moveTo>
                  <a:lnTo>
                    <a:pt x="4735804" y="79756"/>
                  </a:lnTo>
                  <a:lnTo>
                    <a:pt x="4736249" y="83477"/>
                  </a:lnTo>
                  <a:lnTo>
                    <a:pt x="4739716" y="85382"/>
                  </a:lnTo>
                  <a:lnTo>
                    <a:pt x="4742294" y="79844"/>
                  </a:lnTo>
                  <a:close/>
                </a:path>
                <a:path w="7031355" h="120650">
                  <a:moveTo>
                    <a:pt x="4763744" y="95211"/>
                  </a:moveTo>
                  <a:lnTo>
                    <a:pt x="4757432" y="93878"/>
                  </a:lnTo>
                  <a:lnTo>
                    <a:pt x="4756366" y="100114"/>
                  </a:lnTo>
                  <a:lnTo>
                    <a:pt x="4760455" y="99745"/>
                  </a:lnTo>
                  <a:lnTo>
                    <a:pt x="4761903" y="107569"/>
                  </a:lnTo>
                  <a:lnTo>
                    <a:pt x="4763668" y="100279"/>
                  </a:lnTo>
                  <a:lnTo>
                    <a:pt x="4763744" y="95211"/>
                  </a:lnTo>
                  <a:close/>
                </a:path>
                <a:path w="7031355" h="120650">
                  <a:moveTo>
                    <a:pt x="4785677" y="95910"/>
                  </a:moveTo>
                  <a:lnTo>
                    <a:pt x="4782820" y="96939"/>
                  </a:lnTo>
                  <a:lnTo>
                    <a:pt x="4778489" y="95783"/>
                  </a:lnTo>
                  <a:lnTo>
                    <a:pt x="4778273" y="100609"/>
                  </a:lnTo>
                  <a:lnTo>
                    <a:pt x="4781118" y="99504"/>
                  </a:lnTo>
                  <a:lnTo>
                    <a:pt x="4785449" y="100672"/>
                  </a:lnTo>
                  <a:lnTo>
                    <a:pt x="4785677" y="95910"/>
                  </a:lnTo>
                  <a:close/>
                </a:path>
                <a:path w="7031355" h="120650">
                  <a:moveTo>
                    <a:pt x="4796853" y="86042"/>
                  </a:moveTo>
                  <a:lnTo>
                    <a:pt x="4794008" y="87172"/>
                  </a:lnTo>
                  <a:lnTo>
                    <a:pt x="4789627" y="86156"/>
                  </a:lnTo>
                  <a:lnTo>
                    <a:pt x="4789411" y="90944"/>
                  </a:lnTo>
                  <a:lnTo>
                    <a:pt x="4792307" y="89789"/>
                  </a:lnTo>
                  <a:lnTo>
                    <a:pt x="4796650" y="90944"/>
                  </a:lnTo>
                  <a:lnTo>
                    <a:pt x="4796853" y="86042"/>
                  </a:lnTo>
                  <a:close/>
                </a:path>
                <a:path w="7031355" h="120650">
                  <a:moveTo>
                    <a:pt x="4873015" y="102781"/>
                  </a:moveTo>
                  <a:lnTo>
                    <a:pt x="4872914" y="99733"/>
                  </a:lnTo>
                  <a:lnTo>
                    <a:pt x="4872634" y="96964"/>
                  </a:lnTo>
                  <a:lnTo>
                    <a:pt x="4869510" y="97840"/>
                  </a:lnTo>
                  <a:lnTo>
                    <a:pt x="4864049" y="102400"/>
                  </a:lnTo>
                  <a:lnTo>
                    <a:pt x="4857674" y="100393"/>
                  </a:lnTo>
                  <a:lnTo>
                    <a:pt x="4852555" y="100723"/>
                  </a:lnTo>
                  <a:lnTo>
                    <a:pt x="4850917" y="112318"/>
                  </a:lnTo>
                  <a:lnTo>
                    <a:pt x="4861661" y="108115"/>
                  </a:lnTo>
                  <a:lnTo>
                    <a:pt x="4862195" y="108127"/>
                  </a:lnTo>
                  <a:lnTo>
                    <a:pt x="4872787" y="112814"/>
                  </a:lnTo>
                  <a:lnTo>
                    <a:pt x="4873015" y="102781"/>
                  </a:lnTo>
                  <a:close/>
                </a:path>
                <a:path w="7031355" h="120650">
                  <a:moveTo>
                    <a:pt x="4976685" y="107035"/>
                  </a:moveTo>
                  <a:lnTo>
                    <a:pt x="4971123" y="104038"/>
                  </a:lnTo>
                  <a:lnTo>
                    <a:pt x="4971326" y="110070"/>
                  </a:lnTo>
                  <a:lnTo>
                    <a:pt x="4976685" y="107035"/>
                  </a:lnTo>
                  <a:close/>
                </a:path>
                <a:path w="7031355" h="120650">
                  <a:moveTo>
                    <a:pt x="5341899" y="86906"/>
                  </a:moveTo>
                  <a:lnTo>
                    <a:pt x="5333136" y="86067"/>
                  </a:lnTo>
                  <a:lnTo>
                    <a:pt x="5326354" y="87972"/>
                  </a:lnTo>
                  <a:lnTo>
                    <a:pt x="5320881" y="91732"/>
                  </a:lnTo>
                  <a:lnTo>
                    <a:pt x="5316093" y="96418"/>
                  </a:lnTo>
                  <a:lnTo>
                    <a:pt x="5315826" y="95923"/>
                  </a:lnTo>
                  <a:lnTo>
                    <a:pt x="5315623" y="95567"/>
                  </a:lnTo>
                  <a:lnTo>
                    <a:pt x="5311495" y="87845"/>
                  </a:lnTo>
                  <a:lnTo>
                    <a:pt x="5304434" y="86245"/>
                  </a:lnTo>
                  <a:lnTo>
                    <a:pt x="5302008" y="85699"/>
                  </a:lnTo>
                  <a:lnTo>
                    <a:pt x="5297538" y="85915"/>
                  </a:lnTo>
                  <a:lnTo>
                    <a:pt x="5297538" y="106197"/>
                  </a:lnTo>
                  <a:lnTo>
                    <a:pt x="5297348" y="110985"/>
                  </a:lnTo>
                  <a:lnTo>
                    <a:pt x="5297144" y="110934"/>
                  </a:lnTo>
                  <a:lnTo>
                    <a:pt x="5292979" y="109816"/>
                  </a:lnTo>
                  <a:lnTo>
                    <a:pt x="5290109" y="110934"/>
                  </a:lnTo>
                  <a:lnTo>
                    <a:pt x="5290121" y="110731"/>
                  </a:lnTo>
                  <a:lnTo>
                    <a:pt x="5290172" y="109664"/>
                  </a:lnTo>
                  <a:lnTo>
                    <a:pt x="5290210" y="108953"/>
                  </a:lnTo>
                  <a:lnTo>
                    <a:pt x="5290286" y="107200"/>
                  </a:lnTo>
                  <a:lnTo>
                    <a:pt x="5290337" y="106108"/>
                  </a:lnTo>
                  <a:lnTo>
                    <a:pt x="5294681" y="107238"/>
                  </a:lnTo>
                  <a:lnTo>
                    <a:pt x="5297538" y="106197"/>
                  </a:lnTo>
                  <a:lnTo>
                    <a:pt x="5297538" y="85915"/>
                  </a:lnTo>
                  <a:lnTo>
                    <a:pt x="5290451" y="86245"/>
                  </a:lnTo>
                  <a:lnTo>
                    <a:pt x="5288508" y="86169"/>
                  </a:lnTo>
                  <a:lnTo>
                    <a:pt x="5288508" y="103505"/>
                  </a:lnTo>
                  <a:lnTo>
                    <a:pt x="5283835" y="107200"/>
                  </a:lnTo>
                  <a:lnTo>
                    <a:pt x="5283111" y="106197"/>
                  </a:lnTo>
                  <a:lnTo>
                    <a:pt x="5281066" y="103238"/>
                  </a:lnTo>
                  <a:lnTo>
                    <a:pt x="5285498" y="99644"/>
                  </a:lnTo>
                  <a:lnTo>
                    <a:pt x="5285638" y="99529"/>
                  </a:lnTo>
                  <a:lnTo>
                    <a:pt x="5288508" y="103505"/>
                  </a:lnTo>
                  <a:lnTo>
                    <a:pt x="5288508" y="86169"/>
                  </a:lnTo>
                  <a:lnTo>
                    <a:pt x="5279631" y="85788"/>
                  </a:lnTo>
                  <a:lnTo>
                    <a:pt x="5274805" y="87490"/>
                  </a:lnTo>
                  <a:lnTo>
                    <a:pt x="5273713" y="94462"/>
                  </a:lnTo>
                  <a:lnTo>
                    <a:pt x="5268442" y="95567"/>
                  </a:lnTo>
                  <a:lnTo>
                    <a:pt x="5262067" y="91782"/>
                  </a:lnTo>
                  <a:lnTo>
                    <a:pt x="5254676" y="93383"/>
                  </a:lnTo>
                  <a:lnTo>
                    <a:pt x="5245925" y="95923"/>
                  </a:lnTo>
                  <a:lnTo>
                    <a:pt x="5241899" y="95567"/>
                  </a:lnTo>
                  <a:lnTo>
                    <a:pt x="5235486" y="94970"/>
                  </a:lnTo>
                  <a:lnTo>
                    <a:pt x="5228882" y="95567"/>
                  </a:lnTo>
                  <a:lnTo>
                    <a:pt x="5228755" y="94716"/>
                  </a:lnTo>
                  <a:lnTo>
                    <a:pt x="5227840" y="88722"/>
                  </a:lnTo>
                  <a:lnTo>
                    <a:pt x="5220906" y="89750"/>
                  </a:lnTo>
                  <a:lnTo>
                    <a:pt x="5216029" y="94716"/>
                  </a:lnTo>
                  <a:lnTo>
                    <a:pt x="5207343" y="94462"/>
                  </a:lnTo>
                  <a:lnTo>
                    <a:pt x="5202415" y="99441"/>
                  </a:lnTo>
                  <a:lnTo>
                    <a:pt x="5203888" y="91008"/>
                  </a:lnTo>
                  <a:lnTo>
                    <a:pt x="5199672" y="89992"/>
                  </a:lnTo>
                  <a:lnTo>
                    <a:pt x="5195278" y="89293"/>
                  </a:lnTo>
                  <a:lnTo>
                    <a:pt x="5191049" y="92303"/>
                  </a:lnTo>
                  <a:lnTo>
                    <a:pt x="5187734" y="96583"/>
                  </a:lnTo>
                  <a:lnTo>
                    <a:pt x="5183556" y="99644"/>
                  </a:lnTo>
                  <a:lnTo>
                    <a:pt x="5176774" y="98983"/>
                  </a:lnTo>
                  <a:lnTo>
                    <a:pt x="5175999" y="98171"/>
                  </a:lnTo>
                  <a:lnTo>
                    <a:pt x="5173662" y="95745"/>
                  </a:lnTo>
                  <a:lnTo>
                    <a:pt x="5168862" y="94729"/>
                  </a:lnTo>
                  <a:lnTo>
                    <a:pt x="5164404" y="93256"/>
                  </a:lnTo>
                  <a:lnTo>
                    <a:pt x="5162296" y="88696"/>
                  </a:lnTo>
                  <a:lnTo>
                    <a:pt x="5154777" y="90881"/>
                  </a:lnTo>
                  <a:lnTo>
                    <a:pt x="5140299" y="95973"/>
                  </a:lnTo>
                  <a:lnTo>
                    <a:pt x="5132781" y="98171"/>
                  </a:lnTo>
                  <a:lnTo>
                    <a:pt x="5124501" y="96431"/>
                  </a:lnTo>
                  <a:lnTo>
                    <a:pt x="5117757" y="94538"/>
                  </a:lnTo>
                  <a:lnTo>
                    <a:pt x="5112093" y="95631"/>
                  </a:lnTo>
                  <a:lnTo>
                    <a:pt x="5107051" y="102781"/>
                  </a:lnTo>
                  <a:lnTo>
                    <a:pt x="5111483" y="104940"/>
                  </a:lnTo>
                  <a:lnTo>
                    <a:pt x="5114404" y="109169"/>
                  </a:lnTo>
                  <a:lnTo>
                    <a:pt x="5114036" y="117792"/>
                  </a:lnTo>
                  <a:lnTo>
                    <a:pt x="5132883" y="118872"/>
                  </a:lnTo>
                  <a:lnTo>
                    <a:pt x="5149761" y="117132"/>
                  </a:lnTo>
                  <a:lnTo>
                    <a:pt x="5165306" y="113525"/>
                  </a:lnTo>
                  <a:lnTo>
                    <a:pt x="5180127" y="108953"/>
                  </a:lnTo>
                  <a:lnTo>
                    <a:pt x="5186197" y="109588"/>
                  </a:lnTo>
                  <a:lnTo>
                    <a:pt x="5192293" y="118668"/>
                  </a:lnTo>
                  <a:lnTo>
                    <a:pt x="5198326" y="119316"/>
                  </a:lnTo>
                  <a:lnTo>
                    <a:pt x="5205247" y="115366"/>
                  </a:lnTo>
                  <a:lnTo>
                    <a:pt x="5211902" y="111125"/>
                  </a:lnTo>
                  <a:lnTo>
                    <a:pt x="5220487" y="109664"/>
                  </a:lnTo>
                  <a:lnTo>
                    <a:pt x="5232971" y="112636"/>
                  </a:lnTo>
                  <a:lnTo>
                    <a:pt x="5243690" y="112102"/>
                  </a:lnTo>
                  <a:lnTo>
                    <a:pt x="5252834" y="113055"/>
                  </a:lnTo>
                  <a:lnTo>
                    <a:pt x="5260581" y="120434"/>
                  </a:lnTo>
                  <a:lnTo>
                    <a:pt x="5266652" y="119989"/>
                  </a:lnTo>
                  <a:lnTo>
                    <a:pt x="5272392" y="112102"/>
                  </a:lnTo>
                  <a:lnTo>
                    <a:pt x="5273103" y="111125"/>
                  </a:lnTo>
                  <a:lnTo>
                    <a:pt x="5279148" y="110731"/>
                  </a:lnTo>
                  <a:lnTo>
                    <a:pt x="5284267" y="111366"/>
                  </a:lnTo>
                  <a:lnTo>
                    <a:pt x="5287670" y="114223"/>
                  </a:lnTo>
                  <a:lnTo>
                    <a:pt x="5291366" y="116662"/>
                  </a:lnTo>
                  <a:lnTo>
                    <a:pt x="5297360" y="116103"/>
                  </a:lnTo>
                  <a:lnTo>
                    <a:pt x="5302224" y="111404"/>
                  </a:lnTo>
                  <a:lnTo>
                    <a:pt x="5302859" y="110985"/>
                  </a:lnTo>
                  <a:lnTo>
                    <a:pt x="5307774" y="107746"/>
                  </a:lnTo>
                  <a:lnTo>
                    <a:pt x="5310708" y="106197"/>
                  </a:lnTo>
                  <a:lnTo>
                    <a:pt x="5310873" y="106108"/>
                  </a:lnTo>
                  <a:lnTo>
                    <a:pt x="5313692" y="104609"/>
                  </a:lnTo>
                  <a:lnTo>
                    <a:pt x="5319649" y="101536"/>
                  </a:lnTo>
                  <a:lnTo>
                    <a:pt x="5326989" y="100317"/>
                  </a:lnTo>
                  <a:lnTo>
                    <a:pt x="5331142" y="99529"/>
                  </a:lnTo>
                  <a:lnTo>
                    <a:pt x="5331625" y="99441"/>
                  </a:lnTo>
                  <a:lnTo>
                    <a:pt x="5334178" y="98945"/>
                  </a:lnTo>
                  <a:lnTo>
                    <a:pt x="5337886" y="96418"/>
                  </a:lnTo>
                  <a:lnTo>
                    <a:pt x="5339664" y="95211"/>
                  </a:lnTo>
                  <a:lnTo>
                    <a:pt x="5341899" y="86906"/>
                  </a:lnTo>
                  <a:close/>
                </a:path>
                <a:path w="7031355" h="120650">
                  <a:moveTo>
                    <a:pt x="5393106" y="92862"/>
                  </a:moveTo>
                  <a:lnTo>
                    <a:pt x="5388762" y="93649"/>
                  </a:lnTo>
                  <a:lnTo>
                    <a:pt x="5382704" y="91884"/>
                  </a:lnTo>
                  <a:lnTo>
                    <a:pt x="5382031" y="97612"/>
                  </a:lnTo>
                  <a:lnTo>
                    <a:pt x="5386336" y="97002"/>
                  </a:lnTo>
                  <a:lnTo>
                    <a:pt x="5392420" y="98717"/>
                  </a:lnTo>
                  <a:lnTo>
                    <a:pt x="5393106" y="92862"/>
                  </a:lnTo>
                  <a:close/>
                </a:path>
                <a:path w="7031355" h="120650">
                  <a:moveTo>
                    <a:pt x="6499022" y="95377"/>
                  </a:moveTo>
                  <a:lnTo>
                    <a:pt x="6496075" y="96545"/>
                  </a:lnTo>
                  <a:lnTo>
                    <a:pt x="6491643" y="95542"/>
                  </a:lnTo>
                  <a:lnTo>
                    <a:pt x="6491592" y="100406"/>
                  </a:lnTo>
                  <a:lnTo>
                    <a:pt x="6494462" y="99237"/>
                  </a:lnTo>
                  <a:lnTo>
                    <a:pt x="6498933" y="100330"/>
                  </a:lnTo>
                  <a:lnTo>
                    <a:pt x="6499022" y="95377"/>
                  </a:lnTo>
                  <a:close/>
                </a:path>
                <a:path w="7031355" h="120650">
                  <a:moveTo>
                    <a:pt x="7030987" y="81597"/>
                  </a:moveTo>
                  <a:lnTo>
                    <a:pt x="7019417" y="81711"/>
                  </a:lnTo>
                  <a:lnTo>
                    <a:pt x="7018718" y="85559"/>
                  </a:lnTo>
                  <a:lnTo>
                    <a:pt x="7024154" y="87439"/>
                  </a:lnTo>
                  <a:lnTo>
                    <a:pt x="7030987" y="8159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04594" y="6674344"/>
              <a:ext cx="4707255" cy="112395"/>
            </a:xfrm>
            <a:custGeom>
              <a:avLst/>
              <a:gdLst/>
              <a:ahLst/>
              <a:cxnLst/>
              <a:rect l="l" t="t" r="r" b="b"/>
              <a:pathLst>
                <a:path w="4707255" h="112395">
                  <a:moveTo>
                    <a:pt x="7099" y="9753"/>
                  </a:moveTo>
                  <a:lnTo>
                    <a:pt x="5257" y="7188"/>
                  </a:lnTo>
                  <a:lnTo>
                    <a:pt x="4292" y="5689"/>
                  </a:lnTo>
                  <a:lnTo>
                    <a:pt x="0" y="9588"/>
                  </a:lnTo>
                  <a:lnTo>
                    <a:pt x="1854" y="12128"/>
                  </a:lnTo>
                  <a:lnTo>
                    <a:pt x="2832" y="13563"/>
                  </a:lnTo>
                  <a:lnTo>
                    <a:pt x="7099" y="9753"/>
                  </a:lnTo>
                  <a:close/>
                </a:path>
                <a:path w="4707255" h="112395">
                  <a:moveTo>
                    <a:pt x="64503" y="11252"/>
                  </a:moveTo>
                  <a:lnTo>
                    <a:pt x="62534" y="2501"/>
                  </a:lnTo>
                  <a:lnTo>
                    <a:pt x="54114" y="0"/>
                  </a:lnTo>
                  <a:lnTo>
                    <a:pt x="44792" y="1993"/>
                  </a:lnTo>
                  <a:lnTo>
                    <a:pt x="40081" y="6718"/>
                  </a:lnTo>
                  <a:lnTo>
                    <a:pt x="47498" y="5892"/>
                  </a:lnTo>
                  <a:lnTo>
                    <a:pt x="53441" y="7264"/>
                  </a:lnTo>
                  <a:lnTo>
                    <a:pt x="58813" y="9499"/>
                  </a:lnTo>
                  <a:lnTo>
                    <a:pt x="64503" y="11252"/>
                  </a:lnTo>
                  <a:close/>
                </a:path>
                <a:path w="4707255" h="112395">
                  <a:moveTo>
                    <a:pt x="85344" y="6070"/>
                  </a:moveTo>
                  <a:lnTo>
                    <a:pt x="82664" y="7086"/>
                  </a:lnTo>
                  <a:lnTo>
                    <a:pt x="78486" y="6210"/>
                  </a:lnTo>
                  <a:lnTo>
                    <a:pt x="78422" y="11049"/>
                  </a:lnTo>
                  <a:lnTo>
                    <a:pt x="81114" y="9969"/>
                  </a:lnTo>
                  <a:lnTo>
                    <a:pt x="85293" y="10833"/>
                  </a:lnTo>
                  <a:lnTo>
                    <a:pt x="85344" y="6070"/>
                  </a:lnTo>
                  <a:close/>
                </a:path>
                <a:path w="4707255" h="112395">
                  <a:moveTo>
                    <a:pt x="190093" y="34518"/>
                  </a:moveTo>
                  <a:lnTo>
                    <a:pt x="190055" y="29502"/>
                  </a:lnTo>
                  <a:lnTo>
                    <a:pt x="183883" y="28257"/>
                  </a:lnTo>
                  <a:lnTo>
                    <a:pt x="183045" y="34518"/>
                  </a:lnTo>
                  <a:lnTo>
                    <a:pt x="183870" y="40513"/>
                  </a:lnTo>
                  <a:lnTo>
                    <a:pt x="187007" y="37579"/>
                  </a:lnTo>
                  <a:lnTo>
                    <a:pt x="190093" y="34518"/>
                  </a:lnTo>
                  <a:close/>
                </a:path>
                <a:path w="4707255" h="112395">
                  <a:moveTo>
                    <a:pt x="274561" y="34493"/>
                  </a:moveTo>
                  <a:lnTo>
                    <a:pt x="271843" y="35585"/>
                  </a:lnTo>
                  <a:lnTo>
                    <a:pt x="267627" y="34658"/>
                  </a:lnTo>
                  <a:lnTo>
                    <a:pt x="267538" y="39382"/>
                  </a:lnTo>
                  <a:lnTo>
                    <a:pt x="270205" y="38417"/>
                  </a:lnTo>
                  <a:lnTo>
                    <a:pt x="274472" y="39306"/>
                  </a:lnTo>
                  <a:lnTo>
                    <a:pt x="274561" y="34493"/>
                  </a:lnTo>
                  <a:close/>
                </a:path>
                <a:path w="4707255" h="112395">
                  <a:moveTo>
                    <a:pt x="285064" y="14566"/>
                  </a:moveTo>
                  <a:lnTo>
                    <a:pt x="285038" y="11798"/>
                  </a:lnTo>
                  <a:lnTo>
                    <a:pt x="282143" y="8839"/>
                  </a:lnTo>
                  <a:lnTo>
                    <a:pt x="281495" y="14566"/>
                  </a:lnTo>
                  <a:lnTo>
                    <a:pt x="281495" y="17310"/>
                  </a:lnTo>
                  <a:lnTo>
                    <a:pt x="284378" y="20231"/>
                  </a:lnTo>
                  <a:lnTo>
                    <a:pt x="285064" y="14566"/>
                  </a:lnTo>
                  <a:close/>
                </a:path>
                <a:path w="4707255" h="112395">
                  <a:moveTo>
                    <a:pt x="322059" y="22098"/>
                  </a:moveTo>
                  <a:lnTo>
                    <a:pt x="320217" y="19481"/>
                  </a:lnTo>
                  <a:lnTo>
                    <a:pt x="319227" y="18186"/>
                  </a:lnTo>
                  <a:lnTo>
                    <a:pt x="314883" y="21932"/>
                  </a:lnTo>
                  <a:lnTo>
                    <a:pt x="316725" y="24498"/>
                  </a:lnTo>
                  <a:lnTo>
                    <a:pt x="317715" y="25958"/>
                  </a:lnTo>
                  <a:lnTo>
                    <a:pt x="322059" y="22098"/>
                  </a:lnTo>
                  <a:close/>
                </a:path>
                <a:path w="4707255" h="112395">
                  <a:moveTo>
                    <a:pt x="387045" y="9525"/>
                  </a:moveTo>
                  <a:lnTo>
                    <a:pt x="387019" y="4483"/>
                  </a:lnTo>
                  <a:lnTo>
                    <a:pt x="380860" y="3302"/>
                  </a:lnTo>
                  <a:lnTo>
                    <a:pt x="380047" y="9525"/>
                  </a:lnTo>
                  <a:lnTo>
                    <a:pt x="383984" y="9017"/>
                  </a:lnTo>
                  <a:lnTo>
                    <a:pt x="385533" y="16802"/>
                  </a:lnTo>
                  <a:lnTo>
                    <a:pt x="387045" y="9525"/>
                  </a:lnTo>
                  <a:close/>
                </a:path>
                <a:path w="4707255" h="112395">
                  <a:moveTo>
                    <a:pt x="408190" y="9512"/>
                  </a:moveTo>
                  <a:lnTo>
                    <a:pt x="401154" y="9512"/>
                  </a:lnTo>
                  <a:lnTo>
                    <a:pt x="394220" y="10909"/>
                  </a:lnTo>
                  <a:lnTo>
                    <a:pt x="397713" y="14262"/>
                  </a:lnTo>
                  <a:lnTo>
                    <a:pt x="404672" y="15240"/>
                  </a:lnTo>
                  <a:lnTo>
                    <a:pt x="408190" y="9512"/>
                  </a:lnTo>
                  <a:close/>
                </a:path>
                <a:path w="4707255" h="112395">
                  <a:moveTo>
                    <a:pt x="421894" y="15887"/>
                  </a:moveTo>
                  <a:lnTo>
                    <a:pt x="421271" y="10325"/>
                  </a:lnTo>
                  <a:lnTo>
                    <a:pt x="417334" y="7734"/>
                  </a:lnTo>
                  <a:lnTo>
                    <a:pt x="413245" y="9766"/>
                  </a:lnTo>
                  <a:lnTo>
                    <a:pt x="411759" y="14516"/>
                  </a:lnTo>
                  <a:lnTo>
                    <a:pt x="411873" y="15443"/>
                  </a:lnTo>
                  <a:lnTo>
                    <a:pt x="421894" y="15887"/>
                  </a:lnTo>
                  <a:close/>
                </a:path>
                <a:path w="4707255" h="112395">
                  <a:moveTo>
                    <a:pt x="1916366" y="18643"/>
                  </a:moveTo>
                  <a:lnTo>
                    <a:pt x="1915617" y="12331"/>
                  </a:lnTo>
                  <a:lnTo>
                    <a:pt x="1909394" y="13385"/>
                  </a:lnTo>
                  <a:lnTo>
                    <a:pt x="1909216" y="18478"/>
                  </a:lnTo>
                  <a:lnTo>
                    <a:pt x="1916366" y="18643"/>
                  </a:lnTo>
                  <a:close/>
                </a:path>
                <a:path w="4707255" h="112395">
                  <a:moveTo>
                    <a:pt x="1925015" y="22440"/>
                  </a:moveTo>
                  <a:lnTo>
                    <a:pt x="1925002" y="18656"/>
                  </a:lnTo>
                  <a:lnTo>
                    <a:pt x="1916366" y="18643"/>
                  </a:lnTo>
                  <a:lnTo>
                    <a:pt x="1920709" y="24320"/>
                  </a:lnTo>
                  <a:lnTo>
                    <a:pt x="1925015" y="22440"/>
                  </a:lnTo>
                  <a:close/>
                </a:path>
                <a:path w="4707255" h="112395">
                  <a:moveTo>
                    <a:pt x="1998637" y="30391"/>
                  </a:moveTo>
                  <a:lnTo>
                    <a:pt x="1995779" y="31496"/>
                  </a:lnTo>
                  <a:lnTo>
                    <a:pt x="1991512" y="30391"/>
                  </a:lnTo>
                  <a:lnTo>
                    <a:pt x="1991309" y="35255"/>
                  </a:lnTo>
                  <a:lnTo>
                    <a:pt x="1994128" y="34163"/>
                  </a:lnTo>
                  <a:lnTo>
                    <a:pt x="1998395" y="35369"/>
                  </a:lnTo>
                  <a:lnTo>
                    <a:pt x="1998637" y="30391"/>
                  </a:lnTo>
                  <a:close/>
                </a:path>
                <a:path w="4707255" h="112395">
                  <a:moveTo>
                    <a:pt x="2127986" y="23380"/>
                  </a:moveTo>
                  <a:lnTo>
                    <a:pt x="2123732" y="24041"/>
                  </a:lnTo>
                  <a:lnTo>
                    <a:pt x="2117839" y="22288"/>
                  </a:lnTo>
                  <a:lnTo>
                    <a:pt x="2117064" y="28181"/>
                  </a:lnTo>
                  <a:lnTo>
                    <a:pt x="2121344" y="27419"/>
                  </a:lnTo>
                  <a:lnTo>
                    <a:pt x="2127250" y="29171"/>
                  </a:lnTo>
                  <a:lnTo>
                    <a:pt x="2127986" y="23380"/>
                  </a:lnTo>
                  <a:close/>
                </a:path>
                <a:path w="4707255" h="112395">
                  <a:moveTo>
                    <a:pt x="2145893" y="23787"/>
                  </a:moveTo>
                  <a:lnTo>
                    <a:pt x="2143074" y="24828"/>
                  </a:lnTo>
                  <a:lnTo>
                    <a:pt x="2138857" y="23660"/>
                  </a:lnTo>
                  <a:lnTo>
                    <a:pt x="2138591" y="28663"/>
                  </a:lnTo>
                  <a:lnTo>
                    <a:pt x="2141397" y="27546"/>
                  </a:lnTo>
                  <a:lnTo>
                    <a:pt x="2145690" y="28663"/>
                  </a:lnTo>
                  <a:lnTo>
                    <a:pt x="2145893" y="23787"/>
                  </a:lnTo>
                  <a:close/>
                </a:path>
                <a:path w="4707255" h="112395">
                  <a:moveTo>
                    <a:pt x="2174595" y="24422"/>
                  </a:moveTo>
                  <a:lnTo>
                    <a:pt x="2168804" y="22428"/>
                  </a:lnTo>
                  <a:lnTo>
                    <a:pt x="2163368" y="19989"/>
                  </a:lnTo>
                  <a:lnTo>
                    <a:pt x="2157298" y="18376"/>
                  </a:lnTo>
                  <a:lnTo>
                    <a:pt x="2149627" y="18872"/>
                  </a:lnTo>
                  <a:lnTo>
                    <a:pt x="2149487" y="23850"/>
                  </a:lnTo>
                  <a:lnTo>
                    <a:pt x="2154275" y="27406"/>
                  </a:lnTo>
                  <a:lnTo>
                    <a:pt x="2162175" y="29857"/>
                  </a:lnTo>
                  <a:lnTo>
                    <a:pt x="2170011" y="29451"/>
                  </a:lnTo>
                  <a:lnTo>
                    <a:pt x="2174595" y="24422"/>
                  </a:lnTo>
                  <a:close/>
                </a:path>
                <a:path w="4707255" h="112395">
                  <a:moveTo>
                    <a:pt x="2196096" y="24917"/>
                  </a:moveTo>
                  <a:lnTo>
                    <a:pt x="2185365" y="24676"/>
                  </a:lnTo>
                  <a:lnTo>
                    <a:pt x="2182533" y="25717"/>
                  </a:lnTo>
                  <a:lnTo>
                    <a:pt x="2178266" y="24549"/>
                  </a:lnTo>
                  <a:lnTo>
                    <a:pt x="2178050" y="29552"/>
                  </a:lnTo>
                  <a:lnTo>
                    <a:pt x="2188832" y="29794"/>
                  </a:lnTo>
                  <a:lnTo>
                    <a:pt x="2191613" y="28676"/>
                  </a:lnTo>
                  <a:lnTo>
                    <a:pt x="2195880" y="29794"/>
                  </a:lnTo>
                  <a:lnTo>
                    <a:pt x="2196096" y="24917"/>
                  </a:lnTo>
                  <a:close/>
                </a:path>
                <a:path w="4707255" h="112395">
                  <a:moveTo>
                    <a:pt x="2338387" y="26035"/>
                  </a:moveTo>
                  <a:lnTo>
                    <a:pt x="2336622" y="23431"/>
                  </a:lnTo>
                  <a:lnTo>
                    <a:pt x="2335657" y="21996"/>
                  </a:lnTo>
                  <a:lnTo>
                    <a:pt x="2331097" y="25704"/>
                  </a:lnTo>
                  <a:lnTo>
                    <a:pt x="2332901" y="28333"/>
                  </a:lnTo>
                  <a:lnTo>
                    <a:pt x="2333828" y="29718"/>
                  </a:lnTo>
                  <a:lnTo>
                    <a:pt x="2338387" y="26035"/>
                  </a:lnTo>
                  <a:close/>
                </a:path>
                <a:path w="4707255" h="112395">
                  <a:moveTo>
                    <a:pt x="2806738" y="37998"/>
                  </a:moveTo>
                  <a:lnTo>
                    <a:pt x="2804934" y="35407"/>
                  </a:lnTo>
                  <a:lnTo>
                    <a:pt x="2803982" y="33972"/>
                  </a:lnTo>
                  <a:lnTo>
                    <a:pt x="2799372" y="37668"/>
                  </a:lnTo>
                  <a:lnTo>
                    <a:pt x="2801150" y="40297"/>
                  </a:lnTo>
                  <a:lnTo>
                    <a:pt x="2802140" y="41681"/>
                  </a:lnTo>
                  <a:lnTo>
                    <a:pt x="2806738" y="37998"/>
                  </a:lnTo>
                  <a:close/>
                </a:path>
                <a:path w="4707255" h="112395">
                  <a:moveTo>
                    <a:pt x="2833751" y="41160"/>
                  </a:moveTo>
                  <a:lnTo>
                    <a:pt x="2830893" y="42176"/>
                  </a:lnTo>
                  <a:lnTo>
                    <a:pt x="2826575" y="40995"/>
                  </a:lnTo>
                  <a:lnTo>
                    <a:pt x="2826385" y="45999"/>
                  </a:lnTo>
                  <a:lnTo>
                    <a:pt x="2829191" y="44907"/>
                  </a:lnTo>
                  <a:lnTo>
                    <a:pt x="2833509" y="46037"/>
                  </a:lnTo>
                  <a:lnTo>
                    <a:pt x="2833751" y="41160"/>
                  </a:lnTo>
                  <a:close/>
                </a:path>
                <a:path w="4707255" h="112395">
                  <a:moveTo>
                    <a:pt x="2920073" y="58407"/>
                  </a:moveTo>
                  <a:lnTo>
                    <a:pt x="2913494" y="54444"/>
                  </a:lnTo>
                  <a:lnTo>
                    <a:pt x="2911348" y="59410"/>
                  </a:lnTo>
                  <a:lnTo>
                    <a:pt x="2913557" y="63868"/>
                  </a:lnTo>
                  <a:lnTo>
                    <a:pt x="2920073" y="58407"/>
                  </a:lnTo>
                  <a:close/>
                </a:path>
                <a:path w="4707255" h="112395">
                  <a:moveTo>
                    <a:pt x="2943834" y="51701"/>
                  </a:moveTo>
                  <a:lnTo>
                    <a:pt x="2942044" y="49072"/>
                  </a:lnTo>
                  <a:lnTo>
                    <a:pt x="2941091" y="47536"/>
                  </a:lnTo>
                  <a:lnTo>
                    <a:pt x="2936456" y="51244"/>
                  </a:lnTo>
                  <a:lnTo>
                    <a:pt x="2938246" y="53860"/>
                  </a:lnTo>
                  <a:lnTo>
                    <a:pt x="2939237" y="55359"/>
                  </a:lnTo>
                  <a:lnTo>
                    <a:pt x="2943834" y="51701"/>
                  </a:lnTo>
                  <a:close/>
                </a:path>
                <a:path w="4707255" h="112395">
                  <a:moveTo>
                    <a:pt x="2970352" y="69659"/>
                  </a:moveTo>
                  <a:lnTo>
                    <a:pt x="2967520" y="70688"/>
                  </a:lnTo>
                  <a:lnTo>
                    <a:pt x="2963214" y="69646"/>
                  </a:lnTo>
                  <a:lnTo>
                    <a:pt x="2962973" y="74434"/>
                  </a:lnTo>
                  <a:lnTo>
                    <a:pt x="2965805" y="73482"/>
                  </a:lnTo>
                  <a:lnTo>
                    <a:pt x="2970136" y="74523"/>
                  </a:lnTo>
                  <a:lnTo>
                    <a:pt x="2970352" y="69659"/>
                  </a:lnTo>
                  <a:close/>
                </a:path>
                <a:path w="4707255" h="112395">
                  <a:moveTo>
                    <a:pt x="2977121" y="84734"/>
                  </a:moveTo>
                  <a:lnTo>
                    <a:pt x="2975470" y="79794"/>
                  </a:lnTo>
                  <a:lnTo>
                    <a:pt x="2970492" y="79121"/>
                  </a:lnTo>
                  <a:lnTo>
                    <a:pt x="2964357" y="79908"/>
                  </a:lnTo>
                  <a:lnTo>
                    <a:pt x="2959239" y="79362"/>
                  </a:lnTo>
                  <a:lnTo>
                    <a:pt x="2960916" y="84353"/>
                  </a:lnTo>
                  <a:lnTo>
                    <a:pt x="2965907" y="85039"/>
                  </a:lnTo>
                  <a:lnTo>
                    <a:pt x="2972028" y="84239"/>
                  </a:lnTo>
                  <a:lnTo>
                    <a:pt x="2977121" y="84734"/>
                  </a:lnTo>
                  <a:close/>
                </a:path>
                <a:path w="4707255" h="112395">
                  <a:moveTo>
                    <a:pt x="2983573" y="85064"/>
                  </a:moveTo>
                  <a:lnTo>
                    <a:pt x="2977121" y="84734"/>
                  </a:lnTo>
                  <a:lnTo>
                    <a:pt x="2979382" y="90500"/>
                  </a:lnTo>
                  <a:lnTo>
                    <a:pt x="2982938" y="88798"/>
                  </a:lnTo>
                  <a:lnTo>
                    <a:pt x="2983573" y="85064"/>
                  </a:lnTo>
                  <a:close/>
                </a:path>
                <a:path w="4707255" h="112395">
                  <a:moveTo>
                    <a:pt x="3031985" y="66319"/>
                  </a:moveTo>
                  <a:lnTo>
                    <a:pt x="3024682" y="66116"/>
                  </a:lnTo>
                  <a:lnTo>
                    <a:pt x="3017570" y="67348"/>
                  </a:lnTo>
                  <a:lnTo>
                    <a:pt x="3021076" y="70802"/>
                  </a:lnTo>
                  <a:lnTo>
                    <a:pt x="3028213" y="71958"/>
                  </a:lnTo>
                  <a:lnTo>
                    <a:pt x="3031985" y="66319"/>
                  </a:lnTo>
                  <a:close/>
                </a:path>
                <a:path w="4707255" h="112395">
                  <a:moveTo>
                    <a:pt x="3055315" y="74574"/>
                  </a:moveTo>
                  <a:lnTo>
                    <a:pt x="3052546" y="70459"/>
                  </a:lnTo>
                  <a:lnTo>
                    <a:pt x="3047962" y="74117"/>
                  </a:lnTo>
                  <a:lnTo>
                    <a:pt x="3049752" y="76746"/>
                  </a:lnTo>
                  <a:lnTo>
                    <a:pt x="3050730" y="78193"/>
                  </a:lnTo>
                  <a:lnTo>
                    <a:pt x="3055315" y="74574"/>
                  </a:lnTo>
                  <a:close/>
                </a:path>
                <a:path w="4707255" h="112395">
                  <a:moveTo>
                    <a:pt x="3071139" y="87236"/>
                  </a:moveTo>
                  <a:lnTo>
                    <a:pt x="3056661" y="86855"/>
                  </a:lnTo>
                  <a:lnTo>
                    <a:pt x="3052394" y="87579"/>
                  </a:lnTo>
                  <a:lnTo>
                    <a:pt x="3046463" y="85788"/>
                  </a:lnTo>
                  <a:lnTo>
                    <a:pt x="3045701" y="91681"/>
                  </a:lnTo>
                  <a:lnTo>
                    <a:pt x="3060154" y="92062"/>
                  </a:lnTo>
                  <a:lnTo>
                    <a:pt x="3064408" y="91325"/>
                  </a:lnTo>
                  <a:lnTo>
                    <a:pt x="3070377" y="93116"/>
                  </a:lnTo>
                  <a:lnTo>
                    <a:pt x="3071139" y="87236"/>
                  </a:lnTo>
                  <a:close/>
                </a:path>
                <a:path w="4707255" h="112395">
                  <a:moveTo>
                    <a:pt x="3071990" y="75006"/>
                  </a:moveTo>
                  <a:lnTo>
                    <a:pt x="3067774" y="71488"/>
                  </a:lnTo>
                  <a:lnTo>
                    <a:pt x="3062630" y="72059"/>
                  </a:lnTo>
                  <a:lnTo>
                    <a:pt x="3060585" y="77025"/>
                  </a:lnTo>
                  <a:lnTo>
                    <a:pt x="3062821" y="77482"/>
                  </a:lnTo>
                  <a:lnTo>
                    <a:pt x="3064840" y="77990"/>
                  </a:lnTo>
                  <a:lnTo>
                    <a:pt x="3064052" y="82143"/>
                  </a:lnTo>
                  <a:lnTo>
                    <a:pt x="3071279" y="82321"/>
                  </a:lnTo>
                  <a:lnTo>
                    <a:pt x="3071990" y="75006"/>
                  </a:lnTo>
                  <a:close/>
                </a:path>
                <a:path w="4707255" h="112395">
                  <a:moveTo>
                    <a:pt x="3081921" y="87515"/>
                  </a:moveTo>
                  <a:lnTo>
                    <a:pt x="3075698" y="86245"/>
                  </a:lnTo>
                  <a:lnTo>
                    <a:pt x="3074644" y="92443"/>
                  </a:lnTo>
                  <a:lnTo>
                    <a:pt x="3078670" y="92075"/>
                  </a:lnTo>
                  <a:lnTo>
                    <a:pt x="3080004" y="99822"/>
                  </a:lnTo>
                  <a:lnTo>
                    <a:pt x="3081883" y="92646"/>
                  </a:lnTo>
                  <a:lnTo>
                    <a:pt x="3081921" y="87515"/>
                  </a:lnTo>
                  <a:close/>
                </a:path>
                <a:path w="4707255" h="112395">
                  <a:moveTo>
                    <a:pt x="3261093" y="52006"/>
                  </a:moveTo>
                  <a:lnTo>
                    <a:pt x="3256724" y="52387"/>
                  </a:lnTo>
                  <a:lnTo>
                    <a:pt x="3258718" y="59651"/>
                  </a:lnTo>
                  <a:lnTo>
                    <a:pt x="3261093" y="52006"/>
                  </a:lnTo>
                  <a:close/>
                </a:path>
                <a:path w="4707255" h="112395">
                  <a:moveTo>
                    <a:pt x="3600716" y="81165"/>
                  </a:moveTo>
                  <a:lnTo>
                    <a:pt x="3600221" y="80606"/>
                  </a:lnTo>
                  <a:lnTo>
                    <a:pt x="3597783" y="77863"/>
                  </a:lnTo>
                  <a:lnTo>
                    <a:pt x="3596932" y="75768"/>
                  </a:lnTo>
                  <a:lnTo>
                    <a:pt x="3595878" y="73139"/>
                  </a:lnTo>
                  <a:lnTo>
                    <a:pt x="3594239" y="71374"/>
                  </a:lnTo>
                  <a:lnTo>
                    <a:pt x="3592842" y="69862"/>
                  </a:lnTo>
                  <a:lnTo>
                    <a:pt x="3586480" y="70853"/>
                  </a:lnTo>
                  <a:lnTo>
                    <a:pt x="3582746" y="71158"/>
                  </a:lnTo>
                  <a:lnTo>
                    <a:pt x="3582746" y="75768"/>
                  </a:lnTo>
                  <a:lnTo>
                    <a:pt x="3582543" y="80606"/>
                  </a:lnTo>
                  <a:lnTo>
                    <a:pt x="3582174" y="80518"/>
                  </a:lnTo>
                  <a:lnTo>
                    <a:pt x="3578212" y="79527"/>
                  </a:lnTo>
                  <a:lnTo>
                    <a:pt x="3575329" y="80518"/>
                  </a:lnTo>
                  <a:lnTo>
                    <a:pt x="3575570" y="75692"/>
                  </a:lnTo>
                  <a:lnTo>
                    <a:pt x="3579901" y="76771"/>
                  </a:lnTo>
                  <a:lnTo>
                    <a:pt x="3582746" y="75768"/>
                  </a:lnTo>
                  <a:lnTo>
                    <a:pt x="3582746" y="71158"/>
                  </a:lnTo>
                  <a:lnTo>
                    <a:pt x="3579952" y="71374"/>
                  </a:lnTo>
                  <a:lnTo>
                    <a:pt x="3579698" y="69469"/>
                  </a:lnTo>
                  <a:lnTo>
                    <a:pt x="3579050" y="64604"/>
                  </a:lnTo>
                  <a:lnTo>
                    <a:pt x="3572154" y="65608"/>
                  </a:lnTo>
                  <a:lnTo>
                    <a:pt x="3561740" y="69469"/>
                  </a:lnTo>
                  <a:lnTo>
                    <a:pt x="3552710" y="67246"/>
                  </a:lnTo>
                  <a:lnTo>
                    <a:pt x="3544252" y="66446"/>
                  </a:lnTo>
                  <a:lnTo>
                    <a:pt x="3535540" y="74561"/>
                  </a:lnTo>
                  <a:lnTo>
                    <a:pt x="3564623" y="75311"/>
                  </a:lnTo>
                  <a:lnTo>
                    <a:pt x="3568484" y="77482"/>
                  </a:lnTo>
                  <a:lnTo>
                    <a:pt x="3570668" y="81826"/>
                  </a:lnTo>
                  <a:lnTo>
                    <a:pt x="3573399" y="85483"/>
                  </a:lnTo>
                  <a:lnTo>
                    <a:pt x="3578834" y="85610"/>
                  </a:lnTo>
                  <a:lnTo>
                    <a:pt x="3584892" y="85318"/>
                  </a:lnTo>
                  <a:lnTo>
                    <a:pt x="3591941" y="86499"/>
                  </a:lnTo>
                  <a:lnTo>
                    <a:pt x="3597910" y="86131"/>
                  </a:lnTo>
                  <a:lnTo>
                    <a:pt x="3598367" y="85318"/>
                  </a:lnTo>
                  <a:lnTo>
                    <a:pt x="3600716" y="81165"/>
                  </a:lnTo>
                  <a:close/>
                </a:path>
                <a:path w="4707255" h="112395">
                  <a:moveTo>
                    <a:pt x="3629926" y="76987"/>
                  </a:moveTo>
                  <a:lnTo>
                    <a:pt x="3622408" y="75907"/>
                  </a:lnTo>
                  <a:lnTo>
                    <a:pt x="3616248" y="73063"/>
                  </a:lnTo>
                  <a:lnTo>
                    <a:pt x="3609708" y="70726"/>
                  </a:lnTo>
                  <a:lnTo>
                    <a:pt x="3601008" y="71208"/>
                  </a:lnTo>
                  <a:lnTo>
                    <a:pt x="3600716" y="81165"/>
                  </a:lnTo>
                  <a:lnTo>
                    <a:pt x="3606635" y="85471"/>
                  </a:lnTo>
                  <a:lnTo>
                    <a:pt x="3615093" y="87071"/>
                  </a:lnTo>
                  <a:lnTo>
                    <a:pt x="3623627" y="85915"/>
                  </a:lnTo>
                  <a:lnTo>
                    <a:pt x="3629774" y="81915"/>
                  </a:lnTo>
                  <a:lnTo>
                    <a:pt x="3629926" y="76987"/>
                  </a:lnTo>
                  <a:close/>
                </a:path>
                <a:path w="4707255" h="112395">
                  <a:moveTo>
                    <a:pt x="3636251" y="82194"/>
                  </a:moveTo>
                  <a:lnTo>
                    <a:pt x="3629774" y="81915"/>
                  </a:lnTo>
                  <a:lnTo>
                    <a:pt x="3632060" y="87630"/>
                  </a:lnTo>
                  <a:lnTo>
                    <a:pt x="3635616" y="85902"/>
                  </a:lnTo>
                  <a:lnTo>
                    <a:pt x="3636251" y="82194"/>
                  </a:lnTo>
                  <a:close/>
                </a:path>
                <a:path w="4707255" h="112395">
                  <a:moveTo>
                    <a:pt x="3745801" y="89903"/>
                  </a:moveTo>
                  <a:lnTo>
                    <a:pt x="3741496" y="86423"/>
                  </a:lnTo>
                  <a:lnTo>
                    <a:pt x="3737203" y="87693"/>
                  </a:lnTo>
                  <a:lnTo>
                    <a:pt x="3731768" y="89928"/>
                  </a:lnTo>
                  <a:lnTo>
                    <a:pt x="3723995" y="89331"/>
                  </a:lnTo>
                  <a:lnTo>
                    <a:pt x="3691318" y="88493"/>
                  </a:lnTo>
                  <a:lnTo>
                    <a:pt x="3677767" y="83172"/>
                  </a:lnTo>
                  <a:lnTo>
                    <a:pt x="3665372" y="81356"/>
                  </a:lnTo>
                  <a:lnTo>
                    <a:pt x="3653320" y="80289"/>
                  </a:lnTo>
                  <a:lnTo>
                    <a:pt x="3640798" y="77266"/>
                  </a:lnTo>
                  <a:lnTo>
                    <a:pt x="3640086" y="86182"/>
                  </a:lnTo>
                  <a:lnTo>
                    <a:pt x="3644125" y="88976"/>
                  </a:lnTo>
                  <a:lnTo>
                    <a:pt x="3651466" y="87477"/>
                  </a:lnTo>
                  <a:lnTo>
                    <a:pt x="3656571" y="88861"/>
                  </a:lnTo>
                  <a:lnTo>
                    <a:pt x="3657346" y="95872"/>
                  </a:lnTo>
                  <a:lnTo>
                    <a:pt x="3662032" y="97726"/>
                  </a:lnTo>
                  <a:lnTo>
                    <a:pt x="3669144" y="91935"/>
                  </a:lnTo>
                  <a:lnTo>
                    <a:pt x="3676954" y="92798"/>
                  </a:lnTo>
                  <a:lnTo>
                    <a:pt x="3687457" y="98386"/>
                  </a:lnTo>
                  <a:lnTo>
                    <a:pt x="3688080" y="98399"/>
                  </a:lnTo>
                  <a:lnTo>
                    <a:pt x="3693464" y="88722"/>
                  </a:lnTo>
                  <a:lnTo>
                    <a:pt x="3698481" y="93649"/>
                  </a:lnTo>
                  <a:lnTo>
                    <a:pt x="3703091" y="94157"/>
                  </a:lnTo>
                  <a:lnTo>
                    <a:pt x="3703332" y="100241"/>
                  </a:lnTo>
                  <a:lnTo>
                    <a:pt x="3709225" y="98945"/>
                  </a:lnTo>
                  <a:lnTo>
                    <a:pt x="3719334" y="95656"/>
                  </a:lnTo>
                  <a:lnTo>
                    <a:pt x="3728745" y="96888"/>
                  </a:lnTo>
                  <a:lnTo>
                    <a:pt x="3737546" y="96888"/>
                  </a:lnTo>
                  <a:lnTo>
                    <a:pt x="3745801" y="89903"/>
                  </a:lnTo>
                  <a:close/>
                </a:path>
                <a:path w="4707255" h="112395">
                  <a:moveTo>
                    <a:pt x="3760165" y="95237"/>
                  </a:moveTo>
                  <a:lnTo>
                    <a:pt x="3757269" y="94234"/>
                  </a:lnTo>
                  <a:lnTo>
                    <a:pt x="3756698" y="90195"/>
                  </a:lnTo>
                  <a:lnTo>
                    <a:pt x="3753091" y="90081"/>
                  </a:lnTo>
                  <a:lnTo>
                    <a:pt x="3753218" y="98044"/>
                  </a:lnTo>
                  <a:lnTo>
                    <a:pt x="3756317" y="103581"/>
                  </a:lnTo>
                  <a:lnTo>
                    <a:pt x="3759568" y="103670"/>
                  </a:lnTo>
                  <a:lnTo>
                    <a:pt x="3760165" y="95237"/>
                  </a:lnTo>
                  <a:close/>
                </a:path>
                <a:path w="4707255" h="112395">
                  <a:moveTo>
                    <a:pt x="3792270" y="103454"/>
                  </a:moveTo>
                  <a:lnTo>
                    <a:pt x="3785463" y="100926"/>
                  </a:lnTo>
                  <a:lnTo>
                    <a:pt x="3787902" y="109131"/>
                  </a:lnTo>
                  <a:lnTo>
                    <a:pt x="3791623" y="108089"/>
                  </a:lnTo>
                  <a:lnTo>
                    <a:pt x="3792270" y="103454"/>
                  </a:lnTo>
                  <a:close/>
                </a:path>
                <a:path w="4707255" h="112395">
                  <a:moveTo>
                    <a:pt x="3809873" y="74295"/>
                  </a:moveTo>
                  <a:lnTo>
                    <a:pt x="3808031" y="71666"/>
                  </a:lnTo>
                  <a:lnTo>
                    <a:pt x="3807155" y="70129"/>
                  </a:lnTo>
                  <a:lnTo>
                    <a:pt x="3802519" y="73850"/>
                  </a:lnTo>
                  <a:lnTo>
                    <a:pt x="3804310" y="76454"/>
                  </a:lnTo>
                  <a:lnTo>
                    <a:pt x="3805237" y="77939"/>
                  </a:lnTo>
                  <a:lnTo>
                    <a:pt x="3809873" y="74295"/>
                  </a:lnTo>
                  <a:close/>
                </a:path>
                <a:path w="4707255" h="112395">
                  <a:moveTo>
                    <a:pt x="3810431" y="92684"/>
                  </a:moveTo>
                  <a:lnTo>
                    <a:pt x="3801694" y="90995"/>
                  </a:lnTo>
                  <a:lnTo>
                    <a:pt x="3786987" y="91516"/>
                  </a:lnTo>
                  <a:lnTo>
                    <a:pt x="3776243" y="90106"/>
                  </a:lnTo>
                  <a:lnTo>
                    <a:pt x="3766578" y="90271"/>
                  </a:lnTo>
                  <a:lnTo>
                    <a:pt x="3760165" y="95237"/>
                  </a:lnTo>
                  <a:lnTo>
                    <a:pt x="3767569" y="95313"/>
                  </a:lnTo>
                  <a:lnTo>
                    <a:pt x="3774757" y="95605"/>
                  </a:lnTo>
                  <a:lnTo>
                    <a:pt x="3780967" y="97129"/>
                  </a:lnTo>
                  <a:lnTo>
                    <a:pt x="3785463" y="100926"/>
                  </a:lnTo>
                  <a:lnTo>
                    <a:pt x="3787406" y="96062"/>
                  </a:lnTo>
                  <a:lnTo>
                    <a:pt x="3792448" y="95643"/>
                  </a:lnTo>
                  <a:lnTo>
                    <a:pt x="3798557" y="96723"/>
                  </a:lnTo>
                  <a:lnTo>
                    <a:pt x="3803739" y="96367"/>
                  </a:lnTo>
                  <a:lnTo>
                    <a:pt x="3810431" y="92684"/>
                  </a:lnTo>
                  <a:close/>
                </a:path>
                <a:path w="4707255" h="112395">
                  <a:moveTo>
                    <a:pt x="3832936" y="92151"/>
                  </a:moveTo>
                  <a:lnTo>
                    <a:pt x="3822522" y="90868"/>
                  </a:lnTo>
                  <a:lnTo>
                    <a:pt x="3814419" y="93065"/>
                  </a:lnTo>
                  <a:lnTo>
                    <a:pt x="3810851" y="101561"/>
                  </a:lnTo>
                  <a:lnTo>
                    <a:pt x="3821277" y="102933"/>
                  </a:lnTo>
                  <a:lnTo>
                    <a:pt x="3829329" y="100850"/>
                  </a:lnTo>
                  <a:lnTo>
                    <a:pt x="3832936" y="92151"/>
                  </a:lnTo>
                  <a:close/>
                </a:path>
                <a:path w="4707255" h="112395">
                  <a:moveTo>
                    <a:pt x="3849154" y="100063"/>
                  </a:moveTo>
                  <a:lnTo>
                    <a:pt x="3847363" y="97472"/>
                  </a:lnTo>
                  <a:lnTo>
                    <a:pt x="3846334" y="96202"/>
                  </a:lnTo>
                  <a:lnTo>
                    <a:pt x="3841724" y="99847"/>
                  </a:lnTo>
                  <a:lnTo>
                    <a:pt x="3843528" y="102400"/>
                  </a:lnTo>
                  <a:lnTo>
                    <a:pt x="3844531" y="103860"/>
                  </a:lnTo>
                  <a:lnTo>
                    <a:pt x="3849154" y="100063"/>
                  </a:lnTo>
                  <a:close/>
                </a:path>
                <a:path w="4707255" h="112395">
                  <a:moveTo>
                    <a:pt x="3862057" y="92849"/>
                  </a:moveTo>
                  <a:lnTo>
                    <a:pt x="3859212" y="93865"/>
                  </a:lnTo>
                  <a:lnTo>
                    <a:pt x="3854831" y="92849"/>
                  </a:lnTo>
                  <a:lnTo>
                    <a:pt x="3854602" y="97637"/>
                  </a:lnTo>
                  <a:lnTo>
                    <a:pt x="3857485" y="96659"/>
                  </a:lnTo>
                  <a:lnTo>
                    <a:pt x="3861841" y="97688"/>
                  </a:lnTo>
                  <a:lnTo>
                    <a:pt x="3862057" y="92849"/>
                  </a:lnTo>
                  <a:close/>
                </a:path>
                <a:path w="4707255" h="112395">
                  <a:moveTo>
                    <a:pt x="3880574" y="83324"/>
                  </a:moveTo>
                  <a:lnTo>
                    <a:pt x="3878097" y="75082"/>
                  </a:lnTo>
                  <a:lnTo>
                    <a:pt x="3874338" y="76136"/>
                  </a:lnTo>
                  <a:lnTo>
                    <a:pt x="3873703" y="80784"/>
                  </a:lnTo>
                  <a:lnTo>
                    <a:pt x="3880574" y="83324"/>
                  </a:lnTo>
                  <a:close/>
                </a:path>
                <a:path w="4707255" h="112395">
                  <a:moveTo>
                    <a:pt x="3887051" y="83540"/>
                  </a:moveTo>
                  <a:lnTo>
                    <a:pt x="3880574" y="83324"/>
                  </a:lnTo>
                  <a:lnTo>
                    <a:pt x="3882860" y="88988"/>
                  </a:lnTo>
                  <a:lnTo>
                    <a:pt x="3886416" y="87249"/>
                  </a:lnTo>
                  <a:lnTo>
                    <a:pt x="3887051" y="83540"/>
                  </a:lnTo>
                  <a:close/>
                </a:path>
                <a:path w="4707255" h="112395">
                  <a:moveTo>
                    <a:pt x="3891242" y="93510"/>
                  </a:moveTo>
                  <a:lnTo>
                    <a:pt x="3886936" y="94157"/>
                  </a:lnTo>
                  <a:lnTo>
                    <a:pt x="3880866" y="92329"/>
                  </a:lnTo>
                  <a:lnTo>
                    <a:pt x="3880154" y="98221"/>
                  </a:lnTo>
                  <a:lnTo>
                    <a:pt x="3884472" y="97612"/>
                  </a:lnTo>
                  <a:lnTo>
                    <a:pt x="3890492" y="99390"/>
                  </a:lnTo>
                  <a:lnTo>
                    <a:pt x="3891242" y="93510"/>
                  </a:lnTo>
                  <a:close/>
                </a:path>
                <a:path w="4707255" h="112395">
                  <a:moveTo>
                    <a:pt x="3920388" y="94183"/>
                  </a:moveTo>
                  <a:lnTo>
                    <a:pt x="3917505" y="95199"/>
                  </a:lnTo>
                  <a:lnTo>
                    <a:pt x="3913200" y="94183"/>
                  </a:lnTo>
                  <a:lnTo>
                    <a:pt x="3912971" y="98971"/>
                  </a:lnTo>
                  <a:lnTo>
                    <a:pt x="3915829" y="97993"/>
                  </a:lnTo>
                  <a:lnTo>
                    <a:pt x="3920172" y="99034"/>
                  </a:lnTo>
                  <a:lnTo>
                    <a:pt x="3920388" y="94183"/>
                  </a:lnTo>
                  <a:close/>
                </a:path>
                <a:path w="4707255" h="112395">
                  <a:moveTo>
                    <a:pt x="3924312" y="84353"/>
                  </a:moveTo>
                  <a:lnTo>
                    <a:pt x="3919982" y="84950"/>
                  </a:lnTo>
                  <a:lnTo>
                    <a:pt x="3914000" y="83185"/>
                  </a:lnTo>
                  <a:lnTo>
                    <a:pt x="3913251" y="89027"/>
                  </a:lnTo>
                  <a:lnTo>
                    <a:pt x="3917581" y="88442"/>
                  </a:lnTo>
                  <a:lnTo>
                    <a:pt x="3923601" y="90220"/>
                  </a:lnTo>
                  <a:lnTo>
                    <a:pt x="3924312" y="84353"/>
                  </a:lnTo>
                  <a:close/>
                </a:path>
                <a:path w="4707255" h="112395">
                  <a:moveTo>
                    <a:pt x="3929088" y="72999"/>
                  </a:moveTo>
                  <a:lnTo>
                    <a:pt x="3928402" y="69151"/>
                  </a:lnTo>
                  <a:lnTo>
                    <a:pt x="3917416" y="69240"/>
                  </a:lnTo>
                  <a:lnTo>
                    <a:pt x="3923931" y="74955"/>
                  </a:lnTo>
                  <a:lnTo>
                    <a:pt x="3929088" y="72999"/>
                  </a:lnTo>
                  <a:close/>
                </a:path>
                <a:path w="4707255" h="112395">
                  <a:moveTo>
                    <a:pt x="3940695" y="87261"/>
                  </a:moveTo>
                  <a:lnTo>
                    <a:pt x="3938892" y="84683"/>
                  </a:lnTo>
                  <a:lnTo>
                    <a:pt x="3937914" y="83235"/>
                  </a:lnTo>
                  <a:lnTo>
                    <a:pt x="3933304" y="86944"/>
                  </a:lnTo>
                  <a:lnTo>
                    <a:pt x="3935120" y="89522"/>
                  </a:lnTo>
                  <a:lnTo>
                    <a:pt x="3936085" y="90970"/>
                  </a:lnTo>
                  <a:lnTo>
                    <a:pt x="3940695" y="87261"/>
                  </a:lnTo>
                  <a:close/>
                </a:path>
                <a:path w="4707255" h="112395">
                  <a:moveTo>
                    <a:pt x="3941102" y="72351"/>
                  </a:moveTo>
                  <a:lnTo>
                    <a:pt x="3938308" y="68287"/>
                  </a:lnTo>
                  <a:lnTo>
                    <a:pt x="3933710" y="72123"/>
                  </a:lnTo>
                  <a:lnTo>
                    <a:pt x="3935514" y="74701"/>
                  </a:lnTo>
                  <a:lnTo>
                    <a:pt x="3936492" y="76085"/>
                  </a:lnTo>
                  <a:lnTo>
                    <a:pt x="3941102" y="72351"/>
                  </a:lnTo>
                  <a:close/>
                </a:path>
                <a:path w="4707255" h="112395">
                  <a:moveTo>
                    <a:pt x="3957637" y="65062"/>
                  </a:moveTo>
                  <a:lnTo>
                    <a:pt x="3951313" y="63703"/>
                  </a:lnTo>
                  <a:lnTo>
                    <a:pt x="3950246" y="69989"/>
                  </a:lnTo>
                  <a:lnTo>
                    <a:pt x="3950855" y="76022"/>
                  </a:lnTo>
                  <a:lnTo>
                    <a:pt x="3957548" y="70154"/>
                  </a:lnTo>
                  <a:lnTo>
                    <a:pt x="3957637" y="65062"/>
                  </a:lnTo>
                  <a:close/>
                </a:path>
                <a:path w="4707255" h="112395">
                  <a:moveTo>
                    <a:pt x="3960774" y="85166"/>
                  </a:moveTo>
                  <a:lnTo>
                    <a:pt x="3952468" y="83578"/>
                  </a:lnTo>
                  <a:lnTo>
                    <a:pt x="3947071" y="85991"/>
                  </a:lnTo>
                  <a:lnTo>
                    <a:pt x="3945928" y="94767"/>
                  </a:lnTo>
                  <a:lnTo>
                    <a:pt x="3951452" y="94983"/>
                  </a:lnTo>
                  <a:lnTo>
                    <a:pt x="3957028" y="95275"/>
                  </a:lnTo>
                  <a:lnTo>
                    <a:pt x="3960761" y="92913"/>
                  </a:lnTo>
                  <a:lnTo>
                    <a:pt x="3960774" y="85166"/>
                  </a:lnTo>
                  <a:close/>
                </a:path>
                <a:path w="4707255" h="112395">
                  <a:moveTo>
                    <a:pt x="3979430" y="86664"/>
                  </a:moveTo>
                  <a:lnTo>
                    <a:pt x="3975417" y="83705"/>
                  </a:lnTo>
                  <a:lnTo>
                    <a:pt x="3968077" y="85331"/>
                  </a:lnTo>
                  <a:lnTo>
                    <a:pt x="3967823" y="95262"/>
                  </a:lnTo>
                  <a:lnTo>
                    <a:pt x="3978757" y="95516"/>
                  </a:lnTo>
                  <a:lnTo>
                    <a:pt x="3979430" y="86664"/>
                  </a:lnTo>
                  <a:close/>
                </a:path>
                <a:path w="4707255" h="112395">
                  <a:moveTo>
                    <a:pt x="3990454" y="65913"/>
                  </a:moveTo>
                  <a:lnTo>
                    <a:pt x="3983177" y="65747"/>
                  </a:lnTo>
                  <a:lnTo>
                    <a:pt x="3975976" y="66954"/>
                  </a:lnTo>
                  <a:lnTo>
                    <a:pt x="3979494" y="70383"/>
                  </a:lnTo>
                  <a:lnTo>
                    <a:pt x="3986669" y="71526"/>
                  </a:lnTo>
                  <a:lnTo>
                    <a:pt x="3990454" y="65913"/>
                  </a:lnTo>
                  <a:close/>
                </a:path>
                <a:path w="4707255" h="112395">
                  <a:moveTo>
                    <a:pt x="4031856" y="89344"/>
                  </a:moveTo>
                  <a:lnTo>
                    <a:pt x="4030040" y="86779"/>
                  </a:lnTo>
                  <a:lnTo>
                    <a:pt x="4029062" y="85331"/>
                  </a:lnTo>
                  <a:lnTo>
                    <a:pt x="4024439" y="89039"/>
                  </a:lnTo>
                  <a:lnTo>
                    <a:pt x="4026281" y="91617"/>
                  </a:lnTo>
                  <a:lnTo>
                    <a:pt x="4027233" y="93065"/>
                  </a:lnTo>
                  <a:lnTo>
                    <a:pt x="4031856" y="89344"/>
                  </a:lnTo>
                  <a:close/>
                </a:path>
                <a:path w="4707255" h="112395">
                  <a:moveTo>
                    <a:pt x="4032110" y="79489"/>
                  </a:moveTo>
                  <a:lnTo>
                    <a:pt x="4030319" y="76873"/>
                  </a:lnTo>
                  <a:lnTo>
                    <a:pt x="4029329" y="75323"/>
                  </a:lnTo>
                  <a:lnTo>
                    <a:pt x="4024719" y="79057"/>
                  </a:lnTo>
                  <a:lnTo>
                    <a:pt x="4026560" y="81661"/>
                  </a:lnTo>
                  <a:lnTo>
                    <a:pt x="4027487" y="83146"/>
                  </a:lnTo>
                  <a:lnTo>
                    <a:pt x="4032110" y="79489"/>
                  </a:lnTo>
                  <a:close/>
                </a:path>
                <a:path w="4707255" h="112395">
                  <a:moveTo>
                    <a:pt x="4096169" y="68338"/>
                  </a:moveTo>
                  <a:lnTo>
                    <a:pt x="4091889" y="68986"/>
                  </a:lnTo>
                  <a:lnTo>
                    <a:pt x="4085882" y="67208"/>
                  </a:lnTo>
                  <a:lnTo>
                    <a:pt x="4085107" y="73101"/>
                  </a:lnTo>
                  <a:lnTo>
                    <a:pt x="4089425" y="72415"/>
                  </a:lnTo>
                  <a:lnTo>
                    <a:pt x="4095458" y="74079"/>
                  </a:lnTo>
                  <a:lnTo>
                    <a:pt x="4096169" y="68338"/>
                  </a:lnTo>
                  <a:close/>
                </a:path>
                <a:path w="4707255" h="112395">
                  <a:moveTo>
                    <a:pt x="4201172" y="100634"/>
                  </a:moveTo>
                  <a:lnTo>
                    <a:pt x="4196588" y="96761"/>
                  </a:lnTo>
                  <a:lnTo>
                    <a:pt x="4191355" y="96723"/>
                  </a:lnTo>
                  <a:lnTo>
                    <a:pt x="4186428" y="99771"/>
                  </a:lnTo>
                  <a:lnTo>
                    <a:pt x="4182808" y="105181"/>
                  </a:lnTo>
                  <a:lnTo>
                    <a:pt x="4187990" y="104927"/>
                  </a:lnTo>
                  <a:lnTo>
                    <a:pt x="4194124" y="106032"/>
                  </a:lnTo>
                  <a:lnTo>
                    <a:pt x="4199204" y="105575"/>
                  </a:lnTo>
                  <a:lnTo>
                    <a:pt x="4201172" y="100634"/>
                  </a:lnTo>
                  <a:close/>
                </a:path>
                <a:path w="4707255" h="112395">
                  <a:moveTo>
                    <a:pt x="4219410" y="101053"/>
                  </a:moveTo>
                  <a:lnTo>
                    <a:pt x="4215079" y="101701"/>
                  </a:lnTo>
                  <a:lnTo>
                    <a:pt x="4209097" y="99885"/>
                  </a:lnTo>
                  <a:lnTo>
                    <a:pt x="4208335" y="105765"/>
                  </a:lnTo>
                  <a:lnTo>
                    <a:pt x="4212653" y="105143"/>
                  </a:lnTo>
                  <a:lnTo>
                    <a:pt x="4218660" y="106934"/>
                  </a:lnTo>
                  <a:lnTo>
                    <a:pt x="4219410" y="101053"/>
                  </a:lnTo>
                  <a:close/>
                </a:path>
                <a:path w="4707255" h="112395">
                  <a:moveTo>
                    <a:pt x="4244924" y="101650"/>
                  </a:moveTo>
                  <a:lnTo>
                    <a:pt x="4233989" y="101396"/>
                  </a:lnTo>
                  <a:lnTo>
                    <a:pt x="4231132" y="102425"/>
                  </a:lnTo>
                  <a:lnTo>
                    <a:pt x="4226788" y="101396"/>
                  </a:lnTo>
                  <a:lnTo>
                    <a:pt x="4226585" y="106184"/>
                  </a:lnTo>
                  <a:lnTo>
                    <a:pt x="4237558" y="106438"/>
                  </a:lnTo>
                  <a:lnTo>
                    <a:pt x="4240403" y="105473"/>
                  </a:lnTo>
                  <a:lnTo>
                    <a:pt x="4244670" y="106514"/>
                  </a:lnTo>
                  <a:lnTo>
                    <a:pt x="4244924" y="101650"/>
                  </a:lnTo>
                  <a:close/>
                </a:path>
                <a:path w="4707255" h="112395">
                  <a:moveTo>
                    <a:pt x="4281373" y="102476"/>
                  </a:moveTo>
                  <a:lnTo>
                    <a:pt x="4274896" y="99885"/>
                  </a:lnTo>
                  <a:lnTo>
                    <a:pt x="4268305" y="97701"/>
                  </a:lnTo>
                  <a:lnTo>
                    <a:pt x="4262755" y="99021"/>
                  </a:lnTo>
                  <a:lnTo>
                    <a:pt x="4259377" y="106934"/>
                  </a:lnTo>
                  <a:lnTo>
                    <a:pt x="4265473" y="106680"/>
                  </a:lnTo>
                  <a:lnTo>
                    <a:pt x="4272559" y="107861"/>
                  </a:lnTo>
                  <a:lnTo>
                    <a:pt x="4278554" y="107467"/>
                  </a:lnTo>
                  <a:lnTo>
                    <a:pt x="4281373" y="102476"/>
                  </a:lnTo>
                  <a:close/>
                </a:path>
                <a:path w="4707255" h="112395">
                  <a:moveTo>
                    <a:pt x="4292549" y="92786"/>
                  </a:moveTo>
                  <a:lnTo>
                    <a:pt x="4285297" y="92621"/>
                  </a:lnTo>
                  <a:lnTo>
                    <a:pt x="4282452" y="93637"/>
                  </a:lnTo>
                  <a:lnTo>
                    <a:pt x="4278109" y="92570"/>
                  </a:lnTo>
                  <a:lnTo>
                    <a:pt x="4277830" y="97396"/>
                  </a:lnTo>
                  <a:lnTo>
                    <a:pt x="4283329" y="96697"/>
                  </a:lnTo>
                  <a:lnTo>
                    <a:pt x="4291317" y="99593"/>
                  </a:lnTo>
                  <a:lnTo>
                    <a:pt x="4292549" y="92786"/>
                  </a:lnTo>
                  <a:close/>
                </a:path>
                <a:path w="4707255" h="112395">
                  <a:moveTo>
                    <a:pt x="4344327" y="79997"/>
                  </a:moveTo>
                  <a:lnTo>
                    <a:pt x="4344073" y="74028"/>
                  </a:lnTo>
                  <a:lnTo>
                    <a:pt x="4338726" y="77038"/>
                  </a:lnTo>
                  <a:lnTo>
                    <a:pt x="4344327" y="79997"/>
                  </a:lnTo>
                  <a:close/>
                </a:path>
                <a:path w="4707255" h="112395">
                  <a:moveTo>
                    <a:pt x="4362208" y="79451"/>
                  </a:moveTo>
                  <a:lnTo>
                    <a:pt x="4360151" y="72072"/>
                  </a:lnTo>
                  <a:lnTo>
                    <a:pt x="4357802" y="79781"/>
                  </a:lnTo>
                  <a:lnTo>
                    <a:pt x="4362208" y="79451"/>
                  </a:lnTo>
                  <a:close/>
                </a:path>
                <a:path w="4707255" h="112395">
                  <a:moveTo>
                    <a:pt x="4366653" y="79057"/>
                  </a:moveTo>
                  <a:lnTo>
                    <a:pt x="4362208" y="79451"/>
                  </a:lnTo>
                  <a:lnTo>
                    <a:pt x="4364291" y="86690"/>
                  </a:lnTo>
                  <a:lnTo>
                    <a:pt x="4366653" y="79057"/>
                  </a:lnTo>
                  <a:close/>
                </a:path>
                <a:path w="4707255" h="112395">
                  <a:moveTo>
                    <a:pt x="4420552" y="90487"/>
                  </a:moveTo>
                  <a:lnTo>
                    <a:pt x="4416463" y="86855"/>
                  </a:lnTo>
                  <a:lnTo>
                    <a:pt x="4413212" y="87922"/>
                  </a:lnTo>
                  <a:lnTo>
                    <a:pt x="4409033" y="90182"/>
                  </a:lnTo>
                  <a:lnTo>
                    <a:pt x="4372915" y="89611"/>
                  </a:lnTo>
                  <a:lnTo>
                    <a:pt x="4371187" y="84658"/>
                  </a:lnTo>
                  <a:lnTo>
                    <a:pt x="4368685" y="87591"/>
                  </a:lnTo>
                  <a:lnTo>
                    <a:pt x="4365536" y="92735"/>
                  </a:lnTo>
                  <a:lnTo>
                    <a:pt x="4361853" y="94386"/>
                  </a:lnTo>
                  <a:lnTo>
                    <a:pt x="4343705" y="95631"/>
                  </a:lnTo>
                  <a:lnTo>
                    <a:pt x="4326369" y="94996"/>
                  </a:lnTo>
                  <a:lnTo>
                    <a:pt x="4310265" y="97396"/>
                  </a:lnTo>
                  <a:lnTo>
                    <a:pt x="4295851" y="107772"/>
                  </a:lnTo>
                  <a:lnTo>
                    <a:pt x="4311408" y="106972"/>
                  </a:lnTo>
                  <a:lnTo>
                    <a:pt x="4326013" y="104749"/>
                  </a:lnTo>
                  <a:lnTo>
                    <a:pt x="4341076" y="103162"/>
                  </a:lnTo>
                  <a:lnTo>
                    <a:pt x="4357967" y="104228"/>
                  </a:lnTo>
                  <a:lnTo>
                    <a:pt x="4364837" y="105486"/>
                  </a:lnTo>
                  <a:lnTo>
                    <a:pt x="4366171" y="98856"/>
                  </a:lnTo>
                  <a:lnTo>
                    <a:pt x="4372673" y="99568"/>
                  </a:lnTo>
                  <a:lnTo>
                    <a:pt x="4398340" y="100050"/>
                  </a:lnTo>
                  <a:lnTo>
                    <a:pt x="4402721" y="96012"/>
                  </a:lnTo>
                  <a:lnTo>
                    <a:pt x="4409808" y="95808"/>
                  </a:lnTo>
                  <a:lnTo>
                    <a:pt x="4416704" y="95326"/>
                  </a:lnTo>
                  <a:lnTo>
                    <a:pt x="4420552" y="90487"/>
                  </a:lnTo>
                  <a:close/>
                </a:path>
                <a:path w="4707255" h="112395">
                  <a:moveTo>
                    <a:pt x="4486770" y="81749"/>
                  </a:moveTo>
                  <a:lnTo>
                    <a:pt x="4481220" y="79133"/>
                  </a:lnTo>
                  <a:lnTo>
                    <a:pt x="4473549" y="80340"/>
                  </a:lnTo>
                  <a:lnTo>
                    <a:pt x="4464215" y="82105"/>
                  </a:lnTo>
                  <a:lnTo>
                    <a:pt x="4453725" y="81153"/>
                  </a:lnTo>
                  <a:lnTo>
                    <a:pt x="4449165" y="84747"/>
                  </a:lnTo>
                  <a:lnTo>
                    <a:pt x="4445597" y="84467"/>
                  </a:lnTo>
                  <a:lnTo>
                    <a:pt x="4441495" y="83718"/>
                  </a:lnTo>
                  <a:lnTo>
                    <a:pt x="4435348" y="85864"/>
                  </a:lnTo>
                  <a:lnTo>
                    <a:pt x="4432160" y="87731"/>
                  </a:lnTo>
                  <a:lnTo>
                    <a:pt x="4427867" y="84569"/>
                  </a:lnTo>
                  <a:lnTo>
                    <a:pt x="4427918" y="94805"/>
                  </a:lnTo>
                  <a:lnTo>
                    <a:pt x="4428617" y="95427"/>
                  </a:lnTo>
                  <a:lnTo>
                    <a:pt x="4431449" y="95694"/>
                  </a:lnTo>
                  <a:lnTo>
                    <a:pt x="4433214" y="88404"/>
                  </a:lnTo>
                  <a:lnTo>
                    <a:pt x="4436084" y="97802"/>
                  </a:lnTo>
                  <a:lnTo>
                    <a:pt x="4442472" y="95897"/>
                  </a:lnTo>
                  <a:lnTo>
                    <a:pt x="4444200" y="88620"/>
                  </a:lnTo>
                  <a:lnTo>
                    <a:pt x="4445647" y="96405"/>
                  </a:lnTo>
                  <a:lnTo>
                    <a:pt x="4449750" y="96024"/>
                  </a:lnTo>
                  <a:lnTo>
                    <a:pt x="4453052" y="88773"/>
                  </a:lnTo>
                  <a:lnTo>
                    <a:pt x="4461700" y="88950"/>
                  </a:lnTo>
                  <a:lnTo>
                    <a:pt x="4468317" y="86474"/>
                  </a:lnTo>
                  <a:lnTo>
                    <a:pt x="4473524" y="86067"/>
                  </a:lnTo>
                  <a:lnTo>
                    <a:pt x="4479696" y="87096"/>
                  </a:lnTo>
                  <a:lnTo>
                    <a:pt x="4484789" y="86639"/>
                  </a:lnTo>
                  <a:lnTo>
                    <a:pt x="4486770" y="81749"/>
                  </a:lnTo>
                  <a:close/>
                </a:path>
                <a:path w="4707255" h="112395">
                  <a:moveTo>
                    <a:pt x="4522902" y="107276"/>
                  </a:moveTo>
                  <a:lnTo>
                    <a:pt x="4511903" y="107073"/>
                  </a:lnTo>
                  <a:lnTo>
                    <a:pt x="4508957" y="108115"/>
                  </a:lnTo>
                  <a:lnTo>
                    <a:pt x="4504652" y="107111"/>
                  </a:lnTo>
                  <a:lnTo>
                    <a:pt x="4504436" y="111899"/>
                  </a:lnTo>
                  <a:lnTo>
                    <a:pt x="4515434" y="112102"/>
                  </a:lnTo>
                  <a:lnTo>
                    <a:pt x="4518342" y="111112"/>
                  </a:lnTo>
                  <a:lnTo>
                    <a:pt x="4522698" y="112141"/>
                  </a:lnTo>
                  <a:lnTo>
                    <a:pt x="4522902" y="107276"/>
                  </a:lnTo>
                  <a:close/>
                </a:path>
                <a:path w="4707255" h="112395">
                  <a:moveTo>
                    <a:pt x="4656899" y="102298"/>
                  </a:moveTo>
                  <a:lnTo>
                    <a:pt x="4655083" y="99733"/>
                  </a:lnTo>
                  <a:lnTo>
                    <a:pt x="4654042" y="98310"/>
                  </a:lnTo>
                  <a:lnTo>
                    <a:pt x="4649432" y="102019"/>
                  </a:lnTo>
                  <a:lnTo>
                    <a:pt x="4651286" y="104597"/>
                  </a:lnTo>
                  <a:lnTo>
                    <a:pt x="4652276" y="106032"/>
                  </a:lnTo>
                  <a:lnTo>
                    <a:pt x="4656899" y="102298"/>
                  </a:lnTo>
                  <a:close/>
                </a:path>
                <a:path w="4707255" h="112395">
                  <a:moveTo>
                    <a:pt x="4667821" y="107480"/>
                  </a:moveTo>
                  <a:lnTo>
                    <a:pt x="4665942" y="104851"/>
                  </a:lnTo>
                  <a:lnTo>
                    <a:pt x="4664926" y="103530"/>
                  </a:lnTo>
                  <a:lnTo>
                    <a:pt x="4660341" y="107188"/>
                  </a:lnTo>
                  <a:lnTo>
                    <a:pt x="4662170" y="109778"/>
                  </a:lnTo>
                  <a:lnTo>
                    <a:pt x="4663148" y="111264"/>
                  </a:lnTo>
                  <a:lnTo>
                    <a:pt x="4667821" y="107480"/>
                  </a:lnTo>
                  <a:close/>
                </a:path>
                <a:path w="4707255" h="112395">
                  <a:moveTo>
                    <a:pt x="4706759" y="80708"/>
                  </a:moveTo>
                  <a:lnTo>
                    <a:pt x="4697336" y="81114"/>
                  </a:lnTo>
                  <a:lnTo>
                    <a:pt x="4689221" y="83159"/>
                  </a:lnTo>
                  <a:lnTo>
                    <a:pt x="4684585" y="90360"/>
                  </a:lnTo>
                  <a:lnTo>
                    <a:pt x="4695075" y="91452"/>
                  </a:lnTo>
                  <a:lnTo>
                    <a:pt x="4703216" y="89319"/>
                  </a:lnTo>
                  <a:lnTo>
                    <a:pt x="4706759" y="8070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1154" y="2956889"/>
              <a:ext cx="7872095" cy="3855720"/>
            </a:xfrm>
            <a:custGeom>
              <a:avLst/>
              <a:gdLst/>
              <a:ahLst/>
              <a:cxnLst/>
              <a:rect l="l" t="t" r="r" b="b"/>
              <a:pathLst>
                <a:path w="7872095" h="3855720">
                  <a:moveTo>
                    <a:pt x="160312" y="627075"/>
                  </a:moveTo>
                  <a:lnTo>
                    <a:pt x="157619" y="614375"/>
                  </a:lnTo>
                  <a:lnTo>
                    <a:pt x="150253" y="614375"/>
                  </a:lnTo>
                  <a:lnTo>
                    <a:pt x="145402" y="601675"/>
                  </a:lnTo>
                  <a:lnTo>
                    <a:pt x="134239" y="601675"/>
                  </a:lnTo>
                  <a:lnTo>
                    <a:pt x="135280" y="614375"/>
                  </a:lnTo>
                  <a:lnTo>
                    <a:pt x="122135" y="614375"/>
                  </a:lnTo>
                  <a:lnTo>
                    <a:pt x="128498" y="627075"/>
                  </a:lnTo>
                  <a:lnTo>
                    <a:pt x="121297" y="627075"/>
                  </a:lnTo>
                  <a:lnTo>
                    <a:pt x="121716" y="639775"/>
                  </a:lnTo>
                  <a:lnTo>
                    <a:pt x="130873" y="627075"/>
                  </a:lnTo>
                  <a:lnTo>
                    <a:pt x="141185" y="639775"/>
                  </a:lnTo>
                  <a:lnTo>
                    <a:pt x="151117" y="639775"/>
                  </a:lnTo>
                  <a:lnTo>
                    <a:pt x="159105" y="627075"/>
                  </a:lnTo>
                  <a:lnTo>
                    <a:pt x="160312" y="627075"/>
                  </a:lnTo>
                  <a:close/>
                </a:path>
                <a:path w="7872095" h="3855720">
                  <a:moveTo>
                    <a:pt x="166725" y="69100"/>
                  </a:moveTo>
                  <a:lnTo>
                    <a:pt x="166077" y="59105"/>
                  </a:lnTo>
                  <a:lnTo>
                    <a:pt x="158318" y="59550"/>
                  </a:lnTo>
                  <a:lnTo>
                    <a:pt x="158978" y="69545"/>
                  </a:lnTo>
                  <a:lnTo>
                    <a:pt x="166725" y="69100"/>
                  </a:lnTo>
                  <a:close/>
                </a:path>
                <a:path w="7872095" h="3855720">
                  <a:moveTo>
                    <a:pt x="179400" y="512775"/>
                  </a:moveTo>
                  <a:lnTo>
                    <a:pt x="74980" y="512775"/>
                  </a:lnTo>
                  <a:lnTo>
                    <a:pt x="51676" y="500075"/>
                  </a:lnTo>
                  <a:lnTo>
                    <a:pt x="47752" y="500075"/>
                  </a:lnTo>
                  <a:lnTo>
                    <a:pt x="45656" y="512775"/>
                  </a:lnTo>
                  <a:lnTo>
                    <a:pt x="5080" y="512775"/>
                  </a:lnTo>
                  <a:lnTo>
                    <a:pt x="0" y="525475"/>
                  </a:lnTo>
                  <a:lnTo>
                    <a:pt x="36474" y="525475"/>
                  </a:lnTo>
                  <a:lnTo>
                    <a:pt x="54749" y="538175"/>
                  </a:lnTo>
                  <a:lnTo>
                    <a:pt x="73152" y="538175"/>
                  </a:lnTo>
                  <a:lnTo>
                    <a:pt x="72402" y="550875"/>
                  </a:lnTo>
                  <a:lnTo>
                    <a:pt x="85394" y="550875"/>
                  </a:lnTo>
                  <a:lnTo>
                    <a:pt x="83223" y="538175"/>
                  </a:lnTo>
                  <a:lnTo>
                    <a:pt x="104089" y="538175"/>
                  </a:lnTo>
                  <a:lnTo>
                    <a:pt x="110464" y="525475"/>
                  </a:lnTo>
                  <a:lnTo>
                    <a:pt x="111467" y="538175"/>
                  </a:lnTo>
                  <a:lnTo>
                    <a:pt x="147815" y="538175"/>
                  </a:lnTo>
                  <a:lnTo>
                    <a:pt x="153619" y="525475"/>
                  </a:lnTo>
                  <a:lnTo>
                    <a:pt x="159448" y="525475"/>
                  </a:lnTo>
                  <a:lnTo>
                    <a:pt x="161836" y="538175"/>
                  </a:lnTo>
                  <a:lnTo>
                    <a:pt x="175120" y="538175"/>
                  </a:lnTo>
                  <a:lnTo>
                    <a:pt x="178625" y="525475"/>
                  </a:lnTo>
                  <a:lnTo>
                    <a:pt x="175298" y="525475"/>
                  </a:lnTo>
                  <a:lnTo>
                    <a:pt x="179400" y="512775"/>
                  </a:lnTo>
                  <a:close/>
                </a:path>
                <a:path w="7872095" h="3855720">
                  <a:moveTo>
                    <a:pt x="192100" y="614375"/>
                  </a:moveTo>
                  <a:lnTo>
                    <a:pt x="183946" y="614375"/>
                  </a:lnTo>
                  <a:lnTo>
                    <a:pt x="183629" y="601675"/>
                  </a:lnTo>
                  <a:lnTo>
                    <a:pt x="176187" y="601675"/>
                  </a:lnTo>
                  <a:lnTo>
                    <a:pt x="177114" y="614375"/>
                  </a:lnTo>
                  <a:lnTo>
                    <a:pt x="157619" y="614375"/>
                  </a:lnTo>
                  <a:lnTo>
                    <a:pt x="162204" y="627075"/>
                  </a:lnTo>
                  <a:lnTo>
                    <a:pt x="191706" y="627075"/>
                  </a:lnTo>
                  <a:lnTo>
                    <a:pt x="192100" y="614375"/>
                  </a:lnTo>
                  <a:close/>
                </a:path>
                <a:path w="7872095" h="3855720">
                  <a:moveTo>
                    <a:pt x="198183" y="72110"/>
                  </a:moveTo>
                  <a:lnTo>
                    <a:pt x="197980" y="67322"/>
                  </a:lnTo>
                  <a:lnTo>
                    <a:pt x="195021" y="68592"/>
                  </a:lnTo>
                  <a:lnTo>
                    <a:pt x="190296" y="67906"/>
                  </a:lnTo>
                  <a:lnTo>
                    <a:pt x="190538" y="72605"/>
                  </a:lnTo>
                  <a:lnTo>
                    <a:pt x="193395" y="71437"/>
                  </a:lnTo>
                  <a:lnTo>
                    <a:pt x="198183" y="72110"/>
                  </a:lnTo>
                  <a:close/>
                </a:path>
                <a:path w="7872095" h="3855720">
                  <a:moveTo>
                    <a:pt x="250088" y="588975"/>
                  </a:moveTo>
                  <a:lnTo>
                    <a:pt x="249123" y="576275"/>
                  </a:lnTo>
                  <a:lnTo>
                    <a:pt x="242963" y="588975"/>
                  </a:lnTo>
                  <a:lnTo>
                    <a:pt x="250088" y="588975"/>
                  </a:lnTo>
                  <a:close/>
                </a:path>
                <a:path w="7872095" h="3855720">
                  <a:moveTo>
                    <a:pt x="268592" y="233375"/>
                  </a:moveTo>
                  <a:lnTo>
                    <a:pt x="259143" y="233375"/>
                  </a:lnTo>
                  <a:lnTo>
                    <a:pt x="263448" y="246075"/>
                  </a:lnTo>
                  <a:lnTo>
                    <a:pt x="268592" y="233375"/>
                  </a:lnTo>
                  <a:close/>
                </a:path>
                <a:path w="7872095" h="3855720">
                  <a:moveTo>
                    <a:pt x="303225" y="1579575"/>
                  </a:moveTo>
                  <a:lnTo>
                    <a:pt x="294474" y="1579575"/>
                  </a:lnTo>
                  <a:lnTo>
                    <a:pt x="298450" y="1592275"/>
                  </a:lnTo>
                  <a:lnTo>
                    <a:pt x="300647" y="1592275"/>
                  </a:lnTo>
                  <a:lnTo>
                    <a:pt x="303225" y="1579575"/>
                  </a:lnTo>
                  <a:close/>
                </a:path>
                <a:path w="7872095" h="3855720">
                  <a:moveTo>
                    <a:pt x="316433" y="1312875"/>
                  </a:moveTo>
                  <a:lnTo>
                    <a:pt x="295554" y="1312875"/>
                  </a:lnTo>
                  <a:lnTo>
                    <a:pt x="291909" y="1325575"/>
                  </a:lnTo>
                  <a:lnTo>
                    <a:pt x="308737" y="1325575"/>
                  </a:lnTo>
                  <a:lnTo>
                    <a:pt x="316433" y="1312875"/>
                  </a:lnTo>
                  <a:close/>
                </a:path>
                <a:path w="7872095" h="3855720">
                  <a:moveTo>
                    <a:pt x="395338" y="893775"/>
                  </a:moveTo>
                  <a:lnTo>
                    <a:pt x="382409" y="881075"/>
                  </a:lnTo>
                  <a:lnTo>
                    <a:pt x="371259" y="881075"/>
                  </a:lnTo>
                  <a:lnTo>
                    <a:pt x="372719" y="893775"/>
                  </a:lnTo>
                  <a:lnTo>
                    <a:pt x="395338" y="893775"/>
                  </a:lnTo>
                  <a:close/>
                </a:path>
                <a:path w="7872095" h="3855720">
                  <a:moveTo>
                    <a:pt x="405561" y="66763"/>
                  </a:moveTo>
                  <a:lnTo>
                    <a:pt x="401180" y="64058"/>
                  </a:lnTo>
                  <a:lnTo>
                    <a:pt x="393382" y="66319"/>
                  </a:lnTo>
                  <a:lnTo>
                    <a:pt x="393865" y="76225"/>
                  </a:lnTo>
                  <a:lnTo>
                    <a:pt x="405485" y="75653"/>
                  </a:lnTo>
                  <a:lnTo>
                    <a:pt x="405561" y="66763"/>
                  </a:lnTo>
                  <a:close/>
                </a:path>
                <a:path w="7872095" h="3855720">
                  <a:moveTo>
                    <a:pt x="408851" y="1782775"/>
                  </a:moveTo>
                  <a:lnTo>
                    <a:pt x="391172" y="1770075"/>
                  </a:lnTo>
                  <a:lnTo>
                    <a:pt x="374675" y="1770075"/>
                  </a:lnTo>
                  <a:lnTo>
                    <a:pt x="357098" y="1757375"/>
                  </a:lnTo>
                  <a:lnTo>
                    <a:pt x="357301" y="1770075"/>
                  </a:lnTo>
                  <a:lnTo>
                    <a:pt x="351155" y="1770075"/>
                  </a:lnTo>
                  <a:lnTo>
                    <a:pt x="343001" y="1782775"/>
                  </a:lnTo>
                  <a:lnTo>
                    <a:pt x="336588" y="1770075"/>
                  </a:lnTo>
                  <a:lnTo>
                    <a:pt x="327240" y="1770075"/>
                  </a:lnTo>
                  <a:lnTo>
                    <a:pt x="326199" y="1782775"/>
                  </a:lnTo>
                  <a:lnTo>
                    <a:pt x="266115" y="1782775"/>
                  </a:lnTo>
                  <a:lnTo>
                    <a:pt x="261226" y="1795475"/>
                  </a:lnTo>
                  <a:lnTo>
                    <a:pt x="256044" y="1795475"/>
                  </a:lnTo>
                  <a:lnTo>
                    <a:pt x="250266" y="1808175"/>
                  </a:lnTo>
                  <a:lnTo>
                    <a:pt x="216687" y="1808175"/>
                  </a:lnTo>
                  <a:lnTo>
                    <a:pt x="216014" y="1820875"/>
                  </a:lnTo>
                  <a:lnTo>
                    <a:pt x="339559" y="1820875"/>
                  </a:lnTo>
                  <a:lnTo>
                    <a:pt x="351015" y="1808175"/>
                  </a:lnTo>
                  <a:lnTo>
                    <a:pt x="361797" y="1808175"/>
                  </a:lnTo>
                  <a:lnTo>
                    <a:pt x="369341" y="1795475"/>
                  </a:lnTo>
                  <a:lnTo>
                    <a:pt x="356425" y="1795475"/>
                  </a:lnTo>
                  <a:lnTo>
                    <a:pt x="354812" y="1782775"/>
                  </a:lnTo>
                  <a:lnTo>
                    <a:pt x="408851" y="1782775"/>
                  </a:lnTo>
                  <a:close/>
                </a:path>
                <a:path w="7872095" h="3855720">
                  <a:moveTo>
                    <a:pt x="420458" y="70129"/>
                  </a:moveTo>
                  <a:lnTo>
                    <a:pt x="416242" y="70929"/>
                  </a:lnTo>
                  <a:lnTo>
                    <a:pt x="414159" y="63055"/>
                  </a:lnTo>
                  <a:lnTo>
                    <a:pt x="412877" y="70383"/>
                  </a:lnTo>
                  <a:lnTo>
                    <a:pt x="413131" y="75425"/>
                  </a:lnTo>
                  <a:lnTo>
                    <a:pt x="419798" y="76466"/>
                  </a:lnTo>
                  <a:lnTo>
                    <a:pt x="420458" y="70129"/>
                  </a:lnTo>
                  <a:close/>
                </a:path>
                <a:path w="7872095" h="3855720">
                  <a:moveTo>
                    <a:pt x="423354" y="893775"/>
                  </a:moveTo>
                  <a:lnTo>
                    <a:pt x="419138" y="881075"/>
                  </a:lnTo>
                  <a:lnTo>
                    <a:pt x="408203" y="893775"/>
                  </a:lnTo>
                  <a:lnTo>
                    <a:pt x="423354" y="893775"/>
                  </a:lnTo>
                  <a:close/>
                </a:path>
                <a:path w="7872095" h="3855720">
                  <a:moveTo>
                    <a:pt x="472173" y="1071575"/>
                  </a:moveTo>
                  <a:lnTo>
                    <a:pt x="464146" y="1058875"/>
                  </a:lnTo>
                  <a:lnTo>
                    <a:pt x="457288" y="1071575"/>
                  </a:lnTo>
                  <a:lnTo>
                    <a:pt x="472173" y="1071575"/>
                  </a:lnTo>
                  <a:close/>
                </a:path>
                <a:path w="7872095" h="3855720">
                  <a:moveTo>
                    <a:pt x="489229" y="1770075"/>
                  </a:moveTo>
                  <a:lnTo>
                    <a:pt x="485267" y="1770075"/>
                  </a:lnTo>
                  <a:lnTo>
                    <a:pt x="483844" y="1757375"/>
                  </a:lnTo>
                  <a:lnTo>
                    <a:pt x="475602" y="1757375"/>
                  </a:lnTo>
                  <a:lnTo>
                    <a:pt x="474091" y="1770075"/>
                  </a:lnTo>
                  <a:lnTo>
                    <a:pt x="429958" y="1770075"/>
                  </a:lnTo>
                  <a:lnTo>
                    <a:pt x="408851" y="1782775"/>
                  </a:lnTo>
                  <a:lnTo>
                    <a:pt x="450786" y="1782775"/>
                  </a:lnTo>
                  <a:lnTo>
                    <a:pt x="451192" y="1795475"/>
                  </a:lnTo>
                  <a:lnTo>
                    <a:pt x="452462" y="1820875"/>
                  </a:lnTo>
                  <a:lnTo>
                    <a:pt x="458914" y="1808175"/>
                  </a:lnTo>
                  <a:lnTo>
                    <a:pt x="466471" y="1820875"/>
                  </a:lnTo>
                  <a:lnTo>
                    <a:pt x="472909" y="1808175"/>
                  </a:lnTo>
                  <a:lnTo>
                    <a:pt x="466407" y="1808175"/>
                  </a:lnTo>
                  <a:lnTo>
                    <a:pt x="462597" y="1795475"/>
                  </a:lnTo>
                  <a:lnTo>
                    <a:pt x="472490" y="1795475"/>
                  </a:lnTo>
                  <a:lnTo>
                    <a:pt x="474091" y="1782775"/>
                  </a:lnTo>
                  <a:lnTo>
                    <a:pt x="488289" y="1782775"/>
                  </a:lnTo>
                  <a:lnTo>
                    <a:pt x="489229" y="1770075"/>
                  </a:lnTo>
                  <a:close/>
                </a:path>
                <a:path w="7872095" h="3855720">
                  <a:moveTo>
                    <a:pt x="497179" y="1058875"/>
                  </a:moveTo>
                  <a:lnTo>
                    <a:pt x="479044" y="1058875"/>
                  </a:lnTo>
                  <a:lnTo>
                    <a:pt x="472173" y="1071575"/>
                  </a:lnTo>
                  <a:lnTo>
                    <a:pt x="496557" y="1071575"/>
                  </a:lnTo>
                  <a:lnTo>
                    <a:pt x="497179" y="1058875"/>
                  </a:lnTo>
                  <a:close/>
                </a:path>
                <a:path w="7872095" h="3855720">
                  <a:moveTo>
                    <a:pt x="509320" y="1058875"/>
                  </a:moveTo>
                  <a:lnTo>
                    <a:pt x="503339" y="1058875"/>
                  </a:lnTo>
                  <a:lnTo>
                    <a:pt x="504774" y="1071575"/>
                  </a:lnTo>
                  <a:lnTo>
                    <a:pt x="507746" y="1071575"/>
                  </a:lnTo>
                  <a:lnTo>
                    <a:pt x="509320" y="1058875"/>
                  </a:lnTo>
                  <a:close/>
                </a:path>
                <a:path w="7872095" h="3855720">
                  <a:moveTo>
                    <a:pt x="531114" y="1871675"/>
                  </a:moveTo>
                  <a:lnTo>
                    <a:pt x="500938" y="1871675"/>
                  </a:lnTo>
                  <a:lnTo>
                    <a:pt x="493293" y="1884375"/>
                  </a:lnTo>
                  <a:lnTo>
                    <a:pt x="520712" y="1884375"/>
                  </a:lnTo>
                  <a:lnTo>
                    <a:pt x="531114" y="1871675"/>
                  </a:lnTo>
                  <a:close/>
                </a:path>
                <a:path w="7872095" h="3855720">
                  <a:moveTo>
                    <a:pt x="556412" y="1693875"/>
                  </a:moveTo>
                  <a:lnTo>
                    <a:pt x="547979" y="1706575"/>
                  </a:lnTo>
                  <a:lnTo>
                    <a:pt x="555002" y="1706575"/>
                  </a:lnTo>
                  <a:lnTo>
                    <a:pt x="556412" y="1693875"/>
                  </a:lnTo>
                  <a:close/>
                </a:path>
                <a:path w="7872095" h="3855720">
                  <a:moveTo>
                    <a:pt x="599782" y="1884375"/>
                  </a:moveTo>
                  <a:lnTo>
                    <a:pt x="590054" y="1871675"/>
                  </a:lnTo>
                  <a:lnTo>
                    <a:pt x="590308" y="1884375"/>
                  </a:lnTo>
                  <a:lnTo>
                    <a:pt x="599782" y="1884375"/>
                  </a:lnTo>
                  <a:close/>
                </a:path>
                <a:path w="7872095" h="3855720">
                  <a:moveTo>
                    <a:pt x="614172" y="1058875"/>
                  </a:moveTo>
                  <a:lnTo>
                    <a:pt x="583730" y="1058875"/>
                  </a:lnTo>
                  <a:lnTo>
                    <a:pt x="580745" y="1071575"/>
                  </a:lnTo>
                  <a:lnTo>
                    <a:pt x="604177" y="1071575"/>
                  </a:lnTo>
                  <a:lnTo>
                    <a:pt x="614172" y="1058875"/>
                  </a:lnTo>
                  <a:close/>
                </a:path>
                <a:path w="7872095" h="3855720">
                  <a:moveTo>
                    <a:pt x="636320" y="1109675"/>
                  </a:moveTo>
                  <a:lnTo>
                    <a:pt x="630135" y="1096975"/>
                  </a:lnTo>
                  <a:lnTo>
                    <a:pt x="629678" y="1109675"/>
                  </a:lnTo>
                  <a:lnTo>
                    <a:pt x="636320" y="1109675"/>
                  </a:lnTo>
                  <a:close/>
                </a:path>
                <a:path w="7872095" h="3855720">
                  <a:moveTo>
                    <a:pt x="641108" y="1706575"/>
                  </a:moveTo>
                  <a:lnTo>
                    <a:pt x="635889" y="1706575"/>
                  </a:lnTo>
                  <a:lnTo>
                    <a:pt x="627291" y="1693875"/>
                  </a:lnTo>
                  <a:lnTo>
                    <a:pt x="621322" y="1706575"/>
                  </a:lnTo>
                  <a:lnTo>
                    <a:pt x="629170" y="1719275"/>
                  </a:lnTo>
                  <a:lnTo>
                    <a:pt x="641108" y="1706575"/>
                  </a:lnTo>
                  <a:close/>
                </a:path>
                <a:path w="7872095" h="3855720">
                  <a:moveTo>
                    <a:pt x="646087" y="87706"/>
                  </a:moveTo>
                  <a:lnTo>
                    <a:pt x="645998" y="82753"/>
                  </a:lnTo>
                  <a:lnTo>
                    <a:pt x="643051" y="83972"/>
                  </a:lnTo>
                  <a:lnTo>
                    <a:pt x="638467" y="83223"/>
                  </a:lnTo>
                  <a:lnTo>
                    <a:pt x="638543" y="88011"/>
                  </a:lnTo>
                  <a:lnTo>
                    <a:pt x="641489" y="86753"/>
                  </a:lnTo>
                  <a:lnTo>
                    <a:pt x="646087" y="87706"/>
                  </a:lnTo>
                  <a:close/>
                </a:path>
                <a:path w="7872095" h="3855720">
                  <a:moveTo>
                    <a:pt x="666140" y="1046175"/>
                  </a:moveTo>
                  <a:lnTo>
                    <a:pt x="655180" y="1046175"/>
                  </a:lnTo>
                  <a:lnTo>
                    <a:pt x="652437" y="1058875"/>
                  </a:lnTo>
                  <a:lnTo>
                    <a:pt x="658202" y="1058875"/>
                  </a:lnTo>
                  <a:lnTo>
                    <a:pt x="666140" y="1046175"/>
                  </a:lnTo>
                  <a:close/>
                </a:path>
                <a:path w="7872095" h="3855720">
                  <a:moveTo>
                    <a:pt x="853643" y="119075"/>
                  </a:moveTo>
                  <a:lnTo>
                    <a:pt x="826287" y="119075"/>
                  </a:lnTo>
                  <a:lnTo>
                    <a:pt x="823709" y="131775"/>
                  </a:lnTo>
                  <a:lnTo>
                    <a:pt x="847775" y="131775"/>
                  </a:lnTo>
                  <a:lnTo>
                    <a:pt x="853643" y="119075"/>
                  </a:lnTo>
                  <a:close/>
                </a:path>
                <a:path w="7872095" h="3855720">
                  <a:moveTo>
                    <a:pt x="861148" y="78384"/>
                  </a:moveTo>
                  <a:lnTo>
                    <a:pt x="858050" y="74587"/>
                  </a:lnTo>
                  <a:lnTo>
                    <a:pt x="853427" y="78524"/>
                  </a:lnTo>
                  <a:lnTo>
                    <a:pt x="855472" y="81026"/>
                  </a:lnTo>
                  <a:lnTo>
                    <a:pt x="856526" y="82397"/>
                  </a:lnTo>
                  <a:lnTo>
                    <a:pt x="861148" y="78384"/>
                  </a:lnTo>
                  <a:close/>
                </a:path>
                <a:path w="7872095" h="3855720">
                  <a:moveTo>
                    <a:pt x="961682" y="3783685"/>
                  </a:moveTo>
                  <a:lnTo>
                    <a:pt x="961072" y="3770960"/>
                  </a:lnTo>
                  <a:lnTo>
                    <a:pt x="956373" y="3764369"/>
                  </a:lnTo>
                  <a:lnTo>
                    <a:pt x="947496" y="3763924"/>
                  </a:lnTo>
                  <a:lnTo>
                    <a:pt x="947661" y="3773868"/>
                  </a:lnTo>
                  <a:lnTo>
                    <a:pt x="950734" y="3779482"/>
                  </a:lnTo>
                  <a:lnTo>
                    <a:pt x="955738" y="3782263"/>
                  </a:lnTo>
                  <a:lnTo>
                    <a:pt x="961682" y="3783685"/>
                  </a:lnTo>
                  <a:close/>
                </a:path>
                <a:path w="7872095" h="3855720">
                  <a:moveTo>
                    <a:pt x="974115" y="1998675"/>
                  </a:moveTo>
                  <a:lnTo>
                    <a:pt x="969899" y="1985975"/>
                  </a:lnTo>
                  <a:lnTo>
                    <a:pt x="967232" y="1998675"/>
                  </a:lnTo>
                  <a:lnTo>
                    <a:pt x="974115" y="1998675"/>
                  </a:lnTo>
                  <a:close/>
                </a:path>
                <a:path w="7872095" h="3855720">
                  <a:moveTo>
                    <a:pt x="981011" y="76022"/>
                  </a:moveTo>
                  <a:lnTo>
                    <a:pt x="975080" y="73190"/>
                  </a:lnTo>
                  <a:lnTo>
                    <a:pt x="975588" y="79133"/>
                  </a:lnTo>
                  <a:lnTo>
                    <a:pt x="981011" y="76022"/>
                  </a:lnTo>
                  <a:close/>
                </a:path>
                <a:path w="7872095" h="3855720">
                  <a:moveTo>
                    <a:pt x="985126" y="1985975"/>
                  </a:moveTo>
                  <a:lnTo>
                    <a:pt x="980846" y="1973275"/>
                  </a:lnTo>
                  <a:lnTo>
                    <a:pt x="980071" y="1985975"/>
                  </a:lnTo>
                  <a:lnTo>
                    <a:pt x="974115" y="1985975"/>
                  </a:lnTo>
                  <a:lnTo>
                    <a:pt x="974115" y="1998675"/>
                  </a:lnTo>
                  <a:lnTo>
                    <a:pt x="984681" y="1998675"/>
                  </a:lnTo>
                  <a:lnTo>
                    <a:pt x="981240" y="1985975"/>
                  </a:lnTo>
                  <a:lnTo>
                    <a:pt x="985126" y="1985975"/>
                  </a:lnTo>
                  <a:close/>
                </a:path>
                <a:path w="7872095" h="3855720">
                  <a:moveTo>
                    <a:pt x="992759" y="80975"/>
                  </a:moveTo>
                  <a:lnTo>
                    <a:pt x="987983" y="80975"/>
                  </a:lnTo>
                  <a:lnTo>
                    <a:pt x="983449" y="93675"/>
                  </a:lnTo>
                  <a:lnTo>
                    <a:pt x="992759" y="80975"/>
                  </a:lnTo>
                  <a:close/>
                </a:path>
                <a:path w="7872095" h="3855720">
                  <a:moveTo>
                    <a:pt x="1057224" y="28105"/>
                  </a:moveTo>
                  <a:lnTo>
                    <a:pt x="1047597" y="28702"/>
                  </a:lnTo>
                  <a:lnTo>
                    <a:pt x="1039393" y="31229"/>
                  </a:lnTo>
                  <a:lnTo>
                    <a:pt x="1034910" y="38442"/>
                  </a:lnTo>
                  <a:lnTo>
                    <a:pt x="1042174" y="37998"/>
                  </a:lnTo>
                  <a:lnTo>
                    <a:pt x="1050391" y="38798"/>
                  </a:lnTo>
                  <a:lnTo>
                    <a:pt x="1056449" y="36830"/>
                  </a:lnTo>
                  <a:lnTo>
                    <a:pt x="1057224" y="28105"/>
                  </a:lnTo>
                  <a:close/>
                </a:path>
                <a:path w="7872095" h="3855720">
                  <a:moveTo>
                    <a:pt x="1076858" y="49428"/>
                  </a:moveTo>
                  <a:lnTo>
                    <a:pt x="1075423" y="44653"/>
                  </a:lnTo>
                  <a:lnTo>
                    <a:pt x="1072603" y="43954"/>
                  </a:lnTo>
                  <a:lnTo>
                    <a:pt x="1072667" y="52781"/>
                  </a:lnTo>
                  <a:lnTo>
                    <a:pt x="1076858" y="49428"/>
                  </a:lnTo>
                  <a:close/>
                </a:path>
                <a:path w="7872095" h="3855720">
                  <a:moveTo>
                    <a:pt x="1098829" y="42392"/>
                  </a:moveTo>
                  <a:lnTo>
                    <a:pt x="1097597" y="29718"/>
                  </a:lnTo>
                  <a:lnTo>
                    <a:pt x="1089914" y="27178"/>
                  </a:lnTo>
                  <a:lnTo>
                    <a:pt x="1081011" y="31115"/>
                  </a:lnTo>
                  <a:lnTo>
                    <a:pt x="1076172" y="37858"/>
                  </a:lnTo>
                  <a:lnTo>
                    <a:pt x="1080757" y="43522"/>
                  </a:lnTo>
                  <a:lnTo>
                    <a:pt x="1089571" y="43281"/>
                  </a:lnTo>
                  <a:lnTo>
                    <a:pt x="1098829" y="42392"/>
                  </a:lnTo>
                  <a:close/>
                </a:path>
                <a:path w="7872095" h="3855720">
                  <a:moveTo>
                    <a:pt x="1103337" y="41897"/>
                  </a:moveTo>
                  <a:lnTo>
                    <a:pt x="1098829" y="42392"/>
                  </a:lnTo>
                  <a:lnTo>
                    <a:pt x="1101217" y="49695"/>
                  </a:lnTo>
                  <a:lnTo>
                    <a:pt x="1103337" y="41897"/>
                  </a:lnTo>
                  <a:close/>
                </a:path>
                <a:path w="7872095" h="3855720">
                  <a:moveTo>
                    <a:pt x="1128801" y="3761968"/>
                  </a:moveTo>
                  <a:lnTo>
                    <a:pt x="1126109" y="3763162"/>
                  </a:lnTo>
                  <a:lnTo>
                    <a:pt x="1121892" y="3762070"/>
                  </a:lnTo>
                  <a:lnTo>
                    <a:pt x="1121752" y="3767023"/>
                  </a:lnTo>
                  <a:lnTo>
                    <a:pt x="1124508" y="3765778"/>
                  </a:lnTo>
                  <a:lnTo>
                    <a:pt x="1128725" y="3766820"/>
                  </a:lnTo>
                  <a:lnTo>
                    <a:pt x="1128801" y="3761968"/>
                  </a:lnTo>
                  <a:close/>
                </a:path>
                <a:path w="7872095" h="3855720">
                  <a:moveTo>
                    <a:pt x="1155204" y="46736"/>
                  </a:moveTo>
                  <a:lnTo>
                    <a:pt x="1155065" y="36741"/>
                  </a:lnTo>
                  <a:lnTo>
                    <a:pt x="1151318" y="36791"/>
                  </a:lnTo>
                  <a:lnTo>
                    <a:pt x="1150531" y="32689"/>
                  </a:lnTo>
                  <a:lnTo>
                    <a:pt x="1147483" y="31788"/>
                  </a:lnTo>
                  <a:lnTo>
                    <a:pt x="1147559" y="38354"/>
                  </a:lnTo>
                  <a:lnTo>
                    <a:pt x="1140968" y="36474"/>
                  </a:lnTo>
                  <a:lnTo>
                    <a:pt x="1140129" y="41808"/>
                  </a:lnTo>
                  <a:lnTo>
                    <a:pt x="1145235" y="43446"/>
                  </a:lnTo>
                  <a:lnTo>
                    <a:pt x="1147381" y="48945"/>
                  </a:lnTo>
                  <a:lnTo>
                    <a:pt x="1155204" y="46736"/>
                  </a:lnTo>
                  <a:close/>
                </a:path>
                <a:path w="7872095" h="3855720">
                  <a:moveTo>
                    <a:pt x="1160373" y="9220"/>
                  </a:moveTo>
                  <a:lnTo>
                    <a:pt x="1158405" y="6692"/>
                  </a:lnTo>
                  <a:lnTo>
                    <a:pt x="1157363" y="5372"/>
                  </a:lnTo>
                  <a:lnTo>
                    <a:pt x="1152728" y="9258"/>
                  </a:lnTo>
                  <a:lnTo>
                    <a:pt x="1154696" y="11760"/>
                  </a:lnTo>
                  <a:lnTo>
                    <a:pt x="1155776" y="13157"/>
                  </a:lnTo>
                  <a:lnTo>
                    <a:pt x="1160373" y="9220"/>
                  </a:lnTo>
                  <a:close/>
                </a:path>
                <a:path w="7872095" h="3855720">
                  <a:moveTo>
                    <a:pt x="1217002" y="28498"/>
                  </a:moveTo>
                  <a:lnTo>
                    <a:pt x="1215021" y="25869"/>
                  </a:lnTo>
                  <a:lnTo>
                    <a:pt x="1213980" y="24523"/>
                  </a:lnTo>
                  <a:lnTo>
                    <a:pt x="1209319" y="28333"/>
                  </a:lnTo>
                  <a:lnTo>
                    <a:pt x="1211364" y="30873"/>
                  </a:lnTo>
                  <a:lnTo>
                    <a:pt x="1212456" y="32270"/>
                  </a:lnTo>
                  <a:lnTo>
                    <a:pt x="1217002" y="28498"/>
                  </a:lnTo>
                  <a:close/>
                </a:path>
                <a:path w="7872095" h="3855720">
                  <a:moveTo>
                    <a:pt x="1233563" y="698"/>
                  </a:moveTo>
                  <a:lnTo>
                    <a:pt x="1229144" y="1536"/>
                  </a:lnTo>
                  <a:lnTo>
                    <a:pt x="1222844" y="0"/>
                  </a:lnTo>
                  <a:lnTo>
                    <a:pt x="1222336" y="5791"/>
                  </a:lnTo>
                  <a:lnTo>
                    <a:pt x="1226731" y="5003"/>
                  </a:lnTo>
                  <a:lnTo>
                    <a:pt x="1233017" y="6578"/>
                  </a:lnTo>
                  <a:lnTo>
                    <a:pt x="1233563" y="698"/>
                  </a:lnTo>
                  <a:close/>
                </a:path>
                <a:path w="7872095" h="3855720">
                  <a:moveTo>
                    <a:pt x="1647240" y="1897075"/>
                  </a:moveTo>
                  <a:lnTo>
                    <a:pt x="1637728" y="1897075"/>
                  </a:lnTo>
                  <a:lnTo>
                    <a:pt x="1639658" y="1909775"/>
                  </a:lnTo>
                  <a:lnTo>
                    <a:pt x="1644484" y="1909775"/>
                  </a:lnTo>
                  <a:lnTo>
                    <a:pt x="1647240" y="1897075"/>
                  </a:lnTo>
                  <a:close/>
                </a:path>
                <a:path w="7872095" h="3855720">
                  <a:moveTo>
                    <a:pt x="1835365" y="66268"/>
                  </a:moveTo>
                  <a:lnTo>
                    <a:pt x="1833448" y="63677"/>
                  </a:lnTo>
                  <a:lnTo>
                    <a:pt x="1832432" y="62230"/>
                  </a:lnTo>
                  <a:lnTo>
                    <a:pt x="1827809" y="66065"/>
                  </a:lnTo>
                  <a:lnTo>
                    <a:pt x="1829727" y="68630"/>
                  </a:lnTo>
                  <a:lnTo>
                    <a:pt x="1830755" y="69977"/>
                  </a:lnTo>
                  <a:lnTo>
                    <a:pt x="1835365" y="66268"/>
                  </a:lnTo>
                  <a:close/>
                </a:path>
                <a:path w="7872095" h="3855720">
                  <a:moveTo>
                    <a:pt x="1857629" y="66255"/>
                  </a:moveTo>
                  <a:lnTo>
                    <a:pt x="1855724" y="63652"/>
                  </a:lnTo>
                  <a:lnTo>
                    <a:pt x="1854695" y="62217"/>
                  </a:lnTo>
                  <a:lnTo>
                    <a:pt x="1850059" y="66052"/>
                  </a:lnTo>
                  <a:lnTo>
                    <a:pt x="1851964" y="68605"/>
                  </a:lnTo>
                  <a:lnTo>
                    <a:pt x="1853018" y="69977"/>
                  </a:lnTo>
                  <a:lnTo>
                    <a:pt x="1857629" y="66255"/>
                  </a:lnTo>
                  <a:close/>
                </a:path>
                <a:path w="7872095" h="3855720">
                  <a:moveTo>
                    <a:pt x="1955393" y="49606"/>
                  </a:moveTo>
                  <a:lnTo>
                    <a:pt x="1951012" y="50330"/>
                  </a:lnTo>
                  <a:lnTo>
                    <a:pt x="1944916" y="48742"/>
                  </a:lnTo>
                  <a:lnTo>
                    <a:pt x="1944255" y="54533"/>
                  </a:lnTo>
                  <a:lnTo>
                    <a:pt x="1948637" y="53721"/>
                  </a:lnTo>
                  <a:lnTo>
                    <a:pt x="1954758" y="55397"/>
                  </a:lnTo>
                  <a:lnTo>
                    <a:pt x="1955393" y="49606"/>
                  </a:lnTo>
                  <a:close/>
                </a:path>
                <a:path w="7872095" h="3855720">
                  <a:moveTo>
                    <a:pt x="1962607" y="69634"/>
                  </a:moveTo>
                  <a:lnTo>
                    <a:pt x="1958263" y="70345"/>
                  </a:lnTo>
                  <a:lnTo>
                    <a:pt x="1952129" y="68656"/>
                  </a:lnTo>
                  <a:lnTo>
                    <a:pt x="1951545" y="74549"/>
                  </a:lnTo>
                  <a:lnTo>
                    <a:pt x="1955888" y="73761"/>
                  </a:lnTo>
                  <a:lnTo>
                    <a:pt x="1961959" y="75526"/>
                  </a:lnTo>
                  <a:lnTo>
                    <a:pt x="1962607" y="69634"/>
                  </a:lnTo>
                  <a:close/>
                </a:path>
                <a:path w="7872095" h="3855720">
                  <a:moveTo>
                    <a:pt x="2355278" y="93675"/>
                  </a:moveTo>
                  <a:lnTo>
                    <a:pt x="2349500" y="93675"/>
                  </a:lnTo>
                  <a:lnTo>
                    <a:pt x="2349716" y="106375"/>
                  </a:lnTo>
                  <a:lnTo>
                    <a:pt x="2351659" y="106375"/>
                  </a:lnTo>
                  <a:lnTo>
                    <a:pt x="2355278" y="93675"/>
                  </a:lnTo>
                  <a:close/>
                </a:path>
                <a:path w="7872095" h="3855720">
                  <a:moveTo>
                    <a:pt x="2993110" y="1985975"/>
                  </a:moveTo>
                  <a:lnTo>
                    <a:pt x="2992132" y="1973275"/>
                  </a:lnTo>
                  <a:lnTo>
                    <a:pt x="2989262" y="1973275"/>
                  </a:lnTo>
                  <a:lnTo>
                    <a:pt x="2986722" y="1960575"/>
                  </a:lnTo>
                  <a:lnTo>
                    <a:pt x="2986786" y="1947875"/>
                  </a:lnTo>
                  <a:lnTo>
                    <a:pt x="2982760" y="1947875"/>
                  </a:lnTo>
                  <a:lnTo>
                    <a:pt x="2982760" y="1960575"/>
                  </a:lnTo>
                  <a:lnTo>
                    <a:pt x="2982709" y="1973275"/>
                  </a:lnTo>
                  <a:lnTo>
                    <a:pt x="2975533" y="1973275"/>
                  </a:lnTo>
                  <a:lnTo>
                    <a:pt x="2976588" y="1960575"/>
                  </a:lnTo>
                  <a:lnTo>
                    <a:pt x="2982760" y="1960575"/>
                  </a:lnTo>
                  <a:lnTo>
                    <a:pt x="2982760" y="1947875"/>
                  </a:lnTo>
                  <a:lnTo>
                    <a:pt x="2971876" y="1947875"/>
                  </a:lnTo>
                  <a:lnTo>
                    <a:pt x="2964294" y="1960575"/>
                  </a:lnTo>
                  <a:lnTo>
                    <a:pt x="2955442" y="1960575"/>
                  </a:lnTo>
                  <a:lnTo>
                    <a:pt x="2951353" y="1973275"/>
                  </a:lnTo>
                  <a:lnTo>
                    <a:pt x="2953982" y="1973275"/>
                  </a:lnTo>
                  <a:lnTo>
                    <a:pt x="2953524" y="1998675"/>
                  </a:lnTo>
                  <a:lnTo>
                    <a:pt x="2961919" y="1985975"/>
                  </a:lnTo>
                  <a:lnTo>
                    <a:pt x="2967266" y="1985975"/>
                  </a:lnTo>
                  <a:lnTo>
                    <a:pt x="2972905" y="1998675"/>
                  </a:lnTo>
                  <a:lnTo>
                    <a:pt x="2982214" y="1998675"/>
                  </a:lnTo>
                  <a:lnTo>
                    <a:pt x="2981782" y="1985975"/>
                  </a:lnTo>
                  <a:lnTo>
                    <a:pt x="2993110" y="1985975"/>
                  </a:lnTo>
                  <a:close/>
                </a:path>
                <a:path w="7872095" h="3855720">
                  <a:moveTo>
                    <a:pt x="3504539" y="1947875"/>
                  </a:moveTo>
                  <a:lnTo>
                    <a:pt x="3495421" y="1935175"/>
                  </a:lnTo>
                  <a:lnTo>
                    <a:pt x="3486937" y="1935175"/>
                  </a:lnTo>
                  <a:lnTo>
                    <a:pt x="3457829" y="1935175"/>
                  </a:lnTo>
                  <a:lnTo>
                    <a:pt x="3456825" y="1947875"/>
                  </a:lnTo>
                  <a:lnTo>
                    <a:pt x="3463633" y="1947875"/>
                  </a:lnTo>
                  <a:lnTo>
                    <a:pt x="3457422" y="1960575"/>
                  </a:lnTo>
                  <a:lnTo>
                    <a:pt x="3466185" y="1960575"/>
                  </a:lnTo>
                  <a:lnTo>
                    <a:pt x="3470808" y="1947875"/>
                  </a:lnTo>
                  <a:lnTo>
                    <a:pt x="3473539" y="1960575"/>
                  </a:lnTo>
                  <a:lnTo>
                    <a:pt x="3493452" y="1960575"/>
                  </a:lnTo>
                  <a:lnTo>
                    <a:pt x="3494417" y="1947875"/>
                  </a:lnTo>
                  <a:lnTo>
                    <a:pt x="3504539" y="1947875"/>
                  </a:lnTo>
                  <a:close/>
                </a:path>
                <a:path w="7872095" h="3855720">
                  <a:moveTo>
                    <a:pt x="3533825" y="92138"/>
                  </a:moveTo>
                  <a:lnTo>
                    <a:pt x="3526510" y="91960"/>
                  </a:lnTo>
                  <a:lnTo>
                    <a:pt x="3519347" y="93141"/>
                  </a:lnTo>
                  <a:lnTo>
                    <a:pt x="3522865" y="96608"/>
                  </a:lnTo>
                  <a:lnTo>
                    <a:pt x="3530028" y="97790"/>
                  </a:lnTo>
                  <a:lnTo>
                    <a:pt x="3533825" y="92138"/>
                  </a:lnTo>
                  <a:close/>
                </a:path>
                <a:path w="7872095" h="3855720">
                  <a:moveTo>
                    <a:pt x="3734016" y="3805974"/>
                  </a:moveTo>
                  <a:lnTo>
                    <a:pt x="3732225" y="3803358"/>
                  </a:lnTo>
                  <a:lnTo>
                    <a:pt x="3731260" y="3801910"/>
                  </a:lnTo>
                  <a:lnTo>
                    <a:pt x="3726675" y="3805517"/>
                  </a:lnTo>
                  <a:lnTo>
                    <a:pt x="3728491" y="3808311"/>
                  </a:lnTo>
                  <a:lnTo>
                    <a:pt x="3729393" y="3809593"/>
                  </a:lnTo>
                  <a:lnTo>
                    <a:pt x="3734016" y="3805974"/>
                  </a:lnTo>
                  <a:close/>
                </a:path>
                <a:path w="7872095" h="3855720">
                  <a:moveTo>
                    <a:pt x="3878783" y="1960575"/>
                  </a:moveTo>
                  <a:lnTo>
                    <a:pt x="3875201" y="1973275"/>
                  </a:lnTo>
                  <a:lnTo>
                    <a:pt x="3878681" y="1973275"/>
                  </a:lnTo>
                  <a:lnTo>
                    <a:pt x="3878783" y="1960575"/>
                  </a:lnTo>
                  <a:close/>
                </a:path>
                <a:path w="7872095" h="3855720">
                  <a:moveTo>
                    <a:pt x="3913263" y="104406"/>
                  </a:moveTo>
                  <a:lnTo>
                    <a:pt x="3911485" y="101752"/>
                  </a:lnTo>
                  <a:lnTo>
                    <a:pt x="3910533" y="100291"/>
                  </a:lnTo>
                  <a:lnTo>
                    <a:pt x="3905897" y="104000"/>
                  </a:lnTo>
                  <a:lnTo>
                    <a:pt x="3907726" y="106616"/>
                  </a:lnTo>
                  <a:lnTo>
                    <a:pt x="3908691" y="108000"/>
                  </a:lnTo>
                  <a:lnTo>
                    <a:pt x="3913263" y="104406"/>
                  </a:lnTo>
                  <a:close/>
                </a:path>
                <a:path w="7872095" h="3855720">
                  <a:moveTo>
                    <a:pt x="3949725" y="100291"/>
                  </a:moveTo>
                  <a:lnTo>
                    <a:pt x="3947947" y="97675"/>
                  </a:lnTo>
                  <a:lnTo>
                    <a:pt x="3947033" y="96367"/>
                  </a:lnTo>
                  <a:lnTo>
                    <a:pt x="3942397" y="99974"/>
                  </a:lnTo>
                  <a:lnTo>
                    <a:pt x="3944188" y="102590"/>
                  </a:lnTo>
                  <a:lnTo>
                    <a:pt x="3945140" y="104076"/>
                  </a:lnTo>
                  <a:lnTo>
                    <a:pt x="3949725" y="100291"/>
                  </a:lnTo>
                  <a:close/>
                </a:path>
                <a:path w="7872095" h="3855720">
                  <a:moveTo>
                    <a:pt x="3985361" y="3804970"/>
                  </a:moveTo>
                  <a:lnTo>
                    <a:pt x="3979138" y="3803700"/>
                  </a:lnTo>
                  <a:lnTo>
                    <a:pt x="3978084" y="3809898"/>
                  </a:lnTo>
                  <a:lnTo>
                    <a:pt x="3982110" y="3809530"/>
                  </a:lnTo>
                  <a:lnTo>
                    <a:pt x="3983444" y="3817277"/>
                  </a:lnTo>
                  <a:lnTo>
                    <a:pt x="3985323" y="3810101"/>
                  </a:lnTo>
                  <a:lnTo>
                    <a:pt x="3985361" y="3804970"/>
                  </a:lnTo>
                  <a:close/>
                </a:path>
                <a:path w="7872095" h="3855720">
                  <a:moveTo>
                    <a:pt x="3985818" y="169875"/>
                  </a:moveTo>
                  <a:lnTo>
                    <a:pt x="3966095" y="169875"/>
                  </a:lnTo>
                  <a:lnTo>
                    <a:pt x="3949712" y="157175"/>
                  </a:lnTo>
                  <a:lnTo>
                    <a:pt x="3940403" y="157175"/>
                  </a:lnTo>
                  <a:lnTo>
                    <a:pt x="3932313" y="169875"/>
                  </a:lnTo>
                  <a:lnTo>
                    <a:pt x="3964609" y="169875"/>
                  </a:lnTo>
                  <a:lnTo>
                    <a:pt x="3978325" y="182575"/>
                  </a:lnTo>
                  <a:lnTo>
                    <a:pt x="3985818" y="169875"/>
                  </a:lnTo>
                  <a:close/>
                </a:path>
                <a:path w="7872095" h="3855720">
                  <a:moveTo>
                    <a:pt x="3986809" y="3822687"/>
                  </a:moveTo>
                  <a:lnTo>
                    <a:pt x="3985018" y="3820045"/>
                  </a:lnTo>
                  <a:lnTo>
                    <a:pt x="3984015" y="3818572"/>
                  </a:lnTo>
                  <a:lnTo>
                    <a:pt x="3979456" y="3822344"/>
                  </a:lnTo>
                  <a:lnTo>
                    <a:pt x="3981246" y="3824935"/>
                  </a:lnTo>
                  <a:lnTo>
                    <a:pt x="3982186" y="3826294"/>
                  </a:lnTo>
                  <a:lnTo>
                    <a:pt x="3986809" y="3822687"/>
                  </a:lnTo>
                  <a:close/>
                </a:path>
                <a:path w="7872095" h="3855720">
                  <a:moveTo>
                    <a:pt x="3999928" y="59029"/>
                  </a:moveTo>
                  <a:lnTo>
                    <a:pt x="3997096" y="60223"/>
                  </a:lnTo>
                  <a:lnTo>
                    <a:pt x="3992791" y="59055"/>
                  </a:lnTo>
                  <a:lnTo>
                    <a:pt x="3992562" y="63906"/>
                  </a:lnTo>
                  <a:lnTo>
                    <a:pt x="3995407" y="62839"/>
                  </a:lnTo>
                  <a:lnTo>
                    <a:pt x="3999725" y="64058"/>
                  </a:lnTo>
                  <a:lnTo>
                    <a:pt x="3999928" y="59029"/>
                  </a:lnTo>
                  <a:close/>
                </a:path>
                <a:path w="7872095" h="3855720">
                  <a:moveTo>
                    <a:pt x="4132605" y="169875"/>
                  </a:moveTo>
                  <a:lnTo>
                    <a:pt x="4123017" y="169875"/>
                  </a:lnTo>
                  <a:lnTo>
                    <a:pt x="4124579" y="182575"/>
                  </a:lnTo>
                  <a:lnTo>
                    <a:pt x="4132605" y="169875"/>
                  </a:lnTo>
                  <a:close/>
                </a:path>
                <a:path w="7872095" h="3855720">
                  <a:moveTo>
                    <a:pt x="4386427" y="207975"/>
                  </a:moveTo>
                  <a:lnTo>
                    <a:pt x="4377550" y="220675"/>
                  </a:lnTo>
                  <a:lnTo>
                    <a:pt x="4384980" y="220675"/>
                  </a:lnTo>
                  <a:lnTo>
                    <a:pt x="4386427" y="207975"/>
                  </a:lnTo>
                  <a:close/>
                </a:path>
                <a:path w="7872095" h="3855720">
                  <a:moveTo>
                    <a:pt x="4730483" y="3826967"/>
                  </a:moveTo>
                  <a:lnTo>
                    <a:pt x="4728667" y="3824300"/>
                  </a:lnTo>
                  <a:lnTo>
                    <a:pt x="4727727" y="3823030"/>
                  </a:lnTo>
                  <a:lnTo>
                    <a:pt x="4723130" y="3826649"/>
                  </a:lnTo>
                  <a:lnTo>
                    <a:pt x="4724920" y="3829316"/>
                  </a:lnTo>
                  <a:lnTo>
                    <a:pt x="4725911" y="3830751"/>
                  </a:lnTo>
                  <a:lnTo>
                    <a:pt x="4730483" y="3826967"/>
                  </a:lnTo>
                  <a:close/>
                </a:path>
                <a:path w="7872095" h="3855720">
                  <a:moveTo>
                    <a:pt x="4736274" y="108407"/>
                  </a:moveTo>
                  <a:lnTo>
                    <a:pt x="4733455" y="109512"/>
                  </a:lnTo>
                  <a:lnTo>
                    <a:pt x="4729175" y="108381"/>
                  </a:lnTo>
                  <a:lnTo>
                    <a:pt x="4728946" y="113258"/>
                  </a:lnTo>
                  <a:lnTo>
                    <a:pt x="4731766" y="112204"/>
                  </a:lnTo>
                  <a:lnTo>
                    <a:pt x="4736058" y="113296"/>
                  </a:lnTo>
                  <a:lnTo>
                    <a:pt x="4736274" y="108407"/>
                  </a:lnTo>
                  <a:close/>
                </a:path>
                <a:path w="7872095" h="3855720">
                  <a:moveTo>
                    <a:pt x="4783163" y="3830688"/>
                  </a:moveTo>
                  <a:lnTo>
                    <a:pt x="4776775" y="3829253"/>
                  </a:lnTo>
                  <a:lnTo>
                    <a:pt x="4775720" y="3835565"/>
                  </a:lnTo>
                  <a:lnTo>
                    <a:pt x="4779861" y="3835057"/>
                  </a:lnTo>
                  <a:lnTo>
                    <a:pt x="4781258" y="3842855"/>
                  </a:lnTo>
                  <a:lnTo>
                    <a:pt x="4783048" y="3835730"/>
                  </a:lnTo>
                  <a:lnTo>
                    <a:pt x="4783163" y="3830688"/>
                  </a:lnTo>
                  <a:close/>
                </a:path>
                <a:path w="7872095" h="3855720">
                  <a:moveTo>
                    <a:pt x="4783239" y="104724"/>
                  </a:moveTo>
                  <a:lnTo>
                    <a:pt x="4779022" y="105308"/>
                  </a:lnTo>
                  <a:lnTo>
                    <a:pt x="4773053" y="103555"/>
                  </a:lnTo>
                  <a:lnTo>
                    <a:pt x="4772317" y="109334"/>
                  </a:lnTo>
                  <a:lnTo>
                    <a:pt x="4776533" y="108750"/>
                  </a:lnTo>
                  <a:lnTo>
                    <a:pt x="4782502" y="110540"/>
                  </a:lnTo>
                  <a:lnTo>
                    <a:pt x="4783239" y="104724"/>
                  </a:lnTo>
                  <a:close/>
                </a:path>
                <a:path w="7872095" h="3855720">
                  <a:moveTo>
                    <a:pt x="4797615" y="3836085"/>
                  </a:moveTo>
                  <a:lnTo>
                    <a:pt x="4794809" y="3837140"/>
                  </a:lnTo>
                  <a:lnTo>
                    <a:pt x="4790465" y="3835971"/>
                  </a:lnTo>
                  <a:lnTo>
                    <a:pt x="4790211" y="3840835"/>
                  </a:lnTo>
                  <a:lnTo>
                    <a:pt x="4793094" y="3839794"/>
                  </a:lnTo>
                  <a:lnTo>
                    <a:pt x="4797399" y="3840835"/>
                  </a:lnTo>
                  <a:lnTo>
                    <a:pt x="4797615" y="3836085"/>
                  </a:lnTo>
                  <a:close/>
                </a:path>
                <a:path w="7872095" h="3855720">
                  <a:moveTo>
                    <a:pt x="4812195" y="3836263"/>
                  </a:moveTo>
                  <a:lnTo>
                    <a:pt x="4805870" y="3834968"/>
                  </a:lnTo>
                  <a:lnTo>
                    <a:pt x="4804778" y="3841165"/>
                  </a:lnTo>
                  <a:lnTo>
                    <a:pt x="4805413" y="3847122"/>
                  </a:lnTo>
                  <a:lnTo>
                    <a:pt x="4808715" y="3844340"/>
                  </a:lnTo>
                  <a:lnTo>
                    <a:pt x="4812093" y="3841331"/>
                  </a:lnTo>
                  <a:lnTo>
                    <a:pt x="4812195" y="3836263"/>
                  </a:lnTo>
                  <a:close/>
                </a:path>
                <a:path w="7872095" h="3855720">
                  <a:moveTo>
                    <a:pt x="4833848" y="100888"/>
                  </a:moveTo>
                  <a:lnTo>
                    <a:pt x="4826622" y="100711"/>
                  </a:lnTo>
                  <a:lnTo>
                    <a:pt x="4826330" y="110718"/>
                  </a:lnTo>
                  <a:lnTo>
                    <a:pt x="4833556" y="110909"/>
                  </a:lnTo>
                  <a:lnTo>
                    <a:pt x="4833759" y="104330"/>
                  </a:lnTo>
                  <a:lnTo>
                    <a:pt x="4833848" y="100888"/>
                  </a:lnTo>
                  <a:close/>
                </a:path>
                <a:path w="7872095" h="3855720">
                  <a:moveTo>
                    <a:pt x="4848187" y="101282"/>
                  </a:moveTo>
                  <a:lnTo>
                    <a:pt x="4841951" y="99910"/>
                  </a:lnTo>
                  <a:lnTo>
                    <a:pt x="4840897" y="106222"/>
                  </a:lnTo>
                  <a:lnTo>
                    <a:pt x="4841456" y="112217"/>
                  </a:lnTo>
                  <a:lnTo>
                    <a:pt x="4844834" y="109372"/>
                  </a:lnTo>
                  <a:lnTo>
                    <a:pt x="4848060" y="106413"/>
                  </a:lnTo>
                  <a:lnTo>
                    <a:pt x="4848187" y="101282"/>
                  </a:lnTo>
                  <a:close/>
                </a:path>
                <a:path w="7872095" h="3855720">
                  <a:moveTo>
                    <a:pt x="4873460" y="101917"/>
                  </a:moveTo>
                  <a:lnTo>
                    <a:pt x="4867224" y="101625"/>
                  </a:lnTo>
                  <a:lnTo>
                    <a:pt x="4864087" y="105587"/>
                  </a:lnTo>
                  <a:lnTo>
                    <a:pt x="4862360" y="111658"/>
                  </a:lnTo>
                  <a:lnTo>
                    <a:pt x="4868583" y="112115"/>
                  </a:lnTo>
                  <a:lnTo>
                    <a:pt x="4871720" y="108165"/>
                  </a:lnTo>
                  <a:lnTo>
                    <a:pt x="4873460" y="101917"/>
                  </a:lnTo>
                  <a:close/>
                </a:path>
                <a:path w="7872095" h="3855720">
                  <a:moveTo>
                    <a:pt x="5002873" y="115277"/>
                  </a:moveTo>
                  <a:lnTo>
                    <a:pt x="4995710" y="115087"/>
                  </a:lnTo>
                  <a:lnTo>
                    <a:pt x="4995430" y="125082"/>
                  </a:lnTo>
                  <a:lnTo>
                    <a:pt x="5002606" y="125260"/>
                  </a:lnTo>
                  <a:lnTo>
                    <a:pt x="5002873" y="115277"/>
                  </a:lnTo>
                  <a:close/>
                </a:path>
                <a:path w="7872095" h="3855720">
                  <a:moveTo>
                    <a:pt x="5030152" y="108597"/>
                  </a:moveTo>
                  <a:lnTo>
                    <a:pt x="5028412" y="105918"/>
                  </a:lnTo>
                  <a:lnTo>
                    <a:pt x="5027422" y="104698"/>
                  </a:lnTo>
                  <a:lnTo>
                    <a:pt x="5022812" y="108280"/>
                  </a:lnTo>
                  <a:lnTo>
                    <a:pt x="5024653" y="110959"/>
                  </a:lnTo>
                  <a:lnTo>
                    <a:pt x="5025606" y="112242"/>
                  </a:lnTo>
                  <a:lnTo>
                    <a:pt x="5030152" y="108597"/>
                  </a:lnTo>
                  <a:close/>
                </a:path>
                <a:path w="7872095" h="3855720">
                  <a:moveTo>
                    <a:pt x="5039538" y="207975"/>
                  </a:moveTo>
                  <a:lnTo>
                    <a:pt x="5027981" y="207975"/>
                  </a:lnTo>
                  <a:lnTo>
                    <a:pt x="5034699" y="220675"/>
                  </a:lnTo>
                  <a:lnTo>
                    <a:pt x="5039538" y="207975"/>
                  </a:lnTo>
                  <a:close/>
                </a:path>
                <a:path w="7872095" h="3855720">
                  <a:moveTo>
                    <a:pt x="5044186" y="123926"/>
                  </a:moveTo>
                  <a:lnTo>
                    <a:pt x="5042395" y="121335"/>
                  </a:lnTo>
                  <a:lnTo>
                    <a:pt x="5041404" y="119926"/>
                  </a:lnTo>
                  <a:lnTo>
                    <a:pt x="5036845" y="123545"/>
                  </a:lnTo>
                  <a:lnTo>
                    <a:pt x="5038610" y="126199"/>
                  </a:lnTo>
                  <a:lnTo>
                    <a:pt x="5039588" y="127647"/>
                  </a:lnTo>
                  <a:lnTo>
                    <a:pt x="5044186" y="123926"/>
                  </a:lnTo>
                  <a:close/>
                </a:path>
                <a:path w="7872095" h="3855720">
                  <a:moveTo>
                    <a:pt x="5055197" y="1973275"/>
                  </a:moveTo>
                  <a:lnTo>
                    <a:pt x="5051247" y="1960575"/>
                  </a:lnTo>
                  <a:lnTo>
                    <a:pt x="5043335" y="1960575"/>
                  </a:lnTo>
                  <a:lnTo>
                    <a:pt x="5036883" y="1973275"/>
                  </a:lnTo>
                  <a:lnTo>
                    <a:pt x="5055197" y="1973275"/>
                  </a:lnTo>
                  <a:close/>
                </a:path>
                <a:path w="7872095" h="3855720">
                  <a:moveTo>
                    <a:pt x="5098415" y="2062175"/>
                  </a:moveTo>
                  <a:lnTo>
                    <a:pt x="5095837" y="2049475"/>
                  </a:lnTo>
                  <a:lnTo>
                    <a:pt x="5090376" y="2062175"/>
                  </a:lnTo>
                  <a:lnTo>
                    <a:pt x="5098415" y="2062175"/>
                  </a:lnTo>
                  <a:close/>
                </a:path>
                <a:path w="7872095" h="3855720">
                  <a:moveTo>
                    <a:pt x="5108626" y="135534"/>
                  </a:moveTo>
                  <a:lnTo>
                    <a:pt x="5106848" y="132880"/>
                  </a:lnTo>
                  <a:lnTo>
                    <a:pt x="5105895" y="131419"/>
                  </a:lnTo>
                  <a:lnTo>
                    <a:pt x="5101310" y="135166"/>
                  </a:lnTo>
                  <a:lnTo>
                    <a:pt x="5103114" y="137769"/>
                  </a:lnTo>
                  <a:lnTo>
                    <a:pt x="5104104" y="139153"/>
                  </a:lnTo>
                  <a:lnTo>
                    <a:pt x="5108626" y="135534"/>
                  </a:lnTo>
                  <a:close/>
                </a:path>
                <a:path w="7872095" h="3855720">
                  <a:moveTo>
                    <a:pt x="5135410" y="138493"/>
                  </a:moveTo>
                  <a:lnTo>
                    <a:pt x="5131295" y="132626"/>
                  </a:lnTo>
                  <a:lnTo>
                    <a:pt x="5122862" y="132524"/>
                  </a:lnTo>
                  <a:lnTo>
                    <a:pt x="5113998" y="133045"/>
                  </a:lnTo>
                  <a:lnTo>
                    <a:pt x="5116868" y="142214"/>
                  </a:lnTo>
                  <a:lnTo>
                    <a:pt x="5124043" y="147053"/>
                  </a:lnTo>
                  <a:lnTo>
                    <a:pt x="5131549" y="146240"/>
                  </a:lnTo>
                  <a:lnTo>
                    <a:pt x="5135410" y="138493"/>
                  </a:lnTo>
                  <a:close/>
                </a:path>
                <a:path w="7872095" h="3855720">
                  <a:moveTo>
                    <a:pt x="5228183" y="160616"/>
                  </a:moveTo>
                  <a:lnTo>
                    <a:pt x="5213858" y="160286"/>
                  </a:lnTo>
                  <a:lnTo>
                    <a:pt x="5218201" y="153022"/>
                  </a:lnTo>
                  <a:lnTo>
                    <a:pt x="5218341" y="147764"/>
                  </a:lnTo>
                  <a:lnTo>
                    <a:pt x="5214378" y="140309"/>
                  </a:lnTo>
                  <a:lnTo>
                    <a:pt x="5205069" y="140589"/>
                  </a:lnTo>
                  <a:lnTo>
                    <a:pt x="5196700" y="139611"/>
                  </a:lnTo>
                  <a:lnTo>
                    <a:pt x="5189131" y="137541"/>
                  </a:lnTo>
                  <a:lnTo>
                    <a:pt x="5182209" y="134607"/>
                  </a:lnTo>
                  <a:lnTo>
                    <a:pt x="5182120" y="142405"/>
                  </a:lnTo>
                  <a:lnTo>
                    <a:pt x="5178336" y="144932"/>
                  </a:lnTo>
                  <a:lnTo>
                    <a:pt x="5174691" y="142240"/>
                  </a:lnTo>
                  <a:lnTo>
                    <a:pt x="5175034" y="134442"/>
                  </a:lnTo>
                  <a:lnTo>
                    <a:pt x="5165801" y="134797"/>
                  </a:lnTo>
                  <a:lnTo>
                    <a:pt x="5162232" y="143281"/>
                  </a:lnTo>
                  <a:lnTo>
                    <a:pt x="5156670" y="149059"/>
                  </a:lnTo>
                  <a:lnTo>
                    <a:pt x="5163147" y="148526"/>
                  </a:lnTo>
                  <a:lnTo>
                    <a:pt x="5164086" y="155282"/>
                  </a:lnTo>
                  <a:lnTo>
                    <a:pt x="5170919" y="154241"/>
                  </a:lnTo>
                  <a:lnTo>
                    <a:pt x="5171503" y="161442"/>
                  </a:lnTo>
                  <a:lnTo>
                    <a:pt x="5181562" y="156286"/>
                  </a:lnTo>
                  <a:lnTo>
                    <a:pt x="5181384" y="164477"/>
                  </a:lnTo>
                  <a:lnTo>
                    <a:pt x="5187937" y="162191"/>
                  </a:lnTo>
                  <a:lnTo>
                    <a:pt x="5194516" y="156641"/>
                  </a:lnTo>
                  <a:lnTo>
                    <a:pt x="5200840" y="153924"/>
                  </a:lnTo>
                  <a:lnTo>
                    <a:pt x="5206657" y="160121"/>
                  </a:lnTo>
                  <a:lnTo>
                    <a:pt x="5200599" y="158102"/>
                  </a:lnTo>
                  <a:lnTo>
                    <a:pt x="5199761" y="163817"/>
                  </a:lnTo>
                  <a:lnTo>
                    <a:pt x="5199202" y="169951"/>
                  </a:lnTo>
                  <a:lnTo>
                    <a:pt x="5224297" y="170535"/>
                  </a:lnTo>
                  <a:lnTo>
                    <a:pt x="5225059" y="166433"/>
                  </a:lnTo>
                  <a:lnTo>
                    <a:pt x="5228018" y="165569"/>
                  </a:lnTo>
                  <a:lnTo>
                    <a:pt x="5228183" y="160616"/>
                  </a:lnTo>
                  <a:close/>
                </a:path>
                <a:path w="7872095" h="3855720">
                  <a:moveTo>
                    <a:pt x="5326215" y="118033"/>
                  </a:moveTo>
                  <a:lnTo>
                    <a:pt x="5323383" y="118986"/>
                  </a:lnTo>
                  <a:lnTo>
                    <a:pt x="5319077" y="117957"/>
                  </a:lnTo>
                  <a:lnTo>
                    <a:pt x="5318899" y="122745"/>
                  </a:lnTo>
                  <a:lnTo>
                    <a:pt x="5321706" y="121754"/>
                  </a:lnTo>
                  <a:lnTo>
                    <a:pt x="5325973" y="122796"/>
                  </a:lnTo>
                  <a:lnTo>
                    <a:pt x="5326215" y="118033"/>
                  </a:lnTo>
                  <a:close/>
                </a:path>
                <a:path w="7872095" h="3855720">
                  <a:moveTo>
                    <a:pt x="5339359" y="1998675"/>
                  </a:moveTo>
                  <a:lnTo>
                    <a:pt x="5296255" y="1998675"/>
                  </a:lnTo>
                  <a:lnTo>
                    <a:pt x="5301018" y="2011375"/>
                  </a:lnTo>
                  <a:lnTo>
                    <a:pt x="5328564" y="2011375"/>
                  </a:lnTo>
                  <a:lnTo>
                    <a:pt x="5328310" y="2024075"/>
                  </a:lnTo>
                  <a:lnTo>
                    <a:pt x="5332019" y="2024075"/>
                  </a:lnTo>
                  <a:lnTo>
                    <a:pt x="5338026" y="2011375"/>
                  </a:lnTo>
                  <a:lnTo>
                    <a:pt x="5338877" y="2011375"/>
                  </a:lnTo>
                  <a:lnTo>
                    <a:pt x="5339359" y="1998675"/>
                  </a:lnTo>
                  <a:close/>
                </a:path>
                <a:path w="7872095" h="3855720">
                  <a:moveTo>
                    <a:pt x="5352974" y="126072"/>
                  </a:moveTo>
                  <a:lnTo>
                    <a:pt x="5350218" y="122135"/>
                  </a:lnTo>
                  <a:lnTo>
                    <a:pt x="5345671" y="125857"/>
                  </a:lnTo>
                  <a:lnTo>
                    <a:pt x="5347474" y="128447"/>
                  </a:lnTo>
                  <a:lnTo>
                    <a:pt x="5348427" y="129882"/>
                  </a:lnTo>
                  <a:lnTo>
                    <a:pt x="5352974" y="126072"/>
                  </a:lnTo>
                  <a:close/>
                </a:path>
                <a:path w="7872095" h="3855720">
                  <a:moveTo>
                    <a:pt x="5379948" y="3851503"/>
                  </a:moveTo>
                  <a:lnTo>
                    <a:pt x="5378120" y="3848887"/>
                  </a:lnTo>
                  <a:lnTo>
                    <a:pt x="5377104" y="3847477"/>
                  </a:lnTo>
                  <a:lnTo>
                    <a:pt x="5372481" y="3851122"/>
                  </a:lnTo>
                  <a:lnTo>
                    <a:pt x="5374310" y="3853751"/>
                  </a:lnTo>
                  <a:lnTo>
                    <a:pt x="5375300" y="3855174"/>
                  </a:lnTo>
                  <a:lnTo>
                    <a:pt x="5379948" y="3851503"/>
                  </a:lnTo>
                  <a:close/>
                </a:path>
                <a:path w="7872095" h="3855720">
                  <a:moveTo>
                    <a:pt x="5401869" y="125755"/>
                  </a:moveTo>
                  <a:lnTo>
                    <a:pt x="5397893" y="122948"/>
                  </a:lnTo>
                  <a:lnTo>
                    <a:pt x="5390667" y="124409"/>
                  </a:lnTo>
                  <a:lnTo>
                    <a:pt x="5390426" y="134404"/>
                  </a:lnTo>
                  <a:lnTo>
                    <a:pt x="5401119" y="134645"/>
                  </a:lnTo>
                  <a:lnTo>
                    <a:pt x="5401869" y="125755"/>
                  </a:lnTo>
                  <a:close/>
                </a:path>
                <a:path w="7872095" h="3855720">
                  <a:moveTo>
                    <a:pt x="5421528" y="179971"/>
                  </a:moveTo>
                  <a:lnTo>
                    <a:pt x="5413273" y="176987"/>
                  </a:lnTo>
                  <a:lnTo>
                    <a:pt x="5412879" y="171894"/>
                  </a:lnTo>
                  <a:lnTo>
                    <a:pt x="5416067" y="164617"/>
                  </a:lnTo>
                  <a:lnTo>
                    <a:pt x="5418556" y="155079"/>
                  </a:lnTo>
                  <a:lnTo>
                    <a:pt x="5411851" y="155460"/>
                  </a:lnTo>
                  <a:lnTo>
                    <a:pt x="5406542" y="154012"/>
                  </a:lnTo>
                  <a:lnTo>
                    <a:pt x="5403761" y="149250"/>
                  </a:lnTo>
                  <a:lnTo>
                    <a:pt x="5404612" y="139712"/>
                  </a:lnTo>
                  <a:lnTo>
                    <a:pt x="5397906" y="140271"/>
                  </a:lnTo>
                  <a:lnTo>
                    <a:pt x="5392483" y="142786"/>
                  </a:lnTo>
                  <a:lnTo>
                    <a:pt x="5390045" y="149364"/>
                  </a:lnTo>
                  <a:lnTo>
                    <a:pt x="5400738" y="149606"/>
                  </a:lnTo>
                  <a:lnTo>
                    <a:pt x="5399684" y="158229"/>
                  </a:lnTo>
                  <a:lnTo>
                    <a:pt x="5401894" y="162534"/>
                  </a:lnTo>
                  <a:lnTo>
                    <a:pt x="5405209" y="165392"/>
                  </a:lnTo>
                  <a:lnTo>
                    <a:pt x="5407457" y="169684"/>
                  </a:lnTo>
                  <a:lnTo>
                    <a:pt x="5405310" y="174320"/>
                  </a:lnTo>
                  <a:lnTo>
                    <a:pt x="5401310" y="176250"/>
                  </a:lnTo>
                  <a:lnTo>
                    <a:pt x="5397576" y="178574"/>
                  </a:lnTo>
                  <a:lnTo>
                    <a:pt x="5396268" y="184404"/>
                  </a:lnTo>
                  <a:lnTo>
                    <a:pt x="5399062" y="185559"/>
                  </a:lnTo>
                  <a:lnTo>
                    <a:pt x="5400370" y="188671"/>
                  </a:lnTo>
                  <a:lnTo>
                    <a:pt x="5399608" y="194475"/>
                  </a:lnTo>
                  <a:lnTo>
                    <a:pt x="5407901" y="194995"/>
                  </a:lnTo>
                  <a:lnTo>
                    <a:pt x="5414061" y="192379"/>
                  </a:lnTo>
                  <a:lnTo>
                    <a:pt x="5418467" y="187185"/>
                  </a:lnTo>
                  <a:lnTo>
                    <a:pt x="5421528" y="179971"/>
                  </a:lnTo>
                  <a:close/>
                </a:path>
                <a:path w="7872095" h="3855720">
                  <a:moveTo>
                    <a:pt x="5548122" y="143002"/>
                  </a:moveTo>
                  <a:lnTo>
                    <a:pt x="5543855" y="143776"/>
                  </a:lnTo>
                  <a:lnTo>
                    <a:pt x="5537936" y="141960"/>
                  </a:lnTo>
                  <a:lnTo>
                    <a:pt x="5537238" y="147726"/>
                  </a:lnTo>
                  <a:lnTo>
                    <a:pt x="5541492" y="147104"/>
                  </a:lnTo>
                  <a:lnTo>
                    <a:pt x="5547360" y="148894"/>
                  </a:lnTo>
                  <a:lnTo>
                    <a:pt x="5548122" y="143002"/>
                  </a:lnTo>
                  <a:close/>
                </a:path>
                <a:path w="7872095" h="3855720">
                  <a:moveTo>
                    <a:pt x="5577840" y="3853015"/>
                  </a:moveTo>
                  <a:lnTo>
                    <a:pt x="5576341" y="3842308"/>
                  </a:lnTo>
                  <a:lnTo>
                    <a:pt x="5569026" y="3842181"/>
                  </a:lnTo>
                  <a:lnTo>
                    <a:pt x="5568912" y="3847300"/>
                  </a:lnTo>
                  <a:lnTo>
                    <a:pt x="5565902" y="3848176"/>
                  </a:lnTo>
                  <a:lnTo>
                    <a:pt x="5565127" y="3852265"/>
                  </a:lnTo>
                  <a:lnTo>
                    <a:pt x="5570906" y="3851757"/>
                  </a:lnTo>
                  <a:lnTo>
                    <a:pt x="5577840" y="3853015"/>
                  </a:lnTo>
                  <a:close/>
                </a:path>
                <a:path w="7872095" h="3855720">
                  <a:moveTo>
                    <a:pt x="5587543" y="143916"/>
                  </a:moveTo>
                  <a:lnTo>
                    <a:pt x="5581027" y="139992"/>
                  </a:lnTo>
                  <a:lnTo>
                    <a:pt x="5578932" y="144970"/>
                  </a:lnTo>
                  <a:lnTo>
                    <a:pt x="5581142" y="149428"/>
                  </a:lnTo>
                  <a:lnTo>
                    <a:pt x="5587543" y="143916"/>
                  </a:lnTo>
                  <a:close/>
                </a:path>
                <a:path w="7872095" h="3855720">
                  <a:moveTo>
                    <a:pt x="5598338" y="3842715"/>
                  </a:moveTo>
                  <a:lnTo>
                    <a:pt x="5595429" y="3843921"/>
                  </a:lnTo>
                  <a:lnTo>
                    <a:pt x="5591086" y="3842918"/>
                  </a:lnTo>
                  <a:lnTo>
                    <a:pt x="5590908" y="3847706"/>
                  </a:lnTo>
                  <a:lnTo>
                    <a:pt x="5593766" y="3846703"/>
                  </a:lnTo>
                  <a:lnTo>
                    <a:pt x="5598147" y="3847706"/>
                  </a:lnTo>
                  <a:lnTo>
                    <a:pt x="5598338" y="3842715"/>
                  </a:lnTo>
                  <a:close/>
                </a:path>
                <a:path w="7872095" h="3855720">
                  <a:moveTo>
                    <a:pt x="5607418" y="2100275"/>
                  </a:moveTo>
                  <a:lnTo>
                    <a:pt x="5589435" y="2100275"/>
                  </a:lnTo>
                  <a:lnTo>
                    <a:pt x="5589308" y="2087575"/>
                  </a:lnTo>
                  <a:lnTo>
                    <a:pt x="5580024" y="2100275"/>
                  </a:lnTo>
                  <a:lnTo>
                    <a:pt x="5576925" y="2100275"/>
                  </a:lnTo>
                  <a:lnTo>
                    <a:pt x="5579808" y="2112975"/>
                  </a:lnTo>
                  <a:lnTo>
                    <a:pt x="5572366" y="2112975"/>
                  </a:lnTo>
                  <a:lnTo>
                    <a:pt x="5576925" y="2100275"/>
                  </a:lnTo>
                  <a:lnTo>
                    <a:pt x="5552668" y="2100275"/>
                  </a:lnTo>
                  <a:lnTo>
                    <a:pt x="5555640" y="2087575"/>
                  </a:lnTo>
                  <a:lnTo>
                    <a:pt x="5553761" y="2074875"/>
                  </a:lnTo>
                  <a:lnTo>
                    <a:pt x="5548769" y="2062175"/>
                  </a:lnTo>
                  <a:lnTo>
                    <a:pt x="5542369" y="2062175"/>
                  </a:lnTo>
                  <a:lnTo>
                    <a:pt x="5546737" y="2074875"/>
                  </a:lnTo>
                  <a:lnTo>
                    <a:pt x="5547576" y="2087575"/>
                  </a:lnTo>
                  <a:lnTo>
                    <a:pt x="5544731" y="2087575"/>
                  </a:lnTo>
                  <a:lnTo>
                    <a:pt x="5538038" y="2100275"/>
                  </a:lnTo>
                  <a:lnTo>
                    <a:pt x="5524652" y="2087575"/>
                  </a:lnTo>
                  <a:lnTo>
                    <a:pt x="5483364" y="2087575"/>
                  </a:lnTo>
                  <a:lnTo>
                    <a:pt x="5483237" y="2100275"/>
                  </a:lnTo>
                  <a:lnTo>
                    <a:pt x="5475732" y="2100275"/>
                  </a:lnTo>
                  <a:lnTo>
                    <a:pt x="5469534" y="2112975"/>
                  </a:lnTo>
                  <a:lnTo>
                    <a:pt x="5464594" y="2112975"/>
                  </a:lnTo>
                  <a:lnTo>
                    <a:pt x="5460860" y="2125675"/>
                  </a:lnTo>
                  <a:lnTo>
                    <a:pt x="5483618" y="2125675"/>
                  </a:lnTo>
                  <a:lnTo>
                    <a:pt x="5482869" y="2112975"/>
                  </a:lnTo>
                  <a:lnTo>
                    <a:pt x="5495391" y="2112975"/>
                  </a:lnTo>
                  <a:lnTo>
                    <a:pt x="5497690" y="2100275"/>
                  </a:lnTo>
                  <a:lnTo>
                    <a:pt x="5516359" y="2100275"/>
                  </a:lnTo>
                  <a:lnTo>
                    <a:pt x="5519483" y="2112975"/>
                  </a:lnTo>
                  <a:lnTo>
                    <a:pt x="5570791" y="2112975"/>
                  </a:lnTo>
                  <a:lnTo>
                    <a:pt x="5568454" y="2125675"/>
                  </a:lnTo>
                  <a:lnTo>
                    <a:pt x="5588673" y="2125675"/>
                  </a:lnTo>
                  <a:lnTo>
                    <a:pt x="5592419" y="2112975"/>
                  </a:lnTo>
                  <a:lnTo>
                    <a:pt x="5605780" y="2112975"/>
                  </a:lnTo>
                  <a:lnTo>
                    <a:pt x="5607418" y="2100275"/>
                  </a:lnTo>
                  <a:close/>
                </a:path>
                <a:path w="7872095" h="3855720">
                  <a:moveTo>
                    <a:pt x="5740197" y="195275"/>
                  </a:moveTo>
                  <a:lnTo>
                    <a:pt x="5736602" y="182575"/>
                  </a:lnTo>
                  <a:lnTo>
                    <a:pt x="5725782" y="182575"/>
                  </a:lnTo>
                  <a:lnTo>
                    <a:pt x="5727039" y="195275"/>
                  </a:lnTo>
                  <a:lnTo>
                    <a:pt x="5740197" y="195275"/>
                  </a:lnTo>
                  <a:close/>
                </a:path>
                <a:path w="7872095" h="3855720">
                  <a:moveTo>
                    <a:pt x="5937631" y="182575"/>
                  </a:moveTo>
                  <a:lnTo>
                    <a:pt x="5936666" y="169875"/>
                  </a:lnTo>
                  <a:lnTo>
                    <a:pt x="5929858" y="169875"/>
                  </a:lnTo>
                  <a:lnTo>
                    <a:pt x="5913971" y="182575"/>
                  </a:lnTo>
                  <a:lnTo>
                    <a:pt x="5925883" y="182575"/>
                  </a:lnTo>
                  <a:lnTo>
                    <a:pt x="5920384" y="195275"/>
                  </a:lnTo>
                  <a:lnTo>
                    <a:pt x="5916854" y="207975"/>
                  </a:lnTo>
                  <a:lnTo>
                    <a:pt x="5922607" y="207975"/>
                  </a:lnTo>
                  <a:lnTo>
                    <a:pt x="5925680" y="195275"/>
                  </a:lnTo>
                  <a:lnTo>
                    <a:pt x="5932487" y="195275"/>
                  </a:lnTo>
                  <a:lnTo>
                    <a:pt x="5929439" y="182575"/>
                  </a:lnTo>
                  <a:lnTo>
                    <a:pt x="5937631" y="182575"/>
                  </a:lnTo>
                  <a:close/>
                </a:path>
                <a:path w="7872095" h="3855720">
                  <a:moveTo>
                    <a:pt x="6085306" y="296875"/>
                  </a:moveTo>
                  <a:lnTo>
                    <a:pt x="6079795" y="284175"/>
                  </a:lnTo>
                  <a:lnTo>
                    <a:pt x="6077128" y="284175"/>
                  </a:lnTo>
                  <a:lnTo>
                    <a:pt x="6073978" y="296875"/>
                  </a:lnTo>
                  <a:lnTo>
                    <a:pt x="6085306" y="296875"/>
                  </a:lnTo>
                  <a:close/>
                </a:path>
                <a:path w="7872095" h="3855720">
                  <a:moveTo>
                    <a:pt x="6085306" y="271475"/>
                  </a:moveTo>
                  <a:lnTo>
                    <a:pt x="6081712" y="271475"/>
                  </a:lnTo>
                  <a:lnTo>
                    <a:pt x="6080645" y="284175"/>
                  </a:lnTo>
                  <a:lnTo>
                    <a:pt x="6085052" y="284175"/>
                  </a:lnTo>
                  <a:lnTo>
                    <a:pt x="6085306" y="271475"/>
                  </a:lnTo>
                  <a:close/>
                </a:path>
                <a:path w="7872095" h="3855720">
                  <a:moveTo>
                    <a:pt x="6314465" y="145618"/>
                  </a:moveTo>
                  <a:lnTo>
                    <a:pt x="6311709" y="146685"/>
                  </a:lnTo>
                  <a:lnTo>
                    <a:pt x="6307480" y="145707"/>
                  </a:lnTo>
                  <a:lnTo>
                    <a:pt x="6307328" y="150495"/>
                  </a:lnTo>
                  <a:lnTo>
                    <a:pt x="6310109" y="149479"/>
                  </a:lnTo>
                  <a:lnTo>
                    <a:pt x="6314287" y="150444"/>
                  </a:lnTo>
                  <a:lnTo>
                    <a:pt x="6314465" y="145618"/>
                  </a:lnTo>
                  <a:close/>
                </a:path>
                <a:path w="7872095" h="3855720">
                  <a:moveTo>
                    <a:pt x="6346317" y="145973"/>
                  </a:moveTo>
                  <a:lnTo>
                    <a:pt x="6343586" y="147027"/>
                  </a:lnTo>
                  <a:lnTo>
                    <a:pt x="6339345" y="146062"/>
                  </a:lnTo>
                  <a:lnTo>
                    <a:pt x="6339179" y="150850"/>
                  </a:lnTo>
                  <a:lnTo>
                    <a:pt x="6341973" y="149809"/>
                  </a:lnTo>
                  <a:lnTo>
                    <a:pt x="6346215" y="150774"/>
                  </a:lnTo>
                  <a:lnTo>
                    <a:pt x="6346317" y="145973"/>
                  </a:lnTo>
                  <a:close/>
                </a:path>
                <a:path w="7872095" h="3855720">
                  <a:moveTo>
                    <a:pt x="6413995" y="152615"/>
                  </a:moveTo>
                  <a:lnTo>
                    <a:pt x="6413703" y="146659"/>
                  </a:lnTo>
                  <a:lnTo>
                    <a:pt x="6408572" y="149745"/>
                  </a:lnTo>
                  <a:lnTo>
                    <a:pt x="6413995" y="152615"/>
                  </a:lnTo>
                  <a:close/>
                </a:path>
                <a:path w="7872095" h="3855720">
                  <a:moveTo>
                    <a:pt x="6417742" y="145770"/>
                  </a:moveTo>
                  <a:lnTo>
                    <a:pt x="6415697" y="141655"/>
                  </a:lnTo>
                  <a:lnTo>
                    <a:pt x="6413754" y="141630"/>
                  </a:lnTo>
                  <a:lnTo>
                    <a:pt x="6411239" y="131991"/>
                  </a:lnTo>
                  <a:lnTo>
                    <a:pt x="6400990" y="132956"/>
                  </a:lnTo>
                  <a:lnTo>
                    <a:pt x="6388265" y="138150"/>
                  </a:lnTo>
                  <a:lnTo>
                    <a:pt x="6378295" y="141236"/>
                  </a:lnTo>
                  <a:lnTo>
                    <a:pt x="6372428" y="137020"/>
                  </a:lnTo>
                  <a:lnTo>
                    <a:pt x="6365367" y="137299"/>
                  </a:lnTo>
                  <a:lnTo>
                    <a:pt x="6358572" y="140754"/>
                  </a:lnTo>
                  <a:lnTo>
                    <a:pt x="6353492" y="146024"/>
                  </a:lnTo>
                  <a:lnTo>
                    <a:pt x="6370333" y="147015"/>
                  </a:lnTo>
                  <a:lnTo>
                    <a:pt x="6384620" y="147535"/>
                  </a:lnTo>
                  <a:lnTo>
                    <a:pt x="6398425" y="146202"/>
                  </a:lnTo>
                  <a:lnTo>
                    <a:pt x="6413741" y="141630"/>
                  </a:lnTo>
                  <a:lnTo>
                    <a:pt x="6413703" y="146659"/>
                  </a:lnTo>
                  <a:lnTo>
                    <a:pt x="6417742" y="145770"/>
                  </a:lnTo>
                  <a:close/>
                </a:path>
                <a:path w="7872095" h="3855720">
                  <a:moveTo>
                    <a:pt x="6420040" y="2049475"/>
                  </a:moveTo>
                  <a:lnTo>
                    <a:pt x="6412636" y="2062175"/>
                  </a:lnTo>
                  <a:lnTo>
                    <a:pt x="6416472" y="2062175"/>
                  </a:lnTo>
                  <a:lnTo>
                    <a:pt x="6420040" y="2049475"/>
                  </a:lnTo>
                  <a:close/>
                </a:path>
                <a:path w="7872095" h="3855720">
                  <a:moveTo>
                    <a:pt x="6431724" y="138252"/>
                  </a:moveTo>
                  <a:lnTo>
                    <a:pt x="6428841" y="134048"/>
                  </a:lnTo>
                  <a:lnTo>
                    <a:pt x="6424473" y="131711"/>
                  </a:lnTo>
                  <a:lnTo>
                    <a:pt x="6424727" y="139585"/>
                  </a:lnTo>
                  <a:lnTo>
                    <a:pt x="6423838" y="149123"/>
                  </a:lnTo>
                  <a:lnTo>
                    <a:pt x="6431445" y="146850"/>
                  </a:lnTo>
                  <a:lnTo>
                    <a:pt x="6431724" y="138252"/>
                  </a:lnTo>
                  <a:close/>
                </a:path>
                <a:path w="7872095" h="3855720">
                  <a:moveTo>
                    <a:pt x="6479578" y="115036"/>
                  </a:moveTo>
                  <a:lnTo>
                    <a:pt x="6477825" y="112344"/>
                  </a:lnTo>
                  <a:lnTo>
                    <a:pt x="6476860" y="110947"/>
                  </a:lnTo>
                  <a:lnTo>
                    <a:pt x="6472390" y="114820"/>
                  </a:lnTo>
                  <a:lnTo>
                    <a:pt x="6474231" y="117373"/>
                  </a:lnTo>
                  <a:lnTo>
                    <a:pt x="6475196" y="118706"/>
                  </a:lnTo>
                  <a:lnTo>
                    <a:pt x="6479578" y="115036"/>
                  </a:lnTo>
                  <a:close/>
                </a:path>
                <a:path w="7872095" h="3855720">
                  <a:moveTo>
                    <a:pt x="6520447" y="97878"/>
                  </a:moveTo>
                  <a:lnTo>
                    <a:pt x="6517691" y="98996"/>
                  </a:lnTo>
                  <a:lnTo>
                    <a:pt x="6513449" y="98018"/>
                  </a:lnTo>
                  <a:lnTo>
                    <a:pt x="6513271" y="102831"/>
                  </a:lnTo>
                  <a:lnTo>
                    <a:pt x="6516103" y="101701"/>
                  </a:lnTo>
                  <a:lnTo>
                    <a:pt x="6520281" y="102831"/>
                  </a:lnTo>
                  <a:lnTo>
                    <a:pt x="6520447" y="97878"/>
                  </a:lnTo>
                  <a:close/>
                </a:path>
                <a:path w="7872095" h="3855720">
                  <a:moveTo>
                    <a:pt x="6530835" y="127990"/>
                  </a:moveTo>
                  <a:lnTo>
                    <a:pt x="6522364" y="127215"/>
                  </a:lnTo>
                  <a:lnTo>
                    <a:pt x="6515900" y="129298"/>
                  </a:lnTo>
                  <a:lnTo>
                    <a:pt x="6509804" y="131864"/>
                  </a:lnTo>
                  <a:lnTo>
                    <a:pt x="6502451" y="132562"/>
                  </a:lnTo>
                  <a:lnTo>
                    <a:pt x="6495021" y="131572"/>
                  </a:lnTo>
                  <a:lnTo>
                    <a:pt x="6489001" y="128905"/>
                  </a:lnTo>
                  <a:lnTo>
                    <a:pt x="6484391" y="129298"/>
                  </a:lnTo>
                  <a:lnTo>
                    <a:pt x="6481178" y="137477"/>
                  </a:lnTo>
                  <a:lnTo>
                    <a:pt x="6512992" y="137795"/>
                  </a:lnTo>
                  <a:lnTo>
                    <a:pt x="6516598" y="134061"/>
                  </a:lnTo>
                  <a:lnTo>
                    <a:pt x="6522390" y="133502"/>
                  </a:lnTo>
                  <a:lnTo>
                    <a:pt x="6527940" y="132651"/>
                  </a:lnTo>
                  <a:lnTo>
                    <a:pt x="6530835" y="127990"/>
                  </a:lnTo>
                  <a:close/>
                </a:path>
                <a:path w="7872095" h="3855720">
                  <a:moveTo>
                    <a:pt x="6778942" y="2062175"/>
                  </a:moveTo>
                  <a:lnTo>
                    <a:pt x="6756641" y="2062175"/>
                  </a:lnTo>
                  <a:lnTo>
                    <a:pt x="6758673" y="2074875"/>
                  </a:lnTo>
                  <a:lnTo>
                    <a:pt x="6767042" y="2074875"/>
                  </a:lnTo>
                  <a:lnTo>
                    <a:pt x="6764020" y="2087575"/>
                  </a:lnTo>
                  <a:lnTo>
                    <a:pt x="6769989" y="2087575"/>
                  </a:lnTo>
                  <a:lnTo>
                    <a:pt x="6773329" y="2074875"/>
                  </a:lnTo>
                  <a:lnTo>
                    <a:pt x="6775729" y="2074875"/>
                  </a:lnTo>
                  <a:lnTo>
                    <a:pt x="6778942" y="2062175"/>
                  </a:lnTo>
                  <a:close/>
                </a:path>
                <a:path w="7872095" h="3855720">
                  <a:moveTo>
                    <a:pt x="7068464" y="131064"/>
                  </a:moveTo>
                  <a:lnTo>
                    <a:pt x="7064299" y="127698"/>
                  </a:lnTo>
                  <a:lnTo>
                    <a:pt x="7059422" y="128447"/>
                  </a:lnTo>
                  <a:lnTo>
                    <a:pt x="7057669" y="133438"/>
                  </a:lnTo>
                  <a:lnTo>
                    <a:pt x="7059828" y="133819"/>
                  </a:lnTo>
                  <a:lnTo>
                    <a:pt x="7061797" y="134251"/>
                  </a:lnTo>
                  <a:lnTo>
                    <a:pt x="7061136" y="138531"/>
                  </a:lnTo>
                  <a:lnTo>
                    <a:pt x="7068083" y="138417"/>
                  </a:lnTo>
                  <a:lnTo>
                    <a:pt x="7068464" y="131064"/>
                  </a:lnTo>
                  <a:close/>
                </a:path>
                <a:path w="7872095" h="3855720">
                  <a:moveTo>
                    <a:pt x="7085431" y="138163"/>
                  </a:moveTo>
                  <a:lnTo>
                    <a:pt x="7079056" y="132613"/>
                  </a:lnTo>
                  <a:lnTo>
                    <a:pt x="7074243" y="134721"/>
                  </a:lnTo>
                  <a:lnTo>
                    <a:pt x="7075017" y="138557"/>
                  </a:lnTo>
                  <a:lnTo>
                    <a:pt x="7085431" y="138163"/>
                  </a:lnTo>
                  <a:close/>
                </a:path>
                <a:path w="7872095" h="3855720">
                  <a:moveTo>
                    <a:pt x="7091591" y="138137"/>
                  </a:moveTo>
                  <a:lnTo>
                    <a:pt x="7085431" y="138163"/>
                  </a:lnTo>
                  <a:lnTo>
                    <a:pt x="7087806" y="143725"/>
                  </a:lnTo>
                  <a:lnTo>
                    <a:pt x="7091121" y="141859"/>
                  </a:lnTo>
                  <a:lnTo>
                    <a:pt x="7091591" y="138137"/>
                  </a:lnTo>
                  <a:close/>
                </a:path>
                <a:path w="7872095" h="3855720">
                  <a:moveTo>
                    <a:pt x="7118324" y="140233"/>
                  </a:moveTo>
                  <a:lnTo>
                    <a:pt x="7116521" y="137693"/>
                  </a:lnTo>
                  <a:lnTo>
                    <a:pt x="7115569" y="136207"/>
                  </a:lnTo>
                  <a:lnTo>
                    <a:pt x="7111301" y="139992"/>
                  </a:lnTo>
                  <a:lnTo>
                    <a:pt x="7113105" y="142621"/>
                  </a:lnTo>
                  <a:lnTo>
                    <a:pt x="7114108" y="144018"/>
                  </a:lnTo>
                  <a:lnTo>
                    <a:pt x="7118324" y="140233"/>
                  </a:lnTo>
                  <a:close/>
                </a:path>
                <a:path w="7872095" h="3855720">
                  <a:moveTo>
                    <a:pt x="7172147" y="156743"/>
                  </a:moveTo>
                  <a:lnTo>
                    <a:pt x="7167753" y="151193"/>
                  </a:lnTo>
                  <a:lnTo>
                    <a:pt x="7163663" y="153225"/>
                  </a:lnTo>
                  <a:lnTo>
                    <a:pt x="7163816" y="157022"/>
                  </a:lnTo>
                  <a:lnTo>
                    <a:pt x="7172147" y="156743"/>
                  </a:lnTo>
                  <a:close/>
                </a:path>
                <a:path w="7872095" h="3855720">
                  <a:moveTo>
                    <a:pt x="7180605" y="160286"/>
                  </a:moveTo>
                  <a:lnTo>
                    <a:pt x="7180466" y="156489"/>
                  </a:lnTo>
                  <a:lnTo>
                    <a:pt x="7172147" y="156743"/>
                  </a:lnTo>
                  <a:lnTo>
                    <a:pt x="7176529" y="162306"/>
                  </a:lnTo>
                  <a:lnTo>
                    <a:pt x="7180605" y="160286"/>
                  </a:lnTo>
                  <a:close/>
                </a:path>
                <a:path w="7872095" h="3855720">
                  <a:moveTo>
                    <a:pt x="7182040" y="121666"/>
                  </a:moveTo>
                  <a:lnTo>
                    <a:pt x="7179411" y="122910"/>
                  </a:lnTo>
                  <a:lnTo>
                    <a:pt x="7175220" y="121869"/>
                  </a:lnTo>
                  <a:lnTo>
                    <a:pt x="7175233" y="126834"/>
                  </a:lnTo>
                  <a:lnTo>
                    <a:pt x="7177887" y="125590"/>
                  </a:lnTo>
                  <a:lnTo>
                    <a:pt x="7182002" y="126466"/>
                  </a:lnTo>
                  <a:lnTo>
                    <a:pt x="7182040" y="121666"/>
                  </a:lnTo>
                  <a:close/>
                </a:path>
                <a:path w="7872095" h="3855720">
                  <a:moveTo>
                    <a:pt x="7301446" y="2036775"/>
                  </a:moveTo>
                  <a:lnTo>
                    <a:pt x="7297420" y="2024075"/>
                  </a:lnTo>
                  <a:lnTo>
                    <a:pt x="7293127" y="2024075"/>
                  </a:lnTo>
                  <a:lnTo>
                    <a:pt x="7301446" y="2036775"/>
                  </a:lnTo>
                  <a:close/>
                </a:path>
                <a:path w="7872095" h="3855720">
                  <a:moveTo>
                    <a:pt x="7417511" y="1554175"/>
                  </a:moveTo>
                  <a:lnTo>
                    <a:pt x="7415200" y="1541475"/>
                  </a:lnTo>
                  <a:lnTo>
                    <a:pt x="7410983" y="1554175"/>
                  </a:lnTo>
                  <a:lnTo>
                    <a:pt x="7417511" y="1554175"/>
                  </a:lnTo>
                  <a:close/>
                </a:path>
                <a:path w="7872095" h="3855720">
                  <a:moveTo>
                    <a:pt x="7586764" y="1541475"/>
                  </a:moveTo>
                  <a:lnTo>
                    <a:pt x="7578357" y="1541475"/>
                  </a:lnTo>
                  <a:lnTo>
                    <a:pt x="7579157" y="1528775"/>
                  </a:lnTo>
                  <a:lnTo>
                    <a:pt x="7580262" y="1528775"/>
                  </a:lnTo>
                  <a:lnTo>
                    <a:pt x="7572565" y="1516075"/>
                  </a:lnTo>
                  <a:lnTo>
                    <a:pt x="7566584" y="1528775"/>
                  </a:lnTo>
                  <a:lnTo>
                    <a:pt x="7558164" y="1528775"/>
                  </a:lnTo>
                  <a:lnTo>
                    <a:pt x="7560170" y="1541475"/>
                  </a:lnTo>
                  <a:lnTo>
                    <a:pt x="7560843" y="1541475"/>
                  </a:lnTo>
                  <a:lnTo>
                    <a:pt x="7561326" y="1554175"/>
                  </a:lnTo>
                  <a:lnTo>
                    <a:pt x="7583678" y="1554175"/>
                  </a:lnTo>
                  <a:lnTo>
                    <a:pt x="7586764" y="1541475"/>
                  </a:lnTo>
                  <a:close/>
                </a:path>
                <a:path w="7872095" h="3855720">
                  <a:moveTo>
                    <a:pt x="7654290" y="258775"/>
                  </a:moveTo>
                  <a:lnTo>
                    <a:pt x="7631671" y="271475"/>
                  </a:lnTo>
                  <a:lnTo>
                    <a:pt x="7630769" y="271475"/>
                  </a:lnTo>
                  <a:lnTo>
                    <a:pt x="7640561" y="284175"/>
                  </a:lnTo>
                  <a:lnTo>
                    <a:pt x="7639380" y="271475"/>
                  </a:lnTo>
                  <a:lnTo>
                    <a:pt x="7653693" y="271475"/>
                  </a:lnTo>
                  <a:lnTo>
                    <a:pt x="7654290" y="258775"/>
                  </a:lnTo>
                  <a:close/>
                </a:path>
                <a:path w="7872095" h="3855720">
                  <a:moveTo>
                    <a:pt x="7660805" y="677875"/>
                  </a:moveTo>
                  <a:lnTo>
                    <a:pt x="7650874" y="677875"/>
                  </a:lnTo>
                  <a:lnTo>
                    <a:pt x="7653248" y="690575"/>
                  </a:lnTo>
                  <a:lnTo>
                    <a:pt x="7660399" y="690575"/>
                  </a:lnTo>
                  <a:lnTo>
                    <a:pt x="7660805" y="677875"/>
                  </a:lnTo>
                  <a:close/>
                </a:path>
                <a:path w="7872095" h="3855720">
                  <a:moveTo>
                    <a:pt x="7669517" y="1287475"/>
                  </a:moveTo>
                  <a:lnTo>
                    <a:pt x="7659332" y="1287475"/>
                  </a:lnTo>
                  <a:lnTo>
                    <a:pt x="7654976" y="1300175"/>
                  </a:lnTo>
                  <a:lnTo>
                    <a:pt x="7664450" y="1300175"/>
                  </a:lnTo>
                  <a:lnTo>
                    <a:pt x="7669517" y="1287475"/>
                  </a:lnTo>
                  <a:close/>
                </a:path>
                <a:path w="7872095" h="3855720">
                  <a:moveTo>
                    <a:pt x="7682014" y="1985975"/>
                  </a:moveTo>
                  <a:lnTo>
                    <a:pt x="7676210" y="1973275"/>
                  </a:lnTo>
                  <a:lnTo>
                    <a:pt x="7667917" y="1985975"/>
                  </a:lnTo>
                  <a:lnTo>
                    <a:pt x="7682014" y="1985975"/>
                  </a:lnTo>
                  <a:close/>
                </a:path>
                <a:path w="7872095" h="3855720">
                  <a:moveTo>
                    <a:pt x="7694790" y="1617675"/>
                  </a:moveTo>
                  <a:lnTo>
                    <a:pt x="7694600" y="1604975"/>
                  </a:lnTo>
                  <a:lnTo>
                    <a:pt x="7688275" y="1604975"/>
                  </a:lnTo>
                  <a:lnTo>
                    <a:pt x="7694790" y="1617675"/>
                  </a:lnTo>
                  <a:close/>
                </a:path>
                <a:path w="7872095" h="3855720">
                  <a:moveTo>
                    <a:pt x="7744142" y="766775"/>
                  </a:moveTo>
                  <a:lnTo>
                    <a:pt x="7743888" y="754075"/>
                  </a:lnTo>
                  <a:lnTo>
                    <a:pt x="7734147" y="754075"/>
                  </a:lnTo>
                  <a:lnTo>
                    <a:pt x="7744142" y="766775"/>
                  </a:lnTo>
                  <a:close/>
                </a:path>
                <a:path w="7872095" h="3855720">
                  <a:moveTo>
                    <a:pt x="7744269" y="1109675"/>
                  </a:moveTo>
                  <a:lnTo>
                    <a:pt x="7737945" y="1109675"/>
                  </a:lnTo>
                  <a:lnTo>
                    <a:pt x="7738529" y="1122375"/>
                  </a:lnTo>
                  <a:lnTo>
                    <a:pt x="7744041" y="1122375"/>
                  </a:lnTo>
                  <a:lnTo>
                    <a:pt x="7744269" y="1109675"/>
                  </a:lnTo>
                  <a:close/>
                </a:path>
                <a:path w="7872095" h="3855720">
                  <a:moveTo>
                    <a:pt x="7758252" y="1973275"/>
                  </a:moveTo>
                  <a:lnTo>
                    <a:pt x="7686459" y="1973275"/>
                  </a:lnTo>
                  <a:lnTo>
                    <a:pt x="7685887" y="1985975"/>
                  </a:lnTo>
                  <a:lnTo>
                    <a:pt x="7757820" y="1985975"/>
                  </a:lnTo>
                  <a:lnTo>
                    <a:pt x="7758252" y="1973275"/>
                  </a:lnTo>
                  <a:close/>
                </a:path>
                <a:path w="7872095" h="3855720">
                  <a:moveTo>
                    <a:pt x="7774711" y="728675"/>
                  </a:moveTo>
                  <a:lnTo>
                    <a:pt x="7689901" y="728675"/>
                  </a:lnTo>
                  <a:lnTo>
                    <a:pt x="7688872" y="741375"/>
                  </a:lnTo>
                  <a:lnTo>
                    <a:pt x="7685964" y="754075"/>
                  </a:lnTo>
                  <a:lnTo>
                    <a:pt x="7685468" y="766775"/>
                  </a:lnTo>
                  <a:lnTo>
                    <a:pt x="7691691" y="779475"/>
                  </a:lnTo>
                  <a:lnTo>
                    <a:pt x="7697203" y="779475"/>
                  </a:lnTo>
                  <a:lnTo>
                    <a:pt x="7688288" y="766775"/>
                  </a:lnTo>
                  <a:lnTo>
                    <a:pt x="7697965" y="766775"/>
                  </a:lnTo>
                  <a:lnTo>
                    <a:pt x="7700150" y="779475"/>
                  </a:lnTo>
                  <a:lnTo>
                    <a:pt x="7709395" y="779475"/>
                  </a:lnTo>
                  <a:lnTo>
                    <a:pt x="7709395" y="766775"/>
                  </a:lnTo>
                  <a:lnTo>
                    <a:pt x="7706893" y="754075"/>
                  </a:lnTo>
                  <a:lnTo>
                    <a:pt x="7729982" y="754075"/>
                  </a:lnTo>
                  <a:lnTo>
                    <a:pt x="7729144" y="766775"/>
                  </a:lnTo>
                  <a:lnTo>
                    <a:pt x="7733690" y="766775"/>
                  </a:lnTo>
                  <a:lnTo>
                    <a:pt x="7734147" y="754075"/>
                  </a:lnTo>
                  <a:lnTo>
                    <a:pt x="7734020" y="754075"/>
                  </a:lnTo>
                  <a:lnTo>
                    <a:pt x="7721562" y="741375"/>
                  </a:lnTo>
                  <a:lnTo>
                    <a:pt x="7774368" y="741375"/>
                  </a:lnTo>
                  <a:lnTo>
                    <a:pt x="7774711" y="728675"/>
                  </a:lnTo>
                  <a:close/>
                </a:path>
                <a:path w="7872095" h="3855720">
                  <a:moveTo>
                    <a:pt x="7801762" y="1592275"/>
                  </a:moveTo>
                  <a:lnTo>
                    <a:pt x="7796035" y="1592275"/>
                  </a:lnTo>
                  <a:lnTo>
                    <a:pt x="7777569" y="1604975"/>
                  </a:lnTo>
                  <a:lnTo>
                    <a:pt x="7798943" y="1604975"/>
                  </a:lnTo>
                  <a:lnTo>
                    <a:pt x="7801762" y="1592275"/>
                  </a:lnTo>
                  <a:close/>
                </a:path>
                <a:path w="7872095" h="3855720">
                  <a:moveTo>
                    <a:pt x="7871815" y="1795475"/>
                  </a:moveTo>
                  <a:lnTo>
                    <a:pt x="7870190" y="1795475"/>
                  </a:lnTo>
                  <a:lnTo>
                    <a:pt x="7865567" y="1782775"/>
                  </a:lnTo>
                  <a:lnTo>
                    <a:pt x="7860017" y="1782775"/>
                  </a:lnTo>
                  <a:lnTo>
                    <a:pt x="7855598" y="1770075"/>
                  </a:lnTo>
                  <a:lnTo>
                    <a:pt x="7858290" y="1770075"/>
                  </a:lnTo>
                  <a:lnTo>
                    <a:pt x="7859077" y="1757375"/>
                  </a:lnTo>
                  <a:lnTo>
                    <a:pt x="7848460" y="1757375"/>
                  </a:lnTo>
                  <a:lnTo>
                    <a:pt x="7846593" y="1744675"/>
                  </a:lnTo>
                  <a:lnTo>
                    <a:pt x="7849375" y="1731975"/>
                  </a:lnTo>
                  <a:lnTo>
                    <a:pt x="7841196" y="1731975"/>
                  </a:lnTo>
                  <a:lnTo>
                    <a:pt x="7838199" y="1719275"/>
                  </a:lnTo>
                  <a:lnTo>
                    <a:pt x="7847101" y="1719275"/>
                  </a:lnTo>
                  <a:lnTo>
                    <a:pt x="7846111" y="1706575"/>
                  </a:lnTo>
                  <a:lnTo>
                    <a:pt x="7848054" y="1693875"/>
                  </a:lnTo>
                  <a:lnTo>
                    <a:pt x="7832839" y="1693875"/>
                  </a:lnTo>
                  <a:lnTo>
                    <a:pt x="7831569" y="1681175"/>
                  </a:lnTo>
                  <a:lnTo>
                    <a:pt x="7833754" y="1681175"/>
                  </a:lnTo>
                  <a:lnTo>
                    <a:pt x="7837132" y="1668475"/>
                  </a:lnTo>
                  <a:lnTo>
                    <a:pt x="7832128" y="1668475"/>
                  </a:lnTo>
                  <a:lnTo>
                    <a:pt x="7831442" y="1655775"/>
                  </a:lnTo>
                  <a:lnTo>
                    <a:pt x="7835379" y="1655775"/>
                  </a:lnTo>
                  <a:lnTo>
                    <a:pt x="7841793" y="1643075"/>
                  </a:lnTo>
                  <a:lnTo>
                    <a:pt x="7847355" y="1643075"/>
                  </a:lnTo>
                  <a:lnTo>
                    <a:pt x="7848752" y="1630375"/>
                  </a:lnTo>
                  <a:lnTo>
                    <a:pt x="7842859" y="1630375"/>
                  </a:lnTo>
                  <a:lnTo>
                    <a:pt x="7839507" y="1643075"/>
                  </a:lnTo>
                  <a:lnTo>
                    <a:pt x="7830769" y="1643075"/>
                  </a:lnTo>
                  <a:lnTo>
                    <a:pt x="7827391" y="1655775"/>
                  </a:lnTo>
                  <a:lnTo>
                    <a:pt x="7816494" y="1655775"/>
                  </a:lnTo>
                  <a:lnTo>
                    <a:pt x="7813522" y="1668475"/>
                  </a:lnTo>
                  <a:lnTo>
                    <a:pt x="7787449" y="1668475"/>
                  </a:lnTo>
                  <a:lnTo>
                    <a:pt x="7787449" y="1858975"/>
                  </a:lnTo>
                  <a:lnTo>
                    <a:pt x="7766444" y="1858975"/>
                  </a:lnTo>
                  <a:lnTo>
                    <a:pt x="7756944" y="1846275"/>
                  </a:lnTo>
                  <a:lnTo>
                    <a:pt x="7786941" y="1846275"/>
                  </a:lnTo>
                  <a:lnTo>
                    <a:pt x="7787449" y="1858975"/>
                  </a:lnTo>
                  <a:lnTo>
                    <a:pt x="7787449" y="1668475"/>
                  </a:lnTo>
                  <a:lnTo>
                    <a:pt x="7768336" y="1668475"/>
                  </a:lnTo>
                  <a:lnTo>
                    <a:pt x="7764996" y="1655775"/>
                  </a:lnTo>
                  <a:lnTo>
                    <a:pt x="7750810" y="1655775"/>
                  </a:lnTo>
                  <a:lnTo>
                    <a:pt x="7744879" y="1643075"/>
                  </a:lnTo>
                  <a:lnTo>
                    <a:pt x="7747736" y="1643075"/>
                  </a:lnTo>
                  <a:lnTo>
                    <a:pt x="7747597" y="1630375"/>
                  </a:lnTo>
                  <a:lnTo>
                    <a:pt x="7747648" y="1617675"/>
                  </a:lnTo>
                  <a:lnTo>
                    <a:pt x="7769733" y="1617675"/>
                  </a:lnTo>
                  <a:lnTo>
                    <a:pt x="7774000" y="1604975"/>
                  </a:lnTo>
                  <a:lnTo>
                    <a:pt x="7727594" y="1604975"/>
                  </a:lnTo>
                  <a:lnTo>
                    <a:pt x="7728521" y="1617675"/>
                  </a:lnTo>
                  <a:lnTo>
                    <a:pt x="7726515" y="1617675"/>
                  </a:lnTo>
                  <a:lnTo>
                    <a:pt x="7726515" y="1655775"/>
                  </a:lnTo>
                  <a:lnTo>
                    <a:pt x="7700416" y="1655775"/>
                  </a:lnTo>
                  <a:lnTo>
                    <a:pt x="7701750" y="1643075"/>
                  </a:lnTo>
                  <a:lnTo>
                    <a:pt x="7694676" y="1655775"/>
                  </a:lnTo>
                  <a:lnTo>
                    <a:pt x="7688834" y="1655775"/>
                  </a:lnTo>
                  <a:lnTo>
                    <a:pt x="7692453" y="1643075"/>
                  </a:lnTo>
                  <a:lnTo>
                    <a:pt x="7701750" y="1643075"/>
                  </a:lnTo>
                  <a:lnTo>
                    <a:pt x="7705255" y="1643075"/>
                  </a:lnTo>
                  <a:lnTo>
                    <a:pt x="7706919" y="1630375"/>
                  </a:lnTo>
                  <a:lnTo>
                    <a:pt x="7713612" y="1630375"/>
                  </a:lnTo>
                  <a:lnTo>
                    <a:pt x="7714996" y="1643075"/>
                  </a:lnTo>
                  <a:lnTo>
                    <a:pt x="7722006" y="1643075"/>
                  </a:lnTo>
                  <a:lnTo>
                    <a:pt x="7719898" y="1630375"/>
                  </a:lnTo>
                  <a:lnTo>
                    <a:pt x="7725702" y="1630375"/>
                  </a:lnTo>
                  <a:lnTo>
                    <a:pt x="7726172" y="1643075"/>
                  </a:lnTo>
                  <a:lnTo>
                    <a:pt x="7726515" y="1655775"/>
                  </a:lnTo>
                  <a:lnTo>
                    <a:pt x="7726515" y="1617675"/>
                  </a:lnTo>
                  <a:lnTo>
                    <a:pt x="7694790" y="1617675"/>
                  </a:lnTo>
                  <a:lnTo>
                    <a:pt x="7687564" y="1617675"/>
                  </a:lnTo>
                  <a:lnTo>
                    <a:pt x="7688275" y="1604975"/>
                  </a:lnTo>
                  <a:lnTo>
                    <a:pt x="7673340" y="1604975"/>
                  </a:lnTo>
                  <a:lnTo>
                    <a:pt x="7668184" y="1592275"/>
                  </a:lnTo>
                  <a:lnTo>
                    <a:pt x="7666342" y="1592275"/>
                  </a:lnTo>
                  <a:lnTo>
                    <a:pt x="7659421" y="1579575"/>
                  </a:lnTo>
                  <a:lnTo>
                    <a:pt x="7637793" y="1579575"/>
                  </a:lnTo>
                  <a:lnTo>
                    <a:pt x="7638085" y="1592275"/>
                  </a:lnTo>
                  <a:lnTo>
                    <a:pt x="7632052" y="1592275"/>
                  </a:lnTo>
                  <a:lnTo>
                    <a:pt x="7632052" y="1973275"/>
                  </a:lnTo>
                  <a:lnTo>
                    <a:pt x="7629030" y="1973275"/>
                  </a:lnTo>
                  <a:lnTo>
                    <a:pt x="7631989" y="1960575"/>
                  </a:lnTo>
                  <a:lnTo>
                    <a:pt x="7632052" y="1973275"/>
                  </a:lnTo>
                  <a:lnTo>
                    <a:pt x="7632052" y="1592275"/>
                  </a:lnTo>
                  <a:lnTo>
                    <a:pt x="7619466" y="1592275"/>
                  </a:lnTo>
                  <a:lnTo>
                    <a:pt x="7624546" y="1579575"/>
                  </a:lnTo>
                  <a:lnTo>
                    <a:pt x="7610615" y="1579575"/>
                  </a:lnTo>
                  <a:lnTo>
                    <a:pt x="7612850" y="1592275"/>
                  </a:lnTo>
                  <a:lnTo>
                    <a:pt x="7589863" y="1592275"/>
                  </a:lnTo>
                  <a:lnTo>
                    <a:pt x="7589113" y="1579575"/>
                  </a:lnTo>
                  <a:lnTo>
                    <a:pt x="7587488" y="1579575"/>
                  </a:lnTo>
                  <a:lnTo>
                    <a:pt x="7584072" y="1566875"/>
                  </a:lnTo>
                  <a:lnTo>
                    <a:pt x="7577912" y="1566875"/>
                  </a:lnTo>
                  <a:lnTo>
                    <a:pt x="7577836" y="1579575"/>
                  </a:lnTo>
                  <a:lnTo>
                    <a:pt x="7578801" y="1579575"/>
                  </a:lnTo>
                  <a:lnTo>
                    <a:pt x="7578572" y="1592275"/>
                  </a:lnTo>
                  <a:lnTo>
                    <a:pt x="7565009" y="1592275"/>
                  </a:lnTo>
                  <a:lnTo>
                    <a:pt x="7565009" y="1643075"/>
                  </a:lnTo>
                  <a:lnTo>
                    <a:pt x="7557656" y="1643075"/>
                  </a:lnTo>
                  <a:lnTo>
                    <a:pt x="7557630" y="1630375"/>
                  </a:lnTo>
                  <a:lnTo>
                    <a:pt x="7564958" y="1630375"/>
                  </a:lnTo>
                  <a:lnTo>
                    <a:pt x="7565009" y="1643075"/>
                  </a:lnTo>
                  <a:lnTo>
                    <a:pt x="7565009" y="1592275"/>
                  </a:lnTo>
                  <a:lnTo>
                    <a:pt x="7547356" y="1592275"/>
                  </a:lnTo>
                  <a:lnTo>
                    <a:pt x="7541260" y="1600441"/>
                  </a:lnTo>
                  <a:lnTo>
                    <a:pt x="7541260" y="1998675"/>
                  </a:lnTo>
                  <a:lnTo>
                    <a:pt x="7533614" y="1998675"/>
                  </a:lnTo>
                  <a:lnTo>
                    <a:pt x="7533449" y="1985975"/>
                  </a:lnTo>
                  <a:lnTo>
                    <a:pt x="7540993" y="1985975"/>
                  </a:lnTo>
                  <a:lnTo>
                    <a:pt x="7541260" y="1998675"/>
                  </a:lnTo>
                  <a:lnTo>
                    <a:pt x="7541260" y="1600441"/>
                  </a:lnTo>
                  <a:lnTo>
                    <a:pt x="7537869" y="1604975"/>
                  </a:lnTo>
                  <a:lnTo>
                    <a:pt x="7534821" y="1592275"/>
                  </a:lnTo>
                  <a:lnTo>
                    <a:pt x="7521511" y="1592275"/>
                  </a:lnTo>
                  <a:lnTo>
                    <a:pt x="7521511" y="1617675"/>
                  </a:lnTo>
                  <a:lnTo>
                    <a:pt x="7513904" y="1617675"/>
                  </a:lnTo>
                  <a:lnTo>
                    <a:pt x="7518489" y="1604975"/>
                  </a:lnTo>
                  <a:lnTo>
                    <a:pt x="7521511" y="1617675"/>
                  </a:lnTo>
                  <a:lnTo>
                    <a:pt x="7521511" y="1592275"/>
                  </a:lnTo>
                  <a:lnTo>
                    <a:pt x="7515301" y="1592275"/>
                  </a:lnTo>
                  <a:lnTo>
                    <a:pt x="7524128" y="1579575"/>
                  </a:lnTo>
                  <a:lnTo>
                    <a:pt x="7541958" y="1579575"/>
                  </a:lnTo>
                  <a:lnTo>
                    <a:pt x="7540130" y="1566875"/>
                  </a:lnTo>
                  <a:lnTo>
                    <a:pt x="7540434" y="1566875"/>
                  </a:lnTo>
                  <a:lnTo>
                    <a:pt x="7532154" y="1554175"/>
                  </a:lnTo>
                  <a:lnTo>
                    <a:pt x="7535431" y="1566875"/>
                  </a:lnTo>
                  <a:lnTo>
                    <a:pt x="7514476" y="1566875"/>
                  </a:lnTo>
                  <a:lnTo>
                    <a:pt x="7510627" y="1554175"/>
                  </a:lnTo>
                  <a:lnTo>
                    <a:pt x="7509777" y="1554175"/>
                  </a:lnTo>
                  <a:lnTo>
                    <a:pt x="7516088" y="1541475"/>
                  </a:lnTo>
                  <a:lnTo>
                    <a:pt x="7511796" y="1541475"/>
                  </a:lnTo>
                  <a:lnTo>
                    <a:pt x="7509827" y="1528775"/>
                  </a:lnTo>
                  <a:lnTo>
                    <a:pt x="7509586" y="1516075"/>
                  </a:lnTo>
                  <a:lnTo>
                    <a:pt x="7505192" y="1516075"/>
                  </a:lnTo>
                  <a:lnTo>
                    <a:pt x="7505192" y="1617675"/>
                  </a:lnTo>
                  <a:lnTo>
                    <a:pt x="7493940" y="1617675"/>
                  </a:lnTo>
                  <a:lnTo>
                    <a:pt x="7493940" y="1985975"/>
                  </a:lnTo>
                  <a:lnTo>
                    <a:pt x="7489393" y="1998675"/>
                  </a:lnTo>
                  <a:lnTo>
                    <a:pt x="7488682" y="1990509"/>
                  </a:lnTo>
                  <a:lnTo>
                    <a:pt x="7488682" y="2011375"/>
                  </a:lnTo>
                  <a:lnTo>
                    <a:pt x="7483056" y="2011375"/>
                  </a:lnTo>
                  <a:lnTo>
                    <a:pt x="7487577" y="1998675"/>
                  </a:lnTo>
                  <a:lnTo>
                    <a:pt x="7488682" y="2011375"/>
                  </a:lnTo>
                  <a:lnTo>
                    <a:pt x="7488682" y="1990509"/>
                  </a:lnTo>
                  <a:lnTo>
                    <a:pt x="7488288" y="1985975"/>
                  </a:lnTo>
                  <a:lnTo>
                    <a:pt x="7493940" y="1985975"/>
                  </a:lnTo>
                  <a:lnTo>
                    <a:pt x="7493940" y="1617675"/>
                  </a:lnTo>
                  <a:lnTo>
                    <a:pt x="7493609" y="1617675"/>
                  </a:lnTo>
                  <a:lnTo>
                    <a:pt x="7449312" y="1617675"/>
                  </a:lnTo>
                  <a:lnTo>
                    <a:pt x="7443635" y="1604975"/>
                  </a:lnTo>
                  <a:lnTo>
                    <a:pt x="7489571" y="1604975"/>
                  </a:lnTo>
                  <a:lnTo>
                    <a:pt x="7493609" y="1617675"/>
                  </a:lnTo>
                  <a:lnTo>
                    <a:pt x="7500963" y="1604975"/>
                  </a:lnTo>
                  <a:lnTo>
                    <a:pt x="7505192" y="1617675"/>
                  </a:lnTo>
                  <a:lnTo>
                    <a:pt x="7505192" y="1516075"/>
                  </a:lnTo>
                  <a:lnTo>
                    <a:pt x="7486421" y="1516075"/>
                  </a:lnTo>
                  <a:lnTo>
                    <a:pt x="7483513" y="1503375"/>
                  </a:lnTo>
                  <a:lnTo>
                    <a:pt x="7527277" y="1503375"/>
                  </a:lnTo>
                  <a:lnTo>
                    <a:pt x="7528776" y="1516075"/>
                  </a:lnTo>
                  <a:lnTo>
                    <a:pt x="7518857" y="1516075"/>
                  </a:lnTo>
                  <a:lnTo>
                    <a:pt x="7513587" y="1528775"/>
                  </a:lnTo>
                  <a:lnTo>
                    <a:pt x="7517892" y="1528775"/>
                  </a:lnTo>
                  <a:lnTo>
                    <a:pt x="7523226" y="1541475"/>
                  </a:lnTo>
                  <a:lnTo>
                    <a:pt x="7525067" y="1541475"/>
                  </a:lnTo>
                  <a:lnTo>
                    <a:pt x="7525486" y="1554175"/>
                  </a:lnTo>
                  <a:lnTo>
                    <a:pt x="7531570" y="1554175"/>
                  </a:lnTo>
                  <a:lnTo>
                    <a:pt x="7537628" y="1541475"/>
                  </a:lnTo>
                  <a:lnTo>
                    <a:pt x="7543216" y="1541475"/>
                  </a:lnTo>
                  <a:lnTo>
                    <a:pt x="7542758" y="1528775"/>
                  </a:lnTo>
                  <a:lnTo>
                    <a:pt x="7546200" y="1528775"/>
                  </a:lnTo>
                  <a:lnTo>
                    <a:pt x="7544282" y="1516075"/>
                  </a:lnTo>
                  <a:lnTo>
                    <a:pt x="7531697" y="1516075"/>
                  </a:lnTo>
                  <a:lnTo>
                    <a:pt x="7535075" y="1503375"/>
                  </a:lnTo>
                  <a:lnTo>
                    <a:pt x="7548918" y="1503375"/>
                  </a:lnTo>
                  <a:lnTo>
                    <a:pt x="7553465" y="1490675"/>
                  </a:lnTo>
                  <a:lnTo>
                    <a:pt x="7528026" y="1490675"/>
                  </a:lnTo>
                  <a:lnTo>
                    <a:pt x="7527163" y="1477975"/>
                  </a:lnTo>
                  <a:lnTo>
                    <a:pt x="7533653" y="1477975"/>
                  </a:lnTo>
                  <a:lnTo>
                    <a:pt x="7534262" y="1465275"/>
                  </a:lnTo>
                  <a:lnTo>
                    <a:pt x="7527049" y="1477975"/>
                  </a:lnTo>
                  <a:lnTo>
                    <a:pt x="7523975" y="1477975"/>
                  </a:lnTo>
                  <a:lnTo>
                    <a:pt x="7521575" y="1490675"/>
                  </a:lnTo>
                  <a:lnTo>
                    <a:pt x="7486790" y="1490675"/>
                  </a:lnTo>
                  <a:lnTo>
                    <a:pt x="7489926" y="1477975"/>
                  </a:lnTo>
                  <a:lnTo>
                    <a:pt x="7485215" y="1477975"/>
                  </a:lnTo>
                  <a:lnTo>
                    <a:pt x="7481176" y="1473796"/>
                  </a:lnTo>
                  <a:lnTo>
                    <a:pt x="7481176" y="1554175"/>
                  </a:lnTo>
                  <a:lnTo>
                    <a:pt x="7465860" y="1554175"/>
                  </a:lnTo>
                  <a:lnTo>
                    <a:pt x="7465860" y="1592275"/>
                  </a:lnTo>
                  <a:lnTo>
                    <a:pt x="7454290" y="1592275"/>
                  </a:lnTo>
                  <a:lnTo>
                    <a:pt x="7455890" y="1579575"/>
                  </a:lnTo>
                  <a:lnTo>
                    <a:pt x="7463345" y="1579575"/>
                  </a:lnTo>
                  <a:lnTo>
                    <a:pt x="7465860" y="1592275"/>
                  </a:lnTo>
                  <a:lnTo>
                    <a:pt x="7465860" y="1554175"/>
                  </a:lnTo>
                  <a:lnTo>
                    <a:pt x="7462736" y="1554175"/>
                  </a:lnTo>
                  <a:lnTo>
                    <a:pt x="7464412" y="1566875"/>
                  </a:lnTo>
                  <a:lnTo>
                    <a:pt x="7449134" y="1566875"/>
                  </a:lnTo>
                  <a:lnTo>
                    <a:pt x="7449134" y="1592275"/>
                  </a:lnTo>
                  <a:lnTo>
                    <a:pt x="7440028" y="1592275"/>
                  </a:lnTo>
                  <a:lnTo>
                    <a:pt x="7437463" y="1579575"/>
                  </a:lnTo>
                  <a:lnTo>
                    <a:pt x="7442733" y="1579575"/>
                  </a:lnTo>
                  <a:lnTo>
                    <a:pt x="7449134" y="1592275"/>
                  </a:lnTo>
                  <a:lnTo>
                    <a:pt x="7449134" y="1566875"/>
                  </a:lnTo>
                  <a:lnTo>
                    <a:pt x="7403681" y="1566875"/>
                  </a:lnTo>
                  <a:lnTo>
                    <a:pt x="7396467" y="1554175"/>
                  </a:lnTo>
                  <a:lnTo>
                    <a:pt x="7410983" y="1554175"/>
                  </a:lnTo>
                  <a:lnTo>
                    <a:pt x="7411707" y="1541475"/>
                  </a:lnTo>
                  <a:lnTo>
                    <a:pt x="7415200" y="1541475"/>
                  </a:lnTo>
                  <a:lnTo>
                    <a:pt x="7436625" y="1541475"/>
                  </a:lnTo>
                  <a:lnTo>
                    <a:pt x="7436726" y="1554175"/>
                  </a:lnTo>
                  <a:lnTo>
                    <a:pt x="7439584" y="1541475"/>
                  </a:lnTo>
                  <a:lnTo>
                    <a:pt x="7475448" y="1541475"/>
                  </a:lnTo>
                  <a:lnTo>
                    <a:pt x="7481176" y="1554175"/>
                  </a:lnTo>
                  <a:lnTo>
                    <a:pt x="7481176" y="1473796"/>
                  </a:lnTo>
                  <a:lnTo>
                    <a:pt x="7479919" y="1472488"/>
                  </a:lnTo>
                  <a:lnTo>
                    <a:pt x="7479919" y="1503375"/>
                  </a:lnTo>
                  <a:lnTo>
                    <a:pt x="7476680" y="1516075"/>
                  </a:lnTo>
                  <a:lnTo>
                    <a:pt x="7473467" y="1516075"/>
                  </a:lnTo>
                  <a:lnTo>
                    <a:pt x="7472540" y="1503375"/>
                  </a:lnTo>
                  <a:lnTo>
                    <a:pt x="7479919" y="1503375"/>
                  </a:lnTo>
                  <a:lnTo>
                    <a:pt x="7479919" y="1472488"/>
                  </a:lnTo>
                  <a:lnTo>
                    <a:pt x="7479297" y="1471853"/>
                  </a:lnTo>
                  <a:lnTo>
                    <a:pt x="7479297" y="1477975"/>
                  </a:lnTo>
                  <a:lnTo>
                    <a:pt x="7478801" y="1490675"/>
                  </a:lnTo>
                  <a:lnTo>
                    <a:pt x="7468400" y="1490675"/>
                  </a:lnTo>
                  <a:lnTo>
                    <a:pt x="7468806" y="1477975"/>
                  </a:lnTo>
                  <a:lnTo>
                    <a:pt x="7479297" y="1477975"/>
                  </a:lnTo>
                  <a:lnTo>
                    <a:pt x="7479297" y="1471853"/>
                  </a:lnTo>
                  <a:lnTo>
                    <a:pt x="7472959" y="1465275"/>
                  </a:lnTo>
                  <a:lnTo>
                    <a:pt x="7470089" y="1465275"/>
                  </a:lnTo>
                  <a:lnTo>
                    <a:pt x="7475639" y="1452575"/>
                  </a:lnTo>
                  <a:lnTo>
                    <a:pt x="7489660" y="1452575"/>
                  </a:lnTo>
                  <a:lnTo>
                    <a:pt x="7493228" y="1465275"/>
                  </a:lnTo>
                  <a:lnTo>
                    <a:pt x="7500848" y="1465275"/>
                  </a:lnTo>
                  <a:lnTo>
                    <a:pt x="7505281" y="1452575"/>
                  </a:lnTo>
                  <a:lnTo>
                    <a:pt x="7570571" y="1452575"/>
                  </a:lnTo>
                  <a:lnTo>
                    <a:pt x="7570279" y="1439875"/>
                  </a:lnTo>
                  <a:lnTo>
                    <a:pt x="7561529" y="1439875"/>
                  </a:lnTo>
                  <a:lnTo>
                    <a:pt x="7559878" y="1427175"/>
                  </a:lnTo>
                  <a:lnTo>
                    <a:pt x="7558633" y="1414475"/>
                  </a:lnTo>
                  <a:lnTo>
                    <a:pt x="7620851" y="1414475"/>
                  </a:lnTo>
                  <a:lnTo>
                    <a:pt x="7619022" y="1401775"/>
                  </a:lnTo>
                  <a:lnTo>
                    <a:pt x="7615364" y="1389075"/>
                  </a:lnTo>
                  <a:lnTo>
                    <a:pt x="7611453" y="1389075"/>
                  </a:lnTo>
                  <a:lnTo>
                    <a:pt x="7608862" y="1376375"/>
                  </a:lnTo>
                  <a:lnTo>
                    <a:pt x="7596492" y="1376375"/>
                  </a:lnTo>
                  <a:lnTo>
                    <a:pt x="7593825" y="1363675"/>
                  </a:lnTo>
                  <a:lnTo>
                    <a:pt x="7588631" y="1363675"/>
                  </a:lnTo>
                  <a:lnTo>
                    <a:pt x="7582471" y="1376375"/>
                  </a:lnTo>
                  <a:lnTo>
                    <a:pt x="7591044" y="1376375"/>
                  </a:lnTo>
                  <a:lnTo>
                    <a:pt x="7601788" y="1389075"/>
                  </a:lnTo>
                  <a:lnTo>
                    <a:pt x="7606233" y="1389075"/>
                  </a:lnTo>
                  <a:lnTo>
                    <a:pt x="7604303" y="1401775"/>
                  </a:lnTo>
                  <a:lnTo>
                    <a:pt x="7601788" y="1389075"/>
                  </a:lnTo>
                  <a:lnTo>
                    <a:pt x="7554265" y="1389075"/>
                  </a:lnTo>
                  <a:lnTo>
                    <a:pt x="7553211" y="1385989"/>
                  </a:lnTo>
                  <a:lnTo>
                    <a:pt x="7553211" y="1427175"/>
                  </a:lnTo>
                  <a:lnTo>
                    <a:pt x="7545692" y="1427175"/>
                  </a:lnTo>
                  <a:lnTo>
                    <a:pt x="7550188" y="1414475"/>
                  </a:lnTo>
                  <a:lnTo>
                    <a:pt x="7553211" y="1427175"/>
                  </a:lnTo>
                  <a:lnTo>
                    <a:pt x="7553211" y="1385989"/>
                  </a:lnTo>
                  <a:lnTo>
                    <a:pt x="7549934" y="1376375"/>
                  </a:lnTo>
                  <a:lnTo>
                    <a:pt x="7582471" y="1376375"/>
                  </a:lnTo>
                  <a:lnTo>
                    <a:pt x="7577379" y="1363675"/>
                  </a:lnTo>
                  <a:lnTo>
                    <a:pt x="7580185" y="1363675"/>
                  </a:lnTo>
                  <a:lnTo>
                    <a:pt x="7583348" y="1350975"/>
                  </a:lnTo>
                  <a:lnTo>
                    <a:pt x="7585989" y="1350975"/>
                  </a:lnTo>
                  <a:lnTo>
                    <a:pt x="7589228" y="1338275"/>
                  </a:lnTo>
                  <a:lnTo>
                    <a:pt x="7596264" y="1338275"/>
                  </a:lnTo>
                  <a:lnTo>
                    <a:pt x="7603706" y="1325575"/>
                  </a:lnTo>
                  <a:lnTo>
                    <a:pt x="7621854" y="1325575"/>
                  </a:lnTo>
                  <a:lnTo>
                    <a:pt x="7622921" y="1312875"/>
                  </a:lnTo>
                  <a:lnTo>
                    <a:pt x="7627760" y="1312875"/>
                  </a:lnTo>
                  <a:lnTo>
                    <a:pt x="7634186" y="1325575"/>
                  </a:lnTo>
                  <a:lnTo>
                    <a:pt x="7640002" y="1325575"/>
                  </a:lnTo>
                  <a:lnTo>
                    <a:pt x="7641158" y="1312875"/>
                  </a:lnTo>
                  <a:lnTo>
                    <a:pt x="7649883" y="1312875"/>
                  </a:lnTo>
                  <a:lnTo>
                    <a:pt x="7653909" y="1300175"/>
                  </a:lnTo>
                  <a:lnTo>
                    <a:pt x="7650061" y="1300175"/>
                  </a:lnTo>
                  <a:lnTo>
                    <a:pt x="7644778" y="1287475"/>
                  </a:lnTo>
                  <a:lnTo>
                    <a:pt x="7633703" y="1287475"/>
                  </a:lnTo>
                  <a:lnTo>
                    <a:pt x="7628191" y="1300175"/>
                  </a:lnTo>
                  <a:lnTo>
                    <a:pt x="7605966" y="1300175"/>
                  </a:lnTo>
                  <a:lnTo>
                    <a:pt x="7602918" y="1312875"/>
                  </a:lnTo>
                  <a:lnTo>
                    <a:pt x="7575321" y="1312875"/>
                  </a:lnTo>
                  <a:lnTo>
                    <a:pt x="7575321" y="1363675"/>
                  </a:lnTo>
                  <a:lnTo>
                    <a:pt x="7560424" y="1363675"/>
                  </a:lnTo>
                  <a:lnTo>
                    <a:pt x="7560399" y="1350975"/>
                  </a:lnTo>
                  <a:lnTo>
                    <a:pt x="7571562" y="1350975"/>
                  </a:lnTo>
                  <a:lnTo>
                    <a:pt x="7575321" y="1363675"/>
                  </a:lnTo>
                  <a:lnTo>
                    <a:pt x="7575321" y="1312875"/>
                  </a:lnTo>
                  <a:lnTo>
                    <a:pt x="7573696" y="1312875"/>
                  </a:lnTo>
                  <a:lnTo>
                    <a:pt x="7574762" y="1300175"/>
                  </a:lnTo>
                  <a:lnTo>
                    <a:pt x="7558291" y="1300175"/>
                  </a:lnTo>
                  <a:lnTo>
                    <a:pt x="7551737" y="1312875"/>
                  </a:lnTo>
                  <a:lnTo>
                    <a:pt x="7546175" y="1300175"/>
                  </a:lnTo>
                  <a:lnTo>
                    <a:pt x="7538517" y="1312875"/>
                  </a:lnTo>
                  <a:lnTo>
                    <a:pt x="7526033" y="1312875"/>
                  </a:lnTo>
                  <a:lnTo>
                    <a:pt x="7532141" y="1300175"/>
                  </a:lnTo>
                  <a:lnTo>
                    <a:pt x="7546175" y="1300175"/>
                  </a:lnTo>
                  <a:lnTo>
                    <a:pt x="7546365" y="1300175"/>
                  </a:lnTo>
                  <a:lnTo>
                    <a:pt x="7547369" y="1287475"/>
                  </a:lnTo>
                  <a:lnTo>
                    <a:pt x="7529246" y="1287475"/>
                  </a:lnTo>
                  <a:lnTo>
                    <a:pt x="7529322" y="1300175"/>
                  </a:lnTo>
                  <a:lnTo>
                    <a:pt x="7523010" y="1300175"/>
                  </a:lnTo>
                  <a:lnTo>
                    <a:pt x="7521969" y="1287475"/>
                  </a:lnTo>
                  <a:lnTo>
                    <a:pt x="7515288" y="1287475"/>
                  </a:lnTo>
                  <a:lnTo>
                    <a:pt x="7514323" y="1300175"/>
                  </a:lnTo>
                  <a:lnTo>
                    <a:pt x="7515047" y="1312875"/>
                  </a:lnTo>
                  <a:lnTo>
                    <a:pt x="7511047" y="1300175"/>
                  </a:lnTo>
                  <a:lnTo>
                    <a:pt x="7496594" y="1300175"/>
                  </a:lnTo>
                  <a:lnTo>
                    <a:pt x="7491006" y="1287475"/>
                  </a:lnTo>
                  <a:lnTo>
                    <a:pt x="7483805" y="1287475"/>
                  </a:lnTo>
                  <a:lnTo>
                    <a:pt x="7491158" y="1300175"/>
                  </a:lnTo>
                  <a:lnTo>
                    <a:pt x="7496467" y="1300175"/>
                  </a:lnTo>
                  <a:lnTo>
                    <a:pt x="7490536" y="1312875"/>
                  </a:lnTo>
                  <a:lnTo>
                    <a:pt x="7504150" y="1312875"/>
                  </a:lnTo>
                  <a:lnTo>
                    <a:pt x="7504544" y="1325575"/>
                  </a:lnTo>
                  <a:lnTo>
                    <a:pt x="7475258" y="1325575"/>
                  </a:lnTo>
                  <a:lnTo>
                    <a:pt x="7475702" y="1312875"/>
                  </a:lnTo>
                  <a:lnTo>
                    <a:pt x="7474966" y="1312875"/>
                  </a:lnTo>
                  <a:lnTo>
                    <a:pt x="7474839" y="1300175"/>
                  </a:lnTo>
                  <a:lnTo>
                    <a:pt x="7467879" y="1300175"/>
                  </a:lnTo>
                  <a:lnTo>
                    <a:pt x="7467282" y="1287475"/>
                  </a:lnTo>
                  <a:lnTo>
                    <a:pt x="7465542" y="1287475"/>
                  </a:lnTo>
                  <a:lnTo>
                    <a:pt x="7463803" y="1283703"/>
                  </a:lnTo>
                  <a:lnTo>
                    <a:pt x="7463803" y="1452575"/>
                  </a:lnTo>
                  <a:lnTo>
                    <a:pt x="7463244" y="1465275"/>
                  </a:lnTo>
                  <a:lnTo>
                    <a:pt x="7462850" y="1465275"/>
                  </a:lnTo>
                  <a:lnTo>
                    <a:pt x="7462850" y="1490675"/>
                  </a:lnTo>
                  <a:lnTo>
                    <a:pt x="7455446" y="1490675"/>
                  </a:lnTo>
                  <a:lnTo>
                    <a:pt x="7459878" y="1477975"/>
                  </a:lnTo>
                  <a:lnTo>
                    <a:pt x="7462850" y="1490675"/>
                  </a:lnTo>
                  <a:lnTo>
                    <a:pt x="7462850" y="1465275"/>
                  </a:lnTo>
                  <a:lnTo>
                    <a:pt x="7456957" y="1465275"/>
                  </a:lnTo>
                  <a:lnTo>
                    <a:pt x="7457122" y="1477975"/>
                  </a:lnTo>
                  <a:lnTo>
                    <a:pt x="7450772" y="1477975"/>
                  </a:lnTo>
                  <a:lnTo>
                    <a:pt x="7450772" y="1516075"/>
                  </a:lnTo>
                  <a:lnTo>
                    <a:pt x="7450188" y="1528775"/>
                  </a:lnTo>
                  <a:lnTo>
                    <a:pt x="7447102" y="1516075"/>
                  </a:lnTo>
                  <a:lnTo>
                    <a:pt x="7450772" y="1516075"/>
                  </a:lnTo>
                  <a:lnTo>
                    <a:pt x="7450772" y="1477975"/>
                  </a:lnTo>
                  <a:lnTo>
                    <a:pt x="7449871" y="1477975"/>
                  </a:lnTo>
                  <a:lnTo>
                    <a:pt x="7450061" y="1465275"/>
                  </a:lnTo>
                  <a:lnTo>
                    <a:pt x="7451204" y="1465275"/>
                  </a:lnTo>
                  <a:lnTo>
                    <a:pt x="7454265" y="1452575"/>
                  </a:lnTo>
                  <a:lnTo>
                    <a:pt x="7463803" y="1452575"/>
                  </a:lnTo>
                  <a:lnTo>
                    <a:pt x="7463803" y="1283703"/>
                  </a:lnTo>
                  <a:lnTo>
                    <a:pt x="7459688" y="1274775"/>
                  </a:lnTo>
                  <a:lnTo>
                    <a:pt x="7442797" y="1274775"/>
                  </a:lnTo>
                  <a:lnTo>
                    <a:pt x="7442797" y="1490675"/>
                  </a:lnTo>
                  <a:lnTo>
                    <a:pt x="7441400" y="1503375"/>
                  </a:lnTo>
                  <a:lnTo>
                    <a:pt x="7435774" y="1503375"/>
                  </a:lnTo>
                  <a:lnTo>
                    <a:pt x="7435951" y="1516075"/>
                  </a:lnTo>
                  <a:lnTo>
                    <a:pt x="7431367" y="1516075"/>
                  </a:lnTo>
                  <a:lnTo>
                    <a:pt x="7432459" y="1528775"/>
                  </a:lnTo>
                  <a:lnTo>
                    <a:pt x="7426934" y="1528775"/>
                  </a:lnTo>
                  <a:lnTo>
                    <a:pt x="7431367" y="1516075"/>
                  </a:lnTo>
                  <a:lnTo>
                    <a:pt x="7418959" y="1516075"/>
                  </a:lnTo>
                  <a:lnTo>
                    <a:pt x="7413752" y="1503375"/>
                  </a:lnTo>
                  <a:lnTo>
                    <a:pt x="7408926" y="1516075"/>
                  </a:lnTo>
                  <a:lnTo>
                    <a:pt x="7403389" y="1516075"/>
                  </a:lnTo>
                  <a:lnTo>
                    <a:pt x="7403389" y="1541475"/>
                  </a:lnTo>
                  <a:lnTo>
                    <a:pt x="7399960" y="1541475"/>
                  </a:lnTo>
                  <a:lnTo>
                    <a:pt x="7393800" y="1554175"/>
                  </a:lnTo>
                  <a:lnTo>
                    <a:pt x="7388746" y="1541475"/>
                  </a:lnTo>
                  <a:lnTo>
                    <a:pt x="7392200" y="1541475"/>
                  </a:lnTo>
                  <a:lnTo>
                    <a:pt x="7398334" y="1528775"/>
                  </a:lnTo>
                  <a:lnTo>
                    <a:pt x="7403389" y="1541475"/>
                  </a:lnTo>
                  <a:lnTo>
                    <a:pt x="7403389" y="1516075"/>
                  </a:lnTo>
                  <a:lnTo>
                    <a:pt x="7403008" y="1516075"/>
                  </a:lnTo>
                  <a:lnTo>
                    <a:pt x="7398728" y="1503375"/>
                  </a:lnTo>
                  <a:lnTo>
                    <a:pt x="7402512" y="1503375"/>
                  </a:lnTo>
                  <a:lnTo>
                    <a:pt x="7402258" y="1490675"/>
                  </a:lnTo>
                  <a:lnTo>
                    <a:pt x="7405827" y="1477975"/>
                  </a:lnTo>
                  <a:lnTo>
                    <a:pt x="7410196" y="1490675"/>
                  </a:lnTo>
                  <a:lnTo>
                    <a:pt x="7416393" y="1490675"/>
                  </a:lnTo>
                  <a:lnTo>
                    <a:pt x="7413536" y="1503375"/>
                  </a:lnTo>
                  <a:lnTo>
                    <a:pt x="7413752" y="1503375"/>
                  </a:lnTo>
                  <a:lnTo>
                    <a:pt x="7427087" y="1503375"/>
                  </a:lnTo>
                  <a:lnTo>
                    <a:pt x="7434923" y="1490675"/>
                  </a:lnTo>
                  <a:lnTo>
                    <a:pt x="7442797" y="1490675"/>
                  </a:lnTo>
                  <a:lnTo>
                    <a:pt x="7442797" y="1274775"/>
                  </a:lnTo>
                  <a:lnTo>
                    <a:pt x="7408875" y="1274775"/>
                  </a:lnTo>
                  <a:lnTo>
                    <a:pt x="7408875" y="1452575"/>
                  </a:lnTo>
                  <a:lnTo>
                    <a:pt x="7408253" y="1465275"/>
                  </a:lnTo>
                  <a:lnTo>
                    <a:pt x="7405243" y="1452575"/>
                  </a:lnTo>
                  <a:lnTo>
                    <a:pt x="7408875" y="1452575"/>
                  </a:lnTo>
                  <a:lnTo>
                    <a:pt x="7408875" y="1274775"/>
                  </a:lnTo>
                  <a:lnTo>
                    <a:pt x="7399833" y="1274775"/>
                  </a:lnTo>
                  <a:lnTo>
                    <a:pt x="7399833" y="1452575"/>
                  </a:lnTo>
                  <a:lnTo>
                    <a:pt x="7395337" y="1465275"/>
                  </a:lnTo>
                  <a:lnTo>
                    <a:pt x="7394308" y="1452575"/>
                  </a:lnTo>
                  <a:lnTo>
                    <a:pt x="7399833" y="1452575"/>
                  </a:lnTo>
                  <a:lnTo>
                    <a:pt x="7399833" y="1274775"/>
                  </a:lnTo>
                  <a:lnTo>
                    <a:pt x="7390308" y="1274775"/>
                  </a:lnTo>
                  <a:lnTo>
                    <a:pt x="7392403" y="1262075"/>
                  </a:lnTo>
                  <a:lnTo>
                    <a:pt x="7409866" y="1262075"/>
                  </a:lnTo>
                  <a:lnTo>
                    <a:pt x="7415441" y="1249375"/>
                  </a:lnTo>
                  <a:lnTo>
                    <a:pt x="7417181" y="1262075"/>
                  </a:lnTo>
                  <a:lnTo>
                    <a:pt x="7433704" y="1262075"/>
                  </a:lnTo>
                  <a:lnTo>
                    <a:pt x="7433602" y="1249375"/>
                  </a:lnTo>
                  <a:lnTo>
                    <a:pt x="7437628" y="1249375"/>
                  </a:lnTo>
                  <a:lnTo>
                    <a:pt x="7443025" y="1236675"/>
                  </a:lnTo>
                  <a:lnTo>
                    <a:pt x="7451547" y="1249375"/>
                  </a:lnTo>
                  <a:lnTo>
                    <a:pt x="7459154" y="1249375"/>
                  </a:lnTo>
                  <a:lnTo>
                    <a:pt x="7459192" y="1262075"/>
                  </a:lnTo>
                  <a:lnTo>
                    <a:pt x="7465174" y="1262075"/>
                  </a:lnTo>
                  <a:lnTo>
                    <a:pt x="7471130" y="1249375"/>
                  </a:lnTo>
                  <a:lnTo>
                    <a:pt x="7484161" y="1249375"/>
                  </a:lnTo>
                  <a:lnTo>
                    <a:pt x="7476947" y="1236675"/>
                  </a:lnTo>
                  <a:lnTo>
                    <a:pt x="7487640" y="1236675"/>
                  </a:lnTo>
                  <a:lnTo>
                    <a:pt x="7484161" y="1249375"/>
                  </a:lnTo>
                  <a:lnTo>
                    <a:pt x="7491654" y="1249375"/>
                  </a:lnTo>
                  <a:lnTo>
                    <a:pt x="7493470" y="1236675"/>
                  </a:lnTo>
                  <a:lnTo>
                    <a:pt x="7498181" y="1236675"/>
                  </a:lnTo>
                  <a:lnTo>
                    <a:pt x="7505662" y="1223975"/>
                  </a:lnTo>
                  <a:lnTo>
                    <a:pt x="7546505" y="1223975"/>
                  </a:lnTo>
                  <a:lnTo>
                    <a:pt x="7559853" y="1211275"/>
                  </a:lnTo>
                  <a:lnTo>
                    <a:pt x="7549909" y="1211275"/>
                  </a:lnTo>
                  <a:lnTo>
                    <a:pt x="7548524" y="1198575"/>
                  </a:lnTo>
                  <a:lnTo>
                    <a:pt x="7570368" y="1198575"/>
                  </a:lnTo>
                  <a:lnTo>
                    <a:pt x="7574089" y="1211275"/>
                  </a:lnTo>
                  <a:lnTo>
                    <a:pt x="7565898" y="1211275"/>
                  </a:lnTo>
                  <a:lnTo>
                    <a:pt x="7567308" y="1223975"/>
                  </a:lnTo>
                  <a:lnTo>
                    <a:pt x="7574242" y="1223975"/>
                  </a:lnTo>
                  <a:lnTo>
                    <a:pt x="7582522" y="1211275"/>
                  </a:lnTo>
                  <a:lnTo>
                    <a:pt x="7587780" y="1211275"/>
                  </a:lnTo>
                  <a:lnTo>
                    <a:pt x="7585634" y="1223975"/>
                  </a:lnTo>
                  <a:lnTo>
                    <a:pt x="7604506" y="1223975"/>
                  </a:lnTo>
                  <a:lnTo>
                    <a:pt x="7612481" y="1211275"/>
                  </a:lnTo>
                  <a:lnTo>
                    <a:pt x="7621816" y="1223975"/>
                  </a:lnTo>
                  <a:lnTo>
                    <a:pt x="7627721" y="1211275"/>
                  </a:lnTo>
                  <a:lnTo>
                    <a:pt x="7634313" y="1198575"/>
                  </a:lnTo>
                  <a:lnTo>
                    <a:pt x="7639812" y="1198575"/>
                  </a:lnTo>
                  <a:lnTo>
                    <a:pt x="7642390" y="1185875"/>
                  </a:lnTo>
                  <a:lnTo>
                    <a:pt x="7632332" y="1185875"/>
                  </a:lnTo>
                  <a:lnTo>
                    <a:pt x="7627721" y="1198575"/>
                  </a:lnTo>
                  <a:lnTo>
                    <a:pt x="7623797" y="1198575"/>
                  </a:lnTo>
                  <a:lnTo>
                    <a:pt x="7624673" y="1185875"/>
                  </a:lnTo>
                  <a:lnTo>
                    <a:pt x="7624140" y="1173175"/>
                  </a:lnTo>
                  <a:lnTo>
                    <a:pt x="7638453" y="1173175"/>
                  </a:lnTo>
                  <a:lnTo>
                    <a:pt x="7637996" y="1160475"/>
                  </a:lnTo>
                  <a:lnTo>
                    <a:pt x="7669695" y="1160475"/>
                  </a:lnTo>
                  <a:lnTo>
                    <a:pt x="7672578" y="1147775"/>
                  </a:lnTo>
                  <a:lnTo>
                    <a:pt x="7677074" y="1147775"/>
                  </a:lnTo>
                  <a:lnTo>
                    <a:pt x="7678394" y="1135075"/>
                  </a:lnTo>
                  <a:lnTo>
                    <a:pt x="7683830" y="1135075"/>
                  </a:lnTo>
                  <a:lnTo>
                    <a:pt x="7683551" y="1122375"/>
                  </a:lnTo>
                  <a:lnTo>
                    <a:pt x="7704391" y="1122375"/>
                  </a:lnTo>
                  <a:lnTo>
                    <a:pt x="7705598" y="1135075"/>
                  </a:lnTo>
                  <a:lnTo>
                    <a:pt x="7684402" y="1135075"/>
                  </a:lnTo>
                  <a:lnTo>
                    <a:pt x="7677074" y="1147775"/>
                  </a:lnTo>
                  <a:lnTo>
                    <a:pt x="7680503" y="1147775"/>
                  </a:lnTo>
                  <a:lnTo>
                    <a:pt x="7681328" y="1160475"/>
                  </a:lnTo>
                  <a:lnTo>
                    <a:pt x="7684986" y="1160475"/>
                  </a:lnTo>
                  <a:lnTo>
                    <a:pt x="7688008" y="1147775"/>
                  </a:lnTo>
                  <a:lnTo>
                    <a:pt x="7707731" y="1147775"/>
                  </a:lnTo>
                  <a:lnTo>
                    <a:pt x="7709154" y="1135075"/>
                  </a:lnTo>
                  <a:lnTo>
                    <a:pt x="7710767" y="1135075"/>
                  </a:lnTo>
                  <a:lnTo>
                    <a:pt x="7708468" y="1122375"/>
                  </a:lnTo>
                  <a:lnTo>
                    <a:pt x="7734668" y="1122375"/>
                  </a:lnTo>
                  <a:lnTo>
                    <a:pt x="7734313" y="1109675"/>
                  </a:lnTo>
                  <a:lnTo>
                    <a:pt x="7736967" y="1109675"/>
                  </a:lnTo>
                  <a:lnTo>
                    <a:pt x="7734782" y="1096975"/>
                  </a:lnTo>
                  <a:lnTo>
                    <a:pt x="7729804" y="1096975"/>
                  </a:lnTo>
                  <a:lnTo>
                    <a:pt x="7729931" y="1109675"/>
                  </a:lnTo>
                  <a:lnTo>
                    <a:pt x="7719619" y="1109675"/>
                  </a:lnTo>
                  <a:lnTo>
                    <a:pt x="7719428" y="1096975"/>
                  </a:lnTo>
                  <a:lnTo>
                    <a:pt x="7719085" y="1096975"/>
                  </a:lnTo>
                  <a:lnTo>
                    <a:pt x="7728013" y="1084275"/>
                  </a:lnTo>
                  <a:lnTo>
                    <a:pt x="7736395" y="1084275"/>
                  </a:lnTo>
                  <a:lnTo>
                    <a:pt x="7735011" y="1071575"/>
                  </a:lnTo>
                  <a:lnTo>
                    <a:pt x="7721181" y="1071575"/>
                  </a:lnTo>
                  <a:lnTo>
                    <a:pt x="7728547" y="1058875"/>
                  </a:lnTo>
                  <a:lnTo>
                    <a:pt x="7732369" y="1058875"/>
                  </a:lnTo>
                  <a:lnTo>
                    <a:pt x="7738542" y="1046175"/>
                  </a:lnTo>
                  <a:lnTo>
                    <a:pt x="7744206" y="1046175"/>
                  </a:lnTo>
                  <a:lnTo>
                    <a:pt x="7748067" y="1058875"/>
                  </a:lnTo>
                  <a:lnTo>
                    <a:pt x="7750708" y="1046175"/>
                  </a:lnTo>
                  <a:lnTo>
                    <a:pt x="7752728" y="1046175"/>
                  </a:lnTo>
                  <a:lnTo>
                    <a:pt x="7737970" y="1033475"/>
                  </a:lnTo>
                  <a:lnTo>
                    <a:pt x="7714869" y="1033475"/>
                  </a:lnTo>
                  <a:lnTo>
                    <a:pt x="7714869" y="1096975"/>
                  </a:lnTo>
                  <a:lnTo>
                    <a:pt x="7710589" y="1109675"/>
                  </a:lnTo>
                  <a:lnTo>
                    <a:pt x="7706881" y="1109675"/>
                  </a:lnTo>
                  <a:lnTo>
                    <a:pt x="7704518" y="1096975"/>
                  </a:lnTo>
                  <a:lnTo>
                    <a:pt x="7714869" y="1096975"/>
                  </a:lnTo>
                  <a:lnTo>
                    <a:pt x="7714869" y="1033475"/>
                  </a:lnTo>
                  <a:lnTo>
                    <a:pt x="7712494" y="1033475"/>
                  </a:lnTo>
                  <a:lnTo>
                    <a:pt x="7698575" y="1046175"/>
                  </a:lnTo>
                  <a:lnTo>
                    <a:pt x="7687907" y="1033475"/>
                  </a:lnTo>
                  <a:lnTo>
                    <a:pt x="7675486" y="1033475"/>
                  </a:lnTo>
                  <a:lnTo>
                    <a:pt x="7675486" y="1046175"/>
                  </a:lnTo>
                  <a:lnTo>
                    <a:pt x="7671155" y="1058875"/>
                  </a:lnTo>
                  <a:lnTo>
                    <a:pt x="7670101" y="1046175"/>
                  </a:lnTo>
                  <a:lnTo>
                    <a:pt x="7675486" y="1046175"/>
                  </a:lnTo>
                  <a:lnTo>
                    <a:pt x="7675486" y="1033475"/>
                  </a:lnTo>
                  <a:lnTo>
                    <a:pt x="7669352" y="1033475"/>
                  </a:lnTo>
                  <a:lnTo>
                    <a:pt x="7662037" y="1025055"/>
                  </a:lnTo>
                  <a:lnTo>
                    <a:pt x="7662037" y="1046175"/>
                  </a:lnTo>
                  <a:lnTo>
                    <a:pt x="7659319" y="1058875"/>
                  </a:lnTo>
                  <a:lnTo>
                    <a:pt x="7659675" y="1058875"/>
                  </a:lnTo>
                  <a:lnTo>
                    <a:pt x="7659751" y="1071575"/>
                  </a:lnTo>
                  <a:lnTo>
                    <a:pt x="7652652" y="1071575"/>
                  </a:lnTo>
                  <a:lnTo>
                    <a:pt x="7652613" y="1058875"/>
                  </a:lnTo>
                  <a:lnTo>
                    <a:pt x="7659319" y="1058875"/>
                  </a:lnTo>
                  <a:lnTo>
                    <a:pt x="7659243" y="1046175"/>
                  </a:lnTo>
                  <a:lnTo>
                    <a:pt x="7662037" y="1046175"/>
                  </a:lnTo>
                  <a:lnTo>
                    <a:pt x="7662037" y="1025055"/>
                  </a:lnTo>
                  <a:lnTo>
                    <a:pt x="7658328" y="1020775"/>
                  </a:lnTo>
                  <a:lnTo>
                    <a:pt x="7657008" y="1033475"/>
                  </a:lnTo>
                  <a:lnTo>
                    <a:pt x="7655115" y="1020775"/>
                  </a:lnTo>
                  <a:lnTo>
                    <a:pt x="7651128" y="1020775"/>
                  </a:lnTo>
                  <a:lnTo>
                    <a:pt x="7649527" y="1033475"/>
                  </a:lnTo>
                  <a:lnTo>
                    <a:pt x="7648715" y="1033475"/>
                  </a:lnTo>
                  <a:lnTo>
                    <a:pt x="7648715" y="1071575"/>
                  </a:lnTo>
                  <a:lnTo>
                    <a:pt x="7645832" y="1084275"/>
                  </a:lnTo>
                  <a:lnTo>
                    <a:pt x="7641895" y="1071575"/>
                  </a:lnTo>
                  <a:lnTo>
                    <a:pt x="7648715" y="1071575"/>
                  </a:lnTo>
                  <a:lnTo>
                    <a:pt x="7648715" y="1033475"/>
                  </a:lnTo>
                  <a:lnTo>
                    <a:pt x="7605649" y="1033475"/>
                  </a:lnTo>
                  <a:lnTo>
                    <a:pt x="7600061" y="1046175"/>
                  </a:lnTo>
                  <a:lnTo>
                    <a:pt x="7581163" y="1046175"/>
                  </a:lnTo>
                  <a:lnTo>
                    <a:pt x="7581163" y="1198575"/>
                  </a:lnTo>
                  <a:lnTo>
                    <a:pt x="7580592" y="1211275"/>
                  </a:lnTo>
                  <a:lnTo>
                    <a:pt x="7577569" y="1198575"/>
                  </a:lnTo>
                  <a:lnTo>
                    <a:pt x="7581163" y="1198575"/>
                  </a:lnTo>
                  <a:lnTo>
                    <a:pt x="7581163" y="1046175"/>
                  </a:lnTo>
                  <a:lnTo>
                    <a:pt x="7557122" y="1046175"/>
                  </a:lnTo>
                  <a:lnTo>
                    <a:pt x="7553807" y="1058875"/>
                  </a:lnTo>
                  <a:lnTo>
                    <a:pt x="7544308" y="1058875"/>
                  </a:lnTo>
                  <a:lnTo>
                    <a:pt x="7541666" y="1046175"/>
                  </a:lnTo>
                  <a:lnTo>
                    <a:pt x="7543228" y="1046175"/>
                  </a:lnTo>
                  <a:lnTo>
                    <a:pt x="7543724" y="1033475"/>
                  </a:lnTo>
                  <a:lnTo>
                    <a:pt x="7537539" y="1033475"/>
                  </a:lnTo>
                  <a:lnTo>
                    <a:pt x="7534707" y="1046175"/>
                  </a:lnTo>
                  <a:lnTo>
                    <a:pt x="7535113" y="1046175"/>
                  </a:lnTo>
                  <a:lnTo>
                    <a:pt x="7530706" y="1058875"/>
                  </a:lnTo>
                  <a:lnTo>
                    <a:pt x="7529639" y="1046175"/>
                  </a:lnTo>
                  <a:lnTo>
                    <a:pt x="7534707" y="1046175"/>
                  </a:lnTo>
                  <a:lnTo>
                    <a:pt x="7532967" y="1033475"/>
                  </a:lnTo>
                  <a:lnTo>
                    <a:pt x="7531875" y="1033475"/>
                  </a:lnTo>
                  <a:lnTo>
                    <a:pt x="7534046" y="1020775"/>
                  </a:lnTo>
                  <a:lnTo>
                    <a:pt x="7523188" y="1020775"/>
                  </a:lnTo>
                  <a:lnTo>
                    <a:pt x="7528928" y="1033475"/>
                  </a:lnTo>
                  <a:lnTo>
                    <a:pt x="7503452" y="1033475"/>
                  </a:lnTo>
                  <a:lnTo>
                    <a:pt x="7503719" y="1020775"/>
                  </a:lnTo>
                  <a:lnTo>
                    <a:pt x="7515136" y="1020775"/>
                  </a:lnTo>
                  <a:lnTo>
                    <a:pt x="7510577" y="1008075"/>
                  </a:lnTo>
                  <a:lnTo>
                    <a:pt x="7513955" y="1008075"/>
                  </a:lnTo>
                  <a:lnTo>
                    <a:pt x="7517358" y="995375"/>
                  </a:lnTo>
                  <a:lnTo>
                    <a:pt x="7530249" y="995375"/>
                  </a:lnTo>
                  <a:lnTo>
                    <a:pt x="7537856" y="982675"/>
                  </a:lnTo>
                  <a:lnTo>
                    <a:pt x="7561821" y="982675"/>
                  </a:lnTo>
                  <a:lnTo>
                    <a:pt x="7566660" y="995375"/>
                  </a:lnTo>
                  <a:lnTo>
                    <a:pt x="7574635" y="995375"/>
                  </a:lnTo>
                  <a:lnTo>
                    <a:pt x="7575283" y="982675"/>
                  </a:lnTo>
                  <a:lnTo>
                    <a:pt x="7587183" y="982675"/>
                  </a:lnTo>
                  <a:lnTo>
                    <a:pt x="7591628" y="969975"/>
                  </a:lnTo>
                  <a:lnTo>
                    <a:pt x="7617714" y="969975"/>
                  </a:lnTo>
                  <a:lnTo>
                    <a:pt x="7620178" y="957275"/>
                  </a:lnTo>
                  <a:lnTo>
                    <a:pt x="7637843" y="957275"/>
                  </a:lnTo>
                  <a:lnTo>
                    <a:pt x="7654823" y="931875"/>
                  </a:lnTo>
                  <a:lnTo>
                    <a:pt x="7675308" y="919175"/>
                  </a:lnTo>
                  <a:lnTo>
                    <a:pt x="7754290" y="919175"/>
                  </a:lnTo>
                  <a:lnTo>
                    <a:pt x="7753909" y="906475"/>
                  </a:lnTo>
                  <a:lnTo>
                    <a:pt x="7757566" y="906475"/>
                  </a:lnTo>
                  <a:lnTo>
                    <a:pt x="7757833" y="919175"/>
                  </a:lnTo>
                  <a:lnTo>
                    <a:pt x="7784427" y="919175"/>
                  </a:lnTo>
                  <a:lnTo>
                    <a:pt x="7786560" y="906475"/>
                  </a:lnTo>
                  <a:lnTo>
                    <a:pt x="7787526" y="906475"/>
                  </a:lnTo>
                  <a:lnTo>
                    <a:pt x="7789215" y="893775"/>
                  </a:lnTo>
                  <a:lnTo>
                    <a:pt x="7779131" y="893775"/>
                  </a:lnTo>
                  <a:lnTo>
                    <a:pt x="7781239" y="881075"/>
                  </a:lnTo>
                  <a:lnTo>
                    <a:pt x="7767028" y="881075"/>
                  </a:lnTo>
                  <a:lnTo>
                    <a:pt x="7766774" y="868375"/>
                  </a:lnTo>
                  <a:lnTo>
                    <a:pt x="7762303" y="868375"/>
                  </a:lnTo>
                  <a:lnTo>
                    <a:pt x="7757211" y="855675"/>
                  </a:lnTo>
                  <a:lnTo>
                    <a:pt x="7763878" y="855675"/>
                  </a:lnTo>
                  <a:lnTo>
                    <a:pt x="7769657" y="842975"/>
                  </a:lnTo>
                  <a:lnTo>
                    <a:pt x="7630211" y="842975"/>
                  </a:lnTo>
                  <a:lnTo>
                    <a:pt x="7630033" y="830275"/>
                  </a:lnTo>
                  <a:lnTo>
                    <a:pt x="7622641" y="830275"/>
                  </a:lnTo>
                  <a:lnTo>
                    <a:pt x="7619441" y="817575"/>
                  </a:lnTo>
                  <a:lnTo>
                    <a:pt x="7620025" y="804875"/>
                  </a:lnTo>
                  <a:lnTo>
                    <a:pt x="7615034" y="804875"/>
                  </a:lnTo>
                  <a:lnTo>
                    <a:pt x="7614831" y="817575"/>
                  </a:lnTo>
                  <a:lnTo>
                    <a:pt x="7616698" y="817575"/>
                  </a:lnTo>
                  <a:lnTo>
                    <a:pt x="7618819" y="830275"/>
                  </a:lnTo>
                  <a:lnTo>
                    <a:pt x="7609865" y="830275"/>
                  </a:lnTo>
                  <a:lnTo>
                    <a:pt x="7602537" y="842975"/>
                  </a:lnTo>
                  <a:lnTo>
                    <a:pt x="7594778" y="842975"/>
                  </a:lnTo>
                  <a:lnTo>
                    <a:pt x="7594778" y="931875"/>
                  </a:lnTo>
                  <a:lnTo>
                    <a:pt x="7594574" y="944575"/>
                  </a:lnTo>
                  <a:lnTo>
                    <a:pt x="7583703" y="944575"/>
                  </a:lnTo>
                  <a:lnTo>
                    <a:pt x="7585380" y="931875"/>
                  </a:lnTo>
                  <a:lnTo>
                    <a:pt x="7594778" y="931875"/>
                  </a:lnTo>
                  <a:lnTo>
                    <a:pt x="7594778" y="842975"/>
                  </a:lnTo>
                  <a:lnTo>
                    <a:pt x="7584643" y="842975"/>
                  </a:lnTo>
                  <a:lnTo>
                    <a:pt x="7585278" y="830275"/>
                  </a:lnTo>
                  <a:lnTo>
                    <a:pt x="7580262" y="830275"/>
                  </a:lnTo>
                  <a:lnTo>
                    <a:pt x="7580325" y="842975"/>
                  </a:lnTo>
                  <a:lnTo>
                    <a:pt x="7544371" y="842975"/>
                  </a:lnTo>
                  <a:lnTo>
                    <a:pt x="7544790" y="830275"/>
                  </a:lnTo>
                  <a:lnTo>
                    <a:pt x="7505662" y="830275"/>
                  </a:lnTo>
                  <a:lnTo>
                    <a:pt x="7514641" y="817575"/>
                  </a:lnTo>
                  <a:lnTo>
                    <a:pt x="7551572" y="817575"/>
                  </a:lnTo>
                  <a:lnTo>
                    <a:pt x="7550594" y="804875"/>
                  </a:lnTo>
                  <a:lnTo>
                    <a:pt x="7572197" y="804875"/>
                  </a:lnTo>
                  <a:lnTo>
                    <a:pt x="7573645" y="792175"/>
                  </a:lnTo>
                  <a:lnTo>
                    <a:pt x="7589571" y="792175"/>
                  </a:lnTo>
                  <a:lnTo>
                    <a:pt x="7592644" y="779475"/>
                  </a:lnTo>
                  <a:lnTo>
                    <a:pt x="7591196" y="779475"/>
                  </a:lnTo>
                  <a:lnTo>
                    <a:pt x="7589571" y="766775"/>
                  </a:lnTo>
                  <a:lnTo>
                    <a:pt x="7627620" y="766775"/>
                  </a:lnTo>
                  <a:lnTo>
                    <a:pt x="7634224" y="779475"/>
                  </a:lnTo>
                  <a:lnTo>
                    <a:pt x="7641082" y="779475"/>
                  </a:lnTo>
                  <a:lnTo>
                    <a:pt x="7645362" y="766775"/>
                  </a:lnTo>
                  <a:lnTo>
                    <a:pt x="7650708" y="766775"/>
                  </a:lnTo>
                  <a:lnTo>
                    <a:pt x="7652080" y="754075"/>
                  </a:lnTo>
                  <a:lnTo>
                    <a:pt x="7645870" y="754075"/>
                  </a:lnTo>
                  <a:lnTo>
                    <a:pt x="7648384" y="741375"/>
                  </a:lnTo>
                  <a:lnTo>
                    <a:pt x="7666863" y="741375"/>
                  </a:lnTo>
                  <a:lnTo>
                    <a:pt x="7663726" y="728675"/>
                  </a:lnTo>
                  <a:lnTo>
                    <a:pt x="7672235" y="728675"/>
                  </a:lnTo>
                  <a:lnTo>
                    <a:pt x="7666863" y="741375"/>
                  </a:lnTo>
                  <a:lnTo>
                    <a:pt x="7680693" y="741375"/>
                  </a:lnTo>
                  <a:lnTo>
                    <a:pt x="7689901" y="728675"/>
                  </a:lnTo>
                  <a:lnTo>
                    <a:pt x="7685989" y="728675"/>
                  </a:lnTo>
                  <a:lnTo>
                    <a:pt x="7666533" y="715975"/>
                  </a:lnTo>
                  <a:lnTo>
                    <a:pt x="7654442" y="715975"/>
                  </a:lnTo>
                  <a:lnTo>
                    <a:pt x="7654442" y="728675"/>
                  </a:lnTo>
                  <a:lnTo>
                    <a:pt x="7643749" y="741375"/>
                  </a:lnTo>
                  <a:lnTo>
                    <a:pt x="7594879" y="741375"/>
                  </a:lnTo>
                  <a:lnTo>
                    <a:pt x="7604087" y="728675"/>
                  </a:lnTo>
                  <a:lnTo>
                    <a:pt x="7654442" y="728675"/>
                  </a:lnTo>
                  <a:lnTo>
                    <a:pt x="7654442" y="715975"/>
                  </a:lnTo>
                  <a:lnTo>
                    <a:pt x="7622184" y="715975"/>
                  </a:lnTo>
                  <a:lnTo>
                    <a:pt x="7626058" y="703275"/>
                  </a:lnTo>
                  <a:lnTo>
                    <a:pt x="7606805" y="703275"/>
                  </a:lnTo>
                  <a:lnTo>
                    <a:pt x="7604023" y="690575"/>
                  </a:lnTo>
                  <a:lnTo>
                    <a:pt x="7622870" y="690575"/>
                  </a:lnTo>
                  <a:lnTo>
                    <a:pt x="7629499" y="677875"/>
                  </a:lnTo>
                  <a:lnTo>
                    <a:pt x="7636573" y="690575"/>
                  </a:lnTo>
                  <a:lnTo>
                    <a:pt x="7629195" y="690575"/>
                  </a:lnTo>
                  <a:lnTo>
                    <a:pt x="7628788" y="703275"/>
                  </a:lnTo>
                  <a:lnTo>
                    <a:pt x="7649972" y="703275"/>
                  </a:lnTo>
                  <a:lnTo>
                    <a:pt x="7653248" y="690575"/>
                  </a:lnTo>
                  <a:lnTo>
                    <a:pt x="7642466" y="690575"/>
                  </a:lnTo>
                  <a:lnTo>
                    <a:pt x="7647318" y="677875"/>
                  </a:lnTo>
                  <a:lnTo>
                    <a:pt x="7649172" y="677875"/>
                  </a:lnTo>
                  <a:lnTo>
                    <a:pt x="7657973" y="665175"/>
                  </a:lnTo>
                  <a:lnTo>
                    <a:pt x="7670063" y="665175"/>
                  </a:lnTo>
                  <a:lnTo>
                    <a:pt x="7670228" y="677875"/>
                  </a:lnTo>
                  <a:lnTo>
                    <a:pt x="7673911" y="677875"/>
                  </a:lnTo>
                  <a:lnTo>
                    <a:pt x="7676020" y="690575"/>
                  </a:lnTo>
                  <a:lnTo>
                    <a:pt x="7679601" y="690575"/>
                  </a:lnTo>
                  <a:lnTo>
                    <a:pt x="7683805" y="677875"/>
                  </a:lnTo>
                  <a:lnTo>
                    <a:pt x="7687729" y="677875"/>
                  </a:lnTo>
                  <a:lnTo>
                    <a:pt x="7683551" y="665175"/>
                  </a:lnTo>
                  <a:lnTo>
                    <a:pt x="7691272" y="665175"/>
                  </a:lnTo>
                  <a:lnTo>
                    <a:pt x="7689748" y="677875"/>
                  </a:lnTo>
                  <a:lnTo>
                    <a:pt x="7702359" y="677875"/>
                  </a:lnTo>
                  <a:lnTo>
                    <a:pt x="7709827" y="665175"/>
                  </a:lnTo>
                  <a:lnTo>
                    <a:pt x="7785341" y="665175"/>
                  </a:lnTo>
                  <a:lnTo>
                    <a:pt x="7785417" y="652475"/>
                  </a:lnTo>
                  <a:lnTo>
                    <a:pt x="7776172" y="652475"/>
                  </a:lnTo>
                  <a:lnTo>
                    <a:pt x="7774114" y="639775"/>
                  </a:lnTo>
                  <a:lnTo>
                    <a:pt x="7715047" y="639775"/>
                  </a:lnTo>
                  <a:lnTo>
                    <a:pt x="7714247" y="652475"/>
                  </a:lnTo>
                  <a:lnTo>
                    <a:pt x="7707566" y="652475"/>
                  </a:lnTo>
                  <a:lnTo>
                    <a:pt x="7708214" y="639775"/>
                  </a:lnTo>
                  <a:lnTo>
                    <a:pt x="7710221" y="627075"/>
                  </a:lnTo>
                  <a:lnTo>
                    <a:pt x="7710576" y="627075"/>
                  </a:lnTo>
                  <a:lnTo>
                    <a:pt x="7706347" y="614375"/>
                  </a:lnTo>
                  <a:lnTo>
                    <a:pt x="7700429" y="627075"/>
                  </a:lnTo>
                  <a:lnTo>
                    <a:pt x="7673035" y="627075"/>
                  </a:lnTo>
                  <a:lnTo>
                    <a:pt x="7675918" y="614375"/>
                  </a:lnTo>
                  <a:lnTo>
                    <a:pt x="7670622" y="614375"/>
                  </a:lnTo>
                  <a:lnTo>
                    <a:pt x="7671028" y="601675"/>
                  </a:lnTo>
                  <a:lnTo>
                    <a:pt x="7670406" y="588975"/>
                  </a:lnTo>
                  <a:lnTo>
                    <a:pt x="7664844" y="588975"/>
                  </a:lnTo>
                  <a:lnTo>
                    <a:pt x="7657211" y="601675"/>
                  </a:lnTo>
                  <a:lnTo>
                    <a:pt x="7656258" y="588975"/>
                  </a:lnTo>
                  <a:lnTo>
                    <a:pt x="7673810" y="576275"/>
                  </a:lnTo>
                  <a:lnTo>
                    <a:pt x="7691602" y="576275"/>
                  </a:lnTo>
                  <a:lnTo>
                    <a:pt x="7710691" y="563575"/>
                  </a:lnTo>
                  <a:lnTo>
                    <a:pt x="7712037" y="563575"/>
                  </a:lnTo>
                  <a:lnTo>
                    <a:pt x="7707173" y="550875"/>
                  </a:lnTo>
                  <a:lnTo>
                    <a:pt x="7741767" y="550875"/>
                  </a:lnTo>
                  <a:lnTo>
                    <a:pt x="7745831" y="538175"/>
                  </a:lnTo>
                  <a:lnTo>
                    <a:pt x="7751762" y="538175"/>
                  </a:lnTo>
                  <a:lnTo>
                    <a:pt x="7757706" y="525475"/>
                  </a:lnTo>
                  <a:lnTo>
                    <a:pt x="7719835" y="525475"/>
                  </a:lnTo>
                  <a:lnTo>
                    <a:pt x="7719631" y="512775"/>
                  </a:lnTo>
                  <a:lnTo>
                    <a:pt x="7718323" y="512775"/>
                  </a:lnTo>
                  <a:lnTo>
                    <a:pt x="7715529" y="500075"/>
                  </a:lnTo>
                  <a:lnTo>
                    <a:pt x="7727696" y="500075"/>
                  </a:lnTo>
                  <a:lnTo>
                    <a:pt x="7732814" y="487375"/>
                  </a:lnTo>
                  <a:lnTo>
                    <a:pt x="7723416" y="487375"/>
                  </a:lnTo>
                  <a:lnTo>
                    <a:pt x="7713091" y="474675"/>
                  </a:lnTo>
                  <a:lnTo>
                    <a:pt x="7687386" y="474675"/>
                  </a:lnTo>
                  <a:lnTo>
                    <a:pt x="7682941" y="487375"/>
                  </a:lnTo>
                  <a:lnTo>
                    <a:pt x="7678687" y="487375"/>
                  </a:lnTo>
                  <a:lnTo>
                    <a:pt x="7676362" y="474675"/>
                  </a:lnTo>
                  <a:lnTo>
                    <a:pt x="7684109" y="474675"/>
                  </a:lnTo>
                  <a:lnTo>
                    <a:pt x="7682687" y="461975"/>
                  </a:lnTo>
                  <a:lnTo>
                    <a:pt x="7631430" y="461975"/>
                  </a:lnTo>
                  <a:lnTo>
                    <a:pt x="7626998" y="449275"/>
                  </a:lnTo>
                  <a:lnTo>
                    <a:pt x="7642479" y="449275"/>
                  </a:lnTo>
                  <a:lnTo>
                    <a:pt x="7647178" y="436575"/>
                  </a:lnTo>
                  <a:lnTo>
                    <a:pt x="7658836" y="436575"/>
                  </a:lnTo>
                  <a:lnTo>
                    <a:pt x="7661580" y="423875"/>
                  </a:lnTo>
                  <a:lnTo>
                    <a:pt x="7667511" y="423875"/>
                  </a:lnTo>
                  <a:lnTo>
                    <a:pt x="7666431" y="411175"/>
                  </a:lnTo>
                  <a:lnTo>
                    <a:pt x="7662862" y="411175"/>
                  </a:lnTo>
                  <a:lnTo>
                    <a:pt x="7658697" y="398475"/>
                  </a:lnTo>
                  <a:lnTo>
                    <a:pt x="7644968" y="398475"/>
                  </a:lnTo>
                  <a:lnTo>
                    <a:pt x="7644968" y="423875"/>
                  </a:lnTo>
                  <a:lnTo>
                    <a:pt x="7640802" y="436575"/>
                  </a:lnTo>
                  <a:lnTo>
                    <a:pt x="7639799" y="423875"/>
                  </a:lnTo>
                  <a:lnTo>
                    <a:pt x="7644968" y="423875"/>
                  </a:lnTo>
                  <a:lnTo>
                    <a:pt x="7644968" y="398475"/>
                  </a:lnTo>
                  <a:lnTo>
                    <a:pt x="7634287" y="398475"/>
                  </a:lnTo>
                  <a:lnTo>
                    <a:pt x="7628077" y="385775"/>
                  </a:lnTo>
                  <a:lnTo>
                    <a:pt x="7606004" y="385775"/>
                  </a:lnTo>
                  <a:lnTo>
                    <a:pt x="7603464" y="373075"/>
                  </a:lnTo>
                  <a:lnTo>
                    <a:pt x="7613231" y="373075"/>
                  </a:lnTo>
                  <a:lnTo>
                    <a:pt x="7616850" y="360375"/>
                  </a:lnTo>
                  <a:lnTo>
                    <a:pt x="7565784" y="360375"/>
                  </a:lnTo>
                  <a:lnTo>
                    <a:pt x="7565085" y="358368"/>
                  </a:lnTo>
                  <a:lnTo>
                    <a:pt x="7565085" y="360375"/>
                  </a:lnTo>
                  <a:lnTo>
                    <a:pt x="7564768" y="365048"/>
                  </a:lnTo>
                  <a:lnTo>
                    <a:pt x="7564768" y="792175"/>
                  </a:lnTo>
                  <a:lnTo>
                    <a:pt x="7525423" y="792175"/>
                  </a:lnTo>
                  <a:lnTo>
                    <a:pt x="7529068" y="779475"/>
                  </a:lnTo>
                  <a:lnTo>
                    <a:pt x="7534986" y="779475"/>
                  </a:lnTo>
                  <a:lnTo>
                    <a:pt x="7537653" y="766775"/>
                  </a:lnTo>
                  <a:lnTo>
                    <a:pt x="7546048" y="766775"/>
                  </a:lnTo>
                  <a:lnTo>
                    <a:pt x="7545984" y="754075"/>
                  </a:lnTo>
                  <a:lnTo>
                    <a:pt x="7561224" y="754075"/>
                  </a:lnTo>
                  <a:lnTo>
                    <a:pt x="7560577" y="766775"/>
                  </a:lnTo>
                  <a:lnTo>
                    <a:pt x="7551331" y="779475"/>
                  </a:lnTo>
                  <a:lnTo>
                    <a:pt x="7562545" y="779475"/>
                  </a:lnTo>
                  <a:lnTo>
                    <a:pt x="7564768" y="792175"/>
                  </a:lnTo>
                  <a:lnTo>
                    <a:pt x="7564768" y="365048"/>
                  </a:lnTo>
                  <a:lnTo>
                    <a:pt x="7564221" y="373075"/>
                  </a:lnTo>
                  <a:lnTo>
                    <a:pt x="7562977" y="373075"/>
                  </a:lnTo>
                  <a:lnTo>
                    <a:pt x="7562977" y="728675"/>
                  </a:lnTo>
                  <a:lnTo>
                    <a:pt x="7561186" y="741375"/>
                  </a:lnTo>
                  <a:lnTo>
                    <a:pt x="7550048" y="741375"/>
                  </a:lnTo>
                  <a:lnTo>
                    <a:pt x="7553566" y="728675"/>
                  </a:lnTo>
                  <a:lnTo>
                    <a:pt x="7562977" y="728675"/>
                  </a:lnTo>
                  <a:lnTo>
                    <a:pt x="7562977" y="373075"/>
                  </a:lnTo>
                  <a:lnTo>
                    <a:pt x="7541730" y="373075"/>
                  </a:lnTo>
                  <a:lnTo>
                    <a:pt x="7541730" y="728675"/>
                  </a:lnTo>
                  <a:lnTo>
                    <a:pt x="7538618" y="741375"/>
                  </a:lnTo>
                  <a:lnTo>
                    <a:pt x="7524775" y="741375"/>
                  </a:lnTo>
                  <a:lnTo>
                    <a:pt x="7524001" y="728675"/>
                  </a:lnTo>
                  <a:lnTo>
                    <a:pt x="7541730" y="728675"/>
                  </a:lnTo>
                  <a:lnTo>
                    <a:pt x="7541730" y="373075"/>
                  </a:lnTo>
                  <a:lnTo>
                    <a:pt x="7534288" y="373075"/>
                  </a:lnTo>
                  <a:lnTo>
                    <a:pt x="7534211" y="360375"/>
                  </a:lnTo>
                  <a:lnTo>
                    <a:pt x="7565085" y="360375"/>
                  </a:lnTo>
                  <a:lnTo>
                    <a:pt x="7565085" y="358368"/>
                  </a:lnTo>
                  <a:lnTo>
                    <a:pt x="7561389" y="347675"/>
                  </a:lnTo>
                  <a:lnTo>
                    <a:pt x="7593939" y="347675"/>
                  </a:lnTo>
                  <a:lnTo>
                    <a:pt x="7609980" y="334975"/>
                  </a:lnTo>
                  <a:lnTo>
                    <a:pt x="7622337" y="322275"/>
                  </a:lnTo>
                  <a:lnTo>
                    <a:pt x="7582916" y="322275"/>
                  </a:lnTo>
                  <a:lnTo>
                    <a:pt x="7576579" y="309575"/>
                  </a:lnTo>
                  <a:lnTo>
                    <a:pt x="7570279" y="309575"/>
                  </a:lnTo>
                  <a:lnTo>
                    <a:pt x="7550632" y="309575"/>
                  </a:lnTo>
                  <a:lnTo>
                    <a:pt x="7549439" y="296875"/>
                  </a:lnTo>
                  <a:lnTo>
                    <a:pt x="7557706" y="296875"/>
                  </a:lnTo>
                  <a:lnTo>
                    <a:pt x="7556538" y="284175"/>
                  </a:lnTo>
                  <a:lnTo>
                    <a:pt x="7566330" y="296875"/>
                  </a:lnTo>
                  <a:lnTo>
                    <a:pt x="7569949" y="296875"/>
                  </a:lnTo>
                  <a:lnTo>
                    <a:pt x="7570279" y="309575"/>
                  </a:lnTo>
                  <a:lnTo>
                    <a:pt x="7576934" y="296875"/>
                  </a:lnTo>
                  <a:lnTo>
                    <a:pt x="7587564" y="296875"/>
                  </a:lnTo>
                  <a:lnTo>
                    <a:pt x="7586700" y="284175"/>
                  </a:lnTo>
                  <a:lnTo>
                    <a:pt x="7597826" y="284175"/>
                  </a:lnTo>
                  <a:lnTo>
                    <a:pt x="7601102" y="296875"/>
                  </a:lnTo>
                  <a:lnTo>
                    <a:pt x="7608316" y="296875"/>
                  </a:lnTo>
                  <a:lnTo>
                    <a:pt x="7613701" y="284175"/>
                  </a:lnTo>
                  <a:lnTo>
                    <a:pt x="7626947" y="284175"/>
                  </a:lnTo>
                  <a:lnTo>
                    <a:pt x="7628153" y="271475"/>
                  </a:lnTo>
                  <a:lnTo>
                    <a:pt x="7608570" y="271475"/>
                  </a:lnTo>
                  <a:lnTo>
                    <a:pt x="7585418" y="284175"/>
                  </a:lnTo>
                  <a:lnTo>
                    <a:pt x="7558837" y="284175"/>
                  </a:lnTo>
                  <a:lnTo>
                    <a:pt x="7556500" y="271475"/>
                  </a:lnTo>
                  <a:lnTo>
                    <a:pt x="7548626" y="271475"/>
                  </a:lnTo>
                  <a:lnTo>
                    <a:pt x="7548245" y="284175"/>
                  </a:lnTo>
                  <a:lnTo>
                    <a:pt x="7542492" y="271475"/>
                  </a:lnTo>
                  <a:lnTo>
                    <a:pt x="7541209" y="275577"/>
                  </a:lnTo>
                  <a:lnTo>
                    <a:pt x="7541209" y="296875"/>
                  </a:lnTo>
                  <a:lnTo>
                    <a:pt x="7537539" y="309575"/>
                  </a:lnTo>
                  <a:lnTo>
                    <a:pt x="7528928" y="309575"/>
                  </a:lnTo>
                  <a:lnTo>
                    <a:pt x="7530973" y="296875"/>
                  </a:lnTo>
                  <a:lnTo>
                    <a:pt x="7541209" y="296875"/>
                  </a:lnTo>
                  <a:lnTo>
                    <a:pt x="7541209" y="275577"/>
                  </a:lnTo>
                  <a:lnTo>
                    <a:pt x="7538517" y="284175"/>
                  </a:lnTo>
                  <a:lnTo>
                    <a:pt x="7527277" y="273329"/>
                  </a:lnTo>
                  <a:lnTo>
                    <a:pt x="7527277" y="360375"/>
                  </a:lnTo>
                  <a:lnTo>
                    <a:pt x="7526439" y="373075"/>
                  </a:lnTo>
                  <a:lnTo>
                    <a:pt x="7513701" y="373075"/>
                  </a:lnTo>
                  <a:lnTo>
                    <a:pt x="7513650" y="360375"/>
                  </a:lnTo>
                  <a:lnTo>
                    <a:pt x="7527277" y="360375"/>
                  </a:lnTo>
                  <a:lnTo>
                    <a:pt x="7527277" y="273329"/>
                  </a:lnTo>
                  <a:lnTo>
                    <a:pt x="7525359" y="271475"/>
                  </a:lnTo>
                  <a:lnTo>
                    <a:pt x="7522057" y="275285"/>
                  </a:lnTo>
                  <a:lnTo>
                    <a:pt x="7522057" y="309575"/>
                  </a:lnTo>
                  <a:lnTo>
                    <a:pt x="7518667" y="309575"/>
                  </a:lnTo>
                  <a:lnTo>
                    <a:pt x="7519124" y="296875"/>
                  </a:lnTo>
                  <a:lnTo>
                    <a:pt x="7521981" y="296875"/>
                  </a:lnTo>
                  <a:lnTo>
                    <a:pt x="7522057" y="309575"/>
                  </a:lnTo>
                  <a:lnTo>
                    <a:pt x="7522057" y="275285"/>
                  </a:lnTo>
                  <a:lnTo>
                    <a:pt x="7514349" y="284175"/>
                  </a:lnTo>
                  <a:lnTo>
                    <a:pt x="7507618" y="284175"/>
                  </a:lnTo>
                  <a:lnTo>
                    <a:pt x="7507618" y="779475"/>
                  </a:lnTo>
                  <a:lnTo>
                    <a:pt x="7503376" y="779475"/>
                  </a:lnTo>
                  <a:lnTo>
                    <a:pt x="7503376" y="804875"/>
                  </a:lnTo>
                  <a:lnTo>
                    <a:pt x="7500290" y="814044"/>
                  </a:lnTo>
                  <a:lnTo>
                    <a:pt x="7500290" y="1033475"/>
                  </a:lnTo>
                  <a:lnTo>
                    <a:pt x="7479678" y="1033475"/>
                  </a:lnTo>
                  <a:lnTo>
                    <a:pt x="7479678" y="1071575"/>
                  </a:lnTo>
                  <a:lnTo>
                    <a:pt x="7472502" y="1071575"/>
                  </a:lnTo>
                  <a:lnTo>
                    <a:pt x="7473239" y="1058875"/>
                  </a:lnTo>
                  <a:lnTo>
                    <a:pt x="7479512" y="1058875"/>
                  </a:lnTo>
                  <a:lnTo>
                    <a:pt x="7479678" y="1071575"/>
                  </a:lnTo>
                  <a:lnTo>
                    <a:pt x="7479678" y="1033475"/>
                  </a:lnTo>
                  <a:lnTo>
                    <a:pt x="7475042" y="1033475"/>
                  </a:lnTo>
                  <a:lnTo>
                    <a:pt x="7473912" y="1033475"/>
                  </a:lnTo>
                  <a:lnTo>
                    <a:pt x="7473912" y="1046175"/>
                  </a:lnTo>
                  <a:lnTo>
                    <a:pt x="7469568" y="1058875"/>
                  </a:lnTo>
                  <a:lnTo>
                    <a:pt x="7468743" y="1058875"/>
                  </a:lnTo>
                  <a:lnTo>
                    <a:pt x="7468781" y="1071575"/>
                  </a:lnTo>
                  <a:lnTo>
                    <a:pt x="7461644" y="1071575"/>
                  </a:lnTo>
                  <a:lnTo>
                    <a:pt x="7461605" y="1058875"/>
                  </a:lnTo>
                  <a:lnTo>
                    <a:pt x="7468514" y="1058875"/>
                  </a:lnTo>
                  <a:lnTo>
                    <a:pt x="7466558" y="1046175"/>
                  </a:lnTo>
                  <a:lnTo>
                    <a:pt x="7473912" y="1046175"/>
                  </a:lnTo>
                  <a:lnTo>
                    <a:pt x="7473912" y="1033475"/>
                  </a:lnTo>
                  <a:lnTo>
                    <a:pt x="7453490" y="1033475"/>
                  </a:lnTo>
                  <a:lnTo>
                    <a:pt x="7458037" y="1020775"/>
                  </a:lnTo>
                  <a:lnTo>
                    <a:pt x="7462215" y="1020775"/>
                  </a:lnTo>
                  <a:lnTo>
                    <a:pt x="7464006" y="1008075"/>
                  </a:lnTo>
                  <a:lnTo>
                    <a:pt x="7478255" y="1008075"/>
                  </a:lnTo>
                  <a:lnTo>
                    <a:pt x="7474204" y="1020775"/>
                  </a:lnTo>
                  <a:lnTo>
                    <a:pt x="7470280" y="1020775"/>
                  </a:lnTo>
                  <a:lnTo>
                    <a:pt x="7475042" y="1033475"/>
                  </a:lnTo>
                  <a:lnTo>
                    <a:pt x="7481049" y="1020775"/>
                  </a:lnTo>
                  <a:lnTo>
                    <a:pt x="7483424" y="1020775"/>
                  </a:lnTo>
                  <a:lnTo>
                    <a:pt x="7482916" y="1008075"/>
                  </a:lnTo>
                  <a:lnTo>
                    <a:pt x="7488847" y="1008075"/>
                  </a:lnTo>
                  <a:lnTo>
                    <a:pt x="7488580" y="995375"/>
                  </a:lnTo>
                  <a:lnTo>
                    <a:pt x="7495743" y="995375"/>
                  </a:lnTo>
                  <a:lnTo>
                    <a:pt x="7495997" y="1008075"/>
                  </a:lnTo>
                  <a:lnTo>
                    <a:pt x="7492085" y="1008075"/>
                  </a:lnTo>
                  <a:lnTo>
                    <a:pt x="7489876" y="1020775"/>
                  </a:lnTo>
                  <a:lnTo>
                    <a:pt x="7495286" y="1020775"/>
                  </a:lnTo>
                  <a:lnTo>
                    <a:pt x="7500290" y="1033475"/>
                  </a:lnTo>
                  <a:lnTo>
                    <a:pt x="7500290" y="814044"/>
                  </a:lnTo>
                  <a:lnTo>
                    <a:pt x="7499096" y="817575"/>
                  </a:lnTo>
                  <a:lnTo>
                    <a:pt x="7498893" y="817575"/>
                  </a:lnTo>
                  <a:lnTo>
                    <a:pt x="7498893" y="842975"/>
                  </a:lnTo>
                  <a:lnTo>
                    <a:pt x="7498410" y="855675"/>
                  </a:lnTo>
                  <a:lnTo>
                    <a:pt x="7495451" y="842975"/>
                  </a:lnTo>
                  <a:lnTo>
                    <a:pt x="7498893" y="842975"/>
                  </a:lnTo>
                  <a:lnTo>
                    <a:pt x="7498893" y="817575"/>
                  </a:lnTo>
                  <a:lnTo>
                    <a:pt x="7496175" y="817575"/>
                  </a:lnTo>
                  <a:lnTo>
                    <a:pt x="7500467" y="804875"/>
                  </a:lnTo>
                  <a:lnTo>
                    <a:pt x="7503376" y="804875"/>
                  </a:lnTo>
                  <a:lnTo>
                    <a:pt x="7503376" y="779475"/>
                  </a:lnTo>
                  <a:lnTo>
                    <a:pt x="7498435" y="779475"/>
                  </a:lnTo>
                  <a:lnTo>
                    <a:pt x="7493787" y="766775"/>
                  </a:lnTo>
                  <a:lnTo>
                    <a:pt x="7502271" y="766775"/>
                  </a:lnTo>
                  <a:lnTo>
                    <a:pt x="7507618" y="779475"/>
                  </a:lnTo>
                  <a:lnTo>
                    <a:pt x="7507618" y="284175"/>
                  </a:lnTo>
                  <a:lnTo>
                    <a:pt x="7507148" y="284175"/>
                  </a:lnTo>
                  <a:lnTo>
                    <a:pt x="7507148" y="385775"/>
                  </a:lnTo>
                  <a:lnTo>
                    <a:pt x="7504392" y="385775"/>
                  </a:lnTo>
                  <a:lnTo>
                    <a:pt x="7507059" y="373075"/>
                  </a:lnTo>
                  <a:lnTo>
                    <a:pt x="7507148" y="385775"/>
                  </a:lnTo>
                  <a:lnTo>
                    <a:pt x="7507148" y="284175"/>
                  </a:lnTo>
                  <a:lnTo>
                    <a:pt x="7489825" y="284175"/>
                  </a:lnTo>
                  <a:lnTo>
                    <a:pt x="7489825" y="766775"/>
                  </a:lnTo>
                  <a:lnTo>
                    <a:pt x="7487031" y="779475"/>
                  </a:lnTo>
                  <a:lnTo>
                    <a:pt x="7479309" y="779475"/>
                  </a:lnTo>
                  <a:lnTo>
                    <a:pt x="7483640" y="792175"/>
                  </a:lnTo>
                  <a:lnTo>
                    <a:pt x="7480338" y="792175"/>
                  </a:lnTo>
                  <a:lnTo>
                    <a:pt x="7480338" y="817575"/>
                  </a:lnTo>
                  <a:lnTo>
                    <a:pt x="7464933" y="817575"/>
                  </a:lnTo>
                  <a:lnTo>
                    <a:pt x="7477836" y="804875"/>
                  </a:lnTo>
                  <a:lnTo>
                    <a:pt x="7480338" y="817575"/>
                  </a:lnTo>
                  <a:lnTo>
                    <a:pt x="7480338" y="792175"/>
                  </a:lnTo>
                  <a:lnTo>
                    <a:pt x="7466114" y="792175"/>
                  </a:lnTo>
                  <a:lnTo>
                    <a:pt x="7461758" y="779475"/>
                  </a:lnTo>
                  <a:lnTo>
                    <a:pt x="7465784" y="779475"/>
                  </a:lnTo>
                  <a:lnTo>
                    <a:pt x="7464806" y="766775"/>
                  </a:lnTo>
                  <a:lnTo>
                    <a:pt x="7489825" y="766775"/>
                  </a:lnTo>
                  <a:lnTo>
                    <a:pt x="7489825" y="284175"/>
                  </a:lnTo>
                  <a:lnTo>
                    <a:pt x="7483513" y="284175"/>
                  </a:lnTo>
                  <a:lnTo>
                    <a:pt x="7481227" y="271475"/>
                  </a:lnTo>
                  <a:lnTo>
                    <a:pt x="7438352" y="271475"/>
                  </a:lnTo>
                  <a:lnTo>
                    <a:pt x="7438352" y="766775"/>
                  </a:lnTo>
                  <a:lnTo>
                    <a:pt x="7435431" y="775322"/>
                  </a:lnTo>
                  <a:lnTo>
                    <a:pt x="7435431" y="1033475"/>
                  </a:lnTo>
                  <a:lnTo>
                    <a:pt x="7425842" y="1033475"/>
                  </a:lnTo>
                  <a:lnTo>
                    <a:pt x="7430871" y="1020775"/>
                  </a:lnTo>
                  <a:lnTo>
                    <a:pt x="7435431" y="1033475"/>
                  </a:lnTo>
                  <a:lnTo>
                    <a:pt x="7435431" y="775322"/>
                  </a:lnTo>
                  <a:lnTo>
                    <a:pt x="7434008" y="779475"/>
                  </a:lnTo>
                  <a:lnTo>
                    <a:pt x="7433030" y="779475"/>
                  </a:lnTo>
                  <a:lnTo>
                    <a:pt x="7431113" y="766775"/>
                  </a:lnTo>
                  <a:lnTo>
                    <a:pt x="7438352" y="766775"/>
                  </a:lnTo>
                  <a:lnTo>
                    <a:pt x="7438352" y="271475"/>
                  </a:lnTo>
                  <a:lnTo>
                    <a:pt x="7382815" y="271475"/>
                  </a:lnTo>
                  <a:lnTo>
                    <a:pt x="7382815" y="1262075"/>
                  </a:lnTo>
                  <a:lnTo>
                    <a:pt x="7380275" y="1274229"/>
                  </a:lnTo>
                  <a:lnTo>
                    <a:pt x="7380275" y="2024075"/>
                  </a:lnTo>
                  <a:lnTo>
                    <a:pt x="7363409" y="2024075"/>
                  </a:lnTo>
                  <a:lnTo>
                    <a:pt x="7361606" y="2036775"/>
                  </a:lnTo>
                  <a:lnTo>
                    <a:pt x="7355205" y="2036775"/>
                  </a:lnTo>
                  <a:lnTo>
                    <a:pt x="7351712" y="2024075"/>
                  </a:lnTo>
                  <a:lnTo>
                    <a:pt x="7350303" y="2036775"/>
                  </a:lnTo>
                  <a:lnTo>
                    <a:pt x="7343889" y="2036775"/>
                  </a:lnTo>
                  <a:lnTo>
                    <a:pt x="7340562" y="2024075"/>
                  </a:lnTo>
                  <a:lnTo>
                    <a:pt x="7336066" y="2024075"/>
                  </a:lnTo>
                  <a:lnTo>
                    <a:pt x="7335304" y="2036775"/>
                  </a:lnTo>
                  <a:lnTo>
                    <a:pt x="7325728" y="2036775"/>
                  </a:lnTo>
                  <a:lnTo>
                    <a:pt x="7320610" y="2024075"/>
                  </a:lnTo>
                  <a:lnTo>
                    <a:pt x="7319886" y="2011375"/>
                  </a:lnTo>
                  <a:lnTo>
                    <a:pt x="7333755" y="2011375"/>
                  </a:lnTo>
                  <a:lnTo>
                    <a:pt x="7341413" y="1998675"/>
                  </a:lnTo>
                  <a:lnTo>
                    <a:pt x="7349718" y="1998675"/>
                  </a:lnTo>
                  <a:lnTo>
                    <a:pt x="7358520" y="2011375"/>
                  </a:lnTo>
                  <a:lnTo>
                    <a:pt x="7379881" y="2011375"/>
                  </a:lnTo>
                  <a:lnTo>
                    <a:pt x="7380275" y="2024075"/>
                  </a:lnTo>
                  <a:lnTo>
                    <a:pt x="7380275" y="1274229"/>
                  </a:lnTo>
                  <a:lnTo>
                    <a:pt x="7380160" y="1274775"/>
                  </a:lnTo>
                  <a:lnTo>
                    <a:pt x="7363942" y="1274775"/>
                  </a:lnTo>
                  <a:lnTo>
                    <a:pt x="7363942" y="1592275"/>
                  </a:lnTo>
                  <a:lnTo>
                    <a:pt x="7349744" y="1592275"/>
                  </a:lnTo>
                  <a:lnTo>
                    <a:pt x="7345362" y="1579575"/>
                  </a:lnTo>
                  <a:lnTo>
                    <a:pt x="7363193" y="1579575"/>
                  </a:lnTo>
                  <a:lnTo>
                    <a:pt x="7363942" y="1592275"/>
                  </a:lnTo>
                  <a:lnTo>
                    <a:pt x="7363942" y="1274775"/>
                  </a:lnTo>
                  <a:lnTo>
                    <a:pt x="7363231" y="1274775"/>
                  </a:lnTo>
                  <a:lnTo>
                    <a:pt x="7363231" y="1541475"/>
                  </a:lnTo>
                  <a:lnTo>
                    <a:pt x="7361910" y="1554175"/>
                  </a:lnTo>
                  <a:lnTo>
                    <a:pt x="7359396" y="1554175"/>
                  </a:lnTo>
                  <a:lnTo>
                    <a:pt x="7359193" y="1541475"/>
                  </a:lnTo>
                  <a:lnTo>
                    <a:pt x="7363231" y="1541475"/>
                  </a:lnTo>
                  <a:lnTo>
                    <a:pt x="7363231" y="1274775"/>
                  </a:lnTo>
                  <a:lnTo>
                    <a:pt x="7360209" y="1274775"/>
                  </a:lnTo>
                  <a:lnTo>
                    <a:pt x="7366228" y="1262075"/>
                  </a:lnTo>
                  <a:lnTo>
                    <a:pt x="7382815" y="1262075"/>
                  </a:lnTo>
                  <a:lnTo>
                    <a:pt x="7382815" y="271475"/>
                  </a:lnTo>
                  <a:lnTo>
                    <a:pt x="7382230" y="271475"/>
                  </a:lnTo>
                  <a:lnTo>
                    <a:pt x="7382230" y="817575"/>
                  </a:lnTo>
                  <a:lnTo>
                    <a:pt x="7374991" y="817575"/>
                  </a:lnTo>
                  <a:lnTo>
                    <a:pt x="7379309" y="804875"/>
                  </a:lnTo>
                  <a:lnTo>
                    <a:pt x="7382230" y="817575"/>
                  </a:lnTo>
                  <a:lnTo>
                    <a:pt x="7382230" y="271475"/>
                  </a:lnTo>
                  <a:lnTo>
                    <a:pt x="7364400" y="271475"/>
                  </a:lnTo>
                  <a:lnTo>
                    <a:pt x="7364400" y="817575"/>
                  </a:lnTo>
                  <a:lnTo>
                    <a:pt x="7357186" y="817575"/>
                  </a:lnTo>
                  <a:lnTo>
                    <a:pt x="7361491" y="804875"/>
                  </a:lnTo>
                  <a:lnTo>
                    <a:pt x="7364400" y="817575"/>
                  </a:lnTo>
                  <a:lnTo>
                    <a:pt x="7364400" y="271475"/>
                  </a:lnTo>
                  <a:lnTo>
                    <a:pt x="7353935" y="271475"/>
                  </a:lnTo>
                  <a:lnTo>
                    <a:pt x="7353935" y="1554175"/>
                  </a:lnTo>
                  <a:lnTo>
                    <a:pt x="7344778" y="1554175"/>
                  </a:lnTo>
                  <a:lnTo>
                    <a:pt x="7345820" y="1541475"/>
                  </a:lnTo>
                  <a:lnTo>
                    <a:pt x="7353935" y="1554175"/>
                  </a:lnTo>
                  <a:lnTo>
                    <a:pt x="7353935" y="271475"/>
                  </a:lnTo>
                  <a:lnTo>
                    <a:pt x="7352551" y="271475"/>
                  </a:lnTo>
                  <a:lnTo>
                    <a:pt x="7352551" y="1490675"/>
                  </a:lnTo>
                  <a:lnTo>
                    <a:pt x="7352258" y="1490154"/>
                  </a:lnTo>
                  <a:lnTo>
                    <a:pt x="7352258" y="1541475"/>
                  </a:lnTo>
                  <a:lnTo>
                    <a:pt x="7346455" y="1541475"/>
                  </a:lnTo>
                  <a:lnTo>
                    <a:pt x="7351801" y="1528775"/>
                  </a:lnTo>
                  <a:lnTo>
                    <a:pt x="7352258" y="1541475"/>
                  </a:lnTo>
                  <a:lnTo>
                    <a:pt x="7352258" y="1490154"/>
                  </a:lnTo>
                  <a:lnTo>
                    <a:pt x="7345489" y="1477975"/>
                  </a:lnTo>
                  <a:lnTo>
                    <a:pt x="7339800" y="1490675"/>
                  </a:lnTo>
                  <a:lnTo>
                    <a:pt x="7340397" y="1477975"/>
                  </a:lnTo>
                  <a:lnTo>
                    <a:pt x="7345489" y="1477975"/>
                  </a:lnTo>
                  <a:lnTo>
                    <a:pt x="7350633" y="1477975"/>
                  </a:lnTo>
                  <a:lnTo>
                    <a:pt x="7352551" y="1490675"/>
                  </a:lnTo>
                  <a:lnTo>
                    <a:pt x="7352551" y="271475"/>
                  </a:lnTo>
                  <a:lnTo>
                    <a:pt x="7348296" y="271475"/>
                  </a:lnTo>
                  <a:lnTo>
                    <a:pt x="7348296" y="817575"/>
                  </a:lnTo>
                  <a:lnTo>
                    <a:pt x="7344740" y="817575"/>
                  </a:lnTo>
                  <a:lnTo>
                    <a:pt x="7345362" y="804875"/>
                  </a:lnTo>
                  <a:lnTo>
                    <a:pt x="7348296" y="817575"/>
                  </a:lnTo>
                  <a:lnTo>
                    <a:pt x="7348296" y="271475"/>
                  </a:lnTo>
                  <a:lnTo>
                    <a:pt x="7333970" y="271475"/>
                  </a:lnTo>
                  <a:lnTo>
                    <a:pt x="7333970" y="817575"/>
                  </a:lnTo>
                  <a:lnTo>
                    <a:pt x="7330402" y="817575"/>
                  </a:lnTo>
                  <a:lnTo>
                    <a:pt x="7330948" y="804875"/>
                  </a:lnTo>
                  <a:lnTo>
                    <a:pt x="7333932" y="804875"/>
                  </a:lnTo>
                  <a:lnTo>
                    <a:pt x="7333970" y="817575"/>
                  </a:lnTo>
                  <a:lnTo>
                    <a:pt x="7333970" y="271475"/>
                  </a:lnTo>
                  <a:lnTo>
                    <a:pt x="7325627" y="271475"/>
                  </a:lnTo>
                  <a:lnTo>
                    <a:pt x="7325627" y="1249375"/>
                  </a:lnTo>
                  <a:lnTo>
                    <a:pt x="7324560" y="1262075"/>
                  </a:lnTo>
                  <a:lnTo>
                    <a:pt x="7320737" y="1249375"/>
                  </a:lnTo>
                  <a:lnTo>
                    <a:pt x="7325627" y="1249375"/>
                  </a:lnTo>
                  <a:lnTo>
                    <a:pt x="7325627" y="271475"/>
                  </a:lnTo>
                  <a:lnTo>
                    <a:pt x="7310158" y="271475"/>
                  </a:lnTo>
                  <a:lnTo>
                    <a:pt x="7310158" y="1579575"/>
                  </a:lnTo>
                  <a:lnTo>
                    <a:pt x="7300976" y="1579575"/>
                  </a:lnTo>
                  <a:lnTo>
                    <a:pt x="7300862" y="1566875"/>
                  </a:lnTo>
                  <a:lnTo>
                    <a:pt x="7308253" y="1566875"/>
                  </a:lnTo>
                  <a:lnTo>
                    <a:pt x="7310158" y="1579575"/>
                  </a:lnTo>
                  <a:lnTo>
                    <a:pt x="7310158" y="271475"/>
                  </a:lnTo>
                  <a:lnTo>
                    <a:pt x="7289863" y="271475"/>
                  </a:lnTo>
                  <a:lnTo>
                    <a:pt x="7289863" y="1566875"/>
                  </a:lnTo>
                  <a:lnTo>
                    <a:pt x="7289825" y="1579575"/>
                  </a:lnTo>
                  <a:lnTo>
                    <a:pt x="7282561" y="1579575"/>
                  </a:lnTo>
                  <a:lnTo>
                    <a:pt x="7282599" y="1566875"/>
                  </a:lnTo>
                  <a:lnTo>
                    <a:pt x="7289863" y="1566875"/>
                  </a:lnTo>
                  <a:lnTo>
                    <a:pt x="7289863" y="271475"/>
                  </a:lnTo>
                  <a:lnTo>
                    <a:pt x="7283272" y="271475"/>
                  </a:lnTo>
                  <a:lnTo>
                    <a:pt x="7281939" y="258775"/>
                  </a:lnTo>
                  <a:lnTo>
                    <a:pt x="7276770" y="258775"/>
                  </a:lnTo>
                  <a:lnTo>
                    <a:pt x="7276770" y="1452575"/>
                  </a:lnTo>
                  <a:lnTo>
                    <a:pt x="7268921" y="1465275"/>
                  </a:lnTo>
                  <a:lnTo>
                    <a:pt x="7263955" y="1460258"/>
                  </a:lnTo>
                  <a:lnTo>
                    <a:pt x="7263955" y="1566875"/>
                  </a:lnTo>
                  <a:lnTo>
                    <a:pt x="7259853" y="1566875"/>
                  </a:lnTo>
                  <a:lnTo>
                    <a:pt x="7259853" y="1998675"/>
                  </a:lnTo>
                  <a:lnTo>
                    <a:pt x="7259764" y="2011375"/>
                  </a:lnTo>
                  <a:lnTo>
                    <a:pt x="7256094" y="2011375"/>
                  </a:lnTo>
                  <a:lnTo>
                    <a:pt x="7256107" y="2024075"/>
                  </a:lnTo>
                  <a:lnTo>
                    <a:pt x="7248677" y="2024075"/>
                  </a:lnTo>
                  <a:lnTo>
                    <a:pt x="7248677" y="2011375"/>
                  </a:lnTo>
                  <a:lnTo>
                    <a:pt x="7253135" y="2011375"/>
                  </a:lnTo>
                  <a:lnTo>
                    <a:pt x="7252017" y="1998675"/>
                  </a:lnTo>
                  <a:lnTo>
                    <a:pt x="7259853" y="1998675"/>
                  </a:lnTo>
                  <a:lnTo>
                    <a:pt x="7259853" y="1566875"/>
                  </a:lnTo>
                  <a:lnTo>
                    <a:pt x="7257885" y="1566875"/>
                  </a:lnTo>
                  <a:lnTo>
                    <a:pt x="7261403" y="1554175"/>
                  </a:lnTo>
                  <a:lnTo>
                    <a:pt x="7263955" y="1566875"/>
                  </a:lnTo>
                  <a:lnTo>
                    <a:pt x="7263955" y="1460258"/>
                  </a:lnTo>
                  <a:lnTo>
                    <a:pt x="7256361" y="1452575"/>
                  </a:lnTo>
                  <a:lnTo>
                    <a:pt x="7248436" y="1452575"/>
                  </a:lnTo>
                  <a:lnTo>
                    <a:pt x="7248436" y="2036775"/>
                  </a:lnTo>
                  <a:lnTo>
                    <a:pt x="7240168" y="2049475"/>
                  </a:lnTo>
                  <a:lnTo>
                    <a:pt x="7232523" y="2049475"/>
                  </a:lnTo>
                  <a:lnTo>
                    <a:pt x="7226389" y="2036775"/>
                  </a:lnTo>
                  <a:lnTo>
                    <a:pt x="7248436" y="2036775"/>
                  </a:lnTo>
                  <a:lnTo>
                    <a:pt x="7248436" y="1452575"/>
                  </a:lnTo>
                  <a:lnTo>
                    <a:pt x="7243902" y="1452575"/>
                  </a:lnTo>
                  <a:lnTo>
                    <a:pt x="7243902" y="1566875"/>
                  </a:lnTo>
                  <a:lnTo>
                    <a:pt x="7239355" y="1579575"/>
                  </a:lnTo>
                  <a:lnTo>
                    <a:pt x="7238352" y="1579575"/>
                  </a:lnTo>
                  <a:lnTo>
                    <a:pt x="7236396" y="1566875"/>
                  </a:lnTo>
                  <a:lnTo>
                    <a:pt x="7243902" y="1566875"/>
                  </a:lnTo>
                  <a:lnTo>
                    <a:pt x="7243902" y="1452575"/>
                  </a:lnTo>
                  <a:lnTo>
                    <a:pt x="7243254" y="1452575"/>
                  </a:lnTo>
                  <a:lnTo>
                    <a:pt x="7251039" y="1439875"/>
                  </a:lnTo>
                  <a:lnTo>
                    <a:pt x="7257034" y="1452575"/>
                  </a:lnTo>
                  <a:lnTo>
                    <a:pt x="7276770" y="1452575"/>
                  </a:lnTo>
                  <a:lnTo>
                    <a:pt x="7276770" y="258775"/>
                  </a:lnTo>
                  <a:lnTo>
                    <a:pt x="7274522" y="258775"/>
                  </a:lnTo>
                  <a:lnTo>
                    <a:pt x="7275970" y="271475"/>
                  </a:lnTo>
                  <a:lnTo>
                    <a:pt x="7269924" y="271475"/>
                  </a:lnTo>
                  <a:lnTo>
                    <a:pt x="7269924" y="1262075"/>
                  </a:lnTo>
                  <a:lnTo>
                    <a:pt x="7263435" y="1262075"/>
                  </a:lnTo>
                  <a:lnTo>
                    <a:pt x="7262190" y="1249375"/>
                  </a:lnTo>
                  <a:lnTo>
                    <a:pt x="7269835" y="1249375"/>
                  </a:lnTo>
                  <a:lnTo>
                    <a:pt x="7269924" y="1262075"/>
                  </a:lnTo>
                  <a:lnTo>
                    <a:pt x="7269924" y="271475"/>
                  </a:lnTo>
                  <a:lnTo>
                    <a:pt x="7258698" y="271475"/>
                  </a:lnTo>
                  <a:lnTo>
                    <a:pt x="7256640" y="258775"/>
                  </a:lnTo>
                  <a:lnTo>
                    <a:pt x="7253643" y="258775"/>
                  </a:lnTo>
                  <a:lnTo>
                    <a:pt x="7255078" y="271475"/>
                  </a:lnTo>
                  <a:lnTo>
                    <a:pt x="7246848" y="271475"/>
                  </a:lnTo>
                  <a:lnTo>
                    <a:pt x="7245756" y="258775"/>
                  </a:lnTo>
                  <a:lnTo>
                    <a:pt x="7241070" y="258775"/>
                  </a:lnTo>
                  <a:lnTo>
                    <a:pt x="7238784" y="271475"/>
                  </a:lnTo>
                  <a:lnTo>
                    <a:pt x="7235266" y="271475"/>
                  </a:lnTo>
                  <a:lnTo>
                    <a:pt x="7238085" y="258775"/>
                  </a:lnTo>
                  <a:lnTo>
                    <a:pt x="7224649" y="258775"/>
                  </a:lnTo>
                  <a:lnTo>
                    <a:pt x="7224649" y="2036775"/>
                  </a:lnTo>
                  <a:lnTo>
                    <a:pt x="7219988" y="2049475"/>
                  </a:lnTo>
                  <a:lnTo>
                    <a:pt x="7218947" y="2049475"/>
                  </a:lnTo>
                  <a:lnTo>
                    <a:pt x="7217029" y="2036775"/>
                  </a:lnTo>
                  <a:lnTo>
                    <a:pt x="7224649" y="2036775"/>
                  </a:lnTo>
                  <a:lnTo>
                    <a:pt x="7224649" y="258775"/>
                  </a:lnTo>
                  <a:lnTo>
                    <a:pt x="7215149" y="258775"/>
                  </a:lnTo>
                  <a:lnTo>
                    <a:pt x="7215149" y="2036775"/>
                  </a:lnTo>
                  <a:lnTo>
                    <a:pt x="7212165" y="2049475"/>
                  </a:lnTo>
                  <a:lnTo>
                    <a:pt x="7193381" y="2049475"/>
                  </a:lnTo>
                  <a:lnTo>
                    <a:pt x="7192645" y="2036775"/>
                  </a:lnTo>
                  <a:lnTo>
                    <a:pt x="7215149" y="2036775"/>
                  </a:lnTo>
                  <a:lnTo>
                    <a:pt x="7215149" y="258775"/>
                  </a:lnTo>
                  <a:lnTo>
                    <a:pt x="7192277" y="258775"/>
                  </a:lnTo>
                  <a:lnTo>
                    <a:pt x="7192277" y="2011375"/>
                  </a:lnTo>
                  <a:lnTo>
                    <a:pt x="7188886" y="2011375"/>
                  </a:lnTo>
                  <a:lnTo>
                    <a:pt x="7188886" y="2049475"/>
                  </a:lnTo>
                  <a:lnTo>
                    <a:pt x="7181482" y="2049475"/>
                  </a:lnTo>
                  <a:lnTo>
                    <a:pt x="7178357" y="2062175"/>
                  </a:lnTo>
                  <a:lnTo>
                    <a:pt x="7162787" y="2062175"/>
                  </a:lnTo>
                  <a:lnTo>
                    <a:pt x="7162571" y="2036775"/>
                  </a:lnTo>
                  <a:lnTo>
                    <a:pt x="7171436" y="2036775"/>
                  </a:lnTo>
                  <a:lnTo>
                    <a:pt x="7170204" y="2049475"/>
                  </a:lnTo>
                  <a:lnTo>
                    <a:pt x="7180580" y="2049475"/>
                  </a:lnTo>
                  <a:lnTo>
                    <a:pt x="7181278" y="2036775"/>
                  </a:lnTo>
                  <a:lnTo>
                    <a:pt x="7186003" y="2036775"/>
                  </a:lnTo>
                  <a:lnTo>
                    <a:pt x="7188886" y="2049475"/>
                  </a:lnTo>
                  <a:lnTo>
                    <a:pt x="7188886" y="2011375"/>
                  </a:lnTo>
                  <a:lnTo>
                    <a:pt x="7187743" y="2011375"/>
                  </a:lnTo>
                  <a:lnTo>
                    <a:pt x="7189838" y="1998675"/>
                  </a:lnTo>
                  <a:lnTo>
                    <a:pt x="7192277" y="2011375"/>
                  </a:lnTo>
                  <a:lnTo>
                    <a:pt x="7192277" y="258775"/>
                  </a:lnTo>
                  <a:lnTo>
                    <a:pt x="7168096" y="258775"/>
                  </a:lnTo>
                  <a:lnTo>
                    <a:pt x="7168096" y="1249375"/>
                  </a:lnTo>
                  <a:lnTo>
                    <a:pt x="7165822" y="1262075"/>
                  </a:lnTo>
                  <a:lnTo>
                    <a:pt x="7163041" y="1262075"/>
                  </a:lnTo>
                  <a:lnTo>
                    <a:pt x="7163041" y="1439875"/>
                  </a:lnTo>
                  <a:lnTo>
                    <a:pt x="7162330" y="1452575"/>
                  </a:lnTo>
                  <a:lnTo>
                    <a:pt x="7152132" y="1439875"/>
                  </a:lnTo>
                  <a:lnTo>
                    <a:pt x="7152145" y="1452575"/>
                  </a:lnTo>
                  <a:lnTo>
                    <a:pt x="7151383" y="1452575"/>
                  </a:lnTo>
                  <a:lnTo>
                    <a:pt x="7151383" y="2049475"/>
                  </a:lnTo>
                  <a:lnTo>
                    <a:pt x="7143420" y="2049475"/>
                  </a:lnTo>
                  <a:lnTo>
                    <a:pt x="7136409" y="2062175"/>
                  </a:lnTo>
                  <a:lnTo>
                    <a:pt x="7137159" y="2049475"/>
                  </a:lnTo>
                  <a:lnTo>
                    <a:pt x="7141045" y="2036775"/>
                  </a:lnTo>
                  <a:lnTo>
                    <a:pt x="7146366" y="2036775"/>
                  </a:lnTo>
                  <a:lnTo>
                    <a:pt x="7151383" y="2049475"/>
                  </a:lnTo>
                  <a:lnTo>
                    <a:pt x="7151383" y="1452575"/>
                  </a:lnTo>
                  <a:lnTo>
                    <a:pt x="7147788" y="1452575"/>
                  </a:lnTo>
                  <a:lnTo>
                    <a:pt x="7150328" y="1439875"/>
                  </a:lnTo>
                  <a:lnTo>
                    <a:pt x="7152132" y="1439875"/>
                  </a:lnTo>
                  <a:lnTo>
                    <a:pt x="7163041" y="1439875"/>
                  </a:lnTo>
                  <a:lnTo>
                    <a:pt x="7163041" y="1262075"/>
                  </a:lnTo>
                  <a:lnTo>
                    <a:pt x="7153656" y="1262075"/>
                  </a:lnTo>
                  <a:lnTo>
                    <a:pt x="7153402" y="1249375"/>
                  </a:lnTo>
                  <a:lnTo>
                    <a:pt x="7168096" y="1249375"/>
                  </a:lnTo>
                  <a:lnTo>
                    <a:pt x="7168096" y="258775"/>
                  </a:lnTo>
                  <a:lnTo>
                    <a:pt x="7135584" y="258775"/>
                  </a:lnTo>
                  <a:lnTo>
                    <a:pt x="7128751" y="255701"/>
                  </a:lnTo>
                  <a:lnTo>
                    <a:pt x="7128751" y="2036775"/>
                  </a:lnTo>
                  <a:lnTo>
                    <a:pt x="7126097" y="2049475"/>
                  </a:lnTo>
                  <a:lnTo>
                    <a:pt x="7109714" y="2049475"/>
                  </a:lnTo>
                  <a:lnTo>
                    <a:pt x="7114730" y="2036775"/>
                  </a:lnTo>
                  <a:lnTo>
                    <a:pt x="7128751" y="2036775"/>
                  </a:lnTo>
                  <a:lnTo>
                    <a:pt x="7128751" y="255701"/>
                  </a:lnTo>
                  <a:lnTo>
                    <a:pt x="7107364" y="246075"/>
                  </a:lnTo>
                  <a:lnTo>
                    <a:pt x="7101167" y="246075"/>
                  </a:lnTo>
                  <a:lnTo>
                    <a:pt x="7100125" y="258775"/>
                  </a:lnTo>
                  <a:lnTo>
                    <a:pt x="7093547" y="258775"/>
                  </a:lnTo>
                  <a:lnTo>
                    <a:pt x="7076694" y="246075"/>
                  </a:lnTo>
                  <a:lnTo>
                    <a:pt x="7048271" y="246075"/>
                  </a:lnTo>
                  <a:lnTo>
                    <a:pt x="7048271" y="2049475"/>
                  </a:lnTo>
                  <a:lnTo>
                    <a:pt x="7040715" y="2049475"/>
                  </a:lnTo>
                  <a:lnTo>
                    <a:pt x="7045299" y="2036775"/>
                  </a:lnTo>
                  <a:lnTo>
                    <a:pt x="7046354" y="2036775"/>
                  </a:lnTo>
                  <a:lnTo>
                    <a:pt x="7048271" y="2049475"/>
                  </a:lnTo>
                  <a:lnTo>
                    <a:pt x="7048271" y="246075"/>
                  </a:lnTo>
                  <a:lnTo>
                    <a:pt x="7026008" y="246075"/>
                  </a:lnTo>
                  <a:lnTo>
                    <a:pt x="7026008" y="2049475"/>
                  </a:lnTo>
                  <a:lnTo>
                    <a:pt x="7018426" y="2049475"/>
                  </a:lnTo>
                  <a:lnTo>
                    <a:pt x="7023011" y="2036775"/>
                  </a:lnTo>
                  <a:lnTo>
                    <a:pt x="7026008" y="2049475"/>
                  </a:lnTo>
                  <a:lnTo>
                    <a:pt x="7026008" y="246075"/>
                  </a:lnTo>
                  <a:lnTo>
                    <a:pt x="7005294" y="246075"/>
                  </a:lnTo>
                  <a:lnTo>
                    <a:pt x="7005294" y="2011375"/>
                  </a:lnTo>
                  <a:lnTo>
                    <a:pt x="7004469" y="2024075"/>
                  </a:lnTo>
                  <a:lnTo>
                    <a:pt x="6998005" y="2024075"/>
                  </a:lnTo>
                  <a:lnTo>
                    <a:pt x="6997128" y="2036775"/>
                  </a:lnTo>
                  <a:lnTo>
                    <a:pt x="6975754" y="2036775"/>
                  </a:lnTo>
                  <a:lnTo>
                    <a:pt x="6975703" y="2024075"/>
                  </a:lnTo>
                  <a:lnTo>
                    <a:pt x="6990512" y="2024075"/>
                  </a:lnTo>
                  <a:lnTo>
                    <a:pt x="6990308" y="2011375"/>
                  </a:lnTo>
                  <a:lnTo>
                    <a:pt x="7005294" y="2011375"/>
                  </a:lnTo>
                  <a:lnTo>
                    <a:pt x="7005294" y="246075"/>
                  </a:lnTo>
                  <a:lnTo>
                    <a:pt x="6995287" y="246075"/>
                  </a:lnTo>
                  <a:lnTo>
                    <a:pt x="6976923" y="233375"/>
                  </a:lnTo>
                  <a:lnTo>
                    <a:pt x="6911124" y="233375"/>
                  </a:lnTo>
                  <a:lnTo>
                    <a:pt x="6906311" y="220675"/>
                  </a:lnTo>
                  <a:lnTo>
                    <a:pt x="6905676" y="222008"/>
                  </a:lnTo>
                  <a:lnTo>
                    <a:pt x="6905676" y="2036775"/>
                  </a:lnTo>
                  <a:lnTo>
                    <a:pt x="6905231" y="2049475"/>
                  </a:lnTo>
                  <a:lnTo>
                    <a:pt x="6894068" y="2049475"/>
                  </a:lnTo>
                  <a:lnTo>
                    <a:pt x="6894042" y="2036775"/>
                  </a:lnTo>
                  <a:lnTo>
                    <a:pt x="6905676" y="2036775"/>
                  </a:lnTo>
                  <a:lnTo>
                    <a:pt x="6905676" y="222008"/>
                  </a:lnTo>
                  <a:lnTo>
                    <a:pt x="6900215" y="233375"/>
                  </a:lnTo>
                  <a:lnTo>
                    <a:pt x="6870116" y="233375"/>
                  </a:lnTo>
                  <a:lnTo>
                    <a:pt x="6854711" y="220675"/>
                  </a:lnTo>
                  <a:lnTo>
                    <a:pt x="6723862" y="220675"/>
                  </a:lnTo>
                  <a:lnTo>
                    <a:pt x="6713652" y="233375"/>
                  </a:lnTo>
                  <a:lnTo>
                    <a:pt x="6712725" y="220675"/>
                  </a:lnTo>
                  <a:lnTo>
                    <a:pt x="6717017" y="220675"/>
                  </a:lnTo>
                  <a:lnTo>
                    <a:pt x="6717220" y="207975"/>
                  </a:lnTo>
                  <a:lnTo>
                    <a:pt x="6697065" y="207975"/>
                  </a:lnTo>
                  <a:lnTo>
                    <a:pt x="6692570" y="220675"/>
                  </a:lnTo>
                  <a:lnTo>
                    <a:pt x="6705968" y="220675"/>
                  </a:lnTo>
                  <a:lnTo>
                    <a:pt x="6706616" y="233375"/>
                  </a:lnTo>
                  <a:lnTo>
                    <a:pt x="6642468" y="233375"/>
                  </a:lnTo>
                  <a:lnTo>
                    <a:pt x="6633286" y="246075"/>
                  </a:lnTo>
                  <a:lnTo>
                    <a:pt x="6632765" y="244487"/>
                  </a:lnTo>
                  <a:lnTo>
                    <a:pt x="6632765" y="2011375"/>
                  </a:lnTo>
                  <a:lnTo>
                    <a:pt x="6629260" y="2024075"/>
                  </a:lnTo>
                  <a:lnTo>
                    <a:pt x="6619329" y="2024075"/>
                  </a:lnTo>
                  <a:lnTo>
                    <a:pt x="6619951" y="2036775"/>
                  </a:lnTo>
                  <a:lnTo>
                    <a:pt x="6602870" y="2036775"/>
                  </a:lnTo>
                  <a:lnTo>
                    <a:pt x="6602158" y="2024075"/>
                  </a:lnTo>
                  <a:lnTo>
                    <a:pt x="6602628" y="2024075"/>
                  </a:lnTo>
                  <a:lnTo>
                    <a:pt x="6600863" y="2011375"/>
                  </a:lnTo>
                  <a:lnTo>
                    <a:pt x="6619405" y="2011375"/>
                  </a:lnTo>
                  <a:lnTo>
                    <a:pt x="6619087" y="1998675"/>
                  </a:lnTo>
                  <a:lnTo>
                    <a:pt x="6624828" y="1998675"/>
                  </a:lnTo>
                  <a:lnTo>
                    <a:pt x="6619405" y="2011375"/>
                  </a:lnTo>
                  <a:lnTo>
                    <a:pt x="6632765" y="2011375"/>
                  </a:lnTo>
                  <a:lnTo>
                    <a:pt x="6632765" y="244487"/>
                  </a:lnTo>
                  <a:lnTo>
                    <a:pt x="6629133" y="233375"/>
                  </a:lnTo>
                  <a:lnTo>
                    <a:pt x="6626123" y="246075"/>
                  </a:lnTo>
                  <a:lnTo>
                    <a:pt x="6571742" y="246075"/>
                  </a:lnTo>
                  <a:lnTo>
                    <a:pt x="6571742" y="2011375"/>
                  </a:lnTo>
                  <a:lnTo>
                    <a:pt x="6570383" y="2024075"/>
                  </a:lnTo>
                  <a:lnTo>
                    <a:pt x="6567640" y="2024075"/>
                  </a:lnTo>
                  <a:lnTo>
                    <a:pt x="6567627" y="2011375"/>
                  </a:lnTo>
                  <a:lnTo>
                    <a:pt x="6571742" y="2011375"/>
                  </a:lnTo>
                  <a:lnTo>
                    <a:pt x="6571742" y="246075"/>
                  </a:lnTo>
                  <a:lnTo>
                    <a:pt x="6566243" y="246075"/>
                  </a:lnTo>
                  <a:lnTo>
                    <a:pt x="6566243" y="1998675"/>
                  </a:lnTo>
                  <a:lnTo>
                    <a:pt x="6563258" y="2011375"/>
                  </a:lnTo>
                  <a:lnTo>
                    <a:pt x="6554952" y="2011375"/>
                  </a:lnTo>
                  <a:lnTo>
                    <a:pt x="6557137" y="1998675"/>
                  </a:lnTo>
                  <a:lnTo>
                    <a:pt x="6566243" y="1998675"/>
                  </a:lnTo>
                  <a:lnTo>
                    <a:pt x="6566243" y="246075"/>
                  </a:lnTo>
                  <a:lnTo>
                    <a:pt x="6554254" y="246075"/>
                  </a:lnTo>
                  <a:lnTo>
                    <a:pt x="6540703" y="233375"/>
                  </a:lnTo>
                  <a:lnTo>
                    <a:pt x="6528892" y="233375"/>
                  </a:lnTo>
                  <a:lnTo>
                    <a:pt x="6528892" y="2036775"/>
                  </a:lnTo>
                  <a:lnTo>
                    <a:pt x="6523914" y="2036775"/>
                  </a:lnTo>
                  <a:lnTo>
                    <a:pt x="6523253" y="2049475"/>
                  </a:lnTo>
                  <a:lnTo>
                    <a:pt x="6518834" y="2049475"/>
                  </a:lnTo>
                  <a:lnTo>
                    <a:pt x="6519570" y="2036775"/>
                  </a:lnTo>
                  <a:lnTo>
                    <a:pt x="6521374" y="2036775"/>
                  </a:lnTo>
                  <a:lnTo>
                    <a:pt x="6525971" y="2024075"/>
                  </a:lnTo>
                  <a:lnTo>
                    <a:pt x="6528892" y="2036775"/>
                  </a:lnTo>
                  <a:lnTo>
                    <a:pt x="6528892" y="233375"/>
                  </a:lnTo>
                  <a:lnTo>
                    <a:pt x="6520027" y="233375"/>
                  </a:lnTo>
                  <a:lnTo>
                    <a:pt x="6520027" y="1998675"/>
                  </a:lnTo>
                  <a:lnTo>
                    <a:pt x="6519824" y="2011375"/>
                  </a:lnTo>
                  <a:lnTo>
                    <a:pt x="6513220" y="2011375"/>
                  </a:lnTo>
                  <a:lnTo>
                    <a:pt x="6512306" y="1998675"/>
                  </a:lnTo>
                  <a:lnTo>
                    <a:pt x="6520027" y="1998675"/>
                  </a:lnTo>
                  <a:lnTo>
                    <a:pt x="6520027" y="233375"/>
                  </a:lnTo>
                  <a:lnTo>
                    <a:pt x="6512915" y="233375"/>
                  </a:lnTo>
                  <a:lnTo>
                    <a:pt x="6509982" y="246075"/>
                  </a:lnTo>
                  <a:lnTo>
                    <a:pt x="6505105" y="246075"/>
                  </a:lnTo>
                  <a:lnTo>
                    <a:pt x="6501092" y="239280"/>
                  </a:lnTo>
                  <a:lnTo>
                    <a:pt x="6501092" y="2036775"/>
                  </a:lnTo>
                  <a:lnTo>
                    <a:pt x="6497345" y="2049475"/>
                  </a:lnTo>
                  <a:lnTo>
                    <a:pt x="6482410" y="2049475"/>
                  </a:lnTo>
                  <a:lnTo>
                    <a:pt x="6475273" y="2062175"/>
                  </a:lnTo>
                  <a:lnTo>
                    <a:pt x="6477254" y="2049475"/>
                  </a:lnTo>
                  <a:lnTo>
                    <a:pt x="6479197" y="2049475"/>
                  </a:lnTo>
                  <a:lnTo>
                    <a:pt x="6479070" y="2036775"/>
                  </a:lnTo>
                  <a:lnTo>
                    <a:pt x="6480632" y="2024075"/>
                  </a:lnTo>
                  <a:lnTo>
                    <a:pt x="6493904" y="2024075"/>
                  </a:lnTo>
                  <a:lnTo>
                    <a:pt x="6492989" y="2036775"/>
                  </a:lnTo>
                  <a:lnTo>
                    <a:pt x="6501092" y="2036775"/>
                  </a:lnTo>
                  <a:lnTo>
                    <a:pt x="6501092" y="239280"/>
                  </a:lnTo>
                  <a:lnTo>
                    <a:pt x="6497612" y="233375"/>
                  </a:lnTo>
                  <a:lnTo>
                    <a:pt x="6488697" y="233375"/>
                  </a:lnTo>
                  <a:lnTo>
                    <a:pt x="6483121" y="241503"/>
                  </a:lnTo>
                  <a:lnTo>
                    <a:pt x="6483121" y="1998675"/>
                  </a:lnTo>
                  <a:lnTo>
                    <a:pt x="6477406" y="2011375"/>
                  </a:lnTo>
                  <a:lnTo>
                    <a:pt x="6475400" y="2014016"/>
                  </a:lnTo>
                  <a:lnTo>
                    <a:pt x="6475400" y="2036775"/>
                  </a:lnTo>
                  <a:lnTo>
                    <a:pt x="6473266" y="2049475"/>
                  </a:lnTo>
                  <a:lnTo>
                    <a:pt x="6464224" y="2049475"/>
                  </a:lnTo>
                  <a:lnTo>
                    <a:pt x="6460871" y="2062175"/>
                  </a:lnTo>
                  <a:lnTo>
                    <a:pt x="6449365" y="2062175"/>
                  </a:lnTo>
                  <a:lnTo>
                    <a:pt x="6453035" y="2049475"/>
                  </a:lnTo>
                  <a:lnTo>
                    <a:pt x="6459918" y="2036775"/>
                  </a:lnTo>
                  <a:lnTo>
                    <a:pt x="6475400" y="2036775"/>
                  </a:lnTo>
                  <a:lnTo>
                    <a:pt x="6475400" y="2014016"/>
                  </a:lnTo>
                  <a:lnTo>
                    <a:pt x="6467729" y="2024075"/>
                  </a:lnTo>
                  <a:lnTo>
                    <a:pt x="6454661" y="2011375"/>
                  </a:lnTo>
                  <a:lnTo>
                    <a:pt x="6434645" y="2011375"/>
                  </a:lnTo>
                  <a:lnTo>
                    <a:pt x="6436703" y="2024075"/>
                  </a:lnTo>
                  <a:lnTo>
                    <a:pt x="6426009" y="2024075"/>
                  </a:lnTo>
                  <a:lnTo>
                    <a:pt x="6431762" y="2011375"/>
                  </a:lnTo>
                  <a:lnTo>
                    <a:pt x="6416078" y="2011375"/>
                  </a:lnTo>
                  <a:lnTo>
                    <a:pt x="6420332" y="2024075"/>
                  </a:lnTo>
                  <a:lnTo>
                    <a:pt x="6402425" y="2024075"/>
                  </a:lnTo>
                  <a:lnTo>
                    <a:pt x="6401930" y="2011375"/>
                  </a:lnTo>
                  <a:lnTo>
                    <a:pt x="6398476" y="2011375"/>
                  </a:lnTo>
                  <a:lnTo>
                    <a:pt x="6398285" y="2010714"/>
                  </a:lnTo>
                  <a:lnTo>
                    <a:pt x="6398285" y="2011375"/>
                  </a:lnTo>
                  <a:lnTo>
                    <a:pt x="6397574" y="2024075"/>
                  </a:lnTo>
                  <a:lnTo>
                    <a:pt x="6387185" y="2024075"/>
                  </a:lnTo>
                  <a:lnTo>
                    <a:pt x="6387884" y="2011375"/>
                  </a:lnTo>
                  <a:lnTo>
                    <a:pt x="6398285" y="2011375"/>
                  </a:lnTo>
                  <a:lnTo>
                    <a:pt x="6398285" y="2010714"/>
                  </a:lnTo>
                  <a:lnTo>
                    <a:pt x="6394831" y="1998675"/>
                  </a:lnTo>
                  <a:lnTo>
                    <a:pt x="6399771" y="1985975"/>
                  </a:lnTo>
                  <a:lnTo>
                    <a:pt x="6405715" y="1985975"/>
                  </a:lnTo>
                  <a:lnTo>
                    <a:pt x="6409855" y="1998675"/>
                  </a:lnTo>
                  <a:lnTo>
                    <a:pt x="6409423" y="2011375"/>
                  </a:lnTo>
                  <a:lnTo>
                    <a:pt x="6412903" y="1998675"/>
                  </a:lnTo>
                  <a:lnTo>
                    <a:pt x="6415062" y="1998675"/>
                  </a:lnTo>
                  <a:lnTo>
                    <a:pt x="6416916" y="1985975"/>
                  </a:lnTo>
                  <a:lnTo>
                    <a:pt x="6433248" y="1998675"/>
                  </a:lnTo>
                  <a:lnTo>
                    <a:pt x="6483121" y="1998675"/>
                  </a:lnTo>
                  <a:lnTo>
                    <a:pt x="6483121" y="241503"/>
                  </a:lnTo>
                  <a:lnTo>
                    <a:pt x="6479972" y="246075"/>
                  </a:lnTo>
                  <a:lnTo>
                    <a:pt x="6473507" y="246075"/>
                  </a:lnTo>
                  <a:lnTo>
                    <a:pt x="6475628" y="233375"/>
                  </a:lnTo>
                  <a:lnTo>
                    <a:pt x="6462903" y="233375"/>
                  </a:lnTo>
                  <a:lnTo>
                    <a:pt x="6462433" y="246075"/>
                  </a:lnTo>
                  <a:lnTo>
                    <a:pt x="6455346" y="246075"/>
                  </a:lnTo>
                  <a:lnTo>
                    <a:pt x="6455410" y="233375"/>
                  </a:lnTo>
                  <a:lnTo>
                    <a:pt x="6447079" y="233375"/>
                  </a:lnTo>
                  <a:lnTo>
                    <a:pt x="6443446" y="246075"/>
                  </a:lnTo>
                  <a:lnTo>
                    <a:pt x="6423215" y="246075"/>
                  </a:lnTo>
                  <a:lnTo>
                    <a:pt x="6416903" y="258775"/>
                  </a:lnTo>
                  <a:lnTo>
                    <a:pt x="6394996" y="258775"/>
                  </a:lnTo>
                  <a:lnTo>
                    <a:pt x="6403391" y="246075"/>
                  </a:lnTo>
                  <a:lnTo>
                    <a:pt x="6419837" y="246075"/>
                  </a:lnTo>
                  <a:lnTo>
                    <a:pt x="6420485" y="233375"/>
                  </a:lnTo>
                  <a:lnTo>
                    <a:pt x="6400482" y="233375"/>
                  </a:lnTo>
                  <a:lnTo>
                    <a:pt x="6395034" y="246075"/>
                  </a:lnTo>
                  <a:lnTo>
                    <a:pt x="6391148" y="234480"/>
                  </a:lnTo>
                  <a:lnTo>
                    <a:pt x="6391148" y="1985975"/>
                  </a:lnTo>
                  <a:lnTo>
                    <a:pt x="6388887" y="1998675"/>
                  </a:lnTo>
                  <a:lnTo>
                    <a:pt x="6391034" y="1998675"/>
                  </a:lnTo>
                  <a:lnTo>
                    <a:pt x="6386906" y="2011375"/>
                  </a:lnTo>
                  <a:lnTo>
                    <a:pt x="6381712" y="1998675"/>
                  </a:lnTo>
                  <a:lnTo>
                    <a:pt x="6376327" y="1998675"/>
                  </a:lnTo>
                  <a:lnTo>
                    <a:pt x="6369990" y="2011375"/>
                  </a:lnTo>
                  <a:lnTo>
                    <a:pt x="6377051" y="2011375"/>
                  </a:lnTo>
                  <a:lnTo>
                    <a:pt x="6376238" y="2024075"/>
                  </a:lnTo>
                  <a:lnTo>
                    <a:pt x="6379870" y="2024075"/>
                  </a:lnTo>
                  <a:lnTo>
                    <a:pt x="6379172" y="2036775"/>
                  </a:lnTo>
                  <a:lnTo>
                    <a:pt x="6370434" y="2036775"/>
                  </a:lnTo>
                  <a:lnTo>
                    <a:pt x="6361303" y="2024075"/>
                  </a:lnTo>
                  <a:lnTo>
                    <a:pt x="6350267" y="2024075"/>
                  </a:lnTo>
                  <a:lnTo>
                    <a:pt x="6349555" y="2036775"/>
                  </a:lnTo>
                  <a:lnTo>
                    <a:pt x="6339167" y="2036775"/>
                  </a:lnTo>
                  <a:lnTo>
                    <a:pt x="6339802" y="2024075"/>
                  </a:lnTo>
                  <a:lnTo>
                    <a:pt x="6339332" y="2024075"/>
                  </a:lnTo>
                  <a:lnTo>
                    <a:pt x="6344196" y="2011375"/>
                  </a:lnTo>
                  <a:lnTo>
                    <a:pt x="6369990" y="2011375"/>
                  </a:lnTo>
                  <a:lnTo>
                    <a:pt x="6366802" y="1998675"/>
                  </a:lnTo>
                  <a:lnTo>
                    <a:pt x="6339599" y="1998675"/>
                  </a:lnTo>
                  <a:lnTo>
                    <a:pt x="6343828" y="1985975"/>
                  </a:lnTo>
                  <a:lnTo>
                    <a:pt x="6391148" y="1985975"/>
                  </a:lnTo>
                  <a:lnTo>
                    <a:pt x="6391148" y="234480"/>
                  </a:lnTo>
                  <a:lnTo>
                    <a:pt x="6390780" y="233375"/>
                  </a:lnTo>
                  <a:lnTo>
                    <a:pt x="6386601" y="233375"/>
                  </a:lnTo>
                  <a:lnTo>
                    <a:pt x="6382702" y="242709"/>
                  </a:lnTo>
                  <a:lnTo>
                    <a:pt x="6382702" y="271475"/>
                  </a:lnTo>
                  <a:lnTo>
                    <a:pt x="6376835" y="271475"/>
                  </a:lnTo>
                  <a:lnTo>
                    <a:pt x="6379299" y="258775"/>
                  </a:lnTo>
                  <a:lnTo>
                    <a:pt x="6382702" y="271475"/>
                  </a:lnTo>
                  <a:lnTo>
                    <a:pt x="6382702" y="242709"/>
                  </a:lnTo>
                  <a:lnTo>
                    <a:pt x="6381293" y="246075"/>
                  </a:lnTo>
                  <a:lnTo>
                    <a:pt x="6373673" y="233375"/>
                  </a:lnTo>
                  <a:lnTo>
                    <a:pt x="6373508" y="258775"/>
                  </a:lnTo>
                  <a:lnTo>
                    <a:pt x="6368643" y="258775"/>
                  </a:lnTo>
                  <a:lnTo>
                    <a:pt x="6366904" y="271475"/>
                  </a:lnTo>
                  <a:lnTo>
                    <a:pt x="6348997" y="271475"/>
                  </a:lnTo>
                  <a:lnTo>
                    <a:pt x="6347625" y="284175"/>
                  </a:lnTo>
                  <a:lnTo>
                    <a:pt x="6338989" y="284175"/>
                  </a:lnTo>
                  <a:lnTo>
                    <a:pt x="6335547" y="272021"/>
                  </a:lnTo>
                  <a:lnTo>
                    <a:pt x="6335547" y="2024075"/>
                  </a:lnTo>
                  <a:lnTo>
                    <a:pt x="6334531" y="2036775"/>
                  </a:lnTo>
                  <a:lnTo>
                    <a:pt x="6323177" y="2036775"/>
                  </a:lnTo>
                  <a:lnTo>
                    <a:pt x="6328664" y="2024075"/>
                  </a:lnTo>
                  <a:lnTo>
                    <a:pt x="6335547" y="2024075"/>
                  </a:lnTo>
                  <a:lnTo>
                    <a:pt x="6335547" y="272021"/>
                  </a:lnTo>
                  <a:lnTo>
                    <a:pt x="6335395" y="271475"/>
                  </a:lnTo>
                  <a:lnTo>
                    <a:pt x="6327089" y="271475"/>
                  </a:lnTo>
                  <a:lnTo>
                    <a:pt x="6326568" y="272973"/>
                  </a:lnTo>
                  <a:lnTo>
                    <a:pt x="6326568" y="2011375"/>
                  </a:lnTo>
                  <a:lnTo>
                    <a:pt x="6321895" y="2024075"/>
                  </a:lnTo>
                  <a:lnTo>
                    <a:pt x="6320930" y="2024075"/>
                  </a:lnTo>
                  <a:lnTo>
                    <a:pt x="6319075" y="2011375"/>
                  </a:lnTo>
                  <a:lnTo>
                    <a:pt x="6326568" y="2011375"/>
                  </a:lnTo>
                  <a:lnTo>
                    <a:pt x="6326568" y="272973"/>
                  </a:lnTo>
                  <a:lnTo>
                    <a:pt x="6322669" y="284175"/>
                  </a:lnTo>
                  <a:lnTo>
                    <a:pt x="6306058" y="284175"/>
                  </a:lnTo>
                  <a:lnTo>
                    <a:pt x="6306058" y="2024075"/>
                  </a:lnTo>
                  <a:lnTo>
                    <a:pt x="6303848" y="2036775"/>
                  </a:lnTo>
                  <a:lnTo>
                    <a:pt x="6291148" y="2036775"/>
                  </a:lnTo>
                  <a:lnTo>
                    <a:pt x="6283807" y="2049475"/>
                  </a:lnTo>
                  <a:lnTo>
                    <a:pt x="6284531" y="2036775"/>
                  </a:lnTo>
                  <a:lnTo>
                    <a:pt x="6287617" y="2036775"/>
                  </a:lnTo>
                  <a:lnTo>
                    <a:pt x="6287097" y="2024075"/>
                  </a:lnTo>
                  <a:lnTo>
                    <a:pt x="6306058" y="2024075"/>
                  </a:lnTo>
                  <a:lnTo>
                    <a:pt x="6306058" y="284175"/>
                  </a:lnTo>
                  <a:lnTo>
                    <a:pt x="6302565" y="284175"/>
                  </a:lnTo>
                  <a:lnTo>
                    <a:pt x="6301206" y="296875"/>
                  </a:lnTo>
                  <a:lnTo>
                    <a:pt x="6298425" y="296875"/>
                  </a:lnTo>
                  <a:lnTo>
                    <a:pt x="6294856" y="284175"/>
                  </a:lnTo>
                  <a:lnTo>
                    <a:pt x="6263767" y="284175"/>
                  </a:lnTo>
                  <a:lnTo>
                    <a:pt x="6263767" y="2036775"/>
                  </a:lnTo>
                  <a:lnTo>
                    <a:pt x="6256248" y="2036775"/>
                  </a:lnTo>
                  <a:lnTo>
                    <a:pt x="6260858" y="2024075"/>
                  </a:lnTo>
                  <a:lnTo>
                    <a:pt x="6263767" y="2036775"/>
                  </a:lnTo>
                  <a:lnTo>
                    <a:pt x="6263767" y="284175"/>
                  </a:lnTo>
                  <a:lnTo>
                    <a:pt x="6252870" y="284175"/>
                  </a:lnTo>
                  <a:lnTo>
                    <a:pt x="6248971" y="271475"/>
                  </a:lnTo>
                  <a:lnTo>
                    <a:pt x="6266789" y="271475"/>
                  </a:lnTo>
                  <a:lnTo>
                    <a:pt x="6268707" y="258775"/>
                  </a:lnTo>
                  <a:lnTo>
                    <a:pt x="6273470" y="258775"/>
                  </a:lnTo>
                  <a:lnTo>
                    <a:pt x="6280264" y="246075"/>
                  </a:lnTo>
                  <a:lnTo>
                    <a:pt x="6288329" y="246075"/>
                  </a:lnTo>
                  <a:lnTo>
                    <a:pt x="6288151" y="258775"/>
                  </a:lnTo>
                  <a:lnTo>
                    <a:pt x="6299212" y="258775"/>
                  </a:lnTo>
                  <a:lnTo>
                    <a:pt x="6293713" y="246075"/>
                  </a:lnTo>
                  <a:lnTo>
                    <a:pt x="6298920" y="246075"/>
                  </a:lnTo>
                  <a:lnTo>
                    <a:pt x="6299212" y="258775"/>
                  </a:lnTo>
                  <a:lnTo>
                    <a:pt x="6302413" y="258775"/>
                  </a:lnTo>
                  <a:lnTo>
                    <a:pt x="6303315" y="246075"/>
                  </a:lnTo>
                  <a:lnTo>
                    <a:pt x="6313094" y="258775"/>
                  </a:lnTo>
                  <a:lnTo>
                    <a:pt x="6313182" y="246075"/>
                  </a:lnTo>
                  <a:lnTo>
                    <a:pt x="6310515" y="246075"/>
                  </a:lnTo>
                  <a:lnTo>
                    <a:pt x="6309779" y="233375"/>
                  </a:lnTo>
                  <a:lnTo>
                    <a:pt x="6334087" y="233375"/>
                  </a:lnTo>
                  <a:lnTo>
                    <a:pt x="6338316" y="220675"/>
                  </a:lnTo>
                  <a:lnTo>
                    <a:pt x="6288633" y="220675"/>
                  </a:lnTo>
                  <a:lnTo>
                    <a:pt x="6288697" y="233375"/>
                  </a:lnTo>
                  <a:lnTo>
                    <a:pt x="6271793" y="233375"/>
                  </a:lnTo>
                  <a:lnTo>
                    <a:pt x="6263119" y="246075"/>
                  </a:lnTo>
                  <a:lnTo>
                    <a:pt x="6259144" y="246075"/>
                  </a:lnTo>
                  <a:lnTo>
                    <a:pt x="6259728" y="258775"/>
                  </a:lnTo>
                  <a:lnTo>
                    <a:pt x="6256261" y="258775"/>
                  </a:lnTo>
                  <a:lnTo>
                    <a:pt x="6256248" y="246075"/>
                  </a:lnTo>
                  <a:lnTo>
                    <a:pt x="6255563" y="246075"/>
                  </a:lnTo>
                  <a:lnTo>
                    <a:pt x="6249365" y="233375"/>
                  </a:lnTo>
                  <a:lnTo>
                    <a:pt x="6257912" y="233375"/>
                  </a:lnTo>
                  <a:lnTo>
                    <a:pt x="6250102" y="220675"/>
                  </a:lnTo>
                  <a:lnTo>
                    <a:pt x="6245847" y="220675"/>
                  </a:lnTo>
                  <a:lnTo>
                    <a:pt x="6245847" y="1998675"/>
                  </a:lnTo>
                  <a:lnTo>
                    <a:pt x="6238354" y="1998675"/>
                  </a:lnTo>
                  <a:lnTo>
                    <a:pt x="6242901" y="1985975"/>
                  </a:lnTo>
                  <a:lnTo>
                    <a:pt x="6245847" y="1998675"/>
                  </a:lnTo>
                  <a:lnTo>
                    <a:pt x="6245847" y="220675"/>
                  </a:lnTo>
                  <a:lnTo>
                    <a:pt x="6245326" y="220675"/>
                  </a:lnTo>
                  <a:lnTo>
                    <a:pt x="6245326" y="271475"/>
                  </a:lnTo>
                  <a:lnTo>
                    <a:pt x="6242228" y="271475"/>
                  </a:lnTo>
                  <a:lnTo>
                    <a:pt x="6243066" y="284175"/>
                  </a:lnTo>
                  <a:lnTo>
                    <a:pt x="6232461" y="284175"/>
                  </a:lnTo>
                  <a:lnTo>
                    <a:pt x="6232461" y="2024075"/>
                  </a:lnTo>
                  <a:lnTo>
                    <a:pt x="6230099" y="2036775"/>
                  </a:lnTo>
                  <a:lnTo>
                    <a:pt x="6222987" y="2036775"/>
                  </a:lnTo>
                  <a:lnTo>
                    <a:pt x="6217628" y="2024824"/>
                  </a:lnTo>
                  <a:lnTo>
                    <a:pt x="6217628" y="2036775"/>
                  </a:lnTo>
                  <a:lnTo>
                    <a:pt x="6155055" y="2036775"/>
                  </a:lnTo>
                  <a:lnTo>
                    <a:pt x="6155741" y="2024075"/>
                  </a:lnTo>
                  <a:lnTo>
                    <a:pt x="6193828" y="2024075"/>
                  </a:lnTo>
                  <a:lnTo>
                    <a:pt x="6198438" y="2011375"/>
                  </a:lnTo>
                  <a:lnTo>
                    <a:pt x="6193142" y="2011375"/>
                  </a:lnTo>
                  <a:lnTo>
                    <a:pt x="6197790" y="1998675"/>
                  </a:lnTo>
                  <a:lnTo>
                    <a:pt x="6201194" y="1998675"/>
                  </a:lnTo>
                  <a:lnTo>
                    <a:pt x="6203912" y="2011375"/>
                  </a:lnTo>
                  <a:lnTo>
                    <a:pt x="6198438" y="2011375"/>
                  </a:lnTo>
                  <a:lnTo>
                    <a:pt x="6199479" y="2024075"/>
                  </a:lnTo>
                  <a:lnTo>
                    <a:pt x="6207150" y="2024075"/>
                  </a:lnTo>
                  <a:lnTo>
                    <a:pt x="6217628" y="2036775"/>
                  </a:lnTo>
                  <a:lnTo>
                    <a:pt x="6217628" y="2024824"/>
                  </a:lnTo>
                  <a:lnTo>
                    <a:pt x="6217297" y="2024075"/>
                  </a:lnTo>
                  <a:lnTo>
                    <a:pt x="6232461" y="2024075"/>
                  </a:lnTo>
                  <a:lnTo>
                    <a:pt x="6232461" y="284175"/>
                  </a:lnTo>
                  <a:lnTo>
                    <a:pt x="6231001" y="284175"/>
                  </a:lnTo>
                  <a:lnTo>
                    <a:pt x="6227496" y="296875"/>
                  </a:lnTo>
                  <a:lnTo>
                    <a:pt x="6211113" y="296875"/>
                  </a:lnTo>
                  <a:lnTo>
                    <a:pt x="6211113" y="2011375"/>
                  </a:lnTo>
                  <a:lnTo>
                    <a:pt x="6206934" y="2011375"/>
                  </a:lnTo>
                  <a:lnTo>
                    <a:pt x="6206998" y="1998675"/>
                  </a:lnTo>
                  <a:lnTo>
                    <a:pt x="6211113" y="2011375"/>
                  </a:lnTo>
                  <a:lnTo>
                    <a:pt x="6211113" y="296875"/>
                  </a:lnTo>
                  <a:lnTo>
                    <a:pt x="6184976" y="296875"/>
                  </a:lnTo>
                  <a:lnTo>
                    <a:pt x="6184976" y="1998675"/>
                  </a:lnTo>
                  <a:lnTo>
                    <a:pt x="6184265" y="2011375"/>
                  </a:lnTo>
                  <a:lnTo>
                    <a:pt x="6159093" y="2011375"/>
                  </a:lnTo>
                  <a:lnTo>
                    <a:pt x="6159779" y="1998675"/>
                  </a:lnTo>
                  <a:lnTo>
                    <a:pt x="6184976" y="1998675"/>
                  </a:lnTo>
                  <a:lnTo>
                    <a:pt x="6184976" y="296875"/>
                  </a:lnTo>
                  <a:lnTo>
                    <a:pt x="6153645" y="296875"/>
                  </a:lnTo>
                  <a:lnTo>
                    <a:pt x="6153645" y="2011375"/>
                  </a:lnTo>
                  <a:lnTo>
                    <a:pt x="6148006" y="2011375"/>
                  </a:lnTo>
                  <a:lnTo>
                    <a:pt x="6146190" y="1998675"/>
                  </a:lnTo>
                  <a:lnTo>
                    <a:pt x="6151804" y="1998675"/>
                  </a:lnTo>
                  <a:lnTo>
                    <a:pt x="6153645" y="2011375"/>
                  </a:lnTo>
                  <a:lnTo>
                    <a:pt x="6153645" y="296875"/>
                  </a:lnTo>
                  <a:lnTo>
                    <a:pt x="6142215" y="296875"/>
                  </a:lnTo>
                  <a:lnTo>
                    <a:pt x="6139904" y="309575"/>
                  </a:lnTo>
                  <a:lnTo>
                    <a:pt x="6114250" y="309575"/>
                  </a:lnTo>
                  <a:lnTo>
                    <a:pt x="6105830" y="296875"/>
                  </a:lnTo>
                  <a:lnTo>
                    <a:pt x="6095644" y="296875"/>
                  </a:lnTo>
                  <a:lnTo>
                    <a:pt x="6097282" y="284175"/>
                  </a:lnTo>
                  <a:lnTo>
                    <a:pt x="6109652" y="284175"/>
                  </a:lnTo>
                  <a:lnTo>
                    <a:pt x="6108839" y="271475"/>
                  </a:lnTo>
                  <a:lnTo>
                    <a:pt x="6131293" y="271475"/>
                  </a:lnTo>
                  <a:lnTo>
                    <a:pt x="6135357" y="258775"/>
                  </a:lnTo>
                  <a:lnTo>
                    <a:pt x="6131560" y="258775"/>
                  </a:lnTo>
                  <a:lnTo>
                    <a:pt x="6133135" y="246075"/>
                  </a:lnTo>
                  <a:lnTo>
                    <a:pt x="6149759" y="246075"/>
                  </a:lnTo>
                  <a:lnTo>
                    <a:pt x="6149022" y="258775"/>
                  </a:lnTo>
                  <a:lnTo>
                    <a:pt x="6154940" y="258775"/>
                  </a:lnTo>
                  <a:lnTo>
                    <a:pt x="6156934" y="246075"/>
                  </a:lnTo>
                  <a:lnTo>
                    <a:pt x="6153340" y="246075"/>
                  </a:lnTo>
                  <a:lnTo>
                    <a:pt x="6151550" y="233375"/>
                  </a:lnTo>
                  <a:lnTo>
                    <a:pt x="6156960" y="233375"/>
                  </a:lnTo>
                  <a:lnTo>
                    <a:pt x="6158776" y="246075"/>
                  </a:lnTo>
                  <a:lnTo>
                    <a:pt x="6168758" y="246075"/>
                  </a:lnTo>
                  <a:lnTo>
                    <a:pt x="6172352" y="258775"/>
                  </a:lnTo>
                  <a:lnTo>
                    <a:pt x="6178194" y="258775"/>
                  </a:lnTo>
                  <a:lnTo>
                    <a:pt x="6179058" y="246075"/>
                  </a:lnTo>
                  <a:lnTo>
                    <a:pt x="6172339" y="233375"/>
                  </a:lnTo>
                  <a:lnTo>
                    <a:pt x="6199619" y="233375"/>
                  </a:lnTo>
                  <a:lnTo>
                    <a:pt x="6199479" y="246075"/>
                  </a:lnTo>
                  <a:lnTo>
                    <a:pt x="6203823" y="246075"/>
                  </a:lnTo>
                  <a:lnTo>
                    <a:pt x="6201524" y="258775"/>
                  </a:lnTo>
                  <a:lnTo>
                    <a:pt x="6199479" y="246075"/>
                  </a:lnTo>
                  <a:lnTo>
                    <a:pt x="6193193" y="246075"/>
                  </a:lnTo>
                  <a:lnTo>
                    <a:pt x="6192317" y="258775"/>
                  </a:lnTo>
                  <a:lnTo>
                    <a:pt x="6197282" y="258775"/>
                  </a:lnTo>
                  <a:lnTo>
                    <a:pt x="6192952" y="271475"/>
                  </a:lnTo>
                  <a:lnTo>
                    <a:pt x="6213386" y="271475"/>
                  </a:lnTo>
                  <a:lnTo>
                    <a:pt x="6224295" y="258775"/>
                  </a:lnTo>
                  <a:lnTo>
                    <a:pt x="6226302" y="271475"/>
                  </a:lnTo>
                  <a:lnTo>
                    <a:pt x="6240742" y="271475"/>
                  </a:lnTo>
                  <a:lnTo>
                    <a:pt x="6243993" y="258775"/>
                  </a:lnTo>
                  <a:lnTo>
                    <a:pt x="6245326" y="271475"/>
                  </a:lnTo>
                  <a:lnTo>
                    <a:pt x="6245326" y="220675"/>
                  </a:lnTo>
                  <a:lnTo>
                    <a:pt x="6244742" y="220675"/>
                  </a:lnTo>
                  <a:lnTo>
                    <a:pt x="6242685" y="207975"/>
                  </a:lnTo>
                  <a:lnTo>
                    <a:pt x="6327902" y="207975"/>
                  </a:lnTo>
                  <a:lnTo>
                    <a:pt x="6333261" y="195275"/>
                  </a:lnTo>
                  <a:lnTo>
                    <a:pt x="6345809" y="195275"/>
                  </a:lnTo>
                  <a:lnTo>
                    <a:pt x="6315824" y="182575"/>
                  </a:lnTo>
                  <a:lnTo>
                    <a:pt x="6288011" y="195275"/>
                  </a:lnTo>
                  <a:lnTo>
                    <a:pt x="6261608" y="195275"/>
                  </a:lnTo>
                  <a:lnTo>
                    <a:pt x="6235839" y="182575"/>
                  </a:lnTo>
                  <a:lnTo>
                    <a:pt x="6233426" y="195275"/>
                  </a:lnTo>
                  <a:lnTo>
                    <a:pt x="6223787" y="195275"/>
                  </a:lnTo>
                  <a:lnTo>
                    <a:pt x="6221374" y="207975"/>
                  </a:lnTo>
                  <a:lnTo>
                    <a:pt x="6226048" y="207975"/>
                  </a:lnTo>
                  <a:lnTo>
                    <a:pt x="6230518" y="220675"/>
                  </a:lnTo>
                  <a:lnTo>
                    <a:pt x="6233871" y="220675"/>
                  </a:lnTo>
                  <a:lnTo>
                    <a:pt x="6235217" y="233375"/>
                  </a:lnTo>
                  <a:lnTo>
                    <a:pt x="6232487" y="233375"/>
                  </a:lnTo>
                  <a:lnTo>
                    <a:pt x="6231966" y="246075"/>
                  </a:lnTo>
                  <a:lnTo>
                    <a:pt x="6231204" y="258775"/>
                  </a:lnTo>
                  <a:lnTo>
                    <a:pt x="6227800" y="258775"/>
                  </a:lnTo>
                  <a:lnTo>
                    <a:pt x="6226759" y="246075"/>
                  </a:lnTo>
                  <a:lnTo>
                    <a:pt x="6218948" y="258775"/>
                  </a:lnTo>
                  <a:lnTo>
                    <a:pt x="6213602" y="258775"/>
                  </a:lnTo>
                  <a:lnTo>
                    <a:pt x="6214923" y="246075"/>
                  </a:lnTo>
                  <a:lnTo>
                    <a:pt x="6208966" y="233375"/>
                  </a:lnTo>
                  <a:lnTo>
                    <a:pt x="6214008" y="233375"/>
                  </a:lnTo>
                  <a:lnTo>
                    <a:pt x="6211036" y="220675"/>
                  </a:lnTo>
                  <a:lnTo>
                    <a:pt x="6205080" y="207975"/>
                  </a:lnTo>
                  <a:lnTo>
                    <a:pt x="6201016" y="207975"/>
                  </a:lnTo>
                  <a:lnTo>
                    <a:pt x="6203785" y="195275"/>
                  </a:lnTo>
                  <a:lnTo>
                    <a:pt x="6195987" y="195275"/>
                  </a:lnTo>
                  <a:lnTo>
                    <a:pt x="6198641" y="207975"/>
                  </a:lnTo>
                  <a:lnTo>
                    <a:pt x="6193015" y="207975"/>
                  </a:lnTo>
                  <a:lnTo>
                    <a:pt x="6192228" y="195275"/>
                  </a:lnTo>
                  <a:lnTo>
                    <a:pt x="6186055" y="207975"/>
                  </a:lnTo>
                  <a:lnTo>
                    <a:pt x="6192190" y="207975"/>
                  </a:lnTo>
                  <a:lnTo>
                    <a:pt x="6192863" y="220675"/>
                  </a:lnTo>
                  <a:lnTo>
                    <a:pt x="6157582" y="220675"/>
                  </a:lnTo>
                  <a:lnTo>
                    <a:pt x="6143244" y="207975"/>
                  </a:lnTo>
                  <a:lnTo>
                    <a:pt x="6137465" y="207975"/>
                  </a:lnTo>
                  <a:lnTo>
                    <a:pt x="6137465" y="233375"/>
                  </a:lnTo>
                  <a:lnTo>
                    <a:pt x="6132995" y="246075"/>
                  </a:lnTo>
                  <a:lnTo>
                    <a:pt x="6132055" y="246075"/>
                  </a:lnTo>
                  <a:lnTo>
                    <a:pt x="6130264" y="233375"/>
                  </a:lnTo>
                  <a:lnTo>
                    <a:pt x="6137465" y="233375"/>
                  </a:lnTo>
                  <a:lnTo>
                    <a:pt x="6137465" y="207975"/>
                  </a:lnTo>
                  <a:lnTo>
                    <a:pt x="6128423" y="207975"/>
                  </a:lnTo>
                  <a:lnTo>
                    <a:pt x="6128423" y="246075"/>
                  </a:lnTo>
                  <a:lnTo>
                    <a:pt x="6128258" y="258775"/>
                  </a:lnTo>
                  <a:lnTo>
                    <a:pt x="6109424" y="258775"/>
                  </a:lnTo>
                  <a:lnTo>
                    <a:pt x="6107163" y="246075"/>
                  </a:lnTo>
                  <a:lnTo>
                    <a:pt x="6128423" y="246075"/>
                  </a:lnTo>
                  <a:lnTo>
                    <a:pt x="6128423" y="207975"/>
                  </a:lnTo>
                  <a:lnTo>
                    <a:pt x="6118568" y="207975"/>
                  </a:lnTo>
                  <a:lnTo>
                    <a:pt x="6112446" y="195275"/>
                  </a:lnTo>
                  <a:lnTo>
                    <a:pt x="6109322" y="207975"/>
                  </a:lnTo>
                  <a:lnTo>
                    <a:pt x="6099543" y="207975"/>
                  </a:lnTo>
                  <a:lnTo>
                    <a:pt x="6099543" y="271475"/>
                  </a:lnTo>
                  <a:lnTo>
                    <a:pt x="6096432" y="284175"/>
                  </a:lnTo>
                  <a:lnTo>
                    <a:pt x="6093168" y="284175"/>
                  </a:lnTo>
                  <a:lnTo>
                    <a:pt x="6093168" y="2011375"/>
                  </a:lnTo>
                  <a:lnTo>
                    <a:pt x="6089853" y="2024075"/>
                  </a:lnTo>
                  <a:lnTo>
                    <a:pt x="6086183" y="2011375"/>
                  </a:lnTo>
                  <a:lnTo>
                    <a:pt x="6093168" y="2011375"/>
                  </a:lnTo>
                  <a:lnTo>
                    <a:pt x="6093168" y="284175"/>
                  </a:lnTo>
                  <a:lnTo>
                    <a:pt x="6085052" y="284175"/>
                  </a:lnTo>
                  <a:lnTo>
                    <a:pt x="6085306" y="296875"/>
                  </a:lnTo>
                  <a:lnTo>
                    <a:pt x="6091948" y="296875"/>
                  </a:lnTo>
                  <a:lnTo>
                    <a:pt x="6091047" y="309575"/>
                  </a:lnTo>
                  <a:lnTo>
                    <a:pt x="6038050" y="309575"/>
                  </a:lnTo>
                  <a:lnTo>
                    <a:pt x="6030747" y="300710"/>
                  </a:lnTo>
                  <a:lnTo>
                    <a:pt x="6030747" y="1985975"/>
                  </a:lnTo>
                  <a:lnTo>
                    <a:pt x="6030709" y="1998675"/>
                  </a:lnTo>
                  <a:lnTo>
                    <a:pt x="6023445" y="1998675"/>
                  </a:lnTo>
                  <a:lnTo>
                    <a:pt x="6024448" y="1985975"/>
                  </a:lnTo>
                  <a:lnTo>
                    <a:pt x="6030747" y="1985975"/>
                  </a:lnTo>
                  <a:lnTo>
                    <a:pt x="6030747" y="300710"/>
                  </a:lnTo>
                  <a:lnTo>
                    <a:pt x="6027598" y="296875"/>
                  </a:lnTo>
                  <a:lnTo>
                    <a:pt x="6037059" y="296875"/>
                  </a:lnTo>
                  <a:lnTo>
                    <a:pt x="6041568" y="284175"/>
                  </a:lnTo>
                  <a:lnTo>
                    <a:pt x="6031268" y="284175"/>
                  </a:lnTo>
                  <a:lnTo>
                    <a:pt x="6029261" y="271475"/>
                  </a:lnTo>
                  <a:lnTo>
                    <a:pt x="6028144" y="271475"/>
                  </a:lnTo>
                  <a:lnTo>
                    <a:pt x="6028144" y="258775"/>
                  </a:lnTo>
                  <a:lnTo>
                    <a:pt x="6031154" y="258775"/>
                  </a:lnTo>
                  <a:lnTo>
                    <a:pt x="6035586" y="246075"/>
                  </a:lnTo>
                  <a:lnTo>
                    <a:pt x="6049975" y="246075"/>
                  </a:lnTo>
                  <a:lnTo>
                    <a:pt x="6051372" y="258775"/>
                  </a:lnTo>
                  <a:lnTo>
                    <a:pt x="6052223" y="258775"/>
                  </a:lnTo>
                  <a:lnTo>
                    <a:pt x="6054509" y="271475"/>
                  </a:lnTo>
                  <a:lnTo>
                    <a:pt x="6066167" y="271475"/>
                  </a:lnTo>
                  <a:lnTo>
                    <a:pt x="6062510" y="258775"/>
                  </a:lnTo>
                  <a:lnTo>
                    <a:pt x="6074092" y="258775"/>
                  </a:lnTo>
                  <a:lnTo>
                    <a:pt x="6080671" y="246075"/>
                  </a:lnTo>
                  <a:lnTo>
                    <a:pt x="6096393" y="246075"/>
                  </a:lnTo>
                  <a:lnTo>
                    <a:pt x="6094603" y="258775"/>
                  </a:lnTo>
                  <a:lnTo>
                    <a:pt x="6085954" y="258775"/>
                  </a:lnTo>
                  <a:lnTo>
                    <a:pt x="6085306" y="271475"/>
                  </a:lnTo>
                  <a:lnTo>
                    <a:pt x="6099543" y="271475"/>
                  </a:lnTo>
                  <a:lnTo>
                    <a:pt x="6099543" y="207975"/>
                  </a:lnTo>
                  <a:lnTo>
                    <a:pt x="6062535" y="207975"/>
                  </a:lnTo>
                  <a:lnTo>
                    <a:pt x="6060198" y="195275"/>
                  </a:lnTo>
                  <a:lnTo>
                    <a:pt x="6051537" y="195275"/>
                  </a:lnTo>
                  <a:lnTo>
                    <a:pt x="6052769" y="207975"/>
                  </a:lnTo>
                  <a:lnTo>
                    <a:pt x="6052959" y="220675"/>
                  </a:lnTo>
                  <a:lnTo>
                    <a:pt x="6031420" y="220675"/>
                  </a:lnTo>
                  <a:lnTo>
                    <a:pt x="6025731" y="207975"/>
                  </a:lnTo>
                  <a:lnTo>
                    <a:pt x="6025134" y="207975"/>
                  </a:lnTo>
                  <a:lnTo>
                    <a:pt x="6032639" y="195275"/>
                  </a:lnTo>
                  <a:lnTo>
                    <a:pt x="6019292" y="195275"/>
                  </a:lnTo>
                  <a:lnTo>
                    <a:pt x="6019292" y="220675"/>
                  </a:lnTo>
                  <a:lnTo>
                    <a:pt x="6016968" y="220675"/>
                  </a:lnTo>
                  <a:lnTo>
                    <a:pt x="6016968" y="271475"/>
                  </a:lnTo>
                  <a:lnTo>
                    <a:pt x="6014580" y="284175"/>
                  </a:lnTo>
                  <a:lnTo>
                    <a:pt x="6006389" y="284175"/>
                  </a:lnTo>
                  <a:lnTo>
                    <a:pt x="6009221" y="271475"/>
                  </a:lnTo>
                  <a:lnTo>
                    <a:pt x="6016968" y="271475"/>
                  </a:lnTo>
                  <a:lnTo>
                    <a:pt x="6016968" y="220675"/>
                  </a:lnTo>
                  <a:lnTo>
                    <a:pt x="6003887" y="220675"/>
                  </a:lnTo>
                  <a:lnTo>
                    <a:pt x="6004255" y="207975"/>
                  </a:lnTo>
                  <a:lnTo>
                    <a:pt x="6018466" y="207975"/>
                  </a:lnTo>
                  <a:lnTo>
                    <a:pt x="6019292" y="220675"/>
                  </a:lnTo>
                  <a:lnTo>
                    <a:pt x="6019292" y="195275"/>
                  </a:lnTo>
                  <a:lnTo>
                    <a:pt x="5994108" y="195275"/>
                  </a:lnTo>
                  <a:lnTo>
                    <a:pt x="5994108" y="271475"/>
                  </a:lnTo>
                  <a:lnTo>
                    <a:pt x="5986881" y="271475"/>
                  </a:lnTo>
                  <a:lnTo>
                    <a:pt x="5991403" y="258775"/>
                  </a:lnTo>
                  <a:lnTo>
                    <a:pt x="5992317" y="258775"/>
                  </a:lnTo>
                  <a:lnTo>
                    <a:pt x="5994108" y="271475"/>
                  </a:lnTo>
                  <a:lnTo>
                    <a:pt x="5994108" y="195275"/>
                  </a:lnTo>
                  <a:lnTo>
                    <a:pt x="5989929" y="195275"/>
                  </a:lnTo>
                  <a:lnTo>
                    <a:pt x="5989840" y="207975"/>
                  </a:lnTo>
                  <a:lnTo>
                    <a:pt x="5982690" y="207975"/>
                  </a:lnTo>
                  <a:lnTo>
                    <a:pt x="5983668" y="195275"/>
                  </a:lnTo>
                  <a:lnTo>
                    <a:pt x="5963209" y="195275"/>
                  </a:lnTo>
                  <a:lnTo>
                    <a:pt x="5965380" y="182575"/>
                  </a:lnTo>
                  <a:lnTo>
                    <a:pt x="6033871" y="182575"/>
                  </a:lnTo>
                  <a:lnTo>
                    <a:pt x="6036665" y="195275"/>
                  </a:lnTo>
                  <a:lnTo>
                    <a:pt x="6041910" y="195275"/>
                  </a:lnTo>
                  <a:lnTo>
                    <a:pt x="6044463" y="182575"/>
                  </a:lnTo>
                  <a:lnTo>
                    <a:pt x="6044082" y="182575"/>
                  </a:lnTo>
                  <a:lnTo>
                    <a:pt x="6040539" y="169875"/>
                  </a:lnTo>
                  <a:lnTo>
                    <a:pt x="5958370" y="169875"/>
                  </a:lnTo>
                  <a:lnTo>
                    <a:pt x="5955157" y="182575"/>
                  </a:lnTo>
                  <a:lnTo>
                    <a:pt x="5958065" y="182575"/>
                  </a:lnTo>
                  <a:lnTo>
                    <a:pt x="5959513" y="195275"/>
                  </a:lnTo>
                  <a:lnTo>
                    <a:pt x="5959259" y="195275"/>
                  </a:lnTo>
                  <a:lnTo>
                    <a:pt x="5961888" y="207975"/>
                  </a:lnTo>
                  <a:lnTo>
                    <a:pt x="5968289" y="207975"/>
                  </a:lnTo>
                  <a:lnTo>
                    <a:pt x="5961837" y="220675"/>
                  </a:lnTo>
                  <a:lnTo>
                    <a:pt x="5942711" y="220675"/>
                  </a:lnTo>
                  <a:lnTo>
                    <a:pt x="5932525" y="207975"/>
                  </a:lnTo>
                  <a:lnTo>
                    <a:pt x="5923419" y="220675"/>
                  </a:lnTo>
                  <a:lnTo>
                    <a:pt x="5893117" y="220675"/>
                  </a:lnTo>
                  <a:lnTo>
                    <a:pt x="5893816" y="207975"/>
                  </a:lnTo>
                  <a:lnTo>
                    <a:pt x="5899493" y="207975"/>
                  </a:lnTo>
                  <a:lnTo>
                    <a:pt x="5900636" y="195275"/>
                  </a:lnTo>
                  <a:lnTo>
                    <a:pt x="5909170" y="195275"/>
                  </a:lnTo>
                  <a:lnTo>
                    <a:pt x="5908014" y="182575"/>
                  </a:lnTo>
                  <a:lnTo>
                    <a:pt x="5900826" y="182575"/>
                  </a:lnTo>
                  <a:lnTo>
                    <a:pt x="5897664" y="195275"/>
                  </a:lnTo>
                  <a:lnTo>
                    <a:pt x="5883249" y="195275"/>
                  </a:lnTo>
                  <a:lnTo>
                    <a:pt x="5887999" y="182575"/>
                  </a:lnTo>
                  <a:lnTo>
                    <a:pt x="5868670" y="182575"/>
                  </a:lnTo>
                  <a:lnTo>
                    <a:pt x="5872581" y="195275"/>
                  </a:lnTo>
                  <a:lnTo>
                    <a:pt x="5865317" y="195275"/>
                  </a:lnTo>
                  <a:lnTo>
                    <a:pt x="5861291" y="207975"/>
                  </a:lnTo>
                  <a:lnTo>
                    <a:pt x="5868174" y="207975"/>
                  </a:lnTo>
                  <a:lnTo>
                    <a:pt x="5889523" y="207975"/>
                  </a:lnTo>
                  <a:lnTo>
                    <a:pt x="5885967" y="220675"/>
                  </a:lnTo>
                  <a:lnTo>
                    <a:pt x="5869559" y="220675"/>
                  </a:lnTo>
                  <a:lnTo>
                    <a:pt x="5868174" y="207975"/>
                  </a:lnTo>
                  <a:lnTo>
                    <a:pt x="5857557" y="220675"/>
                  </a:lnTo>
                  <a:lnTo>
                    <a:pt x="5808650" y="220675"/>
                  </a:lnTo>
                  <a:lnTo>
                    <a:pt x="5807062" y="233375"/>
                  </a:lnTo>
                  <a:lnTo>
                    <a:pt x="5804255" y="233375"/>
                  </a:lnTo>
                  <a:lnTo>
                    <a:pt x="5797448" y="220675"/>
                  </a:lnTo>
                  <a:lnTo>
                    <a:pt x="5796369" y="233375"/>
                  </a:lnTo>
                  <a:lnTo>
                    <a:pt x="5789307" y="233375"/>
                  </a:lnTo>
                  <a:lnTo>
                    <a:pt x="5789307" y="2011375"/>
                  </a:lnTo>
                  <a:lnTo>
                    <a:pt x="5788609" y="2024075"/>
                  </a:lnTo>
                  <a:lnTo>
                    <a:pt x="5777674" y="2024075"/>
                  </a:lnTo>
                  <a:lnTo>
                    <a:pt x="5777877" y="2011375"/>
                  </a:lnTo>
                  <a:lnTo>
                    <a:pt x="5789307" y="2011375"/>
                  </a:lnTo>
                  <a:lnTo>
                    <a:pt x="5789307" y="233375"/>
                  </a:lnTo>
                  <a:lnTo>
                    <a:pt x="5788926" y="233375"/>
                  </a:lnTo>
                  <a:lnTo>
                    <a:pt x="5782107" y="220675"/>
                  </a:lnTo>
                  <a:lnTo>
                    <a:pt x="5778081" y="220675"/>
                  </a:lnTo>
                  <a:lnTo>
                    <a:pt x="5778081" y="1998675"/>
                  </a:lnTo>
                  <a:lnTo>
                    <a:pt x="5776125" y="2011375"/>
                  </a:lnTo>
                  <a:lnTo>
                    <a:pt x="5759704" y="2011375"/>
                  </a:lnTo>
                  <a:lnTo>
                    <a:pt x="5764276" y="1998675"/>
                  </a:lnTo>
                  <a:lnTo>
                    <a:pt x="5778081" y="1998675"/>
                  </a:lnTo>
                  <a:lnTo>
                    <a:pt x="5778081" y="220675"/>
                  </a:lnTo>
                  <a:lnTo>
                    <a:pt x="5764098" y="220675"/>
                  </a:lnTo>
                  <a:lnTo>
                    <a:pt x="5786425" y="207975"/>
                  </a:lnTo>
                  <a:lnTo>
                    <a:pt x="5786183" y="207975"/>
                  </a:lnTo>
                  <a:lnTo>
                    <a:pt x="5786348" y="195275"/>
                  </a:lnTo>
                  <a:lnTo>
                    <a:pt x="5790603" y="207975"/>
                  </a:lnTo>
                  <a:lnTo>
                    <a:pt x="5793435" y="195275"/>
                  </a:lnTo>
                  <a:lnTo>
                    <a:pt x="5793270" y="207975"/>
                  </a:lnTo>
                  <a:lnTo>
                    <a:pt x="5790603" y="207975"/>
                  </a:lnTo>
                  <a:lnTo>
                    <a:pt x="5786425" y="207975"/>
                  </a:lnTo>
                  <a:lnTo>
                    <a:pt x="5793117" y="220675"/>
                  </a:lnTo>
                  <a:lnTo>
                    <a:pt x="5797232" y="220675"/>
                  </a:lnTo>
                  <a:lnTo>
                    <a:pt x="5802350" y="207975"/>
                  </a:lnTo>
                  <a:lnTo>
                    <a:pt x="5796902" y="207975"/>
                  </a:lnTo>
                  <a:lnTo>
                    <a:pt x="5804979" y="195275"/>
                  </a:lnTo>
                  <a:lnTo>
                    <a:pt x="5838342" y="195275"/>
                  </a:lnTo>
                  <a:lnTo>
                    <a:pt x="5835269" y="207975"/>
                  </a:lnTo>
                  <a:lnTo>
                    <a:pt x="5857545" y="207975"/>
                  </a:lnTo>
                  <a:lnTo>
                    <a:pt x="5856910" y="195275"/>
                  </a:lnTo>
                  <a:lnTo>
                    <a:pt x="5863958" y="195275"/>
                  </a:lnTo>
                  <a:lnTo>
                    <a:pt x="5868670" y="182575"/>
                  </a:lnTo>
                  <a:lnTo>
                    <a:pt x="5856808" y="182575"/>
                  </a:lnTo>
                  <a:lnTo>
                    <a:pt x="5853925" y="169875"/>
                  </a:lnTo>
                  <a:lnTo>
                    <a:pt x="5847740" y="169875"/>
                  </a:lnTo>
                  <a:lnTo>
                    <a:pt x="5846038" y="182575"/>
                  </a:lnTo>
                  <a:lnTo>
                    <a:pt x="5763057" y="182575"/>
                  </a:lnTo>
                  <a:lnTo>
                    <a:pt x="5740197" y="195275"/>
                  </a:lnTo>
                  <a:lnTo>
                    <a:pt x="5764962" y="195275"/>
                  </a:lnTo>
                  <a:lnTo>
                    <a:pt x="5763476" y="207975"/>
                  </a:lnTo>
                  <a:lnTo>
                    <a:pt x="5759018" y="207975"/>
                  </a:lnTo>
                  <a:lnTo>
                    <a:pt x="5757405" y="220675"/>
                  </a:lnTo>
                  <a:lnTo>
                    <a:pt x="5762688" y="220675"/>
                  </a:lnTo>
                  <a:lnTo>
                    <a:pt x="5761101" y="233375"/>
                  </a:lnTo>
                  <a:lnTo>
                    <a:pt x="5749480" y="233375"/>
                  </a:lnTo>
                  <a:lnTo>
                    <a:pt x="5747804" y="220675"/>
                  </a:lnTo>
                  <a:lnTo>
                    <a:pt x="5742546" y="220675"/>
                  </a:lnTo>
                  <a:lnTo>
                    <a:pt x="5742546" y="246075"/>
                  </a:lnTo>
                  <a:lnTo>
                    <a:pt x="5737085" y="246075"/>
                  </a:lnTo>
                  <a:lnTo>
                    <a:pt x="5741594" y="233375"/>
                  </a:lnTo>
                  <a:lnTo>
                    <a:pt x="5742546" y="246075"/>
                  </a:lnTo>
                  <a:lnTo>
                    <a:pt x="5742546" y="220675"/>
                  </a:lnTo>
                  <a:lnTo>
                    <a:pt x="5736463" y="220675"/>
                  </a:lnTo>
                  <a:lnTo>
                    <a:pt x="5735256" y="233375"/>
                  </a:lnTo>
                  <a:lnTo>
                    <a:pt x="5722061" y="233375"/>
                  </a:lnTo>
                  <a:lnTo>
                    <a:pt x="5721045" y="220675"/>
                  </a:lnTo>
                  <a:lnTo>
                    <a:pt x="5723547" y="220675"/>
                  </a:lnTo>
                  <a:lnTo>
                    <a:pt x="5728944" y="207975"/>
                  </a:lnTo>
                  <a:lnTo>
                    <a:pt x="5719521" y="207975"/>
                  </a:lnTo>
                  <a:lnTo>
                    <a:pt x="5719521" y="1998675"/>
                  </a:lnTo>
                  <a:lnTo>
                    <a:pt x="5718746" y="2011375"/>
                  </a:lnTo>
                  <a:lnTo>
                    <a:pt x="5715787" y="1998675"/>
                  </a:lnTo>
                  <a:lnTo>
                    <a:pt x="5719521" y="1998675"/>
                  </a:lnTo>
                  <a:lnTo>
                    <a:pt x="5719521" y="207975"/>
                  </a:lnTo>
                  <a:lnTo>
                    <a:pt x="5716968" y="207975"/>
                  </a:lnTo>
                  <a:lnTo>
                    <a:pt x="5722163" y="195275"/>
                  </a:lnTo>
                  <a:lnTo>
                    <a:pt x="5722328" y="195275"/>
                  </a:lnTo>
                  <a:lnTo>
                    <a:pt x="5717718" y="182575"/>
                  </a:lnTo>
                  <a:lnTo>
                    <a:pt x="5714924" y="182575"/>
                  </a:lnTo>
                  <a:lnTo>
                    <a:pt x="5714924" y="220675"/>
                  </a:lnTo>
                  <a:lnTo>
                    <a:pt x="5708612" y="220675"/>
                  </a:lnTo>
                  <a:lnTo>
                    <a:pt x="5702503" y="233375"/>
                  </a:lnTo>
                  <a:lnTo>
                    <a:pt x="5679237" y="233375"/>
                  </a:lnTo>
                  <a:lnTo>
                    <a:pt x="5673026" y="220675"/>
                  </a:lnTo>
                  <a:lnTo>
                    <a:pt x="5678208" y="220675"/>
                  </a:lnTo>
                  <a:lnTo>
                    <a:pt x="5672290" y="207975"/>
                  </a:lnTo>
                  <a:lnTo>
                    <a:pt x="5678881" y="207975"/>
                  </a:lnTo>
                  <a:lnTo>
                    <a:pt x="5678208" y="220675"/>
                  </a:lnTo>
                  <a:lnTo>
                    <a:pt x="5696661" y="220675"/>
                  </a:lnTo>
                  <a:lnTo>
                    <a:pt x="5705246" y="207975"/>
                  </a:lnTo>
                  <a:lnTo>
                    <a:pt x="5714924" y="220675"/>
                  </a:lnTo>
                  <a:lnTo>
                    <a:pt x="5714924" y="182575"/>
                  </a:lnTo>
                  <a:lnTo>
                    <a:pt x="5709082" y="182575"/>
                  </a:lnTo>
                  <a:lnTo>
                    <a:pt x="5708510" y="169875"/>
                  </a:lnTo>
                  <a:lnTo>
                    <a:pt x="5713920" y="169875"/>
                  </a:lnTo>
                  <a:lnTo>
                    <a:pt x="5713742" y="157175"/>
                  </a:lnTo>
                  <a:lnTo>
                    <a:pt x="5714670" y="157175"/>
                  </a:lnTo>
                  <a:lnTo>
                    <a:pt x="5708955" y="144475"/>
                  </a:lnTo>
                  <a:lnTo>
                    <a:pt x="5702643" y="144475"/>
                  </a:lnTo>
                  <a:lnTo>
                    <a:pt x="5703163" y="157175"/>
                  </a:lnTo>
                  <a:lnTo>
                    <a:pt x="5701538" y="157175"/>
                  </a:lnTo>
                  <a:lnTo>
                    <a:pt x="5701855" y="169875"/>
                  </a:lnTo>
                  <a:lnTo>
                    <a:pt x="5700039" y="169875"/>
                  </a:lnTo>
                  <a:lnTo>
                    <a:pt x="5697956" y="182575"/>
                  </a:lnTo>
                  <a:lnTo>
                    <a:pt x="5703748" y="182575"/>
                  </a:lnTo>
                  <a:lnTo>
                    <a:pt x="5704484" y="195275"/>
                  </a:lnTo>
                  <a:lnTo>
                    <a:pt x="5665940" y="195275"/>
                  </a:lnTo>
                  <a:lnTo>
                    <a:pt x="5665940" y="220675"/>
                  </a:lnTo>
                  <a:lnTo>
                    <a:pt x="5657012" y="233375"/>
                  </a:lnTo>
                  <a:lnTo>
                    <a:pt x="5659513" y="220675"/>
                  </a:lnTo>
                  <a:lnTo>
                    <a:pt x="5665940" y="220675"/>
                  </a:lnTo>
                  <a:lnTo>
                    <a:pt x="5665940" y="195275"/>
                  </a:lnTo>
                  <a:lnTo>
                    <a:pt x="5649963" y="195275"/>
                  </a:lnTo>
                  <a:lnTo>
                    <a:pt x="5649963" y="220675"/>
                  </a:lnTo>
                  <a:lnTo>
                    <a:pt x="5649773" y="233375"/>
                  </a:lnTo>
                  <a:lnTo>
                    <a:pt x="5642762" y="233375"/>
                  </a:lnTo>
                  <a:lnTo>
                    <a:pt x="5642927" y="220675"/>
                  </a:lnTo>
                  <a:lnTo>
                    <a:pt x="5649963" y="220675"/>
                  </a:lnTo>
                  <a:lnTo>
                    <a:pt x="5649963" y="195275"/>
                  </a:lnTo>
                  <a:lnTo>
                    <a:pt x="5643397" y="195275"/>
                  </a:lnTo>
                  <a:lnTo>
                    <a:pt x="5645010" y="182575"/>
                  </a:lnTo>
                  <a:lnTo>
                    <a:pt x="5640273" y="182575"/>
                  </a:lnTo>
                  <a:lnTo>
                    <a:pt x="5639232" y="187972"/>
                  </a:lnTo>
                  <a:lnTo>
                    <a:pt x="5639232" y="220675"/>
                  </a:lnTo>
                  <a:lnTo>
                    <a:pt x="5639054" y="233375"/>
                  </a:lnTo>
                  <a:lnTo>
                    <a:pt x="5631993" y="233375"/>
                  </a:lnTo>
                  <a:lnTo>
                    <a:pt x="5632208" y="220675"/>
                  </a:lnTo>
                  <a:lnTo>
                    <a:pt x="5639232" y="220675"/>
                  </a:lnTo>
                  <a:lnTo>
                    <a:pt x="5639232" y="187972"/>
                  </a:lnTo>
                  <a:lnTo>
                    <a:pt x="5637822" y="195275"/>
                  </a:lnTo>
                  <a:lnTo>
                    <a:pt x="5588673" y="195275"/>
                  </a:lnTo>
                  <a:lnTo>
                    <a:pt x="5589625" y="207975"/>
                  </a:lnTo>
                  <a:lnTo>
                    <a:pt x="5584139" y="207975"/>
                  </a:lnTo>
                  <a:lnTo>
                    <a:pt x="5588673" y="195275"/>
                  </a:lnTo>
                  <a:lnTo>
                    <a:pt x="5588051" y="195275"/>
                  </a:lnTo>
                  <a:lnTo>
                    <a:pt x="5584545" y="182575"/>
                  </a:lnTo>
                  <a:lnTo>
                    <a:pt x="5579491" y="182575"/>
                  </a:lnTo>
                  <a:lnTo>
                    <a:pt x="5580227" y="195275"/>
                  </a:lnTo>
                  <a:lnTo>
                    <a:pt x="5578157" y="195275"/>
                  </a:lnTo>
                  <a:lnTo>
                    <a:pt x="5571795" y="207975"/>
                  </a:lnTo>
                  <a:lnTo>
                    <a:pt x="5560212" y="195275"/>
                  </a:lnTo>
                  <a:lnTo>
                    <a:pt x="5545658" y="195275"/>
                  </a:lnTo>
                  <a:lnTo>
                    <a:pt x="5545658" y="207975"/>
                  </a:lnTo>
                  <a:lnTo>
                    <a:pt x="5540095" y="220675"/>
                  </a:lnTo>
                  <a:lnTo>
                    <a:pt x="5538990" y="220675"/>
                  </a:lnTo>
                  <a:lnTo>
                    <a:pt x="5535168" y="207975"/>
                  </a:lnTo>
                  <a:lnTo>
                    <a:pt x="5537847" y="220675"/>
                  </a:lnTo>
                  <a:lnTo>
                    <a:pt x="5524652" y="220675"/>
                  </a:lnTo>
                  <a:lnTo>
                    <a:pt x="5529135" y="207975"/>
                  </a:lnTo>
                  <a:lnTo>
                    <a:pt x="5535168" y="207975"/>
                  </a:lnTo>
                  <a:lnTo>
                    <a:pt x="5545658" y="207975"/>
                  </a:lnTo>
                  <a:lnTo>
                    <a:pt x="5545658" y="195275"/>
                  </a:lnTo>
                  <a:lnTo>
                    <a:pt x="5507418" y="195275"/>
                  </a:lnTo>
                  <a:lnTo>
                    <a:pt x="5505958" y="186690"/>
                  </a:lnTo>
                  <a:lnTo>
                    <a:pt x="5505958" y="1909775"/>
                  </a:lnTo>
                  <a:lnTo>
                    <a:pt x="5505716" y="1922475"/>
                  </a:lnTo>
                  <a:lnTo>
                    <a:pt x="5501373" y="1909775"/>
                  </a:lnTo>
                  <a:lnTo>
                    <a:pt x="5498528" y="1922475"/>
                  </a:lnTo>
                  <a:lnTo>
                    <a:pt x="5498782" y="1909775"/>
                  </a:lnTo>
                  <a:lnTo>
                    <a:pt x="5501373" y="1909775"/>
                  </a:lnTo>
                  <a:lnTo>
                    <a:pt x="5505958" y="1909775"/>
                  </a:lnTo>
                  <a:lnTo>
                    <a:pt x="5505958" y="186690"/>
                  </a:lnTo>
                  <a:lnTo>
                    <a:pt x="5505259" y="182575"/>
                  </a:lnTo>
                  <a:lnTo>
                    <a:pt x="5495582" y="182575"/>
                  </a:lnTo>
                  <a:lnTo>
                    <a:pt x="5493080" y="195275"/>
                  </a:lnTo>
                  <a:lnTo>
                    <a:pt x="5440718" y="195275"/>
                  </a:lnTo>
                  <a:lnTo>
                    <a:pt x="5435295" y="207975"/>
                  </a:lnTo>
                  <a:lnTo>
                    <a:pt x="5463006" y="207975"/>
                  </a:lnTo>
                  <a:lnTo>
                    <a:pt x="5467350" y="220675"/>
                  </a:lnTo>
                  <a:lnTo>
                    <a:pt x="5470906" y="207975"/>
                  </a:lnTo>
                  <a:lnTo>
                    <a:pt x="5475503" y="207975"/>
                  </a:lnTo>
                  <a:lnTo>
                    <a:pt x="5474436" y="220675"/>
                  </a:lnTo>
                  <a:lnTo>
                    <a:pt x="5485079" y="220675"/>
                  </a:lnTo>
                  <a:lnTo>
                    <a:pt x="5475135" y="233375"/>
                  </a:lnTo>
                  <a:lnTo>
                    <a:pt x="5410682" y="233375"/>
                  </a:lnTo>
                  <a:lnTo>
                    <a:pt x="5402008" y="246075"/>
                  </a:lnTo>
                  <a:lnTo>
                    <a:pt x="5389016" y="246075"/>
                  </a:lnTo>
                  <a:lnTo>
                    <a:pt x="5384914" y="233375"/>
                  </a:lnTo>
                  <a:lnTo>
                    <a:pt x="5380685" y="233375"/>
                  </a:lnTo>
                  <a:lnTo>
                    <a:pt x="5379631" y="246075"/>
                  </a:lnTo>
                  <a:lnTo>
                    <a:pt x="5347995" y="246075"/>
                  </a:lnTo>
                  <a:lnTo>
                    <a:pt x="5341455" y="233375"/>
                  </a:lnTo>
                  <a:lnTo>
                    <a:pt x="5319877" y="233375"/>
                  </a:lnTo>
                  <a:lnTo>
                    <a:pt x="5319890" y="220675"/>
                  </a:lnTo>
                  <a:lnTo>
                    <a:pt x="5255539" y="220675"/>
                  </a:lnTo>
                  <a:lnTo>
                    <a:pt x="5252961" y="233375"/>
                  </a:lnTo>
                  <a:lnTo>
                    <a:pt x="5245112" y="233375"/>
                  </a:lnTo>
                  <a:lnTo>
                    <a:pt x="5244262" y="220675"/>
                  </a:lnTo>
                  <a:lnTo>
                    <a:pt x="5239715" y="220675"/>
                  </a:lnTo>
                  <a:lnTo>
                    <a:pt x="5240820" y="233375"/>
                  </a:lnTo>
                  <a:lnTo>
                    <a:pt x="5233670" y="233375"/>
                  </a:lnTo>
                  <a:lnTo>
                    <a:pt x="5231879" y="220675"/>
                  </a:lnTo>
                  <a:lnTo>
                    <a:pt x="5226659" y="220675"/>
                  </a:lnTo>
                  <a:lnTo>
                    <a:pt x="5225110" y="233375"/>
                  </a:lnTo>
                  <a:lnTo>
                    <a:pt x="5227853" y="233375"/>
                  </a:lnTo>
                  <a:lnTo>
                    <a:pt x="5223307" y="246075"/>
                  </a:lnTo>
                  <a:lnTo>
                    <a:pt x="5222329" y="233375"/>
                  </a:lnTo>
                  <a:lnTo>
                    <a:pt x="5210353" y="233375"/>
                  </a:lnTo>
                  <a:lnTo>
                    <a:pt x="5204180" y="220675"/>
                  </a:lnTo>
                  <a:lnTo>
                    <a:pt x="5192877" y="220675"/>
                  </a:lnTo>
                  <a:lnTo>
                    <a:pt x="5189588" y="233375"/>
                  </a:lnTo>
                  <a:lnTo>
                    <a:pt x="5169154" y="233375"/>
                  </a:lnTo>
                  <a:lnTo>
                    <a:pt x="5166106" y="220675"/>
                  </a:lnTo>
                  <a:lnTo>
                    <a:pt x="5162118" y="207975"/>
                  </a:lnTo>
                  <a:lnTo>
                    <a:pt x="5161940" y="220675"/>
                  </a:lnTo>
                  <a:lnTo>
                    <a:pt x="5158333" y="233375"/>
                  </a:lnTo>
                  <a:lnTo>
                    <a:pt x="5143703" y="233375"/>
                  </a:lnTo>
                  <a:lnTo>
                    <a:pt x="5146395" y="220675"/>
                  </a:lnTo>
                  <a:lnTo>
                    <a:pt x="5129555" y="220675"/>
                  </a:lnTo>
                  <a:lnTo>
                    <a:pt x="5128577" y="233375"/>
                  </a:lnTo>
                  <a:lnTo>
                    <a:pt x="5117211" y="233375"/>
                  </a:lnTo>
                  <a:lnTo>
                    <a:pt x="5118786" y="220675"/>
                  </a:lnTo>
                  <a:lnTo>
                    <a:pt x="5102923" y="220675"/>
                  </a:lnTo>
                  <a:lnTo>
                    <a:pt x="5097742" y="233375"/>
                  </a:lnTo>
                  <a:lnTo>
                    <a:pt x="5075440" y="233375"/>
                  </a:lnTo>
                  <a:lnTo>
                    <a:pt x="5075567" y="220675"/>
                  </a:lnTo>
                  <a:lnTo>
                    <a:pt x="5044300" y="220675"/>
                  </a:lnTo>
                  <a:lnTo>
                    <a:pt x="5052415" y="233375"/>
                  </a:lnTo>
                  <a:lnTo>
                    <a:pt x="5071669" y="233375"/>
                  </a:lnTo>
                  <a:lnTo>
                    <a:pt x="5069040" y="246075"/>
                  </a:lnTo>
                  <a:lnTo>
                    <a:pt x="5068100" y="246075"/>
                  </a:lnTo>
                  <a:lnTo>
                    <a:pt x="5066093" y="258775"/>
                  </a:lnTo>
                  <a:lnTo>
                    <a:pt x="5057483" y="258775"/>
                  </a:lnTo>
                  <a:lnTo>
                    <a:pt x="5056187" y="246075"/>
                  </a:lnTo>
                  <a:lnTo>
                    <a:pt x="5037937" y="246075"/>
                  </a:lnTo>
                  <a:lnTo>
                    <a:pt x="5035740" y="233375"/>
                  </a:lnTo>
                  <a:lnTo>
                    <a:pt x="5044300" y="220675"/>
                  </a:lnTo>
                  <a:lnTo>
                    <a:pt x="5035728" y="220675"/>
                  </a:lnTo>
                  <a:lnTo>
                    <a:pt x="5035728" y="1922475"/>
                  </a:lnTo>
                  <a:lnTo>
                    <a:pt x="5034000" y="1935175"/>
                  </a:lnTo>
                  <a:lnTo>
                    <a:pt x="5024602" y="1935175"/>
                  </a:lnTo>
                  <a:lnTo>
                    <a:pt x="5023193" y="1922475"/>
                  </a:lnTo>
                  <a:lnTo>
                    <a:pt x="5035728" y="1922475"/>
                  </a:lnTo>
                  <a:lnTo>
                    <a:pt x="5035728" y="220675"/>
                  </a:lnTo>
                  <a:lnTo>
                    <a:pt x="5034699" y="220675"/>
                  </a:lnTo>
                  <a:lnTo>
                    <a:pt x="5024298" y="220675"/>
                  </a:lnTo>
                  <a:lnTo>
                    <a:pt x="5021758" y="207975"/>
                  </a:lnTo>
                  <a:lnTo>
                    <a:pt x="5021326" y="207975"/>
                  </a:lnTo>
                  <a:lnTo>
                    <a:pt x="5021326" y="220675"/>
                  </a:lnTo>
                  <a:lnTo>
                    <a:pt x="5013960" y="232143"/>
                  </a:lnTo>
                  <a:lnTo>
                    <a:pt x="5013960" y="1922475"/>
                  </a:lnTo>
                  <a:lnTo>
                    <a:pt x="5013744" y="1935175"/>
                  </a:lnTo>
                  <a:lnTo>
                    <a:pt x="5009413" y="1922475"/>
                  </a:lnTo>
                  <a:lnTo>
                    <a:pt x="5006581" y="1935175"/>
                  </a:lnTo>
                  <a:lnTo>
                    <a:pt x="5006784" y="1922475"/>
                  </a:lnTo>
                  <a:lnTo>
                    <a:pt x="5009413" y="1922475"/>
                  </a:lnTo>
                  <a:lnTo>
                    <a:pt x="5013960" y="1922475"/>
                  </a:lnTo>
                  <a:lnTo>
                    <a:pt x="5013960" y="232143"/>
                  </a:lnTo>
                  <a:lnTo>
                    <a:pt x="5013160" y="233375"/>
                  </a:lnTo>
                  <a:lnTo>
                    <a:pt x="4986947" y="233375"/>
                  </a:lnTo>
                  <a:lnTo>
                    <a:pt x="4986947" y="271475"/>
                  </a:lnTo>
                  <a:lnTo>
                    <a:pt x="4982070" y="276593"/>
                  </a:lnTo>
                  <a:lnTo>
                    <a:pt x="4982070" y="334975"/>
                  </a:lnTo>
                  <a:lnTo>
                    <a:pt x="4976965" y="347675"/>
                  </a:lnTo>
                  <a:lnTo>
                    <a:pt x="4953813" y="347675"/>
                  </a:lnTo>
                  <a:lnTo>
                    <a:pt x="4949596" y="334975"/>
                  </a:lnTo>
                  <a:lnTo>
                    <a:pt x="4982070" y="334975"/>
                  </a:lnTo>
                  <a:lnTo>
                    <a:pt x="4982070" y="276593"/>
                  </a:lnTo>
                  <a:lnTo>
                    <a:pt x="4974831" y="284175"/>
                  </a:lnTo>
                  <a:lnTo>
                    <a:pt x="4961864" y="271475"/>
                  </a:lnTo>
                  <a:lnTo>
                    <a:pt x="4972012" y="271475"/>
                  </a:lnTo>
                  <a:lnTo>
                    <a:pt x="4976927" y="258775"/>
                  </a:lnTo>
                  <a:lnTo>
                    <a:pt x="4981029" y="271475"/>
                  </a:lnTo>
                  <a:lnTo>
                    <a:pt x="4986947" y="271475"/>
                  </a:lnTo>
                  <a:lnTo>
                    <a:pt x="4986947" y="233375"/>
                  </a:lnTo>
                  <a:lnTo>
                    <a:pt x="4977930" y="233375"/>
                  </a:lnTo>
                  <a:lnTo>
                    <a:pt x="4986236" y="220675"/>
                  </a:lnTo>
                  <a:lnTo>
                    <a:pt x="5021326" y="220675"/>
                  </a:lnTo>
                  <a:lnTo>
                    <a:pt x="5021326" y="207975"/>
                  </a:lnTo>
                  <a:lnTo>
                    <a:pt x="4957026" y="207975"/>
                  </a:lnTo>
                  <a:lnTo>
                    <a:pt x="4956289" y="220675"/>
                  </a:lnTo>
                  <a:lnTo>
                    <a:pt x="4947526" y="220675"/>
                  </a:lnTo>
                  <a:lnTo>
                    <a:pt x="4945685" y="233375"/>
                  </a:lnTo>
                  <a:lnTo>
                    <a:pt x="4970615" y="233375"/>
                  </a:lnTo>
                  <a:lnTo>
                    <a:pt x="4957711" y="246075"/>
                  </a:lnTo>
                  <a:lnTo>
                    <a:pt x="4944669" y="246075"/>
                  </a:lnTo>
                  <a:lnTo>
                    <a:pt x="4944669" y="1935175"/>
                  </a:lnTo>
                  <a:lnTo>
                    <a:pt x="4943043" y="1947875"/>
                  </a:lnTo>
                  <a:lnTo>
                    <a:pt x="4932159" y="1947875"/>
                  </a:lnTo>
                  <a:lnTo>
                    <a:pt x="4930127" y="1935175"/>
                  </a:lnTo>
                  <a:lnTo>
                    <a:pt x="4944669" y="1935175"/>
                  </a:lnTo>
                  <a:lnTo>
                    <a:pt x="4944669" y="246075"/>
                  </a:lnTo>
                  <a:lnTo>
                    <a:pt x="4929810" y="246075"/>
                  </a:lnTo>
                  <a:lnTo>
                    <a:pt x="4920119" y="233375"/>
                  </a:lnTo>
                  <a:lnTo>
                    <a:pt x="4913541" y="233375"/>
                  </a:lnTo>
                  <a:lnTo>
                    <a:pt x="4912626" y="230403"/>
                  </a:lnTo>
                  <a:lnTo>
                    <a:pt x="4912626" y="246075"/>
                  </a:lnTo>
                  <a:lnTo>
                    <a:pt x="4910353" y="246075"/>
                  </a:lnTo>
                  <a:lnTo>
                    <a:pt x="4910353" y="334975"/>
                  </a:lnTo>
                  <a:lnTo>
                    <a:pt x="4909680" y="347675"/>
                  </a:lnTo>
                  <a:lnTo>
                    <a:pt x="4898860" y="347675"/>
                  </a:lnTo>
                  <a:lnTo>
                    <a:pt x="4899139" y="334975"/>
                  </a:lnTo>
                  <a:lnTo>
                    <a:pt x="4910353" y="334975"/>
                  </a:lnTo>
                  <a:lnTo>
                    <a:pt x="4910353" y="246075"/>
                  </a:lnTo>
                  <a:lnTo>
                    <a:pt x="4890694" y="246075"/>
                  </a:lnTo>
                  <a:lnTo>
                    <a:pt x="4894897" y="233375"/>
                  </a:lnTo>
                  <a:lnTo>
                    <a:pt x="4907077" y="233375"/>
                  </a:lnTo>
                  <a:lnTo>
                    <a:pt x="4912626" y="246075"/>
                  </a:lnTo>
                  <a:lnTo>
                    <a:pt x="4912626" y="230403"/>
                  </a:lnTo>
                  <a:lnTo>
                    <a:pt x="4909642" y="220675"/>
                  </a:lnTo>
                  <a:lnTo>
                    <a:pt x="4930902" y="220675"/>
                  </a:lnTo>
                  <a:lnTo>
                    <a:pt x="4931689" y="233375"/>
                  </a:lnTo>
                  <a:lnTo>
                    <a:pt x="4938458" y="220675"/>
                  </a:lnTo>
                  <a:lnTo>
                    <a:pt x="4941709" y="220675"/>
                  </a:lnTo>
                  <a:lnTo>
                    <a:pt x="4939677" y="207975"/>
                  </a:lnTo>
                  <a:lnTo>
                    <a:pt x="4888382" y="207975"/>
                  </a:lnTo>
                  <a:lnTo>
                    <a:pt x="4891938" y="220675"/>
                  </a:lnTo>
                  <a:lnTo>
                    <a:pt x="4895088" y="220675"/>
                  </a:lnTo>
                  <a:lnTo>
                    <a:pt x="4892738" y="233375"/>
                  </a:lnTo>
                  <a:lnTo>
                    <a:pt x="4883213" y="233375"/>
                  </a:lnTo>
                  <a:lnTo>
                    <a:pt x="4889995" y="246075"/>
                  </a:lnTo>
                  <a:lnTo>
                    <a:pt x="4867719" y="246075"/>
                  </a:lnTo>
                  <a:lnTo>
                    <a:pt x="4860493" y="258775"/>
                  </a:lnTo>
                  <a:lnTo>
                    <a:pt x="4854575" y="258775"/>
                  </a:lnTo>
                  <a:lnTo>
                    <a:pt x="4853076" y="246075"/>
                  </a:lnTo>
                  <a:lnTo>
                    <a:pt x="4846828" y="246075"/>
                  </a:lnTo>
                  <a:lnTo>
                    <a:pt x="4840935" y="258775"/>
                  </a:lnTo>
                  <a:lnTo>
                    <a:pt x="4840541" y="246075"/>
                  </a:lnTo>
                  <a:lnTo>
                    <a:pt x="4794135" y="246075"/>
                  </a:lnTo>
                  <a:lnTo>
                    <a:pt x="4789779" y="258775"/>
                  </a:lnTo>
                  <a:lnTo>
                    <a:pt x="4779594" y="258775"/>
                  </a:lnTo>
                  <a:lnTo>
                    <a:pt x="4781131" y="246075"/>
                  </a:lnTo>
                  <a:lnTo>
                    <a:pt x="4746371" y="246075"/>
                  </a:lnTo>
                  <a:lnTo>
                    <a:pt x="4748174" y="258775"/>
                  </a:lnTo>
                  <a:lnTo>
                    <a:pt x="4740821" y="258775"/>
                  </a:lnTo>
                  <a:lnTo>
                    <a:pt x="4745380" y="246075"/>
                  </a:lnTo>
                  <a:lnTo>
                    <a:pt x="4674197" y="246075"/>
                  </a:lnTo>
                  <a:lnTo>
                    <a:pt x="4671136" y="233375"/>
                  </a:lnTo>
                  <a:lnTo>
                    <a:pt x="4665929" y="233375"/>
                  </a:lnTo>
                  <a:lnTo>
                    <a:pt x="4665929" y="1947875"/>
                  </a:lnTo>
                  <a:lnTo>
                    <a:pt x="4650244" y="1947875"/>
                  </a:lnTo>
                  <a:lnTo>
                    <a:pt x="4649533" y="1935175"/>
                  </a:lnTo>
                  <a:lnTo>
                    <a:pt x="4665230" y="1935175"/>
                  </a:lnTo>
                  <a:lnTo>
                    <a:pt x="4665929" y="1947875"/>
                  </a:lnTo>
                  <a:lnTo>
                    <a:pt x="4665929" y="233375"/>
                  </a:lnTo>
                  <a:lnTo>
                    <a:pt x="4660443" y="233375"/>
                  </a:lnTo>
                  <a:lnTo>
                    <a:pt x="4652759" y="246075"/>
                  </a:lnTo>
                  <a:lnTo>
                    <a:pt x="4626457" y="246075"/>
                  </a:lnTo>
                  <a:lnTo>
                    <a:pt x="4628007" y="233375"/>
                  </a:lnTo>
                  <a:lnTo>
                    <a:pt x="4589310" y="233375"/>
                  </a:lnTo>
                  <a:lnTo>
                    <a:pt x="4582096" y="244017"/>
                  </a:lnTo>
                  <a:lnTo>
                    <a:pt x="4582096" y="1922475"/>
                  </a:lnTo>
                  <a:lnTo>
                    <a:pt x="4581804" y="1935175"/>
                  </a:lnTo>
                  <a:lnTo>
                    <a:pt x="4574565" y="1935175"/>
                  </a:lnTo>
                  <a:lnTo>
                    <a:pt x="4574845" y="1922475"/>
                  </a:lnTo>
                  <a:lnTo>
                    <a:pt x="4582096" y="1922475"/>
                  </a:lnTo>
                  <a:lnTo>
                    <a:pt x="4582096" y="244017"/>
                  </a:lnTo>
                  <a:lnTo>
                    <a:pt x="4580699" y="246075"/>
                  </a:lnTo>
                  <a:lnTo>
                    <a:pt x="4578324" y="233375"/>
                  </a:lnTo>
                  <a:lnTo>
                    <a:pt x="4574184" y="246075"/>
                  </a:lnTo>
                  <a:lnTo>
                    <a:pt x="4568241" y="246075"/>
                  </a:lnTo>
                  <a:lnTo>
                    <a:pt x="4562373" y="233375"/>
                  </a:lnTo>
                  <a:lnTo>
                    <a:pt x="4559427" y="233375"/>
                  </a:lnTo>
                  <a:lnTo>
                    <a:pt x="4559427" y="1947875"/>
                  </a:lnTo>
                  <a:lnTo>
                    <a:pt x="4553496" y="1960575"/>
                  </a:lnTo>
                  <a:lnTo>
                    <a:pt x="4539056" y="1960575"/>
                  </a:lnTo>
                  <a:lnTo>
                    <a:pt x="4529950" y="1973275"/>
                  </a:lnTo>
                  <a:lnTo>
                    <a:pt x="4518698" y="1960575"/>
                  </a:lnTo>
                  <a:lnTo>
                    <a:pt x="4516513" y="1960575"/>
                  </a:lnTo>
                  <a:lnTo>
                    <a:pt x="4516513" y="1985975"/>
                  </a:lnTo>
                  <a:lnTo>
                    <a:pt x="4507750" y="1985975"/>
                  </a:lnTo>
                  <a:lnTo>
                    <a:pt x="4507903" y="1973275"/>
                  </a:lnTo>
                  <a:lnTo>
                    <a:pt x="4515155" y="1973275"/>
                  </a:lnTo>
                  <a:lnTo>
                    <a:pt x="4516513" y="1985975"/>
                  </a:lnTo>
                  <a:lnTo>
                    <a:pt x="4516513" y="1960575"/>
                  </a:lnTo>
                  <a:lnTo>
                    <a:pt x="4493882" y="1960575"/>
                  </a:lnTo>
                  <a:lnTo>
                    <a:pt x="4495851" y="1947875"/>
                  </a:lnTo>
                  <a:lnTo>
                    <a:pt x="4559427" y="1947875"/>
                  </a:lnTo>
                  <a:lnTo>
                    <a:pt x="4559427" y="233375"/>
                  </a:lnTo>
                  <a:lnTo>
                    <a:pt x="4558576" y="233375"/>
                  </a:lnTo>
                  <a:lnTo>
                    <a:pt x="4566323" y="220675"/>
                  </a:lnTo>
                  <a:lnTo>
                    <a:pt x="4552607" y="220675"/>
                  </a:lnTo>
                  <a:lnTo>
                    <a:pt x="4548784" y="233375"/>
                  </a:lnTo>
                  <a:lnTo>
                    <a:pt x="4548670" y="246075"/>
                  </a:lnTo>
                  <a:lnTo>
                    <a:pt x="4536084" y="246075"/>
                  </a:lnTo>
                  <a:lnTo>
                    <a:pt x="4534192" y="258775"/>
                  </a:lnTo>
                  <a:lnTo>
                    <a:pt x="4529887" y="258775"/>
                  </a:lnTo>
                  <a:lnTo>
                    <a:pt x="4528515" y="246075"/>
                  </a:lnTo>
                  <a:lnTo>
                    <a:pt x="4476343" y="246075"/>
                  </a:lnTo>
                  <a:lnTo>
                    <a:pt x="4476343" y="1935175"/>
                  </a:lnTo>
                  <a:lnTo>
                    <a:pt x="4472571" y="1947875"/>
                  </a:lnTo>
                  <a:lnTo>
                    <a:pt x="4454372" y="1947875"/>
                  </a:lnTo>
                  <a:lnTo>
                    <a:pt x="4453560" y="1960575"/>
                  </a:lnTo>
                  <a:lnTo>
                    <a:pt x="4443946" y="1960575"/>
                  </a:lnTo>
                  <a:lnTo>
                    <a:pt x="4442688" y="1947875"/>
                  </a:lnTo>
                  <a:lnTo>
                    <a:pt x="4439894" y="1947875"/>
                  </a:lnTo>
                  <a:lnTo>
                    <a:pt x="4448226" y="1935175"/>
                  </a:lnTo>
                  <a:lnTo>
                    <a:pt x="4476343" y="1935175"/>
                  </a:lnTo>
                  <a:lnTo>
                    <a:pt x="4476343" y="246075"/>
                  </a:lnTo>
                  <a:lnTo>
                    <a:pt x="4415206" y="246075"/>
                  </a:lnTo>
                  <a:lnTo>
                    <a:pt x="4415206" y="1935175"/>
                  </a:lnTo>
                  <a:lnTo>
                    <a:pt x="4403102" y="1935175"/>
                  </a:lnTo>
                  <a:lnTo>
                    <a:pt x="4407522" y="1947875"/>
                  </a:lnTo>
                  <a:lnTo>
                    <a:pt x="4394263" y="1947875"/>
                  </a:lnTo>
                  <a:lnTo>
                    <a:pt x="4392600" y="1960575"/>
                  </a:lnTo>
                  <a:lnTo>
                    <a:pt x="4389069" y="1960575"/>
                  </a:lnTo>
                  <a:lnTo>
                    <a:pt x="4389958" y="1947875"/>
                  </a:lnTo>
                  <a:lnTo>
                    <a:pt x="4347362" y="1947875"/>
                  </a:lnTo>
                  <a:lnTo>
                    <a:pt x="4353318" y="1935175"/>
                  </a:lnTo>
                  <a:lnTo>
                    <a:pt x="4353941" y="1935175"/>
                  </a:lnTo>
                  <a:lnTo>
                    <a:pt x="4346460" y="1922475"/>
                  </a:lnTo>
                  <a:lnTo>
                    <a:pt x="4341711" y="1922475"/>
                  </a:lnTo>
                  <a:lnTo>
                    <a:pt x="4341711" y="1947875"/>
                  </a:lnTo>
                  <a:lnTo>
                    <a:pt x="4317314" y="1947875"/>
                  </a:lnTo>
                  <a:lnTo>
                    <a:pt x="4317263" y="1935175"/>
                  </a:lnTo>
                  <a:lnTo>
                    <a:pt x="4338942" y="1935175"/>
                  </a:lnTo>
                  <a:lnTo>
                    <a:pt x="4341711" y="1947875"/>
                  </a:lnTo>
                  <a:lnTo>
                    <a:pt x="4341711" y="1922475"/>
                  </a:lnTo>
                  <a:lnTo>
                    <a:pt x="4311993" y="1922475"/>
                  </a:lnTo>
                  <a:lnTo>
                    <a:pt x="4306544" y="1935175"/>
                  </a:lnTo>
                  <a:lnTo>
                    <a:pt x="4294505" y="1922475"/>
                  </a:lnTo>
                  <a:lnTo>
                    <a:pt x="4259834" y="1922475"/>
                  </a:lnTo>
                  <a:lnTo>
                    <a:pt x="4265358" y="1909775"/>
                  </a:lnTo>
                  <a:lnTo>
                    <a:pt x="4288066" y="1909775"/>
                  </a:lnTo>
                  <a:lnTo>
                    <a:pt x="4296143" y="1922475"/>
                  </a:lnTo>
                  <a:lnTo>
                    <a:pt x="4324007" y="1909775"/>
                  </a:lnTo>
                  <a:lnTo>
                    <a:pt x="4354538" y="1922475"/>
                  </a:lnTo>
                  <a:lnTo>
                    <a:pt x="4385627" y="1922475"/>
                  </a:lnTo>
                  <a:lnTo>
                    <a:pt x="4415206" y="1935175"/>
                  </a:lnTo>
                  <a:lnTo>
                    <a:pt x="4415206" y="246075"/>
                  </a:lnTo>
                  <a:lnTo>
                    <a:pt x="4381754" y="246075"/>
                  </a:lnTo>
                  <a:lnTo>
                    <a:pt x="4381563" y="233375"/>
                  </a:lnTo>
                  <a:lnTo>
                    <a:pt x="4372483" y="233375"/>
                  </a:lnTo>
                  <a:lnTo>
                    <a:pt x="4371683" y="220675"/>
                  </a:lnTo>
                  <a:lnTo>
                    <a:pt x="4377550" y="220675"/>
                  </a:lnTo>
                  <a:lnTo>
                    <a:pt x="4371264" y="207975"/>
                  </a:lnTo>
                  <a:lnTo>
                    <a:pt x="4360850" y="207975"/>
                  </a:lnTo>
                  <a:lnTo>
                    <a:pt x="4360850" y="233375"/>
                  </a:lnTo>
                  <a:lnTo>
                    <a:pt x="4354106" y="233375"/>
                  </a:lnTo>
                  <a:lnTo>
                    <a:pt x="4353382" y="220675"/>
                  </a:lnTo>
                  <a:lnTo>
                    <a:pt x="4359910" y="220675"/>
                  </a:lnTo>
                  <a:lnTo>
                    <a:pt x="4360850" y="233375"/>
                  </a:lnTo>
                  <a:lnTo>
                    <a:pt x="4360850" y="207975"/>
                  </a:lnTo>
                  <a:lnTo>
                    <a:pt x="4329150" y="207975"/>
                  </a:lnTo>
                  <a:lnTo>
                    <a:pt x="4326102" y="220675"/>
                  </a:lnTo>
                  <a:lnTo>
                    <a:pt x="4306240" y="220675"/>
                  </a:lnTo>
                  <a:lnTo>
                    <a:pt x="4314025" y="233375"/>
                  </a:lnTo>
                  <a:lnTo>
                    <a:pt x="4321657" y="233375"/>
                  </a:lnTo>
                  <a:lnTo>
                    <a:pt x="4329760" y="220675"/>
                  </a:lnTo>
                  <a:lnTo>
                    <a:pt x="4338967" y="220675"/>
                  </a:lnTo>
                  <a:lnTo>
                    <a:pt x="4338574" y="233375"/>
                  </a:lnTo>
                  <a:lnTo>
                    <a:pt x="4342117" y="233375"/>
                  </a:lnTo>
                  <a:lnTo>
                    <a:pt x="4350626" y="233375"/>
                  </a:lnTo>
                  <a:lnTo>
                    <a:pt x="4349051" y="246075"/>
                  </a:lnTo>
                  <a:lnTo>
                    <a:pt x="4341825" y="246075"/>
                  </a:lnTo>
                  <a:lnTo>
                    <a:pt x="4342117" y="233375"/>
                  </a:lnTo>
                  <a:lnTo>
                    <a:pt x="4336720" y="246075"/>
                  </a:lnTo>
                  <a:lnTo>
                    <a:pt x="4333125" y="246075"/>
                  </a:lnTo>
                  <a:lnTo>
                    <a:pt x="4331424" y="233375"/>
                  </a:lnTo>
                  <a:lnTo>
                    <a:pt x="4325048" y="233375"/>
                  </a:lnTo>
                  <a:lnTo>
                    <a:pt x="4320273" y="246075"/>
                  </a:lnTo>
                  <a:lnTo>
                    <a:pt x="4315130" y="246075"/>
                  </a:lnTo>
                  <a:lnTo>
                    <a:pt x="4312564" y="258775"/>
                  </a:lnTo>
                  <a:lnTo>
                    <a:pt x="4307129" y="246075"/>
                  </a:lnTo>
                  <a:lnTo>
                    <a:pt x="4305528" y="233375"/>
                  </a:lnTo>
                  <a:lnTo>
                    <a:pt x="4294937" y="246075"/>
                  </a:lnTo>
                  <a:lnTo>
                    <a:pt x="4296283" y="233375"/>
                  </a:lnTo>
                  <a:lnTo>
                    <a:pt x="4304081" y="233375"/>
                  </a:lnTo>
                  <a:lnTo>
                    <a:pt x="4306240" y="220675"/>
                  </a:lnTo>
                  <a:lnTo>
                    <a:pt x="4303750" y="220675"/>
                  </a:lnTo>
                  <a:lnTo>
                    <a:pt x="4299585" y="207975"/>
                  </a:lnTo>
                  <a:lnTo>
                    <a:pt x="4294949" y="220675"/>
                  </a:lnTo>
                  <a:lnTo>
                    <a:pt x="4277182" y="220675"/>
                  </a:lnTo>
                  <a:lnTo>
                    <a:pt x="4277182" y="233375"/>
                  </a:lnTo>
                  <a:lnTo>
                    <a:pt x="4255274" y="233375"/>
                  </a:lnTo>
                  <a:lnTo>
                    <a:pt x="4257192" y="220675"/>
                  </a:lnTo>
                  <a:lnTo>
                    <a:pt x="4272305" y="220675"/>
                  </a:lnTo>
                  <a:lnTo>
                    <a:pt x="4277182" y="233375"/>
                  </a:lnTo>
                  <a:lnTo>
                    <a:pt x="4277182" y="220675"/>
                  </a:lnTo>
                  <a:lnTo>
                    <a:pt x="4274032" y="220675"/>
                  </a:lnTo>
                  <a:lnTo>
                    <a:pt x="4268317" y="207975"/>
                  </a:lnTo>
                  <a:lnTo>
                    <a:pt x="4257878" y="207975"/>
                  </a:lnTo>
                  <a:lnTo>
                    <a:pt x="4249293" y="218440"/>
                  </a:lnTo>
                  <a:lnTo>
                    <a:pt x="4249293" y="1909775"/>
                  </a:lnTo>
                  <a:lnTo>
                    <a:pt x="4246270" y="1922475"/>
                  </a:lnTo>
                  <a:lnTo>
                    <a:pt x="4194657" y="1922475"/>
                  </a:lnTo>
                  <a:lnTo>
                    <a:pt x="4193870" y="1935175"/>
                  </a:lnTo>
                  <a:lnTo>
                    <a:pt x="4187939" y="1922475"/>
                  </a:lnTo>
                  <a:lnTo>
                    <a:pt x="4187139" y="1922475"/>
                  </a:lnTo>
                  <a:lnTo>
                    <a:pt x="4185348" y="1909775"/>
                  </a:lnTo>
                  <a:lnTo>
                    <a:pt x="4167289" y="1909775"/>
                  </a:lnTo>
                  <a:lnTo>
                    <a:pt x="4163009" y="1922475"/>
                  </a:lnTo>
                  <a:lnTo>
                    <a:pt x="4158754" y="1909775"/>
                  </a:lnTo>
                  <a:lnTo>
                    <a:pt x="4126344" y="1909775"/>
                  </a:lnTo>
                  <a:lnTo>
                    <a:pt x="4130078" y="1897075"/>
                  </a:lnTo>
                  <a:lnTo>
                    <a:pt x="4180814" y="1897075"/>
                  </a:lnTo>
                  <a:lnTo>
                    <a:pt x="4195978" y="1909775"/>
                  </a:lnTo>
                  <a:lnTo>
                    <a:pt x="4249293" y="1909775"/>
                  </a:lnTo>
                  <a:lnTo>
                    <a:pt x="4249293" y="218440"/>
                  </a:lnTo>
                  <a:lnTo>
                    <a:pt x="4247451" y="220675"/>
                  </a:lnTo>
                  <a:lnTo>
                    <a:pt x="4241774" y="207975"/>
                  </a:lnTo>
                  <a:lnTo>
                    <a:pt x="4239920" y="195275"/>
                  </a:lnTo>
                  <a:lnTo>
                    <a:pt x="4247261" y="195275"/>
                  </a:lnTo>
                  <a:lnTo>
                    <a:pt x="4242651" y="207975"/>
                  </a:lnTo>
                  <a:lnTo>
                    <a:pt x="4256837" y="207975"/>
                  </a:lnTo>
                  <a:lnTo>
                    <a:pt x="4260126" y="195275"/>
                  </a:lnTo>
                  <a:lnTo>
                    <a:pt x="4284129" y="195275"/>
                  </a:lnTo>
                  <a:lnTo>
                    <a:pt x="4287736" y="182575"/>
                  </a:lnTo>
                  <a:lnTo>
                    <a:pt x="4293120" y="182575"/>
                  </a:lnTo>
                  <a:lnTo>
                    <a:pt x="4290199" y="195275"/>
                  </a:lnTo>
                  <a:lnTo>
                    <a:pt x="4288929" y="195275"/>
                  </a:lnTo>
                  <a:lnTo>
                    <a:pt x="4288929" y="207975"/>
                  </a:lnTo>
                  <a:lnTo>
                    <a:pt x="4297375" y="207975"/>
                  </a:lnTo>
                  <a:lnTo>
                    <a:pt x="4304677" y="195275"/>
                  </a:lnTo>
                  <a:lnTo>
                    <a:pt x="4307433" y="195275"/>
                  </a:lnTo>
                  <a:lnTo>
                    <a:pt x="4301236" y="182575"/>
                  </a:lnTo>
                  <a:lnTo>
                    <a:pt x="4316019" y="182575"/>
                  </a:lnTo>
                  <a:lnTo>
                    <a:pt x="4318889" y="169875"/>
                  </a:lnTo>
                  <a:lnTo>
                    <a:pt x="4259834" y="169875"/>
                  </a:lnTo>
                  <a:lnTo>
                    <a:pt x="4258678" y="182575"/>
                  </a:lnTo>
                  <a:lnTo>
                    <a:pt x="4253484" y="182575"/>
                  </a:lnTo>
                  <a:lnTo>
                    <a:pt x="4248709" y="169875"/>
                  </a:lnTo>
                  <a:lnTo>
                    <a:pt x="4225353" y="169875"/>
                  </a:lnTo>
                  <a:lnTo>
                    <a:pt x="4217721" y="157175"/>
                  </a:lnTo>
                  <a:lnTo>
                    <a:pt x="4209237" y="157175"/>
                  </a:lnTo>
                  <a:lnTo>
                    <a:pt x="4206862" y="169875"/>
                  </a:lnTo>
                  <a:lnTo>
                    <a:pt x="4205821" y="169875"/>
                  </a:lnTo>
                  <a:lnTo>
                    <a:pt x="4210393" y="182575"/>
                  </a:lnTo>
                  <a:lnTo>
                    <a:pt x="4212793" y="182575"/>
                  </a:lnTo>
                  <a:lnTo>
                    <a:pt x="4212895" y="195275"/>
                  </a:lnTo>
                  <a:lnTo>
                    <a:pt x="4231017" y="195275"/>
                  </a:lnTo>
                  <a:lnTo>
                    <a:pt x="4223791" y="207975"/>
                  </a:lnTo>
                  <a:lnTo>
                    <a:pt x="4190898" y="207975"/>
                  </a:lnTo>
                  <a:lnTo>
                    <a:pt x="4191482" y="182575"/>
                  </a:lnTo>
                  <a:lnTo>
                    <a:pt x="4190542" y="169875"/>
                  </a:lnTo>
                  <a:lnTo>
                    <a:pt x="4195927" y="169875"/>
                  </a:lnTo>
                  <a:lnTo>
                    <a:pt x="4186682" y="157175"/>
                  </a:lnTo>
                  <a:lnTo>
                    <a:pt x="4175849" y="157175"/>
                  </a:lnTo>
                  <a:lnTo>
                    <a:pt x="4165168" y="144475"/>
                  </a:lnTo>
                  <a:lnTo>
                    <a:pt x="4156392" y="157175"/>
                  </a:lnTo>
                  <a:lnTo>
                    <a:pt x="4173550" y="157175"/>
                  </a:lnTo>
                  <a:lnTo>
                    <a:pt x="4177754" y="169875"/>
                  </a:lnTo>
                  <a:lnTo>
                    <a:pt x="4173105" y="169875"/>
                  </a:lnTo>
                  <a:lnTo>
                    <a:pt x="4173105" y="195275"/>
                  </a:lnTo>
                  <a:lnTo>
                    <a:pt x="4172864" y="207975"/>
                  </a:lnTo>
                  <a:lnTo>
                    <a:pt x="4168584" y="195275"/>
                  </a:lnTo>
                  <a:lnTo>
                    <a:pt x="4165727" y="207975"/>
                  </a:lnTo>
                  <a:lnTo>
                    <a:pt x="4165968" y="195275"/>
                  </a:lnTo>
                  <a:lnTo>
                    <a:pt x="4168584" y="195275"/>
                  </a:lnTo>
                  <a:lnTo>
                    <a:pt x="4173105" y="195275"/>
                  </a:lnTo>
                  <a:lnTo>
                    <a:pt x="4173105" y="169875"/>
                  </a:lnTo>
                  <a:lnTo>
                    <a:pt x="4144581" y="169875"/>
                  </a:lnTo>
                  <a:lnTo>
                    <a:pt x="4142752" y="182575"/>
                  </a:lnTo>
                  <a:lnTo>
                    <a:pt x="4166501" y="182575"/>
                  </a:lnTo>
                  <a:lnTo>
                    <a:pt x="4155033" y="195275"/>
                  </a:lnTo>
                  <a:lnTo>
                    <a:pt x="4140695" y="195275"/>
                  </a:lnTo>
                  <a:lnTo>
                    <a:pt x="4135094" y="182575"/>
                  </a:lnTo>
                  <a:lnTo>
                    <a:pt x="4140962" y="182575"/>
                  </a:lnTo>
                  <a:lnTo>
                    <a:pt x="4144581" y="169875"/>
                  </a:lnTo>
                  <a:lnTo>
                    <a:pt x="4133862" y="169875"/>
                  </a:lnTo>
                  <a:lnTo>
                    <a:pt x="4134116" y="182575"/>
                  </a:lnTo>
                  <a:lnTo>
                    <a:pt x="4124579" y="182575"/>
                  </a:lnTo>
                  <a:lnTo>
                    <a:pt x="4124185" y="182575"/>
                  </a:lnTo>
                  <a:lnTo>
                    <a:pt x="4123017" y="169875"/>
                  </a:lnTo>
                  <a:lnTo>
                    <a:pt x="4119295" y="169875"/>
                  </a:lnTo>
                  <a:lnTo>
                    <a:pt x="4119295" y="1897075"/>
                  </a:lnTo>
                  <a:lnTo>
                    <a:pt x="4116743" y="1909775"/>
                  </a:lnTo>
                  <a:lnTo>
                    <a:pt x="4104614" y="1909775"/>
                  </a:lnTo>
                  <a:lnTo>
                    <a:pt x="4108323" y="1897075"/>
                  </a:lnTo>
                  <a:lnTo>
                    <a:pt x="4119295" y="1897075"/>
                  </a:lnTo>
                  <a:lnTo>
                    <a:pt x="4119295" y="169875"/>
                  </a:lnTo>
                  <a:lnTo>
                    <a:pt x="4111472" y="169875"/>
                  </a:lnTo>
                  <a:lnTo>
                    <a:pt x="4111472" y="195275"/>
                  </a:lnTo>
                  <a:lnTo>
                    <a:pt x="4109872" y="207975"/>
                  </a:lnTo>
                  <a:lnTo>
                    <a:pt x="4098683" y="207975"/>
                  </a:lnTo>
                  <a:lnTo>
                    <a:pt x="4092930" y="220675"/>
                  </a:lnTo>
                  <a:lnTo>
                    <a:pt x="4085564" y="220675"/>
                  </a:lnTo>
                  <a:lnTo>
                    <a:pt x="4085564" y="1935175"/>
                  </a:lnTo>
                  <a:lnTo>
                    <a:pt x="4085272" y="1947875"/>
                  </a:lnTo>
                  <a:lnTo>
                    <a:pt x="4078046" y="1947875"/>
                  </a:lnTo>
                  <a:lnTo>
                    <a:pt x="4078338" y="1935175"/>
                  </a:lnTo>
                  <a:lnTo>
                    <a:pt x="4085564" y="1935175"/>
                  </a:lnTo>
                  <a:lnTo>
                    <a:pt x="4085564" y="220675"/>
                  </a:lnTo>
                  <a:lnTo>
                    <a:pt x="4081754" y="220675"/>
                  </a:lnTo>
                  <a:lnTo>
                    <a:pt x="4081018" y="215671"/>
                  </a:lnTo>
                  <a:lnTo>
                    <a:pt x="4081018" y="1909775"/>
                  </a:lnTo>
                  <a:lnTo>
                    <a:pt x="4076458" y="1922475"/>
                  </a:lnTo>
                  <a:lnTo>
                    <a:pt x="4075480" y="1909775"/>
                  </a:lnTo>
                  <a:lnTo>
                    <a:pt x="4081018" y="1909775"/>
                  </a:lnTo>
                  <a:lnTo>
                    <a:pt x="4081018" y="215671"/>
                  </a:lnTo>
                  <a:lnTo>
                    <a:pt x="4079887" y="207975"/>
                  </a:lnTo>
                  <a:lnTo>
                    <a:pt x="4071861" y="207975"/>
                  </a:lnTo>
                  <a:lnTo>
                    <a:pt x="4071861" y="1909775"/>
                  </a:lnTo>
                  <a:lnTo>
                    <a:pt x="4069854" y="1922475"/>
                  </a:lnTo>
                  <a:lnTo>
                    <a:pt x="4060507" y="1922475"/>
                  </a:lnTo>
                  <a:lnTo>
                    <a:pt x="4061168" y="1909775"/>
                  </a:lnTo>
                  <a:lnTo>
                    <a:pt x="4071861" y="1909775"/>
                  </a:lnTo>
                  <a:lnTo>
                    <a:pt x="4071861" y="207975"/>
                  </a:lnTo>
                  <a:lnTo>
                    <a:pt x="4064343" y="207975"/>
                  </a:lnTo>
                  <a:lnTo>
                    <a:pt x="4065105" y="195275"/>
                  </a:lnTo>
                  <a:lnTo>
                    <a:pt x="4111472" y="195275"/>
                  </a:lnTo>
                  <a:lnTo>
                    <a:pt x="4111472" y="169875"/>
                  </a:lnTo>
                  <a:lnTo>
                    <a:pt x="4096359" y="169875"/>
                  </a:lnTo>
                  <a:lnTo>
                    <a:pt x="4094670" y="182575"/>
                  </a:lnTo>
                  <a:lnTo>
                    <a:pt x="4090505" y="182575"/>
                  </a:lnTo>
                  <a:lnTo>
                    <a:pt x="4092130" y="169875"/>
                  </a:lnTo>
                  <a:lnTo>
                    <a:pt x="4060545" y="169875"/>
                  </a:lnTo>
                  <a:lnTo>
                    <a:pt x="4060545" y="207975"/>
                  </a:lnTo>
                  <a:lnTo>
                    <a:pt x="4046563" y="207975"/>
                  </a:lnTo>
                  <a:lnTo>
                    <a:pt x="4046563" y="1909775"/>
                  </a:lnTo>
                  <a:lnTo>
                    <a:pt x="4041635" y="1922475"/>
                  </a:lnTo>
                  <a:lnTo>
                    <a:pt x="4040809" y="1922475"/>
                  </a:lnTo>
                  <a:lnTo>
                    <a:pt x="4035691" y="1909775"/>
                  </a:lnTo>
                  <a:lnTo>
                    <a:pt x="4046563" y="1909775"/>
                  </a:lnTo>
                  <a:lnTo>
                    <a:pt x="4046563" y="207975"/>
                  </a:lnTo>
                  <a:lnTo>
                    <a:pt x="4028630" y="207975"/>
                  </a:lnTo>
                  <a:lnTo>
                    <a:pt x="4031424" y="195275"/>
                  </a:lnTo>
                  <a:lnTo>
                    <a:pt x="4032618" y="195275"/>
                  </a:lnTo>
                  <a:lnTo>
                    <a:pt x="4028567" y="182575"/>
                  </a:lnTo>
                  <a:lnTo>
                    <a:pt x="4045635" y="182575"/>
                  </a:lnTo>
                  <a:lnTo>
                    <a:pt x="4053598" y="195275"/>
                  </a:lnTo>
                  <a:lnTo>
                    <a:pt x="4058894" y="195275"/>
                  </a:lnTo>
                  <a:lnTo>
                    <a:pt x="4060545" y="207975"/>
                  </a:lnTo>
                  <a:lnTo>
                    <a:pt x="4060545" y="169875"/>
                  </a:lnTo>
                  <a:lnTo>
                    <a:pt x="4025684" y="169875"/>
                  </a:lnTo>
                  <a:lnTo>
                    <a:pt x="4022280" y="157175"/>
                  </a:lnTo>
                  <a:lnTo>
                    <a:pt x="4016718" y="161442"/>
                  </a:lnTo>
                  <a:lnTo>
                    <a:pt x="4016718" y="220675"/>
                  </a:lnTo>
                  <a:lnTo>
                    <a:pt x="4016464" y="233375"/>
                  </a:lnTo>
                  <a:lnTo>
                    <a:pt x="4012196" y="220675"/>
                  </a:lnTo>
                  <a:lnTo>
                    <a:pt x="4009288" y="233375"/>
                  </a:lnTo>
                  <a:lnTo>
                    <a:pt x="4009555" y="220675"/>
                  </a:lnTo>
                  <a:lnTo>
                    <a:pt x="4012196" y="220675"/>
                  </a:lnTo>
                  <a:lnTo>
                    <a:pt x="4016718" y="220675"/>
                  </a:lnTo>
                  <a:lnTo>
                    <a:pt x="4016718" y="161442"/>
                  </a:lnTo>
                  <a:lnTo>
                    <a:pt x="4005719" y="169875"/>
                  </a:lnTo>
                  <a:lnTo>
                    <a:pt x="4003865" y="169875"/>
                  </a:lnTo>
                  <a:lnTo>
                    <a:pt x="4003675" y="182575"/>
                  </a:lnTo>
                  <a:lnTo>
                    <a:pt x="4009148" y="182575"/>
                  </a:lnTo>
                  <a:lnTo>
                    <a:pt x="4010495" y="195275"/>
                  </a:lnTo>
                  <a:lnTo>
                    <a:pt x="4002227" y="195275"/>
                  </a:lnTo>
                  <a:lnTo>
                    <a:pt x="4002227" y="220675"/>
                  </a:lnTo>
                  <a:lnTo>
                    <a:pt x="4001503" y="233375"/>
                  </a:lnTo>
                  <a:lnTo>
                    <a:pt x="3995509" y="220675"/>
                  </a:lnTo>
                  <a:lnTo>
                    <a:pt x="3991191" y="233375"/>
                  </a:lnTo>
                  <a:lnTo>
                    <a:pt x="3991953" y="220675"/>
                  </a:lnTo>
                  <a:lnTo>
                    <a:pt x="3995509" y="220675"/>
                  </a:lnTo>
                  <a:lnTo>
                    <a:pt x="4002227" y="220675"/>
                  </a:lnTo>
                  <a:lnTo>
                    <a:pt x="4002227" y="195275"/>
                  </a:lnTo>
                  <a:lnTo>
                    <a:pt x="3994747" y="195275"/>
                  </a:lnTo>
                  <a:lnTo>
                    <a:pt x="3988905" y="207975"/>
                  </a:lnTo>
                  <a:lnTo>
                    <a:pt x="3981069" y="207975"/>
                  </a:lnTo>
                  <a:lnTo>
                    <a:pt x="3978173" y="195275"/>
                  </a:lnTo>
                  <a:lnTo>
                    <a:pt x="3984117" y="195275"/>
                  </a:lnTo>
                  <a:lnTo>
                    <a:pt x="3985323" y="182575"/>
                  </a:lnTo>
                  <a:lnTo>
                    <a:pt x="3978325" y="182575"/>
                  </a:lnTo>
                  <a:lnTo>
                    <a:pt x="3970794" y="182575"/>
                  </a:lnTo>
                  <a:lnTo>
                    <a:pt x="3969766" y="195275"/>
                  </a:lnTo>
                  <a:lnTo>
                    <a:pt x="3972001" y="195275"/>
                  </a:lnTo>
                  <a:lnTo>
                    <a:pt x="3973487" y="207975"/>
                  </a:lnTo>
                  <a:lnTo>
                    <a:pt x="3969689" y="207975"/>
                  </a:lnTo>
                  <a:lnTo>
                    <a:pt x="3969689" y="1909775"/>
                  </a:lnTo>
                  <a:lnTo>
                    <a:pt x="3959466" y="1909775"/>
                  </a:lnTo>
                  <a:lnTo>
                    <a:pt x="3960050" y="1897075"/>
                  </a:lnTo>
                  <a:lnTo>
                    <a:pt x="3969689" y="1909775"/>
                  </a:lnTo>
                  <a:lnTo>
                    <a:pt x="3969689" y="207975"/>
                  </a:lnTo>
                  <a:lnTo>
                    <a:pt x="3956367" y="207975"/>
                  </a:lnTo>
                  <a:lnTo>
                    <a:pt x="3956367" y="1897075"/>
                  </a:lnTo>
                  <a:lnTo>
                    <a:pt x="3955821" y="1907463"/>
                  </a:lnTo>
                  <a:lnTo>
                    <a:pt x="3952862" y="1897075"/>
                  </a:lnTo>
                  <a:lnTo>
                    <a:pt x="3956367" y="1897075"/>
                  </a:lnTo>
                  <a:lnTo>
                    <a:pt x="3956367" y="207975"/>
                  </a:lnTo>
                  <a:lnTo>
                    <a:pt x="3921201" y="207975"/>
                  </a:lnTo>
                  <a:lnTo>
                    <a:pt x="3915892" y="195275"/>
                  </a:lnTo>
                  <a:lnTo>
                    <a:pt x="3912870" y="207975"/>
                  </a:lnTo>
                  <a:lnTo>
                    <a:pt x="3901211" y="207975"/>
                  </a:lnTo>
                  <a:lnTo>
                    <a:pt x="3903091" y="195275"/>
                  </a:lnTo>
                  <a:lnTo>
                    <a:pt x="3915892" y="195275"/>
                  </a:lnTo>
                  <a:lnTo>
                    <a:pt x="3939768" y="195275"/>
                  </a:lnTo>
                  <a:lnTo>
                    <a:pt x="3945344" y="182575"/>
                  </a:lnTo>
                  <a:lnTo>
                    <a:pt x="3911384" y="182575"/>
                  </a:lnTo>
                  <a:lnTo>
                    <a:pt x="3906012" y="169875"/>
                  </a:lnTo>
                  <a:lnTo>
                    <a:pt x="3830345" y="169875"/>
                  </a:lnTo>
                  <a:lnTo>
                    <a:pt x="3828224" y="157175"/>
                  </a:lnTo>
                  <a:lnTo>
                    <a:pt x="3800741" y="157175"/>
                  </a:lnTo>
                  <a:lnTo>
                    <a:pt x="3797706" y="169875"/>
                  </a:lnTo>
                  <a:lnTo>
                    <a:pt x="3797046" y="169875"/>
                  </a:lnTo>
                  <a:lnTo>
                    <a:pt x="3797046" y="1922475"/>
                  </a:lnTo>
                  <a:lnTo>
                    <a:pt x="3789426" y="1935175"/>
                  </a:lnTo>
                  <a:lnTo>
                    <a:pt x="3787584" y="1922475"/>
                  </a:lnTo>
                  <a:lnTo>
                    <a:pt x="3797046" y="1922475"/>
                  </a:lnTo>
                  <a:lnTo>
                    <a:pt x="3797046" y="169875"/>
                  </a:lnTo>
                  <a:lnTo>
                    <a:pt x="3775773" y="169875"/>
                  </a:lnTo>
                  <a:lnTo>
                    <a:pt x="3775291" y="157175"/>
                  </a:lnTo>
                  <a:lnTo>
                    <a:pt x="3769309" y="157175"/>
                  </a:lnTo>
                  <a:lnTo>
                    <a:pt x="3762857" y="169875"/>
                  </a:lnTo>
                  <a:lnTo>
                    <a:pt x="3755872" y="169875"/>
                  </a:lnTo>
                  <a:lnTo>
                    <a:pt x="3756583" y="182575"/>
                  </a:lnTo>
                  <a:lnTo>
                    <a:pt x="3734930" y="182575"/>
                  </a:lnTo>
                  <a:lnTo>
                    <a:pt x="3734930" y="1922475"/>
                  </a:lnTo>
                  <a:lnTo>
                    <a:pt x="3728834" y="1922475"/>
                  </a:lnTo>
                  <a:lnTo>
                    <a:pt x="3734714" y="1909775"/>
                  </a:lnTo>
                  <a:lnTo>
                    <a:pt x="3734930" y="1922475"/>
                  </a:lnTo>
                  <a:lnTo>
                    <a:pt x="3734930" y="182575"/>
                  </a:lnTo>
                  <a:lnTo>
                    <a:pt x="3733558" y="182575"/>
                  </a:lnTo>
                  <a:lnTo>
                    <a:pt x="3729215" y="169875"/>
                  </a:lnTo>
                  <a:lnTo>
                    <a:pt x="3720846" y="157175"/>
                  </a:lnTo>
                  <a:lnTo>
                    <a:pt x="3642525" y="157175"/>
                  </a:lnTo>
                  <a:lnTo>
                    <a:pt x="3638753" y="169875"/>
                  </a:lnTo>
                  <a:lnTo>
                    <a:pt x="3633444" y="169875"/>
                  </a:lnTo>
                  <a:lnTo>
                    <a:pt x="3632022" y="157175"/>
                  </a:lnTo>
                  <a:lnTo>
                    <a:pt x="3564928" y="157175"/>
                  </a:lnTo>
                  <a:lnTo>
                    <a:pt x="3564928" y="1947875"/>
                  </a:lnTo>
                  <a:lnTo>
                    <a:pt x="3560229" y="1947875"/>
                  </a:lnTo>
                  <a:lnTo>
                    <a:pt x="3558883" y="1935175"/>
                  </a:lnTo>
                  <a:lnTo>
                    <a:pt x="3564750" y="1935175"/>
                  </a:lnTo>
                  <a:lnTo>
                    <a:pt x="3564928" y="1947875"/>
                  </a:lnTo>
                  <a:lnTo>
                    <a:pt x="3564928" y="157175"/>
                  </a:lnTo>
                  <a:lnTo>
                    <a:pt x="3542525" y="157175"/>
                  </a:lnTo>
                  <a:lnTo>
                    <a:pt x="3514039" y="144475"/>
                  </a:lnTo>
                  <a:lnTo>
                    <a:pt x="3513442" y="144475"/>
                  </a:lnTo>
                  <a:lnTo>
                    <a:pt x="3510838" y="131775"/>
                  </a:lnTo>
                  <a:lnTo>
                    <a:pt x="3501555" y="144475"/>
                  </a:lnTo>
                  <a:lnTo>
                    <a:pt x="3494786" y="144475"/>
                  </a:lnTo>
                  <a:lnTo>
                    <a:pt x="3494786" y="182575"/>
                  </a:lnTo>
                  <a:lnTo>
                    <a:pt x="3494570" y="195275"/>
                  </a:lnTo>
                  <a:lnTo>
                    <a:pt x="3490239" y="182575"/>
                  </a:lnTo>
                  <a:lnTo>
                    <a:pt x="3487407" y="195275"/>
                  </a:lnTo>
                  <a:lnTo>
                    <a:pt x="3487597" y="182575"/>
                  </a:lnTo>
                  <a:lnTo>
                    <a:pt x="3490239" y="182575"/>
                  </a:lnTo>
                  <a:lnTo>
                    <a:pt x="3494786" y="182575"/>
                  </a:lnTo>
                  <a:lnTo>
                    <a:pt x="3494786" y="144475"/>
                  </a:lnTo>
                  <a:lnTo>
                    <a:pt x="3467112" y="144475"/>
                  </a:lnTo>
                  <a:lnTo>
                    <a:pt x="3462451" y="131775"/>
                  </a:lnTo>
                  <a:lnTo>
                    <a:pt x="3458756" y="131775"/>
                  </a:lnTo>
                  <a:lnTo>
                    <a:pt x="3458756" y="169875"/>
                  </a:lnTo>
                  <a:lnTo>
                    <a:pt x="3452647" y="182575"/>
                  </a:lnTo>
                  <a:lnTo>
                    <a:pt x="3440023" y="195275"/>
                  </a:lnTo>
                  <a:lnTo>
                    <a:pt x="3425799" y="182575"/>
                  </a:lnTo>
                  <a:lnTo>
                    <a:pt x="3425228" y="182575"/>
                  </a:lnTo>
                  <a:lnTo>
                    <a:pt x="3414903" y="182575"/>
                  </a:lnTo>
                  <a:lnTo>
                    <a:pt x="3415296" y="169875"/>
                  </a:lnTo>
                  <a:lnTo>
                    <a:pt x="3418700" y="169875"/>
                  </a:lnTo>
                  <a:lnTo>
                    <a:pt x="3425228" y="182575"/>
                  </a:lnTo>
                  <a:lnTo>
                    <a:pt x="3432619" y="169875"/>
                  </a:lnTo>
                  <a:lnTo>
                    <a:pt x="3458756" y="169875"/>
                  </a:lnTo>
                  <a:lnTo>
                    <a:pt x="3458756" y="131775"/>
                  </a:lnTo>
                  <a:lnTo>
                    <a:pt x="3456521" y="131775"/>
                  </a:lnTo>
                  <a:lnTo>
                    <a:pt x="3455860" y="119075"/>
                  </a:lnTo>
                  <a:lnTo>
                    <a:pt x="3445662" y="131775"/>
                  </a:lnTo>
                  <a:lnTo>
                    <a:pt x="3447072" y="131775"/>
                  </a:lnTo>
                  <a:lnTo>
                    <a:pt x="3442436" y="144475"/>
                  </a:lnTo>
                  <a:lnTo>
                    <a:pt x="3441509" y="144475"/>
                  </a:lnTo>
                  <a:lnTo>
                    <a:pt x="3439706" y="131775"/>
                  </a:lnTo>
                  <a:lnTo>
                    <a:pt x="3445662" y="131775"/>
                  </a:lnTo>
                  <a:lnTo>
                    <a:pt x="3445878" y="119075"/>
                  </a:lnTo>
                  <a:lnTo>
                    <a:pt x="3450463" y="119075"/>
                  </a:lnTo>
                  <a:lnTo>
                    <a:pt x="3449828" y="106375"/>
                  </a:lnTo>
                  <a:lnTo>
                    <a:pt x="3446157" y="106375"/>
                  </a:lnTo>
                  <a:lnTo>
                    <a:pt x="3438677" y="119075"/>
                  </a:lnTo>
                  <a:lnTo>
                    <a:pt x="3428695" y="119075"/>
                  </a:lnTo>
                  <a:lnTo>
                    <a:pt x="3428695" y="169875"/>
                  </a:lnTo>
                  <a:lnTo>
                    <a:pt x="3420922" y="169875"/>
                  </a:lnTo>
                  <a:lnTo>
                    <a:pt x="3422599" y="157175"/>
                  </a:lnTo>
                  <a:lnTo>
                    <a:pt x="3428695" y="169875"/>
                  </a:lnTo>
                  <a:lnTo>
                    <a:pt x="3428695" y="119075"/>
                  </a:lnTo>
                  <a:lnTo>
                    <a:pt x="3413976" y="119075"/>
                  </a:lnTo>
                  <a:lnTo>
                    <a:pt x="3413976" y="131775"/>
                  </a:lnTo>
                  <a:lnTo>
                    <a:pt x="3405187" y="131775"/>
                  </a:lnTo>
                  <a:lnTo>
                    <a:pt x="3408591" y="119075"/>
                  </a:lnTo>
                  <a:lnTo>
                    <a:pt x="3413976" y="131775"/>
                  </a:lnTo>
                  <a:lnTo>
                    <a:pt x="3413976" y="119075"/>
                  </a:lnTo>
                  <a:lnTo>
                    <a:pt x="3408921" y="119075"/>
                  </a:lnTo>
                  <a:lnTo>
                    <a:pt x="3402253" y="106375"/>
                  </a:lnTo>
                  <a:lnTo>
                    <a:pt x="3403333" y="119075"/>
                  </a:lnTo>
                  <a:lnTo>
                    <a:pt x="3401352" y="119075"/>
                  </a:lnTo>
                  <a:lnTo>
                    <a:pt x="3401352" y="131775"/>
                  </a:lnTo>
                  <a:lnTo>
                    <a:pt x="3401276" y="144475"/>
                  </a:lnTo>
                  <a:lnTo>
                    <a:pt x="3393998" y="144475"/>
                  </a:lnTo>
                  <a:lnTo>
                    <a:pt x="3395027" y="131775"/>
                  </a:lnTo>
                  <a:lnTo>
                    <a:pt x="3401352" y="131775"/>
                  </a:lnTo>
                  <a:lnTo>
                    <a:pt x="3401352" y="119075"/>
                  </a:lnTo>
                  <a:lnTo>
                    <a:pt x="3395192" y="119075"/>
                  </a:lnTo>
                  <a:lnTo>
                    <a:pt x="3395649" y="106375"/>
                  </a:lnTo>
                  <a:lnTo>
                    <a:pt x="3391395" y="106375"/>
                  </a:lnTo>
                  <a:lnTo>
                    <a:pt x="3390430" y="119075"/>
                  </a:lnTo>
                  <a:lnTo>
                    <a:pt x="3387433" y="119075"/>
                  </a:lnTo>
                  <a:lnTo>
                    <a:pt x="3383534" y="131775"/>
                  </a:lnTo>
                  <a:lnTo>
                    <a:pt x="3386277" y="131775"/>
                  </a:lnTo>
                  <a:lnTo>
                    <a:pt x="3386886" y="144475"/>
                  </a:lnTo>
                  <a:lnTo>
                    <a:pt x="3357575" y="144475"/>
                  </a:lnTo>
                  <a:lnTo>
                    <a:pt x="3355822" y="157175"/>
                  </a:lnTo>
                  <a:lnTo>
                    <a:pt x="3309924" y="157175"/>
                  </a:lnTo>
                  <a:lnTo>
                    <a:pt x="3310991" y="169875"/>
                  </a:lnTo>
                  <a:lnTo>
                    <a:pt x="3316922" y="169875"/>
                  </a:lnTo>
                  <a:lnTo>
                    <a:pt x="3320237" y="182575"/>
                  </a:lnTo>
                  <a:lnTo>
                    <a:pt x="3328212" y="169875"/>
                  </a:lnTo>
                  <a:lnTo>
                    <a:pt x="3382124" y="169875"/>
                  </a:lnTo>
                  <a:lnTo>
                    <a:pt x="3400945" y="157175"/>
                  </a:lnTo>
                  <a:lnTo>
                    <a:pt x="3398609" y="169875"/>
                  </a:lnTo>
                  <a:lnTo>
                    <a:pt x="3407664" y="169875"/>
                  </a:lnTo>
                  <a:lnTo>
                    <a:pt x="3407829" y="182575"/>
                  </a:lnTo>
                  <a:lnTo>
                    <a:pt x="3401618" y="182575"/>
                  </a:lnTo>
                  <a:lnTo>
                    <a:pt x="3400006" y="195275"/>
                  </a:lnTo>
                  <a:lnTo>
                    <a:pt x="3348151" y="195275"/>
                  </a:lnTo>
                  <a:lnTo>
                    <a:pt x="3348151" y="220675"/>
                  </a:lnTo>
                  <a:lnTo>
                    <a:pt x="3346666" y="233375"/>
                  </a:lnTo>
                  <a:lnTo>
                    <a:pt x="3333699" y="233375"/>
                  </a:lnTo>
                  <a:lnTo>
                    <a:pt x="3333407" y="220675"/>
                  </a:lnTo>
                  <a:lnTo>
                    <a:pt x="3348151" y="220675"/>
                  </a:lnTo>
                  <a:lnTo>
                    <a:pt x="3348151" y="195275"/>
                  </a:lnTo>
                  <a:lnTo>
                    <a:pt x="3325330" y="195275"/>
                  </a:lnTo>
                  <a:lnTo>
                    <a:pt x="3325330" y="1922475"/>
                  </a:lnTo>
                  <a:lnTo>
                    <a:pt x="3290900" y="1922475"/>
                  </a:lnTo>
                  <a:lnTo>
                    <a:pt x="3288957" y="1935175"/>
                  </a:lnTo>
                  <a:lnTo>
                    <a:pt x="3274568" y="1922475"/>
                  </a:lnTo>
                  <a:lnTo>
                    <a:pt x="3230130" y="1922475"/>
                  </a:lnTo>
                  <a:lnTo>
                    <a:pt x="3228733" y="1909775"/>
                  </a:lnTo>
                  <a:lnTo>
                    <a:pt x="3226117" y="1909775"/>
                  </a:lnTo>
                  <a:lnTo>
                    <a:pt x="3231375" y="1897075"/>
                  </a:lnTo>
                  <a:lnTo>
                    <a:pt x="3232048" y="1909775"/>
                  </a:lnTo>
                  <a:lnTo>
                    <a:pt x="3268218" y="1909775"/>
                  </a:lnTo>
                  <a:lnTo>
                    <a:pt x="3274872" y="1922475"/>
                  </a:lnTo>
                  <a:lnTo>
                    <a:pt x="3284245" y="1922475"/>
                  </a:lnTo>
                  <a:lnTo>
                    <a:pt x="3285896" y="1909775"/>
                  </a:lnTo>
                  <a:lnTo>
                    <a:pt x="3310902" y="1909775"/>
                  </a:lnTo>
                  <a:lnTo>
                    <a:pt x="3325330" y="1922475"/>
                  </a:lnTo>
                  <a:lnTo>
                    <a:pt x="3325330" y="195275"/>
                  </a:lnTo>
                  <a:lnTo>
                    <a:pt x="3305581" y="195275"/>
                  </a:lnTo>
                  <a:lnTo>
                    <a:pt x="3297593" y="207975"/>
                  </a:lnTo>
                  <a:lnTo>
                    <a:pt x="3283991" y="207975"/>
                  </a:lnTo>
                  <a:lnTo>
                    <a:pt x="3283293" y="195275"/>
                  </a:lnTo>
                  <a:lnTo>
                    <a:pt x="3277273" y="195275"/>
                  </a:lnTo>
                  <a:lnTo>
                    <a:pt x="3270847" y="207975"/>
                  </a:lnTo>
                  <a:lnTo>
                    <a:pt x="3264839" y="207975"/>
                  </a:lnTo>
                  <a:lnTo>
                    <a:pt x="3265894" y="195275"/>
                  </a:lnTo>
                  <a:lnTo>
                    <a:pt x="3258045" y="195275"/>
                  </a:lnTo>
                  <a:lnTo>
                    <a:pt x="3261004" y="182575"/>
                  </a:lnTo>
                  <a:lnTo>
                    <a:pt x="3262249" y="182575"/>
                  </a:lnTo>
                  <a:lnTo>
                    <a:pt x="3262172" y="169875"/>
                  </a:lnTo>
                  <a:lnTo>
                    <a:pt x="3277501" y="169875"/>
                  </a:lnTo>
                  <a:lnTo>
                    <a:pt x="3280664" y="157175"/>
                  </a:lnTo>
                  <a:lnTo>
                    <a:pt x="3283839" y="169875"/>
                  </a:lnTo>
                  <a:lnTo>
                    <a:pt x="3295154" y="169875"/>
                  </a:lnTo>
                  <a:lnTo>
                    <a:pt x="3293376" y="157175"/>
                  </a:lnTo>
                  <a:lnTo>
                    <a:pt x="3286582" y="144475"/>
                  </a:lnTo>
                  <a:lnTo>
                    <a:pt x="3277768" y="157175"/>
                  </a:lnTo>
                  <a:lnTo>
                    <a:pt x="3269894" y="157175"/>
                  </a:lnTo>
                  <a:lnTo>
                    <a:pt x="3262312" y="144475"/>
                  </a:lnTo>
                  <a:lnTo>
                    <a:pt x="3250514" y="144475"/>
                  </a:lnTo>
                  <a:lnTo>
                    <a:pt x="3250514" y="195275"/>
                  </a:lnTo>
                  <a:lnTo>
                    <a:pt x="3246793" y="195275"/>
                  </a:lnTo>
                  <a:lnTo>
                    <a:pt x="3247606" y="182575"/>
                  </a:lnTo>
                  <a:lnTo>
                    <a:pt x="3250514" y="195275"/>
                  </a:lnTo>
                  <a:lnTo>
                    <a:pt x="3250514" y="144475"/>
                  </a:lnTo>
                  <a:lnTo>
                    <a:pt x="3229927" y="144475"/>
                  </a:lnTo>
                  <a:lnTo>
                    <a:pt x="3226765" y="157175"/>
                  </a:lnTo>
                  <a:lnTo>
                    <a:pt x="3201593" y="157175"/>
                  </a:lnTo>
                  <a:lnTo>
                    <a:pt x="3201365" y="169875"/>
                  </a:lnTo>
                  <a:lnTo>
                    <a:pt x="3196615" y="169875"/>
                  </a:lnTo>
                  <a:lnTo>
                    <a:pt x="3190671" y="157175"/>
                  </a:lnTo>
                  <a:lnTo>
                    <a:pt x="3183293" y="169875"/>
                  </a:lnTo>
                  <a:lnTo>
                    <a:pt x="3149117" y="169875"/>
                  </a:lnTo>
                  <a:lnTo>
                    <a:pt x="3145967" y="182575"/>
                  </a:lnTo>
                  <a:lnTo>
                    <a:pt x="3137090" y="195275"/>
                  </a:lnTo>
                  <a:lnTo>
                    <a:pt x="3187636" y="195275"/>
                  </a:lnTo>
                  <a:lnTo>
                    <a:pt x="3202952" y="207975"/>
                  </a:lnTo>
                  <a:lnTo>
                    <a:pt x="3204641" y="195275"/>
                  </a:lnTo>
                  <a:lnTo>
                    <a:pt x="3224326" y="195275"/>
                  </a:lnTo>
                  <a:lnTo>
                    <a:pt x="3222460" y="207975"/>
                  </a:lnTo>
                  <a:lnTo>
                    <a:pt x="3217367" y="207975"/>
                  </a:lnTo>
                  <a:lnTo>
                    <a:pt x="3207855" y="220675"/>
                  </a:lnTo>
                  <a:lnTo>
                    <a:pt x="3206483" y="220675"/>
                  </a:lnTo>
                  <a:lnTo>
                    <a:pt x="3206483" y="1922475"/>
                  </a:lnTo>
                  <a:lnTo>
                    <a:pt x="3205492" y="1935175"/>
                  </a:lnTo>
                  <a:lnTo>
                    <a:pt x="3199219" y="1922475"/>
                  </a:lnTo>
                  <a:lnTo>
                    <a:pt x="3206483" y="1922475"/>
                  </a:lnTo>
                  <a:lnTo>
                    <a:pt x="3206483" y="220675"/>
                  </a:lnTo>
                  <a:lnTo>
                    <a:pt x="3187103" y="220675"/>
                  </a:lnTo>
                  <a:lnTo>
                    <a:pt x="3176917" y="233375"/>
                  </a:lnTo>
                  <a:lnTo>
                    <a:pt x="3170910" y="220675"/>
                  </a:lnTo>
                  <a:lnTo>
                    <a:pt x="3165119" y="207975"/>
                  </a:lnTo>
                  <a:lnTo>
                    <a:pt x="3151771" y="207975"/>
                  </a:lnTo>
                  <a:lnTo>
                    <a:pt x="3154692" y="220675"/>
                  </a:lnTo>
                  <a:lnTo>
                    <a:pt x="3135185" y="220675"/>
                  </a:lnTo>
                  <a:lnTo>
                    <a:pt x="3127832" y="233375"/>
                  </a:lnTo>
                  <a:lnTo>
                    <a:pt x="3062084" y="233375"/>
                  </a:lnTo>
                  <a:lnTo>
                    <a:pt x="3052851" y="220675"/>
                  </a:lnTo>
                  <a:lnTo>
                    <a:pt x="3042145" y="220675"/>
                  </a:lnTo>
                  <a:lnTo>
                    <a:pt x="3040532" y="233375"/>
                  </a:lnTo>
                  <a:lnTo>
                    <a:pt x="3031388" y="233375"/>
                  </a:lnTo>
                  <a:lnTo>
                    <a:pt x="3027121" y="246075"/>
                  </a:lnTo>
                  <a:lnTo>
                    <a:pt x="3025533" y="233375"/>
                  </a:lnTo>
                  <a:lnTo>
                    <a:pt x="3014408" y="233375"/>
                  </a:lnTo>
                  <a:lnTo>
                    <a:pt x="3009366" y="220675"/>
                  </a:lnTo>
                  <a:lnTo>
                    <a:pt x="3009531" y="233375"/>
                  </a:lnTo>
                  <a:lnTo>
                    <a:pt x="2990799" y="233375"/>
                  </a:lnTo>
                  <a:lnTo>
                    <a:pt x="2991256" y="220675"/>
                  </a:lnTo>
                  <a:lnTo>
                    <a:pt x="2979407" y="220675"/>
                  </a:lnTo>
                  <a:lnTo>
                    <a:pt x="2976486" y="233375"/>
                  </a:lnTo>
                  <a:lnTo>
                    <a:pt x="2972714" y="233375"/>
                  </a:lnTo>
                  <a:lnTo>
                    <a:pt x="2971254" y="220675"/>
                  </a:lnTo>
                  <a:lnTo>
                    <a:pt x="2962021" y="220675"/>
                  </a:lnTo>
                  <a:lnTo>
                    <a:pt x="2962770" y="233375"/>
                  </a:lnTo>
                  <a:lnTo>
                    <a:pt x="2960725" y="246075"/>
                  </a:lnTo>
                  <a:lnTo>
                    <a:pt x="2949181" y="246075"/>
                  </a:lnTo>
                  <a:lnTo>
                    <a:pt x="2945803" y="233375"/>
                  </a:lnTo>
                  <a:lnTo>
                    <a:pt x="2932176" y="233375"/>
                  </a:lnTo>
                  <a:lnTo>
                    <a:pt x="2933471" y="246075"/>
                  </a:lnTo>
                  <a:lnTo>
                    <a:pt x="2914294" y="246075"/>
                  </a:lnTo>
                  <a:lnTo>
                    <a:pt x="2910802" y="233375"/>
                  </a:lnTo>
                  <a:lnTo>
                    <a:pt x="2899841" y="233375"/>
                  </a:lnTo>
                  <a:lnTo>
                    <a:pt x="2899943" y="220675"/>
                  </a:lnTo>
                  <a:lnTo>
                    <a:pt x="2893682" y="220675"/>
                  </a:lnTo>
                  <a:lnTo>
                    <a:pt x="2890253" y="233375"/>
                  </a:lnTo>
                  <a:lnTo>
                    <a:pt x="2888958" y="220675"/>
                  </a:lnTo>
                  <a:lnTo>
                    <a:pt x="2880906" y="220675"/>
                  </a:lnTo>
                  <a:lnTo>
                    <a:pt x="2883535" y="233375"/>
                  </a:lnTo>
                  <a:lnTo>
                    <a:pt x="2876613" y="233375"/>
                  </a:lnTo>
                  <a:lnTo>
                    <a:pt x="2874530" y="220675"/>
                  </a:lnTo>
                  <a:lnTo>
                    <a:pt x="2874276" y="207975"/>
                  </a:lnTo>
                  <a:lnTo>
                    <a:pt x="2878569" y="195275"/>
                  </a:lnTo>
                  <a:lnTo>
                    <a:pt x="2885160" y="195275"/>
                  </a:lnTo>
                  <a:lnTo>
                    <a:pt x="2886189" y="182575"/>
                  </a:lnTo>
                  <a:lnTo>
                    <a:pt x="2874086" y="182575"/>
                  </a:lnTo>
                  <a:lnTo>
                    <a:pt x="2871800" y="169875"/>
                  </a:lnTo>
                  <a:lnTo>
                    <a:pt x="2880322" y="169875"/>
                  </a:lnTo>
                  <a:lnTo>
                    <a:pt x="2879471" y="157175"/>
                  </a:lnTo>
                  <a:lnTo>
                    <a:pt x="2871787" y="157175"/>
                  </a:lnTo>
                  <a:lnTo>
                    <a:pt x="2865361" y="169875"/>
                  </a:lnTo>
                  <a:lnTo>
                    <a:pt x="2868028" y="182575"/>
                  </a:lnTo>
                  <a:lnTo>
                    <a:pt x="2861195" y="182575"/>
                  </a:lnTo>
                  <a:lnTo>
                    <a:pt x="2865247" y="169875"/>
                  </a:lnTo>
                  <a:lnTo>
                    <a:pt x="2849829" y="169875"/>
                  </a:lnTo>
                  <a:lnTo>
                    <a:pt x="2849765" y="182575"/>
                  </a:lnTo>
                  <a:lnTo>
                    <a:pt x="2851531" y="182575"/>
                  </a:lnTo>
                  <a:lnTo>
                    <a:pt x="2845866" y="195275"/>
                  </a:lnTo>
                  <a:lnTo>
                    <a:pt x="2845066" y="182575"/>
                  </a:lnTo>
                  <a:lnTo>
                    <a:pt x="2844711" y="169875"/>
                  </a:lnTo>
                  <a:lnTo>
                    <a:pt x="2843047" y="169875"/>
                  </a:lnTo>
                  <a:lnTo>
                    <a:pt x="2843047" y="233375"/>
                  </a:lnTo>
                  <a:lnTo>
                    <a:pt x="2835592" y="233375"/>
                  </a:lnTo>
                  <a:lnTo>
                    <a:pt x="2840228" y="220675"/>
                  </a:lnTo>
                  <a:lnTo>
                    <a:pt x="2841180" y="220675"/>
                  </a:lnTo>
                  <a:lnTo>
                    <a:pt x="2843047" y="233375"/>
                  </a:lnTo>
                  <a:lnTo>
                    <a:pt x="2843047" y="169875"/>
                  </a:lnTo>
                  <a:lnTo>
                    <a:pt x="2842399" y="169875"/>
                  </a:lnTo>
                  <a:lnTo>
                    <a:pt x="2842831" y="157175"/>
                  </a:lnTo>
                  <a:lnTo>
                    <a:pt x="2833027" y="157175"/>
                  </a:lnTo>
                  <a:lnTo>
                    <a:pt x="2827718" y="169875"/>
                  </a:lnTo>
                  <a:lnTo>
                    <a:pt x="2823413" y="169875"/>
                  </a:lnTo>
                  <a:lnTo>
                    <a:pt x="2823413" y="1935175"/>
                  </a:lnTo>
                  <a:lnTo>
                    <a:pt x="2812770" y="1947875"/>
                  </a:lnTo>
                  <a:lnTo>
                    <a:pt x="2803233" y="1935175"/>
                  </a:lnTo>
                  <a:lnTo>
                    <a:pt x="2823413" y="1935175"/>
                  </a:lnTo>
                  <a:lnTo>
                    <a:pt x="2823413" y="169875"/>
                  </a:lnTo>
                  <a:lnTo>
                    <a:pt x="2816923" y="169875"/>
                  </a:lnTo>
                  <a:lnTo>
                    <a:pt x="2818765" y="182575"/>
                  </a:lnTo>
                  <a:lnTo>
                    <a:pt x="2820568" y="182575"/>
                  </a:lnTo>
                  <a:lnTo>
                    <a:pt x="2820238" y="195275"/>
                  </a:lnTo>
                  <a:lnTo>
                    <a:pt x="2808109" y="195275"/>
                  </a:lnTo>
                  <a:lnTo>
                    <a:pt x="2808109" y="233375"/>
                  </a:lnTo>
                  <a:lnTo>
                    <a:pt x="2801670" y="246075"/>
                  </a:lnTo>
                  <a:lnTo>
                    <a:pt x="2786075" y="246075"/>
                  </a:lnTo>
                  <a:lnTo>
                    <a:pt x="2786075" y="1947875"/>
                  </a:lnTo>
                  <a:lnTo>
                    <a:pt x="2772245" y="1947875"/>
                  </a:lnTo>
                  <a:lnTo>
                    <a:pt x="2768358" y="1935175"/>
                  </a:lnTo>
                  <a:lnTo>
                    <a:pt x="2764713" y="1947875"/>
                  </a:lnTo>
                  <a:lnTo>
                    <a:pt x="2729992" y="1947875"/>
                  </a:lnTo>
                  <a:lnTo>
                    <a:pt x="2729992" y="1985975"/>
                  </a:lnTo>
                  <a:lnTo>
                    <a:pt x="2722727" y="1985975"/>
                  </a:lnTo>
                  <a:lnTo>
                    <a:pt x="2727236" y="1973275"/>
                  </a:lnTo>
                  <a:lnTo>
                    <a:pt x="2728214" y="1973275"/>
                  </a:lnTo>
                  <a:lnTo>
                    <a:pt x="2729992" y="1985975"/>
                  </a:lnTo>
                  <a:lnTo>
                    <a:pt x="2729992" y="1947875"/>
                  </a:lnTo>
                  <a:lnTo>
                    <a:pt x="2703144" y="1947875"/>
                  </a:lnTo>
                  <a:lnTo>
                    <a:pt x="2703144" y="1973275"/>
                  </a:lnTo>
                  <a:lnTo>
                    <a:pt x="2703068" y="1985975"/>
                  </a:lnTo>
                  <a:lnTo>
                    <a:pt x="2695918" y="1985975"/>
                  </a:lnTo>
                  <a:lnTo>
                    <a:pt x="2696934" y="1973275"/>
                  </a:lnTo>
                  <a:lnTo>
                    <a:pt x="2703144" y="1973275"/>
                  </a:lnTo>
                  <a:lnTo>
                    <a:pt x="2703144" y="1947875"/>
                  </a:lnTo>
                  <a:lnTo>
                    <a:pt x="2620988" y="1947875"/>
                  </a:lnTo>
                  <a:lnTo>
                    <a:pt x="2620988" y="1973275"/>
                  </a:lnTo>
                  <a:lnTo>
                    <a:pt x="2620238" y="1985975"/>
                  </a:lnTo>
                  <a:lnTo>
                    <a:pt x="2610142" y="1985975"/>
                  </a:lnTo>
                  <a:lnTo>
                    <a:pt x="2610891" y="1973275"/>
                  </a:lnTo>
                  <a:lnTo>
                    <a:pt x="2620988" y="1973275"/>
                  </a:lnTo>
                  <a:lnTo>
                    <a:pt x="2620988" y="1947875"/>
                  </a:lnTo>
                  <a:lnTo>
                    <a:pt x="2607373" y="1947875"/>
                  </a:lnTo>
                  <a:lnTo>
                    <a:pt x="2591549" y="1935175"/>
                  </a:lnTo>
                  <a:lnTo>
                    <a:pt x="2623350" y="1935175"/>
                  </a:lnTo>
                  <a:lnTo>
                    <a:pt x="2632672" y="1922475"/>
                  </a:lnTo>
                  <a:lnTo>
                    <a:pt x="2638526" y="1922475"/>
                  </a:lnTo>
                  <a:lnTo>
                    <a:pt x="2642133" y="1935175"/>
                  </a:lnTo>
                  <a:lnTo>
                    <a:pt x="2768358" y="1935175"/>
                  </a:lnTo>
                  <a:lnTo>
                    <a:pt x="2778734" y="1935175"/>
                  </a:lnTo>
                  <a:lnTo>
                    <a:pt x="2786075" y="1947875"/>
                  </a:lnTo>
                  <a:lnTo>
                    <a:pt x="2786075" y="246075"/>
                  </a:lnTo>
                  <a:lnTo>
                    <a:pt x="2767660" y="246075"/>
                  </a:lnTo>
                  <a:lnTo>
                    <a:pt x="2766199" y="233375"/>
                  </a:lnTo>
                  <a:lnTo>
                    <a:pt x="2756916" y="233375"/>
                  </a:lnTo>
                  <a:lnTo>
                    <a:pt x="2756636" y="220675"/>
                  </a:lnTo>
                  <a:lnTo>
                    <a:pt x="2761602" y="220675"/>
                  </a:lnTo>
                  <a:lnTo>
                    <a:pt x="2760980" y="207975"/>
                  </a:lnTo>
                  <a:lnTo>
                    <a:pt x="2778709" y="207975"/>
                  </a:lnTo>
                  <a:lnTo>
                    <a:pt x="2779014" y="220675"/>
                  </a:lnTo>
                  <a:lnTo>
                    <a:pt x="2796667" y="220675"/>
                  </a:lnTo>
                  <a:lnTo>
                    <a:pt x="2803106" y="233375"/>
                  </a:lnTo>
                  <a:lnTo>
                    <a:pt x="2808109" y="233375"/>
                  </a:lnTo>
                  <a:lnTo>
                    <a:pt x="2808109" y="195275"/>
                  </a:lnTo>
                  <a:lnTo>
                    <a:pt x="2787218" y="195275"/>
                  </a:lnTo>
                  <a:lnTo>
                    <a:pt x="2789631" y="182575"/>
                  </a:lnTo>
                  <a:lnTo>
                    <a:pt x="2792590" y="182575"/>
                  </a:lnTo>
                  <a:lnTo>
                    <a:pt x="2794851" y="169875"/>
                  </a:lnTo>
                  <a:lnTo>
                    <a:pt x="2776309" y="169875"/>
                  </a:lnTo>
                  <a:lnTo>
                    <a:pt x="2776309" y="182575"/>
                  </a:lnTo>
                  <a:lnTo>
                    <a:pt x="2776004" y="195275"/>
                  </a:lnTo>
                  <a:lnTo>
                    <a:pt x="2757728" y="195275"/>
                  </a:lnTo>
                  <a:lnTo>
                    <a:pt x="2759278" y="182575"/>
                  </a:lnTo>
                  <a:lnTo>
                    <a:pt x="2776309" y="182575"/>
                  </a:lnTo>
                  <a:lnTo>
                    <a:pt x="2776309" y="169875"/>
                  </a:lnTo>
                  <a:lnTo>
                    <a:pt x="2765564" y="169875"/>
                  </a:lnTo>
                  <a:lnTo>
                    <a:pt x="2762453" y="157175"/>
                  </a:lnTo>
                  <a:lnTo>
                    <a:pt x="2780690" y="157175"/>
                  </a:lnTo>
                  <a:lnTo>
                    <a:pt x="2784589" y="144475"/>
                  </a:lnTo>
                  <a:lnTo>
                    <a:pt x="2754541" y="144475"/>
                  </a:lnTo>
                  <a:lnTo>
                    <a:pt x="2754541" y="169875"/>
                  </a:lnTo>
                  <a:lnTo>
                    <a:pt x="2750147" y="169875"/>
                  </a:lnTo>
                  <a:lnTo>
                    <a:pt x="2752483" y="157175"/>
                  </a:lnTo>
                  <a:lnTo>
                    <a:pt x="2754541" y="169875"/>
                  </a:lnTo>
                  <a:lnTo>
                    <a:pt x="2754541" y="144475"/>
                  </a:lnTo>
                  <a:lnTo>
                    <a:pt x="2746146" y="144475"/>
                  </a:lnTo>
                  <a:lnTo>
                    <a:pt x="2746146" y="220675"/>
                  </a:lnTo>
                  <a:lnTo>
                    <a:pt x="2744927" y="233375"/>
                  </a:lnTo>
                  <a:lnTo>
                    <a:pt x="2722461" y="233375"/>
                  </a:lnTo>
                  <a:lnTo>
                    <a:pt x="2735148" y="220675"/>
                  </a:lnTo>
                  <a:lnTo>
                    <a:pt x="2746146" y="220675"/>
                  </a:lnTo>
                  <a:lnTo>
                    <a:pt x="2746146" y="144475"/>
                  </a:lnTo>
                  <a:lnTo>
                    <a:pt x="2728645" y="144475"/>
                  </a:lnTo>
                  <a:lnTo>
                    <a:pt x="2728645" y="182575"/>
                  </a:lnTo>
                  <a:lnTo>
                    <a:pt x="2727566" y="195275"/>
                  </a:lnTo>
                  <a:lnTo>
                    <a:pt x="2706459" y="195275"/>
                  </a:lnTo>
                  <a:lnTo>
                    <a:pt x="2711119" y="182575"/>
                  </a:lnTo>
                  <a:lnTo>
                    <a:pt x="2728645" y="182575"/>
                  </a:lnTo>
                  <a:lnTo>
                    <a:pt x="2728645" y="144475"/>
                  </a:lnTo>
                  <a:lnTo>
                    <a:pt x="2711399" y="144475"/>
                  </a:lnTo>
                  <a:lnTo>
                    <a:pt x="2713609" y="131775"/>
                  </a:lnTo>
                  <a:lnTo>
                    <a:pt x="2704160" y="131775"/>
                  </a:lnTo>
                  <a:lnTo>
                    <a:pt x="2709735" y="144475"/>
                  </a:lnTo>
                  <a:lnTo>
                    <a:pt x="2699461" y="144475"/>
                  </a:lnTo>
                  <a:lnTo>
                    <a:pt x="2700109" y="157175"/>
                  </a:lnTo>
                  <a:lnTo>
                    <a:pt x="2703436" y="157175"/>
                  </a:lnTo>
                  <a:lnTo>
                    <a:pt x="2700718" y="169875"/>
                  </a:lnTo>
                  <a:lnTo>
                    <a:pt x="2692793" y="169875"/>
                  </a:lnTo>
                  <a:lnTo>
                    <a:pt x="2696184" y="157175"/>
                  </a:lnTo>
                  <a:lnTo>
                    <a:pt x="2696527" y="157175"/>
                  </a:lnTo>
                  <a:lnTo>
                    <a:pt x="2696730" y="144475"/>
                  </a:lnTo>
                  <a:lnTo>
                    <a:pt x="2693860" y="144475"/>
                  </a:lnTo>
                  <a:lnTo>
                    <a:pt x="2690888" y="131775"/>
                  </a:lnTo>
                  <a:lnTo>
                    <a:pt x="2685872" y="131775"/>
                  </a:lnTo>
                  <a:lnTo>
                    <a:pt x="2685643" y="144475"/>
                  </a:lnTo>
                  <a:lnTo>
                    <a:pt x="2678417" y="144475"/>
                  </a:lnTo>
                  <a:lnTo>
                    <a:pt x="2676664" y="131775"/>
                  </a:lnTo>
                  <a:lnTo>
                    <a:pt x="2673616" y="131775"/>
                  </a:lnTo>
                  <a:lnTo>
                    <a:pt x="2673616" y="182575"/>
                  </a:lnTo>
                  <a:lnTo>
                    <a:pt x="2672880" y="195275"/>
                  </a:lnTo>
                  <a:lnTo>
                    <a:pt x="2669921" y="195275"/>
                  </a:lnTo>
                  <a:lnTo>
                    <a:pt x="2670035" y="182575"/>
                  </a:lnTo>
                  <a:lnTo>
                    <a:pt x="2673616" y="182575"/>
                  </a:lnTo>
                  <a:lnTo>
                    <a:pt x="2673616" y="131775"/>
                  </a:lnTo>
                  <a:lnTo>
                    <a:pt x="2660650" y="131775"/>
                  </a:lnTo>
                  <a:lnTo>
                    <a:pt x="2660650" y="195275"/>
                  </a:lnTo>
                  <a:lnTo>
                    <a:pt x="2647950" y="195275"/>
                  </a:lnTo>
                  <a:lnTo>
                    <a:pt x="2648737" y="182575"/>
                  </a:lnTo>
                  <a:lnTo>
                    <a:pt x="2659113" y="182575"/>
                  </a:lnTo>
                  <a:lnTo>
                    <a:pt x="2660650" y="195275"/>
                  </a:lnTo>
                  <a:lnTo>
                    <a:pt x="2660650" y="131775"/>
                  </a:lnTo>
                  <a:lnTo>
                    <a:pt x="2660205" y="131775"/>
                  </a:lnTo>
                  <a:lnTo>
                    <a:pt x="2656903" y="144475"/>
                  </a:lnTo>
                  <a:lnTo>
                    <a:pt x="2642285" y="144475"/>
                  </a:lnTo>
                  <a:lnTo>
                    <a:pt x="2639009" y="131775"/>
                  </a:lnTo>
                  <a:lnTo>
                    <a:pt x="2610802" y="131775"/>
                  </a:lnTo>
                  <a:lnTo>
                    <a:pt x="2610802" y="220675"/>
                  </a:lnTo>
                  <a:lnTo>
                    <a:pt x="2610650" y="233375"/>
                  </a:lnTo>
                  <a:lnTo>
                    <a:pt x="2604757" y="233375"/>
                  </a:lnTo>
                  <a:lnTo>
                    <a:pt x="2603144" y="246075"/>
                  </a:lnTo>
                  <a:lnTo>
                    <a:pt x="2597658" y="233375"/>
                  </a:lnTo>
                  <a:lnTo>
                    <a:pt x="2596769" y="233375"/>
                  </a:lnTo>
                  <a:lnTo>
                    <a:pt x="2598267" y="220675"/>
                  </a:lnTo>
                  <a:lnTo>
                    <a:pt x="2610802" y="220675"/>
                  </a:lnTo>
                  <a:lnTo>
                    <a:pt x="2610802" y="131775"/>
                  </a:lnTo>
                  <a:lnTo>
                    <a:pt x="2588755" y="131775"/>
                  </a:lnTo>
                  <a:lnTo>
                    <a:pt x="2588755" y="233375"/>
                  </a:lnTo>
                  <a:lnTo>
                    <a:pt x="2585072" y="233375"/>
                  </a:lnTo>
                  <a:lnTo>
                    <a:pt x="2585859" y="220675"/>
                  </a:lnTo>
                  <a:lnTo>
                    <a:pt x="2588755" y="233375"/>
                  </a:lnTo>
                  <a:lnTo>
                    <a:pt x="2588755" y="131775"/>
                  </a:lnTo>
                  <a:lnTo>
                    <a:pt x="2569387" y="131775"/>
                  </a:lnTo>
                  <a:lnTo>
                    <a:pt x="2569387" y="1922475"/>
                  </a:lnTo>
                  <a:lnTo>
                    <a:pt x="2568321" y="1935175"/>
                  </a:lnTo>
                  <a:lnTo>
                    <a:pt x="2563774" y="1935175"/>
                  </a:lnTo>
                  <a:lnTo>
                    <a:pt x="2565108" y="1922475"/>
                  </a:lnTo>
                  <a:lnTo>
                    <a:pt x="2569387" y="1922475"/>
                  </a:lnTo>
                  <a:lnTo>
                    <a:pt x="2569387" y="131775"/>
                  </a:lnTo>
                  <a:lnTo>
                    <a:pt x="2566873" y="131775"/>
                  </a:lnTo>
                  <a:lnTo>
                    <a:pt x="2566873" y="220675"/>
                  </a:lnTo>
                  <a:lnTo>
                    <a:pt x="2566492" y="233375"/>
                  </a:lnTo>
                  <a:lnTo>
                    <a:pt x="2560891" y="233375"/>
                  </a:lnTo>
                  <a:lnTo>
                    <a:pt x="2559240" y="246075"/>
                  </a:lnTo>
                  <a:lnTo>
                    <a:pt x="2555557" y="233375"/>
                  </a:lnTo>
                  <a:lnTo>
                    <a:pt x="2556840" y="233375"/>
                  </a:lnTo>
                  <a:lnTo>
                    <a:pt x="2561234" y="220675"/>
                  </a:lnTo>
                  <a:lnTo>
                    <a:pt x="2566873" y="220675"/>
                  </a:lnTo>
                  <a:lnTo>
                    <a:pt x="2566873" y="131775"/>
                  </a:lnTo>
                  <a:lnTo>
                    <a:pt x="2552039" y="131775"/>
                  </a:lnTo>
                  <a:lnTo>
                    <a:pt x="2552039" y="220675"/>
                  </a:lnTo>
                  <a:lnTo>
                    <a:pt x="2552039" y="233375"/>
                  </a:lnTo>
                  <a:lnTo>
                    <a:pt x="2534653" y="233375"/>
                  </a:lnTo>
                  <a:lnTo>
                    <a:pt x="2534653" y="1935175"/>
                  </a:lnTo>
                  <a:lnTo>
                    <a:pt x="2517673" y="1935175"/>
                  </a:lnTo>
                  <a:lnTo>
                    <a:pt x="2521839" y="1922475"/>
                  </a:lnTo>
                  <a:lnTo>
                    <a:pt x="2531326" y="1922475"/>
                  </a:lnTo>
                  <a:lnTo>
                    <a:pt x="2534653" y="1935175"/>
                  </a:lnTo>
                  <a:lnTo>
                    <a:pt x="2534653" y="233375"/>
                  </a:lnTo>
                  <a:lnTo>
                    <a:pt x="2517317" y="233375"/>
                  </a:lnTo>
                  <a:lnTo>
                    <a:pt x="2517317" y="1935175"/>
                  </a:lnTo>
                  <a:lnTo>
                    <a:pt x="2511958" y="1947875"/>
                  </a:lnTo>
                  <a:lnTo>
                    <a:pt x="2506954" y="1947875"/>
                  </a:lnTo>
                  <a:lnTo>
                    <a:pt x="2500160" y="1935175"/>
                  </a:lnTo>
                  <a:lnTo>
                    <a:pt x="2517317" y="1935175"/>
                  </a:lnTo>
                  <a:lnTo>
                    <a:pt x="2517317" y="233375"/>
                  </a:lnTo>
                  <a:lnTo>
                    <a:pt x="2515527" y="233375"/>
                  </a:lnTo>
                  <a:lnTo>
                    <a:pt x="2509380" y="233375"/>
                  </a:lnTo>
                  <a:lnTo>
                    <a:pt x="2509482" y="220675"/>
                  </a:lnTo>
                  <a:lnTo>
                    <a:pt x="2516301" y="220675"/>
                  </a:lnTo>
                  <a:lnTo>
                    <a:pt x="2515527" y="233375"/>
                  </a:lnTo>
                  <a:lnTo>
                    <a:pt x="2522893" y="220675"/>
                  </a:lnTo>
                  <a:lnTo>
                    <a:pt x="2552039" y="220675"/>
                  </a:lnTo>
                  <a:lnTo>
                    <a:pt x="2552039" y="131775"/>
                  </a:lnTo>
                  <a:lnTo>
                    <a:pt x="2531008" y="131775"/>
                  </a:lnTo>
                  <a:lnTo>
                    <a:pt x="2531008" y="182575"/>
                  </a:lnTo>
                  <a:lnTo>
                    <a:pt x="2530792" y="195275"/>
                  </a:lnTo>
                  <a:lnTo>
                    <a:pt x="2526423" y="182575"/>
                  </a:lnTo>
                  <a:lnTo>
                    <a:pt x="2523579" y="195275"/>
                  </a:lnTo>
                  <a:lnTo>
                    <a:pt x="2523756" y="182575"/>
                  </a:lnTo>
                  <a:lnTo>
                    <a:pt x="2526423" y="182575"/>
                  </a:lnTo>
                  <a:lnTo>
                    <a:pt x="2531008" y="182575"/>
                  </a:lnTo>
                  <a:lnTo>
                    <a:pt x="2531008" y="131775"/>
                  </a:lnTo>
                  <a:lnTo>
                    <a:pt x="2492273" y="131775"/>
                  </a:lnTo>
                  <a:lnTo>
                    <a:pt x="2489301" y="128435"/>
                  </a:lnTo>
                  <a:lnTo>
                    <a:pt x="2489301" y="1947875"/>
                  </a:lnTo>
                  <a:lnTo>
                    <a:pt x="2484310" y="1947875"/>
                  </a:lnTo>
                  <a:lnTo>
                    <a:pt x="2480983" y="1935175"/>
                  </a:lnTo>
                  <a:lnTo>
                    <a:pt x="2475433" y="1935175"/>
                  </a:lnTo>
                  <a:lnTo>
                    <a:pt x="2475357" y="1922475"/>
                  </a:lnTo>
                  <a:lnTo>
                    <a:pt x="2483777" y="1922475"/>
                  </a:lnTo>
                  <a:lnTo>
                    <a:pt x="2485745" y="1935175"/>
                  </a:lnTo>
                  <a:lnTo>
                    <a:pt x="2488387" y="1935175"/>
                  </a:lnTo>
                  <a:lnTo>
                    <a:pt x="2489301" y="1947875"/>
                  </a:lnTo>
                  <a:lnTo>
                    <a:pt x="2489301" y="128435"/>
                  </a:lnTo>
                  <a:lnTo>
                    <a:pt x="2481008" y="119075"/>
                  </a:lnTo>
                  <a:lnTo>
                    <a:pt x="2475052" y="119075"/>
                  </a:lnTo>
                  <a:lnTo>
                    <a:pt x="2475395" y="131775"/>
                  </a:lnTo>
                  <a:lnTo>
                    <a:pt x="2472740" y="131775"/>
                  </a:lnTo>
                  <a:lnTo>
                    <a:pt x="2472740" y="233375"/>
                  </a:lnTo>
                  <a:lnTo>
                    <a:pt x="2470924" y="233375"/>
                  </a:lnTo>
                  <a:lnTo>
                    <a:pt x="2470924" y="1935175"/>
                  </a:lnTo>
                  <a:lnTo>
                    <a:pt x="2464574" y="1935175"/>
                  </a:lnTo>
                  <a:lnTo>
                    <a:pt x="2464320" y="1947875"/>
                  </a:lnTo>
                  <a:lnTo>
                    <a:pt x="2460282" y="1935175"/>
                  </a:lnTo>
                  <a:lnTo>
                    <a:pt x="2464574" y="1935175"/>
                  </a:lnTo>
                  <a:lnTo>
                    <a:pt x="2467038" y="1922475"/>
                  </a:lnTo>
                  <a:lnTo>
                    <a:pt x="2470454" y="1922475"/>
                  </a:lnTo>
                  <a:lnTo>
                    <a:pt x="2470924" y="1935175"/>
                  </a:lnTo>
                  <a:lnTo>
                    <a:pt x="2470924" y="233375"/>
                  </a:lnTo>
                  <a:lnTo>
                    <a:pt x="2460714" y="233375"/>
                  </a:lnTo>
                  <a:lnTo>
                    <a:pt x="2463685" y="220675"/>
                  </a:lnTo>
                  <a:lnTo>
                    <a:pt x="2467660" y="220675"/>
                  </a:lnTo>
                  <a:lnTo>
                    <a:pt x="2472740" y="233375"/>
                  </a:lnTo>
                  <a:lnTo>
                    <a:pt x="2472740" y="131775"/>
                  </a:lnTo>
                  <a:lnTo>
                    <a:pt x="2466683" y="131775"/>
                  </a:lnTo>
                  <a:lnTo>
                    <a:pt x="2466441" y="119075"/>
                  </a:lnTo>
                  <a:lnTo>
                    <a:pt x="2465311" y="119075"/>
                  </a:lnTo>
                  <a:lnTo>
                    <a:pt x="2465311" y="182575"/>
                  </a:lnTo>
                  <a:lnTo>
                    <a:pt x="2459469" y="182575"/>
                  </a:lnTo>
                  <a:lnTo>
                    <a:pt x="2459469" y="1935175"/>
                  </a:lnTo>
                  <a:lnTo>
                    <a:pt x="2448471" y="1935175"/>
                  </a:lnTo>
                  <a:lnTo>
                    <a:pt x="2453436" y="1922475"/>
                  </a:lnTo>
                  <a:lnTo>
                    <a:pt x="2459469" y="1935175"/>
                  </a:lnTo>
                  <a:lnTo>
                    <a:pt x="2459469" y="182575"/>
                  </a:lnTo>
                  <a:lnTo>
                    <a:pt x="2451354" y="182575"/>
                  </a:lnTo>
                  <a:lnTo>
                    <a:pt x="2457323" y="169875"/>
                  </a:lnTo>
                  <a:lnTo>
                    <a:pt x="2465311" y="182575"/>
                  </a:lnTo>
                  <a:lnTo>
                    <a:pt x="2465311" y="119075"/>
                  </a:lnTo>
                  <a:lnTo>
                    <a:pt x="2458224" y="119075"/>
                  </a:lnTo>
                  <a:lnTo>
                    <a:pt x="2456294" y="131775"/>
                  </a:lnTo>
                  <a:lnTo>
                    <a:pt x="2444775" y="131775"/>
                  </a:lnTo>
                  <a:lnTo>
                    <a:pt x="2444508" y="119075"/>
                  </a:lnTo>
                  <a:lnTo>
                    <a:pt x="2444458" y="1960575"/>
                  </a:lnTo>
                  <a:lnTo>
                    <a:pt x="2437168" y="1960575"/>
                  </a:lnTo>
                  <a:lnTo>
                    <a:pt x="2441702" y="1947875"/>
                  </a:lnTo>
                  <a:lnTo>
                    <a:pt x="2442629" y="1947875"/>
                  </a:lnTo>
                  <a:lnTo>
                    <a:pt x="2444458" y="1960575"/>
                  </a:lnTo>
                  <a:lnTo>
                    <a:pt x="2444458" y="119075"/>
                  </a:lnTo>
                  <a:lnTo>
                    <a:pt x="2420836" y="119075"/>
                  </a:lnTo>
                  <a:lnTo>
                    <a:pt x="2415032" y="131775"/>
                  </a:lnTo>
                  <a:lnTo>
                    <a:pt x="2421610" y="131775"/>
                  </a:lnTo>
                  <a:lnTo>
                    <a:pt x="2415959" y="144475"/>
                  </a:lnTo>
                  <a:lnTo>
                    <a:pt x="2407526" y="131775"/>
                  </a:lnTo>
                  <a:lnTo>
                    <a:pt x="2411234" y="131775"/>
                  </a:lnTo>
                  <a:lnTo>
                    <a:pt x="2408644" y="119075"/>
                  </a:lnTo>
                  <a:lnTo>
                    <a:pt x="2406916" y="119075"/>
                  </a:lnTo>
                  <a:lnTo>
                    <a:pt x="2406916" y="1947875"/>
                  </a:lnTo>
                  <a:lnTo>
                    <a:pt x="2403398" y="1960575"/>
                  </a:lnTo>
                  <a:lnTo>
                    <a:pt x="2388946" y="1960575"/>
                  </a:lnTo>
                  <a:lnTo>
                    <a:pt x="2390864" y="1947875"/>
                  </a:lnTo>
                  <a:lnTo>
                    <a:pt x="2406916" y="1947875"/>
                  </a:lnTo>
                  <a:lnTo>
                    <a:pt x="2406916" y="119075"/>
                  </a:lnTo>
                  <a:lnTo>
                    <a:pt x="2404719" y="119075"/>
                  </a:lnTo>
                  <a:lnTo>
                    <a:pt x="2404364" y="106375"/>
                  </a:lnTo>
                  <a:lnTo>
                    <a:pt x="2401303" y="106375"/>
                  </a:lnTo>
                  <a:lnTo>
                    <a:pt x="2399309" y="93675"/>
                  </a:lnTo>
                  <a:lnTo>
                    <a:pt x="2389860" y="93675"/>
                  </a:lnTo>
                  <a:lnTo>
                    <a:pt x="2387739" y="106375"/>
                  </a:lnTo>
                  <a:lnTo>
                    <a:pt x="2397010" y="106375"/>
                  </a:lnTo>
                  <a:lnTo>
                    <a:pt x="2393658" y="119075"/>
                  </a:lnTo>
                  <a:lnTo>
                    <a:pt x="2396680" y="119075"/>
                  </a:lnTo>
                  <a:lnTo>
                    <a:pt x="2396769" y="131775"/>
                  </a:lnTo>
                  <a:lnTo>
                    <a:pt x="2396413" y="131775"/>
                  </a:lnTo>
                  <a:lnTo>
                    <a:pt x="2396045" y="144475"/>
                  </a:lnTo>
                  <a:lnTo>
                    <a:pt x="2395740" y="143243"/>
                  </a:lnTo>
                  <a:lnTo>
                    <a:pt x="2395740" y="182575"/>
                  </a:lnTo>
                  <a:lnTo>
                    <a:pt x="2380958" y="182575"/>
                  </a:lnTo>
                  <a:lnTo>
                    <a:pt x="2381262" y="157175"/>
                  </a:lnTo>
                  <a:lnTo>
                    <a:pt x="2392273" y="157175"/>
                  </a:lnTo>
                  <a:lnTo>
                    <a:pt x="2392070" y="169875"/>
                  </a:lnTo>
                  <a:lnTo>
                    <a:pt x="2391397" y="169875"/>
                  </a:lnTo>
                  <a:lnTo>
                    <a:pt x="2395740" y="182575"/>
                  </a:lnTo>
                  <a:lnTo>
                    <a:pt x="2395740" y="143243"/>
                  </a:lnTo>
                  <a:lnTo>
                    <a:pt x="2392921" y="131775"/>
                  </a:lnTo>
                  <a:lnTo>
                    <a:pt x="2388628" y="131775"/>
                  </a:lnTo>
                  <a:lnTo>
                    <a:pt x="2389479" y="119075"/>
                  </a:lnTo>
                  <a:lnTo>
                    <a:pt x="2383904" y="119075"/>
                  </a:lnTo>
                  <a:lnTo>
                    <a:pt x="2380399" y="131775"/>
                  </a:lnTo>
                  <a:lnTo>
                    <a:pt x="2370886" y="131775"/>
                  </a:lnTo>
                  <a:lnTo>
                    <a:pt x="2374735" y="119075"/>
                  </a:lnTo>
                  <a:lnTo>
                    <a:pt x="2372068" y="119075"/>
                  </a:lnTo>
                  <a:lnTo>
                    <a:pt x="2367153" y="106375"/>
                  </a:lnTo>
                  <a:lnTo>
                    <a:pt x="2364270" y="93675"/>
                  </a:lnTo>
                  <a:lnTo>
                    <a:pt x="2360485" y="93675"/>
                  </a:lnTo>
                  <a:lnTo>
                    <a:pt x="2357247" y="106375"/>
                  </a:lnTo>
                  <a:lnTo>
                    <a:pt x="2363025" y="106375"/>
                  </a:lnTo>
                  <a:lnTo>
                    <a:pt x="2363889" y="119075"/>
                  </a:lnTo>
                  <a:lnTo>
                    <a:pt x="2363305" y="119075"/>
                  </a:lnTo>
                  <a:lnTo>
                    <a:pt x="2363305" y="131775"/>
                  </a:lnTo>
                  <a:lnTo>
                    <a:pt x="2362784" y="133743"/>
                  </a:lnTo>
                  <a:lnTo>
                    <a:pt x="2362784" y="169875"/>
                  </a:lnTo>
                  <a:lnTo>
                    <a:pt x="2361717" y="182575"/>
                  </a:lnTo>
                  <a:lnTo>
                    <a:pt x="2347887" y="182575"/>
                  </a:lnTo>
                  <a:lnTo>
                    <a:pt x="2348890" y="169875"/>
                  </a:lnTo>
                  <a:lnTo>
                    <a:pt x="2362784" y="169875"/>
                  </a:lnTo>
                  <a:lnTo>
                    <a:pt x="2362784" y="133743"/>
                  </a:lnTo>
                  <a:lnTo>
                    <a:pt x="2359926" y="144475"/>
                  </a:lnTo>
                  <a:lnTo>
                    <a:pt x="2355304" y="144475"/>
                  </a:lnTo>
                  <a:lnTo>
                    <a:pt x="2350071" y="131775"/>
                  </a:lnTo>
                  <a:lnTo>
                    <a:pt x="2363305" y="131775"/>
                  </a:lnTo>
                  <a:lnTo>
                    <a:pt x="2363305" y="119075"/>
                  </a:lnTo>
                  <a:lnTo>
                    <a:pt x="2341765" y="119075"/>
                  </a:lnTo>
                  <a:lnTo>
                    <a:pt x="2342451" y="106375"/>
                  </a:lnTo>
                  <a:lnTo>
                    <a:pt x="2340508" y="106375"/>
                  </a:lnTo>
                  <a:lnTo>
                    <a:pt x="2340508" y="182575"/>
                  </a:lnTo>
                  <a:lnTo>
                    <a:pt x="2335326" y="182575"/>
                  </a:lnTo>
                  <a:lnTo>
                    <a:pt x="2322118" y="182575"/>
                  </a:lnTo>
                  <a:lnTo>
                    <a:pt x="2323757" y="169875"/>
                  </a:lnTo>
                  <a:lnTo>
                    <a:pt x="2335326" y="182575"/>
                  </a:lnTo>
                  <a:lnTo>
                    <a:pt x="2336952" y="169875"/>
                  </a:lnTo>
                  <a:lnTo>
                    <a:pt x="2340508" y="182575"/>
                  </a:lnTo>
                  <a:lnTo>
                    <a:pt x="2340508" y="106375"/>
                  </a:lnTo>
                  <a:lnTo>
                    <a:pt x="2338184" y="106375"/>
                  </a:lnTo>
                  <a:lnTo>
                    <a:pt x="2338425" y="119075"/>
                  </a:lnTo>
                  <a:lnTo>
                    <a:pt x="2334298" y="119075"/>
                  </a:lnTo>
                  <a:lnTo>
                    <a:pt x="2334145" y="131775"/>
                  </a:lnTo>
                  <a:lnTo>
                    <a:pt x="2330119" y="131775"/>
                  </a:lnTo>
                  <a:lnTo>
                    <a:pt x="2329967" y="144475"/>
                  </a:lnTo>
                  <a:lnTo>
                    <a:pt x="2322703" y="144475"/>
                  </a:lnTo>
                  <a:lnTo>
                    <a:pt x="2322893" y="131775"/>
                  </a:lnTo>
                  <a:lnTo>
                    <a:pt x="2327745" y="131775"/>
                  </a:lnTo>
                  <a:lnTo>
                    <a:pt x="2326944" y="119075"/>
                  </a:lnTo>
                  <a:lnTo>
                    <a:pt x="2324493" y="119075"/>
                  </a:lnTo>
                  <a:lnTo>
                    <a:pt x="2310638" y="106375"/>
                  </a:lnTo>
                  <a:lnTo>
                    <a:pt x="2303856" y="106375"/>
                  </a:lnTo>
                  <a:lnTo>
                    <a:pt x="2303856" y="182575"/>
                  </a:lnTo>
                  <a:lnTo>
                    <a:pt x="2289911" y="182575"/>
                  </a:lnTo>
                  <a:lnTo>
                    <a:pt x="2292769" y="169875"/>
                  </a:lnTo>
                  <a:lnTo>
                    <a:pt x="2303856" y="182575"/>
                  </a:lnTo>
                  <a:lnTo>
                    <a:pt x="2303856" y="106375"/>
                  </a:lnTo>
                  <a:lnTo>
                    <a:pt x="2289886" y="106375"/>
                  </a:lnTo>
                  <a:lnTo>
                    <a:pt x="2289886" y="119075"/>
                  </a:lnTo>
                  <a:lnTo>
                    <a:pt x="2289721" y="131775"/>
                  </a:lnTo>
                  <a:lnTo>
                    <a:pt x="2285314" y="119075"/>
                  </a:lnTo>
                  <a:lnTo>
                    <a:pt x="2282456" y="131775"/>
                  </a:lnTo>
                  <a:lnTo>
                    <a:pt x="2289657" y="131775"/>
                  </a:lnTo>
                  <a:lnTo>
                    <a:pt x="2289492" y="144475"/>
                  </a:lnTo>
                  <a:lnTo>
                    <a:pt x="2282228" y="144475"/>
                  </a:lnTo>
                  <a:lnTo>
                    <a:pt x="2282355" y="131775"/>
                  </a:lnTo>
                  <a:lnTo>
                    <a:pt x="2282583" y="119075"/>
                  </a:lnTo>
                  <a:lnTo>
                    <a:pt x="2285314" y="119075"/>
                  </a:lnTo>
                  <a:lnTo>
                    <a:pt x="2289886" y="119075"/>
                  </a:lnTo>
                  <a:lnTo>
                    <a:pt x="2289886" y="106375"/>
                  </a:lnTo>
                  <a:lnTo>
                    <a:pt x="2279243" y="106375"/>
                  </a:lnTo>
                  <a:lnTo>
                    <a:pt x="2279612" y="131775"/>
                  </a:lnTo>
                  <a:lnTo>
                    <a:pt x="2275319" y="131775"/>
                  </a:lnTo>
                  <a:lnTo>
                    <a:pt x="2272080" y="119075"/>
                  </a:lnTo>
                  <a:lnTo>
                    <a:pt x="2264092" y="119075"/>
                  </a:lnTo>
                  <a:lnTo>
                    <a:pt x="2261336" y="131775"/>
                  </a:lnTo>
                  <a:lnTo>
                    <a:pt x="2253704" y="131775"/>
                  </a:lnTo>
                  <a:lnTo>
                    <a:pt x="2256409" y="144475"/>
                  </a:lnTo>
                  <a:lnTo>
                    <a:pt x="2255951" y="144475"/>
                  </a:lnTo>
                  <a:lnTo>
                    <a:pt x="2255951" y="182575"/>
                  </a:lnTo>
                  <a:lnTo>
                    <a:pt x="2247239" y="182575"/>
                  </a:lnTo>
                  <a:lnTo>
                    <a:pt x="2245182" y="169875"/>
                  </a:lnTo>
                  <a:lnTo>
                    <a:pt x="2254796" y="169875"/>
                  </a:lnTo>
                  <a:lnTo>
                    <a:pt x="2255951" y="182575"/>
                  </a:lnTo>
                  <a:lnTo>
                    <a:pt x="2255951" y="144475"/>
                  </a:lnTo>
                  <a:lnTo>
                    <a:pt x="2247900" y="144475"/>
                  </a:lnTo>
                  <a:lnTo>
                    <a:pt x="2246528" y="131775"/>
                  </a:lnTo>
                  <a:lnTo>
                    <a:pt x="2250770" y="131775"/>
                  </a:lnTo>
                  <a:lnTo>
                    <a:pt x="2254288" y="119075"/>
                  </a:lnTo>
                  <a:lnTo>
                    <a:pt x="2261527" y="119075"/>
                  </a:lnTo>
                  <a:lnTo>
                    <a:pt x="2260854" y="106375"/>
                  </a:lnTo>
                  <a:lnTo>
                    <a:pt x="2254770" y="106375"/>
                  </a:lnTo>
                  <a:lnTo>
                    <a:pt x="2248331" y="119075"/>
                  </a:lnTo>
                  <a:lnTo>
                    <a:pt x="2241689" y="119075"/>
                  </a:lnTo>
                  <a:lnTo>
                    <a:pt x="2241689" y="1935175"/>
                  </a:lnTo>
                  <a:lnTo>
                    <a:pt x="2236279" y="1935175"/>
                  </a:lnTo>
                  <a:lnTo>
                    <a:pt x="2236876" y="1922475"/>
                  </a:lnTo>
                  <a:lnTo>
                    <a:pt x="2241689" y="1935175"/>
                  </a:lnTo>
                  <a:lnTo>
                    <a:pt x="2241689" y="119075"/>
                  </a:lnTo>
                  <a:lnTo>
                    <a:pt x="2239124" y="119075"/>
                  </a:lnTo>
                  <a:lnTo>
                    <a:pt x="2239124" y="131775"/>
                  </a:lnTo>
                  <a:lnTo>
                    <a:pt x="2232583" y="144475"/>
                  </a:lnTo>
                  <a:lnTo>
                    <a:pt x="2226119" y="131775"/>
                  </a:lnTo>
                  <a:lnTo>
                    <a:pt x="2239124" y="131775"/>
                  </a:lnTo>
                  <a:lnTo>
                    <a:pt x="2239124" y="119075"/>
                  </a:lnTo>
                  <a:lnTo>
                    <a:pt x="2227592" y="119075"/>
                  </a:lnTo>
                  <a:lnTo>
                    <a:pt x="2225637" y="106375"/>
                  </a:lnTo>
                  <a:lnTo>
                    <a:pt x="2205545" y="106375"/>
                  </a:lnTo>
                  <a:lnTo>
                    <a:pt x="2201443" y="119075"/>
                  </a:lnTo>
                  <a:lnTo>
                    <a:pt x="2197417" y="119075"/>
                  </a:lnTo>
                  <a:lnTo>
                    <a:pt x="2191893" y="131775"/>
                  </a:lnTo>
                  <a:lnTo>
                    <a:pt x="2190280" y="129387"/>
                  </a:lnTo>
                  <a:lnTo>
                    <a:pt x="2190280" y="131775"/>
                  </a:lnTo>
                  <a:lnTo>
                    <a:pt x="2190153" y="144475"/>
                  </a:lnTo>
                  <a:lnTo>
                    <a:pt x="2182863" y="144475"/>
                  </a:lnTo>
                  <a:lnTo>
                    <a:pt x="2182990" y="131775"/>
                  </a:lnTo>
                  <a:lnTo>
                    <a:pt x="2190280" y="131775"/>
                  </a:lnTo>
                  <a:lnTo>
                    <a:pt x="2190280" y="129387"/>
                  </a:lnTo>
                  <a:lnTo>
                    <a:pt x="2183320" y="119075"/>
                  </a:lnTo>
                  <a:lnTo>
                    <a:pt x="2187130" y="119075"/>
                  </a:lnTo>
                  <a:lnTo>
                    <a:pt x="2186495" y="106375"/>
                  </a:lnTo>
                  <a:lnTo>
                    <a:pt x="2175129" y="106375"/>
                  </a:lnTo>
                  <a:lnTo>
                    <a:pt x="2172716" y="119075"/>
                  </a:lnTo>
                  <a:lnTo>
                    <a:pt x="2168461" y="119075"/>
                  </a:lnTo>
                  <a:lnTo>
                    <a:pt x="2168499" y="106375"/>
                  </a:lnTo>
                  <a:lnTo>
                    <a:pt x="2168220" y="106819"/>
                  </a:lnTo>
                  <a:lnTo>
                    <a:pt x="2168220" y="119075"/>
                  </a:lnTo>
                  <a:lnTo>
                    <a:pt x="2167458" y="131775"/>
                  </a:lnTo>
                  <a:lnTo>
                    <a:pt x="2161209" y="119075"/>
                  </a:lnTo>
                  <a:lnTo>
                    <a:pt x="2168220" y="119075"/>
                  </a:lnTo>
                  <a:lnTo>
                    <a:pt x="2168220" y="106819"/>
                  </a:lnTo>
                  <a:lnTo>
                    <a:pt x="2160308" y="119075"/>
                  </a:lnTo>
                  <a:lnTo>
                    <a:pt x="2163305" y="106375"/>
                  </a:lnTo>
                  <a:lnTo>
                    <a:pt x="2148421" y="106375"/>
                  </a:lnTo>
                  <a:lnTo>
                    <a:pt x="2148421" y="144475"/>
                  </a:lnTo>
                  <a:lnTo>
                    <a:pt x="2146681" y="157175"/>
                  </a:lnTo>
                  <a:lnTo>
                    <a:pt x="2142769" y="157175"/>
                  </a:lnTo>
                  <a:lnTo>
                    <a:pt x="2142312" y="144475"/>
                  </a:lnTo>
                  <a:lnTo>
                    <a:pt x="2148421" y="144475"/>
                  </a:lnTo>
                  <a:lnTo>
                    <a:pt x="2148421" y="106375"/>
                  </a:lnTo>
                  <a:lnTo>
                    <a:pt x="2145741" y="106375"/>
                  </a:lnTo>
                  <a:lnTo>
                    <a:pt x="2145741" y="131775"/>
                  </a:lnTo>
                  <a:lnTo>
                    <a:pt x="2142477" y="131775"/>
                  </a:lnTo>
                  <a:lnTo>
                    <a:pt x="2144204" y="119075"/>
                  </a:lnTo>
                  <a:lnTo>
                    <a:pt x="2145741" y="131775"/>
                  </a:lnTo>
                  <a:lnTo>
                    <a:pt x="2145741" y="106375"/>
                  </a:lnTo>
                  <a:lnTo>
                    <a:pt x="2134997" y="106375"/>
                  </a:lnTo>
                  <a:lnTo>
                    <a:pt x="2134997" y="144475"/>
                  </a:lnTo>
                  <a:lnTo>
                    <a:pt x="2133968" y="157175"/>
                  </a:lnTo>
                  <a:lnTo>
                    <a:pt x="2120150" y="157175"/>
                  </a:lnTo>
                  <a:lnTo>
                    <a:pt x="2122601" y="144475"/>
                  </a:lnTo>
                  <a:lnTo>
                    <a:pt x="2134997" y="144475"/>
                  </a:lnTo>
                  <a:lnTo>
                    <a:pt x="2134997" y="106375"/>
                  </a:lnTo>
                  <a:lnTo>
                    <a:pt x="2130260" y="106375"/>
                  </a:lnTo>
                  <a:lnTo>
                    <a:pt x="2130552" y="119075"/>
                  </a:lnTo>
                  <a:lnTo>
                    <a:pt x="2123706" y="119075"/>
                  </a:lnTo>
                  <a:lnTo>
                    <a:pt x="2124278" y="106375"/>
                  </a:lnTo>
                  <a:lnTo>
                    <a:pt x="2128037" y="106375"/>
                  </a:lnTo>
                  <a:lnTo>
                    <a:pt x="2127847" y="93675"/>
                  </a:lnTo>
                  <a:lnTo>
                    <a:pt x="2131237" y="93675"/>
                  </a:lnTo>
                  <a:lnTo>
                    <a:pt x="2131949" y="80975"/>
                  </a:lnTo>
                  <a:lnTo>
                    <a:pt x="2111832" y="80975"/>
                  </a:lnTo>
                  <a:lnTo>
                    <a:pt x="2115756" y="93675"/>
                  </a:lnTo>
                  <a:lnTo>
                    <a:pt x="2105622" y="93675"/>
                  </a:lnTo>
                  <a:lnTo>
                    <a:pt x="2105622" y="131775"/>
                  </a:lnTo>
                  <a:lnTo>
                    <a:pt x="2105444" y="144475"/>
                  </a:lnTo>
                  <a:lnTo>
                    <a:pt x="2098217" y="144475"/>
                  </a:lnTo>
                  <a:lnTo>
                    <a:pt x="2098357" y="131775"/>
                  </a:lnTo>
                  <a:lnTo>
                    <a:pt x="2105622" y="131775"/>
                  </a:lnTo>
                  <a:lnTo>
                    <a:pt x="2105622" y="93675"/>
                  </a:lnTo>
                  <a:lnTo>
                    <a:pt x="2094585" y="93675"/>
                  </a:lnTo>
                  <a:lnTo>
                    <a:pt x="2094585" y="131775"/>
                  </a:lnTo>
                  <a:lnTo>
                    <a:pt x="2094458" y="144475"/>
                  </a:lnTo>
                  <a:lnTo>
                    <a:pt x="2087206" y="144475"/>
                  </a:lnTo>
                  <a:lnTo>
                    <a:pt x="2087321" y="131775"/>
                  </a:lnTo>
                  <a:lnTo>
                    <a:pt x="2094585" y="131775"/>
                  </a:lnTo>
                  <a:lnTo>
                    <a:pt x="2094585" y="93675"/>
                  </a:lnTo>
                  <a:lnTo>
                    <a:pt x="2060702" y="93675"/>
                  </a:lnTo>
                  <a:lnTo>
                    <a:pt x="2060702" y="144475"/>
                  </a:lnTo>
                  <a:lnTo>
                    <a:pt x="2054059" y="144475"/>
                  </a:lnTo>
                  <a:lnTo>
                    <a:pt x="2047405" y="144475"/>
                  </a:lnTo>
                  <a:lnTo>
                    <a:pt x="2048370" y="131775"/>
                  </a:lnTo>
                  <a:lnTo>
                    <a:pt x="2054059" y="144475"/>
                  </a:lnTo>
                  <a:lnTo>
                    <a:pt x="2058339" y="131775"/>
                  </a:lnTo>
                  <a:lnTo>
                    <a:pt x="2060702" y="144475"/>
                  </a:lnTo>
                  <a:lnTo>
                    <a:pt x="2060702" y="93675"/>
                  </a:lnTo>
                  <a:lnTo>
                    <a:pt x="2015477" y="93675"/>
                  </a:lnTo>
                  <a:lnTo>
                    <a:pt x="2015477" y="131775"/>
                  </a:lnTo>
                  <a:lnTo>
                    <a:pt x="2010841" y="144475"/>
                  </a:lnTo>
                  <a:lnTo>
                    <a:pt x="2009876" y="144475"/>
                  </a:lnTo>
                  <a:lnTo>
                    <a:pt x="2008009" y="131775"/>
                  </a:lnTo>
                  <a:lnTo>
                    <a:pt x="2015477" y="131775"/>
                  </a:lnTo>
                  <a:lnTo>
                    <a:pt x="2015477" y="93675"/>
                  </a:lnTo>
                  <a:lnTo>
                    <a:pt x="2011730" y="93675"/>
                  </a:lnTo>
                  <a:lnTo>
                    <a:pt x="2008720" y="80975"/>
                  </a:lnTo>
                  <a:lnTo>
                    <a:pt x="2005215" y="80975"/>
                  </a:lnTo>
                  <a:lnTo>
                    <a:pt x="2000275" y="93675"/>
                  </a:lnTo>
                  <a:lnTo>
                    <a:pt x="1977605" y="93675"/>
                  </a:lnTo>
                  <a:lnTo>
                    <a:pt x="1966087" y="80975"/>
                  </a:lnTo>
                  <a:lnTo>
                    <a:pt x="1940356" y="80975"/>
                  </a:lnTo>
                  <a:lnTo>
                    <a:pt x="1940420" y="68275"/>
                  </a:lnTo>
                  <a:lnTo>
                    <a:pt x="1920570" y="68275"/>
                  </a:lnTo>
                  <a:lnTo>
                    <a:pt x="1920570" y="1947875"/>
                  </a:lnTo>
                  <a:lnTo>
                    <a:pt x="1919401" y="1960575"/>
                  </a:lnTo>
                  <a:lnTo>
                    <a:pt x="1909089" y="1960575"/>
                  </a:lnTo>
                  <a:lnTo>
                    <a:pt x="1909457" y="1947875"/>
                  </a:lnTo>
                  <a:lnTo>
                    <a:pt x="1905342" y="1947875"/>
                  </a:lnTo>
                  <a:lnTo>
                    <a:pt x="1906257" y="1935175"/>
                  </a:lnTo>
                  <a:lnTo>
                    <a:pt x="1912429" y="1947875"/>
                  </a:lnTo>
                  <a:lnTo>
                    <a:pt x="1920570" y="1947875"/>
                  </a:lnTo>
                  <a:lnTo>
                    <a:pt x="1920570" y="68275"/>
                  </a:lnTo>
                  <a:lnTo>
                    <a:pt x="1919909" y="68275"/>
                  </a:lnTo>
                  <a:lnTo>
                    <a:pt x="1919909" y="119075"/>
                  </a:lnTo>
                  <a:lnTo>
                    <a:pt x="1916074" y="119075"/>
                  </a:lnTo>
                  <a:lnTo>
                    <a:pt x="1916074" y="1922475"/>
                  </a:lnTo>
                  <a:lnTo>
                    <a:pt x="1916074" y="1935175"/>
                  </a:lnTo>
                  <a:lnTo>
                    <a:pt x="1908975" y="1935175"/>
                  </a:lnTo>
                  <a:lnTo>
                    <a:pt x="1909927" y="1922475"/>
                  </a:lnTo>
                  <a:lnTo>
                    <a:pt x="1916074" y="1922475"/>
                  </a:lnTo>
                  <a:lnTo>
                    <a:pt x="1916074" y="119075"/>
                  </a:lnTo>
                  <a:lnTo>
                    <a:pt x="1912442" y="119075"/>
                  </a:lnTo>
                  <a:lnTo>
                    <a:pt x="1917014" y="106375"/>
                  </a:lnTo>
                  <a:lnTo>
                    <a:pt x="1919909" y="119075"/>
                  </a:lnTo>
                  <a:lnTo>
                    <a:pt x="1919909" y="68275"/>
                  </a:lnTo>
                  <a:lnTo>
                    <a:pt x="1882673" y="68275"/>
                  </a:lnTo>
                  <a:lnTo>
                    <a:pt x="1877225" y="80975"/>
                  </a:lnTo>
                  <a:lnTo>
                    <a:pt x="1876653" y="80975"/>
                  </a:lnTo>
                  <a:lnTo>
                    <a:pt x="1876653" y="1960575"/>
                  </a:lnTo>
                  <a:lnTo>
                    <a:pt x="1869897" y="1960575"/>
                  </a:lnTo>
                  <a:lnTo>
                    <a:pt x="1866201" y="1947875"/>
                  </a:lnTo>
                  <a:lnTo>
                    <a:pt x="1872856" y="1947875"/>
                  </a:lnTo>
                  <a:lnTo>
                    <a:pt x="1876653" y="1960575"/>
                  </a:lnTo>
                  <a:lnTo>
                    <a:pt x="1876653" y="80975"/>
                  </a:lnTo>
                  <a:lnTo>
                    <a:pt x="1841119" y="80975"/>
                  </a:lnTo>
                  <a:lnTo>
                    <a:pt x="1838782" y="93675"/>
                  </a:lnTo>
                  <a:lnTo>
                    <a:pt x="1829587" y="80975"/>
                  </a:lnTo>
                  <a:lnTo>
                    <a:pt x="1815477" y="80975"/>
                  </a:lnTo>
                  <a:lnTo>
                    <a:pt x="1815477" y="1897075"/>
                  </a:lnTo>
                  <a:lnTo>
                    <a:pt x="1806295" y="1897075"/>
                  </a:lnTo>
                  <a:lnTo>
                    <a:pt x="1806168" y="1909775"/>
                  </a:lnTo>
                  <a:lnTo>
                    <a:pt x="1799158" y="1909775"/>
                  </a:lnTo>
                  <a:lnTo>
                    <a:pt x="1799285" y="1897075"/>
                  </a:lnTo>
                  <a:lnTo>
                    <a:pt x="1802803" y="1897075"/>
                  </a:lnTo>
                  <a:lnTo>
                    <a:pt x="1805965" y="1884375"/>
                  </a:lnTo>
                  <a:lnTo>
                    <a:pt x="1810410" y="1884375"/>
                  </a:lnTo>
                  <a:lnTo>
                    <a:pt x="1815477" y="1897075"/>
                  </a:lnTo>
                  <a:lnTo>
                    <a:pt x="1815477" y="80975"/>
                  </a:lnTo>
                  <a:lnTo>
                    <a:pt x="1795703" y="80975"/>
                  </a:lnTo>
                  <a:lnTo>
                    <a:pt x="1795703" y="1884375"/>
                  </a:lnTo>
                  <a:lnTo>
                    <a:pt x="1795157" y="1897075"/>
                  </a:lnTo>
                  <a:lnTo>
                    <a:pt x="1785086" y="1897075"/>
                  </a:lnTo>
                  <a:lnTo>
                    <a:pt x="1785683" y="1884375"/>
                  </a:lnTo>
                  <a:lnTo>
                    <a:pt x="1795703" y="1884375"/>
                  </a:lnTo>
                  <a:lnTo>
                    <a:pt x="1795703" y="80975"/>
                  </a:lnTo>
                  <a:lnTo>
                    <a:pt x="1764131" y="80975"/>
                  </a:lnTo>
                  <a:lnTo>
                    <a:pt x="1769313" y="68275"/>
                  </a:lnTo>
                  <a:lnTo>
                    <a:pt x="1739239" y="68275"/>
                  </a:lnTo>
                  <a:lnTo>
                    <a:pt x="1739239" y="1858975"/>
                  </a:lnTo>
                  <a:lnTo>
                    <a:pt x="1737639" y="1871675"/>
                  </a:lnTo>
                  <a:lnTo>
                    <a:pt x="1717027" y="1871675"/>
                  </a:lnTo>
                  <a:lnTo>
                    <a:pt x="1717027" y="1897075"/>
                  </a:lnTo>
                  <a:lnTo>
                    <a:pt x="1711807" y="1909775"/>
                  </a:lnTo>
                  <a:lnTo>
                    <a:pt x="1703717" y="1897075"/>
                  </a:lnTo>
                  <a:lnTo>
                    <a:pt x="1707451" y="1897075"/>
                  </a:lnTo>
                  <a:lnTo>
                    <a:pt x="1707311" y="1884375"/>
                  </a:lnTo>
                  <a:lnTo>
                    <a:pt x="1714398" y="1884375"/>
                  </a:lnTo>
                  <a:lnTo>
                    <a:pt x="1713750" y="1897075"/>
                  </a:lnTo>
                  <a:lnTo>
                    <a:pt x="1717027" y="1897075"/>
                  </a:lnTo>
                  <a:lnTo>
                    <a:pt x="1717027" y="1871675"/>
                  </a:lnTo>
                  <a:lnTo>
                    <a:pt x="1714423" y="1871675"/>
                  </a:lnTo>
                  <a:lnTo>
                    <a:pt x="1717103" y="1858975"/>
                  </a:lnTo>
                  <a:lnTo>
                    <a:pt x="1739239" y="1858975"/>
                  </a:lnTo>
                  <a:lnTo>
                    <a:pt x="1739239" y="68275"/>
                  </a:lnTo>
                  <a:lnTo>
                    <a:pt x="1726717" y="68275"/>
                  </a:lnTo>
                  <a:lnTo>
                    <a:pt x="1723809" y="80975"/>
                  </a:lnTo>
                  <a:lnTo>
                    <a:pt x="1718259" y="80975"/>
                  </a:lnTo>
                  <a:lnTo>
                    <a:pt x="1712429" y="68275"/>
                  </a:lnTo>
                  <a:lnTo>
                    <a:pt x="1700263" y="68275"/>
                  </a:lnTo>
                  <a:lnTo>
                    <a:pt x="1700263" y="1858975"/>
                  </a:lnTo>
                  <a:lnTo>
                    <a:pt x="1697075" y="1863750"/>
                  </a:lnTo>
                  <a:lnTo>
                    <a:pt x="1697075" y="1897075"/>
                  </a:lnTo>
                  <a:lnTo>
                    <a:pt x="1690662" y="1897075"/>
                  </a:lnTo>
                  <a:lnTo>
                    <a:pt x="1689646" y="1884375"/>
                  </a:lnTo>
                  <a:lnTo>
                    <a:pt x="1693011" y="1884375"/>
                  </a:lnTo>
                  <a:lnTo>
                    <a:pt x="1697075" y="1897075"/>
                  </a:lnTo>
                  <a:lnTo>
                    <a:pt x="1697075" y="1863750"/>
                  </a:lnTo>
                  <a:lnTo>
                    <a:pt x="1691779" y="1871675"/>
                  </a:lnTo>
                  <a:lnTo>
                    <a:pt x="1685239" y="1871675"/>
                  </a:lnTo>
                  <a:lnTo>
                    <a:pt x="1685239" y="1922475"/>
                  </a:lnTo>
                  <a:lnTo>
                    <a:pt x="1679079" y="1922475"/>
                  </a:lnTo>
                  <a:lnTo>
                    <a:pt x="1680298" y="1909775"/>
                  </a:lnTo>
                  <a:lnTo>
                    <a:pt x="1685239" y="1922475"/>
                  </a:lnTo>
                  <a:lnTo>
                    <a:pt x="1685239" y="1871675"/>
                  </a:lnTo>
                  <a:lnTo>
                    <a:pt x="1675498" y="1871675"/>
                  </a:lnTo>
                  <a:lnTo>
                    <a:pt x="1675498" y="1884375"/>
                  </a:lnTo>
                  <a:lnTo>
                    <a:pt x="1675485" y="1897075"/>
                  </a:lnTo>
                  <a:lnTo>
                    <a:pt x="1673783" y="1897075"/>
                  </a:lnTo>
                  <a:lnTo>
                    <a:pt x="1669389" y="1909775"/>
                  </a:lnTo>
                  <a:lnTo>
                    <a:pt x="1668411" y="1897075"/>
                  </a:lnTo>
                  <a:lnTo>
                    <a:pt x="1668437" y="1884375"/>
                  </a:lnTo>
                  <a:lnTo>
                    <a:pt x="1675498" y="1884375"/>
                  </a:lnTo>
                  <a:lnTo>
                    <a:pt x="1675498" y="1871675"/>
                  </a:lnTo>
                  <a:lnTo>
                    <a:pt x="1664538" y="1871675"/>
                  </a:lnTo>
                  <a:lnTo>
                    <a:pt x="1668449" y="1858975"/>
                  </a:lnTo>
                  <a:lnTo>
                    <a:pt x="1700263" y="1858975"/>
                  </a:lnTo>
                  <a:lnTo>
                    <a:pt x="1700263" y="68275"/>
                  </a:lnTo>
                  <a:lnTo>
                    <a:pt x="1659305" y="68275"/>
                  </a:lnTo>
                  <a:lnTo>
                    <a:pt x="1659305" y="1884375"/>
                  </a:lnTo>
                  <a:lnTo>
                    <a:pt x="1647202" y="1884375"/>
                  </a:lnTo>
                  <a:lnTo>
                    <a:pt x="1654403" y="1871675"/>
                  </a:lnTo>
                  <a:lnTo>
                    <a:pt x="1659305" y="1884375"/>
                  </a:lnTo>
                  <a:lnTo>
                    <a:pt x="1659305" y="68275"/>
                  </a:lnTo>
                  <a:lnTo>
                    <a:pt x="1584312" y="68275"/>
                  </a:lnTo>
                  <a:lnTo>
                    <a:pt x="1573441" y="55575"/>
                  </a:lnTo>
                  <a:lnTo>
                    <a:pt x="1562582" y="68275"/>
                  </a:lnTo>
                  <a:lnTo>
                    <a:pt x="1554911" y="68275"/>
                  </a:lnTo>
                  <a:lnTo>
                    <a:pt x="1554327" y="55575"/>
                  </a:lnTo>
                  <a:lnTo>
                    <a:pt x="1548155" y="68275"/>
                  </a:lnTo>
                  <a:lnTo>
                    <a:pt x="1543786" y="68275"/>
                  </a:lnTo>
                  <a:lnTo>
                    <a:pt x="1543621" y="55575"/>
                  </a:lnTo>
                  <a:lnTo>
                    <a:pt x="1536331" y="55575"/>
                  </a:lnTo>
                  <a:lnTo>
                    <a:pt x="1531429" y="68275"/>
                  </a:lnTo>
                  <a:lnTo>
                    <a:pt x="1522641" y="68275"/>
                  </a:lnTo>
                  <a:lnTo>
                    <a:pt x="1517751" y="55575"/>
                  </a:lnTo>
                  <a:lnTo>
                    <a:pt x="1514157" y="68275"/>
                  </a:lnTo>
                  <a:lnTo>
                    <a:pt x="1498739" y="68275"/>
                  </a:lnTo>
                  <a:lnTo>
                    <a:pt x="1498739" y="1909775"/>
                  </a:lnTo>
                  <a:lnTo>
                    <a:pt x="1495247" y="1909775"/>
                  </a:lnTo>
                  <a:lnTo>
                    <a:pt x="1495856" y="1897075"/>
                  </a:lnTo>
                  <a:lnTo>
                    <a:pt x="1498739" y="1909775"/>
                  </a:lnTo>
                  <a:lnTo>
                    <a:pt x="1498739" y="68275"/>
                  </a:lnTo>
                  <a:lnTo>
                    <a:pt x="1488833" y="68275"/>
                  </a:lnTo>
                  <a:lnTo>
                    <a:pt x="1487614" y="55575"/>
                  </a:lnTo>
                  <a:lnTo>
                    <a:pt x="1480616" y="68275"/>
                  </a:lnTo>
                  <a:lnTo>
                    <a:pt x="1469504" y="68275"/>
                  </a:lnTo>
                  <a:lnTo>
                    <a:pt x="1468843" y="55575"/>
                  </a:lnTo>
                  <a:lnTo>
                    <a:pt x="1462735" y="68275"/>
                  </a:lnTo>
                  <a:lnTo>
                    <a:pt x="1432356" y="68275"/>
                  </a:lnTo>
                  <a:lnTo>
                    <a:pt x="1428343" y="55575"/>
                  </a:lnTo>
                  <a:lnTo>
                    <a:pt x="1399806" y="55575"/>
                  </a:lnTo>
                  <a:lnTo>
                    <a:pt x="1406321" y="68275"/>
                  </a:lnTo>
                  <a:lnTo>
                    <a:pt x="1404785" y="80975"/>
                  </a:lnTo>
                  <a:lnTo>
                    <a:pt x="1403121" y="68275"/>
                  </a:lnTo>
                  <a:lnTo>
                    <a:pt x="1398981" y="68275"/>
                  </a:lnTo>
                  <a:lnTo>
                    <a:pt x="1399806" y="55575"/>
                  </a:lnTo>
                  <a:lnTo>
                    <a:pt x="1306004" y="55575"/>
                  </a:lnTo>
                  <a:lnTo>
                    <a:pt x="1303782" y="68275"/>
                  </a:lnTo>
                  <a:lnTo>
                    <a:pt x="1288935" y="68275"/>
                  </a:lnTo>
                  <a:lnTo>
                    <a:pt x="1288935" y="1871675"/>
                  </a:lnTo>
                  <a:lnTo>
                    <a:pt x="1284630" y="1884375"/>
                  </a:lnTo>
                  <a:lnTo>
                    <a:pt x="1283639" y="1884375"/>
                  </a:lnTo>
                  <a:lnTo>
                    <a:pt x="1281785" y="1871675"/>
                  </a:lnTo>
                  <a:lnTo>
                    <a:pt x="1288935" y="1871675"/>
                  </a:lnTo>
                  <a:lnTo>
                    <a:pt x="1288935" y="68275"/>
                  </a:lnTo>
                  <a:lnTo>
                    <a:pt x="1280210" y="68275"/>
                  </a:lnTo>
                  <a:lnTo>
                    <a:pt x="1276896" y="62204"/>
                  </a:lnTo>
                  <a:lnTo>
                    <a:pt x="1276896" y="1909775"/>
                  </a:lnTo>
                  <a:lnTo>
                    <a:pt x="1271562" y="1909775"/>
                  </a:lnTo>
                  <a:lnTo>
                    <a:pt x="1275930" y="1897075"/>
                  </a:lnTo>
                  <a:lnTo>
                    <a:pt x="1276896" y="1909775"/>
                  </a:lnTo>
                  <a:lnTo>
                    <a:pt x="1276896" y="62204"/>
                  </a:lnTo>
                  <a:lnTo>
                    <a:pt x="1273276" y="55575"/>
                  </a:lnTo>
                  <a:lnTo>
                    <a:pt x="1257490" y="55575"/>
                  </a:lnTo>
                  <a:lnTo>
                    <a:pt x="1257490" y="1109675"/>
                  </a:lnTo>
                  <a:lnTo>
                    <a:pt x="1257452" y="1122375"/>
                  </a:lnTo>
                  <a:lnTo>
                    <a:pt x="1248168" y="1122375"/>
                  </a:lnTo>
                  <a:lnTo>
                    <a:pt x="1248168" y="1897075"/>
                  </a:lnTo>
                  <a:lnTo>
                    <a:pt x="1243850" y="1909775"/>
                  </a:lnTo>
                  <a:lnTo>
                    <a:pt x="1211389" y="1909775"/>
                  </a:lnTo>
                  <a:lnTo>
                    <a:pt x="1211199" y="1897075"/>
                  </a:lnTo>
                  <a:lnTo>
                    <a:pt x="1248168" y="1897075"/>
                  </a:lnTo>
                  <a:lnTo>
                    <a:pt x="1248168" y="1122375"/>
                  </a:lnTo>
                  <a:lnTo>
                    <a:pt x="1246670" y="1122375"/>
                  </a:lnTo>
                  <a:lnTo>
                    <a:pt x="1257490" y="1109675"/>
                  </a:lnTo>
                  <a:lnTo>
                    <a:pt x="1257490" y="55575"/>
                  </a:lnTo>
                  <a:lnTo>
                    <a:pt x="1232535" y="55575"/>
                  </a:lnTo>
                  <a:lnTo>
                    <a:pt x="1227899" y="68275"/>
                  </a:lnTo>
                  <a:lnTo>
                    <a:pt x="1226858" y="68275"/>
                  </a:lnTo>
                  <a:lnTo>
                    <a:pt x="1224889" y="55575"/>
                  </a:lnTo>
                  <a:lnTo>
                    <a:pt x="1219377" y="55575"/>
                  </a:lnTo>
                  <a:lnTo>
                    <a:pt x="1215567" y="68275"/>
                  </a:lnTo>
                  <a:lnTo>
                    <a:pt x="1211122" y="55575"/>
                  </a:lnTo>
                  <a:lnTo>
                    <a:pt x="1209357" y="55575"/>
                  </a:lnTo>
                  <a:lnTo>
                    <a:pt x="1207897" y="68275"/>
                  </a:lnTo>
                  <a:lnTo>
                    <a:pt x="1197876" y="68275"/>
                  </a:lnTo>
                  <a:lnTo>
                    <a:pt x="1194917" y="55575"/>
                  </a:lnTo>
                  <a:lnTo>
                    <a:pt x="1189304" y="55575"/>
                  </a:lnTo>
                  <a:lnTo>
                    <a:pt x="1169619" y="66065"/>
                  </a:lnTo>
                  <a:lnTo>
                    <a:pt x="1169619" y="1884375"/>
                  </a:lnTo>
                  <a:lnTo>
                    <a:pt x="1168222" y="1897075"/>
                  </a:lnTo>
                  <a:lnTo>
                    <a:pt x="1159116" y="1897075"/>
                  </a:lnTo>
                  <a:lnTo>
                    <a:pt x="1157554" y="1884375"/>
                  </a:lnTo>
                  <a:lnTo>
                    <a:pt x="1153452" y="1884375"/>
                  </a:lnTo>
                  <a:lnTo>
                    <a:pt x="1154734" y="1897075"/>
                  </a:lnTo>
                  <a:lnTo>
                    <a:pt x="1145260" y="1897075"/>
                  </a:lnTo>
                  <a:lnTo>
                    <a:pt x="1143393" y="1884375"/>
                  </a:lnTo>
                  <a:lnTo>
                    <a:pt x="1150124" y="1884375"/>
                  </a:lnTo>
                  <a:lnTo>
                    <a:pt x="1154976" y="1871675"/>
                  </a:lnTo>
                  <a:lnTo>
                    <a:pt x="1164399" y="1871675"/>
                  </a:lnTo>
                  <a:lnTo>
                    <a:pt x="1167282" y="1884375"/>
                  </a:lnTo>
                  <a:lnTo>
                    <a:pt x="1169619" y="1884375"/>
                  </a:lnTo>
                  <a:lnTo>
                    <a:pt x="1169619" y="66065"/>
                  </a:lnTo>
                  <a:lnTo>
                    <a:pt x="1165466" y="68275"/>
                  </a:lnTo>
                  <a:lnTo>
                    <a:pt x="1129690" y="68275"/>
                  </a:lnTo>
                  <a:lnTo>
                    <a:pt x="1129690" y="1897075"/>
                  </a:lnTo>
                  <a:lnTo>
                    <a:pt x="1101686" y="1897075"/>
                  </a:lnTo>
                  <a:lnTo>
                    <a:pt x="1106398" y="1884375"/>
                  </a:lnTo>
                  <a:lnTo>
                    <a:pt x="1123111" y="1884375"/>
                  </a:lnTo>
                  <a:lnTo>
                    <a:pt x="1129690" y="1897075"/>
                  </a:lnTo>
                  <a:lnTo>
                    <a:pt x="1129690" y="68275"/>
                  </a:lnTo>
                  <a:lnTo>
                    <a:pt x="1122184" y="68275"/>
                  </a:lnTo>
                  <a:lnTo>
                    <a:pt x="1122184" y="1871675"/>
                  </a:lnTo>
                  <a:lnTo>
                    <a:pt x="1118755" y="1871675"/>
                  </a:lnTo>
                  <a:lnTo>
                    <a:pt x="1119327" y="1858975"/>
                  </a:lnTo>
                  <a:lnTo>
                    <a:pt x="1122184" y="1871675"/>
                  </a:lnTo>
                  <a:lnTo>
                    <a:pt x="1122184" y="68275"/>
                  </a:lnTo>
                  <a:lnTo>
                    <a:pt x="1095349" y="68275"/>
                  </a:lnTo>
                  <a:lnTo>
                    <a:pt x="1092123" y="55575"/>
                  </a:lnTo>
                  <a:lnTo>
                    <a:pt x="1084148" y="55575"/>
                  </a:lnTo>
                  <a:lnTo>
                    <a:pt x="1081608" y="68275"/>
                  </a:lnTo>
                  <a:lnTo>
                    <a:pt x="1081417" y="67716"/>
                  </a:lnTo>
                  <a:lnTo>
                    <a:pt x="1081417" y="1909775"/>
                  </a:lnTo>
                  <a:lnTo>
                    <a:pt x="1081100" y="1922475"/>
                  </a:lnTo>
                  <a:lnTo>
                    <a:pt x="1070648" y="1922475"/>
                  </a:lnTo>
                  <a:lnTo>
                    <a:pt x="1070444" y="1909775"/>
                  </a:lnTo>
                  <a:lnTo>
                    <a:pt x="1081417" y="1909775"/>
                  </a:lnTo>
                  <a:lnTo>
                    <a:pt x="1081417" y="67716"/>
                  </a:lnTo>
                  <a:lnTo>
                    <a:pt x="1077302" y="55575"/>
                  </a:lnTo>
                  <a:lnTo>
                    <a:pt x="1073315" y="55575"/>
                  </a:lnTo>
                  <a:lnTo>
                    <a:pt x="1073315" y="1884375"/>
                  </a:lnTo>
                  <a:lnTo>
                    <a:pt x="1059421" y="1884375"/>
                  </a:lnTo>
                  <a:lnTo>
                    <a:pt x="1060145" y="1871675"/>
                  </a:lnTo>
                  <a:lnTo>
                    <a:pt x="1068578" y="1871675"/>
                  </a:lnTo>
                  <a:lnTo>
                    <a:pt x="1073315" y="1884375"/>
                  </a:lnTo>
                  <a:lnTo>
                    <a:pt x="1073315" y="55575"/>
                  </a:lnTo>
                  <a:lnTo>
                    <a:pt x="1072908" y="55575"/>
                  </a:lnTo>
                  <a:lnTo>
                    <a:pt x="1072667" y="52781"/>
                  </a:lnTo>
                  <a:lnTo>
                    <a:pt x="1067866" y="55575"/>
                  </a:lnTo>
                  <a:lnTo>
                    <a:pt x="1056144" y="55575"/>
                  </a:lnTo>
                  <a:lnTo>
                    <a:pt x="1046543" y="68275"/>
                  </a:lnTo>
                  <a:lnTo>
                    <a:pt x="1040447" y="59283"/>
                  </a:lnTo>
                  <a:lnTo>
                    <a:pt x="1041857" y="59524"/>
                  </a:lnTo>
                  <a:lnTo>
                    <a:pt x="1042644" y="53200"/>
                  </a:lnTo>
                  <a:lnTo>
                    <a:pt x="1038453" y="53911"/>
                  </a:lnTo>
                  <a:lnTo>
                    <a:pt x="1036662" y="46024"/>
                  </a:lnTo>
                  <a:lnTo>
                    <a:pt x="1035177" y="53314"/>
                  </a:lnTo>
                  <a:lnTo>
                    <a:pt x="1035227" y="55575"/>
                  </a:lnTo>
                  <a:lnTo>
                    <a:pt x="1031582" y="55575"/>
                  </a:lnTo>
                  <a:lnTo>
                    <a:pt x="1027671" y="68275"/>
                  </a:lnTo>
                  <a:lnTo>
                    <a:pt x="1020876" y="80975"/>
                  </a:lnTo>
                  <a:lnTo>
                    <a:pt x="1001598" y="80975"/>
                  </a:lnTo>
                  <a:lnTo>
                    <a:pt x="1002423" y="93675"/>
                  </a:lnTo>
                  <a:lnTo>
                    <a:pt x="997458" y="93675"/>
                  </a:lnTo>
                  <a:lnTo>
                    <a:pt x="997458" y="1109675"/>
                  </a:lnTo>
                  <a:lnTo>
                    <a:pt x="996683" y="1122375"/>
                  </a:lnTo>
                  <a:lnTo>
                    <a:pt x="990409" y="1109675"/>
                  </a:lnTo>
                  <a:lnTo>
                    <a:pt x="990244" y="1109675"/>
                  </a:lnTo>
                  <a:lnTo>
                    <a:pt x="991704" y="1096975"/>
                  </a:lnTo>
                  <a:lnTo>
                    <a:pt x="993444" y="1109675"/>
                  </a:lnTo>
                  <a:lnTo>
                    <a:pt x="997458" y="1109675"/>
                  </a:lnTo>
                  <a:lnTo>
                    <a:pt x="997458" y="93675"/>
                  </a:lnTo>
                  <a:lnTo>
                    <a:pt x="983678" y="93675"/>
                  </a:lnTo>
                  <a:lnTo>
                    <a:pt x="978725" y="102158"/>
                  </a:lnTo>
                  <a:lnTo>
                    <a:pt x="978725" y="1884375"/>
                  </a:lnTo>
                  <a:lnTo>
                    <a:pt x="971740" y="1884375"/>
                  </a:lnTo>
                  <a:lnTo>
                    <a:pt x="972426" y="1871675"/>
                  </a:lnTo>
                  <a:lnTo>
                    <a:pt x="978522" y="1871675"/>
                  </a:lnTo>
                  <a:lnTo>
                    <a:pt x="978725" y="1884375"/>
                  </a:lnTo>
                  <a:lnTo>
                    <a:pt x="978725" y="102158"/>
                  </a:lnTo>
                  <a:lnTo>
                    <a:pt x="976261" y="106375"/>
                  </a:lnTo>
                  <a:lnTo>
                    <a:pt x="971753" y="93675"/>
                  </a:lnTo>
                  <a:lnTo>
                    <a:pt x="962152" y="93675"/>
                  </a:lnTo>
                  <a:lnTo>
                    <a:pt x="962152" y="1998675"/>
                  </a:lnTo>
                  <a:lnTo>
                    <a:pt x="955014" y="1998675"/>
                  </a:lnTo>
                  <a:lnTo>
                    <a:pt x="959218" y="1985975"/>
                  </a:lnTo>
                  <a:lnTo>
                    <a:pt x="962152" y="1998675"/>
                  </a:lnTo>
                  <a:lnTo>
                    <a:pt x="962152" y="93675"/>
                  </a:lnTo>
                  <a:lnTo>
                    <a:pt x="953884" y="93675"/>
                  </a:lnTo>
                  <a:lnTo>
                    <a:pt x="953884" y="106375"/>
                  </a:lnTo>
                  <a:lnTo>
                    <a:pt x="953846" y="119075"/>
                  </a:lnTo>
                  <a:lnTo>
                    <a:pt x="949401" y="106375"/>
                  </a:lnTo>
                  <a:lnTo>
                    <a:pt x="946708" y="118135"/>
                  </a:lnTo>
                  <a:lnTo>
                    <a:pt x="946708" y="1096975"/>
                  </a:lnTo>
                  <a:lnTo>
                    <a:pt x="946251" y="1109675"/>
                  </a:lnTo>
                  <a:lnTo>
                    <a:pt x="935977" y="1109675"/>
                  </a:lnTo>
                  <a:lnTo>
                    <a:pt x="936498" y="1096975"/>
                  </a:lnTo>
                  <a:lnTo>
                    <a:pt x="946708" y="1096975"/>
                  </a:lnTo>
                  <a:lnTo>
                    <a:pt x="946708" y="118135"/>
                  </a:lnTo>
                  <a:lnTo>
                    <a:pt x="946492" y="119075"/>
                  </a:lnTo>
                  <a:lnTo>
                    <a:pt x="946518" y="106375"/>
                  </a:lnTo>
                  <a:lnTo>
                    <a:pt x="949401" y="106375"/>
                  </a:lnTo>
                  <a:lnTo>
                    <a:pt x="953884" y="106375"/>
                  </a:lnTo>
                  <a:lnTo>
                    <a:pt x="953884" y="93675"/>
                  </a:lnTo>
                  <a:lnTo>
                    <a:pt x="953706" y="93675"/>
                  </a:lnTo>
                  <a:lnTo>
                    <a:pt x="943305" y="106375"/>
                  </a:lnTo>
                  <a:lnTo>
                    <a:pt x="919149" y="106375"/>
                  </a:lnTo>
                  <a:lnTo>
                    <a:pt x="919149" y="1884375"/>
                  </a:lnTo>
                  <a:lnTo>
                    <a:pt x="914882" y="1897075"/>
                  </a:lnTo>
                  <a:lnTo>
                    <a:pt x="905459" y="1897075"/>
                  </a:lnTo>
                  <a:lnTo>
                    <a:pt x="901890" y="1884375"/>
                  </a:lnTo>
                  <a:lnTo>
                    <a:pt x="919149" y="1884375"/>
                  </a:lnTo>
                  <a:lnTo>
                    <a:pt x="919149" y="106375"/>
                  </a:lnTo>
                  <a:lnTo>
                    <a:pt x="915416" y="106375"/>
                  </a:lnTo>
                  <a:lnTo>
                    <a:pt x="916546" y="119075"/>
                  </a:lnTo>
                  <a:lnTo>
                    <a:pt x="910907" y="119075"/>
                  </a:lnTo>
                  <a:lnTo>
                    <a:pt x="915416" y="106375"/>
                  </a:lnTo>
                  <a:lnTo>
                    <a:pt x="895311" y="106375"/>
                  </a:lnTo>
                  <a:lnTo>
                    <a:pt x="895311" y="131775"/>
                  </a:lnTo>
                  <a:lnTo>
                    <a:pt x="892352" y="144475"/>
                  </a:lnTo>
                  <a:lnTo>
                    <a:pt x="883729" y="144475"/>
                  </a:lnTo>
                  <a:lnTo>
                    <a:pt x="881519" y="157175"/>
                  </a:lnTo>
                  <a:lnTo>
                    <a:pt x="873226" y="157175"/>
                  </a:lnTo>
                  <a:lnTo>
                    <a:pt x="873226" y="1046175"/>
                  </a:lnTo>
                  <a:lnTo>
                    <a:pt x="870280" y="1058875"/>
                  </a:lnTo>
                  <a:lnTo>
                    <a:pt x="869454" y="1054709"/>
                  </a:lnTo>
                  <a:lnTo>
                    <a:pt x="869454" y="1897075"/>
                  </a:lnTo>
                  <a:lnTo>
                    <a:pt x="865289" y="1909775"/>
                  </a:lnTo>
                  <a:lnTo>
                    <a:pt x="864273" y="1909775"/>
                  </a:lnTo>
                  <a:lnTo>
                    <a:pt x="862431" y="1897075"/>
                  </a:lnTo>
                  <a:lnTo>
                    <a:pt x="869454" y="1897075"/>
                  </a:lnTo>
                  <a:lnTo>
                    <a:pt x="869454" y="1054709"/>
                  </a:lnTo>
                  <a:lnTo>
                    <a:pt x="867765" y="1046175"/>
                  </a:lnTo>
                  <a:lnTo>
                    <a:pt x="873226" y="1046175"/>
                  </a:lnTo>
                  <a:lnTo>
                    <a:pt x="873226" y="157175"/>
                  </a:lnTo>
                  <a:lnTo>
                    <a:pt x="872604" y="157175"/>
                  </a:lnTo>
                  <a:lnTo>
                    <a:pt x="872553" y="144475"/>
                  </a:lnTo>
                  <a:lnTo>
                    <a:pt x="861847" y="144475"/>
                  </a:lnTo>
                  <a:lnTo>
                    <a:pt x="861847" y="1884375"/>
                  </a:lnTo>
                  <a:lnTo>
                    <a:pt x="854875" y="1884375"/>
                  </a:lnTo>
                  <a:lnTo>
                    <a:pt x="858989" y="1871675"/>
                  </a:lnTo>
                  <a:lnTo>
                    <a:pt x="860018" y="1871675"/>
                  </a:lnTo>
                  <a:lnTo>
                    <a:pt x="861847" y="1884375"/>
                  </a:lnTo>
                  <a:lnTo>
                    <a:pt x="861847" y="144475"/>
                  </a:lnTo>
                  <a:lnTo>
                    <a:pt x="860501" y="144475"/>
                  </a:lnTo>
                  <a:lnTo>
                    <a:pt x="868083" y="131775"/>
                  </a:lnTo>
                  <a:lnTo>
                    <a:pt x="895311" y="131775"/>
                  </a:lnTo>
                  <a:lnTo>
                    <a:pt x="895311" y="106375"/>
                  </a:lnTo>
                  <a:lnTo>
                    <a:pt x="893191" y="106375"/>
                  </a:lnTo>
                  <a:lnTo>
                    <a:pt x="880999" y="119075"/>
                  </a:lnTo>
                  <a:lnTo>
                    <a:pt x="868654" y="106375"/>
                  </a:lnTo>
                  <a:lnTo>
                    <a:pt x="860056" y="106375"/>
                  </a:lnTo>
                  <a:lnTo>
                    <a:pt x="861656" y="119075"/>
                  </a:lnTo>
                  <a:lnTo>
                    <a:pt x="853643" y="119075"/>
                  </a:lnTo>
                  <a:lnTo>
                    <a:pt x="856907" y="131775"/>
                  </a:lnTo>
                  <a:lnTo>
                    <a:pt x="849452" y="131775"/>
                  </a:lnTo>
                  <a:lnTo>
                    <a:pt x="849553" y="144475"/>
                  </a:lnTo>
                  <a:lnTo>
                    <a:pt x="843419" y="144475"/>
                  </a:lnTo>
                  <a:lnTo>
                    <a:pt x="843419" y="1897075"/>
                  </a:lnTo>
                  <a:lnTo>
                    <a:pt x="837857" y="1909775"/>
                  </a:lnTo>
                  <a:lnTo>
                    <a:pt x="827925" y="1909775"/>
                  </a:lnTo>
                  <a:lnTo>
                    <a:pt x="827925" y="1960575"/>
                  </a:lnTo>
                  <a:lnTo>
                    <a:pt x="816673" y="1960575"/>
                  </a:lnTo>
                  <a:lnTo>
                    <a:pt x="816673" y="1985975"/>
                  </a:lnTo>
                  <a:lnTo>
                    <a:pt x="815644" y="1998675"/>
                  </a:lnTo>
                  <a:lnTo>
                    <a:pt x="808545" y="1998675"/>
                  </a:lnTo>
                  <a:lnTo>
                    <a:pt x="807554" y="1985975"/>
                  </a:lnTo>
                  <a:lnTo>
                    <a:pt x="816673" y="1985975"/>
                  </a:lnTo>
                  <a:lnTo>
                    <a:pt x="816673" y="1960575"/>
                  </a:lnTo>
                  <a:lnTo>
                    <a:pt x="803668" y="1960575"/>
                  </a:lnTo>
                  <a:lnTo>
                    <a:pt x="808253" y="1947875"/>
                  </a:lnTo>
                  <a:lnTo>
                    <a:pt x="825817" y="1947875"/>
                  </a:lnTo>
                  <a:lnTo>
                    <a:pt x="827925" y="1960575"/>
                  </a:lnTo>
                  <a:lnTo>
                    <a:pt x="827925" y="1909775"/>
                  </a:lnTo>
                  <a:lnTo>
                    <a:pt x="811517" y="1909775"/>
                  </a:lnTo>
                  <a:lnTo>
                    <a:pt x="804164" y="1897075"/>
                  </a:lnTo>
                  <a:lnTo>
                    <a:pt x="843419" y="1897075"/>
                  </a:lnTo>
                  <a:lnTo>
                    <a:pt x="843419" y="144475"/>
                  </a:lnTo>
                  <a:lnTo>
                    <a:pt x="842035" y="144475"/>
                  </a:lnTo>
                  <a:lnTo>
                    <a:pt x="842035" y="1706575"/>
                  </a:lnTo>
                  <a:lnTo>
                    <a:pt x="836193" y="1719275"/>
                  </a:lnTo>
                  <a:lnTo>
                    <a:pt x="829373" y="1719275"/>
                  </a:lnTo>
                  <a:lnTo>
                    <a:pt x="823861" y="1706575"/>
                  </a:lnTo>
                  <a:lnTo>
                    <a:pt x="842035" y="1706575"/>
                  </a:lnTo>
                  <a:lnTo>
                    <a:pt x="842035" y="144475"/>
                  </a:lnTo>
                  <a:lnTo>
                    <a:pt x="835964" y="144475"/>
                  </a:lnTo>
                  <a:lnTo>
                    <a:pt x="835964" y="881075"/>
                  </a:lnTo>
                  <a:lnTo>
                    <a:pt x="828700" y="881075"/>
                  </a:lnTo>
                  <a:lnTo>
                    <a:pt x="828421" y="868375"/>
                  </a:lnTo>
                  <a:lnTo>
                    <a:pt x="835685" y="868375"/>
                  </a:lnTo>
                  <a:lnTo>
                    <a:pt x="835964" y="881075"/>
                  </a:lnTo>
                  <a:lnTo>
                    <a:pt x="835964" y="144475"/>
                  </a:lnTo>
                  <a:lnTo>
                    <a:pt x="826427" y="144475"/>
                  </a:lnTo>
                  <a:lnTo>
                    <a:pt x="826427" y="931875"/>
                  </a:lnTo>
                  <a:lnTo>
                    <a:pt x="825969" y="944575"/>
                  </a:lnTo>
                  <a:lnTo>
                    <a:pt x="816851" y="944575"/>
                  </a:lnTo>
                  <a:lnTo>
                    <a:pt x="815505" y="931875"/>
                  </a:lnTo>
                  <a:lnTo>
                    <a:pt x="826427" y="931875"/>
                  </a:lnTo>
                  <a:lnTo>
                    <a:pt x="826427" y="144475"/>
                  </a:lnTo>
                  <a:lnTo>
                    <a:pt x="823163" y="144475"/>
                  </a:lnTo>
                  <a:lnTo>
                    <a:pt x="823163" y="169875"/>
                  </a:lnTo>
                  <a:lnTo>
                    <a:pt x="823074" y="881075"/>
                  </a:lnTo>
                  <a:lnTo>
                    <a:pt x="818680" y="881075"/>
                  </a:lnTo>
                  <a:lnTo>
                    <a:pt x="818680" y="906475"/>
                  </a:lnTo>
                  <a:lnTo>
                    <a:pt x="812939" y="906475"/>
                  </a:lnTo>
                  <a:lnTo>
                    <a:pt x="818108" y="893775"/>
                  </a:lnTo>
                  <a:lnTo>
                    <a:pt x="818680" y="906475"/>
                  </a:lnTo>
                  <a:lnTo>
                    <a:pt x="818680" y="881075"/>
                  </a:lnTo>
                  <a:lnTo>
                    <a:pt x="815594" y="881075"/>
                  </a:lnTo>
                  <a:lnTo>
                    <a:pt x="820039" y="868375"/>
                  </a:lnTo>
                  <a:lnTo>
                    <a:pt x="821080" y="868375"/>
                  </a:lnTo>
                  <a:lnTo>
                    <a:pt x="823074" y="881075"/>
                  </a:lnTo>
                  <a:lnTo>
                    <a:pt x="823074" y="169875"/>
                  </a:lnTo>
                  <a:lnTo>
                    <a:pt x="819861" y="169875"/>
                  </a:lnTo>
                  <a:lnTo>
                    <a:pt x="821359" y="157175"/>
                  </a:lnTo>
                  <a:lnTo>
                    <a:pt x="823163" y="169875"/>
                  </a:lnTo>
                  <a:lnTo>
                    <a:pt x="823163" y="144475"/>
                  </a:lnTo>
                  <a:lnTo>
                    <a:pt x="819188" y="144475"/>
                  </a:lnTo>
                  <a:lnTo>
                    <a:pt x="820724" y="157175"/>
                  </a:lnTo>
                  <a:lnTo>
                    <a:pt x="809294" y="157175"/>
                  </a:lnTo>
                  <a:lnTo>
                    <a:pt x="809294" y="1693875"/>
                  </a:lnTo>
                  <a:lnTo>
                    <a:pt x="804037" y="1693875"/>
                  </a:lnTo>
                  <a:lnTo>
                    <a:pt x="808291" y="1681175"/>
                  </a:lnTo>
                  <a:lnTo>
                    <a:pt x="809294" y="1693875"/>
                  </a:lnTo>
                  <a:lnTo>
                    <a:pt x="809294" y="157175"/>
                  </a:lnTo>
                  <a:lnTo>
                    <a:pt x="800519" y="157175"/>
                  </a:lnTo>
                  <a:lnTo>
                    <a:pt x="800227" y="144475"/>
                  </a:lnTo>
                  <a:lnTo>
                    <a:pt x="792797" y="144475"/>
                  </a:lnTo>
                  <a:lnTo>
                    <a:pt x="793559" y="157175"/>
                  </a:lnTo>
                  <a:lnTo>
                    <a:pt x="790930" y="157175"/>
                  </a:lnTo>
                  <a:lnTo>
                    <a:pt x="789406" y="169875"/>
                  </a:lnTo>
                  <a:lnTo>
                    <a:pt x="801243" y="169875"/>
                  </a:lnTo>
                  <a:lnTo>
                    <a:pt x="801154" y="881075"/>
                  </a:lnTo>
                  <a:lnTo>
                    <a:pt x="799985" y="881075"/>
                  </a:lnTo>
                  <a:lnTo>
                    <a:pt x="799985" y="906475"/>
                  </a:lnTo>
                  <a:lnTo>
                    <a:pt x="796366" y="906475"/>
                  </a:lnTo>
                  <a:lnTo>
                    <a:pt x="796366" y="1071575"/>
                  </a:lnTo>
                  <a:lnTo>
                    <a:pt x="795223" y="1076464"/>
                  </a:lnTo>
                  <a:lnTo>
                    <a:pt x="795223" y="1693875"/>
                  </a:lnTo>
                  <a:lnTo>
                    <a:pt x="791006" y="1681175"/>
                  </a:lnTo>
                  <a:lnTo>
                    <a:pt x="788339" y="1693875"/>
                  </a:lnTo>
                  <a:lnTo>
                    <a:pt x="788263" y="1681175"/>
                  </a:lnTo>
                  <a:lnTo>
                    <a:pt x="791006" y="1681175"/>
                  </a:lnTo>
                  <a:lnTo>
                    <a:pt x="795134" y="1681175"/>
                  </a:lnTo>
                  <a:lnTo>
                    <a:pt x="795223" y="1693875"/>
                  </a:lnTo>
                  <a:lnTo>
                    <a:pt x="795223" y="1076464"/>
                  </a:lnTo>
                  <a:lnTo>
                    <a:pt x="793394" y="1084275"/>
                  </a:lnTo>
                  <a:lnTo>
                    <a:pt x="787158" y="1084275"/>
                  </a:lnTo>
                  <a:lnTo>
                    <a:pt x="788581" y="1071575"/>
                  </a:lnTo>
                  <a:lnTo>
                    <a:pt x="796366" y="1071575"/>
                  </a:lnTo>
                  <a:lnTo>
                    <a:pt x="796366" y="906475"/>
                  </a:lnTo>
                  <a:lnTo>
                    <a:pt x="787958" y="906475"/>
                  </a:lnTo>
                  <a:lnTo>
                    <a:pt x="783424" y="906475"/>
                  </a:lnTo>
                  <a:lnTo>
                    <a:pt x="783424" y="1071575"/>
                  </a:lnTo>
                  <a:lnTo>
                    <a:pt x="782815" y="1084275"/>
                  </a:lnTo>
                  <a:lnTo>
                    <a:pt x="774026" y="1084275"/>
                  </a:lnTo>
                  <a:lnTo>
                    <a:pt x="774026" y="1681175"/>
                  </a:lnTo>
                  <a:lnTo>
                    <a:pt x="769835" y="1681175"/>
                  </a:lnTo>
                  <a:lnTo>
                    <a:pt x="771690" y="1668475"/>
                  </a:lnTo>
                  <a:lnTo>
                    <a:pt x="774026" y="1681175"/>
                  </a:lnTo>
                  <a:lnTo>
                    <a:pt x="774026" y="1084275"/>
                  </a:lnTo>
                  <a:lnTo>
                    <a:pt x="769289" y="1084275"/>
                  </a:lnTo>
                  <a:lnTo>
                    <a:pt x="769886" y="1071575"/>
                  </a:lnTo>
                  <a:lnTo>
                    <a:pt x="783424" y="1071575"/>
                  </a:lnTo>
                  <a:lnTo>
                    <a:pt x="783424" y="906475"/>
                  </a:lnTo>
                  <a:lnTo>
                    <a:pt x="772388" y="906475"/>
                  </a:lnTo>
                  <a:lnTo>
                    <a:pt x="772388" y="931875"/>
                  </a:lnTo>
                  <a:lnTo>
                    <a:pt x="772134" y="944575"/>
                  </a:lnTo>
                  <a:lnTo>
                    <a:pt x="765035" y="944575"/>
                  </a:lnTo>
                  <a:lnTo>
                    <a:pt x="766991" y="957275"/>
                  </a:lnTo>
                  <a:lnTo>
                    <a:pt x="759574" y="957275"/>
                  </a:lnTo>
                  <a:lnTo>
                    <a:pt x="763968" y="944575"/>
                  </a:lnTo>
                  <a:lnTo>
                    <a:pt x="761085" y="944575"/>
                  </a:lnTo>
                  <a:lnTo>
                    <a:pt x="762812" y="931875"/>
                  </a:lnTo>
                  <a:lnTo>
                    <a:pt x="772388" y="931875"/>
                  </a:lnTo>
                  <a:lnTo>
                    <a:pt x="772388" y="906475"/>
                  </a:lnTo>
                  <a:lnTo>
                    <a:pt x="767219" y="906475"/>
                  </a:lnTo>
                  <a:lnTo>
                    <a:pt x="767168" y="893775"/>
                  </a:lnTo>
                  <a:lnTo>
                    <a:pt x="759028" y="893775"/>
                  </a:lnTo>
                  <a:lnTo>
                    <a:pt x="759790" y="906475"/>
                  </a:lnTo>
                  <a:lnTo>
                    <a:pt x="757821" y="906475"/>
                  </a:lnTo>
                  <a:lnTo>
                    <a:pt x="757821" y="1617675"/>
                  </a:lnTo>
                  <a:lnTo>
                    <a:pt x="754367" y="1617675"/>
                  </a:lnTo>
                  <a:lnTo>
                    <a:pt x="754862" y="1604975"/>
                  </a:lnTo>
                  <a:lnTo>
                    <a:pt x="757821" y="1617675"/>
                  </a:lnTo>
                  <a:lnTo>
                    <a:pt x="757821" y="906475"/>
                  </a:lnTo>
                  <a:lnTo>
                    <a:pt x="754849" y="906475"/>
                  </a:lnTo>
                  <a:lnTo>
                    <a:pt x="754849" y="1033475"/>
                  </a:lnTo>
                  <a:lnTo>
                    <a:pt x="747458" y="1033475"/>
                  </a:lnTo>
                  <a:lnTo>
                    <a:pt x="751852" y="1020775"/>
                  </a:lnTo>
                  <a:lnTo>
                    <a:pt x="752919" y="1020775"/>
                  </a:lnTo>
                  <a:lnTo>
                    <a:pt x="754849" y="1033475"/>
                  </a:lnTo>
                  <a:lnTo>
                    <a:pt x="754849" y="906475"/>
                  </a:lnTo>
                  <a:lnTo>
                    <a:pt x="753948" y="906475"/>
                  </a:lnTo>
                  <a:lnTo>
                    <a:pt x="753948" y="944575"/>
                  </a:lnTo>
                  <a:lnTo>
                    <a:pt x="746493" y="944575"/>
                  </a:lnTo>
                  <a:lnTo>
                    <a:pt x="746391" y="931875"/>
                  </a:lnTo>
                  <a:lnTo>
                    <a:pt x="753643" y="931875"/>
                  </a:lnTo>
                  <a:lnTo>
                    <a:pt x="753948" y="944575"/>
                  </a:lnTo>
                  <a:lnTo>
                    <a:pt x="753948" y="906475"/>
                  </a:lnTo>
                  <a:lnTo>
                    <a:pt x="741565" y="906475"/>
                  </a:lnTo>
                  <a:lnTo>
                    <a:pt x="744347" y="893775"/>
                  </a:lnTo>
                  <a:lnTo>
                    <a:pt x="754430" y="893775"/>
                  </a:lnTo>
                  <a:lnTo>
                    <a:pt x="755700" y="881075"/>
                  </a:lnTo>
                  <a:lnTo>
                    <a:pt x="740905" y="881075"/>
                  </a:lnTo>
                  <a:lnTo>
                    <a:pt x="746023" y="868375"/>
                  </a:lnTo>
                  <a:lnTo>
                    <a:pt x="773658" y="868375"/>
                  </a:lnTo>
                  <a:lnTo>
                    <a:pt x="779907" y="881075"/>
                  </a:lnTo>
                  <a:lnTo>
                    <a:pt x="792187" y="881075"/>
                  </a:lnTo>
                  <a:lnTo>
                    <a:pt x="792340" y="893775"/>
                  </a:lnTo>
                  <a:lnTo>
                    <a:pt x="785177" y="893775"/>
                  </a:lnTo>
                  <a:lnTo>
                    <a:pt x="787958" y="906475"/>
                  </a:lnTo>
                  <a:lnTo>
                    <a:pt x="794397" y="893775"/>
                  </a:lnTo>
                  <a:lnTo>
                    <a:pt x="799985" y="906475"/>
                  </a:lnTo>
                  <a:lnTo>
                    <a:pt x="799985" y="881075"/>
                  </a:lnTo>
                  <a:lnTo>
                    <a:pt x="793724" y="881075"/>
                  </a:lnTo>
                  <a:lnTo>
                    <a:pt x="798106" y="868375"/>
                  </a:lnTo>
                  <a:lnTo>
                    <a:pt x="799185" y="868375"/>
                  </a:lnTo>
                  <a:lnTo>
                    <a:pt x="801154" y="881075"/>
                  </a:lnTo>
                  <a:lnTo>
                    <a:pt x="801154" y="169926"/>
                  </a:lnTo>
                  <a:lnTo>
                    <a:pt x="778535" y="182575"/>
                  </a:lnTo>
                  <a:lnTo>
                    <a:pt x="775449" y="169875"/>
                  </a:lnTo>
                  <a:lnTo>
                    <a:pt x="774141" y="169875"/>
                  </a:lnTo>
                  <a:lnTo>
                    <a:pt x="774141" y="157175"/>
                  </a:lnTo>
                  <a:lnTo>
                    <a:pt x="762622" y="157175"/>
                  </a:lnTo>
                  <a:lnTo>
                    <a:pt x="755256" y="169875"/>
                  </a:lnTo>
                  <a:lnTo>
                    <a:pt x="748106" y="182575"/>
                  </a:lnTo>
                  <a:lnTo>
                    <a:pt x="741337" y="182575"/>
                  </a:lnTo>
                  <a:lnTo>
                    <a:pt x="741172" y="169875"/>
                  </a:lnTo>
                  <a:lnTo>
                    <a:pt x="732929" y="169875"/>
                  </a:lnTo>
                  <a:lnTo>
                    <a:pt x="732929" y="881075"/>
                  </a:lnTo>
                  <a:lnTo>
                    <a:pt x="730732" y="893775"/>
                  </a:lnTo>
                  <a:lnTo>
                    <a:pt x="726465" y="881075"/>
                  </a:lnTo>
                  <a:lnTo>
                    <a:pt x="726173" y="893775"/>
                  </a:lnTo>
                  <a:lnTo>
                    <a:pt x="730021" y="906475"/>
                  </a:lnTo>
                  <a:lnTo>
                    <a:pt x="716064" y="906475"/>
                  </a:lnTo>
                  <a:lnTo>
                    <a:pt x="716622" y="893775"/>
                  </a:lnTo>
                  <a:lnTo>
                    <a:pt x="712101" y="893775"/>
                  </a:lnTo>
                  <a:lnTo>
                    <a:pt x="714806" y="881075"/>
                  </a:lnTo>
                  <a:lnTo>
                    <a:pt x="712609" y="881075"/>
                  </a:lnTo>
                  <a:lnTo>
                    <a:pt x="711238" y="868375"/>
                  </a:lnTo>
                  <a:lnTo>
                    <a:pt x="730034" y="868375"/>
                  </a:lnTo>
                  <a:lnTo>
                    <a:pt x="726706" y="881075"/>
                  </a:lnTo>
                  <a:lnTo>
                    <a:pt x="732929" y="881075"/>
                  </a:lnTo>
                  <a:lnTo>
                    <a:pt x="732929" y="169875"/>
                  </a:lnTo>
                  <a:lnTo>
                    <a:pt x="722985" y="169875"/>
                  </a:lnTo>
                  <a:lnTo>
                    <a:pt x="718629" y="182575"/>
                  </a:lnTo>
                  <a:lnTo>
                    <a:pt x="722071" y="182575"/>
                  </a:lnTo>
                  <a:lnTo>
                    <a:pt x="717537" y="195275"/>
                  </a:lnTo>
                  <a:lnTo>
                    <a:pt x="707720" y="195275"/>
                  </a:lnTo>
                  <a:lnTo>
                    <a:pt x="707720" y="868375"/>
                  </a:lnTo>
                  <a:lnTo>
                    <a:pt x="705523" y="881075"/>
                  </a:lnTo>
                  <a:lnTo>
                    <a:pt x="700443" y="881075"/>
                  </a:lnTo>
                  <a:lnTo>
                    <a:pt x="700443" y="931875"/>
                  </a:lnTo>
                  <a:lnTo>
                    <a:pt x="698588" y="944575"/>
                  </a:lnTo>
                  <a:lnTo>
                    <a:pt x="691718" y="931875"/>
                  </a:lnTo>
                  <a:lnTo>
                    <a:pt x="700443" y="931875"/>
                  </a:lnTo>
                  <a:lnTo>
                    <a:pt x="700443" y="881075"/>
                  </a:lnTo>
                  <a:lnTo>
                    <a:pt x="683310" y="881075"/>
                  </a:lnTo>
                  <a:lnTo>
                    <a:pt x="680339" y="868375"/>
                  </a:lnTo>
                  <a:lnTo>
                    <a:pt x="707720" y="868375"/>
                  </a:lnTo>
                  <a:lnTo>
                    <a:pt x="707720" y="195275"/>
                  </a:lnTo>
                  <a:lnTo>
                    <a:pt x="689317" y="195275"/>
                  </a:lnTo>
                  <a:lnTo>
                    <a:pt x="688708" y="207975"/>
                  </a:lnTo>
                  <a:lnTo>
                    <a:pt x="674865" y="207975"/>
                  </a:lnTo>
                  <a:lnTo>
                    <a:pt x="674865" y="868375"/>
                  </a:lnTo>
                  <a:lnTo>
                    <a:pt x="671271" y="881075"/>
                  </a:lnTo>
                  <a:lnTo>
                    <a:pt x="667727" y="881075"/>
                  </a:lnTo>
                  <a:lnTo>
                    <a:pt x="667550" y="868375"/>
                  </a:lnTo>
                  <a:lnTo>
                    <a:pt x="674865" y="868375"/>
                  </a:lnTo>
                  <a:lnTo>
                    <a:pt x="674865" y="207975"/>
                  </a:lnTo>
                  <a:lnTo>
                    <a:pt x="660996" y="207975"/>
                  </a:lnTo>
                  <a:lnTo>
                    <a:pt x="660996" y="868375"/>
                  </a:lnTo>
                  <a:lnTo>
                    <a:pt x="652411" y="881075"/>
                  </a:lnTo>
                  <a:lnTo>
                    <a:pt x="653326" y="881075"/>
                  </a:lnTo>
                  <a:lnTo>
                    <a:pt x="649020" y="893775"/>
                  </a:lnTo>
                  <a:lnTo>
                    <a:pt x="624306" y="893775"/>
                  </a:lnTo>
                  <a:lnTo>
                    <a:pt x="625233" y="881075"/>
                  </a:lnTo>
                  <a:lnTo>
                    <a:pt x="640892" y="881075"/>
                  </a:lnTo>
                  <a:lnTo>
                    <a:pt x="641807" y="868375"/>
                  </a:lnTo>
                  <a:lnTo>
                    <a:pt x="660996" y="868375"/>
                  </a:lnTo>
                  <a:lnTo>
                    <a:pt x="660996" y="207975"/>
                  </a:lnTo>
                  <a:lnTo>
                    <a:pt x="660755" y="207975"/>
                  </a:lnTo>
                  <a:lnTo>
                    <a:pt x="657631" y="220675"/>
                  </a:lnTo>
                  <a:lnTo>
                    <a:pt x="651052" y="220675"/>
                  </a:lnTo>
                  <a:lnTo>
                    <a:pt x="653046" y="207975"/>
                  </a:lnTo>
                  <a:lnTo>
                    <a:pt x="651662" y="207975"/>
                  </a:lnTo>
                  <a:lnTo>
                    <a:pt x="648804" y="195275"/>
                  </a:lnTo>
                  <a:lnTo>
                    <a:pt x="651268" y="195275"/>
                  </a:lnTo>
                  <a:lnTo>
                    <a:pt x="651967" y="182575"/>
                  </a:lnTo>
                  <a:lnTo>
                    <a:pt x="660336" y="182575"/>
                  </a:lnTo>
                  <a:lnTo>
                    <a:pt x="659193" y="195275"/>
                  </a:lnTo>
                  <a:lnTo>
                    <a:pt x="675906" y="195275"/>
                  </a:lnTo>
                  <a:lnTo>
                    <a:pt x="682586" y="182575"/>
                  </a:lnTo>
                  <a:lnTo>
                    <a:pt x="710399" y="182575"/>
                  </a:lnTo>
                  <a:lnTo>
                    <a:pt x="704824" y="169875"/>
                  </a:lnTo>
                  <a:lnTo>
                    <a:pt x="657047" y="169875"/>
                  </a:lnTo>
                  <a:lnTo>
                    <a:pt x="651827" y="157175"/>
                  </a:lnTo>
                  <a:lnTo>
                    <a:pt x="647687" y="157175"/>
                  </a:lnTo>
                  <a:lnTo>
                    <a:pt x="647687" y="169875"/>
                  </a:lnTo>
                  <a:lnTo>
                    <a:pt x="643140" y="182575"/>
                  </a:lnTo>
                  <a:lnTo>
                    <a:pt x="642010" y="182575"/>
                  </a:lnTo>
                  <a:lnTo>
                    <a:pt x="640003" y="169875"/>
                  </a:lnTo>
                  <a:lnTo>
                    <a:pt x="647687" y="169875"/>
                  </a:lnTo>
                  <a:lnTo>
                    <a:pt x="647687" y="157175"/>
                  </a:lnTo>
                  <a:lnTo>
                    <a:pt x="634250" y="157175"/>
                  </a:lnTo>
                  <a:lnTo>
                    <a:pt x="634250" y="868375"/>
                  </a:lnTo>
                  <a:lnTo>
                    <a:pt x="630682" y="868375"/>
                  </a:lnTo>
                  <a:lnTo>
                    <a:pt x="631151" y="855675"/>
                  </a:lnTo>
                  <a:lnTo>
                    <a:pt x="634250" y="868375"/>
                  </a:lnTo>
                  <a:lnTo>
                    <a:pt x="634250" y="157175"/>
                  </a:lnTo>
                  <a:lnTo>
                    <a:pt x="631952" y="157175"/>
                  </a:lnTo>
                  <a:lnTo>
                    <a:pt x="631952" y="207975"/>
                  </a:lnTo>
                  <a:lnTo>
                    <a:pt x="631444" y="220675"/>
                  </a:lnTo>
                  <a:lnTo>
                    <a:pt x="628230" y="220675"/>
                  </a:lnTo>
                  <a:lnTo>
                    <a:pt x="628192" y="207975"/>
                  </a:lnTo>
                  <a:lnTo>
                    <a:pt x="631952" y="207975"/>
                  </a:lnTo>
                  <a:lnTo>
                    <a:pt x="631952" y="157175"/>
                  </a:lnTo>
                  <a:lnTo>
                    <a:pt x="630923" y="157175"/>
                  </a:lnTo>
                  <a:lnTo>
                    <a:pt x="630923" y="182575"/>
                  </a:lnTo>
                  <a:lnTo>
                    <a:pt x="630516" y="195275"/>
                  </a:lnTo>
                  <a:lnTo>
                    <a:pt x="627811" y="207975"/>
                  </a:lnTo>
                  <a:lnTo>
                    <a:pt x="623976" y="195275"/>
                  </a:lnTo>
                  <a:lnTo>
                    <a:pt x="617042" y="195275"/>
                  </a:lnTo>
                  <a:lnTo>
                    <a:pt x="617042" y="220675"/>
                  </a:lnTo>
                  <a:lnTo>
                    <a:pt x="612343" y="220675"/>
                  </a:lnTo>
                  <a:lnTo>
                    <a:pt x="612343" y="855675"/>
                  </a:lnTo>
                  <a:lnTo>
                    <a:pt x="611035" y="868375"/>
                  </a:lnTo>
                  <a:lnTo>
                    <a:pt x="604189" y="868375"/>
                  </a:lnTo>
                  <a:lnTo>
                    <a:pt x="604189" y="931875"/>
                  </a:lnTo>
                  <a:lnTo>
                    <a:pt x="602005" y="944575"/>
                  </a:lnTo>
                  <a:lnTo>
                    <a:pt x="598424" y="944575"/>
                  </a:lnTo>
                  <a:lnTo>
                    <a:pt x="597725" y="931875"/>
                  </a:lnTo>
                  <a:lnTo>
                    <a:pt x="604189" y="931875"/>
                  </a:lnTo>
                  <a:lnTo>
                    <a:pt x="604189" y="868375"/>
                  </a:lnTo>
                  <a:lnTo>
                    <a:pt x="603885" y="868375"/>
                  </a:lnTo>
                  <a:lnTo>
                    <a:pt x="605396" y="855675"/>
                  </a:lnTo>
                  <a:lnTo>
                    <a:pt x="612343" y="855675"/>
                  </a:lnTo>
                  <a:lnTo>
                    <a:pt x="612343" y="220675"/>
                  </a:lnTo>
                  <a:lnTo>
                    <a:pt x="601599" y="220675"/>
                  </a:lnTo>
                  <a:lnTo>
                    <a:pt x="601599" y="868375"/>
                  </a:lnTo>
                  <a:lnTo>
                    <a:pt x="600595" y="868375"/>
                  </a:lnTo>
                  <a:lnTo>
                    <a:pt x="600595" y="893775"/>
                  </a:lnTo>
                  <a:lnTo>
                    <a:pt x="593102" y="893775"/>
                  </a:lnTo>
                  <a:lnTo>
                    <a:pt x="597496" y="881075"/>
                  </a:lnTo>
                  <a:lnTo>
                    <a:pt x="600595" y="893775"/>
                  </a:lnTo>
                  <a:lnTo>
                    <a:pt x="600595" y="868375"/>
                  </a:lnTo>
                  <a:lnTo>
                    <a:pt x="594309" y="868375"/>
                  </a:lnTo>
                  <a:lnTo>
                    <a:pt x="593902" y="855675"/>
                  </a:lnTo>
                  <a:lnTo>
                    <a:pt x="601205" y="855675"/>
                  </a:lnTo>
                  <a:lnTo>
                    <a:pt x="601599" y="868375"/>
                  </a:lnTo>
                  <a:lnTo>
                    <a:pt x="601599" y="220675"/>
                  </a:lnTo>
                  <a:lnTo>
                    <a:pt x="598855" y="220675"/>
                  </a:lnTo>
                  <a:lnTo>
                    <a:pt x="597941" y="207975"/>
                  </a:lnTo>
                  <a:lnTo>
                    <a:pt x="594436" y="207975"/>
                  </a:lnTo>
                  <a:lnTo>
                    <a:pt x="591388" y="195275"/>
                  </a:lnTo>
                  <a:lnTo>
                    <a:pt x="582041" y="195275"/>
                  </a:lnTo>
                  <a:lnTo>
                    <a:pt x="585139" y="182575"/>
                  </a:lnTo>
                  <a:lnTo>
                    <a:pt x="604735" y="182575"/>
                  </a:lnTo>
                  <a:lnTo>
                    <a:pt x="604748" y="195275"/>
                  </a:lnTo>
                  <a:lnTo>
                    <a:pt x="603821" y="207975"/>
                  </a:lnTo>
                  <a:lnTo>
                    <a:pt x="612482" y="207975"/>
                  </a:lnTo>
                  <a:lnTo>
                    <a:pt x="617042" y="220675"/>
                  </a:lnTo>
                  <a:lnTo>
                    <a:pt x="617042" y="195275"/>
                  </a:lnTo>
                  <a:lnTo>
                    <a:pt x="611822" y="195275"/>
                  </a:lnTo>
                  <a:lnTo>
                    <a:pt x="614540" y="182575"/>
                  </a:lnTo>
                  <a:lnTo>
                    <a:pt x="630923" y="182575"/>
                  </a:lnTo>
                  <a:lnTo>
                    <a:pt x="630923" y="157175"/>
                  </a:lnTo>
                  <a:lnTo>
                    <a:pt x="578053" y="157175"/>
                  </a:lnTo>
                  <a:lnTo>
                    <a:pt x="578053" y="182575"/>
                  </a:lnTo>
                  <a:lnTo>
                    <a:pt x="567905" y="207975"/>
                  </a:lnTo>
                  <a:lnTo>
                    <a:pt x="553110" y="207975"/>
                  </a:lnTo>
                  <a:lnTo>
                    <a:pt x="553110" y="233375"/>
                  </a:lnTo>
                  <a:lnTo>
                    <a:pt x="545630" y="233375"/>
                  </a:lnTo>
                  <a:lnTo>
                    <a:pt x="545553" y="220675"/>
                  </a:lnTo>
                  <a:lnTo>
                    <a:pt x="552996" y="220675"/>
                  </a:lnTo>
                  <a:lnTo>
                    <a:pt x="553110" y="233375"/>
                  </a:lnTo>
                  <a:lnTo>
                    <a:pt x="553110" y="207975"/>
                  </a:lnTo>
                  <a:lnTo>
                    <a:pt x="539953" y="207975"/>
                  </a:lnTo>
                  <a:lnTo>
                    <a:pt x="539953" y="792175"/>
                  </a:lnTo>
                  <a:lnTo>
                    <a:pt x="539140" y="804875"/>
                  </a:lnTo>
                  <a:lnTo>
                    <a:pt x="537159" y="804875"/>
                  </a:lnTo>
                  <a:lnTo>
                    <a:pt x="537159" y="817575"/>
                  </a:lnTo>
                  <a:lnTo>
                    <a:pt x="536829" y="830275"/>
                  </a:lnTo>
                  <a:lnTo>
                    <a:pt x="530644" y="817575"/>
                  </a:lnTo>
                  <a:lnTo>
                    <a:pt x="537159" y="817575"/>
                  </a:lnTo>
                  <a:lnTo>
                    <a:pt x="537159" y="804875"/>
                  </a:lnTo>
                  <a:lnTo>
                    <a:pt x="532650" y="804875"/>
                  </a:lnTo>
                  <a:lnTo>
                    <a:pt x="539953" y="792175"/>
                  </a:lnTo>
                  <a:lnTo>
                    <a:pt x="539953" y="207975"/>
                  </a:lnTo>
                  <a:lnTo>
                    <a:pt x="539470" y="207975"/>
                  </a:lnTo>
                  <a:lnTo>
                    <a:pt x="541058" y="195275"/>
                  </a:lnTo>
                  <a:lnTo>
                    <a:pt x="551903" y="195275"/>
                  </a:lnTo>
                  <a:lnTo>
                    <a:pt x="562648" y="182575"/>
                  </a:lnTo>
                  <a:lnTo>
                    <a:pt x="578053" y="182575"/>
                  </a:lnTo>
                  <a:lnTo>
                    <a:pt x="578053" y="157175"/>
                  </a:lnTo>
                  <a:lnTo>
                    <a:pt x="569302" y="157175"/>
                  </a:lnTo>
                  <a:lnTo>
                    <a:pt x="568020" y="169875"/>
                  </a:lnTo>
                  <a:lnTo>
                    <a:pt x="559092" y="169875"/>
                  </a:lnTo>
                  <a:lnTo>
                    <a:pt x="557009" y="182575"/>
                  </a:lnTo>
                  <a:lnTo>
                    <a:pt x="537794" y="182575"/>
                  </a:lnTo>
                  <a:lnTo>
                    <a:pt x="537794" y="233375"/>
                  </a:lnTo>
                  <a:lnTo>
                    <a:pt x="504304" y="233375"/>
                  </a:lnTo>
                  <a:lnTo>
                    <a:pt x="505180" y="220675"/>
                  </a:lnTo>
                  <a:lnTo>
                    <a:pt x="517182" y="220675"/>
                  </a:lnTo>
                  <a:lnTo>
                    <a:pt x="514540" y="207975"/>
                  </a:lnTo>
                  <a:lnTo>
                    <a:pt x="519099" y="207975"/>
                  </a:lnTo>
                  <a:lnTo>
                    <a:pt x="517182" y="220675"/>
                  </a:lnTo>
                  <a:lnTo>
                    <a:pt x="534466" y="220675"/>
                  </a:lnTo>
                  <a:lnTo>
                    <a:pt x="537794" y="233375"/>
                  </a:lnTo>
                  <a:lnTo>
                    <a:pt x="537794" y="182575"/>
                  </a:lnTo>
                  <a:lnTo>
                    <a:pt x="537362" y="182575"/>
                  </a:lnTo>
                  <a:lnTo>
                    <a:pt x="537362" y="207975"/>
                  </a:lnTo>
                  <a:lnTo>
                    <a:pt x="525094" y="207975"/>
                  </a:lnTo>
                  <a:lnTo>
                    <a:pt x="527113" y="195275"/>
                  </a:lnTo>
                  <a:lnTo>
                    <a:pt x="536625" y="195275"/>
                  </a:lnTo>
                  <a:lnTo>
                    <a:pt x="537362" y="207975"/>
                  </a:lnTo>
                  <a:lnTo>
                    <a:pt x="537362" y="182575"/>
                  </a:lnTo>
                  <a:lnTo>
                    <a:pt x="534136" y="182575"/>
                  </a:lnTo>
                  <a:lnTo>
                    <a:pt x="528243" y="169875"/>
                  </a:lnTo>
                  <a:lnTo>
                    <a:pt x="525106" y="182575"/>
                  </a:lnTo>
                  <a:lnTo>
                    <a:pt x="526529" y="182575"/>
                  </a:lnTo>
                  <a:lnTo>
                    <a:pt x="521309" y="195275"/>
                  </a:lnTo>
                  <a:lnTo>
                    <a:pt x="521982" y="182575"/>
                  </a:lnTo>
                  <a:lnTo>
                    <a:pt x="517334" y="182575"/>
                  </a:lnTo>
                  <a:lnTo>
                    <a:pt x="516839" y="169875"/>
                  </a:lnTo>
                  <a:lnTo>
                    <a:pt x="510628" y="169875"/>
                  </a:lnTo>
                  <a:lnTo>
                    <a:pt x="506857" y="182575"/>
                  </a:lnTo>
                  <a:lnTo>
                    <a:pt x="513461" y="182575"/>
                  </a:lnTo>
                  <a:lnTo>
                    <a:pt x="513613" y="195275"/>
                  </a:lnTo>
                  <a:lnTo>
                    <a:pt x="503770" y="195275"/>
                  </a:lnTo>
                  <a:lnTo>
                    <a:pt x="503770" y="207975"/>
                  </a:lnTo>
                  <a:lnTo>
                    <a:pt x="503428" y="220675"/>
                  </a:lnTo>
                  <a:lnTo>
                    <a:pt x="500507" y="213055"/>
                  </a:lnTo>
                  <a:lnTo>
                    <a:pt x="500507" y="233375"/>
                  </a:lnTo>
                  <a:lnTo>
                    <a:pt x="494804" y="246075"/>
                  </a:lnTo>
                  <a:lnTo>
                    <a:pt x="491439" y="233375"/>
                  </a:lnTo>
                  <a:lnTo>
                    <a:pt x="500507" y="233375"/>
                  </a:lnTo>
                  <a:lnTo>
                    <a:pt x="500507" y="213055"/>
                  </a:lnTo>
                  <a:lnTo>
                    <a:pt x="498563" y="207975"/>
                  </a:lnTo>
                  <a:lnTo>
                    <a:pt x="503770" y="207975"/>
                  </a:lnTo>
                  <a:lnTo>
                    <a:pt x="503770" y="195275"/>
                  </a:lnTo>
                  <a:lnTo>
                    <a:pt x="499389" y="195275"/>
                  </a:lnTo>
                  <a:lnTo>
                    <a:pt x="498309" y="182575"/>
                  </a:lnTo>
                  <a:lnTo>
                    <a:pt x="498094" y="182575"/>
                  </a:lnTo>
                  <a:lnTo>
                    <a:pt x="495312" y="169875"/>
                  </a:lnTo>
                  <a:lnTo>
                    <a:pt x="489102" y="169875"/>
                  </a:lnTo>
                  <a:lnTo>
                    <a:pt x="490575" y="182575"/>
                  </a:lnTo>
                  <a:lnTo>
                    <a:pt x="480923" y="182575"/>
                  </a:lnTo>
                  <a:lnTo>
                    <a:pt x="489102" y="169875"/>
                  </a:lnTo>
                  <a:lnTo>
                    <a:pt x="479666" y="169875"/>
                  </a:lnTo>
                  <a:lnTo>
                    <a:pt x="475170" y="182575"/>
                  </a:lnTo>
                  <a:lnTo>
                    <a:pt x="424230" y="182575"/>
                  </a:lnTo>
                  <a:lnTo>
                    <a:pt x="420192" y="195275"/>
                  </a:lnTo>
                  <a:lnTo>
                    <a:pt x="458330" y="195275"/>
                  </a:lnTo>
                  <a:lnTo>
                    <a:pt x="465201" y="207975"/>
                  </a:lnTo>
                  <a:lnTo>
                    <a:pt x="460260" y="207975"/>
                  </a:lnTo>
                  <a:lnTo>
                    <a:pt x="458673" y="220675"/>
                  </a:lnTo>
                  <a:lnTo>
                    <a:pt x="458546" y="233375"/>
                  </a:lnTo>
                  <a:lnTo>
                    <a:pt x="473710" y="220675"/>
                  </a:lnTo>
                  <a:lnTo>
                    <a:pt x="467817" y="220675"/>
                  </a:lnTo>
                  <a:lnTo>
                    <a:pt x="468972" y="207975"/>
                  </a:lnTo>
                  <a:lnTo>
                    <a:pt x="476046" y="207975"/>
                  </a:lnTo>
                  <a:lnTo>
                    <a:pt x="477977" y="195275"/>
                  </a:lnTo>
                  <a:lnTo>
                    <a:pt x="489750" y="195275"/>
                  </a:lnTo>
                  <a:lnTo>
                    <a:pt x="492112" y="207975"/>
                  </a:lnTo>
                  <a:lnTo>
                    <a:pt x="491248" y="207975"/>
                  </a:lnTo>
                  <a:lnTo>
                    <a:pt x="492125" y="220675"/>
                  </a:lnTo>
                  <a:lnTo>
                    <a:pt x="473710" y="220675"/>
                  </a:lnTo>
                  <a:lnTo>
                    <a:pt x="470992" y="232498"/>
                  </a:lnTo>
                  <a:lnTo>
                    <a:pt x="470992" y="246075"/>
                  </a:lnTo>
                  <a:lnTo>
                    <a:pt x="466140" y="258775"/>
                  </a:lnTo>
                  <a:lnTo>
                    <a:pt x="448538" y="258775"/>
                  </a:lnTo>
                  <a:lnTo>
                    <a:pt x="448538" y="652475"/>
                  </a:lnTo>
                  <a:lnTo>
                    <a:pt x="442722" y="665175"/>
                  </a:lnTo>
                  <a:lnTo>
                    <a:pt x="426745" y="665175"/>
                  </a:lnTo>
                  <a:lnTo>
                    <a:pt x="431253" y="652475"/>
                  </a:lnTo>
                  <a:lnTo>
                    <a:pt x="448538" y="652475"/>
                  </a:lnTo>
                  <a:lnTo>
                    <a:pt x="448538" y="258775"/>
                  </a:lnTo>
                  <a:lnTo>
                    <a:pt x="444576" y="258775"/>
                  </a:lnTo>
                  <a:lnTo>
                    <a:pt x="449795" y="246075"/>
                  </a:lnTo>
                  <a:lnTo>
                    <a:pt x="470992" y="246075"/>
                  </a:lnTo>
                  <a:lnTo>
                    <a:pt x="470992" y="232498"/>
                  </a:lnTo>
                  <a:lnTo>
                    <a:pt x="470789" y="233375"/>
                  </a:lnTo>
                  <a:lnTo>
                    <a:pt x="458546" y="233375"/>
                  </a:lnTo>
                  <a:lnTo>
                    <a:pt x="448729" y="233375"/>
                  </a:lnTo>
                  <a:lnTo>
                    <a:pt x="442315" y="220675"/>
                  </a:lnTo>
                  <a:lnTo>
                    <a:pt x="437261" y="220675"/>
                  </a:lnTo>
                  <a:lnTo>
                    <a:pt x="437261" y="614375"/>
                  </a:lnTo>
                  <a:lnTo>
                    <a:pt x="429742" y="614375"/>
                  </a:lnTo>
                  <a:lnTo>
                    <a:pt x="434136" y="601675"/>
                  </a:lnTo>
                  <a:lnTo>
                    <a:pt x="437261" y="614375"/>
                  </a:lnTo>
                  <a:lnTo>
                    <a:pt x="437261" y="220675"/>
                  </a:lnTo>
                  <a:lnTo>
                    <a:pt x="424307" y="220675"/>
                  </a:lnTo>
                  <a:lnTo>
                    <a:pt x="426859" y="233375"/>
                  </a:lnTo>
                  <a:lnTo>
                    <a:pt x="424434" y="233375"/>
                  </a:lnTo>
                  <a:lnTo>
                    <a:pt x="424434" y="538175"/>
                  </a:lnTo>
                  <a:lnTo>
                    <a:pt x="424357" y="614375"/>
                  </a:lnTo>
                  <a:lnTo>
                    <a:pt x="420585" y="614375"/>
                  </a:lnTo>
                  <a:lnTo>
                    <a:pt x="420585" y="690575"/>
                  </a:lnTo>
                  <a:lnTo>
                    <a:pt x="398589" y="690575"/>
                  </a:lnTo>
                  <a:lnTo>
                    <a:pt x="407708" y="677875"/>
                  </a:lnTo>
                  <a:lnTo>
                    <a:pt x="415759" y="677875"/>
                  </a:lnTo>
                  <a:lnTo>
                    <a:pt x="420585" y="690575"/>
                  </a:lnTo>
                  <a:lnTo>
                    <a:pt x="420585" y="614375"/>
                  </a:lnTo>
                  <a:lnTo>
                    <a:pt x="410718" y="614375"/>
                  </a:lnTo>
                  <a:lnTo>
                    <a:pt x="416991" y="601675"/>
                  </a:lnTo>
                  <a:lnTo>
                    <a:pt x="422211" y="601675"/>
                  </a:lnTo>
                  <a:lnTo>
                    <a:pt x="424357" y="614375"/>
                  </a:lnTo>
                  <a:lnTo>
                    <a:pt x="424357" y="538175"/>
                  </a:lnTo>
                  <a:lnTo>
                    <a:pt x="409651" y="538175"/>
                  </a:lnTo>
                  <a:lnTo>
                    <a:pt x="407225" y="542086"/>
                  </a:lnTo>
                  <a:lnTo>
                    <a:pt x="407225" y="665175"/>
                  </a:lnTo>
                  <a:lnTo>
                    <a:pt x="396709" y="665175"/>
                  </a:lnTo>
                  <a:lnTo>
                    <a:pt x="400977" y="652475"/>
                  </a:lnTo>
                  <a:lnTo>
                    <a:pt x="404037" y="652475"/>
                  </a:lnTo>
                  <a:lnTo>
                    <a:pt x="407225" y="665175"/>
                  </a:lnTo>
                  <a:lnTo>
                    <a:pt x="407225" y="542086"/>
                  </a:lnTo>
                  <a:lnTo>
                    <a:pt x="401764" y="550875"/>
                  </a:lnTo>
                  <a:lnTo>
                    <a:pt x="399173" y="550875"/>
                  </a:lnTo>
                  <a:lnTo>
                    <a:pt x="399173" y="614375"/>
                  </a:lnTo>
                  <a:lnTo>
                    <a:pt x="387692" y="627075"/>
                  </a:lnTo>
                  <a:lnTo>
                    <a:pt x="335076" y="627075"/>
                  </a:lnTo>
                  <a:lnTo>
                    <a:pt x="317639" y="639775"/>
                  </a:lnTo>
                  <a:lnTo>
                    <a:pt x="279400" y="639775"/>
                  </a:lnTo>
                  <a:lnTo>
                    <a:pt x="292379" y="627075"/>
                  </a:lnTo>
                  <a:lnTo>
                    <a:pt x="334848" y="627075"/>
                  </a:lnTo>
                  <a:lnTo>
                    <a:pt x="339712" y="614375"/>
                  </a:lnTo>
                  <a:lnTo>
                    <a:pt x="399173" y="614375"/>
                  </a:lnTo>
                  <a:lnTo>
                    <a:pt x="399173" y="550875"/>
                  </a:lnTo>
                  <a:lnTo>
                    <a:pt x="391845" y="550875"/>
                  </a:lnTo>
                  <a:lnTo>
                    <a:pt x="391845" y="563575"/>
                  </a:lnTo>
                  <a:lnTo>
                    <a:pt x="391845" y="576275"/>
                  </a:lnTo>
                  <a:lnTo>
                    <a:pt x="373595" y="576275"/>
                  </a:lnTo>
                  <a:lnTo>
                    <a:pt x="373507" y="563575"/>
                  </a:lnTo>
                  <a:lnTo>
                    <a:pt x="338988" y="563575"/>
                  </a:lnTo>
                  <a:lnTo>
                    <a:pt x="338988" y="588975"/>
                  </a:lnTo>
                  <a:lnTo>
                    <a:pt x="328866" y="588975"/>
                  </a:lnTo>
                  <a:lnTo>
                    <a:pt x="336600" y="576275"/>
                  </a:lnTo>
                  <a:lnTo>
                    <a:pt x="338988" y="588975"/>
                  </a:lnTo>
                  <a:lnTo>
                    <a:pt x="338988" y="563575"/>
                  </a:lnTo>
                  <a:lnTo>
                    <a:pt x="321767" y="563575"/>
                  </a:lnTo>
                  <a:lnTo>
                    <a:pt x="317715" y="550875"/>
                  </a:lnTo>
                  <a:lnTo>
                    <a:pt x="298500" y="550875"/>
                  </a:lnTo>
                  <a:lnTo>
                    <a:pt x="305346" y="538175"/>
                  </a:lnTo>
                  <a:lnTo>
                    <a:pt x="335089" y="538175"/>
                  </a:lnTo>
                  <a:lnTo>
                    <a:pt x="341845" y="525475"/>
                  </a:lnTo>
                  <a:lnTo>
                    <a:pt x="355968" y="525475"/>
                  </a:lnTo>
                  <a:lnTo>
                    <a:pt x="355574" y="512775"/>
                  </a:lnTo>
                  <a:lnTo>
                    <a:pt x="347332" y="512775"/>
                  </a:lnTo>
                  <a:lnTo>
                    <a:pt x="352285" y="500075"/>
                  </a:lnTo>
                  <a:lnTo>
                    <a:pt x="360197" y="500075"/>
                  </a:lnTo>
                  <a:lnTo>
                    <a:pt x="365658" y="512775"/>
                  </a:lnTo>
                  <a:lnTo>
                    <a:pt x="363194" y="525475"/>
                  </a:lnTo>
                  <a:lnTo>
                    <a:pt x="373253" y="525475"/>
                  </a:lnTo>
                  <a:lnTo>
                    <a:pt x="377901" y="538175"/>
                  </a:lnTo>
                  <a:lnTo>
                    <a:pt x="379526" y="550875"/>
                  </a:lnTo>
                  <a:lnTo>
                    <a:pt x="380047" y="550875"/>
                  </a:lnTo>
                  <a:lnTo>
                    <a:pt x="380060" y="563575"/>
                  </a:lnTo>
                  <a:lnTo>
                    <a:pt x="391845" y="563575"/>
                  </a:lnTo>
                  <a:lnTo>
                    <a:pt x="391845" y="550875"/>
                  </a:lnTo>
                  <a:lnTo>
                    <a:pt x="384365" y="550875"/>
                  </a:lnTo>
                  <a:lnTo>
                    <a:pt x="384441" y="538175"/>
                  </a:lnTo>
                  <a:lnTo>
                    <a:pt x="390588" y="538175"/>
                  </a:lnTo>
                  <a:lnTo>
                    <a:pt x="385495" y="525475"/>
                  </a:lnTo>
                  <a:lnTo>
                    <a:pt x="414604" y="525475"/>
                  </a:lnTo>
                  <a:lnTo>
                    <a:pt x="424434" y="538175"/>
                  </a:lnTo>
                  <a:lnTo>
                    <a:pt x="424434" y="233375"/>
                  </a:lnTo>
                  <a:lnTo>
                    <a:pt x="416204" y="233375"/>
                  </a:lnTo>
                  <a:lnTo>
                    <a:pt x="416204" y="246075"/>
                  </a:lnTo>
                  <a:lnTo>
                    <a:pt x="411759" y="258775"/>
                  </a:lnTo>
                  <a:lnTo>
                    <a:pt x="410629" y="258775"/>
                  </a:lnTo>
                  <a:lnTo>
                    <a:pt x="408546" y="246075"/>
                  </a:lnTo>
                  <a:lnTo>
                    <a:pt x="416204" y="246075"/>
                  </a:lnTo>
                  <a:lnTo>
                    <a:pt x="416204" y="233375"/>
                  </a:lnTo>
                  <a:lnTo>
                    <a:pt x="388797" y="233375"/>
                  </a:lnTo>
                  <a:lnTo>
                    <a:pt x="388797" y="500075"/>
                  </a:lnTo>
                  <a:lnTo>
                    <a:pt x="385572" y="512775"/>
                  </a:lnTo>
                  <a:lnTo>
                    <a:pt x="382320" y="512775"/>
                  </a:lnTo>
                  <a:lnTo>
                    <a:pt x="381241" y="500075"/>
                  </a:lnTo>
                  <a:lnTo>
                    <a:pt x="388797" y="500075"/>
                  </a:lnTo>
                  <a:lnTo>
                    <a:pt x="388797" y="233375"/>
                  </a:lnTo>
                  <a:lnTo>
                    <a:pt x="364769" y="233375"/>
                  </a:lnTo>
                  <a:lnTo>
                    <a:pt x="364769" y="258775"/>
                  </a:lnTo>
                  <a:lnTo>
                    <a:pt x="334098" y="258775"/>
                  </a:lnTo>
                  <a:lnTo>
                    <a:pt x="336232" y="271475"/>
                  </a:lnTo>
                  <a:lnTo>
                    <a:pt x="332727" y="271475"/>
                  </a:lnTo>
                  <a:lnTo>
                    <a:pt x="332727" y="512775"/>
                  </a:lnTo>
                  <a:lnTo>
                    <a:pt x="329311" y="525475"/>
                  </a:lnTo>
                  <a:lnTo>
                    <a:pt x="317893" y="525475"/>
                  </a:lnTo>
                  <a:lnTo>
                    <a:pt x="325247" y="512775"/>
                  </a:lnTo>
                  <a:lnTo>
                    <a:pt x="332727" y="512775"/>
                  </a:lnTo>
                  <a:lnTo>
                    <a:pt x="332727" y="271475"/>
                  </a:lnTo>
                  <a:lnTo>
                    <a:pt x="328371" y="271475"/>
                  </a:lnTo>
                  <a:lnTo>
                    <a:pt x="332930" y="258775"/>
                  </a:lnTo>
                  <a:lnTo>
                    <a:pt x="330911" y="258775"/>
                  </a:lnTo>
                  <a:lnTo>
                    <a:pt x="321729" y="246075"/>
                  </a:lnTo>
                  <a:lnTo>
                    <a:pt x="360667" y="246075"/>
                  </a:lnTo>
                  <a:lnTo>
                    <a:pt x="364769" y="258775"/>
                  </a:lnTo>
                  <a:lnTo>
                    <a:pt x="364769" y="233375"/>
                  </a:lnTo>
                  <a:lnTo>
                    <a:pt x="310730" y="233375"/>
                  </a:lnTo>
                  <a:lnTo>
                    <a:pt x="310730" y="525475"/>
                  </a:lnTo>
                  <a:lnTo>
                    <a:pt x="303199" y="525475"/>
                  </a:lnTo>
                  <a:lnTo>
                    <a:pt x="303784" y="538175"/>
                  </a:lnTo>
                  <a:lnTo>
                    <a:pt x="288721" y="538175"/>
                  </a:lnTo>
                  <a:lnTo>
                    <a:pt x="291465" y="550875"/>
                  </a:lnTo>
                  <a:lnTo>
                    <a:pt x="293979" y="550875"/>
                  </a:lnTo>
                  <a:lnTo>
                    <a:pt x="289890" y="563575"/>
                  </a:lnTo>
                  <a:lnTo>
                    <a:pt x="218224" y="563575"/>
                  </a:lnTo>
                  <a:lnTo>
                    <a:pt x="218605" y="550875"/>
                  </a:lnTo>
                  <a:lnTo>
                    <a:pt x="227634" y="550875"/>
                  </a:lnTo>
                  <a:lnTo>
                    <a:pt x="232270" y="538175"/>
                  </a:lnTo>
                  <a:lnTo>
                    <a:pt x="237058" y="538175"/>
                  </a:lnTo>
                  <a:lnTo>
                    <a:pt x="239483" y="525475"/>
                  </a:lnTo>
                  <a:lnTo>
                    <a:pt x="268744" y="525475"/>
                  </a:lnTo>
                  <a:lnTo>
                    <a:pt x="279031" y="512775"/>
                  </a:lnTo>
                  <a:lnTo>
                    <a:pt x="285369" y="512775"/>
                  </a:lnTo>
                  <a:lnTo>
                    <a:pt x="282600" y="500075"/>
                  </a:lnTo>
                  <a:lnTo>
                    <a:pt x="287159" y="500075"/>
                  </a:lnTo>
                  <a:lnTo>
                    <a:pt x="285369" y="512775"/>
                  </a:lnTo>
                  <a:lnTo>
                    <a:pt x="310134" y="512775"/>
                  </a:lnTo>
                  <a:lnTo>
                    <a:pt x="310730" y="525475"/>
                  </a:lnTo>
                  <a:lnTo>
                    <a:pt x="310730" y="233375"/>
                  </a:lnTo>
                  <a:lnTo>
                    <a:pt x="284822" y="233375"/>
                  </a:lnTo>
                  <a:lnTo>
                    <a:pt x="285419" y="220675"/>
                  </a:lnTo>
                  <a:lnTo>
                    <a:pt x="276720" y="220675"/>
                  </a:lnTo>
                  <a:lnTo>
                    <a:pt x="280441" y="233375"/>
                  </a:lnTo>
                  <a:lnTo>
                    <a:pt x="280073" y="233375"/>
                  </a:lnTo>
                  <a:lnTo>
                    <a:pt x="286575" y="246075"/>
                  </a:lnTo>
                  <a:lnTo>
                    <a:pt x="283032" y="246075"/>
                  </a:lnTo>
                  <a:lnTo>
                    <a:pt x="283578" y="258775"/>
                  </a:lnTo>
                  <a:lnTo>
                    <a:pt x="288378" y="258775"/>
                  </a:lnTo>
                  <a:lnTo>
                    <a:pt x="289928" y="246075"/>
                  </a:lnTo>
                  <a:lnTo>
                    <a:pt x="300990" y="246075"/>
                  </a:lnTo>
                  <a:lnTo>
                    <a:pt x="301332" y="258775"/>
                  </a:lnTo>
                  <a:lnTo>
                    <a:pt x="300558" y="258775"/>
                  </a:lnTo>
                  <a:lnTo>
                    <a:pt x="300075" y="271475"/>
                  </a:lnTo>
                  <a:lnTo>
                    <a:pt x="281228" y="271475"/>
                  </a:lnTo>
                  <a:lnTo>
                    <a:pt x="273723" y="258775"/>
                  </a:lnTo>
                  <a:lnTo>
                    <a:pt x="271310" y="262267"/>
                  </a:lnTo>
                  <a:lnTo>
                    <a:pt x="271310" y="500075"/>
                  </a:lnTo>
                  <a:lnTo>
                    <a:pt x="271018" y="512775"/>
                  </a:lnTo>
                  <a:lnTo>
                    <a:pt x="264655" y="500075"/>
                  </a:lnTo>
                  <a:lnTo>
                    <a:pt x="260235" y="512775"/>
                  </a:lnTo>
                  <a:lnTo>
                    <a:pt x="260527" y="500075"/>
                  </a:lnTo>
                  <a:lnTo>
                    <a:pt x="264655" y="500075"/>
                  </a:lnTo>
                  <a:lnTo>
                    <a:pt x="271310" y="500075"/>
                  </a:lnTo>
                  <a:lnTo>
                    <a:pt x="271310" y="262267"/>
                  </a:lnTo>
                  <a:lnTo>
                    <a:pt x="264922" y="271475"/>
                  </a:lnTo>
                  <a:lnTo>
                    <a:pt x="266661" y="258775"/>
                  </a:lnTo>
                  <a:lnTo>
                    <a:pt x="268554" y="258775"/>
                  </a:lnTo>
                  <a:lnTo>
                    <a:pt x="272262" y="246075"/>
                  </a:lnTo>
                  <a:lnTo>
                    <a:pt x="265849" y="246075"/>
                  </a:lnTo>
                  <a:lnTo>
                    <a:pt x="257771" y="258775"/>
                  </a:lnTo>
                  <a:lnTo>
                    <a:pt x="248678" y="258775"/>
                  </a:lnTo>
                  <a:lnTo>
                    <a:pt x="248500" y="246075"/>
                  </a:lnTo>
                  <a:lnTo>
                    <a:pt x="253072" y="233375"/>
                  </a:lnTo>
                  <a:lnTo>
                    <a:pt x="232219" y="233375"/>
                  </a:lnTo>
                  <a:lnTo>
                    <a:pt x="232219" y="525475"/>
                  </a:lnTo>
                  <a:lnTo>
                    <a:pt x="231648" y="538175"/>
                  </a:lnTo>
                  <a:lnTo>
                    <a:pt x="228688" y="538175"/>
                  </a:lnTo>
                  <a:lnTo>
                    <a:pt x="225856" y="525475"/>
                  </a:lnTo>
                  <a:lnTo>
                    <a:pt x="215976" y="525475"/>
                  </a:lnTo>
                  <a:lnTo>
                    <a:pt x="221792" y="512775"/>
                  </a:lnTo>
                  <a:lnTo>
                    <a:pt x="226961" y="512775"/>
                  </a:lnTo>
                  <a:lnTo>
                    <a:pt x="227622" y="525475"/>
                  </a:lnTo>
                  <a:lnTo>
                    <a:pt x="232219" y="525475"/>
                  </a:lnTo>
                  <a:lnTo>
                    <a:pt x="232219" y="233375"/>
                  </a:lnTo>
                  <a:lnTo>
                    <a:pt x="232092" y="233375"/>
                  </a:lnTo>
                  <a:lnTo>
                    <a:pt x="232181" y="246075"/>
                  </a:lnTo>
                  <a:lnTo>
                    <a:pt x="229489" y="246075"/>
                  </a:lnTo>
                  <a:lnTo>
                    <a:pt x="229171" y="258775"/>
                  </a:lnTo>
                  <a:lnTo>
                    <a:pt x="201282" y="258775"/>
                  </a:lnTo>
                  <a:lnTo>
                    <a:pt x="201282" y="296875"/>
                  </a:lnTo>
                  <a:lnTo>
                    <a:pt x="170268" y="296875"/>
                  </a:lnTo>
                  <a:lnTo>
                    <a:pt x="173151" y="284175"/>
                  </a:lnTo>
                  <a:lnTo>
                    <a:pt x="200418" y="284175"/>
                  </a:lnTo>
                  <a:lnTo>
                    <a:pt x="201282" y="296875"/>
                  </a:lnTo>
                  <a:lnTo>
                    <a:pt x="201282" y="258775"/>
                  </a:lnTo>
                  <a:lnTo>
                    <a:pt x="198285" y="258775"/>
                  </a:lnTo>
                  <a:lnTo>
                    <a:pt x="191744" y="271475"/>
                  </a:lnTo>
                  <a:lnTo>
                    <a:pt x="176301" y="271475"/>
                  </a:lnTo>
                  <a:lnTo>
                    <a:pt x="160489" y="284175"/>
                  </a:lnTo>
                  <a:lnTo>
                    <a:pt x="139014" y="284175"/>
                  </a:lnTo>
                  <a:lnTo>
                    <a:pt x="115519" y="296875"/>
                  </a:lnTo>
                  <a:lnTo>
                    <a:pt x="63614" y="296875"/>
                  </a:lnTo>
                  <a:lnTo>
                    <a:pt x="63677" y="309575"/>
                  </a:lnTo>
                  <a:lnTo>
                    <a:pt x="79984" y="309575"/>
                  </a:lnTo>
                  <a:lnTo>
                    <a:pt x="86042" y="322275"/>
                  </a:lnTo>
                  <a:lnTo>
                    <a:pt x="95516" y="322275"/>
                  </a:lnTo>
                  <a:lnTo>
                    <a:pt x="98793" y="334975"/>
                  </a:lnTo>
                  <a:lnTo>
                    <a:pt x="103759" y="334975"/>
                  </a:lnTo>
                  <a:lnTo>
                    <a:pt x="102882" y="322275"/>
                  </a:lnTo>
                  <a:lnTo>
                    <a:pt x="102171" y="322275"/>
                  </a:lnTo>
                  <a:lnTo>
                    <a:pt x="106476" y="309575"/>
                  </a:lnTo>
                  <a:lnTo>
                    <a:pt x="117741" y="322275"/>
                  </a:lnTo>
                  <a:lnTo>
                    <a:pt x="119037" y="309575"/>
                  </a:lnTo>
                  <a:lnTo>
                    <a:pt x="124625" y="296875"/>
                  </a:lnTo>
                  <a:lnTo>
                    <a:pt x="159486" y="296875"/>
                  </a:lnTo>
                  <a:lnTo>
                    <a:pt x="168833" y="296875"/>
                  </a:lnTo>
                  <a:lnTo>
                    <a:pt x="166166" y="309575"/>
                  </a:lnTo>
                  <a:lnTo>
                    <a:pt x="159486" y="296875"/>
                  </a:lnTo>
                  <a:lnTo>
                    <a:pt x="161074" y="309575"/>
                  </a:lnTo>
                  <a:lnTo>
                    <a:pt x="156438" y="309575"/>
                  </a:lnTo>
                  <a:lnTo>
                    <a:pt x="156679" y="322275"/>
                  </a:lnTo>
                  <a:lnTo>
                    <a:pt x="177469" y="322275"/>
                  </a:lnTo>
                  <a:lnTo>
                    <a:pt x="180543" y="334975"/>
                  </a:lnTo>
                  <a:lnTo>
                    <a:pt x="146875" y="334975"/>
                  </a:lnTo>
                  <a:lnTo>
                    <a:pt x="145796" y="347675"/>
                  </a:lnTo>
                  <a:lnTo>
                    <a:pt x="143713" y="347675"/>
                  </a:lnTo>
                  <a:lnTo>
                    <a:pt x="149555" y="360375"/>
                  </a:lnTo>
                  <a:lnTo>
                    <a:pt x="155587" y="360375"/>
                  </a:lnTo>
                  <a:lnTo>
                    <a:pt x="152692" y="373075"/>
                  </a:lnTo>
                  <a:lnTo>
                    <a:pt x="167081" y="373075"/>
                  </a:lnTo>
                  <a:lnTo>
                    <a:pt x="168605" y="385775"/>
                  </a:lnTo>
                  <a:lnTo>
                    <a:pt x="135115" y="385775"/>
                  </a:lnTo>
                  <a:lnTo>
                    <a:pt x="135013" y="398475"/>
                  </a:lnTo>
                  <a:lnTo>
                    <a:pt x="123659" y="398475"/>
                  </a:lnTo>
                  <a:lnTo>
                    <a:pt x="117614" y="411175"/>
                  </a:lnTo>
                  <a:lnTo>
                    <a:pt x="149733" y="411175"/>
                  </a:lnTo>
                  <a:lnTo>
                    <a:pt x="162064" y="398475"/>
                  </a:lnTo>
                  <a:lnTo>
                    <a:pt x="165011" y="398475"/>
                  </a:lnTo>
                  <a:lnTo>
                    <a:pt x="169583" y="411175"/>
                  </a:lnTo>
                  <a:lnTo>
                    <a:pt x="173647" y="411175"/>
                  </a:lnTo>
                  <a:lnTo>
                    <a:pt x="175094" y="423875"/>
                  </a:lnTo>
                  <a:lnTo>
                    <a:pt x="176987" y="423875"/>
                  </a:lnTo>
                  <a:lnTo>
                    <a:pt x="181013" y="436575"/>
                  </a:lnTo>
                  <a:lnTo>
                    <a:pt x="190639" y="436575"/>
                  </a:lnTo>
                  <a:lnTo>
                    <a:pt x="194106" y="449275"/>
                  </a:lnTo>
                  <a:lnTo>
                    <a:pt x="190246" y="449275"/>
                  </a:lnTo>
                  <a:lnTo>
                    <a:pt x="187985" y="461975"/>
                  </a:lnTo>
                  <a:lnTo>
                    <a:pt x="177761" y="461975"/>
                  </a:lnTo>
                  <a:lnTo>
                    <a:pt x="179997" y="474675"/>
                  </a:lnTo>
                  <a:lnTo>
                    <a:pt x="193230" y="474675"/>
                  </a:lnTo>
                  <a:lnTo>
                    <a:pt x="198310" y="487375"/>
                  </a:lnTo>
                  <a:lnTo>
                    <a:pt x="183502" y="487375"/>
                  </a:lnTo>
                  <a:lnTo>
                    <a:pt x="184302" y="500075"/>
                  </a:lnTo>
                  <a:lnTo>
                    <a:pt x="185051" y="500075"/>
                  </a:lnTo>
                  <a:lnTo>
                    <a:pt x="180733" y="512775"/>
                  </a:lnTo>
                  <a:lnTo>
                    <a:pt x="185166" y="512775"/>
                  </a:lnTo>
                  <a:lnTo>
                    <a:pt x="188912" y="525475"/>
                  </a:lnTo>
                  <a:lnTo>
                    <a:pt x="210185" y="525475"/>
                  </a:lnTo>
                  <a:lnTo>
                    <a:pt x="216573" y="538175"/>
                  </a:lnTo>
                  <a:lnTo>
                    <a:pt x="221043" y="538175"/>
                  </a:lnTo>
                  <a:lnTo>
                    <a:pt x="212979" y="550875"/>
                  </a:lnTo>
                  <a:lnTo>
                    <a:pt x="206121" y="550875"/>
                  </a:lnTo>
                  <a:lnTo>
                    <a:pt x="200533" y="563575"/>
                  </a:lnTo>
                  <a:lnTo>
                    <a:pt x="196303" y="576275"/>
                  </a:lnTo>
                  <a:lnTo>
                    <a:pt x="201231" y="576275"/>
                  </a:lnTo>
                  <a:lnTo>
                    <a:pt x="205257" y="563575"/>
                  </a:lnTo>
                  <a:lnTo>
                    <a:pt x="211315" y="563575"/>
                  </a:lnTo>
                  <a:lnTo>
                    <a:pt x="207835" y="576275"/>
                  </a:lnTo>
                  <a:lnTo>
                    <a:pt x="207975" y="576275"/>
                  </a:lnTo>
                  <a:lnTo>
                    <a:pt x="207200" y="588975"/>
                  </a:lnTo>
                  <a:lnTo>
                    <a:pt x="217258" y="588975"/>
                  </a:lnTo>
                  <a:lnTo>
                    <a:pt x="224536" y="601675"/>
                  </a:lnTo>
                  <a:lnTo>
                    <a:pt x="235699" y="601675"/>
                  </a:lnTo>
                  <a:lnTo>
                    <a:pt x="232740" y="588975"/>
                  </a:lnTo>
                  <a:lnTo>
                    <a:pt x="238531" y="588975"/>
                  </a:lnTo>
                  <a:lnTo>
                    <a:pt x="239115" y="576275"/>
                  </a:lnTo>
                  <a:lnTo>
                    <a:pt x="249123" y="576275"/>
                  </a:lnTo>
                  <a:lnTo>
                    <a:pt x="287642" y="576275"/>
                  </a:lnTo>
                  <a:lnTo>
                    <a:pt x="302602" y="588975"/>
                  </a:lnTo>
                  <a:lnTo>
                    <a:pt x="295376" y="588975"/>
                  </a:lnTo>
                  <a:lnTo>
                    <a:pt x="296926" y="601675"/>
                  </a:lnTo>
                  <a:lnTo>
                    <a:pt x="305028" y="588975"/>
                  </a:lnTo>
                  <a:lnTo>
                    <a:pt x="310654" y="588975"/>
                  </a:lnTo>
                  <a:lnTo>
                    <a:pt x="303784" y="601675"/>
                  </a:lnTo>
                  <a:lnTo>
                    <a:pt x="296926" y="601675"/>
                  </a:lnTo>
                  <a:lnTo>
                    <a:pt x="290880" y="601675"/>
                  </a:lnTo>
                  <a:lnTo>
                    <a:pt x="286499" y="614375"/>
                  </a:lnTo>
                  <a:lnTo>
                    <a:pt x="283235" y="614375"/>
                  </a:lnTo>
                  <a:lnTo>
                    <a:pt x="287693" y="601675"/>
                  </a:lnTo>
                  <a:lnTo>
                    <a:pt x="274294" y="601675"/>
                  </a:lnTo>
                  <a:lnTo>
                    <a:pt x="274104" y="614375"/>
                  </a:lnTo>
                  <a:lnTo>
                    <a:pt x="272897" y="614375"/>
                  </a:lnTo>
                  <a:lnTo>
                    <a:pt x="272897" y="639775"/>
                  </a:lnTo>
                  <a:lnTo>
                    <a:pt x="268757" y="652475"/>
                  </a:lnTo>
                  <a:lnTo>
                    <a:pt x="267843" y="639775"/>
                  </a:lnTo>
                  <a:lnTo>
                    <a:pt x="272897" y="639775"/>
                  </a:lnTo>
                  <a:lnTo>
                    <a:pt x="272897" y="614375"/>
                  </a:lnTo>
                  <a:lnTo>
                    <a:pt x="259118" y="614375"/>
                  </a:lnTo>
                  <a:lnTo>
                    <a:pt x="261213" y="601675"/>
                  </a:lnTo>
                  <a:lnTo>
                    <a:pt x="257302" y="601675"/>
                  </a:lnTo>
                  <a:lnTo>
                    <a:pt x="257302" y="639775"/>
                  </a:lnTo>
                  <a:lnTo>
                    <a:pt x="255320" y="652475"/>
                  </a:lnTo>
                  <a:lnTo>
                    <a:pt x="233476" y="652475"/>
                  </a:lnTo>
                  <a:lnTo>
                    <a:pt x="223901" y="639775"/>
                  </a:lnTo>
                  <a:lnTo>
                    <a:pt x="257302" y="639775"/>
                  </a:lnTo>
                  <a:lnTo>
                    <a:pt x="257302" y="601675"/>
                  </a:lnTo>
                  <a:lnTo>
                    <a:pt x="242595" y="601675"/>
                  </a:lnTo>
                  <a:lnTo>
                    <a:pt x="244157" y="614375"/>
                  </a:lnTo>
                  <a:lnTo>
                    <a:pt x="195884" y="614375"/>
                  </a:lnTo>
                  <a:lnTo>
                    <a:pt x="202298" y="627075"/>
                  </a:lnTo>
                  <a:lnTo>
                    <a:pt x="203987" y="627075"/>
                  </a:lnTo>
                  <a:lnTo>
                    <a:pt x="205003" y="639775"/>
                  </a:lnTo>
                  <a:lnTo>
                    <a:pt x="182003" y="639775"/>
                  </a:lnTo>
                  <a:lnTo>
                    <a:pt x="179235" y="652475"/>
                  </a:lnTo>
                  <a:lnTo>
                    <a:pt x="205282" y="652475"/>
                  </a:lnTo>
                  <a:lnTo>
                    <a:pt x="206514" y="639775"/>
                  </a:lnTo>
                  <a:lnTo>
                    <a:pt x="219913" y="639775"/>
                  </a:lnTo>
                  <a:lnTo>
                    <a:pt x="220497" y="652475"/>
                  </a:lnTo>
                  <a:lnTo>
                    <a:pt x="227253" y="652475"/>
                  </a:lnTo>
                  <a:lnTo>
                    <a:pt x="220294" y="665175"/>
                  </a:lnTo>
                  <a:lnTo>
                    <a:pt x="188010" y="665175"/>
                  </a:lnTo>
                  <a:lnTo>
                    <a:pt x="165658" y="677875"/>
                  </a:lnTo>
                  <a:lnTo>
                    <a:pt x="152819" y="677875"/>
                  </a:lnTo>
                  <a:lnTo>
                    <a:pt x="151765" y="690575"/>
                  </a:lnTo>
                  <a:lnTo>
                    <a:pt x="170357" y="690575"/>
                  </a:lnTo>
                  <a:lnTo>
                    <a:pt x="176707" y="677875"/>
                  </a:lnTo>
                  <a:lnTo>
                    <a:pt x="221589" y="677875"/>
                  </a:lnTo>
                  <a:lnTo>
                    <a:pt x="229400" y="665175"/>
                  </a:lnTo>
                  <a:lnTo>
                    <a:pt x="236474" y="665175"/>
                  </a:lnTo>
                  <a:lnTo>
                    <a:pt x="238696" y="677875"/>
                  </a:lnTo>
                  <a:lnTo>
                    <a:pt x="283337" y="677875"/>
                  </a:lnTo>
                  <a:lnTo>
                    <a:pt x="287693" y="665175"/>
                  </a:lnTo>
                  <a:lnTo>
                    <a:pt x="318071" y="665175"/>
                  </a:lnTo>
                  <a:lnTo>
                    <a:pt x="322770" y="677875"/>
                  </a:lnTo>
                  <a:lnTo>
                    <a:pt x="327964" y="665175"/>
                  </a:lnTo>
                  <a:lnTo>
                    <a:pt x="387121" y="665175"/>
                  </a:lnTo>
                  <a:lnTo>
                    <a:pt x="392366" y="652475"/>
                  </a:lnTo>
                  <a:lnTo>
                    <a:pt x="394208" y="677875"/>
                  </a:lnTo>
                  <a:lnTo>
                    <a:pt x="389255" y="677875"/>
                  </a:lnTo>
                  <a:lnTo>
                    <a:pt x="390550" y="690575"/>
                  </a:lnTo>
                  <a:lnTo>
                    <a:pt x="383641" y="690575"/>
                  </a:lnTo>
                  <a:lnTo>
                    <a:pt x="377964" y="703275"/>
                  </a:lnTo>
                  <a:lnTo>
                    <a:pt x="370954" y="703275"/>
                  </a:lnTo>
                  <a:lnTo>
                    <a:pt x="362115" y="715975"/>
                  </a:lnTo>
                  <a:lnTo>
                    <a:pt x="351002" y="715975"/>
                  </a:lnTo>
                  <a:lnTo>
                    <a:pt x="350177" y="690575"/>
                  </a:lnTo>
                  <a:lnTo>
                    <a:pt x="340690" y="703275"/>
                  </a:lnTo>
                  <a:lnTo>
                    <a:pt x="342201" y="703275"/>
                  </a:lnTo>
                  <a:lnTo>
                    <a:pt x="341655" y="715975"/>
                  </a:lnTo>
                  <a:lnTo>
                    <a:pt x="311543" y="715975"/>
                  </a:lnTo>
                  <a:lnTo>
                    <a:pt x="308838" y="728675"/>
                  </a:lnTo>
                  <a:lnTo>
                    <a:pt x="281381" y="728675"/>
                  </a:lnTo>
                  <a:lnTo>
                    <a:pt x="281381" y="792175"/>
                  </a:lnTo>
                  <a:lnTo>
                    <a:pt x="274713" y="792175"/>
                  </a:lnTo>
                  <a:lnTo>
                    <a:pt x="277177" y="779475"/>
                  </a:lnTo>
                  <a:lnTo>
                    <a:pt x="279882" y="779475"/>
                  </a:lnTo>
                  <a:lnTo>
                    <a:pt x="281381" y="792175"/>
                  </a:lnTo>
                  <a:lnTo>
                    <a:pt x="281381" y="728675"/>
                  </a:lnTo>
                  <a:lnTo>
                    <a:pt x="255206" y="728675"/>
                  </a:lnTo>
                  <a:lnTo>
                    <a:pt x="253098" y="741375"/>
                  </a:lnTo>
                  <a:lnTo>
                    <a:pt x="213309" y="741375"/>
                  </a:lnTo>
                  <a:lnTo>
                    <a:pt x="215404" y="754075"/>
                  </a:lnTo>
                  <a:lnTo>
                    <a:pt x="212090" y="754075"/>
                  </a:lnTo>
                  <a:lnTo>
                    <a:pt x="213309" y="741375"/>
                  </a:lnTo>
                  <a:lnTo>
                    <a:pt x="170764" y="741375"/>
                  </a:lnTo>
                  <a:lnTo>
                    <a:pt x="170256" y="754075"/>
                  </a:lnTo>
                  <a:lnTo>
                    <a:pt x="174853" y="754075"/>
                  </a:lnTo>
                  <a:lnTo>
                    <a:pt x="175475" y="766775"/>
                  </a:lnTo>
                  <a:lnTo>
                    <a:pt x="161010" y="766775"/>
                  </a:lnTo>
                  <a:lnTo>
                    <a:pt x="154686" y="779475"/>
                  </a:lnTo>
                  <a:lnTo>
                    <a:pt x="140754" y="779475"/>
                  </a:lnTo>
                  <a:lnTo>
                    <a:pt x="140208" y="792175"/>
                  </a:lnTo>
                  <a:lnTo>
                    <a:pt x="224282" y="792175"/>
                  </a:lnTo>
                  <a:lnTo>
                    <a:pt x="232638" y="779475"/>
                  </a:lnTo>
                  <a:lnTo>
                    <a:pt x="237871" y="792175"/>
                  </a:lnTo>
                  <a:lnTo>
                    <a:pt x="259575" y="792175"/>
                  </a:lnTo>
                  <a:lnTo>
                    <a:pt x="258191" y="804875"/>
                  </a:lnTo>
                  <a:lnTo>
                    <a:pt x="282905" y="804875"/>
                  </a:lnTo>
                  <a:lnTo>
                    <a:pt x="283451" y="792175"/>
                  </a:lnTo>
                  <a:lnTo>
                    <a:pt x="288671" y="792175"/>
                  </a:lnTo>
                  <a:lnTo>
                    <a:pt x="288632" y="804875"/>
                  </a:lnTo>
                  <a:lnTo>
                    <a:pt x="290410" y="804875"/>
                  </a:lnTo>
                  <a:lnTo>
                    <a:pt x="293458" y="817575"/>
                  </a:lnTo>
                  <a:lnTo>
                    <a:pt x="297192" y="804875"/>
                  </a:lnTo>
                  <a:lnTo>
                    <a:pt x="296595" y="804875"/>
                  </a:lnTo>
                  <a:lnTo>
                    <a:pt x="295668" y="792175"/>
                  </a:lnTo>
                  <a:lnTo>
                    <a:pt x="300545" y="792175"/>
                  </a:lnTo>
                  <a:lnTo>
                    <a:pt x="308127" y="779475"/>
                  </a:lnTo>
                  <a:lnTo>
                    <a:pt x="385368" y="779475"/>
                  </a:lnTo>
                  <a:lnTo>
                    <a:pt x="416128" y="766775"/>
                  </a:lnTo>
                  <a:lnTo>
                    <a:pt x="447141" y="779475"/>
                  </a:lnTo>
                  <a:lnTo>
                    <a:pt x="451599" y="766775"/>
                  </a:lnTo>
                  <a:lnTo>
                    <a:pt x="472579" y="766775"/>
                  </a:lnTo>
                  <a:lnTo>
                    <a:pt x="479056" y="779475"/>
                  </a:lnTo>
                  <a:lnTo>
                    <a:pt x="491121" y="792175"/>
                  </a:lnTo>
                  <a:lnTo>
                    <a:pt x="504355" y="792175"/>
                  </a:lnTo>
                  <a:lnTo>
                    <a:pt x="514324" y="804875"/>
                  </a:lnTo>
                  <a:lnTo>
                    <a:pt x="493242" y="804875"/>
                  </a:lnTo>
                  <a:lnTo>
                    <a:pt x="492404" y="817575"/>
                  </a:lnTo>
                  <a:lnTo>
                    <a:pt x="507111" y="817575"/>
                  </a:lnTo>
                  <a:lnTo>
                    <a:pt x="508063" y="830275"/>
                  </a:lnTo>
                  <a:lnTo>
                    <a:pt x="501294" y="830275"/>
                  </a:lnTo>
                  <a:lnTo>
                    <a:pt x="497789" y="842975"/>
                  </a:lnTo>
                  <a:lnTo>
                    <a:pt x="495071" y="830275"/>
                  </a:lnTo>
                  <a:lnTo>
                    <a:pt x="459790" y="830275"/>
                  </a:lnTo>
                  <a:lnTo>
                    <a:pt x="460730" y="842975"/>
                  </a:lnTo>
                  <a:lnTo>
                    <a:pt x="476072" y="842975"/>
                  </a:lnTo>
                  <a:lnTo>
                    <a:pt x="477685" y="855675"/>
                  </a:lnTo>
                  <a:lnTo>
                    <a:pt x="484098" y="855675"/>
                  </a:lnTo>
                  <a:lnTo>
                    <a:pt x="480733" y="868375"/>
                  </a:lnTo>
                  <a:lnTo>
                    <a:pt x="491477" y="868375"/>
                  </a:lnTo>
                  <a:lnTo>
                    <a:pt x="488480" y="855675"/>
                  </a:lnTo>
                  <a:lnTo>
                    <a:pt x="490943" y="855675"/>
                  </a:lnTo>
                  <a:lnTo>
                    <a:pt x="497840" y="842975"/>
                  </a:lnTo>
                  <a:lnTo>
                    <a:pt x="502920" y="855675"/>
                  </a:lnTo>
                  <a:lnTo>
                    <a:pt x="574713" y="855675"/>
                  </a:lnTo>
                  <a:lnTo>
                    <a:pt x="575856" y="868375"/>
                  </a:lnTo>
                  <a:lnTo>
                    <a:pt x="574154" y="868375"/>
                  </a:lnTo>
                  <a:lnTo>
                    <a:pt x="574154" y="919175"/>
                  </a:lnTo>
                  <a:lnTo>
                    <a:pt x="571271" y="919175"/>
                  </a:lnTo>
                  <a:lnTo>
                    <a:pt x="566978" y="919175"/>
                  </a:lnTo>
                  <a:lnTo>
                    <a:pt x="566864" y="906475"/>
                  </a:lnTo>
                  <a:lnTo>
                    <a:pt x="571271" y="919175"/>
                  </a:lnTo>
                  <a:lnTo>
                    <a:pt x="574065" y="906475"/>
                  </a:lnTo>
                  <a:lnTo>
                    <a:pt x="574154" y="919175"/>
                  </a:lnTo>
                  <a:lnTo>
                    <a:pt x="574154" y="868375"/>
                  </a:lnTo>
                  <a:lnTo>
                    <a:pt x="566254" y="868375"/>
                  </a:lnTo>
                  <a:lnTo>
                    <a:pt x="566254" y="1020775"/>
                  </a:lnTo>
                  <a:lnTo>
                    <a:pt x="563372" y="1033475"/>
                  </a:lnTo>
                  <a:lnTo>
                    <a:pt x="555536" y="1033475"/>
                  </a:lnTo>
                  <a:lnTo>
                    <a:pt x="554202" y="1046175"/>
                  </a:lnTo>
                  <a:lnTo>
                    <a:pt x="546862" y="1046175"/>
                  </a:lnTo>
                  <a:lnTo>
                    <a:pt x="547192" y="1033475"/>
                  </a:lnTo>
                  <a:lnTo>
                    <a:pt x="551484" y="1020775"/>
                  </a:lnTo>
                  <a:lnTo>
                    <a:pt x="566254" y="1020775"/>
                  </a:lnTo>
                  <a:lnTo>
                    <a:pt x="566254" y="868375"/>
                  </a:lnTo>
                  <a:lnTo>
                    <a:pt x="562470" y="868375"/>
                  </a:lnTo>
                  <a:lnTo>
                    <a:pt x="562470" y="893775"/>
                  </a:lnTo>
                  <a:lnTo>
                    <a:pt x="561644" y="906475"/>
                  </a:lnTo>
                  <a:lnTo>
                    <a:pt x="549402" y="906475"/>
                  </a:lnTo>
                  <a:lnTo>
                    <a:pt x="549402" y="931875"/>
                  </a:lnTo>
                  <a:lnTo>
                    <a:pt x="547027" y="944575"/>
                  </a:lnTo>
                  <a:lnTo>
                    <a:pt x="531393" y="944575"/>
                  </a:lnTo>
                  <a:lnTo>
                    <a:pt x="533031" y="931875"/>
                  </a:lnTo>
                  <a:lnTo>
                    <a:pt x="549402" y="931875"/>
                  </a:lnTo>
                  <a:lnTo>
                    <a:pt x="549402" y="906475"/>
                  </a:lnTo>
                  <a:lnTo>
                    <a:pt x="535470" y="906475"/>
                  </a:lnTo>
                  <a:lnTo>
                    <a:pt x="533958" y="893775"/>
                  </a:lnTo>
                  <a:lnTo>
                    <a:pt x="558431" y="893775"/>
                  </a:lnTo>
                  <a:lnTo>
                    <a:pt x="553097" y="881075"/>
                  </a:lnTo>
                  <a:lnTo>
                    <a:pt x="557517" y="881075"/>
                  </a:lnTo>
                  <a:lnTo>
                    <a:pt x="558431" y="893775"/>
                  </a:lnTo>
                  <a:lnTo>
                    <a:pt x="562470" y="893775"/>
                  </a:lnTo>
                  <a:lnTo>
                    <a:pt x="562470" y="868375"/>
                  </a:lnTo>
                  <a:lnTo>
                    <a:pt x="522122" y="868375"/>
                  </a:lnTo>
                  <a:lnTo>
                    <a:pt x="519252" y="881075"/>
                  </a:lnTo>
                  <a:lnTo>
                    <a:pt x="516636" y="881075"/>
                  </a:lnTo>
                  <a:lnTo>
                    <a:pt x="516636" y="919175"/>
                  </a:lnTo>
                  <a:lnTo>
                    <a:pt x="515632" y="931875"/>
                  </a:lnTo>
                  <a:lnTo>
                    <a:pt x="505523" y="931875"/>
                  </a:lnTo>
                  <a:lnTo>
                    <a:pt x="505231" y="919175"/>
                  </a:lnTo>
                  <a:lnTo>
                    <a:pt x="516636" y="919175"/>
                  </a:lnTo>
                  <a:lnTo>
                    <a:pt x="516636" y="881075"/>
                  </a:lnTo>
                  <a:lnTo>
                    <a:pt x="514426" y="881075"/>
                  </a:lnTo>
                  <a:lnTo>
                    <a:pt x="513791" y="868375"/>
                  </a:lnTo>
                  <a:lnTo>
                    <a:pt x="502005" y="868375"/>
                  </a:lnTo>
                  <a:lnTo>
                    <a:pt x="502005" y="919175"/>
                  </a:lnTo>
                  <a:lnTo>
                    <a:pt x="501205" y="931875"/>
                  </a:lnTo>
                  <a:lnTo>
                    <a:pt x="486206" y="931875"/>
                  </a:lnTo>
                  <a:lnTo>
                    <a:pt x="489051" y="919175"/>
                  </a:lnTo>
                  <a:lnTo>
                    <a:pt x="502005" y="919175"/>
                  </a:lnTo>
                  <a:lnTo>
                    <a:pt x="502005" y="868375"/>
                  </a:lnTo>
                  <a:lnTo>
                    <a:pt x="492467" y="868375"/>
                  </a:lnTo>
                  <a:lnTo>
                    <a:pt x="483590" y="881075"/>
                  </a:lnTo>
                  <a:lnTo>
                    <a:pt x="479971" y="881075"/>
                  </a:lnTo>
                  <a:lnTo>
                    <a:pt x="479971" y="931875"/>
                  </a:lnTo>
                  <a:lnTo>
                    <a:pt x="469252" y="931875"/>
                  </a:lnTo>
                  <a:lnTo>
                    <a:pt x="468071" y="906475"/>
                  </a:lnTo>
                  <a:lnTo>
                    <a:pt x="474027" y="906475"/>
                  </a:lnTo>
                  <a:lnTo>
                    <a:pt x="477774" y="919175"/>
                  </a:lnTo>
                  <a:lnTo>
                    <a:pt x="479640" y="919175"/>
                  </a:lnTo>
                  <a:lnTo>
                    <a:pt x="479971" y="931875"/>
                  </a:lnTo>
                  <a:lnTo>
                    <a:pt x="479971" y="881075"/>
                  </a:lnTo>
                  <a:lnTo>
                    <a:pt x="429006" y="881075"/>
                  </a:lnTo>
                  <a:lnTo>
                    <a:pt x="423354" y="893775"/>
                  </a:lnTo>
                  <a:lnTo>
                    <a:pt x="434301" y="893775"/>
                  </a:lnTo>
                  <a:lnTo>
                    <a:pt x="437426" y="906475"/>
                  </a:lnTo>
                  <a:lnTo>
                    <a:pt x="441045" y="893775"/>
                  </a:lnTo>
                  <a:lnTo>
                    <a:pt x="449999" y="893775"/>
                  </a:lnTo>
                  <a:lnTo>
                    <a:pt x="456298" y="906475"/>
                  </a:lnTo>
                  <a:lnTo>
                    <a:pt x="461949" y="906475"/>
                  </a:lnTo>
                  <a:lnTo>
                    <a:pt x="464718" y="919175"/>
                  </a:lnTo>
                  <a:lnTo>
                    <a:pt x="453961" y="919175"/>
                  </a:lnTo>
                  <a:lnTo>
                    <a:pt x="453961" y="995375"/>
                  </a:lnTo>
                  <a:lnTo>
                    <a:pt x="453364" y="1008075"/>
                  </a:lnTo>
                  <a:lnTo>
                    <a:pt x="446976" y="995375"/>
                  </a:lnTo>
                  <a:lnTo>
                    <a:pt x="446684" y="995375"/>
                  </a:lnTo>
                  <a:lnTo>
                    <a:pt x="447954" y="982675"/>
                  </a:lnTo>
                  <a:lnTo>
                    <a:pt x="449910" y="995375"/>
                  </a:lnTo>
                  <a:lnTo>
                    <a:pt x="453961" y="995375"/>
                  </a:lnTo>
                  <a:lnTo>
                    <a:pt x="453961" y="919175"/>
                  </a:lnTo>
                  <a:lnTo>
                    <a:pt x="449961" y="919175"/>
                  </a:lnTo>
                  <a:lnTo>
                    <a:pt x="443357" y="931875"/>
                  </a:lnTo>
                  <a:lnTo>
                    <a:pt x="428790" y="931875"/>
                  </a:lnTo>
                  <a:lnTo>
                    <a:pt x="429526" y="944575"/>
                  </a:lnTo>
                  <a:lnTo>
                    <a:pt x="412280" y="931875"/>
                  </a:lnTo>
                  <a:lnTo>
                    <a:pt x="394817" y="944575"/>
                  </a:lnTo>
                  <a:lnTo>
                    <a:pt x="352552" y="944575"/>
                  </a:lnTo>
                  <a:lnTo>
                    <a:pt x="349605" y="957275"/>
                  </a:lnTo>
                  <a:lnTo>
                    <a:pt x="338886" y="957275"/>
                  </a:lnTo>
                  <a:lnTo>
                    <a:pt x="342531" y="944575"/>
                  </a:lnTo>
                  <a:lnTo>
                    <a:pt x="334340" y="944575"/>
                  </a:lnTo>
                  <a:lnTo>
                    <a:pt x="335470" y="957275"/>
                  </a:lnTo>
                  <a:lnTo>
                    <a:pt x="329120" y="957275"/>
                  </a:lnTo>
                  <a:lnTo>
                    <a:pt x="326186" y="969975"/>
                  </a:lnTo>
                  <a:lnTo>
                    <a:pt x="303936" y="969975"/>
                  </a:lnTo>
                  <a:lnTo>
                    <a:pt x="300012" y="982675"/>
                  </a:lnTo>
                  <a:lnTo>
                    <a:pt x="298005" y="969975"/>
                  </a:lnTo>
                  <a:lnTo>
                    <a:pt x="282270" y="969975"/>
                  </a:lnTo>
                  <a:lnTo>
                    <a:pt x="282270" y="982675"/>
                  </a:lnTo>
                  <a:lnTo>
                    <a:pt x="279476" y="995375"/>
                  </a:lnTo>
                  <a:lnTo>
                    <a:pt x="278434" y="982675"/>
                  </a:lnTo>
                  <a:lnTo>
                    <a:pt x="282270" y="982675"/>
                  </a:lnTo>
                  <a:lnTo>
                    <a:pt x="282270" y="969975"/>
                  </a:lnTo>
                  <a:lnTo>
                    <a:pt x="281736" y="969975"/>
                  </a:lnTo>
                  <a:lnTo>
                    <a:pt x="277469" y="982675"/>
                  </a:lnTo>
                  <a:lnTo>
                    <a:pt x="266712" y="982675"/>
                  </a:lnTo>
                  <a:lnTo>
                    <a:pt x="247446" y="995375"/>
                  </a:lnTo>
                  <a:lnTo>
                    <a:pt x="235762" y="1008075"/>
                  </a:lnTo>
                  <a:lnTo>
                    <a:pt x="226199" y="1008075"/>
                  </a:lnTo>
                  <a:lnTo>
                    <a:pt x="225501" y="1020775"/>
                  </a:lnTo>
                  <a:lnTo>
                    <a:pt x="216992" y="1020775"/>
                  </a:lnTo>
                  <a:lnTo>
                    <a:pt x="213690" y="1033475"/>
                  </a:lnTo>
                  <a:lnTo>
                    <a:pt x="202742" y="1033475"/>
                  </a:lnTo>
                  <a:lnTo>
                    <a:pt x="197345" y="1046175"/>
                  </a:lnTo>
                  <a:lnTo>
                    <a:pt x="184302" y="1046175"/>
                  </a:lnTo>
                  <a:lnTo>
                    <a:pt x="180479" y="1058875"/>
                  </a:lnTo>
                  <a:lnTo>
                    <a:pt x="167627" y="1058875"/>
                  </a:lnTo>
                  <a:lnTo>
                    <a:pt x="167995" y="1071575"/>
                  </a:lnTo>
                  <a:lnTo>
                    <a:pt x="179387" y="1071575"/>
                  </a:lnTo>
                  <a:lnTo>
                    <a:pt x="189115" y="1058875"/>
                  </a:lnTo>
                  <a:lnTo>
                    <a:pt x="198628" y="1046175"/>
                  </a:lnTo>
                  <a:lnTo>
                    <a:pt x="224167" y="1046175"/>
                  </a:lnTo>
                  <a:lnTo>
                    <a:pt x="241058" y="1033475"/>
                  </a:lnTo>
                  <a:lnTo>
                    <a:pt x="259575" y="1033475"/>
                  </a:lnTo>
                  <a:lnTo>
                    <a:pt x="280009" y="1020775"/>
                  </a:lnTo>
                  <a:lnTo>
                    <a:pt x="313791" y="1020775"/>
                  </a:lnTo>
                  <a:lnTo>
                    <a:pt x="325691" y="1008075"/>
                  </a:lnTo>
                  <a:lnTo>
                    <a:pt x="348957" y="1008075"/>
                  </a:lnTo>
                  <a:lnTo>
                    <a:pt x="348068" y="1020775"/>
                  </a:lnTo>
                  <a:lnTo>
                    <a:pt x="356730" y="1020775"/>
                  </a:lnTo>
                  <a:lnTo>
                    <a:pt x="355371" y="1008075"/>
                  </a:lnTo>
                  <a:lnTo>
                    <a:pt x="359486" y="995375"/>
                  </a:lnTo>
                  <a:lnTo>
                    <a:pt x="363169" y="1008075"/>
                  </a:lnTo>
                  <a:lnTo>
                    <a:pt x="364629" y="1008075"/>
                  </a:lnTo>
                  <a:lnTo>
                    <a:pt x="366534" y="1020775"/>
                  </a:lnTo>
                  <a:lnTo>
                    <a:pt x="371513" y="1020775"/>
                  </a:lnTo>
                  <a:lnTo>
                    <a:pt x="371055" y="1008075"/>
                  </a:lnTo>
                  <a:lnTo>
                    <a:pt x="370535" y="1008075"/>
                  </a:lnTo>
                  <a:lnTo>
                    <a:pt x="372046" y="995375"/>
                  </a:lnTo>
                  <a:lnTo>
                    <a:pt x="377710" y="995375"/>
                  </a:lnTo>
                  <a:lnTo>
                    <a:pt x="375767" y="1008075"/>
                  </a:lnTo>
                  <a:lnTo>
                    <a:pt x="403161" y="1008075"/>
                  </a:lnTo>
                  <a:lnTo>
                    <a:pt x="405841" y="1020775"/>
                  </a:lnTo>
                  <a:lnTo>
                    <a:pt x="423392" y="1020775"/>
                  </a:lnTo>
                  <a:lnTo>
                    <a:pt x="425513" y="1008075"/>
                  </a:lnTo>
                  <a:lnTo>
                    <a:pt x="425119" y="1008075"/>
                  </a:lnTo>
                  <a:lnTo>
                    <a:pt x="425577" y="995375"/>
                  </a:lnTo>
                  <a:lnTo>
                    <a:pt x="428688" y="995375"/>
                  </a:lnTo>
                  <a:lnTo>
                    <a:pt x="428828" y="1008075"/>
                  </a:lnTo>
                  <a:lnTo>
                    <a:pt x="429336" y="1008075"/>
                  </a:lnTo>
                  <a:lnTo>
                    <a:pt x="430085" y="1020775"/>
                  </a:lnTo>
                  <a:lnTo>
                    <a:pt x="529729" y="1020775"/>
                  </a:lnTo>
                  <a:lnTo>
                    <a:pt x="536956" y="1033475"/>
                  </a:lnTo>
                  <a:lnTo>
                    <a:pt x="540016" y="1033475"/>
                  </a:lnTo>
                  <a:lnTo>
                    <a:pt x="536879" y="1046175"/>
                  </a:lnTo>
                  <a:lnTo>
                    <a:pt x="521373" y="1046175"/>
                  </a:lnTo>
                  <a:lnTo>
                    <a:pt x="514096" y="1058875"/>
                  </a:lnTo>
                  <a:lnTo>
                    <a:pt x="568147" y="1058875"/>
                  </a:lnTo>
                  <a:lnTo>
                    <a:pt x="576287" y="1046175"/>
                  </a:lnTo>
                  <a:lnTo>
                    <a:pt x="594118" y="1046175"/>
                  </a:lnTo>
                  <a:lnTo>
                    <a:pt x="589026" y="1033475"/>
                  </a:lnTo>
                  <a:lnTo>
                    <a:pt x="602526" y="1033475"/>
                  </a:lnTo>
                  <a:lnTo>
                    <a:pt x="607796" y="1020775"/>
                  </a:lnTo>
                  <a:lnTo>
                    <a:pt x="615454" y="1033475"/>
                  </a:lnTo>
                  <a:lnTo>
                    <a:pt x="615810" y="1033475"/>
                  </a:lnTo>
                  <a:lnTo>
                    <a:pt x="612038" y="1046175"/>
                  </a:lnTo>
                  <a:lnTo>
                    <a:pt x="636981" y="1046175"/>
                  </a:lnTo>
                  <a:lnTo>
                    <a:pt x="646747" y="1046175"/>
                  </a:lnTo>
                  <a:lnTo>
                    <a:pt x="655713" y="1033475"/>
                  </a:lnTo>
                  <a:lnTo>
                    <a:pt x="664667" y="1033475"/>
                  </a:lnTo>
                  <a:lnTo>
                    <a:pt x="670179" y="1046175"/>
                  </a:lnTo>
                  <a:lnTo>
                    <a:pt x="666140" y="1046175"/>
                  </a:lnTo>
                  <a:lnTo>
                    <a:pt x="667080" y="1058875"/>
                  </a:lnTo>
                  <a:lnTo>
                    <a:pt x="677240" y="1058875"/>
                  </a:lnTo>
                  <a:lnTo>
                    <a:pt x="681761" y="1046175"/>
                  </a:lnTo>
                  <a:lnTo>
                    <a:pt x="685165" y="1058875"/>
                  </a:lnTo>
                  <a:lnTo>
                    <a:pt x="685647" y="1071575"/>
                  </a:lnTo>
                  <a:lnTo>
                    <a:pt x="660006" y="1071575"/>
                  </a:lnTo>
                  <a:lnTo>
                    <a:pt x="657021" y="1084275"/>
                  </a:lnTo>
                  <a:lnTo>
                    <a:pt x="658291" y="1084275"/>
                  </a:lnTo>
                  <a:lnTo>
                    <a:pt x="663244" y="1096975"/>
                  </a:lnTo>
                  <a:lnTo>
                    <a:pt x="679653" y="1096975"/>
                  </a:lnTo>
                  <a:lnTo>
                    <a:pt x="679742" y="1109675"/>
                  </a:lnTo>
                  <a:lnTo>
                    <a:pt x="694702" y="1109675"/>
                  </a:lnTo>
                  <a:lnTo>
                    <a:pt x="701255" y="1096975"/>
                  </a:lnTo>
                  <a:lnTo>
                    <a:pt x="697369" y="1096975"/>
                  </a:lnTo>
                  <a:lnTo>
                    <a:pt x="696074" y="1084275"/>
                  </a:lnTo>
                  <a:lnTo>
                    <a:pt x="733844" y="1084275"/>
                  </a:lnTo>
                  <a:lnTo>
                    <a:pt x="740422" y="1084275"/>
                  </a:lnTo>
                  <a:lnTo>
                    <a:pt x="740079" y="1096975"/>
                  </a:lnTo>
                  <a:lnTo>
                    <a:pt x="733844" y="1084275"/>
                  </a:lnTo>
                  <a:lnTo>
                    <a:pt x="729729" y="1096975"/>
                  </a:lnTo>
                  <a:lnTo>
                    <a:pt x="725678" y="1096975"/>
                  </a:lnTo>
                  <a:lnTo>
                    <a:pt x="725678" y="1604975"/>
                  </a:lnTo>
                  <a:lnTo>
                    <a:pt x="723226" y="1604975"/>
                  </a:lnTo>
                  <a:lnTo>
                    <a:pt x="723226" y="1681175"/>
                  </a:lnTo>
                  <a:lnTo>
                    <a:pt x="716699" y="1681175"/>
                  </a:lnTo>
                  <a:lnTo>
                    <a:pt x="716699" y="1782775"/>
                  </a:lnTo>
                  <a:lnTo>
                    <a:pt x="712571" y="1795475"/>
                  </a:lnTo>
                  <a:lnTo>
                    <a:pt x="711517" y="1795475"/>
                  </a:lnTo>
                  <a:lnTo>
                    <a:pt x="709625" y="1782775"/>
                  </a:lnTo>
                  <a:lnTo>
                    <a:pt x="716699" y="1782775"/>
                  </a:lnTo>
                  <a:lnTo>
                    <a:pt x="716699" y="1681175"/>
                  </a:lnTo>
                  <a:lnTo>
                    <a:pt x="710615" y="1681175"/>
                  </a:lnTo>
                  <a:lnTo>
                    <a:pt x="704710" y="1693875"/>
                  </a:lnTo>
                  <a:lnTo>
                    <a:pt x="703122" y="1693875"/>
                  </a:lnTo>
                  <a:lnTo>
                    <a:pt x="703122" y="1846275"/>
                  </a:lnTo>
                  <a:lnTo>
                    <a:pt x="700252" y="1858975"/>
                  </a:lnTo>
                  <a:lnTo>
                    <a:pt x="692340" y="1858975"/>
                  </a:lnTo>
                  <a:lnTo>
                    <a:pt x="700405" y="1871675"/>
                  </a:lnTo>
                  <a:lnTo>
                    <a:pt x="693826" y="1871675"/>
                  </a:lnTo>
                  <a:lnTo>
                    <a:pt x="690422" y="1884375"/>
                  </a:lnTo>
                  <a:lnTo>
                    <a:pt x="683831" y="1884375"/>
                  </a:lnTo>
                  <a:lnTo>
                    <a:pt x="683260" y="1871675"/>
                  </a:lnTo>
                  <a:lnTo>
                    <a:pt x="687120" y="1871675"/>
                  </a:lnTo>
                  <a:lnTo>
                    <a:pt x="692340" y="1858975"/>
                  </a:lnTo>
                  <a:lnTo>
                    <a:pt x="684974" y="1858975"/>
                  </a:lnTo>
                  <a:lnTo>
                    <a:pt x="679081" y="1846275"/>
                  </a:lnTo>
                  <a:lnTo>
                    <a:pt x="703122" y="1846275"/>
                  </a:lnTo>
                  <a:lnTo>
                    <a:pt x="703122" y="1693875"/>
                  </a:lnTo>
                  <a:lnTo>
                    <a:pt x="697458" y="1693875"/>
                  </a:lnTo>
                  <a:lnTo>
                    <a:pt x="697395" y="1681175"/>
                  </a:lnTo>
                  <a:lnTo>
                    <a:pt x="691515" y="1681175"/>
                  </a:lnTo>
                  <a:lnTo>
                    <a:pt x="689292" y="1668475"/>
                  </a:lnTo>
                  <a:lnTo>
                    <a:pt x="707136" y="1668475"/>
                  </a:lnTo>
                  <a:lnTo>
                    <a:pt x="707390" y="1681175"/>
                  </a:lnTo>
                  <a:lnTo>
                    <a:pt x="712228" y="1668475"/>
                  </a:lnTo>
                  <a:lnTo>
                    <a:pt x="718197" y="1668475"/>
                  </a:lnTo>
                  <a:lnTo>
                    <a:pt x="723226" y="1681175"/>
                  </a:lnTo>
                  <a:lnTo>
                    <a:pt x="723226" y="1604975"/>
                  </a:lnTo>
                  <a:lnTo>
                    <a:pt x="718781" y="1604975"/>
                  </a:lnTo>
                  <a:lnTo>
                    <a:pt x="718693" y="1592275"/>
                  </a:lnTo>
                  <a:lnTo>
                    <a:pt x="725614" y="1592275"/>
                  </a:lnTo>
                  <a:lnTo>
                    <a:pt x="725678" y="1604975"/>
                  </a:lnTo>
                  <a:lnTo>
                    <a:pt x="725678" y="1096975"/>
                  </a:lnTo>
                  <a:lnTo>
                    <a:pt x="701255" y="1096975"/>
                  </a:lnTo>
                  <a:lnTo>
                    <a:pt x="700189" y="1109675"/>
                  </a:lnTo>
                  <a:lnTo>
                    <a:pt x="717600" y="1109675"/>
                  </a:lnTo>
                  <a:lnTo>
                    <a:pt x="708850" y="1122375"/>
                  </a:lnTo>
                  <a:lnTo>
                    <a:pt x="697750" y="1122375"/>
                  </a:lnTo>
                  <a:lnTo>
                    <a:pt x="704799" y="1135075"/>
                  </a:lnTo>
                  <a:lnTo>
                    <a:pt x="700709" y="1135075"/>
                  </a:lnTo>
                  <a:lnTo>
                    <a:pt x="700709" y="1630375"/>
                  </a:lnTo>
                  <a:lnTo>
                    <a:pt x="696493" y="1643075"/>
                  </a:lnTo>
                  <a:lnTo>
                    <a:pt x="695452" y="1630375"/>
                  </a:lnTo>
                  <a:lnTo>
                    <a:pt x="700709" y="1630375"/>
                  </a:lnTo>
                  <a:lnTo>
                    <a:pt x="700709" y="1135075"/>
                  </a:lnTo>
                  <a:lnTo>
                    <a:pt x="683247" y="1135075"/>
                  </a:lnTo>
                  <a:lnTo>
                    <a:pt x="683933" y="1122375"/>
                  </a:lnTo>
                  <a:lnTo>
                    <a:pt x="682548" y="1122375"/>
                  </a:lnTo>
                  <a:lnTo>
                    <a:pt x="682548" y="1668475"/>
                  </a:lnTo>
                  <a:lnTo>
                    <a:pt x="680885" y="1668475"/>
                  </a:lnTo>
                  <a:lnTo>
                    <a:pt x="676668" y="1681175"/>
                  </a:lnTo>
                  <a:lnTo>
                    <a:pt x="672160" y="1681175"/>
                  </a:lnTo>
                  <a:lnTo>
                    <a:pt x="672160" y="1719275"/>
                  </a:lnTo>
                  <a:lnTo>
                    <a:pt x="665086" y="1719275"/>
                  </a:lnTo>
                  <a:lnTo>
                    <a:pt x="669302" y="1706575"/>
                  </a:lnTo>
                  <a:lnTo>
                    <a:pt x="670267" y="1706575"/>
                  </a:lnTo>
                  <a:lnTo>
                    <a:pt x="672160" y="1719275"/>
                  </a:lnTo>
                  <a:lnTo>
                    <a:pt x="672160" y="1681175"/>
                  </a:lnTo>
                  <a:lnTo>
                    <a:pt x="658063" y="1681175"/>
                  </a:lnTo>
                  <a:lnTo>
                    <a:pt x="654773" y="1668475"/>
                  </a:lnTo>
                  <a:lnTo>
                    <a:pt x="651814" y="1681175"/>
                  </a:lnTo>
                  <a:lnTo>
                    <a:pt x="640969" y="1681175"/>
                  </a:lnTo>
                  <a:lnTo>
                    <a:pt x="640499" y="1668475"/>
                  </a:lnTo>
                  <a:lnTo>
                    <a:pt x="654773" y="1668475"/>
                  </a:lnTo>
                  <a:lnTo>
                    <a:pt x="675767" y="1668475"/>
                  </a:lnTo>
                  <a:lnTo>
                    <a:pt x="678878" y="1655775"/>
                  </a:lnTo>
                  <a:lnTo>
                    <a:pt x="682548" y="1668475"/>
                  </a:lnTo>
                  <a:lnTo>
                    <a:pt x="682548" y="1122375"/>
                  </a:lnTo>
                  <a:lnTo>
                    <a:pt x="669277" y="1122375"/>
                  </a:lnTo>
                  <a:lnTo>
                    <a:pt x="677125" y="1109675"/>
                  </a:lnTo>
                  <a:lnTo>
                    <a:pt x="666140" y="1109675"/>
                  </a:lnTo>
                  <a:lnTo>
                    <a:pt x="666140" y="1643075"/>
                  </a:lnTo>
                  <a:lnTo>
                    <a:pt x="664298" y="1643075"/>
                  </a:lnTo>
                  <a:lnTo>
                    <a:pt x="660844" y="1655775"/>
                  </a:lnTo>
                  <a:lnTo>
                    <a:pt x="654786" y="1643075"/>
                  </a:lnTo>
                  <a:lnTo>
                    <a:pt x="660628" y="1643075"/>
                  </a:lnTo>
                  <a:lnTo>
                    <a:pt x="660742" y="1630375"/>
                  </a:lnTo>
                  <a:lnTo>
                    <a:pt x="666140" y="1643075"/>
                  </a:lnTo>
                  <a:lnTo>
                    <a:pt x="666140" y="1109675"/>
                  </a:lnTo>
                  <a:lnTo>
                    <a:pt x="661720" y="1109675"/>
                  </a:lnTo>
                  <a:lnTo>
                    <a:pt x="660831" y="1096975"/>
                  </a:lnTo>
                  <a:lnTo>
                    <a:pt x="657961" y="1109675"/>
                  </a:lnTo>
                  <a:lnTo>
                    <a:pt x="652868" y="1109675"/>
                  </a:lnTo>
                  <a:lnTo>
                    <a:pt x="656247" y="1096975"/>
                  </a:lnTo>
                  <a:lnTo>
                    <a:pt x="650341" y="1096975"/>
                  </a:lnTo>
                  <a:lnTo>
                    <a:pt x="652995" y="1084275"/>
                  </a:lnTo>
                  <a:lnTo>
                    <a:pt x="657021" y="1084275"/>
                  </a:lnTo>
                  <a:lnTo>
                    <a:pt x="653199" y="1071575"/>
                  </a:lnTo>
                  <a:lnTo>
                    <a:pt x="641616" y="1071575"/>
                  </a:lnTo>
                  <a:lnTo>
                    <a:pt x="638403" y="1058875"/>
                  </a:lnTo>
                  <a:lnTo>
                    <a:pt x="645210" y="1058875"/>
                  </a:lnTo>
                  <a:lnTo>
                    <a:pt x="636981" y="1046175"/>
                  </a:lnTo>
                  <a:lnTo>
                    <a:pt x="627900" y="1058875"/>
                  </a:lnTo>
                  <a:lnTo>
                    <a:pt x="623938" y="1058875"/>
                  </a:lnTo>
                  <a:lnTo>
                    <a:pt x="622287" y="1071575"/>
                  </a:lnTo>
                  <a:lnTo>
                    <a:pt x="628865" y="1084275"/>
                  </a:lnTo>
                  <a:lnTo>
                    <a:pt x="637794" y="1084275"/>
                  </a:lnTo>
                  <a:lnTo>
                    <a:pt x="643140" y="1096975"/>
                  </a:lnTo>
                  <a:lnTo>
                    <a:pt x="636498" y="1096975"/>
                  </a:lnTo>
                  <a:lnTo>
                    <a:pt x="636320" y="1109675"/>
                  </a:lnTo>
                  <a:lnTo>
                    <a:pt x="644969" y="1109675"/>
                  </a:lnTo>
                  <a:lnTo>
                    <a:pt x="642239" y="1122375"/>
                  </a:lnTo>
                  <a:lnTo>
                    <a:pt x="663956" y="1122375"/>
                  </a:lnTo>
                  <a:lnTo>
                    <a:pt x="656412" y="1135075"/>
                  </a:lnTo>
                  <a:lnTo>
                    <a:pt x="654189" y="1135075"/>
                  </a:lnTo>
                  <a:lnTo>
                    <a:pt x="654189" y="1655775"/>
                  </a:lnTo>
                  <a:lnTo>
                    <a:pt x="643686" y="1655775"/>
                  </a:lnTo>
                  <a:lnTo>
                    <a:pt x="634746" y="1668475"/>
                  </a:lnTo>
                  <a:lnTo>
                    <a:pt x="612597" y="1668475"/>
                  </a:lnTo>
                  <a:lnTo>
                    <a:pt x="613232" y="1655775"/>
                  </a:lnTo>
                  <a:lnTo>
                    <a:pt x="604380" y="1655775"/>
                  </a:lnTo>
                  <a:lnTo>
                    <a:pt x="605853" y="1668475"/>
                  </a:lnTo>
                  <a:lnTo>
                    <a:pt x="602183" y="1668475"/>
                  </a:lnTo>
                  <a:lnTo>
                    <a:pt x="599922" y="1655775"/>
                  </a:lnTo>
                  <a:lnTo>
                    <a:pt x="593064" y="1655775"/>
                  </a:lnTo>
                  <a:lnTo>
                    <a:pt x="589737" y="1668475"/>
                  </a:lnTo>
                  <a:lnTo>
                    <a:pt x="561632" y="1668475"/>
                  </a:lnTo>
                  <a:lnTo>
                    <a:pt x="552665" y="1655775"/>
                  </a:lnTo>
                  <a:lnTo>
                    <a:pt x="551789" y="1643075"/>
                  </a:lnTo>
                  <a:lnTo>
                    <a:pt x="566623" y="1643075"/>
                  </a:lnTo>
                  <a:lnTo>
                    <a:pt x="569772" y="1655775"/>
                  </a:lnTo>
                  <a:lnTo>
                    <a:pt x="573836" y="1655775"/>
                  </a:lnTo>
                  <a:lnTo>
                    <a:pt x="572312" y="1643075"/>
                  </a:lnTo>
                  <a:lnTo>
                    <a:pt x="572604" y="1630375"/>
                  </a:lnTo>
                  <a:lnTo>
                    <a:pt x="579081" y="1643075"/>
                  </a:lnTo>
                  <a:lnTo>
                    <a:pt x="583577" y="1643075"/>
                  </a:lnTo>
                  <a:lnTo>
                    <a:pt x="588733" y="1630375"/>
                  </a:lnTo>
                  <a:lnTo>
                    <a:pt x="597154" y="1630375"/>
                  </a:lnTo>
                  <a:lnTo>
                    <a:pt x="597331" y="1643075"/>
                  </a:lnTo>
                  <a:lnTo>
                    <a:pt x="607352" y="1643075"/>
                  </a:lnTo>
                  <a:lnTo>
                    <a:pt x="607644" y="1630375"/>
                  </a:lnTo>
                  <a:lnTo>
                    <a:pt x="621499" y="1630375"/>
                  </a:lnTo>
                  <a:lnTo>
                    <a:pt x="628713" y="1617675"/>
                  </a:lnTo>
                  <a:lnTo>
                    <a:pt x="638784" y="1617675"/>
                  </a:lnTo>
                  <a:lnTo>
                    <a:pt x="639432" y="1630375"/>
                  </a:lnTo>
                  <a:lnTo>
                    <a:pt x="639127" y="1643075"/>
                  </a:lnTo>
                  <a:lnTo>
                    <a:pt x="651776" y="1643075"/>
                  </a:lnTo>
                  <a:lnTo>
                    <a:pt x="654189" y="1655775"/>
                  </a:lnTo>
                  <a:lnTo>
                    <a:pt x="654189" y="1135075"/>
                  </a:lnTo>
                  <a:lnTo>
                    <a:pt x="585482" y="1135075"/>
                  </a:lnTo>
                  <a:lnTo>
                    <a:pt x="586638" y="1147775"/>
                  </a:lnTo>
                  <a:lnTo>
                    <a:pt x="570776" y="1147775"/>
                  </a:lnTo>
                  <a:lnTo>
                    <a:pt x="566153" y="1135075"/>
                  </a:lnTo>
                  <a:lnTo>
                    <a:pt x="556120" y="1135075"/>
                  </a:lnTo>
                  <a:lnTo>
                    <a:pt x="552030" y="1147775"/>
                  </a:lnTo>
                  <a:lnTo>
                    <a:pt x="548906" y="1147775"/>
                  </a:lnTo>
                  <a:lnTo>
                    <a:pt x="548906" y="1655775"/>
                  </a:lnTo>
                  <a:lnTo>
                    <a:pt x="533971" y="1655775"/>
                  </a:lnTo>
                  <a:lnTo>
                    <a:pt x="533971" y="1668475"/>
                  </a:lnTo>
                  <a:lnTo>
                    <a:pt x="531025" y="1681175"/>
                  </a:lnTo>
                  <a:lnTo>
                    <a:pt x="523100" y="1681175"/>
                  </a:lnTo>
                  <a:lnTo>
                    <a:pt x="519811" y="1693875"/>
                  </a:lnTo>
                  <a:lnTo>
                    <a:pt x="513842" y="1693875"/>
                  </a:lnTo>
                  <a:lnTo>
                    <a:pt x="508736" y="1681175"/>
                  </a:lnTo>
                  <a:lnTo>
                    <a:pt x="505040" y="1681175"/>
                  </a:lnTo>
                  <a:lnTo>
                    <a:pt x="503847" y="1668475"/>
                  </a:lnTo>
                  <a:lnTo>
                    <a:pt x="502158" y="1668475"/>
                  </a:lnTo>
                  <a:lnTo>
                    <a:pt x="499224" y="1655775"/>
                  </a:lnTo>
                  <a:lnTo>
                    <a:pt x="506895" y="1655775"/>
                  </a:lnTo>
                  <a:lnTo>
                    <a:pt x="508635" y="1668475"/>
                  </a:lnTo>
                  <a:lnTo>
                    <a:pt x="533971" y="1668475"/>
                  </a:lnTo>
                  <a:lnTo>
                    <a:pt x="533971" y="1655775"/>
                  </a:lnTo>
                  <a:lnTo>
                    <a:pt x="513295" y="1655775"/>
                  </a:lnTo>
                  <a:lnTo>
                    <a:pt x="528624" y="1643075"/>
                  </a:lnTo>
                  <a:lnTo>
                    <a:pt x="540905" y="1643075"/>
                  </a:lnTo>
                  <a:lnTo>
                    <a:pt x="548906" y="1655775"/>
                  </a:lnTo>
                  <a:lnTo>
                    <a:pt x="548906" y="1147775"/>
                  </a:lnTo>
                  <a:lnTo>
                    <a:pt x="547674" y="1147775"/>
                  </a:lnTo>
                  <a:lnTo>
                    <a:pt x="542544" y="1135075"/>
                  </a:lnTo>
                  <a:lnTo>
                    <a:pt x="525589" y="1135075"/>
                  </a:lnTo>
                  <a:lnTo>
                    <a:pt x="526554" y="1122375"/>
                  </a:lnTo>
                  <a:lnTo>
                    <a:pt x="514108" y="1122375"/>
                  </a:lnTo>
                  <a:lnTo>
                    <a:pt x="515962" y="1135075"/>
                  </a:lnTo>
                  <a:lnTo>
                    <a:pt x="511187" y="1135075"/>
                  </a:lnTo>
                  <a:lnTo>
                    <a:pt x="509041" y="1122375"/>
                  </a:lnTo>
                  <a:lnTo>
                    <a:pt x="496392" y="1122375"/>
                  </a:lnTo>
                  <a:lnTo>
                    <a:pt x="492925" y="1135075"/>
                  </a:lnTo>
                  <a:lnTo>
                    <a:pt x="432943" y="1135075"/>
                  </a:lnTo>
                  <a:lnTo>
                    <a:pt x="427101" y="1122375"/>
                  </a:lnTo>
                  <a:lnTo>
                    <a:pt x="413512" y="1122375"/>
                  </a:lnTo>
                  <a:lnTo>
                    <a:pt x="408711" y="1135075"/>
                  </a:lnTo>
                  <a:lnTo>
                    <a:pt x="391744" y="1135075"/>
                  </a:lnTo>
                  <a:lnTo>
                    <a:pt x="393217" y="1122375"/>
                  </a:lnTo>
                  <a:lnTo>
                    <a:pt x="384949" y="1122375"/>
                  </a:lnTo>
                  <a:lnTo>
                    <a:pt x="386410" y="1135075"/>
                  </a:lnTo>
                  <a:lnTo>
                    <a:pt x="366649" y="1135075"/>
                  </a:lnTo>
                  <a:lnTo>
                    <a:pt x="363994" y="1147775"/>
                  </a:lnTo>
                  <a:lnTo>
                    <a:pt x="522859" y="1147775"/>
                  </a:lnTo>
                  <a:lnTo>
                    <a:pt x="535774" y="1147775"/>
                  </a:lnTo>
                  <a:lnTo>
                    <a:pt x="537514" y="1160475"/>
                  </a:lnTo>
                  <a:lnTo>
                    <a:pt x="523151" y="1160475"/>
                  </a:lnTo>
                  <a:lnTo>
                    <a:pt x="522859" y="1147775"/>
                  </a:lnTo>
                  <a:lnTo>
                    <a:pt x="507187" y="1160475"/>
                  </a:lnTo>
                  <a:lnTo>
                    <a:pt x="489750" y="1160475"/>
                  </a:lnTo>
                  <a:lnTo>
                    <a:pt x="471081" y="1173175"/>
                  </a:lnTo>
                  <a:lnTo>
                    <a:pt x="412877" y="1173175"/>
                  </a:lnTo>
                  <a:lnTo>
                    <a:pt x="394411" y="1185875"/>
                  </a:lnTo>
                  <a:lnTo>
                    <a:pt x="362648" y="1185875"/>
                  </a:lnTo>
                  <a:lnTo>
                    <a:pt x="360654" y="1198575"/>
                  </a:lnTo>
                  <a:lnTo>
                    <a:pt x="317309" y="1198575"/>
                  </a:lnTo>
                  <a:lnTo>
                    <a:pt x="305371" y="1185875"/>
                  </a:lnTo>
                  <a:lnTo>
                    <a:pt x="301485" y="1198575"/>
                  </a:lnTo>
                  <a:lnTo>
                    <a:pt x="281012" y="1198575"/>
                  </a:lnTo>
                  <a:lnTo>
                    <a:pt x="277736" y="1211275"/>
                  </a:lnTo>
                  <a:lnTo>
                    <a:pt x="258648" y="1211275"/>
                  </a:lnTo>
                  <a:lnTo>
                    <a:pt x="257479" y="1223975"/>
                  </a:lnTo>
                  <a:lnTo>
                    <a:pt x="289674" y="1223975"/>
                  </a:lnTo>
                  <a:lnTo>
                    <a:pt x="297383" y="1236675"/>
                  </a:lnTo>
                  <a:lnTo>
                    <a:pt x="298589" y="1223975"/>
                  </a:lnTo>
                  <a:lnTo>
                    <a:pt x="343827" y="1223975"/>
                  </a:lnTo>
                  <a:lnTo>
                    <a:pt x="342900" y="1211275"/>
                  </a:lnTo>
                  <a:lnTo>
                    <a:pt x="445960" y="1211275"/>
                  </a:lnTo>
                  <a:lnTo>
                    <a:pt x="453466" y="1198575"/>
                  </a:lnTo>
                  <a:lnTo>
                    <a:pt x="510819" y="1198575"/>
                  </a:lnTo>
                  <a:lnTo>
                    <a:pt x="506780" y="1211275"/>
                  </a:lnTo>
                  <a:lnTo>
                    <a:pt x="496316" y="1223975"/>
                  </a:lnTo>
                  <a:lnTo>
                    <a:pt x="491718" y="1223975"/>
                  </a:lnTo>
                  <a:lnTo>
                    <a:pt x="494245" y="1236675"/>
                  </a:lnTo>
                  <a:lnTo>
                    <a:pt x="462432" y="1236675"/>
                  </a:lnTo>
                  <a:lnTo>
                    <a:pt x="460667" y="1249375"/>
                  </a:lnTo>
                  <a:lnTo>
                    <a:pt x="456336" y="1249375"/>
                  </a:lnTo>
                  <a:lnTo>
                    <a:pt x="456336" y="1312875"/>
                  </a:lnTo>
                  <a:lnTo>
                    <a:pt x="451319" y="1312875"/>
                  </a:lnTo>
                  <a:lnTo>
                    <a:pt x="450646" y="1300175"/>
                  </a:lnTo>
                  <a:lnTo>
                    <a:pt x="456336" y="1312875"/>
                  </a:lnTo>
                  <a:lnTo>
                    <a:pt x="456336" y="1249375"/>
                  </a:lnTo>
                  <a:lnTo>
                    <a:pt x="438797" y="1249375"/>
                  </a:lnTo>
                  <a:lnTo>
                    <a:pt x="433501" y="1236675"/>
                  </a:lnTo>
                  <a:lnTo>
                    <a:pt x="426580" y="1236675"/>
                  </a:lnTo>
                  <a:lnTo>
                    <a:pt x="420471" y="1249375"/>
                  </a:lnTo>
                  <a:lnTo>
                    <a:pt x="398627" y="1249375"/>
                  </a:lnTo>
                  <a:lnTo>
                    <a:pt x="393166" y="1262075"/>
                  </a:lnTo>
                  <a:lnTo>
                    <a:pt x="384962" y="1262075"/>
                  </a:lnTo>
                  <a:lnTo>
                    <a:pt x="375856" y="1274775"/>
                  </a:lnTo>
                  <a:lnTo>
                    <a:pt x="385610" y="1274775"/>
                  </a:lnTo>
                  <a:lnTo>
                    <a:pt x="385229" y="1287475"/>
                  </a:lnTo>
                  <a:lnTo>
                    <a:pt x="371335" y="1287475"/>
                  </a:lnTo>
                  <a:lnTo>
                    <a:pt x="374777" y="1274775"/>
                  </a:lnTo>
                  <a:lnTo>
                    <a:pt x="346570" y="1274775"/>
                  </a:lnTo>
                  <a:lnTo>
                    <a:pt x="341198" y="1287475"/>
                  </a:lnTo>
                  <a:lnTo>
                    <a:pt x="346722" y="1287475"/>
                  </a:lnTo>
                  <a:lnTo>
                    <a:pt x="333743" y="1300175"/>
                  </a:lnTo>
                  <a:lnTo>
                    <a:pt x="322643" y="1300175"/>
                  </a:lnTo>
                  <a:lnTo>
                    <a:pt x="324065" y="1312875"/>
                  </a:lnTo>
                  <a:lnTo>
                    <a:pt x="327355" y="1312875"/>
                  </a:lnTo>
                  <a:lnTo>
                    <a:pt x="339534" y="1325575"/>
                  </a:lnTo>
                  <a:lnTo>
                    <a:pt x="369176" y="1325575"/>
                  </a:lnTo>
                  <a:lnTo>
                    <a:pt x="384352" y="1312875"/>
                  </a:lnTo>
                  <a:lnTo>
                    <a:pt x="398551" y="1312875"/>
                  </a:lnTo>
                  <a:lnTo>
                    <a:pt x="398818" y="1325575"/>
                  </a:lnTo>
                  <a:lnTo>
                    <a:pt x="374243" y="1325575"/>
                  </a:lnTo>
                  <a:lnTo>
                    <a:pt x="362585" y="1338275"/>
                  </a:lnTo>
                  <a:lnTo>
                    <a:pt x="287248" y="1338275"/>
                  </a:lnTo>
                  <a:lnTo>
                    <a:pt x="283108" y="1350975"/>
                  </a:lnTo>
                  <a:lnTo>
                    <a:pt x="279895" y="1350975"/>
                  </a:lnTo>
                  <a:lnTo>
                    <a:pt x="280289" y="1363675"/>
                  </a:lnTo>
                  <a:lnTo>
                    <a:pt x="313956" y="1350975"/>
                  </a:lnTo>
                  <a:lnTo>
                    <a:pt x="410794" y="1350975"/>
                  </a:lnTo>
                  <a:lnTo>
                    <a:pt x="410908" y="1363675"/>
                  </a:lnTo>
                  <a:lnTo>
                    <a:pt x="415036" y="1363675"/>
                  </a:lnTo>
                  <a:lnTo>
                    <a:pt x="414426" y="1350975"/>
                  </a:lnTo>
                  <a:lnTo>
                    <a:pt x="428485" y="1350975"/>
                  </a:lnTo>
                  <a:lnTo>
                    <a:pt x="434352" y="1338275"/>
                  </a:lnTo>
                  <a:lnTo>
                    <a:pt x="439000" y="1338275"/>
                  </a:lnTo>
                  <a:lnTo>
                    <a:pt x="442480" y="1350975"/>
                  </a:lnTo>
                  <a:lnTo>
                    <a:pt x="436676" y="1350975"/>
                  </a:lnTo>
                  <a:lnTo>
                    <a:pt x="439724" y="1363675"/>
                  </a:lnTo>
                  <a:lnTo>
                    <a:pt x="443407" y="1363675"/>
                  </a:lnTo>
                  <a:lnTo>
                    <a:pt x="442188" y="1376375"/>
                  </a:lnTo>
                  <a:lnTo>
                    <a:pt x="434581" y="1376375"/>
                  </a:lnTo>
                  <a:lnTo>
                    <a:pt x="437337" y="1363675"/>
                  </a:lnTo>
                  <a:lnTo>
                    <a:pt x="421551" y="1363675"/>
                  </a:lnTo>
                  <a:lnTo>
                    <a:pt x="412940" y="1376375"/>
                  </a:lnTo>
                  <a:lnTo>
                    <a:pt x="396379" y="1376375"/>
                  </a:lnTo>
                  <a:lnTo>
                    <a:pt x="391375" y="1389075"/>
                  </a:lnTo>
                  <a:lnTo>
                    <a:pt x="389331" y="1376375"/>
                  </a:lnTo>
                  <a:lnTo>
                    <a:pt x="355854" y="1376375"/>
                  </a:lnTo>
                  <a:lnTo>
                    <a:pt x="356755" y="1389075"/>
                  </a:lnTo>
                  <a:lnTo>
                    <a:pt x="334149" y="1389075"/>
                  </a:lnTo>
                  <a:lnTo>
                    <a:pt x="326174" y="1401775"/>
                  </a:lnTo>
                  <a:lnTo>
                    <a:pt x="316191" y="1401775"/>
                  </a:lnTo>
                  <a:lnTo>
                    <a:pt x="311556" y="1414475"/>
                  </a:lnTo>
                  <a:lnTo>
                    <a:pt x="305981" y="1414475"/>
                  </a:lnTo>
                  <a:lnTo>
                    <a:pt x="305231" y="1401775"/>
                  </a:lnTo>
                  <a:lnTo>
                    <a:pt x="300697" y="1401775"/>
                  </a:lnTo>
                  <a:lnTo>
                    <a:pt x="299034" y="1414475"/>
                  </a:lnTo>
                  <a:lnTo>
                    <a:pt x="301015" y="1414475"/>
                  </a:lnTo>
                  <a:lnTo>
                    <a:pt x="301942" y="1427175"/>
                  </a:lnTo>
                  <a:lnTo>
                    <a:pt x="289179" y="1427175"/>
                  </a:lnTo>
                  <a:lnTo>
                    <a:pt x="285419" y="1439875"/>
                  </a:lnTo>
                  <a:lnTo>
                    <a:pt x="276161" y="1439875"/>
                  </a:lnTo>
                  <a:lnTo>
                    <a:pt x="277164" y="1452575"/>
                  </a:lnTo>
                  <a:lnTo>
                    <a:pt x="235343" y="1452575"/>
                  </a:lnTo>
                  <a:lnTo>
                    <a:pt x="217639" y="1465275"/>
                  </a:lnTo>
                  <a:lnTo>
                    <a:pt x="195478" y="1465275"/>
                  </a:lnTo>
                  <a:lnTo>
                    <a:pt x="198361" y="1477975"/>
                  </a:lnTo>
                  <a:lnTo>
                    <a:pt x="224167" y="1477975"/>
                  </a:lnTo>
                  <a:lnTo>
                    <a:pt x="226822" y="1465275"/>
                  </a:lnTo>
                  <a:lnTo>
                    <a:pt x="279933" y="1465275"/>
                  </a:lnTo>
                  <a:lnTo>
                    <a:pt x="280949" y="1477975"/>
                  </a:lnTo>
                  <a:lnTo>
                    <a:pt x="283273" y="1477975"/>
                  </a:lnTo>
                  <a:lnTo>
                    <a:pt x="288163" y="1490675"/>
                  </a:lnTo>
                  <a:lnTo>
                    <a:pt x="288658" y="1477975"/>
                  </a:lnTo>
                  <a:lnTo>
                    <a:pt x="295148" y="1477975"/>
                  </a:lnTo>
                  <a:lnTo>
                    <a:pt x="290156" y="1490675"/>
                  </a:lnTo>
                  <a:lnTo>
                    <a:pt x="284429" y="1503375"/>
                  </a:lnTo>
                  <a:lnTo>
                    <a:pt x="278422" y="1503375"/>
                  </a:lnTo>
                  <a:lnTo>
                    <a:pt x="272605" y="1516075"/>
                  </a:lnTo>
                  <a:lnTo>
                    <a:pt x="253288" y="1516075"/>
                  </a:lnTo>
                  <a:lnTo>
                    <a:pt x="246646" y="1528775"/>
                  </a:lnTo>
                  <a:lnTo>
                    <a:pt x="242582" y="1541475"/>
                  </a:lnTo>
                  <a:lnTo>
                    <a:pt x="251091" y="1541475"/>
                  </a:lnTo>
                  <a:lnTo>
                    <a:pt x="257873" y="1528775"/>
                  </a:lnTo>
                  <a:lnTo>
                    <a:pt x="263169" y="1528775"/>
                  </a:lnTo>
                  <a:lnTo>
                    <a:pt x="267258" y="1541475"/>
                  </a:lnTo>
                  <a:lnTo>
                    <a:pt x="254114" y="1541475"/>
                  </a:lnTo>
                  <a:lnTo>
                    <a:pt x="246634" y="1554175"/>
                  </a:lnTo>
                  <a:lnTo>
                    <a:pt x="234530" y="1554175"/>
                  </a:lnTo>
                  <a:lnTo>
                    <a:pt x="233768" y="1541475"/>
                  </a:lnTo>
                  <a:lnTo>
                    <a:pt x="229285" y="1541475"/>
                  </a:lnTo>
                  <a:lnTo>
                    <a:pt x="228676" y="1554175"/>
                  </a:lnTo>
                  <a:lnTo>
                    <a:pt x="211988" y="1554175"/>
                  </a:lnTo>
                  <a:lnTo>
                    <a:pt x="199593" y="1566875"/>
                  </a:lnTo>
                  <a:lnTo>
                    <a:pt x="237934" y="1566875"/>
                  </a:lnTo>
                  <a:lnTo>
                    <a:pt x="250837" y="1554175"/>
                  </a:lnTo>
                  <a:lnTo>
                    <a:pt x="276123" y="1554175"/>
                  </a:lnTo>
                  <a:lnTo>
                    <a:pt x="281241" y="1566875"/>
                  </a:lnTo>
                  <a:lnTo>
                    <a:pt x="312521" y="1566875"/>
                  </a:lnTo>
                  <a:lnTo>
                    <a:pt x="307695" y="1579575"/>
                  </a:lnTo>
                  <a:lnTo>
                    <a:pt x="308317" y="1579575"/>
                  </a:lnTo>
                  <a:lnTo>
                    <a:pt x="309841" y="1592275"/>
                  </a:lnTo>
                  <a:lnTo>
                    <a:pt x="316001" y="1604975"/>
                  </a:lnTo>
                  <a:lnTo>
                    <a:pt x="324053" y="1604975"/>
                  </a:lnTo>
                  <a:lnTo>
                    <a:pt x="331266" y="1617675"/>
                  </a:lnTo>
                  <a:lnTo>
                    <a:pt x="324650" y="1617675"/>
                  </a:lnTo>
                  <a:lnTo>
                    <a:pt x="335813" y="1630375"/>
                  </a:lnTo>
                  <a:lnTo>
                    <a:pt x="347941" y="1630375"/>
                  </a:lnTo>
                  <a:lnTo>
                    <a:pt x="358927" y="1617675"/>
                  </a:lnTo>
                  <a:lnTo>
                    <a:pt x="366737" y="1630375"/>
                  </a:lnTo>
                  <a:lnTo>
                    <a:pt x="355523" y="1630375"/>
                  </a:lnTo>
                  <a:lnTo>
                    <a:pt x="355180" y="1643075"/>
                  </a:lnTo>
                  <a:lnTo>
                    <a:pt x="340487" y="1643075"/>
                  </a:lnTo>
                  <a:lnTo>
                    <a:pt x="340309" y="1655775"/>
                  </a:lnTo>
                  <a:lnTo>
                    <a:pt x="353161" y="1655775"/>
                  </a:lnTo>
                  <a:lnTo>
                    <a:pt x="353110" y="1668475"/>
                  </a:lnTo>
                  <a:lnTo>
                    <a:pt x="355841" y="1681175"/>
                  </a:lnTo>
                  <a:lnTo>
                    <a:pt x="347700" y="1681175"/>
                  </a:lnTo>
                  <a:lnTo>
                    <a:pt x="346252" y="1693875"/>
                  </a:lnTo>
                  <a:lnTo>
                    <a:pt x="335483" y="1681175"/>
                  </a:lnTo>
                  <a:lnTo>
                    <a:pt x="334365" y="1693875"/>
                  </a:lnTo>
                  <a:lnTo>
                    <a:pt x="328714" y="1693875"/>
                  </a:lnTo>
                  <a:lnTo>
                    <a:pt x="325501" y="1719275"/>
                  </a:lnTo>
                  <a:lnTo>
                    <a:pt x="337566" y="1719275"/>
                  </a:lnTo>
                  <a:lnTo>
                    <a:pt x="341249" y="1706575"/>
                  </a:lnTo>
                  <a:lnTo>
                    <a:pt x="357441" y="1706575"/>
                  </a:lnTo>
                  <a:lnTo>
                    <a:pt x="357898" y="1719275"/>
                  </a:lnTo>
                  <a:lnTo>
                    <a:pt x="364286" y="1719275"/>
                  </a:lnTo>
                  <a:lnTo>
                    <a:pt x="366636" y="1706575"/>
                  </a:lnTo>
                  <a:lnTo>
                    <a:pt x="370776" y="1693875"/>
                  </a:lnTo>
                  <a:lnTo>
                    <a:pt x="379933" y="1706575"/>
                  </a:lnTo>
                  <a:lnTo>
                    <a:pt x="389267" y="1693875"/>
                  </a:lnTo>
                  <a:lnTo>
                    <a:pt x="411175" y="1693875"/>
                  </a:lnTo>
                  <a:lnTo>
                    <a:pt x="416179" y="1681175"/>
                  </a:lnTo>
                  <a:lnTo>
                    <a:pt x="428371" y="1681175"/>
                  </a:lnTo>
                  <a:lnTo>
                    <a:pt x="427583" y="1693875"/>
                  </a:lnTo>
                  <a:lnTo>
                    <a:pt x="440715" y="1693875"/>
                  </a:lnTo>
                  <a:lnTo>
                    <a:pt x="436206" y="1681175"/>
                  </a:lnTo>
                  <a:lnTo>
                    <a:pt x="441858" y="1681175"/>
                  </a:lnTo>
                  <a:lnTo>
                    <a:pt x="444614" y="1668475"/>
                  </a:lnTo>
                  <a:lnTo>
                    <a:pt x="462927" y="1668475"/>
                  </a:lnTo>
                  <a:lnTo>
                    <a:pt x="466229" y="1681175"/>
                  </a:lnTo>
                  <a:lnTo>
                    <a:pt x="460209" y="1681175"/>
                  </a:lnTo>
                  <a:lnTo>
                    <a:pt x="458800" y="1693875"/>
                  </a:lnTo>
                  <a:lnTo>
                    <a:pt x="471716" y="1693875"/>
                  </a:lnTo>
                  <a:lnTo>
                    <a:pt x="469900" y="1681175"/>
                  </a:lnTo>
                  <a:lnTo>
                    <a:pt x="474281" y="1681175"/>
                  </a:lnTo>
                  <a:lnTo>
                    <a:pt x="471716" y="1693875"/>
                  </a:lnTo>
                  <a:lnTo>
                    <a:pt x="479005" y="1693875"/>
                  </a:lnTo>
                  <a:lnTo>
                    <a:pt x="480212" y="1681175"/>
                  </a:lnTo>
                  <a:lnTo>
                    <a:pt x="479971" y="1681175"/>
                  </a:lnTo>
                  <a:lnTo>
                    <a:pt x="478142" y="1668475"/>
                  </a:lnTo>
                  <a:lnTo>
                    <a:pt x="476478" y="1668475"/>
                  </a:lnTo>
                  <a:lnTo>
                    <a:pt x="477139" y="1655775"/>
                  </a:lnTo>
                  <a:lnTo>
                    <a:pt x="488823" y="1655775"/>
                  </a:lnTo>
                  <a:lnTo>
                    <a:pt x="490016" y="1668475"/>
                  </a:lnTo>
                  <a:lnTo>
                    <a:pt x="484390" y="1668475"/>
                  </a:lnTo>
                  <a:lnTo>
                    <a:pt x="483755" y="1681175"/>
                  </a:lnTo>
                  <a:lnTo>
                    <a:pt x="485787" y="1693875"/>
                  </a:lnTo>
                  <a:lnTo>
                    <a:pt x="488188" y="1706575"/>
                  </a:lnTo>
                  <a:lnTo>
                    <a:pt x="467868" y="1706575"/>
                  </a:lnTo>
                  <a:lnTo>
                    <a:pt x="462229" y="1719275"/>
                  </a:lnTo>
                  <a:lnTo>
                    <a:pt x="447954" y="1719275"/>
                  </a:lnTo>
                  <a:lnTo>
                    <a:pt x="448411" y="1731975"/>
                  </a:lnTo>
                  <a:lnTo>
                    <a:pt x="462495" y="1719275"/>
                  </a:lnTo>
                  <a:lnTo>
                    <a:pt x="478193" y="1719275"/>
                  </a:lnTo>
                  <a:lnTo>
                    <a:pt x="494360" y="1706575"/>
                  </a:lnTo>
                  <a:lnTo>
                    <a:pt x="509854" y="1719275"/>
                  </a:lnTo>
                  <a:lnTo>
                    <a:pt x="512318" y="1706575"/>
                  </a:lnTo>
                  <a:lnTo>
                    <a:pt x="528485" y="1706575"/>
                  </a:lnTo>
                  <a:lnTo>
                    <a:pt x="533717" y="1719275"/>
                  </a:lnTo>
                  <a:lnTo>
                    <a:pt x="541299" y="1719275"/>
                  </a:lnTo>
                  <a:lnTo>
                    <a:pt x="542023" y="1706575"/>
                  </a:lnTo>
                  <a:lnTo>
                    <a:pt x="547979" y="1706575"/>
                  </a:lnTo>
                  <a:lnTo>
                    <a:pt x="547306" y="1693875"/>
                  </a:lnTo>
                  <a:lnTo>
                    <a:pt x="556412" y="1693875"/>
                  </a:lnTo>
                  <a:lnTo>
                    <a:pt x="558457" y="1693875"/>
                  </a:lnTo>
                  <a:lnTo>
                    <a:pt x="560095" y="1706575"/>
                  </a:lnTo>
                  <a:lnTo>
                    <a:pt x="563384" y="1719275"/>
                  </a:lnTo>
                  <a:lnTo>
                    <a:pt x="569175" y="1719275"/>
                  </a:lnTo>
                  <a:lnTo>
                    <a:pt x="569595" y="1706575"/>
                  </a:lnTo>
                  <a:lnTo>
                    <a:pt x="567207" y="1693875"/>
                  </a:lnTo>
                  <a:lnTo>
                    <a:pt x="602513" y="1693875"/>
                  </a:lnTo>
                  <a:lnTo>
                    <a:pt x="606602" y="1706575"/>
                  </a:lnTo>
                  <a:lnTo>
                    <a:pt x="610755" y="1706575"/>
                  </a:lnTo>
                  <a:lnTo>
                    <a:pt x="613943" y="1693875"/>
                  </a:lnTo>
                  <a:lnTo>
                    <a:pt x="627291" y="1693875"/>
                  </a:lnTo>
                  <a:lnTo>
                    <a:pt x="660412" y="1693875"/>
                  </a:lnTo>
                  <a:lnTo>
                    <a:pt x="659739" y="1706575"/>
                  </a:lnTo>
                  <a:lnTo>
                    <a:pt x="652018" y="1706575"/>
                  </a:lnTo>
                  <a:lnTo>
                    <a:pt x="656818" y="1719275"/>
                  </a:lnTo>
                  <a:lnTo>
                    <a:pt x="629170" y="1719275"/>
                  </a:lnTo>
                  <a:lnTo>
                    <a:pt x="623709" y="1719275"/>
                  </a:lnTo>
                  <a:lnTo>
                    <a:pt x="622134" y="1731975"/>
                  </a:lnTo>
                  <a:lnTo>
                    <a:pt x="633412" y="1731975"/>
                  </a:lnTo>
                  <a:lnTo>
                    <a:pt x="633196" y="1744675"/>
                  </a:lnTo>
                  <a:lnTo>
                    <a:pt x="620801" y="1744675"/>
                  </a:lnTo>
                  <a:lnTo>
                    <a:pt x="620801" y="1782775"/>
                  </a:lnTo>
                  <a:lnTo>
                    <a:pt x="620509" y="1795475"/>
                  </a:lnTo>
                  <a:lnTo>
                    <a:pt x="614616" y="1782775"/>
                  </a:lnTo>
                  <a:lnTo>
                    <a:pt x="620801" y="1782775"/>
                  </a:lnTo>
                  <a:lnTo>
                    <a:pt x="620801" y="1744675"/>
                  </a:lnTo>
                  <a:lnTo>
                    <a:pt x="593166" y="1744675"/>
                  </a:lnTo>
                  <a:lnTo>
                    <a:pt x="593686" y="1757375"/>
                  </a:lnTo>
                  <a:lnTo>
                    <a:pt x="588137" y="1757375"/>
                  </a:lnTo>
                  <a:lnTo>
                    <a:pt x="588137" y="1795475"/>
                  </a:lnTo>
                  <a:lnTo>
                    <a:pt x="581050" y="1795475"/>
                  </a:lnTo>
                  <a:lnTo>
                    <a:pt x="585190" y="1782775"/>
                  </a:lnTo>
                  <a:lnTo>
                    <a:pt x="588137" y="1795475"/>
                  </a:lnTo>
                  <a:lnTo>
                    <a:pt x="588137" y="1757375"/>
                  </a:lnTo>
                  <a:lnTo>
                    <a:pt x="575805" y="1757375"/>
                  </a:lnTo>
                  <a:lnTo>
                    <a:pt x="575805" y="1808175"/>
                  </a:lnTo>
                  <a:lnTo>
                    <a:pt x="566026" y="1808175"/>
                  </a:lnTo>
                  <a:lnTo>
                    <a:pt x="566508" y="1795475"/>
                  </a:lnTo>
                  <a:lnTo>
                    <a:pt x="575678" y="1795475"/>
                  </a:lnTo>
                  <a:lnTo>
                    <a:pt x="575805" y="1808175"/>
                  </a:lnTo>
                  <a:lnTo>
                    <a:pt x="575805" y="1757375"/>
                  </a:lnTo>
                  <a:lnTo>
                    <a:pt x="553339" y="1757375"/>
                  </a:lnTo>
                  <a:lnTo>
                    <a:pt x="558253" y="1770075"/>
                  </a:lnTo>
                  <a:lnTo>
                    <a:pt x="557263" y="1770075"/>
                  </a:lnTo>
                  <a:lnTo>
                    <a:pt x="557263" y="1922475"/>
                  </a:lnTo>
                  <a:lnTo>
                    <a:pt x="547738" y="1922475"/>
                  </a:lnTo>
                  <a:lnTo>
                    <a:pt x="548030" y="1909775"/>
                  </a:lnTo>
                  <a:lnTo>
                    <a:pt x="555752" y="1909775"/>
                  </a:lnTo>
                  <a:lnTo>
                    <a:pt x="557263" y="1922475"/>
                  </a:lnTo>
                  <a:lnTo>
                    <a:pt x="557263" y="1770075"/>
                  </a:lnTo>
                  <a:lnTo>
                    <a:pt x="556158" y="1770075"/>
                  </a:lnTo>
                  <a:lnTo>
                    <a:pt x="556158" y="1897075"/>
                  </a:lnTo>
                  <a:lnTo>
                    <a:pt x="549325" y="1897075"/>
                  </a:lnTo>
                  <a:lnTo>
                    <a:pt x="549097" y="1884375"/>
                  </a:lnTo>
                  <a:lnTo>
                    <a:pt x="555040" y="1884375"/>
                  </a:lnTo>
                  <a:lnTo>
                    <a:pt x="556158" y="1897075"/>
                  </a:lnTo>
                  <a:lnTo>
                    <a:pt x="556158" y="1770075"/>
                  </a:lnTo>
                  <a:lnTo>
                    <a:pt x="555498" y="1770075"/>
                  </a:lnTo>
                  <a:lnTo>
                    <a:pt x="555498" y="1808175"/>
                  </a:lnTo>
                  <a:lnTo>
                    <a:pt x="548652" y="1808175"/>
                  </a:lnTo>
                  <a:lnTo>
                    <a:pt x="548563" y="1795475"/>
                  </a:lnTo>
                  <a:lnTo>
                    <a:pt x="555383" y="1795475"/>
                  </a:lnTo>
                  <a:lnTo>
                    <a:pt x="555498" y="1808175"/>
                  </a:lnTo>
                  <a:lnTo>
                    <a:pt x="555498" y="1770075"/>
                  </a:lnTo>
                  <a:lnTo>
                    <a:pt x="549021" y="1770075"/>
                  </a:lnTo>
                  <a:lnTo>
                    <a:pt x="546735" y="1757375"/>
                  </a:lnTo>
                  <a:lnTo>
                    <a:pt x="538988" y="1757375"/>
                  </a:lnTo>
                  <a:lnTo>
                    <a:pt x="537718" y="1744675"/>
                  </a:lnTo>
                  <a:lnTo>
                    <a:pt x="537197" y="1744675"/>
                  </a:lnTo>
                  <a:lnTo>
                    <a:pt x="531685" y="1731975"/>
                  </a:lnTo>
                  <a:lnTo>
                    <a:pt x="530758" y="1744675"/>
                  </a:lnTo>
                  <a:lnTo>
                    <a:pt x="529501" y="1757375"/>
                  </a:lnTo>
                  <a:lnTo>
                    <a:pt x="528853" y="1757375"/>
                  </a:lnTo>
                  <a:lnTo>
                    <a:pt x="529805" y="1770075"/>
                  </a:lnTo>
                  <a:lnTo>
                    <a:pt x="516382" y="1770075"/>
                  </a:lnTo>
                  <a:lnTo>
                    <a:pt x="516115" y="1782775"/>
                  </a:lnTo>
                  <a:lnTo>
                    <a:pt x="525957" y="1782775"/>
                  </a:lnTo>
                  <a:lnTo>
                    <a:pt x="527431" y="1795475"/>
                  </a:lnTo>
                  <a:lnTo>
                    <a:pt x="502894" y="1795475"/>
                  </a:lnTo>
                  <a:lnTo>
                    <a:pt x="503351" y="1782775"/>
                  </a:lnTo>
                  <a:lnTo>
                    <a:pt x="499643" y="1782775"/>
                  </a:lnTo>
                  <a:lnTo>
                    <a:pt x="499643" y="1795475"/>
                  </a:lnTo>
                  <a:lnTo>
                    <a:pt x="484568" y="1795475"/>
                  </a:lnTo>
                  <a:lnTo>
                    <a:pt x="490918" y="1808175"/>
                  </a:lnTo>
                  <a:lnTo>
                    <a:pt x="538556" y="1808175"/>
                  </a:lnTo>
                  <a:lnTo>
                    <a:pt x="532320" y="1820875"/>
                  </a:lnTo>
                  <a:lnTo>
                    <a:pt x="525945" y="1820875"/>
                  </a:lnTo>
                  <a:lnTo>
                    <a:pt x="519163" y="1833575"/>
                  </a:lnTo>
                  <a:lnTo>
                    <a:pt x="478218" y="1833575"/>
                  </a:lnTo>
                  <a:lnTo>
                    <a:pt x="477786" y="1846275"/>
                  </a:lnTo>
                  <a:lnTo>
                    <a:pt x="460959" y="1846275"/>
                  </a:lnTo>
                  <a:lnTo>
                    <a:pt x="460324" y="1833575"/>
                  </a:lnTo>
                  <a:lnTo>
                    <a:pt x="453491" y="1833575"/>
                  </a:lnTo>
                  <a:lnTo>
                    <a:pt x="453618" y="1846275"/>
                  </a:lnTo>
                  <a:lnTo>
                    <a:pt x="455688" y="1858975"/>
                  </a:lnTo>
                  <a:lnTo>
                    <a:pt x="457949" y="1858975"/>
                  </a:lnTo>
                  <a:lnTo>
                    <a:pt x="458647" y="1871675"/>
                  </a:lnTo>
                  <a:lnTo>
                    <a:pt x="459232" y="1871675"/>
                  </a:lnTo>
                  <a:lnTo>
                    <a:pt x="459168" y="1884375"/>
                  </a:lnTo>
                  <a:lnTo>
                    <a:pt x="450786" y="1884375"/>
                  </a:lnTo>
                  <a:lnTo>
                    <a:pt x="447827" y="1897075"/>
                  </a:lnTo>
                  <a:lnTo>
                    <a:pt x="446913" y="1909775"/>
                  </a:lnTo>
                  <a:lnTo>
                    <a:pt x="456869" y="1909775"/>
                  </a:lnTo>
                  <a:lnTo>
                    <a:pt x="456679" y="1897075"/>
                  </a:lnTo>
                  <a:lnTo>
                    <a:pt x="467868" y="1897075"/>
                  </a:lnTo>
                  <a:lnTo>
                    <a:pt x="470522" y="1909775"/>
                  </a:lnTo>
                  <a:lnTo>
                    <a:pt x="468934" y="1897075"/>
                  </a:lnTo>
                  <a:lnTo>
                    <a:pt x="467360" y="1884375"/>
                  </a:lnTo>
                  <a:lnTo>
                    <a:pt x="463575" y="1871675"/>
                  </a:lnTo>
                  <a:lnTo>
                    <a:pt x="462635" y="1858975"/>
                  </a:lnTo>
                  <a:lnTo>
                    <a:pt x="469773" y="1858975"/>
                  </a:lnTo>
                  <a:lnTo>
                    <a:pt x="468769" y="1871675"/>
                  </a:lnTo>
                  <a:lnTo>
                    <a:pt x="474637" y="1871675"/>
                  </a:lnTo>
                  <a:lnTo>
                    <a:pt x="477177" y="1858975"/>
                  </a:lnTo>
                  <a:lnTo>
                    <a:pt x="478955" y="1871675"/>
                  </a:lnTo>
                  <a:lnTo>
                    <a:pt x="485089" y="1871675"/>
                  </a:lnTo>
                  <a:lnTo>
                    <a:pt x="485724" y="1858975"/>
                  </a:lnTo>
                  <a:lnTo>
                    <a:pt x="533654" y="1858975"/>
                  </a:lnTo>
                  <a:lnTo>
                    <a:pt x="534327" y="1871675"/>
                  </a:lnTo>
                  <a:lnTo>
                    <a:pt x="531114" y="1871675"/>
                  </a:lnTo>
                  <a:lnTo>
                    <a:pt x="534771" y="1884375"/>
                  </a:lnTo>
                  <a:lnTo>
                    <a:pt x="545172" y="1884375"/>
                  </a:lnTo>
                  <a:lnTo>
                    <a:pt x="545223" y="1897075"/>
                  </a:lnTo>
                  <a:lnTo>
                    <a:pt x="532003" y="1897075"/>
                  </a:lnTo>
                  <a:lnTo>
                    <a:pt x="535889" y="1909775"/>
                  </a:lnTo>
                  <a:lnTo>
                    <a:pt x="539826" y="1909775"/>
                  </a:lnTo>
                  <a:lnTo>
                    <a:pt x="538746" y="1922475"/>
                  </a:lnTo>
                  <a:lnTo>
                    <a:pt x="529259" y="1922475"/>
                  </a:lnTo>
                  <a:lnTo>
                    <a:pt x="526719" y="1935175"/>
                  </a:lnTo>
                  <a:lnTo>
                    <a:pt x="554202" y="1935175"/>
                  </a:lnTo>
                  <a:lnTo>
                    <a:pt x="553707" y="1947875"/>
                  </a:lnTo>
                  <a:lnTo>
                    <a:pt x="561263" y="1947875"/>
                  </a:lnTo>
                  <a:lnTo>
                    <a:pt x="563562" y="1935175"/>
                  </a:lnTo>
                  <a:lnTo>
                    <a:pt x="564667" y="1922475"/>
                  </a:lnTo>
                  <a:lnTo>
                    <a:pt x="563765" y="1909775"/>
                  </a:lnTo>
                  <a:lnTo>
                    <a:pt x="570103" y="1909775"/>
                  </a:lnTo>
                  <a:lnTo>
                    <a:pt x="570230" y="1897075"/>
                  </a:lnTo>
                  <a:lnTo>
                    <a:pt x="566013" y="1897075"/>
                  </a:lnTo>
                  <a:lnTo>
                    <a:pt x="559752" y="1884375"/>
                  </a:lnTo>
                  <a:lnTo>
                    <a:pt x="562686" y="1884375"/>
                  </a:lnTo>
                  <a:lnTo>
                    <a:pt x="566483" y="1871675"/>
                  </a:lnTo>
                  <a:lnTo>
                    <a:pt x="590054" y="1871675"/>
                  </a:lnTo>
                  <a:lnTo>
                    <a:pt x="600290" y="1871675"/>
                  </a:lnTo>
                  <a:lnTo>
                    <a:pt x="599782" y="1884375"/>
                  </a:lnTo>
                  <a:lnTo>
                    <a:pt x="603250" y="1884375"/>
                  </a:lnTo>
                  <a:lnTo>
                    <a:pt x="607187" y="1871675"/>
                  </a:lnTo>
                  <a:lnTo>
                    <a:pt x="612355" y="1884375"/>
                  </a:lnTo>
                  <a:lnTo>
                    <a:pt x="618680" y="1871675"/>
                  </a:lnTo>
                  <a:lnTo>
                    <a:pt x="634834" y="1871675"/>
                  </a:lnTo>
                  <a:lnTo>
                    <a:pt x="635939" y="1884375"/>
                  </a:lnTo>
                  <a:lnTo>
                    <a:pt x="641832" y="1871675"/>
                  </a:lnTo>
                  <a:lnTo>
                    <a:pt x="642162" y="1884375"/>
                  </a:lnTo>
                  <a:lnTo>
                    <a:pt x="635939" y="1884375"/>
                  </a:lnTo>
                  <a:lnTo>
                    <a:pt x="623074" y="1884375"/>
                  </a:lnTo>
                  <a:lnTo>
                    <a:pt x="623227" y="1897075"/>
                  </a:lnTo>
                  <a:lnTo>
                    <a:pt x="642835" y="1897075"/>
                  </a:lnTo>
                  <a:lnTo>
                    <a:pt x="646645" y="1884375"/>
                  </a:lnTo>
                  <a:lnTo>
                    <a:pt x="660285" y="1884375"/>
                  </a:lnTo>
                  <a:lnTo>
                    <a:pt x="652348" y="1871675"/>
                  </a:lnTo>
                  <a:lnTo>
                    <a:pt x="665264" y="1871675"/>
                  </a:lnTo>
                  <a:lnTo>
                    <a:pt x="660285" y="1884375"/>
                  </a:lnTo>
                  <a:lnTo>
                    <a:pt x="670128" y="1884375"/>
                  </a:lnTo>
                  <a:lnTo>
                    <a:pt x="673887" y="1897075"/>
                  </a:lnTo>
                  <a:lnTo>
                    <a:pt x="661238" y="1897075"/>
                  </a:lnTo>
                  <a:lnTo>
                    <a:pt x="660628" y="1909775"/>
                  </a:lnTo>
                  <a:lnTo>
                    <a:pt x="664057" y="1909775"/>
                  </a:lnTo>
                  <a:lnTo>
                    <a:pt x="663587" y="1922475"/>
                  </a:lnTo>
                  <a:lnTo>
                    <a:pt x="659066" y="1922475"/>
                  </a:lnTo>
                  <a:lnTo>
                    <a:pt x="656043" y="1935175"/>
                  </a:lnTo>
                  <a:lnTo>
                    <a:pt x="653186" y="1947875"/>
                  </a:lnTo>
                  <a:lnTo>
                    <a:pt x="648258" y="1947875"/>
                  </a:lnTo>
                  <a:lnTo>
                    <a:pt x="649185" y="1935175"/>
                  </a:lnTo>
                  <a:lnTo>
                    <a:pt x="637870" y="1935175"/>
                  </a:lnTo>
                  <a:lnTo>
                    <a:pt x="636066" y="1947875"/>
                  </a:lnTo>
                  <a:lnTo>
                    <a:pt x="634644" y="1947875"/>
                  </a:lnTo>
                  <a:lnTo>
                    <a:pt x="630529" y="1960575"/>
                  </a:lnTo>
                  <a:lnTo>
                    <a:pt x="627837" y="1960575"/>
                  </a:lnTo>
                  <a:lnTo>
                    <a:pt x="628421" y="1973275"/>
                  </a:lnTo>
                  <a:lnTo>
                    <a:pt x="652868" y="1973275"/>
                  </a:lnTo>
                  <a:lnTo>
                    <a:pt x="654951" y="1985975"/>
                  </a:lnTo>
                  <a:lnTo>
                    <a:pt x="658444" y="1985975"/>
                  </a:lnTo>
                  <a:lnTo>
                    <a:pt x="660552" y="1998675"/>
                  </a:lnTo>
                  <a:lnTo>
                    <a:pt x="674306" y="1998675"/>
                  </a:lnTo>
                  <a:lnTo>
                    <a:pt x="677506" y="2011375"/>
                  </a:lnTo>
                  <a:lnTo>
                    <a:pt x="683564" y="2011375"/>
                  </a:lnTo>
                  <a:lnTo>
                    <a:pt x="689610" y="2024075"/>
                  </a:lnTo>
                  <a:lnTo>
                    <a:pt x="692772" y="2036775"/>
                  </a:lnTo>
                  <a:lnTo>
                    <a:pt x="696772" y="2024075"/>
                  </a:lnTo>
                  <a:lnTo>
                    <a:pt x="698944" y="2036775"/>
                  </a:lnTo>
                  <a:lnTo>
                    <a:pt x="723798" y="2036775"/>
                  </a:lnTo>
                  <a:lnTo>
                    <a:pt x="724281" y="2024075"/>
                  </a:lnTo>
                  <a:lnTo>
                    <a:pt x="721766" y="2024075"/>
                  </a:lnTo>
                  <a:lnTo>
                    <a:pt x="720090" y="2011375"/>
                  </a:lnTo>
                  <a:lnTo>
                    <a:pt x="723087" y="2011375"/>
                  </a:lnTo>
                  <a:lnTo>
                    <a:pt x="727925" y="2024075"/>
                  </a:lnTo>
                  <a:lnTo>
                    <a:pt x="730745" y="2011375"/>
                  </a:lnTo>
                  <a:lnTo>
                    <a:pt x="733082" y="2011375"/>
                  </a:lnTo>
                  <a:lnTo>
                    <a:pt x="736473" y="1998675"/>
                  </a:lnTo>
                  <a:lnTo>
                    <a:pt x="753440" y="1998675"/>
                  </a:lnTo>
                  <a:lnTo>
                    <a:pt x="756310" y="2011375"/>
                  </a:lnTo>
                  <a:lnTo>
                    <a:pt x="760666" y="2011375"/>
                  </a:lnTo>
                  <a:lnTo>
                    <a:pt x="759688" y="1998675"/>
                  </a:lnTo>
                  <a:lnTo>
                    <a:pt x="765429" y="1998675"/>
                  </a:lnTo>
                  <a:lnTo>
                    <a:pt x="770331" y="1985975"/>
                  </a:lnTo>
                  <a:lnTo>
                    <a:pt x="780148" y="1998675"/>
                  </a:lnTo>
                  <a:lnTo>
                    <a:pt x="789559" y="1998675"/>
                  </a:lnTo>
                  <a:lnTo>
                    <a:pt x="797306" y="2011375"/>
                  </a:lnTo>
                  <a:lnTo>
                    <a:pt x="829297" y="2011375"/>
                  </a:lnTo>
                  <a:lnTo>
                    <a:pt x="825881" y="1998675"/>
                  </a:lnTo>
                  <a:lnTo>
                    <a:pt x="826528" y="1998675"/>
                  </a:lnTo>
                  <a:lnTo>
                    <a:pt x="829271" y="1985975"/>
                  </a:lnTo>
                  <a:lnTo>
                    <a:pt x="883691" y="1985975"/>
                  </a:lnTo>
                  <a:lnTo>
                    <a:pt x="883780" y="1998675"/>
                  </a:lnTo>
                  <a:lnTo>
                    <a:pt x="902525" y="1998675"/>
                  </a:lnTo>
                  <a:lnTo>
                    <a:pt x="898652" y="2011375"/>
                  </a:lnTo>
                  <a:lnTo>
                    <a:pt x="960602" y="2011375"/>
                  </a:lnTo>
                  <a:lnTo>
                    <a:pt x="966444" y="1998675"/>
                  </a:lnTo>
                  <a:lnTo>
                    <a:pt x="967232" y="1998675"/>
                  </a:lnTo>
                  <a:lnTo>
                    <a:pt x="964399" y="1985975"/>
                  </a:lnTo>
                  <a:lnTo>
                    <a:pt x="963193" y="1985975"/>
                  </a:lnTo>
                  <a:lnTo>
                    <a:pt x="963269" y="1973275"/>
                  </a:lnTo>
                  <a:lnTo>
                    <a:pt x="980846" y="1973275"/>
                  </a:lnTo>
                  <a:lnTo>
                    <a:pt x="984237" y="1973275"/>
                  </a:lnTo>
                  <a:lnTo>
                    <a:pt x="986015" y="1960575"/>
                  </a:lnTo>
                  <a:lnTo>
                    <a:pt x="994384" y="1960575"/>
                  </a:lnTo>
                  <a:lnTo>
                    <a:pt x="1019213" y="1947875"/>
                  </a:lnTo>
                  <a:lnTo>
                    <a:pt x="1113586" y="1947875"/>
                  </a:lnTo>
                  <a:lnTo>
                    <a:pt x="1119847" y="1935175"/>
                  </a:lnTo>
                  <a:lnTo>
                    <a:pt x="1119695" y="1935175"/>
                  </a:lnTo>
                  <a:lnTo>
                    <a:pt x="1126375" y="1922475"/>
                  </a:lnTo>
                  <a:lnTo>
                    <a:pt x="1132370" y="1922475"/>
                  </a:lnTo>
                  <a:lnTo>
                    <a:pt x="1137221" y="1935175"/>
                  </a:lnTo>
                  <a:lnTo>
                    <a:pt x="1151204" y="1935175"/>
                  </a:lnTo>
                  <a:lnTo>
                    <a:pt x="1150899" y="1909775"/>
                  </a:lnTo>
                  <a:lnTo>
                    <a:pt x="1159116" y="1909775"/>
                  </a:lnTo>
                  <a:lnTo>
                    <a:pt x="1165479" y="1922475"/>
                  </a:lnTo>
                  <a:lnTo>
                    <a:pt x="1156563" y="1922475"/>
                  </a:lnTo>
                  <a:lnTo>
                    <a:pt x="1151204" y="1935175"/>
                  </a:lnTo>
                  <a:lnTo>
                    <a:pt x="1189697" y="1935175"/>
                  </a:lnTo>
                  <a:lnTo>
                    <a:pt x="1226616" y="1922475"/>
                  </a:lnTo>
                  <a:lnTo>
                    <a:pt x="1297711" y="1922475"/>
                  </a:lnTo>
                  <a:lnTo>
                    <a:pt x="1329512" y="1909775"/>
                  </a:lnTo>
                  <a:lnTo>
                    <a:pt x="1329232" y="1922475"/>
                  </a:lnTo>
                  <a:lnTo>
                    <a:pt x="1327658" y="1935175"/>
                  </a:lnTo>
                  <a:lnTo>
                    <a:pt x="1354150" y="1935175"/>
                  </a:lnTo>
                  <a:lnTo>
                    <a:pt x="1352435" y="1922475"/>
                  </a:lnTo>
                  <a:lnTo>
                    <a:pt x="1339977" y="1922475"/>
                  </a:lnTo>
                  <a:lnTo>
                    <a:pt x="1336535" y="1909775"/>
                  </a:lnTo>
                  <a:lnTo>
                    <a:pt x="1353299" y="1909775"/>
                  </a:lnTo>
                  <a:lnTo>
                    <a:pt x="1360792" y="1922475"/>
                  </a:lnTo>
                  <a:lnTo>
                    <a:pt x="1385824" y="1922475"/>
                  </a:lnTo>
                  <a:lnTo>
                    <a:pt x="1385176" y="1935175"/>
                  </a:lnTo>
                  <a:lnTo>
                    <a:pt x="1414043" y="1935175"/>
                  </a:lnTo>
                  <a:lnTo>
                    <a:pt x="1414132" y="1922475"/>
                  </a:lnTo>
                  <a:lnTo>
                    <a:pt x="1417561" y="1922475"/>
                  </a:lnTo>
                  <a:lnTo>
                    <a:pt x="1417612" y="1935175"/>
                  </a:lnTo>
                  <a:lnTo>
                    <a:pt x="1423835" y="1935175"/>
                  </a:lnTo>
                  <a:lnTo>
                    <a:pt x="1425232" y="1922475"/>
                  </a:lnTo>
                  <a:lnTo>
                    <a:pt x="1434426" y="1922475"/>
                  </a:lnTo>
                  <a:lnTo>
                    <a:pt x="1435392" y="1935175"/>
                  </a:lnTo>
                  <a:lnTo>
                    <a:pt x="1438402" y="1935175"/>
                  </a:lnTo>
                  <a:lnTo>
                    <a:pt x="1440180" y="1922475"/>
                  </a:lnTo>
                  <a:lnTo>
                    <a:pt x="1447177" y="1922475"/>
                  </a:lnTo>
                  <a:lnTo>
                    <a:pt x="1455559" y="1935175"/>
                  </a:lnTo>
                  <a:lnTo>
                    <a:pt x="1463294" y="1935175"/>
                  </a:lnTo>
                  <a:lnTo>
                    <a:pt x="1462951" y="1922475"/>
                  </a:lnTo>
                  <a:lnTo>
                    <a:pt x="1509458" y="1922475"/>
                  </a:lnTo>
                  <a:lnTo>
                    <a:pt x="1510411" y="1909775"/>
                  </a:lnTo>
                  <a:lnTo>
                    <a:pt x="1506067" y="1909775"/>
                  </a:lnTo>
                  <a:lnTo>
                    <a:pt x="1505826" y="1897075"/>
                  </a:lnTo>
                  <a:lnTo>
                    <a:pt x="1511947" y="1909775"/>
                  </a:lnTo>
                  <a:lnTo>
                    <a:pt x="1514983" y="1897075"/>
                  </a:lnTo>
                  <a:lnTo>
                    <a:pt x="1530540" y="1897075"/>
                  </a:lnTo>
                  <a:lnTo>
                    <a:pt x="1531937" y="1884375"/>
                  </a:lnTo>
                  <a:lnTo>
                    <a:pt x="1535849" y="1884375"/>
                  </a:lnTo>
                  <a:lnTo>
                    <a:pt x="1540624" y="1871675"/>
                  </a:lnTo>
                  <a:lnTo>
                    <a:pt x="1544650" y="1871675"/>
                  </a:lnTo>
                  <a:lnTo>
                    <a:pt x="1554467" y="1884375"/>
                  </a:lnTo>
                  <a:lnTo>
                    <a:pt x="1575638" y="1884375"/>
                  </a:lnTo>
                  <a:lnTo>
                    <a:pt x="1587119" y="1871675"/>
                  </a:lnTo>
                  <a:lnTo>
                    <a:pt x="1589417" y="1884375"/>
                  </a:lnTo>
                  <a:lnTo>
                    <a:pt x="1601901" y="1884375"/>
                  </a:lnTo>
                  <a:lnTo>
                    <a:pt x="1599857" y="1871675"/>
                  </a:lnTo>
                  <a:lnTo>
                    <a:pt x="1608759" y="1871675"/>
                  </a:lnTo>
                  <a:lnTo>
                    <a:pt x="1608315" y="1884375"/>
                  </a:lnTo>
                  <a:lnTo>
                    <a:pt x="1633131" y="1884375"/>
                  </a:lnTo>
                  <a:lnTo>
                    <a:pt x="1633042" y="1871675"/>
                  </a:lnTo>
                  <a:lnTo>
                    <a:pt x="1640128" y="1871675"/>
                  </a:lnTo>
                  <a:lnTo>
                    <a:pt x="1638312" y="1858975"/>
                  </a:lnTo>
                  <a:lnTo>
                    <a:pt x="1645526" y="1858975"/>
                  </a:lnTo>
                  <a:lnTo>
                    <a:pt x="1641094" y="1871675"/>
                  </a:lnTo>
                  <a:lnTo>
                    <a:pt x="1640128" y="1871675"/>
                  </a:lnTo>
                  <a:lnTo>
                    <a:pt x="1639265" y="1884375"/>
                  </a:lnTo>
                  <a:lnTo>
                    <a:pt x="1644230" y="1884375"/>
                  </a:lnTo>
                  <a:lnTo>
                    <a:pt x="1647240" y="1897075"/>
                  </a:lnTo>
                  <a:lnTo>
                    <a:pt x="1654060" y="1909775"/>
                  </a:lnTo>
                  <a:lnTo>
                    <a:pt x="1663509" y="1909775"/>
                  </a:lnTo>
                  <a:lnTo>
                    <a:pt x="1668449" y="1922475"/>
                  </a:lnTo>
                  <a:lnTo>
                    <a:pt x="1671040" y="1909775"/>
                  </a:lnTo>
                  <a:lnTo>
                    <a:pt x="1674876" y="1922475"/>
                  </a:lnTo>
                  <a:lnTo>
                    <a:pt x="1668449" y="1922475"/>
                  </a:lnTo>
                  <a:lnTo>
                    <a:pt x="1544815" y="1922475"/>
                  </a:lnTo>
                  <a:lnTo>
                    <a:pt x="1552206" y="1935175"/>
                  </a:lnTo>
                  <a:lnTo>
                    <a:pt x="1590687" y="1935175"/>
                  </a:lnTo>
                  <a:lnTo>
                    <a:pt x="1590776" y="1947875"/>
                  </a:lnTo>
                  <a:lnTo>
                    <a:pt x="1597088" y="1947875"/>
                  </a:lnTo>
                  <a:lnTo>
                    <a:pt x="1598180" y="1935175"/>
                  </a:lnTo>
                  <a:lnTo>
                    <a:pt x="1609140" y="1935175"/>
                  </a:lnTo>
                  <a:lnTo>
                    <a:pt x="1615897" y="1947875"/>
                  </a:lnTo>
                  <a:lnTo>
                    <a:pt x="1753146" y="1947875"/>
                  </a:lnTo>
                  <a:lnTo>
                    <a:pt x="1752828" y="1935175"/>
                  </a:lnTo>
                  <a:lnTo>
                    <a:pt x="1758302" y="1947875"/>
                  </a:lnTo>
                  <a:lnTo>
                    <a:pt x="1753146" y="1947875"/>
                  </a:lnTo>
                  <a:lnTo>
                    <a:pt x="1753031" y="1960575"/>
                  </a:lnTo>
                  <a:lnTo>
                    <a:pt x="1757946" y="1960575"/>
                  </a:lnTo>
                  <a:lnTo>
                    <a:pt x="1763687" y="1973275"/>
                  </a:lnTo>
                  <a:lnTo>
                    <a:pt x="1764004" y="1960575"/>
                  </a:lnTo>
                  <a:lnTo>
                    <a:pt x="1762036" y="1947875"/>
                  </a:lnTo>
                  <a:lnTo>
                    <a:pt x="1770100" y="1947875"/>
                  </a:lnTo>
                  <a:lnTo>
                    <a:pt x="1776945" y="1960575"/>
                  </a:lnTo>
                  <a:lnTo>
                    <a:pt x="1777873" y="1947875"/>
                  </a:lnTo>
                  <a:lnTo>
                    <a:pt x="1773415" y="1947875"/>
                  </a:lnTo>
                  <a:lnTo>
                    <a:pt x="1774355" y="1935175"/>
                  </a:lnTo>
                  <a:lnTo>
                    <a:pt x="1788502" y="1935175"/>
                  </a:lnTo>
                  <a:lnTo>
                    <a:pt x="1785378" y="1947875"/>
                  </a:lnTo>
                  <a:lnTo>
                    <a:pt x="1794421" y="1947875"/>
                  </a:lnTo>
                  <a:lnTo>
                    <a:pt x="1799005" y="1960575"/>
                  </a:lnTo>
                  <a:lnTo>
                    <a:pt x="1794789" y="1960575"/>
                  </a:lnTo>
                  <a:lnTo>
                    <a:pt x="1795856" y="1973275"/>
                  </a:lnTo>
                  <a:lnTo>
                    <a:pt x="1802536" y="1973275"/>
                  </a:lnTo>
                  <a:lnTo>
                    <a:pt x="1804797" y="1960575"/>
                  </a:lnTo>
                  <a:lnTo>
                    <a:pt x="1803920" y="1960575"/>
                  </a:lnTo>
                  <a:lnTo>
                    <a:pt x="1803260" y="1947875"/>
                  </a:lnTo>
                  <a:lnTo>
                    <a:pt x="1806181" y="1947875"/>
                  </a:lnTo>
                  <a:lnTo>
                    <a:pt x="1803323" y="1935175"/>
                  </a:lnTo>
                  <a:lnTo>
                    <a:pt x="1817585" y="1935175"/>
                  </a:lnTo>
                  <a:lnTo>
                    <a:pt x="1823872" y="1922475"/>
                  </a:lnTo>
                  <a:lnTo>
                    <a:pt x="1826171" y="1935175"/>
                  </a:lnTo>
                  <a:lnTo>
                    <a:pt x="1840623" y="1935175"/>
                  </a:lnTo>
                  <a:lnTo>
                    <a:pt x="1844992" y="1947875"/>
                  </a:lnTo>
                  <a:lnTo>
                    <a:pt x="1819287" y="1947875"/>
                  </a:lnTo>
                  <a:lnTo>
                    <a:pt x="1816684" y="1960575"/>
                  </a:lnTo>
                  <a:lnTo>
                    <a:pt x="1829269" y="1960575"/>
                  </a:lnTo>
                  <a:lnTo>
                    <a:pt x="1830730" y="1973275"/>
                  </a:lnTo>
                  <a:lnTo>
                    <a:pt x="1835734" y="1973275"/>
                  </a:lnTo>
                  <a:lnTo>
                    <a:pt x="1841703" y="1960575"/>
                  </a:lnTo>
                  <a:lnTo>
                    <a:pt x="1846605" y="1973275"/>
                  </a:lnTo>
                  <a:lnTo>
                    <a:pt x="1856714" y="1973275"/>
                  </a:lnTo>
                  <a:lnTo>
                    <a:pt x="1860359" y="1960575"/>
                  </a:lnTo>
                  <a:lnTo>
                    <a:pt x="1866163" y="1973275"/>
                  </a:lnTo>
                  <a:lnTo>
                    <a:pt x="1928672" y="1973275"/>
                  </a:lnTo>
                  <a:lnTo>
                    <a:pt x="1927720" y="1960575"/>
                  </a:lnTo>
                  <a:lnTo>
                    <a:pt x="1929790" y="1960575"/>
                  </a:lnTo>
                  <a:lnTo>
                    <a:pt x="1933816" y="1947875"/>
                  </a:lnTo>
                  <a:lnTo>
                    <a:pt x="1937092" y="1960575"/>
                  </a:lnTo>
                  <a:lnTo>
                    <a:pt x="1939112" y="1960575"/>
                  </a:lnTo>
                  <a:lnTo>
                    <a:pt x="1940814" y="1973275"/>
                  </a:lnTo>
                  <a:lnTo>
                    <a:pt x="1977809" y="1973275"/>
                  </a:lnTo>
                  <a:lnTo>
                    <a:pt x="1979803" y="1985975"/>
                  </a:lnTo>
                  <a:lnTo>
                    <a:pt x="2112416" y="1985975"/>
                  </a:lnTo>
                  <a:lnTo>
                    <a:pt x="2125307" y="1998675"/>
                  </a:lnTo>
                  <a:lnTo>
                    <a:pt x="2127364" y="1985975"/>
                  </a:lnTo>
                  <a:lnTo>
                    <a:pt x="2138629" y="1985975"/>
                  </a:lnTo>
                  <a:lnTo>
                    <a:pt x="2139734" y="1973275"/>
                  </a:lnTo>
                  <a:lnTo>
                    <a:pt x="2128774" y="1973275"/>
                  </a:lnTo>
                  <a:lnTo>
                    <a:pt x="2133485" y="1960575"/>
                  </a:lnTo>
                  <a:lnTo>
                    <a:pt x="2147074" y="1960575"/>
                  </a:lnTo>
                  <a:lnTo>
                    <a:pt x="2150884" y="1973275"/>
                  </a:lnTo>
                  <a:lnTo>
                    <a:pt x="2151507" y="1973275"/>
                  </a:lnTo>
                  <a:lnTo>
                    <a:pt x="2150237" y="1985975"/>
                  </a:lnTo>
                  <a:lnTo>
                    <a:pt x="2156345" y="1985975"/>
                  </a:lnTo>
                  <a:lnTo>
                    <a:pt x="2159343" y="1998675"/>
                  </a:lnTo>
                  <a:lnTo>
                    <a:pt x="2160917" y="1985975"/>
                  </a:lnTo>
                  <a:lnTo>
                    <a:pt x="2164562" y="1985975"/>
                  </a:lnTo>
                  <a:lnTo>
                    <a:pt x="2164727" y="1973275"/>
                  </a:lnTo>
                  <a:lnTo>
                    <a:pt x="2171662" y="1985975"/>
                  </a:lnTo>
                  <a:lnTo>
                    <a:pt x="2181720" y="1985975"/>
                  </a:lnTo>
                  <a:lnTo>
                    <a:pt x="2186343" y="1998675"/>
                  </a:lnTo>
                  <a:lnTo>
                    <a:pt x="2246439" y="1998675"/>
                  </a:lnTo>
                  <a:lnTo>
                    <a:pt x="2263927" y="1985975"/>
                  </a:lnTo>
                  <a:lnTo>
                    <a:pt x="2270328" y="1985975"/>
                  </a:lnTo>
                  <a:lnTo>
                    <a:pt x="2271331" y="1998675"/>
                  </a:lnTo>
                  <a:lnTo>
                    <a:pt x="2278088" y="1998675"/>
                  </a:lnTo>
                  <a:lnTo>
                    <a:pt x="2281263" y="1985975"/>
                  </a:lnTo>
                  <a:lnTo>
                    <a:pt x="2298255" y="1985975"/>
                  </a:lnTo>
                  <a:lnTo>
                    <a:pt x="2300122" y="1998675"/>
                  </a:lnTo>
                  <a:lnTo>
                    <a:pt x="2311666" y="1998675"/>
                  </a:lnTo>
                  <a:lnTo>
                    <a:pt x="2314295" y="1985975"/>
                  </a:lnTo>
                  <a:lnTo>
                    <a:pt x="2317534" y="1973275"/>
                  </a:lnTo>
                  <a:lnTo>
                    <a:pt x="2324582" y="1973275"/>
                  </a:lnTo>
                  <a:lnTo>
                    <a:pt x="2322893" y="1985975"/>
                  </a:lnTo>
                  <a:lnTo>
                    <a:pt x="2326817" y="1985975"/>
                  </a:lnTo>
                  <a:lnTo>
                    <a:pt x="2327795" y="1998675"/>
                  </a:lnTo>
                  <a:lnTo>
                    <a:pt x="2356243" y="1998675"/>
                  </a:lnTo>
                  <a:lnTo>
                    <a:pt x="2357209" y="1985975"/>
                  </a:lnTo>
                  <a:lnTo>
                    <a:pt x="2363393" y="1998675"/>
                  </a:lnTo>
                  <a:lnTo>
                    <a:pt x="2363559" y="1985975"/>
                  </a:lnTo>
                  <a:lnTo>
                    <a:pt x="2375484" y="1985975"/>
                  </a:lnTo>
                  <a:lnTo>
                    <a:pt x="2377579" y="1998675"/>
                  </a:lnTo>
                  <a:lnTo>
                    <a:pt x="2384844" y="1998675"/>
                  </a:lnTo>
                  <a:lnTo>
                    <a:pt x="2385961" y="1985975"/>
                  </a:lnTo>
                  <a:lnTo>
                    <a:pt x="2387206" y="1985975"/>
                  </a:lnTo>
                  <a:lnTo>
                    <a:pt x="2387714" y="1973275"/>
                  </a:lnTo>
                  <a:lnTo>
                    <a:pt x="2396642" y="1973275"/>
                  </a:lnTo>
                  <a:lnTo>
                    <a:pt x="2398445" y="1985975"/>
                  </a:lnTo>
                  <a:lnTo>
                    <a:pt x="2402179" y="1985975"/>
                  </a:lnTo>
                  <a:lnTo>
                    <a:pt x="2403043" y="1973275"/>
                  </a:lnTo>
                  <a:lnTo>
                    <a:pt x="2406980" y="1973275"/>
                  </a:lnTo>
                  <a:lnTo>
                    <a:pt x="2407208" y="1985975"/>
                  </a:lnTo>
                  <a:lnTo>
                    <a:pt x="2426373" y="1985975"/>
                  </a:lnTo>
                  <a:lnTo>
                    <a:pt x="2431973" y="1973275"/>
                  </a:lnTo>
                  <a:lnTo>
                    <a:pt x="2451722" y="1973275"/>
                  </a:lnTo>
                  <a:lnTo>
                    <a:pt x="2452306" y="1985975"/>
                  </a:lnTo>
                  <a:lnTo>
                    <a:pt x="2453208" y="1985975"/>
                  </a:lnTo>
                  <a:lnTo>
                    <a:pt x="2456370" y="1998675"/>
                  </a:lnTo>
                  <a:lnTo>
                    <a:pt x="2459304" y="1985975"/>
                  </a:lnTo>
                  <a:lnTo>
                    <a:pt x="2470670" y="1985975"/>
                  </a:lnTo>
                  <a:lnTo>
                    <a:pt x="2474214" y="1998675"/>
                  </a:lnTo>
                  <a:lnTo>
                    <a:pt x="2477808" y="1985975"/>
                  </a:lnTo>
                  <a:lnTo>
                    <a:pt x="2499322" y="1985975"/>
                  </a:lnTo>
                  <a:lnTo>
                    <a:pt x="2495143" y="1998675"/>
                  </a:lnTo>
                  <a:lnTo>
                    <a:pt x="2507056" y="1998675"/>
                  </a:lnTo>
                  <a:lnTo>
                    <a:pt x="2511336" y="2011375"/>
                  </a:lnTo>
                  <a:lnTo>
                    <a:pt x="2516911" y="1998675"/>
                  </a:lnTo>
                  <a:lnTo>
                    <a:pt x="2541765" y="1998675"/>
                  </a:lnTo>
                  <a:lnTo>
                    <a:pt x="2546464" y="1985975"/>
                  </a:lnTo>
                  <a:lnTo>
                    <a:pt x="2553017" y="1985975"/>
                  </a:lnTo>
                  <a:lnTo>
                    <a:pt x="2551620" y="1998675"/>
                  </a:lnTo>
                  <a:lnTo>
                    <a:pt x="2560282" y="1998675"/>
                  </a:lnTo>
                  <a:lnTo>
                    <a:pt x="2558478" y="1985975"/>
                  </a:lnTo>
                  <a:lnTo>
                    <a:pt x="2570175" y="1985975"/>
                  </a:lnTo>
                  <a:lnTo>
                    <a:pt x="2578874" y="1973275"/>
                  </a:lnTo>
                  <a:lnTo>
                    <a:pt x="2585313" y="1973275"/>
                  </a:lnTo>
                  <a:lnTo>
                    <a:pt x="2584945" y="1998675"/>
                  </a:lnTo>
                  <a:lnTo>
                    <a:pt x="2599372" y="1998675"/>
                  </a:lnTo>
                  <a:lnTo>
                    <a:pt x="2599055" y="2011375"/>
                  </a:lnTo>
                  <a:lnTo>
                    <a:pt x="2635999" y="2011375"/>
                  </a:lnTo>
                  <a:lnTo>
                    <a:pt x="2652344" y="1998675"/>
                  </a:lnTo>
                  <a:lnTo>
                    <a:pt x="2666911" y="2011375"/>
                  </a:lnTo>
                  <a:lnTo>
                    <a:pt x="2667330" y="1998675"/>
                  </a:lnTo>
                  <a:lnTo>
                    <a:pt x="2665577" y="1985975"/>
                  </a:lnTo>
                  <a:lnTo>
                    <a:pt x="2670860" y="1985975"/>
                  </a:lnTo>
                  <a:lnTo>
                    <a:pt x="2673908" y="1998675"/>
                  </a:lnTo>
                  <a:lnTo>
                    <a:pt x="2678455" y="1985975"/>
                  </a:lnTo>
                  <a:lnTo>
                    <a:pt x="2695168" y="1985975"/>
                  </a:lnTo>
                  <a:lnTo>
                    <a:pt x="2696184" y="1998675"/>
                  </a:lnTo>
                  <a:lnTo>
                    <a:pt x="2702941" y="1998675"/>
                  </a:lnTo>
                  <a:lnTo>
                    <a:pt x="2707068" y="1985975"/>
                  </a:lnTo>
                  <a:lnTo>
                    <a:pt x="2722105" y="1985975"/>
                  </a:lnTo>
                  <a:lnTo>
                    <a:pt x="2724670" y="1998675"/>
                  </a:lnTo>
                  <a:lnTo>
                    <a:pt x="2731236" y="2011375"/>
                  </a:lnTo>
                  <a:lnTo>
                    <a:pt x="2736469" y="1998675"/>
                  </a:lnTo>
                  <a:lnTo>
                    <a:pt x="2760002" y="1998675"/>
                  </a:lnTo>
                  <a:lnTo>
                    <a:pt x="2759595" y="1985975"/>
                  </a:lnTo>
                  <a:lnTo>
                    <a:pt x="2774035" y="1985975"/>
                  </a:lnTo>
                  <a:lnTo>
                    <a:pt x="2772867" y="1998675"/>
                  </a:lnTo>
                  <a:lnTo>
                    <a:pt x="2777871" y="1998675"/>
                  </a:lnTo>
                  <a:lnTo>
                    <a:pt x="2779191" y="1985975"/>
                  </a:lnTo>
                  <a:lnTo>
                    <a:pt x="2782176" y="1998675"/>
                  </a:lnTo>
                  <a:lnTo>
                    <a:pt x="2792044" y="1998675"/>
                  </a:lnTo>
                  <a:lnTo>
                    <a:pt x="2791752" y="1985975"/>
                  </a:lnTo>
                  <a:lnTo>
                    <a:pt x="2850807" y="1985975"/>
                  </a:lnTo>
                  <a:lnTo>
                    <a:pt x="2853829" y="1998675"/>
                  </a:lnTo>
                  <a:lnTo>
                    <a:pt x="2863304" y="1998675"/>
                  </a:lnTo>
                  <a:lnTo>
                    <a:pt x="2864764" y="1985975"/>
                  </a:lnTo>
                  <a:lnTo>
                    <a:pt x="2874670" y="1985975"/>
                  </a:lnTo>
                  <a:lnTo>
                    <a:pt x="2874111" y="1998675"/>
                  </a:lnTo>
                  <a:lnTo>
                    <a:pt x="2882163" y="1998675"/>
                  </a:lnTo>
                  <a:lnTo>
                    <a:pt x="2888894" y="1985975"/>
                  </a:lnTo>
                  <a:lnTo>
                    <a:pt x="2910535" y="1985975"/>
                  </a:lnTo>
                  <a:lnTo>
                    <a:pt x="2910840" y="1998675"/>
                  </a:lnTo>
                  <a:lnTo>
                    <a:pt x="2939135" y="1998675"/>
                  </a:lnTo>
                  <a:lnTo>
                    <a:pt x="2942869" y="1985975"/>
                  </a:lnTo>
                  <a:lnTo>
                    <a:pt x="2933420" y="1985975"/>
                  </a:lnTo>
                  <a:lnTo>
                    <a:pt x="2938894" y="1973275"/>
                  </a:lnTo>
                  <a:lnTo>
                    <a:pt x="2946958" y="1973275"/>
                  </a:lnTo>
                  <a:lnTo>
                    <a:pt x="2942221" y="1960575"/>
                  </a:lnTo>
                  <a:lnTo>
                    <a:pt x="2939211" y="1960575"/>
                  </a:lnTo>
                  <a:lnTo>
                    <a:pt x="2935668" y="1947875"/>
                  </a:lnTo>
                  <a:lnTo>
                    <a:pt x="2929344" y="1947875"/>
                  </a:lnTo>
                  <a:lnTo>
                    <a:pt x="2918295" y="1960575"/>
                  </a:lnTo>
                  <a:lnTo>
                    <a:pt x="2916339" y="1947875"/>
                  </a:lnTo>
                  <a:lnTo>
                    <a:pt x="2911602" y="1947875"/>
                  </a:lnTo>
                  <a:lnTo>
                    <a:pt x="2887599" y="1947875"/>
                  </a:lnTo>
                  <a:lnTo>
                    <a:pt x="2887599" y="1973275"/>
                  </a:lnTo>
                  <a:lnTo>
                    <a:pt x="2883624" y="1973275"/>
                  </a:lnTo>
                  <a:lnTo>
                    <a:pt x="2885008" y="1985975"/>
                  </a:lnTo>
                  <a:lnTo>
                    <a:pt x="2881884" y="1985975"/>
                  </a:lnTo>
                  <a:lnTo>
                    <a:pt x="2883624" y="1973275"/>
                  </a:lnTo>
                  <a:lnTo>
                    <a:pt x="2880296" y="1973275"/>
                  </a:lnTo>
                  <a:lnTo>
                    <a:pt x="2884855" y="1960575"/>
                  </a:lnTo>
                  <a:lnTo>
                    <a:pt x="2885808" y="1960575"/>
                  </a:lnTo>
                  <a:lnTo>
                    <a:pt x="2887599" y="1973275"/>
                  </a:lnTo>
                  <a:lnTo>
                    <a:pt x="2887599" y="1947875"/>
                  </a:lnTo>
                  <a:lnTo>
                    <a:pt x="2860852" y="1947875"/>
                  </a:lnTo>
                  <a:lnTo>
                    <a:pt x="2860852" y="1960575"/>
                  </a:lnTo>
                  <a:lnTo>
                    <a:pt x="2859125" y="1973275"/>
                  </a:lnTo>
                  <a:lnTo>
                    <a:pt x="2849892" y="1973275"/>
                  </a:lnTo>
                  <a:lnTo>
                    <a:pt x="2848483" y="1960575"/>
                  </a:lnTo>
                  <a:lnTo>
                    <a:pt x="2860852" y="1960575"/>
                  </a:lnTo>
                  <a:lnTo>
                    <a:pt x="2860852" y="1947875"/>
                  </a:lnTo>
                  <a:lnTo>
                    <a:pt x="2848521" y="1947875"/>
                  </a:lnTo>
                  <a:lnTo>
                    <a:pt x="2840482" y="1935175"/>
                  </a:lnTo>
                  <a:lnTo>
                    <a:pt x="2868549" y="1935175"/>
                  </a:lnTo>
                  <a:lnTo>
                    <a:pt x="2911602" y="1947875"/>
                  </a:lnTo>
                  <a:lnTo>
                    <a:pt x="2915729" y="1935175"/>
                  </a:lnTo>
                  <a:lnTo>
                    <a:pt x="2902648" y="1935175"/>
                  </a:lnTo>
                  <a:lnTo>
                    <a:pt x="2918307" y="1922475"/>
                  </a:lnTo>
                  <a:lnTo>
                    <a:pt x="2948000" y="1922475"/>
                  </a:lnTo>
                  <a:lnTo>
                    <a:pt x="2971190" y="1935175"/>
                  </a:lnTo>
                  <a:lnTo>
                    <a:pt x="3020098" y="1935175"/>
                  </a:lnTo>
                  <a:lnTo>
                    <a:pt x="3044952" y="1922475"/>
                  </a:lnTo>
                  <a:lnTo>
                    <a:pt x="3061424" y="1935175"/>
                  </a:lnTo>
                  <a:lnTo>
                    <a:pt x="3144824" y="1935175"/>
                  </a:lnTo>
                  <a:lnTo>
                    <a:pt x="3167405" y="1947875"/>
                  </a:lnTo>
                  <a:lnTo>
                    <a:pt x="3232823" y="1947875"/>
                  </a:lnTo>
                  <a:lnTo>
                    <a:pt x="3235972" y="1935175"/>
                  </a:lnTo>
                  <a:lnTo>
                    <a:pt x="3242106" y="1935175"/>
                  </a:lnTo>
                  <a:lnTo>
                    <a:pt x="3246424" y="1947875"/>
                  </a:lnTo>
                  <a:lnTo>
                    <a:pt x="3280473" y="1947875"/>
                  </a:lnTo>
                  <a:lnTo>
                    <a:pt x="3281222" y="1960575"/>
                  </a:lnTo>
                  <a:lnTo>
                    <a:pt x="3315119" y="1960575"/>
                  </a:lnTo>
                  <a:lnTo>
                    <a:pt x="3313176" y="1973275"/>
                  </a:lnTo>
                  <a:lnTo>
                    <a:pt x="3339350" y="1973275"/>
                  </a:lnTo>
                  <a:lnTo>
                    <a:pt x="3349167" y="1960575"/>
                  </a:lnTo>
                  <a:lnTo>
                    <a:pt x="3350577" y="1960575"/>
                  </a:lnTo>
                  <a:lnTo>
                    <a:pt x="3352749" y="1947875"/>
                  </a:lnTo>
                  <a:lnTo>
                    <a:pt x="3413620" y="1947875"/>
                  </a:lnTo>
                  <a:lnTo>
                    <a:pt x="3412375" y="1960575"/>
                  </a:lnTo>
                  <a:lnTo>
                    <a:pt x="3412007" y="1960575"/>
                  </a:lnTo>
                  <a:lnTo>
                    <a:pt x="3417366" y="1973275"/>
                  </a:lnTo>
                  <a:lnTo>
                    <a:pt x="3426409" y="1960575"/>
                  </a:lnTo>
                  <a:lnTo>
                    <a:pt x="3446640" y="1960575"/>
                  </a:lnTo>
                  <a:lnTo>
                    <a:pt x="3445840" y="1947875"/>
                  </a:lnTo>
                  <a:lnTo>
                    <a:pt x="3450196" y="1947875"/>
                  </a:lnTo>
                  <a:lnTo>
                    <a:pt x="3450640" y="1935175"/>
                  </a:lnTo>
                  <a:lnTo>
                    <a:pt x="3399688" y="1935175"/>
                  </a:lnTo>
                  <a:lnTo>
                    <a:pt x="3396932" y="1922475"/>
                  </a:lnTo>
                  <a:lnTo>
                    <a:pt x="3383889" y="1935175"/>
                  </a:lnTo>
                  <a:lnTo>
                    <a:pt x="3346526" y="1935175"/>
                  </a:lnTo>
                  <a:lnTo>
                    <a:pt x="3344316" y="1922475"/>
                  </a:lnTo>
                  <a:lnTo>
                    <a:pt x="3396932" y="1922475"/>
                  </a:lnTo>
                  <a:lnTo>
                    <a:pt x="3469144" y="1922475"/>
                  </a:lnTo>
                  <a:lnTo>
                    <a:pt x="3486937" y="1935175"/>
                  </a:lnTo>
                  <a:lnTo>
                    <a:pt x="3489744" y="1922475"/>
                  </a:lnTo>
                  <a:lnTo>
                    <a:pt x="3511512" y="1922475"/>
                  </a:lnTo>
                  <a:lnTo>
                    <a:pt x="3514369" y="1935175"/>
                  </a:lnTo>
                  <a:lnTo>
                    <a:pt x="3519335" y="1935175"/>
                  </a:lnTo>
                  <a:lnTo>
                    <a:pt x="3522637" y="1922475"/>
                  </a:lnTo>
                  <a:lnTo>
                    <a:pt x="3537407" y="1922475"/>
                  </a:lnTo>
                  <a:lnTo>
                    <a:pt x="3536505" y="1935175"/>
                  </a:lnTo>
                  <a:lnTo>
                    <a:pt x="3553409" y="1935175"/>
                  </a:lnTo>
                  <a:lnTo>
                    <a:pt x="3555098" y="1947875"/>
                  </a:lnTo>
                  <a:lnTo>
                    <a:pt x="3533368" y="1947875"/>
                  </a:lnTo>
                  <a:lnTo>
                    <a:pt x="3533521" y="1935175"/>
                  </a:lnTo>
                  <a:lnTo>
                    <a:pt x="3529088" y="1935175"/>
                  </a:lnTo>
                  <a:lnTo>
                    <a:pt x="3528212" y="1947875"/>
                  </a:lnTo>
                  <a:lnTo>
                    <a:pt x="3518789" y="1947875"/>
                  </a:lnTo>
                  <a:lnTo>
                    <a:pt x="3514826" y="1960575"/>
                  </a:lnTo>
                  <a:lnTo>
                    <a:pt x="3522205" y="1973275"/>
                  </a:lnTo>
                  <a:lnTo>
                    <a:pt x="3530054" y="1973275"/>
                  </a:lnTo>
                  <a:lnTo>
                    <a:pt x="3536404" y="1960575"/>
                  </a:lnTo>
                  <a:lnTo>
                    <a:pt x="3537331" y="1973275"/>
                  </a:lnTo>
                  <a:lnTo>
                    <a:pt x="3559632" y="1973275"/>
                  </a:lnTo>
                  <a:lnTo>
                    <a:pt x="3552812" y="1960575"/>
                  </a:lnTo>
                  <a:lnTo>
                    <a:pt x="3558248" y="1960575"/>
                  </a:lnTo>
                  <a:lnTo>
                    <a:pt x="3559632" y="1973275"/>
                  </a:lnTo>
                  <a:lnTo>
                    <a:pt x="3564636" y="1973275"/>
                  </a:lnTo>
                  <a:lnTo>
                    <a:pt x="3562451" y="1960575"/>
                  </a:lnTo>
                  <a:lnTo>
                    <a:pt x="3590721" y="1960575"/>
                  </a:lnTo>
                  <a:lnTo>
                    <a:pt x="3589299" y="1947875"/>
                  </a:lnTo>
                  <a:lnTo>
                    <a:pt x="3569551" y="1947875"/>
                  </a:lnTo>
                  <a:lnTo>
                    <a:pt x="3569093" y="1935175"/>
                  </a:lnTo>
                  <a:lnTo>
                    <a:pt x="3592855" y="1935175"/>
                  </a:lnTo>
                  <a:lnTo>
                    <a:pt x="3598773" y="1922475"/>
                  </a:lnTo>
                  <a:lnTo>
                    <a:pt x="3591763" y="1922475"/>
                  </a:lnTo>
                  <a:lnTo>
                    <a:pt x="3591839" y="1909775"/>
                  </a:lnTo>
                  <a:lnTo>
                    <a:pt x="3599256" y="1909775"/>
                  </a:lnTo>
                  <a:lnTo>
                    <a:pt x="3598989" y="1922475"/>
                  </a:lnTo>
                  <a:lnTo>
                    <a:pt x="3598773" y="1922475"/>
                  </a:lnTo>
                  <a:lnTo>
                    <a:pt x="3602177" y="1935175"/>
                  </a:lnTo>
                  <a:lnTo>
                    <a:pt x="3629622" y="1935175"/>
                  </a:lnTo>
                  <a:lnTo>
                    <a:pt x="3636124" y="1922475"/>
                  </a:lnTo>
                  <a:lnTo>
                    <a:pt x="3649383" y="1922475"/>
                  </a:lnTo>
                  <a:lnTo>
                    <a:pt x="3648849" y="1935175"/>
                  </a:lnTo>
                  <a:lnTo>
                    <a:pt x="3652545" y="1935175"/>
                  </a:lnTo>
                  <a:lnTo>
                    <a:pt x="3652253" y="1922475"/>
                  </a:lnTo>
                  <a:lnTo>
                    <a:pt x="3666350" y="1922475"/>
                  </a:lnTo>
                  <a:lnTo>
                    <a:pt x="3669576" y="1935175"/>
                  </a:lnTo>
                  <a:lnTo>
                    <a:pt x="3685756" y="1935175"/>
                  </a:lnTo>
                  <a:lnTo>
                    <a:pt x="3688931" y="1922475"/>
                  </a:lnTo>
                  <a:lnTo>
                    <a:pt x="3693045" y="1922475"/>
                  </a:lnTo>
                  <a:lnTo>
                    <a:pt x="3700081" y="1909775"/>
                  </a:lnTo>
                  <a:lnTo>
                    <a:pt x="3709162" y="1909775"/>
                  </a:lnTo>
                  <a:lnTo>
                    <a:pt x="3711143" y="1922475"/>
                  </a:lnTo>
                  <a:lnTo>
                    <a:pt x="3714089" y="1935175"/>
                  </a:lnTo>
                  <a:lnTo>
                    <a:pt x="3745255" y="1935175"/>
                  </a:lnTo>
                  <a:lnTo>
                    <a:pt x="3744430" y="1922475"/>
                  </a:lnTo>
                  <a:lnTo>
                    <a:pt x="3764661" y="1922475"/>
                  </a:lnTo>
                  <a:lnTo>
                    <a:pt x="3761435" y="1935175"/>
                  </a:lnTo>
                  <a:lnTo>
                    <a:pt x="3775252" y="1935175"/>
                  </a:lnTo>
                  <a:lnTo>
                    <a:pt x="3775519" y="1922475"/>
                  </a:lnTo>
                  <a:lnTo>
                    <a:pt x="3779812" y="1935175"/>
                  </a:lnTo>
                  <a:lnTo>
                    <a:pt x="3782568" y="1922475"/>
                  </a:lnTo>
                  <a:lnTo>
                    <a:pt x="3782364" y="1935175"/>
                  </a:lnTo>
                  <a:lnTo>
                    <a:pt x="3781615" y="1935175"/>
                  </a:lnTo>
                  <a:lnTo>
                    <a:pt x="3788486" y="1947875"/>
                  </a:lnTo>
                  <a:lnTo>
                    <a:pt x="3789629" y="1935175"/>
                  </a:lnTo>
                  <a:lnTo>
                    <a:pt x="3798151" y="1935175"/>
                  </a:lnTo>
                  <a:lnTo>
                    <a:pt x="3802138" y="1922475"/>
                  </a:lnTo>
                  <a:lnTo>
                    <a:pt x="3824135" y="1922475"/>
                  </a:lnTo>
                  <a:lnTo>
                    <a:pt x="3828148" y="1935175"/>
                  </a:lnTo>
                  <a:lnTo>
                    <a:pt x="3849319" y="1935175"/>
                  </a:lnTo>
                  <a:lnTo>
                    <a:pt x="3846131" y="1947875"/>
                  </a:lnTo>
                  <a:lnTo>
                    <a:pt x="3843439" y="1947875"/>
                  </a:lnTo>
                  <a:lnTo>
                    <a:pt x="3843223" y="1960575"/>
                  </a:lnTo>
                  <a:lnTo>
                    <a:pt x="3848125" y="1947875"/>
                  </a:lnTo>
                  <a:lnTo>
                    <a:pt x="3851414" y="1947875"/>
                  </a:lnTo>
                  <a:lnTo>
                    <a:pt x="3855199" y="1935175"/>
                  </a:lnTo>
                  <a:lnTo>
                    <a:pt x="3861612" y="1935175"/>
                  </a:lnTo>
                  <a:lnTo>
                    <a:pt x="3861727" y="1947875"/>
                  </a:lnTo>
                  <a:lnTo>
                    <a:pt x="3863225" y="1960575"/>
                  </a:lnTo>
                  <a:lnTo>
                    <a:pt x="3857333" y="1960575"/>
                  </a:lnTo>
                  <a:lnTo>
                    <a:pt x="3857942" y="1973275"/>
                  </a:lnTo>
                  <a:lnTo>
                    <a:pt x="3870731" y="1973275"/>
                  </a:lnTo>
                  <a:lnTo>
                    <a:pt x="3868115" y="1960575"/>
                  </a:lnTo>
                  <a:lnTo>
                    <a:pt x="3878072" y="1960575"/>
                  </a:lnTo>
                  <a:lnTo>
                    <a:pt x="3879418" y="1947875"/>
                  </a:lnTo>
                  <a:lnTo>
                    <a:pt x="3888752" y="1947875"/>
                  </a:lnTo>
                  <a:lnTo>
                    <a:pt x="3892905" y="1960575"/>
                  </a:lnTo>
                  <a:lnTo>
                    <a:pt x="3897261" y="1960575"/>
                  </a:lnTo>
                  <a:lnTo>
                    <a:pt x="3913543" y="1947875"/>
                  </a:lnTo>
                  <a:lnTo>
                    <a:pt x="3919969" y="1947875"/>
                  </a:lnTo>
                  <a:lnTo>
                    <a:pt x="3919207" y="1935175"/>
                  </a:lnTo>
                  <a:lnTo>
                    <a:pt x="3923030" y="1935175"/>
                  </a:lnTo>
                  <a:lnTo>
                    <a:pt x="3925138" y="1922475"/>
                  </a:lnTo>
                  <a:lnTo>
                    <a:pt x="3926776" y="1935175"/>
                  </a:lnTo>
                  <a:lnTo>
                    <a:pt x="3926471" y="1935175"/>
                  </a:lnTo>
                  <a:lnTo>
                    <a:pt x="3919969" y="1947875"/>
                  </a:lnTo>
                  <a:lnTo>
                    <a:pt x="3944442" y="1947875"/>
                  </a:lnTo>
                  <a:lnTo>
                    <a:pt x="3946309" y="1935175"/>
                  </a:lnTo>
                  <a:lnTo>
                    <a:pt x="3933990" y="1935175"/>
                  </a:lnTo>
                  <a:lnTo>
                    <a:pt x="3934180" y="1922475"/>
                  </a:lnTo>
                  <a:lnTo>
                    <a:pt x="3952125" y="1922475"/>
                  </a:lnTo>
                  <a:lnTo>
                    <a:pt x="3951859" y="1935175"/>
                  </a:lnTo>
                  <a:lnTo>
                    <a:pt x="3946309" y="1935175"/>
                  </a:lnTo>
                  <a:lnTo>
                    <a:pt x="3947617" y="1947875"/>
                  </a:lnTo>
                  <a:lnTo>
                    <a:pt x="3984307" y="1947875"/>
                  </a:lnTo>
                  <a:lnTo>
                    <a:pt x="3987241" y="1935175"/>
                  </a:lnTo>
                  <a:lnTo>
                    <a:pt x="3995280" y="1935175"/>
                  </a:lnTo>
                  <a:lnTo>
                    <a:pt x="3994467" y="1947875"/>
                  </a:lnTo>
                  <a:lnTo>
                    <a:pt x="4026890" y="1947875"/>
                  </a:lnTo>
                  <a:lnTo>
                    <a:pt x="4030865" y="1960575"/>
                  </a:lnTo>
                  <a:lnTo>
                    <a:pt x="4040911" y="1960575"/>
                  </a:lnTo>
                  <a:lnTo>
                    <a:pt x="4046410" y="1973275"/>
                  </a:lnTo>
                  <a:lnTo>
                    <a:pt x="4052227" y="1973275"/>
                  </a:lnTo>
                  <a:lnTo>
                    <a:pt x="4056011" y="1960575"/>
                  </a:lnTo>
                  <a:lnTo>
                    <a:pt x="4058932" y="1960575"/>
                  </a:lnTo>
                  <a:lnTo>
                    <a:pt x="4060050" y="1947875"/>
                  </a:lnTo>
                  <a:lnTo>
                    <a:pt x="4055986" y="1947875"/>
                  </a:lnTo>
                  <a:lnTo>
                    <a:pt x="4051147" y="1935175"/>
                  </a:lnTo>
                  <a:lnTo>
                    <a:pt x="4064381" y="1935175"/>
                  </a:lnTo>
                  <a:lnTo>
                    <a:pt x="4069943" y="1947875"/>
                  </a:lnTo>
                  <a:lnTo>
                    <a:pt x="4075976" y="1960575"/>
                  </a:lnTo>
                  <a:lnTo>
                    <a:pt x="4088333" y="1960575"/>
                  </a:lnTo>
                  <a:lnTo>
                    <a:pt x="4090873" y="1947875"/>
                  </a:lnTo>
                  <a:lnTo>
                    <a:pt x="4094276" y="1947875"/>
                  </a:lnTo>
                  <a:lnTo>
                    <a:pt x="4100157" y="1935175"/>
                  </a:lnTo>
                  <a:lnTo>
                    <a:pt x="4103624" y="1935175"/>
                  </a:lnTo>
                  <a:lnTo>
                    <a:pt x="4102760" y="1947875"/>
                  </a:lnTo>
                  <a:lnTo>
                    <a:pt x="4118038" y="1947875"/>
                  </a:lnTo>
                  <a:lnTo>
                    <a:pt x="4120096" y="1960575"/>
                  </a:lnTo>
                  <a:lnTo>
                    <a:pt x="4146715" y="1960575"/>
                  </a:lnTo>
                  <a:lnTo>
                    <a:pt x="4149928" y="1947875"/>
                  </a:lnTo>
                  <a:lnTo>
                    <a:pt x="4201210" y="1947875"/>
                  </a:lnTo>
                  <a:lnTo>
                    <a:pt x="4199839" y="1960575"/>
                  </a:lnTo>
                  <a:lnTo>
                    <a:pt x="4201541" y="1973275"/>
                  </a:lnTo>
                  <a:lnTo>
                    <a:pt x="4207840" y="1973275"/>
                  </a:lnTo>
                  <a:lnTo>
                    <a:pt x="4217517" y="1960575"/>
                  </a:lnTo>
                  <a:lnTo>
                    <a:pt x="4242232" y="1960575"/>
                  </a:lnTo>
                  <a:lnTo>
                    <a:pt x="4254843" y="1973275"/>
                  </a:lnTo>
                  <a:lnTo>
                    <a:pt x="4264266" y="1973275"/>
                  </a:lnTo>
                  <a:lnTo>
                    <a:pt x="4274693" y="1960575"/>
                  </a:lnTo>
                  <a:lnTo>
                    <a:pt x="4297197" y="1960575"/>
                  </a:lnTo>
                  <a:lnTo>
                    <a:pt x="4297692" y="1973275"/>
                  </a:lnTo>
                  <a:lnTo>
                    <a:pt x="4304779" y="1973275"/>
                  </a:lnTo>
                  <a:lnTo>
                    <a:pt x="4311472" y="1960575"/>
                  </a:lnTo>
                  <a:lnTo>
                    <a:pt x="4331284" y="1960575"/>
                  </a:lnTo>
                  <a:lnTo>
                    <a:pt x="4333481" y="1973275"/>
                  </a:lnTo>
                  <a:lnTo>
                    <a:pt x="4341584" y="1973275"/>
                  </a:lnTo>
                  <a:lnTo>
                    <a:pt x="4348785" y="1960575"/>
                  </a:lnTo>
                  <a:lnTo>
                    <a:pt x="4381652" y="1960575"/>
                  </a:lnTo>
                  <a:lnTo>
                    <a:pt x="4380077" y="1973275"/>
                  </a:lnTo>
                  <a:lnTo>
                    <a:pt x="4457357" y="1973275"/>
                  </a:lnTo>
                  <a:lnTo>
                    <a:pt x="4457014" y="1985975"/>
                  </a:lnTo>
                  <a:lnTo>
                    <a:pt x="4475086" y="1985975"/>
                  </a:lnTo>
                  <a:lnTo>
                    <a:pt x="4476242" y="1973275"/>
                  </a:lnTo>
                  <a:lnTo>
                    <a:pt x="4483786" y="1973275"/>
                  </a:lnTo>
                  <a:lnTo>
                    <a:pt x="4482820" y="1960575"/>
                  </a:lnTo>
                  <a:lnTo>
                    <a:pt x="4488408" y="1960575"/>
                  </a:lnTo>
                  <a:lnTo>
                    <a:pt x="4483786" y="1973275"/>
                  </a:lnTo>
                  <a:lnTo>
                    <a:pt x="4497121" y="1973275"/>
                  </a:lnTo>
                  <a:lnTo>
                    <a:pt x="4497857" y="1985975"/>
                  </a:lnTo>
                  <a:lnTo>
                    <a:pt x="4493057" y="1985975"/>
                  </a:lnTo>
                  <a:lnTo>
                    <a:pt x="4504182" y="1998675"/>
                  </a:lnTo>
                  <a:lnTo>
                    <a:pt x="4624527" y="1998675"/>
                  </a:lnTo>
                  <a:lnTo>
                    <a:pt x="4625276" y="2011375"/>
                  </a:lnTo>
                  <a:lnTo>
                    <a:pt x="4630445" y="2011375"/>
                  </a:lnTo>
                  <a:lnTo>
                    <a:pt x="4629772" y="1998675"/>
                  </a:lnTo>
                  <a:lnTo>
                    <a:pt x="4645355" y="1998675"/>
                  </a:lnTo>
                  <a:lnTo>
                    <a:pt x="4644923" y="2011375"/>
                  </a:lnTo>
                  <a:lnTo>
                    <a:pt x="4659452" y="2011375"/>
                  </a:lnTo>
                  <a:lnTo>
                    <a:pt x="4659846" y="1998675"/>
                  </a:lnTo>
                  <a:lnTo>
                    <a:pt x="4720475" y="1998675"/>
                  </a:lnTo>
                  <a:lnTo>
                    <a:pt x="4760950" y="2024075"/>
                  </a:lnTo>
                  <a:lnTo>
                    <a:pt x="4760785" y="2011375"/>
                  </a:lnTo>
                  <a:lnTo>
                    <a:pt x="4760709" y="1998675"/>
                  </a:lnTo>
                  <a:lnTo>
                    <a:pt x="4755832" y="1998675"/>
                  </a:lnTo>
                  <a:lnTo>
                    <a:pt x="4746193" y="1985975"/>
                  </a:lnTo>
                  <a:lnTo>
                    <a:pt x="4772596" y="1985975"/>
                  </a:lnTo>
                  <a:lnTo>
                    <a:pt x="4766653" y="1998675"/>
                  </a:lnTo>
                  <a:lnTo>
                    <a:pt x="4764964" y="1998675"/>
                  </a:lnTo>
                  <a:lnTo>
                    <a:pt x="4813236" y="2011375"/>
                  </a:lnTo>
                  <a:lnTo>
                    <a:pt x="4844758" y="2011375"/>
                  </a:lnTo>
                  <a:lnTo>
                    <a:pt x="4839157" y="1998675"/>
                  </a:lnTo>
                  <a:lnTo>
                    <a:pt x="4826851" y="1998675"/>
                  </a:lnTo>
                  <a:lnTo>
                    <a:pt x="4830661" y="1985975"/>
                  </a:lnTo>
                  <a:lnTo>
                    <a:pt x="4829099" y="1985975"/>
                  </a:lnTo>
                  <a:lnTo>
                    <a:pt x="4827384" y="1973275"/>
                  </a:lnTo>
                  <a:lnTo>
                    <a:pt x="4818812" y="1973275"/>
                  </a:lnTo>
                  <a:lnTo>
                    <a:pt x="4815040" y="1985975"/>
                  </a:lnTo>
                  <a:lnTo>
                    <a:pt x="4818507" y="1985975"/>
                  </a:lnTo>
                  <a:lnTo>
                    <a:pt x="4819485" y="1998675"/>
                  </a:lnTo>
                  <a:lnTo>
                    <a:pt x="4797895" y="1998675"/>
                  </a:lnTo>
                  <a:lnTo>
                    <a:pt x="4802149" y="1985975"/>
                  </a:lnTo>
                  <a:lnTo>
                    <a:pt x="4815040" y="1985975"/>
                  </a:lnTo>
                  <a:lnTo>
                    <a:pt x="4809121" y="1973275"/>
                  </a:lnTo>
                  <a:lnTo>
                    <a:pt x="4813135" y="1973275"/>
                  </a:lnTo>
                  <a:lnTo>
                    <a:pt x="4813173" y="1960575"/>
                  </a:lnTo>
                  <a:lnTo>
                    <a:pt x="4799482" y="1960575"/>
                  </a:lnTo>
                  <a:lnTo>
                    <a:pt x="4798403" y="1973275"/>
                  </a:lnTo>
                  <a:lnTo>
                    <a:pt x="4791595" y="1973275"/>
                  </a:lnTo>
                  <a:lnTo>
                    <a:pt x="4791595" y="1998675"/>
                  </a:lnTo>
                  <a:lnTo>
                    <a:pt x="4775911" y="1998675"/>
                  </a:lnTo>
                  <a:lnTo>
                    <a:pt x="4776355" y="1985975"/>
                  </a:lnTo>
                  <a:lnTo>
                    <a:pt x="4790859" y="1985975"/>
                  </a:lnTo>
                  <a:lnTo>
                    <a:pt x="4791595" y="1998675"/>
                  </a:lnTo>
                  <a:lnTo>
                    <a:pt x="4791595" y="1973275"/>
                  </a:lnTo>
                  <a:lnTo>
                    <a:pt x="4779696" y="1973275"/>
                  </a:lnTo>
                  <a:lnTo>
                    <a:pt x="4758677" y="1960575"/>
                  </a:lnTo>
                  <a:lnTo>
                    <a:pt x="4716691" y="1960575"/>
                  </a:lnTo>
                  <a:lnTo>
                    <a:pt x="4716691" y="1985975"/>
                  </a:lnTo>
                  <a:lnTo>
                    <a:pt x="4711027" y="1985975"/>
                  </a:lnTo>
                  <a:lnTo>
                    <a:pt x="4709236" y="1973275"/>
                  </a:lnTo>
                  <a:lnTo>
                    <a:pt x="4714862" y="1973275"/>
                  </a:lnTo>
                  <a:lnTo>
                    <a:pt x="4716691" y="1985975"/>
                  </a:lnTo>
                  <a:lnTo>
                    <a:pt x="4716691" y="1960575"/>
                  </a:lnTo>
                  <a:lnTo>
                    <a:pt x="4693894" y="1960575"/>
                  </a:lnTo>
                  <a:lnTo>
                    <a:pt x="4693056" y="1958517"/>
                  </a:lnTo>
                  <a:lnTo>
                    <a:pt x="4693056" y="1973275"/>
                  </a:lnTo>
                  <a:lnTo>
                    <a:pt x="4692764" y="1985975"/>
                  </a:lnTo>
                  <a:lnTo>
                    <a:pt x="4685550" y="1985975"/>
                  </a:lnTo>
                  <a:lnTo>
                    <a:pt x="4685843" y="1973275"/>
                  </a:lnTo>
                  <a:lnTo>
                    <a:pt x="4693056" y="1973275"/>
                  </a:lnTo>
                  <a:lnTo>
                    <a:pt x="4693056" y="1958517"/>
                  </a:lnTo>
                  <a:lnTo>
                    <a:pt x="4688738" y="1947875"/>
                  </a:lnTo>
                  <a:lnTo>
                    <a:pt x="4691367" y="1947875"/>
                  </a:lnTo>
                  <a:lnTo>
                    <a:pt x="4690554" y="1935175"/>
                  </a:lnTo>
                  <a:lnTo>
                    <a:pt x="4695037" y="1935175"/>
                  </a:lnTo>
                  <a:lnTo>
                    <a:pt x="4701248" y="1947875"/>
                  </a:lnTo>
                  <a:lnTo>
                    <a:pt x="4715827" y="1947875"/>
                  </a:lnTo>
                  <a:lnTo>
                    <a:pt x="4724489" y="1935175"/>
                  </a:lnTo>
                  <a:lnTo>
                    <a:pt x="4742154" y="1935175"/>
                  </a:lnTo>
                  <a:lnTo>
                    <a:pt x="4748898" y="1922475"/>
                  </a:lnTo>
                  <a:lnTo>
                    <a:pt x="4754054" y="1935175"/>
                  </a:lnTo>
                  <a:lnTo>
                    <a:pt x="4757559" y="1935175"/>
                  </a:lnTo>
                  <a:lnTo>
                    <a:pt x="4759325" y="1947875"/>
                  </a:lnTo>
                  <a:lnTo>
                    <a:pt x="4765840" y="1947875"/>
                  </a:lnTo>
                  <a:lnTo>
                    <a:pt x="4767186" y="1935175"/>
                  </a:lnTo>
                  <a:lnTo>
                    <a:pt x="4774019" y="1935175"/>
                  </a:lnTo>
                  <a:lnTo>
                    <a:pt x="4782223" y="1947875"/>
                  </a:lnTo>
                  <a:lnTo>
                    <a:pt x="4838408" y="1947875"/>
                  </a:lnTo>
                  <a:lnTo>
                    <a:pt x="4839690" y="1960575"/>
                  </a:lnTo>
                  <a:lnTo>
                    <a:pt x="4846764" y="1960575"/>
                  </a:lnTo>
                  <a:lnTo>
                    <a:pt x="4845824" y="1947875"/>
                  </a:lnTo>
                  <a:lnTo>
                    <a:pt x="4846586" y="1935175"/>
                  </a:lnTo>
                  <a:lnTo>
                    <a:pt x="4851133" y="1947875"/>
                  </a:lnTo>
                  <a:lnTo>
                    <a:pt x="4852213" y="1947875"/>
                  </a:lnTo>
                  <a:lnTo>
                    <a:pt x="4857432" y="1935175"/>
                  </a:lnTo>
                  <a:lnTo>
                    <a:pt x="4863630" y="1935175"/>
                  </a:lnTo>
                  <a:lnTo>
                    <a:pt x="4864151" y="1947875"/>
                  </a:lnTo>
                  <a:lnTo>
                    <a:pt x="4882667" y="1947875"/>
                  </a:lnTo>
                  <a:lnTo>
                    <a:pt x="4883112" y="1960575"/>
                  </a:lnTo>
                  <a:lnTo>
                    <a:pt x="4900409" y="1960575"/>
                  </a:lnTo>
                  <a:lnTo>
                    <a:pt x="4896180" y="1973275"/>
                  </a:lnTo>
                  <a:lnTo>
                    <a:pt x="4902416" y="1973275"/>
                  </a:lnTo>
                  <a:lnTo>
                    <a:pt x="4898593" y="1985975"/>
                  </a:lnTo>
                  <a:lnTo>
                    <a:pt x="4894592" y="1985975"/>
                  </a:lnTo>
                  <a:lnTo>
                    <a:pt x="4892713" y="1973275"/>
                  </a:lnTo>
                  <a:lnTo>
                    <a:pt x="4888255" y="1985975"/>
                  </a:lnTo>
                  <a:lnTo>
                    <a:pt x="4837087" y="1985975"/>
                  </a:lnTo>
                  <a:lnTo>
                    <a:pt x="4842878" y="1998675"/>
                  </a:lnTo>
                  <a:lnTo>
                    <a:pt x="4844758" y="2011375"/>
                  </a:lnTo>
                  <a:lnTo>
                    <a:pt x="4859883" y="2011375"/>
                  </a:lnTo>
                  <a:lnTo>
                    <a:pt x="4906099" y="2024075"/>
                  </a:lnTo>
                  <a:lnTo>
                    <a:pt x="4953063" y="2024075"/>
                  </a:lnTo>
                  <a:lnTo>
                    <a:pt x="4952644" y="2049475"/>
                  </a:lnTo>
                  <a:lnTo>
                    <a:pt x="4962995" y="2036775"/>
                  </a:lnTo>
                  <a:lnTo>
                    <a:pt x="4971224" y="2036775"/>
                  </a:lnTo>
                  <a:lnTo>
                    <a:pt x="4979213" y="2049475"/>
                  </a:lnTo>
                  <a:lnTo>
                    <a:pt x="5010137" y="2049475"/>
                  </a:lnTo>
                  <a:lnTo>
                    <a:pt x="5011598" y="2036775"/>
                  </a:lnTo>
                  <a:lnTo>
                    <a:pt x="5043538" y="2036775"/>
                  </a:lnTo>
                  <a:lnTo>
                    <a:pt x="5046078" y="2049475"/>
                  </a:lnTo>
                  <a:lnTo>
                    <a:pt x="5060315" y="2049475"/>
                  </a:lnTo>
                  <a:lnTo>
                    <a:pt x="5067922" y="2062175"/>
                  </a:lnTo>
                  <a:lnTo>
                    <a:pt x="5076012" y="2062175"/>
                  </a:lnTo>
                  <a:lnTo>
                    <a:pt x="5083353" y="2049475"/>
                  </a:lnTo>
                  <a:lnTo>
                    <a:pt x="5095837" y="2049475"/>
                  </a:lnTo>
                  <a:lnTo>
                    <a:pt x="5113096" y="2049475"/>
                  </a:lnTo>
                  <a:lnTo>
                    <a:pt x="5121605" y="2062175"/>
                  </a:lnTo>
                  <a:lnTo>
                    <a:pt x="5131828" y="2062175"/>
                  </a:lnTo>
                  <a:lnTo>
                    <a:pt x="5128120" y="2049475"/>
                  </a:lnTo>
                  <a:lnTo>
                    <a:pt x="5137213" y="2049475"/>
                  </a:lnTo>
                  <a:lnTo>
                    <a:pt x="5138547" y="2062175"/>
                  </a:lnTo>
                  <a:lnTo>
                    <a:pt x="5146840" y="2062175"/>
                  </a:lnTo>
                  <a:lnTo>
                    <a:pt x="5156378" y="2049475"/>
                  </a:lnTo>
                  <a:lnTo>
                    <a:pt x="5167592" y="2062175"/>
                  </a:lnTo>
                  <a:lnTo>
                    <a:pt x="5189029" y="2062175"/>
                  </a:lnTo>
                  <a:lnTo>
                    <a:pt x="5188445" y="2074875"/>
                  </a:lnTo>
                  <a:lnTo>
                    <a:pt x="5195824" y="2074875"/>
                  </a:lnTo>
                  <a:lnTo>
                    <a:pt x="5196941" y="2062175"/>
                  </a:lnTo>
                  <a:lnTo>
                    <a:pt x="5217947" y="2062175"/>
                  </a:lnTo>
                  <a:lnTo>
                    <a:pt x="5232070" y="2074875"/>
                  </a:lnTo>
                  <a:lnTo>
                    <a:pt x="5239397" y="2087575"/>
                  </a:lnTo>
                  <a:lnTo>
                    <a:pt x="5243207" y="2074875"/>
                  </a:lnTo>
                  <a:lnTo>
                    <a:pt x="5238801" y="2074875"/>
                  </a:lnTo>
                  <a:lnTo>
                    <a:pt x="5241163" y="2062175"/>
                  </a:lnTo>
                  <a:lnTo>
                    <a:pt x="5243207" y="2074875"/>
                  </a:lnTo>
                  <a:lnTo>
                    <a:pt x="5262143" y="2074875"/>
                  </a:lnTo>
                  <a:lnTo>
                    <a:pt x="5265585" y="2062175"/>
                  </a:lnTo>
                  <a:lnTo>
                    <a:pt x="5267985" y="2062175"/>
                  </a:lnTo>
                  <a:lnTo>
                    <a:pt x="5270665" y="2074875"/>
                  </a:lnTo>
                  <a:lnTo>
                    <a:pt x="5302008" y="2074875"/>
                  </a:lnTo>
                  <a:lnTo>
                    <a:pt x="5301246" y="2087575"/>
                  </a:lnTo>
                  <a:lnTo>
                    <a:pt x="5314023" y="2087575"/>
                  </a:lnTo>
                  <a:lnTo>
                    <a:pt x="5317883" y="2074875"/>
                  </a:lnTo>
                  <a:lnTo>
                    <a:pt x="5335409" y="2074875"/>
                  </a:lnTo>
                  <a:lnTo>
                    <a:pt x="5350624" y="2087575"/>
                  </a:lnTo>
                  <a:lnTo>
                    <a:pt x="5435308" y="2087575"/>
                  </a:lnTo>
                  <a:lnTo>
                    <a:pt x="5438292" y="2100275"/>
                  </a:lnTo>
                  <a:lnTo>
                    <a:pt x="5472341" y="2100275"/>
                  </a:lnTo>
                  <a:lnTo>
                    <a:pt x="5473281" y="2087575"/>
                  </a:lnTo>
                  <a:lnTo>
                    <a:pt x="5477243" y="2087575"/>
                  </a:lnTo>
                  <a:lnTo>
                    <a:pt x="5476557" y="2074875"/>
                  </a:lnTo>
                  <a:lnTo>
                    <a:pt x="5491264" y="2074875"/>
                  </a:lnTo>
                  <a:lnTo>
                    <a:pt x="5485523" y="2062175"/>
                  </a:lnTo>
                  <a:lnTo>
                    <a:pt x="5462867" y="2062175"/>
                  </a:lnTo>
                  <a:lnTo>
                    <a:pt x="5464861" y="2074875"/>
                  </a:lnTo>
                  <a:lnTo>
                    <a:pt x="5468163" y="2074875"/>
                  </a:lnTo>
                  <a:lnTo>
                    <a:pt x="5469013" y="2087575"/>
                  </a:lnTo>
                  <a:lnTo>
                    <a:pt x="5464746" y="2074875"/>
                  </a:lnTo>
                  <a:lnTo>
                    <a:pt x="5378310" y="2074875"/>
                  </a:lnTo>
                  <a:lnTo>
                    <a:pt x="5367477" y="2062175"/>
                  </a:lnTo>
                  <a:lnTo>
                    <a:pt x="5374119" y="2062175"/>
                  </a:lnTo>
                  <a:lnTo>
                    <a:pt x="5374995" y="2049475"/>
                  </a:lnTo>
                  <a:lnTo>
                    <a:pt x="5361178" y="2049475"/>
                  </a:lnTo>
                  <a:lnTo>
                    <a:pt x="5362600" y="2062175"/>
                  </a:lnTo>
                  <a:lnTo>
                    <a:pt x="5300916" y="2062175"/>
                  </a:lnTo>
                  <a:lnTo>
                    <a:pt x="5304256" y="2049475"/>
                  </a:lnTo>
                  <a:lnTo>
                    <a:pt x="5299456" y="2049475"/>
                  </a:lnTo>
                  <a:lnTo>
                    <a:pt x="5298757" y="2036775"/>
                  </a:lnTo>
                  <a:lnTo>
                    <a:pt x="5315293" y="2036775"/>
                  </a:lnTo>
                  <a:lnTo>
                    <a:pt x="5311699" y="2024075"/>
                  </a:lnTo>
                  <a:lnTo>
                    <a:pt x="5298859" y="2024075"/>
                  </a:lnTo>
                  <a:lnTo>
                    <a:pt x="5293906" y="2036775"/>
                  </a:lnTo>
                  <a:lnTo>
                    <a:pt x="5291340" y="2049475"/>
                  </a:lnTo>
                  <a:lnTo>
                    <a:pt x="5290985" y="2062175"/>
                  </a:lnTo>
                  <a:lnTo>
                    <a:pt x="5283200" y="2062175"/>
                  </a:lnTo>
                  <a:lnTo>
                    <a:pt x="5277040" y="2049475"/>
                  </a:lnTo>
                  <a:lnTo>
                    <a:pt x="5265610" y="2049475"/>
                  </a:lnTo>
                  <a:lnTo>
                    <a:pt x="5260937" y="2062175"/>
                  </a:lnTo>
                  <a:lnTo>
                    <a:pt x="5256669" y="2049475"/>
                  </a:lnTo>
                  <a:lnTo>
                    <a:pt x="5265610" y="2049475"/>
                  </a:lnTo>
                  <a:lnTo>
                    <a:pt x="5265547" y="2036775"/>
                  </a:lnTo>
                  <a:lnTo>
                    <a:pt x="5258879" y="2036775"/>
                  </a:lnTo>
                  <a:lnTo>
                    <a:pt x="5255196" y="2024075"/>
                  </a:lnTo>
                  <a:lnTo>
                    <a:pt x="5240782" y="2024075"/>
                  </a:lnTo>
                  <a:lnTo>
                    <a:pt x="5240134" y="2049475"/>
                  </a:lnTo>
                  <a:lnTo>
                    <a:pt x="5210022" y="2049475"/>
                  </a:lnTo>
                  <a:lnTo>
                    <a:pt x="5211267" y="2036775"/>
                  </a:lnTo>
                  <a:lnTo>
                    <a:pt x="5202860" y="2036775"/>
                  </a:lnTo>
                  <a:lnTo>
                    <a:pt x="5200408" y="2049475"/>
                  </a:lnTo>
                  <a:lnTo>
                    <a:pt x="5172837" y="2049475"/>
                  </a:lnTo>
                  <a:lnTo>
                    <a:pt x="5167554" y="2036775"/>
                  </a:lnTo>
                  <a:lnTo>
                    <a:pt x="5134622" y="2036775"/>
                  </a:lnTo>
                  <a:lnTo>
                    <a:pt x="5135130" y="2024075"/>
                  </a:lnTo>
                  <a:lnTo>
                    <a:pt x="5136489" y="2024075"/>
                  </a:lnTo>
                  <a:lnTo>
                    <a:pt x="5139055" y="2011375"/>
                  </a:lnTo>
                  <a:lnTo>
                    <a:pt x="5124094" y="2011375"/>
                  </a:lnTo>
                  <a:lnTo>
                    <a:pt x="5124094" y="2024075"/>
                  </a:lnTo>
                  <a:lnTo>
                    <a:pt x="5123307" y="2036775"/>
                  </a:lnTo>
                  <a:lnTo>
                    <a:pt x="5113032" y="2036775"/>
                  </a:lnTo>
                  <a:lnTo>
                    <a:pt x="5113756" y="2024075"/>
                  </a:lnTo>
                  <a:lnTo>
                    <a:pt x="5124094" y="2024075"/>
                  </a:lnTo>
                  <a:lnTo>
                    <a:pt x="5124094" y="2011375"/>
                  </a:lnTo>
                  <a:lnTo>
                    <a:pt x="5098466" y="2011375"/>
                  </a:lnTo>
                  <a:lnTo>
                    <a:pt x="5098466" y="2036775"/>
                  </a:lnTo>
                  <a:lnTo>
                    <a:pt x="5087531" y="2036775"/>
                  </a:lnTo>
                  <a:lnTo>
                    <a:pt x="5083861" y="2036775"/>
                  </a:lnTo>
                  <a:lnTo>
                    <a:pt x="5065534" y="2036775"/>
                  </a:lnTo>
                  <a:lnTo>
                    <a:pt x="5070157" y="2024075"/>
                  </a:lnTo>
                  <a:lnTo>
                    <a:pt x="5079720" y="2024075"/>
                  </a:lnTo>
                  <a:lnTo>
                    <a:pt x="5083861" y="2036775"/>
                  </a:lnTo>
                  <a:lnTo>
                    <a:pt x="5083937" y="2024075"/>
                  </a:lnTo>
                  <a:lnTo>
                    <a:pt x="5086997" y="2024075"/>
                  </a:lnTo>
                  <a:lnTo>
                    <a:pt x="5087531" y="2036775"/>
                  </a:lnTo>
                  <a:lnTo>
                    <a:pt x="5092776" y="2024075"/>
                  </a:lnTo>
                  <a:lnTo>
                    <a:pt x="5093805" y="2024075"/>
                  </a:lnTo>
                  <a:lnTo>
                    <a:pt x="5098466" y="2036775"/>
                  </a:lnTo>
                  <a:lnTo>
                    <a:pt x="5098466" y="2011375"/>
                  </a:lnTo>
                  <a:lnTo>
                    <a:pt x="5096370" y="2011375"/>
                  </a:lnTo>
                  <a:lnTo>
                    <a:pt x="5093601" y="1998675"/>
                  </a:lnTo>
                  <a:lnTo>
                    <a:pt x="5081803" y="1998675"/>
                  </a:lnTo>
                  <a:lnTo>
                    <a:pt x="5077676" y="1985975"/>
                  </a:lnTo>
                  <a:lnTo>
                    <a:pt x="5073040" y="1998675"/>
                  </a:lnTo>
                  <a:lnTo>
                    <a:pt x="5070043" y="1998675"/>
                  </a:lnTo>
                  <a:lnTo>
                    <a:pt x="5069992" y="2011375"/>
                  </a:lnTo>
                  <a:lnTo>
                    <a:pt x="5057800" y="1998675"/>
                  </a:lnTo>
                  <a:lnTo>
                    <a:pt x="5011166" y="1998675"/>
                  </a:lnTo>
                  <a:lnTo>
                    <a:pt x="5008169" y="1985975"/>
                  </a:lnTo>
                  <a:lnTo>
                    <a:pt x="5021110" y="1985975"/>
                  </a:lnTo>
                  <a:lnTo>
                    <a:pt x="5027866" y="1973275"/>
                  </a:lnTo>
                  <a:lnTo>
                    <a:pt x="5030876" y="1973275"/>
                  </a:lnTo>
                  <a:lnTo>
                    <a:pt x="5024310" y="1960575"/>
                  </a:lnTo>
                  <a:lnTo>
                    <a:pt x="5015738" y="1960575"/>
                  </a:lnTo>
                  <a:lnTo>
                    <a:pt x="5006556" y="1973275"/>
                  </a:lnTo>
                  <a:lnTo>
                    <a:pt x="4998186" y="1973275"/>
                  </a:lnTo>
                  <a:lnTo>
                    <a:pt x="4998339" y="1960575"/>
                  </a:lnTo>
                  <a:lnTo>
                    <a:pt x="4991125" y="1960575"/>
                  </a:lnTo>
                  <a:lnTo>
                    <a:pt x="4990884" y="1973275"/>
                  </a:lnTo>
                  <a:lnTo>
                    <a:pt x="4950892" y="1973275"/>
                  </a:lnTo>
                  <a:lnTo>
                    <a:pt x="4950803" y="1960575"/>
                  </a:lnTo>
                  <a:lnTo>
                    <a:pt x="4952809" y="1960575"/>
                  </a:lnTo>
                  <a:lnTo>
                    <a:pt x="4955006" y="1947875"/>
                  </a:lnTo>
                  <a:lnTo>
                    <a:pt x="4955502" y="1935175"/>
                  </a:lnTo>
                  <a:lnTo>
                    <a:pt x="4978057" y="1947875"/>
                  </a:lnTo>
                  <a:lnTo>
                    <a:pt x="5026787" y="1947875"/>
                  </a:lnTo>
                  <a:lnTo>
                    <a:pt x="5046357" y="1935175"/>
                  </a:lnTo>
                  <a:lnTo>
                    <a:pt x="5053114" y="1935175"/>
                  </a:lnTo>
                  <a:lnTo>
                    <a:pt x="5049075" y="1922475"/>
                  </a:lnTo>
                  <a:lnTo>
                    <a:pt x="5054206" y="1909775"/>
                  </a:lnTo>
                  <a:lnTo>
                    <a:pt x="5059286" y="1922475"/>
                  </a:lnTo>
                  <a:lnTo>
                    <a:pt x="5072278" y="1922475"/>
                  </a:lnTo>
                  <a:lnTo>
                    <a:pt x="5071999" y="1935175"/>
                  </a:lnTo>
                  <a:lnTo>
                    <a:pt x="5076787" y="1935175"/>
                  </a:lnTo>
                  <a:lnTo>
                    <a:pt x="5075555" y="1922475"/>
                  </a:lnTo>
                  <a:lnTo>
                    <a:pt x="5097589" y="1922475"/>
                  </a:lnTo>
                  <a:lnTo>
                    <a:pt x="5097704" y="1935175"/>
                  </a:lnTo>
                  <a:lnTo>
                    <a:pt x="5096789" y="1947875"/>
                  </a:lnTo>
                  <a:lnTo>
                    <a:pt x="5102847" y="1947875"/>
                  </a:lnTo>
                  <a:lnTo>
                    <a:pt x="5103063" y="1935175"/>
                  </a:lnTo>
                  <a:lnTo>
                    <a:pt x="5104015" y="1935175"/>
                  </a:lnTo>
                  <a:lnTo>
                    <a:pt x="5108499" y="1922475"/>
                  </a:lnTo>
                  <a:lnTo>
                    <a:pt x="5115674" y="1935175"/>
                  </a:lnTo>
                  <a:lnTo>
                    <a:pt x="5118036" y="1935175"/>
                  </a:lnTo>
                  <a:lnTo>
                    <a:pt x="5117262" y="1947875"/>
                  </a:lnTo>
                  <a:lnTo>
                    <a:pt x="5115001" y="1960575"/>
                  </a:lnTo>
                  <a:lnTo>
                    <a:pt x="5130114" y="1960575"/>
                  </a:lnTo>
                  <a:lnTo>
                    <a:pt x="5128907" y="1947875"/>
                  </a:lnTo>
                  <a:lnTo>
                    <a:pt x="5126329" y="1947875"/>
                  </a:lnTo>
                  <a:lnTo>
                    <a:pt x="5126444" y="1935175"/>
                  </a:lnTo>
                  <a:lnTo>
                    <a:pt x="5146230" y="1935175"/>
                  </a:lnTo>
                  <a:lnTo>
                    <a:pt x="5153418" y="1947875"/>
                  </a:lnTo>
                  <a:lnTo>
                    <a:pt x="5155031" y="1960575"/>
                  </a:lnTo>
                  <a:lnTo>
                    <a:pt x="5173294" y="1947875"/>
                  </a:lnTo>
                  <a:lnTo>
                    <a:pt x="5215890" y="1947875"/>
                  </a:lnTo>
                  <a:lnTo>
                    <a:pt x="5238889" y="1960575"/>
                  </a:lnTo>
                  <a:lnTo>
                    <a:pt x="5279199" y="1960575"/>
                  </a:lnTo>
                  <a:lnTo>
                    <a:pt x="5280571" y="1973275"/>
                  </a:lnTo>
                  <a:lnTo>
                    <a:pt x="5282349" y="1960575"/>
                  </a:lnTo>
                  <a:lnTo>
                    <a:pt x="5285143" y="1973275"/>
                  </a:lnTo>
                  <a:lnTo>
                    <a:pt x="5299062" y="1973275"/>
                  </a:lnTo>
                  <a:lnTo>
                    <a:pt x="5303812" y="1985975"/>
                  </a:lnTo>
                  <a:lnTo>
                    <a:pt x="5307901" y="1985975"/>
                  </a:lnTo>
                  <a:lnTo>
                    <a:pt x="5309654" y="1973275"/>
                  </a:lnTo>
                  <a:lnTo>
                    <a:pt x="5311076" y="1985975"/>
                  </a:lnTo>
                  <a:lnTo>
                    <a:pt x="5315953" y="1985975"/>
                  </a:lnTo>
                  <a:lnTo>
                    <a:pt x="5314658" y="1973275"/>
                  </a:lnTo>
                  <a:lnTo>
                    <a:pt x="5333492" y="1973275"/>
                  </a:lnTo>
                  <a:lnTo>
                    <a:pt x="5334609" y="1985975"/>
                  </a:lnTo>
                  <a:lnTo>
                    <a:pt x="5367642" y="1985975"/>
                  </a:lnTo>
                  <a:lnTo>
                    <a:pt x="5376405" y="1998675"/>
                  </a:lnTo>
                  <a:lnTo>
                    <a:pt x="5380533" y="1985975"/>
                  </a:lnTo>
                  <a:lnTo>
                    <a:pt x="5386870" y="1985975"/>
                  </a:lnTo>
                  <a:lnTo>
                    <a:pt x="5387352" y="1998675"/>
                  </a:lnTo>
                  <a:lnTo>
                    <a:pt x="5392674" y="1985975"/>
                  </a:lnTo>
                  <a:lnTo>
                    <a:pt x="5405831" y="1985975"/>
                  </a:lnTo>
                  <a:lnTo>
                    <a:pt x="5401221" y="1998675"/>
                  </a:lnTo>
                  <a:lnTo>
                    <a:pt x="5387352" y="1998675"/>
                  </a:lnTo>
                  <a:lnTo>
                    <a:pt x="5380304" y="1998675"/>
                  </a:lnTo>
                  <a:lnTo>
                    <a:pt x="5372392" y="2011375"/>
                  </a:lnTo>
                  <a:lnTo>
                    <a:pt x="5370512" y="2011375"/>
                  </a:lnTo>
                  <a:lnTo>
                    <a:pt x="5365889" y="2024075"/>
                  </a:lnTo>
                  <a:lnTo>
                    <a:pt x="5364912" y="2024075"/>
                  </a:lnTo>
                  <a:lnTo>
                    <a:pt x="5363083" y="2011375"/>
                  </a:lnTo>
                  <a:lnTo>
                    <a:pt x="5343741" y="2011375"/>
                  </a:lnTo>
                  <a:lnTo>
                    <a:pt x="5346547" y="2024075"/>
                  </a:lnTo>
                  <a:lnTo>
                    <a:pt x="5342369" y="2036775"/>
                  </a:lnTo>
                  <a:lnTo>
                    <a:pt x="5335105" y="2036775"/>
                  </a:lnTo>
                  <a:lnTo>
                    <a:pt x="5327091" y="2024075"/>
                  </a:lnTo>
                  <a:lnTo>
                    <a:pt x="5320627" y="2036775"/>
                  </a:lnTo>
                  <a:lnTo>
                    <a:pt x="5319547" y="2036775"/>
                  </a:lnTo>
                  <a:lnTo>
                    <a:pt x="5326507" y="2049475"/>
                  </a:lnTo>
                  <a:lnTo>
                    <a:pt x="5342293" y="2049475"/>
                  </a:lnTo>
                  <a:lnTo>
                    <a:pt x="5345252" y="2036775"/>
                  </a:lnTo>
                  <a:lnTo>
                    <a:pt x="5393741" y="2036775"/>
                  </a:lnTo>
                  <a:lnTo>
                    <a:pt x="5391785" y="2049475"/>
                  </a:lnTo>
                  <a:lnTo>
                    <a:pt x="5391950" y="2049475"/>
                  </a:lnTo>
                  <a:lnTo>
                    <a:pt x="5394706" y="2062175"/>
                  </a:lnTo>
                  <a:lnTo>
                    <a:pt x="5400535" y="2049475"/>
                  </a:lnTo>
                  <a:lnTo>
                    <a:pt x="5395938" y="2049475"/>
                  </a:lnTo>
                  <a:lnTo>
                    <a:pt x="5396154" y="2036775"/>
                  </a:lnTo>
                  <a:lnTo>
                    <a:pt x="5400903" y="2036775"/>
                  </a:lnTo>
                  <a:lnTo>
                    <a:pt x="5400929" y="2024075"/>
                  </a:lnTo>
                  <a:lnTo>
                    <a:pt x="5408549" y="2024075"/>
                  </a:lnTo>
                  <a:lnTo>
                    <a:pt x="5410339" y="2036775"/>
                  </a:lnTo>
                  <a:lnTo>
                    <a:pt x="5494756" y="2036775"/>
                  </a:lnTo>
                  <a:lnTo>
                    <a:pt x="5501335" y="2024075"/>
                  </a:lnTo>
                  <a:lnTo>
                    <a:pt x="5506885" y="2024075"/>
                  </a:lnTo>
                  <a:lnTo>
                    <a:pt x="5510923" y="2036775"/>
                  </a:lnTo>
                  <a:lnTo>
                    <a:pt x="5528627" y="2036775"/>
                  </a:lnTo>
                  <a:lnTo>
                    <a:pt x="5528284" y="2049475"/>
                  </a:lnTo>
                  <a:lnTo>
                    <a:pt x="5538228" y="2049475"/>
                  </a:lnTo>
                  <a:lnTo>
                    <a:pt x="5545112" y="2036775"/>
                  </a:lnTo>
                  <a:lnTo>
                    <a:pt x="5550090" y="2036775"/>
                  </a:lnTo>
                  <a:lnTo>
                    <a:pt x="5554307" y="2024075"/>
                  </a:lnTo>
                  <a:lnTo>
                    <a:pt x="5549671" y="2024075"/>
                  </a:lnTo>
                  <a:lnTo>
                    <a:pt x="5550852" y="2011375"/>
                  </a:lnTo>
                  <a:lnTo>
                    <a:pt x="5554548" y="2011375"/>
                  </a:lnTo>
                  <a:lnTo>
                    <a:pt x="5564873" y="2024075"/>
                  </a:lnTo>
                  <a:lnTo>
                    <a:pt x="5587289" y="2024075"/>
                  </a:lnTo>
                  <a:lnTo>
                    <a:pt x="5589003" y="2011375"/>
                  </a:lnTo>
                  <a:lnTo>
                    <a:pt x="5598452" y="2011375"/>
                  </a:lnTo>
                  <a:lnTo>
                    <a:pt x="5598909" y="2024075"/>
                  </a:lnTo>
                  <a:lnTo>
                    <a:pt x="5605069" y="2011375"/>
                  </a:lnTo>
                  <a:lnTo>
                    <a:pt x="5609348" y="2024075"/>
                  </a:lnTo>
                  <a:lnTo>
                    <a:pt x="5618924" y="2024075"/>
                  </a:lnTo>
                  <a:lnTo>
                    <a:pt x="5623661" y="2036775"/>
                  </a:lnTo>
                  <a:lnTo>
                    <a:pt x="5623395" y="2024075"/>
                  </a:lnTo>
                  <a:lnTo>
                    <a:pt x="5719051" y="2024075"/>
                  </a:lnTo>
                  <a:lnTo>
                    <a:pt x="5720219" y="2011375"/>
                  </a:lnTo>
                  <a:lnTo>
                    <a:pt x="5734088" y="2011375"/>
                  </a:lnTo>
                  <a:lnTo>
                    <a:pt x="5729986" y="1998675"/>
                  </a:lnTo>
                  <a:lnTo>
                    <a:pt x="5751500" y="1998675"/>
                  </a:lnTo>
                  <a:lnTo>
                    <a:pt x="5756059" y="2011375"/>
                  </a:lnTo>
                  <a:lnTo>
                    <a:pt x="5751385" y="2011375"/>
                  </a:lnTo>
                  <a:lnTo>
                    <a:pt x="5752084" y="2024075"/>
                  </a:lnTo>
                  <a:lnTo>
                    <a:pt x="5755665" y="2024075"/>
                  </a:lnTo>
                  <a:lnTo>
                    <a:pt x="5764962" y="2036775"/>
                  </a:lnTo>
                  <a:lnTo>
                    <a:pt x="5803138" y="2036775"/>
                  </a:lnTo>
                  <a:lnTo>
                    <a:pt x="5804090" y="2024075"/>
                  </a:lnTo>
                  <a:lnTo>
                    <a:pt x="5797181" y="2024075"/>
                  </a:lnTo>
                  <a:lnTo>
                    <a:pt x="5803443" y="2011375"/>
                  </a:lnTo>
                  <a:lnTo>
                    <a:pt x="5818124" y="2011375"/>
                  </a:lnTo>
                  <a:lnTo>
                    <a:pt x="5815317" y="2024075"/>
                  </a:lnTo>
                  <a:lnTo>
                    <a:pt x="5817374" y="2024075"/>
                  </a:lnTo>
                  <a:lnTo>
                    <a:pt x="5822467" y="2036775"/>
                  </a:lnTo>
                  <a:lnTo>
                    <a:pt x="5828779" y="2036775"/>
                  </a:lnTo>
                  <a:lnTo>
                    <a:pt x="5831700" y="2024075"/>
                  </a:lnTo>
                  <a:lnTo>
                    <a:pt x="5829744" y="2024075"/>
                  </a:lnTo>
                  <a:lnTo>
                    <a:pt x="5832691" y="2011375"/>
                  </a:lnTo>
                  <a:lnTo>
                    <a:pt x="5853912" y="2011375"/>
                  </a:lnTo>
                  <a:lnTo>
                    <a:pt x="5862002" y="2024075"/>
                  </a:lnTo>
                  <a:lnTo>
                    <a:pt x="5866866" y="2024075"/>
                  </a:lnTo>
                  <a:lnTo>
                    <a:pt x="5872670" y="2011375"/>
                  </a:lnTo>
                  <a:lnTo>
                    <a:pt x="5872912" y="2024075"/>
                  </a:lnTo>
                  <a:lnTo>
                    <a:pt x="5869076" y="2024075"/>
                  </a:lnTo>
                  <a:lnTo>
                    <a:pt x="5868987" y="2036775"/>
                  </a:lnTo>
                  <a:lnTo>
                    <a:pt x="5883808" y="2036775"/>
                  </a:lnTo>
                  <a:lnTo>
                    <a:pt x="5883478" y="2049475"/>
                  </a:lnTo>
                  <a:lnTo>
                    <a:pt x="5890031" y="2036775"/>
                  </a:lnTo>
                  <a:lnTo>
                    <a:pt x="5897867" y="2036775"/>
                  </a:lnTo>
                  <a:lnTo>
                    <a:pt x="5900051" y="2024075"/>
                  </a:lnTo>
                  <a:lnTo>
                    <a:pt x="5898540" y="2024075"/>
                  </a:lnTo>
                  <a:lnTo>
                    <a:pt x="5899328" y="2011375"/>
                  </a:lnTo>
                  <a:lnTo>
                    <a:pt x="5902223" y="2011375"/>
                  </a:lnTo>
                  <a:lnTo>
                    <a:pt x="5902172" y="2024075"/>
                  </a:lnTo>
                  <a:lnTo>
                    <a:pt x="5960821" y="2024075"/>
                  </a:lnTo>
                  <a:lnTo>
                    <a:pt x="5969152" y="2036775"/>
                  </a:lnTo>
                  <a:lnTo>
                    <a:pt x="5976950" y="2036775"/>
                  </a:lnTo>
                  <a:lnTo>
                    <a:pt x="5978537" y="2024075"/>
                  </a:lnTo>
                  <a:lnTo>
                    <a:pt x="5982678" y="2024075"/>
                  </a:lnTo>
                  <a:lnTo>
                    <a:pt x="5986246" y="2036775"/>
                  </a:lnTo>
                  <a:lnTo>
                    <a:pt x="6069304" y="2036775"/>
                  </a:lnTo>
                  <a:lnTo>
                    <a:pt x="6088431" y="2049475"/>
                  </a:lnTo>
                  <a:lnTo>
                    <a:pt x="6124486" y="2049475"/>
                  </a:lnTo>
                  <a:lnTo>
                    <a:pt x="6127470" y="2062175"/>
                  </a:lnTo>
                  <a:lnTo>
                    <a:pt x="6132588" y="2062175"/>
                  </a:lnTo>
                  <a:lnTo>
                    <a:pt x="6137402" y="2049475"/>
                  </a:lnTo>
                  <a:lnTo>
                    <a:pt x="6142901" y="2062175"/>
                  </a:lnTo>
                  <a:lnTo>
                    <a:pt x="6148781" y="2062175"/>
                  </a:lnTo>
                  <a:lnTo>
                    <a:pt x="6154775" y="2049475"/>
                  </a:lnTo>
                  <a:lnTo>
                    <a:pt x="6155271" y="2062175"/>
                  </a:lnTo>
                  <a:lnTo>
                    <a:pt x="6257772" y="2062175"/>
                  </a:lnTo>
                  <a:lnTo>
                    <a:pt x="6259296" y="2074875"/>
                  </a:lnTo>
                  <a:lnTo>
                    <a:pt x="6377876" y="2074875"/>
                  </a:lnTo>
                  <a:lnTo>
                    <a:pt x="6390208" y="2087575"/>
                  </a:lnTo>
                  <a:lnTo>
                    <a:pt x="6410134" y="2087575"/>
                  </a:lnTo>
                  <a:lnTo>
                    <a:pt x="6412458" y="2074875"/>
                  </a:lnTo>
                  <a:lnTo>
                    <a:pt x="6404902" y="2074875"/>
                  </a:lnTo>
                  <a:lnTo>
                    <a:pt x="6408839" y="2062175"/>
                  </a:lnTo>
                  <a:lnTo>
                    <a:pt x="6412636" y="2062175"/>
                  </a:lnTo>
                  <a:lnTo>
                    <a:pt x="6409957" y="2049475"/>
                  </a:lnTo>
                  <a:lnTo>
                    <a:pt x="6408661" y="2049475"/>
                  </a:lnTo>
                  <a:lnTo>
                    <a:pt x="6405423" y="2036775"/>
                  </a:lnTo>
                  <a:lnTo>
                    <a:pt x="6403822" y="2049475"/>
                  </a:lnTo>
                  <a:lnTo>
                    <a:pt x="6392202" y="2049475"/>
                  </a:lnTo>
                  <a:lnTo>
                    <a:pt x="6391440" y="2043188"/>
                  </a:lnTo>
                  <a:lnTo>
                    <a:pt x="6391440" y="2062175"/>
                  </a:lnTo>
                  <a:lnTo>
                    <a:pt x="6390945" y="2074875"/>
                  </a:lnTo>
                  <a:lnTo>
                    <a:pt x="6385319" y="2074875"/>
                  </a:lnTo>
                  <a:lnTo>
                    <a:pt x="6387312" y="2062175"/>
                  </a:lnTo>
                  <a:lnTo>
                    <a:pt x="6391440" y="2062175"/>
                  </a:lnTo>
                  <a:lnTo>
                    <a:pt x="6391440" y="2043188"/>
                  </a:lnTo>
                  <a:lnTo>
                    <a:pt x="6390665" y="2036775"/>
                  </a:lnTo>
                  <a:lnTo>
                    <a:pt x="6405423" y="2036775"/>
                  </a:lnTo>
                  <a:lnTo>
                    <a:pt x="6446050" y="2036775"/>
                  </a:lnTo>
                  <a:lnTo>
                    <a:pt x="6446025" y="2024075"/>
                  </a:lnTo>
                  <a:lnTo>
                    <a:pt x="6453391" y="2024075"/>
                  </a:lnTo>
                  <a:lnTo>
                    <a:pt x="6452438" y="2036775"/>
                  </a:lnTo>
                  <a:lnTo>
                    <a:pt x="6449581" y="2036775"/>
                  </a:lnTo>
                  <a:lnTo>
                    <a:pt x="6448311" y="2049475"/>
                  </a:lnTo>
                  <a:lnTo>
                    <a:pt x="6445224" y="2062175"/>
                  </a:lnTo>
                  <a:lnTo>
                    <a:pt x="6441478" y="2062175"/>
                  </a:lnTo>
                  <a:lnTo>
                    <a:pt x="6438252" y="2074875"/>
                  </a:lnTo>
                  <a:lnTo>
                    <a:pt x="6504622" y="2074875"/>
                  </a:lnTo>
                  <a:lnTo>
                    <a:pt x="6501612" y="2062175"/>
                  </a:lnTo>
                  <a:lnTo>
                    <a:pt x="6512115" y="2062175"/>
                  </a:lnTo>
                  <a:lnTo>
                    <a:pt x="6518694" y="2049475"/>
                  </a:lnTo>
                  <a:lnTo>
                    <a:pt x="6519786" y="2062175"/>
                  </a:lnTo>
                  <a:lnTo>
                    <a:pt x="6526797" y="2062175"/>
                  </a:lnTo>
                  <a:lnTo>
                    <a:pt x="6529464" y="2049475"/>
                  </a:lnTo>
                  <a:lnTo>
                    <a:pt x="6531597" y="2049475"/>
                  </a:lnTo>
                  <a:lnTo>
                    <a:pt x="6534137" y="2036775"/>
                  </a:lnTo>
                  <a:lnTo>
                    <a:pt x="6585890" y="2036775"/>
                  </a:lnTo>
                  <a:lnTo>
                    <a:pt x="6583985" y="2024075"/>
                  </a:lnTo>
                  <a:lnTo>
                    <a:pt x="6581038" y="2024075"/>
                  </a:lnTo>
                  <a:lnTo>
                    <a:pt x="6574980" y="2011375"/>
                  </a:lnTo>
                  <a:lnTo>
                    <a:pt x="6578701" y="2011375"/>
                  </a:lnTo>
                  <a:lnTo>
                    <a:pt x="6578828" y="1998675"/>
                  </a:lnTo>
                  <a:lnTo>
                    <a:pt x="6586093" y="1998675"/>
                  </a:lnTo>
                  <a:lnTo>
                    <a:pt x="6585953" y="2011375"/>
                  </a:lnTo>
                  <a:lnTo>
                    <a:pt x="6593484" y="2011375"/>
                  </a:lnTo>
                  <a:lnTo>
                    <a:pt x="6589535" y="2024075"/>
                  </a:lnTo>
                  <a:lnTo>
                    <a:pt x="6591554" y="2024075"/>
                  </a:lnTo>
                  <a:lnTo>
                    <a:pt x="6586995" y="2036775"/>
                  </a:lnTo>
                  <a:lnTo>
                    <a:pt x="6588493" y="2036775"/>
                  </a:lnTo>
                  <a:lnTo>
                    <a:pt x="6604419" y="2049475"/>
                  </a:lnTo>
                  <a:lnTo>
                    <a:pt x="6641566" y="2049475"/>
                  </a:lnTo>
                  <a:lnTo>
                    <a:pt x="6639776" y="2036775"/>
                  </a:lnTo>
                  <a:lnTo>
                    <a:pt x="6639268" y="2036775"/>
                  </a:lnTo>
                  <a:lnTo>
                    <a:pt x="6639001" y="2024075"/>
                  </a:lnTo>
                  <a:lnTo>
                    <a:pt x="6637947" y="2011375"/>
                  </a:lnTo>
                  <a:lnTo>
                    <a:pt x="6704749" y="2011375"/>
                  </a:lnTo>
                  <a:lnTo>
                    <a:pt x="6697662" y="2024075"/>
                  </a:lnTo>
                  <a:lnTo>
                    <a:pt x="6707594" y="2024075"/>
                  </a:lnTo>
                  <a:lnTo>
                    <a:pt x="6712090" y="2036775"/>
                  </a:lnTo>
                  <a:lnTo>
                    <a:pt x="6682029" y="2036775"/>
                  </a:lnTo>
                  <a:lnTo>
                    <a:pt x="6671005" y="2024075"/>
                  </a:lnTo>
                  <a:lnTo>
                    <a:pt x="6661023" y="2024075"/>
                  </a:lnTo>
                  <a:lnTo>
                    <a:pt x="6652730" y="2036775"/>
                  </a:lnTo>
                  <a:lnTo>
                    <a:pt x="6660312" y="2036775"/>
                  </a:lnTo>
                  <a:lnTo>
                    <a:pt x="6654927" y="2049475"/>
                  </a:lnTo>
                  <a:lnTo>
                    <a:pt x="6649961" y="2049475"/>
                  </a:lnTo>
                  <a:lnTo>
                    <a:pt x="6671627" y="2062175"/>
                  </a:lnTo>
                  <a:lnTo>
                    <a:pt x="6729374" y="2062175"/>
                  </a:lnTo>
                  <a:lnTo>
                    <a:pt x="6705092" y="2049475"/>
                  </a:lnTo>
                  <a:lnTo>
                    <a:pt x="6693408" y="2049475"/>
                  </a:lnTo>
                  <a:lnTo>
                    <a:pt x="6668465" y="2049475"/>
                  </a:lnTo>
                  <a:lnTo>
                    <a:pt x="6667513" y="2036775"/>
                  </a:lnTo>
                  <a:lnTo>
                    <a:pt x="6693408" y="2049475"/>
                  </a:lnTo>
                  <a:lnTo>
                    <a:pt x="6718224" y="2036775"/>
                  </a:lnTo>
                  <a:lnTo>
                    <a:pt x="6719519" y="2036775"/>
                  </a:lnTo>
                  <a:lnTo>
                    <a:pt x="6721970" y="2024075"/>
                  </a:lnTo>
                  <a:lnTo>
                    <a:pt x="6720916" y="2024075"/>
                  </a:lnTo>
                  <a:lnTo>
                    <a:pt x="6723316" y="2011375"/>
                  </a:lnTo>
                  <a:lnTo>
                    <a:pt x="6745579" y="2011375"/>
                  </a:lnTo>
                  <a:lnTo>
                    <a:pt x="6744449" y="2024075"/>
                  </a:lnTo>
                  <a:lnTo>
                    <a:pt x="6726949" y="2024075"/>
                  </a:lnTo>
                  <a:lnTo>
                    <a:pt x="6726910" y="2036775"/>
                  </a:lnTo>
                  <a:lnTo>
                    <a:pt x="6741808" y="2036775"/>
                  </a:lnTo>
                  <a:lnTo>
                    <a:pt x="6764033" y="2049475"/>
                  </a:lnTo>
                  <a:lnTo>
                    <a:pt x="6777431" y="2049475"/>
                  </a:lnTo>
                  <a:lnTo>
                    <a:pt x="6790398" y="2036775"/>
                  </a:lnTo>
                  <a:lnTo>
                    <a:pt x="6816064" y="2036775"/>
                  </a:lnTo>
                  <a:lnTo>
                    <a:pt x="6816064" y="2049475"/>
                  </a:lnTo>
                  <a:lnTo>
                    <a:pt x="6865861" y="2049475"/>
                  </a:lnTo>
                  <a:lnTo>
                    <a:pt x="6869049" y="2036775"/>
                  </a:lnTo>
                  <a:lnTo>
                    <a:pt x="6875500" y="2036775"/>
                  </a:lnTo>
                  <a:lnTo>
                    <a:pt x="6874205" y="2049475"/>
                  </a:lnTo>
                  <a:lnTo>
                    <a:pt x="6868985" y="2049475"/>
                  </a:lnTo>
                  <a:lnTo>
                    <a:pt x="6868109" y="2062175"/>
                  </a:lnTo>
                  <a:lnTo>
                    <a:pt x="6881050" y="2049475"/>
                  </a:lnTo>
                  <a:lnTo>
                    <a:pt x="6896748" y="2062175"/>
                  </a:lnTo>
                  <a:lnTo>
                    <a:pt x="6912965" y="2062175"/>
                  </a:lnTo>
                  <a:lnTo>
                    <a:pt x="6927520" y="2049475"/>
                  </a:lnTo>
                  <a:lnTo>
                    <a:pt x="6926186" y="2062175"/>
                  </a:lnTo>
                  <a:lnTo>
                    <a:pt x="6942010" y="2062175"/>
                  </a:lnTo>
                  <a:lnTo>
                    <a:pt x="6944258" y="2049475"/>
                  </a:lnTo>
                  <a:lnTo>
                    <a:pt x="6953491" y="2049475"/>
                  </a:lnTo>
                  <a:lnTo>
                    <a:pt x="6952945" y="2062175"/>
                  </a:lnTo>
                  <a:lnTo>
                    <a:pt x="6958812" y="2062175"/>
                  </a:lnTo>
                  <a:lnTo>
                    <a:pt x="6961975" y="2049475"/>
                  </a:lnTo>
                  <a:lnTo>
                    <a:pt x="6987705" y="2049475"/>
                  </a:lnTo>
                  <a:lnTo>
                    <a:pt x="7003974" y="2062175"/>
                  </a:lnTo>
                  <a:lnTo>
                    <a:pt x="7128967" y="2062175"/>
                  </a:lnTo>
                  <a:lnTo>
                    <a:pt x="7129056" y="2074875"/>
                  </a:lnTo>
                  <a:lnTo>
                    <a:pt x="7162990" y="2074875"/>
                  </a:lnTo>
                  <a:lnTo>
                    <a:pt x="7171360" y="2087575"/>
                  </a:lnTo>
                  <a:lnTo>
                    <a:pt x="7168223" y="2074875"/>
                  </a:lnTo>
                  <a:lnTo>
                    <a:pt x="7207555" y="2074875"/>
                  </a:lnTo>
                  <a:lnTo>
                    <a:pt x="7209002" y="2087575"/>
                  </a:lnTo>
                  <a:lnTo>
                    <a:pt x="7212012" y="2087575"/>
                  </a:lnTo>
                  <a:lnTo>
                    <a:pt x="7213524" y="2074875"/>
                  </a:lnTo>
                  <a:lnTo>
                    <a:pt x="7208037" y="2074875"/>
                  </a:lnTo>
                  <a:lnTo>
                    <a:pt x="7208596" y="2062175"/>
                  </a:lnTo>
                  <a:lnTo>
                    <a:pt x="7219239" y="2062175"/>
                  </a:lnTo>
                  <a:lnTo>
                    <a:pt x="7218743" y="2074875"/>
                  </a:lnTo>
                  <a:lnTo>
                    <a:pt x="7238073" y="2074875"/>
                  </a:lnTo>
                  <a:lnTo>
                    <a:pt x="7241629" y="2062175"/>
                  </a:lnTo>
                  <a:lnTo>
                    <a:pt x="7247649" y="2049475"/>
                  </a:lnTo>
                  <a:lnTo>
                    <a:pt x="7253478" y="2049475"/>
                  </a:lnTo>
                  <a:lnTo>
                    <a:pt x="7256437" y="2036775"/>
                  </a:lnTo>
                  <a:lnTo>
                    <a:pt x="7253402" y="2036775"/>
                  </a:lnTo>
                  <a:lnTo>
                    <a:pt x="7260018" y="2024075"/>
                  </a:lnTo>
                  <a:lnTo>
                    <a:pt x="7261453" y="2036775"/>
                  </a:lnTo>
                  <a:lnTo>
                    <a:pt x="7266800" y="2036775"/>
                  </a:lnTo>
                  <a:lnTo>
                    <a:pt x="7267803" y="2049475"/>
                  </a:lnTo>
                  <a:lnTo>
                    <a:pt x="7278624" y="2036775"/>
                  </a:lnTo>
                  <a:lnTo>
                    <a:pt x="7286295" y="2036775"/>
                  </a:lnTo>
                  <a:lnTo>
                    <a:pt x="7293127" y="2024075"/>
                  </a:lnTo>
                  <a:lnTo>
                    <a:pt x="7261492" y="2024075"/>
                  </a:lnTo>
                  <a:lnTo>
                    <a:pt x="7259790" y="2011375"/>
                  </a:lnTo>
                  <a:lnTo>
                    <a:pt x="7312457" y="2011375"/>
                  </a:lnTo>
                  <a:lnTo>
                    <a:pt x="7312139" y="2024075"/>
                  </a:lnTo>
                  <a:lnTo>
                    <a:pt x="7313003" y="2036775"/>
                  </a:lnTo>
                  <a:lnTo>
                    <a:pt x="7320496" y="2036775"/>
                  </a:lnTo>
                  <a:lnTo>
                    <a:pt x="7323023" y="2049475"/>
                  </a:lnTo>
                  <a:lnTo>
                    <a:pt x="7342784" y="2049475"/>
                  </a:lnTo>
                  <a:lnTo>
                    <a:pt x="7347039" y="2062175"/>
                  </a:lnTo>
                  <a:lnTo>
                    <a:pt x="7351623" y="2049475"/>
                  </a:lnTo>
                  <a:lnTo>
                    <a:pt x="7361682" y="2036775"/>
                  </a:lnTo>
                  <a:lnTo>
                    <a:pt x="7384123" y="2036775"/>
                  </a:lnTo>
                  <a:lnTo>
                    <a:pt x="7382853" y="2024075"/>
                  </a:lnTo>
                  <a:lnTo>
                    <a:pt x="7384618" y="2011375"/>
                  </a:lnTo>
                  <a:lnTo>
                    <a:pt x="7391108" y="2011375"/>
                  </a:lnTo>
                  <a:lnTo>
                    <a:pt x="7391552" y="1998675"/>
                  </a:lnTo>
                  <a:lnTo>
                    <a:pt x="7402258" y="1998675"/>
                  </a:lnTo>
                  <a:lnTo>
                    <a:pt x="7401801" y="2011375"/>
                  </a:lnTo>
                  <a:lnTo>
                    <a:pt x="7401979" y="2011375"/>
                  </a:lnTo>
                  <a:lnTo>
                    <a:pt x="7406741" y="2024075"/>
                  </a:lnTo>
                  <a:lnTo>
                    <a:pt x="7409955" y="2011375"/>
                  </a:lnTo>
                  <a:lnTo>
                    <a:pt x="7408392" y="2011375"/>
                  </a:lnTo>
                  <a:lnTo>
                    <a:pt x="7412228" y="1998675"/>
                  </a:lnTo>
                  <a:lnTo>
                    <a:pt x="7418400" y="1998675"/>
                  </a:lnTo>
                  <a:lnTo>
                    <a:pt x="7416825" y="2011375"/>
                  </a:lnTo>
                  <a:lnTo>
                    <a:pt x="7473785" y="2011375"/>
                  </a:lnTo>
                  <a:lnTo>
                    <a:pt x="7472654" y="2024075"/>
                  </a:lnTo>
                  <a:lnTo>
                    <a:pt x="7490282" y="2024075"/>
                  </a:lnTo>
                  <a:lnTo>
                    <a:pt x="7494054" y="2011375"/>
                  </a:lnTo>
                  <a:lnTo>
                    <a:pt x="7500188" y="2011375"/>
                  </a:lnTo>
                  <a:lnTo>
                    <a:pt x="7499223" y="1998675"/>
                  </a:lnTo>
                  <a:lnTo>
                    <a:pt x="7514552" y="1998675"/>
                  </a:lnTo>
                  <a:lnTo>
                    <a:pt x="7516266" y="1985975"/>
                  </a:lnTo>
                  <a:lnTo>
                    <a:pt x="7521930" y="1985975"/>
                  </a:lnTo>
                  <a:lnTo>
                    <a:pt x="7525867" y="1998675"/>
                  </a:lnTo>
                  <a:lnTo>
                    <a:pt x="7530630" y="2011375"/>
                  </a:lnTo>
                  <a:lnTo>
                    <a:pt x="7532268" y="2011375"/>
                  </a:lnTo>
                  <a:lnTo>
                    <a:pt x="7526833" y="2024075"/>
                  </a:lnTo>
                  <a:lnTo>
                    <a:pt x="7549578" y="2024075"/>
                  </a:lnTo>
                  <a:lnTo>
                    <a:pt x="7545895" y="2011375"/>
                  </a:lnTo>
                  <a:lnTo>
                    <a:pt x="7543546" y="2011375"/>
                  </a:lnTo>
                  <a:lnTo>
                    <a:pt x="7541552" y="1998675"/>
                  </a:lnTo>
                  <a:lnTo>
                    <a:pt x="7548016" y="1998675"/>
                  </a:lnTo>
                  <a:lnTo>
                    <a:pt x="7545832" y="1985975"/>
                  </a:lnTo>
                  <a:lnTo>
                    <a:pt x="7652525" y="1985975"/>
                  </a:lnTo>
                  <a:lnTo>
                    <a:pt x="7651166" y="1998675"/>
                  </a:lnTo>
                  <a:lnTo>
                    <a:pt x="7652232" y="1998675"/>
                  </a:lnTo>
                  <a:lnTo>
                    <a:pt x="7652410" y="2011375"/>
                  </a:lnTo>
                  <a:lnTo>
                    <a:pt x="7658036" y="1998675"/>
                  </a:lnTo>
                  <a:lnTo>
                    <a:pt x="7658786" y="1998675"/>
                  </a:lnTo>
                  <a:lnTo>
                    <a:pt x="7659992" y="1985975"/>
                  </a:lnTo>
                  <a:lnTo>
                    <a:pt x="7654988" y="1973275"/>
                  </a:lnTo>
                  <a:lnTo>
                    <a:pt x="7663497" y="1973275"/>
                  </a:lnTo>
                  <a:lnTo>
                    <a:pt x="7660094" y="1960575"/>
                  </a:lnTo>
                  <a:lnTo>
                    <a:pt x="7738745" y="1960575"/>
                  </a:lnTo>
                  <a:lnTo>
                    <a:pt x="7753756" y="1947875"/>
                  </a:lnTo>
                  <a:lnTo>
                    <a:pt x="7783449" y="1947875"/>
                  </a:lnTo>
                  <a:lnTo>
                    <a:pt x="7806258" y="1935175"/>
                  </a:lnTo>
                  <a:lnTo>
                    <a:pt x="7828877" y="1935175"/>
                  </a:lnTo>
                  <a:lnTo>
                    <a:pt x="7830718" y="1922475"/>
                  </a:lnTo>
                  <a:lnTo>
                    <a:pt x="7847431" y="1922475"/>
                  </a:lnTo>
                  <a:lnTo>
                    <a:pt x="7846288" y="1897075"/>
                  </a:lnTo>
                  <a:lnTo>
                    <a:pt x="7853261" y="1897075"/>
                  </a:lnTo>
                  <a:lnTo>
                    <a:pt x="7853350" y="1884375"/>
                  </a:lnTo>
                  <a:lnTo>
                    <a:pt x="7830401" y="1884375"/>
                  </a:lnTo>
                  <a:lnTo>
                    <a:pt x="7827505" y="1871675"/>
                  </a:lnTo>
                  <a:lnTo>
                    <a:pt x="7810335" y="1871675"/>
                  </a:lnTo>
                  <a:lnTo>
                    <a:pt x="7802778" y="1858975"/>
                  </a:lnTo>
                  <a:lnTo>
                    <a:pt x="7802423" y="1846275"/>
                  </a:lnTo>
                  <a:lnTo>
                    <a:pt x="7804569" y="1846275"/>
                  </a:lnTo>
                  <a:lnTo>
                    <a:pt x="7808379" y="1833575"/>
                  </a:lnTo>
                  <a:lnTo>
                    <a:pt x="7829410" y="1833575"/>
                  </a:lnTo>
                  <a:lnTo>
                    <a:pt x="7844498" y="1820875"/>
                  </a:lnTo>
                  <a:lnTo>
                    <a:pt x="7858544" y="1808175"/>
                  </a:lnTo>
                  <a:lnTo>
                    <a:pt x="7871815" y="179547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81354" y="3025545"/>
              <a:ext cx="6144260" cy="116839"/>
            </a:xfrm>
            <a:custGeom>
              <a:avLst/>
              <a:gdLst/>
              <a:ahLst/>
              <a:cxnLst/>
              <a:rect l="l" t="t" r="r" b="b"/>
              <a:pathLst>
                <a:path w="6144259" h="116839">
                  <a:moveTo>
                    <a:pt x="7734" y="38608"/>
                  </a:moveTo>
                  <a:lnTo>
                    <a:pt x="5689" y="36042"/>
                  </a:lnTo>
                  <a:lnTo>
                    <a:pt x="4559" y="34696"/>
                  </a:lnTo>
                  <a:lnTo>
                    <a:pt x="0" y="38633"/>
                  </a:lnTo>
                  <a:lnTo>
                    <a:pt x="2070" y="41097"/>
                  </a:lnTo>
                  <a:lnTo>
                    <a:pt x="3238" y="42468"/>
                  </a:lnTo>
                  <a:lnTo>
                    <a:pt x="7734" y="38608"/>
                  </a:lnTo>
                  <a:close/>
                </a:path>
                <a:path w="6144259" h="116839">
                  <a:moveTo>
                    <a:pt x="70027" y="28816"/>
                  </a:moveTo>
                  <a:lnTo>
                    <a:pt x="69938" y="24028"/>
                  </a:lnTo>
                  <a:lnTo>
                    <a:pt x="67030" y="25133"/>
                  </a:lnTo>
                  <a:lnTo>
                    <a:pt x="62458" y="24358"/>
                  </a:lnTo>
                  <a:lnTo>
                    <a:pt x="62522" y="29133"/>
                  </a:lnTo>
                  <a:lnTo>
                    <a:pt x="65430" y="27863"/>
                  </a:lnTo>
                  <a:lnTo>
                    <a:pt x="70027" y="28816"/>
                  </a:lnTo>
                  <a:close/>
                </a:path>
                <a:path w="6144259" h="116839">
                  <a:moveTo>
                    <a:pt x="81254" y="23393"/>
                  </a:moveTo>
                  <a:lnTo>
                    <a:pt x="81140" y="18605"/>
                  </a:lnTo>
                  <a:lnTo>
                    <a:pt x="78333" y="19850"/>
                  </a:lnTo>
                  <a:lnTo>
                    <a:pt x="73672" y="18935"/>
                  </a:lnTo>
                  <a:lnTo>
                    <a:pt x="73748" y="23901"/>
                  </a:lnTo>
                  <a:lnTo>
                    <a:pt x="76657" y="22656"/>
                  </a:lnTo>
                  <a:lnTo>
                    <a:pt x="81254" y="23393"/>
                  </a:lnTo>
                  <a:close/>
                </a:path>
                <a:path w="6144259" h="116839">
                  <a:moveTo>
                    <a:pt x="151091" y="44399"/>
                  </a:moveTo>
                  <a:lnTo>
                    <a:pt x="150342" y="36296"/>
                  </a:lnTo>
                  <a:lnTo>
                    <a:pt x="138569" y="36233"/>
                  </a:lnTo>
                  <a:lnTo>
                    <a:pt x="129184" y="39116"/>
                  </a:lnTo>
                  <a:lnTo>
                    <a:pt x="119964" y="42189"/>
                  </a:lnTo>
                  <a:lnTo>
                    <a:pt x="108661" y="42684"/>
                  </a:lnTo>
                  <a:lnTo>
                    <a:pt x="111226" y="51663"/>
                  </a:lnTo>
                  <a:lnTo>
                    <a:pt x="124409" y="48183"/>
                  </a:lnTo>
                  <a:lnTo>
                    <a:pt x="128181" y="56921"/>
                  </a:lnTo>
                  <a:lnTo>
                    <a:pt x="115430" y="61658"/>
                  </a:lnTo>
                  <a:lnTo>
                    <a:pt x="100571" y="63766"/>
                  </a:lnTo>
                  <a:lnTo>
                    <a:pt x="85344" y="65405"/>
                  </a:lnTo>
                  <a:lnTo>
                    <a:pt x="71501" y="68745"/>
                  </a:lnTo>
                  <a:lnTo>
                    <a:pt x="73063" y="78536"/>
                  </a:lnTo>
                  <a:lnTo>
                    <a:pt x="66802" y="78905"/>
                  </a:lnTo>
                  <a:lnTo>
                    <a:pt x="64503" y="83997"/>
                  </a:lnTo>
                  <a:lnTo>
                    <a:pt x="74142" y="83032"/>
                  </a:lnTo>
                  <a:lnTo>
                    <a:pt x="80860" y="80860"/>
                  </a:lnTo>
                  <a:lnTo>
                    <a:pt x="86982" y="80022"/>
                  </a:lnTo>
                  <a:lnTo>
                    <a:pt x="94856" y="83007"/>
                  </a:lnTo>
                  <a:lnTo>
                    <a:pt x="98856" y="80810"/>
                  </a:lnTo>
                  <a:lnTo>
                    <a:pt x="101155" y="76441"/>
                  </a:lnTo>
                  <a:lnTo>
                    <a:pt x="104013" y="72771"/>
                  </a:lnTo>
                  <a:lnTo>
                    <a:pt x="109689" y="72631"/>
                  </a:lnTo>
                  <a:lnTo>
                    <a:pt x="120611" y="71678"/>
                  </a:lnTo>
                  <a:lnTo>
                    <a:pt x="127889" y="66281"/>
                  </a:lnTo>
                  <a:lnTo>
                    <a:pt x="135470" y="61252"/>
                  </a:lnTo>
                  <a:lnTo>
                    <a:pt x="147294" y="61379"/>
                  </a:lnTo>
                  <a:lnTo>
                    <a:pt x="147459" y="54343"/>
                  </a:lnTo>
                  <a:lnTo>
                    <a:pt x="149428" y="49542"/>
                  </a:lnTo>
                  <a:lnTo>
                    <a:pt x="151091" y="44399"/>
                  </a:lnTo>
                  <a:close/>
                </a:path>
                <a:path w="6144259" h="116839">
                  <a:moveTo>
                    <a:pt x="290550" y="17068"/>
                  </a:moveTo>
                  <a:lnTo>
                    <a:pt x="277266" y="17297"/>
                  </a:lnTo>
                  <a:lnTo>
                    <a:pt x="268719" y="23571"/>
                  </a:lnTo>
                  <a:lnTo>
                    <a:pt x="260731" y="30619"/>
                  </a:lnTo>
                  <a:lnTo>
                    <a:pt x="249148" y="33147"/>
                  </a:lnTo>
                  <a:lnTo>
                    <a:pt x="245465" y="33223"/>
                  </a:lnTo>
                  <a:lnTo>
                    <a:pt x="246049" y="27190"/>
                  </a:lnTo>
                  <a:lnTo>
                    <a:pt x="245097" y="23279"/>
                  </a:lnTo>
                  <a:lnTo>
                    <a:pt x="238988" y="24193"/>
                  </a:lnTo>
                  <a:lnTo>
                    <a:pt x="236829" y="29972"/>
                  </a:lnTo>
                  <a:lnTo>
                    <a:pt x="235102" y="36283"/>
                  </a:lnTo>
                  <a:lnTo>
                    <a:pt x="230301" y="38811"/>
                  </a:lnTo>
                  <a:lnTo>
                    <a:pt x="227215" y="37973"/>
                  </a:lnTo>
                  <a:lnTo>
                    <a:pt x="226390" y="33858"/>
                  </a:lnTo>
                  <a:lnTo>
                    <a:pt x="222554" y="33985"/>
                  </a:lnTo>
                  <a:lnTo>
                    <a:pt x="215607" y="44704"/>
                  </a:lnTo>
                  <a:lnTo>
                    <a:pt x="202603" y="47904"/>
                  </a:lnTo>
                  <a:lnTo>
                    <a:pt x="190296" y="51917"/>
                  </a:lnTo>
                  <a:lnTo>
                    <a:pt x="185432" y="65087"/>
                  </a:lnTo>
                  <a:lnTo>
                    <a:pt x="193624" y="65582"/>
                  </a:lnTo>
                  <a:lnTo>
                    <a:pt x="199174" y="62826"/>
                  </a:lnTo>
                  <a:lnTo>
                    <a:pt x="207937" y="54381"/>
                  </a:lnTo>
                  <a:lnTo>
                    <a:pt x="215125" y="54902"/>
                  </a:lnTo>
                  <a:lnTo>
                    <a:pt x="220256" y="52844"/>
                  </a:lnTo>
                  <a:lnTo>
                    <a:pt x="224878" y="50139"/>
                  </a:lnTo>
                  <a:lnTo>
                    <a:pt x="230568" y="48717"/>
                  </a:lnTo>
                  <a:lnTo>
                    <a:pt x="230593" y="56451"/>
                  </a:lnTo>
                  <a:lnTo>
                    <a:pt x="234492" y="58801"/>
                  </a:lnTo>
                  <a:lnTo>
                    <a:pt x="246049" y="58216"/>
                  </a:lnTo>
                  <a:lnTo>
                    <a:pt x="251472" y="46405"/>
                  </a:lnTo>
                  <a:lnTo>
                    <a:pt x="257695" y="41656"/>
                  </a:lnTo>
                  <a:lnTo>
                    <a:pt x="264706" y="43726"/>
                  </a:lnTo>
                  <a:lnTo>
                    <a:pt x="272465" y="52311"/>
                  </a:lnTo>
                  <a:lnTo>
                    <a:pt x="273392" y="44310"/>
                  </a:lnTo>
                  <a:lnTo>
                    <a:pt x="268643" y="43878"/>
                  </a:lnTo>
                  <a:lnTo>
                    <a:pt x="268300" y="37604"/>
                  </a:lnTo>
                  <a:lnTo>
                    <a:pt x="287261" y="37045"/>
                  </a:lnTo>
                  <a:lnTo>
                    <a:pt x="285407" y="26568"/>
                  </a:lnTo>
                  <a:lnTo>
                    <a:pt x="289483" y="23761"/>
                  </a:lnTo>
                  <a:lnTo>
                    <a:pt x="290550" y="17068"/>
                  </a:lnTo>
                  <a:close/>
                </a:path>
                <a:path w="6144259" h="116839">
                  <a:moveTo>
                    <a:pt x="331609" y="11391"/>
                  </a:moveTo>
                  <a:lnTo>
                    <a:pt x="322364" y="10858"/>
                  </a:lnTo>
                  <a:lnTo>
                    <a:pt x="313524" y="10985"/>
                  </a:lnTo>
                  <a:lnTo>
                    <a:pt x="309245" y="16776"/>
                  </a:lnTo>
                  <a:lnTo>
                    <a:pt x="309016" y="10198"/>
                  </a:lnTo>
                  <a:lnTo>
                    <a:pt x="298691" y="10477"/>
                  </a:lnTo>
                  <a:lnTo>
                    <a:pt x="297992" y="16941"/>
                  </a:lnTo>
                  <a:lnTo>
                    <a:pt x="303657" y="22186"/>
                  </a:lnTo>
                  <a:lnTo>
                    <a:pt x="310451" y="29184"/>
                  </a:lnTo>
                  <a:lnTo>
                    <a:pt x="317652" y="32435"/>
                  </a:lnTo>
                  <a:lnTo>
                    <a:pt x="324510" y="26466"/>
                  </a:lnTo>
                  <a:lnTo>
                    <a:pt x="320802" y="22987"/>
                  </a:lnTo>
                  <a:lnTo>
                    <a:pt x="323989" y="19596"/>
                  </a:lnTo>
                  <a:lnTo>
                    <a:pt x="329209" y="15862"/>
                  </a:lnTo>
                  <a:lnTo>
                    <a:pt x="331609" y="11391"/>
                  </a:lnTo>
                  <a:close/>
                </a:path>
                <a:path w="6144259" h="116839">
                  <a:moveTo>
                    <a:pt x="332092" y="31305"/>
                  </a:moveTo>
                  <a:lnTo>
                    <a:pt x="332041" y="28600"/>
                  </a:lnTo>
                  <a:lnTo>
                    <a:pt x="328930" y="25768"/>
                  </a:lnTo>
                  <a:lnTo>
                    <a:pt x="328371" y="31356"/>
                  </a:lnTo>
                  <a:lnTo>
                    <a:pt x="328371" y="34188"/>
                  </a:lnTo>
                  <a:lnTo>
                    <a:pt x="331546" y="36982"/>
                  </a:lnTo>
                  <a:lnTo>
                    <a:pt x="332092" y="31305"/>
                  </a:lnTo>
                  <a:close/>
                </a:path>
                <a:path w="6144259" h="116839">
                  <a:moveTo>
                    <a:pt x="348640" y="13690"/>
                  </a:moveTo>
                  <a:lnTo>
                    <a:pt x="346633" y="11188"/>
                  </a:lnTo>
                  <a:lnTo>
                    <a:pt x="345592" y="9804"/>
                  </a:lnTo>
                  <a:lnTo>
                    <a:pt x="341033" y="13766"/>
                  </a:lnTo>
                  <a:lnTo>
                    <a:pt x="343027" y="16306"/>
                  </a:lnTo>
                  <a:lnTo>
                    <a:pt x="344081" y="17576"/>
                  </a:lnTo>
                  <a:lnTo>
                    <a:pt x="348640" y="13690"/>
                  </a:lnTo>
                  <a:close/>
                </a:path>
                <a:path w="6144259" h="116839">
                  <a:moveTo>
                    <a:pt x="369493" y="25844"/>
                  </a:moveTo>
                  <a:lnTo>
                    <a:pt x="363893" y="25908"/>
                  </a:lnTo>
                  <a:lnTo>
                    <a:pt x="360883" y="22377"/>
                  </a:lnTo>
                  <a:lnTo>
                    <a:pt x="358368" y="18148"/>
                  </a:lnTo>
                  <a:lnTo>
                    <a:pt x="354266" y="16141"/>
                  </a:lnTo>
                  <a:lnTo>
                    <a:pt x="353161" y="21983"/>
                  </a:lnTo>
                  <a:lnTo>
                    <a:pt x="349389" y="24409"/>
                  </a:lnTo>
                  <a:lnTo>
                    <a:pt x="345325" y="26454"/>
                  </a:lnTo>
                  <a:lnTo>
                    <a:pt x="343357" y="31153"/>
                  </a:lnTo>
                  <a:lnTo>
                    <a:pt x="350469" y="30619"/>
                  </a:lnTo>
                  <a:lnTo>
                    <a:pt x="358762" y="31546"/>
                  </a:lnTo>
                  <a:lnTo>
                    <a:pt x="365887" y="30949"/>
                  </a:lnTo>
                  <a:lnTo>
                    <a:pt x="369493" y="25844"/>
                  </a:lnTo>
                  <a:close/>
                </a:path>
                <a:path w="6144259" h="116839">
                  <a:moveTo>
                    <a:pt x="395389" y="10477"/>
                  </a:moveTo>
                  <a:lnTo>
                    <a:pt x="386372" y="10452"/>
                  </a:lnTo>
                  <a:lnTo>
                    <a:pt x="386359" y="14249"/>
                  </a:lnTo>
                  <a:lnTo>
                    <a:pt x="390867" y="16167"/>
                  </a:lnTo>
                  <a:lnTo>
                    <a:pt x="395389" y="10477"/>
                  </a:lnTo>
                  <a:close/>
                </a:path>
                <a:path w="6144259" h="116839">
                  <a:moveTo>
                    <a:pt x="1284770" y="7594"/>
                  </a:moveTo>
                  <a:lnTo>
                    <a:pt x="1282890" y="5029"/>
                  </a:lnTo>
                  <a:lnTo>
                    <a:pt x="1281836" y="3619"/>
                  </a:lnTo>
                  <a:lnTo>
                    <a:pt x="1277289" y="7480"/>
                  </a:lnTo>
                  <a:lnTo>
                    <a:pt x="1279207" y="10058"/>
                  </a:lnTo>
                  <a:lnTo>
                    <a:pt x="1280160" y="11353"/>
                  </a:lnTo>
                  <a:lnTo>
                    <a:pt x="1284770" y="7594"/>
                  </a:lnTo>
                  <a:close/>
                </a:path>
                <a:path w="6144259" h="116839">
                  <a:moveTo>
                    <a:pt x="1382407" y="977"/>
                  </a:moveTo>
                  <a:lnTo>
                    <a:pt x="1378064" y="1689"/>
                  </a:lnTo>
                  <a:lnTo>
                    <a:pt x="1371930" y="0"/>
                  </a:lnTo>
                  <a:lnTo>
                    <a:pt x="1371346" y="5892"/>
                  </a:lnTo>
                  <a:lnTo>
                    <a:pt x="1375689" y="5105"/>
                  </a:lnTo>
                  <a:lnTo>
                    <a:pt x="1381760" y="6870"/>
                  </a:lnTo>
                  <a:lnTo>
                    <a:pt x="1382407" y="977"/>
                  </a:lnTo>
                  <a:close/>
                </a:path>
                <a:path w="6144259" h="116839">
                  <a:moveTo>
                    <a:pt x="1485493" y="12065"/>
                  </a:moveTo>
                  <a:lnTo>
                    <a:pt x="1474292" y="11671"/>
                  </a:lnTo>
                  <a:lnTo>
                    <a:pt x="1470583" y="14109"/>
                  </a:lnTo>
                  <a:lnTo>
                    <a:pt x="1470685" y="21844"/>
                  </a:lnTo>
                  <a:lnTo>
                    <a:pt x="1479029" y="23355"/>
                  </a:lnTo>
                  <a:lnTo>
                    <a:pt x="1484541" y="20701"/>
                  </a:lnTo>
                  <a:lnTo>
                    <a:pt x="1485493" y="12065"/>
                  </a:lnTo>
                  <a:close/>
                </a:path>
                <a:path w="6144259" h="116839">
                  <a:moveTo>
                    <a:pt x="1603324" y="23139"/>
                  </a:moveTo>
                  <a:lnTo>
                    <a:pt x="1598637" y="19278"/>
                  </a:lnTo>
                  <a:lnTo>
                    <a:pt x="1593354" y="19253"/>
                  </a:lnTo>
                  <a:lnTo>
                    <a:pt x="1588427" y="22364"/>
                  </a:lnTo>
                  <a:lnTo>
                    <a:pt x="1584833" y="27889"/>
                  </a:lnTo>
                  <a:lnTo>
                    <a:pt x="1590052" y="27546"/>
                  </a:lnTo>
                  <a:lnTo>
                    <a:pt x="1596275" y="28587"/>
                  </a:lnTo>
                  <a:lnTo>
                    <a:pt x="1601393" y="28079"/>
                  </a:lnTo>
                  <a:lnTo>
                    <a:pt x="1603324" y="23139"/>
                  </a:lnTo>
                  <a:close/>
                </a:path>
                <a:path w="6144259" h="116839">
                  <a:moveTo>
                    <a:pt x="1657591" y="26911"/>
                  </a:moveTo>
                  <a:lnTo>
                    <a:pt x="1657489" y="24155"/>
                  </a:lnTo>
                  <a:lnTo>
                    <a:pt x="1651215" y="23634"/>
                  </a:lnTo>
                  <a:lnTo>
                    <a:pt x="1629079" y="23406"/>
                  </a:lnTo>
                  <a:lnTo>
                    <a:pt x="1624330" y="19507"/>
                  </a:lnTo>
                  <a:lnTo>
                    <a:pt x="1618297" y="18503"/>
                  </a:lnTo>
                  <a:lnTo>
                    <a:pt x="1613052" y="21145"/>
                  </a:lnTo>
                  <a:lnTo>
                    <a:pt x="1610614" y="28155"/>
                  </a:lnTo>
                  <a:lnTo>
                    <a:pt x="1616075" y="30556"/>
                  </a:lnTo>
                  <a:lnTo>
                    <a:pt x="1622044" y="29997"/>
                  </a:lnTo>
                  <a:lnTo>
                    <a:pt x="1628724" y="29857"/>
                  </a:lnTo>
                  <a:lnTo>
                    <a:pt x="1636344" y="33477"/>
                  </a:lnTo>
                  <a:lnTo>
                    <a:pt x="1641030" y="33223"/>
                  </a:lnTo>
                  <a:lnTo>
                    <a:pt x="1641525" y="27101"/>
                  </a:lnTo>
                  <a:lnTo>
                    <a:pt x="1647456" y="28524"/>
                  </a:lnTo>
                  <a:lnTo>
                    <a:pt x="1653578" y="29260"/>
                  </a:lnTo>
                  <a:lnTo>
                    <a:pt x="1657591" y="26911"/>
                  </a:lnTo>
                  <a:close/>
                </a:path>
                <a:path w="6144259" h="116839">
                  <a:moveTo>
                    <a:pt x="1723339" y="6896"/>
                  </a:moveTo>
                  <a:lnTo>
                    <a:pt x="1721485" y="4305"/>
                  </a:lnTo>
                  <a:lnTo>
                    <a:pt x="1720481" y="2946"/>
                  </a:lnTo>
                  <a:lnTo>
                    <a:pt x="1715871" y="6705"/>
                  </a:lnTo>
                  <a:lnTo>
                    <a:pt x="1717751" y="9283"/>
                  </a:lnTo>
                  <a:lnTo>
                    <a:pt x="1718754" y="10718"/>
                  </a:lnTo>
                  <a:lnTo>
                    <a:pt x="1723339" y="6896"/>
                  </a:lnTo>
                  <a:close/>
                </a:path>
                <a:path w="6144259" h="116839">
                  <a:moveTo>
                    <a:pt x="1758302" y="4660"/>
                  </a:moveTo>
                  <a:lnTo>
                    <a:pt x="1755470" y="5778"/>
                  </a:lnTo>
                  <a:lnTo>
                    <a:pt x="1751063" y="4826"/>
                  </a:lnTo>
                  <a:lnTo>
                    <a:pt x="1750898" y="9613"/>
                  </a:lnTo>
                  <a:lnTo>
                    <a:pt x="1753781" y="8496"/>
                  </a:lnTo>
                  <a:lnTo>
                    <a:pt x="1758175" y="9639"/>
                  </a:lnTo>
                  <a:lnTo>
                    <a:pt x="1758302" y="4660"/>
                  </a:lnTo>
                  <a:close/>
                </a:path>
                <a:path w="6144259" h="116839">
                  <a:moveTo>
                    <a:pt x="1761820" y="29235"/>
                  </a:moveTo>
                  <a:lnTo>
                    <a:pt x="1760004" y="22021"/>
                  </a:lnTo>
                  <a:lnTo>
                    <a:pt x="1757934" y="29603"/>
                  </a:lnTo>
                  <a:lnTo>
                    <a:pt x="1754124" y="29984"/>
                  </a:lnTo>
                  <a:lnTo>
                    <a:pt x="1754962" y="36042"/>
                  </a:lnTo>
                  <a:lnTo>
                    <a:pt x="1761591" y="34709"/>
                  </a:lnTo>
                  <a:lnTo>
                    <a:pt x="1761820" y="29235"/>
                  </a:lnTo>
                  <a:close/>
                </a:path>
                <a:path w="6144259" h="116839">
                  <a:moveTo>
                    <a:pt x="1819097" y="7975"/>
                  </a:moveTo>
                  <a:lnTo>
                    <a:pt x="1817255" y="5397"/>
                  </a:lnTo>
                  <a:lnTo>
                    <a:pt x="1816214" y="4038"/>
                  </a:lnTo>
                  <a:lnTo>
                    <a:pt x="1811642" y="7747"/>
                  </a:lnTo>
                  <a:lnTo>
                    <a:pt x="1813483" y="10350"/>
                  </a:lnTo>
                  <a:lnTo>
                    <a:pt x="1814487" y="11760"/>
                  </a:lnTo>
                  <a:lnTo>
                    <a:pt x="1819097" y="7975"/>
                  </a:lnTo>
                  <a:close/>
                </a:path>
                <a:path w="6144259" h="116839">
                  <a:moveTo>
                    <a:pt x="1861159" y="11176"/>
                  </a:moveTo>
                  <a:lnTo>
                    <a:pt x="1858238" y="12280"/>
                  </a:lnTo>
                  <a:lnTo>
                    <a:pt x="1853895" y="11150"/>
                  </a:lnTo>
                  <a:lnTo>
                    <a:pt x="1853692" y="16103"/>
                  </a:lnTo>
                  <a:lnTo>
                    <a:pt x="1856536" y="14986"/>
                  </a:lnTo>
                  <a:lnTo>
                    <a:pt x="1860918" y="15951"/>
                  </a:lnTo>
                  <a:lnTo>
                    <a:pt x="1861159" y="11176"/>
                  </a:lnTo>
                  <a:close/>
                </a:path>
                <a:path w="6144259" h="116839">
                  <a:moveTo>
                    <a:pt x="1884921" y="14109"/>
                  </a:moveTo>
                  <a:lnTo>
                    <a:pt x="1883092" y="11557"/>
                  </a:lnTo>
                  <a:lnTo>
                    <a:pt x="1882101" y="10134"/>
                  </a:lnTo>
                  <a:lnTo>
                    <a:pt x="1877504" y="13944"/>
                  </a:lnTo>
                  <a:lnTo>
                    <a:pt x="1879371" y="16535"/>
                  </a:lnTo>
                  <a:lnTo>
                    <a:pt x="1880349" y="17856"/>
                  </a:lnTo>
                  <a:lnTo>
                    <a:pt x="1884921" y="14109"/>
                  </a:lnTo>
                  <a:close/>
                </a:path>
                <a:path w="6144259" h="116839">
                  <a:moveTo>
                    <a:pt x="2126792" y="18300"/>
                  </a:moveTo>
                  <a:lnTo>
                    <a:pt x="2124913" y="15735"/>
                  </a:lnTo>
                  <a:lnTo>
                    <a:pt x="2123922" y="14312"/>
                  </a:lnTo>
                  <a:lnTo>
                    <a:pt x="2119312" y="18135"/>
                  </a:lnTo>
                  <a:lnTo>
                    <a:pt x="2121166" y="20726"/>
                  </a:lnTo>
                  <a:lnTo>
                    <a:pt x="2122157" y="22047"/>
                  </a:lnTo>
                  <a:lnTo>
                    <a:pt x="2126792" y="18300"/>
                  </a:lnTo>
                  <a:close/>
                </a:path>
                <a:path w="6144259" h="116839">
                  <a:moveTo>
                    <a:pt x="2181720" y="19240"/>
                  </a:moveTo>
                  <a:lnTo>
                    <a:pt x="2179891" y="16687"/>
                  </a:lnTo>
                  <a:lnTo>
                    <a:pt x="2178901" y="15265"/>
                  </a:lnTo>
                  <a:lnTo>
                    <a:pt x="2174252" y="19075"/>
                  </a:lnTo>
                  <a:lnTo>
                    <a:pt x="2176068" y="21678"/>
                  </a:lnTo>
                  <a:lnTo>
                    <a:pt x="2177059" y="22987"/>
                  </a:lnTo>
                  <a:lnTo>
                    <a:pt x="2181720" y="19240"/>
                  </a:lnTo>
                  <a:close/>
                </a:path>
                <a:path w="6144259" h="116839">
                  <a:moveTo>
                    <a:pt x="2280526" y="26022"/>
                  </a:moveTo>
                  <a:lnTo>
                    <a:pt x="2278672" y="23444"/>
                  </a:lnTo>
                  <a:lnTo>
                    <a:pt x="2277681" y="22009"/>
                  </a:lnTo>
                  <a:lnTo>
                    <a:pt x="2273096" y="25641"/>
                  </a:lnTo>
                  <a:lnTo>
                    <a:pt x="2274925" y="28232"/>
                  </a:lnTo>
                  <a:lnTo>
                    <a:pt x="2275852" y="29730"/>
                  </a:lnTo>
                  <a:lnTo>
                    <a:pt x="2280526" y="26022"/>
                  </a:lnTo>
                  <a:close/>
                </a:path>
                <a:path w="6144259" h="116839">
                  <a:moveTo>
                    <a:pt x="2435148" y="51498"/>
                  </a:moveTo>
                  <a:lnTo>
                    <a:pt x="2429954" y="48615"/>
                  </a:lnTo>
                  <a:lnTo>
                    <a:pt x="2428773" y="40500"/>
                  </a:lnTo>
                  <a:lnTo>
                    <a:pt x="2427249" y="32804"/>
                  </a:lnTo>
                  <a:lnTo>
                    <a:pt x="2421013" y="31216"/>
                  </a:lnTo>
                  <a:lnTo>
                    <a:pt x="2420112" y="41643"/>
                  </a:lnTo>
                  <a:lnTo>
                    <a:pt x="2417876" y="50279"/>
                  </a:lnTo>
                  <a:lnTo>
                    <a:pt x="2417013" y="58115"/>
                  </a:lnTo>
                  <a:lnTo>
                    <a:pt x="2420201" y="66179"/>
                  </a:lnTo>
                  <a:lnTo>
                    <a:pt x="2414219" y="65303"/>
                  </a:lnTo>
                  <a:lnTo>
                    <a:pt x="2410358" y="67462"/>
                  </a:lnTo>
                  <a:lnTo>
                    <a:pt x="2408605" y="72656"/>
                  </a:lnTo>
                  <a:lnTo>
                    <a:pt x="2408948" y="80860"/>
                  </a:lnTo>
                  <a:lnTo>
                    <a:pt x="2414066" y="80492"/>
                  </a:lnTo>
                  <a:lnTo>
                    <a:pt x="2417559" y="77812"/>
                  </a:lnTo>
                  <a:lnTo>
                    <a:pt x="2421344" y="75526"/>
                  </a:lnTo>
                  <a:lnTo>
                    <a:pt x="2427300" y="76377"/>
                  </a:lnTo>
                  <a:lnTo>
                    <a:pt x="2427109" y="67056"/>
                  </a:lnTo>
                  <a:lnTo>
                    <a:pt x="2429522" y="61480"/>
                  </a:lnTo>
                  <a:lnTo>
                    <a:pt x="2432786" y="57137"/>
                  </a:lnTo>
                  <a:lnTo>
                    <a:pt x="2435148" y="51498"/>
                  </a:lnTo>
                  <a:close/>
                </a:path>
                <a:path w="6144259" h="116839">
                  <a:moveTo>
                    <a:pt x="2552281" y="34150"/>
                  </a:moveTo>
                  <a:lnTo>
                    <a:pt x="2544051" y="32600"/>
                  </a:lnTo>
                  <a:lnTo>
                    <a:pt x="2538577" y="35052"/>
                  </a:lnTo>
                  <a:lnTo>
                    <a:pt x="2537447" y="43815"/>
                  </a:lnTo>
                  <a:lnTo>
                    <a:pt x="2542984" y="44018"/>
                  </a:lnTo>
                  <a:lnTo>
                    <a:pt x="2548559" y="44284"/>
                  </a:lnTo>
                  <a:lnTo>
                    <a:pt x="2552281" y="41910"/>
                  </a:lnTo>
                  <a:lnTo>
                    <a:pt x="2552281" y="34150"/>
                  </a:lnTo>
                  <a:close/>
                </a:path>
                <a:path w="6144259" h="116839">
                  <a:moveTo>
                    <a:pt x="2566911" y="34480"/>
                  </a:moveTo>
                  <a:lnTo>
                    <a:pt x="2562212" y="34150"/>
                  </a:lnTo>
                  <a:lnTo>
                    <a:pt x="2561971" y="28092"/>
                  </a:lnTo>
                  <a:lnTo>
                    <a:pt x="2556078" y="29387"/>
                  </a:lnTo>
                  <a:lnTo>
                    <a:pt x="2555722" y="44221"/>
                  </a:lnTo>
                  <a:lnTo>
                    <a:pt x="2562999" y="44386"/>
                  </a:lnTo>
                  <a:lnTo>
                    <a:pt x="2563126" y="39458"/>
                  </a:lnTo>
                  <a:lnTo>
                    <a:pt x="2566085" y="38582"/>
                  </a:lnTo>
                  <a:lnTo>
                    <a:pt x="2566911" y="34480"/>
                  </a:lnTo>
                  <a:close/>
                </a:path>
                <a:path w="6144259" h="116839">
                  <a:moveTo>
                    <a:pt x="2595803" y="45123"/>
                  </a:moveTo>
                  <a:lnTo>
                    <a:pt x="2589822" y="44742"/>
                  </a:lnTo>
                  <a:lnTo>
                    <a:pt x="2588730" y="40513"/>
                  </a:lnTo>
                  <a:lnTo>
                    <a:pt x="2590355" y="34861"/>
                  </a:lnTo>
                  <a:lnTo>
                    <a:pt x="2592552" y="30187"/>
                  </a:lnTo>
                  <a:lnTo>
                    <a:pt x="2574277" y="29794"/>
                  </a:lnTo>
                  <a:lnTo>
                    <a:pt x="2573248" y="38315"/>
                  </a:lnTo>
                  <a:lnTo>
                    <a:pt x="2575471" y="42646"/>
                  </a:lnTo>
                  <a:lnTo>
                    <a:pt x="2578798" y="45554"/>
                  </a:lnTo>
                  <a:lnTo>
                    <a:pt x="2581046" y="49847"/>
                  </a:lnTo>
                  <a:lnTo>
                    <a:pt x="2576779" y="50431"/>
                  </a:lnTo>
                  <a:lnTo>
                    <a:pt x="2570759" y="48679"/>
                  </a:lnTo>
                  <a:lnTo>
                    <a:pt x="2570022" y="54508"/>
                  </a:lnTo>
                  <a:lnTo>
                    <a:pt x="2578290" y="54813"/>
                  </a:lnTo>
                  <a:lnTo>
                    <a:pt x="2586469" y="54952"/>
                  </a:lnTo>
                  <a:lnTo>
                    <a:pt x="2592857" y="52527"/>
                  </a:lnTo>
                  <a:lnTo>
                    <a:pt x="2595803" y="45123"/>
                  </a:lnTo>
                  <a:close/>
                </a:path>
                <a:path w="6144259" h="116839">
                  <a:moveTo>
                    <a:pt x="2625382" y="35471"/>
                  </a:moveTo>
                  <a:lnTo>
                    <a:pt x="2623693" y="28181"/>
                  </a:lnTo>
                  <a:lnTo>
                    <a:pt x="2621572" y="35712"/>
                  </a:lnTo>
                  <a:lnTo>
                    <a:pt x="2617736" y="35852"/>
                  </a:lnTo>
                  <a:lnTo>
                    <a:pt x="2618536" y="42138"/>
                  </a:lnTo>
                  <a:lnTo>
                    <a:pt x="2625128" y="40843"/>
                  </a:lnTo>
                  <a:lnTo>
                    <a:pt x="2625382" y="35471"/>
                  </a:lnTo>
                  <a:close/>
                </a:path>
                <a:path w="6144259" h="116839">
                  <a:moveTo>
                    <a:pt x="2655951" y="42138"/>
                  </a:moveTo>
                  <a:lnTo>
                    <a:pt x="2654528" y="31572"/>
                  </a:lnTo>
                  <a:lnTo>
                    <a:pt x="2647226" y="31419"/>
                  </a:lnTo>
                  <a:lnTo>
                    <a:pt x="2647099" y="36271"/>
                  </a:lnTo>
                  <a:lnTo>
                    <a:pt x="2644114" y="37236"/>
                  </a:lnTo>
                  <a:lnTo>
                    <a:pt x="2643327" y="41249"/>
                  </a:lnTo>
                  <a:lnTo>
                    <a:pt x="2649055" y="40881"/>
                  </a:lnTo>
                  <a:lnTo>
                    <a:pt x="2655951" y="42138"/>
                  </a:lnTo>
                  <a:close/>
                </a:path>
                <a:path w="6144259" h="116839">
                  <a:moveTo>
                    <a:pt x="3388664" y="59512"/>
                  </a:moveTo>
                  <a:lnTo>
                    <a:pt x="3385820" y="60515"/>
                  </a:lnTo>
                  <a:lnTo>
                    <a:pt x="3381514" y="59499"/>
                  </a:lnTo>
                  <a:lnTo>
                    <a:pt x="3381222" y="64262"/>
                  </a:lnTo>
                  <a:lnTo>
                    <a:pt x="3384080" y="63246"/>
                  </a:lnTo>
                  <a:lnTo>
                    <a:pt x="3388410" y="64389"/>
                  </a:lnTo>
                  <a:lnTo>
                    <a:pt x="3388664" y="59512"/>
                  </a:lnTo>
                  <a:close/>
                </a:path>
                <a:path w="6144259" h="116839">
                  <a:moveTo>
                    <a:pt x="3504692" y="57505"/>
                  </a:moveTo>
                  <a:lnTo>
                    <a:pt x="3497872" y="56159"/>
                  </a:lnTo>
                  <a:lnTo>
                    <a:pt x="3496538" y="62953"/>
                  </a:lnTo>
                  <a:lnTo>
                    <a:pt x="3490087" y="62166"/>
                  </a:lnTo>
                  <a:lnTo>
                    <a:pt x="3489795" y="72161"/>
                  </a:lnTo>
                  <a:lnTo>
                    <a:pt x="3494405" y="72491"/>
                  </a:lnTo>
                  <a:lnTo>
                    <a:pt x="3494633" y="78587"/>
                  </a:lnTo>
                  <a:lnTo>
                    <a:pt x="3500475" y="77343"/>
                  </a:lnTo>
                  <a:lnTo>
                    <a:pt x="3500475" y="68745"/>
                  </a:lnTo>
                  <a:lnTo>
                    <a:pt x="3501733" y="61963"/>
                  </a:lnTo>
                  <a:lnTo>
                    <a:pt x="3504692" y="57505"/>
                  </a:lnTo>
                  <a:close/>
                </a:path>
                <a:path w="6144259" h="116839">
                  <a:moveTo>
                    <a:pt x="3689134" y="62407"/>
                  </a:moveTo>
                  <a:lnTo>
                    <a:pt x="3684879" y="63169"/>
                  </a:lnTo>
                  <a:lnTo>
                    <a:pt x="3678923" y="61379"/>
                  </a:lnTo>
                  <a:lnTo>
                    <a:pt x="3678161" y="67170"/>
                  </a:lnTo>
                  <a:lnTo>
                    <a:pt x="3682428" y="66535"/>
                  </a:lnTo>
                  <a:lnTo>
                    <a:pt x="3688423" y="68262"/>
                  </a:lnTo>
                  <a:lnTo>
                    <a:pt x="3689134" y="62407"/>
                  </a:lnTo>
                  <a:close/>
                </a:path>
                <a:path w="6144259" h="116839">
                  <a:moveTo>
                    <a:pt x="3710889" y="62966"/>
                  </a:moveTo>
                  <a:lnTo>
                    <a:pt x="3703663" y="62788"/>
                  </a:lnTo>
                  <a:lnTo>
                    <a:pt x="3696487" y="64008"/>
                  </a:lnTo>
                  <a:lnTo>
                    <a:pt x="3699967" y="67475"/>
                  </a:lnTo>
                  <a:lnTo>
                    <a:pt x="3707104" y="68643"/>
                  </a:lnTo>
                  <a:lnTo>
                    <a:pt x="3710889" y="62966"/>
                  </a:lnTo>
                  <a:close/>
                </a:path>
                <a:path w="6144259" h="116839">
                  <a:moveTo>
                    <a:pt x="3735743" y="78701"/>
                  </a:moveTo>
                  <a:lnTo>
                    <a:pt x="3731907" y="76466"/>
                  </a:lnTo>
                  <a:lnTo>
                    <a:pt x="3729710" y="72136"/>
                  </a:lnTo>
                  <a:lnTo>
                    <a:pt x="3726992" y="68503"/>
                  </a:lnTo>
                  <a:lnTo>
                    <a:pt x="3721570" y="68326"/>
                  </a:lnTo>
                  <a:lnTo>
                    <a:pt x="3721531" y="75133"/>
                  </a:lnTo>
                  <a:lnTo>
                    <a:pt x="3719563" y="79209"/>
                  </a:lnTo>
                  <a:lnTo>
                    <a:pt x="3717531" y="83121"/>
                  </a:lnTo>
                  <a:lnTo>
                    <a:pt x="3722141" y="87134"/>
                  </a:lnTo>
                  <a:lnTo>
                    <a:pt x="3728021" y="88252"/>
                  </a:lnTo>
                  <a:lnTo>
                    <a:pt x="3733215" y="85699"/>
                  </a:lnTo>
                  <a:lnTo>
                    <a:pt x="3735743" y="78701"/>
                  </a:lnTo>
                  <a:close/>
                </a:path>
                <a:path w="6144259" h="116839">
                  <a:moveTo>
                    <a:pt x="3790442" y="65087"/>
                  </a:moveTo>
                  <a:lnTo>
                    <a:pt x="3783431" y="65239"/>
                  </a:lnTo>
                  <a:lnTo>
                    <a:pt x="3775557" y="64096"/>
                  </a:lnTo>
                  <a:lnTo>
                    <a:pt x="3769614" y="65798"/>
                  </a:lnTo>
                  <a:lnTo>
                    <a:pt x="3768420" y="74498"/>
                  </a:lnTo>
                  <a:lnTo>
                    <a:pt x="3774059" y="72326"/>
                  </a:lnTo>
                  <a:lnTo>
                    <a:pt x="3780421" y="71247"/>
                  </a:lnTo>
                  <a:lnTo>
                    <a:pt x="3786289" y="69430"/>
                  </a:lnTo>
                  <a:lnTo>
                    <a:pt x="3790442" y="65087"/>
                  </a:lnTo>
                  <a:close/>
                </a:path>
                <a:path w="6144259" h="116839">
                  <a:moveTo>
                    <a:pt x="3822992" y="65963"/>
                  </a:moveTo>
                  <a:lnTo>
                    <a:pt x="3816693" y="64516"/>
                  </a:lnTo>
                  <a:lnTo>
                    <a:pt x="3815600" y="70827"/>
                  </a:lnTo>
                  <a:lnTo>
                    <a:pt x="3816223" y="76822"/>
                  </a:lnTo>
                  <a:lnTo>
                    <a:pt x="3819575" y="74002"/>
                  </a:lnTo>
                  <a:lnTo>
                    <a:pt x="3822839" y="71031"/>
                  </a:lnTo>
                  <a:lnTo>
                    <a:pt x="3822992" y="65963"/>
                  </a:lnTo>
                  <a:close/>
                </a:path>
                <a:path w="6144259" h="116839">
                  <a:moveTo>
                    <a:pt x="3835844" y="63995"/>
                  </a:moveTo>
                  <a:lnTo>
                    <a:pt x="3834015" y="61391"/>
                  </a:lnTo>
                  <a:lnTo>
                    <a:pt x="3833025" y="59931"/>
                  </a:lnTo>
                  <a:lnTo>
                    <a:pt x="3828491" y="63538"/>
                  </a:lnTo>
                  <a:lnTo>
                    <a:pt x="3830205" y="66141"/>
                  </a:lnTo>
                  <a:lnTo>
                    <a:pt x="3831183" y="67665"/>
                  </a:lnTo>
                  <a:lnTo>
                    <a:pt x="3835844" y="63995"/>
                  </a:lnTo>
                  <a:close/>
                </a:path>
                <a:path w="6144259" h="116839">
                  <a:moveTo>
                    <a:pt x="3839108" y="74091"/>
                  </a:moveTo>
                  <a:lnTo>
                    <a:pt x="3837355" y="71386"/>
                  </a:lnTo>
                  <a:lnTo>
                    <a:pt x="3836314" y="69989"/>
                  </a:lnTo>
                  <a:lnTo>
                    <a:pt x="3831793" y="73634"/>
                  </a:lnTo>
                  <a:lnTo>
                    <a:pt x="3833571" y="76238"/>
                  </a:lnTo>
                  <a:lnTo>
                    <a:pt x="3834549" y="77673"/>
                  </a:lnTo>
                  <a:lnTo>
                    <a:pt x="3839108" y="74091"/>
                  </a:lnTo>
                  <a:close/>
                </a:path>
                <a:path w="6144259" h="116839">
                  <a:moveTo>
                    <a:pt x="3916730" y="78447"/>
                  </a:moveTo>
                  <a:lnTo>
                    <a:pt x="3915740" y="67818"/>
                  </a:lnTo>
                  <a:lnTo>
                    <a:pt x="3910571" y="64782"/>
                  </a:lnTo>
                  <a:lnTo>
                    <a:pt x="3904869" y="68491"/>
                  </a:lnTo>
                  <a:lnTo>
                    <a:pt x="3902291" y="78054"/>
                  </a:lnTo>
                  <a:lnTo>
                    <a:pt x="3916730" y="78447"/>
                  </a:lnTo>
                  <a:close/>
                </a:path>
                <a:path w="6144259" h="116839">
                  <a:moveTo>
                    <a:pt x="3978211" y="80073"/>
                  </a:moveTo>
                  <a:lnTo>
                    <a:pt x="3971874" y="78778"/>
                  </a:lnTo>
                  <a:lnTo>
                    <a:pt x="3968343" y="73812"/>
                  </a:lnTo>
                  <a:lnTo>
                    <a:pt x="3965346" y="68148"/>
                  </a:lnTo>
                  <a:lnTo>
                    <a:pt x="3960609" y="64757"/>
                  </a:lnTo>
                  <a:lnTo>
                    <a:pt x="3958513" y="71958"/>
                  </a:lnTo>
                  <a:lnTo>
                    <a:pt x="3954894" y="77165"/>
                  </a:lnTo>
                  <a:lnTo>
                    <a:pt x="3952786" y="84467"/>
                  </a:lnTo>
                  <a:lnTo>
                    <a:pt x="3960952" y="86207"/>
                  </a:lnTo>
                  <a:lnTo>
                    <a:pt x="3967569" y="88125"/>
                  </a:lnTo>
                  <a:lnTo>
                    <a:pt x="3973144" y="87122"/>
                  </a:lnTo>
                  <a:lnTo>
                    <a:pt x="3978211" y="80073"/>
                  </a:lnTo>
                  <a:close/>
                </a:path>
                <a:path w="6144259" h="116839">
                  <a:moveTo>
                    <a:pt x="3992740" y="75501"/>
                  </a:moveTo>
                  <a:lnTo>
                    <a:pt x="3989857" y="74472"/>
                  </a:lnTo>
                  <a:lnTo>
                    <a:pt x="3989298" y="70345"/>
                  </a:lnTo>
                  <a:lnTo>
                    <a:pt x="3985730" y="70256"/>
                  </a:lnTo>
                  <a:lnTo>
                    <a:pt x="3984764" y="79667"/>
                  </a:lnTo>
                  <a:lnTo>
                    <a:pt x="3987952" y="85077"/>
                  </a:lnTo>
                  <a:lnTo>
                    <a:pt x="3991787" y="84391"/>
                  </a:lnTo>
                  <a:lnTo>
                    <a:pt x="3992740" y="75501"/>
                  </a:lnTo>
                  <a:close/>
                </a:path>
                <a:path w="6144259" h="116839">
                  <a:moveTo>
                    <a:pt x="3998125" y="72555"/>
                  </a:moveTo>
                  <a:lnTo>
                    <a:pt x="3992549" y="69456"/>
                  </a:lnTo>
                  <a:lnTo>
                    <a:pt x="3992740" y="75501"/>
                  </a:lnTo>
                  <a:lnTo>
                    <a:pt x="3998125" y="72555"/>
                  </a:lnTo>
                  <a:close/>
                </a:path>
                <a:path w="6144259" h="116839">
                  <a:moveTo>
                    <a:pt x="4043222" y="76822"/>
                  </a:moveTo>
                  <a:lnTo>
                    <a:pt x="4037558" y="77114"/>
                  </a:lnTo>
                  <a:lnTo>
                    <a:pt x="4030713" y="75831"/>
                  </a:lnTo>
                  <a:lnTo>
                    <a:pt x="4032123" y="86537"/>
                  </a:lnTo>
                  <a:lnTo>
                    <a:pt x="4038269" y="86880"/>
                  </a:lnTo>
                  <a:lnTo>
                    <a:pt x="4041483" y="82905"/>
                  </a:lnTo>
                  <a:lnTo>
                    <a:pt x="4043222" y="76822"/>
                  </a:lnTo>
                  <a:close/>
                </a:path>
                <a:path w="6144259" h="116839">
                  <a:moveTo>
                    <a:pt x="4079392" y="72669"/>
                  </a:moveTo>
                  <a:lnTo>
                    <a:pt x="4075112" y="73431"/>
                  </a:lnTo>
                  <a:lnTo>
                    <a:pt x="4069232" y="71666"/>
                  </a:lnTo>
                  <a:lnTo>
                    <a:pt x="4068445" y="77457"/>
                  </a:lnTo>
                  <a:lnTo>
                    <a:pt x="4072699" y="76822"/>
                  </a:lnTo>
                  <a:lnTo>
                    <a:pt x="4078643" y="78536"/>
                  </a:lnTo>
                  <a:lnTo>
                    <a:pt x="4079392" y="72669"/>
                  </a:lnTo>
                  <a:close/>
                </a:path>
                <a:path w="6144259" h="116839">
                  <a:moveTo>
                    <a:pt x="4097248" y="78206"/>
                  </a:moveTo>
                  <a:lnTo>
                    <a:pt x="4097032" y="72136"/>
                  </a:lnTo>
                  <a:lnTo>
                    <a:pt x="4096512" y="66382"/>
                  </a:lnTo>
                  <a:lnTo>
                    <a:pt x="4090352" y="68097"/>
                  </a:lnTo>
                  <a:lnTo>
                    <a:pt x="4090771" y="74002"/>
                  </a:lnTo>
                  <a:lnTo>
                    <a:pt x="4089336" y="82092"/>
                  </a:lnTo>
                  <a:lnTo>
                    <a:pt x="4093502" y="83045"/>
                  </a:lnTo>
                  <a:lnTo>
                    <a:pt x="4093781" y="80073"/>
                  </a:lnTo>
                  <a:lnTo>
                    <a:pt x="4094213" y="77165"/>
                  </a:lnTo>
                  <a:lnTo>
                    <a:pt x="4097248" y="78206"/>
                  </a:lnTo>
                  <a:close/>
                </a:path>
                <a:path w="6144259" h="116839">
                  <a:moveTo>
                    <a:pt x="4108373" y="68554"/>
                  </a:moveTo>
                  <a:lnTo>
                    <a:pt x="4101185" y="68376"/>
                  </a:lnTo>
                  <a:lnTo>
                    <a:pt x="4101084" y="71716"/>
                  </a:lnTo>
                  <a:lnTo>
                    <a:pt x="4100893" y="78295"/>
                  </a:lnTo>
                  <a:lnTo>
                    <a:pt x="4108094" y="78486"/>
                  </a:lnTo>
                  <a:lnTo>
                    <a:pt x="4108373" y="68554"/>
                  </a:lnTo>
                  <a:close/>
                </a:path>
                <a:path w="6144259" h="116839">
                  <a:moveTo>
                    <a:pt x="4148023" y="69583"/>
                  </a:moveTo>
                  <a:lnTo>
                    <a:pt x="4140771" y="69405"/>
                  </a:lnTo>
                  <a:lnTo>
                    <a:pt x="4140670" y="72720"/>
                  </a:lnTo>
                  <a:lnTo>
                    <a:pt x="4140479" y="79324"/>
                  </a:lnTo>
                  <a:lnTo>
                    <a:pt x="4147731" y="79502"/>
                  </a:lnTo>
                  <a:lnTo>
                    <a:pt x="4148023" y="69583"/>
                  </a:lnTo>
                  <a:close/>
                </a:path>
                <a:path w="6144259" h="116839">
                  <a:moveTo>
                    <a:pt x="4263428" y="67500"/>
                  </a:moveTo>
                  <a:lnTo>
                    <a:pt x="4259199" y="64058"/>
                  </a:lnTo>
                  <a:lnTo>
                    <a:pt x="4254957" y="65354"/>
                  </a:lnTo>
                  <a:lnTo>
                    <a:pt x="4249559" y="67576"/>
                  </a:lnTo>
                  <a:lnTo>
                    <a:pt x="4241851" y="66954"/>
                  </a:lnTo>
                  <a:lnTo>
                    <a:pt x="4241558" y="75171"/>
                  </a:lnTo>
                  <a:lnTo>
                    <a:pt x="4231767" y="69456"/>
                  </a:lnTo>
                  <a:lnTo>
                    <a:pt x="4230700" y="76581"/>
                  </a:lnTo>
                  <a:lnTo>
                    <a:pt x="4236377" y="81419"/>
                  </a:lnTo>
                  <a:lnTo>
                    <a:pt x="4242181" y="80797"/>
                  </a:lnTo>
                  <a:lnTo>
                    <a:pt x="4247693" y="76987"/>
                  </a:lnTo>
                  <a:lnTo>
                    <a:pt x="4252519" y="72288"/>
                  </a:lnTo>
                  <a:lnTo>
                    <a:pt x="4256735" y="71539"/>
                  </a:lnTo>
                  <a:lnTo>
                    <a:pt x="4262742" y="73380"/>
                  </a:lnTo>
                  <a:lnTo>
                    <a:pt x="4263428" y="67500"/>
                  </a:lnTo>
                  <a:close/>
                </a:path>
                <a:path w="6144259" h="116839">
                  <a:moveTo>
                    <a:pt x="4299318" y="73469"/>
                  </a:moveTo>
                  <a:lnTo>
                    <a:pt x="4292511" y="74295"/>
                  </a:lnTo>
                  <a:lnTo>
                    <a:pt x="4291520" y="67665"/>
                  </a:lnTo>
                  <a:lnTo>
                    <a:pt x="4285081" y="68046"/>
                  </a:lnTo>
                  <a:lnTo>
                    <a:pt x="4284815" y="75920"/>
                  </a:lnTo>
                  <a:lnTo>
                    <a:pt x="4290212" y="79209"/>
                  </a:lnTo>
                  <a:lnTo>
                    <a:pt x="4296600" y="78270"/>
                  </a:lnTo>
                  <a:lnTo>
                    <a:pt x="4299318" y="73469"/>
                  </a:lnTo>
                  <a:close/>
                </a:path>
                <a:path w="6144259" h="116839">
                  <a:moveTo>
                    <a:pt x="4371403" y="75336"/>
                  </a:moveTo>
                  <a:lnTo>
                    <a:pt x="4361700" y="74764"/>
                  </a:lnTo>
                  <a:lnTo>
                    <a:pt x="4354220" y="71259"/>
                  </a:lnTo>
                  <a:lnTo>
                    <a:pt x="4347299" y="67081"/>
                  </a:lnTo>
                  <a:lnTo>
                    <a:pt x="4339247" y="64414"/>
                  </a:lnTo>
                  <a:lnTo>
                    <a:pt x="4335602" y="70789"/>
                  </a:lnTo>
                  <a:lnTo>
                    <a:pt x="4328947" y="72694"/>
                  </a:lnTo>
                  <a:lnTo>
                    <a:pt x="4321937" y="74066"/>
                  </a:lnTo>
                  <a:lnTo>
                    <a:pt x="4317238" y="78790"/>
                  </a:lnTo>
                  <a:lnTo>
                    <a:pt x="4325696" y="82677"/>
                  </a:lnTo>
                  <a:lnTo>
                    <a:pt x="4335094" y="84137"/>
                  </a:lnTo>
                  <a:lnTo>
                    <a:pt x="4344555" y="83159"/>
                  </a:lnTo>
                  <a:lnTo>
                    <a:pt x="4353230" y="79717"/>
                  </a:lnTo>
                  <a:lnTo>
                    <a:pt x="4358373" y="79502"/>
                  </a:lnTo>
                  <a:lnTo>
                    <a:pt x="4364444" y="80632"/>
                  </a:lnTo>
                  <a:lnTo>
                    <a:pt x="4369447" y="80200"/>
                  </a:lnTo>
                  <a:lnTo>
                    <a:pt x="4371403" y="75336"/>
                  </a:lnTo>
                  <a:close/>
                </a:path>
                <a:path w="6144259" h="116839">
                  <a:moveTo>
                    <a:pt x="4432389" y="86829"/>
                  </a:moveTo>
                  <a:lnTo>
                    <a:pt x="4431373" y="76187"/>
                  </a:lnTo>
                  <a:lnTo>
                    <a:pt x="4425213" y="71678"/>
                  </a:lnTo>
                  <a:lnTo>
                    <a:pt x="4418177" y="73380"/>
                  </a:lnTo>
                  <a:lnTo>
                    <a:pt x="4414520" y="81318"/>
                  </a:lnTo>
                  <a:lnTo>
                    <a:pt x="4422914" y="80048"/>
                  </a:lnTo>
                  <a:lnTo>
                    <a:pt x="4428287" y="82537"/>
                  </a:lnTo>
                  <a:lnTo>
                    <a:pt x="4432389" y="86829"/>
                  </a:lnTo>
                  <a:close/>
                </a:path>
                <a:path w="6144259" h="116839">
                  <a:moveTo>
                    <a:pt x="4508462" y="73787"/>
                  </a:moveTo>
                  <a:lnTo>
                    <a:pt x="4499635" y="72923"/>
                  </a:lnTo>
                  <a:lnTo>
                    <a:pt x="4491139" y="72694"/>
                  </a:lnTo>
                  <a:lnTo>
                    <a:pt x="4486694" y="78295"/>
                  </a:lnTo>
                  <a:lnTo>
                    <a:pt x="4484586" y="71386"/>
                  </a:lnTo>
                  <a:lnTo>
                    <a:pt x="4479315" y="68707"/>
                  </a:lnTo>
                  <a:lnTo>
                    <a:pt x="4472584" y="67843"/>
                  </a:lnTo>
                  <a:lnTo>
                    <a:pt x="4465345" y="70713"/>
                  </a:lnTo>
                  <a:lnTo>
                    <a:pt x="4456442" y="67805"/>
                  </a:lnTo>
                  <a:lnTo>
                    <a:pt x="4448340" y="67259"/>
                  </a:lnTo>
                  <a:lnTo>
                    <a:pt x="4443488" y="77177"/>
                  </a:lnTo>
                  <a:lnTo>
                    <a:pt x="4444149" y="81051"/>
                  </a:lnTo>
                  <a:lnTo>
                    <a:pt x="4446359" y="82994"/>
                  </a:lnTo>
                  <a:lnTo>
                    <a:pt x="4450562" y="82232"/>
                  </a:lnTo>
                  <a:lnTo>
                    <a:pt x="4466526" y="82372"/>
                  </a:lnTo>
                  <a:lnTo>
                    <a:pt x="4483405" y="83769"/>
                  </a:lnTo>
                  <a:lnTo>
                    <a:pt x="4498340" y="82283"/>
                  </a:lnTo>
                  <a:lnTo>
                    <a:pt x="4508462" y="73787"/>
                  </a:lnTo>
                  <a:close/>
                </a:path>
                <a:path w="6144259" h="116839">
                  <a:moveTo>
                    <a:pt x="4571238" y="77762"/>
                  </a:moveTo>
                  <a:lnTo>
                    <a:pt x="4569422" y="75196"/>
                  </a:lnTo>
                  <a:lnTo>
                    <a:pt x="4568456" y="73761"/>
                  </a:lnTo>
                  <a:lnTo>
                    <a:pt x="4563910" y="77571"/>
                  </a:lnTo>
                  <a:lnTo>
                    <a:pt x="4565688" y="80162"/>
                  </a:lnTo>
                  <a:lnTo>
                    <a:pt x="4566691" y="81495"/>
                  </a:lnTo>
                  <a:lnTo>
                    <a:pt x="4571238" y="77762"/>
                  </a:lnTo>
                  <a:close/>
                </a:path>
                <a:path w="6144259" h="116839">
                  <a:moveTo>
                    <a:pt x="4698619" y="78168"/>
                  </a:moveTo>
                  <a:lnTo>
                    <a:pt x="4680648" y="77749"/>
                  </a:lnTo>
                  <a:lnTo>
                    <a:pt x="4683099" y="87503"/>
                  </a:lnTo>
                  <a:lnTo>
                    <a:pt x="4680191" y="94500"/>
                  </a:lnTo>
                  <a:lnTo>
                    <a:pt x="4677321" y="100596"/>
                  </a:lnTo>
                  <a:lnTo>
                    <a:pt x="4679886" y="107619"/>
                  </a:lnTo>
                  <a:lnTo>
                    <a:pt x="4680801" y="103733"/>
                  </a:lnTo>
                  <a:lnTo>
                    <a:pt x="4683010" y="101917"/>
                  </a:lnTo>
                  <a:lnTo>
                    <a:pt x="4687163" y="102895"/>
                  </a:lnTo>
                  <a:lnTo>
                    <a:pt x="4687151" y="92481"/>
                  </a:lnTo>
                  <a:lnTo>
                    <a:pt x="4691126" y="87922"/>
                  </a:lnTo>
                  <a:lnTo>
                    <a:pt x="4695977" y="84670"/>
                  </a:lnTo>
                  <a:lnTo>
                    <a:pt x="4698619" y="78168"/>
                  </a:lnTo>
                  <a:close/>
                </a:path>
                <a:path w="6144259" h="116839">
                  <a:moveTo>
                    <a:pt x="4734204" y="88900"/>
                  </a:moveTo>
                  <a:lnTo>
                    <a:pt x="4729619" y="82372"/>
                  </a:lnTo>
                  <a:lnTo>
                    <a:pt x="4720971" y="82092"/>
                  </a:lnTo>
                  <a:lnTo>
                    <a:pt x="4719752" y="93624"/>
                  </a:lnTo>
                  <a:lnTo>
                    <a:pt x="4725111" y="92786"/>
                  </a:lnTo>
                  <a:lnTo>
                    <a:pt x="4732921" y="95707"/>
                  </a:lnTo>
                  <a:lnTo>
                    <a:pt x="4734204" y="88900"/>
                  </a:lnTo>
                  <a:close/>
                </a:path>
                <a:path w="6144259" h="116839">
                  <a:moveTo>
                    <a:pt x="4795202" y="90297"/>
                  </a:moveTo>
                  <a:lnTo>
                    <a:pt x="4783290" y="89674"/>
                  </a:lnTo>
                  <a:lnTo>
                    <a:pt x="4772203" y="90258"/>
                  </a:lnTo>
                  <a:lnTo>
                    <a:pt x="4763541" y="94424"/>
                  </a:lnTo>
                  <a:lnTo>
                    <a:pt x="4758918" y="104521"/>
                  </a:lnTo>
                  <a:lnTo>
                    <a:pt x="4761712" y="105575"/>
                  </a:lnTo>
                  <a:lnTo>
                    <a:pt x="4765980" y="104736"/>
                  </a:lnTo>
                  <a:lnTo>
                    <a:pt x="4766005" y="109575"/>
                  </a:lnTo>
                  <a:lnTo>
                    <a:pt x="4763186" y="110744"/>
                  </a:lnTo>
                  <a:lnTo>
                    <a:pt x="4758918" y="109524"/>
                  </a:lnTo>
                  <a:lnTo>
                    <a:pt x="4758664" y="114439"/>
                  </a:lnTo>
                  <a:lnTo>
                    <a:pt x="4762957" y="113766"/>
                  </a:lnTo>
                  <a:lnTo>
                    <a:pt x="4768888" y="115493"/>
                  </a:lnTo>
                  <a:lnTo>
                    <a:pt x="4769574" y="109664"/>
                  </a:lnTo>
                  <a:lnTo>
                    <a:pt x="4776292" y="108661"/>
                  </a:lnTo>
                  <a:lnTo>
                    <a:pt x="4767783" y="101460"/>
                  </a:lnTo>
                  <a:lnTo>
                    <a:pt x="4773434" y="99809"/>
                  </a:lnTo>
                  <a:lnTo>
                    <a:pt x="4779657" y="100368"/>
                  </a:lnTo>
                  <a:lnTo>
                    <a:pt x="4784649" y="98958"/>
                  </a:lnTo>
                  <a:lnTo>
                    <a:pt x="4787887" y="95199"/>
                  </a:lnTo>
                  <a:lnTo>
                    <a:pt x="4790694" y="94145"/>
                  </a:lnTo>
                  <a:lnTo>
                    <a:pt x="4794986" y="95275"/>
                  </a:lnTo>
                  <a:lnTo>
                    <a:pt x="4795202" y="90297"/>
                  </a:lnTo>
                  <a:close/>
                </a:path>
                <a:path w="6144259" h="116839">
                  <a:moveTo>
                    <a:pt x="4877740" y="92189"/>
                  </a:moveTo>
                  <a:lnTo>
                    <a:pt x="4874895" y="93319"/>
                  </a:lnTo>
                  <a:lnTo>
                    <a:pt x="4870678" y="92202"/>
                  </a:lnTo>
                  <a:lnTo>
                    <a:pt x="4870475" y="97078"/>
                  </a:lnTo>
                  <a:lnTo>
                    <a:pt x="4873231" y="96024"/>
                  </a:lnTo>
                  <a:lnTo>
                    <a:pt x="4877524" y="97167"/>
                  </a:lnTo>
                  <a:lnTo>
                    <a:pt x="4877740" y="92189"/>
                  </a:lnTo>
                  <a:close/>
                </a:path>
                <a:path w="6144259" h="116839">
                  <a:moveTo>
                    <a:pt x="4938395" y="108623"/>
                  </a:moveTo>
                  <a:lnTo>
                    <a:pt x="4937899" y="99568"/>
                  </a:lnTo>
                  <a:lnTo>
                    <a:pt x="4934178" y="94830"/>
                  </a:lnTo>
                  <a:lnTo>
                    <a:pt x="4928159" y="93129"/>
                  </a:lnTo>
                  <a:lnTo>
                    <a:pt x="4920793" y="93167"/>
                  </a:lnTo>
                  <a:lnTo>
                    <a:pt x="4920780" y="100190"/>
                  </a:lnTo>
                  <a:lnTo>
                    <a:pt x="4916792" y="108140"/>
                  </a:lnTo>
                  <a:lnTo>
                    <a:pt x="4938395" y="108623"/>
                  </a:lnTo>
                  <a:close/>
                </a:path>
                <a:path w="6144259" h="116839">
                  <a:moveTo>
                    <a:pt x="5151679" y="95529"/>
                  </a:moveTo>
                  <a:lnTo>
                    <a:pt x="5149913" y="92964"/>
                  </a:lnTo>
                  <a:lnTo>
                    <a:pt x="5148961" y="91528"/>
                  </a:lnTo>
                  <a:lnTo>
                    <a:pt x="5144414" y="95161"/>
                  </a:lnTo>
                  <a:lnTo>
                    <a:pt x="5146205" y="97751"/>
                  </a:lnTo>
                  <a:lnTo>
                    <a:pt x="5147157" y="99250"/>
                  </a:lnTo>
                  <a:lnTo>
                    <a:pt x="5151679" y="95529"/>
                  </a:lnTo>
                  <a:close/>
                </a:path>
                <a:path w="6144259" h="116839">
                  <a:moveTo>
                    <a:pt x="5192598" y="98602"/>
                  </a:moveTo>
                  <a:lnTo>
                    <a:pt x="5185473" y="98463"/>
                  </a:lnTo>
                  <a:lnTo>
                    <a:pt x="5178399" y="99745"/>
                  </a:lnTo>
                  <a:lnTo>
                    <a:pt x="5181866" y="103187"/>
                  </a:lnTo>
                  <a:lnTo>
                    <a:pt x="5188928" y="104292"/>
                  </a:lnTo>
                  <a:lnTo>
                    <a:pt x="5192598" y="98602"/>
                  </a:lnTo>
                  <a:close/>
                </a:path>
                <a:path w="6144259" h="116839">
                  <a:moveTo>
                    <a:pt x="5486768" y="110236"/>
                  </a:moveTo>
                  <a:lnTo>
                    <a:pt x="5482564" y="108191"/>
                  </a:lnTo>
                  <a:lnTo>
                    <a:pt x="5478030" y="113728"/>
                  </a:lnTo>
                  <a:lnTo>
                    <a:pt x="5486603" y="114020"/>
                  </a:lnTo>
                  <a:lnTo>
                    <a:pt x="5486768" y="110236"/>
                  </a:lnTo>
                  <a:close/>
                </a:path>
                <a:path w="6144259" h="116839">
                  <a:moveTo>
                    <a:pt x="5506682" y="109308"/>
                  </a:moveTo>
                  <a:lnTo>
                    <a:pt x="5503926" y="110324"/>
                  </a:lnTo>
                  <a:lnTo>
                    <a:pt x="5499659" y="109334"/>
                  </a:lnTo>
                  <a:lnTo>
                    <a:pt x="5499443" y="114109"/>
                  </a:lnTo>
                  <a:lnTo>
                    <a:pt x="5502249" y="113068"/>
                  </a:lnTo>
                  <a:lnTo>
                    <a:pt x="5506504" y="114185"/>
                  </a:lnTo>
                  <a:lnTo>
                    <a:pt x="5506682" y="109308"/>
                  </a:lnTo>
                  <a:close/>
                </a:path>
                <a:path w="6144259" h="116839">
                  <a:moveTo>
                    <a:pt x="5529897" y="112356"/>
                  </a:moveTo>
                  <a:lnTo>
                    <a:pt x="5528094" y="109689"/>
                  </a:lnTo>
                  <a:lnTo>
                    <a:pt x="5527129" y="108292"/>
                  </a:lnTo>
                  <a:lnTo>
                    <a:pt x="5522633" y="111988"/>
                  </a:lnTo>
                  <a:lnTo>
                    <a:pt x="5524462" y="114566"/>
                  </a:lnTo>
                  <a:lnTo>
                    <a:pt x="5525427" y="115976"/>
                  </a:lnTo>
                  <a:lnTo>
                    <a:pt x="5529897" y="112356"/>
                  </a:lnTo>
                  <a:close/>
                </a:path>
                <a:path w="6144259" h="116839">
                  <a:moveTo>
                    <a:pt x="5567134" y="110147"/>
                  </a:moveTo>
                  <a:lnTo>
                    <a:pt x="5564378" y="111188"/>
                  </a:lnTo>
                  <a:lnTo>
                    <a:pt x="5560149" y="110236"/>
                  </a:lnTo>
                  <a:lnTo>
                    <a:pt x="5559984" y="114998"/>
                  </a:lnTo>
                  <a:lnTo>
                    <a:pt x="5562739" y="113931"/>
                  </a:lnTo>
                  <a:lnTo>
                    <a:pt x="5566969" y="114998"/>
                  </a:lnTo>
                  <a:lnTo>
                    <a:pt x="5567134" y="110147"/>
                  </a:lnTo>
                  <a:close/>
                </a:path>
                <a:path w="6144259" h="116839">
                  <a:moveTo>
                    <a:pt x="5583110" y="112941"/>
                  </a:moveTo>
                  <a:lnTo>
                    <a:pt x="5581332" y="110286"/>
                  </a:lnTo>
                  <a:lnTo>
                    <a:pt x="5580367" y="108902"/>
                  </a:lnTo>
                  <a:lnTo>
                    <a:pt x="5575884" y="112623"/>
                  </a:lnTo>
                  <a:lnTo>
                    <a:pt x="5577662" y="115189"/>
                  </a:lnTo>
                  <a:lnTo>
                    <a:pt x="5578665" y="116598"/>
                  </a:lnTo>
                  <a:lnTo>
                    <a:pt x="5583110" y="112941"/>
                  </a:lnTo>
                  <a:close/>
                </a:path>
                <a:path w="6144259" h="116839">
                  <a:moveTo>
                    <a:pt x="5588622" y="95377"/>
                  </a:moveTo>
                  <a:lnTo>
                    <a:pt x="5585841" y="96520"/>
                  </a:lnTo>
                  <a:lnTo>
                    <a:pt x="5581662" y="95415"/>
                  </a:lnTo>
                  <a:lnTo>
                    <a:pt x="5581485" y="100368"/>
                  </a:lnTo>
                  <a:lnTo>
                    <a:pt x="5584253" y="99237"/>
                  </a:lnTo>
                  <a:lnTo>
                    <a:pt x="5588495" y="100164"/>
                  </a:lnTo>
                  <a:lnTo>
                    <a:pt x="5588622" y="95377"/>
                  </a:lnTo>
                  <a:close/>
                </a:path>
                <a:path w="6144259" h="116839">
                  <a:moveTo>
                    <a:pt x="5611761" y="98158"/>
                  </a:moveTo>
                  <a:lnTo>
                    <a:pt x="5609933" y="95605"/>
                  </a:lnTo>
                  <a:lnTo>
                    <a:pt x="5608917" y="94195"/>
                  </a:lnTo>
                  <a:lnTo>
                    <a:pt x="5604573" y="97993"/>
                  </a:lnTo>
                  <a:lnTo>
                    <a:pt x="5601868" y="94119"/>
                  </a:lnTo>
                  <a:lnTo>
                    <a:pt x="5597436" y="97980"/>
                  </a:lnTo>
                  <a:lnTo>
                    <a:pt x="5599227" y="100545"/>
                  </a:lnTo>
                  <a:lnTo>
                    <a:pt x="5600166" y="101866"/>
                  </a:lnTo>
                  <a:lnTo>
                    <a:pt x="5604573" y="98145"/>
                  </a:lnTo>
                  <a:lnTo>
                    <a:pt x="5606300" y="100622"/>
                  </a:lnTo>
                  <a:lnTo>
                    <a:pt x="5607253" y="101942"/>
                  </a:lnTo>
                  <a:lnTo>
                    <a:pt x="5611761" y="98158"/>
                  </a:lnTo>
                  <a:close/>
                </a:path>
                <a:path w="6144259" h="116839">
                  <a:moveTo>
                    <a:pt x="5661444" y="93687"/>
                  </a:moveTo>
                  <a:lnTo>
                    <a:pt x="5659653" y="91084"/>
                  </a:lnTo>
                  <a:lnTo>
                    <a:pt x="5658688" y="89738"/>
                  </a:lnTo>
                  <a:lnTo>
                    <a:pt x="5654218" y="93497"/>
                  </a:lnTo>
                  <a:lnTo>
                    <a:pt x="5656008" y="96075"/>
                  </a:lnTo>
                  <a:lnTo>
                    <a:pt x="5656986" y="97497"/>
                  </a:lnTo>
                  <a:lnTo>
                    <a:pt x="5661444" y="93687"/>
                  </a:lnTo>
                  <a:close/>
                </a:path>
                <a:path w="6144259" h="116839">
                  <a:moveTo>
                    <a:pt x="6144069" y="109778"/>
                  </a:moveTo>
                  <a:lnTo>
                    <a:pt x="6139942" y="110655"/>
                  </a:lnTo>
                  <a:lnTo>
                    <a:pt x="6134138" y="109029"/>
                  </a:lnTo>
                  <a:lnTo>
                    <a:pt x="6133528" y="114846"/>
                  </a:lnTo>
                  <a:lnTo>
                    <a:pt x="6137681" y="114071"/>
                  </a:lnTo>
                  <a:lnTo>
                    <a:pt x="6143485" y="115646"/>
                  </a:lnTo>
                  <a:lnTo>
                    <a:pt x="6144069" y="10977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6922" y="3054146"/>
              <a:ext cx="6485890" cy="146050"/>
            </a:xfrm>
            <a:custGeom>
              <a:avLst/>
              <a:gdLst/>
              <a:ahLst/>
              <a:cxnLst/>
              <a:rect l="l" t="t" r="r" b="b"/>
              <a:pathLst>
                <a:path w="6485890" h="146050">
                  <a:moveTo>
                    <a:pt x="7785" y="58610"/>
                  </a:moveTo>
                  <a:lnTo>
                    <a:pt x="7378" y="53555"/>
                  </a:lnTo>
                  <a:lnTo>
                    <a:pt x="571" y="52743"/>
                  </a:lnTo>
                  <a:lnTo>
                    <a:pt x="0" y="59055"/>
                  </a:lnTo>
                  <a:lnTo>
                    <a:pt x="1270" y="64947"/>
                  </a:lnTo>
                  <a:lnTo>
                    <a:pt x="4584" y="61887"/>
                  </a:lnTo>
                  <a:lnTo>
                    <a:pt x="7785" y="58610"/>
                  </a:lnTo>
                  <a:close/>
                </a:path>
                <a:path w="6485890" h="146050">
                  <a:moveTo>
                    <a:pt x="449694" y="32651"/>
                  </a:moveTo>
                  <a:lnTo>
                    <a:pt x="444677" y="32766"/>
                  </a:lnTo>
                  <a:lnTo>
                    <a:pt x="440220" y="29210"/>
                  </a:lnTo>
                  <a:lnTo>
                    <a:pt x="436676" y="27482"/>
                  </a:lnTo>
                  <a:lnTo>
                    <a:pt x="434454" y="33147"/>
                  </a:lnTo>
                  <a:lnTo>
                    <a:pt x="443623" y="40817"/>
                  </a:lnTo>
                  <a:lnTo>
                    <a:pt x="447116" y="40449"/>
                  </a:lnTo>
                  <a:lnTo>
                    <a:pt x="449694" y="32651"/>
                  </a:lnTo>
                  <a:close/>
                </a:path>
                <a:path w="6485890" h="146050">
                  <a:moveTo>
                    <a:pt x="605523" y="15798"/>
                  </a:moveTo>
                  <a:lnTo>
                    <a:pt x="604774" y="7696"/>
                  </a:lnTo>
                  <a:lnTo>
                    <a:pt x="593001" y="7632"/>
                  </a:lnTo>
                  <a:lnTo>
                    <a:pt x="583615" y="10515"/>
                  </a:lnTo>
                  <a:lnTo>
                    <a:pt x="574395" y="13589"/>
                  </a:lnTo>
                  <a:lnTo>
                    <a:pt x="563092" y="14084"/>
                  </a:lnTo>
                  <a:lnTo>
                    <a:pt x="565658" y="23063"/>
                  </a:lnTo>
                  <a:lnTo>
                    <a:pt x="578840" y="19583"/>
                  </a:lnTo>
                  <a:lnTo>
                    <a:pt x="582612" y="28321"/>
                  </a:lnTo>
                  <a:lnTo>
                    <a:pt x="569861" y="33058"/>
                  </a:lnTo>
                  <a:lnTo>
                    <a:pt x="555002" y="35166"/>
                  </a:lnTo>
                  <a:lnTo>
                    <a:pt x="539775" y="36804"/>
                  </a:lnTo>
                  <a:lnTo>
                    <a:pt x="525932" y="40144"/>
                  </a:lnTo>
                  <a:lnTo>
                    <a:pt x="527494" y="49936"/>
                  </a:lnTo>
                  <a:lnTo>
                    <a:pt x="521233" y="50304"/>
                  </a:lnTo>
                  <a:lnTo>
                    <a:pt x="518934" y="55397"/>
                  </a:lnTo>
                  <a:lnTo>
                    <a:pt x="528574" y="54432"/>
                  </a:lnTo>
                  <a:lnTo>
                    <a:pt x="535292" y="52260"/>
                  </a:lnTo>
                  <a:lnTo>
                    <a:pt x="541413" y="51422"/>
                  </a:lnTo>
                  <a:lnTo>
                    <a:pt x="549287" y="54406"/>
                  </a:lnTo>
                  <a:lnTo>
                    <a:pt x="553288" y="52209"/>
                  </a:lnTo>
                  <a:lnTo>
                    <a:pt x="555586" y="47840"/>
                  </a:lnTo>
                  <a:lnTo>
                    <a:pt x="558444" y="44170"/>
                  </a:lnTo>
                  <a:lnTo>
                    <a:pt x="564121" y="44030"/>
                  </a:lnTo>
                  <a:lnTo>
                    <a:pt x="575043" y="43078"/>
                  </a:lnTo>
                  <a:lnTo>
                    <a:pt x="582320" y="37680"/>
                  </a:lnTo>
                  <a:lnTo>
                    <a:pt x="589902" y="32651"/>
                  </a:lnTo>
                  <a:lnTo>
                    <a:pt x="601726" y="32778"/>
                  </a:lnTo>
                  <a:lnTo>
                    <a:pt x="601891" y="25742"/>
                  </a:lnTo>
                  <a:lnTo>
                    <a:pt x="603859" y="20942"/>
                  </a:lnTo>
                  <a:lnTo>
                    <a:pt x="605523" y="15798"/>
                  </a:lnTo>
                  <a:close/>
                </a:path>
                <a:path w="6485890" h="146050">
                  <a:moveTo>
                    <a:pt x="620890" y="14693"/>
                  </a:moveTo>
                  <a:lnTo>
                    <a:pt x="618591" y="7556"/>
                  </a:lnTo>
                  <a:lnTo>
                    <a:pt x="612355" y="7454"/>
                  </a:lnTo>
                  <a:lnTo>
                    <a:pt x="612838" y="22415"/>
                  </a:lnTo>
                  <a:lnTo>
                    <a:pt x="619048" y="21945"/>
                  </a:lnTo>
                  <a:lnTo>
                    <a:pt x="620890" y="14693"/>
                  </a:lnTo>
                  <a:close/>
                </a:path>
                <a:path w="6485890" h="146050">
                  <a:moveTo>
                    <a:pt x="2205037" y="927"/>
                  </a:moveTo>
                  <a:lnTo>
                    <a:pt x="2200668" y="1778"/>
                  </a:lnTo>
                  <a:lnTo>
                    <a:pt x="2194572" y="0"/>
                  </a:lnTo>
                  <a:lnTo>
                    <a:pt x="2193912" y="5880"/>
                  </a:lnTo>
                  <a:lnTo>
                    <a:pt x="2198255" y="5067"/>
                  </a:lnTo>
                  <a:lnTo>
                    <a:pt x="2204339" y="6819"/>
                  </a:lnTo>
                  <a:lnTo>
                    <a:pt x="2205037" y="927"/>
                  </a:lnTo>
                  <a:close/>
                </a:path>
                <a:path w="6485890" h="146050">
                  <a:moveTo>
                    <a:pt x="2252891" y="1409"/>
                  </a:moveTo>
                  <a:lnTo>
                    <a:pt x="2246503" y="76"/>
                  </a:lnTo>
                  <a:lnTo>
                    <a:pt x="2245474" y="6400"/>
                  </a:lnTo>
                  <a:lnTo>
                    <a:pt x="2246185" y="12357"/>
                  </a:lnTo>
                  <a:lnTo>
                    <a:pt x="2252865" y="6464"/>
                  </a:lnTo>
                  <a:lnTo>
                    <a:pt x="2252891" y="1409"/>
                  </a:lnTo>
                  <a:close/>
                </a:path>
                <a:path w="6485890" h="146050">
                  <a:moveTo>
                    <a:pt x="2282075" y="11861"/>
                  </a:moveTo>
                  <a:lnTo>
                    <a:pt x="2278951" y="10833"/>
                  </a:lnTo>
                  <a:lnTo>
                    <a:pt x="2278583" y="13779"/>
                  </a:lnTo>
                  <a:lnTo>
                    <a:pt x="2278354" y="16814"/>
                  </a:lnTo>
                  <a:lnTo>
                    <a:pt x="2281453" y="17792"/>
                  </a:lnTo>
                  <a:lnTo>
                    <a:pt x="2281834" y="14947"/>
                  </a:lnTo>
                  <a:lnTo>
                    <a:pt x="2282075" y="11861"/>
                  </a:lnTo>
                  <a:close/>
                </a:path>
                <a:path w="6485890" h="146050">
                  <a:moveTo>
                    <a:pt x="2287435" y="8915"/>
                  </a:moveTo>
                  <a:lnTo>
                    <a:pt x="2281834" y="5867"/>
                  </a:lnTo>
                  <a:lnTo>
                    <a:pt x="2282075" y="11861"/>
                  </a:lnTo>
                  <a:lnTo>
                    <a:pt x="2287435" y="8915"/>
                  </a:lnTo>
                  <a:close/>
                </a:path>
                <a:path w="6485890" h="146050">
                  <a:moveTo>
                    <a:pt x="2302408" y="4800"/>
                  </a:moveTo>
                  <a:lnTo>
                    <a:pt x="2299563" y="838"/>
                  </a:lnTo>
                  <a:lnTo>
                    <a:pt x="2294940" y="4622"/>
                  </a:lnTo>
                  <a:lnTo>
                    <a:pt x="2296807" y="7213"/>
                  </a:lnTo>
                  <a:lnTo>
                    <a:pt x="2297823" y="8636"/>
                  </a:lnTo>
                  <a:lnTo>
                    <a:pt x="2302408" y="4800"/>
                  </a:lnTo>
                  <a:close/>
                </a:path>
                <a:path w="6485890" h="146050">
                  <a:moveTo>
                    <a:pt x="2373566" y="18465"/>
                  </a:moveTo>
                  <a:lnTo>
                    <a:pt x="2370709" y="19507"/>
                  </a:lnTo>
                  <a:lnTo>
                    <a:pt x="2366340" y="18503"/>
                  </a:lnTo>
                  <a:lnTo>
                    <a:pt x="2366137" y="23279"/>
                  </a:lnTo>
                  <a:lnTo>
                    <a:pt x="2368994" y="22288"/>
                  </a:lnTo>
                  <a:lnTo>
                    <a:pt x="2373350" y="23291"/>
                  </a:lnTo>
                  <a:lnTo>
                    <a:pt x="2373566" y="18465"/>
                  </a:lnTo>
                  <a:close/>
                </a:path>
                <a:path w="6485890" h="146050">
                  <a:moveTo>
                    <a:pt x="2411565" y="22809"/>
                  </a:moveTo>
                  <a:lnTo>
                    <a:pt x="2409266" y="18351"/>
                  </a:lnTo>
                  <a:lnTo>
                    <a:pt x="2402751" y="23901"/>
                  </a:lnTo>
                  <a:lnTo>
                    <a:pt x="2409456" y="27813"/>
                  </a:lnTo>
                  <a:lnTo>
                    <a:pt x="2411565" y="22809"/>
                  </a:lnTo>
                  <a:close/>
                </a:path>
                <a:path w="6485890" h="146050">
                  <a:moveTo>
                    <a:pt x="2437714" y="17170"/>
                  </a:moveTo>
                  <a:lnTo>
                    <a:pt x="2435898" y="14528"/>
                  </a:lnTo>
                  <a:lnTo>
                    <a:pt x="2434933" y="13258"/>
                  </a:lnTo>
                  <a:lnTo>
                    <a:pt x="2430297" y="16878"/>
                  </a:lnTo>
                  <a:lnTo>
                    <a:pt x="2432164" y="19481"/>
                  </a:lnTo>
                  <a:lnTo>
                    <a:pt x="2433167" y="20904"/>
                  </a:lnTo>
                  <a:lnTo>
                    <a:pt x="2437714" y="17170"/>
                  </a:lnTo>
                  <a:close/>
                </a:path>
                <a:path w="6485890" h="146050">
                  <a:moveTo>
                    <a:pt x="2459647" y="22606"/>
                  </a:moveTo>
                  <a:lnTo>
                    <a:pt x="2456802" y="18503"/>
                  </a:lnTo>
                  <a:lnTo>
                    <a:pt x="2452217" y="22161"/>
                  </a:lnTo>
                  <a:lnTo>
                    <a:pt x="2454059" y="24790"/>
                  </a:lnTo>
                  <a:lnTo>
                    <a:pt x="2455011" y="26238"/>
                  </a:lnTo>
                  <a:lnTo>
                    <a:pt x="2459647" y="22606"/>
                  </a:lnTo>
                  <a:close/>
                </a:path>
                <a:path w="6485890" h="146050">
                  <a:moveTo>
                    <a:pt x="2468842" y="15087"/>
                  </a:moveTo>
                  <a:lnTo>
                    <a:pt x="2461577" y="14960"/>
                  </a:lnTo>
                  <a:lnTo>
                    <a:pt x="2461399" y="24917"/>
                  </a:lnTo>
                  <a:lnTo>
                    <a:pt x="2468664" y="25044"/>
                  </a:lnTo>
                  <a:lnTo>
                    <a:pt x="2468842" y="15087"/>
                  </a:lnTo>
                  <a:close/>
                </a:path>
                <a:path w="6485890" h="146050">
                  <a:moveTo>
                    <a:pt x="2512568" y="28333"/>
                  </a:moveTo>
                  <a:lnTo>
                    <a:pt x="2510002" y="24396"/>
                  </a:lnTo>
                  <a:lnTo>
                    <a:pt x="2506929" y="21145"/>
                  </a:lnTo>
                  <a:lnTo>
                    <a:pt x="2505481" y="15709"/>
                  </a:lnTo>
                  <a:lnTo>
                    <a:pt x="2509355" y="15582"/>
                  </a:lnTo>
                  <a:lnTo>
                    <a:pt x="2508504" y="9461"/>
                  </a:lnTo>
                  <a:lnTo>
                    <a:pt x="2501938" y="10756"/>
                  </a:lnTo>
                  <a:lnTo>
                    <a:pt x="2501163" y="18910"/>
                  </a:lnTo>
                  <a:lnTo>
                    <a:pt x="2496756" y="25044"/>
                  </a:lnTo>
                  <a:lnTo>
                    <a:pt x="2493911" y="30226"/>
                  </a:lnTo>
                  <a:lnTo>
                    <a:pt x="2497836" y="35521"/>
                  </a:lnTo>
                  <a:lnTo>
                    <a:pt x="2500109" y="30175"/>
                  </a:lnTo>
                  <a:lnTo>
                    <a:pt x="2504592" y="30505"/>
                  </a:lnTo>
                  <a:lnTo>
                    <a:pt x="2509342" y="33388"/>
                  </a:lnTo>
                  <a:lnTo>
                    <a:pt x="2512453" y="35775"/>
                  </a:lnTo>
                  <a:lnTo>
                    <a:pt x="2512568" y="28333"/>
                  </a:lnTo>
                  <a:close/>
                </a:path>
                <a:path w="6485890" h="146050">
                  <a:moveTo>
                    <a:pt x="2531237" y="11277"/>
                  </a:moveTo>
                  <a:lnTo>
                    <a:pt x="2523896" y="11150"/>
                  </a:lnTo>
                  <a:lnTo>
                    <a:pt x="2516644" y="12407"/>
                  </a:lnTo>
                  <a:lnTo>
                    <a:pt x="2520213" y="15836"/>
                  </a:lnTo>
                  <a:lnTo>
                    <a:pt x="2527452" y="16954"/>
                  </a:lnTo>
                  <a:lnTo>
                    <a:pt x="2531237" y="11277"/>
                  </a:lnTo>
                  <a:close/>
                </a:path>
                <a:path w="6485890" h="146050">
                  <a:moveTo>
                    <a:pt x="2549499" y="11582"/>
                  </a:moveTo>
                  <a:lnTo>
                    <a:pt x="2546705" y="12534"/>
                  </a:lnTo>
                  <a:lnTo>
                    <a:pt x="2542349" y="11506"/>
                  </a:lnTo>
                  <a:lnTo>
                    <a:pt x="2542133" y="16357"/>
                  </a:lnTo>
                  <a:lnTo>
                    <a:pt x="2544978" y="15367"/>
                  </a:lnTo>
                  <a:lnTo>
                    <a:pt x="2549334" y="16370"/>
                  </a:lnTo>
                  <a:lnTo>
                    <a:pt x="2549499" y="11582"/>
                  </a:lnTo>
                  <a:close/>
                </a:path>
                <a:path w="6485890" h="146050">
                  <a:moveTo>
                    <a:pt x="2560459" y="16687"/>
                  </a:moveTo>
                  <a:lnTo>
                    <a:pt x="2554097" y="16357"/>
                  </a:lnTo>
                  <a:lnTo>
                    <a:pt x="2550960" y="20370"/>
                  </a:lnTo>
                  <a:lnTo>
                    <a:pt x="2549207" y="26441"/>
                  </a:lnTo>
                  <a:lnTo>
                    <a:pt x="2555544" y="26911"/>
                  </a:lnTo>
                  <a:lnTo>
                    <a:pt x="2558745" y="22948"/>
                  </a:lnTo>
                  <a:lnTo>
                    <a:pt x="2560459" y="16687"/>
                  </a:lnTo>
                  <a:close/>
                </a:path>
                <a:path w="6485890" h="146050">
                  <a:moveTo>
                    <a:pt x="2589619" y="22199"/>
                  </a:moveTo>
                  <a:lnTo>
                    <a:pt x="2587980" y="13271"/>
                  </a:lnTo>
                  <a:lnTo>
                    <a:pt x="2583078" y="8839"/>
                  </a:lnTo>
                  <a:lnTo>
                    <a:pt x="2577820" y="9779"/>
                  </a:lnTo>
                  <a:lnTo>
                    <a:pt x="2575090" y="16941"/>
                  </a:lnTo>
                  <a:lnTo>
                    <a:pt x="2579979" y="18694"/>
                  </a:lnTo>
                  <a:lnTo>
                    <a:pt x="2581935" y="24269"/>
                  </a:lnTo>
                  <a:lnTo>
                    <a:pt x="2589619" y="22199"/>
                  </a:lnTo>
                  <a:close/>
                </a:path>
                <a:path w="6485890" h="146050">
                  <a:moveTo>
                    <a:pt x="2600922" y="7416"/>
                  </a:moveTo>
                  <a:lnTo>
                    <a:pt x="2598051" y="8572"/>
                  </a:lnTo>
                  <a:lnTo>
                    <a:pt x="2593695" y="7404"/>
                  </a:lnTo>
                  <a:lnTo>
                    <a:pt x="2593530" y="12357"/>
                  </a:lnTo>
                  <a:lnTo>
                    <a:pt x="2596337" y="11214"/>
                  </a:lnTo>
                  <a:lnTo>
                    <a:pt x="2600706" y="12319"/>
                  </a:lnTo>
                  <a:lnTo>
                    <a:pt x="2600922" y="7416"/>
                  </a:lnTo>
                  <a:close/>
                </a:path>
                <a:path w="6485890" h="146050">
                  <a:moveTo>
                    <a:pt x="2778277" y="28105"/>
                  </a:moveTo>
                  <a:lnTo>
                    <a:pt x="2776410" y="25438"/>
                  </a:lnTo>
                  <a:lnTo>
                    <a:pt x="2775445" y="24028"/>
                  </a:lnTo>
                  <a:lnTo>
                    <a:pt x="2770822" y="27686"/>
                  </a:lnTo>
                  <a:lnTo>
                    <a:pt x="2772676" y="30314"/>
                  </a:lnTo>
                  <a:lnTo>
                    <a:pt x="2773616" y="31737"/>
                  </a:lnTo>
                  <a:lnTo>
                    <a:pt x="2778277" y="28105"/>
                  </a:lnTo>
                  <a:close/>
                </a:path>
                <a:path w="6485890" h="146050">
                  <a:moveTo>
                    <a:pt x="2840253" y="29451"/>
                  </a:moveTo>
                  <a:lnTo>
                    <a:pt x="2837484" y="25323"/>
                  </a:lnTo>
                  <a:lnTo>
                    <a:pt x="2832862" y="28956"/>
                  </a:lnTo>
                  <a:lnTo>
                    <a:pt x="2834678" y="31610"/>
                  </a:lnTo>
                  <a:lnTo>
                    <a:pt x="2835694" y="33058"/>
                  </a:lnTo>
                  <a:lnTo>
                    <a:pt x="2840253" y="29451"/>
                  </a:lnTo>
                  <a:close/>
                </a:path>
                <a:path w="6485890" h="146050">
                  <a:moveTo>
                    <a:pt x="2951708" y="19380"/>
                  </a:moveTo>
                  <a:lnTo>
                    <a:pt x="2951099" y="14020"/>
                  </a:lnTo>
                  <a:lnTo>
                    <a:pt x="2946755" y="14236"/>
                  </a:lnTo>
                  <a:lnTo>
                    <a:pt x="2941231" y="16954"/>
                  </a:lnTo>
                  <a:lnTo>
                    <a:pt x="2937091" y="19062"/>
                  </a:lnTo>
                  <a:lnTo>
                    <a:pt x="2931477" y="20447"/>
                  </a:lnTo>
                  <a:lnTo>
                    <a:pt x="2923159" y="15481"/>
                  </a:lnTo>
                  <a:lnTo>
                    <a:pt x="2922371" y="23622"/>
                  </a:lnTo>
                  <a:lnTo>
                    <a:pt x="2931452" y="26212"/>
                  </a:lnTo>
                  <a:lnTo>
                    <a:pt x="2938945" y="27635"/>
                  </a:lnTo>
                  <a:lnTo>
                    <a:pt x="2945485" y="25984"/>
                  </a:lnTo>
                  <a:lnTo>
                    <a:pt x="2951708" y="19380"/>
                  </a:lnTo>
                  <a:close/>
                </a:path>
                <a:path w="6485890" h="146050">
                  <a:moveTo>
                    <a:pt x="2956090" y="18859"/>
                  </a:moveTo>
                  <a:lnTo>
                    <a:pt x="2951708" y="19380"/>
                  </a:lnTo>
                  <a:lnTo>
                    <a:pt x="2953753" y="26670"/>
                  </a:lnTo>
                  <a:lnTo>
                    <a:pt x="2956090" y="18859"/>
                  </a:lnTo>
                  <a:close/>
                </a:path>
                <a:path w="6485890" h="146050">
                  <a:moveTo>
                    <a:pt x="2992132" y="24231"/>
                  </a:moveTo>
                  <a:lnTo>
                    <a:pt x="2991878" y="15214"/>
                  </a:lnTo>
                  <a:lnTo>
                    <a:pt x="2985668" y="14859"/>
                  </a:lnTo>
                  <a:lnTo>
                    <a:pt x="2982328" y="18834"/>
                  </a:lnTo>
                  <a:lnTo>
                    <a:pt x="2980728" y="24942"/>
                  </a:lnTo>
                  <a:lnTo>
                    <a:pt x="2987992" y="26860"/>
                  </a:lnTo>
                  <a:lnTo>
                    <a:pt x="2992132" y="24231"/>
                  </a:lnTo>
                  <a:close/>
                </a:path>
                <a:path w="6485890" h="146050">
                  <a:moveTo>
                    <a:pt x="3015348" y="28321"/>
                  </a:moveTo>
                  <a:lnTo>
                    <a:pt x="3013557" y="25666"/>
                  </a:lnTo>
                  <a:lnTo>
                    <a:pt x="3012516" y="24409"/>
                  </a:lnTo>
                  <a:lnTo>
                    <a:pt x="3007957" y="28003"/>
                  </a:lnTo>
                  <a:lnTo>
                    <a:pt x="3006229" y="25501"/>
                  </a:lnTo>
                  <a:lnTo>
                    <a:pt x="3005251" y="24244"/>
                  </a:lnTo>
                  <a:lnTo>
                    <a:pt x="3000679" y="27851"/>
                  </a:lnTo>
                  <a:lnTo>
                    <a:pt x="3002483" y="30441"/>
                  </a:lnTo>
                  <a:lnTo>
                    <a:pt x="3003448" y="31864"/>
                  </a:lnTo>
                  <a:lnTo>
                    <a:pt x="3008058" y="28168"/>
                  </a:lnTo>
                  <a:lnTo>
                    <a:pt x="3009785" y="30607"/>
                  </a:lnTo>
                  <a:lnTo>
                    <a:pt x="3010738" y="32029"/>
                  </a:lnTo>
                  <a:lnTo>
                    <a:pt x="3015348" y="28321"/>
                  </a:lnTo>
                  <a:close/>
                </a:path>
                <a:path w="6485890" h="146050">
                  <a:moveTo>
                    <a:pt x="3064205" y="41821"/>
                  </a:moveTo>
                  <a:lnTo>
                    <a:pt x="3063837" y="33515"/>
                  </a:lnTo>
                  <a:lnTo>
                    <a:pt x="3057220" y="30454"/>
                  </a:lnTo>
                  <a:lnTo>
                    <a:pt x="3049587" y="31711"/>
                  </a:lnTo>
                  <a:lnTo>
                    <a:pt x="3046120" y="36360"/>
                  </a:lnTo>
                  <a:lnTo>
                    <a:pt x="3052089" y="35839"/>
                  </a:lnTo>
                  <a:lnTo>
                    <a:pt x="3055747" y="38328"/>
                  </a:lnTo>
                  <a:lnTo>
                    <a:pt x="3059112" y="41198"/>
                  </a:lnTo>
                  <a:lnTo>
                    <a:pt x="3064205" y="41821"/>
                  </a:lnTo>
                  <a:close/>
                </a:path>
                <a:path w="6485890" h="146050">
                  <a:moveTo>
                    <a:pt x="3151822" y="38722"/>
                  </a:moveTo>
                  <a:lnTo>
                    <a:pt x="3146641" y="35941"/>
                  </a:lnTo>
                  <a:lnTo>
                    <a:pt x="3143072" y="30822"/>
                  </a:lnTo>
                  <a:lnTo>
                    <a:pt x="3141268" y="23647"/>
                  </a:lnTo>
                  <a:lnTo>
                    <a:pt x="3132874" y="23279"/>
                  </a:lnTo>
                  <a:lnTo>
                    <a:pt x="3126473" y="25971"/>
                  </a:lnTo>
                  <a:lnTo>
                    <a:pt x="3121088" y="27355"/>
                  </a:lnTo>
                  <a:lnTo>
                    <a:pt x="3115703" y="23075"/>
                  </a:lnTo>
                  <a:lnTo>
                    <a:pt x="3111360" y="33883"/>
                  </a:lnTo>
                  <a:lnTo>
                    <a:pt x="3102394" y="36258"/>
                  </a:lnTo>
                  <a:lnTo>
                    <a:pt x="3093567" y="38100"/>
                  </a:lnTo>
                  <a:lnTo>
                    <a:pt x="3089605" y="47320"/>
                  </a:lnTo>
                  <a:lnTo>
                    <a:pt x="3100120" y="44513"/>
                  </a:lnTo>
                  <a:lnTo>
                    <a:pt x="3108756" y="45072"/>
                  </a:lnTo>
                  <a:lnTo>
                    <a:pt x="3117824" y="46977"/>
                  </a:lnTo>
                  <a:lnTo>
                    <a:pt x="3129648" y="48221"/>
                  </a:lnTo>
                  <a:lnTo>
                    <a:pt x="3134931" y="47117"/>
                  </a:lnTo>
                  <a:lnTo>
                    <a:pt x="3136036" y="40157"/>
                  </a:lnTo>
                  <a:lnTo>
                    <a:pt x="3140887" y="38481"/>
                  </a:lnTo>
                  <a:lnTo>
                    <a:pt x="3140735" y="45110"/>
                  </a:lnTo>
                  <a:lnTo>
                    <a:pt x="3150819" y="45186"/>
                  </a:lnTo>
                  <a:lnTo>
                    <a:pt x="3151822" y="38722"/>
                  </a:lnTo>
                  <a:close/>
                </a:path>
                <a:path w="6485890" h="146050">
                  <a:moveTo>
                    <a:pt x="3236214" y="20701"/>
                  </a:moveTo>
                  <a:lnTo>
                    <a:pt x="3229673" y="21666"/>
                  </a:lnTo>
                  <a:lnTo>
                    <a:pt x="3226041" y="26809"/>
                  </a:lnTo>
                  <a:lnTo>
                    <a:pt x="3223730" y="33807"/>
                  </a:lnTo>
                  <a:lnTo>
                    <a:pt x="3221101" y="40284"/>
                  </a:lnTo>
                  <a:lnTo>
                    <a:pt x="3226993" y="38481"/>
                  </a:lnTo>
                  <a:lnTo>
                    <a:pt x="3230384" y="33058"/>
                  </a:lnTo>
                  <a:lnTo>
                    <a:pt x="3232912" y="26352"/>
                  </a:lnTo>
                  <a:lnTo>
                    <a:pt x="3236214" y="20701"/>
                  </a:lnTo>
                  <a:close/>
                </a:path>
                <a:path w="6485890" h="146050">
                  <a:moveTo>
                    <a:pt x="3250730" y="40055"/>
                  </a:moveTo>
                  <a:lnTo>
                    <a:pt x="3250488" y="30975"/>
                  </a:lnTo>
                  <a:lnTo>
                    <a:pt x="3244278" y="30645"/>
                  </a:lnTo>
                  <a:lnTo>
                    <a:pt x="3240913" y="34569"/>
                  </a:lnTo>
                  <a:lnTo>
                    <a:pt x="3239325" y="40665"/>
                  </a:lnTo>
                  <a:lnTo>
                    <a:pt x="3246590" y="42621"/>
                  </a:lnTo>
                  <a:lnTo>
                    <a:pt x="3250730" y="40055"/>
                  </a:lnTo>
                  <a:close/>
                </a:path>
                <a:path w="6485890" h="146050">
                  <a:moveTo>
                    <a:pt x="3257473" y="28752"/>
                  </a:moveTo>
                  <a:lnTo>
                    <a:pt x="3257092" y="24117"/>
                  </a:lnTo>
                  <a:lnTo>
                    <a:pt x="3253397" y="22898"/>
                  </a:lnTo>
                  <a:lnTo>
                    <a:pt x="3250488" y="30975"/>
                  </a:lnTo>
                  <a:lnTo>
                    <a:pt x="3257473" y="28752"/>
                  </a:lnTo>
                  <a:close/>
                </a:path>
                <a:path w="6485890" h="146050">
                  <a:moveTo>
                    <a:pt x="3368967" y="31407"/>
                  </a:moveTo>
                  <a:lnTo>
                    <a:pt x="3366211" y="27368"/>
                  </a:lnTo>
                  <a:lnTo>
                    <a:pt x="3361575" y="30975"/>
                  </a:lnTo>
                  <a:lnTo>
                    <a:pt x="3363391" y="33604"/>
                  </a:lnTo>
                  <a:lnTo>
                    <a:pt x="3364344" y="35039"/>
                  </a:lnTo>
                  <a:lnTo>
                    <a:pt x="3368967" y="31407"/>
                  </a:lnTo>
                  <a:close/>
                </a:path>
                <a:path w="6485890" h="146050">
                  <a:moveTo>
                    <a:pt x="3457664" y="41033"/>
                  </a:moveTo>
                  <a:lnTo>
                    <a:pt x="3450590" y="41198"/>
                  </a:lnTo>
                  <a:lnTo>
                    <a:pt x="3442665" y="40055"/>
                  </a:lnTo>
                  <a:lnTo>
                    <a:pt x="3436709" y="41757"/>
                  </a:lnTo>
                  <a:lnTo>
                    <a:pt x="3435553" y="50469"/>
                  </a:lnTo>
                  <a:lnTo>
                    <a:pt x="3442970" y="50825"/>
                  </a:lnTo>
                  <a:lnTo>
                    <a:pt x="3449929" y="50558"/>
                  </a:lnTo>
                  <a:lnTo>
                    <a:pt x="3455225" y="47879"/>
                  </a:lnTo>
                  <a:lnTo>
                    <a:pt x="3457664" y="41033"/>
                  </a:lnTo>
                  <a:close/>
                </a:path>
                <a:path w="6485890" h="146050">
                  <a:moveTo>
                    <a:pt x="3613581" y="49936"/>
                  </a:moveTo>
                  <a:lnTo>
                    <a:pt x="3609238" y="45872"/>
                  </a:lnTo>
                  <a:lnTo>
                    <a:pt x="3605441" y="46113"/>
                  </a:lnTo>
                  <a:lnTo>
                    <a:pt x="3601174" y="48145"/>
                  </a:lnTo>
                  <a:lnTo>
                    <a:pt x="3595459" y="49479"/>
                  </a:lnTo>
                  <a:lnTo>
                    <a:pt x="3566426" y="48742"/>
                  </a:lnTo>
                  <a:lnTo>
                    <a:pt x="3559479" y="49085"/>
                  </a:lnTo>
                  <a:lnTo>
                    <a:pt x="3551504" y="47853"/>
                  </a:lnTo>
                  <a:lnTo>
                    <a:pt x="3544595" y="48183"/>
                  </a:lnTo>
                  <a:lnTo>
                    <a:pt x="3540874" y="53149"/>
                  </a:lnTo>
                  <a:lnTo>
                    <a:pt x="3550386" y="54013"/>
                  </a:lnTo>
                  <a:lnTo>
                    <a:pt x="3558336" y="56921"/>
                  </a:lnTo>
                  <a:lnTo>
                    <a:pt x="3566591" y="59410"/>
                  </a:lnTo>
                  <a:lnTo>
                    <a:pt x="3577056" y="58991"/>
                  </a:lnTo>
                  <a:lnTo>
                    <a:pt x="3583902" y="60363"/>
                  </a:lnTo>
                  <a:lnTo>
                    <a:pt x="3585172" y="53682"/>
                  </a:lnTo>
                  <a:lnTo>
                    <a:pt x="3591725" y="54444"/>
                  </a:lnTo>
                  <a:lnTo>
                    <a:pt x="3597770" y="54114"/>
                  </a:lnTo>
                  <a:lnTo>
                    <a:pt x="3604818" y="55270"/>
                  </a:lnTo>
                  <a:lnTo>
                    <a:pt x="3610787" y="54889"/>
                  </a:lnTo>
                  <a:lnTo>
                    <a:pt x="3613581" y="49936"/>
                  </a:lnTo>
                  <a:close/>
                </a:path>
                <a:path w="6485890" h="146050">
                  <a:moveTo>
                    <a:pt x="3858996" y="48856"/>
                  </a:moveTo>
                  <a:lnTo>
                    <a:pt x="3857167" y="46177"/>
                  </a:lnTo>
                  <a:lnTo>
                    <a:pt x="3856202" y="44907"/>
                  </a:lnTo>
                  <a:lnTo>
                    <a:pt x="3851618" y="48488"/>
                  </a:lnTo>
                  <a:lnTo>
                    <a:pt x="3853408" y="51104"/>
                  </a:lnTo>
                  <a:lnTo>
                    <a:pt x="3854361" y="52527"/>
                  </a:lnTo>
                  <a:lnTo>
                    <a:pt x="3858996" y="48856"/>
                  </a:lnTo>
                  <a:close/>
                </a:path>
                <a:path w="6485890" h="146050">
                  <a:moveTo>
                    <a:pt x="4008882" y="60147"/>
                  </a:moveTo>
                  <a:lnTo>
                    <a:pt x="4004094" y="60020"/>
                  </a:lnTo>
                  <a:lnTo>
                    <a:pt x="4005884" y="51409"/>
                  </a:lnTo>
                  <a:lnTo>
                    <a:pt x="4001947" y="50012"/>
                  </a:lnTo>
                  <a:lnTo>
                    <a:pt x="3997363" y="50266"/>
                  </a:lnTo>
                  <a:lnTo>
                    <a:pt x="3996740" y="56299"/>
                  </a:lnTo>
                  <a:lnTo>
                    <a:pt x="3990975" y="54737"/>
                  </a:lnTo>
                  <a:lnTo>
                    <a:pt x="3990314" y="45935"/>
                  </a:lnTo>
                  <a:lnTo>
                    <a:pt x="3985018" y="43243"/>
                  </a:lnTo>
                  <a:lnTo>
                    <a:pt x="3976751" y="44437"/>
                  </a:lnTo>
                  <a:lnTo>
                    <a:pt x="3976205" y="53111"/>
                  </a:lnTo>
                  <a:lnTo>
                    <a:pt x="3977119" y="59969"/>
                  </a:lnTo>
                  <a:lnTo>
                    <a:pt x="3979837" y="64439"/>
                  </a:lnTo>
                  <a:lnTo>
                    <a:pt x="3987635" y="64173"/>
                  </a:lnTo>
                  <a:lnTo>
                    <a:pt x="3996499" y="65455"/>
                  </a:lnTo>
                  <a:lnTo>
                    <a:pt x="4004297" y="65151"/>
                  </a:lnTo>
                  <a:lnTo>
                    <a:pt x="4008882" y="60147"/>
                  </a:lnTo>
                  <a:close/>
                </a:path>
                <a:path w="6485890" h="146050">
                  <a:moveTo>
                    <a:pt x="4023499" y="55600"/>
                  </a:moveTo>
                  <a:lnTo>
                    <a:pt x="4018877" y="55194"/>
                  </a:lnTo>
                  <a:lnTo>
                    <a:pt x="4018661" y="49060"/>
                  </a:lnTo>
                  <a:lnTo>
                    <a:pt x="4012755" y="50304"/>
                  </a:lnTo>
                  <a:lnTo>
                    <a:pt x="4012082" y="57619"/>
                  </a:lnTo>
                  <a:lnTo>
                    <a:pt x="4016337" y="61163"/>
                  </a:lnTo>
                  <a:lnTo>
                    <a:pt x="4021467" y="60591"/>
                  </a:lnTo>
                  <a:lnTo>
                    <a:pt x="4023499" y="55600"/>
                  </a:lnTo>
                  <a:close/>
                </a:path>
                <a:path w="6485890" h="146050">
                  <a:moveTo>
                    <a:pt x="4058107" y="49149"/>
                  </a:moveTo>
                  <a:lnTo>
                    <a:pt x="4056316" y="46532"/>
                  </a:lnTo>
                  <a:lnTo>
                    <a:pt x="4055427" y="45110"/>
                  </a:lnTo>
                  <a:lnTo>
                    <a:pt x="4050728" y="48717"/>
                  </a:lnTo>
                  <a:lnTo>
                    <a:pt x="4052544" y="51346"/>
                  </a:lnTo>
                  <a:lnTo>
                    <a:pt x="4053573" y="52781"/>
                  </a:lnTo>
                  <a:lnTo>
                    <a:pt x="4058107" y="49149"/>
                  </a:lnTo>
                  <a:close/>
                </a:path>
                <a:path w="6485890" h="146050">
                  <a:moveTo>
                    <a:pt x="4287863" y="52717"/>
                  </a:moveTo>
                  <a:lnTo>
                    <a:pt x="4284992" y="53632"/>
                  </a:lnTo>
                  <a:lnTo>
                    <a:pt x="4280713" y="52578"/>
                  </a:lnTo>
                  <a:lnTo>
                    <a:pt x="4280471" y="57404"/>
                  </a:lnTo>
                  <a:lnTo>
                    <a:pt x="4283354" y="56438"/>
                  </a:lnTo>
                  <a:lnTo>
                    <a:pt x="4287609" y="57480"/>
                  </a:lnTo>
                  <a:lnTo>
                    <a:pt x="4287863" y="52717"/>
                  </a:lnTo>
                  <a:close/>
                </a:path>
                <a:path w="6485890" h="146050">
                  <a:moveTo>
                    <a:pt x="4371022" y="54927"/>
                  </a:moveTo>
                  <a:lnTo>
                    <a:pt x="4363771" y="54724"/>
                  </a:lnTo>
                  <a:lnTo>
                    <a:pt x="4356620" y="55918"/>
                  </a:lnTo>
                  <a:lnTo>
                    <a:pt x="4360113" y="59372"/>
                  </a:lnTo>
                  <a:lnTo>
                    <a:pt x="4367238" y="60566"/>
                  </a:lnTo>
                  <a:lnTo>
                    <a:pt x="4371022" y="54927"/>
                  </a:lnTo>
                  <a:close/>
                </a:path>
                <a:path w="6485890" h="146050">
                  <a:moveTo>
                    <a:pt x="4644822" y="71920"/>
                  </a:moveTo>
                  <a:lnTo>
                    <a:pt x="4634027" y="71640"/>
                  </a:lnTo>
                  <a:lnTo>
                    <a:pt x="4629747" y="72301"/>
                  </a:lnTo>
                  <a:lnTo>
                    <a:pt x="4623790" y="70459"/>
                  </a:lnTo>
                  <a:lnTo>
                    <a:pt x="4623041" y="76301"/>
                  </a:lnTo>
                  <a:lnTo>
                    <a:pt x="4633887" y="76568"/>
                  </a:lnTo>
                  <a:lnTo>
                    <a:pt x="4638141" y="76009"/>
                  </a:lnTo>
                  <a:lnTo>
                    <a:pt x="4644072" y="77800"/>
                  </a:lnTo>
                  <a:lnTo>
                    <a:pt x="4644822" y="71920"/>
                  </a:lnTo>
                  <a:close/>
                </a:path>
                <a:path w="6485890" h="146050">
                  <a:moveTo>
                    <a:pt x="4749304" y="74625"/>
                  </a:moveTo>
                  <a:lnTo>
                    <a:pt x="4747323" y="67360"/>
                  </a:lnTo>
                  <a:lnTo>
                    <a:pt x="4744936" y="74968"/>
                  </a:lnTo>
                  <a:lnTo>
                    <a:pt x="4749304" y="74625"/>
                  </a:lnTo>
                  <a:close/>
                </a:path>
                <a:path w="6485890" h="146050">
                  <a:moveTo>
                    <a:pt x="4762576" y="114795"/>
                  </a:moveTo>
                  <a:lnTo>
                    <a:pt x="4744555" y="114363"/>
                  </a:lnTo>
                  <a:lnTo>
                    <a:pt x="4733366" y="113106"/>
                  </a:lnTo>
                  <a:lnTo>
                    <a:pt x="4731461" y="112903"/>
                  </a:lnTo>
                  <a:lnTo>
                    <a:pt x="4731143" y="112839"/>
                  </a:lnTo>
                  <a:lnTo>
                    <a:pt x="4719548" y="110794"/>
                  </a:lnTo>
                  <a:lnTo>
                    <a:pt x="4699190" y="107569"/>
                  </a:lnTo>
                  <a:lnTo>
                    <a:pt x="4695444" y="109842"/>
                  </a:lnTo>
                  <a:lnTo>
                    <a:pt x="4691977" y="112522"/>
                  </a:lnTo>
                  <a:lnTo>
                    <a:pt x="4686947" y="112839"/>
                  </a:lnTo>
                  <a:lnTo>
                    <a:pt x="4679937" y="107886"/>
                  </a:lnTo>
                  <a:lnTo>
                    <a:pt x="4670857" y="110655"/>
                  </a:lnTo>
                  <a:lnTo>
                    <a:pt x="4661751" y="113106"/>
                  </a:lnTo>
                  <a:lnTo>
                    <a:pt x="4654601" y="107175"/>
                  </a:lnTo>
                  <a:lnTo>
                    <a:pt x="4656594" y="102196"/>
                  </a:lnTo>
                  <a:lnTo>
                    <a:pt x="4661611" y="101714"/>
                  </a:lnTo>
                  <a:lnTo>
                    <a:pt x="4667669" y="102831"/>
                  </a:lnTo>
                  <a:lnTo>
                    <a:pt x="4672774" y="102590"/>
                  </a:lnTo>
                  <a:lnTo>
                    <a:pt x="4679442" y="102082"/>
                  </a:lnTo>
                  <a:lnTo>
                    <a:pt x="4679353" y="101714"/>
                  </a:lnTo>
                  <a:lnTo>
                    <a:pt x="4678616" y="98666"/>
                  </a:lnTo>
                  <a:lnTo>
                    <a:pt x="4676749" y="90932"/>
                  </a:lnTo>
                  <a:lnTo>
                    <a:pt x="4675517" y="85813"/>
                  </a:lnTo>
                  <a:lnTo>
                    <a:pt x="4680610" y="82854"/>
                  </a:lnTo>
                  <a:lnTo>
                    <a:pt x="4672000" y="81953"/>
                  </a:lnTo>
                  <a:lnTo>
                    <a:pt x="4667656" y="83261"/>
                  </a:lnTo>
                  <a:lnTo>
                    <a:pt x="4667656" y="95135"/>
                  </a:lnTo>
                  <a:lnTo>
                    <a:pt x="4663110" y="98666"/>
                  </a:lnTo>
                  <a:lnTo>
                    <a:pt x="4662132" y="97320"/>
                  </a:lnTo>
                  <a:lnTo>
                    <a:pt x="4660354" y="94665"/>
                  </a:lnTo>
                  <a:lnTo>
                    <a:pt x="4664875" y="90932"/>
                  </a:lnTo>
                  <a:lnTo>
                    <a:pt x="4665840" y="92494"/>
                  </a:lnTo>
                  <a:lnTo>
                    <a:pt x="4667656" y="95135"/>
                  </a:lnTo>
                  <a:lnTo>
                    <a:pt x="4667656" y="83261"/>
                  </a:lnTo>
                  <a:lnTo>
                    <a:pt x="4665370" y="83934"/>
                  </a:lnTo>
                  <a:lnTo>
                    <a:pt x="4659109" y="86410"/>
                  </a:lnTo>
                  <a:lnTo>
                    <a:pt x="4651591" y="87020"/>
                  </a:lnTo>
                  <a:lnTo>
                    <a:pt x="4651121" y="94665"/>
                  </a:lnTo>
                  <a:lnTo>
                    <a:pt x="4651121" y="95135"/>
                  </a:lnTo>
                  <a:lnTo>
                    <a:pt x="4652772" y="106172"/>
                  </a:lnTo>
                  <a:lnTo>
                    <a:pt x="4647425" y="106997"/>
                  </a:lnTo>
                  <a:lnTo>
                    <a:pt x="4640999" y="109994"/>
                  </a:lnTo>
                  <a:lnTo>
                    <a:pt x="4634357" y="112839"/>
                  </a:lnTo>
                  <a:lnTo>
                    <a:pt x="4627804" y="115100"/>
                  </a:lnTo>
                  <a:lnTo>
                    <a:pt x="4622927" y="116039"/>
                  </a:lnTo>
                  <a:lnTo>
                    <a:pt x="4620234" y="108165"/>
                  </a:lnTo>
                  <a:lnTo>
                    <a:pt x="4618672" y="110655"/>
                  </a:lnTo>
                  <a:lnTo>
                    <a:pt x="4615777" y="115582"/>
                  </a:lnTo>
                  <a:lnTo>
                    <a:pt x="4612348" y="117449"/>
                  </a:lnTo>
                  <a:lnTo>
                    <a:pt x="4611268" y="111086"/>
                  </a:lnTo>
                  <a:lnTo>
                    <a:pt x="4611344" y="109842"/>
                  </a:lnTo>
                  <a:lnTo>
                    <a:pt x="4612627" y="97320"/>
                  </a:lnTo>
                  <a:lnTo>
                    <a:pt x="4613453" y="87477"/>
                  </a:lnTo>
                  <a:lnTo>
                    <a:pt x="4614354" y="79425"/>
                  </a:lnTo>
                  <a:lnTo>
                    <a:pt x="4615967" y="71183"/>
                  </a:lnTo>
                  <a:lnTo>
                    <a:pt x="4606849" y="76974"/>
                  </a:lnTo>
                  <a:lnTo>
                    <a:pt x="4603293" y="88303"/>
                  </a:lnTo>
                  <a:lnTo>
                    <a:pt x="4603166" y="95135"/>
                  </a:lnTo>
                  <a:lnTo>
                    <a:pt x="4603280" y="106172"/>
                  </a:lnTo>
                  <a:lnTo>
                    <a:pt x="4603839" y="115760"/>
                  </a:lnTo>
                  <a:lnTo>
                    <a:pt x="4588764" y="120357"/>
                  </a:lnTo>
                  <a:lnTo>
                    <a:pt x="4576000" y="122174"/>
                  </a:lnTo>
                  <a:lnTo>
                    <a:pt x="4564405" y="125450"/>
                  </a:lnTo>
                  <a:lnTo>
                    <a:pt x="4552848" y="134404"/>
                  </a:lnTo>
                  <a:lnTo>
                    <a:pt x="4564151" y="135483"/>
                  </a:lnTo>
                  <a:lnTo>
                    <a:pt x="4578756" y="134048"/>
                  </a:lnTo>
                  <a:lnTo>
                    <a:pt x="4591151" y="135585"/>
                  </a:lnTo>
                  <a:lnTo>
                    <a:pt x="4595825" y="145529"/>
                  </a:lnTo>
                  <a:lnTo>
                    <a:pt x="4602988" y="145707"/>
                  </a:lnTo>
                  <a:lnTo>
                    <a:pt x="4610887" y="145618"/>
                  </a:lnTo>
                  <a:lnTo>
                    <a:pt x="4616386" y="141986"/>
                  </a:lnTo>
                  <a:lnTo>
                    <a:pt x="4621568" y="137871"/>
                  </a:lnTo>
                  <a:lnTo>
                    <a:pt x="4628515" y="136359"/>
                  </a:lnTo>
                  <a:lnTo>
                    <a:pt x="4650143" y="136906"/>
                  </a:lnTo>
                  <a:lnTo>
                    <a:pt x="4651768" y="136359"/>
                  </a:lnTo>
                  <a:lnTo>
                    <a:pt x="4654893" y="135293"/>
                  </a:lnTo>
                  <a:lnTo>
                    <a:pt x="4655109" y="134048"/>
                  </a:lnTo>
                  <a:lnTo>
                    <a:pt x="4656099" y="128295"/>
                  </a:lnTo>
                  <a:lnTo>
                    <a:pt x="4661230" y="127279"/>
                  </a:lnTo>
                  <a:lnTo>
                    <a:pt x="4666602" y="131838"/>
                  </a:lnTo>
                  <a:lnTo>
                    <a:pt x="4672774" y="130479"/>
                  </a:lnTo>
                  <a:lnTo>
                    <a:pt x="4679442" y="128905"/>
                  </a:lnTo>
                  <a:lnTo>
                    <a:pt x="4686363" y="132778"/>
                  </a:lnTo>
                  <a:lnTo>
                    <a:pt x="4689640" y="128993"/>
                  </a:lnTo>
                  <a:lnTo>
                    <a:pt x="4689995" y="128905"/>
                  </a:lnTo>
                  <a:lnTo>
                    <a:pt x="4694606" y="127774"/>
                  </a:lnTo>
                  <a:lnTo>
                    <a:pt x="4700867" y="128295"/>
                  </a:lnTo>
                  <a:lnTo>
                    <a:pt x="4707407" y="127774"/>
                  </a:lnTo>
                  <a:lnTo>
                    <a:pt x="4708334" y="134581"/>
                  </a:lnTo>
                  <a:lnTo>
                    <a:pt x="4715167" y="133527"/>
                  </a:lnTo>
                  <a:lnTo>
                    <a:pt x="4719967" y="129870"/>
                  </a:lnTo>
                  <a:lnTo>
                    <a:pt x="4726140" y="128765"/>
                  </a:lnTo>
                  <a:lnTo>
                    <a:pt x="4732248" y="130187"/>
                  </a:lnTo>
                  <a:lnTo>
                    <a:pt x="4736808" y="134086"/>
                  </a:lnTo>
                  <a:lnTo>
                    <a:pt x="4738751" y="128765"/>
                  </a:lnTo>
                  <a:lnTo>
                    <a:pt x="4739119" y="127774"/>
                  </a:lnTo>
                  <a:lnTo>
                    <a:pt x="4739297" y="127279"/>
                  </a:lnTo>
                  <a:lnTo>
                    <a:pt x="4742027" y="126136"/>
                  </a:lnTo>
                  <a:lnTo>
                    <a:pt x="4745774" y="127901"/>
                  </a:lnTo>
                  <a:lnTo>
                    <a:pt x="4751336" y="129616"/>
                  </a:lnTo>
                  <a:lnTo>
                    <a:pt x="4752340" y="126136"/>
                  </a:lnTo>
                  <a:lnTo>
                    <a:pt x="4753102" y="123444"/>
                  </a:lnTo>
                  <a:lnTo>
                    <a:pt x="4756264" y="119418"/>
                  </a:lnTo>
                  <a:lnTo>
                    <a:pt x="4762436" y="119875"/>
                  </a:lnTo>
                  <a:lnTo>
                    <a:pt x="4762449" y="119418"/>
                  </a:lnTo>
                  <a:lnTo>
                    <a:pt x="4762500" y="117449"/>
                  </a:lnTo>
                  <a:lnTo>
                    <a:pt x="4762538" y="116243"/>
                  </a:lnTo>
                  <a:lnTo>
                    <a:pt x="4762576" y="114795"/>
                  </a:lnTo>
                  <a:close/>
                </a:path>
                <a:path w="6485890" h="146050">
                  <a:moveTo>
                    <a:pt x="4774171" y="90170"/>
                  </a:moveTo>
                  <a:lnTo>
                    <a:pt x="4773930" y="83553"/>
                  </a:lnTo>
                  <a:lnTo>
                    <a:pt x="4772482" y="82664"/>
                  </a:lnTo>
                  <a:lnTo>
                    <a:pt x="4770120" y="84239"/>
                  </a:lnTo>
                  <a:lnTo>
                    <a:pt x="4767110" y="85064"/>
                  </a:lnTo>
                  <a:lnTo>
                    <a:pt x="4756861" y="83045"/>
                  </a:lnTo>
                  <a:lnTo>
                    <a:pt x="4756264" y="83667"/>
                  </a:lnTo>
                  <a:lnTo>
                    <a:pt x="4749304" y="74625"/>
                  </a:lnTo>
                  <a:lnTo>
                    <a:pt x="4749749" y="80391"/>
                  </a:lnTo>
                  <a:lnTo>
                    <a:pt x="4748276" y="83439"/>
                  </a:lnTo>
                  <a:lnTo>
                    <a:pt x="4745444" y="84480"/>
                  </a:lnTo>
                  <a:lnTo>
                    <a:pt x="4742307" y="81483"/>
                  </a:lnTo>
                  <a:lnTo>
                    <a:pt x="4734852" y="89916"/>
                  </a:lnTo>
                  <a:lnTo>
                    <a:pt x="4730762" y="94145"/>
                  </a:lnTo>
                  <a:lnTo>
                    <a:pt x="4727994" y="96837"/>
                  </a:lnTo>
                  <a:lnTo>
                    <a:pt x="4723409" y="92011"/>
                  </a:lnTo>
                  <a:lnTo>
                    <a:pt x="4723396" y="103047"/>
                  </a:lnTo>
                  <a:lnTo>
                    <a:pt x="4724082" y="103670"/>
                  </a:lnTo>
                  <a:lnTo>
                    <a:pt x="4726838" y="103962"/>
                  </a:lnTo>
                  <a:lnTo>
                    <a:pt x="4729670" y="99009"/>
                  </a:lnTo>
                  <a:lnTo>
                    <a:pt x="4735627" y="98640"/>
                  </a:lnTo>
                  <a:lnTo>
                    <a:pt x="4742624" y="99822"/>
                  </a:lnTo>
                  <a:lnTo>
                    <a:pt x="4748619" y="99504"/>
                  </a:lnTo>
                  <a:lnTo>
                    <a:pt x="4753394" y="94818"/>
                  </a:lnTo>
                  <a:lnTo>
                    <a:pt x="4758817" y="91071"/>
                  </a:lnTo>
                  <a:lnTo>
                    <a:pt x="4765535" y="89204"/>
                  </a:lnTo>
                  <a:lnTo>
                    <a:pt x="4774171" y="90170"/>
                  </a:lnTo>
                  <a:close/>
                </a:path>
                <a:path w="6485890" h="146050">
                  <a:moveTo>
                    <a:pt x="4799469" y="85915"/>
                  </a:moveTo>
                  <a:lnTo>
                    <a:pt x="4793539" y="85623"/>
                  </a:lnTo>
                  <a:lnTo>
                    <a:pt x="4797895" y="72059"/>
                  </a:lnTo>
                  <a:lnTo>
                    <a:pt x="4792700" y="70713"/>
                  </a:lnTo>
                  <a:lnTo>
                    <a:pt x="4790554" y="75412"/>
                  </a:lnTo>
                  <a:lnTo>
                    <a:pt x="4786554" y="77343"/>
                  </a:lnTo>
                  <a:lnTo>
                    <a:pt x="4782820" y="79641"/>
                  </a:lnTo>
                  <a:lnTo>
                    <a:pt x="4781474" y="85458"/>
                  </a:lnTo>
                  <a:lnTo>
                    <a:pt x="4787366" y="84950"/>
                  </a:lnTo>
                  <a:lnTo>
                    <a:pt x="4788293" y="90932"/>
                  </a:lnTo>
                  <a:lnTo>
                    <a:pt x="4788408" y="97967"/>
                  </a:lnTo>
                  <a:lnTo>
                    <a:pt x="4791849" y="100634"/>
                  </a:lnTo>
                  <a:lnTo>
                    <a:pt x="4791011" y="90830"/>
                  </a:lnTo>
                  <a:lnTo>
                    <a:pt x="4797006" y="90868"/>
                  </a:lnTo>
                  <a:lnTo>
                    <a:pt x="4799469" y="85915"/>
                  </a:lnTo>
                  <a:close/>
                </a:path>
                <a:path w="6485890" h="146050">
                  <a:moveTo>
                    <a:pt x="4803483" y="73253"/>
                  </a:moveTo>
                  <a:lnTo>
                    <a:pt x="4800600" y="70294"/>
                  </a:lnTo>
                  <a:lnTo>
                    <a:pt x="4799762" y="75920"/>
                  </a:lnTo>
                  <a:lnTo>
                    <a:pt x="4799673" y="78638"/>
                  </a:lnTo>
                  <a:lnTo>
                    <a:pt x="4802556" y="81648"/>
                  </a:lnTo>
                  <a:lnTo>
                    <a:pt x="4803406" y="76009"/>
                  </a:lnTo>
                  <a:lnTo>
                    <a:pt x="4803483" y="73253"/>
                  </a:lnTo>
                  <a:close/>
                </a:path>
                <a:path w="6485890" h="146050">
                  <a:moveTo>
                    <a:pt x="4870196" y="75336"/>
                  </a:moveTo>
                  <a:lnTo>
                    <a:pt x="4868405" y="72669"/>
                  </a:lnTo>
                  <a:lnTo>
                    <a:pt x="4867414" y="71386"/>
                  </a:lnTo>
                  <a:lnTo>
                    <a:pt x="4862842" y="74968"/>
                  </a:lnTo>
                  <a:lnTo>
                    <a:pt x="4864608" y="77584"/>
                  </a:lnTo>
                  <a:lnTo>
                    <a:pt x="4865598" y="79006"/>
                  </a:lnTo>
                  <a:lnTo>
                    <a:pt x="4870196" y="75336"/>
                  </a:lnTo>
                  <a:close/>
                </a:path>
                <a:path w="6485890" h="146050">
                  <a:moveTo>
                    <a:pt x="4904435" y="73596"/>
                  </a:moveTo>
                  <a:lnTo>
                    <a:pt x="4900168" y="74307"/>
                  </a:lnTo>
                  <a:lnTo>
                    <a:pt x="4894211" y="72542"/>
                  </a:lnTo>
                  <a:lnTo>
                    <a:pt x="4893449" y="78333"/>
                  </a:lnTo>
                  <a:lnTo>
                    <a:pt x="4897767" y="77647"/>
                  </a:lnTo>
                  <a:lnTo>
                    <a:pt x="4903698" y="79425"/>
                  </a:lnTo>
                  <a:lnTo>
                    <a:pt x="4904435" y="73596"/>
                  </a:lnTo>
                  <a:close/>
                </a:path>
                <a:path w="6485890" h="146050">
                  <a:moveTo>
                    <a:pt x="4922545" y="69151"/>
                  </a:moveTo>
                  <a:lnTo>
                    <a:pt x="4915154" y="71234"/>
                  </a:lnTo>
                  <a:lnTo>
                    <a:pt x="4910455" y="77266"/>
                  </a:lnTo>
                  <a:lnTo>
                    <a:pt x="4906264" y="84074"/>
                  </a:lnTo>
                  <a:lnTo>
                    <a:pt x="4900396" y="88519"/>
                  </a:lnTo>
                  <a:lnTo>
                    <a:pt x="4891163" y="88773"/>
                  </a:lnTo>
                  <a:lnTo>
                    <a:pt x="4883150" y="90855"/>
                  </a:lnTo>
                  <a:lnTo>
                    <a:pt x="4878476" y="98005"/>
                  </a:lnTo>
                  <a:lnTo>
                    <a:pt x="4887404" y="97434"/>
                  </a:lnTo>
                  <a:lnTo>
                    <a:pt x="4895875" y="97586"/>
                  </a:lnTo>
                  <a:lnTo>
                    <a:pt x="4900003" y="103428"/>
                  </a:lnTo>
                  <a:lnTo>
                    <a:pt x="4901095" y="94754"/>
                  </a:lnTo>
                  <a:lnTo>
                    <a:pt x="4906492" y="92329"/>
                  </a:lnTo>
                  <a:lnTo>
                    <a:pt x="4914697" y="93802"/>
                  </a:lnTo>
                  <a:lnTo>
                    <a:pt x="4914544" y="84556"/>
                  </a:lnTo>
                  <a:lnTo>
                    <a:pt x="4916957" y="79032"/>
                  </a:lnTo>
                  <a:lnTo>
                    <a:pt x="4920196" y="74739"/>
                  </a:lnTo>
                  <a:lnTo>
                    <a:pt x="4922545" y="69151"/>
                  </a:lnTo>
                  <a:close/>
                </a:path>
                <a:path w="6485890" h="146050">
                  <a:moveTo>
                    <a:pt x="4954867" y="74891"/>
                  </a:moveTo>
                  <a:lnTo>
                    <a:pt x="4947348" y="75311"/>
                  </a:lnTo>
                  <a:lnTo>
                    <a:pt x="4947450" y="69151"/>
                  </a:lnTo>
                  <a:lnTo>
                    <a:pt x="4944059" y="74625"/>
                  </a:lnTo>
                  <a:lnTo>
                    <a:pt x="4943170" y="76009"/>
                  </a:lnTo>
                  <a:lnTo>
                    <a:pt x="4938166" y="73837"/>
                  </a:lnTo>
                  <a:lnTo>
                    <a:pt x="4936833" y="74434"/>
                  </a:lnTo>
                  <a:lnTo>
                    <a:pt x="4934318" y="78879"/>
                  </a:lnTo>
                  <a:lnTo>
                    <a:pt x="4942662" y="80505"/>
                  </a:lnTo>
                  <a:lnTo>
                    <a:pt x="4952606" y="79209"/>
                  </a:lnTo>
                  <a:lnTo>
                    <a:pt x="4954867" y="74891"/>
                  </a:lnTo>
                  <a:close/>
                </a:path>
                <a:path w="6485890" h="146050">
                  <a:moveTo>
                    <a:pt x="5041011" y="76873"/>
                  </a:moveTo>
                  <a:lnTo>
                    <a:pt x="5026647" y="76542"/>
                  </a:lnTo>
                  <a:lnTo>
                    <a:pt x="5026228" y="91541"/>
                  </a:lnTo>
                  <a:lnTo>
                    <a:pt x="5035194" y="92544"/>
                  </a:lnTo>
                  <a:lnTo>
                    <a:pt x="5037671" y="84086"/>
                  </a:lnTo>
                  <a:lnTo>
                    <a:pt x="5041011" y="76873"/>
                  </a:lnTo>
                  <a:close/>
                </a:path>
                <a:path w="6485890" h="146050">
                  <a:moveTo>
                    <a:pt x="5094694" y="83121"/>
                  </a:moveTo>
                  <a:lnTo>
                    <a:pt x="5091671" y="80683"/>
                  </a:lnTo>
                  <a:lnTo>
                    <a:pt x="5087036" y="77724"/>
                  </a:lnTo>
                  <a:lnTo>
                    <a:pt x="5082641" y="77393"/>
                  </a:lnTo>
                  <a:lnTo>
                    <a:pt x="5080368" y="82791"/>
                  </a:lnTo>
                  <a:lnTo>
                    <a:pt x="5083378" y="85204"/>
                  </a:lnTo>
                  <a:lnTo>
                    <a:pt x="5087988" y="88163"/>
                  </a:lnTo>
                  <a:lnTo>
                    <a:pt x="5092370" y="88519"/>
                  </a:lnTo>
                  <a:lnTo>
                    <a:pt x="5094694" y="83121"/>
                  </a:lnTo>
                  <a:close/>
                </a:path>
                <a:path w="6485890" h="146050">
                  <a:moveTo>
                    <a:pt x="5102885" y="72758"/>
                  </a:moveTo>
                  <a:lnTo>
                    <a:pt x="5098529" y="73279"/>
                  </a:lnTo>
                  <a:lnTo>
                    <a:pt x="5100548" y="80594"/>
                  </a:lnTo>
                  <a:lnTo>
                    <a:pt x="5102885" y="72758"/>
                  </a:lnTo>
                  <a:close/>
                </a:path>
                <a:path w="6485890" h="146050">
                  <a:moveTo>
                    <a:pt x="5145468" y="82461"/>
                  </a:moveTo>
                  <a:lnTo>
                    <a:pt x="5141468" y="79171"/>
                  </a:lnTo>
                  <a:lnTo>
                    <a:pt x="5140591" y="84772"/>
                  </a:lnTo>
                  <a:lnTo>
                    <a:pt x="5137251" y="86829"/>
                  </a:lnTo>
                  <a:lnTo>
                    <a:pt x="5134064" y="88963"/>
                  </a:lnTo>
                  <a:lnTo>
                    <a:pt x="5130139" y="82105"/>
                  </a:lnTo>
                  <a:lnTo>
                    <a:pt x="5120475" y="78689"/>
                  </a:lnTo>
                  <a:lnTo>
                    <a:pt x="5112245" y="79057"/>
                  </a:lnTo>
                  <a:lnTo>
                    <a:pt x="5112639" y="83540"/>
                  </a:lnTo>
                  <a:lnTo>
                    <a:pt x="5121922" y="84531"/>
                  </a:lnTo>
                  <a:lnTo>
                    <a:pt x="5127930" y="89839"/>
                  </a:lnTo>
                  <a:lnTo>
                    <a:pt x="5133378" y="95897"/>
                  </a:lnTo>
                  <a:lnTo>
                    <a:pt x="5140960" y="99098"/>
                  </a:lnTo>
                  <a:lnTo>
                    <a:pt x="5141214" y="92544"/>
                  </a:lnTo>
                  <a:lnTo>
                    <a:pt x="5144046" y="86969"/>
                  </a:lnTo>
                  <a:lnTo>
                    <a:pt x="5145468" y="82461"/>
                  </a:lnTo>
                  <a:close/>
                </a:path>
                <a:path w="6485890" h="146050">
                  <a:moveTo>
                    <a:pt x="5191468" y="90271"/>
                  </a:moveTo>
                  <a:lnTo>
                    <a:pt x="5191226" y="81038"/>
                  </a:lnTo>
                  <a:lnTo>
                    <a:pt x="5189512" y="73634"/>
                  </a:lnTo>
                  <a:lnTo>
                    <a:pt x="5184762" y="70192"/>
                  </a:lnTo>
                  <a:lnTo>
                    <a:pt x="5179072" y="78663"/>
                  </a:lnTo>
                  <a:lnTo>
                    <a:pt x="5169179" y="80962"/>
                  </a:lnTo>
                  <a:lnTo>
                    <a:pt x="5158879" y="82677"/>
                  </a:lnTo>
                  <a:lnTo>
                    <a:pt x="5152009" y="89382"/>
                  </a:lnTo>
                  <a:lnTo>
                    <a:pt x="5159337" y="89331"/>
                  </a:lnTo>
                  <a:lnTo>
                    <a:pt x="5165890" y="99974"/>
                  </a:lnTo>
                  <a:lnTo>
                    <a:pt x="5173269" y="99847"/>
                  </a:lnTo>
                  <a:lnTo>
                    <a:pt x="5176164" y="94957"/>
                  </a:lnTo>
                  <a:lnTo>
                    <a:pt x="5175212" y="90817"/>
                  </a:lnTo>
                  <a:lnTo>
                    <a:pt x="5174285" y="87477"/>
                  </a:lnTo>
                  <a:lnTo>
                    <a:pt x="5177231" y="85013"/>
                  </a:lnTo>
                  <a:lnTo>
                    <a:pt x="5182044" y="86664"/>
                  </a:lnTo>
                  <a:lnTo>
                    <a:pt x="5183924" y="92227"/>
                  </a:lnTo>
                  <a:lnTo>
                    <a:pt x="5191468" y="90271"/>
                  </a:lnTo>
                  <a:close/>
                </a:path>
                <a:path w="6485890" h="146050">
                  <a:moveTo>
                    <a:pt x="5335435" y="85039"/>
                  </a:moveTo>
                  <a:lnTo>
                    <a:pt x="5332552" y="80759"/>
                  </a:lnTo>
                  <a:lnTo>
                    <a:pt x="5328209" y="78562"/>
                  </a:lnTo>
                  <a:lnTo>
                    <a:pt x="5327828" y="87058"/>
                  </a:lnTo>
                  <a:lnTo>
                    <a:pt x="5330698" y="91389"/>
                  </a:lnTo>
                  <a:lnTo>
                    <a:pt x="5335016" y="93586"/>
                  </a:lnTo>
                  <a:lnTo>
                    <a:pt x="5335435" y="85039"/>
                  </a:lnTo>
                  <a:close/>
                </a:path>
                <a:path w="6485890" h="146050">
                  <a:moveTo>
                    <a:pt x="5407291" y="75311"/>
                  </a:moveTo>
                  <a:lnTo>
                    <a:pt x="5404472" y="76441"/>
                  </a:lnTo>
                  <a:lnTo>
                    <a:pt x="5400192" y="75260"/>
                  </a:lnTo>
                  <a:lnTo>
                    <a:pt x="5399964" y="80213"/>
                  </a:lnTo>
                  <a:lnTo>
                    <a:pt x="5402783" y="79095"/>
                  </a:lnTo>
                  <a:lnTo>
                    <a:pt x="5407076" y="80213"/>
                  </a:lnTo>
                  <a:lnTo>
                    <a:pt x="5407291" y="75311"/>
                  </a:lnTo>
                  <a:close/>
                </a:path>
                <a:path w="6485890" h="146050">
                  <a:moveTo>
                    <a:pt x="5421642" y="75641"/>
                  </a:moveTo>
                  <a:lnTo>
                    <a:pt x="5418798" y="76771"/>
                  </a:lnTo>
                  <a:lnTo>
                    <a:pt x="5414556" y="75590"/>
                  </a:lnTo>
                  <a:lnTo>
                    <a:pt x="5414302" y="80543"/>
                  </a:lnTo>
                  <a:lnTo>
                    <a:pt x="5417134" y="79425"/>
                  </a:lnTo>
                  <a:lnTo>
                    <a:pt x="5421401" y="80543"/>
                  </a:lnTo>
                  <a:lnTo>
                    <a:pt x="5421642" y="75641"/>
                  </a:lnTo>
                  <a:close/>
                </a:path>
                <a:path w="6485890" h="146050">
                  <a:moveTo>
                    <a:pt x="5471909" y="76796"/>
                  </a:moveTo>
                  <a:lnTo>
                    <a:pt x="5465026" y="77127"/>
                  </a:lnTo>
                  <a:lnTo>
                    <a:pt x="5457101" y="75933"/>
                  </a:lnTo>
                  <a:lnTo>
                    <a:pt x="5450268" y="76288"/>
                  </a:lnTo>
                  <a:lnTo>
                    <a:pt x="5446611" y="81267"/>
                  </a:lnTo>
                  <a:lnTo>
                    <a:pt x="5452478" y="85534"/>
                  </a:lnTo>
                  <a:lnTo>
                    <a:pt x="5460835" y="87071"/>
                  </a:lnTo>
                  <a:lnTo>
                    <a:pt x="5468417" y="84594"/>
                  </a:lnTo>
                  <a:lnTo>
                    <a:pt x="5471909" y="76796"/>
                  </a:lnTo>
                  <a:close/>
                </a:path>
                <a:path w="6485890" h="146050">
                  <a:moveTo>
                    <a:pt x="5518353" y="77673"/>
                  </a:moveTo>
                  <a:lnTo>
                    <a:pt x="5511647" y="78219"/>
                  </a:lnTo>
                  <a:lnTo>
                    <a:pt x="5506301" y="80797"/>
                  </a:lnTo>
                  <a:lnTo>
                    <a:pt x="5503811" y="87376"/>
                  </a:lnTo>
                  <a:lnTo>
                    <a:pt x="5514670" y="87807"/>
                  </a:lnTo>
                  <a:lnTo>
                    <a:pt x="5518328" y="85394"/>
                  </a:lnTo>
                  <a:lnTo>
                    <a:pt x="5518353" y="77673"/>
                  </a:lnTo>
                  <a:close/>
                </a:path>
                <a:path w="6485890" h="146050">
                  <a:moveTo>
                    <a:pt x="5612904" y="81927"/>
                  </a:moveTo>
                  <a:lnTo>
                    <a:pt x="5611152" y="79349"/>
                  </a:lnTo>
                  <a:lnTo>
                    <a:pt x="5610161" y="77965"/>
                  </a:lnTo>
                  <a:lnTo>
                    <a:pt x="5605627" y="81749"/>
                  </a:lnTo>
                  <a:lnTo>
                    <a:pt x="5607469" y="84340"/>
                  </a:lnTo>
                  <a:lnTo>
                    <a:pt x="5608409" y="85763"/>
                  </a:lnTo>
                  <a:lnTo>
                    <a:pt x="5612904" y="81927"/>
                  </a:lnTo>
                  <a:close/>
                </a:path>
                <a:path w="6485890" h="146050">
                  <a:moveTo>
                    <a:pt x="5666473" y="82892"/>
                  </a:moveTo>
                  <a:lnTo>
                    <a:pt x="5664682" y="80314"/>
                  </a:lnTo>
                  <a:lnTo>
                    <a:pt x="5663743" y="78930"/>
                  </a:lnTo>
                  <a:lnTo>
                    <a:pt x="5659247" y="82715"/>
                  </a:lnTo>
                  <a:lnTo>
                    <a:pt x="5661037" y="85305"/>
                  </a:lnTo>
                  <a:lnTo>
                    <a:pt x="5661965" y="86715"/>
                  </a:lnTo>
                  <a:lnTo>
                    <a:pt x="5666473" y="82892"/>
                  </a:lnTo>
                  <a:close/>
                </a:path>
                <a:path w="6485890" h="146050">
                  <a:moveTo>
                    <a:pt x="5828550" y="103174"/>
                  </a:moveTo>
                  <a:lnTo>
                    <a:pt x="5827865" y="96824"/>
                  </a:lnTo>
                  <a:lnTo>
                    <a:pt x="5817997" y="96583"/>
                  </a:lnTo>
                  <a:lnTo>
                    <a:pt x="5817819" y="102971"/>
                  </a:lnTo>
                  <a:lnTo>
                    <a:pt x="5821400" y="103035"/>
                  </a:lnTo>
                  <a:lnTo>
                    <a:pt x="5828550" y="103174"/>
                  </a:lnTo>
                  <a:close/>
                </a:path>
                <a:path w="6485890" h="146050">
                  <a:moveTo>
                    <a:pt x="5932462" y="85128"/>
                  </a:moveTo>
                  <a:lnTo>
                    <a:pt x="5926340" y="84797"/>
                  </a:lnTo>
                  <a:lnTo>
                    <a:pt x="5923140" y="88798"/>
                  </a:lnTo>
                  <a:lnTo>
                    <a:pt x="5921565" y="94881"/>
                  </a:lnTo>
                  <a:lnTo>
                    <a:pt x="5927674" y="95300"/>
                  </a:lnTo>
                  <a:lnTo>
                    <a:pt x="5930887" y="91465"/>
                  </a:lnTo>
                  <a:lnTo>
                    <a:pt x="5932462" y="85128"/>
                  </a:lnTo>
                  <a:close/>
                </a:path>
                <a:path w="6485890" h="146050">
                  <a:moveTo>
                    <a:pt x="6049619" y="101739"/>
                  </a:moveTo>
                  <a:lnTo>
                    <a:pt x="6021260" y="101447"/>
                  </a:lnTo>
                  <a:lnTo>
                    <a:pt x="6019330" y="106337"/>
                  </a:lnTo>
                  <a:lnTo>
                    <a:pt x="6014301" y="106705"/>
                  </a:lnTo>
                  <a:lnTo>
                    <a:pt x="6010021" y="108140"/>
                  </a:lnTo>
                  <a:lnTo>
                    <a:pt x="6010338" y="116243"/>
                  </a:lnTo>
                  <a:lnTo>
                    <a:pt x="6019939" y="116090"/>
                  </a:lnTo>
                  <a:lnTo>
                    <a:pt x="6027445" y="112941"/>
                  </a:lnTo>
                  <a:lnTo>
                    <a:pt x="6034405" y="109016"/>
                  </a:lnTo>
                  <a:lnTo>
                    <a:pt x="6042431" y="106591"/>
                  </a:lnTo>
                  <a:lnTo>
                    <a:pt x="6045225" y="105587"/>
                  </a:lnTo>
                  <a:lnTo>
                    <a:pt x="6049454" y="106578"/>
                  </a:lnTo>
                  <a:lnTo>
                    <a:pt x="6049619" y="101739"/>
                  </a:lnTo>
                  <a:close/>
                </a:path>
                <a:path w="6485890" h="146050">
                  <a:moveTo>
                    <a:pt x="6062103" y="104508"/>
                  </a:moveTo>
                  <a:lnTo>
                    <a:pt x="6060300" y="101866"/>
                  </a:lnTo>
                  <a:lnTo>
                    <a:pt x="6059309" y="100457"/>
                  </a:lnTo>
                  <a:lnTo>
                    <a:pt x="6054890" y="104140"/>
                  </a:lnTo>
                  <a:lnTo>
                    <a:pt x="6056706" y="106756"/>
                  </a:lnTo>
                  <a:lnTo>
                    <a:pt x="6057633" y="108178"/>
                  </a:lnTo>
                  <a:lnTo>
                    <a:pt x="6062103" y="104508"/>
                  </a:lnTo>
                  <a:close/>
                </a:path>
                <a:path w="6485890" h="146050">
                  <a:moveTo>
                    <a:pt x="6294412" y="104305"/>
                  </a:moveTo>
                  <a:lnTo>
                    <a:pt x="6288303" y="103124"/>
                  </a:lnTo>
                  <a:lnTo>
                    <a:pt x="6285230" y="106311"/>
                  </a:lnTo>
                  <a:lnTo>
                    <a:pt x="6283185" y="110959"/>
                  </a:lnTo>
                  <a:lnTo>
                    <a:pt x="6280137" y="114160"/>
                  </a:lnTo>
                  <a:lnTo>
                    <a:pt x="6276670" y="107454"/>
                  </a:lnTo>
                  <a:lnTo>
                    <a:pt x="6274587" y="99517"/>
                  </a:lnTo>
                  <a:lnTo>
                    <a:pt x="6274447" y="98971"/>
                  </a:lnTo>
                  <a:lnTo>
                    <a:pt x="6269736" y="94132"/>
                  </a:lnTo>
                  <a:lnTo>
                    <a:pt x="6264453" y="99161"/>
                  </a:lnTo>
                  <a:lnTo>
                    <a:pt x="6262382" y="99250"/>
                  </a:lnTo>
                  <a:lnTo>
                    <a:pt x="6262382" y="118884"/>
                  </a:lnTo>
                  <a:lnTo>
                    <a:pt x="6262217" y="123825"/>
                  </a:lnTo>
                  <a:lnTo>
                    <a:pt x="6258026" y="122694"/>
                  </a:lnTo>
                  <a:lnTo>
                    <a:pt x="6255207" y="123926"/>
                  </a:lnTo>
                  <a:lnTo>
                    <a:pt x="6255372" y="119011"/>
                  </a:lnTo>
                  <a:lnTo>
                    <a:pt x="6259627" y="120053"/>
                  </a:lnTo>
                  <a:lnTo>
                    <a:pt x="6262078" y="119011"/>
                  </a:lnTo>
                  <a:lnTo>
                    <a:pt x="6262382" y="118884"/>
                  </a:lnTo>
                  <a:lnTo>
                    <a:pt x="6262382" y="99250"/>
                  </a:lnTo>
                  <a:lnTo>
                    <a:pt x="6255893" y="99517"/>
                  </a:lnTo>
                  <a:lnTo>
                    <a:pt x="6246266" y="98323"/>
                  </a:lnTo>
                  <a:lnTo>
                    <a:pt x="6237744" y="98704"/>
                  </a:lnTo>
                  <a:lnTo>
                    <a:pt x="6234912" y="103162"/>
                  </a:lnTo>
                  <a:lnTo>
                    <a:pt x="6233769" y="109969"/>
                  </a:lnTo>
                  <a:lnTo>
                    <a:pt x="6233960" y="118592"/>
                  </a:lnTo>
                  <a:lnTo>
                    <a:pt x="6229858" y="117830"/>
                  </a:lnTo>
                  <a:lnTo>
                    <a:pt x="6227597" y="119735"/>
                  </a:lnTo>
                  <a:lnTo>
                    <a:pt x="6226848" y="123634"/>
                  </a:lnTo>
                  <a:lnTo>
                    <a:pt x="6237465" y="123748"/>
                  </a:lnTo>
                  <a:lnTo>
                    <a:pt x="6240069" y="118846"/>
                  </a:lnTo>
                  <a:lnTo>
                    <a:pt x="6241504" y="118592"/>
                  </a:lnTo>
                  <a:lnTo>
                    <a:pt x="6246330" y="117767"/>
                  </a:lnTo>
                  <a:lnTo>
                    <a:pt x="6251702" y="120929"/>
                  </a:lnTo>
                  <a:lnTo>
                    <a:pt x="6251600" y="128778"/>
                  </a:lnTo>
                  <a:lnTo>
                    <a:pt x="6259271" y="128409"/>
                  </a:lnTo>
                  <a:lnTo>
                    <a:pt x="6268021" y="129565"/>
                  </a:lnTo>
                  <a:lnTo>
                    <a:pt x="6275667" y="129184"/>
                  </a:lnTo>
                  <a:lnTo>
                    <a:pt x="6276352" y="128409"/>
                  </a:lnTo>
                  <a:lnTo>
                    <a:pt x="6279464" y="124866"/>
                  </a:lnTo>
                  <a:lnTo>
                    <a:pt x="6280048" y="124193"/>
                  </a:lnTo>
                  <a:lnTo>
                    <a:pt x="6275019" y="124587"/>
                  </a:lnTo>
                  <a:lnTo>
                    <a:pt x="6269990" y="124866"/>
                  </a:lnTo>
                  <a:lnTo>
                    <a:pt x="6269914" y="123926"/>
                  </a:lnTo>
                  <a:lnTo>
                    <a:pt x="6269482" y="118960"/>
                  </a:lnTo>
                  <a:lnTo>
                    <a:pt x="6278664" y="119570"/>
                  </a:lnTo>
                  <a:lnTo>
                    <a:pt x="6280734" y="118960"/>
                  </a:lnTo>
                  <a:lnTo>
                    <a:pt x="6280975" y="118884"/>
                  </a:lnTo>
                  <a:lnTo>
                    <a:pt x="6284747" y="117767"/>
                  </a:lnTo>
                  <a:lnTo>
                    <a:pt x="6285966" y="117411"/>
                  </a:lnTo>
                  <a:lnTo>
                    <a:pt x="6289357" y="114160"/>
                  </a:lnTo>
                  <a:lnTo>
                    <a:pt x="6291250" y="112344"/>
                  </a:lnTo>
                  <a:lnTo>
                    <a:pt x="6294412" y="104305"/>
                  </a:lnTo>
                  <a:close/>
                </a:path>
                <a:path w="6485890" h="146050">
                  <a:moveTo>
                    <a:pt x="6319456" y="110883"/>
                  </a:moveTo>
                  <a:lnTo>
                    <a:pt x="6315786" y="104533"/>
                  </a:lnTo>
                  <a:lnTo>
                    <a:pt x="6312992" y="107175"/>
                  </a:lnTo>
                  <a:lnTo>
                    <a:pt x="6306871" y="105562"/>
                  </a:lnTo>
                  <a:lnTo>
                    <a:pt x="6300736" y="105892"/>
                  </a:lnTo>
                  <a:lnTo>
                    <a:pt x="6297904" y="114338"/>
                  </a:lnTo>
                  <a:lnTo>
                    <a:pt x="6305664" y="115036"/>
                  </a:lnTo>
                  <a:lnTo>
                    <a:pt x="6314465" y="114134"/>
                  </a:lnTo>
                  <a:lnTo>
                    <a:pt x="6319456" y="110883"/>
                  </a:lnTo>
                  <a:close/>
                </a:path>
                <a:path w="6485890" h="146050">
                  <a:moveTo>
                    <a:pt x="6328219" y="107302"/>
                  </a:moveTo>
                  <a:lnTo>
                    <a:pt x="6325425" y="103225"/>
                  </a:lnTo>
                  <a:lnTo>
                    <a:pt x="6321006" y="106921"/>
                  </a:lnTo>
                  <a:lnTo>
                    <a:pt x="6322822" y="109537"/>
                  </a:lnTo>
                  <a:lnTo>
                    <a:pt x="6323724" y="110972"/>
                  </a:lnTo>
                  <a:lnTo>
                    <a:pt x="6328219" y="107302"/>
                  </a:lnTo>
                  <a:close/>
                </a:path>
                <a:path w="6485890" h="146050">
                  <a:moveTo>
                    <a:pt x="6485826" y="126199"/>
                  </a:moveTo>
                  <a:lnTo>
                    <a:pt x="6478816" y="121196"/>
                  </a:lnTo>
                  <a:lnTo>
                    <a:pt x="6457366" y="121323"/>
                  </a:lnTo>
                  <a:lnTo>
                    <a:pt x="6450546" y="115912"/>
                  </a:lnTo>
                  <a:lnTo>
                    <a:pt x="6456350" y="116255"/>
                  </a:lnTo>
                  <a:lnTo>
                    <a:pt x="6463690" y="115925"/>
                  </a:lnTo>
                  <a:lnTo>
                    <a:pt x="6468008" y="114350"/>
                  </a:lnTo>
                  <a:lnTo>
                    <a:pt x="6464744" y="110998"/>
                  </a:lnTo>
                  <a:lnTo>
                    <a:pt x="6453899" y="110617"/>
                  </a:lnTo>
                  <a:lnTo>
                    <a:pt x="6444678" y="112585"/>
                  </a:lnTo>
                  <a:lnTo>
                    <a:pt x="6436614" y="116154"/>
                  </a:lnTo>
                  <a:lnTo>
                    <a:pt x="6429184" y="120611"/>
                  </a:lnTo>
                  <a:lnTo>
                    <a:pt x="6430264" y="112699"/>
                  </a:lnTo>
                  <a:lnTo>
                    <a:pt x="6425882" y="112014"/>
                  </a:lnTo>
                  <a:lnTo>
                    <a:pt x="6425743" y="105664"/>
                  </a:lnTo>
                  <a:lnTo>
                    <a:pt x="6415214" y="109461"/>
                  </a:lnTo>
                  <a:lnTo>
                    <a:pt x="6405143" y="113931"/>
                  </a:lnTo>
                  <a:lnTo>
                    <a:pt x="6394691" y="117881"/>
                  </a:lnTo>
                  <a:lnTo>
                    <a:pt x="6383045" y="120129"/>
                  </a:lnTo>
                  <a:lnTo>
                    <a:pt x="6385725" y="132689"/>
                  </a:lnTo>
                  <a:lnTo>
                    <a:pt x="6391808" y="133400"/>
                  </a:lnTo>
                  <a:lnTo>
                    <a:pt x="6399708" y="128828"/>
                  </a:lnTo>
                  <a:lnTo>
                    <a:pt x="6407848" y="125526"/>
                  </a:lnTo>
                  <a:lnTo>
                    <a:pt x="6407251" y="131127"/>
                  </a:lnTo>
                  <a:lnTo>
                    <a:pt x="6408547" y="134442"/>
                  </a:lnTo>
                  <a:lnTo>
                    <a:pt x="6411354" y="135458"/>
                  </a:lnTo>
                  <a:lnTo>
                    <a:pt x="6416002" y="127000"/>
                  </a:lnTo>
                  <a:lnTo>
                    <a:pt x="6425247" y="125120"/>
                  </a:lnTo>
                  <a:lnTo>
                    <a:pt x="6436423" y="126034"/>
                  </a:lnTo>
                  <a:lnTo>
                    <a:pt x="6446914" y="125945"/>
                  </a:lnTo>
                  <a:lnTo>
                    <a:pt x="6448869" y="132588"/>
                  </a:lnTo>
                  <a:lnTo>
                    <a:pt x="6448476" y="138912"/>
                  </a:lnTo>
                  <a:lnTo>
                    <a:pt x="6449936" y="143725"/>
                  </a:lnTo>
                  <a:lnTo>
                    <a:pt x="6457442" y="145834"/>
                  </a:lnTo>
                  <a:lnTo>
                    <a:pt x="6458445" y="137833"/>
                  </a:lnTo>
                  <a:lnTo>
                    <a:pt x="6454089" y="137325"/>
                  </a:lnTo>
                  <a:lnTo>
                    <a:pt x="6453962" y="130898"/>
                  </a:lnTo>
                  <a:lnTo>
                    <a:pt x="6459677" y="132321"/>
                  </a:lnTo>
                  <a:lnTo>
                    <a:pt x="6460122" y="126199"/>
                  </a:lnTo>
                  <a:lnTo>
                    <a:pt x="6464630" y="126123"/>
                  </a:lnTo>
                  <a:lnTo>
                    <a:pt x="6471806" y="125171"/>
                  </a:lnTo>
                  <a:lnTo>
                    <a:pt x="6477813" y="128676"/>
                  </a:lnTo>
                  <a:lnTo>
                    <a:pt x="6482524" y="130924"/>
                  </a:lnTo>
                  <a:lnTo>
                    <a:pt x="6485826" y="12619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26922" y="3072561"/>
              <a:ext cx="7499350" cy="119380"/>
            </a:xfrm>
            <a:custGeom>
              <a:avLst/>
              <a:gdLst/>
              <a:ahLst/>
              <a:cxnLst/>
              <a:rect l="l" t="t" r="r" b="b"/>
              <a:pathLst>
                <a:path w="7499350" h="119380">
                  <a:moveTo>
                    <a:pt x="7785" y="40195"/>
                  </a:moveTo>
                  <a:lnTo>
                    <a:pt x="7378" y="35140"/>
                  </a:lnTo>
                  <a:lnTo>
                    <a:pt x="571" y="34328"/>
                  </a:lnTo>
                  <a:lnTo>
                    <a:pt x="0" y="40640"/>
                  </a:lnTo>
                  <a:lnTo>
                    <a:pt x="1270" y="46532"/>
                  </a:lnTo>
                  <a:lnTo>
                    <a:pt x="4584" y="43472"/>
                  </a:lnTo>
                  <a:lnTo>
                    <a:pt x="7785" y="40195"/>
                  </a:lnTo>
                  <a:close/>
                </a:path>
                <a:path w="7499350" h="119380">
                  <a:moveTo>
                    <a:pt x="25488" y="41757"/>
                  </a:moveTo>
                  <a:lnTo>
                    <a:pt x="23329" y="39306"/>
                  </a:lnTo>
                  <a:lnTo>
                    <a:pt x="22123" y="37973"/>
                  </a:lnTo>
                  <a:lnTo>
                    <a:pt x="17614" y="42100"/>
                  </a:lnTo>
                  <a:lnTo>
                    <a:pt x="19812" y="44437"/>
                  </a:lnTo>
                  <a:lnTo>
                    <a:pt x="20904" y="45720"/>
                  </a:lnTo>
                  <a:lnTo>
                    <a:pt x="25488" y="41757"/>
                  </a:lnTo>
                  <a:close/>
                </a:path>
                <a:path w="7499350" h="119380">
                  <a:moveTo>
                    <a:pt x="248285" y="31521"/>
                  </a:moveTo>
                  <a:lnTo>
                    <a:pt x="242277" y="32308"/>
                  </a:lnTo>
                  <a:lnTo>
                    <a:pt x="234873" y="31686"/>
                  </a:lnTo>
                  <a:lnTo>
                    <a:pt x="237185" y="42151"/>
                  </a:lnTo>
                  <a:lnTo>
                    <a:pt x="243852" y="42049"/>
                  </a:lnTo>
                  <a:lnTo>
                    <a:pt x="246900" y="37744"/>
                  </a:lnTo>
                  <a:lnTo>
                    <a:pt x="248285" y="31521"/>
                  </a:lnTo>
                  <a:close/>
                </a:path>
                <a:path w="7499350" h="119380">
                  <a:moveTo>
                    <a:pt x="310819" y="53682"/>
                  </a:moveTo>
                  <a:lnTo>
                    <a:pt x="310362" y="43802"/>
                  </a:lnTo>
                  <a:lnTo>
                    <a:pt x="306527" y="43929"/>
                  </a:lnTo>
                  <a:lnTo>
                    <a:pt x="305638" y="39979"/>
                  </a:lnTo>
                  <a:lnTo>
                    <a:pt x="302501" y="39027"/>
                  </a:lnTo>
                  <a:lnTo>
                    <a:pt x="300621" y="43827"/>
                  </a:lnTo>
                  <a:lnTo>
                    <a:pt x="296557" y="45974"/>
                  </a:lnTo>
                  <a:lnTo>
                    <a:pt x="292811" y="48463"/>
                  </a:lnTo>
                  <a:lnTo>
                    <a:pt x="291871" y="54305"/>
                  </a:lnTo>
                  <a:lnTo>
                    <a:pt x="310819" y="53682"/>
                  </a:lnTo>
                  <a:close/>
                </a:path>
                <a:path w="7499350" h="119380">
                  <a:moveTo>
                    <a:pt x="348030" y="37528"/>
                  </a:moveTo>
                  <a:lnTo>
                    <a:pt x="345389" y="30391"/>
                  </a:lnTo>
                  <a:lnTo>
                    <a:pt x="343522" y="38277"/>
                  </a:lnTo>
                  <a:lnTo>
                    <a:pt x="348030" y="37528"/>
                  </a:lnTo>
                  <a:close/>
                </a:path>
                <a:path w="7499350" h="119380">
                  <a:moveTo>
                    <a:pt x="359486" y="45618"/>
                  </a:moveTo>
                  <a:lnTo>
                    <a:pt x="359448" y="37160"/>
                  </a:lnTo>
                  <a:lnTo>
                    <a:pt x="355650" y="37274"/>
                  </a:lnTo>
                  <a:lnTo>
                    <a:pt x="348030" y="37528"/>
                  </a:lnTo>
                  <a:lnTo>
                    <a:pt x="348195" y="40932"/>
                  </a:lnTo>
                  <a:lnTo>
                    <a:pt x="348259" y="42557"/>
                  </a:lnTo>
                  <a:lnTo>
                    <a:pt x="353669" y="42964"/>
                  </a:lnTo>
                  <a:lnTo>
                    <a:pt x="357479" y="45770"/>
                  </a:lnTo>
                  <a:lnTo>
                    <a:pt x="359486" y="45618"/>
                  </a:lnTo>
                  <a:close/>
                </a:path>
                <a:path w="7499350" h="119380">
                  <a:moveTo>
                    <a:pt x="371271" y="35826"/>
                  </a:moveTo>
                  <a:lnTo>
                    <a:pt x="370357" y="26809"/>
                  </a:lnTo>
                  <a:lnTo>
                    <a:pt x="363880" y="26936"/>
                  </a:lnTo>
                  <a:lnTo>
                    <a:pt x="360743" y="30861"/>
                  </a:lnTo>
                  <a:lnTo>
                    <a:pt x="359448" y="37160"/>
                  </a:lnTo>
                  <a:lnTo>
                    <a:pt x="367093" y="38569"/>
                  </a:lnTo>
                  <a:lnTo>
                    <a:pt x="371271" y="35826"/>
                  </a:lnTo>
                  <a:close/>
                </a:path>
                <a:path w="7499350" h="119380">
                  <a:moveTo>
                    <a:pt x="373113" y="44297"/>
                  </a:moveTo>
                  <a:lnTo>
                    <a:pt x="371017" y="41808"/>
                  </a:lnTo>
                  <a:lnTo>
                    <a:pt x="369900" y="40424"/>
                  </a:lnTo>
                  <a:lnTo>
                    <a:pt x="365417" y="44323"/>
                  </a:lnTo>
                  <a:lnTo>
                    <a:pt x="367474" y="46977"/>
                  </a:lnTo>
                  <a:lnTo>
                    <a:pt x="368566" y="48234"/>
                  </a:lnTo>
                  <a:lnTo>
                    <a:pt x="373113" y="44297"/>
                  </a:lnTo>
                  <a:close/>
                </a:path>
                <a:path w="7499350" h="119380">
                  <a:moveTo>
                    <a:pt x="427139" y="20027"/>
                  </a:moveTo>
                  <a:lnTo>
                    <a:pt x="419658" y="21577"/>
                  </a:lnTo>
                  <a:lnTo>
                    <a:pt x="412394" y="23418"/>
                  </a:lnTo>
                  <a:lnTo>
                    <a:pt x="405968" y="26289"/>
                  </a:lnTo>
                  <a:lnTo>
                    <a:pt x="400989" y="30911"/>
                  </a:lnTo>
                  <a:lnTo>
                    <a:pt x="409575" y="30721"/>
                  </a:lnTo>
                  <a:lnTo>
                    <a:pt x="418084" y="30391"/>
                  </a:lnTo>
                  <a:lnTo>
                    <a:pt x="424573" y="27597"/>
                  </a:lnTo>
                  <a:lnTo>
                    <a:pt x="427139" y="20027"/>
                  </a:lnTo>
                  <a:close/>
                </a:path>
                <a:path w="7499350" h="119380">
                  <a:moveTo>
                    <a:pt x="439293" y="39573"/>
                  </a:moveTo>
                  <a:lnTo>
                    <a:pt x="435114" y="40157"/>
                  </a:lnTo>
                  <a:lnTo>
                    <a:pt x="433120" y="32473"/>
                  </a:lnTo>
                  <a:lnTo>
                    <a:pt x="431723" y="39814"/>
                  </a:lnTo>
                  <a:lnTo>
                    <a:pt x="431990" y="44881"/>
                  </a:lnTo>
                  <a:lnTo>
                    <a:pt x="438619" y="45948"/>
                  </a:lnTo>
                  <a:lnTo>
                    <a:pt x="439293" y="39573"/>
                  </a:lnTo>
                  <a:close/>
                </a:path>
                <a:path w="7499350" h="119380">
                  <a:moveTo>
                    <a:pt x="474560" y="15989"/>
                  </a:moveTo>
                  <a:lnTo>
                    <a:pt x="472478" y="13487"/>
                  </a:lnTo>
                  <a:lnTo>
                    <a:pt x="471360" y="12331"/>
                  </a:lnTo>
                  <a:lnTo>
                    <a:pt x="466813" y="16141"/>
                  </a:lnTo>
                  <a:lnTo>
                    <a:pt x="468858" y="18681"/>
                  </a:lnTo>
                  <a:lnTo>
                    <a:pt x="469976" y="20066"/>
                  </a:lnTo>
                  <a:lnTo>
                    <a:pt x="474560" y="15989"/>
                  </a:lnTo>
                  <a:close/>
                </a:path>
                <a:path w="7499350" h="119380">
                  <a:moveTo>
                    <a:pt x="522211" y="21856"/>
                  </a:moveTo>
                  <a:lnTo>
                    <a:pt x="491845" y="22847"/>
                  </a:lnTo>
                  <a:lnTo>
                    <a:pt x="486638" y="21488"/>
                  </a:lnTo>
                  <a:lnTo>
                    <a:pt x="484301" y="16103"/>
                  </a:lnTo>
                  <a:lnTo>
                    <a:pt x="476491" y="18415"/>
                  </a:lnTo>
                  <a:lnTo>
                    <a:pt x="474510" y="25488"/>
                  </a:lnTo>
                  <a:lnTo>
                    <a:pt x="471716" y="31584"/>
                  </a:lnTo>
                  <a:lnTo>
                    <a:pt x="468706" y="37439"/>
                  </a:lnTo>
                  <a:lnTo>
                    <a:pt x="466039" y="43764"/>
                  </a:lnTo>
                  <a:lnTo>
                    <a:pt x="471703" y="43548"/>
                  </a:lnTo>
                  <a:lnTo>
                    <a:pt x="474535" y="39852"/>
                  </a:lnTo>
                  <a:lnTo>
                    <a:pt x="476821" y="35483"/>
                  </a:lnTo>
                  <a:lnTo>
                    <a:pt x="480834" y="33197"/>
                  </a:lnTo>
                  <a:lnTo>
                    <a:pt x="486067" y="37109"/>
                  </a:lnTo>
                  <a:lnTo>
                    <a:pt x="489267" y="34175"/>
                  </a:lnTo>
                  <a:lnTo>
                    <a:pt x="492950" y="29375"/>
                  </a:lnTo>
                  <a:lnTo>
                    <a:pt x="499630" y="27698"/>
                  </a:lnTo>
                  <a:lnTo>
                    <a:pt x="511022" y="27330"/>
                  </a:lnTo>
                  <a:lnTo>
                    <a:pt x="515442" y="26352"/>
                  </a:lnTo>
                  <a:lnTo>
                    <a:pt x="521817" y="27762"/>
                  </a:lnTo>
                  <a:lnTo>
                    <a:pt x="522211" y="21856"/>
                  </a:lnTo>
                  <a:close/>
                </a:path>
                <a:path w="7499350" h="119380">
                  <a:moveTo>
                    <a:pt x="681786" y="21831"/>
                  </a:moveTo>
                  <a:lnTo>
                    <a:pt x="668172" y="21844"/>
                  </a:lnTo>
                  <a:lnTo>
                    <a:pt x="655574" y="23088"/>
                  </a:lnTo>
                  <a:lnTo>
                    <a:pt x="644766" y="26543"/>
                  </a:lnTo>
                  <a:lnTo>
                    <a:pt x="636549" y="33197"/>
                  </a:lnTo>
                  <a:lnTo>
                    <a:pt x="622274" y="33959"/>
                  </a:lnTo>
                  <a:lnTo>
                    <a:pt x="609612" y="31165"/>
                  </a:lnTo>
                  <a:lnTo>
                    <a:pt x="599071" y="31013"/>
                  </a:lnTo>
                  <a:lnTo>
                    <a:pt x="591172" y="39725"/>
                  </a:lnTo>
                  <a:lnTo>
                    <a:pt x="601027" y="41808"/>
                  </a:lnTo>
                  <a:lnTo>
                    <a:pt x="614019" y="39966"/>
                  </a:lnTo>
                  <a:lnTo>
                    <a:pt x="628878" y="37579"/>
                  </a:lnTo>
                  <a:lnTo>
                    <a:pt x="644283" y="38011"/>
                  </a:lnTo>
                  <a:lnTo>
                    <a:pt x="651421" y="35471"/>
                  </a:lnTo>
                  <a:lnTo>
                    <a:pt x="653440" y="26898"/>
                  </a:lnTo>
                  <a:lnTo>
                    <a:pt x="662940" y="27317"/>
                  </a:lnTo>
                  <a:lnTo>
                    <a:pt x="667994" y="31000"/>
                  </a:lnTo>
                  <a:lnTo>
                    <a:pt x="674230" y="31762"/>
                  </a:lnTo>
                  <a:lnTo>
                    <a:pt x="679526" y="28917"/>
                  </a:lnTo>
                  <a:lnTo>
                    <a:pt x="681786" y="21831"/>
                  </a:lnTo>
                  <a:close/>
                </a:path>
                <a:path w="7499350" h="119380">
                  <a:moveTo>
                    <a:pt x="2064753" y="6108"/>
                  </a:moveTo>
                  <a:lnTo>
                    <a:pt x="2061083" y="6070"/>
                  </a:lnTo>
                  <a:lnTo>
                    <a:pt x="2061705" y="11772"/>
                  </a:lnTo>
                  <a:lnTo>
                    <a:pt x="2064715" y="8826"/>
                  </a:lnTo>
                  <a:lnTo>
                    <a:pt x="2064753" y="6108"/>
                  </a:lnTo>
                  <a:close/>
                </a:path>
                <a:path w="7499350" h="119380">
                  <a:moveTo>
                    <a:pt x="2070150" y="3149"/>
                  </a:moveTo>
                  <a:lnTo>
                    <a:pt x="2064461" y="0"/>
                  </a:lnTo>
                  <a:lnTo>
                    <a:pt x="2064753" y="6108"/>
                  </a:lnTo>
                  <a:lnTo>
                    <a:pt x="2070150" y="3149"/>
                  </a:lnTo>
                  <a:close/>
                </a:path>
                <a:path w="7499350" h="119380">
                  <a:moveTo>
                    <a:pt x="2270734" y="18313"/>
                  </a:moveTo>
                  <a:lnTo>
                    <a:pt x="2266518" y="19151"/>
                  </a:lnTo>
                  <a:lnTo>
                    <a:pt x="2268588" y="23317"/>
                  </a:lnTo>
                  <a:lnTo>
                    <a:pt x="2270671" y="23190"/>
                  </a:lnTo>
                  <a:lnTo>
                    <a:pt x="2270683" y="21526"/>
                  </a:lnTo>
                  <a:lnTo>
                    <a:pt x="2270722" y="19913"/>
                  </a:lnTo>
                  <a:lnTo>
                    <a:pt x="2270734" y="18313"/>
                  </a:lnTo>
                  <a:close/>
                </a:path>
                <a:path w="7499350" h="119380">
                  <a:moveTo>
                    <a:pt x="2559875" y="28181"/>
                  </a:moveTo>
                  <a:lnTo>
                    <a:pt x="2557767" y="20904"/>
                  </a:lnTo>
                  <a:lnTo>
                    <a:pt x="2555405" y="28689"/>
                  </a:lnTo>
                  <a:lnTo>
                    <a:pt x="2559875" y="28181"/>
                  </a:lnTo>
                  <a:close/>
                </a:path>
                <a:path w="7499350" h="119380">
                  <a:moveTo>
                    <a:pt x="2574417" y="33451"/>
                  </a:moveTo>
                  <a:lnTo>
                    <a:pt x="2573794" y="27813"/>
                  </a:lnTo>
                  <a:lnTo>
                    <a:pt x="2570772" y="30518"/>
                  </a:lnTo>
                  <a:lnTo>
                    <a:pt x="2570708" y="33388"/>
                  </a:lnTo>
                  <a:lnTo>
                    <a:pt x="2574417" y="33451"/>
                  </a:lnTo>
                  <a:close/>
                </a:path>
                <a:path w="7499350" h="119380">
                  <a:moveTo>
                    <a:pt x="2744813" y="29095"/>
                  </a:moveTo>
                  <a:lnTo>
                    <a:pt x="2742996" y="26479"/>
                  </a:lnTo>
                  <a:lnTo>
                    <a:pt x="2742082" y="24930"/>
                  </a:lnTo>
                  <a:lnTo>
                    <a:pt x="2737383" y="28689"/>
                  </a:lnTo>
                  <a:lnTo>
                    <a:pt x="2739250" y="31280"/>
                  </a:lnTo>
                  <a:lnTo>
                    <a:pt x="2740202" y="32677"/>
                  </a:lnTo>
                  <a:lnTo>
                    <a:pt x="2744813" y="29095"/>
                  </a:lnTo>
                  <a:close/>
                </a:path>
                <a:path w="7499350" h="119380">
                  <a:moveTo>
                    <a:pt x="2757373" y="36614"/>
                  </a:moveTo>
                  <a:lnTo>
                    <a:pt x="2751023" y="35191"/>
                  </a:lnTo>
                  <a:lnTo>
                    <a:pt x="2750032" y="41554"/>
                  </a:lnTo>
                  <a:lnTo>
                    <a:pt x="2750604" y="47548"/>
                  </a:lnTo>
                  <a:lnTo>
                    <a:pt x="2754020" y="44640"/>
                  </a:lnTo>
                  <a:lnTo>
                    <a:pt x="2757322" y="41681"/>
                  </a:lnTo>
                  <a:lnTo>
                    <a:pt x="2757373" y="36614"/>
                  </a:lnTo>
                  <a:close/>
                </a:path>
                <a:path w="7499350" h="119380">
                  <a:moveTo>
                    <a:pt x="2781554" y="24688"/>
                  </a:moveTo>
                  <a:lnTo>
                    <a:pt x="2779738" y="21983"/>
                  </a:lnTo>
                  <a:lnTo>
                    <a:pt x="2778747" y="20701"/>
                  </a:lnTo>
                  <a:lnTo>
                    <a:pt x="2774150" y="24396"/>
                  </a:lnTo>
                  <a:lnTo>
                    <a:pt x="2775978" y="27038"/>
                  </a:lnTo>
                  <a:lnTo>
                    <a:pt x="2776944" y="28448"/>
                  </a:lnTo>
                  <a:lnTo>
                    <a:pt x="2781554" y="24688"/>
                  </a:lnTo>
                  <a:close/>
                </a:path>
                <a:path w="7499350" h="119380">
                  <a:moveTo>
                    <a:pt x="2884652" y="59067"/>
                  </a:moveTo>
                  <a:lnTo>
                    <a:pt x="2883331" y="57226"/>
                  </a:lnTo>
                  <a:lnTo>
                    <a:pt x="2881147" y="54190"/>
                  </a:lnTo>
                  <a:lnTo>
                    <a:pt x="2878671" y="57226"/>
                  </a:lnTo>
                  <a:lnTo>
                    <a:pt x="2876042" y="52146"/>
                  </a:lnTo>
                  <a:lnTo>
                    <a:pt x="2875127" y="44335"/>
                  </a:lnTo>
                  <a:lnTo>
                    <a:pt x="2877820" y="39154"/>
                  </a:lnTo>
                  <a:lnTo>
                    <a:pt x="2871914" y="39674"/>
                  </a:lnTo>
                  <a:lnTo>
                    <a:pt x="2868282" y="43459"/>
                  </a:lnTo>
                  <a:lnTo>
                    <a:pt x="2866580" y="50025"/>
                  </a:lnTo>
                  <a:lnTo>
                    <a:pt x="2866428" y="58813"/>
                  </a:lnTo>
                  <a:lnTo>
                    <a:pt x="2860649" y="64795"/>
                  </a:lnTo>
                  <a:lnTo>
                    <a:pt x="2860649" y="76327"/>
                  </a:lnTo>
                  <a:lnTo>
                    <a:pt x="2856026" y="79971"/>
                  </a:lnTo>
                  <a:lnTo>
                    <a:pt x="2853271" y="75958"/>
                  </a:lnTo>
                  <a:lnTo>
                    <a:pt x="2857830" y="72224"/>
                  </a:lnTo>
                  <a:lnTo>
                    <a:pt x="2858820" y="73634"/>
                  </a:lnTo>
                  <a:lnTo>
                    <a:pt x="2860649" y="76327"/>
                  </a:lnTo>
                  <a:lnTo>
                    <a:pt x="2860649" y="64795"/>
                  </a:lnTo>
                  <a:lnTo>
                    <a:pt x="2859646" y="65824"/>
                  </a:lnTo>
                  <a:lnTo>
                    <a:pt x="2851048" y="70231"/>
                  </a:lnTo>
                  <a:lnTo>
                    <a:pt x="2842717" y="75006"/>
                  </a:lnTo>
                  <a:lnTo>
                    <a:pt x="2836722" y="83159"/>
                  </a:lnTo>
                  <a:lnTo>
                    <a:pt x="2845016" y="81915"/>
                  </a:lnTo>
                  <a:lnTo>
                    <a:pt x="2850388" y="84594"/>
                  </a:lnTo>
                  <a:lnTo>
                    <a:pt x="2851023" y="93421"/>
                  </a:lnTo>
                  <a:lnTo>
                    <a:pt x="2846870" y="92557"/>
                  </a:lnTo>
                  <a:lnTo>
                    <a:pt x="2844546" y="94335"/>
                  </a:lnTo>
                  <a:lnTo>
                    <a:pt x="2843657" y="98374"/>
                  </a:lnTo>
                  <a:lnTo>
                    <a:pt x="2854223" y="98209"/>
                  </a:lnTo>
                  <a:lnTo>
                    <a:pt x="2861500" y="96748"/>
                  </a:lnTo>
                  <a:lnTo>
                    <a:pt x="2867101" y="97472"/>
                  </a:lnTo>
                  <a:lnTo>
                    <a:pt x="2872676" y="103886"/>
                  </a:lnTo>
                  <a:lnTo>
                    <a:pt x="2873781" y="96748"/>
                  </a:lnTo>
                  <a:lnTo>
                    <a:pt x="2873933" y="95796"/>
                  </a:lnTo>
                  <a:lnTo>
                    <a:pt x="2869501" y="95237"/>
                  </a:lnTo>
                  <a:lnTo>
                    <a:pt x="2869463" y="93421"/>
                  </a:lnTo>
                  <a:lnTo>
                    <a:pt x="2869387" y="88963"/>
                  </a:lnTo>
                  <a:lnTo>
                    <a:pt x="2877058" y="86309"/>
                  </a:lnTo>
                  <a:lnTo>
                    <a:pt x="2877261" y="81915"/>
                  </a:lnTo>
                  <a:lnTo>
                    <a:pt x="2877286" y="81292"/>
                  </a:lnTo>
                  <a:lnTo>
                    <a:pt x="2876588" y="79971"/>
                  </a:lnTo>
                  <a:lnTo>
                    <a:pt x="2873362" y="73964"/>
                  </a:lnTo>
                  <a:lnTo>
                    <a:pt x="2875851" y="72224"/>
                  </a:lnTo>
                  <a:lnTo>
                    <a:pt x="2877769" y="70891"/>
                  </a:lnTo>
                  <a:lnTo>
                    <a:pt x="2882531" y="65290"/>
                  </a:lnTo>
                  <a:lnTo>
                    <a:pt x="2884652" y="59067"/>
                  </a:lnTo>
                  <a:close/>
                </a:path>
                <a:path w="7499350" h="119380">
                  <a:moveTo>
                    <a:pt x="3041980" y="37820"/>
                  </a:moveTo>
                  <a:lnTo>
                    <a:pt x="3037687" y="38468"/>
                  </a:lnTo>
                  <a:lnTo>
                    <a:pt x="3031667" y="36703"/>
                  </a:lnTo>
                  <a:lnTo>
                    <a:pt x="3030956" y="42595"/>
                  </a:lnTo>
                  <a:lnTo>
                    <a:pt x="3035249" y="41859"/>
                  </a:lnTo>
                  <a:lnTo>
                    <a:pt x="3041231" y="43599"/>
                  </a:lnTo>
                  <a:lnTo>
                    <a:pt x="3041980" y="37820"/>
                  </a:lnTo>
                  <a:close/>
                </a:path>
                <a:path w="7499350" h="119380">
                  <a:moveTo>
                    <a:pt x="3069539" y="31102"/>
                  </a:moveTo>
                  <a:lnTo>
                    <a:pt x="3067710" y="28397"/>
                  </a:lnTo>
                  <a:lnTo>
                    <a:pt x="3066770" y="27114"/>
                  </a:lnTo>
                  <a:lnTo>
                    <a:pt x="3062147" y="30772"/>
                  </a:lnTo>
                  <a:lnTo>
                    <a:pt x="3063951" y="33439"/>
                  </a:lnTo>
                  <a:lnTo>
                    <a:pt x="3064916" y="34848"/>
                  </a:lnTo>
                  <a:lnTo>
                    <a:pt x="3069539" y="31102"/>
                  </a:lnTo>
                  <a:close/>
                </a:path>
                <a:path w="7499350" h="119380">
                  <a:moveTo>
                    <a:pt x="3071164" y="43116"/>
                  </a:moveTo>
                  <a:lnTo>
                    <a:pt x="3069450" y="35890"/>
                  </a:lnTo>
                  <a:lnTo>
                    <a:pt x="3067329" y="43408"/>
                  </a:lnTo>
                  <a:lnTo>
                    <a:pt x="3063532" y="43522"/>
                  </a:lnTo>
                  <a:lnTo>
                    <a:pt x="3064319" y="49771"/>
                  </a:lnTo>
                  <a:lnTo>
                    <a:pt x="3070860" y="48552"/>
                  </a:lnTo>
                  <a:lnTo>
                    <a:pt x="3071164" y="43116"/>
                  </a:lnTo>
                  <a:close/>
                </a:path>
                <a:path w="7499350" h="119380">
                  <a:moveTo>
                    <a:pt x="3218967" y="34467"/>
                  </a:moveTo>
                  <a:lnTo>
                    <a:pt x="3217164" y="31737"/>
                  </a:lnTo>
                  <a:lnTo>
                    <a:pt x="3216173" y="30454"/>
                  </a:lnTo>
                  <a:lnTo>
                    <a:pt x="3211601" y="34112"/>
                  </a:lnTo>
                  <a:lnTo>
                    <a:pt x="3213404" y="36779"/>
                  </a:lnTo>
                  <a:lnTo>
                    <a:pt x="3214357" y="38188"/>
                  </a:lnTo>
                  <a:lnTo>
                    <a:pt x="3218967" y="34467"/>
                  </a:lnTo>
                  <a:close/>
                </a:path>
                <a:path w="7499350" h="119380">
                  <a:moveTo>
                    <a:pt x="3237369" y="29845"/>
                  </a:moveTo>
                  <a:lnTo>
                    <a:pt x="3235566" y="27241"/>
                  </a:lnTo>
                  <a:lnTo>
                    <a:pt x="3234525" y="25819"/>
                  </a:lnTo>
                  <a:lnTo>
                    <a:pt x="3229940" y="29578"/>
                  </a:lnTo>
                  <a:lnTo>
                    <a:pt x="3231743" y="32080"/>
                  </a:lnTo>
                  <a:lnTo>
                    <a:pt x="3232747" y="33439"/>
                  </a:lnTo>
                  <a:lnTo>
                    <a:pt x="3237369" y="29845"/>
                  </a:lnTo>
                  <a:close/>
                </a:path>
                <a:path w="7499350" h="119380">
                  <a:moveTo>
                    <a:pt x="3900741" y="44780"/>
                  </a:moveTo>
                  <a:lnTo>
                    <a:pt x="3896791" y="38760"/>
                  </a:lnTo>
                  <a:lnTo>
                    <a:pt x="3895585" y="46570"/>
                  </a:lnTo>
                  <a:lnTo>
                    <a:pt x="3888714" y="42062"/>
                  </a:lnTo>
                  <a:lnTo>
                    <a:pt x="3885882" y="38468"/>
                  </a:lnTo>
                  <a:lnTo>
                    <a:pt x="3886949" y="48221"/>
                  </a:lnTo>
                  <a:lnTo>
                    <a:pt x="3894683" y="49136"/>
                  </a:lnTo>
                  <a:lnTo>
                    <a:pt x="3900741" y="44780"/>
                  </a:lnTo>
                  <a:close/>
                </a:path>
                <a:path w="7499350" h="119380">
                  <a:moveTo>
                    <a:pt x="3967251" y="43192"/>
                  </a:moveTo>
                  <a:lnTo>
                    <a:pt x="3965435" y="40563"/>
                  </a:lnTo>
                  <a:lnTo>
                    <a:pt x="3964533" y="39344"/>
                  </a:lnTo>
                  <a:lnTo>
                    <a:pt x="3959910" y="42887"/>
                  </a:lnTo>
                  <a:lnTo>
                    <a:pt x="3961701" y="45529"/>
                  </a:lnTo>
                  <a:lnTo>
                    <a:pt x="3962679" y="46990"/>
                  </a:lnTo>
                  <a:lnTo>
                    <a:pt x="3967251" y="43192"/>
                  </a:lnTo>
                  <a:close/>
                </a:path>
                <a:path w="7499350" h="119380">
                  <a:moveTo>
                    <a:pt x="4212806" y="64833"/>
                  </a:moveTo>
                  <a:lnTo>
                    <a:pt x="4211002" y="62191"/>
                  </a:lnTo>
                  <a:lnTo>
                    <a:pt x="4210012" y="60667"/>
                  </a:lnTo>
                  <a:lnTo>
                    <a:pt x="4205452" y="64376"/>
                  </a:lnTo>
                  <a:lnTo>
                    <a:pt x="4207256" y="66979"/>
                  </a:lnTo>
                  <a:lnTo>
                    <a:pt x="4208208" y="68376"/>
                  </a:lnTo>
                  <a:lnTo>
                    <a:pt x="4212806" y="64833"/>
                  </a:lnTo>
                  <a:close/>
                </a:path>
                <a:path w="7499350" h="119380">
                  <a:moveTo>
                    <a:pt x="4258043" y="63461"/>
                  </a:moveTo>
                  <a:lnTo>
                    <a:pt x="4249445" y="63766"/>
                  </a:lnTo>
                  <a:lnTo>
                    <a:pt x="4242143" y="62433"/>
                  </a:lnTo>
                  <a:lnTo>
                    <a:pt x="4235589" y="60134"/>
                  </a:lnTo>
                  <a:lnTo>
                    <a:pt x="4229239" y="57569"/>
                  </a:lnTo>
                  <a:lnTo>
                    <a:pt x="4227296" y="65976"/>
                  </a:lnTo>
                  <a:lnTo>
                    <a:pt x="4222940" y="62115"/>
                  </a:lnTo>
                  <a:lnTo>
                    <a:pt x="4218038" y="58381"/>
                  </a:lnTo>
                  <a:lnTo>
                    <a:pt x="4214495" y="67183"/>
                  </a:lnTo>
                  <a:lnTo>
                    <a:pt x="4218470" y="68351"/>
                  </a:lnTo>
                  <a:lnTo>
                    <a:pt x="4221391" y="77457"/>
                  </a:lnTo>
                  <a:lnTo>
                    <a:pt x="4233583" y="78359"/>
                  </a:lnTo>
                  <a:lnTo>
                    <a:pt x="4243768" y="76327"/>
                  </a:lnTo>
                  <a:lnTo>
                    <a:pt x="4251922" y="71348"/>
                  </a:lnTo>
                  <a:lnTo>
                    <a:pt x="4258043" y="63461"/>
                  </a:lnTo>
                  <a:close/>
                </a:path>
                <a:path w="7499350" h="119380">
                  <a:moveTo>
                    <a:pt x="4301134" y="74498"/>
                  </a:moveTo>
                  <a:lnTo>
                    <a:pt x="4298391" y="73431"/>
                  </a:lnTo>
                  <a:lnTo>
                    <a:pt x="4297083" y="70104"/>
                  </a:lnTo>
                  <a:lnTo>
                    <a:pt x="4297832" y="64503"/>
                  </a:lnTo>
                  <a:lnTo>
                    <a:pt x="4291508" y="64630"/>
                  </a:lnTo>
                  <a:lnTo>
                    <a:pt x="4286605" y="63093"/>
                  </a:lnTo>
                  <a:lnTo>
                    <a:pt x="4283468" y="59004"/>
                  </a:lnTo>
                  <a:lnTo>
                    <a:pt x="4281424" y="64223"/>
                  </a:lnTo>
                  <a:lnTo>
                    <a:pt x="4277423" y="69545"/>
                  </a:lnTo>
                  <a:lnTo>
                    <a:pt x="4275379" y="74587"/>
                  </a:lnTo>
                  <a:lnTo>
                    <a:pt x="4279290" y="78968"/>
                  </a:lnTo>
                  <a:lnTo>
                    <a:pt x="4281754" y="75742"/>
                  </a:lnTo>
                  <a:lnTo>
                    <a:pt x="4288726" y="78562"/>
                  </a:lnTo>
                  <a:lnTo>
                    <a:pt x="4296435" y="80479"/>
                  </a:lnTo>
                  <a:lnTo>
                    <a:pt x="4301134" y="74498"/>
                  </a:lnTo>
                  <a:close/>
                </a:path>
                <a:path w="7499350" h="119380">
                  <a:moveTo>
                    <a:pt x="4323804" y="71196"/>
                  </a:moveTo>
                  <a:lnTo>
                    <a:pt x="4319524" y="65087"/>
                  </a:lnTo>
                  <a:lnTo>
                    <a:pt x="4315892" y="69202"/>
                  </a:lnTo>
                  <a:lnTo>
                    <a:pt x="4308589" y="71069"/>
                  </a:lnTo>
                  <a:lnTo>
                    <a:pt x="4303928" y="73609"/>
                  </a:lnTo>
                  <a:lnTo>
                    <a:pt x="4308208" y="79743"/>
                  </a:lnTo>
                  <a:lnTo>
                    <a:pt x="4311828" y="75565"/>
                  </a:lnTo>
                  <a:lnTo>
                    <a:pt x="4319130" y="73698"/>
                  </a:lnTo>
                  <a:lnTo>
                    <a:pt x="4323804" y="71196"/>
                  </a:lnTo>
                  <a:close/>
                </a:path>
                <a:path w="7499350" h="119380">
                  <a:moveTo>
                    <a:pt x="4391736" y="71882"/>
                  </a:moveTo>
                  <a:lnTo>
                    <a:pt x="4389704" y="66408"/>
                  </a:lnTo>
                  <a:lnTo>
                    <a:pt x="4385272" y="66535"/>
                  </a:lnTo>
                  <a:lnTo>
                    <a:pt x="4380446" y="69253"/>
                  </a:lnTo>
                  <a:lnTo>
                    <a:pt x="4377283" y="71513"/>
                  </a:lnTo>
                  <a:lnTo>
                    <a:pt x="4375455" y="64223"/>
                  </a:lnTo>
                  <a:lnTo>
                    <a:pt x="4371962" y="59232"/>
                  </a:lnTo>
                  <a:lnTo>
                    <a:pt x="4366844" y="56311"/>
                  </a:lnTo>
                  <a:lnTo>
                    <a:pt x="4358995" y="61734"/>
                  </a:lnTo>
                  <a:lnTo>
                    <a:pt x="4349381" y="64528"/>
                  </a:lnTo>
                  <a:lnTo>
                    <a:pt x="4340199" y="67983"/>
                  </a:lnTo>
                  <a:lnTo>
                    <a:pt x="4333710" y="75374"/>
                  </a:lnTo>
                  <a:lnTo>
                    <a:pt x="4340911" y="75615"/>
                  </a:lnTo>
                  <a:lnTo>
                    <a:pt x="4344886" y="80010"/>
                  </a:lnTo>
                  <a:lnTo>
                    <a:pt x="4346740" y="87160"/>
                  </a:lnTo>
                  <a:lnTo>
                    <a:pt x="4347565" y="95656"/>
                  </a:lnTo>
                  <a:lnTo>
                    <a:pt x="4365676" y="96126"/>
                  </a:lnTo>
                  <a:lnTo>
                    <a:pt x="4367022" y="82524"/>
                  </a:lnTo>
                  <a:lnTo>
                    <a:pt x="4377004" y="81534"/>
                  </a:lnTo>
                  <a:lnTo>
                    <a:pt x="4387837" y="81775"/>
                  </a:lnTo>
                  <a:lnTo>
                    <a:pt x="4391736" y="71882"/>
                  </a:lnTo>
                  <a:close/>
                </a:path>
                <a:path w="7499350" h="119380">
                  <a:moveTo>
                    <a:pt x="4420997" y="62649"/>
                  </a:moveTo>
                  <a:lnTo>
                    <a:pt x="4413986" y="64604"/>
                  </a:lnTo>
                  <a:lnTo>
                    <a:pt x="4405300" y="64046"/>
                  </a:lnTo>
                  <a:lnTo>
                    <a:pt x="4406023" y="77266"/>
                  </a:lnTo>
                  <a:lnTo>
                    <a:pt x="4415066" y="78295"/>
                  </a:lnTo>
                  <a:lnTo>
                    <a:pt x="4417593" y="70002"/>
                  </a:lnTo>
                  <a:lnTo>
                    <a:pt x="4420997" y="62649"/>
                  </a:lnTo>
                  <a:close/>
                </a:path>
                <a:path w="7499350" h="119380">
                  <a:moveTo>
                    <a:pt x="4456823" y="68707"/>
                  </a:moveTo>
                  <a:lnTo>
                    <a:pt x="4450880" y="66446"/>
                  </a:lnTo>
                  <a:lnTo>
                    <a:pt x="4445736" y="64389"/>
                  </a:lnTo>
                  <a:lnTo>
                    <a:pt x="4441583" y="65595"/>
                  </a:lnTo>
                  <a:lnTo>
                    <a:pt x="4438675" y="73101"/>
                  </a:lnTo>
                  <a:lnTo>
                    <a:pt x="4443806" y="72821"/>
                  </a:lnTo>
                  <a:lnTo>
                    <a:pt x="4449877" y="73939"/>
                  </a:lnTo>
                  <a:lnTo>
                    <a:pt x="4454880" y="73533"/>
                  </a:lnTo>
                  <a:lnTo>
                    <a:pt x="4456823" y="68707"/>
                  </a:lnTo>
                  <a:close/>
                </a:path>
                <a:path w="7499350" h="119380">
                  <a:moveTo>
                    <a:pt x="4512907" y="72428"/>
                  </a:moveTo>
                  <a:lnTo>
                    <a:pt x="4507382" y="70053"/>
                  </a:lnTo>
                  <a:lnTo>
                    <a:pt x="4497222" y="69977"/>
                  </a:lnTo>
                  <a:lnTo>
                    <a:pt x="4489107" y="74422"/>
                  </a:lnTo>
                  <a:lnTo>
                    <a:pt x="4487088" y="77622"/>
                  </a:lnTo>
                  <a:lnTo>
                    <a:pt x="4492574" y="79514"/>
                  </a:lnTo>
                  <a:lnTo>
                    <a:pt x="4489843" y="78511"/>
                  </a:lnTo>
                  <a:lnTo>
                    <a:pt x="4504461" y="75260"/>
                  </a:lnTo>
                  <a:lnTo>
                    <a:pt x="4507179" y="74879"/>
                  </a:lnTo>
                  <a:lnTo>
                    <a:pt x="4512907" y="72428"/>
                  </a:lnTo>
                  <a:close/>
                </a:path>
                <a:path w="7499350" h="119380">
                  <a:moveTo>
                    <a:pt x="4546498" y="85966"/>
                  </a:moveTo>
                  <a:lnTo>
                    <a:pt x="4546193" y="76720"/>
                  </a:lnTo>
                  <a:lnTo>
                    <a:pt x="4545190" y="68427"/>
                  </a:lnTo>
                  <a:lnTo>
                    <a:pt x="4543247" y="61341"/>
                  </a:lnTo>
                  <a:lnTo>
                    <a:pt x="4540161" y="55753"/>
                  </a:lnTo>
                  <a:lnTo>
                    <a:pt x="4538815" y="64236"/>
                  </a:lnTo>
                  <a:lnTo>
                    <a:pt x="4533989" y="67525"/>
                  </a:lnTo>
                  <a:lnTo>
                    <a:pt x="4529353" y="71094"/>
                  </a:lnTo>
                  <a:lnTo>
                    <a:pt x="4528642" y="80454"/>
                  </a:lnTo>
                  <a:lnTo>
                    <a:pt x="4535094" y="78054"/>
                  </a:lnTo>
                  <a:lnTo>
                    <a:pt x="4538764" y="78422"/>
                  </a:lnTo>
                  <a:lnTo>
                    <a:pt x="4541825" y="81191"/>
                  </a:lnTo>
                  <a:lnTo>
                    <a:pt x="4546498" y="85966"/>
                  </a:lnTo>
                  <a:close/>
                </a:path>
                <a:path w="7499350" h="119380">
                  <a:moveTo>
                    <a:pt x="4577562" y="74396"/>
                  </a:moveTo>
                  <a:lnTo>
                    <a:pt x="4575734" y="71755"/>
                  </a:lnTo>
                  <a:lnTo>
                    <a:pt x="4574768" y="70205"/>
                  </a:lnTo>
                  <a:lnTo>
                    <a:pt x="4570222" y="73926"/>
                  </a:lnTo>
                  <a:lnTo>
                    <a:pt x="4571987" y="76542"/>
                  </a:lnTo>
                  <a:lnTo>
                    <a:pt x="4573016" y="77927"/>
                  </a:lnTo>
                  <a:lnTo>
                    <a:pt x="4577562" y="74396"/>
                  </a:lnTo>
                  <a:close/>
                </a:path>
                <a:path w="7499350" h="119380">
                  <a:moveTo>
                    <a:pt x="4648009" y="68503"/>
                  </a:moveTo>
                  <a:lnTo>
                    <a:pt x="4642878" y="66548"/>
                  </a:lnTo>
                  <a:lnTo>
                    <a:pt x="4642078" y="62357"/>
                  </a:lnTo>
                  <a:lnTo>
                    <a:pt x="4637138" y="68211"/>
                  </a:lnTo>
                  <a:lnTo>
                    <a:pt x="4631702" y="68046"/>
                  </a:lnTo>
                  <a:lnTo>
                    <a:pt x="4626203" y="67792"/>
                  </a:lnTo>
                  <a:lnTo>
                    <a:pt x="4622495" y="70154"/>
                  </a:lnTo>
                  <a:lnTo>
                    <a:pt x="4622457" y="77838"/>
                  </a:lnTo>
                  <a:lnTo>
                    <a:pt x="4630394" y="77812"/>
                  </a:lnTo>
                  <a:lnTo>
                    <a:pt x="4637367" y="76339"/>
                  </a:lnTo>
                  <a:lnTo>
                    <a:pt x="4643285" y="73279"/>
                  </a:lnTo>
                  <a:lnTo>
                    <a:pt x="4648009" y="68503"/>
                  </a:lnTo>
                  <a:close/>
                </a:path>
                <a:path w="7499350" h="119380">
                  <a:moveTo>
                    <a:pt x="4720183" y="65443"/>
                  </a:moveTo>
                  <a:lnTo>
                    <a:pt x="4713440" y="67322"/>
                  </a:lnTo>
                  <a:lnTo>
                    <a:pt x="4708525" y="72047"/>
                  </a:lnTo>
                  <a:lnTo>
                    <a:pt x="4706594" y="78371"/>
                  </a:lnTo>
                  <a:lnTo>
                    <a:pt x="4708830" y="85090"/>
                  </a:lnTo>
                  <a:lnTo>
                    <a:pt x="4714672" y="84620"/>
                  </a:lnTo>
                  <a:lnTo>
                    <a:pt x="4718291" y="80848"/>
                  </a:lnTo>
                  <a:lnTo>
                    <a:pt x="4720018" y="74282"/>
                  </a:lnTo>
                  <a:lnTo>
                    <a:pt x="4720183" y="65443"/>
                  </a:lnTo>
                  <a:close/>
                </a:path>
                <a:path w="7499350" h="119380">
                  <a:moveTo>
                    <a:pt x="4940008" y="71107"/>
                  </a:moveTo>
                  <a:lnTo>
                    <a:pt x="4937214" y="72136"/>
                  </a:lnTo>
                  <a:lnTo>
                    <a:pt x="4932921" y="71094"/>
                  </a:lnTo>
                  <a:lnTo>
                    <a:pt x="4932705" y="75844"/>
                  </a:lnTo>
                  <a:lnTo>
                    <a:pt x="4935512" y="74853"/>
                  </a:lnTo>
                  <a:lnTo>
                    <a:pt x="4939830" y="75933"/>
                  </a:lnTo>
                  <a:lnTo>
                    <a:pt x="4940008" y="71107"/>
                  </a:lnTo>
                  <a:close/>
                </a:path>
                <a:path w="7499350" h="119380">
                  <a:moveTo>
                    <a:pt x="4958016" y="71564"/>
                  </a:moveTo>
                  <a:lnTo>
                    <a:pt x="4950866" y="71386"/>
                  </a:lnTo>
                  <a:lnTo>
                    <a:pt x="4943729" y="72580"/>
                  </a:lnTo>
                  <a:lnTo>
                    <a:pt x="4947209" y="76034"/>
                  </a:lnTo>
                  <a:lnTo>
                    <a:pt x="4954295" y="77203"/>
                  </a:lnTo>
                  <a:lnTo>
                    <a:pt x="4958016" y="71564"/>
                  </a:lnTo>
                  <a:close/>
                </a:path>
                <a:path w="7499350" h="119380">
                  <a:moveTo>
                    <a:pt x="5036591" y="88290"/>
                  </a:moveTo>
                  <a:lnTo>
                    <a:pt x="5032514" y="82461"/>
                  </a:lnTo>
                  <a:lnTo>
                    <a:pt x="5024094" y="82334"/>
                  </a:lnTo>
                  <a:lnTo>
                    <a:pt x="5015166" y="82918"/>
                  </a:lnTo>
                  <a:lnTo>
                    <a:pt x="5016043" y="92671"/>
                  </a:lnTo>
                  <a:lnTo>
                    <a:pt x="5010035" y="92532"/>
                  </a:lnTo>
                  <a:lnTo>
                    <a:pt x="5007572" y="97701"/>
                  </a:lnTo>
                  <a:lnTo>
                    <a:pt x="5016551" y="97828"/>
                  </a:lnTo>
                  <a:lnTo>
                    <a:pt x="5025733" y="98298"/>
                  </a:lnTo>
                  <a:lnTo>
                    <a:pt x="5033086" y="96113"/>
                  </a:lnTo>
                  <a:lnTo>
                    <a:pt x="5036591" y="88290"/>
                  </a:lnTo>
                  <a:close/>
                </a:path>
                <a:path w="7499350" h="119380">
                  <a:moveTo>
                    <a:pt x="5101425" y="79768"/>
                  </a:moveTo>
                  <a:lnTo>
                    <a:pt x="5095240" y="78371"/>
                  </a:lnTo>
                  <a:lnTo>
                    <a:pt x="5094160" y="84721"/>
                  </a:lnTo>
                  <a:lnTo>
                    <a:pt x="5094770" y="90678"/>
                  </a:lnTo>
                  <a:lnTo>
                    <a:pt x="5098046" y="87833"/>
                  </a:lnTo>
                  <a:lnTo>
                    <a:pt x="5101336" y="84886"/>
                  </a:lnTo>
                  <a:lnTo>
                    <a:pt x="5101425" y="79768"/>
                  </a:lnTo>
                  <a:close/>
                </a:path>
                <a:path w="7499350" h="119380">
                  <a:moveTo>
                    <a:pt x="5155057" y="91008"/>
                  </a:moveTo>
                  <a:lnTo>
                    <a:pt x="5148669" y="88823"/>
                  </a:lnTo>
                  <a:lnTo>
                    <a:pt x="5142052" y="88188"/>
                  </a:lnTo>
                  <a:lnTo>
                    <a:pt x="5136502" y="91351"/>
                  </a:lnTo>
                  <a:lnTo>
                    <a:pt x="5133276" y="100584"/>
                  </a:lnTo>
                  <a:lnTo>
                    <a:pt x="5138839" y="98374"/>
                  </a:lnTo>
                  <a:lnTo>
                    <a:pt x="5145125" y="97205"/>
                  </a:lnTo>
                  <a:lnTo>
                    <a:pt x="5150929" y="95338"/>
                  </a:lnTo>
                  <a:lnTo>
                    <a:pt x="5155057" y="91008"/>
                  </a:lnTo>
                  <a:close/>
                </a:path>
                <a:path w="7499350" h="119380">
                  <a:moveTo>
                    <a:pt x="5176583" y="91503"/>
                  </a:moveTo>
                  <a:lnTo>
                    <a:pt x="5169459" y="91338"/>
                  </a:lnTo>
                  <a:lnTo>
                    <a:pt x="5162321" y="92583"/>
                  </a:lnTo>
                  <a:lnTo>
                    <a:pt x="5165788" y="96012"/>
                  </a:lnTo>
                  <a:lnTo>
                    <a:pt x="5172862" y="97142"/>
                  </a:lnTo>
                  <a:lnTo>
                    <a:pt x="5176583" y="91503"/>
                  </a:lnTo>
                  <a:close/>
                </a:path>
                <a:path w="7499350" h="119380">
                  <a:moveTo>
                    <a:pt x="5208892" y="92240"/>
                  </a:moveTo>
                  <a:lnTo>
                    <a:pt x="5206212" y="88265"/>
                  </a:lnTo>
                  <a:lnTo>
                    <a:pt x="5196764" y="88988"/>
                  </a:lnTo>
                  <a:lnTo>
                    <a:pt x="5190833" y="96837"/>
                  </a:lnTo>
                  <a:lnTo>
                    <a:pt x="5195494" y="100342"/>
                  </a:lnTo>
                  <a:lnTo>
                    <a:pt x="5201666" y="98526"/>
                  </a:lnTo>
                  <a:lnTo>
                    <a:pt x="5206924" y="94716"/>
                  </a:lnTo>
                  <a:lnTo>
                    <a:pt x="5208892" y="92240"/>
                  </a:lnTo>
                  <a:close/>
                </a:path>
                <a:path w="7499350" h="119380">
                  <a:moveTo>
                    <a:pt x="5226863" y="92659"/>
                  </a:moveTo>
                  <a:lnTo>
                    <a:pt x="5219687" y="92494"/>
                  </a:lnTo>
                  <a:lnTo>
                    <a:pt x="5212575" y="93738"/>
                  </a:lnTo>
                  <a:lnTo>
                    <a:pt x="5216029" y="97167"/>
                  </a:lnTo>
                  <a:lnTo>
                    <a:pt x="5223116" y="98298"/>
                  </a:lnTo>
                  <a:lnTo>
                    <a:pt x="5226863" y="92659"/>
                  </a:lnTo>
                  <a:close/>
                </a:path>
                <a:path w="7499350" h="119380">
                  <a:moveTo>
                    <a:pt x="5277104" y="93827"/>
                  </a:moveTo>
                  <a:lnTo>
                    <a:pt x="5265788" y="94107"/>
                  </a:lnTo>
                  <a:lnTo>
                    <a:pt x="5253355" y="92697"/>
                  </a:lnTo>
                  <a:lnTo>
                    <a:pt x="5242001" y="92862"/>
                  </a:lnTo>
                  <a:lnTo>
                    <a:pt x="5233924" y="97840"/>
                  </a:lnTo>
                  <a:lnTo>
                    <a:pt x="5238610" y="98044"/>
                  </a:lnTo>
                  <a:lnTo>
                    <a:pt x="5236972" y="106667"/>
                  </a:lnTo>
                  <a:lnTo>
                    <a:pt x="5240807" y="107911"/>
                  </a:lnTo>
                  <a:lnTo>
                    <a:pt x="5255171" y="108242"/>
                  </a:lnTo>
                  <a:lnTo>
                    <a:pt x="5262727" y="107657"/>
                  </a:lnTo>
                  <a:lnTo>
                    <a:pt x="5268925" y="105105"/>
                  </a:lnTo>
                  <a:lnTo>
                    <a:pt x="5273726" y="100520"/>
                  </a:lnTo>
                  <a:lnTo>
                    <a:pt x="5277104" y="93827"/>
                  </a:lnTo>
                  <a:close/>
                </a:path>
                <a:path w="7499350" h="119380">
                  <a:moveTo>
                    <a:pt x="5309413" y="94551"/>
                  </a:moveTo>
                  <a:lnTo>
                    <a:pt x="5304079" y="91782"/>
                  </a:lnTo>
                  <a:lnTo>
                    <a:pt x="5296243" y="93395"/>
                  </a:lnTo>
                  <a:lnTo>
                    <a:pt x="5287848" y="94195"/>
                  </a:lnTo>
                  <a:lnTo>
                    <a:pt x="5280825" y="89014"/>
                  </a:lnTo>
                  <a:lnTo>
                    <a:pt x="5283314" y="97993"/>
                  </a:lnTo>
                  <a:lnTo>
                    <a:pt x="5292877" y="100711"/>
                  </a:lnTo>
                  <a:lnTo>
                    <a:pt x="5303571" y="98958"/>
                  </a:lnTo>
                  <a:lnTo>
                    <a:pt x="5309413" y="94551"/>
                  </a:lnTo>
                  <a:close/>
                </a:path>
                <a:path w="7499350" h="119380">
                  <a:moveTo>
                    <a:pt x="5422938" y="79743"/>
                  </a:moveTo>
                  <a:lnTo>
                    <a:pt x="5421173" y="77139"/>
                  </a:lnTo>
                  <a:lnTo>
                    <a:pt x="5420182" y="75920"/>
                  </a:lnTo>
                  <a:lnTo>
                    <a:pt x="5415635" y="79463"/>
                  </a:lnTo>
                  <a:lnTo>
                    <a:pt x="5417439" y="82118"/>
                  </a:lnTo>
                  <a:lnTo>
                    <a:pt x="5418417" y="83553"/>
                  </a:lnTo>
                  <a:lnTo>
                    <a:pt x="5422938" y="79743"/>
                  </a:lnTo>
                  <a:close/>
                </a:path>
                <a:path w="7499350" h="119380">
                  <a:moveTo>
                    <a:pt x="5615698" y="98615"/>
                  </a:moveTo>
                  <a:lnTo>
                    <a:pt x="5613984" y="95999"/>
                  </a:lnTo>
                  <a:lnTo>
                    <a:pt x="5613019" y="94449"/>
                  </a:lnTo>
                  <a:lnTo>
                    <a:pt x="5608485" y="98209"/>
                  </a:lnTo>
                  <a:lnTo>
                    <a:pt x="5610301" y="100799"/>
                  </a:lnTo>
                  <a:lnTo>
                    <a:pt x="5611241" y="102196"/>
                  </a:lnTo>
                  <a:lnTo>
                    <a:pt x="5615698" y="98615"/>
                  </a:lnTo>
                  <a:close/>
                </a:path>
                <a:path w="7499350" h="119380">
                  <a:moveTo>
                    <a:pt x="5699633" y="97536"/>
                  </a:moveTo>
                  <a:lnTo>
                    <a:pt x="5695150" y="93649"/>
                  </a:lnTo>
                  <a:lnTo>
                    <a:pt x="5690032" y="93573"/>
                  </a:lnTo>
                  <a:lnTo>
                    <a:pt x="5685231" y="96621"/>
                  </a:lnTo>
                  <a:lnTo>
                    <a:pt x="5681700" y="102082"/>
                  </a:lnTo>
                  <a:lnTo>
                    <a:pt x="5687644" y="104254"/>
                  </a:lnTo>
                  <a:lnTo>
                    <a:pt x="5692787" y="106222"/>
                  </a:lnTo>
                  <a:lnTo>
                    <a:pt x="5696864" y="104990"/>
                  </a:lnTo>
                  <a:lnTo>
                    <a:pt x="5699633" y="97536"/>
                  </a:lnTo>
                  <a:close/>
                </a:path>
                <a:path w="7499350" h="119380">
                  <a:moveTo>
                    <a:pt x="5921400" y="86423"/>
                  </a:moveTo>
                  <a:lnTo>
                    <a:pt x="5918606" y="87579"/>
                  </a:lnTo>
                  <a:lnTo>
                    <a:pt x="5914352" y="86575"/>
                  </a:lnTo>
                  <a:lnTo>
                    <a:pt x="5914212" y="91363"/>
                  </a:lnTo>
                  <a:lnTo>
                    <a:pt x="5917019" y="90284"/>
                  </a:lnTo>
                  <a:lnTo>
                    <a:pt x="5921222" y="91338"/>
                  </a:lnTo>
                  <a:lnTo>
                    <a:pt x="5921400" y="86423"/>
                  </a:lnTo>
                  <a:close/>
                </a:path>
                <a:path w="7499350" h="119380">
                  <a:moveTo>
                    <a:pt x="6205588" y="99872"/>
                  </a:moveTo>
                  <a:lnTo>
                    <a:pt x="6202845" y="101041"/>
                  </a:lnTo>
                  <a:lnTo>
                    <a:pt x="6198616" y="99999"/>
                  </a:lnTo>
                  <a:lnTo>
                    <a:pt x="6198425" y="104914"/>
                  </a:lnTo>
                  <a:lnTo>
                    <a:pt x="6201181" y="103695"/>
                  </a:lnTo>
                  <a:lnTo>
                    <a:pt x="6205436" y="104800"/>
                  </a:lnTo>
                  <a:lnTo>
                    <a:pt x="6205588" y="99872"/>
                  </a:lnTo>
                  <a:close/>
                </a:path>
                <a:path w="7499350" h="119380">
                  <a:moveTo>
                    <a:pt x="6221628" y="102704"/>
                  </a:moveTo>
                  <a:lnTo>
                    <a:pt x="6219749" y="100012"/>
                  </a:lnTo>
                  <a:lnTo>
                    <a:pt x="6218821" y="98742"/>
                  </a:lnTo>
                  <a:lnTo>
                    <a:pt x="6214402" y="102450"/>
                  </a:lnTo>
                  <a:lnTo>
                    <a:pt x="6216193" y="105092"/>
                  </a:lnTo>
                  <a:lnTo>
                    <a:pt x="6217132" y="106489"/>
                  </a:lnTo>
                  <a:lnTo>
                    <a:pt x="6221628" y="102704"/>
                  </a:lnTo>
                  <a:close/>
                </a:path>
                <a:path w="7499350" h="119380">
                  <a:moveTo>
                    <a:pt x="6221742" y="92621"/>
                  </a:moveTo>
                  <a:lnTo>
                    <a:pt x="6219876" y="90043"/>
                  </a:lnTo>
                  <a:lnTo>
                    <a:pt x="6218948" y="88836"/>
                  </a:lnTo>
                  <a:lnTo>
                    <a:pt x="6214529" y="92456"/>
                  </a:lnTo>
                  <a:lnTo>
                    <a:pt x="6216320" y="95072"/>
                  </a:lnTo>
                  <a:lnTo>
                    <a:pt x="6217247" y="96494"/>
                  </a:lnTo>
                  <a:lnTo>
                    <a:pt x="6221742" y="92621"/>
                  </a:lnTo>
                  <a:close/>
                </a:path>
                <a:path w="7499350" h="119380">
                  <a:moveTo>
                    <a:pt x="6241796" y="104876"/>
                  </a:moveTo>
                  <a:lnTo>
                    <a:pt x="6237490" y="105321"/>
                  </a:lnTo>
                  <a:lnTo>
                    <a:pt x="6239573" y="112547"/>
                  </a:lnTo>
                  <a:lnTo>
                    <a:pt x="6241796" y="104876"/>
                  </a:lnTo>
                  <a:close/>
                </a:path>
                <a:path w="7499350" h="119380">
                  <a:moveTo>
                    <a:pt x="6320955" y="108788"/>
                  </a:moveTo>
                  <a:lnTo>
                    <a:pt x="6319126" y="106172"/>
                  </a:lnTo>
                  <a:lnTo>
                    <a:pt x="6318123" y="104635"/>
                  </a:lnTo>
                  <a:lnTo>
                    <a:pt x="6313729" y="108445"/>
                  </a:lnTo>
                  <a:lnTo>
                    <a:pt x="6315557" y="111023"/>
                  </a:lnTo>
                  <a:lnTo>
                    <a:pt x="6316485" y="112382"/>
                  </a:lnTo>
                  <a:lnTo>
                    <a:pt x="6320955" y="108788"/>
                  </a:lnTo>
                  <a:close/>
                </a:path>
                <a:path w="7499350" h="119380">
                  <a:moveTo>
                    <a:pt x="6343993" y="101333"/>
                  </a:moveTo>
                  <a:lnTo>
                    <a:pt x="6337109" y="101587"/>
                  </a:lnTo>
                  <a:lnTo>
                    <a:pt x="6329362" y="100609"/>
                  </a:lnTo>
                  <a:lnTo>
                    <a:pt x="6323584" y="102425"/>
                  </a:lnTo>
                  <a:lnTo>
                    <a:pt x="6322631" y="111112"/>
                  </a:lnTo>
                  <a:lnTo>
                    <a:pt x="6331763" y="110744"/>
                  </a:lnTo>
                  <a:lnTo>
                    <a:pt x="6339611" y="108483"/>
                  </a:lnTo>
                  <a:lnTo>
                    <a:pt x="6343993" y="101333"/>
                  </a:lnTo>
                  <a:close/>
                </a:path>
                <a:path w="7499350" h="119380">
                  <a:moveTo>
                    <a:pt x="6379438" y="111696"/>
                  </a:moveTo>
                  <a:lnTo>
                    <a:pt x="6375006" y="109626"/>
                  </a:lnTo>
                  <a:lnTo>
                    <a:pt x="6372212" y="105232"/>
                  </a:lnTo>
                  <a:lnTo>
                    <a:pt x="6372441" y="96710"/>
                  </a:lnTo>
                  <a:lnTo>
                    <a:pt x="6367132" y="97447"/>
                  </a:lnTo>
                  <a:lnTo>
                    <a:pt x="6359372" y="94805"/>
                  </a:lnTo>
                  <a:lnTo>
                    <a:pt x="6358229" y="101485"/>
                  </a:lnTo>
                  <a:lnTo>
                    <a:pt x="6360960" y="102704"/>
                  </a:lnTo>
                  <a:lnTo>
                    <a:pt x="6365214" y="101752"/>
                  </a:lnTo>
                  <a:lnTo>
                    <a:pt x="6365303" y="106654"/>
                  </a:lnTo>
                  <a:lnTo>
                    <a:pt x="6360922" y="107124"/>
                  </a:lnTo>
                  <a:lnTo>
                    <a:pt x="6356820" y="108026"/>
                  </a:lnTo>
                  <a:lnTo>
                    <a:pt x="6358102" y="116484"/>
                  </a:lnTo>
                  <a:lnTo>
                    <a:pt x="6364224" y="113487"/>
                  </a:lnTo>
                  <a:lnTo>
                    <a:pt x="6369545" y="115239"/>
                  </a:lnTo>
                  <a:lnTo>
                    <a:pt x="6374460" y="116408"/>
                  </a:lnTo>
                  <a:lnTo>
                    <a:pt x="6379438" y="111696"/>
                  </a:lnTo>
                  <a:close/>
                </a:path>
                <a:path w="7499350" h="119380">
                  <a:moveTo>
                    <a:pt x="6496342" y="112661"/>
                  </a:moveTo>
                  <a:lnTo>
                    <a:pt x="6495466" y="100076"/>
                  </a:lnTo>
                  <a:lnTo>
                    <a:pt x="6488150" y="93345"/>
                  </a:lnTo>
                  <a:lnTo>
                    <a:pt x="6478791" y="92544"/>
                  </a:lnTo>
                  <a:lnTo>
                    <a:pt x="6471767" y="97751"/>
                  </a:lnTo>
                  <a:lnTo>
                    <a:pt x="6477127" y="97688"/>
                  </a:lnTo>
                  <a:lnTo>
                    <a:pt x="6482512" y="97536"/>
                  </a:lnTo>
                  <a:lnTo>
                    <a:pt x="6486042" y="100012"/>
                  </a:lnTo>
                  <a:lnTo>
                    <a:pt x="6485826" y="107784"/>
                  </a:lnTo>
                  <a:lnTo>
                    <a:pt x="6488658" y="110363"/>
                  </a:lnTo>
                  <a:lnTo>
                    <a:pt x="6491541" y="112864"/>
                  </a:lnTo>
                  <a:lnTo>
                    <a:pt x="6496342" y="112661"/>
                  </a:lnTo>
                  <a:close/>
                </a:path>
                <a:path w="7499350" h="119380">
                  <a:moveTo>
                    <a:pt x="6510388" y="117690"/>
                  </a:moveTo>
                  <a:lnTo>
                    <a:pt x="6509715" y="109639"/>
                  </a:lnTo>
                  <a:lnTo>
                    <a:pt x="6507010" y="101485"/>
                  </a:lnTo>
                  <a:lnTo>
                    <a:pt x="6503378" y="97675"/>
                  </a:lnTo>
                  <a:lnTo>
                    <a:pt x="6499911" y="102666"/>
                  </a:lnTo>
                  <a:lnTo>
                    <a:pt x="6504165" y="103695"/>
                  </a:lnTo>
                  <a:lnTo>
                    <a:pt x="6502057" y="108292"/>
                  </a:lnTo>
                  <a:lnTo>
                    <a:pt x="6499860" y="112661"/>
                  </a:lnTo>
                  <a:lnTo>
                    <a:pt x="6504737" y="112522"/>
                  </a:lnTo>
                  <a:lnTo>
                    <a:pt x="6510388" y="117690"/>
                  </a:lnTo>
                  <a:close/>
                </a:path>
                <a:path w="7499350" h="119380">
                  <a:moveTo>
                    <a:pt x="6522821" y="100291"/>
                  </a:moveTo>
                  <a:lnTo>
                    <a:pt x="6521056" y="97751"/>
                  </a:lnTo>
                  <a:lnTo>
                    <a:pt x="6520053" y="96342"/>
                  </a:lnTo>
                  <a:lnTo>
                    <a:pt x="6515633" y="100203"/>
                  </a:lnTo>
                  <a:lnTo>
                    <a:pt x="6517475" y="102666"/>
                  </a:lnTo>
                  <a:lnTo>
                    <a:pt x="6518516" y="104000"/>
                  </a:lnTo>
                  <a:lnTo>
                    <a:pt x="6522821" y="100291"/>
                  </a:lnTo>
                  <a:close/>
                </a:path>
                <a:path w="7499350" h="119380">
                  <a:moveTo>
                    <a:pt x="6524561" y="107784"/>
                  </a:moveTo>
                  <a:lnTo>
                    <a:pt x="6520345" y="108546"/>
                  </a:lnTo>
                  <a:lnTo>
                    <a:pt x="6514541" y="106921"/>
                  </a:lnTo>
                  <a:lnTo>
                    <a:pt x="6513893" y="112661"/>
                  </a:lnTo>
                  <a:lnTo>
                    <a:pt x="6518059" y="111925"/>
                  </a:lnTo>
                  <a:lnTo>
                    <a:pt x="6523914" y="113588"/>
                  </a:lnTo>
                  <a:lnTo>
                    <a:pt x="6524561" y="107784"/>
                  </a:lnTo>
                  <a:close/>
                </a:path>
                <a:path w="7499350" h="119380">
                  <a:moveTo>
                    <a:pt x="6542138" y="104902"/>
                  </a:moveTo>
                  <a:lnTo>
                    <a:pt x="6539319" y="102069"/>
                  </a:lnTo>
                  <a:lnTo>
                    <a:pt x="6538633" y="107784"/>
                  </a:lnTo>
                  <a:lnTo>
                    <a:pt x="6538608" y="110528"/>
                  </a:lnTo>
                  <a:lnTo>
                    <a:pt x="6541440" y="113334"/>
                  </a:lnTo>
                  <a:lnTo>
                    <a:pt x="6542138" y="107784"/>
                  </a:lnTo>
                  <a:lnTo>
                    <a:pt x="6542138" y="104902"/>
                  </a:lnTo>
                  <a:close/>
                </a:path>
                <a:path w="7499350" h="119380">
                  <a:moveTo>
                    <a:pt x="6561531" y="100291"/>
                  </a:moveTo>
                  <a:lnTo>
                    <a:pt x="6559690" y="97739"/>
                  </a:lnTo>
                  <a:lnTo>
                    <a:pt x="6558801" y="96329"/>
                  </a:lnTo>
                  <a:lnTo>
                    <a:pt x="6554394" y="100177"/>
                  </a:lnTo>
                  <a:lnTo>
                    <a:pt x="6556184" y="102654"/>
                  </a:lnTo>
                  <a:lnTo>
                    <a:pt x="6557188" y="104000"/>
                  </a:lnTo>
                  <a:lnTo>
                    <a:pt x="6561531" y="100291"/>
                  </a:lnTo>
                  <a:close/>
                </a:path>
                <a:path w="7499350" h="119380">
                  <a:moveTo>
                    <a:pt x="6567043" y="118770"/>
                  </a:moveTo>
                  <a:lnTo>
                    <a:pt x="6566738" y="112649"/>
                  </a:lnTo>
                  <a:lnTo>
                    <a:pt x="6561633" y="115773"/>
                  </a:lnTo>
                  <a:lnTo>
                    <a:pt x="6567043" y="118770"/>
                  </a:lnTo>
                  <a:close/>
                </a:path>
                <a:path w="7499350" h="119380">
                  <a:moveTo>
                    <a:pt x="6619557" y="102654"/>
                  </a:moveTo>
                  <a:lnTo>
                    <a:pt x="6616801" y="103835"/>
                  </a:lnTo>
                  <a:lnTo>
                    <a:pt x="6612585" y="102844"/>
                  </a:lnTo>
                  <a:lnTo>
                    <a:pt x="6612509" y="107759"/>
                  </a:lnTo>
                  <a:lnTo>
                    <a:pt x="6615201" y="106502"/>
                  </a:lnTo>
                  <a:lnTo>
                    <a:pt x="6619430" y="107581"/>
                  </a:lnTo>
                  <a:lnTo>
                    <a:pt x="6619557" y="102654"/>
                  </a:lnTo>
                  <a:close/>
                </a:path>
                <a:path w="7499350" h="119380">
                  <a:moveTo>
                    <a:pt x="7498905" y="96380"/>
                  </a:moveTo>
                  <a:lnTo>
                    <a:pt x="7486015" y="92951"/>
                  </a:lnTo>
                  <a:lnTo>
                    <a:pt x="7473886" y="93065"/>
                  </a:lnTo>
                  <a:lnTo>
                    <a:pt x="7462329" y="93980"/>
                  </a:lnTo>
                  <a:lnTo>
                    <a:pt x="7451153" y="92913"/>
                  </a:lnTo>
                  <a:lnTo>
                    <a:pt x="7452169" y="101003"/>
                  </a:lnTo>
                  <a:lnTo>
                    <a:pt x="7457618" y="103365"/>
                  </a:lnTo>
                  <a:lnTo>
                    <a:pt x="7465022" y="102831"/>
                  </a:lnTo>
                  <a:lnTo>
                    <a:pt x="7471892" y="102196"/>
                  </a:lnTo>
                  <a:lnTo>
                    <a:pt x="7480541" y="102666"/>
                  </a:lnTo>
                  <a:lnTo>
                    <a:pt x="7488783" y="102565"/>
                  </a:lnTo>
                  <a:lnTo>
                    <a:pt x="7495349" y="100825"/>
                  </a:lnTo>
                  <a:lnTo>
                    <a:pt x="7498905" y="96380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9744" y="3111461"/>
              <a:ext cx="7332980" cy="114935"/>
            </a:xfrm>
            <a:custGeom>
              <a:avLst/>
              <a:gdLst/>
              <a:ahLst/>
              <a:cxnLst/>
              <a:rect l="l" t="t" r="r" b="b"/>
              <a:pathLst>
                <a:path w="7332980" h="114935">
                  <a:moveTo>
                    <a:pt x="12090" y="41109"/>
                  </a:moveTo>
                  <a:lnTo>
                    <a:pt x="7645" y="42227"/>
                  </a:lnTo>
                  <a:lnTo>
                    <a:pt x="1054" y="40995"/>
                  </a:lnTo>
                  <a:lnTo>
                    <a:pt x="838" y="46812"/>
                  </a:lnTo>
                  <a:lnTo>
                    <a:pt x="5321" y="45770"/>
                  </a:lnTo>
                  <a:lnTo>
                    <a:pt x="11798" y="47028"/>
                  </a:lnTo>
                  <a:lnTo>
                    <a:pt x="12090" y="41109"/>
                  </a:lnTo>
                  <a:close/>
                </a:path>
                <a:path w="7332980" h="114935">
                  <a:moveTo>
                    <a:pt x="19037" y="25819"/>
                  </a:moveTo>
                  <a:lnTo>
                    <a:pt x="16027" y="16662"/>
                  </a:lnTo>
                  <a:lnTo>
                    <a:pt x="10375" y="18935"/>
                  </a:lnTo>
                  <a:lnTo>
                    <a:pt x="4292" y="26162"/>
                  </a:lnTo>
                  <a:lnTo>
                    <a:pt x="0" y="31851"/>
                  </a:lnTo>
                  <a:lnTo>
                    <a:pt x="6337" y="32169"/>
                  </a:lnTo>
                  <a:lnTo>
                    <a:pt x="10160" y="29565"/>
                  </a:lnTo>
                  <a:lnTo>
                    <a:pt x="13652" y="26593"/>
                  </a:lnTo>
                  <a:lnTo>
                    <a:pt x="19037" y="25819"/>
                  </a:lnTo>
                  <a:close/>
                </a:path>
                <a:path w="7332980" h="114935">
                  <a:moveTo>
                    <a:pt x="125717" y="75184"/>
                  </a:moveTo>
                  <a:lnTo>
                    <a:pt x="125476" y="70142"/>
                  </a:lnTo>
                  <a:lnTo>
                    <a:pt x="116624" y="67246"/>
                  </a:lnTo>
                  <a:lnTo>
                    <a:pt x="107810" y="62814"/>
                  </a:lnTo>
                  <a:lnTo>
                    <a:pt x="102768" y="55981"/>
                  </a:lnTo>
                  <a:lnTo>
                    <a:pt x="104686" y="48298"/>
                  </a:lnTo>
                  <a:lnTo>
                    <a:pt x="104813" y="47739"/>
                  </a:lnTo>
                  <a:lnTo>
                    <a:pt x="105117" y="46558"/>
                  </a:lnTo>
                  <a:lnTo>
                    <a:pt x="105270" y="45910"/>
                  </a:lnTo>
                  <a:lnTo>
                    <a:pt x="91833" y="46558"/>
                  </a:lnTo>
                  <a:lnTo>
                    <a:pt x="82372" y="42900"/>
                  </a:lnTo>
                  <a:lnTo>
                    <a:pt x="81610" y="42608"/>
                  </a:lnTo>
                  <a:lnTo>
                    <a:pt x="74968" y="35394"/>
                  </a:lnTo>
                  <a:lnTo>
                    <a:pt x="74218" y="34582"/>
                  </a:lnTo>
                  <a:lnTo>
                    <a:pt x="70446" y="25679"/>
                  </a:lnTo>
                  <a:lnTo>
                    <a:pt x="70446" y="47739"/>
                  </a:lnTo>
                  <a:lnTo>
                    <a:pt x="65773" y="47066"/>
                  </a:lnTo>
                  <a:lnTo>
                    <a:pt x="62814" y="48298"/>
                  </a:lnTo>
                  <a:lnTo>
                    <a:pt x="62687" y="43510"/>
                  </a:lnTo>
                  <a:lnTo>
                    <a:pt x="67360" y="44183"/>
                  </a:lnTo>
                  <a:lnTo>
                    <a:pt x="68935" y="43510"/>
                  </a:lnTo>
                  <a:lnTo>
                    <a:pt x="70332" y="42900"/>
                  </a:lnTo>
                  <a:lnTo>
                    <a:pt x="70446" y="47739"/>
                  </a:lnTo>
                  <a:lnTo>
                    <a:pt x="70446" y="25679"/>
                  </a:lnTo>
                  <a:lnTo>
                    <a:pt x="69989" y="24599"/>
                  </a:lnTo>
                  <a:lnTo>
                    <a:pt x="69316" y="22999"/>
                  </a:lnTo>
                  <a:lnTo>
                    <a:pt x="57772" y="24599"/>
                  </a:lnTo>
                  <a:lnTo>
                    <a:pt x="48145" y="20015"/>
                  </a:lnTo>
                  <a:lnTo>
                    <a:pt x="40322" y="16141"/>
                  </a:lnTo>
                  <a:lnTo>
                    <a:pt x="34239" y="19900"/>
                  </a:lnTo>
                  <a:lnTo>
                    <a:pt x="37541" y="22517"/>
                  </a:lnTo>
                  <a:lnTo>
                    <a:pt x="35509" y="27381"/>
                  </a:lnTo>
                  <a:lnTo>
                    <a:pt x="31102" y="32385"/>
                  </a:lnTo>
                  <a:lnTo>
                    <a:pt x="27305" y="35394"/>
                  </a:lnTo>
                  <a:lnTo>
                    <a:pt x="28244" y="26771"/>
                  </a:lnTo>
                  <a:lnTo>
                    <a:pt x="23761" y="26022"/>
                  </a:lnTo>
                  <a:lnTo>
                    <a:pt x="19037" y="25819"/>
                  </a:lnTo>
                  <a:lnTo>
                    <a:pt x="18986" y="39281"/>
                  </a:lnTo>
                  <a:lnTo>
                    <a:pt x="25031" y="44602"/>
                  </a:lnTo>
                  <a:lnTo>
                    <a:pt x="30416" y="47904"/>
                  </a:lnTo>
                  <a:lnTo>
                    <a:pt x="28371" y="55295"/>
                  </a:lnTo>
                  <a:lnTo>
                    <a:pt x="53467" y="59169"/>
                  </a:lnTo>
                  <a:lnTo>
                    <a:pt x="76708" y="65735"/>
                  </a:lnTo>
                  <a:lnTo>
                    <a:pt x="100114" y="72047"/>
                  </a:lnTo>
                  <a:lnTo>
                    <a:pt x="125717" y="75184"/>
                  </a:lnTo>
                  <a:close/>
                </a:path>
                <a:path w="7332980" h="114935">
                  <a:moveTo>
                    <a:pt x="214020" y="17360"/>
                  </a:moveTo>
                  <a:lnTo>
                    <a:pt x="209638" y="18186"/>
                  </a:lnTo>
                  <a:lnTo>
                    <a:pt x="203225" y="16776"/>
                  </a:lnTo>
                  <a:lnTo>
                    <a:pt x="202882" y="22682"/>
                  </a:lnTo>
                  <a:lnTo>
                    <a:pt x="207302" y="21691"/>
                  </a:lnTo>
                  <a:lnTo>
                    <a:pt x="213690" y="23190"/>
                  </a:lnTo>
                  <a:lnTo>
                    <a:pt x="214020" y="17360"/>
                  </a:lnTo>
                  <a:close/>
                </a:path>
                <a:path w="7332980" h="114935">
                  <a:moveTo>
                    <a:pt x="237439" y="22580"/>
                  </a:moveTo>
                  <a:lnTo>
                    <a:pt x="236778" y="16611"/>
                  </a:lnTo>
                  <a:lnTo>
                    <a:pt x="231406" y="19875"/>
                  </a:lnTo>
                  <a:lnTo>
                    <a:pt x="237439" y="22580"/>
                  </a:lnTo>
                  <a:close/>
                </a:path>
                <a:path w="7332980" h="114935">
                  <a:moveTo>
                    <a:pt x="242176" y="13411"/>
                  </a:moveTo>
                  <a:lnTo>
                    <a:pt x="236156" y="10604"/>
                  </a:lnTo>
                  <a:lnTo>
                    <a:pt x="236778" y="16611"/>
                  </a:lnTo>
                  <a:lnTo>
                    <a:pt x="242176" y="13411"/>
                  </a:lnTo>
                  <a:close/>
                </a:path>
                <a:path w="7332980" h="114935">
                  <a:moveTo>
                    <a:pt x="254203" y="23571"/>
                  </a:moveTo>
                  <a:lnTo>
                    <a:pt x="252145" y="21043"/>
                  </a:lnTo>
                  <a:lnTo>
                    <a:pt x="251053" y="19735"/>
                  </a:lnTo>
                  <a:lnTo>
                    <a:pt x="246507" y="23736"/>
                  </a:lnTo>
                  <a:lnTo>
                    <a:pt x="248526" y="26238"/>
                  </a:lnTo>
                  <a:lnTo>
                    <a:pt x="249694" y="27622"/>
                  </a:lnTo>
                  <a:lnTo>
                    <a:pt x="254203" y="23571"/>
                  </a:lnTo>
                  <a:close/>
                </a:path>
                <a:path w="7332980" h="114935">
                  <a:moveTo>
                    <a:pt x="384378" y="6756"/>
                  </a:moveTo>
                  <a:lnTo>
                    <a:pt x="379323" y="3060"/>
                  </a:lnTo>
                  <a:lnTo>
                    <a:pt x="373087" y="2311"/>
                  </a:lnTo>
                  <a:lnTo>
                    <a:pt x="367792" y="5219"/>
                  </a:lnTo>
                  <a:lnTo>
                    <a:pt x="365582" y="12420"/>
                  </a:lnTo>
                  <a:lnTo>
                    <a:pt x="370941" y="11811"/>
                  </a:lnTo>
                  <a:lnTo>
                    <a:pt x="377393" y="12547"/>
                  </a:lnTo>
                  <a:lnTo>
                    <a:pt x="382625" y="11811"/>
                  </a:lnTo>
                  <a:lnTo>
                    <a:pt x="384378" y="6756"/>
                  </a:lnTo>
                  <a:close/>
                </a:path>
                <a:path w="7332980" h="114935">
                  <a:moveTo>
                    <a:pt x="399478" y="6235"/>
                  </a:moveTo>
                  <a:lnTo>
                    <a:pt x="399402" y="1422"/>
                  </a:lnTo>
                  <a:lnTo>
                    <a:pt x="396468" y="2501"/>
                  </a:lnTo>
                  <a:lnTo>
                    <a:pt x="391922" y="1714"/>
                  </a:lnTo>
                  <a:lnTo>
                    <a:pt x="391998" y="6502"/>
                  </a:lnTo>
                  <a:lnTo>
                    <a:pt x="394893" y="5448"/>
                  </a:lnTo>
                  <a:lnTo>
                    <a:pt x="399478" y="6235"/>
                  </a:lnTo>
                  <a:close/>
                </a:path>
                <a:path w="7332980" h="114935">
                  <a:moveTo>
                    <a:pt x="2507335" y="16294"/>
                  </a:moveTo>
                  <a:lnTo>
                    <a:pt x="2499995" y="16167"/>
                  </a:lnTo>
                  <a:lnTo>
                    <a:pt x="2499779" y="26098"/>
                  </a:lnTo>
                  <a:lnTo>
                    <a:pt x="2507107" y="26225"/>
                  </a:lnTo>
                  <a:lnTo>
                    <a:pt x="2507335" y="16294"/>
                  </a:lnTo>
                  <a:close/>
                </a:path>
                <a:path w="7332980" h="114935">
                  <a:moveTo>
                    <a:pt x="2509469" y="4038"/>
                  </a:moveTo>
                  <a:lnTo>
                    <a:pt x="2507640" y="1447"/>
                  </a:lnTo>
                  <a:lnTo>
                    <a:pt x="2506649" y="0"/>
                  </a:lnTo>
                  <a:lnTo>
                    <a:pt x="2502077" y="3632"/>
                  </a:lnTo>
                  <a:lnTo>
                    <a:pt x="2503843" y="6210"/>
                  </a:lnTo>
                  <a:lnTo>
                    <a:pt x="2504833" y="7747"/>
                  </a:lnTo>
                  <a:lnTo>
                    <a:pt x="2509469" y="4038"/>
                  </a:lnTo>
                  <a:close/>
                </a:path>
                <a:path w="7332980" h="114935">
                  <a:moveTo>
                    <a:pt x="2518460" y="14490"/>
                  </a:moveTo>
                  <a:lnTo>
                    <a:pt x="2515654" y="14312"/>
                  </a:lnTo>
                  <a:lnTo>
                    <a:pt x="2514079" y="20193"/>
                  </a:lnTo>
                  <a:lnTo>
                    <a:pt x="2518092" y="26403"/>
                  </a:lnTo>
                  <a:lnTo>
                    <a:pt x="2518460" y="14490"/>
                  </a:lnTo>
                  <a:close/>
                </a:path>
                <a:path w="7332980" h="114935">
                  <a:moveTo>
                    <a:pt x="2554909" y="13271"/>
                  </a:moveTo>
                  <a:lnTo>
                    <a:pt x="2552154" y="13944"/>
                  </a:lnTo>
                  <a:lnTo>
                    <a:pt x="2550718" y="18732"/>
                  </a:lnTo>
                  <a:lnTo>
                    <a:pt x="2554782" y="22186"/>
                  </a:lnTo>
                  <a:lnTo>
                    <a:pt x="2554909" y="13271"/>
                  </a:lnTo>
                  <a:close/>
                </a:path>
                <a:path w="7332980" h="114935">
                  <a:moveTo>
                    <a:pt x="2595689" y="16357"/>
                  </a:moveTo>
                  <a:lnTo>
                    <a:pt x="2591574" y="12814"/>
                  </a:lnTo>
                  <a:lnTo>
                    <a:pt x="2589453" y="17513"/>
                  </a:lnTo>
                  <a:lnTo>
                    <a:pt x="2587955" y="23075"/>
                  </a:lnTo>
                  <a:lnTo>
                    <a:pt x="2587206" y="29718"/>
                  </a:lnTo>
                  <a:lnTo>
                    <a:pt x="2587358" y="37617"/>
                  </a:lnTo>
                  <a:lnTo>
                    <a:pt x="2591600" y="38531"/>
                  </a:lnTo>
                  <a:lnTo>
                    <a:pt x="2593911" y="36677"/>
                  </a:lnTo>
                  <a:lnTo>
                    <a:pt x="2594826" y="32804"/>
                  </a:lnTo>
                  <a:lnTo>
                    <a:pt x="2590723" y="29210"/>
                  </a:lnTo>
                  <a:lnTo>
                    <a:pt x="2595689" y="16357"/>
                  </a:lnTo>
                  <a:close/>
                </a:path>
                <a:path w="7332980" h="114935">
                  <a:moveTo>
                    <a:pt x="2613279" y="34518"/>
                  </a:moveTo>
                  <a:lnTo>
                    <a:pt x="2610396" y="30289"/>
                  </a:lnTo>
                  <a:lnTo>
                    <a:pt x="2605887" y="27914"/>
                  </a:lnTo>
                  <a:lnTo>
                    <a:pt x="2605494" y="36563"/>
                  </a:lnTo>
                  <a:lnTo>
                    <a:pt x="2608440" y="40805"/>
                  </a:lnTo>
                  <a:lnTo>
                    <a:pt x="2612885" y="43116"/>
                  </a:lnTo>
                  <a:lnTo>
                    <a:pt x="2613279" y="34518"/>
                  </a:lnTo>
                  <a:close/>
                </a:path>
                <a:path w="7332980" h="114935">
                  <a:moveTo>
                    <a:pt x="2656827" y="34099"/>
                  </a:moveTo>
                  <a:lnTo>
                    <a:pt x="2653982" y="35115"/>
                  </a:lnTo>
                  <a:lnTo>
                    <a:pt x="2649626" y="34099"/>
                  </a:lnTo>
                  <a:lnTo>
                    <a:pt x="2649423" y="38887"/>
                  </a:lnTo>
                  <a:lnTo>
                    <a:pt x="2652318" y="37871"/>
                  </a:lnTo>
                  <a:lnTo>
                    <a:pt x="2656662" y="38912"/>
                  </a:lnTo>
                  <a:lnTo>
                    <a:pt x="2656827" y="34099"/>
                  </a:lnTo>
                  <a:close/>
                </a:path>
                <a:path w="7332980" h="114935">
                  <a:moveTo>
                    <a:pt x="2711831" y="20167"/>
                  </a:moveTo>
                  <a:lnTo>
                    <a:pt x="2710510" y="18326"/>
                  </a:lnTo>
                  <a:lnTo>
                    <a:pt x="2708325" y="15290"/>
                  </a:lnTo>
                  <a:lnTo>
                    <a:pt x="2705849" y="18326"/>
                  </a:lnTo>
                  <a:lnTo>
                    <a:pt x="2703220" y="13246"/>
                  </a:lnTo>
                  <a:lnTo>
                    <a:pt x="2702306" y="5435"/>
                  </a:lnTo>
                  <a:lnTo>
                    <a:pt x="2704998" y="254"/>
                  </a:lnTo>
                  <a:lnTo>
                    <a:pt x="2699093" y="774"/>
                  </a:lnTo>
                  <a:lnTo>
                    <a:pt x="2695460" y="4559"/>
                  </a:lnTo>
                  <a:lnTo>
                    <a:pt x="2693759" y="11125"/>
                  </a:lnTo>
                  <a:lnTo>
                    <a:pt x="2693606" y="19913"/>
                  </a:lnTo>
                  <a:lnTo>
                    <a:pt x="2687828" y="25895"/>
                  </a:lnTo>
                  <a:lnTo>
                    <a:pt x="2687828" y="37426"/>
                  </a:lnTo>
                  <a:lnTo>
                    <a:pt x="2683205" y="41071"/>
                  </a:lnTo>
                  <a:lnTo>
                    <a:pt x="2680449" y="37058"/>
                  </a:lnTo>
                  <a:lnTo>
                    <a:pt x="2685008" y="33324"/>
                  </a:lnTo>
                  <a:lnTo>
                    <a:pt x="2685999" y="34734"/>
                  </a:lnTo>
                  <a:lnTo>
                    <a:pt x="2687828" y="37426"/>
                  </a:lnTo>
                  <a:lnTo>
                    <a:pt x="2687828" y="25895"/>
                  </a:lnTo>
                  <a:lnTo>
                    <a:pt x="2686824" y="26924"/>
                  </a:lnTo>
                  <a:lnTo>
                    <a:pt x="2678226" y="31330"/>
                  </a:lnTo>
                  <a:lnTo>
                    <a:pt x="2669895" y="36106"/>
                  </a:lnTo>
                  <a:lnTo>
                    <a:pt x="2663901" y="44259"/>
                  </a:lnTo>
                  <a:lnTo>
                    <a:pt x="2672194" y="43014"/>
                  </a:lnTo>
                  <a:lnTo>
                    <a:pt x="2677566" y="45694"/>
                  </a:lnTo>
                  <a:lnTo>
                    <a:pt x="2678201" y="54521"/>
                  </a:lnTo>
                  <a:lnTo>
                    <a:pt x="2674048" y="53657"/>
                  </a:lnTo>
                  <a:lnTo>
                    <a:pt x="2671724" y="55435"/>
                  </a:lnTo>
                  <a:lnTo>
                    <a:pt x="2670835" y="59474"/>
                  </a:lnTo>
                  <a:lnTo>
                    <a:pt x="2681401" y="59309"/>
                  </a:lnTo>
                  <a:lnTo>
                    <a:pt x="2688679" y="57848"/>
                  </a:lnTo>
                  <a:lnTo>
                    <a:pt x="2694279" y="58572"/>
                  </a:lnTo>
                  <a:lnTo>
                    <a:pt x="2699855" y="64985"/>
                  </a:lnTo>
                  <a:lnTo>
                    <a:pt x="2700959" y="57848"/>
                  </a:lnTo>
                  <a:lnTo>
                    <a:pt x="2701112" y="56896"/>
                  </a:lnTo>
                  <a:lnTo>
                    <a:pt x="2696680" y="56337"/>
                  </a:lnTo>
                  <a:lnTo>
                    <a:pt x="2696641" y="54521"/>
                  </a:lnTo>
                  <a:lnTo>
                    <a:pt x="2696565" y="50063"/>
                  </a:lnTo>
                  <a:lnTo>
                    <a:pt x="2704236" y="47409"/>
                  </a:lnTo>
                  <a:lnTo>
                    <a:pt x="2704439" y="43014"/>
                  </a:lnTo>
                  <a:lnTo>
                    <a:pt x="2704465" y="42392"/>
                  </a:lnTo>
                  <a:lnTo>
                    <a:pt x="2703766" y="41071"/>
                  </a:lnTo>
                  <a:lnTo>
                    <a:pt x="2700540" y="35064"/>
                  </a:lnTo>
                  <a:lnTo>
                    <a:pt x="2703030" y="33324"/>
                  </a:lnTo>
                  <a:lnTo>
                    <a:pt x="2704947" y="31991"/>
                  </a:lnTo>
                  <a:lnTo>
                    <a:pt x="2709710" y="26390"/>
                  </a:lnTo>
                  <a:lnTo>
                    <a:pt x="2711831" y="20167"/>
                  </a:lnTo>
                  <a:close/>
                </a:path>
                <a:path w="7332980" h="114935">
                  <a:moveTo>
                    <a:pt x="2777807" y="6959"/>
                  </a:moveTo>
                  <a:lnTo>
                    <a:pt x="2774708" y="4495"/>
                  </a:lnTo>
                  <a:lnTo>
                    <a:pt x="2769984" y="1562"/>
                  </a:lnTo>
                  <a:lnTo>
                    <a:pt x="2765514" y="1244"/>
                  </a:lnTo>
                  <a:lnTo>
                    <a:pt x="2763189" y="6629"/>
                  </a:lnTo>
                  <a:lnTo>
                    <a:pt x="2766288" y="9004"/>
                  </a:lnTo>
                  <a:lnTo>
                    <a:pt x="2771013" y="11925"/>
                  </a:lnTo>
                  <a:lnTo>
                    <a:pt x="2775470" y="12293"/>
                  </a:lnTo>
                  <a:lnTo>
                    <a:pt x="2777807" y="6959"/>
                  </a:lnTo>
                  <a:close/>
                </a:path>
                <a:path w="7332980" h="114935">
                  <a:moveTo>
                    <a:pt x="2780703" y="36855"/>
                  </a:moveTo>
                  <a:lnTo>
                    <a:pt x="2770327" y="33172"/>
                  </a:lnTo>
                  <a:lnTo>
                    <a:pt x="2760789" y="36283"/>
                  </a:lnTo>
                  <a:lnTo>
                    <a:pt x="2750248" y="40678"/>
                  </a:lnTo>
                  <a:lnTo>
                    <a:pt x="2736862" y="40843"/>
                  </a:lnTo>
                  <a:lnTo>
                    <a:pt x="2737802" y="48679"/>
                  </a:lnTo>
                  <a:lnTo>
                    <a:pt x="2738882" y="53962"/>
                  </a:lnTo>
                  <a:lnTo>
                    <a:pt x="2737942" y="57696"/>
                  </a:lnTo>
                  <a:lnTo>
                    <a:pt x="2732760" y="60858"/>
                  </a:lnTo>
                  <a:lnTo>
                    <a:pt x="2732633" y="65709"/>
                  </a:lnTo>
                  <a:lnTo>
                    <a:pt x="2739428" y="65189"/>
                  </a:lnTo>
                  <a:lnTo>
                    <a:pt x="2744876" y="62649"/>
                  </a:lnTo>
                  <a:lnTo>
                    <a:pt x="2747416" y="56057"/>
                  </a:lnTo>
                  <a:lnTo>
                    <a:pt x="2742374" y="54254"/>
                  </a:lnTo>
                  <a:lnTo>
                    <a:pt x="2747365" y="47269"/>
                  </a:lnTo>
                  <a:lnTo>
                    <a:pt x="2751302" y="46215"/>
                  </a:lnTo>
                  <a:lnTo>
                    <a:pt x="2758897" y="48450"/>
                  </a:lnTo>
                  <a:lnTo>
                    <a:pt x="2761018" y="43027"/>
                  </a:lnTo>
                  <a:lnTo>
                    <a:pt x="2765996" y="41478"/>
                  </a:lnTo>
                  <a:lnTo>
                    <a:pt x="2771787" y="41236"/>
                  </a:lnTo>
                  <a:lnTo>
                    <a:pt x="2779852" y="44234"/>
                  </a:lnTo>
                  <a:lnTo>
                    <a:pt x="2780703" y="36855"/>
                  </a:lnTo>
                  <a:close/>
                </a:path>
                <a:path w="7332980" h="114935">
                  <a:moveTo>
                    <a:pt x="2791637" y="37109"/>
                  </a:moveTo>
                  <a:lnTo>
                    <a:pt x="2788793" y="38138"/>
                  </a:lnTo>
                  <a:lnTo>
                    <a:pt x="2784449" y="37109"/>
                  </a:lnTo>
                  <a:lnTo>
                    <a:pt x="2784208" y="41897"/>
                  </a:lnTo>
                  <a:lnTo>
                    <a:pt x="2787091" y="40906"/>
                  </a:lnTo>
                  <a:lnTo>
                    <a:pt x="2791434" y="41935"/>
                  </a:lnTo>
                  <a:lnTo>
                    <a:pt x="2791637" y="37109"/>
                  </a:lnTo>
                  <a:close/>
                </a:path>
                <a:path w="7332980" h="114935">
                  <a:moveTo>
                    <a:pt x="2834259" y="10782"/>
                  </a:moveTo>
                  <a:lnTo>
                    <a:pt x="2832430" y="8191"/>
                  </a:lnTo>
                  <a:lnTo>
                    <a:pt x="2831465" y="6743"/>
                  </a:lnTo>
                  <a:lnTo>
                    <a:pt x="2826880" y="10363"/>
                  </a:lnTo>
                  <a:lnTo>
                    <a:pt x="2828696" y="12941"/>
                  </a:lnTo>
                  <a:lnTo>
                    <a:pt x="2829661" y="14452"/>
                  </a:lnTo>
                  <a:lnTo>
                    <a:pt x="2834259" y="10782"/>
                  </a:lnTo>
                  <a:close/>
                </a:path>
                <a:path w="7332980" h="114935">
                  <a:moveTo>
                    <a:pt x="2868904" y="9004"/>
                  </a:moveTo>
                  <a:lnTo>
                    <a:pt x="2863151" y="9321"/>
                  </a:lnTo>
                  <a:lnTo>
                    <a:pt x="2856293" y="8026"/>
                  </a:lnTo>
                  <a:lnTo>
                    <a:pt x="2857754" y="18656"/>
                  </a:lnTo>
                  <a:lnTo>
                    <a:pt x="2863989" y="19164"/>
                  </a:lnTo>
                  <a:lnTo>
                    <a:pt x="2867190" y="14998"/>
                  </a:lnTo>
                  <a:lnTo>
                    <a:pt x="2868904" y="9004"/>
                  </a:lnTo>
                  <a:close/>
                </a:path>
                <a:path w="7332980" h="114935">
                  <a:moveTo>
                    <a:pt x="3664750" y="38277"/>
                  </a:moveTo>
                  <a:lnTo>
                    <a:pt x="3657790" y="40474"/>
                  </a:lnTo>
                  <a:lnTo>
                    <a:pt x="3658171" y="45135"/>
                  </a:lnTo>
                  <a:lnTo>
                    <a:pt x="3661841" y="46367"/>
                  </a:lnTo>
                  <a:lnTo>
                    <a:pt x="3664750" y="38277"/>
                  </a:lnTo>
                  <a:close/>
                </a:path>
                <a:path w="7332980" h="114935">
                  <a:moveTo>
                    <a:pt x="3670109" y="35407"/>
                  </a:moveTo>
                  <a:lnTo>
                    <a:pt x="3664521" y="32245"/>
                  </a:lnTo>
                  <a:lnTo>
                    <a:pt x="3664750" y="38277"/>
                  </a:lnTo>
                  <a:lnTo>
                    <a:pt x="3670109" y="35407"/>
                  </a:lnTo>
                  <a:close/>
                </a:path>
                <a:path w="7332980" h="114935">
                  <a:moveTo>
                    <a:pt x="3753383" y="48133"/>
                  </a:moveTo>
                  <a:lnTo>
                    <a:pt x="3751554" y="45491"/>
                  </a:lnTo>
                  <a:lnTo>
                    <a:pt x="3750564" y="44119"/>
                  </a:lnTo>
                  <a:lnTo>
                    <a:pt x="3745954" y="47853"/>
                  </a:lnTo>
                  <a:lnTo>
                    <a:pt x="3747757" y="50469"/>
                  </a:lnTo>
                  <a:lnTo>
                    <a:pt x="3748773" y="51930"/>
                  </a:lnTo>
                  <a:lnTo>
                    <a:pt x="3753383" y="48133"/>
                  </a:lnTo>
                  <a:close/>
                </a:path>
                <a:path w="7332980" h="114935">
                  <a:moveTo>
                    <a:pt x="4055516" y="48615"/>
                  </a:moveTo>
                  <a:lnTo>
                    <a:pt x="4050449" y="46558"/>
                  </a:lnTo>
                  <a:lnTo>
                    <a:pt x="4049585" y="42519"/>
                  </a:lnTo>
                  <a:lnTo>
                    <a:pt x="4044683" y="48323"/>
                  </a:lnTo>
                  <a:lnTo>
                    <a:pt x="4045394" y="52235"/>
                  </a:lnTo>
                  <a:lnTo>
                    <a:pt x="4044480" y="58178"/>
                  </a:lnTo>
                  <a:lnTo>
                    <a:pt x="4047985" y="58432"/>
                  </a:lnTo>
                  <a:lnTo>
                    <a:pt x="4048226" y="51854"/>
                  </a:lnTo>
                  <a:lnTo>
                    <a:pt x="4054475" y="54063"/>
                  </a:lnTo>
                  <a:lnTo>
                    <a:pt x="4055516" y="48615"/>
                  </a:lnTo>
                  <a:close/>
                </a:path>
                <a:path w="7332980" h="114935">
                  <a:moveTo>
                    <a:pt x="4068318" y="46507"/>
                  </a:moveTo>
                  <a:lnTo>
                    <a:pt x="4066565" y="43853"/>
                  </a:lnTo>
                  <a:lnTo>
                    <a:pt x="4065562" y="42494"/>
                  </a:lnTo>
                  <a:lnTo>
                    <a:pt x="4060977" y="46228"/>
                  </a:lnTo>
                  <a:lnTo>
                    <a:pt x="4062780" y="48818"/>
                  </a:lnTo>
                  <a:lnTo>
                    <a:pt x="4063720" y="50152"/>
                  </a:lnTo>
                  <a:lnTo>
                    <a:pt x="4068318" y="46507"/>
                  </a:lnTo>
                  <a:close/>
                </a:path>
                <a:path w="7332980" h="114935">
                  <a:moveTo>
                    <a:pt x="4079024" y="51816"/>
                  </a:moveTo>
                  <a:lnTo>
                    <a:pt x="4077258" y="49199"/>
                  </a:lnTo>
                  <a:lnTo>
                    <a:pt x="4076268" y="47840"/>
                  </a:lnTo>
                  <a:lnTo>
                    <a:pt x="4071709" y="51447"/>
                  </a:lnTo>
                  <a:lnTo>
                    <a:pt x="4073512" y="54063"/>
                  </a:lnTo>
                  <a:lnTo>
                    <a:pt x="4074388" y="55486"/>
                  </a:lnTo>
                  <a:lnTo>
                    <a:pt x="4079024" y="51816"/>
                  </a:lnTo>
                  <a:close/>
                </a:path>
                <a:path w="7332980" h="114935">
                  <a:moveTo>
                    <a:pt x="4087952" y="54444"/>
                  </a:moveTo>
                  <a:lnTo>
                    <a:pt x="4085120" y="55562"/>
                  </a:lnTo>
                  <a:lnTo>
                    <a:pt x="4080814" y="54356"/>
                  </a:lnTo>
                  <a:lnTo>
                    <a:pt x="4080548" y="59309"/>
                  </a:lnTo>
                  <a:lnTo>
                    <a:pt x="4083393" y="58254"/>
                  </a:lnTo>
                  <a:lnTo>
                    <a:pt x="4087698" y="59347"/>
                  </a:lnTo>
                  <a:lnTo>
                    <a:pt x="4087952" y="54444"/>
                  </a:lnTo>
                  <a:close/>
                </a:path>
                <a:path w="7332980" h="114935">
                  <a:moveTo>
                    <a:pt x="4148696" y="81076"/>
                  </a:moveTo>
                  <a:lnTo>
                    <a:pt x="4147642" y="70548"/>
                  </a:lnTo>
                  <a:lnTo>
                    <a:pt x="4143565" y="67170"/>
                  </a:lnTo>
                  <a:lnTo>
                    <a:pt x="4137609" y="68122"/>
                  </a:lnTo>
                  <a:lnTo>
                    <a:pt x="4130916" y="70586"/>
                  </a:lnTo>
                  <a:lnTo>
                    <a:pt x="4131081" y="64084"/>
                  </a:lnTo>
                  <a:lnTo>
                    <a:pt x="4121048" y="64058"/>
                  </a:lnTo>
                  <a:lnTo>
                    <a:pt x="4120096" y="70294"/>
                  </a:lnTo>
                  <a:lnTo>
                    <a:pt x="4126153" y="72478"/>
                  </a:lnTo>
                  <a:lnTo>
                    <a:pt x="4119092" y="76720"/>
                  </a:lnTo>
                  <a:lnTo>
                    <a:pt x="4119664" y="85369"/>
                  </a:lnTo>
                  <a:lnTo>
                    <a:pt x="4128732" y="84493"/>
                  </a:lnTo>
                  <a:lnTo>
                    <a:pt x="4136301" y="80378"/>
                  </a:lnTo>
                  <a:lnTo>
                    <a:pt x="4142816" y="77685"/>
                  </a:lnTo>
                  <a:lnTo>
                    <a:pt x="4148696" y="81076"/>
                  </a:lnTo>
                  <a:close/>
                </a:path>
                <a:path w="7332980" h="114935">
                  <a:moveTo>
                    <a:pt x="4195699" y="82308"/>
                  </a:moveTo>
                  <a:lnTo>
                    <a:pt x="4194086" y="71018"/>
                  </a:lnTo>
                  <a:lnTo>
                    <a:pt x="4185132" y="66141"/>
                  </a:lnTo>
                  <a:lnTo>
                    <a:pt x="4174325" y="66649"/>
                  </a:lnTo>
                  <a:lnTo>
                    <a:pt x="4167111" y="71526"/>
                  </a:lnTo>
                  <a:lnTo>
                    <a:pt x="4172293" y="78892"/>
                  </a:lnTo>
                  <a:lnTo>
                    <a:pt x="4179709" y="84620"/>
                  </a:lnTo>
                  <a:lnTo>
                    <a:pt x="4187977" y="86499"/>
                  </a:lnTo>
                  <a:lnTo>
                    <a:pt x="4195699" y="82308"/>
                  </a:lnTo>
                  <a:close/>
                </a:path>
                <a:path w="7332980" h="114935">
                  <a:moveTo>
                    <a:pt x="4212475" y="70345"/>
                  </a:moveTo>
                  <a:lnTo>
                    <a:pt x="4210659" y="67627"/>
                  </a:lnTo>
                  <a:lnTo>
                    <a:pt x="4209681" y="66230"/>
                  </a:lnTo>
                  <a:lnTo>
                    <a:pt x="4205097" y="69977"/>
                  </a:lnTo>
                  <a:lnTo>
                    <a:pt x="4206887" y="72593"/>
                  </a:lnTo>
                  <a:lnTo>
                    <a:pt x="4207814" y="74015"/>
                  </a:lnTo>
                  <a:lnTo>
                    <a:pt x="4212475" y="70345"/>
                  </a:lnTo>
                  <a:close/>
                </a:path>
                <a:path w="7332980" h="114935">
                  <a:moveTo>
                    <a:pt x="4279836" y="49491"/>
                  </a:moveTo>
                  <a:lnTo>
                    <a:pt x="4272597" y="49314"/>
                  </a:lnTo>
                  <a:lnTo>
                    <a:pt x="4272280" y="59321"/>
                  </a:lnTo>
                  <a:lnTo>
                    <a:pt x="4279544" y="59512"/>
                  </a:lnTo>
                  <a:lnTo>
                    <a:pt x="4279836" y="49491"/>
                  </a:lnTo>
                  <a:close/>
                </a:path>
                <a:path w="7332980" h="114935">
                  <a:moveTo>
                    <a:pt x="4313606" y="68008"/>
                  </a:moveTo>
                  <a:lnTo>
                    <a:pt x="4311828" y="65392"/>
                  </a:lnTo>
                  <a:lnTo>
                    <a:pt x="4310850" y="63969"/>
                  </a:lnTo>
                  <a:lnTo>
                    <a:pt x="4306265" y="67551"/>
                  </a:lnTo>
                  <a:lnTo>
                    <a:pt x="4308068" y="70167"/>
                  </a:lnTo>
                  <a:lnTo>
                    <a:pt x="4309046" y="71691"/>
                  </a:lnTo>
                  <a:lnTo>
                    <a:pt x="4313606" y="68008"/>
                  </a:lnTo>
                  <a:close/>
                </a:path>
                <a:path w="7332980" h="114935">
                  <a:moveTo>
                    <a:pt x="4319613" y="45681"/>
                  </a:moveTo>
                  <a:lnTo>
                    <a:pt x="4312412" y="45491"/>
                  </a:lnTo>
                  <a:lnTo>
                    <a:pt x="4312310" y="48768"/>
                  </a:lnTo>
                  <a:lnTo>
                    <a:pt x="4312132" y="55384"/>
                  </a:lnTo>
                  <a:lnTo>
                    <a:pt x="4316869" y="55511"/>
                  </a:lnTo>
                  <a:lnTo>
                    <a:pt x="4319321" y="55562"/>
                  </a:lnTo>
                  <a:lnTo>
                    <a:pt x="4319613" y="45681"/>
                  </a:lnTo>
                  <a:close/>
                </a:path>
                <a:path w="7332980" h="114935">
                  <a:moveTo>
                    <a:pt x="4333329" y="70815"/>
                  </a:moveTo>
                  <a:lnTo>
                    <a:pt x="4322991" y="69608"/>
                  </a:lnTo>
                  <a:lnTo>
                    <a:pt x="4314977" y="71691"/>
                  </a:lnTo>
                  <a:lnTo>
                    <a:pt x="4311396" y="80289"/>
                  </a:lnTo>
                  <a:lnTo>
                    <a:pt x="4321721" y="81546"/>
                  </a:lnTo>
                  <a:lnTo>
                    <a:pt x="4329722" y="79603"/>
                  </a:lnTo>
                  <a:lnTo>
                    <a:pt x="4333329" y="70815"/>
                  </a:lnTo>
                  <a:close/>
                </a:path>
                <a:path w="7332980" h="114935">
                  <a:moveTo>
                    <a:pt x="4376559" y="71932"/>
                  </a:moveTo>
                  <a:lnTo>
                    <a:pt x="4367593" y="71132"/>
                  </a:lnTo>
                  <a:lnTo>
                    <a:pt x="4359084" y="70548"/>
                  </a:lnTo>
                  <a:lnTo>
                    <a:pt x="4358246" y="81495"/>
                  </a:lnTo>
                  <a:lnTo>
                    <a:pt x="4364469" y="81584"/>
                  </a:lnTo>
                  <a:lnTo>
                    <a:pt x="4371200" y="82359"/>
                  </a:lnTo>
                  <a:lnTo>
                    <a:pt x="4376039" y="80314"/>
                  </a:lnTo>
                  <a:lnTo>
                    <a:pt x="4376559" y="71932"/>
                  </a:lnTo>
                  <a:close/>
                </a:path>
                <a:path w="7332980" h="114935">
                  <a:moveTo>
                    <a:pt x="4780673" y="67462"/>
                  </a:moveTo>
                  <a:lnTo>
                    <a:pt x="4771999" y="67106"/>
                  </a:lnTo>
                  <a:lnTo>
                    <a:pt x="4771796" y="70929"/>
                  </a:lnTo>
                  <a:lnTo>
                    <a:pt x="4776025" y="73012"/>
                  </a:lnTo>
                  <a:lnTo>
                    <a:pt x="4780673" y="67462"/>
                  </a:lnTo>
                  <a:close/>
                </a:path>
                <a:path w="7332980" h="114935">
                  <a:moveTo>
                    <a:pt x="4791722" y="57835"/>
                  </a:moveTo>
                  <a:lnTo>
                    <a:pt x="4788903" y="55029"/>
                  </a:lnTo>
                  <a:lnTo>
                    <a:pt x="4786058" y="52400"/>
                  </a:lnTo>
                  <a:lnTo>
                    <a:pt x="4781093" y="52514"/>
                  </a:lnTo>
                  <a:lnTo>
                    <a:pt x="4780673" y="67462"/>
                  </a:lnTo>
                  <a:lnTo>
                    <a:pt x="4791443" y="67716"/>
                  </a:lnTo>
                  <a:lnTo>
                    <a:pt x="4791722" y="57835"/>
                  </a:lnTo>
                  <a:close/>
                </a:path>
                <a:path w="7332980" h="114935">
                  <a:moveTo>
                    <a:pt x="4792789" y="79629"/>
                  </a:moveTo>
                  <a:lnTo>
                    <a:pt x="4787239" y="76542"/>
                  </a:lnTo>
                  <a:lnTo>
                    <a:pt x="4787468" y="82499"/>
                  </a:lnTo>
                  <a:lnTo>
                    <a:pt x="4792789" y="79629"/>
                  </a:lnTo>
                  <a:close/>
                </a:path>
                <a:path w="7332980" h="114935">
                  <a:moveTo>
                    <a:pt x="4802467" y="60299"/>
                  </a:moveTo>
                  <a:lnTo>
                    <a:pt x="4799584" y="57302"/>
                  </a:lnTo>
                  <a:lnTo>
                    <a:pt x="4798758" y="62814"/>
                  </a:lnTo>
                  <a:lnTo>
                    <a:pt x="4798669" y="65735"/>
                  </a:lnTo>
                  <a:lnTo>
                    <a:pt x="4801514" y="68567"/>
                  </a:lnTo>
                  <a:lnTo>
                    <a:pt x="4802352" y="62903"/>
                  </a:lnTo>
                  <a:lnTo>
                    <a:pt x="4802467" y="60299"/>
                  </a:lnTo>
                  <a:close/>
                </a:path>
                <a:path w="7332980" h="114935">
                  <a:moveTo>
                    <a:pt x="4818761" y="55930"/>
                  </a:moveTo>
                  <a:lnTo>
                    <a:pt x="4816983" y="53340"/>
                  </a:lnTo>
                  <a:lnTo>
                    <a:pt x="4816030" y="51892"/>
                  </a:lnTo>
                  <a:lnTo>
                    <a:pt x="4811446" y="55549"/>
                  </a:lnTo>
                  <a:lnTo>
                    <a:pt x="4813224" y="58305"/>
                  </a:lnTo>
                  <a:lnTo>
                    <a:pt x="4814201" y="59613"/>
                  </a:lnTo>
                  <a:lnTo>
                    <a:pt x="4818761" y="55930"/>
                  </a:lnTo>
                  <a:close/>
                </a:path>
                <a:path w="7332980" h="114935">
                  <a:moveTo>
                    <a:pt x="4829530" y="56184"/>
                  </a:moveTo>
                  <a:lnTo>
                    <a:pt x="4827740" y="53594"/>
                  </a:lnTo>
                  <a:lnTo>
                    <a:pt x="4826800" y="52146"/>
                  </a:lnTo>
                  <a:lnTo>
                    <a:pt x="4822215" y="55803"/>
                  </a:lnTo>
                  <a:lnTo>
                    <a:pt x="4823980" y="58559"/>
                  </a:lnTo>
                  <a:lnTo>
                    <a:pt x="4824958" y="59880"/>
                  </a:lnTo>
                  <a:lnTo>
                    <a:pt x="4829530" y="56184"/>
                  </a:lnTo>
                  <a:close/>
                </a:path>
                <a:path w="7332980" h="114935">
                  <a:moveTo>
                    <a:pt x="4901196" y="62890"/>
                  </a:moveTo>
                  <a:lnTo>
                    <a:pt x="4898441" y="58851"/>
                  </a:lnTo>
                  <a:lnTo>
                    <a:pt x="4893894" y="62471"/>
                  </a:lnTo>
                  <a:lnTo>
                    <a:pt x="4895710" y="65049"/>
                  </a:lnTo>
                  <a:lnTo>
                    <a:pt x="4896663" y="66560"/>
                  </a:lnTo>
                  <a:lnTo>
                    <a:pt x="4901196" y="62890"/>
                  </a:lnTo>
                  <a:close/>
                </a:path>
                <a:path w="7332980" h="114935">
                  <a:moveTo>
                    <a:pt x="4917503" y="55638"/>
                  </a:moveTo>
                  <a:lnTo>
                    <a:pt x="4911814" y="55981"/>
                  </a:lnTo>
                  <a:lnTo>
                    <a:pt x="4905095" y="54673"/>
                  </a:lnTo>
                  <a:lnTo>
                    <a:pt x="4906480" y="65278"/>
                  </a:lnTo>
                  <a:lnTo>
                    <a:pt x="4912614" y="65684"/>
                  </a:lnTo>
                  <a:lnTo>
                    <a:pt x="4915776" y="61633"/>
                  </a:lnTo>
                  <a:lnTo>
                    <a:pt x="4917503" y="55638"/>
                  </a:lnTo>
                  <a:close/>
                </a:path>
                <a:path w="7332980" h="114935">
                  <a:moveTo>
                    <a:pt x="4956988" y="56553"/>
                  </a:moveTo>
                  <a:lnTo>
                    <a:pt x="4954181" y="57632"/>
                  </a:lnTo>
                  <a:lnTo>
                    <a:pt x="4949901" y="56489"/>
                  </a:lnTo>
                  <a:lnTo>
                    <a:pt x="4949647" y="61442"/>
                  </a:lnTo>
                  <a:lnTo>
                    <a:pt x="4952517" y="60312"/>
                  </a:lnTo>
                  <a:lnTo>
                    <a:pt x="4956734" y="61379"/>
                  </a:lnTo>
                  <a:lnTo>
                    <a:pt x="4956988" y="56553"/>
                  </a:lnTo>
                  <a:close/>
                </a:path>
                <a:path w="7332980" h="114935">
                  <a:moveTo>
                    <a:pt x="5056721" y="88671"/>
                  </a:moveTo>
                  <a:lnTo>
                    <a:pt x="5052631" y="89509"/>
                  </a:lnTo>
                  <a:lnTo>
                    <a:pt x="5054612" y="93700"/>
                  </a:lnTo>
                  <a:lnTo>
                    <a:pt x="5056594" y="93726"/>
                  </a:lnTo>
                  <a:lnTo>
                    <a:pt x="5056632" y="92100"/>
                  </a:lnTo>
                  <a:lnTo>
                    <a:pt x="5056683" y="90373"/>
                  </a:lnTo>
                  <a:lnTo>
                    <a:pt x="5056721" y="88671"/>
                  </a:lnTo>
                  <a:close/>
                </a:path>
                <a:path w="7332980" h="114935">
                  <a:moveTo>
                    <a:pt x="5065534" y="85242"/>
                  </a:moveTo>
                  <a:lnTo>
                    <a:pt x="5061318" y="83159"/>
                  </a:lnTo>
                  <a:lnTo>
                    <a:pt x="5056721" y="88671"/>
                  </a:lnTo>
                  <a:lnTo>
                    <a:pt x="5065344" y="89052"/>
                  </a:lnTo>
                  <a:lnTo>
                    <a:pt x="5065534" y="85242"/>
                  </a:lnTo>
                  <a:close/>
                </a:path>
                <a:path w="7332980" h="114935">
                  <a:moveTo>
                    <a:pt x="5078311" y="84137"/>
                  </a:moveTo>
                  <a:lnTo>
                    <a:pt x="5072100" y="82854"/>
                  </a:lnTo>
                  <a:lnTo>
                    <a:pt x="5071097" y="89001"/>
                  </a:lnTo>
                  <a:lnTo>
                    <a:pt x="5075136" y="88671"/>
                  </a:lnTo>
                  <a:lnTo>
                    <a:pt x="5076520" y="96469"/>
                  </a:lnTo>
                  <a:lnTo>
                    <a:pt x="5078234" y="89166"/>
                  </a:lnTo>
                  <a:lnTo>
                    <a:pt x="5078311" y="84137"/>
                  </a:lnTo>
                  <a:close/>
                </a:path>
                <a:path w="7332980" h="114935">
                  <a:moveTo>
                    <a:pt x="5145278" y="68503"/>
                  </a:moveTo>
                  <a:lnTo>
                    <a:pt x="5142535" y="64439"/>
                  </a:lnTo>
                  <a:lnTo>
                    <a:pt x="5137988" y="68059"/>
                  </a:lnTo>
                  <a:lnTo>
                    <a:pt x="5139817" y="70637"/>
                  </a:lnTo>
                  <a:lnTo>
                    <a:pt x="5140731" y="72174"/>
                  </a:lnTo>
                  <a:lnTo>
                    <a:pt x="5145278" y="68503"/>
                  </a:lnTo>
                  <a:close/>
                </a:path>
                <a:path w="7332980" h="114935">
                  <a:moveTo>
                    <a:pt x="5172138" y="71386"/>
                  </a:moveTo>
                  <a:lnTo>
                    <a:pt x="5169281" y="72517"/>
                  </a:lnTo>
                  <a:lnTo>
                    <a:pt x="5165064" y="71462"/>
                  </a:lnTo>
                  <a:lnTo>
                    <a:pt x="5164823" y="76288"/>
                  </a:lnTo>
                  <a:lnTo>
                    <a:pt x="5167604" y="75145"/>
                  </a:lnTo>
                  <a:lnTo>
                    <a:pt x="5171872" y="76174"/>
                  </a:lnTo>
                  <a:lnTo>
                    <a:pt x="5172138" y="71386"/>
                  </a:lnTo>
                  <a:close/>
                </a:path>
                <a:path w="7332980" h="114935">
                  <a:moveTo>
                    <a:pt x="6032220" y="105803"/>
                  </a:moveTo>
                  <a:lnTo>
                    <a:pt x="6029477" y="107010"/>
                  </a:lnTo>
                  <a:lnTo>
                    <a:pt x="6025248" y="105905"/>
                  </a:lnTo>
                  <a:lnTo>
                    <a:pt x="6025058" y="110794"/>
                  </a:lnTo>
                  <a:lnTo>
                    <a:pt x="6027839" y="109664"/>
                  </a:lnTo>
                  <a:lnTo>
                    <a:pt x="6032068" y="110782"/>
                  </a:lnTo>
                  <a:lnTo>
                    <a:pt x="6032220" y="105803"/>
                  </a:lnTo>
                  <a:close/>
                </a:path>
                <a:path w="7332980" h="114935">
                  <a:moveTo>
                    <a:pt x="6035954" y="90970"/>
                  </a:moveTo>
                  <a:lnTo>
                    <a:pt x="6025731" y="89877"/>
                  </a:lnTo>
                  <a:lnTo>
                    <a:pt x="6017882" y="92075"/>
                  </a:lnTo>
                  <a:lnTo>
                    <a:pt x="6014529" y="100761"/>
                  </a:lnTo>
                  <a:lnTo>
                    <a:pt x="6021413" y="100520"/>
                  </a:lnTo>
                  <a:lnTo>
                    <a:pt x="6029172" y="101511"/>
                  </a:lnTo>
                  <a:lnTo>
                    <a:pt x="6034976" y="99669"/>
                  </a:lnTo>
                  <a:lnTo>
                    <a:pt x="6035954" y="90970"/>
                  </a:lnTo>
                  <a:close/>
                </a:path>
                <a:path w="7332980" h="114935">
                  <a:moveTo>
                    <a:pt x="6057455" y="76250"/>
                  </a:moveTo>
                  <a:lnTo>
                    <a:pt x="6054687" y="77355"/>
                  </a:lnTo>
                  <a:lnTo>
                    <a:pt x="6050432" y="76288"/>
                  </a:lnTo>
                  <a:lnTo>
                    <a:pt x="6050318" y="81229"/>
                  </a:lnTo>
                  <a:lnTo>
                    <a:pt x="6053074" y="80060"/>
                  </a:lnTo>
                  <a:lnTo>
                    <a:pt x="6057316" y="81089"/>
                  </a:lnTo>
                  <a:lnTo>
                    <a:pt x="6057455" y="76250"/>
                  </a:lnTo>
                  <a:close/>
                </a:path>
                <a:path w="7332980" h="114935">
                  <a:moveTo>
                    <a:pt x="6069685" y="98844"/>
                  </a:moveTo>
                  <a:lnTo>
                    <a:pt x="6066917" y="94907"/>
                  </a:lnTo>
                  <a:lnTo>
                    <a:pt x="6062446" y="98717"/>
                  </a:lnTo>
                  <a:lnTo>
                    <a:pt x="6064262" y="101295"/>
                  </a:lnTo>
                  <a:lnTo>
                    <a:pt x="6065215" y="102717"/>
                  </a:lnTo>
                  <a:lnTo>
                    <a:pt x="6069685" y="98844"/>
                  </a:lnTo>
                  <a:close/>
                </a:path>
                <a:path w="7332980" h="114935">
                  <a:moveTo>
                    <a:pt x="6268504" y="89103"/>
                  </a:moveTo>
                  <a:lnTo>
                    <a:pt x="6266942" y="78460"/>
                  </a:lnTo>
                  <a:lnTo>
                    <a:pt x="6259779" y="78384"/>
                  </a:lnTo>
                  <a:lnTo>
                    <a:pt x="6259804" y="83451"/>
                  </a:lnTo>
                  <a:lnTo>
                    <a:pt x="6256858" y="84340"/>
                  </a:lnTo>
                  <a:lnTo>
                    <a:pt x="6256185" y="88226"/>
                  </a:lnTo>
                  <a:lnTo>
                    <a:pt x="6261773" y="87884"/>
                  </a:lnTo>
                  <a:lnTo>
                    <a:pt x="6268504" y="89103"/>
                  </a:lnTo>
                  <a:close/>
                </a:path>
                <a:path w="7332980" h="114935">
                  <a:moveTo>
                    <a:pt x="6330467" y="88671"/>
                  </a:moveTo>
                  <a:lnTo>
                    <a:pt x="6328169" y="83121"/>
                  </a:lnTo>
                  <a:lnTo>
                    <a:pt x="6324765" y="84937"/>
                  </a:lnTo>
                  <a:lnTo>
                    <a:pt x="6324232" y="88620"/>
                  </a:lnTo>
                  <a:lnTo>
                    <a:pt x="6330467" y="88671"/>
                  </a:lnTo>
                  <a:close/>
                </a:path>
                <a:path w="7332980" h="114935">
                  <a:moveTo>
                    <a:pt x="6959714" y="78270"/>
                  </a:moveTo>
                  <a:lnTo>
                    <a:pt x="6957873" y="75730"/>
                  </a:lnTo>
                  <a:lnTo>
                    <a:pt x="6956920" y="74333"/>
                  </a:lnTo>
                  <a:lnTo>
                    <a:pt x="6952666" y="78143"/>
                  </a:lnTo>
                  <a:lnTo>
                    <a:pt x="6954494" y="80848"/>
                  </a:lnTo>
                  <a:lnTo>
                    <a:pt x="6955472" y="82143"/>
                  </a:lnTo>
                  <a:lnTo>
                    <a:pt x="6959714" y="78270"/>
                  </a:lnTo>
                  <a:close/>
                </a:path>
                <a:path w="7332980" h="114935">
                  <a:moveTo>
                    <a:pt x="6992836" y="85140"/>
                  </a:moveTo>
                  <a:lnTo>
                    <a:pt x="6982384" y="85293"/>
                  </a:lnTo>
                  <a:lnTo>
                    <a:pt x="6979717" y="86512"/>
                  </a:lnTo>
                  <a:lnTo>
                    <a:pt x="6975538" y="85598"/>
                  </a:lnTo>
                  <a:lnTo>
                    <a:pt x="6975500" y="90449"/>
                  </a:lnTo>
                  <a:lnTo>
                    <a:pt x="6985952" y="90297"/>
                  </a:lnTo>
                  <a:lnTo>
                    <a:pt x="6988619" y="89077"/>
                  </a:lnTo>
                  <a:lnTo>
                    <a:pt x="6992823" y="89928"/>
                  </a:lnTo>
                  <a:lnTo>
                    <a:pt x="6992836" y="85140"/>
                  </a:lnTo>
                  <a:close/>
                </a:path>
                <a:path w="7332980" h="114935">
                  <a:moveTo>
                    <a:pt x="7017334" y="94792"/>
                  </a:moveTo>
                  <a:lnTo>
                    <a:pt x="7012584" y="88468"/>
                  </a:lnTo>
                  <a:lnTo>
                    <a:pt x="7004228" y="88493"/>
                  </a:lnTo>
                  <a:lnTo>
                    <a:pt x="7003529" y="100050"/>
                  </a:lnTo>
                  <a:lnTo>
                    <a:pt x="7008723" y="99085"/>
                  </a:lnTo>
                  <a:lnTo>
                    <a:pt x="7016382" y="101638"/>
                  </a:lnTo>
                  <a:lnTo>
                    <a:pt x="7017334" y="94792"/>
                  </a:lnTo>
                  <a:close/>
                </a:path>
                <a:path w="7332980" h="114935">
                  <a:moveTo>
                    <a:pt x="7048855" y="104254"/>
                  </a:moveTo>
                  <a:lnTo>
                    <a:pt x="7041934" y="99758"/>
                  </a:lnTo>
                  <a:lnTo>
                    <a:pt x="7035266" y="102019"/>
                  </a:lnTo>
                  <a:lnTo>
                    <a:pt x="7029348" y="107975"/>
                  </a:lnTo>
                  <a:lnTo>
                    <a:pt x="7024675" y="114617"/>
                  </a:lnTo>
                  <a:lnTo>
                    <a:pt x="7031533" y="113233"/>
                  </a:lnTo>
                  <a:lnTo>
                    <a:pt x="7038226" y="111544"/>
                  </a:lnTo>
                  <a:lnTo>
                    <a:pt x="7044169" y="108800"/>
                  </a:lnTo>
                  <a:lnTo>
                    <a:pt x="7048855" y="104254"/>
                  </a:lnTo>
                  <a:close/>
                </a:path>
                <a:path w="7332980" h="114935">
                  <a:moveTo>
                    <a:pt x="7073201" y="108864"/>
                  </a:moveTo>
                  <a:lnTo>
                    <a:pt x="7073189" y="103911"/>
                  </a:lnTo>
                  <a:lnTo>
                    <a:pt x="7070522" y="105194"/>
                  </a:lnTo>
                  <a:lnTo>
                    <a:pt x="7066318" y="104165"/>
                  </a:lnTo>
                  <a:lnTo>
                    <a:pt x="7066318" y="109067"/>
                  </a:lnTo>
                  <a:lnTo>
                    <a:pt x="7068998" y="107873"/>
                  </a:lnTo>
                  <a:lnTo>
                    <a:pt x="7073201" y="108864"/>
                  </a:lnTo>
                  <a:close/>
                </a:path>
                <a:path w="7332980" h="114935">
                  <a:moveTo>
                    <a:pt x="7097585" y="108508"/>
                  </a:moveTo>
                  <a:lnTo>
                    <a:pt x="7097535" y="103568"/>
                  </a:lnTo>
                  <a:lnTo>
                    <a:pt x="7087095" y="103708"/>
                  </a:lnTo>
                  <a:lnTo>
                    <a:pt x="7084441" y="104990"/>
                  </a:lnTo>
                  <a:lnTo>
                    <a:pt x="7080263" y="103962"/>
                  </a:lnTo>
                  <a:lnTo>
                    <a:pt x="7080224" y="108864"/>
                  </a:lnTo>
                  <a:lnTo>
                    <a:pt x="7090702" y="108712"/>
                  </a:lnTo>
                  <a:lnTo>
                    <a:pt x="7093331" y="107530"/>
                  </a:lnTo>
                  <a:lnTo>
                    <a:pt x="7097585" y="108508"/>
                  </a:lnTo>
                  <a:close/>
                </a:path>
                <a:path w="7332980" h="114935">
                  <a:moveTo>
                    <a:pt x="7139178" y="98094"/>
                  </a:moveTo>
                  <a:lnTo>
                    <a:pt x="7129729" y="99606"/>
                  </a:lnTo>
                  <a:lnTo>
                    <a:pt x="7123265" y="99555"/>
                  </a:lnTo>
                  <a:lnTo>
                    <a:pt x="7118718" y="101346"/>
                  </a:lnTo>
                  <a:lnTo>
                    <a:pt x="7115035" y="108369"/>
                  </a:lnTo>
                  <a:lnTo>
                    <a:pt x="7122947" y="108369"/>
                  </a:lnTo>
                  <a:lnTo>
                    <a:pt x="7130758" y="108204"/>
                  </a:lnTo>
                  <a:lnTo>
                    <a:pt x="7136739" y="105549"/>
                  </a:lnTo>
                  <a:lnTo>
                    <a:pt x="7139178" y="98094"/>
                  </a:lnTo>
                  <a:close/>
                </a:path>
                <a:path w="7332980" h="114935">
                  <a:moveTo>
                    <a:pt x="7187717" y="101993"/>
                  </a:moveTo>
                  <a:lnTo>
                    <a:pt x="7187641" y="97205"/>
                  </a:lnTo>
                  <a:lnTo>
                    <a:pt x="7185038" y="98298"/>
                  </a:lnTo>
                  <a:lnTo>
                    <a:pt x="7180923" y="97510"/>
                  </a:lnTo>
                  <a:lnTo>
                    <a:pt x="7180999" y="102298"/>
                  </a:lnTo>
                  <a:lnTo>
                    <a:pt x="7183602" y="101244"/>
                  </a:lnTo>
                  <a:lnTo>
                    <a:pt x="7187717" y="101993"/>
                  </a:lnTo>
                  <a:close/>
                </a:path>
                <a:path w="7332980" h="114935">
                  <a:moveTo>
                    <a:pt x="7199579" y="94284"/>
                  </a:moveTo>
                  <a:lnTo>
                    <a:pt x="7197750" y="91795"/>
                  </a:lnTo>
                  <a:lnTo>
                    <a:pt x="7196747" y="90462"/>
                  </a:lnTo>
                  <a:lnTo>
                    <a:pt x="7192645" y="94462"/>
                  </a:lnTo>
                  <a:lnTo>
                    <a:pt x="7194486" y="96964"/>
                  </a:lnTo>
                  <a:lnTo>
                    <a:pt x="7195490" y="98348"/>
                  </a:lnTo>
                  <a:lnTo>
                    <a:pt x="7199579" y="94284"/>
                  </a:lnTo>
                  <a:close/>
                </a:path>
                <a:path w="7332980" h="114935">
                  <a:moveTo>
                    <a:pt x="7221614" y="95846"/>
                  </a:moveTo>
                  <a:lnTo>
                    <a:pt x="7221575" y="90957"/>
                  </a:lnTo>
                  <a:lnTo>
                    <a:pt x="7218985" y="92252"/>
                  </a:lnTo>
                  <a:lnTo>
                    <a:pt x="7214857" y="91300"/>
                  </a:lnTo>
                  <a:lnTo>
                    <a:pt x="7214895" y="96253"/>
                  </a:lnTo>
                  <a:lnTo>
                    <a:pt x="7217562" y="95008"/>
                  </a:lnTo>
                  <a:lnTo>
                    <a:pt x="7221614" y="95846"/>
                  </a:lnTo>
                  <a:close/>
                </a:path>
                <a:path w="7332980" h="114935">
                  <a:moveTo>
                    <a:pt x="7254100" y="92379"/>
                  </a:moveTo>
                  <a:lnTo>
                    <a:pt x="7251281" y="88544"/>
                  </a:lnTo>
                  <a:lnTo>
                    <a:pt x="7247179" y="92544"/>
                  </a:lnTo>
                  <a:lnTo>
                    <a:pt x="7249046" y="95046"/>
                  </a:lnTo>
                  <a:lnTo>
                    <a:pt x="7249973" y="96431"/>
                  </a:lnTo>
                  <a:lnTo>
                    <a:pt x="7254100" y="92379"/>
                  </a:lnTo>
                  <a:close/>
                </a:path>
                <a:path w="7332980" h="114935">
                  <a:moveTo>
                    <a:pt x="7306754" y="87972"/>
                  </a:moveTo>
                  <a:lnTo>
                    <a:pt x="7302792" y="88976"/>
                  </a:lnTo>
                  <a:lnTo>
                    <a:pt x="7297026" y="87477"/>
                  </a:lnTo>
                  <a:lnTo>
                    <a:pt x="7296721" y="93383"/>
                  </a:lnTo>
                  <a:lnTo>
                    <a:pt x="7300696" y="92367"/>
                  </a:lnTo>
                  <a:lnTo>
                    <a:pt x="7306386" y="93891"/>
                  </a:lnTo>
                  <a:lnTo>
                    <a:pt x="7306754" y="87972"/>
                  </a:lnTo>
                  <a:close/>
                </a:path>
                <a:path w="7332980" h="114935">
                  <a:moveTo>
                    <a:pt x="7320407" y="87515"/>
                  </a:moveTo>
                  <a:lnTo>
                    <a:pt x="7316406" y="88519"/>
                  </a:lnTo>
                  <a:lnTo>
                    <a:pt x="7310679" y="87033"/>
                  </a:lnTo>
                  <a:lnTo>
                    <a:pt x="7310336" y="92925"/>
                  </a:lnTo>
                  <a:lnTo>
                    <a:pt x="7314324" y="91884"/>
                  </a:lnTo>
                  <a:lnTo>
                    <a:pt x="7320026" y="93421"/>
                  </a:lnTo>
                  <a:lnTo>
                    <a:pt x="7320407" y="87515"/>
                  </a:lnTo>
                  <a:close/>
                </a:path>
                <a:path w="7332980" h="114935">
                  <a:moveTo>
                    <a:pt x="7332472" y="89662"/>
                  </a:moveTo>
                  <a:lnTo>
                    <a:pt x="7330630" y="87160"/>
                  </a:lnTo>
                  <a:lnTo>
                    <a:pt x="7329602" y="85826"/>
                  </a:lnTo>
                  <a:lnTo>
                    <a:pt x="7325500" y="89827"/>
                  </a:lnTo>
                  <a:lnTo>
                    <a:pt x="7327366" y="92329"/>
                  </a:lnTo>
                  <a:lnTo>
                    <a:pt x="7328382" y="93713"/>
                  </a:lnTo>
                  <a:lnTo>
                    <a:pt x="7332472" y="8966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3669" y="3148570"/>
              <a:ext cx="7830184" cy="524510"/>
            </a:xfrm>
            <a:custGeom>
              <a:avLst/>
              <a:gdLst/>
              <a:ahLst/>
              <a:cxnLst/>
              <a:rect l="l" t="t" r="r" b="b"/>
              <a:pathLst>
                <a:path w="7830184" h="524510">
                  <a:moveTo>
                    <a:pt x="7696" y="255739"/>
                  </a:moveTo>
                  <a:lnTo>
                    <a:pt x="5562" y="253288"/>
                  </a:lnTo>
                  <a:lnTo>
                    <a:pt x="4432" y="251955"/>
                  </a:lnTo>
                  <a:lnTo>
                    <a:pt x="0" y="255943"/>
                  </a:lnTo>
                  <a:lnTo>
                    <a:pt x="2108" y="258356"/>
                  </a:lnTo>
                  <a:lnTo>
                    <a:pt x="3352" y="259727"/>
                  </a:lnTo>
                  <a:lnTo>
                    <a:pt x="7696" y="255739"/>
                  </a:lnTo>
                  <a:close/>
                </a:path>
                <a:path w="7830184" h="524510">
                  <a:moveTo>
                    <a:pt x="21005" y="257200"/>
                  </a:moveTo>
                  <a:lnTo>
                    <a:pt x="20789" y="252412"/>
                  </a:lnTo>
                  <a:lnTo>
                    <a:pt x="17907" y="253682"/>
                  </a:lnTo>
                  <a:lnTo>
                    <a:pt x="13296" y="252895"/>
                  </a:lnTo>
                  <a:lnTo>
                    <a:pt x="13538" y="257695"/>
                  </a:lnTo>
                  <a:lnTo>
                    <a:pt x="16383" y="256527"/>
                  </a:lnTo>
                  <a:lnTo>
                    <a:pt x="21005" y="257200"/>
                  </a:lnTo>
                  <a:close/>
                </a:path>
                <a:path w="7830184" h="524510">
                  <a:moveTo>
                    <a:pt x="24549" y="224878"/>
                  </a:moveTo>
                  <a:lnTo>
                    <a:pt x="22339" y="222288"/>
                  </a:lnTo>
                  <a:lnTo>
                    <a:pt x="21183" y="221005"/>
                  </a:lnTo>
                  <a:lnTo>
                    <a:pt x="16789" y="225069"/>
                  </a:lnTo>
                  <a:lnTo>
                    <a:pt x="18923" y="227507"/>
                  </a:lnTo>
                  <a:lnTo>
                    <a:pt x="20053" y="228841"/>
                  </a:lnTo>
                  <a:lnTo>
                    <a:pt x="24549" y="224878"/>
                  </a:lnTo>
                  <a:close/>
                </a:path>
                <a:path w="7830184" h="524510">
                  <a:moveTo>
                    <a:pt x="34658" y="259156"/>
                  </a:moveTo>
                  <a:lnTo>
                    <a:pt x="32499" y="256616"/>
                  </a:lnTo>
                  <a:lnTo>
                    <a:pt x="31369" y="255320"/>
                  </a:lnTo>
                  <a:lnTo>
                    <a:pt x="26949" y="259435"/>
                  </a:lnTo>
                  <a:lnTo>
                    <a:pt x="29121" y="261950"/>
                  </a:lnTo>
                  <a:lnTo>
                    <a:pt x="30200" y="263220"/>
                  </a:lnTo>
                  <a:lnTo>
                    <a:pt x="34658" y="259156"/>
                  </a:lnTo>
                  <a:close/>
                </a:path>
                <a:path w="7830184" h="524510">
                  <a:moveTo>
                    <a:pt x="55753" y="155435"/>
                  </a:moveTo>
                  <a:lnTo>
                    <a:pt x="55626" y="153847"/>
                  </a:lnTo>
                  <a:lnTo>
                    <a:pt x="55410" y="150482"/>
                  </a:lnTo>
                  <a:lnTo>
                    <a:pt x="48869" y="150698"/>
                  </a:lnTo>
                  <a:lnTo>
                    <a:pt x="45808" y="154787"/>
                  </a:lnTo>
                  <a:lnTo>
                    <a:pt x="44678" y="161099"/>
                  </a:lnTo>
                  <a:lnTo>
                    <a:pt x="50977" y="162140"/>
                  </a:lnTo>
                  <a:lnTo>
                    <a:pt x="50939" y="156070"/>
                  </a:lnTo>
                  <a:lnTo>
                    <a:pt x="55753" y="155435"/>
                  </a:lnTo>
                  <a:close/>
                </a:path>
                <a:path w="7830184" h="524510">
                  <a:moveTo>
                    <a:pt x="60604" y="60299"/>
                  </a:moveTo>
                  <a:lnTo>
                    <a:pt x="53213" y="56883"/>
                  </a:lnTo>
                  <a:lnTo>
                    <a:pt x="51447" y="62014"/>
                  </a:lnTo>
                  <a:lnTo>
                    <a:pt x="54254" y="66281"/>
                  </a:lnTo>
                  <a:lnTo>
                    <a:pt x="60604" y="60299"/>
                  </a:lnTo>
                  <a:close/>
                </a:path>
                <a:path w="7830184" h="524510">
                  <a:moveTo>
                    <a:pt x="68948" y="154012"/>
                  </a:moveTo>
                  <a:lnTo>
                    <a:pt x="61772" y="155524"/>
                  </a:lnTo>
                  <a:lnTo>
                    <a:pt x="55753" y="155435"/>
                  </a:lnTo>
                  <a:lnTo>
                    <a:pt x="55867" y="157226"/>
                  </a:lnTo>
                  <a:lnTo>
                    <a:pt x="56121" y="160451"/>
                  </a:lnTo>
                  <a:lnTo>
                    <a:pt x="59334" y="159321"/>
                  </a:lnTo>
                  <a:lnTo>
                    <a:pt x="59880" y="162179"/>
                  </a:lnTo>
                  <a:lnTo>
                    <a:pt x="60337" y="165112"/>
                  </a:lnTo>
                  <a:lnTo>
                    <a:pt x="67970" y="164680"/>
                  </a:lnTo>
                  <a:lnTo>
                    <a:pt x="68948" y="154012"/>
                  </a:lnTo>
                  <a:close/>
                </a:path>
                <a:path w="7830184" h="524510">
                  <a:moveTo>
                    <a:pt x="85394" y="169519"/>
                  </a:moveTo>
                  <a:lnTo>
                    <a:pt x="82829" y="158927"/>
                  </a:lnTo>
                  <a:lnTo>
                    <a:pt x="75234" y="159359"/>
                  </a:lnTo>
                  <a:lnTo>
                    <a:pt x="75590" y="164401"/>
                  </a:lnTo>
                  <a:lnTo>
                    <a:pt x="72567" y="165506"/>
                  </a:lnTo>
                  <a:lnTo>
                    <a:pt x="72123" y="169481"/>
                  </a:lnTo>
                  <a:lnTo>
                    <a:pt x="78003" y="168643"/>
                  </a:lnTo>
                  <a:lnTo>
                    <a:pt x="85394" y="169519"/>
                  </a:lnTo>
                  <a:close/>
                </a:path>
                <a:path w="7830184" h="524510">
                  <a:moveTo>
                    <a:pt x="88366" y="480872"/>
                  </a:moveTo>
                  <a:lnTo>
                    <a:pt x="86271" y="478447"/>
                  </a:lnTo>
                  <a:lnTo>
                    <a:pt x="85128" y="477151"/>
                  </a:lnTo>
                  <a:lnTo>
                    <a:pt x="80810" y="481101"/>
                  </a:lnTo>
                  <a:lnTo>
                    <a:pt x="82918" y="483603"/>
                  </a:lnTo>
                  <a:lnTo>
                    <a:pt x="83985" y="484936"/>
                  </a:lnTo>
                  <a:lnTo>
                    <a:pt x="88366" y="480872"/>
                  </a:lnTo>
                  <a:close/>
                </a:path>
                <a:path w="7830184" h="524510">
                  <a:moveTo>
                    <a:pt x="101727" y="125437"/>
                  </a:moveTo>
                  <a:lnTo>
                    <a:pt x="99580" y="123024"/>
                  </a:lnTo>
                  <a:lnTo>
                    <a:pt x="98425" y="121615"/>
                  </a:lnTo>
                  <a:lnTo>
                    <a:pt x="93941" y="125742"/>
                  </a:lnTo>
                  <a:lnTo>
                    <a:pt x="96113" y="128155"/>
                  </a:lnTo>
                  <a:lnTo>
                    <a:pt x="97282" y="129565"/>
                  </a:lnTo>
                  <a:lnTo>
                    <a:pt x="101727" y="125437"/>
                  </a:lnTo>
                  <a:close/>
                </a:path>
                <a:path w="7830184" h="524510">
                  <a:moveTo>
                    <a:pt x="105308" y="37642"/>
                  </a:moveTo>
                  <a:lnTo>
                    <a:pt x="105105" y="32854"/>
                  </a:lnTo>
                  <a:lnTo>
                    <a:pt x="102184" y="34061"/>
                  </a:lnTo>
                  <a:lnTo>
                    <a:pt x="97510" y="33362"/>
                  </a:lnTo>
                  <a:lnTo>
                    <a:pt x="97777" y="38150"/>
                  </a:lnTo>
                  <a:lnTo>
                    <a:pt x="100660" y="36804"/>
                  </a:lnTo>
                  <a:lnTo>
                    <a:pt x="105308" y="37642"/>
                  </a:lnTo>
                  <a:close/>
                </a:path>
                <a:path w="7830184" h="524510">
                  <a:moveTo>
                    <a:pt x="106057" y="245033"/>
                  </a:moveTo>
                  <a:lnTo>
                    <a:pt x="102768" y="241312"/>
                  </a:lnTo>
                  <a:lnTo>
                    <a:pt x="98361" y="245325"/>
                  </a:lnTo>
                  <a:lnTo>
                    <a:pt x="100457" y="247865"/>
                  </a:lnTo>
                  <a:lnTo>
                    <a:pt x="101587" y="249059"/>
                  </a:lnTo>
                  <a:lnTo>
                    <a:pt x="106057" y="245033"/>
                  </a:lnTo>
                  <a:close/>
                </a:path>
                <a:path w="7830184" h="524510">
                  <a:moveTo>
                    <a:pt x="119405" y="471436"/>
                  </a:moveTo>
                  <a:lnTo>
                    <a:pt x="119138" y="466483"/>
                  </a:lnTo>
                  <a:lnTo>
                    <a:pt x="116281" y="467829"/>
                  </a:lnTo>
                  <a:lnTo>
                    <a:pt x="111785" y="467156"/>
                  </a:lnTo>
                  <a:lnTo>
                    <a:pt x="112039" y="471957"/>
                  </a:lnTo>
                  <a:lnTo>
                    <a:pt x="114858" y="470585"/>
                  </a:lnTo>
                  <a:lnTo>
                    <a:pt x="119405" y="471436"/>
                  </a:lnTo>
                  <a:close/>
                </a:path>
                <a:path w="7830184" h="524510">
                  <a:moveTo>
                    <a:pt x="123647" y="421411"/>
                  </a:moveTo>
                  <a:lnTo>
                    <a:pt x="120726" y="415874"/>
                  </a:lnTo>
                  <a:lnTo>
                    <a:pt x="117221" y="417868"/>
                  </a:lnTo>
                  <a:lnTo>
                    <a:pt x="116928" y="421627"/>
                  </a:lnTo>
                  <a:lnTo>
                    <a:pt x="123647" y="421411"/>
                  </a:lnTo>
                  <a:close/>
                </a:path>
                <a:path w="7830184" h="524510">
                  <a:moveTo>
                    <a:pt x="130441" y="411010"/>
                  </a:moveTo>
                  <a:lnTo>
                    <a:pt x="130098" y="405968"/>
                  </a:lnTo>
                  <a:lnTo>
                    <a:pt x="126720" y="403821"/>
                  </a:lnTo>
                  <a:lnTo>
                    <a:pt x="121602" y="401269"/>
                  </a:lnTo>
                  <a:lnTo>
                    <a:pt x="116979" y="401281"/>
                  </a:lnTo>
                  <a:lnTo>
                    <a:pt x="115087" y="406831"/>
                  </a:lnTo>
                  <a:lnTo>
                    <a:pt x="121793" y="405879"/>
                  </a:lnTo>
                  <a:lnTo>
                    <a:pt x="123431" y="412496"/>
                  </a:lnTo>
                  <a:lnTo>
                    <a:pt x="130441" y="411010"/>
                  </a:lnTo>
                  <a:close/>
                </a:path>
                <a:path w="7830184" h="524510">
                  <a:moveTo>
                    <a:pt x="134569" y="38684"/>
                  </a:moveTo>
                  <a:lnTo>
                    <a:pt x="132410" y="36156"/>
                  </a:lnTo>
                  <a:lnTo>
                    <a:pt x="131267" y="34874"/>
                  </a:lnTo>
                  <a:lnTo>
                    <a:pt x="126695" y="38950"/>
                  </a:lnTo>
                  <a:lnTo>
                    <a:pt x="128892" y="41490"/>
                  </a:lnTo>
                  <a:lnTo>
                    <a:pt x="130060" y="42659"/>
                  </a:lnTo>
                  <a:lnTo>
                    <a:pt x="134569" y="38684"/>
                  </a:lnTo>
                  <a:close/>
                </a:path>
                <a:path w="7830184" h="524510">
                  <a:moveTo>
                    <a:pt x="139382" y="411937"/>
                  </a:moveTo>
                  <a:lnTo>
                    <a:pt x="135026" y="411187"/>
                  </a:lnTo>
                  <a:lnTo>
                    <a:pt x="130441" y="411010"/>
                  </a:lnTo>
                  <a:lnTo>
                    <a:pt x="131102" y="420979"/>
                  </a:lnTo>
                  <a:lnTo>
                    <a:pt x="133578" y="420852"/>
                  </a:lnTo>
                  <a:lnTo>
                    <a:pt x="138582" y="420560"/>
                  </a:lnTo>
                  <a:lnTo>
                    <a:pt x="139382" y="411937"/>
                  </a:lnTo>
                  <a:close/>
                </a:path>
                <a:path w="7830184" h="524510">
                  <a:moveTo>
                    <a:pt x="144424" y="395211"/>
                  </a:moveTo>
                  <a:lnTo>
                    <a:pt x="143764" y="385241"/>
                  </a:lnTo>
                  <a:lnTo>
                    <a:pt x="137769" y="385597"/>
                  </a:lnTo>
                  <a:lnTo>
                    <a:pt x="137248" y="389191"/>
                  </a:lnTo>
                  <a:lnTo>
                    <a:pt x="140144" y="393306"/>
                  </a:lnTo>
                  <a:lnTo>
                    <a:pt x="144424" y="395211"/>
                  </a:lnTo>
                  <a:close/>
                </a:path>
                <a:path w="7830184" h="524510">
                  <a:moveTo>
                    <a:pt x="148932" y="395655"/>
                  </a:moveTo>
                  <a:lnTo>
                    <a:pt x="146723" y="395224"/>
                  </a:lnTo>
                  <a:lnTo>
                    <a:pt x="144424" y="395211"/>
                  </a:lnTo>
                  <a:lnTo>
                    <a:pt x="144005" y="399440"/>
                  </a:lnTo>
                  <a:lnTo>
                    <a:pt x="146189" y="399757"/>
                  </a:lnTo>
                  <a:lnTo>
                    <a:pt x="148488" y="400050"/>
                  </a:lnTo>
                  <a:lnTo>
                    <a:pt x="148932" y="395655"/>
                  </a:lnTo>
                  <a:close/>
                </a:path>
                <a:path w="7830184" h="524510">
                  <a:moveTo>
                    <a:pt x="239331" y="409600"/>
                  </a:moveTo>
                  <a:lnTo>
                    <a:pt x="239153" y="404837"/>
                  </a:lnTo>
                  <a:lnTo>
                    <a:pt x="236308" y="406082"/>
                  </a:lnTo>
                  <a:lnTo>
                    <a:pt x="231762" y="405333"/>
                  </a:lnTo>
                  <a:lnTo>
                    <a:pt x="231927" y="410184"/>
                  </a:lnTo>
                  <a:lnTo>
                    <a:pt x="234784" y="408927"/>
                  </a:lnTo>
                  <a:lnTo>
                    <a:pt x="239331" y="409600"/>
                  </a:lnTo>
                  <a:close/>
                </a:path>
                <a:path w="7830184" h="524510">
                  <a:moveTo>
                    <a:pt x="284276" y="372910"/>
                  </a:moveTo>
                  <a:lnTo>
                    <a:pt x="281863" y="362318"/>
                  </a:lnTo>
                  <a:lnTo>
                    <a:pt x="274396" y="362737"/>
                  </a:lnTo>
                  <a:lnTo>
                    <a:pt x="274688" y="367855"/>
                  </a:lnTo>
                  <a:lnTo>
                    <a:pt x="271678" y="368973"/>
                  </a:lnTo>
                  <a:lnTo>
                    <a:pt x="271221" y="372910"/>
                  </a:lnTo>
                  <a:lnTo>
                    <a:pt x="277101" y="372148"/>
                  </a:lnTo>
                  <a:lnTo>
                    <a:pt x="284276" y="372910"/>
                  </a:lnTo>
                  <a:close/>
                </a:path>
                <a:path w="7830184" h="524510">
                  <a:moveTo>
                    <a:pt x="287185" y="354647"/>
                  </a:moveTo>
                  <a:lnTo>
                    <a:pt x="285127" y="352158"/>
                  </a:lnTo>
                  <a:lnTo>
                    <a:pt x="283984" y="350875"/>
                  </a:lnTo>
                  <a:lnTo>
                    <a:pt x="279527" y="354990"/>
                  </a:lnTo>
                  <a:lnTo>
                    <a:pt x="281584" y="357416"/>
                  </a:lnTo>
                  <a:lnTo>
                    <a:pt x="282778" y="358711"/>
                  </a:lnTo>
                  <a:lnTo>
                    <a:pt x="287185" y="354647"/>
                  </a:lnTo>
                  <a:close/>
                </a:path>
                <a:path w="7830184" h="524510">
                  <a:moveTo>
                    <a:pt x="295275" y="364223"/>
                  </a:moveTo>
                  <a:lnTo>
                    <a:pt x="292100" y="360362"/>
                  </a:lnTo>
                  <a:lnTo>
                    <a:pt x="287642" y="364439"/>
                  </a:lnTo>
                  <a:lnTo>
                    <a:pt x="289725" y="366991"/>
                  </a:lnTo>
                  <a:lnTo>
                    <a:pt x="290842" y="368363"/>
                  </a:lnTo>
                  <a:lnTo>
                    <a:pt x="295275" y="364223"/>
                  </a:lnTo>
                  <a:close/>
                </a:path>
                <a:path w="7830184" h="524510">
                  <a:moveTo>
                    <a:pt x="366826" y="13271"/>
                  </a:moveTo>
                  <a:lnTo>
                    <a:pt x="360083" y="13550"/>
                  </a:lnTo>
                  <a:lnTo>
                    <a:pt x="360819" y="17246"/>
                  </a:lnTo>
                  <a:lnTo>
                    <a:pt x="364553" y="18948"/>
                  </a:lnTo>
                  <a:lnTo>
                    <a:pt x="366826" y="13271"/>
                  </a:lnTo>
                  <a:close/>
                </a:path>
                <a:path w="7830184" h="524510">
                  <a:moveTo>
                    <a:pt x="368134" y="352539"/>
                  </a:moveTo>
                  <a:lnTo>
                    <a:pt x="367804" y="347700"/>
                  </a:lnTo>
                  <a:lnTo>
                    <a:pt x="363372" y="348945"/>
                  </a:lnTo>
                  <a:lnTo>
                    <a:pt x="360387" y="347903"/>
                  </a:lnTo>
                  <a:lnTo>
                    <a:pt x="360705" y="352894"/>
                  </a:lnTo>
                  <a:lnTo>
                    <a:pt x="365175" y="351612"/>
                  </a:lnTo>
                  <a:lnTo>
                    <a:pt x="368134" y="352539"/>
                  </a:lnTo>
                  <a:close/>
                </a:path>
                <a:path w="7830184" h="524510">
                  <a:moveTo>
                    <a:pt x="397852" y="32029"/>
                  </a:moveTo>
                  <a:lnTo>
                    <a:pt x="397738" y="27317"/>
                  </a:lnTo>
                  <a:lnTo>
                    <a:pt x="394893" y="28333"/>
                  </a:lnTo>
                  <a:lnTo>
                    <a:pt x="390283" y="27622"/>
                  </a:lnTo>
                  <a:lnTo>
                    <a:pt x="390448" y="32410"/>
                  </a:lnTo>
                  <a:lnTo>
                    <a:pt x="393357" y="31229"/>
                  </a:lnTo>
                  <a:lnTo>
                    <a:pt x="397852" y="32029"/>
                  </a:lnTo>
                  <a:close/>
                </a:path>
                <a:path w="7830184" h="524510">
                  <a:moveTo>
                    <a:pt x="431698" y="23850"/>
                  </a:moveTo>
                  <a:lnTo>
                    <a:pt x="431558" y="21082"/>
                  </a:lnTo>
                  <a:lnTo>
                    <a:pt x="427748" y="21209"/>
                  </a:lnTo>
                  <a:lnTo>
                    <a:pt x="428777" y="26822"/>
                  </a:lnTo>
                  <a:lnTo>
                    <a:pt x="431698" y="23850"/>
                  </a:lnTo>
                  <a:close/>
                </a:path>
                <a:path w="7830184" h="524510">
                  <a:moveTo>
                    <a:pt x="435356" y="20980"/>
                  </a:moveTo>
                  <a:lnTo>
                    <a:pt x="435140" y="16103"/>
                  </a:lnTo>
                  <a:lnTo>
                    <a:pt x="431825" y="15240"/>
                  </a:lnTo>
                  <a:lnTo>
                    <a:pt x="431673" y="18021"/>
                  </a:lnTo>
                  <a:lnTo>
                    <a:pt x="431558" y="21082"/>
                  </a:lnTo>
                  <a:lnTo>
                    <a:pt x="432803" y="21043"/>
                  </a:lnTo>
                  <a:lnTo>
                    <a:pt x="434060" y="20993"/>
                  </a:lnTo>
                  <a:lnTo>
                    <a:pt x="435356" y="20980"/>
                  </a:lnTo>
                  <a:close/>
                </a:path>
                <a:path w="7830184" h="524510">
                  <a:moveTo>
                    <a:pt x="2830245" y="15062"/>
                  </a:moveTo>
                  <a:lnTo>
                    <a:pt x="2825826" y="15379"/>
                  </a:lnTo>
                  <a:lnTo>
                    <a:pt x="2827921" y="22694"/>
                  </a:lnTo>
                  <a:lnTo>
                    <a:pt x="2830245" y="15062"/>
                  </a:lnTo>
                  <a:close/>
                </a:path>
                <a:path w="7830184" h="524510">
                  <a:moveTo>
                    <a:pt x="2888196" y="3873"/>
                  </a:moveTo>
                  <a:lnTo>
                    <a:pt x="2885325" y="914"/>
                  </a:lnTo>
                  <a:lnTo>
                    <a:pt x="2884449" y="6578"/>
                  </a:lnTo>
                  <a:lnTo>
                    <a:pt x="2884386" y="9321"/>
                  </a:lnTo>
                  <a:lnTo>
                    <a:pt x="2887268" y="12319"/>
                  </a:lnTo>
                  <a:lnTo>
                    <a:pt x="2888145" y="6667"/>
                  </a:lnTo>
                  <a:lnTo>
                    <a:pt x="2888196" y="3873"/>
                  </a:lnTo>
                  <a:close/>
                </a:path>
                <a:path w="7830184" h="524510">
                  <a:moveTo>
                    <a:pt x="2916910" y="22364"/>
                  </a:moveTo>
                  <a:lnTo>
                    <a:pt x="2910421" y="22237"/>
                  </a:lnTo>
                  <a:lnTo>
                    <a:pt x="2910878" y="25958"/>
                  </a:lnTo>
                  <a:lnTo>
                    <a:pt x="2914345" y="27889"/>
                  </a:lnTo>
                  <a:lnTo>
                    <a:pt x="2916910" y="22364"/>
                  </a:lnTo>
                  <a:close/>
                </a:path>
                <a:path w="7830184" h="524510">
                  <a:moveTo>
                    <a:pt x="2960725" y="18237"/>
                  </a:moveTo>
                  <a:lnTo>
                    <a:pt x="2957868" y="19227"/>
                  </a:lnTo>
                  <a:lnTo>
                    <a:pt x="2953499" y="18237"/>
                  </a:lnTo>
                  <a:lnTo>
                    <a:pt x="2953359" y="23190"/>
                  </a:lnTo>
                  <a:lnTo>
                    <a:pt x="2956179" y="21996"/>
                  </a:lnTo>
                  <a:lnTo>
                    <a:pt x="2960560" y="23025"/>
                  </a:lnTo>
                  <a:lnTo>
                    <a:pt x="2960725" y="18237"/>
                  </a:lnTo>
                  <a:close/>
                </a:path>
                <a:path w="7830184" h="524510">
                  <a:moveTo>
                    <a:pt x="2978950" y="18630"/>
                  </a:moveTo>
                  <a:lnTo>
                    <a:pt x="2975800" y="14732"/>
                  </a:lnTo>
                  <a:lnTo>
                    <a:pt x="2970873" y="13081"/>
                  </a:lnTo>
                  <a:lnTo>
                    <a:pt x="2964484" y="13423"/>
                  </a:lnTo>
                  <a:lnTo>
                    <a:pt x="2964116" y="21069"/>
                  </a:lnTo>
                  <a:lnTo>
                    <a:pt x="2967736" y="23596"/>
                  </a:lnTo>
                  <a:lnTo>
                    <a:pt x="2973311" y="23622"/>
                  </a:lnTo>
                  <a:lnTo>
                    <a:pt x="2978835" y="23749"/>
                  </a:lnTo>
                  <a:lnTo>
                    <a:pt x="2978950" y="18630"/>
                  </a:lnTo>
                  <a:close/>
                </a:path>
                <a:path w="7830184" h="524510">
                  <a:moveTo>
                    <a:pt x="3004337" y="24333"/>
                  </a:moveTo>
                  <a:lnTo>
                    <a:pt x="3000210" y="24726"/>
                  </a:lnTo>
                  <a:lnTo>
                    <a:pt x="2998838" y="16903"/>
                  </a:lnTo>
                  <a:lnTo>
                    <a:pt x="2997035" y="24168"/>
                  </a:lnTo>
                  <a:lnTo>
                    <a:pt x="2996958" y="29019"/>
                  </a:lnTo>
                  <a:lnTo>
                    <a:pt x="3003270" y="30403"/>
                  </a:lnTo>
                  <a:lnTo>
                    <a:pt x="3004337" y="24333"/>
                  </a:lnTo>
                  <a:close/>
                </a:path>
                <a:path w="7830184" h="524510">
                  <a:moveTo>
                    <a:pt x="3037713" y="0"/>
                  </a:moveTo>
                  <a:lnTo>
                    <a:pt x="3034868" y="1028"/>
                  </a:lnTo>
                  <a:lnTo>
                    <a:pt x="3030524" y="0"/>
                  </a:lnTo>
                  <a:lnTo>
                    <a:pt x="3030283" y="4787"/>
                  </a:lnTo>
                  <a:lnTo>
                    <a:pt x="3033166" y="3797"/>
                  </a:lnTo>
                  <a:lnTo>
                    <a:pt x="3037509" y="4826"/>
                  </a:lnTo>
                  <a:lnTo>
                    <a:pt x="3037713" y="0"/>
                  </a:lnTo>
                  <a:close/>
                </a:path>
                <a:path w="7830184" h="524510">
                  <a:moveTo>
                    <a:pt x="3084550" y="21018"/>
                  </a:moveTo>
                  <a:lnTo>
                    <a:pt x="3078238" y="19583"/>
                  </a:lnTo>
                  <a:lnTo>
                    <a:pt x="3077159" y="25958"/>
                  </a:lnTo>
                  <a:lnTo>
                    <a:pt x="3081261" y="25374"/>
                  </a:lnTo>
                  <a:lnTo>
                    <a:pt x="3082671" y="33121"/>
                  </a:lnTo>
                  <a:lnTo>
                    <a:pt x="3084499" y="26123"/>
                  </a:lnTo>
                  <a:lnTo>
                    <a:pt x="3084550" y="21018"/>
                  </a:lnTo>
                  <a:close/>
                </a:path>
                <a:path w="7830184" h="524510">
                  <a:moveTo>
                    <a:pt x="4358906" y="32994"/>
                  </a:moveTo>
                  <a:lnTo>
                    <a:pt x="4351667" y="32791"/>
                  </a:lnTo>
                  <a:lnTo>
                    <a:pt x="4351375" y="42811"/>
                  </a:lnTo>
                  <a:lnTo>
                    <a:pt x="4358614" y="43014"/>
                  </a:lnTo>
                  <a:lnTo>
                    <a:pt x="4358906" y="32994"/>
                  </a:lnTo>
                  <a:close/>
                </a:path>
                <a:path w="7830184" h="524510">
                  <a:moveTo>
                    <a:pt x="4403966" y="41681"/>
                  </a:moveTo>
                  <a:lnTo>
                    <a:pt x="4402188" y="39077"/>
                  </a:lnTo>
                  <a:lnTo>
                    <a:pt x="4401197" y="37744"/>
                  </a:lnTo>
                  <a:lnTo>
                    <a:pt x="4396600" y="41389"/>
                  </a:lnTo>
                  <a:lnTo>
                    <a:pt x="4398442" y="44056"/>
                  </a:lnTo>
                  <a:lnTo>
                    <a:pt x="4399356" y="45478"/>
                  </a:lnTo>
                  <a:lnTo>
                    <a:pt x="4403966" y="41681"/>
                  </a:lnTo>
                  <a:close/>
                </a:path>
                <a:path w="7830184" h="524510">
                  <a:moveTo>
                    <a:pt x="4669244" y="57061"/>
                  </a:moveTo>
                  <a:lnTo>
                    <a:pt x="4669104" y="51104"/>
                  </a:lnTo>
                  <a:lnTo>
                    <a:pt x="4663719" y="53975"/>
                  </a:lnTo>
                  <a:lnTo>
                    <a:pt x="4669244" y="57061"/>
                  </a:lnTo>
                  <a:close/>
                </a:path>
                <a:path w="7830184" h="524510">
                  <a:moveTo>
                    <a:pt x="4712487" y="47142"/>
                  </a:moveTo>
                  <a:lnTo>
                    <a:pt x="4708233" y="47866"/>
                  </a:lnTo>
                  <a:lnTo>
                    <a:pt x="4702251" y="46024"/>
                  </a:lnTo>
                  <a:lnTo>
                    <a:pt x="4701502" y="51930"/>
                  </a:lnTo>
                  <a:lnTo>
                    <a:pt x="4705756" y="51257"/>
                  </a:lnTo>
                  <a:lnTo>
                    <a:pt x="4711738" y="52984"/>
                  </a:lnTo>
                  <a:lnTo>
                    <a:pt x="4712487" y="47142"/>
                  </a:lnTo>
                  <a:close/>
                </a:path>
                <a:path w="7830184" h="524510">
                  <a:moveTo>
                    <a:pt x="4770120" y="48641"/>
                  </a:moveTo>
                  <a:lnTo>
                    <a:pt x="4756582" y="47231"/>
                  </a:lnTo>
                  <a:lnTo>
                    <a:pt x="4758245" y="42938"/>
                  </a:lnTo>
                  <a:lnTo>
                    <a:pt x="4752149" y="48183"/>
                  </a:lnTo>
                  <a:lnTo>
                    <a:pt x="4750473" y="53492"/>
                  </a:lnTo>
                  <a:lnTo>
                    <a:pt x="4758245" y="54432"/>
                  </a:lnTo>
                  <a:lnTo>
                    <a:pt x="4767465" y="52362"/>
                  </a:lnTo>
                  <a:lnTo>
                    <a:pt x="4770120" y="48641"/>
                  </a:lnTo>
                  <a:close/>
                </a:path>
                <a:path w="7830184" h="524510">
                  <a:moveTo>
                    <a:pt x="4788128" y="49098"/>
                  </a:moveTo>
                  <a:lnTo>
                    <a:pt x="4784090" y="49568"/>
                  </a:lnTo>
                  <a:lnTo>
                    <a:pt x="4782769" y="41846"/>
                  </a:lnTo>
                  <a:lnTo>
                    <a:pt x="4780927" y="48907"/>
                  </a:lnTo>
                  <a:lnTo>
                    <a:pt x="4780826" y="53975"/>
                  </a:lnTo>
                  <a:lnTo>
                    <a:pt x="4787087" y="55384"/>
                  </a:lnTo>
                  <a:lnTo>
                    <a:pt x="4788128" y="49098"/>
                  </a:lnTo>
                  <a:close/>
                </a:path>
                <a:path w="7830184" h="524510">
                  <a:moveTo>
                    <a:pt x="4807775" y="47028"/>
                  </a:moveTo>
                  <a:lnTo>
                    <a:pt x="4802873" y="43484"/>
                  </a:lnTo>
                  <a:lnTo>
                    <a:pt x="4795380" y="49301"/>
                  </a:lnTo>
                  <a:lnTo>
                    <a:pt x="4806480" y="51714"/>
                  </a:lnTo>
                  <a:lnTo>
                    <a:pt x="4807775" y="47028"/>
                  </a:lnTo>
                  <a:close/>
                </a:path>
                <a:path w="7830184" h="524510">
                  <a:moveTo>
                    <a:pt x="6018212" y="95808"/>
                  </a:moveTo>
                  <a:lnTo>
                    <a:pt x="5996775" y="95427"/>
                  </a:lnTo>
                  <a:lnTo>
                    <a:pt x="5996991" y="108051"/>
                  </a:lnTo>
                  <a:lnTo>
                    <a:pt x="6001664" y="114655"/>
                  </a:lnTo>
                  <a:lnTo>
                    <a:pt x="6010732" y="115506"/>
                  </a:lnTo>
                  <a:lnTo>
                    <a:pt x="6010859" y="108064"/>
                  </a:lnTo>
                  <a:lnTo>
                    <a:pt x="6013501" y="104241"/>
                  </a:lnTo>
                  <a:lnTo>
                    <a:pt x="6016625" y="101117"/>
                  </a:lnTo>
                  <a:lnTo>
                    <a:pt x="6018212" y="95808"/>
                  </a:lnTo>
                  <a:close/>
                </a:path>
                <a:path w="7830184" h="524510">
                  <a:moveTo>
                    <a:pt x="6089078" y="76695"/>
                  </a:moveTo>
                  <a:lnTo>
                    <a:pt x="6088621" y="72974"/>
                  </a:lnTo>
                  <a:lnTo>
                    <a:pt x="6085217" y="71107"/>
                  </a:lnTo>
                  <a:lnTo>
                    <a:pt x="6082741" y="76682"/>
                  </a:lnTo>
                  <a:lnTo>
                    <a:pt x="6089078" y="76695"/>
                  </a:lnTo>
                  <a:close/>
                </a:path>
                <a:path w="7830184" h="524510">
                  <a:moveTo>
                    <a:pt x="6093104" y="96913"/>
                  </a:moveTo>
                  <a:lnTo>
                    <a:pt x="6089053" y="100139"/>
                  </a:lnTo>
                  <a:lnTo>
                    <a:pt x="6090259" y="104914"/>
                  </a:lnTo>
                  <a:lnTo>
                    <a:pt x="6092901" y="105689"/>
                  </a:lnTo>
                  <a:lnTo>
                    <a:pt x="6093104" y="96913"/>
                  </a:lnTo>
                  <a:close/>
                </a:path>
                <a:path w="7830184" h="524510">
                  <a:moveTo>
                    <a:pt x="6098311" y="93675"/>
                  </a:moveTo>
                  <a:lnTo>
                    <a:pt x="6092837" y="90766"/>
                  </a:lnTo>
                  <a:lnTo>
                    <a:pt x="6093104" y="96913"/>
                  </a:lnTo>
                  <a:lnTo>
                    <a:pt x="6098311" y="93675"/>
                  </a:lnTo>
                  <a:close/>
                </a:path>
                <a:path w="7830184" h="524510">
                  <a:moveTo>
                    <a:pt x="6107633" y="79222"/>
                  </a:moveTo>
                  <a:lnTo>
                    <a:pt x="6104763" y="76288"/>
                  </a:lnTo>
                  <a:lnTo>
                    <a:pt x="6103963" y="81965"/>
                  </a:lnTo>
                  <a:lnTo>
                    <a:pt x="6103925" y="84709"/>
                  </a:lnTo>
                  <a:lnTo>
                    <a:pt x="6106782" y="87642"/>
                  </a:lnTo>
                  <a:lnTo>
                    <a:pt x="6107557" y="82003"/>
                  </a:lnTo>
                  <a:lnTo>
                    <a:pt x="6107633" y="79222"/>
                  </a:lnTo>
                  <a:close/>
                </a:path>
                <a:path w="7830184" h="524510">
                  <a:moveTo>
                    <a:pt x="6125413" y="77127"/>
                  </a:moveTo>
                  <a:lnTo>
                    <a:pt x="6122632" y="78270"/>
                  </a:lnTo>
                  <a:lnTo>
                    <a:pt x="6118403" y="77304"/>
                  </a:lnTo>
                  <a:lnTo>
                    <a:pt x="6118199" y="82105"/>
                  </a:lnTo>
                  <a:lnTo>
                    <a:pt x="6121019" y="80975"/>
                  </a:lnTo>
                  <a:lnTo>
                    <a:pt x="6125235" y="82054"/>
                  </a:lnTo>
                  <a:lnTo>
                    <a:pt x="6125413" y="77127"/>
                  </a:lnTo>
                  <a:close/>
                </a:path>
                <a:path w="7830184" h="524510">
                  <a:moveTo>
                    <a:pt x="6134316" y="79756"/>
                  </a:moveTo>
                  <a:lnTo>
                    <a:pt x="6132525" y="77190"/>
                  </a:lnTo>
                  <a:lnTo>
                    <a:pt x="6131522" y="75857"/>
                  </a:lnTo>
                  <a:lnTo>
                    <a:pt x="6127115" y="79565"/>
                  </a:lnTo>
                  <a:lnTo>
                    <a:pt x="6128918" y="82219"/>
                  </a:lnTo>
                  <a:lnTo>
                    <a:pt x="6129845" y="83629"/>
                  </a:lnTo>
                  <a:lnTo>
                    <a:pt x="6134316" y="79756"/>
                  </a:lnTo>
                  <a:close/>
                </a:path>
                <a:path w="7830184" h="524510">
                  <a:moveTo>
                    <a:pt x="6231953" y="78232"/>
                  </a:moveTo>
                  <a:lnTo>
                    <a:pt x="6225756" y="76847"/>
                  </a:lnTo>
                  <a:lnTo>
                    <a:pt x="6224829" y="83223"/>
                  </a:lnTo>
                  <a:lnTo>
                    <a:pt x="6225540" y="89179"/>
                  </a:lnTo>
                  <a:lnTo>
                    <a:pt x="6231953" y="83299"/>
                  </a:lnTo>
                  <a:lnTo>
                    <a:pt x="6231953" y="78232"/>
                  </a:lnTo>
                  <a:close/>
                </a:path>
                <a:path w="7830184" h="524510">
                  <a:moveTo>
                    <a:pt x="6242697" y="88049"/>
                  </a:moveTo>
                  <a:lnTo>
                    <a:pt x="6240945" y="80683"/>
                  </a:lnTo>
                  <a:lnTo>
                    <a:pt x="6238964" y="88430"/>
                  </a:lnTo>
                  <a:lnTo>
                    <a:pt x="6235255" y="88595"/>
                  </a:lnTo>
                  <a:lnTo>
                    <a:pt x="6236093" y="94665"/>
                  </a:lnTo>
                  <a:lnTo>
                    <a:pt x="6242482" y="93345"/>
                  </a:lnTo>
                  <a:lnTo>
                    <a:pt x="6242697" y="88049"/>
                  </a:lnTo>
                  <a:close/>
                </a:path>
                <a:path w="7830184" h="524510">
                  <a:moveTo>
                    <a:pt x="7237704" y="75679"/>
                  </a:moveTo>
                  <a:lnTo>
                    <a:pt x="7234885" y="71691"/>
                  </a:lnTo>
                  <a:lnTo>
                    <a:pt x="7230605" y="75590"/>
                  </a:lnTo>
                  <a:lnTo>
                    <a:pt x="7232472" y="78066"/>
                  </a:lnTo>
                  <a:lnTo>
                    <a:pt x="7233475" y="79502"/>
                  </a:lnTo>
                  <a:lnTo>
                    <a:pt x="7237704" y="75679"/>
                  </a:lnTo>
                  <a:close/>
                </a:path>
                <a:path w="7830184" h="524510">
                  <a:moveTo>
                    <a:pt x="7244715" y="75590"/>
                  </a:moveTo>
                  <a:lnTo>
                    <a:pt x="7242861" y="72974"/>
                  </a:lnTo>
                  <a:lnTo>
                    <a:pt x="7241819" y="71602"/>
                  </a:lnTo>
                  <a:lnTo>
                    <a:pt x="7237616" y="75501"/>
                  </a:lnTo>
                  <a:lnTo>
                    <a:pt x="7239457" y="77978"/>
                  </a:lnTo>
                  <a:lnTo>
                    <a:pt x="7240448" y="79413"/>
                  </a:lnTo>
                  <a:lnTo>
                    <a:pt x="7244715" y="75590"/>
                  </a:lnTo>
                  <a:close/>
                </a:path>
                <a:path w="7830184" h="524510">
                  <a:moveTo>
                    <a:pt x="7555662" y="130619"/>
                  </a:moveTo>
                  <a:lnTo>
                    <a:pt x="7555306" y="120713"/>
                  </a:lnTo>
                  <a:lnTo>
                    <a:pt x="7548448" y="120954"/>
                  </a:lnTo>
                  <a:lnTo>
                    <a:pt x="7548791" y="130860"/>
                  </a:lnTo>
                  <a:lnTo>
                    <a:pt x="7555662" y="130619"/>
                  </a:lnTo>
                  <a:close/>
                </a:path>
                <a:path w="7830184" h="524510">
                  <a:moveTo>
                    <a:pt x="7583475" y="523671"/>
                  </a:moveTo>
                  <a:lnTo>
                    <a:pt x="7583398" y="518896"/>
                  </a:lnTo>
                  <a:lnTo>
                    <a:pt x="7580706" y="520065"/>
                  </a:lnTo>
                  <a:lnTo>
                    <a:pt x="7576426" y="519290"/>
                  </a:lnTo>
                  <a:lnTo>
                    <a:pt x="7576515" y="524141"/>
                  </a:lnTo>
                  <a:lnTo>
                    <a:pt x="7579220" y="522884"/>
                  </a:lnTo>
                  <a:lnTo>
                    <a:pt x="7583475" y="523671"/>
                  </a:lnTo>
                  <a:close/>
                </a:path>
                <a:path w="7830184" h="524510">
                  <a:moveTo>
                    <a:pt x="7611796" y="78638"/>
                  </a:moveTo>
                  <a:lnTo>
                    <a:pt x="7611745" y="73837"/>
                  </a:lnTo>
                  <a:lnTo>
                    <a:pt x="7609116" y="75006"/>
                  </a:lnTo>
                  <a:lnTo>
                    <a:pt x="7604988" y="74218"/>
                  </a:lnTo>
                  <a:lnTo>
                    <a:pt x="7605103" y="79133"/>
                  </a:lnTo>
                  <a:lnTo>
                    <a:pt x="7607694" y="77851"/>
                  </a:lnTo>
                  <a:lnTo>
                    <a:pt x="7611796" y="78638"/>
                  </a:lnTo>
                  <a:close/>
                </a:path>
                <a:path w="7830184" h="524510">
                  <a:moveTo>
                    <a:pt x="7625728" y="168186"/>
                  </a:moveTo>
                  <a:lnTo>
                    <a:pt x="7598296" y="169113"/>
                  </a:lnTo>
                  <a:lnTo>
                    <a:pt x="7595679" y="170281"/>
                  </a:lnTo>
                  <a:lnTo>
                    <a:pt x="7591526" y="169430"/>
                  </a:lnTo>
                  <a:lnTo>
                    <a:pt x="7591577" y="174294"/>
                  </a:lnTo>
                  <a:lnTo>
                    <a:pt x="7608748" y="173710"/>
                  </a:lnTo>
                  <a:lnTo>
                    <a:pt x="7613624" y="173101"/>
                  </a:lnTo>
                  <a:lnTo>
                    <a:pt x="7619466" y="173837"/>
                  </a:lnTo>
                  <a:lnTo>
                    <a:pt x="7624204" y="173126"/>
                  </a:lnTo>
                  <a:lnTo>
                    <a:pt x="7625728" y="168186"/>
                  </a:lnTo>
                  <a:close/>
                </a:path>
                <a:path w="7830184" h="524510">
                  <a:moveTo>
                    <a:pt x="7643088" y="426923"/>
                  </a:moveTo>
                  <a:lnTo>
                    <a:pt x="7638999" y="427951"/>
                  </a:lnTo>
                  <a:lnTo>
                    <a:pt x="7633119" y="426516"/>
                  </a:lnTo>
                  <a:lnTo>
                    <a:pt x="7632751" y="432384"/>
                  </a:lnTo>
                  <a:lnTo>
                    <a:pt x="7636840" y="431419"/>
                  </a:lnTo>
                  <a:lnTo>
                    <a:pt x="7642707" y="432828"/>
                  </a:lnTo>
                  <a:lnTo>
                    <a:pt x="7643088" y="426923"/>
                  </a:lnTo>
                  <a:close/>
                </a:path>
                <a:path w="7830184" h="524510">
                  <a:moveTo>
                    <a:pt x="7653020" y="501345"/>
                  </a:moveTo>
                  <a:lnTo>
                    <a:pt x="7652906" y="496557"/>
                  </a:lnTo>
                  <a:lnTo>
                    <a:pt x="7650188" y="497700"/>
                  </a:lnTo>
                  <a:lnTo>
                    <a:pt x="7645971" y="496900"/>
                  </a:lnTo>
                  <a:lnTo>
                    <a:pt x="7646098" y="501650"/>
                  </a:lnTo>
                  <a:lnTo>
                    <a:pt x="7648803" y="500557"/>
                  </a:lnTo>
                  <a:lnTo>
                    <a:pt x="7653020" y="501345"/>
                  </a:lnTo>
                  <a:close/>
                </a:path>
                <a:path w="7830184" h="524510">
                  <a:moveTo>
                    <a:pt x="7667307" y="421246"/>
                  </a:moveTo>
                  <a:lnTo>
                    <a:pt x="7663434" y="421843"/>
                  </a:lnTo>
                  <a:lnTo>
                    <a:pt x="7661592" y="414134"/>
                  </a:lnTo>
                  <a:lnTo>
                    <a:pt x="7660335" y="421474"/>
                  </a:lnTo>
                  <a:lnTo>
                    <a:pt x="7660576" y="426491"/>
                  </a:lnTo>
                  <a:lnTo>
                    <a:pt x="7666723" y="427469"/>
                  </a:lnTo>
                  <a:lnTo>
                    <a:pt x="7667307" y="421246"/>
                  </a:lnTo>
                  <a:close/>
                </a:path>
                <a:path w="7830184" h="524510">
                  <a:moveTo>
                    <a:pt x="7686853" y="431126"/>
                  </a:moveTo>
                  <a:lnTo>
                    <a:pt x="7684808" y="420636"/>
                  </a:lnTo>
                  <a:lnTo>
                    <a:pt x="7677759" y="420878"/>
                  </a:lnTo>
                  <a:lnTo>
                    <a:pt x="7678039" y="425716"/>
                  </a:lnTo>
                  <a:lnTo>
                    <a:pt x="7675245" y="426758"/>
                  </a:lnTo>
                  <a:lnTo>
                    <a:pt x="7674711" y="430949"/>
                  </a:lnTo>
                  <a:lnTo>
                    <a:pt x="7680198" y="430250"/>
                  </a:lnTo>
                  <a:lnTo>
                    <a:pt x="7686853" y="431126"/>
                  </a:lnTo>
                  <a:close/>
                </a:path>
                <a:path w="7830184" h="524510">
                  <a:moveTo>
                    <a:pt x="7694777" y="367995"/>
                  </a:moveTo>
                  <a:lnTo>
                    <a:pt x="7692860" y="365417"/>
                  </a:lnTo>
                  <a:lnTo>
                    <a:pt x="7691818" y="364058"/>
                  </a:lnTo>
                  <a:lnTo>
                    <a:pt x="7687716" y="367944"/>
                  </a:lnTo>
                  <a:lnTo>
                    <a:pt x="7689609" y="370535"/>
                  </a:lnTo>
                  <a:lnTo>
                    <a:pt x="7690637" y="371856"/>
                  </a:lnTo>
                  <a:lnTo>
                    <a:pt x="7694777" y="367995"/>
                  </a:lnTo>
                  <a:close/>
                </a:path>
                <a:path w="7830184" h="524510">
                  <a:moveTo>
                    <a:pt x="7720838" y="444411"/>
                  </a:moveTo>
                  <a:lnTo>
                    <a:pt x="7716774" y="445211"/>
                  </a:lnTo>
                  <a:lnTo>
                    <a:pt x="7710906" y="443788"/>
                  </a:lnTo>
                  <a:lnTo>
                    <a:pt x="7710564" y="449630"/>
                  </a:lnTo>
                  <a:lnTo>
                    <a:pt x="7714666" y="448627"/>
                  </a:lnTo>
                  <a:lnTo>
                    <a:pt x="7720571" y="450151"/>
                  </a:lnTo>
                  <a:lnTo>
                    <a:pt x="7720838" y="444411"/>
                  </a:lnTo>
                  <a:close/>
                </a:path>
                <a:path w="7830184" h="524510">
                  <a:moveTo>
                    <a:pt x="7764297" y="472770"/>
                  </a:moveTo>
                  <a:lnTo>
                    <a:pt x="7759192" y="469671"/>
                  </a:lnTo>
                  <a:lnTo>
                    <a:pt x="7754772" y="466051"/>
                  </a:lnTo>
                  <a:lnTo>
                    <a:pt x="7750683" y="464680"/>
                  </a:lnTo>
                  <a:lnTo>
                    <a:pt x="7746543" y="468312"/>
                  </a:lnTo>
                  <a:lnTo>
                    <a:pt x="7747482" y="476605"/>
                  </a:lnTo>
                  <a:lnTo>
                    <a:pt x="7754061" y="479323"/>
                  </a:lnTo>
                  <a:lnTo>
                    <a:pt x="7761313" y="477647"/>
                  </a:lnTo>
                  <a:lnTo>
                    <a:pt x="7764297" y="472770"/>
                  </a:lnTo>
                  <a:close/>
                </a:path>
                <a:path w="7830184" h="524510">
                  <a:moveTo>
                    <a:pt x="7773860" y="205473"/>
                  </a:moveTo>
                  <a:lnTo>
                    <a:pt x="7771981" y="202971"/>
                  </a:lnTo>
                  <a:lnTo>
                    <a:pt x="7770965" y="201752"/>
                  </a:lnTo>
                  <a:lnTo>
                    <a:pt x="7766888" y="205587"/>
                  </a:lnTo>
                  <a:lnTo>
                    <a:pt x="7768806" y="208127"/>
                  </a:lnTo>
                  <a:lnTo>
                    <a:pt x="7769796" y="209473"/>
                  </a:lnTo>
                  <a:lnTo>
                    <a:pt x="7773860" y="205473"/>
                  </a:lnTo>
                  <a:close/>
                </a:path>
                <a:path w="7830184" h="524510">
                  <a:moveTo>
                    <a:pt x="7784490" y="210223"/>
                  </a:moveTo>
                  <a:lnTo>
                    <a:pt x="7782585" y="207670"/>
                  </a:lnTo>
                  <a:lnTo>
                    <a:pt x="7781506" y="206298"/>
                  </a:lnTo>
                  <a:lnTo>
                    <a:pt x="7777454" y="210324"/>
                  </a:lnTo>
                  <a:lnTo>
                    <a:pt x="7779359" y="212826"/>
                  </a:lnTo>
                  <a:lnTo>
                    <a:pt x="7780375" y="214071"/>
                  </a:lnTo>
                  <a:lnTo>
                    <a:pt x="7784490" y="210223"/>
                  </a:lnTo>
                  <a:close/>
                </a:path>
                <a:path w="7830184" h="524510">
                  <a:moveTo>
                    <a:pt x="7806639" y="476199"/>
                  </a:moveTo>
                  <a:lnTo>
                    <a:pt x="7799641" y="471043"/>
                  </a:lnTo>
                  <a:lnTo>
                    <a:pt x="7792364" y="472592"/>
                  </a:lnTo>
                  <a:lnTo>
                    <a:pt x="7785151" y="474967"/>
                  </a:lnTo>
                  <a:lnTo>
                    <a:pt x="7778331" y="472287"/>
                  </a:lnTo>
                  <a:lnTo>
                    <a:pt x="7782280" y="482244"/>
                  </a:lnTo>
                  <a:lnTo>
                    <a:pt x="7789850" y="481876"/>
                  </a:lnTo>
                  <a:lnTo>
                    <a:pt x="7798727" y="477697"/>
                  </a:lnTo>
                  <a:lnTo>
                    <a:pt x="7806639" y="476199"/>
                  </a:lnTo>
                  <a:close/>
                </a:path>
                <a:path w="7830184" h="524510">
                  <a:moveTo>
                    <a:pt x="7810817" y="475576"/>
                  </a:moveTo>
                  <a:lnTo>
                    <a:pt x="7806639" y="476199"/>
                  </a:lnTo>
                  <a:lnTo>
                    <a:pt x="7809166" y="483489"/>
                  </a:lnTo>
                  <a:lnTo>
                    <a:pt x="7810817" y="475576"/>
                  </a:lnTo>
                  <a:close/>
                </a:path>
                <a:path w="7830184" h="524510">
                  <a:moveTo>
                    <a:pt x="7820787" y="480695"/>
                  </a:moveTo>
                  <a:lnTo>
                    <a:pt x="7820647" y="475729"/>
                  </a:lnTo>
                  <a:lnTo>
                    <a:pt x="7817980" y="477062"/>
                  </a:lnTo>
                  <a:lnTo>
                    <a:pt x="7813726" y="476110"/>
                  </a:lnTo>
                  <a:lnTo>
                    <a:pt x="7813929" y="480974"/>
                  </a:lnTo>
                  <a:lnTo>
                    <a:pt x="7816570" y="479831"/>
                  </a:lnTo>
                  <a:lnTo>
                    <a:pt x="7820787" y="480695"/>
                  </a:lnTo>
                  <a:close/>
                </a:path>
                <a:path w="7830184" h="524510">
                  <a:moveTo>
                    <a:pt x="7830147" y="487972"/>
                  </a:moveTo>
                  <a:lnTo>
                    <a:pt x="7828166" y="485495"/>
                  </a:lnTo>
                  <a:lnTo>
                    <a:pt x="7827137" y="484276"/>
                  </a:lnTo>
                  <a:lnTo>
                    <a:pt x="7822984" y="488162"/>
                  </a:lnTo>
                  <a:lnTo>
                    <a:pt x="7824952" y="490651"/>
                  </a:lnTo>
                  <a:lnTo>
                    <a:pt x="7825994" y="491985"/>
                  </a:lnTo>
                  <a:lnTo>
                    <a:pt x="7830147" y="48797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3074" y="3814622"/>
              <a:ext cx="7650480" cy="372110"/>
            </a:xfrm>
            <a:custGeom>
              <a:avLst/>
              <a:gdLst/>
              <a:ahLst/>
              <a:cxnLst/>
              <a:rect l="l" t="t" r="r" b="b"/>
              <a:pathLst>
                <a:path w="7650480" h="372110">
                  <a:moveTo>
                    <a:pt x="7315" y="292290"/>
                  </a:moveTo>
                  <a:lnTo>
                    <a:pt x="7086" y="287502"/>
                  </a:lnTo>
                  <a:lnTo>
                    <a:pt x="4406" y="288747"/>
                  </a:lnTo>
                  <a:lnTo>
                    <a:pt x="0" y="288061"/>
                  </a:lnTo>
                  <a:lnTo>
                    <a:pt x="292" y="292747"/>
                  </a:lnTo>
                  <a:lnTo>
                    <a:pt x="2997" y="291592"/>
                  </a:lnTo>
                  <a:lnTo>
                    <a:pt x="7315" y="292290"/>
                  </a:lnTo>
                  <a:close/>
                </a:path>
                <a:path w="7650480" h="372110">
                  <a:moveTo>
                    <a:pt x="20294" y="271602"/>
                  </a:moveTo>
                  <a:lnTo>
                    <a:pt x="20027" y="266763"/>
                  </a:lnTo>
                  <a:lnTo>
                    <a:pt x="17322" y="267931"/>
                  </a:lnTo>
                  <a:lnTo>
                    <a:pt x="12928" y="267258"/>
                  </a:lnTo>
                  <a:lnTo>
                    <a:pt x="13182" y="272059"/>
                  </a:lnTo>
                  <a:lnTo>
                    <a:pt x="15900" y="270916"/>
                  </a:lnTo>
                  <a:lnTo>
                    <a:pt x="20294" y="271602"/>
                  </a:lnTo>
                  <a:close/>
                </a:path>
                <a:path w="7650480" h="372110">
                  <a:moveTo>
                    <a:pt x="30314" y="283667"/>
                  </a:moveTo>
                  <a:lnTo>
                    <a:pt x="28308" y="281254"/>
                  </a:lnTo>
                  <a:lnTo>
                    <a:pt x="27228" y="279933"/>
                  </a:lnTo>
                  <a:lnTo>
                    <a:pt x="22999" y="283959"/>
                  </a:lnTo>
                  <a:lnTo>
                    <a:pt x="25057" y="286473"/>
                  </a:lnTo>
                  <a:lnTo>
                    <a:pt x="26162" y="287769"/>
                  </a:lnTo>
                  <a:lnTo>
                    <a:pt x="30314" y="283667"/>
                  </a:lnTo>
                  <a:close/>
                </a:path>
                <a:path w="7650480" h="372110">
                  <a:moveTo>
                    <a:pt x="46596" y="257797"/>
                  </a:moveTo>
                  <a:lnTo>
                    <a:pt x="44577" y="255346"/>
                  </a:lnTo>
                  <a:lnTo>
                    <a:pt x="43446" y="254050"/>
                  </a:lnTo>
                  <a:lnTo>
                    <a:pt x="39230" y="258089"/>
                  </a:lnTo>
                  <a:lnTo>
                    <a:pt x="41275" y="260502"/>
                  </a:lnTo>
                  <a:lnTo>
                    <a:pt x="42379" y="261886"/>
                  </a:lnTo>
                  <a:lnTo>
                    <a:pt x="46596" y="257797"/>
                  </a:lnTo>
                  <a:close/>
                </a:path>
                <a:path w="7650480" h="372110">
                  <a:moveTo>
                    <a:pt x="62661" y="121704"/>
                  </a:moveTo>
                  <a:lnTo>
                    <a:pt x="56705" y="110210"/>
                  </a:lnTo>
                  <a:lnTo>
                    <a:pt x="56845" y="119748"/>
                  </a:lnTo>
                  <a:lnTo>
                    <a:pt x="54406" y="120319"/>
                  </a:lnTo>
                  <a:lnTo>
                    <a:pt x="55270" y="123342"/>
                  </a:lnTo>
                  <a:lnTo>
                    <a:pt x="57924" y="125755"/>
                  </a:lnTo>
                  <a:lnTo>
                    <a:pt x="60820" y="124536"/>
                  </a:lnTo>
                  <a:lnTo>
                    <a:pt x="62661" y="121704"/>
                  </a:lnTo>
                  <a:close/>
                </a:path>
                <a:path w="7650480" h="372110">
                  <a:moveTo>
                    <a:pt x="69164" y="111683"/>
                  </a:moveTo>
                  <a:lnTo>
                    <a:pt x="67119" y="109232"/>
                  </a:lnTo>
                  <a:lnTo>
                    <a:pt x="66040" y="107873"/>
                  </a:lnTo>
                  <a:lnTo>
                    <a:pt x="61772" y="111836"/>
                  </a:lnTo>
                  <a:lnTo>
                    <a:pt x="63830" y="114439"/>
                  </a:lnTo>
                  <a:lnTo>
                    <a:pt x="64922" y="115684"/>
                  </a:lnTo>
                  <a:lnTo>
                    <a:pt x="69164" y="111683"/>
                  </a:lnTo>
                  <a:close/>
                </a:path>
                <a:path w="7650480" h="372110">
                  <a:moveTo>
                    <a:pt x="126949" y="213245"/>
                  </a:moveTo>
                  <a:lnTo>
                    <a:pt x="124904" y="210794"/>
                  </a:lnTo>
                  <a:lnTo>
                    <a:pt x="123799" y="209562"/>
                  </a:lnTo>
                  <a:lnTo>
                    <a:pt x="119570" y="213499"/>
                  </a:lnTo>
                  <a:lnTo>
                    <a:pt x="121602" y="216065"/>
                  </a:lnTo>
                  <a:lnTo>
                    <a:pt x="122669" y="217373"/>
                  </a:lnTo>
                  <a:lnTo>
                    <a:pt x="126949" y="213245"/>
                  </a:lnTo>
                  <a:close/>
                </a:path>
                <a:path w="7650480" h="372110">
                  <a:moveTo>
                    <a:pt x="131851" y="233019"/>
                  </a:moveTo>
                  <a:lnTo>
                    <a:pt x="129806" y="230530"/>
                  </a:lnTo>
                  <a:lnTo>
                    <a:pt x="128676" y="229247"/>
                  </a:lnTo>
                  <a:lnTo>
                    <a:pt x="124460" y="233235"/>
                  </a:lnTo>
                  <a:lnTo>
                    <a:pt x="126504" y="235724"/>
                  </a:lnTo>
                  <a:lnTo>
                    <a:pt x="127596" y="237058"/>
                  </a:lnTo>
                  <a:lnTo>
                    <a:pt x="131851" y="233019"/>
                  </a:lnTo>
                  <a:close/>
                </a:path>
                <a:path w="7650480" h="372110">
                  <a:moveTo>
                    <a:pt x="144005" y="284518"/>
                  </a:moveTo>
                  <a:lnTo>
                    <a:pt x="143789" y="279717"/>
                  </a:lnTo>
                  <a:lnTo>
                    <a:pt x="141071" y="280974"/>
                  </a:lnTo>
                  <a:lnTo>
                    <a:pt x="136715" y="280289"/>
                  </a:lnTo>
                  <a:lnTo>
                    <a:pt x="136944" y="284975"/>
                  </a:lnTo>
                  <a:lnTo>
                    <a:pt x="139598" y="283845"/>
                  </a:lnTo>
                  <a:lnTo>
                    <a:pt x="144005" y="284518"/>
                  </a:lnTo>
                  <a:close/>
                </a:path>
                <a:path w="7650480" h="372110">
                  <a:moveTo>
                    <a:pt x="153504" y="204216"/>
                  </a:moveTo>
                  <a:lnTo>
                    <a:pt x="144805" y="204571"/>
                  </a:lnTo>
                  <a:lnTo>
                    <a:pt x="144945" y="208368"/>
                  </a:lnTo>
                  <a:lnTo>
                    <a:pt x="149364" y="210096"/>
                  </a:lnTo>
                  <a:lnTo>
                    <a:pt x="153504" y="204216"/>
                  </a:lnTo>
                  <a:close/>
                </a:path>
                <a:path w="7650480" h="372110">
                  <a:moveTo>
                    <a:pt x="168046" y="201168"/>
                  </a:moveTo>
                  <a:lnTo>
                    <a:pt x="167386" y="193446"/>
                  </a:lnTo>
                  <a:lnTo>
                    <a:pt x="160705" y="194551"/>
                  </a:lnTo>
                  <a:lnTo>
                    <a:pt x="155486" y="197408"/>
                  </a:lnTo>
                  <a:lnTo>
                    <a:pt x="153504" y="204216"/>
                  </a:lnTo>
                  <a:lnTo>
                    <a:pt x="159004" y="203974"/>
                  </a:lnTo>
                  <a:lnTo>
                    <a:pt x="164541" y="203822"/>
                  </a:lnTo>
                  <a:lnTo>
                    <a:pt x="168046" y="201168"/>
                  </a:lnTo>
                  <a:close/>
                </a:path>
                <a:path w="7650480" h="372110">
                  <a:moveTo>
                    <a:pt x="215595" y="210731"/>
                  </a:moveTo>
                  <a:lnTo>
                    <a:pt x="212966" y="203542"/>
                  </a:lnTo>
                  <a:lnTo>
                    <a:pt x="211289" y="211442"/>
                  </a:lnTo>
                  <a:lnTo>
                    <a:pt x="215595" y="210731"/>
                  </a:lnTo>
                  <a:close/>
                </a:path>
                <a:path w="7650480" h="372110">
                  <a:moveTo>
                    <a:pt x="219049" y="15646"/>
                  </a:moveTo>
                  <a:lnTo>
                    <a:pt x="218897" y="10655"/>
                  </a:lnTo>
                  <a:lnTo>
                    <a:pt x="216103" y="11976"/>
                  </a:lnTo>
                  <a:lnTo>
                    <a:pt x="211658" y="11163"/>
                  </a:lnTo>
                  <a:lnTo>
                    <a:pt x="211823" y="16116"/>
                  </a:lnTo>
                  <a:lnTo>
                    <a:pt x="214591" y="14770"/>
                  </a:lnTo>
                  <a:lnTo>
                    <a:pt x="219049" y="15646"/>
                  </a:lnTo>
                  <a:close/>
                </a:path>
                <a:path w="7650480" h="372110">
                  <a:moveTo>
                    <a:pt x="229247" y="194881"/>
                  </a:moveTo>
                  <a:lnTo>
                    <a:pt x="221983" y="195300"/>
                  </a:lnTo>
                  <a:lnTo>
                    <a:pt x="214934" y="197078"/>
                  </a:lnTo>
                  <a:lnTo>
                    <a:pt x="218719" y="200240"/>
                  </a:lnTo>
                  <a:lnTo>
                    <a:pt x="225945" y="200825"/>
                  </a:lnTo>
                  <a:lnTo>
                    <a:pt x="229247" y="194881"/>
                  </a:lnTo>
                  <a:close/>
                </a:path>
                <a:path w="7650480" h="372110">
                  <a:moveTo>
                    <a:pt x="231965" y="296760"/>
                  </a:moveTo>
                  <a:lnTo>
                    <a:pt x="218071" y="296760"/>
                  </a:lnTo>
                  <a:lnTo>
                    <a:pt x="219570" y="296964"/>
                  </a:lnTo>
                  <a:lnTo>
                    <a:pt x="229362" y="297751"/>
                  </a:lnTo>
                  <a:lnTo>
                    <a:pt x="231965" y="296760"/>
                  </a:lnTo>
                  <a:close/>
                </a:path>
                <a:path w="7650480" h="372110">
                  <a:moveTo>
                    <a:pt x="239255" y="12014"/>
                  </a:moveTo>
                  <a:lnTo>
                    <a:pt x="236131" y="8318"/>
                  </a:lnTo>
                  <a:lnTo>
                    <a:pt x="231800" y="12433"/>
                  </a:lnTo>
                  <a:lnTo>
                    <a:pt x="233832" y="14871"/>
                  </a:lnTo>
                  <a:lnTo>
                    <a:pt x="234937" y="16179"/>
                  </a:lnTo>
                  <a:lnTo>
                    <a:pt x="239255" y="12014"/>
                  </a:lnTo>
                  <a:close/>
                </a:path>
                <a:path w="7650480" h="372110">
                  <a:moveTo>
                    <a:pt x="275475" y="177304"/>
                  </a:moveTo>
                  <a:lnTo>
                    <a:pt x="275336" y="174548"/>
                  </a:lnTo>
                  <a:lnTo>
                    <a:pt x="272249" y="171754"/>
                  </a:lnTo>
                  <a:lnTo>
                    <a:pt x="271868" y="177507"/>
                  </a:lnTo>
                  <a:lnTo>
                    <a:pt x="272008" y="180263"/>
                  </a:lnTo>
                  <a:lnTo>
                    <a:pt x="275094" y="182994"/>
                  </a:lnTo>
                  <a:lnTo>
                    <a:pt x="275475" y="177304"/>
                  </a:lnTo>
                  <a:close/>
                </a:path>
                <a:path w="7650480" h="372110">
                  <a:moveTo>
                    <a:pt x="286308" y="209270"/>
                  </a:moveTo>
                  <a:lnTo>
                    <a:pt x="284276" y="206819"/>
                  </a:lnTo>
                  <a:lnTo>
                    <a:pt x="283260" y="205409"/>
                  </a:lnTo>
                  <a:lnTo>
                    <a:pt x="278942" y="209423"/>
                  </a:lnTo>
                  <a:lnTo>
                    <a:pt x="280936" y="211899"/>
                  </a:lnTo>
                  <a:lnTo>
                    <a:pt x="281978" y="213233"/>
                  </a:lnTo>
                  <a:lnTo>
                    <a:pt x="286308" y="209270"/>
                  </a:lnTo>
                  <a:close/>
                </a:path>
                <a:path w="7650480" h="372110">
                  <a:moveTo>
                    <a:pt x="297751" y="3860"/>
                  </a:moveTo>
                  <a:lnTo>
                    <a:pt x="295681" y="1409"/>
                  </a:lnTo>
                  <a:lnTo>
                    <a:pt x="294627" y="0"/>
                  </a:lnTo>
                  <a:lnTo>
                    <a:pt x="290245" y="4064"/>
                  </a:lnTo>
                  <a:lnTo>
                    <a:pt x="292290" y="6515"/>
                  </a:lnTo>
                  <a:lnTo>
                    <a:pt x="293408" y="7848"/>
                  </a:lnTo>
                  <a:lnTo>
                    <a:pt x="297751" y="3860"/>
                  </a:lnTo>
                  <a:close/>
                </a:path>
                <a:path w="7650480" h="372110">
                  <a:moveTo>
                    <a:pt x="301028" y="250812"/>
                  </a:moveTo>
                  <a:lnTo>
                    <a:pt x="297484" y="243319"/>
                  </a:lnTo>
                  <a:lnTo>
                    <a:pt x="292188" y="244030"/>
                  </a:lnTo>
                  <a:lnTo>
                    <a:pt x="284937" y="247218"/>
                  </a:lnTo>
                  <a:lnTo>
                    <a:pt x="275551" y="247180"/>
                  </a:lnTo>
                  <a:lnTo>
                    <a:pt x="273862" y="242874"/>
                  </a:lnTo>
                  <a:lnTo>
                    <a:pt x="266788" y="248805"/>
                  </a:lnTo>
                  <a:lnTo>
                    <a:pt x="261150" y="248005"/>
                  </a:lnTo>
                  <a:lnTo>
                    <a:pt x="261607" y="254558"/>
                  </a:lnTo>
                  <a:lnTo>
                    <a:pt x="264312" y="256349"/>
                  </a:lnTo>
                  <a:lnTo>
                    <a:pt x="268262" y="256298"/>
                  </a:lnTo>
                  <a:lnTo>
                    <a:pt x="272491" y="257340"/>
                  </a:lnTo>
                  <a:lnTo>
                    <a:pt x="272973" y="257683"/>
                  </a:lnTo>
                  <a:lnTo>
                    <a:pt x="272338" y="261848"/>
                  </a:lnTo>
                  <a:lnTo>
                    <a:pt x="275310" y="266090"/>
                  </a:lnTo>
                  <a:lnTo>
                    <a:pt x="284149" y="263512"/>
                  </a:lnTo>
                  <a:lnTo>
                    <a:pt x="287401" y="266522"/>
                  </a:lnTo>
                  <a:lnTo>
                    <a:pt x="291058" y="262902"/>
                  </a:lnTo>
                  <a:lnTo>
                    <a:pt x="296595" y="261594"/>
                  </a:lnTo>
                  <a:lnTo>
                    <a:pt x="300939" y="258813"/>
                  </a:lnTo>
                  <a:lnTo>
                    <a:pt x="301028" y="250812"/>
                  </a:lnTo>
                  <a:close/>
                </a:path>
                <a:path w="7650480" h="372110">
                  <a:moveTo>
                    <a:pt x="302348" y="27863"/>
                  </a:moveTo>
                  <a:lnTo>
                    <a:pt x="296545" y="25298"/>
                  </a:lnTo>
                  <a:lnTo>
                    <a:pt x="297205" y="31229"/>
                  </a:lnTo>
                  <a:lnTo>
                    <a:pt x="302348" y="27863"/>
                  </a:lnTo>
                  <a:close/>
                </a:path>
                <a:path w="7650480" h="372110">
                  <a:moveTo>
                    <a:pt x="306984" y="225488"/>
                  </a:moveTo>
                  <a:lnTo>
                    <a:pt x="305054" y="218236"/>
                  </a:lnTo>
                  <a:lnTo>
                    <a:pt x="302488" y="227774"/>
                  </a:lnTo>
                  <a:lnTo>
                    <a:pt x="298754" y="226783"/>
                  </a:lnTo>
                  <a:lnTo>
                    <a:pt x="296176" y="226110"/>
                  </a:lnTo>
                  <a:lnTo>
                    <a:pt x="294220" y="218922"/>
                  </a:lnTo>
                  <a:lnTo>
                    <a:pt x="293001" y="226783"/>
                  </a:lnTo>
                  <a:lnTo>
                    <a:pt x="288950" y="226517"/>
                  </a:lnTo>
                  <a:lnTo>
                    <a:pt x="287655" y="222377"/>
                  </a:lnTo>
                  <a:lnTo>
                    <a:pt x="287058" y="220459"/>
                  </a:lnTo>
                  <a:lnTo>
                    <a:pt x="284391" y="217233"/>
                  </a:lnTo>
                  <a:lnTo>
                    <a:pt x="283806" y="216522"/>
                  </a:lnTo>
                  <a:lnTo>
                    <a:pt x="277596" y="217233"/>
                  </a:lnTo>
                  <a:lnTo>
                    <a:pt x="267246" y="217030"/>
                  </a:lnTo>
                  <a:lnTo>
                    <a:pt x="258813" y="220218"/>
                  </a:lnTo>
                  <a:lnTo>
                    <a:pt x="251637" y="222377"/>
                  </a:lnTo>
                  <a:lnTo>
                    <a:pt x="245084" y="219075"/>
                  </a:lnTo>
                  <a:lnTo>
                    <a:pt x="246900" y="227355"/>
                  </a:lnTo>
                  <a:lnTo>
                    <a:pt x="242811" y="228523"/>
                  </a:lnTo>
                  <a:lnTo>
                    <a:pt x="238391" y="229400"/>
                  </a:lnTo>
                  <a:lnTo>
                    <a:pt x="237921" y="221005"/>
                  </a:lnTo>
                  <a:lnTo>
                    <a:pt x="237553" y="214376"/>
                  </a:lnTo>
                  <a:lnTo>
                    <a:pt x="232600" y="215506"/>
                  </a:lnTo>
                  <a:lnTo>
                    <a:pt x="232600" y="254698"/>
                  </a:lnTo>
                  <a:lnTo>
                    <a:pt x="225374" y="255104"/>
                  </a:lnTo>
                  <a:lnTo>
                    <a:pt x="225259" y="253111"/>
                  </a:lnTo>
                  <a:lnTo>
                    <a:pt x="224815" y="245110"/>
                  </a:lnTo>
                  <a:lnTo>
                    <a:pt x="232041" y="244703"/>
                  </a:lnTo>
                  <a:lnTo>
                    <a:pt x="232600" y="254698"/>
                  </a:lnTo>
                  <a:lnTo>
                    <a:pt x="232600" y="215506"/>
                  </a:lnTo>
                  <a:lnTo>
                    <a:pt x="227520" y="219379"/>
                  </a:lnTo>
                  <a:lnTo>
                    <a:pt x="223037" y="221005"/>
                  </a:lnTo>
                  <a:lnTo>
                    <a:pt x="219468" y="215404"/>
                  </a:lnTo>
                  <a:lnTo>
                    <a:pt x="224891" y="212521"/>
                  </a:lnTo>
                  <a:lnTo>
                    <a:pt x="219430" y="210248"/>
                  </a:lnTo>
                  <a:lnTo>
                    <a:pt x="215595" y="210743"/>
                  </a:lnTo>
                  <a:lnTo>
                    <a:pt x="216458" y="216154"/>
                  </a:lnTo>
                  <a:lnTo>
                    <a:pt x="216357" y="216827"/>
                  </a:lnTo>
                  <a:lnTo>
                    <a:pt x="215341" y="219621"/>
                  </a:lnTo>
                  <a:lnTo>
                    <a:pt x="212585" y="220903"/>
                  </a:lnTo>
                  <a:lnTo>
                    <a:pt x="207975" y="215417"/>
                  </a:lnTo>
                  <a:lnTo>
                    <a:pt x="204711" y="211493"/>
                  </a:lnTo>
                  <a:lnTo>
                    <a:pt x="200850" y="206489"/>
                  </a:lnTo>
                  <a:lnTo>
                    <a:pt x="205143" y="207035"/>
                  </a:lnTo>
                  <a:lnTo>
                    <a:pt x="205714" y="206489"/>
                  </a:lnTo>
                  <a:lnTo>
                    <a:pt x="207213" y="205041"/>
                  </a:lnTo>
                  <a:lnTo>
                    <a:pt x="207822" y="201155"/>
                  </a:lnTo>
                  <a:lnTo>
                    <a:pt x="198297" y="200279"/>
                  </a:lnTo>
                  <a:lnTo>
                    <a:pt x="192379" y="203835"/>
                  </a:lnTo>
                  <a:lnTo>
                    <a:pt x="194221" y="216827"/>
                  </a:lnTo>
                  <a:lnTo>
                    <a:pt x="199351" y="216204"/>
                  </a:lnTo>
                  <a:lnTo>
                    <a:pt x="204457" y="215417"/>
                  </a:lnTo>
                  <a:lnTo>
                    <a:pt x="205359" y="221322"/>
                  </a:lnTo>
                  <a:lnTo>
                    <a:pt x="196837" y="225856"/>
                  </a:lnTo>
                  <a:lnTo>
                    <a:pt x="185369" y="226783"/>
                  </a:lnTo>
                  <a:lnTo>
                    <a:pt x="174078" y="228028"/>
                  </a:lnTo>
                  <a:lnTo>
                    <a:pt x="166243" y="233476"/>
                  </a:lnTo>
                  <a:lnTo>
                    <a:pt x="169532" y="236461"/>
                  </a:lnTo>
                  <a:lnTo>
                    <a:pt x="174332" y="237121"/>
                  </a:lnTo>
                  <a:lnTo>
                    <a:pt x="178841" y="238213"/>
                  </a:lnTo>
                  <a:lnTo>
                    <a:pt x="181279" y="242557"/>
                  </a:lnTo>
                  <a:lnTo>
                    <a:pt x="186397" y="242671"/>
                  </a:lnTo>
                  <a:lnTo>
                    <a:pt x="192430" y="241376"/>
                  </a:lnTo>
                  <a:lnTo>
                    <a:pt x="197459" y="241668"/>
                  </a:lnTo>
                  <a:lnTo>
                    <a:pt x="199593" y="246532"/>
                  </a:lnTo>
                  <a:lnTo>
                    <a:pt x="193128" y="251155"/>
                  </a:lnTo>
                  <a:lnTo>
                    <a:pt x="183705" y="253111"/>
                  </a:lnTo>
                  <a:lnTo>
                    <a:pt x="174117" y="252234"/>
                  </a:lnTo>
                  <a:lnTo>
                    <a:pt x="167157" y="248386"/>
                  </a:lnTo>
                  <a:lnTo>
                    <a:pt x="168935" y="256438"/>
                  </a:lnTo>
                  <a:lnTo>
                    <a:pt x="168808" y="256781"/>
                  </a:lnTo>
                  <a:lnTo>
                    <a:pt x="164909" y="257924"/>
                  </a:lnTo>
                  <a:lnTo>
                    <a:pt x="160553" y="258800"/>
                  </a:lnTo>
                  <a:lnTo>
                    <a:pt x="156044" y="256781"/>
                  </a:lnTo>
                  <a:lnTo>
                    <a:pt x="152730" y="252717"/>
                  </a:lnTo>
                  <a:lnTo>
                    <a:pt x="152577" y="248564"/>
                  </a:lnTo>
                  <a:lnTo>
                    <a:pt x="152412" y="244195"/>
                  </a:lnTo>
                  <a:lnTo>
                    <a:pt x="145999" y="244170"/>
                  </a:lnTo>
                  <a:lnTo>
                    <a:pt x="141439" y="247777"/>
                  </a:lnTo>
                  <a:lnTo>
                    <a:pt x="138684" y="248564"/>
                  </a:lnTo>
                  <a:lnTo>
                    <a:pt x="137693" y="240131"/>
                  </a:lnTo>
                  <a:lnTo>
                    <a:pt x="145580" y="240538"/>
                  </a:lnTo>
                  <a:lnTo>
                    <a:pt x="148869" y="235369"/>
                  </a:lnTo>
                  <a:lnTo>
                    <a:pt x="147535" y="224599"/>
                  </a:lnTo>
                  <a:lnTo>
                    <a:pt x="139560" y="224040"/>
                  </a:lnTo>
                  <a:lnTo>
                    <a:pt x="136309" y="229273"/>
                  </a:lnTo>
                  <a:lnTo>
                    <a:pt x="137680" y="240118"/>
                  </a:lnTo>
                  <a:lnTo>
                    <a:pt x="132943" y="242379"/>
                  </a:lnTo>
                  <a:lnTo>
                    <a:pt x="131851" y="249085"/>
                  </a:lnTo>
                  <a:lnTo>
                    <a:pt x="131292" y="256438"/>
                  </a:lnTo>
                  <a:lnTo>
                    <a:pt x="128130" y="260642"/>
                  </a:lnTo>
                  <a:lnTo>
                    <a:pt x="113677" y="261467"/>
                  </a:lnTo>
                  <a:lnTo>
                    <a:pt x="106159" y="255511"/>
                  </a:lnTo>
                  <a:lnTo>
                    <a:pt x="97497" y="251320"/>
                  </a:lnTo>
                  <a:lnTo>
                    <a:pt x="87655" y="248970"/>
                  </a:lnTo>
                  <a:lnTo>
                    <a:pt x="76644" y="248513"/>
                  </a:lnTo>
                  <a:lnTo>
                    <a:pt x="75882" y="254431"/>
                  </a:lnTo>
                  <a:lnTo>
                    <a:pt x="72377" y="257035"/>
                  </a:lnTo>
                  <a:lnTo>
                    <a:pt x="68554" y="259283"/>
                  </a:lnTo>
                  <a:lnTo>
                    <a:pt x="66840" y="264134"/>
                  </a:lnTo>
                  <a:lnTo>
                    <a:pt x="71018" y="264820"/>
                  </a:lnTo>
                  <a:lnTo>
                    <a:pt x="69215" y="268897"/>
                  </a:lnTo>
                  <a:lnTo>
                    <a:pt x="67183" y="269024"/>
                  </a:lnTo>
                  <a:lnTo>
                    <a:pt x="64338" y="270167"/>
                  </a:lnTo>
                  <a:lnTo>
                    <a:pt x="63957" y="274269"/>
                  </a:lnTo>
                  <a:lnTo>
                    <a:pt x="60883" y="274472"/>
                  </a:lnTo>
                  <a:lnTo>
                    <a:pt x="48806" y="274447"/>
                  </a:lnTo>
                  <a:lnTo>
                    <a:pt x="38252" y="269392"/>
                  </a:lnTo>
                  <a:lnTo>
                    <a:pt x="29768" y="267398"/>
                  </a:lnTo>
                  <a:lnTo>
                    <a:pt x="24345" y="276542"/>
                  </a:lnTo>
                  <a:lnTo>
                    <a:pt x="29832" y="276199"/>
                  </a:lnTo>
                  <a:lnTo>
                    <a:pt x="35331" y="275742"/>
                  </a:lnTo>
                  <a:lnTo>
                    <a:pt x="39128" y="277964"/>
                  </a:lnTo>
                  <a:lnTo>
                    <a:pt x="39497" y="285686"/>
                  </a:lnTo>
                  <a:lnTo>
                    <a:pt x="52247" y="282346"/>
                  </a:lnTo>
                  <a:lnTo>
                    <a:pt x="62826" y="280797"/>
                  </a:lnTo>
                  <a:lnTo>
                    <a:pt x="73253" y="278536"/>
                  </a:lnTo>
                  <a:lnTo>
                    <a:pt x="79552" y="275742"/>
                  </a:lnTo>
                  <a:lnTo>
                    <a:pt x="82346" y="274497"/>
                  </a:lnTo>
                  <a:lnTo>
                    <a:pt x="85547" y="273062"/>
                  </a:lnTo>
                  <a:lnTo>
                    <a:pt x="139598" y="270002"/>
                  </a:lnTo>
                  <a:lnTo>
                    <a:pt x="141998" y="267449"/>
                  </a:lnTo>
                  <a:lnTo>
                    <a:pt x="145072" y="264464"/>
                  </a:lnTo>
                  <a:lnTo>
                    <a:pt x="150050" y="264337"/>
                  </a:lnTo>
                  <a:lnTo>
                    <a:pt x="178866" y="262686"/>
                  </a:lnTo>
                  <a:lnTo>
                    <a:pt x="183273" y="266560"/>
                  </a:lnTo>
                  <a:lnTo>
                    <a:pt x="190296" y="266560"/>
                  </a:lnTo>
                  <a:lnTo>
                    <a:pt x="211658" y="266560"/>
                  </a:lnTo>
                  <a:lnTo>
                    <a:pt x="215163" y="265671"/>
                  </a:lnTo>
                  <a:lnTo>
                    <a:pt x="222313" y="265264"/>
                  </a:lnTo>
                  <a:lnTo>
                    <a:pt x="219087" y="271208"/>
                  </a:lnTo>
                  <a:lnTo>
                    <a:pt x="211912" y="270624"/>
                  </a:lnTo>
                  <a:lnTo>
                    <a:pt x="208153" y="267449"/>
                  </a:lnTo>
                  <a:lnTo>
                    <a:pt x="211518" y="266598"/>
                  </a:lnTo>
                  <a:lnTo>
                    <a:pt x="190296" y="266560"/>
                  </a:lnTo>
                  <a:lnTo>
                    <a:pt x="197104" y="266776"/>
                  </a:lnTo>
                  <a:lnTo>
                    <a:pt x="201066" y="271462"/>
                  </a:lnTo>
                  <a:lnTo>
                    <a:pt x="194894" y="271640"/>
                  </a:lnTo>
                  <a:lnTo>
                    <a:pt x="191998" y="275678"/>
                  </a:lnTo>
                  <a:lnTo>
                    <a:pt x="190868" y="281952"/>
                  </a:lnTo>
                  <a:lnTo>
                    <a:pt x="197853" y="281889"/>
                  </a:lnTo>
                  <a:lnTo>
                    <a:pt x="205663" y="280530"/>
                  </a:lnTo>
                  <a:lnTo>
                    <a:pt x="211620" y="282067"/>
                  </a:lnTo>
                  <a:lnTo>
                    <a:pt x="213004" y="290715"/>
                  </a:lnTo>
                  <a:lnTo>
                    <a:pt x="207289" y="289547"/>
                  </a:lnTo>
                  <a:lnTo>
                    <a:pt x="200901" y="286677"/>
                  </a:lnTo>
                  <a:lnTo>
                    <a:pt x="196151" y="287337"/>
                  </a:lnTo>
                  <a:lnTo>
                    <a:pt x="195427" y="295452"/>
                  </a:lnTo>
                  <a:lnTo>
                    <a:pt x="208432" y="295452"/>
                  </a:lnTo>
                  <a:lnTo>
                    <a:pt x="235419" y="295452"/>
                  </a:lnTo>
                  <a:lnTo>
                    <a:pt x="238429" y="294309"/>
                  </a:lnTo>
                  <a:lnTo>
                    <a:pt x="238213" y="290715"/>
                  </a:lnTo>
                  <a:lnTo>
                    <a:pt x="238175" y="290093"/>
                  </a:lnTo>
                  <a:lnTo>
                    <a:pt x="238137" y="289534"/>
                  </a:lnTo>
                  <a:lnTo>
                    <a:pt x="237845" y="284746"/>
                  </a:lnTo>
                  <a:lnTo>
                    <a:pt x="237756" y="283197"/>
                  </a:lnTo>
                  <a:lnTo>
                    <a:pt x="234784" y="280530"/>
                  </a:lnTo>
                  <a:lnTo>
                    <a:pt x="232816" y="278752"/>
                  </a:lnTo>
                  <a:lnTo>
                    <a:pt x="230797" y="277228"/>
                  </a:lnTo>
                  <a:lnTo>
                    <a:pt x="230797" y="289534"/>
                  </a:lnTo>
                  <a:lnTo>
                    <a:pt x="226504" y="288836"/>
                  </a:lnTo>
                  <a:lnTo>
                    <a:pt x="223735" y="290093"/>
                  </a:lnTo>
                  <a:lnTo>
                    <a:pt x="223608" y="285305"/>
                  </a:lnTo>
                  <a:lnTo>
                    <a:pt x="228003" y="286080"/>
                  </a:lnTo>
                  <a:lnTo>
                    <a:pt x="229552" y="285305"/>
                  </a:lnTo>
                  <a:lnTo>
                    <a:pt x="230695" y="284746"/>
                  </a:lnTo>
                  <a:lnTo>
                    <a:pt x="230797" y="289534"/>
                  </a:lnTo>
                  <a:lnTo>
                    <a:pt x="230797" y="277228"/>
                  </a:lnTo>
                  <a:lnTo>
                    <a:pt x="227558" y="274777"/>
                  </a:lnTo>
                  <a:lnTo>
                    <a:pt x="226974" y="271208"/>
                  </a:lnTo>
                  <a:lnTo>
                    <a:pt x="225996" y="265264"/>
                  </a:lnTo>
                  <a:lnTo>
                    <a:pt x="225958" y="265061"/>
                  </a:lnTo>
                  <a:lnTo>
                    <a:pt x="232664" y="267258"/>
                  </a:lnTo>
                  <a:lnTo>
                    <a:pt x="237261" y="266357"/>
                  </a:lnTo>
                  <a:lnTo>
                    <a:pt x="240817" y="265061"/>
                  </a:lnTo>
                  <a:lnTo>
                    <a:pt x="242468" y="264464"/>
                  </a:lnTo>
                  <a:lnTo>
                    <a:pt x="251167" y="263639"/>
                  </a:lnTo>
                  <a:lnTo>
                    <a:pt x="251688" y="262686"/>
                  </a:lnTo>
                  <a:lnTo>
                    <a:pt x="252374" y="261467"/>
                  </a:lnTo>
                  <a:lnTo>
                    <a:pt x="253707" y="259054"/>
                  </a:lnTo>
                  <a:lnTo>
                    <a:pt x="253733" y="258800"/>
                  </a:lnTo>
                  <a:lnTo>
                    <a:pt x="254127" y="255104"/>
                  </a:lnTo>
                  <a:lnTo>
                    <a:pt x="254330" y="253111"/>
                  </a:lnTo>
                  <a:lnTo>
                    <a:pt x="254342" y="251155"/>
                  </a:lnTo>
                  <a:lnTo>
                    <a:pt x="253758" y="244703"/>
                  </a:lnTo>
                  <a:lnTo>
                    <a:pt x="253657" y="243484"/>
                  </a:lnTo>
                  <a:lnTo>
                    <a:pt x="259880" y="243395"/>
                  </a:lnTo>
                  <a:lnTo>
                    <a:pt x="261277" y="241376"/>
                  </a:lnTo>
                  <a:lnTo>
                    <a:pt x="262763" y="239268"/>
                  </a:lnTo>
                  <a:lnTo>
                    <a:pt x="263994" y="232956"/>
                  </a:lnTo>
                  <a:lnTo>
                    <a:pt x="259778" y="232117"/>
                  </a:lnTo>
                  <a:lnTo>
                    <a:pt x="261048" y="229400"/>
                  </a:lnTo>
                  <a:lnTo>
                    <a:pt x="261658" y="228066"/>
                  </a:lnTo>
                  <a:lnTo>
                    <a:pt x="263728" y="227952"/>
                  </a:lnTo>
                  <a:lnTo>
                    <a:pt x="270256" y="230365"/>
                  </a:lnTo>
                  <a:lnTo>
                    <a:pt x="278803" y="229654"/>
                  </a:lnTo>
                  <a:lnTo>
                    <a:pt x="282257" y="236829"/>
                  </a:lnTo>
                  <a:lnTo>
                    <a:pt x="290055" y="236016"/>
                  </a:lnTo>
                  <a:lnTo>
                    <a:pt x="299085" y="236715"/>
                  </a:lnTo>
                  <a:lnTo>
                    <a:pt x="306705" y="227774"/>
                  </a:lnTo>
                  <a:lnTo>
                    <a:pt x="306984" y="225488"/>
                  </a:lnTo>
                  <a:close/>
                </a:path>
                <a:path w="7650480" h="372110">
                  <a:moveTo>
                    <a:pt x="330339" y="259130"/>
                  </a:moveTo>
                  <a:lnTo>
                    <a:pt x="327825" y="252006"/>
                  </a:lnTo>
                  <a:lnTo>
                    <a:pt x="326021" y="259816"/>
                  </a:lnTo>
                  <a:lnTo>
                    <a:pt x="330339" y="259130"/>
                  </a:lnTo>
                  <a:close/>
                </a:path>
                <a:path w="7650480" h="372110">
                  <a:moveTo>
                    <a:pt x="346011" y="250520"/>
                  </a:moveTo>
                  <a:lnTo>
                    <a:pt x="340309" y="247777"/>
                  </a:lnTo>
                  <a:lnTo>
                    <a:pt x="340944" y="253720"/>
                  </a:lnTo>
                  <a:lnTo>
                    <a:pt x="346011" y="250520"/>
                  </a:lnTo>
                  <a:close/>
                </a:path>
                <a:path w="7650480" h="372110">
                  <a:moveTo>
                    <a:pt x="358076" y="312991"/>
                  </a:moveTo>
                  <a:lnTo>
                    <a:pt x="357924" y="308114"/>
                  </a:lnTo>
                  <a:lnTo>
                    <a:pt x="355219" y="309359"/>
                  </a:lnTo>
                  <a:lnTo>
                    <a:pt x="350901" y="308381"/>
                  </a:lnTo>
                  <a:lnTo>
                    <a:pt x="350989" y="313385"/>
                  </a:lnTo>
                  <a:lnTo>
                    <a:pt x="353707" y="312089"/>
                  </a:lnTo>
                  <a:lnTo>
                    <a:pt x="358076" y="312991"/>
                  </a:lnTo>
                  <a:close/>
                </a:path>
                <a:path w="7650480" h="372110">
                  <a:moveTo>
                    <a:pt x="363296" y="268058"/>
                  </a:moveTo>
                  <a:lnTo>
                    <a:pt x="355600" y="267639"/>
                  </a:lnTo>
                  <a:lnTo>
                    <a:pt x="350024" y="264045"/>
                  </a:lnTo>
                  <a:lnTo>
                    <a:pt x="340944" y="253720"/>
                  </a:lnTo>
                  <a:lnTo>
                    <a:pt x="335013" y="252488"/>
                  </a:lnTo>
                  <a:lnTo>
                    <a:pt x="334949" y="258648"/>
                  </a:lnTo>
                  <a:lnTo>
                    <a:pt x="330339" y="259130"/>
                  </a:lnTo>
                  <a:lnTo>
                    <a:pt x="330581" y="264083"/>
                  </a:lnTo>
                  <a:lnTo>
                    <a:pt x="337934" y="267893"/>
                  </a:lnTo>
                  <a:lnTo>
                    <a:pt x="347141" y="272364"/>
                  </a:lnTo>
                  <a:lnTo>
                    <a:pt x="356247" y="273685"/>
                  </a:lnTo>
                  <a:lnTo>
                    <a:pt x="363296" y="268058"/>
                  </a:lnTo>
                  <a:close/>
                </a:path>
                <a:path w="7650480" h="372110">
                  <a:moveTo>
                    <a:pt x="374027" y="187833"/>
                  </a:moveTo>
                  <a:lnTo>
                    <a:pt x="365315" y="187998"/>
                  </a:lnTo>
                  <a:lnTo>
                    <a:pt x="365379" y="191820"/>
                  </a:lnTo>
                  <a:lnTo>
                    <a:pt x="369773" y="193649"/>
                  </a:lnTo>
                  <a:lnTo>
                    <a:pt x="374027" y="187833"/>
                  </a:lnTo>
                  <a:close/>
                </a:path>
                <a:path w="7650480" h="372110">
                  <a:moveTo>
                    <a:pt x="379171" y="184594"/>
                  </a:moveTo>
                  <a:lnTo>
                    <a:pt x="373367" y="181864"/>
                  </a:lnTo>
                  <a:lnTo>
                    <a:pt x="374027" y="187833"/>
                  </a:lnTo>
                  <a:lnTo>
                    <a:pt x="379171" y="184594"/>
                  </a:lnTo>
                  <a:close/>
                </a:path>
                <a:path w="7650480" h="372110">
                  <a:moveTo>
                    <a:pt x="382282" y="199199"/>
                  </a:moveTo>
                  <a:lnTo>
                    <a:pt x="380733" y="194424"/>
                  </a:lnTo>
                  <a:lnTo>
                    <a:pt x="378002" y="193789"/>
                  </a:lnTo>
                  <a:lnTo>
                    <a:pt x="378345" y="202717"/>
                  </a:lnTo>
                  <a:lnTo>
                    <a:pt x="382282" y="199199"/>
                  </a:lnTo>
                  <a:close/>
                </a:path>
                <a:path w="7650480" h="372110">
                  <a:moveTo>
                    <a:pt x="383108" y="227520"/>
                  </a:moveTo>
                  <a:lnTo>
                    <a:pt x="374091" y="226974"/>
                  </a:lnTo>
                  <a:lnTo>
                    <a:pt x="365480" y="227152"/>
                  </a:lnTo>
                  <a:lnTo>
                    <a:pt x="365493" y="238010"/>
                  </a:lnTo>
                  <a:lnTo>
                    <a:pt x="370357" y="241084"/>
                  </a:lnTo>
                  <a:lnTo>
                    <a:pt x="375577" y="239433"/>
                  </a:lnTo>
                  <a:lnTo>
                    <a:pt x="380149" y="234454"/>
                  </a:lnTo>
                  <a:lnTo>
                    <a:pt x="383108" y="227520"/>
                  </a:lnTo>
                  <a:close/>
                </a:path>
                <a:path w="7650480" h="372110">
                  <a:moveTo>
                    <a:pt x="400913" y="14935"/>
                  </a:moveTo>
                  <a:lnTo>
                    <a:pt x="398919" y="12433"/>
                  </a:lnTo>
                  <a:lnTo>
                    <a:pt x="397840" y="11112"/>
                  </a:lnTo>
                  <a:lnTo>
                    <a:pt x="393420" y="15011"/>
                  </a:lnTo>
                  <a:lnTo>
                    <a:pt x="395465" y="17513"/>
                  </a:lnTo>
                  <a:lnTo>
                    <a:pt x="396544" y="18948"/>
                  </a:lnTo>
                  <a:lnTo>
                    <a:pt x="400913" y="14935"/>
                  </a:lnTo>
                  <a:close/>
                </a:path>
                <a:path w="7650480" h="372110">
                  <a:moveTo>
                    <a:pt x="406184" y="261467"/>
                  </a:moveTo>
                  <a:lnTo>
                    <a:pt x="406133" y="256679"/>
                  </a:lnTo>
                  <a:lnTo>
                    <a:pt x="403402" y="257810"/>
                  </a:lnTo>
                  <a:lnTo>
                    <a:pt x="399008" y="257086"/>
                  </a:lnTo>
                  <a:lnTo>
                    <a:pt x="399084" y="261861"/>
                  </a:lnTo>
                  <a:lnTo>
                    <a:pt x="401878" y="260642"/>
                  </a:lnTo>
                  <a:lnTo>
                    <a:pt x="406184" y="261467"/>
                  </a:lnTo>
                  <a:close/>
                </a:path>
                <a:path w="7650480" h="372110">
                  <a:moveTo>
                    <a:pt x="422859" y="226225"/>
                  </a:moveTo>
                  <a:lnTo>
                    <a:pt x="411657" y="222948"/>
                  </a:lnTo>
                  <a:lnTo>
                    <a:pt x="409892" y="231698"/>
                  </a:lnTo>
                  <a:lnTo>
                    <a:pt x="401358" y="231825"/>
                  </a:lnTo>
                  <a:lnTo>
                    <a:pt x="398589" y="233070"/>
                  </a:lnTo>
                  <a:lnTo>
                    <a:pt x="394284" y="232206"/>
                  </a:lnTo>
                  <a:lnTo>
                    <a:pt x="394360" y="237070"/>
                  </a:lnTo>
                  <a:lnTo>
                    <a:pt x="403567" y="238747"/>
                  </a:lnTo>
                  <a:lnTo>
                    <a:pt x="412229" y="239725"/>
                  </a:lnTo>
                  <a:lnTo>
                    <a:pt x="419074" y="236664"/>
                  </a:lnTo>
                  <a:lnTo>
                    <a:pt x="422859" y="226225"/>
                  </a:lnTo>
                  <a:close/>
                </a:path>
                <a:path w="7650480" h="372110">
                  <a:moveTo>
                    <a:pt x="444550" y="225526"/>
                  </a:moveTo>
                  <a:lnTo>
                    <a:pt x="441312" y="223240"/>
                  </a:lnTo>
                  <a:lnTo>
                    <a:pt x="436448" y="220573"/>
                  </a:lnTo>
                  <a:lnTo>
                    <a:pt x="432003" y="220497"/>
                  </a:lnTo>
                  <a:lnTo>
                    <a:pt x="430060" y="225996"/>
                  </a:lnTo>
                  <a:lnTo>
                    <a:pt x="433285" y="228219"/>
                  </a:lnTo>
                  <a:lnTo>
                    <a:pt x="438150" y="230898"/>
                  </a:lnTo>
                  <a:lnTo>
                    <a:pt x="442595" y="231000"/>
                  </a:lnTo>
                  <a:lnTo>
                    <a:pt x="444550" y="225526"/>
                  </a:lnTo>
                  <a:close/>
                </a:path>
                <a:path w="7650480" h="372110">
                  <a:moveTo>
                    <a:pt x="457174" y="218020"/>
                  </a:moveTo>
                  <a:lnTo>
                    <a:pt x="454964" y="215163"/>
                  </a:lnTo>
                  <a:lnTo>
                    <a:pt x="451015" y="213601"/>
                  </a:lnTo>
                  <a:lnTo>
                    <a:pt x="446938" y="216065"/>
                  </a:lnTo>
                  <a:lnTo>
                    <a:pt x="444284" y="220675"/>
                  </a:lnTo>
                  <a:lnTo>
                    <a:pt x="444550" y="225526"/>
                  </a:lnTo>
                  <a:lnTo>
                    <a:pt x="445084" y="224370"/>
                  </a:lnTo>
                  <a:lnTo>
                    <a:pt x="457174" y="218020"/>
                  </a:lnTo>
                  <a:close/>
                </a:path>
                <a:path w="7650480" h="372110">
                  <a:moveTo>
                    <a:pt x="471766" y="274358"/>
                  </a:moveTo>
                  <a:lnTo>
                    <a:pt x="471665" y="269417"/>
                  </a:lnTo>
                  <a:lnTo>
                    <a:pt x="468896" y="270764"/>
                  </a:lnTo>
                  <a:lnTo>
                    <a:pt x="464553" y="269900"/>
                  </a:lnTo>
                  <a:lnTo>
                    <a:pt x="464629" y="274713"/>
                  </a:lnTo>
                  <a:lnTo>
                    <a:pt x="467398" y="273583"/>
                  </a:lnTo>
                  <a:lnTo>
                    <a:pt x="471766" y="274358"/>
                  </a:lnTo>
                  <a:close/>
                </a:path>
                <a:path w="7650480" h="372110">
                  <a:moveTo>
                    <a:pt x="478421" y="259295"/>
                  </a:moveTo>
                  <a:lnTo>
                    <a:pt x="478028" y="249275"/>
                  </a:lnTo>
                  <a:lnTo>
                    <a:pt x="470865" y="249516"/>
                  </a:lnTo>
                  <a:lnTo>
                    <a:pt x="471271" y="259524"/>
                  </a:lnTo>
                  <a:lnTo>
                    <a:pt x="473684" y="259435"/>
                  </a:lnTo>
                  <a:lnTo>
                    <a:pt x="478421" y="259295"/>
                  </a:lnTo>
                  <a:close/>
                </a:path>
                <a:path w="7650480" h="372110">
                  <a:moveTo>
                    <a:pt x="479247" y="279184"/>
                  </a:moveTo>
                  <a:lnTo>
                    <a:pt x="476758" y="272084"/>
                  </a:lnTo>
                  <a:lnTo>
                    <a:pt x="474941" y="279958"/>
                  </a:lnTo>
                  <a:lnTo>
                    <a:pt x="479247" y="279184"/>
                  </a:lnTo>
                  <a:close/>
                </a:path>
                <a:path w="7650480" h="372110">
                  <a:moveTo>
                    <a:pt x="505675" y="260946"/>
                  </a:moveTo>
                  <a:lnTo>
                    <a:pt x="503720" y="258470"/>
                  </a:lnTo>
                  <a:lnTo>
                    <a:pt x="502640" y="257136"/>
                  </a:lnTo>
                  <a:lnTo>
                    <a:pt x="498322" y="261048"/>
                  </a:lnTo>
                  <a:lnTo>
                    <a:pt x="500303" y="263626"/>
                  </a:lnTo>
                  <a:lnTo>
                    <a:pt x="501421" y="264960"/>
                  </a:lnTo>
                  <a:lnTo>
                    <a:pt x="505675" y="260946"/>
                  </a:lnTo>
                  <a:close/>
                </a:path>
                <a:path w="7650480" h="372110">
                  <a:moveTo>
                    <a:pt x="510349" y="243319"/>
                  </a:moveTo>
                  <a:lnTo>
                    <a:pt x="506310" y="243928"/>
                  </a:lnTo>
                  <a:lnTo>
                    <a:pt x="504431" y="236232"/>
                  </a:lnTo>
                  <a:lnTo>
                    <a:pt x="503135" y="243560"/>
                  </a:lnTo>
                  <a:lnTo>
                    <a:pt x="503377" y="248640"/>
                  </a:lnTo>
                  <a:lnTo>
                    <a:pt x="509714" y="249555"/>
                  </a:lnTo>
                  <a:lnTo>
                    <a:pt x="510349" y="243319"/>
                  </a:lnTo>
                  <a:close/>
                </a:path>
                <a:path w="7650480" h="372110">
                  <a:moveTo>
                    <a:pt x="574573" y="268732"/>
                  </a:moveTo>
                  <a:lnTo>
                    <a:pt x="572643" y="266141"/>
                  </a:lnTo>
                  <a:lnTo>
                    <a:pt x="571588" y="264972"/>
                  </a:lnTo>
                  <a:lnTo>
                    <a:pt x="567232" y="268808"/>
                  </a:lnTo>
                  <a:lnTo>
                    <a:pt x="569175" y="271310"/>
                  </a:lnTo>
                  <a:lnTo>
                    <a:pt x="570217" y="272643"/>
                  </a:lnTo>
                  <a:lnTo>
                    <a:pt x="574573" y="268732"/>
                  </a:lnTo>
                  <a:close/>
                </a:path>
                <a:path w="7650480" h="372110">
                  <a:moveTo>
                    <a:pt x="7415327" y="148221"/>
                  </a:moveTo>
                  <a:lnTo>
                    <a:pt x="7413358" y="145732"/>
                  </a:lnTo>
                  <a:lnTo>
                    <a:pt x="7412355" y="144424"/>
                  </a:lnTo>
                  <a:lnTo>
                    <a:pt x="7408011" y="148310"/>
                  </a:lnTo>
                  <a:lnTo>
                    <a:pt x="7409955" y="150876"/>
                  </a:lnTo>
                  <a:lnTo>
                    <a:pt x="7410958" y="152234"/>
                  </a:lnTo>
                  <a:lnTo>
                    <a:pt x="7415327" y="148221"/>
                  </a:lnTo>
                  <a:close/>
                </a:path>
                <a:path w="7650480" h="372110">
                  <a:moveTo>
                    <a:pt x="7428306" y="165188"/>
                  </a:moveTo>
                  <a:lnTo>
                    <a:pt x="7428077" y="160185"/>
                  </a:lnTo>
                  <a:lnTo>
                    <a:pt x="7421829" y="159092"/>
                  </a:lnTo>
                  <a:lnTo>
                    <a:pt x="7421105" y="165455"/>
                  </a:lnTo>
                  <a:lnTo>
                    <a:pt x="7422083" y="171411"/>
                  </a:lnTo>
                  <a:lnTo>
                    <a:pt x="7425182" y="168338"/>
                  </a:lnTo>
                  <a:lnTo>
                    <a:pt x="7428306" y="165188"/>
                  </a:lnTo>
                  <a:close/>
                </a:path>
                <a:path w="7650480" h="372110">
                  <a:moveTo>
                    <a:pt x="7432561" y="189839"/>
                  </a:moveTo>
                  <a:lnTo>
                    <a:pt x="7432484" y="185013"/>
                  </a:lnTo>
                  <a:lnTo>
                    <a:pt x="7429728" y="186182"/>
                  </a:lnTo>
                  <a:lnTo>
                    <a:pt x="7425398" y="185407"/>
                  </a:lnTo>
                  <a:lnTo>
                    <a:pt x="7425461" y="190131"/>
                  </a:lnTo>
                  <a:lnTo>
                    <a:pt x="7428230" y="189001"/>
                  </a:lnTo>
                  <a:lnTo>
                    <a:pt x="7432561" y="189839"/>
                  </a:lnTo>
                  <a:close/>
                </a:path>
                <a:path w="7650480" h="372110">
                  <a:moveTo>
                    <a:pt x="7435482" y="164960"/>
                  </a:moveTo>
                  <a:lnTo>
                    <a:pt x="7435418" y="162140"/>
                  </a:lnTo>
                  <a:lnTo>
                    <a:pt x="7432370" y="159359"/>
                  </a:lnTo>
                  <a:lnTo>
                    <a:pt x="7431875" y="165087"/>
                  </a:lnTo>
                  <a:lnTo>
                    <a:pt x="7431951" y="167792"/>
                  </a:lnTo>
                  <a:lnTo>
                    <a:pt x="7434961" y="170561"/>
                  </a:lnTo>
                  <a:lnTo>
                    <a:pt x="7435482" y="164960"/>
                  </a:lnTo>
                  <a:close/>
                </a:path>
                <a:path w="7650480" h="372110">
                  <a:moveTo>
                    <a:pt x="7464666" y="178828"/>
                  </a:moveTo>
                  <a:lnTo>
                    <a:pt x="7457313" y="178904"/>
                  </a:lnTo>
                  <a:lnTo>
                    <a:pt x="7450455" y="179603"/>
                  </a:lnTo>
                  <a:lnTo>
                    <a:pt x="7445400" y="182575"/>
                  </a:lnTo>
                  <a:lnTo>
                    <a:pt x="7443432" y="189496"/>
                  </a:lnTo>
                  <a:lnTo>
                    <a:pt x="7448855" y="187007"/>
                  </a:lnTo>
                  <a:lnTo>
                    <a:pt x="7455078" y="185534"/>
                  </a:lnTo>
                  <a:lnTo>
                    <a:pt x="7460780" y="183362"/>
                  </a:lnTo>
                  <a:lnTo>
                    <a:pt x="7464666" y="178828"/>
                  </a:lnTo>
                  <a:close/>
                </a:path>
                <a:path w="7650480" h="372110">
                  <a:moveTo>
                    <a:pt x="7471181" y="158711"/>
                  </a:moveTo>
                  <a:lnTo>
                    <a:pt x="7464361" y="159372"/>
                  </a:lnTo>
                  <a:lnTo>
                    <a:pt x="7456411" y="158597"/>
                  </a:lnTo>
                  <a:lnTo>
                    <a:pt x="7449604" y="159346"/>
                  </a:lnTo>
                  <a:lnTo>
                    <a:pt x="7446226" y="164592"/>
                  </a:lnTo>
                  <a:lnTo>
                    <a:pt x="7451179" y="170789"/>
                  </a:lnTo>
                  <a:lnTo>
                    <a:pt x="7459637" y="170497"/>
                  </a:lnTo>
                  <a:lnTo>
                    <a:pt x="7464184" y="163969"/>
                  </a:lnTo>
                  <a:lnTo>
                    <a:pt x="7465669" y="170853"/>
                  </a:lnTo>
                  <a:lnTo>
                    <a:pt x="7470495" y="164172"/>
                  </a:lnTo>
                  <a:lnTo>
                    <a:pt x="7471181" y="158711"/>
                  </a:lnTo>
                  <a:close/>
                </a:path>
                <a:path w="7650480" h="372110">
                  <a:moveTo>
                    <a:pt x="7492517" y="152933"/>
                  </a:moveTo>
                  <a:lnTo>
                    <a:pt x="7488161" y="150482"/>
                  </a:lnTo>
                  <a:lnTo>
                    <a:pt x="7482129" y="151091"/>
                  </a:lnTo>
                  <a:lnTo>
                    <a:pt x="7475956" y="154063"/>
                  </a:lnTo>
                  <a:lnTo>
                    <a:pt x="7471181" y="158711"/>
                  </a:lnTo>
                  <a:lnTo>
                    <a:pt x="7478712" y="159346"/>
                  </a:lnTo>
                  <a:lnTo>
                    <a:pt x="7484935" y="161759"/>
                  </a:lnTo>
                  <a:lnTo>
                    <a:pt x="7489609" y="161188"/>
                  </a:lnTo>
                  <a:lnTo>
                    <a:pt x="7492517" y="152933"/>
                  </a:lnTo>
                  <a:close/>
                </a:path>
                <a:path w="7650480" h="372110">
                  <a:moveTo>
                    <a:pt x="7521588" y="161975"/>
                  </a:moveTo>
                  <a:lnTo>
                    <a:pt x="7521473" y="159169"/>
                  </a:lnTo>
                  <a:lnTo>
                    <a:pt x="7518451" y="156387"/>
                  </a:lnTo>
                  <a:lnTo>
                    <a:pt x="7517981" y="162102"/>
                  </a:lnTo>
                  <a:lnTo>
                    <a:pt x="7518070" y="164807"/>
                  </a:lnTo>
                  <a:lnTo>
                    <a:pt x="7521118" y="167589"/>
                  </a:lnTo>
                  <a:lnTo>
                    <a:pt x="7521588" y="161975"/>
                  </a:lnTo>
                  <a:close/>
                </a:path>
                <a:path w="7650480" h="372110">
                  <a:moveTo>
                    <a:pt x="7525601" y="328371"/>
                  </a:moveTo>
                  <a:lnTo>
                    <a:pt x="7519784" y="325526"/>
                  </a:lnTo>
                  <a:lnTo>
                    <a:pt x="7520381" y="331660"/>
                  </a:lnTo>
                  <a:lnTo>
                    <a:pt x="7525601" y="328371"/>
                  </a:lnTo>
                  <a:close/>
                </a:path>
                <a:path w="7650480" h="372110">
                  <a:moveTo>
                    <a:pt x="7528014" y="141770"/>
                  </a:moveTo>
                  <a:lnTo>
                    <a:pt x="7519644" y="137731"/>
                  </a:lnTo>
                  <a:lnTo>
                    <a:pt x="7511694" y="141300"/>
                  </a:lnTo>
                  <a:lnTo>
                    <a:pt x="7504862" y="149098"/>
                  </a:lnTo>
                  <a:lnTo>
                    <a:pt x="7499883" y="157708"/>
                  </a:lnTo>
                  <a:lnTo>
                    <a:pt x="7509167" y="156616"/>
                  </a:lnTo>
                  <a:lnTo>
                    <a:pt x="7517397" y="154152"/>
                  </a:lnTo>
                  <a:lnTo>
                    <a:pt x="7523899" y="149479"/>
                  </a:lnTo>
                  <a:lnTo>
                    <a:pt x="7528014" y="141770"/>
                  </a:lnTo>
                  <a:close/>
                </a:path>
                <a:path w="7650480" h="372110">
                  <a:moveTo>
                    <a:pt x="7534097" y="111607"/>
                  </a:moveTo>
                  <a:lnTo>
                    <a:pt x="7525499" y="112369"/>
                  </a:lnTo>
                  <a:lnTo>
                    <a:pt x="7515746" y="111620"/>
                  </a:lnTo>
                  <a:lnTo>
                    <a:pt x="7507148" y="112395"/>
                  </a:lnTo>
                  <a:lnTo>
                    <a:pt x="7502055" y="117729"/>
                  </a:lnTo>
                  <a:lnTo>
                    <a:pt x="7508278" y="117068"/>
                  </a:lnTo>
                  <a:lnTo>
                    <a:pt x="7513244" y="118414"/>
                  </a:lnTo>
                  <a:lnTo>
                    <a:pt x="7516533" y="122123"/>
                  </a:lnTo>
                  <a:lnTo>
                    <a:pt x="7518692" y="116636"/>
                  </a:lnTo>
                  <a:lnTo>
                    <a:pt x="7531951" y="117182"/>
                  </a:lnTo>
                  <a:lnTo>
                    <a:pt x="7534097" y="111607"/>
                  </a:lnTo>
                  <a:close/>
                </a:path>
                <a:path w="7650480" h="372110">
                  <a:moveTo>
                    <a:pt x="7539126" y="151307"/>
                  </a:moveTo>
                  <a:lnTo>
                    <a:pt x="7538948" y="146431"/>
                  </a:lnTo>
                  <a:lnTo>
                    <a:pt x="7532598" y="145313"/>
                  </a:lnTo>
                  <a:lnTo>
                    <a:pt x="7531938" y="151561"/>
                  </a:lnTo>
                  <a:lnTo>
                    <a:pt x="7532941" y="157568"/>
                  </a:lnTo>
                  <a:lnTo>
                    <a:pt x="7536066" y="154482"/>
                  </a:lnTo>
                  <a:lnTo>
                    <a:pt x="7539126" y="151307"/>
                  </a:lnTo>
                  <a:close/>
                </a:path>
                <a:path w="7650480" h="372110">
                  <a:moveTo>
                    <a:pt x="7544879" y="158711"/>
                  </a:moveTo>
                  <a:lnTo>
                    <a:pt x="7542924" y="156222"/>
                  </a:lnTo>
                  <a:lnTo>
                    <a:pt x="7541882" y="154851"/>
                  </a:lnTo>
                  <a:lnTo>
                    <a:pt x="7537526" y="158724"/>
                  </a:lnTo>
                  <a:lnTo>
                    <a:pt x="7539495" y="161353"/>
                  </a:lnTo>
                  <a:lnTo>
                    <a:pt x="7540536" y="162623"/>
                  </a:lnTo>
                  <a:lnTo>
                    <a:pt x="7544879" y="158711"/>
                  </a:lnTo>
                  <a:close/>
                </a:path>
                <a:path w="7650480" h="372110">
                  <a:moveTo>
                    <a:pt x="7550734" y="365480"/>
                  </a:moveTo>
                  <a:lnTo>
                    <a:pt x="7550505" y="360476"/>
                  </a:lnTo>
                  <a:lnTo>
                    <a:pt x="7544054" y="359397"/>
                  </a:lnTo>
                  <a:lnTo>
                    <a:pt x="7543457" y="365734"/>
                  </a:lnTo>
                  <a:lnTo>
                    <a:pt x="7544422" y="371690"/>
                  </a:lnTo>
                  <a:lnTo>
                    <a:pt x="7547597" y="368655"/>
                  </a:lnTo>
                  <a:lnTo>
                    <a:pt x="7550734" y="365480"/>
                  </a:lnTo>
                  <a:close/>
                </a:path>
                <a:path w="7650480" h="372110">
                  <a:moveTo>
                    <a:pt x="7554442" y="166839"/>
                  </a:moveTo>
                  <a:lnTo>
                    <a:pt x="7553896" y="160858"/>
                  </a:lnTo>
                  <a:lnTo>
                    <a:pt x="7548766" y="164058"/>
                  </a:lnTo>
                  <a:lnTo>
                    <a:pt x="7554442" y="166839"/>
                  </a:lnTo>
                  <a:close/>
                </a:path>
                <a:path w="7650480" h="372110">
                  <a:moveTo>
                    <a:pt x="7556779" y="145643"/>
                  </a:moveTo>
                  <a:lnTo>
                    <a:pt x="7556690" y="140779"/>
                  </a:lnTo>
                  <a:lnTo>
                    <a:pt x="7553947" y="141922"/>
                  </a:lnTo>
                  <a:lnTo>
                    <a:pt x="7549629" y="141185"/>
                  </a:lnTo>
                  <a:lnTo>
                    <a:pt x="7549693" y="146050"/>
                  </a:lnTo>
                  <a:lnTo>
                    <a:pt x="7552449" y="144729"/>
                  </a:lnTo>
                  <a:lnTo>
                    <a:pt x="7556779" y="145643"/>
                  </a:lnTo>
                  <a:close/>
                </a:path>
                <a:path w="7650480" h="372110">
                  <a:moveTo>
                    <a:pt x="7558964" y="157543"/>
                  </a:moveTo>
                  <a:lnTo>
                    <a:pt x="7553274" y="154762"/>
                  </a:lnTo>
                  <a:lnTo>
                    <a:pt x="7553896" y="160858"/>
                  </a:lnTo>
                  <a:lnTo>
                    <a:pt x="7558964" y="157543"/>
                  </a:lnTo>
                  <a:close/>
                </a:path>
                <a:path w="7650480" h="372110">
                  <a:moveTo>
                    <a:pt x="7568438" y="156349"/>
                  </a:moveTo>
                  <a:lnTo>
                    <a:pt x="7567816" y="150317"/>
                  </a:lnTo>
                  <a:lnTo>
                    <a:pt x="7562761" y="153555"/>
                  </a:lnTo>
                  <a:lnTo>
                    <a:pt x="7568438" y="156349"/>
                  </a:lnTo>
                  <a:close/>
                </a:path>
                <a:path w="7650480" h="372110">
                  <a:moveTo>
                    <a:pt x="7572896" y="147104"/>
                  </a:moveTo>
                  <a:lnTo>
                    <a:pt x="7567206" y="144322"/>
                  </a:lnTo>
                  <a:lnTo>
                    <a:pt x="7567816" y="150317"/>
                  </a:lnTo>
                  <a:lnTo>
                    <a:pt x="7572896" y="147104"/>
                  </a:lnTo>
                  <a:close/>
                </a:path>
                <a:path w="7650480" h="372110">
                  <a:moveTo>
                    <a:pt x="7577912" y="177507"/>
                  </a:moveTo>
                  <a:lnTo>
                    <a:pt x="7575944" y="174993"/>
                  </a:lnTo>
                  <a:lnTo>
                    <a:pt x="7574940" y="173659"/>
                  </a:lnTo>
                  <a:lnTo>
                    <a:pt x="7570635" y="177558"/>
                  </a:lnTo>
                  <a:lnTo>
                    <a:pt x="7572591" y="180162"/>
                  </a:lnTo>
                  <a:lnTo>
                    <a:pt x="7573619" y="181381"/>
                  </a:lnTo>
                  <a:lnTo>
                    <a:pt x="7577912" y="177507"/>
                  </a:lnTo>
                  <a:close/>
                </a:path>
                <a:path w="7650480" h="372110">
                  <a:moveTo>
                    <a:pt x="7580541" y="109982"/>
                  </a:moveTo>
                  <a:lnTo>
                    <a:pt x="7577379" y="107746"/>
                  </a:lnTo>
                  <a:lnTo>
                    <a:pt x="7572603" y="105041"/>
                  </a:lnTo>
                  <a:lnTo>
                    <a:pt x="7568222" y="104927"/>
                  </a:lnTo>
                  <a:lnTo>
                    <a:pt x="7566266" y="110477"/>
                  </a:lnTo>
                  <a:lnTo>
                    <a:pt x="7569441" y="112763"/>
                  </a:lnTo>
                  <a:lnTo>
                    <a:pt x="7574254" y="115443"/>
                  </a:lnTo>
                  <a:lnTo>
                    <a:pt x="7578636" y="115519"/>
                  </a:lnTo>
                  <a:lnTo>
                    <a:pt x="7580541" y="109982"/>
                  </a:lnTo>
                  <a:close/>
                </a:path>
                <a:path w="7650480" h="372110">
                  <a:moveTo>
                    <a:pt x="7586332" y="164642"/>
                  </a:moveTo>
                  <a:lnTo>
                    <a:pt x="7581747" y="164566"/>
                  </a:lnTo>
                  <a:lnTo>
                    <a:pt x="7581112" y="158584"/>
                  </a:lnTo>
                  <a:lnTo>
                    <a:pt x="7575359" y="160134"/>
                  </a:lnTo>
                  <a:lnTo>
                    <a:pt x="7575182" y="167436"/>
                  </a:lnTo>
                  <a:lnTo>
                    <a:pt x="7579627" y="170688"/>
                  </a:lnTo>
                  <a:lnTo>
                    <a:pt x="7584681" y="169786"/>
                  </a:lnTo>
                  <a:lnTo>
                    <a:pt x="7586332" y="164642"/>
                  </a:lnTo>
                  <a:close/>
                </a:path>
                <a:path w="7650480" h="372110">
                  <a:moveTo>
                    <a:pt x="7600074" y="328777"/>
                  </a:moveTo>
                  <a:lnTo>
                    <a:pt x="7599921" y="323875"/>
                  </a:lnTo>
                  <a:lnTo>
                    <a:pt x="7597229" y="325107"/>
                  </a:lnTo>
                  <a:lnTo>
                    <a:pt x="7592847" y="324370"/>
                  </a:lnTo>
                  <a:lnTo>
                    <a:pt x="7592923" y="329158"/>
                  </a:lnTo>
                  <a:lnTo>
                    <a:pt x="7595692" y="327875"/>
                  </a:lnTo>
                  <a:lnTo>
                    <a:pt x="7600074" y="328777"/>
                  </a:lnTo>
                  <a:close/>
                </a:path>
                <a:path w="7650480" h="372110">
                  <a:moveTo>
                    <a:pt x="7606004" y="293700"/>
                  </a:moveTo>
                  <a:lnTo>
                    <a:pt x="7597724" y="292582"/>
                  </a:lnTo>
                  <a:lnTo>
                    <a:pt x="7592479" y="295325"/>
                  </a:lnTo>
                  <a:lnTo>
                    <a:pt x="7591933" y="304165"/>
                  </a:lnTo>
                  <a:lnTo>
                    <a:pt x="7600213" y="305320"/>
                  </a:lnTo>
                  <a:lnTo>
                    <a:pt x="7605509" y="302590"/>
                  </a:lnTo>
                  <a:lnTo>
                    <a:pt x="7606004" y="293700"/>
                  </a:lnTo>
                  <a:close/>
                </a:path>
                <a:path w="7650480" h="372110">
                  <a:moveTo>
                    <a:pt x="7614615" y="328269"/>
                  </a:moveTo>
                  <a:lnTo>
                    <a:pt x="7614513" y="323367"/>
                  </a:lnTo>
                  <a:lnTo>
                    <a:pt x="7611719" y="324586"/>
                  </a:lnTo>
                  <a:lnTo>
                    <a:pt x="7607338" y="323862"/>
                  </a:lnTo>
                  <a:lnTo>
                    <a:pt x="7607452" y="328650"/>
                  </a:lnTo>
                  <a:lnTo>
                    <a:pt x="7610234" y="327393"/>
                  </a:lnTo>
                  <a:lnTo>
                    <a:pt x="7614615" y="328269"/>
                  </a:lnTo>
                  <a:close/>
                </a:path>
                <a:path w="7650480" h="372110">
                  <a:moveTo>
                    <a:pt x="7617155" y="109321"/>
                  </a:moveTo>
                  <a:lnTo>
                    <a:pt x="7612253" y="107823"/>
                  </a:lnTo>
                  <a:lnTo>
                    <a:pt x="7612342" y="98882"/>
                  </a:lnTo>
                  <a:lnTo>
                    <a:pt x="7598029" y="99377"/>
                  </a:lnTo>
                  <a:lnTo>
                    <a:pt x="7598854" y="119278"/>
                  </a:lnTo>
                  <a:lnTo>
                    <a:pt x="7616761" y="118656"/>
                  </a:lnTo>
                  <a:lnTo>
                    <a:pt x="7617155" y="109321"/>
                  </a:lnTo>
                  <a:close/>
                </a:path>
                <a:path w="7650480" h="372110">
                  <a:moveTo>
                    <a:pt x="7618781" y="83578"/>
                  </a:moveTo>
                  <a:lnTo>
                    <a:pt x="7618616" y="78740"/>
                  </a:lnTo>
                  <a:lnTo>
                    <a:pt x="7615898" y="79870"/>
                  </a:lnTo>
                  <a:lnTo>
                    <a:pt x="7611605" y="79133"/>
                  </a:lnTo>
                  <a:lnTo>
                    <a:pt x="7611694" y="83947"/>
                  </a:lnTo>
                  <a:lnTo>
                    <a:pt x="7614399" y="82829"/>
                  </a:lnTo>
                  <a:lnTo>
                    <a:pt x="7618781" y="83578"/>
                  </a:lnTo>
                  <a:close/>
                </a:path>
                <a:path w="7650480" h="372110">
                  <a:moveTo>
                    <a:pt x="7631303" y="123278"/>
                  </a:moveTo>
                  <a:lnTo>
                    <a:pt x="7630858" y="113271"/>
                  </a:lnTo>
                  <a:lnTo>
                    <a:pt x="7623657" y="113525"/>
                  </a:lnTo>
                  <a:lnTo>
                    <a:pt x="7623950" y="120103"/>
                  </a:lnTo>
                  <a:lnTo>
                    <a:pt x="7624077" y="123532"/>
                  </a:lnTo>
                  <a:lnTo>
                    <a:pt x="7631303" y="123278"/>
                  </a:lnTo>
                  <a:close/>
                </a:path>
                <a:path w="7650480" h="372110">
                  <a:moveTo>
                    <a:pt x="7636624" y="320294"/>
                  </a:moveTo>
                  <a:lnTo>
                    <a:pt x="7632128" y="317030"/>
                  </a:lnTo>
                  <a:lnTo>
                    <a:pt x="7627036" y="317919"/>
                  </a:lnTo>
                  <a:lnTo>
                    <a:pt x="7625372" y="322999"/>
                  </a:lnTo>
                  <a:lnTo>
                    <a:pt x="7627582" y="323202"/>
                  </a:lnTo>
                  <a:lnTo>
                    <a:pt x="7629690" y="323621"/>
                  </a:lnTo>
                  <a:lnTo>
                    <a:pt x="7629207" y="327914"/>
                  </a:lnTo>
                  <a:lnTo>
                    <a:pt x="7636472" y="327660"/>
                  </a:lnTo>
                  <a:lnTo>
                    <a:pt x="7636624" y="320294"/>
                  </a:lnTo>
                  <a:close/>
                </a:path>
                <a:path w="7650480" h="372110">
                  <a:moveTo>
                    <a:pt x="7649883" y="259816"/>
                  </a:moveTo>
                  <a:lnTo>
                    <a:pt x="7647889" y="257314"/>
                  </a:lnTo>
                  <a:lnTo>
                    <a:pt x="7646835" y="256057"/>
                  </a:lnTo>
                  <a:lnTo>
                    <a:pt x="7642542" y="259918"/>
                  </a:lnTo>
                  <a:lnTo>
                    <a:pt x="7644511" y="262509"/>
                  </a:lnTo>
                  <a:lnTo>
                    <a:pt x="7645578" y="263855"/>
                  </a:lnTo>
                  <a:lnTo>
                    <a:pt x="7649883" y="25981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4595" y="4122737"/>
              <a:ext cx="7691120" cy="412750"/>
            </a:xfrm>
            <a:custGeom>
              <a:avLst/>
              <a:gdLst/>
              <a:ahLst/>
              <a:cxnLst/>
              <a:rect l="l" t="t" r="r" b="b"/>
              <a:pathLst>
                <a:path w="7691120" h="412750">
                  <a:moveTo>
                    <a:pt x="7124" y="312153"/>
                  </a:moveTo>
                  <a:lnTo>
                    <a:pt x="6883" y="307225"/>
                  </a:lnTo>
                  <a:lnTo>
                    <a:pt x="4267" y="308483"/>
                  </a:lnTo>
                  <a:lnTo>
                    <a:pt x="0" y="307797"/>
                  </a:lnTo>
                  <a:lnTo>
                    <a:pt x="241" y="312585"/>
                  </a:lnTo>
                  <a:lnTo>
                    <a:pt x="2908" y="311353"/>
                  </a:lnTo>
                  <a:lnTo>
                    <a:pt x="7124" y="312153"/>
                  </a:lnTo>
                  <a:close/>
                </a:path>
                <a:path w="7691120" h="412750">
                  <a:moveTo>
                    <a:pt x="24409" y="306235"/>
                  </a:moveTo>
                  <a:lnTo>
                    <a:pt x="17373" y="306641"/>
                  </a:lnTo>
                  <a:lnTo>
                    <a:pt x="10591" y="308406"/>
                  </a:lnTo>
                  <a:lnTo>
                    <a:pt x="14300" y="311543"/>
                  </a:lnTo>
                  <a:lnTo>
                    <a:pt x="21310" y="312127"/>
                  </a:lnTo>
                  <a:lnTo>
                    <a:pt x="24409" y="306235"/>
                  </a:lnTo>
                  <a:close/>
                </a:path>
                <a:path w="7691120" h="412750">
                  <a:moveTo>
                    <a:pt x="47205" y="179946"/>
                  </a:moveTo>
                  <a:lnTo>
                    <a:pt x="46951" y="175158"/>
                  </a:lnTo>
                  <a:lnTo>
                    <a:pt x="44284" y="176352"/>
                  </a:lnTo>
                  <a:lnTo>
                    <a:pt x="39979" y="175653"/>
                  </a:lnTo>
                  <a:lnTo>
                    <a:pt x="40246" y="180441"/>
                  </a:lnTo>
                  <a:lnTo>
                    <a:pt x="42900" y="179235"/>
                  </a:lnTo>
                  <a:lnTo>
                    <a:pt x="47205" y="179946"/>
                  </a:lnTo>
                  <a:close/>
                </a:path>
                <a:path w="7691120" h="412750">
                  <a:moveTo>
                    <a:pt x="61125" y="174358"/>
                  </a:moveTo>
                  <a:lnTo>
                    <a:pt x="60731" y="169265"/>
                  </a:lnTo>
                  <a:lnTo>
                    <a:pt x="54483" y="168402"/>
                  </a:lnTo>
                  <a:lnTo>
                    <a:pt x="54013" y="174764"/>
                  </a:lnTo>
                  <a:lnTo>
                    <a:pt x="55181" y="180695"/>
                  </a:lnTo>
                  <a:lnTo>
                    <a:pt x="58204" y="177596"/>
                  </a:lnTo>
                  <a:lnTo>
                    <a:pt x="61125" y="174358"/>
                  </a:lnTo>
                  <a:close/>
                </a:path>
                <a:path w="7691120" h="412750">
                  <a:moveTo>
                    <a:pt x="96139" y="167182"/>
                  </a:moveTo>
                  <a:lnTo>
                    <a:pt x="95846" y="162318"/>
                  </a:lnTo>
                  <a:lnTo>
                    <a:pt x="93218" y="163664"/>
                  </a:lnTo>
                  <a:lnTo>
                    <a:pt x="88874" y="162953"/>
                  </a:lnTo>
                  <a:lnTo>
                    <a:pt x="89128" y="167665"/>
                  </a:lnTo>
                  <a:lnTo>
                    <a:pt x="91808" y="166484"/>
                  </a:lnTo>
                  <a:lnTo>
                    <a:pt x="96139" y="167182"/>
                  </a:lnTo>
                  <a:close/>
                </a:path>
                <a:path w="7691120" h="412750">
                  <a:moveTo>
                    <a:pt x="108216" y="159207"/>
                  </a:moveTo>
                  <a:lnTo>
                    <a:pt x="106172" y="156768"/>
                  </a:lnTo>
                  <a:lnTo>
                    <a:pt x="105130" y="155409"/>
                  </a:lnTo>
                  <a:lnTo>
                    <a:pt x="100977" y="159461"/>
                  </a:lnTo>
                  <a:lnTo>
                    <a:pt x="102984" y="161912"/>
                  </a:lnTo>
                  <a:lnTo>
                    <a:pt x="104051" y="163207"/>
                  </a:lnTo>
                  <a:lnTo>
                    <a:pt x="108216" y="159207"/>
                  </a:lnTo>
                  <a:close/>
                </a:path>
                <a:path w="7691120" h="412750">
                  <a:moveTo>
                    <a:pt x="117856" y="198678"/>
                  </a:moveTo>
                  <a:lnTo>
                    <a:pt x="115824" y="196151"/>
                  </a:lnTo>
                  <a:lnTo>
                    <a:pt x="114731" y="194767"/>
                  </a:lnTo>
                  <a:lnTo>
                    <a:pt x="110604" y="198932"/>
                  </a:lnTo>
                  <a:lnTo>
                    <a:pt x="112623" y="201358"/>
                  </a:lnTo>
                  <a:lnTo>
                    <a:pt x="113690" y="202692"/>
                  </a:lnTo>
                  <a:lnTo>
                    <a:pt x="117856" y="198678"/>
                  </a:lnTo>
                  <a:close/>
                </a:path>
                <a:path w="7691120" h="412750">
                  <a:moveTo>
                    <a:pt x="147180" y="244360"/>
                  </a:moveTo>
                  <a:lnTo>
                    <a:pt x="143395" y="239522"/>
                  </a:lnTo>
                  <a:lnTo>
                    <a:pt x="136677" y="239382"/>
                  </a:lnTo>
                  <a:lnTo>
                    <a:pt x="128993" y="240830"/>
                  </a:lnTo>
                  <a:lnTo>
                    <a:pt x="122288" y="240741"/>
                  </a:lnTo>
                  <a:lnTo>
                    <a:pt x="126034" y="245605"/>
                  </a:lnTo>
                  <a:lnTo>
                    <a:pt x="132740" y="245719"/>
                  </a:lnTo>
                  <a:lnTo>
                    <a:pt x="140436" y="244259"/>
                  </a:lnTo>
                  <a:lnTo>
                    <a:pt x="147180" y="244360"/>
                  </a:lnTo>
                  <a:close/>
                </a:path>
                <a:path w="7691120" h="412750">
                  <a:moveTo>
                    <a:pt x="172046" y="128003"/>
                  </a:moveTo>
                  <a:lnTo>
                    <a:pt x="163258" y="124714"/>
                  </a:lnTo>
                  <a:lnTo>
                    <a:pt x="154584" y="124917"/>
                  </a:lnTo>
                  <a:lnTo>
                    <a:pt x="147701" y="129552"/>
                  </a:lnTo>
                  <a:lnTo>
                    <a:pt x="144272" y="139611"/>
                  </a:lnTo>
                  <a:lnTo>
                    <a:pt x="150609" y="135991"/>
                  </a:lnTo>
                  <a:lnTo>
                    <a:pt x="158864" y="134734"/>
                  </a:lnTo>
                  <a:lnTo>
                    <a:pt x="166776" y="133007"/>
                  </a:lnTo>
                  <a:lnTo>
                    <a:pt x="172046" y="128003"/>
                  </a:lnTo>
                  <a:close/>
                </a:path>
                <a:path w="7691120" h="412750">
                  <a:moveTo>
                    <a:pt x="277088" y="194564"/>
                  </a:moveTo>
                  <a:lnTo>
                    <a:pt x="274091" y="190766"/>
                  </a:lnTo>
                  <a:lnTo>
                    <a:pt x="269875" y="194729"/>
                  </a:lnTo>
                  <a:lnTo>
                    <a:pt x="271830" y="197281"/>
                  </a:lnTo>
                  <a:lnTo>
                    <a:pt x="272910" y="198628"/>
                  </a:lnTo>
                  <a:lnTo>
                    <a:pt x="277088" y="194564"/>
                  </a:lnTo>
                  <a:close/>
                </a:path>
                <a:path w="7691120" h="412750">
                  <a:moveTo>
                    <a:pt x="326555" y="4876"/>
                  </a:moveTo>
                  <a:lnTo>
                    <a:pt x="326402" y="0"/>
                  </a:lnTo>
                  <a:lnTo>
                    <a:pt x="323697" y="1244"/>
                  </a:lnTo>
                  <a:lnTo>
                    <a:pt x="319379" y="266"/>
                  </a:lnTo>
                  <a:lnTo>
                    <a:pt x="319468" y="5270"/>
                  </a:lnTo>
                  <a:lnTo>
                    <a:pt x="322186" y="3975"/>
                  </a:lnTo>
                  <a:lnTo>
                    <a:pt x="326555" y="4876"/>
                  </a:lnTo>
                  <a:close/>
                </a:path>
                <a:path w="7691120" h="412750">
                  <a:moveTo>
                    <a:pt x="328904" y="54698"/>
                  </a:moveTo>
                  <a:lnTo>
                    <a:pt x="328752" y="49834"/>
                  </a:lnTo>
                  <a:lnTo>
                    <a:pt x="326034" y="50977"/>
                  </a:lnTo>
                  <a:lnTo>
                    <a:pt x="321729" y="50165"/>
                  </a:lnTo>
                  <a:lnTo>
                    <a:pt x="321818" y="55029"/>
                  </a:lnTo>
                  <a:lnTo>
                    <a:pt x="324561" y="53898"/>
                  </a:lnTo>
                  <a:lnTo>
                    <a:pt x="328904" y="54698"/>
                  </a:lnTo>
                  <a:close/>
                </a:path>
                <a:path w="7691120" h="412750">
                  <a:moveTo>
                    <a:pt x="7253325" y="343001"/>
                  </a:moveTo>
                  <a:lnTo>
                    <a:pt x="7251078" y="338912"/>
                  </a:lnTo>
                  <a:lnTo>
                    <a:pt x="7249071" y="338950"/>
                  </a:lnTo>
                  <a:lnTo>
                    <a:pt x="7249173" y="344004"/>
                  </a:lnTo>
                  <a:lnTo>
                    <a:pt x="7253325" y="343001"/>
                  </a:lnTo>
                  <a:close/>
                </a:path>
                <a:path w="7691120" h="412750">
                  <a:moveTo>
                    <a:pt x="7305637" y="398068"/>
                  </a:moveTo>
                  <a:lnTo>
                    <a:pt x="7302767" y="393039"/>
                  </a:lnTo>
                  <a:lnTo>
                    <a:pt x="7296696" y="392582"/>
                  </a:lnTo>
                  <a:lnTo>
                    <a:pt x="7289533" y="393700"/>
                  </a:lnTo>
                  <a:lnTo>
                    <a:pt x="7283424" y="393357"/>
                  </a:lnTo>
                  <a:lnTo>
                    <a:pt x="7283310" y="388404"/>
                  </a:lnTo>
                  <a:lnTo>
                    <a:pt x="7272248" y="388569"/>
                  </a:lnTo>
                  <a:lnTo>
                    <a:pt x="7278611" y="397725"/>
                  </a:lnTo>
                  <a:lnTo>
                    <a:pt x="7285964" y="400380"/>
                  </a:lnTo>
                  <a:lnTo>
                    <a:pt x="7294816" y="399491"/>
                  </a:lnTo>
                  <a:lnTo>
                    <a:pt x="7305637" y="398068"/>
                  </a:lnTo>
                  <a:close/>
                </a:path>
                <a:path w="7691120" h="412750">
                  <a:moveTo>
                    <a:pt x="7316889" y="107429"/>
                  </a:moveTo>
                  <a:lnTo>
                    <a:pt x="7313041" y="103670"/>
                  </a:lnTo>
                  <a:lnTo>
                    <a:pt x="7311923" y="110261"/>
                  </a:lnTo>
                  <a:lnTo>
                    <a:pt x="7306856" y="111582"/>
                  </a:lnTo>
                  <a:lnTo>
                    <a:pt x="7306183" y="118770"/>
                  </a:lnTo>
                  <a:lnTo>
                    <a:pt x="7311733" y="118478"/>
                  </a:lnTo>
                  <a:lnTo>
                    <a:pt x="7315873" y="113525"/>
                  </a:lnTo>
                  <a:lnTo>
                    <a:pt x="7316889" y="107429"/>
                  </a:lnTo>
                  <a:close/>
                </a:path>
                <a:path w="7691120" h="412750">
                  <a:moveTo>
                    <a:pt x="7326528" y="140284"/>
                  </a:moveTo>
                  <a:lnTo>
                    <a:pt x="7320813" y="137452"/>
                  </a:lnTo>
                  <a:lnTo>
                    <a:pt x="7321321" y="143383"/>
                  </a:lnTo>
                  <a:lnTo>
                    <a:pt x="7326528" y="140284"/>
                  </a:lnTo>
                  <a:close/>
                </a:path>
                <a:path w="7691120" h="412750">
                  <a:moveTo>
                    <a:pt x="7351814" y="302006"/>
                  </a:moveTo>
                  <a:lnTo>
                    <a:pt x="7347369" y="302653"/>
                  </a:lnTo>
                  <a:lnTo>
                    <a:pt x="7349782" y="309880"/>
                  </a:lnTo>
                  <a:lnTo>
                    <a:pt x="7351814" y="302006"/>
                  </a:lnTo>
                  <a:close/>
                </a:path>
                <a:path w="7691120" h="412750">
                  <a:moveTo>
                    <a:pt x="7382434" y="98044"/>
                  </a:moveTo>
                  <a:lnTo>
                    <a:pt x="7381875" y="92100"/>
                  </a:lnTo>
                  <a:lnTo>
                    <a:pt x="7376744" y="95262"/>
                  </a:lnTo>
                  <a:lnTo>
                    <a:pt x="7382434" y="98044"/>
                  </a:lnTo>
                  <a:close/>
                </a:path>
                <a:path w="7691120" h="412750">
                  <a:moveTo>
                    <a:pt x="7385901" y="88569"/>
                  </a:moveTo>
                  <a:lnTo>
                    <a:pt x="7384440" y="83807"/>
                  </a:lnTo>
                  <a:lnTo>
                    <a:pt x="7381697" y="83185"/>
                  </a:lnTo>
                  <a:lnTo>
                    <a:pt x="7381875" y="92100"/>
                  </a:lnTo>
                  <a:lnTo>
                    <a:pt x="7385901" y="88569"/>
                  </a:lnTo>
                  <a:close/>
                </a:path>
                <a:path w="7691120" h="412750">
                  <a:moveTo>
                    <a:pt x="7386701" y="307809"/>
                  </a:moveTo>
                  <a:lnTo>
                    <a:pt x="7385736" y="302729"/>
                  </a:lnTo>
                  <a:lnTo>
                    <a:pt x="7382281" y="302133"/>
                  </a:lnTo>
                  <a:lnTo>
                    <a:pt x="7380770" y="311721"/>
                  </a:lnTo>
                  <a:lnTo>
                    <a:pt x="7386701" y="307809"/>
                  </a:lnTo>
                  <a:close/>
                </a:path>
                <a:path w="7691120" h="412750">
                  <a:moveTo>
                    <a:pt x="7396175" y="81610"/>
                  </a:moveTo>
                  <a:lnTo>
                    <a:pt x="7396112" y="73050"/>
                  </a:lnTo>
                  <a:lnTo>
                    <a:pt x="7392987" y="68859"/>
                  </a:lnTo>
                  <a:lnTo>
                    <a:pt x="7388453" y="66890"/>
                  </a:lnTo>
                  <a:lnTo>
                    <a:pt x="7389076" y="74688"/>
                  </a:lnTo>
                  <a:lnTo>
                    <a:pt x="7388479" y="84175"/>
                  </a:lnTo>
                  <a:lnTo>
                    <a:pt x="7396175" y="81610"/>
                  </a:lnTo>
                  <a:close/>
                </a:path>
                <a:path w="7691120" h="412750">
                  <a:moveTo>
                    <a:pt x="7403274" y="383235"/>
                  </a:moveTo>
                  <a:lnTo>
                    <a:pt x="7401293" y="380733"/>
                  </a:lnTo>
                  <a:lnTo>
                    <a:pt x="7400226" y="379526"/>
                  </a:lnTo>
                  <a:lnTo>
                    <a:pt x="7395705" y="383413"/>
                  </a:lnTo>
                  <a:lnTo>
                    <a:pt x="7397699" y="385914"/>
                  </a:lnTo>
                  <a:lnTo>
                    <a:pt x="7398753" y="387248"/>
                  </a:lnTo>
                  <a:lnTo>
                    <a:pt x="7403274" y="383235"/>
                  </a:lnTo>
                  <a:close/>
                </a:path>
                <a:path w="7691120" h="412750">
                  <a:moveTo>
                    <a:pt x="7409078" y="328180"/>
                  </a:moveTo>
                  <a:lnTo>
                    <a:pt x="7407072" y="325678"/>
                  </a:lnTo>
                  <a:lnTo>
                    <a:pt x="7405979" y="324383"/>
                  </a:lnTo>
                  <a:lnTo>
                    <a:pt x="7401547" y="328295"/>
                  </a:lnTo>
                  <a:lnTo>
                    <a:pt x="7403516" y="330873"/>
                  </a:lnTo>
                  <a:lnTo>
                    <a:pt x="7404608" y="332206"/>
                  </a:lnTo>
                  <a:lnTo>
                    <a:pt x="7409078" y="328180"/>
                  </a:lnTo>
                  <a:close/>
                </a:path>
                <a:path w="7691120" h="412750">
                  <a:moveTo>
                    <a:pt x="7421537" y="289737"/>
                  </a:moveTo>
                  <a:lnTo>
                    <a:pt x="7417092" y="290385"/>
                  </a:lnTo>
                  <a:lnTo>
                    <a:pt x="7419581" y="297535"/>
                  </a:lnTo>
                  <a:lnTo>
                    <a:pt x="7421537" y="289737"/>
                  </a:lnTo>
                  <a:close/>
                </a:path>
                <a:path w="7691120" h="412750">
                  <a:moveTo>
                    <a:pt x="7424636" y="352628"/>
                  </a:moveTo>
                  <a:lnTo>
                    <a:pt x="7422629" y="350164"/>
                  </a:lnTo>
                  <a:lnTo>
                    <a:pt x="7421550" y="348716"/>
                  </a:lnTo>
                  <a:lnTo>
                    <a:pt x="7417092" y="352742"/>
                  </a:lnTo>
                  <a:lnTo>
                    <a:pt x="7419073" y="355219"/>
                  </a:lnTo>
                  <a:lnTo>
                    <a:pt x="7420140" y="356501"/>
                  </a:lnTo>
                  <a:lnTo>
                    <a:pt x="7424636" y="352628"/>
                  </a:lnTo>
                  <a:close/>
                </a:path>
                <a:path w="7691120" h="412750">
                  <a:moveTo>
                    <a:pt x="7426439" y="115506"/>
                  </a:moveTo>
                  <a:lnTo>
                    <a:pt x="7417079" y="116395"/>
                  </a:lnTo>
                  <a:lnTo>
                    <a:pt x="7407681" y="117119"/>
                  </a:lnTo>
                  <a:lnTo>
                    <a:pt x="7408608" y="131076"/>
                  </a:lnTo>
                  <a:lnTo>
                    <a:pt x="7417092" y="129159"/>
                  </a:lnTo>
                  <a:lnTo>
                    <a:pt x="7424153" y="125476"/>
                  </a:lnTo>
                  <a:lnTo>
                    <a:pt x="7426439" y="115506"/>
                  </a:lnTo>
                  <a:close/>
                </a:path>
                <a:path w="7691120" h="412750">
                  <a:moveTo>
                    <a:pt x="7437209" y="282270"/>
                  </a:moveTo>
                  <a:lnTo>
                    <a:pt x="7435240" y="279869"/>
                  </a:lnTo>
                  <a:lnTo>
                    <a:pt x="7434186" y="278536"/>
                  </a:lnTo>
                  <a:lnTo>
                    <a:pt x="7429728" y="282397"/>
                  </a:lnTo>
                  <a:lnTo>
                    <a:pt x="7431735" y="284861"/>
                  </a:lnTo>
                  <a:lnTo>
                    <a:pt x="7432738" y="286346"/>
                  </a:lnTo>
                  <a:lnTo>
                    <a:pt x="7437209" y="282270"/>
                  </a:lnTo>
                  <a:close/>
                </a:path>
                <a:path w="7691120" h="412750">
                  <a:moveTo>
                    <a:pt x="7438593" y="269836"/>
                  </a:moveTo>
                  <a:lnTo>
                    <a:pt x="7436396" y="258546"/>
                  </a:lnTo>
                  <a:lnTo>
                    <a:pt x="7431240" y="256184"/>
                  </a:lnTo>
                  <a:lnTo>
                    <a:pt x="7425118" y="259562"/>
                  </a:lnTo>
                  <a:lnTo>
                    <a:pt x="7420038" y="265455"/>
                  </a:lnTo>
                  <a:lnTo>
                    <a:pt x="7415746" y="264731"/>
                  </a:lnTo>
                  <a:lnTo>
                    <a:pt x="7413523" y="266661"/>
                  </a:lnTo>
                  <a:lnTo>
                    <a:pt x="7412812" y="270713"/>
                  </a:lnTo>
                  <a:lnTo>
                    <a:pt x="7416444" y="270687"/>
                  </a:lnTo>
                  <a:lnTo>
                    <a:pt x="7415873" y="276606"/>
                  </a:lnTo>
                  <a:lnTo>
                    <a:pt x="7416800" y="280517"/>
                  </a:lnTo>
                  <a:lnTo>
                    <a:pt x="7427265" y="281000"/>
                  </a:lnTo>
                  <a:lnTo>
                    <a:pt x="7427696" y="275120"/>
                  </a:lnTo>
                  <a:lnTo>
                    <a:pt x="7424636" y="271081"/>
                  </a:lnTo>
                  <a:lnTo>
                    <a:pt x="7428014" y="266928"/>
                  </a:lnTo>
                  <a:lnTo>
                    <a:pt x="7433945" y="265544"/>
                  </a:lnTo>
                  <a:lnTo>
                    <a:pt x="7438593" y="269836"/>
                  </a:lnTo>
                  <a:close/>
                </a:path>
                <a:path w="7691120" h="412750">
                  <a:moveTo>
                    <a:pt x="7451369" y="209423"/>
                  </a:moveTo>
                  <a:lnTo>
                    <a:pt x="7451204" y="204355"/>
                  </a:lnTo>
                  <a:lnTo>
                    <a:pt x="7448143" y="205486"/>
                  </a:lnTo>
                  <a:lnTo>
                    <a:pt x="7447699" y="202628"/>
                  </a:lnTo>
                  <a:lnTo>
                    <a:pt x="7447381" y="199631"/>
                  </a:lnTo>
                  <a:lnTo>
                    <a:pt x="7440015" y="199885"/>
                  </a:lnTo>
                  <a:lnTo>
                    <a:pt x="7440333" y="209804"/>
                  </a:lnTo>
                  <a:lnTo>
                    <a:pt x="7451369" y="209423"/>
                  </a:lnTo>
                  <a:close/>
                </a:path>
                <a:path w="7691120" h="412750">
                  <a:moveTo>
                    <a:pt x="7455497" y="276707"/>
                  </a:moveTo>
                  <a:lnTo>
                    <a:pt x="7452398" y="272834"/>
                  </a:lnTo>
                  <a:lnTo>
                    <a:pt x="7447991" y="276834"/>
                  </a:lnTo>
                  <a:lnTo>
                    <a:pt x="7449972" y="279374"/>
                  </a:lnTo>
                  <a:lnTo>
                    <a:pt x="7451064" y="280682"/>
                  </a:lnTo>
                  <a:lnTo>
                    <a:pt x="7455497" y="276707"/>
                  </a:lnTo>
                  <a:close/>
                </a:path>
                <a:path w="7691120" h="412750">
                  <a:moveTo>
                    <a:pt x="7458570" y="304977"/>
                  </a:moveTo>
                  <a:lnTo>
                    <a:pt x="7457999" y="299008"/>
                  </a:lnTo>
                  <a:lnTo>
                    <a:pt x="7452728" y="302310"/>
                  </a:lnTo>
                  <a:lnTo>
                    <a:pt x="7458570" y="304977"/>
                  </a:lnTo>
                  <a:close/>
                </a:path>
                <a:path w="7691120" h="412750">
                  <a:moveTo>
                    <a:pt x="7458596" y="371449"/>
                  </a:moveTo>
                  <a:lnTo>
                    <a:pt x="7456576" y="368858"/>
                  </a:lnTo>
                  <a:lnTo>
                    <a:pt x="7455484" y="367588"/>
                  </a:lnTo>
                  <a:lnTo>
                    <a:pt x="7451039" y="371500"/>
                  </a:lnTo>
                  <a:lnTo>
                    <a:pt x="7453033" y="374103"/>
                  </a:lnTo>
                  <a:lnTo>
                    <a:pt x="7454125" y="375272"/>
                  </a:lnTo>
                  <a:lnTo>
                    <a:pt x="7458596" y="371449"/>
                  </a:lnTo>
                  <a:close/>
                </a:path>
                <a:path w="7691120" h="412750">
                  <a:moveTo>
                    <a:pt x="7459675" y="181787"/>
                  </a:moveTo>
                  <a:lnTo>
                    <a:pt x="7457745" y="179285"/>
                  </a:lnTo>
                  <a:lnTo>
                    <a:pt x="7456665" y="177977"/>
                  </a:lnTo>
                  <a:lnTo>
                    <a:pt x="7452271" y="181851"/>
                  </a:lnTo>
                  <a:lnTo>
                    <a:pt x="7454239" y="184327"/>
                  </a:lnTo>
                  <a:lnTo>
                    <a:pt x="7455281" y="185699"/>
                  </a:lnTo>
                  <a:lnTo>
                    <a:pt x="7459675" y="181787"/>
                  </a:lnTo>
                  <a:close/>
                </a:path>
                <a:path w="7691120" h="412750">
                  <a:moveTo>
                    <a:pt x="7461631" y="284949"/>
                  </a:moveTo>
                  <a:lnTo>
                    <a:pt x="7461047" y="278993"/>
                  </a:lnTo>
                  <a:lnTo>
                    <a:pt x="7455738" y="282232"/>
                  </a:lnTo>
                  <a:lnTo>
                    <a:pt x="7461631" y="284949"/>
                  </a:lnTo>
                  <a:close/>
                </a:path>
                <a:path w="7691120" h="412750">
                  <a:moveTo>
                    <a:pt x="7462050" y="295516"/>
                  </a:moveTo>
                  <a:lnTo>
                    <a:pt x="7460564" y="290766"/>
                  </a:lnTo>
                  <a:lnTo>
                    <a:pt x="7457783" y="290144"/>
                  </a:lnTo>
                  <a:lnTo>
                    <a:pt x="7457999" y="299008"/>
                  </a:lnTo>
                  <a:lnTo>
                    <a:pt x="7462050" y="295516"/>
                  </a:lnTo>
                  <a:close/>
                </a:path>
                <a:path w="7691120" h="412750">
                  <a:moveTo>
                    <a:pt x="7464819" y="336346"/>
                  </a:moveTo>
                  <a:lnTo>
                    <a:pt x="7462850" y="333679"/>
                  </a:lnTo>
                  <a:lnTo>
                    <a:pt x="7461758" y="332422"/>
                  </a:lnTo>
                  <a:lnTo>
                    <a:pt x="7457326" y="336372"/>
                  </a:lnTo>
                  <a:lnTo>
                    <a:pt x="7459307" y="338874"/>
                  </a:lnTo>
                  <a:lnTo>
                    <a:pt x="7460374" y="340296"/>
                  </a:lnTo>
                  <a:lnTo>
                    <a:pt x="7464819" y="336346"/>
                  </a:lnTo>
                  <a:close/>
                </a:path>
                <a:path w="7691120" h="412750">
                  <a:moveTo>
                    <a:pt x="7465009" y="398475"/>
                  </a:moveTo>
                  <a:lnTo>
                    <a:pt x="7460640" y="399402"/>
                  </a:lnTo>
                  <a:lnTo>
                    <a:pt x="7454379" y="398068"/>
                  </a:lnTo>
                  <a:lnTo>
                    <a:pt x="7453998" y="403910"/>
                  </a:lnTo>
                  <a:lnTo>
                    <a:pt x="7458367" y="402869"/>
                  </a:lnTo>
                  <a:lnTo>
                    <a:pt x="7464590" y="404393"/>
                  </a:lnTo>
                  <a:lnTo>
                    <a:pt x="7465009" y="398475"/>
                  </a:lnTo>
                  <a:close/>
                </a:path>
                <a:path w="7691120" h="412750">
                  <a:moveTo>
                    <a:pt x="7466330" y="211582"/>
                  </a:moveTo>
                  <a:lnTo>
                    <a:pt x="7465860" y="203860"/>
                  </a:lnTo>
                  <a:lnTo>
                    <a:pt x="7459332" y="203555"/>
                  </a:lnTo>
                  <a:lnTo>
                    <a:pt x="7458342" y="210350"/>
                  </a:lnTo>
                  <a:lnTo>
                    <a:pt x="7451369" y="209423"/>
                  </a:lnTo>
                  <a:lnTo>
                    <a:pt x="7451534" y="214388"/>
                  </a:lnTo>
                  <a:lnTo>
                    <a:pt x="7457110" y="214274"/>
                  </a:lnTo>
                  <a:lnTo>
                    <a:pt x="7462723" y="214185"/>
                  </a:lnTo>
                  <a:lnTo>
                    <a:pt x="7466330" y="211582"/>
                  </a:lnTo>
                  <a:close/>
                </a:path>
                <a:path w="7691120" h="412750">
                  <a:moveTo>
                    <a:pt x="7470203" y="333425"/>
                  </a:moveTo>
                  <a:lnTo>
                    <a:pt x="7470114" y="330708"/>
                  </a:lnTo>
                  <a:lnTo>
                    <a:pt x="7467054" y="327914"/>
                  </a:lnTo>
                  <a:lnTo>
                    <a:pt x="7466546" y="333552"/>
                  </a:lnTo>
                  <a:lnTo>
                    <a:pt x="7466635" y="336384"/>
                  </a:lnTo>
                  <a:lnTo>
                    <a:pt x="7469721" y="339178"/>
                  </a:lnTo>
                  <a:lnTo>
                    <a:pt x="7470203" y="333425"/>
                  </a:lnTo>
                  <a:close/>
                </a:path>
                <a:path w="7691120" h="412750">
                  <a:moveTo>
                    <a:pt x="7491311" y="245554"/>
                  </a:moveTo>
                  <a:lnTo>
                    <a:pt x="7489317" y="243090"/>
                  </a:lnTo>
                  <a:lnTo>
                    <a:pt x="7488225" y="241757"/>
                  </a:lnTo>
                  <a:lnTo>
                    <a:pt x="7483792" y="245668"/>
                  </a:lnTo>
                  <a:lnTo>
                    <a:pt x="7485774" y="248132"/>
                  </a:lnTo>
                  <a:lnTo>
                    <a:pt x="7486853" y="249466"/>
                  </a:lnTo>
                  <a:lnTo>
                    <a:pt x="7491311" y="245554"/>
                  </a:lnTo>
                  <a:close/>
                </a:path>
                <a:path w="7691120" h="412750">
                  <a:moveTo>
                    <a:pt x="7492682" y="180644"/>
                  </a:moveTo>
                  <a:lnTo>
                    <a:pt x="7490701" y="178155"/>
                  </a:lnTo>
                  <a:lnTo>
                    <a:pt x="7489647" y="176847"/>
                  </a:lnTo>
                  <a:lnTo>
                    <a:pt x="7485227" y="180721"/>
                  </a:lnTo>
                  <a:lnTo>
                    <a:pt x="7487234" y="183197"/>
                  </a:lnTo>
                  <a:lnTo>
                    <a:pt x="7488263" y="184569"/>
                  </a:lnTo>
                  <a:lnTo>
                    <a:pt x="7492682" y="180644"/>
                  </a:lnTo>
                  <a:close/>
                </a:path>
                <a:path w="7691120" h="412750">
                  <a:moveTo>
                    <a:pt x="7500125" y="237655"/>
                  </a:moveTo>
                  <a:lnTo>
                    <a:pt x="7499947" y="232587"/>
                  </a:lnTo>
                  <a:lnTo>
                    <a:pt x="7493521" y="231698"/>
                  </a:lnTo>
                  <a:lnTo>
                    <a:pt x="7492809" y="237909"/>
                  </a:lnTo>
                  <a:lnTo>
                    <a:pt x="7496924" y="237337"/>
                  </a:lnTo>
                  <a:lnTo>
                    <a:pt x="7498753" y="244944"/>
                  </a:lnTo>
                  <a:lnTo>
                    <a:pt x="7500125" y="237655"/>
                  </a:lnTo>
                  <a:close/>
                </a:path>
                <a:path w="7691120" h="412750">
                  <a:moveTo>
                    <a:pt x="7503503" y="315391"/>
                  </a:moveTo>
                  <a:lnTo>
                    <a:pt x="7502296" y="312521"/>
                  </a:lnTo>
                  <a:lnTo>
                    <a:pt x="7500963" y="309359"/>
                  </a:lnTo>
                  <a:lnTo>
                    <a:pt x="7500417" y="308063"/>
                  </a:lnTo>
                  <a:lnTo>
                    <a:pt x="7499210" y="306057"/>
                  </a:lnTo>
                  <a:lnTo>
                    <a:pt x="7499210" y="317398"/>
                  </a:lnTo>
                  <a:lnTo>
                    <a:pt x="7494752" y="316522"/>
                  </a:lnTo>
                  <a:lnTo>
                    <a:pt x="7491946" y="317817"/>
                  </a:lnTo>
                  <a:lnTo>
                    <a:pt x="7491831" y="312966"/>
                  </a:lnTo>
                  <a:lnTo>
                    <a:pt x="7496289" y="313766"/>
                  </a:lnTo>
                  <a:lnTo>
                    <a:pt x="7498118" y="312966"/>
                  </a:lnTo>
                  <a:lnTo>
                    <a:pt x="7499121" y="312521"/>
                  </a:lnTo>
                  <a:lnTo>
                    <a:pt x="7499210" y="317398"/>
                  </a:lnTo>
                  <a:lnTo>
                    <a:pt x="7499210" y="306057"/>
                  </a:lnTo>
                  <a:lnTo>
                    <a:pt x="7496645" y="301752"/>
                  </a:lnTo>
                  <a:lnTo>
                    <a:pt x="7496569" y="301383"/>
                  </a:lnTo>
                  <a:lnTo>
                    <a:pt x="7494740" y="292735"/>
                  </a:lnTo>
                  <a:lnTo>
                    <a:pt x="7493368" y="292785"/>
                  </a:lnTo>
                  <a:lnTo>
                    <a:pt x="7493368" y="305282"/>
                  </a:lnTo>
                  <a:lnTo>
                    <a:pt x="7493241" y="305473"/>
                  </a:lnTo>
                  <a:lnTo>
                    <a:pt x="7488936" y="309359"/>
                  </a:lnTo>
                  <a:lnTo>
                    <a:pt x="7487869" y="308063"/>
                  </a:lnTo>
                  <a:lnTo>
                    <a:pt x="7485850" y="305473"/>
                  </a:lnTo>
                  <a:lnTo>
                    <a:pt x="7490307" y="301383"/>
                  </a:lnTo>
                  <a:lnTo>
                    <a:pt x="7491412" y="302856"/>
                  </a:lnTo>
                  <a:lnTo>
                    <a:pt x="7493368" y="305282"/>
                  </a:lnTo>
                  <a:lnTo>
                    <a:pt x="7493368" y="292785"/>
                  </a:lnTo>
                  <a:lnTo>
                    <a:pt x="7480008" y="293230"/>
                  </a:lnTo>
                  <a:lnTo>
                    <a:pt x="7477646" y="301002"/>
                  </a:lnTo>
                  <a:lnTo>
                    <a:pt x="7472489" y="305282"/>
                  </a:lnTo>
                  <a:lnTo>
                    <a:pt x="7467613" y="309905"/>
                  </a:lnTo>
                  <a:lnTo>
                    <a:pt x="7466050" y="318719"/>
                  </a:lnTo>
                  <a:lnTo>
                    <a:pt x="7472096" y="317741"/>
                  </a:lnTo>
                  <a:lnTo>
                    <a:pt x="7476058" y="319836"/>
                  </a:lnTo>
                  <a:lnTo>
                    <a:pt x="7477900" y="324993"/>
                  </a:lnTo>
                  <a:lnTo>
                    <a:pt x="7477633" y="333184"/>
                  </a:lnTo>
                  <a:lnTo>
                    <a:pt x="7483602" y="331203"/>
                  </a:lnTo>
                  <a:lnTo>
                    <a:pt x="7489203" y="328714"/>
                  </a:lnTo>
                  <a:lnTo>
                    <a:pt x="7495451" y="327025"/>
                  </a:lnTo>
                  <a:lnTo>
                    <a:pt x="7503338" y="327456"/>
                  </a:lnTo>
                  <a:lnTo>
                    <a:pt x="7503338" y="327025"/>
                  </a:lnTo>
                  <a:lnTo>
                    <a:pt x="7503477" y="317817"/>
                  </a:lnTo>
                  <a:lnTo>
                    <a:pt x="7503477" y="317398"/>
                  </a:lnTo>
                  <a:lnTo>
                    <a:pt x="7503503" y="315391"/>
                  </a:lnTo>
                  <a:close/>
                </a:path>
                <a:path w="7691120" h="412750">
                  <a:moveTo>
                    <a:pt x="7506805" y="217436"/>
                  </a:moveTo>
                  <a:lnTo>
                    <a:pt x="7500074" y="214160"/>
                  </a:lnTo>
                  <a:lnTo>
                    <a:pt x="7492733" y="211810"/>
                  </a:lnTo>
                  <a:lnTo>
                    <a:pt x="7485875" y="208749"/>
                  </a:lnTo>
                  <a:lnTo>
                    <a:pt x="7480579" y="203352"/>
                  </a:lnTo>
                  <a:lnTo>
                    <a:pt x="7477087" y="210921"/>
                  </a:lnTo>
                  <a:lnTo>
                    <a:pt x="7474344" y="219367"/>
                  </a:lnTo>
                  <a:lnTo>
                    <a:pt x="7471283" y="227444"/>
                  </a:lnTo>
                  <a:lnTo>
                    <a:pt x="7466863" y="233832"/>
                  </a:lnTo>
                  <a:lnTo>
                    <a:pt x="7473480" y="233387"/>
                  </a:lnTo>
                  <a:lnTo>
                    <a:pt x="7482510" y="238544"/>
                  </a:lnTo>
                  <a:lnTo>
                    <a:pt x="7489152" y="238048"/>
                  </a:lnTo>
                  <a:lnTo>
                    <a:pt x="7488809" y="230301"/>
                  </a:lnTo>
                  <a:lnTo>
                    <a:pt x="7481544" y="221551"/>
                  </a:lnTo>
                  <a:lnTo>
                    <a:pt x="7484758" y="218211"/>
                  </a:lnTo>
                  <a:lnTo>
                    <a:pt x="7492149" y="216954"/>
                  </a:lnTo>
                  <a:lnTo>
                    <a:pt x="7498562" y="220256"/>
                  </a:lnTo>
                  <a:lnTo>
                    <a:pt x="7503592" y="222338"/>
                  </a:lnTo>
                  <a:lnTo>
                    <a:pt x="7506805" y="217436"/>
                  </a:lnTo>
                  <a:close/>
                </a:path>
                <a:path w="7691120" h="412750">
                  <a:moveTo>
                    <a:pt x="7511072" y="237159"/>
                  </a:moveTo>
                  <a:lnTo>
                    <a:pt x="7510983" y="232295"/>
                  </a:lnTo>
                  <a:lnTo>
                    <a:pt x="7508151" y="233514"/>
                  </a:lnTo>
                  <a:lnTo>
                    <a:pt x="7503719" y="232765"/>
                  </a:lnTo>
                  <a:lnTo>
                    <a:pt x="7503833" y="237515"/>
                  </a:lnTo>
                  <a:lnTo>
                    <a:pt x="7506640" y="236372"/>
                  </a:lnTo>
                  <a:lnTo>
                    <a:pt x="7511072" y="237159"/>
                  </a:lnTo>
                  <a:close/>
                </a:path>
                <a:path w="7691120" h="412750">
                  <a:moveTo>
                    <a:pt x="7511313" y="342138"/>
                  </a:moveTo>
                  <a:lnTo>
                    <a:pt x="7501064" y="342747"/>
                  </a:lnTo>
                  <a:lnTo>
                    <a:pt x="7498664" y="341960"/>
                  </a:lnTo>
                  <a:lnTo>
                    <a:pt x="7498664" y="350088"/>
                  </a:lnTo>
                  <a:lnTo>
                    <a:pt x="7494206" y="353961"/>
                  </a:lnTo>
                  <a:lnTo>
                    <a:pt x="7493267" y="352806"/>
                  </a:lnTo>
                  <a:lnTo>
                    <a:pt x="7491120" y="350177"/>
                  </a:lnTo>
                  <a:lnTo>
                    <a:pt x="7495578" y="346163"/>
                  </a:lnTo>
                  <a:lnTo>
                    <a:pt x="7496657" y="347599"/>
                  </a:lnTo>
                  <a:lnTo>
                    <a:pt x="7498664" y="350088"/>
                  </a:lnTo>
                  <a:lnTo>
                    <a:pt x="7498664" y="341960"/>
                  </a:lnTo>
                  <a:lnTo>
                    <a:pt x="7492466" y="339915"/>
                  </a:lnTo>
                  <a:lnTo>
                    <a:pt x="7484961" y="338467"/>
                  </a:lnTo>
                  <a:lnTo>
                    <a:pt x="7477988" y="343268"/>
                  </a:lnTo>
                  <a:lnTo>
                    <a:pt x="7477836" y="352221"/>
                  </a:lnTo>
                  <a:lnTo>
                    <a:pt x="7482052" y="354749"/>
                  </a:lnTo>
                  <a:lnTo>
                    <a:pt x="7489431" y="352806"/>
                  </a:lnTo>
                  <a:lnTo>
                    <a:pt x="7490053" y="358749"/>
                  </a:lnTo>
                  <a:lnTo>
                    <a:pt x="7490930" y="364566"/>
                  </a:lnTo>
                  <a:lnTo>
                    <a:pt x="7497204" y="362534"/>
                  </a:lnTo>
                  <a:lnTo>
                    <a:pt x="7501255" y="354876"/>
                  </a:lnTo>
                  <a:lnTo>
                    <a:pt x="7501915" y="353961"/>
                  </a:lnTo>
                  <a:lnTo>
                    <a:pt x="7506043" y="348208"/>
                  </a:lnTo>
                  <a:lnTo>
                    <a:pt x="7507821" y="346163"/>
                  </a:lnTo>
                  <a:lnTo>
                    <a:pt x="7510780" y="342747"/>
                  </a:lnTo>
                  <a:lnTo>
                    <a:pt x="7511313" y="342138"/>
                  </a:lnTo>
                  <a:close/>
                </a:path>
                <a:path w="7691120" h="412750">
                  <a:moveTo>
                    <a:pt x="7515936" y="214718"/>
                  </a:moveTo>
                  <a:lnTo>
                    <a:pt x="7513917" y="212229"/>
                  </a:lnTo>
                  <a:lnTo>
                    <a:pt x="7512888" y="210972"/>
                  </a:lnTo>
                  <a:lnTo>
                    <a:pt x="7508481" y="214833"/>
                  </a:lnTo>
                  <a:lnTo>
                    <a:pt x="7510450" y="217309"/>
                  </a:lnTo>
                  <a:lnTo>
                    <a:pt x="7511555" y="218757"/>
                  </a:lnTo>
                  <a:lnTo>
                    <a:pt x="7515936" y="214718"/>
                  </a:lnTo>
                  <a:close/>
                </a:path>
                <a:path w="7691120" h="412750">
                  <a:moveTo>
                    <a:pt x="7519987" y="224637"/>
                  </a:moveTo>
                  <a:lnTo>
                    <a:pt x="7518006" y="222161"/>
                  </a:lnTo>
                  <a:lnTo>
                    <a:pt x="7516901" y="220840"/>
                  </a:lnTo>
                  <a:lnTo>
                    <a:pt x="7512482" y="224701"/>
                  </a:lnTo>
                  <a:lnTo>
                    <a:pt x="7514476" y="227177"/>
                  </a:lnTo>
                  <a:lnTo>
                    <a:pt x="7515568" y="228536"/>
                  </a:lnTo>
                  <a:lnTo>
                    <a:pt x="7519987" y="224637"/>
                  </a:lnTo>
                  <a:close/>
                </a:path>
                <a:path w="7691120" h="412750">
                  <a:moveTo>
                    <a:pt x="7521930" y="79908"/>
                  </a:moveTo>
                  <a:lnTo>
                    <a:pt x="7518908" y="75946"/>
                  </a:lnTo>
                  <a:lnTo>
                    <a:pt x="7514488" y="79819"/>
                  </a:lnTo>
                  <a:lnTo>
                    <a:pt x="7516482" y="82397"/>
                  </a:lnTo>
                  <a:lnTo>
                    <a:pt x="7517536" y="83756"/>
                  </a:lnTo>
                  <a:lnTo>
                    <a:pt x="7521930" y="79908"/>
                  </a:lnTo>
                  <a:close/>
                </a:path>
                <a:path w="7691120" h="412750">
                  <a:moveTo>
                    <a:pt x="7523708" y="276834"/>
                  </a:moveTo>
                  <a:lnTo>
                    <a:pt x="7523340" y="271868"/>
                  </a:lnTo>
                  <a:lnTo>
                    <a:pt x="7523086" y="268516"/>
                  </a:lnTo>
                  <a:lnTo>
                    <a:pt x="7520635" y="267538"/>
                  </a:lnTo>
                  <a:lnTo>
                    <a:pt x="7518133" y="266547"/>
                  </a:lnTo>
                  <a:lnTo>
                    <a:pt x="7511275" y="267398"/>
                  </a:lnTo>
                  <a:lnTo>
                    <a:pt x="7504938" y="267538"/>
                  </a:lnTo>
                  <a:lnTo>
                    <a:pt x="7504506" y="266623"/>
                  </a:lnTo>
                  <a:lnTo>
                    <a:pt x="7501496" y="260235"/>
                  </a:lnTo>
                  <a:lnTo>
                    <a:pt x="7501293" y="259613"/>
                  </a:lnTo>
                  <a:lnTo>
                    <a:pt x="7498842" y="251777"/>
                  </a:lnTo>
                  <a:lnTo>
                    <a:pt x="7492187" y="252679"/>
                  </a:lnTo>
                  <a:lnTo>
                    <a:pt x="7492187" y="270370"/>
                  </a:lnTo>
                  <a:lnTo>
                    <a:pt x="7487717" y="274396"/>
                  </a:lnTo>
                  <a:lnTo>
                    <a:pt x="7486955" y="273443"/>
                  </a:lnTo>
                  <a:lnTo>
                    <a:pt x="7484669" y="270586"/>
                  </a:lnTo>
                  <a:lnTo>
                    <a:pt x="7489101" y="266623"/>
                  </a:lnTo>
                  <a:lnTo>
                    <a:pt x="7490193" y="268046"/>
                  </a:lnTo>
                  <a:lnTo>
                    <a:pt x="7492187" y="270370"/>
                  </a:lnTo>
                  <a:lnTo>
                    <a:pt x="7492187" y="252679"/>
                  </a:lnTo>
                  <a:lnTo>
                    <a:pt x="7489698" y="253009"/>
                  </a:lnTo>
                  <a:lnTo>
                    <a:pt x="7470953" y="258013"/>
                  </a:lnTo>
                  <a:lnTo>
                    <a:pt x="7460869" y="259613"/>
                  </a:lnTo>
                  <a:lnTo>
                    <a:pt x="7449350" y="259384"/>
                  </a:lnTo>
                  <a:lnTo>
                    <a:pt x="7449845" y="267792"/>
                  </a:lnTo>
                  <a:lnTo>
                    <a:pt x="7460589" y="270535"/>
                  </a:lnTo>
                  <a:lnTo>
                    <a:pt x="7461085" y="278993"/>
                  </a:lnTo>
                  <a:lnTo>
                    <a:pt x="7468387" y="278739"/>
                  </a:lnTo>
                  <a:lnTo>
                    <a:pt x="7470292" y="281825"/>
                  </a:lnTo>
                  <a:lnTo>
                    <a:pt x="7471384" y="279527"/>
                  </a:lnTo>
                  <a:lnTo>
                    <a:pt x="7471664" y="278739"/>
                  </a:lnTo>
                  <a:lnTo>
                    <a:pt x="7472794" y="275501"/>
                  </a:lnTo>
                  <a:lnTo>
                    <a:pt x="7475614" y="273443"/>
                  </a:lnTo>
                  <a:lnTo>
                    <a:pt x="7478865" y="280936"/>
                  </a:lnTo>
                  <a:lnTo>
                    <a:pt x="7483335" y="280517"/>
                  </a:lnTo>
                  <a:lnTo>
                    <a:pt x="7488644" y="278879"/>
                  </a:lnTo>
                  <a:lnTo>
                    <a:pt x="7494397" y="282702"/>
                  </a:lnTo>
                  <a:lnTo>
                    <a:pt x="7493838" y="278879"/>
                  </a:lnTo>
                  <a:lnTo>
                    <a:pt x="7493571" y="277101"/>
                  </a:lnTo>
                  <a:lnTo>
                    <a:pt x="7494664" y="274396"/>
                  </a:lnTo>
                  <a:lnTo>
                    <a:pt x="7494867" y="273875"/>
                  </a:lnTo>
                  <a:lnTo>
                    <a:pt x="7497712" y="272694"/>
                  </a:lnTo>
                  <a:lnTo>
                    <a:pt x="7505484" y="271868"/>
                  </a:lnTo>
                  <a:lnTo>
                    <a:pt x="7511123" y="274129"/>
                  </a:lnTo>
                  <a:lnTo>
                    <a:pt x="7516546" y="276720"/>
                  </a:lnTo>
                  <a:lnTo>
                    <a:pt x="7523708" y="276834"/>
                  </a:lnTo>
                  <a:close/>
                </a:path>
                <a:path w="7691120" h="412750">
                  <a:moveTo>
                    <a:pt x="7525855" y="284276"/>
                  </a:moveTo>
                  <a:lnTo>
                    <a:pt x="7522832" y="280365"/>
                  </a:lnTo>
                  <a:lnTo>
                    <a:pt x="7518374" y="284403"/>
                  </a:lnTo>
                  <a:lnTo>
                    <a:pt x="7515441" y="280619"/>
                  </a:lnTo>
                  <a:lnTo>
                    <a:pt x="7511008" y="284657"/>
                  </a:lnTo>
                  <a:lnTo>
                    <a:pt x="7512990" y="287096"/>
                  </a:lnTo>
                  <a:lnTo>
                    <a:pt x="7514082" y="288404"/>
                  </a:lnTo>
                  <a:lnTo>
                    <a:pt x="7518476" y="284543"/>
                  </a:lnTo>
                  <a:lnTo>
                    <a:pt x="7520381" y="286829"/>
                  </a:lnTo>
                  <a:lnTo>
                    <a:pt x="7521461" y="288150"/>
                  </a:lnTo>
                  <a:lnTo>
                    <a:pt x="7525855" y="284276"/>
                  </a:lnTo>
                  <a:close/>
                </a:path>
                <a:path w="7691120" h="412750">
                  <a:moveTo>
                    <a:pt x="7526706" y="361403"/>
                  </a:moveTo>
                  <a:lnTo>
                    <a:pt x="7526642" y="356463"/>
                  </a:lnTo>
                  <a:lnTo>
                    <a:pt x="7523848" y="357720"/>
                  </a:lnTo>
                  <a:lnTo>
                    <a:pt x="7519340" y="356781"/>
                  </a:lnTo>
                  <a:lnTo>
                    <a:pt x="7519403" y="361746"/>
                  </a:lnTo>
                  <a:lnTo>
                    <a:pt x="7522223" y="360553"/>
                  </a:lnTo>
                  <a:lnTo>
                    <a:pt x="7526706" y="361403"/>
                  </a:lnTo>
                  <a:close/>
                </a:path>
                <a:path w="7691120" h="412750">
                  <a:moveTo>
                    <a:pt x="7527252" y="124548"/>
                  </a:moveTo>
                  <a:lnTo>
                    <a:pt x="7525258" y="122059"/>
                  </a:lnTo>
                  <a:lnTo>
                    <a:pt x="7524204" y="120700"/>
                  </a:lnTo>
                  <a:lnTo>
                    <a:pt x="7519860" y="124675"/>
                  </a:lnTo>
                  <a:lnTo>
                    <a:pt x="7521829" y="127165"/>
                  </a:lnTo>
                  <a:lnTo>
                    <a:pt x="7522832" y="128511"/>
                  </a:lnTo>
                  <a:lnTo>
                    <a:pt x="7527252" y="124548"/>
                  </a:lnTo>
                  <a:close/>
                </a:path>
                <a:path w="7691120" h="412750">
                  <a:moveTo>
                    <a:pt x="7534986" y="381203"/>
                  </a:moveTo>
                  <a:lnTo>
                    <a:pt x="7515504" y="376237"/>
                  </a:lnTo>
                  <a:lnTo>
                    <a:pt x="7494892" y="373976"/>
                  </a:lnTo>
                  <a:lnTo>
                    <a:pt x="7475753" y="374713"/>
                  </a:lnTo>
                  <a:lnTo>
                    <a:pt x="7460628" y="378701"/>
                  </a:lnTo>
                  <a:lnTo>
                    <a:pt x="7461440" y="387337"/>
                  </a:lnTo>
                  <a:lnTo>
                    <a:pt x="7466114" y="388937"/>
                  </a:lnTo>
                  <a:lnTo>
                    <a:pt x="7471791" y="386562"/>
                  </a:lnTo>
                  <a:lnTo>
                    <a:pt x="7475652" y="383247"/>
                  </a:lnTo>
                  <a:lnTo>
                    <a:pt x="7476591" y="388861"/>
                  </a:lnTo>
                  <a:lnTo>
                    <a:pt x="7483424" y="392988"/>
                  </a:lnTo>
                  <a:lnTo>
                    <a:pt x="7482599" y="384111"/>
                  </a:lnTo>
                  <a:lnTo>
                    <a:pt x="7486675" y="381076"/>
                  </a:lnTo>
                  <a:lnTo>
                    <a:pt x="7494206" y="382612"/>
                  </a:lnTo>
                  <a:lnTo>
                    <a:pt x="7494270" y="389432"/>
                  </a:lnTo>
                  <a:lnTo>
                    <a:pt x="7498423" y="397319"/>
                  </a:lnTo>
                  <a:lnTo>
                    <a:pt x="7492276" y="402920"/>
                  </a:lnTo>
                  <a:lnTo>
                    <a:pt x="7484275" y="401396"/>
                  </a:lnTo>
                  <a:lnTo>
                    <a:pt x="7476896" y="399338"/>
                  </a:lnTo>
                  <a:lnTo>
                    <a:pt x="7472566" y="403275"/>
                  </a:lnTo>
                  <a:lnTo>
                    <a:pt x="7477417" y="406793"/>
                  </a:lnTo>
                  <a:lnTo>
                    <a:pt x="7483869" y="407962"/>
                  </a:lnTo>
                  <a:lnTo>
                    <a:pt x="7491222" y="407835"/>
                  </a:lnTo>
                  <a:lnTo>
                    <a:pt x="7498778" y="407428"/>
                  </a:lnTo>
                  <a:lnTo>
                    <a:pt x="7502055" y="409638"/>
                  </a:lnTo>
                  <a:lnTo>
                    <a:pt x="7507021" y="412292"/>
                  </a:lnTo>
                  <a:lnTo>
                    <a:pt x="7511593" y="412381"/>
                  </a:lnTo>
                  <a:lnTo>
                    <a:pt x="7513650" y="406908"/>
                  </a:lnTo>
                  <a:lnTo>
                    <a:pt x="7508049" y="402742"/>
                  </a:lnTo>
                  <a:lnTo>
                    <a:pt x="7501585" y="399872"/>
                  </a:lnTo>
                  <a:lnTo>
                    <a:pt x="7501763" y="387311"/>
                  </a:lnTo>
                  <a:lnTo>
                    <a:pt x="7508265" y="387527"/>
                  </a:lnTo>
                  <a:lnTo>
                    <a:pt x="7513269" y="385787"/>
                  </a:lnTo>
                  <a:lnTo>
                    <a:pt x="7516444" y="381850"/>
                  </a:lnTo>
                  <a:lnTo>
                    <a:pt x="7523302" y="383476"/>
                  </a:lnTo>
                  <a:lnTo>
                    <a:pt x="7529309" y="389229"/>
                  </a:lnTo>
                  <a:lnTo>
                    <a:pt x="7534986" y="381203"/>
                  </a:lnTo>
                  <a:close/>
                </a:path>
                <a:path w="7691120" h="412750">
                  <a:moveTo>
                    <a:pt x="7541908" y="81381"/>
                  </a:moveTo>
                  <a:lnTo>
                    <a:pt x="7541781" y="76568"/>
                  </a:lnTo>
                  <a:lnTo>
                    <a:pt x="7538999" y="77698"/>
                  </a:lnTo>
                  <a:lnTo>
                    <a:pt x="7534605" y="76974"/>
                  </a:lnTo>
                  <a:lnTo>
                    <a:pt x="7534694" y="81762"/>
                  </a:lnTo>
                  <a:lnTo>
                    <a:pt x="7537501" y="80594"/>
                  </a:lnTo>
                  <a:lnTo>
                    <a:pt x="7541908" y="81381"/>
                  </a:lnTo>
                  <a:close/>
                </a:path>
                <a:path w="7691120" h="412750">
                  <a:moveTo>
                    <a:pt x="7551318" y="230746"/>
                  </a:moveTo>
                  <a:lnTo>
                    <a:pt x="7551229" y="225894"/>
                  </a:lnTo>
                  <a:lnTo>
                    <a:pt x="7542022" y="226237"/>
                  </a:lnTo>
                  <a:lnTo>
                    <a:pt x="7533957" y="227952"/>
                  </a:lnTo>
                  <a:lnTo>
                    <a:pt x="7527277" y="231394"/>
                  </a:lnTo>
                  <a:lnTo>
                    <a:pt x="7522210" y="236880"/>
                  </a:lnTo>
                  <a:lnTo>
                    <a:pt x="7533526" y="240169"/>
                  </a:lnTo>
                  <a:lnTo>
                    <a:pt x="7535443" y="231368"/>
                  </a:lnTo>
                  <a:lnTo>
                    <a:pt x="7544092" y="231140"/>
                  </a:lnTo>
                  <a:lnTo>
                    <a:pt x="7546886" y="229958"/>
                  </a:lnTo>
                  <a:lnTo>
                    <a:pt x="7551318" y="230746"/>
                  </a:lnTo>
                  <a:close/>
                </a:path>
                <a:path w="7691120" h="412750">
                  <a:moveTo>
                    <a:pt x="7556436" y="80860"/>
                  </a:moveTo>
                  <a:lnTo>
                    <a:pt x="7556309" y="76073"/>
                  </a:lnTo>
                  <a:lnTo>
                    <a:pt x="7553553" y="77216"/>
                  </a:lnTo>
                  <a:lnTo>
                    <a:pt x="7549134" y="76479"/>
                  </a:lnTo>
                  <a:lnTo>
                    <a:pt x="7549261" y="81267"/>
                  </a:lnTo>
                  <a:lnTo>
                    <a:pt x="7552029" y="80098"/>
                  </a:lnTo>
                  <a:lnTo>
                    <a:pt x="7556436" y="80860"/>
                  </a:lnTo>
                  <a:close/>
                </a:path>
                <a:path w="7691120" h="412750">
                  <a:moveTo>
                    <a:pt x="7557706" y="300443"/>
                  </a:moveTo>
                  <a:lnTo>
                    <a:pt x="7557656" y="295592"/>
                  </a:lnTo>
                  <a:lnTo>
                    <a:pt x="7554811" y="296760"/>
                  </a:lnTo>
                  <a:lnTo>
                    <a:pt x="7550353" y="295973"/>
                  </a:lnTo>
                  <a:lnTo>
                    <a:pt x="7550442" y="300824"/>
                  </a:lnTo>
                  <a:lnTo>
                    <a:pt x="7553261" y="299643"/>
                  </a:lnTo>
                  <a:lnTo>
                    <a:pt x="7557706" y="300443"/>
                  </a:lnTo>
                  <a:close/>
                </a:path>
                <a:path w="7691120" h="412750">
                  <a:moveTo>
                    <a:pt x="7559116" y="321500"/>
                  </a:moveTo>
                  <a:lnTo>
                    <a:pt x="7554912" y="318897"/>
                  </a:lnTo>
                  <a:lnTo>
                    <a:pt x="7547546" y="320852"/>
                  </a:lnTo>
                  <a:lnTo>
                    <a:pt x="7547927" y="330758"/>
                  </a:lnTo>
                  <a:lnTo>
                    <a:pt x="7559027" y="330377"/>
                  </a:lnTo>
                  <a:lnTo>
                    <a:pt x="7559116" y="321500"/>
                  </a:lnTo>
                  <a:close/>
                </a:path>
                <a:path w="7691120" h="412750">
                  <a:moveTo>
                    <a:pt x="7569555" y="409943"/>
                  </a:moveTo>
                  <a:lnTo>
                    <a:pt x="7569403" y="406603"/>
                  </a:lnTo>
                  <a:lnTo>
                    <a:pt x="7569149" y="399948"/>
                  </a:lnTo>
                  <a:lnTo>
                    <a:pt x="7561758" y="400202"/>
                  </a:lnTo>
                  <a:lnTo>
                    <a:pt x="7561872" y="403453"/>
                  </a:lnTo>
                  <a:lnTo>
                    <a:pt x="7562164" y="410197"/>
                  </a:lnTo>
                  <a:lnTo>
                    <a:pt x="7567130" y="410032"/>
                  </a:lnTo>
                  <a:lnTo>
                    <a:pt x="7569555" y="409943"/>
                  </a:lnTo>
                  <a:close/>
                </a:path>
                <a:path w="7691120" h="412750">
                  <a:moveTo>
                    <a:pt x="7578712" y="269900"/>
                  </a:moveTo>
                  <a:lnTo>
                    <a:pt x="7569949" y="265645"/>
                  </a:lnTo>
                  <a:lnTo>
                    <a:pt x="7558494" y="265099"/>
                  </a:lnTo>
                  <a:lnTo>
                    <a:pt x="7548004" y="268528"/>
                  </a:lnTo>
                  <a:lnTo>
                    <a:pt x="7542123" y="276199"/>
                  </a:lnTo>
                  <a:lnTo>
                    <a:pt x="7553249" y="277342"/>
                  </a:lnTo>
                  <a:lnTo>
                    <a:pt x="7562964" y="278803"/>
                  </a:lnTo>
                  <a:lnTo>
                    <a:pt x="7571397" y="277380"/>
                  </a:lnTo>
                  <a:lnTo>
                    <a:pt x="7578712" y="269900"/>
                  </a:lnTo>
                  <a:close/>
                </a:path>
                <a:path w="7691120" h="412750">
                  <a:moveTo>
                    <a:pt x="7588796" y="334416"/>
                  </a:moveTo>
                  <a:lnTo>
                    <a:pt x="7588313" y="328549"/>
                  </a:lnTo>
                  <a:lnTo>
                    <a:pt x="7585621" y="325843"/>
                  </a:lnTo>
                  <a:lnTo>
                    <a:pt x="7582509" y="323748"/>
                  </a:lnTo>
                  <a:lnTo>
                    <a:pt x="7580744" y="319709"/>
                  </a:lnTo>
                  <a:lnTo>
                    <a:pt x="7579449" y="311797"/>
                  </a:lnTo>
                  <a:lnTo>
                    <a:pt x="7583932" y="310984"/>
                  </a:lnTo>
                  <a:lnTo>
                    <a:pt x="7583906" y="304736"/>
                  </a:lnTo>
                  <a:lnTo>
                    <a:pt x="7577099" y="305092"/>
                  </a:lnTo>
                  <a:lnTo>
                    <a:pt x="7570838" y="301510"/>
                  </a:lnTo>
                  <a:lnTo>
                    <a:pt x="7565568" y="299732"/>
                  </a:lnTo>
                  <a:lnTo>
                    <a:pt x="7561707" y="305511"/>
                  </a:lnTo>
                  <a:lnTo>
                    <a:pt x="7565974" y="304507"/>
                  </a:lnTo>
                  <a:lnTo>
                    <a:pt x="7568349" y="306260"/>
                  </a:lnTo>
                  <a:lnTo>
                    <a:pt x="7569276" y="310108"/>
                  </a:lnTo>
                  <a:lnTo>
                    <a:pt x="7566888" y="314312"/>
                  </a:lnTo>
                  <a:lnTo>
                    <a:pt x="7564094" y="324053"/>
                  </a:lnTo>
                  <a:lnTo>
                    <a:pt x="7569886" y="325145"/>
                  </a:lnTo>
                  <a:lnTo>
                    <a:pt x="7572235" y="320967"/>
                  </a:lnTo>
                  <a:lnTo>
                    <a:pt x="7575258" y="323799"/>
                  </a:lnTo>
                  <a:lnTo>
                    <a:pt x="7576629" y="329742"/>
                  </a:lnTo>
                  <a:lnTo>
                    <a:pt x="7573988" y="334924"/>
                  </a:lnTo>
                  <a:lnTo>
                    <a:pt x="7588796" y="334416"/>
                  </a:lnTo>
                  <a:close/>
                </a:path>
                <a:path w="7691120" h="412750">
                  <a:moveTo>
                    <a:pt x="7593736" y="274408"/>
                  </a:moveTo>
                  <a:lnTo>
                    <a:pt x="7593470" y="269379"/>
                  </a:lnTo>
                  <a:lnTo>
                    <a:pt x="7587018" y="268312"/>
                  </a:lnTo>
                  <a:lnTo>
                    <a:pt x="7586345" y="274662"/>
                  </a:lnTo>
                  <a:lnTo>
                    <a:pt x="7587374" y="280619"/>
                  </a:lnTo>
                  <a:lnTo>
                    <a:pt x="7590587" y="277571"/>
                  </a:lnTo>
                  <a:lnTo>
                    <a:pt x="7593736" y="274408"/>
                  </a:lnTo>
                  <a:close/>
                </a:path>
                <a:path w="7691120" h="412750">
                  <a:moveTo>
                    <a:pt x="7596619" y="344170"/>
                  </a:moveTo>
                  <a:lnTo>
                    <a:pt x="7583284" y="345122"/>
                  </a:lnTo>
                  <a:lnTo>
                    <a:pt x="7572134" y="342874"/>
                  </a:lnTo>
                  <a:lnTo>
                    <a:pt x="7562024" y="339153"/>
                  </a:lnTo>
                  <a:lnTo>
                    <a:pt x="7551801" y="335686"/>
                  </a:lnTo>
                  <a:lnTo>
                    <a:pt x="7553325" y="345427"/>
                  </a:lnTo>
                  <a:lnTo>
                    <a:pt x="7547178" y="345655"/>
                  </a:lnTo>
                  <a:lnTo>
                    <a:pt x="7544968" y="350888"/>
                  </a:lnTo>
                  <a:lnTo>
                    <a:pt x="7558456" y="352386"/>
                  </a:lnTo>
                  <a:lnTo>
                    <a:pt x="7573937" y="355282"/>
                  </a:lnTo>
                  <a:lnTo>
                    <a:pt x="7587843" y="354304"/>
                  </a:lnTo>
                  <a:lnTo>
                    <a:pt x="7596619" y="344170"/>
                  </a:lnTo>
                  <a:close/>
                </a:path>
                <a:path w="7691120" h="412750">
                  <a:moveTo>
                    <a:pt x="7600899" y="311670"/>
                  </a:moveTo>
                  <a:lnTo>
                    <a:pt x="7598854" y="309092"/>
                  </a:lnTo>
                  <a:lnTo>
                    <a:pt x="7597737" y="307721"/>
                  </a:lnTo>
                  <a:lnTo>
                    <a:pt x="7593381" y="311772"/>
                  </a:lnTo>
                  <a:lnTo>
                    <a:pt x="7595387" y="314261"/>
                  </a:lnTo>
                  <a:lnTo>
                    <a:pt x="7596454" y="315595"/>
                  </a:lnTo>
                  <a:lnTo>
                    <a:pt x="7600899" y="311670"/>
                  </a:lnTo>
                  <a:close/>
                </a:path>
                <a:path w="7691120" h="412750">
                  <a:moveTo>
                    <a:pt x="7635786" y="392569"/>
                  </a:moveTo>
                  <a:lnTo>
                    <a:pt x="7606805" y="389953"/>
                  </a:lnTo>
                  <a:lnTo>
                    <a:pt x="7593660" y="386664"/>
                  </a:lnTo>
                  <a:lnTo>
                    <a:pt x="7583170" y="379526"/>
                  </a:lnTo>
                  <a:lnTo>
                    <a:pt x="7582827" y="385267"/>
                  </a:lnTo>
                  <a:lnTo>
                    <a:pt x="7572273" y="384860"/>
                  </a:lnTo>
                  <a:lnTo>
                    <a:pt x="7566685" y="384200"/>
                  </a:lnTo>
                  <a:lnTo>
                    <a:pt x="7558646" y="387197"/>
                  </a:lnTo>
                  <a:lnTo>
                    <a:pt x="7557249" y="380415"/>
                  </a:lnTo>
                  <a:lnTo>
                    <a:pt x="7556982" y="372211"/>
                  </a:lnTo>
                  <a:lnTo>
                    <a:pt x="7567422" y="377278"/>
                  </a:lnTo>
                  <a:lnTo>
                    <a:pt x="7567943" y="370128"/>
                  </a:lnTo>
                  <a:lnTo>
                    <a:pt x="7561948" y="370992"/>
                  </a:lnTo>
                  <a:lnTo>
                    <a:pt x="7558075" y="368706"/>
                  </a:lnTo>
                  <a:lnTo>
                    <a:pt x="7554468" y="366014"/>
                  </a:lnTo>
                  <a:lnTo>
                    <a:pt x="7549261" y="365658"/>
                  </a:lnTo>
                  <a:lnTo>
                    <a:pt x="7552537" y="375983"/>
                  </a:lnTo>
                  <a:lnTo>
                    <a:pt x="7549858" y="379349"/>
                  </a:lnTo>
                  <a:lnTo>
                    <a:pt x="7544282" y="380974"/>
                  </a:lnTo>
                  <a:lnTo>
                    <a:pt x="7538872" y="386016"/>
                  </a:lnTo>
                  <a:lnTo>
                    <a:pt x="7550264" y="389178"/>
                  </a:lnTo>
                  <a:lnTo>
                    <a:pt x="7562901" y="390550"/>
                  </a:lnTo>
                  <a:lnTo>
                    <a:pt x="7574788" y="393001"/>
                  </a:lnTo>
                  <a:lnTo>
                    <a:pt x="7583970" y="399427"/>
                  </a:lnTo>
                  <a:lnTo>
                    <a:pt x="7584427" y="393661"/>
                  </a:lnTo>
                  <a:lnTo>
                    <a:pt x="7594943" y="393979"/>
                  </a:lnTo>
                  <a:lnTo>
                    <a:pt x="7605217" y="398614"/>
                  </a:lnTo>
                  <a:lnTo>
                    <a:pt x="7617117" y="402196"/>
                  </a:lnTo>
                  <a:lnTo>
                    <a:pt x="7628153" y="401320"/>
                  </a:lnTo>
                  <a:lnTo>
                    <a:pt x="7635786" y="392569"/>
                  </a:lnTo>
                  <a:close/>
                </a:path>
                <a:path w="7691120" h="412750">
                  <a:moveTo>
                    <a:pt x="7641285" y="347560"/>
                  </a:moveTo>
                  <a:lnTo>
                    <a:pt x="7633843" y="347827"/>
                  </a:lnTo>
                  <a:lnTo>
                    <a:pt x="7628788" y="338010"/>
                  </a:lnTo>
                  <a:lnTo>
                    <a:pt x="7622641" y="329857"/>
                  </a:lnTo>
                  <a:lnTo>
                    <a:pt x="7616177" y="322173"/>
                  </a:lnTo>
                  <a:lnTo>
                    <a:pt x="7610145" y="313753"/>
                  </a:lnTo>
                  <a:lnTo>
                    <a:pt x="7606576" y="321081"/>
                  </a:lnTo>
                  <a:lnTo>
                    <a:pt x="7600366" y="325170"/>
                  </a:lnTo>
                  <a:lnTo>
                    <a:pt x="7593711" y="328714"/>
                  </a:lnTo>
                  <a:lnTo>
                    <a:pt x="7588796" y="334416"/>
                  </a:lnTo>
                  <a:lnTo>
                    <a:pt x="7593851" y="339026"/>
                  </a:lnTo>
                  <a:lnTo>
                    <a:pt x="7600112" y="342036"/>
                  </a:lnTo>
                  <a:lnTo>
                    <a:pt x="7603693" y="346113"/>
                  </a:lnTo>
                  <a:lnTo>
                    <a:pt x="7600734" y="353910"/>
                  </a:lnTo>
                  <a:lnTo>
                    <a:pt x="7609154" y="353745"/>
                  </a:lnTo>
                  <a:lnTo>
                    <a:pt x="7610500" y="356908"/>
                  </a:lnTo>
                  <a:lnTo>
                    <a:pt x="7605077" y="368858"/>
                  </a:lnTo>
                  <a:lnTo>
                    <a:pt x="7608913" y="371513"/>
                  </a:lnTo>
                  <a:lnTo>
                    <a:pt x="7615072" y="373875"/>
                  </a:lnTo>
                  <a:lnTo>
                    <a:pt x="7620876" y="373557"/>
                  </a:lnTo>
                  <a:lnTo>
                    <a:pt x="7623632" y="368211"/>
                  </a:lnTo>
                  <a:lnTo>
                    <a:pt x="7618933" y="366077"/>
                  </a:lnTo>
                  <a:lnTo>
                    <a:pt x="7615695" y="361924"/>
                  </a:lnTo>
                  <a:lnTo>
                    <a:pt x="7615517" y="353415"/>
                  </a:lnTo>
                  <a:lnTo>
                    <a:pt x="7622591" y="352742"/>
                  </a:lnTo>
                  <a:lnTo>
                    <a:pt x="7630846" y="353504"/>
                  </a:lnTo>
                  <a:lnTo>
                    <a:pt x="7637869" y="352767"/>
                  </a:lnTo>
                  <a:lnTo>
                    <a:pt x="7641285" y="347560"/>
                  </a:lnTo>
                  <a:close/>
                </a:path>
                <a:path w="7691120" h="412750">
                  <a:moveTo>
                    <a:pt x="7661796" y="391680"/>
                  </a:moveTo>
                  <a:lnTo>
                    <a:pt x="7657351" y="387743"/>
                  </a:lnTo>
                  <a:lnTo>
                    <a:pt x="7651585" y="385457"/>
                  </a:lnTo>
                  <a:lnTo>
                    <a:pt x="7643050" y="387477"/>
                  </a:lnTo>
                  <a:lnTo>
                    <a:pt x="7643990" y="395668"/>
                  </a:lnTo>
                  <a:lnTo>
                    <a:pt x="7650899" y="398335"/>
                  </a:lnTo>
                  <a:lnTo>
                    <a:pt x="7658582" y="396608"/>
                  </a:lnTo>
                  <a:lnTo>
                    <a:pt x="7661796" y="391680"/>
                  </a:lnTo>
                  <a:close/>
                </a:path>
                <a:path w="7691120" h="412750">
                  <a:moveTo>
                    <a:pt x="7675105" y="374916"/>
                  </a:moveTo>
                  <a:lnTo>
                    <a:pt x="7668323" y="371525"/>
                  </a:lnTo>
                  <a:lnTo>
                    <a:pt x="7668082" y="377532"/>
                  </a:lnTo>
                  <a:lnTo>
                    <a:pt x="7662215" y="383146"/>
                  </a:lnTo>
                  <a:lnTo>
                    <a:pt x="7669009" y="386562"/>
                  </a:lnTo>
                  <a:lnTo>
                    <a:pt x="7669289" y="380657"/>
                  </a:lnTo>
                  <a:lnTo>
                    <a:pt x="7675105" y="374916"/>
                  </a:lnTo>
                  <a:close/>
                </a:path>
                <a:path w="7691120" h="412750">
                  <a:moveTo>
                    <a:pt x="7690599" y="370751"/>
                  </a:moveTo>
                  <a:lnTo>
                    <a:pt x="7690472" y="368033"/>
                  </a:lnTo>
                  <a:lnTo>
                    <a:pt x="7687323" y="365239"/>
                  </a:lnTo>
                  <a:lnTo>
                    <a:pt x="7686878" y="370878"/>
                  </a:lnTo>
                  <a:lnTo>
                    <a:pt x="7687005" y="373697"/>
                  </a:lnTo>
                  <a:lnTo>
                    <a:pt x="7690142" y="376529"/>
                  </a:lnTo>
                  <a:lnTo>
                    <a:pt x="7690599" y="37075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5472" y="4522685"/>
              <a:ext cx="7713345" cy="417830"/>
            </a:xfrm>
            <a:custGeom>
              <a:avLst/>
              <a:gdLst/>
              <a:ahLst/>
              <a:cxnLst/>
              <a:rect l="l" t="t" r="r" b="b"/>
              <a:pathLst>
                <a:path w="7713345" h="417829">
                  <a:moveTo>
                    <a:pt x="13690" y="11811"/>
                  </a:moveTo>
                  <a:lnTo>
                    <a:pt x="6731" y="12192"/>
                  </a:lnTo>
                  <a:lnTo>
                    <a:pt x="0" y="13970"/>
                  </a:lnTo>
                  <a:lnTo>
                    <a:pt x="3695" y="17119"/>
                  </a:lnTo>
                  <a:lnTo>
                    <a:pt x="10655" y="17703"/>
                  </a:lnTo>
                  <a:lnTo>
                    <a:pt x="13690" y="11811"/>
                  </a:lnTo>
                  <a:close/>
                </a:path>
                <a:path w="7713345" h="417829">
                  <a:moveTo>
                    <a:pt x="30988" y="10668"/>
                  </a:moveTo>
                  <a:lnTo>
                    <a:pt x="30695" y="5880"/>
                  </a:lnTo>
                  <a:lnTo>
                    <a:pt x="28079" y="7124"/>
                  </a:lnTo>
                  <a:lnTo>
                    <a:pt x="23837" y="6438"/>
                  </a:lnTo>
                  <a:lnTo>
                    <a:pt x="24091" y="11226"/>
                  </a:lnTo>
                  <a:lnTo>
                    <a:pt x="26758" y="9829"/>
                  </a:lnTo>
                  <a:lnTo>
                    <a:pt x="30988" y="10668"/>
                  </a:lnTo>
                  <a:close/>
                </a:path>
                <a:path w="7713345" h="417829">
                  <a:moveTo>
                    <a:pt x="122148" y="280428"/>
                  </a:moveTo>
                  <a:lnTo>
                    <a:pt x="105206" y="281381"/>
                  </a:lnTo>
                  <a:lnTo>
                    <a:pt x="99885" y="277609"/>
                  </a:lnTo>
                  <a:lnTo>
                    <a:pt x="93002" y="276809"/>
                  </a:lnTo>
                  <a:lnTo>
                    <a:pt x="87185" y="279806"/>
                  </a:lnTo>
                  <a:lnTo>
                    <a:pt x="85077" y="287413"/>
                  </a:lnTo>
                  <a:lnTo>
                    <a:pt x="112268" y="285877"/>
                  </a:lnTo>
                  <a:lnTo>
                    <a:pt x="116243" y="284937"/>
                  </a:lnTo>
                  <a:lnTo>
                    <a:pt x="121945" y="286258"/>
                  </a:lnTo>
                  <a:lnTo>
                    <a:pt x="122148" y="280428"/>
                  </a:lnTo>
                  <a:close/>
                </a:path>
                <a:path w="7713345" h="417829">
                  <a:moveTo>
                    <a:pt x="131165" y="287439"/>
                  </a:moveTo>
                  <a:lnTo>
                    <a:pt x="128206" y="283552"/>
                  </a:lnTo>
                  <a:lnTo>
                    <a:pt x="124282" y="287667"/>
                  </a:lnTo>
                  <a:lnTo>
                    <a:pt x="126199" y="290220"/>
                  </a:lnTo>
                  <a:lnTo>
                    <a:pt x="127241" y="291465"/>
                  </a:lnTo>
                  <a:lnTo>
                    <a:pt x="131165" y="287439"/>
                  </a:lnTo>
                  <a:close/>
                </a:path>
                <a:path w="7713345" h="417829">
                  <a:moveTo>
                    <a:pt x="144208" y="144221"/>
                  </a:moveTo>
                  <a:lnTo>
                    <a:pt x="141414" y="134734"/>
                  </a:lnTo>
                  <a:lnTo>
                    <a:pt x="135839" y="131203"/>
                  </a:lnTo>
                  <a:lnTo>
                    <a:pt x="131013" y="134366"/>
                  </a:lnTo>
                  <a:lnTo>
                    <a:pt x="130429" y="145008"/>
                  </a:lnTo>
                  <a:lnTo>
                    <a:pt x="144208" y="144221"/>
                  </a:lnTo>
                  <a:close/>
                </a:path>
                <a:path w="7713345" h="417829">
                  <a:moveTo>
                    <a:pt x="152247" y="53759"/>
                  </a:moveTo>
                  <a:lnTo>
                    <a:pt x="152019" y="48856"/>
                  </a:lnTo>
                  <a:lnTo>
                    <a:pt x="149415" y="50101"/>
                  </a:lnTo>
                  <a:lnTo>
                    <a:pt x="145199" y="49403"/>
                  </a:lnTo>
                  <a:lnTo>
                    <a:pt x="145402" y="54254"/>
                  </a:lnTo>
                  <a:lnTo>
                    <a:pt x="148031" y="52946"/>
                  </a:lnTo>
                  <a:lnTo>
                    <a:pt x="152247" y="53759"/>
                  </a:lnTo>
                  <a:close/>
                </a:path>
                <a:path w="7713345" h="417829">
                  <a:moveTo>
                    <a:pt x="152958" y="63881"/>
                  </a:moveTo>
                  <a:lnTo>
                    <a:pt x="148920" y="64808"/>
                  </a:lnTo>
                  <a:lnTo>
                    <a:pt x="143040" y="63512"/>
                  </a:lnTo>
                  <a:lnTo>
                    <a:pt x="142900" y="69329"/>
                  </a:lnTo>
                  <a:lnTo>
                    <a:pt x="146926" y="68313"/>
                  </a:lnTo>
                  <a:lnTo>
                    <a:pt x="152717" y="69621"/>
                  </a:lnTo>
                  <a:lnTo>
                    <a:pt x="152958" y="63881"/>
                  </a:lnTo>
                  <a:close/>
                </a:path>
                <a:path w="7713345" h="417829">
                  <a:moveTo>
                    <a:pt x="154444" y="358432"/>
                  </a:moveTo>
                  <a:lnTo>
                    <a:pt x="144919" y="359359"/>
                  </a:lnTo>
                  <a:lnTo>
                    <a:pt x="139001" y="354152"/>
                  </a:lnTo>
                  <a:lnTo>
                    <a:pt x="133807" y="347751"/>
                  </a:lnTo>
                  <a:lnTo>
                    <a:pt x="126415" y="345109"/>
                  </a:lnTo>
                  <a:lnTo>
                    <a:pt x="120065" y="346481"/>
                  </a:lnTo>
                  <a:lnTo>
                    <a:pt x="118567" y="339864"/>
                  </a:lnTo>
                  <a:lnTo>
                    <a:pt x="112585" y="340893"/>
                  </a:lnTo>
                  <a:lnTo>
                    <a:pt x="112306" y="351193"/>
                  </a:lnTo>
                  <a:lnTo>
                    <a:pt x="104190" y="351282"/>
                  </a:lnTo>
                  <a:lnTo>
                    <a:pt x="100037" y="356552"/>
                  </a:lnTo>
                  <a:lnTo>
                    <a:pt x="90805" y="358228"/>
                  </a:lnTo>
                  <a:lnTo>
                    <a:pt x="82245" y="360781"/>
                  </a:lnTo>
                  <a:lnTo>
                    <a:pt x="74295" y="364197"/>
                  </a:lnTo>
                  <a:lnTo>
                    <a:pt x="66967" y="368439"/>
                  </a:lnTo>
                  <a:lnTo>
                    <a:pt x="61417" y="368096"/>
                  </a:lnTo>
                  <a:lnTo>
                    <a:pt x="58153" y="370662"/>
                  </a:lnTo>
                  <a:lnTo>
                    <a:pt x="55156" y="373583"/>
                  </a:lnTo>
                  <a:lnTo>
                    <a:pt x="50444" y="374256"/>
                  </a:lnTo>
                  <a:lnTo>
                    <a:pt x="47345" y="378206"/>
                  </a:lnTo>
                  <a:lnTo>
                    <a:pt x="41897" y="379133"/>
                  </a:lnTo>
                  <a:lnTo>
                    <a:pt x="36690" y="380352"/>
                  </a:lnTo>
                  <a:lnTo>
                    <a:pt x="34328" y="385152"/>
                  </a:lnTo>
                  <a:lnTo>
                    <a:pt x="53886" y="380961"/>
                  </a:lnTo>
                  <a:lnTo>
                    <a:pt x="91465" y="370446"/>
                  </a:lnTo>
                  <a:lnTo>
                    <a:pt x="110896" y="365975"/>
                  </a:lnTo>
                  <a:lnTo>
                    <a:pt x="115671" y="366064"/>
                  </a:lnTo>
                  <a:lnTo>
                    <a:pt x="121297" y="364769"/>
                  </a:lnTo>
                  <a:lnTo>
                    <a:pt x="126009" y="365061"/>
                  </a:lnTo>
                  <a:lnTo>
                    <a:pt x="128054" y="369887"/>
                  </a:lnTo>
                  <a:lnTo>
                    <a:pt x="134073" y="366344"/>
                  </a:lnTo>
                  <a:lnTo>
                    <a:pt x="141922" y="365125"/>
                  </a:lnTo>
                  <a:lnTo>
                    <a:pt x="149440" y="363423"/>
                  </a:lnTo>
                  <a:lnTo>
                    <a:pt x="154444" y="358432"/>
                  </a:lnTo>
                  <a:close/>
                </a:path>
                <a:path w="7713345" h="417829">
                  <a:moveTo>
                    <a:pt x="168833" y="152857"/>
                  </a:moveTo>
                  <a:lnTo>
                    <a:pt x="168478" y="145211"/>
                  </a:lnTo>
                  <a:lnTo>
                    <a:pt x="161074" y="140957"/>
                  </a:lnTo>
                  <a:lnTo>
                    <a:pt x="160693" y="133273"/>
                  </a:lnTo>
                  <a:lnTo>
                    <a:pt x="150393" y="133858"/>
                  </a:lnTo>
                  <a:lnTo>
                    <a:pt x="152958" y="142011"/>
                  </a:lnTo>
                  <a:lnTo>
                    <a:pt x="157251" y="147307"/>
                  </a:lnTo>
                  <a:lnTo>
                    <a:pt x="162725" y="150622"/>
                  </a:lnTo>
                  <a:lnTo>
                    <a:pt x="168833" y="152857"/>
                  </a:lnTo>
                  <a:close/>
                </a:path>
                <a:path w="7713345" h="417829">
                  <a:moveTo>
                    <a:pt x="190055" y="74307"/>
                  </a:moveTo>
                  <a:lnTo>
                    <a:pt x="187083" y="70561"/>
                  </a:lnTo>
                  <a:lnTo>
                    <a:pt x="183032" y="74510"/>
                  </a:lnTo>
                  <a:lnTo>
                    <a:pt x="184988" y="76962"/>
                  </a:lnTo>
                  <a:lnTo>
                    <a:pt x="185966" y="78333"/>
                  </a:lnTo>
                  <a:lnTo>
                    <a:pt x="190055" y="74307"/>
                  </a:lnTo>
                  <a:close/>
                </a:path>
                <a:path w="7713345" h="417829">
                  <a:moveTo>
                    <a:pt x="192430" y="114160"/>
                  </a:moveTo>
                  <a:lnTo>
                    <a:pt x="190512" y="111645"/>
                  </a:lnTo>
                  <a:lnTo>
                    <a:pt x="189471" y="110312"/>
                  </a:lnTo>
                  <a:lnTo>
                    <a:pt x="185420" y="114312"/>
                  </a:lnTo>
                  <a:lnTo>
                    <a:pt x="187375" y="116751"/>
                  </a:lnTo>
                  <a:lnTo>
                    <a:pt x="188341" y="118084"/>
                  </a:lnTo>
                  <a:lnTo>
                    <a:pt x="192430" y="114160"/>
                  </a:lnTo>
                  <a:close/>
                </a:path>
                <a:path w="7713345" h="417829">
                  <a:moveTo>
                    <a:pt x="196138" y="206248"/>
                  </a:moveTo>
                  <a:lnTo>
                    <a:pt x="193586" y="199085"/>
                  </a:lnTo>
                  <a:lnTo>
                    <a:pt x="192036" y="207086"/>
                  </a:lnTo>
                  <a:lnTo>
                    <a:pt x="196138" y="206248"/>
                  </a:lnTo>
                  <a:close/>
                </a:path>
                <a:path w="7713345" h="417829">
                  <a:moveTo>
                    <a:pt x="197446" y="348830"/>
                  </a:moveTo>
                  <a:lnTo>
                    <a:pt x="197129" y="336105"/>
                  </a:lnTo>
                  <a:lnTo>
                    <a:pt x="192379" y="331292"/>
                  </a:lnTo>
                  <a:lnTo>
                    <a:pt x="184327" y="331787"/>
                  </a:lnTo>
                  <a:lnTo>
                    <a:pt x="179578" y="327050"/>
                  </a:lnTo>
                  <a:lnTo>
                    <a:pt x="179908" y="336092"/>
                  </a:lnTo>
                  <a:lnTo>
                    <a:pt x="180695" y="344385"/>
                  </a:lnTo>
                  <a:lnTo>
                    <a:pt x="182219" y="351434"/>
                  </a:lnTo>
                  <a:lnTo>
                    <a:pt x="184797" y="356704"/>
                  </a:lnTo>
                  <a:lnTo>
                    <a:pt x="193370" y="355638"/>
                  </a:lnTo>
                  <a:lnTo>
                    <a:pt x="197446" y="348830"/>
                  </a:lnTo>
                  <a:close/>
                </a:path>
                <a:path w="7713345" h="417829">
                  <a:moveTo>
                    <a:pt x="200901" y="313461"/>
                  </a:moveTo>
                  <a:lnTo>
                    <a:pt x="197980" y="309664"/>
                  </a:lnTo>
                  <a:lnTo>
                    <a:pt x="193979" y="313677"/>
                  </a:lnTo>
                  <a:lnTo>
                    <a:pt x="195897" y="316153"/>
                  </a:lnTo>
                  <a:lnTo>
                    <a:pt x="196900" y="317487"/>
                  </a:lnTo>
                  <a:lnTo>
                    <a:pt x="200901" y="313461"/>
                  </a:lnTo>
                  <a:close/>
                </a:path>
                <a:path w="7713345" h="417829">
                  <a:moveTo>
                    <a:pt x="209638" y="320205"/>
                  </a:moveTo>
                  <a:lnTo>
                    <a:pt x="209423" y="315379"/>
                  </a:lnTo>
                  <a:lnTo>
                    <a:pt x="206870" y="316674"/>
                  </a:lnTo>
                  <a:lnTo>
                    <a:pt x="202742" y="315823"/>
                  </a:lnTo>
                  <a:lnTo>
                    <a:pt x="202958" y="320776"/>
                  </a:lnTo>
                  <a:lnTo>
                    <a:pt x="205562" y="319506"/>
                  </a:lnTo>
                  <a:lnTo>
                    <a:pt x="209638" y="320205"/>
                  </a:lnTo>
                  <a:close/>
                </a:path>
                <a:path w="7713345" h="417829">
                  <a:moveTo>
                    <a:pt x="220891" y="159816"/>
                  </a:moveTo>
                  <a:lnTo>
                    <a:pt x="220764" y="154559"/>
                  </a:lnTo>
                  <a:lnTo>
                    <a:pt x="218605" y="147269"/>
                  </a:lnTo>
                  <a:lnTo>
                    <a:pt x="217195" y="155181"/>
                  </a:lnTo>
                  <a:lnTo>
                    <a:pt x="217360" y="160337"/>
                  </a:lnTo>
                  <a:lnTo>
                    <a:pt x="219519" y="167678"/>
                  </a:lnTo>
                  <a:lnTo>
                    <a:pt x="220891" y="159816"/>
                  </a:lnTo>
                  <a:close/>
                </a:path>
                <a:path w="7713345" h="417829">
                  <a:moveTo>
                    <a:pt x="223659" y="269443"/>
                  </a:moveTo>
                  <a:lnTo>
                    <a:pt x="223520" y="264617"/>
                  </a:lnTo>
                  <a:lnTo>
                    <a:pt x="220903" y="265861"/>
                  </a:lnTo>
                  <a:lnTo>
                    <a:pt x="216814" y="265150"/>
                  </a:lnTo>
                  <a:lnTo>
                    <a:pt x="216979" y="269989"/>
                  </a:lnTo>
                  <a:lnTo>
                    <a:pt x="219557" y="268732"/>
                  </a:lnTo>
                  <a:lnTo>
                    <a:pt x="223659" y="269443"/>
                  </a:lnTo>
                  <a:close/>
                </a:path>
                <a:path w="7713345" h="417829">
                  <a:moveTo>
                    <a:pt x="225234" y="294513"/>
                  </a:moveTo>
                  <a:lnTo>
                    <a:pt x="217360" y="290029"/>
                  </a:lnTo>
                  <a:lnTo>
                    <a:pt x="202057" y="284416"/>
                  </a:lnTo>
                  <a:lnTo>
                    <a:pt x="197192" y="281025"/>
                  </a:lnTo>
                  <a:lnTo>
                    <a:pt x="192341" y="275069"/>
                  </a:lnTo>
                  <a:lnTo>
                    <a:pt x="189293" y="270433"/>
                  </a:lnTo>
                  <a:lnTo>
                    <a:pt x="182981" y="271919"/>
                  </a:lnTo>
                  <a:lnTo>
                    <a:pt x="181533" y="279107"/>
                  </a:lnTo>
                  <a:lnTo>
                    <a:pt x="178409" y="284340"/>
                  </a:lnTo>
                  <a:lnTo>
                    <a:pt x="173710" y="287502"/>
                  </a:lnTo>
                  <a:lnTo>
                    <a:pt x="167868" y="285915"/>
                  </a:lnTo>
                  <a:lnTo>
                    <a:pt x="160731" y="283133"/>
                  </a:lnTo>
                  <a:lnTo>
                    <a:pt x="154152" y="282879"/>
                  </a:lnTo>
                  <a:lnTo>
                    <a:pt x="149999" y="288848"/>
                  </a:lnTo>
                  <a:lnTo>
                    <a:pt x="159600" y="291934"/>
                  </a:lnTo>
                  <a:lnTo>
                    <a:pt x="181698" y="293293"/>
                  </a:lnTo>
                  <a:lnTo>
                    <a:pt x="191300" y="296430"/>
                  </a:lnTo>
                  <a:lnTo>
                    <a:pt x="211658" y="295287"/>
                  </a:lnTo>
                  <a:lnTo>
                    <a:pt x="214718" y="297434"/>
                  </a:lnTo>
                  <a:lnTo>
                    <a:pt x="219341" y="300024"/>
                  </a:lnTo>
                  <a:lnTo>
                    <a:pt x="223520" y="300050"/>
                  </a:lnTo>
                  <a:lnTo>
                    <a:pt x="225234" y="294513"/>
                  </a:lnTo>
                  <a:close/>
                </a:path>
                <a:path w="7713345" h="417829">
                  <a:moveTo>
                    <a:pt x="232181" y="266738"/>
                  </a:moveTo>
                  <a:lnTo>
                    <a:pt x="230289" y="264223"/>
                  </a:lnTo>
                  <a:lnTo>
                    <a:pt x="229298" y="262864"/>
                  </a:lnTo>
                  <a:lnTo>
                    <a:pt x="225285" y="266865"/>
                  </a:lnTo>
                  <a:lnTo>
                    <a:pt x="227190" y="269405"/>
                  </a:lnTo>
                  <a:lnTo>
                    <a:pt x="228193" y="270713"/>
                  </a:lnTo>
                  <a:lnTo>
                    <a:pt x="232181" y="266738"/>
                  </a:lnTo>
                  <a:close/>
                </a:path>
                <a:path w="7713345" h="417829">
                  <a:moveTo>
                    <a:pt x="237934" y="158686"/>
                  </a:moveTo>
                  <a:lnTo>
                    <a:pt x="237794" y="153987"/>
                  </a:lnTo>
                  <a:lnTo>
                    <a:pt x="235178" y="155130"/>
                  </a:lnTo>
                  <a:lnTo>
                    <a:pt x="231013" y="154432"/>
                  </a:lnTo>
                  <a:lnTo>
                    <a:pt x="231203" y="159219"/>
                  </a:lnTo>
                  <a:lnTo>
                    <a:pt x="233768" y="157988"/>
                  </a:lnTo>
                  <a:lnTo>
                    <a:pt x="237934" y="158686"/>
                  </a:lnTo>
                  <a:close/>
                </a:path>
                <a:path w="7713345" h="417829">
                  <a:moveTo>
                    <a:pt x="240284" y="198716"/>
                  </a:moveTo>
                  <a:lnTo>
                    <a:pt x="233032" y="193979"/>
                  </a:lnTo>
                  <a:lnTo>
                    <a:pt x="232041" y="198615"/>
                  </a:lnTo>
                  <a:lnTo>
                    <a:pt x="235165" y="203288"/>
                  </a:lnTo>
                  <a:lnTo>
                    <a:pt x="240284" y="198716"/>
                  </a:lnTo>
                  <a:close/>
                </a:path>
                <a:path w="7713345" h="417829">
                  <a:moveTo>
                    <a:pt x="245745" y="298145"/>
                  </a:moveTo>
                  <a:lnTo>
                    <a:pt x="245579" y="293370"/>
                  </a:lnTo>
                  <a:lnTo>
                    <a:pt x="243014" y="294601"/>
                  </a:lnTo>
                  <a:lnTo>
                    <a:pt x="238899" y="293839"/>
                  </a:lnTo>
                  <a:lnTo>
                    <a:pt x="239090" y="298704"/>
                  </a:lnTo>
                  <a:lnTo>
                    <a:pt x="241617" y="297434"/>
                  </a:lnTo>
                  <a:lnTo>
                    <a:pt x="245745" y="298145"/>
                  </a:lnTo>
                  <a:close/>
                </a:path>
                <a:path w="7713345" h="417829">
                  <a:moveTo>
                    <a:pt x="249275" y="238112"/>
                  </a:moveTo>
                  <a:lnTo>
                    <a:pt x="249110" y="235292"/>
                  </a:lnTo>
                  <a:lnTo>
                    <a:pt x="246227" y="232727"/>
                  </a:lnTo>
                  <a:lnTo>
                    <a:pt x="245897" y="238315"/>
                  </a:lnTo>
                  <a:lnTo>
                    <a:pt x="246062" y="241020"/>
                  </a:lnTo>
                  <a:lnTo>
                    <a:pt x="248996" y="243814"/>
                  </a:lnTo>
                  <a:lnTo>
                    <a:pt x="249275" y="238112"/>
                  </a:lnTo>
                  <a:close/>
                </a:path>
                <a:path w="7713345" h="417829">
                  <a:moveTo>
                    <a:pt x="256019" y="297726"/>
                  </a:moveTo>
                  <a:lnTo>
                    <a:pt x="255473" y="287731"/>
                  </a:lnTo>
                  <a:lnTo>
                    <a:pt x="248666" y="288124"/>
                  </a:lnTo>
                  <a:lnTo>
                    <a:pt x="249047" y="294767"/>
                  </a:lnTo>
                  <a:lnTo>
                    <a:pt x="249212" y="298119"/>
                  </a:lnTo>
                  <a:lnTo>
                    <a:pt x="256019" y="297726"/>
                  </a:lnTo>
                  <a:close/>
                </a:path>
                <a:path w="7713345" h="417829">
                  <a:moveTo>
                    <a:pt x="264287" y="354698"/>
                  </a:moveTo>
                  <a:lnTo>
                    <a:pt x="262432" y="352272"/>
                  </a:lnTo>
                  <a:lnTo>
                    <a:pt x="261404" y="350989"/>
                  </a:lnTo>
                  <a:lnTo>
                    <a:pt x="257441" y="354952"/>
                  </a:lnTo>
                  <a:lnTo>
                    <a:pt x="259321" y="357517"/>
                  </a:lnTo>
                  <a:lnTo>
                    <a:pt x="260350" y="358787"/>
                  </a:lnTo>
                  <a:lnTo>
                    <a:pt x="264287" y="354698"/>
                  </a:lnTo>
                  <a:close/>
                </a:path>
                <a:path w="7713345" h="417829">
                  <a:moveTo>
                    <a:pt x="278777" y="341325"/>
                  </a:moveTo>
                  <a:lnTo>
                    <a:pt x="273469" y="342061"/>
                  </a:lnTo>
                  <a:lnTo>
                    <a:pt x="267030" y="341439"/>
                  </a:lnTo>
                  <a:lnTo>
                    <a:pt x="269189" y="351866"/>
                  </a:lnTo>
                  <a:lnTo>
                    <a:pt x="275018" y="351891"/>
                  </a:lnTo>
                  <a:lnTo>
                    <a:pt x="277634" y="347662"/>
                  </a:lnTo>
                  <a:lnTo>
                    <a:pt x="278777" y="341325"/>
                  </a:lnTo>
                  <a:close/>
                </a:path>
                <a:path w="7713345" h="417829">
                  <a:moveTo>
                    <a:pt x="289598" y="274535"/>
                  </a:moveTo>
                  <a:lnTo>
                    <a:pt x="285229" y="271145"/>
                  </a:lnTo>
                  <a:lnTo>
                    <a:pt x="284683" y="275018"/>
                  </a:lnTo>
                  <a:lnTo>
                    <a:pt x="282638" y="277012"/>
                  </a:lnTo>
                  <a:lnTo>
                    <a:pt x="278688" y="276402"/>
                  </a:lnTo>
                  <a:lnTo>
                    <a:pt x="273786" y="275513"/>
                  </a:lnTo>
                  <a:lnTo>
                    <a:pt x="272503" y="268592"/>
                  </a:lnTo>
                  <a:lnTo>
                    <a:pt x="267982" y="267093"/>
                  </a:lnTo>
                  <a:lnTo>
                    <a:pt x="263804" y="271564"/>
                  </a:lnTo>
                  <a:lnTo>
                    <a:pt x="257733" y="269036"/>
                  </a:lnTo>
                  <a:lnTo>
                    <a:pt x="250761" y="264642"/>
                  </a:lnTo>
                  <a:lnTo>
                    <a:pt x="243903" y="263448"/>
                  </a:lnTo>
                  <a:lnTo>
                    <a:pt x="233705" y="264033"/>
                  </a:lnTo>
                  <a:lnTo>
                    <a:pt x="234149" y="272872"/>
                  </a:lnTo>
                  <a:lnTo>
                    <a:pt x="235978" y="279400"/>
                  </a:lnTo>
                  <a:lnTo>
                    <a:pt x="239496" y="283108"/>
                  </a:lnTo>
                  <a:lnTo>
                    <a:pt x="245021" y="283476"/>
                  </a:lnTo>
                  <a:lnTo>
                    <a:pt x="249466" y="283057"/>
                  </a:lnTo>
                  <a:lnTo>
                    <a:pt x="247650" y="274459"/>
                  </a:lnTo>
                  <a:lnTo>
                    <a:pt x="251206" y="273100"/>
                  </a:lnTo>
                  <a:lnTo>
                    <a:pt x="257009" y="279793"/>
                  </a:lnTo>
                  <a:lnTo>
                    <a:pt x="265366" y="282244"/>
                  </a:lnTo>
                  <a:lnTo>
                    <a:pt x="274485" y="283387"/>
                  </a:lnTo>
                  <a:lnTo>
                    <a:pt x="282613" y="286181"/>
                  </a:lnTo>
                  <a:lnTo>
                    <a:pt x="284378" y="282308"/>
                  </a:lnTo>
                  <a:lnTo>
                    <a:pt x="288010" y="278345"/>
                  </a:lnTo>
                  <a:lnTo>
                    <a:pt x="289598" y="274535"/>
                  </a:lnTo>
                  <a:close/>
                </a:path>
                <a:path w="7713345" h="417829">
                  <a:moveTo>
                    <a:pt x="302221" y="135204"/>
                  </a:moveTo>
                  <a:lnTo>
                    <a:pt x="297332" y="129057"/>
                  </a:lnTo>
                  <a:lnTo>
                    <a:pt x="289090" y="129374"/>
                  </a:lnTo>
                  <a:lnTo>
                    <a:pt x="288734" y="140982"/>
                  </a:lnTo>
                  <a:lnTo>
                    <a:pt x="293801" y="139827"/>
                  </a:lnTo>
                  <a:lnTo>
                    <a:pt x="301523" y="141986"/>
                  </a:lnTo>
                  <a:lnTo>
                    <a:pt x="302221" y="135204"/>
                  </a:lnTo>
                  <a:close/>
                </a:path>
                <a:path w="7713345" h="417829">
                  <a:moveTo>
                    <a:pt x="305600" y="269976"/>
                  </a:moveTo>
                  <a:lnTo>
                    <a:pt x="305079" y="259943"/>
                  </a:lnTo>
                  <a:lnTo>
                    <a:pt x="298335" y="260324"/>
                  </a:lnTo>
                  <a:lnTo>
                    <a:pt x="298513" y="263652"/>
                  </a:lnTo>
                  <a:lnTo>
                    <a:pt x="298843" y="270357"/>
                  </a:lnTo>
                  <a:lnTo>
                    <a:pt x="305600" y="269976"/>
                  </a:lnTo>
                  <a:close/>
                </a:path>
                <a:path w="7713345" h="417829">
                  <a:moveTo>
                    <a:pt x="310248" y="370395"/>
                  </a:moveTo>
                  <a:lnTo>
                    <a:pt x="310159" y="359473"/>
                  </a:lnTo>
                  <a:lnTo>
                    <a:pt x="304355" y="359981"/>
                  </a:lnTo>
                  <a:lnTo>
                    <a:pt x="298018" y="359778"/>
                  </a:lnTo>
                  <a:lnTo>
                    <a:pt x="293674" y="362140"/>
                  </a:lnTo>
                  <a:lnTo>
                    <a:pt x="293827" y="370408"/>
                  </a:lnTo>
                  <a:lnTo>
                    <a:pt x="302260" y="370763"/>
                  </a:lnTo>
                  <a:lnTo>
                    <a:pt x="310248" y="370395"/>
                  </a:lnTo>
                  <a:close/>
                </a:path>
                <a:path w="7713345" h="417829">
                  <a:moveTo>
                    <a:pt x="335343" y="326478"/>
                  </a:moveTo>
                  <a:lnTo>
                    <a:pt x="335216" y="318135"/>
                  </a:lnTo>
                  <a:lnTo>
                    <a:pt x="326783" y="317881"/>
                  </a:lnTo>
                  <a:lnTo>
                    <a:pt x="318770" y="318135"/>
                  </a:lnTo>
                  <a:lnTo>
                    <a:pt x="318846" y="329120"/>
                  </a:lnTo>
                  <a:lnTo>
                    <a:pt x="324637" y="328612"/>
                  </a:lnTo>
                  <a:lnTo>
                    <a:pt x="330962" y="328853"/>
                  </a:lnTo>
                  <a:lnTo>
                    <a:pt x="335343" y="326478"/>
                  </a:lnTo>
                  <a:close/>
                </a:path>
                <a:path w="7713345" h="417829">
                  <a:moveTo>
                    <a:pt x="336334" y="342988"/>
                  </a:moveTo>
                  <a:lnTo>
                    <a:pt x="336207" y="338023"/>
                  </a:lnTo>
                  <a:lnTo>
                    <a:pt x="333629" y="339369"/>
                  </a:lnTo>
                  <a:lnTo>
                    <a:pt x="329539" y="338734"/>
                  </a:lnTo>
                  <a:lnTo>
                    <a:pt x="329666" y="343433"/>
                  </a:lnTo>
                  <a:lnTo>
                    <a:pt x="332244" y="342112"/>
                  </a:lnTo>
                  <a:lnTo>
                    <a:pt x="336334" y="342988"/>
                  </a:lnTo>
                  <a:close/>
                </a:path>
                <a:path w="7713345" h="417829">
                  <a:moveTo>
                    <a:pt x="341312" y="190842"/>
                  </a:moveTo>
                  <a:lnTo>
                    <a:pt x="339394" y="188226"/>
                  </a:lnTo>
                  <a:lnTo>
                    <a:pt x="338340" y="186918"/>
                  </a:lnTo>
                  <a:lnTo>
                    <a:pt x="334213" y="190893"/>
                  </a:lnTo>
                  <a:lnTo>
                    <a:pt x="336143" y="193408"/>
                  </a:lnTo>
                  <a:lnTo>
                    <a:pt x="337185" y="194678"/>
                  </a:lnTo>
                  <a:lnTo>
                    <a:pt x="341312" y="190842"/>
                  </a:lnTo>
                  <a:close/>
                </a:path>
                <a:path w="7713345" h="417829">
                  <a:moveTo>
                    <a:pt x="349389" y="267716"/>
                  </a:moveTo>
                  <a:lnTo>
                    <a:pt x="348703" y="263982"/>
                  </a:lnTo>
                  <a:lnTo>
                    <a:pt x="345274" y="262293"/>
                  </a:lnTo>
                  <a:lnTo>
                    <a:pt x="343230" y="268071"/>
                  </a:lnTo>
                  <a:lnTo>
                    <a:pt x="349389" y="267716"/>
                  </a:lnTo>
                  <a:close/>
                </a:path>
                <a:path w="7713345" h="417829">
                  <a:moveTo>
                    <a:pt x="358216" y="217589"/>
                  </a:moveTo>
                  <a:lnTo>
                    <a:pt x="357746" y="208775"/>
                  </a:lnTo>
                  <a:lnTo>
                    <a:pt x="355180" y="209600"/>
                  </a:lnTo>
                  <a:lnTo>
                    <a:pt x="354139" y="214426"/>
                  </a:lnTo>
                  <a:lnTo>
                    <a:pt x="358216" y="217589"/>
                  </a:lnTo>
                  <a:close/>
                </a:path>
                <a:path w="7713345" h="417829">
                  <a:moveTo>
                    <a:pt x="361683" y="217487"/>
                  </a:moveTo>
                  <a:lnTo>
                    <a:pt x="358216" y="217589"/>
                  </a:lnTo>
                  <a:lnTo>
                    <a:pt x="358978" y="224002"/>
                  </a:lnTo>
                  <a:lnTo>
                    <a:pt x="360438" y="225374"/>
                  </a:lnTo>
                  <a:lnTo>
                    <a:pt x="361657" y="222834"/>
                  </a:lnTo>
                  <a:lnTo>
                    <a:pt x="361683" y="217487"/>
                  </a:lnTo>
                  <a:close/>
                </a:path>
                <a:path w="7713345" h="417829">
                  <a:moveTo>
                    <a:pt x="367284" y="337032"/>
                  </a:moveTo>
                  <a:lnTo>
                    <a:pt x="363258" y="338023"/>
                  </a:lnTo>
                  <a:lnTo>
                    <a:pt x="357428" y="336575"/>
                  </a:lnTo>
                  <a:lnTo>
                    <a:pt x="357124" y="342392"/>
                  </a:lnTo>
                  <a:lnTo>
                    <a:pt x="361226" y="341477"/>
                  </a:lnTo>
                  <a:lnTo>
                    <a:pt x="367017" y="342938"/>
                  </a:lnTo>
                  <a:lnTo>
                    <a:pt x="367284" y="337032"/>
                  </a:lnTo>
                  <a:close/>
                </a:path>
                <a:path w="7713345" h="417829">
                  <a:moveTo>
                    <a:pt x="367525" y="117449"/>
                  </a:moveTo>
                  <a:lnTo>
                    <a:pt x="367309" y="112585"/>
                  </a:lnTo>
                  <a:lnTo>
                    <a:pt x="363766" y="112712"/>
                  </a:lnTo>
                  <a:lnTo>
                    <a:pt x="358495" y="115582"/>
                  </a:lnTo>
                  <a:lnTo>
                    <a:pt x="363842" y="117906"/>
                  </a:lnTo>
                  <a:lnTo>
                    <a:pt x="367525" y="117449"/>
                  </a:lnTo>
                  <a:close/>
                </a:path>
                <a:path w="7713345" h="417829">
                  <a:moveTo>
                    <a:pt x="446671" y="334416"/>
                  </a:moveTo>
                  <a:lnTo>
                    <a:pt x="446595" y="329590"/>
                  </a:lnTo>
                  <a:lnTo>
                    <a:pt x="443890" y="330669"/>
                  </a:lnTo>
                  <a:lnTo>
                    <a:pt x="439788" y="329920"/>
                  </a:lnTo>
                  <a:lnTo>
                    <a:pt x="439889" y="334708"/>
                  </a:lnTo>
                  <a:lnTo>
                    <a:pt x="442480" y="333527"/>
                  </a:lnTo>
                  <a:lnTo>
                    <a:pt x="446671" y="334416"/>
                  </a:lnTo>
                  <a:close/>
                </a:path>
                <a:path w="7713345" h="417829">
                  <a:moveTo>
                    <a:pt x="448906" y="342112"/>
                  </a:moveTo>
                  <a:lnTo>
                    <a:pt x="447014" y="339521"/>
                  </a:lnTo>
                  <a:lnTo>
                    <a:pt x="445985" y="338188"/>
                  </a:lnTo>
                  <a:lnTo>
                    <a:pt x="441845" y="342023"/>
                  </a:lnTo>
                  <a:lnTo>
                    <a:pt x="443725" y="344576"/>
                  </a:lnTo>
                  <a:lnTo>
                    <a:pt x="444728" y="345948"/>
                  </a:lnTo>
                  <a:lnTo>
                    <a:pt x="448906" y="342112"/>
                  </a:lnTo>
                  <a:close/>
                </a:path>
                <a:path w="7713345" h="417829">
                  <a:moveTo>
                    <a:pt x="458622" y="326745"/>
                  </a:moveTo>
                  <a:lnTo>
                    <a:pt x="456755" y="324256"/>
                  </a:lnTo>
                  <a:lnTo>
                    <a:pt x="455739" y="322834"/>
                  </a:lnTo>
                  <a:lnTo>
                    <a:pt x="451573" y="326796"/>
                  </a:lnTo>
                  <a:lnTo>
                    <a:pt x="453491" y="329374"/>
                  </a:lnTo>
                  <a:lnTo>
                    <a:pt x="454494" y="330746"/>
                  </a:lnTo>
                  <a:lnTo>
                    <a:pt x="458622" y="326745"/>
                  </a:lnTo>
                  <a:close/>
                </a:path>
                <a:path w="7713345" h="417829">
                  <a:moveTo>
                    <a:pt x="464223" y="169265"/>
                  </a:moveTo>
                  <a:lnTo>
                    <a:pt x="458952" y="166878"/>
                  </a:lnTo>
                  <a:lnTo>
                    <a:pt x="455129" y="162217"/>
                  </a:lnTo>
                  <a:lnTo>
                    <a:pt x="449859" y="159804"/>
                  </a:lnTo>
                  <a:lnTo>
                    <a:pt x="447154" y="162788"/>
                  </a:lnTo>
                  <a:lnTo>
                    <a:pt x="438988" y="160235"/>
                  </a:lnTo>
                  <a:lnTo>
                    <a:pt x="431114" y="160121"/>
                  </a:lnTo>
                  <a:lnTo>
                    <a:pt x="429323" y="170383"/>
                  </a:lnTo>
                  <a:lnTo>
                    <a:pt x="437172" y="167716"/>
                  </a:lnTo>
                  <a:lnTo>
                    <a:pt x="445884" y="172364"/>
                  </a:lnTo>
                  <a:lnTo>
                    <a:pt x="455053" y="175742"/>
                  </a:lnTo>
                  <a:lnTo>
                    <a:pt x="464223" y="169265"/>
                  </a:lnTo>
                  <a:close/>
                </a:path>
                <a:path w="7713345" h="417829">
                  <a:moveTo>
                    <a:pt x="469658" y="86880"/>
                  </a:moveTo>
                  <a:lnTo>
                    <a:pt x="466725" y="83083"/>
                  </a:lnTo>
                  <a:lnTo>
                    <a:pt x="462546" y="87033"/>
                  </a:lnTo>
                  <a:lnTo>
                    <a:pt x="464439" y="89535"/>
                  </a:lnTo>
                  <a:lnTo>
                    <a:pt x="465480" y="90881"/>
                  </a:lnTo>
                  <a:lnTo>
                    <a:pt x="469658" y="86880"/>
                  </a:lnTo>
                  <a:close/>
                </a:path>
                <a:path w="7713345" h="417829">
                  <a:moveTo>
                    <a:pt x="478624" y="93954"/>
                  </a:moveTo>
                  <a:lnTo>
                    <a:pt x="473354" y="94094"/>
                  </a:lnTo>
                  <a:lnTo>
                    <a:pt x="468007" y="94157"/>
                  </a:lnTo>
                  <a:lnTo>
                    <a:pt x="464578" y="96723"/>
                  </a:lnTo>
                  <a:lnTo>
                    <a:pt x="465048" y="104368"/>
                  </a:lnTo>
                  <a:lnTo>
                    <a:pt x="471563" y="103581"/>
                  </a:lnTo>
                  <a:lnTo>
                    <a:pt x="476631" y="100761"/>
                  </a:lnTo>
                  <a:lnTo>
                    <a:pt x="478624" y="93954"/>
                  </a:lnTo>
                  <a:close/>
                </a:path>
                <a:path w="7713345" h="417829">
                  <a:moveTo>
                    <a:pt x="545922" y="111696"/>
                  </a:moveTo>
                  <a:lnTo>
                    <a:pt x="538924" y="111912"/>
                  </a:lnTo>
                  <a:lnTo>
                    <a:pt x="538988" y="113728"/>
                  </a:lnTo>
                  <a:lnTo>
                    <a:pt x="539051" y="115354"/>
                  </a:lnTo>
                  <a:lnTo>
                    <a:pt x="539115" y="116979"/>
                  </a:lnTo>
                  <a:lnTo>
                    <a:pt x="543217" y="117690"/>
                  </a:lnTo>
                  <a:lnTo>
                    <a:pt x="545299" y="115785"/>
                  </a:lnTo>
                  <a:lnTo>
                    <a:pt x="545922" y="111696"/>
                  </a:lnTo>
                  <a:close/>
                </a:path>
                <a:path w="7713345" h="417829">
                  <a:moveTo>
                    <a:pt x="1475549" y="334073"/>
                  </a:moveTo>
                  <a:lnTo>
                    <a:pt x="1475206" y="327914"/>
                  </a:lnTo>
                  <a:lnTo>
                    <a:pt x="1470075" y="330923"/>
                  </a:lnTo>
                  <a:lnTo>
                    <a:pt x="1475549" y="334073"/>
                  </a:lnTo>
                  <a:close/>
                </a:path>
                <a:path w="7713345" h="417829">
                  <a:moveTo>
                    <a:pt x="3552482" y="371322"/>
                  </a:moveTo>
                  <a:lnTo>
                    <a:pt x="3552317" y="368477"/>
                  </a:lnTo>
                  <a:lnTo>
                    <a:pt x="3552088" y="365493"/>
                  </a:lnTo>
                  <a:lnTo>
                    <a:pt x="3549040" y="366356"/>
                  </a:lnTo>
                  <a:lnTo>
                    <a:pt x="3548748" y="374484"/>
                  </a:lnTo>
                  <a:lnTo>
                    <a:pt x="3538982" y="368909"/>
                  </a:lnTo>
                  <a:lnTo>
                    <a:pt x="3537915" y="376072"/>
                  </a:lnTo>
                  <a:lnTo>
                    <a:pt x="3544722" y="375196"/>
                  </a:lnTo>
                  <a:lnTo>
                    <a:pt x="3545713" y="381863"/>
                  </a:lnTo>
                  <a:lnTo>
                    <a:pt x="3552190" y="381304"/>
                  </a:lnTo>
                  <a:lnTo>
                    <a:pt x="3552482" y="371322"/>
                  </a:lnTo>
                  <a:close/>
                </a:path>
                <a:path w="7713345" h="417829">
                  <a:moveTo>
                    <a:pt x="4215523" y="376440"/>
                  </a:moveTo>
                  <a:lnTo>
                    <a:pt x="4213758" y="373722"/>
                  </a:lnTo>
                  <a:lnTo>
                    <a:pt x="4212729" y="372325"/>
                  </a:lnTo>
                  <a:lnTo>
                    <a:pt x="4208170" y="375907"/>
                  </a:lnTo>
                  <a:lnTo>
                    <a:pt x="4209973" y="378574"/>
                  </a:lnTo>
                  <a:lnTo>
                    <a:pt x="4210913" y="380009"/>
                  </a:lnTo>
                  <a:lnTo>
                    <a:pt x="4215523" y="376440"/>
                  </a:lnTo>
                  <a:close/>
                </a:path>
                <a:path w="7713345" h="417829">
                  <a:moveTo>
                    <a:pt x="4244289" y="382028"/>
                  </a:moveTo>
                  <a:lnTo>
                    <a:pt x="4241533" y="378104"/>
                  </a:lnTo>
                  <a:lnTo>
                    <a:pt x="4236923" y="381698"/>
                  </a:lnTo>
                  <a:lnTo>
                    <a:pt x="4238726" y="384403"/>
                  </a:lnTo>
                  <a:lnTo>
                    <a:pt x="4239692" y="385775"/>
                  </a:lnTo>
                  <a:lnTo>
                    <a:pt x="4244289" y="382028"/>
                  </a:lnTo>
                  <a:close/>
                </a:path>
                <a:path w="7713345" h="417829">
                  <a:moveTo>
                    <a:pt x="4904664" y="384187"/>
                  </a:moveTo>
                  <a:lnTo>
                    <a:pt x="4902860" y="381596"/>
                  </a:lnTo>
                  <a:lnTo>
                    <a:pt x="4901895" y="380174"/>
                  </a:lnTo>
                  <a:lnTo>
                    <a:pt x="4897259" y="383806"/>
                  </a:lnTo>
                  <a:lnTo>
                    <a:pt x="4899088" y="386397"/>
                  </a:lnTo>
                  <a:lnTo>
                    <a:pt x="4900066" y="387807"/>
                  </a:lnTo>
                  <a:lnTo>
                    <a:pt x="4904664" y="384187"/>
                  </a:lnTo>
                  <a:close/>
                </a:path>
                <a:path w="7713345" h="417829">
                  <a:moveTo>
                    <a:pt x="4939258" y="382422"/>
                  </a:moveTo>
                  <a:lnTo>
                    <a:pt x="4935093" y="379107"/>
                  </a:lnTo>
                  <a:lnTo>
                    <a:pt x="4928133" y="376516"/>
                  </a:lnTo>
                  <a:lnTo>
                    <a:pt x="4921288" y="376758"/>
                  </a:lnTo>
                  <a:lnTo>
                    <a:pt x="4917440" y="381927"/>
                  </a:lnTo>
                  <a:lnTo>
                    <a:pt x="4920234" y="382981"/>
                  </a:lnTo>
                  <a:lnTo>
                    <a:pt x="4921516" y="386143"/>
                  </a:lnTo>
                  <a:lnTo>
                    <a:pt x="4920767" y="391896"/>
                  </a:lnTo>
                  <a:lnTo>
                    <a:pt x="4929822" y="392849"/>
                  </a:lnTo>
                  <a:lnTo>
                    <a:pt x="4938458" y="393255"/>
                  </a:lnTo>
                  <a:lnTo>
                    <a:pt x="4939258" y="382422"/>
                  </a:lnTo>
                  <a:close/>
                </a:path>
                <a:path w="7713345" h="417829">
                  <a:moveTo>
                    <a:pt x="5055324" y="402209"/>
                  </a:moveTo>
                  <a:lnTo>
                    <a:pt x="5052453" y="399313"/>
                  </a:lnTo>
                  <a:lnTo>
                    <a:pt x="5051615" y="404939"/>
                  </a:lnTo>
                  <a:lnTo>
                    <a:pt x="5051501" y="407746"/>
                  </a:lnTo>
                  <a:lnTo>
                    <a:pt x="5054384" y="410578"/>
                  </a:lnTo>
                  <a:lnTo>
                    <a:pt x="5055247" y="405041"/>
                  </a:lnTo>
                  <a:lnTo>
                    <a:pt x="5055324" y="402209"/>
                  </a:lnTo>
                  <a:close/>
                </a:path>
                <a:path w="7713345" h="417829">
                  <a:moveTo>
                    <a:pt x="5071770" y="402882"/>
                  </a:moveTo>
                  <a:lnTo>
                    <a:pt x="5069941" y="400304"/>
                  </a:lnTo>
                  <a:lnTo>
                    <a:pt x="5069014" y="398957"/>
                  </a:lnTo>
                  <a:lnTo>
                    <a:pt x="5064341" y="402564"/>
                  </a:lnTo>
                  <a:lnTo>
                    <a:pt x="5066182" y="405269"/>
                  </a:lnTo>
                  <a:lnTo>
                    <a:pt x="5067185" y="406641"/>
                  </a:lnTo>
                  <a:lnTo>
                    <a:pt x="5071770" y="402882"/>
                  </a:lnTo>
                  <a:close/>
                </a:path>
                <a:path w="7713345" h="417829">
                  <a:moveTo>
                    <a:pt x="7416292" y="15240"/>
                  </a:moveTo>
                  <a:lnTo>
                    <a:pt x="7416203" y="12395"/>
                  </a:lnTo>
                  <a:lnTo>
                    <a:pt x="7413117" y="9690"/>
                  </a:lnTo>
                  <a:lnTo>
                    <a:pt x="7412583" y="15367"/>
                  </a:lnTo>
                  <a:lnTo>
                    <a:pt x="7412583" y="18199"/>
                  </a:lnTo>
                  <a:lnTo>
                    <a:pt x="7415784" y="20866"/>
                  </a:lnTo>
                  <a:lnTo>
                    <a:pt x="7416292" y="15240"/>
                  </a:lnTo>
                  <a:close/>
                </a:path>
                <a:path w="7713345" h="417829">
                  <a:moveTo>
                    <a:pt x="7446226" y="24079"/>
                  </a:moveTo>
                  <a:lnTo>
                    <a:pt x="7446175" y="19189"/>
                  </a:lnTo>
                  <a:lnTo>
                    <a:pt x="7443381" y="20370"/>
                  </a:lnTo>
                  <a:lnTo>
                    <a:pt x="7438872" y="19583"/>
                  </a:lnTo>
                  <a:lnTo>
                    <a:pt x="7438923" y="24409"/>
                  </a:lnTo>
                  <a:lnTo>
                    <a:pt x="7441730" y="23317"/>
                  </a:lnTo>
                  <a:lnTo>
                    <a:pt x="7446226" y="24079"/>
                  </a:lnTo>
                  <a:close/>
                </a:path>
                <a:path w="7713345" h="417829">
                  <a:moveTo>
                    <a:pt x="7530528" y="33820"/>
                  </a:moveTo>
                  <a:lnTo>
                    <a:pt x="7528547" y="31267"/>
                  </a:lnTo>
                  <a:lnTo>
                    <a:pt x="7527480" y="30022"/>
                  </a:lnTo>
                  <a:lnTo>
                    <a:pt x="7522972" y="33909"/>
                  </a:lnTo>
                  <a:lnTo>
                    <a:pt x="7525017" y="36398"/>
                  </a:lnTo>
                  <a:lnTo>
                    <a:pt x="7526096" y="37769"/>
                  </a:lnTo>
                  <a:lnTo>
                    <a:pt x="7530528" y="33820"/>
                  </a:lnTo>
                  <a:close/>
                </a:path>
                <a:path w="7713345" h="417829">
                  <a:moveTo>
                    <a:pt x="7537628" y="23558"/>
                  </a:moveTo>
                  <a:lnTo>
                    <a:pt x="7535583" y="21069"/>
                  </a:lnTo>
                  <a:lnTo>
                    <a:pt x="7534529" y="19685"/>
                  </a:lnTo>
                  <a:lnTo>
                    <a:pt x="7530097" y="23736"/>
                  </a:lnTo>
                  <a:lnTo>
                    <a:pt x="7532103" y="26276"/>
                  </a:lnTo>
                  <a:lnTo>
                    <a:pt x="7533119" y="27609"/>
                  </a:lnTo>
                  <a:lnTo>
                    <a:pt x="7537628" y="23558"/>
                  </a:lnTo>
                  <a:close/>
                </a:path>
                <a:path w="7713345" h="417829">
                  <a:moveTo>
                    <a:pt x="7566380" y="36055"/>
                  </a:moveTo>
                  <a:lnTo>
                    <a:pt x="7565745" y="29984"/>
                  </a:lnTo>
                  <a:lnTo>
                    <a:pt x="7560462" y="33261"/>
                  </a:lnTo>
                  <a:lnTo>
                    <a:pt x="7566380" y="36055"/>
                  </a:lnTo>
                  <a:close/>
                </a:path>
                <a:path w="7713345" h="417829">
                  <a:moveTo>
                    <a:pt x="7568679" y="9994"/>
                  </a:moveTo>
                  <a:lnTo>
                    <a:pt x="7568527" y="6654"/>
                  </a:lnTo>
                  <a:lnTo>
                    <a:pt x="7568273" y="0"/>
                  </a:lnTo>
                  <a:lnTo>
                    <a:pt x="7560881" y="254"/>
                  </a:lnTo>
                  <a:lnTo>
                    <a:pt x="7560996" y="3505"/>
                  </a:lnTo>
                  <a:lnTo>
                    <a:pt x="7561288" y="10248"/>
                  </a:lnTo>
                  <a:lnTo>
                    <a:pt x="7566253" y="10083"/>
                  </a:lnTo>
                  <a:lnTo>
                    <a:pt x="7568679" y="9994"/>
                  </a:lnTo>
                  <a:close/>
                </a:path>
                <a:path w="7713345" h="417829">
                  <a:moveTo>
                    <a:pt x="7568984" y="19862"/>
                  </a:moveTo>
                  <a:lnTo>
                    <a:pt x="7568844" y="14947"/>
                  </a:lnTo>
                  <a:lnTo>
                    <a:pt x="7566050" y="16141"/>
                  </a:lnTo>
                  <a:lnTo>
                    <a:pt x="7561529" y="15354"/>
                  </a:lnTo>
                  <a:lnTo>
                    <a:pt x="7561656" y="20180"/>
                  </a:lnTo>
                  <a:lnTo>
                    <a:pt x="7564501" y="19075"/>
                  </a:lnTo>
                  <a:lnTo>
                    <a:pt x="7568984" y="19862"/>
                  </a:lnTo>
                  <a:close/>
                </a:path>
                <a:path w="7713345" h="417829">
                  <a:moveTo>
                    <a:pt x="7571054" y="26733"/>
                  </a:moveTo>
                  <a:lnTo>
                    <a:pt x="7565123" y="24015"/>
                  </a:lnTo>
                  <a:lnTo>
                    <a:pt x="7565745" y="29984"/>
                  </a:lnTo>
                  <a:lnTo>
                    <a:pt x="7571054" y="26733"/>
                  </a:lnTo>
                  <a:close/>
                </a:path>
                <a:path w="7713345" h="417829">
                  <a:moveTo>
                    <a:pt x="7579919" y="14528"/>
                  </a:moveTo>
                  <a:lnTo>
                    <a:pt x="7579868" y="9613"/>
                  </a:lnTo>
                  <a:lnTo>
                    <a:pt x="7577036" y="10871"/>
                  </a:lnTo>
                  <a:lnTo>
                    <a:pt x="7572553" y="9982"/>
                  </a:lnTo>
                  <a:lnTo>
                    <a:pt x="7572591" y="14820"/>
                  </a:lnTo>
                  <a:lnTo>
                    <a:pt x="7575436" y="13652"/>
                  </a:lnTo>
                  <a:lnTo>
                    <a:pt x="7579919" y="14528"/>
                  </a:lnTo>
                  <a:close/>
                </a:path>
                <a:path w="7713345" h="417829">
                  <a:moveTo>
                    <a:pt x="7592200" y="39052"/>
                  </a:moveTo>
                  <a:lnTo>
                    <a:pt x="7587882" y="40068"/>
                  </a:lnTo>
                  <a:lnTo>
                    <a:pt x="7581582" y="38658"/>
                  </a:lnTo>
                  <a:lnTo>
                    <a:pt x="7581278" y="44488"/>
                  </a:lnTo>
                  <a:lnTo>
                    <a:pt x="7585583" y="43548"/>
                  </a:lnTo>
                  <a:lnTo>
                    <a:pt x="7591844" y="44894"/>
                  </a:lnTo>
                  <a:lnTo>
                    <a:pt x="7592200" y="39052"/>
                  </a:lnTo>
                  <a:close/>
                </a:path>
                <a:path w="7713345" h="417829">
                  <a:moveTo>
                    <a:pt x="7612520" y="78308"/>
                  </a:moveTo>
                  <a:lnTo>
                    <a:pt x="7612240" y="73367"/>
                  </a:lnTo>
                  <a:lnTo>
                    <a:pt x="7605700" y="72301"/>
                  </a:lnTo>
                  <a:lnTo>
                    <a:pt x="7605039" y="78574"/>
                  </a:lnTo>
                  <a:lnTo>
                    <a:pt x="7606093" y="84582"/>
                  </a:lnTo>
                  <a:lnTo>
                    <a:pt x="7609294" y="81546"/>
                  </a:lnTo>
                  <a:lnTo>
                    <a:pt x="7612520" y="78308"/>
                  </a:lnTo>
                  <a:close/>
                </a:path>
                <a:path w="7713345" h="417829">
                  <a:moveTo>
                    <a:pt x="7614615" y="13525"/>
                  </a:moveTo>
                  <a:lnTo>
                    <a:pt x="7608456" y="13576"/>
                  </a:lnTo>
                  <a:lnTo>
                    <a:pt x="7605865" y="8699"/>
                  </a:lnTo>
                  <a:lnTo>
                    <a:pt x="7608125" y="8318"/>
                  </a:lnTo>
                  <a:lnTo>
                    <a:pt x="7610234" y="7874"/>
                  </a:lnTo>
                  <a:lnTo>
                    <a:pt x="7609383" y="3619"/>
                  </a:lnTo>
                  <a:lnTo>
                    <a:pt x="7602029" y="3937"/>
                  </a:lnTo>
                  <a:lnTo>
                    <a:pt x="7597102" y="7315"/>
                  </a:lnTo>
                  <a:lnTo>
                    <a:pt x="7593838" y="12725"/>
                  </a:lnTo>
                  <a:lnTo>
                    <a:pt x="7591399" y="19151"/>
                  </a:lnTo>
                  <a:lnTo>
                    <a:pt x="7598423" y="18173"/>
                  </a:lnTo>
                  <a:lnTo>
                    <a:pt x="7603591" y="19926"/>
                  </a:lnTo>
                  <a:lnTo>
                    <a:pt x="7608303" y="22364"/>
                  </a:lnTo>
                  <a:lnTo>
                    <a:pt x="7613929" y="23444"/>
                  </a:lnTo>
                  <a:lnTo>
                    <a:pt x="7614615" y="13525"/>
                  </a:lnTo>
                  <a:close/>
                </a:path>
                <a:path w="7713345" h="417829">
                  <a:moveTo>
                    <a:pt x="7615288" y="417372"/>
                  </a:moveTo>
                  <a:lnTo>
                    <a:pt x="7615187" y="412559"/>
                  </a:lnTo>
                  <a:lnTo>
                    <a:pt x="7612240" y="413766"/>
                  </a:lnTo>
                  <a:lnTo>
                    <a:pt x="7607630" y="412915"/>
                  </a:lnTo>
                  <a:lnTo>
                    <a:pt x="7607732" y="417703"/>
                  </a:lnTo>
                  <a:lnTo>
                    <a:pt x="7610678" y="416585"/>
                  </a:lnTo>
                  <a:lnTo>
                    <a:pt x="7615288" y="417372"/>
                  </a:lnTo>
                  <a:close/>
                </a:path>
                <a:path w="7713345" h="417829">
                  <a:moveTo>
                    <a:pt x="7623111" y="105422"/>
                  </a:moveTo>
                  <a:lnTo>
                    <a:pt x="7621003" y="102946"/>
                  </a:lnTo>
                  <a:lnTo>
                    <a:pt x="7619962" y="101650"/>
                  </a:lnTo>
                  <a:lnTo>
                    <a:pt x="7615491" y="105613"/>
                  </a:lnTo>
                  <a:lnTo>
                    <a:pt x="7617498" y="108089"/>
                  </a:lnTo>
                  <a:lnTo>
                    <a:pt x="7618603" y="109423"/>
                  </a:lnTo>
                  <a:lnTo>
                    <a:pt x="7623111" y="105422"/>
                  </a:lnTo>
                  <a:close/>
                </a:path>
                <a:path w="7713345" h="417829">
                  <a:moveTo>
                    <a:pt x="7625181" y="76644"/>
                  </a:moveTo>
                  <a:lnTo>
                    <a:pt x="7622565" y="72301"/>
                  </a:lnTo>
                  <a:lnTo>
                    <a:pt x="7616241" y="78168"/>
                  </a:lnTo>
                  <a:lnTo>
                    <a:pt x="7623315" y="81749"/>
                  </a:lnTo>
                  <a:lnTo>
                    <a:pt x="7625181" y="76644"/>
                  </a:lnTo>
                  <a:close/>
                </a:path>
                <a:path w="7713345" h="417829">
                  <a:moveTo>
                    <a:pt x="7640485" y="74930"/>
                  </a:moveTo>
                  <a:lnTo>
                    <a:pt x="7638402" y="72453"/>
                  </a:lnTo>
                  <a:lnTo>
                    <a:pt x="7637310" y="71005"/>
                  </a:lnTo>
                  <a:lnTo>
                    <a:pt x="7632890" y="75057"/>
                  </a:lnTo>
                  <a:lnTo>
                    <a:pt x="7634910" y="77533"/>
                  </a:lnTo>
                  <a:lnTo>
                    <a:pt x="7636015" y="78803"/>
                  </a:lnTo>
                  <a:lnTo>
                    <a:pt x="7640485" y="74930"/>
                  </a:lnTo>
                  <a:close/>
                </a:path>
                <a:path w="7713345" h="417829">
                  <a:moveTo>
                    <a:pt x="7681455" y="21577"/>
                  </a:moveTo>
                  <a:lnTo>
                    <a:pt x="7676947" y="16192"/>
                  </a:lnTo>
                  <a:lnTo>
                    <a:pt x="7675600" y="21615"/>
                  </a:lnTo>
                  <a:lnTo>
                    <a:pt x="7663853" y="21259"/>
                  </a:lnTo>
                  <a:lnTo>
                    <a:pt x="7662494" y="26619"/>
                  </a:lnTo>
                  <a:lnTo>
                    <a:pt x="7669911" y="27241"/>
                  </a:lnTo>
                  <a:lnTo>
                    <a:pt x="7677671" y="25412"/>
                  </a:lnTo>
                  <a:lnTo>
                    <a:pt x="7681455" y="21577"/>
                  </a:lnTo>
                  <a:close/>
                </a:path>
                <a:path w="7713345" h="417829">
                  <a:moveTo>
                    <a:pt x="7713192" y="187223"/>
                  </a:moveTo>
                  <a:lnTo>
                    <a:pt x="7711122" y="184785"/>
                  </a:lnTo>
                  <a:lnTo>
                    <a:pt x="7710005" y="183426"/>
                  </a:lnTo>
                  <a:lnTo>
                    <a:pt x="7705509" y="187299"/>
                  </a:lnTo>
                  <a:lnTo>
                    <a:pt x="7707579" y="189763"/>
                  </a:lnTo>
                  <a:lnTo>
                    <a:pt x="7708709" y="191122"/>
                  </a:lnTo>
                  <a:lnTo>
                    <a:pt x="7713192" y="18722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9950" y="4860556"/>
              <a:ext cx="7535545" cy="135255"/>
            </a:xfrm>
            <a:custGeom>
              <a:avLst/>
              <a:gdLst/>
              <a:ahLst/>
              <a:cxnLst/>
              <a:rect l="l" t="t" r="r" b="b"/>
              <a:pathLst>
                <a:path w="7535545" h="135254">
                  <a:moveTo>
                    <a:pt x="16497" y="50901"/>
                  </a:moveTo>
                  <a:lnTo>
                    <a:pt x="16167" y="42608"/>
                  </a:lnTo>
                  <a:lnTo>
                    <a:pt x="10325" y="45567"/>
                  </a:lnTo>
                  <a:lnTo>
                    <a:pt x="2349" y="45948"/>
                  </a:lnTo>
                  <a:lnTo>
                    <a:pt x="0" y="53441"/>
                  </a:lnTo>
                  <a:lnTo>
                    <a:pt x="5829" y="52984"/>
                  </a:lnTo>
                  <a:lnTo>
                    <a:pt x="12192" y="53251"/>
                  </a:lnTo>
                  <a:lnTo>
                    <a:pt x="16497" y="50901"/>
                  </a:lnTo>
                  <a:close/>
                </a:path>
                <a:path w="7535545" h="135254">
                  <a:moveTo>
                    <a:pt x="238899" y="34861"/>
                  </a:moveTo>
                  <a:lnTo>
                    <a:pt x="238747" y="32194"/>
                  </a:lnTo>
                  <a:lnTo>
                    <a:pt x="235864" y="29387"/>
                  </a:lnTo>
                  <a:lnTo>
                    <a:pt x="235559" y="35052"/>
                  </a:lnTo>
                  <a:lnTo>
                    <a:pt x="235648" y="37884"/>
                  </a:lnTo>
                  <a:lnTo>
                    <a:pt x="238582" y="40678"/>
                  </a:lnTo>
                  <a:lnTo>
                    <a:pt x="238899" y="34861"/>
                  </a:lnTo>
                  <a:close/>
                </a:path>
                <a:path w="7535545" h="135254">
                  <a:moveTo>
                    <a:pt x="262547" y="33515"/>
                  </a:moveTo>
                  <a:lnTo>
                    <a:pt x="258000" y="30048"/>
                  </a:lnTo>
                  <a:lnTo>
                    <a:pt x="253149" y="30403"/>
                  </a:lnTo>
                  <a:lnTo>
                    <a:pt x="248856" y="33820"/>
                  </a:lnTo>
                  <a:lnTo>
                    <a:pt x="245948" y="39535"/>
                  </a:lnTo>
                  <a:lnTo>
                    <a:pt x="250710" y="38862"/>
                  </a:lnTo>
                  <a:lnTo>
                    <a:pt x="256451" y="39484"/>
                  </a:lnTo>
                  <a:lnTo>
                    <a:pt x="261099" y="38633"/>
                  </a:lnTo>
                  <a:lnTo>
                    <a:pt x="262547" y="33515"/>
                  </a:lnTo>
                  <a:close/>
                </a:path>
                <a:path w="7535545" h="135254">
                  <a:moveTo>
                    <a:pt x="295770" y="32524"/>
                  </a:moveTo>
                  <a:lnTo>
                    <a:pt x="295681" y="21602"/>
                  </a:lnTo>
                  <a:lnTo>
                    <a:pt x="289877" y="22110"/>
                  </a:lnTo>
                  <a:lnTo>
                    <a:pt x="283540" y="21907"/>
                  </a:lnTo>
                  <a:lnTo>
                    <a:pt x="279196" y="24269"/>
                  </a:lnTo>
                  <a:lnTo>
                    <a:pt x="279349" y="32537"/>
                  </a:lnTo>
                  <a:lnTo>
                    <a:pt x="287782" y="32893"/>
                  </a:lnTo>
                  <a:lnTo>
                    <a:pt x="295770" y="32524"/>
                  </a:lnTo>
                  <a:close/>
                </a:path>
                <a:path w="7535545" h="135254">
                  <a:moveTo>
                    <a:pt x="322160" y="42760"/>
                  </a:moveTo>
                  <a:lnTo>
                    <a:pt x="320281" y="40259"/>
                  </a:lnTo>
                  <a:lnTo>
                    <a:pt x="319265" y="38849"/>
                  </a:lnTo>
                  <a:lnTo>
                    <a:pt x="315277" y="42951"/>
                  </a:lnTo>
                  <a:lnTo>
                    <a:pt x="317144" y="45402"/>
                  </a:lnTo>
                  <a:lnTo>
                    <a:pt x="318173" y="46812"/>
                  </a:lnTo>
                  <a:lnTo>
                    <a:pt x="322160" y="42760"/>
                  </a:lnTo>
                  <a:close/>
                </a:path>
                <a:path w="7535545" h="135254">
                  <a:moveTo>
                    <a:pt x="326148" y="19939"/>
                  </a:moveTo>
                  <a:lnTo>
                    <a:pt x="318223" y="18961"/>
                  </a:lnTo>
                  <a:lnTo>
                    <a:pt x="313461" y="21945"/>
                  </a:lnTo>
                  <a:lnTo>
                    <a:pt x="313055" y="30607"/>
                  </a:lnTo>
                  <a:lnTo>
                    <a:pt x="320814" y="31521"/>
                  </a:lnTo>
                  <a:lnTo>
                    <a:pt x="325666" y="28765"/>
                  </a:lnTo>
                  <a:lnTo>
                    <a:pt x="326148" y="19939"/>
                  </a:lnTo>
                  <a:close/>
                </a:path>
                <a:path w="7535545" h="135254">
                  <a:moveTo>
                    <a:pt x="340550" y="34404"/>
                  </a:moveTo>
                  <a:lnTo>
                    <a:pt x="340398" y="29451"/>
                  </a:lnTo>
                  <a:lnTo>
                    <a:pt x="337756" y="30746"/>
                  </a:lnTo>
                  <a:lnTo>
                    <a:pt x="333629" y="29946"/>
                  </a:lnTo>
                  <a:lnTo>
                    <a:pt x="333768" y="34734"/>
                  </a:lnTo>
                  <a:lnTo>
                    <a:pt x="336359" y="33604"/>
                  </a:lnTo>
                  <a:lnTo>
                    <a:pt x="340550" y="34404"/>
                  </a:lnTo>
                  <a:close/>
                </a:path>
                <a:path w="7535545" h="135254">
                  <a:moveTo>
                    <a:pt x="354101" y="28930"/>
                  </a:moveTo>
                  <a:lnTo>
                    <a:pt x="353974" y="24180"/>
                  </a:lnTo>
                  <a:lnTo>
                    <a:pt x="351370" y="25361"/>
                  </a:lnTo>
                  <a:lnTo>
                    <a:pt x="347192" y="24472"/>
                  </a:lnTo>
                  <a:lnTo>
                    <a:pt x="347281" y="29248"/>
                  </a:lnTo>
                  <a:lnTo>
                    <a:pt x="349948" y="28117"/>
                  </a:lnTo>
                  <a:lnTo>
                    <a:pt x="354101" y="28930"/>
                  </a:lnTo>
                  <a:close/>
                </a:path>
                <a:path w="7535545" h="135254">
                  <a:moveTo>
                    <a:pt x="383057" y="58013"/>
                  </a:moveTo>
                  <a:lnTo>
                    <a:pt x="382993" y="53073"/>
                  </a:lnTo>
                  <a:lnTo>
                    <a:pt x="380314" y="54381"/>
                  </a:lnTo>
                  <a:lnTo>
                    <a:pt x="376186" y="53428"/>
                  </a:lnTo>
                  <a:lnTo>
                    <a:pt x="376301" y="58356"/>
                  </a:lnTo>
                  <a:lnTo>
                    <a:pt x="378891" y="57111"/>
                  </a:lnTo>
                  <a:lnTo>
                    <a:pt x="383057" y="58013"/>
                  </a:lnTo>
                  <a:close/>
                </a:path>
                <a:path w="7535545" h="135254">
                  <a:moveTo>
                    <a:pt x="433578" y="26479"/>
                  </a:moveTo>
                  <a:lnTo>
                    <a:pt x="433463" y="23812"/>
                  </a:lnTo>
                  <a:lnTo>
                    <a:pt x="430542" y="20942"/>
                  </a:lnTo>
                  <a:lnTo>
                    <a:pt x="430085" y="26581"/>
                  </a:lnTo>
                  <a:lnTo>
                    <a:pt x="430212" y="29413"/>
                  </a:lnTo>
                  <a:lnTo>
                    <a:pt x="433120" y="32283"/>
                  </a:lnTo>
                  <a:lnTo>
                    <a:pt x="433578" y="26479"/>
                  </a:lnTo>
                  <a:close/>
                </a:path>
                <a:path w="7535545" h="135254">
                  <a:moveTo>
                    <a:pt x="468058" y="25374"/>
                  </a:moveTo>
                  <a:lnTo>
                    <a:pt x="462356" y="26073"/>
                  </a:lnTo>
                  <a:lnTo>
                    <a:pt x="455587" y="25311"/>
                  </a:lnTo>
                  <a:lnTo>
                    <a:pt x="449935" y="26022"/>
                  </a:lnTo>
                  <a:lnTo>
                    <a:pt x="447573" y="31102"/>
                  </a:lnTo>
                  <a:lnTo>
                    <a:pt x="452843" y="34988"/>
                  </a:lnTo>
                  <a:lnTo>
                    <a:pt x="459790" y="35915"/>
                  </a:lnTo>
                  <a:lnTo>
                    <a:pt x="465747" y="33020"/>
                  </a:lnTo>
                  <a:lnTo>
                    <a:pt x="468058" y="25374"/>
                  </a:lnTo>
                  <a:close/>
                </a:path>
                <a:path w="7535545" h="135254">
                  <a:moveTo>
                    <a:pt x="1032256" y="41808"/>
                  </a:moveTo>
                  <a:lnTo>
                    <a:pt x="1028026" y="42481"/>
                  </a:lnTo>
                  <a:lnTo>
                    <a:pt x="1030325" y="49644"/>
                  </a:lnTo>
                  <a:lnTo>
                    <a:pt x="1032256" y="41808"/>
                  </a:lnTo>
                  <a:close/>
                </a:path>
                <a:path w="7535545" h="135254">
                  <a:moveTo>
                    <a:pt x="1213573" y="40093"/>
                  </a:moveTo>
                  <a:lnTo>
                    <a:pt x="1208506" y="39611"/>
                  </a:lnTo>
                  <a:lnTo>
                    <a:pt x="1203515" y="39243"/>
                  </a:lnTo>
                  <a:lnTo>
                    <a:pt x="1202994" y="44983"/>
                  </a:lnTo>
                  <a:lnTo>
                    <a:pt x="1205966" y="44221"/>
                  </a:lnTo>
                  <a:lnTo>
                    <a:pt x="1206360" y="47015"/>
                  </a:lnTo>
                  <a:lnTo>
                    <a:pt x="1206525" y="50050"/>
                  </a:lnTo>
                  <a:lnTo>
                    <a:pt x="1212532" y="51892"/>
                  </a:lnTo>
                  <a:lnTo>
                    <a:pt x="1213154" y="46240"/>
                  </a:lnTo>
                  <a:lnTo>
                    <a:pt x="1213573" y="40093"/>
                  </a:lnTo>
                  <a:close/>
                </a:path>
                <a:path w="7535545" h="135254">
                  <a:moveTo>
                    <a:pt x="1239710" y="48768"/>
                  </a:moveTo>
                  <a:lnTo>
                    <a:pt x="1237399" y="44373"/>
                  </a:lnTo>
                  <a:lnTo>
                    <a:pt x="1231239" y="50025"/>
                  </a:lnTo>
                  <a:lnTo>
                    <a:pt x="1237792" y="53797"/>
                  </a:lnTo>
                  <a:lnTo>
                    <a:pt x="1239710" y="48768"/>
                  </a:lnTo>
                  <a:close/>
                </a:path>
                <a:path w="7535545" h="135254">
                  <a:moveTo>
                    <a:pt x="1299044" y="39446"/>
                  </a:moveTo>
                  <a:lnTo>
                    <a:pt x="1294765" y="40055"/>
                  </a:lnTo>
                  <a:lnTo>
                    <a:pt x="1296949" y="47256"/>
                  </a:lnTo>
                  <a:lnTo>
                    <a:pt x="1299044" y="39446"/>
                  </a:lnTo>
                  <a:close/>
                </a:path>
                <a:path w="7535545" h="135254">
                  <a:moveTo>
                    <a:pt x="1347711" y="30060"/>
                  </a:moveTo>
                  <a:lnTo>
                    <a:pt x="1347685" y="27241"/>
                  </a:lnTo>
                  <a:lnTo>
                    <a:pt x="1344841" y="24282"/>
                  </a:lnTo>
                  <a:lnTo>
                    <a:pt x="1344168" y="30060"/>
                  </a:lnTo>
                  <a:lnTo>
                    <a:pt x="1344180" y="32740"/>
                  </a:lnTo>
                  <a:lnTo>
                    <a:pt x="1347038" y="35699"/>
                  </a:lnTo>
                  <a:lnTo>
                    <a:pt x="1347711" y="30060"/>
                  </a:lnTo>
                  <a:close/>
                </a:path>
                <a:path w="7535545" h="135254">
                  <a:moveTo>
                    <a:pt x="1365377" y="44932"/>
                  </a:moveTo>
                  <a:lnTo>
                    <a:pt x="1360982" y="39306"/>
                  </a:lnTo>
                  <a:lnTo>
                    <a:pt x="1356804" y="41275"/>
                  </a:lnTo>
                  <a:lnTo>
                    <a:pt x="1356906" y="45072"/>
                  </a:lnTo>
                  <a:lnTo>
                    <a:pt x="1365377" y="44932"/>
                  </a:lnTo>
                  <a:close/>
                </a:path>
                <a:path w="7535545" h="135254">
                  <a:moveTo>
                    <a:pt x="1386624" y="49974"/>
                  </a:moveTo>
                  <a:lnTo>
                    <a:pt x="1383982" y="44958"/>
                  </a:lnTo>
                  <a:lnTo>
                    <a:pt x="1378165" y="44424"/>
                  </a:lnTo>
                  <a:lnTo>
                    <a:pt x="1371257" y="45415"/>
                  </a:lnTo>
                  <a:lnTo>
                    <a:pt x="1365377" y="44932"/>
                  </a:lnTo>
                  <a:lnTo>
                    <a:pt x="1368031" y="49936"/>
                  </a:lnTo>
                  <a:lnTo>
                    <a:pt x="1373860" y="50457"/>
                  </a:lnTo>
                  <a:lnTo>
                    <a:pt x="1380744" y="49466"/>
                  </a:lnTo>
                  <a:lnTo>
                    <a:pt x="1386624" y="49974"/>
                  </a:lnTo>
                  <a:close/>
                </a:path>
                <a:path w="7535545" h="135254">
                  <a:moveTo>
                    <a:pt x="1393571" y="0"/>
                  </a:moveTo>
                  <a:lnTo>
                    <a:pt x="1381226" y="2578"/>
                  </a:lnTo>
                  <a:lnTo>
                    <a:pt x="1368094" y="4025"/>
                  </a:lnTo>
                  <a:lnTo>
                    <a:pt x="1356220" y="7226"/>
                  </a:lnTo>
                  <a:lnTo>
                    <a:pt x="1347673" y="15074"/>
                  </a:lnTo>
                  <a:lnTo>
                    <a:pt x="1375930" y="15062"/>
                  </a:lnTo>
                  <a:lnTo>
                    <a:pt x="1380070" y="7696"/>
                  </a:lnTo>
                  <a:lnTo>
                    <a:pt x="1389265" y="7327"/>
                  </a:lnTo>
                  <a:lnTo>
                    <a:pt x="1393571" y="0"/>
                  </a:lnTo>
                  <a:close/>
                </a:path>
                <a:path w="7535545" h="135254">
                  <a:moveTo>
                    <a:pt x="1400644" y="9982"/>
                  </a:moveTo>
                  <a:lnTo>
                    <a:pt x="1396466" y="10795"/>
                  </a:lnTo>
                  <a:lnTo>
                    <a:pt x="1390637" y="9131"/>
                  </a:lnTo>
                  <a:lnTo>
                    <a:pt x="1390053" y="15036"/>
                  </a:lnTo>
                  <a:lnTo>
                    <a:pt x="1394231" y="14185"/>
                  </a:lnTo>
                  <a:lnTo>
                    <a:pt x="1400073" y="15824"/>
                  </a:lnTo>
                  <a:lnTo>
                    <a:pt x="1400644" y="9982"/>
                  </a:lnTo>
                  <a:close/>
                </a:path>
                <a:path w="7535545" h="135254">
                  <a:moveTo>
                    <a:pt x="1416646" y="22644"/>
                  </a:moveTo>
                  <a:lnTo>
                    <a:pt x="1414805" y="20040"/>
                  </a:lnTo>
                  <a:lnTo>
                    <a:pt x="1413814" y="18567"/>
                  </a:lnTo>
                  <a:lnTo>
                    <a:pt x="1409382" y="22440"/>
                  </a:lnTo>
                  <a:lnTo>
                    <a:pt x="1411262" y="24993"/>
                  </a:lnTo>
                  <a:lnTo>
                    <a:pt x="1412290" y="26454"/>
                  </a:lnTo>
                  <a:lnTo>
                    <a:pt x="1416646" y="22644"/>
                  </a:lnTo>
                  <a:close/>
                </a:path>
                <a:path w="7535545" h="135254">
                  <a:moveTo>
                    <a:pt x="1487284" y="17564"/>
                  </a:moveTo>
                  <a:lnTo>
                    <a:pt x="1485455" y="14998"/>
                  </a:lnTo>
                  <a:lnTo>
                    <a:pt x="1484528" y="13652"/>
                  </a:lnTo>
                  <a:lnTo>
                    <a:pt x="1480121" y="17500"/>
                  </a:lnTo>
                  <a:lnTo>
                    <a:pt x="1481937" y="20002"/>
                  </a:lnTo>
                  <a:lnTo>
                    <a:pt x="1482902" y="21374"/>
                  </a:lnTo>
                  <a:lnTo>
                    <a:pt x="1487284" y="17564"/>
                  </a:lnTo>
                  <a:close/>
                </a:path>
                <a:path w="7535545" h="135254">
                  <a:moveTo>
                    <a:pt x="3028886" y="90957"/>
                  </a:moveTo>
                  <a:lnTo>
                    <a:pt x="3028835" y="90297"/>
                  </a:lnTo>
                  <a:lnTo>
                    <a:pt x="3028188" y="82296"/>
                  </a:lnTo>
                  <a:lnTo>
                    <a:pt x="3027248" y="80810"/>
                  </a:lnTo>
                  <a:lnTo>
                    <a:pt x="3024822" y="76974"/>
                  </a:lnTo>
                  <a:lnTo>
                    <a:pt x="3024047" y="75438"/>
                  </a:lnTo>
                  <a:lnTo>
                    <a:pt x="3021977" y="71323"/>
                  </a:lnTo>
                  <a:lnTo>
                    <a:pt x="3022041" y="69697"/>
                  </a:lnTo>
                  <a:lnTo>
                    <a:pt x="3022473" y="60972"/>
                  </a:lnTo>
                  <a:lnTo>
                    <a:pt x="3015729" y="61455"/>
                  </a:lnTo>
                  <a:lnTo>
                    <a:pt x="3012960" y="67500"/>
                  </a:lnTo>
                  <a:lnTo>
                    <a:pt x="3010281" y="74104"/>
                  </a:lnTo>
                  <a:lnTo>
                    <a:pt x="3004172" y="75438"/>
                  </a:lnTo>
                  <a:lnTo>
                    <a:pt x="2995447" y="66852"/>
                  </a:lnTo>
                  <a:lnTo>
                    <a:pt x="2994876" y="64706"/>
                  </a:lnTo>
                  <a:lnTo>
                    <a:pt x="2993707" y="60337"/>
                  </a:lnTo>
                  <a:lnTo>
                    <a:pt x="2981795" y="64706"/>
                  </a:lnTo>
                  <a:lnTo>
                    <a:pt x="2969145" y="64185"/>
                  </a:lnTo>
                  <a:lnTo>
                    <a:pt x="2968929" y="64173"/>
                  </a:lnTo>
                  <a:lnTo>
                    <a:pt x="2956763" y="62687"/>
                  </a:lnTo>
                  <a:lnTo>
                    <a:pt x="2946933" y="64185"/>
                  </a:lnTo>
                  <a:lnTo>
                    <a:pt x="2946514" y="63627"/>
                  </a:lnTo>
                  <a:lnTo>
                    <a:pt x="2944088" y="60337"/>
                  </a:lnTo>
                  <a:lnTo>
                    <a:pt x="2944152" y="58623"/>
                  </a:lnTo>
                  <a:lnTo>
                    <a:pt x="2945180" y="50533"/>
                  </a:lnTo>
                  <a:lnTo>
                    <a:pt x="2940139" y="49149"/>
                  </a:lnTo>
                  <a:lnTo>
                    <a:pt x="2937675" y="55841"/>
                  </a:lnTo>
                  <a:lnTo>
                    <a:pt x="2932519" y="58623"/>
                  </a:lnTo>
                  <a:lnTo>
                    <a:pt x="2926600" y="60274"/>
                  </a:lnTo>
                  <a:lnTo>
                    <a:pt x="2921851" y="63627"/>
                  </a:lnTo>
                  <a:lnTo>
                    <a:pt x="2921533" y="62839"/>
                  </a:lnTo>
                  <a:lnTo>
                    <a:pt x="2919704" y="58343"/>
                  </a:lnTo>
                  <a:lnTo>
                    <a:pt x="2918904" y="56362"/>
                  </a:lnTo>
                  <a:lnTo>
                    <a:pt x="2916885" y="47891"/>
                  </a:lnTo>
                  <a:lnTo>
                    <a:pt x="2907855" y="48437"/>
                  </a:lnTo>
                  <a:lnTo>
                    <a:pt x="2908274" y="54267"/>
                  </a:lnTo>
                  <a:lnTo>
                    <a:pt x="2906814" y="57238"/>
                  </a:lnTo>
                  <a:lnTo>
                    <a:pt x="2903982" y="58343"/>
                  </a:lnTo>
                  <a:lnTo>
                    <a:pt x="2901429" y="54406"/>
                  </a:lnTo>
                  <a:lnTo>
                    <a:pt x="2897276" y="57607"/>
                  </a:lnTo>
                  <a:lnTo>
                    <a:pt x="2891980" y="62293"/>
                  </a:lnTo>
                  <a:lnTo>
                    <a:pt x="2885973" y="62839"/>
                  </a:lnTo>
                  <a:lnTo>
                    <a:pt x="2881642" y="60579"/>
                  </a:lnTo>
                  <a:lnTo>
                    <a:pt x="2881020" y="60248"/>
                  </a:lnTo>
                  <a:lnTo>
                    <a:pt x="2876524" y="60502"/>
                  </a:lnTo>
                  <a:lnTo>
                    <a:pt x="2871406" y="60579"/>
                  </a:lnTo>
                  <a:lnTo>
                    <a:pt x="2864561" y="57467"/>
                  </a:lnTo>
                  <a:lnTo>
                    <a:pt x="2858833" y="60693"/>
                  </a:lnTo>
                  <a:lnTo>
                    <a:pt x="2852394" y="62839"/>
                  </a:lnTo>
                  <a:lnTo>
                    <a:pt x="2845651" y="64655"/>
                  </a:lnTo>
                  <a:lnTo>
                    <a:pt x="2839174" y="66852"/>
                  </a:lnTo>
                  <a:lnTo>
                    <a:pt x="2841396" y="56680"/>
                  </a:lnTo>
                  <a:lnTo>
                    <a:pt x="2832570" y="54698"/>
                  </a:lnTo>
                  <a:lnTo>
                    <a:pt x="2832125" y="61633"/>
                  </a:lnTo>
                  <a:lnTo>
                    <a:pt x="2835618" y="64262"/>
                  </a:lnTo>
                  <a:lnTo>
                    <a:pt x="2833408" y="67500"/>
                  </a:lnTo>
                  <a:lnTo>
                    <a:pt x="2829509" y="71640"/>
                  </a:lnTo>
                  <a:lnTo>
                    <a:pt x="2828163" y="76593"/>
                  </a:lnTo>
                  <a:lnTo>
                    <a:pt x="2839224" y="73177"/>
                  </a:lnTo>
                  <a:lnTo>
                    <a:pt x="2841142" y="81927"/>
                  </a:lnTo>
                  <a:lnTo>
                    <a:pt x="2849575" y="82118"/>
                  </a:lnTo>
                  <a:lnTo>
                    <a:pt x="2858795" y="73177"/>
                  </a:lnTo>
                  <a:lnTo>
                    <a:pt x="2860713" y="71323"/>
                  </a:lnTo>
                  <a:lnTo>
                    <a:pt x="2873946" y="69697"/>
                  </a:lnTo>
                  <a:lnTo>
                    <a:pt x="2889415" y="72072"/>
                  </a:lnTo>
                  <a:lnTo>
                    <a:pt x="2907271" y="73304"/>
                  </a:lnTo>
                  <a:lnTo>
                    <a:pt x="2908033" y="81432"/>
                  </a:lnTo>
                  <a:lnTo>
                    <a:pt x="2903651" y="81927"/>
                  </a:lnTo>
                  <a:lnTo>
                    <a:pt x="2903270" y="88176"/>
                  </a:lnTo>
                  <a:lnTo>
                    <a:pt x="2910230" y="88684"/>
                  </a:lnTo>
                  <a:lnTo>
                    <a:pt x="2915361" y="91605"/>
                  </a:lnTo>
                  <a:lnTo>
                    <a:pt x="2920695" y="94221"/>
                  </a:lnTo>
                  <a:lnTo>
                    <a:pt x="2928302" y="93802"/>
                  </a:lnTo>
                  <a:lnTo>
                    <a:pt x="2927820" y="87998"/>
                  </a:lnTo>
                  <a:lnTo>
                    <a:pt x="2929280" y="84912"/>
                  </a:lnTo>
                  <a:lnTo>
                    <a:pt x="2932125" y="83972"/>
                  </a:lnTo>
                  <a:lnTo>
                    <a:pt x="2935592" y="76111"/>
                  </a:lnTo>
                  <a:lnTo>
                    <a:pt x="2943148" y="73634"/>
                  </a:lnTo>
                  <a:lnTo>
                    <a:pt x="2950578" y="76454"/>
                  </a:lnTo>
                  <a:lnTo>
                    <a:pt x="2953664" y="84455"/>
                  </a:lnTo>
                  <a:lnTo>
                    <a:pt x="2932125" y="83972"/>
                  </a:lnTo>
                  <a:lnTo>
                    <a:pt x="2932011" y="88684"/>
                  </a:lnTo>
                  <a:lnTo>
                    <a:pt x="2932074" y="94221"/>
                  </a:lnTo>
                  <a:lnTo>
                    <a:pt x="2933573" y="97663"/>
                  </a:lnTo>
                  <a:lnTo>
                    <a:pt x="2937675" y="95694"/>
                  </a:lnTo>
                  <a:lnTo>
                    <a:pt x="2943377" y="92900"/>
                  </a:lnTo>
                  <a:lnTo>
                    <a:pt x="2949791" y="94221"/>
                  </a:lnTo>
                  <a:lnTo>
                    <a:pt x="2955112" y="98475"/>
                  </a:lnTo>
                  <a:lnTo>
                    <a:pt x="2961525" y="98729"/>
                  </a:lnTo>
                  <a:lnTo>
                    <a:pt x="2967507" y="95592"/>
                  </a:lnTo>
                  <a:lnTo>
                    <a:pt x="2969323" y="92900"/>
                  </a:lnTo>
                  <a:lnTo>
                    <a:pt x="2971495" y="89662"/>
                  </a:lnTo>
                  <a:lnTo>
                    <a:pt x="2964853" y="88836"/>
                  </a:lnTo>
                  <a:lnTo>
                    <a:pt x="2959570" y="86144"/>
                  </a:lnTo>
                  <a:lnTo>
                    <a:pt x="2959011" y="84455"/>
                  </a:lnTo>
                  <a:lnTo>
                    <a:pt x="2957385" y="79438"/>
                  </a:lnTo>
                  <a:lnTo>
                    <a:pt x="2969387" y="76974"/>
                  </a:lnTo>
                  <a:lnTo>
                    <a:pt x="2984411" y="78828"/>
                  </a:lnTo>
                  <a:lnTo>
                    <a:pt x="3001175" y="81343"/>
                  </a:lnTo>
                  <a:lnTo>
                    <a:pt x="3018409" y="80810"/>
                  </a:lnTo>
                  <a:lnTo>
                    <a:pt x="3016161" y="86271"/>
                  </a:lnTo>
                  <a:lnTo>
                    <a:pt x="3012465" y="91198"/>
                  </a:lnTo>
                  <a:lnTo>
                    <a:pt x="3011652" y="94665"/>
                  </a:lnTo>
                  <a:lnTo>
                    <a:pt x="3018028" y="95758"/>
                  </a:lnTo>
                  <a:lnTo>
                    <a:pt x="3019818" y="100914"/>
                  </a:lnTo>
                  <a:lnTo>
                    <a:pt x="3021177" y="96354"/>
                  </a:lnTo>
                  <a:lnTo>
                    <a:pt x="3023679" y="90297"/>
                  </a:lnTo>
                  <a:lnTo>
                    <a:pt x="3028886" y="90957"/>
                  </a:lnTo>
                  <a:close/>
                </a:path>
                <a:path w="7535545" h="135254">
                  <a:moveTo>
                    <a:pt x="3072688" y="62128"/>
                  </a:moveTo>
                  <a:lnTo>
                    <a:pt x="3065627" y="62369"/>
                  </a:lnTo>
                  <a:lnTo>
                    <a:pt x="3060458" y="64935"/>
                  </a:lnTo>
                  <a:lnTo>
                    <a:pt x="3056013" y="65963"/>
                  </a:lnTo>
                  <a:lnTo>
                    <a:pt x="3051187" y="61645"/>
                  </a:lnTo>
                  <a:lnTo>
                    <a:pt x="3053397" y="71158"/>
                  </a:lnTo>
                  <a:lnTo>
                    <a:pt x="3060687" y="72110"/>
                  </a:lnTo>
                  <a:lnTo>
                    <a:pt x="3068599" y="67957"/>
                  </a:lnTo>
                  <a:lnTo>
                    <a:pt x="3072688" y="62128"/>
                  </a:lnTo>
                  <a:close/>
                </a:path>
                <a:path w="7535545" h="135254">
                  <a:moveTo>
                    <a:pt x="3209290" y="60134"/>
                  </a:moveTo>
                  <a:lnTo>
                    <a:pt x="3206445" y="61264"/>
                  </a:lnTo>
                  <a:lnTo>
                    <a:pt x="3202203" y="60096"/>
                  </a:lnTo>
                  <a:lnTo>
                    <a:pt x="3201974" y="65024"/>
                  </a:lnTo>
                  <a:lnTo>
                    <a:pt x="3204730" y="63931"/>
                  </a:lnTo>
                  <a:lnTo>
                    <a:pt x="3208998" y="65049"/>
                  </a:lnTo>
                  <a:lnTo>
                    <a:pt x="3209290" y="60134"/>
                  </a:lnTo>
                  <a:close/>
                </a:path>
                <a:path w="7535545" h="135254">
                  <a:moveTo>
                    <a:pt x="3262934" y="71374"/>
                  </a:moveTo>
                  <a:lnTo>
                    <a:pt x="3256737" y="70967"/>
                  </a:lnTo>
                  <a:lnTo>
                    <a:pt x="3253587" y="75006"/>
                  </a:lnTo>
                  <a:lnTo>
                    <a:pt x="3251809" y="81076"/>
                  </a:lnTo>
                  <a:lnTo>
                    <a:pt x="3258045" y="81597"/>
                  </a:lnTo>
                  <a:lnTo>
                    <a:pt x="3261182" y="77597"/>
                  </a:lnTo>
                  <a:lnTo>
                    <a:pt x="3262934" y="71374"/>
                  </a:lnTo>
                  <a:close/>
                </a:path>
                <a:path w="7535545" h="135254">
                  <a:moveTo>
                    <a:pt x="3349917" y="53670"/>
                  </a:moveTo>
                  <a:lnTo>
                    <a:pt x="3347936" y="46266"/>
                  </a:lnTo>
                  <a:lnTo>
                    <a:pt x="3345561" y="54114"/>
                  </a:lnTo>
                  <a:lnTo>
                    <a:pt x="3349917" y="53670"/>
                  </a:lnTo>
                  <a:close/>
                </a:path>
                <a:path w="7535545" h="135254">
                  <a:moveTo>
                    <a:pt x="3425825" y="63944"/>
                  </a:moveTo>
                  <a:lnTo>
                    <a:pt x="3421837" y="60528"/>
                  </a:lnTo>
                  <a:lnTo>
                    <a:pt x="3421672" y="69367"/>
                  </a:lnTo>
                  <a:lnTo>
                    <a:pt x="3424390" y="68694"/>
                  </a:lnTo>
                  <a:lnTo>
                    <a:pt x="3425825" y="63944"/>
                  </a:lnTo>
                  <a:close/>
                </a:path>
                <a:path w="7535545" h="135254">
                  <a:moveTo>
                    <a:pt x="3449180" y="53848"/>
                  </a:moveTo>
                  <a:lnTo>
                    <a:pt x="3446361" y="49695"/>
                  </a:lnTo>
                  <a:lnTo>
                    <a:pt x="3441852" y="53441"/>
                  </a:lnTo>
                  <a:lnTo>
                    <a:pt x="3443655" y="56057"/>
                  </a:lnTo>
                  <a:lnTo>
                    <a:pt x="3444570" y="57543"/>
                  </a:lnTo>
                  <a:lnTo>
                    <a:pt x="3449180" y="53848"/>
                  </a:lnTo>
                  <a:close/>
                </a:path>
                <a:path w="7535545" h="135254">
                  <a:moveTo>
                    <a:pt x="3452203" y="73850"/>
                  </a:moveTo>
                  <a:lnTo>
                    <a:pt x="3449434" y="69811"/>
                  </a:lnTo>
                  <a:lnTo>
                    <a:pt x="3444849" y="73431"/>
                  </a:lnTo>
                  <a:lnTo>
                    <a:pt x="3446678" y="76047"/>
                  </a:lnTo>
                  <a:lnTo>
                    <a:pt x="3447605" y="77431"/>
                  </a:lnTo>
                  <a:lnTo>
                    <a:pt x="3452203" y="73850"/>
                  </a:lnTo>
                  <a:close/>
                </a:path>
                <a:path w="7535545" h="135254">
                  <a:moveTo>
                    <a:pt x="3524999" y="50723"/>
                  </a:moveTo>
                  <a:lnTo>
                    <a:pt x="3523145" y="48133"/>
                  </a:lnTo>
                  <a:lnTo>
                    <a:pt x="3522180" y="46736"/>
                  </a:lnTo>
                  <a:lnTo>
                    <a:pt x="3517582" y="50482"/>
                  </a:lnTo>
                  <a:lnTo>
                    <a:pt x="3519347" y="53022"/>
                  </a:lnTo>
                  <a:lnTo>
                    <a:pt x="3520363" y="54432"/>
                  </a:lnTo>
                  <a:lnTo>
                    <a:pt x="3524999" y="50723"/>
                  </a:lnTo>
                  <a:close/>
                </a:path>
                <a:path w="7535545" h="135254">
                  <a:moveTo>
                    <a:pt x="3529393" y="83223"/>
                  </a:moveTo>
                  <a:lnTo>
                    <a:pt x="3525037" y="78943"/>
                  </a:lnTo>
                  <a:lnTo>
                    <a:pt x="3521240" y="75107"/>
                  </a:lnTo>
                  <a:lnTo>
                    <a:pt x="3517925" y="75247"/>
                  </a:lnTo>
                  <a:lnTo>
                    <a:pt x="3515004" y="82867"/>
                  </a:lnTo>
                  <a:lnTo>
                    <a:pt x="3521011" y="84010"/>
                  </a:lnTo>
                  <a:lnTo>
                    <a:pt x="3525253" y="89839"/>
                  </a:lnTo>
                  <a:lnTo>
                    <a:pt x="3527971" y="92265"/>
                  </a:lnTo>
                  <a:lnTo>
                    <a:pt x="3529393" y="83223"/>
                  </a:lnTo>
                  <a:close/>
                </a:path>
                <a:path w="7535545" h="135254">
                  <a:moveTo>
                    <a:pt x="3540341" y="78435"/>
                  </a:moveTo>
                  <a:lnTo>
                    <a:pt x="3535248" y="77749"/>
                  </a:lnTo>
                  <a:lnTo>
                    <a:pt x="3531832" y="74777"/>
                  </a:lnTo>
                  <a:lnTo>
                    <a:pt x="3529939" y="74841"/>
                  </a:lnTo>
                  <a:lnTo>
                    <a:pt x="3529393" y="83223"/>
                  </a:lnTo>
                  <a:lnTo>
                    <a:pt x="3534460" y="83769"/>
                  </a:lnTo>
                  <a:lnTo>
                    <a:pt x="3539591" y="84302"/>
                  </a:lnTo>
                  <a:lnTo>
                    <a:pt x="3540341" y="78435"/>
                  </a:lnTo>
                  <a:close/>
                </a:path>
                <a:path w="7535545" h="135254">
                  <a:moveTo>
                    <a:pt x="3540760" y="63563"/>
                  </a:moveTo>
                  <a:lnTo>
                    <a:pt x="3536658" y="63919"/>
                  </a:lnTo>
                  <a:lnTo>
                    <a:pt x="3535324" y="56184"/>
                  </a:lnTo>
                  <a:lnTo>
                    <a:pt x="3533571" y="63385"/>
                  </a:lnTo>
                  <a:lnTo>
                    <a:pt x="3533457" y="68427"/>
                  </a:lnTo>
                  <a:lnTo>
                    <a:pt x="3539706" y="69773"/>
                  </a:lnTo>
                  <a:lnTo>
                    <a:pt x="3540760" y="63563"/>
                  </a:lnTo>
                  <a:close/>
                </a:path>
                <a:path w="7535545" h="135254">
                  <a:moveTo>
                    <a:pt x="3571519" y="61874"/>
                  </a:moveTo>
                  <a:lnTo>
                    <a:pt x="3569716" y="59258"/>
                  </a:lnTo>
                  <a:lnTo>
                    <a:pt x="3568763" y="57797"/>
                  </a:lnTo>
                  <a:lnTo>
                    <a:pt x="3564166" y="61633"/>
                  </a:lnTo>
                  <a:lnTo>
                    <a:pt x="3565931" y="64211"/>
                  </a:lnTo>
                  <a:lnTo>
                    <a:pt x="3566922" y="65519"/>
                  </a:lnTo>
                  <a:lnTo>
                    <a:pt x="3571519" y="61874"/>
                  </a:lnTo>
                  <a:close/>
                </a:path>
                <a:path w="7535545" h="135254">
                  <a:moveTo>
                    <a:pt x="3573602" y="49403"/>
                  </a:moveTo>
                  <a:lnTo>
                    <a:pt x="3569347" y="50088"/>
                  </a:lnTo>
                  <a:lnTo>
                    <a:pt x="3563353" y="48260"/>
                  </a:lnTo>
                  <a:lnTo>
                    <a:pt x="3562680" y="54114"/>
                  </a:lnTo>
                  <a:lnTo>
                    <a:pt x="3566922" y="53428"/>
                  </a:lnTo>
                  <a:lnTo>
                    <a:pt x="3572853" y="55295"/>
                  </a:lnTo>
                  <a:lnTo>
                    <a:pt x="3573602" y="49403"/>
                  </a:lnTo>
                  <a:close/>
                </a:path>
                <a:path w="7535545" h="135254">
                  <a:moveTo>
                    <a:pt x="3590798" y="79717"/>
                  </a:moveTo>
                  <a:lnTo>
                    <a:pt x="3583863" y="81927"/>
                  </a:lnTo>
                  <a:lnTo>
                    <a:pt x="3584232" y="86601"/>
                  </a:lnTo>
                  <a:lnTo>
                    <a:pt x="3587889" y="87833"/>
                  </a:lnTo>
                  <a:lnTo>
                    <a:pt x="3590798" y="79717"/>
                  </a:lnTo>
                  <a:close/>
                </a:path>
                <a:path w="7535545" h="135254">
                  <a:moveTo>
                    <a:pt x="3594849" y="78892"/>
                  </a:moveTo>
                  <a:lnTo>
                    <a:pt x="3592893" y="74879"/>
                  </a:lnTo>
                  <a:lnTo>
                    <a:pt x="3590937" y="74828"/>
                  </a:lnTo>
                  <a:lnTo>
                    <a:pt x="3590798" y="79717"/>
                  </a:lnTo>
                  <a:lnTo>
                    <a:pt x="3594849" y="78892"/>
                  </a:lnTo>
                  <a:close/>
                </a:path>
                <a:path w="7535545" h="135254">
                  <a:moveTo>
                    <a:pt x="3602291" y="55143"/>
                  </a:moveTo>
                  <a:lnTo>
                    <a:pt x="3595827" y="55562"/>
                  </a:lnTo>
                  <a:lnTo>
                    <a:pt x="3594874" y="48895"/>
                  </a:lnTo>
                  <a:lnTo>
                    <a:pt x="3588042" y="49771"/>
                  </a:lnTo>
                  <a:lnTo>
                    <a:pt x="3586175" y="57137"/>
                  </a:lnTo>
                  <a:lnTo>
                    <a:pt x="3584994" y="63754"/>
                  </a:lnTo>
                  <a:lnTo>
                    <a:pt x="3586061" y="69634"/>
                  </a:lnTo>
                  <a:lnTo>
                    <a:pt x="3590937" y="74828"/>
                  </a:lnTo>
                  <a:lnTo>
                    <a:pt x="3594316" y="65976"/>
                  </a:lnTo>
                  <a:lnTo>
                    <a:pt x="3598380" y="65024"/>
                  </a:lnTo>
                  <a:lnTo>
                    <a:pt x="3599167" y="60960"/>
                  </a:lnTo>
                  <a:lnTo>
                    <a:pt x="3602164" y="60096"/>
                  </a:lnTo>
                  <a:lnTo>
                    <a:pt x="3602291" y="55143"/>
                  </a:lnTo>
                  <a:close/>
                </a:path>
                <a:path w="7535545" h="135254">
                  <a:moveTo>
                    <a:pt x="3602761" y="64541"/>
                  </a:moveTo>
                  <a:lnTo>
                    <a:pt x="3598380" y="65024"/>
                  </a:lnTo>
                  <a:lnTo>
                    <a:pt x="3600412" y="72351"/>
                  </a:lnTo>
                  <a:lnTo>
                    <a:pt x="3602761" y="64541"/>
                  </a:lnTo>
                  <a:close/>
                </a:path>
                <a:path w="7535545" h="135254">
                  <a:moveTo>
                    <a:pt x="3631107" y="55880"/>
                  </a:moveTo>
                  <a:lnTo>
                    <a:pt x="3623399" y="55270"/>
                  </a:lnTo>
                  <a:lnTo>
                    <a:pt x="3617976" y="57492"/>
                  </a:lnTo>
                  <a:lnTo>
                    <a:pt x="3613721" y="58775"/>
                  </a:lnTo>
                  <a:lnTo>
                    <a:pt x="3609467" y="55321"/>
                  </a:lnTo>
                  <a:lnTo>
                    <a:pt x="3608171" y="66675"/>
                  </a:lnTo>
                  <a:lnTo>
                    <a:pt x="3609848" y="74142"/>
                  </a:lnTo>
                  <a:lnTo>
                    <a:pt x="3616121" y="75476"/>
                  </a:lnTo>
                  <a:lnTo>
                    <a:pt x="3618636" y="68516"/>
                  </a:lnTo>
                  <a:lnTo>
                    <a:pt x="3621367" y="67386"/>
                  </a:lnTo>
                  <a:lnTo>
                    <a:pt x="3625113" y="69138"/>
                  </a:lnTo>
                  <a:lnTo>
                    <a:pt x="3630688" y="70789"/>
                  </a:lnTo>
                  <a:lnTo>
                    <a:pt x="3631107" y="55880"/>
                  </a:lnTo>
                  <a:close/>
                </a:path>
                <a:path w="7535545" h="135254">
                  <a:moveTo>
                    <a:pt x="3660546" y="47675"/>
                  </a:moveTo>
                  <a:lnTo>
                    <a:pt x="3660368" y="41694"/>
                  </a:lnTo>
                  <a:lnTo>
                    <a:pt x="3655022" y="44589"/>
                  </a:lnTo>
                  <a:lnTo>
                    <a:pt x="3660546" y="47675"/>
                  </a:lnTo>
                  <a:close/>
                </a:path>
                <a:path w="7535545" h="135254">
                  <a:moveTo>
                    <a:pt x="3674364" y="56972"/>
                  </a:moveTo>
                  <a:lnTo>
                    <a:pt x="3668623" y="57302"/>
                  </a:lnTo>
                  <a:lnTo>
                    <a:pt x="3660698" y="54178"/>
                  </a:lnTo>
                  <a:lnTo>
                    <a:pt x="3659797" y="61556"/>
                  </a:lnTo>
                  <a:lnTo>
                    <a:pt x="3662591" y="64300"/>
                  </a:lnTo>
                  <a:lnTo>
                    <a:pt x="3665499" y="67043"/>
                  </a:lnTo>
                  <a:lnTo>
                    <a:pt x="3670465" y="66878"/>
                  </a:lnTo>
                  <a:lnTo>
                    <a:pt x="3671278" y="62776"/>
                  </a:lnTo>
                  <a:lnTo>
                    <a:pt x="3674224" y="61925"/>
                  </a:lnTo>
                  <a:lnTo>
                    <a:pt x="3674364" y="56972"/>
                  </a:lnTo>
                  <a:close/>
                </a:path>
                <a:path w="7535545" h="135254">
                  <a:moveTo>
                    <a:pt x="3689223" y="61544"/>
                  </a:moveTo>
                  <a:lnTo>
                    <a:pt x="3687927" y="58381"/>
                  </a:lnTo>
                  <a:lnTo>
                    <a:pt x="3685171" y="57238"/>
                  </a:lnTo>
                  <a:lnTo>
                    <a:pt x="3682022" y="60426"/>
                  </a:lnTo>
                  <a:lnTo>
                    <a:pt x="3679837" y="65036"/>
                  </a:lnTo>
                  <a:lnTo>
                    <a:pt x="3676650" y="68160"/>
                  </a:lnTo>
                  <a:lnTo>
                    <a:pt x="3670465" y="66878"/>
                  </a:lnTo>
                  <a:lnTo>
                    <a:pt x="3669436" y="74015"/>
                  </a:lnTo>
                  <a:lnTo>
                    <a:pt x="3659657" y="68351"/>
                  </a:lnTo>
                  <a:lnTo>
                    <a:pt x="3659365" y="76581"/>
                  </a:lnTo>
                  <a:lnTo>
                    <a:pt x="3668826" y="77444"/>
                  </a:lnTo>
                  <a:lnTo>
                    <a:pt x="3676777" y="76123"/>
                  </a:lnTo>
                  <a:lnTo>
                    <a:pt x="3683292" y="72707"/>
                  </a:lnTo>
                  <a:lnTo>
                    <a:pt x="3688461" y="67335"/>
                  </a:lnTo>
                  <a:lnTo>
                    <a:pt x="3689223" y="61544"/>
                  </a:lnTo>
                  <a:close/>
                </a:path>
                <a:path w="7535545" h="135254">
                  <a:moveTo>
                    <a:pt x="3764026" y="74168"/>
                  </a:moveTo>
                  <a:lnTo>
                    <a:pt x="3755631" y="75628"/>
                  </a:lnTo>
                  <a:lnTo>
                    <a:pt x="3750183" y="73012"/>
                  </a:lnTo>
                  <a:lnTo>
                    <a:pt x="3746131" y="68795"/>
                  </a:lnTo>
                  <a:lnTo>
                    <a:pt x="3744099" y="73609"/>
                  </a:lnTo>
                  <a:lnTo>
                    <a:pt x="3738981" y="73888"/>
                  </a:lnTo>
                  <a:lnTo>
                    <a:pt x="3734625" y="75272"/>
                  </a:lnTo>
                  <a:lnTo>
                    <a:pt x="3734879" y="83388"/>
                  </a:lnTo>
                  <a:lnTo>
                    <a:pt x="3743007" y="83680"/>
                  </a:lnTo>
                  <a:lnTo>
                    <a:pt x="3751199" y="84061"/>
                  </a:lnTo>
                  <a:lnTo>
                    <a:pt x="3758476" y="83058"/>
                  </a:lnTo>
                  <a:lnTo>
                    <a:pt x="3763873" y="79222"/>
                  </a:lnTo>
                  <a:lnTo>
                    <a:pt x="3764026" y="74168"/>
                  </a:lnTo>
                  <a:close/>
                </a:path>
                <a:path w="7535545" h="135254">
                  <a:moveTo>
                    <a:pt x="3785501" y="79794"/>
                  </a:moveTo>
                  <a:lnTo>
                    <a:pt x="3763873" y="79222"/>
                  </a:lnTo>
                  <a:lnTo>
                    <a:pt x="3769017" y="86702"/>
                  </a:lnTo>
                  <a:lnTo>
                    <a:pt x="3776053" y="92633"/>
                  </a:lnTo>
                  <a:lnTo>
                    <a:pt x="3782415" y="91998"/>
                  </a:lnTo>
                  <a:lnTo>
                    <a:pt x="3785501" y="79794"/>
                  </a:lnTo>
                  <a:close/>
                </a:path>
                <a:path w="7535545" h="135254">
                  <a:moveTo>
                    <a:pt x="3847566" y="61442"/>
                  </a:moveTo>
                  <a:lnTo>
                    <a:pt x="3844696" y="62433"/>
                  </a:lnTo>
                  <a:lnTo>
                    <a:pt x="3840391" y="61391"/>
                  </a:lnTo>
                  <a:lnTo>
                    <a:pt x="3840149" y="66217"/>
                  </a:lnTo>
                  <a:lnTo>
                    <a:pt x="3842982" y="65303"/>
                  </a:lnTo>
                  <a:lnTo>
                    <a:pt x="3847287" y="66332"/>
                  </a:lnTo>
                  <a:lnTo>
                    <a:pt x="3847566" y="61442"/>
                  </a:lnTo>
                  <a:close/>
                </a:path>
                <a:path w="7535545" h="135254">
                  <a:moveTo>
                    <a:pt x="3899636" y="75425"/>
                  </a:moveTo>
                  <a:lnTo>
                    <a:pt x="3897833" y="72796"/>
                  </a:lnTo>
                  <a:lnTo>
                    <a:pt x="3896880" y="71335"/>
                  </a:lnTo>
                  <a:lnTo>
                    <a:pt x="3892296" y="75018"/>
                  </a:lnTo>
                  <a:lnTo>
                    <a:pt x="3894099" y="77622"/>
                  </a:lnTo>
                  <a:lnTo>
                    <a:pt x="3895013" y="79057"/>
                  </a:lnTo>
                  <a:lnTo>
                    <a:pt x="3899636" y="75425"/>
                  </a:lnTo>
                  <a:close/>
                </a:path>
                <a:path w="7535545" h="135254">
                  <a:moveTo>
                    <a:pt x="3916502" y="69291"/>
                  </a:moveTo>
                  <a:lnTo>
                    <a:pt x="3912539" y="66522"/>
                  </a:lnTo>
                  <a:lnTo>
                    <a:pt x="3905224" y="67957"/>
                  </a:lnTo>
                  <a:lnTo>
                    <a:pt x="3904932" y="77914"/>
                  </a:lnTo>
                  <a:lnTo>
                    <a:pt x="3915727" y="78206"/>
                  </a:lnTo>
                  <a:lnTo>
                    <a:pt x="3916502" y="69291"/>
                  </a:lnTo>
                  <a:close/>
                </a:path>
                <a:path w="7535545" h="135254">
                  <a:moveTo>
                    <a:pt x="3943019" y="76581"/>
                  </a:moveTo>
                  <a:lnTo>
                    <a:pt x="3940264" y="72478"/>
                  </a:lnTo>
                  <a:lnTo>
                    <a:pt x="3935679" y="76174"/>
                  </a:lnTo>
                  <a:lnTo>
                    <a:pt x="3937495" y="78765"/>
                  </a:lnTo>
                  <a:lnTo>
                    <a:pt x="3938422" y="80213"/>
                  </a:lnTo>
                  <a:lnTo>
                    <a:pt x="3943019" y="76581"/>
                  </a:lnTo>
                  <a:close/>
                </a:path>
                <a:path w="7535545" h="135254">
                  <a:moveTo>
                    <a:pt x="3959288" y="74422"/>
                  </a:moveTo>
                  <a:lnTo>
                    <a:pt x="3959085" y="68389"/>
                  </a:lnTo>
                  <a:lnTo>
                    <a:pt x="3958564" y="62547"/>
                  </a:lnTo>
                  <a:lnTo>
                    <a:pt x="3952367" y="64236"/>
                  </a:lnTo>
                  <a:lnTo>
                    <a:pt x="3952760" y="70142"/>
                  </a:lnTo>
                  <a:lnTo>
                    <a:pt x="3951363" y="78333"/>
                  </a:lnTo>
                  <a:lnTo>
                    <a:pt x="3955504" y="79248"/>
                  </a:lnTo>
                  <a:lnTo>
                    <a:pt x="3955834" y="76136"/>
                  </a:lnTo>
                  <a:lnTo>
                    <a:pt x="3956253" y="73380"/>
                  </a:lnTo>
                  <a:lnTo>
                    <a:pt x="3959288" y="74422"/>
                  </a:lnTo>
                  <a:close/>
                </a:path>
                <a:path w="7535545" h="135254">
                  <a:moveTo>
                    <a:pt x="4219562" y="81330"/>
                  </a:moveTo>
                  <a:lnTo>
                    <a:pt x="4216730" y="82308"/>
                  </a:lnTo>
                  <a:lnTo>
                    <a:pt x="4212437" y="81267"/>
                  </a:lnTo>
                  <a:lnTo>
                    <a:pt x="4212196" y="86055"/>
                  </a:lnTo>
                  <a:lnTo>
                    <a:pt x="4215104" y="85051"/>
                  </a:lnTo>
                  <a:lnTo>
                    <a:pt x="4219372" y="86118"/>
                  </a:lnTo>
                  <a:lnTo>
                    <a:pt x="4219562" y="81330"/>
                  </a:lnTo>
                  <a:close/>
                </a:path>
                <a:path w="7535545" h="135254">
                  <a:moveTo>
                    <a:pt x="4312666" y="88887"/>
                  </a:moveTo>
                  <a:lnTo>
                    <a:pt x="4306240" y="88557"/>
                  </a:lnTo>
                  <a:lnTo>
                    <a:pt x="4308487" y="94297"/>
                  </a:lnTo>
                  <a:lnTo>
                    <a:pt x="4312031" y="92608"/>
                  </a:lnTo>
                  <a:lnTo>
                    <a:pt x="4312666" y="88887"/>
                  </a:lnTo>
                  <a:close/>
                </a:path>
                <a:path w="7535545" h="135254">
                  <a:moveTo>
                    <a:pt x="4909299" y="78994"/>
                  </a:moveTo>
                  <a:lnTo>
                    <a:pt x="4903228" y="82613"/>
                  </a:lnTo>
                  <a:lnTo>
                    <a:pt x="4903927" y="87718"/>
                  </a:lnTo>
                  <a:lnTo>
                    <a:pt x="4907305" y="88468"/>
                  </a:lnTo>
                  <a:lnTo>
                    <a:pt x="4909299" y="78994"/>
                  </a:lnTo>
                  <a:close/>
                </a:path>
                <a:path w="7535545" h="135254">
                  <a:moveTo>
                    <a:pt x="4946993" y="102501"/>
                  </a:moveTo>
                  <a:lnTo>
                    <a:pt x="4945164" y="99872"/>
                  </a:lnTo>
                  <a:lnTo>
                    <a:pt x="4944199" y="98412"/>
                  </a:lnTo>
                  <a:lnTo>
                    <a:pt x="4939614" y="102133"/>
                  </a:lnTo>
                  <a:lnTo>
                    <a:pt x="4941392" y="104711"/>
                  </a:lnTo>
                  <a:lnTo>
                    <a:pt x="4942332" y="106159"/>
                  </a:lnTo>
                  <a:lnTo>
                    <a:pt x="4946993" y="102501"/>
                  </a:lnTo>
                  <a:close/>
                </a:path>
                <a:path w="7535545" h="135254">
                  <a:moveTo>
                    <a:pt x="5014747" y="86474"/>
                  </a:moveTo>
                  <a:lnTo>
                    <a:pt x="5006403" y="87680"/>
                  </a:lnTo>
                  <a:lnTo>
                    <a:pt x="5001095" y="85013"/>
                  </a:lnTo>
                  <a:lnTo>
                    <a:pt x="5000472" y="76225"/>
                  </a:lnTo>
                  <a:lnTo>
                    <a:pt x="4994033" y="77216"/>
                  </a:lnTo>
                  <a:lnTo>
                    <a:pt x="4984788" y="84569"/>
                  </a:lnTo>
                  <a:lnTo>
                    <a:pt x="4978362" y="85636"/>
                  </a:lnTo>
                  <a:lnTo>
                    <a:pt x="4976939" y="80264"/>
                  </a:lnTo>
                  <a:lnTo>
                    <a:pt x="4965433" y="80759"/>
                  </a:lnTo>
                  <a:lnTo>
                    <a:pt x="4964036" y="75387"/>
                  </a:lnTo>
                  <a:lnTo>
                    <a:pt x="4957076" y="77736"/>
                  </a:lnTo>
                  <a:lnTo>
                    <a:pt x="4951158" y="77000"/>
                  </a:lnTo>
                  <a:lnTo>
                    <a:pt x="4945354" y="74028"/>
                  </a:lnTo>
                  <a:lnTo>
                    <a:pt x="4938687" y="69684"/>
                  </a:lnTo>
                  <a:lnTo>
                    <a:pt x="4935601" y="74968"/>
                  </a:lnTo>
                  <a:lnTo>
                    <a:pt x="4929886" y="74968"/>
                  </a:lnTo>
                  <a:lnTo>
                    <a:pt x="4924031" y="72224"/>
                  </a:lnTo>
                  <a:lnTo>
                    <a:pt x="4920488" y="69265"/>
                  </a:lnTo>
                  <a:lnTo>
                    <a:pt x="4919484" y="76555"/>
                  </a:lnTo>
                  <a:lnTo>
                    <a:pt x="4909578" y="70802"/>
                  </a:lnTo>
                  <a:lnTo>
                    <a:pt x="4909299" y="78994"/>
                  </a:lnTo>
                  <a:lnTo>
                    <a:pt x="4915408" y="86106"/>
                  </a:lnTo>
                  <a:lnTo>
                    <a:pt x="4923764" y="89065"/>
                  </a:lnTo>
                  <a:lnTo>
                    <a:pt x="4933035" y="88430"/>
                  </a:lnTo>
                  <a:lnTo>
                    <a:pt x="4941913" y="84810"/>
                  </a:lnTo>
                  <a:lnTo>
                    <a:pt x="4941189" y="90678"/>
                  </a:lnTo>
                  <a:lnTo>
                    <a:pt x="4942497" y="93789"/>
                  </a:lnTo>
                  <a:lnTo>
                    <a:pt x="4945291" y="94843"/>
                  </a:lnTo>
                  <a:lnTo>
                    <a:pt x="4948694" y="89141"/>
                  </a:lnTo>
                  <a:lnTo>
                    <a:pt x="4953241" y="90627"/>
                  </a:lnTo>
                  <a:lnTo>
                    <a:pt x="4958359" y="94335"/>
                  </a:lnTo>
                  <a:lnTo>
                    <a:pt x="4963490" y="95262"/>
                  </a:lnTo>
                  <a:lnTo>
                    <a:pt x="4969992" y="96113"/>
                  </a:lnTo>
                  <a:lnTo>
                    <a:pt x="4971339" y="89382"/>
                  </a:lnTo>
                  <a:lnTo>
                    <a:pt x="4978222" y="90639"/>
                  </a:lnTo>
                  <a:lnTo>
                    <a:pt x="4986477" y="97155"/>
                  </a:lnTo>
                  <a:lnTo>
                    <a:pt x="4998758" y="101650"/>
                  </a:lnTo>
                  <a:lnTo>
                    <a:pt x="5009896" y="99593"/>
                  </a:lnTo>
                  <a:lnTo>
                    <a:pt x="5014747" y="86474"/>
                  </a:lnTo>
                  <a:close/>
                </a:path>
                <a:path w="7535545" h="135254">
                  <a:moveTo>
                    <a:pt x="5065738" y="87642"/>
                  </a:moveTo>
                  <a:lnTo>
                    <a:pt x="5054549" y="84670"/>
                  </a:lnTo>
                  <a:lnTo>
                    <a:pt x="5043221" y="84099"/>
                  </a:lnTo>
                  <a:lnTo>
                    <a:pt x="5033073" y="87566"/>
                  </a:lnTo>
                  <a:lnTo>
                    <a:pt x="5025415" y="96672"/>
                  </a:lnTo>
                  <a:lnTo>
                    <a:pt x="5035766" y="94615"/>
                  </a:lnTo>
                  <a:lnTo>
                    <a:pt x="5047119" y="96977"/>
                  </a:lnTo>
                  <a:lnTo>
                    <a:pt x="5057711" y="96926"/>
                  </a:lnTo>
                  <a:lnTo>
                    <a:pt x="5065738" y="87642"/>
                  </a:lnTo>
                  <a:close/>
                </a:path>
                <a:path w="7535545" h="135254">
                  <a:moveTo>
                    <a:pt x="5083594" y="103047"/>
                  </a:moveTo>
                  <a:lnTo>
                    <a:pt x="5081575" y="95783"/>
                  </a:lnTo>
                  <a:lnTo>
                    <a:pt x="5079149" y="103403"/>
                  </a:lnTo>
                  <a:lnTo>
                    <a:pt x="5083594" y="103047"/>
                  </a:lnTo>
                  <a:close/>
                </a:path>
                <a:path w="7535545" h="135254">
                  <a:moveTo>
                    <a:pt x="5090071" y="103251"/>
                  </a:moveTo>
                  <a:lnTo>
                    <a:pt x="5083594" y="103047"/>
                  </a:lnTo>
                  <a:lnTo>
                    <a:pt x="5085893" y="108699"/>
                  </a:lnTo>
                  <a:lnTo>
                    <a:pt x="5089449" y="106959"/>
                  </a:lnTo>
                  <a:lnTo>
                    <a:pt x="5090071" y="103251"/>
                  </a:lnTo>
                  <a:close/>
                </a:path>
                <a:path w="7535545" h="135254">
                  <a:moveTo>
                    <a:pt x="5095227" y="73266"/>
                  </a:moveTo>
                  <a:lnTo>
                    <a:pt x="5090960" y="74041"/>
                  </a:lnTo>
                  <a:lnTo>
                    <a:pt x="5084940" y="72263"/>
                  </a:lnTo>
                  <a:lnTo>
                    <a:pt x="5084229" y="78143"/>
                  </a:lnTo>
                  <a:lnTo>
                    <a:pt x="5088534" y="77381"/>
                  </a:lnTo>
                  <a:lnTo>
                    <a:pt x="5094503" y="79146"/>
                  </a:lnTo>
                  <a:lnTo>
                    <a:pt x="5095227" y="73266"/>
                  </a:lnTo>
                  <a:close/>
                </a:path>
                <a:path w="7535545" h="135254">
                  <a:moveTo>
                    <a:pt x="5641784" y="126873"/>
                  </a:moveTo>
                  <a:lnTo>
                    <a:pt x="5638876" y="123901"/>
                  </a:lnTo>
                  <a:lnTo>
                    <a:pt x="5638063" y="129451"/>
                  </a:lnTo>
                  <a:lnTo>
                    <a:pt x="5638012" y="132334"/>
                  </a:lnTo>
                  <a:lnTo>
                    <a:pt x="5640933" y="135242"/>
                  </a:lnTo>
                  <a:lnTo>
                    <a:pt x="5641733" y="129527"/>
                  </a:lnTo>
                  <a:lnTo>
                    <a:pt x="5641784" y="126873"/>
                  </a:lnTo>
                  <a:close/>
                </a:path>
                <a:path w="7535545" h="135254">
                  <a:moveTo>
                    <a:pt x="5693041" y="125539"/>
                  </a:moveTo>
                  <a:lnTo>
                    <a:pt x="5687860" y="125857"/>
                  </a:lnTo>
                  <a:lnTo>
                    <a:pt x="5681713" y="124777"/>
                  </a:lnTo>
                  <a:lnTo>
                    <a:pt x="5676633" y="125222"/>
                  </a:lnTo>
                  <a:lnTo>
                    <a:pt x="5674703" y="130111"/>
                  </a:lnTo>
                  <a:lnTo>
                    <a:pt x="5680075" y="132524"/>
                  </a:lnTo>
                  <a:lnTo>
                    <a:pt x="5684901" y="134010"/>
                  </a:lnTo>
                  <a:lnTo>
                    <a:pt x="5689219" y="132410"/>
                  </a:lnTo>
                  <a:lnTo>
                    <a:pt x="5693041" y="125539"/>
                  </a:lnTo>
                  <a:close/>
                </a:path>
                <a:path w="7535545" h="135254">
                  <a:moveTo>
                    <a:pt x="6199937" y="127457"/>
                  </a:moveTo>
                  <a:lnTo>
                    <a:pt x="6199048" y="121272"/>
                  </a:lnTo>
                  <a:lnTo>
                    <a:pt x="6192672" y="122402"/>
                  </a:lnTo>
                  <a:lnTo>
                    <a:pt x="6192558" y="127393"/>
                  </a:lnTo>
                  <a:lnTo>
                    <a:pt x="6199937" y="127457"/>
                  </a:lnTo>
                  <a:close/>
                </a:path>
                <a:path w="7535545" h="135254">
                  <a:moveTo>
                    <a:pt x="6511887" y="122326"/>
                  </a:moveTo>
                  <a:lnTo>
                    <a:pt x="6509931" y="119773"/>
                  </a:lnTo>
                  <a:lnTo>
                    <a:pt x="6509004" y="118325"/>
                  </a:lnTo>
                  <a:lnTo>
                    <a:pt x="6504343" y="122275"/>
                  </a:lnTo>
                  <a:lnTo>
                    <a:pt x="6506248" y="124815"/>
                  </a:lnTo>
                  <a:lnTo>
                    <a:pt x="6507302" y="126085"/>
                  </a:lnTo>
                  <a:lnTo>
                    <a:pt x="6511887" y="122326"/>
                  </a:lnTo>
                  <a:close/>
                </a:path>
                <a:path w="7535545" h="135254">
                  <a:moveTo>
                    <a:pt x="7175614" y="118249"/>
                  </a:moveTo>
                  <a:lnTo>
                    <a:pt x="7173608" y="115709"/>
                  </a:lnTo>
                  <a:lnTo>
                    <a:pt x="7172553" y="114287"/>
                  </a:lnTo>
                  <a:lnTo>
                    <a:pt x="7168007" y="118313"/>
                  </a:lnTo>
                  <a:lnTo>
                    <a:pt x="7169963" y="120815"/>
                  </a:lnTo>
                  <a:lnTo>
                    <a:pt x="7171017" y="122072"/>
                  </a:lnTo>
                  <a:lnTo>
                    <a:pt x="7175614" y="118249"/>
                  </a:lnTo>
                  <a:close/>
                </a:path>
                <a:path w="7535545" h="135254">
                  <a:moveTo>
                    <a:pt x="7239648" y="127292"/>
                  </a:moveTo>
                  <a:lnTo>
                    <a:pt x="7237679" y="124739"/>
                  </a:lnTo>
                  <a:lnTo>
                    <a:pt x="7236574" y="123291"/>
                  </a:lnTo>
                  <a:lnTo>
                    <a:pt x="7232040" y="127228"/>
                  </a:lnTo>
                  <a:lnTo>
                    <a:pt x="7233983" y="129857"/>
                  </a:lnTo>
                  <a:lnTo>
                    <a:pt x="7235088" y="131241"/>
                  </a:lnTo>
                  <a:lnTo>
                    <a:pt x="7239648" y="127292"/>
                  </a:lnTo>
                  <a:close/>
                </a:path>
                <a:path w="7535545" h="135254">
                  <a:moveTo>
                    <a:pt x="7350036" y="113106"/>
                  </a:moveTo>
                  <a:lnTo>
                    <a:pt x="7349795" y="108038"/>
                  </a:lnTo>
                  <a:lnTo>
                    <a:pt x="7343292" y="106997"/>
                  </a:lnTo>
                  <a:lnTo>
                    <a:pt x="7342556" y="113207"/>
                  </a:lnTo>
                  <a:lnTo>
                    <a:pt x="7346709" y="112649"/>
                  </a:lnTo>
                  <a:lnTo>
                    <a:pt x="7348550" y="120370"/>
                  </a:lnTo>
                  <a:lnTo>
                    <a:pt x="7350036" y="113106"/>
                  </a:lnTo>
                  <a:close/>
                </a:path>
                <a:path w="7535545" h="135254">
                  <a:moveTo>
                    <a:pt x="7403554" y="116408"/>
                  </a:moveTo>
                  <a:lnTo>
                    <a:pt x="7402601" y="107378"/>
                  </a:lnTo>
                  <a:lnTo>
                    <a:pt x="7398385" y="102895"/>
                  </a:lnTo>
                  <a:lnTo>
                    <a:pt x="7391870" y="101574"/>
                  </a:lnTo>
                  <a:lnTo>
                    <a:pt x="7384021" y="102069"/>
                  </a:lnTo>
                  <a:lnTo>
                    <a:pt x="7386472" y="112560"/>
                  </a:lnTo>
                  <a:lnTo>
                    <a:pt x="7390536" y="118198"/>
                  </a:lnTo>
                  <a:lnTo>
                    <a:pt x="7396226" y="119354"/>
                  </a:lnTo>
                  <a:lnTo>
                    <a:pt x="7403554" y="116408"/>
                  </a:lnTo>
                  <a:close/>
                </a:path>
                <a:path w="7535545" h="135254">
                  <a:moveTo>
                    <a:pt x="7479424" y="98806"/>
                  </a:moveTo>
                  <a:lnTo>
                    <a:pt x="7476871" y="91592"/>
                  </a:lnTo>
                  <a:lnTo>
                    <a:pt x="7474864" y="99428"/>
                  </a:lnTo>
                  <a:lnTo>
                    <a:pt x="7479424" y="98806"/>
                  </a:lnTo>
                  <a:close/>
                </a:path>
                <a:path w="7535545" h="135254">
                  <a:moveTo>
                    <a:pt x="7495286" y="118046"/>
                  </a:moveTo>
                  <a:lnTo>
                    <a:pt x="7495248" y="113284"/>
                  </a:lnTo>
                  <a:lnTo>
                    <a:pt x="7492327" y="114439"/>
                  </a:lnTo>
                  <a:lnTo>
                    <a:pt x="7487729" y="113665"/>
                  </a:lnTo>
                  <a:lnTo>
                    <a:pt x="7487767" y="118452"/>
                  </a:lnTo>
                  <a:lnTo>
                    <a:pt x="7490650" y="117271"/>
                  </a:lnTo>
                  <a:lnTo>
                    <a:pt x="7495286" y="118046"/>
                  </a:lnTo>
                  <a:close/>
                </a:path>
                <a:path w="7535545" h="135254">
                  <a:moveTo>
                    <a:pt x="7535494" y="114465"/>
                  </a:moveTo>
                  <a:lnTo>
                    <a:pt x="7533424" y="111963"/>
                  </a:lnTo>
                  <a:lnTo>
                    <a:pt x="7532332" y="110566"/>
                  </a:lnTo>
                  <a:lnTo>
                    <a:pt x="7527684" y="114541"/>
                  </a:lnTo>
                  <a:lnTo>
                    <a:pt x="7529766" y="117005"/>
                  </a:lnTo>
                  <a:lnTo>
                    <a:pt x="7530871" y="118376"/>
                  </a:lnTo>
                  <a:lnTo>
                    <a:pt x="7535494" y="11446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72299" y="4909730"/>
              <a:ext cx="7243445" cy="120650"/>
            </a:xfrm>
            <a:custGeom>
              <a:avLst/>
              <a:gdLst/>
              <a:ahLst/>
              <a:cxnLst/>
              <a:rect l="l" t="t" r="r" b="b"/>
              <a:pathLst>
                <a:path w="7243445" h="120650">
                  <a:moveTo>
                    <a:pt x="9575" y="26466"/>
                  </a:moveTo>
                  <a:lnTo>
                    <a:pt x="3771" y="26581"/>
                  </a:lnTo>
                  <a:lnTo>
                    <a:pt x="1155" y="30822"/>
                  </a:lnTo>
                  <a:lnTo>
                    <a:pt x="0" y="37134"/>
                  </a:lnTo>
                  <a:lnTo>
                    <a:pt x="5803" y="36982"/>
                  </a:lnTo>
                  <a:lnTo>
                    <a:pt x="8394" y="32791"/>
                  </a:lnTo>
                  <a:lnTo>
                    <a:pt x="9575" y="26466"/>
                  </a:lnTo>
                  <a:close/>
                </a:path>
                <a:path w="7243445" h="120650">
                  <a:moveTo>
                    <a:pt x="62979" y="32042"/>
                  </a:moveTo>
                  <a:lnTo>
                    <a:pt x="61048" y="29540"/>
                  </a:lnTo>
                  <a:lnTo>
                    <a:pt x="60045" y="28155"/>
                  </a:lnTo>
                  <a:lnTo>
                    <a:pt x="55994" y="32194"/>
                  </a:lnTo>
                  <a:lnTo>
                    <a:pt x="57873" y="34696"/>
                  </a:lnTo>
                  <a:lnTo>
                    <a:pt x="58889" y="35915"/>
                  </a:lnTo>
                  <a:lnTo>
                    <a:pt x="62979" y="32042"/>
                  </a:lnTo>
                  <a:close/>
                </a:path>
                <a:path w="7243445" h="120650">
                  <a:moveTo>
                    <a:pt x="186512" y="65392"/>
                  </a:moveTo>
                  <a:lnTo>
                    <a:pt x="184035" y="50736"/>
                  </a:lnTo>
                  <a:lnTo>
                    <a:pt x="176377" y="44284"/>
                  </a:lnTo>
                  <a:lnTo>
                    <a:pt x="167424" y="39890"/>
                  </a:lnTo>
                  <a:lnTo>
                    <a:pt x="161074" y="31407"/>
                  </a:lnTo>
                  <a:lnTo>
                    <a:pt x="154546" y="30429"/>
                  </a:lnTo>
                  <a:lnTo>
                    <a:pt x="153695" y="37172"/>
                  </a:lnTo>
                  <a:lnTo>
                    <a:pt x="147510" y="36703"/>
                  </a:lnTo>
                  <a:lnTo>
                    <a:pt x="147066" y="29514"/>
                  </a:lnTo>
                  <a:lnTo>
                    <a:pt x="144018" y="26352"/>
                  </a:lnTo>
                  <a:lnTo>
                    <a:pt x="139992" y="24714"/>
                  </a:lnTo>
                  <a:lnTo>
                    <a:pt x="136550" y="22085"/>
                  </a:lnTo>
                  <a:lnTo>
                    <a:pt x="135343" y="27520"/>
                  </a:lnTo>
                  <a:lnTo>
                    <a:pt x="124472" y="27139"/>
                  </a:lnTo>
                  <a:lnTo>
                    <a:pt x="123228" y="32613"/>
                  </a:lnTo>
                  <a:lnTo>
                    <a:pt x="129374" y="33464"/>
                  </a:lnTo>
                  <a:lnTo>
                    <a:pt x="133083" y="38214"/>
                  </a:lnTo>
                  <a:lnTo>
                    <a:pt x="136321" y="43738"/>
                  </a:lnTo>
                  <a:lnTo>
                    <a:pt x="141058" y="46951"/>
                  </a:lnTo>
                  <a:lnTo>
                    <a:pt x="141427" y="39535"/>
                  </a:lnTo>
                  <a:lnTo>
                    <a:pt x="149186" y="42087"/>
                  </a:lnTo>
                  <a:lnTo>
                    <a:pt x="154609" y="41503"/>
                  </a:lnTo>
                  <a:lnTo>
                    <a:pt x="156489" y="47358"/>
                  </a:lnTo>
                  <a:lnTo>
                    <a:pt x="158699" y="52654"/>
                  </a:lnTo>
                  <a:lnTo>
                    <a:pt x="162077" y="56197"/>
                  </a:lnTo>
                  <a:lnTo>
                    <a:pt x="165887" y="46837"/>
                  </a:lnTo>
                  <a:lnTo>
                    <a:pt x="171132" y="53124"/>
                  </a:lnTo>
                  <a:lnTo>
                    <a:pt x="177952" y="63246"/>
                  </a:lnTo>
                  <a:lnTo>
                    <a:pt x="186512" y="65392"/>
                  </a:lnTo>
                  <a:close/>
                </a:path>
                <a:path w="7243445" h="120650">
                  <a:moveTo>
                    <a:pt x="722604" y="23177"/>
                  </a:moveTo>
                  <a:lnTo>
                    <a:pt x="720191" y="17627"/>
                  </a:lnTo>
                  <a:lnTo>
                    <a:pt x="716864" y="19519"/>
                  </a:lnTo>
                  <a:lnTo>
                    <a:pt x="716394" y="23228"/>
                  </a:lnTo>
                  <a:lnTo>
                    <a:pt x="722604" y="23177"/>
                  </a:lnTo>
                  <a:close/>
                </a:path>
                <a:path w="7243445" h="120650">
                  <a:moveTo>
                    <a:pt x="729272" y="25450"/>
                  </a:moveTo>
                  <a:lnTo>
                    <a:pt x="722604" y="23177"/>
                  </a:lnTo>
                  <a:lnTo>
                    <a:pt x="725322" y="31267"/>
                  </a:lnTo>
                  <a:lnTo>
                    <a:pt x="728865" y="30086"/>
                  </a:lnTo>
                  <a:lnTo>
                    <a:pt x="729272" y="25450"/>
                  </a:lnTo>
                  <a:close/>
                </a:path>
                <a:path w="7243445" h="120650">
                  <a:moveTo>
                    <a:pt x="755777" y="15379"/>
                  </a:moveTo>
                  <a:lnTo>
                    <a:pt x="753948" y="12839"/>
                  </a:lnTo>
                  <a:lnTo>
                    <a:pt x="752983" y="11430"/>
                  </a:lnTo>
                  <a:lnTo>
                    <a:pt x="748652" y="15392"/>
                  </a:lnTo>
                  <a:lnTo>
                    <a:pt x="750468" y="17932"/>
                  </a:lnTo>
                  <a:lnTo>
                    <a:pt x="751497" y="19177"/>
                  </a:lnTo>
                  <a:lnTo>
                    <a:pt x="755777" y="15379"/>
                  </a:lnTo>
                  <a:close/>
                </a:path>
                <a:path w="7243445" h="120650">
                  <a:moveTo>
                    <a:pt x="841324" y="16637"/>
                  </a:moveTo>
                  <a:lnTo>
                    <a:pt x="840701" y="8293"/>
                  </a:lnTo>
                  <a:lnTo>
                    <a:pt x="834275" y="5473"/>
                  </a:lnTo>
                  <a:lnTo>
                    <a:pt x="826998" y="7023"/>
                  </a:lnTo>
                  <a:lnTo>
                    <a:pt x="823823" y="11849"/>
                  </a:lnTo>
                  <a:lnTo>
                    <a:pt x="829513" y="11099"/>
                  </a:lnTo>
                  <a:lnTo>
                    <a:pt x="833094" y="13449"/>
                  </a:lnTo>
                  <a:lnTo>
                    <a:pt x="836409" y="16205"/>
                  </a:lnTo>
                  <a:lnTo>
                    <a:pt x="841324" y="16637"/>
                  </a:lnTo>
                  <a:close/>
                </a:path>
                <a:path w="7243445" h="120650">
                  <a:moveTo>
                    <a:pt x="960780" y="15875"/>
                  </a:moveTo>
                  <a:lnTo>
                    <a:pt x="955014" y="16471"/>
                  </a:lnTo>
                  <a:lnTo>
                    <a:pt x="953909" y="10464"/>
                  </a:lnTo>
                  <a:lnTo>
                    <a:pt x="953579" y="3403"/>
                  </a:lnTo>
                  <a:lnTo>
                    <a:pt x="950099" y="850"/>
                  </a:lnTo>
                  <a:lnTo>
                    <a:pt x="950226" y="20726"/>
                  </a:lnTo>
                  <a:lnTo>
                    <a:pt x="954392" y="20002"/>
                  </a:lnTo>
                  <a:lnTo>
                    <a:pt x="960234" y="21590"/>
                  </a:lnTo>
                  <a:lnTo>
                    <a:pt x="960780" y="15875"/>
                  </a:lnTo>
                  <a:close/>
                </a:path>
                <a:path w="7243445" h="120650">
                  <a:moveTo>
                    <a:pt x="1130160" y="800"/>
                  </a:moveTo>
                  <a:lnTo>
                    <a:pt x="1126032" y="1625"/>
                  </a:lnTo>
                  <a:lnTo>
                    <a:pt x="1120114" y="0"/>
                  </a:lnTo>
                  <a:lnTo>
                    <a:pt x="1119568" y="5715"/>
                  </a:lnTo>
                  <a:lnTo>
                    <a:pt x="1123734" y="5016"/>
                  </a:lnTo>
                  <a:lnTo>
                    <a:pt x="1129576" y="6642"/>
                  </a:lnTo>
                  <a:lnTo>
                    <a:pt x="1130160" y="800"/>
                  </a:lnTo>
                  <a:close/>
                </a:path>
                <a:path w="7243445" h="120650">
                  <a:moveTo>
                    <a:pt x="2541740" y="40335"/>
                  </a:moveTo>
                  <a:lnTo>
                    <a:pt x="2539949" y="37630"/>
                  </a:lnTo>
                  <a:lnTo>
                    <a:pt x="2538958" y="36245"/>
                  </a:lnTo>
                  <a:lnTo>
                    <a:pt x="2534412" y="40005"/>
                  </a:lnTo>
                  <a:lnTo>
                    <a:pt x="2536202" y="42608"/>
                  </a:lnTo>
                  <a:lnTo>
                    <a:pt x="2537206" y="43954"/>
                  </a:lnTo>
                  <a:lnTo>
                    <a:pt x="2541740" y="40335"/>
                  </a:lnTo>
                  <a:close/>
                </a:path>
                <a:path w="7243445" h="120650">
                  <a:moveTo>
                    <a:pt x="2565171" y="33337"/>
                  </a:moveTo>
                  <a:lnTo>
                    <a:pt x="2556319" y="32283"/>
                  </a:lnTo>
                  <a:lnTo>
                    <a:pt x="2550236" y="35572"/>
                  </a:lnTo>
                  <a:lnTo>
                    <a:pt x="2546972" y="42837"/>
                  </a:lnTo>
                  <a:lnTo>
                    <a:pt x="2552331" y="47193"/>
                  </a:lnTo>
                  <a:lnTo>
                    <a:pt x="2557602" y="45783"/>
                  </a:lnTo>
                  <a:lnTo>
                    <a:pt x="2562098" y="40525"/>
                  </a:lnTo>
                  <a:lnTo>
                    <a:pt x="2565171" y="33337"/>
                  </a:lnTo>
                  <a:close/>
                </a:path>
                <a:path w="7243445" h="120650">
                  <a:moveTo>
                    <a:pt x="2581300" y="36258"/>
                  </a:moveTo>
                  <a:lnTo>
                    <a:pt x="2579522" y="33667"/>
                  </a:lnTo>
                  <a:lnTo>
                    <a:pt x="2578582" y="32245"/>
                  </a:lnTo>
                  <a:lnTo>
                    <a:pt x="2574023" y="35864"/>
                  </a:lnTo>
                  <a:lnTo>
                    <a:pt x="2575814" y="38442"/>
                  </a:lnTo>
                  <a:lnTo>
                    <a:pt x="2576792" y="39865"/>
                  </a:lnTo>
                  <a:lnTo>
                    <a:pt x="2581300" y="36258"/>
                  </a:lnTo>
                  <a:close/>
                </a:path>
                <a:path w="7243445" h="120650">
                  <a:moveTo>
                    <a:pt x="2593759" y="38836"/>
                  </a:moveTo>
                  <a:lnTo>
                    <a:pt x="2589758" y="39204"/>
                  </a:lnTo>
                  <a:lnTo>
                    <a:pt x="2588310" y="31457"/>
                  </a:lnTo>
                  <a:lnTo>
                    <a:pt x="2586583" y="38671"/>
                  </a:lnTo>
                  <a:lnTo>
                    <a:pt x="2586494" y="43738"/>
                  </a:lnTo>
                  <a:lnTo>
                    <a:pt x="2592679" y="45199"/>
                  </a:lnTo>
                  <a:lnTo>
                    <a:pt x="2593759" y="38836"/>
                  </a:lnTo>
                  <a:close/>
                </a:path>
                <a:path w="7243445" h="120650">
                  <a:moveTo>
                    <a:pt x="2693974" y="51155"/>
                  </a:moveTo>
                  <a:lnTo>
                    <a:pt x="2692781" y="40284"/>
                  </a:lnTo>
                  <a:lnTo>
                    <a:pt x="2687345" y="36842"/>
                  </a:lnTo>
                  <a:lnTo>
                    <a:pt x="2680779" y="39204"/>
                  </a:lnTo>
                  <a:lnTo>
                    <a:pt x="2676156" y="45745"/>
                  </a:lnTo>
                  <a:lnTo>
                    <a:pt x="2681173" y="46342"/>
                  </a:lnTo>
                  <a:lnTo>
                    <a:pt x="2684488" y="49199"/>
                  </a:lnTo>
                  <a:lnTo>
                    <a:pt x="2688094" y="51676"/>
                  </a:lnTo>
                  <a:lnTo>
                    <a:pt x="2693974" y="51155"/>
                  </a:lnTo>
                  <a:close/>
                </a:path>
                <a:path w="7243445" h="120650">
                  <a:moveTo>
                    <a:pt x="2737256" y="42075"/>
                  </a:moveTo>
                  <a:lnTo>
                    <a:pt x="2730144" y="41910"/>
                  </a:lnTo>
                  <a:lnTo>
                    <a:pt x="2730081" y="45199"/>
                  </a:lnTo>
                  <a:lnTo>
                    <a:pt x="2729890" y="51955"/>
                  </a:lnTo>
                  <a:lnTo>
                    <a:pt x="2736989" y="52120"/>
                  </a:lnTo>
                  <a:lnTo>
                    <a:pt x="2737154" y="45364"/>
                  </a:lnTo>
                  <a:lnTo>
                    <a:pt x="2737256" y="42075"/>
                  </a:lnTo>
                  <a:close/>
                </a:path>
                <a:path w="7243445" h="120650">
                  <a:moveTo>
                    <a:pt x="2755214" y="42456"/>
                  </a:moveTo>
                  <a:lnTo>
                    <a:pt x="2749016" y="41008"/>
                  </a:lnTo>
                  <a:lnTo>
                    <a:pt x="2747949" y="47358"/>
                  </a:lnTo>
                  <a:lnTo>
                    <a:pt x="2751975" y="46913"/>
                  </a:lnTo>
                  <a:lnTo>
                    <a:pt x="2753334" y="54622"/>
                  </a:lnTo>
                  <a:lnTo>
                    <a:pt x="2755125" y="47523"/>
                  </a:lnTo>
                  <a:lnTo>
                    <a:pt x="2755214" y="42456"/>
                  </a:lnTo>
                  <a:close/>
                </a:path>
                <a:path w="7243445" h="120650">
                  <a:moveTo>
                    <a:pt x="2780360" y="43027"/>
                  </a:moveTo>
                  <a:lnTo>
                    <a:pt x="2776245" y="39751"/>
                  </a:lnTo>
                  <a:lnTo>
                    <a:pt x="2769387" y="37172"/>
                  </a:lnTo>
                  <a:lnTo>
                    <a:pt x="2762631" y="37414"/>
                  </a:lnTo>
                  <a:lnTo>
                    <a:pt x="2758846" y="42545"/>
                  </a:lnTo>
                  <a:lnTo>
                    <a:pt x="2764701" y="47256"/>
                  </a:lnTo>
                  <a:lnTo>
                    <a:pt x="2770289" y="50482"/>
                  </a:lnTo>
                  <a:lnTo>
                    <a:pt x="2775534" y="49860"/>
                  </a:lnTo>
                  <a:lnTo>
                    <a:pt x="2780360" y="43027"/>
                  </a:lnTo>
                  <a:close/>
                </a:path>
                <a:path w="7243445" h="120650">
                  <a:moveTo>
                    <a:pt x="2870047" y="45034"/>
                  </a:moveTo>
                  <a:lnTo>
                    <a:pt x="2864624" y="43535"/>
                  </a:lnTo>
                  <a:lnTo>
                    <a:pt x="2858465" y="40043"/>
                  </a:lnTo>
                  <a:lnTo>
                    <a:pt x="2852724" y="38925"/>
                  </a:lnTo>
                  <a:lnTo>
                    <a:pt x="2848546" y="44564"/>
                  </a:lnTo>
                  <a:lnTo>
                    <a:pt x="2842463" y="46316"/>
                  </a:lnTo>
                  <a:lnTo>
                    <a:pt x="2835046" y="49326"/>
                  </a:lnTo>
                  <a:lnTo>
                    <a:pt x="2828099" y="49796"/>
                  </a:lnTo>
                  <a:lnTo>
                    <a:pt x="2823438" y="43992"/>
                  </a:lnTo>
                  <a:lnTo>
                    <a:pt x="2823362" y="40982"/>
                  </a:lnTo>
                  <a:lnTo>
                    <a:pt x="2823095" y="38201"/>
                  </a:lnTo>
                  <a:lnTo>
                    <a:pt x="2819984" y="39065"/>
                  </a:lnTo>
                  <a:lnTo>
                    <a:pt x="2819692" y="47205"/>
                  </a:lnTo>
                  <a:lnTo>
                    <a:pt x="2810002" y="41452"/>
                  </a:lnTo>
                  <a:lnTo>
                    <a:pt x="2808948" y="48704"/>
                  </a:lnTo>
                  <a:lnTo>
                    <a:pt x="2813850" y="51498"/>
                  </a:lnTo>
                  <a:lnTo>
                    <a:pt x="2819793" y="51943"/>
                  </a:lnTo>
                  <a:lnTo>
                    <a:pt x="2825661" y="52146"/>
                  </a:lnTo>
                  <a:lnTo>
                    <a:pt x="2830372" y="54190"/>
                  </a:lnTo>
                  <a:lnTo>
                    <a:pt x="2832138" y="55854"/>
                  </a:lnTo>
                  <a:lnTo>
                    <a:pt x="2829318" y="65722"/>
                  </a:lnTo>
                  <a:lnTo>
                    <a:pt x="2833674" y="64185"/>
                  </a:lnTo>
                  <a:lnTo>
                    <a:pt x="2836481" y="59220"/>
                  </a:lnTo>
                  <a:lnTo>
                    <a:pt x="2842387" y="58839"/>
                  </a:lnTo>
                  <a:lnTo>
                    <a:pt x="2849359" y="60020"/>
                  </a:lnTo>
                  <a:lnTo>
                    <a:pt x="2855328" y="59778"/>
                  </a:lnTo>
                  <a:lnTo>
                    <a:pt x="2861970" y="60426"/>
                  </a:lnTo>
                  <a:lnTo>
                    <a:pt x="2865729" y="56845"/>
                  </a:lnTo>
                  <a:lnTo>
                    <a:pt x="2867964" y="51028"/>
                  </a:lnTo>
                  <a:lnTo>
                    <a:pt x="2870047" y="45034"/>
                  </a:lnTo>
                  <a:close/>
                </a:path>
                <a:path w="7243445" h="120650">
                  <a:moveTo>
                    <a:pt x="2891637" y="45504"/>
                  </a:moveTo>
                  <a:lnTo>
                    <a:pt x="2880880" y="45275"/>
                  </a:lnTo>
                  <a:lnTo>
                    <a:pt x="2880474" y="60350"/>
                  </a:lnTo>
                  <a:lnTo>
                    <a:pt x="2885694" y="60198"/>
                  </a:lnTo>
                  <a:lnTo>
                    <a:pt x="2888157" y="56019"/>
                  </a:lnTo>
                  <a:lnTo>
                    <a:pt x="2889567" y="50304"/>
                  </a:lnTo>
                  <a:lnTo>
                    <a:pt x="2891637" y="45504"/>
                  </a:lnTo>
                  <a:close/>
                </a:path>
                <a:path w="7243445" h="120650">
                  <a:moveTo>
                    <a:pt x="2970873" y="42545"/>
                  </a:moveTo>
                  <a:lnTo>
                    <a:pt x="2962325" y="37401"/>
                  </a:lnTo>
                  <a:lnTo>
                    <a:pt x="2953245" y="39217"/>
                  </a:lnTo>
                  <a:lnTo>
                    <a:pt x="2946527" y="47523"/>
                  </a:lnTo>
                  <a:lnTo>
                    <a:pt x="2945053" y="61823"/>
                  </a:lnTo>
                  <a:lnTo>
                    <a:pt x="2954083" y="60744"/>
                  </a:lnTo>
                  <a:lnTo>
                    <a:pt x="2961182" y="56832"/>
                  </a:lnTo>
                  <a:lnTo>
                    <a:pt x="2966656" y="50609"/>
                  </a:lnTo>
                  <a:lnTo>
                    <a:pt x="2970873" y="42545"/>
                  </a:lnTo>
                  <a:close/>
                </a:path>
                <a:path w="7243445" h="120650">
                  <a:moveTo>
                    <a:pt x="2981642" y="42824"/>
                  </a:moveTo>
                  <a:lnTo>
                    <a:pt x="2978797" y="43751"/>
                  </a:lnTo>
                  <a:lnTo>
                    <a:pt x="2974543" y="42710"/>
                  </a:lnTo>
                  <a:lnTo>
                    <a:pt x="2974327" y="47498"/>
                  </a:lnTo>
                  <a:lnTo>
                    <a:pt x="2977134" y="46418"/>
                  </a:lnTo>
                  <a:lnTo>
                    <a:pt x="2981401" y="47612"/>
                  </a:lnTo>
                  <a:lnTo>
                    <a:pt x="2981642" y="42824"/>
                  </a:lnTo>
                  <a:close/>
                </a:path>
                <a:path w="7243445" h="120650">
                  <a:moveTo>
                    <a:pt x="2992831" y="28079"/>
                  </a:moveTo>
                  <a:lnTo>
                    <a:pt x="2990075" y="29070"/>
                  </a:lnTo>
                  <a:lnTo>
                    <a:pt x="2985693" y="28028"/>
                  </a:lnTo>
                  <a:lnTo>
                    <a:pt x="2985516" y="32804"/>
                  </a:lnTo>
                  <a:lnTo>
                    <a:pt x="2988360" y="31788"/>
                  </a:lnTo>
                  <a:lnTo>
                    <a:pt x="2992653" y="32829"/>
                  </a:lnTo>
                  <a:lnTo>
                    <a:pt x="2992831" y="28079"/>
                  </a:lnTo>
                  <a:close/>
                </a:path>
                <a:path w="7243445" h="120650">
                  <a:moveTo>
                    <a:pt x="3035795" y="39166"/>
                  </a:moveTo>
                  <a:lnTo>
                    <a:pt x="3026092" y="35204"/>
                  </a:lnTo>
                  <a:lnTo>
                    <a:pt x="3014243" y="33261"/>
                  </a:lnTo>
                  <a:lnTo>
                    <a:pt x="3003245" y="35280"/>
                  </a:lnTo>
                  <a:lnTo>
                    <a:pt x="2996031" y="43205"/>
                  </a:lnTo>
                  <a:lnTo>
                    <a:pt x="3003981" y="44881"/>
                  </a:lnTo>
                  <a:lnTo>
                    <a:pt x="3008604" y="45491"/>
                  </a:lnTo>
                  <a:lnTo>
                    <a:pt x="3013252" y="45110"/>
                  </a:lnTo>
                  <a:lnTo>
                    <a:pt x="3021266" y="43840"/>
                  </a:lnTo>
                  <a:lnTo>
                    <a:pt x="3025889" y="50419"/>
                  </a:lnTo>
                  <a:lnTo>
                    <a:pt x="3034525" y="50660"/>
                  </a:lnTo>
                  <a:lnTo>
                    <a:pt x="3035795" y="39166"/>
                  </a:lnTo>
                  <a:close/>
                </a:path>
                <a:path w="7243445" h="120650">
                  <a:moveTo>
                    <a:pt x="3057588" y="34658"/>
                  </a:moveTo>
                  <a:lnTo>
                    <a:pt x="3051365" y="34277"/>
                  </a:lnTo>
                  <a:lnTo>
                    <a:pt x="3048266" y="38277"/>
                  </a:lnTo>
                  <a:lnTo>
                    <a:pt x="3046476" y="44462"/>
                  </a:lnTo>
                  <a:lnTo>
                    <a:pt x="3052699" y="44792"/>
                  </a:lnTo>
                  <a:lnTo>
                    <a:pt x="3055836" y="40843"/>
                  </a:lnTo>
                  <a:lnTo>
                    <a:pt x="3057588" y="34658"/>
                  </a:lnTo>
                  <a:close/>
                </a:path>
                <a:path w="7243445" h="120650">
                  <a:moveTo>
                    <a:pt x="3068180" y="39966"/>
                  </a:moveTo>
                  <a:lnTo>
                    <a:pt x="3061932" y="38506"/>
                  </a:lnTo>
                  <a:lnTo>
                    <a:pt x="3060916" y="44831"/>
                  </a:lnTo>
                  <a:lnTo>
                    <a:pt x="3064929" y="44335"/>
                  </a:lnTo>
                  <a:lnTo>
                    <a:pt x="3066300" y="52120"/>
                  </a:lnTo>
                  <a:lnTo>
                    <a:pt x="3068104" y="45008"/>
                  </a:lnTo>
                  <a:lnTo>
                    <a:pt x="3068180" y="39966"/>
                  </a:lnTo>
                  <a:close/>
                </a:path>
                <a:path w="7243445" h="120650">
                  <a:moveTo>
                    <a:pt x="3106089" y="43522"/>
                  </a:moveTo>
                  <a:lnTo>
                    <a:pt x="3104286" y="40906"/>
                  </a:lnTo>
                  <a:lnTo>
                    <a:pt x="3103346" y="39458"/>
                  </a:lnTo>
                  <a:lnTo>
                    <a:pt x="3098749" y="43243"/>
                  </a:lnTo>
                  <a:lnTo>
                    <a:pt x="3100540" y="45859"/>
                  </a:lnTo>
                  <a:lnTo>
                    <a:pt x="3101454" y="47129"/>
                  </a:lnTo>
                  <a:lnTo>
                    <a:pt x="3106089" y="43522"/>
                  </a:lnTo>
                  <a:close/>
                </a:path>
                <a:path w="7243445" h="120650">
                  <a:moveTo>
                    <a:pt x="3118243" y="56210"/>
                  </a:moveTo>
                  <a:lnTo>
                    <a:pt x="3115729" y="51130"/>
                  </a:lnTo>
                  <a:lnTo>
                    <a:pt x="3109811" y="50457"/>
                  </a:lnTo>
                  <a:lnTo>
                    <a:pt x="3102749" y="51269"/>
                  </a:lnTo>
                  <a:lnTo>
                    <a:pt x="3096793" y="50622"/>
                  </a:lnTo>
                  <a:lnTo>
                    <a:pt x="3096056" y="40640"/>
                  </a:lnTo>
                  <a:lnTo>
                    <a:pt x="3091230" y="36220"/>
                  </a:lnTo>
                  <a:lnTo>
                    <a:pt x="3085630" y="37693"/>
                  </a:lnTo>
                  <a:lnTo>
                    <a:pt x="3082493" y="45402"/>
                  </a:lnTo>
                  <a:lnTo>
                    <a:pt x="3088678" y="43675"/>
                  </a:lnTo>
                  <a:lnTo>
                    <a:pt x="3089224" y="49415"/>
                  </a:lnTo>
                  <a:lnTo>
                    <a:pt x="3089440" y="55486"/>
                  </a:lnTo>
                  <a:lnTo>
                    <a:pt x="3118243" y="56210"/>
                  </a:lnTo>
                  <a:close/>
                </a:path>
                <a:path w="7243445" h="120650">
                  <a:moveTo>
                    <a:pt x="3127210" y="53276"/>
                  </a:moveTo>
                  <a:lnTo>
                    <a:pt x="3121660" y="50241"/>
                  </a:lnTo>
                  <a:lnTo>
                    <a:pt x="3121850" y="56311"/>
                  </a:lnTo>
                  <a:lnTo>
                    <a:pt x="3127210" y="53276"/>
                  </a:lnTo>
                  <a:close/>
                </a:path>
                <a:path w="7243445" h="120650">
                  <a:moveTo>
                    <a:pt x="3128594" y="71412"/>
                  </a:moveTo>
                  <a:lnTo>
                    <a:pt x="3117088" y="68516"/>
                  </a:lnTo>
                  <a:lnTo>
                    <a:pt x="3082061" y="60312"/>
                  </a:lnTo>
                  <a:lnTo>
                    <a:pt x="3082925" y="56324"/>
                  </a:lnTo>
                  <a:lnTo>
                    <a:pt x="3085846" y="55410"/>
                  </a:lnTo>
                  <a:lnTo>
                    <a:pt x="3085985" y="50355"/>
                  </a:lnTo>
                  <a:lnTo>
                    <a:pt x="3078048" y="54292"/>
                  </a:lnTo>
                  <a:lnTo>
                    <a:pt x="3070364" y="58597"/>
                  </a:lnTo>
                  <a:lnTo>
                    <a:pt x="3062274" y="62344"/>
                  </a:lnTo>
                  <a:lnTo>
                    <a:pt x="3053143" y="64604"/>
                  </a:lnTo>
                  <a:lnTo>
                    <a:pt x="3035401" y="59347"/>
                  </a:lnTo>
                  <a:lnTo>
                    <a:pt x="3016859" y="57264"/>
                  </a:lnTo>
                  <a:lnTo>
                    <a:pt x="2999422" y="55905"/>
                  </a:lnTo>
                  <a:lnTo>
                    <a:pt x="2984970" y="52832"/>
                  </a:lnTo>
                  <a:lnTo>
                    <a:pt x="2986303" y="61912"/>
                  </a:lnTo>
                  <a:lnTo>
                    <a:pt x="2993148" y="63792"/>
                  </a:lnTo>
                  <a:lnTo>
                    <a:pt x="3002140" y="62852"/>
                  </a:lnTo>
                  <a:lnTo>
                    <a:pt x="3009938" y="63487"/>
                  </a:lnTo>
                  <a:lnTo>
                    <a:pt x="3014522" y="67094"/>
                  </a:lnTo>
                  <a:lnTo>
                    <a:pt x="3026689" y="70358"/>
                  </a:lnTo>
                  <a:lnTo>
                    <a:pt x="3031274" y="73952"/>
                  </a:lnTo>
                  <a:lnTo>
                    <a:pt x="3033001" y="67767"/>
                  </a:lnTo>
                  <a:lnTo>
                    <a:pt x="3036125" y="63728"/>
                  </a:lnTo>
                  <a:lnTo>
                    <a:pt x="3042335" y="64312"/>
                  </a:lnTo>
                  <a:lnTo>
                    <a:pt x="3044533" y="69761"/>
                  </a:lnTo>
                  <a:lnTo>
                    <a:pt x="3057868" y="69113"/>
                  </a:lnTo>
                  <a:lnTo>
                    <a:pt x="3060090" y="74688"/>
                  </a:lnTo>
                  <a:lnTo>
                    <a:pt x="3068993" y="70421"/>
                  </a:lnTo>
                  <a:lnTo>
                    <a:pt x="3077591" y="75780"/>
                  </a:lnTo>
                  <a:lnTo>
                    <a:pt x="3086443" y="80835"/>
                  </a:lnTo>
                  <a:lnTo>
                    <a:pt x="3096082" y="75641"/>
                  </a:lnTo>
                  <a:lnTo>
                    <a:pt x="3098749" y="80187"/>
                  </a:lnTo>
                  <a:lnTo>
                    <a:pt x="3099625" y="87020"/>
                  </a:lnTo>
                  <a:lnTo>
                    <a:pt x="3099130" y="95631"/>
                  </a:lnTo>
                  <a:lnTo>
                    <a:pt x="3105340" y="93548"/>
                  </a:lnTo>
                  <a:lnTo>
                    <a:pt x="3108121" y="93383"/>
                  </a:lnTo>
                  <a:lnTo>
                    <a:pt x="3109976" y="95656"/>
                  </a:lnTo>
                  <a:lnTo>
                    <a:pt x="3113392" y="100939"/>
                  </a:lnTo>
                  <a:lnTo>
                    <a:pt x="3116821" y="92138"/>
                  </a:lnTo>
                  <a:lnTo>
                    <a:pt x="3120847" y="91147"/>
                  </a:lnTo>
                  <a:lnTo>
                    <a:pt x="3120123" y="85648"/>
                  </a:lnTo>
                  <a:lnTo>
                    <a:pt x="3113773" y="87693"/>
                  </a:lnTo>
                  <a:lnTo>
                    <a:pt x="3113938" y="81026"/>
                  </a:lnTo>
                  <a:lnTo>
                    <a:pt x="3116872" y="80111"/>
                  </a:lnTo>
                  <a:lnTo>
                    <a:pt x="3117659" y="76161"/>
                  </a:lnTo>
                  <a:lnTo>
                    <a:pt x="3121266" y="76263"/>
                  </a:lnTo>
                  <a:lnTo>
                    <a:pt x="3125419" y="77228"/>
                  </a:lnTo>
                  <a:lnTo>
                    <a:pt x="3127730" y="75260"/>
                  </a:lnTo>
                  <a:lnTo>
                    <a:pt x="3128594" y="71412"/>
                  </a:lnTo>
                  <a:close/>
                </a:path>
                <a:path w="7243445" h="120650">
                  <a:moveTo>
                    <a:pt x="3251377" y="64617"/>
                  </a:moveTo>
                  <a:lnTo>
                    <a:pt x="3249320" y="64160"/>
                  </a:lnTo>
                  <a:lnTo>
                    <a:pt x="3245053" y="63220"/>
                  </a:lnTo>
                  <a:lnTo>
                    <a:pt x="3243503" y="61823"/>
                  </a:lnTo>
                  <a:lnTo>
                    <a:pt x="3239973" y="58623"/>
                  </a:lnTo>
                  <a:lnTo>
                    <a:pt x="3236366" y="55372"/>
                  </a:lnTo>
                  <a:lnTo>
                    <a:pt x="3230092" y="54025"/>
                  </a:lnTo>
                  <a:lnTo>
                    <a:pt x="3224199" y="53213"/>
                  </a:lnTo>
                  <a:lnTo>
                    <a:pt x="3220453" y="55524"/>
                  </a:lnTo>
                  <a:lnTo>
                    <a:pt x="3216986" y="58242"/>
                  </a:lnTo>
                  <a:lnTo>
                    <a:pt x="3211944" y="58623"/>
                  </a:lnTo>
                  <a:lnTo>
                    <a:pt x="3210788" y="57492"/>
                  </a:lnTo>
                  <a:lnTo>
                    <a:pt x="3209125" y="55854"/>
                  </a:lnTo>
                  <a:lnTo>
                    <a:pt x="3208109" y="54940"/>
                  </a:lnTo>
                  <a:lnTo>
                    <a:pt x="3206204" y="53213"/>
                  </a:lnTo>
                  <a:lnTo>
                    <a:pt x="3201238" y="53289"/>
                  </a:lnTo>
                  <a:lnTo>
                    <a:pt x="3192830" y="54940"/>
                  </a:lnTo>
                  <a:lnTo>
                    <a:pt x="3187446" y="54800"/>
                  </a:lnTo>
                  <a:lnTo>
                    <a:pt x="3181756" y="53733"/>
                  </a:lnTo>
                  <a:lnTo>
                    <a:pt x="3172396" y="52565"/>
                  </a:lnTo>
                  <a:lnTo>
                    <a:pt x="3169894" y="55130"/>
                  </a:lnTo>
                  <a:lnTo>
                    <a:pt x="3169894" y="66281"/>
                  </a:lnTo>
                  <a:lnTo>
                    <a:pt x="3167773" y="71285"/>
                  </a:lnTo>
                  <a:lnTo>
                    <a:pt x="3161207" y="67348"/>
                  </a:lnTo>
                  <a:lnTo>
                    <a:pt x="3167291" y="62153"/>
                  </a:lnTo>
                  <a:lnTo>
                    <a:pt x="3167684" y="61823"/>
                  </a:lnTo>
                  <a:lnTo>
                    <a:pt x="3169894" y="66281"/>
                  </a:lnTo>
                  <a:lnTo>
                    <a:pt x="3169894" y="55130"/>
                  </a:lnTo>
                  <a:lnTo>
                    <a:pt x="3167583" y="57492"/>
                  </a:lnTo>
                  <a:lnTo>
                    <a:pt x="3159023" y="57238"/>
                  </a:lnTo>
                  <a:lnTo>
                    <a:pt x="3154121" y="62153"/>
                  </a:lnTo>
                  <a:lnTo>
                    <a:pt x="3153448" y="59156"/>
                  </a:lnTo>
                  <a:lnTo>
                    <a:pt x="3152737" y="55981"/>
                  </a:lnTo>
                  <a:lnTo>
                    <a:pt x="3149803" y="51777"/>
                  </a:lnTo>
                  <a:lnTo>
                    <a:pt x="3143631" y="51828"/>
                  </a:lnTo>
                  <a:lnTo>
                    <a:pt x="3141332" y="62788"/>
                  </a:lnTo>
                  <a:lnTo>
                    <a:pt x="3150260" y="59156"/>
                  </a:lnTo>
                  <a:lnTo>
                    <a:pt x="3150400" y="67081"/>
                  </a:lnTo>
                  <a:lnTo>
                    <a:pt x="3143834" y="71247"/>
                  </a:lnTo>
                  <a:lnTo>
                    <a:pt x="3142932" y="76822"/>
                  </a:lnTo>
                  <a:lnTo>
                    <a:pt x="3148063" y="76454"/>
                  </a:lnTo>
                  <a:lnTo>
                    <a:pt x="3153181" y="76327"/>
                  </a:lnTo>
                  <a:lnTo>
                    <a:pt x="3153575" y="82054"/>
                  </a:lnTo>
                  <a:lnTo>
                    <a:pt x="3162020" y="80492"/>
                  </a:lnTo>
                  <a:lnTo>
                    <a:pt x="3167608" y="80378"/>
                  </a:lnTo>
                  <a:lnTo>
                    <a:pt x="3172460" y="82511"/>
                  </a:lnTo>
                  <a:lnTo>
                    <a:pt x="3178670" y="87757"/>
                  </a:lnTo>
                  <a:lnTo>
                    <a:pt x="3181159" y="82296"/>
                  </a:lnTo>
                  <a:lnTo>
                    <a:pt x="3194431" y="83578"/>
                  </a:lnTo>
                  <a:lnTo>
                    <a:pt x="3195028" y="82296"/>
                  </a:lnTo>
                  <a:lnTo>
                    <a:pt x="3195929" y="80378"/>
                  </a:lnTo>
                  <a:lnTo>
                    <a:pt x="3196945" y="78193"/>
                  </a:lnTo>
                  <a:lnTo>
                    <a:pt x="3193859" y="76327"/>
                  </a:lnTo>
                  <a:lnTo>
                    <a:pt x="3192005" y="75209"/>
                  </a:lnTo>
                  <a:lnTo>
                    <a:pt x="3186633" y="75031"/>
                  </a:lnTo>
                  <a:lnTo>
                    <a:pt x="3181096" y="73812"/>
                  </a:lnTo>
                  <a:lnTo>
                    <a:pt x="3178835" y="71285"/>
                  </a:lnTo>
                  <a:lnTo>
                    <a:pt x="3175647" y="67703"/>
                  </a:lnTo>
                  <a:lnTo>
                    <a:pt x="3187217" y="66205"/>
                  </a:lnTo>
                  <a:lnTo>
                    <a:pt x="3202952" y="68300"/>
                  </a:lnTo>
                  <a:lnTo>
                    <a:pt x="3219462" y="69227"/>
                  </a:lnTo>
                  <a:lnTo>
                    <a:pt x="3227768" y="66205"/>
                  </a:lnTo>
                  <a:lnTo>
                    <a:pt x="3233382" y="64160"/>
                  </a:lnTo>
                  <a:lnTo>
                    <a:pt x="3235591" y="68783"/>
                  </a:lnTo>
                  <a:lnTo>
                    <a:pt x="3242195" y="70472"/>
                  </a:lnTo>
                  <a:lnTo>
                    <a:pt x="3248888" y="69113"/>
                  </a:lnTo>
                  <a:lnTo>
                    <a:pt x="3251377" y="64617"/>
                  </a:lnTo>
                  <a:close/>
                </a:path>
                <a:path w="7243445" h="120650">
                  <a:moveTo>
                    <a:pt x="3288449" y="30543"/>
                  </a:moveTo>
                  <a:lnTo>
                    <a:pt x="3281515" y="32753"/>
                  </a:lnTo>
                  <a:lnTo>
                    <a:pt x="3281883" y="37426"/>
                  </a:lnTo>
                  <a:lnTo>
                    <a:pt x="3285540" y="38658"/>
                  </a:lnTo>
                  <a:lnTo>
                    <a:pt x="3288449" y="30543"/>
                  </a:lnTo>
                  <a:close/>
                </a:path>
                <a:path w="7243445" h="120650">
                  <a:moveTo>
                    <a:pt x="3333178" y="44234"/>
                  </a:moveTo>
                  <a:lnTo>
                    <a:pt x="3331311" y="41617"/>
                  </a:lnTo>
                  <a:lnTo>
                    <a:pt x="3330410" y="40297"/>
                  </a:lnTo>
                  <a:lnTo>
                    <a:pt x="3325838" y="43878"/>
                  </a:lnTo>
                  <a:lnTo>
                    <a:pt x="3327616" y="46583"/>
                  </a:lnTo>
                  <a:lnTo>
                    <a:pt x="3328581" y="48031"/>
                  </a:lnTo>
                  <a:lnTo>
                    <a:pt x="3333178" y="44234"/>
                  </a:lnTo>
                  <a:close/>
                </a:path>
                <a:path w="7243445" h="120650">
                  <a:moveTo>
                    <a:pt x="3362020" y="44958"/>
                  </a:moveTo>
                  <a:lnTo>
                    <a:pt x="3360204" y="42341"/>
                  </a:lnTo>
                  <a:lnTo>
                    <a:pt x="3359226" y="41008"/>
                  </a:lnTo>
                  <a:lnTo>
                    <a:pt x="3354679" y="44615"/>
                  </a:lnTo>
                  <a:lnTo>
                    <a:pt x="3356445" y="47320"/>
                  </a:lnTo>
                  <a:lnTo>
                    <a:pt x="3357384" y="48780"/>
                  </a:lnTo>
                  <a:lnTo>
                    <a:pt x="3362020" y="44958"/>
                  </a:lnTo>
                  <a:close/>
                </a:path>
                <a:path w="7243445" h="120650">
                  <a:moveTo>
                    <a:pt x="3379025" y="36957"/>
                  </a:moveTo>
                  <a:lnTo>
                    <a:pt x="3375558" y="32004"/>
                  </a:lnTo>
                  <a:lnTo>
                    <a:pt x="3367697" y="32575"/>
                  </a:lnTo>
                  <a:lnTo>
                    <a:pt x="3367646" y="39865"/>
                  </a:lnTo>
                  <a:lnTo>
                    <a:pt x="3370592" y="43230"/>
                  </a:lnTo>
                  <a:lnTo>
                    <a:pt x="3374682" y="45110"/>
                  </a:lnTo>
                  <a:lnTo>
                    <a:pt x="3378060" y="47879"/>
                  </a:lnTo>
                  <a:lnTo>
                    <a:pt x="3379025" y="36957"/>
                  </a:lnTo>
                  <a:close/>
                </a:path>
                <a:path w="7243445" h="120650">
                  <a:moveTo>
                    <a:pt x="3442766" y="54546"/>
                  </a:moveTo>
                  <a:lnTo>
                    <a:pt x="3439934" y="55486"/>
                  </a:lnTo>
                  <a:lnTo>
                    <a:pt x="3435667" y="54444"/>
                  </a:lnTo>
                  <a:lnTo>
                    <a:pt x="3435375" y="59232"/>
                  </a:lnTo>
                  <a:lnTo>
                    <a:pt x="3438220" y="58166"/>
                  </a:lnTo>
                  <a:lnTo>
                    <a:pt x="3442512" y="59359"/>
                  </a:lnTo>
                  <a:lnTo>
                    <a:pt x="3442766" y="54546"/>
                  </a:lnTo>
                  <a:close/>
                </a:path>
                <a:path w="7243445" h="120650">
                  <a:moveTo>
                    <a:pt x="3471405" y="60147"/>
                  </a:moveTo>
                  <a:lnTo>
                    <a:pt x="3466223" y="56045"/>
                  </a:lnTo>
                  <a:lnTo>
                    <a:pt x="3459073" y="54698"/>
                  </a:lnTo>
                  <a:lnTo>
                    <a:pt x="3452660" y="57213"/>
                  </a:lnTo>
                  <a:lnTo>
                    <a:pt x="3449701" y="64655"/>
                  </a:lnTo>
                  <a:lnTo>
                    <a:pt x="3455670" y="64363"/>
                  </a:lnTo>
                  <a:lnTo>
                    <a:pt x="3462667" y="65506"/>
                  </a:lnTo>
                  <a:lnTo>
                    <a:pt x="3468598" y="65112"/>
                  </a:lnTo>
                  <a:lnTo>
                    <a:pt x="3471405" y="60147"/>
                  </a:lnTo>
                  <a:close/>
                </a:path>
                <a:path w="7243445" h="120650">
                  <a:moveTo>
                    <a:pt x="3569449" y="47790"/>
                  </a:moveTo>
                  <a:lnTo>
                    <a:pt x="3561080" y="46532"/>
                  </a:lnTo>
                  <a:lnTo>
                    <a:pt x="3554184" y="40246"/>
                  </a:lnTo>
                  <a:lnTo>
                    <a:pt x="3547745" y="36309"/>
                  </a:lnTo>
                  <a:lnTo>
                    <a:pt x="3540722" y="42113"/>
                  </a:lnTo>
                  <a:lnTo>
                    <a:pt x="3542690" y="42164"/>
                  </a:lnTo>
                  <a:lnTo>
                    <a:pt x="3544659" y="46189"/>
                  </a:lnTo>
                  <a:lnTo>
                    <a:pt x="3540582" y="47028"/>
                  </a:lnTo>
                  <a:lnTo>
                    <a:pt x="3534867" y="46494"/>
                  </a:lnTo>
                  <a:lnTo>
                    <a:pt x="3538093" y="34328"/>
                  </a:lnTo>
                  <a:lnTo>
                    <a:pt x="3530028" y="36753"/>
                  </a:lnTo>
                  <a:lnTo>
                    <a:pt x="3523196" y="37884"/>
                  </a:lnTo>
                  <a:lnTo>
                    <a:pt x="3531819" y="45021"/>
                  </a:lnTo>
                  <a:lnTo>
                    <a:pt x="3526104" y="46647"/>
                  </a:lnTo>
                  <a:lnTo>
                    <a:pt x="3516338" y="47383"/>
                  </a:lnTo>
                  <a:lnTo>
                    <a:pt x="3509797" y="43878"/>
                  </a:lnTo>
                  <a:lnTo>
                    <a:pt x="3504260" y="39065"/>
                  </a:lnTo>
                  <a:lnTo>
                    <a:pt x="3497478" y="35902"/>
                  </a:lnTo>
                  <a:lnTo>
                    <a:pt x="3500158" y="48044"/>
                  </a:lnTo>
                  <a:lnTo>
                    <a:pt x="3509302" y="51765"/>
                  </a:lnTo>
                  <a:lnTo>
                    <a:pt x="3520516" y="52781"/>
                  </a:lnTo>
                  <a:lnTo>
                    <a:pt x="3529419" y="56832"/>
                  </a:lnTo>
                  <a:lnTo>
                    <a:pt x="3537966" y="56464"/>
                  </a:lnTo>
                  <a:lnTo>
                    <a:pt x="3545255" y="57721"/>
                  </a:lnTo>
                  <a:lnTo>
                    <a:pt x="3551821" y="59956"/>
                  </a:lnTo>
                  <a:lnTo>
                    <a:pt x="3558184" y="62458"/>
                  </a:lnTo>
                  <a:lnTo>
                    <a:pt x="3557955" y="54356"/>
                  </a:lnTo>
                  <a:lnTo>
                    <a:pt x="3562324" y="52946"/>
                  </a:lnTo>
                  <a:lnTo>
                    <a:pt x="3567442" y="52641"/>
                  </a:lnTo>
                  <a:lnTo>
                    <a:pt x="3569449" y="47790"/>
                  </a:lnTo>
                  <a:close/>
                </a:path>
                <a:path w="7243445" h="120650">
                  <a:moveTo>
                    <a:pt x="3582098" y="50673"/>
                  </a:moveTo>
                  <a:lnTo>
                    <a:pt x="3580333" y="48069"/>
                  </a:lnTo>
                  <a:lnTo>
                    <a:pt x="3579342" y="46748"/>
                  </a:lnTo>
                  <a:lnTo>
                    <a:pt x="3574758" y="50330"/>
                  </a:lnTo>
                  <a:lnTo>
                    <a:pt x="3576536" y="53035"/>
                  </a:lnTo>
                  <a:lnTo>
                    <a:pt x="3577488" y="54483"/>
                  </a:lnTo>
                  <a:lnTo>
                    <a:pt x="3582098" y="50673"/>
                  </a:lnTo>
                  <a:close/>
                </a:path>
                <a:path w="7243445" h="120650">
                  <a:moveTo>
                    <a:pt x="3623691" y="49212"/>
                  </a:moveTo>
                  <a:lnTo>
                    <a:pt x="3618636" y="49618"/>
                  </a:lnTo>
                  <a:lnTo>
                    <a:pt x="3615144" y="52324"/>
                  </a:lnTo>
                  <a:lnTo>
                    <a:pt x="3611359" y="54622"/>
                  </a:lnTo>
                  <a:lnTo>
                    <a:pt x="3605441" y="53809"/>
                  </a:lnTo>
                  <a:lnTo>
                    <a:pt x="3605352" y="50711"/>
                  </a:lnTo>
                  <a:lnTo>
                    <a:pt x="3605111" y="47904"/>
                  </a:lnTo>
                  <a:lnTo>
                    <a:pt x="3601999" y="48653"/>
                  </a:lnTo>
                  <a:lnTo>
                    <a:pt x="3602444" y="57061"/>
                  </a:lnTo>
                  <a:lnTo>
                    <a:pt x="3604831" y="61607"/>
                  </a:lnTo>
                  <a:lnTo>
                    <a:pt x="3608425" y="62255"/>
                  </a:lnTo>
                  <a:lnTo>
                    <a:pt x="3612502" y="59029"/>
                  </a:lnTo>
                  <a:lnTo>
                    <a:pt x="3611207" y="67081"/>
                  </a:lnTo>
                  <a:lnTo>
                    <a:pt x="3617010" y="72453"/>
                  </a:lnTo>
                  <a:lnTo>
                    <a:pt x="3619639" y="64071"/>
                  </a:lnTo>
                  <a:lnTo>
                    <a:pt x="3616147" y="61493"/>
                  </a:lnTo>
                  <a:lnTo>
                    <a:pt x="3618420" y="58242"/>
                  </a:lnTo>
                  <a:lnTo>
                    <a:pt x="3622332" y="54190"/>
                  </a:lnTo>
                  <a:lnTo>
                    <a:pt x="3623691" y="49212"/>
                  </a:lnTo>
                  <a:close/>
                </a:path>
                <a:path w="7243445" h="120650">
                  <a:moveTo>
                    <a:pt x="3657676" y="62788"/>
                  </a:moveTo>
                  <a:lnTo>
                    <a:pt x="3655911" y="60198"/>
                  </a:lnTo>
                  <a:lnTo>
                    <a:pt x="3655022" y="58750"/>
                  </a:lnTo>
                  <a:lnTo>
                    <a:pt x="3650323" y="62357"/>
                  </a:lnTo>
                  <a:lnTo>
                    <a:pt x="3652139" y="64947"/>
                  </a:lnTo>
                  <a:lnTo>
                    <a:pt x="3653155" y="66370"/>
                  </a:lnTo>
                  <a:lnTo>
                    <a:pt x="3657676" y="62788"/>
                  </a:lnTo>
                  <a:close/>
                </a:path>
                <a:path w="7243445" h="120650">
                  <a:moveTo>
                    <a:pt x="3727005" y="44615"/>
                  </a:moveTo>
                  <a:lnTo>
                    <a:pt x="3725214" y="41922"/>
                  </a:lnTo>
                  <a:lnTo>
                    <a:pt x="3724249" y="40614"/>
                  </a:lnTo>
                  <a:lnTo>
                    <a:pt x="3719665" y="44259"/>
                  </a:lnTo>
                  <a:lnTo>
                    <a:pt x="3721468" y="46901"/>
                  </a:lnTo>
                  <a:lnTo>
                    <a:pt x="3722420" y="48285"/>
                  </a:lnTo>
                  <a:lnTo>
                    <a:pt x="3727005" y="44615"/>
                  </a:lnTo>
                  <a:close/>
                </a:path>
                <a:path w="7243445" h="120650">
                  <a:moveTo>
                    <a:pt x="3753599" y="62776"/>
                  </a:moveTo>
                  <a:lnTo>
                    <a:pt x="3731844" y="62204"/>
                  </a:lnTo>
                  <a:lnTo>
                    <a:pt x="3725176" y="63195"/>
                  </a:lnTo>
                  <a:lnTo>
                    <a:pt x="3726497" y="65773"/>
                  </a:lnTo>
                  <a:lnTo>
                    <a:pt x="3732250" y="67830"/>
                  </a:lnTo>
                  <a:lnTo>
                    <a:pt x="3738905" y="67246"/>
                  </a:lnTo>
                  <a:lnTo>
                    <a:pt x="3744366" y="66649"/>
                  </a:lnTo>
                  <a:lnTo>
                    <a:pt x="3752189" y="69405"/>
                  </a:lnTo>
                  <a:lnTo>
                    <a:pt x="3753599" y="62776"/>
                  </a:lnTo>
                  <a:close/>
                </a:path>
                <a:path w="7243445" h="120650">
                  <a:moveTo>
                    <a:pt x="3775062" y="68224"/>
                  </a:moveTo>
                  <a:lnTo>
                    <a:pt x="3770223" y="66611"/>
                  </a:lnTo>
                  <a:lnTo>
                    <a:pt x="3768394" y="61112"/>
                  </a:lnTo>
                  <a:lnTo>
                    <a:pt x="3760774" y="62979"/>
                  </a:lnTo>
                  <a:lnTo>
                    <a:pt x="3760508" y="70802"/>
                  </a:lnTo>
                  <a:lnTo>
                    <a:pt x="3765931" y="74053"/>
                  </a:lnTo>
                  <a:lnTo>
                    <a:pt x="3772344" y="73075"/>
                  </a:lnTo>
                  <a:lnTo>
                    <a:pt x="3775062" y="68224"/>
                  </a:lnTo>
                  <a:close/>
                </a:path>
                <a:path w="7243445" h="120650">
                  <a:moveTo>
                    <a:pt x="3874478" y="73520"/>
                  </a:moveTo>
                  <a:lnTo>
                    <a:pt x="3872636" y="70815"/>
                  </a:lnTo>
                  <a:lnTo>
                    <a:pt x="3871734" y="69430"/>
                  </a:lnTo>
                  <a:lnTo>
                    <a:pt x="3867099" y="73152"/>
                  </a:lnTo>
                  <a:lnTo>
                    <a:pt x="3868890" y="75768"/>
                  </a:lnTo>
                  <a:lnTo>
                    <a:pt x="3869931" y="77114"/>
                  </a:lnTo>
                  <a:lnTo>
                    <a:pt x="3874478" y="73520"/>
                  </a:lnTo>
                  <a:close/>
                </a:path>
                <a:path w="7243445" h="120650">
                  <a:moveTo>
                    <a:pt x="4036707" y="60921"/>
                  </a:moveTo>
                  <a:lnTo>
                    <a:pt x="4032377" y="55156"/>
                  </a:lnTo>
                  <a:lnTo>
                    <a:pt x="4034078" y="59156"/>
                  </a:lnTo>
                  <a:lnTo>
                    <a:pt x="4023360" y="62738"/>
                  </a:lnTo>
                  <a:lnTo>
                    <a:pt x="4024871" y="64947"/>
                  </a:lnTo>
                  <a:lnTo>
                    <a:pt x="4028884" y="66306"/>
                  </a:lnTo>
                  <a:lnTo>
                    <a:pt x="4034180" y="64795"/>
                  </a:lnTo>
                  <a:lnTo>
                    <a:pt x="4036707" y="60921"/>
                  </a:lnTo>
                  <a:close/>
                </a:path>
                <a:path w="7243445" h="120650">
                  <a:moveTo>
                    <a:pt x="4248302" y="63334"/>
                  </a:moveTo>
                  <a:lnTo>
                    <a:pt x="4246473" y="60667"/>
                  </a:lnTo>
                  <a:lnTo>
                    <a:pt x="4245521" y="59245"/>
                  </a:lnTo>
                  <a:lnTo>
                    <a:pt x="4240911" y="62826"/>
                  </a:lnTo>
                  <a:lnTo>
                    <a:pt x="4242727" y="65493"/>
                  </a:lnTo>
                  <a:lnTo>
                    <a:pt x="4243667" y="66916"/>
                  </a:lnTo>
                  <a:lnTo>
                    <a:pt x="4248302" y="63334"/>
                  </a:lnTo>
                  <a:close/>
                </a:path>
                <a:path w="7243445" h="120650">
                  <a:moveTo>
                    <a:pt x="4333278" y="72898"/>
                  </a:moveTo>
                  <a:lnTo>
                    <a:pt x="4330420" y="73901"/>
                  </a:lnTo>
                  <a:lnTo>
                    <a:pt x="4326128" y="72783"/>
                  </a:lnTo>
                  <a:lnTo>
                    <a:pt x="4325886" y="77736"/>
                  </a:lnTo>
                  <a:lnTo>
                    <a:pt x="4328731" y="76619"/>
                  </a:lnTo>
                  <a:lnTo>
                    <a:pt x="4333024" y="77660"/>
                  </a:lnTo>
                  <a:lnTo>
                    <a:pt x="4333278" y="72898"/>
                  </a:lnTo>
                  <a:close/>
                </a:path>
                <a:path w="7243445" h="120650">
                  <a:moveTo>
                    <a:pt x="4695126" y="74472"/>
                  </a:moveTo>
                  <a:lnTo>
                    <a:pt x="4693285" y="71805"/>
                  </a:lnTo>
                  <a:lnTo>
                    <a:pt x="4692281" y="70370"/>
                  </a:lnTo>
                  <a:lnTo>
                    <a:pt x="4687684" y="73977"/>
                  </a:lnTo>
                  <a:lnTo>
                    <a:pt x="4689500" y="76644"/>
                  </a:lnTo>
                  <a:lnTo>
                    <a:pt x="4690491" y="78066"/>
                  </a:lnTo>
                  <a:lnTo>
                    <a:pt x="4695126" y="74472"/>
                  </a:lnTo>
                  <a:close/>
                </a:path>
                <a:path w="7243445" h="120650">
                  <a:moveTo>
                    <a:pt x="4736871" y="77724"/>
                  </a:moveTo>
                  <a:lnTo>
                    <a:pt x="4729937" y="78765"/>
                  </a:lnTo>
                  <a:lnTo>
                    <a:pt x="4728972" y="71907"/>
                  </a:lnTo>
                  <a:lnTo>
                    <a:pt x="4722419" y="72478"/>
                  </a:lnTo>
                  <a:lnTo>
                    <a:pt x="4722203" y="80314"/>
                  </a:lnTo>
                  <a:lnTo>
                    <a:pt x="4727689" y="83540"/>
                  </a:lnTo>
                  <a:lnTo>
                    <a:pt x="4734141" y="82550"/>
                  </a:lnTo>
                  <a:lnTo>
                    <a:pt x="4736871" y="77724"/>
                  </a:lnTo>
                  <a:close/>
                </a:path>
                <a:path w="7243445" h="120650">
                  <a:moveTo>
                    <a:pt x="4934115" y="91732"/>
                  </a:moveTo>
                  <a:lnTo>
                    <a:pt x="4929695" y="92240"/>
                  </a:lnTo>
                  <a:lnTo>
                    <a:pt x="4931740" y="99441"/>
                  </a:lnTo>
                  <a:lnTo>
                    <a:pt x="4934115" y="91732"/>
                  </a:lnTo>
                  <a:close/>
                </a:path>
                <a:path w="7243445" h="120650">
                  <a:moveTo>
                    <a:pt x="4947932" y="92671"/>
                  </a:moveTo>
                  <a:lnTo>
                    <a:pt x="4945050" y="93599"/>
                  </a:lnTo>
                  <a:lnTo>
                    <a:pt x="4940744" y="92570"/>
                  </a:lnTo>
                  <a:lnTo>
                    <a:pt x="4940503" y="97358"/>
                  </a:lnTo>
                  <a:lnTo>
                    <a:pt x="4943348" y="96278"/>
                  </a:lnTo>
                  <a:lnTo>
                    <a:pt x="4947704" y="97447"/>
                  </a:lnTo>
                  <a:lnTo>
                    <a:pt x="4947932" y="92671"/>
                  </a:lnTo>
                  <a:close/>
                </a:path>
                <a:path w="7243445" h="120650">
                  <a:moveTo>
                    <a:pt x="5112245" y="86233"/>
                  </a:moveTo>
                  <a:lnTo>
                    <a:pt x="5110099" y="79108"/>
                  </a:lnTo>
                  <a:lnTo>
                    <a:pt x="5107762" y="86677"/>
                  </a:lnTo>
                  <a:lnTo>
                    <a:pt x="5112245" y="86233"/>
                  </a:lnTo>
                  <a:close/>
                </a:path>
                <a:path w="7243445" h="120650">
                  <a:moveTo>
                    <a:pt x="5119560" y="92849"/>
                  </a:moveTo>
                  <a:lnTo>
                    <a:pt x="5116766" y="88442"/>
                  </a:lnTo>
                  <a:lnTo>
                    <a:pt x="5112245" y="86233"/>
                  </a:lnTo>
                  <a:lnTo>
                    <a:pt x="5111420" y="90322"/>
                  </a:lnTo>
                  <a:lnTo>
                    <a:pt x="5108422" y="91224"/>
                  </a:lnTo>
                  <a:lnTo>
                    <a:pt x="5108321" y="96266"/>
                  </a:lnTo>
                  <a:lnTo>
                    <a:pt x="5114125" y="101485"/>
                  </a:lnTo>
                  <a:lnTo>
                    <a:pt x="5119179" y="101320"/>
                  </a:lnTo>
                  <a:lnTo>
                    <a:pt x="5119560" y="92849"/>
                  </a:lnTo>
                  <a:close/>
                </a:path>
                <a:path w="7243445" h="120650">
                  <a:moveTo>
                    <a:pt x="5128425" y="99187"/>
                  </a:moveTo>
                  <a:lnTo>
                    <a:pt x="5126609" y="96596"/>
                  </a:lnTo>
                  <a:lnTo>
                    <a:pt x="5125644" y="95173"/>
                  </a:lnTo>
                  <a:lnTo>
                    <a:pt x="5120995" y="98806"/>
                  </a:lnTo>
                  <a:lnTo>
                    <a:pt x="5122850" y="101384"/>
                  </a:lnTo>
                  <a:lnTo>
                    <a:pt x="5123853" y="102806"/>
                  </a:lnTo>
                  <a:lnTo>
                    <a:pt x="5128425" y="99187"/>
                  </a:lnTo>
                  <a:close/>
                </a:path>
                <a:path w="7243445" h="120650">
                  <a:moveTo>
                    <a:pt x="5155895" y="97129"/>
                  </a:moveTo>
                  <a:lnTo>
                    <a:pt x="5152796" y="97802"/>
                  </a:lnTo>
                  <a:lnTo>
                    <a:pt x="5152504" y="95072"/>
                  </a:lnTo>
                  <a:lnTo>
                    <a:pt x="5152377" y="92011"/>
                  </a:lnTo>
                  <a:lnTo>
                    <a:pt x="5145036" y="91884"/>
                  </a:lnTo>
                  <a:lnTo>
                    <a:pt x="5144389" y="99174"/>
                  </a:lnTo>
                  <a:lnTo>
                    <a:pt x="5148694" y="102666"/>
                  </a:lnTo>
                  <a:lnTo>
                    <a:pt x="5153888" y="102069"/>
                  </a:lnTo>
                  <a:lnTo>
                    <a:pt x="5155895" y="97129"/>
                  </a:lnTo>
                  <a:close/>
                </a:path>
                <a:path w="7243445" h="120650">
                  <a:moveTo>
                    <a:pt x="5204345" y="97396"/>
                  </a:moveTo>
                  <a:lnTo>
                    <a:pt x="5203952" y="91363"/>
                  </a:lnTo>
                  <a:lnTo>
                    <a:pt x="5203736" y="87896"/>
                  </a:lnTo>
                  <a:lnTo>
                    <a:pt x="5198110" y="87490"/>
                  </a:lnTo>
                  <a:lnTo>
                    <a:pt x="5198110" y="95402"/>
                  </a:lnTo>
                  <a:lnTo>
                    <a:pt x="5193550" y="99060"/>
                  </a:lnTo>
                  <a:lnTo>
                    <a:pt x="5192534" y="97777"/>
                  </a:lnTo>
                  <a:lnTo>
                    <a:pt x="5192357" y="97548"/>
                  </a:lnTo>
                  <a:lnTo>
                    <a:pt x="5190668" y="95186"/>
                  </a:lnTo>
                  <a:lnTo>
                    <a:pt x="5195176" y="91440"/>
                  </a:lnTo>
                  <a:lnTo>
                    <a:pt x="5196306" y="92811"/>
                  </a:lnTo>
                  <a:lnTo>
                    <a:pt x="5198110" y="95402"/>
                  </a:lnTo>
                  <a:lnTo>
                    <a:pt x="5198110" y="87490"/>
                  </a:lnTo>
                  <a:lnTo>
                    <a:pt x="5194249" y="87210"/>
                  </a:lnTo>
                  <a:lnTo>
                    <a:pt x="5186667" y="89890"/>
                  </a:lnTo>
                  <a:lnTo>
                    <a:pt x="5180279" y="91440"/>
                  </a:lnTo>
                  <a:lnTo>
                    <a:pt x="5174412" y="87363"/>
                  </a:lnTo>
                  <a:lnTo>
                    <a:pt x="5172710" y="93573"/>
                  </a:lnTo>
                  <a:lnTo>
                    <a:pt x="5169547" y="97548"/>
                  </a:lnTo>
                  <a:lnTo>
                    <a:pt x="5163236" y="97269"/>
                  </a:lnTo>
                  <a:lnTo>
                    <a:pt x="5162448" y="90906"/>
                  </a:lnTo>
                  <a:lnTo>
                    <a:pt x="5156060" y="92100"/>
                  </a:lnTo>
                  <a:lnTo>
                    <a:pt x="5155958" y="95402"/>
                  </a:lnTo>
                  <a:lnTo>
                    <a:pt x="5156009" y="97269"/>
                  </a:lnTo>
                  <a:lnTo>
                    <a:pt x="5159286" y="101130"/>
                  </a:lnTo>
                  <a:lnTo>
                    <a:pt x="5160175" y="108432"/>
                  </a:lnTo>
                  <a:lnTo>
                    <a:pt x="5161559" y="115112"/>
                  </a:lnTo>
                  <a:lnTo>
                    <a:pt x="5166436" y="117259"/>
                  </a:lnTo>
                  <a:lnTo>
                    <a:pt x="5165979" y="111302"/>
                  </a:lnTo>
                  <a:lnTo>
                    <a:pt x="5167477" y="108356"/>
                  </a:lnTo>
                  <a:lnTo>
                    <a:pt x="5170284" y="107302"/>
                  </a:lnTo>
                  <a:lnTo>
                    <a:pt x="5174627" y="111213"/>
                  </a:lnTo>
                  <a:lnTo>
                    <a:pt x="5177599" y="109728"/>
                  </a:lnTo>
                  <a:lnTo>
                    <a:pt x="5179479" y="107302"/>
                  </a:lnTo>
                  <a:lnTo>
                    <a:pt x="5180622" y="105829"/>
                  </a:lnTo>
                  <a:lnTo>
                    <a:pt x="5185080" y="102514"/>
                  </a:lnTo>
                  <a:lnTo>
                    <a:pt x="5188280" y="106502"/>
                  </a:lnTo>
                  <a:lnTo>
                    <a:pt x="5193208" y="108127"/>
                  </a:lnTo>
                  <a:lnTo>
                    <a:pt x="5199634" y="107835"/>
                  </a:lnTo>
                  <a:lnTo>
                    <a:pt x="5199469" y="102514"/>
                  </a:lnTo>
                  <a:lnTo>
                    <a:pt x="5199367" y="99060"/>
                  </a:lnTo>
                  <a:lnTo>
                    <a:pt x="5199354" y="98844"/>
                  </a:lnTo>
                  <a:lnTo>
                    <a:pt x="5204345" y="97396"/>
                  </a:lnTo>
                  <a:close/>
                </a:path>
                <a:path w="7243445" h="120650">
                  <a:moveTo>
                    <a:pt x="5300332" y="101561"/>
                  </a:moveTo>
                  <a:lnTo>
                    <a:pt x="5294706" y="98526"/>
                  </a:lnTo>
                  <a:lnTo>
                    <a:pt x="5294947" y="104482"/>
                  </a:lnTo>
                  <a:lnTo>
                    <a:pt x="5300332" y="101561"/>
                  </a:lnTo>
                  <a:close/>
                </a:path>
                <a:path w="7243445" h="120650">
                  <a:moveTo>
                    <a:pt x="5963564" y="109004"/>
                  </a:moveTo>
                  <a:lnTo>
                    <a:pt x="5960681" y="109969"/>
                  </a:lnTo>
                  <a:lnTo>
                    <a:pt x="5956300" y="108978"/>
                  </a:lnTo>
                  <a:lnTo>
                    <a:pt x="5956160" y="113792"/>
                  </a:lnTo>
                  <a:lnTo>
                    <a:pt x="5959056" y="112687"/>
                  </a:lnTo>
                  <a:lnTo>
                    <a:pt x="5963399" y="113804"/>
                  </a:lnTo>
                  <a:lnTo>
                    <a:pt x="5963564" y="109004"/>
                  </a:lnTo>
                  <a:close/>
                </a:path>
                <a:path w="7243445" h="120650">
                  <a:moveTo>
                    <a:pt x="5970562" y="101790"/>
                  </a:moveTo>
                  <a:lnTo>
                    <a:pt x="5967361" y="94030"/>
                  </a:lnTo>
                  <a:lnTo>
                    <a:pt x="5963526" y="99669"/>
                  </a:lnTo>
                  <a:lnTo>
                    <a:pt x="5966930" y="102958"/>
                  </a:lnTo>
                  <a:lnTo>
                    <a:pt x="5970562" y="101790"/>
                  </a:lnTo>
                  <a:close/>
                </a:path>
                <a:path w="7243445" h="120650">
                  <a:moveTo>
                    <a:pt x="6133198" y="110591"/>
                  </a:moveTo>
                  <a:lnTo>
                    <a:pt x="6125794" y="110591"/>
                  </a:lnTo>
                  <a:lnTo>
                    <a:pt x="6125718" y="120510"/>
                  </a:lnTo>
                  <a:lnTo>
                    <a:pt x="6133147" y="120510"/>
                  </a:lnTo>
                  <a:lnTo>
                    <a:pt x="6133198" y="110591"/>
                  </a:lnTo>
                  <a:close/>
                </a:path>
                <a:path w="7243445" h="120650">
                  <a:moveTo>
                    <a:pt x="6153683" y="113144"/>
                  </a:moveTo>
                  <a:lnTo>
                    <a:pt x="6151765" y="110591"/>
                  </a:lnTo>
                  <a:lnTo>
                    <a:pt x="6150775" y="109181"/>
                  </a:lnTo>
                  <a:lnTo>
                    <a:pt x="6146089" y="112915"/>
                  </a:lnTo>
                  <a:lnTo>
                    <a:pt x="6148006" y="115455"/>
                  </a:lnTo>
                  <a:lnTo>
                    <a:pt x="6149022" y="116840"/>
                  </a:lnTo>
                  <a:lnTo>
                    <a:pt x="6153683" y="113144"/>
                  </a:lnTo>
                  <a:close/>
                </a:path>
                <a:path w="7243445" h="120650">
                  <a:moveTo>
                    <a:pt x="6796760" y="106413"/>
                  </a:moveTo>
                  <a:lnTo>
                    <a:pt x="6796697" y="97523"/>
                  </a:lnTo>
                  <a:lnTo>
                    <a:pt x="6792493" y="100939"/>
                  </a:lnTo>
                  <a:lnTo>
                    <a:pt x="6793928" y="105727"/>
                  </a:lnTo>
                  <a:lnTo>
                    <a:pt x="6796760" y="106413"/>
                  </a:lnTo>
                  <a:close/>
                </a:path>
                <a:path w="7243445" h="120650">
                  <a:moveTo>
                    <a:pt x="6823024" y="97142"/>
                  </a:moveTo>
                  <a:lnTo>
                    <a:pt x="6818554" y="97980"/>
                  </a:lnTo>
                  <a:lnTo>
                    <a:pt x="6812343" y="96469"/>
                  </a:lnTo>
                  <a:lnTo>
                    <a:pt x="6811797" y="102362"/>
                  </a:lnTo>
                  <a:lnTo>
                    <a:pt x="6816230" y="101460"/>
                  </a:lnTo>
                  <a:lnTo>
                    <a:pt x="6822491" y="102984"/>
                  </a:lnTo>
                  <a:lnTo>
                    <a:pt x="6823024" y="97142"/>
                  </a:lnTo>
                  <a:close/>
                </a:path>
                <a:path w="7243445" h="120650">
                  <a:moveTo>
                    <a:pt x="6842023" y="99682"/>
                  </a:moveTo>
                  <a:lnTo>
                    <a:pt x="6841693" y="91948"/>
                  </a:lnTo>
                  <a:lnTo>
                    <a:pt x="6834733" y="92722"/>
                  </a:lnTo>
                  <a:lnTo>
                    <a:pt x="6829209" y="95364"/>
                  </a:lnTo>
                  <a:lnTo>
                    <a:pt x="6826859" y="102146"/>
                  </a:lnTo>
                  <a:lnTo>
                    <a:pt x="6832549" y="102108"/>
                  </a:lnTo>
                  <a:lnTo>
                    <a:pt x="6838302" y="102171"/>
                  </a:lnTo>
                  <a:lnTo>
                    <a:pt x="6842023" y="99682"/>
                  </a:lnTo>
                  <a:close/>
                </a:path>
                <a:path w="7243445" h="120650">
                  <a:moveTo>
                    <a:pt x="6924370" y="90754"/>
                  </a:moveTo>
                  <a:lnTo>
                    <a:pt x="6921284" y="88023"/>
                  </a:lnTo>
                  <a:lnTo>
                    <a:pt x="6918172" y="85534"/>
                  </a:lnTo>
                  <a:lnTo>
                    <a:pt x="6913004" y="85852"/>
                  </a:lnTo>
                  <a:lnTo>
                    <a:pt x="6913118" y="90906"/>
                  </a:lnTo>
                  <a:lnTo>
                    <a:pt x="6916140" y="94272"/>
                  </a:lnTo>
                  <a:lnTo>
                    <a:pt x="6923557" y="98513"/>
                  </a:lnTo>
                  <a:lnTo>
                    <a:pt x="6924370" y="90754"/>
                  </a:lnTo>
                  <a:close/>
                </a:path>
                <a:path w="7243445" h="120650">
                  <a:moveTo>
                    <a:pt x="6939381" y="90512"/>
                  </a:moveTo>
                  <a:lnTo>
                    <a:pt x="6930466" y="87109"/>
                  </a:lnTo>
                  <a:lnTo>
                    <a:pt x="6929272" y="91579"/>
                  </a:lnTo>
                  <a:lnTo>
                    <a:pt x="6933133" y="95529"/>
                  </a:lnTo>
                  <a:lnTo>
                    <a:pt x="6939381" y="90512"/>
                  </a:lnTo>
                  <a:close/>
                </a:path>
                <a:path w="7243445" h="120650">
                  <a:moveTo>
                    <a:pt x="6969480" y="94818"/>
                  </a:moveTo>
                  <a:lnTo>
                    <a:pt x="6969417" y="90068"/>
                  </a:lnTo>
                  <a:lnTo>
                    <a:pt x="6958177" y="90233"/>
                  </a:lnTo>
                  <a:lnTo>
                    <a:pt x="6951789" y="90792"/>
                  </a:lnTo>
                  <a:lnTo>
                    <a:pt x="6951700" y="93548"/>
                  </a:lnTo>
                  <a:lnTo>
                    <a:pt x="6955803" y="95859"/>
                  </a:lnTo>
                  <a:lnTo>
                    <a:pt x="6962064" y="95097"/>
                  </a:lnTo>
                  <a:lnTo>
                    <a:pt x="6964947" y="93967"/>
                  </a:lnTo>
                  <a:lnTo>
                    <a:pt x="6969480" y="94818"/>
                  </a:lnTo>
                  <a:close/>
                </a:path>
                <a:path w="7243445" h="120650">
                  <a:moveTo>
                    <a:pt x="6988315" y="94716"/>
                  </a:moveTo>
                  <a:lnTo>
                    <a:pt x="6983552" y="94564"/>
                  </a:lnTo>
                  <a:lnTo>
                    <a:pt x="6982993" y="88468"/>
                  </a:lnTo>
                  <a:lnTo>
                    <a:pt x="6976973" y="89966"/>
                  </a:lnTo>
                  <a:lnTo>
                    <a:pt x="6976643" y="97282"/>
                  </a:lnTo>
                  <a:lnTo>
                    <a:pt x="6981203" y="100609"/>
                  </a:lnTo>
                  <a:lnTo>
                    <a:pt x="6986486" y="99796"/>
                  </a:lnTo>
                  <a:lnTo>
                    <a:pt x="6988315" y="94716"/>
                  </a:lnTo>
                  <a:close/>
                </a:path>
                <a:path w="7243445" h="120650">
                  <a:moveTo>
                    <a:pt x="7022058" y="89306"/>
                  </a:moveTo>
                  <a:lnTo>
                    <a:pt x="7010794" y="89471"/>
                  </a:lnTo>
                  <a:lnTo>
                    <a:pt x="7006349" y="90360"/>
                  </a:lnTo>
                  <a:lnTo>
                    <a:pt x="7000087" y="88823"/>
                  </a:lnTo>
                  <a:lnTo>
                    <a:pt x="6999643" y="94551"/>
                  </a:lnTo>
                  <a:lnTo>
                    <a:pt x="7010908" y="94386"/>
                  </a:lnTo>
                  <a:lnTo>
                    <a:pt x="7015264" y="93637"/>
                  </a:lnTo>
                  <a:lnTo>
                    <a:pt x="7021563" y="95173"/>
                  </a:lnTo>
                  <a:lnTo>
                    <a:pt x="7022058" y="89306"/>
                  </a:lnTo>
                  <a:close/>
                </a:path>
                <a:path w="7243445" h="120650">
                  <a:moveTo>
                    <a:pt x="7069429" y="90881"/>
                  </a:moveTo>
                  <a:lnTo>
                    <a:pt x="7067397" y="88341"/>
                  </a:lnTo>
                  <a:lnTo>
                    <a:pt x="7066318" y="86969"/>
                  </a:lnTo>
                  <a:lnTo>
                    <a:pt x="7061644" y="90817"/>
                  </a:lnTo>
                  <a:lnTo>
                    <a:pt x="7063689" y="93383"/>
                  </a:lnTo>
                  <a:lnTo>
                    <a:pt x="7064781" y="94729"/>
                  </a:lnTo>
                  <a:lnTo>
                    <a:pt x="7069429" y="90881"/>
                  </a:lnTo>
                  <a:close/>
                </a:path>
                <a:path w="7243445" h="120650">
                  <a:moveTo>
                    <a:pt x="7242950" y="99428"/>
                  </a:moveTo>
                  <a:lnTo>
                    <a:pt x="7239800" y="92405"/>
                  </a:lnTo>
                  <a:lnTo>
                    <a:pt x="7235774" y="98221"/>
                  </a:lnTo>
                  <a:lnTo>
                    <a:pt x="7230465" y="102514"/>
                  </a:lnTo>
                  <a:lnTo>
                    <a:pt x="7226236" y="108115"/>
                  </a:lnTo>
                  <a:lnTo>
                    <a:pt x="7225436" y="117894"/>
                  </a:lnTo>
                  <a:lnTo>
                    <a:pt x="7234631" y="116840"/>
                  </a:lnTo>
                  <a:lnTo>
                    <a:pt x="7240841" y="109118"/>
                  </a:lnTo>
                  <a:lnTo>
                    <a:pt x="7242950" y="9942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19454" y="4939156"/>
              <a:ext cx="7278370" cy="127000"/>
            </a:xfrm>
            <a:custGeom>
              <a:avLst/>
              <a:gdLst/>
              <a:ahLst/>
              <a:cxnLst/>
              <a:rect l="l" t="t" r="r" b="b"/>
              <a:pathLst>
                <a:path w="7278370" h="127000">
                  <a:moveTo>
                    <a:pt x="6680" y="25311"/>
                  </a:moveTo>
                  <a:lnTo>
                    <a:pt x="6388" y="20281"/>
                  </a:lnTo>
                  <a:lnTo>
                    <a:pt x="495" y="19354"/>
                  </a:lnTo>
                  <a:lnTo>
                    <a:pt x="0" y="25692"/>
                  </a:lnTo>
                  <a:lnTo>
                    <a:pt x="3746" y="25019"/>
                  </a:lnTo>
                  <a:lnTo>
                    <a:pt x="5600" y="32575"/>
                  </a:lnTo>
                  <a:lnTo>
                    <a:pt x="6680" y="25311"/>
                  </a:lnTo>
                  <a:close/>
                </a:path>
                <a:path w="7278370" h="127000">
                  <a:moveTo>
                    <a:pt x="10896" y="40030"/>
                  </a:moveTo>
                  <a:lnTo>
                    <a:pt x="8394" y="32943"/>
                  </a:lnTo>
                  <a:lnTo>
                    <a:pt x="6883" y="40728"/>
                  </a:lnTo>
                  <a:lnTo>
                    <a:pt x="10896" y="40030"/>
                  </a:lnTo>
                  <a:close/>
                </a:path>
                <a:path w="7278370" h="127000">
                  <a:moveTo>
                    <a:pt x="15519" y="48437"/>
                  </a:moveTo>
                  <a:lnTo>
                    <a:pt x="14211" y="39852"/>
                  </a:lnTo>
                  <a:lnTo>
                    <a:pt x="10896" y="40030"/>
                  </a:lnTo>
                  <a:lnTo>
                    <a:pt x="11061" y="43357"/>
                  </a:lnTo>
                  <a:lnTo>
                    <a:pt x="11442" y="50025"/>
                  </a:lnTo>
                  <a:lnTo>
                    <a:pt x="15519" y="48437"/>
                  </a:lnTo>
                  <a:close/>
                </a:path>
                <a:path w="7278370" h="127000">
                  <a:moveTo>
                    <a:pt x="20383" y="29565"/>
                  </a:moveTo>
                  <a:lnTo>
                    <a:pt x="20205" y="24142"/>
                  </a:lnTo>
                  <a:lnTo>
                    <a:pt x="18110" y="16954"/>
                  </a:lnTo>
                  <a:lnTo>
                    <a:pt x="16789" y="24739"/>
                  </a:lnTo>
                  <a:lnTo>
                    <a:pt x="16916" y="29946"/>
                  </a:lnTo>
                  <a:lnTo>
                    <a:pt x="19011" y="37223"/>
                  </a:lnTo>
                  <a:lnTo>
                    <a:pt x="20383" y="29565"/>
                  </a:lnTo>
                  <a:close/>
                </a:path>
                <a:path w="7278370" h="127000">
                  <a:moveTo>
                    <a:pt x="190855" y="27533"/>
                  </a:moveTo>
                  <a:lnTo>
                    <a:pt x="183654" y="22656"/>
                  </a:lnTo>
                  <a:lnTo>
                    <a:pt x="182600" y="27266"/>
                  </a:lnTo>
                  <a:lnTo>
                    <a:pt x="185686" y="32016"/>
                  </a:lnTo>
                  <a:lnTo>
                    <a:pt x="190855" y="27533"/>
                  </a:lnTo>
                  <a:close/>
                </a:path>
                <a:path w="7278370" h="127000">
                  <a:moveTo>
                    <a:pt x="209727" y="24574"/>
                  </a:moveTo>
                  <a:lnTo>
                    <a:pt x="207848" y="22098"/>
                  </a:lnTo>
                  <a:lnTo>
                    <a:pt x="206844" y="20637"/>
                  </a:lnTo>
                  <a:lnTo>
                    <a:pt x="202730" y="24599"/>
                  </a:lnTo>
                  <a:lnTo>
                    <a:pt x="204584" y="27101"/>
                  </a:lnTo>
                  <a:lnTo>
                    <a:pt x="205663" y="28524"/>
                  </a:lnTo>
                  <a:lnTo>
                    <a:pt x="209727" y="24574"/>
                  </a:lnTo>
                  <a:close/>
                </a:path>
                <a:path w="7278370" h="127000">
                  <a:moveTo>
                    <a:pt x="681380" y="5156"/>
                  </a:moveTo>
                  <a:lnTo>
                    <a:pt x="674966" y="2679"/>
                  </a:lnTo>
                  <a:lnTo>
                    <a:pt x="669302" y="1752"/>
                  </a:lnTo>
                  <a:lnTo>
                    <a:pt x="664464" y="3848"/>
                  </a:lnTo>
                  <a:lnTo>
                    <a:pt x="660501" y="10477"/>
                  </a:lnTo>
                  <a:lnTo>
                    <a:pt x="666305" y="9893"/>
                  </a:lnTo>
                  <a:lnTo>
                    <a:pt x="673138" y="10795"/>
                  </a:lnTo>
                  <a:lnTo>
                    <a:pt x="678878" y="10185"/>
                  </a:lnTo>
                  <a:lnTo>
                    <a:pt x="681380" y="5156"/>
                  </a:lnTo>
                  <a:close/>
                </a:path>
                <a:path w="7278370" h="127000">
                  <a:moveTo>
                    <a:pt x="691908" y="10020"/>
                  </a:moveTo>
                  <a:lnTo>
                    <a:pt x="691845" y="6642"/>
                  </a:lnTo>
                  <a:lnTo>
                    <a:pt x="691730" y="0"/>
                  </a:lnTo>
                  <a:lnTo>
                    <a:pt x="684796" y="101"/>
                  </a:lnTo>
                  <a:lnTo>
                    <a:pt x="684974" y="10109"/>
                  </a:lnTo>
                  <a:lnTo>
                    <a:pt x="691908" y="10020"/>
                  </a:lnTo>
                  <a:close/>
                </a:path>
                <a:path w="7278370" h="127000">
                  <a:moveTo>
                    <a:pt x="712965" y="14617"/>
                  </a:moveTo>
                  <a:lnTo>
                    <a:pt x="710260" y="15786"/>
                  </a:lnTo>
                  <a:lnTo>
                    <a:pt x="706043" y="14871"/>
                  </a:lnTo>
                  <a:lnTo>
                    <a:pt x="706043" y="19735"/>
                  </a:lnTo>
                  <a:lnTo>
                    <a:pt x="708748" y="18554"/>
                  </a:lnTo>
                  <a:lnTo>
                    <a:pt x="712939" y="19596"/>
                  </a:lnTo>
                  <a:lnTo>
                    <a:pt x="712965" y="14617"/>
                  </a:lnTo>
                  <a:close/>
                </a:path>
                <a:path w="7278370" h="127000">
                  <a:moveTo>
                    <a:pt x="2002358" y="12357"/>
                  </a:moveTo>
                  <a:lnTo>
                    <a:pt x="1995995" y="12306"/>
                  </a:lnTo>
                  <a:lnTo>
                    <a:pt x="1996452" y="16027"/>
                  </a:lnTo>
                  <a:lnTo>
                    <a:pt x="1999856" y="17919"/>
                  </a:lnTo>
                  <a:lnTo>
                    <a:pt x="2002358" y="12357"/>
                  </a:lnTo>
                  <a:close/>
                </a:path>
                <a:path w="7278370" h="127000">
                  <a:moveTo>
                    <a:pt x="2066531" y="18364"/>
                  </a:moveTo>
                  <a:lnTo>
                    <a:pt x="2060359" y="16929"/>
                  </a:lnTo>
                  <a:lnTo>
                    <a:pt x="2059343" y="23266"/>
                  </a:lnTo>
                  <a:lnTo>
                    <a:pt x="2063394" y="22771"/>
                  </a:lnTo>
                  <a:lnTo>
                    <a:pt x="2064753" y="30657"/>
                  </a:lnTo>
                  <a:lnTo>
                    <a:pt x="2066442" y="23393"/>
                  </a:lnTo>
                  <a:lnTo>
                    <a:pt x="2066531" y="18364"/>
                  </a:lnTo>
                  <a:close/>
                </a:path>
                <a:path w="7278370" h="127000">
                  <a:moveTo>
                    <a:pt x="2156129" y="14605"/>
                  </a:moveTo>
                  <a:lnTo>
                    <a:pt x="2154415" y="7239"/>
                  </a:lnTo>
                  <a:lnTo>
                    <a:pt x="2152383" y="14973"/>
                  </a:lnTo>
                  <a:lnTo>
                    <a:pt x="2148624" y="15100"/>
                  </a:lnTo>
                  <a:lnTo>
                    <a:pt x="2149449" y="21272"/>
                  </a:lnTo>
                  <a:lnTo>
                    <a:pt x="2155875" y="19913"/>
                  </a:lnTo>
                  <a:lnTo>
                    <a:pt x="2156129" y="14605"/>
                  </a:lnTo>
                  <a:close/>
                </a:path>
                <a:path w="7278370" h="127000">
                  <a:moveTo>
                    <a:pt x="2425674" y="22225"/>
                  </a:moveTo>
                  <a:lnTo>
                    <a:pt x="2423884" y="19659"/>
                  </a:lnTo>
                  <a:lnTo>
                    <a:pt x="2422969" y="18122"/>
                  </a:lnTo>
                  <a:lnTo>
                    <a:pt x="2418423" y="21894"/>
                  </a:lnTo>
                  <a:lnTo>
                    <a:pt x="2420239" y="24485"/>
                  </a:lnTo>
                  <a:lnTo>
                    <a:pt x="2421178" y="25971"/>
                  </a:lnTo>
                  <a:lnTo>
                    <a:pt x="2425674" y="22225"/>
                  </a:lnTo>
                  <a:close/>
                </a:path>
                <a:path w="7278370" h="127000">
                  <a:moveTo>
                    <a:pt x="2510548" y="25819"/>
                  </a:moveTo>
                  <a:lnTo>
                    <a:pt x="2506167" y="26238"/>
                  </a:lnTo>
                  <a:lnTo>
                    <a:pt x="2508186" y="33553"/>
                  </a:lnTo>
                  <a:lnTo>
                    <a:pt x="2510548" y="25819"/>
                  </a:lnTo>
                  <a:close/>
                </a:path>
                <a:path w="7278370" h="127000">
                  <a:moveTo>
                    <a:pt x="2547543" y="24815"/>
                  </a:moveTo>
                  <a:lnTo>
                    <a:pt x="2545778" y="22237"/>
                  </a:lnTo>
                  <a:lnTo>
                    <a:pt x="2544800" y="20701"/>
                  </a:lnTo>
                  <a:lnTo>
                    <a:pt x="2540266" y="24447"/>
                  </a:lnTo>
                  <a:lnTo>
                    <a:pt x="2542044" y="27051"/>
                  </a:lnTo>
                  <a:lnTo>
                    <a:pt x="2543048" y="28549"/>
                  </a:lnTo>
                  <a:lnTo>
                    <a:pt x="2547543" y="24815"/>
                  </a:lnTo>
                  <a:close/>
                </a:path>
                <a:path w="7278370" h="127000">
                  <a:moveTo>
                    <a:pt x="2608618" y="26187"/>
                  </a:moveTo>
                  <a:lnTo>
                    <a:pt x="2606751" y="23609"/>
                  </a:lnTo>
                  <a:lnTo>
                    <a:pt x="2605824" y="22072"/>
                  </a:lnTo>
                  <a:lnTo>
                    <a:pt x="2601264" y="25819"/>
                  </a:lnTo>
                  <a:lnTo>
                    <a:pt x="2603042" y="28409"/>
                  </a:lnTo>
                  <a:lnTo>
                    <a:pt x="2604020" y="29895"/>
                  </a:lnTo>
                  <a:lnTo>
                    <a:pt x="2608618" y="26187"/>
                  </a:lnTo>
                  <a:close/>
                </a:path>
                <a:path w="7278370" h="127000">
                  <a:moveTo>
                    <a:pt x="2676728" y="27724"/>
                  </a:moveTo>
                  <a:lnTo>
                    <a:pt x="2674975" y="25146"/>
                  </a:lnTo>
                  <a:lnTo>
                    <a:pt x="2673959" y="23609"/>
                  </a:lnTo>
                  <a:lnTo>
                    <a:pt x="2669451" y="27355"/>
                  </a:lnTo>
                  <a:lnTo>
                    <a:pt x="2671254" y="29946"/>
                  </a:lnTo>
                  <a:lnTo>
                    <a:pt x="2672181" y="31432"/>
                  </a:lnTo>
                  <a:lnTo>
                    <a:pt x="2676728" y="27724"/>
                  </a:lnTo>
                  <a:close/>
                </a:path>
                <a:path w="7278370" h="127000">
                  <a:moveTo>
                    <a:pt x="2897289" y="35013"/>
                  </a:moveTo>
                  <a:lnTo>
                    <a:pt x="2894457" y="36093"/>
                  </a:lnTo>
                  <a:lnTo>
                    <a:pt x="2890189" y="35013"/>
                  </a:lnTo>
                  <a:lnTo>
                    <a:pt x="2889974" y="39878"/>
                  </a:lnTo>
                  <a:lnTo>
                    <a:pt x="2892780" y="38773"/>
                  </a:lnTo>
                  <a:lnTo>
                    <a:pt x="2897086" y="39966"/>
                  </a:lnTo>
                  <a:lnTo>
                    <a:pt x="2897289" y="35013"/>
                  </a:lnTo>
                  <a:close/>
                </a:path>
                <a:path w="7278370" h="127000">
                  <a:moveTo>
                    <a:pt x="2952762" y="43840"/>
                  </a:moveTo>
                  <a:lnTo>
                    <a:pt x="2950984" y="41236"/>
                  </a:lnTo>
                  <a:lnTo>
                    <a:pt x="2950057" y="39814"/>
                  </a:lnTo>
                  <a:lnTo>
                    <a:pt x="2945473" y="43522"/>
                  </a:lnTo>
                  <a:lnTo>
                    <a:pt x="2947238" y="46126"/>
                  </a:lnTo>
                  <a:lnTo>
                    <a:pt x="2948190" y="47548"/>
                  </a:lnTo>
                  <a:lnTo>
                    <a:pt x="2952762" y="43840"/>
                  </a:lnTo>
                  <a:close/>
                </a:path>
                <a:path w="7278370" h="127000">
                  <a:moveTo>
                    <a:pt x="2961754" y="41503"/>
                  </a:moveTo>
                  <a:lnTo>
                    <a:pt x="2958884" y="42506"/>
                  </a:lnTo>
                  <a:lnTo>
                    <a:pt x="2954667" y="41529"/>
                  </a:lnTo>
                  <a:lnTo>
                    <a:pt x="2954439" y="46278"/>
                  </a:lnTo>
                  <a:lnTo>
                    <a:pt x="2957207" y="45224"/>
                  </a:lnTo>
                  <a:lnTo>
                    <a:pt x="2961500" y="46266"/>
                  </a:lnTo>
                  <a:lnTo>
                    <a:pt x="2961754" y="41503"/>
                  </a:lnTo>
                  <a:close/>
                </a:path>
                <a:path w="7278370" h="127000">
                  <a:moveTo>
                    <a:pt x="3112935" y="45262"/>
                  </a:moveTo>
                  <a:lnTo>
                    <a:pt x="3106534" y="45148"/>
                  </a:lnTo>
                  <a:lnTo>
                    <a:pt x="3106953" y="48882"/>
                  </a:lnTo>
                  <a:lnTo>
                    <a:pt x="3110369" y="50800"/>
                  </a:lnTo>
                  <a:lnTo>
                    <a:pt x="3112935" y="45262"/>
                  </a:lnTo>
                  <a:close/>
                </a:path>
                <a:path w="7278370" h="127000">
                  <a:moveTo>
                    <a:pt x="3174695" y="26885"/>
                  </a:moveTo>
                  <a:lnTo>
                    <a:pt x="3173501" y="26847"/>
                  </a:lnTo>
                  <a:lnTo>
                    <a:pt x="3172333" y="26822"/>
                  </a:lnTo>
                  <a:lnTo>
                    <a:pt x="3171088" y="26784"/>
                  </a:lnTo>
                  <a:lnTo>
                    <a:pt x="3171672" y="32512"/>
                  </a:lnTo>
                  <a:lnTo>
                    <a:pt x="3174631" y="29603"/>
                  </a:lnTo>
                  <a:lnTo>
                    <a:pt x="3174695" y="26885"/>
                  </a:lnTo>
                  <a:close/>
                </a:path>
                <a:path w="7278370" h="127000">
                  <a:moveTo>
                    <a:pt x="3256191" y="48793"/>
                  </a:moveTo>
                  <a:lnTo>
                    <a:pt x="3255772" y="45059"/>
                  </a:lnTo>
                  <a:lnTo>
                    <a:pt x="3252355" y="43167"/>
                  </a:lnTo>
                  <a:lnTo>
                    <a:pt x="3249790" y="48729"/>
                  </a:lnTo>
                  <a:lnTo>
                    <a:pt x="3256191" y="48793"/>
                  </a:lnTo>
                  <a:close/>
                </a:path>
                <a:path w="7278370" h="127000">
                  <a:moveTo>
                    <a:pt x="3338461" y="38569"/>
                  </a:moveTo>
                  <a:lnTo>
                    <a:pt x="3336671" y="35991"/>
                  </a:lnTo>
                  <a:lnTo>
                    <a:pt x="3335705" y="34531"/>
                  </a:lnTo>
                  <a:lnTo>
                    <a:pt x="3331133" y="38277"/>
                  </a:lnTo>
                  <a:lnTo>
                    <a:pt x="3332911" y="40932"/>
                  </a:lnTo>
                  <a:lnTo>
                    <a:pt x="3333864" y="42189"/>
                  </a:lnTo>
                  <a:lnTo>
                    <a:pt x="3338461" y="38569"/>
                  </a:lnTo>
                  <a:close/>
                </a:path>
                <a:path w="7278370" h="127000">
                  <a:moveTo>
                    <a:pt x="3556622" y="36639"/>
                  </a:moveTo>
                  <a:lnTo>
                    <a:pt x="3553790" y="37655"/>
                  </a:lnTo>
                  <a:lnTo>
                    <a:pt x="3549485" y="36614"/>
                  </a:lnTo>
                  <a:lnTo>
                    <a:pt x="3549281" y="41440"/>
                  </a:lnTo>
                  <a:lnTo>
                    <a:pt x="3552113" y="40424"/>
                  </a:lnTo>
                  <a:lnTo>
                    <a:pt x="3556355" y="41427"/>
                  </a:lnTo>
                  <a:lnTo>
                    <a:pt x="3556622" y="36639"/>
                  </a:lnTo>
                  <a:close/>
                </a:path>
                <a:path w="7278370" h="127000">
                  <a:moveTo>
                    <a:pt x="3720985" y="48526"/>
                  </a:moveTo>
                  <a:lnTo>
                    <a:pt x="3719195" y="45961"/>
                  </a:lnTo>
                  <a:lnTo>
                    <a:pt x="3718191" y="44475"/>
                  </a:lnTo>
                  <a:lnTo>
                    <a:pt x="3713670" y="48221"/>
                  </a:lnTo>
                  <a:lnTo>
                    <a:pt x="3715423" y="50876"/>
                  </a:lnTo>
                  <a:lnTo>
                    <a:pt x="3716388" y="52146"/>
                  </a:lnTo>
                  <a:lnTo>
                    <a:pt x="3720985" y="48526"/>
                  </a:lnTo>
                  <a:close/>
                </a:path>
                <a:path w="7278370" h="127000">
                  <a:moveTo>
                    <a:pt x="3762413" y="52108"/>
                  </a:moveTo>
                  <a:lnTo>
                    <a:pt x="3758349" y="52476"/>
                  </a:lnTo>
                  <a:lnTo>
                    <a:pt x="3756990" y="44678"/>
                  </a:lnTo>
                  <a:lnTo>
                    <a:pt x="3755186" y="51930"/>
                  </a:lnTo>
                  <a:lnTo>
                    <a:pt x="3755059" y="56997"/>
                  </a:lnTo>
                  <a:lnTo>
                    <a:pt x="3761333" y="58305"/>
                  </a:lnTo>
                  <a:lnTo>
                    <a:pt x="3762413" y="52108"/>
                  </a:lnTo>
                  <a:close/>
                </a:path>
                <a:path w="7278370" h="127000">
                  <a:moveTo>
                    <a:pt x="3787571" y="57708"/>
                  </a:moveTo>
                  <a:lnTo>
                    <a:pt x="3782733" y="56057"/>
                  </a:lnTo>
                  <a:lnTo>
                    <a:pt x="3780891" y="50520"/>
                  </a:lnTo>
                  <a:lnTo>
                    <a:pt x="3773271" y="52425"/>
                  </a:lnTo>
                  <a:lnTo>
                    <a:pt x="3773005" y="60223"/>
                  </a:lnTo>
                  <a:lnTo>
                    <a:pt x="3778402" y="63474"/>
                  </a:lnTo>
                  <a:lnTo>
                    <a:pt x="3784816" y="62522"/>
                  </a:lnTo>
                  <a:lnTo>
                    <a:pt x="3787571" y="57708"/>
                  </a:lnTo>
                  <a:close/>
                </a:path>
                <a:path w="7278370" h="127000">
                  <a:moveTo>
                    <a:pt x="3927322" y="44094"/>
                  </a:moveTo>
                  <a:lnTo>
                    <a:pt x="3925481" y="41389"/>
                  </a:lnTo>
                  <a:lnTo>
                    <a:pt x="3924579" y="40005"/>
                  </a:lnTo>
                  <a:lnTo>
                    <a:pt x="3919944" y="43726"/>
                  </a:lnTo>
                  <a:lnTo>
                    <a:pt x="3921734" y="46342"/>
                  </a:lnTo>
                  <a:lnTo>
                    <a:pt x="3922776" y="47688"/>
                  </a:lnTo>
                  <a:lnTo>
                    <a:pt x="3927322" y="44094"/>
                  </a:lnTo>
                  <a:close/>
                </a:path>
                <a:path w="7278370" h="127000">
                  <a:moveTo>
                    <a:pt x="4058843" y="60007"/>
                  </a:moveTo>
                  <a:lnTo>
                    <a:pt x="4056024" y="60921"/>
                  </a:lnTo>
                  <a:lnTo>
                    <a:pt x="4051744" y="59855"/>
                  </a:lnTo>
                  <a:lnTo>
                    <a:pt x="4051439" y="64706"/>
                  </a:lnTo>
                  <a:lnTo>
                    <a:pt x="4054297" y="63728"/>
                  </a:lnTo>
                  <a:lnTo>
                    <a:pt x="4058640" y="64795"/>
                  </a:lnTo>
                  <a:lnTo>
                    <a:pt x="4058843" y="60007"/>
                  </a:lnTo>
                  <a:close/>
                </a:path>
                <a:path w="7278370" h="127000">
                  <a:moveTo>
                    <a:pt x="4089654" y="63347"/>
                  </a:moveTo>
                  <a:lnTo>
                    <a:pt x="4087838" y="60756"/>
                  </a:lnTo>
                  <a:lnTo>
                    <a:pt x="4086860" y="59232"/>
                  </a:lnTo>
                  <a:lnTo>
                    <a:pt x="4082262" y="62953"/>
                  </a:lnTo>
                  <a:lnTo>
                    <a:pt x="4084053" y="65557"/>
                  </a:lnTo>
                  <a:lnTo>
                    <a:pt x="4085018" y="67043"/>
                  </a:lnTo>
                  <a:lnTo>
                    <a:pt x="4089654" y="63347"/>
                  </a:lnTo>
                  <a:close/>
                </a:path>
                <a:path w="7278370" h="127000">
                  <a:moveTo>
                    <a:pt x="4102328" y="61137"/>
                  </a:moveTo>
                  <a:lnTo>
                    <a:pt x="4100093" y="55372"/>
                  </a:lnTo>
                  <a:lnTo>
                    <a:pt x="4096550" y="57073"/>
                  </a:lnTo>
                  <a:lnTo>
                    <a:pt x="4095902" y="60807"/>
                  </a:lnTo>
                  <a:lnTo>
                    <a:pt x="4102328" y="61137"/>
                  </a:lnTo>
                  <a:close/>
                </a:path>
                <a:path w="7278370" h="127000">
                  <a:moveTo>
                    <a:pt x="4108805" y="61353"/>
                  </a:moveTo>
                  <a:lnTo>
                    <a:pt x="4102328" y="61137"/>
                  </a:lnTo>
                  <a:lnTo>
                    <a:pt x="4104589" y="66789"/>
                  </a:lnTo>
                  <a:lnTo>
                    <a:pt x="4108145" y="65049"/>
                  </a:lnTo>
                  <a:lnTo>
                    <a:pt x="4108805" y="61353"/>
                  </a:lnTo>
                  <a:close/>
                </a:path>
                <a:path w="7278370" h="127000">
                  <a:moveTo>
                    <a:pt x="4167543" y="67703"/>
                  </a:moveTo>
                  <a:lnTo>
                    <a:pt x="4163428" y="68186"/>
                  </a:lnTo>
                  <a:lnTo>
                    <a:pt x="4162082" y="60223"/>
                  </a:lnTo>
                  <a:lnTo>
                    <a:pt x="4160291" y="67513"/>
                  </a:lnTo>
                  <a:lnTo>
                    <a:pt x="4160202" y="72542"/>
                  </a:lnTo>
                  <a:lnTo>
                    <a:pt x="4166438" y="74002"/>
                  </a:lnTo>
                  <a:lnTo>
                    <a:pt x="4167543" y="67703"/>
                  </a:lnTo>
                  <a:close/>
                </a:path>
                <a:path w="7278370" h="127000">
                  <a:moveTo>
                    <a:pt x="4353179" y="52514"/>
                  </a:moveTo>
                  <a:lnTo>
                    <a:pt x="4348912" y="53251"/>
                  </a:lnTo>
                  <a:lnTo>
                    <a:pt x="4342917" y="51511"/>
                  </a:lnTo>
                  <a:lnTo>
                    <a:pt x="4342168" y="57289"/>
                  </a:lnTo>
                  <a:lnTo>
                    <a:pt x="4346448" y="56515"/>
                  </a:lnTo>
                  <a:lnTo>
                    <a:pt x="4352391" y="58420"/>
                  </a:lnTo>
                  <a:lnTo>
                    <a:pt x="4353179" y="52514"/>
                  </a:lnTo>
                  <a:close/>
                </a:path>
                <a:path w="7278370" h="127000">
                  <a:moveTo>
                    <a:pt x="4469168" y="65163"/>
                  </a:moveTo>
                  <a:lnTo>
                    <a:pt x="4467504" y="57810"/>
                  </a:lnTo>
                  <a:lnTo>
                    <a:pt x="4465332" y="65468"/>
                  </a:lnTo>
                  <a:lnTo>
                    <a:pt x="4461561" y="65544"/>
                  </a:lnTo>
                  <a:lnTo>
                    <a:pt x="4462323" y="71805"/>
                  </a:lnTo>
                  <a:lnTo>
                    <a:pt x="4468863" y="70586"/>
                  </a:lnTo>
                  <a:lnTo>
                    <a:pt x="4469168" y="65163"/>
                  </a:lnTo>
                  <a:close/>
                </a:path>
                <a:path w="7278370" h="127000">
                  <a:moveTo>
                    <a:pt x="4605096" y="71577"/>
                  </a:moveTo>
                  <a:lnTo>
                    <a:pt x="4603293" y="69011"/>
                  </a:lnTo>
                  <a:lnTo>
                    <a:pt x="4602315" y="67538"/>
                  </a:lnTo>
                  <a:lnTo>
                    <a:pt x="4597679" y="71285"/>
                  </a:lnTo>
                  <a:lnTo>
                    <a:pt x="4599508" y="73926"/>
                  </a:lnTo>
                  <a:lnTo>
                    <a:pt x="4600473" y="75209"/>
                  </a:lnTo>
                  <a:lnTo>
                    <a:pt x="4605096" y="71577"/>
                  </a:lnTo>
                  <a:close/>
                </a:path>
                <a:path w="7278370" h="127000">
                  <a:moveTo>
                    <a:pt x="4934902" y="71640"/>
                  </a:moveTo>
                  <a:lnTo>
                    <a:pt x="4927663" y="71475"/>
                  </a:lnTo>
                  <a:lnTo>
                    <a:pt x="4927409" y="81495"/>
                  </a:lnTo>
                  <a:lnTo>
                    <a:pt x="4934648" y="81661"/>
                  </a:lnTo>
                  <a:lnTo>
                    <a:pt x="4934902" y="71640"/>
                  </a:lnTo>
                  <a:close/>
                </a:path>
                <a:path w="7278370" h="127000">
                  <a:moveTo>
                    <a:pt x="4962029" y="74218"/>
                  </a:moveTo>
                  <a:lnTo>
                    <a:pt x="4956480" y="71158"/>
                  </a:lnTo>
                  <a:lnTo>
                    <a:pt x="4956670" y="77139"/>
                  </a:lnTo>
                  <a:lnTo>
                    <a:pt x="4962029" y="74218"/>
                  </a:lnTo>
                  <a:close/>
                </a:path>
                <a:path w="7278370" h="127000">
                  <a:moveTo>
                    <a:pt x="4998593" y="80632"/>
                  </a:moveTo>
                  <a:lnTo>
                    <a:pt x="4996764" y="78079"/>
                  </a:lnTo>
                  <a:lnTo>
                    <a:pt x="4995773" y="76619"/>
                  </a:lnTo>
                  <a:lnTo>
                    <a:pt x="4991176" y="80365"/>
                  </a:lnTo>
                  <a:lnTo>
                    <a:pt x="4992992" y="83007"/>
                  </a:lnTo>
                  <a:lnTo>
                    <a:pt x="4993957" y="84264"/>
                  </a:lnTo>
                  <a:lnTo>
                    <a:pt x="4998593" y="80632"/>
                  </a:lnTo>
                  <a:close/>
                </a:path>
                <a:path w="7278370" h="127000">
                  <a:moveTo>
                    <a:pt x="5055209" y="74409"/>
                  </a:moveTo>
                  <a:lnTo>
                    <a:pt x="5050879" y="75006"/>
                  </a:lnTo>
                  <a:lnTo>
                    <a:pt x="5044859" y="73228"/>
                  </a:lnTo>
                  <a:lnTo>
                    <a:pt x="5044097" y="79159"/>
                  </a:lnTo>
                  <a:lnTo>
                    <a:pt x="5048415" y="78536"/>
                  </a:lnTo>
                  <a:lnTo>
                    <a:pt x="5054435" y="80124"/>
                  </a:lnTo>
                  <a:lnTo>
                    <a:pt x="5055209" y="74409"/>
                  </a:lnTo>
                  <a:close/>
                </a:path>
                <a:path w="7278370" h="127000">
                  <a:moveTo>
                    <a:pt x="5095240" y="75311"/>
                  </a:moveTo>
                  <a:lnTo>
                    <a:pt x="5092420" y="76352"/>
                  </a:lnTo>
                  <a:lnTo>
                    <a:pt x="5088077" y="75336"/>
                  </a:lnTo>
                  <a:lnTo>
                    <a:pt x="5087836" y="80162"/>
                  </a:lnTo>
                  <a:lnTo>
                    <a:pt x="5090744" y="79133"/>
                  </a:lnTo>
                  <a:lnTo>
                    <a:pt x="5095037" y="80124"/>
                  </a:lnTo>
                  <a:lnTo>
                    <a:pt x="5095240" y="75311"/>
                  </a:lnTo>
                  <a:close/>
                </a:path>
                <a:path w="7278370" h="127000">
                  <a:moveTo>
                    <a:pt x="5102212" y="90411"/>
                  </a:moveTo>
                  <a:lnTo>
                    <a:pt x="5099355" y="91490"/>
                  </a:lnTo>
                  <a:lnTo>
                    <a:pt x="5095011" y="90411"/>
                  </a:lnTo>
                  <a:lnTo>
                    <a:pt x="5094757" y="95275"/>
                  </a:lnTo>
                  <a:lnTo>
                    <a:pt x="5097640" y="94170"/>
                  </a:lnTo>
                  <a:lnTo>
                    <a:pt x="5101920" y="95364"/>
                  </a:lnTo>
                  <a:lnTo>
                    <a:pt x="5102212" y="90411"/>
                  </a:lnTo>
                  <a:close/>
                </a:path>
                <a:path w="7278370" h="127000">
                  <a:moveTo>
                    <a:pt x="5110150" y="76669"/>
                  </a:moveTo>
                  <a:lnTo>
                    <a:pt x="5109921" y="70599"/>
                  </a:lnTo>
                  <a:lnTo>
                    <a:pt x="5104574" y="73621"/>
                  </a:lnTo>
                  <a:lnTo>
                    <a:pt x="5110150" y="76669"/>
                  </a:lnTo>
                  <a:close/>
                </a:path>
                <a:path w="7278370" h="127000">
                  <a:moveTo>
                    <a:pt x="5178844" y="91986"/>
                  </a:moveTo>
                  <a:lnTo>
                    <a:pt x="5170716" y="93345"/>
                  </a:lnTo>
                  <a:lnTo>
                    <a:pt x="5166004" y="93764"/>
                  </a:lnTo>
                  <a:lnTo>
                    <a:pt x="5161318" y="93179"/>
                  </a:lnTo>
                  <a:lnTo>
                    <a:pt x="5153241" y="91528"/>
                  </a:lnTo>
                  <a:lnTo>
                    <a:pt x="5150917" y="97624"/>
                  </a:lnTo>
                  <a:lnTo>
                    <a:pt x="5145202" y="101917"/>
                  </a:lnTo>
                  <a:lnTo>
                    <a:pt x="5141569" y="105956"/>
                  </a:lnTo>
                  <a:lnTo>
                    <a:pt x="5145468" y="111315"/>
                  </a:lnTo>
                  <a:lnTo>
                    <a:pt x="5148237" y="106781"/>
                  </a:lnTo>
                  <a:lnTo>
                    <a:pt x="5152275" y="103898"/>
                  </a:lnTo>
                  <a:lnTo>
                    <a:pt x="5156682" y="101574"/>
                  </a:lnTo>
                  <a:lnTo>
                    <a:pt x="5159197" y="106781"/>
                  </a:lnTo>
                  <a:lnTo>
                    <a:pt x="5165649" y="106807"/>
                  </a:lnTo>
                  <a:lnTo>
                    <a:pt x="5171198" y="108026"/>
                  </a:lnTo>
                  <a:lnTo>
                    <a:pt x="5170983" y="116789"/>
                  </a:lnTo>
                  <a:lnTo>
                    <a:pt x="5177104" y="116547"/>
                  </a:lnTo>
                  <a:lnTo>
                    <a:pt x="5178831" y="109994"/>
                  </a:lnTo>
                  <a:lnTo>
                    <a:pt x="5178590" y="100634"/>
                  </a:lnTo>
                  <a:lnTo>
                    <a:pt x="5178844" y="91986"/>
                  </a:lnTo>
                  <a:close/>
                </a:path>
                <a:path w="7278370" h="127000">
                  <a:moveTo>
                    <a:pt x="5274018" y="98717"/>
                  </a:moveTo>
                  <a:lnTo>
                    <a:pt x="5271897" y="91465"/>
                  </a:lnTo>
                  <a:lnTo>
                    <a:pt x="5269560" y="99123"/>
                  </a:lnTo>
                  <a:lnTo>
                    <a:pt x="5274018" y="98717"/>
                  </a:lnTo>
                  <a:close/>
                </a:path>
                <a:path w="7278370" h="127000">
                  <a:moveTo>
                    <a:pt x="5348046" y="81127"/>
                  </a:moveTo>
                  <a:lnTo>
                    <a:pt x="5347792" y="75057"/>
                  </a:lnTo>
                  <a:lnTo>
                    <a:pt x="5342407" y="78092"/>
                  </a:lnTo>
                  <a:lnTo>
                    <a:pt x="5348046" y="81127"/>
                  </a:lnTo>
                  <a:close/>
                </a:path>
                <a:path w="7278370" h="127000">
                  <a:moveTo>
                    <a:pt x="5474043" y="84861"/>
                  </a:moveTo>
                  <a:lnTo>
                    <a:pt x="5471185" y="80949"/>
                  </a:lnTo>
                  <a:lnTo>
                    <a:pt x="5466588" y="84658"/>
                  </a:lnTo>
                  <a:lnTo>
                    <a:pt x="5468417" y="87287"/>
                  </a:lnTo>
                  <a:lnTo>
                    <a:pt x="5469394" y="88696"/>
                  </a:lnTo>
                  <a:lnTo>
                    <a:pt x="5474043" y="84861"/>
                  </a:lnTo>
                  <a:close/>
                </a:path>
                <a:path w="7278370" h="127000">
                  <a:moveTo>
                    <a:pt x="6112561" y="91503"/>
                  </a:moveTo>
                  <a:lnTo>
                    <a:pt x="6108497" y="88709"/>
                  </a:lnTo>
                  <a:lnTo>
                    <a:pt x="6101067" y="90385"/>
                  </a:lnTo>
                  <a:lnTo>
                    <a:pt x="6101054" y="93713"/>
                  </a:lnTo>
                  <a:lnTo>
                    <a:pt x="6100978" y="100418"/>
                  </a:lnTo>
                  <a:lnTo>
                    <a:pt x="6112014" y="100533"/>
                  </a:lnTo>
                  <a:lnTo>
                    <a:pt x="6112561" y="91503"/>
                  </a:lnTo>
                  <a:close/>
                </a:path>
                <a:path w="7278370" h="127000">
                  <a:moveTo>
                    <a:pt x="6193371" y="101092"/>
                  </a:moveTo>
                  <a:lnTo>
                    <a:pt x="6187821" y="101942"/>
                  </a:lnTo>
                  <a:lnTo>
                    <a:pt x="6179680" y="99161"/>
                  </a:lnTo>
                  <a:lnTo>
                    <a:pt x="6178486" y="105994"/>
                  </a:lnTo>
                  <a:lnTo>
                    <a:pt x="6183401" y="112407"/>
                  </a:lnTo>
                  <a:lnTo>
                    <a:pt x="6189662" y="108978"/>
                  </a:lnTo>
                  <a:lnTo>
                    <a:pt x="6193371" y="101092"/>
                  </a:lnTo>
                  <a:close/>
                </a:path>
                <a:path w="7278370" h="127000">
                  <a:moveTo>
                    <a:pt x="6202769" y="93535"/>
                  </a:moveTo>
                  <a:lnTo>
                    <a:pt x="6200838" y="91071"/>
                  </a:lnTo>
                  <a:lnTo>
                    <a:pt x="6199848" y="89700"/>
                  </a:lnTo>
                  <a:lnTo>
                    <a:pt x="6195187" y="93484"/>
                  </a:lnTo>
                  <a:lnTo>
                    <a:pt x="6197092" y="96075"/>
                  </a:lnTo>
                  <a:lnTo>
                    <a:pt x="6198108" y="97459"/>
                  </a:lnTo>
                  <a:lnTo>
                    <a:pt x="6202769" y="93535"/>
                  </a:lnTo>
                  <a:close/>
                </a:path>
                <a:path w="7278370" h="127000">
                  <a:moveTo>
                    <a:pt x="6212332" y="102082"/>
                  </a:moveTo>
                  <a:lnTo>
                    <a:pt x="6211925" y="96075"/>
                  </a:lnTo>
                  <a:lnTo>
                    <a:pt x="6206528" y="99110"/>
                  </a:lnTo>
                  <a:lnTo>
                    <a:pt x="6212332" y="102082"/>
                  </a:lnTo>
                  <a:close/>
                </a:path>
                <a:path w="7278370" h="127000">
                  <a:moveTo>
                    <a:pt x="6217399" y="93027"/>
                  </a:moveTo>
                  <a:lnTo>
                    <a:pt x="6211633" y="90081"/>
                  </a:lnTo>
                  <a:lnTo>
                    <a:pt x="6211925" y="96075"/>
                  </a:lnTo>
                  <a:lnTo>
                    <a:pt x="6217399" y="93027"/>
                  </a:lnTo>
                  <a:close/>
                </a:path>
                <a:path w="7278370" h="127000">
                  <a:moveTo>
                    <a:pt x="6386639" y="96075"/>
                  </a:moveTo>
                  <a:lnTo>
                    <a:pt x="6379223" y="96075"/>
                  </a:lnTo>
                  <a:lnTo>
                    <a:pt x="6371895" y="97434"/>
                  </a:lnTo>
                  <a:lnTo>
                    <a:pt x="6375578" y="100774"/>
                  </a:lnTo>
                  <a:lnTo>
                    <a:pt x="6382931" y="101765"/>
                  </a:lnTo>
                  <a:lnTo>
                    <a:pt x="6386639" y="96075"/>
                  </a:lnTo>
                  <a:close/>
                </a:path>
                <a:path w="7278370" h="127000">
                  <a:moveTo>
                    <a:pt x="6420129" y="101079"/>
                  </a:moveTo>
                  <a:lnTo>
                    <a:pt x="6415735" y="101790"/>
                  </a:lnTo>
                  <a:lnTo>
                    <a:pt x="6409550" y="100152"/>
                  </a:lnTo>
                  <a:lnTo>
                    <a:pt x="6408979" y="105981"/>
                  </a:lnTo>
                  <a:lnTo>
                    <a:pt x="6413373" y="105244"/>
                  </a:lnTo>
                  <a:lnTo>
                    <a:pt x="6419507" y="106959"/>
                  </a:lnTo>
                  <a:lnTo>
                    <a:pt x="6420129" y="101079"/>
                  </a:lnTo>
                  <a:close/>
                </a:path>
                <a:path w="7278370" h="127000">
                  <a:moveTo>
                    <a:pt x="6440589" y="108534"/>
                  </a:moveTo>
                  <a:lnTo>
                    <a:pt x="6438659" y="105981"/>
                  </a:lnTo>
                  <a:lnTo>
                    <a:pt x="6437706" y="104521"/>
                  </a:lnTo>
                  <a:lnTo>
                    <a:pt x="6433071" y="108445"/>
                  </a:lnTo>
                  <a:lnTo>
                    <a:pt x="6434988" y="110998"/>
                  </a:lnTo>
                  <a:lnTo>
                    <a:pt x="6436030" y="112293"/>
                  </a:lnTo>
                  <a:lnTo>
                    <a:pt x="6440589" y="108534"/>
                  </a:lnTo>
                  <a:close/>
                </a:path>
                <a:path w="7278370" h="127000">
                  <a:moveTo>
                    <a:pt x="6475870" y="110998"/>
                  </a:moveTo>
                  <a:lnTo>
                    <a:pt x="6475857" y="108229"/>
                  </a:lnTo>
                  <a:lnTo>
                    <a:pt x="6472847" y="105244"/>
                  </a:lnTo>
                  <a:lnTo>
                    <a:pt x="6472161" y="110998"/>
                  </a:lnTo>
                  <a:lnTo>
                    <a:pt x="6472187" y="113703"/>
                  </a:lnTo>
                  <a:lnTo>
                    <a:pt x="6475196" y="116662"/>
                  </a:lnTo>
                  <a:lnTo>
                    <a:pt x="6475870" y="110998"/>
                  </a:lnTo>
                  <a:close/>
                </a:path>
                <a:path w="7278370" h="127000">
                  <a:moveTo>
                    <a:pt x="6535394" y="110985"/>
                  </a:moveTo>
                  <a:lnTo>
                    <a:pt x="6532181" y="108635"/>
                  </a:lnTo>
                  <a:lnTo>
                    <a:pt x="6527292" y="105791"/>
                  </a:lnTo>
                  <a:lnTo>
                    <a:pt x="6522745" y="105537"/>
                  </a:lnTo>
                  <a:lnTo>
                    <a:pt x="6520523" y="110985"/>
                  </a:lnTo>
                  <a:lnTo>
                    <a:pt x="6525412" y="111048"/>
                  </a:lnTo>
                  <a:lnTo>
                    <a:pt x="6529641" y="114769"/>
                  </a:lnTo>
                  <a:lnTo>
                    <a:pt x="6533032" y="116586"/>
                  </a:lnTo>
                  <a:lnTo>
                    <a:pt x="6535394" y="110985"/>
                  </a:lnTo>
                  <a:close/>
                </a:path>
                <a:path w="7278370" h="127000">
                  <a:moveTo>
                    <a:pt x="6673304" y="115570"/>
                  </a:moveTo>
                  <a:lnTo>
                    <a:pt x="6667093" y="116420"/>
                  </a:lnTo>
                  <a:lnTo>
                    <a:pt x="6663118" y="114236"/>
                  </a:lnTo>
                  <a:lnTo>
                    <a:pt x="6661391" y="109042"/>
                  </a:lnTo>
                  <a:lnTo>
                    <a:pt x="6661899" y="100863"/>
                  </a:lnTo>
                  <a:lnTo>
                    <a:pt x="6657467" y="101650"/>
                  </a:lnTo>
                  <a:lnTo>
                    <a:pt x="6651218" y="100076"/>
                  </a:lnTo>
                  <a:lnTo>
                    <a:pt x="6650634" y="105918"/>
                  </a:lnTo>
                  <a:lnTo>
                    <a:pt x="6657264" y="106959"/>
                  </a:lnTo>
                  <a:lnTo>
                    <a:pt x="6659308" y="114312"/>
                  </a:lnTo>
                  <a:lnTo>
                    <a:pt x="6658280" y="125730"/>
                  </a:lnTo>
                  <a:lnTo>
                    <a:pt x="6666916" y="126987"/>
                  </a:lnTo>
                  <a:lnTo>
                    <a:pt x="6672466" y="124320"/>
                  </a:lnTo>
                  <a:lnTo>
                    <a:pt x="6673304" y="115570"/>
                  </a:lnTo>
                  <a:close/>
                </a:path>
                <a:path w="7278370" h="127000">
                  <a:moveTo>
                    <a:pt x="6855600" y="90500"/>
                  </a:moveTo>
                  <a:lnTo>
                    <a:pt x="6853618" y="88049"/>
                  </a:lnTo>
                  <a:lnTo>
                    <a:pt x="6852577" y="86677"/>
                  </a:lnTo>
                  <a:lnTo>
                    <a:pt x="6847980" y="90538"/>
                  </a:lnTo>
                  <a:lnTo>
                    <a:pt x="6849948" y="93116"/>
                  </a:lnTo>
                  <a:lnTo>
                    <a:pt x="6851002" y="94488"/>
                  </a:lnTo>
                  <a:lnTo>
                    <a:pt x="6855600" y="90500"/>
                  </a:lnTo>
                  <a:close/>
                </a:path>
                <a:path w="7278370" h="127000">
                  <a:moveTo>
                    <a:pt x="6915912" y="94665"/>
                  </a:moveTo>
                  <a:lnTo>
                    <a:pt x="6913943" y="92176"/>
                  </a:lnTo>
                  <a:lnTo>
                    <a:pt x="6912826" y="90754"/>
                  </a:lnTo>
                  <a:lnTo>
                    <a:pt x="6908165" y="94691"/>
                  </a:lnTo>
                  <a:lnTo>
                    <a:pt x="6910248" y="97256"/>
                  </a:lnTo>
                  <a:lnTo>
                    <a:pt x="6911289" y="98488"/>
                  </a:lnTo>
                  <a:lnTo>
                    <a:pt x="6915912" y="94665"/>
                  </a:lnTo>
                  <a:close/>
                </a:path>
                <a:path w="7278370" h="127000">
                  <a:moveTo>
                    <a:pt x="6952208" y="107619"/>
                  </a:moveTo>
                  <a:lnTo>
                    <a:pt x="6951662" y="101536"/>
                  </a:lnTo>
                  <a:lnTo>
                    <a:pt x="6946278" y="104609"/>
                  </a:lnTo>
                  <a:lnTo>
                    <a:pt x="6952208" y="107619"/>
                  </a:lnTo>
                  <a:close/>
                </a:path>
                <a:path w="7278370" h="127000">
                  <a:moveTo>
                    <a:pt x="6957733" y="97751"/>
                  </a:moveTo>
                  <a:lnTo>
                    <a:pt x="6956780" y="92697"/>
                  </a:lnTo>
                  <a:lnTo>
                    <a:pt x="6953263" y="92062"/>
                  </a:lnTo>
                  <a:lnTo>
                    <a:pt x="6951662" y="101536"/>
                  </a:lnTo>
                  <a:lnTo>
                    <a:pt x="6957733" y="97751"/>
                  </a:lnTo>
                  <a:close/>
                </a:path>
                <a:path w="7278370" h="127000">
                  <a:moveTo>
                    <a:pt x="6981977" y="100698"/>
                  </a:moveTo>
                  <a:lnTo>
                    <a:pt x="6979869" y="93535"/>
                  </a:lnTo>
                  <a:lnTo>
                    <a:pt x="6978053" y="101155"/>
                  </a:lnTo>
                  <a:lnTo>
                    <a:pt x="6974078" y="101574"/>
                  </a:lnTo>
                  <a:lnTo>
                    <a:pt x="6975208" y="107619"/>
                  </a:lnTo>
                  <a:lnTo>
                    <a:pt x="6981888" y="106121"/>
                  </a:lnTo>
                  <a:lnTo>
                    <a:pt x="6981977" y="100698"/>
                  </a:lnTo>
                  <a:close/>
                </a:path>
                <a:path w="7278370" h="127000">
                  <a:moveTo>
                    <a:pt x="7047776" y="102692"/>
                  </a:moveTo>
                  <a:lnTo>
                    <a:pt x="7044715" y="98704"/>
                  </a:lnTo>
                  <a:lnTo>
                    <a:pt x="7040118" y="102692"/>
                  </a:lnTo>
                  <a:lnTo>
                    <a:pt x="7042124" y="105232"/>
                  </a:lnTo>
                  <a:lnTo>
                    <a:pt x="7043242" y="106502"/>
                  </a:lnTo>
                  <a:lnTo>
                    <a:pt x="7047776" y="102692"/>
                  </a:lnTo>
                  <a:close/>
                </a:path>
                <a:path w="7278370" h="127000">
                  <a:moveTo>
                    <a:pt x="7136638" y="98209"/>
                  </a:moveTo>
                  <a:lnTo>
                    <a:pt x="7129894" y="101257"/>
                  </a:lnTo>
                  <a:lnTo>
                    <a:pt x="7120788" y="101320"/>
                  </a:lnTo>
                  <a:lnTo>
                    <a:pt x="7117766" y="108839"/>
                  </a:lnTo>
                  <a:lnTo>
                    <a:pt x="7127303" y="109232"/>
                  </a:lnTo>
                  <a:lnTo>
                    <a:pt x="7136409" y="109131"/>
                  </a:lnTo>
                  <a:lnTo>
                    <a:pt x="7136638" y="98209"/>
                  </a:lnTo>
                  <a:close/>
                </a:path>
                <a:path w="7278370" h="127000">
                  <a:moveTo>
                    <a:pt x="7142124" y="94957"/>
                  </a:moveTo>
                  <a:lnTo>
                    <a:pt x="7136079" y="92252"/>
                  </a:lnTo>
                  <a:lnTo>
                    <a:pt x="7136638" y="98209"/>
                  </a:lnTo>
                  <a:lnTo>
                    <a:pt x="7142124" y="94957"/>
                  </a:lnTo>
                  <a:close/>
                </a:path>
                <a:path w="7278370" h="127000">
                  <a:moveTo>
                    <a:pt x="7224789" y="95211"/>
                  </a:moveTo>
                  <a:lnTo>
                    <a:pt x="7224700" y="92494"/>
                  </a:lnTo>
                  <a:lnTo>
                    <a:pt x="7221499" y="89700"/>
                  </a:lnTo>
                  <a:lnTo>
                    <a:pt x="7220979" y="95338"/>
                  </a:lnTo>
                  <a:lnTo>
                    <a:pt x="7221067" y="98158"/>
                  </a:lnTo>
                  <a:lnTo>
                    <a:pt x="7224255" y="100952"/>
                  </a:lnTo>
                  <a:lnTo>
                    <a:pt x="7224789" y="95211"/>
                  </a:lnTo>
                  <a:close/>
                </a:path>
                <a:path w="7278370" h="127000">
                  <a:moveTo>
                    <a:pt x="7242061" y="92252"/>
                  </a:moveTo>
                  <a:lnTo>
                    <a:pt x="7239978" y="89789"/>
                  </a:lnTo>
                  <a:lnTo>
                    <a:pt x="7238860" y="88328"/>
                  </a:lnTo>
                  <a:lnTo>
                    <a:pt x="7234275" y="92329"/>
                  </a:lnTo>
                  <a:lnTo>
                    <a:pt x="7236346" y="94818"/>
                  </a:lnTo>
                  <a:lnTo>
                    <a:pt x="7237387" y="96240"/>
                  </a:lnTo>
                  <a:lnTo>
                    <a:pt x="7242061" y="92252"/>
                  </a:lnTo>
                  <a:close/>
                </a:path>
                <a:path w="7278370" h="127000">
                  <a:moveTo>
                    <a:pt x="7255103" y="84251"/>
                  </a:moveTo>
                  <a:lnTo>
                    <a:pt x="7252360" y="78714"/>
                  </a:lnTo>
                  <a:lnTo>
                    <a:pt x="7248728" y="80670"/>
                  </a:lnTo>
                  <a:lnTo>
                    <a:pt x="7248284" y="84404"/>
                  </a:lnTo>
                  <a:lnTo>
                    <a:pt x="7255103" y="84251"/>
                  </a:lnTo>
                  <a:close/>
                </a:path>
                <a:path w="7278370" h="127000">
                  <a:moveTo>
                    <a:pt x="7278306" y="88468"/>
                  </a:moveTo>
                  <a:lnTo>
                    <a:pt x="7270801" y="85699"/>
                  </a:lnTo>
                  <a:lnTo>
                    <a:pt x="7265340" y="86067"/>
                  </a:lnTo>
                  <a:lnTo>
                    <a:pt x="7260564" y="86588"/>
                  </a:lnTo>
                  <a:lnTo>
                    <a:pt x="7255103" y="84251"/>
                  </a:lnTo>
                  <a:lnTo>
                    <a:pt x="7255637" y="99174"/>
                  </a:lnTo>
                  <a:lnTo>
                    <a:pt x="7261453" y="96647"/>
                  </a:lnTo>
                  <a:lnTo>
                    <a:pt x="7268096" y="95148"/>
                  </a:lnTo>
                  <a:lnTo>
                    <a:pt x="7274179" y="92989"/>
                  </a:lnTo>
                  <a:lnTo>
                    <a:pt x="7278306" y="8846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26172" y="4961584"/>
              <a:ext cx="7182484" cy="128905"/>
            </a:xfrm>
            <a:custGeom>
              <a:avLst/>
              <a:gdLst/>
              <a:ahLst/>
              <a:cxnLst/>
              <a:rect l="l" t="t" r="r" b="b"/>
              <a:pathLst>
                <a:path w="7182484" h="128904">
                  <a:moveTo>
                    <a:pt x="5321" y="33553"/>
                  </a:moveTo>
                  <a:lnTo>
                    <a:pt x="4711" y="27597"/>
                  </a:lnTo>
                  <a:lnTo>
                    <a:pt x="0" y="30886"/>
                  </a:lnTo>
                  <a:lnTo>
                    <a:pt x="5321" y="33553"/>
                  </a:lnTo>
                  <a:close/>
                </a:path>
                <a:path w="7182484" h="128904">
                  <a:moveTo>
                    <a:pt x="140716" y="36245"/>
                  </a:moveTo>
                  <a:lnTo>
                    <a:pt x="140614" y="31457"/>
                  </a:lnTo>
                  <a:lnTo>
                    <a:pt x="137985" y="32677"/>
                  </a:lnTo>
                  <a:lnTo>
                    <a:pt x="133896" y="31838"/>
                  </a:lnTo>
                  <a:lnTo>
                    <a:pt x="133972" y="36626"/>
                  </a:lnTo>
                  <a:lnTo>
                    <a:pt x="136575" y="35496"/>
                  </a:lnTo>
                  <a:lnTo>
                    <a:pt x="140716" y="36245"/>
                  </a:lnTo>
                  <a:close/>
                </a:path>
                <a:path w="7182484" h="128904">
                  <a:moveTo>
                    <a:pt x="183070" y="17716"/>
                  </a:moveTo>
                  <a:lnTo>
                    <a:pt x="181152" y="15201"/>
                  </a:lnTo>
                  <a:lnTo>
                    <a:pt x="180149" y="13766"/>
                  </a:lnTo>
                  <a:lnTo>
                    <a:pt x="176022" y="17754"/>
                  </a:lnTo>
                  <a:lnTo>
                    <a:pt x="177901" y="20370"/>
                  </a:lnTo>
                  <a:lnTo>
                    <a:pt x="178904" y="21717"/>
                  </a:lnTo>
                  <a:lnTo>
                    <a:pt x="183070" y="17716"/>
                  </a:lnTo>
                  <a:close/>
                </a:path>
                <a:path w="7182484" h="128904">
                  <a:moveTo>
                    <a:pt x="226580" y="33667"/>
                  </a:moveTo>
                  <a:lnTo>
                    <a:pt x="226466" y="30949"/>
                  </a:lnTo>
                  <a:lnTo>
                    <a:pt x="223583" y="28130"/>
                  </a:lnTo>
                  <a:lnTo>
                    <a:pt x="223113" y="33782"/>
                  </a:lnTo>
                  <a:lnTo>
                    <a:pt x="223215" y="36576"/>
                  </a:lnTo>
                  <a:lnTo>
                    <a:pt x="226098" y="39420"/>
                  </a:lnTo>
                  <a:lnTo>
                    <a:pt x="226580" y="33667"/>
                  </a:lnTo>
                  <a:close/>
                </a:path>
                <a:path w="7182484" h="128904">
                  <a:moveTo>
                    <a:pt x="356844" y="29540"/>
                  </a:moveTo>
                  <a:lnTo>
                    <a:pt x="356730" y="24472"/>
                  </a:lnTo>
                  <a:lnTo>
                    <a:pt x="352640" y="23837"/>
                  </a:lnTo>
                  <a:lnTo>
                    <a:pt x="353504" y="15455"/>
                  </a:lnTo>
                  <a:lnTo>
                    <a:pt x="352767" y="9639"/>
                  </a:lnTo>
                  <a:lnTo>
                    <a:pt x="335610" y="10210"/>
                  </a:lnTo>
                  <a:lnTo>
                    <a:pt x="336880" y="17005"/>
                  </a:lnTo>
                  <a:lnTo>
                    <a:pt x="344335" y="14135"/>
                  </a:lnTo>
                  <a:lnTo>
                    <a:pt x="349491" y="14808"/>
                  </a:lnTo>
                  <a:lnTo>
                    <a:pt x="347548" y="19265"/>
                  </a:lnTo>
                  <a:lnTo>
                    <a:pt x="345694" y="23723"/>
                  </a:lnTo>
                  <a:lnTo>
                    <a:pt x="349821" y="24701"/>
                  </a:lnTo>
                  <a:lnTo>
                    <a:pt x="350926" y="30886"/>
                  </a:lnTo>
                  <a:lnTo>
                    <a:pt x="356844" y="29540"/>
                  </a:lnTo>
                  <a:close/>
                </a:path>
                <a:path w="7182484" h="128904">
                  <a:moveTo>
                    <a:pt x="418045" y="12420"/>
                  </a:moveTo>
                  <a:lnTo>
                    <a:pt x="418007" y="7518"/>
                  </a:lnTo>
                  <a:lnTo>
                    <a:pt x="415353" y="8750"/>
                  </a:lnTo>
                  <a:lnTo>
                    <a:pt x="411238" y="7810"/>
                  </a:lnTo>
                  <a:lnTo>
                    <a:pt x="411264" y="12801"/>
                  </a:lnTo>
                  <a:lnTo>
                    <a:pt x="413880" y="11518"/>
                  </a:lnTo>
                  <a:lnTo>
                    <a:pt x="418045" y="12420"/>
                  </a:lnTo>
                  <a:close/>
                </a:path>
                <a:path w="7182484" h="128904">
                  <a:moveTo>
                    <a:pt x="438734" y="11912"/>
                  </a:moveTo>
                  <a:lnTo>
                    <a:pt x="434213" y="11963"/>
                  </a:lnTo>
                  <a:lnTo>
                    <a:pt x="430212" y="8343"/>
                  </a:lnTo>
                  <a:lnTo>
                    <a:pt x="427037" y="6616"/>
                  </a:lnTo>
                  <a:lnTo>
                    <a:pt x="424980" y="12369"/>
                  </a:lnTo>
                  <a:lnTo>
                    <a:pt x="427710" y="13271"/>
                  </a:lnTo>
                  <a:lnTo>
                    <a:pt x="429107" y="16332"/>
                  </a:lnTo>
                  <a:lnTo>
                    <a:pt x="428713" y="22136"/>
                  </a:lnTo>
                  <a:lnTo>
                    <a:pt x="435597" y="21920"/>
                  </a:lnTo>
                  <a:lnTo>
                    <a:pt x="435470" y="16891"/>
                  </a:lnTo>
                  <a:lnTo>
                    <a:pt x="438150" y="15875"/>
                  </a:lnTo>
                  <a:lnTo>
                    <a:pt x="438734" y="11912"/>
                  </a:lnTo>
                  <a:close/>
                </a:path>
                <a:path w="7182484" h="128904">
                  <a:moveTo>
                    <a:pt x="466166" y="11010"/>
                  </a:moveTo>
                  <a:lnTo>
                    <a:pt x="463892" y="3759"/>
                  </a:lnTo>
                  <a:lnTo>
                    <a:pt x="462013" y="11595"/>
                  </a:lnTo>
                  <a:lnTo>
                    <a:pt x="466166" y="11010"/>
                  </a:lnTo>
                  <a:close/>
                </a:path>
                <a:path w="7182484" h="128904">
                  <a:moveTo>
                    <a:pt x="472300" y="10871"/>
                  </a:moveTo>
                  <a:lnTo>
                    <a:pt x="466166" y="11010"/>
                  </a:lnTo>
                  <a:lnTo>
                    <a:pt x="468642" y="16522"/>
                  </a:lnTo>
                  <a:lnTo>
                    <a:pt x="471906" y="14592"/>
                  </a:lnTo>
                  <a:lnTo>
                    <a:pt x="472300" y="10871"/>
                  </a:lnTo>
                  <a:close/>
                </a:path>
                <a:path w="7182484" h="128904">
                  <a:moveTo>
                    <a:pt x="551535" y="16840"/>
                  </a:moveTo>
                  <a:lnTo>
                    <a:pt x="549681" y="14312"/>
                  </a:lnTo>
                  <a:lnTo>
                    <a:pt x="548665" y="13093"/>
                  </a:lnTo>
                  <a:lnTo>
                    <a:pt x="544423" y="16840"/>
                  </a:lnTo>
                  <a:lnTo>
                    <a:pt x="546265" y="19380"/>
                  </a:lnTo>
                  <a:lnTo>
                    <a:pt x="547281" y="20764"/>
                  </a:lnTo>
                  <a:lnTo>
                    <a:pt x="551535" y="16840"/>
                  </a:lnTo>
                  <a:close/>
                </a:path>
                <a:path w="7182484" h="128904">
                  <a:moveTo>
                    <a:pt x="563930" y="29133"/>
                  </a:moveTo>
                  <a:lnTo>
                    <a:pt x="557682" y="29489"/>
                  </a:lnTo>
                  <a:lnTo>
                    <a:pt x="549186" y="24104"/>
                  </a:lnTo>
                  <a:lnTo>
                    <a:pt x="542925" y="24384"/>
                  </a:lnTo>
                  <a:lnTo>
                    <a:pt x="526618" y="29832"/>
                  </a:lnTo>
                  <a:lnTo>
                    <a:pt x="506120" y="29476"/>
                  </a:lnTo>
                  <a:lnTo>
                    <a:pt x="486752" y="30632"/>
                  </a:lnTo>
                  <a:lnTo>
                    <a:pt x="473862" y="40614"/>
                  </a:lnTo>
                  <a:lnTo>
                    <a:pt x="485267" y="38976"/>
                  </a:lnTo>
                  <a:lnTo>
                    <a:pt x="494372" y="38709"/>
                  </a:lnTo>
                  <a:lnTo>
                    <a:pt x="503555" y="37973"/>
                  </a:lnTo>
                  <a:lnTo>
                    <a:pt x="515239" y="34886"/>
                  </a:lnTo>
                  <a:lnTo>
                    <a:pt x="521881" y="33540"/>
                  </a:lnTo>
                  <a:lnTo>
                    <a:pt x="523062" y="40386"/>
                  </a:lnTo>
                  <a:lnTo>
                    <a:pt x="529323" y="39547"/>
                  </a:lnTo>
                  <a:lnTo>
                    <a:pt x="532739" y="34594"/>
                  </a:lnTo>
                  <a:lnTo>
                    <a:pt x="539280" y="33921"/>
                  </a:lnTo>
                  <a:lnTo>
                    <a:pt x="546011" y="33515"/>
                  </a:lnTo>
                  <a:lnTo>
                    <a:pt x="550024" y="29337"/>
                  </a:lnTo>
                  <a:lnTo>
                    <a:pt x="551586" y="33845"/>
                  </a:lnTo>
                  <a:lnTo>
                    <a:pt x="557098" y="35280"/>
                  </a:lnTo>
                  <a:lnTo>
                    <a:pt x="562546" y="33693"/>
                  </a:lnTo>
                  <a:lnTo>
                    <a:pt x="563930" y="29133"/>
                  </a:lnTo>
                  <a:close/>
                </a:path>
                <a:path w="7182484" h="128904">
                  <a:moveTo>
                    <a:pt x="706564" y="12103"/>
                  </a:moveTo>
                  <a:lnTo>
                    <a:pt x="699579" y="12204"/>
                  </a:lnTo>
                  <a:lnTo>
                    <a:pt x="696899" y="13385"/>
                  </a:lnTo>
                  <a:lnTo>
                    <a:pt x="692696" y="12458"/>
                  </a:lnTo>
                  <a:lnTo>
                    <a:pt x="692696" y="17310"/>
                  </a:lnTo>
                  <a:lnTo>
                    <a:pt x="697903" y="16471"/>
                  </a:lnTo>
                  <a:lnTo>
                    <a:pt x="705599" y="18935"/>
                  </a:lnTo>
                  <a:lnTo>
                    <a:pt x="706564" y="12103"/>
                  </a:lnTo>
                  <a:close/>
                </a:path>
                <a:path w="7182484" h="128904">
                  <a:moveTo>
                    <a:pt x="977303" y="16433"/>
                  </a:moveTo>
                  <a:lnTo>
                    <a:pt x="975436" y="13792"/>
                  </a:lnTo>
                  <a:lnTo>
                    <a:pt x="974509" y="12420"/>
                  </a:lnTo>
                  <a:lnTo>
                    <a:pt x="970114" y="16129"/>
                  </a:lnTo>
                  <a:lnTo>
                    <a:pt x="971969" y="18745"/>
                  </a:lnTo>
                  <a:lnTo>
                    <a:pt x="972959" y="20142"/>
                  </a:lnTo>
                  <a:lnTo>
                    <a:pt x="977303" y="16433"/>
                  </a:lnTo>
                  <a:close/>
                </a:path>
                <a:path w="7182484" h="128904">
                  <a:moveTo>
                    <a:pt x="1495920" y="11874"/>
                  </a:moveTo>
                  <a:lnTo>
                    <a:pt x="1494053" y="9296"/>
                  </a:lnTo>
                  <a:lnTo>
                    <a:pt x="1493139" y="8051"/>
                  </a:lnTo>
                  <a:lnTo>
                    <a:pt x="1488668" y="11709"/>
                  </a:lnTo>
                  <a:lnTo>
                    <a:pt x="1490497" y="14287"/>
                  </a:lnTo>
                  <a:lnTo>
                    <a:pt x="1491500" y="15684"/>
                  </a:lnTo>
                  <a:lnTo>
                    <a:pt x="1495920" y="11874"/>
                  </a:lnTo>
                  <a:close/>
                </a:path>
                <a:path w="7182484" h="128904">
                  <a:moveTo>
                    <a:pt x="1558010" y="14960"/>
                  </a:moveTo>
                  <a:lnTo>
                    <a:pt x="1555203" y="16052"/>
                  </a:lnTo>
                  <a:lnTo>
                    <a:pt x="1550949" y="15049"/>
                  </a:lnTo>
                  <a:lnTo>
                    <a:pt x="1550847" y="19837"/>
                  </a:lnTo>
                  <a:lnTo>
                    <a:pt x="1553629" y="18796"/>
                  </a:lnTo>
                  <a:lnTo>
                    <a:pt x="1557820" y="19748"/>
                  </a:lnTo>
                  <a:lnTo>
                    <a:pt x="1558010" y="14960"/>
                  </a:lnTo>
                  <a:close/>
                </a:path>
                <a:path w="7182484" h="128904">
                  <a:moveTo>
                    <a:pt x="1565224" y="63"/>
                  </a:moveTo>
                  <a:lnTo>
                    <a:pt x="1558112" y="0"/>
                  </a:lnTo>
                  <a:lnTo>
                    <a:pt x="1555305" y="1104"/>
                  </a:lnTo>
                  <a:lnTo>
                    <a:pt x="1551051" y="0"/>
                  </a:lnTo>
                  <a:lnTo>
                    <a:pt x="1550962" y="4978"/>
                  </a:lnTo>
                  <a:lnTo>
                    <a:pt x="1556308" y="4178"/>
                  </a:lnTo>
                  <a:lnTo>
                    <a:pt x="1564055" y="6883"/>
                  </a:lnTo>
                  <a:lnTo>
                    <a:pt x="1565224" y="63"/>
                  </a:lnTo>
                  <a:close/>
                </a:path>
                <a:path w="7182484" h="128904">
                  <a:moveTo>
                    <a:pt x="1589963" y="5372"/>
                  </a:moveTo>
                  <a:lnTo>
                    <a:pt x="1587246" y="6350"/>
                  </a:lnTo>
                  <a:lnTo>
                    <a:pt x="1583016" y="5372"/>
                  </a:lnTo>
                  <a:lnTo>
                    <a:pt x="1582851" y="10172"/>
                  </a:lnTo>
                  <a:lnTo>
                    <a:pt x="1585645" y="9169"/>
                  </a:lnTo>
                  <a:lnTo>
                    <a:pt x="1589900" y="10147"/>
                  </a:lnTo>
                  <a:lnTo>
                    <a:pt x="1589963" y="5372"/>
                  </a:lnTo>
                  <a:close/>
                </a:path>
                <a:path w="7182484" h="128904">
                  <a:moveTo>
                    <a:pt x="1596974" y="25349"/>
                  </a:moveTo>
                  <a:lnTo>
                    <a:pt x="1594612" y="19723"/>
                  </a:lnTo>
                  <a:lnTo>
                    <a:pt x="1591170" y="21488"/>
                  </a:lnTo>
                  <a:lnTo>
                    <a:pt x="1590624" y="25196"/>
                  </a:lnTo>
                  <a:lnTo>
                    <a:pt x="1596974" y="25349"/>
                  </a:lnTo>
                  <a:close/>
                </a:path>
                <a:path w="7182484" h="128904">
                  <a:moveTo>
                    <a:pt x="1607693" y="15430"/>
                  </a:moveTo>
                  <a:lnTo>
                    <a:pt x="1606105" y="5969"/>
                  </a:lnTo>
                  <a:lnTo>
                    <a:pt x="1602778" y="6642"/>
                  </a:lnTo>
                  <a:lnTo>
                    <a:pt x="1601914" y="11709"/>
                  </a:lnTo>
                  <a:lnTo>
                    <a:pt x="1607693" y="15430"/>
                  </a:lnTo>
                  <a:close/>
                </a:path>
                <a:path w="7182484" h="128904">
                  <a:moveTo>
                    <a:pt x="1612328" y="22148"/>
                  </a:moveTo>
                  <a:lnTo>
                    <a:pt x="1607693" y="15430"/>
                  </a:lnTo>
                  <a:lnTo>
                    <a:pt x="1609280" y="26162"/>
                  </a:lnTo>
                  <a:lnTo>
                    <a:pt x="1602511" y="24930"/>
                  </a:lnTo>
                  <a:lnTo>
                    <a:pt x="1596974" y="25336"/>
                  </a:lnTo>
                  <a:lnTo>
                    <a:pt x="1601508" y="31737"/>
                  </a:lnTo>
                  <a:lnTo>
                    <a:pt x="1608442" y="29133"/>
                  </a:lnTo>
                  <a:lnTo>
                    <a:pt x="1612328" y="22148"/>
                  </a:lnTo>
                  <a:close/>
                </a:path>
                <a:path w="7182484" h="128904">
                  <a:moveTo>
                    <a:pt x="1642110" y="21031"/>
                  </a:moveTo>
                  <a:lnTo>
                    <a:pt x="1636090" y="15709"/>
                  </a:lnTo>
                  <a:lnTo>
                    <a:pt x="1635988" y="23215"/>
                  </a:lnTo>
                  <a:lnTo>
                    <a:pt x="1633397" y="27089"/>
                  </a:lnTo>
                  <a:lnTo>
                    <a:pt x="1630324" y="30251"/>
                  </a:lnTo>
                  <a:lnTo>
                    <a:pt x="1628775" y="35572"/>
                  </a:lnTo>
                  <a:lnTo>
                    <a:pt x="1636496" y="34061"/>
                  </a:lnTo>
                  <a:lnTo>
                    <a:pt x="1641602" y="28181"/>
                  </a:lnTo>
                  <a:lnTo>
                    <a:pt x="1642110" y="21031"/>
                  </a:lnTo>
                  <a:close/>
                </a:path>
                <a:path w="7182484" h="128904">
                  <a:moveTo>
                    <a:pt x="1685823" y="16205"/>
                  </a:moveTo>
                  <a:lnTo>
                    <a:pt x="1677543" y="17843"/>
                  </a:lnTo>
                  <a:lnTo>
                    <a:pt x="1672158" y="15290"/>
                  </a:lnTo>
                  <a:lnTo>
                    <a:pt x="1668081" y="11010"/>
                  </a:lnTo>
                  <a:lnTo>
                    <a:pt x="1668564" y="19316"/>
                  </a:lnTo>
                  <a:lnTo>
                    <a:pt x="1675053" y="22313"/>
                  </a:lnTo>
                  <a:lnTo>
                    <a:pt x="1682496" y="20942"/>
                  </a:lnTo>
                  <a:lnTo>
                    <a:pt x="1685823" y="16205"/>
                  </a:lnTo>
                  <a:close/>
                </a:path>
                <a:path w="7182484" h="128904">
                  <a:moveTo>
                    <a:pt x="2189670" y="30632"/>
                  </a:moveTo>
                  <a:lnTo>
                    <a:pt x="2187867" y="28041"/>
                  </a:lnTo>
                  <a:lnTo>
                    <a:pt x="2186914" y="26746"/>
                  </a:lnTo>
                  <a:lnTo>
                    <a:pt x="2182393" y="30365"/>
                  </a:lnTo>
                  <a:lnTo>
                    <a:pt x="2184184" y="33045"/>
                  </a:lnTo>
                  <a:lnTo>
                    <a:pt x="2185149" y="34467"/>
                  </a:lnTo>
                  <a:lnTo>
                    <a:pt x="2189670" y="30632"/>
                  </a:lnTo>
                  <a:close/>
                </a:path>
                <a:path w="7182484" h="128904">
                  <a:moveTo>
                    <a:pt x="2373934" y="16421"/>
                  </a:moveTo>
                  <a:lnTo>
                    <a:pt x="2368829" y="16713"/>
                  </a:lnTo>
                  <a:lnTo>
                    <a:pt x="2362797" y="15633"/>
                  </a:lnTo>
                  <a:lnTo>
                    <a:pt x="2357831" y="16090"/>
                  </a:lnTo>
                  <a:lnTo>
                    <a:pt x="2355913" y="20993"/>
                  </a:lnTo>
                  <a:lnTo>
                    <a:pt x="2362974" y="21653"/>
                  </a:lnTo>
                  <a:lnTo>
                    <a:pt x="2367775" y="24091"/>
                  </a:lnTo>
                  <a:lnTo>
                    <a:pt x="2371153" y="23837"/>
                  </a:lnTo>
                  <a:lnTo>
                    <a:pt x="2373934" y="16421"/>
                  </a:lnTo>
                  <a:close/>
                </a:path>
                <a:path w="7182484" h="128904">
                  <a:moveTo>
                    <a:pt x="2420264" y="17221"/>
                  </a:moveTo>
                  <a:lnTo>
                    <a:pt x="2414701" y="17576"/>
                  </a:lnTo>
                  <a:lnTo>
                    <a:pt x="2407932" y="16306"/>
                  </a:lnTo>
                  <a:lnTo>
                    <a:pt x="2409393" y="26924"/>
                  </a:lnTo>
                  <a:lnTo>
                    <a:pt x="2415476" y="27305"/>
                  </a:lnTo>
                  <a:lnTo>
                    <a:pt x="2418588" y="23241"/>
                  </a:lnTo>
                  <a:lnTo>
                    <a:pt x="2420264" y="17221"/>
                  </a:lnTo>
                  <a:close/>
                </a:path>
                <a:path w="7182484" h="128904">
                  <a:moveTo>
                    <a:pt x="2452141" y="32664"/>
                  </a:moveTo>
                  <a:lnTo>
                    <a:pt x="2446502" y="32092"/>
                  </a:lnTo>
                  <a:lnTo>
                    <a:pt x="2439695" y="33121"/>
                  </a:lnTo>
                  <a:lnTo>
                    <a:pt x="2441625" y="22466"/>
                  </a:lnTo>
                  <a:lnTo>
                    <a:pt x="2436558" y="22872"/>
                  </a:lnTo>
                  <a:lnTo>
                    <a:pt x="2430538" y="21831"/>
                  </a:lnTo>
                  <a:lnTo>
                    <a:pt x="2425573" y="22301"/>
                  </a:lnTo>
                  <a:lnTo>
                    <a:pt x="2423642" y="27178"/>
                  </a:lnTo>
                  <a:lnTo>
                    <a:pt x="2426347" y="28346"/>
                  </a:lnTo>
                  <a:lnTo>
                    <a:pt x="2430678" y="27457"/>
                  </a:lnTo>
                  <a:lnTo>
                    <a:pt x="2430716" y="32258"/>
                  </a:lnTo>
                  <a:lnTo>
                    <a:pt x="2426474" y="33007"/>
                  </a:lnTo>
                  <a:lnTo>
                    <a:pt x="2420582" y="31254"/>
                  </a:lnTo>
                  <a:lnTo>
                    <a:pt x="2419832" y="37134"/>
                  </a:lnTo>
                  <a:lnTo>
                    <a:pt x="2429713" y="37084"/>
                  </a:lnTo>
                  <a:lnTo>
                    <a:pt x="2442400" y="37820"/>
                  </a:lnTo>
                  <a:lnTo>
                    <a:pt x="2451887" y="37096"/>
                  </a:lnTo>
                  <a:lnTo>
                    <a:pt x="2452141" y="32664"/>
                  </a:lnTo>
                  <a:close/>
                </a:path>
                <a:path w="7182484" h="128904">
                  <a:moveTo>
                    <a:pt x="2663939" y="32448"/>
                  </a:moveTo>
                  <a:lnTo>
                    <a:pt x="2655557" y="28740"/>
                  </a:lnTo>
                  <a:lnTo>
                    <a:pt x="2654211" y="33223"/>
                  </a:lnTo>
                  <a:lnTo>
                    <a:pt x="2657729" y="37312"/>
                  </a:lnTo>
                  <a:lnTo>
                    <a:pt x="2663939" y="32448"/>
                  </a:lnTo>
                  <a:close/>
                </a:path>
                <a:path w="7182484" h="128904">
                  <a:moveTo>
                    <a:pt x="3028632" y="28384"/>
                  </a:moveTo>
                  <a:lnTo>
                    <a:pt x="3026816" y="25755"/>
                  </a:lnTo>
                  <a:lnTo>
                    <a:pt x="3025876" y="24282"/>
                  </a:lnTo>
                  <a:lnTo>
                    <a:pt x="3021304" y="28016"/>
                  </a:lnTo>
                  <a:lnTo>
                    <a:pt x="3023082" y="30721"/>
                  </a:lnTo>
                  <a:lnTo>
                    <a:pt x="3024009" y="32131"/>
                  </a:lnTo>
                  <a:lnTo>
                    <a:pt x="3028632" y="28384"/>
                  </a:lnTo>
                  <a:close/>
                </a:path>
                <a:path w="7182484" h="128904">
                  <a:moveTo>
                    <a:pt x="3084131" y="37160"/>
                  </a:moveTo>
                  <a:lnTo>
                    <a:pt x="3075025" y="35521"/>
                  </a:lnTo>
                  <a:lnTo>
                    <a:pt x="3071076" y="41427"/>
                  </a:lnTo>
                  <a:lnTo>
                    <a:pt x="3068180" y="48818"/>
                  </a:lnTo>
                  <a:lnTo>
                    <a:pt x="3062173" y="51650"/>
                  </a:lnTo>
                  <a:lnTo>
                    <a:pt x="3061779" y="45745"/>
                  </a:lnTo>
                  <a:lnTo>
                    <a:pt x="3063176" y="37490"/>
                  </a:lnTo>
                  <a:lnTo>
                    <a:pt x="3058960" y="36512"/>
                  </a:lnTo>
                  <a:lnTo>
                    <a:pt x="3053143" y="42291"/>
                  </a:lnTo>
                  <a:lnTo>
                    <a:pt x="3045142" y="44831"/>
                  </a:lnTo>
                  <a:lnTo>
                    <a:pt x="3036747" y="46774"/>
                  </a:lnTo>
                  <a:lnTo>
                    <a:pt x="3029737" y="50787"/>
                  </a:lnTo>
                  <a:lnTo>
                    <a:pt x="3011767" y="50330"/>
                  </a:lnTo>
                  <a:lnTo>
                    <a:pt x="3004820" y="57010"/>
                  </a:lnTo>
                  <a:lnTo>
                    <a:pt x="2994456" y="58686"/>
                  </a:lnTo>
                  <a:lnTo>
                    <a:pt x="2984512" y="60972"/>
                  </a:lnTo>
                  <a:lnTo>
                    <a:pt x="2978785" y="69456"/>
                  </a:lnTo>
                  <a:lnTo>
                    <a:pt x="2993059" y="67030"/>
                  </a:lnTo>
                  <a:lnTo>
                    <a:pt x="3007957" y="65557"/>
                  </a:lnTo>
                  <a:lnTo>
                    <a:pt x="3023603" y="65163"/>
                  </a:lnTo>
                  <a:lnTo>
                    <a:pt x="3040113" y="66027"/>
                  </a:lnTo>
                  <a:lnTo>
                    <a:pt x="3039986" y="51993"/>
                  </a:lnTo>
                  <a:lnTo>
                    <a:pt x="3058566" y="51536"/>
                  </a:lnTo>
                  <a:lnTo>
                    <a:pt x="3058414" y="56603"/>
                  </a:lnTo>
                  <a:lnTo>
                    <a:pt x="3055442" y="57442"/>
                  </a:lnTo>
                  <a:lnTo>
                    <a:pt x="3054693" y="61366"/>
                  </a:lnTo>
                  <a:lnTo>
                    <a:pt x="3064687" y="59207"/>
                  </a:lnTo>
                  <a:lnTo>
                    <a:pt x="3074428" y="56654"/>
                  </a:lnTo>
                  <a:lnTo>
                    <a:pt x="3081642" y="50393"/>
                  </a:lnTo>
                  <a:lnTo>
                    <a:pt x="3084131" y="37160"/>
                  </a:lnTo>
                  <a:close/>
                </a:path>
                <a:path w="7182484" h="128904">
                  <a:moveTo>
                    <a:pt x="3106216" y="22834"/>
                  </a:moveTo>
                  <a:lnTo>
                    <a:pt x="3099816" y="22720"/>
                  </a:lnTo>
                  <a:lnTo>
                    <a:pt x="3100235" y="26454"/>
                  </a:lnTo>
                  <a:lnTo>
                    <a:pt x="3103651" y="28371"/>
                  </a:lnTo>
                  <a:lnTo>
                    <a:pt x="3106216" y="22834"/>
                  </a:lnTo>
                  <a:close/>
                </a:path>
                <a:path w="7182484" h="128904">
                  <a:moveTo>
                    <a:pt x="3134741" y="33578"/>
                  </a:moveTo>
                  <a:lnTo>
                    <a:pt x="3129978" y="33515"/>
                  </a:lnTo>
                  <a:lnTo>
                    <a:pt x="3125787" y="37109"/>
                  </a:lnTo>
                  <a:lnTo>
                    <a:pt x="3122472" y="38862"/>
                  </a:lnTo>
                  <a:lnTo>
                    <a:pt x="3120288" y="33210"/>
                  </a:lnTo>
                  <a:lnTo>
                    <a:pt x="3113062" y="38074"/>
                  </a:lnTo>
                  <a:lnTo>
                    <a:pt x="3101759" y="37007"/>
                  </a:lnTo>
                  <a:lnTo>
                    <a:pt x="3091523" y="37553"/>
                  </a:lnTo>
                  <a:lnTo>
                    <a:pt x="3087497" y="47218"/>
                  </a:lnTo>
                  <a:lnTo>
                    <a:pt x="3091027" y="52603"/>
                  </a:lnTo>
                  <a:lnTo>
                    <a:pt x="3097796" y="53187"/>
                  </a:lnTo>
                  <a:lnTo>
                    <a:pt x="3104819" y="50927"/>
                  </a:lnTo>
                  <a:lnTo>
                    <a:pt x="3109125" y="47777"/>
                  </a:lnTo>
                  <a:lnTo>
                    <a:pt x="3114840" y="51968"/>
                  </a:lnTo>
                  <a:lnTo>
                    <a:pt x="3121342" y="50203"/>
                  </a:lnTo>
                  <a:lnTo>
                    <a:pt x="3128010" y="48641"/>
                  </a:lnTo>
                  <a:lnTo>
                    <a:pt x="3134195" y="53479"/>
                  </a:lnTo>
                  <a:lnTo>
                    <a:pt x="3134741" y="33578"/>
                  </a:lnTo>
                  <a:close/>
                </a:path>
                <a:path w="7182484" h="128904">
                  <a:moveTo>
                    <a:pt x="3143593" y="41236"/>
                  </a:moveTo>
                  <a:lnTo>
                    <a:pt x="3141815" y="38620"/>
                  </a:lnTo>
                  <a:lnTo>
                    <a:pt x="3140824" y="37363"/>
                  </a:lnTo>
                  <a:lnTo>
                    <a:pt x="3136265" y="40944"/>
                  </a:lnTo>
                  <a:lnTo>
                    <a:pt x="3138068" y="43548"/>
                  </a:lnTo>
                  <a:lnTo>
                    <a:pt x="3139033" y="44983"/>
                  </a:lnTo>
                  <a:lnTo>
                    <a:pt x="3143593" y="41236"/>
                  </a:lnTo>
                  <a:close/>
                </a:path>
                <a:path w="7182484" h="128904">
                  <a:moveTo>
                    <a:pt x="3203422" y="42926"/>
                  </a:moveTo>
                  <a:lnTo>
                    <a:pt x="3199206" y="39420"/>
                  </a:lnTo>
                  <a:lnTo>
                    <a:pt x="3194100" y="39979"/>
                  </a:lnTo>
                  <a:lnTo>
                    <a:pt x="3192107" y="44945"/>
                  </a:lnTo>
                  <a:lnTo>
                    <a:pt x="3194278" y="45250"/>
                  </a:lnTo>
                  <a:lnTo>
                    <a:pt x="3196348" y="45821"/>
                  </a:lnTo>
                  <a:lnTo>
                    <a:pt x="3195548" y="49987"/>
                  </a:lnTo>
                  <a:lnTo>
                    <a:pt x="3202749" y="50165"/>
                  </a:lnTo>
                  <a:lnTo>
                    <a:pt x="3203422" y="42926"/>
                  </a:lnTo>
                  <a:close/>
                </a:path>
                <a:path w="7182484" h="128904">
                  <a:moveTo>
                    <a:pt x="3273679" y="29654"/>
                  </a:moveTo>
                  <a:lnTo>
                    <a:pt x="3270948" y="25628"/>
                  </a:lnTo>
                  <a:lnTo>
                    <a:pt x="3266376" y="29298"/>
                  </a:lnTo>
                  <a:lnTo>
                    <a:pt x="3268154" y="31915"/>
                  </a:lnTo>
                  <a:lnTo>
                    <a:pt x="3269094" y="33337"/>
                  </a:lnTo>
                  <a:lnTo>
                    <a:pt x="3273679" y="29654"/>
                  </a:lnTo>
                  <a:close/>
                </a:path>
                <a:path w="7182484" h="128904">
                  <a:moveTo>
                    <a:pt x="3336429" y="38709"/>
                  </a:moveTo>
                  <a:lnTo>
                    <a:pt x="3333597" y="39662"/>
                  </a:lnTo>
                  <a:lnTo>
                    <a:pt x="3329317" y="38620"/>
                  </a:lnTo>
                  <a:lnTo>
                    <a:pt x="3329089" y="43408"/>
                  </a:lnTo>
                  <a:lnTo>
                    <a:pt x="3331921" y="42443"/>
                  </a:lnTo>
                  <a:lnTo>
                    <a:pt x="3336213" y="43497"/>
                  </a:lnTo>
                  <a:lnTo>
                    <a:pt x="3336429" y="38709"/>
                  </a:lnTo>
                  <a:close/>
                </a:path>
                <a:path w="7182484" h="128904">
                  <a:moveTo>
                    <a:pt x="3354413" y="39166"/>
                  </a:moveTo>
                  <a:lnTo>
                    <a:pt x="3350196" y="39776"/>
                  </a:lnTo>
                  <a:lnTo>
                    <a:pt x="3344240" y="38049"/>
                  </a:lnTo>
                  <a:lnTo>
                    <a:pt x="3343491" y="43776"/>
                  </a:lnTo>
                  <a:lnTo>
                    <a:pt x="3347732" y="43205"/>
                  </a:lnTo>
                  <a:lnTo>
                    <a:pt x="3353676" y="44983"/>
                  </a:lnTo>
                  <a:lnTo>
                    <a:pt x="3354413" y="39166"/>
                  </a:lnTo>
                  <a:close/>
                </a:path>
                <a:path w="7182484" h="128904">
                  <a:moveTo>
                    <a:pt x="3379546" y="44691"/>
                  </a:moveTo>
                  <a:lnTo>
                    <a:pt x="3376714" y="45758"/>
                  </a:lnTo>
                  <a:lnTo>
                    <a:pt x="3372421" y="44653"/>
                  </a:lnTo>
                  <a:lnTo>
                    <a:pt x="3372167" y="49504"/>
                  </a:lnTo>
                  <a:lnTo>
                    <a:pt x="3374974" y="48425"/>
                  </a:lnTo>
                  <a:lnTo>
                    <a:pt x="3379266" y="49631"/>
                  </a:lnTo>
                  <a:lnTo>
                    <a:pt x="3379546" y="44691"/>
                  </a:lnTo>
                  <a:close/>
                </a:path>
                <a:path w="7182484" h="128904">
                  <a:moveTo>
                    <a:pt x="3406406" y="53047"/>
                  </a:moveTo>
                  <a:lnTo>
                    <a:pt x="3404603" y="50355"/>
                  </a:lnTo>
                  <a:lnTo>
                    <a:pt x="3403612" y="48958"/>
                  </a:lnTo>
                  <a:lnTo>
                    <a:pt x="3399066" y="52539"/>
                  </a:lnTo>
                  <a:lnTo>
                    <a:pt x="3400844" y="55206"/>
                  </a:lnTo>
                  <a:lnTo>
                    <a:pt x="3401796" y="56629"/>
                  </a:lnTo>
                  <a:lnTo>
                    <a:pt x="3406406" y="53047"/>
                  </a:lnTo>
                  <a:close/>
                </a:path>
                <a:path w="7182484" h="128904">
                  <a:moveTo>
                    <a:pt x="3433051" y="61087"/>
                  </a:moveTo>
                  <a:lnTo>
                    <a:pt x="3431565" y="52133"/>
                  </a:lnTo>
                  <a:lnTo>
                    <a:pt x="3426815" y="47663"/>
                  </a:lnTo>
                  <a:lnTo>
                    <a:pt x="3421621" y="48539"/>
                  </a:lnTo>
                  <a:lnTo>
                    <a:pt x="3418840" y="55664"/>
                  </a:lnTo>
                  <a:lnTo>
                    <a:pt x="3425698" y="54787"/>
                  </a:lnTo>
                  <a:lnTo>
                    <a:pt x="3426637" y="61493"/>
                  </a:lnTo>
                  <a:lnTo>
                    <a:pt x="3433051" y="61087"/>
                  </a:lnTo>
                  <a:close/>
                </a:path>
                <a:path w="7182484" h="128904">
                  <a:moveTo>
                    <a:pt x="3789705" y="43078"/>
                  </a:moveTo>
                  <a:lnTo>
                    <a:pt x="3787889" y="40462"/>
                  </a:lnTo>
                  <a:lnTo>
                    <a:pt x="3786987" y="39039"/>
                  </a:lnTo>
                  <a:lnTo>
                    <a:pt x="3782364" y="42710"/>
                  </a:lnTo>
                  <a:lnTo>
                    <a:pt x="3784130" y="45326"/>
                  </a:lnTo>
                  <a:lnTo>
                    <a:pt x="3785133" y="46774"/>
                  </a:lnTo>
                  <a:lnTo>
                    <a:pt x="3789705" y="43078"/>
                  </a:lnTo>
                  <a:close/>
                </a:path>
                <a:path w="7182484" h="128904">
                  <a:moveTo>
                    <a:pt x="3814889" y="48742"/>
                  </a:moveTo>
                  <a:lnTo>
                    <a:pt x="3813098" y="46088"/>
                  </a:lnTo>
                  <a:lnTo>
                    <a:pt x="3812146" y="44615"/>
                  </a:lnTo>
                  <a:lnTo>
                    <a:pt x="3807549" y="48361"/>
                  </a:lnTo>
                  <a:lnTo>
                    <a:pt x="3809339" y="51066"/>
                  </a:lnTo>
                  <a:lnTo>
                    <a:pt x="3810266" y="52463"/>
                  </a:lnTo>
                  <a:lnTo>
                    <a:pt x="3814889" y="48742"/>
                  </a:lnTo>
                  <a:close/>
                </a:path>
                <a:path w="7182484" h="128904">
                  <a:moveTo>
                    <a:pt x="3841991" y="46875"/>
                  </a:moveTo>
                  <a:lnTo>
                    <a:pt x="3835730" y="45377"/>
                  </a:lnTo>
                  <a:lnTo>
                    <a:pt x="3834625" y="51739"/>
                  </a:lnTo>
                  <a:lnTo>
                    <a:pt x="3838727" y="51257"/>
                  </a:lnTo>
                  <a:lnTo>
                    <a:pt x="3840061" y="59156"/>
                  </a:lnTo>
                  <a:lnTo>
                    <a:pt x="3841889" y="51943"/>
                  </a:lnTo>
                  <a:lnTo>
                    <a:pt x="3841991" y="46875"/>
                  </a:lnTo>
                  <a:close/>
                </a:path>
                <a:path w="7182484" h="128904">
                  <a:moveTo>
                    <a:pt x="3906812" y="58534"/>
                  </a:moveTo>
                  <a:lnTo>
                    <a:pt x="3902024" y="58407"/>
                  </a:lnTo>
                  <a:lnTo>
                    <a:pt x="3903726" y="49834"/>
                  </a:lnTo>
                  <a:lnTo>
                    <a:pt x="3899839" y="48412"/>
                  </a:lnTo>
                  <a:lnTo>
                    <a:pt x="3899547" y="56705"/>
                  </a:lnTo>
                  <a:lnTo>
                    <a:pt x="3889743" y="50876"/>
                  </a:lnTo>
                  <a:lnTo>
                    <a:pt x="3888714" y="58064"/>
                  </a:lnTo>
                  <a:lnTo>
                    <a:pt x="3892245" y="61048"/>
                  </a:lnTo>
                  <a:lnTo>
                    <a:pt x="3898061" y="63817"/>
                  </a:lnTo>
                  <a:lnTo>
                    <a:pt x="3903726" y="63830"/>
                  </a:lnTo>
                  <a:lnTo>
                    <a:pt x="3906812" y="58534"/>
                  </a:lnTo>
                  <a:close/>
                </a:path>
                <a:path w="7182484" h="128904">
                  <a:moveTo>
                    <a:pt x="3915956" y="56438"/>
                  </a:moveTo>
                  <a:lnTo>
                    <a:pt x="3914140" y="53835"/>
                  </a:lnTo>
                  <a:lnTo>
                    <a:pt x="3913225" y="52362"/>
                  </a:lnTo>
                  <a:lnTo>
                    <a:pt x="3908615" y="56019"/>
                  </a:lnTo>
                  <a:lnTo>
                    <a:pt x="3910406" y="58623"/>
                  </a:lnTo>
                  <a:lnTo>
                    <a:pt x="3911384" y="60032"/>
                  </a:lnTo>
                  <a:lnTo>
                    <a:pt x="3915956" y="56438"/>
                  </a:lnTo>
                  <a:close/>
                </a:path>
                <a:path w="7182484" h="128904">
                  <a:moveTo>
                    <a:pt x="3930281" y="61709"/>
                  </a:moveTo>
                  <a:lnTo>
                    <a:pt x="3927538" y="57835"/>
                  </a:lnTo>
                  <a:lnTo>
                    <a:pt x="3922941" y="61417"/>
                  </a:lnTo>
                  <a:lnTo>
                    <a:pt x="3924731" y="64033"/>
                  </a:lnTo>
                  <a:lnTo>
                    <a:pt x="3925684" y="65455"/>
                  </a:lnTo>
                  <a:lnTo>
                    <a:pt x="3930281" y="61709"/>
                  </a:lnTo>
                  <a:close/>
                </a:path>
                <a:path w="7182484" h="128904">
                  <a:moveTo>
                    <a:pt x="3942816" y="64503"/>
                  </a:moveTo>
                  <a:lnTo>
                    <a:pt x="3936238" y="60553"/>
                  </a:lnTo>
                  <a:lnTo>
                    <a:pt x="3934104" y="65532"/>
                  </a:lnTo>
                  <a:lnTo>
                    <a:pt x="3936314" y="70002"/>
                  </a:lnTo>
                  <a:lnTo>
                    <a:pt x="3942816" y="64503"/>
                  </a:lnTo>
                  <a:close/>
                </a:path>
                <a:path w="7182484" h="128904">
                  <a:moveTo>
                    <a:pt x="4205744" y="64020"/>
                  </a:moveTo>
                  <a:lnTo>
                    <a:pt x="4203916" y="61417"/>
                  </a:lnTo>
                  <a:lnTo>
                    <a:pt x="4202963" y="59944"/>
                  </a:lnTo>
                  <a:lnTo>
                    <a:pt x="4198378" y="63601"/>
                  </a:lnTo>
                  <a:lnTo>
                    <a:pt x="4200169" y="66205"/>
                  </a:lnTo>
                  <a:lnTo>
                    <a:pt x="4201096" y="67614"/>
                  </a:lnTo>
                  <a:lnTo>
                    <a:pt x="4205744" y="64020"/>
                  </a:lnTo>
                  <a:close/>
                </a:path>
                <a:path w="7182484" h="128904">
                  <a:moveTo>
                    <a:pt x="4386986" y="59867"/>
                  </a:moveTo>
                  <a:lnTo>
                    <a:pt x="4384764" y="55397"/>
                  </a:lnTo>
                  <a:lnTo>
                    <a:pt x="4378274" y="60858"/>
                  </a:lnTo>
                  <a:lnTo>
                    <a:pt x="4384840" y="64833"/>
                  </a:lnTo>
                  <a:lnTo>
                    <a:pt x="4386986" y="59867"/>
                  </a:lnTo>
                  <a:close/>
                </a:path>
                <a:path w="7182484" h="128904">
                  <a:moveTo>
                    <a:pt x="4483062" y="78511"/>
                  </a:moveTo>
                  <a:lnTo>
                    <a:pt x="4469955" y="77431"/>
                  </a:lnTo>
                  <a:lnTo>
                    <a:pt x="4460418" y="75984"/>
                  </a:lnTo>
                  <a:lnTo>
                    <a:pt x="4451312" y="75526"/>
                  </a:lnTo>
                  <a:lnTo>
                    <a:pt x="4439513" y="77393"/>
                  </a:lnTo>
                  <a:lnTo>
                    <a:pt x="4434649" y="75641"/>
                  </a:lnTo>
                  <a:lnTo>
                    <a:pt x="4432846" y="70065"/>
                  </a:lnTo>
                  <a:lnTo>
                    <a:pt x="4425150" y="71996"/>
                  </a:lnTo>
                  <a:lnTo>
                    <a:pt x="4396105" y="71247"/>
                  </a:lnTo>
                  <a:lnTo>
                    <a:pt x="4389183" y="71564"/>
                  </a:lnTo>
                  <a:lnTo>
                    <a:pt x="4381208" y="70332"/>
                  </a:lnTo>
                  <a:lnTo>
                    <a:pt x="4374312" y="70662"/>
                  </a:lnTo>
                  <a:lnTo>
                    <a:pt x="4370603" y="75615"/>
                  </a:lnTo>
                  <a:lnTo>
                    <a:pt x="4378680" y="79565"/>
                  </a:lnTo>
                  <a:lnTo>
                    <a:pt x="4385754" y="79171"/>
                  </a:lnTo>
                  <a:lnTo>
                    <a:pt x="4393400" y="77190"/>
                  </a:lnTo>
                  <a:lnTo>
                    <a:pt x="4403204" y="76441"/>
                  </a:lnTo>
                  <a:lnTo>
                    <a:pt x="4407344" y="80848"/>
                  </a:lnTo>
                  <a:lnTo>
                    <a:pt x="4412754" y="83261"/>
                  </a:lnTo>
                  <a:lnTo>
                    <a:pt x="4421263" y="81864"/>
                  </a:lnTo>
                  <a:lnTo>
                    <a:pt x="4453877" y="82702"/>
                  </a:lnTo>
                  <a:lnTo>
                    <a:pt x="4470628" y="84099"/>
                  </a:lnTo>
                  <a:lnTo>
                    <a:pt x="4477436" y="83070"/>
                  </a:lnTo>
                  <a:lnTo>
                    <a:pt x="4483062" y="78511"/>
                  </a:lnTo>
                  <a:close/>
                </a:path>
                <a:path w="7182484" h="128904">
                  <a:moveTo>
                    <a:pt x="4865243" y="87642"/>
                  </a:moveTo>
                  <a:lnTo>
                    <a:pt x="4862411" y="88722"/>
                  </a:lnTo>
                  <a:lnTo>
                    <a:pt x="4858067" y="87642"/>
                  </a:lnTo>
                  <a:lnTo>
                    <a:pt x="4857826" y="92430"/>
                  </a:lnTo>
                  <a:lnTo>
                    <a:pt x="4860671" y="91440"/>
                  </a:lnTo>
                  <a:lnTo>
                    <a:pt x="4865014" y="92430"/>
                  </a:lnTo>
                  <a:lnTo>
                    <a:pt x="4865243" y="87642"/>
                  </a:lnTo>
                  <a:close/>
                </a:path>
                <a:path w="7182484" h="128904">
                  <a:moveTo>
                    <a:pt x="4876190" y="87896"/>
                  </a:moveTo>
                  <a:lnTo>
                    <a:pt x="4869700" y="87807"/>
                  </a:lnTo>
                  <a:lnTo>
                    <a:pt x="4870145" y="91528"/>
                  </a:lnTo>
                  <a:lnTo>
                    <a:pt x="4873599" y="93433"/>
                  </a:lnTo>
                  <a:lnTo>
                    <a:pt x="4876190" y="87896"/>
                  </a:lnTo>
                  <a:close/>
                </a:path>
                <a:path w="7182484" h="128904">
                  <a:moveTo>
                    <a:pt x="5237340" y="105689"/>
                  </a:moveTo>
                  <a:lnTo>
                    <a:pt x="5228552" y="105041"/>
                  </a:lnTo>
                  <a:lnTo>
                    <a:pt x="5218557" y="105930"/>
                  </a:lnTo>
                  <a:lnTo>
                    <a:pt x="5209756" y="105295"/>
                  </a:lnTo>
                  <a:lnTo>
                    <a:pt x="5207216" y="102768"/>
                  </a:lnTo>
                  <a:lnTo>
                    <a:pt x="5204485" y="100050"/>
                  </a:lnTo>
                  <a:lnTo>
                    <a:pt x="5198262" y="102057"/>
                  </a:lnTo>
                  <a:lnTo>
                    <a:pt x="5193741" y="102768"/>
                  </a:lnTo>
                  <a:lnTo>
                    <a:pt x="5190972" y="99568"/>
                  </a:lnTo>
                  <a:lnTo>
                    <a:pt x="5190363" y="93395"/>
                  </a:lnTo>
                  <a:lnTo>
                    <a:pt x="5190020" y="89814"/>
                  </a:lnTo>
                  <a:lnTo>
                    <a:pt x="5195557" y="89839"/>
                  </a:lnTo>
                  <a:lnTo>
                    <a:pt x="5199189" y="89814"/>
                  </a:lnTo>
                  <a:lnTo>
                    <a:pt x="5201183" y="89814"/>
                  </a:lnTo>
                  <a:lnTo>
                    <a:pt x="5204841" y="92316"/>
                  </a:lnTo>
                  <a:lnTo>
                    <a:pt x="5204485" y="100050"/>
                  </a:lnTo>
                  <a:lnTo>
                    <a:pt x="5208143" y="100139"/>
                  </a:lnTo>
                  <a:lnTo>
                    <a:pt x="5211089" y="92557"/>
                  </a:lnTo>
                  <a:lnTo>
                    <a:pt x="5214480" y="92379"/>
                  </a:lnTo>
                  <a:lnTo>
                    <a:pt x="5218227" y="96024"/>
                  </a:lnTo>
                  <a:lnTo>
                    <a:pt x="5222773" y="100393"/>
                  </a:lnTo>
                  <a:lnTo>
                    <a:pt x="5222951" y="92379"/>
                  </a:lnTo>
                  <a:lnTo>
                    <a:pt x="5223014" y="89801"/>
                  </a:lnTo>
                  <a:lnTo>
                    <a:pt x="5223091" y="86398"/>
                  </a:lnTo>
                  <a:lnTo>
                    <a:pt x="5223218" y="80479"/>
                  </a:lnTo>
                  <a:lnTo>
                    <a:pt x="5216677" y="79768"/>
                  </a:lnTo>
                  <a:lnTo>
                    <a:pt x="5215407" y="86398"/>
                  </a:lnTo>
                  <a:lnTo>
                    <a:pt x="5208473" y="85267"/>
                  </a:lnTo>
                  <a:lnTo>
                    <a:pt x="5204866" y="78371"/>
                  </a:lnTo>
                  <a:lnTo>
                    <a:pt x="5204206" y="77089"/>
                  </a:lnTo>
                  <a:lnTo>
                    <a:pt x="5198084" y="76962"/>
                  </a:lnTo>
                  <a:lnTo>
                    <a:pt x="5190795" y="78371"/>
                  </a:lnTo>
                  <a:lnTo>
                    <a:pt x="5183048" y="74790"/>
                  </a:lnTo>
                  <a:lnTo>
                    <a:pt x="5181371" y="80124"/>
                  </a:lnTo>
                  <a:lnTo>
                    <a:pt x="5178171" y="83273"/>
                  </a:lnTo>
                  <a:lnTo>
                    <a:pt x="5175466" y="87122"/>
                  </a:lnTo>
                  <a:lnTo>
                    <a:pt x="5175301" y="94564"/>
                  </a:lnTo>
                  <a:lnTo>
                    <a:pt x="5185994" y="93395"/>
                  </a:lnTo>
                  <a:lnTo>
                    <a:pt x="5187823" y="96024"/>
                  </a:lnTo>
                  <a:lnTo>
                    <a:pt x="5182362" y="104711"/>
                  </a:lnTo>
                  <a:lnTo>
                    <a:pt x="5185753" y="107569"/>
                  </a:lnTo>
                  <a:lnTo>
                    <a:pt x="5187112" y="113068"/>
                  </a:lnTo>
                  <a:lnTo>
                    <a:pt x="5188763" y="118173"/>
                  </a:lnTo>
                  <a:lnTo>
                    <a:pt x="5193030" y="119849"/>
                  </a:lnTo>
                  <a:lnTo>
                    <a:pt x="5198173" y="116713"/>
                  </a:lnTo>
                  <a:lnTo>
                    <a:pt x="5204549" y="116459"/>
                  </a:lnTo>
                  <a:lnTo>
                    <a:pt x="5211623" y="115557"/>
                  </a:lnTo>
                  <a:lnTo>
                    <a:pt x="5218874" y="110426"/>
                  </a:lnTo>
                  <a:lnTo>
                    <a:pt x="5223586" y="114325"/>
                  </a:lnTo>
                  <a:lnTo>
                    <a:pt x="5229568" y="115341"/>
                  </a:lnTo>
                  <a:lnTo>
                    <a:pt x="5234813" y="112712"/>
                  </a:lnTo>
                  <a:lnTo>
                    <a:pt x="5235638" y="110426"/>
                  </a:lnTo>
                  <a:lnTo>
                    <a:pt x="5237251" y="105930"/>
                  </a:lnTo>
                  <a:lnTo>
                    <a:pt x="5237340" y="105689"/>
                  </a:lnTo>
                  <a:close/>
                </a:path>
                <a:path w="7182484" h="128904">
                  <a:moveTo>
                    <a:pt x="5254396" y="83604"/>
                  </a:moveTo>
                  <a:lnTo>
                    <a:pt x="5252529" y="80987"/>
                  </a:lnTo>
                  <a:lnTo>
                    <a:pt x="5251539" y="79514"/>
                  </a:lnTo>
                  <a:lnTo>
                    <a:pt x="5246903" y="83273"/>
                  </a:lnTo>
                  <a:lnTo>
                    <a:pt x="5248770" y="85979"/>
                  </a:lnTo>
                  <a:lnTo>
                    <a:pt x="5249761" y="87388"/>
                  </a:lnTo>
                  <a:lnTo>
                    <a:pt x="5254396" y="83604"/>
                  </a:lnTo>
                  <a:close/>
                </a:path>
                <a:path w="7182484" h="128904">
                  <a:moveTo>
                    <a:pt x="5296459" y="81775"/>
                  </a:moveTo>
                  <a:lnTo>
                    <a:pt x="5291188" y="75984"/>
                  </a:lnTo>
                  <a:lnTo>
                    <a:pt x="5287391" y="75907"/>
                  </a:lnTo>
                  <a:lnTo>
                    <a:pt x="5281815" y="81508"/>
                  </a:lnTo>
                  <a:lnTo>
                    <a:pt x="5280825" y="74688"/>
                  </a:lnTo>
                  <a:lnTo>
                    <a:pt x="5272773" y="77266"/>
                  </a:lnTo>
                  <a:lnTo>
                    <a:pt x="5267299" y="76288"/>
                  </a:lnTo>
                  <a:lnTo>
                    <a:pt x="5266601" y="82118"/>
                  </a:lnTo>
                  <a:lnTo>
                    <a:pt x="5267909" y="85140"/>
                  </a:lnTo>
                  <a:lnTo>
                    <a:pt x="5270766" y="86385"/>
                  </a:lnTo>
                  <a:lnTo>
                    <a:pt x="5271452" y="80479"/>
                  </a:lnTo>
                  <a:lnTo>
                    <a:pt x="5277497" y="82321"/>
                  </a:lnTo>
                  <a:lnTo>
                    <a:pt x="5281790" y="81534"/>
                  </a:lnTo>
                  <a:lnTo>
                    <a:pt x="5281790" y="83159"/>
                  </a:lnTo>
                  <a:lnTo>
                    <a:pt x="5281701" y="86563"/>
                  </a:lnTo>
                  <a:lnTo>
                    <a:pt x="5287530" y="86093"/>
                  </a:lnTo>
                  <a:lnTo>
                    <a:pt x="5295620" y="89141"/>
                  </a:lnTo>
                  <a:lnTo>
                    <a:pt x="5296459" y="81775"/>
                  </a:lnTo>
                  <a:close/>
                </a:path>
                <a:path w="7182484" h="128904">
                  <a:moveTo>
                    <a:pt x="5366080" y="83032"/>
                  </a:moveTo>
                  <a:lnTo>
                    <a:pt x="5362956" y="80619"/>
                  </a:lnTo>
                  <a:lnTo>
                    <a:pt x="5358219" y="77711"/>
                  </a:lnTo>
                  <a:lnTo>
                    <a:pt x="5353736" y="77393"/>
                  </a:lnTo>
                  <a:lnTo>
                    <a:pt x="5351437" y="82778"/>
                  </a:lnTo>
                  <a:lnTo>
                    <a:pt x="5354561" y="85204"/>
                  </a:lnTo>
                  <a:lnTo>
                    <a:pt x="5359298" y="88125"/>
                  </a:lnTo>
                  <a:lnTo>
                    <a:pt x="5363781" y="88430"/>
                  </a:lnTo>
                  <a:lnTo>
                    <a:pt x="5366080" y="83032"/>
                  </a:lnTo>
                  <a:close/>
                </a:path>
                <a:path w="7182484" h="128904">
                  <a:moveTo>
                    <a:pt x="5399189" y="78663"/>
                  </a:moveTo>
                  <a:lnTo>
                    <a:pt x="5391861" y="78536"/>
                  </a:lnTo>
                  <a:lnTo>
                    <a:pt x="5391658" y="88557"/>
                  </a:lnTo>
                  <a:lnTo>
                    <a:pt x="5398986" y="88684"/>
                  </a:lnTo>
                  <a:lnTo>
                    <a:pt x="5399189" y="78663"/>
                  </a:lnTo>
                  <a:close/>
                </a:path>
                <a:path w="7182484" h="128904">
                  <a:moveTo>
                    <a:pt x="5475783" y="94945"/>
                  </a:moveTo>
                  <a:lnTo>
                    <a:pt x="5467032" y="94119"/>
                  </a:lnTo>
                  <a:lnTo>
                    <a:pt x="5460238" y="96024"/>
                  </a:lnTo>
                  <a:lnTo>
                    <a:pt x="5454777" y="99771"/>
                  </a:lnTo>
                  <a:lnTo>
                    <a:pt x="5449976" y="104470"/>
                  </a:lnTo>
                  <a:lnTo>
                    <a:pt x="5449709" y="103974"/>
                  </a:lnTo>
                  <a:lnTo>
                    <a:pt x="5449519" y="103606"/>
                  </a:lnTo>
                  <a:lnTo>
                    <a:pt x="5445391" y="95897"/>
                  </a:lnTo>
                  <a:lnTo>
                    <a:pt x="5438330" y="94297"/>
                  </a:lnTo>
                  <a:lnTo>
                    <a:pt x="5435905" y="93751"/>
                  </a:lnTo>
                  <a:lnTo>
                    <a:pt x="5431434" y="93967"/>
                  </a:lnTo>
                  <a:lnTo>
                    <a:pt x="5431434" y="114249"/>
                  </a:lnTo>
                  <a:lnTo>
                    <a:pt x="5431231" y="119024"/>
                  </a:lnTo>
                  <a:lnTo>
                    <a:pt x="5431028" y="118973"/>
                  </a:lnTo>
                  <a:lnTo>
                    <a:pt x="5426875" y="117856"/>
                  </a:lnTo>
                  <a:lnTo>
                    <a:pt x="5424005" y="118973"/>
                  </a:lnTo>
                  <a:lnTo>
                    <a:pt x="5424017" y="118770"/>
                  </a:lnTo>
                  <a:lnTo>
                    <a:pt x="5424068" y="117716"/>
                  </a:lnTo>
                  <a:lnTo>
                    <a:pt x="5424094" y="117005"/>
                  </a:lnTo>
                  <a:lnTo>
                    <a:pt x="5424170" y="115252"/>
                  </a:lnTo>
                  <a:lnTo>
                    <a:pt x="5424221" y="114147"/>
                  </a:lnTo>
                  <a:lnTo>
                    <a:pt x="5428564" y="115290"/>
                  </a:lnTo>
                  <a:lnTo>
                    <a:pt x="5431434" y="114249"/>
                  </a:lnTo>
                  <a:lnTo>
                    <a:pt x="5431434" y="93967"/>
                  </a:lnTo>
                  <a:lnTo>
                    <a:pt x="5424335" y="94297"/>
                  </a:lnTo>
                  <a:lnTo>
                    <a:pt x="5422404" y="94221"/>
                  </a:lnTo>
                  <a:lnTo>
                    <a:pt x="5422404" y="111556"/>
                  </a:lnTo>
                  <a:lnTo>
                    <a:pt x="5417731" y="115252"/>
                  </a:lnTo>
                  <a:lnTo>
                    <a:pt x="5416994" y="114249"/>
                  </a:lnTo>
                  <a:lnTo>
                    <a:pt x="5414950" y="111277"/>
                  </a:lnTo>
                  <a:lnTo>
                    <a:pt x="5419395" y="107696"/>
                  </a:lnTo>
                  <a:lnTo>
                    <a:pt x="5419534" y="107569"/>
                  </a:lnTo>
                  <a:lnTo>
                    <a:pt x="5422404" y="111556"/>
                  </a:lnTo>
                  <a:lnTo>
                    <a:pt x="5422404" y="94221"/>
                  </a:lnTo>
                  <a:lnTo>
                    <a:pt x="5413527" y="93840"/>
                  </a:lnTo>
                  <a:lnTo>
                    <a:pt x="5408688" y="95529"/>
                  </a:lnTo>
                  <a:lnTo>
                    <a:pt x="5407609" y="102514"/>
                  </a:lnTo>
                  <a:lnTo>
                    <a:pt x="5402338" y="103606"/>
                  </a:lnTo>
                  <a:lnTo>
                    <a:pt x="5395963" y="99834"/>
                  </a:lnTo>
                  <a:lnTo>
                    <a:pt x="5388559" y="101434"/>
                  </a:lnTo>
                  <a:lnTo>
                    <a:pt x="5379809" y="103974"/>
                  </a:lnTo>
                  <a:lnTo>
                    <a:pt x="5375783" y="103606"/>
                  </a:lnTo>
                  <a:lnTo>
                    <a:pt x="5369382" y="103022"/>
                  </a:lnTo>
                  <a:lnTo>
                    <a:pt x="5362765" y="103606"/>
                  </a:lnTo>
                  <a:lnTo>
                    <a:pt x="5362638" y="102768"/>
                  </a:lnTo>
                  <a:lnTo>
                    <a:pt x="5361724" y="96774"/>
                  </a:lnTo>
                  <a:lnTo>
                    <a:pt x="5354790" y="97802"/>
                  </a:lnTo>
                  <a:lnTo>
                    <a:pt x="5349926" y="102768"/>
                  </a:lnTo>
                  <a:lnTo>
                    <a:pt x="5341226" y="102514"/>
                  </a:lnTo>
                  <a:lnTo>
                    <a:pt x="5336298" y="107480"/>
                  </a:lnTo>
                  <a:lnTo>
                    <a:pt x="5337784" y="99060"/>
                  </a:lnTo>
                  <a:lnTo>
                    <a:pt x="5333568" y="98031"/>
                  </a:lnTo>
                  <a:lnTo>
                    <a:pt x="5329174" y="97345"/>
                  </a:lnTo>
                  <a:lnTo>
                    <a:pt x="5324945" y="100355"/>
                  </a:lnTo>
                  <a:lnTo>
                    <a:pt x="5321630" y="104635"/>
                  </a:lnTo>
                  <a:lnTo>
                    <a:pt x="5317452" y="107696"/>
                  </a:lnTo>
                  <a:lnTo>
                    <a:pt x="5310657" y="107022"/>
                  </a:lnTo>
                  <a:lnTo>
                    <a:pt x="5309882" y="106222"/>
                  </a:lnTo>
                  <a:lnTo>
                    <a:pt x="5307546" y="103797"/>
                  </a:lnTo>
                  <a:lnTo>
                    <a:pt x="5302758" y="102768"/>
                  </a:lnTo>
                  <a:lnTo>
                    <a:pt x="5298300" y="101307"/>
                  </a:lnTo>
                  <a:lnTo>
                    <a:pt x="5296192" y="96735"/>
                  </a:lnTo>
                  <a:lnTo>
                    <a:pt x="5288673" y="98933"/>
                  </a:lnTo>
                  <a:lnTo>
                    <a:pt x="5274195" y="104025"/>
                  </a:lnTo>
                  <a:lnTo>
                    <a:pt x="5266677" y="106222"/>
                  </a:lnTo>
                  <a:lnTo>
                    <a:pt x="5258384" y="104470"/>
                  </a:lnTo>
                  <a:lnTo>
                    <a:pt x="5251653" y="102590"/>
                  </a:lnTo>
                  <a:lnTo>
                    <a:pt x="5245989" y="103670"/>
                  </a:lnTo>
                  <a:lnTo>
                    <a:pt x="5240934" y="110832"/>
                  </a:lnTo>
                  <a:lnTo>
                    <a:pt x="5245379" y="112979"/>
                  </a:lnTo>
                  <a:lnTo>
                    <a:pt x="5248287" y="117221"/>
                  </a:lnTo>
                  <a:lnTo>
                    <a:pt x="5247932" y="125844"/>
                  </a:lnTo>
                  <a:lnTo>
                    <a:pt x="5266766" y="126923"/>
                  </a:lnTo>
                  <a:lnTo>
                    <a:pt x="5283657" y="125183"/>
                  </a:lnTo>
                  <a:lnTo>
                    <a:pt x="5299189" y="121564"/>
                  </a:lnTo>
                  <a:lnTo>
                    <a:pt x="5314023" y="117005"/>
                  </a:lnTo>
                  <a:lnTo>
                    <a:pt x="5320081" y="117627"/>
                  </a:lnTo>
                  <a:lnTo>
                    <a:pt x="5326189" y="126720"/>
                  </a:lnTo>
                  <a:lnTo>
                    <a:pt x="5332222" y="127368"/>
                  </a:lnTo>
                  <a:lnTo>
                    <a:pt x="5339131" y="123418"/>
                  </a:lnTo>
                  <a:lnTo>
                    <a:pt x="5345798" y="119176"/>
                  </a:lnTo>
                  <a:lnTo>
                    <a:pt x="5354371" y="117716"/>
                  </a:lnTo>
                  <a:lnTo>
                    <a:pt x="5366855" y="120688"/>
                  </a:lnTo>
                  <a:lnTo>
                    <a:pt x="5377586" y="120154"/>
                  </a:lnTo>
                  <a:lnTo>
                    <a:pt x="5386717" y="121094"/>
                  </a:lnTo>
                  <a:lnTo>
                    <a:pt x="5394477" y="128473"/>
                  </a:lnTo>
                  <a:lnTo>
                    <a:pt x="5400548" y="128041"/>
                  </a:lnTo>
                  <a:lnTo>
                    <a:pt x="5406275" y="120154"/>
                  </a:lnTo>
                  <a:lnTo>
                    <a:pt x="5406987" y="119176"/>
                  </a:lnTo>
                  <a:lnTo>
                    <a:pt x="5413032" y="118770"/>
                  </a:lnTo>
                  <a:lnTo>
                    <a:pt x="5418163" y="119418"/>
                  </a:lnTo>
                  <a:lnTo>
                    <a:pt x="5421566" y="122262"/>
                  </a:lnTo>
                  <a:lnTo>
                    <a:pt x="5425262" y="124714"/>
                  </a:lnTo>
                  <a:lnTo>
                    <a:pt x="5431256" y="124142"/>
                  </a:lnTo>
                  <a:lnTo>
                    <a:pt x="5436120" y="119456"/>
                  </a:lnTo>
                  <a:lnTo>
                    <a:pt x="5436755" y="119024"/>
                  </a:lnTo>
                  <a:lnTo>
                    <a:pt x="5441670" y="115785"/>
                  </a:lnTo>
                  <a:lnTo>
                    <a:pt x="5444591" y="114249"/>
                  </a:lnTo>
                  <a:lnTo>
                    <a:pt x="5444769" y="114147"/>
                  </a:lnTo>
                  <a:lnTo>
                    <a:pt x="5447589" y="112661"/>
                  </a:lnTo>
                  <a:lnTo>
                    <a:pt x="5453532" y="109588"/>
                  </a:lnTo>
                  <a:lnTo>
                    <a:pt x="5460885" y="108369"/>
                  </a:lnTo>
                  <a:lnTo>
                    <a:pt x="5465026" y="107569"/>
                  </a:lnTo>
                  <a:lnTo>
                    <a:pt x="5465508" y="107480"/>
                  </a:lnTo>
                  <a:lnTo>
                    <a:pt x="5468074" y="106997"/>
                  </a:lnTo>
                  <a:lnTo>
                    <a:pt x="5471782" y="104470"/>
                  </a:lnTo>
                  <a:lnTo>
                    <a:pt x="5473560" y="103263"/>
                  </a:lnTo>
                  <a:lnTo>
                    <a:pt x="5475783" y="94945"/>
                  </a:lnTo>
                  <a:close/>
                </a:path>
                <a:path w="7182484" h="128904">
                  <a:moveTo>
                    <a:pt x="5501437" y="95402"/>
                  </a:moveTo>
                  <a:lnTo>
                    <a:pt x="5496407" y="95529"/>
                  </a:lnTo>
                  <a:lnTo>
                    <a:pt x="5490476" y="90322"/>
                  </a:lnTo>
                  <a:lnTo>
                    <a:pt x="5489206" y="96151"/>
                  </a:lnTo>
                  <a:lnTo>
                    <a:pt x="5485435" y="98450"/>
                  </a:lnTo>
                  <a:lnTo>
                    <a:pt x="5481383" y="100355"/>
                  </a:lnTo>
                  <a:lnTo>
                    <a:pt x="5479237" y="104978"/>
                  </a:lnTo>
                  <a:lnTo>
                    <a:pt x="5487517" y="106667"/>
                  </a:lnTo>
                  <a:lnTo>
                    <a:pt x="5494464" y="108851"/>
                  </a:lnTo>
                  <a:lnTo>
                    <a:pt x="5499341" y="106705"/>
                  </a:lnTo>
                  <a:lnTo>
                    <a:pt x="5501437" y="95402"/>
                  </a:lnTo>
                  <a:close/>
                </a:path>
                <a:path w="7182484" h="128904">
                  <a:moveTo>
                    <a:pt x="5527002" y="100901"/>
                  </a:moveTo>
                  <a:lnTo>
                    <a:pt x="5522658" y="101688"/>
                  </a:lnTo>
                  <a:lnTo>
                    <a:pt x="5516600" y="99936"/>
                  </a:lnTo>
                  <a:lnTo>
                    <a:pt x="5515927" y="105651"/>
                  </a:lnTo>
                  <a:lnTo>
                    <a:pt x="5520233" y="105054"/>
                  </a:lnTo>
                  <a:lnTo>
                    <a:pt x="5526303" y="106768"/>
                  </a:lnTo>
                  <a:lnTo>
                    <a:pt x="5527002" y="100901"/>
                  </a:lnTo>
                  <a:close/>
                </a:path>
                <a:path w="7182484" h="128904">
                  <a:moveTo>
                    <a:pt x="6558445" y="98564"/>
                  </a:moveTo>
                  <a:lnTo>
                    <a:pt x="6555600" y="97383"/>
                  </a:lnTo>
                  <a:lnTo>
                    <a:pt x="6554114" y="94386"/>
                  </a:lnTo>
                  <a:lnTo>
                    <a:pt x="6554698" y="88557"/>
                  </a:lnTo>
                  <a:lnTo>
                    <a:pt x="6539827" y="88557"/>
                  </a:lnTo>
                  <a:lnTo>
                    <a:pt x="6541643" y="96443"/>
                  </a:lnTo>
                  <a:lnTo>
                    <a:pt x="6547980" y="101358"/>
                  </a:lnTo>
                  <a:lnTo>
                    <a:pt x="6554889" y="102374"/>
                  </a:lnTo>
                  <a:lnTo>
                    <a:pt x="6558445" y="98564"/>
                  </a:lnTo>
                  <a:close/>
                </a:path>
                <a:path w="7182484" h="128904">
                  <a:moveTo>
                    <a:pt x="6580695" y="88557"/>
                  </a:moveTo>
                  <a:lnTo>
                    <a:pt x="6569545" y="88557"/>
                  </a:lnTo>
                  <a:lnTo>
                    <a:pt x="6566675" y="89611"/>
                  </a:lnTo>
                  <a:lnTo>
                    <a:pt x="6562217" y="88760"/>
                  </a:lnTo>
                  <a:lnTo>
                    <a:pt x="6562153" y="93510"/>
                  </a:lnTo>
                  <a:lnTo>
                    <a:pt x="6573317" y="93510"/>
                  </a:lnTo>
                  <a:lnTo>
                    <a:pt x="6576161" y="92392"/>
                  </a:lnTo>
                  <a:lnTo>
                    <a:pt x="6580632" y="93345"/>
                  </a:lnTo>
                  <a:lnTo>
                    <a:pt x="6580695" y="88557"/>
                  </a:lnTo>
                  <a:close/>
                </a:path>
                <a:path w="7182484" h="128904">
                  <a:moveTo>
                    <a:pt x="6593814" y="96088"/>
                  </a:moveTo>
                  <a:lnTo>
                    <a:pt x="6591948" y="93510"/>
                  </a:lnTo>
                  <a:lnTo>
                    <a:pt x="6590919" y="92049"/>
                  </a:lnTo>
                  <a:lnTo>
                    <a:pt x="6586296" y="95897"/>
                  </a:lnTo>
                  <a:lnTo>
                    <a:pt x="6588252" y="98564"/>
                  </a:lnTo>
                  <a:lnTo>
                    <a:pt x="6589255" y="99936"/>
                  </a:lnTo>
                  <a:lnTo>
                    <a:pt x="6593814" y="96088"/>
                  </a:lnTo>
                  <a:close/>
                </a:path>
                <a:path w="7182484" h="128904">
                  <a:moveTo>
                    <a:pt x="6601257" y="91097"/>
                  </a:moveTo>
                  <a:lnTo>
                    <a:pt x="6599314" y="88557"/>
                  </a:lnTo>
                  <a:lnTo>
                    <a:pt x="6598272" y="87147"/>
                  </a:lnTo>
                  <a:lnTo>
                    <a:pt x="6593687" y="90944"/>
                  </a:lnTo>
                  <a:lnTo>
                    <a:pt x="6595643" y="93510"/>
                  </a:lnTo>
                  <a:lnTo>
                    <a:pt x="6596647" y="94894"/>
                  </a:lnTo>
                  <a:lnTo>
                    <a:pt x="6601257" y="91097"/>
                  </a:lnTo>
                  <a:close/>
                </a:path>
                <a:path w="7182484" h="128904">
                  <a:moveTo>
                    <a:pt x="6632905" y="103428"/>
                  </a:moveTo>
                  <a:lnTo>
                    <a:pt x="6629971" y="104597"/>
                  </a:lnTo>
                  <a:lnTo>
                    <a:pt x="6625539" y="103593"/>
                  </a:lnTo>
                  <a:lnTo>
                    <a:pt x="6625488" y="108458"/>
                  </a:lnTo>
                  <a:lnTo>
                    <a:pt x="6628346" y="107276"/>
                  </a:lnTo>
                  <a:lnTo>
                    <a:pt x="6632816" y="108381"/>
                  </a:lnTo>
                  <a:lnTo>
                    <a:pt x="6632905" y="103428"/>
                  </a:lnTo>
                  <a:close/>
                </a:path>
                <a:path w="7182484" h="128904">
                  <a:moveTo>
                    <a:pt x="6677863" y="88023"/>
                  </a:moveTo>
                  <a:lnTo>
                    <a:pt x="6674929" y="89141"/>
                  </a:lnTo>
                  <a:lnTo>
                    <a:pt x="6670434" y="88341"/>
                  </a:lnTo>
                  <a:lnTo>
                    <a:pt x="6670332" y="93091"/>
                  </a:lnTo>
                  <a:lnTo>
                    <a:pt x="6673228" y="91935"/>
                  </a:lnTo>
                  <a:lnTo>
                    <a:pt x="6677761" y="92811"/>
                  </a:lnTo>
                  <a:lnTo>
                    <a:pt x="6677863" y="88023"/>
                  </a:lnTo>
                  <a:close/>
                </a:path>
                <a:path w="7182484" h="128904">
                  <a:moveTo>
                    <a:pt x="6722999" y="87388"/>
                  </a:moveTo>
                  <a:lnTo>
                    <a:pt x="6720103" y="88493"/>
                  </a:lnTo>
                  <a:lnTo>
                    <a:pt x="6715607" y="87693"/>
                  </a:lnTo>
                  <a:lnTo>
                    <a:pt x="6715506" y="92443"/>
                  </a:lnTo>
                  <a:lnTo>
                    <a:pt x="6718401" y="91274"/>
                  </a:lnTo>
                  <a:lnTo>
                    <a:pt x="6722910" y="92176"/>
                  </a:lnTo>
                  <a:lnTo>
                    <a:pt x="6722999" y="87388"/>
                  </a:lnTo>
                  <a:close/>
                </a:path>
                <a:path w="7182484" h="128904">
                  <a:moveTo>
                    <a:pt x="7111022" y="86410"/>
                  </a:moveTo>
                  <a:lnTo>
                    <a:pt x="7104951" y="82194"/>
                  </a:lnTo>
                  <a:lnTo>
                    <a:pt x="7104139" y="87134"/>
                  </a:lnTo>
                  <a:lnTo>
                    <a:pt x="7106767" y="91706"/>
                  </a:lnTo>
                  <a:lnTo>
                    <a:pt x="7111022" y="86410"/>
                  </a:lnTo>
                  <a:close/>
                </a:path>
                <a:path w="7182484" h="128904">
                  <a:moveTo>
                    <a:pt x="7164883" y="89649"/>
                  </a:moveTo>
                  <a:lnTo>
                    <a:pt x="7153313" y="89750"/>
                  </a:lnTo>
                  <a:lnTo>
                    <a:pt x="7152602" y="93611"/>
                  </a:lnTo>
                  <a:lnTo>
                    <a:pt x="7158037" y="95491"/>
                  </a:lnTo>
                  <a:lnTo>
                    <a:pt x="7164883" y="89649"/>
                  </a:lnTo>
                  <a:close/>
                </a:path>
                <a:path w="7182484" h="128904">
                  <a:moveTo>
                    <a:pt x="7170356" y="86360"/>
                  </a:moveTo>
                  <a:lnTo>
                    <a:pt x="7164248" y="83477"/>
                  </a:lnTo>
                  <a:lnTo>
                    <a:pt x="7164883" y="89649"/>
                  </a:lnTo>
                  <a:lnTo>
                    <a:pt x="7170356" y="86360"/>
                  </a:lnTo>
                  <a:close/>
                </a:path>
                <a:path w="7182484" h="128904">
                  <a:moveTo>
                    <a:pt x="7182091" y="86575"/>
                  </a:moveTo>
                  <a:lnTo>
                    <a:pt x="7180110" y="84061"/>
                  </a:lnTo>
                  <a:lnTo>
                    <a:pt x="7178954" y="82638"/>
                  </a:lnTo>
                  <a:lnTo>
                    <a:pt x="7174319" y="86652"/>
                  </a:lnTo>
                  <a:lnTo>
                    <a:pt x="7176389" y="89242"/>
                  </a:lnTo>
                  <a:lnTo>
                    <a:pt x="7177494" y="90601"/>
                  </a:lnTo>
                  <a:lnTo>
                    <a:pt x="7182091" y="8657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38287" y="4986806"/>
              <a:ext cx="5055870" cy="127000"/>
            </a:xfrm>
            <a:custGeom>
              <a:avLst/>
              <a:gdLst/>
              <a:ahLst/>
              <a:cxnLst/>
              <a:rect l="l" t="t" r="r" b="b"/>
              <a:pathLst>
                <a:path w="5055870" h="127000">
                  <a:moveTo>
                    <a:pt x="6781" y="17106"/>
                  </a:moveTo>
                  <a:lnTo>
                    <a:pt x="6769" y="12319"/>
                  </a:lnTo>
                  <a:lnTo>
                    <a:pt x="4102" y="13487"/>
                  </a:lnTo>
                  <a:lnTo>
                    <a:pt x="0" y="12573"/>
                  </a:lnTo>
                  <a:lnTo>
                    <a:pt x="25" y="17399"/>
                  </a:lnTo>
                  <a:lnTo>
                    <a:pt x="2641" y="16154"/>
                  </a:lnTo>
                  <a:lnTo>
                    <a:pt x="6781" y="17106"/>
                  </a:lnTo>
                  <a:close/>
                </a:path>
                <a:path w="5055870" h="127000">
                  <a:moveTo>
                    <a:pt x="22339" y="14351"/>
                  </a:moveTo>
                  <a:lnTo>
                    <a:pt x="20472" y="11861"/>
                  </a:lnTo>
                  <a:lnTo>
                    <a:pt x="19481" y="10490"/>
                  </a:lnTo>
                  <a:lnTo>
                    <a:pt x="15367" y="14363"/>
                  </a:lnTo>
                  <a:lnTo>
                    <a:pt x="17183" y="16827"/>
                  </a:lnTo>
                  <a:lnTo>
                    <a:pt x="18161" y="18224"/>
                  </a:lnTo>
                  <a:lnTo>
                    <a:pt x="22339" y="14351"/>
                  </a:lnTo>
                  <a:close/>
                </a:path>
                <a:path w="5055870" h="127000">
                  <a:moveTo>
                    <a:pt x="333184" y="11290"/>
                  </a:moveTo>
                  <a:lnTo>
                    <a:pt x="330758" y="5727"/>
                  </a:lnTo>
                  <a:lnTo>
                    <a:pt x="327431" y="7607"/>
                  </a:lnTo>
                  <a:lnTo>
                    <a:pt x="326974" y="11328"/>
                  </a:lnTo>
                  <a:lnTo>
                    <a:pt x="333184" y="11290"/>
                  </a:lnTo>
                  <a:close/>
                </a:path>
                <a:path w="5055870" h="127000">
                  <a:moveTo>
                    <a:pt x="337388" y="10782"/>
                  </a:moveTo>
                  <a:lnTo>
                    <a:pt x="333184" y="11290"/>
                  </a:lnTo>
                  <a:lnTo>
                    <a:pt x="335407" y="18580"/>
                  </a:lnTo>
                  <a:lnTo>
                    <a:pt x="337388" y="10782"/>
                  </a:lnTo>
                  <a:close/>
                </a:path>
                <a:path w="5055870" h="127000">
                  <a:moveTo>
                    <a:pt x="356133" y="28613"/>
                  </a:moveTo>
                  <a:lnTo>
                    <a:pt x="354279" y="26060"/>
                  </a:lnTo>
                  <a:lnTo>
                    <a:pt x="353314" y="24561"/>
                  </a:lnTo>
                  <a:lnTo>
                    <a:pt x="349034" y="28448"/>
                  </a:lnTo>
                  <a:lnTo>
                    <a:pt x="350888" y="30988"/>
                  </a:lnTo>
                  <a:lnTo>
                    <a:pt x="351853" y="32435"/>
                  </a:lnTo>
                  <a:lnTo>
                    <a:pt x="356133" y="28613"/>
                  </a:lnTo>
                  <a:close/>
                </a:path>
                <a:path w="5055870" h="127000">
                  <a:moveTo>
                    <a:pt x="357682" y="20980"/>
                  </a:moveTo>
                  <a:lnTo>
                    <a:pt x="357035" y="12687"/>
                  </a:lnTo>
                  <a:lnTo>
                    <a:pt x="350621" y="9842"/>
                  </a:lnTo>
                  <a:lnTo>
                    <a:pt x="343369" y="11391"/>
                  </a:lnTo>
                  <a:lnTo>
                    <a:pt x="340233" y="16230"/>
                  </a:lnTo>
                  <a:lnTo>
                    <a:pt x="345097" y="16649"/>
                  </a:lnTo>
                  <a:lnTo>
                    <a:pt x="348424" y="19380"/>
                  </a:lnTo>
                  <a:lnTo>
                    <a:pt x="352005" y="21729"/>
                  </a:lnTo>
                  <a:lnTo>
                    <a:pt x="357682" y="20980"/>
                  </a:lnTo>
                  <a:close/>
                </a:path>
                <a:path w="5055870" h="127000">
                  <a:moveTo>
                    <a:pt x="375056" y="15760"/>
                  </a:moveTo>
                  <a:lnTo>
                    <a:pt x="368071" y="15849"/>
                  </a:lnTo>
                  <a:lnTo>
                    <a:pt x="361238" y="17322"/>
                  </a:lnTo>
                  <a:lnTo>
                    <a:pt x="364744" y="20612"/>
                  </a:lnTo>
                  <a:lnTo>
                    <a:pt x="371652" y="21501"/>
                  </a:lnTo>
                  <a:lnTo>
                    <a:pt x="375056" y="15760"/>
                  </a:lnTo>
                  <a:close/>
                </a:path>
                <a:path w="5055870" h="127000">
                  <a:moveTo>
                    <a:pt x="413524" y="30111"/>
                  </a:moveTo>
                  <a:lnTo>
                    <a:pt x="411556" y="21374"/>
                  </a:lnTo>
                  <a:lnTo>
                    <a:pt x="403148" y="18872"/>
                  </a:lnTo>
                  <a:lnTo>
                    <a:pt x="393827" y="20866"/>
                  </a:lnTo>
                  <a:lnTo>
                    <a:pt x="389115" y="25577"/>
                  </a:lnTo>
                  <a:lnTo>
                    <a:pt x="396519" y="24765"/>
                  </a:lnTo>
                  <a:lnTo>
                    <a:pt x="402475" y="26136"/>
                  </a:lnTo>
                  <a:lnTo>
                    <a:pt x="407847" y="28371"/>
                  </a:lnTo>
                  <a:lnTo>
                    <a:pt x="413524" y="30111"/>
                  </a:lnTo>
                  <a:close/>
                </a:path>
                <a:path w="5055870" h="127000">
                  <a:moveTo>
                    <a:pt x="434378" y="24942"/>
                  </a:moveTo>
                  <a:lnTo>
                    <a:pt x="431685" y="25946"/>
                  </a:lnTo>
                  <a:lnTo>
                    <a:pt x="427507" y="25069"/>
                  </a:lnTo>
                  <a:lnTo>
                    <a:pt x="427456" y="29908"/>
                  </a:lnTo>
                  <a:lnTo>
                    <a:pt x="430136" y="28841"/>
                  </a:lnTo>
                  <a:lnTo>
                    <a:pt x="434314" y="29692"/>
                  </a:lnTo>
                  <a:lnTo>
                    <a:pt x="434378" y="24942"/>
                  </a:lnTo>
                  <a:close/>
                </a:path>
                <a:path w="5055870" h="127000">
                  <a:moveTo>
                    <a:pt x="517817" y="13703"/>
                  </a:moveTo>
                  <a:lnTo>
                    <a:pt x="517728" y="8661"/>
                  </a:lnTo>
                  <a:lnTo>
                    <a:pt x="511657" y="7531"/>
                  </a:lnTo>
                  <a:lnTo>
                    <a:pt x="510908" y="13804"/>
                  </a:lnTo>
                  <a:lnTo>
                    <a:pt x="514794" y="13220"/>
                  </a:lnTo>
                  <a:lnTo>
                    <a:pt x="516343" y="20866"/>
                  </a:lnTo>
                  <a:lnTo>
                    <a:pt x="517817" y="13703"/>
                  </a:lnTo>
                  <a:close/>
                </a:path>
                <a:path w="5055870" h="127000">
                  <a:moveTo>
                    <a:pt x="736079" y="28397"/>
                  </a:moveTo>
                  <a:lnTo>
                    <a:pt x="736041" y="23355"/>
                  </a:lnTo>
                  <a:lnTo>
                    <a:pt x="729894" y="22161"/>
                  </a:lnTo>
                  <a:lnTo>
                    <a:pt x="729068" y="28397"/>
                  </a:lnTo>
                  <a:lnTo>
                    <a:pt x="733018" y="27889"/>
                  </a:lnTo>
                  <a:lnTo>
                    <a:pt x="734568" y="35674"/>
                  </a:lnTo>
                  <a:lnTo>
                    <a:pt x="736079" y="28397"/>
                  </a:lnTo>
                  <a:close/>
                </a:path>
                <a:path w="5055870" h="127000">
                  <a:moveTo>
                    <a:pt x="1239850" y="8267"/>
                  </a:moveTo>
                  <a:lnTo>
                    <a:pt x="1238034" y="5702"/>
                  </a:lnTo>
                  <a:lnTo>
                    <a:pt x="1237056" y="4292"/>
                  </a:lnTo>
                  <a:lnTo>
                    <a:pt x="1232623" y="7988"/>
                  </a:lnTo>
                  <a:lnTo>
                    <a:pt x="1234452" y="10528"/>
                  </a:lnTo>
                  <a:lnTo>
                    <a:pt x="1235379" y="11938"/>
                  </a:lnTo>
                  <a:lnTo>
                    <a:pt x="1239850" y="8267"/>
                  </a:lnTo>
                  <a:close/>
                </a:path>
                <a:path w="5055870" h="127000">
                  <a:moveTo>
                    <a:pt x="1255776" y="5892"/>
                  </a:moveTo>
                  <a:lnTo>
                    <a:pt x="1251585" y="6515"/>
                  </a:lnTo>
                  <a:lnTo>
                    <a:pt x="1245692" y="4826"/>
                  </a:lnTo>
                  <a:lnTo>
                    <a:pt x="1245095" y="10642"/>
                  </a:lnTo>
                  <a:lnTo>
                    <a:pt x="1249235" y="9867"/>
                  </a:lnTo>
                  <a:lnTo>
                    <a:pt x="1255153" y="11557"/>
                  </a:lnTo>
                  <a:lnTo>
                    <a:pt x="1255776" y="5892"/>
                  </a:lnTo>
                  <a:close/>
                </a:path>
                <a:path w="5055870" h="127000">
                  <a:moveTo>
                    <a:pt x="1280909" y="12065"/>
                  </a:moveTo>
                  <a:lnTo>
                    <a:pt x="1280642" y="6121"/>
                  </a:lnTo>
                  <a:lnTo>
                    <a:pt x="1275410" y="9080"/>
                  </a:lnTo>
                  <a:lnTo>
                    <a:pt x="1280909" y="12065"/>
                  </a:lnTo>
                  <a:close/>
                </a:path>
                <a:path w="5055870" h="127000">
                  <a:moveTo>
                    <a:pt x="1285862" y="2984"/>
                  </a:moveTo>
                  <a:lnTo>
                    <a:pt x="1280299" y="0"/>
                  </a:lnTo>
                  <a:lnTo>
                    <a:pt x="1280642" y="6121"/>
                  </a:lnTo>
                  <a:lnTo>
                    <a:pt x="1285862" y="2984"/>
                  </a:lnTo>
                  <a:close/>
                </a:path>
                <a:path w="5055870" h="127000">
                  <a:moveTo>
                    <a:pt x="1777555" y="5410"/>
                  </a:moveTo>
                  <a:lnTo>
                    <a:pt x="1775752" y="2819"/>
                  </a:lnTo>
                  <a:lnTo>
                    <a:pt x="1774799" y="1524"/>
                  </a:lnTo>
                  <a:lnTo>
                    <a:pt x="1770278" y="5143"/>
                  </a:lnTo>
                  <a:lnTo>
                    <a:pt x="1772069" y="7823"/>
                  </a:lnTo>
                  <a:lnTo>
                    <a:pt x="1773034" y="9245"/>
                  </a:lnTo>
                  <a:lnTo>
                    <a:pt x="1777555" y="5410"/>
                  </a:lnTo>
                  <a:close/>
                </a:path>
                <a:path w="5055870" h="127000">
                  <a:moveTo>
                    <a:pt x="2018372" y="17145"/>
                  </a:moveTo>
                  <a:lnTo>
                    <a:pt x="2015578" y="18161"/>
                  </a:lnTo>
                  <a:lnTo>
                    <a:pt x="2011337" y="17056"/>
                  </a:lnTo>
                  <a:lnTo>
                    <a:pt x="2011070" y="21869"/>
                  </a:lnTo>
                  <a:lnTo>
                    <a:pt x="2013851" y="20764"/>
                  </a:lnTo>
                  <a:lnTo>
                    <a:pt x="2018118" y="21907"/>
                  </a:lnTo>
                  <a:lnTo>
                    <a:pt x="2018372" y="17145"/>
                  </a:lnTo>
                  <a:close/>
                </a:path>
                <a:path w="5055870" h="127000">
                  <a:moveTo>
                    <a:pt x="2132927" y="24511"/>
                  </a:moveTo>
                  <a:lnTo>
                    <a:pt x="2130094" y="25615"/>
                  </a:lnTo>
                  <a:lnTo>
                    <a:pt x="2125802" y="24485"/>
                  </a:lnTo>
                  <a:lnTo>
                    <a:pt x="2125662" y="29387"/>
                  </a:lnTo>
                  <a:lnTo>
                    <a:pt x="2128456" y="28282"/>
                  </a:lnTo>
                  <a:lnTo>
                    <a:pt x="2132761" y="29324"/>
                  </a:lnTo>
                  <a:lnTo>
                    <a:pt x="2132927" y="24511"/>
                  </a:lnTo>
                  <a:close/>
                </a:path>
                <a:path w="5055870" h="127000">
                  <a:moveTo>
                    <a:pt x="2226411" y="16662"/>
                  </a:moveTo>
                  <a:lnTo>
                    <a:pt x="2223579" y="17780"/>
                  </a:lnTo>
                  <a:lnTo>
                    <a:pt x="2219401" y="16598"/>
                  </a:lnTo>
                  <a:lnTo>
                    <a:pt x="2219134" y="21564"/>
                  </a:lnTo>
                  <a:lnTo>
                    <a:pt x="2221928" y="20370"/>
                  </a:lnTo>
                  <a:lnTo>
                    <a:pt x="2226233" y="21399"/>
                  </a:lnTo>
                  <a:lnTo>
                    <a:pt x="2226411" y="16662"/>
                  </a:lnTo>
                  <a:close/>
                </a:path>
                <a:path w="5055870" h="127000">
                  <a:moveTo>
                    <a:pt x="2242350" y="29591"/>
                  </a:moveTo>
                  <a:lnTo>
                    <a:pt x="2240559" y="26924"/>
                  </a:lnTo>
                  <a:lnTo>
                    <a:pt x="2239607" y="25527"/>
                  </a:lnTo>
                  <a:lnTo>
                    <a:pt x="2235047" y="29260"/>
                  </a:lnTo>
                  <a:lnTo>
                    <a:pt x="2236851" y="31864"/>
                  </a:lnTo>
                  <a:lnTo>
                    <a:pt x="2237790" y="33223"/>
                  </a:lnTo>
                  <a:lnTo>
                    <a:pt x="2242350" y="29591"/>
                  </a:lnTo>
                  <a:close/>
                </a:path>
                <a:path w="5055870" h="127000">
                  <a:moveTo>
                    <a:pt x="2258250" y="37350"/>
                  </a:moveTo>
                  <a:lnTo>
                    <a:pt x="2251710" y="33362"/>
                  </a:lnTo>
                  <a:lnTo>
                    <a:pt x="2249601" y="38341"/>
                  </a:lnTo>
                  <a:lnTo>
                    <a:pt x="2251824" y="42824"/>
                  </a:lnTo>
                  <a:lnTo>
                    <a:pt x="2258250" y="37350"/>
                  </a:lnTo>
                  <a:close/>
                </a:path>
                <a:path w="5055870" h="127000">
                  <a:moveTo>
                    <a:pt x="2258720" y="17399"/>
                  </a:moveTo>
                  <a:lnTo>
                    <a:pt x="2252078" y="17945"/>
                  </a:lnTo>
                  <a:lnTo>
                    <a:pt x="2246642" y="20396"/>
                  </a:lnTo>
                  <a:lnTo>
                    <a:pt x="2244115" y="26987"/>
                  </a:lnTo>
                  <a:lnTo>
                    <a:pt x="2252294" y="28575"/>
                  </a:lnTo>
                  <a:lnTo>
                    <a:pt x="2257602" y="26136"/>
                  </a:lnTo>
                  <a:lnTo>
                    <a:pt x="2258720" y="17399"/>
                  </a:lnTo>
                  <a:close/>
                </a:path>
                <a:path w="5055870" h="127000">
                  <a:moveTo>
                    <a:pt x="2265400" y="37515"/>
                  </a:moveTo>
                  <a:lnTo>
                    <a:pt x="2264651" y="31191"/>
                  </a:lnTo>
                  <a:lnTo>
                    <a:pt x="2258428" y="32258"/>
                  </a:lnTo>
                  <a:lnTo>
                    <a:pt x="2258250" y="37350"/>
                  </a:lnTo>
                  <a:lnTo>
                    <a:pt x="2265400" y="37515"/>
                  </a:lnTo>
                  <a:close/>
                </a:path>
                <a:path w="5055870" h="127000">
                  <a:moveTo>
                    <a:pt x="2271255" y="20218"/>
                  </a:moveTo>
                  <a:lnTo>
                    <a:pt x="2269464" y="17653"/>
                  </a:lnTo>
                  <a:lnTo>
                    <a:pt x="2268563" y="16230"/>
                  </a:lnTo>
                  <a:lnTo>
                    <a:pt x="2263952" y="19926"/>
                  </a:lnTo>
                  <a:lnTo>
                    <a:pt x="2265769" y="22618"/>
                  </a:lnTo>
                  <a:lnTo>
                    <a:pt x="2266746" y="23888"/>
                  </a:lnTo>
                  <a:lnTo>
                    <a:pt x="2271255" y="20218"/>
                  </a:lnTo>
                  <a:close/>
                </a:path>
                <a:path w="5055870" h="127000">
                  <a:moveTo>
                    <a:pt x="2274049" y="41300"/>
                  </a:moveTo>
                  <a:lnTo>
                    <a:pt x="2274036" y="37528"/>
                  </a:lnTo>
                  <a:lnTo>
                    <a:pt x="2265400" y="37515"/>
                  </a:lnTo>
                  <a:lnTo>
                    <a:pt x="2269744" y="43192"/>
                  </a:lnTo>
                  <a:lnTo>
                    <a:pt x="2274049" y="41300"/>
                  </a:lnTo>
                  <a:close/>
                </a:path>
                <a:path w="5055870" h="127000">
                  <a:moveTo>
                    <a:pt x="2355418" y="24638"/>
                  </a:moveTo>
                  <a:lnTo>
                    <a:pt x="2350528" y="24561"/>
                  </a:lnTo>
                  <a:lnTo>
                    <a:pt x="2347696" y="21932"/>
                  </a:lnTo>
                  <a:lnTo>
                    <a:pt x="2344826" y="19329"/>
                  </a:lnTo>
                  <a:lnTo>
                    <a:pt x="2344572" y="29260"/>
                  </a:lnTo>
                  <a:lnTo>
                    <a:pt x="2349614" y="35026"/>
                  </a:lnTo>
                  <a:lnTo>
                    <a:pt x="2353208" y="34899"/>
                  </a:lnTo>
                  <a:lnTo>
                    <a:pt x="2355418" y="24638"/>
                  </a:lnTo>
                  <a:close/>
                </a:path>
                <a:path w="5055870" h="127000">
                  <a:moveTo>
                    <a:pt x="2380310" y="35090"/>
                  </a:moveTo>
                  <a:lnTo>
                    <a:pt x="2372372" y="33578"/>
                  </a:lnTo>
                  <a:lnTo>
                    <a:pt x="2365070" y="30607"/>
                  </a:lnTo>
                  <a:lnTo>
                    <a:pt x="2359075" y="30988"/>
                  </a:lnTo>
                  <a:lnTo>
                    <a:pt x="2355037" y="39522"/>
                  </a:lnTo>
                  <a:lnTo>
                    <a:pt x="2361895" y="39204"/>
                  </a:lnTo>
                  <a:lnTo>
                    <a:pt x="2369807" y="40411"/>
                  </a:lnTo>
                  <a:lnTo>
                    <a:pt x="2376652" y="40068"/>
                  </a:lnTo>
                  <a:lnTo>
                    <a:pt x="2380310" y="35090"/>
                  </a:lnTo>
                  <a:close/>
                </a:path>
                <a:path w="5055870" h="127000">
                  <a:moveTo>
                    <a:pt x="2477008" y="42252"/>
                  </a:moveTo>
                  <a:lnTo>
                    <a:pt x="2472766" y="42900"/>
                  </a:lnTo>
                  <a:lnTo>
                    <a:pt x="2466860" y="41148"/>
                  </a:lnTo>
                  <a:lnTo>
                    <a:pt x="2466098" y="47053"/>
                  </a:lnTo>
                  <a:lnTo>
                    <a:pt x="2470366" y="46291"/>
                  </a:lnTo>
                  <a:lnTo>
                    <a:pt x="2476284" y="48044"/>
                  </a:lnTo>
                  <a:lnTo>
                    <a:pt x="2477008" y="42252"/>
                  </a:lnTo>
                  <a:close/>
                </a:path>
                <a:path w="5055870" h="127000">
                  <a:moveTo>
                    <a:pt x="2494915" y="42646"/>
                  </a:moveTo>
                  <a:lnTo>
                    <a:pt x="2492108" y="43688"/>
                  </a:lnTo>
                  <a:lnTo>
                    <a:pt x="2487892" y="42519"/>
                  </a:lnTo>
                  <a:lnTo>
                    <a:pt x="2487612" y="47523"/>
                  </a:lnTo>
                  <a:lnTo>
                    <a:pt x="2490432" y="46418"/>
                  </a:lnTo>
                  <a:lnTo>
                    <a:pt x="2494724" y="47523"/>
                  </a:lnTo>
                  <a:lnTo>
                    <a:pt x="2494915" y="42646"/>
                  </a:lnTo>
                  <a:close/>
                </a:path>
                <a:path w="5055870" h="127000">
                  <a:moveTo>
                    <a:pt x="2498661" y="37731"/>
                  </a:moveTo>
                  <a:lnTo>
                    <a:pt x="2496629" y="30403"/>
                  </a:lnTo>
                  <a:lnTo>
                    <a:pt x="2494292" y="38214"/>
                  </a:lnTo>
                  <a:lnTo>
                    <a:pt x="2498661" y="37731"/>
                  </a:lnTo>
                  <a:close/>
                </a:path>
                <a:path w="5055870" h="127000">
                  <a:moveTo>
                    <a:pt x="2523629" y="43294"/>
                  </a:moveTo>
                  <a:lnTo>
                    <a:pt x="2517838" y="41300"/>
                  </a:lnTo>
                  <a:lnTo>
                    <a:pt x="2512403" y="38862"/>
                  </a:lnTo>
                  <a:lnTo>
                    <a:pt x="2506332" y="37249"/>
                  </a:lnTo>
                  <a:lnTo>
                    <a:pt x="2498661" y="37731"/>
                  </a:lnTo>
                  <a:lnTo>
                    <a:pt x="2498509" y="42722"/>
                  </a:lnTo>
                  <a:lnTo>
                    <a:pt x="2503309" y="46266"/>
                  </a:lnTo>
                  <a:lnTo>
                    <a:pt x="2511209" y="48717"/>
                  </a:lnTo>
                  <a:lnTo>
                    <a:pt x="2519045" y="48310"/>
                  </a:lnTo>
                  <a:lnTo>
                    <a:pt x="2523629" y="43294"/>
                  </a:lnTo>
                  <a:close/>
                </a:path>
                <a:path w="5055870" h="127000">
                  <a:moveTo>
                    <a:pt x="2545130" y="43776"/>
                  </a:moveTo>
                  <a:lnTo>
                    <a:pt x="2534399" y="43548"/>
                  </a:lnTo>
                  <a:lnTo>
                    <a:pt x="2531567" y="44589"/>
                  </a:lnTo>
                  <a:lnTo>
                    <a:pt x="2527300" y="43421"/>
                  </a:lnTo>
                  <a:lnTo>
                    <a:pt x="2527084" y="48425"/>
                  </a:lnTo>
                  <a:lnTo>
                    <a:pt x="2537866" y="48666"/>
                  </a:lnTo>
                  <a:lnTo>
                    <a:pt x="2540635" y="47548"/>
                  </a:lnTo>
                  <a:lnTo>
                    <a:pt x="2544915" y="48666"/>
                  </a:lnTo>
                  <a:lnTo>
                    <a:pt x="2545130" y="43776"/>
                  </a:lnTo>
                  <a:close/>
                </a:path>
                <a:path w="5055870" h="127000">
                  <a:moveTo>
                    <a:pt x="2687421" y="44894"/>
                  </a:moveTo>
                  <a:lnTo>
                    <a:pt x="2685656" y="42303"/>
                  </a:lnTo>
                  <a:lnTo>
                    <a:pt x="2684691" y="40855"/>
                  </a:lnTo>
                  <a:lnTo>
                    <a:pt x="2680119" y="44564"/>
                  </a:lnTo>
                  <a:lnTo>
                    <a:pt x="2681935" y="47193"/>
                  </a:lnTo>
                  <a:lnTo>
                    <a:pt x="2682862" y="48590"/>
                  </a:lnTo>
                  <a:lnTo>
                    <a:pt x="2687421" y="44894"/>
                  </a:lnTo>
                  <a:close/>
                </a:path>
                <a:path w="5055870" h="127000">
                  <a:moveTo>
                    <a:pt x="2732621" y="38442"/>
                  </a:moveTo>
                  <a:lnTo>
                    <a:pt x="2728366" y="39154"/>
                  </a:lnTo>
                  <a:lnTo>
                    <a:pt x="2722372" y="37401"/>
                  </a:lnTo>
                  <a:lnTo>
                    <a:pt x="2721660" y="43218"/>
                  </a:lnTo>
                  <a:lnTo>
                    <a:pt x="2725940" y="42481"/>
                  </a:lnTo>
                  <a:lnTo>
                    <a:pt x="2731884" y="44297"/>
                  </a:lnTo>
                  <a:lnTo>
                    <a:pt x="2732621" y="38442"/>
                  </a:lnTo>
                  <a:close/>
                </a:path>
                <a:path w="5055870" h="127000">
                  <a:moveTo>
                    <a:pt x="2741739" y="36360"/>
                  </a:moveTo>
                  <a:lnTo>
                    <a:pt x="2739936" y="33769"/>
                  </a:lnTo>
                  <a:lnTo>
                    <a:pt x="2738983" y="32346"/>
                  </a:lnTo>
                  <a:lnTo>
                    <a:pt x="2734437" y="35966"/>
                  </a:lnTo>
                  <a:lnTo>
                    <a:pt x="2736215" y="38544"/>
                  </a:lnTo>
                  <a:lnTo>
                    <a:pt x="2737142" y="39966"/>
                  </a:lnTo>
                  <a:lnTo>
                    <a:pt x="2741739" y="36360"/>
                  </a:lnTo>
                  <a:close/>
                </a:path>
                <a:path w="5055870" h="127000">
                  <a:moveTo>
                    <a:pt x="2804871" y="30365"/>
                  </a:moveTo>
                  <a:lnTo>
                    <a:pt x="2797683" y="30187"/>
                  </a:lnTo>
                  <a:lnTo>
                    <a:pt x="2797403" y="40106"/>
                  </a:lnTo>
                  <a:lnTo>
                    <a:pt x="2804604" y="40297"/>
                  </a:lnTo>
                  <a:lnTo>
                    <a:pt x="2804871" y="30365"/>
                  </a:lnTo>
                  <a:close/>
                </a:path>
                <a:path w="5055870" h="127000">
                  <a:moveTo>
                    <a:pt x="3060585" y="36880"/>
                  </a:moveTo>
                  <a:lnTo>
                    <a:pt x="3058083" y="31737"/>
                  </a:lnTo>
                  <a:lnTo>
                    <a:pt x="3052191" y="31051"/>
                  </a:lnTo>
                  <a:lnTo>
                    <a:pt x="3045129" y="31877"/>
                  </a:lnTo>
                  <a:lnTo>
                    <a:pt x="3039160" y="31267"/>
                  </a:lnTo>
                  <a:lnTo>
                    <a:pt x="3041688" y="36385"/>
                  </a:lnTo>
                  <a:lnTo>
                    <a:pt x="3047593" y="37109"/>
                  </a:lnTo>
                  <a:lnTo>
                    <a:pt x="3054642" y="36322"/>
                  </a:lnTo>
                  <a:lnTo>
                    <a:pt x="3060585" y="36880"/>
                  </a:lnTo>
                  <a:close/>
                </a:path>
                <a:path w="5055870" h="127000">
                  <a:moveTo>
                    <a:pt x="3067100" y="37503"/>
                  </a:moveTo>
                  <a:lnTo>
                    <a:pt x="3066338" y="32613"/>
                  </a:lnTo>
                  <a:lnTo>
                    <a:pt x="3060585" y="36880"/>
                  </a:lnTo>
                  <a:lnTo>
                    <a:pt x="3064599" y="42075"/>
                  </a:lnTo>
                  <a:lnTo>
                    <a:pt x="3067100" y="37503"/>
                  </a:lnTo>
                  <a:close/>
                </a:path>
                <a:path w="5055870" h="127000">
                  <a:moveTo>
                    <a:pt x="3155772" y="56870"/>
                  </a:moveTo>
                  <a:lnTo>
                    <a:pt x="3153968" y="54267"/>
                  </a:lnTo>
                  <a:lnTo>
                    <a:pt x="3153016" y="52844"/>
                  </a:lnTo>
                  <a:lnTo>
                    <a:pt x="3148393" y="56540"/>
                  </a:lnTo>
                  <a:lnTo>
                    <a:pt x="3150184" y="59169"/>
                  </a:lnTo>
                  <a:lnTo>
                    <a:pt x="3151174" y="60553"/>
                  </a:lnTo>
                  <a:lnTo>
                    <a:pt x="3155772" y="56870"/>
                  </a:lnTo>
                  <a:close/>
                </a:path>
                <a:path w="5055870" h="127000">
                  <a:moveTo>
                    <a:pt x="3182785" y="60020"/>
                  </a:moveTo>
                  <a:lnTo>
                    <a:pt x="3179915" y="61048"/>
                  </a:lnTo>
                  <a:lnTo>
                    <a:pt x="3175609" y="59855"/>
                  </a:lnTo>
                  <a:lnTo>
                    <a:pt x="3175406" y="64871"/>
                  </a:lnTo>
                  <a:lnTo>
                    <a:pt x="3178225" y="63766"/>
                  </a:lnTo>
                  <a:lnTo>
                    <a:pt x="3182543" y="64909"/>
                  </a:lnTo>
                  <a:lnTo>
                    <a:pt x="3182785" y="60020"/>
                  </a:lnTo>
                  <a:close/>
                </a:path>
                <a:path w="5055870" h="127000">
                  <a:moveTo>
                    <a:pt x="3292856" y="70573"/>
                  </a:moveTo>
                  <a:lnTo>
                    <a:pt x="3291078" y="67932"/>
                  </a:lnTo>
                  <a:lnTo>
                    <a:pt x="3290125" y="66395"/>
                  </a:lnTo>
                  <a:lnTo>
                    <a:pt x="3285490" y="70116"/>
                  </a:lnTo>
                  <a:lnTo>
                    <a:pt x="3287280" y="72720"/>
                  </a:lnTo>
                  <a:lnTo>
                    <a:pt x="3288258" y="74218"/>
                  </a:lnTo>
                  <a:lnTo>
                    <a:pt x="3292856" y="70573"/>
                  </a:lnTo>
                  <a:close/>
                </a:path>
                <a:path w="5055870" h="127000">
                  <a:moveTo>
                    <a:pt x="3311804" y="40970"/>
                  </a:moveTo>
                  <a:lnTo>
                    <a:pt x="3310013" y="38379"/>
                  </a:lnTo>
                  <a:lnTo>
                    <a:pt x="3309086" y="37058"/>
                  </a:lnTo>
                  <a:lnTo>
                    <a:pt x="3304502" y="40640"/>
                  </a:lnTo>
                  <a:lnTo>
                    <a:pt x="3306280" y="43345"/>
                  </a:lnTo>
                  <a:lnTo>
                    <a:pt x="3307169" y="44767"/>
                  </a:lnTo>
                  <a:lnTo>
                    <a:pt x="3311804" y="40970"/>
                  </a:lnTo>
                  <a:close/>
                </a:path>
                <a:path w="5055870" h="127000">
                  <a:moveTo>
                    <a:pt x="3492131" y="60845"/>
                  </a:moveTo>
                  <a:lnTo>
                    <a:pt x="3489401" y="56769"/>
                  </a:lnTo>
                  <a:lnTo>
                    <a:pt x="3484778" y="60477"/>
                  </a:lnTo>
                  <a:lnTo>
                    <a:pt x="3486556" y="63093"/>
                  </a:lnTo>
                  <a:lnTo>
                    <a:pt x="3487521" y="64465"/>
                  </a:lnTo>
                  <a:lnTo>
                    <a:pt x="3492131" y="60845"/>
                  </a:lnTo>
                  <a:close/>
                </a:path>
                <a:path w="5055870" h="127000">
                  <a:moveTo>
                    <a:pt x="3588943" y="49923"/>
                  </a:moveTo>
                  <a:lnTo>
                    <a:pt x="3585438" y="44881"/>
                  </a:lnTo>
                  <a:lnTo>
                    <a:pt x="3577552" y="45504"/>
                  </a:lnTo>
                  <a:lnTo>
                    <a:pt x="3577259" y="55626"/>
                  </a:lnTo>
                  <a:lnTo>
                    <a:pt x="3572408" y="53759"/>
                  </a:lnTo>
                  <a:lnTo>
                    <a:pt x="3570554" y="48221"/>
                  </a:lnTo>
                  <a:lnTo>
                    <a:pt x="3562972" y="50177"/>
                  </a:lnTo>
                  <a:lnTo>
                    <a:pt x="3562858" y="56934"/>
                  </a:lnTo>
                  <a:lnTo>
                    <a:pt x="3558933" y="65036"/>
                  </a:lnTo>
                  <a:lnTo>
                    <a:pt x="3564267" y="67538"/>
                  </a:lnTo>
                  <a:lnTo>
                    <a:pt x="3572116" y="66802"/>
                  </a:lnTo>
                  <a:lnTo>
                    <a:pt x="3580625" y="64122"/>
                  </a:lnTo>
                  <a:lnTo>
                    <a:pt x="3587966" y="60756"/>
                  </a:lnTo>
                  <a:lnTo>
                    <a:pt x="3588943" y="49923"/>
                  </a:lnTo>
                  <a:close/>
                </a:path>
                <a:path w="5055870" h="127000">
                  <a:moveTo>
                    <a:pt x="3610114" y="70878"/>
                  </a:moveTo>
                  <a:lnTo>
                    <a:pt x="3605758" y="71259"/>
                  </a:lnTo>
                  <a:lnTo>
                    <a:pt x="3607739" y="78511"/>
                  </a:lnTo>
                  <a:lnTo>
                    <a:pt x="3610114" y="70878"/>
                  </a:lnTo>
                  <a:close/>
                </a:path>
                <a:path w="5055870" h="127000">
                  <a:moveTo>
                    <a:pt x="3866870" y="78054"/>
                  </a:moveTo>
                  <a:lnTo>
                    <a:pt x="3852862" y="79641"/>
                  </a:lnTo>
                  <a:lnTo>
                    <a:pt x="3835806" y="78206"/>
                  </a:lnTo>
                  <a:lnTo>
                    <a:pt x="3817975" y="75031"/>
                  </a:lnTo>
                  <a:lnTo>
                    <a:pt x="3801656" y="71374"/>
                  </a:lnTo>
                  <a:lnTo>
                    <a:pt x="3785197" y="75780"/>
                  </a:lnTo>
                  <a:lnTo>
                    <a:pt x="3768839" y="75641"/>
                  </a:lnTo>
                  <a:lnTo>
                    <a:pt x="3754412" y="71729"/>
                  </a:lnTo>
                  <a:lnTo>
                    <a:pt x="3743744" y="64833"/>
                  </a:lnTo>
                  <a:lnTo>
                    <a:pt x="3741763" y="69735"/>
                  </a:lnTo>
                  <a:lnTo>
                    <a:pt x="3736721" y="70180"/>
                  </a:lnTo>
                  <a:lnTo>
                    <a:pt x="3730599" y="69088"/>
                  </a:lnTo>
                  <a:lnTo>
                    <a:pt x="3725430" y="69392"/>
                  </a:lnTo>
                  <a:lnTo>
                    <a:pt x="3703701" y="68834"/>
                  </a:lnTo>
                  <a:lnTo>
                    <a:pt x="3697414" y="64960"/>
                  </a:lnTo>
                  <a:lnTo>
                    <a:pt x="3681895" y="61112"/>
                  </a:lnTo>
                  <a:lnTo>
                    <a:pt x="3674910" y="58204"/>
                  </a:lnTo>
                  <a:lnTo>
                    <a:pt x="3668750" y="62141"/>
                  </a:lnTo>
                  <a:lnTo>
                    <a:pt x="3660432" y="62979"/>
                  </a:lnTo>
                  <a:lnTo>
                    <a:pt x="3638626" y="62014"/>
                  </a:lnTo>
                  <a:lnTo>
                    <a:pt x="3639502" y="56007"/>
                  </a:lnTo>
                  <a:lnTo>
                    <a:pt x="3638829" y="52184"/>
                  </a:lnTo>
                  <a:lnTo>
                    <a:pt x="3633419" y="52044"/>
                  </a:lnTo>
                  <a:lnTo>
                    <a:pt x="3630485" y="55524"/>
                  </a:lnTo>
                  <a:lnTo>
                    <a:pt x="3628047" y="59728"/>
                  </a:lnTo>
                  <a:lnTo>
                    <a:pt x="3624097" y="61722"/>
                  </a:lnTo>
                  <a:lnTo>
                    <a:pt x="3623843" y="50850"/>
                  </a:lnTo>
                  <a:lnTo>
                    <a:pt x="3615296" y="50876"/>
                  </a:lnTo>
                  <a:lnTo>
                    <a:pt x="3606342" y="51333"/>
                  </a:lnTo>
                  <a:lnTo>
                    <a:pt x="3604298" y="56159"/>
                  </a:lnTo>
                  <a:lnTo>
                    <a:pt x="3599154" y="56438"/>
                  </a:lnTo>
                  <a:lnTo>
                    <a:pt x="3594773" y="57835"/>
                  </a:lnTo>
                  <a:lnTo>
                    <a:pt x="3594989" y="65976"/>
                  </a:lnTo>
                  <a:lnTo>
                    <a:pt x="3600894" y="64744"/>
                  </a:lnTo>
                  <a:lnTo>
                    <a:pt x="3601097" y="70789"/>
                  </a:lnTo>
                  <a:lnTo>
                    <a:pt x="3605758" y="71259"/>
                  </a:lnTo>
                  <a:lnTo>
                    <a:pt x="3605314" y="65417"/>
                  </a:lnTo>
                  <a:lnTo>
                    <a:pt x="3606736" y="62433"/>
                  </a:lnTo>
                  <a:lnTo>
                    <a:pt x="3609657" y="61341"/>
                  </a:lnTo>
                  <a:lnTo>
                    <a:pt x="3613505" y="63563"/>
                  </a:lnTo>
                  <a:lnTo>
                    <a:pt x="3615690" y="67894"/>
                  </a:lnTo>
                  <a:lnTo>
                    <a:pt x="3618395" y="71551"/>
                  </a:lnTo>
                  <a:lnTo>
                    <a:pt x="3623805" y="71755"/>
                  </a:lnTo>
                  <a:lnTo>
                    <a:pt x="3625100" y="64960"/>
                  </a:lnTo>
                  <a:lnTo>
                    <a:pt x="3632974" y="67843"/>
                  </a:lnTo>
                  <a:lnTo>
                    <a:pt x="3638385" y="67157"/>
                  </a:lnTo>
                  <a:lnTo>
                    <a:pt x="3649395" y="71323"/>
                  </a:lnTo>
                  <a:lnTo>
                    <a:pt x="3663454" y="77838"/>
                  </a:lnTo>
                  <a:lnTo>
                    <a:pt x="3688943" y="78511"/>
                  </a:lnTo>
                  <a:lnTo>
                    <a:pt x="3700729" y="77520"/>
                  </a:lnTo>
                  <a:lnTo>
                    <a:pt x="3710775" y="74015"/>
                  </a:lnTo>
                  <a:lnTo>
                    <a:pt x="3715245" y="77800"/>
                  </a:lnTo>
                  <a:lnTo>
                    <a:pt x="3721455" y="79336"/>
                  </a:lnTo>
                  <a:lnTo>
                    <a:pt x="3736035" y="79717"/>
                  </a:lnTo>
                  <a:lnTo>
                    <a:pt x="3736822" y="85051"/>
                  </a:lnTo>
                  <a:lnTo>
                    <a:pt x="3743198" y="83159"/>
                  </a:lnTo>
                  <a:lnTo>
                    <a:pt x="3743033" y="89801"/>
                  </a:lnTo>
                  <a:lnTo>
                    <a:pt x="3743744" y="96024"/>
                  </a:lnTo>
                  <a:lnTo>
                    <a:pt x="3750106" y="95046"/>
                  </a:lnTo>
                  <a:lnTo>
                    <a:pt x="3750297" y="89992"/>
                  </a:lnTo>
                  <a:lnTo>
                    <a:pt x="3745268" y="88074"/>
                  </a:lnTo>
                  <a:lnTo>
                    <a:pt x="3750233" y="81203"/>
                  </a:lnTo>
                  <a:lnTo>
                    <a:pt x="3754196" y="80200"/>
                  </a:lnTo>
                  <a:lnTo>
                    <a:pt x="3762756" y="82042"/>
                  </a:lnTo>
                  <a:lnTo>
                    <a:pt x="3774668" y="82626"/>
                  </a:lnTo>
                  <a:lnTo>
                    <a:pt x="3786213" y="85966"/>
                  </a:lnTo>
                  <a:lnTo>
                    <a:pt x="3793693" y="96050"/>
                  </a:lnTo>
                  <a:lnTo>
                    <a:pt x="3799687" y="95694"/>
                  </a:lnTo>
                  <a:lnTo>
                    <a:pt x="3806126" y="86906"/>
                  </a:lnTo>
                  <a:lnTo>
                    <a:pt x="3812108" y="86575"/>
                  </a:lnTo>
                  <a:lnTo>
                    <a:pt x="3837495" y="87236"/>
                  </a:lnTo>
                  <a:lnTo>
                    <a:pt x="3845052" y="91909"/>
                  </a:lnTo>
                  <a:lnTo>
                    <a:pt x="3854996" y="92671"/>
                  </a:lnTo>
                  <a:lnTo>
                    <a:pt x="3863530" y="88430"/>
                  </a:lnTo>
                  <a:lnTo>
                    <a:pt x="3866870" y="78054"/>
                  </a:lnTo>
                  <a:close/>
                </a:path>
                <a:path w="5055870" h="127000">
                  <a:moveTo>
                    <a:pt x="3949750" y="100037"/>
                  </a:moveTo>
                  <a:lnTo>
                    <a:pt x="3949242" y="99466"/>
                  </a:lnTo>
                  <a:lnTo>
                    <a:pt x="3946804" y="96735"/>
                  </a:lnTo>
                  <a:lnTo>
                    <a:pt x="3945966" y="94627"/>
                  </a:lnTo>
                  <a:lnTo>
                    <a:pt x="3944899" y="92011"/>
                  </a:lnTo>
                  <a:lnTo>
                    <a:pt x="3943273" y="90246"/>
                  </a:lnTo>
                  <a:lnTo>
                    <a:pt x="3941864" y="88734"/>
                  </a:lnTo>
                  <a:lnTo>
                    <a:pt x="3935514" y="89712"/>
                  </a:lnTo>
                  <a:lnTo>
                    <a:pt x="3931767" y="90030"/>
                  </a:lnTo>
                  <a:lnTo>
                    <a:pt x="3931767" y="94627"/>
                  </a:lnTo>
                  <a:lnTo>
                    <a:pt x="3931577" y="99466"/>
                  </a:lnTo>
                  <a:lnTo>
                    <a:pt x="3931208" y="99377"/>
                  </a:lnTo>
                  <a:lnTo>
                    <a:pt x="3927246" y="98399"/>
                  </a:lnTo>
                  <a:lnTo>
                    <a:pt x="3924363" y="99377"/>
                  </a:lnTo>
                  <a:lnTo>
                    <a:pt x="3924604" y="94551"/>
                  </a:lnTo>
                  <a:lnTo>
                    <a:pt x="3928922" y="95631"/>
                  </a:lnTo>
                  <a:lnTo>
                    <a:pt x="3931767" y="94627"/>
                  </a:lnTo>
                  <a:lnTo>
                    <a:pt x="3931767" y="90030"/>
                  </a:lnTo>
                  <a:lnTo>
                    <a:pt x="3928986" y="90246"/>
                  </a:lnTo>
                  <a:lnTo>
                    <a:pt x="3928732" y="88341"/>
                  </a:lnTo>
                  <a:lnTo>
                    <a:pt x="3928084" y="83464"/>
                  </a:lnTo>
                  <a:lnTo>
                    <a:pt x="3921188" y="84467"/>
                  </a:lnTo>
                  <a:lnTo>
                    <a:pt x="3910774" y="88341"/>
                  </a:lnTo>
                  <a:lnTo>
                    <a:pt x="3901744" y="86118"/>
                  </a:lnTo>
                  <a:lnTo>
                    <a:pt x="3893286" y="85318"/>
                  </a:lnTo>
                  <a:lnTo>
                    <a:pt x="3884574" y="93421"/>
                  </a:lnTo>
                  <a:lnTo>
                    <a:pt x="3913644" y="94170"/>
                  </a:lnTo>
                  <a:lnTo>
                    <a:pt x="3917505" y="96342"/>
                  </a:lnTo>
                  <a:lnTo>
                    <a:pt x="3919702" y="100685"/>
                  </a:lnTo>
                  <a:lnTo>
                    <a:pt x="3922420" y="104355"/>
                  </a:lnTo>
                  <a:lnTo>
                    <a:pt x="3927868" y="104482"/>
                  </a:lnTo>
                  <a:lnTo>
                    <a:pt x="3933914" y="104178"/>
                  </a:lnTo>
                  <a:lnTo>
                    <a:pt x="3940962" y="105371"/>
                  </a:lnTo>
                  <a:lnTo>
                    <a:pt x="3946931" y="105003"/>
                  </a:lnTo>
                  <a:lnTo>
                    <a:pt x="3947401" y="104178"/>
                  </a:lnTo>
                  <a:lnTo>
                    <a:pt x="3949750" y="100037"/>
                  </a:lnTo>
                  <a:close/>
                </a:path>
                <a:path w="5055870" h="127000">
                  <a:moveTo>
                    <a:pt x="3965321" y="75577"/>
                  </a:moveTo>
                  <a:lnTo>
                    <a:pt x="3965029" y="75552"/>
                  </a:lnTo>
                  <a:lnTo>
                    <a:pt x="3965194" y="75971"/>
                  </a:lnTo>
                  <a:lnTo>
                    <a:pt x="3965321" y="75577"/>
                  </a:lnTo>
                  <a:close/>
                </a:path>
                <a:path w="5055870" h="127000">
                  <a:moveTo>
                    <a:pt x="3974439" y="62839"/>
                  </a:moveTo>
                  <a:lnTo>
                    <a:pt x="3969067" y="60706"/>
                  </a:lnTo>
                  <a:lnTo>
                    <a:pt x="3968826" y="60769"/>
                  </a:lnTo>
                  <a:lnTo>
                    <a:pt x="3969169" y="65303"/>
                  </a:lnTo>
                  <a:lnTo>
                    <a:pt x="3968915" y="65760"/>
                  </a:lnTo>
                  <a:lnTo>
                    <a:pt x="3968508" y="66217"/>
                  </a:lnTo>
                  <a:lnTo>
                    <a:pt x="3965321" y="75577"/>
                  </a:lnTo>
                  <a:lnTo>
                    <a:pt x="3969054" y="75895"/>
                  </a:lnTo>
                  <a:lnTo>
                    <a:pt x="3973309" y="69773"/>
                  </a:lnTo>
                  <a:lnTo>
                    <a:pt x="3974439" y="62839"/>
                  </a:lnTo>
                  <a:close/>
                </a:path>
                <a:path w="5055870" h="127000">
                  <a:moveTo>
                    <a:pt x="4085310" y="58623"/>
                  </a:moveTo>
                  <a:lnTo>
                    <a:pt x="4082478" y="59753"/>
                  </a:lnTo>
                  <a:lnTo>
                    <a:pt x="4078160" y="58712"/>
                  </a:lnTo>
                  <a:lnTo>
                    <a:pt x="4077893" y="63500"/>
                  </a:lnTo>
                  <a:lnTo>
                    <a:pt x="4080764" y="62344"/>
                  </a:lnTo>
                  <a:lnTo>
                    <a:pt x="4085107" y="63512"/>
                  </a:lnTo>
                  <a:lnTo>
                    <a:pt x="4085310" y="58623"/>
                  </a:lnTo>
                  <a:close/>
                </a:path>
                <a:path w="5055870" h="127000">
                  <a:moveTo>
                    <a:pt x="4158907" y="93167"/>
                  </a:moveTo>
                  <a:lnTo>
                    <a:pt x="4157053" y="90538"/>
                  </a:lnTo>
                  <a:lnTo>
                    <a:pt x="4156176" y="89001"/>
                  </a:lnTo>
                  <a:lnTo>
                    <a:pt x="4151541" y="92710"/>
                  </a:lnTo>
                  <a:lnTo>
                    <a:pt x="4153331" y="95326"/>
                  </a:lnTo>
                  <a:lnTo>
                    <a:pt x="4154271" y="96799"/>
                  </a:lnTo>
                  <a:lnTo>
                    <a:pt x="4158907" y="93167"/>
                  </a:lnTo>
                  <a:close/>
                </a:path>
                <a:path w="5055870" h="127000">
                  <a:moveTo>
                    <a:pt x="4229608" y="102196"/>
                  </a:moveTo>
                  <a:lnTo>
                    <a:pt x="4227131" y="93954"/>
                  </a:lnTo>
                  <a:lnTo>
                    <a:pt x="4223372" y="95008"/>
                  </a:lnTo>
                  <a:lnTo>
                    <a:pt x="4222737" y="99656"/>
                  </a:lnTo>
                  <a:lnTo>
                    <a:pt x="4229608" y="102196"/>
                  </a:lnTo>
                  <a:close/>
                </a:path>
                <a:path w="5055870" h="127000">
                  <a:moveTo>
                    <a:pt x="4230573" y="72009"/>
                  </a:moveTo>
                  <a:lnTo>
                    <a:pt x="4228897" y="64579"/>
                  </a:lnTo>
                  <a:lnTo>
                    <a:pt x="4226763" y="72301"/>
                  </a:lnTo>
                  <a:lnTo>
                    <a:pt x="4226433" y="77546"/>
                  </a:lnTo>
                  <a:lnTo>
                    <a:pt x="4228147" y="84950"/>
                  </a:lnTo>
                  <a:lnTo>
                    <a:pt x="4230281" y="77241"/>
                  </a:lnTo>
                  <a:lnTo>
                    <a:pt x="4230573" y="72009"/>
                  </a:lnTo>
                  <a:close/>
                </a:path>
                <a:path w="5055870" h="127000">
                  <a:moveTo>
                    <a:pt x="4255782" y="77825"/>
                  </a:moveTo>
                  <a:lnTo>
                    <a:pt x="4246765" y="76923"/>
                  </a:lnTo>
                  <a:lnTo>
                    <a:pt x="4238091" y="76530"/>
                  </a:lnTo>
                  <a:lnTo>
                    <a:pt x="4237291" y="87426"/>
                  </a:lnTo>
                  <a:lnTo>
                    <a:pt x="4246308" y="88404"/>
                  </a:lnTo>
                  <a:lnTo>
                    <a:pt x="4252519" y="85204"/>
                  </a:lnTo>
                  <a:lnTo>
                    <a:pt x="4255782" y="77825"/>
                  </a:lnTo>
                  <a:close/>
                </a:path>
                <a:path w="5055870" h="127000">
                  <a:moveTo>
                    <a:pt x="4266628" y="79184"/>
                  </a:moveTo>
                  <a:lnTo>
                    <a:pt x="4263885" y="79832"/>
                  </a:lnTo>
                  <a:lnTo>
                    <a:pt x="4262425" y="84632"/>
                  </a:lnTo>
                  <a:lnTo>
                    <a:pt x="4266438" y="88112"/>
                  </a:lnTo>
                  <a:lnTo>
                    <a:pt x="4266628" y="79184"/>
                  </a:lnTo>
                  <a:close/>
                </a:path>
                <a:path w="5055870" h="127000">
                  <a:moveTo>
                    <a:pt x="4278109" y="91859"/>
                  </a:moveTo>
                  <a:lnTo>
                    <a:pt x="4277436" y="88023"/>
                  </a:lnTo>
                  <a:lnTo>
                    <a:pt x="4266438" y="88112"/>
                  </a:lnTo>
                  <a:lnTo>
                    <a:pt x="4272953" y="93827"/>
                  </a:lnTo>
                  <a:lnTo>
                    <a:pt x="4278109" y="91859"/>
                  </a:lnTo>
                  <a:close/>
                </a:path>
                <a:path w="5055870" h="127000">
                  <a:moveTo>
                    <a:pt x="4290136" y="91211"/>
                  </a:moveTo>
                  <a:lnTo>
                    <a:pt x="4287342" y="87160"/>
                  </a:lnTo>
                  <a:lnTo>
                    <a:pt x="4282745" y="90995"/>
                  </a:lnTo>
                  <a:lnTo>
                    <a:pt x="4284548" y="93573"/>
                  </a:lnTo>
                  <a:lnTo>
                    <a:pt x="4285513" y="94957"/>
                  </a:lnTo>
                  <a:lnTo>
                    <a:pt x="4290136" y="91211"/>
                  </a:lnTo>
                  <a:close/>
                </a:path>
                <a:path w="5055870" h="127000">
                  <a:moveTo>
                    <a:pt x="4306671" y="83921"/>
                  </a:moveTo>
                  <a:lnTo>
                    <a:pt x="4300334" y="82575"/>
                  </a:lnTo>
                  <a:lnTo>
                    <a:pt x="4299280" y="88861"/>
                  </a:lnTo>
                  <a:lnTo>
                    <a:pt x="4299877" y="94881"/>
                  </a:lnTo>
                  <a:lnTo>
                    <a:pt x="4306582" y="89027"/>
                  </a:lnTo>
                  <a:lnTo>
                    <a:pt x="4306671" y="83921"/>
                  </a:lnTo>
                  <a:close/>
                </a:path>
                <a:path w="5055870" h="127000">
                  <a:moveTo>
                    <a:pt x="4339488" y="84785"/>
                  </a:moveTo>
                  <a:lnTo>
                    <a:pt x="4332198" y="84620"/>
                  </a:lnTo>
                  <a:lnTo>
                    <a:pt x="4324997" y="85826"/>
                  </a:lnTo>
                  <a:lnTo>
                    <a:pt x="4328515" y="89255"/>
                  </a:lnTo>
                  <a:lnTo>
                    <a:pt x="4335704" y="90398"/>
                  </a:lnTo>
                  <a:lnTo>
                    <a:pt x="4339488" y="84785"/>
                  </a:lnTo>
                  <a:close/>
                </a:path>
                <a:path w="5055870" h="127000">
                  <a:moveTo>
                    <a:pt x="4381131" y="98361"/>
                  </a:moveTo>
                  <a:lnTo>
                    <a:pt x="4379353" y="95745"/>
                  </a:lnTo>
                  <a:lnTo>
                    <a:pt x="4378363" y="94195"/>
                  </a:lnTo>
                  <a:lnTo>
                    <a:pt x="4373740" y="97917"/>
                  </a:lnTo>
                  <a:lnTo>
                    <a:pt x="4375594" y="100533"/>
                  </a:lnTo>
                  <a:lnTo>
                    <a:pt x="4376521" y="102006"/>
                  </a:lnTo>
                  <a:lnTo>
                    <a:pt x="4381131" y="98361"/>
                  </a:lnTo>
                  <a:close/>
                </a:path>
                <a:path w="5055870" h="127000">
                  <a:moveTo>
                    <a:pt x="4445203" y="87210"/>
                  </a:moveTo>
                  <a:lnTo>
                    <a:pt x="4440910" y="87845"/>
                  </a:lnTo>
                  <a:lnTo>
                    <a:pt x="4434903" y="86080"/>
                  </a:lnTo>
                  <a:lnTo>
                    <a:pt x="4434141" y="91960"/>
                  </a:lnTo>
                  <a:lnTo>
                    <a:pt x="4438447" y="91287"/>
                  </a:lnTo>
                  <a:lnTo>
                    <a:pt x="4444492" y="92951"/>
                  </a:lnTo>
                  <a:lnTo>
                    <a:pt x="4445203" y="87210"/>
                  </a:lnTo>
                  <a:close/>
                </a:path>
                <a:path w="5055870" h="127000">
                  <a:moveTo>
                    <a:pt x="4485525" y="78041"/>
                  </a:moveTo>
                  <a:lnTo>
                    <a:pt x="4479201" y="76708"/>
                  </a:lnTo>
                  <a:lnTo>
                    <a:pt x="4478147" y="82931"/>
                  </a:lnTo>
                  <a:lnTo>
                    <a:pt x="4482236" y="82575"/>
                  </a:lnTo>
                  <a:lnTo>
                    <a:pt x="4483684" y="90385"/>
                  </a:lnTo>
                  <a:lnTo>
                    <a:pt x="4485449" y="83096"/>
                  </a:lnTo>
                  <a:lnTo>
                    <a:pt x="4485525" y="78041"/>
                  </a:lnTo>
                  <a:close/>
                </a:path>
                <a:path w="5055870" h="127000">
                  <a:moveTo>
                    <a:pt x="4507458" y="78740"/>
                  </a:moveTo>
                  <a:lnTo>
                    <a:pt x="4504588" y="79756"/>
                  </a:lnTo>
                  <a:lnTo>
                    <a:pt x="4500270" y="78613"/>
                  </a:lnTo>
                  <a:lnTo>
                    <a:pt x="4500054" y="83426"/>
                  </a:lnTo>
                  <a:lnTo>
                    <a:pt x="4502899" y="82334"/>
                  </a:lnTo>
                  <a:lnTo>
                    <a:pt x="4507217" y="83502"/>
                  </a:lnTo>
                  <a:lnTo>
                    <a:pt x="4507458" y="78740"/>
                  </a:lnTo>
                  <a:close/>
                </a:path>
                <a:path w="5055870" h="127000">
                  <a:moveTo>
                    <a:pt x="4518634" y="68872"/>
                  </a:moveTo>
                  <a:lnTo>
                    <a:pt x="4515777" y="70002"/>
                  </a:lnTo>
                  <a:lnTo>
                    <a:pt x="4511408" y="68973"/>
                  </a:lnTo>
                  <a:lnTo>
                    <a:pt x="4511179" y="73761"/>
                  </a:lnTo>
                  <a:lnTo>
                    <a:pt x="4514088" y="72618"/>
                  </a:lnTo>
                  <a:lnTo>
                    <a:pt x="4518431" y="73761"/>
                  </a:lnTo>
                  <a:lnTo>
                    <a:pt x="4518634" y="68872"/>
                  </a:lnTo>
                  <a:close/>
                </a:path>
                <a:path w="5055870" h="127000">
                  <a:moveTo>
                    <a:pt x="4594796" y="85610"/>
                  </a:moveTo>
                  <a:lnTo>
                    <a:pt x="4594682" y="82550"/>
                  </a:lnTo>
                  <a:lnTo>
                    <a:pt x="4594415" y="79794"/>
                  </a:lnTo>
                  <a:lnTo>
                    <a:pt x="4591291" y="80670"/>
                  </a:lnTo>
                  <a:lnTo>
                    <a:pt x="4585830" y="85229"/>
                  </a:lnTo>
                  <a:lnTo>
                    <a:pt x="4579442" y="83223"/>
                  </a:lnTo>
                  <a:lnTo>
                    <a:pt x="4574337" y="83553"/>
                  </a:lnTo>
                  <a:lnTo>
                    <a:pt x="4572698" y="95148"/>
                  </a:lnTo>
                  <a:lnTo>
                    <a:pt x="4583442" y="90944"/>
                  </a:lnTo>
                  <a:lnTo>
                    <a:pt x="4583976" y="90957"/>
                  </a:lnTo>
                  <a:lnTo>
                    <a:pt x="4594555" y="95631"/>
                  </a:lnTo>
                  <a:lnTo>
                    <a:pt x="4594796" y="85610"/>
                  </a:lnTo>
                  <a:close/>
                </a:path>
                <a:path w="5055870" h="127000">
                  <a:moveTo>
                    <a:pt x="4693361" y="98869"/>
                  </a:moveTo>
                  <a:lnTo>
                    <a:pt x="4693107" y="92900"/>
                  </a:lnTo>
                  <a:lnTo>
                    <a:pt x="4687748" y="95910"/>
                  </a:lnTo>
                  <a:lnTo>
                    <a:pt x="4693361" y="98869"/>
                  </a:lnTo>
                  <a:close/>
                </a:path>
                <a:path w="5055870" h="127000">
                  <a:moveTo>
                    <a:pt x="4698466" y="89865"/>
                  </a:moveTo>
                  <a:lnTo>
                    <a:pt x="4692904" y="86868"/>
                  </a:lnTo>
                  <a:lnTo>
                    <a:pt x="4693107" y="92900"/>
                  </a:lnTo>
                  <a:lnTo>
                    <a:pt x="4698466" y="89865"/>
                  </a:lnTo>
                  <a:close/>
                </a:path>
                <a:path w="5055870" h="127000">
                  <a:moveTo>
                    <a:pt x="4711243" y="98323"/>
                  </a:moveTo>
                  <a:lnTo>
                    <a:pt x="4709185" y="90944"/>
                  </a:lnTo>
                  <a:lnTo>
                    <a:pt x="4706823" y="98653"/>
                  </a:lnTo>
                  <a:lnTo>
                    <a:pt x="4711243" y="98323"/>
                  </a:lnTo>
                  <a:close/>
                </a:path>
                <a:path w="5055870" h="127000">
                  <a:moveTo>
                    <a:pt x="4715675" y="97917"/>
                  </a:moveTo>
                  <a:lnTo>
                    <a:pt x="4711243" y="98323"/>
                  </a:lnTo>
                  <a:lnTo>
                    <a:pt x="4713325" y="105562"/>
                  </a:lnTo>
                  <a:lnTo>
                    <a:pt x="4715675" y="97917"/>
                  </a:lnTo>
                  <a:close/>
                </a:path>
                <a:path w="5055870" h="127000">
                  <a:moveTo>
                    <a:pt x="4769574" y="109359"/>
                  </a:moveTo>
                  <a:lnTo>
                    <a:pt x="4765497" y="105727"/>
                  </a:lnTo>
                  <a:lnTo>
                    <a:pt x="4762246" y="106794"/>
                  </a:lnTo>
                  <a:lnTo>
                    <a:pt x="4758067" y="109054"/>
                  </a:lnTo>
                  <a:lnTo>
                    <a:pt x="4721936" y="108483"/>
                  </a:lnTo>
                  <a:lnTo>
                    <a:pt x="4720221" y="103530"/>
                  </a:lnTo>
                  <a:lnTo>
                    <a:pt x="4717720" y="106464"/>
                  </a:lnTo>
                  <a:lnTo>
                    <a:pt x="4714557" y="111607"/>
                  </a:lnTo>
                  <a:lnTo>
                    <a:pt x="4710874" y="113245"/>
                  </a:lnTo>
                  <a:lnTo>
                    <a:pt x="4692739" y="114503"/>
                  </a:lnTo>
                  <a:lnTo>
                    <a:pt x="4675390" y="113855"/>
                  </a:lnTo>
                  <a:lnTo>
                    <a:pt x="4659300" y="116268"/>
                  </a:lnTo>
                  <a:lnTo>
                    <a:pt x="4644885" y="126644"/>
                  </a:lnTo>
                  <a:lnTo>
                    <a:pt x="4660443" y="125831"/>
                  </a:lnTo>
                  <a:lnTo>
                    <a:pt x="4675048" y="123621"/>
                  </a:lnTo>
                  <a:lnTo>
                    <a:pt x="4690097" y="122034"/>
                  </a:lnTo>
                  <a:lnTo>
                    <a:pt x="4706988" y="123101"/>
                  </a:lnTo>
                  <a:lnTo>
                    <a:pt x="4713871" y="124358"/>
                  </a:lnTo>
                  <a:lnTo>
                    <a:pt x="4715205" y="117729"/>
                  </a:lnTo>
                  <a:lnTo>
                    <a:pt x="4721707" y="118440"/>
                  </a:lnTo>
                  <a:lnTo>
                    <a:pt x="4747361" y="118910"/>
                  </a:lnTo>
                  <a:lnTo>
                    <a:pt x="4751743" y="114884"/>
                  </a:lnTo>
                  <a:lnTo>
                    <a:pt x="4758829" y="114681"/>
                  </a:lnTo>
                  <a:lnTo>
                    <a:pt x="4765738" y="114198"/>
                  </a:lnTo>
                  <a:lnTo>
                    <a:pt x="4769574" y="109359"/>
                  </a:lnTo>
                  <a:close/>
                </a:path>
                <a:path w="5055870" h="127000">
                  <a:moveTo>
                    <a:pt x="4835791" y="100622"/>
                  </a:moveTo>
                  <a:lnTo>
                    <a:pt x="4830254" y="98005"/>
                  </a:lnTo>
                  <a:lnTo>
                    <a:pt x="4822571" y="99212"/>
                  </a:lnTo>
                  <a:lnTo>
                    <a:pt x="4813249" y="100977"/>
                  </a:lnTo>
                  <a:lnTo>
                    <a:pt x="4802759" y="100025"/>
                  </a:lnTo>
                  <a:lnTo>
                    <a:pt x="4798199" y="103606"/>
                  </a:lnTo>
                  <a:lnTo>
                    <a:pt x="4794618" y="103339"/>
                  </a:lnTo>
                  <a:lnTo>
                    <a:pt x="4790516" y="102590"/>
                  </a:lnTo>
                  <a:lnTo>
                    <a:pt x="4784382" y="104736"/>
                  </a:lnTo>
                  <a:lnTo>
                    <a:pt x="4781181" y="106603"/>
                  </a:lnTo>
                  <a:lnTo>
                    <a:pt x="4776902" y="103441"/>
                  </a:lnTo>
                  <a:lnTo>
                    <a:pt x="4776952" y="113665"/>
                  </a:lnTo>
                  <a:lnTo>
                    <a:pt x="4777651" y="114287"/>
                  </a:lnTo>
                  <a:lnTo>
                    <a:pt x="4780470" y="114566"/>
                  </a:lnTo>
                  <a:lnTo>
                    <a:pt x="4782248" y="107276"/>
                  </a:lnTo>
                  <a:lnTo>
                    <a:pt x="4785106" y="116662"/>
                  </a:lnTo>
                  <a:lnTo>
                    <a:pt x="4791494" y="114769"/>
                  </a:lnTo>
                  <a:lnTo>
                    <a:pt x="4793234" y="107492"/>
                  </a:lnTo>
                  <a:lnTo>
                    <a:pt x="4794669" y="115277"/>
                  </a:lnTo>
                  <a:lnTo>
                    <a:pt x="4798784" y="114896"/>
                  </a:lnTo>
                  <a:lnTo>
                    <a:pt x="4802086" y="107645"/>
                  </a:lnTo>
                  <a:lnTo>
                    <a:pt x="4810734" y="107823"/>
                  </a:lnTo>
                  <a:lnTo>
                    <a:pt x="4817338" y="105333"/>
                  </a:lnTo>
                  <a:lnTo>
                    <a:pt x="4822545" y="104940"/>
                  </a:lnTo>
                  <a:lnTo>
                    <a:pt x="4828730" y="105968"/>
                  </a:lnTo>
                  <a:lnTo>
                    <a:pt x="4833823" y="105511"/>
                  </a:lnTo>
                  <a:lnTo>
                    <a:pt x="4835791" y="100622"/>
                  </a:lnTo>
                  <a:close/>
                </a:path>
                <a:path w="5055870" h="127000">
                  <a:moveTo>
                    <a:pt x="5055794" y="99580"/>
                  </a:moveTo>
                  <a:lnTo>
                    <a:pt x="5046370" y="99987"/>
                  </a:lnTo>
                  <a:lnTo>
                    <a:pt x="5038242" y="102031"/>
                  </a:lnTo>
                  <a:lnTo>
                    <a:pt x="5033607" y="109232"/>
                  </a:lnTo>
                  <a:lnTo>
                    <a:pt x="5044110" y="110324"/>
                  </a:lnTo>
                  <a:lnTo>
                    <a:pt x="5052250" y="108191"/>
                  </a:lnTo>
                  <a:lnTo>
                    <a:pt x="5055794" y="99580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31378" y="5013413"/>
              <a:ext cx="4651375" cy="130175"/>
            </a:xfrm>
            <a:custGeom>
              <a:avLst/>
              <a:gdLst/>
              <a:ahLst/>
              <a:cxnLst/>
              <a:rect l="l" t="t" r="r" b="b"/>
              <a:pathLst>
                <a:path w="4651375" h="130175">
                  <a:moveTo>
                    <a:pt x="14185" y="58483"/>
                  </a:moveTo>
                  <a:lnTo>
                    <a:pt x="13576" y="45770"/>
                  </a:lnTo>
                  <a:lnTo>
                    <a:pt x="8864" y="39179"/>
                  </a:lnTo>
                  <a:lnTo>
                    <a:pt x="0" y="38735"/>
                  </a:lnTo>
                  <a:lnTo>
                    <a:pt x="152" y="48679"/>
                  </a:lnTo>
                  <a:lnTo>
                    <a:pt x="3225" y="54292"/>
                  </a:lnTo>
                  <a:lnTo>
                    <a:pt x="8229" y="57073"/>
                  </a:lnTo>
                  <a:lnTo>
                    <a:pt x="14185" y="58483"/>
                  </a:lnTo>
                  <a:close/>
                </a:path>
                <a:path w="4651375" h="130175">
                  <a:moveTo>
                    <a:pt x="146037" y="26784"/>
                  </a:moveTo>
                  <a:lnTo>
                    <a:pt x="145999" y="21767"/>
                  </a:lnTo>
                  <a:lnTo>
                    <a:pt x="139827" y="20523"/>
                  </a:lnTo>
                  <a:lnTo>
                    <a:pt x="138988" y="26784"/>
                  </a:lnTo>
                  <a:lnTo>
                    <a:pt x="139814" y="32778"/>
                  </a:lnTo>
                  <a:lnTo>
                    <a:pt x="142951" y="29832"/>
                  </a:lnTo>
                  <a:lnTo>
                    <a:pt x="146037" y="26784"/>
                  </a:lnTo>
                  <a:close/>
                </a:path>
                <a:path w="4651375" h="130175">
                  <a:moveTo>
                    <a:pt x="181292" y="36779"/>
                  </a:moveTo>
                  <a:lnTo>
                    <a:pt x="178612" y="37973"/>
                  </a:lnTo>
                  <a:lnTo>
                    <a:pt x="174396" y="36868"/>
                  </a:lnTo>
                  <a:lnTo>
                    <a:pt x="174256" y="41821"/>
                  </a:lnTo>
                  <a:lnTo>
                    <a:pt x="177012" y="40576"/>
                  </a:lnTo>
                  <a:lnTo>
                    <a:pt x="181216" y="41617"/>
                  </a:lnTo>
                  <a:lnTo>
                    <a:pt x="181292" y="36779"/>
                  </a:lnTo>
                  <a:close/>
                </a:path>
                <a:path w="4651375" h="130175">
                  <a:moveTo>
                    <a:pt x="230505" y="26746"/>
                  </a:moveTo>
                  <a:lnTo>
                    <a:pt x="227787" y="27851"/>
                  </a:lnTo>
                  <a:lnTo>
                    <a:pt x="223570" y="26911"/>
                  </a:lnTo>
                  <a:lnTo>
                    <a:pt x="223481" y="31648"/>
                  </a:lnTo>
                  <a:lnTo>
                    <a:pt x="226136" y="30683"/>
                  </a:lnTo>
                  <a:lnTo>
                    <a:pt x="230416" y="31572"/>
                  </a:lnTo>
                  <a:lnTo>
                    <a:pt x="230505" y="26746"/>
                  </a:lnTo>
                  <a:close/>
                </a:path>
                <a:path w="4651375" h="130175">
                  <a:moveTo>
                    <a:pt x="240995" y="6832"/>
                  </a:moveTo>
                  <a:lnTo>
                    <a:pt x="240982" y="4051"/>
                  </a:lnTo>
                  <a:lnTo>
                    <a:pt x="238074" y="1092"/>
                  </a:lnTo>
                  <a:lnTo>
                    <a:pt x="237439" y="6832"/>
                  </a:lnTo>
                  <a:lnTo>
                    <a:pt x="237439" y="9575"/>
                  </a:lnTo>
                  <a:lnTo>
                    <a:pt x="240322" y="12496"/>
                  </a:lnTo>
                  <a:lnTo>
                    <a:pt x="240995" y="6832"/>
                  </a:lnTo>
                  <a:close/>
                </a:path>
                <a:path w="4651375" h="130175">
                  <a:moveTo>
                    <a:pt x="277990" y="14363"/>
                  </a:moveTo>
                  <a:lnTo>
                    <a:pt x="276148" y="11747"/>
                  </a:lnTo>
                  <a:lnTo>
                    <a:pt x="275170" y="10452"/>
                  </a:lnTo>
                  <a:lnTo>
                    <a:pt x="270827" y="14198"/>
                  </a:lnTo>
                  <a:lnTo>
                    <a:pt x="272669" y="16751"/>
                  </a:lnTo>
                  <a:lnTo>
                    <a:pt x="273646" y="18211"/>
                  </a:lnTo>
                  <a:lnTo>
                    <a:pt x="277990" y="14363"/>
                  </a:lnTo>
                  <a:close/>
                </a:path>
                <a:path w="4651375" h="130175">
                  <a:moveTo>
                    <a:pt x="364121" y="1778"/>
                  </a:moveTo>
                  <a:lnTo>
                    <a:pt x="357098" y="1778"/>
                  </a:lnTo>
                  <a:lnTo>
                    <a:pt x="350164" y="3175"/>
                  </a:lnTo>
                  <a:lnTo>
                    <a:pt x="353656" y="6527"/>
                  </a:lnTo>
                  <a:lnTo>
                    <a:pt x="360616" y="7493"/>
                  </a:lnTo>
                  <a:lnTo>
                    <a:pt x="364121" y="1778"/>
                  </a:lnTo>
                  <a:close/>
                </a:path>
                <a:path w="4651375" h="130175">
                  <a:moveTo>
                    <a:pt x="377825" y="8140"/>
                  </a:moveTo>
                  <a:lnTo>
                    <a:pt x="377215" y="2590"/>
                  </a:lnTo>
                  <a:lnTo>
                    <a:pt x="373278" y="0"/>
                  </a:lnTo>
                  <a:lnTo>
                    <a:pt x="369189" y="2032"/>
                  </a:lnTo>
                  <a:lnTo>
                    <a:pt x="367703" y="6781"/>
                  </a:lnTo>
                  <a:lnTo>
                    <a:pt x="367817" y="7708"/>
                  </a:lnTo>
                  <a:lnTo>
                    <a:pt x="377825" y="8140"/>
                  </a:lnTo>
                  <a:close/>
                </a:path>
                <a:path w="4651375" h="130175">
                  <a:moveTo>
                    <a:pt x="1954568" y="22656"/>
                  </a:moveTo>
                  <a:lnTo>
                    <a:pt x="1951723" y="23749"/>
                  </a:lnTo>
                  <a:lnTo>
                    <a:pt x="1947456" y="22656"/>
                  </a:lnTo>
                  <a:lnTo>
                    <a:pt x="1947252" y="27520"/>
                  </a:lnTo>
                  <a:lnTo>
                    <a:pt x="1950059" y="26416"/>
                  </a:lnTo>
                  <a:lnTo>
                    <a:pt x="1954339" y="27622"/>
                  </a:lnTo>
                  <a:lnTo>
                    <a:pt x="1954568" y="22656"/>
                  </a:lnTo>
                  <a:close/>
                </a:path>
                <a:path w="4651375" h="130175">
                  <a:moveTo>
                    <a:pt x="2786519" y="80772"/>
                  </a:moveTo>
                  <a:lnTo>
                    <a:pt x="2784729" y="78168"/>
                  </a:lnTo>
                  <a:lnTo>
                    <a:pt x="2783763" y="76720"/>
                  </a:lnTo>
                  <a:lnTo>
                    <a:pt x="2779179" y="80314"/>
                  </a:lnTo>
                  <a:lnTo>
                    <a:pt x="2780982" y="83121"/>
                  </a:lnTo>
                  <a:lnTo>
                    <a:pt x="2781897" y="84391"/>
                  </a:lnTo>
                  <a:lnTo>
                    <a:pt x="2786519" y="80772"/>
                  </a:lnTo>
                  <a:close/>
                </a:path>
                <a:path w="4651375" h="130175">
                  <a:moveTo>
                    <a:pt x="2876004" y="50673"/>
                  </a:moveTo>
                  <a:lnTo>
                    <a:pt x="2869425" y="46710"/>
                  </a:lnTo>
                  <a:lnTo>
                    <a:pt x="2867291" y="51663"/>
                  </a:lnTo>
                  <a:lnTo>
                    <a:pt x="2869501" y="56134"/>
                  </a:lnTo>
                  <a:lnTo>
                    <a:pt x="2876004" y="50673"/>
                  </a:lnTo>
                  <a:close/>
                </a:path>
                <a:path w="4651375" h="130175">
                  <a:moveTo>
                    <a:pt x="2926296" y="61925"/>
                  </a:moveTo>
                  <a:lnTo>
                    <a:pt x="2923463" y="62941"/>
                  </a:lnTo>
                  <a:lnTo>
                    <a:pt x="2919158" y="61899"/>
                  </a:lnTo>
                  <a:lnTo>
                    <a:pt x="2918917" y="66687"/>
                  </a:lnTo>
                  <a:lnTo>
                    <a:pt x="2921749" y="65735"/>
                  </a:lnTo>
                  <a:lnTo>
                    <a:pt x="2926067" y="66776"/>
                  </a:lnTo>
                  <a:lnTo>
                    <a:pt x="2926296" y="61925"/>
                  </a:lnTo>
                  <a:close/>
                </a:path>
                <a:path w="4651375" h="130175">
                  <a:moveTo>
                    <a:pt x="2933065" y="77000"/>
                  </a:moveTo>
                  <a:lnTo>
                    <a:pt x="2931401" y="72059"/>
                  </a:lnTo>
                  <a:lnTo>
                    <a:pt x="2926423" y="71374"/>
                  </a:lnTo>
                  <a:lnTo>
                    <a:pt x="2920288" y="72161"/>
                  </a:lnTo>
                  <a:lnTo>
                    <a:pt x="2915170" y="71628"/>
                  </a:lnTo>
                  <a:lnTo>
                    <a:pt x="2916859" y="76619"/>
                  </a:lnTo>
                  <a:lnTo>
                    <a:pt x="2921851" y="77304"/>
                  </a:lnTo>
                  <a:lnTo>
                    <a:pt x="2927972" y="76492"/>
                  </a:lnTo>
                  <a:lnTo>
                    <a:pt x="2933065" y="77000"/>
                  </a:lnTo>
                  <a:close/>
                </a:path>
                <a:path w="4651375" h="130175">
                  <a:moveTo>
                    <a:pt x="2939516" y="77330"/>
                  </a:moveTo>
                  <a:lnTo>
                    <a:pt x="2933065" y="77000"/>
                  </a:lnTo>
                  <a:lnTo>
                    <a:pt x="2935325" y="82765"/>
                  </a:lnTo>
                  <a:lnTo>
                    <a:pt x="2938869" y="81064"/>
                  </a:lnTo>
                  <a:lnTo>
                    <a:pt x="2939516" y="77330"/>
                  </a:lnTo>
                  <a:close/>
                </a:path>
                <a:path w="4651375" h="130175">
                  <a:moveTo>
                    <a:pt x="2987929" y="58572"/>
                  </a:moveTo>
                  <a:lnTo>
                    <a:pt x="2980626" y="58381"/>
                  </a:lnTo>
                  <a:lnTo>
                    <a:pt x="2973514" y="59613"/>
                  </a:lnTo>
                  <a:lnTo>
                    <a:pt x="2977019" y="63055"/>
                  </a:lnTo>
                  <a:lnTo>
                    <a:pt x="2984157" y="64211"/>
                  </a:lnTo>
                  <a:lnTo>
                    <a:pt x="2987929" y="58572"/>
                  </a:lnTo>
                  <a:close/>
                </a:path>
                <a:path w="4651375" h="130175">
                  <a:moveTo>
                    <a:pt x="3011259" y="66840"/>
                  </a:moveTo>
                  <a:lnTo>
                    <a:pt x="3008477" y="62725"/>
                  </a:lnTo>
                  <a:lnTo>
                    <a:pt x="3003893" y="66382"/>
                  </a:lnTo>
                  <a:lnTo>
                    <a:pt x="3005683" y="69011"/>
                  </a:lnTo>
                  <a:lnTo>
                    <a:pt x="3006674" y="70459"/>
                  </a:lnTo>
                  <a:lnTo>
                    <a:pt x="3011259" y="66840"/>
                  </a:lnTo>
                  <a:close/>
                </a:path>
                <a:path w="4651375" h="130175">
                  <a:moveTo>
                    <a:pt x="3027083" y="79502"/>
                  </a:moveTo>
                  <a:lnTo>
                    <a:pt x="3012605" y="79108"/>
                  </a:lnTo>
                  <a:lnTo>
                    <a:pt x="3008338" y="79844"/>
                  </a:lnTo>
                  <a:lnTo>
                    <a:pt x="3002407" y="78054"/>
                  </a:lnTo>
                  <a:lnTo>
                    <a:pt x="3001632" y="83934"/>
                  </a:lnTo>
                  <a:lnTo>
                    <a:pt x="3016097" y="84328"/>
                  </a:lnTo>
                  <a:lnTo>
                    <a:pt x="3020339" y="83591"/>
                  </a:lnTo>
                  <a:lnTo>
                    <a:pt x="3026308" y="85382"/>
                  </a:lnTo>
                  <a:lnTo>
                    <a:pt x="3027083" y="79502"/>
                  </a:lnTo>
                  <a:close/>
                </a:path>
                <a:path w="4651375" h="130175">
                  <a:moveTo>
                    <a:pt x="3027934" y="67271"/>
                  </a:moveTo>
                  <a:lnTo>
                    <a:pt x="3023705" y="63754"/>
                  </a:lnTo>
                  <a:lnTo>
                    <a:pt x="3018574" y="64325"/>
                  </a:lnTo>
                  <a:lnTo>
                    <a:pt x="3016529" y="69278"/>
                  </a:lnTo>
                  <a:lnTo>
                    <a:pt x="3018752" y="69735"/>
                  </a:lnTo>
                  <a:lnTo>
                    <a:pt x="3020784" y="70256"/>
                  </a:lnTo>
                  <a:lnTo>
                    <a:pt x="3019996" y="74396"/>
                  </a:lnTo>
                  <a:lnTo>
                    <a:pt x="3027222" y="74587"/>
                  </a:lnTo>
                  <a:lnTo>
                    <a:pt x="3027934" y="67271"/>
                  </a:lnTo>
                  <a:close/>
                </a:path>
                <a:path w="4651375" h="130175">
                  <a:moveTo>
                    <a:pt x="3037865" y="79768"/>
                  </a:moveTo>
                  <a:lnTo>
                    <a:pt x="3031642" y="78511"/>
                  </a:lnTo>
                  <a:lnTo>
                    <a:pt x="3030588" y="84709"/>
                  </a:lnTo>
                  <a:lnTo>
                    <a:pt x="3034614" y="84340"/>
                  </a:lnTo>
                  <a:lnTo>
                    <a:pt x="3035947" y="92087"/>
                  </a:lnTo>
                  <a:lnTo>
                    <a:pt x="3037827" y="84912"/>
                  </a:lnTo>
                  <a:lnTo>
                    <a:pt x="3037865" y="79768"/>
                  </a:lnTo>
                  <a:close/>
                </a:path>
                <a:path w="4651375" h="130175">
                  <a:moveTo>
                    <a:pt x="3039313" y="97497"/>
                  </a:moveTo>
                  <a:lnTo>
                    <a:pt x="3037522" y="94843"/>
                  </a:lnTo>
                  <a:lnTo>
                    <a:pt x="3036519" y="93383"/>
                  </a:lnTo>
                  <a:lnTo>
                    <a:pt x="3031947" y="97155"/>
                  </a:lnTo>
                  <a:lnTo>
                    <a:pt x="3033738" y="99745"/>
                  </a:lnTo>
                  <a:lnTo>
                    <a:pt x="3034690" y="101092"/>
                  </a:lnTo>
                  <a:lnTo>
                    <a:pt x="3039313" y="97497"/>
                  </a:lnTo>
                  <a:close/>
                </a:path>
                <a:path w="4651375" h="130175">
                  <a:moveTo>
                    <a:pt x="3585870" y="69253"/>
                  </a:moveTo>
                  <a:lnTo>
                    <a:pt x="3578339" y="68173"/>
                  </a:lnTo>
                  <a:lnTo>
                    <a:pt x="3572192" y="65316"/>
                  </a:lnTo>
                  <a:lnTo>
                    <a:pt x="3565639" y="62992"/>
                  </a:lnTo>
                  <a:lnTo>
                    <a:pt x="3556952" y="63474"/>
                  </a:lnTo>
                  <a:lnTo>
                    <a:pt x="3556660" y="73431"/>
                  </a:lnTo>
                  <a:lnTo>
                    <a:pt x="3562578" y="77736"/>
                  </a:lnTo>
                  <a:lnTo>
                    <a:pt x="3571036" y="79336"/>
                  </a:lnTo>
                  <a:lnTo>
                    <a:pt x="3579571" y="78168"/>
                  </a:lnTo>
                  <a:lnTo>
                    <a:pt x="3585718" y="74180"/>
                  </a:lnTo>
                  <a:lnTo>
                    <a:pt x="3585870" y="69253"/>
                  </a:lnTo>
                  <a:close/>
                </a:path>
                <a:path w="4651375" h="130175">
                  <a:moveTo>
                    <a:pt x="3592182" y="74460"/>
                  </a:moveTo>
                  <a:lnTo>
                    <a:pt x="3585718" y="74180"/>
                  </a:lnTo>
                  <a:lnTo>
                    <a:pt x="3587991" y="79895"/>
                  </a:lnTo>
                  <a:lnTo>
                    <a:pt x="3591547" y="78168"/>
                  </a:lnTo>
                  <a:lnTo>
                    <a:pt x="3592182" y="74460"/>
                  </a:lnTo>
                  <a:close/>
                </a:path>
                <a:path w="4651375" h="130175">
                  <a:moveTo>
                    <a:pt x="3701745" y="82169"/>
                  </a:moveTo>
                  <a:lnTo>
                    <a:pt x="3697440" y="78676"/>
                  </a:lnTo>
                  <a:lnTo>
                    <a:pt x="3693147" y="79946"/>
                  </a:lnTo>
                  <a:lnTo>
                    <a:pt x="3687699" y="82181"/>
                  </a:lnTo>
                  <a:lnTo>
                    <a:pt x="3679939" y="81597"/>
                  </a:lnTo>
                  <a:lnTo>
                    <a:pt x="3647262" y="80759"/>
                  </a:lnTo>
                  <a:lnTo>
                    <a:pt x="3633711" y="75438"/>
                  </a:lnTo>
                  <a:lnTo>
                    <a:pt x="3621316" y="73609"/>
                  </a:lnTo>
                  <a:lnTo>
                    <a:pt x="3609263" y="72555"/>
                  </a:lnTo>
                  <a:lnTo>
                    <a:pt x="3596741" y="69519"/>
                  </a:lnTo>
                  <a:lnTo>
                    <a:pt x="3596030" y="78435"/>
                  </a:lnTo>
                  <a:lnTo>
                    <a:pt x="3600069" y="81229"/>
                  </a:lnTo>
                  <a:lnTo>
                    <a:pt x="3607397" y="79730"/>
                  </a:lnTo>
                  <a:lnTo>
                    <a:pt x="3612515" y="81127"/>
                  </a:lnTo>
                  <a:lnTo>
                    <a:pt x="3613277" y="88138"/>
                  </a:lnTo>
                  <a:lnTo>
                    <a:pt x="3617976" y="89979"/>
                  </a:lnTo>
                  <a:lnTo>
                    <a:pt x="3625075" y="84188"/>
                  </a:lnTo>
                  <a:lnTo>
                    <a:pt x="3632898" y="85064"/>
                  </a:lnTo>
                  <a:lnTo>
                    <a:pt x="3643388" y="90639"/>
                  </a:lnTo>
                  <a:lnTo>
                    <a:pt x="3644011" y="90665"/>
                  </a:lnTo>
                  <a:lnTo>
                    <a:pt x="3649395" y="80975"/>
                  </a:lnTo>
                  <a:lnTo>
                    <a:pt x="3654425" y="85915"/>
                  </a:lnTo>
                  <a:lnTo>
                    <a:pt x="3659035" y="86423"/>
                  </a:lnTo>
                  <a:lnTo>
                    <a:pt x="3659276" y="92506"/>
                  </a:lnTo>
                  <a:lnTo>
                    <a:pt x="3665169" y="91211"/>
                  </a:lnTo>
                  <a:lnTo>
                    <a:pt x="3675278" y="87909"/>
                  </a:lnTo>
                  <a:lnTo>
                    <a:pt x="3684689" y="89141"/>
                  </a:lnTo>
                  <a:lnTo>
                    <a:pt x="3693490" y="89154"/>
                  </a:lnTo>
                  <a:lnTo>
                    <a:pt x="3701745" y="82169"/>
                  </a:lnTo>
                  <a:close/>
                </a:path>
                <a:path w="4651375" h="130175">
                  <a:moveTo>
                    <a:pt x="3716109" y="87503"/>
                  </a:moveTo>
                  <a:lnTo>
                    <a:pt x="3713213" y="86499"/>
                  </a:lnTo>
                  <a:lnTo>
                    <a:pt x="3712641" y="82461"/>
                  </a:lnTo>
                  <a:lnTo>
                    <a:pt x="3709035" y="82346"/>
                  </a:lnTo>
                  <a:lnTo>
                    <a:pt x="3709162" y="90297"/>
                  </a:lnTo>
                  <a:lnTo>
                    <a:pt x="3712260" y="95846"/>
                  </a:lnTo>
                  <a:lnTo>
                    <a:pt x="3715512" y="95935"/>
                  </a:lnTo>
                  <a:lnTo>
                    <a:pt x="3716109" y="87503"/>
                  </a:lnTo>
                  <a:close/>
                </a:path>
                <a:path w="4651375" h="130175">
                  <a:moveTo>
                    <a:pt x="3748214" y="95719"/>
                  </a:moveTo>
                  <a:lnTo>
                    <a:pt x="3741407" y="93179"/>
                  </a:lnTo>
                  <a:lnTo>
                    <a:pt x="3743845" y="101396"/>
                  </a:lnTo>
                  <a:lnTo>
                    <a:pt x="3747566" y="100355"/>
                  </a:lnTo>
                  <a:lnTo>
                    <a:pt x="3748214" y="95719"/>
                  </a:lnTo>
                  <a:close/>
                </a:path>
                <a:path w="4651375" h="130175">
                  <a:moveTo>
                    <a:pt x="3766375" y="84937"/>
                  </a:moveTo>
                  <a:lnTo>
                    <a:pt x="3757638" y="83261"/>
                  </a:lnTo>
                  <a:lnTo>
                    <a:pt x="3742931" y="83769"/>
                  </a:lnTo>
                  <a:lnTo>
                    <a:pt x="3732187" y="82372"/>
                  </a:lnTo>
                  <a:lnTo>
                    <a:pt x="3722509" y="82537"/>
                  </a:lnTo>
                  <a:lnTo>
                    <a:pt x="3716109" y="87503"/>
                  </a:lnTo>
                  <a:lnTo>
                    <a:pt x="3723513" y="87579"/>
                  </a:lnTo>
                  <a:lnTo>
                    <a:pt x="3730701" y="87871"/>
                  </a:lnTo>
                  <a:lnTo>
                    <a:pt x="3736911" y="89395"/>
                  </a:lnTo>
                  <a:lnTo>
                    <a:pt x="3741407" y="93179"/>
                  </a:lnTo>
                  <a:lnTo>
                    <a:pt x="3743350" y="88315"/>
                  </a:lnTo>
                  <a:lnTo>
                    <a:pt x="3748392" y="87896"/>
                  </a:lnTo>
                  <a:lnTo>
                    <a:pt x="3754501" y="88988"/>
                  </a:lnTo>
                  <a:lnTo>
                    <a:pt x="3759682" y="88633"/>
                  </a:lnTo>
                  <a:lnTo>
                    <a:pt x="3766375" y="84937"/>
                  </a:lnTo>
                  <a:close/>
                </a:path>
                <a:path w="4651375" h="130175">
                  <a:moveTo>
                    <a:pt x="3782987" y="101765"/>
                  </a:moveTo>
                  <a:lnTo>
                    <a:pt x="3781158" y="99098"/>
                  </a:lnTo>
                  <a:lnTo>
                    <a:pt x="3780231" y="97840"/>
                  </a:lnTo>
                  <a:lnTo>
                    <a:pt x="3775633" y="101460"/>
                  </a:lnTo>
                  <a:lnTo>
                    <a:pt x="3777424" y="104127"/>
                  </a:lnTo>
                  <a:lnTo>
                    <a:pt x="3778402" y="105549"/>
                  </a:lnTo>
                  <a:lnTo>
                    <a:pt x="3782987" y="101765"/>
                  </a:lnTo>
                  <a:close/>
                </a:path>
                <a:path w="4651375" h="130175">
                  <a:moveTo>
                    <a:pt x="3788880" y="84416"/>
                  </a:moveTo>
                  <a:lnTo>
                    <a:pt x="3778453" y="83134"/>
                  </a:lnTo>
                  <a:lnTo>
                    <a:pt x="3770350" y="85331"/>
                  </a:lnTo>
                  <a:lnTo>
                    <a:pt x="3766794" y="93827"/>
                  </a:lnTo>
                  <a:lnTo>
                    <a:pt x="3777221" y="95199"/>
                  </a:lnTo>
                  <a:lnTo>
                    <a:pt x="3785273" y="93116"/>
                  </a:lnTo>
                  <a:lnTo>
                    <a:pt x="3788880" y="84416"/>
                  </a:lnTo>
                  <a:close/>
                </a:path>
                <a:path w="4651375" h="130175">
                  <a:moveTo>
                    <a:pt x="3805085" y="92329"/>
                  </a:moveTo>
                  <a:lnTo>
                    <a:pt x="3803294" y="89725"/>
                  </a:lnTo>
                  <a:lnTo>
                    <a:pt x="3802278" y="88468"/>
                  </a:lnTo>
                  <a:lnTo>
                    <a:pt x="3797655" y="92100"/>
                  </a:lnTo>
                  <a:lnTo>
                    <a:pt x="3799471" y="94665"/>
                  </a:lnTo>
                  <a:lnTo>
                    <a:pt x="3800475" y="96126"/>
                  </a:lnTo>
                  <a:lnTo>
                    <a:pt x="3805085" y="92329"/>
                  </a:lnTo>
                  <a:close/>
                </a:path>
                <a:path w="4651375" h="130175">
                  <a:moveTo>
                    <a:pt x="3817988" y="85102"/>
                  </a:moveTo>
                  <a:lnTo>
                    <a:pt x="3815143" y="86131"/>
                  </a:lnTo>
                  <a:lnTo>
                    <a:pt x="3810762" y="85102"/>
                  </a:lnTo>
                  <a:lnTo>
                    <a:pt x="3810546" y="89890"/>
                  </a:lnTo>
                  <a:lnTo>
                    <a:pt x="3813429" y="88925"/>
                  </a:lnTo>
                  <a:lnTo>
                    <a:pt x="3817772" y="89954"/>
                  </a:lnTo>
                  <a:lnTo>
                    <a:pt x="3817988" y="85102"/>
                  </a:lnTo>
                  <a:close/>
                </a:path>
                <a:path w="4651375" h="130175">
                  <a:moveTo>
                    <a:pt x="3835666" y="105498"/>
                  </a:moveTo>
                  <a:lnTo>
                    <a:pt x="3829278" y="104051"/>
                  </a:lnTo>
                  <a:lnTo>
                    <a:pt x="3828211" y="110375"/>
                  </a:lnTo>
                  <a:lnTo>
                    <a:pt x="3832352" y="109867"/>
                  </a:lnTo>
                  <a:lnTo>
                    <a:pt x="3833761" y="117665"/>
                  </a:lnTo>
                  <a:lnTo>
                    <a:pt x="3835552" y="110540"/>
                  </a:lnTo>
                  <a:lnTo>
                    <a:pt x="3835666" y="105498"/>
                  </a:lnTo>
                  <a:close/>
                </a:path>
                <a:path w="4651375" h="130175">
                  <a:moveTo>
                    <a:pt x="3842982" y="75806"/>
                  </a:moveTo>
                  <a:lnTo>
                    <a:pt x="3836517" y="75590"/>
                  </a:lnTo>
                  <a:lnTo>
                    <a:pt x="3838803" y="81254"/>
                  </a:lnTo>
                  <a:lnTo>
                    <a:pt x="3842347" y="79502"/>
                  </a:lnTo>
                  <a:lnTo>
                    <a:pt x="3842982" y="75806"/>
                  </a:lnTo>
                  <a:close/>
                </a:path>
                <a:path w="4651375" h="130175">
                  <a:moveTo>
                    <a:pt x="3847173" y="85763"/>
                  </a:moveTo>
                  <a:lnTo>
                    <a:pt x="3842867" y="86423"/>
                  </a:lnTo>
                  <a:lnTo>
                    <a:pt x="3836809" y="84594"/>
                  </a:lnTo>
                  <a:lnTo>
                    <a:pt x="3836098" y="90474"/>
                  </a:lnTo>
                  <a:lnTo>
                    <a:pt x="3840403" y="89877"/>
                  </a:lnTo>
                  <a:lnTo>
                    <a:pt x="3846436" y="91643"/>
                  </a:lnTo>
                  <a:lnTo>
                    <a:pt x="3847173" y="85763"/>
                  </a:lnTo>
                  <a:close/>
                </a:path>
                <a:path w="4651375" h="130175">
                  <a:moveTo>
                    <a:pt x="3850119" y="110883"/>
                  </a:moveTo>
                  <a:lnTo>
                    <a:pt x="3847312" y="111950"/>
                  </a:lnTo>
                  <a:lnTo>
                    <a:pt x="3842956" y="110782"/>
                  </a:lnTo>
                  <a:lnTo>
                    <a:pt x="3842702" y="115633"/>
                  </a:lnTo>
                  <a:lnTo>
                    <a:pt x="3845585" y="114592"/>
                  </a:lnTo>
                  <a:lnTo>
                    <a:pt x="3849903" y="115633"/>
                  </a:lnTo>
                  <a:lnTo>
                    <a:pt x="3850119" y="110883"/>
                  </a:lnTo>
                  <a:close/>
                </a:path>
                <a:path w="4651375" h="130175">
                  <a:moveTo>
                    <a:pt x="3864699" y="111074"/>
                  </a:moveTo>
                  <a:lnTo>
                    <a:pt x="3858361" y="109778"/>
                  </a:lnTo>
                  <a:lnTo>
                    <a:pt x="3857269" y="115963"/>
                  </a:lnTo>
                  <a:lnTo>
                    <a:pt x="3857904" y="121920"/>
                  </a:lnTo>
                  <a:lnTo>
                    <a:pt x="3861219" y="119151"/>
                  </a:lnTo>
                  <a:lnTo>
                    <a:pt x="3864597" y="116128"/>
                  </a:lnTo>
                  <a:lnTo>
                    <a:pt x="3864699" y="111074"/>
                  </a:lnTo>
                  <a:close/>
                </a:path>
                <a:path w="4651375" h="130175">
                  <a:moveTo>
                    <a:pt x="3876332" y="86436"/>
                  </a:moveTo>
                  <a:lnTo>
                    <a:pt x="3873449" y="87464"/>
                  </a:lnTo>
                  <a:lnTo>
                    <a:pt x="3869131" y="86436"/>
                  </a:lnTo>
                  <a:lnTo>
                    <a:pt x="3868915" y="91224"/>
                  </a:lnTo>
                  <a:lnTo>
                    <a:pt x="3871760" y="90258"/>
                  </a:lnTo>
                  <a:lnTo>
                    <a:pt x="3876103" y="91300"/>
                  </a:lnTo>
                  <a:lnTo>
                    <a:pt x="3876332" y="86436"/>
                  </a:lnTo>
                  <a:close/>
                </a:path>
                <a:path w="4651375" h="130175">
                  <a:moveTo>
                    <a:pt x="3880256" y="76606"/>
                  </a:moveTo>
                  <a:lnTo>
                    <a:pt x="3875925" y="77216"/>
                  </a:lnTo>
                  <a:lnTo>
                    <a:pt x="3869944" y="75438"/>
                  </a:lnTo>
                  <a:lnTo>
                    <a:pt x="3869194" y="81292"/>
                  </a:lnTo>
                  <a:lnTo>
                    <a:pt x="3873512" y="80708"/>
                  </a:lnTo>
                  <a:lnTo>
                    <a:pt x="3879545" y="82473"/>
                  </a:lnTo>
                  <a:lnTo>
                    <a:pt x="3880256" y="76606"/>
                  </a:lnTo>
                  <a:close/>
                </a:path>
                <a:path w="4651375" h="130175">
                  <a:moveTo>
                    <a:pt x="3896639" y="79514"/>
                  </a:moveTo>
                  <a:lnTo>
                    <a:pt x="3894836" y="76936"/>
                  </a:lnTo>
                  <a:lnTo>
                    <a:pt x="3893845" y="75501"/>
                  </a:lnTo>
                  <a:lnTo>
                    <a:pt x="3889248" y="79209"/>
                  </a:lnTo>
                  <a:lnTo>
                    <a:pt x="3891051" y="81788"/>
                  </a:lnTo>
                  <a:lnTo>
                    <a:pt x="3892029" y="83223"/>
                  </a:lnTo>
                  <a:lnTo>
                    <a:pt x="3896639" y="79514"/>
                  </a:lnTo>
                  <a:close/>
                </a:path>
                <a:path w="4651375" h="130175">
                  <a:moveTo>
                    <a:pt x="3916718" y="77431"/>
                  </a:moveTo>
                  <a:lnTo>
                    <a:pt x="3908412" y="75844"/>
                  </a:lnTo>
                  <a:lnTo>
                    <a:pt x="3903014" y="78257"/>
                  </a:lnTo>
                  <a:lnTo>
                    <a:pt x="3901859" y="87020"/>
                  </a:lnTo>
                  <a:lnTo>
                    <a:pt x="3907396" y="87236"/>
                  </a:lnTo>
                  <a:lnTo>
                    <a:pt x="3912971" y="87528"/>
                  </a:lnTo>
                  <a:lnTo>
                    <a:pt x="3916705" y="85178"/>
                  </a:lnTo>
                  <a:lnTo>
                    <a:pt x="3916718" y="77431"/>
                  </a:lnTo>
                  <a:close/>
                </a:path>
                <a:path w="4651375" h="130175">
                  <a:moveTo>
                    <a:pt x="3935374" y="78930"/>
                  </a:moveTo>
                  <a:lnTo>
                    <a:pt x="3931361" y="75971"/>
                  </a:lnTo>
                  <a:lnTo>
                    <a:pt x="3924020" y="77597"/>
                  </a:lnTo>
                  <a:lnTo>
                    <a:pt x="3923766" y="87515"/>
                  </a:lnTo>
                  <a:lnTo>
                    <a:pt x="3934701" y="87769"/>
                  </a:lnTo>
                  <a:lnTo>
                    <a:pt x="3935374" y="78930"/>
                  </a:lnTo>
                  <a:close/>
                </a:path>
                <a:path w="4651375" h="130175">
                  <a:moveTo>
                    <a:pt x="3987787" y="81597"/>
                  </a:moveTo>
                  <a:lnTo>
                    <a:pt x="3985984" y="79044"/>
                  </a:lnTo>
                  <a:lnTo>
                    <a:pt x="3984993" y="77597"/>
                  </a:lnTo>
                  <a:lnTo>
                    <a:pt x="3980383" y="81305"/>
                  </a:lnTo>
                  <a:lnTo>
                    <a:pt x="3982224" y="83883"/>
                  </a:lnTo>
                  <a:lnTo>
                    <a:pt x="3983177" y="85331"/>
                  </a:lnTo>
                  <a:lnTo>
                    <a:pt x="3987787" y="81597"/>
                  </a:lnTo>
                  <a:close/>
                </a:path>
                <a:path w="4651375" h="130175">
                  <a:moveTo>
                    <a:pt x="4157116" y="92887"/>
                  </a:moveTo>
                  <a:lnTo>
                    <a:pt x="4152531" y="89027"/>
                  </a:lnTo>
                  <a:lnTo>
                    <a:pt x="4147286" y="88976"/>
                  </a:lnTo>
                  <a:lnTo>
                    <a:pt x="4142371" y="92024"/>
                  </a:lnTo>
                  <a:lnTo>
                    <a:pt x="4138752" y="97447"/>
                  </a:lnTo>
                  <a:lnTo>
                    <a:pt x="4143921" y="97193"/>
                  </a:lnTo>
                  <a:lnTo>
                    <a:pt x="4150068" y="98298"/>
                  </a:lnTo>
                  <a:lnTo>
                    <a:pt x="4155135" y="97828"/>
                  </a:lnTo>
                  <a:lnTo>
                    <a:pt x="4157116" y="92887"/>
                  </a:lnTo>
                  <a:close/>
                </a:path>
                <a:path w="4651375" h="130175">
                  <a:moveTo>
                    <a:pt x="4175353" y="93306"/>
                  </a:moveTo>
                  <a:lnTo>
                    <a:pt x="4171023" y="93967"/>
                  </a:lnTo>
                  <a:lnTo>
                    <a:pt x="4165041" y="92138"/>
                  </a:lnTo>
                  <a:lnTo>
                    <a:pt x="4164266" y="98031"/>
                  </a:lnTo>
                  <a:lnTo>
                    <a:pt x="4168597" y="97409"/>
                  </a:lnTo>
                  <a:lnTo>
                    <a:pt x="4174604" y="99199"/>
                  </a:lnTo>
                  <a:lnTo>
                    <a:pt x="4175353" y="93306"/>
                  </a:lnTo>
                  <a:close/>
                </a:path>
                <a:path w="4651375" h="130175">
                  <a:moveTo>
                    <a:pt x="4200868" y="93916"/>
                  </a:moveTo>
                  <a:lnTo>
                    <a:pt x="4189933" y="93662"/>
                  </a:lnTo>
                  <a:lnTo>
                    <a:pt x="4187063" y="94678"/>
                  </a:lnTo>
                  <a:lnTo>
                    <a:pt x="4182719" y="93662"/>
                  </a:lnTo>
                  <a:lnTo>
                    <a:pt x="4182529" y="98450"/>
                  </a:lnTo>
                  <a:lnTo>
                    <a:pt x="4193489" y="98704"/>
                  </a:lnTo>
                  <a:lnTo>
                    <a:pt x="4196334" y="97739"/>
                  </a:lnTo>
                  <a:lnTo>
                    <a:pt x="4200614" y="98780"/>
                  </a:lnTo>
                  <a:lnTo>
                    <a:pt x="4200868" y="93916"/>
                  </a:lnTo>
                  <a:close/>
                </a:path>
                <a:path w="4651375" h="130175">
                  <a:moveTo>
                    <a:pt x="4237317" y="94742"/>
                  </a:moveTo>
                  <a:lnTo>
                    <a:pt x="4230840" y="92138"/>
                  </a:lnTo>
                  <a:lnTo>
                    <a:pt x="4224248" y="89966"/>
                  </a:lnTo>
                  <a:lnTo>
                    <a:pt x="4218686" y="91287"/>
                  </a:lnTo>
                  <a:lnTo>
                    <a:pt x="4215320" y="99199"/>
                  </a:lnTo>
                  <a:lnTo>
                    <a:pt x="4221404" y="98933"/>
                  </a:lnTo>
                  <a:lnTo>
                    <a:pt x="4228490" y="100126"/>
                  </a:lnTo>
                  <a:lnTo>
                    <a:pt x="4234497" y="99733"/>
                  </a:lnTo>
                  <a:lnTo>
                    <a:pt x="4237317" y="94742"/>
                  </a:lnTo>
                  <a:close/>
                </a:path>
                <a:path w="4651375" h="130175">
                  <a:moveTo>
                    <a:pt x="4248480" y="85051"/>
                  </a:moveTo>
                  <a:lnTo>
                    <a:pt x="4241241" y="84886"/>
                  </a:lnTo>
                  <a:lnTo>
                    <a:pt x="4238396" y="85890"/>
                  </a:lnTo>
                  <a:lnTo>
                    <a:pt x="4234053" y="84836"/>
                  </a:lnTo>
                  <a:lnTo>
                    <a:pt x="4233773" y="89662"/>
                  </a:lnTo>
                  <a:lnTo>
                    <a:pt x="4239272" y="88963"/>
                  </a:lnTo>
                  <a:lnTo>
                    <a:pt x="4247261" y="91846"/>
                  </a:lnTo>
                  <a:lnTo>
                    <a:pt x="4248480" y="85051"/>
                  </a:lnTo>
                  <a:close/>
                </a:path>
                <a:path w="4651375" h="130175">
                  <a:moveTo>
                    <a:pt x="4376483" y="82753"/>
                  </a:moveTo>
                  <a:lnTo>
                    <a:pt x="4372407" y="79121"/>
                  </a:lnTo>
                  <a:lnTo>
                    <a:pt x="4369155" y="80187"/>
                  </a:lnTo>
                  <a:lnTo>
                    <a:pt x="4364977" y="82448"/>
                  </a:lnTo>
                  <a:lnTo>
                    <a:pt x="4328846" y="81876"/>
                  </a:lnTo>
                  <a:lnTo>
                    <a:pt x="4327131" y="76923"/>
                  </a:lnTo>
                  <a:lnTo>
                    <a:pt x="4324629" y="79857"/>
                  </a:lnTo>
                  <a:lnTo>
                    <a:pt x="4321467" y="85001"/>
                  </a:lnTo>
                  <a:lnTo>
                    <a:pt x="4317784" y="86639"/>
                  </a:lnTo>
                  <a:lnTo>
                    <a:pt x="4299648" y="87896"/>
                  </a:lnTo>
                  <a:lnTo>
                    <a:pt x="4282300" y="87249"/>
                  </a:lnTo>
                  <a:lnTo>
                    <a:pt x="4266209" y="89662"/>
                  </a:lnTo>
                  <a:lnTo>
                    <a:pt x="4251795" y="100037"/>
                  </a:lnTo>
                  <a:lnTo>
                    <a:pt x="4267352" y="99225"/>
                  </a:lnTo>
                  <a:lnTo>
                    <a:pt x="4281957" y="97015"/>
                  </a:lnTo>
                  <a:lnTo>
                    <a:pt x="4297007" y="95427"/>
                  </a:lnTo>
                  <a:lnTo>
                    <a:pt x="4313898" y="96494"/>
                  </a:lnTo>
                  <a:lnTo>
                    <a:pt x="4320781" y="97751"/>
                  </a:lnTo>
                  <a:lnTo>
                    <a:pt x="4322115" y="91122"/>
                  </a:lnTo>
                  <a:lnTo>
                    <a:pt x="4328617" y="91833"/>
                  </a:lnTo>
                  <a:lnTo>
                    <a:pt x="4354271" y="92303"/>
                  </a:lnTo>
                  <a:lnTo>
                    <a:pt x="4358652" y="88277"/>
                  </a:lnTo>
                  <a:lnTo>
                    <a:pt x="4365739" y="88074"/>
                  </a:lnTo>
                  <a:lnTo>
                    <a:pt x="4372648" y="87591"/>
                  </a:lnTo>
                  <a:lnTo>
                    <a:pt x="4376483" y="82753"/>
                  </a:lnTo>
                  <a:close/>
                </a:path>
                <a:path w="4651375" h="130175">
                  <a:moveTo>
                    <a:pt x="4432452" y="126314"/>
                  </a:moveTo>
                  <a:lnTo>
                    <a:pt x="4430623" y="123698"/>
                  </a:lnTo>
                  <a:lnTo>
                    <a:pt x="4429595" y="122288"/>
                  </a:lnTo>
                  <a:lnTo>
                    <a:pt x="4424985" y="125920"/>
                  </a:lnTo>
                  <a:lnTo>
                    <a:pt x="4426813" y="128562"/>
                  </a:lnTo>
                  <a:lnTo>
                    <a:pt x="4427791" y="129984"/>
                  </a:lnTo>
                  <a:lnTo>
                    <a:pt x="4432452" y="126314"/>
                  </a:lnTo>
                  <a:close/>
                </a:path>
                <a:path w="4651375" h="130175">
                  <a:moveTo>
                    <a:pt x="4478845" y="99542"/>
                  </a:moveTo>
                  <a:lnTo>
                    <a:pt x="4467834" y="99339"/>
                  </a:lnTo>
                  <a:lnTo>
                    <a:pt x="4464901" y="100380"/>
                  </a:lnTo>
                  <a:lnTo>
                    <a:pt x="4460595" y="99377"/>
                  </a:lnTo>
                  <a:lnTo>
                    <a:pt x="4460379" y="104165"/>
                  </a:lnTo>
                  <a:lnTo>
                    <a:pt x="4471378" y="104368"/>
                  </a:lnTo>
                  <a:lnTo>
                    <a:pt x="4474286" y="103378"/>
                  </a:lnTo>
                  <a:lnTo>
                    <a:pt x="4478642" y="104406"/>
                  </a:lnTo>
                  <a:lnTo>
                    <a:pt x="4478845" y="99542"/>
                  </a:lnTo>
                  <a:close/>
                </a:path>
                <a:path w="4651375" h="130175">
                  <a:moveTo>
                    <a:pt x="4612830" y="94551"/>
                  </a:moveTo>
                  <a:lnTo>
                    <a:pt x="4611027" y="91998"/>
                  </a:lnTo>
                  <a:lnTo>
                    <a:pt x="4609985" y="90576"/>
                  </a:lnTo>
                  <a:lnTo>
                    <a:pt x="4605363" y="94284"/>
                  </a:lnTo>
                  <a:lnTo>
                    <a:pt x="4607230" y="96850"/>
                  </a:lnTo>
                  <a:lnTo>
                    <a:pt x="4608220" y="98298"/>
                  </a:lnTo>
                  <a:lnTo>
                    <a:pt x="4612830" y="94551"/>
                  </a:lnTo>
                  <a:close/>
                </a:path>
                <a:path w="4651375" h="130175">
                  <a:moveTo>
                    <a:pt x="4623765" y="99745"/>
                  </a:moveTo>
                  <a:lnTo>
                    <a:pt x="4621885" y="97116"/>
                  </a:lnTo>
                  <a:lnTo>
                    <a:pt x="4620869" y="95796"/>
                  </a:lnTo>
                  <a:lnTo>
                    <a:pt x="4616285" y="99453"/>
                  </a:lnTo>
                  <a:lnTo>
                    <a:pt x="4618113" y="102044"/>
                  </a:lnTo>
                  <a:lnTo>
                    <a:pt x="4619091" y="103530"/>
                  </a:lnTo>
                  <a:lnTo>
                    <a:pt x="4623765" y="99745"/>
                  </a:lnTo>
                  <a:close/>
                </a:path>
                <a:path w="4651375" h="130175">
                  <a:moveTo>
                    <a:pt x="4630331" y="127825"/>
                  </a:moveTo>
                  <a:lnTo>
                    <a:pt x="4628845" y="117119"/>
                  </a:lnTo>
                  <a:lnTo>
                    <a:pt x="4621517" y="116992"/>
                  </a:lnTo>
                  <a:lnTo>
                    <a:pt x="4621415" y="122110"/>
                  </a:lnTo>
                  <a:lnTo>
                    <a:pt x="4618406" y="122986"/>
                  </a:lnTo>
                  <a:lnTo>
                    <a:pt x="4617631" y="127076"/>
                  </a:lnTo>
                  <a:lnTo>
                    <a:pt x="4623397" y="126568"/>
                  </a:lnTo>
                  <a:lnTo>
                    <a:pt x="4630331" y="127825"/>
                  </a:lnTo>
                  <a:close/>
                </a:path>
                <a:path w="4651375" h="130175">
                  <a:moveTo>
                    <a:pt x="4650829" y="117525"/>
                  </a:moveTo>
                  <a:lnTo>
                    <a:pt x="4647933" y="118732"/>
                  </a:lnTo>
                  <a:lnTo>
                    <a:pt x="4643590" y="117716"/>
                  </a:lnTo>
                  <a:lnTo>
                    <a:pt x="4643399" y="122504"/>
                  </a:lnTo>
                  <a:lnTo>
                    <a:pt x="4646269" y="121500"/>
                  </a:lnTo>
                  <a:lnTo>
                    <a:pt x="4650651" y="122504"/>
                  </a:lnTo>
                  <a:lnTo>
                    <a:pt x="4650829" y="11752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085519" y="4508586"/>
            <a:ext cx="7643211" cy="211917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900" marR="5080" indent="-457200">
              <a:lnSpc>
                <a:spcPct val="114599"/>
              </a:lnSpc>
              <a:spcBef>
                <a:spcPts val="100"/>
              </a:spcBef>
              <a:buFont typeface="Arial"/>
              <a:buChar char="•"/>
            </a:pPr>
            <a:r>
              <a:rPr lang="en-US" sz="3000" spc="-25">
                <a:solidFill>
                  <a:srgbClr val="201D1D"/>
                </a:solidFill>
                <a:latin typeface="Lucida Sans Unicode"/>
                <a:cs typeface="Lucida Sans Unicode"/>
              </a:rPr>
              <a:t>Algorithm</a:t>
            </a:r>
            <a:r>
              <a:rPr sz="3000" spc="-25">
                <a:solidFill>
                  <a:srgbClr val="201D1D"/>
                </a:solidFill>
                <a:latin typeface="Lucida Sans Unicode"/>
                <a:cs typeface="Lucida Sans Unicode"/>
              </a:rPr>
              <a:t>:</a:t>
            </a:r>
            <a:r>
              <a:rPr lang="en-US" sz="3000" spc="-155">
                <a:solidFill>
                  <a:srgbClr val="201D1D"/>
                </a:solidFill>
                <a:latin typeface="Lucida Sans Unicode"/>
                <a:cs typeface="Lucida Sans Unicode"/>
              </a:rPr>
              <a:t> Support vector machine(SVM)</a:t>
            </a:r>
            <a:endParaRPr lang="en-US" sz="3000" spc="135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469900" marR="629285" indent="-457200">
              <a:lnSpc>
                <a:spcPct val="114599"/>
              </a:lnSpc>
              <a:buFont typeface="Arial"/>
              <a:buChar char="•"/>
            </a:pPr>
            <a:r>
              <a:rPr sz="3000" spc="60">
                <a:solidFill>
                  <a:srgbClr val="201D1D"/>
                </a:solidFill>
                <a:latin typeface="Lucida Sans Unicode"/>
                <a:cs typeface="Lucida Sans Unicode"/>
              </a:rPr>
              <a:t>Develop</a:t>
            </a:r>
            <a:r>
              <a:rPr lang="en-US"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 Mobile</a:t>
            </a:r>
            <a:r>
              <a:rPr lang="en-US" sz="3000" spc="155">
                <a:solidFill>
                  <a:srgbClr val="201D1D"/>
                </a:solidFill>
                <a:latin typeface="Lucida Sans Unicode"/>
                <a:cs typeface="Lucida Sans Unicode"/>
              </a:rPr>
              <a:t> </a:t>
            </a:r>
            <a:r>
              <a:rPr lang="en-US"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application: Flutter</a:t>
            </a:r>
            <a:endParaRPr lang="en-US" sz="3000" spc="-155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469900" marR="629285" indent="-457200">
              <a:lnSpc>
                <a:spcPct val="114599"/>
              </a:lnSpc>
              <a:buFont typeface="Arial"/>
              <a:buChar char="•"/>
            </a:pPr>
            <a:r>
              <a:rPr lang="en-US" sz="3000" spc="140">
                <a:solidFill>
                  <a:srgbClr val="201D1D"/>
                </a:solidFill>
                <a:latin typeface="Lucida Sans Unicode"/>
                <a:cs typeface="Lucida Sans Unicode"/>
              </a:rPr>
              <a:t>Model Trainer : </a:t>
            </a:r>
            <a:r>
              <a:rPr lang="en-US" sz="3000" spc="140" err="1">
                <a:solidFill>
                  <a:srgbClr val="201D1D"/>
                </a:solidFill>
                <a:latin typeface="Lucida Sans Unicode"/>
                <a:cs typeface="Lucida Sans Unicode"/>
              </a:rPr>
              <a:t>Colab</a:t>
            </a:r>
          </a:p>
          <a:p>
            <a:pPr marL="469900" marR="629285" indent="-457200">
              <a:lnSpc>
                <a:spcPct val="114599"/>
              </a:lnSpc>
              <a:buFont typeface="Arial"/>
              <a:buChar char="•"/>
            </a:pPr>
            <a:r>
              <a:rPr lang="en-US" sz="3000" spc="140">
                <a:solidFill>
                  <a:srgbClr val="201D1D"/>
                </a:solidFill>
                <a:latin typeface="Lucida Sans Unicode"/>
                <a:cs typeface="Lucida Sans Unicode"/>
              </a:rPr>
              <a:t>Languages : </a:t>
            </a:r>
            <a:r>
              <a:rPr lang="en-US" sz="3000" spc="140" err="1">
                <a:solidFill>
                  <a:srgbClr val="201D1D"/>
                </a:solidFill>
                <a:latin typeface="Lucida Sans Unicode"/>
                <a:cs typeface="Lucida Sans Unicode"/>
              </a:rPr>
              <a:t>Python,Dart</a:t>
            </a:r>
          </a:p>
        </p:txBody>
      </p:sp>
      <p:pic>
        <p:nvPicPr>
          <p:cNvPr id="63" name="object 6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25" y="9429258"/>
            <a:ext cx="3676649" cy="80009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36749" y="8000505"/>
            <a:ext cx="2251250" cy="2285999"/>
          </a:xfrm>
          <a:prstGeom prst="rect">
            <a:avLst/>
          </a:prstGeom>
        </p:spPr>
      </p:pic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12</a:t>
            </a:r>
          </a:p>
        </p:txBody>
      </p:sp>
      <p:pic>
        <p:nvPicPr>
          <p:cNvPr id="58" name="Picture 58">
            <a:extLst>
              <a:ext uri="{FF2B5EF4-FFF2-40B4-BE49-F238E27FC236}">
                <a16:creationId xmlns:a16="http://schemas.microsoft.com/office/drawing/2014/main" id="{9E5DE29C-97E0-40AF-7F71-77C2881A6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54534" y="5559775"/>
            <a:ext cx="2743199" cy="1431644"/>
          </a:xfrm>
          <a:prstGeom prst="rect">
            <a:avLst/>
          </a:prstGeom>
        </p:spPr>
      </p:pic>
      <p:pic>
        <p:nvPicPr>
          <p:cNvPr id="61" name="Picture 67" descr="Background pattern&#10;&#10;Description automatically generated">
            <a:extLst>
              <a:ext uri="{FF2B5EF4-FFF2-40B4-BE49-F238E27FC236}">
                <a16:creationId xmlns:a16="http://schemas.microsoft.com/office/drawing/2014/main" id="{2376294C-BAFB-DC90-D041-36ABCE61E6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V="1">
            <a:off x="8063284" y="2693249"/>
            <a:ext cx="1983222" cy="1532467"/>
          </a:xfrm>
          <a:prstGeom prst="rect">
            <a:avLst/>
          </a:prstGeom>
        </p:spPr>
      </p:pic>
      <p:pic>
        <p:nvPicPr>
          <p:cNvPr id="70" name="Picture 70" descr="Logo&#10;&#10;Description automatically generated">
            <a:extLst>
              <a:ext uri="{FF2B5EF4-FFF2-40B4-BE49-F238E27FC236}">
                <a16:creationId xmlns:a16="http://schemas.microsoft.com/office/drawing/2014/main" id="{E9408DB9-2D96-27AA-832B-0B94B77A2A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464735" y="7422577"/>
            <a:ext cx="2743200" cy="1385047"/>
          </a:xfrm>
          <a:prstGeom prst="rect">
            <a:avLst/>
          </a:prstGeom>
        </p:spPr>
      </p:pic>
      <p:pic>
        <p:nvPicPr>
          <p:cNvPr id="73" name="Picture 73" descr="A picture containing shape&#10;&#10;Description automatically generated">
            <a:extLst>
              <a:ext uri="{FF2B5EF4-FFF2-40B4-BE49-F238E27FC236}">
                <a16:creationId xmlns:a16="http://schemas.microsoft.com/office/drawing/2014/main" id="{B6E710FD-804E-77E0-585F-BD22D3FA84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390952" y="7438952"/>
            <a:ext cx="2743199" cy="855878"/>
          </a:xfrm>
          <a:prstGeom prst="rect">
            <a:avLst/>
          </a:prstGeom>
        </p:spPr>
      </p:pic>
      <p:sp>
        <p:nvSpPr>
          <p:cNvPr id="9" name="object 16">
            <a:extLst>
              <a:ext uri="{FF2B5EF4-FFF2-40B4-BE49-F238E27FC236}">
                <a16:creationId xmlns:a16="http://schemas.microsoft.com/office/drawing/2014/main" id="{C6C8F451-30FA-1334-8DB0-E04B01C255E9}"/>
              </a:ext>
            </a:extLst>
          </p:cNvPr>
          <p:cNvSpPr txBox="1"/>
          <p:nvPr/>
        </p:nvSpPr>
        <p:spPr>
          <a:xfrm>
            <a:off x="5927737" y="9827855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4A45AD54-FB95-0E4C-30EE-C4B2A0A05412}"/>
              </a:ext>
            </a:extLst>
          </p:cNvPr>
          <p:cNvSpPr txBox="1"/>
          <p:nvPr/>
        </p:nvSpPr>
        <p:spPr>
          <a:xfrm>
            <a:off x="11098622" y="9827855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793615" y="1690153"/>
            <a:ext cx="16706885" cy="69627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8453" y="333390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96553" y="9632422"/>
            <a:ext cx="46482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-310">
                <a:latin typeface="Lucida Sans Unicode"/>
                <a:cs typeface="Lucida Sans Unicode"/>
              </a:rPr>
              <a:t>1</a:t>
            </a:r>
            <a:r>
              <a:rPr sz="2950" spc="25">
                <a:latin typeface="Lucida Sans Unicode"/>
                <a:cs typeface="Lucida Sans Unicode"/>
              </a:rPr>
              <a:t>6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DD8C834B-37D0-F8F6-4AA4-3970FD3ADF5A}"/>
              </a:ext>
            </a:extLst>
          </p:cNvPr>
          <p:cNvSpPr txBox="1"/>
          <p:nvPr/>
        </p:nvSpPr>
        <p:spPr>
          <a:xfrm>
            <a:off x="5927737" y="9606108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4DB33778-12E6-EFC2-4C81-7CD5832D5312}"/>
              </a:ext>
            </a:extLst>
          </p:cNvPr>
          <p:cNvSpPr txBox="1"/>
          <p:nvPr/>
        </p:nvSpPr>
        <p:spPr>
          <a:xfrm>
            <a:off x="11098622" y="960610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17872" y="1682609"/>
            <a:ext cx="16657720" cy="71183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8453" y="333391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78237" y="9632420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13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733AEB9A-D376-3AE5-B9DE-691DC7AFEB5E}"/>
              </a:ext>
            </a:extLst>
          </p:cNvPr>
          <p:cNvSpPr txBox="1"/>
          <p:nvPr/>
        </p:nvSpPr>
        <p:spPr>
          <a:xfrm>
            <a:off x="5927737" y="9606108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BB30A4D4-6A3D-CB47-05AF-1A493CF7850B}"/>
              </a:ext>
            </a:extLst>
          </p:cNvPr>
          <p:cNvSpPr txBox="1"/>
          <p:nvPr/>
        </p:nvSpPr>
        <p:spPr>
          <a:xfrm>
            <a:off x="11098622" y="960610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897" y="1778930"/>
            <a:ext cx="16134456" cy="70375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5889" y="378520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78237" y="9632420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14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A97AEEC6-4C48-C4FF-D5EE-ABC702EA3823}"/>
              </a:ext>
            </a:extLst>
          </p:cNvPr>
          <p:cNvSpPr txBox="1"/>
          <p:nvPr/>
        </p:nvSpPr>
        <p:spPr>
          <a:xfrm>
            <a:off x="5927737" y="9606108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E9D0B0B3-B8E5-7E53-7211-B64BBAD79F49}"/>
              </a:ext>
            </a:extLst>
          </p:cNvPr>
          <p:cNvSpPr txBox="1"/>
          <p:nvPr/>
        </p:nvSpPr>
        <p:spPr>
          <a:xfrm>
            <a:off x="11098622" y="960610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Graphical user interface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660956" y="1886640"/>
            <a:ext cx="16648744" cy="6581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0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578237" y="9632420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15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28CCB47F-E37F-BF21-6937-9FD90A78CE0E}"/>
              </a:ext>
            </a:extLst>
          </p:cNvPr>
          <p:cNvSpPr txBox="1"/>
          <p:nvPr/>
        </p:nvSpPr>
        <p:spPr>
          <a:xfrm>
            <a:off x="5927737" y="9606108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37DAC3BE-8661-EB94-8F03-54E1BE628F0D}"/>
              </a:ext>
            </a:extLst>
          </p:cNvPr>
          <p:cNvSpPr txBox="1"/>
          <p:nvPr/>
        </p:nvSpPr>
        <p:spPr>
          <a:xfrm>
            <a:off x="11098622" y="960610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8413" y="326422"/>
            <a:ext cx="913486" cy="851273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1" y="1192982"/>
                </a:moveTo>
                <a:lnTo>
                  <a:pt x="547569" y="1191005"/>
                </a:lnTo>
                <a:lnTo>
                  <a:pt x="499737" y="1185175"/>
                </a:lnTo>
                <a:lnTo>
                  <a:pt x="453147" y="1175647"/>
                </a:lnTo>
                <a:lnTo>
                  <a:pt x="407953" y="1162573"/>
                </a:lnTo>
                <a:lnTo>
                  <a:pt x="364309" y="1146107"/>
                </a:lnTo>
                <a:lnTo>
                  <a:pt x="322368" y="1126403"/>
                </a:lnTo>
                <a:lnTo>
                  <a:pt x="282284" y="1103614"/>
                </a:lnTo>
                <a:lnTo>
                  <a:pt x="244210" y="1077894"/>
                </a:lnTo>
                <a:lnTo>
                  <a:pt x="208300" y="1049396"/>
                </a:lnTo>
                <a:lnTo>
                  <a:pt x="174707" y="1018274"/>
                </a:lnTo>
                <a:lnTo>
                  <a:pt x="143585" y="984681"/>
                </a:lnTo>
                <a:lnTo>
                  <a:pt x="115087" y="948771"/>
                </a:lnTo>
                <a:lnTo>
                  <a:pt x="89367" y="910697"/>
                </a:lnTo>
                <a:lnTo>
                  <a:pt x="66578" y="870613"/>
                </a:lnTo>
                <a:lnTo>
                  <a:pt x="46874" y="828672"/>
                </a:lnTo>
                <a:lnTo>
                  <a:pt x="30408" y="785028"/>
                </a:lnTo>
                <a:lnTo>
                  <a:pt x="17334" y="739835"/>
                </a:lnTo>
                <a:lnTo>
                  <a:pt x="7806" y="693245"/>
                </a:lnTo>
                <a:lnTo>
                  <a:pt x="1976" y="645412"/>
                </a:lnTo>
                <a:lnTo>
                  <a:pt x="0" y="596507"/>
                </a:lnTo>
                <a:lnTo>
                  <a:pt x="1976" y="547569"/>
                </a:lnTo>
                <a:lnTo>
                  <a:pt x="7806" y="499737"/>
                </a:lnTo>
                <a:lnTo>
                  <a:pt x="17334" y="453147"/>
                </a:lnTo>
                <a:lnTo>
                  <a:pt x="30408" y="407953"/>
                </a:lnTo>
                <a:lnTo>
                  <a:pt x="46874" y="364309"/>
                </a:lnTo>
                <a:lnTo>
                  <a:pt x="66578" y="322368"/>
                </a:lnTo>
                <a:lnTo>
                  <a:pt x="89367" y="282284"/>
                </a:lnTo>
                <a:lnTo>
                  <a:pt x="115087" y="244211"/>
                </a:lnTo>
                <a:lnTo>
                  <a:pt x="143585" y="208300"/>
                </a:lnTo>
                <a:lnTo>
                  <a:pt x="174707" y="174707"/>
                </a:lnTo>
                <a:lnTo>
                  <a:pt x="208300" y="143585"/>
                </a:lnTo>
                <a:lnTo>
                  <a:pt x="244210" y="115087"/>
                </a:lnTo>
                <a:lnTo>
                  <a:pt x="282284" y="89367"/>
                </a:lnTo>
                <a:lnTo>
                  <a:pt x="322368" y="66578"/>
                </a:lnTo>
                <a:lnTo>
                  <a:pt x="364309" y="46874"/>
                </a:lnTo>
                <a:lnTo>
                  <a:pt x="407953" y="30409"/>
                </a:lnTo>
                <a:lnTo>
                  <a:pt x="453147" y="17335"/>
                </a:lnTo>
                <a:lnTo>
                  <a:pt x="499737" y="7806"/>
                </a:lnTo>
                <a:lnTo>
                  <a:pt x="547569" y="1976"/>
                </a:lnTo>
                <a:lnTo>
                  <a:pt x="596481" y="0"/>
                </a:lnTo>
                <a:lnTo>
                  <a:pt x="645412" y="1976"/>
                </a:lnTo>
                <a:lnTo>
                  <a:pt x="693245" y="7806"/>
                </a:lnTo>
                <a:lnTo>
                  <a:pt x="739834" y="17335"/>
                </a:lnTo>
                <a:lnTo>
                  <a:pt x="785028" y="30409"/>
                </a:lnTo>
                <a:lnTo>
                  <a:pt x="828672" y="46874"/>
                </a:lnTo>
                <a:lnTo>
                  <a:pt x="870613" y="66578"/>
                </a:lnTo>
                <a:lnTo>
                  <a:pt x="910697" y="89367"/>
                </a:lnTo>
                <a:lnTo>
                  <a:pt x="948771" y="115087"/>
                </a:lnTo>
                <a:lnTo>
                  <a:pt x="984681" y="143585"/>
                </a:lnTo>
                <a:lnTo>
                  <a:pt x="1018274" y="174707"/>
                </a:lnTo>
                <a:lnTo>
                  <a:pt x="1049396" y="208300"/>
                </a:lnTo>
                <a:lnTo>
                  <a:pt x="1077894" y="244211"/>
                </a:lnTo>
                <a:lnTo>
                  <a:pt x="1103614" y="282284"/>
                </a:lnTo>
                <a:lnTo>
                  <a:pt x="1126403" y="322368"/>
                </a:lnTo>
                <a:lnTo>
                  <a:pt x="1146107" y="364309"/>
                </a:lnTo>
                <a:lnTo>
                  <a:pt x="1162573" y="407953"/>
                </a:lnTo>
                <a:lnTo>
                  <a:pt x="1175647" y="453147"/>
                </a:lnTo>
                <a:lnTo>
                  <a:pt x="1185175" y="499737"/>
                </a:lnTo>
                <a:lnTo>
                  <a:pt x="1191005" y="547569"/>
                </a:lnTo>
                <a:lnTo>
                  <a:pt x="1192982" y="596475"/>
                </a:lnTo>
                <a:lnTo>
                  <a:pt x="1191005" y="645412"/>
                </a:lnTo>
                <a:lnTo>
                  <a:pt x="1185175" y="693245"/>
                </a:lnTo>
                <a:lnTo>
                  <a:pt x="1175647" y="739835"/>
                </a:lnTo>
                <a:lnTo>
                  <a:pt x="1162573" y="785028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4" y="1175647"/>
                </a:lnTo>
                <a:lnTo>
                  <a:pt x="693245" y="1185175"/>
                </a:lnTo>
                <a:lnTo>
                  <a:pt x="645412" y="1191005"/>
                </a:lnTo>
                <a:lnTo>
                  <a:pt x="596491" y="1192982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8"/>
            <a:ext cx="3676649" cy="800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5"/>
            <a:ext cx="2251250" cy="2285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802305" y="2097836"/>
            <a:ext cx="877569" cy="809625"/>
          </a:xfrm>
          <a:custGeom>
            <a:avLst/>
            <a:gdLst/>
            <a:ahLst/>
            <a:cxnLst/>
            <a:rect l="l" t="t" r="r" b="b"/>
            <a:pathLst>
              <a:path w="877570" h="809625">
                <a:moveTo>
                  <a:pt x="776185" y="423138"/>
                </a:moveTo>
                <a:lnTo>
                  <a:pt x="774268" y="384365"/>
                </a:lnTo>
                <a:lnTo>
                  <a:pt x="768527" y="346290"/>
                </a:lnTo>
                <a:lnTo>
                  <a:pt x="758990" y="309067"/>
                </a:lnTo>
                <a:lnTo>
                  <a:pt x="745680" y="272808"/>
                </a:lnTo>
                <a:lnTo>
                  <a:pt x="725398" y="231965"/>
                </a:lnTo>
                <a:lnTo>
                  <a:pt x="700519" y="193954"/>
                </a:lnTo>
                <a:lnTo>
                  <a:pt x="688898" y="206552"/>
                </a:lnTo>
                <a:lnTo>
                  <a:pt x="677443" y="219519"/>
                </a:lnTo>
                <a:lnTo>
                  <a:pt x="666178" y="232829"/>
                </a:lnTo>
                <a:lnTo>
                  <a:pt x="654710" y="247015"/>
                </a:lnTo>
                <a:lnTo>
                  <a:pt x="653884" y="248056"/>
                </a:lnTo>
                <a:lnTo>
                  <a:pt x="676313" y="287502"/>
                </a:lnTo>
                <a:lnTo>
                  <a:pt x="692988" y="330174"/>
                </a:lnTo>
                <a:lnTo>
                  <a:pt x="703364" y="375564"/>
                </a:lnTo>
                <a:lnTo>
                  <a:pt x="706945" y="423138"/>
                </a:lnTo>
                <a:lnTo>
                  <a:pt x="703478" y="469963"/>
                </a:lnTo>
                <a:lnTo>
                  <a:pt x="693420" y="514667"/>
                </a:lnTo>
                <a:lnTo>
                  <a:pt x="677265" y="556780"/>
                </a:lnTo>
                <a:lnTo>
                  <a:pt x="655510" y="595782"/>
                </a:lnTo>
                <a:lnTo>
                  <a:pt x="628637" y="631190"/>
                </a:lnTo>
                <a:lnTo>
                  <a:pt x="597166" y="662508"/>
                </a:lnTo>
                <a:lnTo>
                  <a:pt x="561594" y="689241"/>
                </a:lnTo>
                <a:lnTo>
                  <a:pt x="522389" y="710882"/>
                </a:lnTo>
                <a:lnTo>
                  <a:pt x="480085" y="726973"/>
                </a:lnTo>
                <a:lnTo>
                  <a:pt x="435152" y="736981"/>
                </a:lnTo>
                <a:lnTo>
                  <a:pt x="388099" y="740422"/>
                </a:lnTo>
                <a:lnTo>
                  <a:pt x="341045" y="736981"/>
                </a:lnTo>
                <a:lnTo>
                  <a:pt x="296113" y="726973"/>
                </a:lnTo>
                <a:lnTo>
                  <a:pt x="253796" y="710882"/>
                </a:lnTo>
                <a:lnTo>
                  <a:pt x="214604" y="689241"/>
                </a:lnTo>
                <a:lnTo>
                  <a:pt x="179019" y="662508"/>
                </a:lnTo>
                <a:lnTo>
                  <a:pt x="147548" y="631190"/>
                </a:lnTo>
                <a:lnTo>
                  <a:pt x="120688" y="595782"/>
                </a:lnTo>
                <a:lnTo>
                  <a:pt x="98920" y="556780"/>
                </a:lnTo>
                <a:lnTo>
                  <a:pt x="82765" y="514667"/>
                </a:lnTo>
                <a:lnTo>
                  <a:pt x="72707" y="469963"/>
                </a:lnTo>
                <a:lnTo>
                  <a:pt x="69240" y="423138"/>
                </a:lnTo>
                <a:lnTo>
                  <a:pt x="72707" y="376313"/>
                </a:lnTo>
                <a:lnTo>
                  <a:pt x="82765" y="331609"/>
                </a:lnTo>
                <a:lnTo>
                  <a:pt x="98920" y="289496"/>
                </a:lnTo>
                <a:lnTo>
                  <a:pt x="120688" y="250494"/>
                </a:lnTo>
                <a:lnTo>
                  <a:pt x="147548" y="215087"/>
                </a:lnTo>
                <a:lnTo>
                  <a:pt x="179019" y="183769"/>
                </a:lnTo>
                <a:lnTo>
                  <a:pt x="214604" y="157048"/>
                </a:lnTo>
                <a:lnTo>
                  <a:pt x="253796" y="135394"/>
                </a:lnTo>
                <a:lnTo>
                  <a:pt x="296113" y="119316"/>
                </a:lnTo>
                <a:lnTo>
                  <a:pt x="341045" y="109296"/>
                </a:lnTo>
                <a:lnTo>
                  <a:pt x="388099" y="105854"/>
                </a:lnTo>
                <a:lnTo>
                  <a:pt x="437388" y="109639"/>
                </a:lnTo>
                <a:lnTo>
                  <a:pt x="484314" y="120611"/>
                </a:lnTo>
                <a:lnTo>
                  <a:pt x="528320" y="138214"/>
                </a:lnTo>
                <a:lnTo>
                  <a:pt x="568807" y="161861"/>
                </a:lnTo>
                <a:lnTo>
                  <a:pt x="576287" y="154190"/>
                </a:lnTo>
                <a:lnTo>
                  <a:pt x="604253" y="127177"/>
                </a:lnTo>
                <a:lnTo>
                  <a:pt x="619785" y="113258"/>
                </a:lnTo>
                <a:lnTo>
                  <a:pt x="600748" y="99999"/>
                </a:lnTo>
                <a:lnTo>
                  <a:pt x="560412" y="77012"/>
                </a:lnTo>
                <a:lnTo>
                  <a:pt x="502742" y="54076"/>
                </a:lnTo>
                <a:lnTo>
                  <a:pt x="465328" y="44577"/>
                </a:lnTo>
                <a:lnTo>
                  <a:pt x="427062" y="38862"/>
                </a:lnTo>
                <a:lnTo>
                  <a:pt x="388099" y="36957"/>
                </a:lnTo>
                <a:lnTo>
                  <a:pt x="349123" y="38862"/>
                </a:lnTo>
                <a:lnTo>
                  <a:pt x="310870" y="44577"/>
                </a:lnTo>
                <a:lnTo>
                  <a:pt x="273456" y="54076"/>
                </a:lnTo>
                <a:lnTo>
                  <a:pt x="237020" y="67322"/>
                </a:lnTo>
                <a:lnTo>
                  <a:pt x="171373" y="102692"/>
                </a:lnTo>
                <a:lnTo>
                  <a:pt x="113677" y="150063"/>
                </a:lnTo>
                <a:lnTo>
                  <a:pt x="66065" y="207479"/>
                </a:lnTo>
                <a:lnTo>
                  <a:pt x="30518" y="272808"/>
                </a:lnTo>
                <a:lnTo>
                  <a:pt x="17208" y="309054"/>
                </a:lnTo>
                <a:lnTo>
                  <a:pt x="7670" y="346290"/>
                </a:lnTo>
                <a:lnTo>
                  <a:pt x="1930" y="384365"/>
                </a:lnTo>
                <a:lnTo>
                  <a:pt x="0" y="423138"/>
                </a:lnTo>
                <a:lnTo>
                  <a:pt x="1930" y="461924"/>
                </a:lnTo>
                <a:lnTo>
                  <a:pt x="7670" y="499986"/>
                </a:lnTo>
                <a:lnTo>
                  <a:pt x="17208" y="537210"/>
                </a:lnTo>
                <a:lnTo>
                  <a:pt x="30518" y="573468"/>
                </a:lnTo>
                <a:lnTo>
                  <a:pt x="66065" y="638797"/>
                </a:lnTo>
                <a:lnTo>
                  <a:pt x="113677" y="696214"/>
                </a:lnTo>
                <a:lnTo>
                  <a:pt x="171373" y="743585"/>
                </a:lnTo>
                <a:lnTo>
                  <a:pt x="237020" y="778954"/>
                </a:lnTo>
                <a:lnTo>
                  <a:pt x="273456" y="792200"/>
                </a:lnTo>
                <a:lnTo>
                  <a:pt x="310870" y="801700"/>
                </a:lnTo>
                <a:lnTo>
                  <a:pt x="349123" y="807415"/>
                </a:lnTo>
                <a:lnTo>
                  <a:pt x="388099" y="809320"/>
                </a:lnTo>
                <a:lnTo>
                  <a:pt x="427062" y="807415"/>
                </a:lnTo>
                <a:lnTo>
                  <a:pt x="465328" y="801700"/>
                </a:lnTo>
                <a:lnTo>
                  <a:pt x="502729" y="792200"/>
                </a:lnTo>
                <a:lnTo>
                  <a:pt x="539165" y="778954"/>
                </a:lnTo>
                <a:lnTo>
                  <a:pt x="604812" y="743585"/>
                </a:lnTo>
                <a:lnTo>
                  <a:pt x="662520" y="696214"/>
                </a:lnTo>
                <a:lnTo>
                  <a:pt x="710133" y="638797"/>
                </a:lnTo>
                <a:lnTo>
                  <a:pt x="745680" y="573468"/>
                </a:lnTo>
                <a:lnTo>
                  <a:pt x="758990" y="537210"/>
                </a:lnTo>
                <a:lnTo>
                  <a:pt x="768527" y="499986"/>
                </a:lnTo>
                <a:lnTo>
                  <a:pt x="774268" y="461924"/>
                </a:lnTo>
                <a:lnTo>
                  <a:pt x="776185" y="423138"/>
                </a:lnTo>
                <a:close/>
              </a:path>
              <a:path w="877570" h="809625">
                <a:moveTo>
                  <a:pt x="877112" y="14147"/>
                </a:moveTo>
                <a:lnTo>
                  <a:pt x="874890" y="11137"/>
                </a:lnTo>
                <a:lnTo>
                  <a:pt x="872109" y="10426"/>
                </a:lnTo>
                <a:lnTo>
                  <a:pt x="834593" y="762"/>
                </a:lnTo>
                <a:lnTo>
                  <a:pt x="833628" y="228"/>
                </a:lnTo>
                <a:lnTo>
                  <a:pt x="832434" y="0"/>
                </a:lnTo>
                <a:lnTo>
                  <a:pt x="831037" y="266"/>
                </a:lnTo>
                <a:lnTo>
                  <a:pt x="830402" y="330"/>
                </a:lnTo>
                <a:lnTo>
                  <a:pt x="829805" y="495"/>
                </a:lnTo>
                <a:lnTo>
                  <a:pt x="829284" y="762"/>
                </a:lnTo>
                <a:lnTo>
                  <a:pt x="826858" y="1536"/>
                </a:lnTo>
                <a:lnTo>
                  <a:pt x="789127" y="17132"/>
                </a:lnTo>
                <a:lnTo>
                  <a:pt x="751598" y="36423"/>
                </a:lnTo>
                <a:lnTo>
                  <a:pt x="718185" y="56464"/>
                </a:lnTo>
                <a:lnTo>
                  <a:pt x="678294" y="83908"/>
                </a:lnTo>
                <a:lnTo>
                  <a:pt x="636409" y="117132"/>
                </a:lnTo>
                <a:lnTo>
                  <a:pt x="593242" y="156768"/>
                </a:lnTo>
                <a:lnTo>
                  <a:pt x="563727" y="187477"/>
                </a:lnTo>
                <a:lnTo>
                  <a:pt x="534111" y="221678"/>
                </a:lnTo>
                <a:lnTo>
                  <a:pt x="504710" y="259473"/>
                </a:lnTo>
                <a:lnTo>
                  <a:pt x="475830" y="301117"/>
                </a:lnTo>
                <a:lnTo>
                  <a:pt x="447852" y="346697"/>
                </a:lnTo>
                <a:lnTo>
                  <a:pt x="420979" y="396532"/>
                </a:lnTo>
                <a:lnTo>
                  <a:pt x="395592" y="450621"/>
                </a:lnTo>
                <a:lnTo>
                  <a:pt x="378333" y="492442"/>
                </a:lnTo>
                <a:lnTo>
                  <a:pt x="375589" y="499643"/>
                </a:lnTo>
                <a:lnTo>
                  <a:pt x="182473" y="349961"/>
                </a:lnTo>
                <a:lnTo>
                  <a:pt x="181152" y="348843"/>
                </a:lnTo>
                <a:lnTo>
                  <a:pt x="173443" y="345948"/>
                </a:lnTo>
                <a:lnTo>
                  <a:pt x="167398" y="343115"/>
                </a:lnTo>
                <a:lnTo>
                  <a:pt x="159016" y="341007"/>
                </a:lnTo>
                <a:lnTo>
                  <a:pt x="156108" y="341795"/>
                </a:lnTo>
                <a:lnTo>
                  <a:pt x="139026" y="344398"/>
                </a:lnTo>
                <a:lnTo>
                  <a:pt x="135559" y="344385"/>
                </a:lnTo>
                <a:lnTo>
                  <a:pt x="132245" y="346722"/>
                </a:lnTo>
                <a:lnTo>
                  <a:pt x="131686" y="347789"/>
                </a:lnTo>
                <a:lnTo>
                  <a:pt x="88087" y="418693"/>
                </a:lnTo>
                <a:lnTo>
                  <a:pt x="86156" y="420979"/>
                </a:lnTo>
                <a:lnTo>
                  <a:pt x="87426" y="428155"/>
                </a:lnTo>
                <a:lnTo>
                  <a:pt x="88265" y="432003"/>
                </a:lnTo>
                <a:lnTo>
                  <a:pt x="98628" y="484517"/>
                </a:lnTo>
                <a:lnTo>
                  <a:pt x="99326" y="489127"/>
                </a:lnTo>
                <a:lnTo>
                  <a:pt x="101066" y="496265"/>
                </a:lnTo>
                <a:lnTo>
                  <a:pt x="103035" y="497636"/>
                </a:lnTo>
                <a:lnTo>
                  <a:pt x="110223" y="500278"/>
                </a:lnTo>
                <a:lnTo>
                  <a:pt x="117043" y="502869"/>
                </a:lnTo>
                <a:lnTo>
                  <a:pt x="152971" y="517448"/>
                </a:lnTo>
                <a:lnTo>
                  <a:pt x="191173" y="534390"/>
                </a:lnTo>
                <a:lnTo>
                  <a:pt x="247256" y="562038"/>
                </a:lnTo>
                <a:lnTo>
                  <a:pt x="306235" y="595426"/>
                </a:lnTo>
                <a:lnTo>
                  <a:pt x="366547" y="636244"/>
                </a:lnTo>
                <a:lnTo>
                  <a:pt x="401167" y="664616"/>
                </a:lnTo>
                <a:lnTo>
                  <a:pt x="422732" y="685152"/>
                </a:lnTo>
                <a:lnTo>
                  <a:pt x="428536" y="683806"/>
                </a:lnTo>
                <a:lnTo>
                  <a:pt x="438696" y="646328"/>
                </a:lnTo>
                <a:lnTo>
                  <a:pt x="454355" y="597331"/>
                </a:lnTo>
                <a:lnTo>
                  <a:pt x="471690" y="549503"/>
                </a:lnTo>
                <a:lnTo>
                  <a:pt x="486359" y="512737"/>
                </a:lnTo>
                <a:lnTo>
                  <a:pt x="503301" y="473633"/>
                </a:lnTo>
                <a:lnTo>
                  <a:pt x="522833" y="432358"/>
                </a:lnTo>
                <a:lnTo>
                  <a:pt x="544944" y="389724"/>
                </a:lnTo>
                <a:lnTo>
                  <a:pt x="569925" y="345935"/>
                </a:lnTo>
                <a:lnTo>
                  <a:pt x="597535" y="302272"/>
                </a:lnTo>
                <a:lnTo>
                  <a:pt x="628053" y="259003"/>
                </a:lnTo>
                <a:lnTo>
                  <a:pt x="661428" y="216979"/>
                </a:lnTo>
                <a:lnTo>
                  <a:pt x="697966" y="176631"/>
                </a:lnTo>
                <a:lnTo>
                  <a:pt x="737603" y="138709"/>
                </a:lnTo>
                <a:lnTo>
                  <a:pt x="780491" y="103759"/>
                </a:lnTo>
                <a:lnTo>
                  <a:pt x="814971" y="79908"/>
                </a:lnTo>
                <a:lnTo>
                  <a:pt x="851547" y="58331"/>
                </a:lnTo>
                <a:lnTo>
                  <a:pt x="861110" y="54432"/>
                </a:lnTo>
                <a:lnTo>
                  <a:pt x="863523" y="49263"/>
                </a:lnTo>
                <a:lnTo>
                  <a:pt x="863968" y="47853"/>
                </a:lnTo>
                <a:lnTo>
                  <a:pt x="877112" y="1414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43848" y="245773"/>
            <a:ext cx="6781674" cy="9361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35"/>
              <a:t>Achievements</a:t>
            </a:r>
            <a:endParaRPr lang="en-US" spc="-55">
              <a:ea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29230" y="3223538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5" h="790575">
                <a:moveTo>
                  <a:pt x="750874" y="413232"/>
                </a:moveTo>
                <a:lnTo>
                  <a:pt x="743458" y="338188"/>
                </a:lnTo>
                <a:lnTo>
                  <a:pt x="721360" y="266420"/>
                </a:lnTo>
                <a:lnTo>
                  <a:pt x="701738" y="226542"/>
                </a:lnTo>
                <a:lnTo>
                  <a:pt x="677684" y="189420"/>
                </a:lnTo>
                <a:lnTo>
                  <a:pt x="666432" y="201714"/>
                </a:lnTo>
                <a:lnTo>
                  <a:pt x="655358" y="214376"/>
                </a:lnTo>
                <a:lnTo>
                  <a:pt x="644461" y="227380"/>
                </a:lnTo>
                <a:lnTo>
                  <a:pt x="633361" y="241223"/>
                </a:lnTo>
                <a:lnTo>
                  <a:pt x="632561" y="242252"/>
                </a:lnTo>
                <a:lnTo>
                  <a:pt x="654265" y="280771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95" y="413232"/>
                </a:lnTo>
                <a:lnTo>
                  <a:pt x="680542" y="458965"/>
                </a:lnTo>
                <a:lnTo>
                  <a:pt x="670814" y="502627"/>
                </a:lnTo>
                <a:lnTo>
                  <a:pt x="655180" y="543750"/>
                </a:lnTo>
                <a:lnTo>
                  <a:pt x="634123" y="581837"/>
                </a:lnTo>
                <a:lnTo>
                  <a:pt x="608139" y="616419"/>
                </a:lnTo>
                <a:lnTo>
                  <a:pt x="577697" y="647001"/>
                </a:lnTo>
                <a:lnTo>
                  <a:pt x="543280" y="673112"/>
                </a:lnTo>
                <a:lnTo>
                  <a:pt x="505358" y="694258"/>
                </a:lnTo>
                <a:lnTo>
                  <a:pt x="464426" y="709955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55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51" y="581837"/>
                </a:lnTo>
                <a:lnTo>
                  <a:pt x="95694" y="543750"/>
                </a:lnTo>
                <a:lnTo>
                  <a:pt x="80073" y="502627"/>
                </a:lnTo>
                <a:lnTo>
                  <a:pt x="70332" y="458965"/>
                </a:lnTo>
                <a:lnTo>
                  <a:pt x="66992" y="413232"/>
                </a:lnTo>
                <a:lnTo>
                  <a:pt x="70332" y="367512"/>
                </a:lnTo>
                <a:lnTo>
                  <a:pt x="80073" y="323850"/>
                </a:lnTo>
                <a:lnTo>
                  <a:pt x="95694" y="282727"/>
                </a:lnTo>
                <a:lnTo>
                  <a:pt x="116751" y="244640"/>
                </a:lnTo>
                <a:lnTo>
                  <a:pt x="142735" y="210058"/>
                </a:lnTo>
                <a:lnTo>
                  <a:pt x="173177" y="179476"/>
                </a:lnTo>
                <a:lnTo>
                  <a:pt x="207606" y="153365"/>
                </a:lnTo>
                <a:lnTo>
                  <a:pt x="245516" y="132219"/>
                </a:lnTo>
                <a:lnTo>
                  <a:pt x="286448" y="116522"/>
                </a:lnTo>
                <a:lnTo>
                  <a:pt x="329920" y="106743"/>
                </a:lnTo>
                <a:lnTo>
                  <a:pt x="375437" y="103378"/>
                </a:lnTo>
                <a:lnTo>
                  <a:pt x="423125" y="107073"/>
                </a:lnTo>
                <a:lnTo>
                  <a:pt x="468528" y="117792"/>
                </a:lnTo>
                <a:lnTo>
                  <a:pt x="511086" y="134975"/>
                </a:lnTo>
                <a:lnTo>
                  <a:pt x="550252" y="158076"/>
                </a:lnTo>
                <a:lnTo>
                  <a:pt x="557491" y="150583"/>
                </a:lnTo>
                <a:lnTo>
                  <a:pt x="589521" y="119621"/>
                </a:lnTo>
                <a:lnTo>
                  <a:pt x="599567" y="110604"/>
                </a:lnTo>
                <a:lnTo>
                  <a:pt x="581152" y="97663"/>
                </a:lnTo>
                <a:lnTo>
                  <a:pt x="542137" y="75209"/>
                </a:lnTo>
                <a:lnTo>
                  <a:pt x="486346" y="52806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06"/>
                </a:lnTo>
                <a:lnTo>
                  <a:pt x="196634" y="81508"/>
                </a:lnTo>
                <a:lnTo>
                  <a:pt x="136867" y="121983"/>
                </a:lnTo>
                <a:lnTo>
                  <a:pt x="85509" y="173570"/>
                </a:lnTo>
                <a:lnTo>
                  <a:pt x="45224" y="233616"/>
                </a:lnTo>
                <a:lnTo>
                  <a:pt x="16649" y="301828"/>
                </a:lnTo>
                <a:lnTo>
                  <a:pt x="1866" y="375361"/>
                </a:lnTo>
                <a:lnTo>
                  <a:pt x="0" y="413232"/>
                </a:lnTo>
                <a:lnTo>
                  <a:pt x="1866" y="451104"/>
                </a:lnTo>
                <a:lnTo>
                  <a:pt x="16649" y="524649"/>
                </a:lnTo>
                <a:lnTo>
                  <a:pt x="45224" y="592861"/>
                </a:lnTo>
                <a:lnTo>
                  <a:pt x="85509" y="652894"/>
                </a:lnTo>
                <a:lnTo>
                  <a:pt x="136867" y="704481"/>
                </a:lnTo>
                <a:lnTo>
                  <a:pt x="196634" y="744956"/>
                </a:lnTo>
                <a:lnTo>
                  <a:pt x="264541" y="773671"/>
                </a:lnTo>
                <a:lnTo>
                  <a:pt x="337743" y="788517"/>
                </a:lnTo>
                <a:lnTo>
                  <a:pt x="375437" y="790384"/>
                </a:lnTo>
                <a:lnTo>
                  <a:pt x="413143" y="788517"/>
                </a:lnTo>
                <a:lnTo>
                  <a:pt x="486346" y="773671"/>
                </a:lnTo>
                <a:lnTo>
                  <a:pt x="554253" y="744956"/>
                </a:lnTo>
                <a:lnTo>
                  <a:pt x="614019" y="704481"/>
                </a:lnTo>
                <a:lnTo>
                  <a:pt x="665365" y="652894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04"/>
                </a:lnTo>
                <a:lnTo>
                  <a:pt x="750874" y="413232"/>
                </a:lnTo>
                <a:close/>
              </a:path>
              <a:path w="848995" h="790575">
                <a:moveTo>
                  <a:pt x="848499" y="13817"/>
                </a:moveTo>
                <a:lnTo>
                  <a:pt x="846366" y="10883"/>
                </a:lnTo>
                <a:lnTo>
                  <a:pt x="843661" y="10185"/>
                </a:lnTo>
                <a:lnTo>
                  <a:pt x="807377" y="749"/>
                </a:lnTo>
                <a:lnTo>
                  <a:pt x="806450" y="228"/>
                </a:lnTo>
                <a:lnTo>
                  <a:pt x="805281" y="0"/>
                </a:lnTo>
                <a:lnTo>
                  <a:pt x="803935" y="254"/>
                </a:lnTo>
                <a:lnTo>
                  <a:pt x="803325" y="317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498"/>
                </a:lnTo>
                <a:lnTo>
                  <a:pt x="763397" y="16725"/>
                </a:lnTo>
                <a:lnTo>
                  <a:pt x="727087" y="35572"/>
                </a:lnTo>
                <a:lnTo>
                  <a:pt x="681672" y="63804"/>
                </a:lnTo>
                <a:lnTo>
                  <a:pt x="643750" y="91401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83"/>
                </a:lnTo>
                <a:lnTo>
                  <a:pt x="516699" y="216496"/>
                </a:lnTo>
                <a:lnTo>
                  <a:pt x="488251" y="253390"/>
                </a:lnTo>
                <a:lnTo>
                  <a:pt x="460311" y="294081"/>
                </a:lnTo>
                <a:lnTo>
                  <a:pt x="433247" y="338594"/>
                </a:lnTo>
                <a:lnTo>
                  <a:pt x="407250" y="387261"/>
                </a:lnTo>
                <a:lnTo>
                  <a:pt x="382701" y="440080"/>
                </a:lnTo>
                <a:lnTo>
                  <a:pt x="366001" y="480910"/>
                </a:lnTo>
                <a:lnTo>
                  <a:pt x="363334" y="487959"/>
                </a:lnTo>
                <a:lnTo>
                  <a:pt x="176517" y="341769"/>
                </a:lnTo>
                <a:lnTo>
                  <a:pt x="175247" y="340677"/>
                </a:lnTo>
                <a:lnTo>
                  <a:pt x="167792" y="337858"/>
                </a:lnTo>
                <a:lnTo>
                  <a:pt x="161937" y="335089"/>
                </a:lnTo>
                <a:lnTo>
                  <a:pt x="153835" y="333019"/>
                </a:lnTo>
                <a:lnTo>
                  <a:pt x="151015" y="333794"/>
                </a:lnTo>
                <a:lnTo>
                  <a:pt x="134493" y="336346"/>
                </a:lnTo>
                <a:lnTo>
                  <a:pt x="131140" y="336334"/>
                </a:lnTo>
                <a:lnTo>
                  <a:pt x="127927" y="338607"/>
                </a:lnTo>
                <a:lnTo>
                  <a:pt x="127393" y="339648"/>
                </a:lnTo>
                <a:lnTo>
                  <a:pt x="85217" y="408901"/>
                </a:lnTo>
                <a:lnTo>
                  <a:pt x="83337" y="411124"/>
                </a:lnTo>
                <a:lnTo>
                  <a:pt x="84569" y="418134"/>
                </a:lnTo>
                <a:lnTo>
                  <a:pt x="85382" y="421894"/>
                </a:lnTo>
                <a:lnTo>
                  <a:pt x="95402" y="473176"/>
                </a:lnTo>
                <a:lnTo>
                  <a:pt x="96088" y="477685"/>
                </a:lnTo>
                <a:lnTo>
                  <a:pt x="97764" y="484644"/>
                </a:lnTo>
                <a:lnTo>
                  <a:pt x="99669" y="485990"/>
                </a:lnTo>
                <a:lnTo>
                  <a:pt x="106629" y="488569"/>
                </a:lnTo>
                <a:lnTo>
                  <a:pt x="113233" y="491096"/>
                </a:lnTo>
                <a:lnTo>
                  <a:pt x="117665" y="492836"/>
                </a:lnTo>
                <a:lnTo>
                  <a:pt x="119875" y="493725"/>
                </a:lnTo>
                <a:lnTo>
                  <a:pt x="129286" y="497509"/>
                </a:lnTo>
                <a:lnTo>
                  <a:pt x="184937" y="521893"/>
                </a:lnTo>
                <a:lnTo>
                  <a:pt x="239191" y="548894"/>
                </a:lnTo>
                <a:lnTo>
                  <a:pt x="296240" y="581482"/>
                </a:lnTo>
                <a:lnTo>
                  <a:pt x="354584" y="621360"/>
                </a:lnTo>
                <a:lnTo>
                  <a:pt x="388086" y="649071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77"/>
                </a:lnTo>
                <a:lnTo>
                  <a:pt x="439547" y="583349"/>
                </a:lnTo>
                <a:lnTo>
                  <a:pt x="456311" y="536638"/>
                </a:lnTo>
                <a:lnTo>
                  <a:pt x="470496" y="500735"/>
                </a:lnTo>
                <a:lnTo>
                  <a:pt x="486892" y="462559"/>
                </a:lnTo>
                <a:lnTo>
                  <a:pt x="505790" y="422236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198"/>
                </a:lnTo>
                <a:lnTo>
                  <a:pt x="607568" y="252945"/>
                </a:lnTo>
                <a:lnTo>
                  <a:pt x="639851" y="211899"/>
                </a:lnTo>
                <a:lnTo>
                  <a:pt x="675208" y="172491"/>
                </a:lnTo>
                <a:lnTo>
                  <a:pt x="713549" y="135458"/>
                </a:lnTo>
                <a:lnTo>
                  <a:pt x="755040" y="101333"/>
                </a:lnTo>
                <a:lnTo>
                  <a:pt x="788390" y="78041"/>
                </a:lnTo>
                <a:lnTo>
                  <a:pt x="823772" y="56972"/>
                </a:lnTo>
                <a:lnTo>
                  <a:pt x="833031" y="53162"/>
                </a:lnTo>
                <a:lnTo>
                  <a:pt x="835367" y="48107"/>
                </a:lnTo>
                <a:lnTo>
                  <a:pt x="835799" y="46736"/>
                </a:lnTo>
                <a:lnTo>
                  <a:pt x="848499" y="138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70250" y="4501708"/>
            <a:ext cx="4548628" cy="375227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93736" y="2243415"/>
            <a:ext cx="13842717" cy="415177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000" spc="55">
                <a:latin typeface="Lucida Sans Unicode"/>
                <a:cs typeface="Lucida Sans Unicode"/>
              </a:rPr>
              <a:t>Collected Unauthorized animal data set by web Scrapping</a:t>
            </a:r>
          </a:p>
          <a:p>
            <a:pPr marL="12700" marR="5604510">
              <a:lnSpc>
                <a:spcPts val="10060"/>
              </a:lnSpc>
            </a:pPr>
            <a:r>
              <a:rPr lang="en-US" sz="3000" spc="135">
                <a:latin typeface="Lucida Sans Unicode"/>
                <a:cs typeface="Lucida Sans Unicode"/>
              </a:rPr>
              <a:t>Unauthorized animal identification </a:t>
            </a:r>
          </a:p>
          <a:p>
            <a:pPr marL="12700" marR="5604510">
              <a:lnSpc>
                <a:spcPts val="10060"/>
              </a:lnSpc>
            </a:pPr>
            <a:r>
              <a:rPr lang="en-US" sz="3000" spc="135">
                <a:latin typeface="Lucida Sans Unicode"/>
                <a:cs typeface="Lucida Sans Unicode"/>
              </a:rPr>
              <a:t>Achieved 50% Accuracy level object identification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2802305" y="4501705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5" h="790575">
                <a:moveTo>
                  <a:pt x="750874" y="413232"/>
                </a:moveTo>
                <a:lnTo>
                  <a:pt x="743458" y="338188"/>
                </a:lnTo>
                <a:lnTo>
                  <a:pt x="721360" y="266420"/>
                </a:lnTo>
                <a:lnTo>
                  <a:pt x="701738" y="226542"/>
                </a:lnTo>
                <a:lnTo>
                  <a:pt x="677684" y="189420"/>
                </a:lnTo>
                <a:lnTo>
                  <a:pt x="666432" y="201714"/>
                </a:lnTo>
                <a:lnTo>
                  <a:pt x="655358" y="214376"/>
                </a:lnTo>
                <a:lnTo>
                  <a:pt x="644461" y="227380"/>
                </a:lnTo>
                <a:lnTo>
                  <a:pt x="633361" y="241223"/>
                </a:lnTo>
                <a:lnTo>
                  <a:pt x="632561" y="242252"/>
                </a:lnTo>
                <a:lnTo>
                  <a:pt x="654265" y="280771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95" y="413232"/>
                </a:lnTo>
                <a:lnTo>
                  <a:pt x="680542" y="458965"/>
                </a:lnTo>
                <a:lnTo>
                  <a:pt x="670814" y="502627"/>
                </a:lnTo>
                <a:lnTo>
                  <a:pt x="655180" y="543750"/>
                </a:lnTo>
                <a:lnTo>
                  <a:pt x="634136" y="581837"/>
                </a:lnTo>
                <a:lnTo>
                  <a:pt x="608139" y="616419"/>
                </a:lnTo>
                <a:lnTo>
                  <a:pt x="577697" y="647001"/>
                </a:lnTo>
                <a:lnTo>
                  <a:pt x="543280" y="673112"/>
                </a:lnTo>
                <a:lnTo>
                  <a:pt x="505358" y="694258"/>
                </a:lnTo>
                <a:lnTo>
                  <a:pt x="464426" y="709955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61" y="709955"/>
                </a:lnTo>
                <a:lnTo>
                  <a:pt x="245529" y="694258"/>
                </a:lnTo>
                <a:lnTo>
                  <a:pt x="207606" y="673112"/>
                </a:lnTo>
                <a:lnTo>
                  <a:pt x="173189" y="647001"/>
                </a:lnTo>
                <a:lnTo>
                  <a:pt x="142735" y="616419"/>
                </a:lnTo>
                <a:lnTo>
                  <a:pt x="116751" y="581837"/>
                </a:lnTo>
                <a:lnTo>
                  <a:pt x="95694" y="543750"/>
                </a:lnTo>
                <a:lnTo>
                  <a:pt x="80073" y="502627"/>
                </a:lnTo>
                <a:lnTo>
                  <a:pt x="70332" y="458965"/>
                </a:lnTo>
                <a:lnTo>
                  <a:pt x="66992" y="413232"/>
                </a:lnTo>
                <a:lnTo>
                  <a:pt x="70332" y="367512"/>
                </a:lnTo>
                <a:lnTo>
                  <a:pt x="80073" y="323850"/>
                </a:lnTo>
                <a:lnTo>
                  <a:pt x="95694" y="282727"/>
                </a:lnTo>
                <a:lnTo>
                  <a:pt x="116751" y="244640"/>
                </a:lnTo>
                <a:lnTo>
                  <a:pt x="142735" y="210058"/>
                </a:lnTo>
                <a:lnTo>
                  <a:pt x="173189" y="179476"/>
                </a:lnTo>
                <a:lnTo>
                  <a:pt x="207606" y="153365"/>
                </a:lnTo>
                <a:lnTo>
                  <a:pt x="245529" y="132219"/>
                </a:lnTo>
                <a:lnTo>
                  <a:pt x="286461" y="116522"/>
                </a:lnTo>
                <a:lnTo>
                  <a:pt x="329920" y="106743"/>
                </a:lnTo>
                <a:lnTo>
                  <a:pt x="375437" y="103378"/>
                </a:lnTo>
                <a:lnTo>
                  <a:pt x="423125" y="107073"/>
                </a:lnTo>
                <a:lnTo>
                  <a:pt x="468528" y="117792"/>
                </a:lnTo>
                <a:lnTo>
                  <a:pt x="511086" y="134975"/>
                </a:lnTo>
                <a:lnTo>
                  <a:pt x="550252" y="158076"/>
                </a:lnTo>
                <a:lnTo>
                  <a:pt x="557504" y="150583"/>
                </a:lnTo>
                <a:lnTo>
                  <a:pt x="589521" y="119621"/>
                </a:lnTo>
                <a:lnTo>
                  <a:pt x="599567" y="110604"/>
                </a:lnTo>
                <a:lnTo>
                  <a:pt x="581164" y="97663"/>
                </a:lnTo>
                <a:lnTo>
                  <a:pt x="542137" y="75209"/>
                </a:lnTo>
                <a:lnTo>
                  <a:pt x="486346" y="52806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06"/>
                </a:lnTo>
                <a:lnTo>
                  <a:pt x="196634" y="81508"/>
                </a:lnTo>
                <a:lnTo>
                  <a:pt x="136867" y="121983"/>
                </a:lnTo>
                <a:lnTo>
                  <a:pt x="85509" y="173570"/>
                </a:lnTo>
                <a:lnTo>
                  <a:pt x="45224" y="233616"/>
                </a:lnTo>
                <a:lnTo>
                  <a:pt x="16649" y="301828"/>
                </a:lnTo>
                <a:lnTo>
                  <a:pt x="1866" y="375361"/>
                </a:lnTo>
                <a:lnTo>
                  <a:pt x="0" y="413232"/>
                </a:lnTo>
                <a:lnTo>
                  <a:pt x="1866" y="451104"/>
                </a:lnTo>
                <a:lnTo>
                  <a:pt x="16649" y="524649"/>
                </a:lnTo>
                <a:lnTo>
                  <a:pt x="45224" y="592861"/>
                </a:lnTo>
                <a:lnTo>
                  <a:pt x="85509" y="652894"/>
                </a:lnTo>
                <a:lnTo>
                  <a:pt x="136867" y="704481"/>
                </a:lnTo>
                <a:lnTo>
                  <a:pt x="196634" y="744956"/>
                </a:lnTo>
                <a:lnTo>
                  <a:pt x="264541" y="773671"/>
                </a:lnTo>
                <a:lnTo>
                  <a:pt x="337743" y="788517"/>
                </a:lnTo>
                <a:lnTo>
                  <a:pt x="375437" y="790384"/>
                </a:lnTo>
                <a:lnTo>
                  <a:pt x="413143" y="788517"/>
                </a:lnTo>
                <a:lnTo>
                  <a:pt x="486346" y="773671"/>
                </a:lnTo>
                <a:lnTo>
                  <a:pt x="554253" y="744956"/>
                </a:lnTo>
                <a:lnTo>
                  <a:pt x="614019" y="704481"/>
                </a:lnTo>
                <a:lnTo>
                  <a:pt x="665365" y="652894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04"/>
                </a:lnTo>
                <a:lnTo>
                  <a:pt x="750874" y="413232"/>
                </a:lnTo>
                <a:close/>
              </a:path>
              <a:path w="848995" h="790575">
                <a:moveTo>
                  <a:pt x="848512" y="13817"/>
                </a:moveTo>
                <a:lnTo>
                  <a:pt x="846366" y="10883"/>
                </a:lnTo>
                <a:lnTo>
                  <a:pt x="843673" y="10185"/>
                </a:lnTo>
                <a:lnTo>
                  <a:pt x="807377" y="749"/>
                </a:lnTo>
                <a:lnTo>
                  <a:pt x="806450" y="228"/>
                </a:lnTo>
                <a:lnTo>
                  <a:pt x="805281" y="0"/>
                </a:lnTo>
                <a:lnTo>
                  <a:pt x="803948" y="254"/>
                </a:lnTo>
                <a:lnTo>
                  <a:pt x="803325" y="317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498"/>
                </a:lnTo>
                <a:lnTo>
                  <a:pt x="763397" y="16725"/>
                </a:lnTo>
                <a:lnTo>
                  <a:pt x="727087" y="35572"/>
                </a:lnTo>
                <a:lnTo>
                  <a:pt x="681672" y="63804"/>
                </a:lnTo>
                <a:lnTo>
                  <a:pt x="643750" y="91401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83"/>
                </a:lnTo>
                <a:lnTo>
                  <a:pt x="516699" y="216496"/>
                </a:lnTo>
                <a:lnTo>
                  <a:pt x="488264" y="253390"/>
                </a:lnTo>
                <a:lnTo>
                  <a:pt x="460311" y="294081"/>
                </a:lnTo>
                <a:lnTo>
                  <a:pt x="433247" y="338594"/>
                </a:lnTo>
                <a:lnTo>
                  <a:pt x="407250" y="387261"/>
                </a:lnTo>
                <a:lnTo>
                  <a:pt x="382701" y="440080"/>
                </a:lnTo>
                <a:lnTo>
                  <a:pt x="366001" y="480910"/>
                </a:lnTo>
                <a:lnTo>
                  <a:pt x="363334" y="487959"/>
                </a:lnTo>
                <a:lnTo>
                  <a:pt x="176517" y="341769"/>
                </a:lnTo>
                <a:lnTo>
                  <a:pt x="175247" y="340677"/>
                </a:lnTo>
                <a:lnTo>
                  <a:pt x="167792" y="337858"/>
                </a:lnTo>
                <a:lnTo>
                  <a:pt x="161937" y="335089"/>
                </a:lnTo>
                <a:lnTo>
                  <a:pt x="153835" y="333019"/>
                </a:lnTo>
                <a:lnTo>
                  <a:pt x="151015" y="333794"/>
                </a:lnTo>
                <a:lnTo>
                  <a:pt x="134493" y="336346"/>
                </a:lnTo>
                <a:lnTo>
                  <a:pt x="131140" y="336321"/>
                </a:lnTo>
                <a:lnTo>
                  <a:pt x="127927" y="338607"/>
                </a:lnTo>
                <a:lnTo>
                  <a:pt x="127393" y="339648"/>
                </a:lnTo>
                <a:lnTo>
                  <a:pt x="85217" y="408889"/>
                </a:lnTo>
                <a:lnTo>
                  <a:pt x="83337" y="411124"/>
                </a:lnTo>
                <a:lnTo>
                  <a:pt x="84582" y="418134"/>
                </a:lnTo>
                <a:lnTo>
                  <a:pt x="85382" y="421894"/>
                </a:lnTo>
                <a:lnTo>
                  <a:pt x="95402" y="473176"/>
                </a:lnTo>
                <a:lnTo>
                  <a:pt x="96088" y="477685"/>
                </a:lnTo>
                <a:lnTo>
                  <a:pt x="97764" y="484644"/>
                </a:lnTo>
                <a:lnTo>
                  <a:pt x="99669" y="485990"/>
                </a:lnTo>
                <a:lnTo>
                  <a:pt x="106629" y="488569"/>
                </a:lnTo>
                <a:lnTo>
                  <a:pt x="113233" y="491096"/>
                </a:lnTo>
                <a:lnTo>
                  <a:pt x="117665" y="492836"/>
                </a:lnTo>
                <a:lnTo>
                  <a:pt x="119875" y="493725"/>
                </a:lnTo>
                <a:lnTo>
                  <a:pt x="129286" y="497509"/>
                </a:lnTo>
                <a:lnTo>
                  <a:pt x="184937" y="521893"/>
                </a:lnTo>
                <a:lnTo>
                  <a:pt x="239191" y="548894"/>
                </a:lnTo>
                <a:lnTo>
                  <a:pt x="296240" y="581482"/>
                </a:lnTo>
                <a:lnTo>
                  <a:pt x="354596" y="621360"/>
                </a:lnTo>
                <a:lnTo>
                  <a:pt x="388086" y="649071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77"/>
                </a:lnTo>
                <a:lnTo>
                  <a:pt x="439547" y="583349"/>
                </a:lnTo>
                <a:lnTo>
                  <a:pt x="456311" y="536638"/>
                </a:lnTo>
                <a:lnTo>
                  <a:pt x="470496" y="500735"/>
                </a:lnTo>
                <a:lnTo>
                  <a:pt x="486892" y="462559"/>
                </a:lnTo>
                <a:lnTo>
                  <a:pt x="505790" y="422236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198"/>
                </a:lnTo>
                <a:lnTo>
                  <a:pt x="607568" y="252945"/>
                </a:lnTo>
                <a:lnTo>
                  <a:pt x="639851" y="211899"/>
                </a:lnTo>
                <a:lnTo>
                  <a:pt x="675208" y="172491"/>
                </a:lnTo>
                <a:lnTo>
                  <a:pt x="713549" y="135458"/>
                </a:lnTo>
                <a:lnTo>
                  <a:pt x="755040" y="101333"/>
                </a:lnTo>
                <a:lnTo>
                  <a:pt x="788390" y="78041"/>
                </a:lnTo>
                <a:lnTo>
                  <a:pt x="823772" y="56972"/>
                </a:lnTo>
                <a:lnTo>
                  <a:pt x="833031" y="53162"/>
                </a:lnTo>
                <a:lnTo>
                  <a:pt x="835367" y="48107"/>
                </a:lnTo>
                <a:lnTo>
                  <a:pt x="835799" y="46736"/>
                </a:lnTo>
                <a:lnTo>
                  <a:pt x="848512" y="138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578475" y="9632422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17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9FF5D597-CA05-2E23-A4BF-B5FBEDA77355}"/>
              </a:ext>
            </a:extLst>
          </p:cNvPr>
          <p:cNvSpPr txBox="1"/>
          <p:nvPr/>
        </p:nvSpPr>
        <p:spPr>
          <a:xfrm>
            <a:off x="5927737" y="9606108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A7FA2BA-7CB7-D84D-2234-A6C9AEC5E6FE}"/>
              </a:ext>
            </a:extLst>
          </p:cNvPr>
          <p:cNvSpPr txBox="1"/>
          <p:nvPr/>
        </p:nvSpPr>
        <p:spPr>
          <a:xfrm>
            <a:off x="11098622" y="960610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936" y="-14951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98189" y="7878681"/>
            <a:ext cx="690245" cy="1379855"/>
          </a:xfrm>
          <a:custGeom>
            <a:avLst/>
            <a:gdLst/>
            <a:ahLst/>
            <a:cxnLst/>
            <a:rect l="l" t="t" r="r" b="b"/>
            <a:pathLst>
              <a:path w="690244" h="1379854">
                <a:moveTo>
                  <a:pt x="689809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8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5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6" y="783411"/>
                </a:lnTo>
                <a:lnTo>
                  <a:pt x="1591" y="737037"/>
                </a:lnTo>
                <a:lnTo>
                  <a:pt x="0" y="689812"/>
                </a:lnTo>
                <a:lnTo>
                  <a:pt x="1591" y="642580"/>
                </a:lnTo>
                <a:lnTo>
                  <a:pt x="6296" y="596205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3"/>
                </a:lnTo>
                <a:lnTo>
                  <a:pt x="72944" y="380741"/>
                </a:lnTo>
                <a:lnTo>
                  <a:pt x="94178" y="341648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2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8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689809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1764" y="5642273"/>
            <a:ext cx="2621915" cy="2616200"/>
          </a:xfrm>
          <a:custGeom>
            <a:avLst/>
            <a:gdLst/>
            <a:ahLst/>
            <a:cxnLst/>
            <a:rect l="l" t="t" r="r" b="b"/>
            <a:pathLst>
              <a:path w="2621915" h="2616200">
                <a:moveTo>
                  <a:pt x="1439431" y="12699"/>
                </a:moveTo>
                <a:lnTo>
                  <a:pt x="1182443" y="12699"/>
                </a:lnTo>
                <a:lnTo>
                  <a:pt x="1214508" y="0"/>
                </a:lnTo>
                <a:lnTo>
                  <a:pt x="1407366" y="0"/>
                </a:lnTo>
                <a:lnTo>
                  <a:pt x="1439431" y="12699"/>
                </a:lnTo>
                <a:close/>
              </a:path>
              <a:path w="2621915" h="2616200">
                <a:moveTo>
                  <a:pt x="1535048" y="25399"/>
                </a:moveTo>
                <a:lnTo>
                  <a:pt x="1086826" y="25399"/>
                </a:lnTo>
                <a:lnTo>
                  <a:pt x="1118582" y="12699"/>
                </a:lnTo>
                <a:lnTo>
                  <a:pt x="1503292" y="12699"/>
                </a:lnTo>
                <a:lnTo>
                  <a:pt x="1535048" y="25399"/>
                </a:lnTo>
                <a:close/>
              </a:path>
              <a:path w="2621915" h="2616200">
                <a:moveTo>
                  <a:pt x="1598174" y="38099"/>
                </a:moveTo>
                <a:lnTo>
                  <a:pt x="1023699" y="38099"/>
                </a:lnTo>
                <a:lnTo>
                  <a:pt x="1055185" y="25399"/>
                </a:lnTo>
                <a:lnTo>
                  <a:pt x="1566687" y="25399"/>
                </a:lnTo>
                <a:lnTo>
                  <a:pt x="1598174" y="38099"/>
                </a:lnTo>
                <a:close/>
              </a:path>
              <a:path w="2621915" h="2616200">
                <a:moveTo>
                  <a:pt x="1660572" y="50799"/>
                </a:moveTo>
                <a:lnTo>
                  <a:pt x="961303" y="50799"/>
                </a:lnTo>
                <a:lnTo>
                  <a:pt x="992405" y="38099"/>
                </a:lnTo>
                <a:lnTo>
                  <a:pt x="1629469" y="38099"/>
                </a:lnTo>
                <a:lnTo>
                  <a:pt x="1660572" y="50799"/>
                </a:lnTo>
                <a:close/>
              </a:path>
              <a:path w="2621915" h="2616200">
                <a:moveTo>
                  <a:pt x="1782728" y="2539999"/>
                </a:moveTo>
                <a:lnTo>
                  <a:pt x="839146" y="2539999"/>
                </a:lnTo>
                <a:lnTo>
                  <a:pt x="750438" y="2501899"/>
                </a:lnTo>
                <a:lnTo>
                  <a:pt x="721533" y="2476499"/>
                </a:lnTo>
                <a:lnTo>
                  <a:pt x="636979" y="2438399"/>
                </a:lnTo>
                <a:lnTo>
                  <a:pt x="609596" y="2412999"/>
                </a:lnTo>
                <a:lnTo>
                  <a:pt x="556080" y="2387599"/>
                </a:lnTo>
                <a:lnTo>
                  <a:pt x="530012" y="2362199"/>
                </a:lnTo>
                <a:lnTo>
                  <a:pt x="504414" y="2349499"/>
                </a:lnTo>
                <a:lnTo>
                  <a:pt x="479287" y="2324099"/>
                </a:lnTo>
                <a:lnTo>
                  <a:pt x="454661" y="2298699"/>
                </a:lnTo>
                <a:lnTo>
                  <a:pt x="430565" y="2285999"/>
                </a:lnTo>
                <a:lnTo>
                  <a:pt x="406999" y="2260599"/>
                </a:lnTo>
                <a:lnTo>
                  <a:pt x="383964" y="2235199"/>
                </a:lnTo>
                <a:lnTo>
                  <a:pt x="361487" y="2209799"/>
                </a:lnTo>
                <a:lnTo>
                  <a:pt x="339595" y="2197099"/>
                </a:lnTo>
                <a:lnTo>
                  <a:pt x="297568" y="2146299"/>
                </a:lnTo>
                <a:lnTo>
                  <a:pt x="257981" y="2095499"/>
                </a:lnTo>
                <a:lnTo>
                  <a:pt x="220931" y="2044699"/>
                </a:lnTo>
                <a:lnTo>
                  <a:pt x="186507" y="1981199"/>
                </a:lnTo>
                <a:lnTo>
                  <a:pt x="170311" y="1955799"/>
                </a:lnTo>
                <a:lnTo>
                  <a:pt x="154793" y="1930399"/>
                </a:lnTo>
                <a:lnTo>
                  <a:pt x="139970" y="1904999"/>
                </a:lnTo>
                <a:lnTo>
                  <a:pt x="125862" y="1866899"/>
                </a:lnTo>
                <a:lnTo>
                  <a:pt x="112468" y="1841499"/>
                </a:lnTo>
                <a:lnTo>
                  <a:pt x="99788" y="1816099"/>
                </a:lnTo>
                <a:lnTo>
                  <a:pt x="87837" y="1777999"/>
                </a:lnTo>
                <a:lnTo>
                  <a:pt x="76630" y="1752599"/>
                </a:lnTo>
                <a:lnTo>
                  <a:pt x="66167" y="1727199"/>
                </a:lnTo>
                <a:lnTo>
                  <a:pt x="56448" y="1689099"/>
                </a:lnTo>
                <a:lnTo>
                  <a:pt x="47483" y="1663699"/>
                </a:lnTo>
                <a:lnTo>
                  <a:pt x="39285" y="1625599"/>
                </a:lnTo>
                <a:lnTo>
                  <a:pt x="31854" y="1600199"/>
                </a:lnTo>
                <a:lnTo>
                  <a:pt x="25188" y="1562099"/>
                </a:lnTo>
                <a:lnTo>
                  <a:pt x="19297" y="1536699"/>
                </a:lnTo>
                <a:lnTo>
                  <a:pt x="14187" y="1498599"/>
                </a:lnTo>
                <a:lnTo>
                  <a:pt x="9859" y="1473199"/>
                </a:lnTo>
                <a:lnTo>
                  <a:pt x="6312" y="1435099"/>
                </a:lnTo>
                <a:lnTo>
                  <a:pt x="3551" y="1409699"/>
                </a:lnTo>
                <a:lnTo>
                  <a:pt x="1578" y="1371599"/>
                </a:lnTo>
                <a:lnTo>
                  <a:pt x="394" y="1346199"/>
                </a:lnTo>
                <a:lnTo>
                  <a:pt x="0" y="1308093"/>
                </a:lnTo>
                <a:lnTo>
                  <a:pt x="394" y="1282699"/>
                </a:lnTo>
                <a:lnTo>
                  <a:pt x="1578" y="1244599"/>
                </a:lnTo>
                <a:lnTo>
                  <a:pt x="3551" y="1219199"/>
                </a:lnTo>
                <a:lnTo>
                  <a:pt x="6312" y="1181099"/>
                </a:lnTo>
                <a:lnTo>
                  <a:pt x="9859" y="1155699"/>
                </a:lnTo>
                <a:lnTo>
                  <a:pt x="14187" y="1117599"/>
                </a:lnTo>
                <a:lnTo>
                  <a:pt x="19297" y="1092199"/>
                </a:lnTo>
                <a:lnTo>
                  <a:pt x="25188" y="1054099"/>
                </a:lnTo>
                <a:lnTo>
                  <a:pt x="31854" y="1028699"/>
                </a:lnTo>
                <a:lnTo>
                  <a:pt x="39285" y="990599"/>
                </a:lnTo>
                <a:lnTo>
                  <a:pt x="47483" y="965199"/>
                </a:lnTo>
                <a:lnTo>
                  <a:pt x="56448" y="927099"/>
                </a:lnTo>
                <a:lnTo>
                  <a:pt x="66167" y="901699"/>
                </a:lnTo>
                <a:lnTo>
                  <a:pt x="76630" y="876299"/>
                </a:lnTo>
                <a:lnTo>
                  <a:pt x="87837" y="838199"/>
                </a:lnTo>
                <a:lnTo>
                  <a:pt x="99788" y="812799"/>
                </a:lnTo>
                <a:lnTo>
                  <a:pt x="112468" y="774699"/>
                </a:lnTo>
                <a:lnTo>
                  <a:pt x="125862" y="749299"/>
                </a:lnTo>
                <a:lnTo>
                  <a:pt x="139970" y="723899"/>
                </a:lnTo>
                <a:lnTo>
                  <a:pt x="154793" y="698499"/>
                </a:lnTo>
                <a:lnTo>
                  <a:pt x="170311" y="660399"/>
                </a:lnTo>
                <a:lnTo>
                  <a:pt x="203380" y="609599"/>
                </a:lnTo>
                <a:lnTo>
                  <a:pt x="239139" y="558799"/>
                </a:lnTo>
                <a:lnTo>
                  <a:pt x="277457" y="507999"/>
                </a:lnTo>
                <a:lnTo>
                  <a:pt x="318289" y="457199"/>
                </a:lnTo>
                <a:lnTo>
                  <a:pt x="361487" y="406399"/>
                </a:lnTo>
                <a:lnTo>
                  <a:pt x="406999" y="368299"/>
                </a:lnTo>
                <a:lnTo>
                  <a:pt x="430565" y="342899"/>
                </a:lnTo>
                <a:lnTo>
                  <a:pt x="454660" y="317499"/>
                </a:lnTo>
                <a:lnTo>
                  <a:pt x="479287" y="292099"/>
                </a:lnTo>
                <a:lnTo>
                  <a:pt x="504414" y="279399"/>
                </a:lnTo>
                <a:lnTo>
                  <a:pt x="530011" y="253999"/>
                </a:lnTo>
                <a:lnTo>
                  <a:pt x="556079" y="241299"/>
                </a:lnTo>
                <a:lnTo>
                  <a:pt x="582618" y="215899"/>
                </a:lnTo>
                <a:lnTo>
                  <a:pt x="636979" y="190499"/>
                </a:lnTo>
                <a:lnTo>
                  <a:pt x="664769" y="165099"/>
                </a:lnTo>
                <a:lnTo>
                  <a:pt x="750438" y="126999"/>
                </a:lnTo>
                <a:lnTo>
                  <a:pt x="899711" y="63499"/>
                </a:lnTo>
                <a:lnTo>
                  <a:pt x="930392" y="50799"/>
                </a:lnTo>
                <a:lnTo>
                  <a:pt x="1691483" y="50799"/>
                </a:lnTo>
                <a:lnTo>
                  <a:pt x="1722164" y="63499"/>
                </a:lnTo>
                <a:lnTo>
                  <a:pt x="1871436" y="126999"/>
                </a:lnTo>
                <a:lnTo>
                  <a:pt x="1957106" y="165099"/>
                </a:lnTo>
                <a:lnTo>
                  <a:pt x="1984895" y="190499"/>
                </a:lnTo>
                <a:lnTo>
                  <a:pt x="2039255" y="215899"/>
                </a:lnTo>
                <a:lnTo>
                  <a:pt x="2065795" y="241299"/>
                </a:lnTo>
                <a:lnTo>
                  <a:pt x="2091863" y="253999"/>
                </a:lnTo>
                <a:lnTo>
                  <a:pt x="2117461" y="279399"/>
                </a:lnTo>
                <a:lnTo>
                  <a:pt x="2142588" y="292099"/>
                </a:lnTo>
                <a:lnTo>
                  <a:pt x="2167215" y="317499"/>
                </a:lnTo>
                <a:lnTo>
                  <a:pt x="2191311" y="342899"/>
                </a:lnTo>
                <a:lnTo>
                  <a:pt x="2214876" y="368299"/>
                </a:lnTo>
                <a:lnTo>
                  <a:pt x="2237911" y="380999"/>
                </a:lnTo>
                <a:lnTo>
                  <a:pt x="2282280" y="431799"/>
                </a:lnTo>
                <a:lnTo>
                  <a:pt x="2324307" y="482599"/>
                </a:lnTo>
                <a:lnTo>
                  <a:pt x="2363894" y="533399"/>
                </a:lnTo>
                <a:lnTo>
                  <a:pt x="2400943" y="584199"/>
                </a:lnTo>
                <a:lnTo>
                  <a:pt x="2435368" y="634999"/>
                </a:lnTo>
                <a:lnTo>
                  <a:pt x="2467082" y="698499"/>
                </a:lnTo>
                <a:lnTo>
                  <a:pt x="2481904" y="723899"/>
                </a:lnTo>
                <a:lnTo>
                  <a:pt x="2496012" y="749299"/>
                </a:lnTo>
                <a:lnTo>
                  <a:pt x="2509406" y="774699"/>
                </a:lnTo>
                <a:lnTo>
                  <a:pt x="2522086" y="812799"/>
                </a:lnTo>
                <a:lnTo>
                  <a:pt x="2534037" y="838199"/>
                </a:lnTo>
                <a:lnTo>
                  <a:pt x="2545245" y="876299"/>
                </a:lnTo>
                <a:lnTo>
                  <a:pt x="2555708" y="901699"/>
                </a:lnTo>
                <a:lnTo>
                  <a:pt x="2565427" y="927099"/>
                </a:lnTo>
                <a:lnTo>
                  <a:pt x="2574392" y="965199"/>
                </a:lnTo>
                <a:lnTo>
                  <a:pt x="2582590" y="990599"/>
                </a:lnTo>
                <a:lnTo>
                  <a:pt x="2590021" y="1028699"/>
                </a:lnTo>
                <a:lnTo>
                  <a:pt x="2596686" y="1054099"/>
                </a:lnTo>
                <a:lnTo>
                  <a:pt x="2602578" y="1092199"/>
                </a:lnTo>
                <a:lnTo>
                  <a:pt x="2607688" y="1117599"/>
                </a:lnTo>
                <a:lnTo>
                  <a:pt x="2612016" y="1155699"/>
                </a:lnTo>
                <a:lnTo>
                  <a:pt x="2615563" y="1181099"/>
                </a:lnTo>
                <a:lnTo>
                  <a:pt x="2618325" y="1219199"/>
                </a:lnTo>
                <a:lnTo>
                  <a:pt x="2620298" y="1244599"/>
                </a:lnTo>
                <a:lnTo>
                  <a:pt x="2621481" y="1282699"/>
                </a:lnTo>
                <a:lnTo>
                  <a:pt x="2621876" y="1308099"/>
                </a:lnTo>
                <a:lnTo>
                  <a:pt x="2621481" y="1346199"/>
                </a:lnTo>
                <a:lnTo>
                  <a:pt x="2620298" y="1371599"/>
                </a:lnTo>
                <a:lnTo>
                  <a:pt x="2618325" y="1409699"/>
                </a:lnTo>
                <a:lnTo>
                  <a:pt x="2615564" y="1435099"/>
                </a:lnTo>
                <a:lnTo>
                  <a:pt x="2612017" y="1473199"/>
                </a:lnTo>
                <a:lnTo>
                  <a:pt x="2607688" y="1498599"/>
                </a:lnTo>
                <a:lnTo>
                  <a:pt x="2602578" y="1536699"/>
                </a:lnTo>
                <a:lnTo>
                  <a:pt x="2596686" y="1562099"/>
                </a:lnTo>
                <a:lnTo>
                  <a:pt x="2590021" y="1600199"/>
                </a:lnTo>
                <a:lnTo>
                  <a:pt x="2582590" y="1625599"/>
                </a:lnTo>
                <a:lnTo>
                  <a:pt x="2574391" y="1663699"/>
                </a:lnTo>
                <a:lnTo>
                  <a:pt x="2565427" y="1689099"/>
                </a:lnTo>
                <a:lnTo>
                  <a:pt x="2555708" y="1727199"/>
                </a:lnTo>
                <a:lnTo>
                  <a:pt x="2545244" y="1752599"/>
                </a:lnTo>
                <a:lnTo>
                  <a:pt x="2534037" y="1777999"/>
                </a:lnTo>
                <a:lnTo>
                  <a:pt x="2522086" y="1816099"/>
                </a:lnTo>
                <a:lnTo>
                  <a:pt x="2509406" y="1841499"/>
                </a:lnTo>
                <a:lnTo>
                  <a:pt x="2496012" y="1866899"/>
                </a:lnTo>
                <a:lnTo>
                  <a:pt x="2481904" y="1904999"/>
                </a:lnTo>
                <a:lnTo>
                  <a:pt x="2467081" y="1930399"/>
                </a:lnTo>
                <a:lnTo>
                  <a:pt x="2451563" y="1955799"/>
                </a:lnTo>
                <a:lnTo>
                  <a:pt x="2435368" y="1981199"/>
                </a:lnTo>
                <a:lnTo>
                  <a:pt x="2418494" y="2019299"/>
                </a:lnTo>
                <a:lnTo>
                  <a:pt x="2382735" y="2070099"/>
                </a:lnTo>
                <a:lnTo>
                  <a:pt x="2344417" y="2120899"/>
                </a:lnTo>
                <a:lnTo>
                  <a:pt x="2303585" y="2171699"/>
                </a:lnTo>
                <a:lnTo>
                  <a:pt x="2260387" y="2209799"/>
                </a:lnTo>
                <a:lnTo>
                  <a:pt x="2237910" y="2235199"/>
                </a:lnTo>
                <a:lnTo>
                  <a:pt x="2214876" y="2260599"/>
                </a:lnTo>
                <a:lnTo>
                  <a:pt x="2191310" y="2285999"/>
                </a:lnTo>
                <a:lnTo>
                  <a:pt x="2167214" y="2298699"/>
                </a:lnTo>
                <a:lnTo>
                  <a:pt x="2142588" y="2324099"/>
                </a:lnTo>
                <a:lnTo>
                  <a:pt x="2117460" y="2349499"/>
                </a:lnTo>
                <a:lnTo>
                  <a:pt x="2091862" y="2362199"/>
                </a:lnTo>
                <a:lnTo>
                  <a:pt x="2065794" y="2387599"/>
                </a:lnTo>
                <a:lnTo>
                  <a:pt x="2012278" y="2412999"/>
                </a:lnTo>
                <a:lnTo>
                  <a:pt x="1984894" y="2438399"/>
                </a:lnTo>
                <a:lnTo>
                  <a:pt x="1900341" y="2476499"/>
                </a:lnTo>
                <a:lnTo>
                  <a:pt x="1871436" y="2501899"/>
                </a:lnTo>
                <a:lnTo>
                  <a:pt x="1782728" y="2539999"/>
                </a:lnTo>
                <a:close/>
              </a:path>
              <a:path w="2621915" h="2616200">
                <a:moveTo>
                  <a:pt x="1660572" y="2578099"/>
                </a:moveTo>
                <a:lnTo>
                  <a:pt x="961303" y="2578099"/>
                </a:lnTo>
                <a:lnTo>
                  <a:pt x="869295" y="2539999"/>
                </a:lnTo>
                <a:lnTo>
                  <a:pt x="1752579" y="2539999"/>
                </a:lnTo>
                <a:lnTo>
                  <a:pt x="1660572" y="2578099"/>
                </a:lnTo>
                <a:close/>
              </a:path>
              <a:path w="2621915" h="2616200">
                <a:moveTo>
                  <a:pt x="1566688" y="2603499"/>
                </a:moveTo>
                <a:lnTo>
                  <a:pt x="1055186" y="2603499"/>
                </a:lnTo>
                <a:lnTo>
                  <a:pt x="992405" y="2578099"/>
                </a:lnTo>
                <a:lnTo>
                  <a:pt x="1629469" y="2578099"/>
                </a:lnTo>
                <a:lnTo>
                  <a:pt x="1566688" y="2603499"/>
                </a:lnTo>
                <a:close/>
              </a:path>
              <a:path w="2621915" h="2616200">
                <a:moveTo>
                  <a:pt x="1471420" y="2616199"/>
                </a:moveTo>
                <a:lnTo>
                  <a:pt x="1150455" y="2616199"/>
                </a:lnTo>
                <a:lnTo>
                  <a:pt x="1118583" y="2603499"/>
                </a:lnTo>
                <a:lnTo>
                  <a:pt x="1503292" y="2603499"/>
                </a:lnTo>
                <a:lnTo>
                  <a:pt x="1471420" y="2616199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40592" y="5642273"/>
            <a:ext cx="2621915" cy="2616200"/>
          </a:xfrm>
          <a:custGeom>
            <a:avLst/>
            <a:gdLst/>
            <a:ahLst/>
            <a:cxnLst/>
            <a:rect l="l" t="t" r="r" b="b"/>
            <a:pathLst>
              <a:path w="2621915" h="2616200">
                <a:moveTo>
                  <a:pt x="1439432" y="12699"/>
                </a:moveTo>
                <a:lnTo>
                  <a:pt x="1182443" y="12699"/>
                </a:lnTo>
                <a:lnTo>
                  <a:pt x="1214509" y="0"/>
                </a:lnTo>
                <a:lnTo>
                  <a:pt x="1407366" y="0"/>
                </a:lnTo>
                <a:lnTo>
                  <a:pt x="1439432" y="12699"/>
                </a:lnTo>
                <a:close/>
              </a:path>
              <a:path w="2621915" h="2616200">
                <a:moveTo>
                  <a:pt x="1535048" y="25399"/>
                </a:moveTo>
                <a:lnTo>
                  <a:pt x="1086826" y="25399"/>
                </a:lnTo>
                <a:lnTo>
                  <a:pt x="1118583" y="12699"/>
                </a:lnTo>
                <a:lnTo>
                  <a:pt x="1503292" y="12699"/>
                </a:lnTo>
                <a:lnTo>
                  <a:pt x="1535048" y="25399"/>
                </a:lnTo>
                <a:close/>
              </a:path>
              <a:path w="2621915" h="2616200">
                <a:moveTo>
                  <a:pt x="1598174" y="38099"/>
                </a:moveTo>
                <a:lnTo>
                  <a:pt x="1023699" y="38099"/>
                </a:lnTo>
                <a:lnTo>
                  <a:pt x="1055185" y="25399"/>
                </a:lnTo>
                <a:lnTo>
                  <a:pt x="1566688" y="25399"/>
                </a:lnTo>
                <a:lnTo>
                  <a:pt x="1598174" y="38099"/>
                </a:lnTo>
                <a:close/>
              </a:path>
              <a:path w="2621915" h="2616200">
                <a:moveTo>
                  <a:pt x="1660572" y="50799"/>
                </a:moveTo>
                <a:lnTo>
                  <a:pt x="961302" y="50799"/>
                </a:lnTo>
                <a:lnTo>
                  <a:pt x="992405" y="38099"/>
                </a:lnTo>
                <a:lnTo>
                  <a:pt x="1629469" y="38099"/>
                </a:lnTo>
                <a:lnTo>
                  <a:pt x="1660572" y="50799"/>
                </a:lnTo>
                <a:close/>
              </a:path>
              <a:path w="2621915" h="2616200">
                <a:moveTo>
                  <a:pt x="1782728" y="2539999"/>
                </a:moveTo>
                <a:lnTo>
                  <a:pt x="839145" y="2539999"/>
                </a:lnTo>
                <a:lnTo>
                  <a:pt x="750438" y="2501899"/>
                </a:lnTo>
                <a:lnTo>
                  <a:pt x="721532" y="2476499"/>
                </a:lnTo>
                <a:lnTo>
                  <a:pt x="636979" y="2438399"/>
                </a:lnTo>
                <a:lnTo>
                  <a:pt x="609596" y="2412999"/>
                </a:lnTo>
                <a:lnTo>
                  <a:pt x="556079" y="2387599"/>
                </a:lnTo>
                <a:lnTo>
                  <a:pt x="530011" y="2362199"/>
                </a:lnTo>
                <a:lnTo>
                  <a:pt x="504414" y="2349499"/>
                </a:lnTo>
                <a:lnTo>
                  <a:pt x="479286" y="2324099"/>
                </a:lnTo>
                <a:lnTo>
                  <a:pt x="454660" y="2298699"/>
                </a:lnTo>
                <a:lnTo>
                  <a:pt x="430565" y="2285999"/>
                </a:lnTo>
                <a:lnTo>
                  <a:pt x="406999" y="2260599"/>
                </a:lnTo>
                <a:lnTo>
                  <a:pt x="383964" y="2235199"/>
                </a:lnTo>
                <a:lnTo>
                  <a:pt x="361487" y="2209799"/>
                </a:lnTo>
                <a:lnTo>
                  <a:pt x="339595" y="2197099"/>
                </a:lnTo>
                <a:lnTo>
                  <a:pt x="297568" y="2146299"/>
                </a:lnTo>
                <a:lnTo>
                  <a:pt x="257980" y="2095499"/>
                </a:lnTo>
                <a:lnTo>
                  <a:pt x="220930" y="2044699"/>
                </a:lnTo>
                <a:lnTo>
                  <a:pt x="186505" y="1981199"/>
                </a:lnTo>
                <a:lnTo>
                  <a:pt x="170310" y="1955799"/>
                </a:lnTo>
                <a:lnTo>
                  <a:pt x="154792" y="1930399"/>
                </a:lnTo>
                <a:lnTo>
                  <a:pt x="139969" y="1904999"/>
                </a:lnTo>
                <a:lnTo>
                  <a:pt x="125861" y="1866899"/>
                </a:lnTo>
                <a:lnTo>
                  <a:pt x="112467" y="1841499"/>
                </a:lnTo>
                <a:lnTo>
                  <a:pt x="99787" y="1816099"/>
                </a:lnTo>
                <a:lnTo>
                  <a:pt x="87837" y="1777999"/>
                </a:lnTo>
                <a:lnTo>
                  <a:pt x="76630" y="1752599"/>
                </a:lnTo>
                <a:lnTo>
                  <a:pt x="66167" y="1727199"/>
                </a:lnTo>
                <a:lnTo>
                  <a:pt x="56448" y="1689099"/>
                </a:lnTo>
                <a:lnTo>
                  <a:pt x="47483" y="1663699"/>
                </a:lnTo>
                <a:lnTo>
                  <a:pt x="39285" y="1625599"/>
                </a:lnTo>
                <a:lnTo>
                  <a:pt x="31853" y="1600199"/>
                </a:lnTo>
                <a:lnTo>
                  <a:pt x="25188" y="1562099"/>
                </a:lnTo>
                <a:lnTo>
                  <a:pt x="19296" y="1536699"/>
                </a:lnTo>
                <a:lnTo>
                  <a:pt x="14187" y="1498599"/>
                </a:lnTo>
                <a:lnTo>
                  <a:pt x="9858" y="1473199"/>
                </a:lnTo>
                <a:lnTo>
                  <a:pt x="6311" y="1435099"/>
                </a:lnTo>
                <a:lnTo>
                  <a:pt x="3550" y="1409699"/>
                </a:lnTo>
                <a:lnTo>
                  <a:pt x="1577" y="1371599"/>
                </a:lnTo>
                <a:lnTo>
                  <a:pt x="394" y="1346199"/>
                </a:lnTo>
                <a:lnTo>
                  <a:pt x="0" y="1308092"/>
                </a:lnTo>
                <a:lnTo>
                  <a:pt x="394" y="1282699"/>
                </a:lnTo>
                <a:lnTo>
                  <a:pt x="1577" y="1244599"/>
                </a:lnTo>
                <a:lnTo>
                  <a:pt x="3550" y="1219199"/>
                </a:lnTo>
                <a:lnTo>
                  <a:pt x="6311" y="1181099"/>
                </a:lnTo>
                <a:lnTo>
                  <a:pt x="9858" y="1155699"/>
                </a:lnTo>
                <a:lnTo>
                  <a:pt x="14186" y="1117599"/>
                </a:lnTo>
                <a:lnTo>
                  <a:pt x="19296" y="1092199"/>
                </a:lnTo>
                <a:lnTo>
                  <a:pt x="25187" y="1054099"/>
                </a:lnTo>
                <a:lnTo>
                  <a:pt x="31852" y="1028699"/>
                </a:lnTo>
                <a:lnTo>
                  <a:pt x="39284" y="990599"/>
                </a:lnTo>
                <a:lnTo>
                  <a:pt x="47482" y="965199"/>
                </a:lnTo>
                <a:lnTo>
                  <a:pt x="56447" y="927099"/>
                </a:lnTo>
                <a:lnTo>
                  <a:pt x="66167" y="901699"/>
                </a:lnTo>
                <a:lnTo>
                  <a:pt x="76630" y="876299"/>
                </a:lnTo>
                <a:lnTo>
                  <a:pt x="87837" y="838199"/>
                </a:lnTo>
                <a:lnTo>
                  <a:pt x="99787" y="812799"/>
                </a:lnTo>
                <a:lnTo>
                  <a:pt x="112467" y="774699"/>
                </a:lnTo>
                <a:lnTo>
                  <a:pt x="125861" y="749299"/>
                </a:lnTo>
                <a:lnTo>
                  <a:pt x="139969" y="723899"/>
                </a:lnTo>
                <a:lnTo>
                  <a:pt x="154792" y="698499"/>
                </a:lnTo>
                <a:lnTo>
                  <a:pt x="170310" y="660399"/>
                </a:lnTo>
                <a:lnTo>
                  <a:pt x="203379" y="609599"/>
                </a:lnTo>
                <a:lnTo>
                  <a:pt x="239138" y="558799"/>
                </a:lnTo>
                <a:lnTo>
                  <a:pt x="277457" y="507999"/>
                </a:lnTo>
                <a:lnTo>
                  <a:pt x="318290" y="457199"/>
                </a:lnTo>
                <a:lnTo>
                  <a:pt x="361487" y="406399"/>
                </a:lnTo>
                <a:lnTo>
                  <a:pt x="406999" y="368299"/>
                </a:lnTo>
                <a:lnTo>
                  <a:pt x="430565" y="342899"/>
                </a:lnTo>
                <a:lnTo>
                  <a:pt x="454661" y="317499"/>
                </a:lnTo>
                <a:lnTo>
                  <a:pt x="479287" y="292099"/>
                </a:lnTo>
                <a:lnTo>
                  <a:pt x="504414" y="279399"/>
                </a:lnTo>
                <a:lnTo>
                  <a:pt x="530011" y="253999"/>
                </a:lnTo>
                <a:lnTo>
                  <a:pt x="556080" y="241299"/>
                </a:lnTo>
                <a:lnTo>
                  <a:pt x="582618" y="215899"/>
                </a:lnTo>
                <a:lnTo>
                  <a:pt x="636979" y="190499"/>
                </a:lnTo>
                <a:lnTo>
                  <a:pt x="664769" y="165099"/>
                </a:lnTo>
                <a:lnTo>
                  <a:pt x="750438" y="126999"/>
                </a:lnTo>
                <a:lnTo>
                  <a:pt x="899710" y="63499"/>
                </a:lnTo>
                <a:lnTo>
                  <a:pt x="930392" y="50799"/>
                </a:lnTo>
                <a:lnTo>
                  <a:pt x="1691482" y="50799"/>
                </a:lnTo>
                <a:lnTo>
                  <a:pt x="1722164" y="63499"/>
                </a:lnTo>
                <a:lnTo>
                  <a:pt x="1871435" y="126999"/>
                </a:lnTo>
                <a:lnTo>
                  <a:pt x="1957104" y="165099"/>
                </a:lnTo>
                <a:lnTo>
                  <a:pt x="1984893" y="190499"/>
                </a:lnTo>
                <a:lnTo>
                  <a:pt x="2039254" y="215899"/>
                </a:lnTo>
                <a:lnTo>
                  <a:pt x="2065793" y="241299"/>
                </a:lnTo>
                <a:lnTo>
                  <a:pt x="2091862" y="253999"/>
                </a:lnTo>
                <a:lnTo>
                  <a:pt x="2117460" y="279399"/>
                </a:lnTo>
                <a:lnTo>
                  <a:pt x="2142587" y="292099"/>
                </a:lnTo>
                <a:lnTo>
                  <a:pt x="2167213" y="317499"/>
                </a:lnTo>
                <a:lnTo>
                  <a:pt x="2191309" y="342899"/>
                </a:lnTo>
                <a:lnTo>
                  <a:pt x="2214874" y="368299"/>
                </a:lnTo>
                <a:lnTo>
                  <a:pt x="2237909" y="380999"/>
                </a:lnTo>
                <a:lnTo>
                  <a:pt x="2282279" y="431799"/>
                </a:lnTo>
                <a:lnTo>
                  <a:pt x="2324306" y="482599"/>
                </a:lnTo>
                <a:lnTo>
                  <a:pt x="2363893" y="533399"/>
                </a:lnTo>
                <a:lnTo>
                  <a:pt x="2400941" y="584199"/>
                </a:lnTo>
                <a:lnTo>
                  <a:pt x="2435367" y="634999"/>
                </a:lnTo>
                <a:lnTo>
                  <a:pt x="2467082" y="698499"/>
                </a:lnTo>
                <a:lnTo>
                  <a:pt x="2481904" y="723899"/>
                </a:lnTo>
                <a:lnTo>
                  <a:pt x="2496012" y="749299"/>
                </a:lnTo>
                <a:lnTo>
                  <a:pt x="2509406" y="774699"/>
                </a:lnTo>
                <a:lnTo>
                  <a:pt x="2522085" y="812799"/>
                </a:lnTo>
                <a:lnTo>
                  <a:pt x="2534037" y="838199"/>
                </a:lnTo>
                <a:lnTo>
                  <a:pt x="2545244" y="876299"/>
                </a:lnTo>
                <a:lnTo>
                  <a:pt x="2555707" y="901699"/>
                </a:lnTo>
                <a:lnTo>
                  <a:pt x="2565427" y="927099"/>
                </a:lnTo>
                <a:lnTo>
                  <a:pt x="2574392" y="965199"/>
                </a:lnTo>
                <a:lnTo>
                  <a:pt x="2582589" y="990599"/>
                </a:lnTo>
                <a:lnTo>
                  <a:pt x="2590021" y="1028699"/>
                </a:lnTo>
                <a:lnTo>
                  <a:pt x="2596686" y="1054099"/>
                </a:lnTo>
                <a:lnTo>
                  <a:pt x="2602577" y="1092199"/>
                </a:lnTo>
                <a:lnTo>
                  <a:pt x="2607688" y="1117599"/>
                </a:lnTo>
                <a:lnTo>
                  <a:pt x="2612016" y="1155699"/>
                </a:lnTo>
                <a:lnTo>
                  <a:pt x="2615564" y="1181099"/>
                </a:lnTo>
                <a:lnTo>
                  <a:pt x="2618325" y="1219199"/>
                </a:lnTo>
                <a:lnTo>
                  <a:pt x="2620298" y="1244599"/>
                </a:lnTo>
                <a:lnTo>
                  <a:pt x="2621481" y="1282699"/>
                </a:lnTo>
                <a:lnTo>
                  <a:pt x="2621875" y="1308099"/>
                </a:lnTo>
                <a:lnTo>
                  <a:pt x="2621481" y="1346199"/>
                </a:lnTo>
                <a:lnTo>
                  <a:pt x="2620298" y="1371599"/>
                </a:lnTo>
                <a:lnTo>
                  <a:pt x="2618325" y="1409699"/>
                </a:lnTo>
                <a:lnTo>
                  <a:pt x="2615563" y="1435099"/>
                </a:lnTo>
                <a:lnTo>
                  <a:pt x="2612016" y="1473199"/>
                </a:lnTo>
                <a:lnTo>
                  <a:pt x="2607687" y="1498599"/>
                </a:lnTo>
                <a:lnTo>
                  <a:pt x="2602577" y="1536699"/>
                </a:lnTo>
                <a:lnTo>
                  <a:pt x="2596685" y="1562099"/>
                </a:lnTo>
                <a:lnTo>
                  <a:pt x="2590020" y="1600199"/>
                </a:lnTo>
                <a:lnTo>
                  <a:pt x="2582588" y="1625599"/>
                </a:lnTo>
                <a:lnTo>
                  <a:pt x="2574390" y="1663699"/>
                </a:lnTo>
                <a:lnTo>
                  <a:pt x="2565426" y="1689099"/>
                </a:lnTo>
                <a:lnTo>
                  <a:pt x="2555707" y="1727199"/>
                </a:lnTo>
                <a:lnTo>
                  <a:pt x="2545243" y="1752599"/>
                </a:lnTo>
                <a:lnTo>
                  <a:pt x="2534036" y="1777999"/>
                </a:lnTo>
                <a:lnTo>
                  <a:pt x="2522085" y="1816099"/>
                </a:lnTo>
                <a:lnTo>
                  <a:pt x="2509405" y="1841499"/>
                </a:lnTo>
                <a:lnTo>
                  <a:pt x="2496012" y="1866899"/>
                </a:lnTo>
                <a:lnTo>
                  <a:pt x="2481904" y="1904999"/>
                </a:lnTo>
                <a:lnTo>
                  <a:pt x="2467082" y="1930399"/>
                </a:lnTo>
                <a:lnTo>
                  <a:pt x="2451563" y="1955799"/>
                </a:lnTo>
                <a:lnTo>
                  <a:pt x="2435367" y="1981199"/>
                </a:lnTo>
                <a:lnTo>
                  <a:pt x="2418493" y="2019299"/>
                </a:lnTo>
                <a:lnTo>
                  <a:pt x="2382735" y="2070099"/>
                </a:lnTo>
                <a:lnTo>
                  <a:pt x="2344417" y="2120899"/>
                </a:lnTo>
                <a:lnTo>
                  <a:pt x="2303585" y="2171699"/>
                </a:lnTo>
                <a:lnTo>
                  <a:pt x="2260387" y="2209799"/>
                </a:lnTo>
                <a:lnTo>
                  <a:pt x="2237909" y="2235199"/>
                </a:lnTo>
                <a:lnTo>
                  <a:pt x="2214874" y="2260599"/>
                </a:lnTo>
                <a:lnTo>
                  <a:pt x="2191309" y="2285999"/>
                </a:lnTo>
                <a:lnTo>
                  <a:pt x="2167213" y="2298699"/>
                </a:lnTo>
                <a:lnTo>
                  <a:pt x="2142587" y="2324099"/>
                </a:lnTo>
                <a:lnTo>
                  <a:pt x="2117460" y="2349499"/>
                </a:lnTo>
                <a:lnTo>
                  <a:pt x="2091862" y="2362199"/>
                </a:lnTo>
                <a:lnTo>
                  <a:pt x="2065793" y="2387599"/>
                </a:lnTo>
                <a:lnTo>
                  <a:pt x="2012277" y="2412999"/>
                </a:lnTo>
                <a:lnTo>
                  <a:pt x="1984894" y="2438399"/>
                </a:lnTo>
                <a:lnTo>
                  <a:pt x="1900341" y="2476499"/>
                </a:lnTo>
                <a:lnTo>
                  <a:pt x="1871435" y="2501899"/>
                </a:lnTo>
                <a:lnTo>
                  <a:pt x="1782728" y="2539999"/>
                </a:lnTo>
                <a:close/>
              </a:path>
              <a:path w="2621915" h="2616200">
                <a:moveTo>
                  <a:pt x="1660571" y="2578099"/>
                </a:moveTo>
                <a:lnTo>
                  <a:pt x="961302" y="2578099"/>
                </a:lnTo>
                <a:lnTo>
                  <a:pt x="869294" y="2539999"/>
                </a:lnTo>
                <a:lnTo>
                  <a:pt x="1752579" y="2539999"/>
                </a:lnTo>
                <a:lnTo>
                  <a:pt x="1660571" y="2578099"/>
                </a:lnTo>
                <a:close/>
              </a:path>
              <a:path w="2621915" h="2616200">
                <a:moveTo>
                  <a:pt x="1566688" y="2603499"/>
                </a:moveTo>
                <a:lnTo>
                  <a:pt x="1055185" y="2603499"/>
                </a:lnTo>
                <a:lnTo>
                  <a:pt x="992405" y="2578099"/>
                </a:lnTo>
                <a:lnTo>
                  <a:pt x="1629469" y="2578099"/>
                </a:lnTo>
                <a:lnTo>
                  <a:pt x="1566688" y="2603499"/>
                </a:lnTo>
                <a:close/>
              </a:path>
              <a:path w="2621915" h="2616200">
                <a:moveTo>
                  <a:pt x="1471421" y="2616199"/>
                </a:moveTo>
                <a:lnTo>
                  <a:pt x="1150454" y="2616199"/>
                </a:lnTo>
                <a:lnTo>
                  <a:pt x="1118582" y="2603499"/>
                </a:lnTo>
                <a:lnTo>
                  <a:pt x="1503292" y="2603499"/>
                </a:lnTo>
                <a:lnTo>
                  <a:pt x="1471421" y="2616199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39420" y="5642273"/>
            <a:ext cx="2621915" cy="2616200"/>
          </a:xfrm>
          <a:custGeom>
            <a:avLst/>
            <a:gdLst/>
            <a:ahLst/>
            <a:cxnLst/>
            <a:rect l="l" t="t" r="r" b="b"/>
            <a:pathLst>
              <a:path w="2621915" h="2616200">
                <a:moveTo>
                  <a:pt x="1439431" y="12699"/>
                </a:moveTo>
                <a:lnTo>
                  <a:pt x="1182443" y="12699"/>
                </a:lnTo>
                <a:lnTo>
                  <a:pt x="1214508" y="0"/>
                </a:lnTo>
                <a:lnTo>
                  <a:pt x="1407366" y="0"/>
                </a:lnTo>
                <a:lnTo>
                  <a:pt x="1439431" y="12699"/>
                </a:lnTo>
                <a:close/>
              </a:path>
              <a:path w="2621915" h="2616200">
                <a:moveTo>
                  <a:pt x="1535047" y="25399"/>
                </a:moveTo>
                <a:lnTo>
                  <a:pt x="1086825" y="25399"/>
                </a:lnTo>
                <a:lnTo>
                  <a:pt x="1118581" y="12699"/>
                </a:lnTo>
                <a:lnTo>
                  <a:pt x="1503291" y="12699"/>
                </a:lnTo>
                <a:lnTo>
                  <a:pt x="1535047" y="25399"/>
                </a:lnTo>
                <a:close/>
              </a:path>
              <a:path w="2621915" h="2616200">
                <a:moveTo>
                  <a:pt x="1598175" y="38099"/>
                </a:moveTo>
                <a:lnTo>
                  <a:pt x="1023699" y="38099"/>
                </a:lnTo>
                <a:lnTo>
                  <a:pt x="1055185" y="25399"/>
                </a:lnTo>
                <a:lnTo>
                  <a:pt x="1566688" y="25399"/>
                </a:lnTo>
                <a:lnTo>
                  <a:pt x="1598175" y="38099"/>
                </a:lnTo>
                <a:close/>
              </a:path>
              <a:path w="2621915" h="2616200">
                <a:moveTo>
                  <a:pt x="1660571" y="50799"/>
                </a:moveTo>
                <a:lnTo>
                  <a:pt x="961302" y="50799"/>
                </a:lnTo>
                <a:lnTo>
                  <a:pt x="992404" y="38099"/>
                </a:lnTo>
                <a:lnTo>
                  <a:pt x="1629469" y="38099"/>
                </a:lnTo>
                <a:lnTo>
                  <a:pt x="1660571" y="50799"/>
                </a:lnTo>
                <a:close/>
              </a:path>
              <a:path w="2621915" h="2616200">
                <a:moveTo>
                  <a:pt x="1782727" y="2539999"/>
                </a:moveTo>
                <a:lnTo>
                  <a:pt x="839143" y="2539999"/>
                </a:lnTo>
                <a:lnTo>
                  <a:pt x="750436" y="2501899"/>
                </a:lnTo>
                <a:lnTo>
                  <a:pt x="721531" y="2476499"/>
                </a:lnTo>
                <a:lnTo>
                  <a:pt x="636977" y="2438399"/>
                </a:lnTo>
                <a:lnTo>
                  <a:pt x="609593" y="2412999"/>
                </a:lnTo>
                <a:lnTo>
                  <a:pt x="556077" y="2387599"/>
                </a:lnTo>
                <a:lnTo>
                  <a:pt x="530009" y="2362199"/>
                </a:lnTo>
                <a:lnTo>
                  <a:pt x="504412" y="2349499"/>
                </a:lnTo>
                <a:lnTo>
                  <a:pt x="479285" y="2324099"/>
                </a:lnTo>
                <a:lnTo>
                  <a:pt x="454659" y="2298699"/>
                </a:lnTo>
                <a:lnTo>
                  <a:pt x="430563" y="2285999"/>
                </a:lnTo>
                <a:lnTo>
                  <a:pt x="406997" y="2260599"/>
                </a:lnTo>
                <a:lnTo>
                  <a:pt x="383963" y="2235199"/>
                </a:lnTo>
                <a:lnTo>
                  <a:pt x="361485" y="2209799"/>
                </a:lnTo>
                <a:lnTo>
                  <a:pt x="339593" y="2197099"/>
                </a:lnTo>
                <a:lnTo>
                  <a:pt x="297566" y="2146299"/>
                </a:lnTo>
                <a:lnTo>
                  <a:pt x="257978" y="2095499"/>
                </a:lnTo>
                <a:lnTo>
                  <a:pt x="220929" y="2044699"/>
                </a:lnTo>
                <a:lnTo>
                  <a:pt x="186504" y="1981199"/>
                </a:lnTo>
                <a:lnTo>
                  <a:pt x="170308" y="1955799"/>
                </a:lnTo>
                <a:lnTo>
                  <a:pt x="154789" y="1930399"/>
                </a:lnTo>
                <a:lnTo>
                  <a:pt x="139967" y="1904999"/>
                </a:lnTo>
                <a:lnTo>
                  <a:pt x="125859" y="1866899"/>
                </a:lnTo>
                <a:lnTo>
                  <a:pt x="112465" y="1841499"/>
                </a:lnTo>
                <a:lnTo>
                  <a:pt x="99786" y="1816099"/>
                </a:lnTo>
                <a:lnTo>
                  <a:pt x="87835" y="1777999"/>
                </a:lnTo>
                <a:lnTo>
                  <a:pt x="76629" y="1752599"/>
                </a:lnTo>
                <a:lnTo>
                  <a:pt x="66165" y="1727199"/>
                </a:lnTo>
                <a:lnTo>
                  <a:pt x="56445" y="1689099"/>
                </a:lnTo>
                <a:lnTo>
                  <a:pt x="47482" y="1663699"/>
                </a:lnTo>
                <a:lnTo>
                  <a:pt x="39285" y="1625599"/>
                </a:lnTo>
                <a:lnTo>
                  <a:pt x="31853" y="1600199"/>
                </a:lnTo>
                <a:lnTo>
                  <a:pt x="25187" y="1562099"/>
                </a:lnTo>
                <a:lnTo>
                  <a:pt x="19296" y="1536699"/>
                </a:lnTo>
                <a:lnTo>
                  <a:pt x="14187" y="1498599"/>
                </a:lnTo>
                <a:lnTo>
                  <a:pt x="9859" y="1473199"/>
                </a:lnTo>
                <a:lnTo>
                  <a:pt x="6313" y="1435099"/>
                </a:lnTo>
                <a:lnTo>
                  <a:pt x="3550" y="1409699"/>
                </a:lnTo>
                <a:lnTo>
                  <a:pt x="1578" y="1371599"/>
                </a:lnTo>
                <a:lnTo>
                  <a:pt x="394" y="1346199"/>
                </a:lnTo>
                <a:lnTo>
                  <a:pt x="0" y="1308122"/>
                </a:lnTo>
                <a:lnTo>
                  <a:pt x="394" y="1282699"/>
                </a:lnTo>
                <a:lnTo>
                  <a:pt x="1578" y="1244599"/>
                </a:lnTo>
                <a:lnTo>
                  <a:pt x="3550" y="1219199"/>
                </a:lnTo>
                <a:lnTo>
                  <a:pt x="6313" y="1181099"/>
                </a:lnTo>
                <a:lnTo>
                  <a:pt x="9859" y="1155699"/>
                </a:lnTo>
                <a:lnTo>
                  <a:pt x="14187" y="1117599"/>
                </a:lnTo>
                <a:lnTo>
                  <a:pt x="19296" y="1092199"/>
                </a:lnTo>
                <a:lnTo>
                  <a:pt x="25187" y="1054099"/>
                </a:lnTo>
                <a:lnTo>
                  <a:pt x="31853" y="1028699"/>
                </a:lnTo>
                <a:lnTo>
                  <a:pt x="39285" y="990599"/>
                </a:lnTo>
                <a:lnTo>
                  <a:pt x="47482" y="965199"/>
                </a:lnTo>
                <a:lnTo>
                  <a:pt x="56445" y="927099"/>
                </a:lnTo>
                <a:lnTo>
                  <a:pt x="66165" y="901699"/>
                </a:lnTo>
                <a:lnTo>
                  <a:pt x="76629" y="876299"/>
                </a:lnTo>
                <a:lnTo>
                  <a:pt x="87836" y="838199"/>
                </a:lnTo>
                <a:lnTo>
                  <a:pt x="99787" y="812799"/>
                </a:lnTo>
                <a:lnTo>
                  <a:pt x="112467" y="774699"/>
                </a:lnTo>
                <a:lnTo>
                  <a:pt x="125861" y="749299"/>
                </a:lnTo>
                <a:lnTo>
                  <a:pt x="139969" y="723899"/>
                </a:lnTo>
                <a:lnTo>
                  <a:pt x="154791" y="698499"/>
                </a:lnTo>
                <a:lnTo>
                  <a:pt x="170309" y="660399"/>
                </a:lnTo>
                <a:lnTo>
                  <a:pt x="203379" y="609599"/>
                </a:lnTo>
                <a:lnTo>
                  <a:pt x="239137" y="558799"/>
                </a:lnTo>
                <a:lnTo>
                  <a:pt x="277456" y="507999"/>
                </a:lnTo>
                <a:lnTo>
                  <a:pt x="318287" y="457199"/>
                </a:lnTo>
                <a:lnTo>
                  <a:pt x="361485" y="406399"/>
                </a:lnTo>
                <a:lnTo>
                  <a:pt x="406997" y="368299"/>
                </a:lnTo>
                <a:lnTo>
                  <a:pt x="430563" y="342899"/>
                </a:lnTo>
                <a:lnTo>
                  <a:pt x="454659" y="317499"/>
                </a:lnTo>
                <a:lnTo>
                  <a:pt x="479285" y="292099"/>
                </a:lnTo>
                <a:lnTo>
                  <a:pt x="504412" y="279399"/>
                </a:lnTo>
                <a:lnTo>
                  <a:pt x="530010" y="253999"/>
                </a:lnTo>
                <a:lnTo>
                  <a:pt x="556078" y="241299"/>
                </a:lnTo>
                <a:lnTo>
                  <a:pt x="582617" y="215899"/>
                </a:lnTo>
                <a:lnTo>
                  <a:pt x="636978" y="190499"/>
                </a:lnTo>
                <a:lnTo>
                  <a:pt x="664768" y="165099"/>
                </a:lnTo>
                <a:lnTo>
                  <a:pt x="750437" y="126999"/>
                </a:lnTo>
                <a:lnTo>
                  <a:pt x="899709" y="63499"/>
                </a:lnTo>
                <a:lnTo>
                  <a:pt x="930391" y="50799"/>
                </a:lnTo>
                <a:lnTo>
                  <a:pt x="1691481" y="50799"/>
                </a:lnTo>
                <a:lnTo>
                  <a:pt x="1722163" y="63499"/>
                </a:lnTo>
                <a:lnTo>
                  <a:pt x="1871435" y="126999"/>
                </a:lnTo>
                <a:lnTo>
                  <a:pt x="1957103" y="165099"/>
                </a:lnTo>
                <a:lnTo>
                  <a:pt x="1984893" y="190499"/>
                </a:lnTo>
                <a:lnTo>
                  <a:pt x="2039254" y="215899"/>
                </a:lnTo>
                <a:lnTo>
                  <a:pt x="2065793" y="241299"/>
                </a:lnTo>
                <a:lnTo>
                  <a:pt x="2091862" y="253999"/>
                </a:lnTo>
                <a:lnTo>
                  <a:pt x="2117460" y="279399"/>
                </a:lnTo>
                <a:lnTo>
                  <a:pt x="2142587" y="292099"/>
                </a:lnTo>
                <a:lnTo>
                  <a:pt x="2167214" y="317499"/>
                </a:lnTo>
                <a:lnTo>
                  <a:pt x="2191310" y="342899"/>
                </a:lnTo>
                <a:lnTo>
                  <a:pt x="2214875" y="368299"/>
                </a:lnTo>
                <a:lnTo>
                  <a:pt x="2237910" y="380999"/>
                </a:lnTo>
                <a:lnTo>
                  <a:pt x="2282278" y="431799"/>
                </a:lnTo>
                <a:lnTo>
                  <a:pt x="2324305" y="482599"/>
                </a:lnTo>
                <a:lnTo>
                  <a:pt x="2363892" y="533399"/>
                </a:lnTo>
                <a:lnTo>
                  <a:pt x="2400940" y="584199"/>
                </a:lnTo>
                <a:lnTo>
                  <a:pt x="2435365" y="634999"/>
                </a:lnTo>
                <a:lnTo>
                  <a:pt x="2467080" y="698499"/>
                </a:lnTo>
                <a:lnTo>
                  <a:pt x="2481902" y="723899"/>
                </a:lnTo>
                <a:lnTo>
                  <a:pt x="2496010" y="749299"/>
                </a:lnTo>
                <a:lnTo>
                  <a:pt x="2509404" y="774699"/>
                </a:lnTo>
                <a:lnTo>
                  <a:pt x="2522084" y="812799"/>
                </a:lnTo>
                <a:lnTo>
                  <a:pt x="2534036" y="838199"/>
                </a:lnTo>
                <a:lnTo>
                  <a:pt x="2545243" y="876299"/>
                </a:lnTo>
                <a:lnTo>
                  <a:pt x="2555706" y="901699"/>
                </a:lnTo>
                <a:lnTo>
                  <a:pt x="2565425" y="927099"/>
                </a:lnTo>
                <a:lnTo>
                  <a:pt x="2574390" y="965199"/>
                </a:lnTo>
                <a:lnTo>
                  <a:pt x="2582587" y="990599"/>
                </a:lnTo>
                <a:lnTo>
                  <a:pt x="2590019" y="1028699"/>
                </a:lnTo>
                <a:lnTo>
                  <a:pt x="2596685" y="1054099"/>
                </a:lnTo>
                <a:lnTo>
                  <a:pt x="2602577" y="1092199"/>
                </a:lnTo>
                <a:lnTo>
                  <a:pt x="2607687" y="1117599"/>
                </a:lnTo>
                <a:lnTo>
                  <a:pt x="2612015" y="1155699"/>
                </a:lnTo>
                <a:lnTo>
                  <a:pt x="2615563" y="1181099"/>
                </a:lnTo>
                <a:lnTo>
                  <a:pt x="2618326" y="1219199"/>
                </a:lnTo>
                <a:lnTo>
                  <a:pt x="2620299" y="1244599"/>
                </a:lnTo>
                <a:lnTo>
                  <a:pt x="2621482" y="1282699"/>
                </a:lnTo>
                <a:lnTo>
                  <a:pt x="2621875" y="1308122"/>
                </a:lnTo>
                <a:lnTo>
                  <a:pt x="2621482" y="1346199"/>
                </a:lnTo>
                <a:lnTo>
                  <a:pt x="2620299" y="1371599"/>
                </a:lnTo>
                <a:lnTo>
                  <a:pt x="2618326" y="1409699"/>
                </a:lnTo>
                <a:lnTo>
                  <a:pt x="2615563" y="1435099"/>
                </a:lnTo>
                <a:lnTo>
                  <a:pt x="2612015" y="1473199"/>
                </a:lnTo>
                <a:lnTo>
                  <a:pt x="2607687" y="1498599"/>
                </a:lnTo>
                <a:lnTo>
                  <a:pt x="2602577" y="1536699"/>
                </a:lnTo>
                <a:lnTo>
                  <a:pt x="2596685" y="1562099"/>
                </a:lnTo>
                <a:lnTo>
                  <a:pt x="2590019" y="1600199"/>
                </a:lnTo>
                <a:lnTo>
                  <a:pt x="2582587" y="1625599"/>
                </a:lnTo>
                <a:lnTo>
                  <a:pt x="2574390" y="1663699"/>
                </a:lnTo>
                <a:lnTo>
                  <a:pt x="2565425" y="1689099"/>
                </a:lnTo>
                <a:lnTo>
                  <a:pt x="2555706" y="1727199"/>
                </a:lnTo>
                <a:lnTo>
                  <a:pt x="2545243" y="1752599"/>
                </a:lnTo>
                <a:lnTo>
                  <a:pt x="2534036" y="1777999"/>
                </a:lnTo>
                <a:lnTo>
                  <a:pt x="2522084" y="1816099"/>
                </a:lnTo>
                <a:lnTo>
                  <a:pt x="2509404" y="1841499"/>
                </a:lnTo>
                <a:lnTo>
                  <a:pt x="2496010" y="1866899"/>
                </a:lnTo>
                <a:lnTo>
                  <a:pt x="2481902" y="1904999"/>
                </a:lnTo>
                <a:lnTo>
                  <a:pt x="2467080" y="1930399"/>
                </a:lnTo>
                <a:lnTo>
                  <a:pt x="2451561" y="1955799"/>
                </a:lnTo>
                <a:lnTo>
                  <a:pt x="2435365" y="1981199"/>
                </a:lnTo>
                <a:lnTo>
                  <a:pt x="2418491" y="2019299"/>
                </a:lnTo>
                <a:lnTo>
                  <a:pt x="2382734" y="2070099"/>
                </a:lnTo>
                <a:lnTo>
                  <a:pt x="2344415" y="2120899"/>
                </a:lnTo>
                <a:lnTo>
                  <a:pt x="2303584" y="2171699"/>
                </a:lnTo>
                <a:lnTo>
                  <a:pt x="2260387" y="2209799"/>
                </a:lnTo>
                <a:lnTo>
                  <a:pt x="2237910" y="2235199"/>
                </a:lnTo>
                <a:lnTo>
                  <a:pt x="2214875" y="2260599"/>
                </a:lnTo>
                <a:lnTo>
                  <a:pt x="2191310" y="2285999"/>
                </a:lnTo>
                <a:lnTo>
                  <a:pt x="2167214" y="2298699"/>
                </a:lnTo>
                <a:lnTo>
                  <a:pt x="2142587" y="2324099"/>
                </a:lnTo>
                <a:lnTo>
                  <a:pt x="2117460" y="2349499"/>
                </a:lnTo>
                <a:lnTo>
                  <a:pt x="2091862" y="2362199"/>
                </a:lnTo>
                <a:lnTo>
                  <a:pt x="2065793" y="2387599"/>
                </a:lnTo>
                <a:lnTo>
                  <a:pt x="2012277" y="2412999"/>
                </a:lnTo>
                <a:lnTo>
                  <a:pt x="1984893" y="2438399"/>
                </a:lnTo>
                <a:lnTo>
                  <a:pt x="1900340" y="2476499"/>
                </a:lnTo>
                <a:lnTo>
                  <a:pt x="1871435" y="2501899"/>
                </a:lnTo>
                <a:lnTo>
                  <a:pt x="1782727" y="2539999"/>
                </a:lnTo>
                <a:close/>
              </a:path>
              <a:path w="2621915" h="2616200">
                <a:moveTo>
                  <a:pt x="1660571" y="2578099"/>
                </a:moveTo>
                <a:lnTo>
                  <a:pt x="961302" y="2578099"/>
                </a:lnTo>
                <a:lnTo>
                  <a:pt x="869293" y="2539999"/>
                </a:lnTo>
                <a:lnTo>
                  <a:pt x="1752578" y="2539999"/>
                </a:lnTo>
                <a:lnTo>
                  <a:pt x="1660571" y="2578099"/>
                </a:lnTo>
                <a:close/>
              </a:path>
              <a:path w="2621915" h="2616200">
                <a:moveTo>
                  <a:pt x="1566688" y="2603499"/>
                </a:moveTo>
                <a:lnTo>
                  <a:pt x="1055185" y="2603499"/>
                </a:lnTo>
                <a:lnTo>
                  <a:pt x="992404" y="2578099"/>
                </a:lnTo>
                <a:lnTo>
                  <a:pt x="1629469" y="2578099"/>
                </a:lnTo>
                <a:lnTo>
                  <a:pt x="1566688" y="2603499"/>
                </a:lnTo>
                <a:close/>
              </a:path>
              <a:path w="2621915" h="2616200">
                <a:moveTo>
                  <a:pt x="1471420" y="2616199"/>
                </a:moveTo>
                <a:lnTo>
                  <a:pt x="1150453" y="2616199"/>
                </a:lnTo>
                <a:lnTo>
                  <a:pt x="1118581" y="2603499"/>
                </a:lnTo>
                <a:lnTo>
                  <a:pt x="1503291" y="2603499"/>
                </a:lnTo>
                <a:lnTo>
                  <a:pt x="1471420" y="2616199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01104" y="1264197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1" y="685789"/>
                </a:moveTo>
                <a:lnTo>
                  <a:pt x="296366" y="682660"/>
                </a:lnTo>
                <a:lnTo>
                  <a:pt x="251739" y="673541"/>
                </a:lnTo>
                <a:lnTo>
                  <a:pt x="209424" y="658843"/>
                </a:lnTo>
                <a:lnTo>
                  <a:pt x="169829" y="638975"/>
                </a:lnTo>
                <a:lnTo>
                  <a:pt x="133361" y="614343"/>
                </a:lnTo>
                <a:lnTo>
                  <a:pt x="100431" y="585358"/>
                </a:lnTo>
                <a:lnTo>
                  <a:pt x="71446" y="552428"/>
                </a:lnTo>
                <a:lnTo>
                  <a:pt x="46814" y="515960"/>
                </a:lnTo>
                <a:lnTo>
                  <a:pt x="26946" y="476365"/>
                </a:lnTo>
                <a:lnTo>
                  <a:pt x="12248" y="434050"/>
                </a:lnTo>
                <a:lnTo>
                  <a:pt x="3129" y="389423"/>
                </a:lnTo>
                <a:lnTo>
                  <a:pt x="0" y="342890"/>
                </a:lnTo>
                <a:lnTo>
                  <a:pt x="3129" y="296366"/>
                </a:lnTo>
                <a:lnTo>
                  <a:pt x="12248" y="251739"/>
                </a:lnTo>
                <a:lnTo>
                  <a:pt x="26946" y="209424"/>
                </a:lnTo>
                <a:lnTo>
                  <a:pt x="46814" y="169829"/>
                </a:lnTo>
                <a:lnTo>
                  <a:pt x="71446" y="133362"/>
                </a:lnTo>
                <a:lnTo>
                  <a:pt x="100431" y="100431"/>
                </a:lnTo>
                <a:lnTo>
                  <a:pt x="133361" y="71446"/>
                </a:lnTo>
                <a:lnTo>
                  <a:pt x="169829" y="46815"/>
                </a:lnTo>
                <a:lnTo>
                  <a:pt x="209424" y="26946"/>
                </a:lnTo>
                <a:lnTo>
                  <a:pt x="251739" y="12248"/>
                </a:lnTo>
                <a:lnTo>
                  <a:pt x="296366" y="3130"/>
                </a:lnTo>
                <a:lnTo>
                  <a:pt x="342895" y="0"/>
                </a:lnTo>
                <a:lnTo>
                  <a:pt x="389423" y="3130"/>
                </a:lnTo>
                <a:lnTo>
                  <a:pt x="434050" y="12248"/>
                </a:lnTo>
                <a:lnTo>
                  <a:pt x="476365" y="26946"/>
                </a:lnTo>
                <a:lnTo>
                  <a:pt x="515960" y="46815"/>
                </a:lnTo>
                <a:lnTo>
                  <a:pt x="552427" y="71446"/>
                </a:lnTo>
                <a:lnTo>
                  <a:pt x="585358" y="100431"/>
                </a:lnTo>
                <a:lnTo>
                  <a:pt x="614343" y="133362"/>
                </a:lnTo>
                <a:lnTo>
                  <a:pt x="638974" y="169829"/>
                </a:lnTo>
                <a:lnTo>
                  <a:pt x="658843" y="209424"/>
                </a:lnTo>
                <a:lnTo>
                  <a:pt x="673541" y="251739"/>
                </a:lnTo>
                <a:lnTo>
                  <a:pt x="682659" y="296366"/>
                </a:lnTo>
                <a:lnTo>
                  <a:pt x="685789" y="342895"/>
                </a:lnTo>
                <a:lnTo>
                  <a:pt x="682659" y="389423"/>
                </a:lnTo>
                <a:lnTo>
                  <a:pt x="673541" y="434050"/>
                </a:lnTo>
                <a:lnTo>
                  <a:pt x="658843" y="476365"/>
                </a:lnTo>
                <a:lnTo>
                  <a:pt x="638974" y="515960"/>
                </a:lnTo>
                <a:lnTo>
                  <a:pt x="614343" y="552428"/>
                </a:lnTo>
                <a:lnTo>
                  <a:pt x="585358" y="585358"/>
                </a:lnTo>
                <a:lnTo>
                  <a:pt x="552427" y="614343"/>
                </a:lnTo>
                <a:lnTo>
                  <a:pt x="515960" y="638975"/>
                </a:lnTo>
                <a:lnTo>
                  <a:pt x="476365" y="658843"/>
                </a:lnTo>
                <a:lnTo>
                  <a:pt x="434050" y="673541"/>
                </a:lnTo>
                <a:lnTo>
                  <a:pt x="389423" y="682660"/>
                </a:lnTo>
                <a:lnTo>
                  <a:pt x="342901" y="685789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87741" y="2212237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19">
                <a:moveTo>
                  <a:pt x="465147" y="8064"/>
                </a:moveTo>
                <a:lnTo>
                  <a:pt x="461781" y="7583"/>
                </a:lnTo>
                <a:lnTo>
                  <a:pt x="409769" y="1860"/>
                </a:lnTo>
                <a:lnTo>
                  <a:pt x="359765" y="0"/>
                </a:lnTo>
                <a:lnTo>
                  <a:pt x="311896" y="2251"/>
                </a:lnTo>
                <a:lnTo>
                  <a:pt x="266294" y="8861"/>
                </a:lnTo>
                <a:lnTo>
                  <a:pt x="223086" y="20079"/>
                </a:lnTo>
                <a:lnTo>
                  <a:pt x="179561" y="37768"/>
                </a:lnTo>
                <a:lnTo>
                  <a:pt x="141212" y="60553"/>
                </a:lnTo>
                <a:lnTo>
                  <a:pt x="107866" y="87910"/>
                </a:lnTo>
                <a:lnTo>
                  <a:pt x="79349" y="119318"/>
                </a:lnTo>
                <a:lnTo>
                  <a:pt x="55490" y="154256"/>
                </a:lnTo>
                <a:lnTo>
                  <a:pt x="36115" y="192200"/>
                </a:lnTo>
                <a:lnTo>
                  <a:pt x="21051" y="232630"/>
                </a:lnTo>
                <a:lnTo>
                  <a:pt x="10126" y="275024"/>
                </a:lnTo>
                <a:lnTo>
                  <a:pt x="3166" y="318860"/>
                </a:lnTo>
                <a:lnTo>
                  <a:pt x="0" y="363615"/>
                </a:lnTo>
                <a:lnTo>
                  <a:pt x="453" y="408769"/>
                </a:lnTo>
                <a:lnTo>
                  <a:pt x="4354" y="453799"/>
                </a:lnTo>
                <a:lnTo>
                  <a:pt x="11529" y="498183"/>
                </a:lnTo>
                <a:lnTo>
                  <a:pt x="21805" y="541400"/>
                </a:lnTo>
                <a:lnTo>
                  <a:pt x="35010" y="582928"/>
                </a:lnTo>
                <a:lnTo>
                  <a:pt x="45461" y="591733"/>
                </a:lnTo>
                <a:lnTo>
                  <a:pt x="52253" y="591047"/>
                </a:lnTo>
                <a:lnTo>
                  <a:pt x="58157" y="586673"/>
                </a:lnTo>
                <a:lnTo>
                  <a:pt x="79562" y="563133"/>
                </a:lnTo>
                <a:lnTo>
                  <a:pt x="103938" y="542065"/>
                </a:lnTo>
                <a:lnTo>
                  <a:pt x="130671" y="522955"/>
                </a:lnTo>
                <a:lnTo>
                  <a:pt x="159144" y="505292"/>
                </a:lnTo>
                <a:lnTo>
                  <a:pt x="188741" y="488564"/>
                </a:lnTo>
                <a:lnTo>
                  <a:pt x="218845" y="472257"/>
                </a:lnTo>
                <a:lnTo>
                  <a:pt x="248841" y="455861"/>
                </a:lnTo>
                <a:lnTo>
                  <a:pt x="306044" y="420749"/>
                </a:lnTo>
                <a:lnTo>
                  <a:pt x="355421" y="379131"/>
                </a:lnTo>
                <a:lnTo>
                  <a:pt x="392041" y="326908"/>
                </a:lnTo>
                <a:lnTo>
                  <a:pt x="410978" y="259983"/>
                </a:lnTo>
                <a:lnTo>
                  <a:pt x="412274" y="219727"/>
                </a:lnTo>
                <a:lnTo>
                  <a:pt x="407300" y="174259"/>
                </a:lnTo>
                <a:lnTo>
                  <a:pt x="395441" y="123066"/>
                </a:lnTo>
                <a:lnTo>
                  <a:pt x="376080" y="65636"/>
                </a:lnTo>
                <a:lnTo>
                  <a:pt x="327533" y="83600"/>
                </a:lnTo>
                <a:lnTo>
                  <a:pt x="282595" y="104808"/>
                </a:lnTo>
                <a:lnTo>
                  <a:pt x="241397" y="129378"/>
                </a:lnTo>
                <a:lnTo>
                  <a:pt x="204068" y="157428"/>
                </a:lnTo>
                <a:lnTo>
                  <a:pt x="170740" y="189074"/>
                </a:lnTo>
                <a:lnTo>
                  <a:pt x="141542" y="224434"/>
                </a:lnTo>
                <a:lnTo>
                  <a:pt x="116604" y="263624"/>
                </a:lnTo>
                <a:lnTo>
                  <a:pt x="96056" y="306763"/>
                </a:lnTo>
                <a:lnTo>
                  <a:pt x="80030" y="353967"/>
                </a:lnTo>
                <a:lnTo>
                  <a:pt x="68655" y="405353"/>
                </a:lnTo>
                <a:lnTo>
                  <a:pt x="62061" y="461040"/>
                </a:lnTo>
                <a:lnTo>
                  <a:pt x="63569" y="406207"/>
                </a:lnTo>
                <a:lnTo>
                  <a:pt x="68606" y="354882"/>
                </a:lnTo>
                <a:lnTo>
                  <a:pt x="77185" y="307079"/>
                </a:lnTo>
                <a:lnTo>
                  <a:pt x="89321" y="262813"/>
                </a:lnTo>
                <a:lnTo>
                  <a:pt x="105027" y="222097"/>
                </a:lnTo>
                <a:lnTo>
                  <a:pt x="124318" y="184944"/>
                </a:lnTo>
                <a:lnTo>
                  <a:pt x="147208" y="151370"/>
                </a:lnTo>
                <a:lnTo>
                  <a:pt x="173711" y="121387"/>
                </a:lnTo>
                <a:lnTo>
                  <a:pt x="203840" y="95010"/>
                </a:lnTo>
                <a:lnTo>
                  <a:pt x="237611" y="72253"/>
                </a:lnTo>
                <a:lnTo>
                  <a:pt x="275036" y="53130"/>
                </a:lnTo>
                <a:lnTo>
                  <a:pt x="316130" y="37655"/>
                </a:lnTo>
                <a:lnTo>
                  <a:pt x="360907" y="25841"/>
                </a:lnTo>
                <a:lnTo>
                  <a:pt x="409381" y="17703"/>
                </a:lnTo>
                <a:lnTo>
                  <a:pt x="461566" y="13255"/>
                </a:lnTo>
                <a:lnTo>
                  <a:pt x="464960" y="13091"/>
                </a:lnTo>
                <a:lnTo>
                  <a:pt x="465147" y="8064"/>
                </a:lnTo>
                <a:close/>
              </a:path>
            </a:pathLst>
          </a:custGeom>
          <a:solidFill>
            <a:srgbClr val="18B5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807137" y="2250337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5" h="591819">
                <a:moveTo>
                  <a:pt x="0" y="8064"/>
                </a:moveTo>
                <a:lnTo>
                  <a:pt x="3366" y="7583"/>
                </a:lnTo>
                <a:lnTo>
                  <a:pt x="55378" y="1860"/>
                </a:lnTo>
                <a:lnTo>
                  <a:pt x="105382" y="0"/>
                </a:lnTo>
                <a:lnTo>
                  <a:pt x="153250" y="2251"/>
                </a:lnTo>
                <a:lnTo>
                  <a:pt x="198853" y="8861"/>
                </a:lnTo>
                <a:lnTo>
                  <a:pt x="242061" y="20079"/>
                </a:lnTo>
                <a:lnTo>
                  <a:pt x="285585" y="37768"/>
                </a:lnTo>
                <a:lnTo>
                  <a:pt x="323935" y="60553"/>
                </a:lnTo>
                <a:lnTo>
                  <a:pt x="357281" y="87910"/>
                </a:lnTo>
                <a:lnTo>
                  <a:pt x="385798" y="119318"/>
                </a:lnTo>
                <a:lnTo>
                  <a:pt x="409657" y="154256"/>
                </a:lnTo>
                <a:lnTo>
                  <a:pt x="429032" y="192200"/>
                </a:lnTo>
                <a:lnTo>
                  <a:pt x="444096" y="232630"/>
                </a:lnTo>
                <a:lnTo>
                  <a:pt x="455021" y="275024"/>
                </a:lnTo>
                <a:lnTo>
                  <a:pt x="461981" y="318860"/>
                </a:lnTo>
                <a:lnTo>
                  <a:pt x="465147" y="363615"/>
                </a:lnTo>
                <a:lnTo>
                  <a:pt x="464694" y="408769"/>
                </a:lnTo>
                <a:lnTo>
                  <a:pt x="460793" y="453799"/>
                </a:lnTo>
                <a:lnTo>
                  <a:pt x="453618" y="498183"/>
                </a:lnTo>
                <a:lnTo>
                  <a:pt x="443342" y="541400"/>
                </a:lnTo>
                <a:lnTo>
                  <a:pt x="430136" y="582928"/>
                </a:lnTo>
                <a:lnTo>
                  <a:pt x="419686" y="591733"/>
                </a:lnTo>
                <a:lnTo>
                  <a:pt x="412894" y="591047"/>
                </a:lnTo>
                <a:lnTo>
                  <a:pt x="406990" y="586673"/>
                </a:lnTo>
                <a:lnTo>
                  <a:pt x="385585" y="563133"/>
                </a:lnTo>
                <a:lnTo>
                  <a:pt x="361209" y="542065"/>
                </a:lnTo>
                <a:lnTo>
                  <a:pt x="334476" y="522955"/>
                </a:lnTo>
                <a:lnTo>
                  <a:pt x="306003" y="505292"/>
                </a:lnTo>
                <a:lnTo>
                  <a:pt x="276406" y="488564"/>
                </a:lnTo>
                <a:lnTo>
                  <a:pt x="246302" y="472257"/>
                </a:lnTo>
                <a:lnTo>
                  <a:pt x="216305" y="455861"/>
                </a:lnTo>
                <a:lnTo>
                  <a:pt x="159102" y="420749"/>
                </a:lnTo>
                <a:lnTo>
                  <a:pt x="109726" y="379131"/>
                </a:lnTo>
                <a:lnTo>
                  <a:pt x="73105" y="326908"/>
                </a:lnTo>
                <a:lnTo>
                  <a:pt x="54169" y="259983"/>
                </a:lnTo>
                <a:lnTo>
                  <a:pt x="52873" y="219727"/>
                </a:lnTo>
                <a:lnTo>
                  <a:pt x="57847" y="174259"/>
                </a:lnTo>
                <a:lnTo>
                  <a:pt x="69706" y="123066"/>
                </a:lnTo>
                <a:lnTo>
                  <a:pt x="89067" y="65636"/>
                </a:lnTo>
                <a:lnTo>
                  <a:pt x="137614" y="83600"/>
                </a:lnTo>
                <a:lnTo>
                  <a:pt x="182552" y="104808"/>
                </a:lnTo>
                <a:lnTo>
                  <a:pt x="223750" y="129378"/>
                </a:lnTo>
                <a:lnTo>
                  <a:pt x="261078" y="157428"/>
                </a:lnTo>
                <a:lnTo>
                  <a:pt x="294407" y="189074"/>
                </a:lnTo>
                <a:lnTo>
                  <a:pt x="323605" y="224434"/>
                </a:lnTo>
                <a:lnTo>
                  <a:pt x="348543" y="263624"/>
                </a:lnTo>
                <a:lnTo>
                  <a:pt x="369090" y="306763"/>
                </a:lnTo>
                <a:lnTo>
                  <a:pt x="385117" y="353967"/>
                </a:lnTo>
                <a:lnTo>
                  <a:pt x="396492" y="405353"/>
                </a:lnTo>
                <a:lnTo>
                  <a:pt x="403085" y="461040"/>
                </a:lnTo>
                <a:lnTo>
                  <a:pt x="401577" y="406207"/>
                </a:lnTo>
                <a:lnTo>
                  <a:pt x="396541" y="354882"/>
                </a:lnTo>
                <a:lnTo>
                  <a:pt x="387962" y="307079"/>
                </a:lnTo>
                <a:lnTo>
                  <a:pt x="375826" y="262813"/>
                </a:lnTo>
                <a:lnTo>
                  <a:pt x="360120" y="222097"/>
                </a:lnTo>
                <a:lnTo>
                  <a:pt x="340828" y="184944"/>
                </a:lnTo>
                <a:lnTo>
                  <a:pt x="317939" y="151370"/>
                </a:lnTo>
                <a:lnTo>
                  <a:pt x="291436" y="121387"/>
                </a:lnTo>
                <a:lnTo>
                  <a:pt x="261306" y="95010"/>
                </a:lnTo>
                <a:lnTo>
                  <a:pt x="227536" y="72253"/>
                </a:lnTo>
                <a:lnTo>
                  <a:pt x="190111" y="53130"/>
                </a:lnTo>
                <a:lnTo>
                  <a:pt x="149017" y="37655"/>
                </a:lnTo>
                <a:lnTo>
                  <a:pt x="104240" y="25841"/>
                </a:lnTo>
                <a:lnTo>
                  <a:pt x="55766" y="17703"/>
                </a:lnTo>
                <a:lnTo>
                  <a:pt x="3581" y="13255"/>
                </a:lnTo>
                <a:lnTo>
                  <a:pt x="187" y="13091"/>
                </a:lnTo>
                <a:lnTo>
                  <a:pt x="0" y="8064"/>
                </a:lnTo>
                <a:close/>
              </a:path>
            </a:pathLst>
          </a:custGeom>
          <a:solidFill>
            <a:srgbClr val="18B5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43613" y="5642273"/>
            <a:ext cx="2621915" cy="2616200"/>
          </a:xfrm>
          <a:custGeom>
            <a:avLst/>
            <a:gdLst/>
            <a:ahLst/>
            <a:cxnLst/>
            <a:rect l="l" t="t" r="r" b="b"/>
            <a:pathLst>
              <a:path w="2621915" h="2616200">
                <a:moveTo>
                  <a:pt x="1439432" y="12699"/>
                </a:moveTo>
                <a:lnTo>
                  <a:pt x="1182443" y="12699"/>
                </a:lnTo>
                <a:lnTo>
                  <a:pt x="1214509" y="0"/>
                </a:lnTo>
                <a:lnTo>
                  <a:pt x="1407367" y="0"/>
                </a:lnTo>
                <a:lnTo>
                  <a:pt x="1439432" y="12699"/>
                </a:lnTo>
                <a:close/>
              </a:path>
              <a:path w="2621915" h="2616200">
                <a:moveTo>
                  <a:pt x="1535048" y="25399"/>
                </a:moveTo>
                <a:lnTo>
                  <a:pt x="1086826" y="25399"/>
                </a:lnTo>
                <a:lnTo>
                  <a:pt x="1118583" y="12699"/>
                </a:lnTo>
                <a:lnTo>
                  <a:pt x="1503292" y="12699"/>
                </a:lnTo>
                <a:lnTo>
                  <a:pt x="1535048" y="25399"/>
                </a:lnTo>
                <a:close/>
              </a:path>
              <a:path w="2621915" h="2616200">
                <a:moveTo>
                  <a:pt x="1598175" y="38099"/>
                </a:moveTo>
                <a:lnTo>
                  <a:pt x="1023700" y="38099"/>
                </a:lnTo>
                <a:lnTo>
                  <a:pt x="1055186" y="25399"/>
                </a:lnTo>
                <a:lnTo>
                  <a:pt x="1566688" y="25399"/>
                </a:lnTo>
                <a:lnTo>
                  <a:pt x="1598175" y="38099"/>
                </a:lnTo>
                <a:close/>
              </a:path>
              <a:path w="2621915" h="2616200">
                <a:moveTo>
                  <a:pt x="1660572" y="50799"/>
                </a:moveTo>
                <a:lnTo>
                  <a:pt x="961303" y="50799"/>
                </a:lnTo>
                <a:lnTo>
                  <a:pt x="992405" y="38099"/>
                </a:lnTo>
                <a:lnTo>
                  <a:pt x="1629469" y="38099"/>
                </a:lnTo>
                <a:lnTo>
                  <a:pt x="1660572" y="50799"/>
                </a:lnTo>
                <a:close/>
              </a:path>
              <a:path w="2621915" h="2616200">
                <a:moveTo>
                  <a:pt x="1782728" y="2539999"/>
                </a:moveTo>
                <a:lnTo>
                  <a:pt x="839146" y="2539999"/>
                </a:lnTo>
                <a:lnTo>
                  <a:pt x="750439" y="2501899"/>
                </a:lnTo>
                <a:lnTo>
                  <a:pt x="721533" y="2476499"/>
                </a:lnTo>
                <a:lnTo>
                  <a:pt x="636980" y="2438399"/>
                </a:lnTo>
                <a:lnTo>
                  <a:pt x="609597" y="2412999"/>
                </a:lnTo>
                <a:lnTo>
                  <a:pt x="556080" y="2387599"/>
                </a:lnTo>
                <a:lnTo>
                  <a:pt x="530012" y="2362199"/>
                </a:lnTo>
                <a:lnTo>
                  <a:pt x="504415" y="2349499"/>
                </a:lnTo>
                <a:lnTo>
                  <a:pt x="479288" y="2324099"/>
                </a:lnTo>
                <a:lnTo>
                  <a:pt x="454661" y="2298699"/>
                </a:lnTo>
                <a:lnTo>
                  <a:pt x="430565" y="2285999"/>
                </a:lnTo>
                <a:lnTo>
                  <a:pt x="406999" y="2260599"/>
                </a:lnTo>
                <a:lnTo>
                  <a:pt x="383964" y="2235199"/>
                </a:lnTo>
                <a:lnTo>
                  <a:pt x="361487" y="2209799"/>
                </a:lnTo>
                <a:lnTo>
                  <a:pt x="339596" y="2197099"/>
                </a:lnTo>
                <a:lnTo>
                  <a:pt x="297568" y="2146299"/>
                </a:lnTo>
                <a:lnTo>
                  <a:pt x="257981" y="2095499"/>
                </a:lnTo>
                <a:lnTo>
                  <a:pt x="220932" y="2044699"/>
                </a:lnTo>
                <a:lnTo>
                  <a:pt x="186507" y="1981199"/>
                </a:lnTo>
                <a:lnTo>
                  <a:pt x="170311" y="1955799"/>
                </a:lnTo>
                <a:lnTo>
                  <a:pt x="154793" y="1930399"/>
                </a:lnTo>
                <a:lnTo>
                  <a:pt x="139971" y="1904999"/>
                </a:lnTo>
                <a:lnTo>
                  <a:pt x="125862" y="1866899"/>
                </a:lnTo>
                <a:lnTo>
                  <a:pt x="112468" y="1841499"/>
                </a:lnTo>
                <a:lnTo>
                  <a:pt x="99788" y="1816099"/>
                </a:lnTo>
                <a:lnTo>
                  <a:pt x="87837" y="1777999"/>
                </a:lnTo>
                <a:lnTo>
                  <a:pt x="76630" y="1752599"/>
                </a:lnTo>
                <a:lnTo>
                  <a:pt x="66167" y="1727199"/>
                </a:lnTo>
                <a:lnTo>
                  <a:pt x="56448" y="1689099"/>
                </a:lnTo>
                <a:lnTo>
                  <a:pt x="47484" y="1663699"/>
                </a:lnTo>
                <a:lnTo>
                  <a:pt x="39286" y="1625599"/>
                </a:lnTo>
                <a:lnTo>
                  <a:pt x="31854" y="1600199"/>
                </a:lnTo>
                <a:lnTo>
                  <a:pt x="25189" y="1562099"/>
                </a:lnTo>
                <a:lnTo>
                  <a:pt x="19297" y="1536699"/>
                </a:lnTo>
                <a:lnTo>
                  <a:pt x="14188" y="1498599"/>
                </a:lnTo>
                <a:lnTo>
                  <a:pt x="9859" y="1473199"/>
                </a:lnTo>
                <a:lnTo>
                  <a:pt x="6312" y="1435099"/>
                </a:lnTo>
                <a:lnTo>
                  <a:pt x="3550" y="1409699"/>
                </a:lnTo>
                <a:lnTo>
                  <a:pt x="1578" y="1371599"/>
                </a:lnTo>
                <a:lnTo>
                  <a:pt x="394" y="1346199"/>
                </a:lnTo>
                <a:lnTo>
                  <a:pt x="0" y="1308099"/>
                </a:lnTo>
                <a:lnTo>
                  <a:pt x="394" y="1282699"/>
                </a:lnTo>
                <a:lnTo>
                  <a:pt x="1578" y="1244599"/>
                </a:lnTo>
                <a:lnTo>
                  <a:pt x="3550" y="1219199"/>
                </a:lnTo>
                <a:lnTo>
                  <a:pt x="6312" y="1181099"/>
                </a:lnTo>
                <a:lnTo>
                  <a:pt x="9859" y="1155699"/>
                </a:lnTo>
                <a:lnTo>
                  <a:pt x="14188" y="1117599"/>
                </a:lnTo>
                <a:lnTo>
                  <a:pt x="19297" y="1092199"/>
                </a:lnTo>
                <a:lnTo>
                  <a:pt x="25189" y="1054099"/>
                </a:lnTo>
                <a:lnTo>
                  <a:pt x="31854" y="1028699"/>
                </a:lnTo>
                <a:lnTo>
                  <a:pt x="39286" y="990599"/>
                </a:lnTo>
                <a:lnTo>
                  <a:pt x="47484" y="965199"/>
                </a:lnTo>
                <a:lnTo>
                  <a:pt x="56448" y="927099"/>
                </a:lnTo>
                <a:lnTo>
                  <a:pt x="66167" y="901699"/>
                </a:lnTo>
                <a:lnTo>
                  <a:pt x="76630" y="876299"/>
                </a:lnTo>
                <a:lnTo>
                  <a:pt x="87837" y="838199"/>
                </a:lnTo>
                <a:lnTo>
                  <a:pt x="99788" y="812799"/>
                </a:lnTo>
                <a:lnTo>
                  <a:pt x="112468" y="774699"/>
                </a:lnTo>
                <a:lnTo>
                  <a:pt x="125863" y="749299"/>
                </a:lnTo>
                <a:lnTo>
                  <a:pt x="139971" y="723899"/>
                </a:lnTo>
                <a:lnTo>
                  <a:pt x="154793" y="698499"/>
                </a:lnTo>
                <a:lnTo>
                  <a:pt x="170312" y="660399"/>
                </a:lnTo>
                <a:lnTo>
                  <a:pt x="203381" y="609599"/>
                </a:lnTo>
                <a:lnTo>
                  <a:pt x="239140" y="558799"/>
                </a:lnTo>
                <a:lnTo>
                  <a:pt x="277458" y="507999"/>
                </a:lnTo>
                <a:lnTo>
                  <a:pt x="318290" y="457199"/>
                </a:lnTo>
                <a:lnTo>
                  <a:pt x="361487" y="406399"/>
                </a:lnTo>
                <a:lnTo>
                  <a:pt x="406999" y="368299"/>
                </a:lnTo>
                <a:lnTo>
                  <a:pt x="430565" y="342899"/>
                </a:lnTo>
                <a:lnTo>
                  <a:pt x="454661" y="317499"/>
                </a:lnTo>
                <a:lnTo>
                  <a:pt x="479287" y="292099"/>
                </a:lnTo>
                <a:lnTo>
                  <a:pt x="504414" y="279399"/>
                </a:lnTo>
                <a:lnTo>
                  <a:pt x="530012" y="253999"/>
                </a:lnTo>
                <a:lnTo>
                  <a:pt x="556080" y="241299"/>
                </a:lnTo>
                <a:lnTo>
                  <a:pt x="582619" y="215899"/>
                </a:lnTo>
                <a:lnTo>
                  <a:pt x="636980" y="190499"/>
                </a:lnTo>
                <a:lnTo>
                  <a:pt x="664770" y="165099"/>
                </a:lnTo>
                <a:lnTo>
                  <a:pt x="750439" y="126999"/>
                </a:lnTo>
                <a:lnTo>
                  <a:pt x="899711" y="63499"/>
                </a:lnTo>
                <a:lnTo>
                  <a:pt x="930392" y="50799"/>
                </a:lnTo>
                <a:lnTo>
                  <a:pt x="1691482" y="50799"/>
                </a:lnTo>
                <a:lnTo>
                  <a:pt x="1722164" y="63499"/>
                </a:lnTo>
                <a:lnTo>
                  <a:pt x="1871436" y="126999"/>
                </a:lnTo>
                <a:lnTo>
                  <a:pt x="1957105" y="165099"/>
                </a:lnTo>
                <a:lnTo>
                  <a:pt x="1984895" y="190499"/>
                </a:lnTo>
                <a:lnTo>
                  <a:pt x="2039255" y="215899"/>
                </a:lnTo>
                <a:lnTo>
                  <a:pt x="2065794" y="241299"/>
                </a:lnTo>
                <a:lnTo>
                  <a:pt x="2091863" y="253999"/>
                </a:lnTo>
                <a:lnTo>
                  <a:pt x="2117461" y="279399"/>
                </a:lnTo>
                <a:lnTo>
                  <a:pt x="2142588" y="292099"/>
                </a:lnTo>
                <a:lnTo>
                  <a:pt x="2167215" y="317499"/>
                </a:lnTo>
                <a:lnTo>
                  <a:pt x="2191310" y="342899"/>
                </a:lnTo>
                <a:lnTo>
                  <a:pt x="2214876" y="368299"/>
                </a:lnTo>
                <a:lnTo>
                  <a:pt x="2237911" y="380999"/>
                </a:lnTo>
                <a:lnTo>
                  <a:pt x="2282279" y="431799"/>
                </a:lnTo>
                <a:lnTo>
                  <a:pt x="2324307" y="482599"/>
                </a:lnTo>
                <a:lnTo>
                  <a:pt x="2363894" y="533399"/>
                </a:lnTo>
                <a:lnTo>
                  <a:pt x="2400942" y="584199"/>
                </a:lnTo>
                <a:lnTo>
                  <a:pt x="2435367" y="634999"/>
                </a:lnTo>
                <a:lnTo>
                  <a:pt x="2467082" y="698499"/>
                </a:lnTo>
                <a:lnTo>
                  <a:pt x="2481904" y="723899"/>
                </a:lnTo>
                <a:lnTo>
                  <a:pt x="2496012" y="749299"/>
                </a:lnTo>
                <a:lnTo>
                  <a:pt x="2509406" y="774699"/>
                </a:lnTo>
                <a:lnTo>
                  <a:pt x="2522086" y="812799"/>
                </a:lnTo>
                <a:lnTo>
                  <a:pt x="2534037" y="838199"/>
                </a:lnTo>
                <a:lnTo>
                  <a:pt x="2545244" y="876299"/>
                </a:lnTo>
                <a:lnTo>
                  <a:pt x="2555707" y="901699"/>
                </a:lnTo>
                <a:lnTo>
                  <a:pt x="2565427" y="927099"/>
                </a:lnTo>
                <a:lnTo>
                  <a:pt x="2574391" y="965199"/>
                </a:lnTo>
                <a:lnTo>
                  <a:pt x="2582589" y="990599"/>
                </a:lnTo>
                <a:lnTo>
                  <a:pt x="2590021" y="1028699"/>
                </a:lnTo>
                <a:lnTo>
                  <a:pt x="2596686" y="1054099"/>
                </a:lnTo>
                <a:lnTo>
                  <a:pt x="2602577" y="1092199"/>
                </a:lnTo>
                <a:lnTo>
                  <a:pt x="2607687" y="1117599"/>
                </a:lnTo>
                <a:lnTo>
                  <a:pt x="2612016" y="1155699"/>
                </a:lnTo>
                <a:lnTo>
                  <a:pt x="2615563" y="1181099"/>
                </a:lnTo>
                <a:lnTo>
                  <a:pt x="2618325" y="1219199"/>
                </a:lnTo>
                <a:lnTo>
                  <a:pt x="2620297" y="1244599"/>
                </a:lnTo>
                <a:lnTo>
                  <a:pt x="2621481" y="1282699"/>
                </a:lnTo>
                <a:lnTo>
                  <a:pt x="2621876" y="1308100"/>
                </a:lnTo>
                <a:lnTo>
                  <a:pt x="2621481" y="1346199"/>
                </a:lnTo>
                <a:lnTo>
                  <a:pt x="2620297" y="1371599"/>
                </a:lnTo>
                <a:lnTo>
                  <a:pt x="2618325" y="1409699"/>
                </a:lnTo>
                <a:lnTo>
                  <a:pt x="2615563" y="1435099"/>
                </a:lnTo>
                <a:lnTo>
                  <a:pt x="2612016" y="1473199"/>
                </a:lnTo>
                <a:lnTo>
                  <a:pt x="2607688" y="1498599"/>
                </a:lnTo>
                <a:lnTo>
                  <a:pt x="2602577" y="1536699"/>
                </a:lnTo>
                <a:lnTo>
                  <a:pt x="2596686" y="1562099"/>
                </a:lnTo>
                <a:lnTo>
                  <a:pt x="2590020" y="1600199"/>
                </a:lnTo>
                <a:lnTo>
                  <a:pt x="2582589" y="1625599"/>
                </a:lnTo>
                <a:lnTo>
                  <a:pt x="2574391" y="1663699"/>
                </a:lnTo>
                <a:lnTo>
                  <a:pt x="2565427" y="1689099"/>
                </a:lnTo>
                <a:lnTo>
                  <a:pt x="2555707" y="1727199"/>
                </a:lnTo>
                <a:lnTo>
                  <a:pt x="2545244" y="1752599"/>
                </a:lnTo>
                <a:lnTo>
                  <a:pt x="2534037" y="1777999"/>
                </a:lnTo>
                <a:lnTo>
                  <a:pt x="2522086" y="1816099"/>
                </a:lnTo>
                <a:lnTo>
                  <a:pt x="2509406" y="1841499"/>
                </a:lnTo>
                <a:lnTo>
                  <a:pt x="2496012" y="1866899"/>
                </a:lnTo>
                <a:lnTo>
                  <a:pt x="2481904" y="1904999"/>
                </a:lnTo>
                <a:lnTo>
                  <a:pt x="2467081" y="1930399"/>
                </a:lnTo>
                <a:lnTo>
                  <a:pt x="2451563" y="1955799"/>
                </a:lnTo>
                <a:lnTo>
                  <a:pt x="2435367" y="1981199"/>
                </a:lnTo>
                <a:lnTo>
                  <a:pt x="2418493" y="2019299"/>
                </a:lnTo>
                <a:lnTo>
                  <a:pt x="2382735" y="2070099"/>
                </a:lnTo>
                <a:lnTo>
                  <a:pt x="2344417" y="2120899"/>
                </a:lnTo>
                <a:lnTo>
                  <a:pt x="2303586" y="2171699"/>
                </a:lnTo>
                <a:lnTo>
                  <a:pt x="2260388" y="2209799"/>
                </a:lnTo>
                <a:lnTo>
                  <a:pt x="2237911" y="2235199"/>
                </a:lnTo>
                <a:lnTo>
                  <a:pt x="2214876" y="2260599"/>
                </a:lnTo>
                <a:lnTo>
                  <a:pt x="2191310" y="2285999"/>
                </a:lnTo>
                <a:lnTo>
                  <a:pt x="2167214" y="2298699"/>
                </a:lnTo>
                <a:lnTo>
                  <a:pt x="2142588" y="2324099"/>
                </a:lnTo>
                <a:lnTo>
                  <a:pt x="2117461" y="2349499"/>
                </a:lnTo>
                <a:lnTo>
                  <a:pt x="2091863" y="2362199"/>
                </a:lnTo>
                <a:lnTo>
                  <a:pt x="2065794" y="2387599"/>
                </a:lnTo>
                <a:lnTo>
                  <a:pt x="2012278" y="2412999"/>
                </a:lnTo>
                <a:lnTo>
                  <a:pt x="1984894" y="2438399"/>
                </a:lnTo>
                <a:lnTo>
                  <a:pt x="1900341" y="2476499"/>
                </a:lnTo>
                <a:lnTo>
                  <a:pt x="1871436" y="2501899"/>
                </a:lnTo>
                <a:lnTo>
                  <a:pt x="1782728" y="2539999"/>
                </a:lnTo>
                <a:close/>
              </a:path>
              <a:path w="2621915" h="2616200">
                <a:moveTo>
                  <a:pt x="1660572" y="2578099"/>
                </a:moveTo>
                <a:lnTo>
                  <a:pt x="961303" y="2578099"/>
                </a:lnTo>
                <a:lnTo>
                  <a:pt x="869295" y="2539999"/>
                </a:lnTo>
                <a:lnTo>
                  <a:pt x="1752579" y="2539999"/>
                </a:lnTo>
                <a:lnTo>
                  <a:pt x="1660572" y="2578099"/>
                </a:lnTo>
                <a:close/>
              </a:path>
              <a:path w="2621915" h="2616200">
                <a:moveTo>
                  <a:pt x="1566688" y="2603499"/>
                </a:moveTo>
                <a:lnTo>
                  <a:pt x="1055186" y="2603499"/>
                </a:lnTo>
                <a:lnTo>
                  <a:pt x="992405" y="2578099"/>
                </a:lnTo>
                <a:lnTo>
                  <a:pt x="1629469" y="2578099"/>
                </a:lnTo>
                <a:lnTo>
                  <a:pt x="1566688" y="2603499"/>
                </a:lnTo>
                <a:close/>
              </a:path>
              <a:path w="2621915" h="2616200">
                <a:moveTo>
                  <a:pt x="1471421" y="2616199"/>
                </a:moveTo>
                <a:lnTo>
                  <a:pt x="1150455" y="2616199"/>
                </a:lnTo>
                <a:lnTo>
                  <a:pt x="1118583" y="2603499"/>
                </a:lnTo>
                <a:lnTo>
                  <a:pt x="1503292" y="2603499"/>
                </a:lnTo>
                <a:lnTo>
                  <a:pt x="1471421" y="2616199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44505" y="2024254"/>
            <a:ext cx="2621915" cy="2616200"/>
          </a:xfrm>
          <a:custGeom>
            <a:avLst/>
            <a:gdLst/>
            <a:ahLst/>
            <a:cxnLst/>
            <a:rect l="l" t="t" r="r" b="b"/>
            <a:pathLst>
              <a:path w="2621915" h="2616200">
                <a:moveTo>
                  <a:pt x="1439431" y="12699"/>
                </a:moveTo>
                <a:lnTo>
                  <a:pt x="1182443" y="12699"/>
                </a:lnTo>
                <a:lnTo>
                  <a:pt x="1214508" y="0"/>
                </a:lnTo>
                <a:lnTo>
                  <a:pt x="1407366" y="0"/>
                </a:lnTo>
                <a:lnTo>
                  <a:pt x="1439431" y="12699"/>
                </a:lnTo>
                <a:close/>
              </a:path>
              <a:path w="2621915" h="2616200">
                <a:moveTo>
                  <a:pt x="1535047" y="25399"/>
                </a:moveTo>
                <a:lnTo>
                  <a:pt x="1086826" y="25399"/>
                </a:lnTo>
                <a:lnTo>
                  <a:pt x="1118582" y="12699"/>
                </a:lnTo>
                <a:lnTo>
                  <a:pt x="1503291" y="12699"/>
                </a:lnTo>
                <a:lnTo>
                  <a:pt x="1535047" y="25399"/>
                </a:lnTo>
                <a:close/>
              </a:path>
              <a:path w="2621915" h="2616200">
                <a:moveTo>
                  <a:pt x="1598174" y="38099"/>
                </a:moveTo>
                <a:lnTo>
                  <a:pt x="1023699" y="38099"/>
                </a:lnTo>
                <a:lnTo>
                  <a:pt x="1055186" y="25399"/>
                </a:lnTo>
                <a:lnTo>
                  <a:pt x="1566687" y="25399"/>
                </a:lnTo>
                <a:lnTo>
                  <a:pt x="1598174" y="38099"/>
                </a:lnTo>
                <a:close/>
              </a:path>
              <a:path w="2621915" h="2616200">
                <a:moveTo>
                  <a:pt x="1660571" y="50799"/>
                </a:moveTo>
                <a:lnTo>
                  <a:pt x="961302" y="50799"/>
                </a:lnTo>
                <a:lnTo>
                  <a:pt x="992405" y="38099"/>
                </a:lnTo>
                <a:lnTo>
                  <a:pt x="1629469" y="38099"/>
                </a:lnTo>
                <a:lnTo>
                  <a:pt x="1660571" y="50799"/>
                </a:lnTo>
                <a:close/>
              </a:path>
              <a:path w="2621915" h="2616200">
                <a:moveTo>
                  <a:pt x="1782727" y="2539999"/>
                </a:moveTo>
                <a:lnTo>
                  <a:pt x="839145" y="2539999"/>
                </a:lnTo>
                <a:lnTo>
                  <a:pt x="750438" y="2501899"/>
                </a:lnTo>
                <a:lnTo>
                  <a:pt x="721532" y="2476499"/>
                </a:lnTo>
                <a:lnTo>
                  <a:pt x="636979" y="2438399"/>
                </a:lnTo>
                <a:lnTo>
                  <a:pt x="609596" y="2412999"/>
                </a:lnTo>
                <a:lnTo>
                  <a:pt x="556080" y="2387599"/>
                </a:lnTo>
                <a:lnTo>
                  <a:pt x="530011" y="2362199"/>
                </a:lnTo>
                <a:lnTo>
                  <a:pt x="504414" y="2349499"/>
                </a:lnTo>
                <a:lnTo>
                  <a:pt x="479287" y="2324099"/>
                </a:lnTo>
                <a:lnTo>
                  <a:pt x="454660" y="2298699"/>
                </a:lnTo>
                <a:lnTo>
                  <a:pt x="430564" y="2285999"/>
                </a:lnTo>
                <a:lnTo>
                  <a:pt x="406999" y="2260599"/>
                </a:lnTo>
                <a:lnTo>
                  <a:pt x="383964" y="2235199"/>
                </a:lnTo>
                <a:lnTo>
                  <a:pt x="361487" y="2209799"/>
                </a:lnTo>
                <a:lnTo>
                  <a:pt x="339595" y="2197099"/>
                </a:lnTo>
                <a:lnTo>
                  <a:pt x="297568" y="2146299"/>
                </a:lnTo>
                <a:lnTo>
                  <a:pt x="257981" y="2095499"/>
                </a:lnTo>
                <a:lnTo>
                  <a:pt x="220931" y="2044699"/>
                </a:lnTo>
                <a:lnTo>
                  <a:pt x="186507" y="1981199"/>
                </a:lnTo>
                <a:lnTo>
                  <a:pt x="170311" y="1955799"/>
                </a:lnTo>
                <a:lnTo>
                  <a:pt x="154793" y="1930399"/>
                </a:lnTo>
                <a:lnTo>
                  <a:pt x="139971" y="1904999"/>
                </a:lnTo>
                <a:lnTo>
                  <a:pt x="125862" y="1866899"/>
                </a:lnTo>
                <a:lnTo>
                  <a:pt x="112468" y="1841499"/>
                </a:lnTo>
                <a:lnTo>
                  <a:pt x="99788" y="1816099"/>
                </a:lnTo>
                <a:lnTo>
                  <a:pt x="87837" y="1777999"/>
                </a:lnTo>
                <a:lnTo>
                  <a:pt x="76630" y="1752599"/>
                </a:lnTo>
                <a:lnTo>
                  <a:pt x="66167" y="1727199"/>
                </a:lnTo>
                <a:lnTo>
                  <a:pt x="56448" y="1689099"/>
                </a:lnTo>
                <a:lnTo>
                  <a:pt x="47483" y="1663699"/>
                </a:lnTo>
                <a:lnTo>
                  <a:pt x="39285" y="1625599"/>
                </a:lnTo>
                <a:lnTo>
                  <a:pt x="31854" y="1600199"/>
                </a:lnTo>
                <a:lnTo>
                  <a:pt x="25188" y="1562099"/>
                </a:lnTo>
                <a:lnTo>
                  <a:pt x="19297" y="1536699"/>
                </a:lnTo>
                <a:lnTo>
                  <a:pt x="14187" y="1498599"/>
                </a:lnTo>
                <a:lnTo>
                  <a:pt x="9859" y="1473199"/>
                </a:lnTo>
                <a:lnTo>
                  <a:pt x="6312" y="1435099"/>
                </a:lnTo>
                <a:lnTo>
                  <a:pt x="3550" y="1409699"/>
                </a:lnTo>
                <a:lnTo>
                  <a:pt x="1577" y="1371599"/>
                </a:lnTo>
                <a:lnTo>
                  <a:pt x="394" y="1346199"/>
                </a:lnTo>
                <a:lnTo>
                  <a:pt x="0" y="1308092"/>
                </a:lnTo>
                <a:lnTo>
                  <a:pt x="394" y="1282699"/>
                </a:lnTo>
                <a:lnTo>
                  <a:pt x="1577" y="1244599"/>
                </a:lnTo>
                <a:lnTo>
                  <a:pt x="3550" y="1219199"/>
                </a:lnTo>
                <a:lnTo>
                  <a:pt x="6312" y="1181099"/>
                </a:lnTo>
                <a:lnTo>
                  <a:pt x="9859" y="1155699"/>
                </a:lnTo>
                <a:lnTo>
                  <a:pt x="14187" y="1117599"/>
                </a:lnTo>
                <a:lnTo>
                  <a:pt x="19297" y="1092199"/>
                </a:lnTo>
                <a:lnTo>
                  <a:pt x="25188" y="1054099"/>
                </a:lnTo>
                <a:lnTo>
                  <a:pt x="31854" y="1028699"/>
                </a:lnTo>
                <a:lnTo>
                  <a:pt x="39285" y="990599"/>
                </a:lnTo>
                <a:lnTo>
                  <a:pt x="47483" y="965199"/>
                </a:lnTo>
                <a:lnTo>
                  <a:pt x="56448" y="927099"/>
                </a:lnTo>
                <a:lnTo>
                  <a:pt x="66167" y="901699"/>
                </a:lnTo>
                <a:lnTo>
                  <a:pt x="76630" y="876299"/>
                </a:lnTo>
                <a:lnTo>
                  <a:pt x="87837" y="838199"/>
                </a:lnTo>
                <a:lnTo>
                  <a:pt x="99788" y="812799"/>
                </a:lnTo>
                <a:lnTo>
                  <a:pt x="112468" y="774699"/>
                </a:lnTo>
                <a:lnTo>
                  <a:pt x="125862" y="749299"/>
                </a:lnTo>
                <a:lnTo>
                  <a:pt x="139971" y="723899"/>
                </a:lnTo>
                <a:lnTo>
                  <a:pt x="154793" y="698499"/>
                </a:lnTo>
                <a:lnTo>
                  <a:pt x="170311" y="660399"/>
                </a:lnTo>
                <a:lnTo>
                  <a:pt x="203381" y="609599"/>
                </a:lnTo>
                <a:lnTo>
                  <a:pt x="239139" y="558799"/>
                </a:lnTo>
                <a:lnTo>
                  <a:pt x="277457" y="507999"/>
                </a:lnTo>
                <a:lnTo>
                  <a:pt x="318289" y="457199"/>
                </a:lnTo>
                <a:lnTo>
                  <a:pt x="361487" y="406399"/>
                </a:lnTo>
                <a:lnTo>
                  <a:pt x="406999" y="368299"/>
                </a:lnTo>
                <a:lnTo>
                  <a:pt x="430564" y="342899"/>
                </a:lnTo>
                <a:lnTo>
                  <a:pt x="454660" y="317499"/>
                </a:lnTo>
                <a:lnTo>
                  <a:pt x="479287" y="292099"/>
                </a:lnTo>
                <a:lnTo>
                  <a:pt x="504414" y="279399"/>
                </a:lnTo>
                <a:lnTo>
                  <a:pt x="530011" y="253999"/>
                </a:lnTo>
                <a:lnTo>
                  <a:pt x="556079" y="241299"/>
                </a:lnTo>
                <a:lnTo>
                  <a:pt x="582618" y="215899"/>
                </a:lnTo>
                <a:lnTo>
                  <a:pt x="636979" y="190499"/>
                </a:lnTo>
                <a:lnTo>
                  <a:pt x="664769" y="165099"/>
                </a:lnTo>
                <a:lnTo>
                  <a:pt x="750438" y="126999"/>
                </a:lnTo>
                <a:lnTo>
                  <a:pt x="899710" y="63499"/>
                </a:lnTo>
                <a:lnTo>
                  <a:pt x="930392" y="50799"/>
                </a:lnTo>
                <a:lnTo>
                  <a:pt x="1691482" y="50799"/>
                </a:lnTo>
                <a:lnTo>
                  <a:pt x="1722163" y="63499"/>
                </a:lnTo>
                <a:lnTo>
                  <a:pt x="1871435" y="126999"/>
                </a:lnTo>
                <a:lnTo>
                  <a:pt x="1957104" y="165099"/>
                </a:lnTo>
                <a:lnTo>
                  <a:pt x="1984894" y="190499"/>
                </a:lnTo>
                <a:lnTo>
                  <a:pt x="2039254" y="215899"/>
                </a:lnTo>
                <a:lnTo>
                  <a:pt x="2065793" y="241299"/>
                </a:lnTo>
                <a:lnTo>
                  <a:pt x="2091862" y="253999"/>
                </a:lnTo>
                <a:lnTo>
                  <a:pt x="2117459" y="279399"/>
                </a:lnTo>
                <a:lnTo>
                  <a:pt x="2142587" y="292099"/>
                </a:lnTo>
                <a:lnTo>
                  <a:pt x="2167213" y="317499"/>
                </a:lnTo>
                <a:lnTo>
                  <a:pt x="2191309" y="342899"/>
                </a:lnTo>
                <a:lnTo>
                  <a:pt x="2214875" y="368299"/>
                </a:lnTo>
                <a:lnTo>
                  <a:pt x="2237910" y="380999"/>
                </a:lnTo>
                <a:lnTo>
                  <a:pt x="2282279" y="431799"/>
                </a:lnTo>
                <a:lnTo>
                  <a:pt x="2324306" y="482599"/>
                </a:lnTo>
                <a:lnTo>
                  <a:pt x="2363893" y="533399"/>
                </a:lnTo>
                <a:lnTo>
                  <a:pt x="2400941" y="584199"/>
                </a:lnTo>
                <a:lnTo>
                  <a:pt x="2435366" y="634999"/>
                </a:lnTo>
                <a:lnTo>
                  <a:pt x="2467081" y="698499"/>
                </a:lnTo>
                <a:lnTo>
                  <a:pt x="2481903" y="723899"/>
                </a:lnTo>
                <a:lnTo>
                  <a:pt x="2496012" y="749299"/>
                </a:lnTo>
                <a:lnTo>
                  <a:pt x="2509405" y="774699"/>
                </a:lnTo>
                <a:lnTo>
                  <a:pt x="2522085" y="812799"/>
                </a:lnTo>
                <a:lnTo>
                  <a:pt x="2534036" y="838199"/>
                </a:lnTo>
                <a:lnTo>
                  <a:pt x="2545243" y="876299"/>
                </a:lnTo>
                <a:lnTo>
                  <a:pt x="2555706" y="901699"/>
                </a:lnTo>
                <a:lnTo>
                  <a:pt x="2565426" y="927099"/>
                </a:lnTo>
                <a:lnTo>
                  <a:pt x="2574390" y="965199"/>
                </a:lnTo>
                <a:lnTo>
                  <a:pt x="2582588" y="990599"/>
                </a:lnTo>
                <a:lnTo>
                  <a:pt x="2590020" y="1028699"/>
                </a:lnTo>
                <a:lnTo>
                  <a:pt x="2596685" y="1054099"/>
                </a:lnTo>
                <a:lnTo>
                  <a:pt x="2602577" y="1092199"/>
                </a:lnTo>
                <a:lnTo>
                  <a:pt x="2607687" y="1117599"/>
                </a:lnTo>
                <a:lnTo>
                  <a:pt x="2612015" y="1155699"/>
                </a:lnTo>
                <a:lnTo>
                  <a:pt x="2615562" y="1181099"/>
                </a:lnTo>
                <a:lnTo>
                  <a:pt x="2618324" y="1219199"/>
                </a:lnTo>
                <a:lnTo>
                  <a:pt x="2620297" y="1244599"/>
                </a:lnTo>
                <a:lnTo>
                  <a:pt x="2621481" y="1282699"/>
                </a:lnTo>
                <a:lnTo>
                  <a:pt x="2621875" y="1308112"/>
                </a:lnTo>
                <a:lnTo>
                  <a:pt x="2621481" y="1346199"/>
                </a:lnTo>
                <a:lnTo>
                  <a:pt x="2620297" y="1371599"/>
                </a:lnTo>
                <a:lnTo>
                  <a:pt x="2618324" y="1409699"/>
                </a:lnTo>
                <a:lnTo>
                  <a:pt x="2615562" y="1435099"/>
                </a:lnTo>
                <a:lnTo>
                  <a:pt x="2612016" y="1473199"/>
                </a:lnTo>
                <a:lnTo>
                  <a:pt x="2607687" y="1498599"/>
                </a:lnTo>
                <a:lnTo>
                  <a:pt x="2602577" y="1536699"/>
                </a:lnTo>
                <a:lnTo>
                  <a:pt x="2596685" y="1562099"/>
                </a:lnTo>
                <a:lnTo>
                  <a:pt x="2590020" y="1600199"/>
                </a:lnTo>
                <a:lnTo>
                  <a:pt x="2582588" y="1625599"/>
                </a:lnTo>
                <a:lnTo>
                  <a:pt x="2574390" y="1663699"/>
                </a:lnTo>
                <a:lnTo>
                  <a:pt x="2565426" y="1689099"/>
                </a:lnTo>
                <a:lnTo>
                  <a:pt x="2555706" y="1727199"/>
                </a:lnTo>
                <a:lnTo>
                  <a:pt x="2545243" y="1752599"/>
                </a:lnTo>
                <a:lnTo>
                  <a:pt x="2534036" y="1777999"/>
                </a:lnTo>
                <a:lnTo>
                  <a:pt x="2522085" y="1816099"/>
                </a:lnTo>
                <a:lnTo>
                  <a:pt x="2509405" y="1841499"/>
                </a:lnTo>
                <a:lnTo>
                  <a:pt x="2496012" y="1866899"/>
                </a:lnTo>
                <a:lnTo>
                  <a:pt x="2481903" y="1904999"/>
                </a:lnTo>
                <a:lnTo>
                  <a:pt x="2467081" y="1930399"/>
                </a:lnTo>
                <a:lnTo>
                  <a:pt x="2451562" y="1955799"/>
                </a:lnTo>
                <a:lnTo>
                  <a:pt x="2435366" y="1981199"/>
                </a:lnTo>
                <a:lnTo>
                  <a:pt x="2418492" y="2019299"/>
                </a:lnTo>
                <a:lnTo>
                  <a:pt x="2382734" y="2070099"/>
                </a:lnTo>
                <a:lnTo>
                  <a:pt x="2344417" y="2120899"/>
                </a:lnTo>
                <a:lnTo>
                  <a:pt x="2303585" y="2171699"/>
                </a:lnTo>
                <a:lnTo>
                  <a:pt x="2260387" y="2209799"/>
                </a:lnTo>
                <a:lnTo>
                  <a:pt x="2237910" y="2235199"/>
                </a:lnTo>
                <a:lnTo>
                  <a:pt x="2214875" y="2260599"/>
                </a:lnTo>
                <a:lnTo>
                  <a:pt x="2191309" y="2285999"/>
                </a:lnTo>
                <a:lnTo>
                  <a:pt x="2167213" y="2298699"/>
                </a:lnTo>
                <a:lnTo>
                  <a:pt x="2142587" y="2324099"/>
                </a:lnTo>
                <a:lnTo>
                  <a:pt x="2117459" y="2349499"/>
                </a:lnTo>
                <a:lnTo>
                  <a:pt x="2091862" y="2362199"/>
                </a:lnTo>
                <a:lnTo>
                  <a:pt x="2065793" y="2387599"/>
                </a:lnTo>
                <a:lnTo>
                  <a:pt x="2012277" y="2412999"/>
                </a:lnTo>
                <a:lnTo>
                  <a:pt x="1984894" y="2438399"/>
                </a:lnTo>
                <a:lnTo>
                  <a:pt x="1900341" y="2476499"/>
                </a:lnTo>
                <a:lnTo>
                  <a:pt x="1871435" y="2501899"/>
                </a:lnTo>
                <a:lnTo>
                  <a:pt x="1782727" y="2539999"/>
                </a:lnTo>
                <a:close/>
              </a:path>
              <a:path w="2621915" h="2616200">
                <a:moveTo>
                  <a:pt x="1660571" y="2578099"/>
                </a:moveTo>
                <a:lnTo>
                  <a:pt x="961302" y="2578099"/>
                </a:lnTo>
                <a:lnTo>
                  <a:pt x="869295" y="2539999"/>
                </a:lnTo>
                <a:lnTo>
                  <a:pt x="1752578" y="2539999"/>
                </a:lnTo>
                <a:lnTo>
                  <a:pt x="1660571" y="2578099"/>
                </a:lnTo>
                <a:close/>
              </a:path>
              <a:path w="2621915" h="2616200">
                <a:moveTo>
                  <a:pt x="1566687" y="2603499"/>
                </a:moveTo>
                <a:lnTo>
                  <a:pt x="1055185" y="2603499"/>
                </a:lnTo>
                <a:lnTo>
                  <a:pt x="992404" y="2578099"/>
                </a:lnTo>
                <a:lnTo>
                  <a:pt x="1629468" y="2578099"/>
                </a:lnTo>
                <a:lnTo>
                  <a:pt x="1566687" y="2603499"/>
                </a:lnTo>
                <a:close/>
              </a:path>
              <a:path w="2621915" h="2616200">
                <a:moveTo>
                  <a:pt x="1471419" y="2616199"/>
                </a:moveTo>
                <a:lnTo>
                  <a:pt x="1150455" y="2616199"/>
                </a:lnTo>
                <a:lnTo>
                  <a:pt x="1118582" y="2603499"/>
                </a:lnTo>
                <a:lnTo>
                  <a:pt x="1503291" y="2603499"/>
                </a:lnTo>
                <a:lnTo>
                  <a:pt x="1471419" y="2616199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58368" y="2024254"/>
            <a:ext cx="2621915" cy="2616200"/>
          </a:xfrm>
          <a:custGeom>
            <a:avLst/>
            <a:gdLst/>
            <a:ahLst/>
            <a:cxnLst/>
            <a:rect l="l" t="t" r="r" b="b"/>
            <a:pathLst>
              <a:path w="2621915" h="2616200">
                <a:moveTo>
                  <a:pt x="1439432" y="12699"/>
                </a:moveTo>
                <a:lnTo>
                  <a:pt x="1182443" y="12699"/>
                </a:lnTo>
                <a:lnTo>
                  <a:pt x="1214508" y="0"/>
                </a:lnTo>
                <a:lnTo>
                  <a:pt x="1407366" y="0"/>
                </a:lnTo>
                <a:lnTo>
                  <a:pt x="1439432" y="12699"/>
                </a:lnTo>
                <a:close/>
              </a:path>
              <a:path w="2621915" h="2616200">
                <a:moveTo>
                  <a:pt x="1535047" y="25399"/>
                </a:moveTo>
                <a:lnTo>
                  <a:pt x="1086825" y="25399"/>
                </a:lnTo>
                <a:lnTo>
                  <a:pt x="1118581" y="12699"/>
                </a:lnTo>
                <a:lnTo>
                  <a:pt x="1503291" y="12699"/>
                </a:lnTo>
                <a:lnTo>
                  <a:pt x="1535047" y="25399"/>
                </a:lnTo>
                <a:close/>
              </a:path>
              <a:path w="2621915" h="2616200">
                <a:moveTo>
                  <a:pt x="1598173" y="38099"/>
                </a:moveTo>
                <a:lnTo>
                  <a:pt x="1023698" y="38099"/>
                </a:lnTo>
                <a:lnTo>
                  <a:pt x="1055184" y="25399"/>
                </a:lnTo>
                <a:lnTo>
                  <a:pt x="1566686" y="25399"/>
                </a:lnTo>
                <a:lnTo>
                  <a:pt x="1598173" y="38099"/>
                </a:lnTo>
                <a:close/>
              </a:path>
              <a:path w="2621915" h="2616200">
                <a:moveTo>
                  <a:pt x="1660572" y="50799"/>
                </a:moveTo>
                <a:lnTo>
                  <a:pt x="961301" y="50799"/>
                </a:lnTo>
                <a:lnTo>
                  <a:pt x="992404" y="38099"/>
                </a:lnTo>
                <a:lnTo>
                  <a:pt x="1629469" y="38099"/>
                </a:lnTo>
                <a:lnTo>
                  <a:pt x="1660572" y="50799"/>
                </a:lnTo>
                <a:close/>
              </a:path>
              <a:path w="2621915" h="2616200">
                <a:moveTo>
                  <a:pt x="1782725" y="2539999"/>
                </a:moveTo>
                <a:lnTo>
                  <a:pt x="839145" y="2539999"/>
                </a:lnTo>
                <a:lnTo>
                  <a:pt x="750437" y="2501899"/>
                </a:lnTo>
                <a:lnTo>
                  <a:pt x="721532" y="2476499"/>
                </a:lnTo>
                <a:lnTo>
                  <a:pt x="636978" y="2438399"/>
                </a:lnTo>
                <a:lnTo>
                  <a:pt x="609594" y="2412999"/>
                </a:lnTo>
                <a:lnTo>
                  <a:pt x="556078" y="2387599"/>
                </a:lnTo>
                <a:lnTo>
                  <a:pt x="530010" y="2362199"/>
                </a:lnTo>
                <a:lnTo>
                  <a:pt x="504413" y="2349499"/>
                </a:lnTo>
                <a:lnTo>
                  <a:pt x="479285" y="2324099"/>
                </a:lnTo>
                <a:lnTo>
                  <a:pt x="454659" y="2298699"/>
                </a:lnTo>
                <a:lnTo>
                  <a:pt x="430563" y="2285999"/>
                </a:lnTo>
                <a:lnTo>
                  <a:pt x="406998" y="2260599"/>
                </a:lnTo>
                <a:lnTo>
                  <a:pt x="383963" y="2235199"/>
                </a:lnTo>
                <a:lnTo>
                  <a:pt x="361486" y="2209799"/>
                </a:lnTo>
                <a:lnTo>
                  <a:pt x="339594" y="2197099"/>
                </a:lnTo>
                <a:lnTo>
                  <a:pt x="297567" y="2146299"/>
                </a:lnTo>
                <a:lnTo>
                  <a:pt x="257979" y="2095499"/>
                </a:lnTo>
                <a:lnTo>
                  <a:pt x="220930" y="2044699"/>
                </a:lnTo>
                <a:lnTo>
                  <a:pt x="186506" y="1981199"/>
                </a:lnTo>
                <a:lnTo>
                  <a:pt x="170310" y="1955799"/>
                </a:lnTo>
                <a:lnTo>
                  <a:pt x="154792" y="1930399"/>
                </a:lnTo>
                <a:lnTo>
                  <a:pt x="139969" y="1904999"/>
                </a:lnTo>
                <a:lnTo>
                  <a:pt x="125861" y="1866899"/>
                </a:lnTo>
                <a:lnTo>
                  <a:pt x="112467" y="1841499"/>
                </a:lnTo>
                <a:lnTo>
                  <a:pt x="99787" y="1816099"/>
                </a:lnTo>
                <a:lnTo>
                  <a:pt x="87836" y="1777999"/>
                </a:lnTo>
                <a:lnTo>
                  <a:pt x="76629" y="1752599"/>
                </a:lnTo>
                <a:lnTo>
                  <a:pt x="66166" y="1727199"/>
                </a:lnTo>
                <a:lnTo>
                  <a:pt x="56446" y="1689099"/>
                </a:lnTo>
                <a:lnTo>
                  <a:pt x="47482" y="1663699"/>
                </a:lnTo>
                <a:lnTo>
                  <a:pt x="39284" y="1625599"/>
                </a:lnTo>
                <a:lnTo>
                  <a:pt x="31852" y="1600199"/>
                </a:lnTo>
                <a:lnTo>
                  <a:pt x="25186" y="1562099"/>
                </a:lnTo>
                <a:lnTo>
                  <a:pt x="19296" y="1536699"/>
                </a:lnTo>
                <a:lnTo>
                  <a:pt x="14186" y="1498599"/>
                </a:lnTo>
                <a:lnTo>
                  <a:pt x="9858" y="1473199"/>
                </a:lnTo>
                <a:lnTo>
                  <a:pt x="6311" y="1435099"/>
                </a:lnTo>
                <a:lnTo>
                  <a:pt x="3549" y="1409699"/>
                </a:lnTo>
                <a:lnTo>
                  <a:pt x="1576" y="1371599"/>
                </a:lnTo>
                <a:lnTo>
                  <a:pt x="392" y="1346199"/>
                </a:lnTo>
                <a:lnTo>
                  <a:pt x="0" y="1308099"/>
                </a:lnTo>
                <a:lnTo>
                  <a:pt x="392" y="1282699"/>
                </a:lnTo>
                <a:lnTo>
                  <a:pt x="1576" y="1244599"/>
                </a:lnTo>
                <a:lnTo>
                  <a:pt x="3549" y="1219199"/>
                </a:lnTo>
                <a:lnTo>
                  <a:pt x="6310" y="1181099"/>
                </a:lnTo>
                <a:lnTo>
                  <a:pt x="9857" y="1155699"/>
                </a:lnTo>
                <a:lnTo>
                  <a:pt x="14186" y="1117599"/>
                </a:lnTo>
                <a:lnTo>
                  <a:pt x="19296" y="1092199"/>
                </a:lnTo>
                <a:lnTo>
                  <a:pt x="25186" y="1054099"/>
                </a:lnTo>
                <a:lnTo>
                  <a:pt x="31852" y="1028699"/>
                </a:lnTo>
                <a:lnTo>
                  <a:pt x="39284" y="990599"/>
                </a:lnTo>
                <a:lnTo>
                  <a:pt x="47482" y="965199"/>
                </a:lnTo>
                <a:lnTo>
                  <a:pt x="56447" y="927099"/>
                </a:lnTo>
                <a:lnTo>
                  <a:pt x="66166" y="901699"/>
                </a:lnTo>
                <a:lnTo>
                  <a:pt x="76629" y="876299"/>
                </a:lnTo>
                <a:lnTo>
                  <a:pt x="87836" y="838199"/>
                </a:lnTo>
                <a:lnTo>
                  <a:pt x="99787" y="812799"/>
                </a:lnTo>
                <a:lnTo>
                  <a:pt x="112467" y="774699"/>
                </a:lnTo>
                <a:lnTo>
                  <a:pt x="125861" y="749299"/>
                </a:lnTo>
                <a:lnTo>
                  <a:pt x="139969" y="723899"/>
                </a:lnTo>
                <a:lnTo>
                  <a:pt x="154791" y="698499"/>
                </a:lnTo>
                <a:lnTo>
                  <a:pt x="170309" y="660399"/>
                </a:lnTo>
                <a:lnTo>
                  <a:pt x="203378" y="609599"/>
                </a:lnTo>
                <a:lnTo>
                  <a:pt x="239137" y="558799"/>
                </a:lnTo>
                <a:lnTo>
                  <a:pt x="277455" y="507999"/>
                </a:lnTo>
                <a:lnTo>
                  <a:pt x="318287" y="457199"/>
                </a:lnTo>
                <a:lnTo>
                  <a:pt x="361486" y="406399"/>
                </a:lnTo>
                <a:lnTo>
                  <a:pt x="406998" y="368299"/>
                </a:lnTo>
                <a:lnTo>
                  <a:pt x="430563" y="342899"/>
                </a:lnTo>
                <a:lnTo>
                  <a:pt x="454659" y="317499"/>
                </a:lnTo>
                <a:lnTo>
                  <a:pt x="479286" y="292099"/>
                </a:lnTo>
                <a:lnTo>
                  <a:pt x="504413" y="279399"/>
                </a:lnTo>
                <a:lnTo>
                  <a:pt x="530010" y="253999"/>
                </a:lnTo>
                <a:lnTo>
                  <a:pt x="556078" y="241299"/>
                </a:lnTo>
                <a:lnTo>
                  <a:pt x="582617" y="215899"/>
                </a:lnTo>
                <a:lnTo>
                  <a:pt x="636978" y="190499"/>
                </a:lnTo>
                <a:lnTo>
                  <a:pt x="664768" y="165099"/>
                </a:lnTo>
                <a:lnTo>
                  <a:pt x="750437" y="126999"/>
                </a:lnTo>
                <a:lnTo>
                  <a:pt x="899709" y="63499"/>
                </a:lnTo>
                <a:lnTo>
                  <a:pt x="930391" y="50799"/>
                </a:lnTo>
                <a:lnTo>
                  <a:pt x="1691483" y="50799"/>
                </a:lnTo>
                <a:lnTo>
                  <a:pt x="1722164" y="63499"/>
                </a:lnTo>
                <a:lnTo>
                  <a:pt x="1871434" y="126999"/>
                </a:lnTo>
                <a:lnTo>
                  <a:pt x="1957105" y="165099"/>
                </a:lnTo>
                <a:lnTo>
                  <a:pt x="1984895" y="190499"/>
                </a:lnTo>
                <a:lnTo>
                  <a:pt x="2039254" y="215899"/>
                </a:lnTo>
                <a:lnTo>
                  <a:pt x="2065793" y="241299"/>
                </a:lnTo>
                <a:lnTo>
                  <a:pt x="2091861" y="253999"/>
                </a:lnTo>
                <a:lnTo>
                  <a:pt x="2117459" y="279399"/>
                </a:lnTo>
                <a:lnTo>
                  <a:pt x="2142586" y="292099"/>
                </a:lnTo>
                <a:lnTo>
                  <a:pt x="2167213" y="317499"/>
                </a:lnTo>
                <a:lnTo>
                  <a:pt x="2191308" y="342899"/>
                </a:lnTo>
                <a:lnTo>
                  <a:pt x="2214874" y="368299"/>
                </a:lnTo>
                <a:lnTo>
                  <a:pt x="2237908" y="380999"/>
                </a:lnTo>
                <a:lnTo>
                  <a:pt x="2282277" y="431799"/>
                </a:lnTo>
                <a:lnTo>
                  <a:pt x="2324305" y="482599"/>
                </a:lnTo>
                <a:lnTo>
                  <a:pt x="2363892" y="533399"/>
                </a:lnTo>
                <a:lnTo>
                  <a:pt x="2400941" y="584199"/>
                </a:lnTo>
                <a:lnTo>
                  <a:pt x="2435366" y="634999"/>
                </a:lnTo>
                <a:lnTo>
                  <a:pt x="2467080" y="698499"/>
                </a:lnTo>
                <a:lnTo>
                  <a:pt x="2481902" y="723899"/>
                </a:lnTo>
                <a:lnTo>
                  <a:pt x="2496011" y="749299"/>
                </a:lnTo>
                <a:lnTo>
                  <a:pt x="2509405" y="774699"/>
                </a:lnTo>
                <a:lnTo>
                  <a:pt x="2522084" y="812799"/>
                </a:lnTo>
                <a:lnTo>
                  <a:pt x="2534036" y="838199"/>
                </a:lnTo>
                <a:lnTo>
                  <a:pt x="2545243" y="876299"/>
                </a:lnTo>
                <a:lnTo>
                  <a:pt x="2555706" y="901699"/>
                </a:lnTo>
                <a:lnTo>
                  <a:pt x="2565425" y="927099"/>
                </a:lnTo>
                <a:lnTo>
                  <a:pt x="2574390" y="965199"/>
                </a:lnTo>
                <a:lnTo>
                  <a:pt x="2582588" y="990599"/>
                </a:lnTo>
                <a:lnTo>
                  <a:pt x="2590020" y="1028699"/>
                </a:lnTo>
                <a:lnTo>
                  <a:pt x="2596684" y="1054099"/>
                </a:lnTo>
                <a:lnTo>
                  <a:pt x="2602576" y="1092199"/>
                </a:lnTo>
                <a:lnTo>
                  <a:pt x="2607687" y="1117599"/>
                </a:lnTo>
                <a:lnTo>
                  <a:pt x="2612015" y="1155699"/>
                </a:lnTo>
                <a:lnTo>
                  <a:pt x="2615563" y="1181099"/>
                </a:lnTo>
                <a:lnTo>
                  <a:pt x="2618324" y="1219199"/>
                </a:lnTo>
                <a:lnTo>
                  <a:pt x="2620296" y="1244599"/>
                </a:lnTo>
                <a:lnTo>
                  <a:pt x="2621480" y="1282699"/>
                </a:lnTo>
                <a:lnTo>
                  <a:pt x="2621874" y="1308166"/>
                </a:lnTo>
                <a:lnTo>
                  <a:pt x="2621480" y="1346199"/>
                </a:lnTo>
                <a:lnTo>
                  <a:pt x="2620296" y="1371599"/>
                </a:lnTo>
                <a:lnTo>
                  <a:pt x="2618324" y="1409699"/>
                </a:lnTo>
                <a:lnTo>
                  <a:pt x="2615563" y="1435099"/>
                </a:lnTo>
                <a:lnTo>
                  <a:pt x="2612015" y="1473199"/>
                </a:lnTo>
                <a:lnTo>
                  <a:pt x="2607687" y="1498599"/>
                </a:lnTo>
                <a:lnTo>
                  <a:pt x="2602576" y="1536699"/>
                </a:lnTo>
                <a:lnTo>
                  <a:pt x="2596684" y="1562099"/>
                </a:lnTo>
                <a:lnTo>
                  <a:pt x="2590019" y="1600199"/>
                </a:lnTo>
                <a:lnTo>
                  <a:pt x="2582588" y="1625599"/>
                </a:lnTo>
                <a:lnTo>
                  <a:pt x="2574389" y="1663699"/>
                </a:lnTo>
                <a:lnTo>
                  <a:pt x="2565424" y="1689099"/>
                </a:lnTo>
                <a:lnTo>
                  <a:pt x="2555706" y="1727199"/>
                </a:lnTo>
                <a:lnTo>
                  <a:pt x="2545243" y="1752599"/>
                </a:lnTo>
                <a:lnTo>
                  <a:pt x="2534036" y="1777999"/>
                </a:lnTo>
                <a:lnTo>
                  <a:pt x="2522084" y="1816099"/>
                </a:lnTo>
                <a:lnTo>
                  <a:pt x="2509405" y="1841499"/>
                </a:lnTo>
                <a:lnTo>
                  <a:pt x="2496011" y="1866899"/>
                </a:lnTo>
                <a:lnTo>
                  <a:pt x="2481902" y="1904999"/>
                </a:lnTo>
                <a:lnTo>
                  <a:pt x="2467080" y="1930399"/>
                </a:lnTo>
                <a:lnTo>
                  <a:pt x="2451562" y="1955799"/>
                </a:lnTo>
                <a:lnTo>
                  <a:pt x="2435366" y="1981199"/>
                </a:lnTo>
                <a:lnTo>
                  <a:pt x="2418492" y="2019299"/>
                </a:lnTo>
                <a:lnTo>
                  <a:pt x="2382734" y="2070099"/>
                </a:lnTo>
                <a:lnTo>
                  <a:pt x="2344415" y="2120899"/>
                </a:lnTo>
                <a:lnTo>
                  <a:pt x="2303584" y="2171699"/>
                </a:lnTo>
                <a:lnTo>
                  <a:pt x="2260385" y="2209799"/>
                </a:lnTo>
                <a:lnTo>
                  <a:pt x="2237908" y="2235199"/>
                </a:lnTo>
                <a:lnTo>
                  <a:pt x="2214874" y="2260599"/>
                </a:lnTo>
                <a:lnTo>
                  <a:pt x="2191308" y="2285999"/>
                </a:lnTo>
                <a:lnTo>
                  <a:pt x="2167213" y="2298699"/>
                </a:lnTo>
                <a:lnTo>
                  <a:pt x="2142586" y="2324099"/>
                </a:lnTo>
                <a:lnTo>
                  <a:pt x="2117459" y="2349499"/>
                </a:lnTo>
                <a:lnTo>
                  <a:pt x="2091861" y="2362199"/>
                </a:lnTo>
                <a:lnTo>
                  <a:pt x="2065792" y="2387599"/>
                </a:lnTo>
                <a:lnTo>
                  <a:pt x="2012276" y="2412999"/>
                </a:lnTo>
                <a:lnTo>
                  <a:pt x="1984893" y="2438399"/>
                </a:lnTo>
                <a:lnTo>
                  <a:pt x="1900340" y="2476499"/>
                </a:lnTo>
                <a:lnTo>
                  <a:pt x="1871434" y="2501899"/>
                </a:lnTo>
                <a:lnTo>
                  <a:pt x="1782725" y="2539999"/>
                </a:lnTo>
                <a:close/>
              </a:path>
              <a:path w="2621915" h="2616200">
                <a:moveTo>
                  <a:pt x="1660571" y="2578099"/>
                </a:moveTo>
                <a:lnTo>
                  <a:pt x="961302" y="2578099"/>
                </a:lnTo>
                <a:lnTo>
                  <a:pt x="869294" y="2539999"/>
                </a:lnTo>
                <a:lnTo>
                  <a:pt x="1752576" y="2539999"/>
                </a:lnTo>
                <a:lnTo>
                  <a:pt x="1660571" y="2578099"/>
                </a:lnTo>
                <a:close/>
              </a:path>
              <a:path w="2621915" h="2616200">
                <a:moveTo>
                  <a:pt x="1566686" y="2603499"/>
                </a:moveTo>
                <a:lnTo>
                  <a:pt x="1055184" y="2603499"/>
                </a:lnTo>
                <a:lnTo>
                  <a:pt x="992404" y="2578099"/>
                </a:lnTo>
                <a:lnTo>
                  <a:pt x="1629468" y="2578099"/>
                </a:lnTo>
                <a:lnTo>
                  <a:pt x="1566686" y="2603499"/>
                </a:lnTo>
                <a:close/>
              </a:path>
              <a:path w="2621915" h="2616200">
                <a:moveTo>
                  <a:pt x="1471419" y="2616199"/>
                </a:moveTo>
                <a:lnTo>
                  <a:pt x="1150454" y="2616199"/>
                </a:lnTo>
                <a:lnTo>
                  <a:pt x="1118581" y="2603499"/>
                </a:lnTo>
                <a:lnTo>
                  <a:pt x="1503291" y="2603499"/>
                </a:lnTo>
                <a:lnTo>
                  <a:pt x="1471419" y="2616199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160" y="9271000"/>
            <a:ext cx="2276474" cy="67627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261591" y="8364777"/>
            <a:ext cx="2209165" cy="583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9109" marR="5080" indent="-487045">
              <a:lnSpc>
                <a:spcPct val="126899"/>
              </a:lnSpc>
              <a:spcBef>
                <a:spcPts val="95"/>
              </a:spcBef>
            </a:pPr>
            <a:r>
              <a:rPr lang="en-US" sz="1550" b="1" spc="-45">
                <a:solidFill>
                  <a:srgbClr val="FFFFFF"/>
                </a:solidFill>
                <a:latin typeface="Tahoma"/>
                <a:cs typeface="Tahoma"/>
              </a:rPr>
              <a:t>B.M.W.S.WIJESEKARA</a:t>
            </a:r>
            <a:r>
              <a:rPr sz="1550" b="1" spc="60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sz="1550" b="1" spc="-170">
                <a:solidFill>
                  <a:srgbClr val="FFFFFF"/>
                </a:solidFill>
                <a:latin typeface="Tahoma"/>
                <a:cs typeface="Tahoma"/>
              </a:rPr>
              <a:t>IT19</a:t>
            </a:r>
            <a:r>
              <a:rPr lang="en-US" sz="1550" b="1" spc="-170">
                <a:solidFill>
                  <a:srgbClr val="FFFFFF"/>
                </a:solidFill>
                <a:latin typeface="Tahoma"/>
                <a:cs typeface="Tahoma"/>
              </a:rPr>
              <a:t>958248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35625" y="8350389"/>
            <a:ext cx="2209165" cy="5958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2275" marR="5080" indent="-410209" algn="ctr">
              <a:lnSpc>
                <a:spcPct val="126899"/>
              </a:lnSpc>
              <a:spcBef>
                <a:spcPts val="95"/>
              </a:spcBef>
            </a:pPr>
            <a:r>
              <a:rPr lang="en-US" sz="1550" b="1" spc="-20">
                <a:solidFill>
                  <a:srgbClr val="FFFFFF"/>
                </a:solidFill>
                <a:latin typeface="Tahoma"/>
                <a:cs typeface="Tahoma"/>
              </a:rPr>
              <a:t>A.M.S.C.ANANDA</a:t>
            </a:r>
            <a:endParaRPr lang="en-US" sz="1550" b="1" spc="-70">
              <a:solidFill>
                <a:srgbClr val="FFFFFF"/>
              </a:solidFill>
              <a:latin typeface="Tahoma"/>
              <a:cs typeface="Tahoma"/>
            </a:endParaRPr>
          </a:p>
          <a:p>
            <a:pPr marL="422275" marR="5080" indent="-410209" algn="ctr">
              <a:lnSpc>
                <a:spcPct val="126899"/>
              </a:lnSpc>
              <a:spcBef>
                <a:spcPts val="95"/>
              </a:spcBef>
            </a:pPr>
            <a:r>
              <a:rPr lang="en-US" sz="1550" b="1" spc="-75">
                <a:solidFill>
                  <a:srgbClr val="FFFFFF"/>
                </a:solidFill>
                <a:latin typeface="Tahoma"/>
                <a:cs typeface="Tahoma"/>
              </a:rPr>
              <a:t>IT19958484</a:t>
            </a:r>
            <a:endParaRPr lang="en-US" sz="1550">
              <a:latin typeface="Tahoma"/>
              <a:cs typeface="Tahom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6053827" y="285662"/>
            <a:ext cx="62712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>
                <a:solidFill>
                  <a:srgbClr val="FFFFFF"/>
                </a:solidFill>
              </a:rPr>
              <a:t>M</a:t>
            </a:r>
            <a:r>
              <a:rPr spc="-35">
                <a:solidFill>
                  <a:srgbClr val="FFFFFF"/>
                </a:solidFill>
              </a:rPr>
              <a:t>ee</a:t>
            </a:r>
            <a:r>
              <a:rPr spc="155">
                <a:solidFill>
                  <a:srgbClr val="FFFFFF"/>
                </a:solidFill>
              </a:rPr>
              <a:t>t</a:t>
            </a:r>
            <a:r>
              <a:rPr spc="-665">
                <a:solidFill>
                  <a:srgbClr val="FFFFFF"/>
                </a:solidFill>
              </a:rPr>
              <a:t> </a:t>
            </a:r>
            <a:r>
              <a:rPr spc="-114">
                <a:solidFill>
                  <a:srgbClr val="FFFFFF"/>
                </a:solidFill>
              </a:rPr>
              <a:t>O</a:t>
            </a:r>
            <a:r>
              <a:rPr spc="-240">
                <a:solidFill>
                  <a:srgbClr val="FFFFFF"/>
                </a:solidFill>
              </a:rPr>
              <a:t>u</a:t>
            </a:r>
            <a:r>
              <a:rPr spc="-130">
                <a:solidFill>
                  <a:srgbClr val="FFFFFF"/>
                </a:solidFill>
              </a:rPr>
              <a:t>r</a:t>
            </a:r>
            <a:r>
              <a:rPr spc="-665">
                <a:solidFill>
                  <a:srgbClr val="FFFFFF"/>
                </a:solidFill>
              </a:rPr>
              <a:t> </a:t>
            </a:r>
            <a:r>
              <a:rPr spc="5">
                <a:solidFill>
                  <a:srgbClr val="FFFFFF"/>
                </a:solidFill>
              </a:rPr>
              <a:t>T</a:t>
            </a:r>
            <a:r>
              <a:rPr spc="-35">
                <a:solidFill>
                  <a:srgbClr val="FFFFFF"/>
                </a:solidFill>
              </a:rPr>
              <a:t>e</a:t>
            </a:r>
            <a:r>
              <a:rPr spc="-145">
                <a:solidFill>
                  <a:srgbClr val="FFFFFF"/>
                </a:solidFill>
              </a:rPr>
              <a:t>a</a:t>
            </a:r>
            <a:r>
              <a:rPr spc="-229">
                <a:solidFill>
                  <a:srgbClr val="FFFFFF"/>
                </a:solidFill>
              </a:rPr>
              <a:t>m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75943" y="8364777"/>
            <a:ext cx="1957705" cy="59586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422275" marR="5080" indent="-409575">
              <a:lnSpc>
                <a:spcPct val="126899"/>
              </a:lnSpc>
              <a:spcBef>
                <a:spcPts val="95"/>
              </a:spcBef>
            </a:pPr>
            <a:r>
              <a:rPr lang="en-US" sz="1550" b="1" spc="-40">
                <a:solidFill>
                  <a:srgbClr val="FFFFFF"/>
                </a:solidFill>
                <a:latin typeface="Tahoma"/>
                <a:cs typeface="Tahoma"/>
              </a:rPr>
              <a:t>Madushan </a:t>
            </a:r>
            <a:r>
              <a:rPr sz="1550" b="1" spc="-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lang="en-US" sz="1550" b="1" spc="-40">
                <a:solidFill>
                  <a:srgbClr val="FFFFFF"/>
                </a:solidFill>
                <a:latin typeface="Tahoma"/>
                <a:cs typeface="Tahoma"/>
              </a:rPr>
              <a:t>.A.C</a:t>
            </a:r>
            <a:endParaRPr lang="en-US" spc="-40">
              <a:solidFill>
                <a:srgbClr val="000000"/>
              </a:solidFill>
              <a:latin typeface="Calibri"/>
              <a:cs typeface="Calibri"/>
            </a:endParaRPr>
          </a:p>
          <a:p>
            <a:pPr marL="422275" marR="5080" indent="-409575">
              <a:lnSpc>
                <a:spcPct val="126899"/>
              </a:lnSpc>
              <a:spcBef>
                <a:spcPts val="95"/>
              </a:spcBef>
            </a:pPr>
            <a:r>
              <a:rPr lang="en-US" sz="1550" b="1" spc="-4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IT19960128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967499" y="4652063"/>
            <a:ext cx="2811145" cy="683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3110" marR="5080" indent="-741045" algn="ctr">
              <a:lnSpc>
                <a:spcPct val="126899"/>
              </a:lnSpc>
              <a:spcBef>
                <a:spcPts val="95"/>
              </a:spcBef>
            </a:pPr>
            <a:r>
              <a:rPr lang="en-US" sz="2000" b="1">
                <a:solidFill>
                  <a:schemeClr val="bg1"/>
                </a:solidFill>
              </a:rPr>
              <a:t>Mr. Kanishka </a:t>
            </a:r>
            <a:r>
              <a:rPr lang="en-US" sz="2000" b="1" err="1">
                <a:solidFill>
                  <a:schemeClr val="bg1"/>
                </a:solidFill>
              </a:rPr>
              <a:t>Yapa</a:t>
            </a:r>
            <a:endParaRPr lang="en-US" sz="2000" b="1">
              <a:solidFill>
                <a:schemeClr val="bg1"/>
              </a:solidFill>
            </a:endParaRPr>
          </a:p>
          <a:p>
            <a:pPr marL="753110" marR="5080" indent="-741045" algn="ctr">
              <a:lnSpc>
                <a:spcPct val="126899"/>
              </a:lnSpc>
              <a:spcBef>
                <a:spcPts val="95"/>
              </a:spcBef>
            </a:pPr>
            <a:r>
              <a:rPr sz="1550" b="1" spc="35">
                <a:solidFill>
                  <a:srgbClr val="FFFFFF"/>
                </a:solidFill>
                <a:latin typeface="Tahoma"/>
                <a:cs typeface="Tahoma"/>
              </a:rPr>
              <a:t>Supervisor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773147" y="4637842"/>
            <a:ext cx="3103880" cy="687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9465" marR="5080" indent="-787400" algn="ctr">
              <a:lnSpc>
                <a:spcPct val="125899"/>
              </a:lnSpc>
              <a:spcBef>
                <a:spcPts val="95"/>
              </a:spcBef>
            </a:pPr>
            <a:r>
              <a:rPr sz="1600" b="1" spc="50" err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600" b="1" spc="70" err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45" err="1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lang="en-US" sz="1600" b="1" spc="-45" err="1">
                <a:solidFill>
                  <a:srgbClr val="FFFFFF"/>
                </a:solidFill>
                <a:latin typeface="Tahoma"/>
                <a:cs typeface="Tahoma"/>
              </a:rPr>
              <a:t>Pipuni</a:t>
            </a:r>
            <a:r>
              <a:rPr lang="en-US" sz="1600" b="1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600" b="1" spc="-45" err="1">
                <a:solidFill>
                  <a:srgbClr val="FFFFFF"/>
                </a:solidFill>
                <a:latin typeface="Tahoma"/>
                <a:cs typeface="Tahoma"/>
              </a:rPr>
              <a:t>Wijesiri</a:t>
            </a:r>
            <a:r>
              <a:rPr lang="en-US" sz="2000" err="1">
                <a:highlight>
                  <a:srgbClr val="C0C0C0"/>
                </a:highlight>
              </a:rPr>
              <a:t>i</a:t>
            </a:r>
            <a:endParaRPr lang="en-US" sz="2000">
              <a:highlight>
                <a:srgbClr val="C0C0C0"/>
              </a:highlight>
            </a:endParaRPr>
          </a:p>
          <a:p>
            <a:pPr marL="799465" marR="5080" indent="-787400" algn="ctr">
              <a:lnSpc>
                <a:spcPct val="125899"/>
              </a:lnSpc>
              <a:spcBef>
                <a:spcPts val="95"/>
              </a:spcBef>
            </a:pPr>
            <a:r>
              <a:rPr lang="en-US" sz="1600" b="1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60">
                <a:solidFill>
                  <a:srgbClr val="FFFFFF"/>
                </a:solidFill>
                <a:latin typeface="Tahoma"/>
                <a:cs typeface="Tahoma"/>
              </a:rPr>
              <a:t>Co-Supervisor</a:t>
            </a:r>
            <a:endParaRPr lang="en-US" sz="16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100917" y="9594474"/>
            <a:ext cx="3806083" cy="4078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7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550" spc="-9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50" spc="7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50" spc="-145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sz="2550" spc="16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50" spc="24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550" spc="-2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5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-11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50" spc="12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550" spc="-26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255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-140">
                <a:solidFill>
                  <a:srgbClr val="FFFFFF"/>
                </a:solidFill>
                <a:latin typeface="Lucida Sans Unicode"/>
                <a:cs typeface="Lucida Sans Unicode"/>
              </a:rPr>
              <a:t>22</a:t>
            </a:r>
            <a:r>
              <a:rPr sz="2550" spc="605">
                <a:solidFill>
                  <a:srgbClr val="FFFFFF"/>
                </a:solidFill>
                <a:latin typeface="Lucida Sans Unicode"/>
                <a:cs typeface="Lucida Sans Unicode"/>
              </a:rPr>
              <a:t>_</a:t>
            </a:r>
            <a:r>
              <a:rPr sz="2550" spc="-14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2550" spc="-105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r>
              <a:rPr sz="2550" spc="-65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lang="en-US" sz="2550" spc="565">
                <a:solidFill>
                  <a:srgbClr val="FFFFFF"/>
                </a:solidFill>
                <a:latin typeface="Lucida Sans Unicode"/>
                <a:cs typeface="Lucida Sans Unicode"/>
              </a:rPr>
              <a:t>J35</a:t>
            </a:r>
            <a:endParaRPr sz="255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770746" y="8367317"/>
            <a:ext cx="2159635" cy="57894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559435" marR="30480" indent="-521970">
              <a:lnSpc>
                <a:spcPct val="125899"/>
              </a:lnSpc>
              <a:spcBef>
                <a:spcPts val="95"/>
              </a:spcBef>
            </a:pPr>
            <a:r>
              <a:rPr lang="en-US" sz="1550" b="1" spc="-125">
                <a:solidFill>
                  <a:srgbClr val="FFFFFF"/>
                </a:solidFill>
                <a:latin typeface="Tahoma"/>
                <a:cs typeface="Tahoma"/>
              </a:rPr>
              <a:t> </a:t>
            </a:r>
            <a:r>
              <a:rPr lang="en-US" sz="1550" b="1" spc="55" err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lang="en-US" sz="1550" b="1" spc="-50" err="1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lang="en-US" sz="1550" b="1" spc="60" err="1">
                <a:solidFill>
                  <a:srgbClr val="FFFFFF"/>
                </a:solidFill>
                <a:latin typeface="Tahoma"/>
                <a:cs typeface="Tahoma"/>
              </a:rPr>
              <a:t>A.L.H.P.K.Perera</a:t>
            </a:r>
            <a:r>
              <a:rPr lang="en-US" sz="1550" b="1" spc="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550" b="1" spc="-225">
                <a:solidFill>
                  <a:srgbClr val="FFFFFF"/>
                </a:solidFill>
                <a:latin typeface="Tahoma"/>
                <a:cs typeface="Tahoma"/>
              </a:rPr>
              <a:t>IT19953434</a:t>
            </a:r>
            <a:endParaRPr lang="en-US" sz="2300" b="1" spc="-337" baseline="5376">
              <a:solidFill>
                <a:srgbClr val="FFFFFF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37" name="object 7" descr="A picture containing person, person, outdoor, posing&#10;&#10;Description automatically generated">
            <a:extLst>
              <a:ext uri="{FF2B5EF4-FFF2-40B4-BE49-F238E27FC236}">
                <a16:creationId xmlns:a16="http://schemas.microsoft.com/office/drawing/2014/main" id="{2615708E-F4D0-4DAE-A5DF-D1660F5D1B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15099" y="5765800"/>
            <a:ext cx="2276474" cy="23466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C32A0C2-5FDC-4EC5-B71E-D727BE6C4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760616"/>
            <a:ext cx="2460460" cy="24549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1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83605FE-A824-470A-B46C-495CAE1CC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617" y="5760616"/>
            <a:ext cx="2389183" cy="23806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67511D-0730-42D0-9FAF-D898D585C7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5765800"/>
            <a:ext cx="2390589" cy="23466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FD9883D-C5CB-4CB5-A731-445ACE0A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944" y="2205917"/>
            <a:ext cx="2360256" cy="22644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563CD5C-6388-4C2B-BAE6-ECE17989A1B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59165"/>
            <a:ext cx="1584269" cy="7462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F30529-D5F4-441B-99A9-5915E9B2C9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184400"/>
            <a:ext cx="2340608" cy="23471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7343" y="186634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4" h="1193165">
                <a:moveTo>
                  <a:pt x="596492" y="1192982"/>
                </a:moveTo>
                <a:lnTo>
                  <a:pt x="547569" y="1191005"/>
                </a:lnTo>
                <a:lnTo>
                  <a:pt x="499737" y="1185175"/>
                </a:lnTo>
                <a:lnTo>
                  <a:pt x="453147" y="1175646"/>
                </a:lnTo>
                <a:lnTo>
                  <a:pt x="407953" y="1162573"/>
                </a:lnTo>
                <a:lnTo>
                  <a:pt x="364309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7" y="910697"/>
                </a:lnTo>
                <a:lnTo>
                  <a:pt x="66579" y="870613"/>
                </a:lnTo>
                <a:lnTo>
                  <a:pt x="46875" y="828672"/>
                </a:lnTo>
                <a:lnTo>
                  <a:pt x="30409" y="785028"/>
                </a:lnTo>
                <a:lnTo>
                  <a:pt x="17335" y="739834"/>
                </a:lnTo>
                <a:lnTo>
                  <a:pt x="7806" y="693244"/>
                </a:lnTo>
                <a:lnTo>
                  <a:pt x="1977" y="645412"/>
                </a:lnTo>
                <a:lnTo>
                  <a:pt x="0" y="596493"/>
                </a:lnTo>
                <a:lnTo>
                  <a:pt x="1977" y="547569"/>
                </a:lnTo>
                <a:lnTo>
                  <a:pt x="7806" y="499736"/>
                </a:lnTo>
                <a:lnTo>
                  <a:pt x="17335" y="453147"/>
                </a:lnTo>
                <a:lnTo>
                  <a:pt x="30409" y="407953"/>
                </a:lnTo>
                <a:lnTo>
                  <a:pt x="46875" y="364309"/>
                </a:lnTo>
                <a:lnTo>
                  <a:pt x="66579" y="322368"/>
                </a:lnTo>
                <a:lnTo>
                  <a:pt x="89367" y="282284"/>
                </a:lnTo>
                <a:lnTo>
                  <a:pt x="115088" y="244210"/>
                </a:lnTo>
                <a:lnTo>
                  <a:pt x="143586" y="208300"/>
                </a:lnTo>
                <a:lnTo>
                  <a:pt x="174708" y="174707"/>
                </a:lnTo>
                <a:lnTo>
                  <a:pt x="208301" y="143585"/>
                </a:lnTo>
                <a:lnTo>
                  <a:pt x="244211" y="115087"/>
                </a:lnTo>
                <a:lnTo>
                  <a:pt x="282285" y="89367"/>
                </a:lnTo>
                <a:lnTo>
                  <a:pt x="322369" y="66578"/>
                </a:lnTo>
                <a:lnTo>
                  <a:pt x="364309" y="46874"/>
                </a:lnTo>
                <a:lnTo>
                  <a:pt x="407953" y="30408"/>
                </a:lnTo>
                <a:lnTo>
                  <a:pt x="453147" y="17334"/>
                </a:lnTo>
                <a:lnTo>
                  <a:pt x="499737" y="7806"/>
                </a:lnTo>
                <a:lnTo>
                  <a:pt x="547569" y="1976"/>
                </a:lnTo>
                <a:lnTo>
                  <a:pt x="596475" y="0"/>
                </a:lnTo>
                <a:lnTo>
                  <a:pt x="645412" y="1976"/>
                </a:lnTo>
                <a:lnTo>
                  <a:pt x="693245" y="7806"/>
                </a:lnTo>
                <a:lnTo>
                  <a:pt x="739835" y="17334"/>
                </a:lnTo>
                <a:lnTo>
                  <a:pt x="785028" y="30408"/>
                </a:lnTo>
                <a:lnTo>
                  <a:pt x="828672" y="46874"/>
                </a:lnTo>
                <a:lnTo>
                  <a:pt x="870613" y="66578"/>
                </a:lnTo>
                <a:lnTo>
                  <a:pt x="910697" y="89367"/>
                </a:lnTo>
                <a:lnTo>
                  <a:pt x="948771" y="115087"/>
                </a:lnTo>
                <a:lnTo>
                  <a:pt x="984681" y="143585"/>
                </a:lnTo>
                <a:lnTo>
                  <a:pt x="1018274" y="174707"/>
                </a:lnTo>
                <a:lnTo>
                  <a:pt x="1049396" y="208300"/>
                </a:lnTo>
                <a:lnTo>
                  <a:pt x="1077894" y="244210"/>
                </a:lnTo>
                <a:lnTo>
                  <a:pt x="1103614" y="282284"/>
                </a:lnTo>
                <a:lnTo>
                  <a:pt x="1126403" y="322368"/>
                </a:lnTo>
                <a:lnTo>
                  <a:pt x="1146107" y="364309"/>
                </a:lnTo>
                <a:lnTo>
                  <a:pt x="1162573" y="407953"/>
                </a:lnTo>
                <a:lnTo>
                  <a:pt x="1175647" y="453147"/>
                </a:lnTo>
                <a:lnTo>
                  <a:pt x="1185175" y="499736"/>
                </a:lnTo>
                <a:lnTo>
                  <a:pt x="1191005" y="547569"/>
                </a:lnTo>
                <a:lnTo>
                  <a:pt x="1192982" y="596487"/>
                </a:lnTo>
                <a:lnTo>
                  <a:pt x="1191005" y="645412"/>
                </a:lnTo>
                <a:lnTo>
                  <a:pt x="1185175" y="693244"/>
                </a:lnTo>
                <a:lnTo>
                  <a:pt x="1175647" y="739834"/>
                </a:lnTo>
                <a:lnTo>
                  <a:pt x="1162573" y="785028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5" y="1175646"/>
                </a:lnTo>
                <a:lnTo>
                  <a:pt x="693245" y="1185175"/>
                </a:lnTo>
                <a:lnTo>
                  <a:pt x="645412" y="1191005"/>
                </a:lnTo>
                <a:lnTo>
                  <a:pt x="596492" y="1192982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6"/>
            <a:ext cx="3676649" cy="800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709748" y="2311615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5" h="790575">
                <a:moveTo>
                  <a:pt x="750874" y="413245"/>
                </a:moveTo>
                <a:lnTo>
                  <a:pt x="743458" y="338188"/>
                </a:lnTo>
                <a:lnTo>
                  <a:pt x="721360" y="266433"/>
                </a:lnTo>
                <a:lnTo>
                  <a:pt x="701738" y="226542"/>
                </a:lnTo>
                <a:lnTo>
                  <a:pt x="677684" y="189420"/>
                </a:lnTo>
                <a:lnTo>
                  <a:pt x="666432" y="201726"/>
                </a:lnTo>
                <a:lnTo>
                  <a:pt x="655358" y="214388"/>
                </a:lnTo>
                <a:lnTo>
                  <a:pt x="644461" y="227393"/>
                </a:lnTo>
                <a:lnTo>
                  <a:pt x="633361" y="241236"/>
                </a:lnTo>
                <a:lnTo>
                  <a:pt x="632561" y="242265"/>
                </a:lnTo>
                <a:lnTo>
                  <a:pt x="654265" y="280784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95" y="413245"/>
                </a:lnTo>
                <a:lnTo>
                  <a:pt x="680542" y="458965"/>
                </a:lnTo>
                <a:lnTo>
                  <a:pt x="670814" y="502640"/>
                </a:lnTo>
                <a:lnTo>
                  <a:pt x="655180" y="543750"/>
                </a:lnTo>
                <a:lnTo>
                  <a:pt x="634123" y="581850"/>
                </a:lnTo>
                <a:lnTo>
                  <a:pt x="608139" y="616419"/>
                </a:lnTo>
                <a:lnTo>
                  <a:pt x="577697" y="647001"/>
                </a:lnTo>
                <a:lnTo>
                  <a:pt x="543280" y="673112"/>
                </a:lnTo>
                <a:lnTo>
                  <a:pt x="505358" y="694258"/>
                </a:lnTo>
                <a:lnTo>
                  <a:pt x="464426" y="709955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55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51" y="581850"/>
                </a:lnTo>
                <a:lnTo>
                  <a:pt x="95694" y="543750"/>
                </a:lnTo>
                <a:lnTo>
                  <a:pt x="80073" y="502640"/>
                </a:lnTo>
                <a:lnTo>
                  <a:pt x="70332" y="458965"/>
                </a:lnTo>
                <a:lnTo>
                  <a:pt x="66992" y="413245"/>
                </a:lnTo>
                <a:lnTo>
                  <a:pt x="70332" y="367512"/>
                </a:lnTo>
                <a:lnTo>
                  <a:pt x="80073" y="323850"/>
                </a:lnTo>
                <a:lnTo>
                  <a:pt x="95694" y="282727"/>
                </a:lnTo>
                <a:lnTo>
                  <a:pt x="116751" y="244640"/>
                </a:lnTo>
                <a:lnTo>
                  <a:pt x="142735" y="210070"/>
                </a:lnTo>
                <a:lnTo>
                  <a:pt x="173177" y="179476"/>
                </a:lnTo>
                <a:lnTo>
                  <a:pt x="207606" y="153377"/>
                </a:lnTo>
                <a:lnTo>
                  <a:pt x="245516" y="132232"/>
                </a:lnTo>
                <a:lnTo>
                  <a:pt x="286448" y="116522"/>
                </a:lnTo>
                <a:lnTo>
                  <a:pt x="329920" y="106756"/>
                </a:lnTo>
                <a:lnTo>
                  <a:pt x="375437" y="103390"/>
                </a:lnTo>
                <a:lnTo>
                  <a:pt x="423125" y="107086"/>
                </a:lnTo>
                <a:lnTo>
                  <a:pt x="468528" y="117805"/>
                </a:lnTo>
                <a:lnTo>
                  <a:pt x="511086" y="134988"/>
                </a:lnTo>
                <a:lnTo>
                  <a:pt x="550252" y="158076"/>
                </a:lnTo>
                <a:lnTo>
                  <a:pt x="557491" y="150583"/>
                </a:lnTo>
                <a:lnTo>
                  <a:pt x="589521" y="119634"/>
                </a:lnTo>
                <a:lnTo>
                  <a:pt x="599567" y="110617"/>
                </a:lnTo>
                <a:lnTo>
                  <a:pt x="581152" y="97663"/>
                </a:lnTo>
                <a:lnTo>
                  <a:pt x="542137" y="75222"/>
                </a:lnTo>
                <a:lnTo>
                  <a:pt x="486346" y="52819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19"/>
                </a:lnTo>
                <a:lnTo>
                  <a:pt x="196634" y="81521"/>
                </a:lnTo>
                <a:lnTo>
                  <a:pt x="136867" y="121996"/>
                </a:lnTo>
                <a:lnTo>
                  <a:pt x="85509" y="173583"/>
                </a:lnTo>
                <a:lnTo>
                  <a:pt x="45224" y="233616"/>
                </a:lnTo>
                <a:lnTo>
                  <a:pt x="16649" y="301840"/>
                </a:lnTo>
                <a:lnTo>
                  <a:pt x="1866" y="375373"/>
                </a:lnTo>
                <a:lnTo>
                  <a:pt x="0" y="413245"/>
                </a:lnTo>
                <a:lnTo>
                  <a:pt x="1866" y="451116"/>
                </a:lnTo>
                <a:lnTo>
                  <a:pt x="16649" y="524649"/>
                </a:lnTo>
                <a:lnTo>
                  <a:pt x="45224" y="592861"/>
                </a:lnTo>
                <a:lnTo>
                  <a:pt x="85509" y="652907"/>
                </a:lnTo>
                <a:lnTo>
                  <a:pt x="136867" y="704494"/>
                </a:lnTo>
                <a:lnTo>
                  <a:pt x="196634" y="744969"/>
                </a:lnTo>
                <a:lnTo>
                  <a:pt x="264541" y="773671"/>
                </a:lnTo>
                <a:lnTo>
                  <a:pt x="337743" y="788530"/>
                </a:lnTo>
                <a:lnTo>
                  <a:pt x="375437" y="790397"/>
                </a:lnTo>
                <a:lnTo>
                  <a:pt x="413143" y="788530"/>
                </a:lnTo>
                <a:lnTo>
                  <a:pt x="486346" y="773671"/>
                </a:lnTo>
                <a:lnTo>
                  <a:pt x="554253" y="744969"/>
                </a:lnTo>
                <a:lnTo>
                  <a:pt x="614019" y="704494"/>
                </a:lnTo>
                <a:lnTo>
                  <a:pt x="665365" y="652907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16"/>
                </a:lnTo>
                <a:lnTo>
                  <a:pt x="750874" y="413245"/>
                </a:lnTo>
                <a:close/>
              </a:path>
              <a:path w="848995" h="790575">
                <a:moveTo>
                  <a:pt x="848499" y="13830"/>
                </a:moveTo>
                <a:lnTo>
                  <a:pt x="846366" y="10883"/>
                </a:lnTo>
                <a:lnTo>
                  <a:pt x="843661" y="10185"/>
                </a:lnTo>
                <a:lnTo>
                  <a:pt x="807377" y="762"/>
                </a:lnTo>
                <a:lnTo>
                  <a:pt x="806450" y="228"/>
                </a:lnTo>
                <a:lnTo>
                  <a:pt x="805281" y="0"/>
                </a:lnTo>
                <a:lnTo>
                  <a:pt x="803935" y="266"/>
                </a:lnTo>
                <a:lnTo>
                  <a:pt x="803325" y="330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511"/>
                </a:lnTo>
                <a:lnTo>
                  <a:pt x="763397" y="16738"/>
                </a:lnTo>
                <a:lnTo>
                  <a:pt x="727087" y="35572"/>
                </a:lnTo>
                <a:lnTo>
                  <a:pt x="681672" y="63817"/>
                </a:lnTo>
                <a:lnTo>
                  <a:pt x="643750" y="91414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95"/>
                </a:lnTo>
                <a:lnTo>
                  <a:pt x="516699" y="216496"/>
                </a:lnTo>
                <a:lnTo>
                  <a:pt x="488251" y="253403"/>
                </a:lnTo>
                <a:lnTo>
                  <a:pt x="460311" y="294081"/>
                </a:lnTo>
                <a:lnTo>
                  <a:pt x="433247" y="338594"/>
                </a:lnTo>
                <a:lnTo>
                  <a:pt x="407250" y="387261"/>
                </a:lnTo>
                <a:lnTo>
                  <a:pt x="382701" y="440080"/>
                </a:lnTo>
                <a:lnTo>
                  <a:pt x="366001" y="480923"/>
                </a:lnTo>
                <a:lnTo>
                  <a:pt x="363334" y="487959"/>
                </a:lnTo>
                <a:lnTo>
                  <a:pt x="176517" y="341769"/>
                </a:lnTo>
                <a:lnTo>
                  <a:pt x="175247" y="340677"/>
                </a:lnTo>
                <a:lnTo>
                  <a:pt x="167792" y="337858"/>
                </a:lnTo>
                <a:lnTo>
                  <a:pt x="161937" y="335089"/>
                </a:lnTo>
                <a:lnTo>
                  <a:pt x="153835" y="333032"/>
                </a:lnTo>
                <a:lnTo>
                  <a:pt x="151015" y="333806"/>
                </a:lnTo>
                <a:lnTo>
                  <a:pt x="134493" y="336346"/>
                </a:lnTo>
                <a:lnTo>
                  <a:pt x="131140" y="336334"/>
                </a:lnTo>
                <a:lnTo>
                  <a:pt x="127927" y="338607"/>
                </a:lnTo>
                <a:lnTo>
                  <a:pt x="127393" y="339648"/>
                </a:lnTo>
                <a:lnTo>
                  <a:pt x="85217" y="408901"/>
                </a:lnTo>
                <a:lnTo>
                  <a:pt x="83337" y="411137"/>
                </a:lnTo>
                <a:lnTo>
                  <a:pt x="84569" y="418147"/>
                </a:lnTo>
                <a:lnTo>
                  <a:pt x="85382" y="421894"/>
                </a:lnTo>
                <a:lnTo>
                  <a:pt x="95402" y="473189"/>
                </a:lnTo>
                <a:lnTo>
                  <a:pt x="96088" y="477685"/>
                </a:lnTo>
                <a:lnTo>
                  <a:pt x="97764" y="484657"/>
                </a:lnTo>
                <a:lnTo>
                  <a:pt x="99669" y="485990"/>
                </a:lnTo>
                <a:lnTo>
                  <a:pt x="106629" y="488581"/>
                </a:lnTo>
                <a:lnTo>
                  <a:pt x="113233" y="491109"/>
                </a:lnTo>
                <a:lnTo>
                  <a:pt x="157264" y="509384"/>
                </a:lnTo>
                <a:lnTo>
                  <a:pt x="212267" y="535063"/>
                </a:lnTo>
                <a:lnTo>
                  <a:pt x="265671" y="563435"/>
                </a:lnTo>
                <a:lnTo>
                  <a:pt x="325970" y="600748"/>
                </a:lnTo>
                <a:lnTo>
                  <a:pt x="381800" y="643509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90"/>
                </a:lnTo>
                <a:lnTo>
                  <a:pt x="439547" y="583361"/>
                </a:lnTo>
                <a:lnTo>
                  <a:pt x="456311" y="536651"/>
                </a:lnTo>
                <a:lnTo>
                  <a:pt x="470496" y="500748"/>
                </a:lnTo>
                <a:lnTo>
                  <a:pt x="486892" y="462559"/>
                </a:lnTo>
                <a:lnTo>
                  <a:pt x="505790" y="422249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211"/>
                </a:lnTo>
                <a:lnTo>
                  <a:pt x="607568" y="252958"/>
                </a:lnTo>
                <a:lnTo>
                  <a:pt x="639851" y="211912"/>
                </a:lnTo>
                <a:lnTo>
                  <a:pt x="675208" y="172504"/>
                </a:lnTo>
                <a:lnTo>
                  <a:pt x="713549" y="135470"/>
                </a:lnTo>
                <a:lnTo>
                  <a:pt x="755040" y="101333"/>
                </a:lnTo>
                <a:lnTo>
                  <a:pt x="788390" y="78041"/>
                </a:lnTo>
                <a:lnTo>
                  <a:pt x="823772" y="56972"/>
                </a:lnTo>
                <a:lnTo>
                  <a:pt x="833031" y="53162"/>
                </a:lnTo>
                <a:lnTo>
                  <a:pt x="835367" y="48107"/>
                </a:lnTo>
                <a:lnTo>
                  <a:pt x="835799" y="46748"/>
                </a:lnTo>
                <a:lnTo>
                  <a:pt x="848499" y="13830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09748" y="5389439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5" h="790575">
                <a:moveTo>
                  <a:pt x="750874" y="413245"/>
                </a:moveTo>
                <a:lnTo>
                  <a:pt x="743458" y="338201"/>
                </a:lnTo>
                <a:lnTo>
                  <a:pt x="721360" y="266433"/>
                </a:lnTo>
                <a:lnTo>
                  <a:pt x="701738" y="226542"/>
                </a:lnTo>
                <a:lnTo>
                  <a:pt x="677684" y="189433"/>
                </a:lnTo>
                <a:lnTo>
                  <a:pt x="666432" y="201726"/>
                </a:lnTo>
                <a:lnTo>
                  <a:pt x="655358" y="214388"/>
                </a:lnTo>
                <a:lnTo>
                  <a:pt x="644461" y="227393"/>
                </a:lnTo>
                <a:lnTo>
                  <a:pt x="633361" y="241236"/>
                </a:lnTo>
                <a:lnTo>
                  <a:pt x="632561" y="242265"/>
                </a:lnTo>
                <a:lnTo>
                  <a:pt x="654265" y="280784"/>
                </a:lnTo>
                <a:lnTo>
                  <a:pt x="670382" y="322465"/>
                </a:lnTo>
                <a:lnTo>
                  <a:pt x="680427" y="366788"/>
                </a:lnTo>
                <a:lnTo>
                  <a:pt x="683895" y="413245"/>
                </a:lnTo>
                <a:lnTo>
                  <a:pt x="680542" y="458978"/>
                </a:lnTo>
                <a:lnTo>
                  <a:pt x="670814" y="502640"/>
                </a:lnTo>
                <a:lnTo>
                  <a:pt x="655180" y="543750"/>
                </a:lnTo>
                <a:lnTo>
                  <a:pt x="634123" y="581850"/>
                </a:lnTo>
                <a:lnTo>
                  <a:pt x="608139" y="616419"/>
                </a:lnTo>
                <a:lnTo>
                  <a:pt x="577697" y="647014"/>
                </a:lnTo>
                <a:lnTo>
                  <a:pt x="543280" y="673112"/>
                </a:lnTo>
                <a:lnTo>
                  <a:pt x="505358" y="694258"/>
                </a:lnTo>
                <a:lnTo>
                  <a:pt x="464426" y="709968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68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14"/>
                </a:lnTo>
                <a:lnTo>
                  <a:pt x="142735" y="616419"/>
                </a:lnTo>
                <a:lnTo>
                  <a:pt x="116751" y="581850"/>
                </a:lnTo>
                <a:lnTo>
                  <a:pt x="95694" y="543750"/>
                </a:lnTo>
                <a:lnTo>
                  <a:pt x="80073" y="502640"/>
                </a:lnTo>
                <a:lnTo>
                  <a:pt x="70332" y="458978"/>
                </a:lnTo>
                <a:lnTo>
                  <a:pt x="66992" y="413245"/>
                </a:lnTo>
                <a:lnTo>
                  <a:pt x="70332" y="367512"/>
                </a:lnTo>
                <a:lnTo>
                  <a:pt x="80073" y="323850"/>
                </a:lnTo>
                <a:lnTo>
                  <a:pt x="95694" y="282740"/>
                </a:lnTo>
                <a:lnTo>
                  <a:pt x="116751" y="244640"/>
                </a:lnTo>
                <a:lnTo>
                  <a:pt x="142735" y="210070"/>
                </a:lnTo>
                <a:lnTo>
                  <a:pt x="173177" y="179489"/>
                </a:lnTo>
                <a:lnTo>
                  <a:pt x="207606" y="153377"/>
                </a:lnTo>
                <a:lnTo>
                  <a:pt x="245516" y="132232"/>
                </a:lnTo>
                <a:lnTo>
                  <a:pt x="286448" y="116535"/>
                </a:lnTo>
                <a:lnTo>
                  <a:pt x="329920" y="106756"/>
                </a:lnTo>
                <a:lnTo>
                  <a:pt x="375437" y="103390"/>
                </a:lnTo>
                <a:lnTo>
                  <a:pt x="423125" y="107086"/>
                </a:lnTo>
                <a:lnTo>
                  <a:pt x="468528" y="117805"/>
                </a:lnTo>
                <a:lnTo>
                  <a:pt x="511086" y="134988"/>
                </a:lnTo>
                <a:lnTo>
                  <a:pt x="550252" y="158089"/>
                </a:lnTo>
                <a:lnTo>
                  <a:pt x="557491" y="150583"/>
                </a:lnTo>
                <a:lnTo>
                  <a:pt x="589521" y="119634"/>
                </a:lnTo>
                <a:lnTo>
                  <a:pt x="599567" y="110617"/>
                </a:lnTo>
                <a:lnTo>
                  <a:pt x="581152" y="97663"/>
                </a:lnTo>
                <a:lnTo>
                  <a:pt x="542137" y="75222"/>
                </a:lnTo>
                <a:lnTo>
                  <a:pt x="486346" y="52819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19"/>
                </a:lnTo>
                <a:lnTo>
                  <a:pt x="196634" y="81521"/>
                </a:lnTo>
                <a:lnTo>
                  <a:pt x="136867" y="121996"/>
                </a:lnTo>
                <a:lnTo>
                  <a:pt x="85509" y="173583"/>
                </a:lnTo>
                <a:lnTo>
                  <a:pt x="45224" y="233616"/>
                </a:lnTo>
                <a:lnTo>
                  <a:pt x="16649" y="301840"/>
                </a:lnTo>
                <a:lnTo>
                  <a:pt x="1866" y="375373"/>
                </a:lnTo>
                <a:lnTo>
                  <a:pt x="0" y="413245"/>
                </a:lnTo>
                <a:lnTo>
                  <a:pt x="1866" y="451116"/>
                </a:lnTo>
                <a:lnTo>
                  <a:pt x="16649" y="524649"/>
                </a:lnTo>
                <a:lnTo>
                  <a:pt x="45224" y="592861"/>
                </a:lnTo>
                <a:lnTo>
                  <a:pt x="85509" y="652907"/>
                </a:lnTo>
                <a:lnTo>
                  <a:pt x="136867" y="704494"/>
                </a:lnTo>
                <a:lnTo>
                  <a:pt x="196634" y="744969"/>
                </a:lnTo>
                <a:lnTo>
                  <a:pt x="264541" y="773671"/>
                </a:lnTo>
                <a:lnTo>
                  <a:pt x="337743" y="788530"/>
                </a:lnTo>
                <a:lnTo>
                  <a:pt x="375437" y="790397"/>
                </a:lnTo>
                <a:lnTo>
                  <a:pt x="413143" y="788530"/>
                </a:lnTo>
                <a:lnTo>
                  <a:pt x="486346" y="773671"/>
                </a:lnTo>
                <a:lnTo>
                  <a:pt x="554253" y="744969"/>
                </a:lnTo>
                <a:lnTo>
                  <a:pt x="614019" y="704494"/>
                </a:lnTo>
                <a:lnTo>
                  <a:pt x="665365" y="652907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16"/>
                </a:lnTo>
                <a:lnTo>
                  <a:pt x="750874" y="413245"/>
                </a:lnTo>
                <a:close/>
              </a:path>
              <a:path w="848995" h="790575">
                <a:moveTo>
                  <a:pt x="848499" y="13830"/>
                </a:moveTo>
                <a:lnTo>
                  <a:pt x="846366" y="10883"/>
                </a:lnTo>
                <a:lnTo>
                  <a:pt x="843661" y="10198"/>
                </a:lnTo>
                <a:lnTo>
                  <a:pt x="807377" y="762"/>
                </a:lnTo>
                <a:lnTo>
                  <a:pt x="806450" y="228"/>
                </a:lnTo>
                <a:lnTo>
                  <a:pt x="805281" y="0"/>
                </a:lnTo>
                <a:lnTo>
                  <a:pt x="803935" y="266"/>
                </a:lnTo>
                <a:lnTo>
                  <a:pt x="803325" y="330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511"/>
                </a:lnTo>
                <a:lnTo>
                  <a:pt x="763397" y="16738"/>
                </a:lnTo>
                <a:lnTo>
                  <a:pt x="727087" y="35572"/>
                </a:lnTo>
                <a:lnTo>
                  <a:pt x="681672" y="63817"/>
                </a:lnTo>
                <a:lnTo>
                  <a:pt x="643750" y="91414"/>
                </a:lnTo>
                <a:lnTo>
                  <a:pt x="602068" y="126377"/>
                </a:lnTo>
                <a:lnTo>
                  <a:pt x="573900" y="153098"/>
                </a:lnTo>
                <a:lnTo>
                  <a:pt x="545338" y="183095"/>
                </a:lnTo>
                <a:lnTo>
                  <a:pt x="516699" y="216496"/>
                </a:lnTo>
                <a:lnTo>
                  <a:pt x="488251" y="253403"/>
                </a:lnTo>
                <a:lnTo>
                  <a:pt x="460311" y="294081"/>
                </a:lnTo>
                <a:lnTo>
                  <a:pt x="433247" y="338594"/>
                </a:lnTo>
                <a:lnTo>
                  <a:pt x="407250" y="387261"/>
                </a:lnTo>
                <a:lnTo>
                  <a:pt x="382701" y="440093"/>
                </a:lnTo>
                <a:lnTo>
                  <a:pt x="366001" y="480923"/>
                </a:lnTo>
                <a:lnTo>
                  <a:pt x="363334" y="487959"/>
                </a:lnTo>
                <a:lnTo>
                  <a:pt x="176517" y="341782"/>
                </a:lnTo>
                <a:lnTo>
                  <a:pt x="175247" y="340677"/>
                </a:lnTo>
                <a:lnTo>
                  <a:pt x="167792" y="337870"/>
                </a:lnTo>
                <a:lnTo>
                  <a:pt x="161937" y="335089"/>
                </a:lnTo>
                <a:lnTo>
                  <a:pt x="153835" y="333032"/>
                </a:lnTo>
                <a:lnTo>
                  <a:pt x="151015" y="333806"/>
                </a:lnTo>
                <a:lnTo>
                  <a:pt x="134493" y="336359"/>
                </a:lnTo>
                <a:lnTo>
                  <a:pt x="131140" y="336334"/>
                </a:lnTo>
                <a:lnTo>
                  <a:pt x="127927" y="338620"/>
                </a:lnTo>
                <a:lnTo>
                  <a:pt x="127393" y="339648"/>
                </a:lnTo>
                <a:lnTo>
                  <a:pt x="85217" y="408901"/>
                </a:lnTo>
                <a:lnTo>
                  <a:pt x="83337" y="411137"/>
                </a:lnTo>
                <a:lnTo>
                  <a:pt x="84569" y="418147"/>
                </a:lnTo>
                <a:lnTo>
                  <a:pt x="85382" y="421906"/>
                </a:lnTo>
                <a:lnTo>
                  <a:pt x="95402" y="473189"/>
                </a:lnTo>
                <a:lnTo>
                  <a:pt x="96088" y="477697"/>
                </a:lnTo>
                <a:lnTo>
                  <a:pt x="97764" y="484657"/>
                </a:lnTo>
                <a:lnTo>
                  <a:pt x="99669" y="486003"/>
                </a:lnTo>
                <a:lnTo>
                  <a:pt x="106629" y="488581"/>
                </a:lnTo>
                <a:lnTo>
                  <a:pt x="113233" y="491109"/>
                </a:lnTo>
                <a:lnTo>
                  <a:pt x="157264" y="509384"/>
                </a:lnTo>
                <a:lnTo>
                  <a:pt x="212267" y="535063"/>
                </a:lnTo>
                <a:lnTo>
                  <a:pt x="265671" y="563435"/>
                </a:lnTo>
                <a:lnTo>
                  <a:pt x="325970" y="600748"/>
                </a:lnTo>
                <a:lnTo>
                  <a:pt x="381800" y="643521"/>
                </a:lnTo>
                <a:lnTo>
                  <a:pt x="408940" y="669124"/>
                </a:lnTo>
                <a:lnTo>
                  <a:pt x="414553" y="667816"/>
                </a:lnTo>
                <a:lnTo>
                  <a:pt x="427228" y="621690"/>
                </a:lnTo>
                <a:lnTo>
                  <a:pt x="439547" y="583361"/>
                </a:lnTo>
                <a:lnTo>
                  <a:pt x="456311" y="536651"/>
                </a:lnTo>
                <a:lnTo>
                  <a:pt x="470496" y="500748"/>
                </a:lnTo>
                <a:lnTo>
                  <a:pt x="486892" y="462559"/>
                </a:lnTo>
                <a:lnTo>
                  <a:pt x="505790" y="422249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211"/>
                </a:lnTo>
                <a:lnTo>
                  <a:pt x="607568" y="252958"/>
                </a:lnTo>
                <a:lnTo>
                  <a:pt x="639851" y="211912"/>
                </a:lnTo>
                <a:lnTo>
                  <a:pt x="675208" y="172504"/>
                </a:lnTo>
                <a:lnTo>
                  <a:pt x="713549" y="135470"/>
                </a:lnTo>
                <a:lnTo>
                  <a:pt x="755040" y="101333"/>
                </a:lnTo>
                <a:lnTo>
                  <a:pt x="788390" y="78054"/>
                </a:lnTo>
                <a:lnTo>
                  <a:pt x="823772" y="56972"/>
                </a:lnTo>
                <a:lnTo>
                  <a:pt x="833031" y="53162"/>
                </a:lnTo>
                <a:lnTo>
                  <a:pt x="835367" y="48107"/>
                </a:lnTo>
                <a:lnTo>
                  <a:pt x="835799" y="46748"/>
                </a:lnTo>
                <a:lnTo>
                  <a:pt x="848499" y="13830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9748" y="4063852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5" h="790575">
                <a:moveTo>
                  <a:pt x="750874" y="413245"/>
                </a:moveTo>
                <a:lnTo>
                  <a:pt x="743458" y="338188"/>
                </a:lnTo>
                <a:lnTo>
                  <a:pt x="721360" y="266433"/>
                </a:lnTo>
                <a:lnTo>
                  <a:pt x="701738" y="226542"/>
                </a:lnTo>
                <a:lnTo>
                  <a:pt x="677684" y="189420"/>
                </a:lnTo>
                <a:lnTo>
                  <a:pt x="666432" y="201726"/>
                </a:lnTo>
                <a:lnTo>
                  <a:pt x="655358" y="214388"/>
                </a:lnTo>
                <a:lnTo>
                  <a:pt x="644461" y="227393"/>
                </a:lnTo>
                <a:lnTo>
                  <a:pt x="633361" y="241236"/>
                </a:lnTo>
                <a:lnTo>
                  <a:pt x="632561" y="242265"/>
                </a:lnTo>
                <a:lnTo>
                  <a:pt x="654265" y="280784"/>
                </a:lnTo>
                <a:lnTo>
                  <a:pt x="670382" y="322465"/>
                </a:lnTo>
                <a:lnTo>
                  <a:pt x="680427" y="366776"/>
                </a:lnTo>
                <a:lnTo>
                  <a:pt x="683895" y="413245"/>
                </a:lnTo>
                <a:lnTo>
                  <a:pt x="680542" y="458965"/>
                </a:lnTo>
                <a:lnTo>
                  <a:pt x="670814" y="502640"/>
                </a:lnTo>
                <a:lnTo>
                  <a:pt x="655180" y="543750"/>
                </a:lnTo>
                <a:lnTo>
                  <a:pt x="634123" y="581850"/>
                </a:lnTo>
                <a:lnTo>
                  <a:pt x="608139" y="616419"/>
                </a:lnTo>
                <a:lnTo>
                  <a:pt x="577697" y="647014"/>
                </a:lnTo>
                <a:lnTo>
                  <a:pt x="543280" y="673112"/>
                </a:lnTo>
                <a:lnTo>
                  <a:pt x="505358" y="694258"/>
                </a:lnTo>
                <a:lnTo>
                  <a:pt x="464426" y="709968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68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14"/>
                </a:lnTo>
                <a:lnTo>
                  <a:pt x="142735" y="616419"/>
                </a:lnTo>
                <a:lnTo>
                  <a:pt x="116751" y="581850"/>
                </a:lnTo>
                <a:lnTo>
                  <a:pt x="95694" y="543750"/>
                </a:lnTo>
                <a:lnTo>
                  <a:pt x="80073" y="502640"/>
                </a:lnTo>
                <a:lnTo>
                  <a:pt x="70332" y="458965"/>
                </a:lnTo>
                <a:lnTo>
                  <a:pt x="66992" y="413245"/>
                </a:lnTo>
                <a:lnTo>
                  <a:pt x="70332" y="367512"/>
                </a:lnTo>
                <a:lnTo>
                  <a:pt x="80073" y="323850"/>
                </a:lnTo>
                <a:lnTo>
                  <a:pt x="95694" y="282740"/>
                </a:lnTo>
                <a:lnTo>
                  <a:pt x="116751" y="244640"/>
                </a:lnTo>
                <a:lnTo>
                  <a:pt x="142735" y="210070"/>
                </a:lnTo>
                <a:lnTo>
                  <a:pt x="173177" y="179476"/>
                </a:lnTo>
                <a:lnTo>
                  <a:pt x="207606" y="153377"/>
                </a:lnTo>
                <a:lnTo>
                  <a:pt x="245516" y="132232"/>
                </a:lnTo>
                <a:lnTo>
                  <a:pt x="286448" y="116522"/>
                </a:lnTo>
                <a:lnTo>
                  <a:pt x="329920" y="106756"/>
                </a:lnTo>
                <a:lnTo>
                  <a:pt x="375437" y="103390"/>
                </a:lnTo>
                <a:lnTo>
                  <a:pt x="423125" y="107086"/>
                </a:lnTo>
                <a:lnTo>
                  <a:pt x="468528" y="117805"/>
                </a:lnTo>
                <a:lnTo>
                  <a:pt x="511086" y="134988"/>
                </a:lnTo>
                <a:lnTo>
                  <a:pt x="550252" y="158089"/>
                </a:lnTo>
                <a:lnTo>
                  <a:pt x="557491" y="150583"/>
                </a:lnTo>
                <a:lnTo>
                  <a:pt x="589521" y="119634"/>
                </a:lnTo>
                <a:lnTo>
                  <a:pt x="599567" y="110617"/>
                </a:lnTo>
                <a:lnTo>
                  <a:pt x="581152" y="97663"/>
                </a:lnTo>
                <a:lnTo>
                  <a:pt x="542137" y="75222"/>
                </a:lnTo>
                <a:lnTo>
                  <a:pt x="486346" y="52819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19"/>
                </a:lnTo>
                <a:lnTo>
                  <a:pt x="196634" y="81521"/>
                </a:lnTo>
                <a:lnTo>
                  <a:pt x="136867" y="121996"/>
                </a:lnTo>
                <a:lnTo>
                  <a:pt x="85509" y="173583"/>
                </a:lnTo>
                <a:lnTo>
                  <a:pt x="45224" y="233616"/>
                </a:lnTo>
                <a:lnTo>
                  <a:pt x="16649" y="301840"/>
                </a:lnTo>
                <a:lnTo>
                  <a:pt x="1866" y="375373"/>
                </a:lnTo>
                <a:lnTo>
                  <a:pt x="0" y="413245"/>
                </a:lnTo>
                <a:lnTo>
                  <a:pt x="1866" y="451116"/>
                </a:lnTo>
                <a:lnTo>
                  <a:pt x="16649" y="524649"/>
                </a:lnTo>
                <a:lnTo>
                  <a:pt x="45224" y="592861"/>
                </a:lnTo>
                <a:lnTo>
                  <a:pt x="85509" y="652907"/>
                </a:lnTo>
                <a:lnTo>
                  <a:pt x="136867" y="704494"/>
                </a:lnTo>
                <a:lnTo>
                  <a:pt x="196634" y="744969"/>
                </a:lnTo>
                <a:lnTo>
                  <a:pt x="264541" y="773671"/>
                </a:lnTo>
                <a:lnTo>
                  <a:pt x="337743" y="788530"/>
                </a:lnTo>
                <a:lnTo>
                  <a:pt x="375437" y="790397"/>
                </a:lnTo>
                <a:lnTo>
                  <a:pt x="413143" y="788530"/>
                </a:lnTo>
                <a:lnTo>
                  <a:pt x="486346" y="773671"/>
                </a:lnTo>
                <a:lnTo>
                  <a:pt x="554253" y="744969"/>
                </a:lnTo>
                <a:lnTo>
                  <a:pt x="614019" y="704494"/>
                </a:lnTo>
                <a:lnTo>
                  <a:pt x="665365" y="652907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16"/>
                </a:lnTo>
                <a:lnTo>
                  <a:pt x="750874" y="413245"/>
                </a:lnTo>
                <a:close/>
              </a:path>
              <a:path w="848995" h="790575">
                <a:moveTo>
                  <a:pt x="848499" y="13830"/>
                </a:moveTo>
                <a:lnTo>
                  <a:pt x="846366" y="10883"/>
                </a:lnTo>
                <a:lnTo>
                  <a:pt x="843661" y="10185"/>
                </a:lnTo>
                <a:lnTo>
                  <a:pt x="807377" y="762"/>
                </a:lnTo>
                <a:lnTo>
                  <a:pt x="806450" y="228"/>
                </a:lnTo>
                <a:lnTo>
                  <a:pt x="805281" y="0"/>
                </a:lnTo>
                <a:lnTo>
                  <a:pt x="803935" y="266"/>
                </a:lnTo>
                <a:lnTo>
                  <a:pt x="803325" y="330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511"/>
                </a:lnTo>
                <a:lnTo>
                  <a:pt x="763397" y="16738"/>
                </a:lnTo>
                <a:lnTo>
                  <a:pt x="727087" y="35572"/>
                </a:lnTo>
                <a:lnTo>
                  <a:pt x="681672" y="63817"/>
                </a:lnTo>
                <a:lnTo>
                  <a:pt x="643750" y="91414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95"/>
                </a:lnTo>
                <a:lnTo>
                  <a:pt x="516699" y="216496"/>
                </a:lnTo>
                <a:lnTo>
                  <a:pt x="488251" y="253403"/>
                </a:lnTo>
                <a:lnTo>
                  <a:pt x="460311" y="294081"/>
                </a:lnTo>
                <a:lnTo>
                  <a:pt x="433247" y="338594"/>
                </a:lnTo>
                <a:lnTo>
                  <a:pt x="407250" y="387261"/>
                </a:lnTo>
                <a:lnTo>
                  <a:pt x="382701" y="440080"/>
                </a:lnTo>
                <a:lnTo>
                  <a:pt x="366001" y="480923"/>
                </a:lnTo>
                <a:lnTo>
                  <a:pt x="363334" y="487959"/>
                </a:lnTo>
                <a:lnTo>
                  <a:pt x="176517" y="341782"/>
                </a:lnTo>
                <a:lnTo>
                  <a:pt x="175247" y="340677"/>
                </a:lnTo>
                <a:lnTo>
                  <a:pt x="167792" y="337870"/>
                </a:lnTo>
                <a:lnTo>
                  <a:pt x="161937" y="335089"/>
                </a:lnTo>
                <a:lnTo>
                  <a:pt x="153835" y="333032"/>
                </a:lnTo>
                <a:lnTo>
                  <a:pt x="151015" y="333806"/>
                </a:lnTo>
                <a:lnTo>
                  <a:pt x="134493" y="336346"/>
                </a:lnTo>
                <a:lnTo>
                  <a:pt x="131140" y="336334"/>
                </a:lnTo>
                <a:lnTo>
                  <a:pt x="127927" y="338620"/>
                </a:lnTo>
                <a:lnTo>
                  <a:pt x="127393" y="339648"/>
                </a:lnTo>
                <a:lnTo>
                  <a:pt x="85217" y="408901"/>
                </a:lnTo>
                <a:lnTo>
                  <a:pt x="83337" y="411137"/>
                </a:lnTo>
                <a:lnTo>
                  <a:pt x="84569" y="418147"/>
                </a:lnTo>
                <a:lnTo>
                  <a:pt x="85382" y="421894"/>
                </a:lnTo>
                <a:lnTo>
                  <a:pt x="95402" y="473189"/>
                </a:lnTo>
                <a:lnTo>
                  <a:pt x="96088" y="477697"/>
                </a:lnTo>
                <a:lnTo>
                  <a:pt x="97764" y="484657"/>
                </a:lnTo>
                <a:lnTo>
                  <a:pt x="99669" y="486003"/>
                </a:lnTo>
                <a:lnTo>
                  <a:pt x="106629" y="488581"/>
                </a:lnTo>
                <a:lnTo>
                  <a:pt x="113233" y="491109"/>
                </a:lnTo>
                <a:lnTo>
                  <a:pt x="157264" y="509384"/>
                </a:lnTo>
                <a:lnTo>
                  <a:pt x="212267" y="535063"/>
                </a:lnTo>
                <a:lnTo>
                  <a:pt x="265671" y="563435"/>
                </a:lnTo>
                <a:lnTo>
                  <a:pt x="325970" y="600748"/>
                </a:lnTo>
                <a:lnTo>
                  <a:pt x="381800" y="643509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90"/>
                </a:lnTo>
                <a:lnTo>
                  <a:pt x="439547" y="583361"/>
                </a:lnTo>
                <a:lnTo>
                  <a:pt x="456311" y="536651"/>
                </a:lnTo>
                <a:lnTo>
                  <a:pt x="470496" y="500748"/>
                </a:lnTo>
                <a:lnTo>
                  <a:pt x="486892" y="462559"/>
                </a:lnTo>
                <a:lnTo>
                  <a:pt x="505790" y="422249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211"/>
                </a:lnTo>
                <a:lnTo>
                  <a:pt x="607568" y="252958"/>
                </a:lnTo>
                <a:lnTo>
                  <a:pt x="639851" y="211912"/>
                </a:lnTo>
                <a:lnTo>
                  <a:pt x="675208" y="172504"/>
                </a:lnTo>
                <a:lnTo>
                  <a:pt x="713549" y="135470"/>
                </a:lnTo>
                <a:lnTo>
                  <a:pt x="755040" y="101333"/>
                </a:lnTo>
                <a:lnTo>
                  <a:pt x="788390" y="78054"/>
                </a:lnTo>
                <a:lnTo>
                  <a:pt x="823772" y="56972"/>
                </a:lnTo>
                <a:lnTo>
                  <a:pt x="833031" y="53162"/>
                </a:lnTo>
                <a:lnTo>
                  <a:pt x="835367" y="48107"/>
                </a:lnTo>
                <a:lnTo>
                  <a:pt x="835799" y="46748"/>
                </a:lnTo>
                <a:lnTo>
                  <a:pt x="848499" y="13830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01134" y="401083"/>
            <a:ext cx="73837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W</a:t>
            </a:r>
            <a:r>
              <a:rPr spc="-225"/>
              <a:t>h</a:t>
            </a:r>
            <a:r>
              <a:rPr spc="-145"/>
              <a:t>a</a:t>
            </a:r>
            <a:r>
              <a:rPr spc="155"/>
              <a:t>t</a:t>
            </a:r>
            <a:r>
              <a:rPr spc="-505"/>
              <a:t>'</a:t>
            </a:r>
            <a:r>
              <a:rPr spc="-270"/>
              <a:t>s</a:t>
            </a:r>
            <a:r>
              <a:rPr spc="-665"/>
              <a:t> </a:t>
            </a:r>
            <a:r>
              <a:rPr spc="155"/>
              <a:t>t</a:t>
            </a:r>
            <a:r>
              <a:rPr spc="-60"/>
              <a:t>o</a:t>
            </a:r>
            <a:r>
              <a:rPr spc="-665"/>
              <a:t> </a:t>
            </a:r>
            <a:r>
              <a:rPr spc="60"/>
              <a:t>b</a:t>
            </a:r>
            <a:r>
              <a:rPr spc="-35"/>
              <a:t>e</a:t>
            </a:r>
            <a:r>
              <a:rPr spc="-665"/>
              <a:t> </a:t>
            </a:r>
            <a:r>
              <a:rPr spc="60"/>
              <a:t>d</a:t>
            </a:r>
            <a:r>
              <a:rPr spc="-60"/>
              <a:t>o</a:t>
            </a:r>
            <a:r>
              <a:rPr spc="-225"/>
              <a:t>n</a:t>
            </a:r>
            <a:r>
              <a:rPr spc="-35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96758" y="2444750"/>
            <a:ext cx="13703935" cy="485363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00330">
              <a:spcBef>
                <a:spcPts val="100"/>
              </a:spcBef>
            </a:pPr>
            <a:r>
              <a:rPr lang="en-US" sz="3000" spc="-320">
                <a:latin typeface="Lucida Sans Unicode"/>
                <a:cs typeface="Lucida Sans Unicode"/>
              </a:rPr>
              <a:t>Implement  Ultrasonic  Device  to spared out  for prevent Unnotarized animals</a:t>
            </a:r>
          </a:p>
          <a:p>
            <a:pPr marL="100330">
              <a:spcBef>
                <a:spcPts val="100"/>
              </a:spcBef>
            </a:pPr>
            <a:endParaRPr lang="en-US" sz="3000" spc="-320">
              <a:latin typeface="Lucida Sans Unicode"/>
              <a:cs typeface="Lucida Sans Unicode"/>
            </a:endParaRPr>
          </a:p>
          <a:p>
            <a:pPr marL="100330">
              <a:spcBef>
                <a:spcPts val="100"/>
              </a:spcBef>
            </a:pPr>
            <a:endParaRPr lang="en-US" sz="3000" spc="-320">
              <a:latin typeface="Lucida Sans Unicode"/>
              <a:cs typeface="Lucida Sans Unicode"/>
            </a:endParaRPr>
          </a:p>
          <a:p>
            <a:pPr marL="71755" marR="5080">
              <a:lnSpc>
                <a:spcPct val="116700"/>
              </a:lnSpc>
            </a:pPr>
            <a:r>
              <a:rPr lang="en-US" sz="3000" spc="95">
                <a:latin typeface="Lucida Sans Unicode"/>
                <a:cs typeface="Lucida Sans Unicode"/>
              </a:rPr>
              <a:t>Complete</a:t>
            </a:r>
            <a:r>
              <a:rPr sz="3000" spc="-145">
                <a:latin typeface="Lucida Sans Unicode"/>
                <a:cs typeface="Lucida Sans Unicode"/>
              </a:rPr>
              <a:t> </a:t>
            </a:r>
            <a:r>
              <a:rPr sz="3000" spc="370">
                <a:latin typeface="Lucida Sans Unicode"/>
                <a:cs typeface="Lucida Sans Unicode"/>
              </a:rPr>
              <a:t>a</a:t>
            </a:r>
            <a:r>
              <a:rPr sz="3000" spc="-140">
                <a:latin typeface="Lucida Sans Unicode"/>
                <a:cs typeface="Lucida Sans Unicode"/>
              </a:rPr>
              <a:t> </a:t>
            </a:r>
            <a:r>
              <a:rPr sz="3000" spc="5">
                <a:latin typeface="Lucida Sans Unicode"/>
                <a:cs typeface="Lucida Sans Unicode"/>
              </a:rPr>
              <a:t>user-friendly</a:t>
            </a:r>
            <a:r>
              <a:rPr sz="3000" spc="-140">
                <a:latin typeface="Lucida Sans Unicode"/>
                <a:cs typeface="Lucida Sans Unicode"/>
              </a:rPr>
              <a:t> </a:t>
            </a:r>
            <a:r>
              <a:rPr lang="en-US" sz="3000" spc="155">
                <a:latin typeface="Lucida Sans Unicode"/>
                <a:cs typeface="Lucida Sans Unicode"/>
              </a:rPr>
              <a:t>Mobile</a:t>
            </a:r>
            <a:r>
              <a:rPr sz="3000" spc="-140">
                <a:latin typeface="Lucida Sans Unicode"/>
                <a:cs typeface="Lucida Sans Unicode"/>
              </a:rPr>
              <a:t> </a:t>
            </a:r>
            <a:r>
              <a:rPr sz="3000" spc="90">
                <a:latin typeface="Lucida Sans Unicode"/>
                <a:cs typeface="Lucida Sans Unicode"/>
              </a:rPr>
              <a:t>application</a:t>
            </a:r>
            <a:r>
              <a:rPr sz="3000" spc="-140">
                <a:latin typeface="Lucida Sans Unicode"/>
                <a:cs typeface="Lucida Sans Unicode"/>
              </a:rPr>
              <a:t> </a:t>
            </a:r>
            <a:r>
              <a:rPr lang="en-US" sz="3000" spc="20">
                <a:latin typeface="Lucida Sans Unicode"/>
                <a:cs typeface="Lucida Sans Unicode"/>
              </a:rPr>
              <a:t>get output</a:t>
            </a:r>
            <a:r>
              <a:rPr sz="3000" spc="-140">
                <a:latin typeface="Lucida Sans Unicode"/>
                <a:cs typeface="Lucida Sans Unicode"/>
              </a:rPr>
              <a:t> </a:t>
            </a:r>
            <a:r>
              <a:rPr sz="3000" spc="80">
                <a:latin typeface="Lucida Sans Unicode"/>
                <a:cs typeface="Lucida Sans Unicode"/>
              </a:rPr>
              <a:t>relevant</a:t>
            </a:r>
            <a:r>
              <a:rPr lang="en-US" sz="3000" spc="80">
                <a:latin typeface="Lucida Sans Unicode"/>
                <a:cs typeface="Lucida Sans Unicode"/>
              </a:rPr>
              <a:t> </a:t>
            </a:r>
            <a:r>
              <a:rPr sz="3000" spc="-935">
                <a:latin typeface="Lucida Sans Unicode"/>
                <a:cs typeface="Lucida Sans Unicode"/>
              </a:rPr>
              <a:t> </a:t>
            </a:r>
            <a:r>
              <a:rPr sz="3000" spc="210">
                <a:latin typeface="Lucida Sans Unicode"/>
                <a:cs typeface="Lucida Sans Unicode"/>
              </a:rPr>
              <a:t>data</a:t>
            </a:r>
            <a:r>
              <a:rPr sz="3000" spc="-155">
                <a:latin typeface="Lucida Sans Unicode"/>
                <a:cs typeface="Lucida Sans Unicode"/>
              </a:rPr>
              <a:t> </a:t>
            </a:r>
            <a:r>
              <a:rPr sz="3000" spc="185">
                <a:latin typeface="Lucida Sans Unicode"/>
                <a:cs typeface="Lucida Sans Unicode"/>
              </a:rPr>
              <a:t>and</a:t>
            </a:r>
            <a:r>
              <a:rPr sz="3000" spc="-150">
                <a:latin typeface="Lucida Sans Unicode"/>
                <a:cs typeface="Lucida Sans Unicode"/>
              </a:rPr>
              <a:t> </a:t>
            </a:r>
            <a:r>
              <a:rPr sz="3000" spc="5">
                <a:latin typeface="Lucida Sans Unicode"/>
                <a:cs typeface="Lucida Sans Unicode"/>
              </a:rPr>
              <a:t>information.</a:t>
            </a:r>
            <a:endParaRPr sz="3000">
              <a:latin typeface="Lucida Sans Unicode"/>
              <a:cs typeface="Lucida Sans Unicode"/>
            </a:endParaRPr>
          </a:p>
          <a:p>
            <a:pPr marL="12700" marR="3528695">
              <a:lnSpc>
                <a:spcPct val="116700"/>
              </a:lnSpc>
              <a:spcBef>
                <a:spcPts val="3450"/>
              </a:spcBef>
            </a:pPr>
            <a:r>
              <a:rPr sz="3000">
                <a:latin typeface="Lucida Sans Unicode"/>
                <a:cs typeface="Lucida Sans Unicode"/>
              </a:rPr>
              <a:t>Testing</a:t>
            </a:r>
            <a:r>
              <a:rPr sz="3000" spc="-145">
                <a:latin typeface="Lucida Sans Unicode"/>
                <a:cs typeface="Lucida Sans Unicode"/>
              </a:rPr>
              <a:t> </a:t>
            </a:r>
            <a:r>
              <a:rPr sz="3000" spc="70">
                <a:latin typeface="Lucida Sans Unicode"/>
                <a:cs typeface="Lucida Sans Unicode"/>
              </a:rPr>
              <a:t>the</a:t>
            </a:r>
            <a:r>
              <a:rPr sz="3000" spc="-145">
                <a:latin typeface="Lucida Sans Unicode"/>
                <a:cs typeface="Lucida Sans Unicode"/>
              </a:rPr>
              <a:t> </a:t>
            </a:r>
            <a:r>
              <a:rPr sz="3000" spc="-15">
                <a:latin typeface="Lucida Sans Unicode"/>
                <a:cs typeface="Lucida Sans Unicode"/>
              </a:rPr>
              <a:t>finalized</a:t>
            </a:r>
            <a:r>
              <a:rPr sz="3000" spc="-145">
                <a:latin typeface="Lucida Sans Unicode"/>
                <a:cs typeface="Lucida Sans Unicode"/>
              </a:rPr>
              <a:t> </a:t>
            </a:r>
            <a:r>
              <a:rPr sz="3000" spc="90">
                <a:latin typeface="Lucida Sans Unicode"/>
                <a:cs typeface="Lucida Sans Unicode"/>
              </a:rPr>
              <a:t>application</a:t>
            </a:r>
            <a:r>
              <a:rPr sz="3000" spc="-145">
                <a:latin typeface="Lucida Sans Unicode"/>
                <a:cs typeface="Lucida Sans Unicode"/>
              </a:rPr>
              <a:t> </a:t>
            </a:r>
            <a:r>
              <a:rPr sz="3000" spc="185">
                <a:latin typeface="Lucida Sans Unicode"/>
                <a:cs typeface="Lucida Sans Unicode"/>
              </a:rPr>
              <a:t>and</a:t>
            </a:r>
            <a:r>
              <a:rPr sz="3000" spc="-145">
                <a:latin typeface="Lucida Sans Unicode"/>
                <a:cs typeface="Lucida Sans Unicode"/>
              </a:rPr>
              <a:t> </a:t>
            </a:r>
            <a:r>
              <a:rPr sz="3000" spc="70">
                <a:latin typeface="Lucida Sans Unicode"/>
                <a:cs typeface="Lucida Sans Unicode"/>
              </a:rPr>
              <a:t>the</a:t>
            </a:r>
            <a:r>
              <a:rPr sz="3000" spc="-145">
                <a:latin typeface="Lucida Sans Unicode"/>
                <a:cs typeface="Lucida Sans Unicode"/>
              </a:rPr>
              <a:t> </a:t>
            </a:r>
            <a:r>
              <a:rPr sz="3000" spc="130">
                <a:latin typeface="Lucida Sans Unicode"/>
                <a:cs typeface="Lucida Sans Unicode"/>
              </a:rPr>
              <a:t>device</a:t>
            </a:r>
            <a:r>
              <a:rPr sz="3000" spc="-145">
                <a:latin typeface="Lucida Sans Unicode"/>
                <a:cs typeface="Lucida Sans Unicode"/>
              </a:rPr>
              <a:t> </a:t>
            </a:r>
            <a:r>
              <a:rPr sz="3000" spc="-40">
                <a:latin typeface="Lucida Sans Unicode"/>
                <a:cs typeface="Lucida Sans Unicode"/>
              </a:rPr>
              <a:t>in</a:t>
            </a:r>
            <a:r>
              <a:rPr sz="3000" spc="-145">
                <a:latin typeface="Lucida Sans Unicode"/>
                <a:cs typeface="Lucida Sans Unicode"/>
              </a:rPr>
              <a:t> </a:t>
            </a:r>
            <a:r>
              <a:rPr sz="3000" spc="70">
                <a:latin typeface="Lucida Sans Unicode"/>
                <a:cs typeface="Lucida Sans Unicode"/>
              </a:rPr>
              <a:t>the</a:t>
            </a:r>
            <a:r>
              <a:rPr lang="en-US" sz="3000" spc="70">
                <a:latin typeface="Lucida Sans Unicode"/>
                <a:cs typeface="Lucida Sans Unicode"/>
              </a:rPr>
              <a:t> </a:t>
            </a:r>
            <a:r>
              <a:rPr sz="3000" spc="-935">
                <a:latin typeface="Lucida Sans Unicode"/>
                <a:cs typeface="Lucida Sans Unicode"/>
              </a:rPr>
              <a:t> </a:t>
            </a:r>
            <a:r>
              <a:rPr sz="3000" spc="60">
                <a:latin typeface="Lucida Sans Unicode"/>
                <a:cs typeface="Lucida Sans Unicode"/>
              </a:rPr>
              <a:t>real-time</a:t>
            </a:r>
            <a:r>
              <a:rPr sz="3000" spc="-155">
                <a:latin typeface="Lucida Sans Unicode"/>
                <a:cs typeface="Lucida Sans Unicode"/>
              </a:rPr>
              <a:t> </a:t>
            </a:r>
            <a:r>
              <a:rPr sz="3000" spc="35">
                <a:latin typeface="Lucida Sans Unicode"/>
                <a:cs typeface="Lucida Sans Unicode"/>
              </a:rPr>
              <a:t>environment.</a:t>
            </a:r>
            <a:endParaRPr sz="3000">
              <a:latin typeface="Lucida Sans Unicode"/>
              <a:cs typeface="Lucida Sans Unicode"/>
            </a:endParaRPr>
          </a:p>
          <a:p>
            <a:pPr marL="41910">
              <a:lnSpc>
                <a:spcPct val="100000"/>
              </a:lnSpc>
              <a:spcBef>
                <a:spcPts val="2750"/>
              </a:spcBef>
            </a:pPr>
            <a:r>
              <a:rPr sz="3000" spc="80">
                <a:latin typeface="Lucida Sans Unicode"/>
                <a:cs typeface="Lucida Sans Unicode"/>
              </a:rPr>
              <a:t>Improve</a:t>
            </a:r>
            <a:r>
              <a:rPr sz="3000" spc="-165">
                <a:latin typeface="Lucida Sans Unicode"/>
                <a:cs typeface="Lucida Sans Unicode"/>
              </a:rPr>
              <a:t> </a:t>
            </a:r>
            <a:r>
              <a:rPr sz="3000" spc="70">
                <a:latin typeface="Lucida Sans Unicode"/>
                <a:cs typeface="Lucida Sans Unicode"/>
              </a:rPr>
              <a:t>the</a:t>
            </a:r>
            <a:r>
              <a:rPr sz="3000" spc="-160">
                <a:latin typeface="Lucida Sans Unicode"/>
                <a:cs typeface="Lucida Sans Unicode"/>
              </a:rPr>
              <a:t> </a:t>
            </a:r>
            <a:r>
              <a:rPr sz="3000" spc="204">
                <a:latin typeface="Lucida Sans Unicode"/>
                <a:cs typeface="Lucida Sans Unicode"/>
              </a:rPr>
              <a:t>accuracy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09748" y="6700324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5" h="790575">
                <a:moveTo>
                  <a:pt x="750874" y="413245"/>
                </a:moveTo>
                <a:lnTo>
                  <a:pt x="743458" y="338188"/>
                </a:lnTo>
                <a:lnTo>
                  <a:pt x="721360" y="266433"/>
                </a:lnTo>
                <a:lnTo>
                  <a:pt x="701738" y="226542"/>
                </a:lnTo>
                <a:lnTo>
                  <a:pt x="677684" y="189420"/>
                </a:lnTo>
                <a:lnTo>
                  <a:pt x="666432" y="201726"/>
                </a:lnTo>
                <a:lnTo>
                  <a:pt x="655358" y="214388"/>
                </a:lnTo>
                <a:lnTo>
                  <a:pt x="644461" y="227393"/>
                </a:lnTo>
                <a:lnTo>
                  <a:pt x="633361" y="241236"/>
                </a:lnTo>
                <a:lnTo>
                  <a:pt x="632561" y="242252"/>
                </a:lnTo>
                <a:lnTo>
                  <a:pt x="654265" y="280784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95" y="413245"/>
                </a:lnTo>
                <a:lnTo>
                  <a:pt x="680542" y="458965"/>
                </a:lnTo>
                <a:lnTo>
                  <a:pt x="670814" y="502640"/>
                </a:lnTo>
                <a:lnTo>
                  <a:pt x="655180" y="543750"/>
                </a:lnTo>
                <a:lnTo>
                  <a:pt x="634123" y="581837"/>
                </a:lnTo>
                <a:lnTo>
                  <a:pt x="608139" y="616419"/>
                </a:lnTo>
                <a:lnTo>
                  <a:pt x="577697" y="647001"/>
                </a:lnTo>
                <a:lnTo>
                  <a:pt x="543280" y="673112"/>
                </a:lnTo>
                <a:lnTo>
                  <a:pt x="505358" y="694258"/>
                </a:lnTo>
                <a:lnTo>
                  <a:pt x="464426" y="709955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55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51" y="581837"/>
                </a:lnTo>
                <a:lnTo>
                  <a:pt x="95694" y="543750"/>
                </a:lnTo>
                <a:lnTo>
                  <a:pt x="80073" y="502640"/>
                </a:lnTo>
                <a:lnTo>
                  <a:pt x="70332" y="458965"/>
                </a:lnTo>
                <a:lnTo>
                  <a:pt x="66992" y="413245"/>
                </a:lnTo>
                <a:lnTo>
                  <a:pt x="70332" y="367512"/>
                </a:lnTo>
                <a:lnTo>
                  <a:pt x="80073" y="323850"/>
                </a:lnTo>
                <a:lnTo>
                  <a:pt x="95694" y="282727"/>
                </a:lnTo>
                <a:lnTo>
                  <a:pt x="116751" y="244640"/>
                </a:lnTo>
                <a:lnTo>
                  <a:pt x="142735" y="210058"/>
                </a:lnTo>
                <a:lnTo>
                  <a:pt x="173177" y="179476"/>
                </a:lnTo>
                <a:lnTo>
                  <a:pt x="207606" y="153377"/>
                </a:lnTo>
                <a:lnTo>
                  <a:pt x="245516" y="132232"/>
                </a:lnTo>
                <a:lnTo>
                  <a:pt x="286448" y="116522"/>
                </a:lnTo>
                <a:lnTo>
                  <a:pt x="329920" y="106756"/>
                </a:lnTo>
                <a:lnTo>
                  <a:pt x="375437" y="103390"/>
                </a:lnTo>
                <a:lnTo>
                  <a:pt x="423125" y="107086"/>
                </a:lnTo>
                <a:lnTo>
                  <a:pt x="468528" y="117805"/>
                </a:lnTo>
                <a:lnTo>
                  <a:pt x="511086" y="134988"/>
                </a:lnTo>
                <a:lnTo>
                  <a:pt x="550252" y="158076"/>
                </a:lnTo>
                <a:lnTo>
                  <a:pt x="557491" y="150583"/>
                </a:lnTo>
                <a:lnTo>
                  <a:pt x="589521" y="119621"/>
                </a:lnTo>
                <a:lnTo>
                  <a:pt x="599567" y="110604"/>
                </a:lnTo>
                <a:lnTo>
                  <a:pt x="581152" y="97663"/>
                </a:lnTo>
                <a:lnTo>
                  <a:pt x="542137" y="75222"/>
                </a:lnTo>
                <a:lnTo>
                  <a:pt x="486346" y="52819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19"/>
                </a:lnTo>
                <a:lnTo>
                  <a:pt x="196634" y="81521"/>
                </a:lnTo>
                <a:lnTo>
                  <a:pt x="136867" y="121996"/>
                </a:lnTo>
                <a:lnTo>
                  <a:pt x="85509" y="173583"/>
                </a:lnTo>
                <a:lnTo>
                  <a:pt x="45224" y="233616"/>
                </a:lnTo>
                <a:lnTo>
                  <a:pt x="16649" y="301828"/>
                </a:lnTo>
                <a:lnTo>
                  <a:pt x="1866" y="375373"/>
                </a:lnTo>
                <a:lnTo>
                  <a:pt x="0" y="413245"/>
                </a:lnTo>
                <a:lnTo>
                  <a:pt x="1866" y="451116"/>
                </a:lnTo>
                <a:lnTo>
                  <a:pt x="16649" y="524649"/>
                </a:lnTo>
                <a:lnTo>
                  <a:pt x="45224" y="592861"/>
                </a:lnTo>
                <a:lnTo>
                  <a:pt x="85509" y="652907"/>
                </a:lnTo>
                <a:lnTo>
                  <a:pt x="136867" y="704494"/>
                </a:lnTo>
                <a:lnTo>
                  <a:pt x="196634" y="744969"/>
                </a:lnTo>
                <a:lnTo>
                  <a:pt x="264541" y="773671"/>
                </a:lnTo>
                <a:lnTo>
                  <a:pt x="337743" y="788530"/>
                </a:lnTo>
                <a:lnTo>
                  <a:pt x="375437" y="790397"/>
                </a:lnTo>
                <a:lnTo>
                  <a:pt x="413143" y="788530"/>
                </a:lnTo>
                <a:lnTo>
                  <a:pt x="486346" y="773671"/>
                </a:lnTo>
                <a:lnTo>
                  <a:pt x="554253" y="744969"/>
                </a:lnTo>
                <a:lnTo>
                  <a:pt x="614019" y="704494"/>
                </a:lnTo>
                <a:lnTo>
                  <a:pt x="665365" y="652907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16"/>
                </a:lnTo>
                <a:lnTo>
                  <a:pt x="750874" y="413245"/>
                </a:lnTo>
                <a:close/>
              </a:path>
              <a:path w="848995" h="790575">
                <a:moveTo>
                  <a:pt x="848499" y="13817"/>
                </a:moveTo>
                <a:lnTo>
                  <a:pt x="846366" y="10883"/>
                </a:lnTo>
                <a:lnTo>
                  <a:pt x="843661" y="10185"/>
                </a:lnTo>
                <a:lnTo>
                  <a:pt x="807377" y="749"/>
                </a:lnTo>
                <a:lnTo>
                  <a:pt x="806450" y="228"/>
                </a:lnTo>
                <a:lnTo>
                  <a:pt x="805281" y="0"/>
                </a:lnTo>
                <a:lnTo>
                  <a:pt x="803935" y="266"/>
                </a:lnTo>
                <a:lnTo>
                  <a:pt x="803325" y="330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511"/>
                </a:lnTo>
                <a:lnTo>
                  <a:pt x="763397" y="16738"/>
                </a:lnTo>
                <a:lnTo>
                  <a:pt x="727087" y="35572"/>
                </a:lnTo>
                <a:lnTo>
                  <a:pt x="681672" y="63804"/>
                </a:lnTo>
                <a:lnTo>
                  <a:pt x="643750" y="91401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95"/>
                </a:lnTo>
                <a:lnTo>
                  <a:pt x="516699" y="216496"/>
                </a:lnTo>
                <a:lnTo>
                  <a:pt x="488251" y="253403"/>
                </a:lnTo>
                <a:lnTo>
                  <a:pt x="460311" y="294081"/>
                </a:lnTo>
                <a:lnTo>
                  <a:pt x="433247" y="338594"/>
                </a:lnTo>
                <a:lnTo>
                  <a:pt x="407250" y="387261"/>
                </a:lnTo>
                <a:lnTo>
                  <a:pt x="382701" y="440080"/>
                </a:lnTo>
                <a:lnTo>
                  <a:pt x="366001" y="480923"/>
                </a:lnTo>
                <a:lnTo>
                  <a:pt x="363334" y="487959"/>
                </a:lnTo>
                <a:lnTo>
                  <a:pt x="176517" y="341769"/>
                </a:lnTo>
                <a:lnTo>
                  <a:pt x="175247" y="340677"/>
                </a:lnTo>
                <a:lnTo>
                  <a:pt x="167792" y="337858"/>
                </a:lnTo>
                <a:lnTo>
                  <a:pt x="161937" y="335089"/>
                </a:lnTo>
                <a:lnTo>
                  <a:pt x="153835" y="333032"/>
                </a:lnTo>
                <a:lnTo>
                  <a:pt x="151015" y="333806"/>
                </a:lnTo>
                <a:lnTo>
                  <a:pt x="134493" y="336346"/>
                </a:lnTo>
                <a:lnTo>
                  <a:pt x="131140" y="336334"/>
                </a:lnTo>
                <a:lnTo>
                  <a:pt x="127927" y="338607"/>
                </a:lnTo>
                <a:lnTo>
                  <a:pt x="127393" y="339648"/>
                </a:lnTo>
                <a:lnTo>
                  <a:pt x="85217" y="408901"/>
                </a:lnTo>
                <a:lnTo>
                  <a:pt x="83337" y="411137"/>
                </a:lnTo>
                <a:lnTo>
                  <a:pt x="84569" y="418147"/>
                </a:lnTo>
                <a:lnTo>
                  <a:pt x="85382" y="421894"/>
                </a:lnTo>
                <a:lnTo>
                  <a:pt x="95402" y="473189"/>
                </a:lnTo>
                <a:lnTo>
                  <a:pt x="96088" y="477685"/>
                </a:lnTo>
                <a:lnTo>
                  <a:pt x="97764" y="484657"/>
                </a:lnTo>
                <a:lnTo>
                  <a:pt x="99669" y="485990"/>
                </a:lnTo>
                <a:lnTo>
                  <a:pt x="106629" y="488581"/>
                </a:lnTo>
                <a:lnTo>
                  <a:pt x="113233" y="491109"/>
                </a:lnTo>
                <a:lnTo>
                  <a:pt x="157264" y="509384"/>
                </a:lnTo>
                <a:lnTo>
                  <a:pt x="212267" y="535063"/>
                </a:lnTo>
                <a:lnTo>
                  <a:pt x="265671" y="563435"/>
                </a:lnTo>
                <a:lnTo>
                  <a:pt x="325970" y="600748"/>
                </a:lnTo>
                <a:lnTo>
                  <a:pt x="381800" y="643509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90"/>
                </a:lnTo>
                <a:lnTo>
                  <a:pt x="439547" y="583361"/>
                </a:lnTo>
                <a:lnTo>
                  <a:pt x="456311" y="536638"/>
                </a:lnTo>
                <a:lnTo>
                  <a:pt x="470496" y="500748"/>
                </a:lnTo>
                <a:lnTo>
                  <a:pt x="486892" y="462559"/>
                </a:lnTo>
                <a:lnTo>
                  <a:pt x="505790" y="422249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211"/>
                </a:lnTo>
                <a:lnTo>
                  <a:pt x="607568" y="252958"/>
                </a:lnTo>
                <a:lnTo>
                  <a:pt x="639851" y="211912"/>
                </a:lnTo>
                <a:lnTo>
                  <a:pt x="675208" y="172504"/>
                </a:lnTo>
                <a:lnTo>
                  <a:pt x="713549" y="135470"/>
                </a:lnTo>
                <a:lnTo>
                  <a:pt x="755040" y="101333"/>
                </a:lnTo>
                <a:lnTo>
                  <a:pt x="788390" y="78041"/>
                </a:lnTo>
                <a:lnTo>
                  <a:pt x="823772" y="56972"/>
                </a:lnTo>
                <a:lnTo>
                  <a:pt x="833031" y="53162"/>
                </a:lnTo>
                <a:lnTo>
                  <a:pt x="835367" y="48107"/>
                </a:lnTo>
                <a:lnTo>
                  <a:pt x="835799" y="46748"/>
                </a:lnTo>
                <a:lnTo>
                  <a:pt x="848499" y="138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578475" y="9632422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18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F004141A-B607-2545-4908-EC6B2BDA7AE9}"/>
              </a:ext>
            </a:extLst>
          </p:cNvPr>
          <p:cNvSpPr txBox="1"/>
          <p:nvPr/>
        </p:nvSpPr>
        <p:spPr>
          <a:xfrm>
            <a:off x="5927737" y="9606108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FEE9DF2A-6E5C-F0C4-3D6B-84C6B37CC635}"/>
              </a:ext>
            </a:extLst>
          </p:cNvPr>
          <p:cNvSpPr txBox="1"/>
          <p:nvPr/>
        </p:nvSpPr>
        <p:spPr>
          <a:xfrm>
            <a:off x="11098622" y="960610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61672" y="1"/>
            <a:ext cx="2856865" cy="1153160"/>
          </a:xfrm>
          <a:custGeom>
            <a:avLst/>
            <a:gdLst/>
            <a:ahLst/>
            <a:cxnLst/>
            <a:rect l="l" t="t" r="r" b="b"/>
            <a:pathLst>
              <a:path w="2856865" h="1153160">
                <a:moveTo>
                  <a:pt x="1400336" y="0"/>
                </a:moveTo>
                <a:lnTo>
                  <a:pt x="2856534" y="0"/>
                </a:lnTo>
                <a:lnTo>
                  <a:pt x="2826200" y="40942"/>
                </a:lnTo>
                <a:lnTo>
                  <a:pt x="2795353" y="81029"/>
                </a:lnTo>
                <a:lnTo>
                  <a:pt x="2763787" y="120555"/>
                </a:lnTo>
                <a:lnTo>
                  <a:pt x="2731513" y="159508"/>
                </a:lnTo>
                <a:lnTo>
                  <a:pt x="2698545" y="197878"/>
                </a:lnTo>
                <a:lnTo>
                  <a:pt x="2664892" y="235652"/>
                </a:lnTo>
                <a:lnTo>
                  <a:pt x="2630569" y="272819"/>
                </a:lnTo>
                <a:lnTo>
                  <a:pt x="2595586" y="309369"/>
                </a:lnTo>
                <a:lnTo>
                  <a:pt x="2559955" y="345289"/>
                </a:lnTo>
                <a:lnTo>
                  <a:pt x="2523689" y="380568"/>
                </a:lnTo>
                <a:lnTo>
                  <a:pt x="2486799" y="415195"/>
                </a:lnTo>
                <a:lnTo>
                  <a:pt x="2449297" y="449158"/>
                </a:lnTo>
                <a:lnTo>
                  <a:pt x="2411195" y="482446"/>
                </a:lnTo>
                <a:lnTo>
                  <a:pt x="2372505" y="515047"/>
                </a:lnTo>
                <a:lnTo>
                  <a:pt x="2333240" y="546951"/>
                </a:lnTo>
                <a:lnTo>
                  <a:pt x="2293410" y="578145"/>
                </a:lnTo>
                <a:lnTo>
                  <a:pt x="2253029" y="608619"/>
                </a:lnTo>
                <a:lnTo>
                  <a:pt x="2212107" y="638360"/>
                </a:lnTo>
                <a:lnTo>
                  <a:pt x="2170657" y="667358"/>
                </a:lnTo>
                <a:lnTo>
                  <a:pt x="2128579" y="695674"/>
                </a:lnTo>
                <a:lnTo>
                  <a:pt x="2086220" y="723078"/>
                </a:lnTo>
                <a:lnTo>
                  <a:pt x="2043257" y="749777"/>
                </a:lnTo>
                <a:lnTo>
                  <a:pt x="1999814" y="775687"/>
                </a:lnTo>
                <a:lnTo>
                  <a:pt x="1955902" y="800796"/>
                </a:lnTo>
                <a:lnTo>
                  <a:pt x="1911534" y="825094"/>
                </a:lnTo>
                <a:lnTo>
                  <a:pt x="1866721" y="848568"/>
                </a:lnTo>
                <a:lnTo>
                  <a:pt x="1821475" y="871207"/>
                </a:lnTo>
                <a:lnTo>
                  <a:pt x="1775808" y="893001"/>
                </a:lnTo>
                <a:lnTo>
                  <a:pt x="1729739" y="913933"/>
                </a:lnTo>
                <a:lnTo>
                  <a:pt x="1683292" y="933999"/>
                </a:lnTo>
                <a:lnTo>
                  <a:pt x="1636484" y="953197"/>
                </a:lnTo>
                <a:lnTo>
                  <a:pt x="1589332" y="971524"/>
                </a:lnTo>
                <a:lnTo>
                  <a:pt x="1541852" y="988980"/>
                </a:lnTo>
                <a:lnTo>
                  <a:pt x="1494061" y="1005563"/>
                </a:lnTo>
                <a:lnTo>
                  <a:pt x="1445974" y="1021270"/>
                </a:lnTo>
                <a:lnTo>
                  <a:pt x="1397609" y="1036099"/>
                </a:lnTo>
                <a:lnTo>
                  <a:pt x="1348981" y="1050050"/>
                </a:lnTo>
                <a:lnTo>
                  <a:pt x="1300107" y="1063120"/>
                </a:lnTo>
                <a:lnTo>
                  <a:pt x="1251004" y="1075307"/>
                </a:lnTo>
                <a:lnTo>
                  <a:pt x="1201688" y="1086610"/>
                </a:lnTo>
                <a:lnTo>
                  <a:pt x="1152175" y="1097027"/>
                </a:lnTo>
                <a:lnTo>
                  <a:pt x="1102481" y="1106555"/>
                </a:lnTo>
                <a:lnTo>
                  <a:pt x="1052624" y="1115194"/>
                </a:lnTo>
                <a:lnTo>
                  <a:pt x="1002619" y="1122942"/>
                </a:lnTo>
                <a:lnTo>
                  <a:pt x="952483" y="1129795"/>
                </a:lnTo>
                <a:lnTo>
                  <a:pt x="902233" y="1135754"/>
                </a:lnTo>
                <a:lnTo>
                  <a:pt x="851884" y="1140816"/>
                </a:lnTo>
                <a:lnTo>
                  <a:pt x="801453" y="1144979"/>
                </a:lnTo>
                <a:lnTo>
                  <a:pt x="750956" y="1148241"/>
                </a:lnTo>
                <a:lnTo>
                  <a:pt x="700411" y="1150601"/>
                </a:lnTo>
                <a:lnTo>
                  <a:pt x="649833" y="1152056"/>
                </a:lnTo>
                <a:lnTo>
                  <a:pt x="599238" y="1152606"/>
                </a:lnTo>
                <a:lnTo>
                  <a:pt x="548644" y="1152248"/>
                </a:lnTo>
                <a:lnTo>
                  <a:pt x="498066" y="1150980"/>
                </a:lnTo>
                <a:lnTo>
                  <a:pt x="447522" y="1148801"/>
                </a:lnTo>
                <a:lnTo>
                  <a:pt x="397026" y="1145708"/>
                </a:lnTo>
                <a:lnTo>
                  <a:pt x="346596" y="1141701"/>
                </a:lnTo>
                <a:lnTo>
                  <a:pt x="296249" y="1136777"/>
                </a:lnTo>
                <a:lnTo>
                  <a:pt x="246000" y="1130934"/>
                </a:lnTo>
                <a:lnTo>
                  <a:pt x="195866" y="1124170"/>
                </a:lnTo>
                <a:lnTo>
                  <a:pt x="145863" y="1116485"/>
                </a:lnTo>
                <a:lnTo>
                  <a:pt x="96008" y="1107876"/>
                </a:lnTo>
                <a:lnTo>
                  <a:pt x="46317" y="1098340"/>
                </a:lnTo>
                <a:lnTo>
                  <a:pt x="0" y="1088552"/>
                </a:lnTo>
                <a:lnTo>
                  <a:pt x="0" y="1083933"/>
                </a:lnTo>
                <a:lnTo>
                  <a:pt x="27423" y="1050050"/>
                </a:lnTo>
                <a:lnTo>
                  <a:pt x="58421" y="1012792"/>
                </a:lnTo>
                <a:lnTo>
                  <a:pt x="89998" y="975861"/>
                </a:lnTo>
                <a:lnTo>
                  <a:pt x="122078" y="939345"/>
                </a:lnTo>
                <a:lnTo>
                  <a:pt x="154653" y="903247"/>
                </a:lnTo>
                <a:lnTo>
                  <a:pt x="187716" y="867571"/>
                </a:lnTo>
                <a:lnTo>
                  <a:pt x="221260" y="832322"/>
                </a:lnTo>
                <a:lnTo>
                  <a:pt x="255276" y="797503"/>
                </a:lnTo>
                <a:lnTo>
                  <a:pt x="289758" y="763120"/>
                </a:lnTo>
                <a:lnTo>
                  <a:pt x="324697" y="729175"/>
                </a:lnTo>
                <a:lnTo>
                  <a:pt x="360165" y="695601"/>
                </a:lnTo>
                <a:lnTo>
                  <a:pt x="395918" y="662620"/>
                </a:lnTo>
                <a:lnTo>
                  <a:pt x="432185" y="630018"/>
                </a:lnTo>
                <a:lnTo>
                  <a:pt x="468879" y="597872"/>
                </a:lnTo>
                <a:lnTo>
                  <a:pt x="505992" y="566186"/>
                </a:lnTo>
                <a:lnTo>
                  <a:pt x="543518" y="534965"/>
                </a:lnTo>
                <a:lnTo>
                  <a:pt x="581449" y="504211"/>
                </a:lnTo>
                <a:lnTo>
                  <a:pt x="619777" y="473931"/>
                </a:lnTo>
                <a:lnTo>
                  <a:pt x="658495" y="444127"/>
                </a:lnTo>
                <a:lnTo>
                  <a:pt x="697594" y="414804"/>
                </a:lnTo>
                <a:lnTo>
                  <a:pt x="737068" y="385966"/>
                </a:lnTo>
                <a:lnTo>
                  <a:pt x="776908" y="357618"/>
                </a:lnTo>
                <a:lnTo>
                  <a:pt x="817108" y="329764"/>
                </a:lnTo>
                <a:lnTo>
                  <a:pt x="857660" y="302407"/>
                </a:lnTo>
                <a:lnTo>
                  <a:pt x="898556" y="275552"/>
                </a:lnTo>
                <a:lnTo>
                  <a:pt x="939788" y="249203"/>
                </a:lnTo>
                <a:lnTo>
                  <a:pt x="981350" y="223365"/>
                </a:lnTo>
                <a:lnTo>
                  <a:pt x="1023233" y="198041"/>
                </a:lnTo>
                <a:lnTo>
                  <a:pt x="1065429" y="173236"/>
                </a:lnTo>
                <a:lnTo>
                  <a:pt x="1107933" y="148954"/>
                </a:lnTo>
                <a:lnTo>
                  <a:pt x="1150735" y="125199"/>
                </a:lnTo>
                <a:lnTo>
                  <a:pt x="1193828" y="101975"/>
                </a:lnTo>
                <a:lnTo>
                  <a:pt x="1237204" y="79287"/>
                </a:lnTo>
                <a:lnTo>
                  <a:pt x="1280857" y="57139"/>
                </a:lnTo>
                <a:lnTo>
                  <a:pt x="1324779" y="35534"/>
                </a:lnTo>
                <a:lnTo>
                  <a:pt x="1368961" y="14477"/>
                </a:lnTo>
                <a:lnTo>
                  <a:pt x="1400336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061" y="50322"/>
            <a:ext cx="1392555" cy="4665980"/>
          </a:xfrm>
          <a:custGeom>
            <a:avLst/>
            <a:gdLst/>
            <a:ahLst/>
            <a:cxnLst/>
            <a:rect l="l" t="t" r="r" b="b"/>
            <a:pathLst>
              <a:path w="1392555" h="4665980">
                <a:moveTo>
                  <a:pt x="269009" y="0"/>
                </a:moveTo>
                <a:lnTo>
                  <a:pt x="302927" y="35310"/>
                </a:lnTo>
                <a:lnTo>
                  <a:pt x="336507" y="70937"/>
                </a:lnTo>
                <a:lnTo>
                  <a:pt x="369749" y="106877"/>
                </a:lnTo>
                <a:lnTo>
                  <a:pt x="402652" y="143125"/>
                </a:lnTo>
                <a:lnTo>
                  <a:pt x="435215" y="179678"/>
                </a:lnTo>
                <a:lnTo>
                  <a:pt x="467436" y="216532"/>
                </a:lnTo>
                <a:lnTo>
                  <a:pt x="499316" y="253685"/>
                </a:lnTo>
                <a:lnTo>
                  <a:pt x="530853" y="291131"/>
                </a:lnTo>
                <a:lnTo>
                  <a:pt x="562046" y="328868"/>
                </a:lnTo>
                <a:lnTo>
                  <a:pt x="592895" y="366892"/>
                </a:lnTo>
                <a:lnTo>
                  <a:pt x="623399" y="405200"/>
                </a:lnTo>
                <a:lnTo>
                  <a:pt x="653557" y="443786"/>
                </a:lnTo>
                <a:lnTo>
                  <a:pt x="683368" y="482649"/>
                </a:lnTo>
                <a:lnTo>
                  <a:pt x="712831" y="521784"/>
                </a:lnTo>
                <a:lnTo>
                  <a:pt x="741946" y="561188"/>
                </a:lnTo>
                <a:lnTo>
                  <a:pt x="770711" y="600857"/>
                </a:lnTo>
                <a:lnTo>
                  <a:pt x="799126" y="640787"/>
                </a:lnTo>
                <a:lnTo>
                  <a:pt x="827190" y="680975"/>
                </a:lnTo>
                <a:lnTo>
                  <a:pt x="854902" y="721417"/>
                </a:lnTo>
                <a:lnTo>
                  <a:pt x="882261" y="762110"/>
                </a:lnTo>
                <a:lnTo>
                  <a:pt x="909267" y="803049"/>
                </a:lnTo>
                <a:lnTo>
                  <a:pt x="935918" y="844232"/>
                </a:lnTo>
                <a:lnTo>
                  <a:pt x="962214" y="885654"/>
                </a:lnTo>
                <a:lnTo>
                  <a:pt x="988154" y="927312"/>
                </a:lnTo>
                <a:lnTo>
                  <a:pt x="1013737" y="969202"/>
                </a:lnTo>
                <a:lnTo>
                  <a:pt x="1038962" y="1011321"/>
                </a:lnTo>
                <a:lnTo>
                  <a:pt x="1063828" y="1053666"/>
                </a:lnTo>
                <a:lnTo>
                  <a:pt x="1088335" y="1096231"/>
                </a:lnTo>
                <a:lnTo>
                  <a:pt x="1112482" y="1139014"/>
                </a:lnTo>
                <a:lnTo>
                  <a:pt x="1136267" y="1182011"/>
                </a:lnTo>
                <a:lnTo>
                  <a:pt x="1159691" y="1225219"/>
                </a:lnTo>
                <a:lnTo>
                  <a:pt x="1182751" y="1268634"/>
                </a:lnTo>
                <a:lnTo>
                  <a:pt x="1205448" y="1312251"/>
                </a:lnTo>
                <a:lnTo>
                  <a:pt x="1227781" y="1356069"/>
                </a:lnTo>
                <a:lnTo>
                  <a:pt x="1249748" y="1400082"/>
                </a:lnTo>
                <a:lnTo>
                  <a:pt x="1271349" y="1444287"/>
                </a:lnTo>
                <a:lnTo>
                  <a:pt x="1292583" y="1488681"/>
                </a:lnTo>
                <a:lnTo>
                  <a:pt x="1313449" y="1533260"/>
                </a:lnTo>
                <a:lnTo>
                  <a:pt x="1333946" y="1578020"/>
                </a:lnTo>
                <a:lnTo>
                  <a:pt x="1354074" y="1622958"/>
                </a:lnTo>
                <a:lnTo>
                  <a:pt x="1373832" y="1668071"/>
                </a:lnTo>
                <a:lnTo>
                  <a:pt x="1391938" y="1710365"/>
                </a:lnTo>
                <a:lnTo>
                  <a:pt x="1391938" y="4665771"/>
                </a:lnTo>
                <a:lnTo>
                  <a:pt x="1332142" y="4609801"/>
                </a:lnTo>
                <a:lnTo>
                  <a:pt x="1296125" y="4574977"/>
                </a:lnTo>
                <a:lnTo>
                  <a:pt x="1260517" y="4539736"/>
                </a:lnTo>
                <a:lnTo>
                  <a:pt x="1225320" y="4504082"/>
                </a:lnTo>
                <a:lnTo>
                  <a:pt x="1190538" y="4468021"/>
                </a:lnTo>
                <a:lnTo>
                  <a:pt x="1156176" y="4431560"/>
                </a:lnTo>
                <a:lnTo>
                  <a:pt x="1122237" y="4394702"/>
                </a:lnTo>
                <a:lnTo>
                  <a:pt x="1088725" y="4357454"/>
                </a:lnTo>
                <a:lnTo>
                  <a:pt x="1055644" y="4319822"/>
                </a:lnTo>
                <a:lnTo>
                  <a:pt x="1022999" y="4281810"/>
                </a:lnTo>
                <a:lnTo>
                  <a:pt x="990793" y="4243425"/>
                </a:lnTo>
                <a:lnTo>
                  <a:pt x="959029" y="4204671"/>
                </a:lnTo>
                <a:lnTo>
                  <a:pt x="927713" y="4165555"/>
                </a:lnTo>
                <a:lnTo>
                  <a:pt x="896848" y="4126081"/>
                </a:lnTo>
                <a:lnTo>
                  <a:pt x="866437" y="4086255"/>
                </a:lnTo>
                <a:lnTo>
                  <a:pt x="836486" y="4046083"/>
                </a:lnTo>
                <a:lnTo>
                  <a:pt x="806997" y="4005570"/>
                </a:lnTo>
                <a:lnTo>
                  <a:pt x="777975" y="3964722"/>
                </a:lnTo>
                <a:lnTo>
                  <a:pt x="749423" y="3923543"/>
                </a:lnTo>
                <a:lnTo>
                  <a:pt x="721346" y="3882041"/>
                </a:lnTo>
                <a:lnTo>
                  <a:pt x="693748" y="3840219"/>
                </a:lnTo>
                <a:lnTo>
                  <a:pt x="666632" y="3798084"/>
                </a:lnTo>
                <a:lnTo>
                  <a:pt x="640002" y="3755641"/>
                </a:lnTo>
                <a:lnTo>
                  <a:pt x="613863" y="3712895"/>
                </a:lnTo>
                <a:lnTo>
                  <a:pt x="588218" y="3669853"/>
                </a:lnTo>
                <a:lnTo>
                  <a:pt x="563071" y="3626519"/>
                </a:lnTo>
                <a:lnTo>
                  <a:pt x="538427" y="3582899"/>
                </a:lnTo>
                <a:lnTo>
                  <a:pt x="514289" y="3538998"/>
                </a:lnTo>
                <a:lnTo>
                  <a:pt x="490661" y="3494823"/>
                </a:lnTo>
                <a:lnTo>
                  <a:pt x="467546" y="3450377"/>
                </a:lnTo>
                <a:lnTo>
                  <a:pt x="444950" y="3405668"/>
                </a:lnTo>
                <a:lnTo>
                  <a:pt x="422876" y="3360700"/>
                </a:lnTo>
                <a:lnTo>
                  <a:pt x="401328" y="3315479"/>
                </a:lnTo>
                <a:lnTo>
                  <a:pt x="380309" y="3270011"/>
                </a:lnTo>
                <a:lnTo>
                  <a:pt x="359824" y="3224300"/>
                </a:lnTo>
                <a:lnTo>
                  <a:pt x="339877" y="3178352"/>
                </a:lnTo>
                <a:lnTo>
                  <a:pt x="320471" y="3132174"/>
                </a:lnTo>
                <a:lnTo>
                  <a:pt x="301611" y="3085769"/>
                </a:lnTo>
                <a:lnTo>
                  <a:pt x="283301" y="3039145"/>
                </a:lnTo>
                <a:lnTo>
                  <a:pt x="265544" y="2992305"/>
                </a:lnTo>
                <a:lnTo>
                  <a:pt x="248345" y="2945257"/>
                </a:lnTo>
                <a:lnTo>
                  <a:pt x="231706" y="2898005"/>
                </a:lnTo>
                <a:lnTo>
                  <a:pt x="215634" y="2850554"/>
                </a:lnTo>
                <a:lnTo>
                  <a:pt x="200130" y="2802911"/>
                </a:lnTo>
                <a:lnTo>
                  <a:pt x="185200" y="2755080"/>
                </a:lnTo>
                <a:lnTo>
                  <a:pt x="170846" y="2707073"/>
                </a:lnTo>
                <a:lnTo>
                  <a:pt x="157073" y="2658901"/>
                </a:lnTo>
                <a:lnTo>
                  <a:pt x="143880" y="2610571"/>
                </a:lnTo>
                <a:lnTo>
                  <a:pt x="131266" y="2562089"/>
                </a:lnTo>
                <a:lnTo>
                  <a:pt x="119232" y="2513463"/>
                </a:lnTo>
                <a:lnTo>
                  <a:pt x="107777" y="2464700"/>
                </a:lnTo>
                <a:lnTo>
                  <a:pt x="96901" y="2415805"/>
                </a:lnTo>
                <a:lnTo>
                  <a:pt x="86604" y="2366785"/>
                </a:lnTo>
                <a:lnTo>
                  <a:pt x="76885" y="2317649"/>
                </a:lnTo>
                <a:lnTo>
                  <a:pt x="67745" y="2268401"/>
                </a:lnTo>
                <a:lnTo>
                  <a:pt x="59183" y="2219049"/>
                </a:lnTo>
                <a:lnTo>
                  <a:pt x="51199" y="2169600"/>
                </a:lnTo>
                <a:lnTo>
                  <a:pt x="43793" y="2120061"/>
                </a:lnTo>
                <a:lnTo>
                  <a:pt x="36964" y="2070437"/>
                </a:lnTo>
                <a:lnTo>
                  <a:pt x="30713" y="2020737"/>
                </a:lnTo>
                <a:lnTo>
                  <a:pt x="25039" y="1970966"/>
                </a:lnTo>
                <a:lnTo>
                  <a:pt x="19942" y="1921132"/>
                </a:lnTo>
                <a:lnTo>
                  <a:pt x="15422" y="1871241"/>
                </a:lnTo>
                <a:lnTo>
                  <a:pt x="11478" y="1821299"/>
                </a:lnTo>
                <a:lnTo>
                  <a:pt x="8111" y="1771315"/>
                </a:lnTo>
                <a:lnTo>
                  <a:pt x="5320" y="1721294"/>
                </a:lnTo>
                <a:lnTo>
                  <a:pt x="3105" y="1671243"/>
                </a:lnTo>
                <a:lnTo>
                  <a:pt x="1465" y="1621169"/>
                </a:lnTo>
                <a:lnTo>
                  <a:pt x="402" y="1571079"/>
                </a:lnTo>
                <a:lnTo>
                  <a:pt x="0" y="1470877"/>
                </a:lnTo>
                <a:lnTo>
                  <a:pt x="661" y="1420778"/>
                </a:lnTo>
                <a:lnTo>
                  <a:pt x="1897" y="1370691"/>
                </a:lnTo>
                <a:lnTo>
                  <a:pt x="3708" y="1320620"/>
                </a:lnTo>
                <a:lnTo>
                  <a:pt x="6093" y="1270574"/>
                </a:lnTo>
                <a:lnTo>
                  <a:pt x="9052" y="1220559"/>
                </a:lnTo>
                <a:lnTo>
                  <a:pt x="12585" y="1170582"/>
                </a:lnTo>
                <a:lnTo>
                  <a:pt x="16692" y="1120649"/>
                </a:lnTo>
                <a:lnTo>
                  <a:pt x="21372" y="1070767"/>
                </a:lnTo>
                <a:lnTo>
                  <a:pt x="26625" y="1020943"/>
                </a:lnTo>
                <a:lnTo>
                  <a:pt x="32452" y="971184"/>
                </a:lnTo>
                <a:lnTo>
                  <a:pt x="38851" y="921497"/>
                </a:lnTo>
                <a:lnTo>
                  <a:pt x="45823" y="871888"/>
                </a:lnTo>
                <a:lnTo>
                  <a:pt x="53367" y="822364"/>
                </a:lnTo>
                <a:lnTo>
                  <a:pt x="61484" y="772931"/>
                </a:lnTo>
                <a:lnTo>
                  <a:pt x="70173" y="723597"/>
                </a:lnTo>
                <a:lnTo>
                  <a:pt x="79433" y="674368"/>
                </a:lnTo>
                <a:lnTo>
                  <a:pt x="89266" y="625252"/>
                </a:lnTo>
                <a:lnTo>
                  <a:pt x="99669" y="576254"/>
                </a:lnTo>
                <a:lnTo>
                  <a:pt x="110644" y="527381"/>
                </a:lnTo>
                <a:lnTo>
                  <a:pt x="122190" y="478641"/>
                </a:lnTo>
                <a:lnTo>
                  <a:pt x="134307" y="430040"/>
                </a:lnTo>
                <a:lnTo>
                  <a:pt x="146994" y="381585"/>
                </a:lnTo>
                <a:lnTo>
                  <a:pt x="160251" y="333282"/>
                </a:lnTo>
                <a:lnTo>
                  <a:pt x="174079" y="285138"/>
                </a:lnTo>
                <a:lnTo>
                  <a:pt x="188477" y="237161"/>
                </a:lnTo>
                <a:lnTo>
                  <a:pt x="203445" y="189356"/>
                </a:lnTo>
                <a:lnTo>
                  <a:pt x="218982" y="141731"/>
                </a:lnTo>
                <a:lnTo>
                  <a:pt x="235088" y="94292"/>
                </a:lnTo>
                <a:lnTo>
                  <a:pt x="251764" y="47046"/>
                </a:lnTo>
                <a:lnTo>
                  <a:pt x="269009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3093" y="76258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5">
                <a:moveTo>
                  <a:pt x="2568054" y="0"/>
                </a:moveTo>
                <a:lnTo>
                  <a:pt x="2581075" y="48168"/>
                </a:lnTo>
                <a:lnTo>
                  <a:pt x="2593649" y="96451"/>
                </a:lnTo>
                <a:lnTo>
                  <a:pt x="2605777" y="144845"/>
                </a:lnTo>
                <a:lnTo>
                  <a:pt x="2617459" y="193346"/>
                </a:lnTo>
                <a:lnTo>
                  <a:pt x="2628696" y="241950"/>
                </a:lnTo>
                <a:lnTo>
                  <a:pt x="2639486" y="290653"/>
                </a:lnTo>
                <a:lnTo>
                  <a:pt x="2649831" y="339451"/>
                </a:lnTo>
                <a:lnTo>
                  <a:pt x="2659732" y="388339"/>
                </a:lnTo>
                <a:lnTo>
                  <a:pt x="2669187" y="437315"/>
                </a:lnTo>
                <a:lnTo>
                  <a:pt x="2678197" y="486374"/>
                </a:lnTo>
                <a:lnTo>
                  <a:pt x="2686763" y="535512"/>
                </a:lnTo>
                <a:lnTo>
                  <a:pt x="2694885" y="584725"/>
                </a:lnTo>
                <a:lnTo>
                  <a:pt x="2702563" y="634010"/>
                </a:lnTo>
                <a:lnTo>
                  <a:pt x="2709797" y="683362"/>
                </a:lnTo>
                <a:lnTo>
                  <a:pt x="2716587" y="732777"/>
                </a:lnTo>
                <a:lnTo>
                  <a:pt x="2722935" y="782252"/>
                </a:lnTo>
                <a:lnTo>
                  <a:pt x="2728839" y="831782"/>
                </a:lnTo>
                <a:lnTo>
                  <a:pt x="2734300" y="881363"/>
                </a:lnTo>
                <a:lnTo>
                  <a:pt x="2739319" y="930992"/>
                </a:lnTo>
                <a:lnTo>
                  <a:pt x="2743895" y="980665"/>
                </a:lnTo>
                <a:lnTo>
                  <a:pt x="2748029" y="1030377"/>
                </a:lnTo>
                <a:lnTo>
                  <a:pt x="2751721" y="1080125"/>
                </a:lnTo>
                <a:lnTo>
                  <a:pt x="2754972" y="1129905"/>
                </a:lnTo>
                <a:lnTo>
                  <a:pt x="2757781" y="1179712"/>
                </a:lnTo>
                <a:lnTo>
                  <a:pt x="2760149" y="1229543"/>
                </a:lnTo>
                <a:lnTo>
                  <a:pt x="2762076" y="1279394"/>
                </a:lnTo>
                <a:lnTo>
                  <a:pt x="2763562" y="1329262"/>
                </a:lnTo>
                <a:lnTo>
                  <a:pt x="2764607" y="1379141"/>
                </a:lnTo>
                <a:lnTo>
                  <a:pt x="2765213" y="1429028"/>
                </a:lnTo>
                <a:lnTo>
                  <a:pt x="2765378" y="1478919"/>
                </a:lnTo>
                <a:lnTo>
                  <a:pt x="2765103" y="1528810"/>
                </a:lnTo>
                <a:lnTo>
                  <a:pt x="2764389" y="1578697"/>
                </a:lnTo>
                <a:lnTo>
                  <a:pt x="2763235" y="1628577"/>
                </a:lnTo>
                <a:lnTo>
                  <a:pt x="2761643" y="1678445"/>
                </a:lnTo>
                <a:lnTo>
                  <a:pt x="2759611" y="1728297"/>
                </a:lnTo>
                <a:lnTo>
                  <a:pt x="2757141" y="1778129"/>
                </a:lnTo>
                <a:lnTo>
                  <a:pt x="2754232" y="1827938"/>
                </a:lnTo>
                <a:lnTo>
                  <a:pt x="2750885" y="1877719"/>
                </a:lnTo>
                <a:lnTo>
                  <a:pt x="2747100" y="1927469"/>
                </a:lnTo>
                <a:lnTo>
                  <a:pt x="2742877" y="1977183"/>
                </a:lnTo>
                <a:lnTo>
                  <a:pt x="2738217" y="2026858"/>
                </a:lnTo>
                <a:lnTo>
                  <a:pt x="2733119" y="2076489"/>
                </a:lnTo>
                <a:lnTo>
                  <a:pt x="2727585" y="2126074"/>
                </a:lnTo>
                <a:lnTo>
                  <a:pt x="2721613" y="2175606"/>
                </a:lnTo>
                <a:lnTo>
                  <a:pt x="2715205" y="2225084"/>
                </a:lnTo>
                <a:lnTo>
                  <a:pt x="2708361" y="2274502"/>
                </a:lnTo>
                <a:lnTo>
                  <a:pt x="2701081" y="2323858"/>
                </a:lnTo>
                <a:lnTo>
                  <a:pt x="2693364" y="2373146"/>
                </a:lnTo>
                <a:lnTo>
                  <a:pt x="2685212" y="2422363"/>
                </a:lnTo>
                <a:lnTo>
                  <a:pt x="2676625" y="2471505"/>
                </a:lnTo>
                <a:lnTo>
                  <a:pt x="2667602" y="2520568"/>
                </a:lnTo>
                <a:lnTo>
                  <a:pt x="2658144" y="2569549"/>
                </a:lnTo>
                <a:lnTo>
                  <a:pt x="2648252" y="2618442"/>
                </a:lnTo>
                <a:lnTo>
                  <a:pt x="2637925" y="2667245"/>
                </a:lnTo>
                <a:lnTo>
                  <a:pt x="2627163" y="2715953"/>
                </a:lnTo>
                <a:lnTo>
                  <a:pt x="2615968" y="2764562"/>
                </a:lnTo>
                <a:lnTo>
                  <a:pt x="2604339" y="2813068"/>
                </a:lnTo>
                <a:lnTo>
                  <a:pt x="2592276" y="2861468"/>
                </a:lnTo>
                <a:lnTo>
                  <a:pt x="2579780" y="2909758"/>
                </a:lnTo>
                <a:lnTo>
                  <a:pt x="2566851" y="2957932"/>
                </a:lnTo>
                <a:lnTo>
                  <a:pt x="2553489" y="3005989"/>
                </a:lnTo>
                <a:lnTo>
                  <a:pt x="2539694" y="3053922"/>
                </a:lnTo>
                <a:lnTo>
                  <a:pt x="2525467" y="3101730"/>
                </a:lnTo>
                <a:lnTo>
                  <a:pt x="2510807" y="3149407"/>
                </a:lnTo>
                <a:lnTo>
                  <a:pt x="2495716" y="3196950"/>
                </a:lnTo>
                <a:lnTo>
                  <a:pt x="2480193" y="3244355"/>
                </a:lnTo>
                <a:lnTo>
                  <a:pt x="2464238" y="3291617"/>
                </a:lnTo>
                <a:lnTo>
                  <a:pt x="2447852" y="3338733"/>
                </a:lnTo>
                <a:lnTo>
                  <a:pt x="2431035" y="3385699"/>
                </a:lnTo>
                <a:lnTo>
                  <a:pt x="2413788" y="3432512"/>
                </a:lnTo>
                <a:lnTo>
                  <a:pt x="2396109" y="3479166"/>
                </a:lnTo>
                <a:lnTo>
                  <a:pt x="2378001" y="3525658"/>
                </a:lnTo>
                <a:lnTo>
                  <a:pt x="2359462" y="3571984"/>
                </a:lnTo>
                <a:lnTo>
                  <a:pt x="2340496" y="3618137"/>
                </a:lnTo>
                <a:lnTo>
                  <a:pt x="2321105" y="3664111"/>
                </a:lnTo>
                <a:lnTo>
                  <a:pt x="2301293" y="3709900"/>
                </a:lnTo>
                <a:lnTo>
                  <a:pt x="2281062" y="3755504"/>
                </a:lnTo>
                <a:lnTo>
                  <a:pt x="2260414" y="3800918"/>
                </a:lnTo>
                <a:lnTo>
                  <a:pt x="2239353" y="3846140"/>
                </a:lnTo>
                <a:lnTo>
                  <a:pt x="2217880" y="3891166"/>
                </a:lnTo>
                <a:lnTo>
                  <a:pt x="2195998" y="3935994"/>
                </a:lnTo>
                <a:lnTo>
                  <a:pt x="2173711" y="3980621"/>
                </a:lnTo>
                <a:lnTo>
                  <a:pt x="2151019" y="4025043"/>
                </a:lnTo>
                <a:lnTo>
                  <a:pt x="2127927" y="4069258"/>
                </a:lnTo>
                <a:lnTo>
                  <a:pt x="2104436" y="4113263"/>
                </a:lnTo>
                <a:lnTo>
                  <a:pt x="2080550" y="4157054"/>
                </a:lnTo>
                <a:lnTo>
                  <a:pt x="2056270" y="4200630"/>
                </a:lnTo>
                <a:lnTo>
                  <a:pt x="2031599" y="4243985"/>
                </a:lnTo>
                <a:lnTo>
                  <a:pt x="2006541" y="4287119"/>
                </a:lnTo>
                <a:lnTo>
                  <a:pt x="1981097" y="4330027"/>
                </a:lnTo>
                <a:lnTo>
                  <a:pt x="1955270" y="4372707"/>
                </a:lnTo>
                <a:lnTo>
                  <a:pt x="1929063" y="4415155"/>
                </a:lnTo>
                <a:lnTo>
                  <a:pt x="1902479" y="4457369"/>
                </a:lnTo>
                <a:lnTo>
                  <a:pt x="1875519" y="4499346"/>
                </a:lnTo>
                <a:lnTo>
                  <a:pt x="1848187" y="4541083"/>
                </a:lnTo>
                <a:lnTo>
                  <a:pt x="1820484" y="4582576"/>
                </a:lnTo>
                <a:lnTo>
                  <a:pt x="1792415" y="4623823"/>
                </a:lnTo>
                <a:lnTo>
                  <a:pt x="1763980" y="4664821"/>
                </a:lnTo>
                <a:lnTo>
                  <a:pt x="1735184" y="4705566"/>
                </a:lnTo>
                <a:lnTo>
                  <a:pt x="1706028" y="4746056"/>
                </a:lnTo>
                <a:lnTo>
                  <a:pt x="1676515" y="4786288"/>
                </a:lnTo>
                <a:lnTo>
                  <a:pt x="1646647" y="4826258"/>
                </a:lnTo>
                <a:lnTo>
                  <a:pt x="1616428" y="4865965"/>
                </a:lnTo>
                <a:lnTo>
                  <a:pt x="1585859" y="4905404"/>
                </a:lnTo>
                <a:lnTo>
                  <a:pt x="1554944" y="4944572"/>
                </a:lnTo>
                <a:lnTo>
                  <a:pt x="1523685" y="4983467"/>
                </a:lnTo>
                <a:lnTo>
                  <a:pt x="1492084" y="5022086"/>
                </a:lnTo>
                <a:lnTo>
                  <a:pt x="1460145" y="5060426"/>
                </a:lnTo>
                <a:lnTo>
                  <a:pt x="1427869" y="5098484"/>
                </a:lnTo>
                <a:lnTo>
                  <a:pt x="1395259" y="5136256"/>
                </a:lnTo>
                <a:lnTo>
                  <a:pt x="1362319" y="5173740"/>
                </a:lnTo>
                <a:lnTo>
                  <a:pt x="1329050" y="5210932"/>
                </a:lnTo>
                <a:lnTo>
                  <a:pt x="1295454" y="5247830"/>
                </a:lnTo>
                <a:lnTo>
                  <a:pt x="1261536" y="5284431"/>
                </a:lnTo>
                <a:lnTo>
                  <a:pt x="1227297" y="5320732"/>
                </a:lnTo>
                <a:lnTo>
                  <a:pt x="1192739" y="5356730"/>
                </a:lnTo>
                <a:lnTo>
                  <a:pt x="1157866" y="5392421"/>
                </a:lnTo>
                <a:lnTo>
                  <a:pt x="1122680" y="5427803"/>
                </a:lnTo>
                <a:lnTo>
                  <a:pt x="1087184" y="5462873"/>
                </a:lnTo>
                <a:lnTo>
                  <a:pt x="1051380" y="5497627"/>
                </a:lnTo>
                <a:lnTo>
                  <a:pt x="1015270" y="5532063"/>
                </a:lnTo>
                <a:lnTo>
                  <a:pt x="978858" y="5566178"/>
                </a:lnTo>
                <a:lnTo>
                  <a:pt x="942146" y="5599969"/>
                </a:lnTo>
                <a:lnTo>
                  <a:pt x="905136" y="5633432"/>
                </a:lnTo>
                <a:lnTo>
                  <a:pt x="867831" y="5666565"/>
                </a:lnTo>
                <a:lnTo>
                  <a:pt x="830235" y="5699365"/>
                </a:lnTo>
                <a:lnTo>
                  <a:pt x="792348" y="5731828"/>
                </a:lnTo>
                <a:lnTo>
                  <a:pt x="754174" y="5763953"/>
                </a:lnTo>
                <a:lnTo>
                  <a:pt x="715716" y="5795735"/>
                </a:lnTo>
                <a:lnTo>
                  <a:pt x="676976" y="5827172"/>
                </a:lnTo>
                <a:lnTo>
                  <a:pt x="637956" y="5858260"/>
                </a:lnTo>
                <a:lnTo>
                  <a:pt x="598660" y="5888998"/>
                </a:lnTo>
                <a:lnTo>
                  <a:pt x="559089" y="5919381"/>
                </a:lnTo>
                <a:lnTo>
                  <a:pt x="519247" y="5949407"/>
                </a:lnTo>
                <a:lnTo>
                  <a:pt x="479136" y="5979072"/>
                </a:lnTo>
                <a:lnTo>
                  <a:pt x="438758" y="6008375"/>
                </a:lnTo>
                <a:lnTo>
                  <a:pt x="398117" y="6037311"/>
                </a:lnTo>
                <a:lnTo>
                  <a:pt x="357214" y="6065878"/>
                </a:lnTo>
                <a:lnTo>
                  <a:pt x="316053" y="6094072"/>
                </a:lnTo>
                <a:lnTo>
                  <a:pt x="274635" y="6121892"/>
                </a:lnTo>
                <a:lnTo>
                  <a:pt x="232964" y="6149333"/>
                </a:lnTo>
                <a:lnTo>
                  <a:pt x="191042" y="6176393"/>
                </a:lnTo>
                <a:lnTo>
                  <a:pt x="148872" y="6203069"/>
                </a:lnTo>
                <a:lnTo>
                  <a:pt x="106456" y="6229357"/>
                </a:lnTo>
                <a:lnTo>
                  <a:pt x="63797" y="6255256"/>
                </a:lnTo>
                <a:lnTo>
                  <a:pt x="20898" y="6280761"/>
                </a:lnTo>
                <a:lnTo>
                  <a:pt x="17343" y="6232001"/>
                </a:lnTo>
                <a:lnTo>
                  <a:pt x="14121" y="6183211"/>
                </a:lnTo>
                <a:lnTo>
                  <a:pt x="11231" y="6134392"/>
                </a:lnTo>
                <a:lnTo>
                  <a:pt x="8673" y="6085548"/>
                </a:lnTo>
                <a:lnTo>
                  <a:pt x="6446" y="6036679"/>
                </a:lnTo>
                <a:lnTo>
                  <a:pt x="4550" y="5987788"/>
                </a:lnTo>
                <a:lnTo>
                  <a:pt x="2983" y="5938877"/>
                </a:lnTo>
                <a:lnTo>
                  <a:pt x="1745" y="5889948"/>
                </a:lnTo>
                <a:lnTo>
                  <a:pt x="836" y="5841003"/>
                </a:lnTo>
                <a:lnTo>
                  <a:pt x="254" y="5792045"/>
                </a:lnTo>
                <a:lnTo>
                  <a:pt x="0" y="5743075"/>
                </a:lnTo>
                <a:lnTo>
                  <a:pt x="71" y="5694095"/>
                </a:lnTo>
                <a:lnTo>
                  <a:pt x="468" y="5645109"/>
                </a:lnTo>
                <a:lnTo>
                  <a:pt x="1190" y="5596116"/>
                </a:lnTo>
                <a:lnTo>
                  <a:pt x="2236" y="5547121"/>
                </a:lnTo>
                <a:lnTo>
                  <a:pt x="3606" y="5498125"/>
                </a:lnTo>
                <a:lnTo>
                  <a:pt x="5298" y="5449129"/>
                </a:lnTo>
                <a:lnTo>
                  <a:pt x="7313" y="5400137"/>
                </a:lnTo>
                <a:lnTo>
                  <a:pt x="9649" y="5351150"/>
                </a:lnTo>
                <a:lnTo>
                  <a:pt x="12306" y="5302170"/>
                </a:lnTo>
                <a:lnTo>
                  <a:pt x="15283" y="5253200"/>
                </a:lnTo>
                <a:lnTo>
                  <a:pt x="18580" y="5204241"/>
                </a:lnTo>
                <a:lnTo>
                  <a:pt x="22195" y="5155296"/>
                </a:lnTo>
                <a:lnTo>
                  <a:pt x="26128" y="5106366"/>
                </a:lnTo>
                <a:lnTo>
                  <a:pt x="30379" y="5057454"/>
                </a:lnTo>
                <a:lnTo>
                  <a:pt x="34946" y="5008562"/>
                </a:lnTo>
                <a:lnTo>
                  <a:pt x="39830" y="4959692"/>
                </a:lnTo>
                <a:lnTo>
                  <a:pt x="45029" y="4910847"/>
                </a:lnTo>
                <a:lnTo>
                  <a:pt x="50542" y="4862027"/>
                </a:lnTo>
                <a:lnTo>
                  <a:pt x="56369" y="4813236"/>
                </a:lnTo>
                <a:lnTo>
                  <a:pt x="62510" y="4764475"/>
                </a:lnTo>
                <a:lnTo>
                  <a:pt x="68963" y="4715746"/>
                </a:lnTo>
                <a:lnTo>
                  <a:pt x="75728" y="4667052"/>
                </a:lnTo>
                <a:lnTo>
                  <a:pt x="82804" y="4618395"/>
                </a:lnTo>
                <a:lnTo>
                  <a:pt x="90191" y="4569776"/>
                </a:lnTo>
                <a:lnTo>
                  <a:pt x="97888" y="4521199"/>
                </a:lnTo>
                <a:lnTo>
                  <a:pt x="105893" y="4472664"/>
                </a:lnTo>
                <a:lnTo>
                  <a:pt x="114208" y="4424174"/>
                </a:lnTo>
                <a:lnTo>
                  <a:pt x="122830" y="4375732"/>
                </a:lnTo>
                <a:lnTo>
                  <a:pt x="131759" y="4327339"/>
                </a:lnTo>
                <a:lnTo>
                  <a:pt x="140995" y="4278997"/>
                </a:lnTo>
                <a:lnTo>
                  <a:pt x="150536" y="4230709"/>
                </a:lnTo>
                <a:lnTo>
                  <a:pt x="160382" y="4182476"/>
                </a:lnTo>
                <a:lnTo>
                  <a:pt x="170533" y="4134301"/>
                </a:lnTo>
                <a:lnTo>
                  <a:pt x="180987" y="4086185"/>
                </a:lnTo>
                <a:lnTo>
                  <a:pt x="191745" y="4038132"/>
                </a:lnTo>
                <a:lnTo>
                  <a:pt x="202805" y="3990142"/>
                </a:lnTo>
                <a:lnTo>
                  <a:pt x="214166" y="3942219"/>
                </a:lnTo>
                <a:lnTo>
                  <a:pt x="225828" y="3894363"/>
                </a:lnTo>
                <a:lnTo>
                  <a:pt x="237791" y="3846578"/>
                </a:lnTo>
                <a:lnTo>
                  <a:pt x="250053" y="3798865"/>
                </a:lnTo>
                <a:lnTo>
                  <a:pt x="262614" y="3751227"/>
                </a:lnTo>
                <a:lnTo>
                  <a:pt x="275474" y="3703665"/>
                </a:lnTo>
                <a:lnTo>
                  <a:pt x="288631" y="3656182"/>
                </a:lnTo>
                <a:lnTo>
                  <a:pt x="302084" y="3608779"/>
                </a:lnTo>
                <a:lnTo>
                  <a:pt x="315834" y="3561460"/>
                </a:lnTo>
                <a:lnTo>
                  <a:pt x="329879" y="3514225"/>
                </a:lnTo>
                <a:lnTo>
                  <a:pt x="344219" y="3467077"/>
                </a:lnTo>
                <a:lnTo>
                  <a:pt x="358854" y="3420019"/>
                </a:lnTo>
                <a:lnTo>
                  <a:pt x="373781" y="3373051"/>
                </a:lnTo>
                <a:lnTo>
                  <a:pt x="389002" y="3326177"/>
                </a:lnTo>
                <a:lnTo>
                  <a:pt x="404514" y="3279399"/>
                </a:lnTo>
                <a:lnTo>
                  <a:pt x="420318" y="3232718"/>
                </a:lnTo>
                <a:lnTo>
                  <a:pt x="436412" y="3186136"/>
                </a:lnTo>
                <a:lnTo>
                  <a:pt x="452797" y="3139656"/>
                </a:lnTo>
                <a:lnTo>
                  <a:pt x="469471" y="3093280"/>
                </a:lnTo>
                <a:lnTo>
                  <a:pt x="486433" y="3047010"/>
                </a:lnTo>
                <a:lnTo>
                  <a:pt x="503683" y="3000848"/>
                </a:lnTo>
                <a:lnTo>
                  <a:pt x="521221" y="2954796"/>
                </a:lnTo>
                <a:lnTo>
                  <a:pt x="539045" y="2908857"/>
                </a:lnTo>
                <a:lnTo>
                  <a:pt x="557155" y="2863031"/>
                </a:lnTo>
                <a:lnTo>
                  <a:pt x="575551" y="2817322"/>
                </a:lnTo>
                <a:lnTo>
                  <a:pt x="594231" y="2771732"/>
                </a:lnTo>
                <a:lnTo>
                  <a:pt x="613194" y="2726262"/>
                </a:lnTo>
                <a:lnTo>
                  <a:pt x="632441" y="2680915"/>
                </a:lnTo>
                <a:lnTo>
                  <a:pt x="651971" y="2635692"/>
                </a:lnTo>
                <a:lnTo>
                  <a:pt x="671782" y="2590597"/>
                </a:lnTo>
                <a:lnTo>
                  <a:pt x="691874" y="2545630"/>
                </a:lnTo>
                <a:lnTo>
                  <a:pt x="712246" y="2500795"/>
                </a:lnTo>
                <a:lnTo>
                  <a:pt x="732899" y="2456093"/>
                </a:lnTo>
                <a:lnTo>
                  <a:pt x="753830" y="2411526"/>
                </a:lnTo>
                <a:lnTo>
                  <a:pt x="775040" y="2367096"/>
                </a:lnTo>
                <a:lnTo>
                  <a:pt x="796528" y="2322806"/>
                </a:lnTo>
                <a:lnTo>
                  <a:pt x="818292" y="2278657"/>
                </a:lnTo>
                <a:lnTo>
                  <a:pt x="840333" y="2234653"/>
                </a:lnTo>
                <a:lnTo>
                  <a:pt x="862649" y="2190794"/>
                </a:lnTo>
                <a:lnTo>
                  <a:pt x="885241" y="2147082"/>
                </a:lnTo>
                <a:lnTo>
                  <a:pt x="908106" y="2103521"/>
                </a:lnTo>
                <a:lnTo>
                  <a:pt x="931245" y="2060112"/>
                </a:lnTo>
                <a:lnTo>
                  <a:pt x="954657" y="2016857"/>
                </a:lnTo>
                <a:lnTo>
                  <a:pt x="978342" y="1973758"/>
                </a:lnTo>
                <a:lnTo>
                  <a:pt x="1002298" y="1930818"/>
                </a:lnTo>
                <a:lnTo>
                  <a:pt x="1026524" y="1888038"/>
                </a:lnTo>
                <a:lnTo>
                  <a:pt x="1051021" y="1845421"/>
                </a:lnTo>
                <a:lnTo>
                  <a:pt x="1075787" y="1802968"/>
                </a:lnTo>
                <a:lnTo>
                  <a:pt x="1100822" y="1760682"/>
                </a:lnTo>
                <a:lnTo>
                  <a:pt x="1126126" y="1718565"/>
                </a:lnTo>
                <a:lnTo>
                  <a:pt x="1151696" y="1676619"/>
                </a:lnTo>
                <a:lnTo>
                  <a:pt x="1177533" y="1634846"/>
                </a:lnTo>
                <a:lnTo>
                  <a:pt x="1203637" y="1593248"/>
                </a:lnTo>
                <a:lnTo>
                  <a:pt x="1230006" y="1551827"/>
                </a:lnTo>
                <a:lnTo>
                  <a:pt x="1256639" y="1510586"/>
                </a:lnTo>
                <a:lnTo>
                  <a:pt x="1283536" y="1469526"/>
                </a:lnTo>
                <a:lnTo>
                  <a:pt x="1310697" y="1428650"/>
                </a:lnTo>
                <a:lnTo>
                  <a:pt x="1338120" y="1387959"/>
                </a:lnTo>
                <a:lnTo>
                  <a:pt x="1365806" y="1347456"/>
                </a:lnTo>
                <a:lnTo>
                  <a:pt x="1393752" y="1307143"/>
                </a:lnTo>
                <a:lnTo>
                  <a:pt x="1421959" y="1267021"/>
                </a:lnTo>
                <a:lnTo>
                  <a:pt x="1450426" y="1227094"/>
                </a:lnTo>
                <a:lnTo>
                  <a:pt x="1479153" y="1187363"/>
                </a:lnTo>
                <a:lnTo>
                  <a:pt x="1508137" y="1147830"/>
                </a:lnTo>
                <a:lnTo>
                  <a:pt x="1537380" y="1108498"/>
                </a:lnTo>
                <a:lnTo>
                  <a:pt x="1566880" y="1069368"/>
                </a:lnTo>
                <a:lnTo>
                  <a:pt x="1596636" y="1030442"/>
                </a:lnTo>
                <a:lnTo>
                  <a:pt x="1626648" y="991723"/>
                </a:lnTo>
                <a:lnTo>
                  <a:pt x="1656915" y="953213"/>
                </a:lnTo>
                <a:lnTo>
                  <a:pt x="1687437" y="914914"/>
                </a:lnTo>
                <a:lnTo>
                  <a:pt x="1718212" y="876827"/>
                </a:lnTo>
                <a:lnTo>
                  <a:pt x="1749240" y="838956"/>
                </a:lnTo>
                <a:lnTo>
                  <a:pt x="1780521" y="801302"/>
                </a:lnTo>
                <a:lnTo>
                  <a:pt x="1812053" y="763866"/>
                </a:lnTo>
                <a:lnTo>
                  <a:pt x="1843836" y="726653"/>
                </a:lnTo>
                <a:lnTo>
                  <a:pt x="1875870" y="689662"/>
                </a:lnTo>
                <a:lnTo>
                  <a:pt x="1908153" y="652897"/>
                </a:lnTo>
                <a:lnTo>
                  <a:pt x="1940685" y="616360"/>
                </a:lnTo>
                <a:lnTo>
                  <a:pt x="1973466" y="580052"/>
                </a:lnTo>
                <a:lnTo>
                  <a:pt x="2006494" y="543976"/>
                </a:lnTo>
                <a:lnTo>
                  <a:pt x="2039769" y="508134"/>
                </a:lnTo>
                <a:lnTo>
                  <a:pt x="2073290" y="472528"/>
                </a:lnTo>
                <a:lnTo>
                  <a:pt x="2107056" y="437161"/>
                </a:lnTo>
                <a:lnTo>
                  <a:pt x="2141068" y="402033"/>
                </a:lnTo>
                <a:lnTo>
                  <a:pt x="2175324" y="367148"/>
                </a:lnTo>
                <a:lnTo>
                  <a:pt x="2209823" y="332507"/>
                </a:lnTo>
                <a:lnTo>
                  <a:pt x="2244564" y="298112"/>
                </a:lnTo>
                <a:lnTo>
                  <a:pt x="2279548" y="263966"/>
                </a:lnTo>
                <a:lnTo>
                  <a:pt x="2314774" y="230071"/>
                </a:lnTo>
                <a:lnTo>
                  <a:pt x="2350240" y="196428"/>
                </a:lnTo>
                <a:lnTo>
                  <a:pt x="2385946" y="163041"/>
                </a:lnTo>
                <a:lnTo>
                  <a:pt x="2421892" y="129910"/>
                </a:lnTo>
                <a:lnTo>
                  <a:pt x="2458076" y="97039"/>
                </a:lnTo>
                <a:lnTo>
                  <a:pt x="2494498" y="64428"/>
                </a:lnTo>
                <a:lnTo>
                  <a:pt x="2531157" y="32081"/>
                </a:lnTo>
                <a:lnTo>
                  <a:pt x="2568054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3350" y="1918002"/>
            <a:ext cx="6452235" cy="6438900"/>
          </a:xfrm>
          <a:custGeom>
            <a:avLst/>
            <a:gdLst/>
            <a:ahLst/>
            <a:cxnLst/>
            <a:rect l="l" t="t" r="r" b="b"/>
            <a:pathLst>
              <a:path w="6452234" h="6438900">
                <a:moveTo>
                  <a:pt x="3542315" y="12699"/>
                </a:moveTo>
                <a:lnTo>
                  <a:pt x="2909888" y="12699"/>
                </a:lnTo>
                <a:lnTo>
                  <a:pt x="2949313" y="0"/>
                </a:lnTo>
                <a:lnTo>
                  <a:pt x="3502889" y="0"/>
                </a:lnTo>
                <a:lnTo>
                  <a:pt x="3542315" y="12699"/>
                </a:lnTo>
                <a:close/>
              </a:path>
              <a:path w="6452234" h="6438900">
                <a:moveTo>
                  <a:pt x="3660269" y="25399"/>
                </a:moveTo>
                <a:lnTo>
                  <a:pt x="2791933" y="25399"/>
                </a:lnTo>
                <a:lnTo>
                  <a:pt x="2831192" y="12699"/>
                </a:lnTo>
                <a:lnTo>
                  <a:pt x="3621010" y="12699"/>
                </a:lnTo>
                <a:lnTo>
                  <a:pt x="3660269" y="25399"/>
                </a:lnTo>
                <a:close/>
              </a:path>
              <a:path w="6452234" h="6438900">
                <a:moveTo>
                  <a:pt x="3738596" y="38099"/>
                </a:moveTo>
                <a:lnTo>
                  <a:pt x="2713605" y="38099"/>
                </a:lnTo>
                <a:lnTo>
                  <a:pt x="2752733" y="25399"/>
                </a:lnTo>
                <a:lnTo>
                  <a:pt x="3699468" y="25399"/>
                </a:lnTo>
                <a:lnTo>
                  <a:pt x="3738596" y="38099"/>
                </a:lnTo>
                <a:close/>
              </a:path>
              <a:path w="6452234" h="6438900">
                <a:moveTo>
                  <a:pt x="3816603" y="50799"/>
                </a:moveTo>
                <a:lnTo>
                  <a:pt x="2635598" y="50799"/>
                </a:lnTo>
                <a:lnTo>
                  <a:pt x="2674560" y="38099"/>
                </a:lnTo>
                <a:lnTo>
                  <a:pt x="3777641" y="38099"/>
                </a:lnTo>
                <a:lnTo>
                  <a:pt x="3816603" y="50799"/>
                </a:lnTo>
                <a:close/>
              </a:path>
              <a:path w="6452234" h="6438900">
                <a:moveTo>
                  <a:pt x="3932943" y="76199"/>
                </a:moveTo>
                <a:lnTo>
                  <a:pt x="2519258" y="76199"/>
                </a:lnTo>
                <a:lnTo>
                  <a:pt x="2596719" y="50799"/>
                </a:lnTo>
                <a:lnTo>
                  <a:pt x="3855482" y="50799"/>
                </a:lnTo>
                <a:lnTo>
                  <a:pt x="3932943" y="76199"/>
                </a:lnTo>
                <a:close/>
              </a:path>
              <a:path w="6452234" h="6438900">
                <a:moveTo>
                  <a:pt x="4124630" y="126999"/>
                </a:moveTo>
                <a:lnTo>
                  <a:pt x="2327570" y="126999"/>
                </a:lnTo>
                <a:lnTo>
                  <a:pt x="2480686" y="76199"/>
                </a:lnTo>
                <a:lnTo>
                  <a:pt x="3971514" y="76199"/>
                </a:lnTo>
                <a:lnTo>
                  <a:pt x="4124630" y="126999"/>
                </a:lnTo>
                <a:close/>
              </a:path>
              <a:path w="6452234" h="6438900">
                <a:moveTo>
                  <a:pt x="4162589" y="6311899"/>
                </a:moveTo>
                <a:lnTo>
                  <a:pt x="2289613" y="6311899"/>
                </a:lnTo>
                <a:lnTo>
                  <a:pt x="2102064" y="6248399"/>
                </a:lnTo>
                <a:lnTo>
                  <a:pt x="2065042" y="6222999"/>
                </a:lnTo>
                <a:lnTo>
                  <a:pt x="1918751" y="6172199"/>
                </a:lnTo>
                <a:lnTo>
                  <a:pt x="1882660" y="6146799"/>
                </a:lnTo>
                <a:lnTo>
                  <a:pt x="1811078" y="6121399"/>
                </a:lnTo>
                <a:lnTo>
                  <a:pt x="1775609" y="6095999"/>
                </a:lnTo>
                <a:lnTo>
                  <a:pt x="1705327" y="6070599"/>
                </a:lnTo>
                <a:lnTo>
                  <a:pt x="1635961" y="6019799"/>
                </a:lnTo>
                <a:lnTo>
                  <a:pt x="1601637" y="6007099"/>
                </a:lnTo>
                <a:lnTo>
                  <a:pt x="1567553" y="5981699"/>
                </a:lnTo>
                <a:lnTo>
                  <a:pt x="1533719" y="5968999"/>
                </a:lnTo>
                <a:lnTo>
                  <a:pt x="1466829" y="5918199"/>
                </a:lnTo>
                <a:lnTo>
                  <a:pt x="1433774" y="5905499"/>
                </a:lnTo>
                <a:lnTo>
                  <a:pt x="1368485" y="5854699"/>
                </a:lnTo>
                <a:lnTo>
                  <a:pt x="1336260" y="5829299"/>
                </a:lnTo>
                <a:lnTo>
                  <a:pt x="1304314" y="5816599"/>
                </a:lnTo>
                <a:lnTo>
                  <a:pt x="1241301" y="5765799"/>
                </a:lnTo>
                <a:lnTo>
                  <a:pt x="1179484" y="5714999"/>
                </a:lnTo>
                <a:lnTo>
                  <a:pt x="1118899" y="5664199"/>
                </a:lnTo>
                <a:lnTo>
                  <a:pt x="1059584" y="5613399"/>
                </a:lnTo>
                <a:lnTo>
                  <a:pt x="1030411" y="5587999"/>
                </a:lnTo>
                <a:lnTo>
                  <a:pt x="1001573" y="5549899"/>
                </a:lnTo>
                <a:lnTo>
                  <a:pt x="973070" y="5524499"/>
                </a:lnTo>
                <a:lnTo>
                  <a:pt x="944903" y="5499099"/>
                </a:lnTo>
                <a:lnTo>
                  <a:pt x="917079" y="5473699"/>
                </a:lnTo>
                <a:lnTo>
                  <a:pt x="889606" y="5448299"/>
                </a:lnTo>
                <a:lnTo>
                  <a:pt x="862486" y="5410199"/>
                </a:lnTo>
                <a:lnTo>
                  <a:pt x="835717" y="5384799"/>
                </a:lnTo>
                <a:lnTo>
                  <a:pt x="809309" y="5359399"/>
                </a:lnTo>
                <a:lnTo>
                  <a:pt x="783268" y="5321299"/>
                </a:lnTo>
                <a:lnTo>
                  <a:pt x="757595" y="5295899"/>
                </a:lnTo>
                <a:lnTo>
                  <a:pt x="732291" y="5270499"/>
                </a:lnTo>
                <a:lnTo>
                  <a:pt x="707361" y="5232399"/>
                </a:lnTo>
                <a:lnTo>
                  <a:pt x="682815" y="5206999"/>
                </a:lnTo>
                <a:lnTo>
                  <a:pt x="658652" y="5168899"/>
                </a:lnTo>
                <a:lnTo>
                  <a:pt x="634872" y="5143499"/>
                </a:lnTo>
                <a:lnTo>
                  <a:pt x="611482" y="5105399"/>
                </a:lnTo>
                <a:lnTo>
                  <a:pt x="588489" y="5079999"/>
                </a:lnTo>
                <a:lnTo>
                  <a:pt x="565893" y="5041899"/>
                </a:lnTo>
                <a:lnTo>
                  <a:pt x="543695" y="5016499"/>
                </a:lnTo>
                <a:lnTo>
                  <a:pt x="521901" y="4978399"/>
                </a:lnTo>
                <a:lnTo>
                  <a:pt x="500517" y="4940299"/>
                </a:lnTo>
                <a:lnTo>
                  <a:pt x="479544" y="4914899"/>
                </a:lnTo>
                <a:lnTo>
                  <a:pt x="458981" y="4876799"/>
                </a:lnTo>
                <a:lnTo>
                  <a:pt x="438835" y="4838699"/>
                </a:lnTo>
                <a:lnTo>
                  <a:pt x="419112" y="4813299"/>
                </a:lnTo>
                <a:lnTo>
                  <a:pt x="399811" y="4775199"/>
                </a:lnTo>
                <a:lnTo>
                  <a:pt x="380933" y="4737099"/>
                </a:lnTo>
                <a:lnTo>
                  <a:pt x="362484" y="4698999"/>
                </a:lnTo>
                <a:lnTo>
                  <a:pt x="344468" y="4673599"/>
                </a:lnTo>
                <a:lnTo>
                  <a:pt x="326887" y="4635499"/>
                </a:lnTo>
                <a:lnTo>
                  <a:pt x="309739" y="4597399"/>
                </a:lnTo>
                <a:lnTo>
                  <a:pt x="293031" y="4559299"/>
                </a:lnTo>
                <a:lnTo>
                  <a:pt x="276767" y="4521199"/>
                </a:lnTo>
                <a:lnTo>
                  <a:pt x="260947" y="4495799"/>
                </a:lnTo>
                <a:lnTo>
                  <a:pt x="245571" y="4457699"/>
                </a:lnTo>
                <a:lnTo>
                  <a:pt x="230645" y="4419599"/>
                </a:lnTo>
                <a:lnTo>
                  <a:pt x="216171" y="4381499"/>
                </a:lnTo>
                <a:lnTo>
                  <a:pt x="202151" y="4343399"/>
                </a:lnTo>
                <a:lnTo>
                  <a:pt x="188584" y="4305299"/>
                </a:lnTo>
                <a:lnTo>
                  <a:pt x="175474" y="4267199"/>
                </a:lnTo>
                <a:lnTo>
                  <a:pt x="162826" y="4229099"/>
                </a:lnTo>
                <a:lnTo>
                  <a:pt x="150640" y="4190999"/>
                </a:lnTo>
                <a:lnTo>
                  <a:pt x="138914" y="4152899"/>
                </a:lnTo>
                <a:lnTo>
                  <a:pt x="127653" y="4114799"/>
                </a:lnTo>
                <a:lnTo>
                  <a:pt x="116861" y="4076699"/>
                </a:lnTo>
                <a:lnTo>
                  <a:pt x="106537" y="4038599"/>
                </a:lnTo>
                <a:lnTo>
                  <a:pt x="96682" y="4000499"/>
                </a:lnTo>
                <a:lnTo>
                  <a:pt x="87297" y="3962399"/>
                </a:lnTo>
                <a:lnTo>
                  <a:pt x="78387" y="3924299"/>
                </a:lnTo>
                <a:lnTo>
                  <a:pt x="69950" y="3886199"/>
                </a:lnTo>
                <a:lnTo>
                  <a:pt x="61988" y="3848099"/>
                </a:lnTo>
                <a:lnTo>
                  <a:pt x="54502" y="3809999"/>
                </a:lnTo>
                <a:lnTo>
                  <a:pt x="47495" y="3771899"/>
                </a:lnTo>
                <a:lnTo>
                  <a:pt x="40967" y="3733799"/>
                </a:lnTo>
                <a:lnTo>
                  <a:pt x="34917" y="3695699"/>
                </a:lnTo>
                <a:lnTo>
                  <a:pt x="29348" y="3657599"/>
                </a:lnTo>
                <a:lnTo>
                  <a:pt x="24261" y="3619499"/>
                </a:lnTo>
                <a:lnTo>
                  <a:pt x="19656" y="3568699"/>
                </a:lnTo>
                <a:lnTo>
                  <a:pt x="15534" y="3530599"/>
                </a:lnTo>
                <a:lnTo>
                  <a:pt x="11895" y="3492499"/>
                </a:lnTo>
                <a:lnTo>
                  <a:pt x="8741" y="3454399"/>
                </a:lnTo>
                <a:lnTo>
                  <a:pt x="6071" y="3416299"/>
                </a:lnTo>
                <a:lnTo>
                  <a:pt x="3885" y="3378199"/>
                </a:lnTo>
                <a:lnTo>
                  <a:pt x="2185" y="3340099"/>
                </a:lnTo>
                <a:lnTo>
                  <a:pt x="971" y="3301999"/>
                </a:lnTo>
                <a:lnTo>
                  <a:pt x="242" y="3263899"/>
                </a:lnTo>
                <a:lnTo>
                  <a:pt x="0" y="3213099"/>
                </a:lnTo>
                <a:lnTo>
                  <a:pt x="242" y="3174999"/>
                </a:lnTo>
                <a:lnTo>
                  <a:pt x="971" y="3136899"/>
                </a:lnTo>
                <a:lnTo>
                  <a:pt x="2185" y="3098799"/>
                </a:lnTo>
                <a:lnTo>
                  <a:pt x="3885" y="3060699"/>
                </a:lnTo>
                <a:lnTo>
                  <a:pt x="6071" y="3022599"/>
                </a:lnTo>
                <a:lnTo>
                  <a:pt x="8741" y="2984499"/>
                </a:lnTo>
                <a:lnTo>
                  <a:pt x="11895" y="2946399"/>
                </a:lnTo>
                <a:lnTo>
                  <a:pt x="15534" y="2908299"/>
                </a:lnTo>
                <a:lnTo>
                  <a:pt x="19656" y="2857499"/>
                </a:lnTo>
                <a:lnTo>
                  <a:pt x="24261" y="2819399"/>
                </a:lnTo>
                <a:lnTo>
                  <a:pt x="29348" y="2781299"/>
                </a:lnTo>
                <a:lnTo>
                  <a:pt x="34917" y="2743199"/>
                </a:lnTo>
                <a:lnTo>
                  <a:pt x="40967" y="2705099"/>
                </a:lnTo>
                <a:lnTo>
                  <a:pt x="47495" y="2666999"/>
                </a:lnTo>
                <a:lnTo>
                  <a:pt x="54502" y="2628899"/>
                </a:lnTo>
                <a:lnTo>
                  <a:pt x="61988" y="2590799"/>
                </a:lnTo>
                <a:lnTo>
                  <a:pt x="69950" y="2552699"/>
                </a:lnTo>
                <a:lnTo>
                  <a:pt x="78387" y="2514599"/>
                </a:lnTo>
                <a:lnTo>
                  <a:pt x="87297" y="2476499"/>
                </a:lnTo>
                <a:lnTo>
                  <a:pt x="96682" y="2438399"/>
                </a:lnTo>
                <a:lnTo>
                  <a:pt x="106538" y="2400299"/>
                </a:lnTo>
                <a:lnTo>
                  <a:pt x="116862" y="2362199"/>
                </a:lnTo>
                <a:lnTo>
                  <a:pt x="127654" y="2324099"/>
                </a:lnTo>
                <a:lnTo>
                  <a:pt x="138914" y="2285999"/>
                </a:lnTo>
                <a:lnTo>
                  <a:pt x="150640" y="2247899"/>
                </a:lnTo>
                <a:lnTo>
                  <a:pt x="162826" y="2209799"/>
                </a:lnTo>
                <a:lnTo>
                  <a:pt x="175475" y="2171699"/>
                </a:lnTo>
                <a:lnTo>
                  <a:pt x="188584" y="2133599"/>
                </a:lnTo>
                <a:lnTo>
                  <a:pt x="202151" y="2095499"/>
                </a:lnTo>
                <a:lnTo>
                  <a:pt x="216171" y="2057399"/>
                </a:lnTo>
                <a:lnTo>
                  <a:pt x="230645" y="2019299"/>
                </a:lnTo>
                <a:lnTo>
                  <a:pt x="245572" y="1981199"/>
                </a:lnTo>
                <a:lnTo>
                  <a:pt x="260947" y="1943099"/>
                </a:lnTo>
                <a:lnTo>
                  <a:pt x="276767" y="1917699"/>
                </a:lnTo>
                <a:lnTo>
                  <a:pt x="293031" y="1879599"/>
                </a:lnTo>
                <a:lnTo>
                  <a:pt x="309739" y="1841499"/>
                </a:lnTo>
                <a:lnTo>
                  <a:pt x="326887" y="1803399"/>
                </a:lnTo>
                <a:lnTo>
                  <a:pt x="344468" y="1765299"/>
                </a:lnTo>
                <a:lnTo>
                  <a:pt x="362484" y="1727199"/>
                </a:lnTo>
                <a:lnTo>
                  <a:pt x="380933" y="1701799"/>
                </a:lnTo>
                <a:lnTo>
                  <a:pt x="399811" y="1663699"/>
                </a:lnTo>
                <a:lnTo>
                  <a:pt x="419112" y="1625599"/>
                </a:lnTo>
                <a:lnTo>
                  <a:pt x="438835" y="1600199"/>
                </a:lnTo>
                <a:lnTo>
                  <a:pt x="458981" y="1562099"/>
                </a:lnTo>
                <a:lnTo>
                  <a:pt x="479544" y="1523999"/>
                </a:lnTo>
                <a:lnTo>
                  <a:pt x="500517" y="1498599"/>
                </a:lnTo>
                <a:lnTo>
                  <a:pt x="521901" y="1460499"/>
                </a:lnTo>
                <a:lnTo>
                  <a:pt x="543695" y="1422399"/>
                </a:lnTo>
                <a:lnTo>
                  <a:pt x="565894" y="1396999"/>
                </a:lnTo>
                <a:lnTo>
                  <a:pt x="588489" y="1358899"/>
                </a:lnTo>
                <a:lnTo>
                  <a:pt x="611482" y="1333499"/>
                </a:lnTo>
                <a:lnTo>
                  <a:pt x="634872" y="1295399"/>
                </a:lnTo>
                <a:lnTo>
                  <a:pt x="658652" y="1269999"/>
                </a:lnTo>
                <a:lnTo>
                  <a:pt x="682815" y="1231899"/>
                </a:lnTo>
                <a:lnTo>
                  <a:pt x="707361" y="1206499"/>
                </a:lnTo>
                <a:lnTo>
                  <a:pt x="732291" y="1168399"/>
                </a:lnTo>
                <a:lnTo>
                  <a:pt x="757596" y="1142999"/>
                </a:lnTo>
                <a:lnTo>
                  <a:pt x="783268" y="1117599"/>
                </a:lnTo>
                <a:lnTo>
                  <a:pt x="809309" y="1079499"/>
                </a:lnTo>
                <a:lnTo>
                  <a:pt x="835717" y="1054099"/>
                </a:lnTo>
                <a:lnTo>
                  <a:pt x="862486" y="1028699"/>
                </a:lnTo>
                <a:lnTo>
                  <a:pt x="889606" y="990599"/>
                </a:lnTo>
                <a:lnTo>
                  <a:pt x="917079" y="965199"/>
                </a:lnTo>
                <a:lnTo>
                  <a:pt x="944903" y="939799"/>
                </a:lnTo>
                <a:lnTo>
                  <a:pt x="973070" y="914399"/>
                </a:lnTo>
                <a:lnTo>
                  <a:pt x="1001573" y="888999"/>
                </a:lnTo>
                <a:lnTo>
                  <a:pt x="1030411" y="850899"/>
                </a:lnTo>
                <a:lnTo>
                  <a:pt x="1089083" y="800099"/>
                </a:lnTo>
                <a:lnTo>
                  <a:pt x="1149033" y="749299"/>
                </a:lnTo>
                <a:lnTo>
                  <a:pt x="1210243" y="698499"/>
                </a:lnTo>
                <a:lnTo>
                  <a:pt x="1272658" y="647699"/>
                </a:lnTo>
                <a:lnTo>
                  <a:pt x="1304314" y="622299"/>
                </a:lnTo>
                <a:lnTo>
                  <a:pt x="1336260" y="609599"/>
                </a:lnTo>
                <a:lnTo>
                  <a:pt x="1400990" y="558799"/>
                </a:lnTo>
                <a:lnTo>
                  <a:pt x="1433775" y="533399"/>
                </a:lnTo>
                <a:lnTo>
                  <a:pt x="1466829" y="520699"/>
                </a:lnTo>
                <a:lnTo>
                  <a:pt x="1533719" y="469899"/>
                </a:lnTo>
                <a:lnTo>
                  <a:pt x="1567553" y="457199"/>
                </a:lnTo>
                <a:lnTo>
                  <a:pt x="1635961" y="406399"/>
                </a:lnTo>
                <a:lnTo>
                  <a:pt x="1670524" y="393699"/>
                </a:lnTo>
                <a:lnTo>
                  <a:pt x="1705327" y="368299"/>
                </a:lnTo>
                <a:lnTo>
                  <a:pt x="1775609" y="342899"/>
                </a:lnTo>
                <a:lnTo>
                  <a:pt x="1811078" y="317499"/>
                </a:lnTo>
                <a:lnTo>
                  <a:pt x="1882659" y="292099"/>
                </a:lnTo>
                <a:lnTo>
                  <a:pt x="1918751" y="266699"/>
                </a:lnTo>
                <a:lnTo>
                  <a:pt x="2028196" y="228599"/>
                </a:lnTo>
                <a:lnTo>
                  <a:pt x="2065042" y="203199"/>
                </a:lnTo>
                <a:lnTo>
                  <a:pt x="2289613" y="126999"/>
                </a:lnTo>
                <a:lnTo>
                  <a:pt x="4162588" y="126999"/>
                </a:lnTo>
                <a:lnTo>
                  <a:pt x="4387158" y="203199"/>
                </a:lnTo>
                <a:lnTo>
                  <a:pt x="4424004" y="228599"/>
                </a:lnTo>
                <a:lnTo>
                  <a:pt x="4533449" y="266699"/>
                </a:lnTo>
                <a:lnTo>
                  <a:pt x="4569541" y="292099"/>
                </a:lnTo>
                <a:lnTo>
                  <a:pt x="4641123" y="317499"/>
                </a:lnTo>
                <a:lnTo>
                  <a:pt x="4676591" y="342899"/>
                </a:lnTo>
                <a:lnTo>
                  <a:pt x="4746873" y="368299"/>
                </a:lnTo>
                <a:lnTo>
                  <a:pt x="4781675" y="393699"/>
                </a:lnTo>
                <a:lnTo>
                  <a:pt x="4816238" y="406399"/>
                </a:lnTo>
                <a:lnTo>
                  <a:pt x="4884646" y="457199"/>
                </a:lnTo>
                <a:lnTo>
                  <a:pt x="4918481" y="469899"/>
                </a:lnTo>
                <a:lnTo>
                  <a:pt x="4985371" y="520699"/>
                </a:lnTo>
                <a:lnTo>
                  <a:pt x="5018425" y="533399"/>
                </a:lnTo>
                <a:lnTo>
                  <a:pt x="5051210" y="558799"/>
                </a:lnTo>
                <a:lnTo>
                  <a:pt x="5115941" y="609599"/>
                </a:lnTo>
                <a:lnTo>
                  <a:pt x="5147886" y="622299"/>
                </a:lnTo>
                <a:lnTo>
                  <a:pt x="5179542" y="647699"/>
                </a:lnTo>
                <a:lnTo>
                  <a:pt x="5241957" y="698499"/>
                </a:lnTo>
                <a:lnTo>
                  <a:pt x="5303167" y="749299"/>
                </a:lnTo>
                <a:lnTo>
                  <a:pt x="5363118" y="800099"/>
                </a:lnTo>
                <a:lnTo>
                  <a:pt x="5421790" y="850899"/>
                </a:lnTo>
                <a:lnTo>
                  <a:pt x="5450628" y="888999"/>
                </a:lnTo>
                <a:lnTo>
                  <a:pt x="5479131" y="914399"/>
                </a:lnTo>
                <a:lnTo>
                  <a:pt x="5507298" y="939799"/>
                </a:lnTo>
                <a:lnTo>
                  <a:pt x="5535123" y="965199"/>
                </a:lnTo>
                <a:lnTo>
                  <a:pt x="5562595" y="990599"/>
                </a:lnTo>
                <a:lnTo>
                  <a:pt x="5589715" y="1028699"/>
                </a:lnTo>
                <a:lnTo>
                  <a:pt x="5616484" y="1054099"/>
                </a:lnTo>
                <a:lnTo>
                  <a:pt x="5642892" y="1079499"/>
                </a:lnTo>
                <a:lnTo>
                  <a:pt x="5668933" y="1117599"/>
                </a:lnTo>
                <a:lnTo>
                  <a:pt x="5694605" y="1142999"/>
                </a:lnTo>
                <a:lnTo>
                  <a:pt x="5719910" y="1168399"/>
                </a:lnTo>
                <a:lnTo>
                  <a:pt x="5744840" y="1206499"/>
                </a:lnTo>
                <a:lnTo>
                  <a:pt x="5769386" y="1231899"/>
                </a:lnTo>
                <a:lnTo>
                  <a:pt x="5793548" y="1269999"/>
                </a:lnTo>
                <a:lnTo>
                  <a:pt x="5817328" y="1295399"/>
                </a:lnTo>
                <a:lnTo>
                  <a:pt x="5840718" y="1333499"/>
                </a:lnTo>
                <a:lnTo>
                  <a:pt x="5863711" y="1358899"/>
                </a:lnTo>
                <a:lnTo>
                  <a:pt x="5886306" y="1396999"/>
                </a:lnTo>
                <a:lnTo>
                  <a:pt x="5908504" y="1422399"/>
                </a:lnTo>
                <a:lnTo>
                  <a:pt x="5930299" y="1460499"/>
                </a:lnTo>
                <a:lnTo>
                  <a:pt x="5951683" y="1498599"/>
                </a:lnTo>
                <a:lnTo>
                  <a:pt x="5972656" y="1523999"/>
                </a:lnTo>
                <a:lnTo>
                  <a:pt x="5993219" y="1562099"/>
                </a:lnTo>
                <a:lnTo>
                  <a:pt x="6013366" y="1600199"/>
                </a:lnTo>
                <a:lnTo>
                  <a:pt x="6033089" y="1625599"/>
                </a:lnTo>
                <a:lnTo>
                  <a:pt x="6052390" y="1663699"/>
                </a:lnTo>
                <a:lnTo>
                  <a:pt x="6071267" y="1701799"/>
                </a:lnTo>
                <a:lnTo>
                  <a:pt x="6089717" y="1727199"/>
                </a:lnTo>
                <a:lnTo>
                  <a:pt x="6107732" y="1765299"/>
                </a:lnTo>
                <a:lnTo>
                  <a:pt x="6125314" y="1803399"/>
                </a:lnTo>
                <a:lnTo>
                  <a:pt x="6142461" y="1841499"/>
                </a:lnTo>
                <a:lnTo>
                  <a:pt x="6159169" y="1879599"/>
                </a:lnTo>
                <a:lnTo>
                  <a:pt x="6175434" y="1917699"/>
                </a:lnTo>
                <a:lnTo>
                  <a:pt x="6191254" y="1943099"/>
                </a:lnTo>
                <a:lnTo>
                  <a:pt x="6206629" y="1981199"/>
                </a:lnTo>
                <a:lnTo>
                  <a:pt x="6221556" y="2019299"/>
                </a:lnTo>
                <a:lnTo>
                  <a:pt x="6236029" y="2057399"/>
                </a:lnTo>
                <a:lnTo>
                  <a:pt x="6250050" y="2095499"/>
                </a:lnTo>
                <a:lnTo>
                  <a:pt x="6263617" y="2133599"/>
                </a:lnTo>
                <a:lnTo>
                  <a:pt x="6276726" y="2171699"/>
                </a:lnTo>
                <a:lnTo>
                  <a:pt x="6289375" y="2209799"/>
                </a:lnTo>
                <a:lnTo>
                  <a:pt x="6301562" y="2247899"/>
                </a:lnTo>
                <a:lnTo>
                  <a:pt x="6313287" y="2285999"/>
                </a:lnTo>
                <a:lnTo>
                  <a:pt x="6324548" y="2324099"/>
                </a:lnTo>
                <a:lnTo>
                  <a:pt x="6335340" y="2362199"/>
                </a:lnTo>
                <a:lnTo>
                  <a:pt x="6345664" y="2400299"/>
                </a:lnTo>
                <a:lnTo>
                  <a:pt x="6355520" y="2438399"/>
                </a:lnTo>
                <a:lnTo>
                  <a:pt x="6364904" y="2476499"/>
                </a:lnTo>
                <a:lnTo>
                  <a:pt x="6373814" y="2514599"/>
                </a:lnTo>
                <a:lnTo>
                  <a:pt x="6382251" y="2552699"/>
                </a:lnTo>
                <a:lnTo>
                  <a:pt x="6390213" y="2590799"/>
                </a:lnTo>
                <a:lnTo>
                  <a:pt x="6397698" y="2628899"/>
                </a:lnTo>
                <a:lnTo>
                  <a:pt x="6404706" y="2666999"/>
                </a:lnTo>
                <a:lnTo>
                  <a:pt x="6411234" y="2705099"/>
                </a:lnTo>
                <a:lnTo>
                  <a:pt x="6417284" y="2743199"/>
                </a:lnTo>
                <a:lnTo>
                  <a:pt x="6422853" y="2781299"/>
                </a:lnTo>
                <a:lnTo>
                  <a:pt x="6427940" y="2819399"/>
                </a:lnTo>
                <a:lnTo>
                  <a:pt x="6432545" y="2857499"/>
                </a:lnTo>
                <a:lnTo>
                  <a:pt x="6436667" y="2908299"/>
                </a:lnTo>
                <a:lnTo>
                  <a:pt x="6440306" y="2946399"/>
                </a:lnTo>
                <a:lnTo>
                  <a:pt x="6443461" y="2984499"/>
                </a:lnTo>
                <a:lnTo>
                  <a:pt x="6446131" y="3022599"/>
                </a:lnTo>
                <a:lnTo>
                  <a:pt x="6448316" y="3060699"/>
                </a:lnTo>
                <a:lnTo>
                  <a:pt x="6450016" y="3098799"/>
                </a:lnTo>
                <a:lnTo>
                  <a:pt x="6451230" y="3136899"/>
                </a:lnTo>
                <a:lnTo>
                  <a:pt x="6451959" y="3174999"/>
                </a:lnTo>
                <a:lnTo>
                  <a:pt x="6452202" y="3213099"/>
                </a:lnTo>
                <a:lnTo>
                  <a:pt x="6451959" y="3263899"/>
                </a:lnTo>
                <a:lnTo>
                  <a:pt x="6451230" y="3301999"/>
                </a:lnTo>
                <a:lnTo>
                  <a:pt x="6450016" y="3340099"/>
                </a:lnTo>
                <a:lnTo>
                  <a:pt x="6448316" y="3378199"/>
                </a:lnTo>
                <a:lnTo>
                  <a:pt x="6446131" y="3416299"/>
                </a:lnTo>
                <a:lnTo>
                  <a:pt x="6443461" y="3454399"/>
                </a:lnTo>
                <a:lnTo>
                  <a:pt x="6440306" y="3492499"/>
                </a:lnTo>
                <a:lnTo>
                  <a:pt x="6436667" y="3530599"/>
                </a:lnTo>
                <a:lnTo>
                  <a:pt x="6432545" y="3568699"/>
                </a:lnTo>
                <a:lnTo>
                  <a:pt x="6427940" y="3619499"/>
                </a:lnTo>
                <a:lnTo>
                  <a:pt x="6422853" y="3657599"/>
                </a:lnTo>
                <a:lnTo>
                  <a:pt x="6417283" y="3695699"/>
                </a:lnTo>
                <a:lnTo>
                  <a:pt x="6411234" y="3733799"/>
                </a:lnTo>
                <a:lnTo>
                  <a:pt x="6404705" y="3771899"/>
                </a:lnTo>
                <a:lnTo>
                  <a:pt x="6397698" y="3809999"/>
                </a:lnTo>
                <a:lnTo>
                  <a:pt x="6390213" y="3848099"/>
                </a:lnTo>
                <a:lnTo>
                  <a:pt x="6382251" y="3886199"/>
                </a:lnTo>
                <a:lnTo>
                  <a:pt x="6373814" y="3924299"/>
                </a:lnTo>
                <a:lnTo>
                  <a:pt x="6364904" y="3962399"/>
                </a:lnTo>
                <a:lnTo>
                  <a:pt x="6355520" y="4000499"/>
                </a:lnTo>
                <a:lnTo>
                  <a:pt x="6345664" y="4038599"/>
                </a:lnTo>
                <a:lnTo>
                  <a:pt x="6335340" y="4076699"/>
                </a:lnTo>
                <a:lnTo>
                  <a:pt x="6324548" y="4114799"/>
                </a:lnTo>
                <a:lnTo>
                  <a:pt x="6313287" y="4152899"/>
                </a:lnTo>
                <a:lnTo>
                  <a:pt x="6301562" y="4190999"/>
                </a:lnTo>
                <a:lnTo>
                  <a:pt x="6289375" y="4229099"/>
                </a:lnTo>
                <a:lnTo>
                  <a:pt x="6276726" y="4267199"/>
                </a:lnTo>
                <a:lnTo>
                  <a:pt x="6263617" y="4305299"/>
                </a:lnTo>
                <a:lnTo>
                  <a:pt x="6250050" y="4343399"/>
                </a:lnTo>
                <a:lnTo>
                  <a:pt x="6236029" y="4381499"/>
                </a:lnTo>
                <a:lnTo>
                  <a:pt x="6221556" y="4419599"/>
                </a:lnTo>
                <a:lnTo>
                  <a:pt x="6206629" y="4457699"/>
                </a:lnTo>
                <a:lnTo>
                  <a:pt x="6191254" y="4495799"/>
                </a:lnTo>
                <a:lnTo>
                  <a:pt x="6175434" y="4521199"/>
                </a:lnTo>
                <a:lnTo>
                  <a:pt x="6159169" y="4559299"/>
                </a:lnTo>
                <a:lnTo>
                  <a:pt x="6142461" y="4597399"/>
                </a:lnTo>
                <a:lnTo>
                  <a:pt x="6125314" y="4635499"/>
                </a:lnTo>
                <a:lnTo>
                  <a:pt x="6107732" y="4673599"/>
                </a:lnTo>
                <a:lnTo>
                  <a:pt x="6089717" y="4698999"/>
                </a:lnTo>
                <a:lnTo>
                  <a:pt x="6071267" y="4737099"/>
                </a:lnTo>
                <a:lnTo>
                  <a:pt x="6052390" y="4775199"/>
                </a:lnTo>
                <a:lnTo>
                  <a:pt x="6033089" y="4813299"/>
                </a:lnTo>
                <a:lnTo>
                  <a:pt x="6013366" y="4838699"/>
                </a:lnTo>
                <a:lnTo>
                  <a:pt x="5993219" y="4876799"/>
                </a:lnTo>
                <a:lnTo>
                  <a:pt x="5972656" y="4914899"/>
                </a:lnTo>
                <a:lnTo>
                  <a:pt x="5951683" y="4940299"/>
                </a:lnTo>
                <a:lnTo>
                  <a:pt x="5930299" y="4978399"/>
                </a:lnTo>
                <a:lnTo>
                  <a:pt x="5908504" y="5016499"/>
                </a:lnTo>
                <a:lnTo>
                  <a:pt x="5886306" y="5041899"/>
                </a:lnTo>
                <a:lnTo>
                  <a:pt x="5863711" y="5079999"/>
                </a:lnTo>
                <a:lnTo>
                  <a:pt x="5840718" y="5105399"/>
                </a:lnTo>
                <a:lnTo>
                  <a:pt x="5817328" y="5143499"/>
                </a:lnTo>
                <a:lnTo>
                  <a:pt x="5793548" y="5168899"/>
                </a:lnTo>
                <a:lnTo>
                  <a:pt x="5769386" y="5206999"/>
                </a:lnTo>
                <a:lnTo>
                  <a:pt x="5744840" y="5232399"/>
                </a:lnTo>
                <a:lnTo>
                  <a:pt x="5719910" y="5270499"/>
                </a:lnTo>
                <a:lnTo>
                  <a:pt x="5694605" y="5295899"/>
                </a:lnTo>
                <a:lnTo>
                  <a:pt x="5668933" y="5321299"/>
                </a:lnTo>
                <a:lnTo>
                  <a:pt x="5642892" y="5359399"/>
                </a:lnTo>
                <a:lnTo>
                  <a:pt x="5616484" y="5384799"/>
                </a:lnTo>
                <a:lnTo>
                  <a:pt x="5589715" y="5410199"/>
                </a:lnTo>
                <a:lnTo>
                  <a:pt x="5562595" y="5448299"/>
                </a:lnTo>
                <a:lnTo>
                  <a:pt x="5535123" y="5473699"/>
                </a:lnTo>
                <a:lnTo>
                  <a:pt x="5507298" y="5499099"/>
                </a:lnTo>
                <a:lnTo>
                  <a:pt x="5479131" y="5524499"/>
                </a:lnTo>
                <a:lnTo>
                  <a:pt x="5450628" y="5549899"/>
                </a:lnTo>
                <a:lnTo>
                  <a:pt x="5421790" y="5587999"/>
                </a:lnTo>
                <a:lnTo>
                  <a:pt x="5392616" y="5613399"/>
                </a:lnTo>
                <a:lnTo>
                  <a:pt x="5333301" y="5664199"/>
                </a:lnTo>
                <a:lnTo>
                  <a:pt x="5272717" y="5714999"/>
                </a:lnTo>
                <a:lnTo>
                  <a:pt x="5210899" y="5765799"/>
                </a:lnTo>
                <a:lnTo>
                  <a:pt x="5147886" y="5816599"/>
                </a:lnTo>
                <a:lnTo>
                  <a:pt x="5115941" y="5829299"/>
                </a:lnTo>
                <a:lnTo>
                  <a:pt x="5083715" y="5854699"/>
                </a:lnTo>
                <a:lnTo>
                  <a:pt x="5018426" y="5905499"/>
                </a:lnTo>
                <a:lnTo>
                  <a:pt x="4985371" y="5918199"/>
                </a:lnTo>
                <a:lnTo>
                  <a:pt x="4918482" y="5968999"/>
                </a:lnTo>
                <a:lnTo>
                  <a:pt x="4884647" y="5981699"/>
                </a:lnTo>
                <a:lnTo>
                  <a:pt x="4850563" y="6007099"/>
                </a:lnTo>
                <a:lnTo>
                  <a:pt x="4816239" y="6019799"/>
                </a:lnTo>
                <a:lnTo>
                  <a:pt x="4746874" y="6070599"/>
                </a:lnTo>
                <a:lnTo>
                  <a:pt x="4676591" y="6095999"/>
                </a:lnTo>
                <a:lnTo>
                  <a:pt x="4641123" y="6121399"/>
                </a:lnTo>
                <a:lnTo>
                  <a:pt x="4569541" y="6146799"/>
                </a:lnTo>
                <a:lnTo>
                  <a:pt x="4533449" y="6172199"/>
                </a:lnTo>
                <a:lnTo>
                  <a:pt x="4387158" y="6222999"/>
                </a:lnTo>
                <a:lnTo>
                  <a:pt x="4350137" y="6248399"/>
                </a:lnTo>
                <a:lnTo>
                  <a:pt x="4162589" y="6311899"/>
                </a:lnTo>
                <a:close/>
              </a:path>
              <a:path w="6452234" h="6438900">
                <a:moveTo>
                  <a:pt x="3971515" y="6362699"/>
                </a:moveTo>
                <a:lnTo>
                  <a:pt x="2480686" y="6362699"/>
                </a:lnTo>
                <a:lnTo>
                  <a:pt x="2327571" y="6311899"/>
                </a:lnTo>
                <a:lnTo>
                  <a:pt x="4124630" y="6311899"/>
                </a:lnTo>
                <a:lnTo>
                  <a:pt x="3971515" y="6362699"/>
                </a:lnTo>
                <a:close/>
              </a:path>
              <a:path w="6452234" h="6438900">
                <a:moveTo>
                  <a:pt x="3855482" y="6388099"/>
                </a:moveTo>
                <a:lnTo>
                  <a:pt x="2596720" y="6388099"/>
                </a:lnTo>
                <a:lnTo>
                  <a:pt x="2519258" y="6362699"/>
                </a:lnTo>
                <a:lnTo>
                  <a:pt x="3932943" y="6362699"/>
                </a:lnTo>
                <a:lnTo>
                  <a:pt x="3855482" y="6388099"/>
                </a:lnTo>
                <a:close/>
              </a:path>
              <a:path w="6452234" h="6438900">
                <a:moveTo>
                  <a:pt x="3777641" y="6400799"/>
                </a:moveTo>
                <a:lnTo>
                  <a:pt x="2674560" y="6400799"/>
                </a:lnTo>
                <a:lnTo>
                  <a:pt x="2635598" y="6388099"/>
                </a:lnTo>
                <a:lnTo>
                  <a:pt x="3816603" y="6388099"/>
                </a:lnTo>
                <a:lnTo>
                  <a:pt x="3777641" y="6400799"/>
                </a:lnTo>
                <a:close/>
              </a:path>
              <a:path w="6452234" h="6438900">
                <a:moveTo>
                  <a:pt x="3699468" y="6413499"/>
                </a:moveTo>
                <a:lnTo>
                  <a:pt x="2752734" y="6413499"/>
                </a:lnTo>
                <a:lnTo>
                  <a:pt x="2713606" y="6400799"/>
                </a:lnTo>
                <a:lnTo>
                  <a:pt x="3738596" y="6400799"/>
                </a:lnTo>
                <a:lnTo>
                  <a:pt x="3699468" y="6413499"/>
                </a:lnTo>
                <a:close/>
              </a:path>
              <a:path w="6452234" h="6438900">
                <a:moveTo>
                  <a:pt x="3621010" y="6426199"/>
                </a:moveTo>
                <a:lnTo>
                  <a:pt x="2831192" y="6426199"/>
                </a:lnTo>
                <a:lnTo>
                  <a:pt x="2791933" y="6413499"/>
                </a:lnTo>
                <a:lnTo>
                  <a:pt x="3660269" y="6413499"/>
                </a:lnTo>
                <a:lnTo>
                  <a:pt x="3621010" y="6426199"/>
                </a:lnTo>
                <a:close/>
              </a:path>
              <a:path w="6452234" h="6438900">
                <a:moveTo>
                  <a:pt x="3502892" y="6438899"/>
                </a:moveTo>
                <a:lnTo>
                  <a:pt x="2949310" y="6438899"/>
                </a:lnTo>
                <a:lnTo>
                  <a:pt x="2909888" y="6426199"/>
                </a:lnTo>
                <a:lnTo>
                  <a:pt x="3542314" y="6426199"/>
                </a:lnTo>
                <a:lnTo>
                  <a:pt x="3502892" y="6438899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5251" y="2050317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4">
                <a:moveTo>
                  <a:pt x="689809" y="1379618"/>
                </a:moveTo>
                <a:lnTo>
                  <a:pt x="642579" y="1378026"/>
                </a:lnTo>
                <a:lnTo>
                  <a:pt x="596205" y="1373320"/>
                </a:lnTo>
                <a:lnTo>
                  <a:pt x="550787" y="1365603"/>
                </a:lnTo>
                <a:lnTo>
                  <a:pt x="506429" y="1354977"/>
                </a:lnTo>
                <a:lnTo>
                  <a:pt x="463233" y="1341545"/>
                </a:lnTo>
                <a:lnTo>
                  <a:pt x="421303" y="1325409"/>
                </a:lnTo>
                <a:lnTo>
                  <a:pt x="380740" y="1306673"/>
                </a:lnTo>
                <a:lnTo>
                  <a:pt x="341648" y="1285438"/>
                </a:lnTo>
                <a:lnTo>
                  <a:pt x="304129" y="1261809"/>
                </a:lnTo>
                <a:lnTo>
                  <a:pt x="268286" y="1235887"/>
                </a:lnTo>
                <a:lnTo>
                  <a:pt x="234222" y="1207776"/>
                </a:lnTo>
                <a:lnTo>
                  <a:pt x="202039" y="1177577"/>
                </a:lnTo>
                <a:lnTo>
                  <a:pt x="171841" y="1145394"/>
                </a:lnTo>
                <a:lnTo>
                  <a:pt x="143729" y="1111330"/>
                </a:lnTo>
                <a:lnTo>
                  <a:pt x="117807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7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3" y="828829"/>
                </a:lnTo>
                <a:lnTo>
                  <a:pt x="6296" y="783412"/>
                </a:lnTo>
                <a:lnTo>
                  <a:pt x="1590" y="737037"/>
                </a:lnTo>
                <a:lnTo>
                  <a:pt x="0" y="689791"/>
                </a:lnTo>
                <a:lnTo>
                  <a:pt x="1590" y="642580"/>
                </a:lnTo>
                <a:lnTo>
                  <a:pt x="6296" y="596206"/>
                </a:lnTo>
                <a:lnTo>
                  <a:pt x="14013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7" y="421304"/>
                </a:lnTo>
                <a:lnTo>
                  <a:pt x="72944" y="380741"/>
                </a:lnTo>
                <a:lnTo>
                  <a:pt x="94178" y="341649"/>
                </a:lnTo>
                <a:lnTo>
                  <a:pt x="117807" y="304130"/>
                </a:lnTo>
                <a:lnTo>
                  <a:pt x="143729" y="268287"/>
                </a:lnTo>
                <a:lnTo>
                  <a:pt x="171841" y="234223"/>
                </a:lnTo>
                <a:lnTo>
                  <a:pt x="202039" y="202040"/>
                </a:lnTo>
                <a:lnTo>
                  <a:pt x="234222" y="171841"/>
                </a:lnTo>
                <a:lnTo>
                  <a:pt x="268286" y="143730"/>
                </a:lnTo>
                <a:lnTo>
                  <a:pt x="304129" y="117808"/>
                </a:lnTo>
                <a:lnTo>
                  <a:pt x="341648" y="94179"/>
                </a:lnTo>
                <a:lnTo>
                  <a:pt x="380740" y="72944"/>
                </a:lnTo>
                <a:lnTo>
                  <a:pt x="421303" y="54208"/>
                </a:lnTo>
                <a:lnTo>
                  <a:pt x="463233" y="38072"/>
                </a:lnTo>
                <a:lnTo>
                  <a:pt x="506429" y="24640"/>
                </a:lnTo>
                <a:lnTo>
                  <a:pt x="550787" y="14014"/>
                </a:lnTo>
                <a:lnTo>
                  <a:pt x="596205" y="6297"/>
                </a:lnTo>
                <a:lnTo>
                  <a:pt x="642579" y="1591"/>
                </a:lnTo>
                <a:lnTo>
                  <a:pt x="689807" y="0"/>
                </a:lnTo>
                <a:lnTo>
                  <a:pt x="737036" y="1591"/>
                </a:lnTo>
                <a:lnTo>
                  <a:pt x="783411" y="6297"/>
                </a:lnTo>
                <a:lnTo>
                  <a:pt x="828828" y="14014"/>
                </a:lnTo>
                <a:lnTo>
                  <a:pt x="873186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5" y="234223"/>
                </a:lnTo>
                <a:lnTo>
                  <a:pt x="1235887" y="268287"/>
                </a:lnTo>
                <a:lnTo>
                  <a:pt x="1261808" y="304130"/>
                </a:lnTo>
                <a:lnTo>
                  <a:pt x="1285438" y="341649"/>
                </a:lnTo>
                <a:lnTo>
                  <a:pt x="1306672" y="380741"/>
                </a:lnTo>
                <a:lnTo>
                  <a:pt x="1325408" y="421304"/>
                </a:lnTo>
                <a:lnTo>
                  <a:pt x="1341544" y="463234"/>
                </a:lnTo>
                <a:lnTo>
                  <a:pt x="1354976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6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6" y="873187"/>
                </a:lnTo>
                <a:lnTo>
                  <a:pt x="1341544" y="916383"/>
                </a:lnTo>
                <a:lnTo>
                  <a:pt x="1325408" y="958313"/>
                </a:lnTo>
                <a:lnTo>
                  <a:pt x="1306672" y="998876"/>
                </a:lnTo>
                <a:lnTo>
                  <a:pt x="1285438" y="1037968"/>
                </a:lnTo>
                <a:lnTo>
                  <a:pt x="1261808" y="1075487"/>
                </a:lnTo>
                <a:lnTo>
                  <a:pt x="1235887" y="1111330"/>
                </a:lnTo>
                <a:lnTo>
                  <a:pt x="1207775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6" y="1354977"/>
                </a:lnTo>
                <a:lnTo>
                  <a:pt x="828828" y="1365603"/>
                </a:lnTo>
                <a:lnTo>
                  <a:pt x="783411" y="1373320"/>
                </a:lnTo>
                <a:lnTo>
                  <a:pt x="737036" y="1378026"/>
                </a:lnTo>
                <a:lnTo>
                  <a:pt x="689809" y="1379618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96246" y="2314224"/>
            <a:ext cx="8605520" cy="1820178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ts val="7350"/>
              </a:lnSpc>
              <a:spcBef>
                <a:spcPts val="10"/>
              </a:spcBef>
            </a:pPr>
            <a:r>
              <a:rPr lang="en-US" sz="5950" b="1" spc="-200" err="1">
                <a:latin typeface="Verdana"/>
                <a:cs typeface="Verdana"/>
              </a:rPr>
              <a:t>B.M.W.S.Wijesekara</a:t>
            </a:r>
            <a:r>
              <a:rPr sz="5950" b="1" spc="45">
                <a:latin typeface="Verdana"/>
                <a:cs typeface="Verdana"/>
              </a:rPr>
              <a:t>  </a:t>
            </a:r>
            <a:r>
              <a:rPr sz="5950" b="1" spc="-400">
                <a:latin typeface="Verdana"/>
                <a:cs typeface="Verdana"/>
              </a:rPr>
              <a:t>IT1995</a:t>
            </a:r>
            <a:r>
              <a:rPr lang="en-US" sz="5950" b="1" spc="-400">
                <a:latin typeface="Verdana"/>
                <a:cs typeface="Verdana"/>
              </a:rPr>
              <a:t>8248</a:t>
            </a:r>
            <a:endParaRPr sz="59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75179" y="4692653"/>
            <a:ext cx="6608445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100">
                <a:solidFill>
                  <a:srgbClr val="0F4F1A"/>
                </a:solidFill>
                <a:latin typeface="Lucida Sans Unicode"/>
                <a:cs typeface="Lucida Sans Unicode"/>
              </a:rPr>
              <a:t>S</a:t>
            </a:r>
            <a:r>
              <a:rPr sz="2350" spc="50">
                <a:solidFill>
                  <a:srgbClr val="0F4F1A"/>
                </a:solidFill>
                <a:latin typeface="Lucida Sans Unicode"/>
                <a:cs typeface="Lucida Sans Unicode"/>
              </a:rPr>
              <a:t>P</a:t>
            </a:r>
            <a:r>
              <a:rPr sz="2350" spc="-80">
                <a:solidFill>
                  <a:srgbClr val="0F4F1A"/>
                </a:solidFill>
                <a:latin typeface="Lucida Sans Unicode"/>
                <a:cs typeface="Lucida Sans Unicode"/>
              </a:rPr>
              <a:t>E</a:t>
            </a:r>
            <a:r>
              <a:rPr sz="2350" spc="175">
                <a:solidFill>
                  <a:srgbClr val="0F4F1A"/>
                </a:solidFill>
                <a:latin typeface="Lucida Sans Unicode"/>
                <a:cs typeface="Lucida Sans Unicode"/>
              </a:rPr>
              <a:t>C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-50">
                <a:solidFill>
                  <a:srgbClr val="0F4F1A"/>
                </a:solidFill>
                <a:latin typeface="Lucida Sans Unicode"/>
                <a:cs typeface="Lucida Sans Unicode"/>
              </a:rPr>
              <a:t>A</a:t>
            </a:r>
            <a:r>
              <a:rPr sz="2350" spc="-250">
                <a:solidFill>
                  <a:srgbClr val="0F4F1A"/>
                </a:solidFill>
                <a:latin typeface="Lucida Sans Unicode"/>
                <a:cs typeface="Lucida Sans Unicode"/>
              </a:rPr>
              <a:t>L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-160">
                <a:solidFill>
                  <a:srgbClr val="0F4F1A"/>
                </a:solidFill>
                <a:latin typeface="Lucida Sans Unicode"/>
                <a:cs typeface="Lucida Sans Unicode"/>
              </a:rPr>
              <a:t>Z</a:t>
            </a:r>
            <a:r>
              <a:rPr sz="2350" spc="-50">
                <a:solidFill>
                  <a:srgbClr val="0F4F1A"/>
                </a:solidFill>
                <a:latin typeface="Lucida Sans Unicode"/>
                <a:cs typeface="Lucida Sans Unicode"/>
              </a:rPr>
              <a:t>A</a:t>
            </a:r>
            <a:r>
              <a:rPr sz="2350" spc="-225">
                <a:solidFill>
                  <a:srgbClr val="0F4F1A"/>
                </a:solidFill>
                <a:latin typeface="Lucida Sans Unicode"/>
                <a:cs typeface="Lucida Sans Unicode"/>
              </a:rPr>
              <a:t>T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90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-120">
                <a:solidFill>
                  <a:srgbClr val="0F4F1A"/>
                </a:solidFill>
                <a:latin typeface="Lucida Sans Unicode"/>
                <a:cs typeface="Lucida Sans Unicode"/>
              </a:rPr>
              <a:t> </a:t>
            </a:r>
            <a:r>
              <a:rPr sz="2350" spc="-70">
                <a:solidFill>
                  <a:srgbClr val="0F4F1A"/>
                </a:solidFill>
                <a:latin typeface="Lucida Sans Unicode"/>
                <a:cs typeface="Lucida Sans Unicode"/>
              </a:rPr>
              <a:t>-</a:t>
            </a:r>
            <a:r>
              <a:rPr sz="2350" spc="-120">
                <a:solidFill>
                  <a:srgbClr val="0F4F1A"/>
                </a:solidFill>
                <a:latin typeface="Lucida Sans Unicode"/>
                <a:cs typeface="Lucida Sans Unicode"/>
              </a:rPr>
              <a:t> 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-95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-85">
                <a:solidFill>
                  <a:srgbClr val="0F4F1A"/>
                </a:solidFill>
                <a:latin typeface="Lucida Sans Unicode"/>
                <a:cs typeface="Lucida Sans Unicode"/>
              </a:rPr>
              <a:t>F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70">
                <a:solidFill>
                  <a:srgbClr val="0F4F1A"/>
                </a:solidFill>
                <a:latin typeface="Lucida Sans Unicode"/>
                <a:cs typeface="Lucida Sans Unicode"/>
              </a:rPr>
              <a:t>R</a:t>
            </a:r>
            <a:r>
              <a:rPr sz="2350" spc="-15">
                <a:solidFill>
                  <a:srgbClr val="0F4F1A"/>
                </a:solidFill>
                <a:latin typeface="Lucida Sans Unicode"/>
                <a:cs typeface="Lucida Sans Unicode"/>
              </a:rPr>
              <a:t>M</a:t>
            </a:r>
            <a:r>
              <a:rPr sz="2350" spc="-50">
                <a:solidFill>
                  <a:srgbClr val="0F4F1A"/>
                </a:solidFill>
                <a:latin typeface="Lucida Sans Unicode"/>
                <a:cs typeface="Lucida Sans Unicode"/>
              </a:rPr>
              <a:t>A</a:t>
            </a:r>
            <a:r>
              <a:rPr sz="2350" spc="-225">
                <a:solidFill>
                  <a:srgbClr val="0F4F1A"/>
                </a:solidFill>
                <a:latin typeface="Lucida Sans Unicode"/>
                <a:cs typeface="Lucida Sans Unicode"/>
              </a:rPr>
              <a:t>T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90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-120">
                <a:solidFill>
                  <a:srgbClr val="0F4F1A"/>
                </a:solidFill>
                <a:latin typeface="Lucida Sans Unicode"/>
                <a:cs typeface="Lucida Sans Unicode"/>
              </a:rPr>
              <a:t> </a:t>
            </a:r>
            <a:r>
              <a:rPr sz="2350" spc="-225">
                <a:solidFill>
                  <a:srgbClr val="0F4F1A"/>
                </a:solidFill>
                <a:latin typeface="Lucida Sans Unicode"/>
                <a:cs typeface="Lucida Sans Unicode"/>
              </a:rPr>
              <a:t>T</a:t>
            </a:r>
            <a:r>
              <a:rPr sz="2350" spc="-80">
                <a:solidFill>
                  <a:srgbClr val="0F4F1A"/>
                </a:solidFill>
                <a:latin typeface="Lucida Sans Unicode"/>
                <a:cs typeface="Lucida Sans Unicode"/>
              </a:rPr>
              <a:t>E</a:t>
            </a:r>
            <a:r>
              <a:rPr sz="2350" spc="175">
                <a:solidFill>
                  <a:srgbClr val="0F4F1A"/>
                </a:solidFill>
                <a:latin typeface="Lucida Sans Unicode"/>
                <a:cs typeface="Lucida Sans Unicode"/>
              </a:rPr>
              <a:t>C</a:t>
            </a:r>
            <a:r>
              <a:rPr sz="2350" spc="-114">
                <a:solidFill>
                  <a:srgbClr val="0F4F1A"/>
                </a:solidFill>
                <a:latin typeface="Lucida Sans Unicode"/>
                <a:cs typeface="Lucida Sans Unicode"/>
              </a:rPr>
              <a:t>H</a:t>
            </a:r>
            <a:r>
              <a:rPr sz="2350" spc="-95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250">
                <a:solidFill>
                  <a:srgbClr val="0F4F1A"/>
                </a:solidFill>
                <a:latin typeface="Lucida Sans Unicode"/>
                <a:cs typeface="Lucida Sans Unicode"/>
              </a:rPr>
              <a:t>L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114">
                <a:solidFill>
                  <a:srgbClr val="0F4F1A"/>
                </a:solidFill>
                <a:latin typeface="Lucida Sans Unicode"/>
                <a:cs typeface="Lucida Sans Unicode"/>
              </a:rPr>
              <a:t>G</a:t>
            </a:r>
            <a:r>
              <a:rPr sz="2350" spc="-100">
                <a:solidFill>
                  <a:srgbClr val="0F4F1A"/>
                </a:solidFill>
                <a:latin typeface="Lucida Sans Unicode"/>
                <a:cs typeface="Lucida Sans Unicode"/>
              </a:rPr>
              <a:t>Y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75666" y="2033870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5" h="591819">
                <a:moveTo>
                  <a:pt x="465147" y="8064"/>
                </a:moveTo>
                <a:lnTo>
                  <a:pt x="461781" y="7583"/>
                </a:lnTo>
                <a:lnTo>
                  <a:pt x="409769" y="1860"/>
                </a:lnTo>
                <a:lnTo>
                  <a:pt x="359765" y="0"/>
                </a:lnTo>
                <a:lnTo>
                  <a:pt x="311896" y="2251"/>
                </a:lnTo>
                <a:lnTo>
                  <a:pt x="266294" y="8861"/>
                </a:lnTo>
                <a:lnTo>
                  <a:pt x="223086" y="20079"/>
                </a:lnTo>
                <a:lnTo>
                  <a:pt x="179561" y="37768"/>
                </a:lnTo>
                <a:lnTo>
                  <a:pt x="141212" y="60553"/>
                </a:lnTo>
                <a:lnTo>
                  <a:pt x="107866" y="87910"/>
                </a:lnTo>
                <a:lnTo>
                  <a:pt x="79349" y="119318"/>
                </a:lnTo>
                <a:lnTo>
                  <a:pt x="55490" y="154256"/>
                </a:lnTo>
                <a:lnTo>
                  <a:pt x="36115" y="192200"/>
                </a:lnTo>
                <a:lnTo>
                  <a:pt x="21051" y="232630"/>
                </a:lnTo>
                <a:lnTo>
                  <a:pt x="10126" y="275024"/>
                </a:lnTo>
                <a:lnTo>
                  <a:pt x="3166" y="318860"/>
                </a:lnTo>
                <a:lnTo>
                  <a:pt x="0" y="363615"/>
                </a:lnTo>
                <a:lnTo>
                  <a:pt x="453" y="408769"/>
                </a:lnTo>
                <a:lnTo>
                  <a:pt x="4354" y="453799"/>
                </a:lnTo>
                <a:lnTo>
                  <a:pt x="11529" y="498183"/>
                </a:lnTo>
                <a:lnTo>
                  <a:pt x="21805" y="541400"/>
                </a:lnTo>
                <a:lnTo>
                  <a:pt x="35010" y="582928"/>
                </a:lnTo>
                <a:lnTo>
                  <a:pt x="45461" y="591733"/>
                </a:lnTo>
                <a:lnTo>
                  <a:pt x="52253" y="591047"/>
                </a:lnTo>
                <a:lnTo>
                  <a:pt x="58157" y="586673"/>
                </a:lnTo>
                <a:lnTo>
                  <a:pt x="79562" y="563133"/>
                </a:lnTo>
                <a:lnTo>
                  <a:pt x="103938" y="542065"/>
                </a:lnTo>
                <a:lnTo>
                  <a:pt x="130671" y="522955"/>
                </a:lnTo>
                <a:lnTo>
                  <a:pt x="159144" y="505292"/>
                </a:lnTo>
                <a:lnTo>
                  <a:pt x="188741" y="488564"/>
                </a:lnTo>
                <a:lnTo>
                  <a:pt x="218845" y="472257"/>
                </a:lnTo>
                <a:lnTo>
                  <a:pt x="248841" y="455861"/>
                </a:lnTo>
                <a:lnTo>
                  <a:pt x="306044" y="420749"/>
                </a:lnTo>
                <a:lnTo>
                  <a:pt x="355421" y="379131"/>
                </a:lnTo>
                <a:lnTo>
                  <a:pt x="392041" y="326908"/>
                </a:lnTo>
                <a:lnTo>
                  <a:pt x="410978" y="259983"/>
                </a:lnTo>
                <a:lnTo>
                  <a:pt x="412274" y="219727"/>
                </a:lnTo>
                <a:lnTo>
                  <a:pt x="407300" y="174259"/>
                </a:lnTo>
                <a:lnTo>
                  <a:pt x="395441" y="123066"/>
                </a:lnTo>
                <a:lnTo>
                  <a:pt x="376080" y="65636"/>
                </a:lnTo>
                <a:lnTo>
                  <a:pt x="327533" y="83600"/>
                </a:lnTo>
                <a:lnTo>
                  <a:pt x="282595" y="104808"/>
                </a:lnTo>
                <a:lnTo>
                  <a:pt x="241397" y="129378"/>
                </a:lnTo>
                <a:lnTo>
                  <a:pt x="204068" y="157428"/>
                </a:lnTo>
                <a:lnTo>
                  <a:pt x="170740" y="189074"/>
                </a:lnTo>
                <a:lnTo>
                  <a:pt x="141542" y="224434"/>
                </a:lnTo>
                <a:lnTo>
                  <a:pt x="116604" y="263624"/>
                </a:lnTo>
                <a:lnTo>
                  <a:pt x="96056" y="306763"/>
                </a:lnTo>
                <a:lnTo>
                  <a:pt x="80030" y="353967"/>
                </a:lnTo>
                <a:lnTo>
                  <a:pt x="68655" y="405353"/>
                </a:lnTo>
                <a:lnTo>
                  <a:pt x="62061" y="461040"/>
                </a:lnTo>
                <a:lnTo>
                  <a:pt x="63569" y="406207"/>
                </a:lnTo>
                <a:lnTo>
                  <a:pt x="68606" y="354882"/>
                </a:lnTo>
                <a:lnTo>
                  <a:pt x="77185" y="307079"/>
                </a:lnTo>
                <a:lnTo>
                  <a:pt x="89321" y="262813"/>
                </a:lnTo>
                <a:lnTo>
                  <a:pt x="105027" y="222097"/>
                </a:lnTo>
                <a:lnTo>
                  <a:pt x="124318" y="184944"/>
                </a:lnTo>
                <a:lnTo>
                  <a:pt x="147208" y="151370"/>
                </a:lnTo>
                <a:lnTo>
                  <a:pt x="173711" y="121387"/>
                </a:lnTo>
                <a:lnTo>
                  <a:pt x="203840" y="95010"/>
                </a:lnTo>
                <a:lnTo>
                  <a:pt x="237611" y="72253"/>
                </a:lnTo>
                <a:lnTo>
                  <a:pt x="275036" y="53130"/>
                </a:lnTo>
                <a:lnTo>
                  <a:pt x="316130" y="37655"/>
                </a:lnTo>
                <a:lnTo>
                  <a:pt x="360907" y="25841"/>
                </a:lnTo>
                <a:lnTo>
                  <a:pt x="409381" y="17703"/>
                </a:lnTo>
                <a:lnTo>
                  <a:pt x="461566" y="13255"/>
                </a:lnTo>
                <a:lnTo>
                  <a:pt x="464960" y="13091"/>
                </a:lnTo>
                <a:lnTo>
                  <a:pt x="465147" y="8064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21873" y="7943829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5" y="9488727"/>
            <a:ext cx="3390899" cy="7334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574586" y="9632421"/>
            <a:ext cx="508634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130">
                <a:latin typeface="Lucida Sans Unicode"/>
                <a:cs typeface="Lucida Sans Unicode"/>
              </a:rPr>
              <a:t>5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2121" y="9806643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458065" y="9776952"/>
            <a:ext cx="4240453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lang="en-US" sz="2550" b="1" spc="-74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lang="en-US" sz="2550" b="1" spc="515">
                <a:solidFill>
                  <a:srgbClr val="232E60"/>
                </a:solidFill>
                <a:latin typeface="Trebuchet MS"/>
                <a:cs typeface="Trebuchet MS"/>
              </a:rPr>
              <a:t>_23_j35</a:t>
            </a:r>
            <a:endParaRPr sz="2550">
              <a:latin typeface="Trebuchet MS"/>
              <a:cs typeface="Trebuchet M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587382-B0FC-4559-B4CA-3DB765BEA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84400"/>
            <a:ext cx="5419343" cy="58659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9768" y="9134379"/>
            <a:ext cx="2860040" cy="1153160"/>
          </a:xfrm>
          <a:custGeom>
            <a:avLst/>
            <a:gdLst/>
            <a:ahLst/>
            <a:cxnLst/>
            <a:rect l="l" t="t" r="r" b="b"/>
            <a:pathLst>
              <a:path w="2860040" h="1153159">
                <a:moveTo>
                  <a:pt x="1456178" y="1152619"/>
                </a:moveTo>
                <a:lnTo>
                  <a:pt x="0" y="1152619"/>
                </a:lnTo>
                <a:lnTo>
                  <a:pt x="30343" y="1111663"/>
                </a:lnTo>
                <a:lnTo>
                  <a:pt x="61190" y="1071576"/>
                </a:lnTo>
                <a:lnTo>
                  <a:pt x="92756" y="1032050"/>
                </a:lnTo>
                <a:lnTo>
                  <a:pt x="125030" y="993097"/>
                </a:lnTo>
                <a:lnTo>
                  <a:pt x="157999" y="954728"/>
                </a:lnTo>
                <a:lnTo>
                  <a:pt x="191651" y="916954"/>
                </a:lnTo>
                <a:lnTo>
                  <a:pt x="225974" y="879786"/>
                </a:lnTo>
                <a:lnTo>
                  <a:pt x="260957" y="843237"/>
                </a:lnTo>
                <a:lnTo>
                  <a:pt x="296588" y="807317"/>
                </a:lnTo>
                <a:lnTo>
                  <a:pt x="332855" y="772038"/>
                </a:lnTo>
                <a:lnTo>
                  <a:pt x="369745" y="737411"/>
                </a:lnTo>
                <a:lnTo>
                  <a:pt x="407246" y="703448"/>
                </a:lnTo>
                <a:lnTo>
                  <a:pt x="445348" y="670160"/>
                </a:lnTo>
                <a:lnTo>
                  <a:pt x="484038" y="637558"/>
                </a:lnTo>
                <a:lnTo>
                  <a:pt x="523303" y="605654"/>
                </a:lnTo>
                <a:lnTo>
                  <a:pt x="563133" y="574460"/>
                </a:lnTo>
                <a:lnTo>
                  <a:pt x="603514" y="543986"/>
                </a:lnTo>
                <a:lnTo>
                  <a:pt x="644436" y="514245"/>
                </a:lnTo>
                <a:lnTo>
                  <a:pt x="685886" y="485247"/>
                </a:lnTo>
                <a:lnTo>
                  <a:pt x="727964" y="456931"/>
                </a:lnTo>
                <a:lnTo>
                  <a:pt x="770323" y="429527"/>
                </a:lnTo>
                <a:lnTo>
                  <a:pt x="813286" y="402828"/>
                </a:lnTo>
                <a:lnTo>
                  <a:pt x="856729" y="376918"/>
                </a:lnTo>
                <a:lnTo>
                  <a:pt x="900641" y="351809"/>
                </a:lnTo>
                <a:lnTo>
                  <a:pt x="945009" y="327511"/>
                </a:lnTo>
                <a:lnTo>
                  <a:pt x="989822" y="304037"/>
                </a:lnTo>
                <a:lnTo>
                  <a:pt x="1035068" y="281398"/>
                </a:lnTo>
                <a:lnTo>
                  <a:pt x="1080735" y="259605"/>
                </a:lnTo>
                <a:lnTo>
                  <a:pt x="1126804" y="238672"/>
                </a:lnTo>
                <a:lnTo>
                  <a:pt x="1173251" y="218606"/>
                </a:lnTo>
                <a:lnTo>
                  <a:pt x="1220059" y="199409"/>
                </a:lnTo>
                <a:lnTo>
                  <a:pt x="1267211" y="181081"/>
                </a:lnTo>
                <a:lnTo>
                  <a:pt x="1314691" y="163625"/>
                </a:lnTo>
                <a:lnTo>
                  <a:pt x="1362482" y="147043"/>
                </a:lnTo>
                <a:lnTo>
                  <a:pt x="1410569" y="131336"/>
                </a:lnTo>
                <a:lnTo>
                  <a:pt x="1458934" y="116506"/>
                </a:lnTo>
                <a:lnTo>
                  <a:pt x="1507562" y="102555"/>
                </a:lnTo>
                <a:lnTo>
                  <a:pt x="1556436" y="89485"/>
                </a:lnTo>
                <a:lnTo>
                  <a:pt x="1605539" y="77298"/>
                </a:lnTo>
                <a:lnTo>
                  <a:pt x="1654855" y="65995"/>
                </a:lnTo>
                <a:lnTo>
                  <a:pt x="1704368" y="55579"/>
                </a:lnTo>
                <a:lnTo>
                  <a:pt x="1754062" y="46050"/>
                </a:lnTo>
                <a:lnTo>
                  <a:pt x="1803919" y="37411"/>
                </a:lnTo>
                <a:lnTo>
                  <a:pt x="1853924" y="29664"/>
                </a:lnTo>
                <a:lnTo>
                  <a:pt x="1904060" y="22810"/>
                </a:lnTo>
                <a:lnTo>
                  <a:pt x="1954311" y="16851"/>
                </a:lnTo>
                <a:lnTo>
                  <a:pt x="2004659" y="11790"/>
                </a:lnTo>
                <a:lnTo>
                  <a:pt x="2055090" y="7627"/>
                </a:lnTo>
                <a:lnTo>
                  <a:pt x="2105587" y="4365"/>
                </a:lnTo>
                <a:lnTo>
                  <a:pt x="2156132" y="2005"/>
                </a:lnTo>
                <a:lnTo>
                  <a:pt x="2206710" y="549"/>
                </a:lnTo>
                <a:lnTo>
                  <a:pt x="2257305" y="0"/>
                </a:lnTo>
                <a:lnTo>
                  <a:pt x="2307899" y="358"/>
                </a:lnTo>
                <a:lnTo>
                  <a:pt x="2358477" y="1626"/>
                </a:lnTo>
                <a:lnTo>
                  <a:pt x="2409022" y="3805"/>
                </a:lnTo>
                <a:lnTo>
                  <a:pt x="2459517" y="6897"/>
                </a:lnTo>
                <a:lnTo>
                  <a:pt x="2509947" y="10905"/>
                </a:lnTo>
                <a:lnTo>
                  <a:pt x="2560294" y="15829"/>
                </a:lnTo>
                <a:lnTo>
                  <a:pt x="2610543" y="21672"/>
                </a:lnTo>
                <a:lnTo>
                  <a:pt x="2660677" y="28435"/>
                </a:lnTo>
                <a:lnTo>
                  <a:pt x="2710680" y="36120"/>
                </a:lnTo>
                <a:lnTo>
                  <a:pt x="2760535" y="44730"/>
                </a:lnTo>
                <a:lnTo>
                  <a:pt x="2810226" y="54265"/>
                </a:lnTo>
                <a:lnTo>
                  <a:pt x="2859736" y="64728"/>
                </a:lnTo>
                <a:lnTo>
                  <a:pt x="2829120" y="102555"/>
                </a:lnTo>
                <a:lnTo>
                  <a:pt x="2798122" y="139814"/>
                </a:lnTo>
                <a:lnTo>
                  <a:pt x="2766545" y="176744"/>
                </a:lnTo>
                <a:lnTo>
                  <a:pt x="2734465" y="213260"/>
                </a:lnTo>
                <a:lnTo>
                  <a:pt x="2701890" y="249359"/>
                </a:lnTo>
                <a:lnTo>
                  <a:pt x="2668827" y="285034"/>
                </a:lnTo>
                <a:lnTo>
                  <a:pt x="2635283" y="320284"/>
                </a:lnTo>
                <a:lnTo>
                  <a:pt x="2601267" y="355102"/>
                </a:lnTo>
                <a:lnTo>
                  <a:pt x="2566785" y="389486"/>
                </a:lnTo>
                <a:lnTo>
                  <a:pt x="2531846" y="423430"/>
                </a:lnTo>
                <a:lnTo>
                  <a:pt x="2496378" y="457004"/>
                </a:lnTo>
                <a:lnTo>
                  <a:pt x="2460625" y="489985"/>
                </a:lnTo>
                <a:lnTo>
                  <a:pt x="2424359" y="522587"/>
                </a:lnTo>
                <a:lnTo>
                  <a:pt x="2387665" y="554733"/>
                </a:lnTo>
                <a:lnTo>
                  <a:pt x="2350551" y="586419"/>
                </a:lnTo>
                <a:lnTo>
                  <a:pt x="2313025" y="617641"/>
                </a:lnTo>
                <a:lnTo>
                  <a:pt x="2275094" y="648394"/>
                </a:lnTo>
                <a:lnTo>
                  <a:pt x="2236766" y="678675"/>
                </a:lnTo>
                <a:lnTo>
                  <a:pt x="2198049" y="708479"/>
                </a:lnTo>
                <a:lnTo>
                  <a:pt x="2158949" y="737801"/>
                </a:lnTo>
                <a:lnTo>
                  <a:pt x="2119475" y="766639"/>
                </a:lnTo>
                <a:lnTo>
                  <a:pt x="2079635" y="794987"/>
                </a:lnTo>
                <a:lnTo>
                  <a:pt x="2039435" y="822842"/>
                </a:lnTo>
                <a:lnTo>
                  <a:pt x="1998883" y="850198"/>
                </a:lnTo>
                <a:lnTo>
                  <a:pt x="1957987" y="877053"/>
                </a:lnTo>
                <a:lnTo>
                  <a:pt x="1916755" y="903402"/>
                </a:lnTo>
                <a:lnTo>
                  <a:pt x="1875193" y="929240"/>
                </a:lnTo>
                <a:lnTo>
                  <a:pt x="1833310" y="954564"/>
                </a:lnTo>
                <a:lnTo>
                  <a:pt x="1791114" y="979369"/>
                </a:lnTo>
                <a:lnTo>
                  <a:pt x="1748610" y="1003651"/>
                </a:lnTo>
                <a:lnTo>
                  <a:pt x="1705809" y="1027406"/>
                </a:lnTo>
                <a:lnTo>
                  <a:pt x="1662715" y="1050630"/>
                </a:lnTo>
                <a:lnTo>
                  <a:pt x="1619339" y="1073318"/>
                </a:lnTo>
                <a:lnTo>
                  <a:pt x="1575686" y="1095467"/>
                </a:lnTo>
                <a:lnTo>
                  <a:pt x="1531765" y="1117071"/>
                </a:lnTo>
                <a:lnTo>
                  <a:pt x="1487582" y="1138128"/>
                </a:lnTo>
                <a:lnTo>
                  <a:pt x="1456178" y="115261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570907"/>
            <a:ext cx="1391920" cy="4665980"/>
          </a:xfrm>
          <a:custGeom>
            <a:avLst/>
            <a:gdLst/>
            <a:ahLst/>
            <a:cxnLst/>
            <a:rect l="l" t="t" r="r" b="b"/>
            <a:pathLst>
              <a:path w="1391920" h="4665980">
                <a:moveTo>
                  <a:pt x="1122914" y="4665757"/>
                </a:moveTo>
                <a:lnTo>
                  <a:pt x="1088996" y="4630446"/>
                </a:lnTo>
                <a:lnTo>
                  <a:pt x="1055415" y="4594819"/>
                </a:lnTo>
                <a:lnTo>
                  <a:pt x="1022173" y="4558880"/>
                </a:lnTo>
                <a:lnTo>
                  <a:pt x="989271" y="4522632"/>
                </a:lnTo>
                <a:lnTo>
                  <a:pt x="956708" y="4486079"/>
                </a:lnTo>
                <a:lnTo>
                  <a:pt x="924486" y="4449224"/>
                </a:lnTo>
                <a:lnTo>
                  <a:pt x="892607" y="4412072"/>
                </a:lnTo>
                <a:lnTo>
                  <a:pt x="861070" y="4374626"/>
                </a:lnTo>
                <a:lnTo>
                  <a:pt x="829876" y="4336888"/>
                </a:lnTo>
                <a:lnTo>
                  <a:pt x="799027" y="4298865"/>
                </a:lnTo>
                <a:lnTo>
                  <a:pt x="768523" y="4260557"/>
                </a:lnTo>
                <a:lnTo>
                  <a:pt x="738366" y="4221971"/>
                </a:lnTo>
                <a:lnTo>
                  <a:pt x="708555" y="4183108"/>
                </a:lnTo>
                <a:lnTo>
                  <a:pt x="679091" y="4143973"/>
                </a:lnTo>
                <a:lnTo>
                  <a:pt x="649977" y="4104569"/>
                </a:lnTo>
                <a:lnTo>
                  <a:pt x="621212" y="4064900"/>
                </a:lnTo>
                <a:lnTo>
                  <a:pt x="592797" y="4024970"/>
                </a:lnTo>
                <a:lnTo>
                  <a:pt x="564733" y="3984782"/>
                </a:lnTo>
                <a:lnTo>
                  <a:pt x="537021" y="3944340"/>
                </a:lnTo>
                <a:lnTo>
                  <a:pt x="509662" y="3903647"/>
                </a:lnTo>
                <a:lnTo>
                  <a:pt x="482656" y="3862708"/>
                </a:lnTo>
                <a:lnTo>
                  <a:pt x="456005" y="3821525"/>
                </a:lnTo>
                <a:lnTo>
                  <a:pt x="429709" y="3780103"/>
                </a:lnTo>
                <a:lnTo>
                  <a:pt x="403769" y="3738445"/>
                </a:lnTo>
                <a:lnTo>
                  <a:pt x="378186" y="3696554"/>
                </a:lnTo>
                <a:lnTo>
                  <a:pt x="352961" y="3654435"/>
                </a:lnTo>
                <a:lnTo>
                  <a:pt x="328095" y="3612091"/>
                </a:lnTo>
                <a:lnTo>
                  <a:pt x="303588" y="3569526"/>
                </a:lnTo>
                <a:lnTo>
                  <a:pt x="279441" y="3526743"/>
                </a:lnTo>
                <a:lnTo>
                  <a:pt x="255656" y="3483745"/>
                </a:lnTo>
                <a:lnTo>
                  <a:pt x="232232" y="3440538"/>
                </a:lnTo>
                <a:lnTo>
                  <a:pt x="209172" y="3397123"/>
                </a:lnTo>
                <a:lnTo>
                  <a:pt x="186475" y="3353505"/>
                </a:lnTo>
                <a:lnTo>
                  <a:pt x="164142" y="3309688"/>
                </a:lnTo>
                <a:lnTo>
                  <a:pt x="142175" y="3265675"/>
                </a:lnTo>
                <a:lnTo>
                  <a:pt x="120574" y="3221470"/>
                </a:lnTo>
                <a:lnTo>
                  <a:pt x="99340" y="3177076"/>
                </a:lnTo>
                <a:lnTo>
                  <a:pt x="78474" y="3132497"/>
                </a:lnTo>
                <a:lnTo>
                  <a:pt x="57976" y="3087736"/>
                </a:lnTo>
                <a:lnTo>
                  <a:pt x="37849" y="3042798"/>
                </a:lnTo>
                <a:lnTo>
                  <a:pt x="18091" y="2997686"/>
                </a:lnTo>
                <a:lnTo>
                  <a:pt x="0" y="2955428"/>
                </a:lnTo>
                <a:lnTo>
                  <a:pt x="0" y="0"/>
                </a:lnTo>
                <a:lnTo>
                  <a:pt x="59781" y="55956"/>
                </a:lnTo>
                <a:lnTo>
                  <a:pt x="95797" y="90780"/>
                </a:lnTo>
                <a:lnTo>
                  <a:pt x="131406" y="126021"/>
                </a:lnTo>
                <a:lnTo>
                  <a:pt x="166603" y="161675"/>
                </a:lnTo>
                <a:lnTo>
                  <a:pt x="201385" y="197736"/>
                </a:lnTo>
                <a:lnTo>
                  <a:pt x="235747" y="234197"/>
                </a:lnTo>
                <a:lnTo>
                  <a:pt x="269686" y="271055"/>
                </a:lnTo>
                <a:lnTo>
                  <a:pt x="303198" y="308302"/>
                </a:lnTo>
                <a:lnTo>
                  <a:pt x="336278" y="345935"/>
                </a:lnTo>
                <a:lnTo>
                  <a:pt x="368924" y="383947"/>
                </a:lnTo>
                <a:lnTo>
                  <a:pt x="401130" y="422332"/>
                </a:lnTo>
                <a:lnTo>
                  <a:pt x="432893" y="461086"/>
                </a:lnTo>
                <a:lnTo>
                  <a:pt x="464210" y="500202"/>
                </a:lnTo>
                <a:lnTo>
                  <a:pt x="495075" y="539676"/>
                </a:lnTo>
                <a:lnTo>
                  <a:pt x="525485" y="579502"/>
                </a:lnTo>
                <a:lnTo>
                  <a:pt x="555437" y="619674"/>
                </a:lnTo>
                <a:lnTo>
                  <a:pt x="584926" y="660187"/>
                </a:lnTo>
                <a:lnTo>
                  <a:pt x="613948" y="701035"/>
                </a:lnTo>
                <a:lnTo>
                  <a:pt x="642500" y="742214"/>
                </a:lnTo>
                <a:lnTo>
                  <a:pt x="670577" y="783716"/>
                </a:lnTo>
                <a:lnTo>
                  <a:pt x="698175" y="825538"/>
                </a:lnTo>
                <a:lnTo>
                  <a:pt x="725291" y="867673"/>
                </a:lnTo>
                <a:lnTo>
                  <a:pt x="751921" y="910116"/>
                </a:lnTo>
                <a:lnTo>
                  <a:pt x="778060" y="952861"/>
                </a:lnTo>
                <a:lnTo>
                  <a:pt x="803705" y="995904"/>
                </a:lnTo>
                <a:lnTo>
                  <a:pt x="828851" y="1039238"/>
                </a:lnTo>
                <a:lnTo>
                  <a:pt x="853496" y="1082858"/>
                </a:lnTo>
                <a:lnTo>
                  <a:pt x="877634" y="1126759"/>
                </a:lnTo>
                <a:lnTo>
                  <a:pt x="901262" y="1170934"/>
                </a:lnTo>
                <a:lnTo>
                  <a:pt x="924376" y="1215379"/>
                </a:lnTo>
                <a:lnTo>
                  <a:pt x="946973" y="1260089"/>
                </a:lnTo>
                <a:lnTo>
                  <a:pt x="969047" y="1305057"/>
                </a:lnTo>
                <a:lnTo>
                  <a:pt x="990595" y="1350278"/>
                </a:lnTo>
                <a:lnTo>
                  <a:pt x="1011614" y="1395746"/>
                </a:lnTo>
                <a:lnTo>
                  <a:pt x="1032099" y="1441457"/>
                </a:lnTo>
                <a:lnTo>
                  <a:pt x="1052046" y="1487405"/>
                </a:lnTo>
                <a:lnTo>
                  <a:pt x="1071451" y="1533583"/>
                </a:lnTo>
                <a:lnTo>
                  <a:pt x="1090311" y="1579988"/>
                </a:lnTo>
                <a:lnTo>
                  <a:pt x="1108622" y="1626612"/>
                </a:lnTo>
                <a:lnTo>
                  <a:pt x="1126379" y="1673451"/>
                </a:lnTo>
                <a:lnTo>
                  <a:pt x="1143578" y="1720500"/>
                </a:lnTo>
                <a:lnTo>
                  <a:pt x="1160216" y="1767752"/>
                </a:lnTo>
                <a:lnTo>
                  <a:pt x="1176289" y="1815203"/>
                </a:lnTo>
                <a:lnTo>
                  <a:pt x="1191793" y="1862846"/>
                </a:lnTo>
                <a:lnTo>
                  <a:pt x="1206723" y="1910677"/>
                </a:lnTo>
                <a:lnTo>
                  <a:pt x="1221076" y="1958684"/>
                </a:lnTo>
                <a:lnTo>
                  <a:pt x="1234850" y="2006856"/>
                </a:lnTo>
                <a:lnTo>
                  <a:pt x="1248043" y="2055186"/>
                </a:lnTo>
                <a:lnTo>
                  <a:pt x="1260657" y="2103667"/>
                </a:lnTo>
                <a:lnTo>
                  <a:pt x="1272691" y="2152293"/>
                </a:lnTo>
                <a:lnTo>
                  <a:pt x="1284146" y="2201057"/>
                </a:lnTo>
                <a:lnTo>
                  <a:pt x="1295022" y="2249952"/>
                </a:lnTo>
                <a:lnTo>
                  <a:pt x="1305319" y="2298971"/>
                </a:lnTo>
                <a:lnTo>
                  <a:pt x="1315038" y="2348108"/>
                </a:lnTo>
                <a:lnTo>
                  <a:pt x="1324178" y="2397356"/>
                </a:lnTo>
                <a:lnTo>
                  <a:pt x="1332740" y="2446708"/>
                </a:lnTo>
                <a:lnTo>
                  <a:pt x="1340724" y="2496157"/>
                </a:lnTo>
                <a:lnTo>
                  <a:pt x="1348130" y="2545696"/>
                </a:lnTo>
                <a:lnTo>
                  <a:pt x="1354958" y="2595320"/>
                </a:lnTo>
                <a:lnTo>
                  <a:pt x="1361209" y="2645020"/>
                </a:lnTo>
                <a:lnTo>
                  <a:pt x="1366883" y="2694791"/>
                </a:lnTo>
                <a:lnTo>
                  <a:pt x="1371980" y="2744625"/>
                </a:lnTo>
                <a:lnTo>
                  <a:pt x="1376501" y="2794516"/>
                </a:lnTo>
                <a:lnTo>
                  <a:pt x="1380444" y="2844458"/>
                </a:lnTo>
                <a:lnTo>
                  <a:pt x="1383812" y="2894442"/>
                </a:lnTo>
                <a:lnTo>
                  <a:pt x="1386603" y="2944463"/>
                </a:lnTo>
                <a:lnTo>
                  <a:pt x="1388818" y="2994514"/>
                </a:lnTo>
                <a:lnTo>
                  <a:pt x="1390457" y="3044588"/>
                </a:lnTo>
                <a:lnTo>
                  <a:pt x="1391521" y="3094678"/>
                </a:lnTo>
                <a:lnTo>
                  <a:pt x="1391923" y="3194880"/>
                </a:lnTo>
                <a:lnTo>
                  <a:pt x="1391262" y="3244979"/>
                </a:lnTo>
                <a:lnTo>
                  <a:pt x="1390026" y="3295066"/>
                </a:lnTo>
                <a:lnTo>
                  <a:pt x="1388215" y="3345137"/>
                </a:lnTo>
                <a:lnTo>
                  <a:pt x="1385830" y="3395183"/>
                </a:lnTo>
                <a:lnTo>
                  <a:pt x="1382871" y="3445198"/>
                </a:lnTo>
                <a:lnTo>
                  <a:pt x="1379338" y="3495175"/>
                </a:lnTo>
                <a:lnTo>
                  <a:pt x="1375231" y="3545108"/>
                </a:lnTo>
                <a:lnTo>
                  <a:pt x="1370551" y="3594990"/>
                </a:lnTo>
                <a:lnTo>
                  <a:pt x="1365298" y="3644814"/>
                </a:lnTo>
                <a:lnTo>
                  <a:pt x="1359471" y="3694572"/>
                </a:lnTo>
                <a:lnTo>
                  <a:pt x="1353072" y="3744260"/>
                </a:lnTo>
                <a:lnTo>
                  <a:pt x="1346100" y="3793869"/>
                </a:lnTo>
                <a:lnTo>
                  <a:pt x="1338555" y="3843393"/>
                </a:lnTo>
                <a:lnTo>
                  <a:pt x="1330439" y="3892826"/>
                </a:lnTo>
                <a:lnTo>
                  <a:pt x="1321750" y="3942160"/>
                </a:lnTo>
                <a:lnTo>
                  <a:pt x="1312489" y="3991388"/>
                </a:lnTo>
                <a:lnTo>
                  <a:pt x="1302657" y="4040505"/>
                </a:lnTo>
                <a:lnTo>
                  <a:pt x="1292254" y="4089503"/>
                </a:lnTo>
                <a:lnTo>
                  <a:pt x="1281279" y="4138376"/>
                </a:lnTo>
                <a:lnTo>
                  <a:pt x="1269733" y="4187116"/>
                </a:lnTo>
                <a:lnTo>
                  <a:pt x="1257616" y="4235717"/>
                </a:lnTo>
                <a:lnTo>
                  <a:pt x="1244929" y="4284172"/>
                </a:lnTo>
                <a:lnTo>
                  <a:pt x="1231671" y="4332475"/>
                </a:lnTo>
                <a:lnTo>
                  <a:pt x="1217843" y="4380619"/>
                </a:lnTo>
                <a:lnTo>
                  <a:pt x="1203446" y="4428596"/>
                </a:lnTo>
                <a:lnTo>
                  <a:pt x="1188478" y="4476401"/>
                </a:lnTo>
                <a:lnTo>
                  <a:pt x="1172941" y="4524026"/>
                </a:lnTo>
                <a:lnTo>
                  <a:pt x="1156834" y="4571465"/>
                </a:lnTo>
                <a:lnTo>
                  <a:pt x="1140159" y="4618711"/>
                </a:lnTo>
                <a:lnTo>
                  <a:pt x="1122914" y="4665757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9512" y="3929967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4">
                <a:moveTo>
                  <a:pt x="197324" y="6280761"/>
                </a:moveTo>
                <a:lnTo>
                  <a:pt x="184303" y="6232592"/>
                </a:lnTo>
                <a:lnTo>
                  <a:pt x="171728" y="6184309"/>
                </a:lnTo>
                <a:lnTo>
                  <a:pt x="159600" y="6135915"/>
                </a:lnTo>
                <a:lnTo>
                  <a:pt x="147918" y="6087414"/>
                </a:lnTo>
                <a:lnTo>
                  <a:pt x="136682" y="6038810"/>
                </a:lnTo>
                <a:lnTo>
                  <a:pt x="125891" y="5990107"/>
                </a:lnTo>
                <a:lnTo>
                  <a:pt x="115546" y="5941310"/>
                </a:lnTo>
                <a:lnTo>
                  <a:pt x="105646" y="5892421"/>
                </a:lnTo>
                <a:lnTo>
                  <a:pt x="96191" y="5843445"/>
                </a:lnTo>
                <a:lnTo>
                  <a:pt x="87180" y="5794386"/>
                </a:lnTo>
                <a:lnTo>
                  <a:pt x="78614" y="5745248"/>
                </a:lnTo>
                <a:lnTo>
                  <a:pt x="70492" y="5696035"/>
                </a:lnTo>
                <a:lnTo>
                  <a:pt x="62814" y="5646750"/>
                </a:lnTo>
                <a:lnTo>
                  <a:pt x="55580" y="5597399"/>
                </a:lnTo>
                <a:lnTo>
                  <a:pt x="48790" y="5547983"/>
                </a:lnTo>
                <a:lnTo>
                  <a:pt x="42443" y="5498509"/>
                </a:lnTo>
                <a:lnTo>
                  <a:pt x="36539" y="5448979"/>
                </a:lnTo>
                <a:lnTo>
                  <a:pt x="31077" y="5399397"/>
                </a:lnTo>
                <a:lnTo>
                  <a:pt x="26059" y="5349768"/>
                </a:lnTo>
                <a:lnTo>
                  <a:pt x="21482" y="5300096"/>
                </a:lnTo>
                <a:lnTo>
                  <a:pt x="17348" y="5250383"/>
                </a:lnTo>
                <a:lnTo>
                  <a:pt x="13656" y="5200635"/>
                </a:lnTo>
                <a:lnTo>
                  <a:pt x="10406" y="5150856"/>
                </a:lnTo>
                <a:lnTo>
                  <a:pt x="7596" y="5101048"/>
                </a:lnTo>
                <a:lnTo>
                  <a:pt x="5229" y="5051217"/>
                </a:lnTo>
                <a:lnTo>
                  <a:pt x="3302" y="5001366"/>
                </a:lnTo>
                <a:lnTo>
                  <a:pt x="1816" y="4951499"/>
                </a:lnTo>
                <a:lnTo>
                  <a:pt x="770" y="4901620"/>
                </a:lnTo>
                <a:lnTo>
                  <a:pt x="165" y="4851733"/>
                </a:lnTo>
                <a:lnTo>
                  <a:pt x="0" y="4801842"/>
                </a:lnTo>
                <a:lnTo>
                  <a:pt x="274" y="4751950"/>
                </a:lnTo>
                <a:lnTo>
                  <a:pt x="988" y="4702063"/>
                </a:lnTo>
                <a:lnTo>
                  <a:pt x="2142" y="4652184"/>
                </a:lnTo>
                <a:lnTo>
                  <a:pt x="3735" y="4602316"/>
                </a:lnTo>
                <a:lnTo>
                  <a:pt x="5766" y="4552464"/>
                </a:lnTo>
                <a:lnTo>
                  <a:pt x="8237" y="4502631"/>
                </a:lnTo>
                <a:lnTo>
                  <a:pt x="11145" y="4452822"/>
                </a:lnTo>
                <a:lnTo>
                  <a:pt x="14492" y="4403041"/>
                </a:lnTo>
                <a:lnTo>
                  <a:pt x="18277" y="4353291"/>
                </a:lnTo>
                <a:lnTo>
                  <a:pt x="22500" y="4303577"/>
                </a:lnTo>
                <a:lnTo>
                  <a:pt x="27160" y="4253902"/>
                </a:lnTo>
                <a:lnTo>
                  <a:pt x="32258" y="4204271"/>
                </a:lnTo>
                <a:lnTo>
                  <a:pt x="37792" y="4154687"/>
                </a:lnTo>
                <a:lnTo>
                  <a:pt x="43764" y="4105154"/>
                </a:lnTo>
                <a:lnTo>
                  <a:pt x="50172" y="4055676"/>
                </a:lnTo>
                <a:lnTo>
                  <a:pt x="57016" y="4006258"/>
                </a:lnTo>
                <a:lnTo>
                  <a:pt x="64297" y="3956903"/>
                </a:lnTo>
                <a:lnTo>
                  <a:pt x="72013" y="3907614"/>
                </a:lnTo>
                <a:lnTo>
                  <a:pt x="80165" y="3858397"/>
                </a:lnTo>
                <a:lnTo>
                  <a:pt x="88753" y="3809255"/>
                </a:lnTo>
                <a:lnTo>
                  <a:pt x="97775" y="3760192"/>
                </a:lnTo>
                <a:lnTo>
                  <a:pt x="107233" y="3711212"/>
                </a:lnTo>
                <a:lnTo>
                  <a:pt x="117126" y="3662318"/>
                </a:lnTo>
                <a:lnTo>
                  <a:pt x="127453" y="3613515"/>
                </a:lnTo>
                <a:lnTo>
                  <a:pt x="138214" y="3564808"/>
                </a:lnTo>
                <a:lnTo>
                  <a:pt x="149409" y="3516198"/>
                </a:lnTo>
                <a:lnTo>
                  <a:pt x="161038" y="3467692"/>
                </a:lnTo>
                <a:lnTo>
                  <a:pt x="173101" y="3419292"/>
                </a:lnTo>
                <a:lnTo>
                  <a:pt x="185597" y="3371003"/>
                </a:lnTo>
                <a:lnTo>
                  <a:pt x="198526" y="3322828"/>
                </a:lnTo>
                <a:lnTo>
                  <a:pt x="211888" y="3274772"/>
                </a:lnTo>
                <a:lnTo>
                  <a:pt x="225683" y="3226838"/>
                </a:lnTo>
                <a:lnTo>
                  <a:pt x="239910" y="3179030"/>
                </a:lnTo>
                <a:lnTo>
                  <a:pt x="254570" y="3131353"/>
                </a:lnTo>
                <a:lnTo>
                  <a:pt x="269661" y="3083810"/>
                </a:lnTo>
                <a:lnTo>
                  <a:pt x="285184" y="3036406"/>
                </a:lnTo>
                <a:lnTo>
                  <a:pt x="301139" y="2989143"/>
                </a:lnTo>
                <a:lnTo>
                  <a:pt x="317525" y="2942027"/>
                </a:lnTo>
                <a:lnTo>
                  <a:pt x="334342" y="2895061"/>
                </a:lnTo>
                <a:lnTo>
                  <a:pt x="351590" y="2848249"/>
                </a:lnTo>
                <a:lnTo>
                  <a:pt x="369268" y="2801595"/>
                </a:lnTo>
                <a:lnTo>
                  <a:pt x="387377" y="2755103"/>
                </a:lnTo>
                <a:lnTo>
                  <a:pt x="405915" y="2708776"/>
                </a:lnTo>
                <a:lnTo>
                  <a:pt x="424882" y="2662623"/>
                </a:lnTo>
                <a:lnTo>
                  <a:pt x="444272" y="2616650"/>
                </a:lnTo>
                <a:lnTo>
                  <a:pt x="464084" y="2570860"/>
                </a:lnTo>
                <a:lnTo>
                  <a:pt x="484315" y="2525257"/>
                </a:lnTo>
                <a:lnTo>
                  <a:pt x="504963" y="2479843"/>
                </a:lnTo>
                <a:lnTo>
                  <a:pt x="526024" y="2434621"/>
                </a:lnTo>
                <a:lnTo>
                  <a:pt x="547497" y="2389594"/>
                </a:lnTo>
                <a:lnTo>
                  <a:pt x="569379" y="2344766"/>
                </a:lnTo>
                <a:lnTo>
                  <a:pt x="591667" y="2300140"/>
                </a:lnTo>
                <a:lnTo>
                  <a:pt x="614358" y="2255717"/>
                </a:lnTo>
                <a:lnTo>
                  <a:pt x="637450" y="2211502"/>
                </a:lnTo>
                <a:lnTo>
                  <a:pt x="660941" y="2167497"/>
                </a:lnTo>
                <a:lnTo>
                  <a:pt x="684828" y="2123706"/>
                </a:lnTo>
                <a:lnTo>
                  <a:pt x="709107" y="2080131"/>
                </a:lnTo>
                <a:lnTo>
                  <a:pt x="733778" y="2036775"/>
                </a:lnTo>
                <a:lnTo>
                  <a:pt x="758836" y="1993642"/>
                </a:lnTo>
                <a:lnTo>
                  <a:pt x="784280" y="1950733"/>
                </a:lnTo>
                <a:lnTo>
                  <a:pt x="810107" y="1908054"/>
                </a:lnTo>
                <a:lnTo>
                  <a:pt x="836314" y="1865605"/>
                </a:lnTo>
                <a:lnTo>
                  <a:pt x="862899" y="1823391"/>
                </a:lnTo>
                <a:lnTo>
                  <a:pt x="889858" y="1781414"/>
                </a:lnTo>
                <a:lnTo>
                  <a:pt x="917191" y="1739677"/>
                </a:lnTo>
                <a:lnTo>
                  <a:pt x="944893" y="1698184"/>
                </a:lnTo>
                <a:lnTo>
                  <a:pt x="972963" y="1656937"/>
                </a:lnTo>
                <a:lnTo>
                  <a:pt x="1001397" y="1615940"/>
                </a:lnTo>
                <a:lnTo>
                  <a:pt x="1030193" y="1575194"/>
                </a:lnTo>
                <a:lnTo>
                  <a:pt x="1059349" y="1534704"/>
                </a:lnTo>
                <a:lnTo>
                  <a:pt x="1088863" y="1494472"/>
                </a:lnTo>
                <a:lnTo>
                  <a:pt x="1118730" y="1454502"/>
                </a:lnTo>
                <a:lnTo>
                  <a:pt x="1148949" y="1414796"/>
                </a:lnTo>
                <a:lnTo>
                  <a:pt x="1179518" y="1375357"/>
                </a:lnTo>
                <a:lnTo>
                  <a:pt x="1210433" y="1336188"/>
                </a:lnTo>
                <a:lnTo>
                  <a:pt x="1241692" y="1297293"/>
                </a:lnTo>
                <a:lnTo>
                  <a:pt x="1273293" y="1258674"/>
                </a:lnTo>
                <a:lnTo>
                  <a:pt x="1305232" y="1220334"/>
                </a:lnTo>
                <a:lnTo>
                  <a:pt x="1337508" y="1182277"/>
                </a:lnTo>
                <a:lnTo>
                  <a:pt x="1370118" y="1144505"/>
                </a:lnTo>
                <a:lnTo>
                  <a:pt x="1403058" y="1107021"/>
                </a:lnTo>
                <a:lnTo>
                  <a:pt x="1436328" y="1069828"/>
                </a:lnTo>
                <a:lnTo>
                  <a:pt x="1469923" y="1032930"/>
                </a:lnTo>
                <a:lnTo>
                  <a:pt x="1503841" y="996329"/>
                </a:lnTo>
                <a:lnTo>
                  <a:pt x="1538081" y="960028"/>
                </a:lnTo>
                <a:lnTo>
                  <a:pt x="1572638" y="924031"/>
                </a:lnTo>
                <a:lnTo>
                  <a:pt x="1607511" y="888339"/>
                </a:lnTo>
                <a:lnTo>
                  <a:pt x="1642697" y="852958"/>
                </a:lnTo>
                <a:lnTo>
                  <a:pt x="1678193" y="817888"/>
                </a:lnTo>
                <a:lnTo>
                  <a:pt x="1713998" y="783133"/>
                </a:lnTo>
                <a:lnTo>
                  <a:pt x="1750107" y="748697"/>
                </a:lnTo>
                <a:lnTo>
                  <a:pt x="1786519" y="714582"/>
                </a:lnTo>
                <a:lnTo>
                  <a:pt x="1823232" y="680792"/>
                </a:lnTo>
                <a:lnTo>
                  <a:pt x="1860241" y="647328"/>
                </a:lnTo>
                <a:lnTo>
                  <a:pt x="1897546" y="614195"/>
                </a:lnTo>
                <a:lnTo>
                  <a:pt x="1935143" y="581395"/>
                </a:lnTo>
                <a:lnTo>
                  <a:pt x="1973029" y="548932"/>
                </a:lnTo>
                <a:lnTo>
                  <a:pt x="2011203" y="516808"/>
                </a:lnTo>
                <a:lnTo>
                  <a:pt x="2049661" y="485025"/>
                </a:lnTo>
                <a:lnTo>
                  <a:pt x="2088402" y="453589"/>
                </a:lnTo>
                <a:lnTo>
                  <a:pt x="2127421" y="422500"/>
                </a:lnTo>
                <a:lnTo>
                  <a:pt x="2166718" y="391763"/>
                </a:lnTo>
                <a:lnTo>
                  <a:pt x="2206288" y="361380"/>
                </a:lnTo>
                <a:lnTo>
                  <a:pt x="2246130" y="331354"/>
                </a:lnTo>
                <a:lnTo>
                  <a:pt x="2286241" y="301688"/>
                </a:lnTo>
                <a:lnTo>
                  <a:pt x="2326619" y="272386"/>
                </a:lnTo>
                <a:lnTo>
                  <a:pt x="2367261" y="243450"/>
                </a:lnTo>
                <a:lnTo>
                  <a:pt x="2408163" y="214883"/>
                </a:lnTo>
                <a:lnTo>
                  <a:pt x="2449325" y="186688"/>
                </a:lnTo>
                <a:lnTo>
                  <a:pt x="2490742" y="158868"/>
                </a:lnTo>
                <a:lnTo>
                  <a:pt x="2532413" y="131427"/>
                </a:lnTo>
                <a:lnTo>
                  <a:pt x="2574335" y="104367"/>
                </a:lnTo>
                <a:lnTo>
                  <a:pt x="2616505" y="77691"/>
                </a:lnTo>
                <a:lnTo>
                  <a:pt x="2658921" y="51403"/>
                </a:lnTo>
                <a:lnTo>
                  <a:pt x="2701580" y="25505"/>
                </a:lnTo>
                <a:lnTo>
                  <a:pt x="2744479" y="0"/>
                </a:lnTo>
                <a:lnTo>
                  <a:pt x="2748035" y="48759"/>
                </a:lnTo>
                <a:lnTo>
                  <a:pt x="2751257" y="97549"/>
                </a:lnTo>
                <a:lnTo>
                  <a:pt x="2754146" y="146368"/>
                </a:lnTo>
                <a:lnTo>
                  <a:pt x="2756704" y="195213"/>
                </a:lnTo>
                <a:lnTo>
                  <a:pt x="2758931" y="244082"/>
                </a:lnTo>
                <a:lnTo>
                  <a:pt x="2760827" y="292973"/>
                </a:lnTo>
                <a:lnTo>
                  <a:pt x="2762394" y="341884"/>
                </a:lnTo>
                <a:lnTo>
                  <a:pt x="2763632" y="390813"/>
                </a:lnTo>
                <a:lnTo>
                  <a:pt x="2764541" y="439757"/>
                </a:lnTo>
                <a:lnTo>
                  <a:pt x="2765123" y="488716"/>
                </a:lnTo>
                <a:lnTo>
                  <a:pt x="2765378" y="537686"/>
                </a:lnTo>
                <a:lnTo>
                  <a:pt x="2765306" y="586665"/>
                </a:lnTo>
                <a:lnTo>
                  <a:pt x="2764909" y="635652"/>
                </a:lnTo>
                <a:lnTo>
                  <a:pt x="2764187" y="684644"/>
                </a:lnTo>
                <a:lnTo>
                  <a:pt x="2763141" y="733639"/>
                </a:lnTo>
                <a:lnTo>
                  <a:pt x="2761771" y="782636"/>
                </a:lnTo>
                <a:lnTo>
                  <a:pt x="2760079" y="831631"/>
                </a:lnTo>
                <a:lnTo>
                  <a:pt x="2758064" y="880623"/>
                </a:lnTo>
                <a:lnTo>
                  <a:pt x="2755728" y="929610"/>
                </a:lnTo>
                <a:lnTo>
                  <a:pt x="2753071" y="978590"/>
                </a:lnTo>
                <a:lnTo>
                  <a:pt x="2750094" y="1027561"/>
                </a:lnTo>
                <a:lnTo>
                  <a:pt x="2746797" y="1076519"/>
                </a:lnTo>
                <a:lnTo>
                  <a:pt x="2743182" y="1125465"/>
                </a:lnTo>
                <a:lnTo>
                  <a:pt x="2739249" y="1174394"/>
                </a:lnTo>
                <a:lnTo>
                  <a:pt x="2734998" y="1223306"/>
                </a:lnTo>
                <a:lnTo>
                  <a:pt x="2730431" y="1272198"/>
                </a:lnTo>
                <a:lnTo>
                  <a:pt x="2725547" y="1321068"/>
                </a:lnTo>
                <a:lnTo>
                  <a:pt x="2720349" y="1369914"/>
                </a:lnTo>
                <a:lnTo>
                  <a:pt x="2714835" y="1418733"/>
                </a:lnTo>
                <a:lnTo>
                  <a:pt x="2709008" y="1467525"/>
                </a:lnTo>
                <a:lnTo>
                  <a:pt x="2702868" y="1516286"/>
                </a:lnTo>
                <a:lnTo>
                  <a:pt x="2696414" y="1565014"/>
                </a:lnTo>
                <a:lnTo>
                  <a:pt x="2689649" y="1613708"/>
                </a:lnTo>
                <a:lnTo>
                  <a:pt x="2682573" y="1662366"/>
                </a:lnTo>
                <a:lnTo>
                  <a:pt x="2675186" y="1710984"/>
                </a:lnTo>
                <a:lnTo>
                  <a:pt x="2667490" y="1759562"/>
                </a:lnTo>
                <a:lnTo>
                  <a:pt x="2659484" y="1808096"/>
                </a:lnTo>
                <a:lnTo>
                  <a:pt x="2651170" y="1856586"/>
                </a:lnTo>
                <a:lnTo>
                  <a:pt x="2642548" y="1905028"/>
                </a:lnTo>
                <a:lnTo>
                  <a:pt x="2633618" y="1953422"/>
                </a:lnTo>
                <a:lnTo>
                  <a:pt x="2624383" y="2001763"/>
                </a:lnTo>
                <a:lnTo>
                  <a:pt x="2614841" y="2050052"/>
                </a:lnTo>
                <a:lnTo>
                  <a:pt x="2604995" y="2098285"/>
                </a:lnTo>
                <a:lnTo>
                  <a:pt x="2594844" y="2146460"/>
                </a:lnTo>
                <a:lnTo>
                  <a:pt x="2584390" y="2194575"/>
                </a:lnTo>
                <a:lnTo>
                  <a:pt x="2573632" y="2242629"/>
                </a:lnTo>
                <a:lnTo>
                  <a:pt x="2562573" y="2290618"/>
                </a:lnTo>
                <a:lnTo>
                  <a:pt x="2551211" y="2338542"/>
                </a:lnTo>
                <a:lnTo>
                  <a:pt x="2539549" y="2386397"/>
                </a:lnTo>
                <a:lnTo>
                  <a:pt x="2527586" y="2434182"/>
                </a:lnTo>
                <a:lnTo>
                  <a:pt x="2515324" y="2481895"/>
                </a:lnTo>
                <a:lnTo>
                  <a:pt x="2502763" y="2529534"/>
                </a:lnTo>
                <a:lnTo>
                  <a:pt x="2489904" y="2577095"/>
                </a:lnTo>
                <a:lnTo>
                  <a:pt x="2476747" y="2624579"/>
                </a:lnTo>
                <a:lnTo>
                  <a:pt x="2463293" y="2671981"/>
                </a:lnTo>
                <a:lnTo>
                  <a:pt x="2449543" y="2719301"/>
                </a:lnTo>
                <a:lnTo>
                  <a:pt x="2435498" y="2766536"/>
                </a:lnTo>
                <a:lnTo>
                  <a:pt x="2421158" y="2813683"/>
                </a:lnTo>
                <a:lnTo>
                  <a:pt x="2406524" y="2860742"/>
                </a:lnTo>
                <a:lnTo>
                  <a:pt x="2391596" y="2907709"/>
                </a:lnTo>
                <a:lnTo>
                  <a:pt x="2376376" y="2954583"/>
                </a:lnTo>
                <a:lnTo>
                  <a:pt x="2360863" y="3001362"/>
                </a:lnTo>
                <a:lnTo>
                  <a:pt x="2345059" y="3048043"/>
                </a:lnTo>
                <a:lnTo>
                  <a:pt x="2328965" y="3094624"/>
                </a:lnTo>
                <a:lnTo>
                  <a:pt x="2312580" y="3141104"/>
                </a:lnTo>
                <a:lnTo>
                  <a:pt x="2295907" y="3187480"/>
                </a:lnTo>
                <a:lnTo>
                  <a:pt x="2278944" y="3233750"/>
                </a:lnTo>
                <a:lnTo>
                  <a:pt x="2261694" y="3279912"/>
                </a:lnTo>
                <a:lnTo>
                  <a:pt x="2244156" y="3325964"/>
                </a:lnTo>
                <a:lnTo>
                  <a:pt x="2226332" y="3371904"/>
                </a:lnTo>
                <a:lnTo>
                  <a:pt x="2208222" y="3417729"/>
                </a:lnTo>
                <a:lnTo>
                  <a:pt x="2189826" y="3463438"/>
                </a:lnTo>
                <a:lnTo>
                  <a:pt x="2171147" y="3509028"/>
                </a:lnTo>
                <a:lnTo>
                  <a:pt x="2152183" y="3554498"/>
                </a:lnTo>
                <a:lnTo>
                  <a:pt x="2132936" y="3599846"/>
                </a:lnTo>
                <a:lnTo>
                  <a:pt x="2113407" y="3645068"/>
                </a:lnTo>
                <a:lnTo>
                  <a:pt x="2093596" y="3690163"/>
                </a:lnTo>
                <a:lnTo>
                  <a:pt x="2073503" y="3735130"/>
                </a:lnTo>
                <a:lnTo>
                  <a:pt x="2053131" y="3779965"/>
                </a:lnTo>
                <a:lnTo>
                  <a:pt x="2032478" y="3824668"/>
                </a:lnTo>
                <a:lnTo>
                  <a:pt x="2011547" y="3869235"/>
                </a:lnTo>
                <a:lnTo>
                  <a:pt x="1990337" y="3913664"/>
                </a:lnTo>
                <a:lnTo>
                  <a:pt x="1968850" y="3957954"/>
                </a:lnTo>
                <a:lnTo>
                  <a:pt x="1947085" y="4002103"/>
                </a:lnTo>
                <a:lnTo>
                  <a:pt x="1925045" y="4046108"/>
                </a:lnTo>
                <a:lnTo>
                  <a:pt x="1902728" y="4089967"/>
                </a:lnTo>
                <a:lnTo>
                  <a:pt x="1880137" y="4133678"/>
                </a:lnTo>
                <a:lnTo>
                  <a:pt x="1857271" y="4177239"/>
                </a:lnTo>
                <a:lnTo>
                  <a:pt x="1834132" y="4220648"/>
                </a:lnTo>
                <a:lnTo>
                  <a:pt x="1810720" y="4263903"/>
                </a:lnTo>
                <a:lnTo>
                  <a:pt x="1787036" y="4307002"/>
                </a:lnTo>
                <a:lnTo>
                  <a:pt x="1763080" y="4349942"/>
                </a:lnTo>
                <a:lnTo>
                  <a:pt x="1738853" y="4392722"/>
                </a:lnTo>
                <a:lnTo>
                  <a:pt x="1714356" y="4435340"/>
                </a:lnTo>
                <a:lnTo>
                  <a:pt x="1689590" y="4477792"/>
                </a:lnTo>
                <a:lnTo>
                  <a:pt x="1664555" y="4520078"/>
                </a:lnTo>
                <a:lnTo>
                  <a:pt x="1639252" y="4562195"/>
                </a:lnTo>
                <a:lnTo>
                  <a:pt x="1613681" y="4604142"/>
                </a:lnTo>
                <a:lnTo>
                  <a:pt x="1587844" y="4645915"/>
                </a:lnTo>
                <a:lnTo>
                  <a:pt x="1561740" y="4687513"/>
                </a:lnTo>
                <a:lnTo>
                  <a:pt x="1535372" y="4728933"/>
                </a:lnTo>
                <a:lnTo>
                  <a:pt x="1508738" y="4770175"/>
                </a:lnTo>
                <a:lnTo>
                  <a:pt x="1481841" y="4811234"/>
                </a:lnTo>
                <a:lnTo>
                  <a:pt x="1454680" y="4852111"/>
                </a:lnTo>
                <a:lnTo>
                  <a:pt x="1427257" y="4892802"/>
                </a:lnTo>
                <a:lnTo>
                  <a:pt x="1399572" y="4933305"/>
                </a:lnTo>
                <a:lnTo>
                  <a:pt x="1371625" y="4973618"/>
                </a:lnTo>
                <a:lnTo>
                  <a:pt x="1343418" y="5013739"/>
                </a:lnTo>
                <a:lnTo>
                  <a:pt x="1314951" y="5053666"/>
                </a:lnTo>
                <a:lnTo>
                  <a:pt x="1286225" y="5093397"/>
                </a:lnTo>
                <a:lnTo>
                  <a:pt x="1257240" y="5132930"/>
                </a:lnTo>
                <a:lnTo>
                  <a:pt x="1227997" y="5172262"/>
                </a:lnTo>
                <a:lnTo>
                  <a:pt x="1198498" y="5211392"/>
                </a:lnTo>
                <a:lnTo>
                  <a:pt x="1168741" y="5250318"/>
                </a:lnTo>
                <a:lnTo>
                  <a:pt x="1138729" y="5289037"/>
                </a:lnTo>
                <a:lnTo>
                  <a:pt x="1108462" y="5327547"/>
                </a:lnTo>
                <a:lnTo>
                  <a:pt x="1077941" y="5365847"/>
                </a:lnTo>
                <a:lnTo>
                  <a:pt x="1047166" y="5403933"/>
                </a:lnTo>
                <a:lnTo>
                  <a:pt x="1016137" y="5441804"/>
                </a:lnTo>
                <a:lnTo>
                  <a:pt x="984857" y="5479459"/>
                </a:lnTo>
                <a:lnTo>
                  <a:pt x="953324" y="5516894"/>
                </a:lnTo>
                <a:lnTo>
                  <a:pt x="921541" y="5554108"/>
                </a:lnTo>
                <a:lnTo>
                  <a:pt x="889507" y="5591098"/>
                </a:lnTo>
                <a:lnTo>
                  <a:pt x="857224" y="5627863"/>
                </a:lnTo>
                <a:lnTo>
                  <a:pt x="824692" y="5664401"/>
                </a:lnTo>
                <a:lnTo>
                  <a:pt x="791911" y="5700708"/>
                </a:lnTo>
                <a:lnTo>
                  <a:pt x="758883" y="5736784"/>
                </a:lnTo>
                <a:lnTo>
                  <a:pt x="725609" y="5772626"/>
                </a:lnTo>
                <a:lnTo>
                  <a:pt x="692087" y="5808232"/>
                </a:lnTo>
                <a:lnTo>
                  <a:pt x="658321" y="5843600"/>
                </a:lnTo>
                <a:lnTo>
                  <a:pt x="624309" y="5878727"/>
                </a:lnTo>
                <a:lnTo>
                  <a:pt x="590054" y="5913613"/>
                </a:lnTo>
                <a:lnTo>
                  <a:pt x="555555" y="5948254"/>
                </a:lnTo>
                <a:lnTo>
                  <a:pt x="520813" y="5982648"/>
                </a:lnTo>
                <a:lnTo>
                  <a:pt x="485829" y="6016794"/>
                </a:lnTo>
                <a:lnTo>
                  <a:pt x="450603" y="6050689"/>
                </a:lnTo>
                <a:lnTo>
                  <a:pt x="415137" y="6084332"/>
                </a:lnTo>
                <a:lnTo>
                  <a:pt x="379431" y="6117719"/>
                </a:lnTo>
                <a:lnTo>
                  <a:pt x="343486" y="6150850"/>
                </a:lnTo>
                <a:lnTo>
                  <a:pt x="307302" y="6183722"/>
                </a:lnTo>
                <a:lnTo>
                  <a:pt x="270879" y="6216332"/>
                </a:lnTo>
                <a:lnTo>
                  <a:pt x="234220" y="6248679"/>
                </a:lnTo>
                <a:lnTo>
                  <a:pt x="197324" y="6280761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521" y="444353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08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05"/>
                </a:lnTo>
                <a:lnTo>
                  <a:pt x="1591" y="642580"/>
                </a:lnTo>
                <a:lnTo>
                  <a:pt x="6297" y="596205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6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5"/>
                </a:lnTo>
                <a:lnTo>
                  <a:pt x="1378026" y="642580"/>
                </a:lnTo>
                <a:lnTo>
                  <a:pt x="1379617" y="689810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0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04803" y="4532698"/>
            <a:ext cx="347345" cy="443865"/>
          </a:xfrm>
          <a:custGeom>
            <a:avLst/>
            <a:gdLst/>
            <a:ahLst/>
            <a:cxnLst/>
            <a:rect l="l" t="t" r="r" b="b"/>
            <a:pathLst>
              <a:path w="347345" h="443864">
                <a:moveTo>
                  <a:pt x="346788" y="437920"/>
                </a:moveTo>
                <a:lnTo>
                  <a:pt x="344277" y="438279"/>
                </a:lnTo>
                <a:lnTo>
                  <a:pt x="296007" y="443173"/>
                </a:lnTo>
                <a:lnTo>
                  <a:pt x="250116" y="443492"/>
                </a:lnTo>
                <a:lnTo>
                  <a:pt x="206790" y="438873"/>
                </a:lnTo>
                <a:lnTo>
                  <a:pt x="166217" y="428957"/>
                </a:lnTo>
                <a:lnTo>
                  <a:pt x="122906" y="409998"/>
                </a:lnTo>
                <a:lnTo>
                  <a:pt x="86687" y="384235"/>
                </a:lnTo>
                <a:lnTo>
                  <a:pt x="57233" y="352654"/>
                </a:lnTo>
                <a:lnTo>
                  <a:pt x="34218" y="316244"/>
                </a:lnTo>
                <a:lnTo>
                  <a:pt x="17314" y="275991"/>
                </a:lnTo>
                <a:lnTo>
                  <a:pt x="6194" y="232882"/>
                </a:lnTo>
                <a:lnTo>
                  <a:pt x="531" y="187905"/>
                </a:lnTo>
                <a:lnTo>
                  <a:pt x="0" y="142046"/>
                </a:lnTo>
                <a:lnTo>
                  <a:pt x="4271" y="96293"/>
                </a:lnTo>
                <a:lnTo>
                  <a:pt x="13019" y="51633"/>
                </a:lnTo>
                <a:lnTo>
                  <a:pt x="25917" y="9053"/>
                </a:lnTo>
                <a:lnTo>
                  <a:pt x="28634" y="1522"/>
                </a:lnTo>
                <a:lnTo>
                  <a:pt x="38234" y="0"/>
                </a:lnTo>
                <a:lnTo>
                  <a:pt x="43184" y="6259"/>
                </a:lnTo>
                <a:lnTo>
                  <a:pt x="65415" y="29626"/>
                </a:lnTo>
                <a:lnTo>
                  <a:pt x="91427" y="49848"/>
                </a:lnTo>
                <a:lnTo>
                  <a:pt x="120072" y="67882"/>
                </a:lnTo>
                <a:lnTo>
                  <a:pt x="150201" y="84682"/>
                </a:lnTo>
                <a:lnTo>
                  <a:pt x="180664" y="101203"/>
                </a:lnTo>
                <a:lnTo>
                  <a:pt x="210314" y="118402"/>
                </a:lnTo>
                <a:lnTo>
                  <a:pt x="262576" y="158649"/>
                </a:lnTo>
                <a:lnTo>
                  <a:pt x="297796" y="213064"/>
                </a:lnTo>
                <a:lnTo>
                  <a:pt x="306783" y="289291"/>
                </a:lnTo>
                <a:lnTo>
                  <a:pt x="298567" y="337971"/>
                </a:lnTo>
                <a:lnTo>
                  <a:pt x="280346" y="394969"/>
                </a:lnTo>
                <a:lnTo>
                  <a:pt x="231240" y="375923"/>
                </a:lnTo>
                <a:lnTo>
                  <a:pt x="187293" y="352238"/>
                </a:lnTo>
                <a:lnTo>
                  <a:pt x="148757" y="323687"/>
                </a:lnTo>
                <a:lnTo>
                  <a:pt x="115886" y="290043"/>
                </a:lnTo>
                <a:lnTo>
                  <a:pt x="88932" y="251078"/>
                </a:lnTo>
                <a:lnTo>
                  <a:pt x="68147" y="206565"/>
                </a:lnTo>
                <a:lnTo>
                  <a:pt x="53785" y="156277"/>
                </a:lnTo>
                <a:lnTo>
                  <a:pt x="46097" y="99986"/>
                </a:lnTo>
                <a:lnTo>
                  <a:pt x="48283" y="155120"/>
                </a:lnTo>
                <a:lnTo>
                  <a:pt x="55370" y="205380"/>
                </a:lnTo>
                <a:lnTo>
                  <a:pt x="67386" y="250740"/>
                </a:lnTo>
                <a:lnTo>
                  <a:pt x="84357" y="291174"/>
                </a:lnTo>
                <a:lnTo>
                  <a:pt x="106309" y="326654"/>
                </a:lnTo>
                <a:lnTo>
                  <a:pt x="133269" y="357156"/>
                </a:lnTo>
                <a:lnTo>
                  <a:pt x="165264" y="382651"/>
                </a:lnTo>
                <a:lnTo>
                  <a:pt x="202319" y="403115"/>
                </a:lnTo>
                <a:lnTo>
                  <a:pt x="244462" y="418519"/>
                </a:lnTo>
                <a:lnTo>
                  <a:pt x="291719" y="428839"/>
                </a:lnTo>
                <a:lnTo>
                  <a:pt x="344116" y="434048"/>
                </a:lnTo>
                <a:lnTo>
                  <a:pt x="346648" y="434170"/>
                </a:lnTo>
                <a:lnTo>
                  <a:pt x="346788" y="437920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97700" y="1045707"/>
            <a:ext cx="347345" cy="443865"/>
          </a:xfrm>
          <a:custGeom>
            <a:avLst/>
            <a:gdLst/>
            <a:ahLst/>
            <a:cxnLst/>
            <a:rect l="l" t="t" r="r" b="b"/>
            <a:pathLst>
              <a:path w="347344" h="443864">
                <a:moveTo>
                  <a:pt x="0" y="437920"/>
                </a:moveTo>
                <a:lnTo>
                  <a:pt x="2511" y="438279"/>
                </a:lnTo>
                <a:lnTo>
                  <a:pt x="50780" y="443173"/>
                </a:lnTo>
                <a:lnTo>
                  <a:pt x="96672" y="443492"/>
                </a:lnTo>
                <a:lnTo>
                  <a:pt x="139998" y="438873"/>
                </a:lnTo>
                <a:lnTo>
                  <a:pt x="180571" y="428957"/>
                </a:lnTo>
                <a:lnTo>
                  <a:pt x="223882" y="409998"/>
                </a:lnTo>
                <a:lnTo>
                  <a:pt x="260100" y="384235"/>
                </a:lnTo>
                <a:lnTo>
                  <a:pt x="289554" y="352654"/>
                </a:lnTo>
                <a:lnTo>
                  <a:pt x="312570" y="316244"/>
                </a:lnTo>
                <a:lnTo>
                  <a:pt x="329474" y="275991"/>
                </a:lnTo>
                <a:lnTo>
                  <a:pt x="340594" y="232882"/>
                </a:lnTo>
                <a:lnTo>
                  <a:pt x="346256" y="187905"/>
                </a:lnTo>
                <a:lnTo>
                  <a:pt x="346788" y="142046"/>
                </a:lnTo>
                <a:lnTo>
                  <a:pt x="342516" y="96293"/>
                </a:lnTo>
                <a:lnTo>
                  <a:pt x="333768" y="51633"/>
                </a:lnTo>
                <a:lnTo>
                  <a:pt x="320870" y="9053"/>
                </a:lnTo>
                <a:lnTo>
                  <a:pt x="318153" y="1522"/>
                </a:lnTo>
                <a:lnTo>
                  <a:pt x="308554" y="0"/>
                </a:lnTo>
                <a:lnTo>
                  <a:pt x="303603" y="6259"/>
                </a:lnTo>
                <a:lnTo>
                  <a:pt x="281372" y="29626"/>
                </a:lnTo>
                <a:lnTo>
                  <a:pt x="255360" y="49848"/>
                </a:lnTo>
                <a:lnTo>
                  <a:pt x="226715" y="67882"/>
                </a:lnTo>
                <a:lnTo>
                  <a:pt x="196586" y="84682"/>
                </a:lnTo>
                <a:lnTo>
                  <a:pt x="166123" y="101203"/>
                </a:lnTo>
                <a:lnTo>
                  <a:pt x="136473" y="118402"/>
                </a:lnTo>
                <a:lnTo>
                  <a:pt x="84211" y="158649"/>
                </a:lnTo>
                <a:lnTo>
                  <a:pt x="48992" y="213064"/>
                </a:lnTo>
                <a:lnTo>
                  <a:pt x="40005" y="289291"/>
                </a:lnTo>
                <a:lnTo>
                  <a:pt x="48220" y="337971"/>
                </a:lnTo>
                <a:lnTo>
                  <a:pt x="66441" y="394969"/>
                </a:lnTo>
                <a:lnTo>
                  <a:pt x="115548" y="375923"/>
                </a:lnTo>
                <a:lnTo>
                  <a:pt x="159495" y="352238"/>
                </a:lnTo>
                <a:lnTo>
                  <a:pt x="198030" y="323687"/>
                </a:lnTo>
                <a:lnTo>
                  <a:pt x="230901" y="290043"/>
                </a:lnTo>
                <a:lnTo>
                  <a:pt x="257855" y="251078"/>
                </a:lnTo>
                <a:lnTo>
                  <a:pt x="278640" y="206565"/>
                </a:lnTo>
                <a:lnTo>
                  <a:pt x="293003" y="156277"/>
                </a:lnTo>
                <a:lnTo>
                  <a:pt x="300691" y="99986"/>
                </a:lnTo>
                <a:lnTo>
                  <a:pt x="298505" y="155120"/>
                </a:lnTo>
                <a:lnTo>
                  <a:pt x="291417" y="205380"/>
                </a:lnTo>
                <a:lnTo>
                  <a:pt x="279401" y="250740"/>
                </a:lnTo>
                <a:lnTo>
                  <a:pt x="262430" y="291174"/>
                </a:lnTo>
                <a:lnTo>
                  <a:pt x="240478" y="326654"/>
                </a:lnTo>
                <a:lnTo>
                  <a:pt x="213518" y="357156"/>
                </a:lnTo>
                <a:lnTo>
                  <a:pt x="181524" y="382651"/>
                </a:lnTo>
                <a:lnTo>
                  <a:pt x="144468" y="403115"/>
                </a:lnTo>
                <a:lnTo>
                  <a:pt x="102326" y="418519"/>
                </a:lnTo>
                <a:lnTo>
                  <a:pt x="55069" y="428839"/>
                </a:lnTo>
                <a:lnTo>
                  <a:pt x="2671" y="434048"/>
                </a:lnTo>
                <a:lnTo>
                  <a:pt x="139" y="434170"/>
                </a:lnTo>
                <a:lnTo>
                  <a:pt x="0" y="437920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79449" y="797740"/>
            <a:ext cx="50336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355" err="1"/>
              <a:t>Newalty</a:t>
            </a:r>
            <a:endParaRPr spc="60"/>
          </a:p>
        </p:txBody>
      </p:sp>
      <p:sp>
        <p:nvSpPr>
          <p:cNvPr id="15" name="object 15"/>
          <p:cNvSpPr txBox="1"/>
          <p:nvPr/>
        </p:nvSpPr>
        <p:spPr>
          <a:xfrm>
            <a:off x="17564796" y="9632422"/>
            <a:ext cx="52832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25">
                <a:latin typeface="Lucida Sans Unicode"/>
                <a:cs typeface="Lucida Sans Unicode"/>
              </a:rPr>
              <a:t>6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9449" y="2298036"/>
            <a:ext cx="9862185" cy="634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r>
              <a:rPr lang="en-US" sz="2800" spc="-30">
                <a:solidFill>
                  <a:srgbClr val="201D1D"/>
                </a:solidFill>
                <a:latin typeface="Lucida Sans Unicode"/>
                <a:cs typeface="Lucida Sans Unicode"/>
              </a:rPr>
              <a:t>“Egg Vision”: A machine learning based predictive and early warning system for maximizing egg production.</a:t>
            </a:r>
          </a:p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endParaRPr lang="en-US" sz="2800" spc="-3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355600" marR="333375" indent="-342900" algn="just">
              <a:lnSpc>
                <a:spcPct val="1145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US" sz="2800" spc="-30">
                <a:solidFill>
                  <a:srgbClr val="201D1D"/>
                </a:solidFill>
                <a:latin typeface="Lucida Sans Unicode"/>
                <a:cs typeface="Lucida Sans Unicode"/>
              </a:rPr>
              <a:t>Why do we use the word ”Egg </a:t>
            </a:r>
            <a:r>
              <a:rPr lang="en-US" sz="2800" spc="-30" err="1">
                <a:solidFill>
                  <a:srgbClr val="201D1D"/>
                </a:solidFill>
                <a:latin typeface="Lucida Sans Unicode"/>
                <a:cs typeface="Lucida Sans Unicode"/>
              </a:rPr>
              <a:t>Vision”,our</a:t>
            </a:r>
            <a:r>
              <a:rPr lang="en-US" sz="2800" spc="-30">
                <a:solidFill>
                  <a:srgbClr val="201D1D"/>
                </a:solidFill>
                <a:latin typeface="Lucida Sans Unicode"/>
                <a:cs typeface="Lucida Sans Unicode"/>
              </a:rPr>
              <a:t> system provides a clear and accurate view of egg production.</a:t>
            </a:r>
          </a:p>
          <a:p>
            <a:pPr marL="355600" marR="333375" indent="-342900" algn="just">
              <a:lnSpc>
                <a:spcPct val="114599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endParaRPr lang="en-US" sz="2800" spc="-3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r>
              <a:rPr lang="en-US" sz="2800" spc="-30">
                <a:solidFill>
                  <a:srgbClr val="201D1D"/>
                </a:solidFill>
                <a:latin typeface="Lucida Sans Unicode"/>
                <a:cs typeface="Lucida Sans Unicode"/>
              </a:rPr>
              <a:t>I </a:t>
            </a:r>
            <a:r>
              <a:rPr lang="en-US" sz="2800" spc="-30" err="1">
                <a:solidFill>
                  <a:srgbClr val="201D1D"/>
                </a:solidFill>
                <a:latin typeface="Lucida Sans Unicode"/>
                <a:cs typeface="Lucida Sans Unicode"/>
              </a:rPr>
              <a:t>forcesing</a:t>
            </a:r>
            <a:r>
              <a:rPr lang="en-US" sz="2800" spc="-30">
                <a:solidFill>
                  <a:srgbClr val="201D1D"/>
                </a:solidFill>
                <a:latin typeface="Lucida Sans Unicode"/>
                <a:cs typeface="Lucida Sans Unicode"/>
              </a:rPr>
              <a:t> on how to maximize the egg production by maintaining the proper condition.</a:t>
            </a:r>
          </a:p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r>
              <a:rPr lang="en-US" sz="2800" spc="-30">
                <a:solidFill>
                  <a:srgbClr val="201D1D"/>
                </a:solidFill>
                <a:latin typeface="Lucida Sans Unicode"/>
                <a:cs typeface="Lucida Sans Unicode"/>
              </a:rPr>
              <a:t>If egg production </a:t>
            </a:r>
            <a:r>
              <a:rPr lang="en-US" sz="2800" spc="-30" err="1">
                <a:solidFill>
                  <a:srgbClr val="201D1D"/>
                </a:solidFill>
                <a:latin typeface="Lucida Sans Unicode"/>
                <a:cs typeface="Lucida Sans Unicode"/>
              </a:rPr>
              <a:t>continuesly</a:t>
            </a:r>
            <a:r>
              <a:rPr lang="en-US" sz="2800" spc="-30">
                <a:solidFill>
                  <a:srgbClr val="201D1D"/>
                </a:solidFill>
                <a:latin typeface="Lucida Sans Unicode"/>
                <a:cs typeface="Lucida Sans Unicode"/>
              </a:rPr>
              <a:t> at low </a:t>
            </a:r>
            <a:r>
              <a:rPr lang="en-US" sz="2800" spc="-30" err="1">
                <a:solidFill>
                  <a:srgbClr val="201D1D"/>
                </a:solidFill>
                <a:latin typeface="Lucida Sans Unicode"/>
                <a:cs typeface="Lucida Sans Unicode"/>
              </a:rPr>
              <a:t>level,A</a:t>
            </a:r>
            <a:r>
              <a:rPr lang="en-US" sz="2800" spc="-3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lang="en-US" sz="2800" spc="-30" err="1">
                <a:solidFill>
                  <a:srgbClr val="201D1D"/>
                </a:solidFill>
                <a:latin typeface="Lucida Sans Unicode"/>
                <a:cs typeface="Lucida Sans Unicode"/>
              </a:rPr>
              <a:t>warninig</a:t>
            </a:r>
            <a:r>
              <a:rPr lang="en-US" sz="2800" spc="-30">
                <a:solidFill>
                  <a:srgbClr val="201D1D"/>
                </a:solidFill>
                <a:latin typeface="Lucida Sans Unicode"/>
                <a:cs typeface="Lucida Sans Unicode"/>
              </a:rPr>
              <a:t> is also given about the conditions to be maintained.</a:t>
            </a:r>
          </a:p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endParaRPr lang="en-US" sz="2400" spc="-3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12700" marR="333375" algn="just">
              <a:lnSpc>
                <a:spcPct val="114599"/>
              </a:lnSpc>
              <a:spcBef>
                <a:spcPts val="100"/>
              </a:spcBef>
            </a:pPr>
            <a:endParaRPr lang="en-US"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2850">
              <a:latin typeface="Lucida Sans Unicode"/>
              <a:cs typeface="Lucida Sans Unicod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FE8A94-8467-4C19-A436-81C3B5F785EC}"/>
              </a:ext>
            </a:extLst>
          </p:cNvPr>
          <p:cNvGrpSpPr/>
          <p:nvPr/>
        </p:nvGrpSpPr>
        <p:grpSpPr>
          <a:xfrm>
            <a:off x="13234962" y="1134280"/>
            <a:ext cx="3873589" cy="4061766"/>
            <a:chOff x="14070262" y="4051013"/>
            <a:chExt cx="3647577" cy="3209664"/>
          </a:xfrm>
          <a:blipFill>
            <a:blip r:embed="rId4"/>
            <a:stretch>
              <a:fillRect/>
            </a:stretch>
          </a:blip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98B5ABE-A041-4CBF-9889-CFDE701F7EB1}"/>
                </a:ext>
              </a:extLst>
            </p:cNvPr>
            <p:cNvSpPr/>
            <p:nvPr/>
          </p:nvSpPr>
          <p:spPr>
            <a:xfrm>
              <a:off x="15593896" y="4389707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D75F7F8D-2B87-45A5-9E9C-0B20F4DDF48F}"/>
                </a:ext>
              </a:extLst>
            </p:cNvPr>
            <p:cNvSpPr/>
            <p:nvPr/>
          </p:nvSpPr>
          <p:spPr>
            <a:xfrm>
              <a:off x="16120192" y="4051013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ED09FC9B-90FE-4B89-9A8F-64B6BEEB3ECC}"/>
                </a:ext>
              </a:extLst>
            </p:cNvPr>
            <p:cNvSpPr/>
            <p:nvPr/>
          </p:nvSpPr>
          <p:spPr>
            <a:xfrm>
              <a:off x="16578990" y="4595380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F06F14AD-74D6-40C0-BAF2-EB32968F8722}"/>
                </a:ext>
              </a:extLst>
            </p:cNvPr>
            <p:cNvSpPr/>
            <p:nvPr/>
          </p:nvSpPr>
          <p:spPr>
            <a:xfrm>
              <a:off x="17076596" y="4162137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578811EC-2E59-4784-8B90-6866053DC086}"/>
                </a:ext>
              </a:extLst>
            </p:cNvPr>
            <p:cNvSpPr/>
            <p:nvPr/>
          </p:nvSpPr>
          <p:spPr>
            <a:xfrm>
              <a:off x="14070262" y="5076304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C961DA25-1DF8-4845-8881-538BAC6FCFB0}"/>
                </a:ext>
              </a:extLst>
            </p:cNvPr>
            <p:cNvSpPr/>
            <p:nvPr/>
          </p:nvSpPr>
          <p:spPr>
            <a:xfrm>
              <a:off x="14615367" y="4430252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EC8A5C70-6572-4333-B603-5D3E23AC5658}"/>
                </a:ext>
              </a:extLst>
            </p:cNvPr>
            <p:cNvSpPr/>
            <p:nvPr/>
          </p:nvSpPr>
          <p:spPr>
            <a:xfrm>
              <a:off x="15067600" y="4885985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bject 16">
            <a:extLst>
              <a:ext uri="{FF2B5EF4-FFF2-40B4-BE49-F238E27FC236}">
                <a16:creationId xmlns:a16="http://schemas.microsoft.com/office/drawing/2014/main" id="{A0CD8742-8ECA-4114-889F-6AF3EEB28C99}"/>
              </a:ext>
            </a:extLst>
          </p:cNvPr>
          <p:cNvSpPr txBox="1"/>
          <p:nvPr/>
        </p:nvSpPr>
        <p:spPr>
          <a:xfrm>
            <a:off x="5457741" y="9678435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97E171E0-3087-4A93-8761-800E7A3A0E9D}"/>
              </a:ext>
            </a:extLst>
          </p:cNvPr>
          <p:cNvSpPr txBox="1"/>
          <p:nvPr/>
        </p:nvSpPr>
        <p:spPr>
          <a:xfrm>
            <a:off x="11184233" y="9652000"/>
            <a:ext cx="4240453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lang="en-US" sz="2550" b="1" spc="-74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lang="en-US" sz="2550" b="1" spc="515">
                <a:solidFill>
                  <a:srgbClr val="232E60"/>
                </a:solidFill>
                <a:latin typeface="Trebuchet MS"/>
                <a:cs typeface="Trebuchet MS"/>
              </a:rPr>
              <a:t>23_j35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4012" y="0"/>
            <a:ext cx="5606415" cy="5340350"/>
          </a:xfrm>
          <a:custGeom>
            <a:avLst/>
            <a:gdLst/>
            <a:ahLst/>
            <a:cxnLst/>
            <a:rect l="l" t="t" r="r" b="b"/>
            <a:pathLst>
              <a:path w="5606415" h="5340350">
                <a:moveTo>
                  <a:pt x="4492499" y="5263823"/>
                </a:moveTo>
                <a:lnTo>
                  <a:pt x="2890466" y="5263823"/>
                </a:lnTo>
                <a:lnTo>
                  <a:pt x="2446498" y="5136823"/>
                </a:lnTo>
                <a:lnTo>
                  <a:pt x="2403405" y="5111423"/>
                </a:lnTo>
                <a:lnTo>
                  <a:pt x="2317980" y="5086023"/>
                </a:lnTo>
                <a:lnTo>
                  <a:pt x="2275655" y="5060623"/>
                </a:lnTo>
                <a:lnTo>
                  <a:pt x="2191800" y="5035223"/>
                </a:lnTo>
                <a:lnTo>
                  <a:pt x="2150278" y="5009823"/>
                </a:lnTo>
                <a:lnTo>
                  <a:pt x="2109031" y="4997123"/>
                </a:lnTo>
                <a:lnTo>
                  <a:pt x="2027376" y="4946323"/>
                </a:lnTo>
                <a:lnTo>
                  <a:pt x="1986977" y="4933623"/>
                </a:lnTo>
                <a:lnTo>
                  <a:pt x="1907053" y="4882823"/>
                </a:lnTo>
                <a:lnTo>
                  <a:pt x="1867536" y="4870123"/>
                </a:lnTo>
                <a:lnTo>
                  <a:pt x="1750810" y="4793923"/>
                </a:lnTo>
                <a:lnTo>
                  <a:pt x="1636901" y="4717723"/>
                </a:lnTo>
                <a:lnTo>
                  <a:pt x="1525913" y="4641523"/>
                </a:lnTo>
                <a:lnTo>
                  <a:pt x="1453594" y="4590723"/>
                </a:lnTo>
                <a:lnTo>
                  <a:pt x="1382648" y="4539923"/>
                </a:lnTo>
                <a:lnTo>
                  <a:pt x="1347700" y="4501823"/>
                </a:lnTo>
                <a:lnTo>
                  <a:pt x="1278873" y="4451023"/>
                </a:lnTo>
                <a:lnTo>
                  <a:pt x="1245001" y="4425623"/>
                </a:lnTo>
                <a:lnTo>
                  <a:pt x="1211495" y="4387523"/>
                </a:lnTo>
                <a:lnTo>
                  <a:pt x="1178359" y="4362123"/>
                </a:lnTo>
                <a:lnTo>
                  <a:pt x="1145597" y="4324023"/>
                </a:lnTo>
                <a:lnTo>
                  <a:pt x="1113213" y="4298623"/>
                </a:lnTo>
                <a:lnTo>
                  <a:pt x="1081210" y="4260523"/>
                </a:lnTo>
                <a:lnTo>
                  <a:pt x="1049592" y="4235123"/>
                </a:lnTo>
                <a:lnTo>
                  <a:pt x="1018364" y="4197023"/>
                </a:lnTo>
                <a:lnTo>
                  <a:pt x="987528" y="4171623"/>
                </a:lnTo>
                <a:lnTo>
                  <a:pt x="957089" y="4133523"/>
                </a:lnTo>
                <a:lnTo>
                  <a:pt x="927051" y="4095423"/>
                </a:lnTo>
                <a:lnTo>
                  <a:pt x="897416" y="4070023"/>
                </a:lnTo>
                <a:lnTo>
                  <a:pt x="868190" y="4031923"/>
                </a:lnTo>
                <a:lnTo>
                  <a:pt x="839376" y="3993823"/>
                </a:lnTo>
                <a:lnTo>
                  <a:pt x="810977" y="3968423"/>
                </a:lnTo>
                <a:lnTo>
                  <a:pt x="782998" y="3930323"/>
                </a:lnTo>
                <a:lnTo>
                  <a:pt x="755442" y="3892223"/>
                </a:lnTo>
                <a:lnTo>
                  <a:pt x="728313" y="3854123"/>
                </a:lnTo>
                <a:lnTo>
                  <a:pt x="701614" y="3816023"/>
                </a:lnTo>
                <a:lnTo>
                  <a:pt x="675351" y="3777923"/>
                </a:lnTo>
                <a:lnTo>
                  <a:pt x="649526" y="3752523"/>
                </a:lnTo>
                <a:lnTo>
                  <a:pt x="624143" y="3714423"/>
                </a:lnTo>
                <a:lnTo>
                  <a:pt x="599206" y="3676323"/>
                </a:lnTo>
                <a:lnTo>
                  <a:pt x="574719" y="3638223"/>
                </a:lnTo>
                <a:lnTo>
                  <a:pt x="550686" y="3600123"/>
                </a:lnTo>
                <a:lnTo>
                  <a:pt x="527110" y="3562023"/>
                </a:lnTo>
                <a:lnTo>
                  <a:pt x="503995" y="3523923"/>
                </a:lnTo>
                <a:lnTo>
                  <a:pt x="481346" y="3473123"/>
                </a:lnTo>
                <a:lnTo>
                  <a:pt x="459165" y="3435023"/>
                </a:lnTo>
                <a:lnTo>
                  <a:pt x="437457" y="3396923"/>
                </a:lnTo>
                <a:lnTo>
                  <a:pt x="416225" y="3358823"/>
                </a:lnTo>
                <a:lnTo>
                  <a:pt x="395474" y="3320723"/>
                </a:lnTo>
                <a:lnTo>
                  <a:pt x="375206" y="3282623"/>
                </a:lnTo>
                <a:lnTo>
                  <a:pt x="355427" y="3231823"/>
                </a:lnTo>
                <a:lnTo>
                  <a:pt x="336139" y="3193723"/>
                </a:lnTo>
                <a:lnTo>
                  <a:pt x="317346" y="3155623"/>
                </a:lnTo>
                <a:lnTo>
                  <a:pt x="299053" y="3117523"/>
                </a:lnTo>
                <a:lnTo>
                  <a:pt x="281263" y="3066723"/>
                </a:lnTo>
                <a:lnTo>
                  <a:pt x="263979" y="3028623"/>
                </a:lnTo>
                <a:lnTo>
                  <a:pt x="247206" y="2990523"/>
                </a:lnTo>
                <a:lnTo>
                  <a:pt x="230948" y="2939723"/>
                </a:lnTo>
                <a:lnTo>
                  <a:pt x="215208" y="2901623"/>
                </a:lnTo>
                <a:lnTo>
                  <a:pt x="199990" y="2850823"/>
                </a:lnTo>
                <a:lnTo>
                  <a:pt x="185298" y="2812723"/>
                </a:lnTo>
                <a:lnTo>
                  <a:pt x="171135" y="2774623"/>
                </a:lnTo>
                <a:lnTo>
                  <a:pt x="157506" y="2723823"/>
                </a:lnTo>
                <a:lnTo>
                  <a:pt x="144414" y="2685723"/>
                </a:lnTo>
                <a:lnTo>
                  <a:pt x="131863" y="2634923"/>
                </a:lnTo>
                <a:lnTo>
                  <a:pt x="119857" y="2596823"/>
                </a:lnTo>
                <a:lnTo>
                  <a:pt x="108399" y="2546023"/>
                </a:lnTo>
                <a:lnTo>
                  <a:pt x="97494" y="2495223"/>
                </a:lnTo>
                <a:lnTo>
                  <a:pt x="87145" y="2457123"/>
                </a:lnTo>
                <a:lnTo>
                  <a:pt x="77357" y="2406323"/>
                </a:lnTo>
                <a:lnTo>
                  <a:pt x="68132" y="2368223"/>
                </a:lnTo>
                <a:lnTo>
                  <a:pt x="59474" y="2317423"/>
                </a:lnTo>
                <a:lnTo>
                  <a:pt x="51388" y="2266623"/>
                </a:lnTo>
                <a:lnTo>
                  <a:pt x="43878" y="2228523"/>
                </a:lnTo>
                <a:lnTo>
                  <a:pt x="36946" y="2177723"/>
                </a:lnTo>
                <a:lnTo>
                  <a:pt x="30597" y="2126923"/>
                </a:lnTo>
                <a:lnTo>
                  <a:pt x="24835" y="2088823"/>
                </a:lnTo>
                <a:lnTo>
                  <a:pt x="19663" y="2038023"/>
                </a:lnTo>
                <a:lnTo>
                  <a:pt x="15085" y="1987223"/>
                </a:lnTo>
                <a:lnTo>
                  <a:pt x="11106" y="1949123"/>
                </a:lnTo>
                <a:lnTo>
                  <a:pt x="7728" y="1898323"/>
                </a:lnTo>
                <a:lnTo>
                  <a:pt x="4956" y="1847523"/>
                </a:lnTo>
                <a:lnTo>
                  <a:pt x="2793" y="1796723"/>
                </a:lnTo>
                <a:lnTo>
                  <a:pt x="1244" y="1745923"/>
                </a:lnTo>
                <a:lnTo>
                  <a:pt x="311" y="1707823"/>
                </a:lnTo>
                <a:lnTo>
                  <a:pt x="0" y="1657023"/>
                </a:lnTo>
                <a:lnTo>
                  <a:pt x="311" y="1606223"/>
                </a:lnTo>
                <a:lnTo>
                  <a:pt x="1244" y="1555423"/>
                </a:lnTo>
                <a:lnTo>
                  <a:pt x="2793" y="1504623"/>
                </a:lnTo>
                <a:lnTo>
                  <a:pt x="4956" y="1466523"/>
                </a:lnTo>
                <a:lnTo>
                  <a:pt x="7728" y="1415723"/>
                </a:lnTo>
                <a:lnTo>
                  <a:pt x="11106" y="1364923"/>
                </a:lnTo>
                <a:lnTo>
                  <a:pt x="15085" y="1314123"/>
                </a:lnTo>
                <a:lnTo>
                  <a:pt x="19663" y="1276023"/>
                </a:lnTo>
                <a:lnTo>
                  <a:pt x="24835" y="1225223"/>
                </a:lnTo>
                <a:lnTo>
                  <a:pt x="30597" y="1174423"/>
                </a:lnTo>
                <a:lnTo>
                  <a:pt x="36946" y="1136323"/>
                </a:lnTo>
                <a:lnTo>
                  <a:pt x="43878" y="1085523"/>
                </a:lnTo>
                <a:lnTo>
                  <a:pt x="51388" y="1034723"/>
                </a:lnTo>
                <a:lnTo>
                  <a:pt x="59474" y="996623"/>
                </a:lnTo>
                <a:lnTo>
                  <a:pt x="68132" y="945823"/>
                </a:lnTo>
                <a:lnTo>
                  <a:pt x="77357" y="895023"/>
                </a:lnTo>
                <a:lnTo>
                  <a:pt x="87145" y="856923"/>
                </a:lnTo>
                <a:lnTo>
                  <a:pt x="97494" y="806123"/>
                </a:lnTo>
                <a:lnTo>
                  <a:pt x="108399" y="768023"/>
                </a:lnTo>
                <a:lnTo>
                  <a:pt x="119857" y="717223"/>
                </a:lnTo>
                <a:lnTo>
                  <a:pt x="131863" y="679123"/>
                </a:lnTo>
                <a:lnTo>
                  <a:pt x="144414" y="628323"/>
                </a:lnTo>
                <a:lnTo>
                  <a:pt x="157506" y="590223"/>
                </a:lnTo>
                <a:lnTo>
                  <a:pt x="171135" y="539423"/>
                </a:lnTo>
                <a:lnTo>
                  <a:pt x="185298" y="501323"/>
                </a:lnTo>
                <a:lnTo>
                  <a:pt x="199990" y="450523"/>
                </a:lnTo>
                <a:lnTo>
                  <a:pt x="215208" y="412423"/>
                </a:lnTo>
                <a:lnTo>
                  <a:pt x="230948" y="361623"/>
                </a:lnTo>
                <a:lnTo>
                  <a:pt x="247206" y="323523"/>
                </a:lnTo>
                <a:lnTo>
                  <a:pt x="263979" y="285423"/>
                </a:lnTo>
                <a:lnTo>
                  <a:pt x="281263" y="234623"/>
                </a:lnTo>
                <a:lnTo>
                  <a:pt x="299053" y="196523"/>
                </a:lnTo>
                <a:lnTo>
                  <a:pt x="317346" y="158423"/>
                </a:lnTo>
                <a:lnTo>
                  <a:pt x="336139" y="107623"/>
                </a:lnTo>
                <a:lnTo>
                  <a:pt x="355427" y="69523"/>
                </a:lnTo>
                <a:lnTo>
                  <a:pt x="375206" y="31423"/>
                </a:lnTo>
                <a:lnTo>
                  <a:pt x="391922" y="0"/>
                </a:lnTo>
                <a:lnTo>
                  <a:pt x="5605999" y="0"/>
                </a:lnTo>
                <a:lnTo>
                  <a:pt x="5605999" y="4810997"/>
                </a:lnTo>
                <a:lnTo>
                  <a:pt x="5515429" y="4870123"/>
                </a:lnTo>
                <a:lnTo>
                  <a:pt x="5475912" y="4882823"/>
                </a:lnTo>
                <a:lnTo>
                  <a:pt x="5395988" y="4933623"/>
                </a:lnTo>
                <a:lnTo>
                  <a:pt x="5355589" y="4946323"/>
                </a:lnTo>
                <a:lnTo>
                  <a:pt x="5273935" y="4997123"/>
                </a:lnTo>
                <a:lnTo>
                  <a:pt x="5232688" y="5009823"/>
                </a:lnTo>
                <a:lnTo>
                  <a:pt x="5191165" y="5035223"/>
                </a:lnTo>
                <a:lnTo>
                  <a:pt x="5107311" y="5060623"/>
                </a:lnTo>
                <a:lnTo>
                  <a:pt x="5064986" y="5086023"/>
                </a:lnTo>
                <a:lnTo>
                  <a:pt x="4979561" y="5111423"/>
                </a:lnTo>
                <a:lnTo>
                  <a:pt x="4936468" y="5136823"/>
                </a:lnTo>
                <a:lnTo>
                  <a:pt x="4492499" y="5263823"/>
                </a:lnTo>
                <a:close/>
              </a:path>
              <a:path w="5606415" h="5340350">
                <a:moveTo>
                  <a:pt x="4355032" y="5289223"/>
                </a:moveTo>
                <a:lnTo>
                  <a:pt x="3027934" y="5289223"/>
                </a:lnTo>
                <a:lnTo>
                  <a:pt x="2936084" y="5263823"/>
                </a:lnTo>
                <a:lnTo>
                  <a:pt x="4446882" y="5263823"/>
                </a:lnTo>
                <a:lnTo>
                  <a:pt x="4355032" y="5289223"/>
                </a:lnTo>
                <a:close/>
              </a:path>
              <a:path w="5606415" h="5340350">
                <a:moveTo>
                  <a:pt x="4215772" y="5314623"/>
                </a:moveTo>
                <a:lnTo>
                  <a:pt x="3167194" y="5314623"/>
                </a:lnTo>
                <a:lnTo>
                  <a:pt x="3074160" y="5289223"/>
                </a:lnTo>
                <a:lnTo>
                  <a:pt x="4308806" y="5289223"/>
                </a:lnTo>
                <a:lnTo>
                  <a:pt x="4215772" y="5314623"/>
                </a:lnTo>
                <a:close/>
              </a:path>
              <a:path w="5606415" h="5340350">
                <a:moveTo>
                  <a:pt x="4121988" y="5327323"/>
                </a:moveTo>
                <a:lnTo>
                  <a:pt x="3260978" y="5327323"/>
                </a:lnTo>
                <a:lnTo>
                  <a:pt x="3213994" y="5314623"/>
                </a:lnTo>
                <a:lnTo>
                  <a:pt x="4168972" y="5314623"/>
                </a:lnTo>
                <a:lnTo>
                  <a:pt x="4121988" y="5327323"/>
                </a:lnTo>
                <a:close/>
              </a:path>
              <a:path w="5606415" h="5340350">
                <a:moveTo>
                  <a:pt x="3979971" y="5340022"/>
                </a:moveTo>
                <a:lnTo>
                  <a:pt x="3402995" y="5340022"/>
                </a:lnTo>
                <a:lnTo>
                  <a:pt x="3355483" y="5327323"/>
                </a:lnTo>
                <a:lnTo>
                  <a:pt x="4027483" y="5327323"/>
                </a:lnTo>
                <a:lnTo>
                  <a:pt x="3979971" y="534002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187" y="202752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45" y="1379616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7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2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2" y="1373320"/>
                </a:lnTo>
                <a:lnTo>
                  <a:pt x="737037" y="1378026"/>
                </a:lnTo>
                <a:lnTo>
                  <a:pt x="689845" y="1379616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54819" y="1616332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19">
                <a:moveTo>
                  <a:pt x="465147" y="583669"/>
                </a:moveTo>
                <a:lnTo>
                  <a:pt x="461781" y="584149"/>
                </a:lnTo>
                <a:lnTo>
                  <a:pt x="409769" y="589873"/>
                </a:lnTo>
                <a:lnTo>
                  <a:pt x="359765" y="591733"/>
                </a:lnTo>
                <a:lnTo>
                  <a:pt x="311896" y="589482"/>
                </a:lnTo>
                <a:lnTo>
                  <a:pt x="266294" y="582872"/>
                </a:lnTo>
                <a:lnTo>
                  <a:pt x="223086" y="571654"/>
                </a:lnTo>
                <a:lnTo>
                  <a:pt x="179561" y="553964"/>
                </a:lnTo>
                <a:lnTo>
                  <a:pt x="141212" y="531180"/>
                </a:lnTo>
                <a:lnTo>
                  <a:pt x="107866" y="503822"/>
                </a:lnTo>
                <a:lnTo>
                  <a:pt x="79349" y="472414"/>
                </a:lnTo>
                <a:lnTo>
                  <a:pt x="55490" y="437477"/>
                </a:lnTo>
                <a:lnTo>
                  <a:pt x="36115" y="399532"/>
                </a:lnTo>
                <a:lnTo>
                  <a:pt x="21051" y="359102"/>
                </a:lnTo>
                <a:lnTo>
                  <a:pt x="10126" y="316708"/>
                </a:lnTo>
                <a:lnTo>
                  <a:pt x="3166" y="272873"/>
                </a:lnTo>
                <a:lnTo>
                  <a:pt x="0" y="228117"/>
                </a:lnTo>
                <a:lnTo>
                  <a:pt x="453" y="182964"/>
                </a:lnTo>
                <a:lnTo>
                  <a:pt x="4354" y="137934"/>
                </a:lnTo>
                <a:lnTo>
                  <a:pt x="11529" y="93549"/>
                </a:lnTo>
                <a:lnTo>
                  <a:pt x="21805" y="50332"/>
                </a:lnTo>
                <a:lnTo>
                  <a:pt x="35010" y="8804"/>
                </a:lnTo>
                <a:lnTo>
                  <a:pt x="45461" y="0"/>
                </a:lnTo>
                <a:lnTo>
                  <a:pt x="52253" y="685"/>
                </a:lnTo>
                <a:lnTo>
                  <a:pt x="58157" y="5060"/>
                </a:lnTo>
                <a:lnTo>
                  <a:pt x="79562" y="28599"/>
                </a:lnTo>
                <a:lnTo>
                  <a:pt x="103938" y="49668"/>
                </a:lnTo>
                <a:lnTo>
                  <a:pt x="130671" y="68777"/>
                </a:lnTo>
                <a:lnTo>
                  <a:pt x="159144" y="86440"/>
                </a:lnTo>
                <a:lnTo>
                  <a:pt x="188741" y="103169"/>
                </a:lnTo>
                <a:lnTo>
                  <a:pt x="218845" y="119475"/>
                </a:lnTo>
                <a:lnTo>
                  <a:pt x="248841" y="135872"/>
                </a:lnTo>
                <a:lnTo>
                  <a:pt x="306044" y="170983"/>
                </a:lnTo>
                <a:lnTo>
                  <a:pt x="355421" y="212602"/>
                </a:lnTo>
                <a:lnTo>
                  <a:pt x="392041" y="264824"/>
                </a:lnTo>
                <a:lnTo>
                  <a:pt x="410978" y="331749"/>
                </a:lnTo>
                <a:lnTo>
                  <a:pt x="412274" y="372005"/>
                </a:lnTo>
                <a:lnTo>
                  <a:pt x="407300" y="417474"/>
                </a:lnTo>
                <a:lnTo>
                  <a:pt x="395441" y="468667"/>
                </a:lnTo>
                <a:lnTo>
                  <a:pt x="376080" y="526096"/>
                </a:lnTo>
                <a:lnTo>
                  <a:pt x="327533" y="508133"/>
                </a:lnTo>
                <a:lnTo>
                  <a:pt x="282595" y="486924"/>
                </a:lnTo>
                <a:lnTo>
                  <a:pt x="241397" y="462354"/>
                </a:lnTo>
                <a:lnTo>
                  <a:pt x="204068" y="434305"/>
                </a:lnTo>
                <a:lnTo>
                  <a:pt x="170740" y="402659"/>
                </a:lnTo>
                <a:lnTo>
                  <a:pt x="141542" y="367299"/>
                </a:lnTo>
                <a:lnTo>
                  <a:pt x="116604" y="328108"/>
                </a:lnTo>
                <a:lnTo>
                  <a:pt x="96056" y="284970"/>
                </a:lnTo>
                <a:lnTo>
                  <a:pt x="80030" y="237766"/>
                </a:lnTo>
                <a:lnTo>
                  <a:pt x="68655" y="186379"/>
                </a:lnTo>
                <a:lnTo>
                  <a:pt x="62061" y="130693"/>
                </a:lnTo>
                <a:lnTo>
                  <a:pt x="63569" y="185526"/>
                </a:lnTo>
                <a:lnTo>
                  <a:pt x="68606" y="236850"/>
                </a:lnTo>
                <a:lnTo>
                  <a:pt x="77185" y="284653"/>
                </a:lnTo>
                <a:lnTo>
                  <a:pt x="89321" y="328920"/>
                </a:lnTo>
                <a:lnTo>
                  <a:pt x="105027" y="369636"/>
                </a:lnTo>
                <a:lnTo>
                  <a:pt x="124318" y="406788"/>
                </a:lnTo>
                <a:lnTo>
                  <a:pt x="147208" y="440363"/>
                </a:lnTo>
                <a:lnTo>
                  <a:pt x="173711" y="470346"/>
                </a:lnTo>
                <a:lnTo>
                  <a:pt x="203840" y="496722"/>
                </a:lnTo>
                <a:lnTo>
                  <a:pt x="237611" y="519479"/>
                </a:lnTo>
                <a:lnTo>
                  <a:pt x="275036" y="538602"/>
                </a:lnTo>
                <a:lnTo>
                  <a:pt x="316130" y="554078"/>
                </a:lnTo>
                <a:lnTo>
                  <a:pt x="360907" y="565891"/>
                </a:lnTo>
                <a:lnTo>
                  <a:pt x="409381" y="574029"/>
                </a:lnTo>
                <a:lnTo>
                  <a:pt x="461566" y="578478"/>
                </a:lnTo>
                <a:lnTo>
                  <a:pt x="464960" y="578641"/>
                </a:lnTo>
                <a:lnTo>
                  <a:pt x="465147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82600" y="6078606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8187" y="556135"/>
            <a:ext cx="6489083" cy="415961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2115" y="556135"/>
            <a:ext cx="81749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/>
              <a:t>R</a:t>
            </a:r>
            <a:r>
              <a:rPr spc="-35"/>
              <a:t>e</a:t>
            </a:r>
            <a:r>
              <a:rPr spc="-270"/>
              <a:t>s</a:t>
            </a:r>
            <a:r>
              <a:rPr spc="-35"/>
              <a:t>e</a:t>
            </a:r>
            <a:r>
              <a:rPr spc="-145"/>
              <a:t>a</a:t>
            </a:r>
            <a:r>
              <a:rPr spc="-130"/>
              <a:t>r</a:t>
            </a:r>
            <a:r>
              <a:rPr spc="434"/>
              <a:t>c</a:t>
            </a:r>
            <a:r>
              <a:rPr spc="-225"/>
              <a:t>h</a:t>
            </a:r>
            <a:r>
              <a:rPr spc="-665"/>
              <a:t> </a:t>
            </a:r>
            <a:r>
              <a:rPr spc="-114"/>
              <a:t>Q</a:t>
            </a:r>
            <a:r>
              <a:rPr spc="-240"/>
              <a:t>u</a:t>
            </a:r>
            <a:r>
              <a:rPr spc="-35"/>
              <a:t>e</a:t>
            </a:r>
            <a:r>
              <a:rPr spc="-270"/>
              <a:t>s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27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32967" y="2615574"/>
            <a:ext cx="9271585" cy="29694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0"/>
              </a:spcBef>
            </a:pPr>
            <a:r>
              <a:rPr lang="en-US" sz="2550" spc="30">
                <a:solidFill>
                  <a:srgbClr val="201D1D"/>
                </a:solidFill>
                <a:latin typeface="Lucida Sans Unicode"/>
                <a:cs typeface="Lucida Sans Unicode"/>
              </a:rPr>
              <a:t>How to Know about the increase or decrease in production compared to the previous Year?​</a:t>
            </a:r>
          </a:p>
          <a:p>
            <a:pPr marL="12700" marR="5080">
              <a:lnSpc>
                <a:spcPct val="116799"/>
              </a:lnSpc>
              <a:spcBef>
                <a:spcPts val="90"/>
              </a:spcBef>
            </a:pPr>
            <a:endParaRPr lang="en-US" sz="3700">
              <a:latin typeface="Lucida Sans Unicode"/>
              <a:cs typeface="Lucida Sans Unicode"/>
            </a:endParaRPr>
          </a:p>
          <a:p>
            <a:pPr marL="12700" marR="111760">
              <a:lnSpc>
                <a:spcPct val="116799"/>
              </a:lnSpc>
            </a:pPr>
            <a:r>
              <a:rPr lang="en-US" sz="2550" spc="65">
                <a:solidFill>
                  <a:srgbClr val="201D1D"/>
                </a:solidFill>
                <a:latin typeface="Lucida Sans Unicode"/>
                <a:cs typeface="Lucida Sans Unicode"/>
              </a:rPr>
              <a:t>How to know about the increase or decrease in production according to the condition in the Poultry farm?​</a:t>
            </a:r>
            <a:endParaRPr lang="en-US" sz="25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9568" y="2613635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80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252" y="3196275"/>
            <a:ext cx="178877" cy="17850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39568" y="4262693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252" y="4845332"/>
            <a:ext cx="178877" cy="17850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25" y="9429255"/>
            <a:ext cx="3676649" cy="8000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7572119" y="9632420"/>
            <a:ext cx="5137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90">
                <a:latin typeface="Lucida Sans Unicode"/>
                <a:cs typeface="Lucida Sans Unicode"/>
              </a:rPr>
              <a:t>8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6E78D8C4-286C-44F9-9CBB-79067F058207}"/>
              </a:ext>
            </a:extLst>
          </p:cNvPr>
          <p:cNvSpPr txBox="1"/>
          <p:nvPr/>
        </p:nvSpPr>
        <p:spPr>
          <a:xfrm>
            <a:off x="5486400" y="9652000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57D6F1F6-DF27-4F9E-8AEE-F2BC34DF5D42}"/>
              </a:ext>
            </a:extLst>
          </p:cNvPr>
          <p:cNvSpPr txBox="1"/>
          <p:nvPr/>
        </p:nvSpPr>
        <p:spPr>
          <a:xfrm>
            <a:off x="11161499" y="9632420"/>
            <a:ext cx="4240453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lang="en-US" sz="2550" b="1" spc="-74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lang="en-US" sz="2550" b="1" spc="515">
                <a:solidFill>
                  <a:srgbClr val="232E60"/>
                </a:solidFill>
                <a:latin typeface="Trebuchet MS"/>
                <a:cs typeface="Trebuchet MS"/>
              </a:rPr>
              <a:t>23_j35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61672" y="3"/>
            <a:ext cx="2856865" cy="1153160"/>
          </a:xfrm>
          <a:custGeom>
            <a:avLst/>
            <a:gdLst/>
            <a:ahLst/>
            <a:cxnLst/>
            <a:rect l="l" t="t" r="r" b="b"/>
            <a:pathLst>
              <a:path w="2856865" h="1153160">
                <a:moveTo>
                  <a:pt x="1400337" y="0"/>
                </a:moveTo>
                <a:lnTo>
                  <a:pt x="2856534" y="0"/>
                </a:lnTo>
                <a:lnTo>
                  <a:pt x="2826200" y="40942"/>
                </a:lnTo>
                <a:lnTo>
                  <a:pt x="2795353" y="81029"/>
                </a:lnTo>
                <a:lnTo>
                  <a:pt x="2763787" y="120555"/>
                </a:lnTo>
                <a:lnTo>
                  <a:pt x="2731513" y="159508"/>
                </a:lnTo>
                <a:lnTo>
                  <a:pt x="2698545" y="197878"/>
                </a:lnTo>
                <a:lnTo>
                  <a:pt x="2664892" y="235652"/>
                </a:lnTo>
                <a:lnTo>
                  <a:pt x="2630569" y="272819"/>
                </a:lnTo>
                <a:lnTo>
                  <a:pt x="2595586" y="309369"/>
                </a:lnTo>
                <a:lnTo>
                  <a:pt x="2559955" y="345289"/>
                </a:lnTo>
                <a:lnTo>
                  <a:pt x="2523689" y="380568"/>
                </a:lnTo>
                <a:lnTo>
                  <a:pt x="2486799" y="415195"/>
                </a:lnTo>
                <a:lnTo>
                  <a:pt x="2449297" y="449158"/>
                </a:lnTo>
                <a:lnTo>
                  <a:pt x="2411195" y="482446"/>
                </a:lnTo>
                <a:lnTo>
                  <a:pt x="2372505" y="515047"/>
                </a:lnTo>
                <a:lnTo>
                  <a:pt x="2333240" y="546951"/>
                </a:lnTo>
                <a:lnTo>
                  <a:pt x="2293410" y="578145"/>
                </a:lnTo>
                <a:lnTo>
                  <a:pt x="2253029" y="608619"/>
                </a:lnTo>
                <a:lnTo>
                  <a:pt x="2212107" y="638360"/>
                </a:lnTo>
                <a:lnTo>
                  <a:pt x="2170657" y="667358"/>
                </a:lnTo>
                <a:lnTo>
                  <a:pt x="2128579" y="695674"/>
                </a:lnTo>
                <a:lnTo>
                  <a:pt x="2086220" y="723078"/>
                </a:lnTo>
                <a:lnTo>
                  <a:pt x="2043257" y="749777"/>
                </a:lnTo>
                <a:lnTo>
                  <a:pt x="1999814" y="775687"/>
                </a:lnTo>
                <a:lnTo>
                  <a:pt x="1955902" y="800797"/>
                </a:lnTo>
                <a:lnTo>
                  <a:pt x="1911534" y="825094"/>
                </a:lnTo>
                <a:lnTo>
                  <a:pt x="1866721" y="848568"/>
                </a:lnTo>
                <a:lnTo>
                  <a:pt x="1821475" y="871207"/>
                </a:lnTo>
                <a:lnTo>
                  <a:pt x="1775808" y="893001"/>
                </a:lnTo>
                <a:lnTo>
                  <a:pt x="1729739" y="913933"/>
                </a:lnTo>
                <a:lnTo>
                  <a:pt x="1683292" y="933999"/>
                </a:lnTo>
                <a:lnTo>
                  <a:pt x="1636484" y="953197"/>
                </a:lnTo>
                <a:lnTo>
                  <a:pt x="1589332" y="971525"/>
                </a:lnTo>
                <a:lnTo>
                  <a:pt x="1541852" y="988981"/>
                </a:lnTo>
                <a:lnTo>
                  <a:pt x="1494061" y="1005563"/>
                </a:lnTo>
                <a:lnTo>
                  <a:pt x="1445974" y="1021270"/>
                </a:lnTo>
                <a:lnTo>
                  <a:pt x="1397609" y="1036100"/>
                </a:lnTo>
                <a:lnTo>
                  <a:pt x="1348981" y="1050050"/>
                </a:lnTo>
                <a:lnTo>
                  <a:pt x="1300107" y="1063120"/>
                </a:lnTo>
                <a:lnTo>
                  <a:pt x="1251004" y="1075307"/>
                </a:lnTo>
                <a:lnTo>
                  <a:pt x="1201688" y="1086610"/>
                </a:lnTo>
                <a:lnTo>
                  <a:pt x="1152175" y="1097027"/>
                </a:lnTo>
                <a:lnTo>
                  <a:pt x="1102481" y="1106556"/>
                </a:lnTo>
                <a:lnTo>
                  <a:pt x="1052624" y="1115195"/>
                </a:lnTo>
                <a:lnTo>
                  <a:pt x="1002619" y="1122942"/>
                </a:lnTo>
                <a:lnTo>
                  <a:pt x="952483" y="1129796"/>
                </a:lnTo>
                <a:lnTo>
                  <a:pt x="902233" y="1135754"/>
                </a:lnTo>
                <a:lnTo>
                  <a:pt x="851884" y="1140816"/>
                </a:lnTo>
                <a:lnTo>
                  <a:pt x="801453" y="1144979"/>
                </a:lnTo>
                <a:lnTo>
                  <a:pt x="750956" y="1148241"/>
                </a:lnTo>
                <a:lnTo>
                  <a:pt x="700411" y="1150601"/>
                </a:lnTo>
                <a:lnTo>
                  <a:pt x="649833" y="1152056"/>
                </a:lnTo>
                <a:lnTo>
                  <a:pt x="599238" y="1152606"/>
                </a:lnTo>
                <a:lnTo>
                  <a:pt x="548644" y="1152248"/>
                </a:lnTo>
                <a:lnTo>
                  <a:pt x="498066" y="1150980"/>
                </a:lnTo>
                <a:lnTo>
                  <a:pt x="447522" y="1148801"/>
                </a:lnTo>
                <a:lnTo>
                  <a:pt x="397026" y="1145708"/>
                </a:lnTo>
                <a:lnTo>
                  <a:pt x="346596" y="1141701"/>
                </a:lnTo>
                <a:lnTo>
                  <a:pt x="296249" y="1136777"/>
                </a:lnTo>
                <a:lnTo>
                  <a:pt x="246000" y="1130934"/>
                </a:lnTo>
                <a:lnTo>
                  <a:pt x="195866" y="1124171"/>
                </a:lnTo>
                <a:lnTo>
                  <a:pt x="145863" y="1116485"/>
                </a:lnTo>
                <a:lnTo>
                  <a:pt x="96008" y="1107876"/>
                </a:lnTo>
                <a:lnTo>
                  <a:pt x="46317" y="1098340"/>
                </a:lnTo>
                <a:lnTo>
                  <a:pt x="0" y="1088552"/>
                </a:lnTo>
                <a:lnTo>
                  <a:pt x="0" y="1083933"/>
                </a:lnTo>
                <a:lnTo>
                  <a:pt x="27423" y="1050050"/>
                </a:lnTo>
                <a:lnTo>
                  <a:pt x="58421" y="1012792"/>
                </a:lnTo>
                <a:lnTo>
                  <a:pt x="89998" y="975861"/>
                </a:lnTo>
                <a:lnTo>
                  <a:pt x="122078" y="939345"/>
                </a:lnTo>
                <a:lnTo>
                  <a:pt x="154653" y="903247"/>
                </a:lnTo>
                <a:lnTo>
                  <a:pt x="187716" y="867571"/>
                </a:lnTo>
                <a:lnTo>
                  <a:pt x="221260" y="832322"/>
                </a:lnTo>
                <a:lnTo>
                  <a:pt x="255276" y="797503"/>
                </a:lnTo>
                <a:lnTo>
                  <a:pt x="289758" y="763120"/>
                </a:lnTo>
                <a:lnTo>
                  <a:pt x="324697" y="729175"/>
                </a:lnTo>
                <a:lnTo>
                  <a:pt x="360165" y="695602"/>
                </a:lnTo>
                <a:lnTo>
                  <a:pt x="395918" y="662620"/>
                </a:lnTo>
                <a:lnTo>
                  <a:pt x="432185" y="630019"/>
                </a:lnTo>
                <a:lnTo>
                  <a:pt x="468879" y="597872"/>
                </a:lnTo>
                <a:lnTo>
                  <a:pt x="505992" y="566186"/>
                </a:lnTo>
                <a:lnTo>
                  <a:pt x="543518" y="534965"/>
                </a:lnTo>
                <a:lnTo>
                  <a:pt x="581449" y="504211"/>
                </a:lnTo>
                <a:lnTo>
                  <a:pt x="619777" y="473931"/>
                </a:lnTo>
                <a:lnTo>
                  <a:pt x="658495" y="444127"/>
                </a:lnTo>
                <a:lnTo>
                  <a:pt x="697594" y="414804"/>
                </a:lnTo>
                <a:lnTo>
                  <a:pt x="737068" y="385967"/>
                </a:lnTo>
                <a:lnTo>
                  <a:pt x="776908" y="357618"/>
                </a:lnTo>
                <a:lnTo>
                  <a:pt x="817108" y="329764"/>
                </a:lnTo>
                <a:lnTo>
                  <a:pt x="857660" y="302407"/>
                </a:lnTo>
                <a:lnTo>
                  <a:pt x="898556" y="275552"/>
                </a:lnTo>
                <a:lnTo>
                  <a:pt x="939788" y="249204"/>
                </a:lnTo>
                <a:lnTo>
                  <a:pt x="981350" y="223365"/>
                </a:lnTo>
                <a:lnTo>
                  <a:pt x="1023233" y="198041"/>
                </a:lnTo>
                <a:lnTo>
                  <a:pt x="1065429" y="173236"/>
                </a:lnTo>
                <a:lnTo>
                  <a:pt x="1107933" y="148954"/>
                </a:lnTo>
                <a:lnTo>
                  <a:pt x="1150735" y="125199"/>
                </a:lnTo>
                <a:lnTo>
                  <a:pt x="1193828" y="101976"/>
                </a:lnTo>
                <a:lnTo>
                  <a:pt x="1237204" y="79287"/>
                </a:lnTo>
                <a:lnTo>
                  <a:pt x="1280857" y="57139"/>
                </a:lnTo>
                <a:lnTo>
                  <a:pt x="1324779" y="35534"/>
                </a:lnTo>
                <a:lnTo>
                  <a:pt x="1368961" y="14478"/>
                </a:lnTo>
                <a:lnTo>
                  <a:pt x="1400337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061" y="50324"/>
            <a:ext cx="1392555" cy="4665980"/>
          </a:xfrm>
          <a:custGeom>
            <a:avLst/>
            <a:gdLst/>
            <a:ahLst/>
            <a:cxnLst/>
            <a:rect l="l" t="t" r="r" b="b"/>
            <a:pathLst>
              <a:path w="1392555" h="4665980">
                <a:moveTo>
                  <a:pt x="269009" y="0"/>
                </a:moveTo>
                <a:lnTo>
                  <a:pt x="302927" y="35310"/>
                </a:lnTo>
                <a:lnTo>
                  <a:pt x="336507" y="70937"/>
                </a:lnTo>
                <a:lnTo>
                  <a:pt x="369749" y="106877"/>
                </a:lnTo>
                <a:lnTo>
                  <a:pt x="402652" y="143125"/>
                </a:lnTo>
                <a:lnTo>
                  <a:pt x="435215" y="179678"/>
                </a:lnTo>
                <a:lnTo>
                  <a:pt x="467436" y="216532"/>
                </a:lnTo>
                <a:lnTo>
                  <a:pt x="499316" y="253685"/>
                </a:lnTo>
                <a:lnTo>
                  <a:pt x="530853" y="291131"/>
                </a:lnTo>
                <a:lnTo>
                  <a:pt x="562046" y="328868"/>
                </a:lnTo>
                <a:lnTo>
                  <a:pt x="592895" y="366892"/>
                </a:lnTo>
                <a:lnTo>
                  <a:pt x="623399" y="405200"/>
                </a:lnTo>
                <a:lnTo>
                  <a:pt x="653557" y="443786"/>
                </a:lnTo>
                <a:lnTo>
                  <a:pt x="683368" y="482649"/>
                </a:lnTo>
                <a:lnTo>
                  <a:pt x="712831" y="521784"/>
                </a:lnTo>
                <a:lnTo>
                  <a:pt x="741946" y="561188"/>
                </a:lnTo>
                <a:lnTo>
                  <a:pt x="770711" y="600857"/>
                </a:lnTo>
                <a:lnTo>
                  <a:pt x="799126" y="640787"/>
                </a:lnTo>
                <a:lnTo>
                  <a:pt x="827190" y="680975"/>
                </a:lnTo>
                <a:lnTo>
                  <a:pt x="854902" y="721417"/>
                </a:lnTo>
                <a:lnTo>
                  <a:pt x="882261" y="762110"/>
                </a:lnTo>
                <a:lnTo>
                  <a:pt x="909267" y="803049"/>
                </a:lnTo>
                <a:lnTo>
                  <a:pt x="935918" y="844232"/>
                </a:lnTo>
                <a:lnTo>
                  <a:pt x="962214" y="885654"/>
                </a:lnTo>
                <a:lnTo>
                  <a:pt x="988154" y="927312"/>
                </a:lnTo>
                <a:lnTo>
                  <a:pt x="1013737" y="969202"/>
                </a:lnTo>
                <a:lnTo>
                  <a:pt x="1038962" y="1011321"/>
                </a:lnTo>
                <a:lnTo>
                  <a:pt x="1063828" y="1053666"/>
                </a:lnTo>
                <a:lnTo>
                  <a:pt x="1088335" y="1096231"/>
                </a:lnTo>
                <a:lnTo>
                  <a:pt x="1112482" y="1139014"/>
                </a:lnTo>
                <a:lnTo>
                  <a:pt x="1136267" y="1182011"/>
                </a:lnTo>
                <a:lnTo>
                  <a:pt x="1159691" y="1225219"/>
                </a:lnTo>
                <a:lnTo>
                  <a:pt x="1182751" y="1268634"/>
                </a:lnTo>
                <a:lnTo>
                  <a:pt x="1205448" y="1312251"/>
                </a:lnTo>
                <a:lnTo>
                  <a:pt x="1227781" y="1356069"/>
                </a:lnTo>
                <a:lnTo>
                  <a:pt x="1249748" y="1400082"/>
                </a:lnTo>
                <a:lnTo>
                  <a:pt x="1271349" y="1444287"/>
                </a:lnTo>
                <a:lnTo>
                  <a:pt x="1292583" y="1488681"/>
                </a:lnTo>
                <a:lnTo>
                  <a:pt x="1313449" y="1533260"/>
                </a:lnTo>
                <a:lnTo>
                  <a:pt x="1333946" y="1578020"/>
                </a:lnTo>
                <a:lnTo>
                  <a:pt x="1354074" y="1622958"/>
                </a:lnTo>
                <a:lnTo>
                  <a:pt x="1373832" y="1668071"/>
                </a:lnTo>
                <a:lnTo>
                  <a:pt x="1391938" y="1710365"/>
                </a:lnTo>
                <a:lnTo>
                  <a:pt x="1391938" y="4665771"/>
                </a:lnTo>
                <a:lnTo>
                  <a:pt x="1332142" y="4609801"/>
                </a:lnTo>
                <a:lnTo>
                  <a:pt x="1296125" y="4574977"/>
                </a:lnTo>
                <a:lnTo>
                  <a:pt x="1260517" y="4539736"/>
                </a:lnTo>
                <a:lnTo>
                  <a:pt x="1225320" y="4504082"/>
                </a:lnTo>
                <a:lnTo>
                  <a:pt x="1190538" y="4468021"/>
                </a:lnTo>
                <a:lnTo>
                  <a:pt x="1156176" y="4431560"/>
                </a:lnTo>
                <a:lnTo>
                  <a:pt x="1122237" y="4394702"/>
                </a:lnTo>
                <a:lnTo>
                  <a:pt x="1088725" y="4357454"/>
                </a:lnTo>
                <a:lnTo>
                  <a:pt x="1055644" y="4319822"/>
                </a:lnTo>
                <a:lnTo>
                  <a:pt x="1022999" y="4281810"/>
                </a:lnTo>
                <a:lnTo>
                  <a:pt x="990793" y="4243425"/>
                </a:lnTo>
                <a:lnTo>
                  <a:pt x="959029" y="4204671"/>
                </a:lnTo>
                <a:lnTo>
                  <a:pt x="927713" y="4165555"/>
                </a:lnTo>
                <a:lnTo>
                  <a:pt x="896848" y="4126081"/>
                </a:lnTo>
                <a:lnTo>
                  <a:pt x="866437" y="4086255"/>
                </a:lnTo>
                <a:lnTo>
                  <a:pt x="836486" y="4046083"/>
                </a:lnTo>
                <a:lnTo>
                  <a:pt x="806997" y="4005570"/>
                </a:lnTo>
                <a:lnTo>
                  <a:pt x="777975" y="3964722"/>
                </a:lnTo>
                <a:lnTo>
                  <a:pt x="749423" y="3923543"/>
                </a:lnTo>
                <a:lnTo>
                  <a:pt x="721346" y="3882041"/>
                </a:lnTo>
                <a:lnTo>
                  <a:pt x="693748" y="3840219"/>
                </a:lnTo>
                <a:lnTo>
                  <a:pt x="666632" y="3798084"/>
                </a:lnTo>
                <a:lnTo>
                  <a:pt x="640002" y="3755641"/>
                </a:lnTo>
                <a:lnTo>
                  <a:pt x="613863" y="3712895"/>
                </a:lnTo>
                <a:lnTo>
                  <a:pt x="588218" y="3669853"/>
                </a:lnTo>
                <a:lnTo>
                  <a:pt x="563071" y="3626519"/>
                </a:lnTo>
                <a:lnTo>
                  <a:pt x="538427" y="3582899"/>
                </a:lnTo>
                <a:lnTo>
                  <a:pt x="514289" y="3538998"/>
                </a:lnTo>
                <a:lnTo>
                  <a:pt x="490661" y="3494823"/>
                </a:lnTo>
                <a:lnTo>
                  <a:pt x="467546" y="3450377"/>
                </a:lnTo>
                <a:lnTo>
                  <a:pt x="444950" y="3405668"/>
                </a:lnTo>
                <a:lnTo>
                  <a:pt x="422876" y="3360700"/>
                </a:lnTo>
                <a:lnTo>
                  <a:pt x="401328" y="3315479"/>
                </a:lnTo>
                <a:lnTo>
                  <a:pt x="380309" y="3270011"/>
                </a:lnTo>
                <a:lnTo>
                  <a:pt x="359824" y="3224300"/>
                </a:lnTo>
                <a:lnTo>
                  <a:pt x="339877" y="3178352"/>
                </a:lnTo>
                <a:lnTo>
                  <a:pt x="320471" y="3132174"/>
                </a:lnTo>
                <a:lnTo>
                  <a:pt x="301611" y="3085769"/>
                </a:lnTo>
                <a:lnTo>
                  <a:pt x="283301" y="3039145"/>
                </a:lnTo>
                <a:lnTo>
                  <a:pt x="265544" y="2992305"/>
                </a:lnTo>
                <a:lnTo>
                  <a:pt x="248345" y="2945257"/>
                </a:lnTo>
                <a:lnTo>
                  <a:pt x="231706" y="2898005"/>
                </a:lnTo>
                <a:lnTo>
                  <a:pt x="215634" y="2850554"/>
                </a:lnTo>
                <a:lnTo>
                  <a:pt x="200130" y="2802911"/>
                </a:lnTo>
                <a:lnTo>
                  <a:pt x="185200" y="2755080"/>
                </a:lnTo>
                <a:lnTo>
                  <a:pt x="170846" y="2707073"/>
                </a:lnTo>
                <a:lnTo>
                  <a:pt x="157073" y="2658901"/>
                </a:lnTo>
                <a:lnTo>
                  <a:pt x="143880" y="2610571"/>
                </a:lnTo>
                <a:lnTo>
                  <a:pt x="131266" y="2562089"/>
                </a:lnTo>
                <a:lnTo>
                  <a:pt x="119232" y="2513463"/>
                </a:lnTo>
                <a:lnTo>
                  <a:pt x="107777" y="2464700"/>
                </a:lnTo>
                <a:lnTo>
                  <a:pt x="96901" y="2415805"/>
                </a:lnTo>
                <a:lnTo>
                  <a:pt x="86604" y="2366785"/>
                </a:lnTo>
                <a:lnTo>
                  <a:pt x="76885" y="2317649"/>
                </a:lnTo>
                <a:lnTo>
                  <a:pt x="67745" y="2268401"/>
                </a:lnTo>
                <a:lnTo>
                  <a:pt x="59183" y="2219049"/>
                </a:lnTo>
                <a:lnTo>
                  <a:pt x="51199" y="2169600"/>
                </a:lnTo>
                <a:lnTo>
                  <a:pt x="43793" y="2120061"/>
                </a:lnTo>
                <a:lnTo>
                  <a:pt x="36964" y="2070437"/>
                </a:lnTo>
                <a:lnTo>
                  <a:pt x="30713" y="2020737"/>
                </a:lnTo>
                <a:lnTo>
                  <a:pt x="25039" y="1970966"/>
                </a:lnTo>
                <a:lnTo>
                  <a:pt x="19942" y="1921132"/>
                </a:lnTo>
                <a:lnTo>
                  <a:pt x="15422" y="1871241"/>
                </a:lnTo>
                <a:lnTo>
                  <a:pt x="11478" y="1821299"/>
                </a:lnTo>
                <a:lnTo>
                  <a:pt x="8111" y="1771315"/>
                </a:lnTo>
                <a:lnTo>
                  <a:pt x="5320" y="1721294"/>
                </a:lnTo>
                <a:lnTo>
                  <a:pt x="3105" y="1671243"/>
                </a:lnTo>
                <a:lnTo>
                  <a:pt x="1465" y="1621169"/>
                </a:lnTo>
                <a:lnTo>
                  <a:pt x="402" y="1571079"/>
                </a:lnTo>
                <a:lnTo>
                  <a:pt x="0" y="1470877"/>
                </a:lnTo>
                <a:lnTo>
                  <a:pt x="661" y="1420778"/>
                </a:lnTo>
                <a:lnTo>
                  <a:pt x="1897" y="1370691"/>
                </a:lnTo>
                <a:lnTo>
                  <a:pt x="3708" y="1320620"/>
                </a:lnTo>
                <a:lnTo>
                  <a:pt x="6093" y="1270574"/>
                </a:lnTo>
                <a:lnTo>
                  <a:pt x="9052" y="1220559"/>
                </a:lnTo>
                <a:lnTo>
                  <a:pt x="12585" y="1170582"/>
                </a:lnTo>
                <a:lnTo>
                  <a:pt x="16692" y="1120649"/>
                </a:lnTo>
                <a:lnTo>
                  <a:pt x="21372" y="1070767"/>
                </a:lnTo>
                <a:lnTo>
                  <a:pt x="26625" y="1020943"/>
                </a:lnTo>
                <a:lnTo>
                  <a:pt x="32452" y="971184"/>
                </a:lnTo>
                <a:lnTo>
                  <a:pt x="38851" y="921497"/>
                </a:lnTo>
                <a:lnTo>
                  <a:pt x="45823" y="871888"/>
                </a:lnTo>
                <a:lnTo>
                  <a:pt x="53367" y="822364"/>
                </a:lnTo>
                <a:lnTo>
                  <a:pt x="61484" y="772931"/>
                </a:lnTo>
                <a:lnTo>
                  <a:pt x="70173" y="723597"/>
                </a:lnTo>
                <a:lnTo>
                  <a:pt x="79433" y="674368"/>
                </a:lnTo>
                <a:lnTo>
                  <a:pt x="89266" y="625252"/>
                </a:lnTo>
                <a:lnTo>
                  <a:pt x="99669" y="576254"/>
                </a:lnTo>
                <a:lnTo>
                  <a:pt x="110644" y="527381"/>
                </a:lnTo>
                <a:lnTo>
                  <a:pt x="122190" y="478641"/>
                </a:lnTo>
                <a:lnTo>
                  <a:pt x="134307" y="430040"/>
                </a:lnTo>
                <a:lnTo>
                  <a:pt x="146994" y="381585"/>
                </a:lnTo>
                <a:lnTo>
                  <a:pt x="160251" y="333282"/>
                </a:lnTo>
                <a:lnTo>
                  <a:pt x="174079" y="285138"/>
                </a:lnTo>
                <a:lnTo>
                  <a:pt x="188477" y="237161"/>
                </a:lnTo>
                <a:lnTo>
                  <a:pt x="203445" y="189356"/>
                </a:lnTo>
                <a:lnTo>
                  <a:pt x="218982" y="141731"/>
                </a:lnTo>
                <a:lnTo>
                  <a:pt x="235088" y="94292"/>
                </a:lnTo>
                <a:lnTo>
                  <a:pt x="251764" y="47046"/>
                </a:lnTo>
                <a:lnTo>
                  <a:pt x="269009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3093" y="76260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5">
                <a:moveTo>
                  <a:pt x="2568054" y="0"/>
                </a:moveTo>
                <a:lnTo>
                  <a:pt x="2581075" y="48168"/>
                </a:lnTo>
                <a:lnTo>
                  <a:pt x="2593649" y="96451"/>
                </a:lnTo>
                <a:lnTo>
                  <a:pt x="2605777" y="144845"/>
                </a:lnTo>
                <a:lnTo>
                  <a:pt x="2617459" y="193346"/>
                </a:lnTo>
                <a:lnTo>
                  <a:pt x="2628696" y="241950"/>
                </a:lnTo>
                <a:lnTo>
                  <a:pt x="2639486" y="290653"/>
                </a:lnTo>
                <a:lnTo>
                  <a:pt x="2649831" y="339451"/>
                </a:lnTo>
                <a:lnTo>
                  <a:pt x="2659732" y="388339"/>
                </a:lnTo>
                <a:lnTo>
                  <a:pt x="2669187" y="437315"/>
                </a:lnTo>
                <a:lnTo>
                  <a:pt x="2678197" y="486374"/>
                </a:lnTo>
                <a:lnTo>
                  <a:pt x="2686763" y="535512"/>
                </a:lnTo>
                <a:lnTo>
                  <a:pt x="2694885" y="584725"/>
                </a:lnTo>
                <a:lnTo>
                  <a:pt x="2702563" y="634010"/>
                </a:lnTo>
                <a:lnTo>
                  <a:pt x="2709797" y="683362"/>
                </a:lnTo>
                <a:lnTo>
                  <a:pt x="2716587" y="732777"/>
                </a:lnTo>
                <a:lnTo>
                  <a:pt x="2722935" y="782252"/>
                </a:lnTo>
                <a:lnTo>
                  <a:pt x="2728839" y="831782"/>
                </a:lnTo>
                <a:lnTo>
                  <a:pt x="2734300" y="881363"/>
                </a:lnTo>
                <a:lnTo>
                  <a:pt x="2739319" y="930992"/>
                </a:lnTo>
                <a:lnTo>
                  <a:pt x="2743895" y="980665"/>
                </a:lnTo>
                <a:lnTo>
                  <a:pt x="2748029" y="1030377"/>
                </a:lnTo>
                <a:lnTo>
                  <a:pt x="2751721" y="1080125"/>
                </a:lnTo>
                <a:lnTo>
                  <a:pt x="2754972" y="1129905"/>
                </a:lnTo>
                <a:lnTo>
                  <a:pt x="2757781" y="1179712"/>
                </a:lnTo>
                <a:lnTo>
                  <a:pt x="2760149" y="1229543"/>
                </a:lnTo>
                <a:lnTo>
                  <a:pt x="2762076" y="1279394"/>
                </a:lnTo>
                <a:lnTo>
                  <a:pt x="2763562" y="1329262"/>
                </a:lnTo>
                <a:lnTo>
                  <a:pt x="2764607" y="1379141"/>
                </a:lnTo>
                <a:lnTo>
                  <a:pt x="2765213" y="1429028"/>
                </a:lnTo>
                <a:lnTo>
                  <a:pt x="2765378" y="1478919"/>
                </a:lnTo>
                <a:lnTo>
                  <a:pt x="2765103" y="1528810"/>
                </a:lnTo>
                <a:lnTo>
                  <a:pt x="2764389" y="1578697"/>
                </a:lnTo>
                <a:lnTo>
                  <a:pt x="2763235" y="1628577"/>
                </a:lnTo>
                <a:lnTo>
                  <a:pt x="2761643" y="1678445"/>
                </a:lnTo>
                <a:lnTo>
                  <a:pt x="2759611" y="1728297"/>
                </a:lnTo>
                <a:lnTo>
                  <a:pt x="2757141" y="1778129"/>
                </a:lnTo>
                <a:lnTo>
                  <a:pt x="2754232" y="1827938"/>
                </a:lnTo>
                <a:lnTo>
                  <a:pt x="2750885" y="1877719"/>
                </a:lnTo>
                <a:lnTo>
                  <a:pt x="2747100" y="1927469"/>
                </a:lnTo>
                <a:lnTo>
                  <a:pt x="2742877" y="1977183"/>
                </a:lnTo>
                <a:lnTo>
                  <a:pt x="2738217" y="2026858"/>
                </a:lnTo>
                <a:lnTo>
                  <a:pt x="2733119" y="2076489"/>
                </a:lnTo>
                <a:lnTo>
                  <a:pt x="2727585" y="2126074"/>
                </a:lnTo>
                <a:lnTo>
                  <a:pt x="2721613" y="2175606"/>
                </a:lnTo>
                <a:lnTo>
                  <a:pt x="2715205" y="2225084"/>
                </a:lnTo>
                <a:lnTo>
                  <a:pt x="2708361" y="2274502"/>
                </a:lnTo>
                <a:lnTo>
                  <a:pt x="2701081" y="2323858"/>
                </a:lnTo>
                <a:lnTo>
                  <a:pt x="2693364" y="2373146"/>
                </a:lnTo>
                <a:lnTo>
                  <a:pt x="2685212" y="2422363"/>
                </a:lnTo>
                <a:lnTo>
                  <a:pt x="2676625" y="2471505"/>
                </a:lnTo>
                <a:lnTo>
                  <a:pt x="2667602" y="2520568"/>
                </a:lnTo>
                <a:lnTo>
                  <a:pt x="2658144" y="2569549"/>
                </a:lnTo>
                <a:lnTo>
                  <a:pt x="2648252" y="2618442"/>
                </a:lnTo>
                <a:lnTo>
                  <a:pt x="2637925" y="2667245"/>
                </a:lnTo>
                <a:lnTo>
                  <a:pt x="2627163" y="2715953"/>
                </a:lnTo>
                <a:lnTo>
                  <a:pt x="2615968" y="2764562"/>
                </a:lnTo>
                <a:lnTo>
                  <a:pt x="2604339" y="2813068"/>
                </a:lnTo>
                <a:lnTo>
                  <a:pt x="2592276" y="2861468"/>
                </a:lnTo>
                <a:lnTo>
                  <a:pt x="2579780" y="2909758"/>
                </a:lnTo>
                <a:lnTo>
                  <a:pt x="2566851" y="2957932"/>
                </a:lnTo>
                <a:lnTo>
                  <a:pt x="2553489" y="3005989"/>
                </a:lnTo>
                <a:lnTo>
                  <a:pt x="2539694" y="3053922"/>
                </a:lnTo>
                <a:lnTo>
                  <a:pt x="2525467" y="3101730"/>
                </a:lnTo>
                <a:lnTo>
                  <a:pt x="2510807" y="3149407"/>
                </a:lnTo>
                <a:lnTo>
                  <a:pt x="2495716" y="3196950"/>
                </a:lnTo>
                <a:lnTo>
                  <a:pt x="2480193" y="3244355"/>
                </a:lnTo>
                <a:lnTo>
                  <a:pt x="2464238" y="3291617"/>
                </a:lnTo>
                <a:lnTo>
                  <a:pt x="2447852" y="3338733"/>
                </a:lnTo>
                <a:lnTo>
                  <a:pt x="2431035" y="3385699"/>
                </a:lnTo>
                <a:lnTo>
                  <a:pt x="2413788" y="3432512"/>
                </a:lnTo>
                <a:lnTo>
                  <a:pt x="2396109" y="3479166"/>
                </a:lnTo>
                <a:lnTo>
                  <a:pt x="2378001" y="3525658"/>
                </a:lnTo>
                <a:lnTo>
                  <a:pt x="2359462" y="3571984"/>
                </a:lnTo>
                <a:lnTo>
                  <a:pt x="2340496" y="3618137"/>
                </a:lnTo>
                <a:lnTo>
                  <a:pt x="2321105" y="3664111"/>
                </a:lnTo>
                <a:lnTo>
                  <a:pt x="2301293" y="3709900"/>
                </a:lnTo>
                <a:lnTo>
                  <a:pt x="2281062" y="3755504"/>
                </a:lnTo>
                <a:lnTo>
                  <a:pt x="2260414" y="3800918"/>
                </a:lnTo>
                <a:lnTo>
                  <a:pt x="2239353" y="3846140"/>
                </a:lnTo>
                <a:lnTo>
                  <a:pt x="2217880" y="3891166"/>
                </a:lnTo>
                <a:lnTo>
                  <a:pt x="2195998" y="3935994"/>
                </a:lnTo>
                <a:lnTo>
                  <a:pt x="2173711" y="3980621"/>
                </a:lnTo>
                <a:lnTo>
                  <a:pt x="2151019" y="4025043"/>
                </a:lnTo>
                <a:lnTo>
                  <a:pt x="2127927" y="4069258"/>
                </a:lnTo>
                <a:lnTo>
                  <a:pt x="2104436" y="4113263"/>
                </a:lnTo>
                <a:lnTo>
                  <a:pt x="2080550" y="4157054"/>
                </a:lnTo>
                <a:lnTo>
                  <a:pt x="2056270" y="4200630"/>
                </a:lnTo>
                <a:lnTo>
                  <a:pt x="2031599" y="4243985"/>
                </a:lnTo>
                <a:lnTo>
                  <a:pt x="2006541" y="4287119"/>
                </a:lnTo>
                <a:lnTo>
                  <a:pt x="1981097" y="4330027"/>
                </a:lnTo>
                <a:lnTo>
                  <a:pt x="1955270" y="4372707"/>
                </a:lnTo>
                <a:lnTo>
                  <a:pt x="1929063" y="4415155"/>
                </a:lnTo>
                <a:lnTo>
                  <a:pt x="1902479" y="4457369"/>
                </a:lnTo>
                <a:lnTo>
                  <a:pt x="1875519" y="4499346"/>
                </a:lnTo>
                <a:lnTo>
                  <a:pt x="1848187" y="4541083"/>
                </a:lnTo>
                <a:lnTo>
                  <a:pt x="1820484" y="4582576"/>
                </a:lnTo>
                <a:lnTo>
                  <a:pt x="1792415" y="4623823"/>
                </a:lnTo>
                <a:lnTo>
                  <a:pt x="1763980" y="4664821"/>
                </a:lnTo>
                <a:lnTo>
                  <a:pt x="1735184" y="4705566"/>
                </a:lnTo>
                <a:lnTo>
                  <a:pt x="1706028" y="4746056"/>
                </a:lnTo>
                <a:lnTo>
                  <a:pt x="1676515" y="4786288"/>
                </a:lnTo>
                <a:lnTo>
                  <a:pt x="1646647" y="4826258"/>
                </a:lnTo>
                <a:lnTo>
                  <a:pt x="1616428" y="4865965"/>
                </a:lnTo>
                <a:lnTo>
                  <a:pt x="1585859" y="4905404"/>
                </a:lnTo>
                <a:lnTo>
                  <a:pt x="1554944" y="4944572"/>
                </a:lnTo>
                <a:lnTo>
                  <a:pt x="1523685" y="4983467"/>
                </a:lnTo>
                <a:lnTo>
                  <a:pt x="1492084" y="5022086"/>
                </a:lnTo>
                <a:lnTo>
                  <a:pt x="1460145" y="5060426"/>
                </a:lnTo>
                <a:lnTo>
                  <a:pt x="1427869" y="5098484"/>
                </a:lnTo>
                <a:lnTo>
                  <a:pt x="1395259" y="5136256"/>
                </a:lnTo>
                <a:lnTo>
                  <a:pt x="1362319" y="5173740"/>
                </a:lnTo>
                <a:lnTo>
                  <a:pt x="1329050" y="5210932"/>
                </a:lnTo>
                <a:lnTo>
                  <a:pt x="1295454" y="5247830"/>
                </a:lnTo>
                <a:lnTo>
                  <a:pt x="1261536" y="5284431"/>
                </a:lnTo>
                <a:lnTo>
                  <a:pt x="1227297" y="5320732"/>
                </a:lnTo>
                <a:lnTo>
                  <a:pt x="1192739" y="5356730"/>
                </a:lnTo>
                <a:lnTo>
                  <a:pt x="1157866" y="5392421"/>
                </a:lnTo>
                <a:lnTo>
                  <a:pt x="1122680" y="5427803"/>
                </a:lnTo>
                <a:lnTo>
                  <a:pt x="1087184" y="5462873"/>
                </a:lnTo>
                <a:lnTo>
                  <a:pt x="1051380" y="5497627"/>
                </a:lnTo>
                <a:lnTo>
                  <a:pt x="1015270" y="5532063"/>
                </a:lnTo>
                <a:lnTo>
                  <a:pt x="978858" y="5566178"/>
                </a:lnTo>
                <a:lnTo>
                  <a:pt x="942146" y="5599969"/>
                </a:lnTo>
                <a:lnTo>
                  <a:pt x="905136" y="5633432"/>
                </a:lnTo>
                <a:lnTo>
                  <a:pt x="867831" y="5666565"/>
                </a:lnTo>
                <a:lnTo>
                  <a:pt x="830235" y="5699365"/>
                </a:lnTo>
                <a:lnTo>
                  <a:pt x="792348" y="5731828"/>
                </a:lnTo>
                <a:lnTo>
                  <a:pt x="754174" y="5763953"/>
                </a:lnTo>
                <a:lnTo>
                  <a:pt x="715716" y="5795735"/>
                </a:lnTo>
                <a:lnTo>
                  <a:pt x="676976" y="5827172"/>
                </a:lnTo>
                <a:lnTo>
                  <a:pt x="637956" y="5858260"/>
                </a:lnTo>
                <a:lnTo>
                  <a:pt x="598660" y="5888998"/>
                </a:lnTo>
                <a:lnTo>
                  <a:pt x="559089" y="5919381"/>
                </a:lnTo>
                <a:lnTo>
                  <a:pt x="519247" y="5949407"/>
                </a:lnTo>
                <a:lnTo>
                  <a:pt x="479136" y="5979072"/>
                </a:lnTo>
                <a:lnTo>
                  <a:pt x="438758" y="6008375"/>
                </a:lnTo>
                <a:lnTo>
                  <a:pt x="398117" y="6037311"/>
                </a:lnTo>
                <a:lnTo>
                  <a:pt x="357214" y="6065878"/>
                </a:lnTo>
                <a:lnTo>
                  <a:pt x="316053" y="6094072"/>
                </a:lnTo>
                <a:lnTo>
                  <a:pt x="274635" y="6121892"/>
                </a:lnTo>
                <a:lnTo>
                  <a:pt x="232964" y="6149333"/>
                </a:lnTo>
                <a:lnTo>
                  <a:pt x="191042" y="6176393"/>
                </a:lnTo>
                <a:lnTo>
                  <a:pt x="148872" y="6203069"/>
                </a:lnTo>
                <a:lnTo>
                  <a:pt x="106456" y="6229357"/>
                </a:lnTo>
                <a:lnTo>
                  <a:pt x="63797" y="6255256"/>
                </a:lnTo>
                <a:lnTo>
                  <a:pt x="20898" y="6280761"/>
                </a:lnTo>
                <a:lnTo>
                  <a:pt x="17343" y="6232001"/>
                </a:lnTo>
                <a:lnTo>
                  <a:pt x="14121" y="6183211"/>
                </a:lnTo>
                <a:lnTo>
                  <a:pt x="11231" y="6134392"/>
                </a:lnTo>
                <a:lnTo>
                  <a:pt x="8673" y="6085548"/>
                </a:lnTo>
                <a:lnTo>
                  <a:pt x="6446" y="6036679"/>
                </a:lnTo>
                <a:lnTo>
                  <a:pt x="4550" y="5987788"/>
                </a:lnTo>
                <a:lnTo>
                  <a:pt x="2983" y="5938877"/>
                </a:lnTo>
                <a:lnTo>
                  <a:pt x="1745" y="5889948"/>
                </a:lnTo>
                <a:lnTo>
                  <a:pt x="836" y="5841003"/>
                </a:lnTo>
                <a:lnTo>
                  <a:pt x="254" y="5792045"/>
                </a:lnTo>
                <a:lnTo>
                  <a:pt x="0" y="5743075"/>
                </a:lnTo>
                <a:lnTo>
                  <a:pt x="71" y="5694095"/>
                </a:lnTo>
                <a:lnTo>
                  <a:pt x="468" y="5645109"/>
                </a:lnTo>
                <a:lnTo>
                  <a:pt x="1190" y="5596116"/>
                </a:lnTo>
                <a:lnTo>
                  <a:pt x="2236" y="5547121"/>
                </a:lnTo>
                <a:lnTo>
                  <a:pt x="3606" y="5498125"/>
                </a:lnTo>
                <a:lnTo>
                  <a:pt x="5298" y="5449129"/>
                </a:lnTo>
                <a:lnTo>
                  <a:pt x="7313" y="5400137"/>
                </a:lnTo>
                <a:lnTo>
                  <a:pt x="9649" y="5351150"/>
                </a:lnTo>
                <a:lnTo>
                  <a:pt x="12306" y="5302170"/>
                </a:lnTo>
                <a:lnTo>
                  <a:pt x="15283" y="5253200"/>
                </a:lnTo>
                <a:lnTo>
                  <a:pt x="18580" y="5204241"/>
                </a:lnTo>
                <a:lnTo>
                  <a:pt x="22195" y="5155296"/>
                </a:lnTo>
                <a:lnTo>
                  <a:pt x="26128" y="5106366"/>
                </a:lnTo>
                <a:lnTo>
                  <a:pt x="30379" y="5057454"/>
                </a:lnTo>
                <a:lnTo>
                  <a:pt x="34946" y="5008562"/>
                </a:lnTo>
                <a:lnTo>
                  <a:pt x="39830" y="4959692"/>
                </a:lnTo>
                <a:lnTo>
                  <a:pt x="45029" y="4910847"/>
                </a:lnTo>
                <a:lnTo>
                  <a:pt x="50542" y="4862027"/>
                </a:lnTo>
                <a:lnTo>
                  <a:pt x="56369" y="4813236"/>
                </a:lnTo>
                <a:lnTo>
                  <a:pt x="62510" y="4764475"/>
                </a:lnTo>
                <a:lnTo>
                  <a:pt x="68963" y="4715746"/>
                </a:lnTo>
                <a:lnTo>
                  <a:pt x="75728" y="4667052"/>
                </a:lnTo>
                <a:lnTo>
                  <a:pt x="82804" y="4618395"/>
                </a:lnTo>
                <a:lnTo>
                  <a:pt x="90191" y="4569776"/>
                </a:lnTo>
                <a:lnTo>
                  <a:pt x="97888" y="4521199"/>
                </a:lnTo>
                <a:lnTo>
                  <a:pt x="105893" y="4472664"/>
                </a:lnTo>
                <a:lnTo>
                  <a:pt x="114208" y="4424174"/>
                </a:lnTo>
                <a:lnTo>
                  <a:pt x="122830" y="4375732"/>
                </a:lnTo>
                <a:lnTo>
                  <a:pt x="131759" y="4327339"/>
                </a:lnTo>
                <a:lnTo>
                  <a:pt x="140995" y="4278997"/>
                </a:lnTo>
                <a:lnTo>
                  <a:pt x="150536" y="4230709"/>
                </a:lnTo>
                <a:lnTo>
                  <a:pt x="160382" y="4182476"/>
                </a:lnTo>
                <a:lnTo>
                  <a:pt x="170533" y="4134301"/>
                </a:lnTo>
                <a:lnTo>
                  <a:pt x="180987" y="4086185"/>
                </a:lnTo>
                <a:lnTo>
                  <a:pt x="191745" y="4038132"/>
                </a:lnTo>
                <a:lnTo>
                  <a:pt x="202805" y="3990142"/>
                </a:lnTo>
                <a:lnTo>
                  <a:pt x="214166" y="3942219"/>
                </a:lnTo>
                <a:lnTo>
                  <a:pt x="225828" y="3894363"/>
                </a:lnTo>
                <a:lnTo>
                  <a:pt x="237791" y="3846578"/>
                </a:lnTo>
                <a:lnTo>
                  <a:pt x="250053" y="3798865"/>
                </a:lnTo>
                <a:lnTo>
                  <a:pt x="262614" y="3751227"/>
                </a:lnTo>
                <a:lnTo>
                  <a:pt x="275474" y="3703665"/>
                </a:lnTo>
                <a:lnTo>
                  <a:pt x="288631" y="3656182"/>
                </a:lnTo>
                <a:lnTo>
                  <a:pt x="302084" y="3608779"/>
                </a:lnTo>
                <a:lnTo>
                  <a:pt x="315834" y="3561460"/>
                </a:lnTo>
                <a:lnTo>
                  <a:pt x="329879" y="3514225"/>
                </a:lnTo>
                <a:lnTo>
                  <a:pt x="344219" y="3467077"/>
                </a:lnTo>
                <a:lnTo>
                  <a:pt x="358854" y="3420019"/>
                </a:lnTo>
                <a:lnTo>
                  <a:pt x="373781" y="3373051"/>
                </a:lnTo>
                <a:lnTo>
                  <a:pt x="389002" y="3326177"/>
                </a:lnTo>
                <a:lnTo>
                  <a:pt x="404514" y="3279399"/>
                </a:lnTo>
                <a:lnTo>
                  <a:pt x="420318" y="3232718"/>
                </a:lnTo>
                <a:lnTo>
                  <a:pt x="436412" y="3186136"/>
                </a:lnTo>
                <a:lnTo>
                  <a:pt x="452797" y="3139656"/>
                </a:lnTo>
                <a:lnTo>
                  <a:pt x="469471" y="3093280"/>
                </a:lnTo>
                <a:lnTo>
                  <a:pt x="486433" y="3047010"/>
                </a:lnTo>
                <a:lnTo>
                  <a:pt x="503683" y="3000848"/>
                </a:lnTo>
                <a:lnTo>
                  <a:pt x="521221" y="2954796"/>
                </a:lnTo>
                <a:lnTo>
                  <a:pt x="539045" y="2908857"/>
                </a:lnTo>
                <a:lnTo>
                  <a:pt x="557155" y="2863031"/>
                </a:lnTo>
                <a:lnTo>
                  <a:pt x="575551" y="2817322"/>
                </a:lnTo>
                <a:lnTo>
                  <a:pt x="594231" y="2771732"/>
                </a:lnTo>
                <a:lnTo>
                  <a:pt x="613194" y="2726262"/>
                </a:lnTo>
                <a:lnTo>
                  <a:pt x="632441" y="2680915"/>
                </a:lnTo>
                <a:lnTo>
                  <a:pt x="651971" y="2635692"/>
                </a:lnTo>
                <a:lnTo>
                  <a:pt x="671782" y="2590597"/>
                </a:lnTo>
                <a:lnTo>
                  <a:pt x="691874" y="2545630"/>
                </a:lnTo>
                <a:lnTo>
                  <a:pt x="712246" y="2500795"/>
                </a:lnTo>
                <a:lnTo>
                  <a:pt x="732899" y="2456093"/>
                </a:lnTo>
                <a:lnTo>
                  <a:pt x="753830" y="2411526"/>
                </a:lnTo>
                <a:lnTo>
                  <a:pt x="775040" y="2367096"/>
                </a:lnTo>
                <a:lnTo>
                  <a:pt x="796528" y="2322806"/>
                </a:lnTo>
                <a:lnTo>
                  <a:pt x="818292" y="2278657"/>
                </a:lnTo>
                <a:lnTo>
                  <a:pt x="840333" y="2234653"/>
                </a:lnTo>
                <a:lnTo>
                  <a:pt x="862649" y="2190794"/>
                </a:lnTo>
                <a:lnTo>
                  <a:pt x="885241" y="2147082"/>
                </a:lnTo>
                <a:lnTo>
                  <a:pt x="908106" y="2103521"/>
                </a:lnTo>
                <a:lnTo>
                  <a:pt x="931245" y="2060112"/>
                </a:lnTo>
                <a:lnTo>
                  <a:pt x="954657" y="2016857"/>
                </a:lnTo>
                <a:lnTo>
                  <a:pt x="978342" y="1973758"/>
                </a:lnTo>
                <a:lnTo>
                  <a:pt x="1002298" y="1930818"/>
                </a:lnTo>
                <a:lnTo>
                  <a:pt x="1026524" y="1888038"/>
                </a:lnTo>
                <a:lnTo>
                  <a:pt x="1051021" y="1845421"/>
                </a:lnTo>
                <a:lnTo>
                  <a:pt x="1075787" y="1802968"/>
                </a:lnTo>
                <a:lnTo>
                  <a:pt x="1100822" y="1760682"/>
                </a:lnTo>
                <a:lnTo>
                  <a:pt x="1126126" y="1718565"/>
                </a:lnTo>
                <a:lnTo>
                  <a:pt x="1151696" y="1676619"/>
                </a:lnTo>
                <a:lnTo>
                  <a:pt x="1177533" y="1634846"/>
                </a:lnTo>
                <a:lnTo>
                  <a:pt x="1203637" y="1593248"/>
                </a:lnTo>
                <a:lnTo>
                  <a:pt x="1230006" y="1551827"/>
                </a:lnTo>
                <a:lnTo>
                  <a:pt x="1256639" y="1510586"/>
                </a:lnTo>
                <a:lnTo>
                  <a:pt x="1283536" y="1469526"/>
                </a:lnTo>
                <a:lnTo>
                  <a:pt x="1310697" y="1428650"/>
                </a:lnTo>
                <a:lnTo>
                  <a:pt x="1338120" y="1387959"/>
                </a:lnTo>
                <a:lnTo>
                  <a:pt x="1365806" y="1347456"/>
                </a:lnTo>
                <a:lnTo>
                  <a:pt x="1393752" y="1307143"/>
                </a:lnTo>
                <a:lnTo>
                  <a:pt x="1421959" y="1267021"/>
                </a:lnTo>
                <a:lnTo>
                  <a:pt x="1450426" y="1227094"/>
                </a:lnTo>
                <a:lnTo>
                  <a:pt x="1479153" y="1187363"/>
                </a:lnTo>
                <a:lnTo>
                  <a:pt x="1508137" y="1147830"/>
                </a:lnTo>
                <a:lnTo>
                  <a:pt x="1537380" y="1108498"/>
                </a:lnTo>
                <a:lnTo>
                  <a:pt x="1566880" y="1069368"/>
                </a:lnTo>
                <a:lnTo>
                  <a:pt x="1596636" y="1030442"/>
                </a:lnTo>
                <a:lnTo>
                  <a:pt x="1626648" y="991723"/>
                </a:lnTo>
                <a:lnTo>
                  <a:pt x="1656915" y="953213"/>
                </a:lnTo>
                <a:lnTo>
                  <a:pt x="1687437" y="914914"/>
                </a:lnTo>
                <a:lnTo>
                  <a:pt x="1718212" y="876827"/>
                </a:lnTo>
                <a:lnTo>
                  <a:pt x="1749240" y="838956"/>
                </a:lnTo>
                <a:lnTo>
                  <a:pt x="1780521" y="801302"/>
                </a:lnTo>
                <a:lnTo>
                  <a:pt x="1812053" y="763866"/>
                </a:lnTo>
                <a:lnTo>
                  <a:pt x="1843836" y="726653"/>
                </a:lnTo>
                <a:lnTo>
                  <a:pt x="1875870" y="689662"/>
                </a:lnTo>
                <a:lnTo>
                  <a:pt x="1908153" y="652897"/>
                </a:lnTo>
                <a:lnTo>
                  <a:pt x="1940685" y="616360"/>
                </a:lnTo>
                <a:lnTo>
                  <a:pt x="1973466" y="580052"/>
                </a:lnTo>
                <a:lnTo>
                  <a:pt x="2006494" y="543976"/>
                </a:lnTo>
                <a:lnTo>
                  <a:pt x="2039769" y="508134"/>
                </a:lnTo>
                <a:lnTo>
                  <a:pt x="2073290" y="472528"/>
                </a:lnTo>
                <a:lnTo>
                  <a:pt x="2107056" y="437161"/>
                </a:lnTo>
                <a:lnTo>
                  <a:pt x="2141068" y="402033"/>
                </a:lnTo>
                <a:lnTo>
                  <a:pt x="2175324" y="367148"/>
                </a:lnTo>
                <a:lnTo>
                  <a:pt x="2209823" y="332507"/>
                </a:lnTo>
                <a:lnTo>
                  <a:pt x="2244564" y="298112"/>
                </a:lnTo>
                <a:lnTo>
                  <a:pt x="2279548" y="263966"/>
                </a:lnTo>
                <a:lnTo>
                  <a:pt x="2314774" y="230071"/>
                </a:lnTo>
                <a:lnTo>
                  <a:pt x="2350240" y="196428"/>
                </a:lnTo>
                <a:lnTo>
                  <a:pt x="2385946" y="163041"/>
                </a:lnTo>
                <a:lnTo>
                  <a:pt x="2421892" y="129910"/>
                </a:lnTo>
                <a:lnTo>
                  <a:pt x="2458076" y="97039"/>
                </a:lnTo>
                <a:lnTo>
                  <a:pt x="2494498" y="64428"/>
                </a:lnTo>
                <a:lnTo>
                  <a:pt x="2531157" y="32081"/>
                </a:lnTo>
                <a:lnTo>
                  <a:pt x="2568054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8762" y="338894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28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8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2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2" y="1373320"/>
                </a:lnTo>
                <a:lnTo>
                  <a:pt x="737037" y="1378026"/>
                </a:lnTo>
                <a:lnTo>
                  <a:pt x="68982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5889" y="3809696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5" h="591820">
                <a:moveTo>
                  <a:pt x="465147" y="583669"/>
                </a:moveTo>
                <a:lnTo>
                  <a:pt x="461781" y="584149"/>
                </a:lnTo>
                <a:lnTo>
                  <a:pt x="409769" y="589873"/>
                </a:lnTo>
                <a:lnTo>
                  <a:pt x="359765" y="591733"/>
                </a:lnTo>
                <a:lnTo>
                  <a:pt x="311896" y="589482"/>
                </a:lnTo>
                <a:lnTo>
                  <a:pt x="266294" y="582872"/>
                </a:lnTo>
                <a:lnTo>
                  <a:pt x="223086" y="571654"/>
                </a:lnTo>
                <a:lnTo>
                  <a:pt x="179561" y="553964"/>
                </a:lnTo>
                <a:lnTo>
                  <a:pt x="141212" y="531180"/>
                </a:lnTo>
                <a:lnTo>
                  <a:pt x="107866" y="503822"/>
                </a:lnTo>
                <a:lnTo>
                  <a:pt x="79349" y="472414"/>
                </a:lnTo>
                <a:lnTo>
                  <a:pt x="55490" y="437477"/>
                </a:lnTo>
                <a:lnTo>
                  <a:pt x="36115" y="399532"/>
                </a:lnTo>
                <a:lnTo>
                  <a:pt x="21051" y="359102"/>
                </a:lnTo>
                <a:lnTo>
                  <a:pt x="10126" y="316708"/>
                </a:lnTo>
                <a:lnTo>
                  <a:pt x="3166" y="272873"/>
                </a:lnTo>
                <a:lnTo>
                  <a:pt x="0" y="228117"/>
                </a:lnTo>
                <a:lnTo>
                  <a:pt x="453" y="182964"/>
                </a:lnTo>
                <a:lnTo>
                  <a:pt x="4354" y="137934"/>
                </a:lnTo>
                <a:lnTo>
                  <a:pt x="11529" y="93549"/>
                </a:lnTo>
                <a:lnTo>
                  <a:pt x="21805" y="50332"/>
                </a:lnTo>
                <a:lnTo>
                  <a:pt x="35010" y="8804"/>
                </a:lnTo>
                <a:lnTo>
                  <a:pt x="45461" y="0"/>
                </a:lnTo>
                <a:lnTo>
                  <a:pt x="52253" y="685"/>
                </a:lnTo>
                <a:lnTo>
                  <a:pt x="58157" y="5060"/>
                </a:lnTo>
                <a:lnTo>
                  <a:pt x="79562" y="28599"/>
                </a:lnTo>
                <a:lnTo>
                  <a:pt x="103938" y="49668"/>
                </a:lnTo>
                <a:lnTo>
                  <a:pt x="130671" y="68777"/>
                </a:lnTo>
                <a:lnTo>
                  <a:pt x="159144" y="86440"/>
                </a:lnTo>
                <a:lnTo>
                  <a:pt x="188741" y="103169"/>
                </a:lnTo>
                <a:lnTo>
                  <a:pt x="218845" y="119475"/>
                </a:lnTo>
                <a:lnTo>
                  <a:pt x="248841" y="135872"/>
                </a:lnTo>
                <a:lnTo>
                  <a:pt x="306044" y="170983"/>
                </a:lnTo>
                <a:lnTo>
                  <a:pt x="355421" y="212602"/>
                </a:lnTo>
                <a:lnTo>
                  <a:pt x="392041" y="264824"/>
                </a:lnTo>
                <a:lnTo>
                  <a:pt x="410978" y="331749"/>
                </a:lnTo>
                <a:lnTo>
                  <a:pt x="412274" y="372005"/>
                </a:lnTo>
                <a:lnTo>
                  <a:pt x="407300" y="417474"/>
                </a:lnTo>
                <a:lnTo>
                  <a:pt x="395441" y="468667"/>
                </a:lnTo>
                <a:lnTo>
                  <a:pt x="376080" y="526096"/>
                </a:lnTo>
                <a:lnTo>
                  <a:pt x="327533" y="508133"/>
                </a:lnTo>
                <a:lnTo>
                  <a:pt x="282595" y="486924"/>
                </a:lnTo>
                <a:lnTo>
                  <a:pt x="241397" y="462354"/>
                </a:lnTo>
                <a:lnTo>
                  <a:pt x="204068" y="434305"/>
                </a:lnTo>
                <a:lnTo>
                  <a:pt x="170740" y="402659"/>
                </a:lnTo>
                <a:lnTo>
                  <a:pt x="141542" y="367299"/>
                </a:lnTo>
                <a:lnTo>
                  <a:pt x="116604" y="328108"/>
                </a:lnTo>
                <a:lnTo>
                  <a:pt x="96056" y="284970"/>
                </a:lnTo>
                <a:lnTo>
                  <a:pt x="80030" y="237766"/>
                </a:lnTo>
                <a:lnTo>
                  <a:pt x="68655" y="186379"/>
                </a:lnTo>
                <a:lnTo>
                  <a:pt x="62061" y="130693"/>
                </a:lnTo>
                <a:lnTo>
                  <a:pt x="63569" y="185526"/>
                </a:lnTo>
                <a:lnTo>
                  <a:pt x="68606" y="236850"/>
                </a:lnTo>
                <a:lnTo>
                  <a:pt x="77185" y="284653"/>
                </a:lnTo>
                <a:lnTo>
                  <a:pt x="89321" y="328920"/>
                </a:lnTo>
                <a:lnTo>
                  <a:pt x="105027" y="369636"/>
                </a:lnTo>
                <a:lnTo>
                  <a:pt x="124318" y="406788"/>
                </a:lnTo>
                <a:lnTo>
                  <a:pt x="147208" y="440363"/>
                </a:lnTo>
                <a:lnTo>
                  <a:pt x="173711" y="470346"/>
                </a:lnTo>
                <a:lnTo>
                  <a:pt x="203840" y="496722"/>
                </a:lnTo>
                <a:lnTo>
                  <a:pt x="237611" y="519479"/>
                </a:lnTo>
                <a:lnTo>
                  <a:pt x="275036" y="538602"/>
                </a:lnTo>
                <a:lnTo>
                  <a:pt x="316130" y="554078"/>
                </a:lnTo>
                <a:lnTo>
                  <a:pt x="360907" y="565891"/>
                </a:lnTo>
                <a:lnTo>
                  <a:pt x="409381" y="574029"/>
                </a:lnTo>
                <a:lnTo>
                  <a:pt x="461566" y="578478"/>
                </a:lnTo>
                <a:lnTo>
                  <a:pt x="464960" y="578641"/>
                </a:lnTo>
                <a:lnTo>
                  <a:pt x="465147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4067" y="7709959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59659" y="2986412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4">
                <a:moveTo>
                  <a:pt x="689827" y="1379617"/>
                </a:moveTo>
                <a:lnTo>
                  <a:pt x="642579" y="1378026"/>
                </a:lnTo>
                <a:lnTo>
                  <a:pt x="596205" y="1373320"/>
                </a:lnTo>
                <a:lnTo>
                  <a:pt x="550787" y="1365603"/>
                </a:lnTo>
                <a:lnTo>
                  <a:pt x="506429" y="1354977"/>
                </a:lnTo>
                <a:lnTo>
                  <a:pt x="463234" y="1341545"/>
                </a:lnTo>
                <a:lnTo>
                  <a:pt x="421303" y="1325409"/>
                </a:lnTo>
                <a:lnTo>
                  <a:pt x="380740" y="1306673"/>
                </a:lnTo>
                <a:lnTo>
                  <a:pt x="341648" y="1285438"/>
                </a:lnTo>
                <a:lnTo>
                  <a:pt x="304129" y="1261809"/>
                </a:lnTo>
                <a:lnTo>
                  <a:pt x="268286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6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8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6" y="143730"/>
                </a:lnTo>
                <a:lnTo>
                  <a:pt x="304129" y="117808"/>
                </a:lnTo>
                <a:lnTo>
                  <a:pt x="341648" y="94179"/>
                </a:lnTo>
                <a:lnTo>
                  <a:pt x="380740" y="72944"/>
                </a:lnTo>
                <a:lnTo>
                  <a:pt x="421303" y="54208"/>
                </a:lnTo>
                <a:lnTo>
                  <a:pt x="463234" y="38072"/>
                </a:lnTo>
                <a:lnTo>
                  <a:pt x="506429" y="24640"/>
                </a:lnTo>
                <a:lnTo>
                  <a:pt x="550787" y="14014"/>
                </a:lnTo>
                <a:lnTo>
                  <a:pt x="596205" y="6297"/>
                </a:lnTo>
                <a:lnTo>
                  <a:pt x="642579" y="1591"/>
                </a:lnTo>
                <a:lnTo>
                  <a:pt x="689808" y="0"/>
                </a:lnTo>
                <a:lnTo>
                  <a:pt x="737036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6" y="1378026"/>
                </a:lnTo>
                <a:lnTo>
                  <a:pt x="689827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6749" y="8000505"/>
            <a:ext cx="2251250" cy="22859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50" y="9577795"/>
            <a:ext cx="3676649" cy="70920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98874" y="8149039"/>
            <a:ext cx="2257424" cy="213796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051340" y="7395242"/>
            <a:ext cx="7151370" cy="714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en-US" sz="2000" spc="110">
                <a:solidFill>
                  <a:srgbClr val="201D1D"/>
                </a:solidFill>
                <a:latin typeface="Lucida Sans Unicode"/>
                <a:cs typeface="Lucida Sans Unicode"/>
              </a:rPr>
              <a:t>Pointing out solutions and actions to be taken on production decreases and increases.​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26999" y="9780959"/>
            <a:ext cx="52768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20">
                <a:latin typeface="Lucida Sans Unicode"/>
                <a:cs typeface="Lucida Sans Unicode"/>
              </a:rPr>
              <a:t>9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02690" y="692277"/>
            <a:ext cx="62083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M</a:t>
            </a:r>
            <a:r>
              <a:rPr spc="-145"/>
              <a:t>a</a:t>
            </a:r>
            <a:r>
              <a:rPr spc="-95"/>
              <a:t>i</a:t>
            </a:r>
            <a:r>
              <a:rPr spc="-225"/>
              <a:t>n</a:t>
            </a:r>
            <a:r>
              <a:rPr spc="-665"/>
              <a:t> </a:t>
            </a:r>
            <a:r>
              <a:rPr spc="-114"/>
              <a:t>O</a:t>
            </a:r>
            <a:r>
              <a:rPr spc="60"/>
              <a:t>b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30"/>
              <a:t>ti</a:t>
            </a:r>
            <a:r>
              <a:rPr spc="-110"/>
              <a:t>v</a:t>
            </a:r>
            <a:r>
              <a:rPr spc="-35"/>
              <a:t>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051340" y="4919212"/>
            <a:ext cx="760603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en-US" sz="2000" spc="40">
                <a:solidFill>
                  <a:srgbClr val="201D1D"/>
                </a:solidFill>
                <a:latin typeface="Lucida Sans Unicode"/>
                <a:cs typeface="Lucida Sans Unicode"/>
              </a:rPr>
              <a:t>Showing whether the production is productive or non productive compared to the previous months.​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76010" y="4951078"/>
            <a:ext cx="624205" cy="295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b="1" spc="-275">
                <a:solidFill>
                  <a:srgbClr val="0F4F1A"/>
                </a:solidFill>
                <a:latin typeface="Trebuchet MS"/>
                <a:cs typeface="Trebuchet MS"/>
              </a:rPr>
              <a:t>01</a:t>
            </a:r>
            <a:endParaRPr sz="3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b="1" spc="90">
                <a:solidFill>
                  <a:srgbClr val="0F4F1A"/>
                </a:solidFill>
                <a:latin typeface="Trebuchet MS"/>
                <a:cs typeface="Trebuchet MS"/>
              </a:rPr>
              <a:t>02</a:t>
            </a:r>
            <a:endParaRPr sz="3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50" b="1" spc="240">
                <a:solidFill>
                  <a:srgbClr val="0F4F1A"/>
                </a:solidFill>
                <a:latin typeface="Trebuchet MS"/>
                <a:cs typeface="Trebuchet MS"/>
              </a:rPr>
              <a:t>0</a:t>
            </a:r>
            <a:r>
              <a:rPr sz="3750" b="1" spc="70">
                <a:solidFill>
                  <a:srgbClr val="0F4F1A"/>
                </a:solidFill>
                <a:latin typeface="Trebuchet MS"/>
                <a:cs typeface="Trebuchet MS"/>
              </a:rPr>
              <a:t>3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51340" y="6097546"/>
            <a:ext cx="7559040" cy="714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55">
                <a:solidFill>
                  <a:srgbClr val="201D1D"/>
                </a:solidFill>
                <a:latin typeface="Lucida Sans Unicode"/>
                <a:cs typeface="Lucida Sans Unicode"/>
              </a:rPr>
              <a:t>analyze</a:t>
            </a:r>
            <a:r>
              <a:rPr sz="2000" spc="-10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2000" spc="40">
                <a:solidFill>
                  <a:srgbClr val="201D1D"/>
                </a:solidFill>
                <a:latin typeface="Lucida Sans Unicode"/>
                <a:cs typeface="Lucida Sans Unicode"/>
              </a:rPr>
              <a:t>the</a:t>
            </a:r>
            <a:r>
              <a:rPr sz="2000" spc="-95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2000" spc="80">
                <a:solidFill>
                  <a:srgbClr val="201D1D"/>
                </a:solidFill>
                <a:latin typeface="Lucida Sans Unicode"/>
                <a:cs typeface="Lucida Sans Unicode"/>
              </a:rPr>
              <a:t>past</a:t>
            </a:r>
            <a:r>
              <a:rPr sz="2000" spc="-95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2000" spc="-10">
                <a:solidFill>
                  <a:srgbClr val="201D1D"/>
                </a:solidFill>
                <a:latin typeface="Lucida Sans Unicode"/>
                <a:cs typeface="Lucida Sans Unicode"/>
              </a:rPr>
              <a:t>5</a:t>
            </a:r>
            <a:r>
              <a:rPr sz="2000" spc="-95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2000" spc="10">
                <a:solidFill>
                  <a:srgbClr val="201D1D"/>
                </a:solidFill>
                <a:latin typeface="Lucida Sans Unicode"/>
                <a:cs typeface="Lucida Sans Unicode"/>
              </a:rPr>
              <a:t>to</a:t>
            </a:r>
            <a:r>
              <a:rPr sz="2000" spc="-95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2000" spc="-320">
                <a:solidFill>
                  <a:srgbClr val="201D1D"/>
                </a:solidFill>
                <a:latin typeface="Lucida Sans Unicode"/>
                <a:cs typeface="Lucida Sans Unicode"/>
              </a:rPr>
              <a:t>10</a:t>
            </a:r>
            <a:r>
              <a:rPr sz="2000" spc="-95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lang="en-US" sz="2000" spc="40">
                <a:solidFill>
                  <a:srgbClr val="201D1D"/>
                </a:solidFill>
                <a:latin typeface="Lucida Sans Unicode"/>
                <a:cs typeface="Lucida Sans Unicode"/>
              </a:rPr>
              <a:t>years 'and show how to maximize the egg production by maintaining the proper conditions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23587" y="3339796"/>
            <a:ext cx="57734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30">
                <a:latin typeface="Verdana"/>
                <a:cs typeface="Verdana"/>
              </a:rPr>
              <a:t>S</a:t>
            </a:r>
            <a:r>
              <a:rPr sz="6000" b="1" spc="-240">
                <a:latin typeface="Verdana"/>
                <a:cs typeface="Verdana"/>
              </a:rPr>
              <a:t>u</a:t>
            </a:r>
            <a:r>
              <a:rPr sz="6000" b="1" spc="60">
                <a:latin typeface="Verdana"/>
                <a:cs typeface="Verdana"/>
              </a:rPr>
              <a:t>b</a:t>
            </a:r>
            <a:r>
              <a:rPr sz="6000" b="1" spc="-665">
                <a:latin typeface="Verdana"/>
                <a:cs typeface="Verdana"/>
              </a:rPr>
              <a:t> </a:t>
            </a:r>
            <a:r>
              <a:rPr sz="6000" b="1" spc="-114">
                <a:latin typeface="Verdana"/>
                <a:cs typeface="Verdana"/>
              </a:rPr>
              <a:t>O</a:t>
            </a:r>
            <a:r>
              <a:rPr sz="6000" b="1" spc="60">
                <a:latin typeface="Verdana"/>
                <a:cs typeface="Verdana"/>
              </a:rPr>
              <a:t>b</a:t>
            </a:r>
            <a:r>
              <a:rPr sz="6000" b="1" spc="-440">
                <a:latin typeface="Verdana"/>
                <a:cs typeface="Verdana"/>
              </a:rPr>
              <a:t>j</a:t>
            </a:r>
            <a:r>
              <a:rPr sz="6000" b="1" spc="-35">
                <a:latin typeface="Verdana"/>
                <a:cs typeface="Verdana"/>
              </a:rPr>
              <a:t>e</a:t>
            </a:r>
            <a:r>
              <a:rPr sz="6000" b="1" spc="434">
                <a:latin typeface="Verdana"/>
                <a:cs typeface="Verdana"/>
              </a:rPr>
              <a:t>c</a:t>
            </a:r>
            <a:r>
              <a:rPr sz="6000" b="1" spc="155">
                <a:latin typeface="Verdana"/>
                <a:cs typeface="Verdana"/>
              </a:rPr>
              <a:t>t</a:t>
            </a:r>
            <a:r>
              <a:rPr sz="6000" b="1" spc="-95">
                <a:latin typeface="Verdana"/>
                <a:cs typeface="Verdana"/>
              </a:rPr>
              <a:t>i</a:t>
            </a:r>
            <a:r>
              <a:rPr sz="6000" b="1" spc="-110">
                <a:latin typeface="Verdana"/>
                <a:cs typeface="Verdana"/>
              </a:rPr>
              <a:t>v</a:t>
            </a:r>
            <a:r>
              <a:rPr sz="6000" b="1" spc="-35">
                <a:latin typeface="Verdana"/>
                <a:cs typeface="Verdana"/>
              </a:rPr>
              <a:t>e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7108" y="1903578"/>
            <a:ext cx="11954510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spc="55">
                <a:solidFill>
                  <a:srgbClr val="201D1D"/>
                </a:solidFill>
                <a:latin typeface="Lucida Sans Unicode"/>
                <a:cs typeface="Lucida Sans Unicode"/>
              </a:rPr>
              <a:t>Developing a System to predict the product outcome and control conditions in the poultry farm to increase productivity by designing a new algorithm, and it’s going to be used to get most accurate Date</a:t>
            </a:r>
            <a:endParaRPr sz="2600">
              <a:latin typeface="Lucida Sans Unicode"/>
              <a:cs typeface="Lucida Sans Unicode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3AE0EA-D160-48AF-988E-3F7941ED04B4}"/>
              </a:ext>
            </a:extLst>
          </p:cNvPr>
          <p:cNvGrpSpPr/>
          <p:nvPr/>
        </p:nvGrpSpPr>
        <p:grpSpPr>
          <a:xfrm>
            <a:off x="1885335" y="4262717"/>
            <a:ext cx="4220856" cy="3615992"/>
            <a:chOff x="1951344" y="4683791"/>
            <a:chExt cx="3473619" cy="2741897"/>
          </a:xfrm>
          <a:blipFill>
            <a:blip r:embed="rId5"/>
            <a:stretch>
              <a:fillRect/>
            </a:stretch>
          </a:blip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20DC3F65-6620-4EFB-9A9A-551BD0E0A3C8}"/>
                </a:ext>
              </a:extLst>
            </p:cNvPr>
            <p:cNvSpPr/>
            <p:nvPr/>
          </p:nvSpPr>
          <p:spPr>
            <a:xfrm>
              <a:off x="1951344" y="4716304"/>
              <a:ext cx="715656" cy="2421096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-Shape 25">
              <a:extLst>
                <a:ext uri="{FF2B5EF4-FFF2-40B4-BE49-F238E27FC236}">
                  <a16:creationId xmlns:a16="http://schemas.microsoft.com/office/drawing/2014/main" id="{89835190-143F-4573-94B1-DF1D1BD1B335}"/>
                </a:ext>
              </a:extLst>
            </p:cNvPr>
            <p:cNvSpPr/>
            <p:nvPr/>
          </p:nvSpPr>
          <p:spPr>
            <a:xfrm>
              <a:off x="2667000" y="4716304"/>
              <a:ext cx="973932" cy="2421096"/>
            </a:xfrm>
            <a:prstGeom prst="corne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278BC473-FD8D-4FD2-8828-CC02C9D33D8D}"/>
                </a:ext>
              </a:extLst>
            </p:cNvPr>
            <p:cNvSpPr/>
            <p:nvPr/>
          </p:nvSpPr>
          <p:spPr>
            <a:xfrm>
              <a:off x="3091231" y="4683791"/>
              <a:ext cx="715656" cy="2421096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6433CF99-5677-4EDA-B085-5362DD24507F}"/>
                </a:ext>
              </a:extLst>
            </p:cNvPr>
            <p:cNvSpPr/>
            <p:nvPr/>
          </p:nvSpPr>
          <p:spPr>
            <a:xfrm>
              <a:off x="4187390" y="4683791"/>
              <a:ext cx="715656" cy="2421096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BE1DE9CD-3C60-4C1F-A754-CFB0E0AA4741}"/>
                </a:ext>
              </a:extLst>
            </p:cNvPr>
            <p:cNvSpPr/>
            <p:nvPr/>
          </p:nvSpPr>
          <p:spPr>
            <a:xfrm>
              <a:off x="4709307" y="5004592"/>
              <a:ext cx="715656" cy="2421096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6DDA4A04-B315-4386-84CD-6243BF1A176F}"/>
                </a:ext>
              </a:extLst>
            </p:cNvPr>
            <p:cNvSpPr/>
            <p:nvPr/>
          </p:nvSpPr>
          <p:spPr>
            <a:xfrm>
              <a:off x="3602990" y="4989353"/>
              <a:ext cx="715656" cy="2421096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bject 16">
            <a:extLst>
              <a:ext uri="{FF2B5EF4-FFF2-40B4-BE49-F238E27FC236}">
                <a16:creationId xmlns:a16="http://schemas.microsoft.com/office/drawing/2014/main" id="{156C9253-58B1-499F-90B7-33C3D47E6839}"/>
              </a:ext>
            </a:extLst>
          </p:cNvPr>
          <p:cNvSpPr txBox="1"/>
          <p:nvPr/>
        </p:nvSpPr>
        <p:spPr>
          <a:xfrm>
            <a:off x="5391769" y="9804400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ADABFD2A-D39A-41CE-9F9A-0D7A168B9943}"/>
              </a:ext>
            </a:extLst>
          </p:cNvPr>
          <p:cNvSpPr txBox="1"/>
          <p:nvPr/>
        </p:nvSpPr>
        <p:spPr>
          <a:xfrm>
            <a:off x="11104124" y="9804400"/>
            <a:ext cx="4240453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lang="en-US" sz="2550" b="1" spc="-74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lang="en-US" sz="2550" b="1" spc="515">
                <a:solidFill>
                  <a:srgbClr val="232E60"/>
                </a:solidFill>
                <a:latin typeface="Trebuchet MS"/>
                <a:cs typeface="Trebuchet MS"/>
              </a:rPr>
              <a:t>23_j35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4081" y="185864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5">
                <a:moveTo>
                  <a:pt x="689818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07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8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5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2" y="380741"/>
                </a:lnTo>
                <a:lnTo>
                  <a:pt x="1325409" y="421304"/>
                </a:lnTo>
                <a:lnTo>
                  <a:pt x="1341544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4" y="916383"/>
                </a:lnTo>
                <a:lnTo>
                  <a:pt x="1325409" y="958313"/>
                </a:lnTo>
                <a:lnTo>
                  <a:pt x="1306672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5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1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1903" y="353386"/>
            <a:ext cx="56946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/>
              <a:t>R</a:t>
            </a:r>
            <a:r>
              <a:rPr spc="-35"/>
              <a:t>e</a:t>
            </a:r>
            <a:r>
              <a:rPr spc="-270"/>
              <a:t>s</a:t>
            </a:r>
            <a:r>
              <a:rPr spc="-35"/>
              <a:t>e</a:t>
            </a:r>
            <a:r>
              <a:rPr spc="-145"/>
              <a:t>a</a:t>
            </a:r>
            <a:r>
              <a:rPr spc="-130"/>
              <a:t>r</a:t>
            </a:r>
            <a:r>
              <a:rPr spc="434"/>
              <a:t>c</a:t>
            </a:r>
            <a:r>
              <a:rPr spc="-225"/>
              <a:t>h</a:t>
            </a:r>
            <a:r>
              <a:rPr spc="-665"/>
              <a:t> </a:t>
            </a:r>
            <a:r>
              <a:rPr spc="5"/>
              <a:t>G</a:t>
            </a:r>
            <a:r>
              <a:rPr spc="-145"/>
              <a:t>a</a:t>
            </a:r>
            <a:r>
              <a:rPr spc="60"/>
              <a:t>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6"/>
            <a:ext cx="3676649" cy="800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32853"/>
              </p:ext>
            </p:extLst>
          </p:nvPr>
        </p:nvGraphicFramePr>
        <p:xfrm>
          <a:off x="2953121" y="1904420"/>
          <a:ext cx="12372338" cy="7414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9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7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7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50" b="1" spc="55">
                          <a:latin typeface="Arial"/>
                          <a:cs typeface="Arial"/>
                        </a:rPr>
                        <a:t>Features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492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Research(A)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012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50">
                          <a:latin typeface="Arial"/>
                          <a:cs typeface="Arial"/>
                        </a:rPr>
                        <a:t>Research(B)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689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Research(C)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393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Research(D)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45">
                          <a:latin typeface="Arial"/>
                          <a:cs typeface="Arial"/>
                        </a:rPr>
                        <a:t>Research(E)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266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50">
                          <a:latin typeface="Arial"/>
                          <a:cs typeface="Arial"/>
                        </a:rPr>
                        <a:t>Research(F)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67055" marR="351790" indent="-207010">
                        <a:lnSpc>
                          <a:spcPct val="116500"/>
                        </a:lnSpc>
                        <a:spcBef>
                          <a:spcPts val="1175"/>
                        </a:spcBef>
                      </a:pPr>
                      <a:r>
                        <a:rPr sz="1100" b="1" spc="-5">
                          <a:latin typeface="Arial"/>
                          <a:cs typeface="Arial"/>
                        </a:rPr>
                        <a:t>Ou</a:t>
                      </a:r>
                      <a:r>
                        <a:rPr sz="1100" b="1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>
                          <a:latin typeface="Arial"/>
                          <a:cs typeface="Arial"/>
                        </a:rPr>
                        <a:t>Expecte</a:t>
                      </a:r>
                      <a:r>
                        <a:rPr sz="1100" b="1">
                          <a:latin typeface="Arial"/>
                          <a:cs typeface="Arial"/>
                        </a:rPr>
                        <a:t>d  </a:t>
                      </a:r>
                      <a:r>
                        <a:rPr sz="1100" b="1" spc="55">
                          <a:latin typeface="Arial"/>
                          <a:cs typeface="Arial"/>
                        </a:rPr>
                        <a:t>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00" b="1" spc="-5">
                          <a:latin typeface="Arial"/>
                          <a:cs typeface="Arial"/>
                        </a:rPr>
                        <a:t>Analyzin</a:t>
                      </a:r>
                      <a:r>
                        <a:rPr sz="1200" b="1">
                          <a:latin typeface="Arial"/>
                          <a:cs typeface="Arial"/>
                        </a:rPr>
                        <a:t>g</a:t>
                      </a:r>
                      <a:r>
                        <a:rPr sz="12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>
                          <a:latin typeface="Arial"/>
                          <a:cs typeface="Arial"/>
                        </a:rPr>
                        <a:t>Th</a:t>
                      </a:r>
                      <a:r>
                        <a:rPr sz="1200" b="1"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1" spc="-5">
                          <a:latin typeface="Arial"/>
                          <a:cs typeface="Arial"/>
                        </a:rPr>
                        <a:t>Feed Type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5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7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lang="en-US" sz="1200" b="1" spc="-5">
                          <a:latin typeface="Arial"/>
                          <a:cs typeface="Arial"/>
                        </a:rPr>
                        <a:t>Ana</a:t>
                      </a:r>
                      <a:r>
                        <a:rPr sz="1200" b="1" spc="-5">
                          <a:latin typeface="Arial"/>
                          <a:cs typeface="Arial"/>
                        </a:rPr>
                        <a:t>lyz</a:t>
                      </a:r>
                      <a:r>
                        <a:rPr sz="1200" b="1"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>
                          <a:latin typeface="Arial"/>
                          <a:cs typeface="Arial"/>
                        </a:rPr>
                        <a:t>th</a:t>
                      </a:r>
                      <a:r>
                        <a:rPr sz="1200" b="1"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1" spc="-75">
                          <a:latin typeface="Arial"/>
                          <a:cs typeface="Arial"/>
                        </a:rPr>
                        <a:t>Humidity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4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200" b="1" spc="-5">
                          <a:latin typeface="Arial"/>
                          <a:cs typeface="Arial"/>
                        </a:rPr>
                        <a:t>Analyz</a:t>
                      </a:r>
                      <a:r>
                        <a:rPr sz="1200" b="1"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>
                          <a:latin typeface="Arial"/>
                          <a:cs typeface="Arial"/>
                        </a:rPr>
                        <a:t>th</a:t>
                      </a:r>
                      <a:r>
                        <a:rPr sz="1200" b="1"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>
                          <a:latin typeface="Arial"/>
                          <a:cs typeface="Arial"/>
                        </a:rPr>
                        <a:t>Temperatur</a:t>
                      </a:r>
                      <a:r>
                        <a:rPr sz="1200" b="1">
                          <a:latin typeface="Arial"/>
                          <a:cs typeface="Arial"/>
                        </a:rPr>
                        <a:t>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46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200" b="1" spc="-5">
                          <a:latin typeface="Arial"/>
                          <a:cs typeface="Arial"/>
                        </a:rPr>
                        <a:t>Analyz</a:t>
                      </a:r>
                      <a:r>
                        <a:rPr sz="1200" b="1"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>
                          <a:latin typeface="Arial"/>
                          <a:cs typeface="Arial"/>
                        </a:rPr>
                        <a:t>th</a:t>
                      </a:r>
                      <a:r>
                        <a:rPr sz="1200" b="1"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1" spc="-5">
                          <a:latin typeface="Arial"/>
                          <a:cs typeface="Arial"/>
                        </a:rPr>
                        <a:t>Light Intensity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859">
                <a:tc>
                  <a:txBody>
                    <a:bodyPr/>
                    <a:lstStyle/>
                    <a:p>
                      <a:pPr marL="139700" marR="130810" algn="ctr">
                        <a:lnSpc>
                          <a:spcPct val="119200"/>
                        </a:lnSpc>
                        <a:spcBef>
                          <a:spcPts val="1190"/>
                        </a:spcBef>
                      </a:pPr>
                      <a:r>
                        <a:rPr lang="en-US" sz="1200" b="1" spc="-5">
                          <a:latin typeface="Arial"/>
                          <a:cs typeface="Arial"/>
                        </a:rPr>
                        <a:t>Gathering data from our implemented system 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2198">
                <a:tc>
                  <a:txBody>
                    <a:bodyPr/>
                    <a:lstStyle/>
                    <a:p>
                      <a:pPr marL="164465" marR="155575" algn="ctr">
                        <a:lnSpc>
                          <a:spcPct val="119200"/>
                        </a:lnSpc>
                        <a:spcBef>
                          <a:spcPts val="1370"/>
                        </a:spcBef>
                      </a:pPr>
                      <a:r>
                        <a:rPr sz="1200" b="1" spc="70" err="1">
                          <a:latin typeface="Arial"/>
                          <a:cs typeface="Arial"/>
                        </a:rPr>
                        <a:t>Analyse</a:t>
                      </a:r>
                      <a:r>
                        <a:rPr lang="en-US" sz="1200" b="1" spc="70">
                          <a:latin typeface="Arial"/>
                          <a:cs typeface="Arial"/>
                        </a:rPr>
                        <a:t> the egg production data and show how maximize the egg production by maintaining the proper conditions.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7399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919720" y="3768788"/>
            <a:ext cx="495300" cy="495300"/>
            <a:chOff x="5919720" y="3768788"/>
            <a:chExt cx="495300" cy="495300"/>
          </a:xfrm>
        </p:grpSpPr>
        <p:sp>
          <p:nvSpPr>
            <p:cNvPr id="8" name="object 8"/>
            <p:cNvSpPr/>
            <p:nvPr/>
          </p:nvSpPr>
          <p:spPr>
            <a:xfrm>
              <a:off x="5919720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09986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4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384722" y="3768788"/>
            <a:ext cx="495300" cy="495300"/>
            <a:chOff x="11384722" y="3768788"/>
            <a:chExt cx="495300" cy="495300"/>
          </a:xfrm>
        </p:grpSpPr>
        <p:sp>
          <p:nvSpPr>
            <p:cNvPr id="11" name="object 11"/>
            <p:cNvSpPr/>
            <p:nvPr/>
          </p:nvSpPr>
          <p:spPr>
            <a:xfrm>
              <a:off x="11384722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74988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935787" y="4786674"/>
            <a:ext cx="495300" cy="495300"/>
            <a:chOff x="5935787" y="4786674"/>
            <a:chExt cx="495300" cy="495300"/>
          </a:xfrm>
        </p:grpSpPr>
        <p:sp>
          <p:nvSpPr>
            <p:cNvPr id="14" name="object 14"/>
            <p:cNvSpPr/>
            <p:nvPr/>
          </p:nvSpPr>
          <p:spPr>
            <a:xfrm>
              <a:off x="5935787" y="478667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26053" y="490365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4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919720" y="5844739"/>
            <a:ext cx="495300" cy="495300"/>
            <a:chOff x="5919720" y="5844739"/>
            <a:chExt cx="495300" cy="495300"/>
          </a:xfrm>
        </p:grpSpPr>
        <p:sp>
          <p:nvSpPr>
            <p:cNvPr id="17" name="object 17"/>
            <p:cNvSpPr/>
            <p:nvPr/>
          </p:nvSpPr>
          <p:spPr>
            <a:xfrm>
              <a:off x="5919720" y="5844739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9986" y="5961716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4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5989491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11623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89751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15466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54493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815271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4141898" y="2836214"/>
            <a:ext cx="495300" cy="495300"/>
            <a:chOff x="14141898" y="2836214"/>
            <a:chExt cx="495300" cy="495300"/>
          </a:xfrm>
        </p:grpSpPr>
        <p:sp>
          <p:nvSpPr>
            <p:cNvPr id="26" name="object 26"/>
            <p:cNvSpPr/>
            <p:nvPr/>
          </p:nvSpPr>
          <p:spPr>
            <a:xfrm>
              <a:off x="14141898" y="283621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232164" y="295319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19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7411623" y="3769033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08989" y="3769033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15466" y="3775320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2750048" y="3768788"/>
            <a:ext cx="495300" cy="495300"/>
            <a:chOff x="12750048" y="3768788"/>
            <a:chExt cx="495300" cy="495300"/>
          </a:xfrm>
        </p:grpSpPr>
        <p:sp>
          <p:nvSpPr>
            <p:cNvPr id="32" name="object 32"/>
            <p:cNvSpPr/>
            <p:nvPr/>
          </p:nvSpPr>
          <p:spPr>
            <a:xfrm>
              <a:off x="12750048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840314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4141898" y="3768788"/>
            <a:ext cx="495300" cy="495300"/>
            <a:chOff x="14141898" y="3768788"/>
            <a:chExt cx="495300" cy="495300"/>
          </a:xfrm>
        </p:grpSpPr>
        <p:sp>
          <p:nvSpPr>
            <p:cNvPr id="35" name="object 35"/>
            <p:cNvSpPr/>
            <p:nvPr/>
          </p:nvSpPr>
          <p:spPr>
            <a:xfrm>
              <a:off x="14141898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232164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11454493" y="4801239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357918" y="4786674"/>
            <a:ext cx="495300" cy="495300"/>
            <a:chOff x="7357918" y="4786674"/>
            <a:chExt cx="495300" cy="495300"/>
          </a:xfrm>
        </p:grpSpPr>
        <p:sp>
          <p:nvSpPr>
            <p:cNvPr id="39" name="object 39"/>
            <p:cNvSpPr/>
            <p:nvPr/>
          </p:nvSpPr>
          <p:spPr>
            <a:xfrm>
              <a:off x="7357918" y="478667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48184" y="490365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703597" y="4786674"/>
            <a:ext cx="495300" cy="495300"/>
            <a:chOff x="8703597" y="4786674"/>
            <a:chExt cx="495300" cy="495300"/>
          </a:xfrm>
        </p:grpSpPr>
        <p:sp>
          <p:nvSpPr>
            <p:cNvPr id="42" name="object 42"/>
            <p:cNvSpPr/>
            <p:nvPr/>
          </p:nvSpPr>
          <p:spPr>
            <a:xfrm>
              <a:off x="8703597" y="478667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93863" y="490365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10115466" y="478691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12761567" y="4800994"/>
            <a:ext cx="495300" cy="495300"/>
            <a:chOff x="12761567" y="4800994"/>
            <a:chExt cx="495300" cy="495300"/>
          </a:xfrm>
        </p:grpSpPr>
        <p:sp>
          <p:nvSpPr>
            <p:cNvPr id="46" name="object 46"/>
            <p:cNvSpPr/>
            <p:nvPr/>
          </p:nvSpPr>
          <p:spPr>
            <a:xfrm>
              <a:off x="12761567" y="480099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851833" y="4917972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4141898" y="4800994"/>
            <a:ext cx="495300" cy="495300"/>
            <a:chOff x="14141898" y="4800994"/>
            <a:chExt cx="495300" cy="495300"/>
          </a:xfrm>
        </p:grpSpPr>
        <p:sp>
          <p:nvSpPr>
            <p:cNvPr id="49" name="object 49"/>
            <p:cNvSpPr/>
            <p:nvPr/>
          </p:nvSpPr>
          <p:spPr>
            <a:xfrm>
              <a:off x="14141898" y="480099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232164" y="4917972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8703597" y="5859060"/>
            <a:ext cx="495300" cy="495300"/>
            <a:chOff x="8703597" y="5859060"/>
            <a:chExt cx="495300" cy="495300"/>
          </a:xfrm>
        </p:grpSpPr>
        <p:sp>
          <p:nvSpPr>
            <p:cNvPr id="52" name="object 52"/>
            <p:cNvSpPr/>
            <p:nvPr/>
          </p:nvSpPr>
          <p:spPr>
            <a:xfrm>
              <a:off x="8703597" y="585906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793863" y="5976038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7411623" y="585930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15466" y="5887946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54493" y="587362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855440" y="587362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14141898" y="5887702"/>
            <a:ext cx="495300" cy="495300"/>
            <a:chOff x="14141898" y="5887702"/>
            <a:chExt cx="495300" cy="495300"/>
          </a:xfrm>
        </p:grpSpPr>
        <p:sp>
          <p:nvSpPr>
            <p:cNvPr id="59" name="object 59"/>
            <p:cNvSpPr/>
            <p:nvPr/>
          </p:nvSpPr>
          <p:spPr>
            <a:xfrm>
              <a:off x="14141898" y="5887702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232164" y="6004679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5973424" y="7009267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411623" y="7009267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773554" y="7017301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115466" y="7017301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468211" y="7017301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839372" y="703336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14141898" y="7017057"/>
            <a:ext cx="495300" cy="495300"/>
            <a:chOff x="14141898" y="7017057"/>
            <a:chExt cx="495300" cy="495300"/>
          </a:xfrm>
        </p:grpSpPr>
        <p:sp>
          <p:nvSpPr>
            <p:cNvPr id="68" name="object 68"/>
            <p:cNvSpPr/>
            <p:nvPr/>
          </p:nvSpPr>
          <p:spPr>
            <a:xfrm>
              <a:off x="14141898" y="7017057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232164" y="7134034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5989491" y="814802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11623" y="814802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757303" y="814802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102798" y="814802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468211" y="814802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830945" y="8121384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14141898" y="8147784"/>
            <a:ext cx="495300" cy="495300"/>
            <a:chOff x="14141898" y="8147784"/>
            <a:chExt cx="495300" cy="495300"/>
          </a:xfrm>
        </p:grpSpPr>
        <p:sp>
          <p:nvSpPr>
            <p:cNvPr id="77" name="object 77"/>
            <p:cNvSpPr/>
            <p:nvPr/>
          </p:nvSpPr>
          <p:spPr>
            <a:xfrm>
              <a:off x="14141898" y="814778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232164" y="826476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xfrm>
            <a:off x="11054109" y="9630457"/>
            <a:ext cx="3848734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pc="35"/>
              <a:t>|	</a:t>
            </a:r>
            <a:r>
              <a:rPr spc="-95"/>
              <a:t>P</a:t>
            </a:r>
            <a:r>
              <a:rPr spc="105"/>
              <a:t>r</a:t>
            </a:r>
            <a:r>
              <a:rPr spc="80"/>
              <a:t>o</a:t>
            </a:r>
            <a:r>
              <a:rPr spc="45"/>
              <a:t>j</a:t>
            </a:r>
            <a:r>
              <a:rPr spc="165"/>
              <a:t>e</a:t>
            </a:r>
            <a:r>
              <a:rPr spc="135"/>
              <a:t>c</a:t>
            </a:r>
            <a:r>
              <a:rPr spc="195"/>
              <a:t>t</a:t>
            </a:r>
            <a:r>
              <a:rPr spc="-165"/>
              <a:t> </a:t>
            </a:r>
            <a:r>
              <a:rPr spc="45"/>
              <a:t>I</a:t>
            </a:r>
            <a:r>
              <a:rPr spc="190"/>
              <a:t>d</a:t>
            </a:r>
            <a:r>
              <a:rPr spc="-120"/>
              <a:t>:</a:t>
            </a:r>
            <a:r>
              <a:rPr spc="-165"/>
              <a:t> </a:t>
            </a:r>
            <a:r>
              <a:rPr spc="50"/>
              <a:t>22</a:t>
            </a:r>
            <a:r>
              <a:rPr spc="590"/>
              <a:t>_</a:t>
            </a:r>
            <a:r>
              <a:rPr spc="50"/>
              <a:t>2</a:t>
            </a:r>
            <a:r>
              <a:rPr spc="135"/>
              <a:t>3</a:t>
            </a:r>
            <a:r>
              <a:rPr spc="640"/>
              <a:t>-</a:t>
            </a:r>
            <a:r>
              <a:rPr spc="70"/>
              <a:t>J</a:t>
            </a:r>
            <a:r>
              <a:rPr lang="en-US" spc="-165"/>
              <a:t>35</a:t>
            </a:r>
            <a:endParaRPr spc="-40"/>
          </a:p>
        </p:txBody>
      </p:sp>
      <p:sp>
        <p:nvSpPr>
          <p:cNvPr id="81" name="object 81"/>
          <p:cNvSpPr txBox="1"/>
          <p:nvPr/>
        </p:nvSpPr>
        <p:spPr>
          <a:xfrm>
            <a:off x="17592812" y="9632422"/>
            <a:ext cx="47244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415">
                <a:latin typeface="Lucida Sans Unicode"/>
                <a:cs typeface="Lucida Sans Unicode"/>
              </a:rPr>
              <a:t>7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82" name="object 16">
            <a:extLst>
              <a:ext uri="{FF2B5EF4-FFF2-40B4-BE49-F238E27FC236}">
                <a16:creationId xmlns:a16="http://schemas.microsoft.com/office/drawing/2014/main" id="{91EBCD9F-D7CE-4D01-BD08-D7E1E71AD17D}"/>
              </a:ext>
            </a:extLst>
          </p:cNvPr>
          <p:cNvSpPr txBox="1"/>
          <p:nvPr/>
        </p:nvSpPr>
        <p:spPr>
          <a:xfrm>
            <a:off x="5298937" y="9683442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89C8428-8E12-3412-0D53-2A59300E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794" y="1090715"/>
            <a:ext cx="9601304" cy="738450"/>
          </a:xfrm>
        </p:spPr>
        <p:txBody>
          <a:bodyPr>
            <a:noAutofit/>
          </a:bodyPr>
          <a:lstStyle/>
          <a:p>
            <a:r>
              <a:rPr lang="en" sz="4200"/>
              <a:t>Implementation of the model</a:t>
            </a:r>
            <a:endParaRPr lang="en-IN" sz="4200"/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E1A3881F-81D1-E7BC-1301-470CDB680E25}"/>
              </a:ext>
            </a:extLst>
          </p:cNvPr>
          <p:cNvGrpSpPr/>
          <p:nvPr/>
        </p:nvGrpSpPr>
        <p:grpSpPr>
          <a:xfrm>
            <a:off x="10155992" y="4013625"/>
            <a:ext cx="2698947" cy="2698947"/>
            <a:chOff x="3256939" y="943896"/>
            <a:chExt cx="1799298" cy="1799298"/>
          </a:xfrm>
        </p:grpSpPr>
        <p:pic>
          <p:nvPicPr>
            <p:cNvPr id="14" name="Graphic 16" descr="Circles with lines with solid fill">
              <a:extLst>
                <a:ext uri="{FF2B5EF4-FFF2-40B4-BE49-F238E27FC236}">
                  <a16:creationId xmlns:a16="http://schemas.microsoft.com/office/drawing/2014/main" id="{947B5CEC-0B95-3A14-A663-09DB4D9B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56939" y="943896"/>
              <a:ext cx="1799298" cy="1799298"/>
            </a:xfrm>
            <a:prstGeom prst="rect">
              <a:avLst/>
            </a:prstGeom>
          </p:spPr>
        </p:pic>
        <p:pic>
          <p:nvPicPr>
            <p:cNvPr id="5" name="Graphic 2" descr="Grinning face with solid fill with solid fill">
              <a:extLst>
                <a:ext uri="{FF2B5EF4-FFF2-40B4-BE49-F238E27FC236}">
                  <a16:creationId xmlns:a16="http://schemas.microsoft.com/office/drawing/2014/main" id="{1E0A4C4F-C30F-C3F7-B8F1-7772C8AE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66444" y="1469136"/>
              <a:ext cx="791690" cy="791690"/>
            </a:xfrm>
            <a:prstGeom prst="rect">
              <a:avLst/>
            </a:prstGeom>
          </p:spPr>
        </p:pic>
      </p:grpSp>
      <p:pic>
        <p:nvPicPr>
          <p:cNvPr id="9" name="Graphic 9" descr="Document with solid fill">
            <a:extLst>
              <a:ext uri="{FF2B5EF4-FFF2-40B4-BE49-F238E27FC236}">
                <a16:creationId xmlns:a16="http://schemas.microsoft.com/office/drawing/2014/main" id="{152EE556-BAD6-255F-07CD-9B9544017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4767" y="3396567"/>
            <a:ext cx="1371600" cy="1371600"/>
          </a:xfrm>
          <a:prstGeom prst="rect">
            <a:avLst/>
          </a:prstGeom>
        </p:spPr>
      </p:pic>
      <p:pic>
        <p:nvPicPr>
          <p:cNvPr id="12" name="Graphic 14" descr="Document outline">
            <a:extLst>
              <a:ext uri="{FF2B5EF4-FFF2-40B4-BE49-F238E27FC236}">
                <a16:creationId xmlns:a16="http://schemas.microsoft.com/office/drawing/2014/main" id="{3F404C7C-2461-632B-16B8-7EA18CC35A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8542" y="5833723"/>
            <a:ext cx="1371600" cy="1371600"/>
          </a:xfrm>
          <a:prstGeom prst="rect">
            <a:avLst/>
          </a:prstGeom>
        </p:spPr>
      </p:pic>
      <p:pic>
        <p:nvPicPr>
          <p:cNvPr id="50" name="Graphic 33" descr="Brain with solid fill">
            <a:extLst>
              <a:ext uri="{FF2B5EF4-FFF2-40B4-BE49-F238E27FC236}">
                <a16:creationId xmlns:a16="http://schemas.microsoft.com/office/drawing/2014/main" id="{F483F970-E7E5-979D-A0D9-790DC2AA3C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022351" y="5004795"/>
            <a:ext cx="1371600" cy="1371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64016FD-060D-D1CE-869A-44F04E4E20A0}"/>
              </a:ext>
            </a:extLst>
          </p:cNvPr>
          <p:cNvSpPr txBox="1"/>
          <p:nvPr/>
        </p:nvSpPr>
        <p:spPr>
          <a:xfrm>
            <a:off x="15403127" y="6266677"/>
            <a:ext cx="27797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/>
              <a:t>Give the optimal conditions to maintain the maximum productivity </a:t>
            </a:r>
            <a:endParaRPr lang="en-IN" sz="2700"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61B7DC-183E-4289-84A1-B1C0929EE7C4}"/>
              </a:ext>
            </a:extLst>
          </p:cNvPr>
          <p:cNvSpPr/>
          <p:nvPr/>
        </p:nvSpPr>
        <p:spPr>
          <a:xfrm>
            <a:off x="16813" y="3528369"/>
            <a:ext cx="2398605" cy="553998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en-US" sz="27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Egg Production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82157E-9B12-4E65-B073-A302C8D1E730}"/>
              </a:ext>
            </a:extLst>
          </p:cNvPr>
          <p:cNvSpPr/>
          <p:nvPr/>
        </p:nvSpPr>
        <p:spPr>
          <a:xfrm>
            <a:off x="10529" y="4951763"/>
            <a:ext cx="2936510" cy="553998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en-US" sz="27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 Consumption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92D22-8345-426F-8B13-BE4D70566944}"/>
              </a:ext>
            </a:extLst>
          </p:cNvPr>
          <p:cNvSpPr/>
          <p:nvPr/>
        </p:nvSpPr>
        <p:spPr>
          <a:xfrm>
            <a:off x="-18464" y="6376395"/>
            <a:ext cx="3526157" cy="553998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en-US" sz="2700"/>
              <a:t>Poultry Farm Condition</a:t>
            </a:r>
            <a:endParaRPr lang="en-US" sz="27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B71186-6D01-423E-87B9-5B21BD79A8E0}"/>
              </a:ext>
            </a:extLst>
          </p:cNvPr>
          <p:cNvSpPr/>
          <p:nvPr/>
        </p:nvSpPr>
        <p:spPr>
          <a:xfrm>
            <a:off x="11315" y="7970714"/>
            <a:ext cx="2551468" cy="553998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en-US" sz="27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Production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7ADF1-EF85-4FE1-8A81-2DA70B6CFAC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0" y="3609619"/>
            <a:ext cx="1719056" cy="1813653"/>
          </a:xfrm>
          <a:prstGeom prst="rect">
            <a:avLst/>
          </a:prstGeom>
        </p:spPr>
      </p:pic>
      <p:sp>
        <p:nvSpPr>
          <p:cNvPr id="30" name="object 4">
            <a:extLst>
              <a:ext uri="{FF2B5EF4-FFF2-40B4-BE49-F238E27FC236}">
                <a16:creationId xmlns:a16="http://schemas.microsoft.com/office/drawing/2014/main" id="{97B076A8-F3F2-4AD1-A3F9-85113D904142}"/>
              </a:ext>
            </a:extLst>
          </p:cNvPr>
          <p:cNvSpPr/>
          <p:nvPr/>
        </p:nvSpPr>
        <p:spPr>
          <a:xfrm>
            <a:off x="0" y="9690102"/>
            <a:ext cx="18288000" cy="9525"/>
          </a:xfrm>
          <a:custGeom>
            <a:avLst/>
            <a:gdLst/>
            <a:ahLst/>
            <a:cxnLst/>
            <a:rect l="l" t="t" r="r" b="b"/>
            <a:pathLst>
              <a:path w="18288000" h="9525">
                <a:moveTo>
                  <a:pt x="18287999" y="9524"/>
                </a:moveTo>
                <a:lnTo>
                  <a:pt x="0" y="9524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9524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A703C7-831A-4137-C5A0-70474814B2F8}"/>
              </a:ext>
            </a:extLst>
          </p:cNvPr>
          <p:cNvGrpSpPr/>
          <p:nvPr/>
        </p:nvGrpSpPr>
        <p:grpSpPr>
          <a:xfrm>
            <a:off x="677168" y="1926616"/>
            <a:ext cx="16716786" cy="7632268"/>
            <a:chOff x="451445" y="1123544"/>
            <a:chExt cx="11144522" cy="508817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A3881F-81D1-E7BC-1301-470CDB680E25}"/>
                </a:ext>
              </a:extLst>
            </p:cNvPr>
            <p:cNvGrpSpPr/>
            <p:nvPr/>
          </p:nvGrpSpPr>
          <p:grpSpPr>
            <a:xfrm>
              <a:off x="6770661" y="2514883"/>
              <a:ext cx="1799298" cy="1799298"/>
              <a:chOff x="3256939" y="943896"/>
              <a:chExt cx="1799298" cy="1799298"/>
            </a:xfrm>
          </p:grpSpPr>
          <p:pic>
            <p:nvPicPr>
              <p:cNvPr id="17" name="Graphic 16" descr="Circles with lines with solid fill">
                <a:extLst>
                  <a:ext uri="{FF2B5EF4-FFF2-40B4-BE49-F238E27FC236}">
                    <a16:creationId xmlns:a16="http://schemas.microsoft.com/office/drawing/2014/main" id="{947B5CEC-0B95-3A14-A663-09DB4D9B8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6939" y="943896"/>
                <a:ext cx="1799298" cy="1799298"/>
              </a:xfrm>
              <a:prstGeom prst="rect">
                <a:avLst/>
              </a:prstGeom>
            </p:spPr>
          </p:pic>
          <p:pic>
            <p:nvPicPr>
              <p:cNvPr id="3" name="Graphic 2" descr="Grinning face with solid fill with solid fill">
                <a:extLst>
                  <a:ext uri="{FF2B5EF4-FFF2-40B4-BE49-F238E27FC236}">
                    <a16:creationId xmlns:a16="http://schemas.microsoft.com/office/drawing/2014/main" id="{1E0A4C4F-C30F-C3F7-B8F1-7772C8AE4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66444" y="1469136"/>
                <a:ext cx="791690" cy="791690"/>
              </a:xfrm>
              <a:prstGeom prst="rect">
                <a:avLst/>
              </a:prstGeom>
            </p:spPr>
          </p:pic>
        </p:grpSp>
        <p:pic>
          <p:nvPicPr>
            <p:cNvPr id="10" name="Graphic 9" descr="Document with solid fill">
              <a:extLst>
                <a:ext uri="{FF2B5EF4-FFF2-40B4-BE49-F238E27FC236}">
                  <a16:creationId xmlns:a16="http://schemas.microsoft.com/office/drawing/2014/main" id="{152EE556-BAD6-255F-07CD-9B9544017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83178" y="2103511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Document outline">
              <a:extLst>
                <a:ext uri="{FF2B5EF4-FFF2-40B4-BE49-F238E27FC236}">
                  <a16:creationId xmlns:a16="http://schemas.microsoft.com/office/drawing/2014/main" id="{3F404C7C-2461-632B-16B8-7EA18CC35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72361" y="3728282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DEB051-6E84-EEF1-E3D9-5DF6F5C34E18}"/>
                </a:ext>
              </a:extLst>
            </p:cNvPr>
            <p:cNvSpPr txBox="1"/>
            <p:nvPr/>
          </p:nvSpPr>
          <p:spPr>
            <a:xfrm>
              <a:off x="3818339" y="2944299"/>
              <a:ext cx="2330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/>
                <a:t>Training Data Set</a:t>
              </a:r>
              <a:endParaRPr lang="en-IN" sz="2700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DA04F7-5496-C638-E8C3-9FF85DB73902}"/>
                </a:ext>
              </a:extLst>
            </p:cNvPr>
            <p:cNvSpPr txBox="1"/>
            <p:nvPr/>
          </p:nvSpPr>
          <p:spPr>
            <a:xfrm>
              <a:off x="4321668" y="4642682"/>
              <a:ext cx="13619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700" b="1"/>
                <a:t>Test Data Set</a:t>
              </a:r>
              <a:endParaRPr lang="en-IN" sz="2700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2876DB-BB18-C797-8B95-C14CD43EFE73}"/>
                </a:ext>
              </a:extLst>
            </p:cNvPr>
            <p:cNvSpPr txBox="1"/>
            <p:nvPr/>
          </p:nvSpPr>
          <p:spPr>
            <a:xfrm>
              <a:off x="6353843" y="4084734"/>
              <a:ext cx="27598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Linear Regression Model for </a:t>
              </a:r>
            </a:p>
            <a:p>
              <a:pPr algn="ctr"/>
              <a:r>
                <a:rPr lang="en-US" sz="2400" b="1"/>
                <a:t>future predictions</a:t>
              </a:r>
              <a:endParaRPr lang="en-IN" sz="2400" b="1"/>
            </a:p>
          </p:txBody>
        </p:sp>
        <p:pic>
          <p:nvPicPr>
            <p:cNvPr id="34" name="Graphic 33" descr="Brain with solid fill">
              <a:extLst>
                <a:ext uri="{FF2B5EF4-FFF2-40B4-BE49-F238E27FC236}">
                  <a16:creationId xmlns:a16="http://schemas.microsoft.com/office/drawing/2014/main" id="{F483F970-E7E5-979D-A0D9-790DC2AA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81567" y="3175663"/>
              <a:ext cx="914400" cy="914400"/>
            </a:xfrm>
            <a:prstGeom prst="rect">
              <a:avLst/>
            </a:prstGeom>
          </p:spPr>
        </p:pic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25D91155-CC7F-6951-68FB-1F524A91C22E}"/>
                </a:ext>
              </a:extLst>
            </p:cNvPr>
            <p:cNvSpPr/>
            <p:nvPr/>
          </p:nvSpPr>
          <p:spPr>
            <a:xfrm>
              <a:off x="3711157" y="2397912"/>
              <a:ext cx="640378" cy="293969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3E804C0F-3877-C2AF-942F-28A4F46F106D}"/>
                </a:ext>
              </a:extLst>
            </p:cNvPr>
            <p:cNvSpPr/>
            <p:nvPr/>
          </p:nvSpPr>
          <p:spPr>
            <a:xfrm>
              <a:off x="8849525" y="1123544"/>
              <a:ext cx="588271" cy="508817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D8504D96-6B9C-B35D-43D3-FFA46586F942}"/>
                </a:ext>
              </a:extLst>
            </p:cNvPr>
            <p:cNvSpPr/>
            <p:nvPr/>
          </p:nvSpPr>
          <p:spPr>
            <a:xfrm>
              <a:off x="9610939" y="3472818"/>
              <a:ext cx="914400" cy="320089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2A3246-5083-4C68-8069-DFE5A83C5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45" y="1445383"/>
              <a:ext cx="813174" cy="80016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222C5D-47A3-49F3-8952-456305F4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9784" y="3503286"/>
              <a:ext cx="696496" cy="6735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AA2293C-4911-4419-94B3-35EB7C1D1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CCCCCC"/>
                </a:clrFrom>
                <a:clrTo>
                  <a:srgbClr val="CCCC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84" y="4677203"/>
              <a:ext cx="713466" cy="475739"/>
            </a:xfrm>
            <a:prstGeom prst="rect">
              <a:avLst/>
            </a:prstGeom>
          </p:spPr>
        </p:pic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F8B07014-B23E-45AD-B9FB-B353E9D55FF0}"/>
                </a:ext>
              </a:extLst>
            </p:cNvPr>
            <p:cNvSpPr/>
            <p:nvPr/>
          </p:nvSpPr>
          <p:spPr>
            <a:xfrm>
              <a:off x="1956676" y="1184845"/>
              <a:ext cx="640378" cy="470397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F69828-E1CF-4881-B2C6-3C225F5BBDFB}"/>
                </a:ext>
              </a:extLst>
            </p:cNvPr>
            <p:cNvSpPr txBox="1"/>
            <p:nvPr/>
          </p:nvSpPr>
          <p:spPr>
            <a:xfrm>
              <a:off x="2204467" y="3779278"/>
              <a:ext cx="1850235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100" b="1"/>
                <a:t>Cleaning and Preprocess the  Data </a:t>
              </a:r>
            </a:p>
          </p:txBody>
        </p:sp>
        <p:pic>
          <p:nvPicPr>
            <p:cNvPr id="33" name="Graphic 32" descr="Filter outline">
              <a:extLst>
                <a:ext uri="{FF2B5EF4-FFF2-40B4-BE49-F238E27FC236}">
                  <a16:creationId xmlns:a16="http://schemas.microsoft.com/office/drawing/2014/main" id="{BC0ACCCE-62E9-421F-998E-B59712F1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07643" y="3094551"/>
              <a:ext cx="737262" cy="737262"/>
            </a:xfrm>
            <a:prstGeom prst="rect">
              <a:avLst/>
            </a:prstGeom>
          </p:spPr>
        </p:pic>
        <p:pic>
          <p:nvPicPr>
            <p:cNvPr id="36" name="Graphic 35" descr="Filter with solid fill">
              <a:extLst>
                <a:ext uri="{FF2B5EF4-FFF2-40B4-BE49-F238E27FC236}">
                  <a16:creationId xmlns:a16="http://schemas.microsoft.com/office/drawing/2014/main" id="{2BEB249D-80B0-4786-ADB4-9A477915B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654162" y="3002967"/>
              <a:ext cx="903362" cy="903362"/>
            </a:xfrm>
            <a:prstGeom prst="rect">
              <a:avLst/>
            </a:prstGeom>
          </p:spPr>
        </p:pic>
        <p:sp>
          <p:nvSpPr>
            <p:cNvPr id="42" name="Right Brace 41">
              <a:extLst>
                <a:ext uri="{FF2B5EF4-FFF2-40B4-BE49-F238E27FC236}">
                  <a16:creationId xmlns:a16="http://schemas.microsoft.com/office/drawing/2014/main" id="{B1FBB9AE-CDCC-458B-9C73-7F8902FF53F6}"/>
                </a:ext>
              </a:extLst>
            </p:cNvPr>
            <p:cNvSpPr/>
            <p:nvPr/>
          </p:nvSpPr>
          <p:spPr>
            <a:xfrm>
              <a:off x="5713465" y="2315415"/>
              <a:ext cx="640378" cy="293969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700"/>
            </a:p>
          </p:txBody>
        </p:sp>
      </p:grpSp>
      <p:pic>
        <p:nvPicPr>
          <p:cNvPr id="49" name="Graphic 32" descr="Filter outline">
            <a:extLst>
              <a:ext uri="{FF2B5EF4-FFF2-40B4-BE49-F238E27FC236}">
                <a16:creationId xmlns:a16="http://schemas.microsoft.com/office/drawing/2014/main" id="{BC0ACCCE-62E9-421F-998E-B59712F16D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1465" y="4883127"/>
            <a:ext cx="1105893" cy="1105893"/>
          </a:xfrm>
          <a:prstGeom prst="rect">
            <a:avLst/>
          </a:prstGeom>
        </p:spPr>
      </p:pic>
      <p:pic>
        <p:nvPicPr>
          <p:cNvPr id="52" name="Graphic 35" descr="Filter with solid fill">
            <a:extLst>
              <a:ext uri="{FF2B5EF4-FFF2-40B4-BE49-F238E27FC236}">
                <a16:creationId xmlns:a16="http://schemas.microsoft.com/office/drawing/2014/main" id="{2BEB249D-80B0-4786-ADB4-9A477915BE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1243" y="4745751"/>
            <a:ext cx="1355043" cy="135504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CA7F9F-422C-40B9-85B8-96E8132AB6B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" y="257976"/>
            <a:ext cx="2139881" cy="1012025"/>
          </a:xfrm>
          <a:prstGeom prst="rect">
            <a:avLst/>
          </a:prstGeom>
        </p:spPr>
      </p:pic>
      <p:sp>
        <p:nvSpPr>
          <p:cNvPr id="45" name="object 5">
            <a:extLst>
              <a:ext uri="{FF2B5EF4-FFF2-40B4-BE49-F238E27FC236}">
                <a16:creationId xmlns:a16="http://schemas.microsoft.com/office/drawing/2014/main" id="{F32F1AEF-FF1D-45C3-B98E-C8A9A5AB7C24}"/>
              </a:ext>
            </a:extLst>
          </p:cNvPr>
          <p:cNvSpPr/>
          <p:nvPr/>
        </p:nvSpPr>
        <p:spPr>
          <a:xfrm>
            <a:off x="16695566" y="228690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08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05"/>
                </a:lnTo>
                <a:lnTo>
                  <a:pt x="1591" y="642580"/>
                </a:lnTo>
                <a:lnTo>
                  <a:pt x="6297" y="596205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6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5"/>
                </a:lnTo>
                <a:lnTo>
                  <a:pt x="1378026" y="642580"/>
                </a:lnTo>
                <a:lnTo>
                  <a:pt x="1379617" y="689810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0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9">
            <a:extLst>
              <a:ext uri="{FF2B5EF4-FFF2-40B4-BE49-F238E27FC236}">
                <a16:creationId xmlns:a16="http://schemas.microsoft.com/office/drawing/2014/main" id="{0A580DAE-1498-4775-A842-9A2AEAEC0495}"/>
              </a:ext>
            </a:extLst>
          </p:cNvPr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036750" y="8358148"/>
            <a:ext cx="2251250" cy="2285999"/>
          </a:xfrm>
          <a:prstGeom prst="rect">
            <a:avLst/>
          </a:prstGeom>
        </p:spPr>
      </p:pic>
      <p:pic>
        <p:nvPicPr>
          <p:cNvPr id="47" name="object 4">
            <a:extLst>
              <a:ext uri="{FF2B5EF4-FFF2-40B4-BE49-F238E27FC236}">
                <a16:creationId xmlns:a16="http://schemas.microsoft.com/office/drawing/2014/main" id="{3AE054B6-2F20-4267-854C-56CB214D4ADE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9714" y="9708180"/>
            <a:ext cx="3676649" cy="800099"/>
          </a:xfrm>
          <a:prstGeom prst="rect">
            <a:avLst/>
          </a:prstGeom>
        </p:spPr>
      </p:pic>
      <p:sp>
        <p:nvSpPr>
          <p:cNvPr id="48" name="object 3">
            <a:extLst>
              <a:ext uri="{FF2B5EF4-FFF2-40B4-BE49-F238E27FC236}">
                <a16:creationId xmlns:a16="http://schemas.microsoft.com/office/drawing/2014/main" id="{F73C2601-4D37-4574-8DAE-535AF2BFCC3B}"/>
              </a:ext>
            </a:extLst>
          </p:cNvPr>
          <p:cNvSpPr txBox="1">
            <a:spLocks/>
          </p:cNvSpPr>
          <p:nvPr/>
        </p:nvSpPr>
        <p:spPr>
          <a:xfrm>
            <a:off x="5076144" y="-67303"/>
            <a:ext cx="77642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047750">
              <a:spcBef>
                <a:spcPts val="100"/>
              </a:spcBef>
            </a:pPr>
            <a:r>
              <a:rPr lang="en-US" kern="0" spc="-430"/>
              <a:t>S</a:t>
            </a:r>
            <a:r>
              <a:rPr lang="en-US" kern="0" spc="-114"/>
              <a:t>y</a:t>
            </a:r>
            <a:r>
              <a:rPr lang="en-US" kern="0" spc="-270"/>
              <a:t>s</a:t>
            </a:r>
            <a:r>
              <a:rPr lang="en-US" kern="0" spc="155"/>
              <a:t>t</a:t>
            </a:r>
            <a:r>
              <a:rPr lang="en-US" kern="0" spc="-35"/>
              <a:t>e</a:t>
            </a:r>
            <a:r>
              <a:rPr lang="en-US" kern="0" spc="-229"/>
              <a:t>m</a:t>
            </a:r>
            <a:r>
              <a:rPr lang="en-US" kern="0" spc="-665"/>
              <a:t> </a:t>
            </a:r>
            <a:r>
              <a:rPr lang="en-US" kern="0" spc="-295"/>
              <a:t>D</a:t>
            </a:r>
            <a:r>
              <a:rPr lang="en-US" kern="0" spc="-95"/>
              <a:t>i</a:t>
            </a:r>
            <a:r>
              <a:rPr lang="en-US" kern="0" spc="-145"/>
              <a:t>a</a:t>
            </a:r>
            <a:r>
              <a:rPr lang="en-US" kern="0" spc="-35"/>
              <a:t>g</a:t>
            </a:r>
            <a:r>
              <a:rPr lang="en-US" kern="0" spc="-130"/>
              <a:t>r</a:t>
            </a:r>
            <a:r>
              <a:rPr lang="en-US" kern="0" spc="-145"/>
              <a:t>a</a:t>
            </a:r>
            <a:r>
              <a:rPr lang="en-US" kern="0" spc="-229"/>
              <a:t>m</a:t>
            </a:r>
          </a:p>
        </p:txBody>
      </p:sp>
      <p:sp>
        <p:nvSpPr>
          <p:cNvPr id="51" name="object 2">
            <a:extLst>
              <a:ext uri="{FF2B5EF4-FFF2-40B4-BE49-F238E27FC236}">
                <a16:creationId xmlns:a16="http://schemas.microsoft.com/office/drawing/2014/main" id="{CEF4EB0C-4F57-4E6A-882D-47A7B8E80791}"/>
              </a:ext>
            </a:extLst>
          </p:cNvPr>
          <p:cNvSpPr/>
          <p:nvPr/>
        </p:nvSpPr>
        <p:spPr>
          <a:xfrm>
            <a:off x="5279270" y="50800"/>
            <a:ext cx="751612" cy="756035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1" y="1192982"/>
                </a:moveTo>
                <a:lnTo>
                  <a:pt x="547570" y="1191005"/>
                </a:lnTo>
                <a:lnTo>
                  <a:pt x="499737" y="1185175"/>
                </a:lnTo>
                <a:lnTo>
                  <a:pt x="453147" y="1175647"/>
                </a:lnTo>
                <a:lnTo>
                  <a:pt x="407954" y="1162573"/>
                </a:lnTo>
                <a:lnTo>
                  <a:pt x="364310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8" y="910697"/>
                </a:lnTo>
                <a:lnTo>
                  <a:pt x="66579" y="870613"/>
                </a:lnTo>
                <a:lnTo>
                  <a:pt x="46875" y="828672"/>
                </a:lnTo>
                <a:lnTo>
                  <a:pt x="30409" y="785028"/>
                </a:lnTo>
                <a:lnTo>
                  <a:pt x="17335" y="739835"/>
                </a:lnTo>
                <a:lnTo>
                  <a:pt x="7807" y="693245"/>
                </a:lnTo>
                <a:lnTo>
                  <a:pt x="1977" y="645412"/>
                </a:lnTo>
                <a:lnTo>
                  <a:pt x="0" y="596489"/>
                </a:lnTo>
                <a:lnTo>
                  <a:pt x="1977" y="547569"/>
                </a:lnTo>
                <a:lnTo>
                  <a:pt x="7807" y="499737"/>
                </a:lnTo>
                <a:lnTo>
                  <a:pt x="17335" y="453147"/>
                </a:lnTo>
                <a:lnTo>
                  <a:pt x="30409" y="407953"/>
                </a:lnTo>
                <a:lnTo>
                  <a:pt x="46875" y="364309"/>
                </a:lnTo>
                <a:lnTo>
                  <a:pt x="66579" y="322369"/>
                </a:lnTo>
                <a:lnTo>
                  <a:pt x="89368" y="282285"/>
                </a:lnTo>
                <a:lnTo>
                  <a:pt x="115088" y="244211"/>
                </a:lnTo>
                <a:lnTo>
                  <a:pt x="143586" y="208301"/>
                </a:lnTo>
                <a:lnTo>
                  <a:pt x="174708" y="174708"/>
                </a:lnTo>
                <a:lnTo>
                  <a:pt x="208301" y="143585"/>
                </a:lnTo>
                <a:lnTo>
                  <a:pt x="244211" y="115088"/>
                </a:lnTo>
                <a:lnTo>
                  <a:pt x="282285" y="89367"/>
                </a:lnTo>
                <a:lnTo>
                  <a:pt x="322369" y="66579"/>
                </a:lnTo>
                <a:lnTo>
                  <a:pt x="364310" y="46875"/>
                </a:lnTo>
                <a:lnTo>
                  <a:pt x="407954" y="30409"/>
                </a:lnTo>
                <a:lnTo>
                  <a:pt x="453147" y="17335"/>
                </a:lnTo>
                <a:lnTo>
                  <a:pt x="499737" y="7806"/>
                </a:lnTo>
                <a:lnTo>
                  <a:pt x="547570" y="1977"/>
                </a:lnTo>
                <a:lnTo>
                  <a:pt x="596487" y="0"/>
                </a:lnTo>
                <a:lnTo>
                  <a:pt x="645413" y="1977"/>
                </a:lnTo>
                <a:lnTo>
                  <a:pt x="693245" y="7806"/>
                </a:lnTo>
                <a:lnTo>
                  <a:pt x="739835" y="17335"/>
                </a:lnTo>
                <a:lnTo>
                  <a:pt x="785029" y="30409"/>
                </a:lnTo>
                <a:lnTo>
                  <a:pt x="828673" y="46875"/>
                </a:lnTo>
                <a:lnTo>
                  <a:pt x="870614" y="66579"/>
                </a:lnTo>
                <a:lnTo>
                  <a:pt x="910698" y="89367"/>
                </a:lnTo>
                <a:lnTo>
                  <a:pt x="948771" y="115088"/>
                </a:lnTo>
                <a:lnTo>
                  <a:pt x="984682" y="143585"/>
                </a:lnTo>
                <a:lnTo>
                  <a:pt x="1018274" y="174708"/>
                </a:lnTo>
                <a:lnTo>
                  <a:pt x="1049397" y="208301"/>
                </a:lnTo>
                <a:lnTo>
                  <a:pt x="1077894" y="244211"/>
                </a:lnTo>
                <a:lnTo>
                  <a:pt x="1103615" y="282285"/>
                </a:lnTo>
                <a:lnTo>
                  <a:pt x="1126403" y="322369"/>
                </a:lnTo>
                <a:lnTo>
                  <a:pt x="1146107" y="364309"/>
                </a:lnTo>
                <a:lnTo>
                  <a:pt x="1162573" y="407953"/>
                </a:lnTo>
                <a:lnTo>
                  <a:pt x="1175647" y="453147"/>
                </a:lnTo>
                <a:lnTo>
                  <a:pt x="1185176" y="499737"/>
                </a:lnTo>
                <a:lnTo>
                  <a:pt x="1191005" y="547569"/>
                </a:lnTo>
                <a:lnTo>
                  <a:pt x="1192982" y="596491"/>
                </a:lnTo>
                <a:lnTo>
                  <a:pt x="1191005" y="645412"/>
                </a:lnTo>
                <a:lnTo>
                  <a:pt x="1185176" y="693245"/>
                </a:lnTo>
                <a:lnTo>
                  <a:pt x="1175647" y="739835"/>
                </a:lnTo>
                <a:lnTo>
                  <a:pt x="1162573" y="785028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5" y="910697"/>
                </a:lnTo>
                <a:lnTo>
                  <a:pt x="1077894" y="948771"/>
                </a:lnTo>
                <a:lnTo>
                  <a:pt x="1049397" y="984681"/>
                </a:lnTo>
                <a:lnTo>
                  <a:pt x="1018274" y="1018274"/>
                </a:lnTo>
                <a:lnTo>
                  <a:pt x="984682" y="1049396"/>
                </a:lnTo>
                <a:lnTo>
                  <a:pt x="948771" y="1077894"/>
                </a:lnTo>
                <a:lnTo>
                  <a:pt x="910698" y="1103614"/>
                </a:lnTo>
                <a:lnTo>
                  <a:pt x="870614" y="1126403"/>
                </a:lnTo>
                <a:lnTo>
                  <a:pt x="828673" y="1146107"/>
                </a:lnTo>
                <a:lnTo>
                  <a:pt x="785029" y="1162573"/>
                </a:lnTo>
                <a:lnTo>
                  <a:pt x="739835" y="1175647"/>
                </a:lnTo>
                <a:lnTo>
                  <a:pt x="693245" y="1185175"/>
                </a:lnTo>
                <a:lnTo>
                  <a:pt x="645413" y="1191005"/>
                </a:lnTo>
                <a:lnTo>
                  <a:pt x="596491" y="1192982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6">
            <a:extLst>
              <a:ext uri="{FF2B5EF4-FFF2-40B4-BE49-F238E27FC236}">
                <a16:creationId xmlns:a16="http://schemas.microsoft.com/office/drawing/2014/main" id="{63960EDE-64E8-44BD-89A0-9FBD5B697B2C}"/>
              </a:ext>
            </a:extLst>
          </p:cNvPr>
          <p:cNvSpPr txBox="1"/>
          <p:nvPr/>
        </p:nvSpPr>
        <p:spPr>
          <a:xfrm>
            <a:off x="5341551" y="10084215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54" name="object 17">
            <a:extLst>
              <a:ext uri="{FF2B5EF4-FFF2-40B4-BE49-F238E27FC236}">
                <a16:creationId xmlns:a16="http://schemas.microsoft.com/office/drawing/2014/main" id="{50B3C607-D1A2-4A92-AF17-D0E59CC9DAED}"/>
              </a:ext>
            </a:extLst>
          </p:cNvPr>
          <p:cNvSpPr txBox="1"/>
          <p:nvPr/>
        </p:nvSpPr>
        <p:spPr>
          <a:xfrm>
            <a:off x="10999547" y="10064442"/>
            <a:ext cx="4240453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lang="en-US" sz="2550" b="1" spc="-74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lang="en-US" sz="2550" b="1" spc="515">
                <a:solidFill>
                  <a:srgbClr val="232E60"/>
                </a:solidFill>
                <a:latin typeface="Trebuchet MS"/>
                <a:cs typeface="Trebuchet MS"/>
              </a:rPr>
              <a:t>23_j35</a:t>
            </a:r>
            <a:endParaRPr sz="25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27130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805" y="376500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1" y="1192983"/>
                </a:moveTo>
                <a:lnTo>
                  <a:pt x="547570" y="1191005"/>
                </a:lnTo>
                <a:lnTo>
                  <a:pt x="499737" y="1185175"/>
                </a:lnTo>
                <a:lnTo>
                  <a:pt x="453147" y="1175647"/>
                </a:lnTo>
                <a:lnTo>
                  <a:pt x="407954" y="1162573"/>
                </a:lnTo>
                <a:lnTo>
                  <a:pt x="364310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8" y="910697"/>
                </a:lnTo>
                <a:lnTo>
                  <a:pt x="66579" y="870613"/>
                </a:lnTo>
                <a:lnTo>
                  <a:pt x="46875" y="828672"/>
                </a:lnTo>
                <a:lnTo>
                  <a:pt x="30409" y="785029"/>
                </a:lnTo>
                <a:lnTo>
                  <a:pt x="17335" y="739835"/>
                </a:lnTo>
                <a:lnTo>
                  <a:pt x="7807" y="693245"/>
                </a:lnTo>
                <a:lnTo>
                  <a:pt x="1977" y="645413"/>
                </a:lnTo>
                <a:lnTo>
                  <a:pt x="0" y="596490"/>
                </a:lnTo>
                <a:lnTo>
                  <a:pt x="1977" y="547569"/>
                </a:lnTo>
                <a:lnTo>
                  <a:pt x="7807" y="499737"/>
                </a:lnTo>
                <a:lnTo>
                  <a:pt x="17335" y="453147"/>
                </a:lnTo>
                <a:lnTo>
                  <a:pt x="30409" y="407954"/>
                </a:lnTo>
                <a:lnTo>
                  <a:pt x="46875" y="364310"/>
                </a:lnTo>
                <a:lnTo>
                  <a:pt x="66579" y="322369"/>
                </a:lnTo>
                <a:lnTo>
                  <a:pt x="89368" y="282285"/>
                </a:lnTo>
                <a:lnTo>
                  <a:pt x="115088" y="244211"/>
                </a:lnTo>
                <a:lnTo>
                  <a:pt x="143586" y="208301"/>
                </a:lnTo>
                <a:lnTo>
                  <a:pt x="174708" y="174708"/>
                </a:lnTo>
                <a:lnTo>
                  <a:pt x="208301" y="143586"/>
                </a:lnTo>
                <a:lnTo>
                  <a:pt x="244211" y="115088"/>
                </a:lnTo>
                <a:lnTo>
                  <a:pt x="282285" y="89368"/>
                </a:lnTo>
                <a:lnTo>
                  <a:pt x="322369" y="66579"/>
                </a:lnTo>
                <a:lnTo>
                  <a:pt x="364310" y="46875"/>
                </a:lnTo>
                <a:lnTo>
                  <a:pt x="407954" y="30409"/>
                </a:lnTo>
                <a:lnTo>
                  <a:pt x="453147" y="17335"/>
                </a:lnTo>
                <a:lnTo>
                  <a:pt x="499737" y="7807"/>
                </a:lnTo>
                <a:lnTo>
                  <a:pt x="547570" y="1977"/>
                </a:lnTo>
                <a:lnTo>
                  <a:pt x="596490" y="0"/>
                </a:lnTo>
                <a:lnTo>
                  <a:pt x="645413" y="1977"/>
                </a:lnTo>
                <a:lnTo>
                  <a:pt x="693245" y="7807"/>
                </a:lnTo>
                <a:lnTo>
                  <a:pt x="739835" y="17335"/>
                </a:lnTo>
                <a:lnTo>
                  <a:pt x="785028" y="30409"/>
                </a:lnTo>
                <a:lnTo>
                  <a:pt x="828672" y="46875"/>
                </a:lnTo>
                <a:lnTo>
                  <a:pt x="870613" y="66579"/>
                </a:lnTo>
                <a:lnTo>
                  <a:pt x="910697" y="89368"/>
                </a:lnTo>
                <a:lnTo>
                  <a:pt x="948771" y="115088"/>
                </a:lnTo>
                <a:lnTo>
                  <a:pt x="984681" y="143586"/>
                </a:lnTo>
                <a:lnTo>
                  <a:pt x="1018274" y="174708"/>
                </a:lnTo>
                <a:lnTo>
                  <a:pt x="1049396" y="208301"/>
                </a:lnTo>
                <a:lnTo>
                  <a:pt x="1077894" y="244211"/>
                </a:lnTo>
                <a:lnTo>
                  <a:pt x="1103614" y="282285"/>
                </a:lnTo>
                <a:lnTo>
                  <a:pt x="1126403" y="322369"/>
                </a:lnTo>
                <a:lnTo>
                  <a:pt x="1146107" y="364310"/>
                </a:lnTo>
                <a:lnTo>
                  <a:pt x="1162573" y="407954"/>
                </a:lnTo>
                <a:lnTo>
                  <a:pt x="1175647" y="453147"/>
                </a:lnTo>
                <a:lnTo>
                  <a:pt x="1185176" y="499737"/>
                </a:lnTo>
                <a:lnTo>
                  <a:pt x="1191005" y="547569"/>
                </a:lnTo>
                <a:lnTo>
                  <a:pt x="1192982" y="596491"/>
                </a:lnTo>
                <a:lnTo>
                  <a:pt x="1191005" y="645413"/>
                </a:lnTo>
                <a:lnTo>
                  <a:pt x="1185176" y="693245"/>
                </a:lnTo>
                <a:lnTo>
                  <a:pt x="1175647" y="739835"/>
                </a:lnTo>
                <a:lnTo>
                  <a:pt x="1162573" y="785029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5" y="1175647"/>
                </a:lnTo>
                <a:lnTo>
                  <a:pt x="693245" y="1185175"/>
                </a:lnTo>
                <a:lnTo>
                  <a:pt x="645413" y="1191005"/>
                </a:lnTo>
                <a:lnTo>
                  <a:pt x="596491" y="1192983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alphaModFix amt="20000"/>
          </a:blip>
          <a:stretch>
            <a:fillRect/>
          </a:stretch>
        </p:blipFill>
        <p:spPr>
          <a:xfrm>
            <a:off x="6297035" y="2312712"/>
            <a:ext cx="7176257" cy="61863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7035" y="590949"/>
            <a:ext cx="54794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/>
              <a:t>Methodology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1054109" y="9630457"/>
            <a:ext cx="3848734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pc="35"/>
              <a:t>|	</a:t>
            </a:r>
            <a:r>
              <a:rPr spc="-95"/>
              <a:t>P</a:t>
            </a:r>
            <a:r>
              <a:rPr spc="105"/>
              <a:t>r</a:t>
            </a:r>
            <a:r>
              <a:rPr spc="80"/>
              <a:t>o</a:t>
            </a:r>
            <a:r>
              <a:rPr spc="45"/>
              <a:t>j</a:t>
            </a:r>
            <a:r>
              <a:rPr spc="165"/>
              <a:t>e</a:t>
            </a:r>
            <a:r>
              <a:rPr spc="135"/>
              <a:t>c</a:t>
            </a:r>
            <a:r>
              <a:rPr spc="195"/>
              <a:t>t</a:t>
            </a:r>
            <a:r>
              <a:rPr spc="-165"/>
              <a:t> </a:t>
            </a:r>
            <a:r>
              <a:rPr spc="45"/>
              <a:t>I</a:t>
            </a:r>
            <a:r>
              <a:rPr spc="190"/>
              <a:t>d</a:t>
            </a:r>
            <a:r>
              <a:rPr spc="-120"/>
              <a:t>:</a:t>
            </a:r>
            <a:r>
              <a:rPr spc="-165"/>
              <a:t> </a:t>
            </a:r>
            <a:r>
              <a:rPr spc="50"/>
              <a:t>22</a:t>
            </a:r>
            <a:r>
              <a:rPr spc="590"/>
              <a:t>_</a:t>
            </a:r>
            <a:r>
              <a:rPr spc="50"/>
              <a:t>2</a:t>
            </a:r>
            <a:r>
              <a:rPr spc="135"/>
              <a:t>3</a:t>
            </a:r>
            <a:r>
              <a:rPr spc="640"/>
              <a:t>-</a:t>
            </a:r>
            <a:r>
              <a:rPr spc="70"/>
              <a:t>J</a:t>
            </a:r>
            <a:r>
              <a:rPr lang="en-US" spc="-165"/>
              <a:t>35</a:t>
            </a:r>
            <a:endParaRPr spc="-4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10</a:t>
            </a: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97486CA4-573F-4E10-9446-6C1E91EFD90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5" y="9429256"/>
            <a:ext cx="3676649" cy="8000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091D4A-B7BA-4295-80BF-2F06A857D763}"/>
              </a:ext>
            </a:extLst>
          </p:cNvPr>
          <p:cNvSpPr/>
          <p:nvPr/>
        </p:nvSpPr>
        <p:spPr>
          <a:xfrm>
            <a:off x="2286000" y="2270579"/>
            <a:ext cx="11430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5400" b="0" i="0" u="none" strike="noStrike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Under methodology, we are going talk in detail about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</a:t>
            </a:r>
          </a:p>
          <a:p>
            <a:pPr fontAlgn="base"/>
            <a:endParaRPr lang="en-US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fontAlgn="base"/>
            <a:r>
              <a:rPr lang="en-US" b="0" i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fontAlgn="base"/>
            <a:r>
              <a:rPr lang="en-US" sz="3600" b="1" i="0" u="none" strike="noStrike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Data Collecting Methodologies </a:t>
            </a:r>
            <a:r>
              <a:rPr lang="en-US" sz="3600" b="0" i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​</a:t>
            </a:r>
          </a:p>
          <a:p>
            <a:pPr fontAlgn="base"/>
            <a:endParaRPr lang="en-US" sz="36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en-US" sz="3600" b="1" i="0" u="none" strike="noStrike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Features and Features Selection Methodologies</a:t>
            </a:r>
            <a:r>
              <a:rPr lang="en-US" sz="3600" b="0" i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​</a:t>
            </a:r>
          </a:p>
          <a:p>
            <a:pPr fontAlgn="base"/>
            <a:endParaRPr lang="en-US" sz="36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en-US" sz="3600" b="1" i="0" u="none" strike="noStrike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Model Implementation &amp; Technologies</a:t>
            </a:r>
            <a:endParaRPr lang="en-US" sz="3600" b="0" i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fontAlgn="base"/>
            <a:endParaRPr lang="en-US" sz="36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en-US" sz="3600" b="1" i="0" u="none" strike="noStrike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Final outcome of the sub-objective  </a:t>
            </a:r>
            <a:r>
              <a:rPr lang="en-US" sz="3600" b="0" i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​</a:t>
            </a:r>
            <a:endParaRPr lang="en-US" sz="36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0CC26F0-4A7B-4DC4-95EE-85E3410C0DD3}"/>
              </a:ext>
            </a:extLst>
          </p:cNvPr>
          <p:cNvSpPr txBox="1"/>
          <p:nvPr/>
        </p:nvSpPr>
        <p:spPr>
          <a:xfrm>
            <a:off x="5294206" y="9672590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1029" y="0"/>
            <a:ext cx="6943628" cy="6183120"/>
            <a:chOff x="11344864" y="0"/>
            <a:chExt cx="6943628" cy="6183120"/>
          </a:xfrm>
        </p:grpSpPr>
        <p:sp>
          <p:nvSpPr>
            <p:cNvPr id="3" name="object 3"/>
            <p:cNvSpPr/>
            <p:nvPr/>
          </p:nvSpPr>
          <p:spPr>
            <a:xfrm>
              <a:off x="12569047" y="0"/>
              <a:ext cx="5719445" cy="5453380"/>
            </a:xfrm>
            <a:custGeom>
              <a:avLst/>
              <a:gdLst/>
              <a:ahLst/>
              <a:cxnLst/>
              <a:rect l="l" t="t" r="r" b="b"/>
              <a:pathLst>
                <a:path w="5719444" h="5453380">
                  <a:moveTo>
                    <a:pt x="4503301" y="5389472"/>
                  </a:moveTo>
                  <a:lnTo>
                    <a:pt x="2992612" y="5389472"/>
                  </a:lnTo>
                  <a:lnTo>
                    <a:pt x="2459283" y="5237072"/>
                  </a:lnTo>
                  <a:lnTo>
                    <a:pt x="2416354" y="5211672"/>
                  </a:lnTo>
                  <a:lnTo>
                    <a:pt x="2331250" y="5186272"/>
                  </a:lnTo>
                  <a:lnTo>
                    <a:pt x="2289082" y="5160872"/>
                  </a:lnTo>
                  <a:lnTo>
                    <a:pt x="2247176" y="5148172"/>
                  </a:lnTo>
                  <a:lnTo>
                    <a:pt x="2205535" y="5122772"/>
                  </a:lnTo>
                  <a:lnTo>
                    <a:pt x="2164162" y="5110072"/>
                  </a:lnTo>
                  <a:lnTo>
                    <a:pt x="2123062" y="5084672"/>
                  </a:lnTo>
                  <a:lnTo>
                    <a:pt x="2082238" y="5071972"/>
                  </a:lnTo>
                  <a:lnTo>
                    <a:pt x="2041693" y="5046572"/>
                  </a:lnTo>
                  <a:lnTo>
                    <a:pt x="2001432" y="5033872"/>
                  </a:lnTo>
                  <a:lnTo>
                    <a:pt x="1882385" y="4957672"/>
                  </a:lnTo>
                  <a:lnTo>
                    <a:pt x="1843293" y="4944972"/>
                  </a:lnTo>
                  <a:lnTo>
                    <a:pt x="1727845" y="4868772"/>
                  </a:lnTo>
                  <a:lnTo>
                    <a:pt x="1615212" y="4792572"/>
                  </a:lnTo>
                  <a:lnTo>
                    <a:pt x="1505494" y="4716372"/>
                  </a:lnTo>
                  <a:lnTo>
                    <a:pt x="1434016" y="4665572"/>
                  </a:lnTo>
                  <a:lnTo>
                    <a:pt x="1398789" y="4627472"/>
                  </a:lnTo>
                  <a:lnTo>
                    <a:pt x="1329376" y="4576672"/>
                  </a:lnTo>
                  <a:lnTo>
                    <a:pt x="1295197" y="4551272"/>
                  </a:lnTo>
                  <a:lnTo>
                    <a:pt x="1261375" y="4513172"/>
                  </a:lnTo>
                  <a:lnTo>
                    <a:pt x="1227914" y="4487772"/>
                  </a:lnTo>
                  <a:lnTo>
                    <a:pt x="1194818" y="4449672"/>
                  </a:lnTo>
                  <a:lnTo>
                    <a:pt x="1129732" y="4398872"/>
                  </a:lnTo>
                  <a:lnTo>
                    <a:pt x="1097750" y="4360772"/>
                  </a:lnTo>
                  <a:lnTo>
                    <a:pt x="1066148" y="4335372"/>
                  </a:lnTo>
                  <a:lnTo>
                    <a:pt x="1034928" y="4297272"/>
                  </a:lnTo>
                  <a:lnTo>
                    <a:pt x="1004094" y="4259172"/>
                  </a:lnTo>
                  <a:lnTo>
                    <a:pt x="973650" y="4233772"/>
                  </a:lnTo>
                  <a:lnTo>
                    <a:pt x="943600" y="4195672"/>
                  </a:lnTo>
                  <a:lnTo>
                    <a:pt x="913948" y="4170272"/>
                  </a:lnTo>
                  <a:lnTo>
                    <a:pt x="884697" y="4132172"/>
                  </a:lnTo>
                  <a:lnTo>
                    <a:pt x="855850" y="4094072"/>
                  </a:lnTo>
                  <a:lnTo>
                    <a:pt x="827412" y="4055972"/>
                  </a:lnTo>
                  <a:lnTo>
                    <a:pt x="799386" y="4030572"/>
                  </a:lnTo>
                  <a:lnTo>
                    <a:pt x="771776" y="3992472"/>
                  </a:lnTo>
                  <a:lnTo>
                    <a:pt x="744585" y="3954372"/>
                  </a:lnTo>
                  <a:lnTo>
                    <a:pt x="717818" y="3916272"/>
                  </a:lnTo>
                  <a:lnTo>
                    <a:pt x="691477" y="3878172"/>
                  </a:lnTo>
                  <a:lnTo>
                    <a:pt x="665567" y="3840072"/>
                  </a:lnTo>
                  <a:lnTo>
                    <a:pt x="640091" y="3801972"/>
                  </a:lnTo>
                  <a:lnTo>
                    <a:pt x="615053" y="3763872"/>
                  </a:lnTo>
                  <a:lnTo>
                    <a:pt x="590457" y="3725772"/>
                  </a:lnTo>
                  <a:lnTo>
                    <a:pt x="566306" y="3687672"/>
                  </a:lnTo>
                  <a:lnTo>
                    <a:pt x="542603" y="3649572"/>
                  </a:lnTo>
                  <a:lnTo>
                    <a:pt x="519354" y="3611472"/>
                  </a:lnTo>
                  <a:lnTo>
                    <a:pt x="496560" y="3573372"/>
                  </a:lnTo>
                  <a:lnTo>
                    <a:pt x="474227" y="3535272"/>
                  </a:lnTo>
                  <a:lnTo>
                    <a:pt x="452357" y="3497172"/>
                  </a:lnTo>
                  <a:lnTo>
                    <a:pt x="430955" y="3459072"/>
                  </a:lnTo>
                  <a:lnTo>
                    <a:pt x="410023" y="3420972"/>
                  </a:lnTo>
                  <a:lnTo>
                    <a:pt x="389567" y="3382872"/>
                  </a:lnTo>
                  <a:lnTo>
                    <a:pt x="369588" y="3332072"/>
                  </a:lnTo>
                  <a:lnTo>
                    <a:pt x="350092" y="3293972"/>
                  </a:lnTo>
                  <a:lnTo>
                    <a:pt x="331081" y="3255872"/>
                  </a:lnTo>
                  <a:lnTo>
                    <a:pt x="312560" y="3217772"/>
                  </a:lnTo>
                  <a:lnTo>
                    <a:pt x="294532" y="3166972"/>
                  </a:lnTo>
                  <a:lnTo>
                    <a:pt x="277001" y="3128872"/>
                  </a:lnTo>
                  <a:lnTo>
                    <a:pt x="259970" y="3090772"/>
                  </a:lnTo>
                  <a:lnTo>
                    <a:pt x="243443" y="3039972"/>
                  </a:lnTo>
                  <a:lnTo>
                    <a:pt x="227424" y="3001872"/>
                  </a:lnTo>
                  <a:lnTo>
                    <a:pt x="211916" y="2951072"/>
                  </a:lnTo>
                  <a:lnTo>
                    <a:pt x="196924" y="2912972"/>
                  </a:lnTo>
                  <a:lnTo>
                    <a:pt x="182451" y="2874872"/>
                  </a:lnTo>
                  <a:lnTo>
                    <a:pt x="168500" y="2824072"/>
                  </a:lnTo>
                  <a:lnTo>
                    <a:pt x="155075" y="2785972"/>
                  </a:lnTo>
                  <a:lnTo>
                    <a:pt x="142180" y="2735172"/>
                  </a:lnTo>
                  <a:lnTo>
                    <a:pt x="129819" y="2697072"/>
                  </a:lnTo>
                  <a:lnTo>
                    <a:pt x="117994" y="2646272"/>
                  </a:lnTo>
                  <a:lnTo>
                    <a:pt x="106711" y="2608172"/>
                  </a:lnTo>
                  <a:lnTo>
                    <a:pt x="95973" y="2557372"/>
                  </a:lnTo>
                  <a:lnTo>
                    <a:pt x="85782" y="2506572"/>
                  </a:lnTo>
                  <a:lnTo>
                    <a:pt x="76144" y="2468472"/>
                  </a:lnTo>
                  <a:lnTo>
                    <a:pt x="67061" y="2417672"/>
                  </a:lnTo>
                  <a:lnTo>
                    <a:pt x="58538" y="2379572"/>
                  </a:lnTo>
                  <a:lnTo>
                    <a:pt x="50577" y="2328772"/>
                  </a:lnTo>
                  <a:lnTo>
                    <a:pt x="43184" y="2277972"/>
                  </a:lnTo>
                  <a:lnTo>
                    <a:pt x="36360" y="2239872"/>
                  </a:lnTo>
                  <a:lnTo>
                    <a:pt x="30111" y="2189072"/>
                  </a:lnTo>
                  <a:lnTo>
                    <a:pt x="24439" y="2138272"/>
                  </a:lnTo>
                  <a:lnTo>
                    <a:pt x="19349" y="2100172"/>
                  </a:lnTo>
                  <a:lnTo>
                    <a:pt x="14844" y="2049372"/>
                  </a:lnTo>
                  <a:lnTo>
                    <a:pt x="10928" y="1998572"/>
                  </a:lnTo>
                  <a:lnTo>
                    <a:pt x="7604" y="1947772"/>
                  </a:lnTo>
                  <a:lnTo>
                    <a:pt x="4876" y="1909673"/>
                  </a:lnTo>
                  <a:lnTo>
                    <a:pt x="2748" y="1858873"/>
                  </a:lnTo>
                  <a:lnTo>
                    <a:pt x="1223" y="1808073"/>
                  </a:lnTo>
                  <a:lnTo>
                    <a:pt x="305" y="1757273"/>
                  </a:lnTo>
                  <a:lnTo>
                    <a:pt x="0" y="1706583"/>
                  </a:lnTo>
                  <a:lnTo>
                    <a:pt x="305" y="1668373"/>
                  </a:lnTo>
                  <a:lnTo>
                    <a:pt x="1223" y="1617573"/>
                  </a:lnTo>
                  <a:lnTo>
                    <a:pt x="2748" y="1566773"/>
                  </a:lnTo>
                  <a:lnTo>
                    <a:pt x="4876" y="1515973"/>
                  </a:lnTo>
                  <a:lnTo>
                    <a:pt x="7604" y="1465173"/>
                  </a:lnTo>
                  <a:lnTo>
                    <a:pt x="10928" y="1427073"/>
                  </a:lnTo>
                  <a:lnTo>
                    <a:pt x="14844" y="1376273"/>
                  </a:lnTo>
                  <a:lnTo>
                    <a:pt x="19349" y="1325473"/>
                  </a:lnTo>
                  <a:lnTo>
                    <a:pt x="24439" y="1274673"/>
                  </a:lnTo>
                  <a:lnTo>
                    <a:pt x="30111" y="1236573"/>
                  </a:lnTo>
                  <a:lnTo>
                    <a:pt x="36360" y="1185773"/>
                  </a:lnTo>
                  <a:lnTo>
                    <a:pt x="43184" y="1134973"/>
                  </a:lnTo>
                  <a:lnTo>
                    <a:pt x="50577" y="1096873"/>
                  </a:lnTo>
                  <a:lnTo>
                    <a:pt x="58538" y="1046073"/>
                  </a:lnTo>
                  <a:lnTo>
                    <a:pt x="67061" y="1007973"/>
                  </a:lnTo>
                  <a:lnTo>
                    <a:pt x="76144" y="957173"/>
                  </a:lnTo>
                  <a:lnTo>
                    <a:pt x="85782" y="906373"/>
                  </a:lnTo>
                  <a:lnTo>
                    <a:pt x="95973" y="868273"/>
                  </a:lnTo>
                  <a:lnTo>
                    <a:pt x="106711" y="817473"/>
                  </a:lnTo>
                  <a:lnTo>
                    <a:pt x="117994" y="779373"/>
                  </a:lnTo>
                  <a:lnTo>
                    <a:pt x="129819" y="728573"/>
                  </a:lnTo>
                  <a:lnTo>
                    <a:pt x="142180" y="690473"/>
                  </a:lnTo>
                  <a:lnTo>
                    <a:pt x="155075" y="639673"/>
                  </a:lnTo>
                  <a:lnTo>
                    <a:pt x="168500" y="601573"/>
                  </a:lnTo>
                  <a:lnTo>
                    <a:pt x="182451" y="550773"/>
                  </a:lnTo>
                  <a:lnTo>
                    <a:pt x="196924" y="512673"/>
                  </a:lnTo>
                  <a:lnTo>
                    <a:pt x="211916" y="461873"/>
                  </a:lnTo>
                  <a:lnTo>
                    <a:pt x="227424" y="423773"/>
                  </a:lnTo>
                  <a:lnTo>
                    <a:pt x="243443" y="385673"/>
                  </a:lnTo>
                  <a:lnTo>
                    <a:pt x="259970" y="334873"/>
                  </a:lnTo>
                  <a:lnTo>
                    <a:pt x="277001" y="296773"/>
                  </a:lnTo>
                  <a:lnTo>
                    <a:pt x="294532" y="258673"/>
                  </a:lnTo>
                  <a:lnTo>
                    <a:pt x="312560" y="207873"/>
                  </a:lnTo>
                  <a:lnTo>
                    <a:pt x="331081" y="169773"/>
                  </a:lnTo>
                  <a:lnTo>
                    <a:pt x="350092" y="131673"/>
                  </a:lnTo>
                  <a:lnTo>
                    <a:pt x="369588" y="80873"/>
                  </a:lnTo>
                  <a:lnTo>
                    <a:pt x="389567" y="42773"/>
                  </a:lnTo>
                  <a:lnTo>
                    <a:pt x="410023" y="4673"/>
                  </a:lnTo>
                  <a:lnTo>
                    <a:pt x="412591" y="0"/>
                  </a:lnTo>
                  <a:lnTo>
                    <a:pt x="5718950" y="0"/>
                  </a:lnTo>
                  <a:lnTo>
                    <a:pt x="5718950" y="4901192"/>
                  </a:lnTo>
                  <a:lnTo>
                    <a:pt x="5652620" y="4944972"/>
                  </a:lnTo>
                  <a:lnTo>
                    <a:pt x="5613529" y="4957672"/>
                  </a:lnTo>
                  <a:lnTo>
                    <a:pt x="5494482" y="5033872"/>
                  </a:lnTo>
                  <a:lnTo>
                    <a:pt x="5454220" y="5046572"/>
                  </a:lnTo>
                  <a:lnTo>
                    <a:pt x="5413676" y="5071972"/>
                  </a:lnTo>
                  <a:lnTo>
                    <a:pt x="5372851" y="5084672"/>
                  </a:lnTo>
                  <a:lnTo>
                    <a:pt x="5331751" y="5110072"/>
                  </a:lnTo>
                  <a:lnTo>
                    <a:pt x="5290379" y="5122772"/>
                  </a:lnTo>
                  <a:lnTo>
                    <a:pt x="5248737" y="5148172"/>
                  </a:lnTo>
                  <a:lnTo>
                    <a:pt x="5206831" y="5160872"/>
                  </a:lnTo>
                  <a:lnTo>
                    <a:pt x="5164664" y="5186272"/>
                  </a:lnTo>
                  <a:lnTo>
                    <a:pt x="5079560" y="5211672"/>
                  </a:lnTo>
                  <a:lnTo>
                    <a:pt x="5036630" y="5237072"/>
                  </a:lnTo>
                  <a:lnTo>
                    <a:pt x="4503301" y="5389472"/>
                  </a:lnTo>
                  <a:close/>
                </a:path>
                <a:path w="5719444" h="5453380">
                  <a:moveTo>
                    <a:pt x="4365166" y="5414872"/>
                  </a:moveTo>
                  <a:lnTo>
                    <a:pt x="3130747" y="5414872"/>
                  </a:lnTo>
                  <a:lnTo>
                    <a:pt x="3038460" y="5389472"/>
                  </a:lnTo>
                  <a:lnTo>
                    <a:pt x="4457453" y="5389472"/>
                  </a:lnTo>
                  <a:lnTo>
                    <a:pt x="4365166" y="5414872"/>
                  </a:lnTo>
                  <a:close/>
                </a:path>
                <a:path w="5719444" h="5453380">
                  <a:moveTo>
                    <a:pt x="4272113" y="5427572"/>
                  </a:moveTo>
                  <a:lnTo>
                    <a:pt x="3223800" y="5427572"/>
                  </a:lnTo>
                  <a:lnTo>
                    <a:pt x="3177180" y="5414872"/>
                  </a:lnTo>
                  <a:lnTo>
                    <a:pt x="4318734" y="5414872"/>
                  </a:lnTo>
                  <a:lnTo>
                    <a:pt x="4272113" y="5427572"/>
                  </a:lnTo>
                  <a:close/>
                </a:path>
                <a:path w="5719444" h="5453380">
                  <a:moveTo>
                    <a:pt x="4178325" y="5440272"/>
                  </a:moveTo>
                  <a:lnTo>
                    <a:pt x="3317588" y="5440272"/>
                  </a:lnTo>
                  <a:lnTo>
                    <a:pt x="3270604" y="5427572"/>
                  </a:lnTo>
                  <a:lnTo>
                    <a:pt x="4225309" y="5427572"/>
                  </a:lnTo>
                  <a:lnTo>
                    <a:pt x="4178325" y="5440272"/>
                  </a:lnTo>
                  <a:close/>
                </a:path>
                <a:path w="5719444" h="5453380">
                  <a:moveTo>
                    <a:pt x="4036326" y="5452972"/>
                  </a:moveTo>
                  <a:lnTo>
                    <a:pt x="3459587" y="5452972"/>
                  </a:lnTo>
                  <a:lnTo>
                    <a:pt x="3412084" y="5440272"/>
                  </a:lnTo>
                  <a:lnTo>
                    <a:pt x="4083829" y="5440272"/>
                  </a:lnTo>
                  <a:lnTo>
                    <a:pt x="4036326" y="545297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4864" y="982471"/>
              <a:ext cx="5819774" cy="5200649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19330" y="139625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28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6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8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2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3258" y="493008"/>
            <a:ext cx="8174355" cy="1882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430"/>
              </a:lnSpc>
            </a:pPr>
            <a:r>
              <a:rPr spc="5"/>
              <a:t>T</a:t>
            </a:r>
            <a:r>
              <a:rPr spc="-35"/>
              <a:t>e</a:t>
            </a:r>
            <a:r>
              <a:rPr spc="434"/>
              <a:t>c</a:t>
            </a:r>
            <a:r>
              <a:rPr spc="-225"/>
              <a:t>hn</a:t>
            </a:r>
            <a:r>
              <a:rPr spc="-60"/>
              <a:t>o</a:t>
            </a:r>
            <a:r>
              <a:rPr spc="-95"/>
              <a:t>l</a:t>
            </a:r>
            <a:r>
              <a:rPr spc="-60"/>
              <a:t>o</a:t>
            </a:r>
            <a:r>
              <a:rPr spc="-35"/>
              <a:t>g</a:t>
            </a:r>
            <a:r>
              <a:rPr spc="-95"/>
              <a:t>i</a:t>
            </a:r>
            <a:r>
              <a:rPr spc="-35"/>
              <a:t>e</a:t>
            </a:r>
            <a:r>
              <a:rPr spc="-270"/>
              <a:t>s</a:t>
            </a:r>
            <a:r>
              <a:rPr spc="-430"/>
              <a:t>,</a:t>
            </a:r>
            <a:r>
              <a:rPr spc="-665"/>
              <a:t> </a:t>
            </a:r>
            <a:r>
              <a:rPr spc="5"/>
              <a:t>T</a:t>
            </a:r>
            <a:r>
              <a:rPr spc="-60"/>
              <a:t>oo</a:t>
            </a:r>
            <a:r>
              <a:rPr spc="-95"/>
              <a:t>l</a:t>
            </a:r>
            <a:r>
              <a:rPr spc="-195"/>
              <a:t>s  </a:t>
            </a:r>
            <a:r>
              <a:rPr spc="-145"/>
              <a:t>a</a:t>
            </a:r>
            <a:r>
              <a:rPr spc="-225"/>
              <a:t>n</a:t>
            </a:r>
            <a:r>
              <a:rPr spc="60"/>
              <a:t>d</a:t>
            </a:r>
            <a:r>
              <a:rPr spc="-665"/>
              <a:t> </a:t>
            </a:r>
            <a:r>
              <a:rPr spc="-135"/>
              <a:t>A</a:t>
            </a:r>
            <a:r>
              <a:rPr spc="-95"/>
              <a:t>l</a:t>
            </a:r>
            <a:r>
              <a:rPr spc="-35"/>
              <a:t>g</a:t>
            </a:r>
            <a:r>
              <a:rPr spc="-60"/>
              <a:t>o</a:t>
            </a:r>
            <a:r>
              <a:rPr spc="-130"/>
              <a:t>r</a:t>
            </a:r>
            <a:r>
              <a:rPr spc="-95"/>
              <a:t>i</a:t>
            </a:r>
            <a:r>
              <a:rPr spc="155"/>
              <a:t>t</a:t>
            </a:r>
            <a:r>
              <a:rPr spc="-225"/>
              <a:t>h</a:t>
            </a:r>
            <a:r>
              <a:rPr spc="-229"/>
              <a:t>m</a:t>
            </a:r>
            <a:r>
              <a:rPr spc="-270"/>
              <a:t>s</a:t>
            </a:r>
          </a:p>
        </p:txBody>
      </p:sp>
      <p:sp>
        <p:nvSpPr>
          <p:cNvPr id="8" name="object 8"/>
          <p:cNvSpPr/>
          <p:nvPr/>
        </p:nvSpPr>
        <p:spPr>
          <a:xfrm>
            <a:off x="8242214" y="2118417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19">
                <a:moveTo>
                  <a:pt x="465147" y="583669"/>
                </a:moveTo>
                <a:lnTo>
                  <a:pt x="461781" y="584149"/>
                </a:lnTo>
                <a:lnTo>
                  <a:pt x="409769" y="589873"/>
                </a:lnTo>
                <a:lnTo>
                  <a:pt x="359765" y="591733"/>
                </a:lnTo>
                <a:lnTo>
                  <a:pt x="311896" y="589482"/>
                </a:lnTo>
                <a:lnTo>
                  <a:pt x="266294" y="582872"/>
                </a:lnTo>
                <a:lnTo>
                  <a:pt x="223086" y="571654"/>
                </a:lnTo>
                <a:lnTo>
                  <a:pt x="179561" y="553964"/>
                </a:lnTo>
                <a:lnTo>
                  <a:pt x="141212" y="531180"/>
                </a:lnTo>
                <a:lnTo>
                  <a:pt x="107866" y="503822"/>
                </a:lnTo>
                <a:lnTo>
                  <a:pt x="79349" y="472414"/>
                </a:lnTo>
                <a:lnTo>
                  <a:pt x="55490" y="437477"/>
                </a:lnTo>
                <a:lnTo>
                  <a:pt x="36115" y="399532"/>
                </a:lnTo>
                <a:lnTo>
                  <a:pt x="21051" y="359102"/>
                </a:lnTo>
                <a:lnTo>
                  <a:pt x="10126" y="316708"/>
                </a:lnTo>
                <a:lnTo>
                  <a:pt x="3166" y="272873"/>
                </a:lnTo>
                <a:lnTo>
                  <a:pt x="0" y="228117"/>
                </a:lnTo>
                <a:lnTo>
                  <a:pt x="453" y="182964"/>
                </a:lnTo>
                <a:lnTo>
                  <a:pt x="4354" y="137934"/>
                </a:lnTo>
                <a:lnTo>
                  <a:pt x="11529" y="93549"/>
                </a:lnTo>
                <a:lnTo>
                  <a:pt x="21805" y="50332"/>
                </a:lnTo>
                <a:lnTo>
                  <a:pt x="35010" y="8804"/>
                </a:lnTo>
                <a:lnTo>
                  <a:pt x="45461" y="0"/>
                </a:lnTo>
                <a:lnTo>
                  <a:pt x="52253" y="685"/>
                </a:lnTo>
                <a:lnTo>
                  <a:pt x="58157" y="5060"/>
                </a:lnTo>
                <a:lnTo>
                  <a:pt x="79562" y="28599"/>
                </a:lnTo>
                <a:lnTo>
                  <a:pt x="103938" y="49668"/>
                </a:lnTo>
                <a:lnTo>
                  <a:pt x="130671" y="68777"/>
                </a:lnTo>
                <a:lnTo>
                  <a:pt x="159144" y="86440"/>
                </a:lnTo>
                <a:lnTo>
                  <a:pt x="188741" y="103169"/>
                </a:lnTo>
                <a:lnTo>
                  <a:pt x="218845" y="119475"/>
                </a:lnTo>
                <a:lnTo>
                  <a:pt x="248841" y="135872"/>
                </a:lnTo>
                <a:lnTo>
                  <a:pt x="306044" y="170983"/>
                </a:lnTo>
                <a:lnTo>
                  <a:pt x="355421" y="212602"/>
                </a:lnTo>
                <a:lnTo>
                  <a:pt x="392041" y="264824"/>
                </a:lnTo>
                <a:lnTo>
                  <a:pt x="410978" y="331749"/>
                </a:lnTo>
                <a:lnTo>
                  <a:pt x="412274" y="372005"/>
                </a:lnTo>
                <a:lnTo>
                  <a:pt x="407300" y="417474"/>
                </a:lnTo>
                <a:lnTo>
                  <a:pt x="395441" y="468667"/>
                </a:lnTo>
                <a:lnTo>
                  <a:pt x="376080" y="526096"/>
                </a:lnTo>
                <a:lnTo>
                  <a:pt x="327533" y="508133"/>
                </a:lnTo>
                <a:lnTo>
                  <a:pt x="282595" y="486924"/>
                </a:lnTo>
                <a:lnTo>
                  <a:pt x="241397" y="462354"/>
                </a:lnTo>
                <a:lnTo>
                  <a:pt x="204068" y="434305"/>
                </a:lnTo>
                <a:lnTo>
                  <a:pt x="170740" y="402659"/>
                </a:lnTo>
                <a:lnTo>
                  <a:pt x="141542" y="367299"/>
                </a:lnTo>
                <a:lnTo>
                  <a:pt x="116604" y="328108"/>
                </a:lnTo>
                <a:lnTo>
                  <a:pt x="96056" y="284970"/>
                </a:lnTo>
                <a:lnTo>
                  <a:pt x="80030" y="237766"/>
                </a:lnTo>
                <a:lnTo>
                  <a:pt x="68655" y="186379"/>
                </a:lnTo>
                <a:lnTo>
                  <a:pt x="62061" y="130693"/>
                </a:lnTo>
                <a:lnTo>
                  <a:pt x="63569" y="185526"/>
                </a:lnTo>
                <a:lnTo>
                  <a:pt x="68606" y="236850"/>
                </a:lnTo>
                <a:lnTo>
                  <a:pt x="77185" y="284653"/>
                </a:lnTo>
                <a:lnTo>
                  <a:pt x="89321" y="328920"/>
                </a:lnTo>
                <a:lnTo>
                  <a:pt x="105027" y="369636"/>
                </a:lnTo>
                <a:lnTo>
                  <a:pt x="124318" y="406788"/>
                </a:lnTo>
                <a:lnTo>
                  <a:pt x="147208" y="440363"/>
                </a:lnTo>
                <a:lnTo>
                  <a:pt x="173711" y="470346"/>
                </a:lnTo>
                <a:lnTo>
                  <a:pt x="203840" y="496722"/>
                </a:lnTo>
                <a:lnTo>
                  <a:pt x="237611" y="519479"/>
                </a:lnTo>
                <a:lnTo>
                  <a:pt x="275036" y="538602"/>
                </a:lnTo>
                <a:lnTo>
                  <a:pt x="316130" y="554078"/>
                </a:lnTo>
                <a:lnTo>
                  <a:pt x="360907" y="565891"/>
                </a:lnTo>
                <a:lnTo>
                  <a:pt x="409381" y="574029"/>
                </a:lnTo>
                <a:lnTo>
                  <a:pt x="461566" y="578478"/>
                </a:lnTo>
                <a:lnTo>
                  <a:pt x="464960" y="578641"/>
                </a:lnTo>
                <a:lnTo>
                  <a:pt x="465147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12127" y="7971636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18436" y="2956876"/>
            <a:ext cx="8169909" cy="5412740"/>
            <a:chOff x="318436" y="2956876"/>
            <a:chExt cx="8169909" cy="5412740"/>
          </a:xfrm>
        </p:grpSpPr>
        <p:sp>
          <p:nvSpPr>
            <p:cNvPr id="11" name="object 11"/>
            <p:cNvSpPr/>
            <p:nvPr/>
          </p:nvSpPr>
          <p:spPr>
            <a:xfrm>
              <a:off x="318427" y="6182778"/>
              <a:ext cx="7872095" cy="2125980"/>
            </a:xfrm>
            <a:custGeom>
              <a:avLst/>
              <a:gdLst/>
              <a:ahLst/>
              <a:cxnLst/>
              <a:rect l="l" t="t" r="r" b="b"/>
              <a:pathLst>
                <a:path w="7872095" h="2125979">
                  <a:moveTo>
                    <a:pt x="160312" y="627075"/>
                  </a:moveTo>
                  <a:lnTo>
                    <a:pt x="157632" y="614375"/>
                  </a:lnTo>
                  <a:lnTo>
                    <a:pt x="150253" y="614375"/>
                  </a:lnTo>
                  <a:lnTo>
                    <a:pt x="145402" y="601675"/>
                  </a:lnTo>
                  <a:lnTo>
                    <a:pt x="134251" y="601675"/>
                  </a:lnTo>
                  <a:lnTo>
                    <a:pt x="135293" y="614375"/>
                  </a:lnTo>
                  <a:lnTo>
                    <a:pt x="122135" y="614375"/>
                  </a:lnTo>
                  <a:lnTo>
                    <a:pt x="128498" y="627075"/>
                  </a:lnTo>
                  <a:lnTo>
                    <a:pt x="121310" y="627075"/>
                  </a:lnTo>
                  <a:lnTo>
                    <a:pt x="121729" y="639775"/>
                  </a:lnTo>
                  <a:lnTo>
                    <a:pt x="130873" y="627075"/>
                  </a:lnTo>
                  <a:lnTo>
                    <a:pt x="141185" y="639775"/>
                  </a:lnTo>
                  <a:lnTo>
                    <a:pt x="151117" y="639775"/>
                  </a:lnTo>
                  <a:lnTo>
                    <a:pt x="159105" y="627075"/>
                  </a:lnTo>
                  <a:lnTo>
                    <a:pt x="160312" y="627075"/>
                  </a:lnTo>
                  <a:close/>
                </a:path>
                <a:path w="7872095" h="2125979">
                  <a:moveTo>
                    <a:pt x="166738" y="69100"/>
                  </a:moveTo>
                  <a:lnTo>
                    <a:pt x="166077" y="59105"/>
                  </a:lnTo>
                  <a:lnTo>
                    <a:pt x="158318" y="59537"/>
                  </a:lnTo>
                  <a:lnTo>
                    <a:pt x="158978" y="69532"/>
                  </a:lnTo>
                  <a:lnTo>
                    <a:pt x="166738" y="69100"/>
                  </a:lnTo>
                  <a:close/>
                </a:path>
                <a:path w="7872095" h="2125979">
                  <a:moveTo>
                    <a:pt x="179400" y="512775"/>
                  </a:moveTo>
                  <a:lnTo>
                    <a:pt x="74980" y="512775"/>
                  </a:lnTo>
                  <a:lnTo>
                    <a:pt x="51676" y="500075"/>
                  </a:lnTo>
                  <a:lnTo>
                    <a:pt x="47752" y="500075"/>
                  </a:lnTo>
                  <a:lnTo>
                    <a:pt x="45669" y="512775"/>
                  </a:lnTo>
                  <a:lnTo>
                    <a:pt x="5092" y="512775"/>
                  </a:lnTo>
                  <a:lnTo>
                    <a:pt x="0" y="525475"/>
                  </a:lnTo>
                  <a:lnTo>
                    <a:pt x="36474" y="525475"/>
                  </a:lnTo>
                  <a:lnTo>
                    <a:pt x="54749" y="538175"/>
                  </a:lnTo>
                  <a:lnTo>
                    <a:pt x="73152" y="538175"/>
                  </a:lnTo>
                  <a:lnTo>
                    <a:pt x="72415" y="550875"/>
                  </a:lnTo>
                  <a:lnTo>
                    <a:pt x="85407" y="550875"/>
                  </a:lnTo>
                  <a:lnTo>
                    <a:pt x="83235" y="538175"/>
                  </a:lnTo>
                  <a:lnTo>
                    <a:pt x="104089" y="538175"/>
                  </a:lnTo>
                  <a:lnTo>
                    <a:pt x="110464" y="525475"/>
                  </a:lnTo>
                  <a:lnTo>
                    <a:pt x="111467" y="538175"/>
                  </a:lnTo>
                  <a:lnTo>
                    <a:pt x="147815" y="538175"/>
                  </a:lnTo>
                  <a:lnTo>
                    <a:pt x="153619" y="525475"/>
                  </a:lnTo>
                  <a:lnTo>
                    <a:pt x="159448" y="525475"/>
                  </a:lnTo>
                  <a:lnTo>
                    <a:pt x="161836" y="538175"/>
                  </a:lnTo>
                  <a:lnTo>
                    <a:pt x="175120" y="538175"/>
                  </a:lnTo>
                  <a:lnTo>
                    <a:pt x="178638" y="525475"/>
                  </a:lnTo>
                  <a:lnTo>
                    <a:pt x="175310" y="525475"/>
                  </a:lnTo>
                  <a:lnTo>
                    <a:pt x="179400" y="512775"/>
                  </a:lnTo>
                  <a:close/>
                </a:path>
                <a:path w="7872095" h="2125979">
                  <a:moveTo>
                    <a:pt x="192100" y="614375"/>
                  </a:moveTo>
                  <a:lnTo>
                    <a:pt x="183946" y="614375"/>
                  </a:lnTo>
                  <a:lnTo>
                    <a:pt x="183642" y="601675"/>
                  </a:lnTo>
                  <a:lnTo>
                    <a:pt x="176187" y="601675"/>
                  </a:lnTo>
                  <a:lnTo>
                    <a:pt x="177126" y="614375"/>
                  </a:lnTo>
                  <a:lnTo>
                    <a:pt x="157632" y="614375"/>
                  </a:lnTo>
                  <a:lnTo>
                    <a:pt x="162204" y="627075"/>
                  </a:lnTo>
                  <a:lnTo>
                    <a:pt x="191706" y="627075"/>
                  </a:lnTo>
                  <a:lnTo>
                    <a:pt x="192100" y="614375"/>
                  </a:lnTo>
                  <a:close/>
                </a:path>
                <a:path w="7872095" h="2125979">
                  <a:moveTo>
                    <a:pt x="198183" y="72110"/>
                  </a:moveTo>
                  <a:lnTo>
                    <a:pt x="197980" y="67322"/>
                  </a:lnTo>
                  <a:lnTo>
                    <a:pt x="195021" y="68580"/>
                  </a:lnTo>
                  <a:lnTo>
                    <a:pt x="190296" y="67906"/>
                  </a:lnTo>
                  <a:lnTo>
                    <a:pt x="190538" y="72605"/>
                  </a:lnTo>
                  <a:lnTo>
                    <a:pt x="193395" y="71437"/>
                  </a:lnTo>
                  <a:lnTo>
                    <a:pt x="198183" y="72110"/>
                  </a:lnTo>
                  <a:close/>
                </a:path>
                <a:path w="7872095" h="2125979">
                  <a:moveTo>
                    <a:pt x="250088" y="588975"/>
                  </a:moveTo>
                  <a:lnTo>
                    <a:pt x="249123" y="576275"/>
                  </a:lnTo>
                  <a:lnTo>
                    <a:pt x="242976" y="588975"/>
                  </a:lnTo>
                  <a:lnTo>
                    <a:pt x="250088" y="588975"/>
                  </a:lnTo>
                  <a:close/>
                </a:path>
                <a:path w="7872095" h="2125979">
                  <a:moveTo>
                    <a:pt x="268592" y="233375"/>
                  </a:moveTo>
                  <a:lnTo>
                    <a:pt x="259143" y="233375"/>
                  </a:lnTo>
                  <a:lnTo>
                    <a:pt x="263448" y="246075"/>
                  </a:lnTo>
                  <a:lnTo>
                    <a:pt x="268592" y="233375"/>
                  </a:lnTo>
                  <a:close/>
                </a:path>
                <a:path w="7872095" h="2125979">
                  <a:moveTo>
                    <a:pt x="303225" y="1579575"/>
                  </a:moveTo>
                  <a:lnTo>
                    <a:pt x="294474" y="1579575"/>
                  </a:lnTo>
                  <a:lnTo>
                    <a:pt x="298450" y="1592275"/>
                  </a:lnTo>
                  <a:lnTo>
                    <a:pt x="300647" y="1592275"/>
                  </a:lnTo>
                  <a:lnTo>
                    <a:pt x="303225" y="1579575"/>
                  </a:lnTo>
                  <a:close/>
                </a:path>
                <a:path w="7872095" h="2125979">
                  <a:moveTo>
                    <a:pt x="316445" y="1312875"/>
                  </a:moveTo>
                  <a:lnTo>
                    <a:pt x="295554" y="1312875"/>
                  </a:lnTo>
                  <a:lnTo>
                    <a:pt x="291909" y="1325575"/>
                  </a:lnTo>
                  <a:lnTo>
                    <a:pt x="308749" y="1325575"/>
                  </a:lnTo>
                  <a:lnTo>
                    <a:pt x="316445" y="1312875"/>
                  </a:lnTo>
                  <a:close/>
                </a:path>
                <a:path w="7872095" h="2125979">
                  <a:moveTo>
                    <a:pt x="395338" y="893775"/>
                  </a:moveTo>
                  <a:lnTo>
                    <a:pt x="382409" y="881075"/>
                  </a:lnTo>
                  <a:lnTo>
                    <a:pt x="371271" y="881075"/>
                  </a:lnTo>
                  <a:lnTo>
                    <a:pt x="372719" y="893775"/>
                  </a:lnTo>
                  <a:lnTo>
                    <a:pt x="395338" y="893775"/>
                  </a:lnTo>
                  <a:close/>
                </a:path>
                <a:path w="7872095" h="2125979">
                  <a:moveTo>
                    <a:pt x="405561" y="66763"/>
                  </a:moveTo>
                  <a:lnTo>
                    <a:pt x="401180" y="64058"/>
                  </a:lnTo>
                  <a:lnTo>
                    <a:pt x="393395" y="66319"/>
                  </a:lnTo>
                  <a:lnTo>
                    <a:pt x="393865" y="76225"/>
                  </a:lnTo>
                  <a:lnTo>
                    <a:pt x="405485" y="75653"/>
                  </a:lnTo>
                  <a:lnTo>
                    <a:pt x="405561" y="66763"/>
                  </a:lnTo>
                  <a:close/>
                </a:path>
                <a:path w="7872095" h="2125979">
                  <a:moveTo>
                    <a:pt x="408863" y="1782775"/>
                  </a:moveTo>
                  <a:lnTo>
                    <a:pt x="391185" y="1770075"/>
                  </a:lnTo>
                  <a:lnTo>
                    <a:pt x="374675" y="1770075"/>
                  </a:lnTo>
                  <a:lnTo>
                    <a:pt x="357098" y="1757375"/>
                  </a:lnTo>
                  <a:lnTo>
                    <a:pt x="357301" y="1770075"/>
                  </a:lnTo>
                  <a:lnTo>
                    <a:pt x="351155" y="1770075"/>
                  </a:lnTo>
                  <a:lnTo>
                    <a:pt x="343014" y="1782775"/>
                  </a:lnTo>
                  <a:lnTo>
                    <a:pt x="336600" y="1770075"/>
                  </a:lnTo>
                  <a:lnTo>
                    <a:pt x="327253" y="1770075"/>
                  </a:lnTo>
                  <a:lnTo>
                    <a:pt x="326199" y="1782775"/>
                  </a:lnTo>
                  <a:lnTo>
                    <a:pt x="266115" y="1782775"/>
                  </a:lnTo>
                  <a:lnTo>
                    <a:pt x="261226" y="1795475"/>
                  </a:lnTo>
                  <a:lnTo>
                    <a:pt x="256044" y="1795475"/>
                  </a:lnTo>
                  <a:lnTo>
                    <a:pt x="250266" y="1808175"/>
                  </a:lnTo>
                  <a:lnTo>
                    <a:pt x="216687" y="1808175"/>
                  </a:lnTo>
                  <a:lnTo>
                    <a:pt x="216014" y="1820875"/>
                  </a:lnTo>
                  <a:lnTo>
                    <a:pt x="339559" y="1820875"/>
                  </a:lnTo>
                  <a:lnTo>
                    <a:pt x="351015" y="1808175"/>
                  </a:lnTo>
                  <a:lnTo>
                    <a:pt x="361797" y="1808175"/>
                  </a:lnTo>
                  <a:lnTo>
                    <a:pt x="369354" y="1795475"/>
                  </a:lnTo>
                  <a:lnTo>
                    <a:pt x="356425" y="1795475"/>
                  </a:lnTo>
                  <a:lnTo>
                    <a:pt x="354825" y="1782775"/>
                  </a:lnTo>
                  <a:lnTo>
                    <a:pt x="408863" y="1782775"/>
                  </a:lnTo>
                  <a:close/>
                </a:path>
                <a:path w="7872095" h="2125979">
                  <a:moveTo>
                    <a:pt x="420458" y="70116"/>
                  </a:moveTo>
                  <a:lnTo>
                    <a:pt x="416242" y="70929"/>
                  </a:lnTo>
                  <a:lnTo>
                    <a:pt x="414159" y="63055"/>
                  </a:lnTo>
                  <a:lnTo>
                    <a:pt x="412877" y="70370"/>
                  </a:lnTo>
                  <a:lnTo>
                    <a:pt x="413143" y="75412"/>
                  </a:lnTo>
                  <a:lnTo>
                    <a:pt x="419798" y="76454"/>
                  </a:lnTo>
                  <a:lnTo>
                    <a:pt x="420458" y="70116"/>
                  </a:lnTo>
                  <a:close/>
                </a:path>
                <a:path w="7872095" h="2125979">
                  <a:moveTo>
                    <a:pt x="423367" y="893775"/>
                  </a:moveTo>
                  <a:lnTo>
                    <a:pt x="419138" y="881075"/>
                  </a:lnTo>
                  <a:lnTo>
                    <a:pt x="408203" y="893775"/>
                  </a:lnTo>
                  <a:lnTo>
                    <a:pt x="423367" y="893775"/>
                  </a:lnTo>
                  <a:close/>
                </a:path>
                <a:path w="7872095" h="2125979">
                  <a:moveTo>
                    <a:pt x="472186" y="1071575"/>
                  </a:moveTo>
                  <a:lnTo>
                    <a:pt x="464146" y="1058875"/>
                  </a:lnTo>
                  <a:lnTo>
                    <a:pt x="457288" y="1071575"/>
                  </a:lnTo>
                  <a:lnTo>
                    <a:pt x="472186" y="1071575"/>
                  </a:lnTo>
                  <a:close/>
                </a:path>
                <a:path w="7872095" h="2125979">
                  <a:moveTo>
                    <a:pt x="489229" y="1770075"/>
                  </a:moveTo>
                  <a:lnTo>
                    <a:pt x="485267" y="1770075"/>
                  </a:lnTo>
                  <a:lnTo>
                    <a:pt x="483844" y="1757375"/>
                  </a:lnTo>
                  <a:lnTo>
                    <a:pt x="475602" y="1757375"/>
                  </a:lnTo>
                  <a:lnTo>
                    <a:pt x="474091" y="1770075"/>
                  </a:lnTo>
                  <a:lnTo>
                    <a:pt x="429971" y="1770075"/>
                  </a:lnTo>
                  <a:lnTo>
                    <a:pt x="408863" y="1782775"/>
                  </a:lnTo>
                  <a:lnTo>
                    <a:pt x="450786" y="1782775"/>
                  </a:lnTo>
                  <a:lnTo>
                    <a:pt x="451192" y="1795475"/>
                  </a:lnTo>
                  <a:lnTo>
                    <a:pt x="452475" y="1820875"/>
                  </a:lnTo>
                  <a:lnTo>
                    <a:pt x="458914" y="1808175"/>
                  </a:lnTo>
                  <a:lnTo>
                    <a:pt x="466471" y="1820875"/>
                  </a:lnTo>
                  <a:lnTo>
                    <a:pt x="472922" y="1808175"/>
                  </a:lnTo>
                  <a:lnTo>
                    <a:pt x="466407" y="1808175"/>
                  </a:lnTo>
                  <a:lnTo>
                    <a:pt x="462597" y="1795475"/>
                  </a:lnTo>
                  <a:lnTo>
                    <a:pt x="472490" y="1795475"/>
                  </a:lnTo>
                  <a:lnTo>
                    <a:pt x="474103" y="1782775"/>
                  </a:lnTo>
                  <a:lnTo>
                    <a:pt x="488302" y="1782775"/>
                  </a:lnTo>
                  <a:lnTo>
                    <a:pt x="489229" y="1770075"/>
                  </a:lnTo>
                  <a:close/>
                </a:path>
                <a:path w="7872095" h="2125979">
                  <a:moveTo>
                    <a:pt x="497192" y="1058875"/>
                  </a:moveTo>
                  <a:lnTo>
                    <a:pt x="479044" y="1058875"/>
                  </a:lnTo>
                  <a:lnTo>
                    <a:pt x="472186" y="1071575"/>
                  </a:lnTo>
                  <a:lnTo>
                    <a:pt x="496570" y="1071575"/>
                  </a:lnTo>
                  <a:lnTo>
                    <a:pt x="497192" y="1058875"/>
                  </a:lnTo>
                  <a:close/>
                </a:path>
                <a:path w="7872095" h="2125979">
                  <a:moveTo>
                    <a:pt x="509320" y="1058875"/>
                  </a:moveTo>
                  <a:lnTo>
                    <a:pt x="503339" y="1058875"/>
                  </a:lnTo>
                  <a:lnTo>
                    <a:pt x="504786" y="1071575"/>
                  </a:lnTo>
                  <a:lnTo>
                    <a:pt x="507758" y="1071575"/>
                  </a:lnTo>
                  <a:lnTo>
                    <a:pt x="509320" y="1058875"/>
                  </a:lnTo>
                  <a:close/>
                </a:path>
                <a:path w="7872095" h="2125979">
                  <a:moveTo>
                    <a:pt x="531114" y="1871675"/>
                  </a:moveTo>
                  <a:lnTo>
                    <a:pt x="500938" y="1871675"/>
                  </a:lnTo>
                  <a:lnTo>
                    <a:pt x="493306" y="1884375"/>
                  </a:lnTo>
                  <a:lnTo>
                    <a:pt x="520712" y="1884375"/>
                  </a:lnTo>
                  <a:lnTo>
                    <a:pt x="531114" y="1871675"/>
                  </a:lnTo>
                  <a:close/>
                </a:path>
                <a:path w="7872095" h="2125979">
                  <a:moveTo>
                    <a:pt x="556412" y="1693875"/>
                  </a:moveTo>
                  <a:lnTo>
                    <a:pt x="547979" y="1706575"/>
                  </a:lnTo>
                  <a:lnTo>
                    <a:pt x="555015" y="1706575"/>
                  </a:lnTo>
                  <a:lnTo>
                    <a:pt x="556412" y="1693875"/>
                  </a:lnTo>
                  <a:close/>
                </a:path>
                <a:path w="7872095" h="2125979">
                  <a:moveTo>
                    <a:pt x="599782" y="1884375"/>
                  </a:moveTo>
                  <a:lnTo>
                    <a:pt x="590054" y="1871675"/>
                  </a:lnTo>
                  <a:lnTo>
                    <a:pt x="590308" y="1884375"/>
                  </a:lnTo>
                  <a:lnTo>
                    <a:pt x="599782" y="1884375"/>
                  </a:lnTo>
                  <a:close/>
                </a:path>
                <a:path w="7872095" h="2125979">
                  <a:moveTo>
                    <a:pt x="614184" y="1058875"/>
                  </a:moveTo>
                  <a:lnTo>
                    <a:pt x="583742" y="1058875"/>
                  </a:lnTo>
                  <a:lnTo>
                    <a:pt x="580745" y="1071575"/>
                  </a:lnTo>
                  <a:lnTo>
                    <a:pt x="604177" y="1071575"/>
                  </a:lnTo>
                  <a:lnTo>
                    <a:pt x="614184" y="1058875"/>
                  </a:lnTo>
                  <a:close/>
                </a:path>
                <a:path w="7872095" h="2125979">
                  <a:moveTo>
                    <a:pt x="636320" y="1109675"/>
                  </a:moveTo>
                  <a:lnTo>
                    <a:pt x="630135" y="1096975"/>
                  </a:lnTo>
                  <a:lnTo>
                    <a:pt x="629678" y="1109675"/>
                  </a:lnTo>
                  <a:lnTo>
                    <a:pt x="636320" y="1109675"/>
                  </a:lnTo>
                  <a:close/>
                </a:path>
                <a:path w="7872095" h="2125979">
                  <a:moveTo>
                    <a:pt x="641108" y="1706575"/>
                  </a:moveTo>
                  <a:lnTo>
                    <a:pt x="635889" y="1706575"/>
                  </a:lnTo>
                  <a:lnTo>
                    <a:pt x="627303" y="1693875"/>
                  </a:lnTo>
                  <a:lnTo>
                    <a:pt x="621322" y="1706575"/>
                  </a:lnTo>
                  <a:lnTo>
                    <a:pt x="629170" y="1719275"/>
                  </a:lnTo>
                  <a:lnTo>
                    <a:pt x="641108" y="1706575"/>
                  </a:lnTo>
                  <a:close/>
                </a:path>
                <a:path w="7872095" h="2125979">
                  <a:moveTo>
                    <a:pt x="646087" y="87693"/>
                  </a:moveTo>
                  <a:lnTo>
                    <a:pt x="645998" y="82740"/>
                  </a:lnTo>
                  <a:lnTo>
                    <a:pt x="643064" y="83972"/>
                  </a:lnTo>
                  <a:lnTo>
                    <a:pt x="638479" y="83223"/>
                  </a:lnTo>
                  <a:lnTo>
                    <a:pt x="638556" y="88011"/>
                  </a:lnTo>
                  <a:lnTo>
                    <a:pt x="641489" y="86741"/>
                  </a:lnTo>
                  <a:lnTo>
                    <a:pt x="646087" y="87693"/>
                  </a:lnTo>
                  <a:close/>
                </a:path>
                <a:path w="7872095" h="2125979">
                  <a:moveTo>
                    <a:pt x="661454" y="92049"/>
                  </a:moveTo>
                  <a:lnTo>
                    <a:pt x="661352" y="87261"/>
                  </a:lnTo>
                  <a:lnTo>
                    <a:pt x="658533" y="88506"/>
                  </a:lnTo>
                  <a:lnTo>
                    <a:pt x="653884" y="87591"/>
                  </a:lnTo>
                  <a:lnTo>
                    <a:pt x="653961" y="92557"/>
                  </a:lnTo>
                  <a:lnTo>
                    <a:pt x="656856" y="91313"/>
                  </a:lnTo>
                  <a:lnTo>
                    <a:pt x="661454" y="92049"/>
                  </a:lnTo>
                  <a:close/>
                </a:path>
                <a:path w="7872095" h="2125979">
                  <a:moveTo>
                    <a:pt x="666153" y="1046175"/>
                  </a:moveTo>
                  <a:lnTo>
                    <a:pt x="655180" y="1046175"/>
                  </a:lnTo>
                  <a:lnTo>
                    <a:pt x="652437" y="1058875"/>
                  </a:lnTo>
                  <a:lnTo>
                    <a:pt x="658202" y="1058875"/>
                  </a:lnTo>
                  <a:lnTo>
                    <a:pt x="666153" y="1046175"/>
                  </a:lnTo>
                  <a:close/>
                </a:path>
                <a:path w="7872095" h="2125979">
                  <a:moveTo>
                    <a:pt x="853643" y="119075"/>
                  </a:moveTo>
                  <a:lnTo>
                    <a:pt x="826287" y="119075"/>
                  </a:lnTo>
                  <a:lnTo>
                    <a:pt x="823709" y="131775"/>
                  </a:lnTo>
                  <a:lnTo>
                    <a:pt x="847775" y="131775"/>
                  </a:lnTo>
                  <a:lnTo>
                    <a:pt x="853643" y="119075"/>
                  </a:lnTo>
                  <a:close/>
                </a:path>
                <a:path w="7872095" h="2125979">
                  <a:moveTo>
                    <a:pt x="861148" y="78384"/>
                  </a:moveTo>
                  <a:lnTo>
                    <a:pt x="858050" y="74574"/>
                  </a:lnTo>
                  <a:lnTo>
                    <a:pt x="853427" y="78524"/>
                  </a:lnTo>
                  <a:lnTo>
                    <a:pt x="855472" y="81026"/>
                  </a:lnTo>
                  <a:lnTo>
                    <a:pt x="856538" y="82397"/>
                  </a:lnTo>
                  <a:lnTo>
                    <a:pt x="861148" y="78384"/>
                  </a:lnTo>
                  <a:close/>
                </a:path>
                <a:path w="7872095" h="2125979">
                  <a:moveTo>
                    <a:pt x="911821" y="80035"/>
                  </a:moveTo>
                  <a:lnTo>
                    <a:pt x="902563" y="79514"/>
                  </a:lnTo>
                  <a:lnTo>
                    <a:pt x="893737" y="79641"/>
                  </a:lnTo>
                  <a:lnTo>
                    <a:pt x="889444" y="85432"/>
                  </a:lnTo>
                  <a:lnTo>
                    <a:pt x="889228" y="78854"/>
                  </a:lnTo>
                  <a:lnTo>
                    <a:pt x="878890" y="79133"/>
                  </a:lnTo>
                  <a:lnTo>
                    <a:pt x="878205" y="85598"/>
                  </a:lnTo>
                  <a:lnTo>
                    <a:pt x="883856" y="90843"/>
                  </a:lnTo>
                  <a:lnTo>
                    <a:pt x="890651" y="97840"/>
                  </a:lnTo>
                  <a:lnTo>
                    <a:pt x="897851" y="101092"/>
                  </a:lnTo>
                  <a:lnTo>
                    <a:pt x="904722" y="95110"/>
                  </a:lnTo>
                  <a:lnTo>
                    <a:pt x="901014" y="91643"/>
                  </a:lnTo>
                  <a:lnTo>
                    <a:pt x="904189" y="88239"/>
                  </a:lnTo>
                  <a:lnTo>
                    <a:pt x="909408" y="84518"/>
                  </a:lnTo>
                  <a:lnTo>
                    <a:pt x="911821" y="80035"/>
                  </a:lnTo>
                  <a:close/>
                </a:path>
                <a:path w="7872095" h="2125979">
                  <a:moveTo>
                    <a:pt x="928852" y="82346"/>
                  </a:moveTo>
                  <a:lnTo>
                    <a:pt x="926846" y="79844"/>
                  </a:lnTo>
                  <a:lnTo>
                    <a:pt x="925804" y="78447"/>
                  </a:lnTo>
                  <a:lnTo>
                    <a:pt x="921232" y="82423"/>
                  </a:lnTo>
                  <a:lnTo>
                    <a:pt x="923226" y="84950"/>
                  </a:lnTo>
                  <a:lnTo>
                    <a:pt x="924280" y="86233"/>
                  </a:lnTo>
                  <a:lnTo>
                    <a:pt x="928852" y="82346"/>
                  </a:lnTo>
                  <a:close/>
                </a:path>
                <a:path w="7872095" h="2125979">
                  <a:moveTo>
                    <a:pt x="974115" y="1998675"/>
                  </a:moveTo>
                  <a:lnTo>
                    <a:pt x="969899" y="1985975"/>
                  </a:lnTo>
                  <a:lnTo>
                    <a:pt x="967232" y="1998675"/>
                  </a:lnTo>
                  <a:lnTo>
                    <a:pt x="974115" y="1998675"/>
                  </a:lnTo>
                  <a:close/>
                </a:path>
                <a:path w="7872095" h="2125979">
                  <a:moveTo>
                    <a:pt x="975588" y="79133"/>
                  </a:moveTo>
                  <a:lnTo>
                    <a:pt x="966571" y="79095"/>
                  </a:lnTo>
                  <a:lnTo>
                    <a:pt x="966558" y="82905"/>
                  </a:lnTo>
                  <a:lnTo>
                    <a:pt x="971067" y="84823"/>
                  </a:lnTo>
                  <a:lnTo>
                    <a:pt x="975588" y="79133"/>
                  </a:lnTo>
                  <a:close/>
                </a:path>
                <a:path w="7872095" h="2125979">
                  <a:moveTo>
                    <a:pt x="981011" y="76022"/>
                  </a:moveTo>
                  <a:lnTo>
                    <a:pt x="975080" y="73190"/>
                  </a:lnTo>
                  <a:lnTo>
                    <a:pt x="975588" y="79133"/>
                  </a:lnTo>
                  <a:lnTo>
                    <a:pt x="981011" y="76022"/>
                  </a:lnTo>
                  <a:close/>
                </a:path>
                <a:path w="7872095" h="2125979">
                  <a:moveTo>
                    <a:pt x="985139" y="1985975"/>
                  </a:moveTo>
                  <a:lnTo>
                    <a:pt x="980846" y="1973275"/>
                  </a:lnTo>
                  <a:lnTo>
                    <a:pt x="980084" y="1985975"/>
                  </a:lnTo>
                  <a:lnTo>
                    <a:pt x="974115" y="1985975"/>
                  </a:lnTo>
                  <a:lnTo>
                    <a:pt x="974115" y="1998675"/>
                  </a:lnTo>
                  <a:lnTo>
                    <a:pt x="984681" y="1998675"/>
                  </a:lnTo>
                  <a:lnTo>
                    <a:pt x="981240" y="1985975"/>
                  </a:lnTo>
                  <a:lnTo>
                    <a:pt x="985139" y="1985975"/>
                  </a:lnTo>
                  <a:close/>
                </a:path>
                <a:path w="7872095" h="2125979">
                  <a:moveTo>
                    <a:pt x="992771" y="80975"/>
                  </a:moveTo>
                  <a:lnTo>
                    <a:pt x="987996" y="80975"/>
                  </a:lnTo>
                  <a:lnTo>
                    <a:pt x="983462" y="93675"/>
                  </a:lnTo>
                  <a:lnTo>
                    <a:pt x="992771" y="80975"/>
                  </a:lnTo>
                  <a:close/>
                </a:path>
                <a:path w="7872095" h="2125979">
                  <a:moveTo>
                    <a:pt x="1057236" y="28092"/>
                  </a:moveTo>
                  <a:lnTo>
                    <a:pt x="1047597" y="28702"/>
                  </a:lnTo>
                  <a:lnTo>
                    <a:pt x="1039406" y="31216"/>
                  </a:lnTo>
                  <a:lnTo>
                    <a:pt x="1034910" y="38442"/>
                  </a:lnTo>
                  <a:lnTo>
                    <a:pt x="1042174" y="37998"/>
                  </a:lnTo>
                  <a:lnTo>
                    <a:pt x="1050391" y="38798"/>
                  </a:lnTo>
                  <a:lnTo>
                    <a:pt x="1056462" y="36830"/>
                  </a:lnTo>
                  <a:lnTo>
                    <a:pt x="1057236" y="28092"/>
                  </a:lnTo>
                  <a:close/>
                </a:path>
                <a:path w="7872095" h="2125979">
                  <a:moveTo>
                    <a:pt x="1076871" y="49415"/>
                  </a:moveTo>
                  <a:lnTo>
                    <a:pt x="1075423" y="44653"/>
                  </a:lnTo>
                  <a:lnTo>
                    <a:pt x="1072603" y="43954"/>
                  </a:lnTo>
                  <a:lnTo>
                    <a:pt x="1072680" y="52781"/>
                  </a:lnTo>
                  <a:lnTo>
                    <a:pt x="1076871" y="49415"/>
                  </a:lnTo>
                  <a:close/>
                </a:path>
                <a:path w="7872095" h="2125979">
                  <a:moveTo>
                    <a:pt x="1098829" y="42379"/>
                  </a:moveTo>
                  <a:lnTo>
                    <a:pt x="1097610" y="29718"/>
                  </a:lnTo>
                  <a:lnTo>
                    <a:pt x="1089914" y="27178"/>
                  </a:lnTo>
                  <a:lnTo>
                    <a:pt x="1081011" y="31102"/>
                  </a:lnTo>
                  <a:lnTo>
                    <a:pt x="1076185" y="37858"/>
                  </a:lnTo>
                  <a:lnTo>
                    <a:pt x="1080757" y="43522"/>
                  </a:lnTo>
                  <a:lnTo>
                    <a:pt x="1089571" y="43281"/>
                  </a:lnTo>
                  <a:lnTo>
                    <a:pt x="1098829" y="42379"/>
                  </a:lnTo>
                  <a:close/>
                </a:path>
                <a:path w="7872095" h="2125979">
                  <a:moveTo>
                    <a:pt x="1103337" y="41897"/>
                  </a:moveTo>
                  <a:lnTo>
                    <a:pt x="1098829" y="42379"/>
                  </a:lnTo>
                  <a:lnTo>
                    <a:pt x="1101217" y="49695"/>
                  </a:lnTo>
                  <a:lnTo>
                    <a:pt x="1103337" y="41897"/>
                  </a:lnTo>
                  <a:close/>
                </a:path>
                <a:path w="7872095" h="2125979">
                  <a:moveTo>
                    <a:pt x="1155204" y="46736"/>
                  </a:moveTo>
                  <a:lnTo>
                    <a:pt x="1155065" y="36741"/>
                  </a:lnTo>
                  <a:lnTo>
                    <a:pt x="1151318" y="36791"/>
                  </a:lnTo>
                  <a:lnTo>
                    <a:pt x="1150543" y="32677"/>
                  </a:lnTo>
                  <a:lnTo>
                    <a:pt x="1147495" y="31788"/>
                  </a:lnTo>
                  <a:lnTo>
                    <a:pt x="1147559" y="38341"/>
                  </a:lnTo>
                  <a:lnTo>
                    <a:pt x="1140968" y="36461"/>
                  </a:lnTo>
                  <a:lnTo>
                    <a:pt x="1140129" y="41795"/>
                  </a:lnTo>
                  <a:lnTo>
                    <a:pt x="1145247" y="43446"/>
                  </a:lnTo>
                  <a:lnTo>
                    <a:pt x="1147381" y="48945"/>
                  </a:lnTo>
                  <a:lnTo>
                    <a:pt x="1155204" y="46736"/>
                  </a:lnTo>
                  <a:close/>
                </a:path>
                <a:path w="7872095" h="2125979">
                  <a:moveTo>
                    <a:pt x="1160373" y="9220"/>
                  </a:moveTo>
                  <a:lnTo>
                    <a:pt x="1158405" y="6680"/>
                  </a:lnTo>
                  <a:lnTo>
                    <a:pt x="1157363" y="5372"/>
                  </a:lnTo>
                  <a:lnTo>
                    <a:pt x="1152728" y="9258"/>
                  </a:lnTo>
                  <a:lnTo>
                    <a:pt x="1154696" y="11760"/>
                  </a:lnTo>
                  <a:lnTo>
                    <a:pt x="1155776" y="13144"/>
                  </a:lnTo>
                  <a:lnTo>
                    <a:pt x="1160373" y="9220"/>
                  </a:lnTo>
                  <a:close/>
                </a:path>
                <a:path w="7872095" h="2125979">
                  <a:moveTo>
                    <a:pt x="1217015" y="28498"/>
                  </a:moveTo>
                  <a:lnTo>
                    <a:pt x="1215021" y="25869"/>
                  </a:lnTo>
                  <a:lnTo>
                    <a:pt x="1213980" y="24511"/>
                  </a:lnTo>
                  <a:lnTo>
                    <a:pt x="1209332" y="28333"/>
                  </a:lnTo>
                  <a:lnTo>
                    <a:pt x="1211376" y="30873"/>
                  </a:lnTo>
                  <a:lnTo>
                    <a:pt x="1212469" y="32258"/>
                  </a:lnTo>
                  <a:lnTo>
                    <a:pt x="1217015" y="28498"/>
                  </a:lnTo>
                  <a:close/>
                </a:path>
                <a:path w="7872095" h="2125979">
                  <a:moveTo>
                    <a:pt x="1233563" y="685"/>
                  </a:moveTo>
                  <a:lnTo>
                    <a:pt x="1229144" y="1524"/>
                  </a:lnTo>
                  <a:lnTo>
                    <a:pt x="1222857" y="0"/>
                  </a:lnTo>
                  <a:lnTo>
                    <a:pt x="1222336" y="5791"/>
                  </a:lnTo>
                  <a:lnTo>
                    <a:pt x="1226743" y="5003"/>
                  </a:lnTo>
                  <a:lnTo>
                    <a:pt x="1233017" y="6578"/>
                  </a:lnTo>
                  <a:lnTo>
                    <a:pt x="1233563" y="685"/>
                  </a:lnTo>
                  <a:close/>
                </a:path>
                <a:path w="7872095" h="2125979">
                  <a:moveTo>
                    <a:pt x="1647253" y="1897075"/>
                  </a:moveTo>
                  <a:lnTo>
                    <a:pt x="1637728" y="1897075"/>
                  </a:lnTo>
                  <a:lnTo>
                    <a:pt x="1639658" y="1909775"/>
                  </a:lnTo>
                  <a:lnTo>
                    <a:pt x="1644497" y="1909775"/>
                  </a:lnTo>
                  <a:lnTo>
                    <a:pt x="1647253" y="1897075"/>
                  </a:lnTo>
                  <a:close/>
                </a:path>
                <a:path w="7872095" h="2125979">
                  <a:moveTo>
                    <a:pt x="1835365" y="66268"/>
                  </a:moveTo>
                  <a:lnTo>
                    <a:pt x="1833460" y="63665"/>
                  </a:lnTo>
                  <a:lnTo>
                    <a:pt x="1832432" y="62230"/>
                  </a:lnTo>
                  <a:lnTo>
                    <a:pt x="1827822" y="66065"/>
                  </a:lnTo>
                  <a:lnTo>
                    <a:pt x="1829727" y="68618"/>
                  </a:lnTo>
                  <a:lnTo>
                    <a:pt x="1830755" y="69977"/>
                  </a:lnTo>
                  <a:lnTo>
                    <a:pt x="1835365" y="66268"/>
                  </a:lnTo>
                  <a:close/>
                </a:path>
                <a:path w="7872095" h="2125979">
                  <a:moveTo>
                    <a:pt x="1857641" y="66243"/>
                  </a:moveTo>
                  <a:lnTo>
                    <a:pt x="1855724" y="63652"/>
                  </a:lnTo>
                  <a:lnTo>
                    <a:pt x="1854695" y="62204"/>
                  </a:lnTo>
                  <a:lnTo>
                    <a:pt x="1850059" y="66040"/>
                  </a:lnTo>
                  <a:lnTo>
                    <a:pt x="1851964" y="68605"/>
                  </a:lnTo>
                  <a:lnTo>
                    <a:pt x="1853018" y="69977"/>
                  </a:lnTo>
                  <a:lnTo>
                    <a:pt x="1857641" y="66243"/>
                  </a:lnTo>
                  <a:close/>
                </a:path>
                <a:path w="7872095" h="2125979">
                  <a:moveTo>
                    <a:pt x="1864982" y="76238"/>
                  </a:moveTo>
                  <a:lnTo>
                    <a:pt x="1863102" y="73685"/>
                  </a:lnTo>
                  <a:lnTo>
                    <a:pt x="1862035" y="72275"/>
                  </a:lnTo>
                  <a:lnTo>
                    <a:pt x="1857489" y="76136"/>
                  </a:lnTo>
                  <a:lnTo>
                    <a:pt x="1859407" y="78701"/>
                  </a:lnTo>
                  <a:lnTo>
                    <a:pt x="1860359" y="80010"/>
                  </a:lnTo>
                  <a:lnTo>
                    <a:pt x="1864982" y="76238"/>
                  </a:lnTo>
                  <a:close/>
                </a:path>
                <a:path w="7872095" h="2125979">
                  <a:moveTo>
                    <a:pt x="1955393" y="49606"/>
                  </a:moveTo>
                  <a:lnTo>
                    <a:pt x="1951012" y="50330"/>
                  </a:lnTo>
                  <a:lnTo>
                    <a:pt x="1944916" y="48742"/>
                  </a:lnTo>
                  <a:lnTo>
                    <a:pt x="1944268" y="54533"/>
                  </a:lnTo>
                  <a:lnTo>
                    <a:pt x="1948649" y="53708"/>
                  </a:lnTo>
                  <a:lnTo>
                    <a:pt x="1954758" y="55397"/>
                  </a:lnTo>
                  <a:lnTo>
                    <a:pt x="1955393" y="49606"/>
                  </a:lnTo>
                  <a:close/>
                </a:path>
                <a:path w="7872095" h="2125979">
                  <a:moveTo>
                    <a:pt x="1962607" y="69621"/>
                  </a:moveTo>
                  <a:lnTo>
                    <a:pt x="1958263" y="70345"/>
                  </a:lnTo>
                  <a:lnTo>
                    <a:pt x="1952129" y="68656"/>
                  </a:lnTo>
                  <a:lnTo>
                    <a:pt x="1951545" y="74536"/>
                  </a:lnTo>
                  <a:lnTo>
                    <a:pt x="1955888" y="73761"/>
                  </a:lnTo>
                  <a:lnTo>
                    <a:pt x="1961972" y="75526"/>
                  </a:lnTo>
                  <a:lnTo>
                    <a:pt x="1962607" y="69621"/>
                  </a:lnTo>
                  <a:close/>
                </a:path>
                <a:path w="7872095" h="2125979">
                  <a:moveTo>
                    <a:pt x="2303538" y="75552"/>
                  </a:moveTo>
                  <a:lnTo>
                    <a:pt x="2301697" y="72948"/>
                  </a:lnTo>
                  <a:lnTo>
                    <a:pt x="2300694" y="71602"/>
                  </a:lnTo>
                  <a:lnTo>
                    <a:pt x="2296071" y="75361"/>
                  </a:lnTo>
                  <a:lnTo>
                    <a:pt x="2297950" y="77939"/>
                  </a:lnTo>
                  <a:lnTo>
                    <a:pt x="2298954" y="79362"/>
                  </a:lnTo>
                  <a:lnTo>
                    <a:pt x="2303538" y="75552"/>
                  </a:lnTo>
                  <a:close/>
                </a:path>
                <a:path w="7872095" h="2125979">
                  <a:moveTo>
                    <a:pt x="2338501" y="73317"/>
                  </a:moveTo>
                  <a:lnTo>
                    <a:pt x="2335682" y="74434"/>
                  </a:lnTo>
                  <a:lnTo>
                    <a:pt x="2331262" y="73482"/>
                  </a:lnTo>
                  <a:lnTo>
                    <a:pt x="2331097" y="78270"/>
                  </a:lnTo>
                  <a:lnTo>
                    <a:pt x="2333980" y="77152"/>
                  </a:lnTo>
                  <a:lnTo>
                    <a:pt x="2338374" y="78282"/>
                  </a:lnTo>
                  <a:lnTo>
                    <a:pt x="2338501" y="73317"/>
                  </a:lnTo>
                  <a:close/>
                </a:path>
                <a:path w="7872095" h="2125979">
                  <a:moveTo>
                    <a:pt x="2355278" y="93675"/>
                  </a:moveTo>
                  <a:lnTo>
                    <a:pt x="2349500" y="93675"/>
                  </a:lnTo>
                  <a:lnTo>
                    <a:pt x="2349716" y="106375"/>
                  </a:lnTo>
                  <a:lnTo>
                    <a:pt x="2351671" y="106375"/>
                  </a:lnTo>
                  <a:lnTo>
                    <a:pt x="2355278" y="93675"/>
                  </a:lnTo>
                  <a:close/>
                </a:path>
                <a:path w="7872095" h="2125979">
                  <a:moveTo>
                    <a:pt x="2399309" y="76619"/>
                  </a:moveTo>
                  <a:lnTo>
                    <a:pt x="2397455" y="74053"/>
                  </a:lnTo>
                  <a:lnTo>
                    <a:pt x="2396426" y="72694"/>
                  </a:lnTo>
                  <a:lnTo>
                    <a:pt x="2391841" y="76403"/>
                  </a:lnTo>
                  <a:lnTo>
                    <a:pt x="2393683" y="78994"/>
                  </a:lnTo>
                  <a:lnTo>
                    <a:pt x="2394686" y="80403"/>
                  </a:lnTo>
                  <a:lnTo>
                    <a:pt x="2399309" y="76619"/>
                  </a:lnTo>
                  <a:close/>
                </a:path>
                <a:path w="7872095" h="2125979">
                  <a:moveTo>
                    <a:pt x="2993123" y="1985975"/>
                  </a:moveTo>
                  <a:lnTo>
                    <a:pt x="2992145" y="1973275"/>
                  </a:lnTo>
                  <a:lnTo>
                    <a:pt x="2989262" y="1973275"/>
                  </a:lnTo>
                  <a:lnTo>
                    <a:pt x="2986735" y="1960575"/>
                  </a:lnTo>
                  <a:lnTo>
                    <a:pt x="2986786" y="1947875"/>
                  </a:lnTo>
                  <a:lnTo>
                    <a:pt x="2982772" y="1947875"/>
                  </a:lnTo>
                  <a:lnTo>
                    <a:pt x="2982772" y="1960575"/>
                  </a:lnTo>
                  <a:lnTo>
                    <a:pt x="2982709" y="1973275"/>
                  </a:lnTo>
                  <a:lnTo>
                    <a:pt x="2975533" y="1973275"/>
                  </a:lnTo>
                  <a:lnTo>
                    <a:pt x="2976600" y="1960575"/>
                  </a:lnTo>
                  <a:lnTo>
                    <a:pt x="2982772" y="1960575"/>
                  </a:lnTo>
                  <a:lnTo>
                    <a:pt x="2982772" y="1947875"/>
                  </a:lnTo>
                  <a:lnTo>
                    <a:pt x="2971876" y="1947875"/>
                  </a:lnTo>
                  <a:lnTo>
                    <a:pt x="2964294" y="1960575"/>
                  </a:lnTo>
                  <a:lnTo>
                    <a:pt x="2955442" y="1960575"/>
                  </a:lnTo>
                  <a:lnTo>
                    <a:pt x="2951353" y="1973275"/>
                  </a:lnTo>
                  <a:lnTo>
                    <a:pt x="2953982" y="1973275"/>
                  </a:lnTo>
                  <a:lnTo>
                    <a:pt x="2953524" y="1998675"/>
                  </a:lnTo>
                  <a:lnTo>
                    <a:pt x="2961919" y="1985975"/>
                  </a:lnTo>
                  <a:lnTo>
                    <a:pt x="2967266" y="1985975"/>
                  </a:lnTo>
                  <a:lnTo>
                    <a:pt x="2972917" y="1998675"/>
                  </a:lnTo>
                  <a:lnTo>
                    <a:pt x="2982226" y="1998675"/>
                  </a:lnTo>
                  <a:lnTo>
                    <a:pt x="2981782" y="1985975"/>
                  </a:lnTo>
                  <a:lnTo>
                    <a:pt x="2993123" y="1985975"/>
                  </a:lnTo>
                  <a:close/>
                </a:path>
                <a:path w="7872095" h="2125979">
                  <a:moveTo>
                    <a:pt x="3504539" y="1947875"/>
                  </a:moveTo>
                  <a:lnTo>
                    <a:pt x="3495421" y="1935175"/>
                  </a:lnTo>
                  <a:lnTo>
                    <a:pt x="3486937" y="1935175"/>
                  </a:lnTo>
                  <a:lnTo>
                    <a:pt x="3457829" y="1935175"/>
                  </a:lnTo>
                  <a:lnTo>
                    <a:pt x="3456825" y="1947875"/>
                  </a:lnTo>
                  <a:lnTo>
                    <a:pt x="3463633" y="1947875"/>
                  </a:lnTo>
                  <a:lnTo>
                    <a:pt x="3457435" y="1960575"/>
                  </a:lnTo>
                  <a:lnTo>
                    <a:pt x="3466185" y="1960575"/>
                  </a:lnTo>
                  <a:lnTo>
                    <a:pt x="3470808" y="1947875"/>
                  </a:lnTo>
                  <a:lnTo>
                    <a:pt x="3473551" y="1960575"/>
                  </a:lnTo>
                  <a:lnTo>
                    <a:pt x="3493465" y="1960575"/>
                  </a:lnTo>
                  <a:lnTo>
                    <a:pt x="3494430" y="1947875"/>
                  </a:lnTo>
                  <a:lnTo>
                    <a:pt x="3504539" y="1947875"/>
                  </a:lnTo>
                  <a:close/>
                </a:path>
                <a:path w="7872095" h="2125979">
                  <a:moveTo>
                    <a:pt x="3533838" y="92138"/>
                  </a:moveTo>
                  <a:lnTo>
                    <a:pt x="3526510" y="91948"/>
                  </a:lnTo>
                  <a:lnTo>
                    <a:pt x="3519347" y="93141"/>
                  </a:lnTo>
                  <a:lnTo>
                    <a:pt x="3522865" y="96596"/>
                  </a:lnTo>
                  <a:lnTo>
                    <a:pt x="3530041" y="97790"/>
                  </a:lnTo>
                  <a:lnTo>
                    <a:pt x="3533838" y="92138"/>
                  </a:lnTo>
                  <a:close/>
                </a:path>
                <a:path w="7872095" h="2125979">
                  <a:moveTo>
                    <a:pt x="3878783" y="1960575"/>
                  </a:moveTo>
                  <a:lnTo>
                    <a:pt x="3875214" y="1973275"/>
                  </a:lnTo>
                  <a:lnTo>
                    <a:pt x="3878681" y="1973275"/>
                  </a:lnTo>
                  <a:lnTo>
                    <a:pt x="3878783" y="1960575"/>
                  </a:lnTo>
                  <a:close/>
                </a:path>
                <a:path w="7872095" h="2125979">
                  <a:moveTo>
                    <a:pt x="3913276" y="104394"/>
                  </a:moveTo>
                  <a:lnTo>
                    <a:pt x="3911485" y="101752"/>
                  </a:lnTo>
                  <a:lnTo>
                    <a:pt x="3910533" y="100291"/>
                  </a:lnTo>
                  <a:lnTo>
                    <a:pt x="3905897" y="104000"/>
                  </a:lnTo>
                  <a:lnTo>
                    <a:pt x="3907726" y="106603"/>
                  </a:lnTo>
                  <a:lnTo>
                    <a:pt x="3908691" y="108000"/>
                  </a:lnTo>
                  <a:lnTo>
                    <a:pt x="3913276" y="104394"/>
                  </a:lnTo>
                  <a:close/>
                </a:path>
                <a:path w="7872095" h="2125979">
                  <a:moveTo>
                    <a:pt x="3949725" y="100291"/>
                  </a:moveTo>
                  <a:lnTo>
                    <a:pt x="3947947" y="97675"/>
                  </a:lnTo>
                  <a:lnTo>
                    <a:pt x="3947045" y="96354"/>
                  </a:lnTo>
                  <a:lnTo>
                    <a:pt x="3942397" y="99974"/>
                  </a:lnTo>
                  <a:lnTo>
                    <a:pt x="3944188" y="102590"/>
                  </a:lnTo>
                  <a:lnTo>
                    <a:pt x="3945140" y="104063"/>
                  </a:lnTo>
                  <a:lnTo>
                    <a:pt x="3949725" y="100291"/>
                  </a:lnTo>
                  <a:close/>
                </a:path>
                <a:path w="7872095" h="2125979">
                  <a:moveTo>
                    <a:pt x="3985818" y="169875"/>
                  </a:moveTo>
                  <a:lnTo>
                    <a:pt x="3966095" y="169875"/>
                  </a:lnTo>
                  <a:lnTo>
                    <a:pt x="3949712" y="157175"/>
                  </a:lnTo>
                  <a:lnTo>
                    <a:pt x="3940403" y="157175"/>
                  </a:lnTo>
                  <a:lnTo>
                    <a:pt x="3932326" y="169875"/>
                  </a:lnTo>
                  <a:lnTo>
                    <a:pt x="3964622" y="169875"/>
                  </a:lnTo>
                  <a:lnTo>
                    <a:pt x="3978338" y="182575"/>
                  </a:lnTo>
                  <a:lnTo>
                    <a:pt x="3985818" y="169875"/>
                  </a:lnTo>
                  <a:close/>
                </a:path>
                <a:path w="7872095" h="2125979">
                  <a:moveTo>
                    <a:pt x="3999928" y="59029"/>
                  </a:moveTo>
                  <a:lnTo>
                    <a:pt x="3997109" y="60223"/>
                  </a:lnTo>
                  <a:lnTo>
                    <a:pt x="3992803" y="59042"/>
                  </a:lnTo>
                  <a:lnTo>
                    <a:pt x="3992562" y="63906"/>
                  </a:lnTo>
                  <a:lnTo>
                    <a:pt x="3995407" y="62826"/>
                  </a:lnTo>
                  <a:lnTo>
                    <a:pt x="3999738" y="64058"/>
                  </a:lnTo>
                  <a:lnTo>
                    <a:pt x="3999928" y="59029"/>
                  </a:lnTo>
                  <a:close/>
                </a:path>
                <a:path w="7872095" h="2125979">
                  <a:moveTo>
                    <a:pt x="4132605" y="169875"/>
                  </a:moveTo>
                  <a:lnTo>
                    <a:pt x="4123029" y="169875"/>
                  </a:lnTo>
                  <a:lnTo>
                    <a:pt x="4124579" y="182575"/>
                  </a:lnTo>
                  <a:lnTo>
                    <a:pt x="4132605" y="169875"/>
                  </a:lnTo>
                  <a:close/>
                </a:path>
                <a:path w="7872095" h="2125979">
                  <a:moveTo>
                    <a:pt x="4386427" y="207975"/>
                  </a:moveTo>
                  <a:lnTo>
                    <a:pt x="4377550" y="220675"/>
                  </a:lnTo>
                  <a:lnTo>
                    <a:pt x="4384980" y="220675"/>
                  </a:lnTo>
                  <a:lnTo>
                    <a:pt x="4386427" y="207975"/>
                  </a:lnTo>
                  <a:close/>
                </a:path>
                <a:path w="7872095" h="2125979">
                  <a:moveTo>
                    <a:pt x="4736274" y="108394"/>
                  </a:moveTo>
                  <a:lnTo>
                    <a:pt x="4733468" y="109512"/>
                  </a:lnTo>
                  <a:lnTo>
                    <a:pt x="4729175" y="108381"/>
                  </a:lnTo>
                  <a:lnTo>
                    <a:pt x="4728959" y="113258"/>
                  </a:lnTo>
                  <a:lnTo>
                    <a:pt x="4731766" y="112204"/>
                  </a:lnTo>
                  <a:lnTo>
                    <a:pt x="4736058" y="113296"/>
                  </a:lnTo>
                  <a:lnTo>
                    <a:pt x="4736274" y="108394"/>
                  </a:lnTo>
                  <a:close/>
                </a:path>
                <a:path w="7872095" h="2125979">
                  <a:moveTo>
                    <a:pt x="4783239" y="104724"/>
                  </a:moveTo>
                  <a:lnTo>
                    <a:pt x="4779022" y="105308"/>
                  </a:lnTo>
                  <a:lnTo>
                    <a:pt x="4773053" y="103555"/>
                  </a:lnTo>
                  <a:lnTo>
                    <a:pt x="4772330" y="109334"/>
                  </a:lnTo>
                  <a:lnTo>
                    <a:pt x="4776533" y="108750"/>
                  </a:lnTo>
                  <a:lnTo>
                    <a:pt x="4782502" y="110540"/>
                  </a:lnTo>
                  <a:lnTo>
                    <a:pt x="4783239" y="104724"/>
                  </a:lnTo>
                  <a:close/>
                </a:path>
                <a:path w="7872095" h="2125979">
                  <a:moveTo>
                    <a:pt x="4833848" y="100888"/>
                  </a:moveTo>
                  <a:lnTo>
                    <a:pt x="4826622" y="100711"/>
                  </a:lnTo>
                  <a:lnTo>
                    <a:pt x="4826330" y="110718"/>
                  </a:lnTo>
                  <a:lnTo>
                    <a:pt x="4833556" y="110896"/>
                  </a:lnTo>
                  <a:lnTo>
                    <a:pt x="4833759" y="104317"/>
                  </a:lnTo>
                  <a:lnTo>
                    <a:pt x="4833848" y="100888"/>
                  </a:lnTo>
                  <a:close/>
                </a:path>
                <a:path w="7872095" h="2125979">
                  <a:moveTo>
                    <a:pt x="4843640" y="136156"/>
                  </a:moveTo>
                  <a:lnTo>
                    <a:pt x="4839398" y="132702"/>
                  </a:lnTo>
                  <a:lnTo>
                    <a:pt x="4835156" y="133997"/>
                  </a:lnTo>
                  <a:lnTo>
                    <a:pt x="4829759" y="136232"/>
                  </a:lnTo>
                  <a:lnTo>
                    <a:pt x="4822063" y="135597"/>
                  </a:lnTo>
                  <a:lnTo>
                    <a:pt x="4821771" y="143827"/>
                  </a:lnTo>
                  <a:lnTo>
                    <a:pt x="4811966" y="138112"/>
                  </a:lnTo>
                  <a:lnTo>
                    <a:pt x="4810912" y="145237"/>
                  </a:lnTo>
                  <a:lnTo>
                    <a:pt x="4816576" y="150075"/>
                  </a:lnTo>
                  <a:lnTo>
                    <a:pt x="4822380" y="149440"/>
                  </a:lnTo>
                  <a:lnTo>
                    <a:pt x="4827892" y="145630"/>
                  </a:lnTo>
                  <a:lnTo>
                    <a:pt x="4832718" y="140944"/>
                  </a:lnTo>
                  <a:lnTo>
                    <a:pt x="4836934" y="140195"/>
                  </a:lnTo>
                  <a:lnTo>
                    <a:pt x="4842942" y="142036"/>
                  </a:lnTo>
                  <a:lnTo>
                    <a:pt x="4843640" y="136156"/>
                  </a:lnTo>
                  <a:close/>
                </a:path>
                <a:path w="7872095" h="2125979">
                  <a:moveTo>
                    <a:pt x="4848199" y="101269"/>
                  </a:moveTo>
                  <a:lnTo>
                    <a:pt x="4841951" y="99898"/>
                  </a:lnTo>
                  <a:lnTo>
                    <a:pt x="4840897" y="106222"/>
                  </a:lnTo>
                  <a:lnTo>
                    <a:pt x="4841468" y="112217"/>
                  </a:lnTo>
                  <a:lnTo>
                    <a:pt x="4844834" y="109372"/>
                  </a:lnTo>
                  <a:lnTo>
                    <a:pt x="4848072" y="106400"/>
                  </a:lnTo>
                  <a:lnTo>
                    <a:pt x="4848199" y="101269"/>
                  </a:lnTo>
                  <a:close/>
                </a:path>
                <a:path w="7872095" h="2125979">
                  <a:moveTo>
                    <a:pt x="4873460" y="101917"/>
                  </a:moveTo>
                  <a:lnTo>
                    <a:pt x="4867237" y="101625"/>
                  </a:lnTo>
                  <a:lnTo>
                    <a:pt x="4864100" y="105587"/>
                  </a:lnTo>
                  <a:lnTo>
                    <a:pt x="4862360" y="111645"/>
                  </a:lnTo>
                  <a:lnTo>
                    <a:pt x="4868583" y="112102"/>
                  </a:lnTo>
                  <a:lnTo>
                    <a:pt x="4871720" y="108165"/>
                  </a:lnTo>
                  <a:lnTo>
                    <a:pt x="4873460" y="101917"/>
                  </a:lnTo>
                  <a:close/>
                </a:path>
                <a:path w="7872095" h="2125979">
                  <a:moveTo>
                    <a:pt x="4951615" y="143992"/>
                  </a:moveTo>
                  <a:lnTo>
                    <a:pt x="4941900" y="143408"/>
                  </a:lnTo>
                  <a:lnTo>
                    <a:pt x="4934420" y="139915"/>
                  </a:lnTo>
                  <a:lnTo>
                    <a:pt x="4927498" y="135724"/>
                  </a:lnTo>
                  <a:lnTo>
                    <a:pt x="4919459" y="133070"/>
                  </a:lnTo>
                  <a:lnTo>
                    <a:pt x="4915801" y="139433"/>
                  </a:lnTo>
                  <a:lnTo>
                    <a:pt x="4909147" y="141351"/>
                  </a:lnTo>
                  <a:lnTo>
                    <a:pt x="4902149" y="142709"/>
                  </a:lnTo>
                  <a:lnTo>
                    <a:pt x="4897437" y="147447"/>
                  </a:lnTo>
                  <a:lnTo>
                    <a:pt x="4905895" y="151320"/>
                  </a:lnTo>
                  <a:lnTo>
                    <a:pt x="4915293" y="152793"/>
                  </a:lnTo>
                  <a:lnTo>
                    <a:pt x="4924755" y="151815"/>
                  </a:lnTo>
                  <a:lnTo>
                    <a:pt x="4933429" y="148374"/>
                  </a:lnTo>
                  <a:lnTo>
                    <a:pt x="4938573" y="148158"/>
                  </a:lnTo>
                  <a:lnTo>
                    <a:pt x="4944643" y="149275"/>
                  </a:lnTo>
                  <a:lnTo>
                    <a:pt x="4949660" y="148856"/>
                  </a:lnTo>
                  <a:lnTo>
                    <a:pt x="4951615" y="143992"/>
                  </a:lnTo>
                  <a:close/>
                </a:path>
                <a:path w="7872095" h="2125979">
                  <a:moveTo>
                    <a:pt x="5002885" y="115265"/>
                  </a:moveTo>
                  <a:lnTo>
                    <a:pt x="4995710" y="115087"/>
                  </a:lnTo>
                  <a:lnTo>
                    <a:pt x="4995430" y="125082"/>
                  </a:lnTo>
                  <a:lnTo>
                    <a:pt x="5002606" y="125260"/>
                  </a:lnTo>
                  <a:lnTo>
                    <a:pt x="5002885" y="115265"/>
                  </a:lnTo>
                  <a:close/>
                </a:path>
                <a:path w="7872095" h="2125979">
                  <a:moveTo>
                    <a:pt x="5030152" y="108597"/>
                  </a:moveTo>
                  <a:lnTo>
                    <a:pt x="5028412" y="105918"/>
                  </a:lnTo>
                  <a:lnTo>
                    <a:pt x="5027434" y="104686"/>
                  </a:lnTo>
                  <a:lnTo>
                    <a:pt x="5022812" y="108267"/>
                  </a:lnTo>
                  <a:lnTo>
                    <a:pt x="5024653" y="110959"/>
                  </a:lnTo>
                  <a:lnTo>
                    <a:pt x="5025606" y="112229"/>
                  </a:lnTo>
                  <a:lnTo>
                    <a:pt x="5030152" y="108597"/>
                  </a:lnTo>
                  <a:close/>
                </a:path>
                <a:path w="7872095" h="2125979">
                  <a:moveTo>
                    <a:pt x="5039538" y="207975"/>
                  </a:moveTo>
                  <a:lnTo>
                    <a:pt x="5027981" y="207975"/>
                  </a:lnTo>
                  <a:lnTo>
                    <a:pt x="5034699" y="220675"/>
                  </a:lnTo>
                  <a:lnTo>
                    <a:pt x="5039538" y="207975"/>
                  </a:lnTo>
                  <a:close/>
                </a:path>
                <a:path w="7872095" h="2125979">
                  <a:moveTo>
                    <a:pt x="5044186" y="123926"/>
                  </a:moveTo>
                  <a:lnTo>
                    <a:pt x="5042395" y="121335"/>
                  </a:lnTo>
                  <a:lnTo>
                    <a:pt x="5041417" y="119926"/>
                  </a:lnTo>
                  <a:lnTo>
                    <a:pt x="5036845" y="123545"/>
                  </a:lnTo>
                  <a:lnTo>
                    <a:pt x="5038623" y="126199"/>
                  </a:lnTo>
                  <a:lnTo>
                    <a:pt x="5039588" y="127635"/>
                  </a:lnTo>
                  <a:lnTo>
                    <a:pt x="5044186" y="123926"/>
                  </a:lnTo>
                  <a:close/>
                </a:path>
                <a:path w="7872095" h="2125979">
                  <a:moveTo>
                    <a:pt x="5055197" y="1973275"/>
                  </a:moveTo>
                  <a:lnTo>
                    <a:pt x="5051247" y="1960575"/>
                  </a:lnTo>
                  <a:lnTo>
                    <a:pt x="5043335" y="1960575"/>
                  </a:lnTo>
                  <a:lnTo>
                    <a:pt x="5036896" y="1973275"/>
                  </a:lnTo>
                  <a:lnTo>
                    <a:pt x="5055197" y="1973275"/>
                  </a:lnTo>
                  <a:close/>
                </a:path>
                <a:path w="7872095" h="2125979">
                  <a:moveTo>
                    <a:pt x="5088674" y="142443"/>
                  </a:moveTo>
                  <a:lnTo>
                    <a:pt x="5079835" y="141579"/>
                  </a:lnTo>
                  <a:lnTo>
                    <a:pt x="5071351" y="141338"/>
                  </a:lnTo>
                  <a:lnTo>
                    <a:pt x="5066893" y="146951"/>
                  </a:lnTo>
                  <a:lnTo>
                    <a:pt x="5064798" y="140042"/>
                  </a:lnTo>
                  <a:lnTo>
                    <a:pt x="5059515" y="137363"/>
                  </a:lnTo>
                  <a:lnTo>
                    <a:pt x="5052784" y="136499"/>
                  </a:lnTo>
                  <a:lnTo>
                    <a:pt x="5045557" y="139369"/>
                  </a:lnTo>
                  <a:lnTo>
                    <a:pt x="5036655" y="136461"/>
                  </a:lnTo>
                  <a:lnTo>
                    <a:pt x="5028539" y="135915"/>
                  </a:lnTo>
                  <a:lnTo>
                    <a:pt x="5023688" y="145834"/>
                  </a:lnTo>
                  <a:lnTo>
                    <a:pt x="5024348" y="149707"/>
                  </a:lnTo>
                  <a:lnTo>
                    <a:pt x="5026558" y="151650"/>
                  </a:lnTo>
                  <a:lnTo>
                    <a:pt x="5030775" y="150876"/>
                  </a:lnTo>
                  <a:lnTo>
                    <a:pt x="5046738" y="151015"/>
                  </a:lnTo>
                  <a:lnTo>
                    <a:pt x="5063617" y="152425"/>
                  </a:lnTo>
                  <a:lnTo>
                    <a:pt x="5078552" y="150939"/>
                  </a:lnTo>
                  <a:lnTo>
                    <a:pt x="5088674" y="142443"/>
                  </a:lnTo>
                  <a:close/>
                </a:path>
                <a:path w="7872095" h="2125979">
                  <a:moveTo>
                    <a:pt x="5098415" y="2062175"/>
                  </a:moveTo>
                  <a:lnTo>
                    <a:pt x="5095837" y="2049475"/>
                  </a:lnTo>
                  <a:lnTo>
                    <a:pt x="5090388" y="2062175"/>
                  </a:lnTo>
                  <a:lnTo>
                    <a:pt x="5098415" y="2062175"/>
                  </a:lnTo>
                  <a:close/>
                </a:path>
                <a:path w="7872095" h="2125979">
                  <a:moveTo>
                    <a:pt x="5108638" y="135534"/>
                  </a:moveTo>
                  <a:lnTo>
                    <a:pt x="5106848" y="132880"/>
                  </a:lnTo>
                  <a:lnTo>
                    <a:pt x="5105895" y="131419"/>
                  </a:lnTo>
                  <a:lnTo>
                    <a:pt x="5101310" y="135166"/>
                  </a:lnTo>
                  <a:lnTo>
                    <a:pt x="5103126" y="137756"/>
                  </a:lnTo>
                  <a:lnTo>
                    <a:pt x="5104104" y="139153"/>
                  </a:lnTo>
                  <a:lnTo>
                    <a:pt x="5108638" y="135534"/>
                  </a:lnTo>
                  <a:close/>
                </a:path>
                <a:path w="7872095" h="2125979">
                  <a:moveTo>
                    <a:pt x="5135410" y="138493"/>
                  </a:moveTo>
                  <a:lnTo>
                    <a:pt x="5131308" y="132626"/>
                  </a:lnTo>
                  <a:lnTo>
                    <a:pt x="5122875" y="132511"/>
                  </a:lnTo>
                  <a:lnTo>
                    <a:pt x="5113998" y="133045"/>
                  </a:lnTo>
                  <a:lnTo>
                    <a:pt x="5116881" y="142214"/>
                  </a:lnTo>
                  <a:lnTo>
                    <a:pt x="5124043" y="147040"/>
                  </a:lnTo>
                  <a:lnTo>
                    <a:pt x="5131549" y="146240"/>
                  </a:lnTo>
                  <a:lnTo>
                    <a:pt x="5135410" y="138493"/>
                  </a:lnTo>
                  <a:close/>
                </a:path>
                <a:path w="7872095" h="2125979">
                  <a:moveTo>
                    <a:pt x="5228183" y="160616"/>
                  </a:moveTo>
                  <a:lnTo>
                    <a:pt x="5213858" y="160286"/>
                  </a:lnTo>
                  <a:lnTo>
                    <a:pt x="5218201" y="153022"/>
                  </a:lnTo>
                  <a:lnTo>
                    <a:pt x="5218354" y="147751"/>
                  </a:lnTo>
                  <a:lnTo>
                    <a:pt x="5214391" y="140296"/>
                  </a:lnTo>
                  <a:lnTo>
                    <a:pt x="5205069" y="140589"/>
                  </a:lnTo>
                  <a:lnTo>
                    <a:pt x="5196700" y="139598"/>
                  </a:lnTo>
                  <a:lnTo>
                    <a:pt x="5189131" y="137541"/>
                  </a:lnTo>
                  <a:lnTo>
                    <a:pt x="5182209" y="134594"/>
                  </a:lnTo>
                  <a:lnTo>
                    <a:pt x="5182120" y="142405"/>
                  </a:lnTo>
                  <a:lnTo>
                    <a:pt x="5178336" y="144919"/>
                  </a:lnTo>
                  <a:lnTo>
                    <a:pt x="5174691" y="142240"/>
                  </a:lnTo>
                  <a:lnTo>
                    <a:pt x="5175034" y="134429"/>
                  </a:lnTo>
                  <a:lnTo>
                    <a:pt x="5165801" y="134797"/>
                  </a:lnTo>
                  <a:lnTo>
                    <a:pt x="5162245" y="143281"/>
                  </a:lnTo>
                  <a:lnTo>
                    <a:pt x="5156670" y="149047"/>
                  </a:lnTo>
                  <a:lnTo>
                    <a:pt x="5163159" y="148526"/>
                  </a:lnTo>
                  <a:lnTo>
                    <a:pt x="5164086" y="155282"/>
                  </a:lnTo>
                  <a:lnTo>
                    <a:pt x="5170932" y="154241"/>
                  </a:lnTo>
                  <a:lnTo>
                    <a:pt x="5171516" y="161442"/>
                  </a:lnTo>
                  <a:lnTo>
                    <a:pt x="5181574" y="156286"/>
                  </a:lnTo>
                  <a:lnTo>
                    <a:pt x="5181384" y="164477"/>
                  </a:lnTo>
                  <a:lnTo>
                    <a:pt x="5187950" y="162179"/>
                  </a:lnTo>
                  <a:lnTo>
                    <a:pt x="5194516" y="156629"/>
                  </a:lnTo>
                  <a:lnTo>
                    <a:pt x="5200853" y="153911"/>
                  </a:lnTo>
                  <a:lnTo>
                    <a:pt x="5206670" y="160121"/>
                  </a:lnTo>
                  <a:lnTo>
                    <a:pt x="5200612" y="158089"/>
                  </a:lnTo>
                  <a:lnTo>
                    <a:pt x="5199773" y="163817"/>
                  </a:lnTo>
                  <a:lnTo>
                    <a:pt x="5199202" y="169951"/>
                  </a:lnTo>
                  <a:lnTo>
                    <a:pt x="5224297" y="170535"/>
                  </a:lnTo>
                  <a:lnTo>
                    <a:pt x="5225059" y="166433"/>
                  </a:lnTo>
                  <a:lnTo>
                    <a:pt x="5228018" y="165569"/>
                  </a:lnTo>
                  <a:lnTo>
                    <a:pt x="5228183" y="160616"/>
                  </a:lnTo>
                  <a:close/>
                </a:path>
                <a:path w="7872095" h="2125979">
                  <a:moveTo>
                    <a:pt x="5326215" y="118021"/>
                  </a:moveTo>
                  <a:lnTo>
                    <a:pt x="5323383" y="118973"/>
                  </a:lnTo>
                  <a:lnTo>
                    <a:pt x="5319077" y="117957"/>
                  </a:lnTo>
                  <a:lnTo>
                    <a:pt x="5318899" y="122745"/>
                  </a:lnTo>
                  <a:lnTo>
                    <a:pt x="5321706" y="121754"/>
                  </a:lnTo>
                  <a:lnTo>
                    <a:pt x="5325986" y="122796"/>
                  </a:lnTo>
                  <a:lnTo>
                    <a:pt x="5326215" y="118021"/>
                  </a:lnTo>
                  <a:close/>
                </a:path>
                <a:path w="7872095" h="2125979">
                  <a:moveTo>
                    <a:pt x="5339359" y="1998675"/>
                  </a:moveTo>
                  <a:lnTo>
                    <a:pt x="5296268" y="1998675"/>
                  </a:lnTo>
                  <a:lnTo>
                    <a:pt x="5301018" y="2011375"/>
                  </a:lnTo>
                  <a:lnTo>
                    <a:pt x="5328577" y="2011375"/>
                  </a:lnTo>
                  <a:lnTo>
                    <a:pt x="5328310" y="2024075"/>
                  </a:lnTo>
                  <a:lnTo>
                    <a:pt x="5332031" y="2024075"/>
                  </a:lnTo>
                  <a:lnTo>
                    <a:pt x="5338038" y="2011375"/>
                  </a:lnTo>
                  <a:lnTo>
                    <a:pt x="5338889" y="2011375"/>
                  </a:lnTo>
                  <a:lnTo>
                    <a:pt x="5339359" y="1998675"/>
                  </a:lnTo>
                  <a:close/>
                </a:path>
                <a:path w="7872095" h="2125979">
                  <a:moveTo>
                    <a:pt x="5352974" y="126060"/>
                  </a:moveTo>
                  <a:lnTo>
                    <a:pt x="5350218" y="122135"/>
                  </a:lnTo>
                  <a:lnTo>
                    <a:pt x="5345671" y="125844"/>
                  </a:lnTo>
                  <a:lnTo>
                    <a:pt x="5347487" y="128447"/>
                  </a:lnTo>
                  <a:lnTo>
                    <a:pt x="5348427" y="129882"/>
                  </a:lnTo>
                  <a:lnTo>
                    <a:pt x="5352974" y="126060"/>
                  </a:lnTo>
                  <a:close/>
                </a:path>
                <a:path w="7872095" h="2125979">
                  <a:moveTo>
                    <a:pt x="5401869" y="125755"/>
                  </a:moveTo>
                  <a:lnTo>
                    <a:pt x="5397893" y="122936"/>
                  </a:lnTo>
                  <a:lnTo>
                    <a:pt x="5390667" y="124409"/>
                  </a:lnTo>
                  <a:lnTo>
                    <a:pt x="5390426" y="134404"/>
                  </a:lnTo>
                  <a:lnTo>
                    <a:pt x="5401119" y="134632"/>
                  </a:lnTo>
                  <a:lnTo>
                    <a:pt x="5401869" y="125755"/>
                  </a:lnTo>
                  <a:close/>
                </a:path>
                <a:path w="7872095" h="2125979">
                  <a:moveTo>
                    <a:pt x="5421528" y="179971"/>
                  </a:moveTo>
                  <a:lnTo>
                    <a:pt x="5413273" y="176987"/>
                  </a:lnTo>
                  <a:lnTo>
                    <a:pt x="5412879" y="171894"/>
                  </a:lnTo>
                  <a:lnTo>
                    <a:pt x="5416067" y="164604"/>
                  </a:lnTo>
                  <a:lnTo>
                    <a:pt x="5418556" y="155079"/>
                  </a:lnTo>
                  <a:lnTo>
                    <a:pt x="5411851" y="155460"/>
                  </a:lnTo>
                  <a:lnTo>
                    <a:pt x="5406555" y="154012"/>
                  </a:lnTo>
                  <a:lnTo>
                    <a:pt x="5403774" y="149250"/>
                  </a:lnTo>
                  <a:lnTo>
                    <a:pt x="5404612" y="139712"/>
                  </a:lnTo>
                  <a:lnTo>
                    <a:pt x="5397906" y="140258"/>
                  </a:lnTo>
                  <a:lnTo>
                    <a:pt x="5392496" y="142786"/>
                  </a:lnTo>
                  <a:lnTo>
                    <a:pt x="5390045" y="149364"/>
                  </a:lnTo>
                  <a:lnTo>
                    <a:pt x="5400738" y="149606"/>
                  </a:lnTo>
                  <a:lnTo>
                    <a:pt x="5399697" y="158229"/>
                  </a:lnTo>
                  <a:lnTo>
                    <a:pt x="5401907" y="162534"/>
                  </a:lnTo>
                  <a:lnTo>
                    <a:pt x="5405209" y="165392"/>
                  </a:lnTo>
                  <a:lnTo>
                    <a:pt x="5407457" y="169684"/>
                  </a:lnTo>
                  <a:lnTo>
                    <a:pt x="5405323" y="174320"/>
                  </a:lnTo>
                  <a:lnTo>
                    <a:pt x="5401310" y="176237"/>
                  </a:lnTo>
                  <a:lnTo>
                    <a:pt x="5397589" y="178562"/>
                  </a:lnTo>
                  <a:lnTo>
                    <a:pt x="5396268" y="184404"/>
                  </a:lnTo>
                  <a:lnTo>
                    <a:pt x="5399062" y="185559"/>
                  </a:lnTo>
                  <a:lnTo>
                    <a:pt x="5400370" y="188658"/>
                  </a:lnTo>
                  <a:lnTo>
                    <a:pt x="5399608" y="194475"/>
                  </a:lnTo>
                  <a:lnTo>
                    <a:pt x="5407914" y="194983"/>
                  </a:lnTo>
                  <a:lnTo>
                    <a:pt x="5414073" y="192366"/>
                  </a:lnTo>
                  <a:lnTo>
                    <a:pt x="5418480" y="187185"/>
                  </a:lnTo>
                  <a:lnTo>
                    <a:pt x="5421528" y="179971"/>
                  </a:lnTo>
                  <a:close/>
                </a:path>
                <a:path w="7872095" h="2125979">
                  <a:moveTo>
                    <a:pt x="5548122" y="143002"/>
                  </a:moveTo>
                  <a:lnTo>
                    <a:pt x="5543855" y="143776"/>
                  </a:lnTo>
                  <a:lnTo>
                    <a:pt x="5537936" y="141960"/>
                  </a:lnTo>
                  <a:lnTo>
                    <a:pt x="5537251" y="147713"/>
                  </a:lnTo>
                  <a:lnTo>
                    <a:pt x="5541505" y="147091"/>
                  </a:lnTo>
                  <a:lnTo>
                    <a:pt x="5547360" y="148882"/>
                  </a:lnTo>
                  <a:lnTo>
                    <a:pt x="5548122" y="143002"/>
                  </a:lnTo>
                  <a:close/>
                </a:path>
                <a:path w="7872095" h="2125979">
                  <a:moveTo>
                    <a:pt x="5587555" y="143916"/>
                  </a:moveTo>
                  <a:lnTo>
                    <a:pt x="5581027" y="139979"/>
                  </a:lnTo>
                  <a:lnTo>
                    <a:pt x="5578932" y="144970"/>
                  </a:lnTo>
                  <a:lnTo>
                    <a:pt x="5581142" y="149428"/>
                  </a:lnTo>
                  <a:lnTo>
                    <a:pt x="5587555" y="143916"/>
                  </a:lnTo>
                  <a:close/>
                </a:path>
                <a:path w="7872095" h="2125979">
                  <a:moveTo>
                    <a:pt x="5607418" y="2100275"/>
                  </a:moveTo>
                  <a:lnTo>
                    <a:pt x="5589448" y="2100275"/>
                  </a:lnTo>
                  <a:lnTo>
                    <a:pt x="5589321" y="2087575"/>
                  </a:lnTo>
                  <a:lnTo>
                    <a:pt x="5580024" y="2100275"/>
                  </a:lnTo>
                  <a:lnTo>
                    <a:pt x="5576925" y="2100275"/>
                  </a:lnTo>
                  <a:lnTo>
                    <a:pt x="5579808" y="2112975"/>
                  </a:lnTo>
                  <a:lnTo>
                    <a:pt x="5572366" y="2112975"/>
                  </a:lnTo>
                  <a:lnTo>
                    <a:pt x="5576925" y="2100275"/>
                  </a:lnTo>
                  <a:lnTo>
                    <a:pt x="5552668" y="2100275"/>
                  </a:lnTo>
                  <a:lnTo>
                    <a:pt x="5555640" y="2087575"/>
                  </a:lnTo>
                  <a:lnTo>
                    <a:pt x="5553773" y="2074875"/>
                  </a:lnTo>
                  <a:lnTo>
                    <a:pt x="5548769" y="2062175"/>
                  </a:lnTo>
                  <a:lnTo>
                    <a:pt x="5542369" y="2062175"/>
                  </a:lnTo>
                  <a:lnTo>
                    <a:pt x="5546750" y="2074875"/>
                  </a:lnTo>
                  <a:lnTo>
                    <a:pt x="5547576" y="2087575"/>
                  </a:lnTo>
                  <a:lnTo>
                    <a:pt x="5544731" y="2087575"/>
                  </a:lnTo>
                  <a:lnTo>
                    <a:pt x="5538051" y="2100275"/>
                  </a:lnTo>
                  <a:lnTo>
                    <a:pt x="5524665" y="2087575"/>
                  </a:lnTo>
                  <a:lnTo>
                    <a:pt x="5483364" y="2087575"/>
                  </a:lnTo>
                  <a:lnTo>
                    <a:pt x="5483237" y="2100275"/>
                  </a:lnTo>
                  <a:lnTo>
                    <a:pt x="5475744" y="2100275"/>
                  </a:lnTo>
                  <a:lnTo>
                    <a:pt x="5469547" y="2112975"/>
                  </a:lnTo>
                  <a:lnTo>
                    <a:pt x="5464594" y="2112975"/>
                  </a:lnTo>
                  <a:lnTo>
                    <a:pt x="5460860" y="2125675"/>
                  </a:lnTo>
                  <a:lnTo>
                    <a:pt x="5483618" y="2125675"/>
                  </a:lnTo>
                  <a:lnTo>
                    <a:pt x="5482869" y="2112975"/>
                  </a:lnTo>
                  <a:lnTo>
                    <a:pt x="5495391" y="2112975"/>
                  </a:lnTo>
                  <a:lnTo>
                    <a:pt x="5497690" y="2100275"/>
                  </a:lnTo>
                  <a:lnTo>
                    <a:pt x="5516359" y="2100275"/>
                  </a:lnTo>
                  <a:lnTo>
                    <a:pt x="5519483" y="2112975"/>
                  </a:lnTo>
                  <a:lnTo>
                    <a:pt x="5570791" y="2112975"/>
                  </a:lnTo>
                  <a:lnTo>
                    <a:pt x="5568454" y="2125675"/>
                  </a:lnTo>
                  <a:lnTo>
                    <a:pt x="5588673" y="2125675"/>
                  </a:lnTo>
                  <a:lnTo>
                    <a:pt x="5592419" y="2112975"/>
                  </a:lnTo>
                  <a:lnTo>
                    <a:pt x="5605792" y="2112975"/>
                  </a:lnTo>
                  <a:lnTo>
                    <a:pt x="5607418" y="2100275"/>
                  </a:lnTo>
                  <a:close/>
                </a:path>
                <a:path w="7872095" h="2125979">
                  <a:moveTo>
                    <a:pt x="5740209" y="195275"/>
                  </a:moveTo>
                  <a:lnTo>
                    <a:pt x="5736615" y="182575"/>
                  </a:lnTo>
                  <a:lnTo>
                    <a:pt x="5725782" y="182575"/>
                  </a:lnTo>
                  <a:lnTo>
                    <a:pt x="5727039" y="195275"/>
                  </a:lnTo>
                  <a:lnTo>
                    <a:pt x="5740209" y="195275"/>
                  </a:lnTo>
                  <a:close/>
                </a:path>
                <a:path w="7872095" h="2125979">
                  <a:moveTo>
                    <a:pt x="5937631" y="182575"/>
                  </a:moveTo>
                  <a:lnTo>
                    <a:pt x="5936666" y="169875"/>
                  </a:lnTo>
                  <a:lnTo>
                    <a:pt x="5929858" y="169875"/>
                  </a:lnTo>
                  <a:lnTo>
                    <a:pt x="5913971" y="182575"/>
                  </a:lnTo>
                  <a:lnTo>
                    <a:pt x="5925883" y="182575"/>
                  </a:lnTo>
                  <a:lnTo>
                    <a:pt x="5920397" y="195275"/>
                  </a:lnTo>
                  <a:lnTo>
                    <a:pt x="5916854" y="207975"/>
                  </a:lnTo>
                  <a:lnTo>
                    <a:pt x="5922619" y="207975"/>
                  </a:lnTo>
                  <a:lnTo>
                    <a:pt x="5925693" y="195275"/>
                  </a:lnTo>
                  <a:lnTo>
                    <a:pt x="5932500" y="195275"/>
                  </a:lnTo>
                  <a:lnTo>
                    <a:pt x="5929452" y="182575"/>
                  </a:lnTo>
                  <a:lnTo>
                    <a:pt x="5937631" y="182575"/>
                  </a:lnTo>
                  <a:close/>
                </a:path>
                <a:path w="7872095" h="2125979">
                  <a:moveTo>
                    <a:pt x="6085319" y="296875"/>
                  </a:moveTo>
                  <a:lnTo>
                    <a:pt x="6079807" y="284175"/>
                  </a:lnTo>
                  <a:lnTo>
                    <a:pt x="6077128" y="284175"/>
                  </a:lnTo>
                  <a:lnTo>
                    <a:pt x="6073978" y="296875"/>
                  </a:lnTo>
                  <a:lnTo>
                    <a:pt x="6085319" y="296875"/>
                  </a:lnTo>
                  <a:close/>
                </a:path>
                <a:path w="7872095" h="2125979">
                  <a:moveTo>
                    <a:pt x="6085319" y="271475"/>
                  </a:moveTo>
                  <a:lnTo>
                    <a:pt x="6081712" y="271475"/>
                  </a:lnTo>
                  <a:lnTo>
                    <a:pt x="6080645" y="284175"/>
                  </a:lnTo>
                  <a:lnTo>
                    <a:pt x="6085052" y="284175"/>
                  </a:lnTo>
                  <a:lnTo>
                    <a:pt x="6085319" y="271475"/>
                  </a:lnTo>
                  <a:close/>
                </a:path>
                <a:path w="7872095" h="2125979">
                  <a:moveTo>
                    <a:pt x="6241643" y="162331"/>
                  </a:moveTo>
                  <a:lnTo>
                    <a:pt x="6239865" y="159740"/>
                  </a:lnTo>
                  <a:lnTo>
                    <a:pt x="6238887" y="158394"/>
                  </a:lnTo>
                  <a:lnTo>
                    <a:pt x="6234417" y="162153"/>
                  </a:lnTo>
                  <a:lnTo>
                    <a:pt x="6236208" y="164731"/>
                  </a:lnTo>
                  <a:lnTo>
                    <a:pt x="6237198" y="166154"/>
                  </a:lnTo>
                  <a:lnTo>
                    <a:pt x="6241643" y="162331"/>
                  </a:lnTo>
                  <a:close/>
                </a:path>
                <a:path w="7872095" h="2125979">
                  <a:moveTo>
                    <a:pt x="6314478" y="145618"/>
                  </a:moveTo>
                  <a:lnTo>
                    <a:pt x="6311722" y="146672"/>
                  </a:lnTo>
                  <a:lnTo>
                    <a:pt x="6307480" y="145707"/>
                  </a:lnTo>
                  <a:lnTo>
                    <a:pt x="6307340" y="150495"/>
                  </a:lnTo>
                  <a:lnTo>
                    <a:pt x="6310109" y="149466"/>
                  </a:lnTo>
                  <a:lnTo>
                    <a:pt x="6314287" y="150444"/>
                  </a:lnTo>
                  <a:lnTo>
                    <a:pt x="6314478" y="145618"/>
                  </a:lnTo>
                  <a:close/>
                </a:path>
                <a:path w="7872095" h="2125979">
                  <a:moveTo>
                    <a:pt x="6346330" y="145961"/>
                  </a:moveTo>
                  <a:lnTo>
                    <a:pt x="6343586" y="147027"/>
                  </a:lnTo>
                  <a:lnTo>
                    <a:pt x="6339357" y="146050"/>
                  </a:lnTo>
                  <a:lnTo>
                    <a:pt x="6339192" y="150837"/>
                  </a:lnTo>
                  <a:lnTo>
                    <a:pt x="6341973" y="149796"/>
                  </a:lnTo>
                  <a:lnTo>
                    <a:pt x="6346215" y="150774"/>
                  </a:lnTo>
                  <a:lnTo>
                    <a:pt x="6346330" y="145961"/>
                  </a:lnTo>
                  <a:close/>
                </a:path>
                <a:path w="7872095" h="2125979">
                  <a:moveTo>
                    <a:pt x="6413767" y="141617"/>
                  </a:moveTo>
                  <a:lnTo>
                    <a:pt x="6411239" y="131991"/>
                  </a:lnTo>
                  <a:lnTo>
                    <a:pt x="6400990" y="132943"/>
                  </a:lnTo>
                  <a:lnTo>
                    <a:pt x="6388265" y="138137"/>
                  </a:lnTo>
                  <a:lnTo>
                    <a:pt x="6378295" y="141236"/>
                  </a:lnTo>
                  <a:lnTo>
                    <a:pt x="6372441" y="137020"/>
                  </a:lnTo>
                  <a:lnTo>
                    <a:pt x="6365367" y="137299"/>
                  </a:lnTo>
                  <a:lnTo>
                    <a:pt x="6358572" y="140741"/>
                  </a:lnTo>
                  <a:lnTo>
                    <a:pt x="6353492" y="146024"/>
                  </a:lnTo>
                  <a:lnTo>
                    <a:pt x="6370333" y="147015"/>
                  </a:lnTo>
                  <a:lnTo>
                    <a:pt x="6384633" y="147535"/>
                  </a:lnTo>
                  <a:lnTo>
                    <a:pt x="6398425" y="146189"/>
                  </a:lnTo>
                  <a:lnTo>
                    <a:pt x="6413767" y="141617"/>
                  </a:lnTo>
                  <a:close/>
                </a:path>
                <a:path w="7872095" h="2125979">
                  <a:moveTo>
                    <a:pt x="6414008" y="152615"/>
                  </a:moveTo>
                  <a:lnTo>
                    <a:pt x="6413716" y="146659"/>
                  </a:lnTo>
                  <a:lnTo>
                    <a:pt x="6408585" y="149745"/>
                  </a:lnTo>
                  <a:lnTo>
                    <a:pt x="6414008" y="152615"/>
                  </a:lnTo>
                  <a:close/>
                </a:path>
                <a:path w="7872095" h="2125979">
                  <a:moveTo>
                    <a:pt x="6417742" y="145757"/>
                  </a:moveTo>
                  <a:lnTo>
                    <a:pt x="6415697" y="141655"/>
                  </a:lnTo>
                  <a:lnTo>
                    <a:pt x="6413767" y="141617"/>
                  </a:lnTo>
                  <a:lnTo>
                    <a:pt x="6413716" y="146659"/>
                  </a:lnTo>
                  <a:lnTo>
                    <a:pt x="6417742" y="145757"/>
                  </a:lnTo>
                  <a:close/>
                </a:path>
                <a:path w="7872095" h="2125979">
                  <a:moveTo>
                    <a:pt x="6420040" y="2049475"/>
                  </a:moveTo>
                  <a:lnTo>
                    <a:pt x="6412636" y="2062175"/>
                  </a:lnTo>
                  <a:lnTo>
                    <a:pt x="6416472" y="2062175"/>
                  </a:lnTo>
                  <a:lnTo>
                    <a:pt x="6420040" y="2049475"/>
                  </a:lnTo>
                  <a:close/>
                </a:path>
                <a:path w="7872095" h="2125979">
                  <a:moveTo>
                    <a:pt x="6431724" y="138252"/>
                  </a:moveTo>
                  <a:lnTo>
                    <a:pt x="6428841" y="134048"/>
                  </a:lnTo>
                  <a:lnTo>
                    <a:pt x="6424473" y="131711"/>
                  </a:lnTo>
                  <a:lnTo>
                    <a:pt x="6424739" y="139585"/>
                  </a:lnTo>
                  <a:lnTo>
                    <a:pt x="6423838" y="149123"/>
                  </a:lnTo>
                  <a:lnTo>
                    <a:pt x="6431445" y="146837"/>
                  </a:lnTo>
                  <a:lnTo>
                    <a:pt x="6431724" y="138252"/>
                  </a:lnTo>
                  <a:close/>
                </a:path>
                <a:path w="7872095" h="2125979">
                  <a:moveTo>
                    <a:pt x="6479578" y="115036"/>
                  </a:moveTo>
                  <a:lnTo>
                    <a:pt x="6477825" y="112344"/>
                  </a:lnTo>
                  <a:lnTo>
                    <a:pt x="6476860" y="110934"/>
                  </a:lnTo>
                  <a:lnTo>
                    <a:pt x="6472390" y="114808"/>
                  </a:lnTo>
                  <a:lnTo>
                    <a:pt x="6474231" y="117373"/>
                  </a:lnTo>
                  <a:lnTo>
                    <a:pt x="6475196" y="118706"/>
                  </a:lnTo>
                  <a:lnTo>
                    <a:pt x="6479578" y="115036"/>
                  </a:lnTo>
                  <a:close/>
                </a:path>
                <a:path w="7872095" h="2125979">
                  <a:moveTo>
                    <a:pt x="6520447" y="97878"/>
                  </a:moveTo>
                  <a:lnTo>
                    <a:pt x="6517691" y="98983"/>
                  </a:lnTo>
                  <a:lnTo>
                    <a:pt x="6513462" y="98018"/>
                  </a:lnTo>
                  <a:lnTo>
                    <a:pt x="6513271" y="102819"/>
                  </a:lnTo>
                  <a:lnTo>
                    <a:pt x="6516103" y="101688"/>
                  </a:lnTo>
                  <a:lnTo>
                    <a:pt x="6520281" y="102819"/>
                  </a:lnTo>
                  <a:lnTo>
                    <a:pt x="6520447" y="97878"/>
                  </a:lnTo>
                  <a:close/>
                </a:path>
                <a:path w="7872095" h="2125979">
                  <a:moveTo>
                    <a:pt x="6530835" y="127990"/>
                  </a:moveTo>
                  <a:lnTo>
                    <a:pt x="6522364" y="127203"/>
                  </a:lnTo>
                  <a:lnTo>
                    <a:pt x="6515900" y="129286"/>
                  </a:lnTo>
                  <a:lnTo>
                    <a:pt x="6509804" y="131864"/>
                  </a:lnTo>
                  <a:lnTo>
                    <a:pt x="6502451" y="132549"/>
                  </a:lnTo>
                  <a:lnTo>
                    <a:pt x="6495021" y="131572"/>
                  </a:lnTo>
                  <a:lnTo>
                    <a:pt x="6489001" y="128905"/>
                  </a:lnTo>
                  <a:lnTo>
                    <a:pt x="6484391" y="129286"/>
                  </a:lnTo>
                  <a:lnTo>
                    <a:pt x="6481191" y="137464"/>
                  </a:lnTo>
                  <a:lnTo>
                    <a:pt x="6513004" y="137795"/>
                  </a:lnTo>
                  <a:lnTo>
                    <a:pt x="6516598" y="134048"/>
                  </a:lnTo>
                  <a:lnTo>
                    <a:pt x="6522390" y="133502"/>
                  </a:lnTo>
                  <a:lnTo>
                    <a:pt x="6527940" y="132638"/>
                  </a:lnTo>
                  <a:lnTo>
                    <a:pt x="6530835" y="127990"/>
                  </a:lnTo>
                  <a:close/>
                </a:path>
                <a:path w="7872095" h="2125979">
                  <a:moveTo>
                    <a:pt x="6778942" y="2062175"/>
                  </a:moveTo>
                  <a:lnTo>
                    <a:pt x="6756641" y="2062175"/>
                  </a:lnTo>
                  <a:lnTo>
                    <a:pt x="6758673" y="2074875"/>
                  </a:lnTo>
                  <a:lnTo>
                    <a:pt x="6767042" y="2074875"/>
                  </a:lnTo>
                  <a:lnTo>
                    <a:pt x="6764020" y="2087575"/>
                  </a:lnTo>
                  <a:lnTo>
                    <a:pt x="6770002" y="2087575"/>
                  </a:lnTo>
                  <a:lnTo>
                    <a:pt x="6773329" y="2074875"/>
                  </a:lnTo>
                  <a:lnTo>
                    <a:pt x="6775729" y="2074875"/>
                  </a:lnTo>
                  <a:lnTo>
                    <a:pt x="6778942" y="2062175"/>
                  </a:lnTo>
                  <a:close/>
                </a:path>
                <a:path w="7872095" h="2125979">
                  <a:moveTo>
                    <a:pt x="7068464" y="131064"/>
                  </a:moveTo>
                  <a:lnTo>
                    <a:pt x="7064299" y="127698"/>
                  </a:lnTo>
                  <a:lnTo>
                    <a:pt x="7059422" y="128435"/>
                  </a:lnTo>
                  <a:lnTo>
                    <a:pt x="7057682" y="133426"/>
                  </a:lnTo>
                  <a:lnTo>
                    <a:pt x="7059828" y="133807"/>
                  </a:lnTo>
                  <a:lnTo>
                    <a:pt x="7061797" y="134251"/>
                  </a:lnTo>
                  <a:lnTo>
                    <a:pt x="7061149" y="138531"/>
                  </a:lnTo>
                  <a:lnTo>
                    <a:pt x="7068083" y="138417"/>
                  </a:lnTo>
                  <a:lnTo>
                    <a:pt x="7068464" y="131064"/>
                  </a:lnTo>
                  <a:close/>
                </a:path>
                <a:path w="7872095" h="2125979">
                  <a:moveTo>
                    <a:pt x="7085444" y="138163"/>
                  </a:moveTo>
                  <a:lnTo>
                    <a:pt x="7079069" y="132600"/>
                  </a:lnTo>
                  <a:lnTo>
                    <a:pt x="7074243" y="134721"/>
                  </a:lnTo>
                  <a:lnTo>
                    <a:pt x="7075017" y="138544"/>
                  </a:lnTo>
                  <a:lnTo>
                    <a:pt x="7085444" y="138163"/>
                  </a:lnTo>
                  <a:close/>
                </a:path>
                <a:path w="7872095" h="2125979">
                  <a:moveTo>
                    <a:pt x="7091591" y="138137"/>
                  </a:moveTo>
                  <a:lnTo>
                    <a:pt x="7085444" y="138163"/>
                  </a:lnTo>
                  <a:lnTo>
                    <a:pt x="7087806" y="143725"/>
                  </a:lnTo>
                  <a:lnTo>
                    <a:pt x="7091121" y="141859"/>
                  </a:lnTo>
                  <a:lnTo>
                    <a:pt x="7091591" y="138137"/>
                  </a:lnTo>
                  <a:close/>
                </a:path>
                <a:path w="7872095" h="2125979">
                  <a:moveTo>
                    <a:pt x="7118324" y="140220"/>
                  </a:moveTo>
                  <a:lnTo>
                    <a:pt x="7116521" y="137680"/>
                  </a:lnTo>
                  <a:lnTo>
                    <a:pt x="7115569" y="136207"/>
                  </a:lnTo>
                  <a:lnTo>
                    <a:pt x="7111301" y="139992"/>
                  </a:lnTo>
                  <a:lnTo>
                    <a:pt x="7113105" y="142621"/>
                  </a:lnTo>
                  <a:lnTo>
                    <a:pt x="7114108" y="144005"/>
                  </a:lnTo>
                  <a:lnTo>
                    <a:pt x="7118324" y="140220"/>
                  </a:lnTo>
                  <a:close/>
                </a:path>
                <a:path w="7872095" h="2125979">
                  <a:moveTo>
                    <a:pt x="7172160" y="156743"/>
                  </a:moveTo>
                  <a:lnTo>
                    <a:pt x="7167766" y="151193"/>
                  </a:lnTo>
                  <a:lnTo>
                    <a:pt x="7163663" y="153225"/>
                  </a:lnTo>
                  <a:lnTo>
                    <a:pt x="7163816" y="157010"/>
                  </a:lnTo>
                  <a:lnTo>
                    <a:pt x="7172160" y="156743"/>
                  </a:lnTo>
                  <a:close/>
                </a:path>
                <a:path w="7872095" h="2125979">
                  <a:moveTo>
                    <a:pt x="7180618" y="160274"/>
                  </a:moveTo>
                  <a:lnTo>
                    <a:pt x="7180466" y="156489"/>
                  </a:lnTo>
                  <a:lnTo>
                    <a:pt x="7172160" y="156743"/>
                  </a:lnTo>
                  <a:lnTo>
                    <a:pt x="7176529" y="162306"/>
                  </a:lnTo>
                  <a:lnTo>
                    <a:pt x="7180618" y="160274"/>
                  </a:lnTo>
                  <a:close/>
                </a:path>
                <a:path w="7872095" h="2125979">
                  <a:moveTo>
                    <a:pt x="7182053" y="121666"/>
                  </a:moveTo>
                  <a:lnTo>
                    <a:pt x="7179424" y="122910"/>
                  </a:lnTo>
                  <a:lnTo>
                    <a:pt x="7175220" y="121869"/>
                  </a:lnTo>
                  <a:lnTo>
                    <a:pt x="7175233" y="126834"/>
                  </a:lnTo>
                  <a:lnTo>
                    <a:pt x="7177887" y="125590"/>
                  </a:lnTo>
                  <a:lnTo>
                    <a:pt x="7182015" y="126466"/>
                  </a:lnTo>
                  <a:lnTo>
                    <a:pt x="7182053" y="121666"/>
                  </a:lnTo>
                  <a:close/>
                </a:path>
                <a:path w="7872095" h="2125979">
                  <a:moveTo>
                    <a:pt x="7301446" y="2036775"/>
                  </a:moveTo>
                  <a:lnTo>
                    <a:pt x="7297433" y="2024075"/>
                  </a:lnTo>
                  <a:lnTo>
                    <a:pt x="7293127" y="2024075"/>
                  </a:lnTo>
                  <a:lnTo>
                    <a:pt x="7301446" y="2036775"/>
                  </a:lnTo>
                  <a:close/>
                </a:path>
                <a:path w="7872095" h="2125979">
                  <a:moveTo>
                    <a:pt x="7417511" y="1554175"/>
                  </a:moveTo>
                  <a:lnTo>
                    <a:pt x="7415200" y="1541475"/>
                  </a:lnTo>
                  <a:lnTo>
                    <a:pt x="7410983" y="1554175"/>
                  </a:lnTo>
                  <a:lnTo>
                    <a:pt x="7417511" y="1554175"/>
                  </a:lnTo>
                  <a:close/>
                </a:path>
                <a:path w="7872095" h="2125979">
                  <a:moveTo>
                    <a:pt x="7586764" y="1541475"/>
                  </a:moveTo>
                  <a:lnTo>
                    <a:pt x="7578369" y="1541475"/>
                  </a:lnTo>
                  <a:lnTo>
                    <a:pt x="7579157" y="1528775"/>
                  </a:lnTo>
                  <a:lnTo>
                    <a:pt x="7580262" y="1528775"/>
                  </a:lnTo>
                  <a:lnTo>
                    <a:pt x="7572578" y="1516075"/>
                  </a:lnTo>
                  <a:lnTo>
                    <a:pt x="7566596" y="1528775"/>
                  </a:lnTo>
                  <a:lnTo>
                    <a:pt x="7558164" y="1528775"/>
                  </a:lnTo>
                  <a:lnTo>
                    <a:pt x="7560170" y="1541475"/>
                  </a:lnTo>
                  <a:lnTo>
                    <a:pt x="7560843" y="1541475"/>
                  </a:lnTo>
                  <a:lnTo>
                    <a:pt x="7561326" y="1554175"/>
                  </a:lnTo>
                  <a:lnTo>
                    <a:pt x="7583678" y="1554175"/>
                  </a:lnTo>
                  <a:lnTo>
                    <a:pt x="7586764" y="1541475"/>
                  </a:lnTo>
                  <a:close/>
                </a:path>
                <a:path w="7872095" h="2125979">
                  <a:moveTo>
                    <a:pt x="7654290" y="258775"/>
                  </a:moveTo>
                  <a:lnTo>
                    <a:pt x="7631671" y="271475"/>
                  </a:lnTo>
                  <a:lnTo>
                    <a:pt x="7630769" y="271475"/>
                  </a:lnTo>
                  <a:lnTo>
                    <a:pt x="7640574" y="284175"/>
                  </a:lnTo>
                  <a:lnTo>
                    <a:pt x="7639380" y="271475"/>
                  </a:lnTo>
                  <a:lnTo>
                    <a:pt x="7653693" y="271475"/>
                  </a:lnTo>
                  <a:lnTo>
                    <a:pt x="7654290" y="258775"/>
                  </a:lnTo>
                  <a:close/>
                </a:path>
                <a:path w="7872095" h="2125979">
                  <a:moveTo>
                    <a:pt x="7660818" y="677875"/>
                  </a:moveTo>
                  <a:lnTo>
                    <a:pt x="7650886" y="677875"/>
                  </a:lnTo>
                  <a:lnTo>
                    <a:pt x="7653248" y="690575"/>
                  </a:lnTo>
                  <a:lnTo>
                    <a:pt x="7660399" y="690575"/>
                  </a:lnTo>
                  <a:lnTo>
                    <a:pt x="7660818" y="677875"/>
                  </a:lnTo>
                  <a:close/>
                </a:path>
                <a:path w="7872095" h="2125979">
                  <a:moveTo>
                    <a:pt x="7669530" y="1287475"/>
                  </a:moveTo>
                  <a:lnTo>
                    <a:pt x="7659332" y="1287475"/>
                  </a:lnTo>
                  <a:lnTo>
                    <a:pt x="7654988" y="1300175"/>
                  </a:lnTo>
                  <a:lnTo>
                    <a:pt x="7664450" y="1300175"/>
                  </a:lnTo>
                  <a:lnTo>
                    <a:pt x="7669530" y="1287475"/>
                  </a:lnTo>
                  <a:close/>
                </a:path>
                <a:path w="7872095" h="2125979">
                  <a:moveTo>
                    <a:pt x="7682027" y="1985975"/>
                  </a:moveTo>
                  <a:lnTo>
                    <a:pt x="7676223" y="1973275"/>
                  </a:lnTo>
                  <a:lnTo>
                    <a:pt x="7667917" y="1985975"/>
                  </a:lnTo>
                  <a:lnTo>
                    <a:pt x="7682027" y="1985975"/>
                  </a:lnTo>
                  <a:close/>
                </a:path>
                <a:path w="7872095" h="2125979">
                  <a:moveTo>
                    <a:pt x="7694803" y="1617675"/>
                  </a:moveTo>
                  <a:lnTo>
                    <a:pt x="7694600" y="1604975"/>
                  </a:lnTo>
                  <a:lnTo>
                    <a:pt x="7688288" y="1604975"/>
                  </a:lnTo>
                  <a:lnTo>
                    <a:pt x="7694803" y="1617675"/>
                  </a:lnTo>
                  <a:close/>
                </a:path>
                <a:path w="7872095" h="2125979">
                  <a:moveTo>
                    <a:pt x="7744155" y="766775"/>
                  </a:moveTo>
                  <a:lnTo>
                    <a:pt x="7743888" y="754075"/>
                  </a:lnTo>
                  <a:lnTo>
                    <a:pt x="7734147" y="754075"/>
                  </a:lnTo>
                  <a:lnTo>
                    <a:pt x="7744155" y="766775"/>
                  </a:lnTo>
                  <a:close/>
                </a:path>
                <a:path w="7872095" h="2125979">
                  <a:moveTo>
                    <a:pt x="7744282" y="1109675"/>
                  </a:moveTo>
                  <a:lnTo>
                    <a:pt x="7737945" y="1109675"/>
                  </a:lnTo>
                  <a:lnTo>
                    <a:pt x="7738529" y="1122375"/>
                  </a:lnTo>
                  <a:lnTo>
                    <a:pt x="7744041" y="1122375"/>
                  </a:lnTo>
                  <a:lnTo>
                    <a:pt x="7744282" y="1109675"/>
                  </a:lnTo>
                  <a:close/>
                </a:path>
                <a:path w="7872095" h="2125979">
                  <a:moveTo>
                    <a:pt x="7758265" y="1973275"/>
                  </a:moveTo>
                  <a:lnTo>
                    <a:pt x="7686459" y="1973275"/>
                  </a:lnTo>
                  <a:lnTo>
                    <a:pt x="7685887" y="1985975"/>
                  </a:lnTo>
                  <a:lnTo>
                    <a:pt x="7757820" y="1985975"/>
                  </a:lnTo>
                  <a:lnTo>
                    <a:pt x="7758265" y="1973275"/>
                  </a:lnTo>
                  <a:close/>
                </a:path>
                <a:path w="7872095" h="2125979">
                  <a:moveTo>
                    <a:pt x="7774724" y="728675"/>
                  </a:moveTo>
                  <a:lnTo>
                    <a:pt x="7689901" y="728675"/>
                  </a:lnTo>
                  <a:lnTo>
                    <a:pt x="7688885" y="741375"/>
                  </a:lnTo>
                  <a:lnTo>
                    <a:pt x="7685976" y="754075"/>
                  </a:lnTo>
                  <a:lnTo>
                    <a:pt x="7685481" y="766775"/>
                  </a:lnTo>
                  <a:lnTo>
                    <a:pt x="7691691" y="779475"/>
                  </a:lnTo>
                  <a:lnTo>
                    <a:pt x="7697203" y="779475"/>
                  </a:lnTo>
                  <a:lnTo>
                    <a:pt x="7688300" y="766775"/>
                  </a:lnTo>
                  <a:lnTo>
                    <a:pt x="7697965" y="766775"/>
                  </a:lnTo>
                  <a:lnTo>
                    <a:pt x="7700162" y="779475"/>
                  </a:lnTo>
                  <a:lnTo>
                    <a:pt x="7709395" y="779475"/>
                  </a:lnTo>
                  <a:lnTo>
                    <a:pt x="7709395" y="766775"/>
                  </a:lnTo>
                  <a:lnTo>
                    <a:pt x="7706893" y="754075"/>
                  </a:lnTo>
                  <a:lnTo>
                    <a:pt x="7729982" y="754075"/>
                  </a:lnTo>
                  <a:lnTo>
                    <a:pt x="7729144" y="766775"/>
                  </a:lnTo>
                  <a:lnTo>
                    <a:pt x="7733690" y="766775"/>
                  </a:lnTo>
                  <a:lnTo>
                    <a:pt x="7734147" y="754075"/>
                  </a:lnTo>
                  <a:lnTo>
                    <a:pt x="7734020" y="754075"/>
                  </a:lnTo>
                  <a:lnTo>
                    <a:pt x="7721562" y="741375"/>
                  </a:lnTo>
                  <a:lnTo>
                    <a:pt x="7774368" y="741375"/>
                  </a:lnTo>
                  <a:lnTo>
                    <a:pt x="7774724" y="728675"/>
                  </a:lnTo>
                  <a:close/>
                </a:path>
                <a:path w="7872095" h="2125979">
                  <a:moveTo>
                    <a:pt x="7801762" y="1592275"/>
                  </a:moveTo>
                  <a:lnTo>
                    <a:pt x="7796035" y="1592275"/>
                  </a:lnTo>
                  <a:lnTo>
                    <a:pt x="7777569" y="1604975"/>
                  </a:lnTo>
                  <a:lnTo>
                    <a:pt x="7798943" y="1604975"/>
                  </a:lnTo>
                  <a:lnTo>
                    <a:pt x="7801762" y="1592275"/>
                  </a:lnTo>
                  <a:close/>
                </a:path>
                <a:path w="7872095" h="2125979">
                  <a:moveTo>
                    <a:pt x="7871828" y="1795475"/>
                  </a:moveTo>
                  <a:lnTo>
                    <a:pt x="7870203" y="1795475"/>
                  </a:lnTo>
                  <a:lnTo>
                    <a:pt x="7865567" y="1782775"/>
                  </a:lnTo>
                  <a:lnTo>
                    <a:pt x="7860017" y="1782775"/>
                  </a:lnTo>
                  <a:lnTo>
                    <a:pt x="7855598" y="1770075"/>
                  </a:lnTo>
                  <a:lnTo>
                    <a:pt x="7858303" y="1770075"/>
                  </a:lnTo>
                  <a:lnTo>
                    <a:pt x="7859090" y="1757375"/>
                  </a:lnTo>
                  <a:lnTo>
                    <a:pt x="7848460" y="1757375"/>
                  </a:lnTo>
                  <a:lnTo>
                    <a:pt x="7846606" y="1744675"/>
                  </a:lnTo>
                  <a:lnTo>
                    <a:pt x="7849375" y="1731975"/>
                  </a:lnTo>
                  <a:lnTo>
                    <a:pt x="7841196" y="1731975"/>
                  </a:lnTo>
                  <a:lnTo>
                    <a:pt x="7838199" y="1719275"/>
                  </a:lnTo>
                  <a:lnTo>
                    <a:pt x="7847101" y="1719275"/>
                  </a:lnTo>
                  <a:lnTo>
                    <a:pt x="7846123" y="1706575"/>
                  </a:lnTo>
                  <a:lnTo>
                    <a:pt x="7848066" y="1693875"/>
                  </a:lnTo>
                  <a:lnTo>
                    <a:pt x="7832839" y="1693875"/>
                  </a:lnTo>
                  <a:lnTo>
                    <a:pt x="7831569" y="1681175"/>
                  </a:lnTo>
                  <a:lnTo>
                    <a:pt x="7833766" y="1681175"/>
                  </a:lnTo>
                  <a:lnTo>
                    <a:pt x="7837132" y="1668475"/>
                  </a:lnTo>
                  <a:lnTo>
                    <a:pt x="7832128" y="1668475"/>
                  </a:lnTo>
                  <a:lnTo>
                    <a:pt x="7831455" y="1655775"/>
                  </a:lnTo>
                  <a:lnTo>
                    <a:pt x="7835379" y="1655775"/>
                  </a:lnTo>
                  <a:lnTo>
                    <a:pt x="7841793" y="1643075"/>
                  </a:lnTo>
                  <a:lnTo>
                    <a:pt x="7847368" y="1643075"/>
                  </a:lnTo>
                  <a:lnTo>
                    <a:pt x="7848752" y="1630375"/>
                  </a:lnTo>
                  <a:lnTo>
                    <a:pt x="7842859" y="1630375"/>
                  </a:lnTo>
                  <a:lnTo>
                    <a:pt x="7839507" y="1643075"/>
                  </a:lnTo>
                  <a:lnTo>
                    <a:pt x="7830782" y="1643075"/>
                  </a:lnTo>
                  <a:lnTo>
                    <a:pt x="7827404" y="1655775"/>
                  </a:lnTo>
                  <a:lnTo>
                    <a:pt x="7816507" y="1655775"/>
                  </a:lnTo>
                  <a:lnTo>
                    <a:pt x="7813522" y="1668475"/>
                  </a:lnTo>
                  <a:lnTo>
                    <a:pt x="7787449" y="1668475"/>
                  </a:lnTo>
                  <a:lnTo>
                    <a:pt x="7787449" y="1858975"/>
                  </a:lnTo>
                  <a:lnTo>
                    <a:pt x="7766444" y="1858975"/>
                  </a:lnTo>
                  <a:lnTo>
                    <a:pt x="7756944" y="1846275"/>
                  </a:lnTo>
                  <a:lnTo>
                    <a:pt x="7786954" y="1846275"/>
                  </a:lnTo>
                  <a:lnTo>
                    <a:pt x="7787449" y="1858975"/>
                  </a:lnTo>
                  <a:lnTo>
                    <a:pt x="7787449" y="1668475"/>
                  </a:lnTo>
                  <a:lnTo>
                    <a:pt x="7768336" y="1668475"/>
                  </a:lnTo>
                  <a:lnTo>
                    <a:pt x="7764996" y="1655775"/>
                  </a:lnTo>
                  <a:lnTo>
                    <a:pt x="7750810" y="1655775"/>
                  </a:lnTo>
                  <a:lnTo>
                    <a:pt x="7744879" y="1643075"/>
                  </a:lnTo>
                  <a:lnTo>
                    <a:pt x="7747736" y="1643075"/>
                  </a:lnTo>
                  <a:lnTo>
                    <a:pt x="7747597" y="1630375"/>
                  </a:lnTo>
                  <a:lnTo>
                    <a:pt x="7747648" y="1617675"/>
                  </a:lnTo>
                  <a:lnTo>
                    <a:pt x="7769746" y="1617675"/>
                  </a:lnTo>
                  <a:lnTo>
                    <a:pt x="7774000" y="1604975"/>
                  </a:lnTo>
                  <a:lnTo>
                    <a:pt x="7727594" y="1604975"/>
                  </a:lnTo>
                  <a:lnTo>
                    <a:pt x="7728534" y="1617675"/>
                  </a:lnTo>
                  <a:lnTo>
                    <a:pt x="7726527" y="1617675"/>
                  </a:lnTo>
                  <a:lnTo>
                    <a:pt x="7726527" y="1655775"/>
                  </a:lnTo>
                  <a:lnTo>
                    <a:pt x="7700429" y="1655775"/>
                  </a:lnTo>
                  <a:lnTo>
                    <a:pt x="7701750" y="1643075"/>
                  </a:lnTo>
                  <a:lnTo>
                    <a:pt x="7694676" y="1655775"/>
                  </a:lnTo>
                  <a:lnTo>
                    <a:pt x="7688834" y="1655775"/>
                  </a:lnTo>
                  <a:lnTo>
                    <a:pt x="7692453" y="1643075"/>
                  </a:lnTo>
                  <a:lnTo>
                    <a:pt x="7701750" y="1643075"/>
                  </a:lnTo>
                  <a:lnTo>
                    <a:pt x="7705255" y="1643075"/>
                  </a:lnTo>
                  <a:lnTo>
                    <a:pt x="7706919" y="1630375"/>
                  </a:lnTo>
                  <a:lnTo>
                    <a:pt x="7713624" y="1630375"/>
                  </a:lnTo>
                  <a:lnTo>
                    <a:pt x="7715009" y="1643075"/>
                  </a:lnTo>
                  <a:lnTo>
                    <a:pt x="7722019" y="1643075"/>
                  </a:lnTo>
                  <a:lnTo>
                    <a:pt x="7719898" y="1630375"/>
                  </a:lnTo>
                  <a:lnTo>
                    <a:pt x="7725715" y="1630375"/>
                  </a:lnTo>
                  <a:lnTo>
                    <a:pt x="7726172" y="1643075"/>
                  </a:lnTo>
                  <a:lnTo>
                    <a:pt x="7726527" y="1655775"/>
                  </a:lnTo>
                  <a:lnTo>
                    <a:pt x="7726527" y="1617675"/>
                  </a:lnTo>
                  <a:lnTo>
                    <a:pt x="7694803" y="1617675"/>
                  </a:lnTo>
                  <a:lnTo>
                    <a:pt x="7687577" y="1617675"/>
                  </a:lnTo>
                  <a:lnTo>
                    <a:pt x="7688288" y="1604975"/>
                  </a:lnTo>
                  <a:lnTo>
                    <a:pt x="7673340" y="1604975"/>
                  </a:lnTo>
                  <a:lnTo>
                    <a:pt x="7668184" y="1592275"/>
                  </a:lnTo>
                  <a:lnTo>
                    <a:pt x="7666342" y="1592275"/>
                  </a:lnTo>
                  <a:lnTo>
                    <a:pt x="7659421" y="1579575"/>
                  </a:lnTo>
                  <a:lnTo>
                    <a:pt x="7637793" y="1579575"/>
                  </a:lnTo>
                  <a:lnTo>
                    <a:pt x="7638085" y="1592275"/>
                  </a:lnTo>
                  <a:lnTo>
                    <a:pt x="7632052" y="1592275"/>
                  </a:lnTo>
                  <a:lnTo>
                    <a:pt x="7632052" y="1973275"/>
                  </a:lnTo>
                  <a:lnTo>
                    <a:pt x="7629042" y="1973275"/>
                  </a:lnTo>
                  <a:lnTo>
                    <a:pt x="7632001" y="1960575"/>
                  </a:lnTo>
                  <a:lnTo>
                    <a:pt x="7632052" y="1973275"/>
                  </a:lnTo>
                  <a:lnTo>
                    <a:pt x="7632052" y="1592275"/>
                  </a:lnTo>
                  <a:lnTo>
                    <a:pt x="7619466" y="1592275"/>
                  </a:lnTo>
                  <a:lnTo>
                    <a:pt x="7624546" y="1579575"/>
                  </a:lnTo>
                  <a:lnTo>
                    <a:pt x="7610627" y="1579575"/>
                  </a:lnTo>
                  <a:lnTo>
                    <a:pt x="7612862" y="1592275"/>
                  </a:lnTo>
                  <a:lnTo>
                    <a:pt x="7589863" y="1592275"/>
                  </a:lnTo>
                  <a:lnTo>
                    <a:pt x="7589113" y="1579575"/>
                  </a:lnTo>
                  <a:lnTo>
                    <a:pt x="7587501" y="1579575"/>
                  </a:lnTo>
                  <a:lnTo>
                    <a:pt x="7584072" y="1566875"/>
                  </a:lnTo>
                  <a:lnTo>
                    <a:pt x="7577912" y="1566875"/>
                  </a:lnTo>
                  <a:lnTo>
                    <a:pt x="7577836" y="1579575"/>
                  </a:lnTo>
                  <a:lnTo>
                    <a:pt x="7578801" y="1579575"/>
                  </a:lnTo>
                  <a:lnTo>
                    <a:pt x="7578572" y="1592275"/>
                  </a:lnTo>
                  <a:lnTo>
                    <a:pt x="7565009" y="1592275"/>
                  </a:lnTo>
                  <a:lnTo>
                    <a:pt x="7565009" y="1643075"/>
                  </a:lnTo>
                  <a:lnTo>
                    <a:pt x="7557656" y="1643075"/>
                  </a:lnTo>
                  <a:lnTo>
                    <a:pt x="7557643" y="1630375"/>
                  </a:lnTo>
                  <a:lnTo>
                    <a:pt x="7564958" y="1630375"/>
                  </a:lnTo>
                  <a:lnTo>
                    <a:pt x="7565009" y="1643075"/>
                  </a:lnTo>
                  <a:lnTo>
                    <a:pt x="7565009" y="1592275"/>
                  </a:lnTo>
                  <a:lnTo>
                    <a:pt x="7547369" y="1592275"/>
                  </a:lnTo>
                  <a:lnTo>
                    <a:pt x="7541260" y="1600454"/>
                  </a:lnTo>
                  <a:lnTo>
                    <a:pt x="7541260" y="1998675"/>
                  </a:lnTo>
                  <a:lnTo>
                    <a:pt x="7533614" y="1998675"/>
                  </a:lnTo>
                  <a:lnTo>
                    <a:pt x="7533449" y="1985975"/>
                  </a:lnTo>
                  <a:lnTo>
                    <a:pt x="7540993" y="1985975"/>
                  </a:lnTo>
                  <a:lnTo>
                    <a:pt x="7541260" y="1998675"/>
                  </a:lnTo>
                  <a:lnTo>
                    <a:pt x="7541260" y="1600454"/>
                  </a:lnTo>
                  <a:lnTo>
                    <a:pt x="7537869" y="1604975"/>
                  </a:lnTo>
                  <a:lnTo>
                    <a:pt x="7534821" y="1592275"/>
                  </a:lnTo>
                  <a:lnTo>
                    <a:pt x="7521511" y="1592275"/>
                  </a:lnTo>
                  <a:lnTo>
                    <a:pt x="7521511" y="1617675"/>
                  </a:lnTo>
                  <a:lnTo>
                    <a:pt x="7513904" y="1617675"/>
                  </a:lnTo>
                  <a:lnTo>
                    <a:pt x="7518489" y="1604975"/>
                  </a:lnTo>
                  <a:lnTo>
                    <a:pt x="7521511" y="1617675"/>
                  </a:lnTo>
                  <a:lnTo>
                    <a:pt x="7521511" y="1592275"/>
                  </a:lnTo>
                  <a:lnTo>
                    <a:pt x="7515314" y="1592275"/>
                  </a:lnTo>
                  <a:lnTo>
                    <a:pt x="7524128" y="1579575"/>
                  </a:lnTo>
                  <a:lnTo>
                    <a:pt x="7541958" y="1579575"/>
                  </a:lnTo>
                  <a:lnTo>
                    <a:pt x="7540130" y="1566875"/>
                  </a:lnTo>
                  <a:lnTo>
                    <a:pt x="7540447" y="1566875"/>
                  </a:lnTo>
                  <a:lnTo>
                    <a:pt x="7532154" y="1554175"/>
                  </a:lnTo>
                  <a:lnTo>
                    <a:pt x="7535443" y="1566875"/>
                  </a:lnTo>
                  <a:lnTo>
                    <a:pt x="7514488" y="1566875"/>
                  </a:lnTo>
                  <a:lnTo>
                    <a:pt x="7510640" y="1554175"/>
                  </a:lnTo>
                  <a:lnTo>
                    <a:pt x="7509777" y="1554175"/>
                  </a:lnTo>
                  <a:lnTo>
                    <a:pt x="7516101" y="1541475"/>
                  </a:lnTo>
                  <a:lnTo>
                    <a:pt x="7511796" y="1541475"/>
                  </a:lnTo>
                  <a:lnTo>
                    <a:pt x="7509827" y="1528775"/>
                  </a:lnTo>
                  <a:lnTo>
                    <a:pt x="7509599" y="1516075"/>
                  </a:lnTo>
                  <a:lnTo>
                    <a:pt x="7505205" y="1516075"/>
                  </a:lnTo>
                  <a:lnTo>
                    <a:pt x="7505205" y="1617675"/>
                  </a:lnTo>
                  <a:lnTo>
                    <a:pt x="7493940" y="1617675"/>
                  </a:lnTo>
                  <a:lnTo>
                    <a:pt x="7493940" y="1985975"/>
                  </a:lnTo>
                  <a:lnTo>
                    <a:pt x="7489393" y="1998675"/>
                  </a:lnTo>
                  <a:lnTo>
                    <a:pt x="7488682" y="1990407"/>
                  </a:lnTo>
                  <a:lnTo>
                    <a:pt x="7488682" y="2011375"/>
                  </a:lnTo>
                  <a:lnTo>
                    <a:pt x="7483056" y="2011375"/>
                  </a:lnTo>
                  <a:lnTo>
                    <a:pt x="7487590" y="1998675"/>
                  </a:lnTo>
                  <a:lnTo>
                    <a:pt x="7488682" y="2011375"/>
                  </a:lnTo>
                  <a:lnTo>
                    <a:pt x="7488682" y="1990407"/>
                  </a:lnTo>
                  <a:lnTo>
                    <a:pt x="7488301" y="1985975"/>
                  </a:lnTo>
                  <a:lnTo>
                    <a:pt x="7493940" y="1985975"/>
                  </a:lnTo>
                  <a:lnTo>
                    <a:pt x="7493940" y="1617675"/>
                  </a:lnTo>
                  <a:lnTo>
                    <a:pt x="7493609" y="1617675"/>
                  </a:lnTo>
                  <a:lnTo>
                    <a:pt x="7449312" y="1617675"/>
                  </a:lnTo>
                  <a:lnTo>
                    <a:pt x="7443635" y="1604975"/>
                  </a:lnTo>
                  <a:lnTo>
                    <a:pt x="7489584" y="1604975"/>
                  </a:lnTo>
                  <a:lnTo>
                    <a:pt x="7493609" y="1617675"/>
                  </a:lnTo>
                  <a:lnTo>
                    <a:pt x="7500963" y="1604975"/>
                  </a:lnTo>
                  <a:lnTo>
                    <a:pt x="7505205" y="1617675"/>
                  </a:lnTo>
                  <a:lnTo>
                    <a:pt x="7505205" y="1516075"/>
                  </a:lnTo>
                  <a:lnTo>
                    <a:pt x="7486421" y="1516075"/>
                  </a:lnTo>
                  <a:lnTo>
                    <a:pt x="7483513" y="1503375"/>
                  </a:lnTo>
                  <a:lnTo>
                    <a:pt x="7527277" y="1503375"/>
                  </a:lnTo>
                  <a:lnTo>
                    <a:pt x="7528776" y="1516075"/>
                  </a:lnTo>
                  <a:lnTo>
                    <a:pt x="7518870" y="1516075"/>
                  </a:lnTo>
                  <a:lnTo>
                    <a:pt x="7513587" y="1528775"/>
                  </a:lnTo>
                  <a:lnTo>
                    <a:pt x="7517905" y="1528775"/>
                  </a:lnTo>
                  <a:lnTo>
                    <a:pt x="7523226" y="1541475"/>
                  </a:lnTo>
                  <a:lnTo>
                    <a:pt x="7525067" y="1541475"/>
                  </a:lnTo>
                  <a:lnTo>
                    <a:pt x="7525499" y="1554175"/>
                  </a:lnTo>
                  <a:lnTo>
                    <a:pt x="7531570" y="1554175"/>
                  </a:lnTo>
                  <a:lnTo>
                    <a:pt x="7537628" y="1541475"/>
                  </a:lnTo>
                  <a:lnTo>
                    <a:pt x="7543216" y="1541475"/>
                  </a:lnTo>
                  <a:lnTo>
                    <a:pt x="7542758" y="1528775"/>
                  </a:lnTo>
                  <a:lnTo>
                    <a:pt x="7546200" y="1528775"/>
                  </a:lnTo>
                  <a:lnTo>
                    <a:pt x="7544282" y="1516075"/>
                  </a:lnTo>
                  <a:lnTo>
                    <a:pt x="7531697" y="1516075"/>
                  </a:lnTo>
                  <a:lnTo>
                    <a:pt x="7535075" y="1503375"/>
                  </a:lnTo>
                  <a:lnTo>
                    <a:pt x="7548918" y="1503375"/>
                  </a:lnTo>
                  <a:lnTo>
                    <a:pt x="7553477" y="1490675"/>
                  </a:lnTo>
                  <a:lnTo>
                    <a:pt x="7528026" y="1490675"/>
                  </a:lnTo>
                  <a:lnTo>
                    <a:pt x="7527176" y="1477975"/>
                  </a:lnTo>
                  <a:lnTo>
                    <a:pt x="7533653" y="1477975"/>
                  </a:lnTo>
                  <a:lnTo>
                    <a:pt x="7534275" y="1465275"/>
                  </a:lnTo>
                  <a:lnTo>
                    <a:pt x="7527049" y="1477975"/>
                  </a:lnTo>
                  <a:lnTo>
                    <a:pt x="7523988" y="1477975"/>
                  </a:lnTo>
                  <a:lnTo>
                    <a:pt x="7521588" y="1490675"/>
                  </a:lnTo>
                  <a:lnTo>
                    <a:pt x="7486802" y="1490675"/>
                  </a:lnTo>
                  <a:lnTo>
                    <a:pt x="7489926" y="1477975"/>
                  </a:lnTo>
                  <a:lnTo>
                    <a:pt x="7485227" y="1477975"/>
                  </a:lnTo>
                  <a:lnTo>
                    <a:pt x="7481176" y="1473784"/>
                  </a:lnTo>
                  <a:lnTo>
                    <a:pt x="7481176" y="1554175"/>
                  </a:lnTo>
                  <a:lnTo>
                    <a:pt x="7465860" y="1554175"/>
                  </a:lnTo>
                  <a:lnTo>
                    <a:pt x="7465860" y="1592275"/>
                  </a:lnTo>
                  <a:lnTo>
                    <a:pt x="7454303" y="1592275"/>
                  </a:lnTo>
                  <a:lnTo>
                    <a:pt x="7455903" y="1579575"/>
                  </a:lnTo>
                  <a:lnTo>
                    <a:pt x="7463345" y="1579575"/>
                  </a:lnTo>
                  <a:lnTo>
                    <a:pt x="7465860" y="1592275"/>
                  </a:lnTo>
                  <a:lnTo>
                    <a:pt x="7465860" y="1554175"/>
                  </a:lnTo>
                  <a:lnTo>
                    <a:pt x="7462748" y="1554175"/>
                  </a:lnTo>
                  <a:lnTo>
                    <a:pt x="7464425" y="1566875"/>
                  </a:lnTo>
                  <a:lnTo>
                    <a:pt x="7449134" y="1566875"/>
                  </a:lnTo>
                  <a:lnTo>
                    <a:pt x="7449134" y="1592275"/>
                  </a:lnTo>
                  <a:lnTo>
                    <a:pt x="7440041" y="1592275"/>
                  </a:lnTo>
                  <a:lnTo>
                    <a:pt x="7437463" y="1579575"/>
                  </a:lnTo>
                  <a:lnTo>
                    <a:pt x="7442746" y="1579575"/>
                  </a:lnTo>
                  <a:lnTo>
                    <a:pt x="7449134" y="1592275"/>
                  </a:lnTo>
                  <a:lnTo>
                    <a:pt x="7449134" y="1566875"/>
                  </a:lnTo>
                  <a:lnTo>
                    <a:pt x="7403693" y="1566875"/>
                  </a:lnTo>
                  <a:lnTo>
                    <a:pt x="7396467" y="1554175"/>
                  </a:lnTo>
                  <a:lnTo>
                    <a:pt x="7410983" y="1554175"/>
                  </a:lnTo>
                  <a:lnTo>
                    <a:pt x="7411707" y="1541475"/>
                  </a:lnTo>
                  <a:lnTo>
                    <a:pt x="7415200" y="1541475"/>
                  </a:lnTo>
                  <a:lnTo>
                    <a:pt x="7436625" y="1541475"/>
                  </a:lnTo>
                  <a:lnTo>
                    <a:pt x="7436739" y="1554175"/>
                  </a:lnTo>
                  <a:lnTo>
                    <a:pt x="7439584" y="1541475"/>
                  </a:lnTo>
                  <a:lnTo>
                    <a:pt x="7475448" y="1541475"/>
                  </a:lnTo>
                  <a:lnTo>
                    <a:pt x="7481176" y="1554175"/>
                  </a:lnTo>
                  <a:lnTo>
                    <a:pt x="7481176" y="1473784"/>
                  </a:lnTo>
                  <a:lnTo>
                    <a:pt x="7479919" y="1472488"/>
                  </a:lnTo>
                  <a:lnTo>
                    <a:pt x="7479919" y="1503375"/>
                  </a:lnTo>
                  <a:lnTo>
                    <a:pt x="7476693" y="1516075"/>
                  </a:lnTo>
                  <a:lnTo>
                    <a:pt x="7473480" y="1516075"/>
                  </a:lnTo>
                  <a:lnTo>
                    <a:pt x="7472540" y="1503375"/>
                  </a:lnTo>
                  <a:lnTo>
                    <a:pt x="7479919" y="1503375"/>
                  </a:lnTo>
                  <a:lnTo>
                    <a:pt x="7479919" y="1472488"/>
                  </a:lnTo>
                  <a:lnTo>
                    <a:pt x="7479297" y="1471841"/>
                  </a:lnTo>
                  <a:lnTo>
                    <a:pt x="7479297" y="1477975"/>
                  </a:lnTo>
                  <a:lnTo>
                    <a:pt x="7478801" y="1490675"/>
                  </a:lnTo>
                  <a:lnTo>
                    <a:pt x="7468400" y="1490675"/>
                  </a:lnTo>
                  <a:lnTo>
                    <a:pt x="7468806" y="1477975"/>
                  </a:lnTo>
                  <a:lnTo>
                    <a:pt x="7479297" y="1477975"/>
                  </a:lnTo>
                  <a:lnTo>
                    <a:pt x="7479297" y="1471841"/>
                  </a:lnTo>
                  <a:lnTo>
                    <a:pt x="7472959" y="1465275"/>
                  </a:lnTo>
                  <a:lnTo>
                    <a:pt x="7470089" y="1465275"/>
                  </a:lnTo>
                  <a:lnTo>
                    <a:pt x="7475639" y="1452575"/>
                  </a:lnTo>
                  <a:lnTo>
                    <a:pt x="7489660" y="1452575"/>
                  </a:lnTo>
                  <a:lnTo>
                    <a:pt x="7493228" y="1465275"/>
                  </a:lnTo>
                  <a:lnTo>
                    <a:pt x="7500848" y="1465275"/>
                  </a:lnTo>
                  <a:lnTo>
                    <a:pt x="7505281" y="1452575"/>
                  </a:lnTo>
                  <a:lnTo>
                    <a:pt x="7570571" y="1452575"/>
                  </a:lnTo>
                  <a:lnTo>
                    <a:pt x="7570279" y="1439875"/>
                  </a:lnTo>
                  <a:lnTo>
                    <a:pt x="7561542" y="1439875"/>
                  </a:lnTo>
                  <a:lnTo>
                    <a:pt x="7559891" y="1427175"/>
                  </a:lnTo>
                  <a:lnTo>
                    <a:pt x="7558633" y="1414475"/>
                  </a:lnTo>
                  <a:lnTo>
                    <a:pt x="7620863" y="1414475"/>
                  </a:lnTo>
                  <a:lnTo>
                    <a:pt x="7619035" y="1401775"/>
                  </a:lnTo>
                  <a:lnTo>
                    <a:pt x="7615364" y="1389075"/>
                  </a:lnTo>
                  <a:lnTo>
                    <a:pt x="7611453" y="1389075"/>
                  </a:lnTo>
                  <a:lnTo>
                    <a:pt x="7608862" y="1376375"/>
                  </a:lnTo>
                  <a:lnTo>
                    <a:pt x="7596492" y="1376375"/>
                  </a:lnTo>
                  <a:lnTo>
                    <a:pt x="7593825" y="1363675"/>
                  </a:lnTo>
                  <a:lnTo>
                    <a:pt x="7588631" y="1363675"/>
                  </a:lnTo>
                  <a:lnTo>
                    <a:pt x="7582471" y="1376375"/>
                  </a:lnTo>
                  <a:lnTo>
                    <a:pt x="7591057" y="1376375"/>
                  </a:lnTo>
                  <a:lnTo>
                    <a:pt x="7601788" y="1389075"/>
                  </a:lnTo>
                  <a:lnTo>
                    <a:pt x="7606246" y="1389075"/>
                  </a:lnTo>
                  <a:lnTo>
                    <a:pt x="7604303" y="1401775"/>
                  </a:lnTo>
                  <a:lnTo>
                    <a:pt x="7601788" y="1389075"/>
                  </a:lnTo>
                  <a:lnTo>
                    <a:pt x="7554265" y="1389075"/>
                  </a:lnTo>
                  <a:lnTo>
                    <a:pt x="7553223" y="1386027"/>
                  </a:lnTo>
                  <a:lnTo>
                    <a:pt x="7553223" y="1427175"/>
                  </a:lnTo>
                  <a:lnTo>
                    <a:pt x="7545705" y="1427175"/>
                  </a:lnTo>
                  <a:lnTo>
                    <a:pt x="7550188" y="1414475"/>
                  </a:lnTo>
                  <a:lnTo>
                    <a:pt x="7553223" y="1427175"/>
                  </a:lnTo>
                  <a:lnTo>
                    <a:pt x="7553223" y="1386027"/>
                  </a:lnTo>
                  <a:lnTo>
                    <a:pt x="7549934" y="1376375"/>
                  </a:lnTo>
                  <a:lnTo>
                    <a:pt x="7582471" y="1376375"/>
                  </a:lnTo>
                  <a:lnTo>
                    <a:pt x="7577379" y="1363675"/>
                  </a:lnTo>
                  <a:lnTo>
                    <a:pt x="7580198" y="1363675"/>
                  </a:lnTo>
                  <a:lnTo>
                    <a:pt x="7583360" y="1350975"/>
                  </a:lnTo>
                  <a:lnTo>
                    <a:pt x="7585989" y="1350975"/>
                  </a:lnTo>
                  <a:lnTo>
                    <a:pt x="7589228" y="1338275"/>
                  </a:lnTo>
                  <a:lnTo>
                    <a:pt x="7596264" y="1338275"/>
                  </a:lnTo>
                  <a:lnTo>
                    <a:pt x="7603706" y="1325575"/>
                  </a:lnTo>
                  <a:lnTo>
                    <a:pt x="7621867" y="1325575"/>
                  </a:lnTo>
                  <a:lnTo>
                    <a:pt x="7622921" y="1312875"/>
                  </a:lnTo>
                  <a:lnTo>
                    <a:pt x="7627760" y="1312875"/>
                  </a:lnTo>
                  <a:lnTo>
                    <a:pt x="7634186" y="1325575"/>
                  </a:lnTo>
                  <a:lnTo>
                    <a:pt x="7640002" y="1325575"/>
                  </a:lnTo>
                  <a:lnTo>
                    <a:pt x="7641158" y="1312875"/>
                  </a:lnTo>
                  <a:lnTo>
                    <a:pt x="7649883" y="1312875"/>
                  </a:lnTo>
                  <a:lnTo>
                    <a:pt x="7653909" y="1300175"/>
                  </a:lnTo>
                  <a:lnTo>
                    <a:pt x="7650061" y="1300175"/>
                  </a:lnTo>
                  <a:lnTo>
                    <a:pt x="7644778" y="1287475"/>
                  </a:lnTo>
                  <a:lnTo>
                    <a:pt x="7633703" y="1287475"/>
                  </a:lnTo>
                  <a:lnTo>
                    <a:pt x="7628191" y="1300175"/>
                  </a:lnTo>
                  <a:lnTo>
                    <a:pt x="7605966" y="1300175"/>
                  </a:lnTo>
                  <a:lnTo>
                    <a:pt x="7602918" y="1312875"/>
                  </a:lnTo>
                  <a:lnTo>
                    <a:pt x="7575334" y="1312875"/>
                  </a:lnTo>
                  <a:lnTo>
                    <a:pt x="7575334" y="1363675"/>
                  </a:lnTo>
                  <a:lnTo>
                    <a:pt x="7560424" y="1363675"/>
                  </a:lnTo>
                  <a:lnTo>
                    <a:pt x="7560411" y="1350975"/>
                  </a:lnTo>
                  <a:lnTo>
                    <a:pt x="7571562" y="1350975"/>
                  </a:lnTo>
                  <a:lnTo>
                    <a:pt x="7575334" y="1363675"/>
                  </a:lnTo>
                  <a:lnTo>
                    <a:pt x="7575334" y="1312875"/>
                  </a:lnTo>
                  <a:lnTo>
                    <a:pt x="7573696" y="1312875"/>
                  </a:lnTo>
                  <a:lnTo>
                    <a:pt x="7574775" y="1300175"/>
                  </a:lnTo>
                  <a:lnTo>
                    <a:pt x="7558291" y="1300175"/>
                  </a:lnTo>
                  <a:lnTo>
                    <a:pt x="7551737" y="1312875"/>
                  </a:lnTo>
                  <a:lnTo>
                    <a:pt x="7546175" y="1300175"/>
                  </a:lnTo>
                  <a:lnTo>
                    <a:pt x="7538517" y="1312875"/>
                  </a:lnTo>
                  <a:lnTo>
                    <a:pt x="7526045" y="1312875"/>
                  </a:lnTo>
                  <a:lnTo>
                    <a:pt x="7532141" y="1300175"/>
                  </a:lnTo>
                  <a:lnTo>
                    <a:pt x="7546175" y="1300175"/>
                  </a:lnTo>
                  <a:lnTo>
                    <a:pt x="7546365" y="1300175"/>
                  </a:lnTo>
                  <a:lnTo>
                    <a:pt x="7547381" y="1287475"/>
                  </a:lnTo>
                  <a:lnTo>
                    <a:pt x="7529246" y="1287475"/>
                  </a:lnTo>
                  <a:lnTo>
                    <a:pt x="7529322" y="1300175"/>
                  </a:lnTo>
                  <a:lnTo>
                    <a:pt x="7523010" y="1300175"/>
                  </a:lnTo>
                  <a:lnTo>
                    <a:pt x="7521969" y="1287475"/>
                  </a:lnTo>
                  <a:lnTo>
                    <a:pt x="7515288" y="1287475"/>
                  </a:lnTo>
                  <a:lnTo>
                    <a:pt x="7514323" y="1300175"/>
                  </a:lnTo>
                  <a:lnTo>
                    <a:pt x="7515047" y="1312875"/>
                  </a:lnTo>
                  <a:lnTo>
                    <a:pt x="7511059" y="1300175"/>
                  </a:lnTo>
                  <a:lnTo>
                    <a:pt x="7496594" y="1300175"/>
                  </a:lnTo>
                  <a:lnTo>
                    <a:pt x="7491006" y="1287475"/>
                  </a:lnTo>
                  <a:lnTo>
                    <a:pt x="7483805" y="1287475"/>
                  </a:lnTo>
                  <a:lnTo>
                    <a:pt x="7491158" y="1300175"/>
                  </a:lnTo>
                  <a:lnTo>
                    <a:pt x="7496467" y="1300175"/>
                  </a:lnTo>
                  <a:lnTo>
                    <a:pt x="7490536" y="1312875"/>
                  </a:lnTo>
                  <a:lnTo>
                    <a:pt x="7504163" y="1312875"/>
                  </a:lnTo>
                  <a:lnTo>
                    <a:pt x="7504544" y="1325575"/>
                  </a:lnTo>
                  <a:lnTo>
                    <a:pt x="7475271" y="1325575"/>
                  </a:lnTo>
                  <a:lnTo>
                    <a:pt x="7475702" y="1312875"/>
                  </a:lnTo>
                  <a:lnTo>
                    <a:pt x="7474966" y="1312875"/>
                  </a:lnTo>
                  <a:lnTo>
                    <a:pt x="7474839" y="1300175"/>
                  </a:lnTo>
                  <a:lnTo>
                    <a:pt x="7467892" y="1300175"/>
                  </a:lnTo>
                  <a:lnTo>
                    <a:pt x="7467282" y="1287475"/>
                  </a:lnTo>
                  <a:lnTo>
                    <a:pt x="7465542" y="1287475"/>
                  </a:lnTo>
                  <a:lnTo>
                    <a:pt x="7463803" y="1283703"/>
                  </a:lnTo>
                  <a:lnTo>
                    <a:pt x="7463803" y="1452575"/>
                  </a:lnTo>
                  <a:lnTo>
                    <a:pt x="7463256" y="1465275"/>
                  </a:lnTo>
                  <a:lnTo>
                    <a:pt x="7462850" y="1465275"/>
                  </a:lnTo>
                  <a:lnTo>
                    <a:pt x="7462850" y="1490675"/>
                  </a:lnTo>
                  <a:lnTo>
                    <a:pt x="7455446" y="1490675"/>
                  </a:lnTo>
                  <a:lnTo>
                    <a:pt x="7459878" y="1477975"/>
                  </a:lnTo>
                  <a:lnTo>
                    <a:pt x="7462850" y="1490675"/>
                  </a:lnTo>
                  <a:lnTo>
                    <a:pt x="7462850" y="1465275"/>
                  </a:lnTo>
                  <a:lnTo>
                    <a:pt x="7456957" y="1465275"/>
                  </a:lnTo>
                  <a:lnTo>
                    <a:pt x="7457122" y="1477975"/>
                  </a:lnTo>
                  <a:lnTo>
                    <a:pt x="7450772" y="1477975"/>
                  </a:lnTo>
                  <a:lnTo>
                    <a:pt x="7450772" y="1516075"/>
                  </a:lnTo>
                  <a:lnTo>
                    <a:pt x="7450188" y="1528775"/>
                  </a:lnTo>
                  <a:lnTo>
                    <a:pt x="7447102" y="1516075"/>
                  </a:lnTo>
                  <a:lnTo>
                    <a:pt x="7450772" y="1516075"/>
                  </a:lnTo>
                  <a:lnTo>
                    <a:pt x="7450772" y="1477975"/>
                  </a:lnTo>
                  <a:lnTo>
                    <a:pt x="7449871" y="1477975"/>
                  </a:lnTo>
                  <a:lnTo>
                    <a:pt x="7450061" y="1465275"/>
                  </a:lnTo>
                  <a:lnTo>
                    <a:pt x="7451204" y="1465275"/>
                  </a:lnTo>
                  <a:lnTo>
                    <a:pt x="7454265" y="1452575"/>
                  </a:lnTo>
                  <a:lnTo>
                    <a:pt x="7463803" y="1452575"/>
                  </a:lnTo>
                  <a:lnTo>
                    <a:pt x="7463803" y="1283703"/>
                  </a:lnTo>
                  <a:lnTo>
                    <a:pt x="7459688" y="1274775"/>
                  </a:lnTo>
                  <a:lnTo>
                    <a:pt x="7442797" y="1274775"/>
                  </a:lnTo>
                  <a:lnTo>
                    <a:pt x="7442797" y="1490675"/>
                  </a:lnTo>
                  <a:lnTo>
                    <a:pt x="7441400" y="1503375"/>
                  </a:lnTo>
                  <a:lnTo>
                    <a:pt x="7435786" y="1503375"/>
                  </a:lnTo>
                  <a:lnTo>
                    <a:pt x="7435951" y="1516075"/>
                  </a:lnTo>
                  <a:lnTo>
                    <a:pt x="7431367" y="1516075"/>
                  </a:lnTo>
                  <a:lnTo>
                    <a:pt x="7432459" y="1528775"/>
                  </a:lnTo>
                  <a:lnTo>
                    <a:pt x="7426934" y="1528775"/>
                  </a:lnTo>
                  <a:lnTo>
                    <a:pt x="7431367" y="1516075"/>
                  </a:lnTo>
                  <a:lnTo>
                    <a:pt x="7418959" y="1516075"/>
                  </a:lnTo>
                  <a:lnTo>
                    <a:pt x="7413752" y="1503375"/>
                  </a:lnTo>
                  <a:lnTo>
                    <a:pt x="7408926" y="1516075"/>
                  </a:lnTo>
                  <a:lnTo>
                    <a:pt x="7403389" y="1516075"/>
                  </a:lnTo>
                  <a:lnTo>
                    <a:pt x="7403389" y="1541475"/>
                  </a:lnTo>
                  <a:lnTo>
                    <a:pt x="7399960" y="1541475"/>
                  </a:lnTo>
                  <a:lnTo>
                    <a:pt x="7393813" y="1554175"/>
                  </a:lnTo>
                  <a:lnTo>
                    <a:pt x="7388746" y="1541475"/>
                  </a:lnTo>
                  <a:lnTo>
                    <a:pt x="7392200" y="1541475"/>
                  </a:lnTo>
                  <a:lnTo>
                    <a:pt x="7398334" y="1528775"/>
                  </a:lnTo>
                  <a:lnTo>
                    <a:pt x="7403389" y="1541475"/>
                  </a:lnTo>
                  <a:lnTo>
                    <a:pt x="7403389" y="1516075"/>
                  </a:lnTo>
                  <a:lnTo>
                    <a:pt x="7403008" y="1516075"/>
                  </a:lnTo>
                  <a:lnTo>
                    <a:pt x="7398728" y="1503375"/>
                  </a:lnTo>
                  <a:lnTo>
                    <a:pt x="7402512" y="1503375"/>
                  </a:lnTo>
                  <a:lnTo>
                    <a:pt x="7402258" y="1490675"/>
                  </a:lnTo>
                  <a:lnTo>
                    <a:pt x="7405840" y="1477975"/>
                  </a:lnTo>
                  <a:lnTo>
                    <a:pt x="7410196" y="1490675"/>
                  </a:lnTo>
                  <a:lnTo>
                    <a:pt x="7416406" y="1490675"/>
                  </a:lnTo>
                  <a:lnTo>
                    <a:pt x="7413536" y="1503375"/>
                  </a:lnTo>
                  <a:lnTo>
                    <a:pt x="7413752" y="1503375"/>
                  </a:lnTo>
                  <a:lnTo>
                    <a:pt x="7427087" y="1503375"/>
                  </a:lnTo>
                  <a:lnTo>
                    <a:pt x="7434923" y="1490675"/>
                  </a:lnTo>
                  <a:lnTo>
                    <a:pt x="7442797" y="1490675"/>
                  </a:lnTo>
                  <a:lnTo>
                    <a:pt x="7442797" y="1274775"/>
                  </a:lnTo>
                  <a:lnTo>
                    <a:pt x="7408888" y="1274775"/>
                  </a:lnTo>
                  <a:lnTo>
                    <a:pt x="7408888" y="1452575"/>
                  </a:lnTo>
                  <a:lnTo>
                    <a:pt x="7408265" y="1465275"/>
                  </a:lnTo>
                  <a:lnTo>
                    <a:pt x="7405256" y="1452575"/>
                  </a:lnTo>
                  <a:lnTo>
                    <a:pt x="7408888" y="1452575"/>
                  </a:lnTo>
                  <a:lnTo>
                    <a:pt x="7408888" y="1274775"/>
                  </a:lnTo>
                  <a:lnTo>
                    <a:pt x="7399833" y="1274775"/>
                  </a:lnTo>
                  <a:lnTo>
                    <a:pt x="7399833" y="1452575"/>
                  </a:lnTo>
                  <a:lnTo>
                    <a:pt x="7395337" y="1465275"/>
                  </a:lnTo>
                  <a:lnTo>
                    <a:pt x="7394321" y="1452575"/>
                  </a:lnTo>
                  <a:lnTo>
                    <a:pt x="7399833" y="1452575"/>
                  </a:lnTo>
                  <a:lnTo>
                    <a:pt x="7399833" y="1274775"/>
                  </a:lnTo>
                  <a:lnTo>
                    <a:pt x="7390320" y="1274775"/>
                  </a:lnTo>
                  <a:lnTo>
                    <a:pt x="7392403" y="1262075"/>
                  </a:lnTo>
                  <a:lnTo>
                    <a:pt x="7409866" y="1262075"/>
                  </a:lnTo>
                  <a:lnTo>
                    <a:pt x="7415454" y="1249375"/>
                  </a:lnTo>
                  <a:lnTo>
                    <a:pt x="7417181" y="1262075"/>
                  </a:lnTo>
                  <a:lnTo>
                    <a:pt x="7433704" y="1262075"/>
                  </a:lnTo>
                  <a:lnTo>
                    <a:pt x="7433615" y="1249375"/>
                  </a:lnTo>
                  <a:lnTo>
                    <a:pt x="7437628" y="1249375"/>
                  </a:lnTo>
                  <a:lnTo>
                    <a:pt x="7443025" y="1236675"/>
                  </a:lnTo>
                  <a:lnTo>
                    <a:pt x="7451547" y="1249375"/>
                  </a:lnTo>
                  <a:lnTo>
                    <a:pt x="7459167" y="1249375"/>
                  </a:lnTo>
                  <a:lnTo>
                    <a:pt x="7459205" y="1262075"/>
                  </a:lnTo>
                  <a:lnTo>
                    <a:pt x="7465174" y="1262075"/>
                  </a:lnTo>
                  <a:lnTo>
                    <a:pt x="7471130" y="1249375"/>
                  </a:lnTo>
                  <a:lnTo>
                    <a:pt x="7484161" y="1249375"/>
                  </a:lnTo>
                  <a:lnTo>
                    <a:pt x="7476947" y="1236675"/>
                  </a:lnTo>
                  <a:lnTo>
                    <a:pt x="7487640" y="1236675"/>
                  </a:lnTo>
                  <a:lnTo>
                    <a:pt x="7484161" y="1249375"/>
                  </a:lnTo>
                  <a:lnTo>
                    <a:pt x="7491654" y="1249375"/>
                  </a:lnTo>
                  <a:lnTo>
                    <a:pt x="7493482" y="1236675"/>
                  </a:lnTo>
                  <a:lnTo>
                    <a:pt x="7498181" y="1236675"/>
                  </a:lnTo>
                  <a:lnTo>
                    <a:pt x="7505674" y="1223975"/>
                  </a:lnTo>
                  <a:lnTo>
                    <a:pt x="7546505" y="1223975"/>
                  </a:lnTo>
                  <a:lnTo>
                    <a:pt x="7559865" y="1211275"/>
                  </a:lnTo>
                  <a:lnTo>
                    <a:pt x="7549909" y="1211275"/>
                  </a:lnTo>
                  <a:lnTo>
                    <a:pt x="7548524" y="1198575"/>
                  </a:lnTo>
                  <a:lnTo>
                    <a:pt x="7570381" y="1198575"/>
                  </a:lnTo>
                  <a:lnTo>
                    <a:pt x="7574102" y="1211275"/>
                  </a:lnTo>
                  <a:lnTo>
                    <a:pt x="7565898" y="1211275"/>
                  </a:lnTo>
                  <a:lnTo>
                    <a:pt x="7567308" y="1223975"/>
                  </a:lnTo>
                  <a:lnTo>
                    <a:pt x="7574242" y="1223975"/>
                  </a:lnTo>
                  <a:lnTo>
                    <a:pt x="7582522" y="1211275"/>
                  </a:lnTo>
                  <a:lnTo>
                    <a:pt x="7587780" y="1211275"/>
                  </a:lnTo>
                  <a:lnTo>
                    <a:pt x="7585634" y="1223975"/>
                  </a:lnTo>
                  <a:lnTo>
                    <a:pt x="7604519" y="1223975"/>
                  </a:lnTo>
                  <a:lnTo>
                    <a:pt x="7612481" y="1211275"/>
                  </a:lnTo>
                  <a:lnTo>
                    <a:pt x="7621829" y="1223975"/>
                  </a:lnTo>
                  <a:lnTo>
                    <a:pt x="7627721" y="1211275"/>
                  </a:lnTo>
                  <a:lnTo>
                    <a:pt x="7634325" y="1198575"/>
                  </a:lnTo>
                  <a:lnTo>
                    <a:pt x="7639812" y="1198575"/>
                  </a:lnTo>
                  <a:lnTo>
                    <a:pt x="7642390" y="1185875"/>
                  </a:lnTo>
                  <a:lnTo>
                    <a:pt x="7632332" y="1185875"/>
                  </a:lnTo>
                  <a:lnTo>
                    <a:pt x="7627721" y="1198575"/>
                  </a:lnTo>
                  <a:lnTo>
                    <a:pt x="7623797" y="1198575"/>
                  </a:lnTo>
                  <a:lnTo>
                    <a:pt x="7624673" y="1185875"/>
                  </a:lnTo>
                  <a:lnTo>
                    <a:pt x="7624140" y="1173175"/>
                  </a:lnTo>
                  <a:lnTo>
                    <a:pt x="7638453" y="1173175"/>
                  </a:lnTo>
                  <a:lnTo>
                    <a:pt x="7637996" y="1160475"/>
                  </a:lnTo>
                  <a:lnTo>
                    <a:pt x="7669695" y="1160475"/>
                  </a:lnTo>
                  <a:lnTo>
                    <a:pt x="7672591" y="1147775"/>
                  </a:lnTo>
                  <a:lnTo>
                    <a:pt x="7677074" y="1147775"/>
                  </a:lnTo>
                  <a:lnTo>
                    <a:pt x="7678394" y="1135075"/>
                  </a:lnTo>
                  <a:lnTo>
                    <a:pt x="7683843" y="1135075"/>
                  </a:lnTo>
                  <a:lnTo>
                    <a:pt x="7683563" y="1122375"/>
                  </a:lnTo>
                  <a:lnTo>
                    <a:pt x="7704391" y="1122375"/>
                  </a:lnTo>
                  <a:lnTo>
                    <a:pt x="7705611" y="1135075"/>
                  </a:lnTo>
                  <a:lnTo>
                    <a:pt x="7684402" y="1135075"/>
                  </a:lnTo>
                  <a:lnTo>
                    <a:pt x="7677074" y="1147775"/>
                  </a:lnTo>
                  <a:lnTo>
                    <a:pt x="7680503" y="1147775"/>
                  </a:lnTo>
                  <a:lnTo>
                    <a:pt x="7681328" y="1160475"/>
                  </a:lnTo>
                  <a:lnTo>
                    <a:pt x="7684998" y="1160475"/>
                  </a:lnTo>
                  <a:lnTo>
                    <a:pt x="7688008" y="1147775"/>
                  </a:lnTo>
                  <a:lnTo>
                    <a:pt x="7707731" y="1147775"/>
                  </a:lnTo>
                  <a:lnTo>
                    <a:pt x="7709167" y="1135075"/>
                  </a:lnTo>
                  <a:lnTo>
                    <a:pt x="7710767" y="1135075"/>
                  </a:lnTo>
                  <a:lnTo>
                    <a:pt x="7708468" y="1122375"/>
                  </a:lnTo>
                  <a:lnTo>
                    <a:pt x="7734681" y="1122375"/>
                  </a:lnTo>
                  <a:lnTo>
                    <a:pt x="7734313" y="1109675"/>
                  </a:lnTo>
                  <a:lnTo>
                    <a:pt x="7736980" y="1109675"/>
                  </a:lnTo>
                  <a:lnTo>
                    <a:pt x="7734782" y="1096975"/>
                  </a:lnTo>
                  <a:lnTo>
                    <a:pt x="7729804" y="1096975"/>
                  </a:lnTo>
                  <a:lnTo>
                    <a:pt x="7729931" y="1109675"/>
                  </a:lnTo>
                  <a:lnTo>
                    <a:pt x="7719619" y="1109675"/>
                  </a:lnTo>
                  <a:lnTo>
                    <a:pt x="7719441" y="1096975"/>
                  </a:lnTo>
                  <a:lnTo>
                    <a:pt x="7719085" y="1096975"/>
                  </a:lnTo>
                  <a:lnTo>
                    <a:pt x="7728013" y="1084275"/>
                  </a:lnTo>
                  <a:lnTo>
                    <a:pt x="7736395" y="1084275"/>
                  </a:lnTo>
                  <a:lnTo>
                    <a:pt x="7735011" y="1071575"/>
                  </a:lnTo>
                  <a:lnTo>
                    <a:pt x="7721193" y="1071575"/>
                  </a:lnTo>
                  <a:lnTo>
                    <a:pt x="7728547" y="1058875"/>
                  </a:lnTo>
                  <a:lnTo>
                    <a:pt x="7732382" y="1058875"/>
                  </a:lnTo>
                  <a:lnTo>
                    <a:pt x="7738542" y="1046175"/>
                  </a:lnTo>
                  <a:lnTo>
                    <a:pt x="7744219" y="1046175"/>
                  </a:lnTo>
                  <a:lnTo>
                    <a:pt x="7748079" y="1058875"/>
                  </a:lnTo>
                  <a:lnTo>
                    <a:pt x="7750721" y="1046175"/>
                  </a:lnTo>
                  <a:lnTo>
                    <a:pt x="7752728" y="1046175"/>
                  </a:lnTo>
                  <a:lnTo>
                    <a:pt x="7737970" y="1033475"/>
                  </a:lnTo>
                  <a:lnTo>
                    <a:pt x="7714869" y="1033475"/>
                  </a:lnTo>
                  <a:lnTo>
                    <a:pt x="7714869" y="1096975"/>
                  </a:lnTo>
                  <a:lnTo>
                    <a:pt x="7710602" y="1109675"/>
                  </a:lnTo>
                  <a:lnTo>
                    <a:pt x="7706881" y="1109675"/>
                  </a:lnTo>
                  <a:lnTo>
                    <a:pt x="7704531" y="1096975"/>
                  </a:lnTo>
                  <a:lnTo>
                    <a:pt x="7714869" y="1096975"/>
                  </a:lnTo>
                  <a:lnTo>
                    <a:pt x="7714869" y="1033475"/>
                  </a:lnTo>
                  <a:lnTo>
                    <a:pt x="7712494" y="1033475"/>
                  </a:lnTo>
                  <a:lnTo>
                    <a:pt x="7698575" y="1046175"/>
                  </a:lnTo>
                  <a:lnTo>
                    <a:pt x="7687907" y="1033475"/>
                  </a:lnTo>
                  <a:lnTo>
                    <a:pt x="7675486" y="1033475"/>
                  </a:lnTo>
                  <a:lnTo>
                    <a:pt x="7675486" y="1046175"/>
                  </a:lnTo>
                  <a:lnTo>
                    <a:pt x="7671168" y="1058875"/>
                  </a:lnTo>
                  <a:lnTo>
                    <a:pt x="7670101" y="1046175"/>
                  </a:lnTo>
                  <a:lnTo>
                    <a:pt x="7675486" y="1046175"/>
                  </a:lnTo>
                  <a:lnTo>
                    <a:pt x="7675486" y="1033475"/>
                  </a:lnTo>
                  <a:lnTo>
                    <a:pt x="7669365" y="1033475"/>
                  </a:lnTo>
                  <a:lnTo>
                    <a:pt x="7662037" y="1025055"/>
                  </a:lnTo>
                  <a:lnTo>
                    <a:pt x="7662037" y="1046175"/>
                  </a:lnTo>
                  <a:lnTo>
                    <a:pt x="7659319" y="1058875"/>
                  </a:lnTo>
                  <a:lnTo>
                    <a:pt x="7659687" y="1058875"/>
                  </a:lnTo>
                  <a:lnTo>
                    <a:pt x="7659764" y="1071575"/>
                  </a:lnTo>
                  <a:lnTo>
                    <a:pt x="7652652" y="1071575"/>
                  </a:lnTo>
                  <a:lnTo>
                    <a:pt x="7652626" y="1058875"/>
                  </a:lnTo>
                  <a:lnTo>
                    <a:pt x="7659319" y="1058875"/>
                  </a:lnTo>
                  <a:lnTo>
                    <a:pt x="7659243" y="1046175"/>
                  </a:lnTo>
                  <a:lnTo>
                    <a:pt x="7662037" y="1046175"/>
                  </a:lnTo>
                  <a:lnTo>
                    <a:pt x="7662037" y="1025055"/>
                  </a:lnTo>
                  <a:lnTo>
                    <a:pt x="7658328" y="1020775"/>
                  </a:lnTo>
                  <a:lnTo>
                    <a:pt x="7657020" y="1033475"/>
                  </a:lnTo>
                  <a:lnTo>
                    <a:pt x="7655115" y="1020775"/>
                  </a:lnTo>
                  <a:lnTo>
                    <a:pt x="7651140" y="1020775"/>
                  </a:lnTo>
                  <a:lnTo>
                    <a:pt x="7649527" y="1033475"/>
                  </a:lnTo>
                  <a:lnTo>
                    <a:pt x="7648727" y="1033475"/>
                  </a:lnTo>
                  <a:lnTo>
                    <a:pt x="7648727" y="1071575"/>
                  </a:lnTo>
                  <a:lnTo>
                    <a:pt x="7645832" y="1084275"/>
                  </a:lnTo>
                  <a:lnTo>
                    <a:pt x="7641907" y="1071575"/>
                  </a:lnTo>
                  <a:lnTo>
                    <a:pt x="7648727" y="1071575"/>
                  </a:lnTo>
                  <a:lnTo>
                    <a:pt x="7648727" y="1033475"/>
                  </a:lnTo>
                  <a:lnTo>
                    <a:pt x="7605649" y="1033475"/>
                  </a:lnTo>
                  <a:lnTo>
                    <a:pt x="7600061" y="1046175"/>
                  </a:lnTo>
                  <a:lnTo>
                    <a:pt x="7581163" y="1046175"/>
                  </a:lnTo>
                  <a:lnTo>
                    <a:pt x="7581163" y="1198575"/>
                  </a:lnTo>
                  <a:lnTo>
                    <a:pt x="7580604" y="1211275"/>
                  </a:lnTo>
                  <a:lnTo>
                    <a:pt x="7577569" y="1198575"/>
                  </a:lnTo>
                  <a:lnTo>
                    <a:pt x="7581163" y="1198575"/>
                  </a:lnTo>
                  <a:lnTo>
                    <a:pt x="7581163" y="1046175"/>
                  </a:lnTo>
                  <a:lnTo>
                    <a:pt x="7557135" y="1046175"/>
                  </a:lnTo>
                  <a:lnTo>
                    <a:pt x="7553820" y="1058875"/>
                  </a:lnTo>
                  <a:lnTo>
                    <a:pt x="7544308" y="1058875"/>
                  </a:lnTo>
                  <a:lnTo>
                    <a:pt x="7541666" y="1046175"/>
                  </a:lnTo>
                  <a:lnTo>
                    <a:pt x="7543228" y="1046175"/>
                  </a:lnTo>
                  <a:lnTo>
                    <a:pt x="7543724" y="1033475"/>
                  </a:lnTo>
                  <a:lnTo>
                    <a:pt x="7537539" y="1033475"/>
                  </a:lnTo>
                  <a:lnTo>
                    <a:pt x="7534707" y="1046175"/>
                  </a:lnTo>
                  <a:lnTo>
                    <a:pt x="7535113" y="1046175"/>
                  </a:lnTo>
                  <a:lnTo>
                    <a:pt x="7530719" y="1058875"/>
                  </a:lnTo>
                  <a:lnTo>
                    <a:pt x="7529639" y="1046175"/>
                  </a:lnTo>
                  <a:lnTo>
                    <a:pt x="7534707" y="1046175"/>
                  </a:lnTo>
                  <a:lnTo>
                    <a:pt x="7532979" y="1033475"/>
                  </a:lnTo>
                  <a:lnTo>
                    <a:pt x="7531875" y="1033475"/>
                  </a:lnTo>
                  <a:lnTo>
                    <a:pt x="7534046" y="1020775"/>
                  </a:lnTo>
                  <a:lnTo>
                    <a:pt x="7523200" y="1020775"/>
                  </a:lnTo>
                  <a:lnTo>
                    <a:pt x="7528928" y="1033475"/>
                  </a:lnTo>
                  <a:lnTo>
                    <a:pt x="7503452" y="1033475"/>
                  </a:lnTo>
                  <a:lnTo>
                    <a:pt x="7503719" y="1020775"/>
                  </a:lnTo>
                  <a:lnTo>
                    <a:pt x="7515149" y="1020775"/>
                  </a:lnTo>
                  <a:lnTo>
                    <a:pt x="7510577" y="1008075"/>
                  </a:lnTo>
                  <a:lnTo>
                    <a:pt x="7513955" y="1008075"/>
                  </a:lnTo>
                  <a:lnTo>
                    <a:pt x="7517371" y="995375"/>
                  </a:lnTo>
                  <a:lnTo>
                    <a:pt x="7530262" y="995375"/>
                  </a:lnTo>
                  <a:lnTo>
                    <a:pt x="7537869" y="982675"/>
                  </a:lnTo>
                  <a:lnTo>
                    <a:pt x="7561821" y="982675"/>
                  </a:lnTo>
                  <a:lnTo>
                    <a:pt x="7566660" y="995375"/>
                  </a:lnTo>
                  <a:lnTo>
                    <a:pt x="7574648" y="995375"/>
                  </a:lnTo>
                  <a:lnTo>
                    <a:pt x="7575283" y="982675"/>
                  </a:lnTo>
                  <a:lnTo>
                    <a:pt x="7587183" y="982675"/>
                  </a:lnTo>
                  <a:lnTo>
                    <a:pt x="7591641" y="969975"/>
                  </a:lnTo>
                  <a:lnTo>
                    <a:pt x="7617727" y="969975"/>
                  </a:lnTo>
                  <a:lnTo>
                    <a:pt x="7620178" y="957275"/>
                  </a:lnTo>
                  <a:lnTo>
                    <a:pt x="7637856" y="957275"/>
                  </a:lnTo>
                  <a:lnTo>
                    <a:pt x="7654823" y="931875"/>
                  </a:lnTo>
                  <a:lnTo>
                    <a:pt x="7675321" y="919175"/>
                  </a:lnTo>
                  <a:lnTo>
                    <a:pt x="7754302" y="919175"/>
                  </a:lnTo>
                  <a:lnTo>
                    <a:pt x="7753909" y="906475"/>
                  </a:lnTo>
                  <a:lnTo>
                    <a:pt x="7757566" y="906475"/>
                  </a:lnTo>
                  <a:lnTo>
                    <a:pt x="7757833" y="919175"/>
                  </a:lnTo>
                  <a:lnTo>
                    <a:pt x="7784427" y="919175"/>
                  </a:lnTo>
                  <a:lnTo>
                    <a:pt x="7786560" y="906475"/>
                  </a:lnTo>
                  <a:lnTo>
                    <a:pt x="7787526" y="906475"/>
                  </a:lnTo>
                  <a:lnTo>
                    <a:pt x="7789215" y="893775"/>
                  </a:lnTo>
                  <a:lnTo>
                    <a:pt x="7779131" y="893775"/>
                  </a:lnTo>
                  <a:lnTo>
                    <a:pt x="7781239" y="881075"/>
                  </a:lnTo>
                  <a:lnTo>
                    <a:pt x="7767040" y="881075"/>
                  </a:lnTo>
                  <a:lnTo>
                    <a:pt x="7766774" y="868375"/>
                  </a:lnTo>
                  <a:lnTo>
                    <a:pt x="7762316" y="868375"/>
                  </a:lnTo>
                  <a:lnTo>
                    <a:pt x="7757211" y="855675"/>
                  </a:lnTo>
                  <a:lnTo>
                    <a:pt x="7763878" y="855675"/>
                  </a:lnTo>
                  <a:lnTo>
                    <a:pt x="7769669" y="842975"/>
                  </a:lnTo>
                  <a:lnTo>
                    <a:pt x="7630223" y="842975"/>
                  </a:lnTo>
                  <a:lnTo>
                    <a:pt x="7630033" y="830275"/>
                  </a:lnTo>
                  <a:lnTo>
                    <a:pt x="7622641" y="830275"/>
                  </a:lnTo>
                  <a:lnTo>
                    <a:pt x="7619454" y="817575"/>
                  </a:lnTo>
                  <a:lnTo>
                    <a:pt x="7620038" y="804875"/>
                  </a:lnTo>
                  <a:lnTo>
                    <a:pt x="7615034" y="804875"/>
                  </a:lnTo>
                  <a:lnTo>
                    <a:pt x="7614844" y="817575"/>
                  </a:lnTo>
                  <a:lnTo>
                    <a:pt x="7616711" y="817575"/>
                  </a:lnTo>
                  <a:lnTo>
                    <a:pt x="7618831" y="830275"/>
                  </a:lnTo>
                  <a:lnTo>
                    <a:pt x="7609865" y="830275"/>
                  </a:lnTo>
                  <a:lnTo>
                    <a:pt x="7602550" y="842975"/>
                  </a:lnTo>
                  <a:lnTo>
                    <a:pt x="7594790" y="842975"/>
                  </a:lnTo>
                  <a:lnTo>
                    <a:pt x="7594790" y="931875"/>
                  </a:lnTo>
                  <a:lnTo>
                    <a:pt x="7594574" y="944575"/>
                  </a:lnTo>
                  <a:lnTo>
                    <a:pt x="7583703" y="944575"/>
                  </a:lnTo>
                  <a:lnTo>
                    <a:pt x="7585380" y="931875"/>
                  </a:lnTo>
                  <a:lnTo>
                    <a:pt x="7594790" y="931875"/>
                  </a:lnTo>
                  <a:lnTo>
                    <a:pt x="7594790" y="842975"/>
                  </a:lnTo>
                  <a:lnTo>
                    <a:pt x="7584643" y="842975"/>
                  </a:lnTo>
                  <a:lnTo>
                    <a:pt x="7585278" y="830275"/>
                  </a:lnTo>
                  <a:lnTo>
                    <a:pt x="7580262" y="830275"/>
                  </a:lnTo>
                  <a:lnTo>
                    <a:pt x="7580325" y="842975"/>
                  </a:lnTo>
                  <a:lnTo>
                    <a:pt x="7544384" y="842975"/>
                  </a:lnTo>
                  <a:lnTo>
                    <a:pt x="7544803" y="830275"/>
                  </a:lnTo>
                  <a:lnTo>
                    <a:pt x="7505662" y="830275"/>
                  </a:lnTo>
                  <a:lnTo>
                    <a:pt x="7514653" y="817575"/>
                  </a:lnTo>
                  <a:lnTo>
                    <a:pt x="7551572" y="817575"/>
                  </a:lnTo>
                  <a:lnTo>
                    <a:pt x="7550607" y="804875"/>
                  </a:lnTo>
                  <a:lnTo>
                    <a:pt x="7572197" y="804875"/>
                  </a:lnTo>
                  <a:lnTo>
                    <a:pt x="7573645" y="792175"/>
                  </a:lnTo>
                  <a:lnTo>
                    <a:pt x="7589571" y="792175"/>
                  </a:lnTo>
                  <a:lnTo>
                    <a:pt x="7592644" y="779475"/>
                  </a:lnTo>
                  <a:lnTo>
                    <a:pt x="7591196" y="779475"/>
                  </a:lnTo>
                  <a:lnTo>
                    <a:pt x="7589571" y="766775"/>
                  </a:lnTo>
                  <a:lnTo>
                    <a:pt x="7627620" y="766775"/>
                  </a:lnTo>
                  <a:lnTo>
                    <a:pt x="7634237" y="779475"/>
                  </a:lnTo>
                  <a:lnTo>
                    <a:pt x="7641082" y="779475"/>
                  </a:lnTo>
                  <a:lnTo>
                    <a:pt x="7645374" y="766775"/>
                  </a:lnTo>
                  <a:lnTo>
                    <a:pt x="7650708" y="766775"/>
                  </a:lnTo>
                  <a:lnTo>
                    <a:pt x="7652080" y="754075"/>
                  </a:lnTo>
                  <a:lnTo>
                    <a:pt x="7645882" y="754075"/>
                  </a:lnTo>
                  <a:lnTo>
                    <a:pt x="7648384" y="741375"/>
                  </a:lnTo>
                  <a:lnTo>
                    <a:pt x="7666876" y="741375"/>
                  </a:lnTo>
                  <a:lnTo>
                    <a:pt x="7663739" y="728675"/>
                  </a:lnTo>
                  <a:lnTo>
                    <a:pt x="7672248" y="728675"/>
                  </a:lnTo>
                  <a:lnTo>
                    <a:pt x="7666876" y="741375"/>
                  </a:lnTo>
                  <a:lnTo>
                    <a:pt x="7680693" y="741375"/>
                  </a:lnTo>
                  <a:lnTo>
                    <a:pt x="7689901" y="728675"/>
                  </a:lnTo>
                  <a:lnTo>
                    <a:pt x="7686002" y="728675"/>
                  </a:lnTo>
                  <a:lnTo>
                    <a:pt x="7666545" y="715975"/>
                  </a:lnTo>
                  <a:lnTo>
                    <a:pt x="7654442" y="715975"/>
                  </a:lnTo>
                  <a:lnTo>
                    <a:pt x="7654442" y="728675"/>
                  </a:lnTo>
                  <a:lnTo>
                    <a:pt x="7643749" y="741375"/>
                  </a:lnTo>
                  <a:lnTo>
                    <a:pt x="7594892" y="741375"/>
                  </a:lnTo>
                  <a:lnTo>
                    <a:pt x="7604087" y="728675"/>
                  </a:lnTo>
                  <a:lnTo>
                    <a:pt x="7654442" y="728675"/>
                  </a:lnTo>
                  <a:lnTo>
                    <a:pt x="7654442" y="715975"/>
                  </a:lnTo>
                  <a:lnTo>
                    <a:pt x="7622184" y="715975"/>
                  </a:lnTo>
                  <a:lnTo>
                    <a:pt x="7626058" y="703275"/>
                  </a:lnTo>
                  <a:lnTo>
                    <a:pt x="7606817" y="703275"/>
                  </a:lnTo>
                  <a:lnTo>
                    <a:pt x="7604023" y="690575"/>
                  </a:lnTo>
                  <a:lnTo>
                    <a:pt x="7622870" y="690575"/>
                  </a:lnTo>
                  <a:lnTo>
                    <a:pt x="7629499" y="677875"/>
                  </a:lnTo>
                  <a:lnTo>
                    <a:pt x="7636573" y="690575"/>
                  </a:lnTo>
                  <a:lnTo>
                    <a:pt x="7629195" y="690575"/>
                  </a:lnTo>
                  <a:lnTo>
                    <a:pt x="7628801" y="703275"/>
                  </a:lnTo>
                  <a:lnTo>
                    <a:pt x="7649972" y="703275"/>
                  </a:lnTo>
                  <a:lnTo>
                    <a:pt x="7653248" y="690575"/>
                  </a:lnTo>
                  <a:lnTo>
                    <a:pt x="7642466" y="690575"/>
                  </a:lnTo>
                  <a:lnTo>
                    <a:pt x="7647318" y="677875"/>
                  </a:lnTo>
                  <a:lnTo>
                    <a:pt x="7649172" y="677875"/>
                  </a:lnTo>
                  <a:lnTo>
                    <a:pt x="7657973" y="665175"/>
                  </a:lnTo>
                  <a:lnTo>
                    <a:pt x="7670063" y="665175"/>
                  </a:lnTo>
                  <a:lnTo>
                    <a:pt x="7670228" y="677875"/>
                  </a:lnTo>
                  <a:lnTo>
                    <a:pt x="7673911" y="677875"/>
                  </a:lnTo>
                  <a:lnTo>
                    <a:pt x="7676020" y="690575"/>
                  </a:lnTo>
                  <a:lnTo>
                    <a:pt x="7679601" y="690575"/>
                  </a:lnTo>
                  <a:lnTo>
                    <a:pt x="7683805" y="677875"/>
                  </a:lnTo>
                  <a:lnTo>
                    <a:pt x="7687729" y="677875"/>
                  </a:lnTo>
                  <a:lnTo>
                    <a:pt x="7683551" y="665175"/>
                  </a:lnTo>
                  <a:lnTo>
                    <a:pt x="7691272" y="665175"/>
                  </a:lnTo>
                  <a:lnTo>
                    <a:pt x="7689761" y="677875"/>
                  </a:lnTo>
                  <a:lnTo>
                    <a:pt x="7702372" y="677875"/>
                  </a:lnTo>
                  <a:lnTo>
                    <a:pt x="7709827" y="665175"/>
                  </a:lnTo>
                  <a:lnTo>
                    <a:pt x="7785341" y="665175"/>
                  </a:lnTo>
                  <a:lnTo>
                    <a:pt x="7785417" y="652475"/>
                  </a:lnTo>
                  <a:lnTo>
                    <a:pt x="7776172" y="652475"/>
                  </a:lnTo>
                  <a:lnTo>
                    <a:pt x="7774114" y="639775"/>
                  </a:lnTo>
                  <a:lnTo>
                    <a:pt x="7715059" y="639775"/>
                  </a:lnTo>
                  <a:lnTo>
                    <a:pt x="7714247" y="652475"/>
                  </a:lnTo>
                  <a:lnTo>
                    <a:pt x="7707566" y="652475"/>
                  </a:lnTo>
                  <a:lnTo>
                    <a:pt x="7708227" y="639775"/>
                  </a:lnTo>
                  <a:lnTo>
                    <a:pt x="7710221" y="627075"/>
                  </a:lnTo>
                  <a:lnTo>
                    <a:pt x="7710589" y="627075"/>
                  </a:lnTo>
                  <a:lnTo>
                    <a:pt x="7706347" y="614375"/>
                  </a:lnTo>
                  <a:lnTo>
                    <a:pt x="7700429" y="627075"/>
                  </a:lnTo>
                  <a:lnTo>
                    <a:pt x="7673048" y="627075"/>
                  </a:lnTo>
                  <a:lnTo>
                    <a:pt x="7675918" y="614375"/>
                  </a:lnTo>
                  <a:lnTo>
                    <a:pt x="7670635" y="614375"/>
                  </a:lnTo>
                  <a:lnTo>
                    <a:pt x="7671028" y="601675"/>
                  </a:lnTo>
                  <a:lnTo>
                    <a:pt x="7670406" y="588975"/>
                  </a:lnTo>
                  <a:lnTo>
                    <a:pt x="7664844" y="588975"/>
                  </a:lnTo>
                  <a:lnTo>
                    <a:pt x="7657211" y="601675"/>
                  </a:lnTo>
                  <a:lnTo>
                    <a:pt x="7656271" y="588975"/>
                  </a:lnTo>
                  <a:lnTo>
                    <a:pt x="7673822" y="576275"/>
                  </a:lnTo>
                  <a:lnTo>
                    <a:pt x="7691602" y="576275"/>
                  </a:lnTo>
                  <a:lnTo>
                    <a:pt x="7710703" y="563575"/>
                  </a:lnTo>
                  <a:lnTo>
                    <a:pt x="7712037" y="563575"/>
                  </a:lnTo>
                  <a:lnTo>
                    <a:pt x="7707173" y="550875"/>
                  </a:lnTo>
                  <a:lnTo>
                    <a:pt x="7741780" y="550875"/>
                  </a:lnTo>
                  <a:lnTo>
                    <a:pt x="7745831" y="538175"/>
                  </a:lnTo>
                  <a:lnTo>
                    <a:pt x="7751775" y="538175"/>
                  </a:lnTo>
                  <a:lnTo>
                    <a:pt x="7757706" y="525475"/>
                  </a:lnTo>
                  <a:lnTo>
                    <a:pt x="7719835" y="525475"/>
                  </a:lnTo>
                  <a:lnTo>
                    <a:pt x="7719631" y="512775"/>
                  </a:lnTo>
                  <a:lnTo>
                    <a:pt x="7718336" y="512775"/>
                  </a:lnTo>
                  <a:lnTo>
                    <a:pt x="7715529" y="500075"/>
                  </a:lnTo>
                  <a:lnTo>
                    <a:pt x="7727696" y="500075"/>
                  </a:lnTo>
                  <a:lnTo>
                    <a:pt x="7732827" y="487375"/>
                  </a:lnTo>
                  <a:lnTo>
                    <a:pt x="7723416" y="487375"/>
                  </a:lnTo>
                  <a:lnTo>
                    <a:pt x="7713091" y="474675"/>
                  </a:lnTo>
                  <a:lnTo>
                    <a:pt x="7687386" y="474675"/>
                  </a:lnTo>
                  <a:lnTo>
                    <a:pt x="7682941" y="487375"/>
                  </a:lnTo>
                  <a:lnTo>
                    <a:pt x="7678687" y="487375"/>
                  </a:lnTo>
                  <a:lnTo>
                    <a:pt x="7676362" y="474675"/>
                  </a:lnTo>
                  <a:lnTo>
                    <a:pt x="7684122" y="474675"/>
                  </a:lnTo>
                  <a:lnTo>
                    <a:pt x="7682700" y="461975"/>
                  </a:lnTo>
                  <a:lnTo>
                    <a:pt x="7631443" y="461975"/>
                  </a:lnTo>
                  <a:lnTo>
                    <a:pt x="7627010" y="449275"/>
                  </a:lnTo>
                  <a:lnTo>
                    <a:pt x="7642479" y="449275"/>
                  </a:lnTo>
                  <a:lnTo>
                    <a:pt x="7647178" y="436575"/>
                  </a:lnTo>
                  <a:lnTo>
                    <a:pt x="7658836" y="436575"/>
                  </a:lnTo>
                  <a:lnTo>
                    <a:pt x="7661580" y="423875"/>
                  </a:lnTo>
                  <a:lnTo>
                    <a:pt x="7667511" y="423875"/>
                  </a:lnTo>
                  <a:lnTo>
                    <a:pt x="7666431" y="411175"/>
                  </a:lnTo>
                  <a:lnTo>
                    <a:pt x="7662862" y="411175"/>
                  </a:lnTo>
                  <a:lnTo>
                    <a:pt x="7658697" y="398475"/>
                  </a:lnTo>
                  <a:lnTo>
                    <a:pt x="7644968" y="398475"/>
                  </a:lnTo>
                  <a:lnTo>
                    <a:pt x="7644968" y="423875"/>
                  </a:lnTo>
                  <a:lnTo>
                    <a:pt x="7640815" y="436575"/>
                  </a:lnTo>
                  <a:lnTo>
                    <a:pt x="7639812" y="423875"/>
                  </a:lnTo>
                  <a:lnTo>
                    <a:pt x="7644968" y="423875"/>
                  </a:lnTo>
                  <a:lnTo>
                    <a:pt x="7644968" y="398475"/>
                  </a:lnTo>
                  <a:lnTo>
                    <a:pt x="7634287" y="398475"/>
                  </a:lnTo>
                  <a:lnTo>
                    <a:pt x="7628090" y="385775"/>
                  </a:lnTo>
                  <a:lnTo>
                    <a:pt x="7606017" y="385775"/>
                  </a:lnTo>
                  <a:lnTo>
                    <a:pt x="7603464" y="373075"/>
                  </a:lnTo>
                  <a:lnTo>
                    <a:pt x="7613231" y="373075"/>
                  </a:lnTo>
                  <a:lnTo>
                    <a:pt x="7616863" y="360375"/>
                  </a:lnTo>
                  <a:lnTo>
                    <a:pt x="7565784" y="360375"/>
                  </a:lnTo>
                  <a:lnTo>
                    <a:pt x="7565085" y="358368"/>
                  </a:lnTo>
                  <a:lnTo>
                    <a:pt x="7565085" y="360375"/>
                  </a:lnTo>
                  <a:lnTo>
                    <a:pt x="7564780" y="364858"/>
                  </a:lnTo>
                  <a:lnTo>
                    <a:pt x="7564780" y="792175"/>
                  </a:lnTo>
                  <a:lnTo>
                    <a:pt x="7525436" y="792175"/>
                  </a:lnTo>
                  <a:lnTo>
                    <a:pt x="7529068" y="779475"/>
                  </a:lnTo>
                  <a:lnTo>
                    <a:pt x="7534999" y="779475"/>
                  </a:lnTo>
                  <a:lnTo>
                    <a:pt x="7537653" y="766775"/>
                  </a:lnTo>
                  <a:lnTo>
                    <a:pt x="7546048" y="766775"/>
                  </a:lnTo>
                  <a:lnTo>
                    <a:pt x="7545997" y="754075"/>
                  </a:lnTo>
                  <a:lnTo>
                    <a:pt x="7561237" y="754075"/>
                  </a:lnTo>
                  <a:lnTo>
                    <a:pt x="7560577" y="766775"/>
                  </a:lnTo>
                  <a:lnTo>
                    <a:pt x="7551344" y="779475"/>
                  </a:lnTo>
                  <a:lnTo>
                    <a:pt x="7562558" y="779475"/>
                  </a:lnTo>
                  <a:lnTo>
                    <a:pt x="7564780" y="792175"/>
                  </a:lnTo>
                  <a:lnTo>
                    <a:pt x="7564780" y="364858"/>
                  </a:lnTo>
                  <a:lnTo>
                    <a:pt x="7564221" y="373075"/>
                  </a:lnTo>
                  <a:lnTo>
                    <a:pt x="7562977" y="373075"/>
                  </a:lnTo>
                  <a:lnTo>
                    <a:pt x="7562977" y="728675"/>
                  </a:lnTo>
                  <a:lnTo>
                    <a:pt x="7561186" y="741375"/>
                  </a:lnTo>
                  <a:lnTo>
                    <a:pt x="7550048" y="741375"/>
                  </a:lnTo>
                  <a:lnTo>
                    <a:pt x="7553566" y="728675"/>
                  </a:lnTo>
                  <a:lnTo>
                    <a:pt x="7562977" y="728675"/>
                  </a:lnTo>
                  <a:lnTo>
                    <a:pt x="7562977" y="373075"/>
                  </a:lnTo>
                  <a:lnTo>
                    <a:pt x="7541742" y="373075"/>
                  </a:lnTo>
                  <a:lnTo>
                    <a:pt x="7541742" y="728675"/>
                  </a:lnTo>
                  <a:lnTo>
                    <a:pt x="7538618" y="741375"/>
                  </a:lnTo>
                  <a:lnTo>
                    <a:pt x="7524775" y="741375"/>
                  </a:lnTo>
                  <a:lnTo>
                    <a:pt x="7524001" y="728675"/>
                  </a:lnTo>
                  <a:lnTo>
                    <a:pt x="7541742" y="728675"/>
                  </a:lnTo>
                  <a:lnTo>
                    <a:pt x="7541742" y="373075"/>
                  </a:lnTo>
                  <a:lnTo>
                    <a:pt x="7534288" y="373075"/>
                  </a:lnTo>
                  <a:lnTo>
                    <a:pt x="7534224" y="360375"/>
                  </a:lnTo>
                  <a:lnTo>
                    <a:pt x="7565085" y="360375"/>
                  </a:lnTo>
                  <a:lnTo>
                    <a:pt x="7565085" y="358368"/>
                  </a:lnTo>
                  <a:lnTo>
                    <a:pt x="7561389" y="347675"/>
                  </a:lnTo>
                  <a:lnTo>
                    <a:pt x="7593939" y="347675"/>
                  </a:lnTo>
                  <a:lnTo>
                    <a:pt x="7609980" y="334975"/>
                  </a:lnTo>
                  <a:lnTo>
                    <a:pt x="7622337" y="322275"/>
                  </a:lnTo>
                  <a:lnTo>
                    <a:pt x="7582916" y="322275"/>
                  </a:lnTo>
                  <a:lnTo>
                    <a:pt x="7576579" y="309575"/>
                  </a:lnTo>
                  <a:lnTo>
                    <a:pt x="7570279" y="309575"/>
                  </a:lnTo>
                  <a:lnTo>
                    <a:pt x="7550632" y="309575"/>
                  </a:lnTo>
                  <a:lnTo>
                    <a:pt x="7549439" y="296875"/>
                  </a:lnTo>
                  <a:lnTo>
                    <a:pt x="7557706" y="296875"/>
                  </a:lnTo>
                  <a:lnTo>
                    <a:pt x="7556538" y="284175"/>
                  </a:lnTo>
                  <a:lnTo>
                    <a:pt x="7566342" y="296875"/>
                  </a:lnTo>
                  <a:lnTo>
                    <a:pt x="7569949" y="296875"/>
                  </a:lnTo>
                  <a:lnTo>
                    <a:pt x="7570279" y="309575"/>
                  </a:lnTo>
                  <a:lnTo>
                    <a:pt x="7576947" y="296875"/>
                  </a:lnTo>
                  <a:lnTo>
                    <a:pt x="7587564" y="296875"/>
                  </a:lnTo>
                  <a:lnTo>
                    <a:pt x="7586713" y="284175"/>
                  </a:lnTo>
                  <a:lnTo>
                    <a:pt x="7597838" y="284175"/>
                  </a:lnTo>
                  <a:lnTo>
                    <a:pt x="7601115" y="296875"/>
                  </a:lnTo>
                  <a:lnTo>
                    <a:pt x="7608329" y="296875"/>
                  </a:lnTo>
                  <a:lnTo>
                    <a:pt x="7613713" y="284175"/>
                  </a:lnTo>
                  <a:lnTo>
                    <a:pt x="7626959" y="284175"/>
                  </a:lnTo>
                  <a:lnTo>
                    <a:pt x="7628153" y="271475"/>
                  </a:lnTo>
                  <a:lnTo>
                    <a:pt x="7608570" y="271475"/>
                  </a:lnTo>
                  <a:lnTo>
                    <a:pt x="7585418" y="284175"/>
                  </a:lnTo>
                  <a:lnTo>
                    <a:pt x="7558837" y="284175"/>
                  </a:lnTo>
                  <a:lnTo>
                    <a:pt x="7556500" y="271475"/>
                  </a:lnTo>
                  <a:lnTo>
                    <a:pt x="7548639" y="271475"/>
                  </a:lnTo>
                  <a:lnTo>
                    <a:pt x="7548245" y="284175"/>
                  </a:lnTo>
                  <a:lnTo>
                    <a:pt x="7542504" y="271475"/>
                  </a:lnTo>
                  <a:lnTo>
                    <a:pt x="7541222" y="275564"/>
                  </a:lnTo>
                  <a:lnTo>
                    <a:pt x="7541222" y="296875"/>
                  </a:lnTo>
                  <a:lnTo>
                    <a:pt x="7537551" y="309575"/>
                  </a:lnTo>
                  <a:lnTo>
                    <a:pt x="7528928" y="309575"/>
                  </a:lnTo>
                  <a:lnTo>
                    <a:pt x="7530973" y="296875"/>
                  </a:lnTo>
                  <a:lnTo>
                    <a:pt x="7541222" y="296875"/>
                  </a:lnTo>
                  <a:lnTo>
                    <a:pt x="7541222" y="275564"/>
                  </a:lnTo>
                  <a:lnTo>
                    <a:pt x="7538517" y="284175"/>
                  </a:lnTo>
                  <a:lnTo>
                    <a:pt x="7527290" y="273342"/>
                  </a:lnTo>
                  <a:lnTo>
                    <a:pt x="7527290" y="360375"/>
                  </a:lnTo>
                  <a:lnTo>
                    <a:pt x="7526439" y="373075"/>
                  </a:lnTo>
                  <a:lnTo>
                    <a:pt x="7513701" y="373075"/>
                  </a:lnTo>
                  <a:lnTo>
                    <a:pt x="7513650" y="360375"/>
                  </a:lnTo>
                  <a:lnTo>
                    <a:pt x="7527290" y="360375"/>
                  </a:lnTo>
                  <a:lnTo>
                    <a:pt x="7527290" y="273342"/>
                  </a:lnTo>
                  <a:lnTo>
                    <a:pt x="7525359" y="271475"/>
                  </a:lnTo>
                  <a:lnTo>
                    <a:pt x="7522070" y="275272"/>
                  </a:lnTo>
                  <a:lnTo>
                    <a:pt x="7522070" y="309575"/>
                  </a:lnTo>
                  <a:lnTo>
                    <a:pt x="7518667" y="309575"/>
                  </a:lnTo>
                  <a:lnTo>
                    <a:pt x="7519124" y="296875"/>
                  </a:lnTo>
                  <a:lnTo>
                    <a:pt x="7521994" y="296875"/>
                  </a:lnTo>
                  <a:lnTo>
                    <a:pt x="7522070" y="309575"/>
                  </a:lnTo>
                  <a:lnTo>
                    <a:pt x="7522070" y="275272"/>
                  </a:lnTo>
                  <a:lnTo>
                    <a:pt x="7514349" y="284175"/>
                  </a:lnTo>
                  <a:lnTo>
                    <a:pt x="7507630" y="284175"/>
                  </a:lnTo>
                  <a:lnTo>
                    <a:pt x="7507630" y="779475"/>
                  </a:lnTo>
                  <a:lnTo>
                    <a:pt x="7503376" y="779475"/>
                  </a:lnTo>
                  <a:lnTo>
                    <a:pt x="7503376" y="804875"/>
                  </a:lnTo>
                  <a:lnTo>
                    <a:pt x="7500290" y="814070"/>
                  </a:lnTo>
                  <a:lnTo>
                    <a:pt x="7500290" y="1033475"/>
                  </a:lnTo>
                  <a:lnTo>
                    <a:pt x="7479678" y="1033475"/>
                  </a:lnTo>
                  <a:lnTo>
                    <a:pt x="7479678" y="1071575"/>
                  </a:lnTo>
                  <a:lnTo>
                    <a:pt x="7472515" y="1071575"/>
                  </a:lnTo>
                  <a:lnTo>
                    <a:pt x="7473239" y="1058875"/>
                  </a:lnTo>
                  <a:lnTo>
                    <a:pt x="7479512" y="1058875"/>
                  </a:lnTo>
                  <a:lnTo>
                    <a:pt x="7479678" y="1071575"/>
                  </a:lnTo>
                  <a:lnTo>
                    <a:pt x="7479678" y="1033475"/>
                  </a:lnTo>
                  <a:lnTo>
                    <a:pt x="7475042" y="1033475"/>
                  </a:lnTo>
                  <a:lnTo>
                    <a:pt x="7473912" y="1033475"/>
                  </a:lnTo>
                  <a:lnTo>
                    <a:pt x="7473912" y="1046175"/>
                  </a:lnTo>
                  <a:lnTo>
                    <a:pt x="7469568" y="1058875"/>
                  </a:lnTo>
                  <a:lnTo>
                    <a:pt x="7468756" y="1058875"/>
                  </a:lnTo>
                  <a:lnTo>
                    <a:pt x="7468781" y="1071575"/>
                  </a:lnTo>
                  <a:lnTo>
                    <a:pt x="7461656" y="1071575"/>
                  </a:lnTo>
                  <a:lnTo>
                    <a:pt x="7461618" y="1058875"/>
                  </a:lnTo>
                  <a:lnTo>
                    <a:pt x="7468514" y="1058875"/>
                  </a:lnTo>
                  <a:lnTo>
                    <a:pt x="7466558" y="1046175"/>
                  </a:lnTo>
                  <a:lnTo>
                    <a:pt x="7473912" y="1046175"/>
                  </a:lnTo>
                  <a:lnTo>
                    <a:pt x="7473912" y="1033475"/>
                  </a:lnTo>
                  <a:lnTo>
                    <a:pt x="7453490" y="1033475"/>
                  </a:lnTo>
                  <a:lnTo>
                    <a:pt x="7458037" y="1020775"/>
                  </a:lnTo>
                  <a:lnTo>
                    <a:pt x="7462215" y="1020775"/>
                  </a:lnTo>
                  <a:lnTo>
                    <a:pt x="7464006" y="1008075"/>
                  </a:lnTo>
                  <a:lnTo>
                    <a:pt x="7478255" y="1008075"/>
                  </a:lnTo>
                  <a:lnTo>
                    <a:pt x="7474204" y="1020775"/>
                  </a:lnTo>
                  <a:lnTo>
                    <a:pt x="7470280" y="1020775"/>
                  </a:lnTo>
                  <a:lnTo>
                    <a:pt x="7475042" y="1033475"/>
                  </a:lnTo>
                  <a:lnTo>
                    <a:pt x="7481062" y="1020775"/>
                  </a:lnTo>
                  <a:lnTo>
                    <a:pt x="7483424" y="1020775"/>
                  </a:lnTo>
                  <a:lnTo>
                    <a:pt x="7482916" y="1008075"/>
                  </a:lnTo>
                  <a:lnTo>
                    <a:pt x="7488847" y="1008075"/>
                  </a:lnTo>
                  <a:lnTo>
                    <a:pt x="7488593" y="995375"/>
                  </a:lnTo>
                  <a:lnTo>
                    <a:pt x="7495743" y="995375"/>
                  </a:lnTo>
                  <a:lnTo>
                    <a:pt x="7495997" y="1008075"/>
                  </a:lnTo>
                  <a:lnTo>
                    <a:pt x="7492098" y="1008075"/>
                  </a:lnTo>
                  <a:lnTo>
                    <a:pt x="7489888" y="1020775"/>
                  </a:lnTo>
                  <a:lnTo>
                    <a:pt x="7495299" y="1020775"/>
                  </a:lnTo>
                  <a:lnTo>
                    <a:pt x="7500290" y="1033475"/>
                  </a:lnTo>
                  <a:lnTo>
                    <a:pt x="7500290" y="814070"/>
                  </a:lnTo>
                  <a:lnTo>
                    <a:pt x="7499109" y="817575"/>
                  </a:lnTo>
                  <a:lnTo>
                    <a:pt x="7498905" y="817575"/>
                  </a:lnTo>
                  <a:lnTo>
                    <a:pt x="7498905" y="842975"/>
                  </a:lnTo>
                  <a:lnTo>
                    <a:pt x="7498410" y="855675"/>
                  </a:lnTo>
                  <a:lnTo>
                    <a:pt x="7495451" y="842975"/>
                  </a:lnTo>
                  <a:lnTo>
                    <a:pt x="7498905" y="842975"/>
                  </a:lnTo>
                  <a:lnTo>
                    <a:pt x="7498905" y="817575"/>
                  </a:lnTo>
                  <a:lnTo>
                    <a:pt x="7496188" y="817575"/>
                  </a:lnTo>
                  <a:lnTo>
                    <a:pt x="7500467" y="804875"/>
                  </a:lnTo>
                  <a:lnTo>
                    <a:pt x="7503376" y="804875"/>
                  </a:lnTo>
                  <a:lnTo>
                    <a:pt x="7503376" y="779475"/>
                  </a:lnTo>
                  <a:lnTo>
                    <a:pt x="7498435" y="779475"/>
                  </a:lnTo>
                  <a:lnTo>
                    <a:pt x="7493787" y="766775"/>
                  </a:lnTo>
                  <a:lnTo>
                    <a:pt x="7502284" y="766775"/>
                  </a:lnTo>
                  <a:lnTo>
                    <a:pt x="7507630" y="779475"/>
                  </a:lnTo>
                  <a:lnTo>
                    <a:pt x="7507630" y="284175"/>
                  </a:lnTo>
                  <a:lnTo>
                    <a:pt x="7507148" y="284175"/>
                  </a:lnTo>
                  <a:lnTo>
                    <a:pt x="7507148" y="385775"/>
                  </a:lnTo>
                  <a:lnTo>
                    <a:pt x="7504392" y="385775"/>
                  </a:lnTo>
                  <a:lnTo>
                    <a:pt x="7507059" y="373075"/>
                  </a:lnTo>
                  <a:lnTo>
                    <a:pt x="7507148" y="385775"/>
                  </a:lnTo>
                  <a:lnTo>
                    <a:pt x="7507148" y="284175"/>
                  </a:lnTo>
                  <a:lnTo>
                    <a:pt x="7489838" y="284175"/>
                  </a:lnTo>
                  <a:lnTo>
                    <a:pt x="7489838" y="766775"/>
                  </a:lnTo>
                  <a:lnTo>
                    <a:pt x="7487044" y="779475"/>
                  </a:lnTo>
                  <a:lnTo>
                    <a:pt x="7479322" y="779475"/>
                  </a:lnTo>
                  <a:lnTo>
                    <a:pt x="7483640" y="792175"/>
                  </a:lnTo>
                  <a:lnTo>
                    <a:pt x="7480338" y="792175"/>
                  </a:lnTo>
                  <a:lnTo>
                    <a:pt x="7480338" y="817575"/>
                  </a:lnTo>
                  <a:lnTo>
                    <a:pt x="7464933" y="817575"/>
                  </a:lnTo>
                  <a:lnTo>
                    <a:pt x="7477836" y="804875"/>
                  </a:lnTo>
                  <a:lnTo>
                    <a:pt x="7480338" y="817575"/>
                  </a:lnTo>
                  <a:lnTo>
                    <a:pt x="7480338" y="792175"/>
                  </a:lnTo>
                  <a:lnTo>
                    <a:pt x="7466114" y="792175"/>
                  </a:lnTo>
                  <a:lnTo>
                    <a:pt x="7461758" y="779475"/>
                  </a:lnTo>
                  <a:lnTo>
                    <a:pt x="7465796" y="779475"/>
                  </a:lnTo>
                  <a:lnTo>
                    <a:pt x="7464806" y="766775"/>
                  </a:lnTo>
                  <a:lnTo>
                    <a:pt x="7489838" y="766775"/>
                  </a:lnTo>
                  <a:lnTo>
                    <a:pt x="7489838" y="284175"/>
                  </a:lnTo>
                  <a:lnTo>
                    <a:pt x="7483526" y="284175"/>
                  </a:lnTo>
                  <a:lnTo>
                    <a:pt x="7481227" y="271475"/>
                  </a:lnTo>
                  <a:lnTo>
                    <a:pt x="7438364" y="271475"/>
                  </a:lnTo>
                  <a:lnTo>
                    <a:pt x="7438364" y="766775"/>
                  </a:lnTo>
                  <a:lnTo>
                    <a:pt x="7435443" y="775322"/>
                  </a:lnTo>
                  <a:lnTo>
                    <a:pt x="7435443" y="1033475"/>
                  </a:lnTo>
                  <a:lnTo>
                    <a:pt x="7425842" y="1033475"/>
                  </a:lnTo>
                  <a:lnTo>
                    <a:pt x="7430871" y="1020775"/>
                  </a:lnTo>
                  <a:lnTo>
                    <a:pt x="7435443" y="1033475"/>
                  </a:lnTo>
                  <a:lnTo>
                    <a:pt x="7435443" y="775322"/>
                  </a:lnTo>
                  <a:lnTo>
                    <a:pt x="7434021" y="779475"/>
                  </a:lnTo>
                  <a:lnTo>
                    <a:pt x="7433030" y="779475"/>
                  </a:lnTo>
                  <a:lnTo>
                    <a:pt x="7431113" y="766775"/>
                  </a:lnTo>
                  <a:lnTo>
                    <a:pt x="7438364" y="766775"/>
                  </a:lnTo>
                  <a:lnTo>
                    <a:pt x="7438364" y="271475"/>
                  </a:lnTo>
                  <a:lnTo>
                    <a:pt x="7382815" y="271475"/>
                  </a:lnTo>
                  <a:lnTo>
                    <a:pt x="7382815" y="1262075"/>
                  </a:lnTo>
                  <a:lnTo>
                    <a:pt x="7380287" y="1274178"/>
                  </a:lnTo>
                  <a:lnTo>
                    <a:pt x="7380287" y="2024075"/>
                  </a:lnTo>
                  <a:lnTo>
                    <a:pt x="7363422" y="2024075"/>
                  </a:lnTo>
                  <a:lnTo>
                    <a:pt x="7361606" y="2036775"/>
                  </a:lnTo>
                  <a:lnTo>
                    <a:pt x="7355205" y="2036775"/>
                  </a:lnTo>
                  <a:lnTo>
                    <a:pt x="7351712" y="2024075"/>
                  </a:lnTo>
                  <a:lnTo>
                    <a:pt x="7350315" y="2036775"/>
                  </a:lnTo>
                  <a:lnTo>
                    <a:pt x="7343889" y="2036775"/>
                  </a:lnTo>
                  <a:lnTo>
                    <a:pt x="7340562" y="2024075"/>
                  </a:lnTo>
                  <a:lnTo>
                    <a:pt x="7336079" y="2024075"/>
                  </a:lnTo>
                  <a:lnTo>
                    <a:pt x="7335304" y="2036775"/>
                  </a:lnTo>
                  <a:lnTo>
                    <a:pt x="7325728" y="2036775"/>
                  </a:lnTo>
                  <a:lnTo>
                    <a:pt x="7320623" y="2024075"/>
                  </a:lnTo>
                  <a:lnTo>
                    <a:pt x="7319886" y="2011375"/>
                  </a:lnTo>
                  <a:lnTo>
                    <a:pt x="7333755" y="2011375"/>
                  </a:lnTo>
                  <a:lnTo>
                    <a:pt x="7341425" y="1998675"/>
                  </a:lnTo>
                  <a:lnTo>
                    <a:pt x="7349731" y="1998675"/>
                  </a:lnTo>
                  <a:lnTo>
                    <a:pt x="7358532" y="2011375"/>
                  </a:lnTo>
                  <a:lnTo>
                    <a:pt x="7379881" y="2011375"/>
                  </a:lnTo>
                  <a:lnTo>
                    <a:pt x="7380287" y="2024075"/>
                  </a:lnTo>
                  <a:lnTo>
                    <a:pt x="7380287" y="1274178"/>
                  </a:lnTo>
                  <a:lnTo>
                    <a:pt x="7380160" y="1274775"/>
                  </a:lnTo>
                  <a:lnTo>
                    <a:pt x="7363942" y="1274775"/>
                  </a:lnTo>
                  <a:lnTo>
                    <a:pt x="7363942" y="1592275"/>
                  </a:lnTo>
                  <a:lnTo>
                    <a:pt x="7349744" y="1592275"/>
                  </a:lnTo>
                  <a:lnTo>
                    <a:pt x="7345362" y="1579575"/>
                  </a:lnTo>
                  <a:lnTo>
                    <a:pt x="7363193" y="1579575"/>
                  </a:lnTo>
                  <a:lnTo>
                    <a:pt x="7363942" y="1592275"/>
                  </a:lnTo>
                  <a:lnTo>
                    <a:pt x="7363942" y="1274775"/>
                  </a:lnTo>
                  <a:lnTo>
                    <a:pt x="7363231" y="1274775"/>
                  </a:lnTo>
                  <a:lnTo>
                    <a:pt x="7363231" y="1541475"/>
                  </a:lnTo>
                  <a:lnTo>
                    <a:pt x="7361923" y="1554175"/>
                  </a:lnTo>
                  <a:lnTo>
                    <a:pt x="7359396" y="1554175"/>
                  </a:lnTo>
                  <a:lnTo>
                    <a:pt x="7359205" y="1541475"/>
                  </a:lnTo>
                  <a:lnTo>
                    <a:pt x="7363231" y="1541475"/>
                  </a:lnTo>
                  <a:lnTo>
                    <a:pt x="7363231" y="1274775"/>
                  </a:lnTo>
                  <a:lnTo>
                    <a:pt x="7360209" y="1274775"/>
                  </a:lnTo>
                  <a:lnTo>
                    <a:pt x="7366241" y="1262075"/>
                  </a:lnTo>
                  <a:lnTo>
                    <a:pt x="7382815" y="1262075"/>
                  </a:lnTo>
                  <a:lnTo>
                    <a:pt x="7382815" y="271475"/>
                  </a:lnTo>
                  <a:lnTo>
                    <a:pt x="7382230" y="271475"/>
                  </a:lnTo>
                  <a:lnTo>
                    <a:pt x="7382230" y="817575"/>
                  </a:lnTo>
                  <a:lnTo>
                    <a:pt x="7374991" y="817575"/>
                  </a:lnTo>
                  <a:lnTo>
                    <a:pt x="7379309" y="804875"/>
                  </a:lnTo>
                  <a:lnTo>
                    <a:pt x="7382230" y="817575"/>
                  </a:lnTo>
                  <a:lnTo>
                    <a:pt x="7382230" y="271475"/>
                  </a:lnTo>
                  <a:lnTo>
                    <a:pt x="7364400" y="271475"/>
                  </a:lnTo>
                  <a:lnTo>
                    <a:pt x="7364400" y="817575"/>
                  </a:lnTo>
                  <a:lnTo>
                    <a:pt x="7357199" y="817575"/>
                  </a:lnTo>
                  <a:lnTo>
                    <a:pt x="7361504" y="804875"/>
                  </a:lnTo>
                  <a:lnTo>
                    <a:pt x="7364400" y="817575"/>
                  </a:lnTo>
                  <a:lnTo>
                    <a:pt x="7364400" y="271475"/>
                  </a:lnTo>
                  <a:lnTo>
                    <a:pt x="7353948" y="271475"/>
                  </a:lnTo>
                  <a:lnTo>
                    <a:pt x="7353948" y="1554175"/>
                  </a:lnTo>
                  <a:lnTo>
                    <a:pt x="7344778" y="1554175"/>
                  </a:lnTo>
                  <a:lnTo>
                    <a:pt x="7345820" y="1541475"/>
                  </a:lnTo>
                  <a:lnTo>
                    <a:pt x="7353948" y="1554175"/>
                  </a:lnTo>
                  <a:lnTo>
                    <a:pt x="7353948" y="271475"/>
                  </a:lnTo>
                  <a:lnTo>
                    <a:pt x="7352563" y="271475"/>
                  </a:lnTo>
                  <a:lnTo>
                    <a:pt x="7352563" y="1490675"/>
                  </a:lnTo>
                  <a:lnTo>
                    <a:pt x="7352271" y="1490154"/>
                  </a:lnTo>
                  <a:lnTo>
                    <a:pt x="7352271" y="1541475"/>
                  </a:lnTo>
                  <a:lnTo>
                    <a:pt x="7346467" y="1541475"/>
                  </a:lnTo>
                  <a:lnTo>
                    <a:pt x="7351814" y="1528775"/>
                  </a:lnTo>
                  <a:lnTo>
                    <a:pt x="7352271" y="1541475"/>
                  </a:lnTo>
                  <a:lnTo>
                    <a:pt x="7352271" y="1490154"/>
                  </a:lnTo>
                  <a:lnTo>
                    <a:pt x="7345489" y="1477975"/>
                  </a:lnTo>
                  <a:lnTo>
                    <a:pt x="7339800" y="1490675"/>
                  </a:lnTo>
                  <a:lnTo>
                    <a:pt x="7340397" y="1477975"/>
                  </a:lnTo>
                  <a:lnTo>
                    <a:pt x="7345489" y="1477975"/>
                  </a:lnTo>
                  <a:lnTo>
                    <a:pt x="7350646" y="1477975"/>
                  </a:lnTo>
                  <a:lnTo>
                    <a:pt x="7352563" y="1490675"/>
                  </a:lnTo>
                  <a:lnTo>
                    <a:pt x="7352563" y="271475"/>
                  </a:lnTo>
                  <a:lnTo>
                    <a:pt x="7348309" y="271475"/>
                  </a:lnTo>
                  <a:lnTo>
                    <a:pt x="7348309" y="817575"/>
                  </a:lnTo>
                  <a:lnTo>
                    <a:pt x="7344740" y="817575"/>
                  </a:lnTo>
                  <a:lnTo>
                    <a:pt x="7345362" y="804875"/>
                  </a:lnTo>
                  <a:lnTo>
                    <a:pt x="7348309" y="817575"/>
                  </a:lnTo>
                  <a:lnTo>
                    <a:pt x="7348309" y="271475"/>
                  </a:lnTo>
                  <a:lnTo>
                    <a:pt x="7333983" y="271475"/>
                  </a:lnTo>
                  <a:lnTo>
                    <a:pt x="7333983" y="817575"/>
                  </a:lnTo>
                  <a:lnTo>
                    <a:pt x="7330402" y="817575"/>
                  </a:lnTo>
                  <a:lnTo>
                    <a:pt x="7330948" y="804875"/>
                  </a:lnTo>
                  <a:lnTo>
                    <a:pt x="7333945" y="804875"/>
                  </a:lnTo>
                  <a:lnTo>
                    <a:pt x="7333983" y="817575"/>
                  </a:lnTo>
                  <a:lnTo>
                    <a:pt x="7333983" y="271475"/>
                  </a:lnTo>
                  <a:lnTo>
                    <a:pt x="7325639" y="271475"/>
                  </a:lnTo>
                  <a:lnTo>
                    <a:pt x="7325639" y="1249375"/>
                  </a:lnTo>
                  <a:lnTo>
                    <a:pt x="7324560" y="1262075"/>
                  </a:lnTo>
                  <a:lnTo>
                    <a:pt x="7320750" y="1249375"/>
                  </a:lnTo>
                  <a:lnTo>
                    <a:pt x="7325639" y="1249375"/>
                  </a:lnTo>
                  <a:lnTo>
                    <a:pt x="7325639" y="271475"/>
                  </a:lnTo>
                  <a:lnTo>
                    <a:pt x="7310158" y="271475"/>
                  </a:lnTo>
                  <a:lnTo>
                    <a:pt x="7310158" y="1579575"/>
                  </a:lnTo>
                  <a:lnTo>
                    <a:pt x="7300976" y="1579575"/>
                  </a:lnTo>
                  <a:lnTo>
                    <a:pt x="7300874" y="1566875"/>
                  </a:lnTo>
                  <a:lnTo>
                    <a:pt x="7308266" y="1566875"/>
                  </a:lnTo>
                  <a:lnTo>
                    <a:pt x="7310158" y="1579575"/>
                  </a:lnTo>
                  <a:lnTo>
                    <a:pt x="7310158" y="271475"/>
                  </a:lnTo>
                  <a:lnTo>
                    <a:pt x="7289863" y="271475"/>
                  </a:lnTo>
                  <a:lnTo>
                    <a:pt x="7289863" y="1566875"/>
                  </a:lnTo>
                  <a:lnTo>
                    <a:pt x="7289825" y="1579575"/>
                  </a:lnTo>
                  <a:lnTo>
                    <a:pt x="7282561" y="1579575"/>
                  </a:lnTo>
                  <a:lnTo>
                    <a:pt x="7282599" y="1566875"/>
                  </a:lnTo>
                  <a:lnTo>
                    <a:pt x="7289863" y="1566875"/>
                  </a:lnTo>
                  <a:lnTo>
                    <a:pt x="7289863" y="271475"/>
                  </a:lnTo>
                  <a:lnTo>
                    <a:pt x="7283272" y="271475"/>
                  </a:lnTo>
                  <a:lnTo>
                    <a:pt x="7281939" y="258775"/>
                  </a:lnTo>
                  <a:lnTo>
                    <a:pt x="7276770" y="258775"/>
                  </a:lnTo>
                  <a:lnTo>
                    <a:pt x="7276770" y="1452575"/>
                  </a:lnTo>
                  <a:lnTo>
                    <a:pt x="7268921" y="1465275"/>
                  </a:lnTo>
                  <a:lnTo>
                    <a:pt x="7263968" y="1460271"/>
                  </a:lnTo>
                  <a:lnTo>
                    <a:pt x="7263968" y="1566875"/>
                  </a:lnTo>
                  <a:lnTo>
                    <a:pt x="7259853" y="1566875"/>
                  </a:lnTo>
                  <a:lnTo>
                    <a:pt x="7259853" y="1998675"/>
                  </a:lnTo>
                  <a:lnTo>
                    <a:pt x="7259764" y="2011375"/>
                  </a:lnTo>
                  <a:lnTo>
                    <a:pt x="7256094" y="2011375"/>
                  </a:lnTo>
                  <a:lnTo>
                    <a:pt x="7256119" y="2024075"/>
                  </a:lnTo>
                  <a:lnTo>
                    <a:pt x="7248690" y="2024075"/>
                  </a:lnTo>
                  <a:lnTo>
                    <a:pt x="7248690" y="2011375"/>
                  </a:lnTo>
                  <a:lnTo>
                    <a:pt x="7253135" y="2011375"/>
                  </a:lnTo>
                  <a:lnTo>
                    <a:pt x="7252030" y="1998675"/>
                  </a:lnTo>
                  <a:lnTo>
                    <a:pt x="7259853" y="1998675"/>
                  </a:lnTo>
                  <a:lnTo>
                    <a:pt x="7259853" y="1566875"/>
                  </a:lnTo>
                  <a:lnTo>
                    <a:pt x="7257897" y="1566875"/>
                  </a:lnTo>
                  <a:lnTo>
                    <a:pt x="7261403" y="1554175"/>
                  </a:lnTo>
                  <a:lnTo>
                    <a:pt x="7263968" y="1566875"/>
                  </a:lnTo>
                  <a:lnTo>
                    <a:pt x="7263968" y="1460271"/>
                  </a:lnTo>
                  <a:lnTo>
                    <a:pt x="7256373" y="1452575"/>
                  </a:lnTo>
                  <a:lnTo>
                    <a:pt x="7248436" y="1452575"/>
                  </a:lnTo>
                  <a:lnTo>
                    <a:pt x="7248436" y="2036775"/>
                  </a:lnTo>
                  <a:lnTo>
                    <a:pt x="7240168" y="2049475"/>
                  </a:lnTo>
                  <a:lnTo>
                    <a:pt x="7232523" y="2049475"/>
                  </a:lnTo>
                  <a:lnTo>
                    <a:pt x="7226401" y="2036775"/>
                  </a:lnTo>
                  <a:lnTo>
                    <a:pt x="7248436" y="2036775"/>
                  </a:lnTo>
                  <a:lnTo>
                    <a:pt x="7248436" y="1452575"/>
                  </a:lnTo>
                  <a:lnTo>
                    <a:pt x="7243902" y="1452575"/>
                  </a:lnTo>
                  <a:lnTo>
                    <a:pt x="7243902" y="1566875"/>
                  </a:lnTo>
                  <a:lnTo>
                    <a:pt x="7239355" y="1579575"/>
                  </a:lnTo>
                  <a:lnTo>
                    <a:pt x="7238352" y="1579575"/>
                  </a:lnTo>
                  <a:lnTo>
                    <a:pt x="7236396" y="1566875"/>
                  </a:lnTo>
                  <a:lnTo>
                    <a:pt x="7243902" y="1566875"/>
                  </a:lnTo>
                  <a:lnTo>
                    <a:pt x="7243902" y="1452575"/>
                  </a:lnTo>
                  <a:lnTo>
                    <a:pt x="7243267" y="1452575"/>
                  </a:lnTo>
                  <a:lnTo>
                    <a:pt x="7251039" y="1439875"/>
                  </a:lnTo>
                  <a:lnTo>
                    <a:pt x="7257034" y="1452575"/>
                  </a:lnTo>
                  <a:lnTo>
                    <a:pt x="7276770" y="1452575"/>
                  </a:lnTo>
                  <a:lnTo>
                    <a:pt x="7276770" y="258775"/>
                  </a:lnTo>
                  <a:lnTo>
                    <a:pt x="7274522" y="258775"/>
                  </a:lnTo>
                  <a:lnTo>
                    <a:pt x="7275970" y="271475"/>
                  </a:lnTo>
                  <a:lnTo>
                    <a:pt x="7269937" y="271475"/>
                  </a:lnTo>
                  <a:lnTo>
                    <a:pt x="7269937" y="1262075"/>
                  </a:lnTo>
                  <a:lnTo>
                    <a:pt x="7263435" y="1262075"/>
                  </a:lnTo>
                  <a:lnTo>
                    <a:pt x="7262190" y="1249375"/>
                  </a:lnTo>
                  <a:lnTo>
                    <a:pt x="7269835" y="1249375"/>
                  </a:lnTo>
                  <a:lnTo>
                    <a:pt x="7269937" y="1262075"/>
                  </a:lnTo>
                  <a:lnTo>
                    <a:pt x="7269937" y="271475"/>
                  </a:lnTo>
                  <a:lnTo>
                    <a:pt x="7258698" y="271475"/>
                  </a:lnTo>
                  <a:lnTo>
                    <a:pt x="7256653" y="258775"/>
                  </a:lnTo>
                  <a:lnTo>
                    <a:pt x="7253643" y="258775"/>
                  </a:lnTo>
                  <a:lnTo>
                    <a:pt x="7255091" y="271475"/>
                  </a:lnTo>
                  <a:lnTo>
                    <a:pt x="7246861" y="271475"/>
                  </a:lnTo>
                  <a:lnTo>
                    <a:pt x="7245756" y="258775"/>
                  </a:lnTo>
                  <a:lnTo>
                    <a:pt x="7241070" y="258775"/>
                  </a:lnTo>
                  <a:lnTo>
                    <a:pt x="7238797" y="271475"/>
                  </a:lnTo>
                  <a:lnTo>
                    <a:pt x="7235266" y="271475"/>
                  </a:lnTo>
                  <a:lnTo>
                    <a:pt x="7238098" y="258775"/>
                  </a:lnTo>
                  <a:lnTo>
                    <a:pt x="7224649" y="258775"/>
                  </a:lnTo>
                  <a:lnTo>
                    <a:pt x="7224649" y="2036775"/>
                  </a:lnTo>
                  <a:lnTo>
                    <a:pt x="7219988" y="2049475"/>
                  </a:lnTo>
                  <a:lnTo>
                    <a:pt x="7218947" y="2049475"/>
                  </a:lnTo>
                  <a:lnTo>
                    <a:pt x="7217042" y="2036775"/>
                  </a:lnTo>
                  <a:lnTo>
                    <a:pt x="7224649" y="2036775"/>
                  </a:lnTo>
                  <a:lnTo>
                    <a:pt x="7224649" y="258775"/>
                  </a:lnTo>
                  <a:lnTo>
                    <a:pt x="7215162" y="258775"/>
                  </a:lnTo>
                  <a:lnTo>
                    <a:pt x="7215162" y="2036775"/>
                  </a:lnTo>
                  <a:lnTo>
                    <a:pt x="7212165" y="2049475"/>
                  </a:lnTo>
                  <a:lnTo>
                    <a:pt x="7193381" y="2049475"/>
                  </a:lnTo>
                  <a:lnTo>
                    <a:pt x="7192658" y="2036775"/>
                  </a:lnTo>
                  <a:lnTo>
                    <a:pt x="7215162" y="2036775"/>
                  </a:lnTo>
                  <a:lnTo>
                    <a:pt x="7215162" y="258775"/>
                  </a:lnTo>
                  <a:lnTo>
                    <a:pt x="7192289" y="258775"/>
                  </a:lnTo>
                  <a:lnTo>
                    <a:pt x="7192289" y="2011375"/>
                  </a:lnTo>
                  <a:lnTo>
                    <a:pt x="7188886" y="2011375"/>
                  </a:lnTo>
                  <a:lnTo>
                    <a:pt x="7188886" y="2049475"/>
                  </a:lnTo>
                  <a:lnTo>
                    <a:pt x="7181482" y="2049475"/>
                  </a:lnTo>
                  <a:lnTo>
                    <a:pt x="7178357" y="2062175"/>
                  </a:lnTo>
                  <a:lnTo>
                    <a:pt x="7162787" y="2062175"/>
                  </a:lnTo>
                  <a:lnTo>
                    <a:pt x="7162571" y="2036775"/>
                  </a:lnTo>
                  <a:lnTo>
                    <a:pt x="7171449" y="2036775"/>
                  </a:lnTo>
                  <a:lnTo>
                    <a:pt x="7170204" y="2049475"/>
                  </a:lnTo>
                  <a:lnTo>
                    <a:pt x="7180593" y="2049475"/>
                  </a:lnTo>
                  <a:lnTo>
                    <a:pt x="7181278" y="2036775"/>
                  </a:lnTo>
                  <a:lnTo>
                    <a:pt x="7186015" y="2036775"/>
                  </a:lnTo>
                  <a:lnTo>
                    <a:pt x="7188886" y="2049475"/>
                  </a:lnTo>
                  <a:lnTo>
                    <a:pt x="7188886" y="2011375"/>
                  </a:lnTo>
                  <a:lnTo>
                    <a:pt x="7187743" y="2011375"/>
                  </a:lnTo>
                  <a:lnTo>
                    <a:pt x="7189838" y="1998675"/>
                  </a:lnTo>
                  <a:lnTo>
                    <a:pt x="7192289" y="2011375"/>
                  </a:lnTo>
                  <a:lnTo>
                    <a:pt x="7192289" y="258775"/>
                  </a:lnTo>
                  <a:lnTo>
                    <a:pt x="7168108" y="258775"/>
                  </a:lnTo>
                  <a:lnTo>
                    <a:pt x="7168108" y="1249375"/>
                  </a:lnTo>
                  <a:lnTo>
                    <a:pt x="7165822" y="1262075"/>
                  </a:lnTo>
                  <a:lnTo>
                    <a:pt x="7163041" y="1262075"/>
                  </a:lnTo>
                  <a:lnTo>
                    <a:pt x="7163041" y="1439875"/>
                  </a:lnTo>
                  <a:lnTo>
                    <a:pt x="7162330" y="1452575"/>
                  </a:lnTo>
                  <a:lnTo>
                    <a:pt x="7152132" y="1439875"/>
                  </a:lnTo>
                  <a:lnTo>
                    <a:pt x="7152157" y="1452575"/>
                  </a:lnTo>
                  <a:lnTo>
                    <a:pt x="7151383" y="1452575"/>
                  </a:lnTo>
                  <a:lnTo>
                    <a:pt x="7151383" y="2049475"/>
                  </a:lnTo>
                  <a:lnTo>
                    <a:pt x="7143420" y="2049475"/>
                  </a:lnTo>
                  <a:lnTo>
                    <a:pt x="7136422" y="2062175"/>
                  </a:lnTo>
                  <a:lnTo>
                    <a:pt x="7137159" y="2049475"/>
                  </a:lnTo>
                  <a:lnTo>
                    <a:pt x="7141057" y="2036775"/>
                  </a:lnTo>
                  <a:lnTo>
                    <a:pt x="7146366" y="2036775"/>
                  </a:lnTo>
                  <a:lnTo>
                    <a:pt x="7151383" y="2049475"/>
                  </a:lnTo>
                  <a:lnTo>
                    <a:pt x="7151383" y="1452575"/>
                  </a:lnTo>
                  <a:lnTo>
                    <a:pt x="7147801" y="1452575"/>
                  </a:lnTo>
                  <a:lnTo>
                    <a:pt x="7150341" y="1439875"/>
                  </a:lnTo>
                  <a:lnTo>
                    <a:pt x="7152132" y="1439875"/>
                  </a:lnTo>
                  <a:lnTo>
                    <a:pt x="7163041" y="1439875"/>
                  </a:lnTo>
                  <a:lnTo>
                    <a:pt x="7163041" y="1262075"/>
                  </a:lnTo>
                  <a:lnTo>
                    <a:pt x="7153669" y="1262075"/>
                  </a:lnTo>
                  <a:lnTo>
                    <a:pt x="7153415" y="1249375"/>
                  </a:lnTo>
                  <a:lnTo>
                    <a:pt x="7168108" y="1249375"/>
                  </a:lnTo>
                  <a:lnTo>
                    <a:pt x="7168108" y="258775"/>
                  </a:lnTo>
                  <a:lnTo>
                    <a:pt x="7135596" y="258775"/>
                  </a:lnTo>
                  <a:lnTo>
                    <a:pt x="7128751" y="255701"/>
                  </a:lnTo>
                  <a:lnTo>
                    <a:pt x="7128751" y="2036775"/>
                  </a:lnTo>
                  <a:lnTo>
                    <a:pt x="7126097" y="2049475"/>
                  </a:lnTo>
                  <a:lnTo>
                    <a:pt x="7109714" y="2049475"/>
                  </a:lnTo>
                  <a:lnTo>
                    <a:pt x="7114730" y="2036775"/>
                  </a:lnTo>
                  <a:lnTo>
                    <a:pt x="7128751" y="2036775"/>
                  </a:lnTo>
                  <a:lnTo>
                    <a:pt x="7128751" y="255701"/>
                  </a:lnTo>
                  <a:lnTo>
                    <a:pt x="7107377" y="246075"/>
                  </a:lnTo>
                  <a:lnTo>
                    <a:pt x="7101167" y="246075"/>
                  </a:lnTo>
                  <a:lnTo>
                    <a:pt x="7100125" y="258775"/>
                  </a:lnTo>
                  <a:lnTo>
                    <a:pt x="7093559" y="258775"/>
                  </a:lnTo>
                  <a:lnTo>
                    <a:pt x="7076694" y="246075"/>
                  </a:lnTo>
                  <a:lnTo>
                    <a:pt x="7048284" y="246075"/>
                  </a:lnTo>
                  <a:lnTo>
                    <a:pt x="7048284" y="2049475"/>
                  </a:lnTo>
                  <a:lnTo>
                    <a:pt x="7040727" y="2049475"/>
                  </a:lnTo>
                  <a:lnTo>
                    <a:pt x="7045299" y="2036775"/>
                  </a:lnTo>
                  <a:lnTo>
                    <a:pt x="7046366" y="2036775"/>
                  </a:lnTo>
                  <a:lnTo>
                    <a:pt x="7048284" y="2049475"/>
                  </a:lnTo>
                  <a:lnTo>
                    <a:pt x="7048284" y="246075"/>
                  </a:lnTo>
                  <a:lnTo>
                    <a:pt x="7026008" y="246075"/>
                  </a:lnTo>
                  <a:lnTo>
                    <a:pt x="7026008" y="2049475"/>
                  </a:lnTo>
                  <a:lnTo>
                    <a:pt x="7018439" y="2049475"/>
                  </a:lnTo>
                  <a:lnTo>
                    <a:pt x="7023024" y="2036775"/>
                  </a:lnTo>
                  <a:lnTo>
                    <a:pt x="7026008" y="2049475"/>
                  </a:lnTo>
                  <a:lnTo>
                    <a:pt x="7026008" y="246075"/>
                  </a:lnTo>
                  <a:lnTo>
                    <a:pt x="7005294" y="246075"/>
                  </a:lnTo>
                  <a:lnTo>
                    <a:pt x="7005294" y="2011375"/>
                  </a:lnTo>
                  <a:lnTo>
                    <a:pt x="7004469" y="2024075"/>
                  </a:lnTo>
                  <a:lnTo>
                    <a:pt x="6998017" y="2024075"/>
                  </a:lnTo>
                  <a:lnTo>
                    <a:pt x="6997128" y="2036775"/>
                  </a:lnTo>
                  <a:lnTo>
                    <a:pt x="6975767" y="2036775"/>
                  </a:lnTo>
                  <a:lnTo>
                    <a:pt x="6975703" y="2024075"/>
                  </a:lnTo>
                  <a:lnTo>
                    <a:pt x="6990512" y="2024075"/>
                  </a:lnTo>
                  <a:lnTo>
                    <a:pt x="6990308" y="2011375"/>
                  </a:lnTo>
                  <a:lnTo>
                    <a:pt x="7005294" y="2011375"/>
                  </a:lnTo>
                  <a:lnTo>
                    <a:pt x="7005294" y="246075"/>
                  </a:lnTo>
                  <a:lnTo>
                    <a:pt x="6995287" y="246075"/>
                  </a:lnTo>
                  <a:lnTo>
                    <a:pt x="6976923" y="233375"/>
                  </a:lnTo>
                  <a:lnTo>
                    <a:pt x="6911124" y="233375"/>
                  </a:lnTo>
                  <a:lnTo>
                    <a:pt x="6906311" y="220675"/>
                  </a:lnTo>
                  <a:lnTo>
                    <a:pt x="6905676" y="222008"/>
                  </a:lnTo>
                  <a:lnTo>
                    <a:pt x="6905676" y="2036775"/>
                  </a:lnTo>
                  <a:lnTo>
                    <a:pt x="6905231" y="2049475"/>
                  </a:lnTo>
                  <a:lnTo>
                    <a:pt x="6894068" y="2049475"/>
                  </a:lnTo>
                  <a:lnTo>
                    <a:pt x="6894042" y="2036775"/>
                  </a:lnTo>
                  <a:lnTo>
                    <a:pt x="6905676" y="2036775"/>
                  </a:lnTo>
                  <a:lnTo>
                    <a:pt x="6905676" y="222008"/>
                  </a:lnTo>
                  <a:lnTo>
                    <a:pt x="6900215" y="233375"/>
                  </a:lnTo>
                  <a:lnTo>
                    <a:pt x="6870128" y="233375"/>
                  </a:lnTo>
                  <a:lnTo>
                    <a:pt x="6854723" y="220675"/>
                  </a:lnTo>
                  <a:lnTo>
                    <a:pt x="6723875" y="220675"/>
                  </a:lnTo>
                  <a:lnTo>
                    <a:pt x="6713664" y="233375"/>
                  </a:lnTo>
                  <a:lnTo>
                    <a:pt x="6712725" y="220675"/>
                  </a:lnTo>
                  <a:lnTo>
                    <a:pt x="6717017" y="220675"/>
                  </a:lnTo>
                  <a:lnTo>
                    <a:pt x="6717220" y="207975"/>
                  </a:lnTo>
                  <a:lnTo>
                    <a:pt x="6697078" y="207975"/>
                  </a:lnTo>
                  <a:lnTo>
                    <a:pt x="6692582" y="220675"/>
                  </a:lnTo>
                  <a:lnTo>
                    <a:pt x="6705981" y="220675"/>
                  </a:lnTo>
                  <a:lnTo>
                    <a:pt x="6706616" y="233375"/>
                  </a:lnTo>
                  <a:lnTo>
                    <a:pt x="6642481" y="233375"/>
                  </a:lnTo>
                  <a:lnTo>
                    <a:pt x="6633299" y="246075"/>
                  </a:lnTo>
                  <a:lnTo>
                    <a:pt x="6632778" y="244487"/>
                  </a:lnTo>
                  <a:lnTo>
                    <a:pt x="6632778" y="2011375"/>
                  </a:lnTo>
                  <a:lnTo>
                    <a:pt x="6629260" y="2024075"/>
                  </a:lnTo>
                  <a:lnTo>
                    <a:pt x="6619329" y="2024075"/>
                  </a:lnTo>
                  <a:lnTo>
                    <a:pt x="6619951" y="2036775"/>
                  </a:lnTo>
                  <a:lnTo>
                    <a:pt x="6602870" y="2036775"/>
                  </a:lnTo>
                  <a:lnTo>
                    <a:pt x="6602171" y="2024075"/>
                  </a:lnTo>
                  <a:lnTo>
                    <a:pt x="6602641" y="2024075"/>
                  </a:lnTo>
                  <a:lnTo>
                    <a:pt x="6600863" y="2011375"/>
                  </a:lnTo>
                  <a:lnTo>
                    <a:pt x="6619405" y="2011375"/>
                  </a:lnTo>
                  <a:lnTo>
                    <a:pt x="6619100" y="1998675"/>
                  </a:lnTo>
                  <a:lnTo>
                    <a:pt x="6624828" y="1998675"/>
                  </a:lnTo>
                  <a:lnTo>
                    <a:pt x="6619405" y="2011375"/>
                  </a:lnTo>
                  <a:lnTo>
                    <a:pt x="6632778" y="2011375"/>
                  </a:lnTo>
                  <a:lnTo>
                    <a:pt x="6632778" y="244487"/>
                  </a:lnTo>
                  <a:lnTo>
                    <a:pt x="6629133" y="233375"/>
                  </a:lnTo>
                  <a:lnTo>
                    <a:pt x="6626123" y="246075"/>
                  </a:lnTo>
                  <a:lnTo>
                    <a:pt x="6571742" y="246075"/>
                  </a:lnTo>
                  <a:lnTo>
                    <a:pt x="6571742" y="2011375"/>
                  </a:lnTo>
                  <a:lnTo>
                    <a:pt x="6570383" y="2024075"/>
                  </a:lnTo>
                  <a:lnTo>
                    <a:pt x="6567640" y="2024075"/>
                  </a:lnTo>
                  <a:lnTo>
                    <a:pt x="6567627" y="2011375"/>
                  </a:lnTo>
                  <a:lnTo>
                    <a:pt x="6571742" y="2011375"/>
                  </a:lnTo>
                  <a:lnTo>
                    <a:pt x="6571742" y="246075"/>
                  </a:lnTo>
                  <a:lnTo>
                    <a:pt x="6566243" y="246075"/>
                  </a:lnTo>
                  <a:lnTo>
                    <a:pt x="6566243" y="1998675"/>
                  </a:lnTo>
                  <a:lnTo>
                    <a:pt x="6563271" y="2011375"/>
                  </a:lnTo>
                  <a:lnTo>
                    <a:pt x="6554965" y="2011375"/>
                  </a:lnTo>
                  <a:lnTo>
                    <a:pt x="6557137" y="1998675"/>
                  </a:lnTo>
                  <a:lnTo>
                    <a:pt x="6566243" y="1998675"/>
                  </a:lnTo>
                  <a:lnTo>
                    <a:pt x="6566243" y="246075"/>
                  </a:lnTo>
                  <a:lnTo>
                    <a:pt x="6554254" y="246075"/>
                  </a:lnTo>
                  <a:lnTo>
                    <a:pt x="6540703" y="233375"/>
                  </a:lnTo>
                  <a:lnTo>
                    <a:pt x="6528905" y="233375"/>
                  </a:lnTo>
                  <a:lnTo>
                    <a:pt x="6528905" y="2036775"/>
                  </a:lnTo>
                  <a:lnTo>
                    <a:pt x="6523914" y="2036775"/>
                  </a:lnTo>
                  <a:lnTo>
                    <a:pt x="6523253" y="2049475"/>
                  </a:lnTo>
                  <a:lnTo>
                    <a:pt x="6518846" y="2049475"/>
                  </a:lnTo>
                  <a:lnTo>
                    <a:pt x="6519570" y="2036775"/>
                  </a:lnTo>
                  <a:lnTo>
                    <a:pt x="6521374" y="2036775"/>
                  </a:lnTo>
                  <a:lnTo>
                    <a:pt x="6525984" y="2024075"/>
                  </a:lnTo>
                  <a:lnTo>
                    <a:pt x="6528905" y="2036775"/>
                  </a:lnTo>
                  <a:lnTo>
                    <a:pt x="6528905" y="233375"/>
                  </a:lnTo>
                  <a:lnTo>
                    <a:pt x="6520027" y="233375"/>
                  </a:lnTo>
                  <a:lnTo>
                    <a:pt x="6520027" y="1998675"/>
                  </a:lnTo>
                  <a:lnTo>
                    <a:pt x="6519824" y="2011375"/>
                  </a:lnTo>
                  <a:lnTo>
                    <a:pt x="6513220" y="2011375"/>
                  </a:lnTo>
                  <a:lnTo>
                    <a:pt x="6512306" y="1998675"/>
                  </a:lnTo>
                  <a:lnTo>
                    <a:pt x="6520027" y="1998675"/>
                  </a:lnTo>
                  <a:lnTo>
                    <a:pt x="6520027" y="233375"/>
                  </a:lnTo>
                  <a:lnTo>
                    <a:pt x="6512928" y="233375"/>
                  </a:lnTo>
                  <a:lnTo>
                    <a:pt x="6509982" y="246075"/>
                  </a:lnTo>
                  <a:lnTo>
                    <a:pt x="6505105" y="246075"/>
                  </a:lnTo>
                  <a:lnTo>
                    <a:pt x="6501104" y="239306"/>
                  </a:lnTo>
                  <a:lnTo>
                    <a:pt x="6501104" y="2036775"/>
                  </a:lnTo>
                  <a:lnTo>
                    <a:pt x="6497345" y="2049475"/>
                  </a:lnTo>
                  <a:lnTo>
                    <a:pt x="6482410" y="2049475"/>
                  </a:lnTo>
                  <a:lnTo>
                    <a:pt x="6475273" y="2062175"/>
                  </a:lnTo>
                  <a:lnTo>
                    <a:pt x="6477267" y="2049475"/>
                  </a:lnTo>
                  <a:lnTo>
                    <a:pt x="6479197" y="2049475"/>
                  </a:lnTo>
                  <a:lnTo>
                    <a:pt x="6479070" y="2036775"/>
                  </a:lnTo>
                  <a:lnTo>
                    <a:pt x="6480632" y="2024075"/>
                  </a:lnTo>
                  <a:lnTo>
                    <a:pt x="6493904" y="2024075"/>
                  </a:lnTo>
                  <a:lnTo>
                    <a:pt x="6493002" y="2036775"/>
                  </a:lnTo>
                  <a:lnTo>
                    <a:pt x="6501104" y="2036775"/>
                  </a:lnTo>
                  <a:lnTo>
                    <a:pt x="6501104" y="239306"/>
                  </a:lnTo>
                  <a:lnTo>
                    <a:pt x="6497612" y="233375"/>
                  </a:lnTo>
                  <a:lnTo>
                    <a:pt x="6488697" y="233375"/>
                  </a:lnTo>
                  <a:lnTo>
                    <a:pt x="6483121" y="241503"/>
                  </a:lnTo>
                  <a:lnTo>
                    <a:pt x="6483121" y="1998675"/>
                  </a:lnTo>
                  <a:lnTo>
                    <a:pt x="6477406" y="2011375"/>
                  </a:lnTo>
                  <a:lnTo>
                    <a:pt x="6475400" y="2014016"/>
                  </a:lnTo>
                  <a:lnTo>
                    <a:pt x="6475400" y="2036775"/>
                  </a:lnTo>
                  <a:lnTo>
                    <a:pt x="6473266" y="2049475"/>
                  </a:lnTo>
                  <a:lnTo>
                    <a:pt x="6464236" y="2049475"/>
                  </a:lnTo>
                  <a:lnTo>
                    <a:pt x="6460871" y="2062175"/>
                  </a:lnTo>
                  <a:lnTo>
                    <a:pt x="6449377" y="2062175"/>
                  </a:lnTo>
                  <a:lnTo>
                    <a:pt x="6453035" y="2049475"/>
                  </a:lnTo>
                  <a:lnTo>
                    <a:pt x="6459918" y="2036775"/>
                  </a:lnTo>
                  <a:lnTo>
                    <a:pt x="6475400" y="2036775"/>
                  </a:lnTo>
                  <a:lnTo>
                    <a:pt x="6475400" y="2014016"/>
                  </a:lnTo>
                  <a:lnTo>
                    <a:pt x="6467729" y="2024075"/>
                  </a:lnTo>
                  <a:lnTo>
                    <a:pt x="6454661" y="2011375"/>
                  </a:lnTo>
                  <a:lnTo>
                    <a:pt x="6434645" y="2011375"/>
                  </a:lnTo>
                  <a:lnTo>
                    <a:pt x="6436703" y="2024075"/>
                  </a:lnTo>
                  <a:lnTo>
                    <a:pt x="6426009" y="2024075"/>
                  </a:lnTo>
                  <a:lnTo>
                    <a:pt x="6431762" y="2011375"/>
                  </a:lnTo>
                  <a:lnTo>
                    <a:pt x="6416078" y="2011375"/>
                  </a:lnTo>
                  <a:lnTo>
                    <a:pt x="6420332" y="2024075"/>
                  </a:lnTo>
                  <a:lnTo>
                    <a:pt x="6402438" y="2024075"/>
                  </a:lnTo>
                  <a:lnTo>
                    <a:pt x="6401943" y="2011375"/>
                  </a:lnTo>
                  <a:lnTo>
                    <a:pt x="6398476" y="2011375"/>
                  </a:lnTo>
                  <a:lnTo>
                    <a:pt x="6398285" y="2010714"/>
                  </a:lnTo>
                  <a:lnTo>
                    <a:pt x="6398285" y="2011375"/>
                  </a:lnTo>
                  <a:lnTo>
                    <a:pt x="6397574" y="2024075"/>
                  </a:lnTo>
                  <a:lnTo>
                    <a:pt x="6387185" y="2024075"/>
                  </a:lnTo>
                  <a:lnTo>
                    <a:pt x="6387884" y="2011375"/>
                  </a:lnTo>
                  <a:lnTo>
                    <a:pt x="6398285" y="2011375"/>
                  </a:lnTo>
                  <a:lnTo>
                    <a:pt x="6398285" y="2010714"/>
                  </a:lnTo>
                  <a:lnTo>
                    <a:pt x="6394844" y="1998675"/>
                  </a:lnTo>
                  <a:lnTo>
                    <a:pt x="6399771" y="1985975"/>
                  </a:lnTo>
                  <a:lnTo>
                    <a:pt x="6405715" y="1985975"/>
                  </a:lnTo>
                  <a:lnTo>
                    <a:pt x="6409868" y="1998675"/>
                  </a:lnTo>
                  <a:lnTo>
                    <a:pt x="6409423" y="2011375"/>
                  </a:lnTo>
                  <a:lnTo>
                    <a:pt x="6412903" y="1998675"/>
                  </a:lnTo>
                  <a:lnTo>
                    <a:pt x="6415062" y="1998675"/>
                  </a:lnTo>
                  <a:lnTo>
                    <a:pt x="6416929" y="1985975"/>
                  </a:lnTo>
                  <a:lnTo>
                    <a:pt x="6433248" y="1998675"/>
                  </a:lnTo>
                  <a:lnTo>
                    <a:pt x="6483121" y="1998675"/>
                  </a:lnTo>
                  <a:lnTo>
                    <a:pt x="6483121" y="241503"/>
                  </a:lnTo>
                  <a:lnTo>
                    <a:pt x="6479972" y="246075"/>
                  </a:lnTo>
                  <a:lnTo>
                    <a:pt x="6473520" y="246075"/>
                  </a:lnTo>
                  <a:lnTo>
                    <a:pt x="6475628" y="233375"/>
                  </a:lnTo>
                  <a:lnTo>
                    <a:pt x="6462916" y="233375"/>
                  </a:lnTo>
                  <a:lnTo>
                    <a:pt x="6462433" y="246075"/>
                  </a:lnTo>
                  <a:lnTo>
                    <a:pt x="6455359" y="246075"/>
                  </a:lnTo>
                  <a:lnTo>
                    <a:pt x="6455410" y="233375"/>
                  </a:lnTo>
                  <a:lnTo>
                    <a:pt x="6447091" y="233375"/>
                  </a:lnTo>
                  <a:lnTo>
                    <a:pt x="6443446" y="246075"/>
                  </a:lnTo>
                  <a:lnTo>
                    <a:pt x="6423215" y="246075"/>
                  </a:lnTo>
                  <a:lnTo>
                    <a:pt x="6416916" y="258775"/>
                  </a:lnTo>
                  <a:lnTo>
                    <a:pt x="6394996" y="258775"/>
                  </a:lnTo>
                  <a:lnTo>
                    <a:pt x="6403403" y="246075"/>
                  </a:lnTo>
                  <a:lnTo>
                    <a:pt x="6419837" y="246075"/>
                  </a:lnTo>
                  <a:lnTo>
                    <a:pt x="6420498" y="233375"/>
                  </a:lnTo>
                  <a:lnTo>
                    <a:pt x="6400495" y="233375"/>
                  </a:lnTo>
                  <a:lnTo>
                    <a:pt x="6395034" y="246075"/>
                  </a:lnTo>
                  <a:lnTo>
                    <a:pt x="6391148" y="234480"/>
                  </a:lnTo>
                  <a:lnTo>
                    <a:pt x="6391148" y="1985975"/>
                  </a:lnTo>
                  <a:lnTo>
                    <a:pt x="6388887" y="1998675"/>
                  </a:lnTo>
                  <a:lnTo>
                    <a:pt x="6391046" y="1998675"/>
                  </a:lnTo>
                  <a:lnTo>
                    <a:pt x="6386906" y="2011375"/>
                  </a:lnTo>
                  <a:lnTo>
                    <a:pt x="6381724" y="1998675"/>
                  </a:lnTo>
                  <a:lnTo>
                    <a:pt x="6376327" y="1998675"/>
                  </a:lnTo>
                  <a:lnTo>
                    <a:pt x="6370002" y="2011375"/>
                  </a:lnTo>
                  <a:lnTo>
                    <a:pt x="6377064" y="2011375"/>
                  </a:lnTo>
                  <a:lnTo>
                    <a:pt x="6376238" y="2024075"/>
                  </a:lnTo>
                  <a:lnTo>
                    <a:pt x="6379870" y="2024075"/>
                  </a:lnTo>
                  <a:lnTo>
                    <a:pt x="6379172" y="2036775"/>
                  </a:lnTo>
                  <a:lnTo>
                    <a:pt x="6370434" y="2036775"/>
                  </a:lnTo>
                  <a:lnTo>
                    <a:pt x="6361303" y="2024075"/>
                  </a:lnTo>
                  <a:lnTo>
                    <a:pt x="6350267" y="2024075"/>
                  </a:lnTo>
                  <a:lnTo>
                    <a:pt x="6349555" y="2036775"/>
                  </a:lnTo>
                  <a:lnTo>
                    <a:pt x="6339167" y="2036775"/>
                  </a:lnTo>
                  <a:lnTo>
                    <a:pt x="6339802" y="2024075"/>
                  </a:lnTo>
                  <a:lnTo>
                    <a:pt x="6339332" y="2024075"/>
                  </a:lnTo>
                  <a:lnTo>
                    <a:pt x="6344196" y="2011375"/>
                  </a:lnTo>
                  <a:lnTo>
                    <a:pt x="6370002" y="2011375"/>
                  </a:lnTo>
                  <a:lnTo>
                    <a:pt x="6366802" y="1998675"/>
                  </a:lnTo>
                  <a:lnTo>
                    <a:pt x="6339611" y="1998675"/>
                  </a:lnTo>
                  <a:lnTo>
                    <a:pt x="6343828" y="1985975"/>
                  </a:lnTo>
                  <a:lnTo>
                    <a:pt x="6391148" y="1985975"/>
                  </a:lnTo>
                  <a:lnTo>
                    <a:pt x="6391148" y="234480"/>
                  </a:lnTo>
                  <a:lnTo>
                    <a:pt x="6390780" y="233375"/>
                  </a:lnTo>
                  <a:lnTo>
                    <a:pt x="6386601" y="233375"/>
                  </a:lnTo>
                  <a:lnTo>
                    <a:pt x="6382702" y="242735"/>
                  </a:lnTo>
                  <a:lnTo>
                    <a:pt x="6382702" y="271475"/>
                  </a:lnTo>
                  <a:lnTo>
                    <a:pt x="6376835" y="271475"/>
                  </a:lnTo>
                  <a:lnTo>
                    <a:pt x="6379299" y="258775"/>
                  </a:lnTo>
                  <a:lnTo>
                    <a:pt x="6382702" y="271475"/>
                  </a:lnTo>
                  <a:lnTo>
                    <a:pt x="6382702" y="242735"/>
                  </a:lnTo>
                  <a:lnTo>
                    <a:pt x="6381305" y="246075"/>
                  </a:lnTo>
                  <a:lnTo>
                    <a:pt x="6373673" y="233375"/>
                  </a:lnTo>
                  <a:lnTo>
                    <a:pt x="6373508" y="258775"/>
                  </a:lnTo>
                  <a:lnTo>
                    <a:pt x="6368656" y="258775"/>
                  </a:lnTo>
                  <a:lnTo>
                    <a:pt x="6366904" y="271475"/>
                  </a:lnTo>
                  <a:lnTo>
                    <a:pt x="6348997" y="271475"/>
                  </a:lnTo>
                  <a:lnTo>
                    <a:pt x="6347638" y="284175"/>
                  </a:lnTo>
                  <a:lnTo>
                    <a:pt x="6338989" y="284175"/>
                  </a:lnTo>
                  <a:lnTo>
                    <a:pt x="6335560" y="272059"/>
                  </a:lnTo>
                  <a:lnTo>
                    <a:pt x="6335560" y="2024075"/>
                  </a:lnTo>
                  <a:lnTo>
                    <a:pt x="6334531" y="2036775"/>
                  </a:lnTo>
                  <a:lnTo>
                    <a:pt x="6323177" y="2036775"/>
                  </a:lnTo>
                  <a:lnTo>
                    <a:pt x="6328677" y="2024075"/>
                  </a:lnTo>
                  <a:lnTo>
                    <a:pt x="6335560" y="2024075"/>
                  </a:lnTo>
                  <a:lnTo>
                    <a:pt x="6335560" y="272059"/>
                  </a:lnTo>
                  <a:lnTo>
                    <a:pt x="6335395" y="271475"/>
                  </a:lnTo>
                  <a:lnTo>
                    <a:pt x="6327102" y="271475"/>
                  </a:lnTo>
                  <a:lnTo>
                    <a:pt x="6326581" y="272973"/>
                  </a:lnTo>
                  <a:lnTo>
                    <a:pt x="6326581" y="2011375"/>
                  </a:lnTo>
                  <a:lnTo>
                    <a:pt x="6321907" y="2024075"/>
                  </a:lnTo>
                  <a:lnTo>
                    <a:pt x="6320930" y="2024075"/>
                  </a:lnTo>
                  <a:lnTo>
                    <a:pt x="6319075" y="2011375"/>
                  </a:lnTo>
                  <a:lnTo>
                    <a:pt x="6326581" y="2011375"/>
                  </a:lnTo>
                  <a:lnTo>
                    <a:pt x="6326581" y="272973"/>
                  </a:lnTo>
                  <a:lnTo>
                    <a:pt x="6322669" y="284175"/>
                  </a:lnTo>
                  <a:lnTo>
                    <a:pt x="6306058" y="284175"/>
                  </a:lnTo>
                  <a:lnTo>
                    <a:pt x="6306058" y="2024075"/>
                  </a:lnTo>
                  <a:lnTo>
                    <a:pt x="6303861" y="2036775"/>
                  </a:lnTo>
                  <a:lnTo>
                    <a:pt x="6291148" y="2036775"/>
                  </a:lnTo>
                  <a:lnTo>
                    <a:pt x="6283807" y="2049475"/>
                  </a:lnTo>
                  <a:lnTo>
                    <a:pt x="6284544" y="2036775"/>
                  </a:lnTo>
                  <a:lnTo>
                    <a:pt x="6287630" y="2036775"/>
                  </a:lnTo>
                  <a:lnTo>
                    <a:pt x="6287097" y="2024075"/>
                  </a:lnTo>
                  <a:lnTo>
                    <a:pt x="6306058" y="2024075"/>
                  </a:lnTo>
                  <a:lnTo>
                    <a:pt x="6306058" y="284175"/>
                  </a:lnTo>
                  <a:lnTo>
                    <a:pt x="6302565" y="284175"/>
                  </a:lnTo>
                  <a:lnTo>
                    <a:pt x="6301219" y="296875"/>
                  </a:lnTo>
                  <a:lnTo>
                    <a:pt x="6298425" y="296875"/>
                  </a:lnTo>
                  <a:lnTo>
                    <a:pt x="6294869" y="284175"/>
                  </a:lnTo>
                  <a:lnTo>
                    <a:pt x="6263767" y="284175"/>
                  </a:lnTo>
                  <a:lnTo>
                    <a:pt x="6263767" y="2036775"/>
                  </a:lnTo>
                  <a:lnTo>
                    <a:pt x="6256248" y="2036775"/>
                  </a:lnTo>
                  <a:lnTo>
                    <a:pt x="6260871" y="2024075"/>
                  </a:lnTo>
                  <a:lnTo>
                    <a:pt x="6263767" y="2036775"/>
                  </a:lnTo>
                  <a:lnTo>
                    <a:pt x="6263767" y="284175"/>
                  </a:lnTo>
                  <a:lnTo>
                    <a:pt x="6252870" y="284175"/>
                  </a:lnTo>
                  <a:lnTo>
                    <a:pt x="6248984" y="271475"/>
                  </a:lnTo>
                  <a:lnTo>
                    <a:pt x="6266789" y="271475"/>
                  </a:lnTo>
                  <a:lnTo>
                    <a:pt x="6268720" y="258775"/>
                  </a:lnTo>
                  <a:lnTo>
                    <a:pt x="6273470" y="258775"/>
                  </a:lnTo>
                  <a:lnTo>
                    <a:pt x="6280264" y="246075"/>
                  </a:lnTo>
                  <a:lnTo>
                    <a:pt x="6288329" y="246075"/>
                  </a:lnTo>
                  <a:lnTo>
                    <a:pt x="6288151" y="258775"/>
                  </a:lnTo>
                  <a:lnTo>
                    <a:pt x="6299212" y="258775"/>
                  </a:lnTo>
                  <a:lnTo>
                    <a:pt x="6293726" y="246075"/>
                  </a:lnTo>
                  <a:lnTo>
                    <a:pt x="6298920" y="246075"/>
                  </a:lnTo>
                  <a:lnTo>
                    <a:pt x="6299212" y="258775"/>
                  </a:lnTo>
                  <a:lnTo>
                    <a:pt x="6302426" y="258775"/>
                  </a:lnTo>
                  <a:lnTo>
                    <a:pt x="6303315" y="246075"/>
                  </a:lnTo>
                  <a:lnTo>
                    <a:pt x="6313094" y="258775"/>
                  </a:lnTo>
                  <a:lnTo>
                    <a:pt x="6313195" y="246075"/>
                  </a:lnTo>
                  <a:lnTo>
                    <a:pt x="6310528" y="246075"/>
                  </a:lnTo>
                  <a:lnTo>
                    <a:pt x="6309779" y="233375"/>
                  </a:lnTo>
                  <a:lnTo>
                    <a:pt x="6334087" y="233375"/>
                  </a:lnTo>
                  <a:lnTo>
                    <a:pt x="6338329" y="220675"/>
                  </a:lnTo>
                  <a:lnTo>
                    <a:pt x="6288646" y="220675"/>
                  </a:lnTo>
                  <a:lnTo>
                    <a:pt x="6288697" y="233375"/>
                  </a:lnTo>
                  <a:lnTo>
                    <a:pt x="6271793" y="233375"/>
                  </a:lnTo>
                  <a:lnTo>
                    <a:pt x="6263119" y="246075"/>
                  </a:lnTo>
                  <a:lnTo>
                    <a:pt x="6259157" y="246075"/>
                  </a:lnTo>
                  <a:lnTo>
                    <a:pt x="6259741" y="258775"/>
                  </a:lnTo>
                  <a:lnTo>
                    <a:pt x="6256274" y="258775"/>
                  </a:lnTo>
                  <a:lnTo>
                    <a:pt x="6256248" y="246075"/>
                  </a:lnTo>
                  <a:lnTo>
                    <a:pt x="6255563" y="246075"/>
                  </a:lnTo>
                  <a:lnTo>
                    <a:pt x="6249365" y="233375"/>
                  </a:lnTo>
                  <a:lnTo>
                    <a:pt x="6257925" y="233375"/>
                  </a:lnTo>
                  <a:lnTo>
                    <a:pt x="6250114" y="220675"/>
                  </a:lnTo>
                  <a:lnTo>
                    <a:pt x="6245847" y="220675"/>
                  </a:lnTo>
                  <a:lnTo>
                    <a:pt x="6245847" y="1998675"/>
                  </a:lnTo>
                  <a:lnTo>
                    <a:pt x="6238367" y="1998675"/>
                  </a:lnTo>
                  <a:lnTo>
                    <a:pt x="6242913" y="1985975"/>
                  </a:lnTo>
                  <a:lnTo>
                    <a:pt x="6245847" y="1998675"/>
                  </a:lnTo>
                  <a:lnTo>
                    <a:pt x="6245847" y="220675"/>
                  </a:lnTo>
                  <a:lnTo>
                    <a:pt x="6245326" y="220675"/>
                  </a:lnTo>
                  <a:lnTo>
                    <a:pt x="6245326" y="271475"/>
                  </a:lnTo>
                  <a:lnTo>
                    <a:pt x="6242228" y="271475"/>
                  </a:lnTo>
                  <a:lnTo>
                    <a:pt x="6243066" y="284175"/>
                  </a:lnTo>
                  <a:lnTo>
                    <a:pt x="6232461" y="284175"/>
                  </a:lnTo>
                  <a:lnTo>
                    <a:pt x="6232461" y="2024075"/>
                  </a:lnTo>
                  <a:lnTo>
                    <a:pt x="6230099" y="2036775"/>
                  </a:lnTo>
                  <a:lnTo>
                    <a:pt x="6223000" y="2036775"/>
                  </a:lnTo>
                  <a:lnTo>
                    <a:pt x="6217628" y="2024811"/>
                  </a:lnTo>
                  <a:lnTo>
                    <a:pt x="6217628" y="2036775"/>
                  </a:lnTo>
                  <a:lnTo>
                    <a:pt x="6155055" y="2036775"/>
                  </a:lnTo>
                  <a:lnTo>
                    <a:pt x="6155741" y="2024075"/>
                  </a:lnTo>
                  <a:lnTo>
                    <a:pt x="6193828" y="2024075"/>
                  </a:lnTo>
                  <a:lnTo>
                    <a:pt x="6198451" y="2011375"/>
                  </a:lnTo>
                  <a:lnTo>
                    <a:pt x="6193142" y="2011375"/>
                  </a:lnTo>
                  <a:lnTo>
                    <a:pt x="6197790" y="1998675"/>
                  </a:lnTo>
                  <a:lnTo>
                    <a:pt x="6201207" y="1998675"/>
                  </a:lnTo>
                  <a:lnTo>
                    <a:pt x="6203924" y="2011375"/>
                  </a:lnTo>
                  <a:lnTo>
                    <a:pt x="6198451" y="2011375"/>
                  </a:lnTo>
                  <a:lnTo>
                    <a:pt x="6199492" y="2024075"/>
                  </a:lnTo>
                  <a:lnTo>
                    <a:pt x="6207150" y="2024075"/>
                  </a:lnTo>
                  <a:lnTo>
                    <a:pt x="6217628" y="2036775"/>
                  </a:lnTo>
                  <a:lnTo>
                    <a:pt x="6217628" y="2024811"/>
                  </a:lnTo>
                  <a:lnTo>
                    <a:pt x="6217297" y="2024075"/>
                  </a:lnTo>
                  <a:lnTo>
                    <a:pt x="6232461" y="2024075"/>
                  </a:lnTo>
                  <a:lnTo>
                    <a:pt x="6232461" y="284175"/>
                  </a:lnTo>
                  <a:lnTo>
                    <a:pt x="6231001" y="284175"/>
                  </a:lnTo>
                  <a:lnTo>
                    <a:pt x="6227496" y="296875"/>
                  </a:lnTo>
                  <a:lnTo>
                    <a:pt x="6211113" y="296875"/>
                  </a:lnTo>
                  <a:lnTo>
                    <a:pt x="6211113" y="2011375"/>
                  </a:lnTo>
                  <a:lnTo>
                    <a:pt x="6206934" y="2011375"/>
                  </a:lnTo>
                  <a:lnTo>
                    <a:pt x="6207010" y="1998675"/>
                  </a:lnTo>
                  <a:lnTo>
                    <a:pt x="6211113" y="2011375"/>
                  </a:lnTo>
                  <a:lnTo>
                    <a:pt x="6211113" y="296875"/>
                  </a:lnTo>
                  <a:lnTo>
                    <a:pt x="6184976" y="296875"/>
                  </a:lnTo>
                  <a:lnTo>
                    <a:pt x="6184976" y="1998675"/>
                  </a:lnTo>
                  <a:lnTo>
                    <a:pt x="6184265" y="2011375"/>
                  </a:lnTo>
                  <a:lnTo>
                    <a:pt x="6159093" y="2011375"/>
                  </a:lnTo>
                  <a:lnTo>
                    <a:pt x="6159792" y="1998675"/>
                  </a:lnTo>
                  <a:lnTo>
                    <a:pt x="6184976" y="1998675"/>
                  </a:lnTo>
                  <a:lnTo>
                    <a:pt x="6184976" y="296875"/>
                  </a:lnTo>
                  <a:lnTo>
                    <a:pt x="6153658" y="296875"/>
                  </a:lnTo>
                  <a:lnTo>
                    <a:pt x="6153658" y="2011375"/>
                  </a:lnTo>
                  <a:lnTo>
                    <a:pt x="6148019" y="2011375"/>
                  </a:lnTo>
                  <a:lnTo>
                    <a:pt x="6146190" y="1998675"/>
                  </a:lnTo>
                  <a:lnTo>
                    <a:pt x="6151816" y="1998675"/>
                  </a:lnTo>
                  <a:lnTo>
                    <a:pt x="6153658" y="2011375"/>
                  </a:lnTo>
                  <a:lnTo>
                    <a:pt x="6153658" y="296875"/>
                  </a:lnTo>
                  <a:lnTo>
                    <a:pt x="6142228" y="296875"/>
                  </a:lnTo>
                  <a:lnTo>
                    <a:pt x="6139904" y="309575"/>
                  </a:lnTo>
                  <a:lnTo>
                    <a:pt x="6114250" y="309575"/>
                  </a:lnTo>
                  <a:lnTo>
                    <a:pt x="6105842" y="296875"/>
                  </a:lnTo>
                  <a:lnTo>
                    <a:pt x="6095644" y="296875"/>
                  </a:lnTo>
                  <a:lnTo>
                    <a:pt x="6097282" y="284175"/>
                  </a:lnTo>
                  <a:lnTo>
                    <a:pt x="6109665" y="284175"/>
                  </a:lnTo>
                  <a:lnTo>
                    <a:pt x="6108839" y="271475"/>
                  </a:lnTo>
                  <a:lnTo>
                    <a:pt x="6131306" y="271475"/>
                  </a:lnTo>
                  <a:lnTo>
                    <a:pt x="6135357" y="258775"/>
                  </a:lnTo>
                  <a:lnTo>
                    <a:pt x="6131560" y="258775"/>
                  </a:lnTo>
                  <a:lnTo>
                    <a:pt x="6133135" y="246075"/>
                  </a:lnTo>
                  <a:lnTo>
                    <a:pt x="6149759" y="246075"/>
                  </a:lnTo>
                  <a:lnTo>
                    <a:pt x="6149035" y="258775"/>
                  </a:lnTo>
                  <a:lnTo>
                    <a:pt x="6154940" y="258775"/>
                  </a:lnTo>
                  <a:lnTo>
                    <a:pt x="6156934" y="246075"/>
                  </a:lnTo>
                  <a:lnTo>
                    <a:pt x="6153340" y="246075"/>
                  </a:lnTo>
                  <a:lnTo>
                    <a:pt x="6151562" y="233375"/>
                  </a:lnTo>
                  <a:lnTo>
                    <a:pt x="6156960" y="233375"/>
                  </a:lnTo>
                  <a:lnTo>
                    <a:pt x="6158789" y="246075"/>
                  </a:lnTo>
                  <a:lnTo>
                    <a:pt x="6168758" y="246075"/>
                  </a:lnTo>
                  <a:lnTo>
                    <a:pt x="6172352" y="258775"/>
                  </a:lnTo>
                  <a:lnTo>
                    <a:pt x="6178194" y="258775"/>
                  </a:lnTo>
                  <a:lnTo>
                    <a:pt x="6179058" y="246075"/>
                  </a:lnTo>
                  <a:lnTo>
                    <a:pt x="6172339" y="233375"/>
                  </a:lnTo>
                  <a:lnTo>
                    <a:pt x="6199632" y="233375"/>
                  </a:lnTo>
                  <a:lnTo>
                    <a:pt x="6199479" y="246075"/>
                  </a:lnTo>
                  <a:lnTo>
                    <a:pt x="6203823" y="246075"/>
                  </a:lnTo>
                  <a:lnTo>
                    <a:pt x="6201524" y="258775"/>
                  </a:lnTo>
                  <a:lnTo>
                    <a:pt x="6199479" y="246075"/>
                  </a:lnTo>
                  <a:lnTo>
                    <a:pt x="6193206" y="246075"/>
                  </a:lnTo>
                  <a:lnTo>
                    <a:pt x="6192329" y="258775"/>
                  </a:lnTo>
                  <a:lnTo>
                    <a:pt x="6197282" y="258775"/>
                  </a:lnTo>
                  <a:lnTo>
                    <a:pt x="6192964" y="271475"/>
                  </a:lnTo>
                  <a:lnTo>
                    <a:pt x="6213386" y="271475"/>
                  </a:lnTo>
                  <a:lnTo>
                    <a:pt x="6224308" y="258775"/>
                  </a:lnTo>
                  <a:lnTo>
                    <a:pt x="6226314" y="271475"/>
                  </a:lnTo>
                  <a:lnTo>
                    <a:pt x="6240754" y="271475"/>
                  </a:lnTo>
                  <a:lnTo>
                    <a:pt x="6243993" y="258775"/>
                  </a:lnTo>
                  <a:lnTo>
                    <a:pt x="6245326" y="271475"/>
                  </a:lnTo>
                  <a:lnTo>
                    <a:pt x="6245326" y="220675"/>
                  </a:lnTo>
                  <a:lnTo>
                    <a:pt x="6244742" y="220675"/>
                  </a:lnTo>
                  <a:lnTo>
                    <a:pt x="6242685" y="207975"/>
                  </a:lnTo>
                  <a:lnTo>
                    <a:pt x="6327902" y="207975"/>
                  </a:lnTo>
                  <a:lnTo>
                    <a:pt x="6333274" y="195275"/>
                  </a:lnTo>
                  <a:lnTo>
                    <a:pt x="6345809" y="195275"/>
                  </a:lnTo>
                  <a:lnTo>
                    <a:pt x="6315824" y="182575"/>
                  </a:lnTo>
                  <a:lnTo>
                    <a:pt x="6288011" y="195275"/>
                  </a:lnTo>
                  <a:lnTo>
                    <a:pt x="6261608" y="195275"/>
                  </a:lnTo>
                  <a:lnTo>
                    <a:pt x="6235839" y="182575"/>
                  </a:lnTo>
                  <a:lnTo>
                    <a:pt x="6233426" y="195275"/>
                  </a:lnTo>
                  <a:lnTo>
                    <a:pt x="6223787" y="195275"/>
                  </a:lnTo>
                  <a:lnTo>
                    <a:pt x="6221387" y="207975"/>
                  </a:lnTo>
                  <a:lnTo>
                    <a:pt x="6226048" y="207975"/>
                  </a:lnTo>
                  <a:lnTo>
                    <a:pt x="6230518" y="220675"/>
                  </a:lnTo>
                  <a:lnTo>
                    <a:pt x="6233884" y="220675"/>
                  </a:lnTo>
                  <a:lnTo>
                    <a:pt x="6235217" y="233375"/>
                  </a:lnTo>
                  <a:lnTo>
                    <a:pt x="6232487" y="233375"/>
                  </a:lnTo>
                  <a:lnTo>
                    <a:pt x="6231966" y="246075"/>
                  </a:lnTo>
                  <a:lnTo>
                    <a:pt x="6231217" y="258775"/>
                  </a:lnTo>
                  <a:lnTo>
                    <a:pt x="6227813" y="258775"/>
                  </a:lnTo>
                  <a:lnTo>
                    <a:pt x="6226772" y="246075"/>
                  </a:lnTo>
                  <a:lnTo>
                    <a:pt x="6218961" y="258775"/>
                  </a:lnTo>
                  <a:lnTo>
                    <a:pt x="6213602" y="258775"/>
                  </a:lnTo>
                  <a:lnTo>
                    <a:pt x="6214923" y="246075"/>
                  </a:lnTo>
                  <a:lnTo>
                    <a:pt x="6208966" y="233375"/>
                  </a:lnTo>
                  <a:lnTo>
                    <a:pt x="6214008" y="233375"/>
                  </a:lnTo>
                  <a:lnTo>
                    <a:pt x="6211036" y="220675"/>
                  </a:lnTo>
                  <a:lnTo>
                    <a:pt x="6205080" y="207975"/>
                  </a:lnTo>
                  <a:lnTo>
                    <a:pt x="6201029" y="207975"/>
                  </a:lnTo>
                  <a:lnTo>
                    <a:pt x="6203785" y="195275"/>
                  </a:lnTo>
                  <a:lnTo>
                    <a:pt x="6196000" y="195275"/>
                  </a:lnTo>
                  <a:lnTo>
                    <a:pt x="6198641" y="207975"/>
                  </a:lnTo>
                  <a:lnTo>
                    <a:pt x="6193015" y="207975"/>
                  </a:lnTo>
                  <a:lnTo>
                    <a:pt x="6192228" y="195275"/>
                  </a:lnTo>
                  <a:lnTo>
                    <a:pt x="6186068" y="207975"/>
                  </a:lnTo>
                  <a:lnTo>
                    <a:pt x="6192202" y="207975"/>
                  </a:lnTo>
                  <a:lnTo>
                    <a:pt x="6192875" y="220675"/>
                  </a:lnTo>
                  <a:lnTo>
                    <a:pt x="6157595" y="220675"/>
                  </a:lnTo>
                  <a:lnTo>
                    <a:pt x="6143244" y="207975"/>
                  </a:lnTo>
                  <a:lnTo>
                    <a:pt x="6137465" y="207975"/>
                  </a:lnTo>
                  <a:lnTo>
                    <a:pt x="6137465" y="233375"/>
                  </a:lnTo>
                  <a:lnTo>
                    <a:pt x="6132995" y="246075"/>
                  </a:lnTo>
                  <a:lnTo>
                    <a:pt x="6132068" y="246075"/>
                  </a:lnTo>
                  <a:lnTo>
                    <a:pt x="6130277" y="233375"/>
                  </a:lnTo>
                  <a:lnTo>
                    <a:pt x="6137465" y="233375"/>
                  </a:lnTo>
                  <a:lnTo>
                    <a:pt x="6137465" y="207975"/>
                  </a:lnTo>
                  <a:lnTo>
                    <a:pt x="6128423" y="207975"/>
                  </a:lnTo>
                  <a:lnTo>
                    <a:pt x="6128423" y="246075"/>
                  </a:lnTo>
                  <a:lnTo>
                    <a:pt x="6128258" y="258775"/>
                  </a:lnTo>
                  <a:lnTo>
                    <a:pt x="6109424" y="258775"/>
                  </a:lnTo>
                  <a:lnTo>
                    <a:pt x="6107163" y="246075"/>
                  </a:lnTo>
                  <a:lnTo>
                    <a:pt x="6128423" y="246075"/>
                  </a:lnTo>
                  <a:lnTo>
                    <a:pt x="6128423" y="207975"/>
                  </a:lnTo>
                  <a:lnTo>
                    <a:pt x="6118568" y="207975"/>
                  </a:lnTo>
                  <a:lnTo>
                    <a:pt x="6112446" y="195275"/>
                  </a:lnTo>
                  <a:lnTo>
                    <a:pt x="6109322" y="207975"/>
                  </a:lnTo>
                  <a:lnTo>
                    <a:pt x="6099556" y="207975"/>
                  </a:lnTo>
                  <a:lnTo>
                    <a:pt x="6099556" y="271475"/>
                  </a:lnTo>
                  <a:lnTo>
                    <a:pt x="6096432" y="284175"/>
                  </a:lnTo>
                  <a:lnTo>
                    <a:pt x="6093168" y="284175"/>
                  </a:lnTo>
                  <a:lnTo>
                    <a:pt x="6093168" y="2011375"/>
                  </a:lnTo>
                  <a:lnTo>
                    <a:pt x="6089866" y="2024075"/>
                  </a:lnTo>
                  <a:lnTo>
                    <a:pt x="6086183" y="2011375"/>
                  </a:lnTo>
                  <a:lnTo>
                    <a:pt x="6093168" y="2011375"/>
                  </a:lnTo>
                  <a:lnTo>
                    <a:pt x="6093168" y="284175"/>
                  </a:lnTo>
                  <a:lnTo>
                    <a:pt x="6085052" y="284175"/>
                  </a:lnTo>
                  <a:lnTo>
                    <a:pt x="6085319" y="296875"/>
                  </a:lnTo>
                  <a:lnTo>
                    <a:pt x="6091961" y="296875"/>
                  </a:lnTo>
                  <a:lnTo>
                    <a:pt x="6091047" y="309575"/>
                  </a:lnTo>
                  <a:lnTo>
                    <a:pt x="6038050" y="309575"/>
                  </a:lnTo>
                  <a:lnTo>
                    <a:pt x="6030747" y="300710"/>
                  </a:lnTo>
                  <a:lnTo>
                    <a:pt x="6030747" y="1985975"/>
                  </a:lnTo>
                  <a:lnTo>
                    <a:pt x="6030709" y="1998675"/>
                  </a:lnTo>
                  <a:lnTo>
                    <a:pt x="6023445" y="1998675"/>
                  </a:lnTo>
                  <a:lnTo>
                    <a:pt x="6024448" y="1985975"/>
                  </a:lnTo>
                  <a:lnTo>
                    <a:pt x="6030747" y="1985975"/>
                  </a:lnTo>
                  <a:lnTo>
                    <a:pt x="6030747" y="300710"/>
                  </a:lnTo>
                  <a:lnTo>
                    <a:pt x="6027598" y="296875"/>
                  </a:lnTo>
                  <a:lnTo>
                    <a:pt x="6037072" y="296875"/>
                  </a:lnTo>
                  <a:lnTo>
                    <a:pt x="6041568" y="284175"/>
                  </a:lnTo>
                  <a:lnTo>
                    <a:pt x="6031268" y="284175"/>
                  </a:lnTo>
                  <a:lnTo>
                    <a:pt x="6029261" y="271475"/>
                  </a:lnTo>
                  <a:lnTo>
                    <a:pt x="6028144" y="271475"/>
                  </a:lnTo>
                  <a:lnTo>
                    <a:pt x="6028144" y="258775"/>
                  </a:lnTo>
                  <a:lnTo>
                    <a:pt x="6031166" y="258775"/>
                  </a:lnTo>
                  <a:lnTo>
                    <a:pt x="6035599" y="246075"/>
                  </a:lnTo>
                  <a:lnTo>
                    <a:pt x="6049975" y="246075"/>
                  </a:lnTo>
                  <a:lnTo>
                    <a:pt x="6051385" y="258775"/>
                  </a:lnTo>
                  <a:lnTo>
                    <a:pt x="6052223" y="258775"/>
                  </a:lnTo>
                  <a:lnTo>
                    <a:pt x="6054522" y="271475"/>
                  </a:lnTo>
                  <a:lnTo>
                    <a:pt x="6066167" y="271475"/>
                  </a:lnTo>
                  <a:lnTo>
                    <a:pt x="6062523" y="258775"/>
                  </a:lnTo>
                  <a:lnTo>
                    <a:pt x="6074092" y="258775"/>
                  </a:lnTo>
                  <a:lnTo>
                    <a:pt x="6080671" y="246075"/>
                  </a:lnTo>
                  <a:lnTo>
                    <a:pt x="6096393" y="246075"/>
                  </a:lnTo>
                  <a:lnTo>
                    <a:pt x="6094603" y="258775"/>
                  </a:lnTo>
                  <a:lnTo>
                    <a:pt x="6085954" y="258775"/>
                  </a:lnTo>
                  <a:lnTo>
                    <a:pt x="6085319" y="271475"/>
                  </a:lnTo>
                  <a:lnTo>
                    <a:pt x="6099556" y="271475"/>
                  </a:lnTo>
                  <a:lnTo>
                    <a:pt x="6099556" y="207975"/>
                  </a:lnTo>
                  <a:lnTo>
                    <a:pt x="6062535" y="207975"/>
                  </a:lnTo>
                  <a:lnTo>
                    <a:pt x="6060198" y="195275"/>
                  </a:lnTo>
                  <a:lnTo>
                    <a:pt x="6051550" y="195275"/>
                  </a:lnTo>
                  <a:lnTo>
                    <a:pt x="6052769" y="207975"/>
                  </a:lnTo>
                  <a:lnTo>
                    <a:pt x="6052959" y="220675"/>
                  </a:lnTo>
                  <a:lnTo>
                    <a:pt x="6031433" y="220675"/>
                  </a:lnTo>
                  <a:lnTo>
                    <a:pt x="6025731" y="207975"/>
                  </a:lnTo>
                  <a:lnTo>
                    <a:pt x="6025146" y="207975"/>
                  </a:lnTo>
                  <a:lnTo>
                    <a:pt x="6032652" y="195275"/>
                  </a:lnTo>
                  <a:lnTo>
                    <a:pt x="6019292" y="195275"/>
                  </a:lnTo>
                  <a:lnTo>
                    <a:pt x="6019292" y="220675"/>
                  </a:lnTo>
                  <a:lnTo>
                    <a:pt x="6016968" y="220675"/>
                  </a:lnTo>
                  <a:lnTo>
                    <a:pt x="6016968" y="271475"/>
                  </a:lnTo>
                  <a:lnTo>
                    <a:pt x="6014593" y="284175"/>
                  </a:lnTo>
                  <a:lnTo>
                    <a:pt x="6006389" y="284175"/>
                  </a:lnTo>
                  <a:lnTo>
                    <a:pt x="6009221" y="271475"/>
                  </a:lnTo>
                  <a:lnTo>
                    <a:pt x="6016968" y="271475"/>
                  </a:lnTo>
                  <a:lnTo>
                    <a:pt x="6016968" y="220675"/>
                  </a:lnTo>
                  <a:lnTo>
                    <a:pt x="6003887" y="220675"/>
                  </a:lnTo>
                  <a:lnTo>
                    <a:pt x="6004255" y="207975"/>
                  </a:lnTo>
                  <a:lnTo>
                    <a:pt x="6018479" y="207975"/>
                  </a:lnTo>
                  <a:lnTo>
                    <a:pt x="6019292" y="220675"/>
                  </a:lnTo>
                  <a:lnTo>
                    <a:pt x="6019292" y="195275"/>
                  </a:lnTo>
                  <a:lnTo>
                    <a:pt x="5994120" y="195275"/>
                  </a:lnTo>
                  <a:lnTo>
                    <a:pt x="5994120" y="271475"/>
                  </a:lnTo>
                  <a:lnTo>
                    <a:pt x="5986881" y="271475"/>
                  </a:lnTo>
                  <a:lnTo>
                    <a:pt x="5991415" y="258775"/>
                  </a:lnTo>
                  <a:lnTo>
                    <a:pt x="5992330" y="258775"/>
                  </a:lnTo>
                  <a:lnTo>
                    <a:pt x="5994120" y="271475"/>
                  </a:lnTo>
                  <a:lnTo>
                    <a:pt x="5994120" y="195275"/>
                  </a:lnTo>
                  <a:lnTo>
                    <a:pt x="5989929" y="195275"/>
                  </a:lnTo>
                  <a:lnTo>
                    <a:pt x="5989840" y="207975"/>
                  </a:lnTo>
                  <a:lnTo>
                    <a:pt x="5982690" y="207975"/>
                  </a:lnTo>
                  <a:lnTo>
                    <a:pt x="5983668" y="195275"/>
                  </a:lnTo>
                  <a:lnTo>
                    <a:pt x="5963209" y="195275"/>
                  </a:lnTo>
                  <a:lnTo>
                    <a:pt x="5965380" y="182575"/>
                  </a:lnTo>
                  <a:lnTo>
                    <a:pt x="6033871" y="182575"/>
                  </a:lnTo>
                  <a:lnTo>
                    <a:pt x="6036678" y="195275"/>
                  </a:lnTo>
                  <a:lnTo>
                    <a:pt x="6041923" y="195275"/>
                  </a:lnTo>
                  <a:lnTo>
                    <a:pt x="6044476" y="182575"/>
                  </a:lnTo>
                  <a:lnTo>
                    <a:pt x="6044095" y="182575"/>
                  </a:lnTo>
                  <a:lnTo>
                    <a:pt x="6040539" y="169875"/>
                  </a:lnTo>
                  <a:lnTo>
                    <a:pt x="5958370" y="169875"/>
                  </a:lnTo>
                  <a:lnTo>
                    <a:pt x="5955157" y="182575"/>
                  </a:lnTo>
                  <a:lnTo>
                    <a:pt x="5958065" y="182575"/>
                  </a:lnTo>
                  <a:lnTo>
                    <a:pt x="5959513" y="195275"/>
                  </a:lnTo>
                  <a:lnTo>
                    <a:pt x="5959259" y="195275"/>
                  </a:lnTo>
                  <a:lnTo>
                    <a:pt x="5961900" y="207975"/>
                  </a:lnTo>
                  <a:lnTo>
                    <a:pt x="5968289" y="207975"/>
                  </a:lnTo>
                  <a:lnTo>
                    <a:pt x="5961837" y="220675"/>
                  </a:lnTo>
                  <a:lnTo>
                    <a:pt x="5942711" y="220675"/>
                  </a:lnTo>
                  <a:lnTo>
                    <a:pt x="5932525" y="207975"/>
                  </a:lnTo>
                  <a:lnTo>
                    <a:pt x="5923419" y="220675"/>
                  </a:lnTo>
                  <a:lnTo>
                    <a:pt x="5893130" y="220675"/>
                  </a:lnTo>
                  <a:lnTo>
                    <a:pt x="5893816" y="207975"/>
                  </a:lnTo>
                  <a:lnTo>
                    <a:pt x="5899493" y="207975"/>
                  </a:lnTo>
                  <a:lnTo>
                    <a:pt x="5900648" y="195275"/>
                  </a:lnTo>
                  <a:lnTo>
                    <a:pt x="5909170" y="195275"/>
                  </a:lnTo>
                  <a:lnTo>
                    <a:pt x="5908014" y="182575"/>
                  </a:lnTo>
                  <a:lnTo>
                    <a:pt x="5900826" y="182575"/>
                  </a:lnTo>
                  <a:lnTo>
                    <a:pt x="5897664" y="195275"/>
                  </a:lnTo>
                  <a:lnTo>
                    <a:pt x="5883249" y="195275"/>
                  </a:lnTo>
                  <a:lnTo>
                    <a:pt x="5888012" y="182575"/>
                  </a:lnTo>
                  <a:lnTo>
                    <a:pt x="5868670" y="182575"/>
                  </a:lnTo>
                  <a:lnTo>
                    <a:pt x="5872581" y="195275"/>
                  </a:lnTo>
                  <a:lnTo>
                    <a:pt x="5865330" y="195275"/>
                  </a:lnTo>
                  <a:lnTo>
                    <a:pt x="5861291" y="207975"/>
                  </a:lnTo>
                  <a:lnTo>
                    <a:pt x="5868174" y="207975"/>
                  </a:lnTo>
                  <a:lnTo>
                    <a:pt x="5889523" y="207975"/>
                  </a:lnTo>
                  <a:lnTo>
                    <a:pt x="5885967" y="220675"/>
                  </a:lnTo>
                  <a:lnTo>
                    <a:pt x="5869559" y="220675"/>
                  </a:lnTo>
                  <a:lnTo>
                    <a:pt x="5868174" y="207975"/>
                  </a:lnTo>
                  <a:lnTo>
                    <a:pt x="5857557" y="220675"/>
                  </a:lnTo>
                  <a:lnTo>
                    <a:pt x="5808650" y="220675"/>
                  </a:lnTo>
                  <a:lnTo>
                    <a:pt x="5807062" y="233375"/>
                  </a:lnTo>
                  <a:lnTo>
                    <a:pt x="5804255" y="233375"/>
                  </a:lnTo>
                  <a:lnTo>
                    <a:pt x="5797448" y="220675"/>
                  </a:lnTo>
                  <a:lnTo>
                    <a:pt x="5796369" y="233375"/>
                  </a:lnTo>
                  <a:lnTo>
                    <a:pt x="5789307" y="233375"/>
                  </a:lnTo>
                  <a:lnTo>
                    <a:pt x="5789307" y="2011375"/>
                  </a:lnTo>
                  <a:lnTo>
                    <a:pt x="5788609" y="2024075"/>
                  </a:lnTo>
                  <a:lnTo>
                    <a:pt x="5777687" y="2024075"/>
                  </a:lnTo>
                  <a:lnTo>
                    <a:pt x="5777877" y="2011375"/>
                  </a:lnTo>
                  <a:lnTo>
                    <a:pt x="5789307" y="2011375"/>
                  </a:lnTo>
                  <a:lnTo>
                    <a:pt x="5789307" y="233375"/>
                  </a:lnTo>
                  <a:lnTo>
                    <a:pt x="5788926" y="233375"/>
                  </a:lnTo>
                  <a:lnTo>
                    <a:pt x="5782107" y="220675"/>
                  </a:lnTo>
                  <a:lnTo>
                    <a:pt x="5778081" y="220675"/>
                  </a:lnTo>
                  <a:lnTo>
                    <a:pt x="5778081" y="1998675"/>
                  </a:lnTo>
                  <a:lnTo>
                    <a:pt x="5776138" y="2011375"/>
                  </a:lnTo>
                  <a:lnTo>
                    <a:pt x="5759704" y="2011375"/>
                  </a:lnTo>
                  <a:lnTo>
                    <a:pt x="5764288" y="1998675"/>
                  </a:lnTo>
                  <a:lnTo>
                    <a:pt x="5778081" y="1998675"/>
                  </a:lnTo>
                  <a:lnTo>
                    <a:pt x="5778081" y="220675"/>
                  </a:lnTo>
                  <a:lnTo>
                    <a:pt x="5764111" y="220675"/>
                  </a:lnTo>
                  <a:lnTo>
                    <a:pt x="5786437" y="207975"/>
                  </a:lnTo>
                  <a:lnTo>
                    <a:pt x="5786183" y="207975"/>
                  </a:lnTo>
                  <a:lnTo>
                    <a:pt x="5786348" y="195275"/>
                  </a:lnTo>
                  <a:lnTo>
                    <a:pt x="5790603" y="207975"/>
                  </a:lnTo>
                  <a:lnTo>
                    <a:pt x="5793435" y="195275"/>
                  </a:lnTo>
                  <a:lnTo>
                    <a:pt x="5793270" y="207975"/>
                  </a:lnTo>
                  <a:lnTo>
                    <a:pt x="5790603" y="207975"/>
                  </a:lnTo>
                  <a:lnTo>
                    <a:pt x="5786437" y="207975"/>
                  </a:lnTo>
                  <a:lnTo>
                    <a:pt x="5793117" y="220675"/>
                  </a:lnTo>
                  <a:lnTo>
                    <a:pt x="5797232" y="220675"/>
                  </a:lnTo>
                  <a:lnTo>
                    <a:pt x="5802363" y="207975"/>
                  </a:lnTo>
                  <a:lnTo>
                    <a:pt x="5796902" y="207975"/>
                  </a:lnTo>
                  <a:lnTo>
                    <a:pt x="5804992" y="195275"/>
                  </a:lnTo>
                  <a:lnTo>
                    <a:pt x="5838355" y="195275"/>
                  </a:lnTo>
                  <a:lnTo>
                    <a:pt x="5835269" y="207975"/>
                  </a:lnTo>
                  <a:lnTo>
                    <a:pt x="5857557" y="207975"/>
                  </a:lnTo>
                  <a:lnTo>
                    <a:pt x="5856910" y="195275"/>
                  </a:lnTo>
                  <a:lnTo>
                    <a:pt x="5863958" y="195275"/>
                  </a:lnTo>
                  <a:lnTo>
                    <a:pt x="5868670" y="182575"/>
                  </a:lnTo>
                  <a:lnTo>
                    <a:pt x="5856821" y="182575"/>
                  </a:lnTo>
                  <a:lnTo>
                    <a:pt x="5853938" y="169875"/>
                  </a:lnTo>
                  <a:lnTo>
                    <a:pt x="5847740" y="169875"/>
                  </a:lnTo>
                  <a:lnTo>
                    <a:pt x="5846051" y="182575"/>
                  </a:lnTo>
                  <a:lnTo>
                    <a:pt x="5763057" y="182575"/>
                  </a:lnTo>
                  <a:lnTo>
                    <a:pt x="5740209" y="195275"/>
                  </a:lnTo>
                  <a:lnTo>
                    <a:pt x="5764962" y="195275"/>
                  </a:lnTo>
                  <a:lnTo>
                    <a:pt x="5763488" y="207975"/>
                  </a:lnTo>
                  <a:lnTo>
                    <a:pt x="5759018" y="207975"/>
                  </a:lnTo>
                  <a:lnTo>
                    <a:pt x="5757405" y="220675"/>
                  </a:lnTo>
                  <a:lnTo>
                    <a:pt x="5762701" y="220675"/>
                  </a:lnTo>
                  <a:lnTo>
                    <a:pt x="5761113" y="233375"/>
                  </a:lnTo>
                  <a:lnTo>
                    <a:pt x="5749480" y="233375"/>
                  </a:lnTo>
                  <a:lnTo>
                    <a:pt x="5747804" y="220675"/>
                  </a:lnTo>
                  <a:lnTo>
                    <a:pt x="5742546" y="220675"/>
                  </a:lnTo>
                  <a:lnTo>
                    <a:pt x="5742546" y="246075"/>
                  </a:lnTo>
                  <a:lnTo>
                    <a:pt x="5737085" y="246075"/>
                  </a:lnTo>
                  <a:lnTo>
                    <a:pt x="5741594" y="233375"/>
                  </a:lnTo>
                  <a:lnTo>
                    <a:pt x="5742546" y="246075"/>
                  </a:lnTo>
                  <a:lnTo>
                    <a:pt x="5742546" y="220675"/>
                  </a:lnTo>
                  <a:lnTo>
                    <a:pt x="5736463" y="220675"/>
                  </a:lnTo>
                  <a:lnTo>
                    <a:pt x="5735269" y="233375"/>
                  </a:lnTo>
                  <a:lnTo>
                    <a:pt x="5722074" y="233375"/>
                  </a:lnTo>
                  <a:lnTo>
                    <a:pt x="5721045" y="220675"/>
                  </a:lnTo>
                  <a:lnTo>
                    <a:pt x="5723547" y="220675"/>
                  </a:lnTo>
                  <a:lnTo>
                    <a:pt x="5728944" y="207975"/>
                  </a:lnTo>
                  <a:lnTo>
                    <a:pt x="5719534" y="207975"/>
                  </a:lnTo>
                  <a:lnTo>
                    <a:pt x="5719534" y="1998675"/>
                  </a:lnTo>
                  <a:lnTo>
                    <a:pt x="5718746" y="2011375"/>
                  </a:lnTo>
                  <a:lnTo>
                    <a:pt x="5715787" y="1998675"/>
                  </a:lnTo>
                  <a:lnTo>
                    <a:pt x="5719534" y="1998675"/>
                  </a:lnTo>
                  <a:lnTo>
                    <a:pt x="5719534" y="207975"/>
                  </a:lnTo>
                  <a:lnTo>
                    <a:pt x="5716968" y="207975"/>
                  </a:lnTo>
                  <a:lnTo>
                    <a:pt x="5722163" y="195275"/>
                  </a:lnTo>
                  <a:lnTo>
                    <a:pt x="5722340" y="195275"/>
                  </a:lnTo>
                  <a:lnTo>
                    <a:pt x="5717718" y="182575"/>
                  </a:lnTo>
                  <a:lnTo>
                    <a:pt x="5714924" y="182575"/>
                  </a:lnTo>
                  <a:lnTo>
                    <a:pt x="5714924" y="220675"/>
                  </a:lnTo>
                  <a:lnTo>
                    <a:pt x="5708612" y="220675"/>
                  </a:lnTo>
                  <a:lnTo>
                    <a:pt x="5702516" y="233375"/>
                  </a:lnTo>
                  <a:lnTo>
                    <a:pt x="5679237" y="233375"/>
                  </a:lnTo>
                  <a:lnTo>
                    <a:pt x="5673026" y="220675"/>
                  </a:lnTo>
                  <a:lnTo>
                    <a:pt x="5678208" y="220675"/>
                  </a:lnTo>
                  <a:lnTo>
                    <a:pt x="5672290" y="207975"/>
                  </a:lnTo>
                  <a:lnTo>
                    <a:pt x="5678881" y="207975"/>
                  </a:lnTo>
                  <a:lnTo>
                    <a:pt x="5678208" y="220675"/>
                  </a:lnTo>
                  <a:lnTo>
                    <a:pt x="5696661" y="220675"/>
                  </a:lnTo>
                  <a:lnTo>
                    <a:pt x="5705246" y="207975"/>
                  </a:lnTo>
                  <a:lnTo>
                    <a:pt x="5714924" y="220675"/>
                  </a:lnTo>
                  <a:lnTo>
                    <a:pt x="5714924" y="182575"/>
                  </a:lnTo>
                  <a:lnTo>
                    <a:pt x="5709082" y="182575"/>
                  </a:lnTo>
                  <a:lnTo>
                    <a:pt x="5708523" y="169875"/>
                  </a:lnTo>
                  <a:lnTo>
                    <a:pt x="5713920" y="169875"/>
                  </a:lnTo>
                  <a:lnTo>
                    <a:pt x="5713755" y="157175"/>
                  </a:lnTo>
                  <a:lnTo>
                    <a:pt x="5714670" y="157175"/>
                  </a:lnTo>
                  <a:lnTo>
                    <a:pt x="5708955" y="144475"/>
                  </a:lnTo>
                  <a:lnTo>
                    <a:pt x="5702643" y="144475"/>
                  </a:lnTo>
                  <a:lnTo>
                    <a:pt x="5703176" y="157175"/>
                  </a:lnTo>
                  <a:lnTo>
                    <a:pt x="5701550" y="157175"/>
                  </a:lnTo>
                  <a:lnTo>
                    <a:pt x="5701868" y="169875"/>
                  </a:lnTo>
                  <a:lnTo>
                    <a:pt x="5700052" y="169875"/>
                  </a:lnTo>
                  <a:lnTo>
                    <a:pt x="5697956" y="182575"/>
                  </a:lnTo>
                  <a:lnTo>
                    <a:pt x="5703760" y="182575"/>
                  </a:lnTo>
                  <a:lnTo>
                    <a:pt x="5704484" y="195275"/>
                  </a:lnTo>
                  <a:lnTo>
                    <a:pt x="5665952" y="195275"/>
                  </a:lnTo>
                  <a:lnTo>
                    <a:pt x="5665952" y="220675"/>
                  </a:lnTo>
                  <a:lnTo>
                    <a:pt x="5657012" y="233375"/>
                  </a:lnTo>
                  <a:lnTo>
                    <a:pt x="5659513" y="220675"/>
                  </a:lnTo>
                  <a:lnTo>
                    <a:pt x="5665952" y="220675"/>
                  </a:lnTo>
                  <a:lnTo>
                    <a:pt x="5665952" y="195275"/>
                  </a:lnTo>
                  <a:lnTo>
                    <a:pt x="5649976" y="195275"/>
                  </a:lnTo>
                  <a:lnTo>
                    <a:pt x="5649976" y="220675"/>
                  </a:lnTo>
                  <a:lnTo>
                    <a:pt x="5649773" y="233375"/>
                  </a:lnTo>
                  <a:lnTo>
                    <a:pt x="5642762" y="233375"/>
                  </a:lnTo>
                  <a:lnTo>
                    <a:pt x="5642927" y="220675"/>
                  </a:lnTo>
                  <a:lnTo>
                    <a:pt x="5649976" y="220675"/>
                  </a:lnTo>
                  <a:lnTo>
                    <a:pt x="5649976" y="195275"/>
                  </a:lnTo>
                  <a:lnTo>
                    <a:pt x="5643397" y="195275"/>
                  </a:lnTo>
                  <a:lnTo>
                    <a:pt x="5645023" y="182575"/>
                  </a:lnTo>
                  <a:lnTo>
                    <a:pt x="5640273" y="182575"/>
                  </a:lnTo>
                  <a:lnTo>
                    <a:pt x="5639244" y="187934"/>
                  </a:lnTo>
                  <a:lnTo>
                    <a:pt x="5639244" y="220675"/>
                  </a:lnTo>
                  <a:lnTo>
                    <a:pt x="5639054" y="233375"/>
                  </a:lnTo>
                  <a:lnTo>
                    <a:pt x="5631993" y="233375"/>
                  </a:lnTo>
                  <a:lnTo>
                    <a:pt x="5632208" y="220675"/>
                  </a:lnTo>
                  <a:lnTo>
                    <a:pt x="5639244" y="220675"/>
                  </a:lnTo>
                  <a:lnTo>
                    <a:pt x="5639244" y="187934"/>
                  </a:lnTo>
                  <a:lnTo>
                    <a:pt x="5637835" y="195275"/>
                  </a:lnTo>
                  <a:lnTo>
                    <a:pt x="5588686" y="195275"/>
                  </a:lnTo>
                  <a:lnTo>
                    <a:pt x="5589625" y="207975"/>
                  </a:lnTo>
                  <a:lnTo>
                    <a:pt x="5584139" y="207975"/>
                  </a:lnTo>
                  <a:lnTo>
                    <a:pt x="5588686" y="195275"/>
                  </a:lnTo>
                  <a:lnTo>
                    <a:pt x="5588051" y="195275"/>
                  </a:lnTo>
                  <a:lnTo>
                    <a:pt x="5584545" y="182575"/>
                  </a:lnTo>
                  <a:lnTo>
                    <a:pt x="5579491" y="182575"/>
                  </a:lnTo>
                  <a:lnTo>
                    <a:pt x="5580227" y="195275"/>
                  </a:lnTo>
                  <a:lnTo>
                    <a:pt x="5578157" y="195275"/>
                  </a:lnTo>
                  <a:lnTo>
                    <a:pt x="5571795" y="207975"/>
                  </a:lnTo>
                  <a:lnTo>
                    <a:pt x="5560212" y="195275"/>
                  </a:lnTo>
                  <a:lnTo>
                    <a:pt x="5545658" y="195275"/>
                  </a:lnTo>
                  <a:lnTo>
                    <a:pt x="5545658" y="207975"/>
                  </a:lnTo>
                  <a:lnTo>
                    <a:pt x="5540095" y="220675"/>
                  </a:lnTo>
                  <a:lnTo>
                    <a:pt x="5539003" y="220675"/>
                  </a:lnTo>
                  <a:lnTo>
                    <a:pt x="5535168" y="207975"/>
                  </a:lnTo>
                  <a:lnTo>
                    <a:pt x="5537847" y="220675"/>
                  </a:lnTo>
                  <a:lnTo>
                    <a:pt x="5524652" y="220675"/>
                  </a:lnTo>
                  <a:lnTo>
                    <a:pt x="5529135" y="207975"/>
                  </a:lnTo>
                  <a:lnTo>
                    <a:pt x="5535168" y="207975"/>
                  </a:lnTo>
                  <a:lnTo>
                    <a:pt x="5545658" y="207975"/>
                  </a:lnTo>
                  <a:lnTo>
                    <a:pt x="5545658" y="195275"/>
                  </a:lnTo>
                  <a:lnTo>
                    <a:pt x="5507418" y="195275"/>
                  </a:lnTo>
                  <a:lnTo>
                    <a:pt x="5505958" y="186690"/>
                  </a:lnTo>
                  <a:lnTo>
                    <a:pt x="5505958" y="1909775"/>
                  </a:lnTo>
                  <a:lnTo>
                    <a:pt x="5505729" y="1922475"/>
                  </a:lnTo>
                  <a:lnTo>
                    <a:pt x="5501386" y="1909775"/>
                  </a:lnTo>
                  <a:lnTo>
                    <a:pt x="5498541" y="1922475"/>
                  </a:lnTo>
                  <a:lnTo>
                    <a:pt x="5498795" y="1909775"/>
                  </a:lnTo>
                  <a:lnTo>
                    <a:pt x="5501386" y="1909775"/>
                  </a:lnTo>
                  <a:lnTo>
                    <a:pt x="5505958" y="1909775"/>
                  </a:lnTo>
                  <a:lnTo>
                    <a:pt x="5505958" y="186690"/>
                  </a:lnTo>
                  <a:lnTo>
                    <a:pt x="5505259" y="182575"/>
                  </a:lnTo>
                  <a:lnTo>
                    <a:pt x="5495582" y="182575"/>
                  </a:lnTo>
                  <a:lnTo>
                    <a:pt x="5493093" y="195275"/>
                  </a:lnTo>
                  <a:lnTo>
                    <a:pt x="5440718" y="195275"/>
                  </a:lnTo>
                  <a:lnTo>
                    <a:pt x="5435308" y="207975"/>
                  </a:lnTo>
                  <a:lnTo>
                    <a:pt x="5463006" y="207975"/>
                  </a:lnTo>
                  <a:lnTo>
                    <a:pt x="5467350" y="220675"/>
                  </a:lnTo>
                  <a:lnTo>
                    <a:pt x="5470918" y="207975"/>
                  </a:lnTo>
                  <a:lnTo>
                    <a:pt x="5475516" y="207975"/>
                  </a:lnTo>
                  <a:lnTo>
                    <a:pt x="5474436" y="220675"/>
                  </a:lnTo>
                  <a:lnTo>
                    <a:pt x="5485079" y="220675"/>
                  </a:lnTo>
                  <a:lnTo>
                    <a:pt x="5475148" y="233375"/>
                  </a:lnTo>
                  <a:lnTo>
                    <a:pt x="5410695" y="233375"/>
                  </a:lnTo>
                  <a:lnTo>
                    <a:pt x="5402008" y="246075"/>
                  </a:lnTo>
                  <a:lnTo>
                    <a:pt x="5389029" y="246075"/>
                  </a:lnTo>
                  <a:lnTo>
                    <a:pt x="5384927" y="233375"/>
                  </a:lnTo>
                  <a:lnTo>
                    <a:pt x="5380698" y="233375"/>
                  </a:lnTo>
                  <a:lnTo>
                    <a:pt x="5379631" y="246075"/>
                  </a:lnTo>
                  <a:lnTo>
                    <a:pt x="5348008" y="246075"/>
                  </a:lnTo>
                  <a:lnTo>
                    <a:pt x="5341467" y="233375"/>
                  </a:lnTo>
                  <a:lnTo>
                    <a:pt x="5319877" y="233375"/>
                  </a:lnTo>
                  <a:lnTo>
                    <a:pt x="5319890" y="220675"/>
                  </a:lnTo>
                  <a:lnTo>
                    <a:pt x="5255539" y="220675"/>
                  </a:lnTo>
                  <a:lnTo>
                    <a:pt x="5252961" y="233375"/>
                  </a:lnTo>
                  <a:lnTo>
                    <a:pt x="5245112" y="233375"/>
                  </a:lnTo>
                  <a:lnTo>
                    <a:pt x="5244262" y="220675"/>
                  </a:lnTo>
                  <a:lnTo>
                    <a:pt x="5239715" y="220675"/>
                  </a:lnTo>
                  <a:lnTo>
                    <a:pt x="5240833" y="233375"/>
                  </a:lnTo>
                  <a:lnTo>
                    <a:pt x="5233670" y="233375"/>
                  </a:lnTo>
                  <a:lnTo>
                    <a:pt x="5231879" y="220675"/>
                  </a:lnTo>
                  <a:lnTo>
                    <a:pt x="5226659" y="220675"/>
                  </a:lnTo>
                  <a:lnTo>
                    <a:pt x="5225110" y="233375"/>
                  </a:lnTo>
                  <a:lnTo>
                    <a:pt x="5227853" y="233375"/>
                  </a:lnTo>
                  <a:lnTo>
                    <a:pt x="5223307" y="246075"/>
                  </a:lnTo>
                  <a:lnTo>
                    <a:pt x="5222329" y="233375"/>
                  </a:lnTo>
                  <a:lnTo>
                    <a:pt x="5210365" y="233375"/>
                  </a:lnTo>
                  <a:lnTo>
                    <a:pt x="5204193" y="220675"/>
                  </a:lnTo>
                  <a:lnTo>
                    <a:pt x="5192890" y="220675"/>
                  </a:lnTo>
                  <a:lnTo>
                    <a:pt x="5189588" y="233375"/>
                  </a:lnTo>
                  <a:lnTo>
                    <a:pt x="5169154" y="233375"/>
                  </a:lnTo>
                  <a:lnTo>
                    <a:pt x="5166118" y="220675"/>
                  </a:lnTo>
                  <a:lnTo>
                    <a:pt x="5162118" y="207975"/>
                  </a:lnTo>
                  <a:lnTo>
                    <a:pt x="5161940" y="220675"/>
                  </a:lnTo>
                  <a:lnTo>
                    <a:pt x="5158333" y="233375"/>
                  </a:lnTo>
                  <a:lnTo>
                    <a:pt x="5143703" y="233375"/>
                  </a:lnTo>
                  <a:lnTo>
                    <a:pt x="5146395" y="220675"/>
                  </a:lnTo>
                  <a:lnTo>
                    <a:pt x="5129568" y="220675"/>
                  </a:lnTo>
                  <a:lnTo>
                    <a:pt x="5128577" y="233375"/>
                  </a:lnTo>
                  <a:lnTo>
                    <a:pt x="5117223" y="233375"/>
                  </a:lnTo>
                  <a:lnTo>
                    <a:pt x="5118798" y="220675"/>
                  </a:lnTo>
                  <a:lnTo>
                    <a:pt x="5102923" y="220675"/>
                  </a:lnTo>
                  <a:lnTo>
                    <a:pt x="5097742" y="233375"/>
                  </a:lnTo>
                  <a:lnTo>
                    <a:pt x="5075440" y="233375"/>
                  </a:lnTo>
                  <a:lnTo>
                    <a:pt x="5075567" y="220675"/>
                  </a:lnTo>
                  <a:lnTo>
                    <a:pt x="5044300" y="220675"/>
                  </a:lnTo>
                  <a:lnTo>
                    <a:pt x="5052415" y="233375"/>
                  </a:lnTo>
                  <a:lnTo>
                    <a:pt x="5071669" y="233375"/>
                  </a:lnTo>
                  <a:lnTo>
                    <a:pt x="5069040" y="246075"/>
                  </a:lnTo>
                  <a:lnTo>
                    <a:pt x="5068100" y="246075"/>
                  </a:lnTo>
                  <a:lnTo>
                    <a:pt x="5066106" y="258775"/>
                  </a:lnTo>
                  <a:lnTo>
                    <a:pt x="5057483" y="258775"/>
                  </a:lnTo>
                  <a:lnTo>
                    <a:pt x="5056187" y="246075"/>
                  </a:lnTo>
                  <a:lnTo>
                    <a:pt x="5037937" y="246075"/>
                  </a:lnTo>
                  <a:lnTo>
                    <a:pt x="5035753" y="233375"/>
                  </a:lnTo>
                  <a:lnTo>
                    <a:pt x="5044300" y="220675"/>
                  </a:lnTo>
                  <a:lnTo>
                    <a:pt x="5035740" y="220675"/>
                  </a:lnTo>
                  <a:lnTo>
                    <a:pt x="5035740" y="1922475"/>
                  </a:lnTo>
                  <a:lnTo>
                    <a:pt x="5034000" y="1935175"/>
                  </a:lnTo>
                  <a:lnTo>
                    <a:pt x="5024602" y="1935175"/>
                  </a:lnTo>
                  <a:lnTo>
                    <a:pt x="5023193" y="1922475"/>
                  </a:lnTo>
                  <a:lnTo>
                    <a:pt x="5035740" y="1922475"/>
                  </a:lnTo>
                  <a:lnTo>
                    <a:pt x="5035740" y="220675"/>
                  </a:lnTo>
                  <a:lnTo>
                    <a:pt x="5034699" y="220675"/>
                  </a:lnTo>
                  <a:lnTo>
                    <a:pt x="5024298" y="220675"/>
                  </a:lnTo>
                  <a:lnTo>
                    <a:pt x="5021770" y="207975"/>
                  </a:lnTo>
                  <a:lnTo>
                    <a:pt x="5021338" y="207975"/>
                  </a:lnTo>
                  <a:lnTo>
                    <a:pt x="5021338" y="220675"/>
                  </a:lnTo>
                  <a:lnTo>
                    <a:pt x="5013960" y="232143"/>
                  </a:lnTo>
                  <a:lnTo>
                    <a:pt x="5013960" y="1922475"/>
                  </a:lnTo>
                  <a:lnTo>
                    <a:pt x="5013744" y="1935175"/>
                  </a:lnTo>
                  <a:lnTo>
                    <a:pt x="5009413" y="1922475"/>
                  </a:lnTo>
                  <a:lnTo>
                    <a:pt x="5006594" y="1935175"/>
                  </a:lnTo>
                  <a:lnTo>
                    <a:pt x="5006784" y="1922475"/>
                  </a:lnTo>
                  <a:lnTo>
                    <a:pt x="5009413" y="1922475"/>
                  </a:lnTo>
                  <a:lnTo>
                    <a:pt x="5013960" y="1922475"/>
                  </a:lnTo>
                  <a:lnTo>
                    <a:pt x="5013960" y="232143"/>
                  </a:lnTo>
                  <a:lnTo>
                    <a:pt x="5013160" y="233375"/>
                  </a:lnTo>
                  <a:lnTo>
                    <a:pt x="4986947" y="233375"/>
                  </a:lnTo>
                  <a:lnTo>
                    <a:pt x="4986947" y="271475"/>
                  </a:lnTo>
                  <a:lnTo>
                    <a:pt x="4982070" y="276593"/>
                  </a:lnTo>
                  <a:lnTo>
                    <a:pt x="4982070" y="334975"/>
                  </a:lnTo>
                  <a:lnTo>
                    <a:pt x="4976977" y="347675"/>
                  </a:lnTo>
                  <a:lnTo>
                    <a:pt x="4953813" y="347675"/>
                  </a:lnTo>
                  <a:lnTo>
                    <a:pt x="4949609" y="334975"/>
                  </a:lnTo>
                  <a:lnTo>
                    <a:pt x="4982070" y="334975"/>
                  </a:lnTo>
                  <a:lnTo>
                    <a:pt x="4982070" y="276593"/>
                  </a:lnTo>
                  <a:lnTo>
                    <a:pt x="4974831" y="284175"/>
                  </a:lnTo>
                  <a:lnTo>
                    <a:pt x="4961864" y="271475"/>
                  </a:lnTo>
                  <a:lnTo>
                    <a:pt x="4972012" y="271475"/>
                  </a:lnTo>
                  <a:lnTo>
                    <a:pt x="4976927" y="258775"/>
                  </a:lnTo>
                  <a:lnTo>
                    <a:pt x="4981041" y="271475"/>
                  </a:lnTo>
                  <a:lnTo>
                    <a:pt x="4986947" y="271475"/>
                  </a:lnTo>
                  <a:lnTo>
                    <a:pt x="4986947" y="233375"/>
                  </a:lnTo>
                  <a:lnTo>
                    <a:pt x="4977930" y="233375"/>
                  </a:lnTo>
                  <a:lnTo>
                    <a:pt x="4986236" y="220675"/>
                  </a:lnTo>
                  <a:lnTo>
                    <a:pt x="5021338" y="220675"/>
                  </a:lnTo>
                  <a:lnTo>
                    <a:pt x="5021338" y="207975"/>
                  </a:lnTo>
                  <a:lnTo>
                    <a:pt x="4957026" y="207975"/>
                  </a:lnTo>
                  <a:lnTo>
                    <a:pt x="4956302" y="220675"/>
                  </a:lnTo>
                  <a:lnTo>
                    <a:pt x="4947526" y="220675"/>
                  </a:lnTo>
                  <a:lnTo>
                    <a:pt x="4945697" y="233375"/>
                  </a:lnTo>
                  <a:lnTo>
                    <a:pt x="4970627" y="233375"/>
                  </a:lnTo>
                  <a:lnTo>
                    <a:pt x="4957724" y="246075"/>
                  </a:lnTo>
                  <a:lnTo>
                    <a:pt x="4944681" y="246075"/>
                  </a:lnTo>
                  <a:lnTo>
                    <a:pt x="4944681" y="1935175"/>
                  </a:lnTo>
                  <a:lnTo>
                    <a:pt x="4943043" y="1947875"/>
                  </a:lnTo>
                  <a:lnTo>
                    <a:pt x="4932159" y="1947875"/>
                  </a:lnTo>
                  <a:lnTo>
                    <a:pt x="4930127" y="1935175"/>
                  </a:lnTo>
                  <a:lnTo>
                    <a:pt x="4944681" y="1935175"/>
                  </a:lnTo>
                  <a:lnTo>
                    <a:pt x="4944681" y="246075"/>
                  </a:lnTo>
                  <a:lnTo>
                    <a:pt x="4929810" y="246075"/>
                  </a:lnTo>
                  <a:lnTo>
                    <a:pt x="4920119" y="233375"/>
                  </a:lnTo>
                  <a:lnTo>
                    <a:pt x="4913541" y="233375"/>
                  </a:lnTo>
                  <a:lnTo>
                    <a:pt x="4912626" y="230403"/>
                  </a:lnTo>
                  <a:lnTo>
                    <a:pt x="4912626" y="246075"/>
                  </a:lnTo>
                  <a:lnTo>
                    <a:pt x="4910366" y="246075"/>
                  </a:lnTo>
                  <a:lnTo>
                    <a:pt x="4910366" y="334975"/>
                  </a:lnTo>
                  <a:lnTo>
                    <a:pt x="4909693" y="347675"/>
                  </a:lnTo>
                  <a:lnTo>
                    <a:pt x="4898860" y="347675"/>
                  </a:lnTo>
                  <a:lnTo>
                    <a:pt x="4899139" y="334975"/>
                  </a:lnTo>
                  <a:lnTo>
                    <a:pt x="4910366" y="334975"/>
                  </a:lnTo>
                  <a:lnTo>
                    <a:pt x="4910366" y="246075"/>
                  </a:lnTo>
                  <a:lnTo>
                    <a:pt x="4890694" y="246075"/>
                  </a:lnTo>
                  <a:lnTo>
                    <a:pt x="4894910" y="233375"/>
                  </a:lnTo>
                  <a:lnTo>
                    <a:pt x="4907089" y="233375"/>
                  </a:lnTo>
                  <a:lnTo>
                    <a:pt x="4912626" y="246075"/>
                  </a:lnTo>
                  <a:lnTo>
                    <a:pt x="4912626" y="230403"/>
                  </a:lnTo>
                  <a:lnTo>
                    <a:pt x="4909642" y="220675"/>
                  </a:lnTo>
                  <a:lnTo>
                    <a:pt x="4930902" y="220675"/>
                  </a:lnTo>
                  <a:lnTo>
                    <a:pt x="4931689" y="233375"/>
                  </a:lnTo>
                  <a:lnTo>
                    <a:pt x="4938458" y="220675"/>
                  </a:lnTo>
                  <a:lnTo>
                    <a:pt x="4941722" y="220675"/>
                  </a:lnTo>
                  <a:lnTo>
                    <a:pt x="4939677" y="207975"/>
                  </a:lnTo>
                  <a:lnTo>
                    <a:pt x="4888382" y="207975"/>
                  </a:lnTo>
                  <a:lnTo>
                    <a:pt x="4891951" y="220675"/>
                  </a:lnTo>
                  <a:lnTo>
                    <a:pt x="4895100" y="220675"/>
                  </a:lnTo>
                  <a:lnTo>
                    <a:pt x="4892738" y="233375"/>
                  </a:lnTo>
                  <a:lnTo>
                    <a:pt x="4883213" y="233375"/>
                  </a:lnTo>
                  <a:lnTo>
                    <a:pt x="4890008" y="246075"/>
                  </a:lnTo>
                  <a:lnTo>
                    <a:pt x="4867719" y="246075"/>
                  </a:lnTo>
                  <a:lnTo>
                    <a:pt x="4860506" y="258775"/>
                  </a:lnTo>
                  <a:lnTo>
                    <a:pt x="4854575" y="258775"/>
                  </a:lnTo>
                  <a:lnTo>
                    <a:pt x="4853076" y="246075"/>
                  </a:lnTo>
                  <a:lnTo>
                    <a:pt x="4846828" y="246075"/>
                  </a:lnTo>
                  <a:lnTo>
                    <a:pt x="4840935" y="258775"/>
                  </a:lnTo>
                  <a:lnTo>
                    <a:pt x="4840541" y="246075"/>
                  </a:lnTo>
                  <a:lnTo>
                    <a:pt x="4794148" y="246075"/>
                  </a:lnTo>
                  <a:lnTo>
                    <a:pt x="4789779" y="258775"/>
                  </a:lnTo>
                  <a:lnTo>
                    <a:pt x="4779607" y="258775"/>
                  </a:lnTo>
                  <a:lnTo>
                    <a:pt x="4781143" y="246075"/>
                  </a:lnTo>
                  <a:lnTo>
                    <a:pt x="4746371" y="246075"/>
                  </a:lnTo>
                  <a:lnTo>
                    <a:pt x="4748174" y="258775"/>
                  </a:lnTo>
                  <a:lnTo>
                    <a:pt x="4740821" y="258775"/>
                  </a:lnTo>
                  <a:lnTo>
                    <a:pt x="4745380" y="246075"/>
                  </a:lnTo>
                  <a:lnTo>
                    <a:pt x="4674197" y="246075"/>
                  </a:lnTo>
                  <a:lnTo>
                    <a:pt x="4671149" y="233375"/>
                  </a:lnTo>
                  <a:lnTo>
                    <a:pt x="4665929" y="233375"/>
                  </a:lnTo>
                  <a:lnTo>
                    <a:pt x="4665929" y="1947875"/>
                  </a:lnTo>
                  <a:lnTo>
                    <a:pt x="4650257" y="1947875"/>
                  </a:lnTo>
                  <a:lnTo>
                    <a:pt x="4649546" y="1935175"/>
                  </a:lnTo>
                  <a:lnTo>
                    <a:pt x="4665243" y="1935175"/>
                  </a:lnTo>
                  <a:lnTo>
                    <a:pt x="4665929" y="1947875"/>
                  </a:lnTo>
                  <a:lnTo>
                    <a:pt x="4665929" y="233375"/>
                  </a:lnTo>
                  <a:lnTo>
                    <a:pt x="4660455" y="233375"/>
                  </a:lnTo>
                  <a:lnTo>
                    <a:pt x="4652759" y="246075"/>
                  </a:lnTo>
                  <a:lnTo>
                    <a:pt x="4626470" y="246075"/>
                  </a:lnTo>
                  <a:lnTo>
                    <a:pt x="4628019" y="233375"/>
                  </a:lnTo>
                  <a:lnTo>
                    <a:pt x="4589323" y="233375"/>
                  </a:lnTo>
                  <a:lnTo>
                    <a:pt x="4582096" y="244043"/>
                  </a:lnTo>
                  <a:lnTo>
                    <a:pt x="4582096" y="1922475"/>
                  </a:lnTo>
                  <a:lnTo>
                    <a:pt x="4581804" y="1935175"/>
                  </a:lnTo>
                  <a:lnTo>
                    <a:pt x="4574565" y="1935175"/>
                  </a:lnTo>
                  <a:lnTo>
                    <a:pt x="4574857" y="1922475"/>
                  </a:lnTo>
                  <a:lnTo>
                    <a:pt x="4582096" y="1922475"/>
                  </a:lnTo>
                  <a:lnTo>
                    <a:pt x="4582096" y="244043"/>
                  </a:lnTo>
                  <a:lnTo>
                    <a:pt x="4580712" y="246075"/>
                  </a:lnTo>
                  <a:lnTo>
                    <a:pt x="4578337" y="233375"/>
                  </a:lnTo>
                  <a:lnTo>
                    <a:pt x="4574184" y="246075"/>
                  </a:lnTo>
                  <a:lnTo>
                    <a:pt x="4568241" y="246075"/>
                  </a:lnTo>
                  <a:lnTo>
                    <a:pt x="4562386" y="233375"/>
                  </a:lnTo>
                  <a:lnTo>
                    <a:pt x="4559427" y="233375"/>
                  </a:lnTo>
                  <a:lnTo>
                    <a:pt x="4559427" y="1947875"/>
                  </a:lnTo>
                  <a:lnTo>
                    <a:pt x="4553496" y="1960575"/>
                  </a:lnTo>
                  <a:lnTo>
                    <a:pt x="4539056" y="1960575"/>
                  </a:lnTo>
                  <a:lnTo>
                    <a:pt x="4529950" y="1973275"/>
                  </a:lnTo>
                  <a:lnTo>
                    <a:pt x="4518698" y="1960575"/>
                  </a:lnTo>
                  <a:lnTo>
                    <a:pt x="4516526" y="1960575"/>
                  </a:lnTo>
                  <a:lnTo>
                    <a:pt x="4516526" y="1985975"/>
                  </a:lnTo>
                  <a:lnTo>
                    <a:pt x="4507763" y="1985975"/>
                  </a:lnTo>
                  <a:lnTo>
                    <a:pt x="4507903" y="1973275"/>
                  </a:lnTo>
                  <a:lnTo>
                    <a:pt x="4515155" y="1973275"/>
                  </a:lnTo>
                  <a:lnTo>
                    <a:pt x="4516526" y="1985975"/>
                  </a:lnTo>
                  <a:lnTo>
                    <a:pt x="4516526" y="1960575"/>
                  </a:lnTo>
                  <a:lnTo>
                    <a:pt x="4493895" y="1960575"/>
                  </a:lnTo>
                  <a:lnTo>
                    <a:pt x="4495851" y="1947875"/>
                  </a:lnTo>
                  <a:lnTo>
                    <a:pt x="4559427" y="1947875"/>
                  </a:lnTo>
                  <a:lnTo>
                    <a:pt x="4559427" y="233375"/>
                  </a:lnTo>
                  <a:lnTo>
                    <a:pt x="4558589" y="233375"/>
                  </a:lnTo>
                  <a:lnTo>
                    <a:pt x="4566323" y="220675"/>
                  </a:lnTo>
                  <a:lnTo>
                    <a:pt x="4552620" y="220675"/>
                  </a:lnTo>
                  <a:lnTo>
                    <a:pt x="4548784" y="233375"/>
                  </a:lnTo>
                  <a:lnTo>
                    <a:pt x="4548670" y="246075"/>
                  </a:lnTo>
                  <a:lnTo>
                    <a:pt x="4536084" y="246075"/>
                  </a:lnTo>
                  <a:lnTo>
                    <a:pt x="4534205" y="258775"/>
                  </a:lnTo>
                  <a:lnTo>
                    <a:pt x="4529887" y="258775"/>
                  </a:lnTo>
                  <a:lnTo>
                    <a:pt x="4528528" y="246075"/>
                  </a:lnTo>
                  <a:lnTo>
                    <a:pt x="4476343" y="246075"/>
                  </a:lnTo>
                  <a:lnTo>
                    <a:pt x="4476343" y="1935175"/>
                  </a:lnTo>
                  <a:lnTo>
                    <a:pt x="4472571" y="1947875"/>
                  </a:lnTo>
                  <a:lnTo>
                    <a:pt x="4454372" y="1947875"/>
                  </a:lnTo>
                  <a:lnTo>
                    <a:pt x="4453572" y="1960575"/>
                  </a:lnTo>
                  <a:lnTo>
                    <a:pt x="4443946" y="1960575"/>
                  </a:lnTo>
                  <a:lnTo>
                    <a:pt x="4442688" y="1947875"/>
                  </a:lnTo>
                  <a:lnTo>
                    <a:pt x="4439894" y="1947875"/>
                  </a:lnTo>
                  <a:lnTo>
                    <a:pt x="4448226" y="1935175"/>
                  </a:lnTo>
                  <a:lnTo>
                    <a:pt x="4476343" y="1935175"/>
                  </a:lnTo>
                  <a:lnTo>
                    <a:pt x="4476343" y="246075"/>
                  </a:lnTo>
                  <a:lnTo>
                    <a:pt x="4415206" y="246075"/>
                  </a:lnTo>
                  <a:lnTo>
                    <a:pt x="4415206" y="1935175"/>
                  </a:lnTo>
                  <a:lnTo>
                    <a:pt x="4403115" y="1935175"/>
                  </a:lnTo>
                  <a:lnTo>
                    <a:pt x="4407522" y="1947875"/>
                  </a:lnTo>
                  <a:lnTo>
                    <a:pt x="4394276" y="1947875"/>
                  </a:lnTo>
                  <a:lnTo>
                    <a:pt x="4392612" y="1960575"/>
                  </a:lnTo>
                  <a:lnTo>
                    <a:pt x="4389069" y="1960575"/>
                  </a:lnTo>
                  <a:lnTo>
                    <a:pt x="4389958" y="1947875"/>
                  </a:lnTo>
                  <a:lnTo>
                    <a:pt x="4347375" y="1947875"/>
                  </a:lnTo>
                  <a:lnTo>
                    <a:pt x="4353331" y="1935175"/>
                  </a:lnTo>
                  <a:lnTo>
                    <a:pt x="4353941" y="1935175"/>
                  </a:lnTo>
                  <a:lnTo>
                    <a:pt x="4346473" y="1922475"/>
                  </a:lnTo>
                  <a:lnTo>
                    <a:pt x="4341711" y="1922475"/>
                  </a:lnTo>
                  <a:lnTo>
                    <a:pt x="4341711" y="1947875"/>
                  </a:lnTo>
                  <a:lnTo>
                    <a:pt x="4317314" y="1947875"/>
                  </a:lnTo>
                  <a:lnTo>
                    <a:pt x="4317263" y="1935175"/>
                  </a:lnTo>
                  <a:lnTo>
                    <a:pt x="4338942" y="1935175"/>
                  </a:lnTo>
                  <a:lnTo>
                    <a:pt x="4341711" y="1947875"/>
                  </a:lnTo>
                  <a:lnTo>
                    <a:pt x="4341711" y="1922475"/>
                  </a:lnTo>
                  <a:lnTo>
                    <a:pt x="4311993" y="1922475"/>
                  </a:lnTo>
                  <a:lnTo>
                    <a:pt x="4306557" y="1935175"/>
                  </a:lnTo>
                  <a:lnTo>
                    <a:pt x="4294505" y="1922475"/>
                  </a:lnTo>
                  <a:lnTo>
                    <a:pt x="4259846" y="1922475"/>
                  </a:lnTo>
                  <a:lnTo>
                    <a:pt x="4265358" y="1909775"/>
                  </a:lnTo>
                  <a:lnTo>
                    <a:pt x="4288066" y="1909775"/>
                  </a:lnTo>
                  <a:lnTo>
                    <a:pt x="4296143" y="1922475"/>
                  </a:lnTo>
                  <a:lnTo>
                    <a:pt x="4324007" y="1909775"/>
                  </a:lnTo>
                  <a:lnTo>
                    <a:pt x="4354538" y="1922475"/>
                  </a:lnTo>
                  <a:lnTo>
                    <a:pt x="4385640" y="1922475"/>
                  </a:lnTo>
                  <a:lnTo>
                    <a:pt x="4415206" y="1935175"/>
                  </a:lnTo>
                  <a:lnTo>
                    <a:pt x="4415206" y="246075"/>
                  </a:lnTo>
                  <a:lnTo>
                    <a:pt x="4381754" y="246075"/>
                  </a:lnTo>
                  <a:lnTo>
                    <a:pt x="4381576" y="233375"/>
                  </a:lnTo>
                  <a:lnTo>
                    <a:pt x="4372483" y="233375"/>
                  </a:lnTo>
                  <a:lnTo>
                    <a:pt x="4371683" y="220675"/>
                  </a:lnTo>
                  <a:lnTo>
                    <a:pt x="4377550" y="220675"/>
                  </a:lnTo>
                  <a:lnTo>
                    <a:pt x="4371276" y="207975"/>
                  </a:lnTo>
                  <a:lnTo>
                    <a:pt x="4360850" y="207975"/>
                  </a:lnTo>
                  <a:lnTo>
                    <a:pt x="4360850" y="233375"/>
                  </a:lnTo>
                  <a:lnTo>
                    <a:pt x="4354106" y="233375"/>
                  </a:lnTo>
                  <a:lnTo>
                    <a:pt x="4353382" y="220675"/>
                  </a:lnTo>
                  <a:lnTo>
                    <a:pt x="4359922" y="220675"/>
                  </a:lnTo>
                  <a:lnTo>
                    <a:pt x="4360850" y="233375"/>
                  </a:lnTo>
                  <a:lnTo>
                    <a:pt x="4360850" y="207975"/>
                  </a:lnTo>
                  <a:lnTo>
                    <a:pt x="4329150" y="207975"/>
                  </a:lnTo>
                  <a:lnTo>
                    <a:pt x="4326102" y="220675"/>
                  </a:lnTo>
                  <a:lnTo>
                    <a:pt x="4306240" y="220675"/>
                  </a:lnTo>
                  <a:lnTo>
                    <a:pt x="4314025" y="233375"/>
                  </a:lnTo>
                  <a:lnTo>
                    <a:pt x="4321670" y="233375"/>
                  </a:lnTo>
                  <a:lnTo>
                    <a:pt x="4329773" y="220675"/>
                  </a:lnTo>
                  <a:lnTo>
                    <a:pt x="4338967" y="220675"/>
                  </a:lnTo>
                  <a:lnTo>
                    <a:pt x="4338586" y="233375"/>
                  </a:lnTo>
                  <a:lnTo>
                    <a:pt x="4342117" y="233375"/>
                  </a:lnTo>
                  <a:lnTo>
                    <a:pt x="4350626" y="233375"/>
                  </a:lnTo>
                  <a:lnTo>
                    <a:pt x="4349064" y="246075"/>
                  </a:lnTo>
                  <a:lnTo>
                    <a:pt x="4341838" y="246075"/>
                  </a:lnTo>
                  <a:lnTo>
                    <a:pt x="4342117" y="233375"/>
                  </a:lnTo>
                  <a:lnTo>
                    <a:pt x="4336720" y="246075"/>
                  </a:lnTo>
                  <a:lnTo>
                    <a:pt x="4333125" y="246075"/>
                  </a:lnTo>
                  <a:lnTo>
                    <a:pt x="4331424" y="233375"/>
                  </a:lnTo>
                  <a:lnTo>
                    <a:pt x="4325061" y="233375"/>
                  </a:lnTo>
                  <a:lnTo>
                    <a:pt x="4320273" y="246075"/>
                  </a:lnTo>
                  <a:lnTo>
                    <a:pt x="4315130" y="246075"/>
                  </a:lnTo>
                  <a:lnTo>
                    <a:pt x="4312577" y="258775"/>
                  </a:lnTo>
                  <a:lnTo>
                    <a:pt x="4307129" y="246075"/>
                  </a:lnTo>
                  <a:lnTo>
                    <a:pt x="4305528" y="233375"/>
                  </a:lnTo>
                  <a:lnTo>
                    <a:pt x="4294937" y="246075"/>
                  </a:lnTo>
                  <a:lnTo>
                    <a:pt x="4296283" y="233375"/>
                  </a:lnTo>
                  <a:lnTo>
                    <a:pt x="4304093" y="233375"/>
                  </a:lnTo>
                  <a:lnTo>
                    <a:pt x="4306240" y="220675"/>
                  </a:lnTo>
                  <a:lnTo>
                    <a:pt x="4303750" y="220675"/>
                  </a:lnTo>
                  <a:lnTo>
                    <a:pt x="4299585" y="207975"/>
                  </a:lnTo>
                  <a:lnTo>
                    <a:pt x="4294962" y="220675"/>
                  </a:lnTo>
                  <a:lnTo>
                    <a:pt x="4277182" y="220675"/>
                  </a:lnTo>
                  <a:lnTo>
                    <a:pt x="4277182" y="233375"/>
                  </a:lnTo>
                  <a:lnTo>
                    <a:pt x="4255274" y="233375"/>
                  </a:lnTo>
                  <a:lnTo>
                    <a:pt x="4257192" y="220675"/>
                  </a:lnTo>
                  <a:lnTo>
                    <a:pt x="4272305" y="220675"/>
                  </a:lnTo>
                  <a:lnTo>
                    <a:pt x="4277182" y="233375"/>
                  </a:lnTo>
                  <a:lnTo>
                    <a:pt x="4277182" y="220675"/>
                  </a:lnTo>
                  <a:lnTo>
                    <a:pt x="4274032" y="220675"/>
                  </a:lnTo>
                  <a:lnTo>
                    <a:pt x="4268317" y="207975"/>
                  </a:lnTo>
                  <a:lnTo>
                    <a:pt x="4257878" y="207975"/>
                  </a:lnTo>
                  <a:lnTo>
                    <a:pt x="4249293" y="218452"/>
                  </a:lnTo>
                  <a:lnTo>
                    <a:pt x="4249293" y="1909775"/>
                  </a:lnTo>
                  <a:lnTo>
                    <a:pt x="4246270" y="1922475"/>
                  </a:lnTo>
                  <a:lnTo>
                    <a:pt x="4194670" y="1922475"/>
                  </a:lnTo>
                  <a:lnTo>
                    <a:pt x="4193883" y="1935175"/>
                  </a:lnTo>
                  <a:lnTo>
                    <a:pt x="4187952" y="1922475"/>
                  </a:lnTo>
                  <a:lnTo>
                    <a:pt x="4187152" y="1922475"/>
                  </a:lnTo>
                  <a:lnTo>
                    <a:pt x="4185361" y="1909775"/>
                  </a:lnTo>
                  <a:lnTo>
                    <a:pt x="4167289" y="1909775"/>
                  </a:lnTo>
                  <a:lnTo>
                    <a:pt x="4163009" y="1922475"/>
                  </a:lnTo>
                  <a:lnTo>
                    <a:pt x="4158767" y="1909775"/>
                  </a:lnTo>
                  <a:lnTo>
                    <a:pt x="4126344" y="1909775"/>
                  </a:lnTo>
                  <a:lnTo>
                    <a:pt x="4130090" y="1897075"/>
                  </a:lnTo>
                  <a:lnTo>
                    <a:pt x="4180814" y="1897075"/>
                  </a:lnTo>
                  <a:lnTo>
                    <a:pt x="4195978" y="1909775"/>
                  </a:lnTo>
                  <a:lnTo>
                    <a:pt x="4249293" y="1909775"/>
                  </a:lnTo>
                  <a:lnTo>
                    <a:pt x="4249293" y="218452"/>
                  </a:lnTo>
                  <a:lnTo>
                    <a:pt x="4247464" y="220675"/>
                  </a:lnTo>
                  <a:lnTo>
                    <a:pt x="4241787" y="207975"/>
                  </a:lnTo>
                  <a:lnTo>
                    <a:pt x="4239933" y="195275"/>
                  </a:lnTo>
                  <a:lnTo>
                    <a:pt x="4247273" y="195275"/>
                  </a:lnTo>
                  <a:lnTo>
                    <a:pt x="4242651" y="207975"/>
                  </a:lnTo>
                  <a:lnTo>
                    <a:pt x="4256837" y="207975"/>
                  </a:lnTo>
                  <a:lnTo>
                    <a:pt x="4260126" y="195275"/>
                  </a:lnTo>
                  <a:lnTo>
                    <a:pt x="4284129" y="195275"/>
                  </a:lnTo>
                  <a:lnTo>
                    <a:pt x="4287736" y="182575"/>
                  </a:lnTo>
                  <a:lnTo>
                    <a:pt x="4293120" y="182575"/>
                  </a:lnTo>
                  <a:lnTo>
                    <a:pt x="4290212" y="195275"/>
                  </a:lnTo>
                  <a:lnTo>
                    <a:pt x="4288929" y="195275"/>
                  </a:lnTo>
                  <a:lnTo>
                    <a:pt x="4288929" y="207975"/>
                  </a:lnTo>
                  <a:lnTo>
                    <a:pt x="4297375" y="207975"/>
                  </a:lnTo>
                  <a:lnTo>
                    <a:pt x="4304677" y="195275"/>
                  </a:lnTo>
                  <a:lnTo>
                    <a:pt x="4307433" y="195275"/>
                  </a:lnTo>
                  <a:lnTo>
                    <a:pt x="4301236" y="182575"/>
                  </a:lnTo>
                  <a:lnTo>
                    <a:pt x="4316019" y="182575"/>
                  </a:lnTo>
                  <a:lnTo>
                    <a:pt x="4318901" y="169875"/>
                  </a:lnTo>
                  <a:lnTo>
                    <a:pt x="4259834" y="169875"/>
                  </a:lnTo>
                  <a:lnTo>
                    <a:pt x="4258691" y="182575"/>
                  </a:lnTo>
                  <a:lnTo>
                    <a:pt x="4253484" y="182575"/>
                  </a:lnTo>
                  <a:lnTo>
                    <a:pt x="4248709" y="169875"/>
                  </a:lnTo>
                  <a:lnTo>
                    <a:pt x="4225353" y="169875"/>
                  </a:lnTo>
                  <a:lnTo>
                    <a:pt x="4217721" y="157175"/>
                  </a:lnTo>
                  <a:lnTo>
                    <a:pt x="4209237" y="157175"/>
                  </a:lnTo>
                  <a:lnTo>
                    <a:pt x="4206862" y="169875"/>
                  </a:lnTo>
                  <a:lnTo>
                    <a:pt x="4205821" y="169875"/>
                  </a:lnTo>
                  <a:lnTo>
                    <a:pt x="4210393" y="182575"/>
                  </a:lnTo>
                  <a:lnTo>
                    <a:pt x="4212806" y="182575"/>
                  </a:lnTo>
                  <a:lnTo>
                    <a:pt x="4212895" y="195275"/>
                  </a:lnTo>
                  <a:lnTo>
                    <a:pt x="4231017" y="195275"/>
                  </a:lnTo>
                  <a:lnTo>
                    <a:pt x="4223804" y="207975"/>
                  </a:lnTo>
                  <a:lnTo>
                    <a:pt x="4190911" y="207975"/>
                  </a:lnTo>
                  <a:lnTo>
                    <a:pt x="4191495" y="182575"/>
                  </a:lnTo>
                  <a:lnTo>
                    <a:pt x="4190542" y="169875"/>
                  </a:lnTo>
                  <a:lnTo>
                    <a:pt x="4195940" y="169875"/>
                  </a:lnTo>
                  <a:lnTo>
                    <a:pt x="4186694" y="157175"/>
                  </a:lnTo>
                  <a:lnTo>
                    <a:pt x="4175849" y="157175"/>
                  </a:lnTo>
                  <a:lnTo>
                    <a:pt x="4165168" y="144475"/>
                  </a:lnTo>
                  <a:lnTo>
                    <a:pt x="4156405" y="157175"/>
                  </a:lnTo>
                  <a:lnTo>
                    <a:pt x="4173563" y="157175"/>
                  </a:lnTo>
                  <a:lnTo>
                    <a:pt x="4177754" y="169875"/>
                  </a:lnTo>
                  <a:lnTo>
                    <a:pt x="4173105" y="169875"/>
                  </a:lnTo>
                  <a:lnTo>
                    <a:pt x="4173105" y="195275"/>
                  </a:lnTo>
                  <a:lnTo>
                    <a:pt x="4172877" y="207975"/>
                  </a:lnTo>
                  <a:lnTo>
                    <a:pt x="4168584" y="195275"/>
                  </a:lnTo>
                  <a:lnTo>
                    <a:pt x="4165739" y="207975"/>
                  </a:lnTo>
                  <a:lnTo>
                    <a:pt x="4165968" y="195275"/>
                  </a:lnTo>
                  <a:lnTo>
                    <a:pt x="4168584" y="195275"/>
                  </a:lnTo>
                  <a:lnTo>
                    <a:pt x="4173105" y="195275"/>
                  </a:lnTo>
                  <a:lnTo>
                    <a:pt x="4173105" y="169875"/>
                  </a:lnTo>
                  <a:lnTo>
                    <a:pt x="4144581" y="169875"/>
                  </a:lnTo>
                  <a:lnTo>
                    <a:pt x="4142752" y="182575"/>
                  </a:lnTo>
                  <a:lnTo>
                    <a:pt x="4166501" y="182575"/>
                  </a:lnTo>
                  <a:lnTo>
                    <a:pt x="4155033" y="195275"/>
                  </a:lnTo>
                  <a:lnTo>
                    <a:pt x="4140695" y="195275"/>
                  </a:lnTo>
                  <a:lnTo>
                    <a:pt x="4135094" y="182575"/>
                  </a:lnTo>
                  <a:lnTo>
                    <a:pt x="4140974" y="182575"/>
                  </a:lnTo>
                  <a:lnTo>
                    <a:pt x="4144581" y="169875"/>
                  </a:lnTo>
                  <a:lnTo>
                    <a:pt x="4133862" y="169875"/>
                  </a:lnTo>
                  <a:lnTo>
                    <a:pt x="4134129" y="182575"/>
                  </a:lnTo>
                  <a:lnTo>
                    <a:pt x="4124579" y="182575"/>
                  </a:lnTo>
                  <a:lnTo>
                    <a:pt x="4124185" y="182575"/>
                  </a:lnTo>
                  <a:lnTo>
                    <a:pt x="4123029" y="169875"/>
                  </a:lnTo>
                  <a:lnTo>
                    <a:pt x="4119308" y="169875"/>
                  </a:lnTo>
                  <a:lnTo>
                    <a:pt x="4119308" y="1897075"/>
                  </a:lnTo>
                  <a:lnTo>
                    <a:pt x="4116743" y="1909775"/>
                  </a:lnTo>
                  <a:lnTo>
                    <a:pt x="4104614" y="1909775"/>
                  </a:lnTo>
                  <a:lnTo>
                    <a:pt x="4108323" y="1897075"/>
                  </a:lnTo>
                  <a:lnTo>
                    <a:pt x="4119308" y="1897075"/>
                  </a:lnTo>
                  <a:lnTo>
                    <a:pt x="4119308" y="169875"/>
                  </a:lnTo>
                  <a:lnTo>
                    <a:pt x="4111472" y="169875"/>
                  </a:lnTo>
                  <a:lnTo>
                    <a:pt x="4111472" y="195275"/>
                  </a:lnTo>
                  <a:lnTo>
                    <a:pt x="4109872" y="207975"/>
                  </a:lnTo>
                  <a:lnTo>
                    <a:pt x="4098683" y="207975"/>
                  </a:lnTo>
                  <a:lnTo>
                    <a:pt x="4092930" y="220675"/>
                  </a:lnTo>
                  <a:lnTo>
                    <a:pt x="4085577" y="220675"/>
                  </a:lnTo>
                  <a:lnTo>
                    <a:pt x="4085577" y="1935175"/>
                  </a:lnTo>
                  <a:lnTo>
                    <a:pt x="4085285" y="1947875"/>
                  </a:lnTo>
                  <a:lnTo>
                    <a:pt x="4078059" y="1947875"/>
                  </a:lnTo>
                  <a:lnTo>
                    <a:pt x="4078351" y="1935175"/>
                  </a:lnTo>
                  <a:lnTo>
                    <a:pt x="4085577" y="1935175"/>
                  </a:lnTo>
                  <a:lnTo>
                    <a:pt x="4085577" y="220675"/>
                  </a:lnTo>
                  <a:lnTo>
                    <a:pt x="4081754" y="220675"/>
                  </a:lnTo>
                  <a:lnTo>
                    <a:pt x="4081030" y="215722"/>
                  </a:lnTo>
                  <a:lnTo>
                    <a:pt x="4081030" y="1909775"/>
                  </a:lnTo>
                  <a:lnTo>
                    <a:pt x="4076471" y="1922475"/>
                  </a:lnTo>
                  <a:lnTo>
                    <a:pt x="4075480" y="1909775"/>
                  </a:lnTo>
                  <a:lnTo>
                    <a:pt x="4081030" y="1909775"/>
                  </a:lnTo>
                  <a:lnTo>
                    <a:pt x="4081030" y="215722"/>
                  </a:lnTo>
                  <a:lnTo>
                    <a:pt x="4079900" y="207975"/>
                  </a:lnTo>
                  <a:lnTo>
                    <a:pt x="4071861" y="207975"/>
                  </a:lnTo>
                  <a:lnTo>
                    <a:pt x="4071861" y="1909775"/>
                  </a:lnTo>
                  <a:lnTo>
                    <a:pt x="4069854" y="1922475"/>
                  </a:lnTo>
                  <a:lnTo>
                    <a:pt x="4060507" y="1922475"/>
                  </a:lnTo>
                  <a:lnTo>
                    <a:pt x="4061168" y="1909775"/>
                  </a:lnTo>
                  <a:lnTo>
                    <a:pt x="4071861" y="1909775"/>
                  </a:lnTo>
                  <a:lnTo>
                    <a:pt x="4071861" y="207975"/>
                  </a:lnTo>
                  <a:lnTo>
                    <a:pt x="4064343" y="207975"/>
                  </a:lnTo>
                  <a:lnTo>
                    <a:pt x="4065105" y="195275"/>
                  </a:lnTo>
                  <a:lnTo>
                    <a:pt x="4111472" y="195275"/>
                  </a:lnTo>
                  <a:lnTo>
                    <a:pt x="4111472" y="169875"/>
                  </a:lnTo>
                  <a:lnTo>
                    <a:pt x="4096372" y="169875"/>
                  </a:lnTo>
                  <a:lnTo>
                    <a:pt x="4094670" y="182575"/>
                  </a:lnTo>
                  <a:lnTo>
                    <a:pt x="4090505" y="182575"/>
                  </a:lnTo>
                  <a:lnTo>
                    <a:pt x="4092130" y="169875"/>
                  </a:lnTo>
                  <a:lnTo>
                    <a:pt x="4060545" y="169875"/>
                  </a:lnTo>
                  <a:lnTo>
                    <a:pt x="4060545" y="207975"/>
                  </a:lnTo>
                  <a:lnTo>
                    <a:pt x="4046563" y="207975"/>
                  </a:lnTo>
                  <a:lnTo>
                    <a:pt x="4046563" y="1909775"/>
                  </a:lnTo>
                  <a:lnTo>
                    <a:pt x="4041635" y="1922475"/>
                  </a:lnTo>
                  <a:lnTo>
                    <a:pt x="4040822" y="1922475"/>
                  </a:lnTo>
                  <a:lnTo>
                    <a:pt x="4035691" y="1909775"/>
                  </a:lnTo>
                  <a:lnTo>
                    <a:pt x="4046563" y="1909775"/>
                  </a:lnTo>
                  <a:lnTo>
                    <a:pt x="4046563" y="207975"/>
                  </a:lnTo>
                  <a:lnTo>
                    <a:pt x="4028630" y="207975"/>
                  </a:lnTo>
                  <a:lnTo>
                    <a:pt x="4031424" y="195275"/>
                  </a:lnTo>
                  <a:lnTo>
                    <a:pt x="4032618" y="195275"/>
                  </a:lnTo>
                  <a:lnTo>
                    <a:pt x="4028567" y="182575"/>
                  </a:lnTo>
                  <a:lnTo>
                    <a:pt x="4045648" y="182575"/>
                  </a:lnTo>
                  <a:lnTo>
                    <a:pt x="4053598" y="195275"/>
                  </a:lnTo>
                  <a:lnTo>
                    <a:pt x="4058894" y="195275"/>
                  </a:lnTo>
                  <a:lnTo>
                    <a:pt x="4060545" y="207975"/>
                  </a:lnTo>
                  <a:lnTo>
                    <a:pt x="4060545" y="169875"/>
                  </a:lnTo>
                  <a:lnTo>
                    <a:pt x="4025684" y="169875"/>
                  </a:lnTo>
                  <a:lnTo>
                    <a:pt x="4022280" y="157175"/>
                  </a:lnTo>
                  <a:lnTo>
                    <a:pt x="4016730" y="161442"/>
                  </a:lnTo>
                  <a:lnTo>
                    <a:pt x="4016730" y="220675"/>
                  </a:lnTo>
                  <a:lnTo>
                    <a:pt x="4016476" y="233375"/>
                  </a:lnTo>
                  <a:lnTo>
                    <a:pt x="4012196" y="220675"/>
                  </a:lnTo>
                  <a:lnTo>
                    <a:pt x="4009301" y="233375"/>
                  </a:lnTo>
                  <a:lnTo>
                    <a:pt x="4009555" y="220675"/>
                  </a:lnTo>
                  <a:lnTo>
                    <a:pt x="4012196" y="220675"/>
                  </a:lnTo>
                  <a:lnTo>
                    <a:pt x="4016730" y="220675"/>
                  </a:lnTo>
                  <a:lnTo>
                    <a:pt x="4016730" y="161442"/>
                  </a:lnTo>
                  <a:lnTo>
                    <a:pt x="4005719" y="169875"/>
                  </a:lnTo>
                  <a:lnTo>
                    <a:pt x="4003865" y="169875"/>
                  </a:lnTo>
                  <a:lnTo>
                    <a:pt x="4003687" y="182575"/>
                  </a:lnTo>
                  <a:lnTo>
                    <a:pt x="4009148" y="182575"/>
                  </a:lnTo>
                  <a:lnTo>
                    <a:pt x="4010495" y="195275"/>
                  </a:lnTo>
                  <a:lnTo>
                    <a:pt x="4002240" y="195275"/>
                  </a:lnTo>
                  <a:lnTo>
                    <a:pt x="4002240" y="220675"/>
                  </a:lnTo>
                  <a:lnTo>
                    <a:pt x="4001503" y="233375"/>
                  </a:lnTo>
                  <a:lnTo>
                    <a:pt x="3995521" y="220675"/>
                  </a:lnTo>
                  <a:lnTo>
                    <a:pt x="3991191" y="233375"/>
                  </a:lnTo>
                  <a:lnTo>
                    <a:pt x="3991953" y="220675"/>
                  </a:lnTo>
                  <a:lnTo>
                    <a:pt x="3995521" y="220675"/>
                  </a:lnTo>
                  <a:lnTo>
                    <a:pt x="4002240" y="220675"/>
                  </a:lnTo>
                  <a:lnTo>
                    <a:pt x="4002240" y="195275"/>
                  </a:lnTo>
                  <a:lnTo>
                    <a:pt x="3994747" y="195275"/>
                  </a:lnTo>
                  <a:lnTo>
                    <a:pt x="3988905" y="207975"/>
                  </a:lnTo>
                  <a:lnTo>
                    <a:pt x="3981069" y="207975"/>
                  </a:lnTo>
                  <a:lnTo>
                    <a:pt x="3978173" y="195275"/>
                  </a:lnTo>
                  <a:lnTo>
                    <a:pt x="3984117" y="195275"/>
                  </a:lnTo>
                  <a:lnTo>
                    <a:pt x="3985323" y="182575"/>
                  </a:lnTo>
                  <a:lnTo>
                    <a:pt x="3978338" y="182575"/>
                  </a:lnTo>
                  <a:lnTo>
                    <a:pt x="3970794" y="182575"/>
                  </a:lnTo>
                  <a:lnTo>
                    <a:pt x="3969766" y="195275"/>
                  </a:lnTo>
                  <a:lnTo>
                    <a:pt x="3972014" y="195275"/>
                  </a:lnTo>
                  <a:lnTo>
                    <a:pt x="3973499" y="207975"/>
                  </a:lnTo>
                  <a:lnTo>
                    <a:pt x="3969689" y="207975"/>
                  </a:lnTo>
                  <a:lnTo>
                    <a:pt x="3969689" y="1909775"/>
                  </a:lnTo>
                  <a:lnTo>
                    <a:pt x="3959466" y="1909775"/>
                  </a:lnTo>
                  <a:lnTo>
                    <a:pt x="3960050" y="1897075"/>
                  </a:lnTo>
                  <a:lnTo>
                    <a:pt x="3969689" y="1909775"/>
                  </a:lnTo>
                  <a:lnTo>
                    <a:pt x="3969689" y="207975"/>
                  </a:lnTo>
                  <a:lnTo>
                    <a:pt x="3956367" y="207975"/>
                  </a:lnTo>
                  <a:lnTo>
                    <a:pt x="3956367" y="1897075"/>
                  </a:lnTo>
                  <a:lnTo>
                    <a:pt x="3955834" y="1907463"/>
                  </a:lnTo>
                  <a:lnTo>
                    <a:pt x="3952862" y="1897075"/>
                  </a:lnTo>
                  <a:lnTo>
                    <a:pt x="3956367" y="1897075"/>
                  </a:lnTo>
                  <a:lnTo>
                    <a:pt x="3956367" y="207975"/>
                  </a:lnTo>
                  <a:lnTo>
                    <a:pt x="3921201" y="207975"/>
                  </a:lnTo>
                  <a:lnTo>
                    <a:pt x="3915892" y="195275"/>
                  </a:lnTo>
                  <a:lnTo>
                    <a:pt x="3912870" y="207975"/>
                  </a:lnTo>
                  <a:lnTo>
                    <a:pt x="3901224" y="207975"/>
                  </a:lnTo>
                  <a:lnTo>
                    <a:pt x="3903091" y="195275"/>
                  </a:lnTo>
                  <a:lnTo>
                    <a:pt x="3915892" y="195275"/>
                  </a:lnTo>
                  <a:lnTo>
                    <a:pt x="3939781" y="195275"/>
                  </a:lnTo>
                  <a:lnTo>
                    <a:pt x="3945356" y="182575"/>
                  </a:lnTo>
                  <a:lnTo>
                    <a:pt x="3911384" y="182575"/>
                  </a:lnTo>
                  <a:lnTo>
                    <a:pt x="3906024" y="169875"/>
                  </a:lnTo>
                  <a:lnTo>
                    <a:pt x="3830345" y="169875"/>
                  </a:lnTo>
                  <a:lnTo>
                    <a:pt x="3828224" y="157175"/>
                  </a:lnTo>
                  <a:lnTo>
                    <a:pt x="3800741" y="157175"/>
                  </a:lnTo>
                  <a:lnTo>
                    <a:pt x="3797706" y="169875"/>
                  </a:lnTo>
                  <a:lnTo>
                    <a:pt x="3797046" y="169875"/>
                  </a:lnTo>
                  <a:lnTo>
                    <a:pt x="3797046" y="1922475"/>
                  </a:lnTo>
                  <a:lnTo>
                    <a:pt x="3789438" y="1935175"/>
                  </a:lnTo>
                  <a:lnTo>
                    <a:pt x="3787584" y="1922475"/>
                  </a:lnTo>
                  <a:lnTo>
                    <a:pt x="3797046" y="1922475"/>
                  </a:lnTo>
                  <a:lnTo>
                    <a:pt x="3797046" y="169875"/>
                  </a:lnTo>
                  <a:lnTo>
                    <a:pt x="3775773" y="169875"/>
                  </a:lnTo>
                  <a:lnTo>
                    <a:pt x="3775303" y="157175"/>
                  </a:lnTo>
                  <a:lnTo>
                    <a:pt x="3769322" y="157175"/>
                  </a:lnTo>
                  <a:lnTo>
                    <a:pt x="3762870" y="169875"/>
                  </a:lnTo>
                  <a:lnTo>
                    <a:pt x="3755885" y="169875"/>
                  </a:lnTo>
                  <a:lnTo>
                    <a:pt x="3756596" y="182575"/>
                  </a:lnTo>
                  <a:lnTo>
                    <a:pt x="3734930" y="182575"/>
                  </a:lnTo>
                  <a:lnTo>
                    <a:pt x="3734930" y="1922475"/>
                  </a:lnTo>
                  <a:lnTo>
                    <a:pt x="3728834" y="1922475"/>
                  </a:lnTo>
                  <a:lnTo>
                    <a:pt x="3734714" y="1909775"/>
                  </a:lnTo>
                  <a:lnTo>
                    <a:pt x="3734930" y="1922475"/>
                  </a:lnTo>
                  <a:lnTo>
                    <a:pt x="3734930" y="182575"/>
                  </a:lnTo>
                  <a:lnTo>
                    <a:pt x="3733558" y="182575"/>
                  </a:lnTo>
                  <a:lnTo>
                    <a:pt x="3729215" y="169875"/>
                  </a:lnTo>
                  <a:lnTo>
                    <a:pt x="3720858" y="157175"/>
                  </a:lnTo>
                  <a:lnTo>
                    <a:pt x="3642537" y="157175"/>
                  </a:lnTo>
                  <a:lnTo>
                    <a:pt x="3638753" y="169875"/>
                  </a:lnTo>
                  <a:lnTo>
                    <a:pt x="3633444" y="169875"/>
                  </a:lnTo>
                  <a:lnTo>
                    <a:pt x="3632022" y="157175"/>
                  </a:lnTo>
                  <a:lnTo>
                    <a:pt x="3564928" y="157175"/>
                  </a:lnTo>
                  <a:lnTo>
                    <a:pt x="3564928" y="1947875"/>
                  </a:lnTo>
                  <a:lnTo>
                    <a:pt x="3560241" y="1947875"/>
                  </a:lnTo>
                  <a:lnTo>
                    <a:pt x="3558895" y="1935175"/>
                  </a:lnTo>
                  <a:lnTo>
                    <a:pt x="3564750" y="1935175"/>
                  </a:lnTo>
                  <a:lnTo>
                    <a:pt x="3564928" y="1947875"/>
                  </a:lnTo>
                  <a:lnTo>
                    <a:pt x="3564928" y="157175"/>
                  </a:lnTo>
                  <a:lnTo>
                    <a:pt x="3542525" y="157175"/>
                  </a:lnTo>
                  <a:lnTo>
                    <a:pt x="3514039" y="144475"/>
                  </a:lnTo>
                  <a:lnTo>
                    <a:pt x="3513455" y="144475"/>
                  </a:lnTo>
                  <a:lnTo>
                    <a:pt x="3510838" y="131775"/>
                  </a:lnTo>
                  <a:lnTo>
                    <a:pt x="3501555" y="144475"/>
                  </a:lnTo>
                  <a:lnTo>
                    <a:pt x="3494786" y="144475"/>
                  </a:lnTo>
                  <a:lnTo>
                    <a:pt x="3494786" y="182575"/>
                  </a:lnTo>
                  <a:lnTo>
                    <a:pt x="3494570" y="195275"/>
                  </a:lnTo>
                  <a:lnTo>
                    <a:pt x="3490252" y="182575"/>
                  </a:lnTo>
                  <a:lnTo>
                    <a:pt x="3487420" y="195275"/>
                  </a:lnTo>
                  <a:lnTo>
                    <a:pt x="3487597" y="182575"/>
                  </a:lnTo>
                  <a:lnTo>
                    <a:pt x="3490252" y="182575"/>
                  </a:lnTo>
                  <a:lnTo>
                    <a:pt x="3494786" y="182575"/>
                  </a:lnTo>
                  <a:lnTo>
                    <a:pt x="3494786" y="144475"/>
                  </a:lnTo>
                  <a:lnTo>
                    <a:pt x="3467112" y="144475"/>
                  </a:lnTo>
                  <a:lnTo>
                    <a:pt x="3462464" y="131775"/>
                  </a:lnTo>
                  <a:lnTo>
                    <a:pt x="3458756" y="131775"/>
                  </a:lnTo>
                  <a:lnTo>
                    <a:pt x="3458756" y="169875"/>
                  </a:lnTo>
                  <a:lnTo>
                    <a:pt x="3452647" y="182575"/>
                  </a:lnTo>
                  <a:lnTo>
                    <a:pt x="3440023" y="195275"/>
                  </a:lnTo>
                  <a:lnTo>
                    <a:pt x="3425799" y="182575"/>
                  </a:lnTo>
                  <a:lnTo>
                    <a:pt x="3425228" y="182575"/>
                  </a:lnTo>
                  <a:lnTo>
                    <a:pt x="3414903" y="182575"/>
                  </a:lnTo>
                  <a:lnTo>
                    <a:pt x="3415296" y="169875"/>
                  </a:lnTo>
                  <a:lnTo>
                    <a:pt x="3418700" y="169875"/>
                  </a:lnTo>
                  <a:lnTo>
                    <a:pt x="3425228" y="182575"/>
                  </a:lnTo>
                  <a:lnTo>
                    <a:pt x="3432619" y="169875"/>
                  </a:lnTo>
                  <a:lnTo>
                    <a:pt x="3458756" y="169875"/>
                  </a:lnTo>
                  <a:lnTo>
                    <a:pt x="3458756" y="131775"/>
                  </a:lnTo>
                  <a:lnTo>
                    <a:pt x="3456521" y="131775"/>
                  </a:lnTo>
                  <a:lnTo>
                    <a:pt x="3455873" y="119075"/>
                  </a:lnTo>
                  <a:lnTo>
                    <a:pt x="3445662" y="131775"/>
                  </a:lnTo>
                  <a:lnTo>
                    <a:pt x="3447084" y="131775"/>
                  </a:lnTo>
                  <a:lnTo>
                    <a:pt x="3442449" y="144475"/>
                  </a:lnTo>
                  <a:lnTo>
                    <a:pt x="3441509" y="144475"/>
                  </a:lnTo>
                  <a:lnTo>
                    <a:pt x="3439706" y="131775"/>
                  </a:lnTo>
                  <a:lnTo>
                    <a:pt x="3445662" y="131775"/>
                  </a:lnTo>
                  <a:lnTo>
                    <a:pt x="3445891" y="119075"/>
                  </a:lnTo>
                  <a:lnTo>
                    <a:pt x="3450463" y="119075"/>
                  </a:lnTo>
                  <a:lnTo>
                    <a:pt x="3449828" y="106375"/>
                  </a:lnTo>
                  <a:lnTo>
                    <a:pt x="3446157" y="106375"/>
                  </a:lnTo>
                  <a:lnTo>
                    <a:pt x="3438677" y="119075"/>
                  </a:lnTo>
                  <a:lnTo>
                    <a:pt x="3428695" y="119075"/>
                  </a:lnTo>
                  <a:lnTo>
                    <a:pt x="3428695" y="169875"/>
                  </a:lnTo>
                  <a:lnTo>
                    <a:pt x="3420922" y="169875"/>
                  </a:lnTo>
                  <a:lnTo>
                    <a:pt x="3422599" y="157175"/>
                  </a:lnTo>
                  <a:lnTo>
                    <a:pt x="3428695" y="169875"/>
                  </a:lnTo>
                  <a:lnTo>
                    <a:pt x="3428695" y="119075"/>
                  </a:lnTo>
                  <a:lnTo>
                    <a:pt x="3413988" y="119075"/>
                  </a:lnTo>
                  <a:lnTo>
                    <a:pt x="3413988" y="131775"/>
                  </a:lnTo>
                  <a:lnTo>
                    <a:pt x="3405187" y="131775"/>
                  </a:lnTo>
                  <a:lnTo>
                    <a:pt x="3408603" y="119075"/>
                  </a:lnTo>
                  <a:lnTo>
                    <a:pt x="3413988" y="131775"/>
                  </a:lnTo>
                  <a:lnTo>
                    <a:pt x="3413988" y="119075"/>
                  </a:lnTo>
                  <a:lnTo>
                    <a:pt x="3408921" y="119075"/>
                  </a:lnTo>
                  <a:lnTo>
                    <a:pt x="3402266" y="106375"/>
                  </a:lnTo>
                  <a:lnTo>
                    <a:pt x="3403346" y="119075"/>
                  </a:lnTo>
                  <a:lnTo>
                    <a:pt x="3401364" y="119075"/>
                  </a:lnTo>
                  <a:lnTo>
                    <a:pt x="3401364" y="131775"/>
                  </a:lnTo>
                  <a:lnTo>
                    <a:pt x="3401288" y="144475"/>
                  </a:lnTo>
                  <a:lnTo>
                    <a:pt x="3393998" y="144475"/>
                  </a:lnTo>
                  <a:lnTo>
                    <a:pt x="3395027" y="131775"/>
                  </a:lnTo>
                  <a:lnTo>
                    <a:pt x="3401364" y="131775"/>
                  </a:lnTo>
                  <a:lnTo>
                    <a:pt x="3401364" y="119075"/>
                  </a:lnTo>
                  <a:lnTo>
                    <a:pt x="3395205" y="119075"/>
                  </a:lnTo>
                  <a:lnTo>
                    <a:pt x="3395662" y="106375"/>
                  </a:lnTo>
                  <a:lnTo>
                    <a:pt x="3391408" y="106375"/>
                  </a:lnTo>
                  <a:lnTo>
                    <a:pt x="3390442" y="119075"/>
                  </a:lnTo>
                  <a:lnTo>
                    <a:pt x="3387445" y="119075"/>
                  </a:lnTo>
                  <a:lnTo>
                    <a:pt x="3383534" y="131775"/>
                  </a:lnTo>
                  <a:lnTo>
                    <a:pt x="3386277" y="131775"/>
                  </a:lnTo>
                  <a:lnTo>
                    <a:pt x="3386899" y="144475"/>
                  </a:lnTo>
                  <a:lnTo>
                    <a:pt x="3357588" y="144475"/>
                  </a:lnTo>
                  <a:lnTo>
                    <a:pt x="3355835" y="157175"/>
                  </a:lnTo>
                  <a:lnTo>
                    <a:pt x="3309924" y="157175"/>
                  </a:lnTo>
                  <a:lnTo>
                    <a:pt x="3311004" y="169875"/>
                  </a:lnTo>
                  <a:lnTo>
                    <a:pt x="3316935" y="169875"/>
                  </a:lnTo>
                  <a:lnTo>
                    <a:pt x="3320237" y="182575"/>
                  </a:lnTo>
                  <a:lnTo>
                    <a:pt x="3328225" y="169875"/>
                  </a:lnTo>
                  <a:lnTo>
                    <a:pt x="3382137" y="169875"/>
                  </a:lnTo>
                  <a:lnTo>
                    <a:pt x="3400945" y="157175"/>
                  </a:lnTo>
                  <a:lnTo>
                    <a:pt x="3398609" y="169875"/>
                  </a:lnTo>
                  <a:lnTo>
                    <a:pt x="3407664" y="169875"/>
                  </a:lnTo>
                  <a:lnTo>
                    <a:pt x="3407829" y="182575"/>
                  </a:lnTo>
                  <a:lnTo>
                    <a:pt x="3401618" y="182575"/>
                  </a:lnTo>
                  <a:lnTo>
                    <a:pt x="3400006" y="195275"/>
                  </a:lnTo>
                  <a:lnTo>
                    <a:pt x="3348151" y="195275"/>
                  </a:lnTo>
                  <a:lnTo>
                    <a:pt x="3348151" y="220675"/>
                  </a:lnTo>
                  <a:lnTo>
                    <a:pt x="3346678" y="233375"/>
                  </a:lnTo>
                  <a:lnTo>
                    <a:pt x="3333699" y="233375"/>
                  </a:lnTo>
                  <a:lnTo>
                    <a:pt x="3333407" y="220675"/>
                  </a:lnTo>
                  <a:lnTo>
                    <a:pt x="3348151" y="220675"/>
                  </a:lnTo>
                  <a:lnTo>
                    <a:pt x="3348151" y="195275"/>
                  </a:lnTo>
                  <a:lnTo>
                    <a:pt x="3325330" y="195275"/>
                  </a:lnTo>
                  <a:lnTo>
                    <a:pt x="3325330" y="1922475"/>
                  </a:lnTo>
                  <a:lnTo>
                    <a:pt x="3290913" y="1922475"/>
                  </a:lnTo>
                  <a:lnTo>
                    <a:pt x="3288957" y="1935175"/>
                  </a:lnTo>
                  <a:lnTo>
                    <a:pt x="3274568" y="1922475"/>
                  </a:lnTo>
                  <a:lnTo>
                    <a:pt x="3230130" y="1922475"/>
                  </a:lnTo>
                  <a:lnTo>
                    <a:pt x="3228733" y="1909775"/>
                  </a:lnTo>
                  <a:lnTo>
                    <a:pt x="3226117" y="1909775"/>
                  </a:lnTo>
                  <a:lnTo>
                    <a:pt x="3231375" y="1897075"/>
                  </a:lnTo>
                  <a:lnTo>
                    <a:pt x="3232048" y="1909775"/>
                  </a:lnTo>
                  <a:lnTo>
                    <a:pt x="3268230" y="1909775"/>
                  </a:lnTo>
                  <a:lnTo>
                    <a:pt x="3274872" y="1922475"/>
                  </a:lnTo>
                  <a:lnTo>
                    <a:pt x="3284258" y="1922475"/>
                  </a:lnTo>
                  <a:lnTo>
                    <a:pt x="3285896" y="1909775"/>
                  </a:lnTo>
                  <a:lnTo>
                    <a:pt x="3310902" y="1909775"/>
                  </a:lnTo>
                  <a:lnTo>
                    <a:pt x="3325330" y="1922475"/>
                  </a:lnTo>
                  <a:lnTo>
                    <a:pt x="3325330" y="195275"/>
                  </a:lnTo>
                  <a:lnTo>
                    <a:pt x="3305581" y="195275"/>
                  </a:lnTo>
                  <a:lnTo>
                    <a:pt x="3297593" y="207975"/>
                  </a:lnTo>
                  <a:lnTo>
                    <a:pt x="3283991" y="207975"/>
                  </a:lnTo>
                  <a:lnTo>
                    <a:pt x="3283293" y="195275"/>
                  </a:lnTo>
                  <a:lnTo>
                    <a:pt x="3277285" y="195275"/>
                  </a:lnTo>
                  <a:lnTo>
                    <a:pt x="3270847" y="207975"/>
                  </a:lnTo>
                  <a:lnTo>
                    <a:pt x="3264839" y="207975"/>
                  </a:lnTo>
                  <a:lnTo>
                    <a:pt x="3265906" y="195275"/>
                  </a:lnTo>
                  <a:lnTo>
                    <a:pt x="3258058" y="195275"/>
                  </a:lnTo>
                  <a:lnTo>
                    <a:pt x="3261017" y="182575"/>
                  </a:lnTo>
                  <a:lnTo>
                    <a:pt x="3262249" y="182575"/>
                  </a:lnTo>
                  <a:lnTo>
                    <a:pt x="3262185" y="169875"/>
                  </a:lnTo>
                  <a:lnTo>
                    <a:pt x="3277501" y="169875"/>
                  </a:lnTo>
                  <a:lnTo>
                    <a:pt x="3280664" y="157175"/>
                  </a:lnTo>
                  <a:lnTo>
                    <a:pt x="3283839" y="169875"/>
                  </a:lnTo>
                  <a:lnTo>
                    <a:pt x="3295154" y="169875"/>
                  </a:lnTo>
                  <a:lnTo>
                    <a:pt x="3293376" y="157175"/>
                  </a:lnTo>
                  <a:lnTo>
                    <a:pt x="3286595" y="144475"/>
                  </a:lnTo>
                  <a:lnTo>
                    <a:pt x="3277768" y="157175"/>
                  </a:lnTo>
                  <a:lnTo>
                    <a:pt x="3269894" y="157175"/>
                  </a:lnTo>
                  <a:lnTo>
                    <a:pt x="3262325" y="144475"/>
                  </a:lnTo>
                  <a:lnTo>
                    <a:pt x="3250527" y="144475"/>
                  </a:lnTo>
                  <a:lnTo>
                    <a:pt x="3250527" y="195275"/>
                  </a:lnTo>
                  <a:lnTo>
                    <a:pt x="3246805" y="195275"/>
                  </a:lnTo>
                  <a:lnTo>
                    <a:pt x="3247606" y="182575"/>
                  </a:lnTo>
                  <a:lnTo>
                    <a:pt x="3250527" y="195275"/>
                  </a:lnTo>
                  <a:lnTo>
                    <a:pt x="3250527" y="144475"/>
                  </a:lnTo>
                  <a:lnTo>
                    <a:pt x="3229927" y="144475"/>
                  </a:lnTo>
                  <a:lnTo>
                    <a:pt x="3226765" y="157175"/>
                  </a:lnTo>
                  <a:lnTo>
                    <a:pt x="3201606" y="157175"/>
                  </a:lnTo>
                  <a:lnTo>
                    <a:pt x="3201365" y="169875"/>
                  </a:lnTo>
                  <a:lnTo>
                    <a:pt x="3196615" y="169875"/>
                  </a:lnTo>
                  <a:lnTo>
                    <a:pt x="3190684" y="157175"/>
                  </a:lnTo>
                  <a:lnTo>
                    <a:pt x="3183305" y="169875"/>
                  </a:lnTo>
                  <a:lnTo>
                    <a:pt x="3149130" y="169875"/>
                  </a:lnTo>
                  <a:lnTo>
                    <a:pt x="3145980" y="182575"/>
                  </a:lnTo>
                  <a:lnTo>
                    <a:pt x="3137090" y="195275"/>
                  </a:lnTo>
                  <a:lnTo>
                    <a:pt x="3187636" y="195275"/>
                  </a:lnTo>
                  <a:lnTo>
                    <a:pt x="3202952" y="207975"/>
                  </a:lnTo>
                  <a:lnTo>
                    <a:pt x="3204641" y="195275"/>
                  </a:lnTo>
                  <a:lnTo>
                    <a:pt x="3224326" y="195275"/>
                  </a:lnTo>
                  <a:lnTo>
                    <a:pt x="3222460" y="207975"/>
                  </a:lnTo>
                  <a:lnTo>
                    <a:pt x="3217367" y="207975"/>
                  </a:lnTo>
                  <a:lnTo>
                    <a:pt x="3207867" y="220675"/>
                  </a:lnTo>
                  <a:lnTo>
                    <a:pt x="3206483" y="220675"/>
                  </a:lnTo>
                  <a:lnTo>
                    <a:pt x="3206483" y="1922475"/>
                  </a:lnTo>
                  <a:lnTo>
                    <a:pt x="3205492" y="1935175"/>
                  </a:lnTo>
                  <a:lnTo>
                    <a:pt x="3199219" y="1922475"/>
                  </a:lnTo>
                  <a:lnTo>
                    <a:pt x="3206483" y="1922475"/>
                  </a:lnTo>
                  <a:lnTo>
                    <a:pt x="3206483" y="220675"/>
                  </a:lnTo>
                  <a:lnTo>
                    <a:pt x="3187115" y="220675"/>
                  </a:lnTo>
                  <a:lnTo>
                    <a:pt x="3176930" y="233375"/>
                  </a:lnTo>
                  <a:lnTo>
                    <a:pt x="3170923" y="220675"/>
                  </a:lnTo>
                  <a:lnTo>
                    <a:pt x="3165132" y="207975"/>
                  </a:lnTo>
                  <a:lnTo>
                    <a:pt x="3151771" y="207975"/>
                  </a:lnTo>
                  <a:lnTo>
                    <a:pt x="3154692" y="220675"/>
                  </a:lnTo>
                  <a:lnTo>
                    <a:pt x="3135198" y="220675"/>
                  </a:lnTo>
                  <a:lnTo>
                    <a:pt x="3127832" y="233375"/>
                  </a:lnTo>
                  <a:lnTo>
                    <a:pt x="3062097" y="233375"/>
                  </a:lnTo>
                  <a:lnTo>
                    <a:pt x="3052851" y="220675"/>
                  </a:lnTo>
                  <a:lnTo>
                    <a:pt x="3042145" y="220675"/>
                  </a:lnTo>
                  <a:lnTo>
                    <a:pt x="3040532" y="233375"/>
                  </a:lnTo>
                  <a:lnTo>
                    <a:pt x="3031388" y="233375"/>
                  </a:lnTo>
                  <a:lnTo>
                    <a:pt x="3027134" y="246075"/>
                  </a:lnTo>
                  <a:lnTo>
                    <a:pt x="3025546" y="233375"/>
                  </a:lnTo>
                  <a:lnTo>
                    <a:pt x="3014421" y="233375"/>
                  </a:lnTo>
                  <a:lnTo>
                    <a:pt x="3009366" y="220675"/>
                  </a:lnTo>
                  <a:lnTo>
                    <a:pt x="3009531" y="233375"/>
                  </a:lnTo>
                  <a:lnTo>
                    <a:pt x="2990812" y="233375"/>
                  </a:lnTo>
                  <a:lnTo>
                    <a:pt x="2991269" y="220675"/>
                  </a:lnTo>
                  <a:lnTo>
                    <a:pt x="2979407" y="220675"/>
                  </a:lnTo>
                  <a:lnTo>
                    <a:pt x="2976486" y="233375"/>
                  </a:lnTo>
                  <a:lnTo>
                    <a:pt x="2972714" y="233375"/>
                  </a:lnTo>
                  <a:lnTo>
                    <a:pt x="2971266" y="220675"/>
                  </a:lnTo>
                  <a:lnTo>
                    <a:pt x="2962021" y="220675"/>
                  </a:lnTo>
                  <a:lnTo>
                    <a:pt x="2962770" y="233375"/>
                  </a:lnTo>
                  <a:lnTo>
                    <a:pt x="2960725" y="246075"/>
                  </a:lnTo>
                  <a:lnTo>
                    <a:pt x="2949181" y="246075"/>
                  </a:lnTo>
                  <a:lnTo>
                    <a:pt x="2945815" y="233375"/>
                  </a:lnTo>
                  <a:lnTo>
                    <a:pt x="2932188" y="233375"/>
                  </a:lnTo>
                  <a:lnTo>
                    <a:pt x="2933484" y="246075"/>
                  </a:lnTo>
                  <a:lnTo>
                    <a:pt x="2914294" y="246075"/>
                  </a:lnTo>
                  <a:lnTo>
                    <a:pt x="2910814" y="233375"/>
                  </a:lnTo>
                  <a:lnTo>
                    <a:pt x="2899841" y="233375"/>
                  </a:lnTo>
                  <a:lnTo>
                    <a:pt x="2899943" y="220675"/>
                  </a:lnTo>
                  <a:lnTo>
                    <a:pt x="2893695" y="220675"/>
                  </a:lnTo>
                  <a:lnTo>
                    <a:pt x="2890253" y="233375"/>
                  </a:lnTo>
                  <a:lnTo>
                    <a:pt x="2888958" y="220675"/>
                  </a:lnTo>
                  <a:lnTo>
                    <a:pt x="2880918" y="220675"/>
                  </a:lnTo>
                  <a:lnTo>
                    <a:pt x="2883535" y="233375"/>
                  </a:lnTo>
                  <a:lnTo>
                    <a:pt x="2876626" y="233375"/>
                  </a:lnTo>
                  <a:lnTo>
                    <a:pt x="2874543" y="220675"/>
                  </a:lnTo>
                  <a:lnTo>
                    <a:pt x="2874289" y="207975"/>
                  </a:lnTo>
                  <a:lnTo>
                    <a:pt x="2878582" y="195275"/>
                  </a:lnTo>
                  <a:lnTo>
                    <a:pt x="2885160" y="195275"/>
                  </a:lnTo>
                  <a:lnTo>
                    <a:pt x="2886189" y="182575"/>
                  </a:lnTo>
                  <a:lnTo>
                    <a:pt x="2874086" y="182575"/>
                  </a:lnTo>
                  <a:lnTo>
                    <a:pt x="2871800" y="169875"/>
                  </a:lnTo>
                  <a:lnTo>
                    <a:pt x="2880334" y="169875"/>
                  </a:lnTo>
                  <a:lnTo>
                    <a:pt x="2879471" y="157175"/>
                  </a:lnTo>
                  <a:lnTo>
                    <a:pt x="2871787" y="157175"/>
                  </a:lnTo>
                  <a:lnTo>
                    <a:pt x="2865361" y="169875"/>
                  </a:lnTo>
                  <a:lnTo>
                    <a:pt x="2868028" y="182575"/>
                  </a:lnTo>
                  <a:lnTo>
                    <a:pt x="2861195" y="182575"/>
                  </a:lnTo>
                  <a:lnTo>
                    <a:pt x="2865259" y="169875"/>
                  </a:lnTo>
                  <a:lnTo>
                    <a:pt x="2849829" y="169875"/>
                  </a:lnTo>
                  <a:lnTo>
                    <a:pt x="2849778" y="182575"/>
                  </a:lnTo>
                  <a:lnTo>
                    <a:pt x="2851543" y="182575"/>
                  </a:lnTo>
                  <a:lnTo>
                    <a:pt x="2845866" y="195275"/>
                  </a:lnTo>
                  <a:lnTo>
                    <a:pt x="2845066" y="182575"/>
                  </a:lnTo>
                  <a:lnTo>
                    <a:pt x="2844711" y="169875"/>
                  </a:lnTo>
                  <a:lnTo>
                    <a:pt x="2843047" y="169875"/>
                  </a:lnTo>
                  <a:lnTo>
                    <a:pt x="2843047" y="233375"/>
                  </a:lnTo>
                  <a:lnTo>
                    <a:pt x="2835605" y="233375"/>
                  </a:lnTo>
                  <a:lnTo>
                    <a:pt x="2840240" y="220675"/>
                  </a:lnTo>
                  <a:lnTo>
                    <a:pt x="2841180" y="220675"/>
                  </a:lnTo>
                  <a:lnTo>
                    <a:pt x="2843047" y="233375"/>
                  </a:lnTo>
                  <a:lnTo>
                    <a:pt x="2843047" y="169875"/>
                  </a:lnTo>
                  <a:lnTo>
                    <a:pt x="2842399" y="169875"/>
                  </a:lnTo>
                  <a:lnTo>
                    <a:pt x="2842844" y="157175"/>
                  </a:lnTo>
                  <a:lnTo>
                    <a:pt x="2833027" y="157175"/>
                  </a:lnTo>
                  <a:lnTo>
                    <a:pt x="2827718" y="169875"/>
                  </a:lnTo>
                  <a:lnTo>
                    <a:pt x="2823413" y="169875"/>
                  </a:lnTo>
                  <a:lnTo>
                    <a:pt x="2823413" y="1935175"/>
                  </a:lnTo>
                  <a:lnTo>
                    <a:pt x="2812770" y="1947875"/>
                  </a:lnTo>
                  <a:lnTo>
                    <a:pt x="2803245" y="1935175"/>
                  </a:lnTo>
                  <a:lnTo>
                    <a:pt x="2823413" y="1935175"/>
                  </a:lnTo>
                  <a:lnTo>
                    <a:pt x="2823413" y="169875"/>
                  </a:lnTo>
                  <a:lnTo>
                    <a:pt x="2816923" y="169875"/>
                  </a:lnTo>
                  <a:lnTo>
                    <a:pt x="2818765" y="182575"/>
                  </a:lnTo>
                  <a:lnTo>
                    <a:pt x="2820568" y="182575"/>
                  </a:lnTo>
                  <a:lnTo>
                    <a:pt x="2820238" y="195275"/>
                  </a:lnTo>
                  <a:lnTo>
                    <a:pt x="2808109" y="195275"/>
                  </a:lnTo>
                  <a:lnTo>
                    <a:pt x="2808109" y="233375"/>
                  </a:lnTo>
                  <a:lnTo>
                    <a:pt x="2801670" y="246075"/>
                  </a:lnTo>
                  <a:lnTo>
                    <a:pt x="2786088" y="246075"/>
                  </a:lnTo>
                  <a:lnTo>
                    <a:pt x="2786088" y="1947875"/>
                  </a:lnTo>
                  <a:lnTo>
                    <a:pt x="2772245" y="1947875"/>
                  </a:lnTo>
                  <a:lnTo>
                    <a:pt x="2768358" y="1935175"/>
                  </a:lnTo>
                  <a:lnTo>
                    <a:pt x="2764713" y="1947875"/>
                  </a:lnTo>
                  <a:lnTo>
                    <a:pt x="2729992" y="1947875"/>
                  </a:lnTo>
                  <a:lnTo>
                    <a:pt x="2729992" y="1985975"/>
                  </a:lnTo>
                  <a:lnTo>
                    <a:pt x="2722727" y="1985975"/>
                  </a:lnTo>
                  <a:lnTo>
                    <a:pt x="2727236" y="1973275"/>
                  </a:lnTo>
                  <a:lnTo>
                    <a:pt x="2728226" y="1973275"/>
                  </a:lnTo>
                  <a:lnTo>
                    <a:pt x="2729992" y="1985975"/>
                  </a:lnTo>
                  <a:lnTo>
                    <a:pt x="2729992" y="1947875"/>
                  </a:lnTo>
                  <a:lnTo>
                    <a:pt x="2703144" y="1947875"/>
                  </a:lnTo>
                  <a:lnTo>
                    <a:pt x="2703144" y="1973275"/>
                  </a:lnTo>
                  <a:lnTo>
                    <a:pt x="2703068" y="1985975"/>
                  </a:lnTo>
                  <a:lnTo>
                    <a:pt x="2695918" y="1985975"/>
                  </a:lnTo>
                  <a:lnTo>
                    <a:pt x="2696946" y="1973275"/>
                  </a:lnTo>
                  <a:lnTo>
                    <a:pt x="2703144" y="1973275"/>
                  </a:lnTo>
                  <a:lnTo>
                    <a:pt x="2703144" y="1947875"/>
                  </a:lnTo>
                  <a:lnTo>
                    <a:pt x="2620988" y="1947875"/>
                  </a:lnTo>
                  <a:lnTo>
                    <a:pt x="2620988" y="1973275"/>
                  </a:lnTo>
                  <a:lnTo>
                    <a:pt x="2620251" y="1985975"/>
                  </a:lnTo>
                  <a:lnTo>
                    <a:pt x="2610154" y="1985975"/>
                  </a:lnTo>
                  <a:lnTo>
                    <a:pt x="2610904" y="1973275"/>
                  </a:lnTo>
                  <a:lnTo>
                    <a:pt x="2620988" y="1973275"/>
                  </a:lnTo>
                  <a:lnTo>
                    <a:pt x="2620988" y="1947875"/>
                  </a:lnTo>
                  <a:lnTo>
                    <a:pt x="2607373" y="1947875"/>
                  </a:lnTo>
                  <a:lnTo>
                    <a:pt x="2591549" y="1935175"/>
                  </a:lnTo>
                  <a:lnTo>
                    <a:pt x="2623362" y="1935175"/>
                  </a:lnTo>
                  <a:lnTo>
                    <a:pt x="2632672" y="1922475"/>
                  </a:lnTo>
                  <a:lnTo>
                    <a:pt x="2638526" y="1922475"/>
                  </a:lnTo>
                  <a:lnTo>
                    <a:pt x="2642133" y="1935175"/>
                  </a:lnTo>
                  <a:lnTo>
                    <a:pt x="2768358" y="1935175"/>
                  </a:lnTo>
                  <a:lnTo>
                    <a:pt x="2778734" y="1935175"/>
                  </a:lnTo>
                  <a:lnTo>
                    <a:pt x="2786088" y="1947875"/>
                  </a:lnTo>
                  <a:lnTo>
                    <a:pt x="2786088" y="246075"/>
                  </a:lnTo>
                  <a:lnTo>
                    <a:pt x="2767673" y="246075"/>
                  </a:lnTo>
                  <a:lnTo>
                    <a:pt x="2766212" y="233375"/>
                  </a:lnTo>
                  <a:lnTo>
                    <a:pt x="2756916" y="233375"/>
                  </a:lnTo>
                  <a:lnTo>
                    <a:pt x="2756636" y="220675"/>
                  </a:lnTo>
                  <a:lnTo>
                    <a:pt x="2761602" y="220675"/>
                  </a:lnTo>
                  <a:lnTo>
                    <a:pt x="2760992" y="207975"/>
                  </a:lnTo>
                  <a:lnTo>
                    <a:pt x="2778709" y="207975"/>
                  </a:lnTo>
                  <a:lnTo>
                    <a:pt x="2779014" y="220675"/>
                  </a:lnTo>
                  <a:lnTo>
                    <a:pt x="2796667" y="220675"/>
                  </a:lnTo>
                  <a:lnTo>
                    <a:pt x="2803106" y="233375"/>
                  </a:lnTo>
                  <a:lnTo>
                    <a:pt x="2808109" y="233375"/>
                  </a:lnTo>
                  <a:lnTo>
                    <a:pt x="2808109" y="195275"/>
                  </a:lnTo>
                  <a:lnTo>
                    <a:pt x="2787231" y="195275"/>
                  </a:lnTo>
                  <a:lnTo>
                    <a:pt x="2789631" y="182575"/>
                  </a:lnTo>
                  <a:lnTo>
                    <a:pt x="2792590" y="182575"/>
                  </a:lnTo>
                  <a:lnTo>
                    <a:pt x="2794851" y="169875"/>
                  </a:lnTo>
                  <a:lnTo>
                    <a:pt x="2776321" y="169875"/>
                  </a:lnTo>
                  <a:lnTo>
                    <a:pt x="2776321" y="182575"/>
                  </a:lnTo>
                  <a:lnTo>
                    <a:pt x="2776004" y="195275"/>
                  </a:lnTo>
                  <a:lnTo>
                    <a:pt x="2757741" y="195275"/>
                  </a:lnTo>
                  <a:lnTo>
                    <a:pt x="2759278" y="182575"/>
                  </a:lnTo>
                  <a:lnTo>
                    <a:pt x="2776321" y="182575"/>
                  </a:lnTo>
                  <a:lnTo>
                    <a:pt x="2776321" y="169875"/>
                  </a:lnTo>
                  <a:lnTo>
                    <a:pt x="2765564" y="169875"/>
                  </a:lnTo>
                  <a:lnTo>
                    <a:pt x="2762453" y="157175"/>
                  </a:lnTo>
                  <a:lnTo>
                    <a:pt x="2780690" y="157175"/>
                  </a:lnTo>
                  <a:lnTo>
                    <a:pt x="2784602" y="144475"/>
                  </a:lnTo>
                  <a:lnTo>
                    <a:pt x="2754541" y="144475"/>
                  </a:lnTo>
                  <a:lnTo>
                    <a:pt x="2754541" y="169875"/>
                  </a:lnTo>
                  <a:lnTo>
                    <a:pt x="2750147" y="169875"/>
                  </a:lnTo>
                  <a:lnTo>
                    <a:pt x="2752483" y="157175"/>
                  </a:lnTo>
                  <a:lnTo>
                    <a:pt x="2754541" y="169875"/>
                  </a:lnTo>
                  <a:lnTo>
                    <a:pt x="2754541" y="144475"/>
                  </a:lnTo>
                  <a:lnTo>
                    <a:pt x="2746146" y="144475"/>
                  </a:lnTo>
                  <a:lnTo>
                    <a:pt x="2746146" y="220675"/>
                  </a:lnTo>
                  <a:lnTo>
                    <a:pt x="2744927" y="233375"/>
                  </a:lnTo>
                  <a:lnTo>
                    <a:pt x="2722461" y="233375"/>
                  </a:lnTo>
                  <a:lnTo>
                    <a:pt x="2735161" y="220675"/>
                  </a:lnTo>
                  <a:lnTo>
                    <a:pt x="2746146" y="220675"/>
                  </a:lnTo>
                  <a:lnTo>
                    <a:pt x="2746146" y="144475"/>
                  </a:lnTo>
                  <a:lnTo>
                    <a:pt x="2728645" y="144475"/>
                  </a:lnTo>
                  <a:lnTo>
                    <a:pt x="2728645" y="182575"/>
                  </a:lnTo>
                  <a:lnTo>
                    <a:pt x="2727566" y="195275"/>
                  </a:lnTo>
                  <a:lnTo>
                    <a:pt x="2706471" y="195275"/>
                  </a:lnTo>
                  <a:lnTo>
                    <a:pt x="2711119" y="182575"/>
                  </a:lnTo>
                  <a:lnTo>
                    <a:pt x="2728645" y="182575"/>
                  </a:lnTo>
                  <a:lnTo>
                    <a:pt x="2728645" y="144475"/>
                  </a:lnTo>
                  <a:lnTo>
                    <a:pt x="2711412" y="144475"/>
                  </a:lnTo>
                  <a:lnTo>
                    <a:pt x="2713609" y="131775"/>
                  </a:lnTo>
                  <a:lnTo>
                    <a:pt x="2704160" y="131775"/>
                  </a:lnTo>
                  <a:lnTo>
                    <a:pt x="2709748" y="144475"/>
                  </a:lnTo>
                  <a:lnTo>
                    <a:pt x="2699474" y="144475"/>
                  </a:lnTo>
                  <a:lnTo>
                    <a:pt x="2700109" y="157175"/>
                  </a:lnTo>
                  <a:lnTo>
                    <a:pt x="2703436" y="157175"/>
                  </a:lnTo>
                  <a:lnTo>
                    <a:pt x="2700718" y="169875"/>
                  </a:lnTo>
                  <a:lnTo>
                    <a:pt x="2692793" y="169875"/>
                  </a:lnTo>
                  <a:lnTo>
                    <a:pt x="2696197" y="157175"/>
                  </a:lnTo>
                  <a:lnTo>
                    <a:pt x="2696527" y="157175"/>
                  </a:lnTo>
                  <a:lnTo>
                    <a:pt x="2696730" y="144475"/>
                  </a:lnTo>
                  <a:lnTo>
                    <a:pt x="2693860" y="144475"/>
                  </a:lnTo>
                  <a:lnTo>
                    <a:pt x="2690888" y="131775"/>
                  </a:lnTo>
                  <a:lnTo>
                    <a:pt x="2685872" y="131775"/>
                  </a:lnTo>
                  <a:lnTo>
                    <a:pt x="2685656" y="144475"/>
                  </a:lnTo>
                  <a:lnTo>
                    <a:pt x="2678430" y="144475"/>
                  </a:lnTo>
                  <a:lnTo>
                    <a:pt x="2676677" y="131775"/>
                  </a:lnTo>
                  <a:lnTo>
                    <a:pt x="2673616" y="131775"/>
                  </a:lnTo>
                  <a:lnTo>
                    <a:pt x="2673616" y="182575"/>
                  </a:lnTo>
                  <a:lnTo>
                    <a:pt x="2672880" y="195275"/>
                  </a:lnTo>
                  <a:lnTo>
                    <a:pt x="2669933" y="195275"/>
                  </a:lnTo>
                  <a:lnTo>
                    <a:pt x="2670035" y="182575"/>
                  </a:lnTo>
                  <a:lnTo>
                    <a:pt x="2673616" y="182575"/>
                  </a:lnTo>
                  <a:lnTo>
                    <a:pt x="2673616" y="131775"/>
                  </a:lnTo>
                  <a:lnTo>
                    <a:pt x="2660650" y="131775"/>
                  </a:lnTo>
                  <a:lnTo>
                    <a:pt x="2660650" y="195275"/>
                  </a:lnTo>
                  <a:lnTo>
                    <a:pt x="2647950" y="195275"/>
                  </a:lnTo>
                  <a:lnTo>
                    <a:pt x="2648737" y="182575"/>
                  </a:lnTo>
                  <a:lnTo>
                    <a:pt x="2659126" y="182575"/>
                  </a:lnTo>
                  <a:lnTo>
                    <a:pt x="2660650" y="195275"/>
                  </a:lnTo>
                  <a:lnTo>
                    <a:pt x="2660650" y="131775"/>
                  </a:lnTo>
                  <a:lnTo>
                    <a:pt x="2660205" y="131775"/>
                  </a:lnTo>
                  <a:lnTo>
                    <a:pt x="2656903" y="144475"/>
                  </a:lnTo>
                  <a:lnTo>
                    <a:pt x="2642285" y="144475"/>
                  </a:lnTo>
                  <a:lnTo>
                    <a:pt x="2639022" y="131775"/>
                  </a:lnTo>
                  <a:lnTo>
                    <a:pt x="2610815" y="131775"/>
                  </a:lnTo>
                  <a:lnTo>
                    <a:pt x="2610815" y="220675"/>
                  </a:lnTo>
                  <a:lnTo>
                    <a:pt x="2610650" y="233375"/>
                  </a:lnTo>
                  <a:lnTo>
                    <a:pt x="2604757" y="233375"/>
                  </a:lnTo>
                  <a:lnTo>
                    <a:pt x="2603144" y="246075"/>
                  </a:lnTo>
                  <a:lnTo>
                    <a:pt x="2597658" y="233375"/>
                  </a:lnTo>
                  <a:lnTo>
                    <a:pt x="2596769" y="233375"/>
                  </a:lnTo>
                  <a:lnTo>
                    <a:pt x="2598267" y="220675"/>
                  </a:lnTo>
                  <a:lnTo>
                    <a:pt x="2610815" y="220675"/>
                  </a:lnTo>
                  <a:lnTo>
                    <a:pt x="2610815" y="131775"/>
                  </a:lnTo>
                  <a:lnTo>
                    <a:pt x="2588755" y="131775"/>
                  </a:lnTo>
                  <a:lnTo>
                    <a:pt x="2588755" y="233375"/>
                  </a:lnTo>
                  <a:lnTo>
                    <a:pt x="2585072" y="233375"/>
                  </a:lnTo>
                  <a:lnTo>
                    <a:pt x="2585859" y="220675"/>
                  </a:lnTo>
                  <a:lnTo>
                    <a:pt x="2588755" y="233375"/>
                  </a:lnTo>
                  <a:lnTo>
                    <a:pt x="2588755" y="131775"/>
                  </a:lnTo>
                  <a:lnTo>
                    <a:pt x="2569400" y="131775"/>
                  </a:lnTo>
                  <a:lnTo>
                    <a:pt x="2569400" y="1922475"/>
                  </a:lnTo>
                  <a:lnTo>
                    <a:pt x="2568321" y="1935175"/>
                  </a:lnTo>
                  <a:lnTo>
                    <a:pt x="2563774" y="1935175"/>
                  </a:lnTo>
                  <a:lnTo>
                    <a:pt x="2565108" y="1922475"/>
                  </a:lnTo>
                  <a:lnTo>
                    <a:pt x="2569400" y="1922475"/>
                  </a:lnTo>
                  <a:lnTo>
                    <a:pt x="2569400" y="131775"/>
                  </a:lnTo>
                  <a:lnTo>
                    <a:pt x="2566873" y="131775"/>
                  </a:lnTo>
                  <a:lnTo>
                    <a:pt x="2566873" y="220675"/>
                  </a:lnTo>
                  <a:lnTo>
                    <a:pt x="2566505" y="233375"/>
                  </a:lnTo>
                  <a:lnTo>
                    <a:pt x="2560891" y="233375"/>
                  </a:lnTo>
                  <a:lnTo>
                    <a:pt x="2559253" y="246075"/>
                  </a:lnTo>
                  <a:lnTo>
                    <a:pt x="2555557" y="233375"/>
                  </a:lnTo>
                  <a:lnTo>
                    <a:pt x="2556853" y="233375"/>
                  </a:lnTo>
                  <a:lnTo>
                    <a:pt x="2561247" y="220675"/>
                  </a:lnTo>
                  <a:lnTo>
                    <a:pt x="2566873" y="220675"/>
                  </a:lnTo>
                  <a:lnTo>
                    <a:pt x="2566873" y="131775"/>
                  </a:lnTo>
                  <a:lnTo>
                    <a:pt x="2552039" y="131775"/>
                  </a:lnTo>
                  <a:lnTo>
                    <a:pt x="2552039" y="220675"/>
                  </a:lnTo>
                  <a:lnTo>
                    <a:pt x="2552039" y="233375"/>
                  </a:lnTo>
                  <a:lnTo>
                    <a:pt x="2534653" y="233375"/>
                  </a:lnTo>
                  <a:lnTo>
                    <a:pt x="2534653" y="1935175"/>
                  </a:lnTo>
                  <a:lnTo>
                    <a:pt x="2517673" y="1935175"/>
                  </a:lnTo>
                  <a:lnTo>
                    <a:pt x="2521851" y="1922475"/>
                  </a:lnTo>
                  <a:lnTo>
                    <a:pt x="2531338" y="1922475"/>
                  </a:lnTo>
                  <a:lnTo>
                    <a:pt x="2534653" y="1935175"/>
                  </a:lnTo>
                  <a:lnTo>
                    <a:pt x="2534653" y="233375"/>
                  </a:lnTo>
                  <a:lnTo>
                    <a:pt x="2517317" y="233375"/>
                  </a:lnTo>
                  <a:lnTo>
                    <a:pt x="2517317" y="1935175"/>
                  </a:lnTo>
                  <a:lnTo>
                    <a:pt x="2511958" y="1947875"/>
                  </a:lnTo>
                  <a:lnTo>
                    <a:pt x="2506954" y="1947875"/>
                  </a:lnTo>
                  <a:lnTo>
                    <a:pt x="2500160" y="1935175"/>
                  </a:lnTo>
                  <a:lnTo>
                    <a:pt x="2517317" y="1935175"/>
                  </a:lnTo>
                  <a:lnTo>
                    <a:pt x="2517317" y="233375"/>
                  </a:lnTo>
                  <a:lnTo>
                    <a:pt x="2515539" y="233375"/>
                  </a:lnTo>
                  <a:lnTo>
                    <a:pt x="2509393" y="233375"/>
                  </a:lnTo>
                  <a:lnTo>
                    <a:pt x="2509482" y="220675"/>
                  </a:lnTo>
                  <a:lnTo>
                    <a:pt x="2516301" y="220675"/>
                  </a:lnTo>
                  <a:lnTo>
                    <a:pt x="2515539" y="233375"/>
                  </a:lnTo>
                  <a:lnTo>
                    <a:pt x="2522893" y="220675"/>
                  </a:lnTo>
                  <a:lnTo>
                    <a:pt x="2552039" y="220675"/>
                  </a:lnTo>
                  <a:lnTo>
                    <a:pt x="2552039" y="131775"/>
                  </a:lnTo>
                  <a:lnTo>
                    <a:pt x="2531008" y="131775"/>
                  </a:lnTo>
                  <a:lnTo>
                    <a:pt x="2531008" y="182575"/>
                  </a:lnTo>
                  <a:lnTo>
                    <a:pt x="2530792" y="195275"/>
                  </a:lnTo>
                  <a:lnTo>
                    <a:pt x="2526436" y="182575"/>
                  </a:lnTo>
                  <a:lnTo>
                    <a:pt x="2523579" y="195275"/>
                  </a:lnTo>
                  <a:lnTo>
                    <a:pt x="2523769" y="182575"/>
                  </a:lnTo>
                  <a:lnTo>
                    <a:pt x="2526436" y="182575"/>
                  </a:lnTo>
                  <a:lnTo>
                    <a:pt x="2531008" y="182575"/>
                  </a:lnTo>
                  <a:lnTo>
                    <a:pt x="2531008" y="131775"/>
                  </a:lnTo>
                  <a:lnTo>
                    <a:pt x="2492286" y="131775"/>
                  </a:lnTo>
                  <a:lnTo>
                    <a:pt x="2489301" y="128422"/>
                  </a:lnTo>
                  <a:lnTo>
                    <a:pt x="2489301" y="1947875"/>
                  </a:lnTo>
                  <a:lnTo>
                    <a:pt x="2484310" y="1947875"/>
                  </a:lnTo>
                  <a:lnTo>
                    <a:pt x="2480983" y="1935175"/>
                  </a:lnTo>
                  <a:lnTo>
                    <a:pt x="2475433" y="1935175"/>
                  </a:lnTo>
                  <a:lnTo>
                    <a:pt x="2475357" y="1922475"/>
                  </a:lnTo>
                  <a:lnTo>
                    <a:pt x="2483777" y="1922475"/>
                  </a:lnTo>
                  <a:lnTo>
                    <a:pt x="2485745" y="1935175"/>
                  </a:lnTo>
                  <a:lnTo>
                    <a:pt x="2488387" y="1935175"/>
                  </a:lnTo>
                  <a:lnTo>
                    <a:pt x="2489301" y="1947875"/>
                  </a:lnTo>
                  <a:lnTo>
                    <a:pt x="2489301" y="128422"/>
                  </a:lnTo>
                  <a:lnTo>
                    <a:pt x="2481008" y="119075"/>
                  </a:lnTo>
                  <a:lnTo>
                    <a:pt x="2475052" y="119075"/>
                  </a:lnTo>
                  <a:lnTo>
                    <a:pt x="2475395" y="131775"/>
                  </a:lnTo>
                  <a:lnTo>
                    <a:pt x="2472740" y="131775"/>
                  </a:lnTo>
                  <a:lnTo>
                    <a:pt x="2472740" y="233375"/>
                  </a:lnTo>
                  <a:lnTo>
                    <a:pt x="2470924" y="233375"/>
                  </a:lnTo>
                  <a:lnTo>
                    <a:pt x="2470924" y="1935175"/>
                  </a:lnTo>
                  <a:lnTo>
                    <a:pt x="2464574" y="1935175"/>
                  </a:lnTo>
                  <a:lnTo>
                    <a:pt x="2464320" y="1947875"/>
                  </a:lnTo>
                  <a:lnTo>
                    <a:pt x="2460294" y="1935175"/>
                  </a:lnTo>
                  <a:lnTo>
                    <a:pt x="2464574" y="1935175"/>
                  </a:lnTo>
                  <a:lnTo>
                    <a:pt x="2467038" y="1922475"/>
                  </a:lnTo>
                  <a:lnTo>
                    <a:pt x="2470454" y="1922475"/>
                  </a:lnTo>
                  <a:lnTo>
                    <a:pt x="2470924" y="1935175"/>
                  </a:lnTo>
                  <a:lnTo>
                    <a:pt x="2470924" y="233375"/>
                  </a:lnTo>
                  <a:lnTo>
                    <a:pt x="2460726" y="233375"/>
                  </a:lnTo>
                  <a:lnTo>
                    <a:pt x="2463685" y="220675"/>
                  </a:lnTo>
                  <a:lnTo>
                    <a:pt x="2467673" y="220675"/>
                  </a:lnTo>
                  <a:lnTo>
                    <a:pt x="2472740" y="233375"/>
                  </a:lnTo>
                  <a:lnTo>
                    <a:pt x="2472740" y="131775"/>
                  </a:lnTo>
                  <a:lnTo>
                    <a:pt x="2466683" y="131775"/>
                  </a:lnTo>
                  <a:lnTo>
                    <a:pt x="2466441" y="119075"/>
                  </a:lnTo>
                  <a:lnTo>
                    <a:pt x="2465311" y="119075"/>
                  </a:lnTo>
                  <a:lnTo>
                    <a:pt x="2465311" y="182575"/>
                  </a:lnTo>
                  <a:lnTo>
                    <a:pt x="2459482" y="182575"/>
                  </a:lnTo>
                  <a:lnTo>
                    <a:pt x="2459482" y="1935175"/>
                  </a:lnTo>
                  <a:lnTo>
                    <a:pt x="2448471" y="1935175"/>
                  </a:lnTo>
                  <a:lnTo>
                    <a:pt x="2453436" y="1922475"/>
                  </a:lnTo>
                  <a:lnTo>
                    <a:pt x="2459482" y="1935175"/>
                  </a:lnTo>
                  <a:lnTo>
                    <a:pt x="2459482" y="182575"/>
                  </a:lnTo>
                  <a:lnTo>
                    <a:pt x="2451354" y="182575"/>
                  </a:lnTo>
                  <a:lnTo>
                    <a:pt x="2457323" y="169875"/>
                  </a:lnTo>
                  <a:lnTo>
                    <a:pt x="2465311" y="182575"/>
                  </a:lnTo>
                  <a:lnTo>
                    <a:pt x="2465311" y="119075"/>
                  </a:lnTo>
                  <a:lnTo>
                    <a:pt x="2458237" y="119075"/>
                  </a:lnTo>
                  <a:lnTo>
                    <a:pt x="2456294" y="131775"/>
                  </a:lnTo>
                  <a:lnTo>
                    <a:pt x="2444775" y="131775"/>
                  </a:lnTo>
                  <a:lnTo>
                    <a:pt x="2444508" y="119075"/>
                  </a:lnTo>
                  <a:lnTo>
                    <a:pt x="2444458" y="1960575"/>
                  </a:lnTo>
                  <a:lnTo>
                    <a:pt x="2437180" y="1960575"/>
                  </a:lnTo>
                  <a:lnTo>
                    <a:pt x="2441702" y="1947875"/>
                  </a:lnTo>
                  <a:lnTo>
                    <a:pt x="2442629" y="1947875"/>
                  </a:lnTo>
                  <a:lnTo>
                    <a:pt x="2444458" y="1960575"/>
                  </a:lnTo>
                  <a:lnTo>
                    <a:pt x="2444458" y="119075"/>
                  </a:lnTo>
                  <a:lnTo>
                    <a:pt x="2420836" y="119075"/>
                  </a:lnTo>
                  <a:lnTo>
                    <a:pt x="2415032" y="131775"/>
                  </a:lnTo>
                  <a:lnTo>
                    <a:pt x="2421623" y="131775"/>
                  </a:lnTo>
                  <a:lnTo>
                    <a:pt x="2415959" y="144475"/>
                  </a:lnTo>
                  <a:lnTo>
                    <a:pt x="2407526" y="131775"/>
                  </a:lnTo>
                  <a:lnTo>
                    <a:pt x="2411234" y="131775"/>
                  </a:lnTo>
                  <a:lnTo>
                    <a:pt x="2408656" y="119075"/>
                  </a:lnTo>
                  <a:lnTo>
                    <a:pt x="2406916" y="119075"/>
                  </a:lnTo>
                  <a:lnTo>
                    <a:pt x="2406916" y="1947875"/>
                  </a:lnTo>
                  <a:lnTo>
                    <a:pt x="2403411" y="1960575"/>
                  </a:lnTo>
                  <a:lnTo>
                    <a:pt x="2388959" y="1960575"/>
                  </a:lnTo>
                  <a:lnTo>
                    <a:pt x="2390876" y="1947875"/>
                  </a:lnTo>
                  <a:lnTo>
                    <a:pt x="2406916" y="1947875"/>
                  </a:lnTo>
                  <a:lnTo>
                    <a:pt x="2406916" y="119075"/>
                  </a:lnTo>
                  <a:lnTo>
                    <a:pt x="2404719" y="119075"/>
                  </a:lnTo>
                  <a:lnTo>
                    <a:pt x="2404376" y="106375"/>
                  </a:lnTo>
                  <a:lnTo>
                    <a:pt x="2401316" y="106375"/>
                  </a:lnTo>
                  <a:lnTo>
                    <a:pt x="2399309" y="93675"/>
                  </a:lnTo>
                  <a:lnTo>
                    <a:pt x="2389860" y="93675"/>
                  </a:lnTo>
                  <a:lnTo>
                    <a:pt x="2387739" y="106375"/>
                  </a:lnTo>
                  <a:lnTo>
                    <a:pt x="2397010" y="106375"/>
                  </a:lnTo>
                  <a:lnTo>
                    <a:pt x="2393658" y="119075"/>
                  </a:lnTo>
                  <a:lnTo>
                    <a:pt x="2396693" y="119075"/>
                  </a:lnTo>
                  <a:lnTo>
                    <a:pt x="2396782" y="131775"/>
                  </a:lnTo>
                  <a:lnTo>
                    <a:pt x="2396413" y="131775"/>
                  </a:lnTo>
                  <a:lnTo>
                    <a:pt x="2396045" y="144475"/>
                  </a:lnTo>
                  <a:lnTo>
                    <a:pt x="2395740" y="143243"/>
                  </a:lnTo>
                  <a:lnTo>
                    <a:pt x="2395740" y="182575"/>
                  </a:lnTo>
                  <a:lnTo>
                    <a:pt x="2380958" y="182575"/>
                  </a:lnTo>
                  <a:lnTo>
                    <a:pt x="2381275" y="157175"/>
                  </a:lnTo>
                  <a:lnTo>
                    <a:pt x="2392273" y="157175"/>
                  </a:lnTo>
                  <a:lnTo>
                    <a:pt x="2392083" y="169875"/>
                  </a:lnTo>
                  <a:lnTo>
                    <a:pt x="2391397" y="169875"/>
                  </a:lnTo>
                  <a:lnTo>
                    <a:pt x="2395740" y="182575"/>
                  </a:lnTo>
                  <a:lnTo>
                    <a:pt x="2395740" y="143243"/>
                  </a:lnTo>
                  <a:lnTo>
                    <a:pt x="2392921" y="131775"/>
                  </a:lnTo>
                  <a:lnTo>
                    <a:pt x="2388641" y="131775"/>
                  </a:lnTo>
                  <a:lnTo>
                    <a:pt x="2389479" y="119075"/>
                  </a:lnTo>
                  <a:lnTo>
                    <a:pt x="2383904" y="119075"/>
                  </a:lnTo>
                  <a:lnTo>
                    <a:pt x="2380411" y="131775"/>
                  </a:lnTo>
                  <a:lnTo>
                    <a:pt x="2370899" y="131775"/>
                  </a:lnTo>
                  <a:lnTo>
                    <a:pt x="2374747" y="119075"/>
                  </a:lnTo>
                  <a:lnTo>
                    <a:pt x="2372068" y="119075"/>
                  </a:lnTo>
                  <a:lnTo>
                    <a:pt x="2367165" y="106375"/>
                  </a:lnTo>
                  <a:lnTo>
                    <a:pt x="2364270" y="93675"/>
                  </a:lnTo>
                  <a:lnTo>
                    <a:pt x="2360498" y="93675"/>
                  </a:lnTo>
                  <a:lnTo>
                    <a:pt x="2357247" y="106375"/>
                  </a:lnTo>
                  <a:lnTo>
                    <a:pt x="2363025" y="106375"/>
                  </a:lnTo>
                  <a:lnTo>
                    <a:pt x="2363889" y="119075"/>
                  </a:lnTo>
                  <a:lnTo>
                    <a:pt x="2363317" y="119075"/>
                  </a:lnTo>
                  <a:lnTo>
                    <a:pt x="2363317" y="131775"/>
                  </a:lnTo>
                  <a:lnTo>
                    <a:pt x="2362784" y="133781"/>
                  </a:lnTo>
                  <a:lnTo>
                    <a:pt x="2362784" y="169875"/>
                  </a:lnTo>
                  <a:lnTo>
                    <a:pt x="2361730" y="182575"/>
                  </a:lnTo>
                  <a:lnTo>
                    <a:pt x="2347887" y="182575"/>
                  </a:lnTo>
                  <a:lnTo>
                    <a:pt x="2348890" y="169875"/>
                  </a:lnTo>
                  <a:lnTo>
                    <a:pt x="2362784" y="169875"/>
                  </a:lnTo>
                  <a:lnTo>
                    <a:pt x="2362784" y="133781"/>
                  </a:lnTo>
                  <a:lnTo>
                    <a:pt x="2359939" y="144475"/>
                  </a:lnTo>
                  <a:lnTo>
                    <a:pt x="2355304" y="144475"/>
                  </a:lnTo>
                  <a:lnTo>
                    <a:pt x="2350084" y="131775"/>
                  </a:lnTo>
                  <a:lnTo>
                    <a:pt x="2363317" y="131775"/>
                  </a:lnTo>
                  <a:lnTo>
                    <a:pt x="2363317" y="119075"/>
                  </a:lnTo>
                  <a:lnTo>
                    <a:pt x="2341765" y="119075"/>
                  </a:lnTo>
                  <a:lnTo>
                    <a:pt x="2342464" y="106375"/>
                  </a:lnTo>
                  <a:lnTo>
                    <a:pt x="2340508" y="106375"/>
                  </a:lnTo>
                  <a:lnTo>
                    <a:pt x="2340508" y="182575"/>
                  </a:lnTo>
                  <a:lnTo>
                    <a:pt x="2335326" y="182575"/>
                  </a:lnTo>
                  <a:lnTo>
                    <a:pt x="2322118" y="182575"/>
                  </a:lnTo>
                  <a:lnTo>
                    <a:pt x="2323757" y="169875"/>
                  </a:lnTo>
                  <a:lnTo>
                    <a:pt x="2335326" y="182575"/>
                  </a:lnTo>
                  <a:lnTo>
                    <a:pt x="2336952" y="169875"/>
                  </a:lnTo>
                  <a:lnTo>
                    <a:pt x="2340508" y="182575"/>
                  </a:lnTo>
                  <a:lnTo>
                    <a:pt x="2340508" y="106375"/>
                  </a:lnTo>
                  <a:lnTo>
                    <a:pt x="2338184" y="106375"/>
                  </a:lnTo>
                  <a:lnTo>
                    <a:pt x="2338425" y="119075"/>
                  </a:lnTo>
                  <a:lnTo>
                    <a:pt x="2334298" y="119075"/>
                  </a:lnTo>
                  <a:lnTo>
                    <a:pt x="2334158" y="131775"/>
                  </a:lnTo>
                  <a:lnTo>
                    <a:pt x="2330132" y="131775"/>
                  </a:lnTo>
                  <a:lnTo>
                    <a:pt x="2329967" y="144475"/>
                  </a:lnTo>
                  <a:lnTo>
                    <a:pt x="2322703" y="144475"/>
                  </a:lnTo>
                  <a:lnTo>
                    <a:pt x="2322906" y="131775"/>
                  </a:lnTo>
                  <a:lnTo>
                    <a:pt x="2327745" y="131775"/>
                  </a:lnTo>
                  <a:lnTo>
                    <a:pt x="2326944" y="119075"/>
                  </a:lnTo>
                  <a:lnTo>
                    <a:pt x="2324493" y="119075"/>
                  </a:lnTo>
                  <a:lnTo>
                    <a:pt x="2310650" y="106375"/>
                  </a:lnTo>
                  <a:lnTo>
                    <a:pt x="2303869" y="106375"/>
                  </a:lnTo>
                  <a:lnTo>
                    <a:pt x="2303869" y="182575"/>
                  </a:lnTo>
                  <a:lnTo>
                    <a:pt x="2289924" y="182575"/>
                  </a:lnTo>
                  <a:lnTo>
                    <a:pt x="2292769" y="169875"/>
                  </a:lnTo>
                  <a:lnTo>
                    <a:pt x="2303869" y="182575"/>
                  </a:lnTo>
                  <a:lnTo>
                    <a:pt x="2303869" y="106375"/>
                  </a:lnTo>
                  <a:lnTo>
                    <a:pt x="2289886" y="106375"/>
                  </a:lnTo>
                  <a:lnTo>
                    <a:pt x="2289886" y="119075"/>
                  </a:lnTo>
                  <a:lnTo>
                    <a:pt x="2289721" y="131775"/>
                  </a:lnTo>
                  <a:lnTo>
                    <a:pt x="2285327" y="119075"/>
                  </a:lnTo>
                  <a:lnTo>
                    <a:pt x="2282456" y="131775"/>
                  </a:lnTo>
                  <a:lnTo>
                    <a:pt x="2289670" y="131775"/>
                  </a:lnTo>
                  <a:lnTo>
                    <a:pt x="2289505" y="144475"/>
                  </a:lnTo>
                  <a:lnTo>
                    <a:pt x="2282240" y="144475"/>
                  </a:lnTo>
                  <a:lnTo>
                    <a:pt x="2282367" y="131775"/>
                  </a:lnTo>
                  <a:lnTo>
                    <a:pt x="2282583" y="119075"/>
                  </a:lnTo>
                  <a:lnTo>
                    <a:pt x="2285327" y="119075"/>
                  </a:lnTo>
                  <a:lnTo>
                    <a:pt x="2289886" y="119075"/>
                  </a:lnTo>
                  <a:lnTo>
                    <a:pt x="2289886" y="106375"/>
                  </a:lnTo>
                  <a:lnTo>
                    <a:pt x="2279256" y="106375"/>
                  </a:lnTo>
                  <a:lnTo>
                    <a:pt x="2279624" y="131775"/>
                  </a:lnTo>
                  <a:lnTo>
                    <a:pt x="2275332" y="131775"/>
                  </a:lnTo>
                  <a:lnTo>
                    <a:pt x="2272080" y="119075"/>
                  </a:lnTo>
                  <a:lnTo>
                    <a:pt x="2264092" y="119075"/>
                  </a:lnTo>
                  <a:lnTo>
                    <a:pt x="2261336" y="131775"/>
                  </a:lnTo>
                  <a:lnTo>
                    <a:pt x="2253716" y="131775"/>
                  </a:lnTo>
                  <a:lnTo>
                    <a:pt x="2256409" y="144475"/>
                  </a:lnTo>
                  <a:lnTo>
                    <a:pt x="2255951" y="144475"/>
                  </a:lnTo>
                  <a:lnTo>
                    <a:pt x="2255951" y="182575"/>
                  </a:lnTo>
                  <a:lnTo>
                    <a:pt x="2247252" y="182575"/>
                  </a:lnTo>
                  <a:lnTo>
                    <a:pt x="2245182" y="169875"/>
                  </a:lnTo>
                  <a:lnTo>
                    <a:pt x="2254796" y="169875"/>
                  </a:lnTo>
                  <a:lnTo>
                    <a:pt x="2255951" y="182575"/>
                  </a:lnTo>
                  <a:lnTo>
                    <a:pt x="2255951" y="144475"/>
                  </a:lnTo>
                  <a:lnTo>
                    <a:pt x="2247900" y="144475"/>
                  </a:lnTo>
                  <a:lnTo>
                    <a:pt x="2246541" y="131775"/>
                  </a:lnTo>
                  <a:lnTo>
                    <a:pt x="2250770" y="131775"/>
                  </a:lnTo>
                  <a:lnTo>
                    <a:pt x="2254288" y="119075"/>
                  </a:lnTo>
                  <a:lnTo>
                    <a:pt x="2261527" y="119075"/>
                  </a:lnTo>
                  <a:lnTo>
                    <a:pt x="2260854" y="106375"/>
                  </a:lnTo>
                  <a:lnTo>
                    <a:pt x="2254770" y="106375"/>
                  </a:lnTo>
                  <a:lnTo>
                    <a:pt x="2248344" y="119075"/>
                  </a:lnTo>
                  <a:lnTo>
                    <a:pt x="2241702" y="119075"/>
                  </a:lnTo>
                  <a:lnTo>
                    <a:pt x="2241702" y="1935175"/>
                  </a:lnTo>
                  <a:lnTo>
                    <a:pt x="2236279" y="1935175"/>
                  </a:lnTo>
                  <a:lnTo>
                    <a:pt x="2236876" y="1922475"/>
                  </a:lnTo>
                  <a:lnTo>
                    <a:pt x="2241702" y="1935175"/>
                  </a:lnTo>
                  <a:lnTo>
                    <a:pt x="2241702" y="119075"/>
                  </a:lnTo>
                  <a:lnTo>
                    <a:pt x="2239124" y="119075"/>
                  </a:lnTo>
                  <a:lnTo>
                    <a:pt x="2239124" y="131775"/>
                  </a:lnTo>
                  <a:lnTo>
                    <a:pt x="2232583" y="144475"/>
                  </a:lnTo>
                  <a:lnTo>
                    <a:pt x="2226132" y="131775"/>
                  </a:lnTo>
                  <a:lnTo>
                    <a:pt x="2239124" y="131775"/>
                  </a:lnTo>
                  <a:lnTo>
                    <a:pt x="2239124" y="119075"/>
                  </a:lnTo>
                  <a:lnTo>
                    <a:pt x="2227605" y="119075"/>
                  </a:lnTo>
                  <a:lnTo>
                    <a:pt x="2225637" y="106375"/>
                  </a:lnTo>
                  <a:lnTo>
                    <a:pt x="2205558" y="106375"/>
                  </a:lnTo>
                  <a:lnTo>
                    <a:pt x="2201456" y="119075"/>
                  </a:lnTo>
                  <a:lnTo>
                    <a:pt x="2197417" y="119075"/>
                  </a:lnTo>
                  <a:lnTo>
                    <a:pt x="2191893" y="131775"/>
                  </a:lnTo>
                  <a:lnTo>
                    <a:pt x="2190280" y="129387"/>
                  </a:lnTo>
                  <a:lnTo>
                    <a:pt x="2190280" y="131775"/>
                  </a:lnTo>
                  <a:lnTo>
                    <a:pt x="2190153" y="144475"/>
                  </a:lnTo>
                  <a:lnTo>
                    <a:pt x="2182876" y="144475"/>
                  </a:lnTo>
                  <a:lnTo>
                    <a:pt x="2183003" y="131775"/>
                  </a:lnTo>
                  <a:lnTo>
                    <a:pt x="2190280" y="131775"/>
                  </a:lnTo>
                  <a:lnTo>
                    <a:pt x="2190280" y="129387"/>
                  </a:lnTo>
                  <a:lnTo>
                    <a:pt x="2183320" y="119075"/>
                  </a:lnTo>
                  <a:lnTo>
                    <a:pt x="2187130" y="119075"/>
                  </a:lnTo>
                  <a:lnTo>
                    <a:pt x="2186495" y="106375"/>
                  </a:lnTo>
                  <a:lnTo>
                    <a:pt x="2175129" y="106375"/>
                  </a:lnTo>
                  <a:lnTo>
                    <a:pt x="2172716" y="119075"/>
                  </a:lnTo>
                  <a:lnTo>
                    <a:pt x="2168474" y="119075"/>
                  </a:lnTo>
                  <a:lnTo>
                    <a:pt x="2168512" y="106375"/>
                  </a:lnTo>
                  <a:lnTo>
                    <a:pt x="2168233" y="106819"/>
                  </a:lnTo>
                  <a:lnTo>
                    <a:pt x="2168233" y="119075"/>
                  </a:lnTo>
                  <a:lnTo>
                    <a:pt x="2167458" y="131775"/>
                  </a:lnTo>
                  <a:lnTo>
                    <a:pt x="2161222" y="119075"/>
                  </a:lnTo>
                  <a:lnTo>
                    <a:pt x="2168233" y="119075"/>
                  </a:lnTo>
                  <a:lnTo>
                    <a:pt x="2168233" y="106819"/>
                  </a:lnTo>
                  <a:lnTo>
                    <a:pt x="2160308" y="119075"/>
                  </a:lnTo>
                  <a:lnTo>
                    <a:pt x="2163305" y="106375"/>
                  </a:lnTo>
                  <a:lnTo>
                    <a:pt x="2148421" y="106375"/>
                  </a:lnTo>
                  <a:lnTo>
                    <a:pt x="2148421" y="144475"/>
                  </a:lnTo>
                  <a:lnTo>
                    <a:pt x="2146693" y="157175"/>
                  </a:lnTo>
                  <a:lnTo>
                    <a:pt x="2142769" y="157175"/>
                  </a:lnTo>
                  <a:lnTo>
                    <a:pt x="2142312" y="144475"/>
                  </a:lnTo>
                  <a:lnTo>
                    <a:pt x="2148421" y="144475"/>
                  </a:lnTo>
                  <a:lnTo>
                    <a:pt x="2148421" y="106375"/>
                  </a:lnTo>
                  <a:lnTo>
                    <a:pt x="2145754" y="106375"/>
                  </a:lnTo>
                  <a:lnTo>
                    <a:pt x="2145754" y="131775"/>
                  </a:lnTo>
                  <a:lnTo>
                    <a:pt x="2142477" y="131775"/>
                  </a:lnTo>
                  <a:lnTo>
                    <a:pt x="2144217" y="119075"/>
                  </a:lnTo>
                  <a:lnTo>
                    <a:pt x="2145754" y="131775"/>
                  </a:lnTo>
                  <a:lnTo>
                    <a:pt x="2145754" y="106375"/>
                  </a:lnTo>
                  <a:lnTo>
                    <a:pt x="2134997" y="106375"/>
                  </a:lnTo>
                  <a:lnTo>
                    <a:pt x="2134997" y="144475"/>
                  </a:lnTo>
                  <a:lnTo>
                    <a:pt x="2133981" y="157175"/>
                  </a:lnTo>
                  <a:lnTo>
                    <a:pt x="2120163" y="157175"/>
                  </a:lnTo>
                  <a:lnTo>
                    <a:pt x="2122601" y="144475"/>
                  </a:lnTo>
                  <a:lnTo>
                    <a:pt x="2134997" y="144475"/>
                  </a:lnTo>
                  <a:lnTo>
                    <a:pt x="2134997" y="106375"/>
                  </a:lnTo>
                  <a:lnTo>
                    <a:pt x="2130272" y="106375"/>
                  </a:lnTo>
                  <a:lnTo>
                    <a:pt x="2130564" y="119075"/>
                  </a:lnTo>
                  <a:lnTo>
                    <a:pt x="2123706" y="119075"/>
                  </a:lnTo>
                  <a:lnTo>
                    <a:pt x="2124278" y="106375"/>
                  </a:lnTo>
                  <a:lnTo>
                    <a:pt x="2128037" y="106375"/>
                  </a:lnTo>
                  <a:lnTo>
                    <a:pt x="2127847" y="93675"/>
                  </a:lnTo>
                  <a:lnTo>
                    <a:pt x="2131237" y="93675"/>
                  </a:lnTo>
                  <a:lnTo>
                    <a:pt x="2131949" y="80975"/>
                  </a:lnTo>
                  <a:lnTo>
                    <a:pt x="2111832" y="80975"/>
                  </a:lnTo>
                  <a:lnTo>
                    <a:pt x="2115756" y="93675"/>
                  </a:lnTo>
                  <a:lnTo>
                    <a:pt x="2105634" y="93675"/>
                  </a:lnTo>
                  <a:lnTo>
                    <a:pt x="2105634" y="131775"/>
                  </a:lnTo>
                  <a:lnTo>
                    <a:pt x="2105444" y="144475"/>
                  </a:lnTo>
                  <a:lnTo>
                    <a:pt x="2098217" y="144475"/>
                  </a:lnTo>
                  <a:lnTo>
                    <a:pt x="2098370" y="131775"/>
                  </a:lnTo>
                  <a:lnTo>
                    <a:pt x="2105634" y="131775"/>
                  </a:lnTo>
                  <a:lnTo>
                    <a:pt x="2105634" y="93675"/>
                  </a:lnTo>
                  <a:lnTo>
                    <a:pt x="2094585" y="93675"/>
                  </a:lnTo>
                  <a:lnTo>
                    <a:pt x="2094585" y="131775"/>
                  </a:lnTo>
                  <a:lnTo>
                    <a:pt x="2094458" y="144475"/>
                  </a:lnTo>
                  <a:lnTo>
                    <a:pt x="2087219" y="144475"/>
                  </a:lnTo>
                  <a:lnTo>
                    <a:pt x="2087321" y="131775"/>
                  </a:lnTo>
                  <a:lnTo>
                    <a:pt x="2094585" y="131775"/>
                  </a:lnTo>
                  <a:lnTo>
                    <a:pt x="2094585" y="93675"/>
                  </a:lnTo>
                  <a:lnTo>
                    <a:pt x="2060702" y="93675"/>
                  </a:lnTo>
                  <a:lnTo>
                    <a:pt x="2060702" y="144475"/>
                  </a:lnTo>
                  <a:lnTo>
                    <a:pt x="2054072" y="144475"/>
                  </a:lnTo>
                  <a:lnTo>
                    <a:pt x="2047405" y="144475"/>
                  </a:lnTo>
                  <a:lnTo>
                    <a:pt x="2048370" y="131775"/>
                  </a:lnTo>
                  <a:lnTo>
                    <a:pt x="2054072" y="144475"/>
                  </a:lnTo>
                  <a:lnTo>
                    <a:pt x="2058339" y="131775"/>
                  </a:lnTo>
                  <a:lnTo>
                    <a:pt x="2060702" y="144475"/>
                  </a:lnTo>
                  <a:lnTo>
                    <a:pt x="2060702" y="93675"/>
                  </a:lnTo>
                  <a:lnTo>
                    <a:pt x="2015477" y="93675"/>
                  </a:lnTo>
                  <a:lnTo>
                    <a:pt x="2015477" y="131775"/>
                  </a:lnTo>
                  <a:lnTo>
                    <a:pt x="2010841" y="144475"/>
                  </a:lnTo>
                  <a:lnTo>
                    <a:pt x="2009876" y="144475"/>
                  </a:lnTo>
                  <a:lnTo>
                    <a:pt x="2008022" y="131775"/>
                  </a:lnTo>
                  <a:lnTo>
                    <a:pt x="2015477" y="131775"/>
                  </a:lnTo>
                  <a:lnTo>
                    <a:pt x="2015477" y="93675"/>
                  </a:lnTo>
                  <a:lnTo>
                    <a:pt x="2011743" y="93675"/>
                  </a:lnTo>
                  <a:lnTo>
                    <a:pt x="2008733" y="80975"/>
                  </a:lnTo>
                  <a:lnTo>
                    <a:pt x="2005215" y="80975"/>
                  </a:lnTo>
                  <a:lnTo>
                    <a:pt x="2000288" y="93675"/>
                  </a:lnTo>
                  <a:lnTo>
                    <a:pt x="1977605" y="93675"/>
                  </a:lnTo>
                  <a:lnTo>
                    <a:pt x="1966099" y="80975"/>
                  </a:lnTo>
                  <a:lnTo>
                    <a:pt x="1940356" y="80975"/>
                  </a:lnTo>
                  <a:lnTo>
                    <a:pt x="1940433" y="68275"/>
                  </a:lnTo>
                  <a:lnTo>
                    <a:pt x="1920570" y="68275"/>
                  </a:lnTo>
                  <a:lnTo>
                    <a:pt x="1920570" y="1947875"/>
                  </a:lnTo>
                  <a:lnTo>
                    <a:pt x="1919401" y="1960575"/>
                  </a:lnTo>
                  <a:lnTo>
                    <a:pt x="1909089" y="1960575"/>
                  </a:lnTo>
                  <a:lnTo>
                    <a:pt x="1909457" y="1947875"/>
                  </a:lnTo>
                  <a:lnTo>
                    <a:pt x="1905355" y="1947875"/>
                  </a:lnTo>
                  <a:lnTo>
                    <a:pt x="1906257" y="1935175"/>
                  </a:lnTo>
                  <a:lnTo>
                    <a:pt x="1912429" y="1947875"/>
                  </a:lnTo>
                  <a:lnTo>
                    <a:pt x="1920570" y="1947875"/>
                  </a:lnTo>
                  <a:lnTo>
                    <a:pt x="1920570" y="68275"/>
                  </a:lnTo>
                  <a:lnTo>
                    <a:pt x="1919909" y="68275"/>
                  </a:lnTo>
                  <a:lnTo>
                    <a:pt x="1919909" y="119075"/>
                  </a:lnTo>
                  <a:lnTo>
                    <a:pt x="1916087" y="119075"/>
                  </a:lnTo>
                  <a:lnTo>
                    <a:pt x="1916087" y="1922475"/>
                  </a:lnTo>
                  <a:lnTo>
                    <a:pt x="1916087" y="1935175"/>
                  </a:lnTo>
                  <a:lnTo>
                    <a:pt x="1908987" y="1935175"/>
                  </a:lnTo>
                  <a:lnTo>
                    <a:pt x="1909927" y="1922475"/>
                  </a:lnTo>
                  <a:lnTo>
                    <a:pt x="1916087" y="1922475"/>
                  </a:lnTo>
                  <a:lnTo>
                    <a:pt x="1916087" y="119075"/>
                  </a:lnTo>
                  <a:lnTo>
                    <a:pt x="1912454" y="119075"/>
                  </a:lnTo>
                  <a:lnTo>
                    <a:pt x="1917014" y="106375"/>
                  </a:lnTo>
                  <a:lnTo>
                    <a:pt x="1919909" y="119075"/>
                  </a:lnTo>
                  <a:lnTo>
                    <a:pt x="1919909" y="68275"/>
                  </a:lnTo>
                  <a:lnTo>
                    <a:pt x="1882686" y="68275"/>
                  </a:lnTo>
                  <a:lnTo>
                    <a:pt x="1877225" y="80975"/>
                  </a:lnTo>
                  <a:lnTo>
                    <a:pt x="1876666" y="80975"/>
                  </a:lnTo>
                  <a:lnTo>
                    <a:pt x="1876666" y="1960575"/>
                  </a:lnTo>
                  <a:lnTo>
                    <a:pt x="1869909" y="1960575"/>
                  </a:lnTo>
                  <a:lnTo>
                    <a:pt x="1866201" y="1947875"/>
                  </a:lnTo>
                  <a:lnTo>
                    <a:pt x="1872856" y="1947875"/>
                  </a:lnTo>
                  <a:lnTo>
                    <a:pt x="1876666" y="1960575"/>
                  </a:lnTo>
                  <a:lnTo>
                    <a:pt x="1876666" y="80975"/>
                  </a:lnTo>
                  <a:lnTo>
                    <a:pt x="1841119" y="80975"/>
                  </a:lnTo>
                  <a:lnTo>
                    <a:pt x="1838782" y="93675"/>
                  </a:lnTo>
                  <a:lnTo>
                    <a:pt x="1829587" y="80975"/>
                  </a:lnTo>
                  <a:lnTo>
                    <a:pt x="1815477" y="80975"/>
                  </a:lnTo>
                  <a:lnTo>
                    <a:pt x="1815477" y="1897075"/>
                  </a:lnTo>
                  <a:lnTo>
                    <a:pt x="1806295" y="1897075"/>
                  </a:lnTo>
                  <a:lnTo>
                    <a:pt x="1806168" y="1909775"/>
                  </a:lnTo>
                  <a:lnTo>
                    <a:pt x="1799158" y="1909775"/>
                  </a:lnTo>
                  <a:lnTo>
                    <a:pt x="1799285" y="1897075"/>
                  </a:lnTo>
                  <a:lnTo>
                    <a:pt x="1802815" y="1897075"/>
                  </a:lnTo>
                  <a:lnTo>
                    <a:pt x="1805978" y="1884375"/>
                  </a:lnTo>
                  <a:lnTo>
                    <a:pt x="1810423" y="1884375"/>
                  </a:lnTo>
                  <a:lnTo>
                    <a:pt x="1815477" y="1897075"/>
                  </a:lnTo>
                  <a:lnTo>
                    <a:pt x="1815477" y="80975"/>
                  </a:lnTo>
                  <a:lnTo>
                    <a:pt x="1795716" y="80975"/>
                  </a:lnTo>
                  <a:lnTo>
                    <a:pt x="1795716" y="1884375"/>
                  </a:lnTo>
                  <a:lnTo>
                    <a:pt x="1795157" y="1897075"/>
                  </a:lnTo>
                  <a:lnTo>
                    <a:pt x="1785086" y="1897075"/>
                  </a:lnTo>
                  <a:lnTo>
                    <a:pt x="1785696" y="1884375"/>
                  </a:lnTo>
                  <a:lnTo>
                    <a:pt x="1795716" y="1884375"/>
                  </a:lnTo>
                  <a:lnTo>
                    <a:pt x="1795716" y="80975"/>
                  </a:lnTo>
                  <a:lnTo>
                    <a:pt x="1764131" y="80975"/>
                  </a:lnTo>
                  <a:lnTo>
                    <a:pt x="1769313" y="68275"/>
                  </a:lnTo>
                  <a:lnTo>
                    <a:pt x="1739239" y="68275"/>
                  </a:lnTo>
                  <a:lnTo>
                    <a:pt x="1739239" y="1858975"/>
                  </a:lnTo>
                  <a:lnTo>
                    <a:pt x="1737639" y="1871675"/>
                  </a:lnTo>
                  <a:lnTo>
                    <a:pt x="1717027" y="1871675"/>
                  </a:lnTo>
                  <a:lnTo>
                    <a:pt x="1717027" y="1897075"/>
                  </a:lnTo>
                  <a:lnTo>
                    <a:pt x="1711807" y="1909775"/>
                  </a:lnTo>
                  <a:lnTo>
                    <a:pt x="1703717" y="1897075"/>
                  </a:lnTo>
                  <a:lnTo>
                    <a:pt x="1707464" y="1897075"/>
                  </a:lnTo>
                  <a:lnTo>
                    <a:pt x="1707311" y="1884375"/>
                  </a:lnTo>
                  <a:lnTo>
                    <a:pt x="1714398" y="1884375"/>
                  </a:lnTo>
                  <a:lnTo>
                    <a:pt x="1713763" y="1897075"/>
                  </a:lnTo>
                  <a:lnTo>
                    <a:pt x="1717027" y="1897075"/>
                  </a:lnTo>
                  <a:lnTo>
                    <a:pt x="1717027" y="1871675"/>
                  </a:lnTo>
                  <a:lnTo>
                    <a:pt x="1714436" y="1871675"/>
                  </a:lnTo>
                  <a:lnTo>
                    <a:pt x="1717116" y="1858975"/>
                  </a:lnTo>
                  <a:lnTo>
                    <a:pt x="1739239" y="1858975"/>
                  </a:lnTo>
                  <a:lnTo>
                    <a:pt x="1739239" y="68275"/>
                  </a:lnTo>
                  <a:lnTo>
                    <a:pt x="1726730" y="68275"/>
                  </a:lnTo>
                  <a:lnTo>
                    <a:pt x="1723821" y="80975"/>
                  </a:lnTo>
                  <a:lnTo>
                    <a:pt x="1718271" y="80975"/>
                  </a:lnTo>
                  <a:lnTo>
                    <a:pt x="1712429" y="68275"/>
                  </a:lnTo>
                  <a:lnTo>
                    <a:pt x="1700276" y="68275"/>
                  </a:lnTo>
                  <a:lnTo>
                    <a:pt x="1700276" y="1858975"/>
                  </a:lnTo>
                  <a:lnTo>
                    <a:pt x="1697075" y="1863763"/>
                  </a:lnTo>
                  <a:lnTo>
                    <a:pt x="1697075" y="1897075"/>
                  </a:lnTo>
                  <a:lnTo>
                    <a:pt x="1690674" y="1897075"/>
                  </a:lnTo>
                  <a:lnTo>
                    <a:pt x="1689646" y="1884375"/>
                  </a:lnTo>
                  <a:lnTo>
                    <a:pt x="1693024" y="1884375"/>
                  </a:lnTo>
                  <a:lnTo>
                    <a:pt x="1697075" y="1897075"/>
                  </a:lnTo>
                  <a:lnTo>
                    <a:pt x="1697075" y="1863763"/>
                  </a:lnTo>
                  <a:lnTo>
                    <a:pt x="1691779" y="1871675"/>
                  </a:lnTo>
                  <a:lnTo>
                    <a:pt x="1685251" y="1871675"/>
                  </a:lnTo>
                  <a:lnTo>
                    <a:pt x="1685251" y="1922475"/>
                  </a:lnTo>
                  <a:lnTo>
                    <a:pt x="1679079" y="1922475"/>
                  </a:lnTo>
                  <a:lnTo>
                    <a:pt x="1680298" y="1909775"/>
                  </a:lnTo>
                  <a:lnTo>
                    <a:pt x="1685251" y="1922475"/>
                  </a:lnTo>
                  <a:lnTo>
                    <a:pt x="1685251" y="1871675"/>
                  </a:lnTo>
                  <a:lnTo>
                    <a:pt x="1675498" y="1871675"/>
                  </a:lnTo>
                  <a:lnTo>
                    <a:pt x="1675498" y="1884375"/>
                  </a:lnTo>
                  <a:lnTo>
                    <a:pt x="1675485" y="1897075"/>
                  </a:lnTo>
                  <a:lnTo>
                    <a:pt x="1673783" y="1897075"/>
                  </a:lnTo>
                  <a:lnTo>
                    <a:pt x="1669389" y="1909775"/>
                  </a:lnTo>
                  <a:lnTo>
                    <a:pt x="1668424" y="1897075"/>
                  </a:lnTo>
                  <a:lnTo>
                    <a:pt x="1668437" y="1884375"/>
                  </a:lnTo>
                  <a:lnTo>
                    <a:pt x="1675498" y="1884375"/>
                  </a:lnTo>
                  <a:lnTo>
                    <a:pt x="1675498" y="1871675"/>
                  </a:lnTo>
                  <a:lnTo>
                    <a:pt x="1664550" y="1871675"/>
                  </a:lnTo>
                  <a:lnTo>
                    <a:pt x="1668462" y="1858975"/>
                  </a:lnTo>
                  <a:lnTo>
                    <a:pt x="1700276" y="1858975"/>
                  </a:lnTo>
                  <a:lnTo>
                    <a:pt x="1700276" y="68275"/>
                  </a:lnTo>
                  <a:lnTo>
                    <a:pt x="1659305" y="68275"/>
                  </a:lnTo>
                  <a:lnTo>
                    <a:pt x="1659305" y="1884375"/>
                  </a:lnTo>
                  <a:lnTo>
                    <a:pt x="1647215" y="1884375"/>
                  </a:lnTo>
                  <a:lnTo>
                    <a:pt x="1654416" y="1871675"/>
                  </a:lnTo>
                  <a:lnTo>
                    <a:pt x="1659305" y="1884375"/>
                  </a:lnTo>
                  <a:lnTo>
                    <a:pt x="1659305" y="68275"/>
                  </a:lnTo>
                  <a:lnTo>
                    <a:pt x="1584312" y="68275"/>
                  </a:lnTo>
                  <a:lnTo>
                    <a:pt x="1573441" y="55575"/>
                  </a:lnTo>
                  <a:lnTo>
                    <a:pt x="1562595" y="68275"/>
                  </a:lnTo>
                  <a:lnTo>
                    <a:pt x="1554911" y="68275"/>
                  </a:lnTo>
                  <a:lnTo>
                    <a:pt x="1554327" y="55575"/>
                  </a:lnTo>
                  <a:lnTo>
                    <a:pt x="1548155" y="68275"/>
                  </a:lnTo>
                  <a:lnTo>
                    <a:pt x="1543799" y="68275"/>
                  </a:lnTo>
                  <a:lnTo>
                    <a:pt x="1543634" y="55575"/>
                  </a:lnTo>
                  <a:lnTo>
                    <a:pt x="1536331" y="55575"/>
                  </a:lnTo>
                  <a:lnTo>
                    <a:pt x="1531442" y="68275"/>
                  </a:lnTo>
                  <a:lnTo>
                    <a:pt x="1522641" y="68275"/>
                  </a:lnTo>
                  <a:lnTo>
                    <a:pt x="1517751" y="55575"/>
                  </a:lnTo>
                  <a:lnTo>
                    <a:pt x="1514157" y="68275"/>
                  </a:lnTo>
                  <a:lnTo>
                    <a:pt x="1498752" y="68275"/>
                  </a:lnTo>
                  <a:lnTo>
                    <a:pt x="1498752" y="1909775"/>
                  </a:lnTo>
                  <a:lnTo>
                    <a:pt x="1495247" y="1909775"/>
                  </a:lnTo>
                  <a:lnTo>
                    <a:pt x="1495869" y="1897075"/>
                  </a:lnTo>
                  <a:lnTo>
                    <a:pt x="1498752" y="1909775"/>
                  </a:lnTo>
                  <a:lnTo>
                    <a:pt x="1498752" y="68275"/>
                  </a:lnTo>
                  <a:lnTo>
                    <a:pt x="1488833" y="68275"/>
                  </a:lnTo>
                  <a:lnTo>
                    <a:pt x="1487614" y="55575"/>
                  </a:lnTo>
                  <a:lnTo>
                    <a:pt x="1480629" y="68275"/>
                  </a:lnTo>
                  <a:lnTo>
                    <a:pt x="1469504" y="68275"/>
                  </a:lnTo>
                  <a:lnTo>
                    <a:pt x="1468856" y="55575"/>
                  </a:lnTo>
                  <a:lnTo>
                    <a:pt x="1462735" y="68275"/>
                  </a:lnTo>
                  <a:lnTo>
                    <a:pt x="1432369" y="68275"/>
                  </a:lnTo>
                  <a:lnTo>
                    <a:pt x="1428343" y="55575"/>
                  </a:lnTo>
                  <a:lnTo>
                    <a:pt x="1399806" y="55575"/>
                  </a:lnTo>
                  <a:lnTo>
                    <a:pt x="1406321" y="68275"/>
                  </a:lnTo>
                  <a:lnTo>
                    <a:pt x="1404785" y="80975"/>
                  </a:lnTo>
                  <a:lnTo>
                    <a:pt x="1403121" y="68275"/>
                  </a:lnTo>
                  <a:lnTo>
                    <a:pt x="1398981" y="68275"/>
                  </a:lnTo>
                  <a:lnTo>
                    <a:pt x="1399806" y="55575"/>
                  </a:lnTo>
                  <a:lnTo>
                    <a:pt x="1306004" y="55575"/>
                  </a:lnTo>
                  <a:lnTo>
                    <a:pt x="1303782" y="68275"/>
                  </a:lnTo>
                  <a:lnTo>
                    <a:pt x="1288948" y="68275"/>
                  </a:lnTo>
                  <a:lnTo>
                    <a:pt x="1288948" y="1871675"/>
                  </a:lnTo>
                  <a:lnTo>
                    <a:pt x="1284630" y="1884375"/>
                  </a:lnTo>
                  <a:lnTo>
                    <a:pt x="1283652" y="1884375"/>
                  </a:lnTo>
                  <a:lnTo>
                    <a:pt x="1281785" y="1871675"/>
                  </a:lnTo>
                  <a:lnTo>
                    <a:pt x="1288948" y="1871675"/>
                  </a:lnTo>
                  <a:lnTo>
                    <a:pt x="1288948" y="68275"/>
                  </a:lnTo>
                  <a:lnTo>
                    <a:pt x="1280210" y="68275"/>
                  </a:lnTo>
                  <a:lnTo>
                    <a:pt x="1276896" y="62204"/>
                  </a:lnTo>
                  <a:lnTo>
                    <a:pt x="1276896" y="1909775"/>
                  </a:lnTo>
                  <a:lnTo>
                    <a:pt x="1271562" y="1909775"/>
                  </a:lnTo>
                  <a:lnTo>
                    <a:pt x="1275930" y="1897075"/>
                  </a:lnTo>
                  <a:lnTo>
                    <a:pt x="1276896" y="1909775"/>
                  </a:lnTo>
                  <a:lnTo>
                    <a:pt x="1276896" y="62204"/>
                  </a:lnTo>
                  <a:lnTo>
                    <a:pt x="1273289" y="55575"/>
                  </a:lnTo>
                  <a:lnTo>
                    <a:pt x="1257490" y="55575"/>
                  </a:lnTo>
                  <a:lnTo>
                    <a:pt x="1257490" y="1109675"/>
                  </a:lnTo>
                  <a:lnTo>
                    <a:pt x="1257452" y="1122375"/>
                  </a:lnTo>
                  <a:lnTo>
                    <a:pt x="1248168" y="1122375"/>
                  </a:lnTo>
                  <a:lnTo>
                    <a:pt x="1248168" y="1897075"/>
                  </a:lnTo>
                  <a:lnTo>
                    <a:pt x="1243850" y="1909775"/>
                  </a:lnTo>
                  <a:lnTo>
                    <a:pt x="1211402" y="1909775"/>
                  </a:lnTo>
                  <a:lnTo>
                    <a:pt x="1211199" y="1897075"/>
                  </a:lnTo>
                  <a:lnTo>
                    <a:pt x="1248168" y="1897075"/>
                  </a:lnTo>
                  <a:lnTo>
                    <a:pt x="1248168" y="1122375"/>
                  </a:lnTo>
                  <a:lnTo>
                    <a:pt x="1246670" y="1122375"/>
                  </a:lnTo>
                  <a:lnTo>
                    <a:pt x="1257490" y="1109675"/>
                  </a:lnTo>
                  <a:lnTo>
                    <a:pt x="1257490" y="55575"/>
                  </a:lnTo>
                  <a:lnTo>
                    <a:pt x="1232547" y="55575"/>
                  </a:lnTo>
                  <a:lnTo>
                    <a:pt x="1227912" y="68275"/>
                  </a:lnTo>
                  <a:lnTo>
                    <a:pt x="1226870" y="68275"/>
                  </a:lnTo>
                  <a:lnTo>
                    <a:pt x="1224902" y="55575"/>
                  </a:lnTo>
                  <a:lnTo>
                    <a:pt x="1219377" y="55575"/>
                  </a:lnTo>
                  <a:lnTo>
                    <a:pt x="1215567" y="68275"/>
                  </a:lnTo>
                  <a:lnTo>
                    <a:pt x="1211135" y="55575"/>
                  </a:lnTo>
                  <a:lnTo>
                    <a:pt x="1209357" y="55575"/>
                  </a:lnTo>
                  <a:lnTo>
                    <a:pt x="1207897" y="68275"/>
                  </a:lnTo>
                  <a:lnTo>
                    <a:pt x="1197876" y="68275"/>
                  </a:lnTo>
                  <a:lnTo>
                    <a:pt x="1194917" y="55575"/>
                  </a:lnTo>
                  <a:lnTo>
                    <a:pt x="1189304" y="55575"/>
                  </a:lnTo>
                  <a:lnTo>
                    <a:pt x="1169619" y="66065"/>
                  </a:lnTo>
                  <a:lnTo>
                    <a:pt x="1169619" y="1884375"/>
                  </a:lnTo>
                  <a:lnTo>
                    <a:pt x="1168222" y="1897075"/>
                  </a:lnTo>
                  <a:lnTo>
                    <a:pt x="1159116" y="1897075"/>
                  </a:lnTo>
                  <a:lnTo>
                    <a:pt x="1157566" y="1884375"/>
                  </a:lnTo>
                  <a:lnTo>
                    <a:pt x="1153452" y="1884375"/>
                  </a:lnTo>
                  <a:lnTo>
                    <a:pt x="1154734" y="1897075"/>
                  </a:lnTo>
                  <a:lnTo>
                    <a:pt x="1145260" y="1897075"/>
                  </a:lnTo>
                  <a:lnTo>
                    <a:pt x="1143406" y="1884375"/>
                  </a:lnTo>
                  <a:lnTo>
                    <a:pt x="1150124" y="1884375"/>
                  </a:lnTo>
                  <a:lnTo>
                    <a:pt x="1154976" y="1871675"/>
                  </a:lnTo>
                  <a:lnTo>
                    <a:pt x="1164412" y="1871675"/>
                  </a:lnTo>
                  <a:lnTo>
                    <a:pt x="1167282" y="1884375"/>
                  </a:lnTo>
                  <a:lnTo>
                    <a:pt x="1169619" y="1884375"/>
                  </a:lnTo>
                  <a:lnTo>
                    <a:pt x="1169619" y="66065"/>
                  </a:lnTo>
                  <a:lnTo>
                    <a:pt x="1165466" y="68275"/>
                  </a:lnTo>
                  <a:lnTo>
                    <a:pt x="1129690" y="68275"/>
                  </a:lnTo>
                  <a:lnTo>
                    <a:pt x="1129690" y="1897075"/>
                  </a:lnTo>
                  <a:lnTo>
                    <a:pt x="1101699" y="1897075"/>
                  </a:lnTo>
                  <a:lnTo>
                    <a:pt x="1106411" y="1884375"/>
                  </a:lnTo>
                  <a:lnTo>
                    <a:pt x="1123111" y="1884375"/>
                  </a:lnTo>
                  <a:lnTo>
                    <a:pt x="1129690" y="1897075"/>
                  </a:lnTo>
                  <a:lnTo>
                    <a:pt x="1129690" y="68275"/>
                  </a:lnTo>
                  <a:lnTo>
                    <a:pt x="1122197" y="68275"/>
                  </a:lnTo>
                  <a:lnTo>
                    <a:pt x="1122197" y="1871675"/>
                  </a:lnTo>
                  <a:lnTo>
                    <a:pt x="1118755" y="1871675"/>
                  </a:lnTo>
                  <a:lnTo>
                    <a:pt x="1119327" y="1858975"/>
                  </a:lnTo>
                  <a:lnTo>
                    <a:pt x="1122197" y="1871675"/>
                  </a:lnTo>
                  <a:lnTo>
                    <a:pt x="1122197" y="68275"/>
                  </a:lnTo>
                  <a:lnTo>
                    <a:pt x="1095349" y="68275"/>
                  </a:lnTo>
                  <a:lnTo>
                    <a:pt x="1092123" y="55575"/>
                  </a:lnTo>
                  <a:lnTo>
                    <a:pt x="1084160" y="55575"/>
                  </a:lnTo>
                  <a:lnTo>
                    <a:pt x="1081620" y="68275"/>
                  </a:lnTo>
                  <a:lnTo>
                    <a:pt x="1081417" y="67678"/>
                  </a:lnTo>
                  <a:lnTo>
                    <a:pt x="1081417" y="1909775"/>
                  </a:lnTo>
                  <a:lnTo>
                    <a:pt x="1081112" y="1922475"/>
                  </a:lnTo>
                  <a:lnTo>
                    <a:pt x="1070648" y="1922475"/>
                  </a:lnTo>
                  <a:lnTo>
                    <a:pt x="1070444" y="1909775"/>
                  </a:lnTo>
                  <a:lnTo>
                    <a:pt x="1081417" y="1909775"/>
                  </a:lnTo>
                  <a:lnTo>
                    <a:pt x="1081417" y="67678"/>
                  </a:lnTo>
                  <a:lnTo>
                    <a:pt x="1077315" y="55575"/>
                  </a:lnTo>
                  <a:lnTo>
                    <a:pt x="1073315" y="55575"/>
                  </a:lnTo>
                  <a:lnTo>
                    <a:pt x="1073315" y="1884375"/>
                  </a:lnTo>
                  <a:lnTo>
                    <a:pt x="1059421" y="1884375"/>
                  </a:lnTo>
                  <a:lnTo>
                    <a:pt x="1060157" y="1871675"/>
                  </a:lnTo>
                  <a:lnTo>
                    <a:pt x="1068590" y="1871675"/>
                  </a:lnTo>
                  <a:lnTo>
                    <a:pt x="1073315" y="1884375"/>
                  </a:lnTo>
                  <a:lnTo>
                    <a:pt x="1073315" y="55575"/>
                  </a:lnTo>
                  <a:lnTo>
                    <a:pt x="1072908" y="55575"/>
                  </a:lnTo>
                  <a:lnTo>
                    <a:pt x="1072680" y="52781"/>
                  </a:lnTo>
                  <a:lnTo>
                    <a:pt x="1067866" y="55575"/>
                  </a:lnTo>
                  <a:lnTo>
                    <a:pt x="1056144" y="55575"/>
                  </a:lnTo>
                  <a:lnTo>
                    <a:pt x="1046543" y="68275"/>
                  </a:lnTo>
                  <a:lnTo>
                    <a:pt x="1040447" y="59283"/>
                  </a:lnTo>
                  <a:lnTo>
                    <a:pt x="1041869" y="59524"/>
                  </a:lnTo>
                  <a:lnTo>
                    <a:pt x="1042644" y="53200"/>
                  </a:lnTo>
                  <a:lnTo>
                    <a:pt x="1038453" y="53911"/>
                  </a:lnTo>
                  <a:lnTo>
                    <a:pt x="1036662" y="46024"/>
                  </a:lnTo>
                  <a:lnTo>
                    <a:pt x="1035189" y="53314"/>
                  </a:lnTo>
                  <a:lnTo>
                    <a:pt x="1035240" y="55575"/>
                  </a:lnTo>
                  <a:lnTo>
                    <a:pt x="1031582" y="55575"/>
                  </a:lnTo>
                  <a:lnTo>
                    <a:pt x="1027671" y="68275"/>
                  </a:lnTo>
                  <a:lnTo>
                    <a:pt x="1020876" y="80975"/>
                  </a:lnTo>
                  <a:lnTo>
                    <a:pt x="1001598" y="80975"/>
                  </a:lnTo>
                  <a:lnTo>
                    <a:pt x="1002423" y="93675"/>
                  </a:lnTo>
                  <a:lnTo>
                    <a:pt x="997458" y="93675"/>
                  </a:lnTo>
                  <a:lnTo>
                    <a:pt x="997458" y="1109675"/>
                  </a:lnTo>
                  <a:lnTo>
                    <a:pt x="996696" y="1122375"/>
                  </a:lnTo>
                  <a:lnTo>
                    <a:pt x="990409" y="1109675"/>
                  </a:lnTo>
                  <a:lnTo>
                    <a:pt x="990244" y="1109675"/>
                  </a:lnTo>
                  <a:lnTo>
                    <a:pt x="991704" y="1096975"/>
                  </a:lnTo>
                  <a:lnTo>
                    <a:pt x="993444" y="1109675"/>
                  </a:lnTo>
                  <a:lnTo>
                    <a:pt x="997458" y="1109675"/>
                  </a:lnTo>
                  <a:lnTo>
                    <a:pt x="997458" y="93675"/>
                  </a:lnTo>
                  <a:lnTo>
                    <a:pt x="983691" y="93675"/>
                  </a:lnTo>
                  <a:lnTo>
                    <a:pt x="978725" y="102171"/>
                  </a:lnTo>
                  <a:lnTo>
                    <a:pt x="978725" y="1884375"/>
                  </a:lnTo>
                  <a:lnTo>
                    <a:pt x="971740" y="1884375"/>
                  </a:lnTo>
                  <a:lnTo>
                    <a:pt x="972439" y="1871675"/>
                  </a:lnTo>
                  <a:lnTo>
                    <a:pt x="978535" y="1871675"/>
                  </a:lnTo>
                  <a:lnTo>
                    <a:pt x="978725" y="1884375"/>
                  </a:lnTo>
                  <a:lnTo>
                    <a:pt x="978725" y="102171"/>
                  </a:lnTo>
                  <a:lnTo>
                    <a:pt x="976261" y="106375"/>
                  </a:lnTo>
                  <a:lnTo>
                    <a:pt x="971753" y="93675"/>
                  </a:lnTo>
                  <a:lnTo>
                    <a:pt x="962164" y="93675"/>
                  </a:lnTo>
                  <a:lnTo>
                    <a:pt x="962164" y="1998675"/>
                  </a:lnTo>
                  <a:lnTo>
                    <a:pt x="955027" y="1998675"/>
                  </a:lnTo>
                  <a:lnTo>
                    <a:pt x="959218" y="1985975"/>
                  </a:lnTo>
                  <a:lnTo>
                    <a:pt x="962164" y="1998675"/>
                  </a:lnTo>
                  <a:lnTo>
                    <a:pt x="962164" y="93675"/>
                  </a:lnTo>
                  <a:lnTo>
                    <a:pt x="953884" y="93675"/>
                  </a:lnTo>
                  <a:lnTo>
                    <a:pt x="953884" y="106375"/>
                  </a:lnTo>
                  <a:lnTo>
                    <a:pt x="953858" y="119075"/>
                  </a:lnTo>
                  <a:lnTo>
                    <a:pt x="949401" y="106375"/>
                  </a:lnTo>
                  <a:lnTo>
                    <a:pt x="946721" y="118084"/>
                  </a:lnTo>
                  <a:lnTo>
                    <a:pt x="946721" y="1096975"/>
                  </a:lnTo>
                  <a:lnTo>
                    <a:pt x="946264" y="1109675"/>
                  </a:lnTo>
                  <a:lnTo>
                    <a:pt x="935990" y="1109675"/>
                  </a:lnTo>
                  <a:lnTo>
                    <a:pt x="936498" y="1096975"/>
                  </a:lnTo>
                  <a:lnTo>
                    <a:pt x="946721" y="1096975"/>
                  </a:lnTo>
                  <a:lnTo>
                    <a:pt x="946721" y="118084"/>
                  </a:lnTo>
                  <a:lnTo>
                    <a:pt x="946492" y="119075"/>
                  </a:lnTo>
                  <a:lnTo>
                    <a:pt x="946518" y="106375"/>
                  </a:lnTo>
                  <a:lnTo>
                    <a:pt x="949401" y="106375"/>
                  </a:lnTo>
                  <a:lnTo>
                    <a:pt x="953884" y="106375"/>
                  </a:lnTo>
                  <a:lnTo>
                    <a:pt x="953884" y="93675"/>
                  </a:lnTo>
                  <a:lnTo>
                    <a:pt x="953706" y="93675"/>
                  </a:lnTo>
                  <a:lnTo>
                    <a:pt x="943305" y="106375"/>
                  </a:lnTo>
                  <a:lnTo>
                    <a:pt x="919162" y="106375"/>
                  </a:lnTo>
                  <a:lnTo>
                    <a:pt x="919162" y="1884375"/>
                  </a:lnTo>
                  <a:lnTo>
                    <a:pt x="914882" y="1897075"/>
                  </a:lnTo>
                  <a:lnTo>
                    <a:pt x="905471" y="1897075"/>
                  </a:lnTo>
                  <a:lnTo>
                    <a:pt x="901890" y="1884375"/>
                  </a:lnTo>
                  <a:lnTo>
                    <a:pt x="919162" y="1884375"/>
                  </a:lnTo>
                  <a:lnTo>
                    <a:pt x="919162" y="106375"/>
                  </a:lnTo>
                  <a:lnTo>
                    <a:pt x="915416" y="106375"/>
                  </a:lnTo>
                  <a:lnTo>
                    <a:pt x="916546" y="119075"/>
                  </a:lnTo>
                  <a:lnTo>
                    <a:pt x="910907" y="119075"/>
                  </a:lnTo>
                  <a:lnTo>
                    <a:pt x="915416" y="106375"/>
                  </a:lnTo>
                  <a:lnTo>
                    <a:pt x="895324" y="106375"/>
                  </a:lnTo>
                  <a:lnTo>
                    <a:pt x="895324" y="131775"/>
                  </a:lnTo>
                  <a:lnTo>
                    <a:pt x="892365" y="144475"/>
                  </a:lnTo>
                  <a:lnTo>
                    <a:pt x="883742" y="144475"/>
                  </a:lnTo>
                  <a:lnTo>
                    <a:pt x="881519" y="157175"/>
                  </a:lnTo>
                  <a:lnTo>
                    <a:pt x="873239" y="157175"/>
                  </a:lnTo>
                  <a:lnTo>
                    <a:pt x="873239" y="1046175"/>
                  </a:lnTo>
                  <a:lnTo>
                    <a:pt x="870292" y="1058875"/>
                  </a:lnTo>
                  <a:lnTo>
                    <a:pt x="869454" y="1054671"/>
                  </a:lnTo>
                  <a:lnTo>
                    <a:pt x="869454" y="1897075"/>
                  </a:lnTo>
                  <a:lnTo>
                    <a:pt x="865289" y="1909775"/>
                  </a:lnTo>
                  <a:lnTo>
                    <a:pt x="864273" y="1909775"/>
                  </a:lnTo>
                  <a:lnTo>
                    <a:pt x="862431" y="1897075"/>
                  </a:lnTo>
                  <a:lnTo>
                    <a:pt x="869454" y="1897075"/>
                  </a:lnTo>
                  <a:lnTo>
                    <a:pt x="869454" y="1054671"/>
                  </a:lnTo>
                  <a:lnTo>
                    <a:pt x="867765" y="1046175"/>
                  </a:lnTo>
                  <a:lnTo>
                    <a:pt x="873239" y="1046175"/>
                  </a:lnTo>
                  <a:lnTo>
                    <a:pt x="873239" y="157175"/>
                  </a:lnTo>
                  <a:lnTo>
                    <a:pt x="872617" y="157175"/>
                  </a:lnTo>
                  <a:lnTo>
                    <a:pt x="872553" y="144475"/>
                  </a:lnTo>
                  <a:lnTo>
                    <a:pt x="861847" y="144475"/>
                  </a:lnTo>
                  <a:lnTo>
                    <a:pt x="861847" y="1884375"/>
                  </a:lnTo>
                  <a:lnTo>
                    <a:pt x="854875" y="1884375"/>
                  </a:lnTo>
                  <a:lnTo>
                    <a:pt x="859002" y="1871675"/>
                  </a:lnTo>
                  <a:lnTo>
                    <a:pt x="860018" y="1871675"/>
                  </a:lnTo>
                  <a:lnTo>
                    <a:pt x="861847" y="1884375"/>
                  </a:lnTo>
                  <a:lnTo>
                    <a:pt x="861847" y="144475"/>
                  </a:lnTo>
                  <a:lnTo>
                    <a:pt x="860501" y="144475"/>
                  </a:lnTo>
                  <a:lnTo>
                    <a:pt x="868083" y="131775"/>
                  </a:lnTo>
                  <a:lnTo>
                    <a:pt x="895324" y="131775"/>
                  </a:lnTo>
                  <a:lnTo>
                    <a:pt x="895324" y="106375"/>
                  </a:lnTo>
                  <a:lnTo>
                    <a:pt x="893203" y="106375"/>
                  </a:lnTo>
                  <a:lnTo>
                    <a:pt x="881011" y="119075"/>
                  </a:lnTo>
                  <a:lnTo>
                    <a:pt x="868654" y="106375"/>
                  </a:lnTo>
                  <a:lnTo>
                    <a:pt x="860056" y="106375"/>
                  </a:lnTo>
                  <a:lnTo>
                    <a:pt x="861656" y="119075"/>
                  </a:lnTo>
                  <a:lnTo>
                    <a:pt x="853643" y="119075"/>
                  </a:lnTo>
                  <a:lnTo>
                    <a:pt x="856919" y="131775"/>
                  </a:lnTo>
                  <a:lnTo>
                    <a:pt x="849452" y="131775"/>
                  </a:lnTo>
                  <a:lnTo>
                    <a:pt x="849566" y="144475"/>
                  </a:lnTo>
                  <a:lnTo>
                    <a:pt x="843432" y="144475"/>
                  </a:lnTo>
                  <a:lnTo>
                    <a:pt x="843432" y="1897075"/>
                  </a:lnTo>
                  <a:lnTo>
                    <a:pt x="837857" y="1909775"/>
                  </a:lnTo>
                  <a:lnTo>
                    <a:pt x="827938" y="1909775"/>
                  </a:lnTo>
                  <a:lnTo>
                    <a:pt x="827938" y="1960575"/>
                  </a:lnTo>
                  <a:lnTo>
                    <a:pt x="816673" y="1960575"/>
                  </a:lnTo>
                  <a:lnTo>
                    <a:pt x="816673" y="1985975"/>
                  </a:lnTo>
                  <a:lnTo>
                    <a:pt x="815644" y="1998675"/>
                  </a:lnTo>
                  <a:lnTo>
                    <a:pt x="808545" y="1998675"/>
                  </a:lnTo>
                  <a:lnTo>
                    <a:pt x="807567" y="1985975"/>
                  </a:lnTo>
                  <a:lnTo>
                    <a:pt x="816673" y="1985975"/>
                  </a:lnTo>
                  <a:lnTo>
                    <a:pt x="816673" y="1960575"/>
                  </a:lnTo>
                  <a:lnTo>
                    <a:pt x="803681" y="1960575"/>
                  </a:lnTo>
                  <a:lnTo>
                    <a:pt x="808253" y="1947875"/>
                  </a:lnTo>
                  <a:lnTo>
                    <a:pt x="825817" y="1947875"/>
                  </a:lnTo>
                  <a:lnTo>
                    <a:pt x="827938" y="1960575"/>
                  </a:lnTo>
                  <a:lnTo>
                    <a:pt x="827938" y="1909775"/>
                  </a:lnTo>
                  <a:lnTo>
                    <a:pt x="811517" y="1909775"/>
                  </a:lnTo>
                  <a:lnTo>
                    <a:pt x="804164" y="1897075"/>
                  </a:lnTo>
                  <a:lnTo>
                    <a:pt x="843432" y="1897075"/>
                  </a:lnTo>
                  <a:lnTo>
                    <a:pt x="843432" y="144475"/>
                  </a:lnTo>
                  <a:lnTo>
                    <a:pt x="842035" y="144475"/>
                  </a:lnTo>
                  <a:lnTo>
                    <a:pt x="842035" y="1706575"/>
                  </a:lnTo>
                  <a:lnTo>
                    <a:pt x="836193" y="1719275"/>
                  </a:lnTo>
                  <a:lnTo>
                    <a:pt x="829386" y="1719275"/>
                  </a:lnTo>
                  <a:lnTo>
                    <a:pt x="823861" y="1706575"/>
                  </a:lnTo>
                  <a:lnTo>
                    <a:pt x="842035" y="1706575"/>
                  </a:lnTo>
                  <a:lnTo>
                    <a:pt x="842035" y="144475"/>
                  </a:lnTo>
                  <a:lnTo>
                    <a:pt x="835964" y="144475"/>
                  </a:lnTo>
                  <a:lnTo>
                    <a:pt x="835964" y="881075"/>
                  </a:lnTo>
                  <a:lnTo>
                    <a:pt x="828700" y="881075"/>
                  </a:lnTo>
                  <a:lnTo>
                    <a:pt x="828421" y="868375"/>
                  </a:lnTo>
                  <a:lnTo>
                    <a:pt x="835685" y="868375"/>
                  </a:lnTo>
                  <a:lnTo>
                    <a:pt x="835964" y="881075"/>
                  </a:lnTo>
                  <a:lnTo>
                    <a:pt x="835964" y="144475"/>
                  </a:lnTo>
                  <a:lnTo>
                    <a:pt x="826439" y="144475"/>
                  </a:lnTo>
                  <a:lnTo>
                    <a:pt x="826439" y="931875"/>
                  </a:lnTo>
                  <a:lnTo>
                    <a:pt x="825969" y="944575"/>
                  </a:lnTo>
                  <a:lnTo>
                    <a:pt x="816851" y="944575"/>
                  </a:lnTo>
                  <a:lnTo>
                    <a:pt x="815505" y="931875"/>
                  </a:lnTo>
                  <a:lnTo>
                    <a:pt x="826439" y="931875"/>
                  </a:lnTo>
                  <a:lnTo>
                    <a:pt x="826439" y="144475"/>
                  </a:lnTo>
                  <a:lnTo>
                    <a:pt x="823163" y="144475"/>
                  </a:lnTo>
                  <a:lnTo>
                    <a:pt x="823163" y="169875"/>
                  </a:lnTo>
                  <a:lnTo>
                    <a:pt x="823074" y="881075"/>
                  </a:lnTo>
                  <a:lnTo>
                    <a:pt x="818680" y="881075"/>
                  </a:lnTo>
                  <a:lnTo>
                    <a:pt x="818680" y="906475"/>
                  </a:lnTo>
                  <a:lnTo>
                    <a:pt x="812952" y="906475"/>
                  </a:lnTo>
                  <a:lnTo>
                    <a:pt x="818108" y="893775"/>
                  </a:lnTo>
                  <a:lnTo>
                    <a:pt x="818680" y="906475"/>
                  </a:lnTo>
                  <a:lnTo>
                    <a:pt x="818680" y="881075"/>
                  </a:lnTo>
                  <a:lnTo>
                    <a:pt x="815594" y="881075"/>
                  </a:lnTo>
                  <a:lnTo>
                    <a:pt x="820051" y="868375"/>
                  </a:lnTo>
                  <a:lnTo>
                    <a:pt x="821093" y="868375"/>
                  </a:lnTo>
                  <a:lnTo>
                    <a:pt x="823074" y="881075"/>
                  </a:lnTo>
                  <a:lnTo>
                    <a:pt x="823074" y="169875"/>
                  </a:lnTo>
                  <a:lnTo>
                    <a:pt x="819861" y="169875"/>
                  </a:lnTo>
                  <a:lnTo>
                    <a:pt x="821359" y="157175"/>
                  </a:lnTo>
                  <a:lnTo>
                    <a:pt x="823163" y="169875"/>
                  </a:lnTo>
                  <a:lnTo>
                    <a:pt x="823163" y="144475"/>
                  </a:lnTo>
                  <a:lnTo>
                    <a:pt x="819188" y="144475"/>
                  </a:lnTo>
                  <a:lnTo>
                    <a:pt x="820724" y="157175"/>
                  </a:lnTo>
                  <a:lnTo>
                    <a:pt x="809294" y="157175"/>
                  </a:lnTo>
                  <a:lnTo>
                    <a:pt x="809294" y="1693875"/>
                  </a:lnTo>
                  <a:lnTo>
                    <a:pt x="804037" y="1693875"/>
                  </a:lnTo>
                  <a:lnTo>
                    <a:pt x="808291" y="1681175"/>
                  </a:lnTo>
                  <a:lnTo>
                    <a:pt x="809294" y="1693875"/>
                  </a:lnTo>
                  <a:lnTo>
                    <a:pt x="809294" y="157175"/>
                  </a:lnTo>
                  <a:lnTo>
                    <a:pt x="800519" y="157175"/>
                  </a:lnTo>
                  <a:lnTo>
                    <a:pt x="800227" y="144475"/>
                  </a:lnTo>
                  <a:lnTo>
                    <a:pt x="792797" y="144475"/>
                  </a:lnTo>
                  <a:lnTo>
                    <a:pt x="793559" y="157175"/>
                  </a:lnTo>
                  <a:lnTo>
                    <a:pt x="790930" y="157175"/>
                  </a:lnTo>
                  <a:lnTo>
                    <a:pt x="789406" y="169875"/>
                  </a:lnTo>
                  <a:lnTo>
                    <a:pt x="801243" y="169875"/>
                  </a:lnTo>
                  <a:lnTo>
                    <a:pt x="801154" y="881075"/>
                  </a:lnTo>
                  <a:lnTo>
                    <a:pt x="799985" y="881075"/>
                  </a:lnTo>
                  <a:lnTo>
                    <a:pt x="799985" y="906475"/>
                  </a:lnTo>
                  <a:lnTo>
                    <a:pt x="796378" y="906475"/>
                  </a:lnTo>
                  <a:lnTo>
                    <a:pt x="796378" y="1071575"/>
                  </a:lnTo>
                  <a:lnTo>
                    <a:pt x="795223" y="1076502"/>
                  </a:lnTo>
                  <a:lnTo>
                    <a:pt x="795223" y="1693875"/>
                  </a:lnTo>
                  <a:lnTo>
                    <a:pt x="791006" y="1681175"/>
                  </a:lnTo>
                  <a:lnTo>
                    <a:pt x="788339" y="1693875"/>
                  </a:lnTo>
                  <a:lnTo>
                    <a:pt x="788276" y="1681175"/>
                  </a:lnTo>
                  <a:lnTo>
                    <a:pt x="791006" y="1681175"/>
                  </a:lnTo>
                  <a:lnTo>
                    <a:pt x="795134" y="1681175"/>
                  </a:lnTo>
                  <a:lnTo>
                    <a:pt x="795223" y="1693875"/>
                  </a:lnTo>
                  <a:lnTo>
                    <a:pt x="795223" y="1076502"/>
                  </a:lnTo>
                  <a:lnTo>
                    <a:pt x="793394" y="1084275"/>
                  </a:lnTo>
                  <a:lnTo>
                    <a:pt x="787158" y="1084275"/>
                  </a:lnTo>
                  <a:lnTo>
                    <a:pt x="788581" y="1071575"/>
                  </a:lnTo>
                  <a:lnTo>
                    <a:pt x="796378" y="1071575"/>
                  </a:lnTo>
                  <a:lnTo>
                    <a:pt x="796378" y="906475"/>
                  </a:lnTo>
                  <a:lnTo>
                    <a:pt x="787971" y="906475"/>
                  </a:lnTo>
                  <a:lnTo>
                    <a:pt x="783437" y="906475"/>
                  </a:lnTo>
                  <a:lnTo>
                    <a:pt x="783437" y="1071575"/>
                  </a:lnTo>
                  <a:lnTo>
                    <a:pt x="782815" y="1084275"/>
                  </a:lnTo>
                  <a:lnTo>
                    <a:pt x="774039" y="1084275"/>
                  </a:lnTo>
                  <a:lnTo>
                    <a:pt x="774039" y="1681175"/>
                  </a:lnTo>
                  <a:lnTo>
                    <a:pt x="769835" y="1681175"/>
                  </a:lnTo>
                  <a:lnTo>
                    <a:pt x="771702" y="1668475"/>
                  </a:lnTo>
                  <a:lnTo>
                    <a:pt x="774039" y="1681175"/>
                  </a:lnTo>
                  <a:lnTo>
                    <a:pt x="774039" y="1084275"/>
                  </a:lnTo>
                  <a:lnTo>
                    <a:pt x="769289" y="1084275"/>
                  </a:lnTo>
                  <a:lnTo>
                    <a:pt x="769886" y="1071575"/>
                  </a:lnTo>
                  <a:lnTo>
                    <a:pt x="783437" y="1071575"/>
                  </a:lnTo>
                  <a:lnTo>
                    <a:pt x="783437" y="906475"/>
                  </a:lnTo>
                  <a:lnTo>
                    <a:pt x="772388" y="906475"/>
                  </a:lnTo>
                  <a:lnTo>
                    <a:pt x="772388" y="931875"/>
                  </a:lnTo>
                  <a:lnTo>
                    <a:pt x="772134" y="944575"/>
                  </a:lnTo>
                  <a:lnTo>
                    <a:pt x="765035" y="944575"/>
                  </a:lnTo>
                  <a:lnTo>
                    <a:pt x="766991" y="957275"/>
                  </a:lnTo>
                  <a:lnTo>
                    <a:pt x="759574" y="957275"/>
                  </a:lnTo>
                  <a:lnTo>
                    <a:pt x="763981" y="944575"/>
                  </a:lnTo>
                  <a:lnTo>
                    <a:pt x="761098" y="944575"/>
                  </a:lnTo>
                  <a:lnTo>
                    <a:pt x="762812" y="931875"/>
                  </a:lnTo>
                  <a:lnTo>
                    <a:pt x="772388" y="931875"/>
                  </a:lnTo>
                  <a:lnTo>
                    <a:pt x="772388" y="906475"/>
                  </a:lnTo>
                  <a:lnTo>
                    <a:pt x="767232" y="906475"/>
                  </a:lnTo>
                  <a:lnTo>
                    <a:pt x="767168" y="893775"/>
                  </a:lnTo>
                  <a:lnTo>
                    <a:pt x="759028" y="893775"/>
                  </a:lnTo>
                  <a:lnTo>
                    <a:pt x="759802" y="906475"/>
                  </a:lnTo>
                  <a:lnTo>
                    <a:pt x="757821" y="906475"/>
                  </a:lnTo>
                  <a:lnTo>
                    <a:pt x="757821" y="1617675"/>
                  </a:lnTo>
                  <a:lnTo>
                    <a:pt x="754380" y="1617675"/>
                  </a:lnTo>
                  <a:lnTo>
                    <a:pt x="754875" y="1604975"/>
                  </a:lnTo>
                  <a:lnTo>
                    <a:pt x="757821" y="1617675"/>
                  </a:lnTo>
                  <a:lnTo>
                    <a:pt x="757821" y="906475"/>
                  </a:lnTo>
                  <a:lnTo>
                    <a:pt x="754849" y="906475"/>
                  </a:lnTo>
                  <a:lnTo>
                    <a:pt x="754849" y="1033475"/>
                  </a:lnTo>
                  <a:lnTo>
                    <a:pt x="747458" y="1033475"/>
                  </a:lnTo>
                  <a:lnTo>
                    <a:pt x="751852" y="1020775"/>
                  </a:lnTo>
                  <a:lnTo>
                    <a:pt x="752919" y="1020775"/>
                  </a:lnTo>
                  <a:lnTo>
                    <a:pt x="754849" y="1033475"/>
                  </a:lnTo>
                  <a:lnTo>
                    <a:pt x="754849" y="906475"/>
                  </a:lnTo>
                  <a:lnTo>
                    <a:pt x="753960" y="906475"/>
                  </a:lnTo>
                  <a:lnTo>
                    <a:pt x="753960" y="944575"/>
                  </a:lnTo>
                  <a:lnTo>
                    <a:pt x="746493" y="944575"/>
                  </a:lnTo>
                  <a:lnTo>
                    <a:pt x="746404" y="931875"/>
                  </a:lnTo>
                  <a:lnTo>
                    <a:pt x="753643" y="931875"/>
                  </a:lnTo>
                  <a:lnTo>
                    <a:pt x="753960" y="944575"/>
                  </a:lnTo>
                  <a:lnTo>
                    <a:pt x="753960" y="906475"/>
                  </a:lnTo>
                  <a:lnTo>
                    <a:pt x="741565" y="906475"/>
                  </a:lnTo>
                  <a:lnTo>
                    <a:pt x="744359" y="893775"/>
                  </a:lnTo>
                  <a:lnTo>
                    <a:pt x="754443" y="893775"/>
                  </a:lnTo>
                  <a:lnTo>
                    <a:pt x="755713" y="881075"/>
                  </a:lnTo>
                  <a:lnTo>
                    <a:pt x="740905" y="881075"/>
                  </a:lnTo>
                  <a:lnTo>
                    <a:pt x="746023" y="868375"/>
                  </a:lnTo>
                  <a:lnTo>
                    <a:pt x="773658" y="868375"/>
                  </a:lnTo>
                  <a:lnTo>
                    <a:pt x="779907" y="881075"/>
                  </a:lnTo>
                  <a:lnTo>
                    <a:pt x="792200" y="881075"/>
                  </a:lnTo>
                  <a:lnTo>
                    <a:pt x="792340" y="893775"/>
                  </a:lnTo>
                  <a:lnTo>
                    <a:pt x="785190" y="893775"/>
                  </a:lnTo>
                  <a:lnTo>
                    <a:pt x="787971" y="906475"/>
                  </a:lnTo>
                  <a:lnTo>
                    <a:pt x="794397" y="893775"/>
                  </a:lnTo>
                  <a:lnTo>
                    <a:pt x="799985" y="906475"/>
                  </a:lnTo>
                  <a:lnTo>
                    <a:pt x="799985" y="881075"/>
                  </a:lnTo>
                  <a:lnTo>
                    <a:pt x="793724" y="881075"/>
                  </a:lnTo>
                  <a:lnTo>
                    <a:pt x="798106" y="868375"/>
                  </a:lnTo>
                  <a:lnTo>
                    <a:pt x="799185" y="868375"/>
                  </a:lnTo>
                  <a:lnTo>
                    <a:pt x="801154" y="881075"/>
                  </a:lnTo>
                  <a:lnTo>
                    <a:pt x="801154" y="169926"/>
                  </a:lnTo>
                  <a:lnTo>
                    <a:pt x="778548" y="182575"/>
                  </a:lnTo>
                  <a:lnTo>
                    <a:pt x="775462" y="169875"/>
                  </a:lnTo>
                  <a:lnTo>
                    <a:pt x="774141" y="169875"/>
                  </a:lnTo>
                  <a:lnTo>
                    <a:pt x="774141" y="157175"/>
                  </a:lnTo>
                  <a:lnTo>
                    <a:pt x="762622" y="157175"/>
                  </a:lnTo>
                  <a:lnTo>
                    <a:pt x="755269" y="169875"/>
                  </a:lnTo>
                  <a:lnTo>
                    <a:pt x="748106" y="182575"/>
                  </a:lnTo>
                  <a:lnTo>
                    <a:pt x="741349" y="182575"/>
                  </a:lnTo>
                  <a:lnTo>
                    <a:pt x="741184" y="169875"/>
                  </a:lnTo>
                  <a:lnTo>
                    <a:pt x="732929" y="169875"/>
                  </a:lnTo>
                  <a:lnTo>
                    <a:pt x="732929" y="881075"/>
                  </a:lnTo>
                  <a:lnTo>
                    <a:pt x="730745" y="893775"/>
                  </a:lnTo>
                  <a:lnTo>
                    <a:pt x="726465" y="881075"/>
                  </a:lnTo>
                  <a:lnTo>
                    <a:pt x="726173" y="893775"/>
                  </a:lnTo>
                  <a:lnTo>
                    <a:pt x="730034" y="906475"/>
                  </a:lnTo>
                  <a:lnTo>
                    <a:pt x="716064" y="906475"/>
                  </a:lnTo>
                  <a:lnTo>
                    <a:pt x="716635" y="893775"/>
                  </a:lnTo>
                  <a:lnTo>
                    <a:pt x="712101" y="893775"/>
                  </a:lnTo>
                  <a:lnTo>
                    <a:pt x="714806" y="881075"/>
                  </a:lnTo>
                  <a:lnTo>
                    <a:pt x="712609" y="881075"/>
                  </a:lnTo>
                  <a:lnTo>
                    <a:pt x="711250" y="868375"/>
                  </a:lnTo>
                  <a:lnTo>
                    <a:pt x="730034" y="868375"/>
                  </a:lnTo>
                  <a:lnTo>
                    <a:pt x="726719" y="881075"/>
                  </a:lnTo>
                  <a:lnTo>
                    <a:pt x="732929" y="881075"/>
                  </a:lnTo>
                  <a:lnTo>
                    <a:pt x="732929" y="169875"/>
                  </a:lnTo>
                  <a:lnTo>
                    <a:pt x="722985" y="169875"/>
                  </a:lnTo>
                  <a:lnTo>
                    <a:pt x="718642" y="182575"/>
                  </a:lnTo>
                  <a:lnTo>
                    <a:pt x="722071" y="182575"/>
                  </a:lnTo>
                  <a:lnTo>
                    <a:pt x="717537" y="195275"/>
                  </a:lnTo>
                  <a:lnTo>
                    <a:pt x="707720" y="195275"/>
                  </a:lnTo>
                  <a:lnTo>
                    <a:pt x="707720" y="868375"/>
                  </a:lnTo>
                  <a:lnTo>
                    <a:pt x="705535" y="881075"/>
                  </a:lnTo>
                  <a:lnTo>
                    <a:pt x="700443" y="881075"/>
                  </a:lnTo>
                  <a:lnTo>
                    <a:pt x="700443" y="931875"/>
                  </a:lnTo>
                  <a:lnTo>
                    <a:pt x="698588" y="944575"/>
                  </a:lnTo>
                  <a:lnTo>
                    <a:pt x="691718" y="931875"/>
                  </a:lnTo>
                  <a:lnTo>
                    <a:pt x="700443" y="931875"/>
                  </a:lnTo>
                  <a:lnTo>
                    <a:pt x="700443" y="881075"/>
                  </a:lnTo>
                  <a:lnTo>
                    <a:pt x="683310" y="881075"/>
                  </a:lnTo>
                  <a:lnTo>
                    <a:pt x="680339" y="868375"/>
                  </a:lnTo>
                  <a:lnTo>
                    <a:pt x="707720" y="868375"/>
                  </a:lnTo>
                  <a:lnTo>
                    <a:pt x="707720" y="195275"/>
                  </a:lnTo>
                  <a:lnTo>
                    <a:pt x="689330" y="195275"/>
                  </a:lnTo>
                  <a:lnTo>
                    <a:pt x="688708" y="207975"/>
                  </a:lnTo>
                  <a:lnTo>
                    <a:pt x="674865" y="207975"/>
                  </a:lnTo>
                  <a:lnTo>
                    <a:pt x="674865" y="868375"/>
                  </a:lnTo>
                  <a:lnTo>
                    <a:pt x="671271" y="881075"/>
                  </a:lnTo>
                  <a:lnTo>
                    <a:pt x="667740" y="881075"/>
                  </a:lnTo>
                  <a:lnTo>
                    <a:pt x="667550" y="868375"/>
                  </a:lnTo>
                  <a:lnTo>
                    <a:pt x="674865" y="868375"/>
                  </a:lnTo>
                  <a:lnTo>
                    <a:pt x="674865" y="207975"/>
                  </a:lnTo>
                  <a:lnTo>
                    <a:pt x="660996" y="207975"/>
                  </a:lnTo>
                  <a:lnTo>
                    <a:pt x="660996" y="868375"/>
                  </a:lnTo>
                  <a:lnTo>
                    <a:pt x="652411" y="881075"/>
                  </a:lnTo>
                  <a:lnTo>
                    <a:pt x="653338" y="881075"/>
                  </a:lnTo>
                  <a:lnTo>
                    <a:pt x="649033" y="893775"/>
                  </a:lnTo>
                  <a:lnTo>
                    <a:pt x="624319" y="893775"/>
                  </a:lnTo>
                  <a:lnTo>
                    <a:pt x="625233" y="881075"/>
                  </a:lnTo>
                  <a:lnTo>
                    <a:pt x="640905" y="881075"/>
                  </a:lnTo>
                  <a:lnTo>
                    <a:pt x="641819" y="868375"/>
                  </a:lnTo>
                  <a:lnTo>
                    <a:pt x="660996" y="868375"/>
                  </a:lnTo>
                  <a:lnTo>
                    <a:pt x="660996" y="207975"/>
                  </a:lnTo>
                  <a:lnTo>
                    <a:pt x="660768" y="207975"/>
                  </a:lnTo>
                  <a:lnTo>
                    <a:pt x="657631" y="220675"/>
                  </a:lnTo>
                  <a:lnTo>
                    <a:pt x="651052" y="220675"/>
                  </a:lnTo>
                  <a:lnTo>
                    <a:pt x="653046" y="207975"/>
                  </a:lnTo>
                  <a:lnTo>
                    <a:pt x="651675" y="207975"/>
                  </a:lnTo>
                  <a:lnTo>
                    <a:pt x="648817" y="195275"/>
                  </a:lnTo>
                  <a:lnTo>
                    <a:pt x="651268" y="195275"/>
                  </a:lnTo>
                  <a:lnTo>
                    <a:pt x="651967" y="182575"/>
                  </a:lnTo>
                  <a:lnTo>
                    <a:pt x="660336" y="182575"/>
                  </a:lnTo>
                  <a:lnTo>
                    <a:pt x="659193" y="195275"/>
                  </a:lnTo>
                  <a:lnTo>
                    <a:pt x="675906" y="195275"/>
                  </a:lnTo>
                  <a:lnTo>
                    <a:pt x="682586" y="182575"/>
                  </a:lnTo>
                  <a:lnTo>
                    <a:pt x="710412" y="182575"/>
                  </a:lnTo>
                  <a:lnTo>
                    <a:pt x="704824" y="169875"/>
                  </a:lnTo>
                  <a:lnTo>
                    <a:pt x="657047" y="169875"/>
                  </a:lnTo>
                  <a:lnTo>
                    <a:pt x="651827" y="157175"/>
                  </a:lnTo>
                  <a:lnTo>
                    <a:pt x="647700" y="157175"/>
                  </a:lnTo>
                  <a:lnTo>
                    <a:pt x="647700" y="169875"/>
                  </a:lnTo>
                  <a:lnTo>
                    <a:pt x="643153" y="182575"/>
                  </a:lnTo>
                  <a:lnTo>
                    <a:pt x="642023" y="182575"/>
                  </a:lnTo>
                  <a:lnTo>
                    <a:pt x="640016" y="169875"/>
                  </a:lnTo>
                  <a:lnTo>
                    <a:pt x="647700" y="169875"/>
                  </a:lnTo>
                  <a:lnTo>
                    <a:pt x="647700" y="157175"/>
                  </a:lnTo>
                  <a:lnTo>
                    <a:pt x="634263" y="157175"/>
                  </a:lnTo>
                  <a:lnTo>
                    <a:pt x="634263" y="868375"/>
                  </a:lnTo>
                  <a:lnTo>
                    <a:pt x="630682" y="868375"/>
                  </a:lnTo>
                  <a:lnTo>
                    <a:pt x="631151" y="855675"/>
                  </a:lnTo>
                  <a:lnTo>
                    <a:pt x="634263" y="868375"/>
                  </a:lnTo>
                  <a:lnTo>
                    <a:pt x="634263" y="157175"/>
                  </a:lnTo>
                  <a:lnTo>
                    <a:pt x="631964" y="157175"/>
                  </a:lnTo>
                  <a:lnTo>
                    <a:pt x="631964" y="207975"/>
                  </a:lnTo>
                  <a:lnTo>
                    <a:pt x="631444" y="220675"/>
                  </a:lnTo>
                  <a:lnTo>
                    <a:pt x="628243" y="220675"/>
                  </a:lnTo>
                  <a:lnTo>
                    <a:pt x="628205" y="207975"/>
                  </a:lnTo>
                  <a:lnTo>
                    <a:pt x="631964" y="207975"/>
                  </a:lnTo>
                  <a:lnTo>
                    <a:pt x="631964" y="157175"/>
                  </a:lnTo>
                  <a:lnTo>
                    <a:pt x="630936" y="157175"/>
                  </a:lnTo>
                  <a:lnTo>
                    <a:pt x="630936" y="182575"/>
                  </a:lnTo>
                  <a:lnTo>
                    <a:pt x="630529" y="195275"/>
                  </a:lnTo>
                  <a:lnTo>
                    <a:pt x="627811" y="207975"/>
                  </a:lnTo>
                  <a:lnTo>
                    <a:pt x="623976" y="195275"/>
                  </a:lnTo>
                  <a:lnTo>
                    <a:pt x="617054" y="195275"/>
                  </a:lnTo>
                  <a:lnTo>
                    <a:pt x="617054" y="220675"/>
                  </a:lnTo>
                  <a:lnTo>
                    <a:pt x="612343" y="220675"/>
                  </a:lnTo>
                  <a:lnTo>
                    <a:pt x="612343" y="855675"/>
                  </a:lnTo>
                  <a:lnTo>
                    <a:pt x="611035" y="868375"/>
                  </a:lnTo>
                  <a:lnTo>
                    <a:pt x="604202" y="868375"/>
                  </a:lnTo>
                  <a:lnTo>
                    <a:pt x="604202" y="931875"/>
                  </a:lnTo>
                  <a:lnTo>
                    <a:pt x="602005" y="944575"/>
                  </a:lnTo>
                  <a:lnTo>
                    <a:pt x="598424" y="944575"/>
                  </a:lnTo>
                  <a:lnTo>
                    <a:pt x="597738" y="931875"/>
                  </a:lnTo>
                  <a:lnTo>
                    <a:pt x="604202" y="931875"/>
                  </a:lnTo>
                  <a:lnTo>
                    <a:pt x="604202" y="868375"/>
                  </a:lnTo>
                  <a:lnTo>
                    <a:pt x="603885" y="868375"/>
                  </a:lnTo>
                  <a:lnTo>
                    <a:pt x="605409" y="855675"/>
                  </a:lnTo>
                  <a:lnTo>
                    <a:pt x="612343" y="855675"/>
                  </a:lnTo>
                  <a:lnTo>
                    <a:pt x="612343" y="220675"/>
                  </a:lnTo>
                  <a:lnTo>
                    <a:pt x="601611" y="220675"/>
                  </a:lnTo>
                  <a:lnTo>
                    <a:pt x="601611" y="868375"/>
                  </a:lnTo>
                  <a:lnTo>
                    <a:pt x="600608" y="868375"/>
                  </a:lnTo>
                  <a:lnTo>
                    <a:pt x="600608" y="893775"/>
                  </a:lnTo>
                  <a:lnTo>
                    <a:pt x="593102" y="893775"/>
                  </a:lnTo>
                  <a:lnTo>
                    <a:pt x="597496" y="881075"/>
                  </a:lnTo>
                  <a:lnTo>
                    <a:pt x="600608" y="893775"/>
                  </a:lnTo>
                  <a:lnTo>
                    <a:pt x="600608" y="868375"/>
                  </a:lnTo>
                  <a:lnTo>
                    <a:pt x="594309" y="868375"/>
                  </a:lnTo>
                  <a:lnTo>
                    <a:pt x="593902" y="855675"/>
                  </a:lnTo>
                  <a:lnTo>
                    <a:pt x="601205" y="855675"/>
                  </a:lnTo>
                  <a:lnTo>
                    <a:pt x="601611" y="868375"/>
                  </a:lnTo>
                  <a:lnTo>
                    <a:pt x="601611" y="220675"/>
                  </a:lnTo>
                  <a:lnTo>
                    <a:pt x="598855" y="220675"/>
                  </a:lnTo>
                  <a:lnTo>
                    <a:pt x="597941" y="207975"/>
                  </a:lnTo>
                  <a:lnTo>
                    <a:pt x="594448" y="207975"/>
                  </a:lnTo>
                  <a:lnTo>
                    <a:pt x="591388" y="195275"/>
                  </a:lnTo>
                  <a:lnTo>
                    <a:pt x="582041" y="195275"/>
                  </a:lnTo>
                  <a:lnTo>
                    <a:pt x="585152" y="182575"/>
                  </a:lnTo>
                  <a:lnTo>
                    <a:pt x="604735" y="182575"/>
                  </a:lnTo>
                  <a:lnTo>
                    <a:pt x="604761" y="195275"/>
                  </a:lnTo>
                  <a:lnTo>
                    <a:pt x="603821" y="207975"/>
                  </a:lnTo>
                  <a:lnTo>
                    <a:pt x="612482" y="207975"/>
                  </a:lnTo>
                  <a:lnTo>
                    <a:pt x="617054" y="220675"/>
                  </a:lnTo>
                  <a:lnTo>
                    <a:pt x="617054" y="195275"/>
                  </a:lnTo>
                  <a:lnTo>
                    <a:pt x="611822" y="195275"/>
                  </a:lnTo>
                  <a:lnTo>
                    <a:pt x="614540" y="182575"/>
                  </a:lnTo>
                  <a:lnTo>
                    <a:pt x="630936" y="182575"/>
                  </a:lnTo>
                  <a:lnTo>
                    <a:pt x="630936" y="157175"/>
                  </a:lnTo>
                  <a:lnTo>
                    <a:pt x="578065" y="157175"/>
                  </a:lnTo>
                  <a:lnTo>
                    <a:pt x="578065" y="182575"/>
                  </a:lnTo>
                  <a:lnTo>
                    <a:pt x="567918" y="207975"/>
                  </a:lnTo>
                  <a:lnTo>
                    <a:pt x="553110" y="207975"/>
                  </a:lnTo>
                  <a:lnTo>
                    <a:pt x="553110" y="233375"/>
                  </a:lnTo>
                  <a:lnTo>
                    <a:pt x="545630" y="233375"/>
                  </a:lnTo>
                  <a:lnTo>
                    <a:pt x="545553" y="220675"/>
                  </a:lnTo>
                  <a:lnTo>
                    <a:pt x="553008" y="220675"/>
                  </a:lnTo>
                  <a:lnTo>
                    <a:pt x="553110" y="233375"/>
                  </a:lnTo>
                  <a:lnTo>
                    <a:pt x="553110" y="207975"/>
                  </a:lnTo>
                  <a:lnTo>
                    <a:pt x="539953" y="207975"/>
                  </a:lnTo>
                  <a:lnTo>
                    <a:pt x="539953" y="792175"/>
                  </a:lnTo>
                  <a:lnTo>
                    <a:pt x="539153" y="804875"/>
                  </a:lnTo>
                  <a:lnTo>
                    <a:pt x="537159" y="804875"/>
                  </a:lnTo>
                  <a:lnTo>
                    <a:pt x="537159" y="817575"/>
                  </a:lnTo>
                  <a:lnTo>
                    <a:pt x="536829" y="830275"/>
                  </a:lnTo>
                  <a:lnTo>
                    <a:pt x="530644" y="817575"/>
                  </a:lnTo>
                  <a:lnTo>
                    <a:pt x="537159" y="817575"/>
                  </a:lnTo>
                  <a:lnTo>
                    <a:pt x="537159" y="804875"/>
                  </a:lnTo>
                  <a:lnTo>
                    <a:pt x="532650" y="804875"/>
                  </a:lnTo>
                  <a:lnTo>
                    <a:pt x="539953" y="792175"/>
                  </a:lnTo>
                  <a:lnTo>
                    <a:pt x="539953" y="207975"/>
                  </a:lnTo>
                  <a:lnTo>
                    <a:pt x="539483" y="207975"/>
                  </a:lnTo>
                  <a:lnTo>
                    <a:pt x="541058" y="195275"/>
                  </a:lnTo>
                  <a:lnTo>
                    <a:pt x="551916" y="195275"/>
                  </a:lnTo>
                  <a:lnTo>
                    <a:pt x="562648" y="182575"/>
                  </a:lnTo>
                  <a:lnTo>
                    <a:pt x="578065" y="182575"/>
                  </a:lnTo>
                  <a:lnTo>
                    <a:pt x="578065" y="157175"/>
                  </a:lnTo>
                  <a:lnTo>
                    <a:pt x="569302" y="157175"/>
                  </a:lnTo>
                  <a:lnTo>
                    <a:pt x="568032" y="169875"/>
                  </a:lnTo>
                  <a:lnTo>
                    <a:pt x="559104" y="169875"/>
                  </a:lnTo>
                  <a:lnTo>
                    <a:pt x="557022" y="182575"/>
                  </a:lnTo>
                  <a:lnTo>
                    <a:pt x="537794" y="182575"/>
                  </a:lnTo>
                  <a:lnTo>
                    <a:pt x="537794" y="233375"/>
                  </a:lnTo>
                  <a:lnTo>
                    <a:pt x="504304" y="233375"/>
                  </a:lnTo>
                  <a:lnTo>
                    <a:pt x="505193" y="220675"/>
                  </a:lnTo>
                  <a:lnTo>
                    <a:pt x="517194" y="220675"/>
                  </a:lnTo>
                  <a:lnTo>
                    <a:pt x="514540" y="207975"/>
                  </a:lnTo>
                  <a:lnTo>
                    <a:pt x="519112" y="207975"/>
                  </a:lnTo>
                  <a:lnTo>
                    <a:pt x="517194" y="220675"/>
                  </a:lnTo>
                  <a:lnTo>
                    <a:pt x="534466" y="220675"/>
                  </a:lnTo>
                  <a:lnTo>
                    <a:pt x="537794" y="233375"/>
                  </a:lnTo>
                  <a:lnTo>
                    <a:pt x="537794" y="182575"/>
                  </a:lnTo>
                  <a:lnTo>
                    <a:pt x="537362" y="182575"/>
                  </a:lnTo>
                  <a:lnTo>
                    <a:pt x="537362" y="207975"/>
                  </a:lnTo>
                  <a:lnTo>
                    <a:pt x="525094" y="207975"/>
                  </a:lnTo>
                  <a:lnTo>
                    <a:pt x="527126" y="195275"/>
                  </a:lnTo>
                  <a:lnTo>
                    <a:pt x="536625" y="195275"/>
                  </a:lnTo>
                  <a:lnTo>
                    <a:pt x="537362" y="207975"/>
                  </a:lnTo>
                  <a:lnTo>
                    <a:pt x="537362" y="182575"/>
                  </a:lnTo>
                  <a:lnTo>
                    <a:pt x="534149" y="182575"/>
                  </a:lnTo>
                  <a:lnTo>
                    <a:pt x="528256" y="169875"/>
                  </a:lnTo>
                  <a:lnTo>
                    <a:pt x="525119" y="182575"/>
                  </a:lnTo>
                  <a:lnTo>
                    <a:pt x="526542" y="182575"/>
                  </a:lnTo>
                  <a:lnTo>
                    <a:pt x="521322" y="195275"/>
                  </a:lnTo>
                  <a:lnTo>
                    <a:pt x="521995" y="182575"/>
                  </a:lnTo>
                  <a:lnTo>
                    <a:pt x="517334" y="182575"/>
                  </a:lnTo>
                  <a:lnTo>
                    <a:pt x="516851" y="169875"/>
                  </a:lnTo>
                  <a:lnTo>
                    <a:pt x="510628" y="169875"/>
                  </a:lnTo>
                  <a:lnTo>
                    <a:pt x="506857" y="182575"/>
                  </a:lnTo>
                  <a:lnTo>
                    <a:pt x="513473" y="182575"/>
                  </a:lnTo>
                  <a:lnTo>
                    <a:pt x="513613" y="195275"/>
                  </a:lnTo>
                  <a:lnTo>
                    <a:pt x="503770" y="195275"/>
                  </a:lnTo>
                  <a:lnTo>
                    <a:pt x="503770" y="207975"/>
                  </a:lnTo>
                  <a:lnTo>
                    <a:pt x="503428" y="220675"/>
                  </a:lnTo>
                  <a:lnTo>
                    <a:pt x="500507" y="213055"/>
                  </a:lnTo>
                  <a:lnTo>
                    <a:pt x="500507" y="233375"/>
                  </a:lnTo>
                  <a:lnTo>
                    <a:pt x="494804" y="246075"/>
                  </a:lnTo>
                  <a:lnTo>
                    <a:pt x="491439" y="233375"/>
                  </a:lnTo>
                  <a:lnTo>
                    <a:pt x="500507" y="233375"/>
                  </a:lnTo>
                  <a:lnTo>
                    <a:pt x="500507" y="213055"/>
                  </a:lnTo>
                  <a:lnTo>
                    <a:pt x="498563" y="207975"/>
                  </a:lnTo>
                  <a:lnTo>
                    <a:pt x="503770" y="207975"/>
                  </a:lnTo>
                  <a:lnTo>
                    <a:pt x="503770" y="195275"/>
                  </a:lnTo>
                  <a:lnTo>
                    <a:pt x="499389" y="195275"/>
                  </a:lnTo>
                  <a:lnTo>
                    <a:pt x="498322" y="182575"/>
                  </a:lnTo>
                  <a:lnTo>
                    <a:pt x="498106" y="182575"/>
                  </a:lnTo>
                  <a:lnTo>
                    <a:pt x="495325" y="169875"/>
                  </a:lnTo>
                  <a:lnTo>
                    <a:pt x="489102" y="169875"/>
                  </a:lnTo>
                  <a:lnTo>
                    <a:pt x="490575" y="182575"/>
                  </a:lnTo>
                  <a:lnTo>
                    <a:pt x="480923" y="182575"/>
                  </a:lnTo>
                  <a:lnTo>
                    <a:pt x="489102" y="169875"/>
                  </a:lnTo>
                  <a:lnTo>
                    <a:pt x="479666" y="169875"/>
                  </a:lnTo>
                  <a:lnTo>
                    <a:pt x="475170" y="182575"/>
                  </a:lnTo>
                  <a:lnTo>
                    <a:pt x="424230" y="182575"/>
                  </a:lnTo>
                  <a:lnTo>
                    <a:pt x="420204" y="195275"/>
                  </a:lnTo>
                  <a:lnTo>
                    <a:pt x="458343" y="195275"/>
                  </a:lnTo>
                  <a:lnTo>
                    <a:pt x="465213" y="207975"/>
                  </a:lnTo>
                  <a:lnTo>
                    <a:pt x="460260" y="207975"/>
                  </a:lnTo>
                  <a:lnTo>
                    <a:pt x="458673" y="220675"/>
                  </a:lnTo>
                  <a:lnTo>
                    <a:pt x="458546" y="233375"/>
                  </a:lnTo>
                  <a:lnTo>
                    <a:pt x="473710" y="220675"/>
                  </a:lnTo>
                  <a:lnTo>
                    <a:pt x="467817" y="220675"/>
                  </a:lnTo>
                  <a:lnTo>
                    <a:pt x="468972" y="207975"/>
                  </a:lnTo>
                  <a:lnTo>
                    <a:pt x="476046" y="207975"/>
                  </a:lnTo>
                  <a:lnTo>
                    <a:pt x="477989" y="195275"/>
                  </a:lnTo>
                  <a:lnTo>
                    <a:pt x="489762" y="195275"/>
                  </a:lnTo>
                  <a:lnTo>
                    <a:pt x="492112" y="207975"/>
                  </a:lnTo>
                  <a:lnTo>
                    <a:pt x="491261" y="207975"/>
                  </a:lnTo>
                  <a:lnTo>
                    <a:pt x="492137" y="220675"/>
                  </a:lnTo>
                  <a:lnTo>
                    <a:pt x="473722" y="220675"/>
                  </a:lnTo>
                  <a:lnTo>
                    <a:pt x="470992" y="232549"/>
                  </a:lnTo>
                  <a:lnTo>
                    <a:pt x="470992" y="246075"/>
                  </a:lnTo>
                  <a:lnTo>
                    <a:pt x="466140" y="258775"/>
                  </a:lnTo>
                  <a:lnTo>
                    <a:pt x="448538" y="258775"/>
                  </a:lnTo>
                  <a:lnTo>
                    <a:pt x="448538" y="652475"/>
                  </a:lnTo>
                  <a:lnTo>
                    <a:pt x="442722" y="665175"/>
                  </a:lnTo>
                  <a:lnTo>
                    <a:pt x="426758" y="665175"/>
                  </a:lnTo>
                  <a:lnTo>
                    <a:pt x="431266" y="652475"/>
                  </a:lnTo>
                  <a:lnTo>
                    <a:pt x="448538" y="652475"/>
                  </a:lnTo>
                  <a:lnTo>
                    <a:pt x="448538" y="258775"/>
                  </a:lnTo>
                  <a:lnTo>
                    <a:pt x="444588" y="258775"/>
                  </a:lnTo>
                  <a:lnTo>
                    <a:pt x="449795" y="246075"/>
                  </a:lnTo>
                  <a:lnTo>
                    <a:pt x="470992" y="246075"/>
                  </a:lnTo>
                  <a:lnTo>
                    <a:pt x="470992" y="232549"/>
                  </a:lnTo>
                  <a:lnTo>
                    <a:pt x="470801" y="233375"/>
                  </a:lnTo>
                  <a:lnTo>
                    <a:pt x="458546" y="233375"/>
                  </a:lnTo>
                  <a:lnTo>
                    <a:pt x="448729" y="233375"/>
                  </a:lnTo>
                  <a:lnTo>
                    <a:pt x="442328" y="220675"/>
                  </a:lnTo>
                  <a:lnTo>
                    <a:pt x="437261" y="220675"/>
                  </a:lnTo>
                  <a:lnTo>
                    <a:pt x="437261" y="614375"/>
                  </a:lnTo>
                  <a:lnTo>
                    <a:pt x="429742" y="614375"/>
                  </a:lnTo>
                  <a:lnTo>
                    <a:pt x="434149" y="601675"/>
                  </a:lnTo>
                  <a:lnTo>
                    <a:pt x="437261" y="614375"/>
                  </a:lnTo>
                  <a:lnTo>
                    <a:pt x="437261" y="220675"/>
                  </a:lnTo>
                  <a:lnTo>
                    <a:pt x="424307" y="220675"/>
                  </a:lnTo>
                  <a:lnTo>
                    <a:pt x="426859" y="233375"/>
                  </a:lnTo>
                  <a:lnTo>
                    <a:pt x="424434" y="233375"/>
                  </a:lnTo>
                  <a:lnTo>
                    <a:pt x="424434" y="538175"/>
                  </a:lnTo>
                  <a:lnTo>
                    <a:pt x="424357" y="614375"/>
                  </a:lnTo>
                  <a:lnTo>
                    <a:pt x="420585" y="614375"/>
                  </a:lnTo>
                  <a:lnTo>
                    <a:pt x="420585" y="690575"/>
                  </a:lnTo>
                  <a:lnTo>
                    <a:pt x="398602" y="690575"/>
                  </a:lnTo>
                  <a:lnTo>
                    <a:pt x="407720" y="677875"/>
                  </a:lnTo>
                  <a:lnTo>
                    <a:pt x="415759" y="677875"/>
                  </a:lnTo>
                  <a:lnTo>
                    <a:pt x="420585" y="690575"/>
                  </a:lnTo>
                  <a:lnTo>
                    <a:pt x="420585" y="614375"/>
                  </a:lnTo>
                  <a:lnTo>
                    <a:pt x="410718" y="614375"/>
                  </a:lnTo>
                  <a:lnTo>
                    <a:pt x="416991" y="601675"/>
                  </a:lnTo>
                  <a:lnTo>
                    <a:pt x="422224" y="601675"/>
                  </a:lnTo>
                  <a:lnTo>
                    <a:pt x="424357" y="614375"/>
                  </a:lnTo>
                  <a:lnTo>
                    <a:pt x="424357" y="538175"/>
                  </a:lnTo>
                  <a:lnTo>
                    <a:pt x="409651" y="538175"/>
                  </a:lnTo>
                  <a:lnTo>
                    <a:pt x="407238" y="542074"/>
                  </a:lnTo>
                  <a:lnTo>
                    <a:pt x="407238" y="665175"/>
                  </a:lnTo>
                  <a:lnTo>
                    <a:pt x="396709" y="665175"/>
                  </a:lnTo>
                  <a:lnTo>
                    <a:pt x="400977" y="652475"/>
                  </a:lnTo>
                  <a:lnTo>
                    <a:pt x="404037" y="652475"/>
                  </a:lnTo>
                  <a:lnTo>
                    <a:pt x="407238" y="665175"/>
                  </a:lnTo>
                  <a:lnTo>
                    <a:pt x="407238" y="542074"/>
                  </a:lnTo>
                  <a:lnTo>
                    <a:pt x="401777" y="550875"/>
                  </a:lnTo>
                  <a:lnTo>
                    <a:pt x="399173" y="550875"/>
                  </a:lnTo>
                  <a:lnTo>
                    <a:pt x="399173" y="614375"/>
                  </a:lnTo>
                  <a:lnTo>
                    <a:pt x="387705" y="627075"/>
                  </a:lnTo>
                  <a:lnTo>
                    <a:pt x="335089" y="627075"/>
                  </a:lnTo>
                  <a:lnTo>
                    <a:pt x="317639" y="639775"/>
                  </a:lnTo>
                  <a:lnTo>
                    <a:pt x="279400" y="639775"/>
                  </a:lnTo>
                  <a:lnTo>
                    <a:pt x="292379" y="627075"/>
                  </a:lnTo>
                  <a:lnTo>
                    <a:pt x="334860" y="627075"/>
                  </a:lnTo>
                  <a:lnTo>
                    <a:pt x="339712" y="614375"/>
                  </a:lnTo>
                  <a:lnTo>
                    <a:pt x="399173" y="614375"/>
                  </a:lnTo>
                  <a:lnTo>
                    <a:pt x="399173" y="550875"/>
                  </a:lnTo>
                  <a:lnTo>
                    <a:pt x="391858" y="550875"/>
                  </a:lnTo>
                  <a:lnTo>
                    <a:pt x="391858" y="563575"/>
                  </a:lnTo>
                  <a:lnTo>
                    <a:pt x="391858" y="576275"/>
                  </a:lnTo>
                  <a:lnTo>
                    <a:pt x="373608" y="576275"/>
                  </a:lnTo>
                  <a:lnTo>
                    <a:pt x="373507" y="563575"/>
                  </a:lnTo>
                  <a:lnTo>
                    <a:pt x="339001" y="563575"/>
                  </a:lnTo>
                  <a:lnTo>
                    <a:pt x="339001" y="588975"/>
                  </a:lnTo>
                  <a:lnTo>
                    <a:pt x="328866" y="588975"/>
                  </a:lnTo>
                  <a:lnTo>
                    <a:pt x="336600" y="576275"/>
                  </a:lnTo>
                  <a:lnTo>
                    <a:pt x="339001" y="588975"/>
                  </a:lnTo>
                  <a:lnTo>
                    <a:pt x="339001" y="563575"/>
                  </a:lnTo>
                  <a:lnTo>
                    <a:pt x="321767" y="563575"/>
                  </a:lnTo>
                  <a:lnTo>
                    <a:pt x="317715" y="550875"/>
                  </a:lnTo>
                  <a:lnTo>
                    <a:pt x="298500" y="550875"/>
                  </a:lnTo>
                  <a:lnTo>
                    <a:pt x="305346" y="538175"/>
                  </a:lnTo>
                  <a:lnTo>
                    <a:pt x="335102" y="538175"/>
                  </a:lnTo>
                  <a:lnTo>
                    <a:pt x="341845" y="525475"/>
                  </a:lnTo>
                  <a:lnTo>
                    <a:pt x="355968" y="525475"/>
                  </a:lnTo>
                  <a:lnTo>
                    <a:pt x="355587" y="512775"/>
                  </a:lnTo>
                  <a:lnTo>
                    <a:pt x="347345" y="512775"/>
                  </a:lnTo>
                  <a:lnTo>
                    <a:pt x="352285" y="500075"/>
                  </a:lnTo>
                  <a:lnTo>
                    <a:pt x="360210" y="500075"/>
                  </a:lnTo>
                  <a:lnTo>
                    <a:pt x="365658" y="512775"/>
                  </a:lnTo>
                  <a:lnTo>
                    <a:pt x="363194" y="525475"/>
                  </a:lnTo>
                  <a:lnTo>
                    <a:pt x="373253" y="525475"/>
                  </a:lnTo>
                  <a:lnTo>
                    <a:pt x="377901" y="538175"/>
                  </a:lnTo>
                  <a:lnTo>
                    <a:pt x="379539" y="550875"/>
                  </a:lnTo>
                  <a:lnTo>
                    <a:pt x="380047" y="550875"/>
                  </a:lnTo>
                  <a:lnTo>
                    <a:pt x="380060" y="563575"/>
                  </a:lnTo>
                  <a:lnTo>
                    <a:pt x="391858" y="563575"/>
                  </a:lnTo>
                  <a:lnTo>
                    <a:pt x="391858" y="550875"/>
                  </a:lnTo>
                  <a:lnTo>
                    <a:pt x="384378" y="550875"/>
                  </a:lnTo>
                  <a:lnTo>
                    <a:pt x="384441" y="538175"/>
                  </a:lnTo>
                  <a:lnTo>
                    <a:pt x="390601" y="538175"/>
                  </a:lnTo>
                  <a:lnTo>
                    <a:pt x="385495" y="525475"/>
                  </a:lnTo>
                  <a:lnTo>
                    <a:pt x="414604" y="525475"/>
                  </a:lnTo>
                  <a:lnTo>
                    <a:pt x="424434" y="538175"/>
                  </a:lnTo>
                  <a:lnTo>
                    <a:pt x="424434" y="233375"/>
                  </a:lnTo>
                  <a:lnTo>
                    <a:pt x="416204" y="233375"/>
                  </a:lnTo>
                  <a:lnTo>
                    <a:pt x="416204" y="246075"/>
                  </a:lnTo>
                  <a:lnTo>
                    <a:pt x="411772" y="258775"/>
                  </a:lnTo>
                  <a:lnTo>
                    <a:pt x="410641" y="258775"/>
                  </a:lnTo>
                  <a:lnTo>
                    <a:pt x="408559" y="246075"/>
                  </a:lnTo>
                  <a:lnTo>
                    <a:pt x="416204" y="246075"/>
                  </a:lnTo>
                  <a:lnTo>
                    <a:pt x="416204" y="233375"/>
                  </a:lnTo>
                  <a:lnTo>
                    <a:pt x="388810" y="233375"/>
                  </a:lnTo>
                  <a:lnTo>
                    <a:pt x="388810" y="500075"/>
                  </a:lnTo>
                  <a:lnTo>
                    <a:pt x="385572" y="512775"/>
                  </a:lnTo>
                  <a:lnTo>
                    <a:pt x="382333" y="512775"/>
                  </a:lnTo>
                  <a:lnTo>
                    <a:pt x="381254" y="500075"/>
                  </a:lnTo>
                  <a:lnTo>
                    <a:pt x="388810" y="500075"/>
                  </a:lnTo>
                  <a:lnTo>
                    <a:pt x="388810" y="233375"/>
                  </a:lnTo>
                  <a:lnTo>
                    <a:pt x="364769" y="233375"/>
                  </a:lnTo>
                  <a:lnTo>
                    <a:pt x="364769" y="258775"/>
                  </a:lnTo>
                  <a:lnTo>
                    <a:pt x="334111" y="258775"/>
                  </a:lnTo>
                  <a:lnTo>
                    <a:pt x="336245" y="271475"/>
                  </a:lnTo>
                  <a:lnTo>
                    <a:pt x="332740" y="271475"/>
                  </a:lnTo>
                  <a:lnTo>
                    <a:pt x="332740" y="512775"/>
                  </a:lnTo>
                  <a:lnTo>
                    <a:pt x="329311" y="525475"/>
                  </a:lnTo>
                  <a:lnTo>
                    <a:pt x="317906" y="525475"/>
                  </a:lnTo>
                  <a:lnTo>
                    <a:pt x="325259" y="512775"/>
                  </a:lnTo>
                  <a:lnTo>
                    <a:pt x="332740" y="512775"/>
                  </a:lnTo>
                  <a:lnTo>
                    <a:pt x="332740" y="271475"/>
                  </a:lnTo>
                  <a:lnTo>
                    <a:pt x="328371" y="271475"/>
                  </a:lnTo>
                  <a:lnTo>
                    <a:pt x="332943" y="258775"/>
                  </a:lnTo>
                  <a:lnTo>
                    <a:pt x="330923" y="258775"/>
                  </a:lnTo>
                  <a:lnTo>
                    <a:pt x="321729" y="246075"/>
                  </a:lnTo>
                  <a:lnTo>
                    <a:pt x="360667" y="246075"/>
                  </a:lnTo>
                  <a:lnTo>
                    <a:pt x="364769" y="258775"/>
                  </a:lnTo>
                  <a:lnTo>
                    <a:pt x="364769" y="233375"/>
                  </a:lnTo>
                  <a:lnTo>
                    <a:pt x="310730" y="233375"/>
                  </a:lnTo>
                  <a:lnTo>
                    <a:pt x="310730" y="525475"/>
                  </a:lnTo>
                  <a:lnTo>
                    <a:pt x="303199" y="525475"/>
                  </a:lnTo>
                  <a:lnTo>
                    <a:pt x="303784" y="538175"/>
                  </a:lnTo>
                  <a:lnTo>
                    <a:pt x="288734" y="538175"/>
                  </a:lnTo>
                  <a:lnTo>
                    <a:pt x="291465" y="550875"/>
                  </a:lnTo>
                  <a:lnTo>
                    <a:pt x="293992" y="550875"/>
                  </a:lnTo>
                  <a:lnTo>
                    <a:pt x="289902" y="563575"/>
                  </a:lnTo>
                  <a:lnTo>
                    <a:pt x="218224" y="563575"/>
                  </a:lnTo>
                  <a:lnTo>
                    <a:pt x="218605" y="550875"/>
                  </a:lnTo>
                  <a:lnTo>
                    <a:pt x="227647" y="550875"/>
                  </a:lnTo>
                  <a:lnTo>
                    <a:pt x="232283" y="538175"/>
                  </a:lnTo>
                  <a:lnTo>
                    <a:pt x="237058" y="538175"/>
                  </a:lnTo>
                  <a:lnTo>
                    <a:pt x="239483" y="525475"/>
                  </a:lnTo>
                  <a:lnTo>
                    <a:pt x="268744" y="525475"/>
                  </a:lnTo>
                  <a:lnTo>
                    <a:pt x="279031" y="512775"/>
                  </a:lnTo>
                  <a:lnTo>
                    <a:pt x="285369" y="512775"/>
                  </a:lnTo>
                  <a:lnTo>
                    <a:pt x="282600" y="500075"/>
                  </a:lnTo>
                  <a:lnTo>
                    <a:pt x="287159" y="500075"/>
                  </a:lnTo>
                  <a:lnTo>
                    <a:pt x="285369" y="512775"/>
                  </a:lnTo>
                  <a:lnTo>
                    <a:pt x="310146" y="512775"/>
                  </a:lnTo>
                  <a:lnTo>
                    <a:pt x="310730" y="525475"/>
                  </a:lnTo>
                  <a:lnTo>
                    <a:pt x="310730" y="233375"/>
                  </a:lnTo>
                  <a:lnTo>
                    <a:pt x="284822" y="233375"/>
                  </a:lnTo>
                  <a:lnTo>
                    <a:pt x="285432" y="220675"/>
                  </a:lnTo>
                  <a:lnTo>
                    <a:pt x="276720" y="220675"/>
                  </a:lnTo>
                  <a:lnTo>
                    <a:pt x="280441" y="233375"/>
                  </a:lnTo>
                  <a:lnTo>
                    <a:pt x="280085" y="233375"/>
                  </a:lnTo>
                  <a:lnTo>
                    <a:pt x="286575" y="246075"/>
                  </a:lnTo>
                  <a:lnTo>
                    <a:pt x="283032" y="246075"/>
                  </a:lnTo>
                  <a:lnTo>
                    <a:pt x="283591" y="258775"/>
                  </a:lnTo>
                  <a:lnTo>
                    <a:pt x="288378" y="258775"/>
                  </a:lnTo>
                  <a:lnTo>
                    <a:pt x="289941" y="246075"/>
                  </a:lnTo>
                  <a:lnTo>
                    <a:pt x="300990" y="246075"/>
                  </a:lnTo>
                  <a:lnTo>
                    <a:pt x="301332" y="258775"/>
                  </a:lnTo>
                  <a:lnTo>
                    <a:pt x="300570" y="258775"/>
                  </a:lnTo>
                  <a:lnTo>
                    <a:pt x="300088" y="271475"/>
                  </a:lnTo>
                  <a:lnTo>
                    <a:pt x="281228" y="271475"/>
                  </a:lnTo>
                  <a:lnTo>
                    <a:pt x="273735" y="258775"/>
                  </a:lnTo>
                  <a:lnTo>
                    <a:pt x="271322" y="262267"/>
                  </a:lnTo>
                  <a:lnTo>
                    <a:pt x="271322" y="500075"/>
                  </a:lnTo>
                  <a:lnTo>
                    <a:pt x="271030" y="512775"/>
                  </a:lnTo>
                  <a:lnTo>
                    <a:pt x="264655" y="500075"/>
                  </a:lnTo>
                  <a:lnTo>
                    <a:pt x="260235" y="512775"/>
                  </a:lnTo>
                  <a:lnTo>
                    <a:pt x="260527" y="500075"/>
                  </a:lnTo>
                  <a:lnTo>
                    <a:pt x="264655" y="500075"/>
                  </a:lnTo>
                  <a:lnTo>
                    <a:pt x="271322" y="500075"/>
                  </a:lnTo>
                  <a:lnTo>
                    <a:pt x="271322" y="262267"/>
                  </a:lnTo>
                  <a:lnTo>
                    <a:pt x="264934" y="271475"/>
                  </a:lnTo>
                  <a:lnTo>
                    <a:pt x="266661" y="258775"/>
                  </a:lnTo>
                  <a:lnTo>
                    <a:pt x="268566" y="258775"/>
                  </a:lnTo>
                  <a:lnTo>
                    <a:pt x="272275" y="246075"/>
                  </a:lnTo>
                  <a:lnTo>
                    <a:pt x="265849" y="246075"/>
                  </a:lnTo>
                  <a:lnTo>
                    <a:pt x="257771" y="258775"/>
                  </a:lnTo>
                  <a:lnTo>
                    <a:pt x="248691" y="258775"/>
                  </a:lnTo>
                  <a:lnTo>
                    <a:pt x="248500" y="246075"/>
                  </a:lnTo>
                  <a:lnTo>
                    <a:pt x="253072" y="233375"/>
                  </a:lnTo>
                  <a:lnTo>
                    <a:pt x="232219" y="233375"/>
                  </a:lnTo>
                  <a:lnTo>
                    <a:pt x="232219" y="525475"/>
                  </a:lnTo>
                  <a:lnTo>
                    <a:pt x="231660" y="538175"/>
                  </a:lnTo>
                  <a:lnTo>
                    <a:pt x="228701" y="538175"/>
                  </a:lnTo>
                  <a:lnTo>
                    <a:pt x="225856" y="525475"/>
                  </a:lnTo>
                  <a:lnTo>
                    <a:pt x="215976" y="525475"/>
                  </a:lnTo>
                  <a:lnTo>
                    <a:pt x="221792" y="512775"/>
                  </a:lnTo>
                  <a:lnTo>
                    <a:pt x="226961" y="512775"/>
                  </a:lnTo>
                  <a:lnTo>
                    <a:pt x="227622" y="525475"/>
                  </a:lnTo>
                  <a:lnTo>
                    <a:pt x="232219" y="525475"/>
                  </a:lnTo>
                  <a:lnTo>
                    <a:pt x="232219" y="233375"/>
                  </a:lnTo>
                  <a:lnTo>
                    <a:pt x="232092" y="233375"/>
                  </a:lnTo>
                  <a:lnTo>
                    <a:pt x="232194" y="246075"/>
                  </a:lnTo>
                  <a:lnTo>
                    <a:pt x="229501" y="246075"/>
                  </a:lnTo>
                  <a:lnTo>
                    <a:pt x="229184" y="258775"/>
                  </a:lnTo>
                  <a:lnTo>
                    <a:pt x="201282" y="258775"/>
                  </a:lnTo>
                  <a:lnTo>
                    <a:pt x="201282" y="296875"/>
                  </a:lnTo>
                  <a:lnTo>
                    <a:pt x="170281" y="296875"/>
                  </a:lnTo>
                  <a:lnTo>
                    <a:pt x="173164" y="284175"/>
                  </a:lnTo>
                  <a:lnTo>
                    <a:pt x="200418" y="284175"/>
                  </a:lnTo>
                  <a:lnTo>
                    <a:pt x="201282" y="296875"/>
                  </a:lnTo>
                  <a:lnTo>
                    <a:pt x="201282" y="258775"/>
                  </a:lnTo>
                  <a:lnTo>
                    <a:pt x="198285" y="258775"/>
                  </a:lnTo>
                  <a:lnTo>
                    <a:pt x="191744" y="271475"/>
                  </a:lnTo>
                  <a:lnTo>
                    <a:pt x="176301" y="271475"/>
                  </a:lnTo>
                  <a:lnTo>
                    <a:pt x="160489" y="284175"/>
                  </a:lnTo>
                  <a:lnTo>
                    <a:pt x="139026" y="284175"/>
                  </a:lnTo>
                  <a:lnTo>
                    <a:pt x="115519" y="296875"/>
                  </a:lnTo>
                  <a:lnTo>
                    <a:pt x="63614" y="296875"/>
                  </a:lnTo>
                  <a:lnTo>
                    <a:pt x="63690" y="309575"/>
                  </a:lnTo>
                  <a:lnTo>
                    <a:pt x="79984" y="309575"/>
                  </a:lnTo>
                  <a:lnTo>
                    <a:pt x="86055" y="322275"/>
                  </a:lnTo>
                  <a:lnTo>
                    <a:pt x="95516" y="322275"/>
                  </a:lnTo>
                  <a:lnTo>
                    <a:pt x="98806" y="334975"/>
                  </a:lnTo>
                  <a:lnTo>
                    <a:pt x="103771" y="334975"/>
                  </a:lnTo>
                  <a:lnTo>
                    <a:pt x="102895" y="322275"/>
                  </a:lnTo>
                  <a:lnTo>
                    <a:pt x="102184" y="322275"/>
                  </a:lnTo>
                  <a:lnTo>
                    <a:pt x="106489" y="309575"/>
                  </a:lnTo>
                  <a:lnTo>
                    <a:pt x="117741" y="322275"/>
                  </a:lnTo>
                  <a:lnTo>
                    <a:pt x="119037" y="309575"/>
                  </a:lnTo>
                  <a:lnTo>
                    <a:pt x="124625" y="296875"/>
                  </a:lnTo>
                  <a:lnTo>
                    <a:pt x="159486" y="296875"/>
                  </a:lnTo>
                  <a:lnTo>
                    <a:pt x="168833" y="296875"/>
                  </a:lnTo>
                  <a:lnTo>
                    <a:pt x="166166" y="309575"/>
                  </a:lnTo>
                  <a:lnTo>
                    <a:pt x="159486" y="296875"/>
                  </a:lnTo>
                  <a:lnTo>
                    <a:pt x="161074" y="309575"/>
                  </a:lnTo>
                  <a:lnTo>
                    <a:pt x="156438" y="309575"/>
                  </a:lnTo>
                  <a:lnTo>
                    <a:pt x="156679" y="322275"/>
                  </a:lnTo>
                  <a:lnTo>
                    <a:pt x="177469" y="322275"/>
                  </a:lnTo>
                  <a:lnTo>
                    <a:pt x="180555" y="334975"/>
                  </a:lnTo>
                  <a:lnTo>
                    <a:pt x="146888" y="334975"/>
                  </a:lnTo>
                  <a:lnTo>
                    <a:pt x="145796" y="347675"/>
                  </a:lnTo>
                  <a:lnTo>
                    <a:pt x="143725" y="347675"/>
                  </a:lnTo>
                  <a:lnTo>
                    <a:pt x="149555" y="360375"/>
                  </a:lnTo>
                  <a:lnTo>
                    <a:pt x="155600" y="360375"/>
                  </a:lnTo>
                  <a:lnTo>
                    <a:pt x="152704" y="373075"/>
                  </a:lnTo>
                  <a:lnTo>
                    <a:pt x="167081" y="373075"/>
                  </a:lnTo>
                  <a:lnTo>
                    <a:pt x="168617" y="385775"/>
                  </a:lnTo>
                  <a:lnTo>
                    <a:pt x="135128" y="385775"/>
                  </a:lnTo>
                  <a:lnTo>
                    <a:pt x="135013" y="398475"/>
                  </a:lnTo>
                  <a:lnTo>
                    <a:pt x="123672" y="398475"/>
                  </a:lnTo>
                  <a:lnTo>
                    <a:pt x="117627" y="411175"/>
                  </a:lnTo>
                  <a:lnTo>
                    <a:pt x="149745" y="411175"/>
                  </a:lnTo>
                  <a:lnTo>
                    <a:pt x="162064" y="398475"/>
                  </a:lnTo>
                  <a:lnTo>
                    <a:pt x="165011" y="398475"/>
                  </a:lnTo>
                  <a:lnTo>
                    <a:pt x="169583" y="411175"/>
                  </a:lnTo>
                  <a:lnTo>
                    <a:pt x="173647" y="411175"/>
                  </a:lnTo>
                  <a:lnTo>
                    <a:pt x="175094" y="423875"/>
                  </a:lnTo>
                  <a:lnTo>
                    <a:pt x="176987" y="423875"/>
                  </a:lnTo>
                  <a:lnTo>
                    <a:pt x="181013" y="436575"/>
                  </a:lnTo>
                  <a:lnTo>
                    <a:pt x="190639" y="436575"/>
                  </a:lnTo>
                  <a:lnTo>
                    <a:pt x="194106" y="449275"/>
                  </a:lnTo>
                  <a:lnTo>
                    <a:pt x="190246" y="449275"/>
                  </a:lnTo>
                  <a:lnTo>
                    <a:pt x="187985" y="461975"/>
                  </a:lnTo>
                  <a:lnTo>
                    <a:pt x="177761" y="461975"/>
                  </a:lnTo>
                  <a:lnTo>
                    <a:pt x="180009" y="474675"/>
                  </a:lnTo>
                  <a:lnTo>
                    <a:pt x="193230" y="474675"/>
                  </a:lnTo>
                  <a:lnTo>
                    <a:pt x="198310" y="487375"/>
                  </a:lnTo>
                  <a:lnTo>
                    <a:pt x="183515" y="487375"/>
                  </a:lnTo>
                  <a:lnTo>
                    <a:pt x="184315" y="500075"/>
                  </a:lnTo>
                  <a:lnTo>
                    <a:pt x="185064" y="500075"/>
                  </a:lnTo>
                  <a:lnTo>
                    <a:pt x="180733" y="512775"/>
                  </a:lnTo>
                  <a:lnTo>
                    <a:pt x="185166" y="512775"/>
                  </a:lnTo>
                  <a:lnTo>
                    <a:pt x="188912" y="525475"/>
                  </a:lnTo>
                  <a:lnTo>
                    <a:pt x="210185" y="525475"/>
                  </a:lnTo>
                  <a:lnTo>
                    <a:pt x="216573" y="538175"/>
                  </a:lnTo>
                  <a:lnTo>
                    <a:pt x="221056" y="538175"/>
                  </a:lnTo>
                  <a:lnTo>
                    <a:pt x="212979" y="550875"/>
                  </a:lnTo>
                  <a:lnTo>
                    <a:pt x="206121" y="550875"/>
                  </a:lnTo>
                  <a:lnTo>
                    <a:pt x="200545" y="563575"/>
                  </a:lnTo>
                  <a:lnTo>
                    <a:pt x="196303" y="576275"/>
                  </a:lnTo>
                  <a:lnTo>
                    <a:pt x="201231" y="576275"/>
                  </a:lnTo>
                  <a:lnTo>
                    <a:pt x="205257" y="563575"/>
                  </a:lnTo>
                  <a:lnTo>
                    <a:pt x="211328" y="563575"/>
                  </a:lnTo>
                  <a:lnTo>
                    <a:pt x="207835" y="576275"/>
                  </a:lnTo>
                  <a:lnTo>
                    <a:pt x="207975" y="576275"/>
                  </a:lnTo>
                  <a:lnTo>
                    <a:pt x="207213" y="588975"/>
                  </a:lnTo>
                  <a:lnTo>
                    <a:pt x="217258" y="588975"/>
                  </a:lnTo>
                  <a:lnTo>
                    <a:pt x="224536" y="601675"/>
                  </a:lnTo>
                  <a:lnTo>
                    <a:pt x="235712" y="601675"/>
                  </a:lnTo>
                  <a:lnTo>
                    <a:pt x="232740" y="588975"/>
                  </a:lnTo>
                  <a:lnTo>
                    <a:pt x="238544" y="588975"/>
                  </a:lnTo>
                  <a:lnTo>
                    <a:pt x="239128" y="576275"/>
                  </a:lnTo>
                  <a:lnTo>
                    <a:pt x="249123" y="576275"/>
                  </a:lnTo>
                  <a:lnTo>
                    <a:pt x="287642" y="576275"/>
                  </a:lnTo>
                  <a:lnTo>
                    <a:pt x="302602" y="588975"/>
                  </a:lnTo>
                  <a:lnTo>
                    <a:pt x="295376" y="588975"/>
                  </a:lnTo>
                  <a:lnTo>
                    <a:pt x="296926" y="601675"/>
                  </a:lnTo>
                  <a:lnTo>
                    <a:pt x="305028" y="588975"/>
                  </a:lnTo>
                  <a:lnTo>
                    <a:pt x="310654" y="588975"/>
                  </a:lnTo>
                  <a:lnTo>
                    <a:pt x="303784" y="601675"/>
                  </a:lnTo>
                  <a:lnTo>
                    <a:pt x="296926" y="601675"/>
                  </a:lnTo>
                  <a:lnTo>
                    <a:pt x="290880" y="601675"/>
                  </a:lnTo>
                  <a:lnTo>
                    <a:pt x="286499" y="614375"/>
                  </a:lnTo>
                  <a:lnTo>
                    <a:pt x="283235" y="614375"/>
                  </a:lnTo>
                  <a:lnTo>
                    <a:pt x="287693" y="601675"/>
                  </a:lnTo>
                  <a:lnTo>
                    <a:pt x="274294" y="601675"/>
                  </a:lnTo>
                  <a:lnTo>
                    <a:pt x="274116" y="614375"/>
                  </a:lnTo>
                  <a:lnTo>
                    <a:pt x="272910" y="614375"/>
                  </a:lnTo>
                  <a:lnTo>
                    <a:pt x="272910" y="639775"/>
                  </a:lnTo>
                  <a:lnTo>
                    <a:pt x="268770" y="652475"/>
                  </a:lnTo>
                  <a:lnTo>
                    <a:pt x="267855" y="639775"/>
                  </a:lnTo>
                  <a:lnTo>
                    <a:pt x="272910" y="639775"/>
                  </a:lnTo>
                  <a:lnTo>
                    <a:pt x="272910" y="614375"/>
                  </a:lnTo>
                  <a:lnTo>
                    <a:pt x="259130" y="614375"/>
                  </a:lnTo>
                  <a:lnTo>
                    <a:pt x="261213" y="601675"/>
                  </a:lnTo>
                  <a:lnTo>
                    <a:pt x="257302" y="601675"/>
                  </a:lnTo>
                  <a:lnTo>
                    <a:pt x="257302" y="639775"/>
                  </a:lnTo>
                  <a:lnTo>
                    <a:pt x="255320" y="652475"/>
                  </a:lnTo>
                  <a:lnTo>
                    <a:pt x="233489" y="652475"/>
                  </a:lnTo>
                  <a:lnTo>
                    <a:pt x="223901" y="639775"/>
                  </a:lnTo>
                  <a:lnTo>
                    <a:pt x="257302" y="639775"/>
                  </a:lnTo>
                  <a:lnTo>
                    <a:pt x="257302" y="601675"/>
                  </a:lnTo>
                  <a:lnTo>
                    <a:pt x="242595" y="601675"/>
                  </a:lnTo>
                  <a:lnTo>
                    <a:pt x="244157" y="614375"/>
                  </a:lnTo>
                  <a:lnTo>
                    <a:pt x="195884" y="614375"/>
                  </a:lnTo>
                  <a:lnTo>
                    <a:pt x="202298" y="627075"/>
                  </a:lnTo>
                  <a:lnTo>
                    <a:pt x="203987" y="627075"/>
                  </a:lnTo>
                  <a:lnTo>
                    <a:pt x="205016" y="639775"/>
                  </a:lnTo>
                  <a:lnTo>
                    <a:pt x="182016" y="639775"/>
                  </a:lnTo>
                  <a:lnTo>
                    <a:pt x="179235" y="652475"/>
                  </a:lnTo>
                  <a:lnTo>
                    <a:pt x="205282" y="652475"/>
                  </a:lnTo>
                  <a:lnTo>
                    <a:pt x="206527" y="639775"/>
                  </a:lnTo>
                  <a:lnTo>
                    <a:pt x="219925" y="639775"/>
                  </a:lnTo>
                  <a:lnTo>
                    <a:pt x="220510" y="652475"/>
                  </a:lnTo>
                  <a:lnTo>
                    <a:pt x="227253" y="652475"/>
                  </a:lnTo>
                  <a:lnTo>
                    <a:pt x="220294" y="665175"/>
                  </a:lnTo>
                  <a:lnTo>
                    <a:pt x="188023" y="665175"/>
                  </a:lnTo>
                  <a:lnTo>
                    <a:pt x="165658" y="677875"/>
                  </a:lnTo>
                  <a:lnTo>
                    <a:pt x="152819" y="677875"/>
                  </a:lnTo>
                  <a:lnTo>
                    <a:pt x="151765" y="690575"/>
                  </a:lnTo>
                  <a:lnTo>
                    <a:pt x="170370" y="690575"/>
                  </a:lnTo>
                  <a:lnTo>
                    <a:pt x="176720" y="677875"/>
                  </a:lnTo>
                  <a:lnTo>
                    <a:pt x="221589" y="677875"/>
                  </a:lnTo>
                  <a:lnTo>
                    <a:pt x="229400" y="665175"/>
                  </a:lnTo>
                  <a:lnTo>
                    <a:pt x="236474" y="665175"/>
                  </a:lnTo>
                  <a:lnTo>
                    <a:pt x="238709" y="677875"/>
                  </a:lnTo>
                  <a:lnTo>
                    <a:pt x="283337" y="677875"/>
                  </a:lnTo>
                  <a:lnTo>
                    <a:pt x="287693" y="665175"/>
                  </a:lnTo>
                  <a:lnTo>
                    <a:pt x="318071" y="665175"/>
                  </a:lnTo>
                  <a:lnTo>
                    <a:pt x="322770" y="677875"/>
                  </a:lnTo>
                  <a:lnTo>
                    <a:pt x="327977" y="665175"/>
                  </a:lnTo>
                  <a:lnTo>
                    <a:pt x="387134" y="665175"/>
                  </a:lnTo>
                  <a:lnTo>
                    <a:pt x="392366" y="652475"/>
                  </a:lnTo>
                  <a:lnTo>
                    <a:pt x="394208" y="677875"/>
                  </a:lnTo>
                  <a:lnTo>
                    <a:pt x="389267" y="677875"/>
                  </a:lnTo>
                  <a:lnTo>
                    <a:pt x="390563" y="690575"/>
                  </a:lnTo>
                  <a:lnTo>
                    <a:pt x="383641" y="690575"/>
                  </a:lnTo>
                  <a:lnTo>
                    <a:pt x="377964" y="703275"/>
                  </a:lnTo>
                  <a:lnTo>
                    <a:pt x="370954" y="703275"/>
                  </a:lnTo>
                  <a:lnTo>
                    <a:pt x="362127" y="715975"/>
                  </a:lnTo>
                  <a:lnTo>
                    <a:pt x="351002" y="715975"/>
                  </a:lnTo>
                  <a:lnTo>
                    <a:pt x="350189" y="690575"/>
                  </a:lnTo>
                  <a:lnTo>
                    <a:pt x="340690" y="703275"/>
                  </a:lnTo>
                  <a:lnTo>
                    <a:pt x="342214" y="703275"/>
                  </a:lnTo>
                  <a:lnTo>
                    <a:pt x="341668" y="715975"/>
                  </a:lnTo>
                  <a:lnTo>
                    <a:pt x="311543" y="715975"/>
                  </a:lnTo>
                  <a:lnTo>
                    <a:pt x="308851" y="728675"/>
                  </a:lnTo>
                  <a:lnTo>
                    <a:pt x="281381" y="728675"/>
                  </a:lnTo>
                  <a:lnTo>
                    <a:pt x="281381" y="792175"/>
                  </a:lnTo>
                  <a:lnTo>
                    <a:pt x="274726" y="792175"/>
                  </a:lnTo>
                  <a:lnTo>
                    <a:pt x="277177" y="779475"/>
                  </a:lnTo>
                  <a:lnTo>
                    <a:pt x="279882" y="779475"/>
                  </a:lnTo>
                  <a:lnTo>
                    <a:pt x="281381" y="792175"/>
                  </a:lnTo>
                  <a:lnTo>
                    <a:pt x="281381" y="728675"/>
                  </a:lnTo>
                  <a:lnTo>
                    <a:pt x="255219" y="728675"/>
                  </a:lnTo>
                  <a:lnTo>
                    <a:pt x="253098" y="741375"/>
                  </a:lnTo>
                  <a:lnTo>
                    <a:pt x="213309" y="741375"/>
                  </a:lnTo>
                  <a:lnTo>
                    <a:pt x="215417" y="754075"/>
                  </a:lnTo>
                  <a:lnTo>
                    <a:pt x="212090" y="754075"/>
                  </a:lnTo>
                  <a:lnTo>
                    <a:pt x="213309" y="741375"/>
                  </a:lnTo>
                  <a:lnTo>
                    <a:pt x="170764" y="741375"/>
                  </a:lnTo>
                  <a:lnTo>
                    <a:pt x="170256" y="754075"/>
                  </a:lnTo>
                  <a:lnTo>
                    <a:pt x="174853" y="754075"/>
                  </a:lnTo>
                  <a:lnTo>
                    <a:pt x="175475" y="766775"/>
                  </a:lnTo>
                  <a:lnTo>
                    <a:pt x="161010" y="766775"/>
                  </a:lnTo>
                  <a:lnTo>
                    <a:pt x="154686" y="779475"/>
                  </a:lnTo>
                  <a:lnTo>
                    <a:pt x="140766" y="779475"/>
                  </a:lnTo>
                  <a:lnTo>
                    <a:pt x="140220" y="792175"/>
                  </a:lnTo>
                  <a:lnTo>
                    <a:pt x="224294" y="792175"/>
                  </a:lnTo>
                  <a:lnTo>
                    <a:pt x="232638" y="779475"/>
                  </a:lnTo>
                  <a:lnTo>
                    <a:pt x="237871" y="792175"/>
                  </a:lnTo>
                  <a:lnTo>
                    <a:pt x="259588" y="792175"/>
                  </a:lnTo>
                  <a:lnTo>
                    <a:pt x="258191" y="804875"/>
                  </a:lnTo>
                  <a:lnTo>
                    <a:pt x="282905" y="804875"/>
                  </a:lnTo>
                  <a:lnTo>
                    <a:pt x="283451" y="792175"/>
                  </a:lnTo>
                  <a:lnTo>
                    <a:pt x="288683" y="792175"/>
                  </a:lnTo>
                  <a:lnTo>
                    <a:pt x="288632" y="804875"/>
                  </a:lnTo>
                  <a:lnTo>
                    <a:pt x="290410" y="804875"/>
                  </a:lnTo>
                  <a:lnTo>
                    <a:pt x="293458" y="817575"/>
                  </a:lnTo>
                  <a:lnTo>
                    <a:pt x="297205" y="804875"/>
                  </a:lnTo>
                  <a:lnTo>
                    <a:pt x="296595" y="804875"/>
                  </a:lnTo>
                  <a:lnTo>
                    <a:pt x="295668" y="792175"/>
                  </a:lnTo>
                  <a:lnTo>
                    <a:pt x="300545" y="792175"/>
                  </a:lnTo>
                  <a:lnTo>
                    <a:pt x="308127" y="779475"/>
                  </a:lnTo>
                  <a:lnTo>
                    <a:pt x="385368" y="779475"/>
                  </a:lnTo>
                  <a:lnTo>
                    <a:pt x="416128" y="766775"/>
                  </a:lnTo>
                  <a:lnTo>
                    <a:pt x="447141" y="779475"/>
                  </a:lnTo>
                  <a:lnTo>
                    <a:pt x="451599" y="766775"/>
                  </a:lnTo>
                  <a:lnTo>
                    <a:pt x="472579" y="766775"/>
                  </a:lnTo>
                  <a:lnTo>
                    <a:pt x="479056" y="779475"/>
                  </a:lnTo>
                  <a:lnTo>
                    <a:pt x="491134" y="792175"/>
                  </a:lnTo>
                  <a:lnTo>
                    <a:pt x="504355" y="792175"/>
                  </a:lnTo>
                  <a:lnTo>
                    <a:pt x="514324" y="804875"/>
                  </a:lnTo>
                  <a:lnTo>
                    <a:pt x="493242" y="804875"/>
                  </a:lnTo>
                  <a:lnTo>
                    <a:pt x="492404" y="817575"/>
                  </a:lnTo>
                  <a:lnTo>
                    <a:pt x="507123" y="817575"/>
                  </a:lnTo>
                  <a:lnTo>
                    <a:pt x="508063" y="830275"/>
                  </a:lnTo>
                  <a:lnTo>
                    <a:pt x="501294" y="830275"/>
                  </a:lnTo>
                  <a:lnTo>
                    <a:pt x="497789" y="842975"/>
                  </a:lnTo>
                  <a:lnTo>
                    <a:pt x="495071" y="830275"/>
                  </a:lnTo>
                  <a:lnTo>
                    <a:pt x="459790" y="830275"/>
                  </a:lnTo>
                  <a:lnTo>
                    <a:pt x="460743" y="842975"/>
                  </a:lnTo>
                  <a:lnTo>
                    <a:pt x="476072" y="842975"/>
                  </a:lnTo>
                  <a:lnTo>
                    <a:pt x="477697" y="855675"/>
                  </a:lnTo>
                  <a:lnTo>
                    <a:pt x="484098" y="855675"/>
                  </a:lnTo>
                  <a:lnTo>
                    <a:pt x="480733" y="868375"/>
                  </a:lnTo>
                  <a:lnTo>
                    <a:pt x="491490" y="868375"/>
                  </a:lnTo>
                  <a:lnTo>
                    <a:pt x="488492" y="855675"/>
                  </a:lnTo>
                  <a:lnTo>
                    <a:pt x="490943" y="855675"/>
                  </a:lnTo>
                  <a:lnTo>
                    <a:pt x="497840" y="842975"/>
                  </a:lnTo>
                  <a:lnTo>
                    <a:pt x="502920" y="855675"/>
                  </a:lnTo>
                  <a:lnTo>
                    <a:pt x="574725" y="855675"/>
                  </a:lnTo>
                  <a:lnTo>
                    <a:pt x="575856" y="868375"/>
                  </a:lnTo>
                  <a:lnTo>
                    <a:pt x="574154" y="868375"/>
                  </a:lnTo>
                  <a:lnTo>
                    <a:pt x="574154" y="919175"/>
                  </a:lnTo>
                  <a:lnTo>
                    <a:pt x="571271" y="919175"/>
                  </a:lnTo>
                  <a:lnTo>
                    <a:pt x="566978" y="919175"/>
                  </a:lnTo>
                  <a:lnTo>
                    <a:pt x="566877" y="906475"/>
                  </a:lnTo>
                  <a:lnTo>
                    <a:pt x="571271" y="919175"/>
                  </a:lnTo>
                  <a:lnTo>
                    <a:pt x="574065" y="906475"/>
                  </a:lnTo>
                  <a:lnTo>
                    <a:pt x="574154" y="919175"/>
                  </a:lnTo>
                  <a:lnTo>
                    <a:pt x="574154" y="868375"/>
                  </a:lnTo>
                  <a:lnTo>
                    <a:pt x="566254" y="868375"/>
                  </a:lnTo>
                  <a:lnTo>
                    <a:pt x="566254" y="1020775"/>
                  </a:lnTo>
                  <a:lnTo>
                    <a:pt x="563372" y="1033475"/>
                  </a:lnTo>
                  <a:lnTo>
                    <a:pt x="555536" y="1033475"/>
                  </a:lnTo>
                  <a:lnTo>
                    <a:pt x="554215" y="1046175"/>
                  </a:lnTo>
                  <a:lnTo>
                    <a:pt x="546874" y="1046175"/>
                  </a:lnTo>
                  <a:lnTo>
                    <a:pt x="547192" y="1033475"/>
                  </a:lnTo>
                  <a:lnTo>
                    <a:pt x="551484" y="1020775"/>
                  </a:lnTo>
                  <a:lnTo>
                    <a:pt x="566254" y="1020775"/>
                  </a:lnTo>
                  <a:lnTo>
                    <a:pt x="566254" y="868375"/>
                  </a:lnTo>
                  <a:lnTo>
                    <a:pt x="562470" y="868375"/>
                  </a:lnTo>
                  <a:lnTo>
                    <a:pt x="562470" y="893775"/>
                  </a:lnTo>
                  <a:lnTo>
                    <a:pt x="561657" y="906475"/>
                  </a:lnTo>
                  <a:lnTo>
                    <a:pt x="549402" y="906475"/>
                  </a:lnTo>
                  <a:lnTo>
                    <a:pt x="549402" y="931875"/>
                  </a:lnTo>
                  <a:lnTo>
                    <a:pt x="547039" y="944575"/>
                  </a:lnTo>
                  <a:lnTo>
                    <a:pt x="531393" y="944575"/>
                  </a:lnTo>
                  <a:lnTo>
                    <a:pt x="533031" y="931875"/>
                  </a:lnTo>
                  <a:lnTo>
                    <a:pt x="549402" y="931875"/>
                  </a:lnTo>
                  <a:lnTo>
                    <a:pt x="549402" y="906475"/>
                  </a:lnTo>
                  <a:lnTo>
                    <a:pt x="535470" y="906475"/>
                  </a:lnTo>
                  <a:lnTo>
                    <a:pt x="533958" y="893775"/>
                  </a:lnTo>
                  <a:lnTo>
                    <a:pt x="558444" y="893775"/>
                  </a:lnTo>
                  <a:lnTo>
                    <a:pt x="553110" y="881075"/>
                  </a:lnTo>
                  <a:lnTo>
                    <a:pt x="557517" y="881075"/>
                  </a:lnTo>
                  <a:lnTo>
                    <a:pt x="558444" y="893775"/>
                  </a:lnTo>
                  <a:lnTo>
                    <a:pt x="562470" y="893775"/>
                  </a:lnTo>
                  <a:lnTo>
                    <a:pt x="562470" y="868375"/>
                  </a:lnTo>
                  <a:lnTo>
                    <a:pt x="522135" y="868375"/>
                  </a:lnTo>
                  <a:lnTo>
                    <a:pt x="519264" y="881075"/>
                  </a:lnTo>
                  <a:lnTo>
                    <a:pt x="516636" y="881075"/>
                  </a:lnTo>
                  <a:lnTo>
                    <a:pt x="516636" y="919175"/>
                  </a:lnTo>
                  <a:lnTo>
                    <a:pt x="515632" y="931875"/>
                  </a:lnTo>
                  <a:lnTo>
                    <a:pt x="505523" y="931875"/>
                  </a:lnTo>
                  <a:lnTo>
                    <a:pt x="505231" y="919175"/>
                  </a:lnTo>
                  <a:lnTo>
                    <a:pt x="516636" y="919175"/>
                  </a:lnTo>
                  <a:lnTo>
                    <a:pt x="516636" y="881075"/>
                  </a:lnTo>
                  <a:lnTo>
                    <a:pt x="514438" y="881075"/>
                  </a:lnTo>
                  <a:lnTo>
                    <a:pt x="513791" y="868375"/>
                  </a:lnTo>
                  <a:lnTo>
                    <a:pt x="502005" y="868375"/>
                  </a:lnTo>
                  <a:lnTo>
                    <a:pt x="502005" y="919175"/>
                  </a:lnTo>
                  <a:lnTo>
                    <a:pt x="501205" y="931875"/>
                  </a:lnTo>
                  <a:lnTo>
                    <a:pt x="486219" y="931875"/>
                  </a:lnTo>
                  <a:lnTo>
                    <a:pt x="489051" y="919175"/>
                  </a:lnTo>
                  <a:lnTo>
                    <a:pt x="502005" y="919175"/>
                  </a:lnTo>
                  <a:lnTo>
                    <a:pt x="502005" y="868375"/>
                  </a:lnTo>
                  <a:lnTo>
                    <a:pt x="492467" y="868375"/>
                  </a:lnTo>
                  <a:lnTo>
                    <a:pt x="483603" y="881075"/>
                  </a:lnTo>
                  <a:lnTo>
                    <a:pt x="479971" y="881075"/>
                  </a:lnTo>
                  <a:lnTo>
                    <a:pt x="479971" y="931875"/>
                  </a:lnTo>
                  <a:lnTo>
                    <a:pt x="469265" y="931875"/>
                  </a:lnTo>
                  <a:lnTo>
                    <a:pt x="468071" y="906475"/>
                  </a:lnTo>
                  <a:lnTo>
                    <a:pt x="474027" y="906475"/>
                  </a:lnTo>
                  <a:lnTo>
                    <a:pt x="477774" y="919175"/>
                  </a:lnTo>
                  <a:lnTo>
                    <a:pt x="479640" y="919175"/>
                  </a:lnTo>
                  <a:lnTo>
                    <a:pt x="479971" y="931875"/>
                  </a:lnTo>
                  <a:lnTo>
                    <a:pt x="479971" y="881075"/>
                  </a:lnTo>
                  <a:lnTo>
                    <a:pt x="429018" y="881075"/>
                  </a:lnTo>
                  <a:lnTo>
                    <a:pt x="423367" y="893775"/>
                  </a:lnTo>
                  <a:lnTo>
                    <a:pt x="434314" y="893775"/>
                  </a:lnTo>
                  <a:lnTo>
                    <a:pt x="437426" y="906475"/>
                  </a:lnTo>
                  <a:lnTo>
                    <a:pt x="441045" y="893775"/>
                  </a:lnTo>
                  <a:lnTo>
                    <a:pt x="449999" y="893775"/>
                  </a:lnTo>
                  <a:lnTo>
                    <a:pt x="456298" y="906475"/>
                  </a:lnTo>
                  <a:lnTo>
                    <a:pt x="461949" y="906475"/>
                  </a:lnTo>
                  <a:lnTo>
                    <a:pt x="464718" y="919175"/>
                  </a:lnTo>
                  <a:lnTo>
                    <a:pt x="453961" y="919175"/>
                  </a:lnTo>
                  <a:lnTo>
                    <a:pt x="453961" y="995375"/>
                  </a:lnTo>
                  <a:lnTo>
                    <a:pt x="453364" y="1008075"/>
                  </a:lnTo>
                  <a:lnTo>
                    <a:pt x="446976" y="995375"/>
                  </a:lnTo>
                  <a:lnTo>
                    <a:pt x="446684" y="995375"/>
                  </a:lnTo>
                  <a:lnTo>
                    <a:pt x="447967" y="982675"/>
                  </a:lnTo>
                  <a:lnTo>
                    <a:pt x="449910" y="995375"/>
                  </a:lnTo>
                  <a:lnTo>
                    <a:pt x="453961" y="995375"/>
                  </a:lnTo>
                  <a:lnTo>
                    <a:pt x="453961" y="919175"/>
                  </a:lnTo>
                  <a:lnTo>
                    <a:pt x="449973" y="919175"/>
                  </a:lnTo>
                  <a:lnTo>
                    <a:pt x="443357" y="931875"/>
                  </a:lnTo>
                  <a:lnTo>
                    <a:pt x="428802" y="931875"/>
                  </a:lnTo>
                  <a:lnTo>
                    <a:pt x="429526" y="944575"/>
                  </a:lnTo>
                  <a:lnTo>
                    <a:pt x="412280" y="931875"/>
                  </a:lnTo>
                  <a:lnTo>
                    <a:pt x="394817" y="944575"/>
                  </a:lnTo>
                  <a:lnTo>
                    <a:pt x="352564" y="944575"/>
                  </a:lnTo>
                  <a:lnTo>
                    <a:pt x="349605" y="957275"/>
                  </a:lnTo>
                  <a:lnTo>
                    <a:pt x="338886" y="957275"/>
                  </a:lnTo>
                  <a:lnTo>
                    <a:pt x="342544" y="944575"/>
                  </a:lnTo>
                  <a:lnTo>
                    <a:pt x="334340" y="944575"/>
                  </a:lnTo>
                  <a:lnTo>
                    <a:pt x="335470" y="957275"/>
                  </a:lnTo>
                  <a:lnTo>
                    <a:pt x="329120" y="957275"/>
                  </a:lnTo>
                  <a:lnTo>
                    <a:pt x="326186" y="969975"/>
                  </a:lnTo>
                  <a:lnTo>
                    <a:pt x="303936" y="969975"/>
                  </a:lnTo>
                  <a:lnTo>
                    <a:pt x="300012" y="982675"/>
                  </a:lnTo>
                  <a:lnTo>
                    <a:pt x="298005" y="969975"/>
                  </a:lnTo>
                  <a:lnTo>
                    <a:pt x="282270" y="969975"/>
                  </a:lnTo>
                  <a:lnTo>
                    <a:pt x="282270" y="982675"/>
                  </a:lnTo>
                  <a:lnTo>
                    <a:pt x="279476" y="995375"/>
                  </a:lnTo>
                  <a:lnTo>
                    <a:pt x="278434" y="982675"/>
                  </a:lnTo>
                  <a:lnTo>
                    <a:pt x="282270" y="982675"/>
                  </a:lnTo>
                  <a:lnTo>
                    <a:pt x="282270" y="969975"/>
                  </a:lnTo>
                  <a:lnTo>
                    <a:pt x="281736" y="969975"/>
                  </a:lnTo>
                  <a:lnTo>
                    <a:pt x="277469" y="982675"/>
                  </a:lnTo>
                  <a:lnTo>
                    <a:pt x="266712" y="982675"/>
                  </a:lnTo>
                  <a:lnTo>
                    <a:pt x="247446" y="995375"/>
                  </a:lnTo>
                  <a:lnTo>
                    <a:pt x="235762" y="1008075"/>
                  </a:lnTo>
                  <a:lnTo>
                    <a:pt x="226199" y="1008075"/>
                  </a:lnTo>
                  <a:lnTo>
                    <a:pt x="225501" y="1020775"/>
                  </a:lnTo>
                  <a:lnTo>
                    <a:pt x="217004" y="1020775"/>
                  </a:lnTo>
                  <a:lnTo>
                    <a:pt x="213702" y="1033475"/>
                  </a:lnTo>
                  <a:lnTo>
                    <a:pt x="202742" y="1033475"/>
                  </a:lnTo>
                  <a:lnTo>
                    <a:pt x="197358" y="1046175"/>
                  </a:lnTo>
                  <a:lnTo>
                    <a:pt x="184315" y="1046175"/>
                  </a:lnTo>
                  <a:lnTo>
                    <a:pt x="180479" y="1058875"/>
                  </a:lnTo>
                  <a:lnTo>
                    <a:pt x="167627" y="1058875"/>
                  </a:lnTo>
                  <a:lnTo>
                    <a:pt x="167995" y="1071575"/>
                  </a:lnTo>
                  <a:lnTo>
                    <a:pt x="179387" y="1071575"/>
                  </a:lnTo>
                  <a:lnTo>
                    <a:pt x="189115" y="1058875"/>
                  </a:lnTo>
                  <a:lnTo>
                    <a:pt x="198628" y="1046175"/>
                  </a:lnTo>
                  <a:lnTo>
                    <a:pt x="224180" y="1046175"/>
                  </a:lnTo>
                  <a:lnTo>
                    <a:pt x="241071" y="1033475"/>
                  </a:lnTo>
                  <a:lnTo>
                    <a:pt x="259588" y="1033475"/>
                  </a:lnTo>
                  <a:lnTo>
                    <a:pt x="280009" y="1020775"/>
                  </a:lnTo>
                  <a:lnTo>
                    <a:pt x="313791" y="1020775"/>
                  </a:lnTo>
                  <a:lnTo>
                    <a:pt x="325691" y="1008075"/>
                  </a:lnTo>
                  <a:lnTo>
                    <a:pt x="348957" y="1008075"/>
                  </a:lnTo>
                  <a:lnTo>
                    <a:pt x="348068" y="1020775"/>
                  </a:lnTo>
                  <a:lnTo>
                    <a:pt x="356743" y="1020775"/>
                  </a:lnTo>
                  <a:lnTo>
                    <a:pt x="355371" y="1008075"/>
                  </a:lnTo>
                  <a:lnTo>
                    <a:pt x="359498" y="995375"/>
                  </a:lnTo>
                  <a:lnTo>
                    <a:pt x="363181" y="1008075"/>
                  </a:lnTo>
                  <a:lnTo>
                    <a:pt x="364642" y="1008075"/>
                  </a:lnTo>
                  <a:lnTo>
                    <a:pt x="366534" y="1020775"/>
                  </a:lnTo>
                  <a:lnTo>
                    <a:pt x="371525" y="1020775"/>
                  </a:lnTo>
                  <a:lnTo>
                    <a:pt x="371055" y="1008075"/>
                  </a:lnTo>
                  <a:lnTo>
                    <a:pt x="370535" y="1008075"/>
                  </a:lnTo>
                  <a:lnTo>
                    <a:pt x="372059" y="995375"/>
                  </a:lnTo>
                  <a:lnTo>
                    <a:pt x="377710" y="995375"/>
                  </a:lnTo>
                  <a:lnTo>
                    <a:pt x="375767" y="1008075"/>
                  </a:lnTo>
                  <a:lnTo>
                    <a:pt x="403161" y="1008075"/>
                  </a:lnTo>
                  <a:lnTo>
                    <a:pt x="405841" y="1020775"/>
                  </a:lnTo>
                  <a:lnTo>
                    <a:pt x="423392" y="1020775"/>
                  </a:lnTo>
                  <a:lnTo>
                    <a:pt x="425526" y="1008075"/>
                  </a:lnTo>
                  <a:lnTo>
                    <a:pt x="425132" y="1008075"/>
                  </a:lnTo>
                  <a:lnTo>
                    <a:pt x="425589" y="995375"/>
                  </a:lnTo>
                  <a:lnTo>
                    <a:pt x="428688" y="995375"/>
                  </a:lnTo>
                  <a:lnTo>
                    <a:pt x="428828" y="1008075"/>
                  </a:lnTo>
                  <a:lnTo>
                    <a:pt x="429348" y="1008075"/>
                  </a:lnTo>
                  <a:lnTo>
                    <a:pt x="430098" y="1020775"/>
                  </a:lnTo>
                  <a:lnTo>
                    <a:pt x="529729" y="1020775"/>
                  </a:lnTo>
                  <a:lnTo>
                    <a:pt x="536956" y="1033475"/>
                  </a:lnTo>
                  <a:lnTo>
                    <a:pt x="540016" y="1033475"/>
                  </a:lnTo>
                  <a:lnTo>
                    <a:pt x="536879" y="1046175"/>
                  </a:lnTo>
                  <a:lnTo>
                    <a:pt x="521373" y="1046175"/>
                  </a:lnTo>
                  <a:lnTo>
                    <a:pt x="514096" y="1058875"/>
                  </a:lnTo>
                  <a:lnTo>
                    <a:pt x="568147" y="1058875"/>
                  </a:lnTo>
                  <a:lnTo>
                    <a:pt x="576287" y="1046175"/>
                  </a:lnTo>
                  <a:lnTo>
                    <a:pt x="594118" y="1046175"/>
                  </a:lnTo>
                  <a:lnTo>
                    <a:pt x="589026" y="1033475"/>
                  </a:lnTo>
                  <a:lnTo>
                    <a:pt x="602538" y="1033475"/>
                  </a:lnTo>
                  <a:lnTo>
                    <a:pt x="607796" y="1020775"/>
                  </a:lnTo>
                  <a:lnTo>
                    <a:pt x="615467" y="1033475"/>
                  </a:lnTo>
                  <a:lnTo>
                    <a:pt x="615810" y="1033475"/>
                  </a:lnTo>
                  <a:lnTo>
                    <a:pt x="612051" y="1046175"/>
                  </a:lnTo>
                  <a:lnTo>
                    <a:pt x="636981" y="1046175"/>
                  </a:lnTo>
                  <a:lnTo>
                    <a:pt x="646760" y="1046175"/>
                  </a:lnTo>
                  <a:lnTo>
                    <a:pt x="655713" y="1033475"/>
                  </a:lnTo>
                  <a:lnTo>
                    <a:pt x="664667" y="1033475"/>
                  </a:lnTo>
                  <a:lnTo>
                    <a:pt x="670179" y="1046175"/>
                  </a:lnTo>
                  <a:lnTo>
                    <a:pt x="666153" y="1046175"/>
                  </a:lnTo>
                  <a:lnTo>
                    <a:pt x="667080" y="1058875"/>
                  </a:lnTo>
                  <a:lnTo>
                    <a:pt x="677240" y="1058875"/>
                  </a:lnTo>
                  <a:lnTo>
                    <a:pt x="681761" y="1046175"/>
                  </a:lnTo>
                  <a:lnTo>
                    <a:pt x="685165" y="1058875"/>
                  </a:lnTo>
                  <a:lnTo>
                    <a:pt x="685647" y="1071575"/>
                  </a:lnTo>
                  <a:lnTo>
                    <a:pt x="660019" y="1071575"/>
                  </a:lnTo>
                  <a:lnTo>
                    <a:pt x="657021" y="1084275"/>
                  </a:lnTo>
                  <a:lnTo>
                    <a:pt x="658291" y="1084275"/>
                  </a:lnTo>
                  <a:lnTo>
                    <a:pt x="663257" y="1096975"/>
                  </a:lnTo>
                  <a:lnTo>
                    <a:pt x="679653" y="1096975"/>
                  </a:lnTo>
                  <a:lnTo>
                    <a:pt x="679742" y="1109675"/>
                  </a:lnTo>
                  <a:lnTo>
                    <a:pt x="694715" y="1109675"/>
                  </a:lnTo>
                  <a:lnTo>
                    <a:pt x="701268" y="1096975"/>
                  </a:lnTo>
                  <a:lnTo>
                    <a:pt x="697382" y="1096975"/>
                  </a:lnTo>
                  <a:lnTo>
                    <a:pt x="696074" y="1084275"/>
                  </a:lnTo>
                  <a:lnTo>
                    <a:pt x="733844" y="1084275"/>
                  </a:lnTo>
                  <a:lnTo>
                    <a:pt x="740435" y="1084275"/>
                  </a:lnTo>
                  <a:lnTo>
                    <a:pt x="740092" y="1096975"/>
                  </a:lnTo>
                  <a:lnTo>
                    <a:pt x="733844" y="1084275"/>
                  </a:lnTo>
                  <a:lnTo>
                    <a:pt x="729742" y="1096975"/>
                  </a:lnTo>
                  <a:lnTo>
                    <a:pt x="725690" y="1096975"/>
                  </a:lnTo>
                  <a:lnTo>
                    <a:pt x="725690" y="1604975"/>
                  </a:lnTo>
                  <a:lnTo>
                    <a:pt x="723239" y="1604975"/>
                  </a:lnTo>
                  <a:lnTo>
                    <a:pt x="723239" y="1681175"/>
                  </a:lnTo>
                  <a:lnTo>
                    <a:pt x="716699" y="1681175"/>
                  </a:lnTo>
                  <a:lnTo>
                    <a:pt x="716699" y="1782775"/>
                  </a:lnTo>
                  <a:lnTo>
                    <a:pt x="712584" y="1795475"/>
                  </a:lnTo>
                  <a:lnTo>
                    <a:pt x="711517" y="1795475"/>
                  </a:lnTo>
                  <a:lnTo>
                    <a:pt x="709625" y="1782775"/>
                  </a:lnTo>
                  <a:lnTo>
                    <a:pt x="716699" y="1782775"/>
                  </a:lnTo>
                  <a:lnTo>
                    <a:pt x="716699" y="1681175"/>
                  </a:lnTo>
                  <a:lnTo>
                    <a:pt x="710615" y="1681175"/>
                  </a:lnTo>
                  <a:lnTo>
                    <a:pt x="704710" y="1693875"/>
                  </a:lnTo>
                  <a:lnTo>
                    <a:pt x="703122" y="1693875"/>
                  </a:lnTo>
                  <a:lnTo>
                    <a:pt x="703122" y="1846275"/>
                  </a:lnTo>
                  <a:lnTo>
                    <a:pt x="700252" y="1858975"/>
                  </a:lnTo>
                  <a:lnTo>
                    <a:pt x="692340" y="1858975"/>
                  </a:lnTo>
                  <a:lnTo>
                    <a:pt x="700405" y="1871675"/>
                  </a:lnTo>
                  <a:lnTo>
                    <a:pt x="693839" y="1871675"/>
                  </a:lnTo>
                  <a:lnTo>
                    <a:pt x="690422" y="1884375"/>
                  </a:lnTo>
                  <a:lnTo>
                    <a:pt x="683831" y="1884375"/>
                  </a:lnTo>
                  <a:lnTo>
                    <a:pt x="683272" y="1871675"/>
                  </a:lnTo>
                  <a:lnTo>
                    <a:pt x="687120" y="1871675"/>
                  </a:lnTo>
                  <a:lnTo>
                    <a:pt x="692340" y="1858975"/>
                  </a:lnTo>
                  <a:lnTo>
                    <a:pt x="684974" y="1858975"/>
                  </a:lnTo>
                  <a:lnTo>
                    <a:pt x="679081" y="1846275"/>
                  </a:lnTo>
                  <a:lnTo>
                    <a:pt x="703122" y="1846275"/>
                  </a:lnTo>
                  <a:lnTo>
                    <a:pt x="703122" y="1693875"/>
                  </a:lnTo>
                  <a:lnTo>
                    <a:pt x="697471" y="1693875"/>
                  </a:lnTo>
                  <a:lnTo>
                    <a:pt x="697395" y="1681175"/>
                  </a:lnTo>
                  <a:lnTo>
                    <a:pt x="691515" y="1681175"/>
                  </a:lnTo>
                  <a:lnTo>
                    <a:pt x="689292" y="1668475"/>
                  </a:lnTo>
                  <a:lnTo>
                    <a:pt x="707148" y="1668475"/>
                  </a:lnTo>
                  <a:lnTo>
                    <a:pt x="707402" y="1681175"/>
                  </a:lnTo>
                  <a:lnTo>
                    <a:pt x="712228" y="1668475"/>
                  </a:lnTo>
                  <a:lnTo>
                    <a:pt x="718197" y="1668475"/>
                  </a:lnTo>
                  <a:lnTo>
                    <a:pt x="723239" y="1681175"/>
                  </a:lnTo>
                  <a:lnTo>
                    <a:pt x="723239" y="1604975"/>
                  </a:lnTo>
                  <a:lnTo>
                    <a:pt x="718781" y="1604975"/>
                  </a:lnTo>
                  <a:lnTo>
                    <a:pt x="718693" y="1592275"/>
                  </a:lnTo>
                  <a:lnTo>
                    <a:pt x="725614" y="1592275"/>
                  </a:lnTo>
                  <a:lnTo>
                    <a:pt x="725690" y="1604975"/>
                  </a:lnTo>
                  <a:lnTo>
                    <a:pt x="725690" y="1096975"/>
                  </a:lnTo>
                  <a:lnTo>
                    <a:pt x="701268" y="1096975"/>
                  </a:lnTo>
                  <a:lnTo>
                    <a:pt x="700189" y="1109675"/>
                  </a:lnTo>
                  <a:lnTo>
                    <a:pt x="717600" y="1109675"/>
                  </a:lnTo>
                  <a:lnTo>
                    <a:pt x="708863" y="1122375"/>
                  </a:lnTo>
                  <a:lnTo>
                    <a:pt x="697763" y="1122375"/>
                  </a:lnTo>
                  <a:lnTo>
                    <a:pt x="704799" y="1135075"/>
                  </a:lnTo>
                  <a:lnTo>
                    <a:pt x="700722" y="1135075"/>
                  </a:lnTo>
                  <a:lnTo>
                    <a:pt x="700722" y="1630375"/>
                  </a:lnTo>
                  <a:lnTo>
                    <a:pt x="696506" y="1643075"/>
                  </a:lnTo>
                  <a:lnTo>
                    <a:pt x="695464" y="1630375"/>
                  </a:lnTo>
                  <a:lnTo>
                    <a:pt x="700722" y="1630375"/>
                  </a:lnTo>
                  <a:lnTo>
                    <a:pt x="700722" y="1135075"/>
                  </a:lnTo>
                  <a:lnTo>
                    <a:pt x="683247" y="1135075"/>
                  </a:lnTo>
                  <a:lnTo>
                    <a:pt x="683945" y="1122375"/>
                  </a:lnTo>
                  <a:lnTo>
                    <a:pt x="682561" y="1122375"/>
                  </a:lnTo>
                  <a:lnTo>
                    <a:pt x="682561" y="1668475"/>
                  </a:lnTo>
                  <a:lnTo>
                    <a:pt x="680897" y="1668475"/>
                  </a:lnTo>
                  <a:lnTo>
                    <a:pt x="676668" y="1681175"/>
                  </a:lnTo>
                  <a:lnTo>
                    <a:pt x="672172" y="1681175"/>
                  </a:lnTo>
                  <a:lnTo>
                    <a:pt x="672172" y="1719275"/>
                  </a:lnTo>
                  <a:lnTo>
                    <a:pt x="665086" y="1719275"/>
                  </a:lnTo>
                  <a:lnTo>
                    <a:pt x="669302" y="1706575"/>
                  </a:lnTo>
                  <a:lnTo>
                    <a:pt x="670267" y="1706575"/>
                  </a:lnTo>
                  <a:lnTo>
                    <a:pt x="672172" y="1719275"/>
                  </a:lnTo>
                  <a:lnTo>
                    <a:pt x="672172" y="1681175"/>
                  </a:lnTo>
                  <a:lnTo>
                    <a:pt x="658063" y="1681175"/>
                  </a:lnTo>
                  <a:lnTo>
                    <a:pt x="654773" y="1668475"/>
                  </a:lnTo>
                  <a:lnTo>
                    <a:pt x="651814" y="1681175"/>
                  </a:lnTo>
                  <a:lnTo>
                    <a:pt x="640981" y="1681175"/>
                  </a:lnTo>
                  <a:lnTo>
                    <a:pt x="640499" y="1668475"/>
                  </a:lnTo>
                  <a:lnTo>
                    <a:pt x="654773" y="1668475"/>
                  </a:lnTo>
                  <a:lnTo>
                    <a:pt x="675779" y="1668475"/>
                  </a:lnTo>
                  <a:lnTo>
                    <a:pt x="678891" y="1655775"/>
                  </a:lnTo>
                  <a:lnTo>
                    <a:pt x="682561" y="1668475"/>
                  </a:lnTo>
                  <a:lnTo>
                    <a:pt x="682561" y="1122375"/>
                  </a:lnTo>
                  <a:lnTo>
                    <a:pt x="669290" y="1122375"/>
                  </a:lnTo>
                  <a:lnTo>
                    <a:pt x="677125" y="1109675"/>
                  </a:lnTo>
                  <a:lnTo>
                    <a:pt x="666153" y="1109675"/>
                  </a:lnTo>
                  <a:lnTo>
                    <a:pt x="666153" y="1643075"/>
                  </a:lnTo>
                  <a:lnTo>
                    <a:pt x="664298" y="1643075"/>
                  </a:lnTo>
                  <a:lnTo>
                    <a:pt x="660857" y="1655775"/>
                  </a:lnTo>
                  <a:lnTo>
                    <a:pt x="654799" y="1643075"/>
                  </a:lnTo>
                  <a:lnTo>
                    <a:pt x="660641" y="1643075"/>
                  </a:lnTo>
                  <a:lnTo>
                    <a:pt x="660742" y="1630375"/>
                  </a:lnTo>
                  <a:lnTo>
                    <a:pt x="666153" y="1643075"/>
                  </a:lnTo>
                  <a:lnTo>
                    <a:pt x="666153" y="1109675"/>
                  </a:lnTo>
                  <a:lnTo>
                    <a:pt x="661733" y="1109675"/>
                  </a:lnTo>
                  <a:lnTo>
                    <a:pt x="660831" y="1096975"/>
                  </a:lnTo>
                  <a:lnTo>
                    <a:pt x="657974" y="1109675"/>
                  </a:lnTo>
                  <a:lnTo>
                    <a:pt x="652881" y="1109675"/>
                  </a:lnTo>
                  <a:lnTo>
                    <a:pt x="656259" y="1096975"/>
                  </a:lnTo>
                  <a:lnTo>
                    <a:pt x="650341" y="1096975"/>
                  </a:lnTo>
                  <a:lnTo>
                    <a:pt x="653008" y="1084275"/>
                  </a:lnTo>
                  <a:lnTo>
                    <a:pt x="657021" y="1084275"/>
                  </a:lnTo>
                  <a:lnTo>
                    <a:pt x="653199" y="1071575"/>
                  </a:lnTo>
                  <a:lnTo>
                    <a:pt x="641616" y="1071575"/>
                  </a:lnTo>
                  <a:lnTo>
                    <a:pt x="638403" y="1058875"/>
                  </a:lnTo>
                  <a:lnTo>
                    <a:pt x="645210" y="1058875"/>
                  </a:lnTo>
                  <a:lnTo>
                    <a:pt x="636981" y="1046175"/>
                  </a:lnTo>
                  <a:lnTo>
                    <a:pt x="627900" y="1058875"/>
                  </a:lnTo>
                  <a:lnTo>
                    <a:pt x="623951" y="1058875"/>
                  </a:lnTo>
                  <a:lnTo>
                    <a:pt x="622287" y="1071575"/>
                  </a:lnTo>
                  <a:lnTo>
                    <a:pt x="628878" y="1084275"/>
                  </a:lnTo>
                  <a:lnTo>
                    <a:pt x="637794" y="1084275"/>
                  </a:lnTo>
                  <a:lnTo>
                    <a:pt x="643153" y="1096975"/>
                  </a:lnTo>
                  <a:lnTo>
                    <a:pt x="636511" y="1096975"/>
                  </a:lnTo>
                  <a:lnTo>
                    <a:pt x="636320" y="1109675"/>
                  </a:lnTo>
                  <a:lnTo>
                    <a:pt x="644969" y="1109675"/>
                  </a:lnTo>
                  <a:lnTo>
                    <a:pt x="642239" y="1122375"/>
                  </a:lnTo>
                  <a:lnTo>
                    <a:pt x="663968" y="1122375"/>
                  </a:lnTo>
                  <a:lnTo>
                    <a:pt x="656412" y="1135075"/>
                  </a:lnTo>
                  <a:lnTo>
                    <a:pt x="654189" y="1135075"/>
                  </a:lnTo>
                  <a:lnTo>
                    <a:pt x="654189" y="1655775"/>
                  </a:lnTo>
                  <a:lnTo>
                    <a:pt x="643699" y="1655775"/>
                  </a:lnTo>
                  <a:lnTo>
                    <a:pt x="634746" y="1668475"/>
                  </a:lnTo>
                  <a:lnTo>
                    <a:pt x="612597" y="1668475"/>
                  </a:lnTo>
                  <a:lnTo>
                    <a:pt x="613232" y="1655775"/>
                  </a:lnTo>
                  <a:lnTo>
                    <a:pt x="604380" y="1655775"/>
                  </a:lnTo>
                  <a:lnTo>
                    <a:pt x="605866" y="1668475"/>
                  </a:lnTo>
                  <a:lnTo>
                    <a:pt x="602195" y="1668475"/>
                  </a:lnTo>
                  <a:lnTo>
                    <a:pt x="599935" y="1655775"/>
                  </a:lnTo>
                  <a:lnTo>
                    <a:pt x="593064" y="1655775"/>
                  </a:lnTo>
                  <a:lnTo>
                    <a:pt x="589749" y="1668475"/>
                  </a:lnTo>
                  <a:lnTo>
                    <a:pt x="561632" y="1668475"/>
                  </a:lnTo>
                  <a:lnTo>
                    <a:pt x="552678" y="1655775"/>
                  </a:lnTo>
                  <a:lnTo>
                    <a:pt x="551802" y="1643075"/>
                  </a:lnTo>
                  <a:lnTo>
                    <a:pt x="566635" y="1643075"/>
                  </a:lnTo>
                  <a:lnTo>
                    <a:pt x="569772" y="1655775"/>
                  </a:lnTo>
                  <a:lnTo>
                    <a:pt x="573849" y="1655775"/>
                  </a:lnTo>
                  <a:lnTo>
                    <a:pt x="572312" y="1643075"/>
                  </a:lnTo>
                  <a:lnTo>
                    <a:pt x="572604" y="1630375"/>
                  </a:lnTo>
                  <a:lnTo>
                    <a:pt x="579081" y="1643075"/>
                  </a:lnTo>
                  <a:lnTo>
                    <a:pt x="583590" y="1643075"/>
                  </a:lnTo>
                  <a:lnTo>
                    <a:pt x="588733" y="1630375"/>
                  </a:lnTo>
                  <a:lnTo>
                    <a:pt x="597154" y="1630375"/>
                  </a:lnTo>
                  <a:lnTo>
                    <a:pt x="597331" y="1643075"/>
                  </a:lnTo>
                  <a:lnTo>
                    <a:pt x="607352" y="1643075"/>
                  </a:lnTo>
                  <a:lnTo>
                    <a:pt x="607644" y="1630375"/>
                  </a:lnTo>
                  <a:lnTo>
                    <a:pt x="621512" y="1630375"/>
                  </a:lnTo>
                  <a:lnTo>
                    <a:pt x="628726" y="1617675"/>
                  </a:lnTo>
                  <a:lnTo>
                    <a:pt x="638784" y="1617675"/>
                  </a:lnTo>
                  <a:lnTo>
                    <a:pt x="639432" y="1630375"/>
                  </a:lnTo>
                  <a:lnTo>
                    <a:pt x="639140" y="1643075"/>
                  </a:lnTo>
                  <a:lnTo>
                    <a:pt x="651776" y="1643075"/>
                  </a:lnTo>
                  <a:lnTo>
                    <a:pt x="654189" y="1655775"/>
                  </a:lnTo>
                  <a:lnTo>
                    <a:pt x="654189" y="1135075"/>
                  </a:lnTo>
                  <a:lnTo>
                    <a:pt x="585495" y="1135075"/>
                  </a:lnTo>
                  <a:lnTo>
                    <a:pt x="586638" y="1147775"/>
                  </a:lnTo>
                  <a:lnTo>
                    <a:pt x="570776" y="1147775"/>
                  </a:lnTo>
                  <a:lnTo>
                    <a:pt x="566153" y="1135075"/>
                  </a:lnTo>
                  <a:lnTo>
                    <a:pt x="556120" y="1135075"/>
                  </a:lnTo>
                  <a:lnTo>
                    <a:pt x="552030" y="1147775"/>
                  </a:lnTo>
                  <a:lnTo>
                    <a:pt x="548919" y="1147775"/>
                  </a:lnTo>
                  <a:lnTo>
                    <a:pt x="548919" y="1655775"/>
                  </a:lnTo>
                  <a:lnTo>
                    <a:pt x="533971" y="1655775"/>
                  </a:lnTo>
                  <a:lnTo>
                    <a:pt x="533971" y="1668475"/>
                  </a:lnTo>
                  <a:lnTo>
                    <a:pt x="531025" y="1681175"/>
                  </a:lnTo>
                  <a:lnTo>
                    <a:pt x="523100" y="1681175"/>
                  </a:lnTo>
                  <a:lnTo>
                    <a:pt x="519811" y="1693875"/>
                  </a:lnTo>
                  <a:lnTo>
                    <a:pt x="513854" y="1693875"/>
                  </a:lnTo>
                  <a:lnTo>
                    <a:pt x="508749" y="1681175"/>
                  </a:lnTo>
                  <a:lnTo>
                    <a:pt x="505040" y="1681175"/>
                  </a:lnTo>
                  <a:lnTo>
                    <a:pt x="503847" y="1668475"/>
                  </a:lnTo>
                  <a:lnTo>
                    <a:pt x="502170" y="1668475"/>
                  </a:lnTo>
                  <a:lnTo>
                    <a:pt x="499224" y="1655775"/>
                  </a:lnTo>
                  <a:lnTo>
                    <a:pt x="506895" y="1655775"/>
                  </a:lnTo>
                  <a:lnTo>
                    <a:pt x="508635" y="1668475"/>
                  </a:lnTo>
                  <a:lnTo>
                    <a:pt x="533971" y="1668475"/>
                  </a:lnTo>
                  <a:lnTo>
                    <a:pt x="533971" y="1655775"/>
                  </a:lnTo>
                  <a:lnTo>
                    <a:pt x="513295" y="1655775"/>
                  </a:lnTo>
                  <a:lnTo>
                    <a:pt x="528624" y="1643075"/>
                  </a:lnTo>
                  <a:lnTo>
                    <a:pt x="540918" y="1643075"/>
                  </a:lnTo>
                  <a:lnTo>
                    <a:pt x="548919" y="1655775"/>
                  </a:lnTo>
                  <a:lnTo>
                    <a:pt x="548919" y="1147775"/>
                  </a:lnTo>
                  <a:lnTo>
                    <a:pt x="547674" y="1147775"/>
                  </a:lnTo>
                  <a:lnTo>
                    <a:pt x="542544" y="1135075"/>
                  </a:lnTo>
                  <a:lnTo>
                    <a:pt x="525589" y="1135075"/>
                  </a:lnTo>
                  <a:lnTo>
                    <a:pt x="526554" y="1122375"/>
                  </a:lnTo>
                  <a:lnTo>
                    <a:pt x="514108" y="1122375"/>
                  </a:lnTo>
                  <a:lnTo>
                    <a:pt x="515975" y="1135075"/>
                  </a:lnTo>
                  <a:lnTo>
                    <a:pt x="511187" y="1135075"/>
                  </a:lnTo>
                  <a:lnTo>
                    <a:pt x="509041" y="1122375"/>
                  </a:lnTo>
                  <a:lnTo>
                    <a:pt x="496404" y="1122375"/>
                  </a:lnTo>
                  <a:lnTo>
                    <a:pt x="492937" y="1135075"/>
                  </a:lnTo>
                  <a:lnTo>
                    <a:pt x="432943" y="1135075"/>
                  </a:lnTo>
                  <a:lnTo>
                    <a:pt x="427101" y="1122375"/>
                  </a:lnTo>
                  <a:lnTo>
                    <a:pt x="413524" y="1122375"/>
                  </a:lnTo>
                  <a:lnTo>
                    <a:pt x="408711" y="1135075"/>
                  </a:lnTo>
                  <a:lnTo>
                    <a:pt x="391744" y="1135075"/>
                  </a:lnTo>
                  <a:lnTo>
                    <a:pt x="393230" y="1122375"/>
                  </a:lnTo>
                  <a:lnTo>
                    <a:pt x="384962" y="1122375"/>
                  </a:lnTo>
                  <a:lnTo>
                    <a:pt x="386410" y="1135075"/>
                  </a:lnTo>
                  <a:lnTo>
                    <a:pt x="366661" y="1135075"/>
                  </a:lnTo>
                  <a:lnTo>
                    <a:pt x="364007" y="1147775"/>
                  </a:lnTo>
                  <a:lnTo>
                    <a:pt x="522871" y="1147775"/>
                  </a:lnTo>
                  <a:lnTo>
                    <a:pt x="535774" y="1147775"/>
                  </a:lnTo>
                  <a:lnTo>
                    <a:pt x="537527" y="1160475"/>
                  </a:lnTo>
                  <a:lnTo>
                    <a:pt x="523163" y="1160475"/>
                  </a:lnTo>
                  <a:lnTo>
                    <a:pt x="522871" y="1147775"/>
                  </a:lnTo>
                  <a:lnTo>
                    <a:pt x="507187" y="1160475"/>
                  </a:lnTo>
                  <a:lnTo>
                    <a:pt x="489762" y="1160475"/>
                  </a:lnTo>
                  <a:lnTo>
                    <a:pt x="471093" y="1173175"/>
                  </a:lnTo>
                  <a:lnTo>
                    <a:pt x="412889" y="1173175"/>
                  </a:lnTo>
                  <a:lnTo>
                    <a:pt x="394411" y="1185875"/>
                  </a:lnTo>
                  <a:lnTo>
                    <a:pt x="362648" y="1185875"/>
                  </a:lnTo>
                  <a:lnTo>
                    <a:pt x="360667" y="1198575"/>
                  </a:lnTo>
                  <a:lnTo>
                    <a:pt x="317309" y="1198575"/>
                  </a:lnTo>
                  <a:lnTo>
                    <a:pt x="305371" y="1185875"/>
                  </a:lnTo>
                  <a:lnTo>
                    <a:pt x="301485" y="1198575"/>
                  </a:lnTo>
                  <a:lnTo>
                    <a:pt x="281012" y="1198575"/>
                  </a:lnTo>
                  <a:lnTo>
                    <a:pt x="277749" y="1211275"/>
                  </a:lnTo>
                  <a:lnTo>
                    <a:pt x="258648" y="1211275"/>
                  </a:lnTo>
                  <a:lnTo>
                    <a:pt x="257479" y="1223975"/>
                  </a:lnTo>
                  <a:lnTo>
                    <a:pt x="289674" y="1223975"/>
                  </a:lnTo>
                  <a:lnTo>
                    <a:pt x="297383" y="1236675"/>
                  </a:lnTo>
                  <a:lnTo>
                    <a:pt x="298589" y="1223975"/>
                  </a:lnTo>
                  <a:lnTo>
                    <a:pt x="343839" y="1223975"/>
                  </a:lnTo>
                  <a:lnTo>
                    <a:pt x="342900" y="1211275"/>
                  </a:lnTo>
                  <a:lnTo>
                    <a:pt x="445973" y="1211275"/>
                  </a:lnTo>
                  <a:lnTo>
                    <a:pt x="453466" y="1198575"/>
                  </a:lnTo>
                  <a:lnTo>
                    <a:pt x="510819" y="1198575"/>
                  </a:lnTo>
                  <a:lnTo>
                    <a:pt x="506780" y="1211275"/>
                  </a:lnTo>
                  <a:lnTo>
                    <a:pt x="496316" y="1223975"/>
                  </a:lnTo>
                  <a:lnTo>
                    <a:pt x="491731" y="1223975"/>
                  </a:lnTo>
                  <a:lnTo>
                    <a:pt x="494245" y="1236675"/>
                  </a:lnTo>
                  <a:lnTo>
                    <a:pt x="462432" y="1236675"/>
                  </a:lnTo>
                  <a:lnTo>
                    <a:pt x="460667" y="1249375"/>
                  </a:lnTo>
                  <a:lnTo>
                    <a:pt x="456336" y="1249375"/>
                  </a:lnTo>
                  <a:lnTo>
                    <a:pt x="456336" y="1312875"/>
                  </a:lnTo>
                  <a:lnTo>
                    <a:pt x="451319" y="1312875"/>
                  </a:lnTo>
                  <a:lnTo>
                    <a:pt x="450646" y="1300175"/>
                  </a:lnTo>
                  <a:lnTo>
                    <a:pt x="456336" y="1312875"/>
                  </a:lnTo>
                  <a:lnTo>
                    <a:pt x="456336" y="1249375"/>
                  </a:lnTo>
                  <a:lnTo>
                    <a:pt x="438810" y="1249375"/>
                  </a:lnTo>
                  <a:lnTo>
                    <a:pt x="433514" y="1236675"/>
                  </a:lnTo>
                  <a:lnTo>
                    <a:pt x="426593" y="1236675"/>
                  </a:lnTo>
                  <a:lnTo>
                    <a:pt x="420484" y="1249375"/>
                  </a:lnTo>
                  <a:lnTo>
                    <a:pt x="398627" y="1249375"/>
                  </a:lnTo>
                  <a:lnTo>
                    <a:pt x="393166" y="1262075"/>
                  </a:lnTo>
                  <a:lnTo>
                    <a:pt x="384975" y="1262075"/>
                  </a:lnTo>
                  <a:lnTo>
                    <a:pt x="375856" y="1274775"/>
                  </a:lnTo>
                  <a:lnTo>
                    <a:pt x="385610" y="1274775"/>
                  </a:lnTo>
                  <a:lnTo>
                    <a:pt x="385229" y="1287475"/>
                  </a:lnTo>
                  <a:lnTo>
                    <a:pt x="371335" y="1287475"/>
                  </a:lnTo>
                  <a:lnTo>
                    <a:pt x="374777" y="1274775"/>
                  </a:lnTo>
                  <a:lnTo>
                    <a:pt x="346570" y="1274775"/>
                  </a:lnTo>
                  <a:lnTo>
                    <a:pt x="341210" y="1287475"/>
                  </a:lnTo>
                  <a:lnTo>
                    <a:pt x="346735" y="1287475"/>
                  </a:lnTo>
                  <a:lnTo>
                    <a:pt x="333756" y="1300175"/>
                  </a:lnTo>
                  <a:lnTo>
                    <a:pt x="322643" y="1300175"/>
                  </a:lnTo>
                  <a:lnTo>
                    <a:pt x="324065" y="1312875"/>
                  </a:lnTo>
                  <a:lnTo>
                    <a:pt x="327355" y="1312875"/>
                  </a:lnTo>
                  <a:lnTo>
                    <a:pt x="339534" y="1325575"/>
                  </a:lnTo>
                  <a:lnTo>
                    <a:pt x="369176" y="1325575"/>
                  </a:lnTo>
                  <a:lnTo>
                    <a:pt x="384352" y="1312875"/>
                  </a:lnTo>
                  <a:lnTo>
                    <a:pt x="398551" y="1312875"/>
                  </a:lnTo>
                  <a:lnTo>
                    <a:pt x="398830" y="1325575"/>
                  </a:lnTo>
                  <a:lnTo>
                    <a:pt x="374243" y="1325575"/>
                  </a:lnTo>
                  <a:lnTo>
                    <a:pt x="362585" y="1338275"/>
                  </a:lnTo>
                  <a:lnTo>
                    <a:pt x="287261" y="1338275"/>
                  </a:lnTo>
                  <a:lnTo>
                    <a:pt x="283108" y="1350975"/>
                  </a:lnTo>
                  <a:lnTo>
                    <a:pt x="279895" y="1350975"/>
                  </a:lnTo>
                  <a:lnTo>
                    <a:pt x="280301" y="1363675"/>
                  </a:lnTo>
                  <a:lnTo>
                    <a:pt x="313956" y="1350975"/>
                  </a:lnTo>
                  <a:lnTo>
                    <a:pt x="410806" y="1350975"/>
                  </a:lnTo>
                  <a:lnTo>
                    <a:pt x="410908" y="1363675"/>
                  </a:lnTo>
                  <a:lnTo>
                    <a:pt x="415036" y="1363675"/>
                  </a:lnTo>
                  <a:lnTo>
                    <a:pt x="414439" y="1350975"/>
                  </a:lnTo>
                  <a:lnTo>
                    <a:pt x="428485" y="1350975"/>
                  </a:lnTo>
                  <a:lnTo>
                    <a:pt x="434365" y="1338275"/>
                  </a:lnTo>
                  <a:lnTo>
                    <a:pt x="439000" y="1338275"/>
                  </a:lnTo>
                  <a:lnTo>
                    <a:pt x="442480" y="1350975"/>
                  </a:lnTo>
                  <a:lnTo>
                    <a:pt x="436676" y="1350975"/>
                  </a:lnTo>
                  <a:lnTo>
                    <a:pt x="439724" y="1363675"/>
                  </a:lnTo>
                  <a:lnTo>
                    <a:pt x="443420" y="1363675"/>
                  </a:lnTo>
                  <a:lnTo>
                    <a:pt x="442188" y="1376375"/>
                  </a:lnTo>
                  <a:lnTo>
                    <a:pt x="434581" y="1376375"/>
                  </a:lnTo>
                  <a:lnTo>
                    <a:pt x="437337" y="1363675"/>
                  </a:lnTo>
                  <a:lnTo>
                    <a:pt x="421563" y="1363675"/>
                  </a:lnTo>
                  <a:lnTo>
                    <a:pt x="412953" y="1376375"/>
                  </a:lnTo>
                  <a:lnTo>
                    <a:pt x="396379" y="1376375"/>
                  </a:lnTo>
                  <a:lnTo>
                    <a:pt x="391375" y="1389075"/>
                  </a:lnTo>
                  <a:lnTo>
                    <a:pt x="389331" y="1376375"/>
                  </a:lnTo>
                  <a:lnTo>
                    <a:pt x="355866" y="1376375"/>
                  </a:lnTo>
                  <a:lnTo>
                    <a:pt x="356755" y="1389075"/>
                  </a:lnTo>
                  <a:lnTo>
                    <a:pt x="334149" y="1389075"/>
                  </a:lnTo>
                  <a:lnTo>
                    <a:pt x="326174" y="1401775"/>
                  </a:lnTo>
                  <a:lnTo>
                    <a:pt x="316204" y="1401775"/>
                  </a:lnTo>
                  <a:lnTo>
                    <a:pt x="311569" y="1414475"/>
                  </a:lnTo>
                  <a:lnTo>
                    <a:pt x="305981" y="1414475"/>
                  </a:lnTo>
                  <a:lnTo>
                    <a:pt x="305231" y="1401775"/>
                  </a:lnTo>
                  <a:lnTo>
                    <a:pt x="300710" y="1401775"/>
                  </a:lnTo>
                  <a:lnTo>
                    <a:pt x="299034" y="1414475"/>
                  </a:lnTo>
                  <a:lnTo>
                    <a:pt x="301015" y="1414475"/>
                  </a:lnTo>
                  <a:lnTo>
                    <a:pt x="301942" y="1427175"/>
                  </a:lnTo>
                  <a:lnTo>
                    <a:pt x="289179" y="1427175"/>
                  </a:lnTo>
                  <a:lnTo>
                    <a:pt x="285419" y="1439875"/>
                  </a:lnTo>
                  <a:lnTo>
                    <a:pt x="276174" y="1439875"/>
                  </a:lnTo>
                  <a:lnTo>
                    <a:pt x="277164" y="1452575"/>
                  </a:lnTo>
                  <a:lnTo>
                    <a:pt x="235356" y="1452575"/>
                  </a:lnTo>
                  <a:lnTo>
                    <a:pt x="217639" y="1465275"/>
                  </a:lnTo>
                  <a:lnTo>
                    <a:pt x="195478" y="1465275"/>
                  </a:lnTo>
                  <a:lnTo>
                    <a:pt x="198361" y="1477975"/>
                  </a:lnTo>
                  <a:lnTo>
                    <a:pt x="224167" y="1477975"/>
                  </a:lnTo>
                  <a:lnTo>
                    <a:pt x="226822" y="1465275"/>
                  </a:lnTo>
                  <a:lnTo>
                    <a:pt x="279933" y="1465275"/>
                  </a:lnTo>
                  <a:lnTo>
                    <a:pt x="280962" y="1477975"/>
                  </a:lnTo>
                  <a:lnTo>
                    <a:pt x="283273" y="1477975"/>
                  </a:lnTo>
                  <a:lnTo>
                    <a:pt x="288163" y="1490675"/>
                  </a:lnTo>
                  <a:lnTo>
                    <a:pt x="288658" y="1477975"/>
                  </a:lnTo>
                  <a:lnTo>
                    <a:pt x="295160" y="1477975"/>
                  </a:lnTo>
                  <a:lnTo>
                    <a:pt x="290169" y="1490675"/>
                  </a:lnTo>
                  <a:lnTo>
                    <a:pt x="284429" y="1503375"/>
                  </a:lnTo>
                  <a:lnTo>
                    <a:pt x="278422" y="1503375"/>
                  </a:lnTo>
                  <a:lnTo>
                    <a:pt x="272618" y="1516075"/>
                  </a:lnTo>
                  <a:lnTo>
                    <a:pt x="253288" y="1516075"/>
                  </a:lnTo>
                  <a:lnTo>
                    <a:pt x="246659" y="1528775"/>
                  </a:lnTo>
                  <a:lnTo>
                    <a:pt x="242595" y="1541475"/>
                  </a:lnTo>
                  <a:lnTo>
                    <a:pt x="251104" y="1541475"/>
                  </a:lnTo>
                  <a:lnTo>
                    <a:pt x="257873" y="1528775"/>
                  </a:lnTo>
                  <a:lnTo>
                    <a:pt x="263169" y="1528775"/>
                  </a:lnTo>
                  <a:lnTo>
                    <a:pt x="267271" y="1541475"/>
                  </a:lnTo>
                  <a:lnTo>
                    <a:pt x="254127" y="1541475"/>
                  </a:lnTo>
                  <a:lnTo>
                    <a:pt x="246646" y="1554175"/>
                  </a:lnTo>
                  <a:lnTo>
                    <a:pt x="234543" y="1554175"/>
                  </a:lnTo>
                  <a:lnTo>
                    <a:pt x="233768" y="1541475"/>
                  </a:lnTo>
                  <a:lnTo>
                    <a:pt x="229285" y="1541475"/>
                  </a:lnTo>
                  <a:lnTo>
                    <a:pt x="228676" y="1554175"/>
                  </a:lnTo>
                  <a:lnTo>
                    <a:pt x="212001" y="1554175"/>
                  </a:lnTo>
                  <a:lnTo>
                    <a:pt x="199593" y="1566875"/>
                  </a:lnTo>
                  <a:lnTo>
                    <a:pt x="237947" y="1566875"/>
                  </a:lnTo>
                  <a:lnTo>
                    <a:pt x="250837" y="1554175"/>
                  </a:lnTo>
                  <a:lnTo>
                    <a:pt x="276123" y="1554175"/>
                  </a:lnTo>
                  <a:lnTo>
                    <a:pt x="281254" y="1566875"/>
                  </a:lnTo>
                  <a:lnTo>
                    <a:pt x="312534" y="1566875"/>
                  </a:lnTo>
                  <a:lnTo>
                    <a:pt x="307695" y="1579575"/>
                  </a:lnTo>
                  <a:lnTo>
                    <a:pt x="308317" y="1579575"/>
                  </a:lnTo>
                  <a:lnTo>
                    <a:pt x="309841" y="1592275"/>
                  </a:lnTo>
                  <a:lnTo>
                    <a:pt x="316001" y="1604975"/>
                  </a:lnTo>
                  <a:lnTo>
                    <a:pt x="324065" y="1604975"/>
                  </a:lnTo>
                  <a:lnTo>
                    <a:pt x="331279" y="1617675"/>
                  </a:lnTo>
                  <a:lnTo>
                    <a:pt x="324650" y="1617675"/>
                  </a:lnTo>
                  <a:lnTo>
                    <a:pt x="335826" y="1630375"/>
                  </a:lnTo>
                  <a:lnTo>
                    <a:pt x="347941" y="1630375"/>
                  </a:lnTo>
                  <a:lnTo>
                    <a:pt x="358940" y="1617675"/>
                  </a:lnTo>
                  <a:lnTo>
                    <a:pt x="366737" y="1630375"/>
                  </a:lnTo>
                  <a:lnTo>
                    <a:pt x="355536" y="1630375"/>
                  </a:lnTo>
                  <a:lnTo>
                    <a:pt x="355180" y="1643075"/>
                  </a:lnTo>
                  <a:lnTo>
                    <a:pt x="340499" y="1643075"/>
                  </a:lnTo>
                  <a:lnTo>
                    <a:pt x="340309" y="1655775"/>
                  </a:lnTo>
                  <a:lnTo>
                    <a:pt x="353161" y="1655775"/>
                  </a:lnTo>
                  <a:lnTo>
                    <a:pt x="353110" y="1668475"/>
                  </a:lnTo>
                  <a:lnTo>
                    <a:pt x="355841" y="1681175"/>
                  </a:lnTo>
                  <a:lnTo>
                    <a:pt x="347700" y="1681175"/>
                  </a:lnTo>
                  <a:lnTo>
                    <a:pt x="346265" y="1693875"/>
                  </a:lnTo>
                  <a:lnTo>
                    <a:pt x="335495" y="1681175"/>
                  </a:lnTo>
                  <a:lnTo>
                    <a:pt x="334365" y="1693875"/>
                  </a:lnTo>
                  <a:lnTo>
                    <a:pt x="328726" y="1693875"/>
                  </a:lnTo>
                  <a:lnTo>
                    <a:pt x="325513" y="1719275"/>
                  </a:lnTo>
                  <a:lnTo>
                    <a:pt x="337566" y="1719275"/>
                  </a:lnTo>
                  <a:lnTo>
                    <a:pt x="341261" y="1706575"/>
                  </a:lnTo>
                  <a:lnTo>
                    <a:pt x="357454" y="1706575"/>
                  </a:lnTo>
                  <a:lnTo>
                    <a:pt x="357911" y="1719275"/>
                  </a:lnTo>
                  <a:lnTo>
                    <a:pt x="364286" y="1719275"/>
                  </a:lnTo>
                  <a:lnTo>
                    <a:pt x="366636" y="1706575"/>
                  </a:lnTo>
                  <a:lnTo>
                    <a:pt x="370776" y="1693875"/>
                  </a:lnTo>
                  <a:lnTo>
                    <a:pt x="379933" y="1706575"/>
                  </a:lnTo>
                  <a:lnTo>
                    <a:pt x="389267" y="1693875"/>
                  </a:lnTo>
                  <a:lnTo>
                    <a:pt x="411175" y="1693875"/>
                  </a:lnTo>
                  <a:lnTo>
                    <a:pt x="416191" y="1681175"/>
                  </a:lnTo>
                  <a:lnTo>
                    <a:pt x="428383" y="1681175"/>
                  </a:lnTo>
                  <a:lnTo>
                    <a:pt x="427596" y="1693875"/>
                  </a:lnTo>
                  <a:lnTo>
                    <a:pt x="440715" y="1693875"/>
                  </a:lnTo>
                  <a:lnTo>
                    <a:pt x="436206" y="1681175"/>
                  </a:lnTo>
                  <a:lnTo>
                    <a:pt x="441871" y="1681175"/>
                  </a:lnTo>
                  <a:lnTo>
                    <a:pt x="444627" y="1668475"/>
                  </a:lnTo>
                  <a:lnTo>
                    <a:pt x="462927" y="1668475"/>
                  </a:lnTo>
                  <a:lnTo>
                    <a:pt x="466229" y="1681175"/>
                  </a:lnTo>
                  <a:lnTo>
                    <a:pt x="460209" y="1681175"/>
                  </a:lnTo>
                  <a:lnTo>
                    <a:pt x="458800" y="1693875"/>
                  </a:lnTo>
                  <a:lnTo>
                    <a:pt x="471728" y="1693875"/>
                  </a:lnTo>
                  <a:lnTo>
                    <a:pt x="469900" y="1681175"/>
                  </a:lnTo>
                  <a:lnTo>
                    <a:pt x="474281" y="1681175"/>
                  </a:lnTo>
                  <a:lnTo>
                    <a:pt x="471728" y="1693875"/>
                  </a:lnTo>
                  <a:lnTo>
                    <a:pt x="479005" y="1693875"/>
                  </a:lnTo>
                  <a:lnTo>
                    <a:pt x="480212" y="1681175"/>
                  </a:lnTo>
                  <a:lnTo>
                    <a:pt x="479971" y="1681175"/>
                  </a:lnTo>
                  <a:lnTo>
                    <a:pt x="478142" y="1668475"/>
                  </a:lnTo>
                  <a:lnTo>
                    <a:pt x="476478" y="1668475"/>
                  </a:lnTo>
                  <a:lnTo>
                    <a:pt x="477139" y="1655775"/>
                  </a:lnTo>
                  <a:lnTo>
                    <a:pt x="488823" y="1655775"/>
                  </a:lnTo>
                  <a:lnTo>
                    <a:pt x="490016" y="1668475"/>
                  </a:lnTo>
                  <a:lnTo>
                    <a:pt x="484390" y="1668475"/>
                  </a:lnTo>
                  <a:lnTo>
                    <a:pt x="483755" y="1681175"/>
                  </a:lnTo>
                  <a:lnTo>
                    <a:pt x="485787" y="1693875"/>
                  </a:lnTo>
                  <a:lnTo>
                    <a:pt x="488188" y="1706575"/>
                  </a:lnTo>
                  <a:lnTo>
                    <a:pt x="467880" y="1706575"/>
                  </a:lnTo>
                  <a:lnTo>
                    <a:pt x="462229" y="1719275"/>
                  </a:lnTo>
                  <a:lnTo>
                    <a:pt x="447954" y="1719275"/>
                  </a:lnTo>
                  <a:lnTo>
                    <a:pt x="448424" y="1731975"/>
                  </a:lnTo>
                  <a:lnTo>
                    <a:pt x="462495" y="1719275"/>
                  </a:lnTo>
                  <a:lnTo>
                    <a:pt x="478193" y="1719275"/>
                  </a:lnTo>
                  <a:lnTo>
                    <a:pt x="494372" y="1706575"/>
                  </a:lnTo>
                  <a:lnTo>
                    <a:pt x="509854" y="1719275"/>
                  </a:lnTo>
                  <a:lnTo>
                    <a:pt x="512318" y="1706575"/>
                  </a:lnTo>
                  <a:lnTo>
                    <a:pt x="528485" y="1706575"/>
                  </a:lnTo>
                  <a:lnTo>
                    <a:pt x="533717" y="1719275"/>
                  </a:lnTo>
                  <a:lnTo>
                    <a:pt x="541299" y="1719275"/>
                  </a:lnTo>
                  <a:lnTo>
                    <a:pt x="542036" y="1706575"/>
                  </a:lnTo>
                  <a:lnTo>
                    <a:pt x="547979" y="1706575"/>
                  </a:lnTo>
                  <a:lnTo>
                    <a:pt x="547306" y="1693875"/>
                  </a:lnTo>
                  <a:lnTo>
                    <a:pt x="556412" y="1693875"/>
                  </a:lnTo>
                  <a:lnTo>
                    <a:pt x="558457" y="1693875"/>
                  </a:lnTo>
                  <a:lnTo>
                    <a:pt x="560095" y="1706575"/>
                  </a:lnTo>
                  <a:lnTo>
                    <a:pt x="563384" y="1719275"/>
                  </a:lnTo>
                  <a:lnTo>
                    <a:pt x="569175" y="1719275"/>
                  </a:lnTo>
                  <a:lnTo>
                    <a:pt x="569595" y="1706575"/>
                  </a:lnTo>
                  <a:lnTo>
                    <a:pt x="567220" y="1693875"/>
                  </a:lnTo>
                  <a:lnTo>
                    <a:pt x="602513" y="1693875"/>
                  </a:lnTo>
                  <a:lnTo>
                    <a:pt x="606602" y="1706575"/>
                  </a:lnTo>
                  <a:lnTo>
                    <a:pt x="610768" y="1706575"/>
                  </a:lnTo>
                  <a:lnTo>
                    <a:pt x="613943" y="1693875"/>
                  </a:lnTo>
                  <a:lnTo>
                    <a:pt x="627303" y="1693875"/>
                  </a:lnTo>
                  <a:lnTo>
                    <a:pt x="660412" y="1693875"/>
                  </a:lnTo>
                  <a:lnTo>
                    <a:pt x="659739" y="1706575"/>
                  </a:lnTo>
                  <a:lnTo>
                    <a:pt x="652030" y="1706575"/>
                  </a:lnTo>
                  <a:lnTo>
                    <a:pt x="656818" y="1719275"/>
                  </a:lnTo>
                  <a:lnTo>
                    <a:pt x="629170" y="1719275"/>
                  </a:lnTo>
                  <a:lnTo>
                    <a:pt x="623722" y="1719275"/>
                  </a:lnTo>
                  <a:lnTo>
                    <a:pt x="622147" y="1731975"/>
                  </a:lnTo>
                  <a:lnTo>
                    <a:pt x="633425" y="1731975"/>
                  </a:lnTo>
                  <a:lnTo>
                    <a:pt x="633196" y="1744675"/>
                  </a:lnTo>
                  <a:lnTo>
                    <a:pt x="620814" y="1744675"/>
                  </a:lnTo>
                  <a:lnTo>
                    <a:pt x="620814" y="1782775"/>
                  </a:lnTo>
                  <a:lnTo>
                    <a:pt x="620522" y="1795475"/>
                  </a:lnTo>
                  <a:lnTo>
                    <a:pt x="614616" y="1782775"/>
                  </a:lnTo>
                  <a:lnTo>
                    <a:pt x="620814" y="1782775"/>
                  </a:lnTo>
                  <a:lnTo>
                    <a:pt x="620814" y="1744675"/>
                  </a:lnTo>
                  <a:lnTo>
                    <a:pt x="593178" y="1744675"/>
                  </a:lnTo>
                  <a:lnTo>
                    <a:pt x="593686" y="1757375"/>
                  </a:lnTo>
                  <a:lnTo>
                    <a:pt x="588137" y="1757375"/>
                  </a:lnTo>
                  <a:lnTo>
                    <a:pt x="588137" y="1795475"/>
                  </a:lnTo>
                  <a:lnTo>
                    <a:pt x="581050" y="1795475"/>
                  </a:lnTo>
                  <a:lnTo>
                    <a:pt x="585203" y="1782775"/>
                  </a:lnTo>
                  <a:lnTo>
                    <a:pt x="588137" y="1795475"/>
                  </a:lnTo>
                  <a:lnTo>
                    <a:pt x="588137" y="1757375"/>
                  </a:lnTo>
                  <a:lnTo>
                    <a:pt x="575818" y="1757375"/>
                  </a:lnTo>
                  <a:lnTo>
                    <a:pt x="575818" y="1808175"/>
                  </a:lnTo>
                  <a:lnTo>
                    <a:pt x="566039" y="1808175"/>
                  </a:lnTo>
                  <a:lnTo>
                    <a:pt x="566508" y="1795475"/>
                  </a:lnTo>
                  <a:lnTo>
                    <a:pt x="575691" y="1795475"/>
                  </a:lnTo>
                  <a:lnTo>
                    <a:pt x="575818" y="1808175"/>
                  </a:lnTo>
                  <a:lnTo>
                    <a:pt x="575818" y="1757375"/>
                  </a:lnTo>
                  <a:lnTo>
                    <a:pt x="553339" y="1757375"/>
                  </a:lnTo>
                  <a:lnTo>
                    <a:pt x="558266" y="1770075"/>
                  </a:lnTo>
                  <a:lnTo>
                    <a:pt x="557276" y="1770075"/>
                  </a:lnTo>
                  <a:lnTo>
                    <a:pt x="557276" y="1922475"/>
                  </a:lnTo>
                  <a:lnTo>
                    <a:pt x="547751" y="1922475"/>
                  </a:lnTo>
                  <a:lnTo>
                    <a:pt x="548043" y="1909775"/>
                  </a:lnTo>
                  <a:lnTo>
                    <a:pt x="555764" y="1909775"/>
                  </a:lnTo>
                  <a:lnTo>
                    <a:pt x="557276" y="1922475"/>
                  </a:lnTo>
                  <a:lnTo>
                    <a:pt x="557276" y="1770075"/>
                  </a:lnTo>
                  <a:lnTo>
                    <a:pt x="556158" y="1770075"/>
                  </a:lnTo>
                  <a:lnTo>
                    <a:pt x="556158" y="1897075"/>
                  </a:lnTo>
                  <a:lnTo>
                    <a:pt x="549338" y="1897075"/>
                  </a:lnTo>
                  <a:lnTo>
                    <a:pt x="549097" y="1884375"/>
                  </a:lnTo>
                  <a:lnTo>
                    <a:pt x="555040" y="1884375"/>
                  </a:lnTo>
                  <a:lnTo>
                    <a:pt x="556158" y="1897075"/>
                  </a:lnTo>
                  <a:lnTo>
                    <a:pt x="556158" y="1770075"/>
                  </a:lnTo>
                  <a:lnTo>
                    <a:pt x="555498" y="1770075"/>
                  </a:lnTo>
                  <a:lnTo>
                    <a:pt x="555498" y="1808175"/>
                  </a:lnTo>
                  <a:lnTo>
                    <a:pt x="548652" y="1808175"/>
                  </a:lnTo>
                  <a:lnTo>
                    <a:pt x="548563" y="1795475"/>
                  </a:lnTo>
                  <a:lnTo>
                    <a:pt x="555396" y="1795475"/>
                  </a:lnTo>
                  <a:lnTo>
                    <a:pt x="555498" y="1808175"/>
                  </a:lnTo>
                  <a:lnTo>
                    <a:pt x="555498" y="1770075"/>
                  </a:lnTo>
                  <a:lnTo>
                    <a:pt x="549021" y="1770075"/>
                  </a:lnTo>
                  <a:lnTo>
                    <a:pt x="546747" y="1757375"/>
                  </a:lnTo>
                  <a:lnTo>
                    <a:pt x="538988" y="1757375"/>
                  </a:lnTo>
                  <a:lnTo>
                    <a:pt x="537718" y="1744675"/>
                  </a:lnTo>
                  <a:lnTo>
                    <a:pt x="537197" y="1744675"/>
                  </a:lnTo>
                  <a:lnTo>
                    <a:pt x="531685" y="1731975"/>
                  </a:lnTo>
                  <a:lnTo>
                    <a:pt x="530771" y="1744675"/>
                  </a:lnTo>
                  <a:lnTo>
                    <a:pt x="529501" y="1757375"/>
                  </a:lnTo>
                  <a:lnTo>
                    <a:pt x="528866" y="1757375"/>
                  </a:lnTo>
                  <a:lnTo>
                    <a:pt x="529805" y="1770075"/>
                  </a:lnTo>
                  <a:lnTo>
                    <a:pt x="516394" y="1770075"/>
                  </a:lnTo>
                  <a:lnTo>
                    <a:pt x="516115" y="1782775"/>
                  </a:lnTo>
                  <a:lnTo>
                    <a:pt x="525957" y="1782775"/>
                  </a:lnTo>
                  <a:lnTo>
                    <a:pt x="527431" y="1795475"/>
                  </a:lnTo>
                  <a:lnTo>
                    <a:pt x="502894" y="1795475"/>
                  </a:lnTo>
                  <a:lnTo>
                    <a:pt x="503351" y="1782775"/>
                  </a:lnTo>
                  <a:lnTo>
                    <a:pt x="499656" y="1782775"/>
                  </a:lnTo>
                  <a:lnTo>
                    <a:pt x="499656" y="1795475"/>
                  </a:lnTo>
                  <a:lnTo>
                    <a:pt x="484568" y="1795475"/>
                  </a:lnTo>
                  <a:lnTo>
                    <a:pt x="490918" y="1808175"/>
                  </a:lnTo>
                  <a:lnTo>
                    <a:pt x="538568" y="1808175"/>
                  </a:lnTo>
                  <a:lnTo>
                    <a:pt x="532320" y="1820875"/>
                  </a:lnTo>
                  <a:lnTo>
                    <a:pt x="525945" y="1820875"/>
                  </a:lnTo>
                  <a:lnTo>
                    <a:pt x="519163" y="1833575"/>
                  </a:lnTo>
                  <a:lnTo>
                    <a:pt x="478218" y="1833575"/>
                  </a:lnTo>
                  <a:lnTo>
                    <a:pt x="477786" y="1846275"/>
                  </a:lnTo>
                  <a:lnTo>
                    <a:pt x="460971" y="1846275"/>
                  </a:lnTo>
                  <a:lnTo>
                    <a:pt x="460324" y="1833575"/>
                  </a:lnTo>
                  <a:lnTo>
                    <a:pt x="453491" y="1833575"/>
                  </a:lnTo>
                  <a:lnTo>
                    <a:pt x="453618" y="1846275"/>
                  </a:lnTo>
                  <a:lnTo>
                    <a:pt x="455688" y="1858975"/>
                  </a:lnTo>
                  <a:lnTo>
                    <a:pt x="457949" y="1858975"/>
                  </a:lnTo>
                  <a:lnTo>
                    <a:pt x="458660" y="1871675"/>
                  </a:lnTo>
                  <a:lnTo>
                    <a:pt x="459244" y="1871675"/>
                  </a:lnTo>
                  <a:lnTo>
                    <a:pt x="459168" y="1884375"/>
                  </a:lnTo>
                  <a:lnTo>
                    <a:pt x="450799" y="1884375"/>
                  </a:lnTo>
                  <a:lnTo>
                    <a:pt x="447840" y="1897075"/>
                  </a:lnTo>
                  <a:lnTo>
                    <a:pt x="446925" y="1909775"/>
                  </a:lnTo>
                  <a:lnTo>
                    <a:pt x="456869" y="1909775"/>
                  </a:lnTo>
                  <a:lnTo>
                    <a:pt x="456692" y="1897075"/>
                  </a:lnTo>
                  <a:lnTo>
                    <a:pt x="467880" y="1897075"/>
                  </a:lnTo>
                  <a:lnTo>
                    <a:pt x="470522" y="1909775"/>
                  </a:lnTo>
                  <a:lnTo>
                    <a:pt x="468947" y="1897075"/>
                  </a:lnTo>
                  <a:lnTo>
                    <a:pt x="467372" y="1884375"/>
                  </a:lnTo>
                  <a:lnTo>
                    <a:pt x="463588" y="1871675"/>
                  </a:lnTo>
                  <a:lnTo>
                    <a:pt x="462648" y="1858975"/>
                  </a:lnTo>
                  <a:lnTo>
                    <a:pt x="469773" y="1858975"/>
                  </a:lnTo>
                  <a:lnTo>
                    <a:pt x="468769" y="1871675"/>
                  </a:lnTo>
                  <a:lnTo>
                    <a:pt x="474649" y="1871675"/>
                  </a:lnTo>
                  <a:lnTo>
                    <a:pt x="477189" y="1858975"/>
                  </a:lnTo>
                  <a:lnTo>
                    <a:pt x="478955" y="1871675"/>
                  </a:lnTo>
                  <a:lnTo>
                    <a:pt x="485089" y="1871675"/>
                  </a:lnTo>
                  <a:lnTo>
                    <a:pt x="485724" y="1858975"/>
                  </a:lnTo>
                  <a:lnTo>
                    <a:pt x="533654" y="1858975"/>
                  </a:lnTo>
                  <a:lnTo>
                    <a:pt x="534327" y="1871675"/>
                  </a:lnTo>
                  <a:lnTo>
                    <a:pt x="531114" y="1871675"/>
                  </a:lnTo>
                  <a:lnTo>
                    <a:pt x="534771" y="1884375"/>
                  </a:lnTo>
                  <a:lnTo>
                    <a:pt x="545172" y="1884375"/>
                  </a:lnTo>
                  <a:lnTo>
                    <a:pt x="545223" y="1897075"/>
                  </a:lnTo>
                  <a:lnTo>
                    <a:pt x="532015" y="1897075"/>
                  </a:lnTo>
                  <a:lnTo>
                    <a:pt x="535901" y="1909775"/>
                  </a:lnTo>
                  <a:lnTo>
                    <a:pt x="539826" y="1909775"/>
                  </a:lnTo>
                  <a:lnTo>
                    <a:pt x="538746" y="1922475"/>
                  </a:lnTo>
                  <a:lnTo>
                    <a:pt x="529272" y="1922475"/>
                  </a:lnTo>
                  <a:lnTo>
                    <a:pt x="526719" y="1935175"/>
                  </a:lnTo>
                  <a:lnTo>
                    <a:pt x="554202" y="1935175"/>
                  </a:lnTo>
                  <a:lnTo>
                    <a:pt x="553720" y="1947875"/>
                  </a:lnTo>
                  <a:lnTo>
                    <a:pt x="561276" y="1947875"/>
                  </a:lnTo>
                  <a:lnTo>
                    <a:pt x="563562" y="1935175"/>
                  </a:lnTo>
                  <a:lnTo>
                    <a:pt x="564667" y="1922475"/>
                  </a:lnTo>
                  <a:lnTo>
                    <a:pt x="563765" y="1909775"/>
                  </a:lnTo>
                  <a:lnTo>
                    <a:pt x="570103" y="1909775"/>
                  </a:lnTo>
                  <a:lnTo>
                    <a:pt x="570230" y="1897075"/>
                  </a:lnTo>
                  <a:lnTo>
                    <a:pt x="566013" y="1897075"/>
                  </a:lnTo>
                  <a:lnTo>
                    <a:pt x="559752" y="1884375"/>
                  </a:lnTo>
                  <a:lnTo>
                    <a:pt x="562686" y="1884375"/>
                  </a:lnTo>
                  <a:lnTo>
                    <a:pt x="566483" y="1871675"/>
                  </a:lnTo>
                  <a:lnTo>
                    <a:pt x="590054" y="1871675"/>
                  </a:lnTo>
                  <a:lnTo>
                    <a:pt x="600290" y="1871675"/>
                  </a:lnTo>
                  <a:lnTo>
                    <a:pt x="599782" y="1884375"/>
                  </a:lnTo>
                  <a:lnTo>
                    <a:pt x="603250" y="1884375"/>
                  </a:lnTo>
                  <a:lnTo>
                    <a:pt x="607187" y="1871675"/>
                  </a:lnTo>
                  <a:lnTo>
                    <a:pt x="612368" y="1884375"/>
                  </a:lnTo>
                  <a:lnTo>
                    <a:pt x="618680" y="1871675"/>
                  </a:lnTo>
                  <a:lnTo>
                    <a:pt x="634847" y="1871675"/>
                  </a:lnTo>
                  <a:lnTo>
                    <a:pt x="635939" y="1884375"/>
                  </a:lnTo>
                  <a:lnTo>
                    <a:pt x="641832" y="1871675"/>
                  </a:lnTo>
                  <a:lnTo>
                    <a:pt x="642162" y="1884375"/>
                  </a:lnTo>
                  <a:lnTo>
                    <a:pt x="635939" y="1884375"/>
                  </a:lnTo>
                  <a:lnTo>
                    <a:pt x="623074" y="1884375"/>
                  </a:lnTo>
                  <a:lnTo>
                    <a:pt x="623239" y="1897075"/>
                  </a:lnTo>
                  <a:lnTo>
                    <a:pt x="642848" y="1897075"/>
                  </a:lnTo>
                  <a:lnTo>
                    <a:pt x="646645" y="1884375"/>
                  </a:lnTo>
                  <a:lnTo>
                    <a:pt x="660285" y="1884375"/>
                  </a:lnTo>
                  <a:lnTo>
                    <a:pt x="652348" y="1871675"/>
                  </a:lnTo>
                  <a:lnTo>
                    <a:pt x="665276" y="1871675"/>
                  </a:lnTo>
                  <a:lnTo>
                    <a:pt x="660285" y="1884375"/>
                  </a:lnTo>
                  <a:lnTo>
                    <a:pt x="670128" y="1884375"/>
                  </a:lnTo>
                  <a:lnTo>
                    <a:pt x="673887" y="1897075"/>
                  </a:lnTo>
                  <a:lnTo>
                    <a:pt x="661238" y="1897075"/>
                  </a:lnTo>
                  <a:lnTo>
                    <a:pt x="660628" y="1909775"/>
                  </a:lnTo>
                  <a:lnTo>
                    <a:pt x="664070" y="1909775"/>
                  </a:lnTo>
                  <a:lnTo>
                    <a:pt x="663587" y="1922475"/>
                  </a:lnTo>
                  <a:lnTo>
                    <a:pt x="659079" y="1922475"/>
                  </a:lnTo>
                  <a:lnTo>
                    <a:pt x="656043" y="1935175"/>
                  </a:lnTo>
                  <a:lnTo>
                    <a:pt x="653186" y="1947875"/>
                  </a:lnTo>
                  <a:lnTo>
                    <a:pt x="648258" y="1947875"/>
                  </a:lnTo>
                  <a:lnTo>
                    <a:pt x="649185" y="1935175"/>
                  </a:lnTo>
                  <a:lnTo>
                    <a:pt x="637870" y="1935175"/>
                  </a:lnTo>
                  <a:lnTo>
                    <a:pt x="636066" y="1947875"/>
                  </a:lnTo>
                  <a:lnTo>
                    <a:pt x="634644" y="1947875"/>
                  </a:lnTo>
                  <a:lnTo>
                    <a:pt x="630542" y="1960575"/>
                  </a:lnTo>
                  <a:lnTo>
                    <a:pt x="627837" y="1960575"/>
                  </a:lnTo>
                  <a:lnTo>
                    <a:pt x="628421" y="1973275"/>
                  </a:lnTo>
                  <a:lnTo>
                    <a:pt x="652881" y="1973275"/>
                  </a:lnTo>
                  <a:lnTo>
                    <a:pt x="654964" y="1985975"/>
                  </a:lnTo>
                  <a:lnTo>
                    <a:pt x="658444" y="1985975"/>
                  </a:lnTo>
                  <a:lnTo>
                    <a:pt x="660565" y="1998675"/>
                  </a:lnTo>
                  <a:lnTo>
                    <a:pt x="674306" y="1998675"/>
                  </a:lnTo>
                  <a:lnTo>
                    <a:pt x="677519" y="2011375"/>
                  </a:lnTo>
                  <a:lnTo>
                    <a:pt x="683564" y="2011375"/>
                  </a:lnTo>
                  <a:lnTo>
                    <a:pt x="689610" y="2024075"/>
                  </a:lnTo>
                  <a:lnTo>
                    <a:pt x="692772" y="2036775"/>
                  </a:lnTo>
                  <a:lnTo>
                    <a:pt x="696772" y="2024075"/>
                  </a:lnTo>
                  <a:lnTo>
                    <a:pt x="698944" y="2036775"/>
                  </a:lnTo>
                  <a:lnTo>
                    <a:pt x="723811" y="2036775"/>
                  </a:lnTo>
                  <a:lnTo>
                    <a:pt x="724281" y="2024075"/>
                  </a:lnTo>
                  <a:lnTo>
                    <a:pt x="721766" y="2024075"/>
                  </a:lnTo>
                  <a:lnTo>
                    <a:pt x="720090" y="2011375"/>
                  </a:lnTo>
                  <a:lnTo>
                    <a:pt x="723087" y="2011375"/>
                  </a:lnTo>
                  <a:lnTo>
                    <a:pt x="727938" y="2024075"/>
                  </a:lnTo>
                  <a:lnTo>
                    <a:pt x="730758" y="2011375"/>
                  </a:lnTo>
                  <a:lnTo>
                    <a:pt x="733082" y="2011375"/>
                  </a:lnTo>
                  <a:lnTo>
                    <a:pt x="736473" y="1998675"/>
                  </a:lnTo>
                  <a:lnTo>
                    <a:pt x="753440" y="1998675"/>
                  </a:lnTo>
                  <a:lnTo>
                    <a:pt x="756310" y="2011375"/>
                  </a:lnTo>
                  <a:lnTo>
                    <a:pt x="760679" y="2011375"/>
                  </a:lnTo>
                  <a:lnTo>
                    <a:pt x="759688" y="1998675"/>
                  </a:lnTo>
                  <a:lnTo>
                    <a:pt x="765441" y="1998675"/>
                  </a:lnTo>
                  <a:lnTo>
                    <a:pt x="770331" y="1985975"/>
                  </a:lnTo>
                  <a:lnTo>
                    <a:pt x="780148" y="1998675"/>
                  </a:lnTo>
                  <a:lnTo>
                    <a:pt x="789559" y="1998675"/>
                  </a:lnTo>
                  <a:lnTo>
                    <a:pt x="797306" y="2011375"/>
                  </a:lnTo>
                  <a:lnTo>
                    <a:pt x="829297" y="2011375"/>
                  </a:lnTo>
                  <a:lnTo>
                    <a:pt x="825881" y="1998675"/>
                  </a:lnTo>
                  <a:lnTo>
                    <a:pt x="826528" y="1998675"/>
                  </a:lnTo>
                  <a:lnTo>
                    <a:pt x="829284" y="1985975"/>
                  </a:lnTo>
                  <a:lnTo>
                    <a:pt x="883691" y="1985975"/>
                  </a:lnTo>
                  <a:lnTo>
                    <a:pt x="883780" y="1998675"/>
                  </a:lnTo>
                  <a:lnTo>
                    <a:pt x="902525" y="1998675"/>
                  </a:lnTo>
                  <a:lnTo>
                    <a:pt x="898664" y="2011375"/>
                  </a:lnTo>
                  <a:lnTo>
                    <a:pt x="960602" y="2011375"/>
                  </a:lnTo>
                  <a:lnTo>
                    <a:pt x="966457" y="1998675"/>
                  </a:lnTo>
                  <a:lnTo>
                    <a:pt x="967232" y="1998675"/>
                  </a:lnTo>
                  <a:lnTo>
                    <a:pt x="964399" y="1985975"/>
                  </a:lnTo>
                  <a:lnTo>
                    <a:pt x="963193" y="1985975"/>
                  </a:lnTo>
                  <a:lnTo>
                    <a:pt x="963269" y="1973275"/>
                  </a:lnTo>
                  <a:lnTo>
                    <a:pt x="980846" y="1973275"/>
                  </a:lnTo>
                  <a:lnTo>
                    <a:pt x="984237" y="1973275"/>
                  </a:lnTo>
                  <a:lnTo>
                    <a:pt x="986015" y="1960575"/>
                  </a:lnTo>
                  <a:lnTo>
                    <a:pt x="994397" y="1960575"/>
                  </a:lnTo>
                  <a:lnTo>
                    <a:pt x="1019225" y="1947875"/>
                  </a:lnTo>
                  <a:lnTo>
                    <a:pt x="1113599" y="1947875"/>
                  </a:lnTo>
                  <a:lnTo>
                    <a:pt x="1119860" y="1935175"/>
                  </a:lnTo>
                  <a:lnTo>
                    <a:pt x="1119695" y="1935175"/>
                  </a:lnTo>
                  <a:lnTo>
                    <a:pt x="1126388" y="1922475"/>
                  </a:lnTo>
                  <a:lnTo>
                    <a:pt x="1132382" y="1922475"/>
                  </a:lnTo>
                  <a:lnTo>
                    <a:pt x="1137234" y="1935175"/>
                  </a:lnTo>
                  <a:lnTo>
                    <a:pt x="1151216" y="1935175"/>
                  </a:lnTo>
                  <a:lnTo>
                    <a:pt x="1150899" y="1909775"/>
                  </a:lnTo>
                  <a:lnTo>
                    <a:pt x="1159116" y="1909775"/>
                  </a:lnTo>
                  <a:lnTo>
                    <a:pt x="1165491" y="1922475"/>
                  </a:lnTo>
                  <a:lnTo>
                    <a:pt x="1156576" y="1922475"/>
                  </a:lnTo>
                  <a:lnTo>
                    <a:pt x="1151216" y="1935175"/>
                  </a:lnTo>
                  <a:lnTo>
                    <a:pt x="1189710" y="1935175"/>
                  </a:lnTo>
                  <a:lnTo>
                    <a:pt x="1226616" y="1922475"/>
                  </a:lnTo>
                  <a:lnTo>
                    <a:pt x="1297724" y="1922475"/>
                  </a:lnTo>
                  <a:lnTo>
                    <a:pt x="1329512" y="1909775"/>
                  </a:lnTo>
                  <a:lnTo>
                    <a:pt x="1329232" y="1922475"/>
                  </a:lnTo>
                  <a:lnTo>
                    <a:pt x="1327658" y="1935175"/>
                  </a:lnTo>
                  <a:lnTo>
                    <a:pt x="1354162" y="1935175"/>
                  </a:lnTo>
                  <a:lnTo>
                    <a:pt x="1352435" y="1922475"/>
                  </a:lnTo>
                  <a:lnTo>
                    <a:pt x="1339977" y="1922475"/>
                  </a:lnTo>
                  <a:lnTo>
                    <a:pt x="1336548" y="1909775"/>
                  </a:lnTo>
                  <a:lnTo>
                    <a:pt x="1353299" y="1909775"/>
                  </a:lnTo>
                  <a:lnTo>
                    <a:pt x="1360805" y="1922475"/>
                  </a:lnTo>
                  <a:lnTo>
                    <a:pt x="1385824" y="1922475"/>
                  </a:lnTo>
                  <a:lnTo>
                    <a:pt x="1385189" y="1935175"/>
                  </a:lnTo>
                  <a:lnTo>
                    <a:pt x="1414043" y="1935175"/>
                  </a:lnTo>
                  <a:lnTo>
                    <a:pt x="1414132" y="1922475"/>
                  </a:lnTo>
                  <a:lnTo>
                    <a:pt x="1417561" y="1922475"/>
                  </a:lnTo>
                  <a:lnTo>
                    <a:pt x="1417624" y="1935175"/>
                  </a:lnTo>
                  <a:lnTo>
                    <a:pt x="1423847" y="1935175"/>
                  </a:lnTo>
                  <a:lnTo>
                    <a:pt x="1425232" y="1922475"/>
                  </a:lnTo>
                  <a:lnTo>
                    <a:pt x="1434426" y="1922475"/>
                  </a:lnTo>
                  <a:lnTo>
                    <a:pt x="1435392" y="1935175"/>
                  </a:lnTo>
                  <a:lnTo>
                    <a:pt x="1438414" y="1935175"/>
                  </a:lnTo>
                  <a:lnTo>
                    <a:pt x="1440180" y="1922475"/>
                  </a:lnTo>
                  <a:lnTo>
                    <a:pt x="1447190" y="1922475"/>
                  </a:lnTo>
                  <a:lnTo>
                    <a:pt x="1455559" y="1935175"/>
                  </a:lnTo>
                  <a:lnTo>
                    <a:pt x="1463306" y="1935175"/>
                  </a:lnTo>
                  <a:lnTo>
                    <a:pt x="1462963" y="1922475"/>
                  </a:lnTo>
                  <a:lnTo>
                    <a:pt x="1509458" y="1922475"/>
                  </a:lnTo>
                  <a:lnTo>
                    <a:pt x="1510411" y="1909775"/>
                  </a:lnTo>
                  <a:lnTo>
                    <a:pt x="1506067" y="1909775"/>
                  </a:lnTo>
                  <a:lnTo>
                    <a:pt x="1505826" y="1897075"/>
                  </a:lnTo>
                  <a:lnTo>
                    <a:pt x="1511947" y="1909775"/>
                  </a:lnTo>
                  <a:lnTo>
                    <a:pt x="1514983" y="1897075"/>
                  </a:lnTo>
                  <a:lnTo>
                    <a:pt x="1530540" y="1897075"/>
                  </a:lnTo>
                  <a:lnTo>
                    <a:pt x="1531937" y="1884375"/>
                  </a:lnTo>
                  <a:lnTo>
                    <a:pt x="1535849" y="1884375"/>
                  </a:lnTo>
                  <a:lnTo>
                    <a:pt x="1540637" y="1871675"/>
                  </a:lnTo>
                  <a:lnTo>
                    <a:pt x="1544650" y="1871675"/>
                  </a:lnTo>
                  <a:lnTo>
                    <a:pt x="1554467" y="1884375"/>
                  </a:lnTo>
                  <a:lnTo>
                    <a:pt x="1575638" y="1884375"/>
                  </a:lnTo>
                  <a:lnTo>
                    <a:pt x="1587131" y="1871675"/>
                  </a:lnTo>
                  <a:lnTo>
                    <a:pt x="1589430" y="1884375"/>
                  </a:lnTo>
                  <a:lnTo>
                    <a:pt x="1601914" y="1884375"/>
                  </a:lnTo>
                  <a:lnTo>
                    <a:pt x="1599869" y="1871675"/>
                  </a:lnTo>
                  <a:lnTo>
                    <a:pt x="1608759" y="1871675"/>
                  </a:lnTo>
                  <a:lnTo>
                    <a:pt x="1608315" y="1884375"/>
                  </a:lnTo>
                  <a:lnTo>
                    <a:pt x="1633143" y="1884375"/>
                  </a:lnTo>
                  <a:lnTo>
                    <a:pt x="1633042" y="1871675"/>
                  </a:lnTo>
                  <a:lnTo>
                    <a:pt x="1640128" y="1871675"/>
                  </a:lnTo>
                  <a:lnTo>
                    <a:pt x="1638325" y="1858975"/>
                  </a:lnTo>
                  <a:lnTo>
                    <a:pt x="1645539" y="1858975"/>
                  </a:lnTo>
                  <a:lnTo>
                    <a:pt x="1641094" y="1871675"/>
                  </a:lnTo>
                  <a:lnTo>
                    <a:pt x="1640128" y="1871675"/>
                  </a:lnTo>
                  <a:lnTo>
                    <a:pt x="1639277" y="1884375"/>
                  </a:lnTo>
                  <a:lnTo>
                    <a:pt x="1644230" y="1884375"/>
                  </a:lnTo>
                  <a:lnTo>
                    <a:pt x="1647253" y="1897075"/>
                  </a:lnTo>
                  <a:lnTo>
                    <a:pt x="1654060" y="1909775"/>
                  </a:lnTo>
                  <a:lnTo>
                    <a:pt x="1663522" y="1909775"/>
                  </a:lnTo>
                  <a:lnTo>
                    <a:pt x="1668462" y="1922475"/>
                  </a:lnTo>
                  <a:lnTo>
                    <a:pt x="1671053" y="1909775"/>
                  </a:lnTo>
                  <a:lnTo>
                    <a:pt x="1674888" y="1922475"/>
                  </a:lnTo>
                  <a:lnTo>
                    <a:pt x="1668462" y="1922475"/>
                  </a:lnTo>
                  <a:lnTo>
                    <a:pt x="1544815" y="1922475"/>
                  </a:lnTo>
                  <a:lnTo>
                    <a:pt x="1552219" y="1935175"/>
                  </a:lnTo>
                  <a:lnTo>
                    <a:pt x="1590687" y="1935175"/>
                  </a:lnTo>
                  <a:lnTo>
                    <a:pt x="1590776" y="1947875"/>
                  </a:lnTo>
                  <a:lnTo>
                    <a:pt x="1597088" y="1947875"/>
                  </a:lnTo>
                  <a:lnTo>
                    <a:pt x="1598193" y="1935175"/>
                  </a:lnTo>
                  <a:lnTo>
                    <a:pt x="1609153" y="1935175"/>
                  </a:lnTo>
                  <a:lnTo>
                    <a:pt x="1615897" y="1947875"/>
                  </a:lnTo>
                  <a:lnTo>
                    <a:pt x="1753146" y="1947875"/>
                  </a:lnTo>
                  <a:lnTo>
                    <a:pt x="1752841" y="1935175"/>
                  </a:lnTo>
                  <a:lnTo>
                    <a:pt x="1758315" y="1947875"/>
                  </a:lnTo>
                  <a:lnTo>
                    <a:pt x="1753146" y="1947875"/>
                  </a:lnTo>
                  <a:lnTo>
                    <a:pt x="1753044" y="1960575"/>
                  </a:lnTo>
                  <a:lnTo>
                    <a:pt x="1757946" y="1960575"/>
                  </a:lnTo>
                  <a:lnTo>
                    <a:pt x="1763699" y="1973275"/>
                  </a:lnTo>
                  <a:lnTo>
                    <a:pt x="1764004" y="1960575"/>
                  </a:lnTo>
                  <a:lnTo>
                    <a:pt x="1762036" y="1947875"/>
                  </a:lnTo>
                  <a:lnTo>
                    <a:pt x="1770100" y="1947875"/>
                  </a:lnTo>
                  <a:lnTo>
                    <a:pt x="1776945" y="1960575"/>
                  </a:lnTo>
                  <a:lnTo>
                    <a:pt x="1777873" y="1947875"/>
                  </a:lnTo>
                  <a:lnTo>
                    <a:pt x="1773428" y="1947875"/>
                  </a:lnTo>
                  <a:lnTo>
                    <a:pt x="1774355" y="1935175"/>
                  </a:lnTo>
                  <a:lnTo>
                    <a:pt x="1788502" y="1935175"/>
                  </a:lnTo>
                  <a:lnTo>
                    <a:pt x="1785378" y="1947875"/>
                  </a:lnTo>
                  <a:lnTo>
                    <a:pt x="1794433" y="1947875"/>
                  </a:lnTo>
                  <a:lnTo>
                    <a:pt x="1799018" y="1960575"/>
                  </a:lnTo>
                  <a:lnTo>
                    <a:pt x="1794802" y="1960575"/>
                  </a:lnTo>
                  <a:lnTo>
                    <a:pt x="1795856" y="1973275"/>
                  </a:lnTo>
                  <a:lnTo>
                    <a:pt x="1802536" y="1973275"/>
                  </a:lnTo>
                  <a:lnTo>
                    <a:pt x="1804809" y="1960575"/>
                  </a:lnTo>
                  <a:lnTo>
                    <a:pt x="1803920" y="1960575"/>
                  </a:lnTo>
                  <a:lnTo>
                    <a:pt x="1803260" y="1947875"/>
                  </a:lnTo>
                  <a:lnTo>
                    <a:pt x="1806181" y="1947875"/>
                  </a:lnTo>
                  <a:lnTo>
                    <a:pt x="1803323" y="1935175"/>
                  </a:lnTo>
                  <a:lnTo>
                    <a:pt x="1817598" y="1935175"/>
                  </a:lnTo>
                  <a:lnTo>
                    <a:pt x="1823872" y="1922475"/>
                  </a:lnTo>
                  <a:lnTo>
                    <a:pt x="1826171" y="1935175"/>
                  </a:lnTo>
                  <a:lnTo>
                    <a:pt x="1840636" y="1935175"/>
                  </a:lnTo>
                  <a:lnTo>
                    <a:pt x="1844992" y="1947875"/>
                  </a:lnTo>
                  <a:lnTo>
                    <a:pt x="1819287" y="1947875"/>
                  </a:lnTo>
                  <a:lnTo>
                    <a:pt x="1816684" y="1960575"/>
                  </a:lnTo>
                  <a:lnTo>
                    <a:pt x="1829269" y="1960575"/>
                  </a:lnTo>
                  <a:lnTo>
                    <a:pt x="1830743" y="1973275"/>
                  </a:lnTo>
                  <a:lnTo>
                    <a:pt x="1835746" y="1973275"/>
                  </a:lnTo>
                  <a:lnTo>
                    <a:pt x="1841715" y="1960575"/>
                  </a:lnTo>
                  <a:lnTo>
                    <a:pt x="1846618" y="1973275"/>
                  </a:lnTo>
                  <a:lnTo>
                    <a:pt x="1856727" y="1973275"/>
                  </a:lnTo>
                  <a:lnTo>
                    <a:pt x="1860359" y="1960575"/>
                  </a:lnTo>
                  <a:lnTo>
                    <a:pt x="1866163" y="1973275"/>
                  </a:lnTo>
                  <a:lnTo>
                    <a:pt x="1928672" y="1973275"/>
                  </a:lnTo>
                  <a:lnTo>
                    <a:pt x="1927733" y="1960575"/>
                  </a:lnTo>
                  <a:lnTo>
                    <a:pt x="1929790" y="1960575"/>
                  </a:lnTo>
                  <a:lnTo>
                    <a:pt x="1933829" y="1947875"/>
                  </a:lnTo>
                  <a:lnTo>
                    <a:pt x="1937092" y="1960575"/>
                  </a:lnTo>
                  <a:lnTo>
                    <a:pt x="1939112" y="1960575"/>
                  </a:lnTo>
                  <a:lnTo>
                    <a:pt x="1940814" y="1973275"/>
                  </a:lnTo>
                  <a:lnTo>
                    <a:pt x="1977821" y="1973275"/>
                  </a:lnTo>
                  <a:lnTo>
                    <a:pt x="1979803" y="1985975"/>
                  </a:lnTo>
                  <a:lnTo>
                    <a:pt x="2112416" y="1985975"/>
                  </a:lnTo>
                  <a:lnTo>
                    <a:pt x="2125307" y="1998675"/>
                  </a:lnTo>
                  <a:lnTo>
                    <a:pt x="2127364" y="1985975"/>
                  </a:lnTo>
                  <a:lnTo>
                    <a:pt x="2138629" y="1985975"/>
                  </a:lnTo>
                  <a:lnTo>
                    <a:pt x="2139746" y="1973275"/>
                  </a:lnTo>
                  <a:lnTo>
                    <a:pt x="2128786" y="1973275"/>
                  </a:lnTo>
                  <a:lnTo>
                    <a:pt x="2133485" y="1960575"/>
                  </a:lnTo>
                  <a:lnTo>
                    <a:pt x="2147074" y="1960575"/>
                  </a:lnTo>
                  <a:lnTo>
                    <a:pt x="2150897" y="1973275"/>
                  </a:lnTo>
                  <a:lnTo>
                    <a:pt x="2151507" y="1973275"/>
                  </a:lnTo>
                  <a:lnTo>
                    <a:pt x="2150237" y="1985975"/>
                  </a:lnTo>
                  <a:lnTo>
                    <a:pt x="2156358" y="1985975"/>
                  </a:lnTo>
                  <a:lnTo>
                    <a:pt x="2159343" y="1998675"/>
                  </a:lnTo>
                  <a:lnTo>
                    <a:pt x="2160917" y="1985975"/>
                  </a:lnTo>
                  <a:lnTo>
                    <a:pt x="2164562" y="1985975"/>
                  </a:lnTo>
                  <a:lnTo>
                    <a:pt x="2164727" y="1973275"/>
                  </a:lnTo>
                  <a:lnTo>
                    <a:pt x="2171662" y="1985975"/>
                  </a:lnTo>
                  <a:lnTo>
                    <a:pt x="2181720" y="1985975"/>
                  </a:lnTo>
                  <a:lnTo>
                    <a:pt x="2186343" y="1998675"/>
                  </a:lnTo>
                  <a:lnTo>
                    <a:pt x="2246452" y="1998675"/>
                  </a:lnTo>
                  <a:lnTo>
                    <a:pt x="2263927" y="1985975"/>
                  </a:lnTo>
                  <a:lnTo>
                    <a:pt x="2270341" y="1985975"/>
                  </a:lnTo>
                  <a:lnTo>
                    <a:pt x="2271344" y="1998675"/>
                  </a:lnTo>
                  <a:lnTo>
                    <a:pt x="2278088" y="1998675"/>
                  </a:lnTo>
                  <a:lnTo>
                    <a:pt x="2281263" y="1985975"/>
                  </a:lnTo>
                  <a:lnTo>
                    <a:pt x="2298268" y="1985975"/>
                  </a:lnTo>
                  <a:lnTo>
                    <a:pt x="2300122" y="1998675"/>
                  </a:lnTo>
                  <a:lnTo>
                    <a:pt x="2311666" y="1998675"/>
                  </a:lnTo>
                  <a:lnTo>
                    <a:pt x="2314295" y="1985975"/>
                  </a:lnTo>
                  <a:lnTo>
                    <a:pt x="2317546" y="1973275"/>
                  </a:lnTo>
                  <a:lnTo>
                    <a:pt x="2324582" y="1973275"/>
                  </a:lnTo>
                  <a:lnTo>
                    <a:pt x="2322906" y="1985975"/>
                  </a:lnTo>
                  <a:lnTo>
                    <a:pt x="2326830" y="1985975"/>
                  </a:lnTo>
                  <a:lnTo>
                    <a:pt x="2327795" y="1998675"/>
                  </a:lnTo>
                  <a:lnTo>
                    <a:pt x="2356243" y="1998675"/>
                  </a:lnTo>
                  <a:lnTo>
                    <a:pt x="2357221" y="1985975"/>
                  </a:lnTo>
                  <a:lnTo>
                    <a:pt x="2363406" y="1998675"/>
                  </a:lnTo>
                  <a:lnTo>
                    <a:pt x="2363571" y="1985975"/>
                  </a:lnTo>
                  <a:lnTo>
                    <a:pt x="2375484" y="1985975"/>
                  </a:lnTo>
                  <a:lnTo>
                    <a:pt x="2377579" y="1998675"/>
                  </a:lnTo>
                  <a:lnTo>
                    <a:pt x="2384844" y="1998675"/>
                  </a:lnTo>
                  <a:lnTo>
                    <a:pt x="2385961" y="1985975"/>
                  </a:lnTo>
                  <a:lnTo>
                    <a:pt x="2387206" y="1985975"/>
                  </a:lnTo>
                  <a:lnTo>
                    <a:pt x="2387714" y="1973275"/>
                  </a:lnTo>
                  <a:lnTo>
                    <a:pt x="2396642" y="1973275"/>
                  </a:lnTo>
                  <a:lnTo>
                    <a:pt x="2398445" y="1985975"/>
                  </a:lnTo>
                  <a:lnTo>
                    <a:pt x="2402192" y="1985975"/>
                  </a:lnTo>
                  <a:lnTo>
                    <a:pt x="2403043" y="1973275"/>
                  </a:lnTo>
                  <a:lnTo>
                    <a:pt x="2406993" y="1973275"/>
                  </a:lnTo>
                  <a:lnTo>
                    <a:pt x="2407208" y="1985975"/>
                  </a:lnTo>
                  <a:lnTo>
                    <a:pt x="2426385" y="1985975"/>
                  </a:lnTo>
                  <a:lnTo>
                    <a:pt x="2431986" y="1973275"/>
                  </a:lnTo>
                  <a:lnTo>
                    <a:pt x="2451735" y="1973275"/>
                  </a:lnTo>
                  <a:lnTo>
                    <a:pt x="2452306" y="1985975"/>
                  </a:lnTo>
                  <a:lnTo>
                    <a:pt x="2453208" y="1985975"/>
                  </a:lnTo>
                  <a:lnTo>
                    <a:pt x="2456383" y="1998675"/>
                  </a:lnTo>
                  <a:lnTo>
                    <a:pt x="2459304" y="1985975"/>
                  </a:lnTo>
                  <a:lnTo>
                    <a:pt x="2470683" y="1985975"/>
                  </a:lnTo>
                  <a:lnTo>
                    <a:pt x="2474214" y="1998675"/>
                  </a:lnTo>
                  <a:lnTo>
                    <a:pt x="2477820" y="1985975"/>
                  </a:lnTo>
                  <a:lnTo>
                    <a:pt x="2499322" y="1985975"/>
                  </a:lnTo>
                  <a:lnTo>
                    <a:pt x="2495143" y="1998675"/>
                  </a:lnTo>
                  <a:lnTo>
                    <a:pt x="2507069" y="1998675"/>
                  </a:lnTo>
                  <a:lnTo>
                    <a:pt x="2511336" y="2011375"/>
                  </a:lnTo>
                  <a:lnTo>
                    <a:pt x="2516924" y="1998675"/>
                  </a:lnTo>
                  <a:lnTo>
                    <a:pt x="2541765" y="1998675"/>
                  </a:lnTo>
                  <a:lnTo>
                    <a:pt x="2546464" y="1985975"/>
                  </a:lnTo>
                  <a:lnTo>
                    <a:pt x="2553030" y="1985975"/>
                  </a:lnTo>
                  <a:lnTo>
                    <a:pt x="2551620" y="1998675"/>
                  </a:lnTo>
                  <a:lnTo>
                    <a:pt x="2560294" y="1998675"/>
                  </a:lnTo>
                  <a:lnTo>
                    <a:pt x="2558478" y="1985975"/>
                  </a:lnTo>
                  <a:lnTo>
                    <a:pt x="2570188" y="1985975"/>
                  </a:lnTo>
                  <a:lnTo>
                    <a:pt x="2578887" y="1973275"/>
                  </a:lnTo>
                  <a:lnTo>
                    <a:pt x="2585313" y="1973275"/>
                  </a:lnTo>
                  <a:lnTo>
                    <a:pt x="2584945" y="1998675"/>
                  </a:lnTo>
                  <a:lnTo>
                    <a:pt x="2599372" y="1998675"/>
                  </a:lnTo>
                  <a:lnTo>
                    <a:pt x="2599055" y="2011375"/>
                  </a:lnTo>
                  <a:lnTo>
                    <a:pt x="2635999" y="2011375"/>
                  </a:lnTo>
                  <a:lnTo>
                    <a:pt x="2652357" y="1998675"/>
                  </a:lnTo>
                  <a:lnTo>
                    <a:pt x="2666911" y="2011375"/>
                  </a:lnTo>
                  <a:lnTo>
                    <a:pt x="2667330" y="1998675"/>
                  </a:lnTo>
                  <a:lnTo>
                    <a:pt x="2665590" y="1985975"/>
                  </a:lnTo>
                  <a:lnTo>
                    <a:pt x="2670860" y="1985975"/>
                  </a:lnTo>
                  <a:lnTo>
                    <a:pt x="2673921" y="1998675"/>
                  </a:lnTo>
                  <a:lnTo>
                    <a:pt x="2678455" y="1985975"/>
                  </a:lnTo>
                  <a:lnTo>
                    <a:pt x="2695168" y="1985975"/>
                  </a:lnTo>
                  <a:lnTo>
                    <a:pt x="2696197" y="1998675"/>
                  </a:lnTo>
                  <a:lnTo>
                    <a:pt x="2702941" y="1998675"/>
                  </a:lnTo>
                  <a:lnTo>
                    <a:pt x="2707068" y="1985975"/>
                  </a:lnTo>
                  <a:lnTo>
                    <a:pt x="2722105" y="1985975"/>
                  </a:lnTo>
                  <a:lnTo>
                    <a:pt x="2724670" y="1998675"/>
                  </a:lnTo>
                  <a:lnTo>
                    <a:pt x="2731236" y="2011375"/>
                  </a:lnTo>
                  <a:lnTo>
                    <a:pt x="2736469" y="1998675"/>
                  </a:lnTo>
                  <a:lnTo>
                    <a:pt x="2760002" y="1998675"/>
                  </a:lnTo>
                  <a:lnTo>
                    <a:pt x="2759595" y="1985975"/>
                  </a:lnTo>
                  <a:lnTo>
                    <a:pt x="2774035" y="1985975"/>
                  </a:lnTo>
                  <a:lnTo>
                    <a:pt x="2772867" y="1998675"/>
                  </a:lnTo>
                  <a:lnTo>
                    <a:pt x="2777871" y="1998675"/>
                  </a:lnTo>
                  <a:lnTo>
                    <a:pt x="2779204" y="1985975"/>
                  </a:lnTo>
                  <a:lnTo>
                    <a:pt x="2782189" y="1998675"/>
                  </a:lnTo>
                  <a:lnTo>
                    <a:pt x="2792057" y="1998675"/>
                  </a:lnTo>
                  <a:lnTo>
                    <a:pt x="2791764" y="1985975"/>
                  </a:lnTo>
                  <a:lnTo>
                    <a:pt x="2850807" y="1985975"/>
                  </a:lnTo>
                  <a:lnTo>
                    <a:pt x="2853829" y="1998675"/>
                  </a:lnTo>
                  <a:lnTo>
                    <a:pt x="2863316" y="1998675"/>
                  </a:lnTo>
                  <a:lnTo>
                    <a:pt x="2864777" y="1985975"/>
                  </a:lnTo>
                  <a:lnTo>
                    <a:pt x="2874683" y="1985975"/>
                  </a:lnTo>
                  <a:lnTo>
                    <a:pt x="2874111" y="1998675"/>
                  </a:lnTo>
                  <a:lnTo>
                    <a:pt x="2882163" y="1998675"/>
                  </a:lnTo>
                  <a:lnTo>
                    <a:pt x="2888894" y="1985975"/>
                  </a:lnTo>
                  <a:lnTo>
                    <a:pt x="2910548" y="1985975"/>
                  </a:lnTo>
                  <a:lnTo>
                    <a:pt x="2910840" y="1998675"/>
                  </a:lnTo>
                  <a:lnTo>
                    <a:pt x="2939135" y="1998675"/>
                  </a:lnTo>
                  <a:lnTo>
                    <a:pt x="2942869" y="1985975"/>
                  </a:lnTo>
                  <a:lnTo>
                    <a:pt x="2933420" y="1985975"/>
                  </a:lnTo>
                  <a:lnTo>
                    <a:pt x="2938894" y="1973275"/>
                  </a:lnTo>
                  <a:lnTo>
                    <a:pt x="2946958" y="1973275"/>
                  </a:lnTo>
                  <a:lnTo>
                    <a:pt x="2942221" y="1960575"/>
                  </a:lnTo>
                  <a:lnTo>
                    <a:pt x="2939211" y="1960575"/>
                  </a:lnTo>
                  <a:lnTo>
                    <a:pt x="2935668" y="1947875"/>
                  </a:lnTo>
                  <a:lnTo>
                    <a:pt x="2929344" y="1947875"/>
                  </a:lnTo>
                  <a:lnTo>
                    <a:pt x="2918307" y="1960575"/>
                  </a:lnTo>
                  <a:lnTo>
                    <a:pt x="2916351" y="1947875"/>
                  </a:lnTo>
                  <a:lnTo>
                    <a:pt x="2911602" y="1947875"/>
                  </a:lnTo>
                  <a:lnTo>
                    <a:pt x="2887599" y="1947875"/>
                  </a:lnTo>
                  <a:lnTo>
                    <a:pt x="2887599" y="1973275"/>
                  </a:lnTo>
                  <a:lnTo>
                    <a:pt x="2883624" y="1973275"/>
                  </a:lnTo>
                  <a:lnTo>
                    <a:pt x="2885008" y="1985975"/>
                  </a:lnTo>
                  <a:lnTo>
                    <a:pt x="2881884" y="1985975"/>
                  </a:lnTo>
                  <a:lnTo>
                    <a:pt x="2883624" y="1973275"/>
                  </a:lnTo>
                  <a:lnTo>
                    <a:pt x="2880296" y="1973275"/>
                  </a:lnTo>
                  <a:lnTo>
                    <a:pt x="2884868" y="1960575"/>
                  </a:lnTo>
                  <a:lnTo>
                    <a:pt x="2885808" y="1960575"/>
                  </a:lnTo>
                  <a:lnTo>
                    <a:pt x="2887599" y="1973275"/>
                  </a:lnTo>
                  <a:lnTo>
                    <a:pt x="2887599" y="1947875"/>
                  </a:lnTo>
                  <a:lnTo>
                    <a:pt x="2860865" y="1947875"/>
                  </a:lnTo>
                  <a:lnTo>
                    <a:pt x="2860865" y="1960575"/>
                  </a:lnTo>
                  <a:lnTo>
                    <a:pt x="2859125" y="1973275"/>
                  </a:lnTo>
                  <a:lnTo>
                    <a:pt x="2849892" y="1973275"/>
                  </a:lnTo>
                  <a:lnTo>
                    <a:pt x="2848483" y="1960575"/>
                  </a:lnTo>
                  <a:lnTo>
                    <a:pt x="2860865" y="1960575"/>
                  </a:lnTo>
                  <a:lnTo>
                    <a:pt x="2860865" y="1947875"/>
                  </a:lnTo>
                  <a:lnTo>
                    <a:pt x="2848521" y="1947875"/>
                  </a:lnTo>
                  <a:lnTo>
                    <a:pt x="2840482" y="1935175"/>
                  </a:lnTo>
                  <a:lnTo>
                    <a:pt x="2868549" y="1935175"/>
                  </a:lnTo>
                  <a:lnTo>
                    <a:pt x="2911602" y="1947875"/>
                  </a:lnTo>
                  <a:lnTo>
                    <a:pt x="2915729" y="1935175"/>
                  </a:lnTo>
                  <a:lnTo>
                    <a:pt x="2902661" y="1935175"/>
                  </a:lnTo>
                  <a:lnTo>
                    <a:pt x="2918307" y="1922475"/>
                  </a:lnTo>
                  <a:lnTo>
                    <a:pt x="2948000" y="1922475"/>
                  </a:lnTo>
                  <a:lnTo>
                    <a:pt x="2971203" y="1935175"/>
                  </a:lnTo>
                  <a:lnTo>
                    <a:pt x="3020098" y="1935175"/>
                  </a:lnTo>
                  <a:lnTo>
                    <a:pt x="3044952" y="1922475"/>
                  </a:lnTo>
                  <a:lnTo>
                    <a:pt x="3061424" y="1935175"/>
                  </a:lnTo>
                  <a:lnTo>
                    <a:pt x="3144824" y="1935175"/>
                  </a:lnTo>
                  <a:lnTo>
                    <a:pt x="3167405" y="1947875"/>
                  </a:lnTo>
                  <a:lnTo>
                    <a:pt x="3232823" y="1947875"/>
                  </a:lnTo>
                  <a:lnTo>
                    <a:pt x="3235972" y="1935175"/>
                  </a:lnTo>
                  <a:lnTo>
                    <a:pt x="3242106" y="1935175"/>
                  </a:lnTo>
                  <a:lnTo>
                    <a:pt x="3246424" y="1947875"/>
                  </a:lnTo>
                  <a:lnTo>
                    <a:pt x="3280473" y="1947875"/>
                  </a:lnTo>
                  <a:lnTo>
                    <a:pt x="3281222" y="1960575"/>
                  </a:lnTo>
                  <a:lnTo>
                    <a:pt x="3315119" y="1960575"/>
                  </a:lnTo>
                  <a:lnTo>
                    <a:pt x="3313188" y="1973275"/>
                  </a:lnTo>
                  <a:lnTo>
                    <a:pt x="3339363" y="1973275"/>
                  </a:lnTo>
                  <a:lnTo>
                    <a:pt x="3349180" y="1960575"/>
                  </a:lnTo>
                  <a:lnTo>
                    <a:pt x="3350577" y="1960575"/>
                  </a:lnTo>
                  <a:lnTo>
                    <a:pt x="3352749" y="1947875"/>
                  </a:lnTo>
                  <a:lnTo>
                    <a:pt x="3413620" y="1947875"/>
                  </a:lnTo>
                  <a:lnTo>
                    <a:pt x="3412375" y="1960575"/>
                  </a:lnTo>
                  <a:lnTo>
                    <a:pt x="3412007" y="1960575"/>
                  </a:lnTo>
                  <a:lnTo>
                    <a:pt x="3417366" y="1973275"/>
                  </a:lnTo>
                  <a:lnTo>
                    <a:pt x="3426409" y="1960575"/>
                  </a:lnTo>
                  <a:lnTo>
                    <a:pt x="3446640" y="1960575"/>
                  </a:lnTo>
                  <a:lnTo>
                    <a:pt x="3445840" y="1947875"/>
                  </a:lnTo>
                  <a:lnTo>
                    <a:pt x="3450196" y="1947875"/>
                  </a:lnTo>
                  <a:lnTo>
                    <a:pt x="3450640" y="1935175"/>
                  </a:lnTo>
                  <a:lnTo>
                    <a:pt x="3399688" y="1935175"/>
                  </a:lnTo>
                  <a:lnTo>
                    <a:pt x="3396945" y="1922475"/>
                  </a:lnTo>
                  <a:lnTo>
                    <a:pt x="3383889" y="1935175"/>
                  </a:lnTo>
                  <a:lnTo>
                    <a:pt x="3346526" y="1935175"/>
                  </a:lnTo>
                  <a:lnTo>
                    <a:pt x="3344316" y="1922475"/>
                  </a:lnTo>
                  <a:lnTo>
                    <a:pt x="3396945" y="1922475"/>
                  </a:lnTo>
                  <a:lnTo>
                    <a:pt x="3469144" y="1922475"/>
                  </a:lnTo>
                  <a:lnTo>
                    <a:pt x="3486937" y="1935175"/>
                  </a:lnTo>
                  <a:lnTo>
                    <a:pt x="3489744" y="1922475"/>
                  </a:lnTo>
                  <a:lnTo>
                    <a:pt x="3511512" y="1922475"/>
                  </a:lnTo>
                  <a:lnTo>
                    <a:pt x="3514382" y="1935175"/>
                  </a:lnTo>
                  <a:lnTo>
                    <a:pt x="3519335" y="1935175"/>
                  </a:lnTo>
                  <a:lnTo>
                    <a:pt x="3522649" y="1922475"/>
                  </a:lnTo>
                  <a:lnTo>
                    <a:pt x="3537407" y="1922475"/>
                  </a:lnTo>
                  <a:lnTo>
                    <a:pt x="3536518" y="1935175"/>
                  </a:lnTo>
                  <a:lnTo>
                    <a:pt x="3553409" y="1935175"/>
                  </a:lnTo>
                  <a:lnTo>
                    <a:pt x="3555098" y="1947875"/>
                  </a:lnTo>
                  <a:lnTo>
                    <a:pt x="3533381" y="1947875"/>
                  </a:lnTo>
                  <a:lnTo>
                    <a:pt x="3533521" y="1935175"/>
                  </a:lnTo>
                  <a:lnTo>
                    <a:pt x="3529088" y="1935175"/>
                  </a:lnTo>
                  <a:lnTo>
                    <a:pt x="3528212" y="1947875"/>
                  </a:lnTo>
                  <a:lnTo>
                    <a:pt x="3518789" y="1947875"/>
                  </a:lnTo>
                  <a:lnTo>
                    <a:pt x="3514826" y="1960575"/>
                  </a:lnTo>
                  <a:lnTo>
                    <a:pt x="3522218" y="1973275"/>
                  </a:lnTo>
                  <a:lnTo>
                    <a:pt x="3530054" y="1973275"/>
                  </a:lnTo>
                  <a:lnTo>
                    <a:pt x="3536404" y="1960575"/>
                  </a:lnTo>
                  <a:lnTo>
                    <a:pt x="3537331" y="1973275"/>
                  </a:lnTo>
                  <a:lnTo>
                    <a:pt x="3559645" y="1973275"/>
                  </a:lnTo>
                  <a:lnTo>
                    <a:pt x="3552812" y="1960575"/>
                  </a:lnTo>
                  <a:lnTo>
                    <a:pt x="3558248" y="1960575"/>
                  </a:lnTo>
                  <a:lnTo>
                    <a:pt x="3559645" y="1973275"/>
                  </a:lnTo>
                  <a:lnTo>
                    <a:pt x="3564636" y="1973275"/>
                  </a:lnTo>
                  <a:lnTo>
                    <a:pt x="3562451" y="1960575"/>
                  </a:lnTo>
                  <a:lnTo>
                    <a:pt x="3590721" y="1960575"/>
                  </a:lnTo>
                  <a:lnTo>
                    <a:pt x="3589299" y="1947875"/>
                  </a:lnTo>
                  <a:lnTo>
                    <a:pt x="3569551" y="1947875"/>
                  </a:lnTo>
                  <a:lnTo>
                    <a:pt x="3569093" y="1935175"/>
                  </a:lnTo>
                  <a:lnTo>
                    <a:pt x="3592855" y="1935175"/>
                  </a:lnTo>
                  <a:lnTo>
                    <a:pt x="3598773" y="1922475"/>
                  </a:lnTo>
                  <a:lnTo>
                    <a:pt x="3591763" y="1922475"/>
                  </a:lnTo>
                  <a:lnTo>
                    <a:pt x="3591839" y="1909775"/>
                  </a:lnTo>
                  <a:lnTo>
                    <a:pt x="3599269" y="1909775"/>
                  </a:lnTo>
                  <a:lnTo>
                    <a:pt x="3598989" y="1922475"/>
                  </a:lnTo>
                  <a:lnTo>
                    <a:pt x="3598773" y="1922475"/>
                  </a:lnTo>
                  <a:lnTo>
                    <a:pt x="3602177" y="1935175"/>
                  </a:lnTo>
                  <a:lnTo>
                    <a:pt x="3629622" y="1935175"/>
                  </a:lnTo>
                  <a:lnTo>
                    <a:pt x="3636124" y="1922475"/>
                  </a:lnTo>
                  <a:lnTo>
                    <a:pt x="3649383" y="1922475"/>
                  </a:lnTo>
                  <a:lnTo>
                    <a:pt x="3648862" y="1935175"/>
                  </a:lnTo>
                  <a:lnTo>
                    <a:pt x="3652545" y="1935175"/>
                  </a:lnTo>
                  <a:lnTo>
                    <a:pt x="3652253" y="1922475"/>
                  </a:lnTo>
                  <a:lnTo>
                    <a:pt x="3666350" y="1922475"/>
                  </a:lnTo>
                  <a:lnTo>
                    <a:pt x="3669576" y="1935175"/>
                  </a:lnTo>
                  <a:lnTo>
                    <a:pt x="3685756" y="1935175"/>
                  </a:lnTo>
                  <a:lnTo>
                    <a:pt x="3688931" y="1922475"/>
                  </a:lnTo>
                  <a:lnTo>
                    <a:pt x="3693045" y="1922475"/>
                  </a:lnTo>
                  <a:lnTo>
                    <a:pt x="3700094" y="1909775"/>
                  </a:lnTo>
                  <a:lnTo>
                    <a:pt x="3709162" y="1909775"/>
                  </a:lnTo>
                  <a:lnTo>
                    <a:pt x="3711156" y="1922475"/>
                  </a:lnTo>
                  <a:lnTo>
                    <a:pt x="3714089" y="1935175"/>
                  </a:lnTo>
                  <a:lnTo>
                    <a:pt x="3745255" y="1935175"/>
                  </a:lnTo>
                  <a:lnTo>
                    <a:pt x="3744430" y="1922475"/>
                  </a:lnTo>
                  <a:lnTo>
                    <a:pt x="3764661" y="1922475"/>
                  </a:lnTo>
                  <a:lnTo>
                    <a:pt x="3761435" y="1935175"/>
                  </a:lnTo>
                  <a:lnTo>
                    <a:pt x="3775252" y="1935175"/>
                  </a:lnTo>
                  <a:lnTo>
                    <a:pt x="3775519" y="1922475"/>
                  </a:lnTo>
                  <a:lnTo>
                    <a:pt x="3779812" y="1935175"/>
                  </a:lnTo>
                  <a:lnTo>
                    <a:pt x="3782568" y="1922475"/>
                  </a:lnTo>
                  <a:lnTo>
                    <a:pt x="3782364" y="1935175"/>
                  </a:lnTo>
                  <a:lnTo>
                    <a:pt x="3781628" y="1935175"/>
                  </a:lnTo>
                  <a:lnTo>
                    <a:pt x="3788486" y="1947875"/>
                  </a:lnTo>
                  <a:lnTo>
                    <a:pt x="3789629" y="1935175"/>
                  </a:lnTo>
                  <a:lnTo>
                    <a:pt x="3798151" y="1935175"/>
                  </a:lnTo>
                  <a:lnTo>
                    <a:pt x="3802151" y="1922475"/>
                  </a:lnTo>
                  <a:lnTo>
                    <a:pt x="3824135" y="1922475"/>
                  </a:lnTo>
                  <a:lnTo>
                    <a:pt x="3828148" y="1935175"/>
                  </a:lnTo>
                  <a:lnTo>
                    <a:pt x="3849319" y="1935175"/>
                  </a:lnTo>
                  <a:lnTo>
                    <a:pt x="3846144" y="1947875"/>
                  </a:lnTo>
                  <a:lnTo>
                    <a:pt x="3843439" y="1947875"/>
                  </a:lnTo>
                  <a:lnTo>
                    <a:pt x="3843223" y="1960575"/>
                  </a:lnTo>
                  <a:lnTo>
                    <a:pt x="3848125" y="1947875"/>
                  </a:lnTo>
                  <a:lnTo>
                    <a:pt x="3851414" y="1947875"/>
                  </a:lnTo>
                  <a:lnTo>
                    <a:pt x="3855212" y="1935175"/>
                  </a:lnTo>
                  <a:lnTo>
                    <a:pt x="3861625" y="1935175"/>
                  </a:lnTo>
                  <a:lnTo>
                    <a:pt x="3861727" y="1947875"/>
                  </a:lnTo>
                  <a:lnTo>
                    <a:pt x="3863225" y="1960575"/>
                  </a:lnTo>
                  <a:lnTo>
                    <a:pt x="3857333" y="1960575"/>
                  </a:lnTo>
                  <a:lnTo>
                    <a:pt x="3857955" y="1973275"/>
                  </a:lnTo>
                  <a:lnTo>
                    <a:pt x="3870731" y="1973275"/>
                  </a:lnTo>
                  <a:lnTo>
                    <a:pt x="3868115" y="1960575"/>
                  </a:lnTo>
                  <a:lnTo>
                    <a:pt x="3878084" y="1960575"/>
                  </a:lnTo>
                  <a:lnTo>
                    <a:pt x="3879418" y="1947875"/>
                  </a:lnTo>
                  <a:lnTo>
                    <a:pt x="3888765" y="1947875"/>
                  </a:lnTo>
                  <a:lnTo>
                    <a:pt x="3892905" y="1960575"/>
                  </a:lnTo>
                  <a:lnTo>
                    <a:pt x="3897261" y="1960575"/>
                  </a:lnTo>
                  <a:lnTo>
                    <a:pt x="3913543" y="1947875"/>
                  </a:lnTo>
                  <a:lnTo>
                    <a:pt x="3919969" y="1947875"/>
                  </a:lnTo>
                  <a:lnTo>
                    <a:pt x="3919207" y="1935175"/>
                  </a:lnTo>
                  <a:lnTo>
                    <a:pt x="3923042" y="1935175"/>
                  </a:lnTo>
                  <a:lnTo>
                    <a:pt x="3925138" y="1922475"/>
                  </a:lnTo>
                  <a:lnTo>
                    <a:pt x="3926776" y="1935175"/>
                  </a:lnTo>
                  <a:lnTo>
                    <a:pt x="3926471" y="1935175"/>
                  </a:lnTo>
                  <a:lnTo>
                    <a:pt x="3919969" y="1947875"/>
                  </a:lnTo>
                  <a:lnTo>
                    <a:pt x="3944442" y="1947875"/>
                  </a:lnTo>
                  <a:lnTo>
                    <a:pt x="3946309" y="1935175"/>
                  </a:lnTo>
                  <a:lnTo>
                    <a:pt x="3933990" y="1935175"/>
                  </a:lnTo>
                  <a:lnTo>
                    <a:pt x="3934193" y="1922475"/>
                  </a:lnTo>
                  <a:lnTo>
                    <a:pt x="3952138" y="1922475"/>
                  </a:lnTo>
                  <a:lnTo>
                    <a:pt x="3951859" y="1935175"/>
                  </a:lnTo>
                  <a:lnTo>
                    <a:pt x="3946309" y="1935175"/>
                  </a:lnTo>
                  <a:lnTo>
                    <a:pt x="3947630" y="1947875"/>
                  </a:lnTo>
                  <a:lnTo>
                    <a:pt x="3984307" y="1947875"/>
                  </a:lnTo>
                  <a:lnTo>
                    <a:pt x="3987254" y="1935175"/>
                  </a:lnTo>
                  <a:lnTo>
                    <a:pt x="3995280" y="1935175"/>
                  </a:lnTo>
                  <a:lnTo>
                    <a:pt x="3994480" y="1947875"/>
                  </a:lnTo>
                  <a:lnTo>
                    <a:pt x="4026890" y="1947875"/>
                  </a:lnTo>
                  <a:lnTo>
                    <a:pt x="4030865" y="1960575"/>
                  </a:lnTo>
                  <a:lnTo>
                    <a:pt x="4040911" y="1960575"/>
                  </a:lnTo>
                  <a:lnTo>
                    <a:pt x="4046423" y="1973275"/>
                  </a:lnTo>
                  <a:lnTo>
                    <a:pt x="4052227" y="1973275"/>
                  </a:lnTo>
                  <a:lnTo>
                    <a:pt x="4056024" y="1960575"/>
                  </a:lnTo>
                  <a:lnTo>
                    <a:pt x="4058945" y="1960575"/>
                  </a:lnTo>
                  <a:lnTo>
                    <a:pt x="4060050" y="1947875"/>
                  </a:lnTo>
                  <a:lnTo>
                    <a:pt x="4055986" y="1947875"/>
                  </a:lnTo>
                  <a:lnTo>
                    <a:pt x="4051147" y="1935175"/>
                  </a:lnTo>
                  <a:lnTo>
                    <a:pt x="4064393" y="1935175"/>
                  </a:lnTo>
                  <a:lnTo>
                    <a:pt x="4069943" y="1947875"/>
                  </a:lnTo>
                  <a:lnTo>
                    <a:pt x="4075976" y="1960575"/>
                  </a:lnTo>
                  <a:lnTo>
                    <a:pt x="4088333" y="1960575"/>
                  </a:lnTo>
                  <a:lnTo>
                    <a:pt x="4090873" y="1947875"/>
                  </a:lnTo>
                  <a:lnTo>
                    <a:pt x="4094276" y="1947875"/>
                  </a:lnTo>
                  <a:lnTo>
                    <a:pt x="4100157" y="1935175"/>
                  </a:lnTo>
                  <a:lnTo>
                    <a:pt x="4103624" y="1935175"/>
                  </a:lnTo>
                  <a:lnTo>
                    <a:pt x="4102760" y="1947875"/>
                  </a:lnTo>
                  <a:lnTo>
                    <a:pt x="4118038" y="1947875"/>
                  </a:lnTo>
                  <a:lnTo>
                    <a:pt x="4120096" y="1960575"/>
                  </a:lnTo>
                  <a:lnTo>
                    <a:pt x="4146715" y="1960575"/>
                  </a:lnTo>
                  <a:lnTo>
                    <a:pt x="4149928" y="1947875"/>
                  </a:lnTo>
                  <a:lnTo>
                    <a:pt x="4201210" y="1947875"/>
                  </a:lnTo>
                  <a:lnTo>
                    <a:pt x="4199852" y="1960575"/>
                  </a:lnTo>
                  <a:lnTo>
                    <a:pt x="4201541" y="1973275"/>
                  </a:lnTo>
                  <a:lnTo>
                    <a:pt x="4207840" y="1973275"/>
                  </a:lnTo>
                  <a:lnTo>
                    <a:pt x="4217530" y="1960575"/>
                  </a:lnTo>
                  <a:lnTo>
                    <a:pt x="4242232" y="1960575"/>
                  </a:lnTo>
                  <a:lnTo>
                    <a:pt x="4254843" y="1973275"/>
                  </a:lnTo>
                  <a:lnTo>
                    <a:pt x="4264266" y="1973275"/>
                  </a:lnTo>
                  <a:lnTo>
                    <a:pt x="4274693" y="1960575"/>
                  </a:lnTo>
                  <a:lnTo>
                    <a:pt x="4297210" y="1960575"/>
                  </a:lnTo>
                  <a:lnTo>
                    <a:pt x="4297705" y="1973275"/>
                  </a:lnTo>
                  <a:lnTo>
                    <a:pt x="4304779" y="1973275"/>
                  </a:lnTo>
                  <a:lnTo>
                    <a:pt x="4311472" y="1960575"/>
                  </a:lnTo>
                  <a:lnTo>
                    <a:pt x="4331284" y="1960575"/>
                  </a:lnTo>
                  <a:lnTo>
                    <a:pt x="4333481" y="1973275"/>
                  </a:lnTo>
                  <a:lnTo>
                    <a:pt x="4341596" y="1973275"/>
                  </a:lnTo>
                  <a:lnTo>
                    <a:pt x="4348785" y="1960575"/>
                  </a:lnTo>
                  <a:lnTo>
                    <a:pt x="4381652" y="1960575"/>
                  </a:lnTo>
                  <a:lnTo>
                    <a:pt x="4380090" y="1973275"/>
                  </a:lnTo>
                  <a:lnTo>
                    <a:pt x="4457370" y="1973275"/>
                  </a:lnTo>
                  <a:lnTo>
                    <a:pt x="4457014" y="1985975"/>
                  </a:lnTo>
                  <a:lnTo>
                    <a:pt x="4475086" y="1985975"/>
                  </a:lnTo>
                  <a:lnTo>
                    <a:pt x="4476242" y="1973275"/>
                  </a:lnTo>
                  <a:lnTo>
                    <a:pt x="4483798" y="1973275"/>
                  </a:lnTo>
                  <a:lnTo>
                    <a:pt x="4482833" y="1960575"/>
                  </a:lnTo>
                  <a:lnTo>
                    <a:pt x="4488408" y="1960575"/>
                  </a:lnTo>
                  <a:lnTo>
                    <a:pt x="4483798" y="1973275"/>
                  </a:lnTo>
                  <a:lnTo>
                    <a:pt x="4497121" y="1973275"/>
                  </a:lnTo>
                  <a:lnTo>
                    <a:pt x="4497870" y="1985975"/>
                  </a:lnTo>
                  <a:lnTo>
                    <a:pt x="4493069" y="1985975"/>
                  </a:lnTo>
                  <a:lnTo>
                    <a:pt x="4504182" y="1998675"/>
                  </a:lnTo>
                  <a:lnTo>
                    <a:pt x="4624540" y="1998675"/>
                  </a:lnTo>
                  <a:lnTo>
                    <a:pt x="4625289" y="2011375"/>
                  </a:lnTo>
                  <a:lnTo>
                    <a:pt x="4630445" y="2011375"/>
                  </a:lnTo>
                  <a:lnTo>
                    <a:pt x="4629772" y="1998675"/>
                  </a:lnTo>
                  <a:lnTo>
                    <a:pt x="4645368" y="1998675"/>
                  </a:lnTo>
                  <a:lnTo>
                    <a:pt x="4644923" y="2011375"/>
                  </a:lnTo>
                  <a:lnTo>
                    <a:pt x="4659452" y="2011375"/>
                  </a:lnTo>
                  <a:lnTo>
                    <a:pt x="4659846" y="1998675"/>
                  </a:lnTo>
                  <a:lnTo>
                    <a:pt x="4720475" y="1998675"/>
                  </a:lnTo>
                  <a:lnTo>
                    <a:pt x="4760950" y="2024075"/>
                  </a:lnTo>
                  <a:lnTo>
                    <a:pt x="4760785" y="2011375"/>
                  </a:lnTo>
                  <a:lnTo>
                    <a:pt x="4760709" y="1998675"/>
                  </a:lnTo>
                  <a:lnTo>
                    <a:pt x="4755845" y="1998675"/>
                  </a:lnTo>
                  <a:lnTo>
                    <a:pt x="4746193" y="1985975"/>
                  </a:lnTo>
                  <a:lnTo>
                    <a:pt x="4772596" y="1985975"/>
                  </a:lnTo>
                  <a:lnTo>
                    <a:pt x="4766653" y="1998675"/>
                  </a:lnTo>
                  <a:lnTo>
                    <a:pt x="4764964" y="1998675"/>
                  </a:lnTo>
                  <a:lnTo>
                    <a:pt x="4813236" y="2011375"/>
                  </a:lnTo>
                  <a:lnTo>
                    <a:pt x="4844770" y="2011375"/>
                  </a:lnTo>
                  <a:lnTo>
                    <a:pt x="4839157" y="1998675"/>
                  </a:lnTo>
                  <a:lnTo>
                    <a:pt x="4826863" y="1998675"/>
                  </a:lnTo>
                  <a:lnTo>
                    <a:pt x="4830661" y="1985975"/>
                  </a:lnTo>
                  <a:lnTo>
                    <a:pt x="4829099" y="1985975"/>
                  </a:lnTo>
                  <a:lnTo>
                    <a:pt x="4827384" y="1973275"/>
                  </a:lnTo>
                  <a:lnTo>
                    <a:pt x="4818812" y="1973275"/>
                  </a:lnTo>
                  <a:lnTo>
                    <a:pt x="4815040" y="1985975"/>
                  </a:lnTo>
                  <a:lnTo>
                    <a:pt x="4818507" y="1985975"/>
                  </a:lnTo>
                  <a:lnTo>
                    <a:pt x="4819485" y="1998675"/>
                  </a:lnTo>
                  <a:lnTo>
                    <a:pt x="4797895" y="1998675"/>
                  </a:lnTo>
                  <a:lnTo>
                    <a:pt x="4802162" y="1985975"/>
                  </a:lnTo>
                  <a:lnTo>
                    <a:pt x="4815040" y="1985975"/>
                  </a:lnTo>
                  <a:lnTo>
                    <a:pt x="4809121" y="1973275"/>
                  </a:lnTo>
                  <a:lnTo>
                    <a:pt x="4813135" y="1973275"/>
                  </a:lnTo>
                  <a:lnTo>
                    <a:pt x="4813173" y="1960575"/>
                  </a:lnTo>
                  <a:lnTo>
                    <a:pt x="4799482" y="1960575"/>
                  </a:lnTo>
                  <a:lnTo>
                    <a:pt x="4798403" y="1973275"/>
                  </a:lnTo>
                  <a:lnTo>
                    <a:pt x="4791595" y="1973275"/>
                  </a:lnTo>
                  <a:lnTo>
                    <a:pt x="4791595" y="1998675"/>
                  </a:lnTo>
                  <a:lnTo>
                    <a:pt x="4775924" y="1998675"/>
                  </a:lnTo>
                  <a:lnTo>
                    <a:pt x="4776355" y="1985975"/>
                  </a:lnTo>
                  <a:lnTo>
                    <a:pt x="4790872" y="1985975"/>
                  </a:lnTo>
                  <a:lnTo>
                    <a:pt x="4791595" y="1998675"/>
                  </a:lnTo>
                  <a:lnTo>
                    <a:pt x="4791595" y="1973275"/>
                  </a:lnTo>
                  <a:lnTo>
                    <a:pt x="4779696" y="1973275"/>
                  </a:lnTo>
                  <a:lnTo>
                    <a:pt x="4758677" y="1960575"/>
                  </a:lnTo>
                  <a:lnTo>
                    <a:pt x="4716691" y="1960575"/>
                  </a:lnTo>
                  <a:lnTo>
                    <a:pt x="4716691" y="1985975"/>
                  </a:lnTo>
                  <a:lnTo>
                    <a:pt x="4711039" y="1985975"/>
                  </a:lnTo>
                  <a:lnTo>
                    <a:pt x="4709249" y="1973275"/>
                  </a:lnTo>
                  <a:lnTo>
                    <a:pt x="4714862" y="1973275"/>
                  </a:lnTo>
                  <a:lnTo>
                    <a:pt x="4716691" y="1985975"/>
                  </a:lnTo>
                  <a:lnTo>
                    <a:pt x="4716691" y="1960575"/>
                  </a:lnTo>
                  <a:lnTo>
                    <a:pt x="4693894" y="1960575"/>
                  </a:lnTo>
                  <a:lnTo>
                    <a:pt x="4693056" y="1958517"/>
                  </a:lnTo>
                  <a:lnTo>
                    <a:pt x="4693056" y="1973275"/>
                  </a:lnTo>
                  <a:lnTo>
                    <a:pt x="4692764" y="1985975"/>
                  </a:lnTo>
                  <a:lnTo>
                    <a:pt x="4685550" y="1985975"/>
                  </a:lnTo>
                  <a:lnTo>
                    <a:pt x="4685843" y="1973275"/>
                  </a:lnTo>
                  <a:lnTo>
                    <a:pt x="4693056" y="1973275"/>
                  </a:lnTo>
                  <a:lnTo>
                    <a:pt x="4693056" y="1958517"/>
                  </a:lnTo>
                  <a:lnTo>
                    <a:pt x="4688738" y="1947875"/>
                  </a:lnTo>
                  <a:lnTo>
                    <a:pt x="4691380" y="1947875"/>
                  </a:lnTo>
                  <a:lnTo>
                    <a:pt x="4690554" y="1935175"/>
                  </a:lnTo>
                  <a:lnTo>
                    <a:pt x="4695050" y="1935175"/>
                  </a:lnTo>
                  <a:lnTo>
                    <a:pt x="4701260" y="1947875"/>
                  </a:lnTo>
                  <a:lnTo>
                    <a:pt x="4715840" y="1947875"/>
                  </a:lnTo>
                  <a:lnTo>
                    <a:pt x="4724501" y="1935175"/>
                  </a:lnTo>
                  <a:lnTo>
                    <a:pt x="4742154" y="1935175"/>
                  </a:lnTo>
                  <a:lnTo>
                    <a:pt x="4748911" y="1922475"/>
                  </a:lnTo>
                  <a:lnTo>
                    <a:pt x="4754054" y="1935175"/>
                  </a:lnTo>
                  <a:lnTo>
                    <a:pt x="4757559" y="1935175"/>
                  </a:lnTo>
                  <a:lnTo>
                    <a:pt x="4759325" y="1947875"/>
                  </a:lnTo>
                  <a:lnTo>
                    <a:pt x="4765840" y="1947875"/>
                  </a:lnTo>
                  <a:lnTo>
                    <a:pt x="4767199" y="1935175"/>
                  </a:lnTo>
                  <a:lnTo>
                    <a:pt x="4774019" y="1935175"/>
                  </a:lnTo>
                  <a:lnTo>
                    <a:pt x="4782236" y="1947875"/>
                  </a:lnTo>
                  <a:lnTo>
                    <a:pt x="4838420" y="1947875"/>
                  </a:lnTo>
                  <a:lnTo>
                    <a:pt x="4839690" y="1960575"/>
                  </a:lnTo>
                  <a:lnTo>
                    <a:pt x="4846777" y="1960575"/>
                  </a:lnTo>
                  <a:lnTo>
                    <a:pt x="4845824" y="1947875"/>
                  </a:lnTo>
                  <a:lnTo>
                    <a:pt x="4846586" y="1935175"/>
                  </a:lnTo>
                  <a:lnTo>
                    <a:pt x="4851133" y="1947875"/>
                  </a:lnTo>
                  <a:lnTo>
                    <a:pt x="4852213" y="1947875"/>
                  </a:lnTo>
                  <a:lnTo>
                    <a:pt x="4857432" y="1935175"/>
                  </a:lnTo>
                  <a:lnTo>
                    <a:pt x="4863643" y="1935175"/>
                  </a:lnTo>
                  <a:lnTo>
                    <a:pt x="4864151" y="1947875"/>
                  </a:lnTo>
                  <a:lnTo>
                    <a:pt x="4882680" y="1947875"/>
                  </a:lnTo>
                  <a:lnTo>
                    <a:pt x="4883124" y="1960575"/>
                  </a:lnTo>
                  <a:lnTo>
                    <a:pt x="4900422" y="1960575"/>
                  </a:lnTo>
                  <a:lnTo>
                    <a:pt x="4896180" y="1973275"/>
                  </a:lnTo>
                  <a:lnTo>
                    <a:pt x="4902428" y="1973275"/>
                  </a:lnTo>
                  <a:lnTo>
                    <a:pt x="4898606" y="1985975"/>
                  </a:lnTo>
                  <a:lnTo>
                    <a:pt x="4894592" y="1985975"/>
                  </a:lnTo>
                  <a:lnTo>
                    <a:pt x="4892713" y="1973275"/>
                  </a:lnTo>
                  <a:lnTo>
                    <a:pt x="4888255" y="1985975"/>
                  </a:lnTo>
                  <a:lnTo>
                    <a:pt x="4837087" y="1985975"/>
                  </a:lnTo>
                  <a:lnTo>
                    <a:pt x="4842878" y="1998675"/>
                  </a:lnTo>
                  <a:lnTo>
                    <a:pt x="4844770" y="2011375"/>
                  </a:lnTo>
                  <a:lnTo>
                    <a:pt x="4859883" y="2011375"/>
                  </a:lnTo>
                  <a:lnTo>
                    <a:pt x="4906111" y="2024075"/>
                  </a:lnTo>
                  <a:lnTo>
                    <a:pt x="4953076" y="2024075"/>
                  </a:lnTo>
                  <a:lnTo>
                    <a:pt x="4952657" y="2049475"/>
                  </a:lnTo>
                  <a:lnTo>
                    <a:pt x="4963007" y="2036775"/>
                  </a:lnTo>
                  <a:lnTo>
                    <a:pt x="4971237" y="2036775"/>
                  </a:lnTo>
                  <a:lnTo>
                    <a:pt x="4979213" y="2049475"/>
                  </a:lnTo>
                  <a:lnTo>
                    <a:pt x="5010150" y="2049475"/>
                  </a:lnTo>
                  <a:lnTo>
                    <a:pt x="5011610" y="2036775"/>
                  </a:lnTo>
                  <a:lnTo>
                    <a:pt x="5043551" y="2036775"/>
                  </a:lnTo>
                  <a:lnTo>
                    <a:pt x="5046091" y="2049475"/>
                  </a:lnTo>
                  <a:lnTo>
                    <a:pt x="5060315" y="2049475"/>
                  </a:lnTo>
                  <a:lnTo>
                    <a:pt x="5067935" y="2062175"/>
                  </a:lnTo>
                  <a:lnTo>
                    <a:pt x="5076012" y="2062175"/>
                  </a:lnTo>
                  <a:lnTo>
                    <a:pt x="5083353" y="2049475"/>
                  </a:lnTo>
                  <a:lnTo>
                    <a:pt x="5095837" y="2049475"/>
                  </a:lnTo>
                  <a:lnTo>
                    <a:pt x="5113096" y="2049475"/>
                  </a:lnTo>
                  <a:lnTo>
                    <a:pt x="5121605" y="2062175"/>
                  </a:lnTo>
                  <a:lnTo>
                    <a:pt x="5131828" y="2062175"/>
                  </a:lnTo>
                  <a:lnTo>
                    <a:pt x="5128133" y="2049475"/>
                  </a:lnTo>
                  <a:lnTo>
                    <a:pt x="5137213" y="2049475"/>
                  </a:lnTo>
                  <a:lnTo>
                    <a:pt x="5138547" y="2062175"/>
                  </a:lnTo>
                  <a:lnTo>
                    <a:pt x="5146840" y="2062175"/>
                  </a:lnTo>
                  <a:lnTo>
                    <a:pt x="5156390" y="2049475"/>
                  </a:lnTo>
                  <a:lnTo>
                    <a:pt x="5167592" y="2062175"/>
                  </a:lnTo>
                  <a:lnTo>
                    <a:pt x="5189029" y="2062175"/>
                  </a:lnTo>
                  <a:lnTo>
                    <a:pt x="5188445" y="2074875"/>
                  </a:lnTo>
                  <a:lnTo>
                    <a:pt x="5195824" y="2074875"/>
                  </a:lnTo>
                  <a:lnTo>
                    <a:pt x="5196954" y="2062175"/>
                  </a:lnTo>
                  <a:lnTo>
                    <a:pt x="5217947" y="2062175"/>
                  </a:lnTo>
                  <a:lnTo>
                    <a:pt x="5232070" y="2074875"/>
                  </a:lnTo>
                  <a:lnTo>
                    <a:pt x="5239397" y="2087575"/>
                  </a:lnTo>
                  <a:lnTo>
                    <a:pt x="5243207" y="2074875"/>
                  </a:lnTo>
                  <a:lnTo>
                    <a:pt x="5238813" y="2074875"/>
                  </a:lnTo>
                  <a:lnTo>
                    <a:pt x="5241163" y="2062175"/>
                  </a:lnTo>
                  <a:lnTo>
                    <a:pt x="5243207" y="2074875"/>
                  </a:lnTo>
                  <a:lnTo>
                    <a:pt x="5262156" y="2074875"/>
                  </a:lnTo>
                  <a:lnTo>
                    <a:pt x="5265585" y="2062175"/>
                  </a:lnTo>
                  <a:lnTo>
                    <a:pt x="5267998" y="2062175"/>
                  </a:lnTo>
                  <a:lnTo>
                    <a:pt x="5270678" y="2074875"/>
                  </a:lnTo>
                  <a:lnTo>
                    <a:pt x="5302008" y="2074875"/>
                  </a:lnTo>
                  <a:lnTo>
                    <a:pt x="5301246" y="2087575"/>
                  </a:lnTo>
                  <a:lnTo>
                    <a:pt x="5314023" y="2087575"/>
                  </a:lnTo>
                  <a:lnTo>
                    <a:pt x="5317896" y="2074875"/>
                  </a:lnTo>
                  <a:lnTo>
                    <a:pt x="5335422" y="2074875"/>
                  </a:lnTo>
                  <a:lnTo>
                    <a:pt x="5350624" y="2087575"/>
                  </a:lnTo>
                  <a:lnTo>
                    <a:pt x="5435308" y="2087575"/>
                  </a:lnTo>
                  <a:lnTo>
                    <a:pt x="5438305" y="2100275"/>
                  </a:lnTo>
                  <a:lnTo>
                    <a:pt x="5472341" y="2100275"/>
                  </a:lnTo>
                  <a:lnTo>
                    <a:pt x="5473293" y="2087575"/>
                  </a:lnTo>
                  <a:lnTo>
                    <a:pt x="5477256" y="2087575"/>
                  </a:lnTo>
                  <a:lnTo>
                    <a:pt x="5476557" y="2074875"/>
                  </a:lnTo>
                  <a:lnTo>
                    <a:pt x="5491264" y="2074875"/>
                  </a:lnTo>
                  <a:lnTo>
                    <a:pt x="5485523" y="2062175"/>
                  </a:lnTo>
                  <a:lnTo>
                    <a:pt x="5462867" y="2062175"/>
                  </a:lnTo>
                  <a:lnTo>
                    <a:pt x="5464861" y="2074875"/>
                  </a:lnTo>
                  <a:lnTo>
                    <a:pt x="5468175" y="2074875"/>
                  </a:lnTo>
                  <a:lnTo>
                    <a:pt x="5469013" y="2087575"/>
                  </a:lnTo>
                  <a:lnTo>
                    <a:pt x="5464746" y="2074875"/>
                  </a:lnTo>
                  <a:lnTo>
                    <a:pt x="5378310" y="2074875"/>
                  </a:lnTo>
                  <a:lnTo>
                    <a:pt x="5367477" y="2062175"/>
                  </a:lnTo>
                  <a:lnTo>
                    <a:pt x="5374132" y="2062175"/>
                  </a:lnTo>
                  <a:lnTo>
                    <a:pt x="5375008" y="2049475"/>
                  </a:lnTo>
                  <a:lnTo>
                    <a:pt x="5361178" y="2049475"/>
                  </a:lnTo>
                  <a:lnTo>
                    <a:pt x="5362600" y="2062175"/>
                  </a:lnTo>
                  <a:lnTo>
                    <a:pt x="5300916" y="2062175"/>
                  </a:lnTo>
                  <a:lnTo>
                    <a:pt x="5304256" y="2049475"/>
                  </a:lnTo>
                  <a:lnTo>
                    <a:pt x="5299456" y="2049475"/>
                  </a:lnTo>
                  <a:lnTo>
                    <a:pt x="5298770" y="2036775"/>
                  </a:lnTo>
                  <a:lnTo>
                    <a:pt x="5315305" y="2036775"/>
                  </a:lnTo>
                  <a:lnTo>
                    <a:pt x="5311711" y="2024075"/>
                  </a:lnTo>
                  <a:lnTo>
                    <a:pt x="5298872" y="2024075"/>
                  </a:lnTo>
                  <a:lnTo>
                    <a:pt x="5293919" y="2036775"/>
                  </a:lnTo>
                  <a:lnTo>
                    <a:pt x="5291340" y="2049475"/>
                  </a:lnTo>
                  <a:lnTo>
                    <a:pt x="5290985" y="2062175"/>
                  </a:lnTo>
                  <a:lnTo>
                    <a:pt x="5283212" y="2062175"/>
                  </a:lnTo>
                  <a:lnTo>
                    <a:pt x="5277040" y="2049475"/>
                  </a:lnTo>
                  <a:lnTo>
                    <a:pt x="5265623" y="2049475"/>
                  </a:lnTo>
                  <a:lnTo>
                    <a:pt x="5260949" y="2062175"/>
                  </a:lnTo>
                  <a:lnTo>
                    <a:pt x="5256669" y="2049475"/>
                  </a:lnTo>
                  <a:lnTo>
                    <a:pt x="5265623" y="2049475"/>
                  </a:lnTo>
                  <a:lnTo>
                    <a:pt x="5265547" y="2036775"/>
                  </a:lnTo>
                  <a:lnTo>
                    <a:pt x="5258892" y="2036775"/>
                  </a:lnTo>
                  <a:lnTo>
                    <a:pt x="5255196" y="2024075"/>
                  </a:lnTo>
                  <a:lnTo>
                    <a:pt x="5240782" y="2024075"/>
                  </a:lnTo>
                  <a:lnTo>
                    <a:pt x="5240147" y="2049475"/>
                  </a:lnTo>
                  <a:lnTo>
                    <a:pt x="5210022" y="2049475"/>
                  </a:lnTo>
                  <a:lnTo>
                    <a:pt x="5211267" y="2036775"/>
                  </a:lnTo>
                  <a:lnTo>
                    <a:pt x="5202872" y="2036775"/>
                  </a:lnTo>
                  <a:lnTo>
                    <a:pt x="5200421" y="2049475"/>
                  </a:lnTo>
                  <a:lnTo>
                    <a:pt x="5172849" y="2049475"/>
                  </a:lnTo>
                  <a:lnTo>
                    <a:pt x="5167554" y="2036775"/>
                  </a:lnTo>
                  <a:lnTo>
                    <a:pt x="5134622" y="2036775"/>
                  </a:lnTo>
                  <a:lnTo>
                    <a:pt x="5135143" y="2024075"/>
                  </a:lnTo>
                  <a:lnTo>
                    <a:pt x="5136502" y="2024075"/>
                  </a:lnTo>
                  <a:lnTo>
                    <a:pt x="5139067" y="2011375"/>
                  </a:lnTo>
                  <a:lnTo>
                    <a:pt x="5124094" y="2011375"/>
                  </a:lnTo>
                  <a:lnTo>
                    <a:pt x="5124094" y="2024075"/>
                  </a:lnTo>
                  <a:lnTo>
                    <a:pt x="5123307" y="2036775"/>
                  </a:lnTo>
                  <a:lnTo>
                    <a:pt x="5113032" y="2036775"/>
                  </a:lnTo>
                  <a:lnTo>
                    <a:pt x="5113769" y="2024075"/>
                  </a:lnTo>
                  <a:lnTo>
                    <a:pt x="5124094" y="2024075"/>
                  </a:lnTo>
                  <a:lnTo>
                    <a:pt x="5124094" y="2011375"/>
                  </a:lnTo>
                  <a:lnTo>
                    <a:pt x="5098466" y="2011375"/>
                  </a:lnTo>
                  <a:lnTo>
                    <a:pt x="5098466" y="2036775"/>
                  </a:lnTo>
                  <a:lnTo>
                    <a:pt x="5087531" y="2036775"/>
                  </a:lnTo>
                  <a:lnTo>
                    <a:pt x="5083873" y="2036775"/>
                  </a:lnTo>
                  <a:lnTo>
                    <a:pt x="5065547" y="2036775"/>
                  </a:lnTo>
                  <a:lnTo>
                    <a:pt x="5070157" y="2024075"/>
                  </a:lnTo>
                  <a:lnTo>
                    <a:pt x="5079720" y="2024075"/>
                  </a:lnTo>
                  <a:lnTo>
                    <a:pt x="5083873" y="2036775"/>
                  </a:lnTo>
                  <a:lnTo>
                    <a:pt x="5083937" y="2024075"/>
                  </a:lnTo>
                  <a:lnTo>
                    <a:pt x="5087010" y="2024075"/>
                  </a:lnTo>
                  <a:lnTo>
                    <a:pt x="5087531" y="2036775"/>
                  </a:lnTo>
                  <a:lnTo>
                    <a:pt x="5092776" y="2024075"/>
                  </a:lnTo>
                  <a:lnTo>
                    <a:pt x="5093817" y="2024075"/>
                  </a:lnTo>
                  <a:lnTo>
                    <a:pt x="5098466" y="2036775"/>
                  </a:lnTo>
                  <a:lnTo>
                    <a:pt x="5098466" y="2011375"/>
                  </a:lnTo>
                  <a:lnTo>
                    <a:pt x="5096383" y="2011375"/>
                  </a:lnTo>
                  <a:lnTo>
                    <a:pt x="5093614" y="1998675"/>
                  </a:lnTo>
                  <a:lnTo>
                    <a:pt x="5081803" y="1998675"/>
                  </a:lnTo>
                  <a:lnTo>
                    <a:pt x="5077676" y="1985975"/>
                  </a:lnTo>
                  <a:lnTo>
                    <a:pt x="5073040" y="1998675"/>
                  </a:lnTo>
                  <a:lnTo>
                    <a:pt x="5070056" y="1998675"/>
                  </a:lnTo>
                  <a:lnTo>
                    <a:pt x="5069992" y="2011375"/>
                  </a:lnTo>
                  <a:lnTo>
                    <a:pt x="5057813" y="1998675"/>
                  </a:lnTo>
                  <a:lnTo>
                    <a:pt x="5011166" y="1998675"/>
                  </a:lnTo>
                  <a:lnTo>
                    <a:pt x="5008181" y="1985975"/>
                  </a:lnTo>
                  <a:lnTo>
                    <a:pt x="5021123" y="1985975"/>
                  </a:lnTo>
                  <a:lnTo>
                    <a:pt x="5027879" y="1973275"/>
                  </a:lnTo>
                  <a:lnTo>
                    <a:pt x="5030876" y="1973275"/>
                  </a:lnTo>
                  <a:lnTo>
                    <a:pt x="5024310" y="1960575"/>
                  </a:lnTo>
                  <a:lnTo>
                    <a:pt x="5015738" y="1960575"/>
                  </a:lnTo>
                  <a:lnTo>
                    <a:pt x="5006568" y="1973275"/>
                  </a:lnTo>
                  <a:lnTo>
                    <a:pt x="4998186" y="1973275"/>
                  </a:lnTo>
                  <a:lnTo>
                    <a:pt x="4998339" y="1960575"/>
                  </a:lnTo>
                  <a:lnTo>
                    <a:pt x="4991125" y="1960575"/>
                  </a:lnTo>
                  <a:lnTo>
                    <a:pt x="4990897" y="1973275"/>
                  </a:lnTo>
                  <a:lnTo>
                    <a:pt x="4950904" y="1973275"/>
                  </a:lnTo>
                  <a:lnTo>
                    <a:pt x="4950803" y="1960575"/>
                  </a:lnTo>
                  <a:lnTo>
                    <a:pt x="4952809" y="1960575"/>
                  </a:lnTo>
                  <a:lnTo>
                    <a:pt x="4955019" y="1947875"/>
                  </a:lnTo>
                  <a:lnTo>
                    <a:pt x="4955502" y="1935175"/>
                  </a:lnTo>
                  <a:lnTo>
                    <a:pt x="4978070" y="1947875"/>
                  </a:lnTo>
                  <a:lnTo>
                    <a:pt x="5026799" y="1947875"/>
                  </a:lnTo>
                  <a:lnTo>
                    <a:pt x="5046357" y="1935175"/>
                  </a:lnTo>
                  <a:lnTo>
                    <a:pt x="5053114" y="1935175"/>
                  </a:lnTo>
                  <a:lnTo>
                    <a:pt x="5049075" y="1922475"/>
                  </a:lnTo>
                  <a:lnTo>
                    <a:pt x="5054206" y="1909775"/>
                  </a:lnTo>
                  <a:lnTo>
                    <a:pt x="5059299" y="1922475"/>
                  </a:lnTo>
                  <a:lnTo>
                    <a:pt x="5072278" y="1922475"/>
                  </a:lnTo>
                  <a:lnTo>
                    <a:pt x="5071999" y="1935175"/>
                  </a:lnTo>
                  <a:lnTo>
                    <a:pt x="5076787" y="1935175"/>
                  </a:lnTo>
                  <a:lnTo>
                    <a:pt x="5075567" y="1922475"/>
                  </a:lnTo>
                  <a:lnTo>
                    <a:pt x="5097589" y="1922475"/>
                  </a:lnTo>
                  <a:lnTo>
                    <a:pt x="5097716" y="1935175"/>
                  </a:lnTo>
                  <a:lnTo>
                    <a:pt x="5096789" y="1947875"/>
                  </a:lnTo>
                  <a:lnTo>
                    <a:pt x="5102847" y="1947875"/>
                  </a:lnTo>
                  <a:lnTo>
                    <a:pt x="5103063" y="1935175"/>
                  </a:lnTo>
                  <a:lnTo>
                    <a:pt x="5104015" y="1935175"/>
                  </a:lnTo>
                  <a:lnTo>
                    <a:pt x="5108511" y="1922475"/>
                  </a:lnTo>
                  <a:lnTo>
                    <a:pt x="5115674" y="1935175"/>
                  </a:lnTo>
                  <a:lnTo>
                    <a:pt x="5118049" y="1935175"/>
                  </a:lnTo>
                  <a:lnTo>
                    <a:pt x="5117262" y="1947875"/>
                  </a:lnTo>
                  <a:lnTo>
                    <a:pt x="5115001" y="1960575"/>
                  </a:lnTo>
                  <a:lnTo>
                    <a:pt x="5130114" y="1960575"/>
                  </a:lnTo>
                  <a:lnTo>
                    <a:pt x="5128907" y="1947875"/>
                  </a:lnTo>
                  <a:lnTo>
                    <a:pt x="5126329" y="1947875"/>
                  </a:lnTo>
                  <a:lnTo>
                    <a:pt x="5126444" y="1935175"/>
                  </a:lnTo>
                  <a:lnTo>
                    <a:pt x="5146230" y="1935175"/>
                  </a:lnTo>
                  <a:lnTo>
                    <a:pt x="5153418" y="1947875"/>
                  </a:lnTo>
                  <a:lnTo>
                    <a:pt x="5155031" y="1960575"/>
                  </a:lnTo>
                  <a:lnTo>
                    <a:pt x="5173294" y="1947875"/>
                  </a:lnTo>
                  <a:lnTo>
                    <a:pt x="5215890" y="1947875"/>
                  </a:lnTo>
                  <a:lnTo>
                    <a:pt x="5238902" y="1960575"/>
                  </a:lnTo>
                  <a:lnTo>
                    <a:pt x="5279199" y="1960575"/>
                  </a:lnTo>
                  <a:lnTo>
                    <a:pt x="5280571" y="1973275"/>
                  </a:lnTo>
                  <a:lnTo>
                    <a:pt x="5282362" y="1960575"/>
                  </a:lnTo>
                  <a:lnTo>
                    <a:pt x="5285156" y="1973275"/>
                  </a:lnTo>
                  <a:lnTo>
                    <a:pt x="5299062" y="1973275"/>
                  </a:lnTo>
                  <a:lnTo>
                    <a:pt x="5303825" y="1985975"/>
                  </a:lnTo>
                  <a:lnTo>
                    <a:pt x="5307914" y="1985975"/>
                  </a:lnTo>
                  <a:lnTo>
                    <a:pt x="5309667" y="1973275"/>
                  </a:lnTo>
                  <a:lnTo>
                    <a:pt x="5311089" y="1985975"/>
                  </a:lnTo>
                  <a:lnTo>
                    <a:pt x="5315966" y="1985975"/>
                  </a:lnTo>
                  <a:lnTo>
                    <a:pt x="5314670" y="1973275"/>
                  </a:lnTo>
                  <a:lnTo>
                    <a:pt x="5333492" y="1973275"/>
                  </a:lnTo>
                  <a:lnTo>
                    <a:pt x="5334622" y="1985975"/>
                  </a:lnTo>
                  <a:lnTo>
                    <a:pt x="5367642" y="1985975"/>
                  </a:lnTo>
                  <a:lnTo>
                    <a:pt x="5376405" y="1998675"/>
                  </a:lnTo>
                  <a:lnTo>
                    <a:pt x="5380533" y="1985975"/>
                  </a:lnTo>
                  <a:lnTo>
                    <a:pt x="5386870" y="1985975"/>
                  </a:lnTo>
                  <a:lnTo>
                    <a:pt x="5387365" y="1998675"/>
                  </a:lnTo>
                  <a:lnTo>
                    <a:pt x="5392674" y="1985975"/>
                  </a:lnTo>
                  <a:lnTo>
                    <a:pt x="5405831" y="1985975"/>
                  </a:lnTo>
                  <a:lnTo>
                    <a:pt x="5401221" y="1998675"/>
                  </a:lnTo>
                  <a:lnTo>
                    <a:pt x="5387365" y="1998675"/>
                  </a:lnTo>
                  <a:lnTo>
                    <a:pt x="5380317" y="1998675"/>
                  </a:lnTo>
                  <a:lnTo>
                    <a:pt x="5372392" y="2011375"/>
                  </a:lnTo>
                  <a:lnTo>
                    <a:pt x="5370512" y="2011375"/>
                  </a:lnTo>
                  <a:lnTo>
                    <a:pt x="5365902" y="2024075"/>
                  </a:lnTo>
                  <a:lnTo>
                    <a:pt x="5364912" y="2024075"/>
                  </a:lnTo>
                  <a:lnTo>
                    <a:pt x="5363083" y="2011375"/>
                  </a:lnTo>
                  <a:lnTo>
                    <a:pt x="5343741" y="2011375"/>
                  </a:lnTo>
                  <a:lnTo>
                    <a:pt x="5346547" y="2024075"/>
                  </a:lnTo>
                  <a:lnTo>
                    <a:pt x="5342369" y="2036775"/>
                  </a:lnTo>
                  <a:lnTo>
                    <a:pt x="5335105" y="2036775"/>
                  </a:lnTo>
                  <a:lnTo>
                    <a:pt x="5327091" y="2024075"/>
                  </a:lnTo>
                  <a:lnTo>
                    <a:pt x="5320627" y="2036775"/>
                  </a:lnTo>
                  <a:lnTo>
                    <a:pt x="5319547" y="2036775"/>
                  </a:lnTo>
                  <a:lnTo>
                    <a:pt x="5326519" y="2049475"/>
                  </a:lnTo>
                  <a:lnTo>
                    <a:pt x="5342293" y="2049475"/>
                  </a:lnTo>
                  <a:lnTo>
                    <a:pt x="5345252" y="2036775"/>
                  </a:lnTo>
                  <a:lnTo>
                    <a:pt x="5393741" y="2036775"/>
                  </a:lnTo>
                  <a:lnTo>
                    <a:pt x="5391785" y="2049475"/>
                  </a:lnTo>
                  <a:lnTo>
                    <a:pt x="5391950" y="2049475"/>
                  </a:lnTo>
                  <a:lnTo>
                    <a:pt x="5394706" y="2062175"/>
                  </a:lnTo>
                  <a:lnTo>
                    <a:pt x="5400535" y="2049475"/>
                  </a:lnTo>
                  <a:lnTo>
                    <a:pt x="5395938" y="2049475"/>
                  </a:lnTo>
                  <a:lnTo>
                    <a:pt x="5396154" y="2036775"/>
                  </a:lnTo>
                  <a:lnTo>
                    <a:pt x="5400903" y="2036775"/>
                  </a:lnTo>
                  <a:lnTo>
                    <a:pt x="5400941" y="2024075"/>
                  </a:lnTo>
                  <a:lnTo>
                    <a:pt x="5408549" y="2024075"/>
                  </a:lnTo>
                  <a:lnTo>
                    <a:pt x="5410339" y="2036775"/>
                  </a:lnTo>
                  <a:lnTo>
                    <a:pt x="5494769" y="2036775"/>
                  </a:lnTo>
                  <a:lnTo>
                    <a:pt x="5501335" y="2024075"/>
                  </a:lnTo>
                  <a:lnTo>
                    <a:pt x="5506898" y="2024075"/>
                  </a:lnTo>
                  <a:lnTo>
                    <a:pt x="5510936" y="2036775"/>
                  </a:lnTo>
                  <a:lnTo>
                    <a:pt x="5528627" y="2036775"/>
                  </a:lnTo>
                  <a:lnTo>
                    <a:pt x="5528284" y="2049475"/>
                  </a:lnTo>
                  <a:lnTo>
                    <a:pt x="5538228" y="2049475"/>
                  </a:lnTo>
                  <a:lnTo>
                    <a:pt x="5545112" y="2036775"/>
                  </a:lnTo>
                  <a:lnTo>
                    <a:pt x="5550090" y="2036775"/>
                  </a:lnTo>
                  <a:lnTo>
                    <a:pt x="5554307" y="2024075"/>
                  </a:lnTo>
                  <a:lnTo>
                    <a:pt x="5549671" y="2024075"/>
                  </a:lnTo>
                  <a:lnTo>
                    <a:pt x="5550865" y="2011375"/>
                  </a:lnTo>
                  <a:lnTo>
                    <a:pt x="5554548" y="2011375"/>
                  </a:lnTo>
                  <a:lnTo>
                    <a:pt x="5564873" y="2024075"/>
                  </a:lnTo>
                  <a:lnTo>
                    <a:pt x="5587289" y="2024075"/>
                  </a:lnTo>
                  <a:lnTo>
                    <a:pt x="5589003" y="2011375"/>
                  </a:lnTo>
                  <a:lnTo>
                    <a:pt x="5598465" y="2011375"/>
                  </a:lnTo>
                  <a:lnTo>
                    <a:pt x="5598922" y="2024075"/>
                  </a:lnTo>
                  <a:lnTo>
                    <a:pt x="5605069" y="2011375"/>
                  </a:lnTo>
                  <a:lnTo>
                    <a:pt x="5609361" y="2024075"/>
                  </a:lnTo>
                  <a:lnTo>
                    <a:pt x="5618924" y="2024075"/>
                  </a:lnTo>
                  <a:lnTo>
                    <a:pt x="5623674" y="2036775"/>
                  </a:lnTo>
                  <a:lnTo>
                    <a:pt x="5623395" y="2024075"/>
                  </a:lnTo>
                  <a:lnTo>
                    <a:pt x="5719051" y="2024075"/>
                  </a:lnTo>
                  <a:lnTo>
                    <a:pt x="5720219" y="2011375"/>
                  </a:lnTo>
                  <a:lnTo>
                    <a:pt x="5734088" y="2011375"/>
                  </a:lnTo>
                  <a:lnTo>
                    <a:pt x="5729986" y="1998675"/>
                  </a:lnTo>
                  <a:lnTo>
                    <a:pt x="5751500" y="1998675"/>
                  </a:lnTo>
                  <a:lnTo>
                    <a:pt x="5756072" y="2011375"/>
                  </a:lnTo>
                  <a:lnTo>
                    <a:pt x="5751398" y="2011375"/>
                  </a:lnTo>
                  <a:lnTo>
                    <a:pt x="5752084" y="2024075"/>
                  </a:lnTo>
                  <a:lnTo>
                    <a:pt x="5755665" y="2024075"/>
                  </a:lnTo>
                  <a:lnTo>
                    <a:pt x="5764962" y="2036775"/>
                  </a:lnTo>
                  <a:lnTo>
                    <a:pt x="5803138" y="2036775"/>
                  </a:lnTo>
                  <a:lnTo>
                    <a:pt x="5804090" y="2024075"/>
                  </a:lnTo>
                  <a:lnTo>
                    <a:pt x="5797194" y="2024075"/>
                  </a:lnTo>
                  <a:lnTo>
                    <a:pt x="5803455" y="2011375"/>
                  </a:lnTo>
                  <a:lnTo>
                    <a:pt x="5818124" y="2011375"/>
                  </a:lnTo>
                  <a:lnTo>
                    <a:pt x="5815330" y="2024075"/>
                  </a:lnTo>
                  <a:lnTo>
                    <a:pt x="5817387" y="2024075"/>
                  </a:lnTo>
                  <a:lnTo>
                    <a:pt x="5822480" y="2036775"/>
                  </a:lnTo>
                  <a:lnTo>
                    <a:pt x="5828779" y="2036775"/>
                  </a:lnTo>
                  <a:lnTo>
                    <a:pt x="5831713" y="2024075"/>
                  </a:lnTo>
                  <a:lnTo>
                    <a:pt x="5829744" y="2024075"/>
                  </a:lnTo>
                  <a:lnTo>
                    <a:pt x="5832691" y="2011375"/>
                  </a:lnTo>
                  <a:lnTo>
                    <a:pt x="5853912" y="2011375"/>
                  </a:lnTo>
                  <a:lnTo>
                    <a:pt x="5862002" y="2024075"/>
                  </a:lnTo>
                  <a:lnTo>
                    <a:pt x="5866879" y="2024075"/>
                  </a:lnTo>
                  <a:lnTo>
                    <a:pt x="5872683" y="2011375"/>
                  </a:lnTo>
                  <a:lnTo>
                    <a:pt x="5872912" y="2024075"/>
                  </a:lnTo>
                  <a:lnTo>
                    <a:pt x="5869089" y="2024075"/>
                  </a:lnTo>
                  <a:lnTo>
                    <a:pt x="5868987" y="2036775"/>
                  </a:lnTo>
                  <a:lnTo>
                    <a:pt x="5883808" y="2036775"/>
                  </a:lnTo>
                  <a:lnTo>
                    <a:pt x="5883491" y="2049475"/>
                  </a:lnTo>
                  <a:lnTo>
                    <a:pt x="5890031" y="2036775"/>
                  </a:lnTo>
                  <a:lnTo>
                    <a:pt x="5897867" y="2036775"/>
                  </a:lnTo>
                  <a:lnTo>
                    <a:pt x="5900051" y="2024075"/>
                  </a:lnTo>
                  <a:lnTo>
                    <a:pt x="5898540" y="2024075"/>
                  </a:lnTo>
                  <a:lnTo>
                    <a:pt x="5899328" y="2011375"/>
                  </a:lnTo>
                  <a:lnTo>
                    <a:pt x="5902236" y="2011375"/>
                  </a:lnTo>
                  <a:lnTo>
                    <a:pt x="5902172" y="2024075"/>
                  </a:lnTo>
                  <a:lnTo>
                    <a:pt x="5960821" y="2024075"/>
                  </a:lnTo>
                  <a:lnTo>
                    <a:pt x="5969165" y="2036775"/>
                  </a:lnTo>
                  <a:lnTo>
                    <a:pt x="5976950" y="2036775"/>
                  </a:lnTo>
                  <a:lnTo>
                    <a:pt x="5978537" y="2024075"/>
                  </a:lnTo>
                  <a:lnTo>
                    <a:pt x="5982690" y="2024075"/>
                  </a:lnTo>
                  <a:lnTo>
                    <a:pt x="5986246" y="2036775"/>
                  </a:lnTo>
                  <a:lnTo>
                    <a:pt x="6069304" y="2036775"/>
                  </a:lnTo>
                  <a:lnTo>
                    <a:pt x="6088431" y="2049475"/>
                  </a:lnTo>
                  <a:lnTo>
                    <a:pt x="6124486" y="2049475"/>
                  </a:lnTo>
                  <a:lnTo>
                    <a:pt x="6127483" y="2062175"/>
                  </a:lnTo>
                  <a:lnTo>
                    <a:pt x="6132588" y="2062175"/>
                  </a:lnTo>
                  <a:lnTo>
                    <a:pt x="6137402" y="2049475"/>
                  </a:lnTo>
                  <a:lnTo>
                    <a:pt x="6142901" y="2062175"/>
                  </a:lnTo>
                  <a:lnTo>
                    <a:pt x="6148781" y="2062175"/>
                  </a:lnTo>
                  <a:lnTo>
                    <a:pt x="6154788" y="2049475"/>
                  </a:lnTo>
                  <a:lnTo>
                    <a:pt x="6155271" y="2062175"/>
                  </a:lnTo>
                  <a:lnTo>
                    <a:pt x="6257785" y="2062175"/>
                  </a:lnTo>
                  <a:lnTo>
                    <a:pt x="6259296" y="2074875"/>
                  </a:lnTo>
                  <a:lnTo>
                    <a:pt x="6377876" y="2074875"/>
                  </a:lnTo>
                  <a:lnTo>
                    <a:pt x="6390221" y="2087575"/>
                  </a:lnTo>
                  <a:lnTo>
                    <a:pt x="6410134" y="2087575"/>
                  </a:lnTo>
                  <a:lnTo>
                    <a:pt x="6412471" y="2074875"/>
                  </a:lnTo>
                  <a:lnTo>
                    <a:pt x="6404915" y="2074875"/>
                  </a:lnTo>
                  <a:lnTo>
                    <a:pt x="6408839" y="2062175"/>
                  </a:lnTo>
                  <a:lnTo>
                    <a:pt x="6412636" y="2062175"/>
                  </a:lnTo>
                  <a:lnTo>
                    <a:pt x="6409957" y="2049475"/>
                  </a:lnTo>
                  <a:lnTo>
                    <a:pt x="6408661" y="2049475"/>
                  </a:lnTo>
                  <a:lnTo>
                    <a:pt x="6405423" y="2036775"/>
                  </a:lnTo>
                  <a:lnTo>
                    <a:pt x="6403835" y="2049475"/>
                  </a:lnTo>
                  <a:lnTo>
                    <a:pt x="6392215" y="2049475"/>
                  </a:lnTo>
                  <a:lnTo>
                    <a:pt x="6391440" y="2043074"/>
                  </a:lnTo>
                  <a:lnTo>
                    <a:pt x="6391440" y="2062175"/>
                  </a:lnTo>
                  <a:lnTo>
                    <a:pt x="6390945" y="2074875"/>
                  </a:lnTo>
                  <a:lnTo>
                    <a:pt x="6385331" y="2074875"/>
                  </a:lnTo>
                  <a:lnTo>
                    <a:pt x="6387312" y="2062175"/>
                  </a:lnTo>
                  <a:lnTo>
                    <a:pt x="6391440" y="2062175"/>
                  </a:lnTo>
                  <a:lnTo>
                    <a:pt x="6391440" y="2043074"/>
                  </a:lnTo>
                  <a:lnTo>
                    <a:pt x="6390678" y="2036775"/>
                  </a:lnTo>
                  <a:lnTo>
                    <a:pt x="6405423" y="2036775"/>
                  </a:lnTo>
                  <a:lnTo>
                    <a:pt x="6446050" y="2036775"/>
                  </a:lnTo>
                  <a:lnTo>
                    <a:pt x="6446037" y="2024075"/>
                  </a:lnTo>
                  <a:lnTo>
                    <a:pt x="6453391" y="2024075"/>
                  </a:lnTo>
                  <a:lnTo>
                    <a:pt x="6452438" y="2036775"/>
                  </a:lnTo>
                  <a:lnTo>
                    <a:pt x="6449593" y="2036775"/>
                  </a:lnTo>
                  <a:lnTo>
                    <a:pt x="6448323" y="2049475"/>
                  </a:lnTo>
                  <a:lnTo>
                    <a:pt x="6445224" y="2062175"/>
                  </a:lnTo>
                  <a:lnTo>
                    <a:pt x="6441491" y="2062175"/>
                  </a:lnTo>
                  <a:lnTo>
                    <a:pt x="6438252" y="2074875"/>
                  </a:lnTo>
                  <a:lnTo>
                    <a:pt x="6504622" y="2074875"/>
                  </a:lnTo>
                  <a:lnTo>
                    <a:pt x="6501625" y="2062175"/>
                  </a:lnTo>
                  <a:lnTo>
                    <a:pt x="6512128" y="2062175"/>
                  </a:lnTo>
                  <a:lnTo>
                    <a:pt x="6518694" y="2049475"/>
                  </a:lnTo>
                  <a:lnTo>
                    <a:pt x="6519786" y="2062175"/>
                  </a:lnTo>
                  <a:lnTo>
                    <a:pt x="6526797" y="2062175"/>
                  </a:lnTo>
                  <a:lnTo>
                    <a:pt x="6529476" y="2049475"/>
                  </a:lnTo>
                  <a:lnTo>
                    <a:pt x="6531610" y="2049475"/>
                  </a:lnTo>
                  <a:lnTo>
                    <a:pt x="6534137" y="2036775"/>
                  </a:lnTo>
                  <a:lnTo>
                    <a:pt x="6585902" y="2036775"/>
                  </a:lnTo>
                  <a:lnTo>
                    <a:pt x="6583985" y="2024075"/>
                  </a:lnTo>
                  <a:lnTo>
                    <a:pt x="6581051" y="2024075"/>
                  </a:lnTo>
                  <a:lnTo>
                    <a:pt x="6574980" y="2011375"/>
                  </a:lnTo>
                  <a:lnTo>
                    <a:pt x="6578714" y="2011375"/>
                  </a:lnTo>
                  <a:lnTo>
                    <a:pt x="6578841" y="1998675"/>
                  </a:lnTo>
                  <a:lnTo>
                    <a:pt x="6586106" y="1998675"/>
                  </a:lnTo>
                  <a:lnTo>
                    <a:pt x="6585953" y="2011375"/>
                  </a:lnTo>
                  <a:lnTo>
                    <a:pt x="6593497" y="2011375"/>
                  </a:lnTo>
                  <a:lnTo>
                    <a:pt x="6589535" y="2024075"/>
                  </a:lnTo>
                  <a:lnTo>
                    <a:pt x="6591554" y="2024075"/>
                  </a:lnTo>
                  <a:lnTo>
                    <a:pt x="6586995" y="2036775"/>
                  </a:lnTo>
                  <a:lnTo>
                    <a:pt x="6588493" y="2036775"/>
                  </a:lnTo>
                  <a:lnTo>
                    <a:pt x="6604419" y="2049475"/>
                  </a:lnTo>
                  <a:lnTo>
                    <a:pt x="6641566" y="2049475"/>
                  </a:lnTo>
                  <a:lnTo>
                    <a:pt x="6639776" y="2036775"/>
                  </a:lnTo>
                  <a:lnTo>
                    <a:pt x="6639268" y="2036775"/>
                  </a:lnTo>
                  <a:lnTo>
                    <a:pt x="6639001" y="2024075"/>
                  </a:lnTo>
                  <a:lnTo>
                    <a:pt x="6637947" y="2011375"/>
                  </a:lnTo>
                  <a:lnTo>
                    <a:pt x="6704749" y="2011375"/>
                  </a:lnTo>
                  <a:lnTo>
                    <a:pt x="6697662" y="2024075"/>
                  </a:lnTo>
                  <a:lnTo>
                    <a:pt x="6707606" y="2024075"/>
                  </a:lnTo>
                  <a:lnTo>
                    <a:pt x="6712090" y="2036775"/>
                  </a:lnTo>
                  <a:lnTo>
                    <a:pt x="6682041" y="2036775"/>
                  </a:lnTo>
                  <a:lnTo>
                    <a:pt x="6671005" y="2024075"/>
                  </a:lnTo>
                  <a:lnTo>
                    <a:pt x="6661036" y="2024075"/>
                  </a:lnTo>
                  <a:lnTo>
                    <a:pt x="6652742" y="2036775"/>
                  </a:lnTo>
                  <a:lnTo>
                    <a:pt x="6660312" y="2036775"/>
                  </a:lnTo>
                  <a:lnTo>
                    <a:pt x="6654927" y="2049475"/>
                  </a:lnTo>
                  <a:lnTo>
                    <a:pt x="6649961" y="2049475"/>
                  </a:lnTo>
                  <a:lnTo>
                    <a:pt x="6671627" y="2062175"/>
                  </a:lnTo>
                  <a:lnTo>
                    <a:pt x="6729374" y="2062175"/>
                  </a:lnTo>
                  <a:lnTo>
                    <a:pt x="6705092" y="2049475"/>
                  </a:lnTo>
                  <a:lnTo>
                    <a:pt x="6693421" y="2049475"/>
                  </a:lnTo>
                  <a:lnTo>
                    <a:pt x="6668465" y="2049475"/>
                  </a:lnTo>
                  <a:lnTo>
                    <a:pt x="6667525" y="2036775"/>
                  </a:lnTo>
                  <a:lnTo>
                    <a:pt x="6693421" y="2049475"/>
                  </a:lnTo>
                  <a:lnTo>
                    <a:pt x="6718224" y="2036775"/>
                  </a:lnTo>
                  <a:lnTo>
                    <a:pt x="6719519" y="2036775"/>
                  </a:lnTo>
                  <a:lnTo>
                    <a:pt x="6721970" y="2024075"/>
                  </a:lnTo>
                  <a:lnTo>
                    <a:pt x="6720916" y="2024075"/>
                  </a:lnTo>
                  <a:lnTo>
                    <a:pt x="6723316" y="2011375"/>
                  </a:lnTo>
                  <a:lnTo>
                    <a:pt x="6745592" y="2011375"/>
                  </a:lnTo>
                  <a:lnTo>
                    <a:pt x="6744449" y="2024075"/>
                  </a:lnTo>
                  <a:lnTo>
                    <a:pt x="6726949" y="2024075"/>
                  </a:lnTo>
                  <a:lnTo>
                    <a:pt x="6726910" y="2036775"/>
                  </a:lnTo>
                  <a:lnTo>
                    <a:pt x="6741820" y="2036775"/>
                  </a:lnTo>
                  <a:lnTo>
                    <a:pt x="6764033" y="2049475"/>
                  </a:lnTo>
                  <a:lnTo>
                    <a:pt x="6777431" y="2049475"/>
                  </a:lnTo>
                  <a:lnTo>
                    <a:pt x="6790410" y="2036775"/>
                  </a:lnTo>
                  <a:lnTo>
                    <a:pt x="6816077" y="2036775"/>
                  </a:lnTo>
                  <a:lnTo>
                    <a:pt x="6816077" y="2049475"/>
                  </a:lnTo>
                  <a:lnTo>
                    <a:pt x="6865861" y="2049475"/>
                  </a:lnTo>
                  <a:lnTo>
                    <a:pt x="6869062" y="2036775"/>
                  </a:lnTo>
                  <a:lnTo>
                    <a:pt x="6875500" y="2036775"/>
                  </a:lnTo>
                  <a:lnTo>
                    <a:pt x="6874205" y="2049475"/>
                  </a:lnTo>
                  <a:lnTo>
                    <a:pt x="6868985" y="2049475"/>
                  </a:lnTo>
                  <a:lnTo>
                    <a:pt x="6868109" y="2062175"/>
                  </a:lnTo>
                  <a:lnTo>
                    <a:pt x="6881063" y="2049475"/>
                  </a:lnTo>
                  <a:lnTo>
                    <a:pt x="6896748" y="2062175"/>
                  </a:lnTo>
                  <a:lnTo>
                    <a:pt x="6912965" y="2062175"/>
                  </a:lnTo>
                  <a:lnTo>
                    <a:pt x="6927520" y="2049475"/>
                  </a:lnTo>
                  <a:lnTo>
                    <a:pt x="6926186" y="2062175"/>
                  </a:lnTo>
                  <a:lnTo>
                    <a:pt x="6942010" y="2062175"/>
                  </a:lnTo>
                  <a:lnTo>
                    <a:pt x="6944258" y="2049475"/>
                  </a:lnTo>
                  <a:lnTo>
                    <a:pt x="6953491" y="2049475"/>
                  </a:lnTo>
                  <a:lnTo>
                    <a:pt x="6952945" y="2062175"/>
                  </a:lnTo>
                  <a:lnTo>
                    <a:pt x="6958825" y="2062175"/>
                  </a:lnTo>
                  <a:lnTo>
                    <a:pt x="6961975" y="2049475"/>
                  </a:lnTo>
                  <a:lnTo>
                    <a:pt x="6987718" y="2049475"/>
                  </a:lnTo>
                  <a:lnTo>
                    <a:pt x="7003974" y="2062175"/>
                  </a:lnTo>
                  <a:lnTo>
                    <a:pt x="7128967" y="2062175"/>
                  </a:lnTo>
                  <a:lnTo>
                    <a:pt x="7129056" y="2074875"/>
                  </a:lnTo>
                  <a:lnTo>
                    <a:pt x="7162990" y="2074875"/>
                  </a:lnTo>
                  <a:lnTo>
                    <a:pt x="7171372" y="2087575"/>
                  </a:lnTo>
                  <a:lnTo>
                    <a:pt x="7168223" y="2074875"/>
                  </a:lnTo>
                  <a:lnTo>
                    <a:pt x="7207555" y="2074875"/>
                  </a:lnTo>
                  <a:lnTo>
                    <a:pt x="7209002" y="2087575"/>
                  </a:lnTo>
                  <a:lnTo>
                    <a:pt x="7212012" y="2087575"/>
                  </a:lnTo>
                  <a:lnTo>
                    <a:pt x="7213524" y="2074875"/>
                  </a:lnTo>
                  <a:lnTo>
                    <a:pt x="7208037" y="2074875"/>
                  </a:lnTo>
                  <a:lnTo>
                    <a:pt x="7208609" y="2062175"/>
                  </a:lnTo>
                  <a:lnTo>
                    <a:pt x="7219251" y="2062175"/>
                  </a:lnTo>
                  <a:lnTo>
                    <a:pt x="7218756" y="2074875"/>
                  </a:lnTo>
                  <a:lnTo>
                    <a:pt x="7238073" y="2074875"/>
                  </a:lnTo>
                  <a:lnTo>
                    <a:pt x="7241629" y="2062175"/>
                  </a:lnTo>
                  <a:lnTo>
                    <a:pt x="7247661" y="2049475"/>
                  </a:lnTo>
                  <a:lnTo>
                    <a:pt x="7253478" y="2049475"/>
                  </a:lnTo>
                  <a:lnTo>
                    <a:pt x="7256437" y="2036775"/>
                  </a:lnTo>
                  <a:lnTo>
                    <a:pt x="7253402" y="2036775"/>
                  </a:lnTo>
                  <a:lnTo>
                    <a:pt x="7260018" y="2024075"/>
                  </a:lnTo>
                  <a:lnTo>
                    <a:pt x="7261453" y="2036775"/>
                  </a:lnTo>
                  <a:lnTo>
                    <a:pt x="7266813" y="2036775"/>
                  </a:lnTo>
                  <a:lnTo>
                    <a:pt x="7267816" y="2049475"/>
                  </a:lnTo>
                  <a:lnTo>
                    <a:pt x="7278624" y="2036775"/>
                  </a:lnTo>
                  <a:lnTo>
                    <a:pt x="7286295" y="2036775"/>
                  </a:lnTo>
                  <a:lnTo>
                    <a:pt x="7293127" y="2024075"/>
                  </a:lnTo>
                  <a:lnTo>
                    <a:pt x="7261492" y="2024075"/>
                  </a:lnTo>
                  <a:lnTo>
                    <a:pt x="7259802" y="2011375"/>
                  </a:lnTo>
                  <a:lnTo>
                    <a:pt x="7312457" y="2011375"/>
                  </a:lnTo>
                  <a:lnTo>
                    <a:pt x="7312152" y="2024075"/>
                  </a:lnTo>
                  <a:lnTo>
                    <a:pt x="7313003" y="2036775"/>
                  </a:lnTo>
                  <a:lnTo>
                    <a:pt x="7320508" y="2036775"/>
                  </a:lnTo>
                  <a:lnTo>
                    <a:pt x="7323023" y="2049475"/>
                  </a:lnTo>
                  <a:lnTo>
                    <a:pt x="7342784" y="2049475"/>
                  </a:lnTo>
                  <a:lnTo>
                    <a:pt x="7347039" y="2062175"/>
                  </a:lnTo>
                  <a:lnTo>
                    <a:pt x="7351636" y="2049475"/>
                  </a:lnTo>
                  <a:lnTo>
                    <a:pt x="7361682" y="2036775"/>
                  </a:lnTo>
                  <a:lnTo>
                    <a:pt x="7384135" y="2036775"/>
                  </a:lnTo>
                  <a:lnTo>
                    <a:pt x="7382853" y="2024075"/>
                  </a:lnTo>
                  <a:lnTo>
                    <a:pt x="7384618" y="2011375"/>
                  </a:lnTo>
                  <a:lnTo>
                    <a:pt x="7391108" y="2011375"/>
                  </a:lnTo>
                  <a:lnTo>
                    <a:pt x="7391565" y="1998675"/>
                  </a:lnTo>
                  <a:lnTo>
                    <a:pt x="7402258" y="1998675"/>
                  </a:lnTo>
                  <a:lnTo>
                    <a:pt x="7401801" y="2011375"/>
                  </a:lnTo>
                  <a:lnTo>
                    <a:pt x="7401979" y="2011375"/>
                  </a:lnTo>
                  <a:lnTo>
                    <a:pt x="7406754" y="2024075"/>
                  </a:lnTo>
                  <a:lnTo>
                    <a:pt x="7409955" y="2011375"/>
                  </a:lnTo>
                  <a:lnTo>
                    <a:pt x="7408405" y="2011375"/>
                  </a:lnTo>
                  <a:lnTo>
                    <a:pt x="7412241" y="1998675"/>
                  </a:lnTo>
                  <a:lnTo>
                    <a:pt x="7418400" y="1998675"/>
                  </a:lnTo>
                  <a:lnTo>
                    <a:pt x="7416825" y="2011375"/>
                  </a:lnTo>
                  <a:lnTo>
                    <a:pt x="7473785" y="2011375"/>
                  </a:lnTo>
                  <a:lnTo>
                    <a:pt x="7472654" y="2024075"/>
                  </a:lnTo>
                  <a:lnTo>
                    <a:pt x="7490282" y="2024075"/>
                  </a:lnTo>
                  <a:lnTo>
                    <a:pt x="7494054" y="2011375"/>
                  </a:lnTo>
                  <a:lnTo>
                    <a:pt x="7500201" y="2011375"/>
                  </a:lnTo>
                  <a:lnTo>
                    <a:pt x="7499223" y="1998675"/>
                  </a:lnTo>
                  <a:lnTo>
                    <a:pt x="7514564" y="1998675"/>
                  </a:lnTo>
                  <a:lnTo>
                    <a:pt x="7516279" y="1985975"/>
                  </a:lnTo>
                  <a:lnTo>
                    <a:pt x="7521930" y="1985975"/>
                  </a:lnTo>
                  <a:lnTo>
                    <a:pt x="7525867" y="1998675"/>
                  </a:lnTo>
                  <a:lnTo>
                    <a:pt x="7530630" y="2011375"/>
                  </a:lnTo>
                  <a:lnTo>
                    <a:pt x="7532268" y="2011375"/>
                  </a:lnTo>
                  <a:lnTo>
                    <a:pt x="7526845" y="2024075"/>
                  </a:lnTo>
                  <a:lnTo>
                    <a:pt x="7549591" y="2024075"/>
                  </a:lnTo>
                  <a:lnTo>
                    <a:pt x="7545895" y="2011375"/>
                  </a:lnTo>
                  <a:lnTo>
                    <a:pt x="7543546" y="2011375"/>
                  </a:lnTo>
                  <a:lnTo>
                    <a:pt x="7541552" y="1998675"/>
                  </a:lnTo>
                  <a:lnTo>
                    <a:pt x="7548029" y="1998675"/>
                  </a:lnTo>
                  <a:lnTo>
                    <a:pt x="7545832" y="1985975"/>
                  </a:lnTo>
                  <a:lnTo>
                    <a:pt x="7652525" y="1985975"/>
                  </a:lnTo>
                  <a:lnTo>
                    <a:pt x="7651178" y="1998675"/>
                  </a:lnTo>
                  <a:lnTo>
                    <a:pt x="7652232" y="1998675"/>
                  </a:lnTo>
                  <a:lnTo>
                    <a:pt x="7652423" y="2011375"/>
                  </a:lnTo>
                  <a:lnTo>
                    <a:pt x="7658036" y="1998675"/>
                  </a:lnTo>
                  <a:lnTo>
                    <a:pt x="7658798" y="1998675"/>
                  </a:lnTo>
                  <a:lnTo>
                    <a:pt x="7659992" y="1985975"/>
                  </a:lnTo>
                  <a:lnTo>
                    <a:pt x="7654988" y="1973275"/>
                  </a:lnTo>
                  <a:lnTo>
                    <a:pt x="7663497" y="1973275"/>
                  </a:lnTo>
                  <a:lnTo>
                    <a:pt x="7660106" y="1960575"/>
                  </a:lnTo>
                  <a:lnTo>
                    <a:pt x="7738758" y="1960575"/>
                  </a:lnTo>
                  <a:lnTo>
                    <a:pt x="7753756" y="1947875"/>
                  </a:lnTo>
                  <a:lnTo>
                    <a:pt x="7783449" y="1947875"/>
                  </a:lnTo>
                  <a:lnTo>
                    <a:pt x="7806258" y="1935175"/>
                  </a:lnTo>
                  <a:lnTo>
                    <a:pt x="7828877" y="1935175"/>
                  </a:lnTo>
                  <a:lnTo>
                    <a:pt x="7830718" y="1922475"/>
                  </a:lnTo>
                  <a:lnTo>
                    <a:pt x="7847444" y="1922475"/>
                  </a:lnTo>
                  <a:lnTo>
                    <a:pt x="7846288" y="1897075"/>
                  </a:lnTo>
                  <a:lnTo>
                    <a:pt x="7853261" y="1897075"/>
                  </a:lnTo>
                  <a:lnTo>
                    <a:pt x="7853350" y="1884375"/>
                  </a:lnTo>
                  <a:lnTo>
                    <a:pt x="7830413" y="1884375"/>
                  </a:lnTo>
                  <a:lnTo>
                    <a:pt x="7827505" y="1871675"/>
                  </a:lnTo>
                  <a:lnTo>
                    <a:pt x="7810335" y="1871675"/>
                  </a:lnTo>
                  <a:lnTo>
                    <a:pt x="7802778" y="1858975"/>
                  </a:lnTo>
                  <a:lnTo>
                    <a:pt x="7802423" y="1846275"/>
                  </a:lnTo>
                  <a:lnTo>
                    <a:pt x="7804569" y="1846275"/>
                  </a:lnTo>
                  <a:lnTo>
                    <a:pt x="7808392" y="1833575"/>
                  </a:lnTo>
                  <a:lnTo>
                    <a:pt x="7829423" y="1833575"/>
                  </a:lnTo>
                  <a:lnTo>
                    <a:pt x="7844498" y="1820875"/>
                  </a:lnTo>
                  <a:lnTo>
                    <a:pt x="7858544" y="1808175"/>
                  </a:lnTo>
                  <a:lnTo>
                    <a:pt x="7871828" y="179547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8626" y="6255054"/>
              <a:ext cx="6144260" cy="125095"/>
            </a:xfrm>
            <a:custGeom>
              <a:avLst/>
              <a:gdLst/>
              <a:ahLst/>
              <a:cxnLst/>
              <a:rect l="l" t="t" r="r" b="b"/>
              <a:pathLst>
                <a:path w="6144259" h="125095">
                  <a:moveTo>
                    <a:pt x="7734" y="34988"/>
                  </a:moveTo>
                  <a:lnTo>
                    <a:pt x="5689" y="32410"/>
                  </a:lnTo>
                  <a:lnTo>
                    <a:pt x="4559" y="31076"/>
                  </a:lnTo>
                  <a:lnTo>
                    <a:pt x="0" y="35013"/>
                  </a:lnTo>
                  <a:lnTo>
                    <a:pt x="2082" y="37477"/>
                  </a:lnTo>
                  <a:lnTo>
                    <a:pt x="3251" y="38849"/>
                  </a:lnTo>
                  <a:lnTo>
                    <a:pt x="7734" y="34988"/>
                  </a:lnTo>
                  <a:close/>
                </a:path>
                <a:path w="6144259" h="125095">
                  <a:moveTo>
                    <a:pt x="70027" y="25196"/>
                  </a:moveTo>
                  <a:lnTo>
                    <a:pt x="69938" y="20408"/>
                  </a:lnTo>
                  <a:lnTo>
                    <a:pt x="67043" y="21501"/>
                  </a:lnTo>
                  <a:lnTo>
                    <a:pt x="62458" y="20739"/>
                  </a:lnTo>
                  <a:lnTo>
                    <a:pt x="62534" y="25501"/>
                  </a:lnTo>
                  <a:lnTo>
                    <a:pt x="65430" y="24244"/>
                  </a:lnTo>
                  <a:lnTo>
                    <a:pt x="70027" y="25196"/>
                  </a:lnTo>
                  <a:close/>
                </a:path>
                <a:path w="6144259" h="125095">
                  <a:moveTo>
                    <a:pt x="151091" y="40779"/>
                  </a:moveTo>
                  <a:lnTo>
                    <a:pt x="150342" y="32664"/>
                  </a:lnTo>
                  <a:lnTo>
                    <a:pt x="138569" y="32613"/>
                  </a:lnTo>
                  <a:lnTo>
                    <a:pt x="129197" y="35483"/>
                  </a:lnTo>
                  <a:lnTo>
                    <a:pt x="119964" y="38557"/>
                  </a:lnTo>
                  <a:lnTo>
                    <a:pt x="108673" y="39065"/>
                  </a:lnTo>
                  <a:lnTo>
                    <a:pt x="111226" y="48044"/>
                  </a:lnTo>
                  <a:lnTo>
                    <a:pt x="124409" y="44564"/>
                  </a:lnTo>
                  <a:lnTo>
                    <a:pt x="128181" y="53301"/>
                  </a:lnTo>
                  <a:lnTo>
                    <a:pt x="115430" y="58039"/>
                  </a:lnTo>
                  <a:lnTo>
                    <a:pt x="100571" y="60147"/>
                  </a:lnTo>
                  <a:lnTo>
                    <a:pt x="85344" y="61785"/>
                  </a:lnTo>
                  <a:lnTo>
                    <a:pt x="71513" y="65112"/>
                  </a:lnTo>
                  <a:lnTo>
                    <a:pt x="73063" y="74917"/>
                  </a:lnTo>
                  <a:lnTo>
                    <a:pt x="66802" y="75272"/>
                  </a:lnTo>
                  <a:lnTo>
                    <a:pt x="64503" y="80378"/>
                  </a:lnTo>
                  <a:lnTo>
                    <a:pt x="74155" y="79400"/>
                  </a:lnTo>
                  <a:lnTo>
                    <a:pt x="80860" y="77241"/>
                  </a:lnTo>
                  <a:lnTo>
                    <a:pt x="86982" y="76403"/>
                  </a:lnTo>
                  <a:lnTo>
                    <a:pt x="94856" y="79387"/>
                  </a:lnTo>
                  <a:lnTo>
                    <a:pt x="98869" y="77177"/>
                  </a:lnTo>
                  <a:lnTo>
                    <a:pt x="101168" y="72821"/>
                  </a:lnTo>
                  <a:lnTo>
                    <a:pt x="104013" y="69151"/>
                  </a:lnTo>
                  <a:lnTo>
                    <a:pt x="109689" y="69011"/>
                  </a:lnTo>
                  <a:lnTo>
                    <a:pt x="120611" y="68059"/>
                  </a:lnTo>
                  <a:lnTo>
                    <a:pt x="127901" y="62661"/>
                  </a:lnTo>
                  <a:lnTo>
                    <a:pt x="135470" y="57619"/>
                  </a:lnTo>
                  <a:lnTo>
                    <a:pt x="147294" y="57759"/>
                  </a:lnTo>
                  <a:lnTo>
                    <a:pt x="147472" y="50711"/>
                  </a:lnTo>
                  <a:lnTo>
                    <a:pt x="149428" y="45923"/>
                  </a:lnTo>
                  <a:lnTo>
                    <a:pt x="151091" y="40779"/>
                  </a:lnTo>
                  <a:close/>
                </a:path>
                <a:path w="6144259" h="125095">
                  <a:moveTo>
                    <a:pt x="166471" y="39662"/>
                  </a:moveTo>
                  <a:lnTo>
                    <a:pt x="164172" y="32537"/>
                  </a:lnTo>
                  <a:lnTo>
                    <a:pt x="157937" y="32435"/>
                  </a:lnTo>
                  <a:lnTo>
                    <a:pt x="158407" y="47396"/>
                  </a:lnTo>
                  <a:lnTo>
                    <a:pt x="164617" y="46913"/>
                  </a:lnTo>
                  <a:lnTo>
                    <a:pt x="166471" y="39662"/>
                  </a:lnTo>
                  <a:close/>
                </a:path>
                <a:path w="6144259" h="125095">
                  <a:moveTo>
                    <a:pt x="290550" y="13449"/>
                  </a:moveTo>
                  <a:lnTo>
                    <a:pt x="277266" y="13677"/>
                  </a:lnTo>
                  <a:lnTo>
                    <a:pt x="268719" y="19951"/>
                  </a:lnTo>
                  <a:lnTo>
                    <a:pt x="260743" y="26987"/>
                  </a:lnTo>
                  <a:lnTo>
                    <a:pt x="249161" y="29527"/>
                  </a:lnTo>
                  <a:lnTo>
                    <a:pt x="245465" y="29603"/>
                  </a:lnTo>
                  <a:lnTo>
                    <a:pt x="246049" y="23571"/>
                  </a:lnTo>
                  <a:lnTo>
                    <a:pt x="245110" y="19659"/>
                  </a:lnTo>
                  <a:lnTo>
                    <a:pt x="239001" y="20574"/>
                  </a:lnTo>
                  <a:lnTo>
                    <a:pt x="236829" y="26352"/>
                  </a:lnTo>
                  <a:lnTo>
                    <a:pt x="235102" y="32664"/>
                  </a:lnTo>
                  <a:lnTo>
                    <a:pt x="230301" y="35191"/>
                  </a:lnTo>
                  <a:lnTo>
                    <a:pt x="227215" y="34353"/>
                  </a:lnTo>
                  <a:lnTo>
                    <a:pt x="226402" y="30238"/>
                  </a:lnTo>
                  <a:lnTo>
                    <a:pt x="222567" y="30365"/>
                  </a:lnTo>
                  <a:lnTo>
                    <a:pt x="215607" y="41071"/>
                  </a:lnTo>
                  <a:lnTo>
                    <a:pt x="202603" y="44272"/>
                  </a:lnTo>
                  <a:lnTo>
                    <a:pt x="190296" y="48298"/>
                  </a:lnTo>
                  <a:lnTo>
                    <a:pt x="185445" y="61468"/>
                  </a:lnTo>
                  <a:lnTo>
                    <a:pt x="193624" y="61963"/>
                  </a:lnTo>
                  <a:lnTo>
                    <a:pt x="199186" y="59207"/>
                  </a:lnTo>
                  <a:lnTo>
                    <a:pt x="207949" y="50761"/>
                  </a:lnTo>
                  <a:lnTo>
                    <a:pt x="215138" y="51282"/>
                  </a:lnTo>
                  <a:lnTo>
                    <a:pt x="220256" y="49225"/>
                  </a:lnTo>
                  <a:lnTo>
                    <a:pt x="224878" y="46507"/>
                  </a:lnTo>
                  <a:lnTo>
                    <a:pt x="230581" y="45097"/>
                  </a:lnTo>
                  <a:lnTo>
                    <a:pt x="230606" y="52832"/>
                  </a:lnTo>
                  <a:lnTo>
                    <a:pt x="234492" y="55168"/>
                  </a:lnTo>
                  <a:lnTo>
                    <a:pt x="246049" y="54597"/>
                  </a:lnTo>
                  <a:lnTo>
                    <a:pt x="251472" y="42773"/>
                  </a:lnTo>
                  <a:lnTo>
                    <a:pt x="257695" y="38036"/>
                  </a:lnTo>
                  <a:lnTo>
                    <a:pt x="264706" y="40093"/>
                  </a:lnTo>
                  <a:lnTo>
                    <a:pt x="272465" y="48691"/>
                  </a:lnTo>
                  <a:lnTo>
                    <a:pt x="273392" y="40690"/>
                  </a:lnTo>
                  <a:lnTo>
                    <a:pt x="268655" y="40246"/>
                  </a:lnTo>
                  <a:lnTo>
                    <a:pt x="268300" y="33985"/>
                  </a:lnTo>
                  <a:lnTo>
                    <a:pt x="287261" y="33413"/>
                  </a:lnTo>
                  <a:lnTo>
                    <a:pt x="285407" y="22948"/>
                  </a:lnTo>
                  <a:lnTo>
                    <a:pt x="289496" y="20129"/>
                  </a:lnTo>
                  <a:lnTo>
                    <a:pt x="290550" y="13449"/>
                  </a:lnTo>
                  <a:close/>
                </a:path>
                <a:path w="6144259" h="125095">
                  <a:moveTo>
                    <a:pt x="332092" y="27686"/>
                  </a:moveTo>
                  <a:lnTo>
                    <a:pt x="332041" y="24980"/>
                  </a:lnTo>
                  <a:lnTo>
                    <a:pt x="328942" y="22148"/>
                  </a:lnTo>
                  <a:lnTo>
                    <a:pt x="328371" y="27736"/>
                  </a:lnTo>
                  <a:lnTo>
                    <a:pt x="328371" y="30568"/>
                  </a:lnTo>
                  <a:lnTo>
                    <a:pt x="331546" y="33362"/>
                  </a:lnTo>
                  <a:lnTo>
                    <a:pt x="332092" y="27686"/>
                  </a:lnTo>
                  <a:close/>
                </a:path>
                <a:path w="6144259" h="125095">
                  <a:moveTo>
                    <a:pt x="369493" y="22212"/>
                  </a:moveTo>
                  <a:lnTo>
                    <a:pt x="363893" y="22288"/>
                  </a:lnTo>
                  <a:lnTo>
                    <a:pt x="360883" y="18745"/>
                  </a:lnTo>
                  <a:lnTo>
                    <a:pt x="358381" y="14516"/>
                  </a:lnTo>
                  <a:lnTo>
                    <a:pt x="354266" y="12522"/>
                  </a:lnTo>
                  <a:lnTo>
                    <a:pt x="353174" y="18364"/>
                  </a:lnTo>
                  <a:lnTo>
                    <a:pt x="349389" y="20789"/>
                  </a:lnTo>
                  <a:lnTo>
                    <a:pt x="345325" y="22821"/>
                  </a:lnTo>
                  <a:lnTo>
                    <a:pt x="343357" y="27533"/>
                  </a:lnTo>
                  <a:lnTo>
                    <a:pt x="350469" y="26987"/>
                  </a:lnTo>
                  <a:lnTo>
                    <a:pt x="358762" y="27914"/>
                  </a:lnTo>
                  <a:lnTo>
                    <a:pt x="365887" y="27330"/>
                  </a:lnTo>
                  <a:lnTo>
                    <a:pt x="369493" y="22212"/>
                  </a:lnTo>
                  <a:close/>
                </a:path>
                <a:path w="6144259" h="125095">
                  <a:moveTo>
                    <a:pt x="1284782" y="3962"/>
                  </a:moveTo>
                  <a:lnTo>
                    <a:pt x="1282903" y="1409"/>
                  </a:lnTo>
                  <a:lnTo>
                    <a:pt x="1281836" y="0"/>
                  </a:lnTo>
                  <a:lnTo>
                    <a:pt x="1277289" y="3860"/>
                  </a:lnTo>
                  <a:lnTo>
                    <a:pt x="1279207" y="6426"/>
                  </a:lnTo>
                  <a:lnTo>
                    <a:pt x="1280160" y="7734"/>
                  </a:lnTo>
                  <a:lnTo>
                    <a:pt x="1284782" y="3962"/>
                  </a:lnTo>
                  <a:close/>
                </a:path>
                <a:path w="6144259" h="125095">
                  <a:moveTo>
                    <a:pt x="1485493" y="8445"/>
                  </a:moveTo>
                  <a:lnTo>
                    <a:pt x="1474304" y="8051"/>
                  </a:lnTo>
                  <a:lnTo>
                    <a:pt x="1470583" y="10490"/>
                  </a:lnTo>
                  <a:lnTo>
                    <a:pt x="1470698" y="18211"/>
                  </a:lnTo>
                  <a:lnTo>
                    <a:pt x="1479029" y="19735"/>
                  </a:lnTo>
                  <a:lnTo>
                    <a:pt x="1484541" y="17081"/>
                  </a:lnTo>
                  <a:lnTo>
                    <a:pt x="1485493" y="8445"/>
                  </a:lnTo>
                  <a:close/>
                </a:path>
                <a:path w="6144259" h="125095">
                  <a:moveTo>
                    <a:pt x="1603324" y="19519"/>
                  </a:moveTo>
                  <a:lnTo>
                    <a:pt x="1598637" y="15659"/>
                  </a:lnTo>
                  <a:lnTo>
                    <a:pt x="1593354" y="15633"/>
                  </a:lnTo>
                  <a:lnTo>
                    <a:pt x="1588439" y="18732"/>
                  </a:lnTo>
                  <a:lnTo>
                    <a:pt x="1584845" y="24269"/>
                  </a:lnTo>
                  <a:lnTo>
                    <a:pt x="1590065" y="23926"/>
                  </a:lnTo>
                  <a:lnTo>
                    <a:pt x="1596275" y="24955"/>
                  </a:lnTo>
                  <a:lnTo>
                    <a:pt x="1601393" y="24460"/>
                  </a:lnTo>
                  <a:lnTo>
                    <a:pt x="1603324" y="19519"/>
                  </a:lnTo>
                  <a:close/>
                </a:path>
                <a:path w="6144259" h="125095">
                  <a:moveTo>
                    <a:pt x="1657591" y="23291"/>
                  </a:moveTo>
                  <a:lnTo>
                    <a:pt x="1657489" y="20523"/>
                  </a:lnTo>
                  <a:lnTo>
                    <a:pt x="1651228" y="20002"/>
                  </a:lnTo>
                  <a:lnTo>
                    <a:pt x="1629079" y="19786"/>
                  </a:lnTo>
                  <a:lnTo>
                    <a:pt x="1624330" y="15887"/>
                  </a:lnTo>
                  <a:lnTo>
                    <a:pt x="1618310" y="14884"/>
                  </a:lnTo>
                  <a:lnTo>
                    <a:pt x="1613052" y="17526"/>
                  </a:lnTo>
                  <a:lnTo>
                    <a:pt x="1610614" y="24536"/>
                  </a:lnTo>
                  <a:lnTo>
                    <a:pt x="1616075" y="26936"/>
                  </a:lnTo>
                  <a:lnTo>
                    <a:pt x="1622044" y="26377"/>
                  </a:lnTo>
                  <a:lnTo>
                    <a:pt x="1628724" y="26225"/>
                  </a:lnTo>
                  <a:lnTo>
                    <a:pt x="1636344" y="29857"/>
                  </a:lnTo>
                  <a:lnTo>
                    <a:pt x="1641043" y="29603"/>
                  </a:lnTo>
                  <a:lnTo>
                    <a:pt x="1641525" y="23482"/>
                  </a:lnTo>
                  <a:lnTo>
                    <a:pt x="1647469" y="24904"/>
                  </a:lnTo>
                  <a:lnTo>
                    <a:pt x="1653578" y="25641"/>
                  </a:lnTo>
                  <a:lnTo>
                    <a:pt x="1657591" y="23291"/>
                  </a:lnTo>
                  <a:close/>
                </a:path>
                <a:path w="6144259" h="125095">
                  <a:moveTo>
                    <a:pt x="1750606" y="25908"/>
                  </a:moveTo>
                  <a:lnTo>
                    <a:pt x="1746237" y="26746"/>
                  </a:lnTo>
                  <a:lnTo>
                    <a:pt x="1740141" y="24980"/>
                  </a:lnTo>
                  <a:lnTo>
                    <a:pt x="1739493" y="30861"/>
                  </a:lnTo>
                  <a:lnTo>
                    <a:pt x="1743837" y="30035"/>
                  </a:lnTo>
                  <a:lnTo>
                    <a:pt x="1749907" y="31788"/>
                  </a:lnTo>
                  <a:lnTo>
                    <a:pt x="1750606" y="25908"/>
                  </a:lnTo>
                  <a:close/>
                </a:path>
                <a:path w="6144259" h="125095">
                  <a:moveTo>
                    <a:pt x="1761832" y="25615"/>
                  </a:moveTo>
                  <a:lnTo>
                    <a:pt x="1760004" y="18402"/>
                  </a:lnTo>
                  <a:lnTo>
                    <a:pt x="1757946" y="25984"/>
                  </a:lnTo>
                  <a:lnTo>
                    <a:pt x="1754124" y="26365"/>
                  </a:lnTo>
                  <a:lnTo>
                    <a:pt x="1754962" y="32410"/>
                  </a:lnTo>
                  <a:lnTo>
                    <a:pt x="1761591" y="31076"/>
                  </a:lnTo>
                  <a:lnTo>
                    <a:pt x="1761832" y="25615"/>
                  </a:lnTo>
                  <a:close/>
                </a:path>
                <a:path w="6144259" h="125095">
                  <a:moveTo>
                    <a:pt x="1798459" y="26377"/>
                  </a:moveTo>
                  <a:lnTo>
                    <a:pt x="1792071" y="25044"/>
                  </a:lnTo>
                  <a:lnTo>
                    <a:pt x="1791055" y="31369"/>
                  </a:lnTo>
                  <a:lnTo>
                    <a:pt x="1791766" y="37325"/>
                  </a:lnTo>
                  <a:lnTo>
                    <a:pt x="1798447" y="31445"/>
                  </a:lnTo>
                  <a:lnTo>
                    <a:pt x="1798459" y="26377"/>
                  </a:lnTo>
                  <a:close/>
                </a:path>
                <a:path w="6144259" h="125095">
                  <a:moveTo>
                    <a:pt x="1847977" y="29781"/>
                  </a:moveTo>
                  <a:lnTo>
                    <a:pt x="1845132" y="25819"/>
                  </a:lnTo>
                  <a:lnTo>
                    <a:pt x="1840509" y="29603"/>
                  </a:lnTo>
                  <a:lnTo>
                    <a:pt x="1842376" y="32194"/>
                  </a:lnTo>
                  <a:lnTo>
                    <a:pt x="1843392" y="33616"/>
                  </a:lnTo>
                  <a:lnTo>
                    <a:pt x="1847977" y="29781"/>
                  </a:lnTo>
                  <a:close/>
                </a:path>
                <a:path w="6144259" h="125095">
                  <a:moveTo>
                    <a:pt x="1861159" y="7543"/>
                  </a:moveTo>
                  <a:lnTo>
                    <a:pt x="1858238" y="8661"/>
                  </a:lnTo>
                  <a:lnTo>
                    <a:pt x="1853895" y="7531"/>
                  </a:lnTo>
                  <a:lnTo>
                    <a:pt x="1853692" y="12484"/>
                  </a:lnTo>
                  <a:lnTo>
                    <a:pt x="1856536" y="11366"/>
                  </a:lnTo>
                  <a:lnTo>
                    <a:pt x="1860918" y="12331"/>
                  </a:lnTo>
                  <a:lnTo>
                    <a:pt x="1861159" y="7543"/>
                  </a:lnTo>
                  <a:close/>
                </a:path>
                <a:path w="6144259" h="125095">
                  <a:moveTo>
                    <a:pt x="1884921" y="10490"/>
                  </a:moveTo>
                  <a:lnTo>
                    <a:pt x="1883092" y="7924"/>
                  </a:lnTo>
                  <a:lnTo>
                    <a:pt x="1882114" y="6502"/>
                  </a:lnTo>
                  <a:lnTo>
                    <a:pt x="1877517" y="10325"/>
                  </a:lnTo>
                  <a:lnTo>
                    <a:pt x="1879371" y="12915"/>
                  </a:lnTo>
                  <a:lnTo>
                    <a:pt x="1880362" y="14236"/>
                  </a:lnTo>
                  <a:lnTo>
                    <a:pt x="1884921" y="10490"/>
                  </a:lnTo>
                  <a:close/>
                </a:path>
                <a:path w="6144259" h="125095">
                  <a:moveTo>
                    <a:pt x="2126792" y="14668"/>
                  </a:moveTo>
                  <a:lnTo>
                    <a:pt x="2124913" y="12115"/>
                  </a:lnTo>
                  <a:lnTo>
                    <a:pt x="2123935" y="10693"/>
                  </a:lnTo>
                  <a:lnTo>
                    <a:pt x="2119312" y="14503"/>
                  </a:lnTo>
                  <a:lnTo>
                    <a:pt x="2121179" y="17106"/>
                  </a:lnTo>
                  <a:lnTo>
                    <a:pt x="2122157" y="18415"/>
                  </a:lnTo>
                  <a:lnTo>
                    <a:pt x="2126792" y="14668"/>
                  </a:lnTo>
                  <a:close/>
                </a:path>
                <a:path w="6144259" h="125095">
                  <a:moveTo>
                    <a:pt x="2135200" y="47180"/>
                  </a:moveTo>
                  <a:lnTo>
                    <a:pt x="2133549" y="38239"/>
                  </a:lnTo>
                  <a:lnTo>
                    <a:pt x="2128659" y="33820"/>
                  </a:lnTo>
                  <a:lnTo>
                    <a:pt x="2123402" y="34747"/>
                  </a:lnTo>
                  <a:lnTo>
                    <a:pt x="2120671" y="41910"/>
                  </a:lnTo>
                  <a:lnTo>
                    <a:pt x="2125561" y="43662"/>
                  </a:lnTo>
                  <a:lnTo>
                    <a:pt x="2127504" y="49237"/>
                  </a:lnTo>
                  <a:lnTo>
                    <a:pt x="2135200" y="47180"/>
                  </a:lnTo>
                  <a:close/>
                </a:path>
                <a:path w="6144259" h="125095">
                  <a:moveTo>
                    <a:pt x="2146490" y="32397"/>
                  </a:moveTo>
                  <a:lnTo>
                    <a:pt x="2143620" y="33540"/>
                  </a:lnTo>
                  <a:lnTo>
                    <a:pt x="2139264" y="32372"/>
                  </a:lnTo>
                  <a:lnTo>
                    <a:pt x="2139099" y="37325"/>
                  </a:lnTo>
                  <a:lnTo>
                    <a:pt x="2141905" y="36195"/>
                  </a:lnTo>
                  <a:lnTo>
                    <a:pt x="2146274" y="37287"/>
                  </a:lnTo>
                  <a:lnTo>
                    <a:pt x="2146490" y="32397"/>
                  </a:lnTo>
                  <a:close/>
                </a:path>
                <a:path w="6144259" h="125095">
                  <a:moveTo>
                    <a:pt x="2181720" y="15621"/>
                  </a:moveTo>
                  <a:lnTo>
                    <a:pt x="2179891" y="13068"/>
                  </a:lnTo>
                  <a:lnTo>
                    <a:pt x="2178913" y="11633"/>
                  </a:lnTo>
                  <a:lnTo>
                    <a:pt x="2174252" y="15455"/>
                  </a:lnTo>
                  <a:lnTo>
                    <a:pt x="2176081" y="18046"/>
                  </a:lnTo>
                  <a:lnTo>
                    <a:pt x="2177059" y="19367"/>
                  </a:lnTo>
                  <a:lnTo>
                    <a:pt x="2181720" y="15621"/>
                  </a:lnTo>
                  <a:close/>
                </a:path>
                <a:path w="6144259" h="125095">
                  <a:moveTo>
                    <a:pt x="2280539" y="22402"/>
                  </a:moveTo>
                  <a:lnTo>
                    <a:pt x="2278672" y="19824"/>
                  </a:lnTo>
                  <a:lnTo>
                    <a:pt x="2277681" y="18376"/>
                  </a:lnTo>
                  <a:lnTo>
                    <a:pt x="2273109" y="22021"/>
                  </a:lnTo>
                  <a:lnTo>
                    <a:pt x="2274925" y="24612"/>
                  </a:lnTo>
                  <a:lnTo>
                    <a:pt x="2275865" y="26111"/>
                  </a:lnTo>
                  <a:lnTo>
                    <a:pt x="2280539" y="22402"/>
                  </a:lnTo>
                  <a:close/>
                </a:path>
                <a:path w="6144259" h="125095">
                  <a:moveTo>
                    <a:pt x="2435148" y="47866"/>
                  </a:moveTo>
                  <a:lnTo>
                    <a:pt x="2429954" y="44996"/>
                  </a:lnTo>
                  <a:lnTo>
                    <a:pt x="2428786" y="36868"/>
                  </a:lnTo>
                  <a:lnTo>
                    <a:pt x="2427262" y="29184"/>
                  </a:lnTo>
                  <a:lnTo>
                    <a:pt x="2421026" y="27584"/>
                  </a:lnTo>
                  <a:lnTo>
                    <a:pt x="2420124" y="38023"/>
                  </a:lnTo>
                  <a:lnTo>
                    <a:pt x="2417889" y="46647"/>
                  </a:lnTo>
                  <a:lnTo>
                    <a:pt x="2417013" y="54495"/>
                  </a:lnTo>
                  <a:lnTo>
                    <a:pt x="2420201" y="62560"/>
                  </a:lnTo>
                  <a:lnTo>
                    <a:pt x="2414219" y="61671"/>
                  </a:lnTo>
                  <a:lnTo>
                    <a:pt x="2410358" y="63842"/>
                  </a:lnTo>
                  <a:lnTo>
                    <a:pt x="2408605" y="69024"/>
                  </a:lnTo>
                  <a:lnTo>
                    <a:pt x="2408961" y="77228"/>
                  </a:lnTo>
                  <a:lnTo>
                    <a:pt x="2414066" y="76873"/>
                  </a:lnTo>
                  <a:lnTo>
                    <a:pt x="2417572" y="74180"/>
                  </a:lnTo>
                  <a:lnTo>
                    <a:pt x="2421344" y="71907"/>
                  </a:lnTo>
                  <a:lnTo>
                    <a:pt x="2427300" y="72758"/>
                  </a:lnTo>
                  <a:lnTo>
                    <a:pt x="2427109" y="63436"/>
                  </a:lnTo>
                  <a:lnTo>
                    <a:pt x="2429522" y="57861"/>
                  </a:lnTo>
                  <a:lnTo>
                    <a:pt x="2432786" y="53517"/>
                  </a:lnTo>
                  <a:lnTo>
                    <a:pt x="2435148" y="47866"/>
                  </a:lnTo>
                  <a:close/>
                </a:path>
                <a:path w="6144259" h="125095">
                  <a:moveTo>
                    <a:pt x="2497277" y="44361"/>
                  </a:moveTo>
                  <a:lnTo>
                    <a:pt x="2496667" y="39001"/>
                  </a:lnTo>
                  <a:lnTo>
                    <a:pt x="2492324" y="39217"/>
                  </a:lnTo>
                  <a:lnTo>
                    <a:pt x="2486799" y="41935"/>
                  </a:lnTo>
                  <a:lnTo>
                    <a:pt x="2482659" y="44030"/>
                  </a:lnTo>
                  <a:lnTo>
                    <a:pt x="2477058" y="45427"/>
                  </a:lnTo>
                  <a:lnTo>
                    <a:pt x="2468727" y="40449"/>
                  </a:lnTo>
                  <a:lnTo>
                    <a:pt x="2467953" y="48602"/>
                  </a:lnTo>
                  <a:lnTo>
                    <a:pt x="2477033" y="51193"/>
                  </a:lnTo>
                  <a:lnTo>
                    <a:pt x="2484526" y="52603"/>
                  </a:lnTo>
                  <a:lnTo>
                    <a:pt x="2491054" y="50965"/>
                  </a:lnTo>
                  <a:lnTo>
                    <a:pt x="2497277" y="44361"/>
                  </a:lnTo>
                  <a:close/>
                </a:path>
                <a:path w="6144259" h="125095">
                  <a:moveTo>
                    <a:pt x="2537701" y="49199"/>
                  </a:moveTo>
                  <a:lnTo>
                    <a:pt x="2537447" y="40195"/>
                  </a:lnTo>
                  <a:lnTo>
                    <a:pt x="2531249" y="39827"/>
                  </a:lnTo>
                  <a:lnTo>
                    <a:pt x="2527909" y="43815"/>
                  </a:lnTo>
                  <a:lnTo>
                    <a:pt x="2526296" y="49911"/>
                  </a:lnTo>
                  <a:lnTo>
                    <a:pt x="2533561" y="51841"/>
                  </a:lnTo>
                  <a:lnTo>
                    <a:pt x="2537701" y="49199"/>
                  </a:lnTo>
                  <a:close/>
                </a:path>
                <a:path w="6144259" h="125095">
                  <a:moveTo>
                    <a:pt x="2552293" y="30530"/>
                  </a:moveTo>
                  <a:lnTo>
                    <a:pt x="2544051" y="28981"/>
                  </a:lnTo>
                  <a:lnTo>
                    <a:pt x="2538577" y="31432"/>
                  </a:lnTo>
                  <a:lnTo>
                    <a:pt x="2537447" y="40195"/>
                  </a:lnTo>
                  <a:lnTo>
                    <a:pt x="2542997" y="40386"/>
                  </a:lnTo>
                  <a:lnTo>
                    <a:pt x="2548559" y="40665"/>
                  </a:lnTo>
                  <a:lnTo>
                    <a:pt x="2552293" y="38277"/>
                  </a:lnTo>
                  <a:lnTo>
                    <a:pt x="2552293" y="30530"/>
                  </a:lnTo>
                  <a:close/>
                </a:path>
                <a:path w="6144259" h="125095">
                  <a:moveTo>
                    <a:pt x="2566911" y="30861"/>
                  </a:moveTo>
                  <a:lnTo>
                    <a:pt x="2562212" y="30530"/>
                  </a:lnTo>
                  <a:lnTo>
                    <a:pt x="2561983" y="24460"/>
                  </a:lnTo>
                  <a:lnTo>
                    <a:pt x="2556091" y="25768"/>
                  </a:lnTo>
                  <a:lnTo>
                    <a:pt x="2555722" y="40601"/>
                  </a:lnTo>
                  <a:lnTo>
                    <a:pt x="2562999" y="40767"/>
                  </a:lnTo>
                  <a:lnTo>
                    <a:pt x="2563126" y="35826"/>
                  </a:lnTo>
                  <a:lnTo>
                    <a:pt x="2566085" y="34950"/>
                  </a:lnTo>
                  <a:lnTo>
                    <a:pt x="2566911" y="30861"/>
                  </a:lnTo>
                  <a:close/>
                </a:path>
                <a:path w="6144259" h="125095">
                  <a:moveTo>
                    <a:pt x="2595803" y="41490"/>
                  </a:moveTo>
                  <a:lnTo>
                    <a:pt x="2589822" y="41122"/>
                  </a:lnTo>
                  <a:lnTo>
                    <a:pt x="2588730" y="36893"/>
                  </a:lnTo>
                  <a:lnTo>
                    <a:pt x="2590355" y="31229"/>
                  </a:lnTo>
                  <a:lnTo>
                    <a:pt x="2592552" y="26568"/>
                  </a:lnTo>
                  <a:lnTo>
                    <a:pt x="2574277" y="26162"/>
                  </a:lnTo>
                  <a:lnTo>
                    <a:pt x="2573248" y="34696"/>
                  </a:lnTo>
                  <a:lnTo>
                    <a:pt x="2575483" y="39014"/>
                  </a:lnTo>
                  <a:lnTo>
                    <a:pt x="2578811" y="41935"/>
                  </a:lnTo>
                  <a:lnTo>
                    <a:pt x="2581059" y="46228"/>
                  </a:lnTo>
                  <a:lnTo>
                    <a:pt x="2576779" y="46812"/>
                  </a:lnTo>
                  <a:lnTo>
                    <a:pt x="2570759" y="45059"/>
                  </a:lnTo>
                  <a:lnTo>
                    <a:pt x="2570035" y="50888"/>
                  </a:lnTo>
                  <a:lnTo>
                    <a:pt x="2578290" y="51181"/>
                  </a:lnTo>
                  <a:lnTo>
                    <a:pt x="2586469" y="51333"/>
                  </a:lnTo>
                  <a:lnTo>
                    <a:pt x="2592870" y="48907"/>
                  </a:lnTo>
                  <a:lnTo>
                    <a:pt x="2595803" y="41490"/>
                  </a:lnTo>
                  <a:close/>
                </a:path>
                <a:path w="6144259" h="125095">
                  <a:moveTo>
                    <a:pt x="2625394" y="31851"/>
                  </a:moveTo>
                  <a:lnTo>
                    <a:pt x="2623693" y="24561"/>
                  </a:lnTo>
                  <a:lnTo>
                    <a:pt x="2621572" y="32080"/>
                  </a:lnTo>
                  <a:lnTo>
                    <a:pt x="2617736" y="32232"/>
                  </a:lnTo>
                  <a:lnTo>
                    <a:pt x="2618549" y="38519"/>
                  </a:lnTo>
                  <a:lnTo>
                    <a:pt x="2625128" y="37223"/>
                  </a:lnTo>
                  <a:lnTo>
                    <a:pt x="2625394" y="31851"/>
                  </a:lnTo>
                  <a:close/>
                </a:path>
                <a:path w="6144259" h="125095">
                  <a:moveTo>
                    <a:pt x="2655963" y="38519"/>
                  </a:moveTo>
                  <a:lnTo>
                    <a:pt x="2654541" y="27952"/>
                  </a:lnTo>
                  <a:lnTo>
                    <a:pt x="2647238" y="27787"/>
                  </a:lnTo>
                  <a:lnTo>
                    <a:pt x="2647111" y="32651"/>
                  </a:lnTo>
                  <a:lnTo>
                    <a:pt x="2644114" y="33616"/>
                  </a:lnTo>
                  <a:lnTo>
                    <a:pt x="2643327" y="37617"/>
                  </a:lnTo>
                  <a:lnTo>
                    <a:pt x="2649055" y="37261"/>
                  </a:lnTo>
                  <a:lnTo>
                    <a:pt x="2655963" y="38519"/>
                  </a:lnTo>
                  <a:close/>
                </a:path>
                <a:path w="6144259" h="125095">
                  <a:moveTo>
                    <a:pt x="2781795" y="45681"/>
                  </a:moveTo>
                  <a:lnTo>
                    <a:pt x="2775242" y="46634"/>
                  </a:lnTo>
                  <a:lnTo>
                    <a:pt x="2771622" y="51790"/>
                  </a:lnTo>
                  <a:lnTo>
                    <a:pt x="2769311" y="58788"/>
                  </a:lnTo>
                  <a:lnTo>
                    <a:pt x="2766682" y="65265"/>
                  </a:lnTo>
                  <a:lnTo>
                    <a:pt x="2772575" y="63461"/>
                  </a:lnTo>
                  <a:lnTo>
                    <a:pt x="2775953" y="58039"/>
                  </a:lnTo>
                  <a:lnTo>
                    <a:pt x="2778480" y="51320"/>
                  </a:lnTo>
                  <a:lnTo>
                    <a:pt x="2781795" y="45681"/>
                  </a:lnTo>
                  <a:close/>
                </a:path>
                <a:path w="6144259" h="125095">
                  <a:moveTo>
                    <a:pt x="2803055" y="53733"/>
                  </a:moveTo>
                  <a:lnTo>
                    <a:pt x="2802661" y="49085"/>
                  </a:lnTo>
                  <a:lnTo>
                    <a:pt x="2798978" y="47866"/>
                  </a:lnTo>
                  <a:lnTo>
                    <a:pt x="2796057" y="55943"/>
                  </a:lnTo>
                  <a:lnTo>
                    <a:pt x="2803055" y="53733"/>
                  </a:lnTo>
                  <a:close/>
                </a:path>
                <a:path w="6144259" h="125095">
                  <a:moveTo>
                    <a:pt x="3388664" y="55892"/>
                  </a:moveTo>
                  <a:lnTo>
                    <a:pt x="3385820" y="56896"/>
                  </a:lnTo>
                  <a:lnTo>
                    <a:pt x="3381514" y="55867"/>
                  </a:lnTo>
                  <a:lnTo>
                    <a:pt x="3381222" y="60642"/>
                  </a:lnTo>
                  <a:lnTo>
                    <a:pt x="3384092" y="59613"/>
                  </a:lnTo>
                  <a:lnTo>
                    <a:pt x="3388410" y="60769"/>
                  </a:lnTo>
                  <a:lnTo>
                    <a:pt x="3388664" y="55892"/>
                  </a:lnTo>
                  <a:close/>
                </a:path>
                <a:path w="6144259" h="125095">
                  <a:moveTo>
                    <a:pt x="3504692" y="53886"/>
                  </a:moveTo>
                  <a:lnTo>
                    <a:pt x="3497872" y="52527"/>
                  </a:lnTo>
                  <a:lnTo>
                    <a:pt x="3496538" y="59321"/>
                  </a:lnTo>
                  <a:lnTo>
                    <a:pt x="3490099" y="58547"/>
                  </a:lnTo>
                  <a:lnTo>
                    <a:pt x="3489807" y="68529"/>
                  </a:lnTo>
                  <a:lnTo>
                    <a:pt x="3494405" y="68859"/>
                  </a:lnTo>
                  <a:lnTo>
                    <a:pt x="3494646" y="74968"/>
                  </a:lnTo>
                  <a:lnTo>
                    <a:pt x="3500488" y="73723"/>
                  </a:lnTo>
                  <a:lnTo>
                    <a:pt x="3500488" y="65112"/>
                  </a:lnTo>
                  <a:lnTo>
                    <a:pt x="3501745" y="58343"/>
                  </a:lnTo>
                  <a:lnTo>
                    <a:pt x="3504692" y="53886"/>
                  </a:lnTo>
                  <a:close/>
                </a:path>
                <a:path w="6144259" h="125095">
                  <a:moveTo>
                    <a:pt x="3689134" y="58775"/>
                  </a:moveTo>
                  <a:lnTo>
                    <a:pt x="3684879" y="59550"/>
                  </a:lnTo>
                  <a:lnTo>
                    <a:pt x="3678936" y="57759"/>
                  </a:lnTo>
                  <a:lnTo>
                    <a:pt x="3678161" y="63550"/>
                  </a:lnTo>
                  <a:lnTo>
                    <a:pt x="3682441" y="62903"/>
                  </a:lnTo>
                  <a:lnTo>
                    <a:pt x="3688423" y="64643"/>
                  </a:lnTo>
                  <a:lnTo>
                    <a:pt x="3689134" y="58775"/>
                  </a:lnTo>
                  <a:close/>
                </a:path>
                <a:path w="6144259" h="125095">
                  <a:moveTo>
                    <a:pt x="3710889" y="59347"/>
                  </a:moveTo>
                  <a:lnTo>
                    <a:pt x="3703663" y="59156"/>
                  </a:lnTo>
                  <a:lnTo>
                    <a:pt x="3696500" y="60388"/>
                  </a:lnTo>
                  <a:lnTo>
                    <a:pt x="3699980" y="63855"/>
                  </a:lnTo>
                  <a:lnTo>
                    <a:pt x="3707104" y="65024"/>
                  </a:lnTo>
                  <a:lnTo>
                    <a:pt x="3710889" y="59347"/>
                  </a:lnTo>
                  <a:close/>
                </a:path>
                <a:path w="6144259" h="125095">
                  <a:moveTo>
                    <a:pt x="3735755" y="75082"/>
                  </a:moveTo>
                  <a:lnTo>
                    <a:pt x="3731907" y="72847"/>
                  </a:lnTo>
                  <a:lnTo>
                    <a:pt x="3729710" y="68516"/>
                  </a:lnTo>
                  <a:lnTo>
                    <a:pt x="3726992" y="64871"/>
                  </a:lnTo>
                  <a:lnTo>
                    <a:pt x="3721570" y="64693"/>
                  </a:lnTo>
                  <a:lnTo>
                    <a:pt x="3721531" y="71513"/>
                  </a:lnTo>
                  <a:lnTo>
                    <a:pt x="3719563" y="75590"/>
                  </a:lnTo>
                  <a:lnTo>
                    <a:pt x="3717531" y="79502"/>
                  </a:lnTo>
                  <a:lnTo>
                    <a:pt x="3722141" y="83515"/>
                  </a:lnTo>
                  <a:lnTo>
                    <a:pt x="3728021" y="84620"/>
                  </a:lnTo>
                  <a:lnTo>
                    <a:pt x="3733215" y="82067"/>
                  </a:lnTo>
                  <a:lnTo>
                    <a:pt x="3735755" y="75082"/>
                  </a:lnTo>
                  <a:close/>
                </a:path>
                <a:path w="6144259" h="125095">
                  <a:moveTo>
                    <a:pt x="3790454" y="61468"/>
                  </a:moveTo>
                  <a:lnTo>
                    <a:pt x="3783431" y="61620"/>
                  </a:lnTo>
                  <a:lnTo>
                    <a:pt x="3775557" y="60477"/>
                  </a:lnTo>
                  <a:lnTo>
                    <a:pt x="3769614" y="62179"/>
                  </a:lnTo>
                  <a:lnTo>
                    <a:pt x="3768420" y="70878"/>
                  </a:lnTo>
                  <a:lnTo>
                    <a:pt x="3774071" y="68707"/>
                  </a:lnTo>
                  <a:lnTo>
                    <a:pt x="3780434" y="67627"/>
                  </a:lnTo>
                  <a:lnTo>
                    <a:pt x="3786289" y="65811"/>
                  </a:lnTo>
                  <a:lnTo>
                    <a:pt x="3790454" y="61468"/>
                  </a:lnTo>
                  <a:close/>
                </a:path>
                <a:path w="6144259" h="125095">
                  <a:moveTo>
                    <a:pt x="3822992" y="62344"/>
                  </a:moveTo>
                  <a:lnTo>
                    <a:pt x="3816693" y="60896"/>
                  </a:lnTo>
                  <a:lnTo>
                    <a:pt x="3815600" y="67195"/>
                  </a:lnTo>
                  <a:lnTo>
                    <a:pt x="3816223" y="73190"/>
                  </a:lnTo>
                  <a:lnTo>
                    <a:pt x="3819575" y="70383"/>
                  </a:lnTo>
                  <a:lnTo>
                    <a:pt x="3822852" y="67398"/>
                  </a:lnTo>
                  <a:lnTo>
                    <a:pt x="3822992" y="62344"/>
                  </a:lnTo>
                  <a:close/>
                </a:path>
                <a:path w="6144259" h="125095">
                  <a:moveTo>
                    <a:pt x="3835844" y="60363"/>
                  </a:moveTo>
                  <a:lnTo>
                    <a:pt x="3834015" y="57772"/>
                  </a:lnTo>
                  <a:lnTo>
                    <a:pt x="3833037" y="56311"/>
                  </a:lnTo>
                  <a:lnTo>
                    <a:pt x="3828491" y="59905"/>
                  </a:lnTo>
                  <a:lnTo>
                    <a:pt x="3830205" y="62522"/>
                  </a:lnTo>
                  <a:lnTo>
                    <a:pt x="3831196" y="64046"/>
                  </a:lnTo>
                  <a:lnTo>
                    <a:pt x="3835844" y="60363"/>
                  </a:lnTo>
                  <a:close/>
                </a:path>
                <a:path w="6144259" h="125095">
                  <a:moveTo>
                    <a:pt x="3839108" y="70472"/>
                  </a:moveTo>
                  <a:lnTo>
                    <a:pt x="3837355" y="67767"/>
                  </a:lnTo>
                  <a:lnTo>
                    <a:pt x="3836314" y="66357"/>
                  </a:lnTo>
                  <a:lnTo>
                    <a:pt x="3831793" y="70015"/>
                  </a:lnTo>
                  <a:lnTo>
                    <a:pt x="3833584" y="72605"/>
                  </a:lnTo>
                  <a:lnTo>
                    <a:pt x="3834549" y="74053"/>
                  </a:lnTo>
                  <a:lnTo>
                    <a:pt x="3839108" y="70472"/>
                  </a:lnTo>
                  <a:close/>
                </a:path>
                <a:path w="6144259" h="125095">
                  <a:moveTo>
                    <a:pt x="3916743" y="74815"/>
                  </a:moveTo>
                  <a:lnTo>
                    <a:pt x="3915740" y="64198"/>
                  </a:lnTo>
                  <a:lnTo>
                    <a:pt x="3910571" y="61163"/>
                  </a:lnTo>
                  <a:lnTo>
                    <a:pt x="3904869" y="64871"/>
                  </a:lnTo>
                  <a:lnTo>
                    <a:pt x="3902303" y="74434"/>
                  </a:lnTo>
                  <a:lnTo>
                    <a:pt x="3916743" y="74815"/>
                  </a:lnTo>
                  <a:close/>
                </a:path>
                <a:path w="6144259" h="125095">
                  <a:moveTo>
                    <a:pt x="3978211" y="76441"/>
                  </a:moveTo>
                  <a:lnTo>
                    <a:pt x="3971874" y="75158"/>
                  </a:lnTo>
                  <a:lnTo>
                    <a:pt x="3968343" y="70192"/>
                  </a:lnTo>
                  <a:lnTo>
                    <a:pt x="3965346" y="64528"/>
                  </a:lnTo>
                  <a:lnTo>
                    <a:pt x="3960609" y="61137"/>
                  </a:lnTo>
                  <a:lnTo>
                    <a:pt x="3958513" y="68338"/>
                  </a:lnTo>
                  <a:lnTo>
                    <a:pt x="3954907" y="73545"/>
                  </a:lnTo>
                  <a:lnTo>
                    <a:pt x="3952786" y="80848"/>
                  </a:lnTo>
                  <a:lnTo>
                    <a:pt x="3960965" y="82588"/>
                  </a:lnTo>
                  <a:lnTo>
                    <a:pt x="3967581" y="84505"/>
                  </a:lnTo>
                  <a:lnTo>
                    <a:pt x="3973157" y="83502"/>
                  </a:lnTo>
                  <a:lnTo>
                    <a:pt x="3978211" y="76441"/>
                  </a:lnTo>
                  <a:close/>
                </a:path>
                <a:path w="6144259" h="125095">
                  <a:moveTo>
                    <a:pt x="3992740" y="71882"/>
                  </a:moveTo>
                  <a:lnTo>
                    <a:pt x="3989857" y="70853"/>
                  </a:lnTo>
                  <a:lnTo>
                    <a:pt x="3989311" y="66725"/>
                  </a:lnTo>
                  <a:lnTo>
                    <a:pt x="3985730" y="66636"/>
                  </a:lnTo>
                  <a:lnTo>
                    <a:pt x="3984764" y="76047"/>
                  </a:lnTo>
                  <a:lnTo>
                    <a:pt x="3987965" y="81457"/>
                  </a:lnTo>
                  <a:lnTo>
                    <a:pt x="3991787" y="80772"/>
                  </a:lnTo>
                  <a:lnTo>
                    <a:pt x="3992740" y="71882"/>
                  </a:lnTo>
                  <a:close/>
                </a:path>
                <a:path w="6144259" h="125095">
                  <a:moveTo>
                    <a:pt x="3998125" y="68935"/>
                  </a:moveTo>
                  <a:lnTo>
                    <a:pt x="3992562" y="65836"/>
                  </a:lnTo>
                  <a:lnTo>
                    <a:pt x="3992740" y="71882"/>
                  </a:lnTo>
                  <a:lnTo>
                    <a:pt x="3998125" y="68935"/>
                  </a:lnTo>
                  <a:close/>
                </a:path>
                <a:path w="6144259" h="125095">
                  <a:moveTo>
                    <a:pt x="4043222" y="73190"/>
                  </a:moveTo>
                  <a:lnTo>
                    <a:pt x="4037571" y="73482"/>
                  </a:lnTo>
                  <a:lnTo>
                    <a:pt x="4030726" y="72212"/>
                  </a:lnTo>
                  <a:lnTo>
                    <a:pt x="4032123" y="82918"/>
                  </a:lnTo>
                  <a:lnTo>
                    <a:pt x="4038282" y="83261"/>
                  </a:lnTo>
                  <a:lnTo>
                    <a:pt x="4041495" y="79273"/>
                  </a:lnTo>
                  <a:lnTo>
                    <a:pt x="4043222" y="73190"/>
                  </a:lnTo>
                  <a:close/>
                </a:path>
                <a:path w="6144259" h="125095">
                  <a:moveTo>
                    <a:pt x="4079405" y="69049"/>
                  </a:moveTo>
                  <a:lnTo>
                    <a:pt x="4075112" y="69811"/>
                  </a:lnTo>
                  <a:lnTo>
                    <a:pt x="4069232" y="68046"/>
                  </a:lnTo>
                  <a:lnTo>
                    <a:pt x="4068445" y="73837"/>
                  </a:lnTo>
                  <a:lnTo>
                    <a:pt x="4072699" y="73190"/>
                  </a:lnTo>
                  <a:lnTo>
                    <a:pt x="4078655" y="74917"/>
                  </a:lnTo>
                  <a:lnTo>
                    <a:pt x="4079405" y="69049"/>
                  </a:lnTo>
                  <a:close/>
                </a:path>
                <a:path w="6144259" h="125095">
                  <a:moveTo>
                    <a:pt x="4097248" y="74587"/>
                  </a:moveTo>
                  <a:lnTo>
                    <a:pt x="4097032" y="68516"/>
                  </a:lnTo>
                  <a:lnTo>
                    <a:pt x="4096524" y="62763"/>
                  </a:lnTo>
                  <a:lnTo>
                    <a:pt x="4090352" y="64477"/>
                  </a:lnTo>
                  <a:lnTo>
                    <a:pt x="4090771" y="70383"/>
                  </a:lnTo>
                  <a:lnTo>
                    <a:pt x="4089349" y="78473"/>
                  </a:lnTo>
                  <a:lnTo>
                    <a:pt x="4093502" y="79425"/>
                  </a:lnTo>
                  <a:lnTo>
                    <a:pt x="4093781" y="76441"/>
                  </a:lnTo>
                  <a:lnTo>
                    <a:pt x="4094226" y="73545"/>
                  </a:lnTo>
                  <a:lnTo>
                    <a:pt x="4097248" y="74587"/>
                  </a:lnTo>
                  <a:close/>
                </a:path>
                <a:path w="6144259" h="125095">
                  <a:moveTo>
                    <a:pt x="4108386" y="64935"/>
                  </a:moveTo>
                  <a:lnTo>
                    <a:pt x="4101198" y="64757"/>
                  </a:lnTo>
                  <a:lnTo>
                    <a:pt x="4101084" y="68097"/>
                  </a:lnTo>
                  <a:lnTo>
                    <a:pt x="4100906" y="74676"/>
                  </a:lnTo>
                  <a:lnTo>
                    <a:pt x="4108094" y="74853"/>
                  </a:lnTo>
                  <a:lnTo>
                    <a:pt x="4108386" y="64935"/>
                  </a:lnTo>
                  <a:close/>
                </a:path>
                <a:path w="6144259" h="125095">
                  <a:moveTo>
                    <a:pt x="4148023" y="65963"/>
                  </a:moveTo>
                  <a:lnTo>
                    <a:pt x="4140784" y="65773"/>
                  </a:lnTo>
                  <a:lnTo>
                    <a:pt x="4140670" y="69100"/>
                  </a:lnTo>
                  <a:lnTo>
                    <a:pt x="4140492" y="75692"/>
                  </a:lnTo>
                  <a:lnTo>
                    <a:pt x="4147731" y="75882"/>
                  </a:lnTo>
                  <a:lnTo>
                    <a:pt x="4148023" y="65963"/>
                  </a:lnTo>
                  <a:close/>
                </a:path>
                <a:path w="6144259" h="125095">
                  <a:moveTo>
                    <a:pt x="4299318" y="69850"/>
                  </a:moveTo>
                  <a:lnTo>
                    <a:pt x="4292511" y="70675"/>
                  </a:lnTo>
                  <a:lnTo>
                    <a:pt x="4291520" y="64046"/>
                  </a:lnTo>
                  <a:lnTo>
                    <a:pt x="4285081" y="64427"/>
                  </a:lnTo>
                  <a:lnTo>
                    <a:pt x="4284827" y="72288"/>
                  </a:lnTo>
                  <a:lnTo>
                    <a:pt x="4290212" y="75590"/>
                  </a:lnTo>
                  <a:lnTo>
                    <a:pt x="4296600" y="74650"/>
                  </a:lnTo>
                  <a:lnTo>
                    <a:pt x="4299318" y="69850"/>
                  </a:lnTo>
                  <a:close/>
                </a:path>
                <a:path w="6144259" h="125095">
                  <a:moveTo>
                    <a:pt x="4432389" y="83210"/>
                  </a:moveTo>
                  <a:lnTo>
                    <a:pt x="4431385" y="72555"/>
                  </a:lnTo>
                  <a:lnTo>
                    <a:pt x="4425213" y="68059"/>
                  </a:lnTo>
                  <a:lnTo>
                    <a:pt x="4418177" y="69748"/>
                  </a:lnTo>
                  <a:lnTo>
                    <a:pt x="4414520" y="77685"/>
                  </a:lnTo>
                  <a:lnTo>
                    <a:pt x="4422914" y="76428"/>
                  </a:lnTo>
                  <a:lnTo>
                    <a:pt x="4428287" y="78917"/>
                  </a:lnTo>
                  <a:lnTo>
                    <a:pt x="4432389" y="83210"/>
                  </a:lnTo>
                  <a:close/>
                </a:path>
                <a:path w="6144259" h="125095">
                  <a:moveTo>
                    <a:pt x="4571238" y="74142"/>
                  </a:moveTo>
                  <a:lnTo>
                    <a:pt x="4569434" y="71564"/>
                  </a:lnTo>
                  <a:lnTo>
                    <a:pt x="4568456" y="70142"/>
                  </a:lnTo>
                  <a:lnTo>
                    <a:pt x="4563923" y="73939"/>
                  </a:lnTo>
                  <a:lnTo>
                    <a:pt x="4565688" y="76542"/>
                  </a:lnTo>
                  <a:lnTo>
                    <a:pt x="4566691" y="77876"/>
                  </a:lnTo>
                  <a:lnTo>
                    <a:pt x="4571238" y="74142"/>
                  </a:lnTo>
                  <a:close/>
                </a:path>
                <a:path w="6144259" h="125095">
                  <a:moveTo>
                    <a:pt x="4698619" y="74549"/>
                  </a:moveTo>
                  <a:lnTo>
                    <a:pt x="4680661" y="74129"/>
                  </a:lnTo>
                  <a:lnTo>
                    <a:pt x="4683099" y="83870"/>
                  </a:lnTo>
                  <a:lnTo>
                    <a:pt x="4680191" y="90881"/>
                  </a:lnTo>
                  <a:lnTo>
                    <a:pt x="4677321" y="96977"/>
                  </a:lnTo>
                  <a:lnTo>
                    <a:pt x="4679886" y="104000"/>
                  </a:lnTo>
                  <a:lnTo>
                    <a:pt x="4680801" y="100114"/>
                  </a:lnTo>
                  <a:lnTo>
                    <a:pt x="4683010" y="98298"/>
                  </a:lnTo>
                  <a:lnTo>
                    <a:pt x="4687176" y="99263"/>
                  </a:lnTo>
                  <a:lnTo>
                    <a:pt x="4687163" y="88849"/>
                  </a:lnTo>
                  <a:lnTo>
                    <a:pt x="4691126" y="84302"/>
                  </a:lnTo>
                  <a:lnTo>
                    <a:pt x="4695977" y="81038"/>
                  </a:lnTo>
                  <a:lnTo>
                    <a:pt x="4698619" y="74549"/>
                  </a:lnTo>
                  <a:close/>
                </a:path>
                <a:path w="6144259" h="125095">
                  <a:moveTo>
                    <a:pt x="4734204" y="85267"/>
                  </a:moveTo>
                  <a:lnTo>
                    <a:pt x="4729632" y="78752"/>
                  </a:lnTo>
                  <a:lnTo>
                    <a:pt x="4720971" y="78473"/>
                  </a:lnTo>
                  <a:lnTo>
                    <a:pt x="4719752" y="90004"/>
                  </a:lnTo>
                  <a:lnTo>
                    <a:pt x="4725124" y="89166"/>
                  </a:lnTo>
                  <a:lnTo>
                    <a:pt x="4732934" y="92087"/>
                  </a:lnTo>
                  <a:lnTo>
                    <a:pt x="4734204" y="85267"/>
                  </a:lnTo>
                  <a:close/>
                </a:path>
                <a:path w="6144259" h="125095">
                  <a:moveTo>
                    <a:pt x="4737036" y="115252"/>
                  </a:moveTo>
                  <a:lnTo>
                    <a:pt x="4736795" y="106006"/>
                  </a:lnTo>
                  <a:lnTo>
                    <a:pt x="4735080" y="98615"/>
                  </a:lnTo>
                  <a:lnTo>
                    <a:pt x="4730343" y="95173"/>
                  </a:lnTo>
                  <a:lnTo>
                    <a:pt x="4724654" y="103644"/>
                  </a:lnTo>
                  <a:lnTo>
                    <a:pt x="4714748" y="105943"/>
                  </a:lnTo>
                  <a:lnTo>
                    <a:pt x="4704448" y="107657"/>
                  </a:lnTo>
                  <a:lnTo>
                    <a:pt x="4697577" y="114363"/>
                  </a:lnTo>
                  <a:lnTo>
                    <a:pt x="4704918" y="114300"/>
                  </a:lnTo>
                  <a:lnTo>
                    <a:pt x="4711458" y="124942"/>
                  </a:lnTo>
                  <a:lnTo>
                    <a:pt x="4718837" y="124828"/>
                  </a:lnTo>
                  <a:lnTo>
                    <a:pt x="4721733" y="119938"/>
                  </a:lnTo>
                  <a:lnTo>
                    <a:pt x="4720793" y="115798"/>
                  </a:lnTo>
                  <a:lnTo>
                    <a:pt x="4719866" y="112458"/>
                  </a:lnTo>
                  <a:lnTo>
                    <a:pt x="4722800" y="109994"/>
                  </a:lnTo>
                  <a:lnTo>
                    <a:pt x="4727626" y="111633"/>
                  </a:lnTo>
                  <a:lnTo>
                    <a:pt x="4729505" y="117208"/>
                  </a:lnTo>
                  <a:lnTo>
                    <a:pt x="4737036" y="115252"/>
                  </a:lnTo>
                  <a:close/>
                </a:path>
                <a:path w="6144259" h="125095">
                  <a:moveTo>
                    <a:pt x="4795202" y="86677"/>
                  </a:moveTo>
                  <a:lnTo>
                    <a:pt x="4783290" y="86042"/>
                  </a:lnTo>
                  <a:lnTo>
                    <a:pt x="4772203" y="86639"/>
                  </a:lnTo>
                  <a:lnTo>
                    <a:pt x="4763554" y="90792"/>
                  </a:lnTo>
                  <a:lnTo>
                    <a:pt x="4758918" y="100888"/>
                  </a:lnTo>
                  <a:lnTo>
                    <a:pt x="4761712" y="101955"/>
                  </a:lnTo>
                  <a:lnTo>
                    <a:pt x="4765992" y="101117"/>
                  </a:lnTo>
                  <a:lnTo>
                    <a:pt x="4766005" y="105956"/>
                  </a:lnTo>
                  <a:lnTo>
                    <a:pt x="4763198" y="107124"/>
                  </a:lnTo>
                  <a:lnTo>
                    <a:pt x="4758918" y="105905"/>
                  </a:lnTo>
                  <a:lnTo>
                    <a:pt x="4758664" y="110820"/>
                  </a:lnTo>
                  <a:lnTo>
                    <a:pt x="4762957" y="110134"/>
                  </a:lnTo>
                  <a:lnTo>
                    <a:pt x="4768888" y="111874"/>
                  </a:lnTo>
                  <a:lnTo>
                    <a:pt x="4769586" y="106045"/>
                  </a:lnTo>
                  <a:lnTo>
                    <a:pt x="4776305" y="105041"/>
                  </a:lnTo>
                  <a:lnTo>
                    <a:pt x="4767796" y="97840"/>
                  </a:lnTo>
                  <a:lnTo>
                    <a:pt x="4773434" y="96177"/>
                  </a:lnTo>
                  <a:lnTo>
                    <a:pt x="4779657" y="96748"/>
                  </a:lnTo>
                  <a:lnTo>
                    <a:pt x="4784661" y="95338"/>
                  </a:lnTo>
                  <a:lnTo>
                    <a:pt x="4787887" y="91579"/>
                  </a:lnTo>
                  <a:lnTo>
                    <a:pt x="4790694" y="90512"/>
                  </a:lnTo>
                  <a:lnTo>
                    <a:pt x="4794986" y="91643"/>
                  </a:lnTo>
                  <a:lnTo>
                    <a:pt x="4795202" y="86677"/>
                  </a:lnTo>
                  <a:close/>
                </a:path>
                <a:path w="6144259" h="125095">
                  <a:moveTo>
                    <a:pt x="4877740" y="88557"/>
                  </a:moveTo>
                  <a:lnTo>
                    <a:pt x="4874895" y="89687"/>
                  </a:lnTo>
                  <a:lnTo>
                    <a:pt x="4870678" y="88582"/>
                  </a:lnTo>
                  <a:lnTo>
                    <a:pt x="4870475" y="93459"/>
                  </a:lnTo>
                  <a:lnTo>
                    <a:pt x="4873231" y="92392"/>
                  </a:lnTo>
                  <a:lnTo>
                    <a:pt x="4877524" y="93548"/>
                  </a:lnTo>
                  <a:lnTo>
                    <a:pt x="4877740" y="88557"/>
                  </a:lnTo>
                  <a:close/>
                </a:path>
                <a:path w="6144259" h="125095">
                  <a:moveTo>
                    <a:pt x="4938395" y="105003"/>
                  </a:moveTo>
                  <a:lnTo>
                    <a:pt x="4937912" y="95948"/>
                  </a:lnTo>
                  <a:lnTo>
                    <a:pt x="4934178" y="91211"/>
                  </a:lnTo>
                  <a:lnTo>
                    <a:pt x="4928159" y="89496"/>
                  </a:lnTo>
                  <a:lnTo>
                    <a:pt x="4920805" y="89547"/>
                  </a:lnTo>
                  <a:lnTo>
                    <a:pt x="4920780" y="96558"/>
                  </a:lnTo>
                  <a:lnTo>
                    <a:pt x="4916805" y="104508"/>
                  </a:lnTo>
                  <a:lnTo>
                    <a:pt x="4938395" y="105003"/>
                  </a:lnTo>
                  <a:close/>
                </a:path>
                <a:path w="6144259" h="125095">
                  <a:moveTo>
                    <a:pt x="4952873" y="100291"/>
                  </a:moveTo>
                  <a:lnTo>
                    <a:pt x="4950041" y="101422"/>
                  </a:lnTo>
                  <a:lnTo>
                    <a:pt x="4945773" y="100241"/>
                  </a:lnTo>
                  <a:lnTo>
                    <a:pt x="4945532" y="105181"/>
                  </a:lnTo>
                  <a:lnTo>
                    <a:pt x="4948364" y="104076"/>
                  </a:lnTo>
                  <a:lnTo>
                    <a:pt x="4952644" y="105181"/>
                  </a:lnTo>
                  <a:lnTo>
                    <a:pt x="4952873" y="100291"/>
                  </a:lnTo>
                  <a:close/>
                </a:path>
                <a:path w="6144259" h="125095">
                  <a:moveTo>
                    <a:pt x="5151691" y="91909"/>
                  </a:moveTo>
                  <a:lnTo>
                    <a:pt x="5149913" y="89344"/>
                  </a:lnTo>
                  <a:lnTo>
                    <a:pt x="5148973" y="87896"/>
                  </a:lnTo>
                  <a:lnTo>
                    <a:pt x="5144427" y="91541"/>
                  </a:lnTo>
                  <a:lnTo>
                    <a:pt x="5146218" y="94132"/>
                  </a:lnTo>
                  <a:lnTo>
                    <a:pt x="5147157" y="95631"/>
                  </a:lnTo>
                  <a:lnTo>
                    <a:pt x="5151691" y="91909"/>
                  </a:lnTo>
                  <a:close/>
                </a:path>
                <a:path w="6144259" h="125095">
                  <a:moveTo>
                    <a:pt x="5192611" y="94970"/>
                  </a:moveTo>
                  <a:lnTo>
                    <a:pt x="5185473" y="94843"/>
                  </a:lnTo>
                  <a:lnTo>
                    <a:pt x="5178399" y="96126"/>
                  </a:lnTo>
                  <a:lnTo>
                    <a:pt x="5181879" y="99568"/>
                  </a:lnTo>
                  <a:lnTo>
                    <a:pt x="5188928" y="100672"/>
                  </a:lnTo>
                  <a:lnTo>
                    <a:pt x="5192611" y="94970"/>
                  </a:lnTo>
                  <a:close/>
                </a:path>
                <a:path w="6144259" h="125095">
                  <a:moveTo>
                    <a:pt x="5486768" y="106603"/>
                  </a:moveTo>
                  <a:lnTo>
                    <a:pt x="5482564" y="104559"/>
                  </a:lnTo>
                  <a:lnTo>
                    <a:pt x="5478030" y="110096"/>
                  </a:lnTo>
                  <a:lnTo>
                    <a:pt x="5486603" y="110401"/>
                  </a:lnTo>
                  <a:lnTo>
                    <a:pt x="5486768" y="106603"/>
                  </a:lnTo>
                  <a:close/>
                </a:path>
                <a:path w="6144259" h="125095">
                  <a:moveTo>
                    <a:pt x="5506694" y="105676"/>
                  </a:moveTo>
                  <a:lnTo>
                    <a:pt x="5503938" y="106705"/>
                  </a:lnTo>
                  <a:lnTo>
                    <a:pt x="5499659" y="105714"/>
                  </a:lnTo>
                  <a:lnTo>
                    <a:pt x="5499443" y="110490"/>
                  </a:lnTo>
                  <a:lnTo>
                    <a:pt x="5502249" y="109448"/>
                  </a:lnTo>
                  <a:lnTo>
                    <a:pt x="5506504" y="110553"/>
                  </a:lnTo>
                  <a:lnTo>
                    <a:pt x="5506694" y="105676"/>
                  </a:lnTo>
                  <a:close/>
                </a:path>
                <a:path w="6144259" h="125095">
                  <a:moveTo>
                    <a:pt x="5529910" y="108737"/>
                  </a:moveTo>
                  <a:lnTo>
                    <a:pt x="5528094" y="106070"/>
                  </a:lnTo>
                  <a:lnTo>
                    <a:pt x="5527129" y="104673"/>
                  </a:lnTo>
                  <a:lnTo>
                    <a:pt x="5522646" y="108369"/>
                  </a:lnTo>
                  <a:lnTo>
                    <a:pt x="5524462" y="110947"/>
                  </a:lnTo>
                  <a:lnTo>
                    <a:pt x="5525440" y="112344"/>
                  </a:lnTo>
                  <a:lnTo>
                    <a:pt x="5529910" y="108737"/>
                  </a:lnTo>
                  <a:close/>
                </a:path>
                <a:path w="6144259" h="125095">
                  <a:moveTo>
                    <a:pt x="5567146" y="106514"/>
                  </a:moveTo>
                  <a:lnTo>
                    <a:pt x="5564390" y="107569"/>
                  </a:lnTo>
                  <a:lnTo>
                    <a:pt x="5560149" y="106616"/>
                  </a:lnTo>
                  <a:lnTo>
                    <a:pt x="5559984" y="111379"/>
                  </a:lnTo>
                  <a:lnTo>
                    <a:pt x="5562739" y="110299"/>
                  </a:lnTo>
                  <a:lnTo>
                    <a:pt x="5566981" y="111379"/>
                  </a:lnTo>
                  <a:lnTo>
                    <a:pt x="5567146" y="106514"/>
                  </a:lnTo>
                  <a:close/>
                </a:path>
                <a:path w="6144259" h="125095">
                  <a:moveTo>
                    <a:pt x="5583110" y="109321"/>
                  </a:moveTo>
                  <a:lnTo>
                    <a:pt x="5581345" y="106667"/>
                  </a:lnTo>
                  <a:lnTo>
                    <a:pt x="5580367" y="105283"/>
                  </a:lnTo>
                  <a:lnTo>
                    <a:pt x="5575884" y="109004"/>
                  </a:lnTo>
                  <a:lnTo>
                    <a:pt x="5577675" y="111569"/>
                  </a:lnTo>
                  <a:lnTo>
                    <a:pt x="5578678" y="112966"/>
                  </a:lnTo>
                  <a:lnTo>
                    <a:pt x="5583110" y="109321"/>
                  </a:lnTo>
                  <a:close/>
                </a:path>
                <a:path w="6144259" h="125095">
                  <a:moveTo>
                    <a:pt x="5588622" y="91757"/>
                  </a:moveTo>
                  <a:lnTo>
                    <a:pt x="5585853" y="92887"/>
                  </a:lnTo>
                  <a:lnTo>
                    <a:pt x="5581675" y="91795"/>
                  </a:lnTo>
                  <a:lnTo>
                    <a:pt x="5581485" y="96748"/>
                  </a:lnTo>
                  <a:lnTo>
                    <a:pt x="5584266" y="95618"/>
                  </a:lnTo>
                  <a:lnTo>
                    <a:pt x="5588495" y="96545"/>
                  </a:lnTo>
                  <a:lnTo>
                    <a:pt x="5588622" y="91757"/>
                  </a:lnTo>
                  <a:close/>
                </a:path>
                <a:path w="6144259" h="125095">
                  <a:moveTo>
                    <a:pt x="5611761" y="94538"/>
                  </a:moveTo>
                  <a:lnTo>
                    <a:pt x="5609945" y="91973"/>
                  </a:lnTo>
                  <a:lnTo>
                    <a:pt x="5608917" y="90576"/>
                  </a:lnTo>
                  <a:lnTo>
                    <a:pt x="5604573" y="94373"/>
                  </a:lnTo>
                  <a:lnTo>
                    <a:pt x="5601868" y="90500"/>
                  </a:lnTo>
                  <a:lnTo>
                    <a:pt x="5597436" y="94348"/>
                  </a:lnTo>
                  <a:lnTo>
                    <a:pt x="5599227" y="96926"/>
                  </a:lnTo>
                  <a:lnTo>
                    <a:pt x="5600179" y="98247"/>
                  </a:lnTo>
                  <a:lnTo>
                    <a:pt x="5604586" y="94526"/>
                  </a:lnTo>
                  <a:lnTo>
                    <a:pt x="5606313" y="97002"/>
                  </a:lnTo>
                  <a:lnTo>
                    <a:pt x="5607253" y="98323"/>
                  </a:lnTo>
                  <a:lnTo>
                    <a:pt x="5611761" y="94538"/>
                  </a:lnTo>
                  <a:close/>
                </a:path>
                <a:path w="6144259" h="125095">
                  <a:moveTo>
                    <a:pt x="6144069" y="106159"/>
                  </a:moveTo>
                  <a:lnTo>
                    <a:pt x="6139942" y="107035"/>
                  </a:lnTo>
                  <a:lnTo>
                    <a:pt x="6134138" y="105410"/>
                  </a:lnTo>
                  <a:lnTo>
                    <a:pt x="6133541" y="111213"/>
                  </a:lnTo>
                  <a:lnTo>
                    <a:pt x="6137681" y="110451"/>
                  </a:lnTo>
                  <a:lnTo>
                    <a:pt x="6143485" y="112026"/>
                  </a:lnTo>
                  <a:lnTo>
                    <a:pt x="6144069" y="10615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4207" y="6285902"/>
              <a:ext cx="6496685" cy="140335"/>
            </a:xfrm>
            <a:custGeom>
              <a:avLst/>
              <a:gdLst/>
              <a:ahLst/>
              <a:cxnLst/>
              <a:rect l="l" t="t" r="r" b="b"/>
              <a:pathLst>
                <a:path w="6496684" h="140335">
                  <a:moveTo>
                    <a:pt x="7772" y="52743"/>
                  </a:moveTo>
                  <a:lnTo>
                    <a:pt x="7366" y="47675"/>
                  </a:lnTo>
                  <a:lnTo>
                    <a:pt x="558" y="46875"/>
                  </a:lnTo>
                  <a:lnTo>
                    <a:pt x="0" y="53174"/>
                  </a:lnTo>
                  <a:lnTo>
                    <a:pt x="1257" y="59080"/>
                  </a:lnTo>
                  <a:lnTo>
                    <a:pt x="4572" y="56007"/>
                  </a:lnTo>
                  <a:lnTo>
                    <a:pt x="7772" y="52743"/>
                  </a:lnTo>
                  <a:close/>
                </a:path>
                <a:path w="6496684" h="140335">
                  <a:moveTo>
                    <a:pt x="25476" y="54292"/>
                  </a:moveTo>
                  <a:lnTo>
                    <a:pt x="23317" y="51841"/>
                  </a:lnTo>
                  <a:lnTo>
                    <a:pt x="22123" y="50507"/>
                  </a:lnTo>
                  <a:lnTo>
                    <a:pt x="17614" y="54648"/>
                  </a:lnTo>
                  <a:lnTo>
                    <a:pt x="19799" y="56984"/>
                  </a:lnTo>
                  <a:lnTo>
                    <a:pt x="20891" y="58254"/>
                  </a:lnTo>
                  <a:lnTo>
                    <a:pt x="25476" y="54292"/>
                  </a:lnTo>
                  <a:close/>
                </a:path>
                <a:path w="6496684" h="140335">
                  <a:moveTo>
                    <a:pt x="427126" y="32575"/>
                  </a:moveTo>
                  <a:lnTo>
                    <a:pt x="419646" y="34124"/>
                  </a:lnTo>
                  <a:lnTo>
                    <a:pt x="412381" y="35966"/>
                  </a:lnTo>
                  <a:lnTo>
                    <a:pt x="405955" y="38836"/>
                  </a:lnTo>
                  <a:lnTo>
                    <a:pt x="400977" y="43459"/>
                  </a:lnTo>
                  <a:lnTo>
                    <a:pt x="409575" y="43268"/>
                  </a:lnTo>
                  <a:lnTo>
                    <a:pt x="418071" y="42938"/>
                  </a:lnTo>
                  <a:lnTo>
                    <a:pt x="424561" y="40144"/>
                  </a:lnTo>
                  <a:lnTo>
                    <a:pt x="427126" y="32575"/>
                  </a:lnTo>
                  <a:close/>
                </a:path>
                <a:path w="6496684" h="140335">
                  <a:moveTo>
                    <a:pt x="449694" y="26784"/>
                  </a:moveTo>
                  <a:lnTo>
                    <a:pt x="444677" y="26898"/>
                  </a:lnTo>
                  <a:lnTo>
                    <a:pt x="440207" y="23329"/>
                  </a:lnTo>
                  <a:lnTo>
                    <a:pt x="436676" y="21615"/>
                  </a:lnTo>
                  <a:lnTo>
                    <a:pt x="434454" y="27266"/>
                  </a:lnTo>
                  <a:lnTo>
                    <a:pt x="443611" y="34950"/>
                  </a:lnTo>
                  <a:lnTo>
                    <a:pt x="447116" y="34582"/>
                  </a:lnTo>
                  <a:lnTo>
                    <a:pt x="449694" y="26784"/>
                  </a:lnTo>
                  <a:close/>
                </a:path>
                <a:path w="6496684" h="140335">
                  <a:moveTo>
                    <a:pt x="474548" y="28536"/>
                  </a:moveTo>
                  <a:lnTo>
                    <a:pt x="472465" y="26035"/>
                  </a:lnTo>
                  <a:lnTo>
                    <a:pt x="471360" y="24879"/>
                  </a:lnTo>
                  <a:lnTo>
                    <a:pt x="466813" y="28676"/>
                  </a:lnTo>
                  <a:lnTo>
                    <a:pt x="468858" y="31216"/>
                  </a:lnTo>
                  <a:lnTo>
                    <a:pt x="469963" y="32613"/>
                  </a:lnTo>
                  <a:lnTo>
                    <a:pt x="474548" y="28536"/>
                  </a:lnTo>
                  <a:close/>
                </a:path>
                <a:path w="6496684" h="140335">
                  <a:moveTo>
                    <a:pt x="522211" y="34404"/>
                  </a:moveTo>
                  <a:lnTo>
                    <a:pt x="491832" y="35382"/>
                  </a:lnTo>
                  <a:lnTo>
                    <a:pt x="486638" y="34036"/>
                  </a:lnTo>
                  <a:lnTo>
                    <a:pt x="484301" y="28638"/>
                  </a:lnTo>
                  <a:lnTo>
                    <a:pt x="476478" y="30962"/>
                  </a:lnTo>
                  <a:lnTo>
                    <a:pt x="474497" y="38023"/>
                  </a:lnTo>
                  <a:lnTo>
                    <a:pt x="471703" y="44132"/>
                  </a:lnTo>
                  <a:lnTo>
                    <a:pt x="468693" y="49987"/>
                  </a:lnTo>
                  <a:lnTo>
                    <a:pt x="466026" y="56299"/>
                  </a:lnTo>
                  <a:lnTo>
                    <a:pt x="471703" y="56095"/>
                  </a:lnTo>
                  <a:lnTo>
                    <a:pt x="474522" y="52400"/>
                  </a:lnTo>
                  <a:lnTo>
                    <a:pt x="476808" y="48018"/>
                  </a:lnTo>
                  <a:lnTo>
                    <a:pt x="480834" y="45745"/>
                  </a:lnTo>
                  <a:lnTo>
                    <a:pt x="486054" y="49657"/>
                  </a:lnTo>
                  <a:lnTo>
                    <a:pt x="489254" y="46723"/>
                  </a:lnTo>
                  <a:lnTo>
                    <a:pt x="492937" y="41922"/>
                  </a:lnTo>
                  <a:lnTo>
                    <a:pt x="499630" y="40246"/>
                  </a:lnTo>
                  <a:lnTo>
                    <a:pt x="511022" y="39878"/>
                  </a:lnTo>
                  <a:lnTo>
                    <a:pt x="515429" y="38887"/>
                  </a:lnTo>
                  <a:lnTo>
                    <a:pt x="521804" y="40297"/>
                  </a:lnTo>
                  <a:lnTo>
                    <a:pt x="522211" y="34404"/>
                  </a:lnTo>
                  <a:close/>
                </a:path>
                <a:path w="6496684" h="140335">
                  <a:moveTo>
                    <a:pt x="2070138" y="15684"/>
                  </a:moveTo>
                  <a:lnTo>
                    <a:pt x="2064448" y="12547"/>
                  </a:lnTo>
                  <a:lnTo>
                    <a:pt x="2064740" y="18643"/>
                  </a:lnTo>
                  <a:lnTo>
                    <a:pt x="2070138" y="15684"/>
                  </a:lnTo>
                  <a:close/>
                </a:path>
                <a:path w="6496684" h="140335">
                  <a:moveTo>
                    <a:pt x="2282063" y="5981"/>
                  </a:moveTo>
                  <a:lnTo>
                    <a:pt x="2278938" y="4965"/>
                  </a:lnTo>
                  <a:lnTo>
                    <a:pt x="2278583" y="7899"/>
                  </a:lnTo>
                  <a:lnTo>
                    <a:pt x="2278342" y="10934"/>
                  </a:lnTo>
                  <a:lnTo>
                    <a:pt x="2281440" y="11925"/>
                  </a:lnTo>
                  <a:lnTo>
                    <a:pt x="2281834" y="9080"/>
                  </a:lnTo>
                  <a:lnTo>
                    <a:pt x="2282063" y="5981"/>
                  </a:lnTo>
                  <a:close/>
                </a:path>
                <a:path w="6496684" h="140335">
                  <a:moveTo>
                    <a:pt x="2287435" y="3048"/>
                  </a:moveTo>
                  <a:lnTo>
                    <a:pt x="2281834" y="0"/>
                  </a:lnTo>
                  <a:lnTo>
                    <a:pt x="2282063" y="5981"/>
                  </a:lnTo>
                  <a:lnTo>
                    <a:pt x="2287435" y="3048"/>
                  </a:lnTo>
                  <a:close/>
                </a:path>
                <a:path w="6496684" h="140335">
                  <a:moveTo>
                    <a:pt x="2373566" y="12598"/>
                  </a:moveTo>
                  <a:lnTo>
                    <a:pt x="2370696" y="13639"/>
                  </a:lnTo>
                  <a:lnTo>
                    <a:pt x="2366340" y="12636"/>
                  </a:lnTo>
                  <a:lnTo>
                    <a:pt x="2366137" y="17411"/>
                  </a:lnTo>
                  <a:lnTo>
                    <a:pt x="2368981" y="16421"/>
                  </a:lnTo>
                  <a:lnTo>
                    <a:pt x="2373338" y="17424"/>
                  </a:lnTo>
                  <a:lnTo>
                    <a:pt x="2373566" y="12598"/>
                  </a:lnTo>
                  <a:close/>
                </a:path>
                <a:path w="6496684" h="140335">
                  <a:moveTo>
                    <a:pt x="2411552" y="16941"/>
                  </a:moveTo>
                  <a:lnTo>
                    <a:pt x="2409266" y="12484"/>
                  </a:lnTo>
                  <a:lnTo>
                    <a:pt x="2402751" y="18034"/>
                  </a:lnTo>
                  <a:lnTo>
                    <a:pt x="2409444" y="21932"/>
                  </a:lnTo>
                  <a:lnTo>
                    <a:pt x="2411552" y="16941"/>
                  </a:lnTo>
                  <a:close/>
                </a:path>
                <a:path w="6496684" h="140335">
                  <a:moveTo>
                    <a:pt x="2437701" y="11303"/>
                  </a:moveTo>
                  <a:lnTo>
                    <a:pt x="2435898" y="8648"/>
                  </a:lnTo>
                  <a:lnTo>
                    <a:pt x="2434920" y="7391"/>
                  </a:lnTo>
                  <a:lnTo>
                    <a:pt x="2430284" y="11010"/>
                  </a:lnTo>
                  <a:lnTo>
                    <a:pt x="2432151" y="13601"/>
                  </a:lnTo>
                  <a:lnTo>
                    <a:pt x="2433155" y="15036"/>
                  </a:lnTo>
                  <a:lnTo>
                    <a:pt x="2437701" y="11303"/>
                  </a:lnTo>
                  <a:close/>
                </a:path>
                <a:path w="6496684" h="140335">
                  <a:moveTo>
                    <a:pt x="2459634" y="16725"/>
                  </a:moveTo>
                  <a:lnTo>
                    <a:pt x="2456789" y="12636"/>
                  </a:lnTo>
                  <a:lnTo>
                    <a:pt x="2452217" y="16294"/>
                  </a:lnTo>
                  <a:lnTo>
                    <a:pt x="2454059" y="18923"/>
                  </a:lnTo>
                  <a:lnTo>
                    <a:pt x="2454999" y="20370"/>
                  </a:lnTo>
                  <a:lnTo>
                    <a:pt x="2459634" y="16725"/>
                  </a:lnTo>
                  <a:close/>
                </a:path>
                <a:path w="6496684" h="140335">
                  <a:moveTo>
                    <a:pt x="2468842" y="9220"/>
                  </a:moveTo>
                  <a:lnTo>
                    <a:pt x="2461577" y="9093"/>
                  </a:lnTo>
                  <a:lnTo>
                    <a:pt x="2461387" y="19050"/>
                  </a:lnTo>
                  <a:lnTo>
                    <a:pt x="2468651" y="19177"/>
                  </a:lnTo>
                  <a:lnTo>
                    <a:pt x="2468842" y="9220"/>
                  </a:lnTo>
                  <a:close/>
                </a:path>
                <a:path w="6496684" h="140335">
                  <a:moveTo>
                    <a:pt x="2512555" y="22453"/>
                  </a:moveTo>
                  <a:lnTo>
                    <a:pt x="2510002" y="18529"/>
                  </a:lnTo>
                  <a:lnTo>
                    <a:pt x="2506916" y="15278"/>
                  </a:lnTo>
                  <a:lnTo>
                    <a:pt x="2505468" y="9842"/>
                  </a:lnTo>
                  <a:lnTo>
                    <a:pt x="2509342" y="9715"/>
                  </a:lnTo>
                  <a:lnTo>
                    <a:pt x="2508504" y="3594"/>
                  </a:lnTo>
                  <a:lnTo>
                    <a:pt x="2501925" y="4889"/>
                  </a:lnTo>
                  <a:lnTo>
                    <a:pt x="2501150" y="13042"/>
                  </a:lnTo>
                  <a:lnTo>
                    <a:pt x="2496743" y="19177"/>
                  </a:lnTo>
                  <a:lnTo>
                    <a:pt x="2493911" y="24345"/>
                  </a:lnTo>
                  <a:lnTo>
                    <a:pt x="2497823" y="29641"/>
                  </a:lnTo>
                  <a:lnTo>
                    <a:pt x="2500109" y="24307"/>
                  </a:lnTo>
                  <a:lnTo>
                    <a:pt x="2504579" y="24625"/>
                  </a:lnTo>
                  <a:lnTo>
                    <a:pt x="2509329" y="27520"/>
                  </a:lnTo>
                  <a:lnTo>
                    <a:pt x="2512441" y="29908"/>
                  </a:lnTo>
                  <a:lnTo>
                    <a:pt x="2512555" y="22453"/>
                  </a:lnTo>
                  <a:close/>
                </a:path>
                <a:path w="6496684" h="140335">
                  <a:moveTo>
                    <a:pt x="2531224" y="5397"/>
                  </a:moveTo>
                  <a:lnTo>
                    <a:pt x="2523883" y="5270"/>
                  </a:lnTo>
                  <a:lnTo>
                    <a:pt x="2516644" y="6540"/>
                  </a:lnTo>
                  <a:lnTo>
                    <a:pt x="2520200" y="9956"/>
                  </a:lnTo>
                  <a:lnTo>
                    <a:pt x="2527439" y="11074"/>
                  </a:lnTo>
                  <a:lnTo>
                    <a:pt x="2531224" y="5397"/>
                  </a:lnTo>
                  <a:close/>
                </a:path>
                <a:path w="6496684" h="140335">
                  <a:moveTo>
                    <a:pt x="2549499" y="5715"/>
                  </a:moveTo>
                  <a:lnTo>
                    <a:pt x="2546705" y="6667"/>
                  </a:lnTo>
                  <a:lnTo>
                    <a:pt x="2542336" y="5638"/>
                  </a:lnTo>
                  <a:lnTo>
                    <a:pt x="2542121" y="10477"/>
                  </a:lnTo>
                  <a:lnTo>
                    <a:pt x="2544965" y="9499"/>
                  </a:lnTo>
                  <a:lnTo>
                    <a:pt x="2549334" y="10502"/>
                  </a:lnTo>
                  <a:lnTo>
                    <a:pt x="2549499" y="5715"/>
                  </a:lnTo>
                  <a:close/>
                </a:path>
                <a:path w="6496684" h="140335">
                  <a:moveTo>
                    <a:pt x="2560447" y="10807"/>
                  </a:moveTo>
                  <a:lnTo>
                    <a:pt x="2554097" y="10477"/>
                  </a:lnTo>
                  <a:lnTo>
                    <a:pt x="2550960" y="14503"/>
                  </a:lnTo>
                  <a:lnTo>
                    <a:pt x="2549207" y="20561"/>
                  </a:lnTo>
                  <a:lnTo>
                    <a:pt x="2555532" y="21043"/>
                  </a:lnTo>
                  <a:lnTo>
                    <a:pt x="2558732" y="17081"/>
                  </a:lnTo>
                  <a:lnTo>
                    <a:pt x="2560447" y="10807"/>
                  </a:lnTo>
                  <a:close/>
                </a:path>
                <a:path w="6496684" h="140335">
                  <a:moveTo>
                    <a:pt x="2778264" y="22225"/>
                  </a:moveTo>
                  <a:lnTo>
                    <a:pt x="2776397" y="19558"/>
                  </a:lnTo>
                  <a:lnTo>
                    <a:pt x="2775432" y="18161"/>
                  </a:lnTo>
                  <a:lnTo>
                    <a:pt x="2770822" y="21805"/>
                  </a:lnTo>
                  <a:lnTo>
                    <a:pt x="2772664" y="24434"/>
                  </a:lnTo>
                  <a:lnTo>
                    <a:pt x="2773616" y="25869"/>
                  </a:lnTo>
                  <a:lnTo>
                    <a:pt x="2778264" y="22225"/>
                  </a:lnTo>
                  <a:close/>
                </a:path>
                <a:path w="6496684" h="140335">
                  <a:moveTo>
                    <a:pt x="2840253" y="23583"/>
                  </a:moveTo>
                  <a:lnTo>
                    <a:pt x="2837472" y="19456"/>
                  </a:lnTo>
                  <a:lnTo>
                    <a:pt x="2832862" y="23088"/>
                  </a:lnTo>
                  <a:lnTo>
                    <a:pt x="2834665" y="25742"/>
                  </a:lnTo>
                  <a:lnTo>
                    <a:pt x="2835681" y="27178"/>
                  </a:lnTo>
                  <a:lnTo>
                    <a:pt x="2840253" y="23583"/>
                  </a:lnTo>
                  <a:close/>
                </a:path>
                <a:path w="6496684" h="140335">
                  <a:moveTo>
                    <a:pt x="2956077" y="12979"/>
                  </a:moveTo>
                  <a:lnTo>
                    <a:pt x="2951696" y="13512"/>
                  </a:lnTo>
                  <a:lnTo>
                    <a:pt x="2953740" y="20802"/>
                  </a:lnTo>
                  <a:lnTo>
                    <a:pt x="2956077" y="12979"/>
                  </a:lnTo>
                  <a:close/>
                </a:path>
                <a:path w="6496684" h="140335">
                  <a:moveTo>
                    <a:pt x="3015335" y="22453"/>
                  </a:moveTo>
                  <a:lnTo>
                    <a:pt x="3013557" y="19799"/>
                  </a:lnTo>
                  <a:lnTo>
                    <a:pt x="3012516" y="18542"/>
                  </a:lnTo>
                  <a:lnTo>
                    <a:pt x="3007944" y="22136"/>
                  </a:lnTo>
                  <a:lnTo>
                    <a:pt x="3006217" y="19634"/>
                  </a:lnTo>
                  <a:lnTo>
                    <a:pt x="3005251" y="18376"/>
                  </a:lnTo>
                  <a:lnTo>
                    <a:pt x="3000667" y="21971"/>
                  </a:lnTo>
                  <a:lnTo>
                    <a:pt x="3002470" y="24574"/>
                  </a:lnTo>
                  <a:lnTo>
                    <a:pt x="3003435" y="25996"/>
                  </a:lnTo>
                  <a:lnTo>
                    <a:pt x="3008045" y="22301"/>
                  </a:lnTo>
                  <a:lnTo>
                    <a:pt x="3009773" y="24726"/>
                  </a:lnTo>
                  <a:lnTo>
                    <a:pt x="3010725" y="26162"/>
                  </a:lnTo>
                  <a:lnTo>
                    <a:pt x="3015335" y="22453"/>
                  </a:lnTo>
                  <a:close/>
                </a:path>
                <a:path w="6496684" h="140335">
                  <a:moveTo>
                    <a:pt x="3064205" y="35953"/>
                  </a:moveTo>
                  <a:lnTo>
                    <a:pt x="3063837" y="27647"/>
                  </a:lnTo>
                  <a:lnTo>
                    <a:pt x="3057220" y="24587"/>
                  </a:lnTo>
                  <a:lnTo>
                    <a:pt x="3049574" y="25844"/>
                  </a:lnTo>
                  <a:lnTo>
                    <a:pt x="3046107" y="30492"/>
                  </a:lnTo>
                  <a:lnTo>
                    <a:pt x="3052076" y="29959"/>
                  </a:lnTo>
                  <a:lnTo>
                    <a:pt x="3055734" y="32448"/>
                  </a:lnTo>
                  <a:lnTo>
                    <a:pt x="3059099" y="35318"/>
                  </a:lnTo>
                  <a:lnTo>
                    <a:pt x="3064205" y="35953"/>
                  </a:lnTo>
                  <a:close/>
                </a:path>
                <a:path w="6496684" h="140335">
                  <a:moveTo>
                    <a:pt x="3151809" y="32842"/>
                  </a:moveTo>
                  <a:lnTo>
                    <a:pt x="3146628" y="30073"/>
                  </a:lnTo>
                  <a:lnTo>
                    <a:pt x="3143072" y="24955"/>
                  </a:lnTo>
                  <a:lnTo>
                    <a:pt x="3141256" y="17767"/>
                  </a:lnTo>
                  <a:lnTo>
                    <a:pt x="3132861" y="17399"/>
                  </a:lnTo>
                  <a:lnTo>
                    <a:pt x="3126473" y="20104"/>
                  </a:lnTo>
                  <a:lnTo>
                    <a:pt x="3121075" y="21488"/>
                  </a:lnTo>
                  <a:lnTo>
                    <a:pt x="3115691" y="17208"/>
                  </a:lnTo>
                  <a:lnTo>
                    <a:pt x="3111347" y="28016"/>
                  </a:lnTo>
                  <a:lnTo>
                    <a:pt x="3102381" y="30378"/>
                  </a:lnTo>
                  <a:lnTo>
                    <a:pt x="3093555" y="32219"/>
                  </a:lnTo>
                  <a:lnTo>
                    <a:pt x="3089592" y="41452"/>
                  </a:lnTo>
                  <a:lnTo>
                    <a:pt x="3100120" y="38646"/>
                  </a:lnTo>
                  <a:lnTo>
                    <a:pt x="3108744" y="39204"/>
                  </a:lnTo>
                  <a:lnTo>
                    <a:pt x="3117812" y="41109"/>
                  </a:lnTo>
                  <a:lnTo>
                    <a:pt x="3129635" y="42341"/>
                  </a:lnTo>
                  <a:lnTo>
                    <a:pt x="3134931" y="41249"/>
                  </a:lnTo>
                  <a:lnTo>
                    <a:pt x="3136023" y="34290"/>
                  </a:lnTo>
                  <a:lnTo>
                    <a:pt x="3140875" y="32613"/>
                  </a:lnTo>
                  <a:lnTo>
                    <a:pt x="3140735" y="39243"/>
                  </a:lnTo>
                  <a:lnTo>
                    <a:pt x="3150806" y="39319"/>
                  </a:lnTo>
                  <a:lnTo>
                    <a:pt x="3151809" y="32842"/>
                  </a:lnTo>
                  <a:close/>
                </a:path>
                <a:path w="6496684" h="140335">
                  <a:moveTo>
                    <a:pt x="3250717" y="34175"/>
                  </a:moveTo>
                  <a:lnTo>
                    <a:pt x="3250476" y="25095"/>
                  </a:lnTo>
                  <a:lnTo>
                    <a:pt x="3244278" y="24765"/>
                  </a:lnTo>
                  <a:lnTo>
                    <a:pt x="3240900" y="28702"/>
                  </a:lnTo>
                  <a:lnTo>
                    <a:pt x="3239312" y="34798"/>
                  </a:lnTo>
                  <a:lnTo>
                    <a:pt x="3246577" y="36753"/>
                  </a:lnTo>
                  <a:lnTo>
                    <a:pt x="3250717" y="34175"/>
                  </a:lnTo>
                  <a:close/>
                </a:path>
                <a:path w="6496684" h="140335">
                  <a:moveTo>
                    <a:pt x="3368954" y="25539"/>
                  </a:moveTo>
                  <a:lnTo>
                    <a:pt x="3366198" y="21501"/>
                  </a:lnTo>
                  <a:lnTo>
                    <a:pt x="3361563" y="25095"/>
                  </a:lnTo>
                  <a:lnTo>
                    <a:pt x="3363391" y="27724"/>
                  </a:lnTo>
                  <a:lnTo>
                    <a:pt x="3364344" y="29171"/>
                  </a:lnTo>
                  <a:lnTo>
                    <a:pt x="3368954" y="25539"/>
                  </a:lnTo>
                  <a:close/>
                </a:path>
                <a:path w="6496684" h="140335">
                  <a:moveTo>
                    <a:pt x="3457664" y="35166"/>
                  </a:moveTo>
                  <a:lnTo>
                    <a:pt x="3450590" y="35318"/>
                  </a:lnTo>
                  <a:lnTo>
                    <a:pt x="3442652" y="34175"/>
                  </a:lnTo>
                  <a:lnTo>
                    <a:pt x="3436696" y="35890"/>
                  </a:lnTo>
                  <a:lnTo>
                    <a:pt x="3435540" y="44589"/>
                  </a:lnTo>
                  <a:lnTo>
                    <a:pt x="3442957" y="44958"/>
                  </a:lnTo>
                  <a:lnTo>
                    <a:pt x="3449917" y="44678"/>
                  </a:lnTo>
                  <a:lnTo>
                    <a:pt x="3455225" y="42011"/>
                  </a:lnTo>
                  <a:lnTo>
                    <a:pt x="3457664" y="35166"/>
                  </a:lnTo>
                  <a:close/>
                </a:path>
                <a:path w="6496684" h="140335">
                  <a:moveTo>
                    <a:pt x="3613569" y="44069"/>
                  </a:moveTo>
                  <a:lnTo>
                    <a:pt x="3609225" y="40005"/>
                  </a:lnTo>
                  <a:lnTo>
                    <a:pt x="3605428" y="40233"/>
                  </a:lnTo>
                  <a:lnTo>
                    <a:pt x="3601174" y="42278"/>
                  </a:lnTo>
                  <a:lnTo>
                    <a:pt x="3595446" y="43611"/>
                  </a:lnTo>
                  <a:lnTo>
                    <a:pt x="3566426" y="42875"/>
                  </a:lnTo>
                  <a:lnTo>
                    <a:pt x="3559479" y="43218"/>
                  </a:lnTo>
                  <a:lnTo>
                    <a:pt x="3551491" y="41986"/>
                  </a:lnTo>
                  <a:lnTo>
                    <a:pt x="3544582" y="42303"/>
                  </a:lnTo>
                  <a:lnTo>
                    <a:pt x="3540874" y="47282"/>
                  </a:lnTo>
                  <a:lnTo>
                    <a:pt x="3550386" y="48133"/>
                  </a:lnTo>
                  <a:lnTo>
                    <a:pt x="3558324" y="51054"/>
                  </a:lnTo>
                  <a:lnTo>
                    <a:pt x="3566579" y="53543"/>
                  </a:lnTo>
                  <a:lnTo>
                    <a:pt x="3577044" y="53124"/>
                  </a:lnTo>
                  <a:lnTo>
                    <a:pt x="3583889" y="54495"/>
                  </a:lnTo>
                  <a:lnTo>
                    <a:pt x="3585172" y="47802"/>
                  </a:lnTo>
                  <a:lnTo>
                    <a:pt x="3591725" y="48577"/>
                  </a:lnTo>
                  <a:lnTo>
                    <a:pt x="3597757" y="48247"/>
                  </a:lnTo>
                  <a:lnTo>
                    <a:pt x="3604806" y="49403"/>
                  </a:lnTo>
                  <a:lnTo>
                    <a:pt x="3610775" y="49022"/>
                  </a:lnTo>
                  <a:lnTo>
                    <a:pt x="3613569" y="44069"/>
                  </a:lnTo>
                  <a:close/>
                </a:path>
                <a:path w="6496684" h="140335">
                  <a:moveTo>
                    <a:pt x="3858984" y="42989"/>
                  </a:moveTo>
                  <a:lnTo>
                    <a:pt x="3857155" y="40297"/>
                  </a:lnTo>
                  <a:lnTo>
                    <a:pt x="3856190" y="39039"/>
                  </a:lnTo>
                  <a:lnTo>
                    <a:pt x="3851618" y="42621"/>
                  </a:lnTo>
                  <a:lnTo>
                    <a:pt x="3853396" y="45237"/>
                  </a:lnTo>
                  <a:lnTo>
                    <a:pt x="3854348" y="46659"/>
                  </a:lnTo>
                  <a:lnTo>
                    <a:pt x="3858984" y="42989"/>
                  </a:lnTo>
                  <a:close/>
                </a:path>
                <a:path w="6496684" h="140335">
                  <a:moveTo>
                    <a:pt x="3900728" y="57327"/>
                  </a:moveTo>
                  <a:lnTo>
                    <a:pt x="3896791" y="51295"/>
                  </a:lnTo>
                  <a:lnTo>
                    <a:pt x="3895585" y="59118"/>
                  </a:lnTo>
                  <a:lnTo>
                    <a:pt x="3888702" y="54610"/>
                  </a:lnTo>
                  <a:lnTo>
                    <a:pt x="3885869" y="51003"/>
                  </a:lnTo>
                  <a:lnTo>
                    <a:pt x="3886936" y="60769"/>
                  </a:lnTo>
                  <a:lnTo>
                    <a:pt x="3894671" y="61671"/>
                  </a:lnTo>
                  <a:lnTo>
                    <a:pt x="3900728" y="57327"/>
                  </a:lnTo>
                  <a:close/>
                </a:path>
                <a:path w="6496684" h="140335">
                  <a:moveTo>
                    <a:pt x="3967238" y="55740"/>
                  </a:moveTo>
                  <a:lnTo>
                    <a:pt x="3965435" y="53111"/>
                  </a:lnTo>
                  <a:lnTo>
                    <a:pt x="3964521" y="51879"/>
                  </a:lnTo>
                  <a:lnTo>
                    <a:pt x="3959898" y="55422"/>
                  </a:lnTo>
                  <a:lnTo>
                    <a:pt x="3961688" y="58077"/>
                  </a:lnTo>
                  <a:lnTo>
                    <a:pt x="3962679" y="59537"/>
                  </a:lnTo>
                  <a:lnTo>
                    <a:pt x="3967238" y="55740"/>
                  </a:lnTo>
                  <a:close/>
                </a:path>
                <a:path w="6496684" h="140335">
                  <a:moveTo>
                    <a:pt x="4008869" y="54279"/>
                  </a:moveTo>
                  <a:lnTo>
                    <a:pt x="4004094" y="54152"/>
                  </a:lnTo>
                  <a:lnTo>
                    <a:pt x="4005872" y="45542"/>
                  </a:lnTo>
                  <a:lnTo>
                    <a:pt x="4001935" y="44132"/>
                  </a:lnTo>
                  <a:lnTo>
                    <a:pt x="3997350" y="44386"/>
                  </a:lnTo>
                  <a:lnTo>
                    <a:pt x="3996728" y="50419"/>
                  </a:lnTo>
                  <a:lnTo>
                    <a:pt x="3990962" y="48869"/>
                  </a:lnTo>
                  <a:lnTo>
                    <a:pt x="3990314" y="40068"/>
                  </a:lnTo>
                  <a:lnTo>
                    <a:pt x="3985018" y="37376"/>
                  </a:lnTo>
                  <a:lnTo>
                    <a:pt x="3976751" y="38569"/>
                  </a:lnTo>
                  <a:lnTo>
                    <a:pt x="3976205" y="47244"/>
                  </a:lnTo>
                  <a:lnTo>
                    <a:pt x="3977119" y="54089"/>
                  </a:lnTo>
                  <a:lnTo>
                    <a:pt x="3979837" y="58572"/>
                  </a:lnTo>
                  <a:lnTo>
                    <a:pt x="3987622" y="58305"/>
                  </a:lnTo>
                  <a:lnTo>
                    <a:pt x="3996499" y="59588"/>
                  </a:lnTo>
                  <a:lnTo>
                    <a:pt x="4004284" y="59283"/>
                  </a:lnTo>
                  <a:lnTo>
                    <a:pt x="4008869" y="54279"/>
                  </a:lnTo>
                  <a:close/>
                </a:path>
                <a:path w="6496684" h="140335">
                  <a:moveTo>
                    <a:pt x="4023487" y="49733"/>
                  </a:moveTo>
                  <a:lnTo>
                    <a:pt x="4018877" y="49326"/>
                  </a:lnTo>
                  <a:lnTo>
                    <a:pt x="4018661" y="43192"/>
                  </a:lnTo>
                  <a:lnTo>
                    <a:pt x="4012742" y="44424"/>
                  </a:lnTo>
                  <a:lnTo>
                    <a:pt x="4012082" y="51752"/>
                  </a:lnTo>
                  <a:lnTo>
                    <a:pt x="4016324" y="55283"/>
                  </a:lnTo>
                  <a:lnTo>
                    <a:pt x="4021467" y="54711"/>
                  </a:lnTo>
                  <a:lnTo>
                    <a:pt x="4023487" y="49733"/>
                  </a:lnTo>
                  <a:close/>
                </a:path>
                <a:path w="6496684" h="140335">
                  <a:moveTo>
                    <a:pt x="4058094" y="43281"/>
                  </a:moveTo>
                  <a:lnTo>
                    <a:pt x="4056303" y="40665"/>
                  </a:lnTo>
                  <a:lnTo>
                    <a:pt x="4055414" y="39243"/>
                  </a:lnTo>
                  <a:lnTo>
                    <a:pt x="4050728" y="42837"/>
                  </a:lnTo>
                  <a:lnTo>
                    <a:pt x="4052532" y="45466"/>
                  </a:lnTo>
                  <a:lnTo>
                    <a:pt x="4053573" y="46913"/>
                  </a:lnTo>
                  <a:lnTo>
                    <a:pt x="4058094" y="43281"/>
                  </a:lnTo>
                  <a:close/>
                </a:path>
                <a:path w="6496684" h="140335">
                  <a:moveTo>
                    <a:pt x="4287850" y="46837"/>
                  </a:moveTo>
                  <a:lnTo>
                    <a:pt x="4284992" y="47752"/>
                  </a:lnTo>
                  <a:lnTo>
                    <a:pt x="4280700" y="46710"/>
                  </a:lnTo>
                  <a:lnTo>
                    <a:pt x="4280459" y="51536"/>
                  </a:lnTo>
                  <a:lnTo>
                    <a:pt x="4283341" y="50571"/>
                  </a:lnTo>
                  <a:lnTo>
                    <a:pt x="4287596" y="51612"/>
                  </a:lnTo>
                  <a:lnTo>
                    <a:pt x="4287850" y="46837"/>
                  </a:lnTo>
                  <a:close/>
                </a:path>
                <a:path w="6496684" h="140335">
                  <a:moveTo>
                    <a:pt x="4371010" y="49047"/>
                  </a:moveTo>
                  <a:lnTo>
                    <a:pt x="4363758" y="48856"/>
                  </a:lnTo>
                  <a:lnTo>
                    <a:pt x="4356620" y="50050"/>
                  </a:lnTo>
                  <a:lnTo>
                    <a:pt x="4360100" y="53505"/>
                  </a:lnTo>
                  <a:lnTo>
                    <a:pt x="4367238" y="54686"/>
                  </a:lnTo>
                  <a:lnTo>
                    <a:pt x="4371010" y="49047"/>
                  </a:lnTo>
                  <a:close/>
                </a:path>
                <a:path w="6496684" h="140335">
                  <a:moveTo>
                    <a:pt x="4546485" y="98513"/>
                  </a:moveTo>
                  <a:lnTo>
                    <a:pt x="4546193" y="89268"/>
                  </a:lnTo>
                  <a:lnTo>
                    <a:pt x="4545177" y="80975"/>
                  </a:lnTo>
                  <a:lnTo>
                    <a:pt x="4543247" y="73888"/>
                  </a:lnTo>
                  <a:lnTo>
                    <a:pt x="4540148" y="68287"/>
                  </a:lnTo>
                  <a:lnTo>
                    <a:pt x="4538815" y="76784"/>
                  </a:lnTo>
                  <a:lnTo>
                    <a:pt x="4533976" y="80073"/>
                  </a:lnTo>
                  <a:lnTo>
                    <a:pt x="4529353" y="83642"/>
                  </a:lnTo>
                  <a:lnTo>
                    <a:pt x="4528629" y="92989"/>
                  </a:lnTo>
                  <a:lnTo>
                    <a:pt x="4535094" y="90601"/>
                  </a:lnTo>
                  <a:lnTo>
                    <a:pt x="4538751" y="90970"/>
                  </a:lnTo>
                  <a:lnTo>
                    <a:pt x="4541812" y="93726"/>
                  </a:lnTo>
                  <a:lnTo>
                    <a:pt x="4546485" y="98513"/>
                  </a:lnTo>
                  <a:close/>
                </a:path>
                <a:path w="6496684" h="140335">
                  <a:moveTo>
                    <a:pt x="4644809" y="66040"/>
                  </a:moveTo>
                  <a:lnTo>
                    <a:pt x="4634027" y="65773"/>
                  </a:lnTo>
                  <a:lnTo>
                    <a:pt x="4629734" y="66433"/>
                  </a:lnTo>
                  <a:lnTo>
                    <a:pt x="4623778" y="64579"/>
                  </a:lnTo>
                  <a:lnTo>
                    <a:pt x="4623028" y="70434"/>
                  </a:lnTo>
                  <a:lnTo>
                    <a:pt x="4633874" y="70700"/>
                  </a:lnTo>
                  <a:lnTo>
                    <a:pt x="4638129" y="70142"/>
                  </a:lnTo>
                  <a:lnTo>
                    <a:pt x="4644060" y="71932"/>
                  </a:lnTo>
                  <a:lnTo>
                    <a:pt x="4644809" y="66040"/>
                  </a:lnTo>
                  <a:close/>
                </a:path>
                <a:path w="6496684" h="140335">
                  <a:moveTo>
                    <a:pt x="4749304" y="68745"/>
                  </a:moveTo>
                  <a:lnTo>
                    <a:pt x="4747311" y="61493"/>
                  </a:lnTo>
                  <a:lnTo>
                    <a:pt x="4744923" y="69100"/>
                  </a:lnTo>
                  <a:lnTo>
                    <a:pt x="4749304" y="68745"/>
                  </a:lnTo>
                  <a:close/>
                </a:path>
                <a:path w="6496684" h="140335">
                  <a:moveTo>
                    <a:pt x="4762576" y="108927"/>
                  </a:moveTo>
                  <a:lnTo>
                    <a:pt x="4719536" y="104927"/>
                  </a:lnTo>
                  <a:lnTo>
                    <a:pt x="4699178" y="101701"/>
                  </a:lnTo>
                  <a:lnTo>
                    <a:pt x="4695431" y="103974"/>
                  </a:lnTo>
                  <a:lnTo>
                    <a:pt x="4691977" y="106654"/>
                  </a:lnTo>
                  <a:lnTo>
                    <a:pt x="4686935" y="106972"/>
                  </a:lnTo>
                  <a:lnTo>
                    <a:pt x="4679924" y="102019"/>
                  </a:lnTo>
                  <a:lnTo>
                    <a:pt x="4670857" y="104787"/>
                  </a:lnTo>
                  <a:lnTo>
                    <a:pt x="4661738" y="107238"/>
                  </a:lnTo>
                  <a:lnTo>
                    <a:pt x="4654588" y="101307"/>
                  </a:lnTo>
                  <a:lnTo>
                    <a:pt x="4656582" y="96316"/>
                  </a:lnTo>
                  <a:lnTo>
                    <a:pt x="4661598" y="95846"/>
                  </a:lnTo>
                  <a:lnTo>
                    <a:pt x="4667656" y="96964"/>
                  </a:lnTo>
                  <a:lnTo>
                    <a:pt x="4672774" y="96723"/>
                  </a:lnTo>
                  <a:lnTo>
                    <a:pt x="4679429" y="96215"/>
                  </a:lnTo>
                  <a:lnTo>
                    <a:pt x="4679340" y="95846"/>
                  </a:lnTo>
                  <a:lnTo>
                    <a:pt x="4678604" y="92798"/>
                  </a:lnTo>
                  <a:lnTo>
                    <a:pt x="4676749" y="85064"/>
                  </a:lnTo>
                  <a:lnTo>
                    <a:pt x="4675505" y="79946"/>
                  </a:lnTo>
                  <a:lnTo>
                    <a:pt x="4680597" y="76987"/>
                  </a:lnTo>
                  <a:lnTo>
                    <a:pt x="4671987" y="76073"/>
                  </a:lnTo>
                  <a:lnTo>
                    <a:pt x="4667643" y="77381"/>
                  </a:lnTo>
                  <a:lnTo>
                    <a:pt x="4667643" y="89268"/>
                  </a:lnTo>
                  <a:lnTo>
                    <a:pt x="4663097" y="92798"/>
                  </a:lnTo>
                  <a:lnTo>
                    <a:pt x="4662132" y="91452"/>
                  </a:lnTo>
                  <a:lnTo>
                    <a:pt x="4660341" y="88785"/>
                  </a:lnTo>
                  <a:lnTo>
                    <a:pt x="4664862" y="85064"/>
                  </a:lnTo>
                  <a:lnTo>
                    <a:pt x="4665840" y="86614"/>
                  </a:lnTo>
                  <a:lnTo>
                    <a:pt x="4667643" y="89268"/>
                  </a:lnTo>
                  <a:lnTo>
                    <a:pt x="4667643" y="77381"/>
                  </a:lnTo>
                  <a:lnTo>
                    <a:pt x="4665357" y="78054"/>
                  </a:lnTo>
                  <a:lnTo>
                    <a:pt x="4659096" y="80543"/>
                  </a:lnTo>
                  <a:lnTo>
                    <a:pt x="4651578" y="81153"/>
                  </a:lnTo>
                  <a:lnTo>
                    <a:pt x="4651108" y="88785"/>
                  </a:lnTo>
                  <a:lnTo>
                    <a:pt x="4651108" y="89268"/>
                  </a:lnTo>
                  <a:lnTo>
                    <a:pt x="4652772" y="100304"/>
                  </a:lnTo>
                  <a:lnTo>
                    <a:pt x="4647425" y="101130"/>
                  </a:lnTo>
                  <a:lnTo>
                    <a:pt x="4640986" y="104127"/>
                  </a:lnTo>
                  <a:lnTo>
                    <a:pt x="4634344" y="106972"/>
                  </a:lnTo>
                  <a:lnTo>
                    <a:pt x="4627791" y="109220"/>
                  </a:lnTo>
                  <a:lnTo>
                    <a:pt x="4622927" y="110159"/>
                  </a:lnTo>
                  <a:lnTo>
                    <a:pt x="4620222" y="102298"/>
                  </a:lnTo>
                  <a:lnTo>
                    <a:pt x="4618660" y="104787"/>
                  </a:lnTo>
                  <a:lnTo>
                    <a:pt x="4615764" y="109715"/>
                  </a:lnTo>
                  <a:lnTo>
                    <a:pt x="4612335" y="111569"/>
                  </a:lnTo>
                  <a:lnTo>
                    <a:pt x="4611255" y="105219"/>
                  </a:lnTo>
                  <a:lnTo>
                    <a:pt x="4611332" y="103974"/>
                  </a:lnTo>
                  <a:lnTo>
                    <a:pt x="4612614" y="91452"/>
                  </a:lnTo>
                  <a:lnTo>
                    <a:pt x="4613440" y="81610"/>
                  </a:lnTo>
                  <a:lnTo>
                    <a:pt x="4614342" y="73545"/>
                  </a:lnTo>
                  <a:lnTo>
                    <a:pt x="4615954" y="65316"/>
                  </a:lnTo>
                  <a:lnTo>
                    <a:pt x="4606836" y="71094"/>
                  </a:lnTo>
                  <a:lnTo>
                    <a:pt x="4603280" y="82435"/>
                  </a:lnTo>
                  <a:lnTo>
                    <a:pt x="4603153" y="89268"/>
                  </a:lnTo>
                  <a:lnTo>
                    <a:pt x="4603267" y="100304"/>
                  </a:lnTo>
                  <a:lnTo>
                    <a:pt x="4603839" y="109893"/>
                  </a:lnTo>
                  <a:lnTo>
                    <a:pt x="4588764" y="114490"/>
                  </a:lnTo>
                  <a:lnTo>
                    <a:pt x="4576000" y="116306"/>
                  </a:lnTo>
                  <a:lnTo>
                    <a:pt x="4564392" y="119570"/>
                  </a:lnTo>
                  <a:lnTo>
                    <a:pt x="4552835" y="128536"/>
                  </a:lnTo>
                  <a:lnTo>
                    <a:pt x="4564138" y="129603"/>
                  </a:lnTo>
                  <a:lnTo>
                    <a:pt x="4578743" y="128181"/>
                  </a:lnTo>
                  <a:lnTo>
                    <a:pt x="4591139" y="129705"/>
                  </a:lnTo>
                  <a:lnTo>
                    <a:pt x="4595825" y="139661"/>
                  </a:lnTo>
                  <a:lnTo>
                    <a:pt x="4602975" y="139839"/>
                  </a:lnTo>
                  <a:lnTo>
                    <a:pt x="4610887" y="139750"/>
                  </a:lnTo>
                  <a:lnTo>
                    <a:pt x="4616374" y="136105"/>
                  </a:lnTo>
                  <a:lnTo>
                    <a:pt x="4621555" y="131991"/>
                  </a:lnTo>
                  <a:lnTo>
                    <a:pt x="4628515" y="130492"/>
                  </a:lnTo>
                  <a:lnTo>
                    <a:pt x="4650143" y="131038"/>
                  </a:lnTo>
                  <a:lnTo>
                    <a:pt x="4651756" y="130492"/>
                  </a:lnTo>
                  <a:lnTo>
                    <a:pt x="4654880" y="129425"/>
                  </a:lnTo>
                  <a:lnTo>
                    <a:pt x="4655096" y="128181"/>
                  </a:lnTo>
                  <a:lnTo>
                    <a:pt x="4656086" y="122428"/>
                  </a:lnTo>
                  <a:lnTo>
                    <a:pt x="4661217" y="121399"/>
                  </a:lnTo>
                  <a:lnTo>
                    <a:pt x="4666602" y="125958"/>
                  </a:lnTo>
                  <a:lnTo>
                    <a:pt x="4672762" y="124612"/>
                  </a:lnTo>
                  <a:lnTo>
                    <a:pt x="4679442" y="123037"/>
                  </a:lnTo>
                  <a:lnTo>
                    <a:pt x="4686351" y="126911"/>
                  </a:lnTo>
                  <a:lnTo>
                    <a:pt x="4689640" y="123126"/>
                  </a:lnTo>
                  <a:lnTo>
                    <a:pt x="4689983" y="123037"/>
                  </a:lnTo>
                  <a:lnTo>
                    <a:pt x="4694606" y="121894"/>
                  </a:lnTo>
                  <a:lnTo>
                    <a:pt x="4700867" y="122428"/>
                  </a:lnTo>
                  <a:lnTo>
                    <a:pt x="4707394" y="121894"/>
                  </a:lnTo>
                  <a:lnTo>
                    <a:pt x="4708322" y="128714"/>
                  </a:lnTo>
                  <a:lnTo>
                    <a:pt x="4715154" y="127660"/>
                  </a:lnTo>
                  <a:lnTo>
                    <a:pt x="4719955" y="124002"/>
                  </a:lnTo>
                  <a:lnTo>
                    <a:pt x="4726127" y="122897"/>
                  </a:lnTo>
                  <a:lnTo>
                    <a:pt x="4732236" y="124320"/>
                  </a:lnTo>
                  <a:lnTo>
                    <a:pt x="4736795" y="128219"/>
                  </a:lnTo>
                  <a:lnTo>
                    <a:pt x="4738738" y="122897"/>
                  </a:lnTo>
                  <a:lnTo>
                    <a:pt x="4739106" y="121894"/>
                  </a:lnTo>
                  <a:lnTo>
                    <a:pt x="4739284" y="121399"/>
                  </a:lnTo>
                  <a:lnTo>
                    <a:pt x="4742027" y="120256"/>
                  </a:lnTo>
                  <a:lnTo>
                    <a:pt x="4745761" y="122034"/>
                  </a:lnTo>
                  <a:lnTo>
                    <a:pt x="4751324" y="123748"/>
                  </a:lnTo>
                  <a:lnTo>
                    <a:pt x="4752327" y="120256"/>
                  </a:lnTo>
                  <a:lnTo>
                    <a:pt x="4753102" y="117563"/>
                  </a:lnTo>
                  <a:lnTo>
                    <a:pt x="4756251" y="113550"/>
                  </a:lnTo>
                  <a:lnTo>
                    <a:pt x="4762424" y="114007"/>
                  </a:lnTo>
                  <a:lnTo>
                    <a:pt x="4762436" y="113550"/>
                  </a:lnTo>
                  <a:lnTo>
                    <a:pt x="4762500" y="111569"/>
                  </a:lnTo>
                  <a:lnTo>
                    <a:pt x="4762525" y="110375"/>
                  </a:lnTo>
                  <a:lnTo>
                    <a:pt x="4762576" y="108927"/>
                  </a:lnTo>
                  <a:close/>
                </a:path>
                <a:path w="6496684" h="140335">
                  <a:moveTo>
                    <a:pt x="4774158" y="84302"/>
                  </a:moveTo>
                  <a:lnTo>
                    <a:pt x="4773917" y="77685"/>
                  </a:lnTo>
                  <a:lnTo>
                    <a:pt x="4772482" y="76784"/>
                  </a:lnTo>
                  <a:lnTo>
                    <a:pt x="4770107" y="78371"/>
                  </a:lnTo>
                  <a:lnTo>
                    <a:pt x="4767097" y="79197"/>
                  </a:lnTo>
                  <a:lnTo>
                    <a:pt x="4756861" y="77165"/>
                  </a:lnTo>
                  <a:lnTo>
                    <a:pt x="4756251" y="77787"/>
                  </a:lnTo>
                  <a:lnTo>
                    <a:pt x="4749304" y="68745"/>
                  </a:lnTo>
                  <a:lnTo>
                    <a:pt x="4749736" y="74523"/>
                  </a:lnTo>
                  <a:lnTo>
                    <a:pt x="4748263" y="77571"/>
                  </a:lnTo>
                  <a:lnTo>
                    <a:pt x="4745431" y="78613"/>
                  </a:lnTo>
                  <a:lnTo>
                    <a:pt x="4742294" y="75615"/>
                  </a:lnTo>
                  <a:lnTo>
                    <a:pt x="4734852" y="84035"/>
                  </a:lnTo>
                  <a:lnTo>
                    <a:pt x="4730762" y="88277"/>
                  </a:lnTo>
                  <a:lnTo>
                    <a:pt x="4727981" y="90970"/>
                  </a:lnTo>
                  <a:lnTo>
                    <a:pt x="4723396" y="86144"/>
                  </a:lnTo>
                  <a:lnTo>
                    <a:pt x="4723384" y="97180"/>
                  </a:lnTo>
                  <a:lnTo>
                    <a:pt x="4724082" y="97802"/>
                  </a:lnTo>
                  <a:lnTo>
                    <a:pt x="4726838" y="98094"/>
                  </a:lnTo>
                  <a:lnTo>
                    <a:pt x="4729670" y="93141"/>
                  </a:lnTo>
                  <a:lnTo>
                    <a:pt x="4735614" y="92773"/>
                  </a:lnTo>
                  <a:lnTo>
                    <a:pt x="4742612" y="93941"/>
                  </a:lnTo>
                  <a:lnTo>
                    <a:pt x="4748606" y="93637"/>
                  </a:lnTo>
                  <a:lnTo>
                    <a:pt x="4753381" y="88950"/>
                  </a:lnTo>
                  <a:lnTo>
                    <a:pt x="4758817" y="85204"/>
                  </a:lnTo>
                  <a:lnTo>
                    <a:pt x="4765522" y="83337"/>
                  </a:lnTo>
                  <a:lnTo>
                    <a:pt x="4774158" y="84302"/>
                  </a:lnTo>
                  <a:close/>
                </a:path>
                <a:path w="6496684" h="140335">
                  <a:moveTo>
                    <a:pt x="4799457" y="80035"/>
                  </a:moveTo>
                  <a:lnTo>
                    <a:pt x="4793526" y="79743"/>
                  </a:lnTo>
                  <a:lnTo>
                    <a:pt x="4797895" y="66192"/>
                  </a:lnTo>
                  <a:lnTo>
                    <a:pt x="4792688" y="64833"/>
                  </a:lnTo>
                  <a:lnTo>
                    <a:pt x="4790554" y="69545"/>
                  </a:lnTo>
                  <a:lnTo>
                    <a:pt x="4786541" y="71475"/>
                  </a:lnTo>
                  <a:lnTo>
                    <a:pt x="4782807" y="73774"/>
                  </a:lnTo>
                  <a:lnTo>
                    <a:pt x="4781461" y="79578"/>
                  </a:lnTo>
                  <a:lnTo>
                    <a:pt x="4787354" y="79082"/>
                  </a:lnTo>
                  <a:lnTo>
                    <a:pt x="4788281" y="85064"/>
                  </a:lnTo>
                  <a:lnTo>
                    <a:pt x="4788395" y="92100"/>
                  </a:lnTo>
                  <a:lnTo>
                    <a:pt x="4791849" y="94767"/>
                  </a:lnTo>
                  <a:lnTo>
                    <a:pt x="4791011" y="84950"/>
                  </a:lnTo>
                  <a:lnTo>
                    <a:pt x="4796993" y="84988"/>
                  </a:lnTo>
                  <a:lnTo>
                    <a:pt x="4799457" y="80035"/>
                  </a:lnTo>
                  <a:close/>
                </a:path>
                <a:path w="6496684" h="140335">
                  <a:moveTo>
                    <a:pt x="4803470" y="67373"/>
                  </a:moveTo>
                  <a:lnTo>
                    <a:pt x="4800587" y="64414"/>
                  </a:lnTo>
                  <a:lnTo>
                    <a:pt x="4799749" y="70040"/>
                  </a:lnTo>
                  <a:lnTo>
                    <a:pt x="4799660" y="72771"/>
                  </a:lnTo>
                  <a:lnTo>
                    <a:pt x="4802543" y="75780"/>
                  </a:lnTo>
                  <a:lnTo>
                    <a:pt x="4803406" y="70142"/>
                  </a:lnTo>
                  <a:lnTo>
                    <a:pt x="4803470" y="67373"/>
                  </a:lnTo>
                  <a:close/>
                </a:path>
                <a:path w="6496684" h="140335">
                  <a:moveTo>
                    <a:pt x="4870183" y="69456"/>
                  </a:moveTo>
                  <a:lnTo>
                    <a:pt x="4868392" y="66789"/>
                  </a:lnTo>
                  <a:lnTo>
                    <a:pt x="4867414" y="65519"/>
                  </a:lnTo>
                  <a:lnTo>
                    <a:pt x="4862830" y="69100"/>
                  </a:lnTo>
                  <a:lnTo>
                    <a:pt x="4864595" y="71704"/>
                  </a:lnTo>
                  <a:lnTo>
                    <a:pt x="4865586" y="73139"/>
                  </a:lnTo>
                  <a:lnTo>
                    <a:pt x="4870183" y="69456"/>
                  </a:lnTo>
                  <a:close/>
                </a:path>
                <a:path w="6496684" h="140335">
                  <a:moveTo>
                    <a:pt x="4904422" y="67729"/>
                  </a:moveTo>
                  <a:lnTo>
                    <a:pt x="4900155" y="68440"/>
                  </a:lnTo>
                  <a:lnTo>
                    <a:pt x="4894199" y="66662"/>
                  </a:lnTo>
                  <a:lnTo>
                    <a:pt x="4893437" y="72453"/>
                  </a:lnTo>
                  <a:lnTo>
                    <a:pt x="4897767" y="71780"/>
                  </a:lnTo>
                  <a:lnTo>
                    <a:pt x="4903698" y="73558"/>
                  </a:lnTo>
                  <a:lnTo>
                    <a:pt x="4904422" y="67729"/>
                  </a:lnTo>
                  <a:close/>
                </a:path>
                <a:path w="6496684" h="140335">
                  <a:moveTo>
                    <a:pt x="4922532" y="63284"/>
                  </a:moveTo>
                  <a:lnTo>
                    <a:pt x="4915141" y="65366"/>
                  </a:lnTo>
                  <a:lnTo>
                    <a:pt x="4910442" y="71386"/>
                  </a:lnTo>
                  <a:lnTo>
                    <a:pt x="4906251" y="78206"/>
                  </a:lnTo>
                  <a:lnTo>
                    <a:pt x="4900396" y="82651"/>
                  </a:lnTo>
                  <a:lnTo>
                    <a:pt x="4891151" y="82905"/>
                  </a:lnTo>
                  <a:lnTo>
                    <a:pt x="4883150" y="84988"/>
                  </a:lnTo>
                  <a:lnTo>
                    <a:pt x="4878476" y="92138"/>
                  </a:lnTo>
                  <a:lnTo>
                    <a:pt x="4887392" y="91567"/>
                  </a:lnTo>
                  <a:lnTo>
                    <a:pt x="4895862" y="91719"/>
                  </a:lnTo>
                  <a:lnTo>
                    <a:pt x="4899990" y="97561"/>
                  </a:lnTo>
                  <a:lnTo>
                    <a:pt x="4901082" y="88887"/>
                  </a:lnTo>
                  <a:lnTo>
                    <a:pt x="4906492" y="86448"/>
                  </a:lnTo>
                  <a:lnTo>
                    <a:pt x="4914684" y="87934"/>
                  </a:lnTo>
                  <a:lnTo>
                    <a:pt x="4914544" y="78689"/>
                  </a:lnTo>
                  <a:lnTo>
                    <a:pt x="4916957" y="73164"/>
                  </a:lnTo>
                  <a:lnTo>
                    <a:pt x="4920196" y="68859"/>
                  </a:lnTo>
                  <a:lnTo>
                    <a:pt x="4922532" y="63284"/>
                  </a:lnTo>
                  <a:close/>
                </a:path>
                <a:path w="6496684" h="140335">
                  <a:moveTo>
                    <a:pt x="4954854" y="69024"/>
                  </a:moveTo>
                  <a:lnTo>
                    <a:pt x="4947336" y="69443"/>
                  </a:lnTo>
                  <a:lnTo>
                    <a:pt x="4947450" y="63284"/>
                  </a:lnTo>
                  <a:lnTo>
                    <a:pt x="4944046" y="68745"/>
                  </a:lnTo>
                  <a:lnTo>
                    <a:pt x="4943157" y="70142"/>
                  </a:lnTo>
                  <a:lnTo>
                    <a:pt x="4938153" y="67957"/>
                  </a:lnTo>
                  <a:lnTo>
                    <a:pt x="4936820" y="68567"/>
                  </a:lnTo>
                  <a:lnTo>
                    <a:pt x="4934305" y="73012"/>
                  </a:lnTo>
                  <a:lnTo>
                    <a:pt x="4942662" y="74637"/>
                  </a:lnTo>
                  <a:lnTo>
                    <a:pt x="4952593" y="73342"/>
                  </a:lnTo>
                  <a:lnTo>
                    <a:pt x="4954854" y="69024"/>
                  </a:lnTo>
                  <a:close/>
                </a:path>
                <a:path w="6496684" h="140335">
                  <a:moveTo>
                    <a:pt x="5041011" y="70993"/>
                  </a:moveTo>
                  <a:lnTo>
                    <a:pt x="5026647" y="70662"/>
                  </a:lnTo>
                  <a:lnTo>
                    <a:pt x="5026215" y="85661"/>
                  </a:lnTo>
                  <a:lnTo>
                    <a:pt x="5035181" y="86677"/>
                  </a:lnTo>
                  <a:lnTo>
                    <a:pt x="5037671" y="78206"/>
                  </a:lnTo>
                  <a:lnTo>
                    <a:pt x="5041011" y="70993"/>
                  </a:lnTo>
                  <a:close/>
                </a:path>
                <a:path w="6496684" h="140335">
                  <a:moveTo>
                    <a:pt x="5094681" y="77241"/>
                  </a:moveTo>
                  <a:lnTo>
                    <a:pt x="5091671" y="74803"/>
                  </a:lnTo>
                  <a:lnTo>
                    <a:pt x="5087023" y="71856"/>
                  </a:lnTo>
                  <a:lnTo>
                    <a:pt x="5082641" y="71513"/>
                  </a:lnTo>
                  <a:lnTo>
                    <a:pt x="5080355" y="76911"/>
                  </a:lnTo>
                  <a:lnTo>
                    <a:pt x="5083365" y="79336"/>
                  </a:lnTo>
                  <a:lnTo>
                    <a:pt x="5087975" y="82296"/>
                  </a:lnTo>
                  <a:lnTo>
                    <a:pt x="5092370" y="82651"/>
                  </a:lnTo>
                  <a:lnTo>
                    <a:pt x="5094681" y="77241"/>
                  </a:lnTo>
                  <a:close/>
                </a:path>
                <a:path w="6496684" h="140335">
                  <a:moveTo>
                    <a:pt x="5102885" y="66878"/>
                  </a:moveTo>
                  <a:lnTo>
                    <a:pt x="5098516" y="67411"/>
                  </a:lnTo>
                  <a:lnTo>
                    <a:pt x="5100548" y="74726"/>
                  </a:lnTo>
                  <a:lnTo>
                    <a:pt x="5102885" y="66878"/>
                  </a:lnTo>
                  <a:close/>
                </a:path>
                <a:path w="6496684" h="140335">
                  <a:moveTo>
                    <a:pt x="5145456" y="76593"/>
                  </a:moveTo>
                  <a:lnTo>
                    <a:pt x="5141468" y="73291"/>
                  </a:lnTo>
                  <a:lnTo>
                    <a:pt x="5140591" y="78905"/>
                  </a:lnTo>
                  <a:lnTo>
                    <a:pt x="5137251" y="80949"/>
                  </a:lnTo>
                  <a:lnTo>
                    <a:pt x="5134051" y="83096"/>
                  </a:lnTo>
                  <a:lnTo>
                    <a:pt x="5130127" y="76225"/>
                  </a:lnTo>
                  <a:lnTo>
                    <a:pt x="5120462" y="72821"/>
                  </a:lnTo>
                  <a:lnTo>
                    <a:pt x="5112232" y="73190"/>
                  </a:lnTo>
                  <a:lnTo>
                    <a:pt x="5112626" y="77660"/>
                  </a:lnTo>
                  <a:lnTo>
                    <a:pt x="5121910" y="78663"/>
                  </a:lnTo>
                  <a:lnTo>
                    <a:pt x="5127930" y="83972"/>
                  </a:lnTo>
                  <a:lnTo>
                    <a:pt x="5133365" y="90030"/>
                  </a:lnTo>
                  <a:lnTo>
                    <a:pt x="5140947" y="93230"/>
                  </a:lnTo>
                  <a:lnTo>
                    <a:pt x="5141214" y="86677"/>
                  </a:lnTo>
                  <a:lnTo>
                    <a:pt x="5144046" y="81089"/>
                  </a:lnTo>
                  <a:lnTo>
                    <a:pt x="5145456" y="76593"/>
                  </a:lnTo>
                  <a:close/>
                </a:path>
                <a:path w="6496684" h="140335">
                  <a:moveTo>
                    <a:pt x="5335435" y="79159"/>
                  </a:moveTo>
                  <a:lnTo>
                    <a:pt x="5332539" y="74891"/>
                  </a:lnTo>
                  <a:lnTo>
                    <a:pt x="5328196" y="72694"/>
                  </a:lnTo>
                  <a:lnTo>
                    <a:pt x="5327815" y="81191"/>
                  </a:lnTo>
                  <a:lnTo>
                    <a:pt x="5330685" y="85521"/>
                  </a:lnTo>
                  <a:lnTo>
                    <a:pt x="5335003" y="87718"/>
                  </a:lnTo>
                  <a:lnTo>
                    <a:pt x="5335435" y="79159"/>
                  </a:lnTo>
                  <a:close/>
                </a:path>
                <a:path w="6496684" h="140335">
                  <a:moveTo>
                    <a:pt x="5407291" y="69443"/>
                  </a:moveTo>
                  <a:lnTo>
                    <a:pt x="5404459" y="70573"/>
                  </a:lnTo>
                  <a:lnTo>
                    <a:pt x="5400192" y="69392"/>
                  </a:lnTo>
                  <a:lnTo>
                    <a:pt x="5399951" y="74333"/>
                  </a:lnTo>
                  <a:lnTo>
                    <a:pt x="5402783" y="73228"/>
                  </a:lnTo>
                  <a:lnTo>
                    <a:pt x="5407063" y="74333"/>
                  </a:lnTo>
                  <a:lnTo>
                    <a:pt x="5407291" y="69443"/>
                  </a:lnTo>
                  <a:close/>
                </a:path>
                <a:path w="6496684" h="140335">
                  <a:moveTo>
                    <a:pt x="5421630" y="69773"/>
                  </a:moveTo>
                  <a:lnTo>
                    <a:pt x="5418785" y="70904"/>
                  </a:lnTo>
                  <a:lnTo>
                    <a:pt x="5414556" y="69710"/>
                  </a:lnTo>
                  <a:lnTo>
                    <a:pt x="5414302" y="74663"/>
                  </a:lnTo>
                  <a:lnTo>
                    <a:pt x="5417121" y="73558"/>
                  </a:lnTo>
                  <a:lnTo>
                    <a:pt x="5421401" y="74663"/>
                  </a:lnTo>
                  <a:lnTo>
                    <a:pt x="5421630" y="69773"/>
                  </a:lnTo>
                  <a:close/>
                </a:path>
                <a:path w="6496684" h="140335">
                  <a:moveTo>
                    <a:pt x="5422925" y="92278"/>
                  </a:moveTo>
                  <a:lnTo>
                    <a:pt x="5421160" y="89687"/>
                  </a:lnTo>
                  <a:lnTo>
                    <a:pt x="5420169" y="88468"/>
                  </a:lnTo>
                  <a:lnTo>
                    <a:pt x="5415623" y="92011"/>
                  </a:lnTo>
                  <a:lnTo>
                    <a:pt x="5417439" y="94653"/>
                  </a:lnTo>
                  <a:lnTo>
                    <a:pt x="5418404" y="96100"/>
                  </a:lnTo>
                  <a:lnTo>
                    <a:pt x="5422925" y="92278"/>
                  </a:lnTo>
                  <a:close/>
                </a:path>
                <a:path w="6496684" h="140335">
                  <a:moveTo>
                    <a:pt x="5471896" y="70916"/>
                  </a:moveTo>
                  <a:lnTo>
                    <a:pt x="5465013" y="71247"/>
                  </a:lnTo>
                  <a:lnTo>
                    <a:pt x="5457088" y="70065"/>
                  </a:lnTo>
                  <a:lnTo>
                    <a:pt x="5450256" y="70421"/>
                  </a:lnTo>
                  <a:lnTo>
                    <a:pt x="5446598" y="75399"/>
                  </a:lnTo>
                  <a:lnTo>
                    <a:pt x="5452465" y="79667"/>
                  </a:lnTo>
                  <a:lnTo>
                    <a:pt x="5460835" y="81203"/>
                  </a:lnTo>
                  <a:lnTo>
                    <a:pt x="5468404" y="78714"/>
                  </a:lnTo>
                  <a:lnTo>
                    <a:pt x="5471896" y="70916"/>
                  </a:lnTo>
                  <a:close/>
                </a:path>
                <a:path w="6496684" h="140335">
                  <a:moveTo>
                    <a:pt x="5518353" y="71793"/>
                  </a:moveTo>
                  <a:lnTo>
                    <a:pt x="5511635" y="72351"/>
                  </a:lnTo>
                  <a:lnTo>
                    <a:pt x="5506288" y="74930"/>
                  </a:lnTo>
                  <a:lnTo>
                    <a:pt x="5503799" y="81495"/>
                  </a:lnTo>
                  <a:lnTo>
                    <a:pt x="5514657" y="81940"/>
                  </a:lnTo>
                  <a:lnTo>
                    <a:pt x="5518328" y="79527"/>
                  </a:lnTo>
                  <a:lnTo>
                    <a:pt x="5518353" y="71793"/>
                  </a:lnTo>
                  <a:close/>
                </a:path>
                <a:path w="6496684" h="140335">
                  <a:moveTo>
                    <a:pt x="5612892" y="76060"/>
                  </a:moveTo>
                  <a:lnTo>
                    <a:pt x="5611139" y="73482"/>
                  </a:lnTo>
                  <a:lnTo>
                    <a:pt x="5610161" y="72097"/>
                  </a:lnTo>
                  <a:lnTo>
                    <a:pt x="5605615" y="75869"/>
                  </a:lnTo>
                  <a:lnTo>
                    <a:pt x="5607456" y="78473"/>
                  </a:lnTo>
                  <a:lnTo>
                    <a:pt x="5608409" y="79895"/>
                  </a:lnTo>
                  <a:lnTo>
                    <a:pt x="5612892" y="76060"/>
                  </a:lnTo>
                  <a:close/>
                </a:path>
                <a:path w="6496684" h="140335">
                  <a:moveTo>
                    <a:pt x="5666460" y="77025"/>
                  </a:moveTo>
                  <a:lnTo>
                    <a:pt x="5664682" y="74447"/>
                  </a:lnTo>
                  <a:lnTo>
                    <a:pt x="5663730" y="73063"/>
                  </a:lnTo>
                  <a:lnTo>
                    <a:pt x="5659234" y="76847"/>
                  </a:lnTo>
                  <a:lnTo>
                    <a:pt x="5661025" y="79438"/>
                  </a:lnTo>
                  <a:lnTo>
                    <a:pt x="5661952" y="80848"/>
                  </a:lnTo>
                  <a:lnTo>
                    <a:pt x="5666460" y="77025"/>
                  </a:lnTo>
                  <a:close/>
                </a:path>
                <a:path w="6496684" h="140335">
                  <a:moveTo>
                    <a:pt x="5828538" y="97307"/>
                  </a:moveTo>
                  <a:lnTo>
                    <a:pt x="5827852" y="90944"/>
                  </a:lnTo>
                  <a:lnTo>
                    <a:pt x="5817997" y="90716"/>
                  </a:lnTo>
                  <a:lnTo>
                    <a:pt x="5817806" y="97104"/>
                  </a:lnTo>
                  <a:lnTo>
                    <a:pt x="5821388" y="97155"/>
                  </a:lnTo>
                  <a:lnTo>
                    <a:pt x="5828538" y="97307"/>
                  </a:lnTo>
                  <a:close/>
                </a:path>
                <a:path w="6496684" h="140335">
                  <a:moveTo>
                    <a:pt x="5921387" y="98971"/>
                  </a:moveTo>
                  <a:lnTo>
                    <a:pt x="5918593" y="100114"/>
                  </a:lnTo>
                  <a:lnTo>
                    <a:pt x="5914352" y="99110"/>
                  </a:lnTo>
                  <a:lnTo>
                    <a:pt x="5914199" y="103898"/>
                  </a:lnTo>
                  <a:lnTo>
                    <a:pt x="5917006" y="102819"/>
                  </a:lnTo>
                  <a:lnTo>
                    <a:pt x="5921210" y="103886"/>
                  </a:lnTo>
                  <a:lnTo>
                    <a:pt x="5921387" y="98971"/>
                  </a:lnTo>
                  <a:close/>
                </a:path>
                <a:path w="6496684" h="140335">
                  <a:moveTo>
                    <a:pt x="5932449" y="79248"/>
                  </a:moveTo>
                  <a:lnTo>
                    <a:pt x="5926340" y="78930"/>
                  </a:lnTo>
                  <a:lnTo>
                    <a:pt x="5923127" y="82931"/>
                  </a:lnTo>
                  <a:lnTo>
                    <a:pt x="5921553" y="89014"/>
                  </a:lnTo>
                  <a:lnTo>
                    <a:pt x="5927674" y="89433"/>
                  </a:lnTo>
                  <a:lnTo>
                    <a:pt x="5930887" y="85598"/>
                  </a:lnTo>
                  <a:lnTo>
                    <a:pt x="5932449" y="79248"/>
                  </a:lnTo>
                  <a:close/>
                </a:path>
                <a:path w="6496684" h="140335">
                  <a:moveTo>
                    <a:pt x="6049607" y="95859"/>
                  </a:moveTo>
                  <a:lnTo>
                    <a:pt x="6021248" y="95567"/>
                  </a:lnTo>
                  <a:lnTo>
                    <a:pt x="6019330" y="100469"/>
                  </a:lnTo>
                  <a:lnTo>
                    <a:pt x="6014288" y="100838"/>
                  </a:lnTo>
                  <a:lnTo>
                    <a:pt x="6010008" y="102260"/>
                  </a:lnTo>
                  <a:lnTo>
                    <a:pt x="6010338" y="110375"/>
                  </a:lnTo>
                  <a:lnTo>
                    <a:pt x="6019939" y="110223"/>
                  </a:lnTo>
                  <a:lnTo>
                    <a:pt x="6027432" y="107073"/>
                  </a:lnTo>
                  <a:lnTo>
                    <a:pt x="6034405" y="103149"/>
                  </a:lnTo>
                  <a:lnTo>
                    <a:pt x="6042418" y="100723"/>
                  </a:lnTo>
                  <a:lnTo>
                    <a:pt x="6045212" y="99720"/>
                  </a:lnTo>
                  <a:lnTo>
                    <a:pt x="6049442" y="100698"/>
                  </a:lnTo>
                  <a:lnTo>
                    <a:pt x="6049607" y="95859"/>
                  </a:lnTo>
                  <a:close/>
                </a:path>
                <a:path w="6496684" h="140335">
                  <a:moveTo>
                    <a:pt x="6062091" y="98640"/>
                  </a:moveTo>
                  <a:lnTo>
                    <a:pt x="6060287" y="95986"/>
                  </a:lnTo>
                  <a:lnTo>
                    <a:pt x="6059309" y="94589"/>
                  </a:lnTo>
                  <a:lnTo>
                    <a:pt x="6054890" y="98272"/>
                  </a:lnTo>
                  <a:lnTo>
                    <a:pt x="6056693" y="100888"/>
                  </a:lnTo>
                  <a:lnTo>
                    <a:pt x="6057620" y="102311"/>
                  </a:lnTo>
                  <a:lnTo>
                    <a:pt x="6062091" y="98640"/>
                  </a:lnTo>
                  <a:close/>
                </a:path>
                <a:path w="6496684" h="140335">
                  <a:moveTo>
                    <a:pt x="6221730" y="105168"/>
                  </a:moveTo>
                  <a:lnTo>
                    <a:pt x="6219863" y="102590"/>
                  </a:lnTo>
                  <a:lnTo>
                    <a:pt x="6218936" y="101384"/>
                  </a:lnTo>
                  <a:lnTo>
                    <a:pt x="6214516" y="105003"/>
                  </a:lnTo>
                  <a:lnTo>
                    <a:pt x="6216307" y="107607"/>
                  </a:lnTo>
                  <a:lnTo>
                    <a:pt x="6217234" y="109029"/>
                  </a:lnTo>
                  <a:lnTo>
                    <a:pt x="6221730" y="105168"/>
                  </a:lnTo>
                  <a:close/>
                </a:path>
                <a:path w="6496684" h="140335">
                  <a:moveTo>
                    <a:pt x="6294412" y="98437"/>
                  </a:moveTo>
                  <a:lnTo>
                    <a:pt x="6288290" y="97256"/>
                  </a:lnTo>
                  <a:lnTo>
                    <a:pt x="6285217" y="100444"/>
                  </a:lnTo>
                  <a:lnTo>
                    <a:pt x="6283172" y="105092"/>
                  </a:lnTo>
                  <a:lnTo>
                    <a:pt x="6280137" y="108292"/>
                  </a:lnTo>
                  <a:lnTo>
                    <a:pt x="6276670" y="101587"/>
                  </a:lnTo>
                  <a:lnTo>
                    <a:pt x="6274587" y="93649"/>
                  </a:lnTo>
                  <a:lnTo>
                    <a:pt x="6274435" y="93103"/>
                  </a:lnTo>
                  <a:lnTo>
                    <a:pt x="6269736" y="88265"/>
                  </a:lnTo>
                  <a:lnTo>
                    <a:pt x="6264440" y="93294"/>
                  </a:lnTo>
                  <a:lnTo>
                    <a:pt x="6262382" y="93383"/>
                  </a:lnTo>
                  <a:lnTo>
                    <a:pt x="6262382" y="113017"/>
                  </a:lnTo>
                  <a:lnTo>
                    <a:pt x="6262217" y="117957"/>
                  </a:lnTo>
                  <a:lnTo>
                    <a:pt x="6258014" y="116814"/>
                  </a:lnTo>
                  <a:lnTo>
                    <a:pt x="6255207" y="118059"/>
                  </a:lnTo>
                  <a:lnTo>
                    <a:pt x="6255372" y="113144"/>
                  </a:lnTo>
                  <a:lnTo>
                    <a:pt x="6259614" y="114185"/>
                  </a:lnTo>
                  <a:lnTo>
                    <a:pt x="6262078" y="113144"/>
                  </a:lnTo>
                  <a:lnTo>
                    <a:pt x="6262382" y="113017"/>
                  </a:lnTo>
                  <a:lnTo>
                    <a:pt x="6262382" y="93383"/>
                  </a:lnTo>
                  <a:lnTo>
                    <a:pt x="6255893" y="93649"/>
                  </a:lnTo>
                  <a:lnTo>
                    <a:pt x="6246253" y="92456"/>
                  </a:lnTo>
                  <a:lnTo>
                    <a:pt x="6237732" y="92824"/>
                  </a:lnTo>
                  <a:lnTo>
                    <a:pt x="6234912" y="97282"/>
                  </a:lnTo>
                  <a:lnTo>
                    <a:pt x="6233757" y="104101"/>
                  </a:lnTo>
                  <a:lnTo>
                    <a:pt x="6233960" y="112725"/>
                  </a:lnTo>
                  <a:lnTo>
                    <a:pt x="6229845" y="111963"/>
                  </a:lnTo>
                  <a:lnTo>
                    <a:pt x="6227584" y="113855"/>
                  </a:lnTo>
                  <a:lnTo>
                    <a:pt x="6226835" y="117767"/>
                  </a:lnTo>
                  <a:lnTo>
                    <a:pt x="6237465" y="117881"/>
                  </a:lnTo>
                  <a:lnTo>
                    <a:pt x="6240056" y="112979"/>
                  </a:lnTo>
                  <a:lnTo>
                    <a:pt x="6241504" y="112725"/>
                  </a:lnTo>
                  <a:lnTo>
                    <a:pt x="6246330" y="111899"/>
                  </a:lnTo>
                  <a:lnTo>
                    <a:pt x="6251689" y="115062"/>
                  </a:lnTo>
                  <a:lnTo>
                    <a:pt x="6251587" y="122897"/>
                  </a:lnTo>
                  <a:lnTo>
                    <a:pt x="6259258" y="122542"/>
                  </a:lnTo>
                  <a:lnTo>
                    <a:pt x="6268009" y="123698"/>
                  </a:lnTo>
                  <a:lnTo>
                    <a:pt x="6275654" y="123317"/>
                  </a:lnTo>
                  <a:lnTo>
                    <a:pt x="6276340" y="122542"/>
                  </a:lnTo>
                  <a:lnTo>
                    <a:pt x="6279451" y="118999"/>
                  </a:lnTo>
                  <a:lnTo>
                    <a:pt x="6280048" y="118313"/>
                  </a:lnTo>
                  <a:lnTo>
                    <a:pt x="6275006" y="118719"/>
                  </a:lnTo>
                  <a:lnTo>
                    <a:pt x="6269990" y="118999"/>
                  </a:lnTo>
                  <a:lnTo>
                    <a:pt x="6269901" y="118059"/>
                  </a:lnTo>
                  <a:lnTo>
                    <a:pt x="6269482" y="113093"/>
                  </a:lnTo>
                  <a:lnTo>
                    <a:pt x="6278664" y="113703"/>
                  </a:lnTo>
                  <a:lnTo>
                    <a:pt x="6280721" y="113093"/>
                  </a:lnTo>
                  <a:lnTo>
                    <a:pt x="6280963" y="113017"/>
                  </a:lnTo>
                  <a:lnTo>
                    <a:pt x="6284734" y="111899"/>
                  </a:lnTo>
                  <a:lnTo>
                    <a:pt x="6285954" y="111531"/>
                  </a:lnTo>
                  <a:lnTo>
                    <a:pt x="6289345" y="108292"/>
                  </a:lnTo>
                  <a:lnTo>
                    <a:pt x="6291237" y="106476"/>
                  </a:lnTo>
                  <a:lnTo>
                    <a:pt x="6294412" y="98437"/>
                  </a:lnTo>
                  <a:close/>
                </a:path>
                <a:path w="6496684" h="140335">
                  <a:moveTo>
                    <a:pt x="6319456" y="105016"/>
                  </a:moveTo>
                  <a:lnTo>
                    <a:pt x="6315786" y="98653"/>
                  </a:lnTo>
                  <a:lnTo>
                    <a:pt x="6312992" y="101295"/>
                  </a:lnTo>
                  <a:lnTo>
                    <a:pt x="6306871" y="99695"/>
                  </a:lnTo>
                  <a:lnTo>
                    <a:pt x="6300736" y="100025"/>
                  </a:lnTo>
                  <a:lnTo>
                    <a:pt x="6297892" y="108470"/>
                  </a:lnTo>
                  <a:lnTo>
                    <a:pt x="6305651" y="109169"/>
                  </a:lnTo>
                  <a:lnTo>
                    <a:pt x="6314452" y="108267"/>
                  </a:lnTo>
                  <a:lnTo>
                    <a:pt x="6319456" y="105016"/>
                  </a:lnTo>
                  <a:close/>
                </a:path>
                <a:path w="6496684" h="140335">
                  <a:moveTo>
                    <a:pt x="6328207" y="101434"/>
                  </a:moveTo>
                  <a:lnTo>
                    <a:pt x="6325413" y="97358"/>
                  </a:lnTo>
                  <a:lnTo>
                    <a:pt x="6321006" y="101053"/>
                  </a:lnTo>
                  <a:lnTo>
                    <a:pt x="6322809" y="103670"/>
                  </a:lnTo>
                  <a:lnTo>
                    <a:pt x="6323724" y="105105"/>
                  </a:lnTo>
                  <a:lnTo>
                    <a:pt x="6328207" y="101434"/>
                  </a:lnTo>
                  <a:close/>
                </a:path>
                <a:path w="6496684" h="140335">
                  <a:moveTo>
                    <a:pt x="6485814" y="120332"/>
                  </a:moveTo>
                  <a:lnTo>
                    <a:pt x="6478803" y="115328"/>
                  </a:lnTo>
                  <a:lnTo>
                    <a:pt x="6457366" y="115455"/>
                  </a:lnTo>
                  <a:lnTo>
                    <a:pt x="6450533" y="110045"/>
                  </a:lnTo>
                  <a:lnTo>
                    <a:pt x="6456337" y="110388"/>
                  </a:lnTo>
                  <a:lnTo>
                    <a:pt x="6463678" y="110058"/>
                  </a:lnTo>
                  <a:lnTo>
                    <a:pt x="6468008" y="108483"/>
                  </a:lnTo>
                  <a:lnTo>
                    <a:pt x="6464732" y="105130"/>
                  </a:lnTo>
                  <a:lnTo>
                    <a:pt x="6453886" y="104749"/>
                  </a:lnTo>
                  <a:lnTo>
                    <a:pt x="6444678" y="106705"/>
                  </a:lnTo>
                  <a:lnTo>
                    <a:pt x="6436601" y="110274"/>
                  </a:lnTo>
                  <a:lnTo>
                    <a:pt x="6429184" y="114731"/>
                  </a:lnTo>
                  <a:lnTo>
                    <a:pt x="6430264" y="106819"/>
                  </a:lnTo>
                  <a:lnTo>
                    <a:pt x="6425882" y="106146"/>
                  </a:lnTo>
                  <a:lnTo>
                    <a:pt x="6425730" y="99796"/>
                  </a:lnTo>
                  <a:lnTo>
                    <a:pt x="6415214" y="103593"/>
                  </a:lnTo>
                  <a:lnTo>
                    <a:pt x="6405131" y="108064"/>
                  </a:lnTo>
                  <a:lnTo>
                    <a:pt x="6394678" y="112014"/>
                  </a:lnTo>
                  <a:lnTo>
                    <a:pt x="6383045" y="114261"/>
                  </a:lnTo>
                  <a:lnTo>
                    <a:pt x="6385725" y="126809"/>
                  </a:lnTo>
                  <a:lnTo>
                    <a:pt x="6391808" y="127533"/>
                  </a:lnTo>
                  <a:lnTo>
                    <a:pt x="6399708" y="122961"/>
                  </a:lnTo>
                  <a:lnTo>
                    <a:pt x="6407848" y="119646"/>
                  </a:lnTo>
                  <a:lnTo>
                    <a:pt x="6407239" y="125260"/>
                  </a:lnTo>
                  <a:lnTo>
                    <a:pt x="6408534" y="128562"/>
                  </a:lnTo>
                  <a:lnTo>
                    <a:pt x="6411354" y="129590"/>
                  </a:lnTo>
                  <a:lnTo>
                    <a:pt x="6415989" y="121132"/>
                  </a:lnTo>
                  <a:lnTo>
                    <a:pt x="6425235" y="119253"/>
                  </a:lnTo>
                  <a:lnTo>
                    <a:pt x="6436423" y="120154"/>
                  </a:lnTo>
                  <a:lnTo>
                    <a:pt x="6446901" y="120065"/>
                  </a:lnTo>
                  <a:lnTo>
                    <a:pt x="6448857" y="126707"/>
                  </a:lnTo>
                  <a:lnTo>
                    <a:pt x="6448463" y="133045"/>
                  </a:lnTo>
                  <a:lnTo>
                    <a:pt x="6449923" y="137858"/>
                  </a:lnTo>
                  <a:lnTo>
                    <a:pt x="6457442" y="139966"/>
                  </a:lnTo>
                  <a:lnTo>
                    <a:pt x="6458445" y="131965"/>
                  </a:lnTo>
                  <a:lnTo>
                    <a:pt x="6454076" y="131457"/>
                  </a:lnTo>
                  <a:lnTo>
                    <a:pt x="6453949" y="125018"/>
                  </a:lnTo>
                  <a:lnTo>
                    <a:pt x="6459664" y="126453"/>
                  </a:lnTo>
                  <a:lnTo>
                    <a:pt x="6460122" y="120332"/>
                  </a:lnTo>
                  <a:lnTo>
                    <a:pt x="6464630" y="120256"/>
                  </a:lnTo>
                  <a:lnTo>
                    <a:pt x="6471793" y="119291"/>
                  </a:lnTo>
                  <a:lnTo>
                    <a:pt x="6477800" y="122809"/>
                  </a:lnTo>
                  <a:lnTo>
                    <a:pt x="6482524" y="125056"/>
                  </a:lnTo>
                  <a:lnTo>
                    <a:pt x="6485814" y="120332"/>
                  </a:lnTo>
                  <a:close/>
                </a:path>
                <a:path w="6496684" h="140335">
                  <a:moveTo>
                    <a:pt x="6496329" y="125209"/>
                  </a:moveTo>
                  <a:lnTo>
                    <a:pt x="6495453" y="112623"/>
                  </a:lnTo>
                  <a:lnTo>
                    <a:pt x="6488138" y="105879"/>
                  </a:lnTo>
                  <a:lnTo>
                    <a:pt x="6478778" y="105079"/>
                  </a:lnTo>
                  <a:lnTo>
                    <a:pt x="6471767" y="110299"/>
                  </a:lnTo>
                  <a:lnTo>
                    <a:pt x="6477114" y="110223"/>
                  </a:lnTo>
                  <a:lnTo>
                    <a:pt x="6482499" y="110083"/>
                  </a:lnTo>
                  <a:lnTo>
                    <a:pt x="6486030" y="112560"/>
                  </a:lnTo>
                  <a:lnTo>
                    <a:pt x="6485814" y="120332"/>
                  </a:lnTo>
                  <a:lnTo>
                    <a:pt x="6488646" y="122897"/>
                  </a:lnTo>
                  <a:lnTo>
                    <a:pt x="6491529" y="125412"/>
                  </a:lnTo>
                  <a:lnTo>
                    <a:pt x="6496329" y="12520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7016" y="6304520"/>
              <a:ext cx="7326630" cy="122555"/>
            </a:xfrm>
            <a:custGeom>
              <a:avLst/>
              <a:gdLst/>
              <a:ahLst/>
              <a:cxnLst/>
              <a:rect l="l" t="t" r="r" b="b"/>
              <a:pathLst>
                <a:path w="7326630" h="122554">
                  <a:moveTo>
                    <a:pt x="19037" y="58648"/>
                  </a:moveTo>
                  <a:lnTo>
                    <a:pt x="16040" y="49491"/>
                  </a:lnTo>
                  <a:lnTo>
                    <a:pt x="10375" y="51765"/>
                  </a:lnTo>
                  <a:lnTo>
                    <a:pt x="4292" y="58978"/>
                  </a:lnTo>
                  <a:lnTo>
                    <a:pt x="0" y="64668"/>
                  </a:lnTo>
                  <a:lnTo>
                    <a:pt x="6350" y="64998"/>
                  </a:lnTo>
                  <a:lnTo>
                    <a:pt x="10160" y="62395"/>
                  </a:lnTo>
                  <a:lnTo>
                    <a:pt x="13652" y="59423"/>
                  </a:lnTo>
                  <a:lnTo>
                    <a:pt x="19037" y="58648"/>
                  </a:lnTo>
                  <a:close/>
                </a:path>
                <a:path w="7326630" h="122554">
                  <a:moveTo>
                    <a:pt x="75476" y="25450"/>
                  </a:moveTo>
                  <a:lnTo>
                    <a:pt x="69469" y="26225"/>
                  </a:lnTo>
                  <a:lnTo>
                    <a:pt x="62052" y="25615"/>
                  </a:lnTo>
                  <a:lnTo>
                    <a:pt x="64376" y="36080"/>
                  </a:lnTo>
                  <a:lnTo>
                    <a:pt x="71031" y="35966"/>
                  </a:lnTo>
                  <a:lnTo>
                    <a:pt x="74079" y="31673"/>
                  </a:lnTo>
                  <a:lnTo>
                    <a:pt x="75476" y="25450"/>
                  </a:lnTo>
                  <a:close/>
                </a:path>
                <a:path w="7326630" h="122554">
                  <a:moveTo>
                    <a:pt x="125717" y="108013"/>
                  </a:moveTo>
                  <a:lnTo>
                    <a:pt x="125476" y="102971"/>
                  </a:lnTo>
                  <a:lnTo>
                    <a:pt x="116636" y="100076"/>
                  </a:lnTo>
                  <a:lnTo>
                    <a:pt x="107810" y="95643"/>
                  </a:lnTo>
                  <a:lnTo>
                    <a:pt x="102781" y="88811"/>
                  </a:lnTo>
                  <a:lnTo>
                    <a:pt x="104686" y="81114"/>
                  </a:lnTo>
                  <a:lnTo>
                    <a:pt x="104825" y="80568"/>
                  </a:lnTo>
                  <a:lnTo>
                    <a:pt x="105117" y="79387"/>
                  </a:lnTo>
                  <a:lnTo>
                    <a:pt x="105270" y="78740"/>
                  </a:lnTo>
                  <a:lnTo>
                    <a:pt x="91846" y="79387"/>
                  </a:lnTo>
                  <a:lnTo>
                    <a:pt x="82372" y="75730"/>
                  </a:lnTo>
                  <a:lnTo>
                    <a:pt x="81610" y="75438"/>
                  </a:lnTo>
                  <a:lnTo>
                    <a:pt x="74968" y="68224"/>
                  </a:lnTo>
                  <a:lnTo>
                    <a:pt x="74218" y="67411"/>
                  </a:lnTo>
                  <a:lnTo>
                    <a:pt x="70446" y="58483"/>
                  </a:lnTo>
                  <a:lnTo>
                    <a:pt x="70446" y="80568"/>
                  </a:lnTo>
                  <a:lnTo>
                    <a:pt x="65773" y="79895"/>
                  </a:lnTo>
                  <a:lnTo>
                    <a:pt x="62826" y="81114"/>
                  </a:lnTo>
                  <a:lnTo>
                    <a:pt x="62699" y="76327"/>
                  </a:lnTo>
                  <a:lnTo>
                    <a:pt x="67360" y="77012"/>
                  </a:lnTo>
                  <a:lnTo>
                    <a:pt x="68935" y="76327"/>
                  </a:lnTo>
                  <a:lnTo>
                    <a:pt x="70345" y="75730"/>
                  </a:lnTo>
                  <a:lnTo>
                    <a:pt x="70446" y="80568"/>
                  </a:lnTo>
                  <a:lnTo>
                    <a:pt x="70446" y="58483"/>
                  </a:lnTo>
                  <a:lnTo>
                    <a:pt x="70002" y="57429"/>
                  </a:lnTo>
                  <a:lnTo>
                    <a:pt x="69316" y="55829"/>
                  </a:lnTo>
                  <a:lnTo>
                    <a:pt x="57772" y="57429"/>
                  </a:lnTo>
                  <a:lnTo>
                    <a:pt x="48145" y="52844"/>
                  </a:lnTo>
                  <a:lnTo>
                    <a:pt x="40322" y="48971"/>
                  </a:lnTo>
                  <a:lnTo>
                    <a:pt x="34239" y="52730"/>
                  </a:lnTo>
                  <a:lnTo>
                    <a:pt x="37541" y="55346"/>
                  </a:lnTo>
                  <a:lnTo>
                    <a:pt x="35509" y="60210"/>
                  </a:lnTo>
                  <a:lnTo>
                    <a:pt x="31102" y="65201"/>
                  </a:lnTo>
                  <a:lnTo>
                    <a:pt x="27305" y="68224"/>
                  </a:lnTo>
                  <a:lnTo>
                    <a:pt x="28257" y="59588"/>
                  </a:lnTo>
                  <a:lnTo>
                    <a:pt x="23761" y="58839"/>
                  </a:lnTo>
                  <a:lnTo>
                    <a:pt x="19037" y="58648"/>
                  </a:lnTo>
                  <a:lnTo>
                    <a:pt x="18986" y="72097"/>
                  </a:lnTo>
                  <a:lnTo>
                    <a:pt x="25031" y="77431"/>
                  </a:lnTo>
                  <a:lnTo>
                    <a:pt x="30416" y="80733"/>
                  </a:lnTo>
                  <a:lnTo>
                    <a:pt x="28384" y="88112"/>
                  </a:lnTo>
                  <a:lnTo>
                    <a:pt x="53467" y="91998"/>
                  </a:lnTo>
                  <a:lnTo>
                    <a:pt x="76708" y="98552"/>
                  </a:lnTo>
                  <a:lnTo>
                    <a:pt x="100114" y="104863"/>
                  </a:lnTo>
                  <a:lnTo>
                    <a:pt x="125717" y="108013"/>
                  </a:lnTo>
                  <a:close/>
                </a:path>
                <a:path w="7326630" h="122554">
                  <a:moveTo>
                    <a:pt x="137998" y="47612"/>
                  </a:moveTo>
                  <a:lnTo>
                    <a:pt x="137541" y="37719"/>
                  </a:lnTo>
                  <a:lnTo>
                    <a:pt x="133718" y="37846"/>
                  </a:lnTo>
                  <a:lnTo>
                    <a:pt x="132816" y="33909"/>
                  </a:lnTo>
                  <a:lnTo>
                    <a:pt x="129679" y="32956"/>
                  </a:lnTo>
                  <a:lnTo>
                    <a:pt x="127800" y="37757"/>
                  </a:lnTo>
                  <a:lnTo>
                    <a:pt x="123748" y="39890"/>
                  </a:lnTo>
                  <a:lnTo>
                    <a:pt x="119989" y="42379"/>
                  </a:lnTo>
                  <a:lnTo>
                    <a:pt x="119062" y="48234"/>
                  </a:lnTo>
                  <a:lnTo>
                    <a:pt x="137998" y="47612"/>
                  </a:lnTo>
                  <a:close/>
                </a:path>
                <a:path w="7326630" h="122554">
                  <a:moveTo>
                    <a:pt x="175221" y="31457"/>
                  </a:moveTo>
                  <a:lnTo>
                    <a:pt x="172567" y="24307"/>
                  </a:lnTo>
                  <a:lnTo>
                    <a:pt x="170713" y="32207"/>
                  </a:lnTo>
                  <a:lnTo>
                    <a:pt x="175221" y="31457"/>
                  </a:lnTo>
                  <a:close/>
                </a:path>
                <a:path w="7326630" h="122554">
                  <a:moveTo>
                    <a:pt x="186664" y="39535"/>
                  </a:moveTo>
                  <a:lnTo>
                    <a:pt x="186626" y="31089"/>
                  </a:lnTo>
                  <a:lnTo>
                    <a:pt x="182829" y="31203"/>
                  </a:lnTo>
                  <a:lnTo>
                    <a:pt x="175221" y="31457"/>
                  </a:lnTo>
                  <a:lnTo>
                    <a:pt x="175387" y="34848"/>
                  </a:lnTo>
                  <a:lnTo>
                    <a:pt x="175437" y="36487"/>
                  </a:lnTo>
                  <a:lnTo>
                    <a:pt x="180848" y="36893"/>
                  </a:lnTo>
                  <a:lnTo>
                    <a:pt x="184670" y="39687"/>
                  </a:lnTo>
                  <a:lnTo>
                    <a:pt x="186664" y="39535"/>
                  </a:lnTo>
                  <a:close/>
                </a:path>
                <a:path w="7326630" h="122554">
                  <a:moveTo>
                    <a:pt x="198450" y="29756"/>
                  </a:moveTo>
                  <a:lnTo>
                    <a:pt x="197535" y="20726"/>
                  </a:lnTo>
                  <a:lnTo>
                    <a:pt x="191058" y="20853"/>
                  </a:lnTo>
                  <a:lnTo>
                    <a:pt x="187921" y="24790"/>
                  </a:lnTo>
                  <a:lnTo>
                    <a:pt x="186626" y="31089"/>
                  </a:lnTo>
                  <a:lnTo>
                    <a:pt x="194271" y="32499"/>
                  </a:lnTo>
                  <a:lnTo>
                    <a:pt x="198450" y="29756"/>
                  </a:lnTo>
                  <a:close/>
                </a:path>
                <a:path w="7326630" h="122554">
                  <a:moveTo>
                    <a:pt x="200291" y="38214"/>
                  </a:moveTo>
                  <a:lnTo>
                    <a:pt x="198196" y="35737"/>
                  </a:lnTo>
                  <a:lnTo>
                    <a:pt x="197078" y="34340"/>
                  </a:lnTo>
                  <a:lnTo>
                    <a:pt x="192595" y="38252"/>
                  </a:lnTo>
                  <a:lnTo>
                    <a:pt x="194652" y="40906"/>
                  </a:lnTo>
                  <a:lnTo>
                    <a:pt x="195745" y="42164"/>
                  </a:lnTo>
                  <a:lnTo>
                    <a:pt x="200291" y="38214"/>
                  </a:lnTo>
                  <a:close/>
                </a:path>
                <a:path w="7326630" h="122554">
                  <a:moveTo>
                    <a:pt x="266484" y="33502"/>
                  </a:moveTo>
                  <a:lnTo>
                    <a:pt x="262293" y="34086"/>
                  </a:lnTo>
                  <a:lnTo>
                    <a:pt x="260311" y="26390"/>
                  </a:lnTo>
                  <a:lnTo>
                    <a:pt x="258902" y="33743"/>
                  </a:lnTo>
                  <a:lnTo>
                    <a:pt x="259181" y="38798"/>
                  </a:lnTo>
                  <a:lnTo>
                    <a:pt x="265798" y="39878"/>
                  </a:lnTo>
                  <a:lnTo>
                    <a:pt x="266484" y="33502"/>
                  </a:lnTo>
                  <a:close/>
                </a:path>
                <a:path w="7326630" h="122554">
                  <a:moveTo>
                    <a:pt x="349402" y="15786"/>
                  </a:moveTo>
                  <a:lnTo>
                    <a:pt x="319024" y="16764"/>
                  </a:lnTo>
                  <a:lnTo>
                    <a:pt x="313829" y="15417"/>
                  </a:lnTo>
                  <a:lnTo>
                    <a:pt x="311492" y="10020"/>
                  </a:lnTo>
                  <a:lnTo>
                    <a:pt x="303669" y="12344"/>
                  </a:lnTo>
                  <a:lnTo>
                    <a:pt x="301688" y="19405"/>
                  </a:lnTo>
                  <a:lnTo>
                    <a:pt x="298894" y="25514"/>
                  </a:lnTo>
                  <a:lnTo>
                    <a:pt x="295884" y="31369"/>
                  </a:lnTo>
                  <a:lnTo>
                    <a:pt x="293217" y="37680"/>
                  </a:lnTo>
                  <a:lnTo>
                    <a:pt x="298894" y="37477"/>
                  </a:lnTo>
                  <a:lnTo>
                    <a:pt x="301713" y="33782"/>
                  </a:lnTo>
                  <a:lnTo>
                    <a:pt x="303999" y="29400"/>
                  </a:lnTo>
                  <a:lnTo>
                    <a:pt x="308025" y="27127"/>
                  </a:lnTo>
                  <a:lnTo>
                    <a:pt x="313245" y="31038"/>
                  </a:lnTo>
                  <a:lnTo>
                    <a:pt x="316445" y="28105"/>
                  </a:lnTo>
                  <a:lnTo>
                    <a:pt x="320128" y="23304"/>
                  </a:lnTo>
                  <a:lnTo>
                    <a:pt x="326821" y="21628"/>
                  </a:lnTo>
                  <a:lnTo>
                    <a:pt x="338213" y="21259"/>
                  </a:lnTo>
                  <a:lnTo>
                    <a:pt x="342620" y="20269"/>
                  </a:lnTo>
                  <a:lnTo>
                    <a:pt x="348996" y="21678"/>
                  </a:lnTo>
                  <a:lnTo>
                    <a:pt x="349402" y="15786"/>
                  </a:lnTo>
                  <a:close/>
                </a:path>
                <a:path w="7326630" h="122554">
                  <a:moveTo>
                    <a:pt x="384390" y="39585"/>
                  </a:moveTo>
                  <a:lnTo>
                    <a:pt x="379336" y="35877"/>
                  </a:lnTo>
                  <a:lnTo>
                    <a:pt x="373087" y="35140"/>
                  </a:lnTo>
                  <a:lnTo>
                    <a:pt x="367792" y="38036"/>
                  </a:lnTo>
                  <a:lnTo>
                    <a:pt x="365582" y="45250"/>
                  </a:lnTo>
                  <a:lnTo>
                    <a:pt x="370954" y="44640"/>
                  </a:lnTo>
                  <a:lnTo>
                    <a:pt x="377393" y="45377"/>
                  </a:lnTo>
                  <a:lnTo>
                    <a:pt x="382638" y="44640"/>
                  </a:lnTo>
                  <a:lnTo>
                    <a:pt x="384390" y="39585"/>
                  </a:lnTo>
                  <a:close/>
                </a:path>
                <a:path w="7326630" h="122554">
                  <a:moveTo>
                    <a:pt x="508977" y="15760"/>
                  </a:moveTo>
                  <a:lnTo>
                    <a:pt x="495350" y="15773"/>
                  </a:lnTo>
                  <a:lnTo>
                    <a:pt x="482752" y="17005"/>
                  </a:lnTo>
                  <a:lnTo>
                    <a:pt x="471944" y="20472"/>
                  </a:lnTo>
                  <a:lnTo>
                    <a:pt x="463727" y="27127"/>
                  </a:lnTo>
                  <a:lnTo>
                    <a:pt x="449465" y="27889"/>
                  </a:lnTo>
                  <a:lnTo>
                    <a:pt x="436791" y="25095"/>
                  </a:lnTo>
                  <a:lnTo>
                    <a:pt x="426250" y="24942"/>
                  </a:lnTo>
                  <a:lnTo>
                    <a:pt x="418350" y="33655"/>
                  </a:lnTo>
                  <a:lnTo>
                    <a:pt x="428205" y="35737"/>
                  </a:lnTo>
                  <a:lnTo>
                    <a:pt x="441210" y="33896"/>
                  </a:lnTo>
                  <a:lnTo>
                    <a:pt x="456057" y="31508"/>
                  </a:lnTo>
                  <a:lnTo>
                    <a:pt x="471462" y="31927"/>
                  </a:lnTo>
                  <a:lnTo>
                    <a:pt x="478599" y="29387"/>
                  </a:lnTo>
                  <a:lnTo>
                    <a:pt x="480631" y="20828"/>
                  </a:lnTo>
                  <a:lnTo>
                    <a:pt x="490118" y="21247"/>
                  </a:lnTo>
                  <a:lnTo>
                    <a:pt x="495173" y="24930"/>
                  </a:lnTo>
                  <a:lnTo>
                    <a:pt x="501408" y="25679"/>
                  </a:lnTo>
                  <a:lnTo>
                    <a:pt x="506704" y="22847"/>
                  </a:lnTo>
                  <a:lnTo>
                    <a:pt x="508977" y="15760"/>
                  </a:lnTo>
                  <a:close/>
                </a:path>
                <a:path w="7326630" h="122554">
                  <a:moveTo>
                    <a:pt x="1891931" y="25"/>
                  </a:moveTo>
                  <a:lnTo>
                    <a:pt x="1888261" y="0"/>
                  </a:lnTo>
                  <a:lnTo>
                    <a:pt x="1888883" y="5689"/>
                  </a:lnTo>
                  <a:lnTo>
                    <a:pt x="1891893" y="2755"/>
                  </a:lnTo>
                  <a:lnTo>
                    <a:pt x="1891931" y="25"/>
                  </a:lnTo>
                  <a:close/>
                </a:path>
                <a:path w="7326630" h="122554">
                  <a:moveTo>
                    <a:pt x="2097925" y="12230"/>
                  </a:moveTo>
                  <a:lnTo>
                    <a:pt x="2093709" y="13081"/>
                  </a:lnTo>
                  <a:lnTo>
                    <a:pt x="2095766" y="17246"/>
                  </a:lnTo>
                  <a:lnTo>
                    <a:pt x="2097849" y="17119"/>
                  </a:lnTo>
                  <a:lnTo>
                    <a:pt x="2097862" y="15455"/>
                  </a:lnTo>
                  <a:lnTo>
                    <a:pt x="2097900" y="13843"/>
                  </a:lnTo>
                  <a:lnTo>
                    <a:pt x="2097925" y="12230"/>
                  </a:lnTo>
                  <a:close/>
                </a:path>
                <a:path w="7326630" h="122554">
                  <a:moveTo>
                    <a:pt x="2387054" y="22098"/>
                  </a:moveTo>
                  <a:lnTo>
                    <a:pt x="2384958" y="14833"/>
                  </a:lnTo>
                  <a:lnTo>
                    <a:pt x="2382583" y="22618"/>
                  </a:lnTo>
                  <a:lnTo>
                    <a:pt x="2387054" y="22098"/>
                  </a:lnTo>
                  <a:close/>
                </a:path>
                <a:path w="7326630" h="122554">
                  <a:moveTo>
                    <a:pt x="2401595" y="27381"/>
                  </a:moveTo>
                  <a:lnTo>
                    <a:pt x="2400973" y="21742"/>
                  </a:lnTo>
                  <a:lnTo>
                    <a:pt x="2397950" y="24434"/>
                  </a:lnTo>
                  <a:lnTo>
                    <a:pt x="2397899" y="27305"/>
                  </a:lnTo>
                  <a:lnTo>
                    <a:pt x="2401595" y="27381"/>
                  </a:lnTo>
                  <a:close/>
                </a:path>
                <a:path w="7326630" h="122554">
                  <a:moveTo>
                    <a:pt x="2572004" y="23012"/>
                  </a:moveTo>
                  <a:lnTo>
                    <a:pt x="2570175" y="20408"/>
                  </a:lnTo>
                  <a:lnTo>
                    <a:pt x="2569260" y="18846"/>
                  </a:lnTo>
                  <a:lnTo>
                    <a:pt x="2564574" y="22618"/>
                  </a:lnTo>
                  <a:lnTo>
                    <a:pt x="2566428" y="25209"/>
                  </a:lnTo>
                  <a:lnTo>
                    <a:pt x="2567381" y="26593"/>
                  </a:lnTo>
                  <a:lnTo>
                    <a:pt x="2572004" y="23012"/>
                  </a:lnTo>
                  <a:close/>
                </a:path>
                <a:path w="7326630" h="122554">
                  <a:moveTo>
                    <a:pt x="2584551" y="30543"/>
                  </a:moveTo>
                  <a:lnTo>
                    <a:pt x="2578201" y="29121"/>
                  </a:lnTo>
                  <a:lnTo>
                    <a:pt x="2577223" y="35471"/>
                  </a:lnTo>
                  <a:lnTo>
                    <a:pt x="2577782" y="41465"/>
                  </a:lnTo>
                  <a:lnTo>
                    <a:pt x="2581198" y="38569"/>
                  </a:lnTo>
                  <a:lnTo>
                    <a:pt x="2584500" y="35610"/>
                  </a:lnTo>
                  <a:lnTo>
                    <a:pt x="2584551" y="30543"/>
                  </a:lnTo>
                  <a:close/>
                </a:path>
                <a:path w="7326630" h="122554">
                  <a:moveTo>
                    <a:pt x="2608745" y="18618"/>
                  </a:moveTo>
                  <a:lnTo>
                    <a:pt x="2606916" y="15913"/>
                  </a:lnTo>
                  <a:lnTo>
                    <a:pt x="2605925" y="14630"/>
                  </a:lnTo>
                  <a:lnTo>
                    <a:pt x="2601328" y="18326"/>
                  </a:lnTo>
                  <a:lnTo>
                    <a:pt x="2603157" y="20967"/>
                  </a:lnTo>
                  <a:lnTo>
                    <a:pt x="2604122" y="22377"/>
                  </a:lnTo>
                  <a:lnTo>
                    <a:pt x="2608745" y="18618"/>
                  </a:lnTo>
                  <a:close/>
                </a:path>
                <a:path w="7326630" h="122554">
                  <a:moveTo>
                    <a:pt x="2711843" y="52997"/>
                  </a:moveTo>
                  <a:lnTo>
                    <a:pt x="2710510" y="51155"/>
                  </a:lnTo>
                  <a:lnTo>
                    <a:pt x="2708325" y="48120"/>
                  </a:lnTo>
                  <a:lnTo>
                    <a:pt x="2705862" y="51155"/>
                  </a:lnTo>
                  <a:lnTo>
                    <a:pt x="2703220" y="46075"/>
                  </a:lnTo>
                  <a:lnTo>
                    <a:pt x="2702306" y="38265"/>
                  </a:lnTo>
                  <a:lnTo>
                    <a:pt x="2704998" y="33083"/>
                  </a:lnTo>
                  <a:lnTo>
                    <a:pt x="2699093" y="33591"/>
                  </a:lnTo>
                  <a:lnTo>
                    <a:pt x="2695473" y="37388"/>
                  </a:lnTo>
                  <a:lnTo>
                    <a:pt x="2693759" y="43942"/>
                  </a:lnTo>
                  <a:lnTo>
                    <a:pt x="2693619" y="52743"/>
                  </a:lnTo>
                  <a:lnTo>
                    <a:pt x="2687828" y="58724"/>
                  </a:lnTo>
                  <a:lnTo>
                    <a:pt x="2687828" y="70243"/>
                  </a:lnTo>
                  <a:lnTo>
                    <a:pt x="2683205" y="73901"/>
                  </a:lnTo>
                  <a:lnTo>
                    <a:pt x="2680449" y="69875"/>
                  </a:lnTo>
                  <a:lnTo>
                    <a:pt x="2685021" y="66154"/>
                  </a:lnTo>
                  <a:lnTo>
                    <a:pt x="2685999" y="67564"/>
                  </a:lnTo>
                  <a:lnTo>
                    <a:pt x="2687828" y="70243"/>
                  </a:lnTo>
                  <a:lnTo>
                    <a:pt x="2687828" y="58724"/>
                  </a:lnTo>
                  <a:lnTo>
                    <a:pt x="2686824" y="59753"/>
                  </a:lnTo>
                  <a:lnTo>
                    <a:pt x="2678239" y="64147"/>
                  </a:lnTo>
                  <a:lnTo>
                    <a:pt x="2669908" y="68922"/>
                  </a:lnTo>
                  <a:lnTo>
                    <a:pt x="2663901" y="77076"/>
                  </a:lnTo>
                  <a:lnTo>
                    <a:pt x="2672207" y="75831"/>
                  </a:lnTo>
                  <a:lnTo>
                    <a:pt x="2677566" y="78524"/>
                  </a:lnTo>
                  <a:lnTo>
                    <a:pt x="2678214" y="87350"/>
                  </a:lnTo>
                  <a:lnTo>
                    <a:pt x="2674048" y="86487"/>
                  </a:lnTo>
                  <a:lnTo>
                    <a:pt x="2671724" y="88265"/>
                  </a:lnTo>
                  <a:lnTo>
                    <a:pt x="2670835" y="92303"/>
                  </a:lnTo>
                  <a:lnTo>
                    <a:pt x="2681414" y="92138"/>
                  </a:lnTo>
                  <a:lnTo>
                    <a:pt x="2688691" y="90678"/>
                  </a:lnTo>
                  <a:lnTo>
                    <a:pt x="2694292" y="91401"/>
                  </a:lnTo>
                  <a:lnTo>
                    <a:pt x="2699855" y="97815"/>
                  </a:lnTo>
                  <a:lnTo>
                    <a:pt x="2700972" y="90678"/>
                  </a:lnTo>
                  <a:lnTo>
                    <a:pt x="2701112" y="89725"/>
                  </a:lnTo>
                  <a:lnTo>
                    <a:pt x="2696680" y="89154"/>
                  </a:lnTo>
                  <a:lnTo>
                    <a:pt x="2696654" y="87350"/>
                  </a:lnTo>
                  <a:lnTo>
                    <a:pt x="2696565" y="82892"/>
                  </a:lnTo>
                  <a:lnTo>
                    <a:pt x="2704236" y="80238"/>
                  </a:lnTo>
                  <a:lnTo>
                    <a:pt x="2704439" y="75831"/>
                  </a:lnTo>
                  <a:lnTo>
                    <a:pt x="2704477" y="75222"/>
                  </a:lnTo>
                  <a:lnTo>
                    <a:pt x="2703766" y="73901"/>
                  </a:lnTo>
                  <a:lnTo>
                    <a:pt x="2700553" y="67894"/>
                  </a:lnTo>
                  <a:lnTo>
                    <a:pt x="2703042" y="66154"/>
                  </a:lnTo>
                  <a:lnTo>
                    <a:pt x="2704947" y="64820"/>
                  </a:lnTo>
                  <a:lnTo>
                    <a:pt x="2709710" y="59207"/>
                  </a:lnTo>
                  <a:lnTo>
                    <a:pt x="2711843" y="52997"/>
                  </a:lnTo>
                  <a:close/>
                </a:path>
                <a:path w="7326630" h="122554">
                  <a:moveTo>
                    <a:pt x="2777807" y="39789"/>
                  </a:moveTo>
                  <a:lnTo>
                    <a:pt x="2774708" y="37325"/>
                  </a:lnTo>
                  <a:lnTo>
                    <a:pt x="2769984" y="34391"/>
                  </a:lnTo>
                  <a:lnTo>
                    <a:pt x="2765526" y="34074"/>
                  </a:lnTo>
                  <a:lnTo>
                    <a:pt x="2763189" y="39458"/>
                  </a:lnTo>
                  <a:lnTo>
                    <a:pt x="2766288" y="41833"/>
                  </a:lnTo>
                  <a:lnTo>
                    <a:pt x="2771013" y="44754"/>
                  </a:lnTo>
                  <a:lnTo>
                    <a:pt x="2775483" y="45110"/>
                  </a:lnTo>
                  <a:lnTo>
                    <a:pt x="2777807" y="39789"/>
                  </a:lnTo>
                  <a:close/>
                </a:path>
                <a:path w="7326630" h="122554">
                  <a:moveTo>
                    <a:pt x="2869158" y="31750"/>
                  </a:moveTo>
                  <a:lnTo>
                    <a:pt x="2864878" y="32385"/>
                  </a:lnTo>
                  <a:lnTo>
                    <a:pt x="2858846" y="30632"/>
                  </a:lnTo>
                  <a:lnTo>
                    <a:pt x="2858135" y="36512"/>
                  </a:lnTo>
                  <a:lnTo>
                    <a:pt x="2862427" y="35788"/>
                  </a:lnTo>
                  <a:lnTo>
                    <a:pt x="2868409" y="37528"/>
                  </a:lnTo>
                  <a:lnTo>
                    <a:pt x="2869158" y="31750"/>
                  </a:lnTo>
                  <a:close/>
                </a:path>
                <a:path w="7326630" h="122554">
                  <a:moveTo>
                    <a:pt x="2896717" y="25031"/>
                  </a:moveTo>
                  <a:lnTo>
                    <a:pt x="2894901" y="22326"/>
                  </a:lnTo>
                  <a:lnTo>
                    <a:pt x="2893949" y="21043"/>
                  </a:lnTo>
                  <a:lnTo>
                    <a:pt x="2889326" y="24701"/>
                  </a:lnTo>
                  <a:lnTo>
                    <a:pt x="2891142" y="27368"/>
                  </a:lnTo>
                  <a:lnTo>
                    <a:pt x="2892107" y="28765"/>
                  </a:lnTo>
                  <a:lnTo>
                    <a:pt x="2896717" y="25031"/>
                  </a:lnTo>
                  <a:close/>
                </a:path>
                <a:path w="7326630" h="122554">
                  <a:moveTo>
                    <a:pt x="2898343" y="37045"/>
                  </a:moveTo>
                  <a:lnTo>
                    <a:pt x="2896628" y="29806"/>
                  </a:lnTo>
                  <a:lnTo>
                    <a:pt x="2894507" y="37338"/>
                  </a:lnTo>
                  <a:lnTo>
                    <a:pt x="2890723" y="37452"/>
                  </a:lnTo>
                  <a:lnTo>
                    <a:pt x="2891498" y="43700"/>
                  </a:lnTo>
                  <a:lnTo>
                    <a:pt x="2898038" y="42468"/>
                  </a:lnTo>
                  <a:lnTo>
                    <a:pt x="2898343" y="37045"/>
                  </a:lnTo>
                  <a:close/>
                </a:path>
                <a:path w="7326630" h="122554">
                  <a:moveTo>
                    <a:pt x="3046145" y="28384"/>
                  </a:moveTo>
                  <a:lnTo>
                    <a:pt x="3044342" y="25666"/>
                  </a:lnTo>
                  <a:lnTo>
                    <a:pt x="3043364" y="24384"/>
                  </a:lnTo>
                  <a:lnTo>
                    <a:pt x="3038779" y="28041"/>
                  </a:lnTo>
                  <a:lnTo>
                    <a:pt x="3040583" y="30708"/>
                  </a:lnTo>
                  <a:lnTo>
                    <a:pt x="3041535" y="32118"/>
                  </a:lnTo>
                  <a:lnTo>
                    <a:pt x="3046145" y="28384"/>
                  </a:lnTo>
                  <a:close/>
                </a:path>
                <a:path w="7326630" h="122554">
                  <a:moveTo>
                    <a:pt x="3064548" y="23761"/>
                  </a:moveTo>
                  <a:lnTo>
                    <a:pt x="3062744" y="21170"/>
                  </a:lnTo>
                  <a:lnTo>
                    <a:pt x="3061703" y="19748"/>
                  </a:lnTo>
                  <a:lnTo>
                    <a:pt x="3057118" y="23507"/>
                  </a:lnTo>
                  <a:lnTo>
                    <a:pt x="3058922" y="26009"/>
                  </a:lnTo>
                  <a:lnTo>
                    <a:pt x="3059938" y="27368"/>
                  </a:lnTo>
                  <a:lnTo>
                    <a:pt x="3064548" y="23761"/>
                  </a:lnTo>
                  <a:close/>
                </a:path>
                <a:path w="7326630" h="122554">
                  <a:moveTo>
                    <a:pt x="4039997" y="58750"/>
                  </a:moveTo>
                  <a:lnTo>
                    <a:pt x="4038181" y="56121"/>
                  </a:lnTo>
                  <a:lnTo>
                    <a:pt x="4037203" y="54584"/>
                  </a:lnTo>
                  <a:lnTo>
                    <a:pt x="4032643" y="58293"/>
                  </a:lnTo>
                  <a:lnTo>
                    <a:pt x="4034447" y="60909"/>
                  </a:lnTo>
                  <a:lnTo>
                    <a:pt x="4035399" y="62293"/>
                  </a:lnTo>
                  <a:lnTo>
                    <a:pt x="4039997" y="58750"/>
                  </a:lnTo>
                  <a:close/>
                </a:path>
                <a:path w="7326630" h="122554">
                  <a:moveTo>
                    <a:pt x="4085221" y="57378"/>
                  </a:moveTo>
                  <a:lnTo>
                    <a:pt x="4076623" y="57696"/>
                  </a:lnTo>
                  <a:lnTo>
                    <a:pt x="4069334" y="56349"/>
                  </a:lnTo>
                  <a:lnTo>
                    <a:pt x="4062768" y="54063"/>
                  </a:lnTo>
                  <a:lnTo>
                    <a:pt x="4056418" y="51498"/>
                  </a:lnTo>
                  <a:lnTo>
                    <a:pt x="4054487" y="59905"/>
                  </a:lnTo>
                  <a:lnTo>
                    <a:pt x="4050119" y="56032"/>
                  </a:lnTo>
                  <a:lnTo>
                    <a:pt x="4045216" y="52298"/>
                  </a:lnTo>
                  <a:lnTo>
                    <a:pt x="4041673" y="61112"/>
                  </a:lnTo>
                  <a:lnTo>
                    <a:pt x="4045648" y="62280"/>
                  </a:lnTo>
                  <a:lnTo>
                    <a:pt x="4048569" y="71374"/>
                  </a:lnTo>
                  <a:lnTo>
                    <a:pt x="4060761" y="72275"/>
                  </a:lnTo>
                  <a:lnTo>
                    <a:pt x="4070947" y="70243"/>
                  </a:lnTo>
                  <a:lnTo>
                    <a:pt x="4079113" y="65278"/>
                  </a:lnTo>
                  <a:lnTo>
                    <a:pt x="4085221" y="57378"/>
                  </a:lnTo>
                  <a:close/>
                </a:path>
                <a:path w="7326630" h="122554">
                  <a:moveTo>
                    <a:pt x="4128312" y="68414"/>
                  </a:moveTo>
                  <a:lnTo>
                    <a:pt x="4125582" y="67360"/>
                  </a:lnTo>
                  <a:lnTo>
                    <a:pt x="4124261" y="64033"/>
                  </a:lnTo>
                  <a:lnTo>
                    <a:pt x="4125010" y="58420"/>
                  </a:lnTo>
                  <a:lnTo>
                    <a:pt x="4118699" y="58547"/>
                  </a:lnTo>
                  <a:lnTo>
                    <a:pt x="4113784" y="57023"/>
                  </a:lnTo>
                  <a:lnTo>
                    <a:pt x="4110647" y="52920"/>
                  </a:lnTo>
                  <a:lnTo>
                    <a:pt x="4108615" y="58153"/>
                  </a:lnTo>
                  <a:lnTo>
                    <a:pt x="4104602" y="63474"/>
                  </a:lnTo>
                  <a:lnTo>
                    <a:pt x="4102570" y="68516"/>
                  </a:lnTo>
                  <a:lnTo>
                    <a:pt x="4106468" y="72898"/>
                  </a:lnTo>
                  <a:lnTo>
                    <a:pt x="4108945" y="69659"/>
                  </a:lnTo>
                  <a:lnTo>
                    <a:pt x="4115917" y="72491"/>
                  </a:lnTo>
                  <a:lnTo>
                    <a:pt x="4123626" y="74409"/>
                  </a:lnTo>
                  <a:lnTo>
                    <a:pt x="4128312" y="68414"/>
                  </a:lnTo>
                  <a:close/>
                </a:path>
                <a:path w="7326630" h="122554">
                  <a:moveTo>
                    <a:pt x="4150982" y="65112"/>
                  </a:moveTo>
                  <a:lnTo>
                    <a:pt x="4146715" y="59004"/>
                  </a:lnTo>
                  <a:lnTo>
                    <a:pt x="4143070" y="63131"/>
                  </a:lnTo>
                  <a:lnTo>
                    <a:pt x="4135767" y="64998"/>
                  </a:lnTo>
                  <a:lnTo>
                    <a:pt x="4131106" y="67525"/>
                  </a:lnTo>
                  <a:lnTo>
                    <a:pt x="4135399" y="73660"/>
                  </a:lnTo>
                  <a:lnTo>
                    <a:pt x="4139006" y="69481"/>
                  </a:lnTo>
                  <a:lnTo>
                    <a:pt x="4146308" y="67627"/>
                  </a:lnTo>
                  <a:lnTo>
                    <a:pt x="4150982" y="65112"/>
                  </a:lnTo>
                  <a:close/>
                </a:path>
                <a:path w="7326630" h="122554">
                  <a:moveTo>
                    <a:pt x="4218914" y="65811"/>
                  </a:moveTo>
                  <a:lnTo>
                    <a:pt x="4216882" y="60337"/>
                  </a:lnTo>
                  <a:lnTo>
                    <a:pt x="4212450" y="60464"/>
                  </a:lnTo>
                  <a:lnTo>
                    <a:pt x="4207637" y="63169"/>
                  </a:lnTo>
                  <a:lnTo>
                    <a:pt x="4204462" y="65443"/>
                  </a:lnTo>
                  <a:lnTo>
                    <a:pt x="4202633" y="58153"/>
                  </a:lnTo>
                  <a:lnTo>
                    <a:pt x="4199153" y="53162"/>
                  </a:lnTo>
                  <a:lnTo>
                    <a:pt x="4194022" y="50241"/>
                  </a:lnTo>
                  <a:lnTo>
                    <a:pt x="4186186" y="55664"/>
                  </a:lnTo>
                  <a:lnTo>
                    <a:pt x="4176560" y="58458"/>
                  </a:lnTo>
                  <a:lnTo>
                    <a:pt x="4167390" y="61899"/>
                  </a:lnTo>
                  <a:lnTo>
                    <a:pt x="4160888" y="69291"/>
                  </a:lnTo>
                  <a:lnTo>
                    <a:pt x="4168089" y="69532"/>
                  </a:lnTo>
                  <a:lnTo>
                    <a:pt x="4172077" y="73939"/>
                  </a:lnTo>
                  <a:lnTo>
                    <a:pt x="4173931" y="81076"/>
                  </a:lnTo>
                  <a:lnTo>
                    <a:pt x="4174744" y="89573"/>
                  </a:lnTo>
                  <a:lnTo>
                    <a:pt x="4192854" y="90055"/>
                  </a:lnTo>
                  <a:lnTo>
                    <a:pt x="4194213" y="76454"/>
                  </a:lnTo>
                  <a:lnTo>
                    <a:pt x="4204182" y="75463"/>
                  </a:lnTo>
                  <a:lnTo>
                    <a:pt x="4215015" y="75704"/>
                  </a:lnTo>
                  <a:lnTo>
                    <a:pt x="4218914" y="65811"/>
                  </a:lnTo>
                  <a:close/>
                </a:path>
                <a:path w="7326630" h="122554">
                  <a:moveTo>
                    <a:pt x="4248175" y="56578"/>
                  </a:moveTo>
                  <a:lnTo>
                    <a:pt x="4241165" y="58534"/>
                  </a:lnTo>
                  <a:lnTo>
                    <a:pt x="4232478" y="57962"/>
                  </a:lnTo>
                  <a:lnTo>
                    <a:pt x="4233215" y="71196"/>
                  </a:lnTo>
                  <a:lnTo>
                    <a:pt x="4242244" y="72224"/>
                  </a:lnTo>
                  <a:lnTo>
                    <a:pt x="4244784" y="63919"/>
                  </a:lnTo>
                  <a:lnTo>
                    <a:pt x="4248175" y="56578"/>
                  </a:lnTo>
                  <a:close/>
                </a:path>
                <a:path w="7326630" h="122554">
                  <a:moveTo>
                    <a:pt x="4284002" y="62623"/>
                  </a:moveTo>
                  <a:lnTo>
                    <a:pt x="4278071" y="60375"/>
                  </a:lnTo>
                  <a:lnTo>
                    <a:pt x="4272915" y="58318"/>
                  </a:lnTo>
                  <a:lnTo>
                    <a:pt x="4268775" y="59524"/>
                  </a:lnTo>
                  <a:lnTo>
                    <a:pt x="4265866" y="67030"/>
                  </a:lnTo>
                  <a:lnTo>
                    <a:pt x="4270984" y="66751"/>
                  </a:lnTo>
                  <a:lnTo>
                    <a:pt x="4277055" y="67868"/>
                  </a:lnTo>
                  <a:lnTo>
                    <a:pt x="4282059" y="67462"/>
                  </a:lnTo>
                  <a:lnTo>
                    <a:pt x="4284002" y="62623"/>
                  </a:lnTo>
                  <a:close/>
                </a:path>
                <a:path w="7326630" h="122554">
                  <a:moveTo>
                    <a:pt x="4340098" y="66344"/>
                  </a:moveTo>
                  <a:lnTo>
                    <a:pt x="4334561" y="63982"/>
                  </a:lnTo>
                  <a:lnTo>
                    <a:pt x="4324413" y="63906"/>
                  </a:lnTo>
                  <a:lnTo>
                    <a:pt x="4316298" y="68351"/>
                  </a:lnTo>
                  <a:lnTo>
                    <a:pt x="4314266" y="71539"/>
                  </a:lnTo>
                  <a:lnTo>
                    <a:pt x="4319765" y="73444"/>
                  </a:lnTo>
                  <a:lnTo>
                    <a:pt x="4317022" y="72440"/>
                  </a:lnTo>
                  <a:lnTo>
                    <a:pt x="4331640" y="69189"/>
                  </a:lnTo>
                  <a:lnTo>
                    <a:pt x="4334357" y="68808"/>
                  </a:lnTo>
                  <a:lnTo>
                    <a:pt x="4340098" y="66344"/>
                  </a:lnTo>
                  <a:close/>
                </a:path>
                <a:path w="7326630" h="122554">
                  <a:moveTo>
                    <a:pt x="4404741" y="68326"/>
                  </a:moveTo>
                  <a:lnTo>
                    <a:pt x="4402912" y="65684"/>
                  </a:lnTo>
                  <a:lnTo>
                    <a:pt x="4401947" y="64122"/>
                  </a:lnTo>
                  <a:lnTo>
                    <a:pt x="4397400" y="67856"/>
                  </a:lnTo>
                  <a:lnTo>
                    <a:pt x="4399178" y="70459"/>
                  </a:lnTo>
                  <a:lnTo>
                    <a:pt x="4400194" y="71856"/>
                  </a:lnTo>
                  <a:lnTo>
                    <a:pt x="4404741" y="68326"/>
                  </a:lnTo>
                  <a:close/>
                </a:path>
                <a:path w="7326630" h="122554">
                  <a:moveTo>
                    <a:pt x="4475188" y="62420"/>
                  </a:moveTo>
                  <a:lnTo>
                    <a:pt x="4470070" y="60477"/>
                  </a:lnTo>
                  <a:lnTo>
                    <a:pt x="4469257" y="56286"/>
                  </a:lnTo>
                  <a:lnTo>
                    <a:pt x="4464316" y="62128"/>
                  </a:lnTo>
                  <a:lnTo>
                    <a:pt x="4458881" y="61963"/>
                  </a:lnTo>
                  <a:lnTo>
                    <a:pt x="4453382" y="61709"/>
                  </a:lnTo>
                  <a:lnTo>
                    <a:pt x="4449686" y="64071"/>
                  </a:lnTo>
                  <a:lnTo>
                    <a:pt x="4449635" y="71767"/>
                  </a:lnTo>
                  <a:lnTo>
                    <a:pt x="4457573" y="71742"/>
                  </a:lnTo>
                  <a:lnTo>
                    <a:pt x="4464558" y="70269"/>
                  </a:lnTo>
                  <a:lnTo>
                    <a:pt x="4470463" y="67208"/>
                  </a:lnTo>
                  <a:lnTo>
                    <a:pt x="4475188" y="62420"/>
                  </a:lnTo>
                  <a:close/>
                </a:path>
                <a:path w="7326630" h="122554">
                  <a:moveTo>
                    <a:pt x="4547362" y="59372"/>
                  </a:moveTo>
                  <a:lnTo>
                    <a:pt x="4540618" y="61252"/>
                  </a:lnTo>
                  <a:lnTo>
                    <a:pt x="4535703" y="65963"/>
                  </a:lnTo>
                  <a:lnTo>
                    <a:pt x="4533785" y="72301"/>
                  </a:lnTo>
                  <a:lnTo>
                    <a:pt x="4536008" y="79019"/>
                  </a:lnTo>
                  <a:lnTo>
                    <a:pt x="4541863" y="78549"/>
                  </a:lnTo>
                  <a:lnTo>
                    <a:pt x="4545482" y="74777"/>
                  </a:lnTo>
                  <a:lnTo>
                    <a:pt x="4547197" y="68211"/>
                  </a:lnTo>
                  <a:lnTo>
                    <a:pt x="4547362" y="59372"/>
                  </a:lnTo>
                  <a:close/>
                </a:path>
                <a:path w="7326630" h="122554">
                  <a:moveTo>
                    <a:pt x="4767186" y="65036"/>
                  </a:moveTo>
                  <a:lnTo>
                    <a:pt x="4764392" y="66065"/>
                  </a:lnTo>
                  <a:lnTo>
                    <a:pt x="4760112" y="65024"/>
                  </a:lnTo>
                  <a:lnTo>
                    <a:pt x="4759884" y="69773"/>
                  </a:lnTo>
                  <a:lnTo>
                    <a:pt x="4762703" y="68783"/>
                  </a:lnTo>
                  <a:lnTo>
                    <a:pt x="4767008" y="69862"/>
                  </a:lnTo>
                  <a:lnTo>
                    <a:pt x="4767186" y="65036"/>
                  </a:lnTo>
                  <a:close/>
                </a:path>
                <a:path w="7326630" h="122554">
                  <a:moveTo>
                    <a:pt x="4785207" y="65493"/>
                  </a:moveTo>
                  <a:lnTo>
                    <a:pt x="4778045" y="65316"/>
                  </a:lnTo>
                  <a:lnTo>
                    <a:pt x="4770907" y="66509"/>
                  </a:lnTo>
                  <a:lnTo>
                    <a:pt x="4774387" y="69964"/>
                  </a:lnTo>
                  <a:lnTo>
                    <a:pt x="4781474" y="71132"/>
                  </a:lnTo>
                  <a:lnTo>
                    <a:pt x="4785207" y="65493"/>
                  </a:lnTo>
                  <a:close/>
                </a:path>
                <a:path w="7326630" h="122554">
                  <a:moveTo>
                    <a:pt x="4791722" y="90652"/>
                  </a:moveTo>
                  <a:lnTo>
                    <a:pt x="4788916" y="87858"/>
                  </a:lnTo>
                  <a:lnTo>
                    <a:pt x="4786058" y="85229"/>
                  </a:lnTo>
                  <a:lnTo>
                    <a:pt x="4781093" y="85344"/>
                  </a:lnTo>
                  <a:lnTo>
                    <a:pt x="4780673" y="100279"/>
                  </a:lnTo>
                  <a:lnTo>
                    <a:pt x="4791443" y="100545"/>
                  </a:lnTo>
                  <a:lnTo>
                    <a:pt x="4791722" y="90652"/>
                  </a:lnTo>
                  <a:close/>
                </a:path>
                <a:path w="7326630" h="122554">
                  <a:moveTo>
                    <a:pt x="4818773" y="88760"/>
                  </a:moveTo>
                  <a:lnTo>
                    <a:pt x="4816983" y="86156"/>
                  </a:lnTo>
                  <a:lnTo>
                    <a:pt x="4816030" y="84721"/>
                  </a:lnTo>
                  <a:lnTo>
                    <a:pt x="4811446" y="88366"/>
                  </a:lnTo>
                  <a:lnTo>
                    <a:pt x="4813224" y="91135"/>
                  </a:lnTo>
                  <a:lnTo>
                    <a:pt x="4814201" y="92443"/>
                  </a:lnTo>
                  <a:lnTo>
                    <a:pt x="4818773" y="88760"/>
                  </a:lnTo>
                  <a:close/>
                </a:path>
                <a:path w="7326630" h="122554">
                  <a:moveTo>
                    <a:pt x="4829543" y="89014"/>
                  </a:moveTo>
                  <a:lnTo>
                    <a:pt x="4827752" y="86410"/>
                  </a:lnTo>
                  <a:lnTo>
                    <a:pt x="4826800" y="84975"/>
                  </a:lnTo>
                  <a:lnTo>
                    <a:pt x="4822215" y="88633"/>
                  </a:lnTo>
                  <a:lnTo>
                    <a:pt x="4823993" y="91389"/>
                  </a:lnTo>
                  <a:lnTo>
                    <a:pt x="4824958" y="92697"/>
                  </a:lnTo>
                  <a:lnTo>
                    <a:pt x="4829543" y="89014"/>
                  </a:lnTo>
                  <a:close/>
                </a:path>
                <a:path w="7326630" h="122554">
                  <a:moveTo>
                    <a:pt x="4863782" y="82219"/>
                  </a:moveTo>
                  <a:lnTo>
                    <a:pt x="4859693" y="76390"/>
                  </a:lnTo>
                  <a:lnTo>
                    <a:pt x="4851273" y="76263"/>
                  </a:lnTo>
                  <a:lnTo>
                    <a:pt x="4842357" y="76847"/>
                  </a:lnTo>
                  <a:lnTo>
                    <a:pt x="4843234" y="86601"/>
                  </a:lnTo>
                  <a:lnTo>
                    <a:pt x="4837227" y="86448"/>
                  </a:lnTo>
                  <a:lnTo>
                    <a:pt x="4834763" y="91617"/>
                  </a:lnTo>
                  <a:lnTo>
                    <a:pt x="4843729" y="91757"/>
                  </a:lnTo>
                  <a:lnTo>
                    <a:pt x="4852911" y="92227"/>
                  </a:lnTo>
                  <a:lnTo>
                    <a:pt x="4860277" y="90030"/>
                  </a:lnTo>
                  <a:lnTo>
                    <a:pt x="4863782" y="82219"/>
                  </a:lnTo>
                  <a:close/>
                </a:path>
                <a:path w="7326630" h="122554">
                  <a:moveTo>
                    <a:pt x="4917516" y="88468"/>
                  </a:moveTo>
                  <a:lnTo>
                    <a:pt x="4911814" y="88811"/>
                  </a:lnTo>
                  <a:lnTo>
                    <a:pt x="4905108" y="87490"/>
                  </a:lnTo>
                  <a:lnTo>
                    <a:pt x="4906492" y="98107"/>
                  </a:lnTo>
                  <a:lnTo>
                    <a:pt x="4912626" y="98513"/>
                  </a:lnTo>
                  <a:lnTo>
                    <a:pt x="4915776" y="94449"/>
                  </a:lnTo>
                  <a:lnTo>
                    <a:pt x="4917516" y="88468"/>
                  </a:lnTo>
                  <a:close/>
                </a:path>
                <a:path w="7326630" h="122554">
                  <a:moveTo>
                    <a:pt x="4928616" y="73698"/>
                  </a:moveTo>
                  <a:lnTo>
                    <a:pt x="4922418" y="72288"/>
                  </a:lnTo>
                  <a:lnTo>
                    <a:pt x="4921351" y="78651"/>
                  </a:lnTo>
                  <a:lnTo>
                    <a:pt x="4921948" y="84607"/>
                  </a:lnTo>
                  <a:lnTo>
                    <a:pt x="4925238" y="81762"/>
                  </a:lnTo>
                  <a:lnTo>
                    <a:pt x="4928514" y="78816"/>
                  </a:lnTo>
                  <a:lnTo>
                    <a:pt x="4928616" y="73698"/>
                  </a:lnTo>
                  <a:close/>
                </a:path>
                <a:path w="7326630" h="122554">
                  <a:moveTo>
                    <a:pt x="4956988" y="89369"/>
                  </a:moveTo>
                  <a:lnTo>
                    <a:pt x="4954181" y="90449"/>
                  </a:lnTo>
                  <a:lnTo>
                    <a:pt x="4949914" y="89319"/>
                  </a:lnTo>
                  <a:lnTo>
                    <a:pt x="4949660" y="94272"/>
                  </a:lnTo>
                  <a:lnTo>
                    <a:pt x="4952517" y="93141"/>
                  </a:lnTo>
                  <a:lnTo>
                    <a:pt x="4956734" y="94195"/>
                  </a:lnTo>
                  <a:lnTo>
                    <a:pt x="4956988" y="89369"/>
                  </a:lnTo>
                  <a:close/>
                </a:path>
                <a:path w="7326630" h="122554">
                  <a:moveTo>
                    <a:pt x="4982235" y="84937"/>
                  </a:moveTo>
                  <a:lnTo>
                    <a:pt x="4975847" y="82753"/>
                  </a:lnTo>
                  <a:lnTo>
                    <a:pt x="4969243" y="82105"/>
                  </a:lnTo>
                  <a:lnTo>
                    <a:pt x="4963680" y="85267"/>
                  </a:lnTo>
                  <a:lnTo>
                    <a:pt x="4960455" y="94513"/>
                  </a:lnTo>
                  <a:lnTo>
                    <a:pt x="4966030" y="92290"/>
                  </a:lnTo>
                  <a:lnTo>
                    <a:pt x="4972316" y="91135"/>
                  </a:lnTo>
                  <a:lnTo>
                    <a:pt x="4978120" y="89268"/>
                  </a:lnTo>
                  <a:lnTo>
                    <a:pt x="4982235" y="84937"/>
                  </a:lnTo>
                  <a:close/>
                </a:path>
                <a:path w="7326630" h="122554">
                  <a:moveTo>
                    <a:pt x="5003774" y="85432"/>
                  </a:moveTo>
                  <a:lnTo>
                    <a:pt x="4996637" y="85267"/>
                  </a:lnTo>
                  <a:lnTo>
                    <a:pt x="4989512" y="86512"/>
                  </a:lnTo>
                  <a:lnTo>
                    <a:pt x="4992967" y="89941"/>
                  </a:lnTo>
                  <a:lnTo>
                    <a:pt x="5000041" y="91071"/>
                  </a:lnTo>
                  <a:lnTo>
                    <a:pt x="5003774" y="85432"/>
                  </a:lnTo>
                  <a:close/>
                </a:path>
                <a:path w="7326630" h="122554">
                  <a:moveTo>
                    <a:pt x="5036083" y="86156"/>
                  </a:moveTo>
                  <a:lnTo>
                    <a:pt x="5033391" y="82194"/>
                  </a:lnTo>
                  <a:lnTo>
                    <a:pt x="5023942" y="82905"/>
                  </a:lnTo>
                  <a:lnTo>
                    <a:pt x="5018011" y="90766"/>
                  </a:lnTo>
                  <a:lnTo>
                    <a:pt x="5022672" y="94272"/>
                  </a:lnTo>
                  <a:lnTo>
                    <a:pt x="5028844" y="92456"/>
                  </a:lnTo>
                  <a:lnTo>
                    <a:pt x="5034115" y="88646"/>
                  </a:lnTo>
                  <a:lnTo>
                    <a:pt x="5036083" y="86156"/>
                  </a:lnTo>
                  <a:close/>
                </a:path>
                <a:path w="7326630" h="122554">
                  <a:moveTo>
                    <a:pt x="5054041" y="86575"/>
                  </a:moveTo>
                  <a:lnTo>
                    <a:pt x="5046865" y="86410"/>
                  </a:lnTo>
                  <a:lnTo>
                    <a:pt x="5039753" y="87655"/>
                  </a:lnTo>
                  <a:lnTo>
                    <a:pt x="5043221" y="91084"/>
                  </a:lnTo>
                  <a:lnTo>
                    <a:pt x="5050294" y="92227"/>
                  </a:lnTo>
                  <a:lnTo>
                    <a:pt x="5054041" y="86575"/>
                  </a:lnTo>
                  <a:close/>
                </a:path>
                <a:path w="7326630" h="122554">
                  <a:moveTo>
                    <a:pt x="5104282" y="87744"/>
                  </a:moveTo>
                  <a:lnTo>
                    <a:pt x="5092966" y="88023"/>
                  </a:lnTo>
                  <a:lnTo>
                    <a:pt x="5080533" y="86626"/>
                  </a:lnTo>
                  <a:lnTo>
                    <a:pt x="5069179" y="86779"/>
                  </a:lnTo>
                  <a:lnTo>
                    <a:pt x="5061102" y="91770"/>
                  </a:lnTo>
                  <a:lnTo>
                    <a:pt x="5065788" y="91973"/>
                  </a:lnTo>
                  <a:lnTo>
                    <a:pt x="5064150" y="100596"/>
                  </a:lnTo>
                  <a:lnTo>
                    <a:pt x="5067986" y="101841"/>
                  </a:lnTo>
                  <a:lnTo>
                    <a:pt x="5082349" y="102171"/>
                  </a:lnTo>
                  <a:lnTo>
                    <a:pt x="5089906" y="101587"/>
                  </a:lnTo>
                  <a:lnTo>
                    <a:pt x="5096103" y="99034"/>
                  </a:lnTo>
                  <a:lnTo>
                    <a:pt x="5100904" y="94449"/>
                  </a:lnTo>
                  <a:lnTo>
                    <a:pt x="5104282" y="87744"/>
                  </a:lnTo>
                  <a:close/>
                </a:path>
                <a:path w="7326630" h="122554">
                  <a:moveTo>
                    <a:pt x="5136591" y="88480"/>
                  </a:moveTo>
                  <a:lnTo>
                    <a:pt x="5131257" y="85712"/>
                  </a:lnTo>
                  <a:lnTo>
                    <a:pt x="5123434" y="87312"/>
                  </a:lnTo>
                  <a:lnTo>
                    <a:pt x="5115039" y="88125"/>
                  </a:lnTo>
                  <a:lnTo>
                    <a:pt x="5108003" y="82943"/>
                  </a:lnTo>
                  <a:lnTo>
                    <a:pt x="5110492" y="91922"/>
                  </a:lnTo>
                  <a:lnTo>
                    <a:pt x="5120068" y="94627"/>
                  </a:lnTo>
                  <a:lnTo>
                    <a:pt x="5130749" y="92887"/>
                  </a:lnTo>
                  <a:lnTo>
                    <a:pt x="5136591" y="88480"/>
                  </a:lnTo>
                  <a:close/>
                </a:path>
                <a:path w="7326630" h="122554">
                  <a:moveTo>
                    <a:pt x="5442877" y="92532"/>
                  </a:moveTo>
                  <a:lnTo>
                    <a:pt x="5441162" y="89928"/>
                  </a:lnTo>
                  <a:lnTo>
                    <a:pt x="5440197" y="88366"/>
                  </a:lnTo>
                  <a:lnTo>
                    <a:pt x="5435676" y="92138"/>
                  </a:lnTo>
                  <a:lnTo>
                    <a:pt x="5437479" y="94729"/>
                  </a:lnTo>
                  <a:lnTo>
                    <a:pt x="5438432" y="96113"/>
                  </a:lnTo>
                  <a:lnTo>
                    <a:pt x="5442877" y="92532"/>
                  </a:lnTo>
                  <a:close/>
                </a:path>
                <a:path w="7326630" h="122554">
                  <a:moveTo>
                    <a:pt x="5526824" y="91465"/>
                  </a:moveTo>
                  <a:lnTo>
                    <a:pt x="5522328" y="87566"/>
                  </a:lnTo>
                  <a:lnTo>
                    <a:pt x="5517210" y="87503"/>
                  </a:lnTo>
                  <a:lnTo>
                    <a:pt x="5512409" y="90538"/>
                  </a:lnTo>
                  <a:lnTo>
                    <a:pt x="5508879" y="96012"/>
                  </a:lnTo>
                  <a:lnTo>
                    <a:pt x="5514822" y="98171"/>
                  </a:lnTo>
                  <a:lnTo>
                    <a:pt x="5519966" y="100152"/>
                  </a:lnTo>
                  <a:lnTo>
                    <a:pt x="5524043" y="98907"/>
                  </a:lnTo>
                  <a:lnTo>
                    <a:pt x="5526824" y="91465"/>
                  </a:lnTo>
                  <a:close/>
                </a:path>
                <a:path w="7326630" h="122554">
                  <a:moveTo>
                    <a:pt x="6032766" y="93802"/>
                  </a:moveTo>
                  <a:lnTo>
                    <a:pt x="6030023" y="94970"/>
                  </a:lnTo>
                  <a:lnTo>
                    <a:pt x="6025794" y="93929"/>
                  </a:lnTo>
                  <a:lnTo>
                    <a:pt x="6025616" y="98844"/>
                  </a:lnTo>
                  <a:lnTo>
                    <a:pt x="6028372" y="97612"/>
                  </a:lnTo>
                  <a:lnTo>
                    <a:pt x="6032627" y="98729"/>
                  </a:lnTo>
                  <a:lnTo>
                    <a:pt x="6032766" y="93802"/>
                  </a:lnTo>
                  <a:close/>
                </a:path>
                <a:path w="7326630" h="122554">
                  <a:moveTo>
                    <a:pt x="6048807" y="96634"/>
                  </a:moveTo>
                  <a:lnTo>
                    <a:pt x="6046927" y="93941"/>
                  </a:lnTo>
                  <a:lnTo>
                    <a:pt x="6046000" y="92659"/>
                  </a:lnTo>
                  <a:lnTo>
                    <a:pt x="6041580" y="96380"/>
                  </a:lnTo>
                  <a:lnTo>
                    <a:pt x="6043371" y="99021"/>
                  </a:lnTo>
                  <a:lnTo>
                    <a:pt x="6044323" y="100406"/>
                  </a:lnTo>
                  <a:lnTo>
                    <a:pt x="6048807" y="96634"/>
                  </a:lnTo>
                  <a:close/>
                </a:path>
                <a:path w="7326630" h="122554">
                  <a:moveTo>
                    <a:pt x="6057468" y="109067"/>
                  </a:moveTo>
                  <a:lnTo>
                    <a:pt x="6054687" y="110185"/>
                  </a:lnTo>
                  <a:lnTo>
                    <a:pt x="6050432" y="109105"/>
                  </a:lnTo>
                  <a:lnTo>
                    <a:pt x="6050331" y="114058"/>
                  </a:lnTo>
                  <a:lnTo>
                    <a:pt x="6053086" y="112890"/>
                  </a:lnTo>
                  <a:lnTo>
                    <a:pt x="6057316" y="113919"/>
                  </a:lnTo>
                  <a:lnTo>
                    <a:pt x="6057468" y="109067"/>
                  </a:lnTo>
                  <a:close/>
                </a:path>
                <a:path w="7326630" h="122554">
                  <a:moveTo>
                    <a:pt x="6068974" y="98806"/>
                  </a:moveTo>
                  <a:lnTo>
                    <a:pt x="6064669" y="99237"/>
                  </a:lnTo>
                  <a:lnTo>
                    <a:pt x="6066752" y="106476"/>
                  </a:lnTo>
                  <a:lnTo>
                    <a:pt x="6068974" y="98806"/>
                  </a:lnTo>
                  <a:close/>
                </a:path>
                <a:path w="7326630" h="122554">
                  <a:moveTo>
                    <a:pt x="6148133" y="102717"/>
                  </a:moveTo>
                  <a:lnTo>
                    <a:pt x="6146317" y="100101"/>
                  </a:lnTo>
                  <a:lnTo>
                    <a:pt x="6145314" y="98564"/>
                  </a:lnTo>
                  <a:lnTo>
                    <a:pt x="6140907" y="102362"/>
                  </a:lnTo>
                  <a:lnTo>
                    <a:pt x="6142736" y="104940"/>
                  </a:lnTo>
                  <a:lnTo>
                    <a:pt x="6143663" y="106311"/>
                  </a:lnTo>
                  <a:lnTo>
                    <a:pt x="6148133" y="102717"/>
                  </a:lnTo>
                  <a:close/>
                </a:path>
                <a:path w="7326630" h="122554">
                  <a:moveTo>
                    <a:pt x="6171171" y="95262"/>
                  </a:moveTo>
                  <a:lnTo>
                    <a:pt x="6164300" y="95516"/>
                  </a:lnTo>
                  <a:lnTo>
                    <a:pt x="6156541" y="94526"/>
                  </a:lnTo>
                  <a:lnTo>
                    <a:pt x="6150775" y="96354"/>
                  </a:lnTo>
                  <a:lnTo>
                    <a:pt x="6149822" y="105029"/>
                  </a:lnTo>
                  <a:lnTo>
                    <a:pt x="6158941" y="104673"/>
                  </a:lnTo>
                  <a:lnTo>
                    <a:pt x="6166790" y="102400"/>
                  </a:lnTo>
                  <a:lnTo>
                    <a:pt x="6171171" y="95262"/>
                  </a:lnTo>
                  <a:close/>
                </a:path>
                <a:path w="7326630" h="122554">
                  <a:moveTo>
                    <a:pt x="6206617" y="105625"/>
                  </a:moveTo>
                  <a:lnTo>
                    <a:pt x="6202184" y="103555"/>
                  </a:lnTo>
                  <a:lnTo>
                    <a:pt x="6199390" y="99148"/>
                  </a:lnTo>
                  <a:lnTo>
                    <a:pt x="6199632" y="90639"/>
                  </a:lnTo>
                  <a:lnTo>
                    <a:pt x="6194310" y="91363"/>
                  </a:lnTo>
                  <a:lnTo>
                    <a:pt x="6186563" y="88734"/>
                  </a:lnTo>
                  <a:lnTo>
                    <a:pt x="6185408" y="95402"/>
                  </a:lnTo>
                  <a:lnTo>
                    <a:pt x="6188151" y="96634"/>
                  </a:lnTo>
                  <a:lnTo>
                    <a:pt x="6192405" y="95681"/>
                  </a:lnTo>
                  <a:lnTo>
                    <a:pt x="6192494" y="100571"/>
                  </a:lnTo>
                  <a:lnTo>
                    <a:pt x="6188113" y="101053"/>
                  </a:lnTo>
                  <a:lnTo>
                    <a:pt x="6183998" y="101942"/>
                  </a:lnTo>
                  <a:lnTo>
                    <a:pt x="6185281" y="110401"/>
                  </a:lnTo>
                  <a:lnTo>
                    <a:pt x="6191415" y="107416"/>
                  </a:lnTo>
                  <a:lnTo>
                    <a:pt x="6196723" y="109169"/>
                  </a:lnTo>
                  <a:lnTo>
                    <a:pt x="6201651" y="110337"/>
                  </a:lnTo>
                  <a:lnTo>
                    <a:pt x="6206617" y="105625"/>
                  </a:lnTo>
                  <a:close/>
                </a:path>
                <a:path w="7326630" h="122554">
                  <a:moveTo>
                    <a:pt x="6268504" y="121932"/>
                  </a:moveTo>
                  <a:lnTo>
                    <a:pt x="6266942" y="111277"/>
                  </a:lnTo>
                  <a:lnTo>
                    <a:pt x="6259792" y="111213"/>
                  </a:lnTo>
                  <a:lnTo>
                    <a:pt x="6259804" y="116268"/>
                  </a:lnTo>
                  <a:lnTo>
                    <a:pt x="6256871" y="117170"/>
                  </a:lnTo>
                  <a:lnTo>
                    <a:pt x="6256185" y="121056"/>
                  </a:lnTo>
                  <a:lnTo>
                    <a:pt x="6261773" y="120713"/>
                  </a:lnTo>
                  <a:lnTo>
                    <a:pt x="6268504" y="121932"/>
                  </a:lnTo>
                  <a:close/>
                </a:path>
                <a:path w="7326630" h="122554">
                  <a:moveTo>
                    <a:pt x="6337579" y="111607"/>
                  </a:moveTo>
                  <a:lnTo>
                    <a:pt x="6336893" y="103568"/>
                  </a:lnTo>
                  <a:lnTo>
                    <a:pt x="6334188" y="95402"/>
                  </a:lnTo>
                  <a:lnTo>
                    <a:pt x="6330556" y="91605"/>
                  </a:lnTo>
                  <a:lnTo>
                    <a:pt x="6327102" y="96596"/>
                  </a:lnTo>
                  <a:lnTo>
                    <a:pt x="6331356" y="97612"/>
                  </a:lnTo>
                  <a:lnTo>
                    <a:pt x="6329235" y="102222"/>
                  </a:lnTo>
                  <a:lnTo>
                    <a:pt x="6327038" y="106591"/>
                  </a:lnTo>
                  <a:lnTo>
                    <a:pt x="6331915" y="106438"/>
                  </a:lnTo>
                  <a:lnTo>
                    <a:pt x="6337579" y="111607"/>
                  </a:lnTo>
                  <a:close/>
                </a:path>
                <a:path w="7326630" h="122554">
                  <a:moveTo>
                    <a:pt x="6350000" y="94221"/>
                  </a:moveTo>
                  <a:lnTo>
                    <a:pt x="6348235" y="91681"/>
                  </a:lnTo>
                  <a:lnTo>
                    <a:pt x="6347231" y="90271"/>
                  </a:lnTo>
                  <a:lnTo>
                    <a:pt x="6342812" y="94132"/>
                  </a:lnTo>
                  <a:lnTo>
                    <a:pt x="6344653" y="96596"/>
                  </a:lnTo>
                  <a:lnTo>
                    <a:pt x="6345695" y="97929"/>
                  </a:lnTo>
                  <a:lnTo>
                    <a:pt x="6350000" y="94221"/>
                  </a:lnTo>
                  <a:close/>
                </a:path>
                <a:path w="7326630" h="122554">
                  <a:moveTo>
                    <a:pt x="6351740" y="101714"/>
                  </a:moveTo>
                  <a:lnTo>
                    <a:pt x="6347523" y="102476"/>
                  </a:lnTo>
                  <a:lnTo>
                    <a:pt x="6341719" y="100850"/>
                  </a:lnTo>
                  <a:lnTo>
                    <a:pt x="6341084" y="106591"/>
                  </a:lnTo>
                  <a:lnTo>
                    <a:pt x="6345237" y="105854"/>
                  </a:lnTo>
                  <a:lnTo>
                    <a:pt x="6351105" y="107518"/>
                  </a:lnTo>
                  <a:lnTo>
                    <a:pt x="6351740" y="101714"/>
                  </a:lnTo>
                  <a:close/>
                </a:path>
                <a:path w="7326630" h="122554">
                  <a:moveTo>
                    <a:pt x="6369317" y="98818"/>
                  </a:moveTo>
                  <a:lnTo>
                    <a:pt x="6366510" y="95986"/>
                  </a:lnTo>
                  <a:lnTo>
                    <a:pt x="6365811" y="101714"/>
                  </a:lnTo>
                  <a:lnTo>
                    <a:pt x="6365799" y="104444"/>
                  </a:lnTo>
                  <a:lnTo>
                    <a:pt x="6368618" y="107264"/>
                  </a:lnTo>
                  <a:lnTo>
                    <a:pt x="6369317" y="101714"/>
                  </a:lnTo>
                  <a:lnTo>
                    <a:pt x="6369317" y="98818"/>
                  </a:lnTo>
                  <a:close/>
                </a:path>
                <a:path w="7326630" h="122554">
                  <a:moveTo>
                    <a:pt x="6388722" y="94221"/>
                  </a:moveTo>
                  <a:lnTo>
                    <a:pt x="6386881" y="91655"/>
                  </a:lnTo>
                  <a:lnTo>
                    <a:pt x="6385979" y="90258"/>
                  </a:lnTo>
                  <a:lnTo>
                    <a:pt x="6381585" y="94107"/>
                  </a:lnTo>
                  <a:lnTo>
                    <a:pt x="6383375" y="96570"/>
                  </a:lnTo>
                  <a:lnTo>
                    <a:pt x="6384379" y="97929"/>
                  </a:lnTo>
                  <a:lnTo>
                    <a:pt x="6388722" y="94221"/>
                  </a:lnTo>
                  <a:close/>
                </a:path>
                <a:path w="7326630" h="122554">
                  <a:moveTo>
                    <a:pt x="6394234" y="112687"/>
                  </a:moveTo>
                  <a:lnTo>
                    <a:pt x="6393916" y="106565"/>
                  </a:lnTo>
                  <a:lnTo>
                    <a:pt x="6388811" y="109689"/>
                  </a:lnTo>
                  <a:lnTo>
                    <a:pt x="6394234" y="112687"/>
                  </a:lnTo>
                  <a:close/>
                </a:path>
                <a:path w="7326630" h="122554">
                  <a:moveTo>
                    <a:pt x="6446736" y="96570"/>
                  </a:moveTo>
                  <a:lnTo>
                    <a:pt x="6443980" y="97764"/>
                  </a:lnTo>
                  <a:lnTo>
                    <a:pt x="6439763" y="96774"/>
                  </a:lnTo>
                  <a:lnTo>
                    <a:pt x="6439700" y="101688"/>
                  </a:lnTo>
                  <a:lnTo>
                    <a:pt x="6442380" y="100431"/>
                  </a:lnTo>
                  <a:lnTo>
                    <a:pt x="6446609" y="101511"/>
                  </a:lnTo>
                  <a:lnTo>
                    <a:pt x="6446736" y="96570"/>
                  </a:lnTo>
                  <a:close/>
                </a:path>
                <a:path w="7326630" h="122554">
                  <a:moveTo>
                    <a:pt x="6959714" y="111099"/>
                  </a:moveTo>
                  <a:lnTo>
                    <a:pt x="6957873" y="108559"/>
                  </a:lnTo>
                  <a:lnTo>
                    <a:pt x="6956920" y="107149"/>
                  </a:lnTo>
                  <a:lnTo>
                    <a:pt x="6952666" y="110972"/>
                  </a:lnTo>
                  <a:lnTo>
                    <a:pt x="6954494" y="113677"/>
                  </a:lnTo>
                  <a:lnTo>
                    <a:pt x="6955485" y="114973"/>
                  </a:lnTo>
                  <a:lnTo>
                    <a:pt x="6959714" y="111099"/>
                  </a:lnTo>
                  <a:close/>
                </a:path>
                <a:path w="7326630" h="122554">
                  <a:moveTo>
                    <a:pt x="7326084" y="90309"/>
                  </a:moveTo>
                  <a:lnTo>
                    <a:pt x="7313193" y="86880"/>
                  </a:lnTo>
                  <a:lnTo>
                    <a:pt x="7301065" y="86995"/>
                  </a:lnTo>
                  <a:lnTo>
                    <a:pt x="7289520" y="87909"/>
                  </a:lnTo>
                  <a:lnTo>
                    <a:pt x="7278344" y="86842"/>
                  </a:lnTo>
                  <a:lnTo>
                    <a:pt x="7279348" y="94919"/>
                  </a:lnTo>
                  <a:lnTo>
                    <a:pt x="7284809" y="97294"/>
                  </a:lnTo>
                  <a:lnTo>
                    <a:pt x="7292213" y="96761"/>
                  </a:lnTo>
                  <a:lnTo>
                    <a:pt x="7299071" y="96113"/>
                  </a:lnTo>
                  <a:lnTo>
                    <a:pt x="7307720" y="96596"/>
                  </a:lnTo>
                  <a:lnTo>
                    <a:pt x="7315975" y="96494"/>
                  </a:lnTo>
                  <a:lnTo>
                    <a:pt x="7322528" y="94754"/>
                  </a:lnTo>
                  <a:lnTo>
                    <a:pt x="7326084" y="9030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7855" y="6337350"/>
              <a:ext cx="7331709" cy="125095"/>
            </a:xfrm>
            <a:custGeom>
              <a:avLst/>
              <a:gdLst/>
              <a:ahLst/>
              <a:cxnLst/>
              <a:rect l="l" t="t" r="r" b="b"/>
              <a:pathLst>
                <a:path w="7331709" h="125095">
                  <a:moveTo>
                    <a:pt x="11264" y="41109"/>
                  </a:moveTo>
                  <a:lnTo>
                    <a:pt x="6807" y="42227"/>
                  </a:lnTo>
                  <a:lnTo>
                    <a:pt x="215" y="40995"/>
                  </a:lnTo>
                  <a:lnTo>
                    <a:pt x="0" y="46812"/>
                  </a:lnTo>
                  <a:lnTo>
                    <a:pt x="4495" y="45770"/>
                  </a:lnTo>
                  <a:lnTo>
                    <a:pt x="10972" y="47028"/>
                  </a:lnTo>
                  <a:lnTo>
                    <a:pt x="11264" y="41109"/>
                  </a:lnTo>
                  <a:close/>
                </a:path>
                <a:path w="7331709" h="125095">
                  <a:moveTo>
                    <a:pt x="213182" y="17360"/>
                  </a:moveTo>
                  <a:lnTo>
                    <a:pt x="208800" y="18173"/>
                  </a:lnTo>
                  <a:lnTo>
                    <a:pt x="202399" y="16776"/>
                  </a:lnTo>
                  <a:lnTo>
                    <a:pt x="202044" y="22669"/>
                  </a:lnTo>
                  <a:lnTo>
                    <a:pt x="206463" y="21691"/>
                  </a:lnTo>
                  <a:lnTo>
                    <a:pt x="212852" y="23177"/>
                  </a:lnTo>
                  <a:lnTo>
                    <a:pt x="213182" y="17360"/>
                  </a:lnTo>
                  <a:close/>
                </a:path>
                <a:path w="7331709" h="125095">
                  <a:moveTo>
                    <a:pt x="236601" y="22580"/>
                  </a:moveTo>
                  <a:lnTo>
                    <a:pt x="235940" y="16611"/>
                  </a:lnTo>
                  <a:lnTo>
                    <a:pt x="230581" y="19875"/>
                  </a:lnTo>
                  <a:lnTo>
                    <a:pt x="236601" y="22580"/>
                  </a:lnTo>
                  <a:close/>
                </a:path>
                <a:path w="7331709" h="125095">
                  <a:moveTo>
                    <a:pt x="241350" y="13411"/>
                  </a:moveTo>
                  <a:lnTo>
                    <a:pt x="235318" y="10591"/>
                  </a:lnTo>
                  <a:lnTo>
                    <a:pt x="235940" y="16611"/>
                  </a:lnTo>
                  <a:lnTo>
                    <a:pt x="241350" y="13411"/>
                  </a:lnTo>
                  <a:close/>
                </a:path>
                <a:path w="7331709" h="125095">
                  <a:moveTo>
                    <a:pt x="253377" y="23571"/>
                  </a:moveTo>
                  <a:lnTo>
                    <a:pt x="251307" y="21043"/>
                  </a:lnTo>
                  <a:lnTo>
                    <a:pt x="250215" y="19735"/>
                  </a:lnTo>
                  <a:lnTo>
                    <a:pt x="245668" y="23736"/>
                  </a:lnTo>
                  <a:lnTo>
                    <a:pt x="247700" y="26238"/>
                  </a:lnTo>
                  <a:lnTo>
                    <a:pt x="248869" y="27622"/>
                  </a:lnTo>
                  <a:lnTo>
                    <a:pt x="253377" y="23571"/>
                  </a:lnTo>
                  <a:close/>
                </a:path>
                <a:path w="7331709" h="125095">
                  <a:moveTo>
                    <a:pt x="383552" y="6756"/>
                  </a:moveTo>
                  <a:lnTo>
                    <a:pt x="378498" y="3048"/>
                  </a:lnTo>
                  <a:lnTo>
                    <a:pt x="372249" y="2311"/>
                  </a:lnTo>
                  <a:lnTo>
                    <a:pt x="366953" y="5207"/>
                  </a:lnTo>
                  <a:lnTo>
                    <a:pt x="364744" y="12420"/>
                  </a:lnTo>
                  <a:lnTo>
                    <a:pt x="370116" y="11811"/>
                  </a:lnTo>
                  <a:lnTo>
                    <a:pt x="376555" y="12547"/>
                  </a:lnTo>
                  <a:lnTo>
                    <a:pt x="381800" y="11811"/>
                  </a:lnTo>
                  <a:lnTo>
                    <a:pt x="383552" y="6756"/>
                  </a:lnTo>
                  <a:close/>
                </a:path>
                <a:path w="7331709" h="125095">
                  <a:moveTo>
                    <a:pt x="398640" y="6223"/>
                  </a:moveTo>
                  <a:lnTo>
                    <a:pt x="398564" y="1422"/>
                  </a:lnTo>
                  <a:lnTo>
                    <a:pt x="395630" y="2501"/>
                  </a:lnTo>
                  <a:lnTo>
                    <a:pt x="391083" y="1714"/>
                  </a:lnTo>
                  <a:lnTo>
                    <a:pt x="391160" y="6502"/>
                  </a:lnTo>
                  <a:lnTo>
                    <a:pt x="394055" y="5448"/>
                  </a:lnTo>
                  <a:lnTo>
                    <a:pt x="398640" y="6223"/>
                  </a:lnTo>
                  <a:close/>
                </a:path>
                <a:path w="7331709" h="125095">
                  <a:moveTo>
                    <a:pt x="2506497" y="16294"/>
                  </a:moveTo>
                  <a:lnTo>
                    <a:pt x="2499156" y="16167"/>
                  </a:lnTo>
                  <a:lnTo>
                    <a:pt x="2498941" y="26085"/>
                  </a:lnTo>
                  <a:lnTo>
                    <a:pt x="2506281" y="26212"/>
                  </a:lnTo>
                  <a:lnTo>
                    <a:pt x="2506497" y="16294"/>
                  </a:lnTo>
                  <a:close/>
                </a:path>
                <a:path w="7331709" h="125095">
                  <a:moveTo>
                    <a:pt x="2508631" y="4038"/>
                  </a:moveTo>
                  <a:lnTo>
                    <a:pt x="2506802" y="1435"/>
                  </a:lnTo>
                  <a:lnTo>
                    <a:pt x="2505824" y="0"/>
                  </a:lnTo>
                  <a:lnTo>
                    <a:pt x="2501239" y="3632"/>
                  </a:lnTo>
                  <a:lnTo>
                    <a:pt x="2503005" y="6210"/>
                  </a:lnTo>
                  <a:lnTo>
                    <a:pt x="2503995" y="7747"/>
                  </a:lnTo>
                  <a:lnTo>
                    <a:pt x="2508631" y="4038"/>
                  </a:lnTo>
                  <a:close/>
                </a:path>
                <a:path w="7331709" h="125095">
                  <a:moveTo>
                    <a:pt x="2517622" y="14478"/>
                  </a:moveTo>
                  <a:lnTo>
                    <a:pt x="2514816" y="14312"/>
                  </a:lnTo>
                  <a:lnTo>
                    <a:pt x="2513241" y="20180"/>
                  </a:lnTo>
                  <a:lnTo>
                    <a:pt x="2517267" y="26403"/>
                  </a:lnTo>
                  <a:lnTo>
                    <a:pt x="2517622" y="14478"/>
                  </a:lnTo>
                  <a:close/>
                </a:path>
                <a:path w="7331709" h="125095">
                  <a:moveTo>
                    <a:pt x="2554071" y="13271"/>
                  </a:moveTo>
                  <a:lnTo>
                    <a:pt x="2551328" y="13931"/>
                  </a:lnTo>
                  <a:lnTo>
                    <a:pt x="2549880" y="18732"/>
                  </a:lnTo>
                  <a:lnTo>
                    <a:pt x="2553944" y="22174"/>
                  </a:lnTo>
                  <a:lnTo>
                    <a:pt x="2554071" y="13271"/>
                  </a:lnTo>
                  <a:close/>
                </a:path>
                <a:path w="7331709" h="125095">
                  <a:moveTo>
                    <a:pt x="2594864" y="16344"/>
                  </a:moveTo>
                  <a:lnTo>
                    <a:pt x="2590749" y="12801"/>
                  </a:lnTo>
                  <a:lnTo>
                    <a:pt x="2588628" y="17500"/>
                  </a:lnTo>
                  <a:lnTo>
                    <a:pt x="2587117" y="23075"/>
                  </a:lnTo>
                  <a:lnTo>
                    <a:pt x="2586367" y="29718"/>
                  </a:lnTo>
                  <a:lnTo>
                    <a:pt x="2586532" y="37617"/>
                  </a:lnTo>
                  <a:lnTo>
                    <a:pt x="2590762" y="38531"/>
                  </a:lnTo>
                  <a:lnTo>
                    <a:pt x="2593086" y="36664"/>
                  </a:lnTo>
                  <a:lnTo>
                    <a:pt x="2594000" y="32791"/>
                  </a:lnTo>
                  <a:lnTo>
                    <a:pt x="2589898" y="29210"/>
                  </a:lnTo>
                  <a:lnTo>
                    <a:pt x="2594864" y="16344"/>
                  </a:lnTo>
                  <a:close/>
                </a:path>
                <a:path w="7331709" h="125095">
                  <a:moveTo>
                    <a:pt x="2612453" y="34505"/>
                  </a:moveTo>
                  <a:lnTo>
                    <a:pt x="2609570" y="30289"/>
                  </a:lnTo>
                  <a:lnTo>
                    <a:pt x="2605062" y="27914"/>
                  </a:lnTo>
                  <a:lnTo>
                    <a:pt x="2604655" y="36563"/>
                  </a:lnTo>
                  <a:lnTo>
                    <a:pt x="2607614" y="40792"/>
                  </a:lnTo>
                  <a:lnTo>
                    <a:pt x="2612047" y="43116"/>
                  </a:lnTo>
                  <a:lnTo>
                    <a:pt x="2612453" y="34505"/>
                  </a:lnTo>
                  <a:close/>
                </a:path>
                <a:path w="7331709" h="125095">
                  <a:moveTo>
                    <a:pt x="2641282" y="40982"/>
                  </a:moveTo>
                  <a:lnTo>
                    <a:pt x="2638425" y="38023"/>
                  </a:lnTo>
                  <a:lnTo>
                    <a:pt x="2637548" y="43688"/>
                  </a:lnTo>
                  <a:lnTo>
                    <a:pt x="2637472" y="46418"/>
                  </a:lnTo>
                  <a:lnTo>
                    <a:pt x="2640355" y="49415"/>
                  </a:lnTo>
                  <a:lnTo>
                    <a:pt x="2641231" y="43776"/>
                  </a:lnTo>
                  <a:lnTo>
                    <a:pt x="2641282" y="40982"/>
                  </a:lnTo>
                  <a:close/>
                </a:path>
                <a:path w="7331709" h="125095">
                  <a:moveTo>
                    <a:pt x="2656001" y="34086"/>
                  </a:moveTo>
                  <a:lnTo>
                    <a:pt x="2653144" y="35115"/>
                  </a:lnTo>
                  <a:lnTo>
                    <a:pt x="2648788" y="34086"/>
                  </a:lnTo>
                  <a:lnTo>
                    <a:pt x="2648585" y="38874"/>
                  </a:lnTo>
                  <a:lnTo>
                    <a:pt x="2651493" y="37871"/>
                  </a:lnTo>
                  <a:lnTo>
                    <a:pt x="2655836" y="38912"/>
                  </a:lnTo>
                  <a:lnTo>
                    <a:pt x="2656001" y="34086"/>
                  </a:lnTo>
                  <a:close/>
                </a:path>
                <a:path w="7331709" h="125095">
                  <a:moveTo>
                    <a:pt x="2779877" y="36855"/>
                  </a:moveTo>
                  <a:lnTo>
                    <a:pt x="2769489" y="33172"/>
                  </a:lnTo>
                  <a:lnTo>
                    <a:pt x="2759964" y="36283"/>
                  </a:lnTo>
                  <a:lnTo>
                    <a:pt x="2749423" y="40678"/>
                  </a:lnTo>
                  <a:lnTo>
                    <a:pt x="2736037" y="40830"/>
                  </a:lnTo>
                  <a:lnTo>
                    <a:pt x="2736964" y="48679"/>
                  </a:lnTo>
                  <a:lnTo>
                    <a:pt x="2738056" y="53962"/>
                  </a:lnTo>
                  <a:lnTo>
                    <a:pt x="2737104" y="57696"/>
                  </a:lnTo>
                  <a:lnTo>
                    <a:pt x="2731922" y="60858"/>
                  </a:lnTo>
                  <a:lnTo>
                    <a:pt x="2731795" y="65697"/>
                  </a:lnTo>
                  <a:lnTo>
                    <a:pt x="2738590" y="65189"/>
                  </a:lnTo>
                  <a:lnTo>
                    <a:pt x="2744051" y="62649"/>
                  </a:lnTo>
                  <a:lnTo>
                    <a:pt x="2746578" y="56057"/>
                  </a:lnTo>
                  <a:lnTo>
                    <a:pt x="2741549" y="54241"/>
                  </a:lnTo>
                  <a:lnTo>
                    <a:pt x="2746527" y="47269"/>
                  </a:lnTo>
                  <a:lnTo>
                    <a:pt x="2750464" y="46202"/>
                  </a:lnTo>
                  <a:lnTo>
                    <a:pt x="2758059" y="48450"/>
                  </a:lnTo>
                  <a:lnTo>
                    <a:pt x="2760180" y="43027"/>
                  </a:lnTo>
                  <a:lnTo>
                    <a:pt x="2765158" y="41478"/>
                  </a:lnTo>
                  <a:lnTo>
                    <a:pt x="2770949" y="41236"/>
                  </a:lnTo>
                  <a:lnTo>
                    <a:pt x="2779014" y="44234"/>
                  </a:lnTo>
                  <a:lnTo>
                    <a:pt x="2779877" y="36855"/>
                  </a:lnTo>
                  <a:close/>
                </a:path>
                <a:path w="7331709" h="125095">
                  <a:moveTo>
                    <a:pt x="2790812" y="37109"/>
                  </a:moveTo>
                  <a:lnTo>
                    <a:pt x="2787954" y="38125"/>
                  </a:lnTo>
                  <a:lnTo>
                    <a:pt x="2783611" y="37109"/>
                  </a:lnTo>
                  <a:lnTo>
                    <a:pt x="2783382" y="41897"/>
                  </a:lnTo>
                  <a:lnTo>
                    <a:pt x="2786265" y="40906"/>
                  </a:lnTo>
                  <a:lnTo>
                    <a:pt x="2790609" y="41935"/>
                  </a:lnTo>
                  <a:lnTo>
                    <a:pt x="2790812" y="37109"/>
                  </a:lnTo>
                  <a:close/>
                </a:path>
                <a:path w="7331709" h="125095">
                  <a:moveTo>
                    <a:pt x="2833420" y="10782"/>
                  </a:moveTo>
                  <a:lnTo>
                    <a:pt x="2831604" y="8178"/>
                  </a:lnTo>
                  <a:lnTo>
                    <a:pt x="2830626" y="6743"/>
                  </a:lnTo>
                  <a:lnTo>
                    <a:pt x="2826054" y="10363"/>
                  </a:lnTo>
                  <a:lnTo>
                    <a:pt x="2827858" y="12928"/>
                  </a:lnTo>
                  <a:lnTo>
                    <a:pt x="2828823" y="14452"/>
                  </a:lnTo>
                  <a:lnTo>
                    <a:pt x="2833420" y="10782"/>
                  </a:lnTo>
                  <a:close/>
                </a:path>
                <a:path w="7331709" h="125095">
                  <a:moveTo>
                    <a:pt x="2868066" y="9004"/>
                  </a:moveTo>
                  <a:lnTo>
                    <a:pt x="2862313" y="9321"/>
                  </a:lnTo>
                  <a:lnTo>
                    <a:pt x="2855455" y="8013"/>
                  </a:lnTo>
                  <a:lnTo>
                    <a:pt x="2856915" y="18656"/>
                  </a:lnTo>
                  <a:lnTo>
                    <a:pt x="2863164" y="19164"/>
                  </a:lnTo>
                  <a:lnTo>
                    <a:pt x="2866352" y="14998"/>
                  </a:lnTo>
                  <a:lnTo>
                    <a:pt x="2868066" y="9004"/>
                  </a:lnTo>
                  <a:close/>
                </a:path>
                <a:path w="7331709" h="125095">
                  <a:moveTo>
                    <a:pt x="3663912" y="38277"/>
                  </a:moveTo>
                  <a:lnTo>
                    <a:pt x="3656952" y="40474"/>
                  </a:lnTo>
                  <a:lnTo>
                    <a:pt x="3657333" y="45123"/>
                  </a:lnTo>
                  <a:lnTo>
                    <a:pt x="3661003" y="46355"/>
                  </a:lnTo>
                  <a:lnTo>
                    <a:pt x="3663912" y="38277"/>
                  </a:lnTo>
                  <a:close/>
                </a:path>
                <a:path w="7331709" h="125095">
                  <a:moveTo>
                    <a:pt x="3669271" y="35407"/>
                  </a:moveTo>
                  <a:lnTo>
                    <a:pt x="3663696" y="32245"/>
                  </a:lnTo>
                  <a:lnTo>
                    <a:pt x="3663912" y="38277"/>
                  </a:lnTo>
                  <a:lnTo>
                    <a:pt x="3669271" y="35407"/>
                  </a:lnTo>
                  <a:close/>
                </a:path>
                <a:path w="7331709" h="125095">
                  <a:moveTo>
                    <a:pt x="3752545" y="48120"/>
                  </a:moveTo>
                  <a:lnTo>
                    <a:pt x="3750716" y="45491"/>
                  </a:lnTo>
                  <a:lnTo>
                    <a:pt x="3749738" y="44119"/>
                  </a:lnTo>
                  <a:lnTo>
                    <a:pt x="3745115" y="47853"/>
                  </a:lnTo>
                  <a:lnTo>
                    <a:pt x="3746919" y="50457"/>
                  </a:lnTo>
                  <a:lnTo>
                    <a:pt x="3747947" y="51930"/>
                  </a:lnTo>
                  <a:lnTo>
                    <a:pt x="3752545" y="48120"/>
                  </a:lnTo>
                  <a:close/>
                </a:path>
                <a:path w="7331709" h="125095">
                  <a:moveTo>
                    <a:pt x="4054691" y="48615"/>
                  </a:moveTo>
                  <a:lnTo>
                    <a:pt x="4049611" y="46558"/>
                  </a:lnTo>
                  <a:lnTo>
                    <a:pt x="4048760" y="42519"/>
                  </a:lnTo>
                  <a:lnTo>
                    <a:pt x="4043845" y="48323"/>
                  </a:lnTo>
                  <a:lnTo>
                    <a:pt x="4044556" y="52235"/>
                  </a:lnTo>
                  <a:lnTo>
                    <a:pt x="4043642" y="58178"/>
                  </a:lnTo>
                  <a:lnTo>
                    <a:pt x="4047147" y="58432"/>
                  </a:lnTo>
                  <a:lnTo>
                    <a:pt x="4047388" y="51854"/>
                  </a:lnTo>
                  <a:lnTo>
                    <a:pt x="4053649" y="54063"/>
                  </a:lnTo>
                  <a:lnTo>
                    <a:pt x="4054691" y="48615"/>
                  </a:lnTo>
                  <a:close/>
                </a:path>
                <a:path w="7331709" h="125095">
                  <a:moveTo>
                    <a:pt x="4067479" y="46494"/>
                  </a:moveTo>
                  <a:lnTo>
                    <a:pt x="4065727" y="43853"/>
                  </a:lnTo>
                  <a:lnTo>
                    <a:pt x="4064724" y="42494"/>
                  </a:lnTo>
                  <a:lnTo>
                    <a:pt x="4060139" y="46228"/>
                  </a:lnTo>
                  <a:lnTo>
                    <a:pt x="4061955" y="48818"/>
                  </a:lnTo>
                  <a:lnTo>
                    <a:pt x="4062882" y="50152"/>
                  </a:lnTo>
                  <a:lnTo>
                    <a:pt x="4067479" y="46494"/>
                  </a:lnTo>
                  <a:close/>
                </a:path>
                <a:path w="7331709" h="125095">
                  <a:moveTo>
                    <a:pt x="4078198" y="51816"/>
                  </a:moveTo>
                  <a:lnTo>
                    <a:pt x="4076420" y="49199"/>
                  </a:lnTo>
                  <a:lnTo>
                    <a:pt x="4075442" y="47828"/>
                  </a:lnTo>
                  <a:lnTo>
                    <a:pt x="4070870" y="51447"/>
                  </a:lnTo>
                  <a:lnTo>
                    <a:pt x="4072686" y="54063"/>
                  </a:lnTo>
                  <a:lnTo>
                    <a:pt x="4073563" y="55486"/>
                  </a:lnTo>
                  <a:lnTo>
                    <a:pt x="4078198" y="51816"/>
                  </a:lnTo>
                  <a:close/>
                </a:path>
                <a:path w="7331709" h="125095">
                  <a:moveTo>
                    <a:pt x="4087126" y="54444"/>
                  </a:moveTo>
                  <a:lnTo>
                    <a:pt x="4084294" y="55562"/>
                  </a:lnTo>
                  <a:lnTo>
                    <a:pt x="4079989" y="54356"/>
                  </a:lnTo>
                  <a:lnTo>
                    <a:pt x="4079710" y="59309"/>
                  </a:lnTo>
                  <a:lnTo>
                    <a:pt x="4082554" y="58242"/>
                  </a:lnTo>
                  <a:lnTo>
                    <a:pt x="4086860" y="59347"/>
                  </a:lnTo>
                  <a:lnTo>
                    <a:pt x="4087126" y="54444"/>
                  </a:lnTo>
                  <a:close/>
                </a:path>
                <a:path w="7331709" h="125095">
                  <a:moveTo>
                    <a:pt x="4111993" y="70104"/>
                  </a:moveTo>
                  <a:lnTo>
                    <a:pt x="4104754" y="69900"/>
                  </a:lnTo>
                  <a:lnTo>
                    <a:pt x="4104462" y="79921"/>
                  </a:lnTo>
                  <a:lnTo>
                    <a:pt x="4111701" y="80111"/>
                  </a:lnTo>
                  <a:lnTo>
                    <a:pt x="4111993" y="70104"/>
                  </a:lnTo>
                  <a:close/>
                </a:path>
                <a:path w="7331709" h="125095">
                  <a:moveTo>
                    <a:pt x="4147858" y="81064"/>
                  </a:moveTo>
                  <a:lnTo>
                    <a:pt x="4146804" y="70535"/>
                  </a:lnTo>
                  <a:lnTo>
                    <a:pt x="4142727" y="67170"/>
                  </a:lnTo>
                  <a:lnTo>
                    <a:pt x="4136783" y="68122"/>
                  </a:lnTo>
                  <a:lnTo>
                    <a:pt x="4130090" y="70573"/>
                  </a:lnTo>
                  <a:lnTo>
                    <a:pt x="4130256" y="64071"/>
                  </a:lnTo>
                  <a:lnTo>
                    <a:pt x="4120210" y="64058"/>
                  </a:lnTo>
                  <a:lnTo>
                    <a:pt x="4119257" y="70281"/>
                  </a:lnTo>
                  <a:lnTo>
                    <a:pt x="4125328" y="72478"/>
                  </a:lnTo>
                  <a:lnTo>
                    <a:pt x="4118254" y="76720"/>
                  </a:lnTo>
                  <a:lnTo>
                    <a:pt x="4118826" y="85356"/>
                  </a:lnTo>
                  <a:lnTo>
                    <a:pt x="4127906" y="84493"/>
                  </a:lnTo>
                  <a:lnTo>
                    <a:pt x="4135475" y="80378"/>
                  </a:lnTo>
                  <a:lnTo>
                    <a:pt x="4141978" y="77673"/>
                  </a:lnTo>
                  <a:lnTo>
                    <a:pt x="4147858" y="81064"/>
                  </a:lnTo>
                  <a:close/>
                </a:path>
                <a:path w="7331709" h="125095">
                  <a:moveTo>
                    <a:pt x="4157065" y="78778"/>
                  </a:moveTo>
                  <a:lnTo>
                    <a:pt x="4155275" y="76187"/>
                  </a:lnTo>
                  <a:lnTo>
                    <a:pt x="4154284" y="74853"/>
                  </a:lnTo>
                  <a:lnTo>
                    <a:pt x="4149687" y="78486"/>
                  </a:lnTo>
                  <a:lnTo>
                    <a:pt x="4151528" y="81153"/>
                  </a:lnTo>
                  <a:lnTo>
                    <a:pt x="4152442" y="82588"/>
                  </a:lnTo>
                  <a:lnTo>
                    <a:pt x="4157065" y="78778"/>
                  </a:lnTo>
                  <a:close/>
                </a:path>
                <a:path w="7331709" h="125095">
                  <a:moveTo>
                    <a:pt x="4194860" y="82308"/>
                  </a:moveTo>
                  <a:lnTo>
                    <a:pt x="4193248" y="71005"/>
                  </a:lnTo>
                  <a:lnTo>
                    <a:pt x="4184307" y="66128"/>
                  </a:lnTo>
                  <a:lnTo>
                    <a:pt x="4173486" y="66649"/>
                  </a:lnTo>
                  <a:lnTo>
                    <a:pt x="4166285" y="71526"/>
                  </a:lnTo>
                  <a:lnTo>
                    <a:pt x="4171454" y="78892"/>
                  </a:lnTo>
                  <a:lnTo>
                    <a:pt x="4178871" y="84620"/>
                  </a:lnTo>
                  <a:lnTo>
                    <a:pt x="4187139" y="86499"/>
                  </a:lnTo>
                  <a:lnTo>
                    <a:pt x="4194860" y="82308"/>
                  </a:lnTo>
                  <a:close/>
                </a:path>
                <a:path w="7331709" h="125095">
                  <a:moveTo>
                    <a:pt x="4211637" y="70345"/>
                  </a:moveTo>
                  <a:lnTo>
                    <a:pt x="4209834" y="67614"/>
                  </a:lnTo>
                  <a:lnTo>
                    <a:pt x="4208843" y="66230"/>
                  </a:lnTo>
                  <a:lnTo>
                    <a:pt x="4204258" y="69977"/>
                  </a:lnTo>
                  <a:lnTo>
                    <a:pt x="4206049" y="72593"/>
                  </a:lnTo>
                  <a:lnTo>
                    <a:pt x="4206976" y="74015"/>
                  </a:lnTo>
                  <a:lnTo>
                    <a:pt x="4211637" y="70345"/>
                  </a:lnTo>
                  <a:close/>
                </a:path>
                <a:path w="7331709" h="125095">
                  <a:moveTo>
                    <a:pt x="4278998" y="49491"/>
                  </a:moveTo>
                  <a:lnTo>
                    <a:pt x="4271759" y="49314"/>
                  </a:lnTo>
                  <a:lnTo>
                    <a:pt x="4271442" y="59321"/>
                  </a:lnTo>
                  <a:lnTo>
                    <a:pt x="4278706" y="59512"/>
                  </a:lnTo>
                  <a:lnTo>
                    <a:pt x="4278998" y="49491"/>
                  </a:lnTo>
                  <a:close/>
                </a:path>
                <a:path w="7331709" h="125095">
                  <a:moveTo>
                    <a:pt x="4312767" y="68008"/>
                  </a:moveTo>
                  <a:lnTo>
                    <a:pt x="4311002" y="65392"/>
                  </a:lnTo>
                  <a:lnTo>
                    <a:pt x="4310011" y="63969"/>
                  </a:lnTo>
                  <a:lnTo>
                    <a:pt x="4305427" y="67551"/>
                  </a:lnTo>
                  <a:lnTo>
                    <a:pt x="4307243" y="70154"/>
                  </a:lnTo>
                  <a:lnTo>
                    <a:pt x="4308208" y="71691"/>
                  </a:lnTo>
                  <a:lnTo>
                    <a:pt x="4312767" y="68008"/>
                  </a:lnTo>
                  <a:close/>
                </a:path>
                <a:path w="7331709" h="125095">
                  <a:moveTo>
                    <a:pt x="4318774" y="45669"/>
                  </a:moveTo>
                  <a:lnTo>
                    <a:pt x="4311586" y="45491"/>
                  </a:lnTo>
                  <a:lnTo>
                    <a:pt x="4311472" y="48768"/>
                  </a:lnTo>
                  <a:lnTo>
                    <a:pt x="4311294" y="55372"/>
                  </a:lnTo>
                  <a:lnTo>
                    <a:pt x="4316044" y="55511"/>
                  </a:lnTo>
                  <a:lnTo>
                    <a:pt x="4318482" y="55562"/>
                  </a:lnTo>
                  <a:lnTo>
                    <a:pt x="4318774" y="45669"/>
                  </a:lnTo>
                  <a:close/>
                </a:path>
                <a:path w="7331709" h="125095">
                  <a:moveTo>
                    <a:pt x="4332503" y="70815"/>
                  </a:moveTo>
                  <a:lnTo>
                    <a:pt x="4322153" y="69608"/>
                  </a:lnTo>
                  <a:lnTo>
                    <a:pt x="4314139" y="71691"/>
                  </a:lnTo>
                  <a:lnTo>
                    <a:pt x="4310558" y="80276"/>
                  </a:lnTo>
                  <a:lnTo>
                    <a:pt x="4320895" y="81546"/>
                  </a:lnTo>
                  <a:lnTo>
                    <a:pt x="4328884" y="79603"/>
                  </a:lnTo>
                  <a:lnTo>
                    <a:pt x="4332503" y="70815"/>
                  </a:lnTo>
                  <a:close/>
                </a:path>
                <a:path w="7331709" h="125095">
                  <a:moveTo>
                    <a:pt x="4375721" y="71932"/>
                  </a:moveTo>
                  <a:lnTo>
                    <a:pt x="4366755" y="71132"/>
                  </a:lnTo>
                  <a:lnTo>
                    <a:pt x="4358259" y="70548"/>
                  </a:lnTo>
                  <a:lnTo>
                    <a:pt x="4357421" y="81483"/>
                  </a:lnTo>
                  <a:lnTo>
                    <a:pt x="4363631" y="81584"/>
                  </a:lnTo>
                  <a:lnTo>
                    <a:pt x="4370362" y="82359"/>
                  </a:lnTo>
                  <a:lnTo>
                    <a:pt x="4375201" y="80302"/>
                  </a:lnTo>
                  <a:lnTo>
                    <a:pt x="4375721" y="71932"/>
                  </a:lnTo>
                  <a:close/>
                </a:path>
                <a:path w="7331709" h="125095">
                  <a:moveTo>
                    <a:pt x="4465574" y="84251"/>
                  </a:moveTo>
                  <a:lnTo>
                    <a:pt x="4461319" y="84975"/>
                  </a:lnTo>
                  <a:lnTo>
                    <a:pt x="4455338" y="83134"/>
                  </a:lnTo>
                  <a:lnTo>
                    <a:pt x="4454588" y="89027"/>
                  </a:lnTo>
                  <a:lnTo>
                    <a:pt x="4458843" y="88353"/>
                  </a:lnTo>
                  <a:lnTo>
                    <a:pt x="4464824" y="90093"/>
                  </a:lnTo>
                  <a:lnTo>
                    <a:pt x="4465574" y="84251"/>
                  </a:lnTo>
                  <a:close/>
                </a:path>
                <a:path w="7331709" h="125095">
                  <a:moveTo>
                    <a:pt x="4523219" y="85737"/>
                  </a:moveTo>
                  <a:lnTo>
                    <a:pt x="4509668" y="84340"/>
                  </a:lnTo>
                  <a:lnTo>
                    <a:pt x="4511332" y="80048"/>
                  </a:lnTo>
                  <a:lnTo>
                    <a:pt x="4505236" y="85293"/>
                  </a:lnTo>
                  <a:lnTo>
                    <a:pt x="4503559" y="90589"/>
                  </a:lnTo>
                  <a:lnTo>
                    <a:pt x="4511345" y="91541"/>
                  </a:lnTo>
                  <a:lnTo>
                    <a:pt x="4520565" y="89471"/>
                  </a:lnTo>
                  <a:lnTo>
                    <a:pt x="4523219" y="85737"/>
                  </a:lnTo>
                  <a:close/>
                </a:path>
                <a:path w="7331709" h="125095">
                  <a:moveTo>
                    <a:pt x="4541215" y="86194"/>
                  </a:moveTo>
                  <a:lnTo>
                    <a:pt x="4537176" y="86677"/>
                  </a:lnTo>
                  <a:lnTo>
                    <a:pt x="4535868" y="78943"/>
                  </a:lnTo>
                  <a:lnTo>
                    <a:pt x="4534027" y="86017"/>
                  </a:lnTo>
                  <a:lnTo>
                    <a:pt x="4533912" y="91084"/>
                  </a:lnTo>
                  <a:lnTo>
                    <a:pt x="4540174" y="92481"/>
                  </a:lnTo>
                  <a:lnTo>
                    <a:pt x="4541215" y="86194"/>
                  </a:lnTo>
                  <a:close/>
                </a:path>
                <a:path w="7331709" h="125095">
                  <a:moveTo>
                    <a:pt x="4560862" y="84137"/>
                  </a:moveTo>
                  <a:lnTo>
                    <a:pt x="4555972" y="80581"/>
                  </a:lnTo>
                  <a:lnTo>
                    <a:pt x="4548479" y="86398"/>
                  </a:lnTo>
                  <a:lnTo>
                    <a:pt x="4559566" y="88811"/>
                  </a:lnTo>
                  <a:lnTo>
                    <a:pt x="4560862" y="84137"/>
                  </a:lnTo>
                  <a:close/>
                </a:path>
                <a:path w="7331709" h="125095">
                  <a:moveTo>
                    <a:pt x="4779835" y="67449"/>
                  </a:moveTo>
                  <a:lnTo>
                    <a:pt x="4771161" y="67106"/>
                  </a:lnTo>
                  <a:lnTo>
                    <a:pt x="4770958" y="70916"/>
                  </a:lnTo>
                  <a:lnTo>
                    <a:pt x="4775200" y="72999"/>
                  </a:lnTo>
                  <a:lnTo>
                    <a:pt x="4779835" y="67449"/>
                  </a:lnTo>
                  <a:close/>
                </a:path>
                <a:path w="7331709" h="125095">
                  <a:moveTo>
                    <a:pt x="4791964" y="79629"/>
                  </a:moveTo>
                  <a:lnTo>
                    <a:pt x="4786414" y="76530"/>
                  </a:lnTo>
                  <a:lnTo>
                    <a:pt x="4786630" y="82486"/>
                  </a:lnTo>
                  <a:lnTo>
                    <a:pt x="4791964" y="79629"/>
                  </a:lnTo>
                  <a:close/>
                </a:path>
                <a:path w="7331709" h="125095">
                  <a:moveTo>
                    <a:pt x="4801628" y="60286"/>
                  </a:moveTo>
                  <a:lnTo>
                    <a:pt x="4798746" y="57289"/>
                  </a:lnTo>
                  <a:lnTo>
                    <a:pt x="4797933" y="62814"/>
                  </a:lnTo>
                  <a:lnTo>
                    <a:pt x="4797831" y="65735"/>
                  </a:lnTo>
                  <a:lnTo>
                    <a:pt x="4800689" y="68567"/>
                  </a:lnTo>
                  <a:lnTo>
                    <a:pt x="4801527" y="62903"/>
                  </a:lnTo>
                  <a:lnTo>
                    <a:pt x="4801628" y="60286"/>
                  </a:lnTo>
                  <a:close/>
                </a:path>
                <a:path w="7331709" h="125095">
                  <a:moveTo>
                    <a:pt x="4900358" y="62890"/>
                  </a:moveTo>
                  <a:lnTo>
                    <a:pt x="4897602" y="58851"/>
                  </a:lnTo>
                  <a:lnTo>
                    <a:pt x="4893056" y="62471"/>
                  </a:lnTo>
                  <a:lnTo>
                    <a:pt x="4894885" y="65036"/>
                  </a:lnTo>
                  <a:lnTo>
                    <a:pt x="4895837" y="66560"/>
                  </a:lnTo>
                  <a:lnTo>
                    <a:pt x="4900358" y="62890"/>
                  </a:lnTo>
                  <a:close/>
                </a:path>
                <a:path w="7331709" h="125095">
                  <a:moveTo>
                    <a:pt x="5055882" y="88671"/>
                  </a:moveTo>
                  <a:lnTo>
                    <a:pt x="5051793" y="89509"/>
                  </a:lnTo>
                  <a:lnTo>
                    <a:pt x="5053787" y="93687"/>
                  </a:lnTo>
                  <a:lnTo>
                    <a:pt x="5055755" y="93726"/>
                  </a:lnTo>
                  <a:lnTo>
                    <a:pt x="5055794" y="92100"/>
                  </a:lnTo>
                  <a:lnTo>
                    <a:pt x="5055844" y="90360"/>
                  </a:lnTo>
                  <a:lnTo>
                    <a:pt x="5055882" y="88671"/>
                  </a:lnTo>
                  <a:close/>
                </a:path>
                <a:path w="7331709" h="125095">
                  <a:moveTo>
                    <a:pt x="5064696" y="85242"/>
                  </a:moveTo>
                  <a:lnTo>
                    <a:pt x="5060480" y="83159"/>
                  </a:lnTo>
                  <a:lnTo>
                    <a:pt x="5055882" y="88671"/>
                  </a:lnTo>
                  <a:lnTo>
                    <a:pt x="5064506" y="89039"/>
                  </a:lnTo>
                  <a:lnTo>
                    <a:pt x="5064696" y="85242"/>
                  </a:lnTo>
                  <a:close/>
                </a:path>
                <a:path w="7331709" h="125095">
                  <a:moveTo>
                    <a:pt x="5077472" y="84137"/>
                  </a:moveTo>
                  <a:lnTo>
                    <a:pt x="5071275" y="82854"/>
                  </a:lnTo>
                  <a:lnTo>
                    <a:pt x="5070272" y="89001"/>
                  </a:lnTo>
                  <a:lnTo>
                    <a:pt x="5074297" y="88671"/>
                  </a:lnTo>
                  <a:lnTo>
                    <a:pt x="5075682" y="96469"/>
                  </a:lnTo>
                  <a:lnTo>
                    <a:pt x="5077396" y="89166"/>
                  </a:lnTo>
                  <a:lnTo>
                    <a:pt x="5077472" y="84137"/>
                  </a:lnTo>
                  <a:close/>
                </a:path>
                <a:path w="7331709" h="125095">
                  <a:moveTo>
                    <a:pt x="5144440" y="68491"/>
                  </a:moveTo>
                  <a:lnTo>
                    <a:pt x="5141709" y="64439"/>
                  </a:lnTo>
                  <a:lnTo>
                    <a:pt x="5137162" y="68059"/>
                  </a:lnTo>
                  <a:lnTo>
                    <a:pt x="5138979" y="70637"/>
                  </a:lnTo>
                  <a:lnTo>
                    <a:pt x="5139893" y="72174"/>
                  </a:lnTo>
                  <a:lnTo>
                    <a:pt x="5144440" y="68491"/>
                  </a:lnTo>
                  <a:close/>
                </a:path>
                <a:path w="7331709" h="125095">
                  <a:moveTo>
                    <a:pt x="5171313" y="71386"/>
                  </a:moveTo>
                  <a:lnTo>
                    <a:pt x="5168443" y="72517"/>
                  </a:lnTo>
                  <a:lnTo>
                    <a:pt x="5164226" y="71450"/>
                  </a:lnTo>
                  <a:lnTo>
                    <a:pt x="5163985" y="76276"/>
                  </a:lnTo>
                  <a:lnTo>
                    <a:pt x="5166766" y="75145"/>
                  </a:lnTo>
                  <a:lnTo>
                    <a:pt x="5171033" y="76174"/>
                  </a:lnTo>
                  <a:lnTo>
                    <a:pt x="5171313" y="71386"/>
                  </a:lnTo>
                  <a:close/>
                </a:path>
                <a:path w="7331709" h="125095">
                  <a:moveTo>
                    <a:pt x="5842178" y="113804"/>
                  </a:moveTo>
                  <a:lnTo>
                    <a:pt x="5841720" y="110083"/>
                  </a:lnTo>
                  <a:lnTo>
                    <a:pt x="5838317" y="108216"/>
                  </a:lnTo>
                  <a:lnTo>
                    <a:pt x="5835828" y="113792"/>
                  </a:lnTo>
                  <a:lnTo>
                    <a:pt x="5842178" y="113804"/>
                  </a:lnTo>
                  <a:close/>
                </a:path>
                <a:path w="7331709" h="125095">
                  <a:moveTo>
                    <a:pt x="5860720" y="116332"/>
                  </a:moveTo>
                  <a:lnTo>
                    <a:pt x="5857862" y="113385"/>
                  </a:lnTo>
                  <a:lnTo>
                    <a:pt x="5857062" y="119075"/>
                  </a:lnTo>
                  <a:lnTo>
                    <a:pt x="5857024" y="121805"/>
                  </a:lnTo>
                  <a:lnTo>
                    <a:pt x="5859869" y="124752"/>
                  </a:lnTo>
                  <a:lnTo>
                    <a:pt x="5860656" y="119113"/>
                  </a:lnTo>
                  <a:lnTo>
                    <a:pt x="5860720" y="116332"/>
                  </a:lnTo>
                  <a:close/>
                </a:path>
                <a:path w="7331709" h="125095">
                  <a:moveTo>
                    <a:pt x="5878500" y="114223"/>
                  </a:moveTo>
                  <a:lnTo>
                    <a:pt x="5875731" y="115379"/>
                  </a:lnTo>
                  <a:lnTo>
                    <a:pt x="5871489" y="114414"/>
                  </a:lnTo>
                  <a:lnTo>
                    <a:pt x="5871299" y="119214"/>
                  </a:lnTo>
                  <a:lnTo>
                    <a:pt x="5874105" y="118084"/>
                  </a:lnTo>
                  <a:lnTo>
                    <a:pt x="5878322" y="119164"/>
                  </a:lnTo>
                  <a:lnTo>
                    <a:pt x="5878500" y="114223"/>
                  </a:lnTo>
                  <a:close/>
                </a:path>
                <a:path w="7331709" h="125095">
                  <a:moveTo>
                    <a:pt x="6031382" y="105803"/>
                  </a:moveTo>
                  <a:lnTo>
                    <a:pt x="6028639" y="107010"/>
                  </a:lnTo>
                  <a:lnTo>
                    <a:pt x="6024410" y="105892"/>
                  </a:lnTo>
                  <a:lnTo>
                    <a:pt x="6024232" y="110794"/>
                  </a:lnTo>
                  <a:lnTo>
                    <a:pt x="6027001" y="109664"/>
                  </a:lnTo>
                  <a:lnTo>
                    <a:pt x="6031230" y="110769"/>
                  </a:lnTo>
                  <a:lnTo>
                    <a:pt x="6031382" y="105803"/>
                  </a:lnTo>
                  <a:close/>
                </a:path>
                <a:path w="7331709" h="125095">
                  <a:moveTo>
                    <a:pt x="6035129" y="90970"/>
                  </a:moveTo>
                  <a:lnTo>
                    <a:pt x="6024905" y="89877"/>
                  </a:lnTo>
                  <a:lnTo>
                    <a:pt x="6017057" y="92062"/>
                  </a:lnTo>
                  <a:lnTo>
                    <a:pt x="6013691" y="100761"/>
                  </a:lnTo>
                  <a:lnTo>
                    <a:pt x="6020587" y="100520"/>
                  </a:lnTo>
                  <a:lnTo>
                    <a:pt x="6028347" y="101511"/>
                  </a:lnTo>
                  <a:lnTo>
                    <a:pt x="6034138" y="99669"/>
                  </a:lnTo>
                  <a:lnTo>
                    <a:pt x="6035129" y="90970"/>
                  </a:lnTo>
                  <a:close/>
                </a:path>
                <a:path w="7331709" h="125095">
                  <a:moveTo>
                    <a:pt x="6068847" y="98844"/>
                  </a:moveTo>
                  <a:lnTo>
                    <a:pt x="6066079" y="94894"/>
                  </a:lnTo>
                  <a:lnTo>
                    <a:pt x="6061608" y="98717"/>
                  </a:lnTo>
                  <a:lnTo>
                    <a:pt x="6063437" y="101295"/>
                  </a:lnTo>
                  <a:lnTo>
                    <a:pt x="6064377" y="102717"/>
                  </a:lnTo>
                  <a:lnTo>
                    <a:pt x="6068847" y="98844"/>
                  </a:lnTo>
                  <a:close/>
                </a:path>
                <a:path w="7331709" h="125095">
                  <a:moveTo>
                    <a:pt x="6329642" y="88671"/>
                  </a:moveTo>
                  <a:lnTo>
                    <a:pt x="6327330" y="83121"/>
                  </a:lnTo>
                  <a:lnTo>
                    <a:pt x="6323939" y="84937"/>
                  </a:lnTo>
                  <a:lnTo>
                    <a:pt x="6323393" y="88620"/>
                  </a:lnTo>
                  <a:lnTo>
                    <a:pt x="6329642" y="88671"/>
                  </a:lnTo>
                  <a:close/>
                </a:path>
                <a:path w="7331709" h="125095">
                  <a:moveTo>
                    <a:pt x="6990804" y="112788"/>
                  </a:moveTo>
                  <a:lnTo>
                    <a:pt x="6987972" y="108800"/>
                  </a:lnTo>
                  <a:lnTo>
                    <a:pt x="6983704" y="112699"/>
                  </a:lnTo>
                  <a:lnTo>
                    <a:pt x="6985559" y="115176"/>
                  </a:lnTo>
                  <a:lnTo>
                    <a:pt x="6986562" y="116598"/>
                  </a:lnTo>
                  <a:lnTo>
                    <a:pt x="6990804" y="112788"/>
                  </a:lnTo>
                  <a:close/>
                </a:path>
                <a:path w="7331709" h="125095">
                  <a:moveTo>
                    <a:pt x="6991998" y="85140"/>
                  </a:moveTo>
                  <a:lnTo>
                    <a:pt x="6981545" y="85293"/>
                  </a:lnTo>
                  <a:lnTo>
                    <a:pt x="6978878" y="86512"/>
                  </a:lnTo>
                  <a:lnTo>
                    <a:pt x="6974700" y="85598"/>
                  </a:lnTo>
                  <a:lnTo>
                    <a:pt x="6974662" y="90436"/>
                  </a:lnTo>
                  <a:lnTo>
                    <a:pt x="6985127" y="90297"/>
                  </a:lnTo>
                  <a:lnTo>
                    <a:pt x="6987794" y="89065"/>
                  </a:lnTo>
                  <a:lnTo>
                    <a:pt x="6991985" y="89928"/>
                  </a:lnTo>
                  <a:lnTo>
                    <a:pt x="6991998" y="85140"/>
                  </a:lnTo>
                  <a:close/>
                </a:path>
                <a:path w="7331709" h="125095">
                  <a:moveTo>
                    <a:pt x="6997801" y="112699"/>
                  </a:moveTo>
                  <a:lnTo>
                    <a:pt x="6995947" y="110083"/>
                  </a:lnTo>
                  <a:lnTo>
                    <a:pt x="6994906" y="108712"/>
                  </a:lnTo>
                  <a:lnTo>
                    <a:pt x="6990702" y="112598"/>
                  </a:lnTo>
                  <a:lnTo>
                    <a:pt x="6992556" y="115087"/>
                  </a:lnTo>
                  <a:lnTo>
                    <a:pt x="6993534" y="116509"/>
                  </a:lnTo>
                  <a:lnTo>
                    <a:pt x="6997801" y="112699"/>
                  </a:lnTo>
                  <a:close/>
                </a:path>
                <a:path w="7331709" h="125095">
                  <a:moveTo>
                    <a:pt x="7016496" y="94792"/>
                  </a:moveTo>
                  <a:lnTo>
                    <a:pt x="7011759" y="88468"/>
                  </a:lnTo>
                  <a:lnTo>
                    <a:pt x="7003389" y="88480"/>
                  </a:lnTo>
                  <a:lnTo>
                    <a:pt x="7002704" y="100050"/>
                  </a:lnTo>
                  <a:lnTo>
                    <a:pt x="7007885" y="99085"/>
                  </a:lnTo>
                  <a:lnTo>
                    <a:pt x="7015543" y="101638"/>
                  </a:lnTo>
                  <a:lnTo>
                    <a:pt x="7016496" y="94792"/>
                  </a:lnTo>
                  <a:close/>
                </a:path>
                <a:path w="7331709" h="125095">
                  <a:moveTo>
                    <a:pt x="7048017" y="104254"/>
                  </a:moveTo>
                  <a:lnTo>
                    <a:pt x="7041096" y="99758"/>
                  </a:lnTo>
                  <a:lnTo>
                    <a:pt x="7034441" y="102006"/>
                  </a:lnTo>
                  <a:lnTo>
                    <a:pt x="7028523" y="107975"/>
                  </a:lnTo>
                  <a:lnTo>
                    <a:pt x="7023836" y="114617"/>
                  </a:lnTo>
                  <a:lnTo>
                    <a:pt x="7030707" y="113233"/>
                  </a:lnTo>
                  <a:lnTo>
                    <a:pt x="7037387" y="111544"/>
                  </a:lnTo>
                  <a:lnTo>
                    <a:pt x="7043344" y="108800"/>
                  </a:lnTo>
                  <a:lnTo>
                    <a:pt x="7048017" y="104254"/>
                  </a:lnTo>
                  <a:close/>
                </a:path>
                <a:path w="7331709" h="125095">
                  <a:moveTo>
                    <a:pt x="7072363" y="108851"/>
                  </a:moveTo>
                  <a:lnTo>
                    <a:pt x="7072350" y="103911"/>
                  </a:lnTo>
                  <a:lnTo>
                    <a:pt x="7069683" y="105181"/>
                  </a:lnTo>
                  <a:lnTo>
                    <a:pt x="7065492" y="104165"/>
                  </a:lnTo>
                  <a:lnTo>
                    <a:pt x="7065492" y="109054"/>
                  </a:lnTo>
                  <a:lnTo>
                    <a:pt x="7068172" y="107873"/>
                  </a:lnTo>
                  <a:lnTo>
                    <a:pt x="7072363" y="108851"/>
                  </a:lnTo>
                  <a:close/>
                </a:path>
                <a:path w="7331709" h="125095">
                  <a:moveTo>
                    <a:pt x="7096747" y="108508"/>
                  </a:moveTo>
                  <a:lnTo>
                    <a:pt x="7096696" y="103555"/>
                  </a:lnTo>
                  <a:lnTo>
                    <a:pt x="7086257" y="103708"/>
                  </a:lnTo>
                  <a:lnTo>
                    <a:pt x="7083615" y="104978"/>
                  </a:lnTo>
                  <a:lnTo>
                    <a:pt x="7079437" y="103962"/>
                  </a:lnTo>
                  <a:lnTo>
                    <a:pt x="7079399" y="108851"/>
                  </a:lnTo>
                  <a:lnTo>
                    <a:pt x="7089876" y="108712"/>
                  </a:lnTo>
                  <a:lnTo>
                    <a:pt x="7092505" y="107518"/>
                  </a:lnTo>
                  <a:lnTo>
                    <a:pt x="7096747" y="108508"/>
                  </a:lnTo>
                  <a:close/>
                </a:path>
                <a:path w="7331709" h="125095">
                  <a:moveTo>
                    <a:pt x="7138352" y="98094"/>
                  </a:moveTo>
                  <a:lnTo>
                    <a:pt x="7128904" y="99593"/>
                  </a:lnTo>
                  <a:lnTo>
                    <a:pt x="7122427" y="99555"/>
                  </a:lnTo>
                  <a:lnTo>
                    <a:pt x="7117880" y="101346"/>
                  </a:lnTo>
                  <a:lnTo>
                    <a:pt x="7114197" y="108369"/>
                  </a:lnTo>
                  <a:lnTo>
                    <a:pt x="7122109" y="108356"/>
                  </a:lnTo>
                  <a:lnTo>
                    <a:pt x="7129920" y="108191"/>
                  </a:lnTo>
                  <a:lnTo>
                    <a:pt x="7135901" y="105549"/>
                  </a:lnTo>
                  <a:lnTo>
                    <a:pt x="7138352" y="98094"/>
                  </a:lnTo>
                  <a:close/>
                </a:path>
                <a:path w="7331709" h="125095">
                  <a:moveTo>
                    <a:pt x="7186879" y="101981"/>
                  </a:moveTo>
                  <a:lnTo>
                    <a:pt x="7186803" y="97205"/>
                  </a:lnTo>
                  <a:lnTo>
                    <a:pt x="7184199" y="98298"/>
                  </a:lnTo>
                  <a:lnTo>
                    <a:pt x="7180085" y="97510"/>
                  </a:lnTo>
                  <a:lnTo>
                    <a:pt x="7180161" y="102298"/>
                  </a:lnTo>
                  <a:lnTo>
                    <a:pt x="7182777" y="101231"/>
                  </a:lnTo>
                  <a:lnTo>
                    <a:pt x="7186879" y="101981"/>
                  </a:lnTo>
                  <a:close/>
                </a:path>
                <a:path w="7331709" h="125095">
                  <a:moveTo>
                    <a:pt x="7198741" y="94272"/>
                  </a:moveTo>
                  <a:lnTo>
                    <a:pt x="7196925" y="91795"/>
                  </a:lnTo>
                  <a:lnTo>
                    <a:pt x="7195909" y="90462"/>
                  </a:lnTo>
                  <a:lnTo>
                    <a:pt x="7191807" y="94462"/>
                  </a:lnTo>
                  <a:lnTo>
                    <a:pt x="7193648" y="96964"/>
                  </a:lnTo>
                  <a:lnTo>
                    <a:pt x="7194651" y="98348"/>
                  </a:lnTo>
                  <a:lnTo>
                    <a:pt x="7198741" y="94272"/>
                  </a:lnTo>
                  <a:close/>
                </a:path>
                <a:path w="7331709" h="125095">
                  <a:moveTo>
                    <a:pt x="7220775" y="95846"/>
                  </a:moveTo>
                  <a:lnTo>
                    <a:pt x="7220737" y="90957"/>
                  </a:lnTo>
                  <a:lnTo>
                    <a:pt x="7218146" y="92252"/>
                  </a:lnTo>
                  <a:lnTo>
                    <a:pt x="7214019" y="91300"/>
                  </a:lnTo>
                  <a:lnTo>
                    <a:pt x="7214057" y="96253"/>
                  </a:lnTo>
                  <a:lnTo>
                    <a:pt x="7216724" y="95008"/>
                  </a:lnTo>
                  <a:lnTo>
                    <a:pt x="7220775" y="95846"/>
                  </a:lnTo>
                  <a:close/>
                </a:path>
                <a:path w="7331709" h="125095">
                  <a:moveTo>
                    <a:pt x="7253262" y="92379"/>
                  </a:moveTo>
                  <a:lnTo>
                    <a:pt x="7250455" y="88544"/>
                  </a:lnTo>
                  <a:lnTo>
                    <a:pt x="7246340" y="92544"/>
                  </a:lnTo>
                  <a:lnTo>
                    <a:pt x="7248207" y="95046"/>
                  </a:lnTo>
                  <a:lnTo>
                    <a:pt x="7249134" y="96431"/>
                  </a:lnTo>
                  <a:lnTo>
                    <a:pt x="7253262" y="92379"/>
                  </a:lnTo>
                  <a:close/>
                </a:path>
                <a:path w="7331709" h="125095">
                  <a:moveTo>
                    <a:pt x="7305916" y="87972"/>
                  </a:moveTo>
                  <a:lnTo>
                    <a:pt x="7301954" y="88976"/>
                  </a:lnTo>
                  <a:lnTo>
                    <a:pt x="7296188" y="87477"/>
                  </a:lnTo>
                  <a:lnTo>
                    <a:pt x="7295883" y="93383"/>
                  </a:lnTo>
                  <a:lnTo>
                    <a:pt x="7299858" y="92354"/>
                  </a:lnTo>
                  <a:lnTo>
                    <a:pt x="7305561" y="93891"/>
                  </a:lnTo>
                  <a:lnTo>
                    <a:pt x="7305916" y="87972"/>
                  </a:lnTo>
                  <a:close/>
                </a:path>
                <a:path w="7331709" h="125095">
                  <a:moveTo>
                    <a:pt x="7319569" y="87515"/>
                  </a:moveTo>
                  <a:lnTo>
                    <a:pt x="7315581" y="88519"/>
                  </a:lnTo>
                  <a:lnTo>
                    <a:pt x="7309840" y="87020"/>
                  </a:lnTo>
                  <a:lnTo>
                    <a:pt x="7309498" y="92925"/>
                  </a:lnTo>
                  <a:lnTo>
                    <a:pt x="7313498" y="91884"/>
                  </a:lnTo>
                  <a:lnTo>
                    <a:pt x="7319188" y="93421"/>
                  </a:lnTo>
                  <a:lnTo>
                    <a:pt x="7319569" y="87515"/>
                  </a:lnTo>
                  <a:close/>
                </a:path>
                <a:path w="7331709" h="125095">
                  <a:moveTo>
                    <a:pt x="7331634" y="89649"/>
                  </a:moveTo>
                  <a:lnTo>
                    <a:pt x="7329792" y="87147"/>
                  </a:lnTo>
                  <a:lnTo>
                    <a:pt x="7328776" y="85813"/>
                  </a:lnTo>
                  <a:lnTo>
                    <a:pt x="7324661" y="89814"/>
                  </a:lnTo>
                  <a:lnTo>
                    <a:pt x="7326528" y="92316"/>
                  </a:lnTo>
                  <a:lnTo>
                    <a:pt x="7327544" y="93713"/>
                  </a:lnTo>
                  <a:lnTo>
                    <a:pt x="7331634" y="8964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0941" y="6387540"/>
              <a:ext cx="7830184" cy="551815"/>
            </a:xfrm>
            <a:custGeom>
              <a:avLst/>
              <a:gdLst/>
              <a:ahLst/>
              <a:cxnLst/>
              <a:rect l="l" t="t" r="r" b="b"/>
              <a:pathLst>
                <a:path w="7830184" h="551815">
                  <a:moveTo>
                    <a:pt x="7696" y="242658"/>
                  </a:moveTo>
                  <a:lnTo>
                    <a:pt x="5562" y="240207"/>
                  </a:lnTo>
                  <a:lnTo>
                    <a:pt x="4432" y="238874"/>
                  </a:lnTo>
                  <a:lnTo>
                    <a:pt x="0" y="242862"/>
                  </a:lnTo>
                  <a:lnTo>
                    <a:pt x="2120" y="245275"/>
                  </a:lnTo>
                  <a:lnTo>
                    <a:pt x="3352" y="246634"/>
                  </a:lnTo>
                  <a:lnTo>
                    <a:pt x="7696" y="242658"/>
                  </a:lnTo>
                  <a:close/>
                </a:path>
                <a:path w="7830184" h="551815">
                  <a:moveTo>
                    <a:pt x="21005" y="244119"/>
                  </a:moveTo>
                  <a:lnTo>
                    <a:pt x="20789" y="239331"/>
                  </a:lnTo>
                  <a:lnTo>
                    <a:pt x="17907" y="240588"/>
                  </a:lnTo>
                  <a:lnTo>
                    <a:pt x="13309" y="239801"/>
                  </a:lnTo>
                  <a:lnTo>
                    <a:pt x="13538" y="244614"/>
                  </a:lnTo>
                  <a:lnTo>
                    <a:pt x="16395" y="243446"/>
                  </a:lnTo>
                  <a:lnTo>
                    <a:pt x="21005" y="244119"/>
                  </a:lnTo>
                  <a:close/>
                </a:path>
                <a:path w="7830184" h="551815">
                  <a:moveTo>
                    <a:pt x="24549" y="211797"/>
                  </a:moveTo>
                  <a:lnTo>
                    <a:pt x="22339" y="209207"/>
                  </a:lnTo>
                  <a:lnTo>
                    <a:pt x="21196" y="207924"/>
                  </a:lnTo>
                  <a:lnTo>
                    <a:pt x="16789" y="211975"/>
                  </a:lnTo>
                  <a:lnTo>
                    <a:pt x="18923" y="214426"/>
                  </a:lnTo>
                  <a:lnTo>
                    <a:pt x="20053" y="215760"/>
                  </a:lnTo>
                  <a:lnTo>
                    <a:pt x="24549" y="211797"/>
                  </a:lnTo>
                  <a:close/>
                </a:path>
                <a:path w="7830184" h="551815">
                  <a:moveTo>
                    <a:pt x="34658" y="246075"/>
                  </a:moveTo>
                  <a:lnTo>
                    <a:pt x="32512" y="243535"/>
                  </a:lnTo>
                  <a:lnTo>
                    <a:pt x="31369" y="242239"/>
                  </a:lnTo>
                  <a:lnTo>
                    <a:pt x="26962" y="246341"/>
                  </a:lnTo>
                  <a:lnTo>
                    <a:pt x="29133" y="248869"/>
                  </a:lnTo>
                  <a:lnTo>
                    <a:pt x="30200" y="250126"/>
                  </a:lnTo>
                  <a:lnTo>
                    <a:pt x="34658" y="246075"/>
                  </a:lnTo>
                  <a:close/>
                </a:path>
                <a:path w="7830184" h="551815">
                  <a:moveTo>
                    <a:pt x="55765" y="142354"/>
                  </a:moveTo>
                  <a:lnTo>
                    <a:pt x="55626" y="140754"/>
                  </a:lnTo>
                  <a:lnTo>
                    <a:pt x="55410" y="137401"/>
                  </a:lnTo>
                  <a:lnTo>
                    <a:pt x="48882" y="137617"/>
                  </a:lnTo>
                  <a:lnTo>
                    <a:pt x="45808" y="141706"/>
                  </a:lnTo>
                  <a:lnTo>
                    <a:pt x="44678" y="148018"/>
                  </a:lnTo>
                  <a:lnTo>
                    <a:pt x="50977" y="149059"/>
                  </a:lnTo>
                  <a:lnTo>
                    <a:pt x="50939" y="142989"/>
                  </a:lnTo>
                  <a:lnTo>
                    <a:pt x="55765" y="142354"/>
                  </a:lnTo>
                  <a:close/>
                </a:path>
                <a:path w="7830184" h="551815">
                  <a:moveTo>
                    <a:pt x="60617" y="47205"/>
                  </a:moveTo>
                  <a:lnTo>
                    <a:pt x="53225" y="43802"/>
                  </a:lnTo>
                  <a:lnTo>
                    <a:pt x="51447" y="48920"/>
                  </a:lnTo>
                  <a:lnTo>
                    <a:pt x="54267" y="53187"/>
                  </a:lnTo>
                  <a:lnTo>
                    <a:pt x="60617" y="47205"/>
                  </a:lnTo>
                  <a:close/>
                </a:path>
                <a:path w="7830184" h="551815">
                  <a:moveTo>
                    <a:pt x="68961" y="140919"/>
                  </a:moveTo>
                  <a:lnTo>
                    <a:pt x="61785" y="142443"/>
                  </a:lnTo>
                  <a:lnTo>
                    <a:pt x="55765" y="142354"/>
                  </a:lnTo>
                  <a:lnTo>
                    <a:pt x="55867" y="144145"/>
                  </a:lnTo>
                  <a:lnTo>
                    <a:pt x="56121" y="147370"/>
                  </a:lnTo>
                  <a:lnTo>
                    <a:pt x="59334" y="146240"/>
                  </a:lnTo>
                  <a:lnTo>
                    <a:pt x="59880" y="149085"/>
                  </a:lnTo>
                  <a:lnTo>
                    <a:pt x="60337" y="152031"/>
                  </a:lnTo>
                  <a:lnTo>
                    <a:pt x="67970" y="151587"/>
                  </a:lnTo>
                  <a:lnTo>
                    <a:pt x="68961" y="140919"/>
                  </a:lnTo>
                  <a:close/>
                </a:path>
                <a:path w="7830184" h="551815">
                  <a:moveTo>
                    <a:pt x="75806" y="475996"/>
                  </a:moveTo>
                  <a:lnTo>
                    <a:pt x="75374" y="470954"/>
                  </a:lnTo>
                  <a:lnTo>
                    <a:pt x="68795" y="470065"/>
                  </a:lnTo>
                  <a:lnTo>
                    <a:pt x="68338" y="476415"/>
                  </a:lnTo>
                  <a:lnTo>
                    <a:pt x="69557" y="482295"/>
                  </a:lnTo>
                  <a:lnTo>
                    <a:pt x="72720" y="479196"/>
                  </a:lnTo>
                  <a:lnTo>
                    <a:pt x="75806" y="475996"/>
                  </a:lnTo>
                  <a:close/>
                </a:path>
                <a:path w="7830184" h="551815">
                  <a:moveTo>
                    <a:pt x="85394" y="156438"/>
                  </a:moveTo>
                  <a:lnTo>
                    <a:pt x="82829" y="145834"/>
                  </a:lnTo>
                  <a:lnTo>
                    <a:pt x="75234" y="146278"/>
                  </a:lnTo>
                  <a:lnTo>
                    <a:pt x="75603" y="151320"/>
                  </a:lnTo>
                  <a:lnTo>
                    <a:pt x="72567" y="152412"/>
                  </a:lnTo>
                  <a:lnTo>
                    <a:pt x="72136" y="156400"/>
                  </a:lnTo>
                  <a:lnTo>
                    <a:pt x="78003" y="155562"/>
                  </a:lnTo>
                  <a:lnTo>
                    <a:pt x="85394" y="156438"/>
                  </a:lnTo>
                  <a:close/>
                </a:path>
                <a:path w="7830184" h="551815">
                  <a:moveTo>
                    <a:pt x="88379" y="467791"/>
                  </a:moveTo>
                  <a:lnTo>
                    <a:pt x="86271" y="465366"/>
                  </a:lnTo>
                  <a:lnTo>
                    <a:pt x="85128" y="464070"/>
                  </a:lnTo>
                  <a:lnTo>
                    <a:pt x="80822" y="468007"/>
                  </a:lnTo>
                  <a:lnTo>
                    <a:pt x="82918" y="470522"/>
                  </a:lnTo>
                  <a:lnTo>
                    <a:pt x="83997" y="471855"/>
                  </a:lnTo>
                  <a:lnTo>
                    <a:pt x="88379" y="467791"/>
                  </a:lnTo>
                  <a:close/>
                </a:path>
                <a:path w="7830184" h="551815">
                  <a:moveTo>
                    <a:pt x="101739" y="112344"/>
                  </a:moveTo>
                  <a:lnTo>
                    <a:pt x="99580" y="109931"/>
                  </a:lnTo>
                  <a:lnTo>
                    <a:pt x="98437" y="108534"/>
                  </a:lnTo>
                  <a:lnTo>
                    <a:pt x="93941" y="112661"/>
                  </a:lnTo>
                  <a:lnTo>
                    <a:pt x="96113" y="115074"/>
                  </a:lnTo>
                  <a:lnTo>
                    <a:pt x="97282" y="116471"/>
                  </a:lnTo>
                  <a:lnTo>
                    <a:pt x="101739" y="112344"/>
                  </a:lnTo>
                  <a:close/>
                </a:path>
                <a:path w="7830184" h="551815">
                  <a:moveTo>
                    <a:pt x="105308" y="24549"/>
                  </a:moveTo>
                  <a:lnTo>
                    <a:pt x="105117" y="19773"/>
                  </a:lnTo>
                  <a:lnTo>
                    <a:pt x="102196" y="20967"/>
                  </a:lnTo>
                  <a:lnTo>
                    <a:pt x="97523" y="20281"/>
                  </a:lnTo>
                  <a:lnTo>
                    <a:pt x="97777" y="25069"/>
                  </a:lnTo>
                  <a:lnTo>
                    <a:pt x="100660" y="23710"/>
                  </a:lnTo>
                  <a:lnTo>
                    <a:pt x="105308" y="24549"/>
                  </a:lnTo>
                  <a:close/>
                </a:path>
                <a:path w="7830184" h="551815">
                  <a:moveTo>
                    <a:pt x="106057" y="231952"/>
                  </a:moveTo>
                  <a:lnTo>
                    <a:pt x="102781" y="228219"/>
                  </a:lnTo>
                  <a:lnTo>
                    <a:pt x="98361" y="232244"/>
                  </a:lnTo>
                  <a:lnTo>
                    <a:pt x="100457" y="234784"/>
                  </a:lnTo>
                  <a:lnTo>
                    <a:pt x="101587" y="235966"/>
                  </a:lnTo>
                  <a:lnTo>
                    <a:pt x="106057" y="231952"/>
                  </a:lnTo>
                  <a:close/>
                </a:path>
                <a:path w="7830184" h="551815">
                  <a:moveTo>
                    <a:pt x="119405" y="458343"/>
                  </a:moveTo>
                  <a:lnTo>
                    <a:pt x="119151" y="453390"/>
                  </a:lnTo>
                  <a:lnTo>
                    <a:pt x="116281" y="454748"/>
                  </a:lnTo>
                  <a:lnTo>
                    <a:pt x="111798" y="454075"/>
                  </a:lnTo>
                  <a:lnTo>
                    <a:pt x="112052" y="458876"/>
                  </a:lnTo>
                  <a:lnTo>
                    <a:pt x="114858" y="457504"/>
                  </a:lnTo>
                  <a:lnTo>
                    <a:pt x="119405" y="458343"/>
                  </a:lnTo>
                  <a:close/>
                </a:path>
                <a:path w="7830184" h="551815">
                  <a:moveTo>
                    <a:pt x="123659" y="408317"/>
                  </a:moveTo>
                  <a:lnTo>
                    <a:pt x="120726" y="402780"/>
                  </a:lnTo>
                  <a:lnTo>
                    <a:pt x="117221" y="404774"/>
                  </a:lnTo>
                  <a:lnTo>
                    <a:pt x="116941" y="408546"/>
                  </a:lnTo>
                  <a:lnTo>
                    <a:pt x="123659" y="408317"/>
                  </a:lnTo>
                  <a:close/>
                </a:path>
                <a:path w="7830184" h="551815">
                  <a:moveTo>
                    <a:pt x="130441" y="397929"/>
                  </a:moveTo>
                  <a:lnTo>
                    <a:pt x="130098" y="392887"/>
                  </a:lnTo>
                  <a:lnTo>
                    <a:pt x="126720" y="390740"/>
                  </a:lnTo>
                  <a:lnTo>
                    <a:pt x="121602" y="388188"/>
                  </a:lnTo>
                  <a:lnTo>
                    <a:pt x="116992" y="388200"/>
                  </a:lnTo>
                  <a:lnTo>
                    <a:pt x="115100" y="393738"/>
                  </a:lnTo>
                  <a:lnTo>
                    <a:pt x="121793" y="392785"/>
                  </a:lnTo>
                  <a:lnTo>
                    <a:pt x="123444" y="399402"/>
                  </a:lnTo>
                  <a:lnTo>
                    <a:pt x="130441" y="397929"/>
                  </a:lnTo>
                  <a:close/>
                </a:path>
                <a:path w="7830184" h="551815">
                  <a:moveTo>
                    <a:pt x="134569" y="25590"/>
                  </a:moveTo>
                  <a:lnTo>
                    <a:pt x="132422" y="23075"/>
                  </a:lnTo>
                  <a:lnTo>
                    <a:pt x="131267" y="21793"/>
                  </a:lnTo>
                  <a:lnTo>
                    <a:pt x="126707" y="25869"/>
                  </a:lnTo>
                  <a:lnTo>
                    <a:pt x="128892" y="28409"/>
                  </a:lnTo>
                  <a:lnTo>
                    <a:pt x="130060" y="29578"/>
                  </a:lnTo>
                  <a:lnTo>
                    <a:pt x="134569" y="25590"/>
                  </a:lnTo>
                  <a:close/>
                </a:path>
                <a:path w="7830184" h="551815">
                  <a:moveTo>
                    <a:pt x="136766" y="492417"/>
                  </a:moveTo>
                  <a:lnTo>
                    <a:pt x="130708" y="493483"/>
                  </a:lnTo>
                  <a:lnTo>
                    <a:pt x="126733" y="491312"/>
                  </a:lnTo>
                  <a:lnTo>
                    <a:pt x="123037" y="488708"/>
                  </a:lnTo>
                  <a:lnTo>
                    <a:pt x="117792" y="488442"/>
                  </a:lnTo>
                  <a:lnTo>
                    <a:pt x="118148" y="493483"/>
                  </a:lnTo>
                  <a:lnTo>
                    <a:pt x="122047" y="496100"/>
                  </a:lnTo>
                  <a:lnTo>
                    <a:pt x="128295" y="498335"/>
                  </a:lnTo>
                  <a:lnTo>
                    <a:pt x="134112" y="497890"/>
                  </a:lnTo>
                  <a:lnTo>
                    <a:pt x="136766" y="492417"/>
                  </a:lnTo>
                  <a:close/>
                </a:path>
                <a:path w="7830184" h="551815">
                  <a:moveTo>
                    <a:pt x="139395" y="398856"/>
                  </a:moveTo>
                  <a:lnTo>
                    <a:pt x="135026" y="398106"/>
                  </a:lnTo>
                  <a:lnTo>
                    <a:pt x="130441" y="397929"/>
                  </a:lnTo>
                  <a:lnTo>
                    <a:pt x="131102" y="407898"/>
                  </a:lnTo>
                  <a:lnTo>
                    <a:pt x="133591" y="407771"/>
                  </a:lnTo>
                  <a:lnTo>
                    <a:pt x="138582" y="407479"/>
                  </a:lnTo>
                  <a:lnTo>
                    <a:pt x="139395" y="398856"/>
                  </a:lnTo>
                  <a:close/>
                </a:path>
                <a:path w="7830184" h="551815">
                  <a:moveTo>
                    <a:pt x="144424" y="382117"/>
                  </a:moveTo>
                  <a:lnTo>
                    <a:pt x="143776" y="372160"/>
                  </a:lnTo>
                  <a:lnTo>
                    <a:pt x="137782" y="372503"/>
                  </a:lnTo>
                  <a:lnTo>
                    <a:pt x="137248" y="376110"/>
                  </a:lnTo>
                  <a:lnTo>
                    <a:pt x="140144" y="380225"/>
                  </a:lnTo>
                  <a:lnTo>
                    <a:pt x="144424" y="382117"/>
                  </a:lnTo>
                  <a:close/>
                </a:path>
                <a:path w="7830184" h="551815">
                  <a:moveTo>
                    <a:pt x="148932" y="382574"/>
                  </a:moveTo>
                  <a:lnTo>
                    <a:pt x="146723" y="382143"/>
                  </a:lnTo>
                  <a:lnTo>
                    <a:pt x="144424" y="382117"/>
                  </a:lnTo>
                  <a:lnTo>
                    <a:pt x="144005" y="386359"/>
                  </a:lnTo>
                  <a:lnTo>
                    <a:pt x="146202" y="386664"/>
                  </a:lnTo>
                  <a:lnTo>
                    <a:pt x="148501" y="386956"/>
                  </a:lnTo>
                  <a:lnTo>
                    <a:pt x="148932" y="382574"/>
                  </a:lnTo>
                  <a:close/>
                </a:path>
                <a:path w="7830184" h="551815">
                  <a:moveTo>
                    <a:pt x="178701" y="504939"/>
                  </a:moveTo>
                  <a:lnTo>
                    <a:pt x="163791" y="505777"/>
                  </a:lnTo>
                  <a:lnTo>
                    <a:pt x="159448" y="506895"/>
                  </a:lnTo>
                  <a:lnTo>
                    <a:pt x="153212" y="505574"/>
                  </a:lnTo>
                  <a:lnTo>
                    <a:pt x="152946" y="511517"/>
                  </a:lnTo>
                  <a:lnTo>
                    <a:pt x="167830" y="510679"/>
                  </a:lnTo>
                  <a:lnTo>
                    <a:pt x="172186" y="509574"/>
                  </a:lnTo>
                  <a:lnTo>
                    <a:pt x="178447" y="510857"/>
                  </a:lnTo>
                  <a:lnTo>
                    <a:pt x="178701" y="504939"/>
                  </a:lnTo>
                  <a:close/>
                </a:path>
                <a:path w="7830184" h="551815">
                  <a:moveTo>
                    <a:pt x="239344" y="396519"/>
                  </a:moveTo>
                  <a:lnTo>
                    <a:pt x="239153" y="391744"/>
                  </a:lnTo>
                  <a:lnTo>
                    <a:pt x="236308" y="392988"/>
                  </a:lnTo>
                  <a:lnTo>
                    <a:pt x="231762" y="392239"/>
                  </a:lnTo>
                  <a:lnTo>
                    <a:pt x="231927" y="397103"/>
                  </a:lnTo>
                  <a:lnTo>
                    <a:pt x="234797" y="395846"/>
                  </a:lnTo>
                  <a:lnTo>
                    <a:pt x="239344" y="396519"/>
                  </a:lnTo>
                  <a:close/>
                </a:path>
                <a:path w="7830184" h="551815">
                  <a:moveTo>
                    <a:pt x="268427" y="510019"/>
                  </a:moveTo>
                  <a:lnTo>
                    <a:pt x="266852" y="508825"/>
                  </a:lnTo>
                  <a:lnTo>
                    <a:pt x="266242" y="509358"/>
                  </a:lnTo>
                  <a:lnTo>
                    <a:pt x="268427" y="510019"/>
                  </a:lnTo>
                  <a:close/>
                </a:path>
                <a:path w="7830184" h="551815">
                  <a:moveTo>
                    <a:pt x="282765" y="499021"/>
                  </a:moveTo>
                  <a:lnTo>
                    <a:pt x="272580" y="498157"/>
                  </a:lnTo>
                  <a:lnTo>
                    <a:pt x="265684" y="501586"/>
                  </a:lnTo>
                  <a:lnTo>
                    <a:pt x="263753" y="506488"/>
                  </a:lnTo>
                  <a:lnTo>
                    <a:pt x="266852" y="508825"/>
                  </a:lnTo>
                  <a:lnTo>
                    <a:pt x="271183" y="505066"/>
                  </a:lnTo>
                  <a:lnTo>
                    <a:pt x="276021" y="502996"/>
                  </a:lnTo>
                  <a:lnTo>
                    <a:pt x="282663" y="505561"/>
                  </a:lnTo>
                  <a:lnTo>
                    <a:pt x="282702" y="502996"/>
                  </a:lnTo>
                  <a:lnTo>
                    <a:pt x="282765" y="499021"/>
                  </a:lnTo>
                  <a:close/>
                </a:path>
                <a:path w="7830184" h="551815">
                  <a:moveTo>
                    <a:pt x="284276" y="359829"/>
                  </a:moveTo>
                  <a:lnTo>
                    <a:pt x="281863" y="349237"/>
                  </a:lnTo>
                  <a:lnTo>
                    <a:pt x="274396" y="349656"/>
                  </a:lnTo>
                  <a:lnTo>
                    <a:pt x="274688" y="354774"/>
                  </a:lnTo>
                  <a:lnTo>
                    <a:pt x="271678" y="355879"/>
                  </a:lnTo>
                  <a:lnTo>
                    <a:pt x="271221" y="359829"/>
                  </a:lnTo>
                  <a:lnTo>
                    <a:pt x="277101" y="359067"/>
                  </a:lnTo>
                  <a:lnTo>
                    <a:pt x="284276" y="359829"/>
                  </a:lnTo>
                  <a:close/>
                </a:path>
                <a:path w="7830184" h="551815">
                  <a:moveTo>
                    <a:pt x="287197" y="341553"/>
                  </a:moveTo>
                  <a:lnTo>
                    <a:pt x="285127" y="339077"/>
                  </a:lnTo>
                  <a:lnTo>
                    <a:pt x="283984" y="337794"/>
                  </a:lnTo>
                  <a:lnTo>
                    <a:pt x="279527" y="341909"/>
                  </a:lnTo>
                  <a:lnTo>
                    <a:pt x="281597" y="344335"/>
                  </a:lnTo>
                  <a:lnTo>
                    <a:pt x="282778" y="345630"/>
                  </a:lnTo>
                  <a:lnTo>
                    <a:pt x="287197" y="341553"/>
                  </a:lnTo>
                  <a:close/>
                </a:path>
                <a:path w="7830184" h="551815">
                  <a:moveTo>
                    <a:pt x="294589" y="476034"/>
                  </a:moveTo>
                  <a:lnTo>
                    <a:pt x="292544" y="473583"/>
                  </a:lnTo>
                  <a:lnTo>
                    <a:pt x="291414" y="472287"/>
                  </a:lnTo>
                  <a:lnTo>
                    <a:pt x="286994" y="476275"/>
                  </a:lnTo>
                  <a:lnTo>
                    <a:pt x="289039" y="478713"/>
                  </a:lnTo>
                  <a:lnTo>
                    <a:pt x="290220" y="480110"/>
                  </a:lnTo>
                  <a:lnTo>
                    <a:pt x="294589" y="476034"/>
                  </a:lnTo>
                  <a:close/>
                </a:path>
                <a:path w="7830184" h="551815">
                  <a:moveTo>
                    <a:pt x="295275" y="351129"/>
                  </a:moveTo>
                  <a:lnTo>
                    <a:pt x="292100" y="347281"/>
                  </a:lnTo>
                  <a:lnTo>
                    <a:pt x="287655" y="351358"/>
                  </a:lnTo>
                  <a:lnTo>
                    <a:pt x="289737" y="353910"/>
                  </a:lnTo>
                  <a:lnTo>
                    <a:pt x="290842" y="355282"/>
                  </a:lnTo>
                  <a:lnTo>
                    <a:pt x="295275" y="351129"/>
                  </a:lnTo>
                  <a:close/>
                </a:path>
                <a:path w="7830184" h="551815">
                  <a:moveTo>
                    <a:pt x="300520" y="483146"/>
                  </a:moveTo>
                  <a:lnTo>
                    <a:pt x="299935" y="482752"/>
                  </a:lnTo>
                  <a:lnTo>
                    <a:pt x="299593" y="483031"/>
                  </a:lnTo>
                  <a:lnTo>
                    <a:pt x="300520" y="483146"/>
                  </a:lnTo>
                  <a:close/>
                </a:path>
                <a:path w="7830184" h="551815">
                  <a:moveTo>
                    <a:pt x="311213" y="472541"/>
                  </a:moveTo>
                  <a:lnTo>
                    <a:pt x="302831" y="471728"/>
                  </a:lnTo>
                  <a:lnTo>
                    <a:pt x="297040" y="475170"/>
                  </a:lnTo>
                  <a:lnTo>
                    <a:pt x="295668" y="479945"/>
                  </a:lnTo>
                  <a:lnTo>
                    <a:pt x="299935" y="482752"/>
                  </a:lnTo>
                  <a:lnTo>
                    <a:pt x="311124" y="473608"/>
                  </a:lnTo>
                  <a:lnTo>
                    <a:pt x="311213" y="472541"/>
                  </a:lnTo>
                  <a:close/>
                </a:path>
                <a:path w="7830184" h="551815">
                  <a:moveTo>
                    <a:pt x="333159" y="479856"/>
                  </a:moveTo>
                  <a:lnTo>
                    <a:pt x="326313" y="476605"/>
                  </a:lnTo>
                  <a:lnTo>
                    <a:pt x="326110" y="482498"/>
                  </a:lnTo>
                  <a:lnTo>
                    <a:pt x="320306" y="488365"/>
                  </a:lnTo>
                  <a:lnTo>
                    <a:pt x="327088" y="491642"/>
                  </a:lnTo>
                  <a:lnTo>
                    <a:pt x="327329" y="485813"/>
                  </a:lnTo>
                  <a:lnTo>
                    <a:pt x="333159" y="479856"/>
                  </a:lnTo>
                  <a:close/>
                </a:path>
                <a:path w="7830184" h="551815">
                  <a:moveTo>
                    <a:pt x="366826" y="177"/>
                  </a:moveTo>
                  <a:lnTo>
                    <a:pt x="360095" y="469"/>
                  </a:lnTo>
                  <a:lnTo>
                    <a:pt x="360832" y="4165"/>
                  </a:lnTo>
                  <a:lnTo>
                    <a:pt x="364566" y="5867"/>
                  </a:lnTo>
                  <a:lnTo>
                    <a:pt x="366826" y="177"/>
                  </a:lnTo>
                  <a:close/>
                </a:path>
                <a:path w="7830184" h="551815">
                  <a:moveTo>
                    <a:pt x="368147" y="339458"/>
                  </a:moveTo>
                  <a:lnTo>
                    <a:pt x="367817" y="334619"/>
                  </a:lnTo>
                  <a:lnTo>
                    <a:pt x="363385" y="335864"/>
                  </a:lnTo>
                  <a:lnTo>
                    <a:pt x="360387" y="334822"/>
                  </a:lnTo>
                  <a:lnTo>
                    <a:pt x="360718" y="339801"/>
                  </a:lnTo>
                  <a:lnTo>
                    <a:pt x="365188" y="338531"/>
                  </a:lnTo>
                  <a:lnTo>
                    <a:pt x="368147" y="339458"/>
                  </a:lnTo>
                  <a:close/>
                </a:path>
                <a:path w="7830184" h="551815">
                  <a:moveTo>
                    <a:pt x="397852" y="18948"/>
                  </a:moveTo>
                  <a:lnTo>
                    <a:pt x="397751" y="14236"/>
                  </a:lnTo>
                  <a:lnTo>
                    <a:pt x="394906" y="15252"/>
                  </a:lnTo>
                  <a:lnTo>
                    <a:pt x="390283" y="14541"/>
                  </a:lnTo>
                  <a:lnTo>
                    <a:pt x="390448" y="19329"/>
                  </a:lnTo>
                  <a:lnTo>
                    <a:pt x="393369" y="18135"/>
                  </a:lnTo>
                  <a:lnTo>
                    <a:pt x="397852" y="18948"/>
                  </a:lnTo>
                  <a:close/>
                </a:path>
                <a:path w="7830184" h="551815">
                  <a:moveTo>
                    <a:pt x="431698" y="10756"/>
                  </a:moveTo>
                  <a:lnTo>
                    <a:pt x="431571" y="8001"/>
                  </a:lnTo>
                  <a:lnTo>
                    <a:pt x="427748" y="8128"/>
                  </a:lnTo>
                  <a:lnTo>
                    <a:pt x="428777" y="13741"/>
                  </a:lnTo>
                  <a:lnTo>
                    <a:pt x="431698" y="10756"/>
                  </a:lnTo>
                  <a:close/>
                </a:path>
                <a:path w="7830184" h="551815">
                  <a:moveTo>
                    <a:pt x="435368" y="7886"/>
                  </a:moveTo>
                  <a:lnTo>
                    <a:pt x="435140" y="3009"/>
                  </a:lnTo>
                  <a:lnTo>
                    <a:pt x="431825" y="2159"/>
                  </a:lnTo>
                  <a:lnTo>
                    <a:pt x="431673" y="4927"/>
                  </a:lnTo>
                  <a:lnTo>
                    <a:pt x="431571" y="8001"/>
                  </a:lnTo>
                  <a:lnTo>
                    <a:pt x="432816" y="7962"/>
                  </a:lnTo>
                  <a:lnTo>
                    <a:pt x="434073" y="7912"/>
                  </a:lnTo>
                  <a:lnTo>
                    <a:pt x="435368" y="7886"/>
                  </a:lnTo>
                  <a:close/>
                </a:path>
                <a:path w="7830184" h="551815">
                  <a:moveTo>
                    <a:pt x="2830245" y="1968"/>
                  </a:moveTo>
                  <a:lnTo>
                    <a:pt x="2825839" y="2298"/>
                  </a:lnTo>
                  <a:lnTo>
                    <a:pt x="2827934" y="9613"/>
                  </a:lnTo>
                  <a:lnTo>
                    <a:pt x="2830245" y="1968"/>
                  </a:lnTo>
                  <a:close/>
                </a:path>
                <a:path w="7830184" h="551815">
                  <a:moveTo>
                    <a:pt x="2916910" y="9283"/>
                  </a:moveTo>
                  <a:lnTo>
                    <a:pt x="2910433" y="9144"/>
                  </a:lnTo>
                  <a:lnTo>
                    <a:pt x="2910878" y="12877"/>
                  </a:lnTo>
                  <a:lnTo>
                    <a:pt x="2914345" y="14808"/>
                  </a:lnTo>
                  <a:lnTo>
                    <a:pt x="2916910" y="9283"/>
                  </a:lnTo>
                  <a:close/>
                </a:path>
                <a:path w="7830184" h="551815">
                  <a:moveTo>
                    <a:pt x="2960738" y="5156"/>
                  </a:moveTo>
                  <a:lnTo>
                    <a:pt x="2957868" y="6134"/>
                  </a:lnTo>
                  <a:lnTo>
                    <a:pt x="2953512" y="5156"/>
                  </a:lnTo>
                  <a:lnTo>
                    <a:pt x="2953359" y="10096"/>
                  </a:lnTo>
                  <a:lnTo>
                    <a:pt x="2956191" y="8915"/>
                  </a:lnTo>
                  <a:lnTo>
                    <a:pt x="2960573" y="9931"/>
                  </a:lnTo>
                  <a:lnTo>
                    <a:pt x="2960738" y="5156"/>
                  </a:lnTo>
                  <a:close/>
                </a:path>
                <a:path w="7830184" h="551815">
                  <a:moveTo>
                    <a:pt x="2978950" y="5549"/>
                  </a:moveTo>
                  <a:lnTo>
                    <a:pt x="2975813" y="1638"/>
                  </a:lnTo>
                  <a:lnTo>
                    <a:pt x="2970885" y="0"/>
                  </a:lnTo>
                  <a:lnTo>
                    <a:pt x="2964497" y="342"/>
                  </a:lnTo>
                  <a:lnTo>
                    <a:pt x="2964116" y="7988"/>
                  </a:lnTo>
                  <a:lnTo>
                    <a:pt x="2967736" y="10515"/>
                  </a:lnTo>
                  <a:lnTo>
                    <a:pt x="2973324" y="10541"/>
                  </a:lnTo>
                  <a:lnTo>
                    <a:pt x="2978835" y="10668"/>
                  </a:lnTo>
                  <a:lnTo>
                    <a:pt x="2978950" y="5549"/>
                  </a:lnTo>
                  <a:close/>
                </a:path>
                <a:path w="7830184" h="551815">
                  <a:moveTo>
                    <a:pt x="3004337" y="11252"/>
                  </a:moveTo>
                  <a:lnTo>
                    <a:pt x="3000210" y="11633"/>
                  </a:lnTo>
                  <a:lnTo>
                    <a:pt x="2998838" y="3822"/>
                  </a:lnTo>
                  <a:lnTo>
                    <a:pt x="2997035" y="11087"/>
                  </a:lnTo>
                  <a:lnTo>
                    <a:pt x="2996958" y="15925"/>
                  </a:lnTo>
                  <a:lnTo>
                    <a:pt x="3003283" y="17322"/>
                  </a:lnTo>
                  <a:lnTo>
                    <a:pt x="3004337" y="11252"/>
                  </a:lnTo>
                  <a:close/>
                </a:path>
                <a:path w="7830184" h="551815">
                  <a:moveTo>
                    <a:pt x="3084550" y="7924"/>
                  </a:moveTo>
                  <a:lnTo>
                    <a:pt x="3078238" y="6502"/>
                  </a:lnTo>
                  <a:lnTo>
                    <a:pt x="3077159" y="12877"/>
                  </a:lnTo>
                  <a:lnTo>
                    <a:pt x="3081274" y="12293"/>
                  </a:lnTo>
                  <a:lnTo>
                    <a:pt x="3082671" y="20040"/>
                  </a:lnTo>
                  <a:lnTo>
                    <a:pt x="3084499" y="13042"/>
                  </a:lnTo>
                  <a:lnTo>
                    <a:pt x="3084550" y="7924"/>
                  </a:lnTo>
                  <a:close/>
                </a:path>
                <a:path w="7830184" h="551815">
                  <a:moveTo>
                    <a:pt x="4669256" y="43980"/>
                  </a:moveTo>
                  <a:lnTo>
                    <a:pt x="4669104" y="38023"/>
                  </a:lnTo>
                  <a:lnTo>
                    <a:pt x="4663719" y="40894"/>
                  </a:lnTo>
                  <a:lnTo>
                    <a:pt x="4669256" y="43980"/>
                  </a:lnTo>
                  <a:close/>
                </a:path>
                <a:path w="7830184" h="551815">
                  <a:moveTo>
                    <a:pt x="6018225" y="82727"/>
                  </a:moveTo>
                  <a:lnTo>
                    <a:pt x="5996775" y="82346"/>
                  </a:lnTo>
                  <a:lnTo>
                    <a:pt x="5996991" y="94970"/>
                  </a:lnTo>
                  <a:lnTo>
                    <a:pt x="6001664" y="101561"/>
                  </a:lnTo>
                  <a:lnTo>
                    <a:pt x="6010732" y="102425"/>
                  </a:lnTo>
                  <a:lnTo>
                    <a:pt x="6010872" y="94983"/>
                  </a:lnTo>
                  <a:lnTo>
                    <a:pt x="6013501" y="91147"/>
                  </a:lnTo>
                  <a:lnTo>
                    <a:pt x="6016625" y="88036"/>
                  </a:lnTo>
                  <a:lnTo>
                    <a:pt x="6018225" y="82727"/>
                  </a:lnTo>
                  <a:close/>
                </a:path>
                <a:path w="7830184" h="551815">
                  <a:moveTo>
                    <a:pt x="6093104" y="83820"/>
                  </a:moveTo>
                  <a:lnTo>
                    <a:pt x="6089053" y="87058"/>
                  </a:lnTo>
                  <a:lnTo>
                    <a:pt x="6090272" y="91833"/>
                  </a:lnTo>
                  <a:lnTo>
                    <a:pt x="6092901" y="92608"/>
                  </a:lnTo>
                  <a:lnTo>
                    <a:pt x="6093104" y="83820"/>
                  </a:lnTo>
                  <a:close/>
                </a:path>
                <a:path w="7830184" h="551815">
                  <a:moveTo>
                    <a:pt x="6098311" y="80594"/>
                  </a:moveTo>
                  <a:lnTo>
                    <a:pt x="6092837" y="77685"/>
                  </a:lnTo>
                  <a:lnTo>
                    <a:pt x="6093104" y="83820"/>
                  </a:lnTo>
                  <a:lnTo>
                    <a:pt x="6098311" y="80594"/>
                  </a:lnTo>
                  <a:close/>
                </a:path>
                <a:path w="7830184" h="551815">
                  <a:moveTo>
                    <a:pt x="6125413" y="64033"/>
                  </a:moveTo>
                  <a:lnTo>
                    <a:pt x="6122644" y="65189"/>
                  </a:lnTo>
                  <a:lnTo>
                    <a:pt x="6118403" y="64223"/>
                  </a:lnTo>
                  <a:lnTo>
                    <a:pt x="6118212" y="69024"/>
                  </a:lnTo>
                  <a:lnTo>
                    <a:pt x="6121019" y="67894"/>
                  </a:lnTo>
                  <a:lnTo>
                    <a:pt x="6125235" y="68973"/>
                  </a:lnTo>
                  <a:lnTo>
                    <a:pt x="6125413" y="64033"/>
                  </a:lnTo>
                  <a:close/>
                </a:path>
                <a:path w="7830184" h="551815">
                  <a:moveTo>
                    <a:pt x="6134328" y="66675"/>
                  </a:moveTo>
                  <a:lnTo>
                    <a:pt x="6132538" y="64109"/>
                  </a:lnTo>
                  <a:lnTo>
                    <a:pt x="6131534" y="62776"/>
                  </a:lnTo>
                  <a:lnTo>
                    <a:pt x="6127115" y="66484"/>
                  </a:lnTo>
                  <a:lnTo>
                    <a:pt x="6128918" y="69138"/>
                  </a:lnTo>
                  <a:lnTo>
                    <a:pt x="6129845" y="70548"/>
                  </a:lnTo>
                  <a:lnTo>
                    <a:pt x="6134328" y="66675"/>
                  </a:lnTo>
                  <a:close/>
                </a:path>
                <a:path w="7830184" h="551815">
                  <a:moveTo>
                    <a:pt x="6231953" y="65151"/>
                  </a:moveTo>
                  <a:lnTo>
                    <a:pt x="6225768" y="63766"/>
                  </a:lnTo>
                  <a:lnTo>
                    <a:pt x="6224829" y="70142"/>
                  </a:lnTo>
                  <a:lnTo>
                    <a:pt x="6225540" y="76098"/>
                  </a:lnTo>
                  <a:lnTo>
                    <a:pt x="6231953" y="70218"/>
                  </a:lnTo>
                  <a:lnTo>
                    <a:pt x="6231953" y="65151"/>
                  </a:lnTo>
                  <a:close/>
                </a:path>
                <a:path w="7830184" h="551815">
                  <a:moveTo>
                    <a:pt x="6242697" y="74968"/>
                  </a:moveTo>
                  <a:lnTo>
                    <a:pt x="6240945" y="67602"/>
                  </a:lnTo>
                  <a:lnTo>
                    <a:pt x="6238964" y="75349"/>
                  </a:lnTo>
                  <a:lnTo>
                    <a:pt x="6235255" y="75514"/>
                  </a:lnTo>
                  <a:lnTo>
                    <a:pt x="6236093" y="81584"/>
                  </a:lnTo>
                  <a:lnTo>
                    <a:pt x="6242482" y="80264"/>
                  </a:lnTo>
                  <a:lnTo>
                    <a:pt x="6242697" y="74968"/>
                  </a:lnTo>
                  <a:close/>
                </a:path>
                <a:path w="7830184" h="551815">
                  <a:moveTo>
                    <a:pt x="7555662" y="117538"/>
                  </a:moveTo>
                  <a:lnTo>
                    <a:pt x="7555319" y="107632"/>
                  </a:lnTo>
                  <a:lnTo>
                    <a:pt x="7548448" y="107873"/>
                  </a:lnTo>
                  <a:lnTo>
                    <a:pt x="7548804" y="117779"/>
                  </a:lnTo>
                  <a:lnTo>
                    <a:pt x="7555662" y="117538"/>
                  </a:lnTo>
                  <a:close/>
                </a:path>
                <a:path w="7830184" h="551815">
                  <a:moveTo>
                    <a:pt x="7583475" y="510590"/>
                  </a:moveTo>
                  <a:lnTo>
                    <a:pt x="7583411" y="505815"/>
                  </a:lnTo>
                  <a:lnTo>
                    <a:pt x="7580706" y="506984"/>
                  </a:lnTo>
                  <a:lnTo>
                    <a:pt x="7576439" y="506196"/>
                  </a:lnTo>
                  <a:lnTo>
                    <a:pt x="7576528" y="511060"/>
                  </a:lnTo>
                  <a:lnTo>
                    <a:pt x="7579220" y="509803"/>
                  </a:lnTo>
                  <a:lnTo>
                    <a:pt x="7583475" y="510590"/>
                  </a:lnTo>
                  <a:close/>
                </a:path>
                <a:path w="7830184" h="551815">
                  <a:moveTo>
                    <a:pt x="7601204" y="510197"/>
                  </a:moveTo>
                  <a:lnTo>
                    <a:pt x="7597076" y="511009"/>
                  </a:lnTo>
                  <a:lnTo>
                    <a:pt x="7591158" y="509612"/>
                  </a:lnTo>
                  <a:lnTo>
                    <a:pt x="7590777" y="515518"/>
                  </a:lnTo>
                  <a:lnTo>
                    <a:pt x="7594905" y="514553"/>
                  </a:lnTo>
                  <a:lnTo>
                    <a:pt x="7600797" y="515950"/>
                  </a:lnTo>
                  <a:lnTo>
                    <a:pt x="7601204" y="510197"/>
                  </a:lnTo>
                  <a:close/>
                </a:path>
                <a:path w="7830184" h="551815">
                  <a:moveTo>
                    <a:pt x="7611808" y="65557"/>
                  </a:moveTo>
                  <a:lnTo>
                    <a:pt x="7611758" y="60744"/>
                  </a:lnTo>
                  <a:lnTo>
                    <a:pt x="7609129" y="61925"/>
                  </a:lnTo>
                  <a:lnTo>
                    <a:pt x="7605001" y="61137"/>
                  </a:lnTo>
                  <a:lnTo>
                    <a:pt x="7605103" y="66052"/>
                  </a:lnTo>
                  <a:lnTo>
                    <a:pt x="7607694" y="64770"/>
                  </a:lnTo>
                  <a:lnTo>
                    <a:pt x="7611808" y="65557"/>
                  </a:lnTo>
                  <a:close/>
                </a:path>
                <a:path w="7830184" h="551815">
                  <a:moveTo>
                    <a:pt x="7625728" y="155105"/>
                  </a:moveTo>
                  <a:lnTo>
                    <a:pt x="7598296" y="156032"/>
                  </a:lnTo>
                  <a:lnTo>
                    <a:pt x="7595692" y="157200"/>
                  </a:lnTo>
                  <a:lnTo>
                    <a:pt x="7591526" y="156349"/>
                  </a:lnTo>
                  <a:lnTo>
                    <a:pt x="7591577" y="161201"/>
                  </a:lnTo>
                  <a:lnTo>
                    <a:pt x="7608760" y="160616"/>
                  </a:lnTo>
                  <a:lnTo>
                    <a:pt x="7613624" y="160020"/>
                  </a:lnTo>
                  <a:lnTo>
                    <a:pt x="7619479" y="160756"/>
                  </a:lnTo>
                  <a:lnTo>
                    <a:pt x="7624204" y="160045"/>
                  </a:lnTo>
                  <a:lnTo>
                    <a:pt x="7625728" y="155105"/>
                  </a:lnTo>
                  <a:close/>
                </a:path>
                <a:path w="7830184" h="551815">
                  <a:moveTo>
                    <a:pt x="7643088" y="413842"/>
                  </a:moveTo>
                  <a:lnTo>
                    <a:pt x="7638999" y="414858"/>
                  </a:lnTo>
                  <a:lnTo>
                    <a:pt x="7633119" y="413435"/>
                  </a:lnTo>
                  <a:lnTo>
                    <a:pt x="7632763" y="419303"/>
                  </a:lnTo>
                  <a:lnTo>
                    <a:pt x="7636853" y="418338"/>
                  </a:lnTo>
                  <a:lnTo>
                    <a:pt x="7642707" y="419735"/>
                  </a:lnTo>
                  <a:lnTo>
                    <a:pt x="7643088" y="413842"/>
                  </a:lnTo>
                  <a:close/>
                </a:path>
                <a:path w="7830184" h="551815">
                  <a:moveTo>
                    <a:pt x="7653020" y="488251"/>
                  </a:moveTo>
                  <a:lnTo>
                    <a:pt x="7652906" y="483476"/>
                  </a:lnTo>
                  <a:lnTo>
                    <a:pt x="7650188" y="484619"/>
                  </a:lnTo>
                  <a:lnTo>
                    <a:pt x="7645971" y="483819"/>
                  </a:lnTo>
                  <a:lnTo>
                    <a:pt x="7646098" y="488569"/>
                  </a:lnTo>
                  <a:lnTo>
                    <a:pt x="7648803" y="487476"/>
                  </a:lnTo>
                  <a:lnTo>
                    <a:pt x="7653020" y="488251"/>
                  </a:lnTo>
                  <a:close/>
                </a:path>
                <a:path w="7830184" h="551815">
                  <a:moveTo>
                    <a:pt x="7653934" y="508393"/>
                  </a:moveTo>
                  <a:lnTo>
                    <a:pt x="7645501" y="509143"/>
                  </a:lnTo>
                  <a:lnTo>
                    <a:pt x="7635900" y="508393"/>
                  </a:lnTo>
                  <a:lnTo>
                    <a:pt x="7627442" y="509143"/>
                  </a:lnTo>
                  <a:lnTo>
                    <a:pt x="7622451" y="514438"/>
                  </a:lnTo>
                  <a:lnTo>
                    <a:pt x="7628547" y="513854"/>
                  </a:lnTo>
                  <a:lnTo>
                    <a:pt x="7633475" y="515150"/>
                  </a:lnTo>
                  <a:lnTo>
                    <a:pt x="7636700" y="519010"/>
                  </a:lnTo>
                  <a:lnTo>
                    <a:pt x="7638809" y="513435"/>
                  </a:lnTo>
                  <a:lnTo>
                    <a:pt x="7651851" y="513930"/>
                  </a:lnTo>
                  <a:lnTo>
                    <a:pt x="7653934" y="508393"/>
                  </a:lnTo>
                  <a:close/>
                </a:path>
                <a:path w="7830184" h="551815">
                  <a:moveTo>
                    <a:pt x="7667307" y="408152"/>
                  </a:moveTo>
                  <a:lnTo>
                    <a:pt x="7663447" y="408762"/>
                  </a:lnTo>
                  <a:lnTo>
                    <a:pt x="7661592" y="401053"/>
                  </a:lnTo>
                  <a:lnTo>
                    <a:pt x="7660335" y="408393"/>
                  </a:lnTo>
                  <a:lnTo>
                    <a:pt x="7660576" y="413397"/>
                  </a:lnTo>
                  <a:lnTo>
                    <a:pt x="7666723" y="414388"/>
                  </a:lnTo>
                  <a:lnTo>
                    <a:pt x="7667307" y="408152"/>
                  </a:lnTo>
                  <a:close/>
                </a:path>
                <a:path w="7830184" h="551815">
                  <a:moveTo>
                    <a:pt x="7686853" y="418045"/>
                  </a:moveTo>
                  <a:lnTo>
                    <a:pt x="7684808" y="407555"/>
                  </a:lnTo>
                  <a:lnTo>
                    <a:pt x="7677772" y="407797"/>
                  </a:lnTo>
                  <a:lnTo>
                    <a:pt x="7678039" y="412635"/>
                  </a:lnTo>
                  <a:lnTo>
                    <a:pt x="7675245" y="413677"/>
                  </a:lnTo>
                  <a:lnTo>
                    <a:pt x="7674724" y="417855"/>
                  </a:lnTo>
                  <a:lnTo>
                    <a:pt x="7680198" y="417169"/>
                  </a:lnTo>
                  <a:lnTo>
                    <a:pt x="7686853" y="418045"/>
                  </a:lnTo>
                  <a:close/>
                </a:path>
                <a:path w="7830184" h="551815">
                  <a:moveTo>
                    <a:pt x="7694777" y="354914"/>
                  </a:moveTo>
                  <a:lnTo>
                    <a:pt x="7692860" y="352336"/>
                  </a:lnTo>
                  <a:lnTo>
                    <a:pt x="7691818" y="350964"/>
                  </a:lnTo>
                  <a:lnTo>
                    <a:pt x="7687716" y="354863"/>
                  </a:lnTo>
                  <a:lnTo>
                    <a:pt x="7689609" y="357454"/>
                  </a:lnTo>
                  <a:lnTo>
                    <a:pt x="7690637" y="358775"/>
                  </a:lnTo>
                  <a:lnTo>
                    <a:pt x="7694777" y="354914"/>
                  </a:lnTo>
                  <a:close/>
                </a:path>
                <a:path w="7830184" h="551815">
                  <a:moveTo>
                    <a:pt x="7720838" y="431330"/>
                  </a:moveTo>
                  <a:lnTo>
                    <a:pt x="7716774" y="432130"/>
                  </a:lnTo>
                  <a:lnTo>
                    <a:pt x="7710919" y="430707"/>
                  </a:lnTo>
                  <a:lnTo>
                    <a:pt x="7710564" y="436549"/>
                  </a:lnTo>
                  <a:lnTo>
                    <a:pt x="7714678" y="435546"/>
                  </a:lnTo>
                  <a:lnTo>
                    <a:pt x="7720571" y="437057"/>
                  </a:lnTo>
                  <a:lnTo>
                    <a:pt x="7720838" y="431330"/>
                  </a:lnTo>
                  <a:close/>
                </a:path>
                <a:path w="7830184" h="551815">
                  <a:moveTo>
                    <a:pt x="7736433" y="540423"/>
                  </a:moveTo>
                  <a:lnTo>
                    <a:pt x="7732344" y="541388"/>
                  </a:lnTo>
                  <a:lnTo>
                    <a:pt x="7726375" y="539978"/>
                  </a:lnTo>
                  <a:lnTo>
                    <a:pt x="7726058" y="545807"/>
                  </a:lnTo>
                  <a:lnTo>
                    <a:pt x="7730185" y="544893"/>
                  </a:lnTo>
                  <a:lnTo>
                    <a:pt x="7736116" y="546328"/>
                  </a:lnTo>
                  <a:lnTo>
                    <a:pt x="7736433" y="540423"/>
                  </a:lnTo>
                  <a:close/>
                </a:path>
                <a:path w="7830184" h="551815">
                  <a:moveTo>
                    <a:pt x="7757808" y="544715"/>
                  </a:moveTo>
                  <a:lnTo>
                    <a:pt x="7749680" y="546519"/>
                  </a:lnTo>
                  <a:lnTo>
                    <a:pt x="7744219" y="544423"/>
                  </a:lnTo>
                  <a:lnTo>
                    <a:pt x="7739951" y="540296"/>
                  </a:lnTo>
                  <a:lnTo>
                    <a:pt x="7740891" y="548576"/>
                  </a:lnTo>
                  <a:lnTo>
                    <a:pt x="7747482" y="551281"/>
                  </a:lnTo>
                  <a:lnTo>
                    <a:pt x="7754772" y="549592"/>
                  </a:lnTo>
                  <a:lnTo>
                    <a:pt x="7757808" y="544715"/>
                  </a:lnTo>
                  <a:close/>
                </a:path>
                <a:path w="7830184" h="551815">
                  <a:moveTo>
                    <a:pt x="7764297" y="459676"/>
                  </a:moveTo>
                  <a:lnTo>
                    <a:pt x="7759192" y="456590"/>
                  </a:lnTo>
                  <a:lnTo>
                    <a:pt x="7754772" y="452970"/>
                  </a:lnTo>
                  <a:lnTo>
                    <a:pt x="7750683" y="451599"/>
                  </a:lnTo>
                  <a:lnTo>
                    <a:pt x="7746543" y="455218"/>
                  </a:lnTo>
                  <a:lnTo>
                    <a:pt x="7747482" y="463511"/>
                  </a:lnTo>
                  <a:lnTo>
                    <a:pt x="7754061" y="466242"/>
                  </a:lnTo>
                  <a:lnTo>
                    <a:pt x="7761313" y="464566"/>
                  </a:lnTo>
                  <a:lnTo>
                    <a:pt x="7764297" y="459676"/>
                  </a:lnTo>
                  <a:close/>
                </a:path>
                <a:path w="7830184" h="551815">
                  <a:moveTo>
                    <a:pt x="7773860" y="192392"/>
                  </a:moveTo>
                  <a:lnTo>
                    <a:pt x="7771981" y="189890"/>
                  </a:lnTo>
                  <a:lnTo>
                    <a:pt x="7770965" y="188671"/>
                  </a:lnTo>
                  <a:lnTo>
                    <a:pt x="7766888" y="192506"/>
                  </a:lnTo>
                  <a:lnTo>
                    <a:pt x="7768806" y="195046"/>
                  </a:lnTo>
                  <a:lnTo>
                    <a:pt x="7769796" y="196392"/>
                  </a:lnTo>
                  <a:lnTo>
                    <a:pt x="7773860" y="192392"/>
                  </a:lnTo>
                  <a:close/>
                </a:path>
                <a:path w="7830184" h="551815">
                  <a:moveTo>
                    <a:pt x="7779182" y="511606"/>
                  </a:moveTo>
                  <a:lnTo>
                    <a:pt x="7777264" y="509117"/>
                  </a:lnTo>
                  <a:lnTo>
                    <a:pt x="7776223" y="507695"/>
                  </a:lnTo>
                  <a:lnTo>
                    <a:pt x="7772019" y="511784"/>
                  </a:lnTo>
                  <a:lnTo>
                    <a:pt x="7773937" y="514299"/>
                  </a:lnTo>
                  <a:lnTo>
                    <a:pt x="7775016" y="515480"/>
                  </a:lnTo>
                  <a:lnTo>
                    <a:pt x="7779182" y="511606"/>
                  </a:lnTo>
                  <a:close/>
                </a:path>
                <a:path w="7830184" h="551815">
                  <a:moveTo>
                    <a:pt x="7784490" y="197142"/>
                  </a:moveTo>
                  <a:lnTo>
                    <a:pt x="7782585" y="194589"/>
                  </a:lnTo>
                  <a:lnTo>
                    <a:pt x="7781518" y="193217"/>
                  </a:lnTo>
                  <a:lnTo>
                    <a:pt x="7777467" y="197231"/>
                  </a:lnTo>
                  <a:lnTo>
                    <a:pt x="7779359" y="199732"/>
                  </a:lnTo>
                  <a:lnTo>
                    <a:pt x="7780375" y="200977"/>
                  </a:lnTo>
                  <a:lnTo>
                    <a:pt x="7784490" y="197142"/>
                  </a:lnTo>
                  <a:close/>
                </a:path>
                <a:path w="7830184" h="551815">
                  <a:moveTo>
                    <a:pt x="7806652" y="463118"/>
                  </a:moveTo>
                  <a:lnTo>
                    <a:pt x="7799641" y="457949"/>
                  </a:lnTo>
                  <a:lnTo>
                    <a:pt x="7792364" y="459498"/>
                  </a:lnTo>
                  <a:lnTo>
                    <a:pt x="7785163" y="461886"/>
                  </a:lnTo>
                  <a:lnTo>
                    <a:pt x="7778343" y="459206"/>
                  </a:lnTo>
                  <a:lnTo>
                    <a:pt x="7782280" y="469163"/>
                  </a:lnTo>
                  <a:lnTo>
                    <a:pt x="7789850" y="468795"/>
                  </a:lnTo>
                  <a:lnTo>
                    <a:pt x="7798740" y="464604"/>
                  </a:lnTo>
                  <a:lnTo>
                    <a:pt x="7806652" y="463118"/>
                  </a:lnTo>
                  <a:close/>
                </a:path>
                <a:path w="7830184" h="551815">
                  <a:moveTo>
                    <a:pt x="7810830" y="462495"/>
                  </a:moveTo>
                  <a:lnTo>
                    <a:pt x="7806652" y="463118"/>
                  </a:lnTo>
                  <a:lnTo>
                    <a:pt x="7809166" y="470408"/>
                  </a:lnTo>
                  <a:lnTo>
                    <a:pt x="7810830" y="462495"/>
                  </a:lnTo>
                  <a:close/>
                </a:path>
                <a:path w="7830184" h="551815">
                  <a:moveTo>
                    <a:pt x="7820787" y="467614"/>
                  </a:moveTo>
                  <a:lnTo>
                    <a:pt x="7820647" y="462635"/>
                  </a:lnTo>
                  <a:lnTo>
                    <a:pt x="7817980" y="463969"/>
                  </a:lnTo>
                  <a:lnTo>
                    <a:pt x="7813726" y="463029"/>
                  </a:lnTo>
                  <a:lnTo>
                    <a:pt x="7813929" y="467880"/>
                  </a:lnTo>
                  <a:lnTo>
                    <a:pt x="7816570" y="466750"/>
                  </a:lnTo>
                  <a:lnTo>
                    <a:pt x="7820787" y="467614"/>
                  </a:lnTo>
                  <a:close/>
                </a:path>
                <a:path w="7830184" h="551815">
                  <a:moveTo>
                    <a:pt x="7830159" y="474878"/>
                  </a:moveTo>
                  <a:lnTo>
                    <a:pt x="7828166" y="472414"/>
                  </a:lnTo>
                  <a:lnTo>
                    <a:pt x="7827150" y="471195"/>
                  </a:lnTo>
                  <a:lnTo>
                    <a:pt x="7822984" y="475081"/>
                  </a:lnTo>
                  <a:lnTo>
                    <a:pt x="7824952" y="477570"/>
                  </a:lnTo>
                  <a:lnTo>
                    <a:pt x="7825994" y="478904"/>
                  </a:lnTo>
                  <a:lnTo>
                    <a:pt x="7830159" y="47487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5475" y="6885698"/>
              <a:ext cx="7780020" cy="313055"/>
            </a:xfrm>
            <a:custGeom>
              <a:avLst/>
              <a:gdLst/>
              <a:ahLst/>
              <a:cxnLst/>
              <a:rect l="l" t="t" r="r" b="b"/>
              <a:pathLst>
                <a:path w="7780020" h="313054">
                  <a:moveTo>
                    <a:pt x="7543" y="70967"/>
                  </a:moveTo>
                  <a:lnTo>
                    <a:pt x="5422" y="68541"/>
                  </a:lnTo>
                  <a:lnTo>
                    <a:pt x="4368" y="67246"/>
                  </a:lnTo>
                  <a:lnTo>
                    <a:pt x="0" y="71335"/>
                  </a:lnTo>
                  <a:lnTo>
                    <a:pt x="2095" y="73787"/>
                  </a:lnTo>
                  <a:lnTo>
                    <a:pt x="3213" y="75082"/>
                  </a:lnTo>
                  <a:lnTo>
                    <a:pt x="7543" y="70967"/>
                  </a:lnTo>
                  <a:close/>
                </a:path>
                <a:path w="7780020" h="313054">
                  <a:moveTo>
                    <a:pt x="27305" y="62331"/>
                  </a:moveTo>
                  <a:lnTo>
                    <a:pt x="20396" y="63347"/>
                  </a:lnTo>
                  <a:lnTo>
                    <a:pt x="14478" y="65519"/>
                  </a:lnTo>
                  <a:lnTo>
                    <a:pt x="10617" y="70053"/>
                  </a:lnTo>
                  <a:lnTo>
                    <a:pt x="9855" y="78206"/>
                  </a:lnTo>
                  <a:lnTo>
                    <a:pt x="18326" y="76085"/>
                  </a:lnTo>
                  <a:lnTo>
                    <a:pt x="25412" y="72288"/>
                  </a:lnTo>
                  <a:lnTo>
                    <a:pt x="27305" y="62331"/>
                  </a:lnTo>
                  <a:close/>
                </a:path>
                <a:path w="7780020" h="313054">
                  <a:moveTo>
                    <a:pt x="33108" y="91960"/>
                  </a:moveTo>
                  <a:lnTo>
                    <a:pt x="25819" y="92189"/>
                  </a:lnTo>
                  <a:lnTo>
                    <a:pt x="20358" y="89623"/>
                  </a:lnTo>
                  <a:lnTo>
                    <a:pt x="15544" y="86042"/>
                  </a:lnTo>
                  <a:lnTo>
                    <a:pt x="10223" y="83248"/>
                  </a:lnTo>
                  <a:lnTo>
                    <a:pt x="11506" y="90690"/>
                  </a:lnTo>
                  <a:lnTo>
                    <a:pt x="13258" y="94526"/>
                  </a:lnTo>
                  <a:lnTo>
                    <a:pt x="13855" y="97713"/>
                  </a:lnTo>
                  <a:lnTo>
                    <a:pt x="11684" y="103200"/>
                  </a:lnTo>
                  <a:lnTo>
                    <a:pt x="18122" y="99745"/>
                  </a:lnTo>
                  <a:lnTo>
                    <a:pt x="25095" y="101600"/>
                  </a:lnTo>
                  <a:lnTo>
                    <a:pt x="30721" y="101434"/>
                  </a:lnTo>
                  <a:lnTo>
                    <a:pt x="33108" y="91960"/>
                  </a:lnTo>
                  <a:close/>
                </a:path>
                <a:path w="7780020" h="313054">
                  <a:moveTo>
                    <a:pt x="39700" y="81508"/>
                  </a:moveTo>
                  <a:lnTo>
                    <a:pt x="39458" y="76517"/>
                  </a:lnTo>
                  <a:lnTo>
                    <a:pt x="36690" y="77914"/>
                  </a:lnTo>
                  <a:lnTo>
                    <a:pt x="32194" y="77228"/>
                  </a:lnTo>
                  <a:lnTo>
                    <a:pt x="32397" y="81991"/>
                  </a:lnTo>
                  <a:lnTo>
                    <a:pt x="35229" y="80784"/>
                  </a:lnTo>
                  <a:lnTo>
                    <a:pt x="39700" y="81508"/>
                  </a:lnTo>
                  <a:close/>
                </a:path>
                <a:path w="7780020" h="313054">
                  <a:moveTo>
                    <a:pt x="56819" y="138163"/>
                  </a:moveTo>
                  <a:lnTo>
                    <a:pt x="54737" y="135724"/>
                  </a:lnTo>
                  <a:lnTo>
                    <a:pt x="53632" y="134327"/>
                  </a:lnTo>
                  <a:lnTo>
                    <a:pt x="49314" y="138480"/>
                  </a:lnTo>
                  <a:lnTo>
                    <a:pt x="51435" y="140931"/>
                  </a:lnTo>
                  <a:lnTo>
                    <a:pt x="52476" y="142176"/>
                  </a:lnTo>
                  <a:lnTo>
                    <a:pt x="56819" y="138163"/>
                  </a:lnTo>
                  <a:close/>
                </a:path>
                <a:path w="7780020" h="313054">
                  <a:moveTo>
                    <a:pt x="58534" y="30594"/>
                  </a:moveTo>
                  <a:lnTo>
                    <a:pt x="58331" y="27774"/>
                  </a:lnTo>
                  <a:lnTo>
                    <a:pt x="55118" y="25095"/>
                  </a:lnTo>
                  <a:lnTo>
                    <a:pt x="54825" y="30810"/>
                  </a:lnTo>
                  <a:lnTo>
                    <a:pt x="55016" y="33515"/>
                  </a:lnTo>
                  <a:lnTo>
                    <a:pt x="58280" y="36220"/>
                  </a:lnTo>
                  <a:lnTo>
                    <a:pt x="58534" y="30594"/>
                  </a:lnTo>
                  <a:close/>
                </a:path>
                <a:path w="7780020" h="313054">
                  <a:moveTo>
                    <a:pt x="140068" y="17614"/>
                  </a:moveTo>
                  <a:lnTo>
                    <a:pt x="138569" y="13843"/>
                  </a:lnTo>
                  <a:lnTo>
                    <a:pt x="136740" y="12471"/>
                  </a:lnTo>
                  <a:lnTo>
                    <a:pt x="135890" y="16306"/>
                  </a:lnTo>
                  <a:lnTo>
                    <a:pt x="133400" y="16776"/>
                  </a:lnTo>
                  <a:lnTo>
                    <a:pt x="134251" y="19748"/>
                  </a:lnTo>
                  <a:lnTo>
                    <a:pt x="136944" y="22161"/>
                  </a:lnTo>
                  <a:lnTo>
                    <a:pt x="139928" y="20955"/>
                  </a:lnTo>
                  <a:lnTo>
                    <a:pt x="140068" y="17614"/>
                  </a:lnTo>
                  <a:close/>
                </a:path>
                <a:path w="7780020" h="313054">
                  <a:moveTo>
                    <a:pt x="162534" y="155359"/>
                  </a:moveTo>
                  <a:lnTo>
                    <a:pt x="162445" y="144526"/>
                  </a:lnTo>
                  <a:lnTo>
                    <a:pt x="156057" y="147675"/>
                  </a:lnTo>
                  <a:lnTo>
                    <a:pt x="147345" y="148056"/>
                  </a:lnTo>
                  <a:lnTo>
                    <a:pt x="144665" y="155562"/>
                  </a:lnTo>
                  <a:lnTo>
                    <a:pt x="153847" y="155740"/>
                  </a:lnTo>
                  <a:lnTo>
                    <a:pt x="162534" y="155359"/>
                  </a:lnTo>
                  <a:close/>
                </a:path>
                <a:path w="7780020" h="313054">
                  <a:moveTo>
                    <a:pt x="171640" y="114084"/>
                  </a:moveTo>
                  <a:lnTo>
                    <a:pt x="161925" y="117119"/>
                  </a:lnTo>
                  <a:lnTo>
                    <a:pt x="154470" y="117297"/>
                  </a:lnTo>
                  <a:lnTo>
                    <a:pt x="148374" y="118745"/>
                  </a:lnTo>
                  <a:lnTo>
                    <a:pt x="142786" y="125641"/>
                  </a:lnTo>
                  <a:lnTo>
                    <a:pt x="151561" y="124625"/>
                  </a:lnTo>
                  <a:lnTo>
                    <a:pt x="161874" y="125450"/>
                  </a:lnTo>
                  <a:lnTo>
                    <a:pt x="169849" y="123469"/>
                  </a:lnTo>
                  <a:lnTo>
                    <a:pt x="171640" y="114084"/>
                  </a:lnTo>
                  <a:close/>
                </a:path>
                <a:path w="7780020" h="313054">
                  <a:moveTo>
                    <a:pt x="178155" y="8077"/>
                  </a:moveTo>
                  <a:lnTo>
                    <a:pt x="169037" y="9334"/>
                  </a:lnTo>
                  <a:lnTo>
                    <a:pt x="154165" y="10185"/>
                  </a:lnTo>
                  <a:lnTo>
                    <a:pt x="148005" y="9004"/>
                  </a:lnTo>
                  <a:lnTo>
                    <a:pt x="144538" y="17500"/>
                  </a:lnTo>
                  <a:lnTo>
                    <a:pt x="151053" y="20320"/>
                  </a:lnTo>
                  <a:lnTo>
                    <a:pt x="151091" y="17310"/>
                  </a:lnTo>
                  <a:lnTo>
                    <a:pt x="151269" y="14490"/>
                  </a:lnTo>
                  <a:lnTo>
                    <a:pt x="154470" y="15240"/>
                  </a:lnTo>
                  <a:lnTo>
                    <a:pt x="169341" y="14401"/>
                  </a:lnTo>
                  <a:lnTo>
                    <a:pt x="175691" y="15036"/>
                  </a:lnTo>
                  <a:lnTo>
                    <a:pt x="178155" y="8077"/>
                  </a:lnTo>
                  <a:close/>
                </a:path>
                <a:path w="7780020" h="313054">
                  <a:moveTo>
                    <a:pt x="179971" y="128600"/>
                  </a:moveTo>
                  <a:lnTo>
                    <a:pt x="174358" y="128828"/>
                  </a:lnTo>
                  <a:lnTo>
                    <a:pt x="168732" y="128993"/>
                  </a:lnTo>
                  <a:lnTo>
                    <a:pt x="165188" y="131648"/>
                  </a:lnTo>
                  <a:lnTo>
                    <a:pt x="165836" y="139344"/>
                  </a:lnTo>
                  <a:lnTo>
                    <a:pt x="174256" y="140220"/>
                  </a:lnTo>
                  <a:lnTo>
                    <a:pt x="179590" y="137350"/>
                  </a:lnTo>
                  <a:lnTo>
                    <a:pt x="179971" y="128600"/>
                  </a:lnTo>
                  <a:close/>
                </a:path>
                <a:path w="7780020" h="313054">
                  <a:moveTo>
                    <a:pt x="181152" y="148475"/>
                  </a:moveTo>
                  <a:lnTo>
                    <a:pt x="172288" y="148844"/>
                  </a:lnTo>
                  <a:lnTo>
                    <a:pt x="172415" y="152628"/>
                  </a:lnTo>
                  <a:lnTo>
                    <a:pt x="176911" y="154343"/>
                  </a:lnTo>
                  <a:lnTo>
                    <a:pt x="181152" y="148475"/>
                  </a:lnTo>
                  <a:close/>
                </a:path>
                <a:path w="7780020" h="313054">
                  <a:moveTo>
                    <a:pt x="186283" y="145072"/>
                  </a:moveTo>
                  <a:lnTo>
                    <a:pt x="180441" y="142532"/>
                  </a:lnTo>
                  <a:lnTo>
                    <a:pt x="181152" y="148475"/>
                  </a:lnTo>
                  <a:lnTo>
                    <a:pt x="186283" y="145072"/>
                  </a:lnTo>
                  <a:close/>
                </a:path>
                <a:path w="7780020" h="313054">
                  <a:moveTo>
                    <a:pt x="210032" y="104406"/>
                  </a:moveTo>
                  <a:lnTo>
                    <a:pt x="207962" y="101955"/>
                  </a:lnTo>
                  <a:lnTo>
                    <a:pt x="206857" y="100660"/>
                  </a:lnTo>
                  <a:lnTo>
                    <a:pt x="202514" y="104775"/>
                  </a:lnTo>
                  <a:lnTo>
                    <a:pt x="204558" y="107200"/>
                  </a:lnTo>
                  <a:lnTo>
                    <a:pt x="205689" y="108610"/>
                  </a:lnTo>
                  <a:lnTo>
                    <a:pt x="210032" y="104406"/>
                  </a:lnTo>
                  <a:close/>
                </a:path>
                <a:path w="7780020" h="313054">
                  <a:moveTo>
                    <a:pt x="213893" y="11861"/>
                  </a:moveTo>
                  <a:lnTo>
                    <a:pt x="212318" y="10668"/>
                  </a:lnTo>
                  <a:lnTo>
                    <a:pt x="211709" y="11201"/>
                  </a:lnTo>
                  <a:lnTo>
                    <a:pt x="213893" y="11861"/>
                  </a:lnTo>
                  <a:close/>
                </a:path>
                <a:path w="7780020" h="313054">
                  <a:moveTo>
                    <a:pt x="215709" y="139115"/>
                  </a:moveTo>
                  <a:lnTo>
                    <a:pt x="212559" y="135280"/>
                  </a:lnTo>
                  <a:lnTo>
                    <a:pt x="208203" y="139395"/>
                  </a:lnTo>
                  <a:lnTo>
                    <a:pt x="210261" y="141820"/>
                  </a:lnTo>
                  <a:lnTo>
                    <a:pt x="211366" y="143116"/>
                  </a:lnTo>
                  <a:lnTo>
                    <a:pt x="215709" y="139115"/>
                  </a:lnTo>
                  <a:close/>
                </a:path>
                <a:path w="7780020" h="313054">
                  <a:moveTo>
                    <a:pt x="216382" y="121399"/>
                  </a:moveTo>
                  <a:lnTo>
                    <a:pt x="216192" y="116522"/>
                  </a:lnTo>
                  <a:lnTo>
                    <a:pt x="213423" y="117741"/>
                  </a:lnTo>
                  <a:lnTo>
                    <a:pt x="208953" y="117106"/>
                  </a:lnTo>
                  <a:lnTo>
                    <a:pt x="209118" y="121869"/>
                  </a:lnTo>
                  <a:lnTo>
                    <a:pt x="211950" y="120726"/>
                  </a:lnTo>
                  <a:lnTo>
                    <a:pt x="216382" y="121399"/>
                  </a:lnTo>
                  <a:close/>
                </a:path>
                <a:path w="7780020" h="313054">
                  <a:moveTo>
                    <a:pt x="228231" y="863"/>
                  </a:moveTo>
                  <a:lnTo>
                    <a:pt x="218046" y="0"/>
                  </a:lnTo>
                  <a:lnTo>
                    <a:pt x="211150" y="3429"/>
                  </a:lnTo>
                  <a:lnTo>
                    <a:pt x="209219" y="8331"/>
                  </a:lnTo>
                  <a:lnTo>
                    <a:pt x="212318" y="10668"/>
                  </a:lnTo>
                  <a:lnTo>
                    <a:pt x="216649" y="6908"/>
                  </a:lnTo>
                  <a:lnTo>
                    <a:pt x="221488" y="4838"/>
                  </a:lnTo>
                  <a:lnTo>
                    <a:pt x="228130" y="7404"/>
                  </a:lnTo>
                  <a:lnTo>
                    <a:pt x="228168" y="4838"/>
                  </a:lnTo>
                  <a:lnTo>
                    <a:pt x="228231" y="863"/>
                  </a:lnTo>
                  <a:close/>
                </a:path>
                <a:path w="7780020" h="313054">
                  <a:moveTo>
                    <a:pt x="233921" y="170459"/>
                  </a:moveTo>
                  <a:lnTo>
                    <a:pt x="233768" y="165468"/>
                  </a:lnTo>
                  <a:lnTo>
                    <a:pt x="230987" y="166776"/>
                  </a:lnTo>
                  <a:lnTo>
                    <a:pt x="226529" y="165976"/>
                  </a:lnTo>
                  <a:lnTo>
                    <a:pt x="226695" y="170929"/>
                  </a:lnTo>
                  <a:lnTo>
                    <a:pt x="229463" y="169583"/>
                  </a:lnTo>
                  <a:lnTo>
                    <a:pt x="233921" y="170459"/>
                  </a:lnTo>
                  <a:close/>
                </a:path>
                <a:path w="7780020" h="313054">
                  <a:moveTo>
                    <a:pt x="235559" y="98094"/>
                  </a:moveTo>
                  <a:lnTo>
                    <a:pt x="233514" y="95631"/>
                  </a:lnTo>
                  <a:lnTo>
                    <a:pt x="232422" y="94221"/>
                  </a:lnTo>
                  <a:lnTo>
                    <a:pt x="228041" y="98247"/>
                  </a:lnTo>
                  <a:lnTo>
                    <a:pt x="230124" y="100698"/>
                  </a:lnTo>
                  <a:lnTo>
                    <a:pt x="231203" y="102082"/>
                  </a:lnTo>
                  <a:lnTo>
                    <a:pt x="235559" y="98094"/>
                  </a:lnTo>
                  <a:close/>
                </a:path>
                <a:path w="7780020" h="313054">
                  <a:moveTo>
                    <a:pt x="243268" y="130975"/>
                  </a:moveTo>
                  <a:lnTo>
                    <a:pt x="242493" y="125044"/>
                  </a:lnTo>
                  <a:lnTo>
                    <a:pt x="237375" y="128333"/>
                  </a:lnTo>
                  <a:lnTo>
                    <a:pt x="243268" y="130975"/>
                  </a:lnTo>
                  <a:close/>
                </a:path>
                <a:path w="7780020" h="313054">
                  <a:moveTo>
                    <a:pt x="245960" y="119786"/>
                  </a:moveTo>
                  <a:lnTo>
                    <a:pt x="242785" y="119126"/>
                  </a:lnTo>
                  <a:lnTo>
                    <a:pt x="242595" y="121983"/>
                  </a:lnTo>
                  <a:lnTo>
                    <a:pt x="242493" y="125044"/>
                  </a:lnTo>
                  <a:lnTo>
                    <a:pt x="245745" y="125818"/>
                  </a:lnTo>
                  <a:lnTo>
                    <a:pt x="245910" y="122821"/>
                  </a:lnTo>
                  <a:lnTo>
                    <a:pt x="245960" y="119786"/>
                  </a:lnTo>
                  <a:close/>
                </a:path>
                <a:path w="7780020" h="313054">
                  <a:moveTo>
                    <a:pt x="251167" y="116484"/>
                  </a:moveTo>
                  <a:lnTo>
                    <a:pt x="245237" y="113830"/>
                  </a:lnTo>
                  <a:lnTo>
                    <a:pt x="245960" y="119786"/>
                  </a:lnTo>
                  <a:lnTo>
                    <a:pt x="251167" y="116484"/>
                  </a:lnTo>
                  <a:close/>
                </a:path>
                <a:path w="7780020" h="313054">
                  <a:moveTo>
                    <a:pt x="254127" y="166814"/>
                  </a:moveTo>
                  <a:lnTo>
                    <a:pt x="251002" y="163131"/>
                  </a:lnTo>
                  <a:lnTo>
                    <a:pt x="246684" y="167233"/>
                  </a:lnTo>
                  <a:lnTo>
                    <a:pt x="248704" y="169684"/>
                  </a:lnTo>
                  <a:lnTo>
                    <a:pt x="249821" y="170980"/>
                  </a:lnTo>
                  <a:lnTo>
                    <a:pt x="254127" y="166814"/>
                  </a:lnTo>
                  <a:close/>
                </a:path>
                <a:path w="7780020" h="313054">
                  <a:moveTo>
                    <a:pt x="296011" y="87071"/>
                  </a:moveTo>
                  <a:lnTo>
                    <a:pt x="289064" y="88633"/>
                  </a:lnTo>
                  <a:lnTo>
                    <a:pt x="287604" y="81876"/>
                  </a:lnTo>
                  <a:lnTo>
                    <a:pt x="280974" y="82918"/>
                  </a:lnTo>
                  <a:lnTo>
                    <a:pt x="281368" y="90792"/>
                  </a:lnTo>
                  <a:lnTo>
                    <a:pt x="287172" y="93586"/>
                  </a:lnTo>
                  <a:lnTo>
                    <a:pt x="293624" y="92087"/>
                  </a:lnTo>
                  <a:lnTo>
                    <a:pt x="296011" y="87071"/>
                  </a:lnTo>
                  <a:close/>
                </a:path>
                <a:path w="7780020" h="313054">
                  <a:moveTo>
                    <a:pt x="307682" y="171335"/>
                  </a:moveTo>
                  <a:lnTo>
                    <a:pt x="302971" y="169557"/>
                  </a:lnTo>
                  <a:lnTo>
                    <a:pt x="299885" y="165354"/>
                  </a:lnTo>
                  <a:lnTo>
                    <a:pt x="299593" y="156845"/>
                  </a:lnTo>
                  <a:lnTo>
                    <a:pt x="292493" y="158127"/>
                  </a:lnTo>
                  <a:lnTo>
                    <a:pt x="289242" y="153670"/>
                  </a:lnTo>
                  <a:lnTo>
                    <a:pt x="286435" y="148551"/>
                  </a:lnTo>
                  <a:lnTo>
                    <a:pt x="280682" y="147866"/>
                  </a:lnTo>
                  <a:lnTo>
                    <a:pt x="280924" y="158292"/>
                  </a:lnTo>
                  <a:lnTo>
                    <a:pt x="285102" y="162712"/>
                  </a:lnTo>
                  <a:lnTo>
                    <a:pt x="290156" y="165785"/>
                  </a:lnTo>
                  <a:lnTo>
                    <a:pt x="293001" y="172148"/>
                  </a:lnTo>
                  <a:lnTo>
                    <a:pt x="297853" y="171983"/>
                  </a:lnTo>
                  <a:lnTo>
                    <a:pt x="302209" y="175475"/>
                  </a:lnTo>
                  <a:lnTo>
                    <a:pt x="305638" y="177101"/>
                  </a:lnTo>
                  <a:lnTo>
                    <a:pt x="307682" y="171335"/>
                  </a:lnTo>
                  <a:close/>
                </a:path>
                <a:path w="7780020" h="313054">
                  <a:moveTo>
                    <a:pt x="312623" y="158673"/>
                  </a:moveTo>
                  <a:lnTo>
                    <a:pt x="310565" y="156222"/>
                  </a:lnTo>
                  <a:lnTo>
                    <a:pt x="309499" y="154813"/>
                  </a:lnTo>
                  <a:lnTo>
                    <a:pt x="305117" y="158864"/>
                  </a:lnTo>
                  <a:lnTo>
                    <a:pt x="307162" y="161315"/>
                  </a:lnTo>
                  <a:lnTo>
                    <a:pt x="308279" y="162648"/>
                  </a:lnTo>
                  <a:lnTo>
                    <a:pt x="312623" y="158673"/>
                  </a:lnTo>
                  <a:close/>
                </a:path>
                <a:path w="7780020" h="313054">
                  <a:moveTo>
                    <a:pt x="317220" y="182676"/>
                  </a:moveTo>
                  <a:lnTo>
                    <a:pt x="311416" y="180098"/>
                  </a:lnTo>
                  <a:lnTo>
                    <a:pt x="312077" y="186042"/>
                  </a:lnTo>
                  <a:lnTo>
                    <a:pt x="317220" y="182676"/>
                  </a:lnTo>
                  <a:close/>
                </a:path>
                <a:path w="7780020" h="313054">
                  <a:moveTo>
                    <a:pt x="339255" y="139700"/>
                  </a:moveTo>
                  <a:lnTo>
                    <a:pt x="336283" y="130302"/>
                  </a:lnTo>
                  <a:lnTo>
                    <a:pt x="328752" y="129857"/>
                  </a:lnTo>
                  <a:lnTo>
                    <a:pt x="320967" y="134607"/>
                  </a:lnTo>
                  <a:lnTo>
                    <a:pt x="317220" y="140779"/>
                  </a:lnTo>
                  <a:lnTo>
                    <a:pt x="324535" y="140385"/>
                  </a:lnTo>
                  <a:lnTo>
                    <a:pt x="331939" y="139865"/>
                  </a:lnTo>
                  <a:lnTo>
                    <a:pt x="339255" y="139700"/>
                  </a:lnTo>
                  <a:close/>
                </a:path>
                <a:path w="7780020" h="313054">
                  <a:moveTo>
                    <a:pt x="348068" y="94462"/>
                  </a:moveTo>
                  <a:lnTo>
                    <a:pt x="338975" y="93091"/>
                  </a:lnTo>
                  <a:lnTo>
                    <a:pt x="328574" y="90258"/>
                  </a:lnTo>
                  <a:lnTo>
                    <a:pt x="318731" y="89941"/>
                  </a:lnTo>
                  <a:lnTo>
                    <a:pt x="311327" y="96113"/>
                  </a:lnTo>
                  <a:lnTo>
                    <a:pt x="318884" y="99631"/>
                  </a:lnTo>
                  <a:lnTo>
                    <a:pt x="330161" y="101130"/>
                  </a:lnTo>
                  <a:lnTo>
                    <a:pt x="341210" y="99695"/>
                  </a:lnTo>
                  <a:lnTo>
                    <a:pt x="348068" y="94462"/>
                  </a:lnTo>
                  <a:close/>
                </a:path>
                <a:path w="7780020" h="313054">
                  <a:moveTo>
                    <a:pt x="348767" y="109461"/>
                  </a:moveTo>
                  <a:lnTo>
                    <a:pt x="339648" y="109105"/>
                  </a:lnTo>
                  <a:lnTo>
                    <a:pt x="333692" y="112610"/>
                  </a:lnTo>
                  <a:lnTo>
                    <a:pt x="330936" y="120040"/>
                  </a:lnTo>
                  <a:lnTo>
                    <a:pt x="335876" y="123063"/>
                  </a:lnTo>
                  <a:lnTo>
                    <a:pt x="341160" y="121412"/>
                  </a:lnTo>
                  <a:lnTo>
                    <a:pt x="345795" y="116420"/>
                  </a:lnTo>
                  <a:lnTo>
                    <a:pt x="348767" y="109461"/>
                  </a:lnTo>
                  <a:close/>
                </a:path>
                <a:path w="7780020" h="313054">
                  <a:moveTo>
                    <a:pt x="360337" y="123901"/>
                  </a:moveTo>
                  <a:lnTo>
                    <a:pt x="360260" y="119087"/>
                  </a:lnTo>
                  <a:lnTo>
                    <a:pt x="357505" y="120192"/>
                  </a:lnTo>
                  <a:lnTo>
                    <a:pt x="353072" y="119405"/>
                  </a:lnTo>
                  <a:lnTo>
                    <a:pt x="353123" y="124358"/>
                  </a:lnTo>
                  <a:lnTo>
                    <a:pt x="355968" y="123101"/>
                  </a:lnTo>
                  <a:lnTo>
                    <a:pt x="360337" y="123901"/>
                  </a:lnTo>
                  <a:close/>
                </a:path>
                <a:path w="7780020" h="313054">
                  <a:moveTo>
                    <a:pt x="377875" y="103568"/>
                  </a:moveTo>
                  <a:lnTo>
                    <a:pt x="374624" y="101269"/>
                  </a:lnTo>
                  <a:lnTo>
                    <a:pt x="369697" y="98577"/>
                  </a:lnTo>
                  <a:lnTo>
                    <a:pt x="365188" y="98501"/>
                  </a:lnTo>
                  <a:lnTo>
                    <a:pt x="363220" y="104038"/>
                  </a:lnTo>
                  <a:lnTo>
                    <a:pt x="366496" y="106299"/>
                  </a:lnTo>
                  <a:lnTo>
                    <a:pt x="371424" y="108978"/>
                  </a:lnTo>
                  <a:lnTo>
                    <a:pt x="375907" y="109067"/>
                  </a:lnTo>
                  <a:lnTo>
                    <a:pt x="377875" y="103568"/>
                  </a:lnTo>
                  <a:close/>
                </a:path>
                <a:path w="7780020" h="313054">
                  <a:moveTo>
                    <a:pt x="415785" y="169735"/>
                  </a:moveTo>
                  <a:lnTo>
                    <a:pt x="413791" y="167233"/>
                  </a:lnTo>
                  <a:lnTo>
                    <a:pt x="412711" y="165925"/>
                  </a:lnTo>
                  <a:lnTo>
                    <a:pt x="408305" y="169811"/>
                  </a:lnTo>
                  <a:lnTo>
                    <a:pt x="410349" y="172313"/>
                  </a:lnTo>
                  <a:lnTo>
                    <a:pt x="411416" y="173761"/>
                  </a:lnTo>
                  <a:lnTo>
                    <a:pt x="415785" y="169735"/>
                  </a:lnTo>
                  <a:close/>
                </a:path>
                <a:path w="7780020" h="313054">
                  <a:moveTo>
                    <a:pt x="7430198" y="303034"/>
                  </a:moveTo>
                  <a:lnTo>
                    <a:pt x="7428230" y="300545"/>
                  </a:lnTo>
                  <a:lnTo>
                    <a:pt x="7427227" y="299224"/>
                  </a:lnTo>
                  <a:lnTo>
                    <a:pt x="7422883" y="303123"/>
                  </a:lnTo>
                  <a:lnTo>
                    <a:pt x="7424839" y="305676"/>
                  </a:lnTo>
                  <a:lnTo>
                    <a:pt x="7425842" y="307047"/>
                  </a:lnTo>
                  <a:lnTo>
                    <a:pt x="7430198" y="303034"/>
                  </a:lnTo>
                  <a:close/>
                </a:path>
                <a:path w="7780020" h="313054">
                  <a:moveTo>
                    <a:pt x="7454913" y="120002"/>
                  </a:moveTo>
                  <a:lnTo>
                    <a:pt x="7454709" y="114960"/>
                  </a:lnTo>
                  <a:lnTo>
                    <a:pt x="7448486" y="113817"/>
                  </a:lnTo>
                  <a:lnTo>
                    <a:pt x="7447851" y="120243"/>
                  </a:lnTo>
                  <a:lnTo>
                    <a:pt x="7451814" y="119646"/>
                  </a:lnTo>
                  <a:lnTo>
                    <a:pt x="7453566" y="127317"/>
                  </a:lnTo>
                  <a:lnTo>
                    <a:pt x="7454913" y="120002"/>
                  </a:lnTo>
                  <a:close/>
                </a:path>
                <a:path w="7780020" h="313054">
                  <a:moveTo>
                    <a:pt x="7460805" y="137236"/>
                  </a:moveTo>
                  <a:lnTo>
                    <a:pt x="7458964" y="134747"/>
                  </a:lnTo>
                  <a:lnTo>
                    <a:pt x="7457910" y="133565"/>
                  </a:lnTo>
                  <a:lnTo>
                    <a:pt x="7453643" y="137388"/>
                  </a:lnTo>
                  <a:lnTo>
                    <a:pt x="7455535" y="139903"/>
                  </a:lnTo>
                  <a:lnTo>
                    <a:pt x="7456564" y="141224"/>
                  </a:lnTo>
                  <a:lnTo>
                    <a:pt x="7460805" y="137236"/>
                  </a:lnTo>
                  <a:close/>
                </a:path>
                <a:path w="7780020" h="313054">
                  <a:moveTo>
                    <a:pt x="7480452" y="130124"/>
                  </a:moveTo>
                  <a:lnTo>
                    <a:pt x="7479868" y="123990"/>
                  </a:lnTo>
                  <a:lnTo>
                    <a:pt x="7474826" y="127368"/>
                  </a:lnTo>
                  <a:lnTo>
                    <a:pt x="7480452" y="130124"/>
                  </a:lnTo>
                  <a:close/>
                </a:path>
                <a:path w="7780020" h="313054">
                  <a:moveTo>
                    <a:pt x="7482662" y="102933"/>
                  </a:moveTo>
                  <a:lnTo>
                    <a:pt x="7482433" y="94005"/>
                  </a:lnTo>
                  <a:lnTo>
                    <a:pt x="7478547" y="97548"/>
                  </a:lnTo>
                  <a:lnTo>
                    <a:pt x="7479995" y="102323"/>
                  </a:lnTo>
                  <a:lnTo>
                    <a:pt x="7482662" y="102933"/>
                  </a:lnTo>
                  <a:close/>
                </a:path>
                <a:path w="7780020" h="313054">
                  <a:moveTo>
                    <a:pt x="7483767" y="120561"/>
                  </a:moveTo>
                  <a:lnTo>
                    <a:pt x="7482319" y="115811"/>
                  </a:lnTo>
                  <a:lnTo>
                    <a:pt x="7479639" y="115150"/>
                  </a:lnTo>
                  <a:lnTo>
                    <a:pt x="7479868" y="123990"/>
                  </a:lnTo>
                  <a:lnTo>
                    <a:pt x="7483767" y="120561"/>
                  </a:lnTo>
                  <a:close/>
                </a:path>
                <a:path w="7780020" h="313054">
                  <a:moveTo>
                    <a:pt x="7523048" y="90322"/>
                  </a:moveTo>
                  <a:lnTo>
                    <a:pt x="7521130" y="87807"/>
                  </a:lnTo>
                  <a:lnTo>
                    <a:pt x="7520165" y="86385"/>
                  </a:lnTo>
                  <a:lnTo>
                    <a:pt x="7515898" y="90284"/>
                  </a:lnTo>
                  <a:lnTo>
                    <a:pt x="7517790" y="92786"/>
                  </a:lnTo>
                  <a:lnTo>
                    <a:pt x="7518781" y="94208"/>
                  </a:lnTo>
                  <a:lnTo>
                    <a:pt x="7523048" y="90322"/>
                  </a:lnTo>
                  <a:close/>
                </a:path>
                <a:path w="7780020" h="313054">
                  <a:moveTo>
                    <a:pt x="7523581" y="105156"/>
                  </a:moveTo>
                  <a:lnTo>
                    <a:pt x="7521664" y="102666"/>
                  </a:lnTo>
                  <a:lnTo>
                    <a:pt x="7520699" y="101384"/>
                  </a:lnTo>
                  <a:lnTo>
                    <a:pt x="7516419" y="105295"/>
                  </a:lnTo>
                  <a:lnTo>
                    <a:pt x="7518324" y="107797"/>
                  </a:lnTo>
                  <a:lnTo>
                    <a:pt x="7519302" y="109207"/>
                  </a:lnTo>
                  <a:lnTo>
                    <a:pt x="7523581" y="105156"/>
                  </a:lnTo>
                  <a:close/>
                </a:path>
                <a:path w="7780020" h="313054">
                  <a:moveTo>
                    <a:pt x="7532535" y="112153"/>
                  </a:moveTo>
                  <a:lnTo>
                    <a:pt x="7532484" y="107315"/>
                  </a:lnTo>
                  <a:lnTo>
                    <a:pt x="7529754" y="108445"/>
                  </a:lnTo>
                  <a:lnTo>
                    <a:pt x="7525461" y="107657"/>
                  </a:lnTo>
                  <a:lnTo>
                    <a:pt x="7525550" y="112522"/>
                  </a:lnTo>
                  <a:lnTo>
                    <a:pt x="7528268" y="111328"/>
                  </a:lnTo>
                  <a:lnTo>
                    <a:pt x="7532535" y="112153"/>
                  </a:lnTo>
                  <a:close/>
                </a:path>
                <a:path w="7780020" h="313054">
                  <a:moveTo>
                    <a:pt x="7542885" y="296583"/>
                  </a:moveTo>
                  <a:lnTo>
                    <a:pt x="7534516" y="292531"/>
                  </a:lnTo>
                  <a:lnTo>
                    <a:pt x="7526566" y="296113"/>
                  </a:lnTo>
                  <a:lnTo>
                    <a:pt x="7519746" y="303911"/>
                  </a:lnTo>
                  <a:lnTo>
                    <a:pt x="7514768" y="312508"/>
                  </a:lnTo>
                  <a:lnTo>
                    <a:pt x="7524039" y="311416"/>
                  </a:lnTo>
                  <a:lnTo>
                    <a:pt x="7532268" y="308952"/>
                  </a:lnTo>
                  <a:lnTo>
                    <a:pt x="7538783" y="304292"/>
                  </a:lnTo>
                  <a:lnTo>
                    <a:pt x="7542885" y="296583"/>
                  </a:lnTo>
                  <a:close/>
                </a:path>
                <a:path w="7780020" h="313054">
                  <a:moveTo>
                    <a:pt x="7548969" y="266407"/>
                  </a:moveTo>
                  <a:lnTo>
                    <a:pt x="7540371" y="267182"/>
                  </a:lnTo>
                  <a:lnTo>
                    <a:pt x="7530617" y="266433"/>
                  </a:lnTo>
                  <a:lnTo>
                    <a:pt x="7522019" y="267208"/>
                  </a:lnTo>
                  <a:lnTo>
                    <a:pt x="7516939" y="272529"/>
                  </a:lnTo>
                  <a:lnTo>
                    <a:pt x="7523162" y="271881"/>
                  </a:lnTo>
                  <a:lnTo>
                    <a:pt x="7528128" y="273227"/>
                  </a:lnTo>
                  <a:lnTo>
                    <a:pt x="7531405" y="276936"/>
                  </a:lnTo>
                  <a:lnTo>
                    <a:pt x="7533576" y="271449"/>
                  </a:lnTo>
                  <a:lnTo>
                    <a:pt x="7546822" y="271995"/>
                  </a:lnTo>
                  <a:lnTo>
                    <a:pt x="7548969" y="266407"/>
                  </a:lnTo>
                  <a:close/>
                </a:path>
                <a:path w="7780020" h="313054">
                  <a:moveTo>
                    <a:pt x="7566419" y="60540"/>
                  </a:moveTo>
                  <a:lnTo>
                    <a:pt x="7566101" y="60401"/>
                  </a:lnTo>
                  <a:lnTo>
                    <a:pt x="7566139" y="61264"/>
                  </a:lnTo>
                  <a:lnTo>
                    <a:pt x="7566419" y="60540"/>
                  </a:lnTo>
                  <a:close/>
                </a:path>
                <a:path w="7780020" h="313054">
                  <a:moveTo>
                    <a:pt x="7571156" y="78181"/>
                  </a:moveTo>
                  <a:lnTo>
                    <a:pt x="7569848" y="66205"/>
                  </a:lnTo>
                  <a:lnTo>
                    <a:pt x="7558799" y="66497"/>
                  </a:lnTo>
                  <a:lnTo>
                    <a:pt x="7551191" y="67513"/>
                  </a:lnTo>
                  <a:lnTo>
                    <a:pt x="7550315" y="69176"/>
                  </a:lnTo>
                  <a:lnTo>
                    <a:pt x="7559484" y="71437"/>
                  </a:lnTo>
                  <a:lnTo>
                    <a:pt x="7565390" y="72390"/>
                  </a:lnTo>
                  <a:lnTo>
                    <a:pt x="7571156" y="78181"/>
                  </a:lnTo>
                  <a:close/>
                </a:path>
                <a:path w="7780020" h="313054">
                  <a:moveTo>
                    <a:pt x="7571651" y="300456"/>
                  </a:moveTo>
                  <a:lnTo>
                    <a:pt x="7571562" y="295592"/>
                  </a:lnTo>
                  <a:lnTo>
                    <a:pt x="7568832" y="296722"/>
                  </a:lnTo>
                  <a:lnTo>
                    <a:pt x="7564501" y="295998"/>
                  </a:lnTo>
                  <a:lnTo>
                    <a:pt x="7564577" y="300850"/>
                  </a:lnTo>
                  <a:lnTo>
                    <a:pt x="7567333" y="299542"/>
                  </a:lnTo>
                  <a:lnTo>
                    <a:pt x="7571651" y="300456"/>
                  </a:lnTo>
                  <a:close/>
                </a:path>
                <a:path w="7780020" h="313054">
                  <a:moveTo>
                    <a:pt x="7576934" y="65963"/>
                  </a:moveTo>
                  <a:lnTo>
                    <a:pt x="7576210" y="57848"/>
                  </a:lnTo>
                  <a:lnTo>
                    <a:pt x="7572299" y="55003"/>
                  </a:lnTo>
                  <a:lnTo>
                    <a:pt x="7568006" y="56464"/>
                  </a:lnTo>
                  <a:lnTo>
                    <a:pt x="7566419" y="60540"/>
                  </a:lnTo>
                  <a:lnTo>
                    <a:pt x="7571854" y="62941"/>
                  </a:lnTo>
                  <a:lnTo>
                    <a:pt x="7569848" y="66205"/>
                  </a:lnTo>
                  <a:lnTo>
                    <a:pt x="7576934" y="65963"/>
                  </a:lnTo>
                  <a:close/>
                </a:path>
                <a:path w="7780020" h="313054">
                  <a:moveTo>
                    <a:pt x="7589875" y="125247"/>
                  </a:moveTo>
                  <a:lnTo>
                    <a:pt x="7585748" y="126238"/>
                  </a:lnTo>
                  <a:lnTo>
                    <a:pt x="7579792" y="124828"/>
                  </a:lnTo>
                  <a:lnTo>
                    <a:pt x="7579461" y="130568"/>
                  </a:lnTo>
                  <a:lnTo>
                    <a:pt x="7583551" y="129743"/>
                  </a:lnTo>
                  <a:lnTo>
                    <a:pt x="7589583" y="131165"/>
                  </a:lnTo>
                  <a:lnTo>
                    <a:pt x="7589875" y="125247"/>
                  </a:lnTo>
                  <a:close/>
                </a:path>
                <a:path w="7780020" h="313054">
                  <a:moveTo>
                    <a:pt x="7595413" y="264782"/>
                  </a:moveTo>
                  <a:lnTo>
                    <a:pt x="7592263" y="262559"/>
                  </a:lnTo>
                  <a:lnTo>
                    <a:pt x="7587475" y="259854"/>
                  </a:lnTo>
                  <a:lnTo>
                    <a:pt x="7583094" y="259740"/>
                  </a:lnTo>
                  <a:lnTo>
                    <a:pt x="7581151" y="265277"/>
                  </a:lnTo>
                  <a:lnTo>
                    <a:pt x="7584326" y="267576"/>
                  </a:lnTo>
                  <a:lnTo>
                    <a:pt x="7589126" y="270256"/>
                  </a:lnTo>
                  <a:lnTo>
                    <a:pt x="7593520" y="270319"/>
                  </a:lnTo>
                  <a:lnTo>
                    <a:pt x="7595413" y="264782"/>
                  </a:lnTo>
                  <a:close/>
                </a:path>
                <a:path w="7780020" h="313054">
                  <a:moveTo>
                    <a:pt x="7620190" y="126834"/>
                  </a:moveTo>
                  <a:lnTo>
                    <a:pt x="7618235" y="124269"/>
                  </a:lnTo>
                  <a:lnTo>
                    <a:pt x="7617155" y="122910"/>
                  </a:lnTo>
                  <a:lnTo>
                    <a:pt x="7612989" y="126911"/>
                  </a:lnTo>
                  <a:lnTo>
                    <a:pt x="7614907" y="129349"/>
                  </a:lnTo>
                  <a:lnTo>
                    <a:pt x="7615936" y="130657"/>
                  </a:lnTo>
                  <a:lnTo>
                    <a:pt x="7620190" y="126834"/>
                  </a:lnTo>
                  <a:close/>
                </a:path>
                <a:path w="7780020" h="313054">
                  <a:moveTo>
                    <a:pt x="7631544" y="103911"/>
                  </a:moveTo>
                  <a:lnTo>
                    <a:pt x="7616190" y="100977"/>
                  </a:lnTo>
                  <a:lnTo>
                    <a:pt x="7601102" y="97612"/>
                  </a:lnTo>
                  <a:lnTo>
                    <a:pt x="7585227" y="95453"/>
                  </a:lnTo>
                  <a:lnTo>
                    <a:pt x="7567498" y="96151"/>
                  </a:lnTo>
                  <a:lnTo>
                    <a:pt x="7567257" y="107086"/>
                  </a:lnTo>
                  <a:lnTo>
                    <a:pt x="7571016" y="111874"/>
                  </a:lnTo>
                  <a:lnTo>
                    <a:pt x="7578699" y="110693"/>
                  </a:lnTo>
                  <a:lnTo>
                    <a:pt x="7593203" y="109740"/>
                  </a:lnTo>
                  <a:lnTo>
                    <a:pt x="7608760" y="110299"/>
                  </a:lnTo>
                  <a:lnTo>
                    <a:pt x="7622489" y="109347"/>
                  </a:lnTo>
                  <a:lnTo>
                    <a:pt x="7631544" y="103911"/>
                  </a:lnTo>
                  <a:close/>
                </a:path>
                <a:path w="7780020" h="313054">
                  <a:moveTo>
                    <a:pt x="7632027" y="264134"/>
                  </a:moveTo>
                  <a:lnTo>
                    <a:pt x="7627125" y="262636"/>
                  </a:lnTo>
                  <a:lnTo>
                    <a:pt x="7627213" y="253695"/>
                  </a:lnTo>
                  <a:lnTo>
                    <a:pt x="7612901" y="254190"/>
                  </a:lnTo>
                  <a:lnTo>
                    <a:pt x="7613726" y="274091"/>
                  </a:lnTo>
                  <a:lnTo>
                    <a:pt x="7631633" y="273469"/>
                  </a:lnTo>
                  <a:lnTo>
                    <a:pt x="7632027" y="264134"/>
                  </a:lnTo>
                  <a:close/>
                </a:path>
                <a:path w="7780020" h="313054">
                  <a:moveTo>
                    <a:pt x="7633652" y="238391"/>
                  </a:moveTo>
                  <a:lnTo>
                    <a:pt x="7633487" y="233540"/>
                  </a:lnTo>
                  <a:lnTo>
                    <a:pt x="7630769" y="234683"/>
                  </a:lnTo>
                  <a:lnTo>
                    <a:pt x="7626490" y="233946"/>
                  </a:lnTo>
                  <a:lnTo>
                    <a:pt x="7626578" y="238747"/>
                  </a:lnTo>
                  <a:lnTo>
                    <a:pt x="7629271" y="237642"/>
                  </a:lnTo>
                  <a:lnTo>
                    <a:pt x="7633652" y="238391"/>
                  </a:lnTo>
                  <a:close/>
                </a:path>
                <a:path w="7780020" h="313054">
                  <a:moveTo>
                    <a:pt x="7641120" y="78625"/>
                  </a:moveTo>
                  <a:lnTo>
                    <a:pt x="7640688" y="68643"/>
                  </a:lnTo>
                  <a:lnTo>
                    <a:pt x="7633602" y="68884"/>
                  </a:lnTo>
                  <a:lnTo>
                    <a:pt x="7634046" y="78867"/>
                  </a:lnTo>
                  <a:lnTo>
                    <a:pt x="7641120" y="78625"/>
                  </a:lnTo>
                  <a:close/>
                </a:path>
                <a:path w="7780020" h="313054">
                  <a:moveTo>
                    <a:pt x="7646175" y="278091"/>
                  </a:moveTo>
                  <a:lnTo>
                    <a:pt x="7645743" y="268071"/>
                  </a:lnTo>
                  <a:lnTo>
                    <a:pt x="7638529" y="268338"/>
                  </a:lnTo>
                  <a:lnTo>
                    <a:pt x="7638821" y="274904"/>
                  </a:lnTo>
                  <a:lnTo>
                    <a:pt x="7638948" y="278345"/>
                  </a:lnTo>
                  <a:lnTo>
                    <a:pt x="7646175" y="278091"/>
                  </a:lnTo>
                  <a:close/>
                </a:path>
                <a:path w="7780020" h="313054">
                  <a:moveTo>
                    <a:pt x="7652791" y="103162"/>
                  </a:moveTo>
                  <a:lnTo>
                    <a:pt x="7644676" y="102006"/>
                  </a:lnTo>
                  <a:lnTo>
                    <a:pt x="7639571" y="104825"/>
                  </a:lnTo>
                  <a:lnTo>
                    <a:pt x="7639101" y="113626"/>
                  </a:lnTo>
                  <a:lnTo>
                    <a:pt x="7647203" y="114706"/>
                  </a:lnTo>
                  <a:lnTo>
                    <a:pt x="7652309" y="112001"/>
                  </a:lnTo>
                  <a:lnTo>
                    <a:pt x="7652791" y="103162"/>
                  </a:lnTo>
                  <a:close/>
                </a:path>
                <a:path w="7780020" h="313054">
                  <a:moveTo>
                    <a:pt x="7664920" y="57848"/>
                  </a:moveTo>
                  <a:lnTo>
                    <a:pt x="7650797" y="58343"/>
                  </a:lnTo>
                  <a:lnTo>
                    <a:pt x="7646683" y="59270"/>
                  </a:lnTo>
                  <a:lnTo>
                    <a:pt x="7640752" y="57848"/>
                  </a:lnTo>
                  <a:lnTo>
                    <a:pt x="7640460" y="63766"/>
                  </a:lnTo>
                  <a:lnTo>
                    <a:pt x="7654569" y="63271"/>
                  </a:lnTo>
                  <a:lnTo>
                    <a:pt x="7658684" y="62268"/>
                  </a:lnTo>
                  <a:lnTo>
                    <a:pt x="7664653" y="63690"/>
                  </a:lnTo>
                  <a:lnTo>
                    <a:pt x="7664920" y="57848"/>
                  </a:lnTo>
                  <a:close/>
                </a:path>
                <a:path w="7780020" h="313054">
                  <a:moveTo>
                    <a:pt x="7681328" y="107149"/>
                  </a:moveTo>
                  <a:lnTo>
                    <a:pt x="7674229" y="107378"/>
                  </a:lnTo>
                  <a:lnTo>
                    <a:pt x="7667333" y="109016"/>
                  </a:lnTo>
                  <a:lnTo>
                    <a:pt x="7670990" y="112242"/>
                  </a:lnTo>
                  <a:lnTo>
                    <a:pt x="7678052" y="112979"/>
                  </a:lnTo>
                  <a:lnTo>
                    <a:pt x="7681328" y="107149"/>
                  </a:lnTo>
                  <a:close/>
                </a:path>
                <a:path w="7780020" h="313054">
                  <a:moveTo>
                    <a:pt x="7697178" y="66713"/>
                  </a:moveTo>
                  <a:lnTo>
                    <a:pt x="7693444" y="61747"/>
                  </a:lnTo>
                  <a:lnTo>
                    <a:pt x="7686726" y="61493"/>
                  </a:lnTo>
                  <a:lnTo>
                    <a:pt x="7678979" y="62839"/>
                  </a:lnTo>
                  <a:lnTo>
                    <a:pt x="7672210" y="62687"/>
                  </a:lnTo>
                  <a:lnTo>
                    <a:pt x="7675893" y="67602"/>
                  </a:lnTo>
                  <a:lnTo>
                    <a:pt x="7682624" y="67830"/>
                  </a:lnTo>
                  <a:lnTo>
                    <a:pt x="7690396" y="66497"/>
                  </a:lnTo>
                  <a:lnTo>
                    <a:pt x="7697178" y="66713"/>
                  </a:lnTo>
                  <a:close/>
                </a:path>
                <a:path w="7780020" h="313054">
                  <a:moveTo>
                    <a:pt x="7697559" y="151447"/>
                  </a:moveTo>
                  <a:lnTo>
                    <a:pt x="7692898" y="151574"/>
                  </a:lnTo>
                  <a:lnTo>
                    <a:pt x="7688720" y="148005"/>
                  </a:lnTo>
                  <a:lnTo>
                    <a:pt x="7685418" y="146278"/>
                  </a:lnTo>
                  <a:lnTo>
                    <a:pt x="7683398" y="151942"/>
                  </a:lnTo>
                  <a:lnTo>
                    <a:pt x="7686561" y="154266"/>
                  </a:lnTo>
                  <a:lnTo>
                    <a:pt x="7691336" y="156946"/>
                  </a:lnTo>
                  <a:lnTo>
                    <a:pt x="7695679" y="156997"/>
                  </a:lnTo>
                  <a:lnTo>
                    <a:pt x="7697559" y="151447"/>
                  </a:lnTo>
                  <a:close/>
                </a:path>
                <a:path w="7780020" h="313054">
                  <a:moveTo>
                    <a:pt x="7699286" y="111569"/>
                  </a:moveTo>
                  <a:lnTo>
                    <a:pt x="7695171" y="112547"/>
                  </a:lnTo>
                  <a:lnTo>
                    <a:pt x="7689177" y="111150"/>
                  </a:lnTo>
                  <a:lnTo>
                    <a:pt x="7688885" y="116789"/>
                  </a:lnTo>
                  <a:lnTo>
                    <a:pt x="7692999" y="116001"/>
                  </a:lnTo>
                  <a:lnTo>
                    <a:pt x="7698981" y="117398"/>
                  </a:lnTo>
                  <a:lnTo>
                    <a:pt x="7699286" y="111569"/>
                  </a:lnTo>
                  <a:close/>
                </a:path>
                <a:path w="7780020" h="313054">
                  <a:moveTo>
                    <a:pt x="7701191" y="76555"/>
                  </a:moveTo>
                  <a:lnTo>
                    <a:pt x="7692352" y="77851"/>
                  </a:lnTo>
                  <a:lnTo>
                    <a:pt x="7684363" y="74523"/>
                  </a:lnTo>
                  <a:lnTo>
                    <a:pt x="7677709" y="72466"/>
                  </a:lnTo>
                  <a:lnTo>
                    <a:pt x="7672883" y="77533"/>
                  </a:lnTo>
                  <a:lnTo>
                    <a:pt x="7687932" y="82296"/>
                  </a:lnTo>
                  <a:lnTo>
                    <a:pt x="7695895" y="82346"/>
                  </a:lnTo>
                  <a:lnTo>
                    <a:pt x="7701191" y="76555"/>
                  </a:lnTo>
                  <a:close/>
                </a:path>
                <a:path w="7780020" h="313054">
                  <a:moveTo>
                    <a:pt x="7708290" y="113817"/>
                  </a:moveTo>
                  <a:lnTo>
                    <a:pt x="7706360" y="111328"/>
                  </a:lnTo>
                  <a:lnTo>
                    <a:pt x="7705331" y="109943"/>
                  </a:lnTo>
                  <a:lnTo>
                    <a:pt x="7701140" y="113906"/>
                  </a:lnTo>
                  <a:lnTo>
                    <a:pt x="7703071" y="116293"/>
                  </a:lnTo>
                  <a:lnTo>
                    <a:pt x="7704112" y="117729"/>
                  </a:lnTo>
                  <a:lnTo>
                    <a:pt x="7708290" y="113817"/>
                  </a:lnTo>
                  <a:close/>
                </a:path>
                <a:path w="7780020" h="313054">
                  <a:moveTo>
                    <a:pt x="7708735" y="69850"/>
                  </a:moveTo>
                  <a:lnTo>
                    <a:pt x="7707795" y="66065"/>
                  </a:lnTo>
                  <a:lnTo>
                    <a:pt x="7697178" y="66713"/>
                  </a:lnTo>
                  <a:lnTo>
                    <a:pt x="7703896" y="72072"/>
                  </a:lnTo>
                  <a:lnTo>
                    <a:pt x="7708735" y="69850"/>
                  </a:lnTo>
                  <a:close/>
                </a:path>
                <a:path w="7780020" h="313054">
                  <a:moveTo>
                    <a:pt x="7726235" y="118160"/>
                  </a:moveTo>
                  <a:lnTo>
                    <a:pt x="7724241" y="115570"/>
                  </a:lnTo>
                  <a:lnTo>
                    <a:pt x="7723276" y="114363"/>
                  </a:lnTo>
                  <a:lnTo>
                    <a:pt x="7719034" y="118237"/>
                  </a:lnTo>
                  <a:lnTo>
                    <a:pt x="7720978" y="120738"/>
                  </a:lnTo>
                  <a:lnTo>
                    <a:pt x="7722032" y="122072"/>
                  </a:lnTo>
                  <a:lnTo>
                    <a:pt x="7726235" y="118160"/>
                  </a:lnTo>
                  <a:close/>
                </a:path>
                <a:path w="7780020" h="313054">
                  <a:moveTo>
                    <a:pt x="7736903" y="155143"/>
                  </a:moveTo>
                  <a:lnTo>
                    <a:pt x="7730376" y="151536"/>
                  </a:lnTo>
                  <a:lnTo>
                    <a:pt x="7720419" y="149783"/>
                  </a:lnTo>
                  <a:lnTo>
                    <a:pt x="7710729" y="150990"/>
                  </a:lnTo>
                  <a:lnTo>
                    <a:pt x="7704950" y="156235"/>
                  </a:lnTo>
                  <a:lnTo>
                    <a:pt x="7711884" y="154559"/>
                  </a:lnTo>
                  <a:lnTo>
                    <a:pt x="7712303" y="162737"/>
                  </a:lnTo>
                  <a:lnTo>
                    <a:pt x="7716050" y="165849"/>
                  </a:lnTo>
                  <a:lnTo>
                    <a:pt x="7718946" y="160185"/>
                  </a:lnTo>
                  <a:lnTo>
                    <a:pt x="7733995" y="160756"/>
                  </a:lnTo>
                  <a:lnTo>
                    <a:pt x="7736903" y="155143"/>
                  </a:lnTo>
                  <a:close/>
                </a:path>
                <a:path w="7780020" h="313054">
                  <a:moveTo>
                    <a:pt x="7742733" y="59931"/>
                  </a:moveTo>
                  <a:lnTo>
                    <a:pt x="7742555" y="55194"/>
                  </a:lnTo>
                  <a:lnTo>
                    <a:pt x="7739862" y="56438"/>
                  </a:lnTo>
                  <a:lnTo>
                    <a:pt x="7735595" y="55549"/>
                  </a:lnTo>
                  <a:lnTo>
                    <a:pt x="7735760" y="60502"/>
                  </a:lnTo>
                  <a:lnTo>
                    <a:pt x="7738440" y="59143"/>
                  </a:lnTo>
                  <a:lnTo>
                    <a:pt x="7742733" y="59931"/>
                  </a:lnTo>
                  <a:close/>
                </a:path>
                <a:path w="7780020" h="313054">
                  <a:moveTo>
                    <a:pt x="7752880" y="119646"/>
                  </a:moveTo>
                  <a:lnTo>
                    <a:pt x="7748752" y="120650"/>
                  </a:lnTo>
                  <a:lnTo>
                    <a:pt x="7742834" y="119227"/>
                  </a:lnTo>
                  <a:lnTo>
                    <a:pt x="7742517" y="124955"/>
                  </a:lnTo>
                  <a:lnTo>
                    <a:pt x="7746657" y="124142"/>
                  </a:lnTo>
                  <a:lnTo>
                    <a:pt x="7752588" y="125564"/>
                  </a:lnTo>
                  <a:lnTo>
                    <a:pt x="7752880" y="119646"/>
                  </a:lnTo>
                  <a:close/>
                </a:path>
                <a:path w="7780020" h="313054">
                  <a:moveTo>
                    <a:pt x="7758443" y="159435"/>
                  </a:moveTo>
                  <a:lnTo>
                    <a:pt x="7751381" y="159677"/>
                  </a:lnTo>
                  <a:lnTo>
                    <a:pt x="7744422" y="161315"/>
                  </a:lnTo>
                  <a:lnTo>
                    <a:pt x="7748092" y="164541"/>
                  </a:lnTo>
                  <a:lnTo>
                    <a:pt x="7755191" y="165277"/>
                  </a:lnTo>
                  <a:lnTo>
                    <a:pt x="7758443" y="159435"/>
                  </a:lnTo>
                  <a:close/>
                </a:path>
                <a:path w="7780020" h="313054">
                  <a:moveTo>
                    <a:pt x="7769212" y="56845"/>
                  </a:moveTo>
                  <a:lnTo>
                    <a:pt x="7767282" y="54356"/>
                  </a:lnTo>
                  <a:lnTo>
                    <a:pt x="7766215" y="52971"/>
                  </a:lnTo>
                  <a:lnTo>
                    <a:pt x="7762037" y="56883"/>
                  </a:lnTo>
                  <a:lnTo>
                    <a:pt x="7764031" y="59524"/>
                  </a:lnTo>
                  <a:lnTo>
                    <a:pt x="7765021" y="60693"/>
                  </a:lnTo>
                  <a:lnTo>
                    <a:pt x="7769212" y="56845"/>
                  </a:lnTo>
                  <a:close/>
                </a:path>
                <a:path w="7780020" h="313054">
                  <a:moveTo>
                    <a:pt x="7779639" y="88849"/>
                  </a:moveTo>
                  <a:lnTo>
                    <a:pt x="7772540" y="85140"/>
                  </a:lnTo>
                  <a:lnTo>
                    <a:pt x="7763840" y="83921"/>
                  </a:lnTo>
                  <a:lnTo>
                    <a:pt x="7754975" y="82943"/>
                  </a:lnTo>
                  <a:lnTo>
                    <a:pt x="7747368" y="80035"/>
                  </a:lnTo>
                  <a:lnTo>
                    <a:pt x="7751724" y="89547"/>
                  </a:lnTo>
                  <a:lnTo>
                    <a:pt x="7761414" y="94310"/>
                  </a:lnTo>
                  <a:lnTo>
                    <a:pt x="7772159" y="94132"/>
                  </a:lnTo>
                  <a:lnTo>
                    <a:pt x="7779639" y="8884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0359" y="7148385"/>
              <a:ext cx="7650480" cy="344170"/>
            </a:xfrm>
            <a:custGeom>
              <a:avLst/>
              <a:gdLst/>
              <a:ahLst/>
              <a:cxnLst/>
              <a:rect l="l" t="t" r="r" b="b"/>
              <a:pathLst>
                <a:path w="7650480" h="344170">
                  <a:moveTo>
                    <a:pt x="7315" y="184416"/>
                  </a:moveTo>
                  <a:lnTo>
                    <a:pt x="7073" y="179628"/>
                  </a:lnTo>
                  <a:lnTo>
                    <a:pt x="4394" y="180860"/>
                  </a:lnTo>
                  <a:lnTo>
                    <a:pt x="0" y="180187"/>
                  </a:lnTo>
                  <a:lnTo>
                    <a:pt x="292" y="184873"/>
                  </a:lnTo>
                  <a:lnTo>
                    <a:pt x="2984" y="183718"/>
                  </a:lnTo>
                  <a:lnTo>
                    <a:pt x="7315" y="184416"/>
                  </a:lnTo>
                  <a:close/>
                </a:path>
                <a:path w="7650480" h="344170">
                  <a:moveTo>
                    <a:pt x="20294" y="163728"/>
                  </a:moveTo>
                  <a:lnTo>
                    <a:pt x="20015" y="158889"/>
                  </a:lnTo>
                  <a:lnTo>
                    <a:pt x="17310" y="160058"/>
                  </a:lnTo>
                  <a:lnTo>
                    <a:pt x="12915" y="159385"/>
                  </a:lnTo>
                  <a:lnTo>
                    <a:pt x="13169" y="164185"/>
                  </a:lnTo>
                  <a:lnTo>
                    <a:pt x="15887" y="163029"/>
                  </a:lnTo>
                  <a:lnTo>
                    <a:pt x="20294" y="163728"/>
                  </a:lnTo>
                  <a:close/>
                </a:path>
                <a:path w="7650480" h="344170">
                  <a:moveTo>
                    <a:pt x="30314" y="175780"/>
                  </a:moveTo>
                  <a:lnTo>
                    <a:pt x="28308" y="173380"/>
                  </a:lnTo>
                  <a:lnTo>
                    <a:pt x="27228" y="172059"/>
                  </a:lnTo>
                  <a:lnTo>
                    <a:pt x="22987" y="176072"/>
                  </a:lnTo>
                  <a:lnTo>
                    <a:pt x="25057" y="178600"/>
                  </a:lnTo>
                  <a:lnTo>
                    <a:pt x="26149" y="179895"/>
                  </a:lnTo>
                  <a:lnTo>
                    <a:pt x="30314" y="175780"/>
                  </a:lnTo>
                  <a:close/>
                </a:path>
                <a:path w="7650480" h="344170">
                  <a:moveTo>
                    <a:pt x="46596" y="149910"/>
                  </a:moveTo>
                  <a:lnTo>
                    <a:pt x="44564" y="147472"/>
                  </a:lnTo>
                  <a:lnTo>
                    <a:pt x="43434" y="146164"/>
                  </a:lnTo>
                  <a:lnTo>
                    <a:pt x="39217" y="150202"/>
                  </a:lnTo>
                  <a:lnTo>
                    <a:pt x="41262" y="152615"/>
                  </a:lnTo>
                  <a:lnTo>
                    <a:pt x="42379" y="154012"/>
                  </a:lnTo>
                  <a:lnTo>
                    <a:pt x="46596" y="149910"/>
                  </a:lnTo>
                  <a:close/>
                </a:path>
                <a:path w="7650480" h="344170">
                  <a:moveTo>
                    <a:pt x="62649" y="13830"/>
                  </a:moveTo>
                  <a:lnTo>
                    <a:pt x="56705" y="2336"/>
                  </a:lnTo>
                  <a:lnTo>
                    <a:pt x="56832" y="11874"/>
                  </a:lnTo>
                  <a:lnTo>
                    <a:pt x="54406" y="12446"/>
                  </a:lnTo>
                  <a:lnTo>
                    <a:pt x="55270" y="15455"/>
                  </a:lnTo>
                  <a:lnTo>
                    <a:pt x="57912" y="17881"/>
                  </a:lnTo>
                  <a:lnTo>
                    <a:pt x="60807" y="16662"/>
                  </a:lnTo>
                  <a:lnTo>
                    <a:pt x="62649" y="13830"/>
                  </a:lnTo>
                  <a:close/>
                </a:path>
                <a:path w="7650480" h="344170">
                  <a:moveTo>
                    <a:pt x="69151" y="3797"/>
                  </a:moveTo>
                  <a:lnTo>
                    <a:pt x="67106" y="1346"/>
                  </a:lnTo>
                  <a:lnTo>
                    <a:pt x="66027" y="0"/>
                  </a:lnTo>
                  <a:lnTo>
                    <a:pt x="61760" y="3962"/>
                  </a:lnTo>
                  <a:lnTo>
                    <a:pt x="63817" y="6553"/>
                  </a:lnTo>
                  <a:lnTo>
                    <a:pt x="64922" y="7797"/>
                  </a:lnTo>
                  <a:lnTo>
                    <a:pt x="69151" y="3797"/>
                  </a:lnTo>
                  <a:close/>
                </a:path>
                <a:path w="7650480" h="344170">
                  <a:moveTo>
                    <a:pt x="126936" y="105371"/>
                  </a:moveTo>
                  <a:lnTo>
                    <a:pt x="124891" y="102920"/>
                  </a:lnTo>
                  <a:lnTo>
                    <a:pt x="123799" y="101676"/>
                  </a:lnTo>
                  <a:lnTo>
                    <a:pt x="119557" y="105625"/>
                  </a:lnTo>
                  <a:lnTo>
                    <a:pt x="121589" y="108178"/>
                  </a:lnTo>
                  <a:lnTo>
                    <a:pt x="122669" y="109499"/>
                  </a:lnTo>
                  <a:lnTo>
                    <a:pt x="126936" y="105371"/>
                  </a:lnTo>
                  <a:close/>
                </a:path>
                <a:path w="7650480" h="344170">
                  <a:moveTo>
                    <a:pt x="131851" y="125133"/>
                  </a:moveTo>
                  <a:lnTo>
                    <a:pt x="129806" y="122656"/>
                  </a:lnTo>
                  <a:lnTo>
                    <a:pt x="128676" y="121373"/>
                  </a:lnTo>
                  <a:lnTo>
                    <a:pt x="124460" y="125361"/>
                  </a:lnTo>
                  <a:lnTo>
                    <a:pt x="126504" y="127838"/>
                  </a:lnTo>
                  <a:lnTo>
                    <a:pt x="127596" y="129171"/>
                  </a:lnTo>
                  <a:lnTo>
                    <a:pt x="131851" y="125133"/>
                  </a:lnTo>
                  <a:close/>
                </a:path>
                <a:path w="7650480" h="344170">
                  <a:moveTo>
                    <a:pt x="144005" y="176644"/>
                  </a:moveTo>
                  <a:lnTo>
                    <a:pt x="143789" y="171843"/>
                  </a:lnTo>
                  <a:lnTo>
                    <a:pt x="141058" y="173101"/>
                  </a:lnTo>
                  <a:lnTo>
                    <a:pt x="136702" y="172402"/>
                  </a:lnTo>
                  <a:lnTo>
                    <a:pt x="136944" y="177101"/>
                  </a:lnTo>
                  <a:lnTo>
                    <a:pt x="139585" y="175971"/>
                  </a:lnTo>
                  <a:lnTo>
                    <a:pt x="144005" y="176644"/>
                  </a:lnTo>
                  <a:close/>
                </a:path>
                <a:path w="7650480" h="344170">
                  <a:moveTo>
                    <a:pt x="153492" y="96342"/>
                  </a:moveTo>
                  <a:lnTo>
                    <a:pt x="144805" y="96697"/>
                  </a:lnTo>
                  <a:lnTo>
                    <a:pt x="144932" y="100495"/>
                  </a:lnTo>
                  <a:lnTo>
                    <a:pt x="149352" y="102222"/>
                  </a:lnTo>
                  <a:lnTo>
                    <a:pt x="153492" y="96342"/>
                  </a:lnTo>
                  <a:close/>
                </a:path>
                <a:path w="7650480" h="344170">
                  <a:moveTo>
                    <a:pt x="168033" y="93294"/>
                  </a:moveTo>
                  <a:lnTo>
                    <a:pt x="167386" y="85559"/>
                  </a:lnTo>
                  <a:lnTo>
                    <a:pt x="160705" y="86677"/>
                  </a:lnTo>
                  <a:lnTo>
                    <a:pt x="155486" y="89535"/>
                  </a:lnTo>
                  <a:lnTo>
                    <a:pt x="153492" y="96342"/>
                  </a:lnTo>
                  <a:lnTo>
                    <a:pt x="158991" y="96088"/>
                  </a:lnTo>
                  <a:lnTo>
                    <a:pt x="164541" y="95935"/>
                  </a:lnTo>
                  <a:lnTo>
                    <a:pt x="168033" y="93294"/>
                  </a:lnTo>
                  <a:close/>
                </a:path>
                <a:path w="7650480" h="344170">
                  <a:moveTo>
                    <a:pt x="203555" y="328244"/>
                  </a:moveTo>
                  <a:lnTo>
                    <a:pt x="194767" y="324954"/>
                  </a:lnTo>
                  <a:lnTo>
                    <a:pt x="186093" y="325145"/>
                  </a:lnTo>
                  <a:lnTo>
                    <a:pt x="179209" y="329793"/>
                  </a:lnTo>
                  <a:lnTo>
                    <a:pt x="175780" y="339839"/>
                  </a:lnTo>
                  <a:lnTo>
                    <a:pt x="182118" y="336219"/>
                  </a:lnTo>
                  <a:lnTo>
                    <a:pt x="190385" y="334962"/>
                  </a:lnTo>
                  <a:lnTo>
                    <a:pt x="198285" y="333248"/>
                  </a:lnTo>
                  <a:lnTo>
                    <a:pt x="203555" y="328244"/>
                  </a:lnTo>
                  <a:close/>
                </a:path>
                <a:path w="7650480" h="344170">
                  <a:moveTo>
                    <a:pt x="215582" y="102844"/>
                  </a:moveTo>
                  <a:lnTo>
                    <a:pt x="212953" y="95669"/>
                  </a:lnTo>
                  <a:lnTo>
                    <a:pt x="211277" y="103555"/>
                  </a:lnTo>
                  <a:lnTo>
                    <a:pt x="215582" y="102844"/>
                  </a:lnTo>
                  <a:close/>
                </a:path>
                <a:path w="7650480" h="344170">
                  <a:moveTo>
                    <a:pt x="229235" y="87007"/>
                  </a:moveTo>
                  <a:lnTo>
                    <a:pt x="221970" y="87426"/>
                  </a:lnTo>
                  <a:lnTo>
                    <a:pt x="214922" y="89204"/>
                  </a:lnTo>
                  <a:lnTo>
                    <a:pt x="218706" y="92367"/>
                  </a:lnTo>
                  <a:lnTo>
                    <a:pt x="225933" y="92951"/>
                  </a:lnTo>
                  <a:lnTo>
                    <a:pt x="229235" y="87007"/>
                  </a:lnTo>
                  <a:close/>
                </a:path>
                <a:path w="7650480" h="344170">
                  <a:moveTo>
                    <a:pt x="231952" y="188887"/>
                  </a:moveTo>
                  <a:lnTo>
                    <a:pt x="218135" y="188887"/>
                  </a:lnTo>
                  <a:lnTo>
                    <a:pt x="219557" y="189077"/>
                  </a:lnTo>
                  <a:lnTo>
                    <a:pt x="229349" y="189877"/>
                  </a:lnTo>
                  <a:lnTo>
                    <a:pt x="231952" y="188887"/>
                  </a:lnTo>
                  <a:close/>
                </a:path>
                <a:path w="7650480" h="344170">
                  <a:moveTo>
                    <a:pt x="275475" y="69430"/>
                  </a:moveTo>
                  <a:lnTo>
                    <a:pt x="275323" y="66675"/>
                  </a:lnTo>
                  <a:lnTo>
                    <a:pt x="272237" y="63881"/>
                  </a:lnTo>
                  <a:lnTo>
                    <a:pt x="271856" y="69634"/>
                  </a:lnTo>
                  <a:lnTo>
                    <a:pt x="272008" y="72390"/>
                  </a:lnTo>
                  <a:lnTo>
                    <a:pt x="275082" y="75107"/>
                  </a:lnTo>
                  <a:lnTo>
                    <a:pt x="275475" y="69430"/>
                  </a:lnTo>
                  <a:close/>
                </a:path>
                <a:path w="7650480" h="344170">
                  <a:moveTo>
                    <a:pt x="286296" y="101384"/>
                  </a:moveTo>
                  <a:lnTo>
                    <a:pt x="284264" y="98933"/>
                  </a:lnTo>
                  <a:lnTo>
                    <a:pt x="283248" y="97536"/>
                  </a:lnTo>
                  <a:lnTo>
                    <a:pt x="278942" y="101549"/>
                  </a:lnTo>
                  <a:lnTo>
                    <a:pt x="280924" y="104013"/>
                  </a:lnTo>
                  <a:lnTo>
                    <a:pt x="281965" y="105346"/>
                  </a:lnTo>
                  <a:lnTo>
                    <a:pt x="286296" y="101384"/>
                  </a:lnTo>
                  <a:close/>
                </a:path>
                <a:path w="7650480" h="344170">
                  <a:moveTo>
                    <a:pt x="301028" y="142938"/>
                  </a:moveTo>
                  <a:lnTo>
                    <a:pt x="297484" y="135445"/>
                  </a:lnTo>
                  <a:lnTo>
                    <a:pt x="292176" y="136144"/>
                  </a:lnTo>
                  <a:lnTo>
                    <a:pt x="284924" y="139344"/>
                  </a:lnTo>
                  <a:lnTo>
                    <a:pt x="275539" y="139293"/>
                  </a:lnTo>
                  <a:lnTo>
                    <a:pt x="273850" y="134988"/>
                  </a:lnTo>
                  <a:lnTo>
                    <a:pt x="266776" y="140931"/>
                  </a:lnTo>
                  <a:lnTo>
                    <a:pt x="261150" y="140119"/>
                  </a:lnTo>
                  <a:lnTo>
                    <a:pt x="261607" y="146685"/>
                  </a:lnTo>
                  <a:lnTo>
                    <a:pt x="264299" y="148475"/>
                  </a:lnTo>
                  <a:lnTo>
                    <a:pt x="268249" y="148412"/>
                  </a:lnTo>
                  <a:lnTo>
                    <a:pt x="272478" y="149453"/>
                  </a:lnTo>
                  <a:lnTo>
                    <a:pt x="272973" y="149809"/>
                  </a:lnTo>
                  <a:lnTo>
                    <a:pt x="272326" y="153974"/>
                  </a:lnTo>
                  <a:lnTo>
                    <a:pt x="275310" y="158203"/>
                  </a:lnTo>
                  <a:lnTo>
                    <a:pt x="284137" y="155638"/>
                  </a:lnTo>
                  <a:lnTo>
                    <a:pt x="287388" y="158648"/>
                  </a:lnTo>
                  <a:lnTo>
                    <a:pt x="291058" y="155016"/>
                  </a:lnTo>
                  <a:lnTo>
                    <a:pt x="296583" y="153708"/>
                  </a:lnTo>
                  <a:lnTo>
                    <a:pt x="300926" y="150939"/>
                  </a:lnTo>
                  <a:lnTo>
                    <a:pt x="301028" y="142938"/>
                  </a:lnTo>
                  <a:close/>
                </a:path>
                <a:path w="7650480" h="344170">
                  <a:moveTo>
                    <a:pt x="306971" y="117614"/>
                  </a:moveTo>
                  <a:lnTo>
                    <a:pt x="305041" y="110363"/>
                  </a:lnTo>
                  <a:lnTo>
                    <a:pt x="302488" y="119900"/>
                  </a:lnTo>
                  <a:lnTo>
                    <a:pt x="298742" y="118910"/>
                  </a:lnTo>
                  <a:lnTo>
                    <a:pt x="296164" y="118237"/>
                  </a:lnTo>
                  <a:lnTo>
                    <a:pt x="294220" y="111048"/>
                  </a:lnTo>
                  <a:lnTo>
                    <a:pt x="292989" y="118910"/>
                  </a:lnTo>
                  <a:lnTo>
                    <a:pt x="288937" y="118630"/>
                  </a:lnTo>
                  <a:lnTo>
                    <a:pt x="287642" y="114490"/>
                  </a:lnTo>
                  <a:lnTo>
                    <a:pt x="287045" y="112585"/>
                  </a:lnTo>
                  <a:lnTo>
                    <a:pt x="284378" y="109347"/>
                  </a:lnTo>
                  <a:lnTo>
                    <a:pt x="283794" y="108635"/>
                  </a:lnTo>
                  <a:lnTo>
                    <a:pt x="277583" y="109347"/>
                  </a:lnTo>
                  <a:lnTo>
                    <a:pt x="267233" y="109143"/>
                  </a:lnTo>
                  <a:lnTo>
                    <a:pt x="258800" y="112331"/>
                  </a:lnTo>
                  <a:lnTo>
                    <a:pt x="251637" y="114490"/>
                  </a:lnTo>
                  <a:lnTo>
                    <a:pt x="245084" y="111201"/>
                  </a:lnTo>
                  <a:lnTo>
                    <a:pt x="246888" y="119468"/>
                  </a:lnTo>
                  <a:lnTo>
                    <a:pt x="242798" y="120650"/>
                  </a:lnTo>
                  <a:lnTo>
                    <a:pt x="238379" y="121526"/>
                  </a:lnTo>
                  <a:lnTo>
                    <a:pt x="237909" y="113118"/>
                  </a:lnTo>
                  <a:lnTo>
                    <a:pt x="237540" y="106502"/>
                  </a:lnTo>
                  <a:lnTo>
                    <a:pt x="232600" y="107607"/>
                  </a:lnTo>
                  <a:lnTo>
                    <a:pt x="232600" y="146824"/>
                  </a:lnTo>
                  <a:lnTo>
                    <a:pt x="225374" y="147231"/>
                  </a:lnTo>
                  <a:lnTo>
                    <a:pt x="225259" y="145224"/>
                  </a:lnTo>
                  <a:lnTo>
                    <a:pt x="224802" y="137236"/>
                  </a:lnTo>
                  <a:lnTo>
                    <a:pt x="232029" y="136829"/>
                  </a:lnTo>
                  <a:lnTo>
                    <a:pt x="232600" y="146824"/>
                  </a:lnTo>
                  <a:lnTo>
                    <a:pt x="232600" y="107607"/>
                  </a:lnTo>
                  <a:lnTo>
                    <a:pt x="227507" y="111506"/>
                  </a:lnTo>
                  <a:lnTo>
                    <a:pt x="223024" y="113118"/>
                  </a:lnTo>
                  <a:lnTo>
                    <a:pt x="219456" y="107530"/>
                  </a:lnTo>
                  <a:lnTo>
                    <a:pt x="224878" y="104635"/>
                  </a:lnTo>
                  <a:lnTo>
                    <a:pt x="219417" y="102374"/>
                  </a:lnTo>
                  <a:lnTo>
                    <a:pt x="215582" y="102870"/>
                  </a:lnTo>
                  <a:lnTo>
                    <a:pt x="216458" y="108280"/>
                  </a:lnTo>
                  <a:lnTo>
                    <a:pt x="216357" y="108953"/>
                  </a:lnTo>
                  <a:lnTo>
                    <a:pt x="215328" y="111747"/>
                  </a:lnTo>
                  <a:lnTo>
                    <a:pt x="212572" y="113030"/>
                  </a:lnTo>
                  <a:lnTo>
                    <a:pt x="207975" y="107543"/>
                  </a:lnTo>
                  <a:lnTo>
                    <a:pt x="204711" y="103619"/>
                  </a:lnTo>
                  <a:lnTo>
                    <a:pt x="200837" y="98615"/>
                  </a:lnTo>
                  <a:lnTo>
                    <a:pt x="205130" y="99161"/>
                  </a:lnTo>
                  <a:lnTo>
                    <a:pt x="205701" y="98615"/>
                  </a:lnTo>
                  <a:lnTo>
                    <a:pt x="207213" y="97167"/>
                  </a:lnTo>
                  <a:lnTo>
                    <a:pt x="207810" y="93268"/>
                  </a:lnTo>
                  <a:lnTo>
                    <a:pt x="198285" y="92392"/>
                  </a:lnTo>
                  <a:lnTo>
                    <a:pt x="192366" y="95961"/>
                  </a:lnTo>
                  <a:lnTo>
                    <a:pt x="194208" y="108953"/>
                  </a:lnTo>
                  <a:lnTo>
                    <a:pt x="199339" y="108331"/>
                  </a:lnTo>
                  <a:lnTo>
                    <a:pt x="204457" y="107543"/>
                  </a:lnTo>
                  <a:lnTo>
                    <a:pt x="205346" y="113449"/>
                  </a:lnTo>
                  <a:lnTo>
                    <a:pt x="196824" y="117983"/>
                  </a:lnTo>
                  <a:lnTo>
                    <a:pt x="185369" y="118910"/>
                  </a:lnTo>
                  <a:lnTo>
                    <a:pt x="174066" y="120154"/>
                  </a:lnTo>
                  <a:lnTo>
                    <a:pt x="166230" y="125590"/>
                  </a:lnTo>
                  <a:lnTo>
                    <a:pt x="169519" y="128587"/>
                  </a:lnTo>
                  <a:lnTo>
                    <a:pt x="174320" y="129235"/>
                  </a:lnTo>
                  <a:lnTo>
                    <a:pt x="178828" y="130340"/>
                  </a:lnTo>
                  <a:lnTo>
                    <a:pt x="181267" y="134670"/>
                  </a:lnTo>
                  <a:lnTo>
                    <a:pt x="186385" y="134797"/>
                  </a:lnTo>
                  <a:lnTo>
                    <a:pt x="192417" y="133502"/>
                  </a:lnTo>
                  <a:lnTo>
                    <a:pt x="197446" y="133794"/>
                  </a:lnTo>
                  <a:lnTo>
                    <a:pt x="199580" y="138658"/>
                  </a:lnTo>
                  <a:lnTo>
                    <a:pt x="193116" y="143268"/>
                  </a:lnTo>
                  <a:lnTo>
                    <a:pt x="183692" y="145224"/>
                  </a:lnTo>
                  <a:lnTo>
                    <a:pt x="174104" y="144360"/>
                  </a:lnTo>
                  <a:lnTo>
                    <a:pt x="167144" y="140500"/>
                  </a:lnTo>
                  <a:lnTo>
                    <a:pt x="168922" y="148564"/>
                  </a:lnTo>
                  <a:lnTo>
                    <a:pt x="168795" y="148907"/>
                  </a:lnTo>
                  <a:lnTo>
                    <a:pt x="164896" y="150037"/>
                  </a:lnTo>
                  <a:lnTo>
                    <a:pt x="160540" y="150914"/>
                  </a:lnTo>
                  <a:lnTo>
                    <a:pt x="156032" y="148907"/>
                  </a:lnTo>
                  <a:lnTo>
                    <a:pt x="152730" y="144830"/>
                  </a:lnTo>
                  <a:lnTo>
                    <a:pt x="152565" y="140690"/>
                  </a:lnTo>
                  <a:lnTo>
                    <a:pt x="152400" y="136321"/>
                  </a:lnTo>
                  <a:lnTo>
                    <a:pt x="145999" y="136296"/>
                  </a:lnTo>
                  <a:lnTo>
                    <a:pt x="141439" y="139890"/>
                  </a:lnTo>
                  <a:lnTo>
                    <a:pt x="138684" y="140690"/>
                  </a:lnTo>
                  <a:lnTo>
                    <a:pt x="137693" y="132257"/>
                  </a:lnTo>
                  <a:lnTo>
                    <a:pt x="145567" y="132664"/>
                  </a:lnTo>
                  <a:lnTo>
                    <a:pt x="148856" y="127495"/>
                  </a:lnTo>
                  <a:lnTo>
                    <a:pt x="147523" y="116713"/>
                  </a:lnTo>
                  <a:lnTo>
                    <a:pt x="139547" y="116166"/>
                  </a:lnTo>
                  <a:lnTo>
                    <a:pt x="136296" y="121399"/>
                  </a:lnTo>
                  <a:lnTo>
                    <a:pt x="137668" y="132245"/>
                  </a:lnTo>
                  <a:lnTo>
                    <a:pt x="132943" y="134493"/>
                  </a:lnTo>
                  <a:lnTo>
                    <a:pt x="131838" y="141198"/>
                  </a:lnTo>
                  <a:lnTo>
                    <a:pt x="131279" y="148564"/>
                  </a:lnTo>
                  <a:lnTo>
                    <a:pt x="128117" y="152768"/>
                  </a:lnTo>
                  <a:lnTo>
                    <a:pt x="113665" y="153581"/>
                  </a:lnTo>
                  <a:lnTo>
                    <a:pt x="106159" y="147624"/>
                  </a:lnTo>
                  <a:lnTo>
                    <a:pt x="97485" y="143446"/>
                  </a:lnTo>
                  <a:lnTo>
                    <a:pt x="87642" y="141097"/>
                  </a:lnTo>
                  <a:lnTo>
                    <a:pt x="76631" y="140627"/>
                  </a:lnTo>
                  <a:lnTo>
                    <a:pt x="75869" y="146558"/>
                  </a:lnTo>
                  <a:lnTo>
                    <a:pt x="72364" y="149161"/>
                  </a:lnTo>
                  <a:lnTo>
                    <a:pt x="68541" y="151409"/>
                  </a:lnTo>
                  <a:lnTo>
                    <a:pt x="66827" y="156248"/>
                  </a:lnTo>
                  <a:lnTo>
                    <a:pt x="71018" y="156946"/>
                  </a:lnTo>
                  <a:lnTo>
                    <a:pt x="69202" y="161023"/>
                  </a:lnTo>
                  <a:lnTo>
                    <a:pt x="67183" y="161150"/>
                  </a:lnTo>
                  <a:lnTo>
                    <a:pt x="64338" y="162280"/>
                  </a:lnTo>
                  <a:lnTo>
                    <a:pt x="63944" y="166395"/>
                  </a:lnTo>
                  <a:lnTo>
                    <a:pt x="60769" y="166598"/>
                  </a:lnTo>
                  <a:lnTo>
                    <a:pt x="48793" y="166573"/>
                  </a:lnTo>
                  <a:lnTo>
                    <a:pt x="38252" y="161505"/>
                  </a:lnTo>
                  <a:lnTo>
                    <a:pt x="29756" y="159512"/>
                  </a:lnTo>
                  <a:lnTo>
                    <a:pt x="24345" y="168656"/>
                  </a:lnTo>
                  <a:lnTo>
                    <a:pt x="29819" y="168325"/>
                  </a:lnTo>
                  <a:lnTo>
                    <a:pt x="35318" y="167855"/>
                  </a:lnTo>
                  <a:lnTo>
                    <a:pt x="39116" y="170091"/>
                  </a:lnTo>
                  <a:lnTo>
                    <a:pt x="39497" y="177812"/>
                  </a:lnTo>
                  <a:lnTo>
                    <a:pt x="52247" y="174472"/>
                  </a:lnTo>
                  <a:lnTo>
                    <a:pt x="62826" y="172923"/>
                  </a:lnTo>
                  <a:lnTo>
                    <a:pt x="73253" y="170662"/>
                  </a:lnTo>
                  <a:lnTo>
                    <a:pt x="79552" y="167855"/>
                  </a:lnTo>
                  <a:lnTo>
                    <a:pt x="82346" y="166611"/>
                  </a:lnTo>
                  <a:lnTo>
                    <a:pt x="85547" y="165188"/>
                  </a:lnTo>
                  <a:lnTo>
                    <a:pt x="139585" y="162115"/>
                  </a:lnTo>
                  <a:lnTo>
                    <a:pt x="141998" y="159575"/>
                  </a:lnTo>
                  <a:lnTo>
                    <a:pt x="145059" y="156578"/>
                  </a:lnTo>
                  <a:lnTo>
                    <a:pt x="150037" y="156451"/>
                  </a:lnTo>
                  <a:lnTo>
                    <a:pt x="178866" y="154813"/>
                  </a:lnTo>
                  <a:lnTo>
                    <a:pt x="183273" y="158686"/>
                  </a:lnTo>
                  <a:lnTo>
                    <a:pt x="190284" y="158686"/>
                  </a:lnTo>
                  <a:lnTo>
                    <a:pt x="211645" y="158686"/>
                  </a:lnTo>
                  <a:lnTo>
                    <a:pt x="215150" y="157784"/>
                  </a:lnTo>
                  <a:lnTo>
                    <a:pt x="222300" y="157391"/>
                  </a:lnTo>
                  <a:lnTo>
                    <a:pt x="219075" y="163334"/>
                  </a:lnTo>
                  <a:lnTo>
                    <a:pt x="211912" y="162737"/>
                  </a:lnTo>
                  <a:lnTo>
                    <a:pt x="208140" y="159575"/>
                  </a:lnTo>
                  <a:lnTo>
                    <a:pt x="211505" y="158711"/>
                  </a:lnTo>
                  <a:lnTo>
                    <a:pt x="190284" y="158686"/>
                  </a:lnTo>
                  <a:lnTo>
                    <a:pt x="197091" y="158902"/>
                  </a:lnTo>
                  <a:lnTo>
                    <a:pt x="201053" y="163576"/>
                  </a:lnTo>
                  <a:lnTo>
                    <a:pt x="194894" y="163766"/>
                  </a:lnTo>
                  <a:lnTo>
                    <a:pt x="191985" y="167805"/>
                  </a:lnTo>
                  <a:lnTo>
                    <a:pt x="190855" y="174066"/>
                  </a:lnTo>
                  <a:lnTo>
                    <a:pt x="197840" y="174015"/>
                  </a:lnTo>
                  <a:lnTo>
                    <a:pt x="205651" y="172656"/>
                  </a:lnTo>
                  <a:lnTo>
                    <a:pt x="211607" y="174193"/>
                  </a:lnTo>
                  <a:lnTo>
                    <a:pt x="212991" y="182841"/>
                  </a:lnTo>
                  <a:lnTo>
                    <a:pt x="207276" y="181673"/>
                  </a:lnTo>
                  <a:lnTo>
                    <a:pt x="200888" y="178803"/>
                  </a:lnTo>
                  <a:lnTo>
                    <a:pt x="196138" y="179463"/>
                  </a:lnTo>
                  <a:lnTo>
                    <a:pt x="195427" y="187579"/>
                  </a:lnTo>
                  <a:lnTo>
                    <a:pt x="208419" y="187579"/>
                  </a:lnTo>
                  <a:lnTo>
                    <a:pt x="235419" y="187579"/>
                  </a:lnTo>
                  <a:lnTo>
                    <a:pt x="238417" y="186436"/>
                  </a:lnTo>
                  <a:lnTo>
                    <a:pt x="238201" y="182841"/>
                  </a:lnTo>
                  <a:lnTo>
                    <a:pt x="238163" y="182219"/>
                  </a:lnTo>
                  <a:lnTo>
                    <a:pt x="238125" y="181648"/>
                  </a:lnTo>
                  <a:lnTo>
                    <a:pt x="237832" y="176860"/>
                  </a:lnTo>
                  <a:lnTo>
                    <a:pt x="237744" y="175323"/>
                  </a:lnTo>
                  <a:lnTo>
                    <a:pt x="234784" y="172656"/>
                  </a:lnTo>
                  <a:lnTo>
                    <a:pt x="232803" y="170878"/>
                  </a:lnTo>
                  <a:lnTo>
                    <a:pt x="230784" y="169354"/>
                  </a:lnTo>
                  <a:lnTo>
                    <a:pt x="230784" y="181648"/>
                  </a:lnTo>
                  <a:lnTo>
                    <a:pt x="226504" y="180962"/>
                  </a:lnTo>
                  <a:lnTo>
                    <a:pt x="223723" y="182219"/>
                  </a:lnTo>
                  <a:lnTo>
                    <a:pt x="223596" y="177431"/>
                  </a:lnTo>
                  <a:lnTo>
                    <a:pt x="228003" y="178193"/>
                  </a:lnTo>
                  <a:lnTo>
                    <a:pt x="229539" y="177431"/>
                  </a:lnTo>
                  <a:lnTo>
                    <a:pt x="230682" y="176860"/>
                  </a:lnTo>
                  <a:lnTo>
                    <a:pt x="230784" y="181648"/>
                  </a:lnTo>
                  <a:lnTo>
                    <a:pt x="230784" y="169354"/>
                  </a:lnTo>
                  <a:lnTo>
                    <a:pt x="227558" y="166903"/>
                  </a:lnTo>
                  <a:lnTo>
                    <a:pt x="226961" y="163334"/>
                  </a:lnTo>
                  <a:lnTo>
                    <a:pt x="225983" y="157391"/>
                  </a:lnTo>
                  <a:lnTo>
                    <a:pt x="225958" y="157187"/>
                  </a:lnTo>
                  <a:lnTo>
                    <a:pt x="232664" y="159385"/>
                  </a:lnTo>
                  <a:lnTo>
                    <a:pt x="237261" y="158470"/>
                  </a:lnTo>
                  <a:lnTo>
                    <a:pt x="240804" y="157187"/>
                  </a:lnTo>
                  <a:lnTo>
                    <a:pt x="242468" y="156578"/>
                  </a:lnTo>
                  <a:lnTo>
                    <a:pt x="251155" y="155765"/>
                  </a:lnTo>
                  <a:lnTo>
                    <a:pt x="251688" y="154813"/>
                  </a:lnTo>
                  <a:lnTo>
                    <a:pt x="252361" y="153581"/>
                  </a:lnTo>
                  <a:lnTo>
                    <a:pt x="253695" y="151180"/>
                  </a:lnTo>
                  <a:lnTo>
                    <a:pt x="253720" y="150914"/>
                  </a:lnTo>
                  <a:lnTo>
                    <a:pt x="254114" y="147231"/>
                  </a:lnTo>
                  <a:lnTo>
                    <a:pt x="254330" y="145224"/>
                  </a:lnTo>
                  <a:lnTo>
                    <a:pt x="254330" y="143268"/>
                  </a:lnTo>
                  <a:lnTo>
                    <a:pt x="253758" y="136829"/>
                  </a:lnTo>
                  <a:lnTo>
                    <a:pt x="253644" y="135610"/>
                  </a:lnTo>
                  <a:lnTo>
                    <a:pt x="259867" y="135521"/>
                  </a:lnTo>
                  <a:lnTo>
                    <a:pt x="261277" y="133502"/>
                  </a:lnTo>
                  <a:lnTo>
                    <a:pt x="262750" y="131381"/>
                  </a:lnTo>
                  <a:lnTo>
                    <a:pt x="263994" y="125082"/>
                  </a:lnTo>
                  <a:lnTo>
                    <a:pt x="259778" y="124244"/>
                  </a:lnTo>
                  <a:lnTo>
                    <a:pt x="261035" y="121526"/>
                  </a:lnTo>
                  <a:lnTo>
                    <a:pt x="261658" y="120192"/>
                  </a:lnTo>
                  <a:lnTo>
                    <a:pt x="263715" y="120078"/>
                  </a:lnTo>
                  <a:lnTo>
                    <a:pt x="270256" y="122491"/>
                  </a:lnTo>
                  <a:lnTo>
                    <a:pt x="278790" y="121780"/>
                  </a:lnTo>
                  <a:lnTo>
                    <a:pt x="282244" y="128955"/>
                  </a:lnTo>
                  <a:lnTo>
                    <a:pt x="290042" y="128143"/>
                  </a:lnTo>
                  <a:lnTo>
                    <a:pt x="299072" y="128841"/>
                  </a:lnTo>
                  <a:lnTo>
                    <a:pt x="301358" y="128143"/>
                  </a:lnTo>
                  <a:lnTo>
                    <a:pt x="305879" y="126758"/>
                  </a:lnTo>
                  <a:lnTo>
                    <a:pt x="306476" y="121780"/>
                  </a:lnTo>
                  <a:lnTo>
                    <a:pt x="306679" y="120078"/>
                  </a:lnTo>
                  <a:lnTo>
                    <a:pt x="306705" y="119900"/>
                  </a:lnTo>
                  <a:lnTo>
                    <a:pt x="306971" y="117614"/>
                  </a:lnTo>
                  <a:close/>
                </a:path>
                <a:path w="7650480" h="344170">
                  <a:moveTo>
                    <a:pt x="330339" y="151244"/>
                  </a:moveTo>
                  <a:lnTo>
                    <a:pt x="327812" y="144119"/>
                  </a:lnTo>
                  <a:lnTo>
                    <a:pt x="326009" y="151942"/>
                  </a:lnTo>
                  <a:lnTo>
                    <a:pt x="330339" y="151244"/>
                  </a:lnTo>
                  <a:close/>
                </a:path>
                <a:path w="7650480" h="344170">
                  <a:moveTo>
                    <a:pt x="345998" y="142646"/>
                  </a:moveTo>
                  <a:lnTo>
                    <a:pt x="340309" y="139903"/>
                  </a:lnTo>
                  <a:lnTo>
                    <a:pt x="340944" y="145834"/>
                  </a:lnTo>
                  <a:lnTo>
                    <a:pt x="345998" y="142646"/>
                  </a:lnTo>
                  <a:close/>
                </a:path>
                <a:path w="7650480" h="344170">
                  <a:moveTo>
                    <a:pt x="358063" y="205117"/>
                  </a:moveTo>
                  <a:lnTo>
                    <a:pt x="357911" y="200228"/>
                  </a:lnTo>
                  <a:lnTo>
                    <a:pt x="355219" y="201472"/>
                  </a:lnTo>
                  <a:lnTo>
                    <a:pt x="350888" y="200507"/>
                  </a:lnTo>
                  <a:lnTo>
                    <a:pt x="350977" y="205511"/>
                  </a:lnTo>
                  <a:lnTo>
                    <a:pt x="353695" y="204216"/>
                  </a:lnTo>
                  <a:lnTo>
                    <a:pt x="358063" y="205117"/>
                  </a:lnTo>
                  <a:close/>
                </a:path>
                <a:path w="7650480" h="344170">
                  <a:moveTo>
                    <a:pt x="360413" y="254939"/>
                  </a:moveTo>
                  <a:lnTo>
                    <a:pt x="360273" y="250075"/>
                  </a:lnTo>
                  <a:lnTo>
                    <a:pt x="357555" y="251206"/>
                  </a:lnTo>
                  <a:lnTo>
                    <a:pt x="353237" y="250405"/>
                  </a:lnTo>
                  <a:lnTo>
                    <a:pt x="353339" y="255270"/>
                  </a:lnTo>
                  <a:lnTo>
                    <a:pt x="356069" y="254127"/>
                  </a:lnTo>
                  <a:lnTo>
                    <a:pt x="360413" y="254939"/>
                  </a:lnTo>
                  <a:close/>
                </a:path>
                <a:path w="7650480" h="344170">
                  <a:moveTo>
                    <a:pt x="363283" y="160185"/>
                  </a:moveTo>
                  <a:lnTo>
                    <a:pt x="355600" y="159766"/>
                  </a:lnTo>
                  <a:lnTo>
                    <a:pt x="350012" y="156171"/>
                  </a:lnTo>
                  <a:lnTo>
                    <a:pt x="340944" y="145834"/>
                  </a:lnTo>
                  <a:lnTo>
                    <a:pt x="335013" y="144614"/>
                  </a:lnTo>
                  <a:lnTo>
                    <a:pt x="334937" y="150774"/>
                  </a:lnTo>
                  <a:lnTo>
                    <a:pt x="330339" y="151244"/>
                  </a:lnTo>
                  <a:lnTo>
                    <a:pt x="330568" y="156197"/>
                  </a:lnTo>
                  <a:lnTo>
                    <a:pt x="337921" y="160020"/>
                  </a:lnTo>
                  <a:lnTo>
                    <a:pt x="347129" y="164477"/>
                  </a:lnTo>
                  <a:lnTo>
                    <a:pt x="356247" y="165798"/>
                  </a:lnTo>
                  <a:lnTo>
                    <a:pt x="363283" y="160185"/>
                  </a:lnTo>
                  <a:close/>
                </a:path>
                <a:path w="7650480" h="344170">
                  <a:moveTo>
                    <a:pt x="374015" y="79959"/>
                  </a:moveTo>
                  <a:lnTo>
                    <a:pt x="365315" y="80124"/>
                  </a:lnTo>
                  <a:lnTo>
                    <a:pt x="365379" y="83947"/>
                  </a:lnTo>
                  <a:lnTo>
                    <a:pt x="369760" y="85775"/>
                  </a:lnTo>
                  <a:lnTo>
                    <a:pt x="374015" y="79959"/>
                  </a:lnTo>
                  <a:close/>
                </a:path>
                <a:path w="7650480" h="344170">
                  <a:moveTo>
                    <a:pt x="379158" y="76720"/>
                  </a:moveTo>
                  <a:lnTo>
                    <a:pt x="373354" y="73977"/>
                  </a:lnTo>
                  <a:lnTo>
                    <a:pt x="374015" y="79959"/>
                  </a:lnTo>
                  <a:lnTo>
                    <a:pt x="379158" y="76720"/>
                  </a:lnTo>
                  <a:close/>
                </a:path>
                <a:path w="7650480" h="344170">
                  <a:moveTo>
                    <a:pt x="382270" y="91325"/>
                  </a:moveTo>
                  <a:lnTo>
                    <a:pt x="380733" y="86537"/>
                  </a:lnTo>
                  <a:lnTo>
                    <a:pt x="377990" y="85915"/>
                  </a:lnTo>
                  <a:lnTo>
                    <a:pt x="378345" y="94843"/>
                  </a:lnTo>
                  <a:lnTo>
                    <a:pt x="382270" y="91325"/>
                  </a:lnTo>
                  <a:close/>
                </a:path>
                <a:path w="7650480" h="344170">
                  <a:moveTo>
                    <a:pt x="383108" y="119634"/>
                  </a:moveTo>
                  <a:lnTo>
                    <a:pt x="374091" y="119087"/>
                  </a:lnTo>
                  <a:lnTo>
                    <a:pt x="365467" y="119278"/>
                  </a:lnTo>
                  <a:lnTo>
                    <a:pt x="365493" y="130124"/>
                  </a:lnTo>
                  <a:lnTo>
                    <a:pt x="370344" y="133197"/>
                  </a:lnTo>
                  <a:lnTo>
                    <a:pt x="375564" y="131559"/>
                  </a:lnTo>
                  <a:lnTo>
                    <a:pt x="380149" y="126580"/>
                  </a:lnTo>
                  <a:lnTo>
                    <a:pt x="383108" y="119634"/>
                  </a:lnTo>
                  <a:close/>
                </a:path>
                <a:path w="7650480" h="344170">
                  <a:moveTo>
                    <a:pt x="406171" y="153581"/>
                  </a:moveTo>
                  <a:lnTo>
                    <a:pt x="406120" y="148805"/>
                  </a:lnTo>
                  <a:lnTo>
                    <a:pt x="403402" y="149936"/>
                  </a:lnTo>
                  <a:lnTo>
                    <a:pt x="398995" y="149199"/>
                  </a:lnTo>
                  <a:lnTo>
                    <a:pt x="399072" y="153987"/>
                  </a:lnTo>
                  <a:lnTo>
                    <a:pt x="401866" y="152768"/>
                  </a:lnTo>
                  <a:lnTo>
                    <a:pt x="406171" y="153581"/>
                  </a:lnTo>
                  <a:close/>
                </a:path>
                <a:path w="7650480" h="344170">
                  <a:moveTo>
                    <a:pt x="422859" y="118338"/>
                  </a:moveTo>
                  <a:lnTo>
                    <a:pt x="411645" y="115074"/>
                  </a:lnTo>
                  <a:lnTo>
                    <a:pt x="409879" y="123825"/>
                  </a:lnTo>
                  <a:lnTo>
                    <a:pt x="401358" y="123952"/>
                  </a:lnTo>
                  <a:lnTo>
                    <a:pt x="398576" y="125196"/>
                  </a:lnTo>
                  <a:lnTo>
                    <a:pt x="394271" y="124333"/>
                  </a:lnTo>
                  <a:lnTo>
                    <a:pt x="394347" y="129197"/>
                  </a:lnTo>
                  <a:lnTo>
                    <a:pt x="403567" y="130873"/>
                  </a:lnTo>
                  <a:lnTo>
                    <a:pt x="412216" y="131851"/>
                  </a:lnTo>
                  <a:lnTo>
                    <a:pt x="419074" y="128790"/>
                  </a:lnTo>
                  <a:lnTo>
                    <a:pt x="422859" y="118338"/>
                  </a:lnTo>
                  <a:close/>
                </a:path>
                <a:path w="7650480" h="344170">
                  <a:moveTo>
                    <a:pt x="444538" y="117652"/>
                  </a:moveTo>
                  <a:lnTo>
                    <a:pt x="441312" y="115366"/>
                  </a:lnTo>
                  <a:lnTo>
                    <a:pt x="436435" y="112687"/>
                  </a:lnTo>
                  <a:lnTo>
                    <a:pt x="431990" y="112610"/>
                  </a:lnTo>
                  <a:lnTo>
                    <a:pt x="430047" y="118122"/>
                  </a:lnTo>
                  <a:lnTo>
                    <a:pt x="433273" y="120345"/>
                  </a:lnTo>
                  <a:lnTo>
                    <a:pt x="438137" y="123012"/>
                  </a:lnTo>
                  <a:lnTo>
                    <a:pt x="442582" y="123126"/>
                  </a:lnTo>
                  <a:lnTo>
                    <a:pt x="444538" y="117652"/>
                  </a:lnTo>
                  <a:close/>
                </a:path>
                <a:path w="7650480" h="344170">
                  <a:moveTo>
                    <a:pt x="457174" y="110134"/>
                  </a:moveTo>
                  <a:lnTo>
                    <a:pt x="454964" y="107289"/>
                  </a:lnTo>
                  <a:lnTo>
                    <a:pt x="451002" y="105714"/>
                  </a:lnTo>
                  <a:lnTo>
                    <a:pt x="446925" y="108191"/>
                  </a:lnTo>
                  <a:lnTo>
                    <a:pt x="444271" y="112788"/>
                  </a:lnTo>
                  <a:lnTo>
                    <a:pt x="444538" y="117652"/>
                  </a:lnTo>
                  <a:lnTo>
                    <a:pt x="445071" y="116497"/>
                  </a:lnTo>
                  <a:lnTo>
                    <a:pt x="457174" y="110134"/>
                  </a:lnTo>
                  <a:close/>
                </a:path>
                <a:path w="7650480" h="344170">
                  <a:moveTo>
                    <a:pt x="471754" y="166484"/>
                  </a:moveTo>
                  <a:lnTo>
                    <a:pt x="471665" y="161531"/>
                  </a:lnTo>
                  <a:lnTo>
                    <a:pt x="468884" y="162890"/>
                  </a:lnTo>
                  <a:lnTo>
                    <a:pt x="464540" y="162026"/>
                  </a:lnTo>
                  <a:lnTo>
                    <a:pt x="464616" y="166839"/>
                  </a:lnTo>
                  <a:lnTo>
                    <a:pt x="467385" y="165696"/>
                  </a:lnTo>
                  <a:lnTo>
                    <a:pt x="471754" y="166484"/>
                  </a:lnTo>
                  <a:close/>
                </a:path>
                <a:path w="7650480" h="344170">
                  <a:moveTo>
                    <a:pt x="478421" y="151409"/>
                  </a:moveTo>
                  <a:lnTo>
                    <a:pt x="478015" y="141401"/>
                  </a:lnTo>
                  <a:lnTo>
                    <a:pt x="470865" y="141643"/>
                  </a:lnTo>
                  <a:lnTo>
                    <a:pt x="471258" y="151650"/>
                  </a:lnTo>
                  <a:lnTo>
                    <a:pt x="473671" y="151561"/>
                  </a:lnTo>
                  <a:lnTo>
                    <a:pt x="478421" y="151409"/>
                  </a:lnTo>
                  <a:close/>
                </a:path>
                <a:path w="7650480" h="344170">
                  <a:moveTo>
                    <a:pt x="479234" y="171310"/>
                  </a:moveTo>
                  <a:lnTo>
                    <a:pt x="476758" y="164198"/>
                  </a:lnTo>
                  <a:lnTo>
                    <a:pt x="474929" y="172072"/>
                  </a:lnTo>
                  <a:lnTo>
                    <a:pt x="479234" y="171310"/>
                  </a:lnTo>
                  <a:close/>
                </a:path>
                <a:path w="7650480" h="344170">
                  <a:moveTo>
                    <a:pt x="505663" y="153073"/>
                  </a:moveTo>
                  <a:lnTo>
                    <a:pt x="503707" y="150596"/>
                  </a:lnTo>
                  <a:lnTo>
                    <a:pt x="502640" y="149263"/>
                  </a:lnTo>
                  <a:lnTo>
                    <a:pt x="498309" y="153162"/>
                  </a:lnTo>
                  <a:lnTo>
                    <a:pt x="500303" y="155740"/>
                  </a:lnTo>
                  <a:lnTo>
                    <a:pt x="501408" y="157073"/>
                  </a:lnTo>
                  <a:lnTo>
                    <a:pt x="505663" y="153073"/>
                  </a:lnTo>
                  <a:close/>
                </a:path>
                <a:path w="7650480" h="344170">
                  <a:moveTo>
                    <a:pt x="510336" y="135445"/>
                  </a:moveTo>
                  <a:lnTo>
                    <a:pt x="506310" y="136042"/>
                  </a:lnTo>
                  <a:lnTo>
                    <a:pt x="504431" y="128358"/>
                  </a:lnTo>
                  <a:lnTo>
                    <a:pt x="503123" y="135686"/>
                  </a:lnTo>
                  <a:lnTo>
                    <a:pt x="503364" y="140766"/>
                  </a:lnTo>
                  <a:lnTo>
                    <a:pt x="509701" y="141668"/>
                  </a:lnTo>
                  <a:lnTo>
                    <a:pt x="510336" y="135445"/>
                  </a:lnTo>
                  <a:close/>
                </a:path>
                <a:path w="7650480" h="344170">
                  <a:moveTo>
                    <a:pt x="574573" y="160858"/>
                  </a:moveTo>
                  <a:lnTo>
                    <a:pt x="572630" y="158267"/>
                  </a:lnTo>
                  <a:lnTo>
                    <a:pt x="571576" y="157099"/>
                  </a:lnTo>
                  <a:lnTo>
                    <a:pt x="567232" y="160934"/>
                  </a:lnTo>
                  <a:lnTo>
                    <a:pt x="569163" y="163436"/>
                  </a:lnTo>
                  <a:lnTo>
                    <a:pt x="570204" y="164769"/>
                  </a:lnTo>
                  <a:lnTo>
                    <a:pt x="574573" y="160858"/>
                  </a:lnTo>
                  <a:close/>
                </a:path>
                <a:path w="7650480" h="344170">
                  <a:moveTo>
                    <a:pt x="7348398" y="307670"/>
                  </a:moveTo>
                  <a:lnTo>
                    <a:pt x="7344550" y="303898"/>
                  </a:lnTo>
                  <a:lnTo>
                    <a:pt x="7343445" y="310502"/>
                  </a:lnTo>
                  <a:lnTo>
                    <a:pt x="7338365" y="311810"/>
                  </a:lnTo>
                  <a:lnTo>
                    <a:pt x="7337692" y="319011"/>
                  </a:lnTo>
                  <a:lnTo>
                    <a:pt x="7343241" y="318719"/>
                  </a:lnTo>
                  <a:lnTo>
                    <a:pt x="7347382" y="313766"/>
                  </a:lnTo>
                  <a:lnTo>
                    <a:pt x="7348398" y="307670"/>
                  </a:lnTo>
                  <a:close/>
                </a:path>
                <a:path w="7650480" h="344170">
                  <a:moveTo>
                    <a:pt x="7358037" y="340525"/>
                  </a:moveTo>
                  <a:lnTo>
                    <a:pt x="7352335" y="337693"/>
                  </a:lnTo>
                  <a:lnTo>
                    <a:pt x="7352843" y="343623"/>
                  </a:lnTo>
                  <a:lnTo>
                    <a:pt x="7358037" y="340525"/>
                  </a:lnTo>
                  <a:close/>
                </a:path>
                <a:path w="7650480" h="344170">
                  <a:moveTo>
                    <a:pt x="7413942" y="298272"/>
                  </a:moveTo>
                  <a:lnTo>
                    <a:pt x="7413384" y="292341"/>
                  </a:lnTo>
                  <a:lnTo>
                    <a:pt x="7408253" y="295503"/>
                  </a:lnTo>
                  <a:lnTo>
                    <a:pt x="7413942" y="298272"/>
                  </a:lnTo>
                  <a:close/>
                </a:path>
                <a:path w="7650480" h="344170">
                  <a:moveTo>
                    <a:pt x="7417409" y="288810"/>
                  </a:moveTo>
                  <a:lnTo>
                    <a:pt x="7415962" y="284035"/>
                  </a:lnTo>
                  <a:lnTo>
                    <a:pt x="7413218" y="283425"/>
                  </a:lnTo>
                  <a:lnTo>
                    <a:pt x="7413384" y="292341"/>
                  </a:lnTo>
                  <a:lnTo>
                    <a:pt x="7417409" y="288810"/>
                  </a:lnTo>
                  <a:close/>
                </a:path>
                <a:path w="7650480" h="344170">
                  <a:moveTo>
                    <a:pt x="7427696" y="281851"/>
                  </a:moveTo>
                  <a:lnTo>
                    <a:pt x="7427620" y="273278"/>
                  </a:lnTo>
                  <a:lnTo>
                    <a:pt x="7424496" y="269100"/>
                  </a:lnTo>
                  <a:lnTo>
                    <a:pt x="7419975" y="267119"/>
                  </a:lnTo>
                  <a:lnTo>
                    <a:pt x="7420597" y="274929"/>
                  </a:lnTo>
                  <a:lnTo>
                    <a:pt x="7419988" y="284403"/>
                  </a:lnTo>
                  <a:lnTo>
                    <a:pt x="7427696" y="281851"/>
                  </a:lnTo>
                  <a:close/>
                </a:path>
                <a:path w="7650480" h="344170">
                  <a:moveTo>
                    <a:pt x="7428293" y="57315"/>
                  </a:moveTo>
                  <a:lnTo>
                    <a:pt x="7428077" y="52311"/>
                  </a:lnTo>
                  <a:lnTo>
                    <a:pt x="7421816" y="51219"/>
                  </a:lnTo>
                  <a:lnTo>
                    <a:pt x="7421105" y="57569"/>
                  </a:lnTo>
                  <a:lnTo>
                    <a:pt x="7422070" y="63525"/>
                  </a:lnTo>
                  <a:lnTo>
                    <a:pt x="7425169" y="60464"/>
                  </a:lnTo>
                  <a:lnTo>
                    <a:pt x="7428293" y="57315"/>
                  </a:lnTo>
                  <a:close/>
                </a:path>
                <a:path w="7650480" h="344170">
                  <a:moveTo>
                    <a:pt x="7432548" y="81965"/>
                  </a:moveTo>
                  <a:lnTo>
                    <a:pt x="7432472" y="77139"/>
                  </a:lnTo>
                  <a:lnTo>
                    <a:pt x="7429716" y="78308"/>
                  </a:lnTo>
                  <a:lnTo>
                    <a:pt x="7425398" y="77520"/>
                  </a:lnTo>
                  <a:lnTo>
                    <a:pt x="7425449" y="82257"/>
                  </a:lnTo>
                  <a:lnTo>
                    <a:pt x="7428217" y="81127"/>
                  </a:lnTo>
                  <a:lnTo>
                    <a:pt x="7432548" y="81965"/>
                  </a:lnTo>
                  <a:close/>
                </a:path>
                <a:path w="7650480" h="344170">
                  <a:moveTo>
                    <a:pt x="7435469" y="57073"/>
                  </a:moveTo>
                  <a:lnTo>
                    <a:pt x="7435418" y="54267"/>
                  </a:lnTo>
                  <a:lnTo>
                    <a:pt x="7432370" y="51485"/>
                  </a:lnTo>
                  <a:lnTo>
                    <a:pt x="7431875" y="57213"/>
                  </a:lnTo>
                  <a:lnTo>
                    <a:pt x="7431951" y="59905"/>
                  </a:lnTo>
                  <a:lnTo>
                    <a:pt x="7434961" y="62687"/>
                  </a:lnTo>
                  <a:lnTo>
                    <a:pt x="7435469" y="57073"/>
                  </a:lnTo>
                  <a:close/>
                </a:path>
                <a:path w="7650480" h="344170">
                  <a:moveTo>
                    <a:pt x="7457948" y="315747"/>
                  </a:moveTo>
                  <a:lnTo>
                    <a:pt x="7448588" y="316636"/>
                  </a:lnTo>
                  <a:lnTo>
                    <a:pt x="7439190" y="317347"/>
                  </a:lnTo>
                  <a:lnTo>
                    <a:pt x="7440117" y="331304"/>
                  </a:lnTo>
                  <a:lnTo>
                    <a:pt x="7448613" y="329387"/>
                  </a:lnTo>
                  <a:lnTo>
                    <a:pt x="7455675" y="325716"/>
                  </a:lnTo>
                  <a:lnTo>
                    <a:pt x="7457948" y="315747"/>
                  </a:lnTo>
                  <a:close/>
                </a:path>
                <a:path w="7650480" h="344170">
                  <a:moveTo>
                    <a:pt x="7464653" y="70942"/>
                  </a:moveTo>
                  <a:lnTo>
                    <a:pt x="7457300" y="71031"/>
                  </a:lnTo>
                  <a:lnTo>
                    <a:pt x="7450455" y="71729"/>
                  </a:lnTo>
                  <a:lnTo>
                    <a:pt x="7445388" y="74701"/>
                  </a:lnTo>
                  <a:lnTo>
                    <a:pt x="7443419" y="81622"/>
                  </a:lnTo>
                  <a:lnTo>
                    <a:pt x="7448842" y="79133"/>
                  </a:lnTo>
                  <a:lnTo>
                    <a:pt x="7455065" y="77647"/>
                  </a:lnTo>
                  <a:lnTo>
                    <a:pt x="7460780" y="75488"/>
                  </a:lnTo>
                  <a:lnTo>
                    <a:pt x="7464653" y="70942"/>
                  </a:lnTo>
                  <a:close/>
                </a:path>
                <a:path w="7650480" h="344170">
                  <a:moveTo>
                    <a:pt x="7471169" y="50825"/>
                  </a:moveTo>
                  <a:lnTo>
                    <a:pt x="7464349" y="51498"/>
                  </a:lnTo>
                  <a:lnTo>
                    <a:pt x="7456398" y="50723"/>
                  </a:lnTo>
                  <a:lnTo>
                    <a:pt x="7449591" y="51473"/>
                  </a:lnTo>
                  <a:lnTo>
                    <a:pt x="7446213" y="56718"/>
                  </a:lnTo>
                  <a:lnTo>
                    <a:pt x="7451166" y="62903"/>
                  </a:lnTo>
                  <a:lnTo>
                    <a:pt x="7459637" y="62611"/>
                  </a:lnTo>
                  <a:lnTo>
                    <a:pt x="7464184" y="56095"/>
                  </a:lnTo>
                  <a:lnTo>
                    <a:pt x="7465657" y="62979"/>
                  </a:lnTo>
                  <a:lnTo>
                    <a:pt x="7470495" y="56299"/>
                  </a:lnTo>
                  <a:lnTo>
                    <a:pt x="7471169" y="50825"/>
                  </a:lnTo>
                  <a:close/>
                </a:path>
                <a:path w="7650480" h="344170">
                  <a:moveTo>
                    <a:pt x="7492505" y="45059"/>
                  </a:moveTo>
                  <a:lnTo>
                    <a:pt x="7488148" y="42595"/>
                  </a:lnTo>
                  <a:lnTo>
                    <a:pt x="7482116" y="43205"/>
                  </a:lnTo>
                  <a:lnTo>
                    <a:pt x="7475944" y="46189"/>
                  </a:lnTo>
                  <a:lnTo>
                    <a:pt x="7471169" y="50825"/>
                  </a:lnTo>
                  <a:lnTo>
                    <a:pt x="7478712" y="51473"/>
                  </a:lnTo>
                  <a:lnTo>
                    <a:pt x="7484923" y="53873"/>
                  </a:lnTo>
                  <a:lnTo>
                    <a:pt x="7489596" y="53314"/>
                  </a:lnTo>
                  <a:lnTo>
                    <a:pt x="7492505" y="45059"/>
                  </a:lnTo>
                  <a:close/>
                </a:path>
                <a:path w="7650480" h="344170">
                  <a:moveTo>
                    <a:pt x="7521575" y="54102"/>
                  </a:moveTo>
                  <a:lnTo>
                    <a:pt x="7521473" y="51282"/>
                  </a:lnTo>
                  <a:lnTo>
                    <a:pt x="7518438" y="48514"/>
                  </a:lnTo>
                  <a:lnTo>
                    <a:pt x="7517968" y="54229"/>
                  </a:lnTo>
                  <a:lnTo>
                    <a:pt x="7518057" y="56934"/>
                  </a:lnTo>
                  <a:lnTo>
                    <a:pt x="7521105" y="59715"/>
                  </a:lnTo>
                  <a:lnTo>
                    <a:pt x="7521575" y="54102"/>
                  </a:lnTo>
                  <a:close/>
                </a:path>
                <a:path w="7650480" h="344170">
                  <a:moveTo>
                    <a:pt x="7525601" y="220497"/>
                  </a:moveTo>
                  <a:lnTo>
                    <a:pt x="7519771" y="217639"/>
                  </a:lnTo>
                  <a:lnTo>
                    <a:pt x="7520381" y="223786"/>
                  </a:lnTo>
                  <a:lnTo>
                    <a:pt x="7525601" y="220497"/>
                  </a:lnTo>
                  <a:close/>
                </a:path>
                <a:path w="7650480" h="344170">
                  <a:moveTo>
                    <a:pt x="7539126" y="43434"/>
                  </a:moveTo>
                  <a:lnTo>
                    <a:pt x="7538936" y="38557"/>
                  </a:lnTo>
                  <a:lnTo>
                    <a:pt x="7532586" y="37439"/>
                  </a:lnTo>
                  <a:lnTo>
                    <a:pt x="7531925" y="43688"/>
                  </a:lnTo>
                  <a:lnTo>
                    <a:pt x="7532929" y="49695"/>
                  </a:lnTo>
                  <a:lnTo>
                    <a:pt x="7536053" y="46609"/>
                  </a:lnTo>
                  <a:lnTo>
                    <a:pt x="7539126" y="43434"/>
                  </a:lnTo>
                  <a:close/>
                </a:path>
                <a:path w="7650480" h="344170">
                  <a:moveTo>
                    <a:pt x="7544867" y="50825"/>
                  </a:moveTo>
                  <a:lnTo>
                    <a:pt x="7542911" y="48348"/>
                  </a:lnTo>
                  <a:lnTo>
                    <a:pt x="7541882" y="46977"/>
                  </a:lnTo>
                  <a:lnTo>
                    <a:pt x="7537513" y="50850"/>
                  </a:lnTo>
                  <a:lnTo>
                    <a:pt x="7539482" y="53479"/>
                  </a:lnTo>
                  <a:lnTo>
                    <a:pt x="7540523" y="54737"/>
                  </a:lnTo>
                  <a:lnTo>
                    <a:pt x="7544867" y="50825"/>
                  </a:lnTo>
                  <a:close/>
                </a:path>
                <a:path w="7650480" h="344170">
                  <a:moveTo>
                    <a:pt x="7550734" y="257606"/>
                  </a:moveTo>
                  <a:lnTo>
                    <a:pt x="7550493" y="252603"/>
                  </a:lnTo>
                  <a:lnTo>
                    <a:pt x="7544054" y="251523"/>
                  </a:lnTo>
                  <a:lnTo>
                    <a:pt x="7543444" y="257860"/>
                  </a:lnTo>
                  <a:lnTo>
                    <a:pt x="7544409" y="263817"/>
                  </a:lnTo>
                  <a:lnTo>
                    <a:pt x="7547584" y="260781"/>
                  </a:lnTo>
                  <a:lnTo>
                    <a:pt x="7550734" y="257606"/>
                  </a:lnTo>
                  <a:close/>
                </a:path>
                <a:path w="7650480" h="344170">
                  <a:moveTo>
                    <a:pt x="7553452" y="280149"/>
                  </a:moveTo>
                  <a:lnTo>
                    <a:pt x="7550417" y="276186"/>
                  </a:lnTo>
                  <a:lnTo>
                    <a:pt x="7545997" y="280060"/>
                  </a:lnTo>
                  <a:lnTo>
                    <a:pt x="7547991" y="282638"/>
                  </a:lnTo>
                  <a:lnTo>
                    <a:pt x="7549045" y="283984"/>
                  </a:lnTo>
                  <a:lnTo>
                    <a:pt x="7553452" y="280149"/>
                  </a:lnTo>
                  <a:close/>
                </a:path>
                <a:path w="7650480" h="344170">
                  <a:moveTo>
                    <a:pt x="7554430" y="58966"/>
                  </a:moveTo>
                  <a:lnTo>
                    <a:pt x="7553884" y="52984"/>
                  </a:lnTo>
                  <a:lnTo>
                    <a:pt x="7548753" y="56184"/>
                  </a:lnTo>
                  <a:lnTo>
                    <a:pt x="7554430" y="58966"/>
                  </a:lnTo>
                  <a:close/>
                </a:path>
                <a:path w="7650480" h="344170">
                  <a:moveTo>
                    <a:pt x="7556767" y="37769"/>
                  </a:moveTo>
                  <a:lnTo>
                    <a:pt x="7556678" y="32905"/>
                  </a:lnTo>
                  <a:lnTo>
                    <a:pt x="7553947" y="34036"/>
                  </a:lnTo>
                  <a:lnTo>
                    <a:pt x="7549616" y="33312"/>
                  </a:lnTo>
                  <a:lnTo>
                    <a:pt x="7549693" y="38163"/>
                  </a:lnTo>
                  <a:lnTo>
                    <a:pt x="7552449" y="36855"/>
                  </a:lnTo>
                  <a:lnTo>
                    <a:pt x="7556767" y="37769"/>
                  </a:lnTo>
                  <a:close/>
                </a:path>
                <a:path w="7650480" h="344170">
                  <a:moveTo>
                    <a:pt x="7558760" y="324789"/>
                  </a:moveTo>
                  <a:lnTo>
                    <a:pt x="7556767" y="322300"/>
                  </a:lnTo>
                  <a:lnTo>
                    <a:pt x="7555712" y="320929"/>
                  </a:lnTo>
                  <a:lnTo>
                    <a:pt x="7551369" y="324916"/>
                  </a:lnTo>
                  <a:lnTo>
                    <a:pt x="7553338" y="327406"/>
                  </a:lnTo>
                  <a:lnTo>
                    <a:pt x="7554341" y="328752"/>
                  </a:lnTo>
                  <a:lnTo>
                    <a:pt x="7558760" y="324789"/>
                  </a:lnTo>
                  <a:close/>
                </a:path>
                <a:path w="7650480" h="344170">
                  <a:moveTo>
                    <a:pt x="7558964" y="49657"/>
                  </a:moveTo>
                  <a:lnTo>
                    <a:pt x="7553261" y="46888"/>
                  </a:lnTo>
                  <a:lnTo>
                    <a:pt x="7553884" y="52984"/>
                  </a:lnTo>
                  <a:lnTo>
                    <a:pt x="7558964" y="49657"/>
                  </a:lnTo>
                  <a:close/>
                </a:path>
                <a:path w="7650480" h="344170">
                  <a:moveTo>
                    <a:pt x="7568438" y="48475"/>
                  </a:moveTo>
                  <a:lnTo>
                    <a:pt x="7567816" y="42443"/>
                  </a:lnTo>
                  <a:lnTo>
                    <a:pt x="7562761" y="45681"/>
                  </a:lnTo>
                  <a:lnTo>
                    <a:pt x="7568438" y="48475"/>
                  </a:lnTo>
                  <a:close/>
                </a:path>
                <a:path w="7650480" h="344170">
                  <a:moveTo>
                    <a:pt x="7572883" y="39230"/>
                  </a:moveTo>
                  <a:lnTo>
                    <a:pt x="7567193" y="36449"/>
                  </a:lnTo>
                  <a:lnTo>
                    <a:pt x="7567816" y="42443"/>
                  </a:lnTo>
                  <a:lnTo>
                    <a:pt x="7572883" y="39230"/>
                  </a:lnTo>
                  <a:close/>
                </a:path>
                <a:path w="7650480" h="344170">
                  <a:moveTo>
                    <a:pt x="7573416" y="281609"/>
                  </a:moveTo>
                  <a:lnTo>
                    <a:pt x="7573289" y="276809"/>
                  </a:lnTo>
                  <a:lnTo>
                    <a:pt x="7570508" y="277939"/>
                  </a:lnTo>
                  <a:lnTo>
                    <a:pt x="7566114" y="277215"/>
                  </a:lnTo>
                  <a:lnTo>
                    <a:pt x="7566203" y="281990"/>
                  </a:lnTo>
                  <a:lnTo>
                    <a:pt x="7569022" y="280822"/>
                  </a:lnTo>
                  <a:lnTo>
                    <a:pt x="7573416" y="281609"/>
                  </a:lnTo>
                  <a:close/>
                </a:path>
                <a:path w="7650480" h="344170">
                  <a:moveTo>
                    <a:pt x="7577912" y="69634"/>
                  </a:moveTo>
                  <a:lnTo>
                    <a:pt x="7575931" y="67106"/>
                  </a:lnTo>
                  <a:lnTo>
                    <a:pt x="7574928" y="65773"/>
                  </a:lnTo>
                  <a:lnTo>
                    <a:pt x="7570622" y="69684"/>
                  </a:lnTo>
                  <a:lnTo>
                    <a:pt x="7572578" y="72275"/>
                  </a:lnTo>
                  <a:lnTo>
                    <a:pt x="7573619" y="73507"/>
                  </a:lnTo>
                  <a:lnTo>
                    <a:pt x="7577912" y="69634"/>
                  </a:lnTo>
                  <a:close/>
                </a:path>
                <a:path w="7650480" h="344170">
                  <a:moveTo>
                    <a:pt x="7586319" y="56769"/>
                  </a:moveTo>
                  <a:lnTo>
                    <a:pt x="7581735" y="56692"/>
                  </a:lnTo>
                  <a:lnTo>
                    <a:pt x="7581100" y="50698"/>
                  </a:lnTo>
                  <a:lnTo>
                    <a:pt x="7575347" y="52260"/>
                  </a:lnTo>
                  <a:lnTo>
                    <a:pt x="7575182" y="59550"/>
                  </a:lnTo>
                  <a:lnTo>
                    <a:pt x="7579627" y="62814"/>
                  </a:lnTo>
                  <a:lnTo>
                    <a:pt x="7584681" y="61912"/>
                  </a:lnTo>
                  <a:lnTo>
                    <a:pt x="7586319" y="56769"/>
                  </a:lnTo>
                  <a:close/>
                </a:path>
                <a:path w="7650480" h="344170">
                  <a:moveTo>
                    <a:pt x="7587945" y="281101"/>
                  </a:moveTo>
                  <a:lnTo>
                    <a:pt x="7587818" y="276313"/>
                  </a:lnTo>
                  <a:lnTo>
                    <a:pt x="7585062" y="277444"/>
                  </a:lnTo>
                  <a:lnTo>
                    <a:pt x="7580643" y="276720"/>
                  </a:lnTo>
                  <a:lnTo>
                    <a:pt x="7580770" y="281508"/>
                  </a:lnTo>
                  <a:lnTo>
                    <a:pt x="7583551" y="280339"/>
                  </a:lnTo>
                  <a:lnTo>
                    <a:pt x="7587945" y="281101"/>
                  </a:lnTo>
                  <a:close/>
                </a:path>
                <a:path w="7650480" h="344170">
                  <a:moveTo>
                    <a:pt x="7600061" y="220903"/>
                  </a:moveTo>
                  <a:lnTo>
                    <a:pt x="7599921" y="216001"/>
                  </a:lnTo>
                  <a:lnTo>
                    <a:pt x="7597216" y="217220"/>
                  </a:lnTo>
                  <a:lnTo>
                    <a:pt x="7592835" y="216496"/>
                  </a:lnTo>
                  <a:lnTo>
                    <a:pt x="7592911" y="221284"/>
                  </a:lnTo>
                  <a:lnTo>
                    <a:pt x="7595679" y="220002"/>
                  </a:lnTo>
                  <a:lnTo>
                    <a:pt x="7600061" y="220903"/>
                  </a:lnTo>
                  <a:close/>
                </a:path>
                <a:path w="7650480" h="344170">
                  <a:moveTo>
                    <a:pt x="7605992" y="185813"/>
                  </a:moveTo>
                  <a:lnTo>
                    <a:pt x="7597711" y="184708"/>
                  </a:lnTo>
                  <a:lnTo>
                    <a:pt x="7592466" y="187439"/>
                  </a:lnTo>
                  <a:lnTo>
                    <a:pt x="7591920" y="196291"/>
                  </a:lnTo>
                  <a:lnTo>
                    <a:pt x="7600213" y="197434"/>
                  </a:lnTo>
                  <a:lnTo>
                    <a:pt x="7605509" y="194716"/>
                  </a:lnTo>
                  <a:lnTo>
                    <a:pt x="7605992" y="185813"/>
                  </a:lnTo>
                  <a:close/>
                </a:path>
                <a:path w="7650480" h="344170">
                  <a:moveTo>
                    <a:pt x="7614615" y="220383"/>
                  </a:moveTo>
                  <a:lnTo>
                    <a:pt x="7614501" y="215493"/>
                  </a:lnTo>
                  <a:lnTo>
                    <a:pt x="7611707" y="216712"/>
                  </a:lnTo>
                  <a:lnTo>
                    <a:pt x="7607325" y="215988"/>
                  </a:lnTo>
                  <a:lnTo>
                    <a:pt x="7607440" y="220764"/>
                  </a:lnTo>
                  <a:lnTo>
                    <a:pt x="7610234" y="219506"/>
                  </a:lnTo>
                  <a:lnTo>
                    <a:pt x="7614615" y="220383"/>
                  </a:lnTo>
                  <a:close/>
                </a:path>
                <a:path w="7650480" h="344170">
                  <a:moveTo>
                    <a:pt x="7636611" y="212420"/>
                  </a:moveTo>
                  <a:lnTo>
                    <a:pt x="7632116" y="209156"/>
                  </a:lnTo>
                  <a:lnTo>
                    <a:pt x="7627023" y="210045"/>
                  </a:lnTo>
                  <a:lnTo>
                    <a:pt x="7625359" y="215125"/>
                  </a:lnTo>
                  <a:lnTo>
                    <a:pt x="7627569" y="215328"/>
                  </a:lnTo>
                  <a:lnTo>
                    <a:pt x="7629690" y="215747"/>
                  </a:lnTo>
                  <a:lnTo>
                    <a:pt x="7629195" y="220040"/>
                  </a:lnTo>
                  <a:lnTo>
                    <a:pt x="7636459" y="219786"/>
                  </a:lnTo>
                  <a:lnTo>
                    <a:pt x="7636611" y="212420"/>
                  </a:lnTo>
                  <a:close/>
                </a:path>
                <a:path w="7650480" h="344170">
                  <a:moveTo>
                    <a:pt x="7649870" y="151942"/>
                  </a:moveTo>
                  <a:lnTo>
                    <a:pt x="7647889" y="149440"/>
                  </a:lnTo>
                  <a:lnTo>
                    <a:pt x="7646822" y="148183"/>
                  </a:lnTo>
                  <a:lnTo>
                    <a:pt x="7642542" y="152031"/>
                  </a:lnTo>
                  <a:lnTo>
                    <a:pt x="7644511" y="154635"/>
                  </a:lnTo>
                  <a:lnTo>
                    <a:pt x="7645565" y="155981"/>
                  </a:lnTo>
                  <a:lnTo>
                    <a:pt x="7649870" y="15194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1868" y="7473340"/>
              <a:ext cx="7691120" cy="320675"/>
            </a:xfrm>
            <a:custGeom>
              <a:avLst/>
              <a:gdLst/>
              <a:ahLst/>
              <a:cxnLst/>
              <a:rect l="l" t="t" r="r" b="b"/>
              <a:pathLst>
                <a:path w="7691120" h="320675">
                  <a:moveTo>
                    <a:pt x="7124" y="187439"/>
                  </a:moveTo>
                  <a:lnTo>
                    <a:pt x="6883" y="182511"/>
                  </a:lnTo>
                  <a:lnTo>
                    <a:pt x="4279" y="183769"/>
                  </a:lnTo>
                  <a:lnTo>
                    <a:pt x="0" y="183070"/>
                  </a:lnTo>
                  <a:lnTo>
                    <a:pt x="241" y="187858"/>
                  </a:lnTo>
                  <a:lnTo>
                    <a:pt x="2908" y="186639"/>
                  </a:lnTo>
                  <a:lnTo>
                    <a:pt x="7124" y="187439"/>
                  </a:lnTo>
                  <a:close/>
                </a:path>
                <a:path w="7691120" h="320675">
                  <a:moveTo>
                    <a:pt x="24409" y="181521"/>
                  </a:moveTo>
                  <a:lnTo>
                    <a:pt x="17386" y="181927"/>
                  </a:lnTo>
                  <a:lnTo>
                    <a:pt x="10591" y="183692"/>
                  </a:lnTo>
                  <a:lnTo>
                    <a:pt x="14300" y="186829"/>
                  </a:lnTo>
                  <a:lnTo>
                    <a:pt x="21310" y="187413"/>
                  </a:lnTo>
                  <a:lnTo>
                    <a:pt x="24409" y="181521"/>
                  </a:lnTo>
                  <a:close/>
                </a:path>
                <a:path w="7691120" h="320675">
                  <a:moveTo>
                    <a:pt x="31877" y="285902"/>
                  </a:moveTo>
                  <a:lnTo>
                    <a:pt x="31584" y="281114"/>
                  </a:lnTo>
                  <a:lnTo>
                    <a:pt x="28956" y="282359"/>
                  </a:lnTo>
                  <a:lnTo>
                    <a:pt x="24714" y="281660"/>
                  </a:lnTo>
                  <a:lnTo>
                    <a:pt x="24980" y="286448"/>
                  </a:lnTo>
                  <a:lnTo>
                    <a:pt x="27635" y="285064"/>
                  </a:lnTo>
                  <a:lnTo>
                    <a:pt x="31877" y="285902"/>
                  </a:lnTo>
                  <a:close/>
                </a:path>
                <a:path w="7691120" h="320675">
                  <a:moveTo>
                    <a:pt x="47205" y="55232"/>
                  </a:moveTo>
                  <a:lnTo>
                    <a:pt x="46951" y="50444"/>
                  </a:lnTo>
                  <a:lnTo>
                    <a:pt x="44284" y="51625"/>
                  </a:lnTo>
                  <a:lnTo>
                    <a:pt x="39979" y="50939"/>
                  </a:lnTo>
                  <a:lnTo>
                    <a:pt x="40246" y="55727"/>
                  </a:lnTo>
                  <a:lnTo>
                    <a:pt x="42900" y="54521"/>
                  </a:lnTo>
                  <a:lnTo>
                    <a:pt x="47205" y="55232"/>
                  </a:lnTo>
                  <a:close/>
                </a:path>
                <a:path w="7691120" h="320675">
                  <a:moveTo>
                    <a:pt x="61137" y="49644"/>
                  </a:moveTo>
                  <a:lnTo>
                    <a:pt x="60731" y="44538"/>
                  </a:lnTo>
                  <a:lnTo>
                    <a:pt x="54483" y="43688"/>
                  </a:lnTo>
                  <a:lnTo>
                    <a:pt x="54013" y="50038"/>
                  </a:lnTo>
                  <a:lnTo>
                    <a:pt x="55181" y="55981"/>
                  </a:lnTo>
                  <a:lnTo>
                    <a:pt x="58216" y="52870"/>
                  </a:lnTo>
                  <a:lnTo>
                    <a:pt x="61137" y="49644"/>
                  </a:lnTo>
                  <a:close/>
                </a:path>
                <a:path w="7691120" h="320675">
                  <a:moveTo>
                    <a:pt x="96139" y="42456"/>
                  </a:moveTo>
                  <a:lnTo>
                    <a:pt x="95846" y="37604"/>
                  </a:lnTo>
                  <a:lnTo>
                    <a:pt x="93218" y="38950"/>
                  </a:lnTo>
                  <a:lnTo>
                    <a:pt x="88874" y="38239"/>
                  </a:lnTo>
                  <a:lnTo>
                    <a:pt x="89128" y="42951"/>
                  </a:lnTo>
                  <a:lnTo>
                    <a:pt x="91808" y="41770"/>
                  </a:lnTo>
                  <a:lnTo>
                    <a:pt x="96139" y="42456"/>
                  </a:lnTo>
                  <a:close/>
                </a:path>
                <a:path w="7691120" h="320675">
                  <a:moveTo>
                    <a:pt x="108216" y="34493"/>
                  </a:moveTo>
                  <a:lnTo>
                    <a:pt x="106184" y="32042"/>
                  </a:lnTo>
                  <a:lnTo>
                    <a:pt x="105143" y="30695"/>
                  </a:lnTo>
                  <a:lnTo>
                    <a:pt x="100977" y="34747"/>
                  </a:lnTo>
                  <a:lnTo>
                    <a:pt x="102984" y="37198"/>
                  </a:lnTo>
                  <a:lnTo>
                    <a:pt x="104063" y="38493"/>
                  </a:lnTo>
                  <a:lnTo>
                    <a:pt x="108216" y="34493"/>
                  </a:lnTo>
                  <a:close/>
                </a:path>
                <a:path w="7691120" h="320675">
                  <a:moveTo>
                    <a:pt x="117856" y="73964"/>
                  </a:moveTo>
                  <a:lnTo>
                    <a:pt x="115836" y="71437"/>
                  </a:lnTo>
                  <a:lnTo>
                    <a:pt x="114744" y="70053"/>
                  </a:lnTo>
                  <a:lnTo>
                    <a:pt x="110617" y="74218"/>
                  </a:lnTo>
                  <a:lnTo>
                    <a:pt x="112623" y="76644"/>
                  </a:lnTo>
                  <a:lnTo>
                    <a:pt x="113703" y="77978"/>
                  </a:lnTo>
                  <a:lnTo>
                    <a:pt x="117856" y="73964"/>
                  </a:lnTo>
                  <a:close/>
                </a:path>
                <a:path w="7691120" h="320675">
                  <a:moveTo>
                    <a:pt x="147193" y="119634"/>
                  </a:moveTo>
                  <a:lnTo>
                    <a:pt x="143395" y="114808"/>
                  </a:lnTo>
                  <a:lnTo>
                    <a:pt x="136690" y="114668"/>
                  </a:lnTo>
                  <a:lnTo>
                    <a:pt x="129006" y="116116"/>
                  </a:lnTo>
                  <a:lnTo>
                    <a:pt x="122301" y="116014"/>
                  </a:lnTo>
                  <a:lnTo>
                    <a:pt x="126047" y="120891"/>
                  </a:lnTo>
                  <a:lnTo>
                    <a:pt x="132740" y="121005"/>
                  </a:lnTo>
                  <a:lnTo>
                    <a:pt x="140449" y="119545"/>
                  </a:lnTo>
                  <a:lnTo>
                    <a:pt x="147193" y="119634"/>
                  </a:lnTo>
                  <a:close/>
                </a:path>
                <a:path w="7691120" h="320675">
                  <a:moveTo>
                    <a:pt x="172046" y="3289"/>
                  </a:moveTo>
                  <a:lnTo>
                    <a:pt x="163258" y="0"/>
                  </a:lnTo>
                  <a:lnTo>
                    <a:pt x="154584" y="190"/>
                  </a:lnTo>
                  <a:lnTo>
                    <a:pt x="147701" y="4838"/>
                  </a:lnTo>
                  <a:lnTo>
                    <a:pt x="144272" y="14884"/>
                  </a:lnTo>
                  <a:lnTo>
                    <a:pt x="150609" y="11264"/>
                  </a:lnTo>
                  <a:lnTo>
                    <a:pt x="158877" y="10007"/>
                  </a:lnTo>
                  <a:lnTo>
                    <a:pt x="166776" y="8293"/>
                  </a:lnTo>
                  <a:lnTo>
                    <a:pt x="172046" y="3289"/>
                  </a:lnTo>
                  <a:close/>
                </a:path>
                <a:path w="7691120" h="320675">
                  <a:moveTo>
                    <a:pt x="277088" y="69850"/>
                  </a:moveTo>
                  <a:lnTo>
                    <a:pt x="274091" y="66052"/>
                  </a:lnTo>
                  <a:lnTo>
                    <a:pt x="269875" y="70015"/>
                  </a:lnTo>
                  <a:lnTo>
                    <a:pt x="271830" y="72567"/>
                  </a:lnTo>
                  <a:lnTo>
                    <a:pt x="272910" y="73901"/>
                  </a:lnTo>
                  <a:lnTo>
                    <a:pt x="277088" y="69850"/>
                  </a:lnTo>
                  <a:close/>
                </a:path>
                <a:path w="7691120" h="320675">
                  <a:moveTo>
                    <a:pt x="7253325" y="218287"/>
                  </a:moveTo>
                  <a:lnTo>
                    <a:pt x="7251078" y="214185"/>
                  </a:lnTo>
                  <a:lnTo>
                    <a:pt x="7249071" y="214223"/>
                  </a:lnTo>
                  <a:lnTo>
                    <a:pt x="7249185" y="219290"/>
                  </a:lnTo>
                  <a:lnTo>
                    <a:pt x="7253325" y="218287"/>
                  </a:lnTo>
                  <a:close/>
                </a:path>
                <a:path w="7691120" h="320675">
                  <a:moveTo>
                    <a:pt x="7305637" y="273354"/>
                  </a:moveTo>
                  <a:lnTo>
                    <a:pt x="7302767" y="268325"/>
                  </a:lnTo>
                  <a:lnTo>
                    <a:pt x="7296696" y="267868"/>
                  </a:lnTo>
                  <a:lnTo>
                    <a:pt x="7289533" y="268973"/>
                  </a:lnTo>
                  <a:lnTo>
                    <a:pt x="7283424" y="268643"/>
                  </a:lnTo>
                  <a:lnTo>
                    <a:pt x="7283310" y="263690"/>
                  </a:lnTo>
                  <a:lnTo>
                    <a:pt x="7272248" y="263855"/>
                  </a:lnTo>
                  <a:lnTo>
                    <a:pt x="7278611" y="273011"/>
                  </a:lnTo>
                  <a:lnTo>
                    <a:pt x="7285977" y="275653"/>
                  </a:lnTo>
                  <a:lnTo>
                    <a:pt x="7294816" y="274777"/>
                  </a:lnTo>
                  <a:lnTo>
                    <a:pt x="7305637" y="273354"/>
                  </a:lnTo>
                  <a:close/>
                </a:path>
                <a:path w="7691120" h="320675">
                  <a:moveTo>
                    <a:pt x="7351814" y="177279"/>
                  </a:moveTo>
                  <a:lnTo>
                    <a:pt x="7347382" y="177939"/>
                  </a:lnTo>
                  <a:lnTo>
                    <a:pt x="7349782" y="185153"/>
                  </a:lnTo>
                  <a:lnTo>
                    <a:pt x="7351814" y="177279"/>
                  </a:lnTo>
                  <a:close/>
                </a:path>
                <a:path w="7691120" h="320675">
                  <a:moveTo>
                    <a:pt x="7386714" y="183083"/>
                  </a:moveTo>
                  <a:lnTo>
                    <a:pt x="7385736" y="178003"/>
                  </a:lnTo>
                  <a:lnTo>
                    <a:pt x="7382294" y="177419"/>
                  </a:lnTo>
                  <a:lnTo>
                    <a:pt x="7380783" y="187007"/>
                  </a:lnTo>
                  <a:lnTo>
                    <a:pt x="7386714" y="183083"/>
                  </a:lnTo>
                  <a:close/>
                </a:path>
                <a:path w="7691120" h="320675">
                  <a:moveTo>
                    <a:pt x="7403287" y="258521"/>
                  </a:moveTo>
                  <a:lnTo>
                    <a:pt x="7401293" y="256006"/>
                  </a:lnTo>
                  <a:lnTo>
                    <a:pt x="7400239" y="254800"/>
                  </a:lnTo>
                  <a:lnTo>
                    <a:pt x="7395705" y="258699"/>
                  </a:lnTo>
                  <a:lnTo>
                    <a:pt x="7397699" y="261200"/>
                  </a:lnTo>
                  <a:lnTo>
                    <a:pt x="7398753" y="262534"/>
                  </a:lnTo>
                  <a:lnTo>
                    <a:pt x="7403287" y="258521"/>
                  </a:lnTo>
                  <a:close/>
                </a:path>
                <a:path w="7691120" h="320675">
                  <a:moveTo>
                    <a:pt x="7409091" y="203466"/>
                  </a:moveTo>
                  <a:lnTo>
                    <a:pt x="7407084" y="200964"/>
                  </a:lnTo>
                  <a:lnTo>
                    <a:pt x="7405979" y="199669"/>
                  </a:lnTo>
                  <a:lnTo>
                    <a:pt x="7401547" y="203568"/>
                  </a:lnTo>
                  <a:lnTo>
                    <a:pt x="7403516" y="206146"/>
                  </a:lnTo>
                  <a:lnTo>
                    <a:pt x="7404621" y="207479"/>
                  </a:lnTo>
                  <a:lnTo>
                    <a:pt x="7409091" y="203466"/>
                  </a:lnTo>
                  <a:close/>
                </a:path>
                <a:path w="7691120" h="320675">
                  <a:moveTo>
                    <a:pt x="7417168" y="290474"/>
                  </a:moveTo>
                  <a:lnTo>
                    <a:pt x="7417079" y="287616"/>
                  </a:lnTo>
                  <a:lnTo>
                    <a:pt x="7413993" y="284911"/>
                  </a:lnTo>
                  <a:lnTo>
                    <a:pt x="7413472" y="290601"/>
                  </a:lnTo>
                  <a:lnTo>
                    <a:pt x="7413472" y="293433"/>
                  </a:lnTo>
                  <a:lnTo>
                    <a:pt x="7416660" y="296100"/>
                  </a:lnTo>
                  <a:lnTo>
                    <a:pt x="7417168" y="290474"/>
                  </a:lnTo>
                  <a:close/>
                </a:path>
                <a:path w="7691120" h="320675">
                  <a:moveTo>
                    <a:pt x="7421537" y="165023"/>
                  </a:moveTo>
                  <a:lnTo>
                    <a:pt x="7417105" y="165658"/>
                  </a:lnTo>
                  <a:lnTo>
                    <a:pt x="7419581" y="172821"/>
                  </a:lnTo>
                  <a:lnTo>
                    <a:pt x="7421537" y="165023"/>
                  </a:lnTo>
                  <a:close/>
                </a:path>
                <a:path w="7691120" h="320675">
                  <a:moveTo>
                    <a:pt x="7424636" y="227914"/>
                  </a:moveTo>
                  <a:lnTo>
                    <a:pt x="7422629" y="225450"/>
                  </a:lnTo>
                  <a:lnTo>
                    <a:pt x="7421550" y="224002"/>
                  </a:lnTo>
                  <a:lnTo>
                    <a:pt x="7417105" y="228015"/>
                  </a:lnTo>
                  <a:lnTo>
                    <a:pt x="7419073" y="230505"/>
                  </a:lnTo>
                  <a:lnTo>
                    <a:pt x="7420153" y="231787"/>
                  </a:lnTo>
                  <a:lnTo>
                    <a:pt x="7424636" y="227914"/>
                  </a:lnTo>
                  <a:close/>
                </a:path>
                <a:path w="7691120" h="320675">
                  <a:moveTo>
                    <a:pt x="7437209" y="157543"/>
                  </a:moveTo>
                  <a:lnTo>
                    <a:pt x="7435240" y="155155"/>
                  </a:lnTo>
                  <a:lnTo>
                    <a:pt x="7434186" y="153822"/>
                  </a:lnTo>
                  <a:lnTo>
                    <a:pt x="7429728" y="157683"/>
                  </a:lnTo>
                  <a:lnTo>
                    <a:pt x="7431735" y="160147"/>
                  </a:lnTo>
                  <a:lnTo>
                    <a:pt x="7432738" y="161620"/>
                  </a:lnTo>
                  <a:lnTo>
                    <a:pt x="7437209" y="157543"/>
                  </a:lnTo>
                  <a:close/>
                </a:path>
                <a:path w="7691120" h="320675">
                  <a:moveTo>
                    <a:pt x="7438606" y="145122"/>
                  </a:moveTo>
                  <a:lnTo>
                    <a:pt x="7436396" y="133819"/>
                  </a:lnTo>
                  <a:lnTo>
                    <a:pt x="7431240" y="131470"/>
                  </a:lnTo>
                  <a:lnTo>
                    <a:pt x="7425131" y="134848"/>
                  </a:lnTo>
                  <a:lnTo>
                    <a:pt x="7420038" y="140741"/>
                  </a:lnTo>
                  <a:lnTo>
                    <a:pt x="7415746" y="140004"/>
                  </a:lnTo>
                  <a:lnTo>
                    <a:pt x="7413523" y="141947"/>
                  </a:lnTo>
                  <a:lnTo>
                    <a:pt x="7412812" y="145999"/>
                  </a:lnTo>
                  <a:lnTo>
                    <a:pt x="7416444" y="145961"/>
                  </a:lnTo>
                  <a:lnTo>
                    <a:pt x="7415873" y="151879"/>
                  </a:lnTo>
                  <a:lnTo>
                    <a:pt x="7416813" y="155790"/>
                  </a:lnTo>
                  <a:lnTo>
                    <a:pt x="7427265" y="156286"/>
                  </a:lnTo>
                  <a:lnTo>
                    <a:pt x="7427709" y="150406"/>
                  </a:lnTo>
                  <a:lnTo>
                    <a:pt x="7424636" y="146367"/>
                  </a:lnTo>
                  <a:lnTo>
                    <a:pt x="7428014" y="142201"/>
                  </a:lnTo>
                  <a:lnTo>
                    <a:pt x="7433958" y="140830"/>
                  </a:lnTo>
                  <a:lnTo>
                    <a:pt x="7438606" y="145122"/>
                  </a:lnTo>
                  <a:close/>
                </a:path>
                <a:path w="7691120" h="320675">
                  <a:moveTo>
                    <a:pt x="7447102" y="299313"/>
                  </a:moveTo>
                  <a:lnTo>
                    <a:pt x="7447051" y="294424"/>
                  </a:lnTo>
                  <a:lnTo>
                    <a:pt x="7444257" y="295605"/>
                  </a:lnTo>
                  <a:lnTo>
                    <a:pt x="7439749" y="294817"/>
                  </a:lnTo>
                  <a:lnTo>
                    <a:pt x="7439800" y="299643"/>
                  </a:lnTo>
                  <a:lnTo>
                    <a:pt x="7442619" y="298551"/>
                  </a:lnTo>
                  <a:lnTo>
                    <a:pt x="7447102" y="299313"/>
                  </a:lnTo>
                  <a:close/>
                </a:path>
                <a:path w="7691120" h="320675">
                  <a:moveTo>
                    <a:pt x="7451382" y="84696"/>
                  </a:moveTo>
                  <a:lnTo>
                    <a:pt x="7451217" y="79641"/>
                  </a:lnTo>
                  <a:lnTo>
                    <a:pt x="7448143" y="80772"/>
                  </a:lnTo>
                  <a:lnTo>
                    <a:pt x="7447712" y="77901"/>
                  </a:lnTo>
                  <a:lnTo>
                    <a:pt x="7447381" y="74904"/>
                  </a:lnTo>
                  <a:lnTo>
                    <a:pt x="7440028" y="75158"/>
                  </a:lnTo>
                  <a:lnTo>
                    <a:pt x="7440333" y="85090"/>
                  </a:lnTo>
                  <a:lnTo>
                    <a:pt x="7451382" y="84696"/>
                  </a:lnTo>
                  <a:close/>
                </a:path>
                <a:path w="7691120" h="320675">
                  <a:moveTo>
                    <a:pt x="7455497" y="151993"/>
                  </a:moveTo>
                  <a:lnTo>
                    <a:pt x="7452398" y="148120"/>
                  </a:lnTo>
                  <a:lnTo>
                    <a:pt x="7448004" y="152120"/>
                  </a:lnTo>
                  <a:lnTo>
                    <a:pt x="7449972" y="154660"/>
                  </a:lnTo>
                  <a:lnTo>
                    <a:pt x="7451064" y="155956"/>
                  </a:lnTo>
                  <a:lnTo>
                    <a:pt x="7455497" y="151993"/>
                  </a:lnTo>
                  <a:close/>
                </a:path>
                <a:path w="7691120" h="320675">
                  <a:moveTo>
                    <a:pt x="7458570" y="180263"/>
                  </a:moveTo>
                  <a:lnTo>
                    <a:pt x="7457999" y="174282"/>
                  </a:lnTo>
                  <a:lnTo>
                    <a:pt x="7452728" y="177596"/>
                  </a:lnTo>
                  <a:lnTo>
                    <a:pt x="7458570" y="180263"/>
                  </a:lnTo>
                  <a:close/>
                </a:path>
                <a:path w="7691120" h="320675">
                  <a:moveTo>
                    <a:pt x="7458608" y="246735"/>
                  </a:moveTo>
                  <a:lnTo>
                    <a:pt x="7456576" y="244132"/>
                  </a:lnTo>
                  <a:lnTo>
                    <a:pt x="7455484" y="242874"/>
                  </a:lnTo>
                  <a:lnTo>
                    <a:pt x="7451052" y="246786"/>
                  </a:lnTo>
                  <a:lnTo>
                    <a:pt x="7453033" y="249377"/>
                  </a:lnTo>
                  <a:lnTo>
                    <a:pt x="7454138" y="250545"/>
                  </a:lnTo>
                  <a:lnTo>
                    <a:pt x="7458608" y="246735"/>
                  </a:lnTo>
                  <a:close/>
                </a:path>
                <a:path w="7691120" h="320675">
                  <a:moveTo>
                    <a:pt x="7459688" y="57073"/>
                  </a:moveTo>
                  <a:lnTo>
                    <a:pt x="7457745" y="54571"/>
                  </a:lnTo>
                  <a:lnTo>
                    <a:pt x="7456665" y="53263"/>
                  </a:lnTo>
                  <a:lnTo>
                    <a:pt x="7452271" y="57137"/>
                  </a:lnTo>
                  <a:lnTo>
                    <a:pt x="7454239" y="59613"/>
                  </a:lnTo>
                  <a:lnTo>
                    <a:pt x="7455281" y="60985"/>
                  </a:lnTo>
                  <a:lnTo>
                    <a:pt x="7459688" y="57073"/>
                  </a:lnTo>
                  <a:close/>
                </a:path>
                <a:path w="7691120" h="320675">
                  <a:moveTo>
                    <a:pt x="7461631" y="160235"/>
                  </a:moveTo>
                  <a:lnTo>
                    <a:pt x="7461047" y="154279"/>
                  </a:lnTo>
                  <a:lnTo>
                    <a:pt x="7455738" y="157518"/>
                  </a:lnTo>
                  <a:lnTo>
                    <a:pt x="7461631" y="160235"/>
                  </a:lnTo>
                  <a:close/>
                </a:path>
                <a:path w="7691120" h="320675">
                  <a:moveTo>
                    <a:pt x="7462063" y="170802"/>
                  </a:moveTo>
                  <a:lnTo>
                    <a:pt x="7460564" y="166052"/>
                  </a:lnTo>
                  <a:lnTo>
                    <a:pt x="7457783" y="165417"/>
                  </a:lnTo>
                  <a:lnTo>
                    <a:pt x="7457999" y="174282"/>
                  </a:lnTo>
                  <a:lnTo>
                    <a:pt x="7462063" y="170802"/>
                  </a:lnTo>
                  <a:close/>
                </a:path>
                <a:path w="7691120" h="320675">
                  <a:moveTo>
                    <a:pt x="7464831" y="211632"/>
                  </a:moveTo>
                  <a:lnTo>
                    <a:pt x="7462863" y="208965"/>
                  </a:lnTo>
                  <a:lnTo>
                    <a:pt x="7461758" y="207708"/>
                  </a:lnTo>
                  <a:lnTo>
                    <a:pt x="7457326" y="211645"/>
                  </a:lnTo>
                  <a:lnTo>
                    <a:pt x="7459319" y="214147"/>
                  </a:lnTo>
                  <a:lnTo>
                    <a:pt x="7460374" y="215582"/>
                  </a:lnTo>
                  <a:lnTo>
                    <a:pt x="7464831" y="211632"/>
                  </a:lnTo>
                  <a:close/>
                </a:path>
                <a:path w="7691120" h="320675">
                  <a:moveTo>
                    <a:pt x="7465009" y="273748"/>
                  </a:moveTo>
                  <a:lnTo>
                    <a:pt x="7460653" y="274688"/>
                  </a:lnTo>
                  <a:lnTo>
                    <a:pt x="7454392" y="273354"/>
                  </a:lnTo>
                  <a:lnTo>
                    <a:pt x="7454011" y="279196"/>
                  </a:lnTo>
                  <a:lnTo>
                    <a:pt x="7458367" y="278155"/>
                  </a:lnTo>
                  <a:lnTo>
                    <a:pt x="7464590" y="279679"/>
                  </a:lnTo>
                  <a:lnTo>
                    <a:pt x="7465009" y="273748"/>
                  </a:lnTo>
                  <a:close/>
                </a:path>
                <a:path w="7691120" h="320675">
                  <a:moveTo>
                    <a:pt x="7466330" y="86868"/>
                  </a:moveTo>
                  <a:lnTo>
                    <a:pt x="7465873" y="79146"/>
                  </a:lnTo>
                  <a:lnTo>
                    <a:pt x="7459332" y="78841"/>
                  </a:lnTo>
                  <a:lnTo>
                    <a:pt x="7458354" y="85636"/>
                  </a:lnTo>
                  <a:lnTo>
                    <a:pt x="7451382" y="84696"/>
                  </a:lnTo>
                  <a:lnTo>
                    <a:pt x="7451547" y="89674"/>
                  </a:lnTo>
                  <a:lnTo>
                    <a:pt x="7457122" y="89547"/>
                  </a:lnTo>
                  <a:lnTo>
                    <a:pt x="7462736" y="89471"/>
                  </a:lnTo>
                  <a:lnTo>
                    <a:pt x="7466330" y="86868"/>
                  </a:lnTo>
                  <a:close/>
                </a:path>
                <a:path w="7691120" h="320675">
                  <a:moveTo>
                    <a:pt x="7470216" y="208711"/>
                  </a:moveTo>
                  <a:lnTo>
                    <a:pt x="7470127" y="205981"/>
                  </a:lnTo>
                  <a:lnTo>
                    <a:pt x="7467054" y="203187"/>
                  </a:lnTo>
                  <a:lnTo>
                    <a:pt x="7466546" y="208838"/>
                  </a:lnTo>
                  <a:lnTo>
                    <a:pt x="7466635" y="211670"/>
                  </a:lnTo>
                  <a:lnTo>
                    <a:pt x="7469721" y="214464"/>
                  </a:lnTo>
                  <a:lnTo>
                    <a:pt x="7470216" y="208711"/>
                  </a:lnTo>
                  <a:close/>
                </a:path>
                <a:path w="7691120" h="320675">
                  <a:moveTo>
                    <a:pt x="7491311" y="120840"/>
                  </a:moveTo>
                  <a:lnTo>
                    <a:pt x="7489330" y="118376"/>
                  </a:lnTo>
                  <a:lnTo>
                    <a:pt x="7488225" y="117043"/>
                  </a:lnTo>
                  <a:lnTo>
                    <a:pt x="7483792" y="120954"/>
                  </a:lnTo>
                  <a:lnTo>
                    <a:pt x="7485786" y="123418"/>
                  </a:lnTo>
                  <a:lnTo>
                    <a:pt x="7486853" y="124752"/>
                  </a:lnTo>
                  <a:lnTo>
                    <a:pt x="7491311" y="120840"/>
                  </a:lnTo>
                  <a:close/>
                </a:path>
                <a:path w="7691120" h="320675">
                  <a:moveTo>
                    <a:pt x="7492682" y="55930"/>
                  </a:moveTo>
                  <a:lnTo>
                    <a:pt x="7490714" y="53441"/>
                  </a:lnTo>
                  <a:lnTo>
                    <a:pt x="7489647" y="52120"/>
                  </a:lnTo>
                  <a:lnTo>
                    <a:pt x="7485240" y="55994"/>
                  </a:lnTo>
                  <a:lnTo>
                    <a:pt x="7487247" y="58483"/>
                  </a:lnTo>
                  <a:lnTo>
                    <a:pt x="7488263" y="59855"/>
                  </a:lnTo>
                  <a:lnTo>
                    <a:pt x="7492682" y="55930"/>
                  </a:lnTo>
                  <a:close/>
                </a:path>
                <a:path w="7691120" h="320675">
                  <a:moveTo>
                    <a:pt x="7500125" y="112928"/>
                  </a:moveTo>
                  <a:lnTo>
                    <a:pt x="7499947" y="107873"/>
                  </a:lnTo>
                  <a:lnTo>
                    <a:pt x="7493521" y="106972"/>
                  </a:lnTo>
                  <a:lnTo>
                    <a:pt x="7492809" y="113182"/>
                  </a:lnTo>
                  <a:lnTo>
                    <a:pt x="7496937" y="112623"/>
                  </a:lnTo>
                  <a:lnTo>
                    <a:pt x="7498766" y="120218"/>
                  </a:lnTo>
                  <a:lnTo>
                    <a:pt x="7500125" y="112928"/>
                  </a:lnTo>
                  <a:close/>
                </a:path>
                <a:path w="7691120" h="320675">
                  <a:moveTo>
                    <a:pt x="7503515" y="190677"/>
                  </a:moveTo>
                  <a:lnTo>
                    <a:pt x="7502309" y="187807"/>
                  </a:lnTo>
                  <a:lnTo>
                    <a:pt x="7500975" y="184645"/>
                  </a:lnTo>
                  <a:lnTo>
                    <a:pt x="7500429" y="183349"/>
                  </a:lnTo>
                  <a:lnTo>
                    <a:pt x="7499210" y="181317"/>
                  </a:lnTo>
                  <a:lnTo>
                    <a:pt x="7499210" y="192684"/>
                  </a:lnTo>
                  <a:lnTo>
                    <a:pt x="7494765" y="191808"/>
                  </a:lnTo>
                  <a:lnTo>
                    <a:pt x="7491946" y="193103"/>
                  </a:lnTo>
                  <a:lnTo>
                    <a:pt x="7491844" y="188239"/>
                  </a:lnTo>
                  <a:lnTo>
                    <a:pt x="7496302" y="189052"/>
                  </a:lnTo>
                  <a:lnTo>
                    <a:pt x="7498131" y="188239"/>
                  </a:lnTo>
                  <a:lnTo>
                    <a:pt x="7499121" y="187807"/>
                  </a:lnTo>
                  <a:lnTo>
                    <a:pt x="7499210" y="192684"/>
                  </a:lnTo>
                  <a:lnTo>
                    <a:pt x="7499210" y="181317"/>
                  </a:lnTo>
                  <a:lnTo>
                    <a:pt x="7496645" y="177038"/>
                  </a:lnTo>
                  <a:lnTo>
                    <a:pt x="7496569" y="176657"/>
                  </a:lnTo>
                  <a:lnTo>
                    <a:pt x="7494740" y="168021"/>
                  </a:lnTo>
                  <a:lnTo>
                    <a:pt x="7493381" y="168071"/>
                  </a:lnTo>
                  <a:lnTo>
                    <a:pt x="7493381" y="180568"/>
                  </a:lnTo>
                  <a:lnTo>
                    <a:pt x="7493254" y="180759"/>
                  </a:lnTo>
                  <a:lnTo>
                    <a:pt x="7488936" y="184645"/>
                  </a:lnTo>
                  <a:lnTo>
                    <a:pt x="7487882" y="183349"/>
                  </a:lnTo>
                  <a:lnTo>
                    <a:pt x="7485850" y="180759"/>
                  </a:lnTo>
                  <a:lnTo>
                    <a:pt x="7490307" y="176657"/>
                  </a:lnTo>
                  <a:lnTo>
                    <a:pt x="7491425" y="178142"/>
                  </a:lnTo>
                  <a:lnTo>
                    <a:pt x="7493381" y="180568"/>
                  </a:lnTo>
                  <a:lnTo>
                    <a:pt x="7493381" y="168071"/>
                  </a:lnTo>
                  <a:lnTo>
                    <a:pt x="7480020" y="168516"/>
                  </a:lnTo>
                  <a:lnTo>
                    <a:pt x="7477658" y="176288"/>
                  </a:lnTo>
                  <a:lnTo>
                    <a:pt x="7472502" y="180568"/>
                  </a:lnTo>
                  <a:lnTo>
                    <a:pt x="7467613" y="185178"/>
                  </a:lnTo>
                  <a:lnTo>
                    <a:pt x="7466050" y="194005"/>
                  </a:lnTo>
                  <a:lnTo>
                    <a:pt x="7472108" y="193014"/>
                  </a:lnTo>
                  <a:lnTo>
                    <a:pt x="7476058" y="195122"/>
                  </a:lnTo>
                  <a:lnTo>
                    <a:pt x="7477900" y="200266"/>
                  </a:lnTo>
                  <a:lnTo>
                    <a:pt x="7477646" y="208470"/>
                  </a:lnTo>
                  <a:lnTo>
                    <a:pt x="7483602" y="206476"/>
                  </a:lnTo>
                  <a:lnTo>
                    <a:pt x="7489215" y="203987"/>
                  </a:lnTo>
                  <a:lnTo>
                    <a:pt x="7495451" y="202311"/>
                  </a:lnTo>
                  <a:lnTo>
                    <a:pt x="7503338" y="202730"/>
                  </a:lnTo>
                  <a:lnTo>
                    <a:pt x="7503350" y="202311"/>
                  </a:lnTo>
                  <a:lnTo>
                    <a:pt x="7503477" y="193103"/>
                  </a:lnTo>
                  <a:lnTo>
                    <a:pt x="7503477" y="192684"/>
                  </a:lnTo>
                  <a:lnTo>
                    <a:pt x="7503515" y="190677"/>
                  </a:lnTo>
                  <a:close/>
                </a:path>
                <a:path w="7691120" h="320675">
                  <a:moveTo>
                    <a:pt x="7506805" y="92722"/>
                  </a:moveTo>
                  <a:lnTo>
                    <a:pt x="7500074" y="89446"/>
                  </a:lnTo>
                  <a:lnTo>
                    <a:pt x="7492733" y="87096"/>
                  </a:lnTo>
                  <a:lnTo>
                    <a:pt x="7485875" y="84023"/>
                  </a:lnTo>
                  <a:lnTo>
                    <a:pt x="7480579" y="78638"/>
                  </a:lnTo>
                  <a:lnTo>
                    <a:pt x="7477099" y="86194"/>
                  </a:lnTo>
                  <a:lnTo>
                    <a:pt x="7474344" y="94653"/>
                  </a:lnTo>
                  <a:lnTo>
                    <a:pt x="7471296" y="102717"/>
                  </a:lnTo>
                  <a:lnTo>
                    <a:pt x="7466876" y="109118"/>
                  </a:lnTo>
                  <a:lnTo>
                    <a:pt x="7473480" y="108661"/>
                  </a:lnTo>
                  <a:lnTo>
                    <a:pt x="7482522" y="113830"/>
                  </a:lnTo>
                  <a:lnTo>
                    <a:pt x="7489164" y="113334"/>
                  </a:lnTo>
                  <a:lnTo>
                    <a:pt x="7488809" y="105575"/>
                  </a:lnTo>
                  <a:lnTo>
                    <a:pt x="7481544" y="96837"/>
                  </a:lnTo>
                  <a:lnTo>
                    <a:pt x="7484758" y="93484"/>
                  </a:lnTo>
                  <a:lnTo>
                    <a:pt x="7492149" y="92240"/>
                  </a:lnTo>
                  <a:lnTo>
                    <a:pt x="7498562" y="95542"/>
                  </a:lnTo>
                  <a:lnTo>
                    <a:pt x="7503592" y="97624"/>
                  </a:lnTo>
                  <a:lnTo>
                    <a:pt x="7506805" y="92722"/>
                  </a:lnTo>
                  <a:close/>
                </a:path>
                <a:path w="7691120" h="320675">
                  <a:moveTo>
                    <a:pt x="7511085" y="112433"/>
                  </a:moveTo>
                  <a:lnTo>
                    <a:pt x="7510983" y="107581"/>
                  </a:lnTo>
                  <a:lnTo>
                    <a:pt x="7508164" y="108800"/>
                  </a:lnTo>
                  <a:lnTo>
                    <a:pt x="7503719" y="108051"/>
                  </a:lnTo>
                  <a:lnTo>
                    <a:pt x="7503833" y="112801"/>
                  </a:lnTo>
                  <a:lnTo>
                    <a:pt x="7506640" y="111645"/>
                  </a:lnTo>
                  <a:lnTo>
                    <a:pt x="7511085" y="112433"/>
                  </a:lnTo>
                  <a:close/>
                </a:path>
                <a:path w="7691120" h="320675">
                  <a:moveTo>
                    <a:pt x="7511313" y="217424"/>
                  </a:moveTo>
                  <a:lnTo>
                    <a:pt x="7501077" y="218033"/>
                  </a:lnTo>
                  <a:lnTo>
                    <a:pt x="7498664" y="217246"/>
                  </a:lnTo>
                  <a:lnTo>
                    <a:pt x="7498664" y="225374"/>
                  </a:lnTo>
                  <a:lnTo>
                    <a:pt x="7494219" y="229247"/>
                  </a:lnTo>
                  <a:lnTo>
                    <a:pt x="7493279" y="228092"/>
                  </a:lnTo>
                  <a:lnTo>
                    <a:pt x="7491133" y="225463"/>
                  </a:lnTo>
                  <a:lnTo>
                    <a:pt x="7495578" y="221449"/>
                  </a:lnTo>
                  <a:lnTo>
                    <a:pt x="7496657" y="222885"/>
                  </a:lnTo>
                  <a:lnTo>
                    <a:pt x="7498664" y="225374"/>
                  </a:lnTo>
                  <a:lnTo>
                    <a:pt x="7498664" y="217246"/>
                  </a:lnTo>
                  <a:lnTo>
                    <a:pt x="7492466" y="215188"/>
                  </a:lnTo>
                  <a:lnTo>
                    <a:pt x="7484961" y="213753"/>
                  </a:lnTo>
                  <a:lnTo>
                    <a:pt x="7477988" y="218554"/>
                  </a:lnTo>
                  <a:lnTo>
                    <a:pt x="7477849" y="227507"/>
                  </a:lnTo>
                  <a:lnTo>
                    <a:pt x="7482065" y="230035"/>
                  </a:lnTo>
                  <a:lnTo>
                    <a:pt x="7489431" y="228092"/>
                  </a:lnTo>
                  <a:lnTo>
                    <a:pt x="7490053" y="234035"/>
                  </a:lnTo>
                  <a:lnTo>
                    <a:pt x="7490930" y="239839"/>
                  </a:lnTo>
                  <a:lnTo>
                    <a:pt x="7497204" y="237820"/>
                  </a:lnTo>
                  <a:lnTo>
                    <a:pt x="7501255" y="230162"/>
                  </a:lnTo>
                  <a:lnTo>
                    <a:pt x="7501915" y="229247"/>
                  </a:lnTo>
                  <a:lnTo>
                    <a:pt x="7506043" y="223494"/>
                  </a:lnTo>
                  <a:lnTo>
                    <a:pt x="7507821" y="221449"/>
                  </a:lnTo>
                  <a:lnTo>
                    <a:pt x="7510793" y="218033"/>
                  </a:lnTo>
                  <a:lnTo>
                    <a:pt x="7511313" y="217424"/>
                  </a:lnTo>
                  <a:close/>
                </a:path>
                <a:path w="7691120" h="320675">
                  <a:moveTo>
                    <a:pt x="7515936" y="90004"/>
                  </a:moveTo>
                  <a:lnTo>
                    <a:pt x="7513929" y="87515"/>
                  </a:lnTo>
                  <a:lnTo>
                    <a:pt x="7512888" y="86258"/>
                  </a:lnTo>
                  <a:lnTo>
                    <a:pt x="7508494" y="90106"/>
                  </a:lnTo>
                  <a:lnTo>
                    <a:pt x="7510462" y="92595"/>
                  </a:lnTo>
                  <a:lnTo>
                    <a:pt x="7511555" y="94043"/>
                  </a:lnTo>
                  <a:lnTo>
                    <a:pt x="7515936" y="90004"/>
                  </a:lnTo>
                  <a:close/>
                </a:path>
                <a:path w="7691120" h="320675">
                  <a:moveTo>
                    <a:pt x="7519987" y="99923"/>
                  </a:moveTo>
                  <a:lnTo>
                    <a:pt x="7518019" y="97434"/>
                  </a:lnTo>
                  <a:lnTo>
                    <a:pt x="7516901" y="96126"/>
                  </a:lnTo>
                  <a:lnTo>
                    <a:pt x="7512482" y="99974"/>
                  </a:lnTo>
                  <a:lnTo>
                    <a:pt x="7514476" y="102463"/>
                  </a:lnTo>
                  <a:lnTo>
                    <a:pt x="7515568" y="103809"/>
                  </a:lnTo>
                  <a:lnTo>
                    <a:pt x="7519987" y="99923"/>
                  </a:lnTo>
                  <a:close/>
                </a:path>
                <a:path w="7691120" h="320675">
                  <a:moveTo>
                    <a:pt x="7523708" y="152120"/>
                  </a:moveTo>
                  <a:lnTo>
                    <a:pt x="7523340" y="147142"/>
                  </a:lnTo>
                  <a:lnTo>
                    <a:pt x="7523099" y="143802"/>
                  </a:lnTo>
                  <a:lnTo>
                    <a:pt x="7520648" y="142824"/>
                  </a:lnTo>
                  <a:lnTo>
                    <a:pt x="7518146" y="141820"/>
                  </a:lnTo>
                  <a:lnTo>
                    <a:pt x="7511275" y="142671"/>
                  </a:lnTo>
                  <a:lnTo>
                    <a:pt x="7504951" y="142824"/>
                  </a:lnTo>
                  <a:lnTo>
                    <a:pt x="7504519" y="141909"/>
                  </a:lnTo>
                  <a:lnTo>
                    <a:pt x="7501496" y="135509"/>
                  </a:lnTo>
                  <a:lnTo>
                    <a:pt x="7501306" y="134886"/>
                  </a:lnTo>
                  <a:lnTo>
                    <a:pt x="7498855" y="127050"/>
                  </a:lnTo>
                  <a:lnTo>
                    <a:pt x="7492187" y="127965"/>
                  </a:lnTo>
                  <a:lnTo>
                    <a:pt x="7492187" y="145656"/>
                  </a:lnTo>
                  <a:lnTo>
                    <a:pt x="7487717" y="149669"/>
                  </a:lnTo>
                  <a:lnTo>
                    <a:pt x="7486955" y="148729"/>
                  </a:lnTo>
                  <a:lnTo>
                    <a:pt x="7484669" y="145872"/>
                  </a:lnTo>
                  <a:lnTo>
                    <a:pt x="7489101" y="141909"/>
                  </a:lnTo>
                  <a:lnTo>
                    <a:pt x="7490206" y="143332"/>
                  </a:lnTo>
                  <a:lnTo>
                    <a:pt x="7492187" y="145656"/>
                  </a:lnTo>
                  <a:lnTo>
                    <a:pt x="7492187" y="127965"/>
                  </a:lnTo>
                  <a:lnTo>
                    <a:pt x="7489711" y="128295"/>
                  </a:lnTo>
                  <a:lnTo>
                    <a:pt x="7470965" y="133299"/>
                  </a:lnTo>
                  <a:lnTo>
                    <a:pt x="7460869" y="134886"/>
                  </a:lnTo>
                  <a:lnTo>
                    <a:pt x="7449350" y="134670"/>
                  </a:lnTo>
                  <a:lnTo>
                    <a:pt x="7449845" y="143078"/>
                  </a:lnTo>
                  <a:lnTo>
                    <a:pt x="7460589" y="145808"/>
                  </a:lnTo>
                  <a:lnTo>
                    <a:pt x="7461085" y="154279"/>
                  </a:lnTo>
                  <a:lnTo>
                    <a:pt x="7468387" y="154025"/>
                  </a:lnTo>
                  <a:lnTo>
                    <a:pt x="7470292" y="157111"/>
                  </a:lnTo>
                  <a:lnTo>
                    <a:pt x="7471397" y="154800"/>
                  </a:lnTo>
                  <a:lnTo>
                    <a:pt x="7471664" y="154025"/>
                  </a:lnTo>
                  <a:lnTo>
                    <a:pt x="7472807" y="150787"/>
                  </a:lnTo>
                  <a:lnTo>
                    <a:pt x="7475614" y="148729"/>
                  </a:lnTo>
                  <a:lnTo>
                    <a:pt x="7478865" y="156222"/>
                  </a:lnTo>
                  <a:lnTo>
                    <a:pt x="7483335" y="155803"/>
                  </a:lnTo>
                  <a:lnTo>
                    <a:pt x="7488644" y="154152"/>
                  </a:lnTo>
                  <a:lnTo>
                    <a:pt x="7494397" y="157988"/>
                  </a:lnTo>
                  <a:lnTo>
                    <a:pt x="7493838" y="154152"/>
                  </a:lnTo>
                  <a:lnTo>
                    <a:pt x="7493571" y="152374"/>
                  </a:lnTo>
                  <a:lnTo>
                    <a:pt x="7494664" y="149669"/>
                  </a:lnTo>
                  <a:lnTo>
                    <a:pt x="7494867" y="149161"/>
                  </a:lnTo>
                  <a:lnTo>
                    <a:pt x="7497724" y="147980"/>
                  </a:lnTo>
                  <a:lnTo>
                    <a:pt x="7505497" y="147142"/>
                  </a:lnTo>
                  <a:lnTo>
                    <a:pt x="7511123" y="149415"/>
                  </a:lnTo>
                  <a:lnTo>
                    <a:pt x="7516558" y="152006"/>
                  </a:lnTo>
                  <a:lnTo>
                    <a:pt x="7523708" y="152120"/>
                  </a:lnTo>
                  <a:close/>
                </a:path>
                <a:path w="7691120" h="320675">
                  <a:moveTo>
                    <a:pt x="7525867" y="159562"/>
                  </a:moveTo>
                  <a:lnTo>
                    <a:pt x="7522832" y="155651"/>
                  </a:lnTo>
                  <a:lnTo>
                    <a:pt x="7518387" y="159689"/>
                  </a:lnTo>
                  <a:lnTo>
                    <a:pt x="7515441" y="155905"/>
                  </a:lnTo>
                  <a:lnTo>
                    <a:pt x="7511008" y="159943"/>
                  </a:lnTo>
                  <a:lnTo>
                    <a:pt x="7513002" y="162369"/>
                  </a:lnTo>
                  <a:lnTo>
                    <a:pt x="7514095" y="163690"/>
                  </a:lnTo>
                  <a:lnTo>
                    <a:pt x="7518489" y="159816"/>
                  </a:lnTo>
                  <a:lnTo>
                    <a:pt x="7520394" y="162115"/>
                  </a:lnTo>
                  <a:lnTo>
                    <a:pt x="7521461" y="163436"/>
                  </a:lnTo>
                  <a:lnTo>
                    <a:pt x="7525867" y="159562"/>
                  </a:lnTo>
                  <a:close/>
                </a:path>
                <a:path w="7691120" h="320675">
                  <a:moveTo>
                    <a:pt x="7526706" y="236677"/>
                  </a:moveTo>
                  <a:lnTo>
                    <a:pt x="7526655" y="231749"/>
                  </a:lnTo>
                  <a:lnTo>
                    <a:pt x="7523861" y="233006"/>
                  </a:lnTo>
                  <a:lnTo>
                    <a:pt x="7519352" y="232054"/>
                  </a:lnTo>
                  <a:lnTo>
                    <a:pt x="7519403" y="237032"/>
                  </a:lnTo>
                  <a:lnTo>
                    <a:pt x="7522235" y="235839"/>
                  </a:lnTo>
                  <a:lnTo>
                    <a:pt x="7526706" y="236677"/>
                  </a:lnTo>
                  <a:close/>
                </a:path>
                <a:path w="7691120" h="320675">
                  <a:moveTo>
                    <a:pt x="7531417" y="309054"/>
                  </a:moveTo>
                  <a:lnTo>
                    <a:pt x="7529423" y="306489"/>
                  </a:lnTo>
                  <a:lnTo>
                    <a:pt x="7528369" y="305257"/>
                  </a:lnTo>
                  <a:lnTo>
                    <a:pt x="7523861" y="309143"/>
                  </a:lnTo>
                  <a:lnTo>
                    <a:pt x="7525906" y="311632"/>
                  </a:lnTo>
                  <a:lnTo>
                    <a:pt x="7526972" y="313004"/>
                  </a:lnTo>
                  <a:lnTo>
                    <a:pt x="7531417" y="309054"/>
                  </a:lnTo>
                  <a:close/>
                </a:path>
                <a:path w="7691120" h="320675">
                  <a:moveTo>
                    <a:pt x="7534986" y="256489"/>
                  </a:moveTo>
                  <a:lnTo>
                    <a:pt x="7515504" y="251523"/>
                  </a:lnTo>
                  <a:lnTo>
                    <a:pt x="7494905" y="249262"/>
                  </a:lnTo>
                  <a:lnTo>
                    <a:pt x="7475753" y="249986"/>
                  </a:lnTo>
                  <a:lnTo>
                    <a:pt x="7460628" y="253987"/>
                  </a:lnTo>
                  <a:lnTo>
                    <a:pt x="7461453" y="262623"/>
                  </a:lnTo>
                  <a:lnTo>
                    <a:pt x="7466114" y="264223"/>
                  </a:lnTo>
                  <a:lnTo>
                    <a:pt x="7471791" y="261848"/>
                  </a:lnTo>
                  <a:lnTo>
                    <a:pt x="7475652" y="258533"/>
                  </a:lnTo>
                  <a:lnTo>
                    <a:pt x="7476604" y="264147"/>
                  </a:lnTo>
                  <a:lnTo>
                    <a:pt x="7483424" y="268274"/>
                  </a:lnTo>
                  <a:lnTo>
                    <a:pt x="7482611" y="259397"/>
                  </a:lnTo>
                  <a:lnTo>
                    <a:pt x="7486675" y="256362"/>
                  </a:lnTo>
                  <a:lnTo>
                    <a:pt x="7494219" y="257898"/>
                  </a:lnTo>
                  <a:lnTo>
                    <a:pt x="7494270" y="264706"/>
                  </a:lnTo>
                  <a:lnTo>
                    <a:pt x="7498435" y="272605"/>
                  </a:lnTo>
                  <a:lnTo>
                    <a:pt x="7492276" y="278206"/>
                  </a:lnTo>
                  <a:lnTo>
                    <a:pt x="7484275" y="276682"/>
                  </a:lnTo>
                  <a:lnTo>
                    <a:pt x="7476896" y="274612"/>
                  </a:lnTo>
                  <a:lnTo>
                    <a:pt x="7472566" y="278561"/>
                  </a:lnTo>
                  <a:lnTo>
                    <a:pt x="7477417" y="282079"/>
                  </a:lnTo>
                  <a:lnTo>
                    <a:pt x="7483869" y="283248"/>
                  </a:lnTo>
                  <a:lnTo>
                    <a:pt x="7491235" y="283108"/>
                  </a:lnTo>
                  <a:lnTo>
                    <a:pt x="7498778" y="282702"/>
                  </a:lnTo>
                  <a:lnTo>
                    <a:pt x="7502055" y="284924"/>
                  </a:lnTo>
                  <a:lnTo>
                    <a:pt x="7507033" y="287578"/>
                  </a:lnTo>
                  <a:lnTo>
                    <a:pt x="7511593" y="287667"/>
                  </a:lnTo>
                  <a:lnTo>
                    <a:pt x="7513650" y="282194"/>
                  </a:lnTo>
                  <a:lnTo>
                    <a:pt x="7508049" y="278028"/>
                  </a:lnTo>
                  <a:lnTo>
                    <a:pt x="7501585" y="275158"/>
                  </a:lnTo>
                  <a:lnTo>
                    <a:pt x="7501776" y="262585"/>
                  </a:lnTo>
                  <a:lnTo>
                    <a:pt x="7508265" y="262813"/>
                  </a:lnTo>
                  <a:lnTo>
                    <a:pt x="7513269" y="261073"/>
                  </a:lnTo>
                  <a:lnTo>
                    <a:pt x="7516444" y="257124"/>
                  </a:lnTo>
                  <a:lnTo>
                    <a:pt x="7523302" y="258749"/>
                  </a:lnTo>
                  <a:lnTo>
                    <a:pt x="7529309" y="264502"/>
                  </a:lnTo>
                  <a:lnTo>
                    <a:pt x="7534986" y="256489"/>
                  </a:lnTo>
                  <a:close/>
                </a:path>
                <a:path w="7691120" h="320675">
                  <a:moveTo>
                    <a:pt x="7538517" y="298780"/>
                  </a:moveTo>
                  <a:lnTo>
                    <a:pt x="7536472" y="296303"/>
                  </a:lnTo>
                  <a:lnTo>
                    <a:pt x="7535405" y="294906"/>
                  </a:lnTo>
                  <a:lnTo>
                    <a:pt x="7530973" y="298970"/>
                  </a:lnTo>
                  <a:lnTo>
                    <a:pt x="7532979" y="301510"/>
                  </a:lnTo>
                  <a:lnTo>
                    <a:pt x="7534008" y="302844"/>
                  </a:lnTo>
                  <a:lnTo>
                    <a:pt x="7538517" y="298780"/>
                  </a:lnTo>
                  <a:close/>
                </a:path>
                <a:path w="7691120" h="320675">
                  <a:moveTo>
                    <a:pt x="7551331" y="106019"/>
                  </a:moveTo>
                  <a:lnTo>
                    <a:pt x="7551229" y="101180"/>
                  </a:lnTo>
                  <a:lnTo>
                    <a:pt x="7542035" y="101523"/>
                  </a:lnTo>
                  <a:lnTo>
                    <a:pt x="7533970" y="103238"/>
                  </a:lnTo>
                  <a:lnTo>
                    <a:pt x="7527277" y="106667"/>
                  </a:lnTo>
                  <a:lnTo>
                    <a:pt x="7522210" y="112166"/>
                  </a:lnTo>
                  <a:lnTo>
                    <a:pt x="7533526" y="115455"/>
                  </a:lnTo>
                  <a:lnTo>
                    <a:pt x="7535443" y="106641"/>
                  </a:lnTo>
                  <a:lnTo>
                    <a:pt x="7544092" y="106426"/>
                  </a:lnTo>
                  <a:lnTo>
                    <a:pt x="7546886" y="105244"/>
                  </a:lnTo>
                  <a:lnTo>
                    <a:pt x="7551331" y="106019"/>
                  </a:lnTo>
                  <a:close/>
                </a:path>
                <a:path w="7691120" h="320675">
                  <a:moveTo>
                    <a:pt x="7557719" y="175729"/>
                  </a:moveTo>
                  <a:lnTo>
                    <a:pt x="7557656" y="170865"/>
                  </a:lnTo>
                  <a:lnTo>
                    <a:pt x="7554811" y="172034"/>
                  </a:lnTo>
                  <a:lnTo>
                    <a:pt x="7550353" y="171246"/>
                  </a:lnTo>
                  <a:lnTo>
                    <a:pt x="7550455" y="176110"/>
                  </a:lnTo>
                  <a:lnTo>
                    <a:pt x="7553261" y="174929"/>
                  </a:lnTo>
                  <a:lnTo>
                    <a:pt x="7557719" y="175729"/>
                  </a:lnTo>
                  <a:close/>
                </a:path>
                <a:path w="7691120" h="320675">
                  <a:moveTo>
                    <a:pt x="7559116" y="196773"/>
                  </a:moveTo>
                  <a:lnTo>
                    <a:pt x="7554925" y="194183"/>
                  </a:lnTo>
                  <a:lnTo>
                    <a:pt x="7547546" y="196138"/>
                  </a:lnTo>
                  <a:lnTo>
                    <a:pt x="7547927" y="206044"/>
                  </a:lnTo>
                  <a:lnTo>
                    <a:pt x="7559027" y="205651"/>
                  </a:lnTo>
                  <a:lnTo>
                    <a:pt x="7559116" y="196773"/>
                  </a:lnTo>
                  <a:close/>
                </a:path>
                <a:path w="7691120" h="320675">
                  <a:moveTo>
                    <a:pt x="7567257" y="311277"/>
                  </a:moveTo>
                  <a:lnTo>
                    <a:pt x="7566622" y="305219"/>
                  </a:lnTo>
                  <a:lnTo>
                    <a:pt x="7561351" y="308483"/>
                  </a:lnTo>
                  <a:lnTo>
                    <a:pt x="7567257" y="311277"/>
                  </a:lnTo>
                  <a:close/>
                </a:path>
                <a:path w="7691120" h="320675">
                  <a:moveTo>
                    <a:pt x="7569555" y="285229"/>
                  </a:moveTo>
                  <a:lnTo>
                    <a:pt x="7569416" y="281889"/>
                  </a:lnTo>
                  <a:lnTo>
                    <a:pt x="7569162" y="275234"/>
                  </a:lnTo>
                  <a:lnTo>
                    <a:pt x="7561770" y="275488"/>
                  </a:lnTo>
                  <a:lnTo>
                    <a:pt x="7561872" y="278739"/>
                  </a:lnTo>
                  <a:lnTo>
                    <a:pt x="7562164" y="285483"/>
                  </a:lnTo>
                  <a:lnTo>
                    <a:pt x="7567130" y="285318"/>
                  </a:lnTo>
                  <a:lnTo>
                    <a:pt x="7569555" y="285229"/>
                  </a:lnTo>
                  <a:close/>
                </a:path>
                <a:path w="7691120" h="320675">
                  <a:moveTo>
                    <a:pt x="7569873" y="295097"/>
                  </a:moveTo>
                  <a:lnTo>
                    <a:pt x="7569721" y="290182"/>
                  </a:lnTo>
                  <a:lnTo>
                    <a:pt x="7566927" y="291363"/>
                  </a:lnTo>
                  <a:lnTo>
                    <a:pt x="7562405" y="290576"/>
                  </a:lnTo>
                  <a:lnTo>
                    <a:pt x="7562532" y="295402"/>
                  </a:lnTo>
                  <a:lnTo>
                    <a:pt x="7565377" y="294309"/>
                  </a:lnTo>
                  <a:lnTo>
                    <a:pt x="7569873" y="295097"/>
                  </a:lnTo>
                  <a:close/>
                </a:path>
                <a:path w="7691120" h="320675">
                  <a:moveTo>
                    <a:pt x="7571930" y="301967"/>
                  </a:moveTo>
                  <a:lnTo>
                    <a:pt x="7565999" y="299237"/>
                  </a:lnTo>
                  <a:lnTo>
                    <a:pt x="7566622" y="305219"/>
                  </a:lnTo>
                  <a:lnTo>
                    <a:pt x="7571930" y="301967"/>
                  </a:lnTo>
                  <a:close/>
                </a:path>
                <a:path w="7691120" h="320675">
                  <a:moveTo>
                    <a:pt x="7578725" y="145173"/>
                  </a:moveTo>
                  <a:lnTo>
                    <a:pt x="7569949" y="140931"/>
                  </a:lnTo>
                  <a:lnTo>
                    <a:pt x="7558494" y="140385"/>
                  </a:lnTo>
                  <a:lnTo>
                    <a:pt x="7548004" y="143814"/>
                  </a:lnTo>
                  <a:lnTo>
                    <a:pt x="7542123" y="151485"/>
                  </a:lnTo>
                  <a:lnTo>
                    <a:pt x="7553249" y="152628"/>
                  </a:lnTo>
                  <a:lnTo>
                    <a:pt x="7562964" y="154089"/>
                  </a:lnTo>
                  <a:lnTo>
                    <a:pt x="7571410" y="152666"/>
                  </a:lnTo>
                  <a:lnTo>
                    <a:pt x="7578725" y="145173"/>
                  </a:lnTo>
                  <a:close/>
                </a:path>
                <a:path w="7691120" h="320675">
                  <a:moveTo>
                    <a:pt x="7580808" y="289763"/>
                  </a:moveTo>
                  <a:lnTo>
                    <a:pt x="7580744" y="284848"/>
                  </a:lnTo>
                  <a:lnTo>
                    <a:pt x="7577912" y="286105"/>
                  </a:lnTo>
                  <a:lnTo>
                    <a:pt x="7573429" y="285203"/>
                  </a:lnTo>
                  <a:lnTo>
                    <a:pt x="7573467" y="290055"/>
                  </a:lnTo>
                  <a:lnTo>
                    <a:pt x="7576312" y="288886"/>
                  </a:lnTo>
                  <a:lnTo>
                    <a:pt x="7580808" y="289763"/>
                  </a:lnTo>
                  <a:close/>
                </a:path>
                <a:path w="7691120" h="320675">
                  <a:moveTo>
                    <a:pt x="7588796" y="209689"/>
                  </a:moveTo>
                  <a:lnTo>
                    <a:pt x="7588313" y="203822"/>
                  </a:lnTo>
                  <a:lnTo>
                    <a:pt x="7585634" y="201117"/>
                  </a:lnTo>
                  <a:lnTo>
                    <a:pt x="7582522" y="199021"/>
                  </a:lnTo>
                  <a:lnTo>
                    <a:pt x="7580744" y="194983"/>
                  </a:lnTo>
                  <a:lnTo>
                    <a:pt x="7579449" y="187071"/>
                  </a:lnTo>
                  <a:lnTo>
                    <a:pt x="7583945" y="186270"/>
                  </a:lnTo>
                  <a:lnTo>
                    <a:pt x="7583906" y="180022"/>
                  </a:lnTo>
                  <a:lnTo>
                    <a:pt x="7577099" y="180378"/>
                  </a:lnTo>
                  <a:lnTo>
                    <a:pt x="7570838" y="176796"/>
                  </a:lnTo>
                  <a:lnTo>
                    <a:pt x="7565568" y="175018"/>
                  </a:lnTo>
                  <a:lnTo>
                    <a:pt x="7561707" y="180784"/>
                  </a:lnTo>
                  <a:lnTo>
                    <a:pt x="7565987" y="179781"/>
                  </a:lnTo>
                  <a:lnTo>
                    <a:pt x="7568349" y="181533"/>
                  </a:lnTo>
                  <a:lnTo>
                    <a:pt x="7569289" y="185394"/>
                  </a:lnTo>
                  <a:lnTo>
                    <a:pt x="7566888" y="189598"/>
                  </a:lnTo>
                  <a:lnTo>
                    <a:pt x="7564107" y="199339"/>
                  </a:lnTo>
                  <a:lnTo>
                    <a:pt x="7569886" y="200431"/>
                  </a:lnTo>
                  <a:lnTo>
                    <a:pt x="7572235" y="196253"/>
                  </a:lnTo>
                  <a:lnTo>
                    <a:pt x="7575270" y="199072"/>
                  </a:lnTo>
                  <a:lnTo>
                    <a:pt x="7576629" y="205028"/>
                  </a:lnTo>
                  <a:lnTo>
                    <a:pt x="7574000" y="210210"/>
                  </a:lnTo>
                  <a:lnTo>
                    <a:pt x="7588796" y="209689"/>
                  </a:lnTo>
                  <a:close/>
                </a:path>
                <a:path w="7691120" h="320675">
                  <a:moveTo>
                    <a:pt x="7593089" y="314274"/>
                  </a:moveTo>
                  <a:lnTo>
                    <a:pt x="7588758" y="315302"/>
                  </a:lnTo>
                  <a:lnTo>
                    <a:pt x="7582459" y="313893"/>
                  </a:lnTo>
                  <a:lnTo>
                    <a:pt x="7582154" y="319722"/>
                  </a:lnTo>
                  <a:lnTo>
                    <a:pt x="7586459" y="318770"/>
                  </a:lnTo>
                  <a:lnTo>
                    <a:pt x="7592720" y="320128"/>
                  </a:lnTo>
                  <a:lnTo>
                    <a:pt x="7593089" y="314274"/>
                  </a:lnTo>
                  <a:close/>
                </a:path>
                <a:path w="7691120" h="320675">
                  <a:moveTo>
                    <a:pt x="7593749" y="149694"/>
                  </a:moveTo>
                  <a:lnTo>
                    <a:pt x="7593470" y="144665"/>
                  </a:lnTo>
                  <a:lnTo>
                    <a:pt x="7587031" y="143586"/>
                  </a:lnTo>
                  <a:lnTo>
                    <a:pt x="7586358" y="149948"/>
                  </a:lnTo>
                  <a:lnTo>
                    <a:pt x="7587374" y="155905"/>
                  </a:lnTo>
                  <a:lnTo>
                    <a:pt x="7590587" y="152857"/>
                  </a:lnTo>
                  <a:lnTo>
                    <a:pt x="7593749" y="149694"/>
                  </a:lnTo>
                  <a:close/>
                </a:path>
                <a:path w="7691120" h="320675">
                  <a:moveTo>
                    <a:pt x="7596632" y="219456"/>
                  </a:moveTo>
                  <a:lnTo>
                    <a:pt x="7583284" y="220408"/>
                  </a:lnTo>
                  <a:lnTo>
                    <a:pt x="7572134" y="218160"/>
                  </a:lnTo>
                  <a:lnTo>
                    <a:pt x="7562024" y="214439"/>
                  </a:lnTo>
                  <a:lnTo>
                    <a:pt x="7551801" y="210972"/>
                  </a:lnTo>
                  <a:lnTo>
                    <a:pt x="7553338" y="220713"/>
                  </a:lnTo>
                  <a:lnTo>
                    <a:pt x="7547178" y="220929"/>
                  </a:lnTo>
                  <a:lnTo>
                    <a:pt x="7544968" y="226174"/>
                  </a:lnTo>
                  <a:lnTo>
                    <a:pt x="7558456" y="227672"/>
                  </a:lnTo>
                  <a:lnTo>
                    <a:pt x="7573937" y="230568"/>
                  </a:lnTo>
                  <a:lnTo>
                    <a:pt x="7587843" y="229590"/>
                  </a:lnTo>
                  <a:lnTo>
                    <a:pt x="7596632" y="219456"/>
                  </a:lnTo>
                  <a:close/>
                </a:path>
                <a:path w="7691120" h="320675">
                  <a:moveTo>
                    <a:pt x="7600899" y="186944"/>
                  </a:moveTo>
                  <a:lnTo>
                    <a:pt x="7598854" y="184365"/>
                  </a:lnTo>
                  <a:lnTo>
                    <a:pt x="7597737" y="183007"/>
                  </a:lnTo>
                  <a:lnTo>
                    <a:pt x="7593381" y="187058"/>
                  </a:lnTo>
                  <a:lnTo>
                    <a:pt x="7595387" y="189547"/>
                  </a:lnTo>
                  <a:lnTo>
                    <a:pt x="7596467" y="190881"/>
                  </a:lnTo>
                  <a:lnTo>
                    <a:pt x="7600899" y="186944"/>
                  </a:lnTo>
                  <a:close/>
                </a:path>
                <a:path w="7691120" h="320675">
                  <a:moveTo>
                    <a:pt x="7615504" y="288759"/>
                  </a:moveTo>
                  <a:lnTo>
                    <a:pt x="7609332" y="288810"/>
                  </a:lnTo>
                  <a:lnTo>
                    <a:pt x="7606741" y="283933"/>
                  </a:lnTo>
                  <a:lnTo>
                    <a:pt x="7609002" y="283552"/>
                  </a:lnTo>
                  <a:lnTo>
                    <a:pt x="7611123" y="283108"/>
                  </a:lnTo>
                  <a:lnTo>
                    <a:pt x="7610259" y="278853"/>
                  </a:lnTo>
                  <a:lnTo>
                    <a:pt x="7602906" y="279171"/>
                  </a:lnTo>
                  <a:lnTo>
                    <a:pt x="7597991" y="282549"/>
                  </a:lnTo>
                  <a:lnTo>
                    <a:pt x="7594714" y="287959"/>
                  </a:lnTo>
                  <a:lnTo>
                    <a:pt x="7592288" y="294386"/>
                  </a:lnTo>
                  <a:lnTo>
                    <a:pt x="7599299" y="293408"/>
                  </a:lnTo>
                  <a:lnTo>
                    <a:pt x="7604480" y="295160"/>
                  </a:lnTo>
                  <a:lnTo>
                    <a:pt x="7609179" y="297599"/>
                  </a:lnTo>
                  <a:lnTo>
                    <a:pt x="7614806" y="298678"/>
                  </a:lnTo>
                  <a:lnTo>
                    <a:pt x="7615504" y="288759"/>
                  </a:lnTo>
                  <a:close/>
                </a:path>
                <a:path w="7691120" h="320675">
                  <a:moveTo>
                    <a:pt x="7635799" y="267855"/>
                  </a:moveTo>
                  <a:lnTo>
                    <a:pt x="7606805" y="265239"/>
                  </a:lnTo>
                  <a:lnTo>
                    <a:pt x="7593673" y="261950"/>
                  </a:lnTo>
                  <a:lnTo>
                    <a:pt x="7583170" y="254812"/>
                  </a:lnTo>
                  <a:lnTo>
                    <a:pt x="7582827" y="260540"/>
                  </a:lnTo>
                  <a:lnTo>
                    <a:pt x="7572273" y="260146"/>
                  </a:lnTo>
                  <a:lnTo>
                    <a:pt x="7566698" y="259486"/>
                  </a:lnTo>
                  <a:lnTo>
                    <a:pt x="7558646" y="262483"/>
                  </a:lnTo>
                  <a:lnTo>
                    <a:pt x="7557262" y="255701"/>
                  </a:lnTo>
                  <a:lnTo>
                    <a:pt x="7556982" y="247497"/>
                  </a:lnTo>
                  <a:lnTo>
                    <a:pt x="7567422" y="252564"/>
                  </a:lnTo>
                  <a:lnTo>
                    <a:pt x="7567955" y="245414"/>
                  </a:lnTo>
                  <a:lnTo>
                    <a:pt x="7561948" y="246278"/>
                  </a:lnTo>
                  <a:lnTo>
                    <a:pt x="7558075" y="243992"/>
                  </a:lnTo>
                  <a:lnTo>
                    <a:pt x="7554468" y="241300"/>
                  </a:lnTo>
                  <a:lnTo>
                    <a:pt x="7549261" y="240944"/>
                  </a:lnTo>
                  <a:lnTo>
                    <a:pt x="7552550" y="251256"/>
                  </a:lnTo>
                  <a:lnTo>
                    <a:pt x="7549870" y="254635"/>
                  </a:lnTo>
                  <a:lnTo>
                    <a:pt x="7544295" y="256247"/>
                  </a:lnTo>
                  <a:lnTo>
                    <a:pt x="7538872" y="261289"/>
                  </a:lnTo>
                  <a:lnTo>
                    <a:pt x="7550264" y="264464"/>
                  </a:lnTo>
                  <a:lnTo>
                    <a:pt x="7562901" y="265836"/>
                  </a:lnTo>
                  <a:lnTo>
                    <a:pt x="7574788" y="268287"/>
                  </a:lnTo>
                  <a:lnTo>
                    <a:pt x="7583983" y="274701"/>
                  </a:lnTo>
                  <a:lnTo>
                    <a:pt x="7584440" y="268947"/>
                  </a:lnTo>
                  <a:lnTo>
                    <a:pt x="7594943" y="269252"/>
                  </a:lnTo>
                  <a:lnTo>
                    <a:pt x="7605217" y="273900"/>
                  </a:lnTo>
                  <a:lnTo>
                    <a:pt x="7617130" y="277482"/>
                  </a:lnTo>
                  <a:lnTo>
                    <a:pt x="7628153" y="276606"/>
                  </a:lnTo>
                  <a:lnTo>
                    <a:pt x="7635799" y="267855"/>
                  </a:lnTo>
                  <a:close/>
                </a:path>
                <a:path w="7691120" h="320675">
                  <a:moveTo>
                    <a:pt x="7641285" y="222846"/>
                  </a:moveTo>
                  <a:lnTo>
                    <a:pt x="7633843" y="223100"/>
                  </a:lnTo>
                  <a:lnTo>
                    <a:pt x="7628788" y="213296"/>
                  </a:lnTo>
                  <a:lnTo>
                    <a:pt x="7622641" y="205143"/>
                  </a:lnTo>
                  <a:lnTo>
                    <a:pt x="7616177" y="197446"/>
                  </a:lnTo>
                  <a:lnTo>
                    <a:pt x="7610157" y="189026"/>
                  </a:lnTo>
                  <a:lnTo>
                    <a:pt x="7606576" y="196367"/>
                  </a:lnTo>
                  <a:lnTo>
                    <a:pt x="7600366" y="200456"/>
                  </a:lnTo>
                  <a:lnTo>
                    <a:pt x="7593711" y="204000"/>
                  </a:lnTo>
                  <a:lnTo>
                    <a:pt x="7588796" y="209689"/>
                  </a:lnTo>
                  <a:lnTo>
                    <a:pt x="7593863" y="214299"/>
                  </a:lnTo>
                  <a:lnTo>
                    <a:pt x="7600112" y="217322"/>
                  </a:lnTo>
                  <a:lnTo>
                    <a:pt x="7603693" y="221399"/>
                  </a:lnTo>
                  <a:lnTo>
                    <a:pt x="7600734" y="229184"/>
                  </a:lnTo>
                  <a:lnTo>
                    <a:pt x="7609167" y="229019"/>
                  </a:lnTo>
                  <a:lnTo>
                    <a:pt x="7610513" y="232194"/>
                  </a:lnTo>
                  <a:lnTo>
                    <a:pt x="7605077" y="244132"/>
                  </a:lnTo>
                  <a:lnTo>
                    <a:pt x="7608913" y="246786"/>
                  </a:lnTo>
                  <a:lnTo>
                    <a:pt x="7615072" y="249148"/>
                  </a:lnTo>
                  <a:lnTo>
                    <a:pt x="7620876" y="248843"/>
                  </a:lnTo>
                  <a:lnTo>
                    <a:pt x="7623645" y="243497"/>
                  </a:lnTo>
                  <a:lnTo>
                    <a:pt x="7618933" y="241363"/>
                  </a:lnTo>
                  <a:lnTo>
                    <a:pt x="7615695" y="237210"/>
                  </a:lnTo>
                  <a:lnTo>
                    <a:pt x="7615517" y="228701"/>
                  </a:lnTo>
                  <a:lnTo>
                    <a:pt x="7622591" y="228015"/>
                  </a:lnTo>
                  <a:lnTo>
                    <a:pt x="7630846" y="228790"/>
                  </a:lnTo>
                  <a:lnTo>
                    <a:pt x="7637881" y="228053"/>
                  </a:lnTo>
                  <a:lnTo>
                    <a:pt x="7641285" y="222846"/>
                  </a:lnTo>
                  <a:close/>
                </a:path>
                <a:path w="7691120" h="320675">
                  <a:moveTo>
                    <a:pt x="7661808" y="266954"/>
                  </a:moveTo>
                  <a:lnTo>
                    <a:pt x="7657351" y="263029"/>
                  </a:lnTo>
                  <a:lnTo>
                    <a:pt x="7651585" y="260743"/>
                  </a:lnTo>
                  <a:lnTo>
                    <a:pt x="7643063" y="262750"/>
                  </a:lnTo>
                  <a:lnTo>
                    <a:pt x="7643990" y="270954"/>
                  </a:lnTo>
                  <a:lnTo>
                    <a:pt x="7650912" y="273608"/>
                  </a:lnTo>
                  <a:lnTo>
                    <a:pt x="7658582" y="271894"/>
                  </a:lnTo>
                  <a:lnTo>
                    <a:pt x="7661808" y="266954"/>
                  </a:lnTo>
                  <a:close/>
                </a:path>
                <a:path w="7691120" h="320675">
                  <a:moveTo>
                    <a:pt x="7675105" y="250202"/>
                  </a:moveTo>
                  <a:lnTo>
                    <a:pt x="7668323" y="246799"/>
                  </a:lnTo>
                  <a:lnTo>
                    <a:pt x="7668082" y="252818"/>
                  </a:lnTo>
                  <a:lnTo>
                    <a:pt x="7662227" y="258419"/>
                  </a:lnTo>
                  <a:lnTo>
                    <a:pt x="7669009" y="261835"/>
                  </a:lnTo>
                  <a:lnTo>
                    <a:pt x="7669289" y="255943"/>
                  </a:lnTo>
                  <a:lnTo>
                    <a:pt x="7675105" y="250202"/>
                  </a:lnTo>
                  <a:close/>
                </a:path>
                <a:path w="7691120" h="320675">
                  <a:moveTo>
                    <a:pt x="7682331" y="296811"/>
                  </a:moveTo>
                  <a:lnTo>
                    <a:pt x="7677836" y="291426"/>
                  </a:lnTo>
                  <a:lnTo>
                    <a:pt x="7676477" y="296849"/>
                  </a:lnTo>
                  <a:lnTo>
                    <a:pt x="7664729" y="296494"/>
                  </a:lnTo>
                  <a:lnTo>
                    <a:pt x="7663370" y="301853"/>
                  </a:lnTo>
                  <a:lnTo>
                    <a:pt x="7670800" y="302475"/>
                  </a:lnTo>
                  <a:lnTo>
                    <a:pt x="7678560" y="300647"/>
                  </a:lnTo>
                  <a:lnTo>
                    <a:pt x="7682331" y="296811"/>
                  </a:lnTo>
                  <a:close/>
                </a:path>
                <a:path w="7691120" h="320675">
                  <a:moveTo>
                    <a:pt x="7690612" y="246037"/>
                  </a:moveTo>
                  <a:lnTo>
                    <a:pt x="7690485" y="243319"/>
                  </a:lnTo>
                  <a:lnTo>
                    <a:pt x="7687323" y="240512"/>
                  </a:lnTo>
                  <a:lnTo>
                    <a:pt x="7686878" y="246164"/>
                  </a:lnTo>
                  <a:lnTo>
                    <a:pt x="7687005" y="248983"/>
                  </a:lnTo>
                  <a:lnTo>
                    <a:pt x="7690155" y="251815"/>
                  </a:lnTo>
                  <a:lnTo>
                    <a:pt x="7690612" y="24603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2744" y="7754454"/>
              <a:ext cx="7713345" cy="433705"/>
            </a:xfrm>
            <a:custGeom>
              <a:avLst/>
              <a:gdLst/>
              <a:ahLst/>
              <a:cxnLst/>
              <a:rect l="l" t="t" r="r" b="b"/>
              <a:pathLst>
                <a:path w="7713345" h="433704">
                  <a:moveTo>
                    <a:pt x="13690" y="5918"/>
                  </a:moveTo>
                  <a:lnTo>
                    <a:pt x="6743" y="6311"/>
                  </a:lnTo>
                  <a:lnTo>
                    <a:pt x="0" y="8077"/>
                  </a:lnTo>
                  <a:lnTo>
                    <a:pt x="3708" y="11226"/>
                  </a:lnTo>
                  <a:lnTo>
                    <a:pt x="10655" y="11823"/>
                  </a:lnTo>
                  <a:lnTo>
                    <a:pt x="13690" y="5918"/>
                  </a:lnTo>
                  <a:close/>
                </a:path>
                <a:path w="7713345" h="433704">
                  <a:moveTo>
                    <a:pt x="30988" y="382892"/>
                  </a:moveTo>
                  <a:lnTo>
                    <a:pt x="30645" y="374599"/>
                  </a:lnTo>
                  <a:lnTo>
                    <a:pt x="24815" y="377558"/>
                  </a:lnTo>
                  <a:lnTo>
                    <a:pt x="16840" y="377939"/>
                  </a:lnTo>
                  <a:lnTo>
                    <a:pt x="14478" y="385432"/>
                  </a:lnTo>
                  <a:lnTo>
                    <a:pt x="20307" y="384975"/>
                  </a:lnTo>
                  <a:lnTo>
                    <a:pt x="26670" y="385241"/>
                  </a:lnTo>
                  <a:lnTo>
                    <a:pt x="30988" y="382892"/>
                  </a:lnTo>
                  <a:close/>
                </a:path>
                <a:path w="7713345" h="433704">
                  <a:moveTo>
                    <a:pt x="31000" y="4787"/>
                  </a:moveTo>
                  <a:lnTo>
                    <a:pt x="30708" y="0"/>
                  </a:lnTo>
                  <a:lnTo>
                    <a:pt x="28079" y="1244"/>
                  </a:lnTo>
                  <a:lnTo>
                    <a:pt x="23837" y="546"/>
                  </a:lnTo>
                  <a:lnTo>
                    <a:pt x="24104" y="5334"/>
                  </a:lnTo>
                  <a:lnTo>
                    <a:pt x="26758" y="3949"/>
                  </a:lnTo>
                  <a:lnTo>
                    <a:pt x="31000" y="4787"/>
                  </a:lnTo>
                  <a:close/>
                </a:path>
                <a:path w="7713345" h="433704">
                  <a:moveTo>
                    <a:pt x="122148" y="274548"/>
                  </a:moveTo>
                  <a:lnTo>
                    <a:pt x="105206" y="275501"/>
                  </a:lnTo>
                  <a:lnTo>
                    <a:pt x="99885" y="271729"/>
                  </a:lnTo>
                  <a:lnTo>
                    <a:pt x="93002" y="270929"/>
                  </a:lnTo>
                  <a:lnTo>
                    <a:pt x="87185" y="273926"/>
                  </a:lnTo>
                  <a:lnTo>
                    <a:pt x="85077" y="281520"/>
                  </a:lnTo>
                  <a:lnTo>
                    <a:pt x="112280" y="279984"/>
                  </a:lnTo>
                  <a:lnTo>
                    <a:pt x="116255" y="279057"/>
                  </a:lnTo>
                  <a:lnTo>
                    <a:pt x="121945" y="280377"/>
                  </a:lnTo>
                  <a:lnTo>
                    <a:pt x="122148" y="274548"/>
                  </a:lnTo>
                  <a:close/>
                </a:path>
                <a:path w="7713345" h="433704">
                  <a:moveTo>
                    <a:pt x="131165" y="281559"/>
                  </a:moveTo>
                  <a:lnTo>
                    <a:pt x="128206" y="277672"/>
                  </a:lnTo>
                  <a:lnTo>
                    <a:pt x="124282" y="281774"/>
                  </a:lnTo>
                  <a:lnTo>
                    <a:pt x="126199" y="284340"/>
                  </a:lnTo>
                  <a:lnTo>
                    <a:pt x="127241" y="285584"/>
                  </a:lnTo>
                  <a:lnTo>
                    <a:pt x="131165" y="281559"/>
                  </a:lnTo>
                  <a:close/>
                </a:path>
                <a:path w="7713345" h="433704">
                  <a:moveTo>
                    <a:pt x="144221" y="138328"/>
                  </a:moveTo>
                  <a:lnTo>
                    <a:pt x="141414" y="128854"/>
                  </a:lnTo>
                  <a:lnTo>
                    <a:pt x="135851" y="125323"/>
                  </a:lnTo>
                  <a:lnTo>
                    <a:pt x="131013" y="128485"/>
                  </a:lnTo>
                  <a:lnTo>
                    <a:pt x="130429" y="139115"/>
                  </a:lnTo>
                  <a:lnTo>
                    <a:pt x="144221" y="138328"/>
                  </a:lnTo>
                  <a:close/>
                </a:path>
                <a:path w="7713345" h="433704">
                  <a:moveTo>
                    <a:pt x="152247" y="47879"/>
                  </a:moveTo>
                  <a:lnTo>
                    <a:pt x="152031" y="42976"/>
                  </a:lnTo>
                  <a:lnTo>
                    <a:pt x="149415" y="44221"/>
                  </a:lnTo>
                  <a:lnTo>
                    <a:pt x="145199" y="43522"/>
                  </a:lnTo>
                  <a:lnTo>
                    <a:pt x="145402" y="48361"/>
                  </a:lnTo>
                  <a:lnTo>
                    <a:pt x="148031" y="47066"/>
                  </a:lnTo>
                  <a:lnTo>
                    <a:pt x="152247" y="47879"/>
                  </a:lnTo>
                  <a:close/>
                </a:path>
                <a:path w="7713345" h="433704">
                  <a:moveTo>
                    <a:pt x="152958" y="58000"/>
                  </a:moveTo>
                  <a:lnTo>
                    <a:pt x="148920" y="58928"/>
                  </a:lnTo>
                  <a:lnTo>
                    <a:pt x="143052" y="57632"/>
                  </a:lnTo>
                  <a:lnTo>
                    <a:pt x="142900" y="63436"/>
                  </a:lnTo>
                  <a:lnTo>
                    <a:pt x="146939" y="62433"/>
                  </a:lnTo>
                  <a:lnTo>
                    <a:pt x="152717" y="63728"/>
                  </a:lnTo>
                  <a:lnTo>
                    <a:pt x="152958" y="58000"/>
                  </a:lnTo>
                  <a:close/>
                </a:path>
                <a:path w="7713345" h="433704">
                  <a:moveTo>
                    <a:pt x="154457" y="352539"/>
                  </a:moveTo>
                  <a:lnTo>
                    <a:pt x="144919" y="353479"/>
                  </a:lnTo>
                  <a:lnTo>
                    <a:pt x="139001" y="348272"/>
                  </a:lnTo>
                  <a:lnTo>
                    <a:pt x="133807" y="341871"/>
                  </a:lnTo>
                  <a:lnTo>
                    <a:pt x="126415" y="339229"/>
                  </a:lnTo>
                  <a:lnTo>
                    <a:pt x="120065" y="340601"/>
                  </a:lnTo>
                  <a:lnTo>
                    <a:pt x="118567" y="333984"/>
                  </a:lnTo>
                  <a:lnTo>
                    <a:pt x="112585" y="335000"/>
                  </a:lnTo>
                  <a:lnTo>
                    <a:pt x="112306" y="345313"/>
                  </a:lnTo>
                  <a:lnTo>
                    <a:pt x="104190" y="345401"/>
                  </a:lnTo>
                  <a:lnTo>
                    <a:pt x="100050" y="350659"/>
                  </a:lnTo>
                  <a:lnTo>
                    <a:pt x="90817" y="352348"/>
                  </a:lnTo>
                  <a:lnTo>
                    <a:pt x="82245" y="354901"/>
                  </a:lnTo>
                  <a:lnTo>
                    <a:pt x="74307" y="358317"/>
                  </a:lnTo>
                  <a:lnTo>
                    <a:pt x="66967" y="362559"/>
                  </a:lnTo>
                  <a:lnTo>
                    <a:pt x="61417" y="362216"/>
                  </a:lnTo>
                  <a:lnTo>
                    <a:pt x="58153" y="364782"/>
                  </a:lnTo>
                  <a:lnTo>
                    <a:pt x="55168" y="367690"/>
                  </a:lnTo>
                  <a:lnTo>
                    <a:pt x="50457" y="368363"/>
                  </a:lnTo>
                  <a:lnTo>
                    <a:pt x="47345" y="372325"/>
                  </a:lnTo>
                  <a:lnTo>
                    <a:pt x="41897" y="373253"/>
                  </a:lnTo>
                  <a:lnTo>
                    <a:pt x="36703" y="374459"/>
                  </a:lnTo>
                  <a:lnTo>
                    <a:pt x="34340" y="379272"/>
                  </a:lnTo>
                  <a:lnTo>
                    <a:pt x="53886" y="375081"/>
                  </a:lnTo>
                  <a:lnTo>
                    <a:pt x="91465" y="364566"/>
                  </a:lnTo>
                  <a:lnTo>
                    <a:pt x="110909" y="360095"/>
                  </a:lnTo>
                  <a:lnTo>
                    <a:pt x="115684" y="360184"/>
                  </a:lnTo>
                  <a:lnTo>
                    <a:pt x="121297" y="358889"/>
                  </a:lnTo>
                  <a:lnTo>
                    <a:pt x="126009" y="359168"/>
                  </a:lnTo>
                  <a:lnTo>
                    <a:pt x="128066" y="363994"/>
                  </a:lnTo>
                  <a:lnTo>
                    <a:pt x="134073" y="360451"/>
                  </a:lnTo>
                  <a:lnTo>
                    <a:pt x="141922" y="359232"/>
                  </a:lnTo>
                  <a:lnTo>
                    <a:pt x="149440" y="357543"/>
                  </a:lnTo>
                  <a:lnTo>
                    <a:pt x="154457" y="352539"/>
                  </a:lnTo>
                  <a:close/>
                </a:path>
                <a:path w="7713345" h="433704">
                  <a:moveTo>
                    <a:pt x="168833" y="146977"/>
                  </a:moveTo>
                  <a:lnTo>
                    <a:pt x="168478" y="139331"/>
                  </a:lnTo>
                  <a:lnTo>
                    <a:pt x="161086" y="135077"/>
                  </a:lnTo>
                  <a:lnTo>
                    <a:pt x="160693" y="127393"/>
                  </a:lnTo>
                  <a:lnTo>
                    <a:pt x="150406" y="127977"/>
                  </a:lnTo>
                  <a:lnTo>
                    <a:pt x="152958" y="136131"/>
                  </a:lnTo>
                  <a:lnTo>
                    <a:pt x="157251" y="141427"/>
                  </a:lnTo>
                  <a:lnTo>
                    <a:pt x="162725" y="144741"/>
                  </a:lnTo>
                  <a:lnTo>
                    <a:pt x="168833" y="146977"/>
                  </a:lnTo>
                  <a:close/>
                </a:path>
                <a:path w="7713345" h="433704">
                  <a:moveTo>
                    <a:pt x="190068" y="68427"/>
                  </a:moveTo>
                  <a:lnTo>
                    <a:pt x="187083" y="64681"/>
                  </a:lnTo>
                  <a:lnTo>
                    <a:pt x="183032" y="68630"/>
                  </a:lnTo>
                  <a:lnTo>
                    <a:pt x="184988" y="71081"/>
                  </a:lnTo>
                  <a:lnTo>
                    <a:pt x="185978" y="72453"/>
                  </a:lnTo>
                  <a:lnTo>
                    <a:pt x="190068" y="68427"/>
                  </a:lnTo>
                  <a:close/>
                </a:path>
                <a:path w="7713345" h="433704">
                  <a:moveTo>
                    <a:pt x="192443" y="108280"/>
                  </a:moveTo>
                  <a:lnTo>
                    <a:pt x="190525" y="105752"/>
                  </a:lnTo>
                  <a:lnTo>
                    <a:pt x="189484" y="104419"/>
                  </a:lnTo>
                  <a:lnTo>
                    <a:pt x="185432" y="108419"/>
                  </a:lnTo>
                  <a:lnTo>
                    <a:pt x="187375" y="110871"/>
                  </a:lnTo>
                  <a:lnTo>
                    <a:pt x="188353" y="112204"/>
                  </a:lnTo>
                  <a:lnTo>
                    <a:pt x="192443" y="108280"/>
                  </a:lnTo>
                  <a:close/>
                </a:path>
                <a:path w="7713345" h="433704">
                  <a:moveTo>
                    <a:pt x="196138" y="200367"/>
                  </a:moveTo>
                  <a:lnTo>
                    <a:pt x="193586" y="193205"/>
                  </a:lnTo>
                  <a:lnTo>
                    <a:pt x="192036" y="201206"/>
                  </a:lnTo>
                  <a:lnTo>
                    <a:pt x="196138" y="200367"/>
                  </a:lnTo>
                  <a:close/>
                </a:path>
                <a:path w="7713345" h="433704">
                  <a:moveTo>
                    <a:pt x="197459" y="342950"/>
                  </a:moveTo>
                  <a:lnTo>
                    <a:pt x="197129" y="330212"/>
                  </a:lnTo>
                  <a:lnTo>
                    <a:pt x="192379" y="325412"/>
                  </a:lnTo>
                  <a:lnTo>
                    <a:pt x="184327" y="325907"/>
                  </a:lnTo>
                  <a:lnTo>
                    <a:pt x="179590" y="321170"/>
                  </a:lnTo>
                  <a:lnTo>
                    <a:pt x="179920" y="330212"/>
                  </a:lnTo>
                  <a:lnTo>
                    <a:pt x="180695" y="338505"/>
                  </a:lnTo>
                  <a:lnTo>
                    <a:pt x="182232" y="345554"/>
                  </a:lnTo>
                  <a:lnTo>
                    <a:pt x="184810" y="350824"/>
                  </a:lnTo>
                  <a:lnTo>
                    <a:pt x="193370" y="349745"/>
                  </a:lnTo>
                  <a:lnTo>
                    <a:pt x="197459" y="342950"/>
                  </a:lnTo>
                  <a:close/>
                </a:path>
                <a:path w="7713345" h="433704">
                  <a:moveTo>
                    <a:pt x="200901" y="307581"/>
                  </a:moveTo>
                  <a:lnTo>
                    <a:pt x="197980" y="303784"/>
                  </a:lnTo>
                  <a:lnTo>
                    <a:pt x="193992" y="307797"/>
                  </a:lnTo>
                  <a:lnTo>
                    <a:pt x="195910" y="310261"/>
                  </a:lnTo>
                  <a:lnTo>
                    <a:pt x="196913" y="311594"/>
                  </a:lnTo>
                  <a:lnTo>
                    <a:pt x="200901" y="307581"/>
                  </a:lnTo>
                  <a:close/>
                </a:path>
                <a:path w="7713345" h="433704">
                  <a:moveTo>
                    <a:pt x="209651" y="314325"/>
                  </a:moveTo>
                  <a:lnTo>
                    <a:pt x="209435" y="309499"/>
                  </a:lnTo>
                  <a:lnTo>
                    <a:pt x="206870" y="310794"/>
                  </a:lnTo>
                  <a:lnTo>
                    <a:pt x="202755" y="309930"/>
                  </a:lnTo>
                  <a:lnTo>
                    <a:pt x="202971" y="314883"/>
                  </a:lnTo>
                  <a:lnTo>
                    <a:pt x="205562" y="313626"/>
                  </a:lnTo>
                  <a:lnTo>
                    <a:pt x="209651" y="314325"/>
                  </a:lnTo>
                  <a:close/>
                </a:path>
                <a:path w="7713345" h="433704">
                  <a:moveTo>
                    <a:pt x="220891" y="153936"/>
                  </a:moveTo>
                  <a:lnTo>
                    <a:pt x="220764" y="148678"/>
                  </a:lnTo>
                  <a:lnTo>
                    <a:pt x="218605" y="141389"/>
                  </a:lnTo>
                  <a:lnTo>
                    <a:pt x="217208" y="149301"/>
                  </a:lnTo>
                  <a:lnTo>
                    <a:pt x="217373" y="154444"/>
                  </a:lnTo>
                  <a:lnTo>
                    <a:pt x="219519" y="161798"/>
                  </a:lnTo>
                  <a:lnTo>
                    <a:pt x="220891" y="153936"/>
                  </a:lnTo>
                  <a:close/>
                </a:path>
                <a:path w="7713345" h="433704">
                  <a:moveTo>
                    <a:pt x="223672" y="263563"/>
                  </a:moveTo>
                  <a:lnTo>
                    <a:pt x="223520" y="258737"/>
                  </a:lnTo>
                  <a:lnTo>
                    <a:pt x="220916" y="259981"/>
                  </a:lnTo>
                  <a:lnTo>
                    <a:pt x="216827" y="259270"/>
                  </a:lnTo>
                  <a:lnTo>
                    <a:pt x="216992" y="264109"/>
                  </a:lnTo>
                  <a:lnTo>
                    <a:pt x="219557" y="262851"/>
                  </a:lnTo>
                  <a:lnTo>
                    <a:pt x="223672" y="263563"/>
                  </a:lnTo>
                  <a:close/>
                </a:path>
                <a:path w="7713345" h="433704">
                  <a:moveTo>
                    <a:pt x="225234" y="288632"/>
                  </a:moveTo>
                  <a:lnTo>
                    <a:pt x="217360" y="284149"/>
                  </a:lnTo>
                  <a:lnTo>
                    <a:pt x="202057" y="278536"/>
                  </a:lnTo>
                  <a:lnTo>
                    <a:pt x="197205" y="275145"/>
                  </a:lnTo>
                  <a:lnTo>
                    <a:pt x="192341" y="269189"/>
                  </a:lnTo>
                  <a:lnTo>
                    <a:pt x="189293" y="264553"/>
                  </a:lnTo>
                  <a:lnTo>
                    <a:pt x="182981" y="266026"/>
                  </a:lnTo>
                  <a:lnTo>
                    <a:pt x="181546" y="273227"/>
                  </a:lnTo>
                  <a:lnTo>
                    <a:pt x="178422" y="278460"/>
                  </a:lnTo>
                  <a:lnTo>
                    <a:pt x="173710" y="281609"/>
                  </a:lnTo>
                  <a:lnTo>
                    <a:pt x="167881" y="280035"/>
                  </a:lnTo>
                  <a:lnTo>
                    <a:pt x="160743" y="277253"/>
                  </a:lnTo>
                  <a:lnTo>
                    <a:pt x="154165" y="276987"/>
                  </a:lnTo>
                  <a:lnTo>
                    <a:pt x="149999" y="282968"/>
                  </a:lnTo>
                  <a:lnTo>
                    <a:pt x="159600" y="286054"/>
                  </a:lnTo>
                  <a:lnTo>
                    <a:pt x="181698" y="287413"/>
                  </a:lnTo>
                  <a:lnTo>
                    <a:pt x="191300" y="290550"/>
                  </a:lnTo>
                  <a:lnTo>
                    <a:pt x="211658" y="289394"/>
                  </a:lnTo>
                  <a:lnTo>
                    <a:pt x="214731" y="291553"/>
                  </a:lnTo>
                  <a:lnTo>
                    <a:pt x="219354" y="294144"/>
                  </a:lnTo>
                  <a:lnTo>
                    <a:pt x="223520" y="294157"/>
                  </a:lnTo>
                  <a:lnTo>
                    <a:pt x="225234" y="288632"/>
                  </a:lnTo>
                  <a:close/>
                </a:path>
                <a:path w="7713345" h="433704">
                  <a:moveTo>
                    <a:pt x="232194" y="260858"/>
                  </a:moveTo>
                  <a:lnTo>
                    <a:pt x="230289" y="258343"/>
                  </a:lnTo>
                  <a:lnTo>
                    <a:pt x="229311" y="256984"/>
                  </a:lnTo>
                  <a:lnTo>
                    <a:pt x="225285" y="260985"/>
                  </a:lnTo>
                  <a:lnTo>
                    <a:pt x="227190" y="263525"/>
                  </a:lnTo>
                  <a:lnTo>
                    <a:pt x="228193" y="264820"/>
                  </a:lnTo>
                  <a:lnTo>
                    <a:pt x="232194" y="260858"/>
                  </a:lnTo>
                  <a:close/>
                </a:path>
                <a:path w="7713345" h="433704">
                  <a:moveTo>
                    <a:pt x="237934" y="152806"/>
                  </a:moveTo>
                  <a:lnTo>
                    <a:pt x="237794" y="148107"/>
                  </a:lnTo>
                  <a:lnTo>
                    <a:pt x="235178" y="149237"/>
                  </a:lnTo>
                  <a:lnTo>
                    <a:pt x="231025" y="148551"/>
                  </a:lnTo>
                  <a:lnTo>
                    <a:pt x="231203" y="153339"/>
                  </a:lnTo>
                  <a:lnTo>
                    <a:pt x="233781" y="152107"/>
                  </a:lnTo>
                  <a:lnTo>
                    <a:pt x="237934" y="152806"/>
                  </a:lnTo>
                  <a:close/>
                </a:path>
                <a:path w="7713345" h="433704">
                  <a:moveTo>
                    <a:pt x="240296" y="192836"/>
                  </a:moveTo>
                  <a:lnTo>
                    <a:pt x="233032" y="188099"/>
                  </a:lnTo>
                  <a:lnTo>
                    <a:pt x="232041" y="192722"/>
                  </a:lnTo>
                  <a:lnTo>
                    <a:pt x="235178" y="197408"/>
                  </a:lnTo>
                  <a:lnTo>
                    <a:pt x="240296" y="192836"/>
                  </a:lnTo>
                  <a:close/>
                </a:path>
                <a:path w="7713345" h="433704">
                  <a:moveTo>
                    <a:pt x="245757" y="292265"/>
                  </a:moveTo>
                  <a:lnTo>
                    <a:pt x="245592" y="287477"/>
                  </a:lnTo>
                  <a:lnTo>
                    <a:pt x="243014" y="288721"/>
                  </a:lnTo>
                  <a:lnTo>
                    <a:pt x="238912" y="287959"/>
                  </a:lnTo>
                  <a:lnTo>
                    <a:pt x="239090" y="292811"/>
                  </a:lnTo>
                  <a:lnTo>
                    <a:pt x="241630" y="291553"/>
                  </a:lnTo>
                  <a:lnTo>
                    <a:pt x="245757" y="292265"/>
                  </a:lnTo>
                  <a:close/>
                </a:path>
                <a:path w="7713345" h="433704">
                  <a:moveTo>
                    <a:pt x="249275" y="232232"/>
                  </a:moveTo>
                  <a:lnTo>
                    <a:pt x="249110" y="229412"/>
                  </a:lnTo>
                  <a:lnTo>
                    <a:pt x="246227" y="226834"/>
                  </a:lnTo>
                  <a:lnTo>
                    <a:pt x="245897" y="232435"/>
                  </a:lnTo>
                  <a:lnTo>
                    <a:pt x="246062" y="235127"/>
                  </a:lnTo>
                  <a:lnTo>
                    <a:pt x="248996" y="237934"/>
                  </a:lnTo>
                  <a:lnTo>
                    <a:pt x="249275" y="232232"/>
                  </a:lnTo>
                  <a:close/>
                </a:path>
                <a:path w="7713345" h="433704">
                  <a:moveTo>
                    <a:pt x="253377" y="366852"/>
                  </a:moveTo>
                  <a:lnTo>
                    <a:pt x="253238" y="364185"/>
                  </a:lnTo>
                  <a:lnTo>
                    <a:pt x="250355" y="361365"/>
                  </a:lnTo>
                  <a:lnTo>
                    <a:pt x="250037" y="367030"/>
                  </a:lnTo>
                  <a:lnTo>
                    <a:pt x="250126" y="369862"/>
                  </a:lnTo>
                  <a:lnTo>
                    <a:pt x="253072" y="372656"/>
                  </a:lnTo>
                  <a:lnTo>
                    <a:pt x="253377" y="366852"/>
                  </a:lnTo>
                  <a:close/>
                </a:path>
                <a:path w="7713345" h="433704">
                  <a:moveTo>
                    <a:pt x="256032" y="291846"/>
                  </a:moveTo>
                  <a:lnTo>
                    <a:pt x="255485" y="281851"/>
                  </a:lnTo>
                  <a:lnTo>
                    <a:pt x="248666" y="282232"/>
                  </a:lnTo>
                  <a:lnTo>
                    <a:pt x="249059" y="288886"/>
                  </a:lnTo>
                  <a:lnTo>
                    <a:pt x="249224" y="292227"/>
                  </a:lnTo>
                  <a:lnTo>
                    <a:pt x="256032" y="291846"/>
                  </a:lnTo>
                  <a:close/>
                </a:path>
                <a:path w="7713345" h="433704">
                  <a:moveTo>
                    <a:pt x="264299" y="348818"/>
                  </a:moveTo>
                  <a:lnTo>
                    <a:pt x="262432" y="346392"/>
                  </a:lnTo>
                  <a:lnTo>
                    <a:pt x="261416" y="345109"/>
                  </a:lnTo>
                  <a:lnTo>
                    <a:pt x="257454" y="349072"/>
                  </a:lnTo>
                  <a:lnTo>
                    <a:pt x="259334" y="351624"/>
                  </a:lnTo>
                  <a:lnTo>
                    <a:pt x="260350" y="352907"/>
                  </a:lnTo>
                  <a:lnTo>
                    <a:pt x="264299" y="348818"/>
                  </a:lnTo>
                  <a:close/>
                </a:path>
                <a:path w="7713345" h="433704">
                  <a:moveTo>
                    <a:pt x="277037" y="365493"/>
                  </a:moveTo>
                  <a:lnTo>
                    <a:pt x="272478" y="362038"/>
                  </a:lnTo>
                  <a:lnTo>
                    <a:pt x="267639" y="362381"/>
                  </a:lnTo>
                  <a:lnTo>
                    <a:pt x="263334" y="365798"/>
                  </a:lnTo>
                  <a:lnTo>
                    <a:pt x="260426" y="371525"/>
                  </a:lnTo>
                  <a:lnTo>
                    <a:pt x="265188" y="370852"/>
                  </a:lnTo>
                  <a:lnTo>
                    <a:pt x="270929" y="371475"/>
                  </a:lnTo>
                  <a:lnTo>
                    <a:pt x="275577" y="370624"/>
                  </a:lnTo>
                  <a:lnTo>
                    <a:pt x="277037" y="365493"/>
                  </a:lnTo>
                  <a:close/>
                </a:path>
                <a:path w="7713345" h="433704">
                  <a:moveTo>
                    <a:pt x="278790" y="335445"/>
                  </a:moveTo>
                  <a:lnTo>
                    <a:pt x="273481" y="336169"/>
                  </a:lnTo>
                  <a:lnTo>
                    <a:pt x="267030" y="335546"/>
                  </a:lnTo>
                  <a:lnTo>
                    <a:pt x="269189" y="345986"/>
                  </a:lnTo>
                  <a:lnTo>
                    <a:pt x="275031" y="345998"/>
                  </a:lnTo>
                  <a:lnTo>
                    <a:pt x="277634" y="341782"/>
                  </a:lnTo>
                  <a:lnTo>
                    <a:pt x="278790" y="335445"/>
                  </a:lnTo>
                  <a:close/>
                </a:path>
                <a:path w="7713345" h="433704">
                  <a:moveTo>
                    <a:pt x="289598" y="268655"/>
                  </a:moveTo>
                  <a:lnTo>
                    <a:pt x="285229" y="265264"/>
                  </a:lnTo>
                  <a:lnTo>
                    <a:pt x="284683" y="269138"/>
                  </a:lnTo>
                  <a:lnTo>
                    <a:pt x="282638" y="271132"/>
                  </a:lnTo>
                  <a:lnTo>
                    <a:pt x="278701" y="270522"/>
                  </a:lnTo>
                  <a:lnTo>
                    <a:pt x="273786" y="269633"/>
                  </a:lnTo>
                  <a:lnTo>
                    <a:pt x="272503" y="262699"/>
                  </a:lnTo>
                  <a:lnTo>
                    <a:pt x="267982" y="261200"/>
                  </a:lnTo>
                  <a:lnTo>
                    <a:pt x="263804" y="265671"/>
                  </a:lnTo>
                  <a:lnTo>
                    <a:pt x="257733" y="263156"/>
                  </a:lnTo>
                  <a:lnTo>
                    <a:pt x="250761" y="258749"/>
                  </a:lnTo>
                  <a:lnTo>
                    <a:pt x="243903" y="257568"/>
                  </a:lnTo>
                  <a:lnTo>
                    <a:pt x="233705" y="258152"/>
                  </a:lnTo>
                  <a:lnTo>
                    <a:pt x="234149" y="266992"/>
                  </a:lnTo>
                  <a:lnTo>
                    <a:pt x="235978" y="273519"/>
                  </a:lnTo>
                  <a:lnTo>
                    <a:pt x="239509" y="277228"/>
                  </a:lnTo>
                  <a:lnTo>
                    <a:pt x="245021" y="277596"/>
                  </a:lnTo>
                  <a:lnTo>
                    <a:pt x="249478" y="277177"/>
                  </a:lnTo>
                  <a:lnTo>
                    <a:pt x="247650" y="268566"/>
                  </a:lnTo>
                  <a:lnTo>
                    <a:pt x="251206" y="267220"/>
                  </a:lnTo>
                  <a:lnTo>
                    <a:pt x="257009" y="273900"/>
                  </a:lnTo>
                  <a:lnTo>
                    <a:pt x="265366" y="276352"/>
                  </a:lnTo>
                  <a:lnTo>
                    <a:pt x="274497" y="277507"/>
                  </a:lnTo>
                  <a:lnTo>
                    <a:pt x="282625" y="280301"/>
                  </a:lnTo>
                  <a:lnTo>
                    <a:pt x="284378" y="276428"/>
                  </a:lnTo>
                  <a:lnTo>
                    <a:pt x="288010" y="272465"/>
                  </a:lnTo>
                  <a:lnTo>
                    <a:pt x="289598" y="268655"/>
                  </a:lnTo>
                  <a:close/>
                </a:path>
                <a:path w="7713345" h="433704">
                  <a:moveTo>
                    <a:pt x="302221" y="129324"/>
                  </a:moveTo>
                  <a:lnTo>
                    <a:pt x="297332" y="123164"/>
                  </a:lnTo>
                  <a:lnTo>
                    <a:pt x="289102" y="123494"/>
                  </a:lnTo>
                  <a:lnTo>
                    <a:pt x="288734" y="135102"/>
                  </a:lnTo>
                  <a:lnTo>
                    <a:pt x="293814" y="133946"/>
                  </a:lnTo>
                  <a:lnTo>
                    <a:pt x="301523" y="136105"/>
                  </a:lnTo>
                  <a:lnTo>
                    <a:pt x="302221" y="129324"/>
                  </a:lnTo>
                  <a:close/>
                </a:path>
                <a:path w="7713345" h="433704">
                  <a:moveTo>
                    <a:pt x="305600" y="264096"/>
                  </a:moveTo>
                  <a:lnTo>
                    <a:pt x="305092" y="254063"/>
                  </a:lnTo>
                  <a:lnTo>
                    <a:pt x="298335" y="254444"/>
                  </a:lnTo>
                  <a:lnTo>
                    <a:pt x="298513" y="257771"/>
                  </a:lnTo>
                  <a:lnTo>
                    <a:pt x="298843" y="264477"/>
                  </a:lnTo>
                  <a:lnTo>
                    <a:pt x="305600" y="264096"/>
                  </a:lnTo>
                  <a:close/>
                </a:path>
                <a:path w="7713345" h="433704">
                  <a:moveTo>
                    <a:pt x="310248" y="364515"/>
                  </a:moveTo>
                  <a:lnTo>
                    <a:pt x="310159" y="353580"/>
                  </a:lnTo>
                  <a:lnTo>
                    <a:pt x="304355" y="354101"/>
                  </a:lnTo>
                  <a:lnTo>
                    <a:pt x="298030" y="353885"/>
                  </a:lnTo>
                  <a:lnTo>
                    <a:pt x="293674" y="356260"/>
                  </a:lnTo>
                  <a:lnTo>
                    <a:pt x="293827" y="364528"/>
                  </a:lnTo>
                  <a:lnTo>
                    <a:pt x="302260" y="364871"/>
                  </a:lnTo>
                  <a:lnTo>
                    <a:pt x="310248" y="364515"/>
                  </a:lnTo>
                  <a:close/>
                </a:path>
                <a:path w="7713345" h="433704">
                  <a:moveTo>
                    <a:pt x="335343" y="320586"/>
                  </a:moveTo>
                  <a:lnTo>
                    <a:pt x="335229" y="312254"/>
                  </a:lnTo>
                  <a:lnTo>
                    <a:pt x="326796" y="312000"/>
                  </a:lnTo>
                  <a:lnTo>
                    <a:pt x="318782" y="312254"/>
                  </a:lnTo>
                  <a:lnTo>
                    <a:pt x="318846" y="323240"/>
                  </a:lnTo>
                  <a:lnTo>
                    <a:pt x="324637" y="322732"/>
                  </a:lnTo>
                  <a:lnTo>
                    <a:pt x="330974" y="322973"/>
                  </a:lnTo>
                  <a:lnTo>
                    <a:pt x="335343" y="320586"/>
                  </a:lnTo>
                  <a:close/>
                </a:path>
                <a:path w="7713345" h="433704">
                  <a:moveTo>
                    <a:pt x="336334" y="337108"/>
                  </a:moveTo>
                  <a:lnTo>
                    <a:pt x="336207" y="332130"/>
                  </a:lnTo>
                  <a:lnTo>
                    <a:pt x="333629" y="333489"/>
                  </a:lnTo>
                  <a:lnTo>
                    <a:pt x="329552" y="332841"/>
                  </a:lnTo>
                  <a:lnTo>
                    <a:pt x="329679" y="337540"/>
                  </a:lnTo>
                  <a:lnTo>
                    <a:pt x="332244" y="336232"/>
                  </a:lnTo>
                  <a:lnTo>
                    <a:pt x="336334" y="337108"/>
                  </a:lnTo>
                  <a:close/>
                </a:path>
                <a:path w="7713345" h="433704">
                  <a:moveTo>
                    <a:pt x="340626" y="351917"/>
                  </a:moveTo>
                  <a:lnTo>
                    <a:pt x="332701" y="350951"/>
                  </a:lnTo>
                  <a:lnTo>
                    <a:pt x="327939" y="353936"/>
                  </a:lnTo>
                  <a:lnTo>
                    <a:pt x="327533" y="362597"/>
                  </a:lnTo>
                  <a:lnTo>
                    <a:pt x="335292" y="363512"/>
                  </a:lnTo>
                  <a:lnTo>
                    <a:pt x="340156" y="360743"/>
                  </a:lnTo>
                  <a:lnTo>
                    <a:pt x="340626" y="351917"/>
                  </a:lnTo>
                  <a:close/>
                </a:path>
                <a:path w="7713345" h="433704">
                  <a:moveTo>
                    <a:pt x="341325" y="184962"/>
                  </a:moveTo>
                  <a:lnTo>
                    <a:pt x="339407" y="182346"/>
                  </a:lnTo>
                  <a:lnTo>
                    <a:pt x="338340" y="181038"/>
                  </a:lnTo>
                  <a:lnTo>
                    <a:pt x="334213" y="185013"/>
                  </a:lnTo>
                  <a:lnTo>
                    <a:pt x="336156" y="187515"/>
                  </a:lnTo>
                  <a:lnTo>
                    <a:pt x="337197" y="188798"/>
                  </a:lnTo>
                  <a:lnTo>
                    <a:pt x="341325" y="184962"/>
                  </a:lnTo>
                  <a:close/>
                </a:path>
                <a:path w="7713345" h="433704">
                  <a:moveTo>
                    <a:pt x="349402" y="261823"/>
                  </a:moveTo>
                  <a:lnTo>
                    <a:pt x="348703" y="258089"/>
                  </a:lnTo>
                  <a:lnTo>
                    <a:pt x="345274" y="256413"/>
                  </a:lnTo>
                  <a:lnTo>
                    <a:pt x="343230" y="262191"/>
                  </a:lnTo>
                  <a:lnTo>
                    <a:pt x="349402" y="261823"/>
                  </a:lnTo>
                  <a:close/>
                </a:path>
                <a:path w="7713345" h="433704">
                  <a:moveTo>
                    <a:pt x="355028" y="366395"/>
                  </a:moveTo>
                  <a:lnTo>
                    <a:pt x="354876" y="361442"/>
                  </a:lnTo>
                  <a:lnTo>
                    <a:pt x="352234" y="362737"/>
                  </a:lnTo>
                  <a:lnTo>
                    <a:pt x="348107" y="361937"/>
                  </a:lnTo>
                  <a:lnTo>
                    <a:pt x="348259" y="366725"/>
                  </a:lnTo>
                  <a:lnTo>
                    <a:pt x="350850" y="365594"/>
                  </a:lnTo>
                  <a:lnTo>
                    <a:pt x="355028" y="366395"/>
                  </a:lnTo>
                  <a:close/>
                </a:path>
                <a:path w="7713345" h="433704">
                  <a:moveTo>
                    <a:pt x="358216" y="211709"/>
                  </a:moveTo>
                  <a:lnTo>
                    <a:pt x="357746" y="202895"/>
                  </a:lnTo>
                  <a:lnTo>
                    <a:pt x="355193" y="203720"/>
                  </a:lnTo>
                  <a:lnTo>
                    <a:pt x="354152" y="208546"/>
                  </a:lnTo>
                  <a:lnTo>
                    <a:pt x="358216" y="211709"/>
                  </a:lnTo>
                  <a:close/>
                </a:path>
                <a:path w="7713345" h="433704">
                  <a:moveTo>
                    <a:pt x="361683" y="211594"/>
                  </a:moveTo>
                  <a:lnTo>
                    <a:pt x="358216" y="211709"/>
                  </a:lnTo>
                  <a:lnTo>
                    <a:pt x="358978" y="218122"/>
                  </a:lnTo>
                  <a:lnTo>
                    <a:pt x="360451" y="219494"/>
                  </a:lnTo>
                  <a:lnTo>
                    <a:pt x="361670" y="216941"/>
                  </a:lnTo>
                  <a:lnTo>
                    <a:pt x="361683" y="211594"/>
                  </a:lnTo>
                  <a:close/>
                </a:path>
                <a:path w="7713345" h="433704">
                  <a:moveTo>
                    <a:pt x="367296" y="331152"/>
                  </a:moveTo>
                  <a:lnTo>
                    <a:pt x="363258" y="332130"/>
                  </a:lnTo>
                  <a:lnTo>
                    <a:pt x="357441" y="330695"/>
                  </a:lnTo>
                  <a:lnTo>
                    <a:pt x="357124" y="336499"/>
                  </a:lnTo>
                  <a:lnTo>
                    <a:pt x="361226" y="335584"/>
                  </a:lnTo>
                  <a:lnTo>
                    <a:pt x="367017" y="337045"/>
                  </a:lnTo>
                  <a:lnTo>
                    <a:pt x="367296" y="331152"/>
                  </a:lnTo>
                  <a:close/>
                </a:path>
                <a:path w="7713345" h="433704">
                  <a:moveTo>
                    <a:pt x="367525" y="111569"/>
                  </a:moveTo>
                  <a:lnTo>
                    <a:pt x="367309" y="106705"/>
                  </a:lnTo>
                  <a:lnTo>
                    <a:pt x="363766" y="106832"/>
                  </a:lnTo>
                  <a:lnTo>
                    <a:pt x="358495" y="109702"/>
                  </a:lnTo>
                  <a:lnTo>
                    <a:pt x="363842" y="112026"/>
                  </a:lnTo>
                  <a:lnTo>
                    <a:pt x="367525" y="111569"/>
                  </a:lnTo>
                  <a:close/>
                </a:path>
                <a:path w="7713345" h="433704">
                  <a:moveTo>
                    <a:pt x="368592" y="360908"/>
                  </a:moveTo>
                  <a:lnTo>
                    <a:pt x="368465" y="356158"/>
                  </a:lnTo>
                  <a:lnTo>
                    <a:pt x="365848" y="357352"/>
                  </a:lnTo>
                  <a:lnTo>
                    <a:pt x="361670" y="356450"/>
                  </a:lnTo>
                  <a:lnTo>
                    <a:pt x="361759" y="361238"/>
                  </a:lnTo>
                  <a:lnTo>
                    <a:pt x="364426" y="360108"/>
                  </a:lnTo>
                  <a:lnTo>
                    <a:pt x="368592" y="360908"/>
                  </a:lnTo>
                  <a:close/>
                </a:path>
                <a:path w="7713345" h="433704">
                  <a:moveTo>
                    <a:pt x="446671" y="328536"/>
                  </a:moveTo>
                  <a:lnTo>
                    <a:pt x="446595" y="323710"/>
                  </a:lnTo>
                  <a:lnTo>
                    <a:pt x="443890" y="324789"/>
                  </a:lnTo>
                  <a:lnTo>
                    <a:pt x="439788" y="324040"/>
                  </a:lnTo>
                  <a:lnTo>
                    <a:pt x="439902" y="328828"/>
                  </a:lnTo>
                  <a:lnTo>
                    <a:pt x="442493" y="327634"/>
                  </a:lnTo>
                  <a:lnTo>
                    <a:pt x="446671" y="328536"/>
                  </a:lnTo>
                  <a:close/>
                </a:path>
                <a:path w="7713345" h="433704">
                  <a:moveTo>
                    <a:pt x="448056" y="358457"/>
                  </a:moveTo>
                  <a:lnTo>
                    <a:pt x="447941" y="355790"/>
                  </a:lnTo>
                  <a:lnTo>
                    <a:pt x="445033" y="352933"/>
                  </a:lnTo>
                  <a:lnTo>
                    <a:pt x="444576" y="358571"/>
                  </a:lnTo>
                  <a:lnTo>
                    <a:pt x="444703" y="361403"/>
                  </a:lnTo>
                  <a:lnTo>
                    <a:pt x="447598" y="364274"/>
                  </a:lnTo>
                  <a:lnTo>
                    <a:pt x="448056" y="358457"/>
                  </a:lnTo>
                  <a:close/>
                </a:path>
                <a:path w="7713345" h="433704">
                  <a:moveTo>
                    <a:pt x="448919" y="336232"/>
                  </a:moveTo>
                  <a:lnTo>
                    <a:pt x="447014" y="333629"/>
                  </a:lnTo>
                  <a:lnTo>
                    <a:pt x="445998" y="332295"/>
                  </a:lnTo>
                  <a:lnTo>
                    <a:pt x="441845" y="336130"/>
                  </a:lnTo>
                  <a:lnTo>
                    <a:pt x="443725" y="338696"/>
                  </a:lnTo>
                  <a:lnTo>
                    <a:pt x="444741" y="340067"/>
                  </a:lnTo>
                  <a:lnTo>
                    <a:pt x="448919" y="336232"/>
                  </a:lnTo>
                  <a:close/>
                </a:path>
                <a:path w="7713345" h="433704">
                  <a:moveTo>
                    <a:pt x="458622" y="320865"/>
                  </a:moveTo>
                  <a:lnTo>
                    <a:pt x="456768" y="318376"/>
                  </a:lnTo>
                  <a:lnTo>
                    <a:pt x="455739" y="316953"/>
                  </a:lnTo>
                  <a:lnTo>
                    <a:pt x="451573" y="320916"/>
                  </a:lnTo>
                  <a:lnTo>
                    <a:pt x="453491" y="323494"/>
                  </a:lnTo>
                  <a:lnTo>
                    <a:pt x="454494" y="324866"/>
                  </a:lnTo>
                  <a:lnTo>
                    <a:pt x="458622" y="320865"/>
                  </a:lnTo>
                  <a:close/>
                </a:path>
                <a:path w="7713345" h="433704">
                  <a:moveTo>
                    <a:pt x="464223" y="163385"/>
                  </a:moveTo>
                  <a:lnTo>
                    <a:pt x="458952" y="160985"/>
                  </a:lnTo>
                  <a:lnTo>
                    <a:pt x="455142" y="156324"/>
                  </a:lnTo>
                  <a:lnTo>
                    <a:pt x="449859" y="153924"/>
                  </a:lnTo>
                  <a:lnTo>
                    <a:pt x="447154" y="156908"/>
                  </a:lnTo>
                  <a:lnTo>
                    <a:pt x="438988" y="154355"/>
                  </a:lnTo>
                  <a:lnTo>
                    <a:pt x="431126" y="154241"/>
                  </a:lnTo>
                  <a:lnTo>
                    <a:pt x="429336" y="164503"/>
                  </a:lnTo>
                  <a:lnTo>
                    <a:pt x="437172" y="161823"/>
                  </a:lnTo>
                  <a:lnTo>
                    <a:pt x="445884" y="166484"/>
                  </a:lnTo>
                  <a:lnTo>
                    <a:pt x="455053" y="169862"/>
                  </a:lnTo>
                  <a:lnTo>
                    <a:pt x="464223" y="163385"/>
                  </a:lnTo>
                  <a:close/>
                </a:path>
                <a:path w="7713345" h="433704">
                  <a:moveTo>
                    <a:pt x="469671" y="81000"/>
                  </a:moveTo>
                  <a:lnTo>
                    <a:pt x="466725" y="77203"/>
                  </a:lnTo>
                  <a:lnTo>
                    <a:pt x="462546" y="81140"/>
                  </a:lnTo>
                  <a:lnTo>
                    <a:pt x="464451" y="83642"/>
                  </a:lnTo>
                  <a:lnTo>
                    <a:pt x="465493" y="85001"/>
                  </a:lnTo>
                  <a:lnTo>
                    <a:pt x="469671" y="81000"/>
                  </a:lnTo>
                  <a:close/>
                </a:path>
                <a:path w="7713345" h="433704">
                  <a:moveTo>
                    <a:pt x="478624" y="88074"/>
                  </a:moveTo>
                  <a:lnTo>
                    <a:pt x="473354" y="88201"/>
                  </a:lnTo>
                  <a:lnTo>
                    <a:pt x="468007" y="88277"/>
                  </a:lnTo>
                  <a:lnTo>
                    <a:pt x="464591" y="90843"/>
                  </a:lnTo>
                  <a:lnTo>
                    <a:pt x="465048" y="98488"/>
                  </a:lnTo>
                  <a:lnTo>
                    <a:pt x="471563" y="97701"/>
                  </a:lnTo>
                  <a:lnTo>
                    <a:pt x="476643" y="94881"/>
                  </a:lnTo>
                  <a:lnTo>
                    <a:pt x="478624" y="88074"/>
                  </a:lnTo>
                  <a:close/>
                </a:path>
                <a:path w="7713345" h="433704">
                  <a:moveTo>
                    <a:pt x="482536" y="357365"/>
                  </a:moveTo>
                  <a:lnTo>
                    <a:pt x="476834" y="358063"/>
                  </a:lnTo>
                  <a:lnTo>
                    <a:pt x="470065" y="357301"/>
                  </a:lnTo>
                  <a:lnTo>
                    <a:pt x="464413" y="358013"/>
                  </a:lnTo>
                  <a:lnTo>
                    <a:pt x="462051" y="363080"/>
                  </a:lnTo>
                  <a:lnTo>
                    <a:pt x="467321" y="366966"/>
                  </a:lnTo>
                  <a:lnTo>
                    <a:pt x="474268" y="367906"/>
                  </a:lnTo>
                  <a:lnTo>
                    <a:pt x="480225" y="365010"/>
                  </a:lnTo>
                  <a:lnTo>
                    <a:pt x="482536" y="357365"/>
                  </a:lnTo>
                  <a:close/>
                </a:path>
                <a:path w="7713345" h="433704">
                  <a:moveTo>
                    <a:pt x="545922" y="105816"/>
                  </a:moveTo>
                  <a:lnTo>
                    <a:pt x="538937" y="106032"/>
                  </a:lnTo>
                  <a:lnTo>
                    <a:pt x="538988" y="107835"/>
                  </a:lnTo>
                  <a:lnTo>
                    <a:pt x="539064" y="109461"/>
                  </a:lnTo>
                  <a:lnTo>
                    <a:pt x="539115" y="111086"/>
                  </a:lnTo>
                  <a:lnTo>
                    <a:pt x="543217" y="111798"/>
                  </a:lnTo>
                  <a:lnTo>
                    <a:pt x="545299" y="109905"/>
                  </a:lnTo>
                  <a:lnTo>
                    <a:pt x="545922" y="105816"/>
                  </a:lnTo>
                  <a:close/>
                </a:path>
                <a:path w="7713345" h="433704">
                  <a:moveTo>
                    <a:pt x="1408061" y="331990"/>
                  </a:moveTo>
                  <a:lnTo>
                    <a:pt x="1395704" y="334568"/>
                  </a:lnTo>
                  <a:lnTo>
                    <a:pt x="1382572" y="336016"/>
                  </a:lnTo>
                  <a:lnTo>
                    <a:pt x="1370711" y="339217"/>
                  </a:lnTo>
                  <a:lnTo>
                    <a:pt x="1362151" y="347065"/>
                  </a:lnTo>
                  <a:lnTo>
                    <a:pt x="1390408" y="347040"/>
                  </a:lnTo>
                  <a:lnTo>
                    <a:pt x="1394548" y="339686"/>
                  </a:lnTo>
                  <a:lnTo>
                    <a:pt x="1403756" y="339318"/>
                  </a:lnTo>
                  <a:lnTo>
                    <a:pt x="1408061" y="331990"/>
                  </a:lnTo>
                  <a:close/>
                </a:path>
                <a:path w="7713345" h="433704">
                  <a:moveTo>
                    <a:pt x="1475549" y="328193"/>
                  </a:moveTo>
                  <a:lnTo>
                    <a:pt x="1475206" y="322033"/>
                  </a:lnTo>
                  <a:lnTo>
                    <a:pt x="1470075" y="325043"/>
                  </a:lnTo>
                  <a:lnTo>
                    <a:pt x="1475549" y="328193"/>
                  </a:lnTo>
                  <a:close/>
                </a:path>
                <a:path w="7713345" h="433704">
                  <a:moveTo>
                    <a:pt x="3552494" y="365442"/>
                  </a:moveTo>
                  <a:lnTo>
                    <a:pt x="3552329" y="362597"/>
                  </a:lnTo>
                  <a:lnTo>
                    <a:pt x="3552088" y="359613"/>
                  </a:lnTo>
                  <a:lnTo>
                    <a:pt x="3549040" y="360476"/>
                  </a:lnTo>
                  <a:lnTo>
                    <a:pt x="3548748" y="368604"/>
                  </a:lnTo>
                  <a:lnTo>
                    <a:pt x="3538982" y="363029"/>
                  </a:lnTo>
                  <a:lnTo>
                    <a:pt x="3537928" y="370192"/>
                  </a:lnTo>
                  <a:lnTo>
                    <a:pt x="3544735" y="369316"/>
                  </a:lnTo>
                  <a:lnTo>
                    <a:pt x="3545713" y="375983"/>
                  </a:lnTo>
                  <a:lnTo>
                    <a:pt x="3552202" y="375424"/>
                  </a:lnTo>
                  <a:lnTo>
                    <a:pt x="3552494" y="365442"/>
                  </a:lnTo>
                  <a:close/>
                </a:path>
                <a:path w="7713345" h="433704">
                  <a:moveTo>
                    <a:pt x="3675037" y="379653"/>
                  </a:moveTo>
                  <a:lnTo>
                    <a:pt x="3674846" y="373684"/>
                  </a:lnTo>
                  <a:lnTo>
                    <a:pt x="3669500" y="376567"/>
                  </a:lnTo>
                  <a:lnTo>
                    <a:pt x="3675037" y="379653"/>
                  </a:lnTo>
                  <a:close/>
                </a:path>
                <a:path w="7713345" h="433704">
                  <a:moveTo>
                    <a:pt x="4215536" y="370560"/>
                  </a:moveTo>
                  <a:lnTo>
                    <a:pt x="4213758" y="367842"/>
                  </a:lnTo>
                  <a:lnTo>
                    <a:pt x="4212742" y="366445"/>
                  </a:lnTo>
                  <a:lnTo>
                    <a:pt x="4208170" y="370027"/>
                  </a:lnTo>
                  <a:lnTo>
                    <a:pt x="4209986" y="372694"/>
                  </a:lnTo>
                  <a:lnTo>
                    <a:pt x="4210913" y="374116"/>
                  </a:lnTo>
                  <a:lnTo>
                    <a:pt x="4215536" y="370560"/>
                  </a:lnTo>
                  <a:close/>
                </a:path>
                <a:path w="7713345" h="433704">
                  <a:moveTo>
                    <a:pt x="4244302" y="376148"/>
                  </a:moveTo>
                  <a:lnTo>
                    <a:pt x="4241533" y="372224"/>
                  </a:lnTo>
                  <a:lnTo>
                    <a:pt x="4236923" y="375818"/>
                  </a:lnTo>
                  <a:lnTo>
                    <a:pt x="4238726" y="378523"/>
                  </a:lnTo>
                  <a:lnTo>
                    <a:pt x="4239692" y="379895"/>
                  </a:lnTo>
                  <a:lnTo>
                    <a:pt x="4244302" y="376148"/>
                  </a:lnTo>
                  <a:close/>
                </a:path>
                <a:path w="7713345" h="433704">
                  <a:moveTo>
                    <a:pt x="4904676" y="378307"/>
                  </a:moveTo>
                  <a:lnTo>
                    <a:pt x="4902860" y="375716"/>
                  </a:lnTo>
                  <a:lnTo>
                    <a:pt x="4901895" y="374281"/>
                  </a:lnTo>
                  <a:lnTo>
                    <a:pt x="4897259" y="377926"/>
                  </a:lnTo>
                  <a:lnTo>
                    <a:pt x="4899088" y="380517"/>
                  </a:lnTo>
                  <a:lnTo>
                    <a:pt x="4900066" y="381927"/>
                  </a:lnTo>
                  <a:lnTo>
                    <a:pt x="4904676" y="378307"/>
                  </a:lnTo>
                  <a:close/>
                </a:path>
                <a:path w="7713345" h="433704">
                  <a:moveTo>
                    <a:pt x="4939258" y="376529"/>
                  </a:moveTo>
                  <a:lnTo>
                    <a:pt x="4935105" y="373227"/>
                  </a:lnTo>
                  <a:lnTo>
                    <a:pt x="4928146" y="370636"/>
                  </a:lnTo>
                  <a:lnTo>
                    <a:pt x="4921288" y="370865"/>
                  </a:lnTo>
                  <a:lnTo>
                    <a:pt x="4917452" y="376047"/>
                  </a:lnTo>
                  <a:lnTo>
                    <a:pt x="4920246" y="377101"/>
                  </a:lnTo>
                  <a:lnTo>
                    <a:pt x="4921516" y="380263"/>
                  </a:lnTo>
                  <a:lnTo>
                    <a:pt x="4920767" y="386016"/>
                  </a:lnTo>
                  <a:lnTo>
                    <a:pt x="4929822" y="386969"/>
                  </a:lnTo>
                  <a:lnTo>
                    <a:pt x="4938458" y="387362"/>
                  </a:lnTo>
                  <a:lnTo>
                    <a:pt x="4939258" y="376529"/>
                  </a:lnTo>
                  <a:close/>
                </a:path>
                <a:path w="7713345" h="433704">
                  <a:moveTo>
                    <a:pt x="5029225" y="418465"/>
                  </a:moveTo>
                  <a:lnTo>
                    <a:pt x="5020881" y="419671"/>
                  </a:lnTo>
                  <a:lnTo>
                    <a:pt x="5015573" y="417004"/>
                  </a:lnTo>
                  <a:lnTo>
                    <a:pt x="5014950" y="408216"/>
                  </a:lnTo>
                  <a:lnTo>
                    <a:pt x="5008511" y="409206"/>
                  </a:lnTo>
                  <a:lnTo>
                    <a:pt x="4999279" y="416560"/>
                  </a:lnTo>
                  <a:lnTo>
                    <a:pt x="4992852" y="417626"/>
                  </a:lnTo>
                  <a:lnTo>
                    <a:pt x="4991417" y="412254"/>
                  </a:lnTo>
                  <a:lnTo>
                    <a:pt x="4979911" y="412737"/>
                  </a:lnTo>
                  <a:lnTo>
                    <a:pt x="4978514" y="407377"/>
                  </a:lnTo>
                  <a:lnTo>
                    <a:pt x="4971554" y="409714"/>
                  </a:lnTo>
                  <a:lnTo>
                    <a:pt x="4965649" y="408990"/>
                  </a:lnTo>
                  <a:lnTo>
                    <a:pt x="4959832" y="406019"/>
                  </a:lnTo>
                  <a:lnTo>
                    <a:pt x="4953165" y="401675"/>
                  </a:lnTo>
                  <a:lnTo>
                    <a:pt x="4950079" y="406958"/>
                  </a:lnTo>
                  <a:lnTo>
                    <a:pt x="4944376" y="406958"/>
                  </a:lnTo>
                  <a:lnTo>
                    <a:pt x="4938509" y="404215"/>
                  </a:lnTo>
                  <a:lnTo>
                    <a:pt x="4934966" y="401256"/>
                  </a:lnTo>
                  <a:lnTo>
                    <a:pt x="4933962" y="408546"/>
                  </a:lnTo>
                  <a:lnTo>
                    <a:pt x="4924056" y="402793"/>
                  </a:lnTo>
                  <a:lnTo>
                    <a:pt x="4923777" y="410972"/>
                  </a:lnTo>
                  <a:lnTo>
                    <a:pt x="4929886" y="418096"/>
                  </a:lnTo>
                  <a:lnTo>
                    <a:pt x="4938242" y="421043"/>
                  </a:lnTo>
                  <a:lnTo>
                    <a:pt x="4947513" y="420420"/>
                  </a:lnTo>
                  <a:lnTo>
                    <a:pt x="4956403" y="416801"/>
                  </a:lnTo>
                  <a:lnTo>
                    <a:pt x="4955667" y="422668"/>
                  </a:lnTo>
                  <a:lnTo>
                    <a:pt x="4956988" y="425767"/>
                  </a:lnTo>
                  <a:lnTo>
                    <a:pt x="4959769" y="426834"/>
                  </a:lnTo>
                  <a:lnTo>
                    <a:pt x="4963172" y="421132"/>
                  </a:lnTo>
                  <a:lnTo>
                    <a:pt x="4967719" y="422617"/>
                  </a:lnTo>
                  <a:lnTo>
                    <a:pt x="4972837" y="426326"/>
                  </a:lnTo>
                  <a:lnTo>
                    <a:pt x="4977968" y="427253"/>
                  </a:lnTo>
                  <a:lnTo>
                    <a:pt x="4984470" y="428091"/>
                  </a:lnTo>
                  <a:lnTo>
                    <a:pt x="4985817" y="421373"/>
                  </a:lnTo>
                  <a:lnTo>
                    <a:pt x="4992700" y="422630"/>
                  </a:lnTo>
                  <a:lnTo>
                    <a:pt x="5000955" y="429145"/>
                  </a:lnTo>
                  <a:lnTo>
                    <a:pt x="5013236" y="433641"/>
                  </a:lnTo>
                  <a:lnTo>
                    <a:pt x="5024386" y="431584"/>
                  </a:lnTo>
                  <a:lnTo>
                    <a:pt x="5029225" y="418465"/>
                  </a:lnTo>
                  <a:close/>
                </a:path>
                <a:path w="7713345" h="433704">
                  <a:moveTo>
                    <a:pt x="5055324" y="396316"/>
                  </a:moveTo>
                  <a:lnTo>
                    <a:pt x="5052453" y="393433"/>
                  </a:lnTo>
                  <a:lnTo>
                    <a:pt x="5051615" y="399059"/>
                  </a:lnTo>
                  <a:lnTo>
                    <a:pt x="5051514" y="401853"/>
                  </a:lnTo>
                  <a:lnTo>
                    <a:pt x="5054397" y="404685"/>
                  </a:lnTo>
                  <a:lnTo>
                    <a:pt x="5055247" y="399148"/>
                  </a:lnTo>
                  <a:lnTo>
                    <a:pt x="5055324" y="396316"/>
                  </a:lnTo>
                  <a:close/>
                </a:path>
                <a:path w="7713345" h="433704">
                  <a:moveTo>
                    <a:pt x="5071770" y="397002"/>
                  </a:moveTo>
                  <a:lnTo>
                    <a:pt x="5069941" y="394423"/>
                  </a:lnTo>
                  <a:lnTo>
                    <a:pt x="5069014" y="393065"/>
                  </a:lnTo>
                  <a:lnTo>
                    <a:pt x="5064341" y="396684"/>
                  </a:lnTo>
                  <a:lnTo>
                    <a:pt x="5066182" y="399389"/>
                  </a:lnTo>
                  <a:lnTo>
                    <a:pt x="5067185" y="400761"/>
                  </a:lnTo>
                  <a:lnTo>
                    <a:pt x="5071770" y="397002"/>
                  </a:lnTo>
                  <a:close/>
                </a:path>
                <a:path w="7713345" h="433704">
                  <a:moveTo>
                    <a:pt x="5109718" y="405257"/>
                  </a:moveTo>
                  <a:lnTo>
                    <a:pt x="5105451" y="406019"/>
                  </a:lnTo>
                  <a:lnTo>
                    <a:pt x="5099418" y="404253"/>
                  </a:lnTo>
                  <a:lnTo>
                    <a:pt x="5098707" y="410133"/>
                  </a:lnTo>
                  <a:lnTo>
                    <a:pt x="5103012" y="409371"/>
                  </a:lnTo>
                  <a:lnTo>
                    <a:pt x="5108981" y="411137"/>
                  </a:lnTo>
                  <a:lnTo>
                    <a:pt x="5109718" y="405257"/>
                  </a:lnTo>
                  <a:close/>
                </a:path>
                <a:path w="7713345" h="433704">
                  <a:moveTo>
                    <a:pt x="7612520" y="72428"/>
                  </a:moveTo>
                  <a:lnTo>
                    <a:pt x="7612253" y="67475"/>
                  </a:lnTo>
                  <a:lnTo>
                    <a:pt x="7605700" y="66421"/>
                  </a:lnTo>
                  <a:lnTo>
                    <a:pt x="7605039" y="72682"/>
                  </a:lnTo>
                  <a:lnTo>
                    <a:pt x="7606093" y="78701"/>
                  </a:lnTo>
                  <a:lnTo>
                    <a:pt x="7609294" y="75666"/>
                  </a:lnTo>
                  <a:lnTo>
                    <a:pt x="7612520" y="72428"/>
                  </a:lnTo>
                  <a:close/>
                </a:path>
                <a:path w="7713345" h="433704">
                  <a:moveTo>
                    <a:pt x="7615301" y="411492"/>
                  </a:moveTo>
                  <a:lnTo>
                    <a:pt x="7615187" y="406679"/>
                  </a:lnTo>
                  <a:lnTo>
                    <a:pt x="7612253" y="407885"/>
                  </a:lnTo>
                  <a:lnTo>
                    <a:pt x="7607630" y="407022"/>
                  </a:lnTo>
                  <a:lnTo>
                    <a:pt x="7607744" y="411810"/>
                  </a:lnTo>
                  <a:lnTo>
                    <a:pt x="7610678" y="410705"/>
                  </a:lnTo>
                  <a:lnTo>
                    <a:pt x="7615301" y="411492"/>
                  </a:lnTo>
                  <a:close/>
                </a:path>
                <a:path w="7713345" h="433704">
                  <a:moveTo>
                    <a:pt x="7623111" y="99542"/>
                  </a:moveTo>
                  <a:lnTo>
                    <a:pt x="7621016" y="97053"/>
                  </a:lnTo>
                  <a:lnTo>
                    <a:pt x="7619974" y="95758"/>
                  </a:lnTo>
                  <a:lnTo>
                    <a:pt x="7615504" y="99720"/>
                  </a:lnTo>
                  <a:lnTo>
                    <a:pt x="7617511" y="102209"/>
                  </a:lnTo>
                  <a:lnTo>
                    <a:pt x="7618603" y="103543"/>
                  </a:lnTo>
                  <a:lnTo>
                    <a:pt x="7623111" y="99542"/>
                  </a:lnTo>
                  <a:close/>
                </a:path>
                <a:path w="7713345" h="433704">
                  <a:moveTo>
                    <a:pt x="7625181" y="70764"/>
                  </a:moveTo>
                  <a:lnTo>
                    <a:pt x="7622578" y="66421"/>
                  </a:lnTo>
                  <a:lnTo>
                    <a:pt x="7616253" y="72288"/>
                  </a:lnTo>
                  <a:lnTo>
                    <a:pt x="7623315" y="75869"/>
                  </a:lnTo>
                  <a:lnTo>
                    <a:pt x="7625181" y="70764"/>
                  </a:lnTo>
                  <a:close/>
                </a:path>
                <a:path w="7713345" h="433704">
                  <a:moveTo>
                    <a:pt x="7640485" y="69049"/>
                  </a:moveTo>
                  <a:lnTo>
                    <a:pt x="7638402" y="66560"/>
                  </a:lnTo>
                  <a:lnTo>
                    <a:pt x="7637310" y="65125"/>
                  </a:lnTo>
                  <a:lnTo>
                    <a:pt x="7632890" y="69176"/>
                  </a:lnTo>
                  <a:lnTo>
                    <a:pt x="7634922" y="71640"/>
                  </a:lnTo>
                  <a:lnTo>
                    <a:pt x="7636015" y="72923"/>
                  </a:lnTo>
                  <a:lnTo>
                    <a:pt x="7640485" y="69049"/>
                  </a:lnTo>
                  <a:close/>
                </a:path>
                <a:path w="7713345" h="433704">
                  <a:moveTo>
                    <a:pt x="7713205" y="181343"/>
                  </a:moveTo>
                  <a:lnTo>
                    <a:pt x="7711122" y="178892"/>
                  </a:lnTo>
                  <a:lnTo>
                    <a:pt x="7710005" y="177546"/>
                  </a:lnTo>
                  <a:lnTo>
                    <a:pt x="7705522" y="181419"/>
                  </a:lnTo>
                  <a:lnTo>
                    <a:pt x="7707579" y="183883"/>
                  </a:lnTo>
                  <a:lnTo>
                    <a:pt x="7708709" y="185229"/>
                  </a:lnTo>
                  <a:lnTo>
                    <a:pt x="7713205" y="18134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2513" y="8095576"/>
              <a:ext cx="7220584" cy="139065"/>
            </a:xfrm>
            <a:custGeom>
              <a:avLst/>
              <a:gdLst/>
              <a:ahLst/>
              <a:cxnLst/>
              <a:rect l="l" t="t" r="r" b="b"/>
              <a:pathLst>
                <a:path w="7220584" h="139065">
                  <a:moveTo>
                    <a:pt x="6883" y="33616"/>
                  </a:moveTo>
                  <a:lnTo>
                    <a:pt x="5003" y="31115"/>
                  </a:lnTo>
                  <a:lnTo>
                    <a:pt x="3975" y="29705"/>
                  </a:lnTo>
                  <a:lnTo>
                    <a:pt x="0" y="33820"/>
                  </a:lnTo>
                  <a:lnTo>
                    <a:pt x="1854" y="36271"/>
                  </a:lnTo>
                  <a:lnTo>
                    <a:pt x="2882" y="37680"/>
                  </a:lnTo>
                  <a:lnTo>
                    <a:pt x="6883" y="33616"/>
                  </a:lnTo>
                  <a:close/>
                </a:path>
                <a:path w="7220584" h="139065">
                  <a:moveTo>
                    <a:pt x="67767" y="48882"/>
                  </a:moveTo>
                  <a:lnTo>
                    <a:pt x="67716" y="43942"/>
                  </a:lnTo>
                  <a:lnTo>
                    <a:pt x="65024" y="45237"/>
                  </a:lnTo>
                  <a:lnTo>
                    <a:pt x="60909" y="44297"/>
                  </a:lnTo>
                  <a:lnTo>
                    <a:pt x="61010" y="49225"/>
                  </a:lnTo>
                  <a:lnTo>
                    <a:pt x="63601" y="47980"/>
                  </a:lnTo>
                  <a:lnTo>
                    <a:pt x="67767" y="48882"/>
                  </a:lnTo>
                  <a:close/>
                </a:path>
                <a:path w="7220584" h="139065">
                  <a:moveTo>
                    <a:pt x="152768" y="16243"/>
                  </a:moveTo>
                  <a:lnTo>
                    <a:pt x="147066" y="16941"/>
                  </a:lnTo>
                  <a:lnTo>
                    <a:pt x="140296" y="16179"/>
                  </a:lnTo>
                  <a:lnTo>
                    <a:pt x="134645" y="16891"/>
                  </a:lnTo>
                  <a:lnTo>
                    <a:pt x="132283" y="21958"/>
                  </a:lnTo>
                  <a:lnTo>
                    <a:pt x="137553" y="25844"/>
                  </a:lnTo>
                  <a:lnTo>
                    <a:pt x="144500" y="26784"/>
                  </a:lnTo>
                  <a:lnTo>
                    <a:pt x="150456" y="23888"/>
                  </a:lnTo>
                  <a:lnTo>
                    <a:pt x="152768" y="16243"/>
                  </a:lnTo>
                  <a:close/>
                </a:path>
                <a:path w="7220584" h="139065">
                  <a:moveTo>
                    <a:pt x="716978" y="32677"/>
                  </a:moveTo>
                  <a:lnTo>
                    <a:pt x="712736" y="33350"/>
                  </a:lnTo>
                  <a:lnTo>
                    <a:pt x="715035" y="40513"/>
                  </a:lnTo>
                  <a:lnTo>
                    <a:pt x="716978" y="32677"/>
                  </a:lnTo>
                  <a:close/>
                </a:path>
                <a:path w="7220584" h="139065">
                  <a:moveTo>
                    <a:pt x="898283" y="30949"/>
                  </a:moveTo>
                  <a:lnTo>
                    <a:pt x="893216" y="30480"/>
                  </a:lnTo>
                  <a:lnTo>
                    <a:pt x="888238" y="30111"/>
                  </a:lnTo>
                  <a:lnTo>
                    <a:pt x="887704" y="35852"/>
                  </a:lnTo>
                  <a:lnTo>
                    <a:pt x="890676" y="35077"/>
                  </a:lnTo>
                  <a:lnTo>
                    <a:pt x="891082" y="37884"/>
                  </a:lnTo>
                  <a:lnTo>
                    <a:pt x="891247" y="40906"/>
                  </a:lnTo>
                  <a:lnTo>
                    <a:pt x="897255" y="42760"/>
                  </a:lnTo>
                  <a:lnTo>
                    <a:pt x="897864" y="37109"/>
                  </a:lnTo>
                  <a:lnTo>
                    <a:pt x="898283" y="30949"/>
                  </a:lnTo>
                  <a:close/>
                </a:path>
                <a:path w="7220584" h="139065">
                  <a:moveTo>
                    <a:pt x="924433" y="39636"/>
                  </a:moveTo>
                  <a:lnTo>
                    <a:pt x="922108" y="35242"/>
                  </a:lnTo>
                  <a:lnTo>
                    <a:pt x="915962" y="40894"/>
                  </a:lnTo>
                  <a:lnTo>
                    <a:pt x="922515" y="44665"/>
                  </a:lnTo>
                  <a:lnTo>
                    <a:pt x="924433" y="39636"/>
                  </a:lnTo>
                  <a:close/>
                </a:path>
                <a:path w="7220584" h="139065">
                  <a:moveTo>
                    <a:pt x="947839" y="55918"/>
                  </a:moveTo>
                  <a:lnTo>
                    <a:pt x="942086" y="56515"/>
                  </a:lnTo>
                  <a:lnTo>
                    <a:pt x="940981" y="50495"/>
                  </a:lnTo>
                  <a:lnTo>
                    <a:pt x="940638" y="43434"/>
                  </a:lnTo>
                  <a:lnTo>
                    <a:pt x="937171" y="40894"/>
                  </a:lnTo>
                  <a:lnTo>
                    <a:pt x="937298" y="60769"/>
                  </a:lnTo>
                  <a:lnTo>
                    <a:pt x="941451" y="60045"/>
                  </a:lnTo>
                  <a:lnTo>
                    <a:pt x="947293" y="61633"/>
                  </a:lnTo>
                  <a:lnTo>
                    <a:pt x="947839" y="55918"/>
                  </a:lnTo>
                  <a:close/>
                </a:path>
                <a:path w="7220584" h="139065">
                  <a:moveTo>
                    <a:pt x="983767" y="30314"/>
                  </a:moveTo>
                  <a:lnTo>
                    <a:pt x="979474" y="30911"/>
                  </a:lnTo>
                  <a:lnTo>
                    <a:pt x="981659" y="38112"/>
                  </a:lnTo>
                  <a:lnTo>
                    <a:pt x="983767" y="30314"/>
                  </a:lnTo>
                  <a:close/>
                </a:path>
                <a:path w="7220584" h="139065">
                  <a:moveTo>
                    <a:pt x="1032421" y="20916"/>
                  </a:moveTo>
                  <a:lnTo>
                    <a:pt x="1032408" y="18110"/>
                  </a:lnTo>
                  <a:lnTo>
                    <a:pt x="1029563" y="15151"/>
                  </a:lnTo>
                  <a:lnTo>
                    <a:pt x="1028877" y="20916"/>
                  </a:lnTo>
                  <a:lnTo>
                    <a:pt x="1028903" y="23609"/>
                  </a:lnTo>
                  <a:lnTo>
                    <a:pt x="1031748" y="26568"/>
                  </a:lnTo>
                  <a:lnTo>
                    <a:pt x="1032421" y="20916"/>
                  </a:lnTo>
                  <a:close/>
                </a:path>
                <a:path w="7220584" h="139065">
                  <a:moveTo>
                    <a:pt x="1050086" y="35801"/>
                  </a:moveTo>
                  <a:lnTo>
                    <a:pt x="1045692" y="30175"/>
                  </a:lnTo>
                  <a:lnTo>
                    <a:pt x="1041514" y="32143"/>
                  </a:lnTo>
                  <a:lnTo>
                    <a:pt x="1041628" y="35941"/>
                  </a:lnTo>
                  <a:lnTo>
                    <a:pt x="1050086" y="35801"/>
                  </a:lnTo>
                  <a:close/>
                </a:path>
                <a:path w="7220584" h="139065">
                  <a:moveTo>
                    <a:pt x="1071333" y="40843"/>
                  </a:moveTo>
                  <a:lnTo>
                    <a:pt x="1068692" y="35814"/>
                  </a:lnTo>
                  <a:lnTo>
                    <a:pt x="1062875" y="35293"/>
                  </a:lnTo>
                  <a:lnTo>
                    <a:pt x="1055979" y="36283"/>
                  </a:lnTo>
                  <a:lnTo>
                    <a:pt x="1050086" y="35801"/>
                  </a:lnTo>
                  <a:lnTo>
                    <a:pt x="1052753" y="40805"/>
                  </a:lnTo>
                  <a:lnTo>
                    <a:pt x="1058570" y="41313"/>
                  </a:lnTo>
                  <a:lnTo>
                    <a:pt x="1065466" y="40335"/>
                  </a:lnTo>
                  <a:lnTo>
                    <a:pt x="1071333" y="40843"/>
                  </a:lnTo>
                  <a:close/>
                </a:path>
                <a:path w="7220584" h="139065">
                  <a:moveTo>
                    <a:pt x="1085354" y="838"/>
                  </a:moveTo>
                  <a:lnTo>
                    <a:pt x="1081176" y="1663"/>
                  </a:lnTo>
                  <a:lnTo>
                    <a:pt x="1075347" y="0"/>
                  </a:lnTo>
                  <a:lnTo>
                    <a:pt x="1074762" y="5905"/>
                  </a:lnTo>
                  <a:lnTo>
                    <a:pt x="1078941" y="5041"/>
                  </a:lnTo>
                  <a:lnTo>
                    <a:pt x="1084783" y="6692"/>
                  </a:lnTo>
                  <a:lnTo>
                    <a:pt x="1085354" y="838"/>
                  </a:lnTo>
                  <a:close/>
                </a:path>
                <a:path w="7220584" h="139065">
                  <a:moveTo>
                    <a:pt x="1101356" y="13500"/>
                  </a:moveTo>
                  <a:lnTo>
                    <a:pt x="1099515" y="10909"/>
                  </a:lnTo>
                  <a:lnTo>
                    <a:pt x="1098537" y="9436"/>
                  </a:lnTo>
                  <a:lnTo>
                    <a:pt x="1094092" y="13309"/>
                  </a:lnTo>
                  <a:lnTo>
                    <a:pt x="1095971" y="15862"/>
                  </a:lnTo>
                  <a:lnTo>
                    <a:pt x="1097000" y="17322"/>
                  </a:lnTo>
                  <a:lnTo>
                    <a:pt x="1101356" y="13500"/>
                  </a:lnTo>
                  <a:close/>
                </a:path>
                <a:path w="7220584" h="139065">
                  <a:moveTo>
                    <a:pt x="1117219" y="40843"/>
                  </a:moveTo>
                  <a:lnTo>
                    <a:pt x="1113091" y="41656"/>
                  </a:lnTo>
                  <a:lnTo>
                    <a:pt x="1107186" y="40030"/>
                  </a:lnTo>
                  <a:lnTo>
                    <a:pt x="1106639" y="45758"/>
                  </a:lnTo>
                  <a:lnTo>
                    <a:pt x="1110792" y="45059"/>
                  </a:lnTo>
                  <a:lnTo>
                    <a:pt x="1116634" y="46685"/>
                  </a:lnTo>
                  <a:lnTo>
                    <a:pt x="1117219" y="40843"/>
                  </a:lnTo>
                  <a:close/>
                </a:path>
                <a:path w="7220584" h="139065">
                  <a:moveTo>
                    <a:pt x="1171994" y="8420"/>
                  </a:moveTo>
                  <a:lnTo>
                    <a:pt x="1170165" y="5867"/>
                  </a:lnTo>
                  <a:lnTo>
                    <a:pt x="1169238" y="4521"/>
                  </a:lnTo>
                  <a:lnTo>
                    <a:pt x="1164844" y="8369"/>
                  </a:lnTo>
                  <a:lnTo>
                    <a:pt x="1166647" y="10871"/>
                  </a:lnTo>
                  <a:lnTo>
                    <a:pt x="1167612" y="12242"/>
                  </a:lnTo>
                  <a:lnTo>
                    <a:pt x="1171994" y="8420"/>
                  </a:lnTo>
                  <a:close/>
                </a:path>
                <a:path w="7220584" h="139065">
                  <a:moveTo>
                    <a:pt x="2606243" y="53695"/>
                  </a:moveTo>
                  <a:lnTo>
                    <a:pt x="2604414" y="49212"/>
                  </a:lnTo>
                  <a:lnTo>
                    <a:pt x="2603614" y="47231"/>
                  </a:lnTo>
                  <a:lnTo>
                    <a:pt x="2601607" y="38760"/>
                  </a:lnTo>
                  <a:lnTo>
                    <a:pt x="2592565" y="39306"/>
                  </a:lnTo>
                  <a:lnTo>
                    <a:pt x="2592984" y="45135"/>
                  </a:lnTo>
                  <a:lnTo>
                    <a:pt x="2591524" y="48107"/>
                  </a:lnTo>
                  <a:lnTo>
                    <a:pt x="2588704" y="49212"/>
                  </a:lnTo>
                  <a:lnTo>
                    <a:pt x="2586139" y="45275"/>
                  </a:lnTo>
                  <a:lnTo>
                    <a:pt x="2581999" y="48463"/>
                  </a:lnTo>
                  <a:lnTo>
                    <a:pt x="2576690" y="53149"/>
                  </a:lnTo>
                  <a:lnTo>
                    <a:pt x="2570683" y="53695"/>
                  </a:lnTo>
                  <a:lnTo>
                    <a:pt x="2606243" y="53695"/>
                  </a:lnTo>
                  <a:close/>
                </a:path>
                <a:path w="7220584" h="139065">
                  <a:moveTo>
                    <a:pt x="2713596" y="81826"/>
                  </a:moveTo>
                  <a:lnTo>
                    <a:pt x="2713545" y="81165"/>
                  </a:lnTo>
                  <a:lnTo>
                    <a:pt x="2712897" y="73164"/>
                  </a:lnTo>
                  <a:lnTo>
                    <a:pt x="2711958" y="71678"/>
                  </a:lnTo>
                  <a:lnTo>
                    <a:pt x="2709532" y="67843"/>
                  </a:lnTo>
                  <a:lnTo>
                    <a:pt x="2708757" y="66306"/>
                  </a:lnTo>
                  <a:lnTo>
                    <a:pt x="2706687" y="62191"/>
                  </a:lnTo>
                  <a:lnTo>
                    <a:pt x="2706751" y="60553"/>
                  </a:lnTo>
                  <a:lnTo>
                    <a:pt x="2707195" y="51841"/>
                  </a:lnTo>
                  <a:lnTo>
                    <a:pt x="2700439" y="52324"/>
                  </a:lnTo>
                  <a:lnTo>
                    <a:pt x="2697683" y="58356"/>
                  </a:lnTo>
                  <a:lnTo>
                    <a:pt x="2695003" y="64973"/>
                  </a:lnTo>
                  <a:lnTo>
                    <a:pt x="2688882" y="66306"/>
                  </a:lnTo>
                  <a:lnTo>
                    <a:pt x="2685580" y="64503"/>
                  </a:lnTo>
                  <a:lnTo>
                    <a:pt x="2683776" y="63512"/>
                  </a:lnTo>
                  <a:lnTo>
                    <a:pt x="2681795" y="60553"/>
                  </a:lnTo>
                  <a:lnTo>
                    <a:pt x="2680322" y="58356"/>
                  </a:lnTo>
                  <a:lnTo>
                    <a:pt x="2680157" y="57721"/>
                  </a:lnTo>
                  <a:lnTo>
                    <a:pt x="2679585" y="55575"/>
                  </a:lnTo>
                  <a:lnTo>
                    <a:pt x="2678430" y="51193"/>
                  </a:lnTo>
                  <a:lnTo>
                    <a:pt x="2666504" y="55575"/>
                  </a:lnTo>
                  <a:lnTo>
                    <a:pt x="2653868" y="55054"/>
                  </a:lnTo>
                  <a:lnTo>
                    <a:pt x="2653639" y="55041"/>
                  </a:lnTo>
                  <a:lnTo>
                    <a:pt x="2641473" y="53555"/>
                  </a:lnTo>
                  <a:lnTo>
                    <a:pt x="2631643" y="55054"/>
                  </a:lnTo>
                  <a:lnTo>
                    <a:pt x="2631224" y="54483"/>
                  </a:lnTo>
                  <a:lnTo>
                    <a:pt x="2628811" y="51193"/>
                  </a:lnTo>
                  <a:lnTo>
                    <a:pt x="2628862" y="49479"/>
                  </a:lnTo>
                  <a:lnTo>
                    <a:pt x="2629890" y="41402"/>
                  </a:lnTo>
                  <a:lnTo>
                    <a:pt x="2624861" y="40017"/>
                  </a:lnTo>
                  <a:lnTo>
                    <a:pt x="2622385" y="46710"/>
                  </a:lnTo>
                  <a:lnTo>
                    <a:pt x="2617228" y="49479"/>
                  </a:lnTo>
                  <a:lnTo>
                    <a:pt x="2611323" y="51142"/>
                  </a:lnTo>
                  <a:lnTo>
                    <a:pt x="2606573" y="54483"/>
                  </a:lnTo>
                  <a:lnTo>
                    <a:pt x="2606256" y="53708"/>
                  </a:lnTo>
                  <a:lnTo>
                    <a:pt x="2570683" y="53695"/>
                  </a:lnTo>
                  <a:lnTo>
                    <a:pt x="2566352" y="51447"/>
                  </a:lnTo>
                  <a:lnTo>
                    <a:pt x="2565730" y="51117"/>
                  </a:lnTo>
                  <a:lnTo>
                    <a:pt x="2561234" y="51371"/>
                  </a:lnTo>
                  <a:lnTo>
                    <a:pt x="2556116" y="51447"/>
                  </a:lnTo>
                  <a:lnTo>
                    <a:pt x="2549271" y="48323"/>
                  </a:lnTo>
                  <a:lnTo>
                    <a:pt x="2543543" y="51549"/>
                  </a:lnTo>
                  <a:lnTo>
                    <a:pt x="2537104" y="53695"/>
                  </a:lnTo>
                  <a:lnTo>
                    <a:pt x="2530360" y="55524"/>
                  </a:lnTo>
                  <a:lnTo>
                    <a:pt x="2523883" y="57721"/>
                  </a:lnTo>
                  <a:lnTo>
                    <a:pt x="2526119" y="47548"/>
                  </a:lnTo>
                  <a:lnTo>
                    <a:pt x="2517279" y="45567"/>
                  </a:lnTo>
                  <a:lnTo>
                    <a:pt x="2516848" y="52489"/>
                  </a:lnTo>
                  <a:lnTo>
                    <a:pt x="2520327" y="55130"/>
                  </a:lnTo>
                  <a:lnTo>
                    <a:pt x="2518130" y="58356"/>
                  </a:lnTo>
                  <a:lnTo>
                    <a:pt x="2514219" y="62496"/>
                  </a:lnTo>
                  <a:lnTo>
                    <a:pt x="2512885" y="67462"/>
                  </a:lnTo>
                  <a:lnTo>
                    <a:pt x="2523947" y="64046"/>
                  </a:lnTo>
                  <a:lnTo>
                    <a:pt x="2525852" y="72796"/>
                  </a:lnTo>
                  <a:lnTo>
                    <a:pt x="2534285" y="72974"/>
                  </a:lnTo>
                  <a:lnTo>
                    <a:pt x="2543505" y="64046"/>
                  </a:lnTo>
                  <a:lnTo>
                    <a:pt x="2545423" y="62191"/>
                  </a:lnTo>
                  <a:lnTo>
                    <a:pt x="2558656" y="60553"/>
                  </a:lnTo>
                  <a:lnTo>
                    <a:pt x="2574125" y="62941"/>
                  </a:lnTo>
                  <a:lnTo>
                    <a:pt x="2591981" y="64173"/>
                  </a:lnTo>
                  <a:lnTo>
                    <a:pt x="2592755" y="72301"/>
                  </a:lnTo>
                  <a:lnTo>
                    <a:pt x="2588374" y="72796"/>
                  </a:lnTo>
                  <a:lnTo>
                    <a:pt x="2587993" y="79044"/>
                  </a:lnTo>
                  <a:lnTo>
                    <a:pt x="2594940" y="79552"/>
                  </a:lnTo>
                  <a:lnTo>
                    <a:pt x="2600071" y="82473"/>
                  </a:lnTo>
                  <a:lnTo>
                    <a:pt x="2605405" y="85090"/>
                  </a:lnTo>
                  <a:lnTo>
                    <a:pt x="2613012" y="84670"/>
                  </a:lnTo>
                  <a:lnTo>
                    <a:pt x="2612542" y="78854"/>
                  </a:lnTo>
                  <a:lnTo>
                    <a:pt x="2614003" y="75768"/>
                  </a:lnTo>
                  <a:lnTo>
                    <a:pt x="2616847" y="74841"/>
                  </a:lnTo>
                  <a:lnTo>
                    <a:pt x="2620302" y="66979"/>
                  </a:lnTo>
                  <a:lnTo>
                    <a:pt x="2627858" y="64503"/>
                  </a:lnTo>
                  <a:lnTo>
                    <a:pt x="2635288" y="67310"/>
                  </a:lnTo>
                  <a:lnTo>
                    <a:pt x="2638387" y="75311"/>
                  </a:lnTo>
                  <a:lnTo>
                    <a:pt x="2616847" y="74841"/>
                  </a:lnTo>
                  <a:lnTo>
                    <a:pt x="2616720" y="79552"/>
                  </a:lnTo>
                  <a:lnTo>
                    <a:pt x="2616784" y="85090"/>
                  </a:lnTo>
                  <a:lnTo>
                    <a:pt x="2618282" y="88519"/>
                  </a:lnTo>
                  <a:lnTo>
                    <a:pt x="2622397" y="86563"/>
                  </a:lnTo>
                  <a:lnTo>
                    <a:pt x="2628087" y="83769"/>
                  </a:lnTo>
                  <a:lnTo>
                    <a:pt x="2634513" y="85090"/>
                  </a:lnTo>
                  <a:lnTo>
                    <a:pt x="2639822" y="89344"/>
                  </a:lnTo>
                  <a:lnTo>
                    <a:pt x="2646235" y="89598"/>
                  </a:lnTo>
                  <a:lnTo>
                    <a:pt x="2652217" y="86461"/>
                  </a:lnTo>
                  <a:lnTo>
                    <a:pt x="2654033" y="83769"/>
                  </a:lnTo>
                  <a:lnTo>
                    <a:pt x="2656217" y="80518"/>
                  </a:lnTo>
                  <a:lnTo>
                    <a:pt x="2649575" y="79705"/>
                  </a:lnTo>
                  <a:lnTo>
                    <a:pt x="2644279" y="77012"/>
                  </a:lnTo>
                  <a:lnTo>
                    <a:pt x="2643721" y="75311"/>
                  </a:lnTo>
                  <a:lnTo>
                    <a:pt x="2642108" y="70307"/>
                  </a:lnTo>
                  <a:lnTo>
                    <a:pt x="2654109" y="67843"/>
                  </a:lnTo>
                  <a:lnTo>
                    <a:pt x="2669121" y="69697"/>
                  </a:lnTo>
                  <a:lnTo>
                    <a:pt x="2685885" y="72212"/>
                  </a:lnTo>
                  <a:lnTo>
                    <a:pt x="2703118" y="71678"/>
                  </a:lnTo>
                  <a:lnTo>
                    <a:pt x="2700871" y="77139"/>
                  </a:lnTo>
                  <a:lnTo>
                    <a:pt x="2697175" y="82067"/>
                  </a:lnTo>
                  <a:lnTo>
                    <a:pt x="2696362" y="85534"/>
                  </a:lnTo>
                  <a:lnTo>
                    <a:pt x="2702737" y="86626"/>
                  </a:lnTo>
                  <a:lnTo>
                    <a:pt x="2704528" y="91770"/>
                  </a:lnTo>
                  <a:lnTo>
                    <a:pt x="2705887" y="87210"/>
                  </a:lnTo>
                  <a:lnTo>
                    <a:pt x="2708389" y="81165"/>
                  </a:lnTo>
                  <a:lnTo>
                    <a:pt x="2713596" y="81826"/>
                  </a:lnTo>
                  <a:close/>
                </a:path>
                <a:path w="7220584" h="139065">
                  <a:moveTo>
                    <a:pt x="2757398" y="52984"/>
                  </a:moveTo>
                  <a:lnTo>
                    <a:pt x="2750350" y="53238"/>
                  </a:lnTo>
                  <a:lnTo>
                    <a:pt x="2745168" y="55803"/>
                  </a:lnTo>
                  <a:lnTo>
                    <a:pt x="2740736" y="56832"/>
                  </a:lnTo>
                  <a:lnTo>
                    <a:pt x="2735897" y="52514"/>
                  </a:lnTo>
                  <a:lnTo>
                    <a:pt x="2738107" y="62014"/>
                  </a:lnTo>
                  <a:lnTo>
                    <a:pt x="2745397" y="62979"/>
                  </a:lnTo>
                  <a:lnTo>
                    <a:pt x="2753322" y="58813"/>
                  </a:lnTo>
                  <a:lnTo>
                    <a:pt x="2757398" y="52984"/>
                  </a:lnTo>
                  <a:close/>
                </a:path>
                <a:path w="7220584" h="139065">
                  <a:moveTo>
                    <a:pt x="2893999" y="50990"/>
                  </a:moveTo>
                  <a:lnTo>
                    <a:pt x="2891155" y="52133"/>
                  </a:lnTo>
                  <a:lnTo>
                    <a:pt x="2886926" y="50965"/>
                  </a:lnTo>
                  <a:lnTo>
                    <a:pt x="2886684" y="55892"/>
                  </a:lnTo>
                  <a:lnTo>
                    <a:pt x="2889440" y="54800"/>
                  </a:lnTo>
                  <a:lnTo>
                    <a:pt x="2893707" y="55918"/>
                  </a:lnTo>
                  <a:lnTo>
                    <a:pt x="2893999" y="50990"/>
                  </a:lnTo>
                  <a:close/>
                </a:path>
                <a:path w="7220584" h="139065">
                  <a:moveTo>
                    <a:pt x="2947644" y="62230"/>
                  </a:moveTo>
                  <a:lnTo>
                    <a:pt x="2941459" y="61836"/>
                  </a:lnTo>
                  <a:lnTo>
                    <a:pt x="2938297" y="65874"/>
                  </a:lnTo>
                  <a:lnTo>
                    <a:pt x="2936532" y="71932"/>
                  </a:lnTo>
                  <a:lnTo>
                    <a:pt x="2942755" y="72466"/>
                  </a:lnTo>
                  <a:lnTo>
                    <a:pt x="2945892" y="68465"/>
                  </a:lnTo>
                  <a:lnTo>
                    <a:pt x="2947644" y="62230"/>
                  </a:lnTo>
                  <a:close/>
                </a:path>
                <a:path w="7220584" h="139065">
                  <a:moveTo>
                    <a:pt x="2979890" y="68122"/>
                  </a:moveTo>
                  <a:lnTo>
                    <a:pt x="2977134" y="69100"/>
                  </a:lnTo>
                  <a:lnTo>
                    <a:pt x="2972765" y="68059"/>
                  </a:lnTo>
                  <a:lnTo>
                    <a:pt x="2972574" y="72847"/>
                  </a:lnTo>
                  <a:lnTo>
                    <a:pt x="2975419" y="71831"/>
                  </a:lnTo>
                  <a:lnTo>
                    <a:pt x="2979712" y="72872"/>
                  </a:lnTo>
                  <a:lnTo>
                    <a:pt x="2979890" y="68122"/>
                  </a:lnTo>
                  <a:close/>
                </a:path>
                <a:path w="7220584" h="139065">
                  <a:moveTo>
                    <a:pt x="3034639" y="44526"/>
                  </a:moveTo>
                  <a:lnTo>
                    <a:pt x="3032645" y="37134"/>
                  </a:lnTo>
                  <a:lnTo>
                    <a:pt x="3030270" y="44983"/>
                  </a:lnTo>
                  <a:lnTo>
                    <a:pt x="3034639" y="44526"/>
                  </a:lnTo>
                  <a:close/>
                </a:path>
                <a:path w="7220584" h="139065">
                  <a:moveTo>
                    <a:pt x="3110534" y="54813"/>
                  </a:moveTo>
                  <a:lnTo>
                    <a:pt x="3106547" y="51396"/>
                  </a:lnTo>
                  <a:lnTo>
                    <a:pt x="3106394" y="60236"/>
                  </a:lnTo>
                  <a:lnTo>
                    <a:pt x="3109099" y="59563"/>
                  </a:lnTo>
                  <a:lnTo>
                    <a:pt x="3110534" y="54813"/>
                  </a:lnTo>
                  <a:close/>
                </a:path>
                <a:path w="7220584" h="139065">
                  <a:moveTo>
                    <a:pt x="3133890" y="44716"/>
                  </a:moveTo>
                  <a:lnTo>
                    <a:pt x="3131083" y="40563"/>
                  </a:lnTo>
                  <a:lnTo>
                    <a:pt x="3126575" y="44310"/>
                  </a:lnTo>
                  <a:lnTo>
                    <a:pt x="3128378" y="46926"/>
                  </a:lnTo>
                  <a:lnTo>
                    <a:pt x="3129292" y="48399"/>
                  </a:lnTo>
                  <a:lnTo>
                    <a:pt x="3133890" y="44716"/>
                  </a:lnTo>
                  <a:close/>
                </a:path>
                <a:path w="7220584" h="139065">
                  <a:moveTo>
                    <a:pt x="3136912" y="64719"/>
                  </a:moveTo>
                  <a:lnTo>
                    <a:pt x="3134144" y="60680"/>
                  </a:lnTo>
                  <a:lnTo>
                    <a:pt x="3129559" y="64300"/>
                  </a:lnTo>
                  <a:lnTo>
                    <a:pt x="3131388" y="66916"/>
                  </a:lnTo>
                  <a:lnTo>
                    <a:pt x="3132315" y="68300"/>
                  </a:lnTo>
                  <a:lnTo>
                    <a:pt x="3136912" y="64719"/>
                  </a:lnTo>
                  <a:close/>
                </a:path>
                <a:path w="7220584" h="139065">
                  <a:moveTo>
                    <a:pt x="3209709" y="41592"/>
                  </a:moveTo>
                  <a:lnTo>
                    <a:pt x="3207867" y="38989"/>
                  </a:lnTo>
                  <a:lnTo>
                    <a:pt x="3206902" y="37604"/>
                  </a:lnTo>
                  <a:lnTo>
                    <a:pt x="3202292" y="41351"/>
                  </a:lnTo>
                  <a:lnTo>
                    <a:pt x="3204070" y="43891"/>
                  </a:lnTo>
                  <a:lnTo>
                    <a:pt x="3205073" y="45300"/>
                  </a:lnTo>
                  <a:lnTo>
                    <a:pt x="3209709" y="41592"/>
                  </a:lnTo>
                  <a:close/>
                </a:path>
                <a:path w="7220584" h="139065">
                  <a:moveTo>
                    <a:pt x="3214103" y="74091"/>
                  </a:moveTo>
                  <a:lnTo>
                    <a:pt x="3209747" y="69799"/>
                  </a:lnTo>
                  <a:lnTo>
                    <a:pt x="3205962" y="65976"/>
                  </a:lnTo>
                  <a:lnTo>
                    <a:pt x="3202648" y="66116"/>
                  </a:lnTo>
                  <a:lnTo>
                    <a:pt x="3199727" y="73723"/>
                  </a:lnTo>
                  <a:lnTo>
                    <a:pt x="3205721" y="74866"/>
                  </a:lnTo>
                  <a:lnTo>
                    <a:pt x="3209963" y="80695"/>
                  </a:lnTo>
                  <a:lnTo>
                    <a:pt x="3212681" y="83134"/>
                  </a:lnTo>
                  <a:lnTo>
                    <a:pt x="3214103" y="74091"/>
                  </a:lnTo>
                  <a:close/>
                </a:path>
                <a:path w="7220584" h="139065">
                  <a:moveTo>
                    <a:pt x="3225063" y="69303"/>
                  </a:moveTo>
                  <a:lnTo>
                    <a:pt x="3219970" y="68618"/>
                  </a:lnTo>
                  <a:lnTo>
                    <a:pt x="3216554" y="65646"/>
                  </a:lnTo>
                  <a:lnTo>
                    <a:pt x="3214649" y="65709"/>
                  </a:lnTo>
                  <a:lnTo>
                    <a:pt x="3214103" y="74091"/>
                  </a:lnTo>
                  <a:lnTo>
                    <a:pt x="3219183" y="74637"/>
                  </a:lnTo>
                  <a:lnTo>
                    <a:pt x="3224314" y="75171"/>
                  </a:lnTo>
                  <a:lnTo>
                    <a:pt x="3225063" y="69303"/>
                  </a:lnTo>
                  <a:close/>
                </a:path>
                <a:path w="7220584" h="139065">
                  <a:moveTo>
                    <a:pt x="3225482" y="54432"/>
                  </a:moveTo>
                  <a:lnTo>
                    <a:pt x="3221367" y="54775"/>
                  </a:lnTo>
                  <a:lnTo>
                    <a:pt x="3220034" y="47053"/>
                  </a:lnTo>
                  <a:lnTo>
                    <a:pt x="3218281" y="54254"/>
                  </a:lnTo>
                  <a:lnTo>
                    <a:pt x="3218180" y="59296"/>
                  </a:lnTo>
                  <a:lnTo>
                    <a:pt x="3224415" y="60642"/>
                  </a:lnTo>
                  <a:lnTo>
                    <a:pt x="3225482" y="54432"/>
                  </a:lnTo>
                  <a:close/>
                </a:path>
                <a:path w="7220584" h="139065">
                  <a:moveTo>
                    <a:pt x="3256229" y="52730"/>
                  </a:moveTo>
                  <a:lnTo>
                    <a:pt x="3254425" y="50114"/>
                  </a:lnTo>
                  <a:lnTo>
                    <a:pt x="3253473" y="48653"/>
                  </a:lnTo>
                  <a:lnTo>
                    <a:pt x="3248876" y="52501"/>
                  </a:lnTo>
                  <a:lnTo>
                    <a:pt x="3250641" y="55067"/>
                  </a:lnTo>
                  <a:lnTo>
                    <a:pt x="3251631" y="56388"/>
                  </a:lnTo>
                  <a:lnTo>
                    <a:pt x="3256229" y="52730"/>
                  </a:lnTo>
                  <a:close/>
                </a:path>
                <a:path w="7220584" h="139065">
                  <a:moveTo>
                    <a:pt x="3258312" y="40271"/>
                  </a:moveTo>
                  <a:lnTo>
                    <a:pt x="3254057" y="40944"/>
                  </a:lnTo>
                  <a:lnTo>
                    <a:pt x="3248075" y="39116"/>
                  </a:lnTo>
                  <a:lnTo>
                    <a:pt x="3247402" y="44983"/>
                  </a:lnTo>
                  <a:lnTo>
                    <a:pt x="3251631" y="44297"/>
                  </a:lnTo>
                  <a:lnTo>
                    <a:pt x="3257562" y="46151"/>
                  </a:lnTo>
                  <a:lnTo>
                    <a:pt x="3258312" y="40271"/>
                  </a:lnTo>
                  <a:close/>
                </a:path>
                <a:path w="7220584" h="139065">
                  <a:moveTo>
                    <a:pt x="3275507" y="70586"/>
                  </a:moveTo>
                  <a:lnTo>
                    <a:pt x="3268573" y="72783"/>
                  </a:lnTo>
                  <a:lnTo>
                    <a:pt x="3268954" y="77457"/>
                  </a:lnTo>
                  <a:lnTo>
                    <a:pt x="3272599" y="78701"/>
                  </a:lnTo>
                  <a:lnTo>
                    <a:pt x="3275507" y="70586"/>
                  </a:lnTo>
                  <a:close/>
                </a:path>
                <a:path w="7220584" h="139065">
                  <a:moveTo>
                    <a:pt x="3279559" y="69761"/>
                  </a:moveTo>
                  <a:lnTo>
                    <a:pt x="3277603" y="65747"/>
                  </a:lnTo>
                  <a:lnTo>
                    <a:pt x="3275647" y="65684"/>
                  </a:lnTo>
                  <a:lnTo>
                    <a:pt x="3275507" y="70586"/>
                  </a:lnTo>
                  <a:lnTo>
                    <a:pt x="3279559" y="69761"/>
                  </a:lnTo>
                  <a:close/>
                </a:path>
                <a:path w="7220584" h="139065">
                  <a:moveTo>
                    <a:pt x="3287001" y="46012"/>
                  </a:moveTo>
                  <a:lnTo>
                    <a:pt x="3280549" y="46431"/>
                  </a:lnTo>
                  <a:lnTo>
                    <a:pt x="3279597" y="39763"/>
                  </a:lnTo>
                  <a:lnTo>
                    <a:pt x="3272752" y="40640"/>
                  </a:lnTo>
                  <a:lnTo>
                    <a:pt x="3270897" y="47993"/>
                  </a:lnTo>
                  <a:lnTo>
                    <a:pt x="3269716" y="54610"/>
                  </a:lnTo>
                  <a:lnTo>
                    <a:pt x="3270770" y="60502"/>
                  </a:lnTo>
                  <a:lnTo>
                    <a:pt x="3275647" y="65684"/>
                  </a:lnTo>
                  <a:lnTo>
                    <a:pt x="3279025" y="56845"/>
                  </a:lnTo>
                  <a:lnTo>
                    <a:pt x="3283102" y="55892"/>
                  </a:lnTo>
                  <a:lnTo>
                    <a:pt x="3283889" y="51816"/>
                  </a:lnTo>
                  <a:lnTo>
                    <a:pt x="3286874" y="50965"/>
                  </a:lnTo>
                  <a:lnTo>
                    <a:pt x="3287001" y="46012"/>
                  </a:lnTo>
                  <a:close/>
                </a:path>
                <a:path w="7220584" h="139065">
                  <a:moveTo>
                    <a:pt x="3287484" y="55397"/>
                  </a:moveTo>
                  <a:lnTo>
                    <a:pt x="3283102" y="55892"/>
                  </a:lnTo>
                  <a:lnTo>
                    <a:pt x="3285121" y="63220"/>
                  </a:lnTo>
                  <a:lnTo>
                    <a:pt x="3287484" y="55397"/>
                  </a:lnTo>
                  <a:close/>
                </a:path>
                <a:path w="7220584" h="139065">
                  <a:moveTo>
                    <a:pt x="3315830" y="46736"/>
                  </a:moveTo>
                  <a:lnTo>
                    <a:pt x="3308108" y="46139"/>
                  </a:lnTo>
                  <a:lnTo>
                    <a:pt x="3302698" y="48361"/>
                  </a:lnTo>
                  <a:lnTo>
                    <a:pt x="3298431" y="49644"/>
                  </a:lnTo>
                  <a:lnTo>
                    <a:pt x="3294176" y="46189"/>
                  </a:lnTo>
                  <a:lnTo>
                    <a:pt x="3292881" y="57543"/>
                  </a:lnTo>
                  <a:lnTo>
                    <a:pt x="3294557" y="65011"/>
                  </a:lnTo>
                  <a:lnTo>
                    <a:pt x="3300844" y="66344"/>
                  </a:lnTo>
                  <a:lnTo>
                    <a:pt x="3303346" y="59372"/>
                  </a:lnTo>
                  <a:lnTo>
                    <a:pt x="3306076" y="58254"/>
                  </a:lnTo>
                  <a:lnTo>
                    <a:pt x="3309823" y="60007"/>
                  </a:lnTo>
                  <a:lnTo>
                    <a:pt x="3315398" y="61645"/>
                  </a:lnTo>
                  <a:lnTo>
                    <a:pt x="3315830" y="46736"/>
                  </a:lnTo>
                  <a:close/>
                </a:path>
                <a:path w="7220584" h="139065">
                  <a:moveTo>
                    <a:pt x="3359086" y="47840"/>
                  </a:moveTo>
                  <a:lnTo>
                    <a:pt x="3353333" y="48171"/>
                  </a:lnTo>
                  <a:lnTo>
                    <a:pt x="3345408" y="45046"/>
                  </a:lnTo>
                  <a:lnTo>
                    <a:pt x="3344519" y="52425"/>
                  </a:lnTo>
                  <a:lnTo>
                    <a:pt x="3347313" y="55168"/>
                  </a:lnTo>
                  <a:lnTo>
                    <a:pt x="3350209" y="57899"/>
                  </a:lnTo>
                  <a:lnTo>
                    <a:pt x="3355175" y="57734"/>
                  </a:lnTo>
                  <a:lnTo>
                    <a:pt x="3356000" y="53644"/>
                  </a:lnTo>
                  <a:lnTo>
                    <a:pt x="3358934" y="52793"/>
                  </a:lnTo>
                  <a:lnTo>
                    <a:pt x="3359086" y="47840"/>
                  </a:lnTo>
                  <a:close/>
                </a:path>
                <a:path w="7220584" h="139065">
                  <a:moveTo>
                    <a:pt x="3366097" y="77000"/>
                  </a:moveTo>
                  <a:lnTo>
                    <a:pt x="3362617" y="72047"/>
                  </a:lnTo>
                  <a:lnTo>
                    <a:pt x="3354755" y="72605"/>
                  </a:lnTo>
                  <a:lnTo>
                    <a:pt x="3354705" y="79895"/>
                  </a:lnTo>
                  <a:lnTo>
                    <a:pt x="3357664" y="83273"/>
                  </a:lnTo>
                  <a:lnTo>
                    <a:pt x="3361753" y="85153"/>
                  </a:lnTo>
                  <a:lnTo>
                    <a:pt x="3365119" y="87922"/>
                  </a:lnTo>
                  <a:lnTo>
                    <a:pt x="3366097" y="77000"/>
                  </a:lnTo>
                  <a:close/>
                </a:path>
                <a:path w="7220584" h="139065">
                  <a:moveTo>
                    <a:pt x="3373932" y="52400"/>
                  </a:moveTo>
                  <a:lnTo>
                    <a:pt x="3372637" y="49237"/>
                  </a:lnTo>
                  <a:lnTo>
                    <a:pt x="3369881" y="48107"/>
                  </a:lnTo>
                  <a:lnTo>
                    <a:pt x="3366732" y="51295"/>
                  </a:lnTo>
                  <a:lnTo>
                    <a:pt x="3364560" y="55905"/>
                  </a:lnTo>
                  <a:lnTo>
                    <a:pt x="3361359" y="59016"/>
                  </a:lnTo>
                  <a:lnTo>
                    <a:pt x="3355175" y="57734"/>
                  </a:lnTo>
                  <a:lnTo>
                    <a:pt x="3354159" y="64884"/>
                  </a:lnTo>
                  <a:lnTo>
                    <a:pt x="3344367" y="59220"/>
                  </a:lnTo>
                  <a:lnTo>
                    <a:pt x="3344075" y="67437"/>
                  </a:lnTo>
                  <a:lnTo>
                    <a:pt x="3353549" y="68313"/>
                  </a:lnTo>
                  <a:lnTo>
                    <a:pt x="3361499" y="66979"/>
                  </a:lnTo>
                  <a:lnTo>
                    <a:pt x="3368002" y="63576"/>
                  </a:lnTo>
                  <a:lnTo>
                    <a:pt x="3373170" y="58191"/>
                  </a:lnTo>
                  <a:lnTo>
                    <a:pt x="3373932" y="52400"/>
                  </a:lnTo>
                  <a:close/>
                </a:path>
                <a:path w="7220584" h="139065">
                  <a:moveTo>
                    <a:pt x="3448735" y="65024"/>
                  </a:moveTo>
                  <a:lnTo>
                    <a:pt x="3440341" y="66484"/>
                  </a:lnTo>
                  <a:lnTo>
                    <a:pt x="3434905" y="63881"/>
                  </a:lnTo>
                  <a:lnTo>
                    <a:pt x="3430854" y="59651"/>
                  </a:lnTo>
                  <a:lnTo>
                    <a:pt x="3428809" y="64477"/>
                  </a:lnTo>
                  <a:lnTo>
                    <a:pt x="3423704" y="64757"/>
                  </a:lnTo>
                  <a:lnTo>
                    <a:pt x="3419348" y="66141"/>
                  </a:lnTo>
                  <a:lnTo>
                    <a:pt x="3419589" y="74256"/>
                  </a:lnTo>
                  <a:lnTo>
                    <a:pt x="3427730" y="74549"/>
                  </a:lnTo>
                  <a:lnTo>
                    <a:pt x="3435921" y="74917"/>
                  </a:lnTo>
                  <a:lnTo>
                    <a:pt x="3443198" y="73914"/>
                  </a:lnTo>
                  <a:lnTo>
                    <a:pt x="3448596" y="70091"/>
                  </a:lnTo>
                  <a:lnTo>
                    <a:pt x="3448735" y="65024"/>
                  </a:lnTo>
                  <a:close/>
                </a:path>
                <a:path w="7220584" h="139065">
                  <a:moveTo>
                    <a:pt x="3470224" y="70662"/>
                  </a:moveTo>
                  <a:lnTo>
                    <a:pt x="3448596" y="70091"/>
                  </a:lnTo>
                  <a:lnTo>
                    <a:pt x="3453727" y="77571"/>
                  </a:lnTo>
                  <a:lnTo>
                    <a:pt x="3460775" y="83489"/>
                  </a:lnTo>
                  <a:lnTo>
                    <a:pt x="3467125" y="82867"/>
                  </a:lnTo>
                  <a:lnTo>
                    <a:pt x="3470224" y="70662"/>
                  </a:lnTo>
                  <a:close/>
                </a:path>
                <a:path w="7220584" h="139065">
                  <a:moveTo>
                    <a:pt x="3532276" y="52311"/>
                  </a:moveTo>
                  <a:lnTo>
                    <a:pt x="3529406" y="53301"/>
                  </a:lnTo>
                  <a:lnTo>
                    <a:pt x="3525101" y="52260"/>
                  </a:lnTo>
                  <a:lnTo>
                    <a:pt x="3524859" y="57086"/>
                  </a:lnTo>
                  <a:lnTo>
                    <a:pt x="3527691" y="56172"/>
                  </a:lnTo>
                  <a:lnTo>
                    <a:pt x="3531997" y="57188"/>
                  </a:lnTo>
                  <a:lnTo>
                    <a:pt x="3532276" y="52311"/>
                  </a:lnTo>
                  <a:close/>
                </a:path>
                <a:path w="7220584" h="139065">
                  <a:moveTo>
                    <a:pt x="3556508" y="87833"/>
                  </a:moveTo>
                  <a:lnTo>
                    <a:pt x="3548138" y="86575"/>
                  </a:lnTo>
                  <a:lnTo>
                    <a:pt x="3541255" y="80289"/>
                  </a:lnTo>
                  <a:lnTo>
                    <a:pt x="3534816" y="76339"/>
                  </a:lnTo>
                  <a:lnTo>
                    <a:pt x="3527780" y="82143"/>
                  </a:lnTo>
                  <a:lnTo>
                    <a:pt x="3529761" y="82207"/>
                  </a:lnTo>
                  <a:lnTo>
                    <a:pt x="3531730" y="86220"/>
                  </a:lnTo>
                  <a:lnTo>
                    <a:pt x="3527641" y="87071"/>
                  </a:lnTo>
                  <a:lnTo>
                    <a:pt x="3521926" y="86537"/>
                  </a:lnTo>
                  <a:lnTo>
                    <a:pt x="3525151" y="74371"/>
                  </a:lnTo>
                  <a:lnTo>
                    <a:pt x="3517087" y="76796"/>
                  </a:lnTo>
                  <a:lnTo>
                    <a:pt x="3510267" y="77927"/>
                  </a:lnTo>
                  <a:lnTo>
                    <a:pt x="3518878" y="85051"/>
                  </a:lnTo>
                  <a:lnTo>
                    <a:pt x="3513163" y="86677"/>
                  </a:lnTo>
                  <a:lnTo>
                    <a:pt x="3503396" y="87426"/>
                  </a:lnTo>
                  <a:lnTo>
                    <a:pt x="3496856" y="83908"/>
                  </a:lnTo>
                  <a:lnTo>
                    <a:pt x="3491319" y="79095"/>
                  </a:lnTo>
                  <a:lnTo>
                    <a:pt x="3484549" y="75933"/>
                  </a:lnTo>
                  <a:lnTo>
                    <a:pt x="3487216" y="88087"/>
                  </a:lnTo>
                  <a:lnTo>
                    <a:pt x="3496360" y="91795"/>
                  </a:lnTo>
                  <a:lnTo>
                    <a:pt x="3507587" y="92824"/>
                  </a:lnTo>
                  <a:lnTo>
                    <a:pt x="3516490" y="96875"/>
                  </a:lnTo>
                  <a:lnTo>
                    <a:pt x="3525037" y="96494"/>
                  </a:lnTo>
                  <a:lnTo>
                    <a:pt x="3532314" y="97764"/>
                  </a:lnTo>
                  <a:lnTo>
                    <a:pt x="3538880" y="99987"/>
                  </a:lnTo>
                  <a:lnTo>
                    <a:pt x="3545255" y="102501"/>
                  </a:lnTo>
                  <a:lnTo>
                    <a:pt x="3545014" y="94386"/>
                  </a:lnTo>
                  <a:lnTo>
                    <a:pt x="3549383" y="92989"/>
                  </a:lnTo>
                  <a:lnTo>
                    <a:pt x="3554501" y="92684"/>
                  </a:lnTo>
                  <a:lnTo>
                    <a:pt x="3556508" y="87833"/>
                  </a:lnTo>
                  <a:close/>
                </a:path>
                <a:path w="7220584" h="139065">
                  <a:moveTo>
                    <a:pt x="3584346" y="66294"/>
                  </a:moveTo>
                  <a:lnTo>
                    <a:pt x="3582543" y="63665"/>
                  </a:lnTo>
                  <a:lnTo>
                    <a:pt x="3581590" y="62191"/>
                  </a:lnTo>
                  <a:lnTo>
                    <a:pt x="3577005" y="65887"/>
                  </a:lnTo>
                  <a:lnTo>
                    <a:pt x="3578822" y="68478"/>
                  </a:lnTo>
                  <a:lnTo>
                    <a:pt x="3579736" y="69926"/>
                  </a:lnTo>
                  <a:lnTo>
                    <a:pt x="3584346" y="66294"/>
                  </a:lnTo>
                  <a:close/>
                </a:path>
                <a:path w="7220584" h="139065">
                  <a:moveTo>
                    <a:pt x="3601212" y="60147"/>
                  </a:moveTo>
                  <a:lnTo>
                    <a:pt x="3597249" y="57391"/>
                  </a:lnTo>
                  <a:lnTo>
                    <a:pt x="3589934" y="58813"/>
                  </a:lnTo>
                  <a:lnTo>
                    <a:pt x="3589642" y="68770"/>
                  </a:lnTo>
                  <a:lnTo>
                    <a:pt x="3600450" y="69062"/>
                  </a:lnTo>
                  <a:lnTo>
                    <a:pt x="3601212" y="60147"/>
                  </a:lnTo>
                  <a:close/>
                </a:path>
                <a:path w="7220584" h="139065">
                  <a:moveTo>
                    <a:pt x="3627729" y="67437"/>
                  </a:moveTo>
                  <a:lnTo>
                    <a:pt x="3624973" y="63347"/>
                  </a:lnTo>
                  <a:lnTo>
                    <a:pt x="3620401" y="67043"/>
                  </a:lnTo>
                  <a:lnTo>
                    <a:pt x="3622205" y="69634"/>
                  </a:lnTo>
                  <a:lnTo>
                    <a:pt x="3623132" y="71081"/>
                  </a:lnTo>
                  <a:lnTo>
                    <a:pt x="3627729" y="67437"/>
                  </a:lnTo>
                  <a:close/>
                </a:path>
                <a:path w="7220584" h="139065">
                  <a:moveTo>
                    <a:pt x="3643998" y="65290"/>
                  </a:moveTo>
                  <a:lnTo>
                    <a:pt x="3643795" y="59258"/>
                  </a:lnTo>
                  <a:lnTo>
                    <a:pt x="3643287" y="53403"/>
                  </a:lnTo>
                  <a:lnTo>
                    <a:pt x="3637076" y="55105"/>
                  </a:lnTo>
                  <a:lnTo>
                    <a:pt x="3637483" y="61010"/>
                  </a:lnTo>
                  <a:lnTo>
                    <a:pt x="3636073" y="69189"/>
                  </a:lnTo>
                  <a:lnTo>
                    <a:pt x="3640213" y="70104"/>
                  </a:lnTo>
                  <a:lnTo>
                    <a:pt x="3640544" y="67005"/>
                  </a:lnTo>
                  <a:lnTo>
                    <a:pt x="3640963" y="64249"/>
                  </a:lnTo>
                  <a:lnTo>
                    <a:pt x="3643998" y="65290"/>
                  </a:lnTo>
                  <a:close/>
                </a:path>
                <a:path w="7220584" h="139065">
                  <a:moveTo>
                    <a:pt x="3714064" y="84658"/>
                  </a:moveTo>
                  <a:lnTo>
                    <a:pt x="3712273" y="81965"/>
                  </a:lnTo>
                  <a:lnTo>
                    <a:pt x="3711308" y="80645"/>
                  </a:lnTo>
                  <a:lnTo>
                    <a:pt x="3706723" y="84302"/>
                  </a:lnTo>
                  <a:lnTo>
                    <a:pt x="3708539" y="86931"/>
                  </a:lnTo>
                  <a:lnTo>
                    <a:pt x="3709479" y="88328"/>
                  </a:lnTo>
                  <a:lnTo>
                    <a:pt x="3714064" y="84658"/>
                  </a:lnTo>
                  <a:close/>
                </a:path>
                <a:path w="7220584" h="139065">
                  <a:moveTo>
                    <a:pt x="3904272" y="72186"/>
                  </a:moveTo>
                  <a:lnTo>
                    <a:pt x="3901440" y="73177"/>
                  </a:lnTo>
                  <a:lnTo>
                    <a:pt x="3897147" y="72136"/>
                  </a:lnTo>
                  <a:lnTo>
                    <a:pt x="3896918" y="76923"/>
                  </a:lnTo>
                  <a:lnTo>
                    <a:pt x="3899814" y="75920"/>
                  </a:lnTo>
                  <a:lnTo>
                    <a:pt x="3904081" y="76974"/>
                  </a:lnTo>
                  <a:lnTo>
                    <a:pt x="3904272" y="72186"/>
                  </a:lnTo>
                  <a:close/>
                </a:path>
                <a:path w="7220584" h="139065">
                  <a:moveTo>
                    <a:pt x="3997375" y="79756"/>
                  </a:moveTo>
                  <a:lnTo>
                    <a:pt x="3990949" y="79425"/>
                  </a:lnTo>
                  <a:lnTo>
                    <a:pt x="3993197" y="85166"/>
                  </a:lnTo>
                  <a:lnTo>
                    <a:pt x="3996740" y="83464"/>
                  </a:lnTo>
                  <a:lnTo>
                    <a:pt x="3997375" y="79756"/>
                  </a:lnTo>
                  <a:close/>
                </a:path>
                <a:path w="7220584" h="139065">
                  <a:moveTo>
                    <a:pt x="4023766" y="100965"/>
                  </a:moveTo>
                  <a:lnTo>
                    <a:pt x="4019435" y="95199"/>
                  </a:lnTo>
                  <a:lnTo>
                    <a:pt x="4021137" y="99199"/>
                  </a:lnTo>
                  <a:lnTo>
                    <a:pt x="4010418" y="102781"/>
                  </a:lnTo>
                  <a:lnTo>
                    <a:pt x="4011942" y="104990"/>
                  </a:lnTo>
                  <a:lnTo>
                    <a:pt x="4015943" y="106349"/>
                  </a:lnTo>
                  <a:lnTo>
                    <a:pt x="4021251" y="104838"/>
                  </a:lnTo>
                  <a:lnTo>
                    <a:pt x="4023766" y="100965"/>
                  </a:lnTo>
                  <a:close/>
                </a:path>
                <a:path w="7220584" h="139065">
                  <a:moveTo>
                    <a:pt x="4235361" y="103378"/>
                  </a:moveTo>
                  <a:lnTo>
                    <a:pt x="4233532" y="100711"/>
                  </a:lnTo>
                  <a:lnTo>
                    <a:pt x="4232592" y="99288"/>
                  </a:lnTo>
                  <a:lnTo>
                    <a:pt x="4227969" y="102870"/>
                  </a:lnTo>
                  <a:lnTo>
                    <a:pt x="4229798" y="105537"/>
                  </a:lnTo>
                  <a:lnTo>
                    <a:pt x="4230725" y="106959"/>
                  </a:lnTo>
                  <a:lnTo>
                    <a:pt x="4235361" y="103378"/>
                  </a:lnTo>
                  <a:close/>
                </a:path>
                <a:path w="7220584" h="139065">
                  <a:moveTo>
                    <a:pt x="4594009" y="69850"/>
                  </a:moveTo>
                  <a:lnTo>
                    <a:pt x="4587951" y="73482"/>
                  </a:lnTo>
                  <a:lnTo>
                    <a:pt x="4588637" y="78587"/>
                  </a:lnTo>
                  <a:lnTo>
                    <a:pt x="4592015" y="79336"/>
                  </a:lnTo>
                  <a:lnTo>
                    <a:pt x="4594009" y="69850"/>
                  </a:lnTo>
                  <a:close/>
                </a:path>
                <a:path w="7220584" h="139065">
                  <a:moveTo>
                    <a:pt x="4631702" y="93370"/>
                  </a:moveTo>
                  <a:lnTo>
                    <a:pt x="4629874" y="90741"/>
                  </a:lnTo>
                  <a:lnTo>
                    <a:pt x="4628908" y="89281"/>
                  </a:lnTo>
                  <a:lnTo>
                    <a:pt x="4624336" y="93002"/>
                  </a:lnTo>
                  <a:lnTo>
                    <a:pt x="4626102" y="95580"/>
                  </a:lnTo>
                  <a:lnTo>
                    <a:pt x="4627054" y="97028"/>
                  </a:lnTo>
                  <a:lnTo>
                    <a:pt x="4631702" y="93370"/>
                  </a:lnTo>
                  <a:close/>
                </a:path>
                <a:path w="7220584" h="139065">
                  <a:moveTo>
                    <a:pt x="4682185" y="114503"/>
                  </a:moveTo>
                  <a:lnTo>
                    <a:pt x="4680343" y="111836"/>
                  </a:lnTo>
                  <a:lnTo>
                    <a:pt x="4679340" y="110413"/>
                  </a:lnTo>
                  <a:lnTo>
                    <a:pt x="4674743" y="114020"/>
                  </a:lnTo>
                  <a:lnTo>
                    <a:pt x="4676572" y="116687"/>
                  </a:lnTo>
                  <a:lnTo>
                    <a:pt x="4677549" y="118110"/>
                  </a:lnTo>
                  <a:lnTo>
                    <a:pt x="4682185" y="114503"/>
                  </a:lnTo>
                  <a:close/>
                </a:path>
                <a:path w="7220584" h="139065">
                  <a:moveTo>
                    <a:pt x="4723930" y="117754"/>
                  </a:moveTo>
                  <a:lnTo>
                    <a:pt x="4716996" y="118795"/>
                  </a:lnTo>
                  <a:lnTo>
                    <a:pt x="4716030" y="111950"/>
                  </a:lnTo>
                  <a:lnTo>
                    <a:pt x="4709477" y="112522"/>
                  </a:lnTo>
                  <a:lnTo>
                    <a:pt x="4709261" y="120345"/>
                  </a:lnTo>
                  <a:lnTo>
                    <a:pt x="4714748" y="123583"/>
                  </a:lnTo>
                  <a:lnTo>
                    <a:pt x="4721199" y="122593"/>
                  </a:lnTo>
                  <a:lnTo>
                    <a:pt x="4723930" y="117754"/>
                  </a:lnTo>
                  <a:close/>
                </a:path>
                <a:path w="7220584" h="139065">
                  <a:moveTo>
                    <a:pt x="4750447" y="78511"/>
                  </a:moveTo>
                  <a:lnTo>
                    <a:pt x="4739259" y="75526"/>
                  </a:lnTo>
                  <a:lnTo>
                    <a:pt x="4727943" y="74968"/>
                  </a:lnTo>
                  <a:lnTo>
                    <a:pt x="4717796" y="78435"/>
                  </a:lnTo>
                  <a:lnTo>
                    <a:pt x="4710138" y="87541"/>
                  </a:lnTo>
                  <a:lnTo>
                    <a:pt x="4720475" y="85471"/>
                  </a:lnTo>
                  <a:lnTo>
                    <a:pt x="4731829" y="87833"/>
                  </a:lnTo>
                  <a:lnTo>
                    <a:pt x="4742421" y="87795"/>
                  </a:lnTo>
                  <a:lnTo>
                    <a:pt x="4750447" y="78511"/>
                  </a:lnTo>
                  <a:close/>
                </a:path>
                <a:path w="7220584" h="139065">
                  <a:moveTo>
                    <a:pt x="4768304" y="93916"/>
                  </a:moveTo>
                  <a:lnTo>
                    <a:pt x="4766297" y="86639"/>
                  </a:lnTo>
                  <a:lnTo>
                    <a:pt x="4763871" y="94259"/>
                  </a:lnTo>
                  <a:lnTo>
                    <a:pt x="4768304" y="93916"/>
                  </a:lnTo>
                  <a:close/>
                </a:path>
                <a:path w="7220584" h="139065">
                  <a:moveTo>
                    <a:pt x="4774793" y="94119"/>
                  </a:moveTo>
                  <a:lnTo>
                    <a:pt x="4768304" y="93916"/>
                  </a:lnTo>
                  <a:lnTo>
                    <a:pt x="4770602" y="99568"/>
                  </a:lnTo>
                  <a:lnTo>
                    <a:pt x="4774158" y="97815"/>
                  </a:lnTo>
                  <a:lnTo>
                    <a:pt x="4774793" y="94119"/>
                  </a:lnTo>
                  <a:close/>
                </a:path>
                <a:path w="7220584" h="139065">
                  <a:moveTo>
                    <a:pt x="5326507" y="117741"/>
                  </a:moveTo>
                  <a:lnTo>
                    <a:pt x="5323586" y="114757"/>
                  </a:lnTo>
                  <a:lnTo>
                    <a:pt x="5322786" y="120319"/>
                  </a:lnTo>
                  <a:lnTo>
                    <a:pt x="5322722" y="123202"/>
                  </a:lnTo>
                  <a:lnTo>
                    <a:pt x="5325643" y="126111"/>
                  </a:lnTo>
                  <a:lnTo>
                    <a:pt x="5326443" y="120396"/>
                  </a:lnTo>
                  <a:lnTo>
                    <a:pt x="5326507" y="117741"/>
                  </a:lnTo>
                  <a:close/>
                </a:path>
                <a:path w="7220584" h="139065">
                  <a:moveTo>
                    <a:pt x="5377751" y="116408"/>
                  </a:moveTo>
                  <a:lnTo>
                    <a:pt x="5372582" y="116713"/>
                  </a:lnTo>
                  <a:lnTo>
                    <a:pt x="5366423" y="115646"/>
                  </a:lnTo>
                  <a:lnTo>
                    <a:pt x="5361343" y="116090"/>
                  </a:lnTo>
                  <a:lnTo>
                    <a:pt x="5359412" y="120980"/>
                  </a:lnTo>
                  <a:lnTo>
                    <a:pt x="5364797" y="123393"/>
                  </a:lnTo>
                  <a:lnTo>
                    <a:pt x="5369623" y="124879"/>
                  </a:lnTo>
                  <a:lnTo>
                    <a:pt x="5373929" y="123278"/>
                  </a:lnTo>
                  <a:lnTo>
                    <a:pt x="5377751" y="116408"/>
                  </a:lnTo>
                  <a:close/>
                </a:path>
                <a:path w="7220584" h="139065">
                  <a:moveTo>
                    <a:pt x="5884646" y="118325"/>
                  </a:moveTo>
                  <a:lnTo>
                    <a:pt x="5883757" y="112128"/>
                  </a:lnTo>
                  <a:lnTo>
                    <a:pt x="5877382" y="113271"/>
                  </a:lnTo>
                  <a:lnTo>
                    <a:pt x="5877280" y="118249"/>
                  </a:lnTo>
                  <a:lnTo>
                    <a:pt x="5884646" y="118325"/>
                  </a:lnTo>
                  <a:close/>
                </a:path>
                <a:path w="7220584" h="139065">
                  <a:moveTo>
                    <a:pt x="6196596" y="113195"/>
                  </a:moveTo>
                  <a:lnTo>
                    <a:pt x="6194641" y="110629"/>
                  </a:lnTo>
                  <a:lnTo>
                    <a:pt x="6193714" y="109194"/>
                  </a:lnTo>
                  <a:lnTo>
                    <a:pt x="6189053" y="113131"/>
                  </a:lnTo>
                  <a:lnTo>
                    <a:pt x="6190958" y="115671"/>
                  </a:lnTo>
                  <a:lnTo>
                    <a:pt x="6192012" y="116954"/>
                  </a:lnTo>
                  <a:lnTo>
                    <a:pt x="6196596" y="113195"/>
                  </a:lnTo>
                  <a:close/>
                </a:path>
                <a:path w="7220584" h="139065">
                  <a:moveTo>
                    <a:pt x="6860337" y="109118"/>
                  </a:moveTo>
                  <a:lnTo>
                    <a:pt x="6858317" y="106578"/>
                  </a:lnTo>
                  <a:lnTo>
                    <a:pt x="6857263" y="105156"/>
                  </a:lnTo>
                  <a:lnTo>
                    <a:pt x="6852717" y="109169"/>
                  </a:lnTo>
                  <a:lnTo>
                    <a:pt x="6854672" y="111671"/>
                  </a:lnTo>
                  <a:lnTo>
                    <a:pt x="6855727" y="112941"/>
                  </a:lnTo>
                  <a:lnTo>
                    <a:pt x="6860337" y="109118"/>
                  </a:lnTo>
                  <a:close/>
                </a:path>
                <a:path w="7220584" h="139065">
                  <a:moveTo>
                    <a:pt x="6911441" y="130784"/>
                  </a:moveTo>
                  <a:lnTo>
                    <a:pt x="6908355" y="128066"/>
                  </a:lnTo>
                  <a:lnTo>
                    <a:pt x="6905231" y="125577"/>
                  </a:lnTo>
                  <a:lnTo>
                    <a:pt x="6900062" y="125895"/>
                  </a:lnTo>
                  <a:lnTo>
                    <a:pt x="6900177" y="130949"/>
                  </a:lnTo>
                  <a:lnTo>
                    <a:pt x="6903199" y="134315"/>
                  </a:lnTo>
                  <a:lnTo>
                    <a:pt x="6910616" y="138557"/>
                  </a:lnTo>
                  <a:lnTo>
                    <a:pt x="6911441" y="130784"/>
                  </a:lnTo>
                  <a:close/>
                </a:path>
                <a:path w="7220584" h="139065">
                  <a:moveTo>
                    <a:pt x="6924357" y="118160"/>
                  </a:moveTo>
                  <a:lnTo>
                    <a:pt x="6922389" y="115608"/>
                  </a:lnTo>
                  <a:lnTo>
                    <a:pt x="6921297" y="114160"/>
                  </a:lnTo>
                  <a:lnTo>
                    <a:pt x="6916750" y="118084"/>
                  </a:lnTo>
                  <a:lnTo>
                    <a:pt x="6918706" y="120713"/>
                  </a:lnTo>
                  <a:lnTo>
                    <a:pt x="6919798" y="122110"/>
                  </a:lnTo>
                  <a:lnTo>
                    <a:pt x="6924357" y="118160"/>
                  </a:lnTo>
                  <a:close/>
                </a:path>
                <a:path w="7220584" h="139065">
                  <a:moveTo>
                    <a:pt x="6926440" y="130543"/>
                  </a:moveTo>
                  <a:lnTo>
                    <a:pt x="6917537" y="127139"/>
                  </a:lnTo>
                  <a:lnTo>
                    <a:pt x="6916344" y="131622"/>
                  </a:lnTo>
                  <a:lnTo>
                    <a:pt x="6920192" y="135572"/>
                  </a:lnTo>
                  <a:lnTo>
                    <a:pt x="6926440" y="130543"/>
                  </a:lnTo>
                  <a:close/>
                </a:path>
                <a:path w="7220584" h="139065">
                  <a:moveTo>
                    <a:pt x="7034746" y="103962"/>
                  </a:moveTo>
                  <a:lnTo>
                    <a:pt x="7034504" y="98907"/>
                  </a:lnTo>
                  <a:lnTo>
                    <a:pt x="7028015" y="97866"/>
                  </a:lnTo>
                  <a:lnTo>
                    <a:pt x="7027265" y="104076"/>
                  </a:lnTo>
                  <a:lnTo>
                    <a:pt x="7031431" y="103505"/>
                  </a:lnTo>
                  <a:lnTo>
                    <a:pt x="7033273" y="111239"/>
                  </a:lnTo>
                  <a:lnTo>
                    <a:pt x="7034746" y="103962"/>
                  </a:lnTo>
                  <a:close/>
                </a:path>
                <a:path w="7220584" h="139065">
                  <a:moveTo>
                    <a:pt x="7088264" y="107276"/>
                  </a:moveTo>
                  <a:lnTo>
                    <a:pt x="7087311" y="98247"/>
                  </a:lnTo>
                  <a:lnTo>
                    <a:pt x="7083095" y="93751"/>
                  </a:lnTo>
                  <a:lnTo>
                    <a:pt x="7076580" y="92430"/>
                  </a:lnTo>
                  <a:lnTo>
                    <a:pt x="7068731" y="92925"/>
                  </a:lnTo>
                  <a:lnTo>
                    <a:pt x="7071195" y="103428"/>
                  </a:lnTo>
                  <a:lnTo>
                    <a:pt x="7075259" y="109067"/>
                  </a:lnTo>
                  <a:lnTo>
                    <a:pt x="7080936" y="110210"/>
                  </a:lnTo>
                  <a:lnTo>
                    <a:pt x="7088264" y="107276"/>
                  </a:lnTo>
                  <a:close/>
                </a:path>
                <a:path w="7220584" h="139065">
                  <a:moveTo>
                    <a:pt x="7164133" y="89674"/>
                  </a:moveTo>
                  <a:lnTo>
                    <a:pt x="7161581" y="82461"/>
                  </a:lnTo>
                  <a:lnTo>
                    <a:pt x="7159574" y="90297"/>
                  </a:lnTo>
                  <a:lnTo>
                    <a:pt x="7164133" y="89674"/>
                  </a:lnTo>
                  <a:close/>
                </a:path>
                <a:path w="7220584" h="139065">
                  <a:moveTo>
                    <a:pt x="7179996" y="108915"/>
                  </a:moveTo>
                  <a:lnTo>
                    <a:pt x="7179958" y="104152"/>
                  </a:lnTo>
                  <a:lnTo>
                    <a:pt x="7177037" y="105295"/>
                  </a:lnTo>
                  <a:lnTo>
                    <a:pt x="7172439" y="104533"/>
                  </a:lnTo>
                  <a:lnTo>
                    <a:pt x="7172477" y="109321"/>
                  </a:lnTo>
                  <a:lnTo>
                    <a:pt x="7175360" y="108127"/>
                  </a:lnTo>
                  <a:lnTo>
                    <a:pt x="7179996" y="108915"/>
                  </a:lnTo>
                  <a:close/>
                </a:path>
                <a:path w="7220584" h="139065">
                  <a:moveTo>
                    <a:pt x="7220204" y="105333"/>
                  </a:moveTo>
                  <a:lnTo>
                    <a:pt x="7218146" y="102831"/>
                  </a:lnTo>
                  <a:lnTo>
                    <a:pt x="7217054" y="101422"/>
                  </a:lnTo>
                  <a:lnTo>
                    <a:pt x="7212393" y="105410"/>
                  </a:lnTo>
                  <a:lnTo>
                    <a:pt x="7214476" y="107873"/>
                  </a:lnTo>
                  <a:lnTo>
                    <a:pt x="7215594" y="109245"/>
                  </a:lnTo>
                  <a:lnTo>
                    <a:pt x="7220204" y="10533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6727" y="8141080"/>
              <a:ext cx="7296150" cy="115570"/>
            </a:xfrm>
            <a:custGeom>
              <a:avLst/>
              <a:gdLst/>
              <a:ahLst/>
              <a:cxnLst/>
              <a:rect l="l" t="t" r="r" b="b"/>
              <a:pathLst>
                <a:path w="7296150" h="115570">
                  <a:moveTo>
                    <a:pt x="6680" y="49276"/>
                  </a:moveTo>
                  <a:lnTo>
                    <a:pt x="6388" y="44246"/>
                  </a:lnTo>
                  <a:lnTo>
                    <a:pt x="495" y="43319"/>
                  </a:lnTo>
                  <a:lnTo>
                    <a:pt x="0" y="49657"/>
                  </a:lnTo>
                  <a:lnTo>
                    <a:pt x="3746" y="48983"/>
                  </a:lnTo>
                  <a:lnTo>
                    <a:pt x="5600" y="56540"/>
                  </a:lnTo>
                  <a:lnTo>
                    <a:pt x="6680" y="49276"/>
                  </a:lnTo>
                  <a:close/>
                </a:path>
                <a:path w="7296150" h="115570">
                  <a:moveTo>
                    <a:pt x="20396" y="53530"/>
                  </a:moveTo>
                  <a:lnTo>
                    <a:pt x="20205" y="48107"/>
                  </a:lnTo>
                  <a:lnTo>
                    <a:pt x="18110" y="40919"/>
                  </a:lnTo>
                  <a:lnTo>
                    <a:pt x="16789" y="48704"/>
                  </a:lnTo>
                  <a:lnTo>
                    <a:pt x="16916" y="53911"/>
                  </a:lnTo>
                  <a:lnTo>
                    <a:pt x="19024" y="61188"/>
                  </a:lnTo>
                  <a:lnTo>
                    <a:pt x="20396" y="53530"/>
                  </a:lnTo>
                  <a:close/>
                </a:path>
                <a:path w="7296150" h="115570">
                  <a:moveTo>
                    <a:pt x="62420" y="21005"/>
                  </a:moveTo>
                  <a:lnTo>
                    <a:pt x="56616" y="21120"/>
                  </a:lnTo>
                  <a:lnTo>
                    <a:pt x="54013" y="25349"/>
                  </a:lnTo>
                  <a:lnTo>
                    <a:pt x="52844" y="31673"/>
                  </a:lnTo>
                  <a:lnTo>
                    <a:pt x="58648" y="31508"/>
                  </a:lnTo>
                  <a:lnTo>
                    <a:pt x="61239" y="27330"/>
                  </a:lnTo>
                  <a:lnTo>
                    <a:pt x="62420" y="21005"/>
                  </a:lnTo>
                  <a:close/>
                </a:path>
                <a:path w="7296150" h="115570">
                  <a:moveTo>
                    <a:pt x="115836" y="26581"/>
                  </a:moveTo>
                  <a:lnTo>
                    <a:pt x="113893" y="24079"/>
                  </a:lnTo>
                  <a:lnTo>
                    <a:pt x="112890" y="22682"/>
                  </a:lnTo>
                  <a:lnTo>
                    <a:pt x="108839" y="26720"/>
                  </a:lnTo>
                  <a:lnTo>
                    <a:pt x="110718" y="29222"/>
                  </a:lnTo>
                  <a:lnTo>
                    <a:pt x="111747" y="30454"/>
                  </a:lnTo>
                  <a:lnTo>
                    <a:pt x="115836" y="26581"/>
                  </a:lnTo>
                  <a:close/>
                </a:path>
                <a:path w="7296150" h="115570">
                  <a:moveTo>
                    <a:pt x="239356" y="59918"/>
                  </a:moveTo>
                  <a:lnTo>
                    <a:pt x="236893" y="45275"/>
                  </a:lnTo>
                  <a:lnTo>
                    <a:pt x="229222" y="38823"/>
                  </a:lnTo>
                  <a:lnTo>
                    <a:pt x="220268" y="34429"/>
                  </a:lnTo>
                  <a:lnTo>
                    <a:pt x="213918" y="25933"/>
                  </a:lnTo>
                  <a:lnTo>
                    <a:pt x="207403" y="24968"/>
                  </a:lnTo>
                  <a:lnTo>
                    <a:pt x="206540" y="31711"/>
                  </a:lnTo>
                  <a:lnTo>
                    <a:pt x="200355" y="31242"/>
                  </a:lnTo>
                  <a:lnTo>
                    <a:pt x="199910" y="24053"/>
                  </a:lnTo>
                  <a:lnTo>
                    <a:pt x="196875" y="20891"/>
                  </a:lnTo>
                  <a:lnTo>
                    <a:pt x="192836" y="19240"/>
                  </a:lnTo>
                  <a:lnTo>
                    <a:pt x="189407" y="16624"/>
                  </a:lnTo>
                  <a:lnTo>
                    <a:pt x="188201" y="22047"/>
                  </a:lnTo>
                  <a:lnTo>
                    <a:pt x="177317" y="21666"/>
                  </a:lnTo>
                  <a:lnTo>
                    <a:pt x="176085" y="27139"/>
                  </a:lnTo>
                  <a:lnTo>
                    <a:pt x="182219" y="28003"/>
                  </a:lnTo>
                  <a:lnTo>
                    <a:pt x="185928" y="32740"/>
                  </a:lnTo>
                  <a:lnTo>
                    <a:pt x="189166" y="38277"/>
                  </a:lnTo>
                  <a:lnTo>
                    <a:pt x="193916" y="41490"/>
                  </a:lnTo>
                  <a:lnTo>
                    <a:pt x="194271" y="34074"/>
                  </a:lnTo>
                  <a:lnTo>
                    <a:pt x="202031" y="36626"/>
                  </a:lnTo>
                  <a:lnTo>
                    <a:pt x="207454" y="36042"/>
                  </a:lnTo>
                  <a:lnTo>
                    <a:pt x="209334" y="41884"/>
                  </a:lnTo>
                  <a:lnTo>
                    <a:pt x="211543" y="47193"/>
                  </a:lnTo>
                  <a:lnTo>
                    <a:pt x="214922" y="50736"/>
                  </a:lnTo>
                  <a:lnTo>
                    <a:pt x="218744" y="41376"/>
                  </a:lnTo>
                  <a:lnTo>
                    <a:pt x="223989" y="47663"/>
                  </a:lnTo>
                  <a:lnTo>
                    <a:pt x="230809" y="57785"/>
                  </a:lnTo>
                  <a:lnTo>
                    <a:pt x="239356" y="59918"/>
                  </a:lnTo>
                  <a:close/>
                </a:path>
                <a:path w="7296150" h="115570">
                  <a:moveTo>
                    <a:pt x="681393" y="29121"/>
                  </a:moveTo>
                  <a:lnTo>
                    <a:pt x="674979" y="26644"/>
                  </a:lnTo>
                  <a:lnTo>
                    <a:pt x="669315" y="25717"/>
                  </a:lnTo>
                  <a:lnTo>
                    <a:pt x="664464" y="27813"/>
                  </a:lnTo>
                  <a:lnTo>
                    <a:pt x="660501" y="34429"/>
                  </a:lnTo>
                  <a:lnTo>
                    <a:pt x="666305" y="33858"/>
                  </a:lnTo>
                  <a:lnTo>
                    <a:pt x="673150" y="34747"/>
                  </a:lnTo>
                  <a:lnTo>
                    <a:pt x="678878" y="34150"/>
                  </a:lnTo>
                  <a:lnTo>
                    <a:pt x="681393" y="29121"/>
                  </a:lnTo>
                  <a:close/>
                </a:path>
                <a:path w="7296150" h="115570">
                  <a:moveTo>
                    <a:pt x="691921" y="33972"/>
                  </a:moveTo>
                  <a:lnTo>
                    <a:pt x="691845" y="30594"/>
                  </a:lnTo>
                  <a:lnTo>
                    <a:pt x="691730" y="23964"/>
                  </a:lnTo>
                  <a:lnTo>
                    <a:pt x="684796" y="24053"/>
                  </a:lnTo>
                  <a:lnTo>
                    <a:pt x="684987" y="34074"/>
                  </a:lnTo>
                  <a:lnTo>
                    <a:pt x="691921" y="33972"/>
                  </a:lnTo>
                  <a:close/>
                </a:path>
                <a:path w="7296150" h="115570">
                  <a:moveTo>
                    <a:pt x="775462" y="17716"/>
                  </a:moveTo>
                  <a:lnTo>
                    <a:pt x="773049" y="12166"/>
                  </a:lnTo>
                  <a:lnTo>
                    <a:pt x="769708" y="14046"/>
                  </a:lnTo>
                  <a:lnTo>
                    <a:pt x="769251" y="17767"/>
                  </a:lnTo>
                  <a:lnTo>
                    <a:pt x="775462" y="17716"/>
                  </a:lnTo>
                  <a:close/>
                </a:path>
                <a:path w="7296150" h="115570">
                  <a:moveTo>
                    <a:pt x="782129" y="19977"/>
                  </a:moveTo>
                  <a:lnTo>
                    <a:pt x="775462" y="17716"/>
                  </a:lnTo>
                  <a:lnTo>
                    <a:pt x="778179" y="25806"/>
                  </a:lnTo>
                  <a:lnTo>
                    <a:pt x="781710" y="24612"/>
                  </a:lnTo>
                  <a:lnTo>
                    <a:pt x="782129" y="19977"/>
                  </a:lnTo>
                  <a:close/>
                </a:path>
                <a:path w="7296150" h="115570">
                  <a:moveTo>
                    <a:pt x="808621" y="9918"/>
                  </a:moveTo>
                  <a:lnTo>
                    <a:pt x="806792" y="7378"/>
                  </a:lnTo>
                  <a:lnTo>
                    <a:pt x="805827" y="5969"/>
                  </a:lnTo>
                  <a:lnTo>
                    <a:pt x="801509" y="9931"/>
                  </a:lnTo>
                  <a:lnTo>
                    <a:pt x="803313" y="12471"/>
                  </a:lnTo>
                  <a:lnTo>
                    <a:pt x="804354" y="13716"/>
                  </a:lnTo>
                  <a:lnTo>
                    <a:pt x="808621" y="9918"/>
                  </a:lnTo>
                  <a:close/>
                </a:path>
                <a:path w="7296150" h="115570">
                  <a:moveTo>
                    <a:pt x="894168" y="11176"/>
                  </a:moveTo>
                  <a:lnTo>
                    <a:pt x="893546" y="2832"/>
                  </a:lnTo>
                  <a:lnTo>
                    <a:pt x="887133" y="0"/>
                  </a:lnTo>
                  <a:lnTo>
                    <a:pt x="879856" y="1562"/>
                  </a:lnTo>
                  <a:lnTo>
                    <a:pt x="876668" y="6388"/>
                  </a:lnTo>
                  <a:lnTo>
                    <a:pt x="882357" y="5638"/>
                  </a:lnTo>
                  <a:lnTo>
                    <a:pt x="885939" y="7988"/>
                  </a:lnTo>
                  <a:lnTo>
                    <a:pt x="889254" y="10731"/>
                  </a:lnTo>
                  <a:lnTo>
                    <a:pt x="894168" y="11176"/>
                  </a:lnTo>
                  <a:close/>
                </a:path>
                <a:path w="7296150" h="115570">
                  <a:moveTo>
                    <a:pt x="2594584" y="34874"/>
                  </a:moveTo>
                  <a:lnTo>
                    <a:pt x="2592794" y="32169"/>
                  </a:lnTo>
                  <a:lnTo>
                    <a:pt x="2591803" y="30784"/>
                  </a:lnTo>
                  <a:lnTo>
                    <a:pt x="2587269" y="34544"/>
                  </a:lnTo>
                  <a:lnTo>
                    <a:pt x="2589047" y="37134"/>
                  </a:lnTo>
                  <a:lnTo>
                    <a:pt x="2590050" y="38493"/>
                  </a:lnTo>
                  <a:lnTo>
                    <a:pt x="2594584" y="34874"/>
                  </a:lnTo>
                  <a:close/>
                </a:path>
                <a:path w="7296150" h="115570">
                  <a:moveTo>
                    <a:pt x="2618016" y="27876"/>
                  </a:moveTo>
                  <a:lnTo>
                    <a:pt x="2609164" y="26809"/>
                  </a:lnTo>
                  <a:lnTo>
                    <a:pt x="2603093" y="30099"/>
                  </a:lnTo>
                  <a:lnTo>
                    <a:pt x="2599817" y="37376"/>
                  </a:lnTo>
                  <a:lnTo>
                    <a:pt x="2605189" y="41719"/>
                  </a:lnTo>
                  <a:lnTo>
                    <a:pt x="2610447" y="40309"/>
                  </a:lnTo>
                  <a:lnTo>
                    <a:pt x="2614942" y="35064"/>
                  </a:lnTo>
                  <a:lnTo>
                    <a:pt x="2618016" y="27876"/>
                  </a:lnTo>
                  <a:close/>
                </a:path>
                <a:path w="7296150" h="115570">
                  <a:moveTo>
                    <a:pt x="2634157" y="30797"/>
                  </a:moveTo>
                  <a:lnTo>
                    <a:pt x="2632367" y="28206"/>
                  </a:lnTo>
                  <a:lnTo>
                    <a:pt x="2631440" y="26784"/>
                  </a:lnTo>
                  <a:lnTo>
                    <a:pt x="2626868" y="30391"/>
                  </a:lnTo>
                  <a:lnTo>
                    <a:pt x="2628658" y="32969"/>
                  </a:lnTo>
                  <a:lnTo>
                    <a:pt x="2629649" y="34404"/>
                  </a:lnTo>
                  <a:lnTo>
                    <a:pt x="2634157" y="30797"/>
                  </a:lnTo>
                  <a:close/>
                </a:path>
                <a:path w="7296150" h="115570">
                  <a:moveTo>
                    <a:pt x="2646603" y="33375"/>
                  </a:moveTo>
                  <a:lnTo>
                    <a:pt x="2642603" y="33743"/>
                  </a:lnTo>
                  <a:lnTo>
                    <a:pt x="2641168" y="25996"/>
                  </a:lnTo>
                  <a:lnTo>
                    <a:pt x="2639428" y="33210"/>
                  </a:lnTo>
                  <a:lnTo>
                    <a:pt x="2639339" y="38265"/>
                  </a:lnTo>
                  <a:lnTo>
                    <a:pt x="2645524" y="39738"/>
                  </a:lnTo>
                  <a:lnTo>
                    <a:pt x="2646603" y="33375"/>
                  </a:lnTo>
                  <a:close/>
                </a:path>
                <a:path w="7296150" h="115570">
                  <a:moveTo>
                    <a:pt x="2746819" y="45694"/>
                  </a:moveTo>
                  <a:lnTo>
                    <a:pt x="2745625" y="34823"/>
                  </a:lnTo>
                  <a:lnTo>
                    <a:pt x="2740190" y="31381"/>
                  </a:lnTo>
                  <a:lnTo>
                    <a:pt x="2733624" y="33743"/>
                  </a:lnTo>
                  <a:lnTo>
                    <a:pt x="2729014" y="40284"/>
                  </a:lnTo>
                  <a:lnTo>
                    <a:pt x="2734030" y="40881"/>
                  </a:lnTo>
                  <a:lnTo>
                    <a:pt x="2737345" y="43726"/>
                  </a:lnTo>
                  <a:lnTo>
                    <a:pt x="2740939" y="46202"/>
                  </a:lnTo>
                  <a:lnTo>
                    <a:pt x="2746819" y="45694"/>
                  </a:lnTo>
                  <a:close/>
                </a:path>
                <a:path w="7296150" h="115570">
                  <a:moveTo>
                    <a:pt x="2790101" y="36614"/>
                  </a:moveTo>
                  <a:lnTo>
                    <a:pt x="2783001" y="36449"/>
                  </a:lnTo>
                  <a:lnTo>
                    <a:pt x="2782925" y="39738"/>
                  </a:lnTo>
                  <a:lnTo>
                    <a:pt x="2782747" y="46494"/>
                  </a:lnTo>
                  <a:lnTo>
                    <a:pt x="2789847" y="46659"/>
                  </a:lnTo>
                  <a:lnTo>
                    <a:pt x="2790012" y="39903"/>
                  </a:lnTo>
                  <a:lnTo>
                    <a:pt x="2790101" y="36614"/>
                  </a:lnTo>
                  <a:close/>
                </a:path>
                <a:path w="7296150" h="115570">
                  <a:moveTo>
                    <a:pt x="2808059" y="36995"/>
                  </a:moveTo>
                  <a:lnTo>
                    <a:pt x="2801874" y="35547"/>
                  </a:lnTo>
                  <a:lnTo>
                    <a:pt x="2800794" y="41884"/>
                  </a:lnTo>
                  <a:lnTo>
                    <a:pt x="2804833" y="41452"/>
                  </a:lnTo>
                  <a:lnTo>
                    <a:pt x="2806179" y="49161"/>
                  </a:lnTo>
                  <a:lnTo>
                    <a:pt x="2807970" y="42049"/>
                  </a:lnTo>
                  <a:lnTo>
                    <a:pt x="2808059" y="36995"/>
                  </a:lnTo>
                  <a:close/>
                </a:path>
                <a:path w="7296150" h="115570">
                  <a:moveTo>
                    <a:pt x="2833205" y="37553"/>
                  </a:moveTo>
                  <a:lnTo>
                    <a:pt x="2829102" y="34277"/>
                  </a:lnTo>
                  <a:lnTo>
                    <a:pt x="2822232" y="31711"/>
                  </a:lnTo>
                  <a:lnTo>
                    <a:pt x="2815475" y="31940"/>
                  </a:lnTo>
                  <a:lnTo>
                    <a:pt x="2811691" y="37084"/>
                  </a:lnTo>
                  <a:lnTo>
                    <a:pt x="2817545" y="41795"/>
                  </a:lnTo>
                  <a:lnTo>
                    <a:pt x="2823146" y="45021"/>
                  </a:lnTo>
                  <a:lnTo>
                    <a:pt x="2828391" y="44399"/>
                  </a:lnTo>
                  <a:lnTo>
                    <a:pt x="2833205" y="37553"/>
                  </a:lnTo>
                  <a:close/>
                </a:path>
                <a:path w="7296150" h="115570">
                  <a:moveTo>
                    <a:pt x="2922905" y="39573"/>
                  </a:moveTo>
                  <a:lnTo>
                    <a:pt x="2917469" y="38074"/>
                  </a:lnTo>
                  <a:lnTo>
                    <a:pt x="2911310" y="34582"/>
                  </a:lnTo>
                  <a:lnTo>
                    <a:pt x="2905569" y="33464"/>
                  </a:lnTo>
                  <a:lnTo>
                    <a:pt x="2901404" y="39090"/>
                  </a:lnTo>
                  <a:lnTo>
                    <a:pt x="2895308" y="40855"/>
                  </a:lnTo>
                  <a:lnTo>
                    <a:pt x="2887891" y="43865"/>
                  </a:lnTo>
                  <a:lnTo>
                    <a:pt x="2880944" y="44335"/>
                  </a:lnTo>
                  <a:lnTo>
                    <a:pt x="2876283" y="38531"/>
                  </a:lnTo>
                  <a:lnTo>
                    <a:pt x="2876207" y="35509"/>
                  </a:lnTo>
                  <a:lnTo>
                    <a:pt x="2875940" y="32740"/>
                  </a:lnTo>
                  <a:lnTo>
                    <a:pt x="2872841" y="33591"/>
                  </a:lnTo>
                  <a:lnTo>
                    <a:pt x="2872549" y="41744"/>
                  </a:lnTo>
                  <a:lnTo>
                    <a:pt x="2862846" y="35991"/>
                  </a:lnTo>
                  <a:lnTo>
                    <a:pt x="2861792" y="43243"/>
                  </a:lnTo>
                  <a:lnTo>
                    <a:pt x="2866694" y="46037"/>
                  </a:lnTo>
                  <a:lnTo>
                    <a:pt x="2872638" y="46482"/>
                  </a:lnTo>
                  <a:lnTo>
                    <a:pt x="2878505" y="46672"/>
                  </a:lnTo>
                  <a:lnTo>
                    <a:pt x="2883217" y="48717"/>
                  </a:lnTo>
                  <a:lnTo>
                    <a:pt x="2884995" y="50380"/>
                  </a:lnTo>
                  <a:lnTo>
                    <a:pt x="2882163" y="60248"/>
                  </a:lnTo>
                  <a:lnTo>
                    <a:pt x="2886519" y="58712"/>
                  </a:lnTo>
                  <a:lnTo>
                    <a:pt x="2889326" y="53759"/>
                  </a:lnTo>
                  <a:lnTo>
                    <a:pt x="2895244" y="53365"/>
                  </a:lnTo>
                  <a:lnTo>
                    <a:pt x="2902204" y="54559"/>
                  </a:lnTo>
                  <a:lnTo>
                    <a:pt x="2908173" y="54317"/>
                  </a:lnTo>
                  <a:lnTo>
                    <a:pt x="2914827" y="54965"/>
                  </a:lnTo>
                  <a:lnTo>
                    <a:pt x="2918587" y="51371"/>
                  </a:lnTo>
                  <a:lnTo>
                    <a:pt x="2920822" y="45567"/>
                  </a:lnTo>
                  <a:lnTo>
                    <a:pt x="2922905" y="39573"/>
                  </a:lnTo>
                  <a:close/>
                </a:path>
                <a:path w="7296150" h="115570">
                  <a:moveTo>
                    <a:pt x="2944495" y="40043"/>
                  </a:moveTo>
                  <a:lnTo>
                    <a:pt x="2933725" y="39801"/>
                  </a:lnTo>
                  <a:lnTo>
                    <a:pt x="2933319" y="54876"/>
                  </a:lnTo>
                  <a:lnTo>
                    <a:pt x="2938538" y="54737"/>
                  </a:lnTo>
                  <a:lnTo>
                    <a:pt x="2941002" y="50558"/>
                  </a:lnTo>
                  <a:lnTo>
                    <a:pt x="2942412" y="44831"/>
                  </a:lnTo>
                  <a:lnTo>
                    <a:pt x="2944495" y="40043"/>
                  </a:lnTo>
                  <a:close/>
                </a:path>
                <a:path w="7296150" h="115570">
                  <a:moveTo>
                    <a:pt x="3023730" y="37084"/>
                  </a:moveTo>
                  <a:lnTo>
                    <a:pt x="3015170" y="31940"/>
                  </a:lnTo>
                  <a:lnTo>
                    <a:pt x="3006090" y="33756"/>
                  </a:lnTo>
                  <a:lnTo>
                    <a:pt x="2999384" y="42062"/>
                  </a:lnTo>
                  <a:lnTo>
                    <a:pt x="2997898" y="56362"/>
                  </a:lnTo>
                  <a:lnTo>
                    <a:pt x="3006941" y="55283"/>
                  </a:lnTo>
                  <a:lnTo>
                    <a:pt x="3014027" y="51371"/>
                  </a:lnTo>
                  <a:lnTo>
                    <a:pt x="3019514" y="45148"/>
                  </a:lnTo>
                  <a:lnTo>
                    <a:pt x="3023730" y="37084"/>
                  </a:lnTo>
                  <a:close/>
                </a:path>
                <a:path w="7296150" h="115570">
                  <a:moveTo>
                    <a:pt x="3034500" y="37363"/>
                  </a:moveTo>
                  <a:lnTo>
                    <a:pt x="3031642" y="38290"/>
                  </a:lnTo>
                  <a:lnTo>
                    <a:pt x="3027388" y="37249"/>
                  </a:lnTo>
                  <a:lnTo>
                    <a:pt x="3027172" y="42037"/>
                  </a:lnTo>
                  <a:lnTo>
                    <a:pt x="3029991" y="40957"/>
                  </a:lnTo>
                  <a:lnTo>
                    <a:pt x="3034258" y="42138"/>
                  </a:lnTo>
                  <a:lnTo>
                    <a:pt x="3034500" y="37363"/>
                  </a:lnTo>
                  <a:close/>
                </a:path>
                <a:path w="7296150" h="115570">
                  <a:moveTo>
                    <a:pt x="3088652" y="33705"/>
                  </a:moveTo>
                  <a:lnTo>
                    <a:pt x="3078937" y="29743"/>
                  </a:lnTo>
                  <a:lnTo>
                    <a:pt x="3067100" y="27800"/>
                  </a:lnTo>
                  <a:lnTo>
                    <a:pt x="3056090" y="29819"/>
                  </a:lnTo>
                  <a:lnTo>
                    <a:pt x="3048876" y="37744"/>
                  </a:lnTo>
                  <a:lnTo>
                    <a:pt x="3056839" y="39408"/>
                  </a:lnTo>
                  <a:lnTo>
                    <a:pt x="3061462" y="40017"/>
                  </a:lnTo>
                  <a:lnTo>
                    <a:pt x="3066097" y="39649"/>
                  </a:lnTo>
                  <a:lnTo>
                    <a:pt x="3074124" y="38379"/>
                  </a:lnTo>
                  <a:lnTo>
                    <a:pt x="3078734" y="44958"/>
                  </a:lnTo>
                  <a:lnTo>
                    <a:pt x="3087370" y="45199"/>
                  </a:lnTo>
                  <a:lnTo>
                    <a:pt x="3088652" y="33705"/>
                  </a:lnTo>
                  <a:close/>
                </a:path>
                <a:path w="7296150" h="115570">
                  <a:moveTo>
                    <a:pt x="3110446" y="29184"/>
                  </a:moveTo>
                  <a:lnTo>
                    <a:pt x="3104210" y="28803"/>
                  </a:lnTo>
                  <a:lnTo>
                    <a:pt x="3101111" y="32804"/>
                  </a:lnTo>
                  <a:lnTo>
                    <a:pt x="3099320" y="39001"/>
                  </a:lnTo>
                  <a:lnTo>
                    <a:pt x="3105543" y="39331"/>
                  </a:lnTo>
                  <a:lnTo>
                    <a:pt x="3108693" y="35382"/>
                  </a:lnTo>
                  <a:lnTo>
                    <a:pt x="3110446" y="29184"/>
                  </a:lnTo>
                  <a:close/>
                </a:path>
                <a:path w="7296150" h="115570">
                  <a:moveTo>
                    <a:pt x="3121025" y="34505"/>
                  </a:moveTo>
                  <a:lnTo>
                    <a:pt x="3114789" y="33045"/>
                  </a:lnTo>
                  <a:lnTo>
                    <a:pt x="3113760" y="39370"/>
                  </a:lnTo>
                  <a:lnTo>
                    <a:pt x="3117773" y="38874"/>
                  </a:lnTo>
                  <a:lnTo>
                    <a:pt x="3119145" y="46659"/>
                  </a:lnTo>
                  <a:lnTo>
                    <a:pt x="3120948" y="39547"/>
                  </a:lnTo>
                  <a:lnTo>
                    <a:pt x="3121025" y="34505"/>
                  </a:lnTo>
                  <a:close/>
                </a:path>
                <a:path w="7296150" h="115570">
                  <a:moveTo>
                    <a:pt x="3158934" y="38049"/>
                  </a:moveTo>
                  <a:lnTo>
                    <a:pt x="3157131" y="35433"/>
                  </a:lnTo>
                  <a:lnTo>
                    <a:pt x="3156204" y="33997"/>
                  </a:lnTo>
                  <a:lnTo>
                    <a:pt x="3151594" y="37782"/>
                  </a:lnTo>
                  <a:lnTo>
                    <a:pt x="3153384" y="40386"/>
                  </a:lnTo>
                  <a:lnTo>
                    <a:pt x="3154299" y="41668"/>
                  </a:lnTo>
                  <a:lnTo>
                    <a:pt x="3158934" y="38049"/>
                  </a:lnTo>
                  <a:close/>
                </a:path>
                <a:path w="7296150" h="115570">
                  <a:moveTo>
                    <a:pt x="3171088" y="50749"/>
                  </a:moveTo>
                  <a:lnTo>
                    <a:pt x="3168573" y="45669"/>
                  </a:lnTo>
                  <a:lnTo>
                    <a:pt x="3162655" y="44996"/>
                  </a:lnTo>
                  <a:lnTo>
                    <a:pt x="3155607" y="45796"/>
                  </a:lnTo>
                  <a:lnTo>
                    <a:pt x="3149650" y="45161"/>
                  </a:lnTo>
                  <a:lnTo>
                    <a:pt x="3148901" y="35179"/>
                  </a:lnTo>
                  <a:lnTo>
                    <a:pt x="3144088" y="30759"/>
                  </a:lnTo>
                  <a:lnTo>
                    <a:pt x="3138474" y="32232"/>
                  </a:lnTo>
                  <a:lnTo>
                    <a:pt x="3135338" y="39928"/>
                  </a:lnTo>
                  <a:lnTo>
                    <a:pt x="3141522" y="38214"/>
                  </a:lnTo>
                  <a:lnTo>
                    <a:pt x="3142069" y="43954"/>
                  </a:lnTo>
                  <a:lnTo>
                    <a:pt x="3142284" y="50025"/>
                  </a:lnTo>
                  <a:lnTo>
                    <a:pt x="3171088" y="50749"/>
                  </a:lnTo>
                  <a:close/>
                </a:path>
                <a:path w="7296150" h="115570">
                  <a:moveTo>
                    <a:pt x="3174708" y="50838"/>
                  </a:moveTo>
                  <a:lnTo>
                    <a:pt x="3173501" y="50800"/>
                  </a:lnTo>
                  <a:lnTo>
                    <a:pt x="3172333" y="50787"/>
                  </a:lnTo>
                  <a:lnTo>
                    <a:pt x="3171088" y="50749"/>
                  </a:lnTo>
                  <a:lnTo>
                    <a:pt x="3171672" y="56464"/>
                  </a:lnTo>
                  <a:lnTo>
                    <a:pt x="3174631" y="53568"/>
                  </a:lnTo>
                  <a:lnTo>
                    <a:pt x="3174708" y="50838"/>
                  </a:lnTo>
                  <a:close/>
                </a:path>
                <a:path w="7296150" h="115570">
                  <a:moveTo>
                    <a:pt x="3180054" y="47802"/>
                  </a:moveTo>
                  <a:lnTo>
                    <a:pt x="3174504" y="44780"/>
                  </a:lnTo>
                  <a:lnTo>
                    <a:pt x="3174708" y="50838"/>
                  </a:lnTo>
                  <a:lnTo>
                    <a:pt x="3180054" y="47802"/>
                  </a:lnTo>
                  <a:close/>
                </a:path>
                <a:path w="7296150" h="115570">
                  <a:moveTo>
                    <a:pt x="3181439" y="65951"/>
                  </a:moveTo>
                  <a:lnTo>
                    <a:pt x="3169932" y="63055"/>
                  </a:lnTo>
                  <a:lnTo>
                    <a:pt x="3134918" y="54838"/>
                  </a:lnTo>
                  <a:lnTo>
                    <a:pt x="3135769" y="50863"/>
                  </a:lnTo>
                  <a:lnTo>
                    <a:pt x="3138690" y="49949"/>
                  </a:lnTo>
                  <a:lnTo>
                    <a:pt x="3138843" y="44881"/>
                  </a:lnTo>
                  <a:lnTo>
                    <a:pt x="3130893" y="48818"/>
                  </a:lnTo>
                  <a:lnTo>
                    <a:pt x="3123209" y="53136"/>
                  </a:lnTo>
                  <a:lnTo>
                    <a:pt x="3115119" y="56883"/>
                  </a:lnTo>
                  <a:lnTo>
                    <a:pt x="3105988" y="59131"/>
                  </a:lnTo>
                  <a:lnTo>
                    <a:pt x="3088246" y="53886"/>
                  </a:lnTo>
                  <a:lnTo>
                    <a:pt x="3069704" y="51803"/>
                  </a:lnTo>
                  <a:lnTo>
                    <a:pt x="3052267" y="50444"/>
                  </a:lnTo>
                  <a:lnTo>
                    <a:pt x="3037814" y="47371"/>
                  </a:lnTo>
                  <a:lnTo>
                    <a:pt x="3039148" y="56451"/>
                  </a:lnTo>
                  <a:lnTo>
                    <a:pt x="3045993" y="58331"/>
                  </a:lnTo>
                  <a:lnTo>
                    <a:pt x="3054997" y="57391"/>
                  </a:lnTo>
                  <a:lnTo>
                    <a:pt x="3062782" y="58026"/>
                  </a:lnTo>
                  <a:lnTo>
                    <a:pt x="3067367" y="61633"/>
                  </a:lnTo>
                  <a:lnTo>
                    <a:pt x="3079534" y="64897"/>
                  </a:lnTo>
                  <a:lnTo>
                    <a:pt x="3084118" y="68491"/>
                  </a:lnTo>
                  <a:lnTo>
                    <a:pt x="3085858" y="62293"/>
                  </a:lnTo>
                  <a:lnTo>
                    <a:pt x="3088970" y="58254"/>
                  </a:lnTo>
                  <a:lnTo>
                    <a:pt x="3095180" y="58839"/>
                  </a:lnTo>
                  <a:lnTo>
                    <a:pt x="3097390" y="64300"/>
                  </a:lnTo>
                  <a:lnTo>
                    <a:pt x="3110712" y="63652"/>
                  </a:lnTo>
                  <a:lnTo>
                    <a:pt x="3112935" y="69227"/>
                  </a:lnTo>
                  <a:lnTo>
                    <a:pt x="3121837" y="64960"/>
                  </a:lnTo>
                  <a:lnTo>
                    <a:pt x="3130448" y="70319"/>
                  </a:lnTo>
                  <a:lnTo>
                    <a:pt x="3139300" y="75374"/>
                  </a:lnTo>
                  <a:lnTo>
                    <a:pt x="3148939" y="70167"/>
                  </a:lnTo>
                  <a:lnTo>
                    <a:pt x="3151594" y="74726"/>
                  </a:lnTo>
                  <a:lnTo>
                    <a:pt x="3152470" y="81559"/>
                  </a:lnTo>
                  <a:lnTo>
                    <a:pt x="3151987" y="90157"/>
                  </a:lnTo>
                  <a:lnTo>
                    <a:pt x="3158185" y="88087"/>
                  </a:lnTo>
                  <a:lnTo>
                    <a:pt x="3160966" y="87909"/>
                  </a:lnTo>
                  <a:lnTo>
                    <a:pt x="3162820" y="90195"/>
                  </a:lnTo>
                  <a:lnTo>
                    <a:pt x="3166237" y="95478"/>
                  </a:lnTo>
                  <a:lnTo>
                    <a:pt x="3169666" y="86677"/>
                  </a:lnTo>
                  <a:lnTo>
                    <a:pt x="3173704" y="85686"/>
                  </a:lnTo>
                  <a:lnTo>
                    <a:pt x="3172968" y="80187"/>
                  </a:lnTo>
                  <a:lnTo>
                    <a:pt x="3166618" y="82232"/>
                  </a:lnTo>
                  <a:lnTo>
                    <a:pt x="3166783" y="75565"/>
                  </a:lnTo>
                  <a:lnTo>
                    <a:pt x="3169716" y="74650"/>
                  </a:lnTo>
                  <a:lnTo>
                    <a:pt x="3170504" y="70700"/>
                  </a:lnTo>
                  <a:lnTo>
                    <a:pt x="3174123" y="70789"/>
                  </a:lnTo>
                  <a:lnTo>
                    <a:pt x="3178264" y="71767"/>
                  </a:lnTo>
                  <a:lnTo>
                    <a:pt x="3180588" y="69786"/>
                  </a:lnTo>
                  <a:lnTo>
                    <a:pt x="3181439" y="65951"/>
                  </a:lnTo>
                  <a:close/>
                </a:path>
                <a:path w="7296150" h="115570">
                  <a:moveTo>
                    <a:pt x="3304222" y="59156"/>
                  </a:moveTo>
                  <a:lnTo>
                    <a:pt x="3302165" y="58699"/>
                  </a:lnTo>
                  <a:lnTo>
                    <a:pt x="3297898" y="57759"/>
                  </a:lnTo>
                  <a:lnTo>
                    <a:pt x="3296348" y="56349"/>
                  </a:lnTo>
                  <a:lnTo>
                    <a:pt x="3292818" y="53162"/>
                  </a:lnTo>
                  <a:lnTo>
                    <a:pt x="3289211" y="49911"/>
                  </a:lnTo>
                  <a:lnTo>
                    <a:pt x="3282937" y="48552"/>
                  </a:lnTo>
                  <a:lnTo>
                    <a:pt x="3277057" y="47739"/>
                  </a:lnTo>
                  <a:lnTo>
                    <a:pt x="3273298" y="50063"/>
                  </a:lnTo>
                  <a:lnTo>
                    <a:pt x="3269831" y="52768"/>
                  </a:lnTo>
                  <a:lnTo>
                    <a:pt x="3264801" y="53162"/>
                  </a:lnTo>
                  <a:lnTo>
                    <a:pt x="3263646" y="52031"/>
                  </a:lnTo>
                  <a:lnTo>
                    <a:pt x="3261969" y="50380"/>
                  </a:lnTo>
                  <a:lnTo>
                    <a:pt x="3260953" y="49466"/>
                  </a:lnTo>
                  <a:lnTo>
                    <a:pt x="3259048" y="47752"/>
                  </a:lnTo>
                  <a:lnTo>
                    <a:pt x="3254083" y="47828"/>
                  </a:lnTo>
                  <a:lnTo>
                    <a:pt x="3245675" y="49466"/>
                  </a:lnTo>
                  <a:lnTo>
                    <a:pt x="3240303" y="49339"/>
                  </a:lnTo>
                  <a:lnTo>
                    <a:pt x="3234613" y="48272"/>
                  </a:lnTo>
                  <a:lnTo>
                    <a:pt x="3225241" y="47091"/>
                  </a:lnTo>
                  <a:lnTo>
                    <a:pt x="3222752" y="49657"/>
                  </a:lnTo>
                  <a:lnTo>
                    <a:pt x="3222752" y="60820"/>
                  </a:lnTo>
                  <a:lnTo>
                    <a:pt x="3220618" y="65824"/>
                  </a:lnTo>
                  <a:lnTo>
                    <a:pt x="3214052" y="61874"/>
                  </a:lnTo>
                  <a:lnTo>
                    <a:pt x="3220148" y="56692"/>
                  </a:lnTo>
                  <a:lnTo>
                    <a:pt x="3220529" y="56349"/>
                  </a:lnTo>
                  <a:lnTo>
                    <a:pt x="3222752" y="60820"/>
                  </a:lnTo>
                  <a:lnTo>
                    <a:pt x="3222752" y="49657"/>
                  </a:lnTo>
                  <a:lnTo>
                    <a:pt x="3220428" y="52031"/>
                  </a:lnTo>
                  <a:lnTo>
                    <a:pt x="3211868" y="51777"/>
                  </a:lnTo>
                  <a:lnTo>
                    <a:pt x="3206978" y="56692"/>
                  </a:lnTo>
                  <a:lnTo>
                    <a:pt x="3206305" y="53695"/>
                  </a:lnTo>
                  <a:lnTo>
                    <a:pt x="3205581" y="50507"/>
                  </a:lnTo>
                  <a:lnTo>
                    <a:pt x="3202648" y="46316"/>
                  </a:lnTo>
                  <a:lnTo>
                    <a:pt x="3196475" y="46367"/>
                  </a:lnTo>
                  <a:lnTo>
                    <a:pt x="3194177" y="57327"/>
                  </a:lnTo>
                  <a:lnTo>
                    <a:pt x="3203105" y="53695"/>
                  </a:lnTo>
                  <a:lnTo>
                    <a:pt x="3203257" y="61620"/>
                  </a:lnTo>
                  <a:lnTo>
                    <a:pt x="3196679" y="65786"/>
                  </a:lnTo>
                  <a:lnTo>
                    <a:pt x="3195790" y="71361"/>
                  </a:lnTo>
                  <a:lnTo>
                    <a:pt x="3200920" y="70993"/>
                  </a:lnTo>
                  <a:lnTo>
                    <a:pt x="3206026" y="70866"/>
                  </a:lnTo>
                  <a:lnTo>
                    <a:pt x="3206432" y="76581"/>
                  </a:lnTo>
                  <a:lnTo>
                    <a:pt x="3214865" y="75031"/>
                  </a:lnTo>
                  <a:lnTo>
                    <a:pt x="3220453" y="74904"/>
                  </a:lnTo>
                  <a:lnTo>
                    <a:pt x="3225304" y="77050"/>
                  </a:lnTo>
                  <a:lnTo>
                    <a:pt x="3231527" y="82283"/>
                  </a:lnTo>
                  <a:lnTo>
                    <a:pt x="3234017" y="76835"/>
                  </a:lnTo>
                  <a:lnTo>
                    <a:pt x="3247275" y="78117"/>
                  </a:lnTo>
                  <a:lnTo>
                    <a:pt x="3247872" y="76835"/>
                  </a:lnTo>
                  <a:lnTo>
                    <a:pt x="3248774" y="74904"/>
                  </a:lnTo>
                  <a:lnTo>
                    <a:pt x="3249790" y="72732"/>
                  </a:lnTo>
                  <a:lnTo>
                    <a:pt x="3246704" y="70866"/>
                  </a:lnTo>
                  <a:lnTo>
                    <a:pt x="3244850" y="69748"/>
                  </a:lnTo>
                  <a:lnTo>
                    <a:pt x="3239490" y="69570"/>
                  </a:lnTo>
                  <a:lnTo>
                    <a:pt x="3233953" y="68351"/>
                  </a:lnTo>
                  <a:lnTo>
                    <a:pt x="3231692" y="65824"/>
                  </a:lnTo>
                  <a:lnTo>
                    <a:pt x="3228492" y="62242"/>
                  </a:lnTo>
                  <a:lnTo>
                    <a:pt x="3240074" y="60744"/>
                  </a:lnTo>
                  <a:lnTo>
                    <a:pt x="3255797" y="62839"/>
                  </a:lnTo>
                  <a:lnTo>
                    <a:pt x="3272307" y="63754"/>
                  </a:lnTo>
                  <a:lnTo>
                    <a:pt x="3280613" y="60744"/>
                  </a:lnTo>
                  <a:lnTo>
                    <a:pt x="3286226" y="58699"/>
                  </a:lnTo>
                  <a:lnTo>
                    <a:pt x="3288436" y="63309"/>
                  </a:lnTo>
                  <a:lnTo>
                    <a:pt x="3295040" y="64998"/>
                  </a:lnTo>
                  <a:lnTo>
                    <a:pt x="3301733" y="63652"/>
                  </a:lnTo>
                  <a:lnTo>
                    <a:pt x="3304222" y="59156"/>
                  </a:lnTo>
                  <a:close/>
                </a:path>
                <a:path w="7296150" h="115570">
                  <a:moveTo>
                    <a:pt x="3386023" y="38760"/>
                  </a:moveTo>
                  <a:lnTo>
                    <a:pt x="3384169" y="36156"/>
                  </a:lnTo>
                  <a:lnTo>
                    <a:pt x="3383254" y="34836"/>
                  </a:lnTo>
                  <a:lnTo>
                    <a:pt x="3378695" y="38417"/>
                  </a:lnTo>
                  <a:lnTo>
                    <a:pt x="3380460" y="41122"/>
                  </a:lnTo>
                  <a:lnTo>
                    <a:pt x="3381425" y="42570"/>
                  </a:lnTo>
                  <a:lnTo>
                    <a:pt x="3386023" y="38760"/>
                  </a:lnTo>
                  <a:close/>
                </a:path>
                <a:path w="7296150" h="115570">
                  <a:moveTo>
                    <a:pt x="3414865" y="39497"/>
                  </a:moveTo>
                  <a:lnTo>
                    <a:pt x="3413061" y="36880"/>
                  </a:lnTo>
                  <a:lnTo>
                    <a:pt x="3412071" y="35547"/>
                  </a:lnTo>
                  <a:lnTo>
                    <a:pt x="3407524" y="39154"/>
                  </a:lnTo>
                  <a:lnTo>
                    <a:pt x="3409302" y="41846"/>
                  </a:lnTo>
                  <a:lnTo>
                    <a:pt x="3410229" y="43319"/>
                  </a:lnTo>
                  <a:lnTo>
                    <a:pt x="3414865" y="39497"/>
                  </a:lnTo>
                  <a:close/>
                </a:path>
                <a:path w="7296150" h="115570">
                  <a:moveTo>
                    <a:pt x="3495611" y="49085"/>
                  </a:moveTo>
                  <a:lnTo>
                    <a:pt x="3492779" y="50025"/>
                  </a:lnTo>
                  <a:lnTo>
                    <a:pt x="3488512" y="48983"/>
                  </a:lnTo>
                  <a:lnTo>
                    <a:pt x="3488220" y="53771"/>
                  </a:lnTo>
                  <a:lnTo>
                    <a:pt x="3491065" y="52705"/>
                  </a:lnTo>
                  <a:lnTo>
                    <a:pt x="3495357" y="53898"/>
                  </a:lnTo>
                  <a:lnTo>
                    <a:pt x="3495611" y="49085"/>
                  </a:lnTo>
                  <a:close/>
                </a:path>
                <a:path w="7296150" h="115570">
                  <a:moveTo>
                    <a:pt x="3524250" y="54673"/>
                  </a:moveTo>
                  <a:lnTo>
                    <a:pt x="3519068" y="50571"/>
                  </a:lnTo>
                  <a:lnTo>
                    <a:pt x="3511918" y="49237"/>
                  </a:lnTo>
                  <a:lnTo>
                    <a:pt x="3505504" y="51739"/>
                  </a:lnTo>
                  <a:lnTo>
                    <a:pt x="3502545" y="59194"/>
                  </a:lnTo>
                  <a:lnTo>
                    <a:pt x="3508514" y="58889"/>
                  </a:lnTo>
                  <a:lnTo>
                    <a:pt x="3515512" y="60045"/>
                  </a:lnTo>
                  <a:lnTo>
                    <a:pt x="3521456" y="59639"/>
                  </a:lnTo>
                  <a:lnTo>
                    <a:pt x="3524250" y="54673"/>
                  </a:lnTo>
                  <a:close/>
                </a:path>
                <a:path w="7296150" h="115570">
                  <a:moveTo>
                    <a:pt x="3556635" y="60604"/>
                  </a:moveTo>
                  <a:lnTo>
                    <a:pt x="3553803" y="61620"/>
                  </a:lnTo>
                  <a:lnTo>
                    <a:pt x="3549497" y="60579"/>
                  </a:lnTo>
                  <a:lnTo>
                    <a:pt x="3549294" y="65405"/>
                  </a:lnTo>
                  <a:lnTo>
                    <a:pt x="3552126" y="64376"/>
                  </a:lnTo>
                  <a:lnTo>
                    <a:pt x="3556355" y="65379"/>
                  </a:lnTo>
                  <a:lnTo>
                    <a:pt x="3556635" y="60604"/>
                  </a:lnTo>
                  <a:close/>
                </a:path>
                <a:path w="7296150" h="115570">
                  <a:moveTo>
                    <a:pt x="3634943" y="45212"/>
                  </a:moveTo>
                  <a:lnTo>
                    <a:pt x="3633178" y="42595"/>
                  </a:lnTo>
                  <a:lnTo>
                    <a:pt x="3632187" y="41287"/>
                  </a:lnTo>
                  <a:lnTo>
                    <a:pt x="3627615" y="44869"/>
                  </a:lnTo>
                  <a:lnTo>
                    <a:pt x="3629380" y="47574"/>
                  </a:lnTo>
                  <a:lnTo>
                    <a:pt x="3630333" y="49009"/>
                  </a:lnTo>
                  <a:lnTo>
                    <a:pt x="3634943" y="45212"/>
                  </a:lnTo>
                  <a:close/>
                </a:path>
                <a:path w="7296150" h="115570">
                  <a:moveTo>
                    <a:pt x="3676548" y="43751"/>
                  </a:moveTo>
                  <a:lnTo>
                    <a:pt x="3671481" y="44145"/>
                  </a:lnTo>
                  <a:lnTo>
                    <a:pt x="3667988" y="46850"/>
                  </a:lnTo>
                  <a:lnTo>
                    <a:pt x="3664204" y="49149"/>
                  </a:lnTo>
                  <a:lnTo>
                    <a:pt x="3658298" y="48336"/>
                  </a:lnTo>
                  <a:lnTo>
                    <a:pt x="3658197" y="45250"/>
                  </a:lnTo>
                  <a:lnTo>
                    <a:pt x="3657968" y="42443"/>
                  </a:lnTo>
                  <a:lnTo>
                    <a:pt x="3654844" y="43192"/>
                  </a:lnTo>
                  <a:lnTo>
                    <a:pt x="3655301" y="51600"/>
                  </a:lnTo>
                  <a:lnTo>
                    <a:pt x="3657676" y="56134"/>
                  </a:lnTo>
                  <a:lnTo>
                    <a:pt x="3661270" y="56794"/>
                  </a:lnTo>
                  <a:lnTo>
                    <a:pt x="3665359" y="53568"/>
                  </a:lnTo>
                  <a:lnTo>
                    <a:pt x="3664064" y="61620"/>
                  </a:lnTo>
                  <a:lnTo>
                    <a:pt x="3669868" y="66992"/>
                  </a:lnTo>
                  <a:lnTo>
                    <a:pt x="3672497" y="58610"/>
                  </a:lnTo>
                  <a:lnTo>
                    <a:pt x="3668992" y="56032"/>
                  </a:lnTo>
                  <a:lnTo>
                    <a:pt x="3671278" y="52781"/>
                  </a:lnTo>
                  <a:lnTo>
                    <a:pt x="3675176" y="48729"/>
                  </a:lnTo>
                  <a:lnTo>
                    <a:pt x="3676548" y="43751"/>
                  </a:lnTo>
                  <a:close/>
                </a:path>
                <a:path w="7296150" h="115570">
                  <a:moveTo>
                    <a:pt x="3710533" y="57327"/>
                  </a:moveTo>
                  <a:lnTo>
                    <a:pt x="3708755" y="54737"/>
                  </a:lnTo>
                  <a:lnTo>
                    <a:pt x="3707866" y="53289"/>
                  </a:lnTo>
                  <a:lnTo>
                    <a:pt x="3703180" y="56896"/>
                  </a:lnTo>
                  <a:lnTo>
                    <a:pt x="3704983" y="59486"/>
                  </a:lnTo>
                  <a:lnTo>
                    <a:pt x="3705999" y="60909"/>
                  </a:lnTo>
                  <a:lnTo>
                    <a:pt x="3710533" y="57327"/>
                  </a:lnTo>
                  <a:close/>
                </a:path>
                <a:path w="7296150" h="115570">
                  <a:moveTo>
                    <a:pt x="3806444" y="57315"/>
                  </a:moveTo>
                  <a:lnTo>
                    <a:pt x="3784689" y="56743"/>
                  </a:lnTo>
                  <a:lnTo>
                    <a:pt x="3778034" y="57734"/>
                  </a:lnTo>
                  <a:lnTo>
                    <a:pt x="3779342" y="60312"/>
                  </a:lnTo>
                  <a:lnTo>
                    <a:pt x="3785095" y="62369"/>
                  </a:lnTo>
                  <a:lnTo>
                    <a:pt x="3791750" y="61785"/>
                  </a:lnTo>
                  <a:lnTo>
                    <a:pt x="3797211" y="61188"/>
                  </a:lnTo>
                  <a:lnTo>
                    <a:pt x="3805034" y="63944"/>
                  </a:lnTo>
                  <a:lnTo>
                    <a:pt x="3806444" y="57315"/>
                  </a:lnTo>
                  <a:close/>
                </a:path>
                <a:path w="7296150" h="115570">
                  <a:moveTo>
                    <a:pt x="3827907" y="62750"/>
                  </a:moveTo>
                  <a:lnTo>
                    <a:pt x="3823068" y="61150"/>
                  </a:lnTo>
                  <a:lnTo>
                    <a:pt x="3821252" y="55651"/>
                  </a:lnTo>
                  <a:lnTo>
                    <a:pt x="3813619" y="57505"/>
                  </a:lnTo>
                  <a:lnTo>
                    <a:pt x="3813365" y="65341"/>
                  </a:lnTo>
                  <a:lnTo>
                    <a:pt x="3818775" y="68592"/>
                  </a:lnTo>
                  <a:lnTo>
                    <a:pt x="3825189" y="67614"/>
                  </a:lnTo>
                  <a:lnTo>
                    <a:pt x="3827907" y="62750"/>
                  </a:lnTo>
                  <a:close/>
                </a:path>
                <a:path w="7296150" h="115570">
                  <a:moveTo>
                    <a:pt x="3927322" y="68059"/>
                  </a:moveTo>
                  <a:lnTo>
                    <a:pt x="3925481" y="65354"/>
                  </a:lnTo>
                  <a:lnTo>
                    <a:pt x="3924592" y="63957"/>
                  </a:lnTo>
                  <a:lnTo>
                    <a:pt x="3919956" y="67691"/>
                  </a:lnTo>
                  <a:lnTo>
                    <a:pt x="3921747" y="70307"/>
                  </a:lnTo>
                  <a:lnTo>
                    <a:pt x="3922788" y="71653"/>
                  </a:lnTo>
                  <a:lnTo>
                    <a:pt x="3927322" y="68059"/>
                  </a:lnTo>
                  <a:close/>
                </a:path>
                <a:path w="7296150" h="115570">
                  <a:moveTo>
                    <a:pt x="4353179" y="76479"/>
                  </a:moveTo>
                  <a:lnTo>
                    <a:pt x="4348912" y="77203"/>
                  </a:lnTo>
                  <a:lnTo>
                    <a:pt x="4342930" y="75476"/>
                  </a:lnTo>
                  <a:lnTo>
                    <a:pt x="4342181" y="81241"/>
                  </a:lnTo>
                  <a:lnTo>
                    <a:pt x="4346448" y="80479"/>
                  </a:lnTo>
                  <a:lnTo>
                    <a:pt x="4352404" y="82372"/>
                  </a:lnTo>
                  <a:lnTo>
                    <a:pt x="4353179" y="76479"/>
                  </a:lnTo>
                  <a:close/>
                </a:path>
                <a:path w="7296150" h="115570">
                  <a:moveTo>
                    <a:pt x="4386135" y="67437"/>
                  </a:moveTo>
                  <a:lnTo>
                    <a:pt x="4383265" y="68440"/>
                  </a:lnTo>
                  <a:lnTo>
                    <a:pt x="4378972" y="67322"/>
                  </a:lnTo>
                  <a:lnTo>
                    <a:pt x="4378731" y="72275"/>
                  </a:lnTo>
                  <a:lnTo>
                    <a:pt x="4381589" y="71158"/>
                  </a:lnTo>
                  <a:lnTo>
                    <a:pt x="4385869" y="72199"/>
                  </a:lnTo>
                  <a:lnTo>
                    <a:pt x="4386135" y="67437"/>
                  </a:lnTo>
                  <a:close/>
                </a:path>
                <a:path w="7296150" h="115570">
                  <a:moveTo>
                    <a:pt x="4469181" y="89115"/>
                  </a:moveTo>
                  <a:lnTo>
                    <a:pt x="4467517" y="81775"/>
                  </a:lnTo>
                  <a:lnTo>
                    <a:pt x="4465345" y="89433"/>
                  </a:lnTo>
                  <a:lnTo>
                    <a:pt x="4461561" y="89509"/>
                  </a:lnTo>
                  <a:lnTo>
                    <a:pt x="4462335" y="95770"/>
                  </a:lnTo>
                  <a:lnTo>
                    <a:pt x="4468863" y="94551"/>
                  </a:lnTo>
                  <a:lnTo>
                    <a:pt x="4469181" y="89115"/>
                  </a:lnTo>
                  <a:close/>
                </a:path>
                <a:path w="7296150" h="115570">
                  <a:moveTo>
                    <a:pt x="4789716" y="72250"/>
                  </a:moveTo>
                  <a:lnTo>
                    <a:pt x="4782782" y="73291"/>
                  </a:lnTo>
                  <a:lnTo>
                    <a:pt x="4781816" y="66446"/>
                  </a:lnTo>
                  <a:lnTo>
                    <a:pt x="4775263" y="67017"/>
                  </a:lnTo>
                  <a:lnTo>
                    <a:pt x="4775047" y="74841"/>
                  </a:lnTo>
                  <a:lnTo>
                    <a:pt x="4780534" y="78079"/>
                  </a:lnTo>
                  <a:lnTo>
                    <a:pt x="4786985" y="77089"/>
                  </a:lnTo>
                  <a:lnTo>
                    <a:pt x="4789716" y="72250"/>
                  </a:lnTo>
                  <a:close/>
                </a:path>
                <a:path w="7296150" h="115570">
                  <a:moveTo>
                    <a:pt x="4934915" y="95605"/>
                  </a:moveTo>
                  <a:lnTo>
                    <a:pt x="4927663" y="95440"/>
                  </a:lnTo>
                  <a:lnTo>
                    <a:pt x="4927409" y="105448"/>
                  </a:lnTo>
                  <a:lnTo>
                    <a:pt x="4934661" y="105613"/>
                  </a:lnTo>
                  <a:lnTo>
                    <a:pt x="4934915" y="95605"/>
                  </a:lnTo>
                  <a:close/>
                </a:path>
                <a:path w="7296150" h="115570">
                  <a:moveTo>
                    <a:pt x="4962029" y="98183"/>
                  </a:moveTo>
                  <a:lnTo>
                    <a:pt x="4956492" y="95110"/>
                  </a:lnTo>
                  <a:lnTo>
                    <a:pt x="4956670" y="101104"/>
                  </a:lnTo>
                  <a:lnTo>
                    <a:pt x="4962029" y="98183"/>
                  </a:lnTo>
                  <a:close/>
                </a:path>
                <a:path w="7296150" h="115570">
                  <a:moveTo>
                    <a:pt x="4986972" y="86271"/>
                  </a:moveTo>
                  <a:lnTo>
                    <a:pt x="4982553" y="86779"/>
                  </a:lnTo>
                  <a:lnTo>
                    <a:pt x="4984597" y="93980"/>
                  </a:lnTo>
                  <a:lnTo>
                    <a:pt x="4986972" y="86271"/>
                  </a:lnTo>
                  <a:close/>
                </a:path>
                <a:path w="7296150" h="115570">
                  <a:moveTo>
                    <a:pt x="5000790" y="87198"/>
                  </a:moveTo>
                  <a:lnTo>
                    <a:pt x="4997894" y="88138"/>
                  </a:lnTo>
                  <a:lnTo>
                    <a:pt x="4993589" y="87109"/>
                  </a:lnTo>
                  <a:lnTo>
                    <a:pt x="4993360" y="91897"/>
                  </a:lnTo>
                  <a:lnTo>
                    <a:pt x="4996205" y="90817"/>
                  </a:lnTo>
                  <a:lnTo>
                    <a:pt x="5000549" y="91986"/>
                  </a:lnTo>
                  <a:lnTo>
                    <a:pt x="5000790" y="87198"/>
                  </a:lnTo>
                  <a:close/>
                </a:path>
                <a:path w="7296150" h="115570">
                  <a:moveTo>
                    <a:pt x="5110150" y="100634"/>
                  </a:moveTo>
                  <a:lnTo>
                    <a:pt x="5109934" y="94564"/>
                  </a:lnTo>
                  <a:lnTo>
                    <a:pt x="5104587" y="97574"/>
                  </a:lnTo>
                  <a:lnTo>
                    <a:pt x="5110150" y="100634"/>
                  </a:lnTo>
                  <a:close/>
                </a:path>
                <a:path w="7296150" h="115570">
                  <a:moveTo>
                    <a:pt x="5165090" y="80772"/>
                  </a:moveTo>
                  <a:lnTo>
                    <a:pt x="5162956" y="73647"/>
                  </a:lnTo>
                  <a:lnTo>
                    <a:pt x="5160619" y="81203"/>
                  </a:lnTo>
                  <a:lnTo>
                    <a:pt x="5165090" y="80772"/>
                  </a:lnTo>
                  <a:close/>
                </a:path>
                <a:path w="7296150" h="115570">
                  <a:moveTo>
                    <a:pt x="5172405" y="87388"/>
                  </a:moveTo>
                  <a:lnTo>
                    <a:pt x="5169611" y="82981"/>
                  </a:lnTo>
                  <a:lnTo>
                    <a:pt x="5165090" y="80772"/>
                  </a:lnTo>
                  <a:lnTo>
                    <a:pt x="5164264" y="84861"/>
                  </a:lnTo>
                  <a:lnTo>
                    <a:pt x="5161280" y="85763"/>
                  </a:lnTo>
                  <a:lnTo>
                    <a:pt x="5161165" y="90805"/>
                  </a:lnTo>
                  <a:lnTo>
                    <a:pt x="5166969" y="96024"/>
                  </a:lnTo>
                  <a:lnTo>
                    <a:pt x="5172024" y="95859"/>
                  </a:lnTo>
                  <a:lnTo>
                    <a:pt x="5172405" y="87388"/>
                  </a:lnTo>
                  <a:close/>
                </a:path>
                <a:path w="7296150" h="115570">
                  <a:moveTo>
                    <a:pt x="5181282" y="93726"/>
                  </a:moveTo>
                  <a:lnTo>
                    <a:pt x="5179453" y="91135"/>
                  </a:lnTo>
                  <a:lnTo>
                    <a:pt x="5178488" y="89700"/>
                  </a:lnTo>
                  <a:lnTo>
                    <a:pt x="5173853" y="93345"/>
                  </a:lnTo>
                  <a:lnTo>
                    <a:pt x="5175694" y="95910"/>
                  </a:lnTo>
                  <a:lnTo>
                    <a:pt x="5176698" y="97345"/>
                  </a:lnTo>
                  <a:lnTo>
                    <a:pt x="5181282" y="93726"/>
                  </a:lnTo>
                  <a:close/>
                </a:path>
                <a:path w="7296150" h="115570">
                  <a:moveTo>
                    <a:pt x="5208752" y="91655"/>
                  </a:moveTo>
                  <a:lnTo>
                    <a:pt x="5205641" y="92341"/>
                  </a:lnTo>
                  <a:lnTo>
                    <a:pt x="5205349" y="89611"/>
                  </a:lnTo>
                  <a:lnTo>
                    <a:pt x="5205222" y="86537"/>
                  </a:lnTo>
                  <a:lnTo>
                    <a:pt x="5197881" y="86410"/>
                  </a:lnTo>
                  <a:lnTo>
                    <a:pt x="5197233" y="93713"/>
                  </a:lnTo>
                  <a:lnTo>
                    <a:pt x="5201539" y="97205"/>
                  </a:lnTo>
                  <a:lnTo>
                    <a:pt x="5206733" y="96608"/>
                  </a:lnTo>
                  <a:lnTo>
                    <a:pt x="5208752" y="91655"/>
                  </a:lnTo>
                  <a:close/>
                </a:path>
                <a:path w="7296150" h="115570">
                  <a:moveTo>
                    <a:pt x="5257190" y="91935"/>
                  </a:moveTo>
                  <a:lnTo>
                    <a:pt x="5256809" y="85902"/>
                  </a:lnTo>
                  <a:lnTo>
                    <a:pt x="5256581" y="82435"/>
                  </a:lnTo>
                  <a:lnTo>
                    <a:pt x="5250967" y="82029"/>
                  </a:lnTo>
                  <a:lnTo>
                    <a:pt x="5250967" y="89941"/>
                  </a:lnTo>
                  <a:lnTo>
                    <a:pt x="5246408" y="93599"/>
                  </a:lnTo>
                  <a:lnTo>
                    <a:pt x="5245379" y="92316"/>
                  </a:lnTo>
                  <a:lnTo>
                    <a:pt x="5245214" y="92075"/>
                  </a:lnTo>
                  <a:lnTo>
                    <a:pt x="5243512" y="89725"/>
                  </a:lnTo>
                  <a:lnTo>
                    <a:pt x="5248033" y="85979"/>
                  </a:lnTo>
                  <a:lnTo>
                    <a:pt x="5249164" y="87350"/>
                  </a:lnTo>
                  <a:lnTo>
                    <a:pt x="5250967" y="89941"/>
                  </a:lnTo>
                  <a:lnTo>
                    <a:pt x="5250967" y="82029"/>
                  </a:lnTo>
                  <a:lnTo>
                    <a:pt x="5247094" y="81737"/>
                  </a:lnTo>
                  <a:lnTo>
                    <a:pt x="5239512" y="84416"/>
                  </a:lnTo>
                  <a:lnTo>
                    <a:pt x="5233136" y="85979"/>
                  </a:lnTo>
                  <a:lnTo>
                    <a:pt x="5227256" y="81902"/>
                  </a:lnTo>
                  <a:lnTo>
                    <a:pt x="5225554" y="88112"/>
                  </a:lnTo>
                  <a:lnTo>
                    <a:pt x="5222405" y="92075"/>
                  </a:lnTo>
                  <a:lnTo>
                    <a:pt x="5216080" y="91808"/>
                  </a:lnTo>
                  <a:lnTo>
                    <a:pt x="5215306" y="85445"/>
                  </a:lnTo>
                  <a:lnTo>
                    <a:pt x="5208917" y="86639"/>
                  </a:lnTo>
                  <a:lnTo>
                    <a:pt x="5208803" y="89941"/>
                  </a:lnTo>
                  <a:lnTo>
                    <a:pt x="5208854" y="91808"/>
                  </a:lnTo>
                  <a:lnTo>
                    <a:pt x="5212131" y="95669"/>
                  </a:lnTo>
                  <a:lnTo>
                    <a:pt x="5213020" y="102958"/>
                  </a:lnTo>
                  <a:lnTo>
                    <a:pt x="5214404" y="109651"/>
                  </a:lnTo>
                  <a:lnTo>
                    <a:pt x="5219281" y="111798"/>
                  </a:lnTo>
                  <a:lnTo>
                    <a:pt x="5218823" y="105841"/>
                  </a:lnTo>
                  <a:lnTo>
                    <a:pt x="5220322" y="102895"/>
                  </a:lnTo>
                  <a:lnTo>
                    <a:pt x="5223129" y="101841"/>
                  </a:lnTo>
                  <a:lnTo>
                    <a:pt x="5227472" y="105752"/>
                  </a:lnTo>
                  <a:lnTo>
                    <a:pt x="5230444" y="104254"/>
                  </a:lnTo>
                  <a:lnTo>
                    <a:pt x="5232324" y="101841"/>
                  </a:lnTo>
                  <a:lnTo>
                    <a:pt x="5233467" y="100355"/>
                  </a:lnTo>
                  <a:lnTo>
                    <a:pt x="5237937" y="97053"/>
                  </a:lnTo>
                  <a:lnTo>
                    <a:pt x="5241125" y="101028"/>
                  </a:lnTo>
                  <a:lnTo>
                    <a:pt x="5246052" y="102654"/>
                  </a:lnTo>
                  <a:lnTo>
                    <a:pt x="5252478" y="102362"/>
                  </a:lnTo>
                  <a:lnTo>
                    <a:pt x="5252313" y="97053"/>
                  </a:lnTo>
                  <a:lnTo>
                    <a:pt x="5252212" y="93599"/>
                  </a:lnTo>
                  <a:lnTo>
                    <a:pt x="5252212" y="93370"/>
                  </a:lnTo>
                  <a:lnTo>
                    <a:pt x="5257190" y="91935"/>
                  </a:lnTo>
                  <a:close/>
                </a:path>
                <a:path w="7296150" h="115570">
                  <a:moveTo>
                    <a:pt x="5348046" y="105092"/>
                  </a:moveTo>
                  <a:lnTo>
                    <a:pt x="5347792" y="99021"/>
                  </a:lnTo>
                  <a:lnTo>
                    <a:pt x="5342407" y="102057"/>
                  </a:lnTo>
                  <a:lnTo>
                    <a:pt x="5348046" y="105092"/>
                  </a:lnTo>
                  <a:close/>
                </a:path>
                <a:path w="7296150" h="115570">
                  <a:moveTo>
                    <a:pt x="5353177" y="96100"/>
                  </a:moveTo>
                  <a:lnTo>
                    <a:pt x="5347551" y="93065"/>
                  </a:lnTo>
                  <a:lnTo>
                    <a:pt x="5347792" y="99021"/>
                  </a:lnTo>
                  <a:lnTo>
                    <a:pt x="5353177" y="96100"/>
                  </a:lnTo>
                  <a:close/>
                </a:path>
                <a:path w="7296150" h="115570">
                  <a:moveTo>
                    <a:pt x="6016422" y="103530"/>
                  </a:moveTo>
                  <a:lnTo>
                    <a:pt x="6013539" y="104508"/>
                  </a:lnTo>
                  <a:lnTo>
                    <a:pt x="6009157" y="103517"/>
                  </a:lnTo>
                  <a:lnTo>
                    <a:pt x="6009005" y="108318"/>
                  </a:lnTo>
                  <a:lnTo>
                    <a:pt x="6011913" y="107226"/>
                  </a:lnTo>
                  <a:lnTo>
                    <a:pt x="6016256" y="108343"/>
                  </a:lnTo>
                  <a:lnTo>
                    <a:pt x="6016422" y="103530"/>
                  </a:lnTo>
                  <a:close/>
                </a:path>
                <a:path w="7296150" h="115570">
                  <a:moveTo>
                    <a:pt x="6023407" y="96329"/>
                  </a:moveTo>
                  <a:lnTo>
                    <a:pt x="6020219" y="88569"/>
                  </a:lnTo>
                  <a:lnTo>
                    <a:pt x="6016383" y="94195"/>
                  </a:lnTo>
                  <a:lnTo>
                    <a:pt x="6019787" y="97497"/>
                  </a:lnTo>
                  <a:lnTo>
                    <a:pt x="6023407" y="96329"/>
                  </a:lnTo>
                  <a:close/>
                </a:path>
                <a:path w="7296150" h="115570">
                  <a:moveTo>
                    <a:pt x="6186055" y="105130"/>
                  </a:moveTo>
                  <a:lnTo>
                    <a:pt x="6178639" y="105130"/>
                  </a:lnTo>
                  <a:lnTo>
                    <a:pt x="6178575" y="115049"/>
                  </a:lnTo>
                  <a:lnTo>
                    <a:pt x="6185992" y="115049"/>
                  </a:lnTo>
                  <a:lnTo>
                    <a:pt x="6186055" y="105130"/>
                  </a:lnTo>
                  <a:close/>
                </a:path>
                <a:path w="7296150" h="115570">
                  <a:moveTo>
                    <a:pt x="6206528" y="107683"/>
                  </a:moveTo>
                  <a:lnTo>
                    <a:pt x="6204610" y="105130"/>
                  </a:lnTo>
                  <a:lnTo>
                    <a:pt x="6203632" y="103720"/>
                  </a:lnTo>
                  <a:lnTo>
                    <a:pt x="6198933" y="107442"/>
                  </a:lnTo>
                  <a:lnTo>
                    <a:pt x="6200851" y="109982"/>
                  </a:lnTo>
                  <a:lnTo>
                    <a:pt x="6201880" y="111379"/>
                  </a:lnTo>
                  <a:lnTo>
                    <a:pt x="6206528" y="107683"/>
                  </a:lnTo>
                  <a:close/>
                </a:path>
                <a:path w="7296150" h="115570">
                  <a:moveTo>
                    <a:pt x="6849605" y="100952"/>
                  </a:moveTo>
                  <a:lnTo>
                    <a:pt x="6849554" y="92062"/>
                  </a:lnTo>
                  <a:lnTo>
                    <a:pt x="6845338" y="95478"/>
                  </a:lnTo>
                  <a:lnTo>
                    <a:pt x="6846773" y="100266"/>
                  </a:lnTo>
                  <a:lnTo>
                    <a:pt x="6849605" y="100952"/>
                  </a:lnTo>
                  <a:close/>
                </a:path>
                <a:path w="7296150" h="115570">
                  <a:moveTo>
                    <a:pt x="6875869" y="91681"/>
                  </a:moveTo>
                  <a:lnTo>
                    <a:pt x="6871398" y="92519"/>
                  </a:lnTo>
                  <a:lnTo>
                    <a:pt x="6865188" y="91008"/>
                  </a:lnTo>
                  <a:lnTo>
                    <a:pt x="6864642" y="96901"/>
                  </a:lnTo>
                  <a:lnTo>
                    <a:pt x="6869074" y="95986"/>
                  </a:lnTo>
                  <a:lnTo>
                    <a:pt x="6875335" y="97523"/>
                  </a:lnTo>
                  <a:lnTo>
                    <a:pt x="6875869" y="91681"/>
                  </a:lnTo>
                  <a:close/>
                </a:path>
                <a:path w="7296150" h="115570">
                  <a:moveTo>
                    <a:pt x="6894881" y="94208"/>
                  </a:moveTo>
                  <a:lnTo>
                    <a:pt x="6894538" y="86487"/>
                  </a:lnTo>
                  <a:lnTo>
                    <a:pt x="6887591" y="87261"/>
                  </a:lnTo>
                  <a:lnTo>
                    <a:pt x="6882054" y="89903"/>
                  </a:lnTo>
                  <a:lnTo>
                    <a:pt x="6879704" y="96685"/>
                  </a:lnTo>
                  <a:lnTo>
                    <a:pt x="6885406" y="96647"/>
                  </a:lnTo>
                  <a:lnTo>
                    <a:pt x="6891147" y="96710"/>
                  </a:lnTo>
                  <a:lnTo>
                    <a:pt x="6894881" y="94208"/>
                  </a:lnTo>
                  <a:close/>
                </a:path>
                <a:path w="7296150" h="115570">
                  <a:moveTo>
                    <a:pt x="7022325" y="89357"/>
                  </a:moveTo>
                  <a:lnTo>
                    <a:pt x="7022274" y="84607"/>
                  </a:lnTo>
                  <a:lnTo>
                    <a:pt x="7011022" y="84772"/>
                  </a:lnTo>
                  <a:lnTo>
                    <a:pt x="7004647" y="85331"/>
                  </a:lnTo>
                  <a:lnTo>
                    <a:pt x="7004545" y="88087"/>
                  </a:lnTo>
                  <a:lnTo>
                    <a:pt x="7008660" y="90398"/>
                  </a:lnTo>
                  <a:lnTo>
                    <a:pt x="7014908" y="89636"/>
                  </a:lnTo>
                  <a:lnTo>
                    <a:pt x="7017791" y="88493"/>
                  </a:lnTo>
                  <a:lnTo>
                    <a:pt x="7022325" y="89357"/>
                  </a:lnTo>
                  <a:close/>
                </a:path>
                <a:path w="7296150" h="115570">
                  <a:moveTo>
                    <a:pt x="7041159" y="89242"/>
                  </a:moveTo>
                  <a:lnTo>
                    <a:pt x="7036397" y="89103"/>
                  </a:lnTo>
                  <a:lnTo>
                    <a:pt x="7035851" y="82994"/>
                  </a:lnTo>
                  <a:lnTo>
                    <a:pt x="7029831" y="84493"/>
                  </a:lnTo>
                  <a:lnTo>
                    <a:pt x="7029488" y="91821"/>
                  </a:lnTo>
                  <a:lnTo>
                    <a:pt x="7034060" y="95148"/>
                  </a:lnTo>
                  <a:lnTo>
                    <a:pt x="7039343" y="94335"/>
                  </a:lnTo>
                  <a:lnTo>
                    <a:pt x="7041159" y="89242"/>
                  </a:lnTo>
                  <a:close/>
                </a:path>
                <a:path w="7296150" h="115570">
                  <a:moveTo>
                    <a:pt x="7074903" y="83845"/>
                  </a:moveTo>
                  <a:lnTo>
                    <a:pt x="7063651" y="83997"/>
                  </a:lnTo>
                  <a:lnTo>
                    <a:pt x="7059193" y="84899"/>
                  </a:lnTo>
                  <a:lnTo>
                    <a:pt x="7052932" y="83362"/>
                  </a:lnTo>
                  <a:lnTo>
                    <a:pt x="7052500" y="89077"/>
                  </a:lnTo>
                  <a:lnTo>
                    <a:pt x="7063753" y="88912"/>
                  </a:lnTo>
                  <a:lnTo>
                    <a:pt x="7068121" y="88163"/>
                  </a:lnTo>
                  <a:lnTo>
                    <a:pt x="7074421" y="89700"/>
                  </a:lnTo>
                  <a:lnTo>
                    <a:pt x="7074903" y="83845"/>
                  </a:lnTo>
                  <a:close/>
                </a:path>
                <a:path w="7296150" h="115570">
                  <a:moveTo>
                    <a:pt x="7122274" y="85407"/>
                  </a:moveTo>
                  <a:lnTo>
                    <a:pt x="7120242" y="82867"/>
                  </a:lnTo>
                  <a:lnTo>
                    <a:pt x="7119175" y="81495"/>
                  </a:lnTo>
                  <a:lnTo>
                    <a:pt x="7114502" y="85356"/>
                  </a:lnTo>
                  <a:lnTo>
                    <a:pt x="7116546" y="87909"/>
                  </a:lnTo>
                  <a:lnTo>
                    <a:pt x="7117639" y="89268"/>
                  </a:lnTo>
                  <a:lnTo>
                    <a:pt x="7122274" y="85407"/>
                  </a:lnTo>
                  <a:close/>
                </a:path>
                <a:path w="7296150" h="115570">
                  <a:moveTo>
                    <a:pt x="7295794" y="93954"/>
                  </a:moveTo>
                  <a:lnTo>
                    <a:pt x="7292657" y="86944"/>
                  </a:lnTo>
                  <a:lnTo>
                    <a:pt x="7288631" y="92760"/>
                  </a:lnTo>
                  <a:lnTo>
                    <a:pt x="7283310" y="97040"/>
                  </a:lnTo>
                  <a:lnTo>
                    <a:pt x="7279081" y="102654"/>
                  </a:lnTo>
                  <a:lnTo>
                    <a:pt x="7278294" y="112433"/>
                  </a:lnTo>
                  <a:lnTo>
                    <a:pt x="7287488" y="111379"/>
                  </a:lnTo>
                  <a:lnTo>
                    <a:pt x="7293699" y="103657"/>
                  </a:lnTo>
                  <a:lnTo>
                    <a:pt x="7295794" y="93954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3610" y="8172284"/>
              <a:ext cx="7272020" cy="135255"/>
            </a:xfrm>
            <a:custGeom>
              <a:avLst/>
              <a:gdLst/>
              <a:ahLst/>
              <a:cxnLst/>
              <a:rect l="l" t="t" r="r" b="b"/>
              <a:pathLst>
                <a:path w="7272020" h="135254">
                  <a:moveTo>
                    <a:pt x="4013" y="32791"/>
                  </a:moveTo>
                  <a:lnTo>
                    <a:pt x="1511" y="25704"/>
                  </a:lnTo>
                  <a:lnTo>
                    <a:pt x="0" y="33489"/>
                  </a:lnTo>
                  <a:lnTo>
                    <a:pt x="4013" y="32791"/>
                  </a:lnTo>
                  <a:close/>
                </a:path>
                <a:path w="7272020" h="135254">
                  <a:moveTo>
                    <a:pt x="8636" y="41198"/>
                  </a:moveTo>
                  <a:lnTo>
                    <a:pt x="7340" y="32613"/>
                  </a:lnTo>
                  <a:lnTo>
                    <a:pt x="4013" y="32791"/>
                  </a:lnTo>
                  <a:lnTo>
                    <a:pt x="4178" y="36118"/>
                  </a:lnTo>
                  <a:lnTo>
                    <a:pt x="4559" y="42786"/>
                  </a:lnTo>
                  <a:lnTo>
                    <a:pt x="8636" y="41198"/>
                  </a:lnTo>
                  <a:close/>
                </a:path>
                <a:path w="7272020" h="135254">
                  <a:moveTo>
                    <a:pt x="183984" y="20294"/>
                  </a:moveTo>
                  <a:lnTo>
                    <a:pt x="176771" y="15405"/>
                  </a:lnTo>
                  <a:lnTo>
                    <a:pt x="175729" y="20027"/>
                  </a:lnTo>
                  <a:lnTo>
                    <a:pt x="178803" y="24777"/>
                  </a:lnTo>
                  <a:lnTo>
                    <a:pt x="183984" y="20294"/>
                  </a:lnTo>
                  <a:close/>
                </a:path>
                <a:path w="7272020" h="135254">
                  <a:moveTo>
                    <a:pt x="202857" y="17335"/>
                  </a:moveTo>
                  <a:lnTo>
                    <a:pt x="200977" y="14846"/>
                  </a:lnTo>
                  <a:lnTo>
                    <a:pt x="199974" y="13385"/>
                  </a:lnTo>
                  <a:lnTo>
                    <a:pt x="195846" y="17348"/>
                  </a:lnTo>
                  <a:lnTo>
                    <a:pt x="197700" y="19862"/>
                  </a:lnTo>
                  <a:lnTo>
                    <a:pt x="198780" y="21285"/>
                  </a:lnTo>
                  <a:lnTo>
                    <a:pt x="202857" y="17335"/>
                  </a:lnTo>
                  <a:close/>
                </a:path>
                <a:path w="7272020" h="135254">
                  <a:moveTo>
                    <a:pt x="706081" y="7378"/>
                  </a:moveTo>
                  <a:lnTo>
                    <a:pt x="703376" y="8547"/>
                  </a:lnTo>
                  <a:lnTo>
                    <a:pt x="699160" y="7632"/>
                  </a:lnTo>
                  <a:lnTo>
                    <a:pt x="699160" y="12496"/>
                  </a:lnTo>
                  <a:lnTo>
                    <a:pt x="701865" y="11303"/>
                  </a:lnTo>
                  <a:lnTo>
                    <a:pt x="706056" y="12344"/>
                  </a:lnTo>
                  <a:lnTo>
                    <a:pt x="706081" y="7378"/>
                  </a:lnTo>
                  <a:close/>
                </a:path>
                <a:path w="7272020" h="135254">
                  <a:moveTo>
                    <a:pt x="1995474" y="5118"/>
                  </a:moveTo>
                  <a:lnTo>
                    <a:pt x="1989112" y="5067"/>
                  </a:lnTo>
                  <a:lnTo>
                    <a:pt x="1989569" y="8788"/>
                  </a:lnTo>
                  <a:lnTo>
                    <a:pt x="1992972" y="10668"/>
                  </a:lnTo>
                  <a:lnTo>
                    <a:pt x="1995474" y="5118"/>
                  </a:lnTo>
                  <a:close/>
                </a:path>
                <a:path w="7272020" h="135254">
                  <a:moveTo>
                    <a:pt x="2059647" y="11125"/>
                  </a:moveTo>
                  <a:lnTo>
                    <a:pt x="2053475" y="9677"/>
                  </a:lnTo>
                  <a:lnTo>
                    <a:pt x="2052459" y="16014"/>
                  </a:lnTo>
                  <a:lnTo>
                    <a:pt x="2056511" y="15532"/>
                  </a:lnTo>
                  <a:lnTo>
                    <a:pt x="2057882" y="23418"/>
                  </a:lnTo>
                  <a:lnTo>
                    <a:pt x="2059559" y="16154"/>
                  </a:lnTo>
                  <a:lnTo>
                    <a:pt x="2059647" y="11125"/>
                  </a:lnTo>
                  <a:close/>
                </a:path>
                <a:path w="7272020" h="135254">
                  <a:moveTo>
                    <a:pt x="2149246" y="7366"/>
                  </a:moveTo>
                  <a:lnTo>
                    <a:pt x="2147532" y="0"/>
                  </a:lnTo>
                  <a:lnTo>
                    <a:pt x="2145512" y="7721"/>
                  </a:lnTo>
                  <a:lnTo>
                    <a:pt x="2141753" y="7848"/>
                  </a:lnTo>
                  <a:lnTo>
                    <a:pt x="2142566" y="14033"/>
                  </a:lnTo>
                  <a:lnTo>
                    <a:pt x="2148992" y="12674"/>
                  </a:lnTo>
                  <a:lnTo>
                    <a:pt x="2149246" y="7366"/>
                  </a:lnTo>
                  <a:close/>
                </a:path>
                <a:path w="7272020" h="135254">
                  <a:moveTo>
                    <a:pt x="2418791" y="14973"/>
                  </a:moveTo>
                  <a:lnTo>
                    <a:pt x="2417013" y="12420"/>
                  </a:lnTo>
                  <a:lnTo>
                    <a:pt x="2416098" y="10883"/>
                  </a:lnTo>
                  <a:lnTo>
                    <a:pt x="2411552" y="14655"/>
                  </a:lnTo>
                  <a:lnTo>
                    <a:pt x="2413355" y="17246"/>
                  </a:lnTo>
                  <a:lnTo>
                    <a:pt x="2414308" y="18719"/>
                  </a:lnTo>
                  <a:lnTo>
                    <a:pt x="2418791" y="14973"/>
                  </a:lnTo>
                  <a:close/>
                </a:path>
                <a:path w="7272020" h="135254">
                  <a:moveTo>
                    <a:pt x="2503665" y="18580"/>
                  </a:moveTo>
                  <a:lnTo>
                    <a:pt x="2499283" y="18999"/>
                  </a:lnTo>
                  <a:lnTo>
                    <a:pt x="2501315" y="26301"/>
                  </a:lnTo>
                  <a:lnTo>
                    <a:pt x="2503665" y="18580"/>
                  </a:lnTo>
                  <a:close/>
                </a:path>
                <a:path w="7272020" h="135254">
                  <a:moveTo>
                    <a:pt x="2540660" y="17576"/>
                  </a:moveTo>
                  <a:lnTo>
                    <a:pt x="2538895" y="14998"/>
                  </a:lnTo>
                  <a:lnTo>
                    <a:pt x="2537930" y="13462"/>
                  </a:lnTo>
                  <a:lnTo>
                    <a:pt x="2533383" y="17208"/>
                  </a:lnTo>
                  <a:lnTo>
                    <a:pt x="2535174" y="19799"/>
                  </a:lnTo>
                  <a:lnTo>
                    <a:pt x="2536177" y="21297"/>
                  </a:lnTo>
                  <a:lnTo>
                    <a:pt x="2540660" y="17576"/>
                  </a:lnTo>
                  <a:close/>
                </a:path>
                <a:path w="7272020" h="135254">
                  <a:moveTo>
                    <a:pt x="2601734" y="18948"/>
                  </a:moveTo>
                  <a:lnTo>
                    <a:pt x="2599867" y="16370"/>
                  </a:lnTo>
                  <a:lnTo>
                    <a:pt x="2598940" y="14833"/>
                  </a:lnTo>
                  <a:lnTo>
                    <a:pt x="2594381" y="18580"/>
                  </a:lnTo>
                  <a:lnTo>
                    <a:pt x="2596172" y="21170"/>
                  </a:lnTo>
                  <a:lnTo>
                    <a:pt x="2597137" y="22656"/>
                  </a:lnTo>
                  <a:lnTo>
                    <a:pt x="2601734" y="18948"/>
                  </a:lnTo>
                  <a:close/>
                </a:path>
                <a:path w="7272020" h="135254">
                  <a:moveTo>
                    <a:pt x="2669857" y="20472"/>
                  </a:moveTo>
                  <a:lnTo>
                    <a:pt x="2668105" y="17907"/>
                  </a:lnTo>
                  <a:lnTo>
                    <a:pt x="2667076" y="16370"/>
                  </a:lnTo>
                  <a:lnTo>
                    <a:pt x="2662567" y="20116"/>
                  </a:lnTo>
                  <a:lnTo>
                    <a:pt x="2664371" y="22707"/>
                  </a:lnTo>
                  <a:lnTo>
                    <a:pt x="2665311" y="24193"/>
                  </a:lnTo>
                  <a:lnTo>
                    <a:pt x="2669857" y="20472"/>
                  </a:lnTo>
                  <a:close/>
                </a:path>
                <a:path w="7272020" h="135254">
                  <a:moveTo>
                    <a:pt x="2890405" y="27774"/>
                  </a:moveTo>
                  <a:lnTo>
                    <a:pt x="2887586" y="28841"/>
                  </a:lnTo>
                  <a:lnTo>
                    <a:pt x="2883306" y="27774"/>
                  </a:lnTo>
                  <a:lnTo>
                    <a:pt x="2883090" y="32626"/>
                  </a:lnTo>
                  <a:lnTo>
                    <a:pt x="2885897" y="31534"/>
                  </a:lnTo>
                  <a:lnTo>
                    <a:pt x="2890202" y="32715"/>
                  </a:lnTo>
                  <a:lnTo>
                    <a:pt x="2890405" y="27774"/>
                  </a:lnTo>
                  <a:close/>
                </a:path>
                <a:path w="7272020" h="135254">
                  <a:moveTo>
                    <a:pt x="2945879" y="36588"/>
                  </a:moveTo>
                  <a:lnTo>
                    <a:pt x="2944101" y="33997"/>
                  </a:lnTo>
                  <a:lnTo>
                    <a:pt x="2943174" y="32575"/>
                  </a:lnTo>
                  <a:lnTo>
                    <a:pt x="2938589" y="36283"/>
                  </a:lnTo>
                  <a:lnTo>
                    <a:pt x="2940367" y="38874"/>
                  </a:lnTo>
                  <a:lnTo>
                    <a:pt x="2941320" y="40297"/>
                  </a:lnTo>
                  <a:lnTo>
                    <a:pt x="2945879" y="36588"/>
                  </a:lnTo>
                  <a:close/>
                </a:path>
                <a:path w="7272020" h="135254">
                  <a:moveTo>
                    <a:pt x="2954871" y="34251"/>
                  </a:moveTo>
                  <a:lnTo>
                    <a:pt x="2952013" y="35255"/>
                  </a:lnTo>
                  <a:lnTo>
                    <a:pt x="2947797" y="34290"/>
                  </a:lnTo>
                  <a:lnTo>
                    <a:pt x="2947555" y="39039"/>
                  </a:lnTo>
                  <a:lnTo>
                    <a:pt x="2950337" y="37985"/>
                  </a:lnTo>
                  <a:lnTo>
                    <a:pt x="2954617" y="39027"/>
                  </a:lnTo>
                  <a:lnTo>
                    <a:pt x="2954871" y="34251"/>
                  </a:lnTo>
                  <a:close/>
                </a:path>
                <a:path w="7272020" h="135254">
                  <a:moveTo>
                    <a:pt x="3106051" y="38023"/>
                  </a:moveTo>
                  <a:lnTo>
                    <a:pt x="3099651" y="37909"/>
                  </a:lnTo>
                  <a:lnTo>
                    <a:pt x="3100070" y="41630"/>
                  </a:lnTo>
                  <a:lnTo>
                    <a:pt x="3103486" y="43548"/>
                  </a:lnTo>
                  <a:lnTo>
                    <a:pt x="3106051" y="38023"/>
                  </a:lnTo>
                  <a:close/>
                </a:path>
                <a:path w="7272020" h="135254">
                  <a:moveTo>
                    <a:pt x="3249320" y="41554"/>
                  </a:moveTo>
                  <a:lnTo>
                    <a:pt x="3248888" y="37820"/>
                  </a:lnTo>
                  <a:lnTo>
                    <a:pt x="3245472" y="35915"/>
                  </a:lnTo>
                  <a:lnTo>
                    <a:pt x="3242907" y="41490"/>
                  </a:lnTo>
                  <a:lnTo>
                    <a:pt x="3249320" y="41554"/>
                  </a:lnTo>
                  <a:close/>
                </a:path>
                <a:path w="7272020" h="135254">
                  <a:moveTo>
                    <a:pt x="3273514" y="44831"/>
                  </a:moveTo>
                  <a:lnTo>
                    <a:pt x="3270783" y="40817"/>
                  </a:lnTo>
                  <a:lnTo>
                    <a:pt x="3266224" y="44488"/>
                  </a:lnTo>
                  <a:lnTo>
                    <a:pt x="3267989" y="47104"/>
                  </a:lnTo>
                  <a:lnTo>
                    <a:pt x="3268942" y="48526"/>
                  </a:lnTo>
                  <a:lnTo>
                    <a:pt x="3273514" y="44831"/>
                  </a:lnTo>
                  <a:close/>
                </a:path>
                <a:path w="7272020" h="135254">
                  <a:moveTo>
                    <a:pt x="3331578" y="31330"/>
                  </a:moveTo>
                  <a:lnTo>
                    <a:pt x="3329787" y="28752"/>
                  </a:lnTo>
                  <a:lnTo>
                    <a:pt x="3328822" y="27292"/>
                  </a:lnTo>
                  <a:lnTo>
                    <a:pt x="3324263" y="31038"/>
                  </a:lnTo>
                  <a:lnTo>
                    <a:pt x="3326028" y="33693"/>
                  </a:lnTo>
                  <a:lnTo>
                    <a:pt x="3326981" y="34950"/>
                  </a:lnTo>
                  <a:lnTo>
                    <a:pt x="3331578" y="31330"/>
                  </a:lnTo>
                  <a:close/>
                </a:path>
                <a:path w="7272020" h="135254">
                  <a:moveTo>
                    <a:pt x="3714102" y="41287"/>
                  </a:moveTo>
                  <a:lnTo>
                    <a:pt x="3712311" y="38709"/>
                  </a:lnTo>
                  <a:lnTo>
                    <a:pt x="3711308" y="37236"/>
                  </a:lnTo>
                  <a:lnTo>
                    <a:pt x="3706787" y="40982"/>
                  </a:lnTo>
                  <a:lnTo>
                    <a:pt x="3708539" y="43624"/>
                  </a:lnTo>
                  <a:lnTo>
                    <a:pt x="3709505" y="44907"/>
                  </a:lnTo>
                  <a:lnTo>
                    <a:pt x="3714102" y="41287"/>
                  </a:lnTo>
                  <a:close/>
                </a:path>
                <a:path w="7272020" h="135254">
                  <a:moveTo>
                    <a:pt x="3755542" y="44869"/>
                  </a:moveTo>
                  <a:lnTo>
                    <a:pt x="3751465" y="45237"/>
                  </a:lnTo>
                  <a:lnTo>
                    <a:pt x="3750119" y="37439"/>
                  </a:lnTo>
                  <a:lnTo>
                    <a:pt x="3748303" y="44691"/>
                  </a:lnTo>
                  <a:lnTo>
                    <a:pt x="3748176" y="49745"/>
                  </a:lnTo>
                  <a:lnTo>
                    <a:pt x="3754463" y="51066"/>
                  </a:lnTo>
                  <a:lnTo>
                    <a:pt x="3755542" y="44869"/>
                  </a:lnTo>
                  <a:close/>
                </a:path>
                <a:path w="7272020" h="135254">
                  <a:moveTo>
                    <a:pt x="3780688" y="50457"/>
                  </a:moveTo>
                  <a:lnTo>
                    <a:pt x="3775849" y="48818"/>
                  </a:lnTo>
                  <a:lnTo>
                    <a:pt x="3774008" y="43281"/>
                  </a:lnTo>
                  <a:lnTo>
                    <a:pt x="3766401" y="45186"/>
                  </a:lnTo>
                  <a:lnTo>
                    <a:pt x="3766121" y="52984"/>
                  </a:lnTo>
                  <a:lnTo>
                    <a:pt x="3771519" y="56235"/>
                  </a:lnTo>
                  <a:lnTo>
                    <a:pt x="3777932" y="55283"/>
                  </a:lnTo>
                  <a:lnTo>
                    <a:pt x="3780688" y="50457"/>
                  </a:lnTo>
                  <a:close/>
                </a:path>
                <a:path w="7272020" h="135254">
                  <a:moveTo>
                    <a:pt x="3789540" y="58267"/>
                  </a:moveTo>
                  <a:lnTo>
                    <a:pt x="3787737" y="55651"/>
                  </a:lnTo>
                  <a:lnTo>
                    <a:pt x="3786822" y="54229"/>
                  </a:lnTo>
                  <a:lnTo>
                    <a:pt x="3782199" y="57899"/>
                  </a:lnTo>
                  <a:lnTo>
                    <a:pt x="3783977" y="60515"/>
                  </a:lnTo>
                  <a:lnTo>
                    <a:pt x="3784981" y="61950"/>
                  </a:lnTo>
                  <a:lnTo>
                    <a:pt x="3789540" y="58267"/>
                  </a:lnTo>
                  <a:close/>
                </a:path>
                <a:path w="7272020" h="135254">
                  <a:moveTo>
                    <a:pt x="4051973" y="52768"/>
                  </a:moveTo>
                  <a:lnTo>
                    <a:pt x="4049141" y="53682"/>
                  </a:lnTo>
                  <a:lnTo>
                    <a:pt x="4044873" y="52616"/>
                  </a:lnTo>
                  <a:lnTo>
                    <a:pt x="4044556" y="57454"/>
                  </a:lnTo>
                  <a:lnTo>
                    <a:pt x="4047426" y="56489"/>
                  </a:lnTo>
                  <a:lnTo>
                    <a:pt x="4051770" y="57556"/>
                  </a:lnTo>
                  <a:lnTo>
                    <a:pt x="4051973" y="52768"/>
                  </a:lnTo>
                  <a:close/>
                </a:path>
                <a:path w="7272020" h="135254">
                  <a:moveTo>
                    <a:pt x="4082783" y="56108"/>
                  </a:moveTo>
                  <a:lnTo>
                    <a:pt x="4080954" y="53517"/>
                  </a:lnTo>
                  <a:lnTo>
                    <a:pt x="4079989" y="51993"/>
                  </a:lnTo>
                  <a:lnTo>
                    <a:pt x="4075392" y="55702"/>
                  </a:lnTo>
                  <a:lnTo>
                    <a:pt x="4077170" y="58318"/>
                  </a:lnTo>
                  <a:lnTo>
                    <a:pt x="4078147" y="59804"/>
                  </a:lnTo>
                  <a:lnTo>
                    <a:pt x="4082783" y="56108"/>
                  </a:lnTo>
                  <a:close/>
                </a:path>
                <a:path w="7272020" h="135254">
                  <a:moveTo>
                    <a:pt x="4095445" y="53898"/>
                  </a:moveTo>
                  <a:lnTo>
                    <a:pt x="4093210" y="48120"/>
                  </a:lnTo>
                  <a:lnTo>
                    <a:pt x="4089679" y="49822"/>
                  </a:lnTo>
                  <a:lnTo>
                    <a:pt x="4089019" y="53568"/>
                  </a:lnTo>
                  <a:lnTo>
                    <a:pt x="4095445" y="53898"/>
                  </a:lnTo>
                  <a:close/>
                </a:path>
                <a:path w="7272020" h="135254">
                  <a:moveTo>
                    <a:pt x="4101922" y="54102"/>
                  </a:moveTo>
                  <a:lnTo>
                    <a:pt x="4095445" y="53898"/>
                  </a:lnTo>
                  <a:lnTo>
                    <a:pt x="4097705" y="59550"/>
                  </a:lnTo>
                  <a:lnTo>
                    <a:pt x="4101274" y="57797"/>
                  </a:lnTo>
                  <a:lnTo>
                    <a:pt x="4101922" y="54102"/>
                  </a:lnTo>
                  <a:close/>
                </a:path>
                <a:path w="7272020" h="135254">
                  <a:moveTo>
                    <a:pt x="4160659" y="60452"/>
                  </a:moveTo>
                  <a:lnTo>
                    <a:pt x="4156557" y="60947"/>
                  </a:lnTo>
                  <a:lnTo>
                    <a:pt x="4155198" y="52984"/>
                  </a:lnTo>
                  <a:lnTo>
                    <a:pt x="4153408" y="60274"/>
                  </a:lnTo>
                  <a:lnTo>
                    <a:pt x="4153319" y="65303"/>
                  </a:lnTo>
                  <a:lnTo>
                    <a:pt x="4159567" y="66763"/>
                  </a:lnTo>
                  <a:lnTo>
                    <a:pt x="4160659" y="60452"/>
                  </a:lnTo>
                  <a:close/>
                </a:path>
                <a:path w="7272020" h="135254">
                  <a:moveTo>
                    <a:pt x="4386821" y="75057"/>
                  </a:moveTo>
                  <a:lnTo>
                    <a:pt x="4384599" y="70586"/>
                  </a:lnTo>
                  <a:lnTo>
                    <a:pt x="4378109" y="76034"/>
                  </a:lnTo>
                  <a:lnTo>
                    <a:pt x="4384687" y="80010"/>
                  </a:lnTo>
                  <a:lnTo>
                    <a:pt x="4386821" y="75057"/>
                  </a:lnTo>
                  <a:close/>
                </a:path>
                <a:path w="7272020" h="135254">
                  <a:moveTo>
                    <a:pt x="4598213" y="64325"/>
                  </a:moveTo>
                  <a:lnTo>
                    <a:pt x="4596409" y="61772"/>
                  </a:lnTo>
                  <a:lnTo>
                    <a:pt x="4595444" y="60286"/>
                  </a:lnTo>
                  <a:lnTo>
                    <a:pt x="4590808" y="64033"/>
                  </a:lnTo>
                  <a:lnTo>
                    <a:pt x="4592625" y="66687"/>
                  </a:lnTo>
                  <a:lnTo>
                    <a:pt x="4593602" y="67970"/>
                  </a:lnTo>
                  <a:lnTo>
                    <a:pt x="4598213" y="64325"/>
                  </a:lnTo>
                  <a:close/>
                </a:path>
                <a:path w="7272020" h="135254">
                  <a:moveTo>
                    <a:pt x="4955146" y="66979"/>
                  </a:moveTo>
                  <a:lnTo>
                    <a:pt x="4949609" y="63906"/>
                  </a:lnTo>
                  <a:lnTo>
                    <a:pt x="4949787" y="69900"/>
                  </a:lnTo>
                  <a:lnTo>
                    <a:pt x="4955146" y="66979"/>
                  </a:lnTo>
                  <a:close/>
                </a:path>
                <a:path w="7272020" h="135254">
                  <a:moveTo>
                    <a:pt x="4991709" y="73393"/>
                  </a:moveTo>
                  <a:lnTo>
                    <a:pt x="4989881" y="70827"/>
                  </a:lnTo>
                  <a:lnTo>
                    <a:pt x="4988903" y="69367"/>
                  </a:lnTo>
                  <a:lnTo>
                    <a:pt x="4984305" y="73113"/>
                  </a:lnTo>
                  <a:lnTo>
                    <a:pt x="4986109" y="75768"/>
                  </a:lnTo>
                  <a:lnTo>
                    <a:pt x="4987074" y="77025"/>
                  </a:lnTo>
                  <a:lnTo>
                    <a:pt x="4991709" y="73393"/>
                  </a:lnTo>
                  <a:close/>
                </a:path>
                <a:path w="7272020" h="135254">
                  <a:moveTo>
                    <a:pt x="5048326" y="67157"/>
                  </a:moveTo>
                  <a:lnTo>
                    <a:pt x="5044008" y="67767"/>
                  </a:lnTo>
                  <a:lnTo>
                    <a:pt x="5037975" y="65989"/>
                  </a:lnTo>
                  <a:lnTo>
                    <a:pt x="5037213" y="71907"/>
                  </a:lnTo>
                  <a:lnTo>
                    <a:pt x="5041544" y="71285"/>
                  </a:lnTo>
                  <a:lnTo>
                    <a:pt x="5047564" y="72885"/>
                  </a:lnTo>
                  <a:lnTo>
                    <a:pt x="5048326" y="67157"/>
                  </a:lnTo>
                  <a:close/>
                </a:path>
                <a:path w="7272020" h="135254">
                  <a:moveTo>
                    <a:pt x="5088356" y="68072"/>
                  </a:moveTo>
                  <a:lnTo>
                    <a:pt x="5085550" y="69113"/>
                  </a:lnTo>
                  <a:lnTo>
                    <a:pt x="5081194" y="68097"/>
                  </a:lnTo>
                  <a:lnTo>
                    <a:pt x="5080965" y="72910"/>
                  </a:lnTo>
                  <a:lnTo>
                    <a:pt x="5083861" y="71894"/>
                  </a:lnTo>
                  <a:lnTo>
                    <a:pt x="5088153" y="72885"/>
                  </a:lnTo>
                  <a:lnTo>
                    <a:pt x="5088356" y="68072"/>
                  </a:lnTo>
                  <a:close/>
                </a:path>
                <a:path w="7272020" h="135254">
                  <a:moveTo>
                    <a:pt x="5095329" y="83172"/>
                  </a:moveTo>
                  <a:lnTo>
                    <a:pt x="5092484" y="84239"/>
                  </a:lnTo>
                  <a:lnTo>
                    <a:pt x="5088140" y="83172"/>
                  </a:lnTo>
                  <a:lnTo>
                    <a:pt x="5087874" y="88023"/>
                  </a:lnTo>
                  <a:lnTo>
                    <a:pt x="5090769" y="86931"/>
                  </a:lnTo>
                  <a:lnTo>
                    <a:pt x="5095037" y="88112"/>
                  </a:lnTo>
                  <a:lnTo>
                    <a:pt x="5095329" y="83172"/>
                  </a:lnTo>
                  <a:close/>
                </a:path>
                <a:path w="7272020" h="135254">
                  <a:moveTo>
                    <a:pt x="5171973" y="84734"/>
                  </a:moveTo>
                  <a:lnTo>
                    <a:pt x="5163845" y="86106"/>
                  </a:lnTo>
                  <a:lnTo>
                    <a:pt x="5159133" y="86525"/>
                  </a:lnTo>
                  <a:lnTo>
                    <a:pt x="5154434" y="85940"/>
                  </a:lnTo>
                  <a:lnTo>
                    <a:pt x="5146357" y="84277"/>
                  </a:lnTo>
                  <a:lnTo>
                    <a:pt x="5144033" y="90385"/>
                  </a:lnTo>
                  <a:lnTo>
                    <a:pt x="5138318" y="94678"/>
                  </a:lnTo>
                  <a:lnTo>
                    <a:pt x="5134686" y="98717"/>
                  </a:lnTo>
                  <a:lnTo>
                    <a:pt x="5138585" y="104063"/>
                  </a:lnTo>
                  <a:lnTo>
                    <a:pt x="5141353" y="99542"/>
                  </a:lnTo>
                  <a:lnTo>
                    <a:pt x="5145392" y="96647"/>
                  </a:lnTo>
                  <a:lnTo>
                    <a:pt x="5149812" y="94335"/>
                  </a:lnTo>
                  <a:lnTo>
                    <a:pt x="5152314" y="99542"/>
                  </a:lnTo>
                  <a:lnTo>
                    <a:pt x="5158765" y="99568"/>
                  </a:lnTo>
                  <a:lnTo>
                    <a:pt x="5164315" y="100774"/>
                  </a:lnTo>
                  <a:lnTo>
                    <a:pt x="5164099" y="109550"/>
                  </a:lnTo>
                  <a:lnTo>
                    <a:pt x="5170233" y="109308"/>
                  </a:lnTo>
                  <a:lnTo>
                    <a:pt x="5171948" y="102743"/>
                  </a:lnTo>
                  <a:lnTo>
                    <a:pt x="5171719" y="93383"/>
                  </a:lnTo>
                  <a:lnTo>
                    <a:pt x="5171973" y="84734"/>
                  </a:lnTo>
                  <a:close/>
                </a:path>
                <a:path w="7272020" h="135254">
                  <a:moveTo>
                    <a:pt x="5237188" y="120878"/>
                  </a:moveTo>
                  <a:lnTo>
                    <a:pt x="5228387" y="120230"/>
                  </a:lnTo>
                  <a:lnTo>
                    <a:pt x="5218404" y="121119"/>
                  </a:lnTo>
                  <a:lnTo>
                    <a:pt x="5209591" y="120472"/>
                  </a:lnTo>
                  <a:lnTo>
                    <a:pt x="5207063" y="117957"/>
                  </a:lnTo>
                  <a:lnTo>
                    <a:pt x="5204333" y="115227"/>
                  </a:lnTo>
                  <a:lnTo>
                    <a:pt x="5198110" y="117246"/>
                  </a:lnTo>
                  <a:lnTo>
                    <a:pt x="5193576" y="117957"/>
                  </a:lnTo>
                  <a:lnTo>
                    <a:pt x="5190807" y="114744"/>
                  </a:lnTo>
                  <a:lnTo>
                    <a:pt x="5190210" y="108585"/>
                  </a:lnTo>
                  <a:lnTo>
                    <a:pt x="5189855" y="105003"/>
                  </a:lnTo>
                  <a:lnTo>
                    <a:pt x="5195405" y="105029"/>
                  </a:lnTo>
                  <a:lnTo>
                    <a:pt x="5199024" y="105003"/>
                  </a:lnTo>
                  <a:lnTo>
                    <a:pt x="5201018" y="105003"/>
                  </a:lnTo>
                  <a:lnTo>
                    <a:pt x="5204676" y="107505"/>
                  </a:lnTo>
                  <a:lnTo>
                    <a:pt x="5204333" y="115227"/>
                  </a:lnTo>
                  <a:lnTo>
                    <a:pt x="5207978" y="115328"/>
                  </a:lnTo>
                  <a:lnTo>
                    <a:pt x="5210937" y="107734"/>
                  </a:lnTo>
                  <a:lnTo>
                    <a:pt x="5214315" y="107569"/>
                  </a:lnTo>
                  <a:lnTo>
                    <a:pt x="5218061" y="111213"/>
                  </a:lnTo>
                  <a:lnTo>
                    <a:pt x="5222621" y="115582"/>
                  </a:lnTo>
                  <a:lnTo>
                    <a:pt x="5222799" y="107569"/>
                  </a:lnTo>
                  <a:lnTo>
                    <a:pt x="5222849" y="104990"/>
                  </a:lnTo>
                  <a:lnTo>
                    <a:pt x="5222926" y="101587"/>
                  </a:lnTo>
                  <a:lnTo>
                    <a:pt x="5223053" y="95669"/>
                  </a:lnTo>
                  <a:lnTo>
                    <a:pt x="5216525" y="94945"/>
                  </a:lnTo>
                  <a:lnTo>
                    <a:pt x="5215242" y="101587"/>
                  </a:lnTo>
                  <a:lnTo>
                    <a:pt x="5208308" y="100457"/>
                  </a:lnTo>
                  <a:lnTo>
                    <a:pt x="5204714" y="93560"/>
                  </a:lnTo>
                  <a:lnTo>
                    <a:pt x="5204041" y="92278"/>
                  </a:lnTo>
                  <a:lnTo>
                    <a:pt x="5197919" y="92151"/>
                  </a:lnTo>
                  <a:lnTo>
                    <a:pt x="5190642" y="93560"/>
                  </a:lnTo>
                  <a:lnTo>
                    <a:pt x="5182882" y="89979"/>
                  </a:lnTo>
                  <a:lnTo>
                    <a:pt x="5181206" y="95313"/>
                  </a:lnTo>
                  <a:lnTo>
                    <a:pt x="5178006" y="98463"/>
                  </a:lnTo>
                  <a:lnTo>
                    <a:pt x="5175313" y="102311"/>
                  </a:lnTo>
                  <a:lnTo>
                    <a:pt x="5175148" y="109753"/>
                  </a:lnTo>
                  <a:lnTo>
                    <a:pt x="5185842" y="108585"/>
                  </a:lnTo>
                  <a:lnTo>
                    <a:pt x="5187670" y="111213"/>
                  </a:lnTo>
                  <a:lnTo>
                    <a:pt x="5182209" y="119888"/>
                  </a:lnTo>
                  <a:lnTo>
                    <a:pt x="5185600" y="122745"/>
                  </a:lnTo>
                  <a:lnTo>
                    <a:pt x="5186959" y="128257"/>
                  </a:lnTo>
                  <a:lnTo>
                    <a:pt x="5188610" y="133362"/>
                  </a:lnTo>
                  <a:lnTo>
                    <a:pt x="5192865" y="135039"/>
                  </a:lnTo>
                  <a:lnTo>
                    <a:pt x="5198021" y="131889"/>
                  </a:lnTo>
                  <a:lnTo>
                    <a:pt x="5204384" y="131648"/>
                  </a:lnTo>
                  <a:lnTo>
                    <a:pt x="5211457" y="130733"/>
                  </a:lnTo>
                  <a:lnTo>
                    <a:pt x="5218709" y="125615"/>
                  </a:lnTo>
                  <a:lnTo>
                    <a:pt x="5223421" y="129514"/>
                  </a:lnTo>
                  <a:lnTo>
                    <a:pt x="5229403" y="130517"/>
                  </a:lnTo>
                  <a:lnTo>
                    <a:pt x="5234648" y="127889"/>
                  </a:lnTo>
                  <a:lnTo>
                    <a:pt x="5235473" y="125615"/>
                  </a:lnTo>
                  <a:lnTo>
                    <a:pt x="5237099" y="121119"/>
                  </a:lnTo>
                  <a:lnTo>
                    <a:pt x="5237188" y="120878"/>
                  </a:lnTo>
                  <a:close/>
                </a:path>
                <a:path w="7272020" h="135254">
                  <a:moveTo>
                    <a:pt x="5267134" y="91478"/>
                  </a:moveTo>
                  <a:lnTo>
                    <a:pt x="5265013" y="84226"/>
                  </a:lnTo>
                  <a:lnTo>
                    <a:pt x="5262677" y="91884"/>
                  </a:lnTo>
                  <a:lnTo>
                    <a:pt x="5267134" y="91478"/>
                  </a:lnTo>
                  <a:close/>
                </a:path>
                <a:path w="7272020" h="135254">
                  <a:moveTo>
                    <a:pt x="5296306" y="96964"/>
                  </a:moveTo>
                  <a:lnTo>
                    <a:pt x="5291023" y="91173"/>
                  </a:lnTo>
                  <a:lnTo>
                    <a:pt x="5287226" y="91097"/>
                  </a:lnTo>
                  <a:lnTo>
                    <a:pt x="5281650" y="96697"/>
                  </a:lnTo>
                  <a:lnTo>
                    <a:pt x="5280660" y="89877"/>
                  </a:lnTo>
                  <a:lnTo>
                    <a:pt x="5272608" y="92443"/>
                  </a:lnTo>
                  <a:lnTo>
                    <a:pt x="5267134" y="91478"/>
                  </a:lnTo>
                  <a:lnTo>
                    <a:pt x="5266436" y="97307"/>
                  </a:lnTo>
                  <a:lnTo>
                    <a:pt x="5267757" y="100317"/>
                  </a:lnTo>
                  <a:lnTo>
                    <a:pt x="5270601" y="101561"/>
                  </a:lnTo>
                  <a:lnTo>
                    <a:pt x="5271300" y="95669"/>
                  </a:lnTo>
                  <a:lnTo>
                    <a:pt x="5277332" y="97510"/>
                  </a:lnTo>
                  <a:lnTo>
                    <a:pt x="5281625" y="96723"/>
                  </a:lnTo>
                  <a:lnTo>
                    <a:pt x="5281625" y="98348"/>
                  </a:lnTo>
                  <a:lnTo>
                    <a:pt x="5281536" y="101752"/>
                  </a:lnTo>
                  <a:lnTo>
                    <a:pt x="5287378" y="101269"/>
                  </a:lnTo>
                  <a:lnTo>
                    <a:pt x="5295455" y="104330"/>
                  </a:lnTo>
                  <a:lnTo>
                    <a:pt x="5296306" y="96964"/>
                  </a:lnTo>
                  <a:close/>
                </a:path>
                <a:path w="7272020" h="135254">
                  <a:moveTo>
                    <a:pt x="5365915" y="98221"/>
                  </a:moveTo>
                  <a:lnTo>
                    <a:pt x="5362791" y="95808"/>
                  </a:lnTo>
                  <a:lnTo>
                    <a:pt x="5358054" y="92887"/>
                  </a:lnTo>
                  <a:lnTo>
                    <a:pt x="5353583" y="92583"/>
                  </a:lnTo>
                  <a:lnTo>
                    <a:pt x="5351272" y="97967"/>
                  </a:lnTo>
                  <a:lnTo>
                    <a:pt x="5354396" y="100393"/>
                  </a:lnTo>
                  <a:lnTo>
                    <a:pt x="5359146" y="103314"/>
                  </a:lnTo>
                  <a:lnTo>
                    <a:pt x="5363616" y="103619"/>
                  </a:lnTo>
                  <a:lnTo>
                    <a:pt x="5365915" y="98221"/>
                  </a:lnTo>
                  <a:close/>
                </a:path>
                <a:path w="7272020" h="135254">
                  <a:moveTo>
                    <a:pt x="5399024" y="93853"/>
                  </a:moveTo>
                  <a:lnTo>
                    <a:pt x="5391709" y="93726"/>
                  </a:lnTo>
                  <a:lnTo>
                    <a:pt x="5391505" y="103746"/>
                  </a:lnTo>
                  <a:lnTo>
                    <a:pt x="5398821" y="103873"/>
                  </a:lnTo>
                  <a:lnTo>
                    <a:pt x="5399024" y="93853"/>
                  </a:lnTo>
                  <a:close/>
                </a:path>
                <a:path w="7272020" h="135254">
                  <a:moveTo>
                    <a:pt x="5467159" y="77609"/>
                  </a:moveTo>
                  <a:lnTo>
                    <a:pt x="5464314" y="73698"/>
                  </a:lnTo>
                  <a:lnTo>
                    <a:pt x="5459704" y="77406"/>
                  </a:lnTo>
                  <a:lnTo>
                    <a:pt x="5461533" y="80048"/>
                  </a:lnTo>
                  <a:lnTo>
                    <a:pt x="5462524" y="81445"/>
                  </a:lnTo>
                  <a:lnTo>
                    <a:pt x="5467159" y="77609"/>
                  </a:lnTo>
                  <a:close/>
                </a:path>
                <a:path w="7272020" h="135254">
                  <a:moveTo>
                    <a:pt x="6105690" y="84264"/>
                  </a:moveTo>
                  <a:lnTo>
                    <a:pt x="6101613" y="81470"/>
                  </a:lnTo>
                  <a:lnTo>
                    <a:pt x="6094184" y="83146"/>
                  </a:lnTo>
                  <a:lnTo>
                    <a:pt x="6094171" y="86474"/>
                  </a:lnTo>
                  <a:lnTo>
                    <a:pt x="6094095" y="93179"/>
                  </a:lnTo>
                  <a:lnTo>
                    <a:pt x="6105144" y="93294"/>
                  </a:lnTo>
                  <a:lnTo>
                    <a:pt x="6105690" y="84264"/>
                  </a:lnTo>
                  <a:close/>
                </a:path>
                <a:path w="7272020" h="135254">
                  <a:moveTo>
                    <a:pt x="6186487" y="93853"/>
                  </a:moveTo>
                  <a:lnTo>
                    <a:pt x="6180937" y="94691"/>
                  </a:lnTo>
                  <a:lnTo>
                    <a:pt x="6172797" y="91922"/>
                  </a:lnTo>
                  <a:lnTo>
                    <a:pt x="6171616" y="98755"/>
                  </a:lnTo>
                  <a:lnTo>
                    <a:pt x="6176518" y="105168"/>
                  </a:lnTo>
                  <a:lnTo>
                    <a:pt x="6182779" y="101727"/>
                  </a:lnTo>
                  <a:lnTo>
                    <a:pt x="6186487" y="93853"/>
                  </a:lnTo>
                  <a:close/>
                </a:path>
                <a:path w="7272020" h="135254">
                  <a:moveTo>
                    <a:pt x="6195885" y="86296"/>
                  </a:moveTo>
                  <a:lnTo>
                    <a:pt x="6193955" y="83820"/>
                  </a:lnTo>
                  <a:lnTo>
                    <a:pt x="6192964" y="82448"/>
                  </a:lnTo>
                  <a:lnTo>
                    <a:pt x="6188316" y="86233"/>
                  </a:lnTo>
                  <a:lnTo>
                    <a:pt x="6190208" y="88836"/>
                  </a:lnTo>
                  <a:lnTo>
                    <a:pt x="6191237" y="90220"/>
                  </a:lnTo>
                  <a:lnTo>
                    <a:pt x="6195885" y="86296"/>
                  </a:lnTo>
                  <a:close/>
                </a:path>
                <a:path w="7272020" h="135254">
                  <a:moveTo>
                    <a:pt x="6205448" y="94843"/>
                  </a:moveTo>
                  <a:lnTo>
                    <a:pt x="6205055" y="88836"/>
                  </a:lnTo>
                  <a:lnTo>
                    <a:pt x="6199644" y="91859"/>
                  </a:lnTo>
                  <a:lnTo>
                    <a:pt x="6205448" y="94843"/>
                  </a:lnTo>
                  <a:close/>
                </a:path>
                <a:path w="7272020" h="135254">
                  <a:moveTo>
                    <a:pt x="6210528" y="85775"/>
                  </a:moveTo>
                  <a:lnTo>
                    <a:pt x="6204763" y="82842"/>
                  </a:lnTo>
                  <a:lnTo>
                    <a:pt x="6205055" y="88836"/>
                  </a:lnTo>
                  <a:lnTo>
                    <a:pt x="6210528" y="85775"/>
                  </a:lnTo>
                  <a:close/>
                </a:path>
                <a:path w="7272020" h="135254">
                  <a:moveTo>
                    <a:pt x="6379756" y="88836"/>
                  </a:moveTo>
                  <a:lnTo>
                    <a:pt x="6372352" y="88836"/>
                  </a:lnTo>
                  <a:lnTo>
                    <a:pt x="6365011" y="90182"/>
                  </a:lnTo>
                  <a:lnTo>
                    <a:pt x="6368694" y="93535"/>
                  </a:lnTo>
                  <a:lnTo>
                    <a:pt x="6376060" y="94526"/>
                  </a:lnTo>
                  <a:lnTo>
                    <a:pt x="6379756" y="88836"/>
                  </a:lnTo>
                  <a:close/>
                </a:path>
                <a:path w="7272020" h="135254">
                  <a:moveTo>
                    <a:pt x="6413246" y="93840"/>
                  </a:moveTo>
                  <a:lnTo>
                    <a:pt x="6408852" y="94551"/>
                  </a:lnTo>
                  <a:lnTo>
                    <a:pt x="6402667" y="92900"/>
                  </a:lnTo>
                  <a:lnTo>
                    <a:pt x="6402095" y="98729"/>
                  </a:lnTo>
                  <a:lnTo>
                    <a:pt x="6406502" y="98005"/>
                  </a:lnTo>
                  <a:lnTo>
                    <a:pt x="6412636" y="99720"/>
                  </a:lnTo>
                  <a:lnTo>
                    <a:pt x="6413246" y="93840"/>
                  </a:lnTo>
                  <a:close/>
                </a:path>
                <a:path w="7272020" h="135254">
                  <a:moveTo>
                    <a:pt x="6433706" y="101295"/>
                  </a:moveTo>
                  <a:lnTo>
                    <a:pt x="6431775" y="98729"/>
                  </a:lnTo>
                  <a:lnTo>
                    <a:pt x="6430823" y="97269"/>
                  </a:lnTo>
                  <a:lnTo>
                    <a:pt x="6426187" y="101206"/>
                  </a:lnTo>
                  <a:lnTo>
                    <a:pt x="6428105" y="103759"/>
                  </a:lnTo>
                  <a:lnTo>
                    <a:pt x="6429146" y="105054"/>
                  </a:lnTo>
                  <a:lnTo>
                    <a:pt x="6433706" y="101295"/>
                  </a:lnTo>
                  <a:close/>
                </a:path>
                <a:path w="7272020" h="135254">
                  <a:moveTo>
                    <a:pt x="6468999" y="103759"/>
                  </a:moveTo>
                  <a:lnTo>
                    <a:pt x="6468973" y="100977"/>
                  </a:lnTo>
                  <a:lnTo>
                    <a:pt x="6465964" y="98005"/>
                  </a:lnTo>
                  <a:lnTo>
                    <a:pt x="6465290" y="103759"/>
                  </a:lnTo>
                  <a:lnTo>
                    <a:pt x="6465303" y="106464"/>
                  </a:lnTo>
                  <a:lnTo>
                    <a:pt x="6468313" y="109423"/>
                  </a:lnTo>
                  <a:lnTo>
                    <a:pt x="6468999" y="103759"/>
                  </a:lnTo>
                  <a:close/>
                </a:path>
                <a:path w="7272020" h="135254">
                  <a:moveTo>
                    <a:pt x="6528511" y="103746"/>
                  </a:moveTo>
                  <a:lnTo>
                    <a:pt x="6525298" y="101396"/>
                  </a:lnTo>
                  <a:lnTo>
                    <a:pt x="6520421" y="98552"/>
                  </a:lnTo>
                  <a:lnTo>
                    <a:pt x="6515862" y="98298"/>
                  </a:lnTo>
                  <a:lnTo>
                    <a:pt x="6513639" y="103746"/>
                  </a:lnTo>
                  <a:lnTo>
                    <a:pt x="6518529" y="103809"/>
                  </a:lnTo>
                  <a:lnTo>
                    <a:pt x="6522758" y="107518"/>
                  </a:lnTo>
                  <a:lnTo>
                    <a:pt x="6526149" y="109347"/>
                  </a:lnTo>
                  <a:lnTo>
                    <a:pt x="6528511" y="103746"/>
                  </a:lnTo>
                  <a:close/>
                </a:path>
                <a:path w="7272020" h="135254">
                  <a:moveTo>
                    <a:pt x="6558280" y="113753"/>
                  </a:moveTo>
                  <a:lnTo>
                    <a:pt x="6555435" y="112560"/>
                  </a:lnTo>
                  <a:lnTo>
                    <a:pt x="6553962" y="109562"/>
                  </a:lnTo>
                  <a:lnTo>
                    <a:pt x="6554546" y="103746"/>
                  </a:lnTo>
                  <a:lnTo>
                    <a:pt x="6539662" y="103746"/>
                  </a:lnTo>
                  <a:lnTo>
                    <a:pt x="6541490" y="111633"/>
                  </a:lnTo>
                  <a:lnTo>
                    <a:pt x="6547815" y="116547"/>
                  </a:lnTo>
                  <a:lnTo>
                    <a:pt x="6554724" y="117563"/>
                  </a:lnTo>
                  <a:lnTo>
                    <a:pt x="6558280" y="113753"/>
                  </a:lnTo>
                  <a:close/>
                </a:path>
                <a:path w="7272020" h="135254">
                  <a:moveTo>
                    <a:pt x="6580530" y="103746"/>
                  </a:moveTo>
                  <a:lnTo>
                    <a:pt x="6569380" y="103746"/>
                  </a:lnTo>
                  <a:lnTo>
                    <a:pt x="6566509" y="104800"/>
                  </a:lnTo>
                  <a:lnTo>
                    <a:pt x="6562064" y="103936"/>
                  </a:lnTo>
                  <a:lnTo>
                    <a:pt x="6561988" y="108686"/>
                  </a:lnTo>
                  <a:lnTo>
                    <a:pt x="6573152" y="108686"/>
                  </a:lnTo>
                  <a:lnTo>
                    <a:pt x="6576009" y="107581"/>
                  </a:lnTo>
                  <a:lnTo>
                    <a:pt x="6580479" y="108521"/>
                  </a:lnTo>
                  <a:lnTo>
                    <a:pt x="6580530" y="103746"/>
                  </a:lnTo>
                  <a:close/>
                </a:path>
                <a:path w="7272020" h="135254">
                  <a:moveTo>
                    <a:pt x="6601104" y="106273"/>
                  </a:moveTo>
                  <a:lnTo>
                    <a:pt x="6599148" y="103746"/>
                  </a:lnTo>
                  <a:lnTo>
                    <a:pt x="6598107" y="102336"/>
                  </a:lnTo>
                  <a:lnTo>
                    <a:pt x="6593522" y="106133"/>
                  </a:lnTo>
                  <a:lnTo>
                    <a:pt x="6595478" y="108686"/>
                  </a:lnTo>
                  <a:lnTo>
                    <a:pt x="6596481" y="110083"/>
                  </a:lnTo>
                  <a:lnTo>
                    <a:pt x="6601104" y="106273"/>
                  </a:lnTo>
                  <a:close/>
                </a:path>
                <a:path w="7272020" h="135254">
                  <a:moveTo>
                    <a:pt x="6666420" y="108331"/>
                  </a:moveTo>
                  <a:lnTo>
                    <a:pt x="6660210" y="109169"/>
                  </a:lnTo>
                  <a:lnTo>
                    <a:pt x="6656235" y="106997"/>
                  </a:lnTo>
                  <a:lnTo>
                    <a:pt x="6654508" y="101803"/>
                  </a:lnTo>
                  <a:lnTo>
                    <a:pt x="6655016" y="93611"/>
                  </a:lnTo>
                  <a:lnTo>
                    <a:pt x="6650583" y="94399"/>
                  </a:lnTo>
                  <a:lnTo>
                    <a:pt x="6644335" y="92837"/>
                  </a:lnTo>
                  <a:lnTo>
                    <a:pt x="6643751" y="98679"/>
                  </a:lnTo>
                  <a:lnTo>
                    <a:pt x="6650380" y="99720"/>
                  </a:lnTo>
                  <a:lnTo>
                    <a:pt x="6652425" y="107061"/>
                  </a:lnTo>
                  <a:lnTo>
                    <a:pt x="6651409" y="118478"/>
                  </a:lnTo>
                  <a:lnTo>
                    <a:pt x="6660032" y="119748"/>
                  </a:lnTo>
                  <a:lnTo>
                    <a:pt x="6665582" y="117081"/>
                  </a:lnTo>
                  <a:lnTo>
                    <a:pt x="6666420" y="108331"/>
                  </a:lnTo>
                  <a:close/>
                </a:path>
                <a:path w="7272020" h="135254">
                  <a:moveTo>
                    <a:pt x="6677711" y="103212"/>
                  </a:moveTo>
                  <a:lnTo>
                    <a:pt x="6674764" y="104330"/>
                  </a:lnTo>
                  <a:lnTo>
                    <a:pt x="6670281" y="103517"/>
                  </a:lnTo>
                  <a:lnTo>
                    <a:pt x="6670167" y="108267"/>
                  </a:lnTo>
                  <a:lnTo>
                    <a:pt x="6673062" y="107124"/>
                  </a:lnTo>
                  <a:lnTo>
                    <a:pt x="6677596" y="108000"/>
                  </a:lnTo>
                  <a:lnTo>
                    <a:pt x="6677711" y="103212"/>
                  </a:lnTo>
                  <a:close/>
                </a:path>
                <a:path w="7272020" h="135254">
                  <a:moveTo>
                    <a:pt x="6848729" y="83261"/>
                  </a:moveTo>
                  <a:lnTo>
                    <a:pt x="6846735" y="80810"/>
                  </a:lnTo>
                  <a:lnTo>
                    <a:pt x="6845694" y="79438"/>
                  </a:lnTo>
                  <a:lnTo>
                    <a:pt x="6841096" y="83299"/>
                  </a:lnTo>
                  <a:lnTo>
                    <a:pt x="6843065" y="85877"/>
                  </a:lnTo>
                  <a:lnTo>
                    <a:pt x="6844131" y="87236"/>
                  </a:lnTo>
                  <a:lnTo>
                    <a:pt x="6848729" y="83261"/>
                  </a:lnTo>
                  <a:close/>
                </a:path>
                <a:path w="7272020" h="135254">
                  <a:moveTo>
                    <a:pt x="6909028" y="87426"/>
                  </a:moveTo>
                  <a:lnTo>
                    <a:pt x="6907060" y="84937"/>
                  </a:lnTo>
                  <a:lnTo>
                    <a:pt x="6905942" y="83515"/>
                  </a:lnTo>
                  <a:lnTo>
                    <a:pt x="6901294" y="87439"/>
                  </a:lnTo>
                  <a:lnTo>
                    <a:pt x="6903377" y="90017"/>
                  </a:lnTo>
                  <a:lnTo>
                    <a:pt x="6904418" y="91236"/>
                  </a:lnTo>
                  <a:lnTo>
                    <a:pt x="6909028" y="87426"/>
                  </a:lnTo>
                  <a:close/>
                </a:path>
                <a:path w="7272020" h="135254">
                  <a:moveTo>
                    <a:pt x="6945338" y="100380"/>
                  </a:moveTo>
                  <a:lnTo>
                    <a:pt x="6944792" y="94297"/>
                  </a:lnTo>
                  <a:lnTo>
                    <a:pt x="6939407" y="97358"/>
                  </a:lnTo>
                  <a:lnTo>
                    <a:pt x="6945338" y="100380"/>
                  </a:lnTo>
                  <a:close/>
                </a:path>
                <a:path w="7272020" h="135254">
                  <a:moveTo>
                    <a:pt x="6950862" y="90512"/>
                  </a:moveTo>
                  <a:lnTo>
                    <a:pt x="6949897" y="85458"/>
                  </a:lnTo>
                  <a:lnTo>
                    <a:pt x="6946392" y="84823"/>
                  </a:lnTo>
                  <a:lnTo>
                    <a:pt x="6944792" y="94297"/>
                  </a:lnTo>
                  <a:lnTo>
                    <a:pt x="6950862" y="90512"/>
                  </a:lnTo>
                  <a:close/>
                </a:path>
                <a:path w="7272020" h="135254">
                  <a:moveTo>
                    <a:pt x="6975107" y="93459"/>
                  </a:moveTo>
                  <a:lnTo>
                    <a:pt x="6972986" y="86296"/>
                  </a:lnTo>
                  <a:lnTo>
                    <a:pt x="6971182" y="93916"/>
                  </a:lnTo>
                  <a:lnTo>
                    <a:pt x="6967194" y="94335"/>
                  </a:lnTo>
                  <a:lnTo>
                    <a:pt x="6968337" y="100380"/>
                  </a:lnTo>
                  <a:lnTo>
                    <a:pt x="6975018" y="98882"/>
                  </a:lnTo>
                  <a:lnTo>
                    <a:pt x="6975107" y="93459"/>
                  </a:lnTo>
                  <a:close/>
                </a:path>
                <a:path w="7272020" h="135254">
                  <a:moveTo>
                    <a:pt x="7040905" y="95440"/>
                  </a:moveTo>
                  <a:lnTo>
                    <a:pt x="7037832" y="91465"/>
                  </a:lnTo>
                  <a:lnTo>
                    <a:pt x="7033234" y="95440"/>
                  </a:lnTo>
                  <a:lnTo>
                    <a:pt x="7035241" y="97980"/>
                  </a:lnTo>
                  <a:lnTo>
                    <a:pt x="7036359" y="99263"/>
                  </a:lnTo>
                  <a:lnTo>
                    <a:pt x="7040905" y="95440"/>
                  </a:lnTo>
                  <a:close/>
                </a:path>
                <a:path w="7272020" h="135254">
                  <a:moveTo>
                    <a:pt x="7129754" y="90970"/>
                  </a:moveTo>
                  <a:lnTo>
                    <a:pt x="7123023" y="94018"/>
                  </a:lnTo>
                  <a:lnTo>
                    <a:pt x="7113905" y="94068"/>
                  </a:lnTo>
                  <a:lnTo>
                    <a:pt x="7110882" y="101600"/>
                  </a:lnTo>
                  <a:lnTo>
                    <a:pt x="7120420" y="101981"/>
                  </a:lnTo>
                  <a:lnTo>
                    <a:pt x="7129539" y="101892"/>
                  </a:lnTo>
                  <a:lnTo>
                    <a:pt x="7129754" y="90970"/>
                  </a:lnTo>
                  <a:close/>
                </a:path>
                <a:path w="7272020" h="135254">
                  <a:moveTo>
                    <a:pt x="7135241" y="87718"/>
                  </a:moveTo>
                  <a:lnTo>
                    <a:pt x="7129208" y="85013"/>
                  </a:lnTo>
                  <a:lnTo>
                    <a:pt x="7129754" y="90970"/>
                  </a:lnTo>
                  <a:lnTo>
                    <a:pt x="7135241" y="87718"/>
                  </a:lnTo>
                  <a:close/>
                </a:path>
                <a:path w="7272020" h="135254">
                  <a:moveTo>
                    <a:pt x="7217905" y="87972"/>
                  </a:moveTo>
                  <a:lnTo>
                    <a:pt x="7217816" y="85255"/>
                  </a:lnTo>
                  <a:lnTo>
                    <a:pt x="7214629" y="82448"/>
                  </a:lnTo>
                  <a:lnTo>
                    <a:pt x="7214095" y="88099"/>
                  </a:lnTo>
                  <a:lnTo>
                    <a:pt x="7214184" y="90919"/>
                  </a:lnTo>
                  <a:lnTo>
                    <a:pt x="7217384" y="93713"/>
                  </a:lnTo>
                  <a:lnTo>
                    <a:pt x="7217905" y="87972"/>
                  </a:lnTo>
                  <a:close/>
                </a:path>
                <a:path w="7272020" h="135254">
                  <a:moveTo>
                    <a:pt x="7235177" y="85013"/>
                  </a:moveTo>
                  <a:lnTo>
                    <a:pt x="7233094" y="82550"/>
                  </a:lnTo>
                  <a:lnTo>
                    <a:pt x="7231977" y="81089"/>
                  </a:lnTo>
                  <a:lnTo>
                    <a:pt x="7227405" y="85090"/>
                  </a:lnTo>
                  <a:lnTo>
                    <a:pt x="7229462" y="87566"/>
                  </a:lnTo>
                  <a:lnTo>
                    <a:pt x="7230504" y="89001"/>
                  </a:lnTo>
                  <a:lnTo>
                    <a:pt x="7235177" y="85013"/>
                  </a:lnTo>
                  <a:close/>
                </a:path>
                <a:path w="7272020" h="135254">
                  <a:moveTo>
                    <a:pt x="7248220" y="77012"/>
                  </a:moveTo>
                  <a:lnTo>
                    <a:pt x="7245477" y="71475"/>
                  </a:lnTo>
                  <a:lnTo>
                    <a:pt x="7241845" y="73431"/>
                  </a:lnTo>
                  <a:lnTo>
                    <a:pt x="7241413" y="77165"/>
                  </a:lnTo>
                  <a:lnTo>
                    <a:pt x="7248220" y="77012"/>
                  </a:lnTo>
                  <a:close/>
                </a:path>
                <a:path w="7272020" h="135254">
                  <a:moveTo>
                    <a:pt x="7271423" y="81229"/>
                  </a:moveTo>
                  <a:lnTo>
                    <a:pt x="7263930" y="78447"/>
                  </a:lnTo>
                  <a:lnTo>
                    <a:pt x="7258469" y="78828"/>
                  </a:lnTo>
                  <a:lnTo>
                    <a:pt x="7253681" y="79349"/>
                  </a:lnTo>
                  <a:lnTo>
                    <a:pt x="7248220" y="77012"/>
                  </a:lnTo>
                  <a:lnTo>
                    <a:pt x="7248753" y="91935"/>
                  </a:lnTo>
                  <a:lnTo>
                    <a:pt x="7254570" y="89408"/>
                  </a:lnTo>
                  <a:lnTo>
                    <a:pt x="7261225" y="87909"/>
                  </a:lnTo>
                  <a:lnTo>
                    <a:pt x="7267295" y="85750"/>
                  </a:lnTo>
                  <a:lnTo>
                    <a:pt x="7271423" y="8122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3445" y="8187460"/>
              <a:ext cx="7182484" cy="128905"/>
            </a:xfrm>
            <a:custGeom>
              <a:avLst/>
              <a:gdLst/>
              <a:ahLst/>
              <a:cxnLst/>
              <a:rect l="l" t="t" r="r" b="b"/>
              <a:pathLst>
                <a:path w="7182484" h="128904">
                  <a:moveTo>
                    <a:pt x="5334" y="33566"/>
                  </a:moveTo>
                  <a:lnTo>
                    <a:pt x="4711" y="27609"/>
                  </a:lnTo>
                  <a:lnTo>
                    <a:pt x="0" y="30899"/>
                  </a:lnTo>
                  <a:lnTo>
                    <a:pt x="5334" y="33566"/>
                  </a:lnTo>
                  <a:close/>
                </a:path>
                <a:path w="7182484" h="128904">
                  <a:moveTo>
                    <a:pt x="140728" y="36258"/>
                  </a:moveTo>
                  <a:lnTo>
                    <a:pt x="140614" y="31470"/>
                  </a:lnTo>
                  <a:lnTo>
                    <a:pt x="137985" y="32689"/>
                  </a:lnTo>
                  <a:lnTo>
                    <a:pt x="133896" y="31851"/>
                  </a:lnTo>
                  <a:lnTo>
                    <a:pt x="133972" y="36639"/>
                  </a:lnTo>
                  <a:lnTo>
                    <a:pt x="136575" y="35509"/>
                  </a:lnTo>
                  <a:lnTo>
                    <a:pt x="140728" y="36258"/>
                  </a:lnTo>
                  <a:close/>
                </a:path>
                <a:path w="7182484" h="128904">
                  <a:moveTo>
                    <a:pt x="183070" y="17729"/>
                  </a:moveTo>
                  <a:lnTo>
                    <a:pt x="181152" y="15201"/>
                  </a:lnTo>
                  <a:lnTo>
                    <a:pt x="180149" y="13779"/>
                  </a:lnTo>
                  <a:lnTo>
                    <a:pt x="176022" y="17767"/>
                  </a:lnTo>
                  <a:lnTo>
                    <a:pt x="177901" y="20370"/>
                  </a:lnTo>
                  <a:lnTo>
                    <a:pt x="178904" y="21729"/>
                  </a:lnTo>
                  <a:lnTo>
                    <a:pt x="183070" y="17729"/>
                  </a:lnTo>
                  <a:close/>
                </a:path>
                <a:path w="7182484" h="128904">
                  <a:moveTo>
                    <a:pt x="226580" y="33680"/>
                  </a:moveTo>
                  <a:lnTo>
                    <a:pt x="226466" y="30949"/>
                  </a:lnTo>
                  <a:lnTo>
                    <a:pt x="223583" y="28143"/>
                  </a:lnTo>
                  <a:lnTo>
                    <a:pt x="223113" y="33782"/>
                  </a:lnTo>
                  <a:lnTo>
                    <a:pt x="223227" y="36576"/>
                  </a:lnTo>
                  <a:lnTo>
                    <a:pt x="226110" y="39433"/>
                  </a:lnTo>
                  <a:lnTo>
                    <a:pt x="226580" y="33680"/>
                  </a:lnTo>
                  <a:close/>
                </a:path>
                <a:path w="7182484" h="128904">
                  <a:moveTo>
                    <a:pt x="356844" y="29552"/>
                  </a:moveTo>
                  <a:lnTo>
                    <a:pt x="356743" y="24485"/>
                  </a:lnTo>
                  <a:lnTo>
                    <a:pt x="352653" y="23850"/>
                  </a:lnTo>
                  <a:lnTo>
                    <a:pt x="353504" y="15455"/>
                  </a:lnTo>
                  <a:lnTo>
                    <a:pt x="352780" y="9652"/>
                  </a:lnTo>
                  <a:lnTo>
                    <a:pt x="335622" y="10223"/>
                  </a:lnTo>
                  <a:lnTo>
                    <a:pt x="336880" y="17018"/>
                  </a:lnTo>
                  <a:lnTo>
                    <a:pt x="344347" y="14147"/>
                  </a:lnTo>
                  <a:lnTo>
                    <a:pt x="349491" y="14820"/>
                  </a:lnTo>
                  <a:lnTo>
                    <a:pt x="347560" y="19278"/>
                  </a:lnTo>
                  <a:lnTo>
                    <a:pt x="345694" y="23736"/>
                  </a:lnTo>
                  <a:lnTo>
                    <a:pt x="349821" y="24701"/>
                  </a:lnTo>
                  <a:lnTo>
                    <a:pt x="350939" y="30899"/>
                  </a:lnTo>
                  <a:lnTo>
                    <a:pt x="356844" y="29552"/>
                  </a:lnTo>
                  <a:close/>
                </a:path>
                <a:path w="7182484" h="128904">
                  <a:moveTo>
                    <a:pt x="418045" y="12433"/>
                  </a:moveTo>
                  <a:lnTo>
                    <a:pt x="418007" y="7531"/>
                  </a:lnTo>
                  <a:lnTo>
                    <a:pt x="415366" y="8750"/>
                  </a:lnTo>
                  <a:lnTo>
                    <a:pt x="411238" y="7823"/>
                  </a:lnTo>
                  <a:lnTo>
                    <a:pt x="411276" y="12814"/>
                  </a:lnTo>
                  <a:lnTo>
                    <a:pt x="413880" y="11531"/>
                  </a:lnTo>
                  <a:lnTo>
                    <a:pt x="418045" y="12433"/>
                  </a:lnTo>
                  <a:close/>
                </a:path>
                <a:path w="7182484" h="128904">
                  <a:moveTo>
                    <a:pt x="438746" y="11912"/>
                  </a:moveTo>
                  <a:lnTo>
                    <a:pt x="434213" y="11976"/>
                  </a:lnTo>
                  <a:lnTo>
                    <a:pt x="430212" y="8356"/>
                  </a:lnTo>
                  <a:lnTo>
                    <a:pt x="427037" y="6629"/>
                  </a:lnTo>
                  <a:lnTo>
                    <a:pt x="424980" y="12369"/>
                  </a:lnTo>
                  <a:lnTo>
                    <a:pt x="427723" y="13284"/>
                  </a:lnTo>
                  <a:lnTo>
                    <a:pt x="429107" y="16332"/>
                  </a:lnTo>
                  <a:lnTo>
                    <a:pt x="428726" y="22148"/>
                  </a:lnTo>
                  <a:lnTo>
                    <a:pt x="435610" y="21932"/>
                  </a:lnTo>
                  <a:lnTo>
                    <a:pt x="435470" y="16903"/>
                  </a:lnTo>
                  <a:lnTo>
                    <a:pt x="438162" y="15875"/>
                  </a:lnTo>
                  <a:lnTo>
                    <a:pt x="438746" y="11912"/>
                  </a:lnTo>
                  <a:close/>
                </a:path>
                <a:path w="7182484" h="128904">
                  <a:moveTo>
                    <a:pt x="466178" y="11023"/>
                  </a:moveTo>
                  <a:lnTo>
                    <a:pt x="463892" y="3771"/>
                  </a:lnTo>
                  <a:lnTo>
                    <a:pt x="462013" y="11607"/>
                  </a:lnTo>
                  <a:lnTo>
                    <a:pt x="466178" y="11023"/>
                  </a:lnTo>
                  <a:close/>
                </a:path>
                <a:path w="7182484" h="128904">
                  <a:moveTo>
                    <a:pt x="472300" y="10871"/>
                  </a:moveTo>
                  <a:lnTo>
                    <a:pt x="466178" y="11023"/>
                  </a:lnTo>
                  <a:lnTo>
                    <a:pt x="468655" y="16535"/>
                  </a:lnTo>
                  <a:lnTo>
                    <a:pt x="471906" y="14592"/>
                  </a:lnTo>
                  <a:lnTo>
                    <a:pt x="472300" y="10871"/>
                  </a:lnTo>
                  <a:close/>
                </a:path>
                <a:path w="7182484" h="128904">
                  <a:moveTo>
                    <a:pt x="551535" y="16852"/>
                  </a:moveTo>
                  <a:lnTo>
                    <a:pt x="549681" y="14325"/>
                  </a:lnTo>
                  <a:lnTo>
                    <a:pt x="548678" y="13106"/>
                  </a:lnTo>
                  <a:lnTo>
                    <a:pt x="544423" y="16852"/>
                  </a:lnTo>
                  <a:lnTo>
                    <a:pt x="546265" y="19392"/>
                  </a:lnTo>
                  <a:lnTo>
                    <a:pt x="547293" y="20777"/>
                  </a:lnTo>
                  <a:lnTo>
                    <a:pt x="551535" y="16852"/>
                  </a:lnTo>
                  <a:close/>
                </a:path>
                <a:path w="7182484" h="128904">
                  <a:moveTo>
                    <a:pt x="563930" y="29146"/>
                  </a:moveTo>
                  <a:lnTo>
                    <a:pt x="557695" y="29489"/>
                  </a:lnTo>
                  <a:lnTo>
                    <a:pt x="549186" y="24104"/>
                  </a:lnTo>
                  <a:lnTo>
                    <a:pt x="542925" y="24396"/>
                  </a:lnTo>
                  <a:lnTo>
                    <a:pt x="526630" y="29845"/>
                  </a:lnTo>
                  <a:lnTo>
                    <a:pt x="506120" y="29489"/>
                  </a:lnTo>
                  <a:lnTo>
                    <a:pt x="486752" y="30632"/>
                  </a:lnTo>
                  <a:lnTo>
                    <a:pt x="473862" y="40614"/>
                  </a:lnTo>
                  <a:lnTo>
                    <a:pt x="485279" y="38976"/>
                  </a:lnTo>
                  <a:lnTo>
                    <a:pt x="494372" y="38722"/>
                  </a:lnTo>
                  <a:lnTo>
                    <a:pt x="503567" y="37973"/>
                  </a:lnTo>
                  <a:lnTo>
                    <a:pt x="515239" y="34899"/>
                  </a:lnTo>
                  <a:lnTo>
                    <a:pt x="521881" y="33553"/>
                  </a:lnTo>
                  <a:lnTo>
                    <a:pt x="523062" y="40398"/>
                  </a:lnTo>
                  <a:lnTo>
                    <a:pt x="529323" y="39560"/>
                  </a:lnTo>
                  <a:lnTo>
                    <a:pt x="532752" y="34607"/>
                  </a:lnTo>
                  <a:lnTo>
                    <a:pt x="539292" y="33934"/>
                  </a:lnTo>
                  <a:lnTo>
                    <a:pt x="546023" y="33528"/>
                  </a:lnTo>
                  <a:lnTo>
                    <a:pt x="550024" y="29349"/>
                  </a:lnTo>
                  <a:lnTo>
                    <a:pt x="551599" y="33858"/>
                  </a:lnTo>
                  <a:lnTo>
                    <a:pt x="557098" y="35293"/>
                  </a:lnTo>
                  <a:lnTo>
                    <a:pt x="562546" y="33693"/>
                  </a:lnTo>
                  <a:lnTo>
                    <a:pt x="563930" y="29146"/>
                  </a:lnTo>
                  <a:close/>
                </a:path>
                <a:path w="7182484" h="128904">
                  <a:moveTo>
                    <a:pt x="706577" y="12115"/>
                  </a:moveTo>
                  <a:lnTo>
                    <a:pt x="699579" y="12204"/>
                  </a:lnTo>
                  <a:lnTo>
                    <a:pt x="696899" y="13398"/>
                  </a:lnTo>
                  <a:lnTo>
                    <a:pt x="692696" y="12458"/>
                  </a:lnTo>
                  <a:lnTo>
                    <a:pt x="692696" y="17322"/>
                  </a:lnTo>
                  <a:lnTo>
                    <a:pt x="697903" y="16484"/>
                  </a:lnTo>
                  <a:lnTo>
                    <a:pt x="705612" y="18948"/>
                  </a:lnTo>
                  <a:lnTo>
                    <a:pt x="706577" y="12115"/>
                  </a:lnTo>
                  <a:close/>
                </a:path>
                <a:path w="7182484" h="128904">
                  <a:moveTo>
                    <a:pt x="977303" y="16446"/>
                  </a:moveTo>
                  <a:lnTo>
                    <a:pt x="975448" y="13792"/>
                  </a:lnTo>
                  <a:lnTo>
                    <a:pt x="974509" y="12433"/>
                  </a:lnTo>
                  <a:lnTo>
                    <a:pt x="970114" y="16141"/>
                  </a:lnTo>
                  <a:lnTo>
                    <a:pt x="971981" y="18745"/>
                  </a:lnTo>
                  <a:lnTo>
                    <a:pt x="972959" y="20154"/>
                  </a:lnTo>
                  <a:lnTo>
                    <a:pt x="977303" y="16446"/>
                  </a:lnTo>
                  <a:close/>
                </a:path>
                <a:path w="7182484" h="128904">
                  <a:moveTo>
                    <a:pt x="1495920" y="11874"/>
                  </a:moveTo>
                  <a:lnTo>
                    <a:pt x="1494053" y="9309"/>
                  </a:lnTo>
                  <a:lnTo>
                    <a:pt x="1493139" y="8064"/>
                  </a:lnTo>
                  <a:lnTo>
                    <a:pt x="1488668" y="11709"/>
                  </a:lnTo>
                  <a:lnTo>
                    <a:pt x="1490497" y="14287"/>
                  </a:lnTo>
                  <a:lnTo>
                    <a:pt x="1491500" y="15697"/>
                  </a:lnTo>
                  <a:lnTo>
                    <a:pt x="1495920" y="11874"/>
                  </a:lnTo>
                  <a:close/>
                </a:path>
                <a:path w="7182484" h="128904">
                  <a:moveTo>
                    <a:pt x="1558010" y="14973"/>
                  </a:moveTo>
                  <a:lnTo>
                    <a:pt x="1555203" y="16065"/>
                  </a:lnTo>
                  <a:lnTo>
                    <a:pt x="1550949" y="15062"/>
                  </a:lnTo>
                  <a:lnTo>
                    <a:pt x="1550860" y="19850"/>
                  </a:lnTo>
                  <a:lnTo>
                    <a:pt x="1553629" y="18808"/>
                  </a:lnTo>
                  <a:lnTo>
                    <a:pt x="1557832" y="19748"/>
                  </a:lnTo>
                  <a:lnTo>
                    <a:pt x="1558010" y="14973"/>
                  </a:lnTo>
                  <a:close/>
                </a:path>
                <a:path w="7182484" h="128904">
                  <a:moveTo>
                    <a:pt x="1565224" y="76"/>
                  </a:moveTo>
                  <a:lnTo>
                    <a:pt x="1558124" y="0"/>
                  </a:lnTo>
                  <a:lnTo>
                    <a:pt x="1555305" y="1117"/>
                  </a:lnTo>
                  <a:lnTo>
                    <a:pt x="1551063" y="0"/>
                  </a:lnTo>
                  <a:lnTo>
                    <a:pt x="1550962" y="4991"/>
                  </a:lnTo>
                  <a:lnTo>
                    <a:pt x="1556321" y="4191"/>
                  </a:lnTo>
                  <a:lnTo>
                    <a:pt x="1564055" y="6896"/>
                  </a:lnTo>
                  <a:lnTo>
                    <a:pt x="1565224" y="76"/>
                  </a:lnTo>
                  <a:close/>
                </a:path>
                <a:path w="7182484" h="128904">
                  <a:moveTo>
                    <a:pt x="1589976" y="5372"/>
                  </a:moveTo>
                  <a:lnTo>
                    <a:pt x="1587246" y="6362"/>
                  </a:lnTo>
                  <a:lnTo>
                    <a:pt x="1583016" y="5372"/>
                  </a:lnTo>
                  <a:lnTo>
                    <a:pt x="1582851" y="10185"/>
                  </a:lnTo>
                  <a:lnTo>
                    <a:pt x="1585645" y="9169"/>
                  </a:lnTo>
                  <a:lnTo>
                    <a:pt x="1589900" y="10160"/>
                  </a:lnTo>
                  <a:lnTo>
                    <a:pt x="1589976" y="5372"/>
                  </a:lnTo>
                  <a:close/>
                </a:path>
                <a:path w="7182484" h="128904">
                  <a:moveTo>
                    <a:pt x="1596986" y="25361"/>
                  </a:moveTo>
                  <a:lnTo>
                    <a:pt x="1594624" y="19723"/>
                  </a:lnTo>
                  <a:lnTo>
                    <a:pt x="1591170" y="21501"/>
                  </a:lnTo>
                  <a:lnTo>
                    <a:pt x="1590624" y="25209"/>
                  </a:lnTo>
                  <a:lnTo>
                    <a:pt x="1596986" y="25361"/>
                  </a:lnTo>
                  <a:close/>
                </a:path>
                <a:path w="7182484" h="128904">
                  <a:moveTo>
                    <a:pt x="1607693" y="15443"/>
                  </a:moveTo>
                  <a:lnTo>
                    <a:pt x="1606105" y="5969"/>
                  </a:lnTo>
                  <a:lnTo>
                    <a:pt x="1602790" y="6654"/>
                  </a:lnTo>
                  <a:lnTo>
                    <a:pt x="1601927" y="11722"/>
                  </a:lnTo>
                  <a:lnTo>
                    <a:pt x="1607693" y="15443"/>
                  </a:lnTo>
                  <a:close/>
                </a:path>
                <a:path w="7182484" h="128904">
                  <a:moveTo>
                    <a:pt x="1612341" y="22148"/>
                  </a:moveTo>
                  <a:lnTo>
                    <a:pt x="1607693" y="15443"/>
                  </a:lnTo>
                  <a:lnTo>
                    <a:pt x="1609280" y="26162"/>
                  </a:lnTo>
                  <a:lnTo>
                    <a:pt x="1602511" y="24942"/>
                  </a:lnTo>
                  <a:lnTo>
                    <a:pt x="1596986" y="25349"/>
                  </a:lnTo>
                  <a:lnTo>
                    <a:pt x="1601508" y="31750"/>
                  </a:lnTo>
                  <a:lnTo>
                    <a:pt x="1608455" y="29133"/>
                  </a:lnTo>
                  <a:lnTo>
                    <a:pt x="1612341" y="22148"/>
                  </a:lnTo>
                  <a:close/>
                </a:path>
                <a:path w="7182484" h="128904">
                  <a:moveTo>
                    <a:pt x="1642122" y="21031"/>
                  </a:moveTo>
                  <a:lnTo>
                    <a:pt x="1636090" y="15722"/>
                  </a:lnTo>
                  <a:lnTo>
                    <a:pt x="1635988" y="23215"/>
                  </a:lnTo>
                  <a:lnTo>
                    <a:pt x="1633397" y="27101"/>
                  </a:lnTo>
                  <a:lnTo>
                    <a:pt x="1630324" y="30251"/>
                  </a:lnTo>
                  <a:lnTo>
                    <a:pt x="1628775" y="35572"/>
                  </a:lnTo>
                  <a:lnTo>
                    <a:pt x="1636496" y="34074"/>
                  </a:lnTo>
                  <a:lnTo>
                    <a:pt x="1641602" y="28194"/>
                  </a:lnTo>
                  <a:lnTo>
                    <a:pt x="1642122" y="21031"/>
                  </a:lnTo>
                  <a:close/>
                </a:path>
                <a:path w="7182484" h="128904">
                  <a:moveTo>
                    <a:pt x="1685836" y="16205"/>
                  </a:moveTo>
                  <a:lnTo>
                    <a:pt x="1677543" y="17856"/>
                  </a:lnTo>
                  <a:lnTo>
                    <a:pt x="1672158" y="15290"/>
                  </a:lnTo>
                  <a:lnTo>
                    <a:pt x="1668094" y="11023"/>
                  </a:lnTo>
                  <a:lnTo>
                    <a:pt x="1668564" y="19329"/>
                  </a:lnTo>
                  <a:lnTo>
                    <a:pt x="1675053" y="22313"/>
                  </a:lnTo>
                  <a:lnTo>
                    <a:pt x="1682496" y="20955"/>
                  </a:lnTo>
                  <a:lnTo>
                    <a:pt x="1685836" y="16205"/>
                  </a:lnTo>
                  <a:close/>
                </a:path>
                <a:path w="7182484" h="128904">
                  <a:moveTo>
                    <a:pt x="1697990" y="28219"/>
                  </a:moveTo>
                  <a:lnTo>
                    <a:pt x="1692414" y="25234"/>
                  </a:lnTo>
                  <a:lnTo>
                    <a:pt x="1692770" y="31356"/>
                  </a:lnTo>
                  <a:lnTo>
                    <a:pt x="1697990" y="28219"/>
                  </a:lnTo>
                  <a:close/>
                </a:path>
                <a:path w="7182484" h="128904">
                  <a:moveTo>
                    <a:pt x="2189683" y="30645"/>
                  </a:moveTo>
                  <a:lnTo>
                    <a:pt x="2187867" y="28054"/>
                  </a:lnTo>
                  <a:lnTo>
                    <a:pt x="2186927" y="26746"/>
                  </a:lnTo>
                  <a:lnTo>
                    <a:pt x="2182393" y="30365"/>
                  </a:lnTo>
                  <a:lnTo>
                    <a:pt x="2184184" y="33058"/>
                  </a:lnTo>
                  <a:lnTo>
                    <a:pt x="2185149" y="34480"/>
                  </a:lnTo>
                  <a:lnTo>
                    <a:pt x="2189683" y="30645"/>
                  </a:lnTo>
                  <a:close/>
                </a:path>
                <a:path w="7182484" h="128904">
                  <a:moveTo>
                    <a:pt x="2373934" y="16433"/>
                  </a:moveTo>
                  <a:lnTo>
                    <a:pt x="2368842" y="16725"/>
                  </a:lnTo>
                  <a:lnTo>
                    <a:pt x="2362809" y="15646"/>
                  </a:lnTo>
                  <a:lnTo>
                    <a:pt x="2357831" y="16090"/>
                  </a:lnTo>
                  <a:lnTo>
                    <a:pt x="2355913" y="20993"/>
                  </a:lnTo>
                  <a:lnTo>
                    <a:pt x="2362974" y="21666"/>
                  </a:lnTo>
                  <a:lnTo>
                    <a:pt x="2367775" y="24104"/>
                  </a:lnTo>
                  <a:lnTo>
                    <a:pt x="2371153" y="23850"/>
                  </a:lnTo>
                  <a:lnTo>
                    <a:pt x="2373934" y="16433"/>
                  </a:lnTo>
                  <a:close/>
                </a:path>
                <a:path w="7182484" h="128904">
                  <a:moveTo>
                    <a:pt x="2420277" y="17233"/>
                  </a:moveTo>
                  <a:lnTo>
                    <a:pt x="2414701" y="17576"/>
                  </a:lnTo>
                  <a:lnTo>
                    <a:pt x="2407932" y="16319"/>
                  </a:lnTo>
                  <a:lnTo>
                    <a:pt x="2409393" y="26936"/>
                  </a:lnTo>
                  <a:lnTo>
                    <a:pt x="2415476" y="27317"/>
                  </a:lnTo>
                  <a:lnTo>
                    <a:pt x="2418600" y="23241"/>
                  </a:lnTo>
                  <a:lnTo>
                    <a:pt x="2420277" y="17233"/>
                  </a:lnTo>
                  <a:close/>
                </a:path>
                <a:path w="7182484" h="128904">
                  <a:moveTo>
                    <a:pt x="2452141" y="32677"/>
                  </a:moveTo>
                  <a:lnTo>
                    <a:pt x="2446502" y="32105"/>
                  </a:lnTo>
                  <a:lnTo>
                    <a:pt x="2439695" y="33134"/>
                  </a:lnTo>
                  <a:lnTo>
                    <a:pt x="2441625" y="22479"/>
                  </a:lnTo>
                  <a:lnTo>
                    <a:pt x="2436558" y="22885"/>
                  </a:lnTo>
                  <a:lnTo>
                    <a:pt x="2430551" y="21844"/>
                  </a:lnTo>
                  <a:lnTo>
                    <a:pt x="2425573" y="22301"/>
                  </a:lnTo>
                  <a:lnTo>
                    <a:pt x="2423655" y="27190"/>
                  </a:lnTo>
                  <a:lnTo>
                    <a:pt x="2426347" y="28359"/>
                  </a:lnTo>
                  <a:lnTo>
                    <a:pt x="2430678" y="27470"/>
                  </a:lnTo>
                  <a:lnTo>
                    <a:pt x="2430716" y="32270"/>
                  </a:lnTo>
                  <a:lnTo>
                    <a:pt x="2426474" y="33020"/>
                  </a:lnTo>
                  <a:lnTo>
                    <a:pt x="2420582" y="31267"/>
                  </a:lnTo>
                  <a:lnTo>
                    <a:pt x="2419832" y="37147"/>
                  </a:lnTo>
                  <a:lnTo>
                    <a:pt x="2429726" y="37096"/>
                  </a:lnTo>
                  <a:lnTo>
                    <a:pt x="2442413" y="37833"/>
                  </a:lnTo>
                  <a:lnTo>
                    <a:pt x="2451887" y="37109"/>
                  </a:lnTo>
                  <a:lnTo>
                    <a:pt x="2452141" y="32677"/>
                  </a:lnTo>
                  <a:close/>
                </a:path>
                <a:path w="7182484" h="128904">
                  <a:moveTo>
                    <a:pt x="2638526" y="41897"/>
                  </a:moveTo>
                  <a:lnTo>
                    <a:pt x="2635707" y="43014"/>
                  </a:lnTo>
                  <a:lnTo>
                    <a:pt x="2631529" y="41821"/>
                  </a:lnTo>
                  <a:lnTo>
                    <a:pt x="2631249" y="46799"/>
                  </a:lnTo>
                  <a:lnTo>
                    <a:pt x="2634043" y="45605"/>
                  </a:lnTo>
                  <a:lnTo>
                    <a:pt x="2638348" y="46634"/>
                  </a:lnTo>
                  <a:lnTo>
                    <a:pt x="2638526" y="41897"/>
                  </a:lnTo>
                  <a:close/>
                </a:path>
                <a:path w="7182484" h="128904">
                  <a:moveTo>
                    <a:pt x="2663939" y="32448"/>
                  </a:moveTo>
                  <a:lnTo>
                    <a:pt x="2655557" y="28752"/>
                  </a:lnTo>
                  <a:lnTo>
                    <a:pt x="2654223" y="33235"/>
                  </a:lnTo>
                  <a:lnTo>
                    <a:pt x="2657741" y="37325"/>
                  </a:lnTo>
                  <a:lnTo>
                    <a:pt x="2663939" y="32448"/>
                  </a:lnTo>
                  <a:close/>
                </a:path>
                <a:path w="7182484" h="128904">
                  <a:moveTo>
                    <a:pt x="2670835" y="42633"/>
                  </a:moveTo>
                  <a:lnTo>
                    <a:pt x="2664193" y="43180"/>
                  </a:lnTo>
                  <a:lnTo>
                    <a:pt x="2658757" y="45631"/>
                  </a:lnTo>
                  <a:lnTo>
                    <a:pt x="2656243" y="52222"/>
                  </a:lnTo>
                  <a:lnTo>
                    <a:pt x="2664409" y="53809"/>
                  </a:lnTo>
                  <a:lnTo>
                    <a:pt x="2669730" y="51358"/>
                  </a:lnTo>
                  <a:lnTo>
                    <a:pt x="2670835" y="42633"/>
                  </a:lnTo>
                  <a:close/>
                </a:path>
                <a:path w="7182484" h="128904">
                  <a:moveTo>
                    <a:pt x="2683383" y="45440"/>
                  </a:moveTo>
                  <a:lnTo>
                    <a:pt x="2681592" y="42887"/>
                  </a:lnTo>
                  <a:lnTo>
                    <a:pt x="2680678" y="41465"/>
                  </a:lnTo>
                  <a:lnTo>
                    <a:pt x="2676080" y="45148"/>
                  </a:lnTo>
                  <a:lnTo>
                    <a:pt x="2677884" y="47853"/>
                  </a:lnTo>
                  <a:lnTo>
                    <a:pt x="2678874" y="49110"/>
                  </a:lnTo>
                  <a:lnTo>
                    <a:pt x="2683383" y="45440"/>
                  </a:lnTo>
                  <a:close/>
                </a:path>
                <a:path w="7182484" h="128904">
                  <a:moveTo>
                    <a:pt x="2767533" y="49860"/>
                  </a:moveTo>
                  <a:lnTo>
                    <a:pt x="2762643" y="49796"/>
                  </a:lnTo>
                  <a:lnTo>
                    <a:pt x="2759811" y="47155"/>
                  </a:lnTo>
                  <a:lnTo>
                    <a:pt x="2756954" y="44564"/>
                  </a:lnTo>
                  <a:lnTo>
                    <a:pt x="2756700" y="54483"/>
                  </a:lnTo>
                  <a:lnTo>
                    <a:pt x="2761729" y="60261"/>
                  </a:lnTo>
                  <a:lnTo>
                    <a:pt x="2765323" y="60134"/>
                  </a:lnTo>
                  <a:lnTo>
                    <a:pt x="2767533" y="49860"/>
                  </a:lnTo>
                  <a:close/>
                </a:path>
                <a:path w="7182484" h="128904">
                  <a:moveTo>
                    <a:pt x="3028632" y="28397"/>
                  </a:moveTo>
                  <a:lnTo>
                    <a:pt x="3026829" y="25768"/>
                  </a:lnTo>
                  <a:lnTo>
                    <a:pt x="3025876" y="24282"/>
                  </a:lnTo>
                  <a:lnTo>
                    <a:pt x="3021317" y="28028"/>
                  </a:lnTo>
                  <a:lnTo>
                    <a:pt x="3023082" y="30734"/>
                  </a:lnTo>
                  <a:lnTo>
                    <a:pt x="3024009" y="32143"/>
                  </a:lnTo>
                  <a:lnTo>
                    <a:pt x="3028632" y="28397"/>
                  </a:lnTo>
                  <a:close/>
                </a:path>
                <a:path w="7182484" h="128904">
                  <a:moveTo>
                    <a:pt x="3084131" y="37172"/>
                  </a:moveTo>
                  <a:lnTo>
                    <a:pt x="3075025" y="35534"/>
                  </a:lnTo>
                  <a:lnTo>
                    <a:pt x="3071088" y="41427"/>
                  </a:lnTo>
                  <a:lnTo>
                    <a:pt x="3068180" y="48818"/>
                  </a:lnTo>
                  <a:lnTo>
                    <a:pt x="3062186" y="51650"/>
                  </a:lnTo>
                  <a:lnTo>
                    <a:pt x="3061779" y="45758"/>
                  </a:lnTo>
                  <a:lnTo>
                    <a:pt x="3063189" y="37490"/>
                  </a:lnTo>
                  <a:lnTo>
                    <a:pt x="3058972" y="36525"/>
                  </a:lnTo>
                  <a:lnTo>
                    <a:pt x="3053143" y="42303"/>
                  </a:lnTo>
                  <a:lnTo>
                    <a:pt x="3045155" y="44831"/>
                  </a:lnTo>
                  <a:lnTo>
                    <a:pt x="3036760" y="46786"/>
                  </a:lnTo>
                  <a:lnTo>
                    <a:pt x="3029750" y="50800"/>
                  </a:lnTo>
                  <a:lnTo>
                    <a:pt x="3011767" y="50342"/>
                  </a:lnTo>
                  <a:lnTo>
                    <a:pt x="3004820" y="57023"/>
                  </a:lnTo>
                  <a:lnTo>
                    <a:pt x="2994456" y="58686"/>
                  </a:lnTo>
                  <a:lnTo>
                    <a:pt x="2984512" y="60972"/>
                  </a:lnTo>
                  <a:lnTo>
                    <a:pt x="2978785" y="69469"/>
                  </a:lnTo>
                  <a:lnTo>
                    <a:pt x="2993072" y="67043"/>
                  </a:lnTo>
                  <a:lnTo>
                    <a:pt x="3007969" y="65557"/>
                  </a:lnTo>
                  <a:lnTo>
                    <a:pt x="3023603" y="65176"/>
                  </a:lnTo>
                  <a:lnTo>
                    <a:pt x="3040113" y="66040"/>
                  </a:lnTo>
                  <a:lnTo>
                    <a:pt x="3039986" y="52006"/>
                  </a:lnTo>
                  <a:lnTo>
                    <a:pt x="3058566" y="51549"/>
                  </a:lnTo>
                  <a:lnTo>
                    <a:pt x="3058414" y="56603"/>
                  </a:lnTo>
                  <a:lnTo>
                    <a:pt x="3055442" y="57442"/>
                  </a:lnTo>
                  <a:lnTo>
                    <a:pt x="3054693" y="61379"/>
                  </a:lnTo>
                  <a:lnTo>
                    <a:pt x="3064700" y="59220"/>
                  </a:lnTo>
                  <a:lnTo>
                    <a:pt x="3074428" y="56654"/>
                  </a:lnTo>
                  <a:lnTo>
                    <a:pt x="3081655" y="50406"/>
                  </a:lnTo>
                  <a:lnTo>
                    <a:pt x="3084131" y="37172"/>
                  </a:lnTo>
                  <a:close/>
                </a:path>
                <a:path w="7182484" h="128904">
                  <a:moveTo>
                    <a:pt x="3134753" y="33591"/>
                  </a:moveTo>
                  <a:lnTo>
                    <a:pt x="3129991" y="33515"/>
                  </a:lnTo>
                  <a:lnTo>
                    <a:pt x="3125800" y="37122"/>
                  </a:lnTo>
                  <a:lnTo>
                    <a:pt x="3122472" y="38862"/>
                  </a:lnTo>
                  <a:lnTo>
                    <a:pt x="3120301" y="33223"/>
                  </a:lnTo>
                  <a:lnTo>
                    <a:pt x="3113062" y="38087"/>
                  </a:lnTo>
                  <a:lnTo>
                    <a:pt x="3101771" y="37020"/>
                  </a:lnTo>
                  <a:lnTo>
                    <a:pt x="3091535" y="37553"/>
                  </a:lnTo>
                  <a:lnTo>
                    <a:pt x="3087497" y="47231"/>
                  </a:lnTo>
                  <a:lnTo>
                    <a:pt x="3091027" y="52616"/>
                  </a:lnTo>
                  <a:lnTo>
                    <a:pt x="3097796" y="53200"/>
                  </a:lnTo>
                  <a:lnTo>
                    <a:pt x="3104819" y="50939"/>
                  </a:lnTo>
                  <a:lnTo>
                    <a:pt x="3109125" y="47777"/>
                  </a:lnTo>
                  <a:lnTo>
                    <a:pt x="3114840" y="51981"/>
                  </a:lnTo>
                  <a:lnTo>
                    <a:pt x="3121342" y="50203"/>
                  </a:lnTo>
                  <a:lnTo>
                    <a:pt x="3128010" y="48653"/>
                  </a:lnTo>
                  <a:lnTo>
                    <a:pt x="3134207" y="53479"/>
                  </a:lnTo>
                  <a:lnTo>
                    <a:pt x="3134753" y="33591"/>
                  </a:lnTo>
                  <a:close/>
                </a:path>
                <a:path w="7182484" h="128904">
                  <a:moveTo>
                    <a:pt x="3143605" y="41236"/>
                  </a:moveTo>
                  <a:lnTo>
                    <a:pt x="3141815" y="38633"/>
                  </a:lnTo>
                  <a:lnTo>
                    <a:pt x="3140824" y="37363"/>
                  </a:lnTo>
                  <a:lnTo>
                    <a:pt x="3136265" y="40944"/>
                  </a:lnTo>
                  <a:lnTo>
                    <a:pt x="3138068" y="43561"/>
                  </a:lnTo>
                  <a:lnTo>
                    <a:pt x="3139033" y="44983"/>
                  </a:lnTo>
                  <a:lnTo>
                    <a:pt x="3143605" y="41236"/>
                  </a:lnTo>
                  <a:close/>
                </a:path>
                <a:path w="7182484" h="128904">
                  <a:moveTo>
                    <a:pt x="3203422" y="42938"/>
                  </a:moveTo>
                  <a:lnTo>
                    <a:pt x="3199206" y="39433"/>
                  </a:lnTo>
                  <a:lnTo>
                    <a:pt x="3194100" y="39992"/>
                  </a:lnTo>
                  <a:lnTo>
                    <a:pt x="3192119" y="44945"/>
                  </a:lnTo>
                  <a:lnTo>
                    <a:pt x="3194291" y="45262"/>
                  </a:lnTo>
                  <a:lnTo>
                    <a:pt x="3196348" y="45821"/>
                  </a:lnTo>
                  <a:lnTo>
                    <a:pt x="3195548" y="49987"/>
                  </a:lnTo>
                  <a:lnTo>
                    <a:pt x="3202762" y="50177"/>
                  </a:lnTo>
                  <a:lnTo>
                    <a:pt x="3203422" y="42938"/>
                  </a:lnTo>
                  <a:close/>
                </a:path>
                <a:path w="7182484" h="128904">
                  <a:moveTo>
                    <a:pt x="3216999" y="55600"/>
                  </a:moveTo>
                  <a:lnTo>
                    <a:pt x="3209798" y="55422"/>
                  </a:lnTo>
                  <a:lnTo>
                    <a:pt x="3209531" y="65341"/>
                  </a:lnTo>
                  <a:lnTo>
                    <a:pt x="3216719" y="65519"/>
                  </a:lnTo>
                  <a:lnTo>
                    <a:pt x="3216999" y="55600"/>
                  </a:lnTo>
                  <a:close/>
                </a:path>
                <a:path w="7182484" h="128904">
                  <a:moveTo>
                    <a:pt x="3336429" y="38722"/>
                  </a:moveTo>
                  <a:lnTo>
                    <a:pt x="3333610" y="39674"/>
                  </a:lnTo>
                  <a:lnTo>
                    <a:pt x="3329317" y="38633"/>
                  </a:lnTo>
                  <a:lnTo>
                    <a:pt x="3329101" y="43421"/>
                  </a:lnTo>
                  <a:lnTo>
                    <a:pt x="3331921" y="42443"/>
                  </a:lnTo>
                  <a:lnTo>
                    <a:pt x="3336213" y="43510"/>
                  </a:lnTo>
                  <a:lnTo>
                    <a:pt x="3336429" y="38722"/>
                  </a:lnTo>
                  <a:close/>
                </a:path>
                <a:path w="7182484" h="128904">
                  <a:moveTo>
                    <a:pt x="3354413" y="39179"/>
                  </a:moveTo>
                  <a:lnTo>
                    <a:pt x="3350196" y="39776"/>
                  </a:lnTo>
                  <a:lnTo>
                    <a:pt x="3344253" y="38061"/>
                  </a:lnTo>
                  <a:lnTo>
                    <a:pt x="3343503" y="43776"/>
                  </a:lnTo>
                  <a:lnTo>
                    <a:pt x="3347732" y="43218"/>
                  </a:lnTo>
                  <a:lnTo>
                    <a:pt x="3353689" y="44983"/>
                  </a:lnTo>
                  <a:lnTo>
                    <a:pt x="3354413" y="39179"/>
                  </a:lnTo>
                  <a:close/>
                </a:path>
                <a:path w="7182484" h="128904">
                  <a:moveTo>
                    <a:pt x="3379546" y="44691"/>
                  </a:moveTo>
                  <a:lnTo>
                    <a:pt x="3376714" y="45770"/>
                  </a:lnTo>
                  <a:lnTo>
                    <a:pt x="3372434" y="44653"/>
                  </a:lnTo>
                  <a:lnTo>
                    <a:pt x="3372167" y="49517"/>
                  </a:lnTo>
                  <a:lnTo>
                    <a:pt x="3374987" y="48437"/>
                  </a:lnTo>
                  <a:lnTo>
                    <a:pt x="3379266" y="49644"/>
                  </a:lnTo>
                  <a:lnTo>
                    <a:pt x="3379546" y="44691"/>
                  </a:lnTo>
                  <a:close/>
                </a:path>
                <a:path w="7182484" h="128904">
                  <a:moveTo>
                    <a:pt x="3406419" y="53060"/>
                  </a:moveTo>
                  <a:lnTo>
                    <a:pt x="3404603" y="50355"/>
                  </a:lnTo>
                  <a:lnTo>
                    <a:pt x="3403625" y="48971"/>
                  </a:lnTo>
                  <a:lnTo>
                    <a:pt x="3399078" y="52552"/>
                  </a:lnTo>
                  <a:lnTo>
                    <a:pt x="3400844" y="55219"/>
                  </a:lnTo>
                  <a:lnTo>
                    <a:pt x="3401796" y="56642"/>
                  </a:lnTo>
                  <a:lnTo>
                    <a:pt x="3406419" y="53060"/>
                  </a:lnTo>
                  <a:close/>
                </a:path>
                <a:path w="7182484" h="128904">
                  <a:moveTo>
                    <a:pt x="3433064" y="61099"/>
                  </a:moveTo>
                  <a:lnTo>
                    <a:pt x="3431565" y="52146"/>
                  </a:lnTo>
                  <a:lnTo>
                    <a:pt x="3426815" y="47663"/>
                  </a:lnTo>
                  <a:lnTo>
                    <a:pt x="3421634" y="48539"/>
                  </a:lnTo>
                  <a:lnTo>
                    <a:pt x="3418840" y="55676"/>
                  </a:lnTo>
                  <a:lnTo>
                    <a:pt x="3425710" y="54800"/>
                  </a:lnTo>
                  <a:lnTo>
                    <a:pt x="3426637" y="61506"/>
                  </a:lnTo>
                  <a:lnTo>
                    <a:pt x="3433064" y="61099"/>
                  </a:lnTo>
                  <a:close/>
                </a:path>
                <a:path w="7182484" h="128904">
                  <a:moveTo>
                    <a:pt x="3472700" y="62103"/>
                  </a:moveTo>
                  <a:lnTo>
                    <a:pt x="3470198" y="56972"/>
                  </a:lnTo>
                  <a:lnTo>
                    <a:pt x="3464306" y="56286"/>
                  </a:lnTo>
                  <a:lnTo>
                    <a:pt x="3457257" y="57099"/>
                  </a:lnTo>
                  <a:lnTo>
                    <a:pt x="3451275" y="56502"/>
                  </a:lnTo>
                  <a:lnTo>
                    <a:pt x="3453803" y="61620"/>
                  </a:lnTo>
                  <a:lnTo>
                    <a:pt x="3459708" y="62344"/>
                  </a:lnTo>
                  <a:lnTo>
                    <a:pt x="3466757" y="61544"/>
                  </a:lnTo>
                  <a:lnTo>
                    <a:pt x="3472700" y="62103"/>
                  </a:lnTo>
                  <a:close/>
                </a:path>
                <a:path w="7182484" h="128904">
                  <a:moveTo>
                    <a:pt x="3479215" y="62738"/>
                  </a:moveTo>
                  <a:lnTo>
                    <a:pt x="3478453" y="57848"/>
                  </a:lnTo>
                  <a:lnTo>
                    <a:pt x="3472700" y="62103"/>
                  </a:lnTo>
                  <a:lnTo>
                    <a:pt x="3476726" y="67310"/>
                  </a:lnTo>
                  <a:lnTo>
                    <a:pt x="3479215" y="62738"/>
                  </a:lnTo>
                  <a:close/>
                </a:path>
                <a:path w="7182484" h="128904">
                  <a:moveTo>
                    <a:pt x="3723932" y="66205"/>
                  </a:moveTo>
                  <a:lnTo>
                    <a:pt x="3722141" y="63601"/>
                  </a:lnTo>
                  <a:lnTo>
                    <a:pt x="3721201" y="62293"/>
                  </a:lnTo>
                  <a:lnTo>
                    <a:pt x="3716629" y="65874"/>
                  </a:lnTo>
                  <a:lnTo>
                    <a:pt x="3718395" y="68580"/>
                  </a:lnTo>
                  <a:lnTo>
                    <a:pt x="3719284" y="70002"/>
                  </a:lnTo>
                  <a:lnTo>
                    <a:pt x="3723932" y="66205"/>
                  </a:lnTo>
                  <a:close/>
                </a:path>
                <a:path w="7182484" h="128904">
                  <a:moveTo>
                    <a:pt x="3814889" y="48755"/>
                  </a:moveTo>
                  <a:lnTo>
                    <a:pt x="3813098" y="46101"/>
                  </a:lnTo>
                  <a:lnTo>
                    <a:pt x="3812159" y="44627"/>
                  </a:lnTo>
                  <a:lnTo>
                    <a:pt x="3807561" y="48361"/>
                  </a:lnTo>
                  <a:lnTo>
                    <a:pt x="3809339" y="51066"/>
                  </a:lnTo>
                  <a:lnTo>
                    <a:pt x="3810279" y="52476"/>
                  </a:lnTo>
                  <a:lnTo>
                    <a:pt x="3814889" y="48755"/>
                  </a:lnTo>
                  <a:close/>
                </a:path>
                <a:path w="7182484" h="128904">
                  <a:moveTo>
                    <a:pt x="3842004" y="46888"/>
                  </a:moveTo>
                  <a:lnTo>
                    <a:pt x="3835743" y="45389"/>
                  </a:lnTo>
                  <a:lnTo>
                    <a:pt x="3834625" y="51752"/>
                  </a:lnTo>
                  <a:lnTo>
                    <a:pt x="3838727" y="51269"/>
                  </a:lnTo>
                  <a:lnTo>
                    <a:pt x="3840061" y="59169"/>
                  </a:lnTo>
                  <a:lnTo>
                    <a:pt x="3841889" y="51943"/>
                  </a:lnTo>
                  <a:lnTo>
                    <a:pt x="3842004" y="46888"/>
                  </a:lnTo>
                  <a:close/>
                </a:path>
                <a:path w="7182484" h="128904">
                  <a:moveTo>
                    <a:pt x="3906812" y="58547"/>
                  </a:moveTo>
                  <a:lnTo>
                    <a:pt x="3902024" y="58420"/>
                  </a:lnTo>
                  <a:lnTo>
                    <a:pt x="3903726" y="49847"/>
                  </a:lnTo>
                  <a:lnTo>
                    <a:pt x="3899839" y="48425"/>
                  </a:lnTo>
                  <a:lnTo>
                    <a:pt x="3899547" y="56718"/>
                  </a:lnTo>
                  <a:lnTo>
                    <a:pt x="3889743" y="50888"/>
                  </a:lnTo>
                  <a:lnTo>
                    <a:pt x="3888727" y="58064"/>
                  </a:lnTo>
                  <a:lnTo>
                    <a:pt x="3892258" y="61048"/>
                  </a:lnTo>
                  <a:lnTo>
                    <a:pt x="3898074" y="63830"/>
                  </a:lnTo>
                  <a:lnTo>
                    <a:pt x="3903738" y="63842"/>
                  </a:lnTo>
                  <a:lnTo>
                    <a:pt x="3906812" y="58547"/>
                  </a:lnTo>
                  <a:close/>
                </a:path>
                <a:path w="7182484" h="128904">
                  <a:moveTo>
                    <a:pt x="3915956" y="56438"/>
                  </a:moveTo>
                  <a:lnTo>
                    <a:pt x="3914152" y="53848"/>
                  </a:lnTo>
                  <a:lnTo>
                    <a:pt x="3913238" y="52374"/>
                  </a:lnTo>
                  <a:lnTo>
                    <a:pt x="3908615" y="56019"/>
                  </a:lnTo>
                  <a:lnTo>
                    <a:pt x="3910406" y="58635"/>
                  </a:lnTo>
                  <a:lnTo>
                    <a:pt x="3911396" y="60045"/>
                  </a:lnTo>
                  <a:lnTo>
                    <a:pt x="3915956" y="56438"/>
                  </a:lnTo>
                  <a:close/>
                </a:path>
                <a:path w="7182484" h="128904">
                  <a:moveTo>
                    <a:pt x="3930281" y="61722"/>
                  </a:moveTo>
                  <a:lnTo>
                    <a:pt x="3927551" y="57848"/>
                  </a:lnTo>
                  <a:lnTo>
                    <a:pt x="3922941" y="61429"/>
                  </a:lnTo>
                  <a:lnTo>
                    <a:pt x="3924731" y="64046"/>
                  </a:lnTo>
                  <a:lnTo>
                    <a:pt x="3925684" y="65468"/>
                  </a:lnTo>
                  <a:lnTo>
                    <a:pt x="3930281" y="61722"/>
                  </a:lnTo>
                  <a:close/>
                </a:path>
                <a:path w="7182484" h="128904">
                  <a:moveTo>
                    <a:pt x="3942816" y="64516"/>
                  </a:moveTo>
                  <a:lnTo>
                    <a:pt x="3936250" y="60566"/>
                  </a:lnTo>
                  <a:lnTo>
                    <a:pt x="3934104" y="65544"/>
                  </a:lnTo>
                  <a:lnTo>
                    <a:pt x="3936314" y="70015"/>
                  </a:lnTo>
                  <a:lnTo>
                    <a:pt x="3942816" y="64516"/>
                  </a:lnTo>
                  <a:close/>
                </a:path>
                <a:path w="7182484" h="128904">
                  <a:moveTo>
                    <a:pt x="4001058" y="75158"/>
                  </a:moveTo>
                  <a:lnTo>
                    <a:pt x="3997566" y="70104"/>
                  </a:lnTo>
                  <a:lnTo>
                    <a:pt x="3989679" y="70726"/>
                  </a:lnTo>
                  <a:lnTo>
                    <a:pt x="3989387" y="80848"/>
                  </a:lnTo>
                  <a:lnTo>
                    <a:pt x="3984523" y="78994"/>
                  </a:lnTo>
                  <a:lnTo>
                    <a:pt x="3982669" y="73456"/>
                  </a:lnTo>
                  <a:lnTo>
                    <a:pt x="3975087" y="75412"/>
                  </a:lnTo>
                  <a:lnTo>
                    <a:pt x="3974985" y="82169"/>
                  </a:lnTo>
                  <a:lnTo>
                    <a:pt x="3971061" y="90258"/>
                  </a:lnTo>
                  <a:lnTo>
                    <a:pt x="3976382" y="92773"/>
                  </a:lnTo>
                  <a:lnTo>
                    <a:pt x="3984231" y="92036"/>
                  </a:lnTo>
                  <a:lnTo>
                    <a:pt x="3992753" y="89344"/>
                  </a:lnTo>
                  <a:lnTo>
                    <a:pt x="4000081" y="85991"/>
                  </a:lnTo>
                  <a:lnTo>
                    <a:pt x="4001058" y="75158"/>
                  </a:lnTo>
                  <a:close/>
                </a:path>
                <a:path w="7182484" h="128904">
                  <a:moveTo>
                    <a:pt x="4205744" y="64020"/>
                  </a:moveTo>
                  <a:lnTo>
                    <a:pt x="4203916" y="61429"/>
                  </a:lnTo>
                  <a:lnTo>
                    <a:pt x="4202963" y="59956"/>
                  </a:lnTo>
                  <a:lnTo>
                    <a:pt x="4198391" y="63601"/>
                  </a:lnTo>
                  <a:lnTo>
                    <a:pt x="4200182" y="66217"/>
                  </a:lnTo>
                  <a:lnTo>
                    <a:pt x="4201109" y="67627"/>
                  </a:lnTo>
                  <a:lnTo>
                    <a:pt x="4205744" y="64020"/>
                  </a:lnTo>
                  <a:close/>
                </a:path>
                <a:path w="7182484" h="128904">
                  <a:moveTo>
                    <a:pt x="4483062" y="78511"/>
                  </a:moveTo>
                  <a:lnTo>
                    <a:pt x="4469955" y="77431"/>
                  </a:lnTo>
                  <a:lnTo>
                    <a:pt x="4460418" y="75996"/>
                  </a:lnTo>
                  <a:lnTo>
                    <a:pt x="4451312" y="75539"/>
                  </a:lnTo>
                  <a:lnTo>
                    <a:pt x="4439513" y="77393"/>
                  </a:lnTo>
                  <a:lnTo>
                    <a:pt x="4434662" y="75641"/>
                  </a:lnTo>
                  <a:lnTo>
                    <a:pt x="4432859" y="70078"/>
                  </a:lnTo>
                  <a:lnTo>
                    <a:pt x="4425150" y="72009"/>
                  </a:lnTo>
                  <a:lnTo>
                    <a:pt x="4396117" y="71259"/>
                  </a:lnTo>
                  <a:lnTo>
                    <a:pt x="4389183" y="71564"/>
                  </a:lnTo>
                  <a:lnTo>
                    <a:pt x="4381208" y="70345"/>
                  </a:lnTo>
                  <a:lnTo>
                    <a:pt x="4374312" y="70675"/>
                  </a:lnTo>
                  <a:lnTo>
                    <a:pt x="4370616" y="75628"/>
                  </a:lnTo>
                  <a:lnTo>
                    <a:pt x="4378680" y="79578"/>
                  </a:lnTo>
                  <a:lnTo>
                    <a:pt x="4385754" y="79171"/>
                  </a:lnTo>
                  <a:lnTo>
                    <a:pt x="4393412" y="77203"/>
                  </a:lnTo>
                  <a:lnTo>
                    <a:pt x="4403217" y="76454"/>
                  </a:lnTo>
                  <a:lnTo>
                    <a:pt x="4407357" y="80848"/>
                  </a:lnTo>
                  <a:lnTo>
                    <a:pt x="4412754" y="83261"/>
                  </a:lnTo>
                  <a:lnTo>
                    <a:pt x="4421263" y="81876"/>
                  </a:lnTo>
                  <a:lnTo>
                    <a:pt x="4453877" y="82715"/>
                  </a:lnTo>
                  <a:lnTo>
                    <a:pt x="4470628" y="84112"/>
                  </a:lnTo>
                  <a:lnTo>
                    <a:pt x="4477448" y="83070"/>
                  </a:lnTo>
                  <a:lnTo>
                    <a:pt x="4483062" y="78511"/>
                  </a:lnTo>
                  <a:close/>
                </a:path>
                <a:path w="7182484" h="128904">
                  <a:moveTo>
                    <a:pt x="4497425" y="83845"/>
                  </a:moveTo>
                  <a:lnTo>
                    <a:pt x="4494593" y="84988"/>
                  </a:lnTo>
                  <a:lnTo>
                    <a:pt x="4490275" y="83947"/>
                  </a:lnTo>
                  <a:lnTo>
                    <a:pt x="4490021" y="88722"/>
                  </a:lnTo>
                  <a:lnTo>
                    <a:pt x="4492879" y="87579"/>
                  </a:lnTo>
                  <a:lnTo>
                    <a:pt x="4497222" y="88747"/>
                  </a:lnTo>
                  <a:lnTo>
                    <a:pt x="4497425" y="83845"/>
                  </a:lnTo>
                  <a:close/>
                </a:path>
                <a:path w="7182484" h="128904">
                  <a:moveTo>
                    <a:pt x="4865243" y="87655"/>
                  </a:moveTo>
                  <a:lnTo>
                    <a:pt x="4862411" y="88722"/>
                  </a:lnTo>
                  <a:lnTo>
                    <a:pt x="4858067" y="87655"/>
                  </a:lnTo>
                  <a:lnTo>
                    <a:pt x="4857839" y="92443"/>
                  </a:lnTo>
                  <a:lnTo>
                    <a:pt x="4860683" y="91452"/>
                  </a:lnTo>
                  <a:lnTo>
                    <a:pt x="4865027" y="92443"/>
                  </a:lnTo>
                  <a:lnTo>
                    <a:pt x="4865243" y="87655"/>
                  </a:lnTo>
                  <a:close/>
                </a:path>
                <a:path w="7182484" h="128904">
                  <a:moveTo>
                    <a:pt x="4876190" y="87909"/>
                  </a:moveTo>
                  <a:lnTo>
                    <a:pt x="4869700" y="87820"/>
                  </a:lnTo>
                  <a:lnTo>
                    <a:pt x="4870145" y="91541"/>
                  </a:lnTo>
                  <a:lnTo>
                    <a:pt x="4873612" y="93446"/>
                  </a:lnTo>
                  <a:lnTo>
                    <a:pt x="4876190" y="87909"/>
                  </a:lnTo>
                  <a:close/>
                </a:path>
                <a:path w="7182484" h="128904">
                  <a:moveTo>
                    <a:pt x="4930749" y="94094"/>
                  </a:moveTo>
                  <a:lnTo>
                    <a:pt x="4927905" y="95237"/>
                  </a:lnTo>
                  <a:lnTo>
                    <a:pt x="4923523" y="94208"/>
                  </a:lnTo>
                  <a:lnTo>
                    <a:pt x="4923307" y="98996"/>
                  </a:lnTo>
                  <a:lnTo>
                    <a:pt x="4926203" y="97840"/>
                  </a:lnTo>
                  <a:lnTo>
                    <a:pt x="4930546" y="98996"/>
                  </a:lnTo>
                  <a:lnTo>
                    <a:pt x="4930749" y="94094"/>
                  </a:lnTo>
                  <a:close/>
                </a:path>
                <a:path w="7182484" h="128904">
                  <a:moveTo>
                    <a:pt x="5254396" y="83616"/>
                  </a:moveTo>
                  <a:lnTo>
                    <a:pt x="5252529" y="81000"/>
                  </a:lnTo>
                  <a:lnTo>
                    <a:pt x="5251551" y="79514"/>
                  </a:lnTo>
                  <a:lnTo>
                    <a:pt x="5246916" y="83286"/>
                  </a:lnTo>
                  <a:lnTo>
                    <a:pt x="5248770" y="85991"/>
                  </a:lnTo>
                  <a:lnTo>
                    <a:pt x="5249761" y="87388"/>
                  </a:lnTo>
                  <a:lnTo>
                    <a:pt x="5254396" y="83616"/>
                  </a:lnTo>
                  <a:close/>
                </a:path>
                <a:path w="7182484" h="128904">
                  <a:moveTo>
                    <a:pt x="5475795" y="94957"/>
                  </a:moveTo>
                  <a:lnTo>
                    <a:pt x="5467032" y="94119"/>
                  </a:lnTo>
                  <a:lnTo>
                    <a:pt x="5460250" y="96037"/>
                  </a:lnTo>
                  <a:lnTo>
                    <a:pt x="5454777" y="99783"/>
                  </a:lnTo>
                  <a:lnTo>
                    <a:pt x="5449989" y="104482"/>
                  </a:lnTo>
                  <a:lnTo>
                    <a:pt x="5449722" y="103987"/>
                  </a:lnTo>
                  <a:lnTo>
                    <a:pt x="5449519" y="103619"/>
                  </a:lnTo>
                  <a:lnTo>
                    <a:pt x="5445391" y="95910"/>
                  </a:lnTo>
                  <a:lnTo>
                    <a:pt x="5438330" y="94310"/>
                  </a:lnTo>
                  <a:lnTo>
                    <a:pt x="5435905" y="93751"/>
                  </a:lnTo>
                  <a:lnTo>
                    <a:pt x="5431434" y="93980"/>
                  </a:lnTo>
                  <a:lnTo>
                    <a:pt x="5431434" y="114249"/>
                  </a:lnTo>
                  <a:lnTo>
                    <a:pt x="5431244" y="119037"/>
                  </a:lnTo>
                  <a:lnTo>
                    <a:pt x="5431040" y="118986"/>
                  </a:lnTo>
                  <a:lnTo>
                    <a:pt x="5426875" y="117868"/>
                  </a:lnTo>
                  <a:lnTo>
                    <a:pt x="5424005" y="118986"/>
                  </a:lnTo>
                  <a:lnTo>
                    <a:pt x="5424017" y="118783"/>
                  </a:lnTo>
                  <a:lnTo>
                    <a:pt x="5424068" y="117729"/>
                  </a:lnTo>
                  <a:lnTo>
                    <a:pt x="5424106" y="117017"/>
                  </a:lnTo>
                  <a:lnTo>
                    <a:pt x="5424182" y="115252"/>
                  </a:lnTo>
                  <a:lnTo>
                    <a:pt x="5424233" y="114160"/>
                  </a:lnTo>
                  <a:lnTo>
                    <a:pt x="5428577" y="115290"/>
                  </a:lnTo>
                  <a:lnTo>
                    <a:pt x="5431434" y="114249"/>
                  </a:lnTo>
                  <a:lnTo>
                    <a:pt x="5431434" y="93980"/>
                  </a:lnTo>
                  <a:lnTo>
                    <a:pt x="5424348" y="94310"/>
                  </a:lnTo>
                  <a:lnTo>
                    <a:pt x="5422404" y="94234"/>
                  </a:lnTo>
                  <a:lnTo>
                    <a:pt x="5422404" y="111569"/>
                  </a:lnTo>
                  <a:lnTo>
                    <a:pt x="5417731" y="115252"/>
                  </a:lnTo>
                  <a:lnTo>
                    <a:pt x="5417007" y="114249"/>
                  </a:lnTo>
                  <a:lnTo>
                    <a:pt x="5414962" y="111290"/>
                  </a:lnTo>
                  <a:lnTo>
                    <a:pt x="5419395" y="107696"/>
                  </a:lnTo>
                  <a:lnTo>
                    <a:pt x="5419534" y="107581"/>
                  </a:lnTo>
                  <a:lnTo>
                    <a:pt x="5422404" y="111569"/>
                  </a:lnTo>
                  <a:lnTo>
                    <a:pt x="5422404" y="94234"/>
                  </a:lnTo>
                  <a:lnTo>
                    <a:pt x="5413527" y="93840"/>
                  </a:lnTo>
                  <a:lnTo>
                    <a:pt x="5408701" y="95542"/>
                  </a:lnTo>
                  <a:lnTo>
                    <a:pt x="5407609" y="102527"/>
                  </a:lnTo>
                  <a:lnTo>
                    <a:pt x="5402338" y="103619"/>
                  </a:lnTo>
                  <a:lnTo>
                    <a:pt x="5395963" y="99834"/>
                  </a:lnTo>
                  <a:lnTo>
                    <a:pt x="5388572" y="101447"/>
                  </a:lnTo>
                  <a:lnTo>
                    <a:pt x="5379821" y="103987"/>
                  </a:lnTo>
                  <a:lnTo>
                    <a:pt x="5375795" y="103619"/>
                  </a:lnTo>
                  <a:lnTo>
                    <a:pt x="5369382" y="103035"/>
                  </a:lnTo>
                  <a:lnTo>
                    <a:pt x="5362778" y="103619"/>
                  </a:lnTo>
                  <a:lnTo>
                    <a:pt x="5362651" y="102781"/>
                  </a:lnTo>
                  <a:lnTo>
                    <a:pt x="5361737" y="96786"/>
                  </a:lnTo>
                  <a:lnTo>
                    <a:pt x="5354802" y="97802"/>
                  </a:lnTo>
                  <a:lnTo>
                    <a:pt x="5349926" y="102781"/>
                  </a:lnTo>
                  <a:lnTo>
                    <a:pt x="5341239" y="102527"/>
                  </a:lnTo>
                  <a:lnTo>
                    <a:pt x="5336311" y="107492"/>
                  </a:lnTo>
                  <a:lnTo>
                    <a:pt x="5337784" y="99072"/>
                  </a:lnTo>
                  <a:lnTo>
                    <a:pt x="5333568" y="98044"/>
                  </a:lnTo>
                  <a:lnTo>
                    <a:pt x="5329174" y="97345"/>
                  </a:lnTo>
                  <a:lnTo>
                    <a:pt x="5324945" y="100368"/>
                  </a:lnTo>
                  <a:lnTo>
                    <a:pt x="5321630" y="104648"/>
                  </a:lnTo>
                  <a:lnTo>
                    <a:pt x="5317452" y="107696"/>
                  </a:lnTo>
                  <a:lnTo>
                    <a:pt x="5310670" y="107035"/>
                  </a:lnTo>
                  <a:lnTo>
                    <a:pt x="5309895" y="106235"/>
                  </a:lnTo>
                  <a:lnTo>
                    <a:pt x="5307558" y="103809"/>
                  </a:lnTo>
                  <a:lnTo>
                    <a:pt x="5302758" y="102781"/>
                  </a:lnTo>
                  <a:lnTo>
                    <a:pt x="5298300" y="101320"/>
                  </a:lnTo>
                  <a:lnTo>
                    <a:pt x="5296192" y="96748"/>
                  </a:lnTo>
                  <a:lnTo>
                    <a:pt x="5288673" y="98933"/>
                  </a:lnTo>
                  <a:lnTo>
                    <a:pt x="5274195" y="104038"/>
                  </a:lnTo>
                  <a:lnTo>
                    <a:pt x="5266677" y="106235"/>
                  </a:lnTo>
                  <a:lnTo>
                    <a:pt x="5258397" y="104482"/>
                  </a:lnTo>
                  <a:lnTo>
                    <a:pt x="5251653" y="102603"/>
                  </a:lnTo>
                  <a:lnTo>
                    <a:pt x="5245989" y="103682"/>
                  </a:lnTo>
                  <a:lnTo>
                    <a:pt x="5240947" y="110832"/>
                  </a:lnTo>
                  <a:lnTo>
                    <a:pt x="5245379" y="112991"/>
                  </a:lnTo>
                  <a:lnTo>
                    <a:pt x="5248300" y="117233"/>
                  </a:lnTo>
                  <a:lnTo>
                    <a:pt x="5247932" y="125857"/>
                  </a:lnTo>
                  <a:lnTo>
                    <a:pt x="5266779" y="126936"/>
                  </a:lnTo>
                  <a:lnTo>
                    <a:pt x="5283657" y="125196"/>
                  </a:lnTo>
                  <a:lnTo>
                    <a:pt x="5299202" y="121577"/>
                  </a:lnTo>
                  <a:lnTo>
                    <a:pt x="5314023" y="117017"/>
                  </a:lnTo>
                  <a:lnTo>
                    <a:pt x="5320093" y="117640"/>
                  </a:lnTo>
                  <a:lnTo>
                    <a:pt x="5326189" y="126733"/>
                  </a:lnTo>
                  <a:lnTo>
                    <a:pt x="5332222" y="127368"/>
                  </a:lnTo>
                  <a:lnTo>
                    <a:pt x="5339143" y="123418"/>
                  </a:lnTo>
                  <a:lnTo>
                    <a:pt x="5345798" y="119189"/>
                  </a:lnTo>
                  <a:lnTo>
                    <a:pt x="5354383" y="117729"/>
                  </a:lnTo>
                  <a:lnTo>
                    <a:pt x="5366867" y="120688"/>
                  </a:lnTo>
                  <a:lnTo>
                    <a:pt x="5377586" y="120167"/>
                  </a:lnTo>
                  <a:lnTo>
                    <a:pt x="5386730" y="121107"/>
                  </a:lnTo>
                  <a:lnTo>
                    <a:pt x="5394477" y="128485"/>
                  </a:lnTo>
                  <a:lnTo>
                    <a:pt x="5400548" y="128054"/>
                  </a:lnTo>
                  <a:lnTo>
                    <a:pt x="5406288" y="120167"/>
                  </a:lnTo>
                  <a:lnTo>
                    <a:pt x="5406999" y="119189"/>
                  </a:lnTo>
                  <a:lnTo>
                    <a:pt x="5413045" y="118783"/>
                  </a:lnTo>
                  <a:lnTo>
                    <a:pt x="5418163" y="119430"/>
                  </a:lnTo>
                  <a:lnTo>
                    <a:pt x="5421566" y="122275"/>
                  </a:lnTo>
                  <a:lnTo>
                    <a:pt x="5425262" y="124726"/>
                  </a:lnTo>
                  <a:lnTo>
                    <a:pt x="5431256" y="124155"/>
                  </a:lnTo>
                  <a:lnTo>
                    <a:pt x="5436120" y="119456"/>
                  </a:lnTo>
                  <a:lnTo>
                    <a:pt x="5436755" y="119037"/>
                  </a:lnTo>
                  <a:lnTo>
                    <a:pt x="5441670" y="115798"/>
                  </a:lnTo>
                  <a:lnTo>
                    <a:pt x="5444604" y="114249"/>
                  </a:lnTo>
                  <a:lnTo>
                    <a:pt x="5444769" y="114160"/>
                  </a:lnTo>
                  <a:lnTo>
                    <a:pt x="5447589" y="112674"/>
                  </a:lnTo>
                  <a:lnTo>
                    <a:pt x="5453545" y="109588"/>
                  </a:lnTo>
                  <a:lnTo>
                    <a:pt x="5460885" y="108369"/>
                  </a:lnTo>
                  <a:lnTo>
                    <a:pt x="5465038" y="107581"/>
                  </a:lnTo>
                  <a:lnTo>
                    <a:pt x="5465521" y="107492"/>
                  </a:lnTo>
                  <a:lnTo>
                    <a:pt x="5468074" y="106997"/>
                  </a:lnTo>
                  <a:lnTo>
                    <a:pt x="5471782" y="104482"/>
                  </a:lnTo>
                  <a:lnTo>
                    <a:pt x="5473560" y="103263"/>
                  </a:lnTo>
                  <a:lnTo>
                    <a:pt x="5475795" y="94957"/>
                  </a:lnTo>
                  <a:close/>
                </a:path>
                <a:path w="7182484" h="128904">
                  <a:moveTo>
                    <a:pt x="5501437" y="95415"/>
                  </a:moveTo>
                  <a:lnTo>
                    <a:pt x="5496420" y="95542"/>
                  </a:lnTo>
                  <a:lnTo>
                    <a:pt x="5490489" y="90335"/>
                  </a:lnTo>
                  <a:lnTo>
                    <a:pt x="5489206" y="96151"/>
                  </a:lnTo>
                  <a:lnTo>
                    <a:pt x="5485435" y="98463"/>
                  </a:lnTo>
                  <a:lnTo>
                    <a:pt x="5481383" y="100355"/>
                  </a:lnTo>
                  <a:lnTo>
                    <a:pt x="5479237" y="104990"/>
                  </a:lnTo>
                  <a:lnTo>
                    <a:pt x="5487517" y="106680"/>
                  </a:lnTo>
                  <a:lnTo>
                    <a:pt x="5494464" y="108864"/>
                  </a:lnTo>
                  <a:lnTo>
                    <a:pt x="5499354" y="106718"/>
                  </a:lnTo>
                  <a:lnTo>
                    <a:pt x="5501437" y="95415"/>
                  </a:lnTo>
                  <a:close/>
                </a:path>
                <a:path w="7182484" h="128904">
                  <a:moveTo>
                    <a:pt x="5527002" y="100914"/>
                  </a:moveTo>
                  <a:lnTo>
                    <a:pt x="5522658" y="101701"/>
                  </a:lnTo>
                  <a:lnTo>
                    <a:pt x="5516600" y="99949"/>
                  </a:lnTo>
                  <a:lnTo>
                    <a:pt x="5515927" y="105664"/>
                  </a:lnTo>
                  <a:lnTo>
                    <a:pt x="5520233" y="105067"/>
                  </a:lnTo>
                  <a:lnTo>
                    <a:pt x="5526316" y="106781"/>
                  </a:lnTo>
                  <a:lnTo>
                    <a:pt x="5527002" y="100914"/>
                  </a:lnTo>
                  <a:close/>
                </a:path>
                <a:path w="7182484" h="128904">
                  <a:moveTo>
                    <a:pt x="6593814" y="96088"/>
                  </a:moveTo>
                  <a:lnTo>
                    <a:pt x="6591960" y="93510"/>
                  </a:lnTo>
                  <a:lnTo>
                    <a:pt x="6590919" y="92049"/>
                  </a:lnTo>
                  <a:lnTo>
                    <a:pt x="6586296" y="95910"/>
                  </a:lnTo>
                  <a:lnTo>
                    <a:pt x="6588252" y="98577"/>
                  </a:lnTo>
                  <a:lnTo>
                    <a:pt x="6589255" y="99949"/>
                  </a:lnTo>
                  <a:lnTo>
                    <a:pt x="6593814" y="96088"/>
                  </a:lnTo>
                  <a:close/>
                </a:path>
                <a:path w="7182484" h="128904">
                  <a:moveTo>
                    <a:pt x="6632918" y="103441"/>
                  </a:moveTo>
                  <a:lnTo>
                    <a:pt x="6629971" y="104609"/>
                  </a:lnTo>
                  <a:lnTo>
                    <a:pt x="6625539" y="103606"/>
                  </a:lnTo>
                  <a:lnTo>
                    <a:pt x="6625488" y="108458"/>
                  </a:lnTo>
                  <a:lnTo>
                    <a:pt x="6628358" y="107289"/>
                  </a:lnTo>
                  <a:lnTo>
                    <a:pt x="6632829" y="108381"/>
                  </a:lnTo>
                  <a:lnTo>
                    <a:pt x="6632918" y="103441"/>
                  </a:lnTo>
                  <a:close/>
                </a:path>
                <a:path w="7182484" h="128904">
                  <a:moveTo>
                    <a:pt x="6677876" y="88036"/>
                  </a:moveTo>
                  <a:lnTo>
                    <a:pt x="6674929" y="89154"/>
                  </a:lnTo>
                  <a:lnTo>
                    <a:pt x="6670446" y="88341"/>
                  </a:lnTo>
                  <a:lnTo>
                    <a:pt x="6670332" y="93091"/>
                  </a:lnTo>
                  <a:lnTo>
                    <a:pt x="6673228" y="91948"/>
                  </a:lnTo>
                  <a:lnTo>
                    <a:pt x="6677761" y="92824"/>
                  </a:lnTo>
                  <a:lnTo>
                    <a:pt x="6677876" y="88036"/>
                  </a:lnTo>
                  <a:close/>
                </a:path>
                <a:path w="7182484" h="128904">
                  <a:moveTo>
                    <a:pt x="6723012" y="87388"/>
                  </a:moveTo>
                  <a:lnTo>
                    <a:pt x="6720103" y="88506"/>
                  </a:lnTo>
                  <a:lnTo>
                    <a:pt x="6715620" y="87706"/>
                  </a:lnTo>
                  <a:lnTo>
                    <a:pt x="6715506" y="92456"/>
                  </a:lnTo>
                  <a:lnTo>
                    <a:pt x="6718401" y="91287"/>
                  </a:lnTo>
                  <a:lnTo>
                    <a:pt x="6722910" y="92176"/>
                  </a:lnTo>
                  <a:lnTo>
                    <a:pt x="6723012" y="87388"/>
                  </a:lnTo>
                  <a:close/>
                </a:path>
                <a:path w="7182484" h="128904">
                  <a:moveTo>
                    <a:pt x="7111022" y="86423"/>
                  </a:moveTo>
                  <a:lnTo>
                    <a:pt x="7104951" y="82207"/>
                  </a:lnTo>
                  <a:lnTo>
                    <a:pt x="7104139" y="87134"/>
                  </a:lnTo>
                  <a:lnTo>
                    <a:pt x="7106767" y="91719"/>
                  </a:lnTo>
                  <a:lnTo>
                    <a:pt x="7111022" y="86423"/>
                  </a:lnTo>
                  <a:close/>
                </a:path>
                <a:path w="7182484" h="128904">
                  <a:moveTo>
                    <a:pt x="7164883" y="89662"/>
                  </a:moveTo>
                  <a:lnTo>
                    <a:pt x="7153313" y="89763"/>
                  </a:lnTo>
                  <a:lnTo>
                    <a:pt x="7152614" y="93624"/>
                  </a:lnTo>
                  <a:lnTo>
                    <a:pt x="7158050" y="95491"/>
                  </a:lnTo>
                  <a:lnTo>
                    <a:pt x="7164883" y="89662"/>
                  </a:lnTo>
                  <a:close/>
                </a:path>
                <a:path w="7182484" h="128904">
                  <a:moveTo>
                    <a:pt x="7170369" y="86372"/>
                  </a:moveTo>
                  <a:lnTo>
                    <a:pt x="7164248" y="83489"/>
                  </a:lnTo>
                  <a:lnTo>
                    <a:pt x="7164883" y="89662"/>
                  </a:lnTo>
                  <a:lnTo>
                    <a:pt x="7170369" y="86372"/>
                  </a:lnTo>
                  <a:close/>
                </a:path>
                <a:path w="7182484" h="128904">
                  <a:moveTo>
                    <a:pt x="7182104" y="86588"/>
                  </a:moveTo>
                  <a:lnTo>
                    <a:pt x="7180110" y="84074"/>
                  </a:lnTo>
                  <a:lnTo>
                    <a:pt x="7178967" y="82638"/>
                  </a:lnTo>
                  <a:lnTo>
                    <a:pt x="7174331" y="86664"/>
                  </a:lnTo>
                  <a:lnTo>
                    <a:pt x="7176389" y="89255"/>
                  </a:lnTo>
                  <a:lnTo>
                    <a:pt x="7177506" y="90614"/>
                  </a:lnTo>
                  <a:lnTo>
                    <a:pt x="7182104" y="865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55560" y="8216988"/>
              <a:ext cx="5055870" cy="122555"/>
            </a:xfrm>
            <a:custGeom>
              <a:avLst/>
              <a:gdLst/>
              <a:ahLst/>
              <a:cxnLst/>
              <a:rect l="l" t="t" r="r" b="b"/>
              <a:pathLst>
                <a:path w="5055870" h="122554">
                  <a:moveTo>
                    <a:pt x="6794" y="12814"/>
                  </a:moveTo>
                  <a:lnTo>
                    <a:pt x="6769" y="8026"/>
                  </a:lnTo>
                  <a:lnTo>
                    <a:pt x="4102" y="9194"/>
                  </a:lnTo>
                  <a:lnTo>
                    <a:pt x="0" y="8280"/>
                  </a:lnTo>
                  <a:lnTo>
                    <a:pt x="38" y="13106"/>
                  </a:lnTo>
                  <a:lnTo>
                    <a:pt x="2641" y="11861"/>
                  </a:lnTo>
                  <a:lnTo>
                    <a:pt x="6794" y="12814"/>
                  </a:lnTo>
                  <a:close/>
                </a:path>
                <a:path w="5055870" h="122554">
                  <a:moveTo>
                    <a:pt x="22339" y="10045"/>
                  </a:moveTo>
                  <a:lnTo>
                    <a:pt x="20472" y="7569"/>
                  </a:lnTo>
                  <a:lnTo>
                    <a:pt x="19494" y="6197"/>
                  </a:lnTo>
                  <a:lnTo>
                    <a:pt x="15367" y="10071"/>
                  </a:lnTo>
                  <a:lnTo>
                    <a:pt x="17195" y="12534"/>
                  </a:lnTo>
                  <a:lnTo>
                    <a:pt x="18161" y="13919"/>
                  </a:lnTo>
                  <a:lnTo>
                    <a:pt x="22339" y="10045"/>
                  </a:lnTo>
                  <a:close/>
                </a:path>
                <a:path w="5055870" h="122554">
                  <a:moveTo>
                    <a:pt x="333184" y="6997"/>
                  </a:moveTo>
                  <a:lnTo>
                    <a:pt x="330771" y="1435"/>
                  </a:lnTo>
                  <a:lnTo>
                    <a:pt x="327431" y="3314"/>
                  </a:lnTo>
                  <a:lnTo>
                    <a:pt x="326974" y="7035"/>
                  </a:lnTo>
                  <a:lnTo>
                    <a:pt x="333184" y="6997"/>
                  </a:lnTo>
                  <a:close/>
                </a:path>
                <a:path w="5055870" h="122554">
                  <a:moveTo>
                    <a:pt x="337388" y="6489"/>
                  </a:moveTo>
                  <a:lnTo>
                    <a:pt x="333184" y="6997"/>
                  </a:lnTo>
                  <a:lnTo>
                    <a:pt x="335419" y="14287"/>
                  </a:lnTo>
                  <a:lnTo>
                    <a:pt x="337388" y="6489"/>
                  </a:lnTo>
                  <a:close/>
                </a:path>
                <a:path w="5055870" h="122554">
                  <a:moveTo>
                    <a:pt x="356133" y="24320"/>
                  </a:moveTo>
                  <a:lnTo>
                    <a:pt x="354291" y="21767"/>
                  </a:lnTo>
                  <a:lnTo>
                    <a:pt x="353326" y="20269"/>
                  </a:lnTo>
                  <a:lnTo>
                    <a:pt x="349034" y="24155"/>
                  </a:lnTo>
                  <a:lnTo>
                    <a:pt x="350888" y="26695"/>
                  </a:lnTo>
                  <a:lnTo>
                    <a:pt x="351866" y="28143"/>
                  </a:lnTo>
                  <a:lnTo>
                    <a:pt x="356133" y="24320"/>
                  </a:lnTo>
                  <a:close/>
                </a:path>
                <a:path w="5055870" h="122554">
                  <a:moveTo>
                    <a:pt x="357682" y="16687"/>
                  </a:moveTo>
                  <a:lnTo>
                    <a:pt x="357035" y="8394"/>
                  </a:lnTo>
                  <a:lnTo>
                    <a:pt x="350621" y="5549"/>
                  </a:lnTo>
                  <a:lnTo>
                    <a:pt x="343369" y="7086"/>
                  </a:lnTo>
                  <a:lnTo>
                    <a:pt x="340233" y="11938"/>
                  </a:lnTo>
                  <a:lnTo>
                    <a:pt x="345109" y="12357"/>
                  </a:lnTo>
                  <a:lnTo>
                    <a:pt x="348424" y="15087"/>
                  </a:lnTo>
                  <a:lnTo>
                    <a:pt x="352005" y="17437"/>
                  </a:lnTo>
                  <a:lnTo>
                    <a:pt x="357682" y="16687"/>
                  </a:lnTo>
                  <a:close/>
                </a:path>
                <a:path w="5055870" h="122554">
                  <a:moveTo>
                    <a:pt x="375056" y="11455"/>
                  </a:moveTo>
                  <a:lnTo>
                    <a:pt x="368071" y="11544"/>
                  </a:lnTo>
                  <a:lnTo>
                    <a:pt x="361251" y="13017"/>
                  </a:lnTo>
                  <a:lnTo>
                    <a:pt x="364744" y="16319"/>
                  </a:lnTo>
                  <a:lnTo>
                    <a:pt x="371652" y="17195"/>
                  </a:lnTo>
                  <a:lnTo>
                    <a:pt x="375056" y="11455"/>
                  </a:lnTo>
                  <a:close/>
                </a:path>
                <a:path w="5055870" h="122554">
                  <a:moveTo>
                    <a:pt x="413537" y="25819"/>
                  </a:moveTo>
                  <a:lnTo>
                    <a:pt x="411568" y="17068"/>
                  </a:lnTo>
                  <a:lnTo>
                    <a:pt x="403148" y="14579"/>
                  </a:lnTo>
                  <a:lnTo>
                    <a:pt x="393827" y="16573"/>
                  </a:lnTo>
                  <a:lnTo>
                    <a:pt x="389115" y="21285"/>
                  </a:lnTo>
                  <a:lnTo>
                    <a:pt x="396532" y="20459"/>
                  </a:lnTo>
                  <a:lnTo>
                    <a:pt x="402475" y="21844"/>
                  </a:lnTo>
                  <a:lnTo>
                    <a:pt x="407847" y="24066"/>
                  </a:lnTo>
                  <a:lnTo>
                    <a:pt x="413537" y="25819"/>
                  </a:lnTo>
                  <a:close/>
                </a:path>
                <a:path w="5055870" h="122554">
                  <a:moveTo>
                    <a:pt x="434378" y="20650"/>
                  </a:moveTo>
                  <a:lnTo>
                    <a:pt x="431698" y="21653"/>
                  </a:lnTo>
                  <a:lnTo>
                    <a:pt x="427520" y="20777"/>
                  </a:lnTo>
                  <a:lnTo>
                    <a:pt x="427456" y="25615"/>
                  </a:lnTo>
                  <a:lnTo>
                    <a:pt x="430149" y="24536"/>
                  </a:lnTo>
                  <a:lnTo>
                    <a:pt x="434327" y="25400"/>
                  </a:lnTo>
                  <a:lnTo>
                    <a:pt x="434378" y="20650"/>
                  </a:lnTo>
                  <a:close/>
                </a:path>
                <a:path w="5055870" h="122554">
                  <a:moveTo>
                    <a:pt x="517829" y="9410"/>
                  </a:moveTo>
                  <a:lnTo>
                    <a:pt x="517740" y="4368"/>
                  </a:lnTo>
                  <a:lnTo>
                    <a:pt x="511657" y="3238"/>
                  </a:lnTo>
                  <a:lnTo>
                    <a:pt x="510908" y="9499"/>
                  </a:lnTo>
                  <a:lnTo>
                    <a:pt x="514794" y="8915"/>
                  </a:lnTo>
                  <a:lnTo>
                    <a:pt x="516343" y="16573"/>
                  </a:lnTo>
                  <a:lnTo>
                    <a:pt x="517829" y="9410"/>
                  </a:lnTo>
                  <a:close/>
                </a:path>
                <a:path w="5055870" h="122554">
                  <a:moveTo>
                    <a:pt x="634098" y="29146"/>
                  </a:moveTo>
                  <a:lnTo>
                    <a:pt x="634072" y="26365"/>
                  </a:lnTo>
                  <a:lnTo>
                    <a:pt x="631177" y="23406"/>
                  </a:lnTo>
                  <a:lnTo>
                    <a:pt x="630529" y="29146"/>
                  </a:lnTo>
                  <a:lnTo>
                    <a:pt x="630529" y="31889"/>
                  </a:lnTo>
                  <a:lnTo>
                    <a:pt x="633412" y="34810"/>
                  </a:lnTo>
                  <a:lnTo>
                    <a:pt x="634098" y="29146"/>
                  </a:lnTo>
                  <a:close/>
                </a:path>
                <a:path w="5055870" h="122554">
                  <a:moveTo>
                    <a:pt x="736079" y="24104"/>
                  </a:moveTo>
                  <a:lnTo>
                    <a:pt x="736053" y="19062"/>
                  </a:lnTo>
                  <a:lnTo>
                    <a:pt x="729894" y="17868"/>
                  </a:lnTo>
                  <a:lnTo>
                    <a:pt x="729081" y="24104"/>
                  </a:lnTo>
                  <a:lnTo>
                    <a:pt x="733018" y="23583"/>
                  </a:lnTo>
                  <a:lnTo>
                    <a:pt x="734568" y="31369"/>
                  </a:lnTo>
                  <a:lnTo>
                    <a:pt x="736079" y="24104"/>
                  </a:lnTo>
                  <a:close/>
                </a:path>
                <a:path w="5055870" h="122554">
                  <a:moveTo>
                    <a:pt x="757224" y="24079"/>
                  </a:moveTo>
                  <a:lnTo>
                    <a:pt x="750189" y="24079"/>
                  </a:lnTo>
                  <a:lnTo>
                    <a:pt x="743254" y="25488"/>
                  </a:lnTo>
                  <a:lnTo>
                    <a:pt x="746747" y="28829"/>
                  </a:lnTo>
                  <a:lnTo>
                    <a:pt x="753706" y="29806"/>
                  </a:lnTo>
                  <a:lnTo>
                    <a:pt x="757224" y="24079"/>
                  </a:lnTo>
                  <a:close/>
                </a:path>
                <a:path w="5055870" h="122554">
                  <a:moveTo>
                    <a:pt x="770928" y="30454"/>
                  </a:moveTo>
                  <a:lnTo>
                    <a:pt x="770305" y="24892"/>
                  </a:lnTo>
                  <a:lnTo>
                    <a:pt x="766368" y="22301"/>
                  </a:lnTo>
                  <a:lnTo>
                    <a:pt x="762279" y="24345"/>
                  </a:lnTo>
                  <a:lnTo>
                    <a:pt x="760793" y="29095"/>
                  </a:lnTo>
                  <a:lnTo>
                    <a:pt x="760907" y="30022"/>
                  </a:lnTo>
                  <a:lnTo>
                    <a:pt x="770928" y="30454"/>
                  </a:lnTo>
                  <a:close/>
                </a:path>
                <a:path w="5055870" h="122554">
                  <a:moveTo>
                    <a:pt x="1239862" y="3962"/>
                  </a:moveTo>
                  <a:lnTo>
                    <a:pt x="1238034" y="1409"/>
                  </a:lnTo>
                  <a:lnTo>
                    <a:pt x="1237068" y="0"/>
                  </a:lnTo>
                  <a:lnTo>
                    <a:pt x="1232636" y="3695"/>
                  </a:lnTo>
                  <a:lnTo>
                    <a:pt x="1234452" y="6235"/>
                  </a:lnTo>
                  <a:lnTo>
                    <a:pt x="1235392" y="7645"/>
                  </a:lnTo>
                  <a:lnTo>
                    <a:pt x="1239862" y="3962"/>
                  </a:lnTo>
                  <a:close/>
                </a:path>
                <a:path w="5055870" h="122554">
                  <a:moveTo>
                    <a:pt x="1255776" y="1587"/>
                  </a:moveTo>
                  <a:lnTo>
                    <a:pt x="1251597" y="2209"/>
                  </a:lnTo>
                  <a:lnTo>
                    <a:pt x="1245704" y="533"/>
                  </a:lnTo>
                  <a:lnTo>
                    <a:pt x="1245095" y="6337"/>
                  </a:lnTo>
                  <a:lnTo>
                    <a:pt x="1249235" y="5575"/>
                  </a:lnTo>
                  <a:lnTo>
                    <a:pt x="1255153" y="7251"/>
                  </a:lnTo>
                  <a:lnTo>
                    <a:pt x="1255776" y="1587"/>
                  </a:lnTo>
                  <a:close/>
                </a:path>
                <a:path w="5055870" h="122554">
                  <a:moveTo>
                    <a:pt x="1280909" y="7772"/>
                  </a:moveTo>
                  <a:lnTo>
                    <a:pt x="1280655" y="1828"/>
                  </a:lnTo>
                  <a:lnTo>
                    <a:pt x="1275410" y="4787"/>
                  </a:lnTo>
                  <a:lnTo>
                    <a:pt x="1280909" y="7772"/>
                  </a:lnTo>
                  <a:close/>
                </a:path>
                <a:path w="5055870" h="122554">
                  <a:moveTo>
                    <a:pt x="2018385" y="12852"/>
                  </a:moveTo>
                  <a:lnTo>
                    <a:pt x="2015591" y="13868"/>
                  </a:lnTo>
                  <a:lnTo>
                    <a:pt x="2011337" y="12750"/>
                  </a:lnTo>
                  <a:lnTo>
                    <a:pt x="2011083" y="17576"/>
                  </a:lnTo>
                  <a:lnTo>
                    <a:pt x="2013851" y="16459"/>
                  </a:lnTo>
                  <a:lnTo>
                    <a:pt x="2018131" y="17614"/>
                  </a:lnTo>
                  <a:lnTo>
                    <a:pt x="2018385" y="12852"/>
                  </a:lnTo>
                  <a:close/>
                </a:path>
                <a:path w="5055870" h="122554">
                  <a:moveTo>
                    <a:pt x="2132927" y="20205"/>
                  </a:moveTo>
                  <a:lnTo>
                    <a:pt x="2130107" y="21323"/>
                  </a:lnTo>
                  <a:lnTo>
                    <a:pt x="2125815" y="20193"/>
                  </a:lnTo>
                  <a:lnTo>
                    <a:pt x="2125662" y="25082"/>
                  </a:lnTo>
                  <a:lnTo>
                    <a:pt x="2128456" y="23990"/>
                  </a:lnTo>
                  <a:lnTo>
                    <a:pt x="2132761" y="25031"/>
                  </a:lnTo>
                  <a:lnTo>
                    <a:pt x="2132927" y="20205"/>
                  </a:lnTo>
                  <a:close/>
                </a:path>
                <a:path w="5055870" h="122554">
                  <a:moveTo>
                    <a:pt x="2242350" y="25285"/>
                  </a:moveTo>
                  <a:lnTo>
                    <a:pt x="2240559" y="22618"/>
                  </a:lnTo>
                  <a:lnTo>
                    <a:pt x="2239619" y="21234"/>
                  </a:lnTo>
                  <a:lnTo>
                    <a:pt x="2235047" y="24955"/>
                  </a:lnTo>
                  <a:lnTo>
                    <a:pt x="2236863" y="27571"/>
                  </a:lnTo>
                  <a:lnTo>
                    <a:pt x="2237790" y="28930"/>
                  </a:lnTo>
                  <a:lnTo>
                    <a:pt x="2242350" y="25285"/>
                  </a:lnTo>
                  <a:close/>
                </a:path>
                <a:path w="5055870" h="122554">
                  <a:moveTo>
                    <a:pt x="2258250" y="33058"/>
                  </a:moveTo>
                  <a:lnTo>
                    <a:pt x="2251722" y="29070"/>
                  </a:lnTo>
                  <a:lnTo>
                    <a:pt x="2249614" y="34036"/>
                  </a:lnTo>
                  <a:lnTo>
                    <a:pt x="2251824" y="38519"/>
                  </a:lnTo>
                  <a:lnTo>
                    <a:pt x="2258250" y="33058"/>
                  </a:lnTo>
                  <a:close/>
                </a:path>
                <a:path w="5055870" h="122554">
                  <a:moveTo>
                    <a:pt x="2265400" y="33223"/>
                  </a:moveTo>
                  <a:lnTo>
                    <a:pt x="2264651" y="26898"/>
                  </a:lnTo>
                  <a:lnTo>
                    <a:pt x="2258428" y="27952"/>
                  </a:lnTo>
                  <a:lnTo>
                    <a:pt x="2258250" y="33058"/>
                  </a:lnTo>
                  <a:lnTo>
                    <a:pt x="2265400" y="33223"/>
                  </a:lnTo>
                  <a:close/>
                </a:path>
                <a:path w="5055870" h="122554">
                  <a:moveTo>
                    <a:pt x="2274049" y="37007"/>
                  </a:moveTo>
                  <a:lnTo>
                    <a:pt x="2274036" y="33223"/>
                  </a:lnTo>
                  <a:lnTo>
                    <a:pt x="2265400" y="33223"/>
                  </a:lnTo>
                  <a:lnTo>
                    <a:pt x="2269744" y="38900"/>
                  </a:lnTo>
                  <a:lnTo>
                    <a:pt x="2274049" y="37007"/>
                  </a:lnTo>
                  <a:close/>
                </a:path>
                <a:path w="5055870" h="122554">
                  <a:moveTo>
                    <a:pt x="2347671" y="44970"/>
                  </a:moveTo>
                  <a:lnTo>
                    <a:pt x="2344813" y="46062"/>
                  </a:lnTo>
                  <a:lnTo>
                    <a:pt x="2340546" y="44970"/>
                  </a:lnTo>
                  <a:lnTo>
                    <a:pt x="2340343" y="49822"/>
                  </a:lnTo>
                  <a:lnTo>
                    <a:pt x="2343162" y="48729"/>
                  </a:lnTo>
                  <a:lnTo>
                    <a:pt x="2347430" y="49936"/>
                  </a:lnTo>
                  <a:lnTo>
                    <a:pt x="2347671" y="44970"/>
                  </a:lnTo>
                  <a:close/>
                </a:path>
                <a:path w="5055870" h="122554">
                  <a:moveTo>
                    <a:pt x="2380323" y="30784"/>
                  </a:moveTo>
                  <a:lnTo>
                    <a:pt x="2372372" y="29286"/>
                  </a:lnTo>
                  <a:lnTo>
                    <a:pt x="2365083" y="26314"/>
                  </a:lnTo>
                  <a:lnTo>
                    <a:pt x="2359075" y="26695"/>
                  </a:lnTo>
                  <a:lnTo>
                    <a:pt x="2355037" y="35229"/>
                  </a:lnTo>
                  <a:lnTo>
                    <a:pt x="2361895" y="34912"/>
                  </a:lnTo>
                  <a:lnTo>
                    <a:pt x="2369807" y="36118"/>
                  </a:lnTo>
                  <a:lnTo>
                    <a:pt x="2376652" y="35775"/>
                  </a:lnTo>
                  <a:lnTo>
                    <a:pt x="2380323" y="30784"/>
                  </a:lnTo>
                  <a:close/>
                </a:path>
                <a:path w="5055870" h="122554">
                  <a:moveTo>
                    <a:pt x="2477020" y="37947"/>
                  </a:moveTo>
                  <a:lnTo>
                    <a:pt x="2472766" y="38608"/>
                  </a:lnTo>
                  <a:lnTo>
                    <a:pt x="2466873" y="36855"/>
                  </a:lnTo>
                  <a:lnTo>
                    <a:pt x="2466098" y="42760"/>
                  </a:lnTo>
                  <a:lnTo>
                    <a:pt x="2470378" y="41986"/>
                  </a:lnTo>
                  <a:lnTo>
                    <a:pt x="2476284" y="43738"/>
                  </a:lnTo>
                  <a:lnTo>
                    <a:pt x="2477020" y="37947"/>
                  </a:lnTo>
                  <a:close/>
                </a:path>
                <a:path w="5055870" h="122554">
                  <a:moveTo>
                    <a:pt x="2494927" y="38354"/>
                  </a:moveTo>
                  <a:lnTo>
                    <a:pt x="2492108" y="39395"/>
                  </a:lnTo>
                  <a:lnTo>
                    <a:pt x="2487892" y="38227"/>
                  </a:lnTo>
                  <a:lnTo>
                    <a:pt x="2487625" y="43230"/>
                  </a:lnTo>
                  <a:lnTo>
                    <a:pt x="2490432" y="42113"/>
                  </a:lnTo>
                  <a:lnTo>
                    <a:pt x="2494724" y="43230"/>
                  </a:lnTo>
                  <a:lnTo>
                    <a:pt x="2494927" y="38354"/>
                  </a:lnTo>
                  <a:close/>
                </a:path>
                <a:path w="5055870" h="122554">
                  <a:moveTo>
                    <a:pt x="2498661" y="33439"/>
                  </a:moveTo>
                  <a:lnTo>
                    <a:pt x="2496642" y="26111"/>
                  </a:lnTo>
                  <a:lnTo>
                    <a:pt x="2494305" y="33909"/>
                  </a:lnTo>
                  <a:lnTo>
                    <a:pt x="2498661" y="33439"/>
                  </a:lnTo>
                  <a:close/>
                </a:path>
                <a:path w="5055870" h="122554">
                  <a:moveTo>
                    <a:pt x="2523629" y="38989"/>
                  </a:moveTo>
                  <a:lnTo>
                    <a:pt x="2517838" y="37007"/>
                  </a:lnTo>
                  <a:lnTo>
                    <a:pt x="2512403" y="34569"/>
                  </a:lnTo>
                  <a:lnTo>
                    <a:pt x="2506332" y="32956"/>
                  </a:lnTo>
                  <a:lnTo>
                    <a:pt x="2498661" y="33439"/>
                  </a:lnTo>
                  <a:lnTo>
                    <a:pt x="2498521" y="38430"/>
                  </a:lnTo>
                  <a:lnTo>
                    <a:pt x="2503309" y="41973"/>
                  </a:lnTo>
                  <a:lnTo>
                    <a:pt x="2511209" y="44424"/>
                  </a:lnTo>
                  <a:lnTo>
                    <a:pt x="2519045" y="44018"/>
                  </a:lnTo>
                  <a:lnTo>
                    <a:pt x="2523629" y="38989"/>
                  </a:lnTo>
                  <a:close/>
                </a:path>
                <a:path w="5055870" h="122554">
                  <a:moveTo>
                    <a:pt x="2545130" y="39484"/>
                  </a:moveTo>
                  <a:lnTo>
                    <a:pt x="2534399" y="39243"/>
                  </a:lnTo>
                  <a:lnTo>
                    <a:pt x="2531567" y="40284"/>
                  </a:lnTo>
                  <a:lnTo>
                    <a:pt x="2527300" y="39116"/>
                  </a:lnTo>
                  <a:lnTo>
                    <a:pt x="2527084" y="44132"/>
                  </a:lnTo>
                  <a:lnTo>
                    <a:pt x="2537866" y="44361"/>
                  </a:lnTo>
                  <a:lnTo>
                    <a:pt x="2540647" y="43243"/>
                  </a:lnTo>
                  <a:lnTo>
                    <a:pt x="2544915" y="44361"/>
                  </a:lnTo>
                  <a:lnTo>
                    <a:pt x="2545130" y="39484"/>
                  </a:lnTo>
                  <a:close/>
                </a:path>
                <a:path w="5055870" h="122554">
                  <a:moveTo>
                    <a:pt x="2687421" y="40601"/>
                  </a:moveTo>
                  <a:lnTo>
                    <a:pt x="2685656" y="38011"/>
                  </a:lnTo>
                  <a:lnTo>
                    <a:pt x="2684691" y="36563"/>
                  </a:lnTo>
                  <a:lnTo>
                    <a:pt x="2680131" y="40271"/>
                  </a:lnTo>
                  <a:lnTo>
                    <a:pt x="2681935" y="42900"/>
                  </a:lnTo>
                  <a:lnTo>
                    <a:pt x="2682862" y="44297"/>
                  </a:lnTo>
                  <a:lnTo>
                    <a:pt x="2687421" y="40601"/>
                  </a:lnTo>
                  <a:close/>
                </a:path>
                <a:path w="5055870" h="122554">
                  <a:moveTo>
                    <a:pt x="2732621" y="34150"/>
                  </a:moveTo>
                  <a:lnTo>
                    <a:pt x="2728366" y="34861"/>
                  </a:lnTo>
                  <a:lnTo>
                    <a:pt x="2722384" y="33108"/>
                  </a:lnTo>
                  <a:lnTo>
                    <a:pt x="2721673" y="38925"/>
                  </a:lnTo>
                  <a:lnTo>
                    <a:pt x="2725940" y="38188"/>
                  </a:lnTo>
                  <a:lnTo>
                    <a:pt x="2731884" y="39992"/>
                  </a:lnTo>
                  <a:lnTo>
                    <a:pt x="2732621" y="34150"/>
                  </a:lnTo>
                  <a:close/>
                </a:path>
                <a:path w="5055870" h="122554">
                  <a:moveTo>
                    <a:pt x="2741739" y="32067"/>
                  </a:moveTo>
                  <a:lnTo>
                    <a:pt x="2739936" y="29476"/>
                  </a:lnTo>
                  <a:lnTo>
                    <a:pt x="2738983" y="28054"/>
                  </a:lnTo>
                  <a:lnTo>
                    <a:pt x="2734449" y="31661"/>
                  </a:lnTo>
                  <a:lnTo>
                    <a:pt x="2736215" y="34239"/>
                  </a:lnTo>
                  <a:lnTo>
                    <a:pt x="2737142" y="35661"/>
                  </a:lnTo>
                  <a:lnTo>
                    <a:pt x="2741739" y="32067"/>
                  </a:lnTo>
                  <a:close/>
                </a:path>
                <a:path w="5055870" h="122554">
                  <a:moveTo>
                    <a:pt x="2804884" y="26073"/>
                  </a:moveTo>
                  <a:lnTo>
                    <a:pt x="2797683" y="25895"/>
                  </a:lnTo>
                  <a:lnTo>
                    <a:pt x="2797416" y="35814"/>
                  </a:lnTo>
                  <a:lnTo>
                    <a:pt x="2804604" y="35991"/>
                  </a:lnTo>
                  <a:lnTo>
                    <a:pt x="2804884" y="26073"/>
                  </a:lnTo>
                  <a:close/>
                </a:path>
                <a:path w="5055870" h="122554">
                  <a:moveTo>
                    <a:pt x="3155772" y="52565"/>
                  </a:moveTo>
                  <a:lnTo>
                    <a:pt x="3153968" y="49974"/>
                  </a:lnTo>
                  <a:lnTo>
                    <a:pt x="3153016" y="48552"/>
                  </a:lnTo>
                  <a:lnTo>
                    <a:pt x="3148406" y="52235"/>
                  </a:lnTo>
                  <a:lnTo>
                    <a:pt x="3150184" y="54876"/>
                  </a:lnTo>
                  <a:lnTo>
                    <a:pt x="3151174" y="56261"/>
                  </a:lnTo>
                  <a:lnTo>
                    <a:pt x="3155772" y="52565"/>
                  </a:lnTo>
                  <a:close/>
                </a:path>
                <a:path w="5055870" h="122554">
                  <a:moveTo>
                    <a:pt x="3182785" y="55727"/>
                  </a:moveTo>
                  <a:lnTo>
                    <a:pt x="3179927" y="56756"/>
                  </a:lnTo>
                  <a:lnTo>
                    <a:pt x="3175609" y="55562"/>
                  </a:lnTo>
                  <a:lnTo>
                    <a:pt x="3175419" y="60566"/>
                  </a:lnTo>
                  <a:lnTo>
                    <a:pt x="3178225" y="59474"/>
                  </a:lnTo>
                  <a:lnTo>
                    <a:pt x="3182543" y="60604"/>
                  </a:lnTo>
                  <a:lnTo>
                    <a:pt x="3182785" y="55727"/>
                  </a:lnTo>
                  <a:close/>
                </a:path>
                <a:path w="5055870" h="122554">
                  <a:moveTo>
                    <a:pt x="3269107" y="72974"/>
                  </a:moveTo>
                  <a:lnTo>
                    <a:pt x="3262528" y="69011"/>
                  </a:lnTo>
                  <a:lnTo>
                    <a:pt x="3260382" y="73977"/>
                  </a:lnTo>
                  <a:lnTo>
                    <a:pt x="3262592" y="78435"/>
                  </a:lnTo>
                  <a:lnTo>
                    <a:pt x="3269107" y="72974"/>
                  </a:lnTo>
                  <a:close/>
                </a:path>
                <a:path w="5055870" h="122554">
                  <a:moveTo>
                    <a:pt x="3292868" y="66268"/>
                  </a:moveTo>
                  <a:lnTo>
                    <a:pt x="3291078" y="63639"/>
                  </a:lnTo>
                  <a:lnTo>
                    <a:pt x="3290125" y="62103"/>
                  </a:lnTo>
                  <a:lnTo>
                    <a:pt x="3285490" y="65811"/>
                  </a:lnTo>
                  <a:lnTo>
                    <a:pt x="3287280" y="68427"/>
                  </a:lnTo>
                  <a:lnTo>
                    <a:pt x="3288271" y="69926"/>
                  </a:lnTo>
                  <a:lnTo>
                    <a:pt x="3292868" y="66268"/>
                  </a:lnTo>
                  <a:close/>
                </a:path>
                <a:path w="5055870" h="122554">
                  <a:moveTo>
                    <a:pt x="3492144" y="56553"/>
                  </a:moveTo>
                  <a:lnTo>
                    <a:pt x="3489401" y="52476"/>
                  </a:lnTo>
                  <a:lnTo>
                    <a:pt x="3484791" y="56184"/>
                  </a:lnTo>
                  <a:lnTo>
                    <a:pt x="3486556" y="58801"/>
                  </a:lnTo>
                  <a:lnTo>
                    <a:pt x="3487521" y="60172"/>
                  </a:lnTo>
                  <a:lnTo>
                    <a:pt x="3492144" y="56553"/>
                  </a:lnTo>
                  <a:close/>
                </a:path>
                <a:path w="5055870" h="122554">
                  <a:moveTo>
                    <a:pt x="3610127" y="66586"/>
                  </a:moveTo>
                  <a:lnTo>
                    <a:pt x="3605758" y="66967"/>
                  </a:lnTo>
                  <a:lnTo>
                    <a:pt x="3607752" y="74218"/>
                  </a:lnTo>
                  <a:lnTo>
                    <a:pt x="3610127" y="66586"/>
                  </a:lnTo>
                  <a:close/>
                </a:path>
                <a:path w="5055870" h="122554">
                  <a:moveTo>
                    <a:pt x="3866870" y="73761"/>
                  </a:moveTo>
                  <a:lnTo>
                    <a:pt x="3852875" y="75349"/>
                  </a:lnTo>
                  <a:lnTo>
                    <a:pt x="3835819" y="73914"/>
                  </a:lnTo>
                  <a:lnTo>
                    <a:pt x="3817988" y="70739"/>
                  </a:lnTo>
                  <a:lnTo>
                    <a:pt x="3801656" y="67081"/>
                  </a:lnTo>
                  <a:lnTo>
                    <a:pt x="3785197" y="71475"/>
                  </a:lnTo>
                  <a:lnTo>
                    <a:pt x="3768839" y="71335"/>
                  </a:lnTo>
                  <a:lnTo>
                    <a:pt x="3754412" y="67437"/>
                  </a:lnTo>
                  <a:lnTo>
                    <a:pt x="3743744" y="60528"/>
                  </a:lnTo>
                  <a:lnTo>
                    <a:pt x="3741775" y="65430"/>
                  </a:lnTo>
                  <a:lnTo>
                    <a:pt x="3736721" y="65874"/>
                  </a:lnTo>
                  <a:lnTo>
                    <a:pt x="3730612" y="64795"/>
                  </a:lnTo>
                  <a:lnTo>
                    <a:pt x="3725443" y="65100"/>
                  </a:lnTo>
                  <a:lnTo>
                    <a:pt x="3703701" y="64541"/>
                  </a:lnTo>
                  <a:lnTo>
                    <a:pt x="3697427" y="60667"/>
                  </a:lnTo>
                  <a:lnTo>
                    <a:pt x="3681895" y="56819"/>
                  </a:lnTo>
                  <a:lnTo>
                    <a:pt x="3674922" y="53898"/>
                  </a:lnTo>
                  <a:lnTo>
                    <a:pt x="3668763" y="57848"/>
                  </a:lnTo>
                  <a:lnTo>
                    <a:pt x="3660432" y="58674"/>
                  </a:lnTo>
                  <a:lnTo>
                    <a:pt x="3638626" y="57721"/>
                  </a:lnTo>
                  <a:lnTo>
                    <a:pt x="3639502" y="51714"/>
                  </a:lnTo>
                  <a:lnTo>
                    <a:pt x="3638829" y="47891"/>
                  </a:lnTo>
                  <a:lnTo>
                    <a:pt x="3633419" y="47752"/>
                  </a:lnTo>
                  <a:lnTo>
                    <a:pt x="3630498" y="51231"/>
                  </a:lnTo>
                  <a:lnTo>
                    <a:pt x="3628047" y="55435"/>
                  </a:lnTo>
                  <a:lnTo>
                    <a:pt x="3624097" y="57429"/>
                  </a:lnTo>
                  <a:lnTo>
                    <a:pt x="3623843" y="46558"/>
                  </a:lnTo>
                  <a:lnTo>
                    <a:pt x="3615309" y="46570"/>
                  </a:lnTo>
                  <a:lnTo>
                    <a:pt x="3606342" y="47028"/>
                  </a:lnTo>
                  <a:lnTo>
                    <a:pt x="3604298" y="51854"/>
                  </a:lnTo>
                  <a:lnTo>
                    <a:pt x="3599167" y="52146"/>
                  </a:lnTo>
                  <a:lnTo>
                    <a:pt x="3594773" y="53543"/>
                  </a:lnTo>
                  <a:lnTo>
                    <a:pt x="3594989" y="61683"/>
                  </a:lnTo>
                  <a:lnTo>
                    <a:pt x="3600907" y="60439"/>
                  </a:lnTo>
                  <a:lnTo>
                    <a:pt x="3601110" y="66484"/>
                  </a:lnTo>
                  <a:lnTo>
                    <a:pt x="3605758" y="66967"/>
                  </a:lnTo>
                  <a:lnTo>
                    <a:pt x="3605326" y="61125"/>
                  </a:lnTo>
                  <a:lnTo>
                    <a:pt x="3606749" y="58140"/>
                  </a:lnTo>
                  <a:lnTo>
                    <a:pt x="3609670" y="57048"/>
                  </a:lnTo>
                  <a:lnTo>
                    <a:pt x="3613505" y="59270"/>
                  </a:lnTo>
                  <a:lnTo>
                    <a:pt x="3615690" y="63601"/>
                  </a:lnTo>
                  <a:lnTo>
                    <a:pt x="3618395" y="67246"/>
                  </a:lnTo>
                  <a:lnTo>
                    <a:pt x="3623805" y="67462"/>
                  </a:lnTo>
                  <a:lnTo>
                    <a:pt x="3625113" y="60667"/>
                  </a:lnTo>
                  <a:lnTo>
                    <a:pt x="3632974" y="63550"/>
                  </a:lnTo>
                  <a:lnTo>
                    <a:pt x="3638397" y="62852"/>
                  </a:lnTo>
                  <a:lnTo>
                    <a:pt x="3649408" y="67030"/>
                  </a:lnTo>
                  <a:lnTo>
                    <a:pt x="3663454" y="73545"/>
                  </a:lnTo>
                  <a:lnTo>
                    <a:pt x="3688956" y="74218"/>
                  </a:lnTo>
                  <a:lnTo>
                    <a:pt x="3700729" y="73228"/>
                  </a:lnTo>
                  <a:lnTo>
                    <a:pt x="3710787" y="69723"/>
                  </a:lnTo>
                  <a:lnTo>
                    <a:pt x="3715245" y="73494"/>
                  </a:lnTo>
                  <a:lnTo>
                    <a:pt x="3721455" y="75031"/>
                  </a:lnTo>
                  <a:lnTo>
                    <a:pt x="3736048" y="75425"/>
                  </a:lnTo>
                  <a:lnTo>
                    <a:pt x="3736822" y="80759"/>
                  </a:lnTo>
                  <a:lnTo>
                    <a:pt x="3743198" y="78854"/>
                  </a:lnTo>
                  <a:lnTo>
                    <a:pt x="3743033" y="85509"/>
                  </a:lnTo>
                  <a:lnTo>
                    <a:pt x="3743744" y="91719"/>
                  </a:lnTo>
                  <a:lnTo>
                    <a:pt x="3750119" y="90754"/>
                  </a:lnTo>
                  <a:lnTo>
                    <a:pt x="3750297" y="85699"/>
                  </a:lnTo>
                  <a:lnTo>
                    <a:pt x="3745280" y="83769"/>
                  </a:lnTo>
                  <a:lnTo>
                    <a:pt x="3750246" y="76911"/>
                  </a:lnTo>
                  <a:lnTo>
                    <a:pt x="3754209" y="75895"/>
                  </a:lnTo>
                  <a:lnTo>
                    <a:pt x="3762768" y="77749"/>
                  </a:lnTo>
                  <a:lnTo>
                    <a:pt x="3774668" y="78333"/>
                  </a:lnTo>
                  <a:lnTo>
                    <a:pt x="3786213" y="81673"/>
                  </a:lnTo>
                  <a:lnTo>
                    <a:pt x="3793706" y="91757"/>
                  </a:lnTo>
                  <a:lnTo>
                    <a:pt x="3799687" y="91401"/>
                  </a:lnTo>
                  <a:lnTo>
                    <a:pt x="3806126" y="82613"/>
                  </a:lnTo>
                  <a:lnTo>
                    <a:pt x="3812121" y="82283"/>
                  </a:lnTo>
                  <a:lnTo>
                    <a:pt x="3837508" y="82931"/>
                  </a:lnTo>
                  <a:lnTo>
                    <a:pt x="3845064" y="87617"/>
                  </a:lnTo>
                  <a:lnTo>
                    <a:pt x="3855008" y="88379"/>
                  </a:lnTo>
                  <a:lnTo>
                    <a:pt x="3863543" y="84137"/>
                  </a:lnTo>
                  <a:lnTo>
                    <a:pt x="3866870" y="73761"/>
                  </a:lnTo>
                  <a:close/>
                </a:path>
                <a:path w="5055870" h="122554">
                  <a:moveTo>
                    <a:pt x="3949750" y="95745"/>
                  </a:moveTo>
                  <a:lnTo>
                    <a:pt x="3949255" y="95173"/>
                  </a:lnTo>
                  <a:lnTo>
                    <a:pt x="3946817" y="92430"/>
                  </a:lnTo>
                  <a:lnTo>
                    <a:pt x="3945966" y="90335"/>
                  </a:lnTo>
                  <a:lnTo>
                    <a:pt x="3944912" y="87718"/>
                  </a:lnTo>
                  <a:lnTo>
                    <a:pt x="3943273" y="85953"/>
                  </a:lnTo>
                  <a:lnTo>
                    <a:pt x="3941876" y="84429"/>
                  </a:lnTo>
                  <a:lnTo>
                    <a:pt x="3935514" y="85420"/>
                  </a:lnTo>
                  <a:lnTo>
                    <a:pt x="3931780" y="85737"/>
                  </a:lnTo>
                  <a:lnTo>
                    <a:pt x="3931780" y="90335"/>
                  </a:lnTo>
                  <a:lnTo>
                    <a:pt x="3931577" y="95173"/>
                  </a:lnTo>
                  <a:lnTo>
                    <a:pt x="3931208" y="95084"/>
                  </a:lnTo>
                  <a:lnTo>
                    <a:pt x="3927246" y="94094"/>
                  </a:lnTo>
                  <a:lnTo>
                    <a:pt x="3924363" y="95084"/>
                  </a:lnTo>
                  <a:lnTo>
                    <a:pt x="3924604" y="90258"/>
                  </a:lnTo>
                  <a:lnTo>
                    <a:pt x="3928935" y="91338"/>
                  </a:lnTo>
                  <a:lnTo>
                    <a:pt x="3931780" y="90335"/>
                  </a:lnTo>
                  <a:lnTo>
                    <a:pt x="3931780" y="85737"/>
                  </a:lnTo>
                  <a:lnTo>
                    <a:pt x="3928986" y="85953"/>
                  </a:lnTo>
                  <a:lnTo>
                    <a:pt x="3928732" y="84035"/>
                  </a:lnTo>
                  <a:lnTo>
                    <a:pt x="3928084" y="79171"/>
                  </a:lnTo>
                  <a:lnTo>
                    <a:pt x="3921188" y="80175"/>
                  </a:lnTo>
                  <a:lnTo>
                    <a:pt x="3910774" y="84035"/>
                  </a:lnTo>
                  <a:lnTo>
                    <a:pt x="3901744" y="81826"/>
                  </a:lnTo>
                  <a:lnTo>
                    <a:pt x="3893286" y="81026"/>
                  </a:lnTo>
                  <a:lnTo>
                    <a:pt x="3884574" y="89128"/>
                  </a:lnTo>
                  <a:lnTo>
                    <a:pt x="3913657" y="89877"/>
                  </a:lnTo>
                  <a:lnTo>
                    <a:pt x="3917518" y="92049"/>
                  </a:lnTo>
                  <a:lnTo>
                    <a:pt x="3919702" y="96393"/>
                  </a:lnTo>
                  <a:lnTo>
                    <a:pt x="3922433" y="100050"/>
                  </a:lnTo>
                  <a:lnTo>
                    <a:pt x="3927868" y="100177"/>
                  </a:lnTo>
                  <a:lnTo>
                    <a:pt x="3933926" y="99885"/>
                  </a:lnTo>
                  <a:lnTo>
                    <a:pt x="3940975" y="101066"/>
                  </a:lnTo>
                  <a:lnTo>
                    <a:pt x="3946944" y="100711"/>
                  </a:lnTo>
                  <a:lnTo>
                    <a:pt x="3947401" y="99885"/>
                  </a:lnTo>
                  <a:lnTo>
                    <a:pt x="3949750" y="95745"/>
                  </a:lnTo>
                  <a:close/>
                </a:path>
                <a:path w="5055870" h="122554">
                  <a:moveTo>
                    <a:pt x="3965333" y="71285"/>
                  </a:moveTo>
                  <a:lnTo>
                    <a:pt x="3965029" y="71259"/>
                  </a:lnTo>
                  <a:lnTo>
                    <a:pt x="3965194" y="71678"/>
                  </a:lnTo>
                  <a:lnTo>
                    <a:pt x="3965333" y="71285"/>
                  </a:lnTo>
                  <a:close/>
                </a:path>
                <a:path w="5055870" h="122554">
                  <a:moveTo>
                    <a:pt x="3974439" y="58547"/>
                  </a:moveTo>
                  <a:lnTo>
                    <a:pt x="3969067" y="56400"/>
                  </a:lnTo>
                  <a:lnTo>
                    <a:pt x="3968826" y="56476"/>
                  </a:lnTo>
                  <a:lnTo>
                    <a:pt x="3969181" y="61010"/>
                  </a:lnTo>
                  <a:lnTo>
                    <a:pt x="3968915" y="61468"/>
                  </a:lnTo>
                  <a:lnTo>
                    <a:pt x="3968521" y="61925"/>
                  </a:lnTo>
                  <a:lnTo>
                    <a:pt x="3965333" y="71285"/>
                  </a:lnTo>
                  <a:lnTo>
                    <a:pt x="3969054" y="71602"/>
                  </a:lnTo>
                  <a:lnTo>
                    <a:pt x="3973322" y="65481"/>
                  </a:lnTo>
                  <a:lnTo>
                    <a:pt x="3974439" y="58547"/>
                  </a:lnTo>
                  <a:close/>
                </a:path>
                <a:path w="5055870" h="122554">
                  <a:moveTo>
                    <a:pt x="3978960" y="91554"/>
                  </a:moveTo>
                  <a:lnTo>
                    <a:pt x="3971442" y="90487"/>
                  </a:lnTo>
                  <a:lnTo>
                    <a:pt x="3965283" y="87630"/>
                  </a:lnTo>
                  <a:lnTo>
                    <a:pt x="3958742" y="85293"/>
                  </a:lnTo>
                  <a:lnTo>
                    <a:pt x="3950043" y="85788"/>
                  </a:lnTo>
                  <a:lnTo>
                    <a:pt x="3949750" y="95745"/>
                  </a:lnTo>
                  <a:lnTo>
                    <a:pt x="3955669" y="100050"/>
                  </a:lnTo>
                  <a:lnTo>
                    <a:pt x="3964127" y="101650"/>
                  </a:lnTo>
                  <a:lnTo>
                    <a:pt x="3972661" y="100482"/>
                  </a:lnTo>
                  <a:lnTo>
                    <a:pt x="3978808" y="96494"/>
                  </a:lnTo>
                  <a:lnTo>
                    <a:pt x="3978960" y="91554"/>
                  </a:lnTo>
                  <a:close/>
                </a:path>
                <a:path w="5055870" h="122554">
                  <a:moveTo>
                    <a:pt x="4094835" y="104470"/>
                  </a:moveTo>
                  <a:lnTo>
                    <a:pt x="4090530" y="100990"/>
                  </a:lnTo>
                  <a:lnTo>
                    <a:pt x="4086237" y="102260"/>
                  </a:lnTo>
                  <a:lnTo>
                    <a:pt x="4080802" y="104495"/>
                  </a:lnTo>
                  <a:lnTo>
                    <a:pt x="4073029" y="103911"/>
                  </a:lnTo>
                  <a:lnTo>
                    <a:pt x="4040352" y="103073"/>
                  </a:lnTo>
                  <a:lnTo>
                    <a:pt x="4026801" y="97739"/>
                  </a:lnTo>
                  <a:lnTo>
                    <a:pt x="4014406" y="95923"/>
                  </a:lnTo>
                  <a:lnTo>
                    <a:pt x="4002354" y="94869"/>
                  </a:lnTo>
                  <a:lnTo>
                    <a:pt x="3989832" y="91833"/>
                  </a:lnTo>
                  <a:lnTo>
                    <a:pt x="3989120" y="100749"/>
                  </a:lnTo>
                  <a:lnTo>
                    <a:pt x="3993159" y="103543"/>
                  </a:lnTo>
                  <a:lnTo>
                    <a:pt x="4000500" y="102044"/>
                  </a:lnTo>
                  <a:lnTo>
                    <a:pt x="4005605" y="103428"/>
                  </a:lnTo>
                  <a:lnTo>
                    <a:pt x="4006380" y="110451"/>
                  </a:lnTo>
                  <a:lnTo>
                    <a:pt x="4011066" y="112293"/>
                  </a:lnTo>
                  <a:lnTo>
                    <a:pt x="4018178" y="106502"/>
                  </a:lnTo>
                  <a:lnTo>
                    <a:pt x="4025989" y="107365"/>
                  </a:lnTo>
                  <a:lnTo>
                    <a:pt x="4036491" y="112953"/>
                  </a:lnTo>
                  <a:lnTo>
                    <a:pt x="4037114" y="112966"/>
                  </a:lnTo>
                  <a:lnTo>
                    <a:pt x="4042499" y="103289"/>
                  </a:lnTo>
                  <a:lnTo>
                    <a:pt x="4047515" y="108216"/>
                  </a:lnTo>
                  <a:lnTo>
                    <a:pt x="4052125" y="108737"/>
                  </a:lnTo>
                  <a:lnTo>
                    <a:pt x="4052366" y="114820"/>
                  </a:lnTo>
                  <a:lnTo>
                    <a:pt x="4058259" y="113525"/>
                  </a:lnTo>
                  <a:lnTo>
                    <a:pt x="4068368" y="110223"/>
                  </a:lnTo>
                  <a:lnTo>
                    <a:pt x="4077779" y="111455"/>
                  </a:lnTo>
                  <a:lnTo>
                    <a:pt x="4086580" y="111467"/>
                  </a:lnTo>
                  <a:lnTo>
                    <a:pt x="4094835" y="104470"/>
                  </a:lnTo>
                  <a:close/>
                </a:path>
                <a:path w="5055870" h="122554">
                  <a:moveTo>
                    <a:pt x="4158907" y="88874"/>
                  </a:moveTo>
                  <a:lnTo>
                    <a:pt x="4157065" y="86245"/>
                  </a:lnTo>
                  <a:lnTo>
                    <a:pt x="4156189" y="84709"/>
                  </a:lnTo>
                  <a:lnTo>
                    <a:pt x="4151553" y="88417"/>
                  </a:lnTo>
                  <a:lnTo>
                    <a:pt x="4153344" y="91033"/>
                  </a:lnTo>
                  <a:lnTo>
                    <a:pt x="4154271" y="92506"/>
                  </a:lnTo>
                  <a:lnTo>
                    <a:pt x="4158907" y="88874"/>
                  </a:lnTo>
                  <a:close/>
                </a:path>
                <a:path w="5055870" h="122554">
                  <a:moveTo>
                    <a:pt x="4229608" y="97904"/>
                  </a:moveTo>
                  <a:lnTo>
                    <a:pt x="4227131" y="89649"/>
                  </a:lnTo>
                  <a:lnTo>
                    <a:pt x="4223372" y="90716"/>
                  </a:lnTo>
                  <a:lnTo>
                    <a:pt x="4222737" y="95364"/>
                  </a:lnTo>
                  <a:lnTo>
                    <a:pt x="4229608" y="97904"/>
                  </a:lnTo>
                  <a:close/>
                </a:path>
                <a:path w="5055870" h="122554">
                  <a:moveTo>
                    <a:pt x="4230586" y="67716"/>
                  </a:moveTo>
                  <a:lnTo>
                    <a:pt x="4228897" y="60274"/>
                  </a:lnTo>
                  <a:lnTo>
                    <a:pt x="4226763" y="68008"/>
                  </a:lnTo>
                  <a:lnTo>
                    <a:pt x="4226433" y="73253"/>
                  </a:lnTo>
                  <a:lnTo>
                    <a:pt x="4228147" y="80645"/>
                  </a:lnTo>
                  <a:lnTo>
                    <a:pt x="4230294" y="72936"/>
                  </a:lnTo>
                  <a:lnTo>
                    <a:pt x="4230586" y="67716"/>
                  </a:lnTo>
                  <a:close/>
                </a:path>
                <a:path w="5055870" h="122554">
                  <a:moveTo>
                    <a:pt x="4236085" y="98120"/>
                  </a:moveTo>
                  <a:lnTo>
                    <a:pt x="4229608" y="97904"/>
                  </a:lnTo>
                  <a:lnTo>
                    <a:pt x="4231894" y="103555"/>
                  </a:lnTo>
                  <a:lnTo>
                    <a:pt x="4235450" y="101815"/>
                  </a:lnTo>
                  <a:lnTo>
                    <a:pt x="4236085" y="98120"/>
                  </a:lnTo>
                  <a:close/>
                </a:path>
                <a:path w="5055870" h="122554">
                  <a:moveTo>
                    <a:pt x="4255782" y="73520"/>
                  </a:moveTo>
                  <a:lnTo>
                    <a:pt x="4246765" y="72631"/>
                  </a:lnTo>
                  <a:lnTo>
                    <a:pt x="4238104" y="72224"/>
                  </a:lnTo>
                  <a:lnTo>
                    <a:pt x="4237304" y="83134"/>
                  </a:lnTo>
                  <a:lnTo>
                    <a:pt x="4246308" y="84099"/>
                  </a:lnTo>
                  <a:lnTo>
                    <a:pt x="4252519" y="80911"/>
                  </a:lnTo>
                  <a:lnTo>
                    <a:pt x="4255782" y="73520"/>
                  </a:lnTo>
                  <a:close/>
                </a:path>
                <a:path w="5055870" h="122554">
                  <a:moveTo>
                    <a:pt x="4266628" y="74879"/>
                  </a:moveTo>
                  <a:lnTo>
                    <a:pt x="4263898" y="75539"/>
                  </a:lnTo>
                  <a:lnTo>
                    <a:pt x="4262425" y="80340"/>
                  </a:lnTo>
                  <a:lnTo>
                    <a:pt x="4266450" y="83807"/>
                  </a:lnTo>
                  <a:lnTo>
                    <a:pt x="4266628" y="74879"/>
                  </a:lnTo>
                  <a:close/>
                </a:path>
                <a:path w="5055870" h="122554">
                  <a:moveTo>
                    <a:pt x="4273347" y="98920"/>
                  </a:moveTo>
                  <a:lnTo>
                    <a:pt x="4269016" y="99529"/>
                  </a:lnTo>
                  <a:lnTo>
                    <a:pt x="4263034" y="97751"/>
                  </a:lnTo>
                  <a:lnTo>
                    <a:pt x="4262285" y="103593"/>
                  </a:lnTo>
                  <a:lnTo>
                    <a:pt x="4266616" y="103009"/>
                  </a:lnTo>
                  <a:lnTo>
                    <a:pt x="4272635" y="104787"/>
                  </a:lnTo>
                  <a:lnTo>
                    <a:pt x="4273347" y="98920"/>
                  </a:lnTo>
                  <a:close/>
                </a:path>
                <a:path w="5055870" h="122554">
                  <a:moveTo>
                    <a:pt x="4278122" y="87566"/>
                  </a:moveTo>
                  <a:lnTo>
                    <a:pt x="4277436" y="83731"/>
                  </a:lnTo>
                  <a:lnTo>
                    <a:pt x="4266450" y="83807"/>
                  </a:lnTo>
                  <a:lnTo>
                    <a:pt x="4272966" y="89522"/>
                  </a:lnTo>
                  <a:lnTo>
                    <a:pt x="4278122" y="87566"/>
                  </a:lnTo>
                  <a:close/>
                </a:path>
                <a:path w="5055870" h="122554">
                  <a:moveTo>
                    <a:pt x="4289730" y="101828"/>
                  </a:moveTo>
                  <a:lnTo>
                    <a:pt x="4287926" y="99250"/>
                  </a:lnTo>
                  <a:lnTo>
                    <a:pt x="4286948" y="97802"/>
                  </a:lnTo>
                  <a:lnTo>
                    <a:pt x="4282338" y="101511"/>
                  </a:lnTo>
                  <a:lnTo>
                    <a:pt x="4284154" y="104089"/>
                  </a:lnTo>
                  <a:lnTo>
                    <a:pt x="4285119" y="105537"/>
                  </a:lnTo>
                  <a:lnTo>
                    <a:pt x="4289730" y="101828"/>
                  </a:lnTo>
                  <a:close/>
                </a:path>
                <a:path w="5055870" h="122554">
                  <a:moveTo>
                    <a:pt x="4290136" y="86918"/>
                  </a:moveTo>
                  <a:lnTo>
                    <a:pt x="4287342" y="82867"/>
                  </a:lnTo>
                  <a:lnTo>
                    <a:pt x="4282745" y="86702"/>
                  </a:lnTo>
                  <a:lnTo>
                    <a:pt x="4284548" y="89281"/>
                  </a:lnTo>
                  <a:lnTo>
                    <a:pt x="4285526" y="90665"/>
                  </a:lnTo>
                  <a:lnTo>
                    <a:pt x="4290136" y="86918"/>
                  </a:lnTo>
                  <a:close/>
                </a:path>
                <a:path w="5055870" h="122554">
                  <a:moveTo>
                    <a:pt x="4306671" y="79629"/>
                  </a:moveTo>
                  <a:lnTo>
                    <a:pt x="4300347" y="78270"/>
                  </a:lnTo>
                  <a:lnTo>
                    <a:pt x="4299280" y="84556"/>
                  </a:lnTo>
                  <a:lnTo>
                    <a:pt x="4299890" y="90589"/>
                  </a:lnTo>
                  <a:lnTo>
                    <a:pt x="4306582" y="84721"/>
                  </a:lnTo>
                  <a:lnTo>
                    <a:pt x="4306671" y="79629"/>
                  </a:lnTo>
                  <a:close/>
                </a:path>
                <a:path w="5055870" h="122554">
                  <a:moveTo>
                    <a:pt x="4309808" y="99745"/>
                  </a:moveTo>
                  <a:lnTo>
                    <a:pt x="4301502" y="98158"/>
                  </a:lnTo>
                  <a:lnTo>
                    <a:pt x="4296105" y="100571"/>
                  </a:lnTo>
                  <a:lnTo>
                    <a:pt x="4294962" y="109334"/>
                  </a:lnTo>
                  <a:lnTo>
                    <a:pt x="4300486" y="109550"/>
                  </a:lnTo>
                  <a:lnTo>
                    <a:pt x="4306062" y="109842"/>
                  </a:lnTo>
                  <a:lnTo>
                    <a:pt x="4309796" y="107492"/>
                  </a:lnTo>
                  <a:lnTo>
                    <a:pt x="4309808" y="99745"/>
                  </a:lnTo>
                  <a:close/>
                </a:path>
                <a:path w="5055870" h="122554">
                  <a:moveTo>
                    <a:pt x="4328465" y="101244"/>
                  </a:moveTo>
                  <a:lnTo>
                    <a:pt x="4324451" y="98285"/>
                  </a:lnTo>
                  <a:lnTo>
                    <a:pt x="4317111" y="99910"/>
                  </a:lnTo>
                  <a:lnTo>
                    <a:pt x="4316857" y="109829"/>
                  </a:lnTo>
                  <a:lnTo>
                    <a:pt x="4327791" y="110083"/>
                  </a:lnTo>
                  <a:lnTo>
                    <a:pt x="4328465" y="101244"/>
                  </a:lnTo>
                  <a:close/>
                </a:path>
                <a:path w="5055870" h="122554">
                  <a:moveTo>
                    <a:pt x="4339488" y="80492"/>
                  </a:moveTo>
                  <a:lnTo>
                    <a:pt x="4332211" y="80327"/>
                  </a:lnTo>
                  <a:lnTo>
                    <a:pt x="4325010" y="81534"/>
                  </a:lnTo>
                  <a:lnTo>
                    <a:pt x="4328528" y="84950"/>
                  </a:lnTo>
                  <a:lnTo>
                    <a:pt x="4335704" y="86106"/>
                  </a:lnTo>
                  <a:lnTo>
                    <a:pt x="4339488" y="80492"/>
                  </a:lnTo>
                  <a:close/>
                </a:path>
                <a:path w="5055870" h="122554">
                  <a:moveTo>
                    <a:pt x="4381144" y="94056"/>
                  </a:moveTo>
                  <a:lnTo>
                    <a:pt x="4379353" y="91452"/>
                  </a:lnTo>
                  <a:lnTo>
                    <a:pt x="4378363" y="89890"/>
                  </a:lnTo>
                  <a:lnTo>
                    <a:pt x="4373753" y="93624"/>
                  </a:lnTo>
                  <a:lnTo>
                    <a:pt x="4375594" y="96240"/>
                  </a:lnTo>
                  <a:lnTo>
                    <a:pt x="4376521" y="97713"/>
                  </a:lnTo>
                  <a:lnTo>
                    <a:pt x="4381144" y="94056"/>
                  </a:lnTo>
                  <a:close/>
                </a:path>
                <a:path w="5055870" h="122554">
                  <a:moveTo>
                    <a:pt x="4445203" y="82918"/>
                  </a:moveTo>
                  <a:lnTo>
                    <a:pt x="4440923" y="83553"/>
                  </a:lnTo>
                  <a:lnTo>
                    <a:pt x="4434916" y="81788"/>
                  </a:lnTo>
                  <a:lnTo>
                    <a:pt x="4434141" y="87668"/>
                  </a:lnTo>
                  <a:lnTo>
                    <a:pt x="4438459" y="86995"/>
                  </a:lnTo>
                  <a:lnTo>
                    <a:pt x="4444492" y="88658"/>
                  </a:lnTo>
                  <a:lnTo>
                    <a:pt x="4445203" y="82918"/>
                  </a:lnTo>
                  <a:close/>
                </a:path>
                <a:path w="5055870" h="122554">
                  <a:moveTo>
                    <a:pt x="4485525" y="73748"/>
                  </a:moveTo>
                  <a:lnTo>
                    <a:pt x="4479214" y="72415"/>
                  </a:lnTo>
                  <a:lnTo>
                    <a:pt x="4478147" y="78638"/>
                  </a:lnTo>
                  <a:lnTo>
                    <a:pt x="4482236" y="78270"/>
                  </a:lnTo>
                  <a:lnTo>
                    <a:pt x="4483684" y="86093"/>
                  </a:lnTo>
                  <a:lnTo>
                    <a:pt x="4485449" y="78803"/>
                  </a:lnTo>
                  <a:lnTo>
                    <a:pt x="4485525" y="73748"/>
                  </a:lnTo>
                  <a:close/>
                </a:path>
                <a:path w="5055870" h="122554">
                  <a:moveTo>
                    <a:pt x="4507458" y="74434"/>
                  </a:moveTo>
                  <a:lnTo>
                    <a:pt x="4504601" y="75463"/>
                  </a:lnTo>
                  <a:lnTo>
                    <a:pt x="4500270" y="74307"/>
                  </a:lnTo>
                  <a:lnTo>
                    <a:pt x="4500054" y="79133"/>
                  </a:lnTo>
                  <a:lnTo>
                    <a:pt x="4502899" y="78041"/>
                  </a:lnTo>
                  <a:lnTo>
                    <a:pt x="4507230" y="79209"/>
                  </a:lnTo>
                  <a:lnTo>
                    <a:pt x="4507458" y="74434"/>
                  </a:lnTo>
                  <a:close/>
                </a:path>
                <a:path w="5055870" h="122554">
                  <a:moveTo>
                    <a:pt x="4594796" y="81305"/>
                  </a:moveTo>
                  <a:lnTo>
                    <a:pt x="4594695" y="78257"/>
                  </a:lnTo>
                  <a:lnTo>
                    <a:pt x="4594415" y="75501"/>
                  </a:lnTo>
                  <a:lnTo>
                    <a:pt x="4591291" y="76377"/>
                  </a:lnTo>
                  <a:lnTo>
                    <a:pt x="4585830" y="80937"/>
                  </a:lnTo>
                  <a:lnTo>
                    <a:pt x="4579455" y="78930"/>
                  </a:lnTo>
                  <a:lnTo>
                    <a:pt x="4574337" y="79260"/>
                  </a:lnTo>
                  <a:lnTo>
                    <a:pt x="4572698" y="90843"/>
                  </a:lnTo>
                  <a:lnTo>
                    <a:pt x="4583442" y="86639"/>
                  </a:lnTo>
                  <a:lnTo>
                    <a:pt x="4583976" y="86664"/>
                  </a:lnTo>
                  <a:lnTo>
                    <a:pt x="4594568" y="91338"/>
                  </a:lnTo>
                  <a:lnTo>
                    <a:pt x="4594796" y="81305"/>
                  </a:lnTo>
                  <a:close/>
                </a:path>
                <a:path w="5055870" h="122554">
                  <a:moveTo>
                    <a:pt x="4693361" y="94576"/>
                  </a:moveTo>
                  <a:lnTo>
                    <a:pt x="4693107" y="88595"/>
                  </a:lnTo>
                  <a:lnTo>
                    <a:pt x="4687760" y="91617"/>
                  </a:lnTo>
                  <a:lnTo>
                    <a:pt x="4693361" y="94576"/>
                  </a:lnTo>
                  <a:close/>
                </a:path>
                <a:path w="5055870" h="122554">
                  <a:moveTo>
                    <a:pt x="4698466" y="85559"/>
                  </a:moveTo>
                  <a:lnTo>
                    <a:pt x="4692904" y="82575"/>
                  </a:lnTo>
                  <a:lnTo>
                    <a:pt x="4693107" y="88595"/>
                  </a:lnTo>
                  <a:lnTo>
                    <a:pt x="4698466" y="85559"/>
                  </a:lnTo>
                  <a:close/>
                </a:path>
                <a:path w="5055870" h="122554">
                  <a:moveTo>
                    <a:pt x="4711243" y="94030"/>
                  </a:moveTo>
                  <a:lnTo>
                    <a:pt x="4709185" y="86639"/>
                  </a:lnTo>
                  <a:lnTo>
                    <a:pt x="4706836" y="94348"/>
                  </a:lnTo>
                  <a:lnTo>
                    <a:pt x="4711243" y="94030"/>
                  </a:lnTo>
                  <a:close/>
                </a:path>
                <a:path w="5055870" h="122554">
                  <a:moveTo>
                    <a:pt x="4715688" y="93624"/>
                  </a:moveTo>
                  <a:lnTo>
                    <a:pt x="4711243" y="94030"/>
                  </a:lnTo>
                  <a:lnTo>
                    <a:pt x="4713325" y="101257"/>
                  </a:lnTo>
                  <a:lnTo>
                    <a:pt x="4715688" y="93624"/>
                  </a:lnTo>
                  <a:close/>
                </a:path>
                <a:path w="5055870" h="122554">
                  <a:moveTo>
                    <a:pt x="4769586" y="105067"/>
                  </a:moveTo>
                  <a:lnTo>
                    <a:pt x="4765497" y="101434"/>
                  </a:lnTo>
                  <a:lnTo>
                    <a:pt x="4762246" y="102501"/>
                  </a:lnTo>
                  <a:lnTo>
                    <a:pt x="4758067" y="104749"/>
                  </a:lnTo>
                  <a:lnTo>
                    <a:pt x="4721949" y="104178"/>
                  </a:lnTo>
                  <a:lnTo>
                    <a:pt x="4720221" y="99225"/>
                  </a:lnTo>
                  <a:lnTo>
                    <a:pt x="4717720" y="102171"/>
                  </a:lnTo>
                  <a:lnTo>
                    <a:pt x="4714570" y="107302"/>
                  </a:lnTo>
                  <a:lnTo>
                    <a:pt x="4710887" y="108953"/>
                  </a:lnTo>
                  <a:lnTo>
                    <a:pt x="4692739" y="110197"/>
                  </a:lnTo>
                  <a:lnTo>
                    <a:pt x="4675403" y="109562"/>
                  </a:lnTo>
                  <a:lnTo>
                    <a:pt x="4659300" y="111963"/>
                  </a:lnTo>
                  <a:lnTo>
                    <a:pt x="4644885" y="122351"/>
                  </a:lnTo>
                  <a:lnTo>
                    <a:pt x="4660443" y="121539"/>
                  </a:lnTo>
                  <a:lnTo>
                    <a:pt x="4675048" y="119329"/>
                  </a:lnTo>
                  <a:lnTo>
                    <a:pt x="4690110" y="117741"/>
                  </a:lnTo>
                  <a:lnTo>
                    <a:pt x="4707001" y="118795"/>
                  </a:lnTo>
                  <a:lnTo>
                    <a:pt x="4713871" y="120065"/>
                  </a:lnTo>
                  <a:lnTo>
                    <a:pt x="4715205" y="113423"/>
                  </a:lnTo>
                  <a:lnTo>
                    <a:pt x="4721707" y="114147"/>
                  </a:lnTo>
                  <a:lnTo>
                    <a:pt x="4747374" y="114617"/>
                  </a:lnTo>
                  <a:lnTo>
                    <a:pt x="4751756" y="110591"/>
                  </a:lnTo>
                  <a:lnTo>
                    <a:pt x="4758842" y="110375"/>
                  </a:lnTo>
                  <a:lnTo>
                    <a:pt x="4765738" y="109905"/>
                  </a:lnTo>
                  <a:lnTo>
                    <a:pt x="4769586" y="105067"/>
                  </a:lnTo>
                  <a:close/>
                </a:path>
                <a:path w="5055870" h="122554">
                  <a:moveTo>
                    <a:pt x="4835804" y="96329"/>
                  </a:moveTo>
                  <a:lnTo>
                    <a:pt x="4830254" y="93700"/>
                  </a:lnTo>
                  <a:lnTo>
                    <a:pt x="4822583" y="94919"/>
                  </a:lnTo>
                  <a:lnTo>
                    <a:pt x="4813249" y="96685"/>
                  </a:lnTo>
                  <a:lnTo>
                    <a:pt x="4802759" y="95719"/>
                  </a:lnTo>
                  <a:lnTo>
                    <a:pt x="4798199" y="99314"/>
                  </a:lnTo>
                  <a:lnTo>
                    <a:pt x="4794631" y="99034"/>
                  </a:lnTo>
                  <a:lnTo>
                    <a:pt x="4790529" y="98285"/>
                  </a:lnTo>
                  <a:lnTo>
                    <a:pt x="4784382" y="100444"/>
                  </a:lnTo>
                  <a:lnTo>
                    <a:pt x="4781194" y="102298"/>
                  </a:lnTo>
                  <a:lnTo>
                    <a:pt x="4776902" y="99136"/>
                  </a:lnTo>
                  <a:lnTo>
                    <a:pt x="4776952" y="109372"/>
                  </a:lnTo>
                  <a:lnTo>
                    <a:pt x="4777651" y="109994"/>
                  </a:lnTo>
                  <a:lnTo>
                    <a:pt x="4780483" y="110274"/>
                  </a:lnTo>
                  <a:lnTo>
                    <a:pt x="4782248" y="102984"/>
                  </a:lnTo>
                  <a:lnTo>
                    <a:pt x="4785118" y="112369"/>
                  </a:lnTo>
                  <a:lnTo>
                    <a:pt x="4791507" y="110464"/>
                  </a:lnTo>
                  <a:lnTo>
                    <a:pt x="4793234" y="103200"/>
                  </a:lnTo>
                  <a:lnTo>
                    <a:pt x="4794682" y="110985"/>
                  </a:lnTo>
                  <a:lnTo>
                    <a:pt x="4798784" y="110591"/>
                  </a:lnTo>
                  <a:lnTo>
                    <a:pt x="4802086" y="103339"/>
                  </a:lnTo>
                  <a:lnTo>
                    <a:pt x="4810734" y="103530"/>
                  </a:lnTo>
                  <a:lnTo>
                    <a:pt x="4817351" y="101041"/>
                  </a:lnTo>
                  <a:lnTo>
                    <a:pt x="4822558" y="100634"/>
                  </a:lnTo>
                  <a:lnTo>
                    <a:pt x="4828730" y="101676"/>
                  </a:lnTo>
                  <a:lnTo>
                    <a:pt x="4833823" y="101206"/>
                  </a:lnTo>
                  <a:lnTo>
                    <a:pt x="4835804" y="96329"/>
                  </a:lnTo>
                  <a:close/>
                </a:path>
                <a:path w="5055870" h="122554">
                  <a:moveTo>
                    <a:pt x="5055794" y="95288"/>
                  </a:moveTo>
                  <a:lnTo>
                    <a:pt x="5046370" y="95681"/>
                  </a:lnTo>
                  <a:lnTo>
                    <a:pt x="5038255" y="97739"/>
                  </a:lnTo>
                  <a:lnTo>
                    <a:pt x="5033619" y="104927"/>
                  </a:lnTo>
                  <a:lnTo>
                    <a:pt x="5044110" y="106032"/>
                  </a:lnTo>
                  <a:lnTo>
                    <a:pt x="5052250" y="103886"/>
                  </a:lnTo>
                  <a:lnTo>
                    <a:pt x="5055794" y="952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6745" y="4625555"/>
              <a:ext cx="7023734" cy="3743960"/>
            </a:xfrm>
            <a:custGeom>
              <a:avLst/>
              <a:gdLst/>
              <a:ahLst/>
              <a:cxnLst/>
              <a:rect l="l" t="t" r="r" b="b"/>
              <a:pathLst>
                <a:path w="7023734" h="3743959">
                  <a:moveTo>
                    <a:pt x="8420" y="69100"/>
                  </a:moveTo>
                  <a:lnTo>
                    <a:pt x="7759" y="59105"/>
                  </a:lnTo>
                  <a:lnTo>
                    <a:pt x="0" y="59550"/>
                  </a:lnTo>
                  <a:lnTo>
                    <a:pt x="660" y="69545"/>
                  </a:lnTo>
                  <a:lnTo>
                    <a:pt x="8420" y="69100"/>
                  </a:lnTo>
                  <a:close/>
                </a:path>
                <a:path w="7023734" h="3743959">
                  <a:moveTo>
                    <a:pt x="39865" y="72110"/>
                  </a:moveTo>
                  <a:lnTo>
                    <a:pt x="39662" y="67335"/>
                  </a:lnTo>
                  <a:lnTo>
                    <a:pt x="36703" y="68592"/>
                  </a:lnTo>
                  <a:lnTo>
                    <a:pt x="31978" y="67919"/>
                  </a:lnTo>
                  <a:lnTo>
                    <a:pt x="32219" y="72605"/>
                  </a:lnTo>
                  <a:lnTo>
                    <a:pt x="35077" y="71437"/>
                  </a:lnTo>
                  <a:lnTo>
                    <a:pt x="39865" y="72110"/>
                  </a:lnTo>
                  <a:close/>
                </a:path>
                <a:path w="7023734" h="3743959">
                  <a:moveTo>
                    <a:pt x="884326" y="53200"/>
                  </a:moveTo>
                  <a:lnTo>
                    <a:pt x="880135" y="53924"/>
                  </a:lnTo>
                  <a:lnTo>
                    <a:pt x="878344" y="46024"/>
                  </a:lnTo>
                  <a:lnTo>
                    <a:pt x="876871" y="53314"/>
                  </a:lnTo>
                  <a:lnTo>
                    <a:pt x="876998" y="58356"/>
                  </a:lnTo>
                  <a:lnTo>
                    <a:pt x="883551" y="59524"/>
                  </a:lnTo>
                  <a:lnTo>
                    <a:pt x="884326" y="53200"/>
                  </a:lnTo>
                  <a:close/>
                </a:path>
                <a:path w="7023734" h="3743959">
                  <a:moveTo>
                    <a:pt x="898918" y="28105"/>
                  </a:moveTo>
                  <a:lnTo>
                    <a:pt x="889279" y="28702"/>
                  </a:lnTo>
                  <a:lnTo>
                    <a:pt x="881087" y="31229"/>
                  </a:lnTo>
                  <a:lnTo>
                    <a:pt x="876592" y="38442"/>
                  </a:lnTo>
                  <a:lnTo>
                    <a:pt x="883856" y="37998"/>
                  </a:lnTo>
                  <a:lnTo>
                    <a:pt x="892073" y="38798"/>
                  </a:lnTo>
                  <a:lnTo>
                    <a:pt x="898144" y="36842"/>
                  </a:lnTo>
                  <a:lnTo>
                    <a:pt x="898918" y="28105"/>
                  </a:lnTo>
                  <a:close/>
                </a:path>
                <a:path w="7023734" h="3743959">
                  <a:moveTo>
                    <a:pt x="914882" y="58902"/>
                  </a:moveTo>
                  <a:lnTo>
                    <a:pt x="914361" y="52781"/>
                  </a:lnTo>
                  <a:lnTo>
                    <a:pt x="908989" y="55905"/>
                  </a:lnTo>
                  <a:lnTo>
                    <a:pt x="914882" y="58902"/>
                  </a:lnTo>
                  <a:close/>
                </a:path>
                <a:path w="7023734" h="3743959">
                  <a:moveTo>
                    <a:pt x="918552" y="49428"/>
                  </a:moveTo>
                  <a:lnTo>
                    <a:pt x="917105" y="44665"/>
                  </a:lnTo>
                  <a:lnTo>
                    <a:pt x="914285" y="43954"/>
                  </a:lnTo>
                  <a:lnTo>
                    <a:pt x="914361" y="52781"/>
                  </a:lnTo>
                  <a:lnTo>
                    <a:pt x="918552" y="49428"/>
                  </a:lnTo>
                  <a:close/>
                </a:path>
                <a:path w="7023734" h="3743959">
                  <a:moveTo>
                    <a:pt x="940511" y="42392"/>
                  </a:moveTo>
                  <a:lnTo>
                    <a:pt x="939292" y="29718"/>
                  </a:lnTo>
                  <a:lnTo>
                    <a:pt x="931595" y="27178"/>
                  </a:lnTo>
                  <a:lnTo>
                    <a:pt x="922693" y="31115"/>
                  </a:lnTo>
                  <a:lnTo>
                    <a:pt x="917867" y="37858"/>
                  </a:lnTo>
                  <a:lnTo>
                    <a:pt x="922439" y="43522"/>
                  </a:lnTo>
                  <a:lnTo>
                    <a:pt x="931252" y="43281"/>
                  </a:lnTo>
                  <a:lnTo>
                    <a:pt x="940511" y="42392"/>
                  </a:lnTo>
                  <a:close/>
                </a:path>
                <a:path w="7023734" h="3743959">
                  <a:moveTo>
                    <a:pt x="945019" y="41897"/>
                  </a:moveTo>
                  <a:lnTo>
                    <a:pt x="940511" y="42392"/>
                  </a:lnTo>
                  <a:lnTo>
                    <a:pt x="942898" y="49695"/>
                  </a:lnTo>
                  <a:lnTo>
                    <a:pt x="945019" y="41897"/>
                  </a:lnTo>
                  <a:close/>
                </a:path>
                <a:path w="7023734" h="3743959">
                  <a:moveTo>
                    <a:pt x="996886" y="46736"/>
                  </a:moveTo>
                  <a:lnTo>
                    <a:pt x="996746" y="36741"/>
                  </a:lnTo>
                  <a:lnTo>
                    <a:pt x="993000" y="36804"/>
                  </a:lnTo>
                  <a:lnTo>
                    <a:pt x="992225" y="32689"/>
                  </a:lnTo>
                  <a:lnTo>
                    <a:pt x="989177" y="31788"/>
                  </a:lnTo>
                  <a:lnTo>
                    <a:pt x="989241" y="38354"/>
                  </a:lnTo>
                  <a:lnTo>
                    <a:pt x="982649" y="36474"/>
                  </a:lnTo>
                  <a:lnTo>
                    <a:pt x="981811" y="41808"/>
                  </a:lnTo>
                  <a:lnTo>
                    <a:pt x="986929" y="43446"/>
                  </a:lnTo>
                  <a:lnTo>
                    <a:pt x="989063" y="48945"/>
                  </a:lnTo>
                  <a:lnTo>
                    <a:pt x="996886" y="46736"/>
                  </a:lnTo>
                  <a:close/>
                </a:path>
                <a:path w="7023734" h="3743959">
                  <a:moveTo>
                    <a:pt x="1002055" y="9232"/>
                  </a:moveTo>
                  <a:lnTo>
                    <a:pt x="1000086" y="6692"/>
                  </a:lnTo>
                  <a:lnTo>
                    <a:pt x="999045" y="5372"/>
                  </a:lnTo>
                  <a:lnTo>
                    <a:pt x="994410" y="9258"/>
                  </a:lnTo>
                  <a:lnTo>
                    <a:pt x="996378" y="11772"/>
                  </a:lnTo>
                  <a:lnTo>
                    <a:pt x="997458" y="13157"/>
                  </a:lnTo>
                  <a:lnTo>
                    <a:pt x="1002055" y="9232"/>
                  </a:lnTo>
                  <a:close/>
                </a:path>
                <a:path w="7023734" h="3743959">
                  <a:moveTo>
                    <a:pt x="1058697" y="28498"/>
                  </a:moveTo>
                  <a:lnTo>
                    <a:pt x="1056703" y="25869"/>
                  </a:lnTo>
                  <a:lnTo>
                    <a:pt x="1055662" y="24523"/>
                  </a:lnTo>
                  <a:lnTo>
                    <a:pt x="1051013" y="28333"/>
                  </a:lnTo>
                  <a:lnTo>
                    <a:pt x="1053058" y="30873"/>
                  </a:lnTo>
                  <a:lnTo>
                    <a:pt x="1054150" y="32270"/>
                  </a:lnTo>
                  <a:lnTo>
                    <a:pt x="1058697" y="28498"/>
                  </a:lnTo>
                  <a:close/>
                </a:path>
                <a:path w="7023734" h="3743959">
                  <a:moveTo>
                    <a:pt x="1075245" y="698"/>
                  </a:moveTo>
                  <a:lnTo>
                    <a:pt x="1070825" y="1536"/>
                  </a:lnTo>
                  <a:lnTo>
                    <a:pt x="1064539" y="0"/>
                  </a:lnTo>
                  <a:lnTo>
                    <a:pt x="1064018" y="5791"/>
                  </a:lnTo>
                  <a:lnTo>
                    <a:pt x="1068425" y="5003"/>
                  </a:lnTo>
                  <a:lnTo>
                    <a:pt x="1074699" y="6578"/>
                  </a:lnTo>
                  <a:lnTo>
                    <a:pt x="1075245" y="698"/>
                  </a:lnTo>
                  <a:close/>
                </a:path>
                <a:path w="7023734" h="3743959">
                  <a:moveTo>
                    <a:pt x="1086091" y="3672230"/>
                  </a:moveTo>
                  <a:lnTo>
                    <a:pt x="1085481" y="3659517"/>
                  </a:lnTo>
                  <a:lnTo>
                    <a:pt x="1080782" y="3652913"/>
                  </a:lnTo>
                  <a:lnTo>
                    <a:pt x="1071905" y="3652482"/>
                  </a:lnTo>
                  <a:lnTo>
                    <a:pt x="1072070" y="3662413"/>
                  </a:lnTo>
                  <a:lnTo>
                    <a:pt x="1075143" y="3668039"/>
                  </a:lnTo>
                  <a:lnTo>
                    <a:pt x="1080147" y="3670808"/>
                  </a:lnTo>
                  <a:lnTo>
                    <a:pt x="1086091" y="3672230"/>
                  </a:lnTo>
                  <a:close/>
                </a:path>
                <a:path w="7023734" h="3743959">
                  <a:moveTo>
                    <a:pt x="1217942" y="3640531"/>
                  </a:moveTo>
                  <a:lnTo>
                    <a:pt x="1217904" y="3635502"/>
                  </a:lnTo>
                  <a:lnTo>
                    <a:pt x="1211732" y="3634257"/>
                  </a:lnTo>
                  <a:lnTo>
                    <a:pt x="1210894" y="3640531"/>
                  </a:lnTo>
                  <a:lnTo>
                    <a:pt x="1211719" y="3646525"/>
                  </a:lnTo>
                  <a:lnTo>
                    <a:pt x="1214856" y="3643579"/>
                  </a:lnTo>
                  <a:lnTo>
                    <a:pt x="1217942" y="3640531"/>
                  </a:lnTo>
                  <a:close/>
                </a:path>
                <a:path w="7023734" h="3743959">
                  <a:moveTo>
                    <a:pt x="1253210" y="3650526"/>
                  </a:moveTo>
                  <a:lnTo>
                    <a:pt x="1250518" y="3651707"/>
                  </a:lnTo>
                  <a:lnTo>
                    <a:pt x="1246301" y="3650615"/>
                  </a:lnTo>
                  <a:lnTo>
                    <a:pt x="1246162" y="3655568"/>
                  </a:lnTo>
                  <a:lnTo>
                    <a:pt x="1248918" y="3654323"/>
                  </a:lnTo>
                  <a:lnTo>
                    <a:pt x="1253134" y="3655364"/>
                  </a:lnTo>
                  <a:lnTo>
                    <a:pt x="1253210" y="3650526"/>
                  </a:lnTo>
                  <a:close/>
                </a:path>
                <a:path w="7023734" h="3743959">
                  <a:moveTo>
                    <a:pt x="1302410" y="3640493"/>
                  </a:moveTo>
                  <a:lnTo>
                    <a:pt x="1299692" y="3641585"/>
                  </a:lnTo>
                  <a:lnTo>
                    <a:pt x="1295476" y="3640658"/>
                  </a:lnTo>
                  <a:lnTo>
                    <a:pt x="1295387" y="3645395"/>
                  </a:lnTo>
                  <a:lnTo>
                    <a:pt x="1298054" y="3644417"/>
                  </a:lnTo>
                  <a:lnTo>
                    <a:pt x="1302321" y="3645319"/>
                  </a:lnTo>
                  <a:lnTo>
                    <a:pt x="1302410" y="3640493"/>
                  </a:lnTo>
                  <a:close/>
                </a:path>
                <a:path w="7023734" h="3743959">
                  <a:moveTo>
                    <a:pt x="1349908" y="3628110"/>
                  </a:moveTo>
                  <a:lnTo>
                    <a:pt x="1348066" y="3625494"/>
                  </a:lnTo>
                  <a:lnTo>
                    <a:pt x="1347076" y="3624199"/>
                  </a:lnTo>
                  <a:lnTo>
                    <a:pt x="1342732" y="3627945"/>
                  </a:lnTo>
                  <a:lnTo>
                    <a:pt x="1344574" y="3630498"/>
                  </a:lnTo>
                  <a:lnTo>
                    <a:pt x="1345565" y="3631958"/>
                  </a:lnTo>
                  <a:lnTo>
                    <a:pt x="1349908" y="3628110"/>
                  </a:lnTo>
                  <a:close/>
                </a:path>
                <a:path w="7023734" h="3743959">
                  <a:moveTo>
                    <a:pt x="3841610" y="59029"/>
                  </a:moveTo>
                  <a:lnTo>
                    <a:pt x="3838791" y="60223"/>
                  </a:lnTo>
                  <a:lnTo>
                    <a:pt x="3834485" y="59055"/>
                  </a:lnTo>
                  <a:lnTo>
                    <a:pt x="3834244" y="63919"/>
                  </a:lnTo>
                  <a:lnTo>
                    <a:pt x="3837089" y="62839"/>
                  </a:lnTo>
                  <a:lnTo>
                    <a:pt x="3841419" y="64058"/>
                  </a:lnTo>
                  <a:lnTo>
                    <a:pt x="3841610" y="59029"/>
                  </a:lnTo>
                  <a:close/>
                </a:path>
                <a:path w="7023734" h="3743959">
                  <a:moveTo>
                    <a:pt x="3858425" y="3694519"/>
                  </a:moveTo>
                  <a:lnTo>
                    <a:pt x="3856634" y="3691902"/>
                  </a:lnTo>
                  <a:lnTo>
                    <a:pt x="3855669" y="3690467"/>
                  </a:lnTo>
                  <a:lnTo>
                    <a:pt x="3851084" y="3694061"/>
                  </a:lnTo>
                  <a:lnTo>
                    <a:pt x="3852900" y="3696855"/>
                  </a:lnTo>
                  <a:lnTo>
                    <a:pt x="3853802" y="3698138"/>
                  </a:lnTo>
                  <a:lnTo>
                    <a:pt x="3858425" y="3694519"/>
                  </a:lnTo>
                  <a:close/>
                </a:path>
                <a:path w="7023734" h="3743959">
                  <a:moveTo>
                    <a:pt x="3998201" y="3675659"/>
                  </a:moveTo>
                  <a:lnTo>
                    <a:pt x="3995369" y="3676688"/>
                  </a:lnTo>
                  <a:lnTo>
                    <a:pt x="3991064" y="3675646"/>
                  </a:lnTo>
                  <a:lnTo>
                    <a:pt x="3990822" y="3680434"/>
                  </a:lnTo>
                  <a:lnTo>
                    <a:pt x="3993654" y="3679482"/>
                  </a:lnTo>
                  <a:lnTo>
                    <a:pt x="3997985" y="3680523"/>
                  </a:lnTo>
                  <a:lnTo>
                    <a:pt x="3998201" y="3675659"/>
                  </a:lnTo>
                  <a:close/>
                </a:path>
                <a:path w="7023734" h="3743959">
                  <a:moveTo>
                    <a:pt x="4004970" y="3690734"/>
                  </a:moveTo>
                  <a:lnTo>
                    <a:pt x="4003319" y="3685794"/>
                  </a:lnTo>
                  <a:lnTo>
                    <a:pt x="3998341" y="3685121"/>
                  </a:lnTo>
                  <a:lnTo>
                    <a:pt x="3992207" y="3685908"/>
                  </a:lnTo>
                  <a:lnTo>
                    <a:pt x="3987088" y="3685362"/>
                  </a:lnTo>
                  <a:lnTo>
                    <a:pt x="3988765" y="3690353"/>
                  </a:lnTo>
                  <a:lnTo>
                    <a:pt x="3993756" y="3691051"/>
                  </a:lnTo>
                  <a:lnTo>
                    <a:pt x="3999877" y="3690239"/>
                  </a:lnTo>
                  <a:lnTo>
                    <a:pt x="4004970" y="3690734"/>
                  </a:lnTo>
                  <a:close/>
                </a:path>
                <a:path w="7023734" h="3743959">
                  <a:moveTo>
                    <a:pt x="4011422" y="3691077"/>
                  </a:moveTo>
                  <a:lnTo>
                    <a:pt x="4004970" y="3690734"/>
                  </a:lnTo>
                  <a:lnTo>
                    <a:pt x="4007231" y="3696512"/>
                  </a:lnTo>
                  <a:lnTo>
                    <a:pt x="4010787" y="3694811"/>
                  </a:lnTo>
                  <a:lnTo>
                    <a:pt x="4011422" y="3691077"/>
                  </a:lnTo>
                  <a:close/>
                </a:path>
                <a:path w="7023734" h="3743959">
                  <a:moveTo>
                    <a:pt x="4059834" y="3672319"/>
                  </a:moveTo>
                  <a:lnTo>
                    <a:pt x="4052532" y="3672116"/>
                  </a:lnTo>
                  <a:lnTo>
                    <a:pt x="4045420" y="3673360"/>
                  </a:lnTo>
                  <a:lnTo>
                    <a:pt x="4048925" y="3676802"/>
                  </a:lnTo>
                  <a:lnTo>
                    <a:pt x="4056062" y="3677958"/>
                  </a:lnTo>
                  <a:lnTo>
                    <a:pt x="4059834" y="3672319"/>
                  </a:lnTo>
                  <a:close/>
                </a:path>
                <a:path w="7023734" h="3743959">
                  <a:moveTo>
                    <a:pt x="4083164" y="3680574"/>
                  </a:moveTo>
                  <a:lnTo>
                    <a:pt x="4080395" y="3676472"/>
                  </a:lnTo>
                  <a:lnTo>
                    <a:pt x="4075811" y="3680117"/>
                  </a:lnTo>
                  <a:lnTo>
                    <a:pt x="4077601" y="3682758"/>
                  </a:lnTo>
                  <a:lnTo>
                    <a:pt x="4078579" y="3684193"/>
                  </a:lnTo>
                  <a:lnTo>
                    <a:pt x="4083164" y="3680574"/>
                  </a:lnTo>
                  <a:close/>
                </a:path>
                <a:path w="7023734" h="3743959">
                  <a:moveTo>
                    <a:pt x="4098988" y="3693236"/>
                  </a:moveTo>
                  <a:lnTo>
                    <a:pt x="4084510" y="3692855"/>
                  </a:lnTo>
                  <a:lnTo>
                    <a:pt x="4080243" y="3693591"/>
                  </a:lnTo>
                  <a:lnTo>
                    <a:pt x="4074312" y="3691801"/>
                  </a:lnTo>
                  <a:lnTo>
                    <a:pt x="4073550" y="3697681"/>
                  </a:lnTo>
                  <a:lnTo>
                    <a:pt x="4088003" y="3698062"/>
                  </a:lnTo>
                  <a:lnTo>
                    <a:pt x="4092257" y="3697338"/>
                  </a:lnTo>
                  <a:lnTo>
                    <a:pt x="4098226" y="3699129"/>
                  </a:lnTo>
                  <a:lnTo>
                    <a:pt x="4098988" y="3693236"/>
                  </a:lnTo>
                  <a:close/>
                </a:path>
                <a:path w="7023734" h="3743959">
                  <a:moveTo>
                    <a:pt x="4099839" y="3681018"/>
                  </a:moveTo>
                  <a:lnTo>
                    <a:pt x="4095623" y="3677501"/>
                  </a:lnTo>
                  <a:lnTo>
                    <a:pt x="4090479" y="3678072"/>
                  </a:lnTo>
                  <a:lnTo>
                    <a:pt x="4088434" y="3683025"/>
                  </a:lnTo>
                  <a:lnTo>
                    <a:pt x="4090670" y="3683482"/>
                  </a:lnTo>
                  <a:lnTo>
                    <a:pt x="4092689" y="3683990"/>
                  </a:lnTo>
                  <a:lnTo>
                    <a:pt x="4091902" y="3688143"/>
                  </a:lnTo>
                  <a:lnTo>
                    <a:pt x="4099128" y="3688321"/>
                  </a:lnTo>
                  <a:lnTo>
                    <a:pt x="4099839" y="3681018"/>
                  </a:lnTo>
                  <a:close/>
                </a:path>
                <a:path w="7023734" h="3743959">
                  <a:moveTo>
                    <a:pt x="4109770" y="3693515"/>
                  </a:moveTo>
                  <a:lnTo>
                    <a:pt x="4103547" y="3692258"/>
                  </a:lnTo>
                  <a:lnTo>
                    <a:pt x="4102493" y="3698443"/>
                  </a:lnTo>
                  <a:lnTo>
                    <a:pt x="4106519" y="3698087"/>
                  </a:lnTo>
                  <a:lnTo>
                    <a:pt x="4107853" y="3705834"/>
                  </a:lnTo>
                  <a:lnTo>
                    <a:pt x="4109732" y="3698646"/>
                  </a:lnTo>
                  <a:lnTo>
                    <a:pt x="4109770" y="3693515"/>
                  </a:lnTo>
                  <a:close/>
                </a:path>
                <a:path w="7023734" h="3743959">
                  <a:moveTo>
                    <a:pt x="4111218" y="3711244"/>
                  </a:moveTo>
                  <a:lnTo>
                    <a:pt x="4109428" y="3708590"/>
                  </a:lnTo>
                  <a:lnTo>
                    <a:pt x="4108424" y="3707130"/>
                  </a:lnTo>
                  <a:lnTo>
                    <a:pt x="4103865" y="3710889"/>
                  </a:lnTo>
                  <a:lnTo>
                    <a:pt x="4105656" y="3713492"/>
                  </a:lnTo>
                  <a:lnTo>
                    <a:pt x="4106595" y="3714839"/>
                  </a:lnTo>
                  <a:lnTo>
                    <a:pt x="4111218" y="3711244"/>
                  </a:lnTo>
                  <a:close/>
                </a:path>
                <a:path w="7023734" h="3743959">
                  <a:moveTo>
                    <a:pt x="4577956" y="108407"/>
                  </a:moveTo>
                  <a:lnTo>
                    <a:pt x="4575149" y="109512"/>
                  </a:lnTo>
                  <a:lnTo>
                    <a:pt x="4570857" y="108381"/>
                  </a:lnTo>
                  <a:lnTo>
                    <a:pt x="4570641" y="113258"/>
                  </a:lnTo>
                  <a:lnTo>
                    <a:pt x="4573448" y="112204"/>
                  </a:lnTo>
                  <a:lnTo>
                    <a:pt x="4577740" y="113296"/>
                  </a:lnTo>
                  <a:lnTo>
                    <a:pt x="4577956" y="108407"/>
                  </a:lnTo>
                  <a:close/>
                </a:path>
                <a:path w="7023734" h="3743959">
                  <a:moveTo>
                    <a:pt x="4624921" y="104736"/>
                  </a:moveTo>
                  <a:lnTo>
                    <a:pt x="4620704" y="105321"/>
                  </a:lnTo>
                  <a:lnTo>
                    <a:pt x="4614735" y="103555"/>
                  </a:lnTo>
                  <a:lnTo>
                    <a:pt x="4614011" y="109334"/>
                  </a:lnTo>
                  <a:lnTo>
                    <a:pt x="4618215" y="108750"/>
                  </a:lnTo>
                  <a:lnTo>
                    <a:pt x="4624184" y="110540"/>
                  </a:lnTo>
                  <a:lnTo>
                    <a:pt x="4624921" y="104736"/>
                  </a:lnTo>
                  <a:close/>
                </a:path>
                <a:path w="7023734" h="3743959">
                  <a:moveTo>
                    <a:pt x="4664100" y="3688194"/>
                  </a:moveTo>
                  <a:lnTo>
                    <a:pt x="4657623" y="3687927"/>
                  </a:lnTo>
                  <a:lnTo>
                    <a:pt x="4659909" y="3693630"/>
                  </a:lnTo>
                  <a:lnTo>
                    <a:pt x="4663465" y="3691915"/>
                  </a:lnTo>
                  <a:lnTo>
                    <a:pt x="4664100" y="3688194"/>
                  </a:lnTo>
                  <a:close/>
                </a:path>
                <a:path w="7023734" h="3743959">
                  <a:moveTo>
                    <a:pt x="4675530" y="100888"/>
                  </a:moveTo>
                  <a:lnTo>
                    <a:pt x="4668304" y="100711"/>
                  </a:lnTo>
                  <a:lnTo>
                    <a:pt x="4668012" y="110718"/>
                  </a:lnTo>
                  <a:lnTo>
                    <a:pt x="4675238" y="110909"/>
                  </a:lnTo>
                  <a:lnTo>
                    <a:pt x="4675441" y="104330"/>
                  </a:lnTo>
                  <a:lnTo>
                    <a:pt x="4675530" y="100888"/>
                  </a:lnTo>
                  <a:close/>
                </a:path>
                <a:path w="7023734" h="3743959">
                  <a:moveTo>
                    <a:pt x="4689881" y="101282"/>
                  </a:moveTo>
                  <a:lnTo>
                    <a:pt x="4683633" y="99910"/>
                  </a:lnTo>
                  <a:lnTo>
                    <a:pt x="4682579" y="106222"/>
                  </a:lnTo>
                  <a:lnTo>
                    <a:pt x="4683150" y="112217"/>
                  </a:lnTo>
                  <a:lnTo>
                    <a:pt x="4686516" y="109372"/>
                  </a:lnTo>
                  <a:lnTo>
                    <a:pt x="4689754" y="106413"/>
                  </a:lnTo>
                  <a:lnTo>
                    <a:pt x="4689881" y="101282"/>
                  </a:lnTo>
                  <a:close/>
                </a:path>
                <a:path w="7023734" h="3743959">
                  <a:moveTo>
                    <a:pt x="4715141" y="101917"/>
                  </a:moveTo>
                  <a:lnTo>
                    <a:pt x="4708918" y="101625"/>
                  </a:lnTo>
                  <a:lnTo>
                    <a:pt x="4705782" y="105587"/>
                  </a:lnTo>
                  <a:lnTo>
                    <a:pt x="4704042" y="111658"/>
                  </a:lnTo>
                  <a:lnTo>
                    <a:pt x="4710265" y="112115"/>
                  </a:lnTo>
                  <a:lnTo>
                    <a:pt x="4713402" y="108165"/>
                  </a:lnTo>
                  <a:lnTo>
                    <a:pt x="4715141" y="101917"/>
                  </a:lnTo>
                  <a:close/>
                </a:path>
                <a:path w="7023734" h="3743959">
                  <a:moveTo>
                    <a:pt x="4788014" y="3701250"/>
                  </a:moveTo>
                  <a:lnTo>
                    <a:pt x="4785118" y="3700234"/>
                  </a:lnTo>
                  <a:lnTo>
                    <a:pt x="4784547" y="3696208"/>
                  </a:lnTo>
                  <a:lnTo>
                    <a:pt x="4780940" y="3696093"/>
                  </a:lnTo>
                  <a:lnTo>
                    <a:pt x="4781067" y="3704044"/>
                  </a:lnTo>
                  <a:lnTo>
                    <a:pt x="4784166" y="3709593"/>
                  </a:lnTo>
                  <a:lnTo>
                    <a:pt x="4787417" y="3709670"/>
                  </a:lnTo>
                  <a:lnTo>
                    <a:pt x="4788014" y="3701250"/>
                  </a:lnTo>
                  <a:close/>
                </a:path>
                <a:path w="7023734" h="3743959">
                  <a:moveTo>
                    <a:pt x="4820120" y="3709454"/>
                  </a:moveTo>
                  <a:lnTo>
                    <a:pt x="4813312" y="3706926"/>
                  </a:lnTo>
                  <a:lnTo>
                    <a:pt x="4815751" y="3715143"/>
                  </a:lnTo>
                  <a:lnTo>
                    <a:pt x="4819472" y="3714102"/>
                  </a:lnTo>
                  <a:lnTo>
                    <a:pt x="4820120" y="3709454"/>
                  </a:lnTo>
                  <a:close/>
                </a:path>
                <a:path w="7023734" h="3743959">
                  <a:moveTo>
                    <a:pt x="4838281" y="3698684"/>
                  </a:moveTo>
                  <a:lnTo>
                    <a:pt x="4829543" y="3697008"/>
                  </a:lnTo>
                  <a:lnTo>
                    <a:pt x="4814836" y="3697516"/>
                  </a:lnTo>
                  <a:lnTo>
                    <a:pt x="4804092" y="3696119"/>
                  </a:lnTo>
                  <a:lnTo>
                    <a:pt x="4794428" y="3696271"/>
                  </a:lnTo>
                  <a:lnTo>
                    <a:pt x="4788014" y="3701250"/>
                  </a:lnTo>
                  <a:lnTo>
                    <a:pt x="4795418" y="3701326"/>
                  </a:lnTo>
                  <a:lnTo>
                    <a:pt x="4802606" y="3701618"/>
                  </a:lnTo>
                  <a:lnTo>
                    <a:pt x="4808817" y="3703142"/>
                  </a:lnTo>
                  <a:lnTo>
                    <a:pt x="4813312" y="3706926"/>
                  </a:lnTo>
                  <a:lnTo>
                    <a:pt x="4815256" y="3702062"/>
                  </a:lnTo>
                  <a:lnTo>
                    <a:pt x="4820297" y="3701643"/>
                  </a:lnTo>
                  <a:lnTo>
                    <a:pt x="4826406" y="3702735"/>
                  </a:lnTo>
                  <a:lnTo>
                    <a:pt x="4831588" y="3702380"/>
                  </a:lnTo>
                  <a:lnTo>
                    <a:pt x="4838281" y="3698684"/>
                  </a:lnTo>
                  <a:close/>
                </a:path>
                <a:path w="7023734" h="3743959">
                  <a:moveTo>
                    <a:pt x="4854892" y="3715512"/>
                  </a:moveTo>
                  <a:lnTo>
                    <a:pt x="4853076" y="3712845"/>
                  </a:lnTo>
                  <a:lnTo>
                    <a:pt x="4852136" y="3711587"/>
                  </a:lnTo>
                  <a:lnTo>
                    <a:pt x="4847539" y="3715207"/>
                  </a:lnTo>
                  <a:lnTo>
                    <a:pt x="4849330" y="3717874"/>
                  </a:lnTo>
                  <a:lnTo>
                    <a:pt x="4850320" y="3719296"/>
                  </a:lnTo>
                  <a:lnTo>
                    <a:pt x="4854892" y="3715512"/>
                  </a:lnTo>
                  <a:close/>
                </a:path>
                <a:path w="7023734" h="3743959">
                  <a:moveTo>
                    <a:pt x="4860785" y="3698151"/>
                  </a:moveTo>
                  <a:lnTo>
                    <a:pt x="4850371" y="3696881"/>
                  </a:lnTo>
                  <a:lnTo>
                    <a:pt x="4842268" y="3699065"/>
                  </a:lnTo>
                  <a:lnTo>
                    <a:pt x="4838700" y="3707561"/>
                  </a:lnTo>
                  <a:lnTo>
                    <a:pt x="4849126" y="3708933"/>
                  </a:lnTo>
                  <a:lnTo>
                    <a:pt x="4857178" y="3706850"/>
                  </a:lnTo>
                  <a:lnTo>
                    <a:pt x="4860785" y="3698151"/>
                  </a:lnTo>
                  <a:close/>
                </a:path>
                <a:path w="7023734" h="3743959">
                  <a:moveTo>
                    <a:pt x="4871834" y="108597"/>
                  </a:moveTo>
                  <a:lnTo>
                    <a:pt x="4870094" y="105918"/>
                  </a:lnTo>
                  <a:lnTo>
                    <a:pt x="4869116" y="104698"/>
                  </a:lnTo>
                  <a:lnTo>
                    <a:pt x="4864493" y="108280"/>
                  </a:lnTo>
                  <a:lnTo>
                    <a:pt x="4866335" y="110959"/>
                  </a:lnTo>
                  <a:lnTo>
                    <a:pt x="4867287" y="112242"/>
                  </a:lnTo>
                  <a:lnTo>
                    <a:pt x="4871834" y="108597"/>
                  </a:lnTo>
                  <a:close/>
                </a:path>
                <a:path w="7023734" h="3743959">
                  <a:moveTo>
                    <a:pt x="4877003" y="3706063"/>
                  </a:moveTo>
                  <a:lnTo>
                    <a:pt x="4875212" y="3703472"/>
                  </a:lnTo>
                  <a:lnTo>
                    <a:pt x="4874184" y="3702215"/>
                  </a:lnTo>
                  <a:lnTo>
                    <a:pt x="4869573" y="3705847"/>
                  </a:lnTo>
                  <a:lnTo>
                    <a:pt x="4871377" y="3708412"/>
                  </a:lnTo>
                  <a:lnTo>
                    <a:pt x="4872380" y="3709873"/>
                  </a:lnTo>
                  <a:lnTo>
                    <a:pt x="4877003" y="3706063"/>
                  </a:lnTo>
                  <a:close/>
                </a:path>
                <a:path w="7023734" h="3743959">
                  <a:moveTo>
                    <a:pt x="4889906" y="3698849"/>
                  </a:moveTo>
                  <a:lnTo>
                    <a:pt x="4887061" y="3699878"/>
                  </a:lnTo>
                  <a:lnTo>
                    <a:pt x="4882680" y="3698849"/>
                  </a:lnTo>
                  <a:lnTo>
                    <a:pt x="4882451" y="3703637"/>
                  </a:lnTo>
                  <a:lnTo>
                    <a:pt x="4885334" y="3702672"/>
                  </a:lnTo>
                  <a:lnTo>
                    <a:pt x="4889690" y="3703688"/>
                  </a:lnTo>
                  <a:lnTo>
                    <a:pt x="4889906" y="3698849"/>
                  </a:lnTo>
                  <a:close/>
                </a:path>
                <a:path w="7023734" h="3743959">
                  <a:moveTo>
                    <a:pt x="4907572" y="3719245"/>
                  </a:moveTo>
                  <a:lnTo>
                    <a:pt x="4901184" y="3717798"/>
                  </a:lnTo>
                  <a:lnTo>
                    <a:pt x="4900130" y="3724122"/>
                  </a:lnTo>
                  <a:lnTo>
                    <a:pt x="4904270" y="3723614"/>
                  </a:lnTo>
                  <a:lnTo>
                    <a:pt x="4905667" y="3731412"/>
                  </a:lnTo>
                  <a:lnTo>
                    <a:pt x="4907458" y="3724287"/>
                  </a:lnTo>
                  <a:lnTo>
                    <a:pt x="4907572" y="3719245"/>
                  </a:lnTo>
                  <a:close/>
                </a:path>
                <a:path w="7023734" h="3743959">
                  <a:moveTo>
                    <a:pt x="4919091" y="3699510"/>
                  </a:moveTo>
                  <a:lnTo>
                    <a:pt x="4914785" y="3700170"/>
                  </a:lnTo>
                  <a:lnTo>
                    <a:pt x="4908715" y="3698341"/>
                  </a:lnTo>
                  <a:lnTo>
                    <a:pt x="4908004" y="3704221"/>
                  </a:lnTo>
                  <a:lnTo>
                    <a:pt x="4912322" y="3703624"/>
                  </a:lnTo>
                  <a:lnTo>
                    <a:pt x="4918341" y="3705390"/>
                  </a:lnTo>
                  <a:lnTo>
                    <a:pt x="4919091" y="3699510"/>
                  </a:lnTo>
                  <a:close/>
                </a:path>
                <a:path w="7023734" h="3743959">
                  <a:moveTo>
                    <a:pt x="4922024" y="3724630"/>
                  </a:moveTo>
                  <a:lnTo>
                    <a:pt x="4919218" y="3725697"/>
                  </a:lnTo>
                  <a:lnTo>
                    <a:pt x="4914874" y="3724516"/>
                  </a:lnTo>
                  <a:lnTo>
                    <a:pt x="4914620" y="3729380"/>
                  </a:lnTo>
                  <a:lnTo>
                    <a:pt x="4917503" y="3728339"/>
                  </a:lnTo>
                  <a:lnTo>
                    <a:pt x="4921809" y="3729380"/>
                  </a:lnTo>
                  <a:lnTo>
                    <a:pt x="4922024" y="3724630"/>
                  </a:lnTo>
                  <a:close/>
                </a:path>
                <a:path w="7023734" h="3743959">
                  <a:moveTo>
                    <a:pt x="4936604" y="3724808"/>
                  </a:moveTo>
                  <a:lnTo>
                    <a:pt x="4930279" y="3723513"/>
                  </a:lnTo>
                  <a:lnTo>
                    <a:pt x="4929187" y="3729710"/>
                  </a:lnTo>
                  <a:lnTo>
                    <a:pt x="4929822" y="3735667"/>
                  </a:lnTo>
                  <a:lnTo>
                    <a:pt x="4933124" y="3732885"/>
                  </a:lnTo>
                  <a:lnTo>
                    <a:pt x="4936502" y="3729875"/>
                  </a:lnTo>
                  <a:lnTo>
                    <a:pt x="4936604" y="3724808"/>
                  </a:lnTo>
                  <a:close/>
                </a:path>
                <a:path w="7023734" h="3743959">
                  <a:moveTo>
                    <a:pt x="4948237" y="3700183"/>
                  </a:moveTo>
                  <a:lnTo>
                    <a:pt x="4945354" y="3701211"/>
                  </a:lnTo>
                  <a:lnTo>
                    <a:pt x="4941049" y="3700183"/>
                  </a:lnTo>
                  <a:lnTo>
                    <a:pt x="4940820" y="3704971"/>
                  </a:lnTo>
                  <a:lnTo>
                    <a:pt x="4943678" y="3704005"/>
                  </a:lnTo>
                  <a:lnTo>
                    <a:pt x="4948021" y="3705047"/>
                  </a:lnTo>
                  <a:lnTo>
                    <a:pt x="4948237" y="3700183"/>
                  </a:lnTo>
                  <a:close/>
                </a:path>
                <a:path w="7023734" h="3743959">
                  <a:moveTo>
                    <a:pt x="5007280" y="3692677"/>
                  </a:moveTo>
                  <a:lnTo>
                    <a:pt x="5003266" y="3689718"/>
                  </a:lnTo>
                  <a:lnTo>
                    <a:pt x="4995926" y="3691344"/>
                  </a:lnTo>
                  <a:lnTo>
                    <a:pt x="4995672" y="3701262"/>
                  </a:lnTo>
                  <a:lnTo>
                    <a:pt x="5006606" y="3701516"/>
                  </a:lnTo>
                  <a:lnTo>
                    <a:pt x="5007280" y="3692677"/>
                  </a:lnTo>
                  <a:close/>
                </a:path>
                <a:path w="7023734" h="3743959">
                  <a:moveTo>
                    <a:pt x="5059705" y="3695344"/>
                  </a:moveTo>
                  <a:lnTo>
                    <a:pt x="5057889" y="3692779"/>
                  </a:lnTo>
                  <a:lnTo>
                    <a:pt x="5056911" y="3691344"/>
                  </a:lnTo>
                  <a:lnTo>
                    <a:pt x="5052288" y="3695052"/>
                  </a:lnTo>
                  <a:lnTo>
                    <a:pt x="5054130" y="3697630"/>
                  </a:lnTo>
                  <a:lnTo>
                    <a:pt x="5055082" y="3699065"/>
                  </a:lnTo>
                  <a:lnTo>
                    <a:pt x="5059705" y="3695344"/>
                  </a:lnTo>
                  <a:close/>
                </a:path>
                <a:path w="7023734" h="3743959">
                  <a:moveTo>
                    <a:pt x="5229022" y="3706634"/>
                  </a:moveTo>
                  <a:lnTo>
                    <a:pt x="5224437" y="3702761"/>
                  </a:lnTo>
                  <a:lnTo>
                    <a:pt x="5219204" y="3702723"/>
                  </a:lnTo>
                  <a:lnTo>
                    <a:pt x="5214277" y="3705771"/>
                  </a:lnTo>
                  <a:lnTo>
                    <a:pt x="5210657" y="3711181"/>
                  </a:lnTo>
                  <a:lnTo>
                    <a:pt x="5215839" y="3710940"/>
                  </a:lnTo>
                  <a:lnTo>
                    <a:pt x="5221973" y="3712045"/>
                  </a:lnTo>
                  <a:lnTo>
                    <a:pt x="5227053" y="3711575"/>
                  </a:lnTo>
                  <a:lnTo>
                    <a:pt x="5229022" y="3706634"/>
                  </a:lnTo>
                  <a:close/>
                </a:path>
                <a:path w="7023734" h="3743959">
                  <a:moveTo>
                    <a:pt x="5247259" y="3707053"/>
                  </a:moveTo>
                  <a:lnTo>
                    <a:pt x="5242928" y="3707714"/>
                  </a:lnTo>
                  <a:lnTo>
                    <a:pt x="5236946" y="3705885"/>
                  </a:lnTo>
                  <a:lnTo>
                    <a:pt x="5236184" y="3711765"/>
                  </a:lnTo>
                  <a:lnTo>
                    <a:pt x="5240502" y="3711143"/>
                  </a:lnTo>
                  <a:lnTo>
                    <a:pt x="5246509" y="3712934"/>
                  </a:lnTo>
                  <a:lnTo>
                    <a:pt x="5247259" y="3707053"/>
                  </a:lnTo>
                  <a:close/>
                </a:path>
                <a:path w="7023734" h="3743959">
                  <a:moveTo>
                    <a:pt x="5272773" y="3707663"/>
                  </a:moveTo>
                  <a:lnTo>
                    <a:pt x="5261838" y="3707396"/>
                  </a:lnTo>
                  <a:lnTo>
                    <a:pt x="5258981" y="3708425"/>
                  </a:lnTo>
                  <a:lnTo>
                    <a:pt x="5254637" y="3707396"/>
                  </a:lnTo>
                  <a:lnTo>
                    <a:pt x="5254434" y="3712184"/>
                  </a:lnTo>
                  <a:lnTo>
                    <a:pt x="5265407" y="3712438"/>
                  </a:lnTo>
                  <a:lnTo>
                    <a:pt x="5268252" y="3711473"/>
                  </a:lnTo>
                  <a:lnTo>
                    <a:pt x="5272519" y="3712514"/>
                  </a:lnTo>
                  <a:lnTo>
                    <a:pt x="5272773" y="3707663"/>
                  </a:lnTo>
                  <a:close/>
                </a:path>
                <a:path w="7023734" h="3743959">
                  <a:moveTo>
                    <a:pt x="5309222" y="3708476"/>
                  </a:moveTo>
                  <a:lnTo>
                    <a:pt x="5302745" y="3705885"/>
                  </a:lnTo>
                  <a:lnTo>
                    <a:pt x="5296154" y="3703701"/>
                  </a:lnTo>
                  <a:lnTo>
                    <a:pt x="5290604" y="3705021"/>
                  </a:lnTo>
                  <a:lnTo>
                    <a:pt x="5287226" y="3712934"/>
                  </a:lnTo>
                  <a:lnTo>
                    <a:pt x="5293322" y="3712680"/>
                  </a:lnTo>
                  <a:lnTo>
                    <a:pt x="5300408" y="3713861"/>
                  </a:lnTo>
                  <a:lnTo>
                    <a:pt x="5306403" y="3713480"/>
                  </a:lnTo>
                  <a:lnTo>
                    <a:pt x="5309222" y="3708476"/>
                  </a:lnTo>
                  <a:close/>
                </a:path>
                <a:path w="7023734" h="3743959">
                  <a:moveTo>
                    <a:pt x="5320398" y="3698798"/>
                  </a:moveTo>
                  <a:lnTo>
                    <a:pt x="5313146" y="3698633"/>
                  </a:lnTo>
                  <a:lnTo>
                    <a:pt x="5310302" y="3699637"/>
                  </a:lnTo>
                  <a:lnTo>
                    <a:pt x="5305958" y="3698583"/>
                  </a:lnTo>
                  <a:lnTo>
                    <a:pt x="5305679" y="3703396"/>
                  </a:lnTo>
                  <a:lnTo>
                    <a:pt x="5311178" y="3702710"/>
                  </a:lnTo>
                  <a:lnTo>
                    <a:pt x="5319166" y="3705593"/>
                  </a:lnTo>
                  <a:lnTo>
                    <a:pt x="5320398" y="3698798"/>
                  </a:lnTo>
                  <a:close/>
                </a:path>
                <a:path w="7023734" h="3743959">
                  <a:moveTo>
                    <a:pt x="5504358" y="3740048"/>
                  </a:moveTo>
                  <a:lnTo>
                    <a:pt x="5502529" y="3737445"/>
                  </a:lnTo>
                  <a:lnTo>
                    <a:pt x="5501513" y="3736035"/>
                  </a:lnTo>
                  <a:lnTo>
                    <a:pt x="5496890" y="3739667"/>
                  </a:lnTo>
                  <a:lnTo>
                    <a:pt x="5498719" y="3742296"/>
                  </a:lnTo>
                  <a:lnTo>
                    <a:pt x="5499709" y="3743731"/>
                  </a:lnTo>
                  <a:lnTo>
                    <a:pt x="5504358" y="3740048"/>
                  </a:lnTo>
                  <a:close/>
                </a:path>
                <a:path w="7023734" h="3743959">
                  <a:moveTo>
                    <a:pt x="5550751" y="3713289"/>
                  </a:moveTo>
                  <a:lnTo>
                    <a:pt x="5539752" y="3713086"/>
                  </a:lnTo>
                  <a:lnTo>
                    <a:pt x="5536806" y="3714127"/>
                  </a:lnTo>
                  <a:lnTo>
                    <a:pt x="5532501" y="3713124"/>
                  </a:lnTo>
                  <a:lnTo>
                    <a:pt x="5532285" y="3717912"/>
                  </a:lnTo>
                  <a:lnTo>
                    <a:pt x="5543283" y="3718102"/>
                  </a:lnTo>
                  <a:lnTo>
                    <a:pt x="5546191" y="3717125"/>
                  </a:lnTo>
                  <a:lnTo>
                    <a:pt x="5550547" y="3718141"/>
                  </a:lnTo>
                  <a:lnTo>
                    <a:pt x="5550751" y="3713289"/>
                  </a:lnTo>
                  <a:close/>
                </a:path>
                <a:path w="7023734" h="3743959">
                  <a:moveTo>
                    <a:pt x="5684748" y="3708298"/>
                  </a:moveTo>
                  <a:lnTo>
                    <a:pt x="5682932" y="3705733"/>
                  </a:lnTo>
                  <a:lnTo>
                    <a:pt x="5681891" y="3704310"/>
                  </a:lnTo>
                  <a:lnTo>
                    <a:pt x="5677281" y="3708019"/>
                  </a:lnTo>
                  <a:lnTo>
                    <a:pt x="5679135" y="3710597"/>
                  </a:lnTo>
                  <a:lnTo>
                    <a:pt x="5680126" y="3712045"/>
                  </a:lnTo>
                  <a:lnTo>
                    <a:pt x="5684748" y="3708298"/>
                  </a:lnTo>
                  <a:close/>
                </a:path>
                <a:path w="7023734" h="3743959">
                  <a:moveTo>
                    <a:pt x="5695670" y="3713492"/>
                  </a:moveTo>
                  <a:lnTo>
                    <a:pt x="5693791" y="3710851"/>
                  </a:lnTo>
                  <a:lnTo>
                    <a:pt x="5692775" y="3709543"/>
                  </a:lnTo>
                  <a:lnTo>
                    <a:pt x="5688190" y="3713188"/>
                  </a:lnTo>
                  <a:lnTo>
                    <a:pt x="5690019" y="3715791"/>
                  </a:lnTo>
                  <a:lnTo>
                    <a:pt x="5690997" y="3717264"/>
                  </a:lnTo>
                  <a:lnTo>
                    <a:pt x="5695670" y="3713492"/>
                  </a:lnTo>
                  <a:close/>
                </a:path>
                <a:path w="7023734" h="3743959">
                  <a:moveTo>
                    <a:pt x="5702249" y="3741572"/>
                  </a:moveTo>
                  <a:lnTo>
                    <a:pt x="5700750" y="3730866"/>
                  </a:lnTo>
                  <a:lnTo>
                    <a:pt x="5693435" y="3730739"/>
                  </a:lnTo>
                  <a:lnTo>
                    <a:pt x="5693321" y="3735844"/>
                  </a:lnTo>
                  <a:lnTo>
                    <a:pt x="5690311" y="3736721"/>
                  </a:lnTo>
                  <a:lnTo>
                    <a:pt x="5689536" y="3740823"/>
                  </a:lnTo>
                  <a:lnTo>
                    <a:pt x="5695315" y="3740302"/>
                  </a:lnTo>
                  <a:lnTo>
                    <a:pt x="5702249" y="3741572"/>
                  </a:lnTo>
                  <a:close/>
                </a:path>
                <a:path w="7023734" h="3743959">
                  <a:moveTo>
                    <a:pt x="5722747" y="3731260"/>
                  </a:moveTo>
                  <a:lnTo>
                    <a:pt x="5719838" y="3732466"/>
                  </a:lnTo>
                  <a:lnTo>
                    <a:pt x="5715495" y="3731463"/>
                  </a:lnTo>
                  <a:lnTo>
                    <a:pt x="5715317" y="3736251"/>
                  </a:lnTo>
                  <a:lnTo>
                    <a:pt x="5718175" y="3735247"/>
                  </a:lnTo>
                  <a:lnTo>
                    <a:pt x="5722556" y="3736251"/>
                  </a:lnTo>
                  <a:lnTo>
                    <a:pt x="5722747" y="3731260"/>
                  </a:lnTo>
                  <a:close/>
                </a:path>
                <a:path w="7023734" h="3743959">
                  <a:moveTo>
                    <a:pt x="6255448" y="141617"/>
                  </a:moveTo>
                  <a:lnTo>
                    <a:pt x="6252921" y="131991"/>
                  </a:lnTo>
                  <a:lnTo>
                    <a:pt x="6242672" y="132956"/>
                  </a:lnTo>
                  <a:lnTo>
                    <a:pt x="6229947" y="138150"/>
                  </a:lnTo>
                  <a:lnTo>
                    <a:pt x="6219977" y="141236"/>
                  </a:lnTo>
                  <a:lnTo>
                    <a:pt x="6214122" y="137020"/>
                  </a:lnTo>
                  <a:lnTo>
                    <a:pt x="6207049" y="137299"/>
                  </a:lnTo>
                  <a:lnTo>
                    <a:pt x="6200254" y="140754"/>
                  </a:lnTo>
                  <a:lnTo>
                    <a:pt x="6195174" y="146024"/>
                  </a:lnTo>
                  <a:lnTo>
                    <a:pt x="6212014" y="147015"/>
                  </a:lnTo>
                  <a:lnTo>
                    <a:pt x="6226314" y="147535"/>
                  </a:lnTo>
                  <a:lnTo>
                    <a:pt x="6240107" y="146202"/>
                  </a:lnTo>
                  <a:lnTo>
                    <a:pt x="6255448" y="141617"/>
                  </a:lnTo>
                  <a:close/>
                </a:path>
                <a:path w="7023734" h="3743959">
                  <a:moveTo>
                    <a:pt x="6259423" y="145770"/>
                  </a:moveTo>
                  <a:lnTo>
                    <a:pt x="6257379" y="141655"/>
                  </a:lnTo>
                  <a:lnTo>
                    <a:pt x="6255448" y="141617"/>
                  </a:lnTo>
                  <a:lnTo>
                    <a:pt x="6255397" y="146659"/>
                  </a:lnTo>
                  <a:lnTo>
                    <a:pt x="6259423" y="145770"/>
                  </a:lnTo>
                  <a:close/>
                </a:path>
                <a:path w="7023734" h="3743959">
                  <a:moveTo>
                    <a:pt x="6273406" y="138252"/>
                  </a:moveTo>
                  <a:lnTo>
                    <a:pt x="6270523" y="134061"/>
                  </a:lnTo>
                  <a:lnTo>
                    <a:pt x="6266154" y="131711"/>
                  </a:lnTo>
                  <a:lnTo>
                    <a:pt x="6266421" y="139585"/>
                  </a:lnTo>
                  <a:lnTo>
                    <a:pt x="6265519" y="149123"/>
                  </a:lnTo>
                  <a:lnTo>
                    <a:pt x="6273127" y="146850"/>
                  </a:lnTo>
                  <a:lnTo>
                    <a:pt x="6273406" y="138252"/>
                  </a:lnTo>
                  <a:close/>
                </a:path>
                <a:path w="7023734" h="3743959">
                  <a:moveTo>
                    <a:pt x="6321260" y="115036"/>
                  </a:moveTo>
                  <a:lnTo>
                    <a:pt x="6319507" y="112344"/>
                  </a:lnTo>
                  <a:lnTo>
                    <a:pt x="6318542" y="110947"/>
                  </a:lnTo>
                  <a:lnTo>
                    <a:pt x="6314071" y="114820"/>
                  </a:lnTo>
                  <a:lnTo>
                    <a:pt x="6315913" y="117373"/>
                  </a:lnTo>
                  <a:lnTo>
                    <a:pt x="6316878" y="118706"/>
                  </a:lnTo>
                  <a:lnTo>
                    <a:pt x="6321260" y="115036"/>
                  </a:lnTo>
                  <a:close/>
                </a:path>
                <a:path w="7023734" h="3743959">
                  <a:moveTo>
                    <a:pt x="6362128" y="97878"/>
                  </a:moveTo>
                  <a:lnTo>
                    <a:pt x="6359372" y="98996"/>
                  </a:lnTo>
                  <a:lnTo>
                    <a:pt x="6355143" y="98031"/>
                  </a:lnTo>
                  <a:lnTo>
                    <a:pt x="6354953" y="102831"/>
                  </a:lnTo>
                  <a:lnTo>
                    <a:pt x="6357785" y="101701"/>
                  </a:lnTo>
                  <a:lnTo>
                    <a:pt x="6361963" y="102831"/>
                  </a:lnTo>
                  <a:lnTo>
                    <a:pt x="6362128" y="97878"/>
                  </a:lnTo>
                  <a:close/>
                </a:path>
                <a:path w="7023734" h="3743959">
                  <a:moveTo>
                    <a:pt x="6372517" y="127990"/>
                  </a:moveTo>
                  <a:lnTo>
                    <a:pt x="6364046" y="127215"/>
                  </a:lnTo>
                  <a:lnTo>
                    <a:pt x="6357582" y="129298"/>
                  </a:lnTo>
                  <a:lnTo>
                    <a:pt x="6351486" y="131864"/>
                  </a:lnTo>
                  <a:lnTo>
                    <a:pt x="6344132" y="132562"/>
                  </a:lnTo>
                  <a:lnTo>
                    <a:pt x="6336703" y="131572"/>
                  </a:lnTo>
                  <a:lnTo>
                    <a:pt x="6330683" y="128905"/>
                  </a:lnTo>
                  <a:lnTo>
                    <a:pt x="6326073" y="129298"/>
                  </a:lnTo>
                  <a:lnTo>
                    <a:pt x="6322873" y="137477"/>
                  </a:lnTo>
                  <a:lnTo>
                    <a:pt x="6354686" y="137795"/>
                  </a:lnTo>
                  <a:lnTo>
                    <a:pt x="6358280" y="134061"/>
                  </a:lnTo>
                  <a:lnTo>
                    <a:pt x="6364071" y="133502"/>
                  </a:lnTo>
                  <a:lnTo>
                    <a:pt x="6369621" y="132651"/>
                  </a:lnTo>
                  <a:lnTo>
                    <a:pt x="6372517" y="127990"/>
                  </a:lnTo>
                  <a:close/>
                </a:path>
                <a:path w="7023734" h="3743959">
                  <a:moveTo>
                    <a:pt x="6910146" y="131064"/>
                  </a:moveTo>
                  <a:lnTo>
                    <a:pt x="6905980" y="127698"/>
                  </a:lnTo>
                  <a:lnTo>
                    <a:pt x="6901104" y="128447"/>
                  </a:lnTo>
                  <a:lnTo>
                    <a:pt x="6899364" y="133438"/>
                  </a:lnTo>
                  <a:lnTo>
                    <a:pt x="6901510" y="133819"/>
                  </a:lnTo>
                  <a:lnTo>
                    <a:pt x="6903479" y="134251"/>
                  </a:lnTo>
                  <a:lnTo>
                    <a:pt x="6902831" y="138531"/>
                  </a:lnTo>
                  <a:lnTo>
                    <a:pt x="6909765" y="138417"/>
                  </a:lnTo>
                  <a:lnTo>
                    <a:pt x="6910146" y="131064"/>
                  </a:lnTo>
                  <a:close/>
                </a:path>
                <a:path w="7023734" h="3743959">
                  <a:moveTo>
                    <a:pt x="6927126" y="138163"/>
                  </a:moveTo>
                  <a:lnTo>
                    <a:pt x="6920751" y="132613"/>
                  </a:lnTo>
                  <a:lnTo>
                    <a:pt x="6915925" y="134721"/>
                  </a:lnTo>
                  <a:lnTo>
                    <a:pt x="6916699" y="138557"/>
                  </a:lnTo>
                  <a:lnTo>
                    <a:pt x="6927126" y="138163"/>
                  </a:lnTo>
                  <a:close/>
                </a:path>
                <a:path w="7023734" h="3743959">
                  <a:moveTo>
                    <a:pt x="6933273" y="138137"/>
                  </a:moveTo>
                  <a:lnTo>
                    <a:pt x="6927126" y="138163"/>
                  </a:lnTo>
                  <a:lnTo>
                    <a:pt x="6929488" y="143725"/>
                  </a:lnTo>
                  <a:lnTo>
                    <a:pt x="6932803" y="141859"/>
                  </a:lnTo>
                  <a:lnTo>
                    <a:pt x="6933273" y="138137"/>
                  </a:lnTo>
                  <a:close/>
                </a:path>
                <a:path w="7023734" h="3743959">
                  <a:moveTo>
                    <a:pt x="6960006" y="140233"/>
                  </a:moveTo>
                  <a:lnTo>
                    <a:pt x="6958203" y="137693"/>
                  </a:lnTo>
                  <a:lnTo>
                    <a:pt x="6957250" y="136207"/>
                  </a:lnTo>
                  <a:lnTo>
                    <a:pt x="6952983" y="139992"/>
                  </a:lnTo>
                  <a:lnTo>
                    <a:pt x="6954787" y="142621"/>
                  </a:lnTo>
                  <a:lnTo>
                    <a:pt x="6955790" y="144018"/>
                  </a:lnTo>
                  <a:lnTo>
                    <a:pt x="6960006" y="140233"/>
                  </a:lnTo>
                  <a:close/>
                </a:path>
                <a:path w="7023734" h="3743959">
                  <a:moveTo>
                    <a:pt x="7023735" y="121666"/>
                  </a:moveTo>
                  <a:lnTo>
                    <a:pt x="7021106" y="122910"/>
                  </a:lnTo>
                  <a:lnTo>
                    <a:pt x="7016902" y="121869"/>
                  </a:lnTo>
                  <a:lnTo>
                    <a:pt x="7016915" y="126834"/>
                  </a:lnTo>
                  <a:lnTo>
                    <a:pt x="7019569" y="125590"/>
                  </a:lnTo>
                  <a:lnTo>
                    <a:pt x="7023697" y="126479"/>
                  </a:lnTo>
                  <a:lnTo>
                    <a:pt x="7023735" y="12166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8427" y="4674298"/>
              <a:ext cx="7872095" cy="2077085"/>
            </a:xfrm>
            <a:custGeom>
              <a:avLst/>
              <a:gdLst/>
              <a:ahLst/>
              <a:cxnLst/>
              <a:rect l="l" t="t" r="r" b="b"/>
              <a:pathLst>
                <a:path w="7872095" h="2077084">
                  <a:moveTo>
                    <a:pt x="160312" y="578332"/>
                  </a:moveTo>
                  <a:lnTo>
                    <a:pt x="157632" y="565632"/>
                  </a:lnTo>
                  <a:lnTo>
                    <a:pt x="150253" y="565632"/>
                  </a:lnTo>
                  <a:lnTo>
                    <a:pt x="145402" y="552932"/>
                  </a:lnTo>
                  <a:lnTo>
                    <a:pt x="134251" y="552932"/>
                  </a:lnTo>
                  <a:lnTo>
                    <a:pt x="135293" y="565632"/>
                  </a:lnTo>
                  <a:lnTo>
                    <a:pt x="122135" y="565632"/>
                  </a:lnTo>
                  <a:lnTo>
                    <a:pt x="128498" y="578332"/>
                  </a:lnTo>
                  <a:lnTo>
                    <a:pt x="121310" y="578332"/>
                  </a:lnTo>
                  <a:lnTo>
                    <a:pt x="121729" y="591032"/>
                  </a:lnTo>
                  <a:lnTo>
                    <a:pt x="130873" y="578332"/>
                  </a:lnTo>
                  <a:lnTo>
                    <a:pt x="141185" y="591032"/>
                  </a:lnTo>
                  <a:lnTo>
                    <a:pt x="151117" y="591032"/>
                  </a:lnTo>
                  <a:lnTo>
                    <a:pt x="159105" y="578332"/>
                  </a:lnTo>
                  <a:lnTo>
                    <a:pt x="160312" y="578332"/>
                  </a:lnTo>
                  <a:close/>
                </a:path>
                <a:path w="7872095" h="2077084">
                  <a:moveTo>
                    <a:pt x="179400" y="464032"/>
                  </a:moveTo>
                  <a:lnTo>
                    <a:pt x="74980" y="464032"/>
                  </a:lnTo>
                  <a:lnTo>
                    <a:pt x="51676" y="451332"/>
                  </a:lnTo>
                  <a:lnTo>
                    <a:pt x="47752" y="451332"/>
                  </a:lnTo>
                  <a:lnTo>
                    <a:pt x="45669" y="464032"/>
                  </a:lnTo>
                  <a:lnTo>
                    <a:pt x="5092" y="464032"/>
                  </a:lnTo>
                  <a:lnTo>
                    <a:pt x="0" y="476732"/>
                  </a:lnTo>
                  <a:lnTo>
                    <a:pt x="36474" y="476732"/>
                  </a:lnTo>
                  <a:lnTo>
                    <a:pt x="54749" y="489432"/>
                  </a:lnTo>
                  <a:lnTo>
                    <a:pt x="73152" y="489432"/>
                  </a:lnTo>
                  <a:lnTo>
                    <a:pt x="72415" y="502132"/>
                  </a:lnTo>
                  <a:lnTo>
                    <a:pt x="85407" y="502132"/>
                  </a:lnTo>
                  <a:lnTo>
                    <a:pt x="83235" y="489432"/>
                  </a:lnTo>
                  <a:lnTo>
                    <a:pt x="104089" y="489432"/>
                  </a:lnTo>
                  <a:lnTo>
                    <a:pt x="110464" y="476732"/>
                  </a:lnTo>
                  <a:lnTo>
                    <a:pt x="111467" y="489432"/>
                  </a:lnTo>
                  <a:lnTo>
                    <a:pt x="147815" y="489432"/>
                  </a:lnTo>
                  <a:lnTo>
                    <a:pt x="153619" y="476732"/>
                  </a:lnTo>
                  <a:lnTo>
                    <a:pt x="159448" y="476732"/>
                  </a:lnTo>
                  <a:lnTo>
                    <a:pt x="161836" y="489432"/>
                  </a:lnTo>
                  <a:lnTo>
                    <a:pt x="175120" y="489432"/>
                  </a:lnTo>
                  <a:lnTo>
                    <a:pt x="178638" y="476732"/>
                  </a:lnTo>
                  <a:lnTo>
                    <a:pt x="175310" y="476732"/>
                  </a:lnTo>
                  <a:lnTo>
                    <a:pt x="179400" y="464032"/>
                  </a:lnTo>
                  <a:close/>
                </a:path>
                <a:path w="7872095" h="2077084">
                  <a:moveTo>
                    <a:pt x="192100" y="565632"/>
                  </a:moveTo>
                  <a:lnTo>
                    <a:pt x="183946" y="565632"/>
                  </a:lnTo>
                  <a:lnTo>
                    <a:pt x="183642" y="552932"/>
                  </a:lnTo>
                  <a:lnTo>
                    <a:pt x="176187" y="552932"/>
                  </a:lnTo>
                  <a:lnTo>
                    <a:pt x="177126" y="565632"/>
                  </a:lnTo>
                  <a:lnTo>
                    <a:pt x="157632" y="565632"/>
                  </a:lnTo>
                  <a:lnTo>
                    <a:pt x="162204" y="578332"/>
                  </a:lnTo>
                  <a:lnTo>
                    <a:pt x="191706" y="578332"/>
                  </a:lnTo>
                  <a:lnTo>
                    <a:pt x="192100" y="565632"/>
                  </a:lnTo>
                  <a:close/>
                </a:path>
                <a:path w="7872095" h="2077084">
                  <a:moveTo>
                    <a:pt x="250088" y="540232"/>
                  </a:moveTo>
                  <a:lnTo>
                    <a:pt x="249123" y="527532"/>
                  </a:lnTo>
                  <a:lnTo>
                    <a:pt x="242976" y="540232"/>
                  </a:lnTo>
                  <a:lnTo>
                    <a:pt x="250088" y="540232"/>
                  </a:lnTo>
                  <a:close/>
                </a:path>
                <a:path w="7872095" h="2077084">
                  <a:moveTo>
                    <a:pt x="268592" y="184632"/>
                  </a:moveTo>
                  <a:lnTo>
                    <a:pt x="259143" y="184632"/>
                  </a:lnTo>
                  <a:lnTo>
                    <a:pt x="263448" y="197332"/>
                  </a:lnTo>
                  <a:lnTo>
                    <a:pt x="268592" y="184632"/>
                  </a:lnTo>
                  <a:close/>
                </a:path>
                <a:path w="7872095" h="2077084">
                  <a:moveTo>
                    <a:pt x="303225" y="1530832"/>
                  </a:moveTo>
                  <a:lnTo>
                    <a:pt x="294474" y="1530832"/>
                  </a:lnTo>
                  <a:lnTo>
                    <a:pt x="298450" y="1543532"/>
                  </a:lnTo>
                  <a:lnTo>
                    <a:pt x="300647" y="1543532"/>
                  </a:lnTo>
                  <a:lnTo>
                    <a:pt x="303225" y="1530832"/>
                  </a:lnTo>
                  <a:close/>
                </a:path>
                <a:path w="7872095" h="2077084">
                  <a:moveTo>
                    <a:pt x="316445" y="1264132"/>
                  </a:moveTo>
                  <a:lnTo>
                    <a:pt x="295554" y="1264132"/>
                  </a:lnTo>
                  <a:lnTo>
                    <a:pt x="291909" y="1276832"/>
                  </a:lnTo>
                  <a:lnTo>
                    <a:pt x="308749" y="1276832"/>
                  </a:lnTo>
                  <a:lnTo>
                    <a:pt x="316445" y="1264132"/>
                  </a:lnTo>
                  <a:close/>
                </a:path>
                <a:path w="7872095" h="2077084">
                  <a:moveTo>
                    <a:pt x="395338" y="845032"/>
                  </a:moveTo>
                  <a:lnTo>
                    <a:pt x="382409" y="832332"/>
                  </a:lnTo>
                  <a:lnTo>
                    <a:pt x="371271" y="832332"/>
                  </a:lnTo>
                  <a:lnTo>
                    <a:pt x="372719" y="845032"/>
                  </a:lnTo>
                  <a:lnTo>
                    <a:pt x="395338" y="845032"/>
                  </a:lnTo>
                  <a:close/>
                </a:path>
                <a:path w="7872095" h="2077084">
                  <a:moveTo>
                    <a:pt x="405561" y="18021"/>
                  </a:moveTo>
                  <a:lnTo>
                    <a:pt x="401180" y="15316"/>
                  </a:lnTo>
                  <a:lnTo>
                    <a:pt x="393395" y="17576"/>
                  </a:lnTo>
                  <a:lnTo>
                    <a:pt x="393865" y="27482"/>
                  </a:lnTo>
                  <a:lnTo>
                    <a:pt x="405485" y="26924"/>
                  </a:lnTo>
                  <a:lnTo>
                    <a:pt x="405561" y="18021"/>
                  </a:lnTo>
                  <a:close/>
                </a:path>
                <a:path w="7872095" h="2077084">
                  <a:moveTo>
                    <a:pt x="408863" y="1734032"/>
                  </a:moveTo>
                  <a:lnTo>
                    <a:pt x="391185" y="1721332"/>
                  </a:lnTo>
                  <a:lnTo>
                    <a:pt x="374675" y="1721332"/>
                  </a:lnTo>
                  <a:lnTo>
                    <a:pt x="357098" y="1708632"/>
                  </a:lnTo>
                  <a:lnTo>
                    <a:pt x="357301" y="1721332"/>
                  </a:lnTo>
                  <a:lnTo>
                    <a:pt x="351155" y="1721332"/>
                  </a:lnTo>
                  <a:lnTo>
                    <a:pt x="343014" y="1734032"/>
                  </a:lnTo>
                  <a:lnTo>
                    <a:pt x="336600" y="1721332"/>
                  </a:lnTo>
                  <a:lnTo>
                    <a:pt x="327253" y="1721332"/>
                  </a:lnTo>
                  <a:lnTo>
                    <a:pt x="326199" y="1734032"/>
                  </a:lnTo>
                  <a:lnTo>
                    <a:pt x="266115" y="1734032"/>
                  </a:lnTo>
                  <a:lnTo>
                    <a:pt x="261226" y="1746732"/>
                  </a:lnTo>
                  <a:lnTo>
                    <a:pt x="256044" y="1746732"/>
                  </a:lnTo>
                  <a:lnTo>
                    <a:pt x="250266" y="1759432"/>
                  </a:lnTo>
                  <a:lnTo>
                    <a:pt x="216687" y="1759432"/>
                  </a:lnTo>
                  <a:lnTo>
                    <a:pt x="216014" y="1772132"/>
                  </a:lnTo>
                  <a:lnTo>
                    <a:pt x="339559" y="1772132"/>
                  </a:lnTo>
                  <a:lnTo>
                    <a:pt x="351015" y="1759432"/>
                  </a:lnTo>
                  <a:lnTo>
                    <a:pt x="361797" y="1759432"/>
                  </a:lnTo>
                  <a:lnTo>
                    <a:pt x="369354" y="1746732"/>
                  </a:lnTo>
                  <a:lnTo>
                    <a:pt x="356425" y="1746732"/>
                  </a:lnTo>
                  <a:lnTo>
                    <a:pt x="354825" y="1734032"/>
                  </a:lnTo>
                  <a:lnTo>
                    <a:pt x="408863" y="1734032"/>
                  </a:lnTo>
                  <a:close/>
                </a:path>
                <a:path w="7872095" h="2077084">
                  <a:moveTo>
                    <a:pt x="420458" y="21386"/>
                  </a:moveTo>
                  <a:lnTo>
                    <a:pt x="416242" y="22186"/>
                  </a:lnTo>
                  <a:lnTo>
                    <a:pt x="414159" y="14312"/>
                  </a:lnTo>
                  <a:lnTo>
                    <a:pt x="412877" y="21640"/>
                  </a:lnTo>
                  <a:lnTo>
                    <a:pt x="413143" y="26682"/>
                  </a:lnTo>
                  <a:lnTo>
                    <a:pt x="419798" y="27724"/>
                  </a:lnTo>
                  <a:lnTo>
                    <a:pt x="420458" y="21386"/>
                  </a:lnTo>
                  <a:close/>
                </a:path>
                <a:path w="7872095" h="2077084">
                  <a:moveTo>
                    <a:pt x="423367" y="845032"/>
                  </a:moveTo>
                  <a:lnTo>
                    <a:pt x="419138" y="832332"/>
                  </a:lnTo>
                  <a:lnTo>
                    <a:pt x="408203" y="845032"/>
                  </a:lnTo>
                  <a:lnTo>
                    <a:pt x="423367" y="845032"/>
                  </a:lnTo>
                  <a:close/>
                </a:path>
                <a:path w="7872095" h="2077084">
                  <a:moveTo>
                    <a:pt x="472186" y="1022832"/>
                  </a:moveTo>
                  <a:lnTo>
                    <a:pt x="464146" y="1010132"/>
                  </a:lnTo>
                  <a:lnTo>
                    <a:pt x="457288" y="1022832"/>
                  </a:lnTo>
                  <a:lnTo>
                    <a:pt x="472186" y="1022832"/>
                  </a:lnTo>
                  <a:close/>
                </a:path>
                <a:path w="7872095" h="2077084">
                  <a:moveTo>
                    <a:pt x="489229" y="1721332"/>
                  </a:moveTo>
                  <a:lnTo>
                    <a:pt x="485267" y="1721332"/>
                  </a:lnTo>
                  <a:lnTo>
                    <a:pt x="483844" y="1708632"/>
                  </a:lnTo>
                  <a:lnTo>
                    <a:pt x="475602" y="1708632"/>
                  </a:lnTo>
                  <a:lnTo>
                    <a:pt x="474091" y="1721332"/>
                  </a:lnTo>
                  <a:lnTo>
                    <a:pt x="429971" y="1721332"/>
                  </a:lnTo>
                  <a:lnTo>
                    <a:pt x="408863" y="1734032"/>
                  </a:lnTo>
                  <a:lnTo>
                    <a:pt x="450786" y="1734032"/>
                  </a:lnTo>
                  <a:lnTo>
                    <a:pt x="451192" y="1746732"/>
                  </a:lnTo>
                  <a:lnTo>
                    <a:pt x="452475" y="1772132"/>
                  </a:lnTo>
                  <a:lnTo>
                    <a:pt x="458914" y="1759432"/>
                  </a:lnTo>
                  <a:lnTo>
                    <a:pt x="466471" y="1772132"/>
                  </a:lnTo>
                  <a:lnTo>
                    <a:pt x="472922" y="1759432"/>
                  </a:lnTo>
                  <a:lnTo>
                    <a:pt x="466407" y="1759432"/>
                  </a:lnTo>
                  <a:lnTo>
                    <a:pt x="462597" y="1746732"/>
                  </a:lnTo>
                  <a:lnTo>
                    <a:pt x="472490" y="1746732"/>
                  </a:lnTo>
                  <a:lnTo>
                    <a:pt x="474103" y="1734032"/>
                  </a:lnTo>
                  <a:lnTo>
                    <a:pt x="488302" y="1734032"/>
                  </a:lnTo>
                  <a:lnTo>
                    <a:pt x="489229" y="1721332"/>
                  </a:lnTo>
                  <a:close/>
                </a:path>
                <a:path w="7872095" h="2077084">
                  <a:moveTo>
                    <a:pt x="497192" y="1010132"/>
                  </a:moveTo>
                  <a:lnTo>
                    <a:pt x="479044" y="1010132"/>
                  </a:lnTo>
                  <a:lnTo>
                    <a:pt x="472186" y="1022832"/>
                  </a:lnTo>
                  <a:lnTo>
                    <a:pt x="496570" y="1022832"/>
                  </a:lnTo>
                  <a:lnTo>
                    <a:pt x="497192" y="1010132"/>
                  </a:lnTo>
                  <a:close/>
                </a:path>
                <a:path w="7872095" h="2077084">
                  <a:moveTo>
                    <a:pt x="509320" y="1010132"/>
                  </a:moveTo>
                  <a:lnTo>
                    <a:pt x="503339" y="1010132"/>
                  </a:lnTo>
                  <a:lnTo>
                    <a:pt x="504786" y="1022832"/>
                  </a:lnTo>
                  <a:lnTo>
                    <a:pt x="507758" y="1022832"/>
                  </a:lnTo>
                  <a:lnTo>
                    <a:pt x="509320" y="1010132"/>
                  </a:lnTo>
                  <a:close/>
                </a:path>
                <a:path w="7872095" h="2077084">
                  <a:moveTo>
                    <a:pt x="531114" y="1822932"/>
                  </a:moveTo>
                  <a:lnTo>
                    <a:pt x="500938" y="1822932"/>
                  </a:lnTo>
                  <a:lnTo>
                    <a:pt x="493306" y="1835632"/>
                  </a:lnTo>
                  <a:lnTo>
                    <a:pt x="520712" y="1835632"/>
                  </a:lnTo>
                  <a:lnTo>
                    <a:pt x="531114" y="1822932"/>
                  </a:lnTo>
                  <a:close/>
                </a:path>
                <a:path w="7872095" h="2077084">
                  <a:moveTo>
                    <a:pt x="556412" y="1645132"/>
                  </a:moveTo>
                  <a:lnTo>
                    <a:pt x="547979" y="1657832"/>
                  </a:lnTo>
                  <a:lnTo>
                    <a:pt x="555015" y="1657832"/>
                  </a:lnTo>
                  <a:lnTo>
                    <a:pt x="556412" y="1645132"/>
                  </a:lnTo>
                  <a:close/>
                </a:path>
                <a:path w="7872095" h="2077084">
                  <a:moveTo>
                    <a:pt x="599782" y="1835632"/>
                  </a:moveTo>
                  <a:lnTo>
                    <a:pt x="590054" y="1822932"/>
                  </a:lnTo>
                  <a:lnTo>
                    <a:pt x="590308" y="1835632"/>
                  </a:lnTo>
                  <a:lnTo>
                    <a:pt x="599782" y="1835632"/>
                  </a:lnTo>
                  <a:close/>
                </a:path>
                <a:path w="7872095" h="2077084">
                  <a:moveTo>
                    <a:pt x="614184" y="1010132"/>
                  </a:moveTo>
                  <a:lnTo>
                    <a:pt x="583742" y="1010132"/>
                  </a:lnTo>
                  <a:lnTo>
                    <a:pt x="580745" y="1022832"/>
                  </a:lnTo>
                  <a:lnTo>
                    <a:pt x="604177" y="1022832"/>
                  </a:lnTo>
                  <a:lnTo>
                    <a:pt x="614184" y="1010132"/>
                  </a:lnTo>
                  <a:close/>
                </a:path>
                <a:path w="7872095" h="2077084">
                  <a:moveTo>
                    <a:pt x="636320" y="1060932"/>
                  </a:moveTo>
                  <a:lnTo>
                    <a:pt x="630135" y="1048232"/>
                  </a:lnTo>
                  <a:lnTo>
                    <a:pt x="629678" y="1060932"/>
                  </a:lnTo>
                  <a:lnTo>
                    <a:pt x="636320" y="1060932"/>
                  </a:lnTo>
                  <a:close/>
                </a:path>
                <a:path w="7872095" h="2077084">
                  <a:moveTo>
                    <a:pt x="641108" y="1657832"/>
                  </a:moveTo>
                  <a:lnTo>
                    <a:pt x="635889" y="1657832"/>
                  </a:lnTo>
                  <a:lnTo>
                    <a:pt x="627303" y="1645132"/>
                  </a:lnTo>
                  <a:lnTo>
                    <a:pt x="621322" y="1657832"/>
                  </a:lnTo>
                  <a:lnTo>
                    <a:pt x="629170" y="1670532"/>
                  </a:lnTo>
                  <a:lnTo>
                    <a:pt x="641108" y="1657832"/>
                  </a:lnTo>
                  <a:close/>
                </a:path>
                <a:path w="7872095" h="2077084">
                  <a:moveTo>
                    <a:pt x="646087" y="38963"/>
                  </a:moveTo>
                  <a:lnTo>
                    <a:pt x="645998" y="34010"/>
                  </a:lnTo>
                  <a:lnTo>
                    <a:pt x="643064" y="35229"/>
                  </a:lnTo>
                  <a:lnTo>
                    <a:pt x="638479" y="34480"/>
                  </a:lnTo>
                  <a:lnTo>
                    <a:pt x="638556" y="39268"/>
                  </a:lnTo>
                  <a:lnTo>
                    <a:pt x="641489" y="38011"/>
                  </a:lnTo>
                  <a:lnTo>
                    <a:pt x="646087" y="38963"/>
                  </a:lnTo>
                  <a:close/>
                </a:path>
                <a:path w="7872095" h="2077084">
                  <a:moveTo>
                    <a:pt x="650227" y="48729"/>
                  </a:moveTo>
                  <a:lnTo>
                    <a:pt x="650138" y="43942"/>
                  </a:lnTo>
                  <a:lnTo>
                    <a:pt x="647242" y="45046"/>
                  </a:lnTo>
                  <a:lnTo>
                    <a:pt x="642658" y="44272"/>
                  </a:lnTo>
                  <a:lnTo>
                    <a:pt x="642734" y="49047"/>
                  </a:lnTo>
                  <a:lnTo>
                    <a:pt x="645629" y="47790"/>
                  </a:lnTo>
                  <a:lnTo>
                    <a:pt x="650227" y="48729"/>
                  </a:lnTo>
                  <a:close/>
                </a:path>
                <a:path w="7872095" h="2077084">
                  <a:moveTo>
                    <a:pt x="661454" y="43307"/>
                  </a:moveTo>
                  <a:lnTo>
                    <a:pt x="661352" y="38519"/>
                  </a:lnTo>
                  <a:lnTo>
                    <a:pt x="658533" y="39763"/>
                  </a:lnTo>
                  <a:lnTo>
                    <a:pt x="653884" y="38849"/>
                  </a:lnTo>
                  <a:lnTo>
                    <a:pt x="653961" y="43815"/>
                  </a:lnTo>
                  <a:lnTo>
                    <a:pt x="656856" y="42583"/>
                  </a:lnTo>
                  <a:lnTo>
                    <a:pt x="661454" y="43307"/>
                  </a:lnTo>
                  <a:close/>
                </a:path>
                <a:path w="7872095" h="2077084">
                  <a:moveTo>
                    <a:pt x="666153" y="997432"/>
                  </a:moveTo>
                  <a:lnTo>
                    <a:pt x="655180" y="997432"/>
                  </a:lnTo>
                  <a:lnTo>
                    <a:pt x="652437" y="1010132"/>
                  </a:lnTo>
                  <a:lnTo>
                    <a:pt x="658202" y="1010132"/>
                  </a:lnTo>
                  <a:lnTo>
                    <a:pt x="666153" y="997432"/>
                  </a:lnTo>
                  <a:close/>
                </a:path>
                <a:path w="7872095" h="2077084">
                  <a:moveTo>
                    <a:pt x="861148" y="29641"/>
                  </a:moveTo>
                  <a:lnTo>
                    <a:pt x="858050" y="25844"/>
                  </a:lnTo>
                  <a:lnTo>
                    <a:pt x="853427" y="29781"/>
                  </a:lnTo>
                  <a:lnTo>
                    <a:pt x="855472" y="32296"/>
                  </a:lnTo>
                  <a:lnTo>
                    <a:pt x="856538" y="33655"/>
                  </a:lnTo>
                  <a:lnTo>
                    <a:pt x="861148" y="29641"/>
                  </a:lnTo>
                  <a:close/>
                </a:path>
                <a:path w="7872095" h="2077084">
                  <a:moveTo>
                    <a:pt x="870750" y="36982"/>
                  </a:moveTo>
                  <a:lnTo>
                    <a:pt x="857465" y="37211"/>
                  </a:lnTo>
                  <a:lnTo>
                    <a:pt x="848918" y="43484"/>
                  </a:lnTo>
                  <a:lnTo>
                    <a:pt x="840943" y="50533"/>
                  </a:lnTo>
                  <a:lnTo>
                    <a:pt x="829360" y="53060"/>
                  </a:lnTo>
                  <a:lnTo>
                    <a:pt x="825665" y="53136"/>
                  </a:lnTo>
                  <a:lnTo>
                    <a:pt x="826249" y="47104"/>
                  </a:lnTo>
                  <a:lnTo>
                    <a:pt x="825309" y="43192"/>
                  </a:lnTo>
                  <a:lnTo>
                    <a:pt x="819200" y="44107"/>
                  </a:lnTo>
                  <a:lnTo>
                    <a:pt x="817029" y="49885"/>
                  </a:lnTo>
                  <a:lnTo>
                    <a:pt x="815301" y="56197"/>
                  </a:lnTo>
                  <a:lnTo>
                    <a:pt x="810501" y="58724"/>
                  </a:lnTo>
                  <a:lnTo>
                    <a:pt x="807415" y="57886"/>
                  </a:lnTo>
                  <a:lnTo>
                    <a:pt x="806602" y="53771"/>
                  </a:lnTo>
                  <a:lnTo>
                    <a:pt x="802767" y="53898"/>
                  </a:lnTo>
                  <a:lnTo>
                    <a:pt x="795807" y="64617"/>
                  </a:lnTo>
                  <a:lnTo>
                    <a:pt x="782802" y="67818"/>
                  </a:lnTo>
                  <a:lnTo>
                    <a:pt x="770496" y="71831"/>
                  </a:lnTo>
                  <a:lnTo>
                    <a:pt x="765644" y="85001"/>
                  </a:lnTo>
                  <a:lnTo>
                    <a:pt x="773823" y="85496"/>
                  </a:lnTo>
                  <a:lnTo>
                    <a:pt x="779386" y="82740"/>
                  </a:lnTo>
                  <a:lnTo>
                    <a:pt x="788149" y="74295"/>
                  </a:lnTo>
                  <a:lnTo>
                    <a:pt x="795337" y="74815"/>
                  </a:lnTo>
                  <a:lnTo>
                    <a:pt x="800455" y="72758"/>
                  </a:lnTo>
                  <a:lnTo>
                    <a:pt x="805078" y="70053"/>
                  </a:lnTo>
                  <a:lnTo>
                    <a:pt x="810780" y="68630"/>
                  </a:lnTo>
                  <a:lnTo>
                    <a:pt x="810806" y="76365"/>
                  </a:lnTo>
                  <a:lnTo>
                    <a:pt x="814692" y="78714"/>
                  </a:lnTo>
                  <a:lnTo>
                    <a:pt x="824687" y="78219"/>
                  </a:lnTo>
                  <a:lnTo>
                    <a:pt x="823709" y="83032"/>
                  </a:lnTo>
                  <a:lnTo>
                    <a:pt x="847775" y="83032"/>
                  </a:lnTo>
                  <a:lnTo>
                    <a:pt x="853643" y="70332"/>
                  </a:lnTo>
                  <a:lnTo>
                    <a:pt x="852881" y="70332"/>
                  </a:lnTo>
                  <a:lnTo>
                    <a:pt x="853592" y="64223"/>
                  </a:lnTo>
                  <a:lnTo>
                    <a:pt x="850950" y="63995"/>
                  </a:lnTo>
                  <a:lnTo>
                    <a:pt x="850950" y="70332"/>
                  </a:lnTo>
                  <a:lnTo>
                    <a:pt x="829818" y="70332"/>
                  </a:lnTo>
                  <a:lnTo>
                    <a:pt x="831672" y="66319"/>
                  </a:lnTo>
                  <a:lnTo>
                    <a:pt x="837895" y="61569"/>
                  </a:lnTo>
                  <a:lnTo>
                    <a:pt x="844905" y="63639"/>
                  </a:lnTo>
                  <a:lnTo>
                    <a:pt x="850950" y="70332"/>
                  </a:lnTo>
                  <a:lnTo>
                    <a:pt x="850950" y="63995"/>
                  </a:lnTo>
                  <a:lnTo>
                    <a:pt x="848855" y="63792"/>
                  </a:lnTo>
                  <a:lnTo>
                    <a:pt x="848499" y="57518"/>
                  </a:lnTo>
                  <a:lnTo>
                    <a:pt x="867460" y="56959"/>
                  </a:lnTo>
                  <a:lnTo>
                    <a:pt x="865606" y="46482"/>
                  </a:lnTo>
                  <a:lnTo>
                    <a:pt x="869696" y="43675"/>
                  </a:lnTo>
                  <a:lnTo>
                    <a:pt x="870750" y="36982"/>
                  </a:lnTo>
                  <a:close/>
                </a:path>
                <a:path w="7872095" h="2077084">
                  <a:moveTo>
                    <a:pt x="911821" y="31305"/>
                  </a:moveTo>
                  <a:lnTo>
                    <a:pt x="902563" y="30772"/>
                  </a:lnTo>
                  <a:lnTo>
                    <a:pt x="893737" y="30899"/>
                  </a:lnTo>
                  <a:lnTo>
                    <a:pt x="889444" y="36690"/>
                  </a:lnTo>
                  <a:lnTo>
                    <a:pt x="889228" y="30111"/>
                  </a:lnTo>
                  <a:lnTo>
                    <a:pt x="878890" y="30391"/>
                  </a:lnTo>
                  <a:lnTo>
                    <a:pt x="878205" y="36855"/>
                  </a:lnTo>
                  <a:lnTo>
                    <a:pt x="883856" y="42113"/>
                  </a:lnTo>
                  <a:lnTo>
                    <a:pt x="890651" y="49098"/>
                  </a:lnTo>
                  <a:lnTo>
                    <a:pt x="897851" y="52349"/>
                  </a:lnTo>
                  <a:lnTo>
                    <a:pt x="904722" y="46380"/>
                  </a:lnTo>
                  <a:lnTo>
                    <a:pt x="901014" y="42900"/>
                  </a:lnTo>
                  <a:lnTo>
                    <a:pt x="904189" y="39509"/>
                  </a:lnTo>
                  <a:lnTo>
                    <a:pt x="909408" y="35775"/>
                  </a:lnTo>
                  <a:lnTo>
                    <a:pt x="911821" y="31305"/>
                  </a:lnTo>
                  <a:close/>
                </a:path>
                <a:path w="7872095" h="2077084">
                  <a:moveTo>
                    <a:pt x="928852" y="33604"/>
                  </a:moveTo>
                  <a:lnTo>
                    <a:pt x="926846" y="31102"/>
                  </a:lnTo>
                  <a:lnTo>
                    <a:pt x="925804" y="29718"/>
                  </a:lnTo>
                  <a:lnTo>
                    <a:pt x="921232" y="33680"/>
                  </a:lnTo>
                  <a:lnTo>
                    <a:pt x="923226" y="36220"/>
                  </a:lnTo>
                  <a:lnTo>
                    <a:pt x="924280" y="37503"/>
                  </a:lnTo>
                  <a:lnTo>
                    <a:pt x="928852" y="33604"/>
                  </a:lnTo>
                  <a:close/>
                </a:path>
                <a:path w="7872095" h="2077084">
                  <a:moveTo>
                    <a:pt x="949693" y="45758"/>
                  </a:moveTo>
                  <a:lnTo>
                    <a:pt x="944092" y="45834"/>
                  </a:lnTo>
                  <a:lnTo>
                    <a:pt x="941082" y="42291"/>
                  </a:lnTo>
                  <a:lnTo>
                    <a:pt x="938580" y="38061"/>
                  </a:lnTo>
                  <a:lnTo>
                    <a:pt x="934466" y="36055"/>
                  </a:lnTo>
                  <a:lnTo>
                    <a:pt x="933373" y="41897"/>
                  </a:lnTo>
                  <a:lnTo>
                    <a:pt x="929589" y="44323"/>
                  </a:lnTo>
                  <a:lnTo>
                    <a:pt x="925525" y="46367"/>
                  </a:lnTo>
                  <a:lnTo>
                    <a:pt x="923556" y="51079"/>
                  </a:lnTo>
                  <a:lnTo>
                    <a:pt x="930668" y="50533"/>
                  </a:lnTo>
                  <a:lnTo>
                    <a:pt x="938961" y="51460"/>
                  </a:lnTo>
                  <a:lnTo>
                    <a:pt x="946086" y="50863"/>
                  </a:lnTo>
                  <a:lnTo>
                    <a:pt x="949693" y="45758"/>
                  </a:lnTo>
                  <a:close/>
                </a:path>
                <a:path w="7872095" h="2077084">
                  <a:moveTo>
                    <a:pt x="974115" y="1949932"/>
                  </a:moveTo>
                  <a:lnTo>
                    <a:pt x="969899" y="1937232"/>
                  </a:lnTo>
                  <a:lnTo>
                    <a:pt x="967232" y="1949932"/>
                  </a:lnTo>
                  <a:lnTo>
                    <a:pt x="974115" y="1949932"/>
                  </a:lnTo>
                  <a:close/>
                </a:path>
                <a:path w="7872095" h="2077084">
                  <a:moveTo>
                    <a:pt x="975588" y="30391"/>
                  </a:moveTo>
                  <a:lnTo>
                    <a:pt x="966571" y="30365"/>
                  </a:lnTo>
                  <a:lnTo>
                    <a:pt x="966558" y="34163"/>
                  </a:lnTo>
                  <a:lnTo>
                    <a:pt x="971067" y="36080"/>
                  </a:lnTo>
                  <a:lnTo>
                    <a:pt x="975588" y="30391"/>
                  </a:lnTo>
                  <a:close/>
                </a:path>
                <a:path w="7872095" h="2077084">
                  <a:moveTo>
                    <a:pt x="981011" y="27279"/>
                  </a:moveTo>
                  <a:lnTo>
                    <a:pt x="975080" y="24447"/>
                  </a:lnTo>
                  <a:lnTo>
                    <a:pt x="975588" y="30391"/>
                  </a:lnTo>
                  <a:lnTo>
                    <a:pt x="981011" y="27279"/>
                  </a:lnTo>
                  <a:close/>
                </a:path>
                <a:path w="7872095" h="2077084">
                  <a:moveTo>
                    <a:pt x="985139" y="1937232"/>
                  </a:moveTo>
                  <a:lnTo>
                    <a:pt x="980846" y="1924532"/>
                  </a:lnTo>
                  <a:lnTo>
                    <a:pt x="980084" y="1937232"/>
                  </a:lnTo>
                  <a:lnTo>
                    <a:pt x="974115" y="1937232"/>
                  </a:lnTo>
                  <a:lnTo>
                    <a:pt x="974115" y="1949932"/>
                  </a:lnTo>
                  <a:lnTo>
                    <a:pt x="984681" y="1949932"/>
                  </a:lnTo>
                  <a:lnTo>
                    <a:pt x="981240" y="1937232"/>
                  </a:lnTo>
                  <a:lnTo>
                    <a:pt x="985139" y="1937232"/>
                  </a:lnTo>
                  <a:close/>
                </a:path>
                <a:path w="7872095" h="2077084">
                  <a:moveTo>
                    <a:pt x="992771" y="32232"/>
                  </a:moveTo>
                  <a:lnTo>
                    <a:pt x="987996" y="32232"/>
                  </a:lnTo>
                  <a:lnTo>
                    <a:pt x="983462" y="44932"/>
                  </a:lnTo>
                  <a:lnTo>
                    <a:pt x="992771" y="32232"/>
                  </a:lnTo>
                  <a:close/>
                </a:path>
                <a:path w="7872095" h="2077084">
                  <a:moveTo>
                    <a:pt x="1647253" y="1848332"/>
                  </a:moveTo>
                  <a:lnTo>
                    <a:pt x="1637728" y="1848332"/>
                  </a:lnTo>
                  <a:lnTo>
                    <a:pt x="1639658" y="1861032"/>
                  </a:lnTo>
                  <a:lnTo>
                    <a:pt x="1644497" y="1861032"/>
                  </a:lnTo>
                  <a:lnTo>
                    <a:pt x="1647253" y="1848332"/>
                  </a:lnTo>
                  <a:close/>
                </a:path>
                <a:path w="7872095" h="2077084">
                  <a:moveTo>
                    <a:pt x="1835365" y="17526"/>
                  </a:moveTo>
                  <a:lnTo>
                    <a:pt x="1833460" y="14935"/>
                  </a:lnTo>
                  <a:lnTo>
                    <a:pt x="1832432" y="13487"/>
                  </a:lnTo>
                  <a:lnTo>
                    <a:pt x="1827822" y="17322"/>
                  </a:lnTo>
                  <a:lnTo>
                    <a:pt x="1829727" y="19888"/>
                  </a:lnTo>
                  <a:lnTo>
                    <a:pt x="1830755" y="21234"/>
                  </a:lnTo>
                  <a:lnTo>
                    <a:pt x="1835365" y="17526"/>
                  </a:lnTo>
                  <a:close/>
                </a:path>
                <a:path w="7872095" h="2077084">
                  <a:moveTo>
                    <a:pt x="1857641" y="17513"/>
                  </a:moveTo>
                  <a:lnTo>
                    <a:pt x="1855724" y="14909"/>
                  </a:lnTo>
                  <a:lnTo>
                    <a:pt x="1854695" y="13474"/>
                  </a:lnTo>
                  <a:lnTo>
                    <a:pt x="1850059" y="17310"/>
                  </a:lnTo>
                  <a:lnTo>
                    <a:pt x="1851964" y="19862"/>
                  </a:lnTo>
                  <a:lnTo>
                    <a:pt x="1853018" y="21234"/>
                  </a:lnTo>
                  <a:lnTo>
                    <a:pt x="1857641" y="17513"/>
                  </a:lnTo>
                  <a:close/>
                </a:path>
                <a:path w="7872095" h="2077084">
                  <a:moveTo>
                    <a:pt x="1864982" y="27508"/>
                  </a:moveTo>
                  <a:lnTo>
                    <a:pt x="1863102" y="24942"/>
                  </a:lnTo>
                  <a:lnTo>
                    <a:pt x="1862035" y="23533"/>
                  </a:lnTo>
                  <a:lnTo>
                    <a:pt x="1857489" y="27393"/>
                  </a:lnTo>
                  <a:lnTo>
                    <a:pt x="1859407" y="29972"/>
                  </a:lnTo>
                  <a:lnTo>
                    <a:pt x="1860359" y="31267"/>
                  </a:lnTo>
                  <a:lnTo>
                    <a:pt x="1864982" y="27508"/>
                  </a:lnTo>
                  <a:close/>
                </a:path>
                <a:path w="7872095" h="2077084">
                  <a:moveTo>
                    <a:pt x="1955393" y="863"/>
                  </a:moveTo>
                  <a:lnTo>
                    <a:pt x="1951012" y="1600"/>
                  </a:lnTo>
                  <a:lnTo>
                    <a:pt x="1944916" y="0"/>
                  </a:lnTo>
                  <a:lnTo>
                    <a:pt x="1944268" y="5791"/>
                  </a:lnTo>
                  <a:lnTo>
                    <a:pt x="1948649" y="4978"/>
                  </a:lnTo>
                  <a:lnTo>
                    <a:pt x="1954758" y="6654"/>
                  </a:lnTo>
                  <a:lnTo>
                    <a:pt x="1955393" y="863"/>
                  </a:lnTo>
                  <a:close/>
                </a:path>
                <a:path w="7872095" h="2077084">
                  <a:moveTo>
                    <a:pt x="1962607" y="20891"/>
                  </a:moveTo>
                  <a:lnTo>
                    <a:pt x="1958263" y="21602"/>
                  </a:lnTo>
                  <a:lnTo>
                    <a:pt x="1952129" y="19926"/>
                  </a:lnTo>
                  <a:lnTo>
                    <a:pt x="1951545" y="25806"/>
                  </a:lnTo>
                  <a:lnTo>
                    <a:pt x="1955888" y="25019"/>
                  </a:lnTo>
                  <a:lnTo>
                    <a:pt x="1961972" y="26797"/>
                  </a:lnTo>
                  <a:lnTo>
                    <a:pt x="1962607" y="20891"/>
                  </a:lnTo>
                  <a:close/>
                </a:path>
                <a:path w="7872095" h="2077084">
                  <a:moveTo>
                    <a:pt x="2065693" y="31978"/>
                  </a:moveTo>
                  <a:lnTo>
                    <a:pt x="2054504" y="31584"/>
                  </a:lnTo>
                  <a:lnTo>
                    <a:pt x="2050783" y="34023"/>
                  </a:lnTo>
                  <a:lnTo>
                    <a:pt x="2050897" y="41757"/>
                  </a:lnTo>
                  <a:lnTo>
                    <a:pt x="2059228" y="43268"/>
                  </a:lnTo>
                  <a:lnTo>
                    <a:pt x="2064740" y="40627"/>
                  </a:lnTo>
                  <a:lnTo>
                    <a:pt x="2065693" y="31978"/>
                  </a:lnTo>
                  <a:close/>
                </a:path>
                <a:path w="7872095" h="2077084">
                  <a:moveTo>
                    <a:pt x="2183523" y="43053"/>
                  </a:moveTo>
                  <a:lnTo>
                    <a:pt x="2178837" y="39192"/>
                  </a:lnTo>
                  <a:lnTo>
                    <a:pt x="2173554" y="39166"/>
                  </a:lnTo>
                  <a:lnTo>
                    <a:pt x="2168639" y="42278"/>
                  </a:lnTo>
                  <a:lnTo>
                    <a:pt x="2165045" y="47802"/>
                  </a:lnTo>
                  <a:lnTo>
                    <a:pt x="2170265" y="47459"/>
                  </a:lnTo>
                  <a:lnTo>
                    <a:pt x="2176475" y="48501"/>
                  </a:lnTo>
                  <a:lnTo>
                    <a:pt x="2181593" y="47993"/>
                  </a:lnTo>
                  <a:lnTo>
                    <a:pt x="2183523" y="43053"/>
                  </a:lnTo>
                  <a:close/>
                </a:path>
                <a:path w="7872095" h="2077084">
                  <a:moveTo>
                    <a:pt x="2303538" y="26809"/>
                  </a:moveTo>
                  <a:lnTo>
                    <a:pt x="2301697" y="24218"/>
                  </a:lnTo>
                  <a:lnTo>
                    <a:pt x="2300694" y="22860"/>
                  </a:lnTo>
                  <a:lnTo>
                    <a:pt x="2296071" y="26631"/>
                  </a:lnTo>
                  <a:lnTo>
                    <a:pt x="2297950" y="29197"/>
                  </a:lnTo>
                  <a:lnTo>
                    <a:pt x="2298954" y="30632"/>
                  </a:lnTo>
                  <a:lnTo>
                    <a:pt x="2303538" y="26809"/>
                  </a:lnTo>
                  <a:close/>
                </a:path>
                <a:path w="7872095" h="2077084">
                  <a:moveTo>
                    <a:pt x="2338501" y="24574"/>
                  </a:moveTo>
                  <a:lnTo>
                    <a:pt x="2335682" y="25692"/>
                  </a:lnTo>
                  <a:lnTo>
                    <a:pt x="2331262" y="24739"/>
                  </a:lnTo>
                  <a:lnTo>
                    <a:pt x="2331097" y="29527"/>
                  </a:lnTo>
                  <a:lnTo>
                    <a:pt x="2333980" y="28422"/>
                  </a:lnTo>
                  <a:lnTo>
                    <a:pt x="2338374" y="29552"/>
                  </a:lnTo>
                  <a:lnTo>
                    <a:pt x="2338501" y="24574"/>
                  </a:lnTo>
                  <a:close/>
                </a:path>
                <a:path w="7872095" h="2077084">
                  <a:moveTo>
                    <a:pt x="2355278" y="44932"/>
                  </a:moveTo>
                  <a:lnTo>
                    <a:pt x="2349500" y="44932"/>
                  </a:lnTo>
                  <a:lnTo>
                    <a:pt x="2349716" y="57632"/>
                  </a:lnTo>
                  <a:lnTo>
                    <a:pt x="2351671" y="57632"/>
                  </a:lnTo>
                  <a:lnTo>
                    <a:pt x="2355278" y="44932"/>
                  </a:lnTo>
                  <a:close/>
                </a:path>
                <a:path w="7872095" h="2077084">
                  <a:moveTo>
                    <a:pt x="2399309" y="27889"/>
                  </a:moveTo>
                  <a:lnTo>
                    <a:pt x="2397455" y="25311"/>
                  </a:lnTo>
                  <a:lnTo>
                    <a:pt x="2396426" y="23964"/>
                  </a:lnTo>
                  <a:lnTo>
                    <a:pt x="2391841" y="27673"/>
                  </a:lnTo>
                  <a:lnTo>
                    <a:pt x="2393683" y="30264"/>
                  </a:lnTo>
                  <a:lnTo>
                    <a:pt x="2394686" y="31673"/>
                  </a:lnTo>
                  <a:lnTo>
                    <a:pt x="2399309" y="27889"/>
                  </a:lnTo>
                  <a:close/>
                </a:path>
                <a:path w="7872095" h="2077084">
                  <a:moveTo>
                    <a:pt x="2441359" y="31089"/>
                  </a:moveTo>
                  <a:lnTo>
                    <a:pt x="2438438" y="32194"/>
                  </a:lnTo>
                  <a:lnTo>
                    <a:pt x="2434094" y="31064"/>
                  </a:lnTo>
                  <a:lnTo>
                    <a:pt x="2433891" y="36017"/>
                  </a:lnTo>
                  <a:lnTo>
                    <a:pt x="2436736" y="34899"/>
                  </a:lnTo>
                  <a:lnTo>
                    <a:pt x="2441117" y="35877"/>
                  </a:lnTo>
                  <a:lnTo>
                    <a:pt x="2441359" y="31089"/>
                  </a:lnTo>
                  <a:close/>
                </a:path>
                <a:path w="7872095" h="2077084">
                  <a:moveTo>
                    <a:pt x="2465120" y="34023"/>
                  </a:moveTo>
                  <a:lnTo>
                    <a:pt x="2463292" y="31470"/>
                  </a:lnTo>
                  <a:lnTo>
                    <a:pt x="2462314" y="30048"/>
                  </a:lnTo>
                  <a:lnTo>
                    <a:pt x="2457716" y="33858"/>
                  </a:lnTo>
                  <a:lnTo>
                    <a:pt x="2459571" y="36461"/>
                  </a:lnTo>
                  <a:lnTo>
                    <a:pt x="2460561" y="37769"/>
                  </a:lnTo>
                  <a:lnTo>
                    <a:pt x="2465120" y="34023"/>
                  </a:lnTo>
                  <a:close/>
                </a:path>
                <a:path w="7872095" h="2077084">
                  <a:moveTo>
                    <a:pt x="2706992" y="38214"/>
                  </a:moveTo>
                  <a:lnTo>
                    <a:pt x="2705112" y="35648"/>
                  </a:lnTo>
                  <a:lnTo>
                    <a:pt x="2704134" y="34226"/>
                  </a:lnTo>
                  <a:lnTo>
                    <a:pt x="2699512" y="38049"/>
                  </a:lnTo>
                  <a:lnTo>
                    <a:pt x="2701379" y="40640"/>
                  </a:lnTo>
                  <a:lnTo>
                    <a:pt x="2702356" y="41960"/>
                  </a:lnTo>
                  <a:lnTo>
                    <a:pt x="2706992" y="38214"/>
                  </a:lnTo>
                  <a:close/>
                </a:path>
                <a:path w="7872095" h="2077084">
                  <a:moveTo>
                    <a:pt x="2761919" y="39154"/>
                  </a:moveTo>
                  <a:lnTo>
                    <a:pt x="2760091" y="36601"/>
                  </a:lnTo>
                  <a:lnTo>
                    <a:pt x="2759113" y="35179"/>
                  </a:lnTo>
                  <a:lnTo>
                    <a:pt x="2754452" y="39001"/>
                  </a:lnTo>
                  <a:lnTo>
                    <a:pt x="2756281" y="41592"/>
                  </a:lnTo>
                  <a:lnTo>
                    <a:pt x="2757259" y="42900"/>
                  </a:lnTo>
                  <a:lnTo>
                    <a:pt x="2761919" y="39154"/>
                  </a:lnTo>
                  <a:close/>
                </a:path>
                <a:path w="7872095" h="2077084">
                  <a:moveTo>
                    <a:pt x="2860738" y="45935"/>
                  </a:moveTo>
                  <a:lnTo>
                    <a:pt x="2858871" y="43357"/>
                  </a:lnTo>
                  <a:lnTo>
                    <a:pt x="2857881" y="41922"/>
                  </a:lnTo>
                  <a:lnTo>
                    <a:pt x="2853309" y="45554"/>
                  </a:lnTo>
                  <a:lnTo>
                    <a:pt x="2855125" y="48145"/>
                  </a:lnTo>
                  <a:lnTo>
                    <a:pt x="2856065" y="49644"/>
                  </a:lnTo>
                  <a:lnTo>
                    <a:pt x="2860738" y="45935"/>
                  </a:lnTo>
                  <a:close/>
                </a:path>
                <a:path w="7872095" h="2077084">
                  <a:moveTo>
                    <a:pt x="2993123" y="1937232"/>
                  </a:moveTo>
                  <a:lnTo>
                    <a:pt x="2992145" y="1924532"/>
                  </a:lnTo>
                  <a:lnTo>
                    <a:pt x="2989262" y="1924532"/>
                  </a:lnTo>
                  <a:lnTo>
                    <a:pt x="2986735" y="1911832"/>
                  </a:lnTo>
                  <a:lnTo>
                    <a:pt x="2986786" y="1899132"/>
                  </a:lnTo>
                  <a:lnTo>
                    <a:pt x="2982772" y="1899132"/>
                  </a:lnTo>
                  <a:lnTo>
                    <a:pt x="2982772" y="1911832"/>
                  </a:lnTo>
                  <a:lnTo>
                    <a:pt x="2982709" y="1924532"/>
                  </a:lnTo>
                  <a:lnTo>
                    <a:pt x="2975533" y="1924532"/>
                  </a:lnTo>
                  <a:lnTo>
                    <a:pt x="2976600" y="1911832"/>
                  </a:lnTo>
                  <a:lnTo>
                    <a:pt x="2982772" y="1911832"/>
                  </a:lnTo>
                  <a:lnTo>
                    <a:pt x="2982772" y="1899132"/>
                  </a:lnTo>
                  <a:lnTo>
                    <a:pt x="2971876" y="1899132"/>
                  </a:lnTo>
                  <a:lnTo>
                    <a:pt x="2964294" y="1911832"/>
                  </a:lnTo>
                  <a:lnTo>
                    <a:pt x="2955442" y="1911832"/>
                  </a:lnTo>
                  <a:lnTo>
                    <a:pt x="2951353" y="1924532"/>
                  </a:lnTo>
                  <a:lnTo>
                    <a:pt x="2953982" y="1924532"/>
                  </a:lnTo>
                  <a:lnTo>
                    <a:pt x="2953524" y="1949932"/>
                  </a:lnTo>
                  <a:lnTo>
                    <a:pt x="2961919" y="1937232"/>
                  </a:lnTo>
                  <a:lnTo>
                    <a:pt x="2967266" y="1937232"/>
                  </a:lnTo>
                  <a:lnTo>
                    <a:pt x="2972917" y="1949932"/>
                  </a:lnTo>
                  <a:lnTo>
                    <a:pt x="2982226" y="1949932"/>
                  </a:lnTo>
                  <a:lnTo>
                    <a:pt x="2981782" y="1937232"/>
                  </a:lnTo>
                  <a:lnTo>
                    <a:pt x="2993123" y="1937232"/>
                  </a:lnTo>
                  <a:close/>
                </a:path>
                <a:path w="7872095" h="2077084">
                  <a:moveTo>
                    <a:pt x="3147110" y="54394"/>
                  </a:moveTo>
                  <a:lnTo>
                    <a:pt x="3142411" y="54063"/>
                  </a:lnTo>
                  <a:lnTo>
                    <a:pt x="3142183" y="48006"/>
                  </a:lnTo>
                  <a:lnTo>
                    <a:pt x="3136290" y="49301"/>
                  </a:lnTo>
                  <a:lnTo>
                    <a:pt x="3135922" y="64135"/>
                  </a:lnTo>
                  <a:lnTo>
                    <a:pt x="3143199" y="64300"/>
                  </a:lnTo>
                  <a:lnTo>
                    <a:pt x="3143326" y="59372"/>
                  </a:lnTo>
                  <a:lnTo>
                    <a:pt x="3146285" y="58496"/>
                  </a:lnTo>
                  <a:lnTo>
                    <a:pt x="3147110" y="54394"/>
                  </a:lnTo>
                  <a:close/>
                </a:path>
                <a:path w="7872095" h="2077084">
                  <a:moveTo>
                    <a:pt x="3176003" y="65036"/>
                  </a:moveTo>
                  <a:lnTo>
                    <a:pt x="3170021" y="64668"/>
                  </a:lnTo>
                  <a:lnTo>
                    <a:pt x="3168929" y="60426"/>
                  </a:lnTo>
                  <a:lnTo>
                    <a:pt x="3170555" y="54775"/>
                  </a:lnTo>
                  <a:lnTo>
                    <a:pt x="3172752" y="50101"/>
                  </a:lnTo>
                  <a:lnTo>
                    <a:pt x="3154476" y="49707"/>
                  </a:lnTo>
                  <a:lnTo>
                    <a:pt x="3153448" y="58229"/>
                  </a:lnTo>
                  <a:lnTo>
                    <a:pt x="3155683" y="62560"/>
                  </a:lnTo>
                  <a:lnTo>
                    <a:pt x="3159010" y="65468"/>
                  </a:lnTo>
                  <a:lnTo>
                    <a:pt x="3161258" y="69761"/>
                  </a:lnTo>
                  <a:lnTo>
                    <a:pt x="3156978" y="70345"/>
                  </a:lnTo>
                  <a:lnTo>
                    <a:pt x="3150959" y="68592"/>
                  </a:lnTo>
                  <a:lnTo>
                    <a:pt x="3150235" y="74422"/>
                  </a:lnTo>
                  <a:lnTo>
                    <a:pt x="3158490" y="74726"/>
                  </a:lnTo>
                  <a:lnTo>
                    <a:pt x="3166668" y="74866"/>
                  </a:lnTo>
                  <a:lnTo>
                    <a:pt x="3173069" y="72440"/>
                  </a:lnTo>
                  <a:lnTo>
                    <a:pt x="3176003" y="65036"/>
                  </a:lnTo>
                  <a:close/>
                </a:path>
                <a:path w="7872095" h="2077084">
                  <a:moveTo>
                    <a:pt x="3205594" y="55384"/>
                  </a:moveTo>
                  <a:lnTo>
                    <a:pt x="3203892" y="48094"/>
                  </a:lnTo>
                  <a:lnTo>
                    <a:pt x="3201771" y="55626"/>
                  </a:lnTo>
                  <a:lnTo>
                    <a:pt x="3197936" y="55765"/>
                  </a:lnTo>
                  <a:lnTo>
                    <a:pt x="3198749" y="62052"/>
                  </a:lnTo>
                  <a:lnTo>
                    <a:pt x="3205327" y="60756"/>
                  </a:lnTo>
                  <a:lnTo>
                    <a:pt x="3205594" y="55384"/>
                  </a:lnTo>
                  <a:close/>
                </a:path>
                <a:path w="7872095" h="2077084">
                  <a:moveTo>
                    <a:pt x="3236163" y="62052"/>
                  </a:moveTo>
                  <a:lnTo>
                    <a:pt x="3234740" y="51498"/>
                  </a:lnTo>
                  <a:lnTo>
                    <a:pt x="3227438" y="51333"/>
                  </a:lnTo>
                  <a:lnTo>
                    <a:pt x="3227311" y="56184"/>
                  </a:lnTo>
                  <a:lnTo>
                    <a:pt x="3224314" y="57162"/>
                  </a:lnTo>
                  <a:lnTo>
                    <a:pt x="3223526" y="61163"/>
                  </a:lnTo>
                  <a:lnTo>
                    <a:pt x="3229254" y="60794"/>
                  </a:lnTo>
                  <a:lnTo>
                    <a:pt x="3236163" y="62052"/>
                  </a:lnTo>
                  <a:close/>
                </a:path>
                <a:path w="7872095" h="2077084">
                  <a:moveTo>
                    <a:pt x="3504539" y="1899132"/>
                  </a:moveTo>
                  <a:lnTo>
                    <a:pt x="3495421" y="1886432"/>
                  </a:lnTo>
                  <a:lnTo>
                    <a:pt x="3486937" y="1886432"/>
                  </a:lnTo>
                  <a:lnTo>
                    <a:pt x="3457829" y="1886432"/>
                  </a:lnTo>
                  <a:lnTo>
                    <a:pt x="3456825" y="1899132"/>
                  </a:lnTo>
                  <a:lnTo>
                    <a:pt x="3463633" y="1899132"/>
                  </a:lnTo>
                  <a:lnTo>
                    <a:pt x="3457435" y="1911832"/>
                  </a:lnTo>
                  <a:lnTo>
                    <a:pt x="3466185" y="1911832"/>
                  </a:lnTo>
                  <a:lnTo>
                    <a:pt x="3470808" y="1899132"/>
                  </a:lnTo>
                  <a:lnTo>
                    <a:pt x="3473551" y="1911832"/>
                  </a:lnTo>
                  <a:lnTo>
                    <a:pt x="3493465" y="1911832"/>
                  </a:lnTo>
                  <a:lnTo>
                    <a:pt x="3494430" y="1899132"/>
                  </a:lnTo>
                  <a:lnTo>
                    <a:pt x="3504539" y="1899132"/>
                  </a:lnTo>
                  <a:close/>
                </a:path>
                <a:path w="7872095" h="2077084">
                  <a:moveTo>
                    <a:pt x="3533838" y="43395"/>
                  </a:moveTo>
                  <a:lnTo>
                    <a:pt x="3526510" y="43218"/>
                  </a:lnTo>
                  <a:lnTo>
                    <a:pt x="3519347" y="44399"/>
                  </a:lnTo>
                  <a:lnTo>
                    <a:pt x="3522865" y="47866"/>
                  </a:lnTo>
                  <a:lnTo>
                    <a:pt x="3530041" y="49047"/>
                  </a:lnTo>
                  <a:lnTo>
                    <a:pt x="3533838" y="43395"/>
                  </a:lnTo>
                  <a:close/>
                </a:path>
                <a:path w="7872095" h="2077084">
                  <a:moveTo>
                    <a:pt x="3878783" y="1911832"/>
                  </a:moveTo>
                  <a:lnTo>
                    <a:pt x="3875214" y="1924532"/>
                  </a:lnTo>
                  <a:lnTo>
                    <a:pt x="3878681" y="1924532"/>
                  </a:lnTo>
                  <a:lnTo>
                    <a:pt x="3878783" y="1911832"/>
                  </a:lnTo>
                  <a:close/>
                </a:path>
                <a:path w="7872095" h="2077084">
                  <a:moveTo>
                    <a:pt x="3913276" y="55664"/>
                  </a:moveTo>
                  <a:lnTo>
                    <a:pt x="3911485" y="53009"/>
                  </a:lnTo>
                  <a:lnTo>
                    <a:pt x="3910533" y="51549"/>
                  </a:lnTo>
                  <a:lnTo>
                    <a:pt x="3905897" y="55257"/>
                  </a:lnTo>
                  <a:lnTo>
                    <a:pt x="3907726" y="57873"/>
                  </a:lnTo>
                  <a:lnTo>
                    <a:pt x="3908691" y="59258"/>
                  </a:lnTo>
                  <a:lnTo>
                    <a:pt x="3913276" y="55664"/>
                  </a:lnTo>
                  <a:close/>
                </a:path>
                <a:path w="7872095" h="2077084">
                  <a:moveTo>
                    <a:pt x="3949725" y="51549"/>
                  </a:moveTo>
                  <a:lnTo>
                    <a:pt x="3947947" y="48933"/>
                  </a:lnTo>
                  <a:lnTo>
                    <a:pt x="3947045" y="47625"/>
                  </a:lnTo>
                  <a:lnTo>
                    <a:pt x="3942397" y="51231"/>
                  </a:lnTo>
                  <a:lnTo>
                    <a:pt x="3944188" y="53848"/>
                  </a:lnTo>
                  <a:lnTo>
                    <a:pt x="3945140" y="55333"/>
                  </a:lnTo>
                  <a:lnTo>
                    <a:pt x="3949725" y="51549"/>
                  </a:lnTo>
                  <a:close/>
                </a:path>
                <a:path w="7872095" h="2077084">
                  <a:moveTo>
                    <a:pt x="3985818" y="121132"/>
                  </a:moveTo>
                  <a:lnTo>
                    <a:pt x="3966095" y="121132"/>
                  </a:lnTo>
                  <a:lnTo>
                    <a:pt x="3949712" y="108432"/>
                  </a:lnTo>
                  <a:lnTo>
                    <a:pt x="3940403" y="108432"/>
                  </a:lnTo>
                  <a:lnTo>
                    <a:pt x="3932326" y="121132"/>
                  </a:lnTo>
                  <a:lnTo>
                    <a:pt x="3964622" y="121132"/>
                  </a:lnTo>
                  <a:lnTo>
                    <a:pt x="3978338" y="133832"/>
                  </a:lnTo>
                  <a:lnTo>
                    <a:pt x="3985818" y="121132"/>
                  </a:lnTo>
                  <a:close/>
                </a:path>
                <a:path w="7872095" h="2077084">
                  <a:moveTo>
                    <a:pt x="4132605" y="121132"/>
                  </a:moveTo>
                  <a:lnTo>
                    <a:pt x="4123029" y="121132"/>
                  </a:lnTo>
                  <a:lnTo>
                    <a:pt x="4124579" y="133832"/>
                  </a:lnTo>
                  <a:lnTo>
                    <a:pt x="4132605" y="121132"/>
                  </a:lnTo>
                  <a:close/>
                </a:path>
                <a:path w="7872095" h="2077084">
                  <a:moveTo>
                    <a:pt x="4386427" y="159232"/>
                  </a:moveTo>
                  <a:lnTo>
                    <a:pt x="4377550" y="171932"/>
                  </a:lnTo>
                  <a:lnTo>
                    <a:pt x="4384980" y="171932"/>
                  </a:lnTo>
                  <a:lnTo>
                    <a:pt x="4386427" y="159232"/>
                  </a:lnTo>
                  <a:close/>
                </a:path>
                <a:path w="7872095" h="2077084">
                  <a:moveTo>
                    <a:pt x="4416044" y="83908"/>
                  </a:moveTo>
                  <a:lnTo>
                    <a:pt x="4414215" y="81318"/>
                  </a:lnTo>
                  <a:lnTo>
                    <a:pt x="4413237" y="79844"/>
                  </a:lnTo>
                  <a:lnTo>
                    <a:pt x="4408690" y="83451"/>
                  </a:lnTo>
                  <a:lnTo>
                    <a:pt x="4410405" y="86067"/>
                  </a:lnTo>
                  <a:lnTo>
                    <a:pt x="4411396" y="87579"/>
                  </a:lnTo>
                  <a:lnTo>
                    <a:pt x="4416044" y="83908"/>
                  </a:lnTo>
                  <a:close/>
                </a:path>
                <a:path w="7872095" h="2077084">
                  <a:moveTo>
                    <a:pt x="4496943" y="98361"/>
                  </a:moveTo>
                  <a:lnTo>
                    <a:pt x="4495939" y="87731"/>
                  </a:lnTo>
                  <a:lnTo>
                    <a:pt x="4490771" y="84709"/>
                  </a:lnTo>
                  <a:lnTo>
                    <a:pt x="4485068" y="88404"/>
                  </a:lnTo>
                  <a:lnTo>
                    <a:pt x="4482503" y="97980"/>
                  </a:lnTo>
                  <a:lnTo>
                    <a:pt x="4496943" y="98361"/>
                  </a:lnTo>
                  <a:close/>
                </a:path>
                <a:path w="7872095" h="2077084">
                  <a:moveTo>
                    <a:pt x="4558411" y="99987"/>
                  </a:moveTo>
                  <a:lnTo>
                    <a:pt x="4552073" y="98691"/>
                  </a:lnTo>
                  <a:lnTo>
                    <a:pt x="4548543" y="93726"/>
                  </a:lnTo>
                  <a:lnTo>
                    <a:pt x="4545546" y="88061"/>
                  </a:lnTo>
                  <a:lnTo>
                    <a:pt x="4540809" y="84670"/>
                  </a:lnTo>
                  <a:lnTo>
                    <a:pt x="4538713" y="91871"/>
                  </a:lnTo>
                  <a:lnTo>
                    <a:pt x="4535106" y="97078"/>
                  </a:lnTo>
                  <a:lnTo>
                    <a:pt x="4532985" y="104394"/>
                  </a:lnTo>
                  <a:lnTo>
                    <a:pt x="4541164" y="106121"/>
                  </a:lnTo>
                  <a:lnTo>
                    <a:pt x="4547781" y="108038"/>
                  </a:lnTo>
                  <a:lnTo>
                    <a:pt x="4553356" y="107035"/>
                  </a:lnTo>
                  <a:lnTo>
                    <a:pt x="4558411" y="99987"/>
                  </a:lnTo>
                  <a:close/>
                </a:path>
                <a:path w="7872095" h="2077084">
                  <a:moveTo>
                    <a:pt x="4677448" y="98120"/>
                  </a:moveTo>
                  <a:lnTo>
                    <a:pt x="4677232" y="92049"/>
                  </a:lnTo>
                  <a:lnTo>
                    <a:pt x="4676724" y="86296"/>
                  </a:lnTo>
                  <a:lnTo>
                    <a:pt x="4670552" y="88011"/>
                  </a:lnTo>
                  <a:lnTo>
                    <a:pt x="4670971" y="93916"/>
                  </a:lnTo>
                  <a:lnTo>
                    <a:pt x="4669548" y="102019"/>
                  </a:lnTo>
                  <a:lnTo>
                    <a:pt x="4673701" y="102958"/>
                  </a:lnTo>
                  <a:lnTo>
                    <a:pt x="4673981" y="99987"/>
                  </a:lnTo>
                  <a:lnTo>
                    <a:pt x="4674425" y="97078"/>
                  </a:lnTo>
                  <a:lnTo>
                    <a:pt x="4677448" y="98120"/>
                  </a:lnTo>
                  <a:close/>
                </a:path>
                <a:path w="7872095" h="2077084">
                  <a:moveTo>
                    <a:pt x="4688586" y="88468"/>
                  </a:moveTo>
                  <a:lnTo>
                    <a:pt x="4681398" y="88290"/>
                  </a:lnTo>
                  <a:lnTo>
                    <a:pt x="4681283" y="91630"/>
                  </a:lnTo>
                  <a:lnTo>
                    <a:pt x="4681105" y="98209"/>
                  </a:lnTo>
                  <a:lnTo>
                    <a:pt x="4688294" y="98399"/>
                  </a:lnTo>
                  <a:lnTo>
                    <a:pt x="4688586" y="88468"/>
                  </a:lnTo>
                  <a:close/>
                </a:path>
                <a:path w="7872095" h="2077084">
                  <a:moveTo>
                    <a:pt x="4728222" y="89496"/>
                  </a:moveTo>
                  <a:lnTo>
                    <a:pt x="4720983" y="89319"/>
                  </a:lnTo>
                  <a:lnTo>
                    <a:pt x="4720869" y="92633"/>
                  </a:lnTo>
                  <a:lnTo>
                    <a:pt x="4720691" y="99237"/>
                  </a:lnTo>
                  <a:lnTo>
                    <a:pt x="4727930" y="99415"/>
                  </a:lnTo>
                  <a:lnTo>
                    <a:pt x="4728222" y="89496"/>
                  </a:lnTo>
                  <a:close/>
                </a:path>
                <a:path w="7872095" h="2077084">
                  <a:moveTo>
                    <a:pt x="4843640" y="87414"/>
                  </a:moveTo>
                  <a:lnTo>
                    <a:pt x="4839398" y="83972"/>
                  </a:lnTo>
                  <a:lnTo>
                    <a:pt x="4835156" y="85267"/>
                  </a:lnTo>
                  <a:lnTo>
                    <a:pt x="4829759" y="87490"/>
                  </a:lnTo>
                  <a:lnTo>
                    <a:pt x="4822063" y="86868"/>
                  </a:lnTo>
                  <a:lnTo>
                    <a:pt x="4821771" y="95084"/>
                  </a:lnTo>
                  <a:lnTo>
                    <a:pt x="4811966" y="89369"/>
                  </a:lnTo>
                  <a:lnTo>
                    <a:pt x="4810912" y="96494"/>
                  </a:lnTo>
                  <a:lnTo>
                    <a:pt x="4816576" y="101333"/>
                  </a:lnTo>
                  <a:lnTo>
                    <a:pt x="4822380" y="100711"/>
                  </a:lnTo>
                  <a:lnTo>
                    <a:pt x="4827892" y="96901"/>
                  </a:lnTo>
                  <a:lnTo>
                    <a:pt x="4832718" y="92202"/>
                  </a:lnTo>
                  <a:lnTo>
                    <a:pt x="4836934" y="91452"/>
                  </a:lnTo>
                  <a:lnTo>
                    <a:pt x="4842942" y="93294"/>
                  </a:lnTo>
                  <a:lnTo>
                    <a:pt x="4843640" y="87414"/>
                  </a:lnTo>
                  <a:close/>
                </a:path>
                <a:path w="7872095" h="2077084">
                  <a:moveTo>
                    <a:pt x="4879518" y="93383"/>
                  </a:moveTo>
                  <a:lnTo>
                    <a:pt x="4872710" y="94208"/>
                  </a:lnTo>
                  <a:lnTo>
                    <a:pt x="4871720" y="87579"/>
                  </a:lnTo>
                  <a:lnTo>
                    <a:pt x="4865281" y="87960"/>
                  </a:lnTo>
                  <a:lnTo>
                    <a:pt x="4865027" y="95834"/>
                  </a:lnTo>
                  <a:lnTo>
                    <a:pt x="4870412" y="99123"/>
                  </a:lnTo>
                  <a:lnTo>
                    <a:pt x="4876800" y="98196"/>
                  </a:lnTo>
                  <a:lnTo>
                    <a:pt x="4879518" y="93383"/>
                  </a:lnTo>
                  <a:close/>
                </a:path>
                <a:path w="7872095" h="2077084">
                  <a:moveTo>
                    <a:pt x="4951615" y="95250"/>
                  </a:moveTo>
                  <a:lnTo>
                    <a:pt x="4941900" y="94678"/>
                  </a:lnTo>
                  <a:lnTo>
                    <a:pt x="4934420" y="91186"/>
                  </a:lnTo>
                  <a:lnTo>
                    <a:pt x="4927498" y="86995"/>
                  </a:lnTo>
                  <a:lnTo>
                    <a:pt x="4919459" y="84328"/>
                  </a:lnTo>
                  <a:lnTo>
                    <a:pt x="4915801" y="90703"/>
                  </a:lnTo>
                  <a:lnTo>
                    <a:pt x="4909147" y="92608"/>
                  </a:lnTo>
                  <a:lnTo>
                    <a:pt x="4902149" y="93980"/>
                  </a:lnTo>
                  <a:lnTo>
                    <a:pt x="4897437" y="98704"/>
                  </a:lnTo>
                  <a:lnTo>
                    <a:pt x="4905895" y="102590"/>
                  </a:lnTo>
                  <a:lnTo>
                    <a:pt x="4915293" y="104051"/>
                  </a:lnTo>
                  <a:lnTo>
                    <a:pt x="4924755" y="103073"/>
                  </a:lnTo>
                  <a:lnTo>
                    <a:pt x="4933429" y="99644"/>
                  </a:lnTo>
                  <a:lnTo>
                    <a:pt x="4938573" y="99415"/>
                  </a:lnTo>
                  <a:lnTo>
                    <a:pt x="4944643" y="100545"/>
                  </a:lnTo>
                  <a:lnTo>
                    <a:pt x="4949660" y="100126"/>
                  </a:lnTo>
                  <a:lnTo>
                    <a:pt x="4951615" y="95250"/>
                  </a:lnTo>
                  <a:close/>
                </a:path>
                <a:path w="7872095" h="2077084">
                  <a:moveTo>
                    <a:pt x="5002885" y="66535"/>
                  </a:moveTo>
                  <a:lnTo>
                    <a:pt x="4995710" y="66344"/>
                  </a:lnTo>
                  <a:lnTo>
                    <a:pt x="4995430" y="76339"/>
                  </a:lnTo>
                  <a:lnTo>
                    <a:pt x="5002606" y="76530"/>
                  </a:lnTo>
                  <a:lnTo>
                    <a:pt x="5002885" y="66535"/>
                  </a:lnTo>
                  <a:close/>
                </a:path>
                <a:path w="7872095" h="2077084">
                  <a:moveTo>
                    <a:pt x="5012588" y="106743"/>
                  </a:moveTo>
                  <a:lnTo>
                    <a:pt x="5011585" y="96100"/>
                  </a:lnTo>
                  <a:lnTo>
                    <a:pt x="5005413" y="91592"/>
                  </a:lnTo>
                  <a:lnTo>
                    <a:pt x="4998377" y="93294"/>
                  </a:lnTo>
                  <a:lnTo>
                    <a:pt x="4994719" y="101231"/>
                  </a:lnTo>
                  <a:lnTo>
                    <a:pt x="5003114" y="99961"/>
                  </a:lnTo>
                  <a:lnTo>
                    <a:pt x="5008486" y="102450"/>
                  </a:lnTo>
                  <a:lnTo>
                    <a:pt x="5012588" y="106743"/>
                  </a:lnTo>
                  <a:close/>
                </a:path>
                <a:path w="7872095" h="2077084">
                  <a:moveTo>
                    <a:pt x="5030152" y="59855"/>
                  </a:moveTo>
                  <a:lnTo>
                    <a:pt x="5028412" y="57175"/>
                  </a:lnTo>
                  <a:lnTo>
                    <a:pt x="5027434" y="55956"/>
                  </a:lnTo>
                  <a:lnTo>
                    <a:pt x="5022812" y="59537"/>
                  </a:lnTo>
                  <a:lnTo>
                    <a:pt x="5024653" y="62217"/>
                  </a:lnTo>
                  <a:lnTo>
                    <a:pt x="5025606" y="63500"/>
                  </a:lnTo>
                  <a:lnTo>
                    <a:pt x="5030152" y="59855"/>
                  </a:lnTo>
                  <a:close/>
                </a:path>
                <a:path w="7872095" h="2077084">
                  <a:moveTo>
                    <a:pt x="5039538" y="159232"/>
                  </a:moveTo>
                  <a:lnTo>
                    <a:pt x="5027981" y="159232"/>
                  </a:lnTo>
                  <a:lnTo>
                    <a:pt x="5034699" y="171932"/>
                  </a:lnTo>
                  <a:lnTo>
                    <a:pt x="5039538" y="159232"/>
                  </a:lnTo>
                  <a:close/>
                </a:path>
                <a:path w="7872095" h="2077084">
                  <a:moveTo>
                    <a:pt x="5044186" y="75196"/>
                  </a:moveTo>
                  <a:lnTo>
                    <a:pt x="5042395" y="72593"/>
                  </a:lnTo>
                  <a:lnTo>
                    <a:pt x="5041417" y="71183"/>
                  </a:lnTo>
                  <a:lnTo>
                    <a:pt x="5036845" y="74803"/>
                  </a:lnTo>
                  <a:lnTo>
                    <a:pt x="5038623" y="77457"/>
                  </a:lnTo>
                  <a:lnTo>
                    <a:pt x="5039588" y="78905"/>
                  </a:lnTo>
                  <a:lnTo>
                    <a:pt x="5044186" y="75196"/>
                  </a:lnTo>
                  <a:close/>
                </a:path>
                <a:path w="7872095" h="2077084">
                  <a:moveTo>
                    <a:pt x="5055197" y="1924532"/>
                  </a:moveTo>
                  <a:lnTo>
                    <a:pt x="5051247" y="1911832"/>
                  </a:lnTo>
                  <a:lnTo>
                    <a:pt x="5043335" y="1911832"/>
                  </a:lnTo>
                  <a:lnTo>
                    <a:pt x="5036896" y="1924532"/>
                  </a:lnTo>
                  <a:lnTo>
                    <a:pt x="5055197" y="1924532"/>
                  </a:lnTo>
                  <a:close/>
                </a:path>
                <a:path w="7872095" h="2077084">
                  <a:moveTo>
                    <a:pt x="5088674" y="93700"/>
                  </a:moveTo>
                  <a:lnTo>
                    <a:pt x="5079835" y="92837"/>
                  </a:lnTo>
                  <a:lnTo>
                    <a:pt x="5071351" y="92608"/>
                  </a:lnTo>
                  <a:lnTo>
                    <a:pt x="5066893" y="98209"/>
                  </a:lnTo>
                  <a:lnTo>
                    <a:pt x="5064798" y="91300"/>
                  </a:lnTo>
                  <a:lnTo>
                    <a:pt x="5059515" y="88620"/>
                  </a:lnTo>
                  <a:lnTo>
                    <a:pt x="5052784" y="87757"/>
                  </a:lnTo>
                  <a:lnTo>
                    <a:pt x="5045557" y="90627"/>
                  </a:lnTo>
                  <a:lnTo>
                    <a:pt x="5036655" y="87718"/>
                  </a:lnTo>
                  <a:lnTo>
                    <a:pt x="5028539" y="87172"/>
                  </a:lnTo>
                  <a:lnTo>
                    <a:pt x="5023688" y="97104"/>
                  </a:lnTo>
                  <a:lnTo>
                    <a:pt x="5024348" y="100977"/>
                  </a:lnTo>
                  <a:lnTo>
                    <a:pt x="5026558" y="102908"/>
                  </a:lnTo>
                  <a:lnTo>
                    <a:pt x="5030775" y="102146"/>
                  </a:lnTo>
                  <a:lnTo>
                    <a:pt x="5046738" y="102285"/>
                  </a:lnTo>
                  <a:lnTo>
                    <a:pt x="5063617" y="103682"/>
                  </a:lnTo>
                  <a:lnTo>
                    <a:pt x="5078552" y="102196"/>
                  </a:lnTo>
                  <a:lnTo>
                    <a:pt x="5088674" y="93700"/>
                  </a:lnTo>
                  <a:close/>
                </a:path>
                <a:path w="7872095" h="2077084">
                  <a:moveTo>
                    <a:pt x="5098415" y="2013432"/>
                  </a:moveTo>
                  <a:lnTo>
                    <a:pt x="5095837" y="2000732"/>
                  </a:lnTo>
                  <a:lnTo>
                    <a:pt x="5090388" y="2013432"/>
                  </a:lnTo>
                  <a:lnTo>
                    <a:pt x="5098415" y="2013432"/>
                  </a:lnTo>
                  <a:close/>
                </a:path>
                <a:path w="7872095" h="2077084">
                  <a:moveTo>
                    <a:pt x="5108638" y="86791"/>
                  </a:moveTo>
                  <a:lnTo>
                    <a:pt x="5106848" y="84150"/>
                  </a:lnTo>
                  <a:lnTo>
                    <a:pt x="5105895" y="82677"/>
                  </a:lnTo>
                  <a:lnTo>
                    <a:pt x="5101310" y="86423"/>
                  </a:lnTo>
                  <a:lnTo>
                    <a:pt x="5103126" y="89027"/>
                  </a:lnTo>
                  <a:lnTo>
                    <a:pt x="5104104" y="90411"/>
                  </a:lnTo>
                  <a:lnTo>
                    <a:pt x="5108638" y="86791"/>
                  </a:lnTo>
                  <a:close/>
                </a:path>
                <a:path w="7872095" h="2077084">
                  <a:moveTo>
                    <a:pt x="5135410" y="89750"/>
                  </a:moveTo>
                  <a:lnTo>
                    <a:pt x="5131308" y="83883"/>
                  </a:lnTo>
                  <a:lnTo>
                    <a:pt x="5122875" y="83781"/>
                  </a:lnTo>
                  <a:lnTo>
                    <a:pt x="5113998" y="84302"/>
                  </a:lnTo>
                  <a:lnTo>
                    <a:pt x="5116881" y="93484"/>
                  </a:lnTo>
                  <a:lnTo>
                    <a:pt x="5124043" y="98310"/>
                  </a:lnTo>
                  <a:lnTo>
                    <a:pt x="5131549" y="97497"/>
                  </a:lnTo>
                  <a:lnTo>
                    <a:pt x="5135410" y="89750"/>
                  </a:lnTo>
                  <a:close/>
                </a:path>
                <a:path w="7872095" h="2077084">
                  <a:moveTo>
                    <a:pt x="5151437" y="97688"/>
                  </a:moveTo>
                  <a:lnTo>
                    <a:pt x="5149634" y="95110"/>
                  </a:lnTo>
                  <a:lnTo>
                    <a:pt x="5148656" y="93675"/>
                  </a:lnTo>
                  <a:lnTo>
                    <a:pt x="5144122" y="97485"/>
                  </a:lnTo>
                  <a:lnTo>
                    <a:pt x="5145887" y="100076"/>
                  </a:lnTo>
                  <a:lnTo>
                    <a:pt x="5146891" y="101409"/>
                  </a:lnTo>
                  <a:lnTo>
                    <a:pt x="5151437" y="97688"/>
                  </a:lnTo>
                  <a:close/>
                </a:path>
                <a:path w="7872095" h="2077084">
                  <a:moveTo>
                    <a:pt x="5228183" y="111874"/>
                  </a:moveTo>
                  <a:lnTo>
                    <a:pt x="5213858" y="111556"/>
                  </a:lnTo>
                  <a:lnTo>
                    <a:pt x="5218201" y="104279"/>
                  </a:lnTo>
                  <a:lnTo>
                    <a:pt x="5218354" y="99021"/>
                  </a:lnTo>
                  <a:lnTo>
                    <a:pt x="5214391" y="91567"/>
                  </a:lnTo>
                  <a:lnTo>
                    <a:pt x="5205069" y="91846"/>
                  </a:lnTo>
                  <a:lnTo>
                    <a:pt x="5196700" y="90868"/>
                  </a:lnTo>
                  <a:lnTo>
                    <a:pt x="5189131" y="88798"/>
                  </a:lnTo>
                  <a:lnTo>
                    <a:pt x="5182209" y="85864"/>
                  </a:lnTo>
                  <a:lnTo>
                    <a:pt x="5182120" y="93675"/>
                  </a:lnTo>
                  <a:lnTo>
                    <a:pt x="5178336" y="96189"/>
                  </a:lnTo>
                  <a:lnTo>
                    <a:pt x="5174691" y="93497"/>
                  </a:lnTo>
                  <a:lnTo>
                    <a:pt x="5175034" y="85699"/>
                  </a:lnTo>
                  <a:lnTo>
                    <a:pt x="5165801" y="86067"/>
                  </a:lnTo>
                  <a:lnTo>
                    <a:pt x="5162245" y="94538"/>
                  </a:lnTo>
                  <a:lnTo>
                    <a:pt x="5156670" y="100317"/>
                  </a:lnTo>
                  <a:lnTo>
                    <a:pt x="5163159" y="99783"/>
                  </a:lnTo>
                  <a:lnTo>
                    <a:pt x="5164086" y="106540"/>
                  </a:lnTo>
                  <a:lnTo>
                    <a:pt x="5170932" y="105498"/>
                  </a:lnTo>
                  <a:lnTo>
                    <a:pt x="5171516" y="112699"/>
                  </a:lnTo>
                  <a:lnTo>
                    <a:pt x="5181574" y="107543"/>
                  </a:lnTo>
                  <a:lnTo>
                    <a:pt x="5181384" y="115735"/>
                  </a:lnTo>
                  <a:lnTo>
                    <a:pt x="5187950" y="113449"/>
                  </a:lnTo>
                  <a:lnTo>
                    <a:pt x="5194516" y="107899"/>
                  </a:lnTo>
                  <a:lnTo>
                    <a:pt x="5200853" y="105181"/>
                  </a:lnTo>
                  <a:lnTo>
                    <a:pt x="5206670" y="111391"/>
                  </a:lnTo>
                  <a:lnTo>
                    <a:pt x="5200612" y="109359"/>
                  </a:lnTo>
                  <a:lnTo>
                    <a:pt x="5199773" y="115074"/>
                  </a:lnTo>
                  <a:lnTo>
                    <a:pt x="5199202" y="121221"/>
                  </a:lnTo>
                  <a:lnTo>
                    <a:pt x="5224297" y="121805"/>
                  </a:lnTo>
                  <a:lnTo>
                    <a:pt x="5225059" y="117690"/>
                  </a:lnTo>
                  <a:lnTo>
                    <a:pt x="5228018" y="116827"/>
                  </a:lnTo>
                  <a:lnTo>
                    <a:pt x="5228183" y="111874"/>
                  </a:lnTo>
                  <a:close/>
                </a:path>
                <a:path w="7872095" h="2077084">
                  <a:moveTo>
                    <a:pt x="5278818" y="98082"/>
                  </a:moveTo>
                  <a:lnTo>
                    <a:pt x="5260860" y="97663"/>
                  </a:lnTo>
                  <a:lnTo>
                    <a:pt x="5263299" y="107416"/>
                  </a:lnTo>
                  <a:lnTo>
                    <a:pt x="5260391" y="114414"/>
                  </a:lnTo>
                  <a:lnTo>
                    <a:pt x="5257520" y="120510"/>
                  </a:lnTo>
                  <a:lnTo>
                    <a:pt x="5260086" y="127533"/>
                  </a:lnTo>
                  <a:lnTo>
                    <a:pt x="5261000" y="123647"/>
                  </a:lnTo>
                  <a:lnTo>
                    <a:pt x="5263210" y="121831"/>
                  </a:lnTo>
                  <a:lnTo>
                    <a:pt x="5267376" y="122809"/>
                  </a:lnTo>
                  <a:lnTo>
                    <a:pt x="5267363" y="112395"/>
                  </a:lnTo>
                  <a:lnTo>
                    <a:pt x="5271325" y="107835"/>
                  </a:lnTo>
                  <a:lnTo>
                    <a:pt x="5276177" y="104584"/>
                  </a:lnTo>
                  <a:lnTo>
                    <a:pt x="5278818" y="98082"/>
                  </a:lnTo>
                  <a:close/>
                </a:path>
                <a:path w="7872095" h="2077084">
                  <a:moveTo>
                    <a:pt x="5314404" y="108813"/>
                  </a:moveTo>
                  <a:lnTo>
                    <a:pt x="5309832" y="102285"/>
                  </a:lnTo>
                  <a:lnTo>
                    <a:pt x="5301170" y="102019"/>
                  </a:lnTo>
                  <a:lnTo>
                    <a:pt x="5299951" y="113538"/>
                  </a:lnTo>
                  <a:lnTo>
                    <a:pt x="5305323" y="112699"/>
                  </a:lnTo>
                  <a:lnTo>
                    <a:pt x="5313134" y="115620"/>
                  </a:lnTo>
                  <a:lnTo>
                    <a:pt x="5314404" y="108813"/>
                  </a:lnTo>
                  <a:close/>
                </a:path>
                <a:path w="7872095" h="2077084">
                  <a:moveTo>
                    <a:pt x="5326215" y="69291"/>
                  </a:moveTo>
                  <a:lnTo>
                    <a:pt x="5323383" y="70243"/>
                  </a:lnTo>
                  <a:lnTo>
                    <a:pt x="5319077" y="69215"/>
                  </a:lnTo>
                  <a:lnTo>
                    <a:pt x="5318899" y="74002"/>
                  </a:lnTo>
                  <a:lnTo>
                    <a:pt x="5321706" y="73012"/>
                  </a:lnTo>
                  <a:lnTo>
                    <a:pt x="5325986" y="74053"/>
                  </a:lnTo>
                  <a:lnTo>
                    <a:pt x="5326215" y="69291"/>
                  </a:lnTo>
                  <a:close/>
                </a:path>
                <a:path w="7872095" h="2077084">
                  <a:moveTo>
                    <a:pt x="5339359" y="1949932"/>
                  </a:moveTo>
                  <a:lnTo>
                    <a:pt x="5296268" y="1949932"/>
                  </a:lnTo>
                  <a:lnTo>
                    <a:pt x="5301018" y="1962632"/>
                  </a:lnTo>
                  <a:lnTo>
                    <a:pt x="5328577" y="1962632"/>
                  </a:lnTo>
                  <a:lnTo>
                    <a:pt x="5328310" y="1975332"/>
                  </a:lnTo>
                  <a:lnTo>
                    <a:pt x="5332031" y="1975332"/>
                  </a:lnTo>
                  <a:lnTo>
                    <a:pt x="5338038" y="1962632"/>
                  </a:lnTo>
                  <a:lnTo>
                    <a:pt x="5338889" y="1962632"/>
                  </a:lnTo>
                  <a:lnTo>
                    <a:pt x="5339359" y="1949932"/>
                  </a:lnTo>
                  <a:close/>
                </a:path>
                <a:path w="7872095" h="2077084">
                  <a:moveTo>
                    <a:pt x="5352974" y="77330"/>
                  </a:moveTo>
                  <a:lnTo>
                    <a:pt x="5350218" y="73406"/>
                  </a:lnTo>
                  <a:lnTo>
                    <a:pt x="5345671" y="77114"/>
                  </a:lnTo>
                  <a:lnTo>
                    <a:pt x="5347487" y="79705"/>
                  </a:lnTo>
                  <a:lnTo>
                    <a:pt x="5348427" y="81153"/>
                  </a:lnTo>
                  <a:lnTo>
                    <a:pt x="5352974" y="77330"/>
                  </a:lnTo>
                  <a:close/>
                </a:path>
                <a:path w="7872095" h="2077084">
                  <a:moveTo>
                    <a:pt x="5401869" y="77012"/>
                  </a:moveTo>
                  <a:lnTo>
                    <a:pt x="5397893" y="74206"/>
                  </a:lnTo>
                  <a:lnTo>
                    <a:pt x="5390667" y="75666"/>
                  </a:lnTo>
                  <a:lnTo>
                    <a:pt x="5390426" y="85661"/>
                  </a:lnTo>
                  <a:lnTo>
                    <a:pt x="5401119" y="85902"/>
                  </a:lnTo>
                  <a:lnTo>
                    <a:pt x="5401869" y="77012"/>
                  </a:lnTo>
                  <a:close/>
                </a:path>
                <a:path w="7872095" h="2077084">
                  <a:moveTo>
                    <a:pt x="5421528" y="131229"/>
                  </a:moveTo>
                  <a:lnTo>
                    <a:pt x="5413273" y="128244"/>
                  </a:lnTo>
                  <a:lnTo>
                    <a:pt x="5412879" y="123151"/>
                  </a:lnTo>
                  <a:lnTo>
                    <a:pt x="5416067" y="115874"/>
                  </a:lnTo>
                  <a:lnTo>
                    <a:pt x="5418556" y="106337"/>
                  </a:lnTo>
                  <a:lnTo>
                    <a:pt x="5411851" y="106730"/>
                  </a:lnTo>
                  <a:lnTo>
                    <a:pt x="5406555" y="105270"/>
                  </a:lnTo>
                  <a:lnTo>
                    <a:pt x="5403774" y="100507"/>
                  </a:lnTo>
                  <a:lnTo>
                    <a:pt x="5404612" y="90982"/>
                  </a:lnTo>
                  <a:lnTo>
                    <a:pt x="5397906" y="91528"/>
                  </a:lnTo>
                  <a:lnTo>
                    <a:pt x="5392496" y="94043"/>
                  </a:lnTo>
                  <a:lnTo>
                    <a:pt x="5390045" y="100622"/>
                  </a:lnTo>
                  <a:lnTo>
                    <a:pt x="5400738" y="100863"/>
                  </a:lnTo>
                  <a:lnTo>
                    <a:pt x="5399697" y="109486"/>
                  </a:lnTo>
                  <a:lnTo>
                    <a:pt x="5401907" y="113792"/>
                  </a:lnTo>
                  <a:lnTo>
                    <a:pt x="5405209" y="116649"/>
                  </a:lnTo>
                  <a:lnTo>
                    <a:pt x="5407457" y="120942"/>
                  </a:lnTo>
                  <a:lnTo>
                    <a:pt x="5405323" y="125577"/>
                  </a:lnTo>
                  <a:lnTo>
                    <a:pt x="5401310" y="127508"/>
                  </a:lnTo>
                  <a:lnTo>
                    <a:pt x="5397589" y="129832"/>
                  </a:lnTo>
                  <a:lnTo>
                    <a:pt x="5396268" y="135674"/>
                  </a:lnTo>
                  <a:lnTo>
                    <a:pt x="5399062" y="136817"/>
                  </a:lnTo>
                  <a:lnTo>
                    <a:pt x="5400370" y="139928"/>
                  </a:lnTo>
                  <a:lnTo>
                    <a:pt x="5399608" y="145732"/>
                  </a:lnTo>
                  <a:lnTo>
                    <a:pt x="5407914" y="146253"/>
                  </a:lnTo>
                  <a:lnTo>
                    <a:pt x="5414073" y="143637"/>
                  </a:lnTo>
                  <a:lnTo>
                    <a:pt x="5418480" y="138442"/>
                  </a:lnTo>
                  <a:lnTo>
                    <a:pt x="5421528" y="131229"/>
                  </a:lnTo>
                  <a:close/>
                </a:path>
                <a:path w="7872095" h="2077084">
                  <a:moveTo>
                    <a:pt x="5548122" y="94272"/>
                  </a:moveTo>
                  <a:lnTo>
                    <a:pt x="5543855" y="95034"/>
                  </a:lnTo>
                  <a:lnTo>
                    <a:pt x="5537936" y="93230"/>
                  </a:lnTo>
                  <a:lnTo>
                    <a:pt x="5537251" y="98983"/>
                  </a:lnTo>
                  <a:lnTo>
                    <a:pt x="5541505" y="98361"/>
                  </a:lnTo>
                  <a:lnTo>
                    <a:pt x="5547360" y="100152"/>
                  </a:lnTo>
                  <a:lnTo>
                    <a:pt x="5548122" y="94272"/>
                  </a:lnTo>
                  <a:close/>
                </a:path>
                <a:path w="7872095" h="2077084">
                  <a:moveTo>
                    <a:pt x="5587555" y="95173"/>
                  </a:moveTo>
                  <a:lnTo>
                    <a:pt x="5581027" y="91249"/>
                  </a:lnTo>
                  <a:lnTo>
                    <a:pt x="5578932" y="96227"/>
                  </a:lnTo>
                  <a:lnTo>
                    <a:pt x="5581142" y="100685"/>
                  </a:lnTo>
                  <a:lnTo>
                    <a:pt x="5587555" y="95173"/>
                  </a:lnTo>
                  <a:close/>
                </a:path>
                <a:path w="7872095" h="2077084">
                  <a:moveTo>
                    <a:pt x="5607418" y="2051532"/>
                  </a:moveTo>
                  <a:lnTo>
                    <a:pt x="5589448" y="2051532"/>
                  </a:lnTo>
                  <a:lnTo>
                    <a:pt x="5589321" y="2038832"/>
                  </a:lnTo>
                  <a:lnTo>
                    <a:pt x="5580024" y="2051532"/>
                  </a:lnTo>
                  <a:lnTo>
                    <a:pt x="5576925" y="2051532"/>
                  </a:lnTo>
                  <a:lnTo>
                    <a:pt x="5579808" y="2064232"/>
                  </a:lnTo>
                  <a:lnTo>
                    <a:pt x="5572366" y="2064232"/>
                  </a:lnTo>
                  <a:lnTo>
                    <a:pt x="5576925" y="2051532"/>
                  </a:lnTo>
                  <a:lnTo>
                    <a:pt x="5552668" y="2051532"/>
                  </a:lnTo>
                  <a:lnTo>
                    <a:pt x="5555640" y="2038832"/>
                  </a:lnTo>
                  <a:lnTo>
                    <a:pt x="5553773" y="2026132"/>
                  </a:lnTo>
                  <a:lnTo>
                    <a:pt x="5548769" y="2013432"/>
                  </a:lnTo>
                  <a:lnTo>
                    <a:pt x="5542369" y="2013432"/>
                  </a:lnTo>
                  <a:lnTo>
                    <a:pt x="5546750" y="2026132"/>
                  </a:lnTo>
                  <a:lnTo>
                    <a:pt x="5547576" y="2038832"/>
                  </a:lnTo>
                  <a:lnTo>
                    <a:pt x="5544731" y="2038832"/>
                  </a:lnTo>
                  <a:lnTo>
                    <a:pt x="5538051" y="2051532"/>
                  </a:lnTo>
                  <a:lnTo>
                    <a:pt x="5524665" y="2038832"/>
                  </a:lnTo>
                  <a:lnTo>
                    <a:pt x="5483364" y="2038832"/>
                  </a:lnTo>
                  <a:lnTo>
                    <a:pt x="5483237" y="2051532"/>
                  </a:lnTo>
                  <a:lnTo>
                    <a:pt x="5475744" y="2051532"/>
                  </a:lnTo>
                  <a:lnTo>
                    <a:pt x="5469547" y="2064232"/>
                  </a:lnTo>
                  <a:lnTo>
                    <a:pt x="5464594" y="2064232"/>
                  </a:lnTo>
                  <a:lnTo>
                    <a:pt x="5460860" y="2076932"/>
                  </a:lnTo>
                  <a:lnTo>
                    <a:pt x="5483618" y="2076932"/>
                  </a:lnTo>
                  <a:lnTo>
                    <a:pt x="5482869" y="2064232"/>
                  </a:lnTo>
                  <a:lnTo>
                    <a:pt x="5495391" y="2064232"/>
                  </a:lnTo>
                  <a:lnTo>
                    <a:pt x="5497690" y="2051532"/>
                  </a:lnTo>
                  <a:lnTo>
                    <a:pt x="5516359" y="2051532"/>
                  </a:lnTo>
                  <a:lnTo>
                    <a:pt x="5519483" y="2064232"/>
                  </a:lnTo>
                  <a:lnTo>
                    <a:pt x="5570791" y="2064232"/>
                  </a:lnTo>
                  <a:lnTo>
                    <a:pt x="5568454" y="2076932"/>
                  </a:lnTo>
                  <a:lnTo>
                    <a:pt x="5588673" y="2076932"/>
                  </a:lnTo>
                  <a:lnTo>
                    <a:pt x="5592419" y="2064232"/>
                  </a:lnTo>
                  <a:lnTo>
                    <a:pt x="5605792" y="2064232"/>
                  </a:lnTo>
                  <a:lnTo>
                    <a:pt x="5607418" y="2051532"/>
                  </a:lnTo>
                  <a:close/>
                </a:path>
                <a:path w="7872095" h="2077084">
                  <a:moveTo>
                    <a:pt x="5731891" y="115443"/>
                  </a:moveTo>
                  <a:lnTo>
                    <a:pt x="5730113" y="112890"/>
                  </a:lnTo>
                  <a:lnTo>
                    <a:pt x="5729173" y="111442"/>
                  </a:lnTo>
                  <a:lnTo>
                    <a:pt x="5724626" y="115074"/>
                  </a:lnTo>
                  <a:lnTo>
                    <a:pt x="5726417" y="117665"/>
                  </a:lnTo>
                  <a:lnTo>
                    <a:pt x="5727357" y="119164"/>
                  </a:lnTo>
                  <a:lnTo>
                    <a:pt x="5731891" y="115443"/>
                  </a:lnTo>
                  <a:close/>
                </a:path>
                <a:path w="7872095" h="2077084">
                  <a:moveTo>
                    <a:pt x="5740209" y="146532"/>
                  </a:moveTo>
                  <a:lnTo>
                    <a:pt x="5736615" y="133832"/>
                  </a:lnTo>
                  <a:lnTo>
                    <a:pt x="5725782" y="133832"/>
                  </a:lnTo>
                  <a:lnTo>
                    <a:pt x="5727039" y="146532"/>
                  </a:lnTo>
                  <a:lnTo>
                    <a:pt x="5740209" y="146532"/>
                  </a:lnTo>
                  <a:close/>
                </a:path>
                <a:path w="7872095" h="2077084">
                  <a:moveTo>
                    <a:pt x="5937631" y="133832"/>
                  </a:moveTo>
                  <a:lnTo>
                    <a:pt x="5936666" y="121132"/>
                  </a:lnTo>
                  <a:lnTo>
                    <a:pt x="5929858" y="121132"/>
                  </a:lnTo>
                  <a:lnTo>
                    <a:pt x="5913971" y="133832"/>
                  </a:lnTo>
                  <a:lnTo>
                    <a:pt x="5925883" y="133832"/>
                  </a:lnTo>
                  <a:lnTo>
                    <a:pt x="5920397" y="146532"/>
                  </a:lnTo>
                  <a:lnTo>
                    <a:pt x="5916854" y="159232"/>
                  </a:lnTo>
                  <a:lnTo>
                    <a:pt x="5922619" y="159232"/>
                  </a:lnTo>
                  <a:lnTo>
                    <a:pt x="5925693" y="146532"/>
                  </a:lnTo>
                  <a:lnTo>
                    <a:pt x="5932500" y="146532"/>
                  </a:lnTo>
                  <a:lnTo>
                    <a:pt x="5929452" y="133832"/>
                  </a:lnTo>
                  <a:lnTo>
                    <a:pt x="5937631" y="133832"/>
                  </a:lnTo>
                  <a:close/>
                </a:path>
                <a:path w="7872095" h="2077084">
                  <a:moveTo>
                    <a:pt x="6085319" y="248132"/>
                  </a:moveTo>
                  <a:lnTo>
                    <a:pt x="6079807" y="235432"/>
                  </a:lnTo>
                  <a:lnTo>
                    <a:pt x="6077128" y="235432"/>
                  </a:lnTo>
                  <a:lnTo>
                    <a:pt x="6073978" y="248132"/>
                  </a:lnTo>
                  <a:lnTo>
                    <a:pt x="6085319" y="248132"/>
                  </a:lnTo>
                  <a:close/>
                </a:path>
                <a:path w="7872095" h="2077084">
                  <a:moveTo>
                    <a:pt x="6085319" y="222732"/>
                  </a:moveTo>
                  <a:lnTo>
                    <a:pt x="6081712" y="222732"/>
                  </a:lnTo>
                  <a:lnTo>
                    <a:pt x="6080645" y="235432"/>
                  </a:lnTo>
                  <a:lnTo>
                    <a:pt x="6085052" y="235432"/>
                  </a:lnTo>
                  <a:lnTo>
                    <a:pt x="6085319" y="222732"/>
                  </a:lnTo>
                  <a:close/>
                </a:path>
                <a:path w="7872095" h="2077084">
                  <a:moveTo>
                    <a:pt x="6168822" y="115290"/>
                  </a:moveTo>
                  <a:lnTo>
                    <a:pt x="6166053" y="116433"/>
                  </a:lnTo>
                  <a:lnTo>
                    <a:pt x="6161875" y="115328"/>
                  </a:lnTo>
                  <a:lnTo>
                    <a:pt x="6161684" y="120281"/>
                  </a:lnTo>
                  <a:lnTo>
                    <a:pt x="6164465" y="119151"/>
                  </a:lnTo>
                  <a:lnTo>
                    <a:pt x="6168695" y="120078"/>
                  </a:lnTo>
                  <a:lnTo>
                    <a:pt x="6168822" y="115290"/>
                  </a:lnTo>
                  <a:close/>
                </a:path>
                <a:path w="7872095" h="2077084">
                  <a:moveTo>
                    <a:pt x="6191961" y="118071"/>
                  </a:moveTo>
                  <a:lnTo>
                    <a:pt x="6190145" y="115519"/>
                  </a:lnTo>
                  <a:lnTo>
                    <a:pt x="6189116" y="114109"/>
                  </a:lnTo>
                  <a:lnTo>
                    <a:pt x="6184773" y="117906"/>
                  </a:lnTo>
                  <a:lnTo>
                    <a:pt x="6182068" y="114033"/>
                  </a:lnTo>
                  <a:lnTo>
                    <a:pt x="6177635" y="117894"/>
                  </a:lnTo>
                  <a:lnTo>
                    <a:pt x="6179426" y="120472"/>
                  </a:lnTo>
                  <a:lnTo>
                    <a:pt x="6180379" y="121780"/>
                  </a:lnTo>
                  <a:lnTo>
                    <a:pt x="6184785" y="118059"/>
                  </a:lnTo>
                  <a:lnTo>
                    <a:pt x="6186513" y="120535"/>
                  </a:lnTo>
                  <a:lnTo>
                    <a:pt x="6187452" y="121856"/>
                  </a:lnTo>
                  <a:lnTo>
                    <a:pt x="6191961" y="118071"/>
                  </a:lnTo>
                  <a:close/>
                </a:path>
                <a:path w="7872095" h="2077084">
                  <a:moveTo>
                    <a:pt x="6241643" y="113601"/>
                  </a:moveTo>
                  <a:lnTo>
                    <a:pt x="6239865" y="110998"/>
                  </a:lnTo>
                  <a:lnTo>
                    <a:pt x="6238887" y="109651"/>
                  </a:lnTo>
                  <a:lnTo>
                    <a:pt x="6234417" y="113411"/>
                  </a:lnTo>
                  <a:lnTo>
                    <a:pt x="6236208" y="115989"/>
                  </a:lnTo>
                  <a:lnTo>
                    <a:pt x="6237198" y="117411"/>
                  </a:lnTo>
                  <a:lnTo>
                    <a:pt x="6241643" y="113601"/>
                  </a:lnTo>
                  <a:close/>
                </a:path>
                <a:path w="7872095" h="2077084">
                  <a:moveTo>
                    <a:pt x="6314478" y="96875"/>
                  </a:moveTo>
                  <a:lnTo>
                    <a:pt x="6311722" y="97942"/>
                  </a:lnTo>
                  <a:lnTo>
                    <a:pt x="6307480" y="96964"/>
                  </a:lnTo>
                  <a:lnTo>
                    <a:pt x="6307340" y="101752"/>
                  </a:lnTo>
                  <a:lnTo>
                    <a:pt x="6310109" y="100736"/>
                  </a:lnTo>
                  <a:lnTo>
                    <a:pt x="6314287" y="101701"/>
                  </a:lnTo>
                  <a:lnTo>
                    <a:pt x="6314478" y="96875"/>
                  </a:lnTo>
                  <a:close/>
                </a:path>
                <a:path w="7872095" h="2077084">
                  <a:moveTo>
                    <a:pt x="6346330" y="97231"/>
                  </a:moveTo>
                  <a:lnTo>
                    <a:pt x="6343586" y="98285"/>
                  </a:lnTo>
                  <a:lnTo>
                    <a:pt x="6339357" y="97320"/>
                  </a:lnTo>
                  <a:lnTo>
                    <a:pt x="6339192" y="102108"/>
                  </a:lnTo>
                  <a:lnTo>
                    <a:pt x="6341973" y="101066"/>
                  </a:lnTo>
                  <a:lnTo>
                    <a:pt x="6346215" y="102031"/>
                  </a:lnTo>
                  <a:lnTo>
                    <a:pt x="6346330" y="97231"/>
                  </a:lnTo>
                  <a:close/>
                </a:path>
                <a:path w="7872095" h="2077084">
                  <a:moveTo>
                    <a:pt x="6414008" y="103873"/>
                  </a:moveTo>
                  <a:lnTo>
                    <a:pt x="6413716" y="97917"/>
                  </a:lnTo>
                  <a:lnTo>
                    <a:pt x="6408585" y="101003"/>
                  </a:lnTo>
                  <a:lnTo>
                    <a:pt x="6414008" y="103873"/>
                  </a:lnTo>
                  <a:close/>
                </a:path>
                <a:path w="7872095" h="2077084">
                  <a:moveTo>
                    <a:pt x="6420040" y="2000732"/>
                  </a:moveTo>
                  <a:lnTo>
                    <a:pt x="6412636" y="2013432"/>
                  </a:lnTo>
                  <a:lnTo>
                    <a:pt x="6416472" y="2013432"/>
                  </a:lnTo>
                  <a:lnTo>
                    <a:pt x="6420040" y="2000732"/>
                  </a:lnTo>
                  <a:close/>
                </a:path>
                <a:path w="7872095" h="2077084">
                  <a:moveTo>
                    <a:pt x="6778942" y="2013432"/>
                  </a:moveTo>
                  <a:lnTo>
                    <a:pt x="6756641" y="2013432"/>
                  </a:lnTo>
                  <a:lnTo>
                    <a:pt x="6758673" y="2026132"/>
                  </a:lnTo>
                  <a:lnTo>
                    <a:pt x="6767042" y="2026132"/>
                  </a:lnTo>
                  <a:lnTo>
                    <a:pt x="6764020" y="2038832"/>
                  </a:lnTo>
                  <a:lnTo>
                    <a:pt x="6770002" y="2038832"/>
                  </a:lnTo>
                  <a:lnTo>
                    <a:pt x="6773329" y="2026132"/>
                  </a:lnTo>
                  <a:lnTo>
                    <a:pt x="6775729" y="2026132"/>
                  </a:lnTo>
                  <a:lnTo>
                    <a:pt x="6778942" y="2013432"/>
                  </a:lnTo>
                  <a:close/>
                </a:path>
                <a:path w="7872095" h="2077084">
                  <a:moveTo>
                    <a:pt x="7172160" y="108000"/>
                  </a:moveTo>
                  <a:lnTo>
                    <a:pt x="7167766" y="102450"/>
                  </a:lnTo>
                  <a:lnTo>
                    <a:pt x="7163663" y="104482"/>
                  </a:lnTo>
                  <a:lnTo>
                    <a:pt x="7163816" y="108280"/>
                  </a:lnTo>
                  <a:lnTo>
                    <a:pt x="7172160" y="108000"/>
                  </a:lnTo>
                  <a:close/>
                </a:path>
                <a:path w="7872095" h="2077084">
                  <a:moveTo>
                    <a:pt x="7180618" y="111544"/>
                  </a:moveTo>
                  <a:lnTo>
                    <a:pt x="7180466" y="107746"/>
                  </a:lnTo>
                  <a:lnTo>
                    <a:pt x="7172160" y="108000"/>
                  </a:lnTo>
                  <a:lnTo>
                    <a:pt x="7176529" y="113563"/>
                  </a:lnTo>
                  <a:lnTo>
                    <a:pt x="7180618" y="111544"/>
                  </a:lnTo>
                  <a:close/>
                </a:path>
                <a:path w="7872095" h="2077084">
                  <a:moveTo>
                    <a:pt x="7301446" y="1988032"/>
                  </a:moveTo>
                  <a:lnTo>
                    <a:pt x="7297433" y="1975332"/>
                  </a:lnTo>
                  <a:lnTo>
                    <a:pt x="7293127" y="1975332"/>
                  </a:lnTo>
                  <a:lnTo>
                    <a:pt x="7301446" y="1988032"/>
                  </a:lnTo>
                  <a:close/>
                </a:path>
                <a:path w="7872095" h="2077084">
                  <a:moveTo>
                    <a:pt x="7417511" y="1505432"/>
                  </a:moveTo>
                  <a:lnTo>
                    <a:pt x="7415200" y="1492732"/>
                  </a:lnTo>
                  <a:lnTo>
                    <a:pt x="7410983" y="1505432"/>
                  </a:lnTo>
                  <a:lnTo>
                    <a:pt x="7417511" y="1505432"/>
                  </a:lnTo>
                  <a:close/>
                </a:path>
                <a:path w="7872095" h="2077084">
                  <a:moveTo>
                    <a:pt x="7586764" y="1492732"/>
                  </a:moveTo>
                  <a:lnTo>
                    <a:pt x="7578369" y="1492732"/>
                  </a:lnTo>
                  <a:lnTo>
                    <a:pt x="7579157" y="1480032"/>
                  </a:lnTo>
                  <a:lnTo>
                    <a:pt x="7580262" y="1480032"/>
                  </a:lnTo>
                  <a:lnTo>
                    <a:pt x="7572578" y="1467332"/>
                  </a:lnTo>
                  <a:lnTo>
                    <a:pt x="7566596" y="1480032"/>
                  </a:lnTo>
                  <a:lnTo>
                    <a:pt x="7558164" y="1480032"/>
                  </a:lnTo>
                  <a:lnTo>
                    <a:pt x="7560170" y="1492732"/>
                  </a:lnTo>
                  <a:lnTo>
                    <a:pt x="7560843" y="1492732"/>
                  </a:lnTo>
                  <a:lnTo>
                    <a:pt x="7561326" y="1505432"/>
                  </a:lnTo>
                  <a:lnTo>
                    <a:pt x="7583678" y="1505432"/>
                  </a:lnTo>
                  <a:lnTo>
                    <a:pt x="7586764" y="1492732"/>
                  </a:lnTo>
                  <a:close/>
                </a:path>
                <a:path w="7872095" h="2077084">
                  <a:moveTo>
                    <a:pt x="7654290" y="210032"/>
                  </a:moveTo>
                  <a:lnTo>
                    <a:pt x="7631671" y="222732"/>
                  </a:lnTo>
                  <a:lnTo>
                    <a:pt x="7630769" y="222732"/>
                  </a:lnTo>
                  <a:lnTo>
                    <a:pt x="7640574" y="235432"/>
                  </a:lnTo>
                  <a:lnTo>
                    <a:pt x="7639380" y="222732"/>
                  </a:lnTo>
                  <a:lnTo>
                    <a:pt x="7653693" y="222732"/>
                  </a:lnTo>
                  <a:lnTo>
                    <a:pt x="7654290" y="210032"/>
                  </a:lnTo>
                  <a:close/>
                </a:path>
                <a:path w="7872095" h="2077084">
                  <a:moveTo>
                    <a:pt x="7660818" y="629132"/>
                  </a:moveTo>
                  <a:lnTo>
                    <a:pt x="7650886" y="629132"/>
                  </a:lnTo>
                  <a:lnTo>
                    <a:pt x="7653248" y="641832"/>
                  </a:lnTo>
                  <a:lnTo>
                    <a:pt x="7660399" y="641832"/>
                  </a:lnTo>
                  <a:lnTo>
                    <a:pt x="7660818" y="629132"/>
                  </a:lnTo>
                  <a:close/>
                </a:path>
                <a:path w="7872095" h="2077084">
                  <a:moveTo>
                    <a:pt x="7669530" y="1238732"/>
                  </a:moveTo>
                  <a:lnTo>
                    <a:pt x="7659332" y="1238732"/>
                  </a:lnTo>
                  <a:lnTo>
                    <a:pt x="7654988" y="1251432"/>
                  </a:lnTo>
                  <a:lnTo>
                    <a:pt x="7664450" y="1251432"/>
                  </a:lnTo>
                  <a:lnTo>
                    <a:pt x="7669530" y="1238732"/>
                  </a:lnTo>
                  <a:close/>
                </a:path>
                <a:path w="7872095" h="2077084">
                  <a:moveTo>
                    <a:pt x="7682027" y="1937232"/>
                  </a:moveTo>
                  <a:lnTo>
                    <a:pt x="7676223" y="1924532"/>
                  </a:lnTo>
                  <a:lnTo>
                    <a:pt x="7667917" y="1937232"/>
                  </a:lnTo>
                  <a:lnTo>
                    <a:pt x="7682027" y="1937232"/>
                  </a:lnTo>
                  <a:close/>
                </a:path>
                <a:path w="7872095" h="2077084">
                  <a:moveTo>
                    <a:pt x="7694803" y="1568932"/>
                  </a:moveTo>
                  <a:lnTo>
                    <a:pt x="7694600" y="1556232"/>
                  </a:lnTo>
                  <a:lnTo>
                    <a:pt x="7688288" y="1556232"/>
                  </a:lnTo>
                  <a:lnTo>
                    <a:pt x="7694803" y="1568932"/>
                  </a:lnTo>
                  <a:close/>
                </a:path>
                <a:path w="7872095" h="2077084">
                  <a:moveTo>
                    <a:pt x="7744155" y="718032"/>
                  </a:moveTo>
                  <a:lnTo>
                    <a:pt x="7743888" y="705332"/>
                  </a:lnTo>
                  <a:lnTo>
                    <a:pt x="7734147" y="705332"/>
                  </a:lnTo>
                  <a:lnTo>
                    <a:pt x="7744155" y="718032"/>
                  </a:lnTo>
                  <a:close/>
                </a:path>
                <a:path w="7872095" h="2077084">
                  <a:moveTo>
                    <a:pt x="7744282" y="1060932"/>
                  </a:moveTo>
                  <a:lnTo>
                    <a:pt x="7737945" y="1060932"/>
                  </a:lnTo>
                  <a:lnTo>
                    <a:pt x="7738529" y="1073632"/>
                  </a:lnTo>
                  <a:lnTo>
                    <a:pt x="7744041" y="1073632"/>
                  </a:lnTo>
                  <a:lnTo>
                    <a:pt x="7744282" y="1060932"/>
                  </a:lnTo>
                  <a:close/>
                </a:path>
                <a:path w="7872095" h="2077084">
                  <a:moveTo>
                    <a:pt x="7758265" y="1924532"/>
                  </a:moveTo>
                  <a:lnTo>
                    <a:pt x="7686459" y="1924532"/>
                  </a:lnTo>
                  <a:lnTo>
                    <a:pt x="7685887" y="1937232"/>
                  </a:lnTo>
                  <a:lnTo>
                    <a:pt x="7757820" y="1937232"/>
                  </a:lnTo>
                  <a:lnTo>
                    <a:pt x="7758265" y="1924532"/>
                  </a:lnTo>
                  <a:close/>
                </a:path>
                <a:path w="7872095" h="2077084">
                  <a:moveTo>
                    <a:pt x="7774724" y="679932"/>
                  </a:moveTo>
                  <a:lnTo>
                    <a:pt x="7689901" y="679932"/>
                  </a:lnTo>
                  <a:lnTo>
                    <a:pt x="7688885" y="692632"/>
                  </a:lnTo>
                  <a:lnTo>
                    <a:pt x="7685976" y="705332"/>
                  </a:lnTo>
                  <a:lnTo>
                    <a:pt x="7685481" y="718032"/>
                  </a:lnTo>
                  <a:lnTo>
                    <a:pt x="7691691" y="730732"/>
                  </a:lnTo>
                  <a:lnTo>
                    <a:pt x="7697203" y="730732"/>
                  </a:lnTo>
                  <a:lnTo>
                    <a:pt x="7688300" y="718032"/>
                  </a:lnTo>
                  <a:lnTo>
                    <a:pt x="7697965" y="718032"/>
                  </a:lnTo>
                  <a:lnTo>
                    <a:pt x="7700162" y="730732"/>
                  </a:lnTo>
                  <a:lnTo>
                    <a:pt x="7709395" y="730732"/>
                  </a:lnTo>
                  <a:lnTo>
                    <a:pt x="7709395" y="718032"/>
                  </a:lnTo>
                  <a:lnTo>
                    <a:pt x="7706893" y="705332"/>
                  </a:lnTo>
                  <a:lnTo>
                    <a:pt x="7729982" y="705332"/>
                  </a:lnTo>
                  <a:lnTo>
                    <a:pt x="7729144" y="718032"/>
                  </a:lnTo>
                  <a:lnTo>
                    <a:pt x="7733690" y="718032"/>
                  </a:lnTo>
                  <a:lnTo>
                    <a:pt x="7734147" y="705332"/>
                  </a:lnTo>
                  <a:lnTo>
                    <a:pt x="7734020" y="705332"/>
                  </a:lnTo>
                  <a:lnTo>
                    <a:pt x="7721562" y="692632"/>
                  </a:lnTo>
                  <a:lnTo>
                    <a:pt x="7774368" y="692632"/>
                  </a:lnTo>
                  <a:lnTo>
                    <a:pt x="7774724" y="679932"/>
                  </a:lnTo>
                  <a:close/>
                </a:path>
                <a:path w="7872095" h="2077084">
                  <a:moveTo>
                    <a:pt x="7801762" y="1543532"/>
                  </a:moveTo>
                  <a:lnTo>
                    <a:pt x="7796035" y="1543532"/>
                  </a:lnTo>
                  <a:lnTo>
                    <a:pt x="7777569" y="1556232"/>
                  </a:lnTo>
                  <a:lnTo>
                    <a:pt x="7798943" y="1556232"/>
                  </a:lnTo>
                  <a:lnTo>
                    <a:pt x="7801762" y="1543532"/>
                  </a:lnTo>
                  <a:close/>
                </a:path>
                <a:path w="7872095" h="2077084">
                  <a:moveTo>
                    <a:pt x="7871828" y="1746732"/>
                  </a:moveTo>
                  <a:lnTo>
                    <a:pt x="7870203" y="1746732"/>
                  </a:lnTo>
                  <a:lnTo>
                    <a:pt x="7865567" y="1734032"/>
                  </a:lnTo>
                  <a:lnTo>
                    <a:pt x="7860017" y="1734032"/>
                  </a:lnTo>
                  <a:lnTo>
                    <a:pt x="7855598" y="1721332"/>
                  </a:lnTo>
                  <a:lnTo>
                    <a:pt x="7858303" y="1721332"/>
                  </a:lnTo>
                  <a:lnTo>
                    <a:pt x="7859090" y="1708632"/>
                  </a:lnTo>
                  <a:lnTo>
                    <a:pt x="7848460" y="1708632"/>
                  </a:lnTo>
                  <a:lnTo>
                    <a:pt x="7846606" y="1695932"/>
                  </a:lnTo>
                  <a:lnTo>
                    <a:pt x="7849375" y="1683232"/>
                  </a:lnTo>
                  <a:lnTo>
                    <a:pt x="7841196" y="1683232"/>
                  </a:lnTo>
                  <a:lnTo>
                    <a:pt x="7838199" y="1670532"/>
                  </a:lnTo>
                  <a:lnTo>
                    <a:pt x="7847101" y="1670532"/>
                  </a:lnTo>
                  <a:lnTo>
                    <a:pt x="7846123" y="1657832"/>
                  </a:lnTo>
                  <a:lnTo>
                    <a:pt x="7848066" y="1645132"/>
                  </a:lnTo>
                  <a:lnTo>
                    <a:pt x="7832839" y="1645132"/>
                  </a:lnTo>
                  <a:lnTo>
                    <a:pt x="7831569" y="1632432"/>
                  </a:lnTo>
                  <a:lnTo>
                    <a:pt x="7833766" y="1632432"/>
                  </a:lnTo>
                  <a:lnTo>
                    <a:pt x="7837132" y="1619732"/>
                  </a:lnTo>
                  <a:lnTo>
                    <a:pt x="7832128" y="1619732"/>
                  </a:lnTo>
                  <a:lnTo>
                    <a:pt x="7831455" y="1607032"/>
                  </a:lnTo>
                  <a:lnTo>
                    <a:pt x="7835379" y="1607032"/>
                  </a:lnTo>
                  <a:lnTo>
                    <a:pt x="7841793" y="1594332"/>
                  </a:lnTo>
                  <a:lnTo>
                    <a:pt x="7847368" y="1594332"/>
                  </a:lnTo>
                  <a:lnTo>
                    <a:pt x="7848752" y="1581632"/>
                  </a:lnTo>
                  <a:lnTo>
                    <a:pt x="7842859" y="1581632"/>
                  </a:lnTo>
                  <a:lnTo>
                    <a:pt x="7839507" y="1594332"/>
                  </a:lnTo>
                  <a:lnTo>
                    <a:pt x="7830782" y="1594332"/>
                  </a:lnTo>
                  <a:lnTo>
                    <a:pt x="7827404" y="1607032"/>
                  </a:lnTo>
                  <a:lnTo>
                    <a:pt x="7816507" y="1607032"/>
                  </a:lnTo>
                  <a:lnTo>
                    <a:pt x="7813522" y="1619732"/>
                  </a:lnTo>
                  <a:lnTo>
                    <a:pt x="7787449" y="1619732"/>
                  </a:lnTo>
                  <a:lnTo>
                    <a:pt x="7787449" y="1810232"/>
                  </a:lnTo>
                  <a:lnTo>
                    <a:pt x="7766444" y="1810232"/>
                  </a:lnTo>
                  <a:lnTo>
                    <a:pt x="7756944" y="1797532"/>
                  </a:lnTo>
                  <a:lnTo>
                    <a:pt x="7786954" y="1797532"/>
                  </a:lnTo>
                  <a:lnTo>
                    <a:pt x="7787449" y="1810232"/>
                  </a:lnTo>
                  <a:lnTo>
                    <a:pt x="7787449" y="1619732"/>
                  </a:lnTo>
                  <a:lnTo>
                    <a:pt x="7768336" y="1619732"/>
                  </a:lnTo>
                  <a:lnTo>
                    <a:pt x="7764996" y="1607032"/>
                  </a:lnTo>
                  <a:lnTo>
                    <a:pt x="7750810" y="1607032"/>
                  </a:lnTo>
                  <a:lnTo>
                    <a:pt x="7744879" y="1594332"/>
                  </a:lnTo>
                  <a:lnTo>
                    <a:pt x="7747736" y="1594332"/>
                  </a:lnTo>
                  <a:lnTo>
                    <a:pt x="7747597" y="1581632"/>
                  </a:lnTo>
                  <a:lnTo>
                    <a:pt x="7747648" y="1568932"/>
                  </a:lnTo>
                  <a:lnTo>
                    <a:pt x="7769746" y="1568932"/>
                  </a:lnTo>
                  <a:lnTo>
                    <a:pt x="7774000" y="1556232"/>
                  </a:lnTo>
                  <a:lnTo>
                    <a:pt x="7727594" y="1556232"/>
                  </a:lnTo>
                  <a:lnTo>
                    <a:pt x="7728534" y="1568932"/>
                  </a:lnTo>
                  <a:lnTo>
                    <a:pt x="7726527" y="1568932"/>
                  </a:lnTo>
                  <a:lnTo>
                    <a:pt x="7726527" y="1607032"/>
                  </a:lnTo>
                  <a:lnTo>
                    <a:pt x="7700429" y="1607032"/>
                  </a:lnTo>
                  <a:lnTo>
                    <a:pt x="7701750" y="1594332"/>
                  </a:lnTo>
                  <a:lnTo>
                    <a:pt x="7694676" y="1607032"/>
                  </a:lnTo>
                  <a:lnTo>
                    <a:pt x="7688834" y="1607032"/>
                  </a:lnTo>
                  <a:lnTo>
                    <a:pt x="7692453" y="1594332"/>
                  </a:lnTo>
                  <a:lnTo>
                    <a:pt x="7701750" y="1594332"/>
                  </a:lnTo>
                  <a:lnTo>
                    <a:pt x="7705255" y="1594332"/>
                  </a:lnTo>
                  <a:lnTo>
                    <a:pt x="7706919" y="1581632"/>
                  </a:lnTo>
                  <a:lnTo>
                    <a:pt x="7713624" y="1581632"/>
                  </a:lnTo>
                  <a:lnTo>
                    <a:pt x="7715009" y="1594332"/>
                  </a:lnTo>
                  <a:lnTo>
                    <a:pt x="7722019" y="1594332"/>
                  </a:lnTo>
                  <a:lnTo>
                    <a:pt x="7719898" y="1581632"/>
                  </a:lnTo>
                  <a:lnTo>
                    <a:pt x="7725715" y="1581632"/>
                  </a:lnTo>
                  <a:lnTo>
                    <a:pt x="7726172" y="1594332"/>
                  </a:lnTo>
                  <a:lnTo>
                    <a:pt x="7726527" y="1607032"/>
                  </a:lnTo>
                  <a:lnTo>
                    <a:pt x="7726527" y="1568932"/>
                  </a:lnTo>
                  <a:lnTo>
                    <a:pt x="7694803" y="1568932"/>
                  </a:lnTo>
                  <a:lnTo>
                    <a:pt x="7687577" y="1568932"/>
                  </a:lnTo>
                  <a:lnTo>
                    <a:pt x="7688288" y="1556232"/>
                  </a:lnTo>
                  <a:lnTo>
                    <a:pt x="7673340" y="1556232"/>
                  </a:lnTo>
                  <a:lnTo>
                    <a:pt x="7668184" y="1543532"/>
                  </a:lnTo>
                  <a:lnTo>
                    <a:pt x="7666342" y="1543532"/>
                  </a:lnTo>
                  <a:lnTo>
                    <a:pt x="7659421" y="1530832"/>
                  </a:lnTo>
                  <a:lnTo>
                    <a:pt x="7637793" y="1530832"/>
                  </a:lnTo>
                  <a:lnTo>
                    <a:pt x="7638085" y="1543532"/>
                  </a:lnTo>
                  <a:lnTo>
                    <a:pt x="7632052" y="1543532"/>
                  </a:lnTo>
                  <a:lnTo>
                    <a:pt x="7632052" y="1924532"/>
                  </a:lnTo>
                  <a:lnTo>
                    <a:pt x="7629042" y="1924532"/>
                  </a:lnTo>
                  <a:lnTo>
                    <a:pt x="7632001" y="1911832"/>
                  </a:lnTo>
                  <a:lnTo>
                    <a:pt x="7632052" y="1924532"/>
                  </a:lnTo>
                  <a:lnTo>
                    <a:pt x="7632052" y="1543532"/>
                  </a:lnTo>
                  <a:lnTo>
                    <a:pt x="7619466" y="1543532"/>
                  </a:lnTo>
                  <a:lnTo>
                    <a:pt x="7624546" y="1530832"/>
                  </a:lnTo>
                  <a:lnTo>
                    <a:pt x="7610627" y="1530832"/>
                  </a:lnTo>
                  <a:lnTo>
                    <a:pt x="7612862" y="1543532"/>
                  </a:lnTo>
                  <a:lnTo>
                    <a:pt x="7589863" y="1543532"/>
                  </a:lnTo>
                  <a:lnTo>
                    <a:pt x="7589113" y="1530832"/>
                  </a:lnTo>
                  <a:lnTo>
                    <a:pt x="7587501" y="1530832"/>
                  </a:lnTo>
                  <a:lnTo>
                    <a:pt x="7584072" y="1518132"/>
                  </a:lnTo>
                  <a:lnTo>
                    <a:pt x="7577912" y="1518132"/>
                  </a:lnTo>
                  <a:lnTo>
                    <a:pt x="7577836" y="1530832"/>
                  </a:lnTo>
                  <a:lnTo>
                    <a:pt x="7578801" y="1530832"/>
                  </a:lnTo>
                  <a:lnTo>
                    <a:pt x="7578572" y="1543532"/>
                  </a:lnTo>
                  <a:lnTo>
                    <a:pt x="7565009" y="1543532"/>
                  </a:lnTo>
                  <a:lnTo>
                    <a:pt x="7565009" y="1594332"/>
                  </a:lnTo>
                  <a:lnTo>
                    <a:pt x="7557656" y="1594332"/>
                  </a:lnTo>
                  <a:lnTo>
                    <a:pt x="7557643" y="1581632"/>
                  </a:lnTo>
                  <a:lnTo>
                    <a:pt x="7564958" y="1581632"/>
                  </a:lnTo>
                  <a:lnTo>
                    <a:pt x="7565009" y="1594332"/>
                  </a:lnTo>
                  <a:lnTo>
                    <a:pt x="7565009" y="1543532"/>
                  </a:lnTo>
                  <a:lnTo>
                    <a:pt x="7547369" y="1543532"/>
                  </a:lnTo>
                  <a:lnTo>
                    <a:pt x="7541260" y="1551711"/>
                  </a:lnTo>
                  <a:lnTo>
                    <a:pt x="7541260" y="1949932"/>
                  </a:lnTo>
                  <a:lnTo>
                    <a:pt x="7533614" y="1949932"/>
                  </a:lnTo>
                  <a:lnTo>
                    <a:pt x="7533449" y="1937232"/>
                  </a:lnTo>
                  <a:lnTo>
                    <a:pt x="7540993" y="1937232"/>
                  </a:lnTo>
                  <a:lnTo>
                    <a:pt x="7541260" y="1949932"/>
                  </a:lnTo>
                  <a:lnTo>
                    <a:pt x="7541260" y="1551711"/>
                  </a:lnTo>
                  <a:lnTo>
                    <a:pt x="7537869" y="1556232"/>
                  </a:lnTo>
                  <a:lnTo>
                    <a:pt x="7534821" y="1543532"/>
                  </a:lnTo>
                  <a:lnTo>
                    <a:pt x="7521511" y="1543532"/>
                  </a:lnTo>
                  <a:lnTo>
                    <a:pt x="7521511" y="1568932"/>
                  </a:lnTo>
                  <a:lnTo>
                    <a:pt x="7513904" y="1568932"/>
                  </a:lnTo>
                  <a:lnTo>
                    <a:pt x="7518489" y="1556232"/>
                  </a:lnTo>
                  <a:lnTo>
                    <a:pt x="7521511" y="1568932"/>
                  </a:lnTo>
                  <a:lnTo>
                    <a:pt x="7521511" y="1543532"/>
                  </a:lnTo>
                  <a:lnTo>
                    <a:pt x="7515314" y="1543532"/>
                  </a:lnTo>
                  <a:lnTo>
                    <a:pt x="7524128" y="1530832"/>
                  </a:lnTo>
                  <a:lnTo>
                    <a:pt x="7541958" y="1530832"/>
                  </a:lnTo>
                  <a:lnTo>
                    <a:pt x="7540130" y="1518132"/>
                  </a:lnTo>
                  <a:lnTo>
                    <a:pt x="7540447" y="1518132"/>
                  </a:lnTo>
                  <a:lnTo>
                    <a:pt x="7532154" y="1505432"/>
                  </a:lnTo>
                  <a:lnTo>
                    <a:pt x="7535443" y="1518132"/>
                  </a:lnTo>
                  <a:lnTo>
                    <a:pt x="7514488" y="1518132"/>
                  </a:lnTo>
                  <a:lnTo>
                    <a:pt x="7510640" y="1505432"/>
                  </a:lnTo>
                  <a:lnTo>
                    <a:pt x="7509777" y="1505432"/>
                  </a:lnTo>
                  <a:lnTo>
                    <a:pt x="7516101" y="1492732"/>
                  </a:lnTo>
                  <a:lnTo>
                    <a:pt x="7511796" y="1492732"/>
                  </a:lnTo>
                  <a:lnTo>
                    <a:pt x="7509827" y="1480032"/>
                  </a:lnTo>
                  <a:lnTo>
                    <a:pt x="7509599" y="1467332"/>
                  </a:lnTo>
                  <a:lnTo>
                    <a:pt x="7505205" y="1467332"/>
                  </a:lnTo>
                  <a:lnTo>
                    <a:pt x="7505205" y="1568932"/>
                  </a:lnTo>
                  <a:lnTo>
                    <a:pt x="7493940" y="1568932"/>
                  </a:lnTo>
                  <a:lnTo>
                    <a:pt x="7493940" y="1937232"/>
                  </a:lnTo>
                  <a:lnTo>
                    <a:pt x="7489393" y="1949932"/>
                  </a:lnTo>
                  <a:lnTo>
                    <a:pt x="7488682" y="1941664"/>
                  </a:lnTo>
                  <a:lnTo>
                    <a:pt x="7488682" y="1962632"/>
                  </a:lnTo>
                  <a:lnTo>
                    <a:pt x="7483056" y="1962632"/>
                  </a:lnTo>
                  <a:lnTo>
                    <a:pt x="7487590" y="1949932"/>
                  </a:lnTo>
                  <a:lnTo>
                    <a:pt x="7488682" y="1962632"/>
                  </a:lnTo>
                  <a:lnTo>
                    <a:pt x="7488682" y="1941664"/>
                  </a:lnTo>
                  <a:lnTo>
                    <a:pt x="7488301" y="1937232"/>
                  </a:lnTo>
                  <a:lnTo>
                    <a:pt x="7493940" y="1937232"/>
                  </a:lnTo>
                  <a:lnTo>
                    <a:pt x="7493940" y="1568932"/>
                  </a:lnTo>
                  <a:lnTo>
                    <a:pt x="7493609" y="1568932"/>
                  </a:lnTo>
                  <a:lnTo>
                    <a:pt x="7449312" y="1568932"/>
                  </a:lnTo>
                  <a:lnTo>
                    <a:pt x="7443635" y="1556232"/>
                  </a:lnTo>
                  <a:lnTo>
                    <a:pt x="7489584" y="1556232"/>
                  </a:lnTo>
                  <a:lnTo>
                    <a:pt x="7493609" y="1568932"/>
                  </a:lnTo>
                  <a:lnTo>
                    <a:pt x="7500963" y="1556232"/>
                  </a:lnTo>
                  <a:lnTo>
                    <a:pt x="7505205" y="1568932"/>
                  </a:lnTo>
                  <a:lnTo>
                    <a:pt x="7505205" y="1467332"/>
                  </a:lnTo>
                  <a:lnTo>
                    <a:pt x="7486421" y="1467332"/>
                  </a:lnTo>
                  <a:lnTo>
                    <a:pt x="7483513" y="1454632"/>
                  </a:lnTo>
                  <a:lnTo>
                    <a:pt x="7527277" y="1454632"/>
                  </a:lnTo>
                  <a:lnTo>
                    <a:pt x="7528776" y="1467332"/>
                  </a:lnTo>
                  <a:lnTo>
                    <a:pt x="7518870" y="1467332"/>
                  </a:lnTo>
                  <a:lnTo>
                    <a:pt x="7513587" y="1480032"/>
                  </a:lnTo>
                  <a:lnTo>
                    <a:pt x="7517905" y="1480032"/>
                  </a:lnTo>
                  <a:lnTo>
                    <a:pt x="7523226" y="1492732"/>
                  </a:lnTo>
                  <a:lnTo>
                    <a:pt x="7525067" y="1492732"/>
                  </a:lnTo>
                  <a:lnTo>
                    <a:pt x="7525499" y="1505432"/>
                  </a:lnTo>
                  <a:lnTo>
                    <a:pt x="7531570" y="1505432"/>
                  </a:lnTo>
                  <a:lnTo>
                    <a:pt x="7537628" y="1492732"/>
                  </a:lnTo>
                  <a:lnTo>
                    <a:pt x="7543216" y="1492732"/>
                  </a:lnTo>
                  <a:lnTo>
                    <a:pt x="7542758" y="1480032"/>
                  </a:lnTo>
                  <a:lnTo>
                    <a:pt x="7546200" y="1480032"/>
                  </a:lnTo>
                  <a:lnTo>
                    <a:pt x="7544282" y="1467332"/>
                  </a:lnTo>
                  <a:lnTo>
                    <a:pt x="7531697" y="1467332"/>
                  </a:lnTo>
                  <a:lnTo>
                    <a:pt x="7535075" y="1454632"/>
                  </a:lnTo>
                  <a:lnTo>
                    <a:pt x="7548918" y="1454632"/>
                  </a:lnTo>
                  <a:lnTo>
                    <a:pt x="7553477" y="1441932"/>
                  </a:lnTo>
                  <a:lnTo>
                    <a:pt x="7528026" y="1441932"/>
                  </a:lnTo>
                  <a:lnTo>
                    <a:pt x="7527176" y="1429232"/>
                  </a:lnTo>
                  <a:lnTo>
                    <a:pt x="7533653" y="1429232"/>
                  </a:lnTo>
                  <a:lnTo>
                    <a:pt x="7534275" y="1416532"/>
                  </a:lnTo>
                  <a:lnTo>
                    <a:pt x="7527049" y="1429232"/>
                  </a:lnTo>
                  <a:lnTo>
                    <a:pt x="7523988" y="1429232"/>
                  </a:lnTo>
                  <a:lnTo>
                    <a:pt x="7521588" y="1441932"/>
                  </a:lnTo>
                  <a:lnTo>
                    <a:pt x="7486802" y="1441932"/>
                  </a:lnTo>
                  <a:lnTo>
                    <a:pt x="7489926" y="1429232"/>
                  </a:lnTo>
                  <a:lnTo>
                    <a:pt x="7485227" y="1429232"/>
                  </a:lnTo>
                  <a:lnTo>
                    <a:pt x="7481176" y="1425041"/>
                  </a:lnTo>
                  <a:lnTo>
                    <a:pt x="7481176" y="1505432"/>
                  </a:lnTo>
                  <a:lnTo>
                    <a:pt x="7465860" y="1505432"/>
                  </a:lnTo>
                  <a:lnTo>
                    <a:pt x="7465860" y="1543532"/>
                  </a:lnTo>
                  <a:lnTo>
                    <a:pt x="7454303" y="1543532"/>
                  </a:lnTo>
                  <a:lnTo>
                    <a:pt x="7455903" y="1530832"/>
                  </a:lnTo>
                  <a:lnTo>
                    <a:pt x="7463345" y="1530832"/>
                  </a:lnTo>
                  <a:lnTo>
                    <a:pt x="7465860" y="1543532"/>
                  </a:lnTo>
                  <a:lnTo>
                    <a:pt x="7465860" y="1505432"/>
                  </a:lnTo>
                  <a:lnTo>
                    <a:pt x="7462748" y="1505432"/>
                  </a:lnTo>
                  <a:lnTo>
                    <a:pt x="7464425" y="1518132"/>
                  </a:lnTo>
                  <a:lnTo>
                    <a:pt x="7449134" y="1518132"/>
                  </a:lnTo>
                  <a:lnTo>
                    <a:pt x="7449134" y="1543532"/>
                  </a:lnTo>
                  <a:lnTo>
                    <a:pt x="7440041" y="1543532"/>
                  </a:lnTo>
                  <a:lnTo>
                    <a:pt x="7437463" y="1530832"/>
                  </a:lnTo>
                  <a:lnTo>
                    <a:pt x="7442746" y="1530832"/>
                  </a:lnTo>
                  <a:lnTo>
                    <a:pt x="7449134" y="1543532"/>
                  </a:lnTo>
                  <a:lnTo>
                    <a:pt x="7449134" y="1518132"/>
                  </a:lnTo>
                  <a:lnTo>
                    <a:pt x="7403693" y="1518132"/>
                  </a:lnTo>
                  <a:lnTo>
                    <a:pt x="7396467" y="1505432"/>
                  </a:lnTo>
                  <a:lnTo>
                    <a:pt x="7410983" y="1505432"/>
                  </a:lnTo>
                  <a:lnTo>
                    <a:pt x="7411707" y="1492732"/>
                  </a:lnTo>
                  <a:lnTo>
                    <a:pt x="7415200" y="1492732"/>
                  </a:lnTo>
                  <a:lnTo>
                    <a:pt x="7436625" y="1492732"/>
                  </a:lnTo>
                  <a:lnTo>
                    <a:pt x="7436739" y="1505432"/>
                  </a:lnTo>
                  <a:lnTo>
                    <a:pt x="7439584" y="1492732"/>
                  </a:lnTo>
                  <a:lnTo>
                    <a:pt x="7475448" y="1492732"/>
                  </a:lnTo>
                  <a:lnTo>
                    <a:pt x="7481176" y="1505432"/>
                  </a:lnTo>
                  <a:lnTo>
                    <a:pt x="7481176" y="1425041"/>
                  </a:lnTo>
                  <a:lnTo>
                    <a:pt x="7479919" y="1423746"/>
                  </a:lnTo>
                  <a:lnTo>
                    <a:pt x="7479919" y="1454632"/>
                  </a:lnTo>
                  <a:lnTo>
                    <a:pt x="7476693" y="1467332"/>
                  </a:lnTo>
                  <a:lnTo>
                    <a:pt x="7473480" y="1467332"/>
                  </a:lnTo>
                  <a:lnTo>
                    <a:pt x="7472540" y="1454632"/>
                  </a:lnTo>
                  <a:lnTo>
                    <a:pt x="7479919" y="1454632"/>
                  </a:lnTo>
                  <a:lnTo>
                    <a:pt x="7479919" y="1423746"/>
                  </a:lnTo>
                  <a:lnTo>
                    <a:pt x="7479297" y="1423098"/>
                  </a:lnTo>
                  <a:lnTo>
                    <a:pt x="7479297" y="1429232"/>
                  </a:lnTo>
                  <a:lnTo>
                    <a:pt x="7478801" y="1441932"/>
                  </a:lnTo>
                  <a:lnTo>
                    <a:pt x="7468400" y="1441932"/>
                  </a:lnTo>
                  <a:lnTo>
                    <a:pt x="7468806" y="1429232"/>
                  </a:lnTo>
                  <a:lnTo>
                    <a:pt x="7479297" y="1429232"/>
                  </a:lnTo>
                  <a:lnTo>
                    <a:pt x="7479297" y="1423098"/>
                  </a:lnTo>
                  <a:lnTo>
                    <a:pt x="7472959" y="1416532"/>
                  </a:lnTo>
                  <a:lnTo>
                    <a:pt x="7470089" y="1416532"/>
                  </a:lnTo>
                  <a:lnTo>
                    <a:pt x="7475639" y="1403832"/>
                  </a:lnTo>
                  <a:lnTo>
                    <a:pt x="7489660" y="1403832"/>
                  </a:lnTo>
                  <a:lnTo>
                    <a:pt x="7493228" y="1416532"/>
                  </a:lnTo>
                  <a:lnTo>
                    <a:pt x="7500848" y="1416532"/>
                  </a:lnTo>
                  <a:lnTo>
                    <a:pt x="7505281" y="1403832"/>
                  </a:lnTo>
                  <a:lnTo>
                    <a:pt x="7570571" y="1403832"/>
                  </a:lnTo>
                  <a:lnTo>
                    <a:pt x="7570279" y="1391132"/>
                  </a:lnTo>
                  <a:lnTo>
                    <a:pt x="7561542" y="1391132"/>
                  </a:lnTo>
                  <a:lnTo>
                    <a:pt x="7559891" y="1378432"/>
                  </a:lnTo>
                  <a:lnTo>
                    <a:pt x="7558633" y="1365732"/>
                  </a:lnTo>
                  <a:lnTo>
                    <a:pt x="7620863" y="1365732"/>
                  </a:lnTo>
                  <a:lnTo>
                    <a:pt x="7619035" y="1353032"/>
                  </a:lnTo>
                  <a:lnTo>
                    <a:pt x="7615364" y="1340332"/>
                  </a:lnTo>
                  <a:lnTo>
                    <a:pt x="7611453" y="1340332"/>
                  </a:lnTo>
                  <a:lnTo>
                    <a:pt x="7608862" y="1327632"/>
                  </a:lnTo>
                  <a:lnTo>
                    <a:pt x="7596492" y="1327632"/>
                  </a:lnTo>
                  <a:lnTo>
                    <a:pt x="7593825" y="1314932"/>
                  </a:lnTo>
                  <a:lnTo>
                    <a:pt x="7588631" y="1314932"/>
                  </a:lnTo>
                  <a:lnTo>
                    <a:pt x="7582471" y="1327632"/>
                  </a:lnTo>
                  <a:lnTo>
                    <a:pt x="7591057" y="1327632"/>
                  </a:lnTo>
                  <a:lnTo>
                    <a:pt x="7601788" y="1340332"/>
                  </a:lnTo>
                  <a:lnTo>
                    <a:pt x="7606246" y="1340332"/>
                  </a:lnTo>
                  <a:lnTo>
                    <a:pt x="7604303" y="1353032"/>
                  </a:lnTo>
                  <a:lnTo>
                    <a:pt x="7601788" y="1340332"/>
                  </a:lnTo>
                  <a:lnTo>
                    <a:pt x="7554265" y="1340332"/>
                  </a:lnTo>
                  <a:lnTo>
                    <a:pt x="7553223" y="1337284"/>
                  </a:lnTo>
                  <a:lnTo>
                    <a:pt x="7553223" y="1378432"/>
                  </a:lnTo>
                  <a:lnTo>
                    <a:pt x="7545705" y="1378432"/>
                  </a:lnTo>
                  <a:lnTo>
                    <a:pt x="7550188" y="1365732"/>
                  </a:lnTo>
                  <a:lnTo>
                    <a:pt x="7553223" y="1378432"/>
                  </a:lnTo>
                  <a:lnTo>
                    <a:pt x="7553223" y="1337284"/>
                  </a:lnTo>
                  <a:lnTo>
                    <a:pt x="7549934" y="1327632"/>
                  </a:lnTo>
                  <a:lnTo>
                    <a:pt x="7582471" y="1327632"/>
                  </a:lnTo>
                  <a:lnTo>
                    <a:pt x="7577379" y="1314932"/>
                  </a:lnTo>
                  <a:lnTo>
                    <a:pt x="7580198" y="1314932"/>
                  </a:lnTo>
                  <a:lnTo>
                    <a:pt x="7583360" y="1302232"/>
                  </a:lnTo>
                  <a:lnTo>
                    <a:pt x="7585989" y="1302232"/>
                  </a:lnTo>
                  <a:lnTo>
                    <a:pt x="7589228" y="1289532"/>
                  </a:lnTo>
                  <a:lnTo>
                    <a:pt x="7596264" y="1289532"/>
                  </a:lnTo>
                  <a:lnTo>
                    <a:pt x="7603706" y="1276832"/>
                  </a:lnTo>
                  <a:lnTo>
                    <a:pt x="7621867" y="1276832"/>
                  </a:lnTo>
                  <a:lnTo>
                    <a:pt x="7622921" y="1264132"/>
                  </a:lnTo>
                  <a:lnTo>
                    <a:pt x="7627760" y="1264132"/>
                  </a:lnTo>
                  <a:lnTo>
                    <a:pt x="7634186" y="1276832"/>
                  </a:lnTo>
                  <a:lnTo>
                    <a:pt x="7640002" y="1276832"/>
                  </a:lnTo>
                  <a:lnTo>
                    <a:pt x="7641158" y="1264132"/>
                  </a:lnTo>
                  <a:lnTo>
                    <a:pt x="7649883" y="1264132"/>
                  </a:lnTo>
                  <a:lnTo>
                    <a:pt x="7653909" y="1251432"/>
                  </a:lnTo>
                  <a:lnTo>
                    <a:pt x="7650061" y="1251432"/>
                  </a:lnTo>
                  <a:lnTo>
                    <a:pt x="7644778" y="1238732"/>
                  </a:lnTo>
                  <a:lnTo>
                    <a:pt x="7633703" y="1238732"/>
                  </a:lnTo>
                  <a:lnTo>
                    <a:pt x="7628191" y="1251432"/>
                  </a:lnTo>
                  <a:lnTo>
                    <a:pt x="7605966" y="1251432"/>
                  </a:lnTo>
                  <a:lnTo>
                    <a:pt x="7602918" y="1264132"/>
                  </a:lnTo>
                  <a:lnTo>
                    <a:pt x="7575334" y="1264132"/>
                  </a:lnTo>
                  <a:lnTo>
                    <a:pt x="7575334" y="1314932"/>
                  </a:lnTo>
                  <a:lnTo>
                    <a:pt x="7560424" y="1314932"/>
                  </a:lnTo>
                  <a:lnTo>
                    <a:pt x="7560411" y="1302232"/>
                  </a:lnTo>
                  <a:lnTo>
                    <a:pt x="7571562" y="1302232"/>
                  </a:lnTo>
                  <a:lnTo>
                    <a:pt x="7575334" y="1314932"/>
                  </a:lnTo>
                  <a:lnTo>
                    <a:pt x="7575334" y="1264132"/>
                  </a:lnTo>
                  <a:lnTo>
                    <a:pt x="7573696" y="1264132"/>
                  </a:lnTo>
                  <a:lnTo>
                    <a:pt x="7574775" y="1251432"/>
                  </a:lnTo>
                  <a:lnTo>
                    <a:pt x="7558291" y="1251432"/>
                  </a:lnTo>
                  <a:lnTo>
                    <a:pt x="7551737" y="1264132"/>
                  </a:lnTo>
                  <a:lnTo>
                    <a:pt x="7546175" y="1251432"/>
                  </a:lnTo>
                  <a:lnTo>
                    <a:pt x="7538517" y="1264132"/>
                  </a:lnTo>
                  <a:lnTo>
                    <a:pt x="7526045" y="1264132"/>
                  </a:lnTo>
                  <a:lnTo>
                    <a:pt x="7532141" y="1251432"/>
                  </a:lnTo>
                  <a:lnTo>
                    <a:pt x="7546175" y="1251432"/>
                  </a:lnTo>
                  <a:lnTo>
                    <a:pt x="7546365" y="1251432"/>
                  </a:lnTo>
                  <a:lnTo>
                    <a:pt x="7547381" y="1238732"/>
                  </a:lnTo>
                  <a:lnTo>
                    <a:pt x="7529246" y="1238732"/>
                  </a:lnTo>
                  <a:lnTo>
                    <a:pt x="7529322" y="1251432"/>
                  </a:lnTo>
                  <a:lnTo>
                    <a:pt x="7523010" y="1251432"/>
                  </a:lnTo>
                  <a:lnTo>
                    <a:pt x="7521969" y="1238732"/>
                  </a:lnTo>
                  <a:lnTo>
                    <a:pt x="7515288" y="1238732"/>
                  </a:lnTo>
                  <a:lnTo>
                    <a:pt x="7514323" y="1251432"/>
                  </a:lnTo>
                  <a:lnTo>
                    <a:pt x="7515047" y="1264132"/>
                  </a:lnTo>
                  <a:lnTo>
                    <a:pt x="7511059" y="1251432"/>
                  </a:lnTo>
                  <a:lnTo>
                    <a:pt x="7496594" y="1251432"/>
                  </a:lnTo>
                  <a:lnTo>
                    <a:pt x="7491006" y="1238732"/>
                  </a:lnTo>
                  <a:lnTo>
                    <a:pt x="7483805" y="1238732"/>
                  </a:lnTo>
                  <a:lnTo>
                    <a:pt x="7491158" y="1251432"/>
                  </a:lnTo>
                  <a:lnTo>
                    <a:pt x="7496467" y="1251432"/>
                  </a:lnTo>
                  <a:lnTo>
                    <a:pt x="7490536" y="1264132"/>
                  </a:lnTo>
                  <a:lnTo>
                    <a:pt x="7504163" y="1264132"/>
                  </a:lnTo>
                  <a:lnTo>
                    <a:pt x="7504544" y="1276832"/>
                  </a:lnTo>
                  <a:lnTo>
                    <a:pt x="7475271" y="1276832"/>
                  </a:lnTo>
                  <a:lnTo>
                    <a:pt x="7475702" y="1264132"/>
                  </a:lnTo>
                  <a:lnTo>
                    <a:pt x="7474966" y="1264132"/>
                  </a:lnTo>
                  <a:lnTo>
                    <a:pt x="7474839" y="1251432"/>
                  </a:lnTo>
                  <a:lnTo>
                    <a:pt x="7467892" y="1251432"/>
                  </a:lnTo>
                  <a:lnTo>
                    <a:pt x="7467282" y="1238732"/>
                  </a:lnTo>
                  <a:lnTo>
                    <a:pt x="7465542" y="1238732"/>
                  </a:lnTo>
                  <a:lnTo>
                    <a:pt x="7463803" y="1234960"/>
                  </a:lnTo>
                  <a:lnTo>
                    <a:pt x="7463803" y="1403832"/>
                  </a:lnTo>
                  <a:lnTo>
                    <a:pt x="7463256" y="1416532"/>
                  </a:lnTo>
                  <a:lnTo>
                    <a:pt x="7462850" y="1416532"/>
                  </a:lnTo>
                  <a:lnTo>
                    <a:pt x="7462850" y="1441932"/>
                  </a:lnTo>
                  <a:lnTo>
                    <a:pt x="7455446" y="1441932"/>
                  </a:lnTo>
                  <a:lnTo>
                    <a:pt x="7459878" y="1429232"/>
                  </a:lnTo>
                  <a:lnTo>
                    <a:pt x="7462850" y="1441932"/>
                  </a:lnTo>
                  <a:lnTo>
                    <a:pt x="7462850" y="1416532"/>
                  </a:lnTo>
                  <a:lnTo>
                    <a:pt x="7456957" y="1416532"/>
                  </a:lnTo>
                  <a:lnTo>
                    <a:pt x="7457122" y="1429232"/>
                  </a:lnTo>
                  <a:lnTo>
                    <a:pt x="7450772" y="1429232"/>
                  </a:lnTo>
                  <a:lnTo>
                    <a:pt x="7450772" y="1467332"/>
                  </a:lnTo>
                  <a:lnTo>
                    <a:pt x="7450188" y="1480032"/>
                  </a:lnTo>
                  <a:lnTo>
                    <a:pt x="7447102" y="1467332"/>
                  </a:lnTo>
                  <a:lnTo>
                    <a:pt x="7450772" y="1467332"/>
                  </a:lnTo>
                  <a:lnTo>
                    <a:pt x="7450772" y="1429232"/>
                  </a:lnTo>
                  <a:lnTo>
                    <a:pt x="7449871" y="1429232"/>
                  </a:lnTo>
                  <a:lnTo>
                    <a:pt x="7450061" y="1416532"/>
                  </a:lnTo>
                  <a:lnTo>
                    <a:pt x="7451204" y="1416532"/>
                  </a:lnTo>
                  <a:lnTo>
                    <a:pt x="7454265" y="1403832"/>
                  </a:lnTo>
                  <a:lnTo>
                    <a:pt x="7463803" y="1403832"/>
                  </a:lnTo>
                  <a:lnTo>
                    <a:pt x="7463803" y="1234960"/>
                  </a:lnTo>
                  <a:lnTo>
                    <a:pt x="7459688" y="1226032"/>
                  </a:lnTo>
                  <a:lnTo>
                    <a:pt x="7442797" y="1226032"/>
                  </a:lnTo>
                  <a:lnTo>
                    <a:pt x="7442797" y="1441932"/>
                  </a:lnTo>
                  <a:lnTo>
                    <a:pt x="7441400" y="1454632"/>
                  </a:lnTo>
                  <a:lnTo>
                    <a:pt x="7435786" y="1454632"/>
                  </a:lnTo>
                  <a:lnTo>
                    <a:pt x="7435951" y="1467332"/>
                  </a:lnTo>
                  <a:lnTo>
                    <a:pt x="7431367" y="1467332"/>
                  </a:lnTo>
                  <a:lnTo>
                    <a:pt x="7432459" y="1480032"/>
                  </a:lnTo>
                  <a:lnTo>
                    <a:pt x="7426934" y="1480032"/>
                  </a:lnTo>
                  <a:lnTo>
                    <a:pt x="7431367" y="1467332"/>
                  </a:lnTo>
                  <a:lnTo>
                    <a:pt x="7418959" y="1467332"/>
                  </a:lnTo>
                  <a:lnTo>
                    <a:pt x="7413752" y="1454632"/>
                  </a:lnTo>
                  <a:lnTo>
                    <a:pt x="7408926" y="1467332"/>
                  </a:lnTo>
                  <a:lnTo>
                    <a:pt x="7403389" y="1467332"/>
                  </a:lnTo>
                  <a:lnTo>
                    <a:pt x="7403389" y="1492732"/>
                  </a:lnTo>
                  <a:lnTo>
                    <a:pt x="7399960" y="1492732"/>
                  </a:lnTo>
                  <a:lnTo>
                    <a:pt x="7393813" y="1505432"/>
                  </a:lnTo>
                  <a:lnTo>
                    <a:pt x="7388746" y="1492732"/>
                  </a:lnTo>
                  <a:lnTo>
                    <a:pt x="7392200" y="1492732"/>
                  </a:lnTo>
                  <a:lnTo>
                    <a:pt x="7398334" y="1480032"/>
                  </a:lnTo>
                  <a:lnTo>
                    <a:pt x="7403389" y="1492732"/>
                  </a:lnTo>
                  <a:lnTo>
                    <a:pt x="7403389" y="1467332"/>
                  </a:lnTo>
                  <a:lnTo>
                    <a:pt x="7403008" y="1467332"/>
                  </a:lnTo>
                  <a:lnTo>
                    <a:pt x="7398728" y="1454632"/>
                  </a:lnTo>
                  <a:lnTo>
                    <a:pt x="7402512" y="1454632"/>
                  </a:lnTo>
                  <a:lnTo>
                    <a:pt x="7402258" y="1441932"/>
                  </a:lnTo>
                  <a:lnTo>
                    <a:pt x="7405840" y="1429232"/>
                  </a:lnTo>
                  <a:lnTo>
                    <a:pt x="7410196" y="1441932"/>
                  </a:lnTo>
                  <a:lnTo>
                    <a:pt x="7416406" y="1441932"/>
                  </a:lnTo>
                  <a:lnTo>
                    <a:pt x="7413536" y="1454632"/>
                  </a:lnTo>
                  <a:lnTo>
                    <a:pt x="7413752" y="1454632"/>
                  </a:lnTo>
                  <a:lnTo>
                    <a:pt x="7427087" y="1454632"/>
                  </a:lnTo>
                  <a:lnTo>
                    <a:pt x="7434923" y="1441932"/>
                  </a:lnTo>
                  <a:lnTo>
                    <a:pt x="7442797" y="1441932"/>
                  </a:lnTo>
                  <a:lnTo>
                    <a:pt x="7442797" y="1226032"/>
                  </a:lnTo>
                  <a:lnTo>
                    <a:pt x="7408888" y="1226032"/>
                  </a:lnTo>
                  <a:lnTo>
                    <a:pt x="7408888" y="1403832"/>
                  </a:lnTo>
                  <a:lnTo>
                    <a:pt x="7408265" y="1416532"/>
                  </a:lnTo>
                  <a:lnTo>
                    <a:pt x="7405256" y="1403832"/>
                  </a:lnTo>
                  <a:lnTo>
                    <a:pt x="7408888" y="1403832"/>
                  </a:lnTo>
                  <a:lnTo>
                    <a:pt x="7408888" y="1226032"/>
                  </a:lnTo>
                  <a:lnTo>
                    <a:pt x="7399833" y="1226032"/>
                  </a:lnTo>
                  <a:lnTo>
                    <a:pt x="7399833" y="1403832"/>
                  </a:lnTo>
                  <a:lnTo>
                    <a:pt x="7395337" y="1416532"/>
                  </a:lnTo>
                  <a:lnTo>
                    <a:pt x="7394321" y="1403832"/>
                  </a:lnTo>
                  <a:lnTo>
                    <a:pt x="7399833" y="1403832"/>
                  </a:lnTo>
                  <a:lnTo>
                    <a:pt x="7399833" y="1226032"/>
                  </a:lnTo>
                  <a:lnTo>
                    <a:pt x="7390320" y="1226032"/>
                  </a:lnTo>
                  <a:lnTo>
                    <a:pt x="7392403" y="1213332"/>
                  </a:lnTo>
                  <a:lnTo>
                    <a:pt x="7409866" y="1213332"/>
                  </a:lnTo>
                  <a:lnTo>
                    <a:pt x="7415454" y="1200632"/>
                  </a:lnTo>
                  <a:lnTo>
                    <a:pt x="7417181" y="1213332"/>
                  </a:lnTo>
                  <a:lnTo>
                    <a:pt x="7433704" y="1213332"/>
                  </a:lnTo>
                  <a:lnTo>
                    <a:pt x="7433615" y="1200632"/>
                  </a:lnTo>
                  <a:lnTo>
                    <a:pt x="7437628" y="1200632"/>
                  </a:lnTo>
                  <a:lnTo>
                    <a:pt x="7443025" y="1187932"/>
                  </a:lnTo>
                  <a:lnTo>
                    <a:pt x="7451547" y="1200632"/>
                  </a:lnTo>
                  <a:lnTo>
                    <a:pt x="7459167" y="1200632"/>
                  </a:lnTo>
                  <a:lnTo>
                    <a:pt x="7459205" y="1213332"/>
                  </a:lnTo>
                  <a:lnTo>
                    <a:pt x="7465174" y="1213332"/>
                  </a:lnTo>
                  <a:lnTo>
                    <a:pt x="7471130" y="1200632"/>
                  </a:lnTo>
                  <a:lnTo>
                    <a:pt x="7484161" y="1200632"/>
                  </a:lnTo>
                  <a:lnTo>
                    <a:pt x="7476947" y="1187932"/>
                  </a:lnTo>
                  <a:lnTo>
                    <a:pt x="7487640" y="1187932"/>
                  </a:lnTo>
                  <a:lnTo>
                    <a:pt x="7484161" y="1200632"/>
                  </a:lnTo>
                  <a:lnTo>
                    <a:pt x="7491654" y="1200632"/>
                  </a:lnTo>
                  <a:lnTo>
                    <a:pt x="7493482" y="1187932"/>
                  </a:lnTo>
                  <a:lnTo>
                    <a:pt x="7498181" y="1187932"/>
                  </a:lnTo>
                  <a:lnTo>
                    <a:pt x="7505674" y="1175232"/>
                  </a:lnTo>
                  <a:lnTo>
                    <a:pt x="7546505" y="1175232"/>
                  </a:lnTo>
                  <a:lnTo>
                    <a:pt x="7559865" y="1162532"/>
                  </a:lnTo>
                  <a:lnTo>
                    <a:pt x="7549909" y="1162532"/>
                  </a:lnTo>
                  <a:lnTo>
                    <a:pt x="7548524" y="1149832"/>
                  </a:lnTo>
                  <a:lnTo>
                    <a:pt x="7570381" y="1149832"/>
                  </a:lnTo>
                  <a:lnTo>
                    <a:pt x="7574102" y="1162532"/>
                  </a:lnTo>
                  <a:lnTo>
                    <a:pt x="7565898" y="1162532"/>
                  </a:lnTo>
                  <a:lnTo>
                    <a:pt x="7567308" y="1175232"/>
                  </a:lnTo>
                  <a:lnTo>
                    <a:pt x="7574242" y="1175232"/>
                  </a:lnTo>
                  <a:lnTo>
                    <a:pt x="7582522" y="1162532"/>
                  </a:lnTo>
                  <a:lnTo>
                    <a:pt x="7587780" y="1162532"/>
                  </a:lnTo>
                  <a:lnTo>
                    <a:pt x="7585634" y="1175232"/>
                  </a:lnTo>
                  <a:lnTo>
                    <a:pt x="7604519" y="1175232"/>
                  </a:lnTo>
                  <a:lnTo>
                    <a:pt x="7612481" y="1162532"/>
                  </a:lnTo>
                  <a:lnTo>
                    <a:pt x="7621829" y="1175232"/>
                  </a:lnTo>
                  <a:lnTo>
                    <a:pt x="7627721" y="1162532"/>
                  </a:lnTo>
                  <a:lnTo>
                    <a:pt x="7634325" y="1149832"/>
                  </a:lnTo>
                  <a:lnTo>
                    <a:pt x="7639812" y="1149832"/>
                  </a:lnTo>
                  <a:lnTo>
                    <a:pt x="7642390" y="1137132"/>
                  </a:lnTo>
                  <a:lnTo>
                    <a:pt x="7632332" y="1137132"/>
                  </a:lnTo>
                  <a:lnTo>
                    <a:pt x="7627721" y="1149832"/>
                  </a:lnTo>
                  <a:lnTo>
                    <a:pt x="7623797" y="1149832"/>
                  </a:lnTo>
                  <a:lnTo>
                    <a:pt x="7624673" y="1137132"/>
                  </a:lnTo>
                  <a:lnTo>
                    <a:pt x="7624140" y="1124432"/>
                  </a:lnTo>
                  <a:lnTo>
                    <a:pt x="7638453" y="1124432"/>
                  </a:lnTo>
                  <a:lnTo>
                    <a:pt x="7637996" y="1111732"/>
                  </a:lnTo>
                  <a:lnTo>
                    <a:pt x="7669695" y="1111732"/>
                  </a:lnTo>
                  <a:lnTo>
                    <a:pt x="7672591" y="1099032"/>
                  </a:lnTo>
                  <a:lnTo>
                    <a:pt x="7677074" y="1099032"/>
                  </a:lnTo>
                  <a:lnTo>
                    <a:pt x="7678394" y="1086332"/>
                  </a:lnTo>
                  <a:lnTo>
                    <a:pt x="7683843" y="1086332"/>
                  </a:lnTo>
                  <a:lnTo>
                    <a:pt x="7683563" y="1073632"/>
                  </a:lnTo>
                  <a:lnTo>
                    <a:pt x="7704391" y="1073632"/>
                  </a:lnTo>
                  <a:lnTo>
                    <a:pt x="7705611" y="1086332"/>
                  </a:lnTo>
                  <a:lnTo>
                    <a:pt x="7684402" y="1086332"/>
                  </a:lnTo>
                  <a:lnTo>
                    <a:pt x="7677074" y="1099032"/>
                  </a:lnTo>
                  <a:lnTo>
                    <a:pt x="7680503" y="1099032"/>
                  </a:lnTo>
                  <a:lnTo>
                    <a:pt x="7681328" y="1111732"/>
                  </a:lnTo>
                  <a:lnTo>
                    <a:pt x="7684998" y="1111732"/>
                  </a:lnTo>
                  <a:lnTo>
                    <a:pt x="7688008" y="1099032"/>
                  </a:lnTo>
                  <a:lnTo>
                    <a:pt x="7707731" y="1099032"/>
                  </a:lnTo>
                  <a:lnTo>
                    <a:pt x="7709167" y="1086332"/>
                  </a:lnTo>
                  <a:lnTo>
                    <a:pt x="7710767" y="1086332"/>
                  </a:lnTo>
                  <a:lnTo>
                    <a:pt x="7708468" y="1073632"/>
                  </a:lnTo>
                  <a:lnTo>
                    <a:pt x="7734681" y="1073632"/>
                  </a:lnTo>
                  <a:lnTo>
                    <a:pt x="7734313" y="1060932"/>
                  </a:lnTo>
                  <a:lnTo>
                    <a:pt x="7736980" y="1060932"/>
                  </a:lnTo>
                  <a:lnTo>
                    <a:pt x="7734782" y="1048232"/>
                  </a:lnTo>
                  <a:lnTo>
                    <a:pt x="7729804" y="1048232"/>
                  </a:lnTo>
                  <a:lnTo>
                    <a:pt x="7729931" y="1060932"/>
                  </a:lnTo>
                  <a:lnTo>
                    <a:pt x="7719619" y="1060932"/>
                  </a:lnTo>
                  <a:lnTo>
                    <a:pt x="7719441" y="1048232"/>
                  </a:lnTo>
                  <a:lnTo>
                    <a:pt x="7719085" y="1048232"/>
                  </a:lnTo>
                  <a:lnTo>
                    <a:pt x="7728013" y="1035532"/>
                  </a:lnTo>
                  <a:lnTo>
                    <a:pt x="7736395" y="1035532"/>
                  </a:lnTo>
                  <a:lnTo>
                    <a:pt x="7735011" y="1022832"/>
                  </a:lnTo>
                  <a:lnTo>
                    <a:pt x="7721193" y="1022832"/>
                  </a:lnTo>
                  <a:lnTo>
                    <a:pt x="7728547" y="1010132"/>
                  </a:lnTo>
                  <a:lnTo>
                    <a:pt x="7732382" y="1010132"/>
                  </a:lnTo>
                  <a:lnTo>
                    <a:pt x="7738542" y="997432"/>
                  </a:lnTo>
                  <a:lnTo>
                    <a:pt x="7744219" y="997432"/>
                  </a:lnTo>
                  <a:lnTo>
                    <a:pt x="7748079" y="1010132"/>
                  </a:lnTo>
                  <a:lnTo>
                    <a:pt x="7750721" y="997432"/>
                  </a:lnTo>
                  <a:lnTo>
                    <a:pt x="7752728" y="997432"/>
                  </a:lnTo>
                  <a:lnTo>
                    <a:pt x="7737970" y="984732"/>
                  </a:lnTo>
                  <a:lnTo>
                    <a:pt x="7714869" y="984732"/>
                  </a:lnTo>
                  <a:lnTo>
                    <a:pt x="7714869" y="1048232"/>
                  </a:lnTo>
                  <a:lnTo>
                    <a:pt x="7710602" y="1060932"/>
                  </a:lnTo>
                  <a:lnTo>
                    <a:pt x="7706881" y="1060932"/>
                  </a:lnTo>
                  <a:lnTo>
                    <a:pt x="7704531" y="1048232"/>
                  </a:lnTo>
                  <a:lnTo>
                    <a:pt x="7714869" y="1048232"/>
                  </a:lnTo>
                  <a:lnTo>
                    <a:pt x="7714869" y="984732"/>
                  </a:lnTo>
                  <a:lnTo>
                    <a:pt x="7712494" y="984732"/>
                  </a:lnTo>
                  <a:lnTo>
                    <a:pt x="7698575" y="997432"/>
                  </a:lnTo>
                  <a:lnTo>
                    <a:pt x="7687907" y="984732"/>
                  </a:lnTo>
                  <a:lnTo>
                    <a:pt x="7675486" y="984732"/>
                  </a:lnTo>
                  <a:lnTo>
                    <a:pt x="7675486" y="997432"/>
                  </a:lnTo>
                  <a:lnTo>
                    <a:pt x="7671168" y="1010132"/>
                  </a:lnTo>
                  <a:lnTo>
                    <a:pt x="7670101" y="997432"/>
                  </a:lnTo>
                  <a:lnTo>
                    <a:pt x="7675486" y="997432"/>
                  </a:lnTo>
                  <a:lnTo>
                    <a:pt x="7675486" y="984732"/>
                  </a:lnTo>
                  <a:lnTo>
                    <a:pt x="7669365" y="984732"/>
                  </a:lnTo>
                  <a:lnTo>
                    <a:pt x="7662037" y="976312"/>
                  </a:lnTo>
                  <a:lnTo>
                    <a:pt x="7662037" y="997432"/>
                  </a:lnTo>
                  <a:lnTo>
                    <a:pt x="7659319" y="1010132"/>
                  </a:lnTo>
                  <a:lnTo>
                    <a:pt x="7659687" y="1010132"/>
                  </a:lnTo>
                  <a:lnTo>
                    <a:pt x="7659764" y="1022832"/>
                  </a:lnTo>
                  <a:lnTo>
                    <a:pt x="7652652" y="1022832"/>
                  </a:lnTo>
                  <a:lnTo>
                    <a:pt x="7652626" y="1010132"/>
                  </a:lnTo>
                  <a:lnTo>
                    <a:pt x="7659319" y="1010132"/>
                  </a:lnTo>
                  <a:lnTo>
                    <a:pt x="7659243" y="997432"/>
                  </a:lnTo>
                  <a:lnTo>
                    <a:pt x="7662037" y="997432"/>
                  </a:lnTo>
                  <a:lnTo>
                    <a:pt x="7662037" y="976312"/>
                  </a:lnTo>
                  <a:lnTo>
                    <a:pt x="7658328" y="972032"/>
                  </a:lnTo>
                  <a:lnTo>
                    <a:pt x="7657020" y="984732"/>
                  </a:lnTo>
                  <a:lnTo>
                    <a:pt x="7655115" y="972032"/>
                  </a:lnTo>
                  <a:lnTo>
                    <a:pt x="7651140" y="972032"/>
                  </a:lnTo>
                  <a:lnTo>
                    <a:pt x="7649527" y="984732"/>
                  </a:lnTo>
                  <a:lnTo>
                    <a:pt x="7648727" y="984732"/>
                  </a:lnTo>
                  <a:lnTo>
                    <a:pt x="7648727" y="1022832"/>
                  </a:lnTo>
                  <a:lnTo>
                    <a:pt x="7645832" y="1035532"/>
                  </a:lnTo>
                  <a:lnTo>
                    <a:pt x="7641907" y="1022832"/>
                  </a:lnTo>
                  <a:lnTo>
                    <a:pt x="7648727" y="1022832"/>
                  </a:lnTo>
                  <a:lnTo>
                    <a:pt x="7648727" y="984732"/>
                  </a:lnTo>
                  <a:lnTo>
                    <a:pt x="7605649" y="984732"/>
                  </a:lnTo>
                  <a:lnTo>
                    <a:pt x="7600061" y="997432"/>
                  </a:lnTo>
                  <a:lnTo>
                    <a:pt x="7581163" y="997432"/>
                  </a:lnTo>
                  <a:lnTo>
                    <a:pt x="7581163" y="1149832"/>
                  </a:lnTo>
                  <a:lnTo>
                    <a:pt x="7580604" y="1162532"/>
                  </a:lnTo>
                  <a:lnTo>
                    <a:pt x="7577569" y="1149832"/>
                  </a:lnTo>
                  <a:lnTo>
                    <a:pt x="7581163" y="1149832"/>
                  </a:lnTo>
                  <a:lnTo>
                    <a:pt x="7581163" y="997432"/>
                  </a:lnTo>
                  <a:lnTo>
                    <a:pt x="7557135" y="997432"/>
                  </a:lnTo>
                  <a:lnTo>
                    <a:pt x="7553820" y="1010132"/>
                  </a:lnTo>
                  <a:lnTo>
                    <a:pt x="7544308" y="1010132"/>
                  </a:lnTo>
                  <a:lnTo>
                    <a:pt x="7541666" y="997432"/>
                  </a:lnTo>
                  <a:lnTo>
                    <a:pt x="7543228" y="997432"/>
                  </a:lnTo>
                  <a:lnTo>
                    <a:pt x="7543724" y="984732"/>
                  </a:lnTo>
                  <a:lnTo>
                    <a:pt x="7537539" y="984732"/>
                  </a:lnTo>
                  <a:lnTo>
                    <a:pt x="7534707" y="997432"/>
                  </a:lnTo>
                  <a:lnTo>
                    <a:pt x="7535113" y="997432"/>
                  </a:lnTo>
                  <a:lnTo>
                    <a:pt x="7530719" y="1010132"/>
                  </a:lnTo>
                  <a:lnTo>
                    <a:pt x="7529639" y="997432"/>
                  </a:lnTo>
                  <a:lnTo>
                    <a:pt x="7534707" y="997432"/>
                  </a:lnTo>
                  <a:lnTo>
                    <a:pt x="7532979" y="984732"/>
                  </a:lnTo>
                  <a:lnTo>
                    <a:pt x="7531875" y="984732"/>
                  </a:lnTo>
                  <a:lnTo>
                    <a:pt x="7534046" y="972032"/>
                  </a:lnTo>
                  <a:lnTo>
                    <a:pt x="7523200" y="972032"/>
                  </a:lnTo>
                  <a:lnTo>
                    <a:pt x="7528928" y="984732"/>
                  </a:lnTo>
                  <a:lnTo>
                    <a:pt x="7503452" y="984732"/>
                  </a:lnTo>
                  <a:lnTo>
                    <a:pt x="7503719" y="972032"/>
                  </a:lnTo>
                  <a:lnTo>
                    <a:pt x="7515149" y="972032"/>
                  </a:lnTo>
                  <a:lnTo>
                    <a:pt x="7510577" y="959332"/>
                  </a:lnTo>
                  <a:lnTo>
                    <a:pt x="7513955" y="959332"/>
                  </a:lnTo>
                  <a:lnTo>
                    <a:pt x="7517371" y="946632"/>
                  </a:lnTo>
                  <a:lnTo>
                    <a:pt x="7530262" y="946632"/>
                  </a:lnTo>
                  <a:lnTo>
                    <a:pt x="7537869" y="933932"/>
                  </a:lnTo>
                  <a:lnTo>
                    <a:pt x="7561821" y="933932"/>
                  </a:lnTo>
                  <a:lnTo>
                    <a:pt x="7566660" y="946632"/>
                  </a:lnTo>
                  <a:lnTo>
                    <a:pt x="7574648" y="946632"/>
                  </a:lnTo>
                  <a:lnTo>
                    <a:pt x="7575283" y="933932"/>
                  </a:lnTo>
                  <a:lnTo>
                    <a:pt x="7587183" y="933932"/>
                  </a:lnTo>
                  <a:lnTo>
                    <a:pt x="7591641" y="921232"/>
                  </a:lnTo>
                  <a:lnTo>
                    <a:pt x="7617727" y="921232"/>
                  </a:lnTo>
                  <a:lnTo>
                    <a:pt x="7620178" y="908532"/>
                  </a:lnTo>
                  <a:lnTo>
                    <a:pt x="7637856" y="908532"/>
                  </a:lnTo>
                  <a:lnTo>
                    <a:pt x="7654823" y="883132"/>
                  </a:lnTo>
                  <a:lnTo>
                    <a:pt x="7675321" y="870432"/>
                  </a:lnTo>
                  <a:lnTo>
                    <a:pt x="7754302" y="870432"/>
                  </a:lnTo>
                  <a:lnTo>
                    <a:pt x="7753909" y="857732"/>
                  </a:lnTo>
                  <a:lnTo>
                    <a:pt x="7757566" y="857732"/>
                  </a:lnTo>
                  <a:lnTo>
                    <a:pt x="7757833" y="870432"/>
                  </a:lnTo>
                  <a:lnTo>
                    <a:pt x="7784427" y="870432"/>
                  </a:lnTo>
                  <a:lnTo>
                    <a:pt x="7786560" y="857732"/>
                  </a:lnTo>
                  <a:lnTo>
                    <a:pt x="7787526" y="857732"/>
                  </a:lnTo>
                  <a:lnTo>
                    <a:pt x="7789215" y="845032"/>
                  </a:lnTo>
                  <a:lnTo>
                    <a:pt x="7779131" y="845032"/>
                  </a:lnTo>
                  <a:lnTo>
                    <a:pt x="7781239" y="832332"/>
                  </a:lnTo>
                  <a:lnTo>
                    <a:pt x="7767040" y="832332"/>
                  </a:lnTo>
                  <a:lnTo>
                    <a:pt x="7766774" y="819632"/>
                  </a:lnTo>
                  <a:lnTo>
                    <a:pt x="7762316" y="819632"/>
                  </a:lnTo>
                  <a:lnTo>
                    <a:pt x="7757211" y="806932"/>
                  </a:lnTo>
                  <a:lnTo>
                    <a:pt x="7763878" y="806932"/>
                  </a:lnTo>
                  <a:lnTo>
                    <a:pt x="7769669" y="794232"/>
                  </a:lnTo>
                  <a:lnTo>
                    <a:pt x="7630223" y="794232"/>
                  </a:lnTo>
                  <a:lnTo>
                    <a:pt x="7630033" y="781532"/>
                  </a:lnTo>
                  <a:lnTo>
                    <a:pt x="7622641" y="781532"/>
                  </a:lnTo>
                  <a:lnTo>
                    <a:pt x="7619454" y="768832"/>
                  </a:lnTo>
                  <a:lnTo>
                    <a:pt x="7620038" y="756132"/>
                  </a:lnTo>
                  <a:lnTo>
                    <a:pt x="7615034" y="756132"/>
                  </a:lnTo>
                  <a:lnTo>
                    <a:pt x="7614844" y="768832"/>
                  </a:lnTo>
                  <a:lnTo>
                    <a:pt x="7616711" y="768832"/>
                  </a:lnTo>
                  <a:lnTo>
                    <a:pt x="7618831" y="781532"/>
                  </a:lnTo>
                  <a:lnTo>
                    <a:pt x="7609865" y="781532"/>
                  </a:lnTo>
                  <a:lnTo>
                    <a:pt x="7602550" y="794232"/>
                  </a:lnTo>
                  <a:lnTo>
                    <a:pt x="7594790" y="794232"/>
                  </a:lnTo>
                  <a:lnTo>
                    <a:pt x="7594790" y="883132"/>
                  </a:lnTo>
                  <a:lnTo>
                    <a:pt x="7594574" y="895832"/>
                  </a:lnTo>
                  <a:lnTo>
                    <a:pt x="7583703" y="895832"/>
                  </a:lnTo>
                  <a:lnTo>
                    <a:pt x="7585380" y="883132"/>
                  </a:lnTo>
                  <a:lnTo>
                    <a:pt x="7594790" y="883132"/>
                  </a:lnTo>
                  <a:lnTo>
                    <a:pt x="7594790" y="794232"/>
                  </a:lnTo>
                  <a:lnTo>
                    <a:pt x="7584643" y="794232"/>
                  </a:lnTo>
                  <a:lnTo>
                    <a:pt x="7585278" y="781532"/>
                  </a:lnTo>
                  <a:lnTo>
                    <a:pt x="7580262" y="781532"/>
                  </a:lnTo>
                  <a:lnTo>
                    <a:pt x="7580325" y="794232"/>
                  </a:lnTo>
                  <a:lnTo>
                    <a:pt x="7544384" y="794232"/>
                  </a:lnTo>
                  <a:lnTo>
                    <a:pt x="7544803" y="781532"/>
                  </a:lnTo>
                  <a:lnTo>
                    <a:pt x="7505662" y="781532"/>
                  </a:lnTo>
                  <a:lnTo>
                    <a:pt x="7514653" y="768832"/>
                  </a:lnTo>
                  <a:lnTo>
                    <a:pt x="7551572" y="768832"/>
                  </a:lnTo>
                  <a:lnTo>
                    <a:pt x="7550607" y="756132"/>
                  </a:lnTo>
                  <a:lnTo>
                    <a:pt x="7572197" y="756132"/>
                  </a:lnTo>
                  <a:lnTo>
                    <a:pt x="7573645" y="743432"/>
                  </a:lnTo>
                  <a:lnTo>
                    <a:pt x="7589571" y="743432"/>
                  </a:lnTo>
                  <a:lnTo>
                    <a:pt x="7592644" y="730732"/>
                  </a:lnTo>
                  <a:lnTo>
                    <a:pt x="7591196" y="730732"/>
                  </a:lnTo>
                  <a:lnTo>
                    <a:pt x="7589571" y="718032"/>
                  </a:lnTo>
                  <a:lnTo>
                    <a:pt x="7627620" y="718032"/>
                  </a:lnTo>
                  <a:lnTo>
                    <a:pt x="7634237" y="730732"/>
                  </a:lnTo>
                  <a:lnTo>
                    <a:pt x="7641082" y="730732"/>
                  </a:lnTo>
                  <a:lnTo>
                    <a:pt x="7645374" y="718032"/>
                  </a:lnTo>
                  <a:lnTo>
                    <a:pt x="7650708" y="718032"/>
                  </a:lnTo>
                  <a:lnTo>
                    <a:pt x="7652080" y="705332"/>
                  </a:lnTo>
                  <a:lnTo>
                    <a:pt x="7645882" y="705332"/>
                  </a:lnTo>
                  <a:lnTo>
                    <a:pt x="7648384" y="692632"/>
                  </a:lnTo>
                  <a:lnTo>
                    <a:pt x="7666876" y="692632"/>
                  </a:lnTo>
                  <a:lnTo>
                    <a:pt x="7663739" y="679932"/>
                  </a:lnTo>
                  <a:lnTo>
                    <a:pt x="7672248" y="679932"/>
                  </a:lnTo>
                  <a:lnTo>
                    <a:pt x="7666876" y="692632"/>
                  </a:lnTo>
                  <a:lnTo>
                    <a:pt x="7680693" y="692632"/>
                  </a:lnTo>
                  <a:lnTo>
                    <a:pt x="7689901" y="679932"/>
                  </a:lnTo>
                  <a:lnTo>
                    <a:pt x="7686002" y="679932"/>
                  </a:lnTo>
                  <a:lnTo>
                    <a:pt x="7666545" y="667232"/>
                  </a:lnTo>
                  <a:lnTo>
                    <a:pt x="7654442" y="667232"/>
                  </a:lnTo>
                  <a:lnTo>
                    <a:pt x="7654442" y="679932"/>
                  </a:lnTo>
                  <a:lnTo>
                    <a:pt x="7643749" y="692632"/>
                  </a:lnTo>
                  <a:lnTo>
                    <a:pt x="7594892" y="692632"/>
                  </a:lnTo>
                  <a:lnTo>
                    <a:pt x="7604087" y="679932"/>
                  </a:lnTo>
                  <a:lnTo>
                    <a:pt x="7654442" y="679932"/>
                  </a:lnTo>
                  <a:lnTo>
                    <a:pt x="7654442" y="667232"/>
                  </a:lnTo>
                  <a:lnTo>
                    <a:pt x="7622184" y="667232"/>
                  </a:lnTo>
                  <a:lnTo>
                    <a:pt x="7626058" y="654532"/>
                  </a:lnTo>
                  <a:lnTo>
                    <a:pt x="7606817" y="654532"/>
                  </a:lnTo>
                  <a:lnTo>
                    <a:pt x="7604023" y="641832"/>
                  </a:lnTo>
                  <a:lnTo>
                    <a:pt x="7622870" y="641832"/>
                  </a:lnTo>
                  <a:lnTo>
                    <a:pt x="7629499" y="629132"/>
                  </a:lnTo>
                  <a:lnTo>
                    <a:pt x="7636573" y="641832"/>
                  </a:lnTo>
                  <a:lnTo>
                    <a:pt x="7629195" y="641832"/>
                  </a:lnTo>
                  <a:lnTo>
                    <a:pt x="7628801" y="654532"/>
                  </a:lnTo>
                  <a:lnTo>
                    <a:pt x="7649972" y="654532"/>
                  </a:lnTo>
                  <a:lnTo>
                    <a:pt x="7653248" y="641832"/>
                  </a:lnTo>
                  <a:lnTo>
                    <a:pt x="7642466" y="641832"/>
                  </a:lnTo>
                  <a:lnTo>
                    <a:pt x="7647318" y="629132"/>
                  </a:lnTo>
                  <a:lnTo>
                    <a:pt x="7649172" y="629132"/>
                  </a:lnTo>
                  <a:lnTo>
                    <a:pt x="7657973" y="616432"/>
                  </a:lnTo>
                  <a:lnTo>
                    <a:pt x="7670063" y="616432"/>
                  </a:lnTo>
                  <a:lnTo>
                    <a:pt x="7670228" y="629132"/>
                  </a:lnTo>
                  <a:lnTo>
                    <a:pt x="7673911" y="629132"/>
                  </a:lnTo>
                  <a:lnTo>
                    <a:pt x="7676020" y="641832"/>
                  </a:lnTo>
                  <a:lnTo>
                    <a:pt x="7679601" y="641832"/>
                  </a:lnTo>
                  <a:lnTo>
                    <a:pt x="7683805" y="629132"/>
                  </a:lnTo>
                  <a:lnTo>
                    <a:pt x="7687729" y="629132"/>
                  </a:lnTo>
                  <a:lnTo>
                    <a:pt x="7683551" y="616432"/>
                  </a:lnTo>
                  <a:lnTo>
                    <a:pt x="7691272" y="616432"/>
                  </a:lnTo>
                  <a:lnTo>
                    <a:pt x="7689761" y="629132"/>
                  </a:lnTo>
                  <a:lnTo>
                    <a:pt x="7702372" y="629132"/>
                  </a:lnTo>
                  <a:lnTo>
                    <a:pt x="7709827" y="616432"/>
                  </a:lnTo>
                  <a:lnTo>
                    <a:pt x="7785341" y="616432"/>
                  </a:lnTo>
                  <a:lnTo>
                    <a:pt x="7785417" y="603732"/>
                  </a:lnTo>
                  <a:lnTo>
                    <a:pt x="7776172" y="603732"/>
                  </a:lnTo>
                  <a:lnTo>
                    <a:pt x="7774114" y="591032"/>
                  </a:lnTo>
                  <a:lnTo>
                    <a:pt x="7715059" y="591032"/>
                  </a:lnTo>
                  <a:lnTo>
                    <a:pt x="7714247" y="603732"/>
                  </a:lnTo>
                  <a:lnTo>
                    <a:pt x="7707566" y="603732"/>
                  </a:lnTo>
                  <a:lnTo>
                    <a:pt x="7708227" y="591032"/>
                  </a:lnTo>
                  <a:lnTo>
                    <a:pt x="7710221" y="578332"/>
                  </a:lnTo>
                  <a:lnTo>
                    <a:pt x="7710589" y="578332"/>
                  </a:lnTo>
                  <a:lnTo>
                    <a:pt x="7706347" y="565632"/>
                  </a:lnTo>
                  <a:lnTo>
                    <a:pt x="7700429" y="578332"/>
                  </a:lnTo>
                  <a:lnTo>
                    <a:pt x="7673048" y="578332"/>
                  </a:lnTo>
                  <a:lnTo>
                    <a:pt x="7675918" y="565632"/>
                  </a:lnTo>
                  <a:lnTo>
                    <a:pt x="7670635" y="565632"/>
                  </a:lnTo>
                  <a:lnTo>
                    <a:pt x="7671028" y="552932"/>
                  </a:lnTo>
                  <a:lnTo>
                    <a:pt x="7670406" y="540232"/>
                  </a:lnTo>
                  <a:lnTo>
                    <a:pt x="7664844" y="540232"/>
                  </a:lnTo>
                  <a:lnTo>
                    <a:pt x="7657211" y="552932"/>
                  </a:lnTo>
                  <a:lnTo>
                    <a:pt x="7656271" y="540232"/>
                  </a:lnTo>
                  <a:lnTo>
                    <a:pt x="7673822" y="527532"/>
                  </a:lnTo>
                  <a:lnTo>
                    <a:pt x="7691602" y="527532"/>
                  </a:lnTo>
                  <a:lnTo>
                    <a:pt x="7710703" y="514832"/>
                  </a:lnTo>
                  <a:lnTo>
                    <a:pt x="7712037" y="514832"/>
                  </a:lnTo>
                  <a:lnTo>
                    <a:pt x="7707173" y="502132"/>
                  </a:lnTo>
                  <a:lnTo>
                    <a:pt x="7741780" y="502132"/>
                  </a:lnTo>
                  <a:lnTo>
                    <a:pt x="7745831" y="489432"/>
                  </a:lnTo>
                  <a:lnTo>
                    <a:pt x="7751775" y="489432"/>
                  </a:lnTo>
                  <a:lnTo>
                    <a:pt x="7757706" y="476732"/>
                  </a:lnTo>
                  <a:lnTo>
                    <a:pt x="7719835" y="476732"/>
                  </a:lnTo>
                  <a:lnTo>
                    <a:pt x="7719631" y="464032"/>
                  </a:lnTo>
                  <a:lnTo>
                    <a:pt x="7718336" y="464032"/>
                  </a:lnTo>
                  <a:lnTo>
                    <a:pt x="7715529" y="451332"/>
                  </a:lnTo>
                  <a:lnTo>
                    <a:pt x="7727696" y="451332"/>
                  </a:lnTo>
                  <a:lnTo>
                    <a:pt x="7732827" y="438632"/>
                  </a:lnTo>
                  <a:lnTo>
                    <a:pt x="7723416" y="438632"/>
                  </a:lnTo>
                  <a:lnTo>
                    <a:pt x="7713091" y="425932"/>
                  </a:lnTo>
                  <a:lnTo>
                    <a:pt x="7687386" y="425932"/>
                  </a:lnTo>
                  <a:lnTo>
                    <a:pt x="7682941" y="438632"/>
                  </a:lnTo>
                  <a:lnTo>
                    <a:pt x="7678687" y="438632"/>
                  </a:lnTo>
                  <a:lnTo>
                    <a:pt x="7676362" y="425932"/>
                  </a:lnTo>
                  <a:lnTo>
                    <a:pt x="7684122" y="425932"/>
                  </a:lnTo>
                  <a:lnTo>
                    <a:pt x="7682700" y="413232"/>
                  </a:lnTo>
                  <a:lnTo>
                    <a:pt x="7631443" y="413232"/>
                  </a:lnTo>
                  <a:lnTo>
                    <a:pt x="7627010" y="400532"/>
                  </a:lnTo>
                  <a:lnTo>
                    <a:pt x="7642479" y="400532"/>
                  </a:lnTo>
                  <a:lnTo>
                    <a:pt x="7647178" y="387832"/>
                  </a:lnTo>
                  <a:lnTo>
                    <a:pt x="7658836" y="387832"/>
                  </a:lnTo>
                  <a:lnTo>
                    <a:pt x="7661580" y="375132"/>
                  </a:lnTo>
                  <a:lnTo>
                    <a:pt x="7667511" y="375132"/>
                  </a:lnTo>
                  <a:lnTo>
                    <a:pt x="7666431" y="362432"/>
                  </a:lnTo>
                  <a:lnTo>
                    <a:pt x="7662862" y="362432"/>
                  </a:lnTo>
                  <a:lnTo>
                    <a:pt x="7658697" y="349732"/>
                  </a:lnTo>
                  <a:lnTo>
                    <a:pt x="7644968" y="349732"/>
                  </a:lnTo>
                  <a:lnTo>
                    <a:pt x="7644968" y="375132"/>
                  </a:lnTo>
                  <a:lnTo>
                    <a:pt x="7640815" y="387832"/>
                  </a:lnTo>
                  <a:lnTo>
                    <a:pt x="7639812" y="375132"/>
                  </a:lnTo>
                  <a:lnTo>
                    <a:pt x="7644968" y="375132"/>
                  </a:lnTo>
                  <a:lnTo>
                    <a:pt x="7644968" y="349732"/>
                  </a:lnTo>
                  <a:lnTo>
                    <a:pt x="7634287" y="349732"/>
                  </a:lnTo>
                  <a:lnTo>
                    <a:pt x="7628090" y="337032"/>
                  </a:lnTo>
                  <a:lnTo>
                    <a:pt x="7606017" y="337032"/>
                  </a:lnTo>
                  <a:lnTo>
                    <a:pt x="7603464" y="324332"/>
                  </a:lnTo>
                  <a:lnTo>
                    <a:pt x="7613231" y="324332"/>
                  </a:lnTo>
                  <a:lnTo>
                    <a:pt x="7616863" y="311632"/>
                  </a:lnTo>
                  <a:lnTo>
                    <a:pt x="7565784" y="311632"/>
                  </a:lnTo>
                  <a:lnTo>
                    <a:pt x="7565085" y="309626"/>
                  </a:lnTo>
                  <a:lnTo>
                    <a:pt x="7565085" y="311632"/>
                  </a:lnTo>
                  <a:lnTo>
                    <a:pt x="7564780" y="316115"/>
                  </a:lnTo>
                  <a:lnTo>
                    <a:pt x="7564780" y="743432"/>
                  </a:lnTo>
                  <a:lnTo>
                    <a:pt x="7525436" y="743432"/>
                  </a:lnTo>
                  <a:lnTo>
                    <a:pt x="7529068" y="730732"/>
                  </a:lnTo>
                  <a:lnTo>
                    <a:pt x="7534999" y="730732"/>
                  </a:lnTo>
                  <a:lnTo>
                    <a:pt x="7537653" y="718032"/>
                  </a:lnTo>
                  <a:lnTo>
                    <a:pt x="7546048" y="718032"/>
                  </a:lnTo>
                  <a:lnTo>
                    <a:pt x="7545997" y="705332"/>
                  </a:lnTo>
                  <a:lnTo>
                    <a:pt x="7561237" y="705332"/>
                  </a:lnTo>
                  <a:lnTo>
                    <a:pt x="7560577" y="718032"/>
                  </a:lnTo>
                  <a:lnTo>
                    <a:pt x="7551344" y="730732"/>
                  </a:lnTo>
                  <a:lnTo>
                    <a:pt x="7562558" y="730732"/>
                  </a:lnTo>
                  <a:lnTo>
                    <a:pt x="7564780" y="743432"/>
                  </a:lnTo>
                  <a:lnTo>
                    <a:pt x="7564780" y="316115"/>
                  </a:lnTo>
                  <a:lnTo>
                    <a:pt x="7564221" y="324332"/>
                  </a:lnTo>
                  <a:lnTo>
                    <a:pt x="7562977" y="324332"/>
                  </a:lnTo>
                  <a:lnTo>
                    <a:pt x="7562977" y="679932"/>
                  </a:lnTo>
                  <a:lnTo>
                    <a:pt x="7561186" y="692632"/>
                  </a:lnTo>
                  <a:lnTo>
                    <a:pt x="7550048" y="692632"/>
                  </a:lnTo>
                  <a:lnTo>
                    <a:pt x="7553566" y="679932"/>
                  </a:lnTo>
                  <a:lnTo>
                    <a:pt x="7562977" y="679932"/>
                  </a:lnTo>
                  <a:lnTo>
                    <a:pt x="7562977" y="324332"/>
                  </a:lnTo>
                  <a:lnTo>
                    <a:pt x="7541742" y="324332"/>
                  </a:lnTo>
                  <a:lnTo>
                    <a:pt x="7541742" y="679932"/>
                  </a:lnTo>
                  <a:lnTo>
                    <a:pt x="7538618" y="692632"/>
                  </a:lnTo>
                  <a:lnTo>
                    <a:pt x="7524775" y="692632"/>
                  </a:lnTo>
                  <a:lnTo>
                    <a:pt x="7524001" y="679932"/>
                  </a:lnTo>
                  <a:lnTo>
                    <a:pt x="7541742" y="679932"/>
                  </a:lnTo>
                  <a:lnTo>
                    <a:pt x="7541742" y="324332"/>
                  </a:lnTo>
                  <a:lnTo>
                    <a:pt x="7534288" y="324332"/>
                  </a:lnTo>
                  <a:lnTo>
                    <a:pt x="7534224" y="311632"/>
                  </a:lnTo>
                  <a:lnTo>
                    <a:pt x="7565085" y="311632"/>
                  </a:lnTo>
                  <a:lnTo>
                    <a:pt x="7565085" y="309626"/>
                  </a:lnTo>
                  <a:lnTo>
                    <a:pt x="7561389" y="298932"/>
                  </a:lnTo>
                  <a:lnTo>
                    <a:pt x="7593939" y="298932"/>
                  </a:lnTo>
                  <a:lnTo>
                    <a:pt x="7609980" y="286232"/>
                  </a:lnTo>
                  <a:lnTo>
                    <a:pt x="7622337" y="273532"/>
                  </a:lnTo>
                  <a:lnTo>
                    <a:pt x="7582916" y="273532"/>
                  </a:lnTo>
                  <a:lnTo>
                    <a:pt x="7576579" y="260832"/>
                  </a:lnTo>
                  <a:lnTo>
                    <a:pt x="7570279" y="260832"/>
                  </a:lnTo>
                  <a:lnTo>
                    <a:pt x="7550632" y="260832"/>
                  </a:lnTo>
                  <a:lnTo>
                    <a:pt x="7549439" y="248132"/>
                  </a:lnTo>
                  <a:lnTo>
                    <a:pt x="7557706" y="248132"/>
                  </a:lnTo>
                  <a:lnTo>
                    <a:pt x="7556538" y="235432"/>
                  </a:lnTo>
                  <a:lnTo>
                    <a:pt x="7566342" y="248132"/>
                  </a:lnTo>
                  <a:lnTo>
                    <a:pt x="7569949" y="248132"/>
                  </a:lnTo>
                  <a:lnTo>
                    <a:pt x="7570279" y="260832"/>
                  </a:lnTo>
                  <a:lnTo>
                    <a:pt x="7576947" y="248132"/>
                  </a:lnTo>
                  <a:lnTo>
                    <a:pt x="7587564" y="248132"/>
                  </a:lnTo>
                  <a:lnTo>
                    <a:pt x="7586713" y="235432"/>
                  </a:lnTo>
                  <a:lnTo>
                    <a:pt x="7597838" y="235432"/>
                  </a:lnTo>
                  <a:lnTo>
                    <a:pt x="7601115" y="248132"/>
                  </a:lnTo>
                  <a:lnTo>
                    <a:pt x="7608329" y="248132"/>
                  </a:lnTo>
                  <a:lnTo>
                    <a:pt x="7613713" y="235432"/>
                  </a:lnTo>
                  <a:lnTo>
                    <a:pt x="7626959" y="235432"/>
                  </a:lnTo>
                  <a:lnTo>
                    <a:pt x="7628153" y="222732"/>
                  </a:lnTo>
                  <a:lnTo>
                    <a:pt x="7608570" y="222732"/>
                  </a:lnTo>
                  <a:lnTo>
                    <a:pt x="7585418" y="235432"/>
                  </a:lnTo>
                  <a:lnTo>
                    <a:pt x="7558837" y="235432"/>
                  </a:lnTo>
                  <a:lnTo>
                    <a:pt x="7556500" y="222732"/>
                  </a:lnTo>
                  <a:lnTo>
                    <a:pt x="7548639" y="222732"/>
                  </a:lnTo>
                  <a:lnTo>
                    <a:pt x="7548245" y="235432"/>
                  </a:lnTo>
                  <a:lnTo>
                    <a:pt x="7542504" y="222732"/>
                  </a:lnTo>
                  <a:lnTo>
                    <a:pt x="7541222" y="226822"/>
                  </a:lnTo>
                  <a:lnTo>
                    <a:pt x="7541222" y="248132"/>
                  </a:lnTo>
                  <a:lnTo>
                    <a:pt x="7537551" y="260832"/>
                  </a:lnTo>
                  <a:lnTo>
                    <a:pt x="7528928" y="260832"/>
                  </a:lnTo>
                  <a:lnTo>
                    <a:pt x="7530973" y="248132"/>
                  </a:lnTo>
                  <a:lnTo>
                    <a:pt x="7541222" y="248132"/>
                  </a:lnTo>
                  <a:lnTo>
                    <a:pt x="7541222" y="226822"/>
                  </a:lnTo>
                  <a:lnTo>
                    <a:pt x="7538517" y="235432"/>
                  </a:lnTo>
                  <a:lnTo>
                    <a:pt x="7527290" y="224599"/>
                  </a:lnTo>
                  <a:lnTo>
                    <a:pt x="7527290" y="311632"/>
                  </a:lnTo>
                  <a:lnTo>
                    <a:pt x="7526439" y="324332"/>
                  </a:lnTo>
                  <a:lnTo>
                    <a:pt x="7513701" y="324332"/>
                  </a:lnTo>
                  <a:lnTo>
                    <a:pt x="7513650" y="311632"/>
                  </a:lnTo>
                  <a:lnTo>
                    <a:pt x="7527290" y="311632"/>
                  </a:lnTo>
                  <a:lnTo>
                    <a:pt x="7527290" y="224599"/>
                  </a:lnTo>
                  <a:lnTo>
                    <a:pt x="7525359" y="222732"/>
                  </a:lnTo>
                  <a:lnTo>
                    <a:pt x="7522070" y="226529"/>
                  </a:lnTo>
                  <a:lnTo>
                    <a:pt x="7522070" y="260832"/>
                  </a:lnTo>
                  <a:lnTo>
                    <a:pt x="7518667" y="260832"/>
                  </a:lnTo>
                  <a:lnTo>
                    <a:pt x="7519124" y="248132"/>
                  </a:lnTo>
                  <a:lnTo>
                    <a:pt x="7521994" y="248132"/>
                  </a:lnTo>
                  <a:lnTo>
                    <a:pt x="7522070" y="260832"/>
                  </a:lnTo>
                  <a:lnTo>
                    <a:pt x="7522070" y="226529"/>
                  </a:lnTo>
                  <a:lnTo>
                    <a:pt x="7514349" y="235432"/>
                  </a:lnTo>
                  <a:lnTo>
                    <a:pt x="7507630" y="235432"/>
                  </a:lnTo>
                  <a:lnTo>
                    <a:pt x="7507630" y="730732"/>
                  </a:lnTo>
                  <a:lnTo>
                    <a:pt x="7503376" y="730732"/>
                  </a:lnTo>
                  <a:lnTo>
                    <a:pt x="7503376" y="756132"/>
                  </a:lnTo>
                  <a:lnTo>
                    <a:pt x="7500290" y="765327"/>
                  </a:lnTo>
                  <a:lnTo>
                    <a:pt x="7500290" y="984732"/>
                  </a:lnTo>
                  <a:lnTo>
                    <a:pt x="7479678" y="984732"/>
                  </a:lnTo>
                  <a:lnTo>
                    <a:pt x="7479678" y="1022832"/>
                  </a:lnTo>
                  <a:lnTo>
                    <a:pt x="7472515" y="1022832"/>
                  </a:lnTo>
                  <a:lnTo>
                    <a:pt x="7473239" y="1010132"/>
                  </a:lnTo>
                  <a:lnTo>
                    <a:pt x="7479512" y="1010132"/>
                  </a:lnTo>
                  <a:lnTo>
                    <a:pt x="7479678" y="1022832"/>
                  </a:lnTo>
                  <a:lnTo>
                    <a:pt x="7479678" y="984732"/>
                  </a:lnTo>
                  <a:lnTo>
                    <a:pt x="7475042" y="984732"/>
                  </a:lnTo>
                  <a:lnTo>
                    <a:pt x="7473912" y="984732"/>
                  </a:lnTo>
                  <a:lnTo>
                    <a:pt x="7473912" y="997432"/>
                  </a:lnTo>
                  <a:lnTo>
                    <a:pt x="7469568" y="1010132"/>
                  </a:lnTo>
                  <a:lnTo>
                    <a:pt x="7468756" y="1010132"/>
                  </a:lnTo>
                  <a:lnTo>
                    <a:pt x="7468781" y="1022832"/>
                  </a:lnTo>
                  <a:lnTo>
                    <a:pt x="7461656" y="1022832"/>
                  </a:lnTo>
                  <a:lnTo>
                    <a:pt x="7461618" y="1010132"/>
                  </a:lnTo>
                  <a:lnTo>
                    <a:pt x="7468514" y="1010132"/>
                  </a:lnTo>
                  <a:lnTo>
                    <a:pt x="7466558" y="997432"/>
                  </a:lnTo>
                  <a:lnTo>
                    <a:pt x="7473912" y="997432"/>
                  </a:lnTo>
                  <a:lnTo>
                    <a:pt x="7473912" y="984732"/>
                  </a:lnTo>
                  <a:lnTo>
                    <a:pt x="7453490" y="984732"/>
                  </a:lnTo>
                  <a:lnTo>
                    <a:pt x="7458037" y="972032"/>
                  </a:lnTo>
                  <a:lnTo>
                    <a:pt x="7462215" y="972032"/>
                  </a:lnTo>
                  <a:lnTo>
                    <a:pt x="7464006" y="959332"/>
                  </a:lnTo>
                  <a:lnTo>
                    <a:pt x="7478255" y="959332"/>
                  </a:lnTo>
                  <a:lnTo>
                    <a:pt x="7474204" y="972032"/>
                  </a:lnTo>
                  <a:lnTo>
                    <a:pt x="7470280" y="972032"/>
                  </a:lnTo>
                  <a:lnTo>
                    <a:pt x="7475042" y="984732"/>
                  </a:lnTo>
                  <a:lnTo>
                    <a:pt x="7481062" y="972032"/>
                  </a:lnTo>
                  <a:lnTo>
                    <a:pt x="7483424" y="972032"/>
                  </a:lnTo>
                  <a:lnTo>
                    <a:pt x="7482916" y="959332"/>
                  </a:lnTo>
                  <a:lnTo>
                    <a:pt x="7488847" y="959332"/>
                  </a:lnTo>
                  <a:lnTo>
                    <a:pt x="7488593" y="946632"/>
                  </a:lnTo>
                  <a:lnTo>
                    <a:pt x="7495743" y="946632"/>
                  </a:lnTo>
                  <a:lnTo>
                    <a:pt x="7495997" y="959332"/>
                  </a:lnTo>
                  <a:lnTo>
                    <a:pt x="7492098" y="959332"/>
                  </a:lnTo>
                  <a:lnTo>
                    <a:pt x="7489888" y="972032"/>
                  </a:lnTo>
                  <a:lnTo>
                    <a:pt x="7495299" y="972032"/>
                  </a:lnTo>
                  <a:lnTo>
                    <a:pt x="7500290" y="984732"/>
                  </a:lnTo>
                  <a:lnTo>
                    <a:pt x="7500290" y="765327"/>
                  </a:lnTo>
                  <a:lnTo>
                    <a:pt x="7499109" y="768832"/>
                  </a:lnTo>
                  <a:lnTo>
                    <a:pt x="7498905" y="768832"/>
                  </a:lnTo>
                  <a:lnTo>
                    <a:pt x="7498905" y="794232"/>
                  </a:lnTo>
                  <a:lnTo>
                    <a:pt x="7498410" y="806932"/>
                  </a:lnTo>
                  <a:lnTo>
                    <a:pt x="7495451" y="794232"/>
                  </a:lnTo>
                  <a:lnTo>
                    <a:pt x="7498905" y="794232"/>
                  </a:lnTo>
                  <a:lnTo>
                    <a:pt x="7498905" y="768832"/>
                  </a:lnTo>
                  <a:lnTo>
                    <a:pt x="7496188" y="768832"/>
                  </a:lnTo>
                  <a:lnTo>
                    <a:pt x="7500467" y="756132"/>
                  </a:lnTo>
                  <a:lnTo>
                    <a:pt x="7503376" y="756132"/>
                  </a:lnTo>
                  <a:lnTo>
                    <a:pt x="7503376" y="730732"/>
                  </a:lnTo>
                  <a:lnTo>
                    <a:pt x="7498435" y="730732"/>
                  </a:lnTo>
                  <a:lnTo>
                    <a:pt x="7493787" y="718032"/>
                  </a:lnTo>
                  <a:lnTo>
                    <a:pt x="7502284" y="718032"/>
                  </a:lnTo>
                  <a:lnTo>
                    <a:pt x="7507630" y="730732"/>
                  </a:lnTo>
                  <a:lnTo>
                    <a:pt x="7507630" y="235432"/>
                  </a:lnTo>
                  <a:lnTo>
                    <a:pt x="7507148" y="235432"/>
                  </a:lnTo>
                  <a:lnTo>
                    <a:pt x="7507148" y="337032"/>
                  </a:lnTo>
                  <a:lnTo>
                    <a:pt x="7504392" y="337032"/>
                  </a:lnTo>
                  <a:lnTo>
                    <a:pt x="7507059" y="324332"/>
                  </a:lnTo>
                  <a:lnTo>
                    <a:pt x="7507148" y="337032"/>
                  </a:lnTo>
                  <a:lnTo>
                    <a:pt x="7507148" y="235432"/>
                  </a:lnTo>
                  <a:lnTo>
                    <a:pt x="7489838" y="235432"/>
                  </a:lnTo>
                  <a:lnTo>
                    <a:pt x="7489838" y="718032"/>
                  </a:lnTo>
                  <a:lnTo>
                    <a:pt x="7487044" y="730732"/>
                  </a:lnTo>
                  <a:lnTo>
                    <a:pt x="7479322" y="730732"/>
                  </a:lnTo>
                  <a:lnTo>
                    <a:pt x="7483640" y="743432"/>
                  </a:lnTo>
                  <a:lnTo>
                    <a:pt x="7480338" y="743432"/>
                  </a:lnTo>
                  <a:lnTo>
                    <a:pt x="7480338" y="768832"/>
                  </a:lnTo>
                  <a:lnTo>
                    <a:pt x="7464933" y="768832"/>
                  </a:lnTo>
                  <a:lnTo>
                    <a:pt x="7477836" y="756132"/>
                  </a:lnTo>
                  <a:lnTo>
                    <a:pt x="7480338" y="768832"/>
                  </a:lnTo>
                  <a:lnTo>
                    <a:pt x="7480338" y="743432"/>
                  </a:lnTo>
                  <a:lnTo>
                    <a:pt x="7466114" y="743432"/>
                  </a:lnTo>
                  <a:lnTo>
                    <a:pt x="7461758" y="730732"/>
                  </a:lnTo>
                  <a:lnTo>
                    <a:pt x="7465796" y="730732"/>
                  </a:lnTo>
                  <a:lnTo>
                    <a:pt x="7464806" y="718032"/>
                  </a:lnTo>
                  <a:lnTo>
                    <a:pt x="7489838" y="718032"/>
                  </a:lnTo>
                  <a:lnTo>
                    <a:pt x="7489838" y="235432"/>
                  </a:lnTo>
                  <a:lnTo>
                    <a:pt x="7483526" y="235432"/>
                  </a:lnTo>
                  <a:lnTo>
                    <a:pt x="7481227" y="222732"/>
                  </a:lnTo>
                  <a:lnTo>
                    <a:pt x="7438364" y="222732"/>
                  </a:lnTo>
                  <a:lnTo>
                    <a:pt x="7438364" y="718032"/>
                  </a:lnTo>
                  <a:lnTo>
                    <a:pt x="7435443" y="726579"/>
                  </a:lnTo>
                  <a:lnTo>
                    <a:pt x="7435443" y="984732"/>
                  </a:lnTo>
                  <a:lnTo>
                    <a:pt x="7425842" y="984732"/>
                  </a:lnTo>
                  <a:lnTo>
                    <a:pt x="7430871" y="972032"/>
                  </a:lnTo>
                  <a:lnTo>
                    <a:pt x="7435443" y="984732"/>
                  </a:lnTo>
                  <a:lnTo>
                    <a:pt x="7435443" y="726579"/>
                  </a:lnTo>
                  <a:lnTo>
                    <a:pt x="7434021" y="730732"/>
                  </a:lnTo>
                  <a:lnTo>
                    <a:pt x="7433030" y="730732"/>
                  </a:lnTo>
                  <a:lnTo>
                    <a:pt x="7431113" y="718032"/>
                  </a:lnTo>
                  <a:lnTo>
                    <a:pt x="7438364" y="718032"/>
                  </a:lnTo>
                  <a:lnTo>
                    <a:pt x="7438364" y="222732"/>
                  </a:lnTo>
                  <a:lnTo>
                    <a:pt x="7382815" y="222732"/>
                  </a:lnTo>
                  <a:lnTo>
                    <a:pt x="7382815" y="1213332"/>
                  </a:lnTo>
                  <a:lnTo>
                    <a:pt x="7380287" y="1225435"/>
                  </a:lnTo>
                  <a:lnTo>
                    <a:pt x="7380287" y="1975332"/>
                  </a:lnTo>
                  <a:lnTo>
                    <a:pt x="7363422" y="1975332"/>
                  </a:lnTo>
                  <a:lnTo>
                    <a:pt x="7361606" y="1988032"/>
                  </a:lnTo>
                  <a:lnTo>
                    <a:pt x="7355205" y="1988032"/>
                  </a:lnTo>
                  <a:lnTo>
                    <a:pt x="7351712" y="1975332"/>
                  </a:lnTo>
                  <a:lnTo>
                    <a:pt x="7350315" y="1988032"/>
                  </a:lnTo>
                  <a:lnTo>
                    <a:pt x="7343889" y="1988032"/>
                  </a:lnTo>
                  <a:lnTo>
                    <a:pt x="7340562" y="1975332"/>
                  </a:lnTo>
                  <a:lnTo>
                    <a:pt x="7336079" y="1975332"/>
                  </a:lnTo>
                  <a:lnTo>
                    <a:pt x="7335304" y="1988032"/>
                  </a:lnTo>
                  <a:lnTo>
                    <a:pt x="7325728" y="1988032"/>
                  </a:lnTo>
                  <a:lnTo>
                    <a:pt x="7320623" y="1975332"/>
                  </a:lnTo>
                  <a:lnTo>
                    <a:pt x="7319886" y="1962632"/>
                  </a:lnTo>
                  <a:lnTo>
                    <a:pt x="7333755" y="1962632"/>
                  </a:lnTo>
                  <a:lnTo>
                    <a:pt x="7341425" y="1949932"/>
                  </a:lnTo>
                  <a:lnTo>
                    <a:pt x="7349731" y="1949932"/>
                  </a:lnTo>
                  <a:lnTo>
                    <a:pt x="7358532" y="1962632"/>
                  </a:lnTo>
                  <a:lnTo>
                    <a:pt x="7379881" y="1962632"/>
                  </a:lnTo>
                  <a:lnTo>
                    <a:pt x="7380287" y="1975332"/>
                  </a:lnTo>
                  <a:lnTo>
                    <a:pt x="7380287" y="1225435"/>
                  </a:lnTo>
                  <a:lnTo>
                    <a:pt x="7380160" y="1226032"/>
                  </a:lnTo>
                  <a:lnTo>
                    <a:pt x="7363942" y="1226032"/>
                  </a:lnTo>
                  <a:lnTo>
                    <a:pt x="7363942" y="1543532"/>
                  </a:lnTo>
                  <a:lnTo>
                    <a:pt x="7349744" y="1543532"/>
                  </a:lnTo>
                  <a:lnTo>
                    <a:pt x="7345362" y="1530832"/>
                  </a:lnTo>
                  <a:lnTo>
                    <a:pt x="7363193" y="1530832"/>
                  </a:lnTo>
                  <a:lnTo>
                    <a:pt x="7363942" y="1543532"/>
                  </a:lnTo>
                  <a:lnTo>
                    <a:pt x="7363942" y="1226032"/>
                  </a:lnTo>
                  <a:lnTo>
                    <a:pt x="7363231" y="1226032"/>
                  </a:lnTo>
                  <a:lnTo>
                    <a:pt x="7363231" y="1492732"/>
                  </a:lnTo>
                  <a:lnTo>
                    <a:pt x="7361923" y="1505432"/>
                  </a:lnTo>
                  <a:lnTo>
                    <a:pt x="7359396" y="1505432"/>
                  </a:lnTo>
                  <a:lnTo>
                    <a:pt x="7359205" y="1492732"/>
                  </a:lnTo>
                  <a:lnTo>
                    <a:pt x="7363231" y="1492732"/>
                  </a:lnTo>
                  <a:lnTo>
                    <a:pt x="7363231" y="1226032"/>
                  </a:lnTo>
                  <a:lnTo>
                    <a:pt x="7360209" y="1226032"/>
                  </a:lnTo>
                  <a:lnTo>
                    <a:pt x="7366241" y="1213332"/>
                  </a:lnTo>
                  <a:lnTo>
                    <a:pt x="7382815" y="1213332"/>
                  </a:lnTo>
                  <a:lnTo>
                    <a:pt x="7382815" y="222732"/>
                  </a:lnTo>
                  <a:lnTo>
                    <a:pt x="7382230" y="222732"/>
                  </a:lnTo>
                  <a:lnTo>
                    <a:pt x="7382230" y="768832"/>
                  </a:lnTo>
                  <a:lnTo>
                    <a:pt x="7374991" y="768832"/>
                  </a:lnTo>
                  <a:lnTo>
                    <a:pt x="7379309" y="756132"/>
                  </a:lnTo>
                  <a:lnTo>
                    <a:pt x="7382230" y="768832"/>
                  </a:lnTo>
                  <a:lnTo>
                    <a:pt x="7382230" y="222732"/>
                  </a:lnTo>
                  <a:lnTo>
                    <a:pt x="7364400" y="222732"/>
                  </a:lnTo>
                  <a:lnTo>
                    <a:pt x="7364400" y="768832"/>
                  </a:lnTo>
                  <a:lnTo>
                    <a:pt x="7357199" y="768832"/>
                  </a:lnTo>
                  <a:lnTo>
                    <a:pt x="7361504" y="756132"/>
                  </a:lnTo>
                  <a:lnTo>
                    <a:pt x="7364400" y="768832"/>
                  </a:lnTo>
                  <a:lnTo>
                    <a:pt x="7364400" y="222732"/>
                  </a:lnTo>
                  <a:lnTo>
                    <a:pt x="7353948" y="222732"/>
                  </a:lnTo>
                  <a:lnTo>
                    <a:pt x="7353948" y="1505432"/>
                  </a:lnTo>
                  <a:lnTo>
                    <a:pt x="7344778" y="1505432"/>
                  </a:lnTo>
                  <a:lnTo>
                    <a:pt x="7345820" y="1492732"/>
                  </a:lnTo>
                  <a:lnTo>
                    <a:pt x="7353948" y="1505432"/>
                  </a:lnTo>
                  <a:lnTo>
                    <a:pt x="7353948" y="222732"/>
                  </a:lnTo>
                  <a:lnTo>
                    <a:pt x="7352563" y="222732"/>
                  </a:lnTo>
                  <a:lnTo>
                    <a:pt x="7352563" y="1441932"/>
                  </a:lnTo>
                  <a:lnTo>
                    <a:pt x="7352271" y="1441411"/>
                  </a:lnTo>
                  <a:lnTo>
                    <a:pt x="7352271" y="1492732"/>
                  </a:lnTo>
                  <a:lnTo>
                    <a:pt x="7346467" y="1492732"/>
                  </a:lnTo>
                  <a:lnTo>
                    <a:pt x="7351814" y="1480032"/>
                  </a:lnTo>
                  <a:lnTo>
                    <a:pt x="7352271" y="1492732"/>
                  </a:lnTo>
                  <a:lnTo>
                    <a:pt x="7352271" y="1441411"/>
                  </a:lnTo>
                  <a:lnTo>
                    <a:pt x="7345489" y="1429232"/>
                  </a:lnTo>
                  <a:lnTo>
                    <a:pt x="7339800" y="1441932"/>
                  </a:lnTo>
                  <a:lnTo>
                    <a:pt x="7340397" y="1429232"/>
                  </a:lnTo>
                  <a:lnTo>
                    <a:pt x="7345489" y="1429232"/>
                  </a:lnTo>
                  <a:lnTo>
                    <a:pt x="7350646" y="1429232"/>
                  </a:lnTo>
                  <a:lnTo>
                    <a:pt x="7352563" y="1441932"/>
                  </a:lnTo>
                  <a:lnTo>
                    <a:pt x="7352563" y="222732"/>
                  </a:lnTo>
                  <a:lnTo>
                    <a:pt x="7348309" y="222732"/>
                  </a:lnTo>
                  <a:lnTo>
                    <a:pt x="7348309" y="768832"/>
                  </a:lnTo>
                  <a:lnTo>
                    <a:pt x="7344740" y="768832"/>
                  </a:lnTo>
                  <a:lnTo>
                    <a:pt x="7345362" y="756132"/>
                  </a:lnTo>
                  <a:lnTo>
                    <a:pt x="7348309" y="768832"/>
                  </a:lnTo>
                  <a:lnTo>
                    <a:pt x="7348309" y="222732"/>
                  </a:lnTo>
                  <a:lnTo>
                    <a:pt x="7333983" y="222732"/>
                  </a:lnTo>
                  <a:lnTo>
                    <a:pt x="7333983" y="768832"/>
                  </a:lnTo>
                  <a:lnTo>
                    <a:pt x="7330402" y="768832"/>
                  </a:lnTo>
                  <a:lnTo>
                    <a:pt x="7330948" y="756132"/>
                  </a:lnTo>
                  <a:lnTo>
                    <a:pt x="7333945" y="756132"/>
                  </a:lnTo>
                  <a:lnTo>
                    <a:pt x="7333983" y="768832"/>
                  </a:lnTo>
                  <a:lnTo>
                    <a:pt x="7333983" y="222732"/>
                  </a:lnTo>
                  <a:lnTo>
                    <a:pt x="7325639" y="222732"/>
                  </a:lnTo>
                  <a:lnTo>
                    <a:pt x="7325639" y="1200632"/>
                  </a:lnTo>
                  <a:lnTo>
                    <a:pt x="7324560" y="1213332"/>
                  </a:lnTo>
                  <a:lnTo>
                    <a:pt x="7320750" y="1200632"/>
                  </a:lnTo>
                  <a:lnTo>
                    <a:pt x="7325639" y="1200632"/>
                  </a:lnTo>
                  <a:lnTo>
                    <a:pt x="7325639" y="222732"/>
                  </a:lnTo>
                  <a:lnTo>
                    <a:pt x="7310158" y="222732"/>
                  </a:lnTo>
                  <a:lnTo>
                    <a:pt x="7310158" y="1530832"/>
                  </a:lnTo>
                  <a:lnTo>
                    <a:pt x="7300976" y="1530832"/>
                  </a:lnTo>
                  <a:lnTo>
                    <a:pt x="7300874" y="1518132"/>
                  </a:lnTo>
                  <a:lnTo>
                    <a:pt x="7308266" y="1518132"/>
                  </a:lnTo>
                  <a:lnTo>
                    <a:pt x="7310158" y="1530832"/>
                  </a:lnTo>
                  <a:lnTo>
                    <a:pt x="7310158" y="222732"/>
                  </a:lnTo>
                  <a:lnTo>
                    <a:pt x="7289863" y="222732"/>
                  </a:lnTo>
                  <a:lnTo>
                    <a:pt x="7289863" y="1518132"/>
                  </a:lnTo>
                  <a:lnTo>
                    <a:pt x="7289825" y="1530832"/>
                  </a:lnTo>
                  <a:lnTo>
                    <a:pt x="7282561" y="1530832"/>
                  </a:lnTo>
                  <a:lnTo>
                    <a:pt x="7282599" y="1518132"/>
                  </a:lnTo>
                  <a:lnTo>
                    <a:pt x="7289863" y="1518132"/>
                  </a:lnTo>
                  <a:lnTo>
                    <a:pt x="7289863" y="222732"/>
                  </a:lnTo>
                  <a:lnTo>
                    <a:pt x="7283272" y="222732"/>
                  </a:lnTo>
                  <a:lnTo>
                    <a:pt x="7281939" y="210032"/>
                  </a:lnTo>
                  <a:lnTo>
                    <a:pt x="7276770" y="210032"/>
                  </a:lnTo>
                  <a:lnTo>
                    <a:pt x="7276770" y="1403832"/>
                  </a:lnTo>
                  <a:lnTo>
                    <a:pt x="7268921" y="1416532"/>
                  </a:lnTo>
                  <a:lnTo>
                    <a:pt x="7263968" y="1411528"/>
                  </a:lnTo>
                  <a:lnTo>
                    <a:pt x="7263968" y="1518132"/>
                  </a:lnTo>
                  <a:lnTo>
                    <a:pt x="7259853" y="1518132"/>
                  </a:lnTo>
                  <a:lnTo>
                    <a:pt x="7259853" y="1949932"/>
                  </a:lnTo>
                  <a:lnTo>
                    <a:pt x="7259764" y="1962632"/>
                  </a:lnTo>
                  <a:lnTo>
                    <a:pt x="7256094" y="1962632"/>
                  </a:lnTo>
                  <a:lnTo>
                    <a:pt x="7256119" y="1975332"/>
                  </a:lnTo>
                  <a:lnTo>
                    <a:pt x="7248690" y="1975332"/>
                  </a:lnTo>
                  <a:lnTo>
                    <a:pt x="7248690" y="1962632"/>
                  </a:lnTo>
                  <a:lnTo>
                    <a:pt x="7253135" y="1962632"/>
                  </a:lnTo>
                  <a:lnTo>
                    <a:pt x="7252030" y="1949932"/>
                  </a:lnTo>
                  <a:lnTo>
                    <a:pt x="7259853" y="1949932"/>
                  </a:lnTo>
                  <a:lnTo>
                    <a:pt x="7259853" y="1518132"/>
                  </a:lnTo>
                  <a:lnTo>
                    <a:pt x="7257897" y="1518132"/>
                  </a:lnTo>
                  <a:lnTo>
                    <a:pt x="7261403" y="1505432"/>
                  </a:lnTo>
                  <a:lnTo>
                    <a:pt x="7263968" y="1518132"/>
                  </a:lnTo>
                  <a:lnTo>
                    <a:pt x="7263968" y="1411528"/>
                  </a:lnTo>
                  <a:lnTo>
                    <a:pt x="7256373" y="1403832"/>
                  </a:lnTo>
                  <a:lnTo>
                    <a:pt x="7248436" y="1403832"/>
                  </a:lnTo>
                  <a:lnTo>
                    <a:pt x="7248436" y="1988032"/>
                  </a:lnTo>
                  <a:lnTo>
                    <a:pt x="7240168" y="2000732"/>
                  </a:lnTo>
                  <a:lnTo>
                    <a:pt x="7232523" y="2000732"/>
                  </a:lnTo>
                  <a:lnTo>
                    <a:pt x="7226401" y="1988032"/>
                  </a:lnTo>
                  <a:lnTo>
                    <a:pt x="7248436" y="1988032"/>
                  </a:lnTo>
                  <a:lnTo>
                    <a:pt x="7248436" y="1403832"/>
                  </a:lnTo>
                  <a:lnTo>
                    <a:pt x="7243902" y="1403832"/>
                  </a:lnTo>
                  <a:lnTo>
                    <a:pt x="7243902" y="1518132"/>
                  </a:lnTo>
                  <a:lnTo>
                    <a:pt x="7239355" y="1530832"/>
                  </a:lnTo>
                  <a:lnTo>
                    <a:pt x="7238352" y="1530832"/>
                  </a:lnTo>
                  <a:lnTo>
                    <a:pt x="7236396" y="1518132"/>
                  </a:lnTo>
                  <a:lnTo>
                    <a:pt x="7243902" y="1518132"/>
                  </a:lnTo>
                  <a:lnTo>
                    <a:pt x="7243902" y="1403832"/>
                  </a:lnTo>
                  <a:lnTo>
                    <a:pt x="7243267" y="1403832"/>
                  </a:lnTo>
                  <a:lnTo>
                    <a:pt x="7251039" y="1391132"/>
                  </a:lnTo>
                  <a:lnTo>
                    <a:pt x="7257034" y="1403832"/>
                  </a:lnTo>
                  <a:lnTo>
                    <a:pt x="7276770" y="1403832"/>
                  </a:lnTo>
                  <a:lnTo>
                    <a:pt x="7276770" y="210032"/>
                  </a:lnTo>
                  <a:lnTo>
                    <a:pt x="7274522" y="210032"/>
                  </a:lnTo>
                  <a:lnTo>
                    <a:pt x="7275970" y="222732"/>
                  </a:lnTo>
                  <a:lnTo>
                    <a:pt x="7269937" y="222732"/>
                  </a:lnTo>
                  <a:lnTo>
                    <a:pt x="7269937" y="1213332"/>
                  </a:lnTo>
                  <a:lnTo>
                    <a:pt x="7263435" y="1213332"/>
                  </a:lnTo>
                  <a:lnTo>
                    <a:pt x="7262190" y="1200632"/>
                  </a:lnTo>
                  <a:lnTo>
                    <a:pt x="7269835" y="1200632"/>
                  </a:lnTo>
                  <a:lnTo>
                    <a:pt x="7269937" y="1213332"/>
                  </a:lnTo>
                  <a:lnTo>
                    <a:pt x="7269937" y="222732"/>
                  </a:lnTo>
                  <a:lnTo>
                    <a:pt x="7258698" y="222732"/>
                  </a:lnTo>
                  <a:lnTo>
                    <a:pt x="7256653" y="210032"/>
                  </a:lnTo>
                  <a:lnTo>
                    <a:pt x="7253643" y="210032"/>
                  </a:lnTo>
                  <a:lnTo>
                    <a:pt x="7255091" y="222732"/>
                  </a:lnTo>
                  <a:lnTo>
                    <a:pt x="7246861" y="222732"/>
                  </a:lnTo>
                  <a:lnTo>
                    <a:pt x="7245756" y="210032"/>
                  </a:lnTo>
                  <a:lnTo>
                    <a:pt x="7241070" y="210032"/>
                  </a:lnTo>
                  <a:lnTo>
                    <a:pt x="7238797" y="222732"/>
                  </a:lnTo>
                  <a:lnTo>
                    <a:pt x="7235266" y="222732"/>
                  </a:lnTo>
                  <a:lnTo>
                    <a:pt x="7238098" y="210032"/>
                  </a:lnTo>
                  <a:lnTo>
                    <a:pt x="7224649" y="210032"/>
                  </a:lnTo>
                  <a:lnTo>
                    <a:pt x="7224649" y="1988032"/>
                  </a:lnTo>
                  <a:lnTo>
                    <a:pt x="7219988" y="2000732"/>
                  </a:lnTo>
                  <a:lnTo>
                    <a:pt x="7218947" y="2000732"/>
                  </a:lnTo>
                  <a:lnTo>
                    <a:pt x="7217042" y="1988032"/>
                  </a:lnTo>
                  <a:lnTo>
                    <a:pt x="7224649" y="1988032"/>
                  </a:lnTo>
                  <a:lnTo>
                    <a:pt x="7224649" y="210032"/>
                  </a:lnTo>
                  <a:lnTo>
                    <a:pt x="7215162" y="210032"/>
                  </a:lnTo>
                  <a:lnTo>
                    <a:pt x="7215162" y="1988032"/>
                  </a:lnTo>
                  <a:lnTo>
                    <a:pt x="7212165" y="2000732"/>
                  </a:lnTo>
                  <a:lnTo>
                    <a:pt x="7193381" y="2000732"/>
                  </a:lnTo>
                  <a:lnTo>
                    <a:pt x="7192658" y="1988032"/>
                  </a:lnTo>
                  <a:lnTo>
                    <a:pt x="7215162" y="1988032"/>
                  </a:lnTo>
                  <a:lnTo>
                    <a:pt x="7215162" y="210032"/>
                  </a:lnTo>
                  <a:lnTo>
                    <a:pt x="7192289" y="210032"/>
                  </a:lnTo>
                  <a:lnTo>
                    <a:pt x="7192289" y="1962632"/>
                  </a:lnTo>
                  <a:lnTo>
                    <a:pt x="7188886" y="1962632"/>
                  </a:lnTo>
                  <a:lnTo>
                    <a:pt x="7188886" y="2000732"/>
                  </a:lnTo>
                  <a:lnTo>
                    <a:pt x="7181482" y="2000732"/>
                  </a:lnTo>
                  <a:lnTo>
                    <a:pt x="7178357" y="2013432"/>
                  </a:lnTo>
                  <a:lnTo>
                    <a:pt x="7162787" y="2013432"/>
                  </a:lnTo>
                  <a:lnTo>
                    <a:pt x="7162571" y="1988032"/>
                  </a:lnTo>
                  <a:lnTo>
                    <a:pt x="7171449" y="1988032"/>
                  </a:lnTo>
                  <a:lnTo>
                    <a:pt x="7170204" y="2000732"/>
                  </a:lnTo>
                  <a:lnTo>
                    <a:pt x="7180593" y="2000732"/>
                  </a:lnTo>
                  <a:lnTo>
                    <a:pt x="7181278" y="1988032"/>
                  </a:lnTo>
                  <a:lnTo>
                    <a:pt x="7186015" y="1988032"/>
                  </a:lnTo>
                  <a:lnTo>
                    <a:pt x="7188886" y="2000732"/>
                  </a:lnTo>
                  <a:lnTo>
                    <a:pt x="7188886" y="1962632"/>
                  </a:lnTo>
                  <a:lnTo>
                    <a:pt x="7187743" y="1962632"/>
                  </a:lnTo>
                  <a:lnTo>
                    <a:pt x="7189838" y="1949932"/>
                  </a:lnTo>
                  <a:lnTo>
                    <a:pt x="7192289" y="1962632"/>
                  </a:lnTo>
                  <a:lnTo>
                    <a:pt x="7192289" y="210032"/>
                  </a:lnTo>
                  <a:lnTo>
                    <a:pt x="7168108" y="210032"/>
                  </a:lnTo>
                  <a:lnTo>
                    <a:pt x="7168108" y="1200632"/>
                  </a:lnTo>
                  <a:lnTo>
                    <a:pt x="7165822" y="1213332"/>
                  </a:lnTo>
                  <a:lnTo>
                    <a:pt x="7163041" y="1213332"/>
                  </a:lnTo>
                  <a:lnTo>
                    <a:pt x="7163041" y="1391132"/>
                  </a:lnTo>
                  <a:lnTo>
                    <a:pt x="7162330" y="1403832"/>
                  </a:lnTo>
                  <a:lnTo>
                    <a:pt x="7152132" y="1391132"/>
                  </a:lnTo>
                  <a:lnTo>
                    <a:pt x="7152157" y="1403832"/>
                  </a:lnTo>
                  <a:lnTo>
                    <a:pt x="7151383" y="1403832"/>
                  </a:lnTo>
                  <a:lnTo>
                    <a:pt x="7151383" y="2000732"/>
                  </a:lnTo>
                  <a:lnTo>
                    <a:pt x="7143420" y="2000732"/>
                  </a:lnTo>
                  <a:lnTo>
                    <a:pt x="7136422" y="2013432"/>
                  </a:lnTo>
                  <a:lnTo>
                    <a:pt x="7137159" y="2000732"/>
                  </a:lnTo>
                  <a:lnTo>
                    <a:pt x="7141057" y="1988032"/>
                  </a:lnTo>
                  <a:lnTo>
                    <a:pt x="7146366" y="1988032"/>
                  </a:lnTo>
                  <a:lnTo>
                    <a:pt x="7151383" y="2000732"/>
                  </a:lnTo>
                  <a:lnTo>
                    <a:pt x="7151383" y="1403832"/>
                  </a:lnTo>
                  <a:lnTo>
                    <a:pt x="7147801" y="1403832"/>
                  </a:lnTo>
                  <a:lnTo>
                    <a:pt x="7150341" y="1391132"/>
                  </a:lnTo>
                  <a:lnTo>
                    <a:pt x="7152132" y="1391132"/>
                  </a:lnTo>
                  <a:lnTo>
                    <a:pt x="7163041" y="1391132"/>
                  </a:lnTo>
                  <a:lnTo>
                    <a:pt x="7163041" y="1213332"/>
                  </a:lnTo>
                  <a:lnTo>
                    <a:pt x="7153669" y="1213332"/>
                  </a:lnTo>
                  <a:lnTo>
                    <a:pt x="7153415" y="1200632"/>
                  </a:lnTo>
                  <a:lnTo>
                    <a:pt x="7168108" y="1200632"/>
                  </a:lnTo>
                  <a:lnTo>
                    <a:pt x="7168108" y="210032"/>
                  </a:lnTo>
                  <a:lnTo>
                    <a:pt x="7135596" y="210032"/>
                  </a:lnTo>
                  <a:lnTo>
                    <a:pt x="7128751" y="206959"/>
                  </a:lnTo>
                  <a:lnTo>
                    <a:pt x="7128751" y="1988032"/>
                  </a:lnTo>
                  <a:lnTo>
                    <a:pt x="7126097" y="2000732"/>
                  </a:lnTo>
                  <a:lnTo>
                    <a:pt x="7109714" y="2000732"/>
                  </a:lnTo>
                  <a:lnTo>
                    <a:pt x="7114730" y="1988032"/>
                  </a:lnTo>
                  <a:lnTo>
                    <a:pt x="7128751" y="1988032"/>
                  </a:lnTo>
                  <a:lnTo>
                    <a:pt x="7128751" y="206959"/>
                  </a:lnTo>
                  <a:lnTo>
                    <a:pt x="7107377" y="197332"/>
                  </a:lnTo>
                  <a:lnTo>
                    <a:pt x="7101167" y="197332"/>
                  </a:lnTo>
                  <a:lnTo>
                    <a:pt x="7100125" y="210032"/>
                  </a:lnTo>
                  <a:lnTo>
                    <a:pt x="7093559" y="210032"/>
                  </a:lnTo>
                  <a:lnTo>
                    <a:pt x="7076694" y="197332"/>
                  </a:lnTo>
                  <a:lnTo>
                    <a:pt x="7048284" y="197332"/>
                  </a:lnTo>
                  <a:lnTo>
                    <a:pt x="7048284" y="2000732"/>
                  </a:lnTo>
                  <a:lnTo>
                    <a:pt x="7040727" y="2000732"/>
                  </a:lnTo>
                  <a:lnTo>
                    <a:pt x="7045299" y="1988032"/>
                  </a:lnTo>
                  <a:lnTo>
                    <a:pt x="7046366" y="1988032"/>
                  </a:lnTo>
                  <a:lnTo>
                    <a:pt x="7048284" y="2000732"/>
                  </a:lnTo>
                  <a:lnTo>
                    <a:pt x="7048284" y="197332"/>
                  </a:lnTo>
                  <a:lnTo>
                    <a:pt x="7026008" y="197332"/>
                  </a:lnTo>
                  <a:lnTo>
                    <a:pt x="7026008" y="2000732"/>
                  </a:lnTo>
                  <a:lnTo>
                    <a:pt x="7018439" y="2000732"/>
                  </a:lnTo>
                  <a:lnTo>
                    <a:pt x="7023024" y="1988032"/>
                  </a:lnTo>
                  <a:lnTo>
                    <a:pt x="7026008" y="2000732"/>
                  </a:lnTo>
                  <a:lnTo>
                    <a:pt x="7026008" y="197332"/>
                  </a:lnTo>
                  <a:lnTo>
                    <a:pt x="7005294" y="197332"/>
                  </a:lnTo>
                  <a:lnTo>
                    <a:pt x="7005294" y="1962632"/>
                  </a:lnTo>
                  <a:lnTo>
                    <a:pt x="7004469" y="1975332"/>
                  </a:lnTo>
                  <a:lnTo>
                    <a:pt x="6998017" y="1975332"/>
                  </a:lnTo>
                  <a:lnTo>
                    <a:pt x="6997128" y="1988032"/>
                  </a:lnTo>
                  <a:lnTo>
                    <a:pt x="6975767" y="1988032"/>
                  </a:lnTo>
                  <a:lnTo>
                    <a:pt x="6975703" y="1975332"/>
                  </a:lnTo>
                  <a:lnTo>
                    <a:pt x="6990512" y="1975332"/>
                  </a:lnTo>
                  <a:lnTo>
                    <a:pt x="6990308" y="1962632"/>
                  </a:lnTo>
                  <a:lnTo>
                    <a:pt x="7005294" y="1962632"/>
                  </a:lnTo>
                  <a:lnTo>
                    <a:pt x="7005294" y="197332"/>
                  </a:lnTo>
                  <a:lnTo>
                    <a:pt x="6995287" y="197332"/>
                  </a:lnTo>
                  <a:lnTo>
                    <a:pt x="6976923" y="184632"/>
                  </a:lnTo>
                  <a:lnTo>
                    <a:pt x="6911124" y="184632"/>
                  </a:lnTo>
                  <a:lnTo>
                    <a:pt x="6906311" y="171932"/>
                  </a:lnTo>
                  <a:lnTo>
                    <a:pt x="6905676" y="173266"/>
                  </a:lnTo>
                  <a:lnTo>
                    <a:pt x="6905676" y="1988032"/>
                  </a:lnTo>
                  <a:lnTo>
                    <a:pt x="6905231" y="2000732"/>
                  </a:lnTo>
                  <a:lnTo>
                    <a:pt x="6894068" y="2000732"/>
                  </a:lnTo>
                  <a:lnTo>
                    <a:pt x="6894042" y="1988032"/>
                  </a:lnTo>
                  <a:lnTo>
                    <a:pt x="6905676" y="1988032"/>
                  </a:lnTo>
                  <a:lnTo>
                    <a:pt x="6905676" y="173266"/>
                  </a:lnTo>
                  <a:lnTo>
                    <a:pt x="6900215" y="184632"/>
                  </a:lnTo>
                  <a:lnTo>
                    <a:pt x="6870128" y="184632"/>
                  </a:lnTo>
                  <a:lnTo>
                    <a:pt x="6854723" y="171932"/>
                  </a:lnTo>
                  <a:lnTo>
                    <a:pt x="6723875" y="171932"/>
                  </a:lnTo>
                  <a:lnTo>
                    <a:pt x="6713664" y="184632"/>
                  </a:lnTo>
                  <a:lnTo>
                    <a:pt x="6712725" y="171932"/>
                  </a:lnTo>
                  <a:lnTo>
                    <a:pt x="6717017" y="171932"/>
                  </a:lnTo>
                  <a:lnTo>
                    <a:pt x="6717220" y="159232"/>
                  </a:lnTo>
                  <a:lnTo>
                    <a:pt x="6697078" y="159232"/>
                  </a:lnTo>
                  <a:lnTo>
                    <a:pt x="6692582" y="171932"/>
                  </a:lnTo>
                  <a:lnTo>
                    <a:pt x="6705981" y="171932"/>
                  </a:lnTo>
                  <a:lnTo>
                    <a:pt x="6706616" y="184632"/>
                  </a:lnTo>
                  <a:lnTo>
                    <a:pt x="6642481" y="184632"/>
                  </a:lnTo>
                  <a:lnTo>
                    <a:pt x="6633299" y="197332"/>
                  </a:lnTo>
                  <a:lnTo>
                    <a:pt x="6632778" y="195745"/>
                  </a:lnTo>
                  <a:lnTo>
                    <a:pt x="6632778" y="1962632"/>
                  </a:lnTo>
                  <a:lnTo>
                    <a:pt x="6629260" y="1975332"/>
                  </a:lnTo>
                  <a:lnTo>
                    <a:pt x="6619329" y="1975332"/>
                  </a:lnTo>
                  <a:lnTo>
                    <a:pt x="6619951" y="1988032"/>
                  </a:lnTo>
                  <a:lnTo>
                    <a:pt x="6602870" y="1988032"/>
                  </a:lnTo>
                  <a:lnTo>
                    <a:pt x="6602171" y="1975332"/>
                  </a:lnTo>
                  <a:lnTo>
                    <a:pt x="6602641" y="1975332"/>
                  </a:lnTo>
                  <a:lnTo>
                    <a:pt x="6600863" y="1962632"/>
                  </a:lnTo>
                  <a:lnTo>
                    <a:pt x="6619405" y="1962632"/>
                  </a:lnTo>
                  <a:lnTo>
                    <a:pt x="6619100" y="1949932"/>
                  </a:lnTo>
                  <a:lnTo>
                    <a:pt x="6624828" y="1949932"/>
                  </a:lnTo>
                  <a:lnTo>
                    <a:pt x="6619405" y="1962632"/>
                  </a:lnTo>
                  <a:lnTo>
                    <a:pt x="6632778" y="1962632"/>
                  </a:lnTo>
                  <a:lnTo>
                    <a:pt x="6632778" y="195745"/>
                  </a:lnTo>
                  <a:lnTo>
                    <a:pt x="6629133" y="184632"/>
                  </a:lnTo>
                  <a:lnTo>
                    <a:pt x="6626123" y="197332"/>
                  </a:lnTo>
                  <a:lnTo>
                    <a:pt x="6571742" y="197332"/>
                  </a:lnTo>
                  <a:lnTo>
                    <a:pt x="6571742" y="1962632"/>
                  </a:lnTo>
                  <a:lnTo>
                    <a:pt x="6570383" y="1975332"/>
                  </a:lnTo>
                  <a:lnTo>
                    <a:pt x="6567640" y="1975332"/>
                  </a:lnTo>
                  <a:lnTo>
                    <a:pt x="6567627" y="1962632"/>
                  </a:lnTo>
                  <a:lnTo>
                    <a:pt x="6571742" y="1962632"/>
                  </a:lnTo>
                  <a:lnTo>
                    <a:pt x="6571742" y="197332"/>
                  </a:lnTo>
                  <a:lnTo>
                    <a:pt x="6566243" y="197332"/>
                  </a:lnTo>
                  <a:lnTo>
                    <a:pt x="6566243" y="1949932"/>
                  </a:lnTo>
                  <a:lnTo>
                    <a:pt x="6563271" y="1962632"/>
                  </a:lnTo>
                  <a:lnTo>
                    <a:pt x="6554965" y="1962632"/>
                  </a:lnTo>
                  <a:lnTo>
                    <a:pt x="6557137" y="1949932"/>
                  </a:lnTo>
                  <a:lnTo>
                    <a:pt x="6566243" y="1949932"/>
                  </a:lnTo>
                  <a:lnTo>
                    <a:pt x="6566243" y="197332"/>
                  </a:lnTo>
                  <a:lnTo>
                    <a:pt x="6554254" y="197332"/>
                  </a:lnTo>
                  <a:lnTo>
                    <a:pt x="6540703" y="184632"/>
                  </a:lnTo>
                  <a:lnTo>
                    <a:pt x="6528905" y="184632"/>
                  </a:lnTo>
                  <a:lnTo>
                    <a:pt x="6528905" y="1988032"/>
                  </a:lnTo>
                  <a:lnTo>
                    <a:pt x="6523914" y="1988032"/>
                  </a:lnTo>
                  <a:lnTo>
                    <a:pt x="6523253" y="2000732"/>
                  </a:lnTo>
                  <a:lnTo>
                    <a:pt x="6518846" y="2000732"/>
                  </a:lnTo>
                  <a:lnTo>
                    <a:pt x="6519570" y="1988032"/>
                  </a:lnTo>
                  <a:lnTo>
                    <a:pt x="6521374" y="1988032"/>
                  </a:lnTo>
                  <a:lnTo>
                    <a:pt x="6525984" y="1975332"/>
                  </a:lnTo>
                  <a:lnTo>
                    <a:pt x="6528905" y="1988032"/>
                  </a:lnTo>
                  <a:lnTo>
                    <a:pt x="6528905" y="184632"/>
                  </a:lnTo>
                  <a:lnTo>
                    <a:pt x="6520027" y="184632"/>
                  </a:lnTo>
                  <a:lnTo>
                    <a:pt x="6520027" y="1949932"/>
                  </a:lnTo>
                  <a:lnTo>
                    <a:pt x="6519824" y="1962632"/>
                  </a:lnTo>
                  <a:lnTo>
                    <a:pt x="6513220" y="1962632"/>
                  </a:lnTo>
                  <a:lnTo>
                    <a:pt x="6512306" y="1949932"/>
                  </a:lnTo>
                  <a:lnTo>
                    <a:pt x="6520027" y="1949932"/>
                  </a:lnTo>
                  <a:lnTo>
                    <a:pt x="6520027" y="184632"/>
                  </a:lnTo>
                  <a:lnTo>
                    <a:pt x="6512928" y="184632"/>
                  </a:lnTo>
                  <a:lnTo>
                    <a:pt x="6509982" y="197332"/>
                  </a:lnTo>
                  <a:lnTo>
                    <a:pt x="6505105" y="197332"/>
                  </a:lnTo>
                  <a:lnTo>
                    <a:pt x="6501104" y="190563"/>
                  </a:lnTo>
                  <a:lnTo>
                    <a:pt x="6501104" y="1988032"/>
                  </a:lnTo>
                  <a:lnTo>
                    <a:pt x="6497345" y="2000732"/>
                  </a:lnTo>
                  <a:lnTo>
                    <a:pt x="6482410" y="2000732"/>
                  </a:lnTo>
                  <a:lnTo>
                    <a:pt x="6475273" y="2013432"/>
                  </a:lnTo>
                  <a:lnTo>
                    <a:pt x="6477267" y="2000732"/>
                  </a:lnTo>
                  <a:lnTo>
                    <a:pt x="6479197" y="2000732"/>
                  </a:lnTo>
                  <a:lnTo>
                    <a:pt x="6479070" y="1988032"/>
                  </a:lnTo>
                  <a:lnTo>
                    <a:pt x="6480632" y="1975332"/>
                  </a:lnTo>
                  <a:lnTo>
                    <a:pt x="6493904" y="1975332"/>
                  </a:lnTo>
                  <a:lnTo>
                    <a:pt x="6493002" y="1988032"/>
                  </a:lnTo>
                  <a:lnTo>
                    <a:pt x="6501104" y="1988032"/>
                  </a:lnTo>
                  <a:lnTo>
                    <a:pt x="6501104" y="190563"/>
                  </a:lnTo>
                  <a:lnTo>
                    <a:pt x="6497612" y="184632"/>
                  </a:lnTo>
                  <a:lnTo>
                    <a:pt x="6488697" y="184632"/>
                  </a:lnTo>
                  <a:lnTo>
                    <a:pt x="6483121" y="192760"/>
                  </a:lnTo>
                  <a:lnTo>
                    <a:pt x="6483121" y="1949932"/>
                  </a:lnTo>
                  <a:lnTo>
                    <a:pt x="6477406" y="1962632"/>
                  </a:lnTo>
                  <a:lnTo>
                    <a:pt x="6475400" y="1965274"/>
                  </a:lnTo>
                  <a:lnTo>
                    <a:pt x="6475400" y="1988032"/>
                  </a:lnTo>
                  <a:lnTo>
                    <a:pt x="6473266" y="2000732"/>
                  </a:lnTo>
                  <a:lnTo>
                    <a:pt x="6464236" y="2000732"/>
                  </a:lnTo>
                  <a:lnTo>
                    <a:pt x="6460871" y="2013432"/>
                  </a:lnTo>
                  <a:lnTo>
                    <a:pt x="6449377" y="2013432"/>
                  </a:lnTo>
                  <a:lnTo>
                    <a:pt x="6453035" y="2000732"/>
                  </a:lnTo>
                  <a:lnTo>
                    <a:pt x="6459918" y="1988032"/>
                  </a:lnTo>
                  <a:lnTo>
                    <a:pt x="6475400" y="1988032"/>
                  </a:lnTo>
                  <a:lnTo>
                    <a:pt x="6475400" y="1965274"/>
                  </a:lnTo>
                  <a:lnTo>
                    <a:pt x="6467729" y="1975332"/>
                  </a:lnTo>
                  <a:lnTo>
                    <a:pt x="6454661" y="1962632"/>
                  </a:lnTo>
                  <a:lnTo>
                    <a:pt x="6434645" y="1962632"/>
                  </a:lnTo>
                  <a:lnTo>
                    <a:pt x="6436703" y="1975332"/>
                  </a:lnTo>
                  <a:lnTo>
                    <a:pt x="6426009" y="1975332"/>
                  </a:lnTo>
                  <a:lnTo>
                    <a:pt x="6431762" y="1962632"/>
                  </a:lnTo>
                  <a:lnTo>
                    <a:pt x="6416078" y="1962632"/>
                  </a:lnTo>
                  <a:lnTo>
                    <a:pt x="6420332" y="1975332"/>
                  </a:lnTo>
                  <a:lnTo>
                    <a:pt x="6402438" y="1975332"/>
                  </a:lnTo>
                  <a:lnTo>
                    <a:pt x="6401943" y="1962632"/>
                  </a:lnTo>
                  <a:lnTo>
                    <a:pt x="6398476" y="1962632"/>
                  </a:lnTo>
                  <a:lnTo>
                    <a:pt x="6398285" y="1961972"/>
                  </a:lnTo>
                  <a:lnTo>
                    <a:pt x="6398285" y="1962632"/>
                  </a:lnTo>
                  <a:lnTo>
                    <a:pt x="6397574" y="1975332"/>
                  </a:lnTo>
                  <a:lnTo>
                    <a:pt x="6387185" y="1975332"/>
                  </a:lnTo>
                  <a:lnTo>
                    <a:pt x="6387884" y="1962632"/>
                  </a:lnTo>
                  <a:lnTo>
                    <a:pt x="6398285" y="1962632"/>
                  </a:lnTo>
                  <a:lnTo>
                    <a:pt x="6398285" y="1961972"/>
                  </a:lnTo>
                  <a:lnTo>
                    <a:pt x="6394844" y="1949932"/>
                  </a:lnTo>
                  <a:lnTo>
                    <a:pt x="6399771" y="1937232"/>
                  </a:lnTo>
                  <a:lnTo>
                    <a:pt x="6405715" y="1937232"/>
                  </a:lnTo>
                  <a:lnTo>
                    <a:pt x="6409868" y="1949932"/>
                  </a:lnTo>
                  <a:lnTo>
                    <a:pt x="6409423" y="1962632"/>
                  </a:lnTo>
                  <a:lnTo>
                    <a:pt x="6412903" y="1949932"/>
                  </a:lnTo>
                  <a:lnTo>
                    <a:pt x="6415062" y="1949932"/>
                  </a:lnTo>
                  <a:lnTo>
                    <a:pt x="6416929" y="1937232"/>
                  </a:lnTo>
                  <a:lnTo>
                    <a:pt x="6433248" y="1949932"/>
                  </a:lnTo>
                  <a:lnTo>
                    <a:pt x="6483121" y="1949932"/>
                  </a:lnTo>
                  <a:lnTo>
                    <a:pt x="6483121" y="192760"/>
                  </a:lnTo>
                  <a:lnTo>
                    <a:pt x="6479972" y="197332"/>
                  </a:lnTo>
                  <a:lnTo>
                    <a:pt x="6473520" y="197332"/>
                  </a:lnTo>
                  <a:lnTo>
                    <a:pt x="6475628" y="184632"/>
                  </a:lnTo>
                  <a:lnTo>
                    <a:pt x="6462916" y="184632"/>
                  </a:lnTo>
                  <a:lnTo>
                    <a:pt x="6462433" y="197332"/>
                  </a:lnTo>
                  <a:lnTo>
                    <a:pt x="6455359" y="197332"/>
                  </a:lnTo>
                  <a:lnTo>
                    <a:pt x="6455410" y="184632"/>
                  </a:lnTo>
                  <a:lnTo>
                    <a:pt x="6447091" y="184632"/>
                  </a:lnTo>
                  <a:lnTo>
                    <a:pt x="6443446" y="197332"/>
                  </a:lnTo>
                  <a:lnTo>
                    <a:pt x="6423215" y="197332"/>
                  </a:lnTo>
                  <a:lnTo>
                    <a:pt x="6416916" y="210032"/>
                  </a:lnTo>
                  <a:lnTo>
                    <a:pt x="6394996" y="210032"/>
                  </a:lnTo>
                  <a:lnTo>
                    <a:pt x="6403403" y="197332"/>
                  </a:lnTo>
                  <a:lnTo>
                    <a:pt x="6419837" y="197332"/>
                  </a:lnTo>
                  <a:lnTo>
                    <a:pt x="6420498" y="184632"/>
                  </a:lnTo>
                  <a:lnTo>
                    <a:pt x="6400495" y="184632"/>
                  </a:lnTo>
                  <a:lnTo>
                    <a:pt x="6395034" y="197332"/>
                  </a:lnTo>
                  <a:lnTo>
                    <a:pt x="6391148" y="185737"/>
                  </a:lnTo>
                  <a:lnTo>
                    <a:pt x="6391148" y="1937232"/>
                  </a:lnTo>
                  <a:lnTo>
                    <a:pt x="6388887" y="1949932"/>
                  </a:lnTo>
                  <a:lnTo>
                    <a:pt x="6391046" y="1949932"/>
                  </a:lnTo>
                  <a:lnTo>
                    <a:pt x="6386906" y="1962632"/>
                  </a:lnTo>
                  <a:lnTo>
                    <a:pt x="6381724" y="1949932"/>
                  </a:lnTo>
                  <a:lnTo>
                    <a:pt x="6376327" y="1949932"/>
                  </a:lnTo>
                  <a:lnTo>
                    <a:pt x="6370002" y="1962632"/>
                  </a:lnTo>
                  <a:lnTo>
                    <a:pt x="6377064" y="1962632"/>
                  </a:lnTo>
                  <a:lnTo>
                    <a:pt x="6376238" y="1975332"/>
                  </a:lnTo>
                  <a:lnTo>
                    <a:pt x="6379870" y="1975332"/>
                  </a:lnTo>
                  <a:lnTo>
                    <a:pt x="6379172" y="1988032"/>
                  </a:lnTo>
                  <a:lnTo>
                    <a:pt x="6370434" y="1988032"/>
                  </a:lnTo>
                  <a:lnTo>
                    <a:pt x="6361303" y="1975332"/>
                  </a:lnTo>
                  <a:lnTo>
                    <a:pt x="6350267" y="1975332"/>
                  </a:lnTo>
                  <a:lnTo>
                    <a:pt x="6349555" y="1988032"/>
                  </a:lnTo>
                  <a:lnTo>
                    <a:pt x="6339167" y="1988032"/>
                  </a:lnTo>
                  <a:lnTo>
                    <a:pt x="6339802" y="1975332"/>
                  </a:lnTo>
                  <a:lnTo>
                    <a:pt x="6339332" y="1975332"/>
                  </a:lnTo>
                  <a:lnTo>
                    <a:pt x="6344196" y="1962632"/>
                  </a:lnTo>
                  <a:lnTo>
                    <a:pt x="6370002" y="1962632"/>
                  </a:lnTo>
                  <a:lnTo>
                    <a:pt x="6366802" y="1949932"/>
                  </a:lnTo>
                  <a:lnTo>
                    <a:pt x="6339611" y="1949932"/>
                  </a:lnTo>
                  <a:lnTo>
                    <a:pt x="6343828" y="1937232"/>
                  </a:lnTo>
                  <a:lnTo>
                    <a:pt x="6391148" y="1937232"/>
                  </a:lnTo>
                  <a:lnTo>
                    <a:pt x="6391148" y="185737"/>
                  </a:lnTo>
                  <a:lnTo>
                    <a:pt x="6390780" y="184632"/>
                  </a:lnTo>
                  <a:lnTo>
                    <a:pt x="6386601" y="184632"/>
                  </a:lnTo>
                  <a:lnTo>
                    <a:pt x="6382702" y="193992"/>
                  </a:lnTo>
                  <a:lnTo>
                    <a:pt x="6382702" y="222732"/>
                  </a:lnTo>
                  <a:lnTo>
                    <a:pt x="6376835" y="222732"/>
                  </a:lnTo>
                  <a:lnTo>
                    <a:pt x="6379299" y="210032"/>
                  </a:lnTo>
                  <a:lnTo>
                    <a:pt x="6382702" y="222732"/>
                  </a:lnTo>
                  <a:lnTo>
                    <a:pt x="6382702" y="193992"/>
                  </a:lnTo>
                  <a:lnTo>
                    <a:pt x="6381305" y="197332"/>
                  </a:lnTo>
                  <a:lnTo>
                    <a:pt x="6373673" y="184632"/>
                  </a:lnTo>
                  <a:lnTo>
                    <a:pt x="6373508" y="210032"/>
                  </a:lnTo>
                  <a:lnTo>
                    <a:pt x="6368656" y="210032"/>
                  </a:lnTo>
                  <a:lnTo>
                    <a:pt x="6366904" y="222732"/>
                  </a:lnTo>
                  <a:lnTo>
                    <a:pt x="6348997" y="222732"/>
                  </a:lnTo>
                  <a:lnTo>
                    <a:pt x="6347638" y="235432"/>
                  </a:lnTo>
                  <a:lnTo>
                    <a:pt x="6338989" y="235432"/>
                  </a:lnTo>
                  <a:lnTo>
                    <a:pt x="6335560" y="223316"/>
                  </a:lnTo>
                  <a:lnTo>
                    <a:pt x="6335560" y="1975332"/>
                  </a:lnTo>
                  <a:lnTo>
                    <a:pt x="6334531" y="1988032"/>
                  </a:lnTo>
                  <a:lnTo>
                    <a:pt x="6323177" y="1988032"/>
                  </a:lnTo>
                  <a:lnTo>
                    <a:pt x="6328677" y="1975332"/>
                  </a:lnTo>
                  <a:lnTo>
                    <a:pt x="6335560" y="1975332"/>
                  </a:lnTo>
                  <a:lnTo>
                    <a:pt x="6335560" y="223316"/>
                  </a:lnTo>
                  <a:lnTo>
                    <a:pt x="6335395" y="222732"/>
                  </a:lnTo>
                  <a:lnTo>
                    <a:pt x="6327102" y="222732"/>
                  </a:lnTo>
                  <a:lnTo>
                    <a:pt x="6326581" y="224231"/>
                  </a:lnTo>
                  <a:lnTo>
                    <a:pt x="6326581" y="1962632"/>
                  </a:lnTo>
                  <a:lnTo>
                    <a:pt x="6321907" y="1975332"/>
                  </a:lnTo>
                  <a:lnTo>
                    <a:pt x="6320930" y="1975332"/>
                  </a:lnTo>
                  <a:lnTo>
                    <a:pt x="6319075" y="1962632"/>
                  </a:lnTo>
                  <a:lnTo>
                    <a:pt x="6326581" y="1962632"/>
                  </a:lnTo>
                  <a:lnTo>
                    <a:pt x="6326581" y="224231"/>
                  </a:lnTo>
                  <a:lnTo>
                    <a:pt x="6322669" y="235432"/>
                  </a:lnTo>
                  <a:lnTo>
                    <a:pt x="6306058" y="235432"/>
                  </a:lnTo>
                  <a:lnTo>
                    <a:pt x="6306058" y="1975332"/>
                  </a:lnTo>
                  <a:lnTo>
                    <a:pt x="6303861" y="1988032"/>
                  </a:lnTo>
                  <a:lnTo>
                    <a:pt x="6291148" y="1988032"/>
                  </a:lnTo>
                  <a:lnTo>
                    <a:pt x="6283807" y="2000732"/>
                  </a:lnTo>
                  <a:lnTo>
                    <a:pt x="6284544" y="1988032"/>
                  </a:lnTo>
                  <a:lnTo>
                    <a:pt x="6287630" y="1988032"/>
                  </a:lnTo>
                  <a:lnTo>
                    <a:pt x="6287097" y="1975332"/>
                  </a:lnTo>
                  <a:lnTo>
                    <a:pt x="6306058" y="1975332"/>
                  </a:lnTo>
                  <a:lnTo>
                    <a:pt x="6306058" y="235432"/>
                  </a:lnTo>
                  <a:lnTo>
                    <a:pt x="6302565" y="235432"/>
                  </a:lnTo>
                  <a:lnTo>
                    <a:pt x="6301219" y="248132"/>
                  </a:lnTo>
                  <a:lnTo>
                    <a:pt x="6298425" y="248132"/>
                  </a:lnTo>
                  <a:lnTo>
                    <a:pt x="6294869" y="235432"/>
                  </a:lnTo>
                  <a:lnTo>
                    <a:pt x="6263767" y="235432"/>
                  </a:lnTo>
                  <a:lnTo>
                    <a:pt x="6263767" y="1988032"/>
                  </a:lnTo>
                  <a:lnTo>
                    <a:pt x="6256248" y="1988032"/>
                  </a:lnTo>
                  <a:lnTo>
                    <a:pt x="6260871" y="1975332"/>
                  </a:lnTo>
                  <a:lnTo>
                    <a:pt x="6263767" y="1988032"/>
                  </a:lnTo>
                  <a:lnTo>
                    <a:pt x="6263767" y="235432"/>
                  </a:lnTo>
                  <a:lnTo>
                    <a:pt x="6252870" y="235432"/>
                  </a:lnTo>
                  <a:lnTo>
                    <a:pt x="6248984" y="222732"/>
                  </a:lnTo>
                  <a:lnTo>
                    <a:pt x="6266789" y="222732"/>
                  </a:lnTo>
                  <a:lnTo>
                    <a:pt x="6268720" y="210032"/>
                  </a:lnTo>
                  <a:lnTo>
                    <a:pt x="6273470" y="210032"/>
                  </a:lnTo>
                  <a:lnTo>
                    <a:pt x="6280264" y="197332"/>
                  </a:lnTo>
                  <a:lnTo>
                    <a:pt x="6288329" y="197332"/>
                  </a:lnTo>
                  <a:lnTo>
                    <a:pt x="6288151" y="210032"/>
                  </a:lnTo>
                  <a:lnTo>
                    <a:pt x="6299212" y="210032"/>
                  </a:lnTo>
                  <a:lnTo>
                    <a:pt x="6293726" y="197332"/>
                  </a:lnTo>
                  <a:lnTo>
                    <a:pt x="6298920" y="197332"/>
                  </a:lnTo>
                  <a:lnTo>
                    <a:pt x="6299212" y="210032"/>
                  </a:lnTo>
                  <a:lnTo>
                    <a:pt x="6302426" y="210032"/>
                  </a:lnTo>
                  <a:lnTo>
                    <a:pt x="6303315" y="197332"/>
                  </a:lnTo>
                  <a:lnTo>
                    <a:pt x="6313094" y="210032"/>
                  </a:lnTo>
                  <a:lnTo>
                    <a:pt x="6313195" y="197332"/>
                  </a:lnTo>
                  <a:lnTo>
                    <a:pt x="6310528" y="197332"/>
                  </a:lnTo>
                  <a:lnTo>
                    <a:pt x="6309779" y="184632"/>
                  </a:lnTo>
                  <a:lnTo>
                    <a:pt x="6334087" y="184632"/>
                  </a:lnTo>
                  <a:lnTo>
                    <a:pt x="6338329" y="171932"/>
                  </a:lnTo>
                  <a:lnTo>
                    <a:pt x="6288646" y="171932"/>
                  </a:lnTo>
                  <a:lnTo>
                    <a:pt x="6288697" y="184632"/>
                  </a:lnTo>
                  <a:lnTo>
                    <a:pt x="6271793" y="184632"/>
                  </a:lnTo>
                  <a:lnTo>
                    <a:pt x="6263119" y="197332"/>
                  </a:lnTo>
                  <a:lnTo>
                    <a:pt x="6259157" y="197332"/>
                  </a:lnTo>
                  <a:lnTo>
                    <a:pt x="6259741" y="210032"/>
                  </a:lnTo>
                  <a:lnTo>
                    <a:pt x="6256274" y="210032"/>
                  </a:lnTo>
                  <a:lnTo>
                    <a:pt x="6256248" y="197332"/>
                  </a:lnTo>
                  <a:lnTo>
                    <a:pt x="6255563" y="197332"/>
                  </a:lnTo>
                  <a:lnTo>
                    <a:pt x="6249365" y="184632"/>
                  </a:lnTo>
                  <a:lnTo>
                    <a:pt x="6257925" y="184632"/>
                  </a:lnTo>
                  <a:lnTo>
                    <a:pt x="6250114" y="171932"/>
                  </a:lnTo>
                  <a:lnTo>
                    <a:pt x="6245847" y="171932"/>
                  </a:lnTo>
                  <a:lnTo>
                    <a:pt x="6245847" y="1949932"/>
                  </a:lnTo>
                  <a:lnTo>
                    <a:pt x="6238367" y="1949932"/>
                  </a:lnTo>
                  <a:lnTo>
                    <a:pt x="6242913" y="1937232"/>
                  </a:lnTo>
                  <a:lnTo>
                    <a:pt x="6245847" y="1949932"/>
                  </a:lnTo>
                  <a:lnTo>
                    <a:pt x="6245847" y="171932"/>
                  </a:lnTo>
                  <a:lnTo>
                    <a:pt x="6245326" y="171932"/>
                  </a:lnTo>
                  <a:lnTo>
                    <a:pt x="6245326" y="222732"/>
                  </a:lnTo>
                  <a:lnTo>
                    <a:pt x="6242228" y="222732"/>
                  </a:lnTo>
                  <a:lnTo>
                    <a:pt x="6243066" y="235432"/>
                  </a:lnTo>
                  <a:lnTo>
                    <a:pt x="6232461" y="235432"/>
                  </a:lnTo>
                  <a:lnTo>
                    <a:pt x="6232461" y="1975332"/>
                  </a:lnTo>
                  <a:lnTo>
                    <a:pt x="6230099" y="1988032"/>
                  </a:lnTo>
                  <a:lnTo>
                    <a:pt x="6223000" y="1988032"/>
                  </a:lnTo>
                  <a:lnTo>
                    <a:pt x="6217628" y="1976069"/>
                  </a:lnTo>
                  <a:lnTo>
                    <a:pt x="6217628" y="1988032"/>
                  </a:lnTo>
                  <a:lnTo>
                    <a:pt x="6155055" y="1988032"/>
                  </a:lnTo>
                  <a:lnTo>
                    <a:pt x="6155741" y="1975332"/>
                  </a:lnTo>
                  <a:lnTo>
                    <a:pt x="6193828" y="1975332"/>
                  </a:lnTo>
                  <a:lnTo>
                    <a:pt x="6198451" y="1962632"/>
                  </a:lnTo>
                  <a:lnTo>
                    <a:pt x="6193142" y="1962632"/>
                  </a:lnTo>
                  <a:lnTo>
                    <a:pt x="6197790" y="1949932"/>
                  </a:lnTo>
                  <a:lnTo>
                    <a:pt x="6201207" y="1949932"/>
                  </a:lnTo>
                  <a:lnTo>
                    <a:pt x="6203924" y="1962632"/>
                  </a:lnTo>
                  <a:lnTo>
                    <a:pt x="6198451" y="1962632"/>
                  </a:lnTo>
                  <a:lnTo>
                    <a:pt x="6199492" y="1975332"/>
                  </a:lnTo>
                  <a:lnTo>
                    <a:pt x="6207150" y="1975332"/>
                  </a:lnTo>
                  <a:lnTo>
                    <a:pt x="6217628" y="1988032"/>
                  </a:lnTo>
                  <a:lnTo>
                    <a:pt x="6217628" y="1976069"/>
                  </a:lnTo>
                  <a:lnTo>
                    <a:pt x="6217297" y="1975332"/>
                  </a:lnTo>
                  <a:lnTo>
                    <a:pt x="6232461" y="1975332"/>
                  </a:lnTo>
                  <a:lnTo>
                    <a:pt x="6232461" y="235432"/>
                  </a:lnTo>
                  <a:lnTo>
                    <a:pt x="6231001" y="235432"/>
                  </a:lnTo>
                  <a:lnTo>
                    <a:pt x="6227496" y="248132"/>
                  </a:lnTo>
                  <a:lnTo>
                    <a:pt x="6211113" y="248132"/>
                  </a:lnTo>
                  <a:lnTo>
                    <a:pt x="6211113" y="1962632"/>
                  </a:lnTo>
                  <a:lnTo>
                    <a:pt x="6206934" y="1962632"/>
                  </a:lnTo>
                  <a:lnTo>
                    <a:pt x="6207010" y="1949932"/>
                  </a:lnTo>
                  <a:lnTo>
                    <a:pt x="6211113" y="1962632"/>
                  </a:lnTo>
                  <a:lnTo>
                    <a:pt x="6211113" y="248132"/>
                  </a:lnTo>
                  <a:lnTo>
                    <a:pt x="6184976" y="248132"/>
                  </a:lnTo>
                  <a:lnTo>
                    <a:pt x="6184976" y="1949932"/>
                  </a:lnTo>
                  <a:lnTo>
                    <a:pt x="6184265" y="1962632"/>
                  </a:lnTo>
                  <a:lnTo>
                    <a:pt x="6159093" y="1962632"/>
                  </a:lnTo>
                  <a:lnTo>
                    <a:pt x="6159792" y="1949932"/>
                  </a:lnTo>
                  <a:lnTo>
                    <a:pt x="6184976" y="1949932"/>
                  </a:lnTo>
                  <a:lnTo>
                    <a:pt x="6184976" y="248132"/>
                  </a:lnTo>
                  <a:lnTo>
                    <a:pt x="6153658" y="248132"/>
                  </a:lnTo>
                  <a:lnTo>
                    <a:pt x="6153658" y="1962632"/>
                  </a:lnTo>
                  <a:lnTo>
                    <a:pt x="6148019" y="1962632"/>
                  </a:lnTo>
                  <a:lnTo>
                    <a:pt x="6146190" y="1949932"/>
                  </a:lnTo>
                  <a:lnTo>
                    <a:pt x="6151816" y="1949932"/>
                  </a:lnTo>
                  <a:lnTo>
                    <a:pt x="6153658" y="1962632"/>
                  </a:lnTo>
                  <a:lnTo>
                    <a:pt x="6153658" y="248132"/>
                  </a:lnTo>
                  <a:lnTo>
                    <a:pt x="6142228" y="248132"/>
                  </a:lnTo>
                  <a:lnTo>
                    <a:pt x="6139904" y="260832"/>
                  </a:lnTo>
                  <a:lnTo>
                    <a:pt x="6114250" y="260832"/>
                  </a:lnTo>
                  <a:lnTo>
                    <a:pt x="6105842" y="248132"/>
                  </a:lnTo>
                  <a:lnTo>
                    <a:pt x="6095644" y="248132"/>
                  </a:lnTo>
                  <a:lnTo>
                    <a:pt x="6097282" y="235432"/>
                  </a:lnTo>
                  <a:lnTo>
                    <a:pt x="6109665" y="235432"/>
                  </a:lnTo>
                  <a:lnTo>
                    <a:pt x="6108839" y="222732"/>
                  </a:lnTo>
                  <a:lnTo>
                    <a:pt x="6131306" y="222732"/>
                  </a:lnTo>
                  <a:lnTo>
                    <a:pt x="6135357" y="210032"/>
                  </a:lnTo>
                  <a:lnTo>
                    <a:pt x="6131560" y="210032"/>
                  </a:lnTo>
                  <a:lnTo>
                    <a:pt x="6133135" y="197332"/>
                  </a:lnTo>
                  <a:lnTo>
                    <a:pt x="6149759" y="197332"/>
                  </a:lnTo>
                  <a:lnTo>
                    <a:pt x="6149035" y="210032"/>
                  </a:lnTo>
                  <a:lnTo>
                    <a:pt x="6154940" y="210032"/>
                  </a:lnTo>
                  <a:lnTo>
                    <a:pt x="6156934" y="197332"/>
                  </a:lnTo>
                  <a:lnTo>
                    <a:pt x="6153340" y="197332"/>
                  </a:lnTo>
                  <a:lnTo>
                    <a:pt x="6151562" y="184632"/>
                  </a:lnTo>
                  <a:lnTo>
                    <a:pt x="6156960" y="184632"/>
                  </a:lnTo>
                  <a:lnTo>
                    <a:pt x="6158789" y="197332"/>
                  </a:lnTo>
                  <a:lnTo>
                    <a:pt x="6168758" y="197332"/>
                  </a:lnTo>
                  <a:lnTo>
                    <a:pt x="6172352" y="210032"/>
                  </a:lnTo>
                  <a:lnTo>
                    <a:pt x="6178194" y="210032"/>
                  </a:lnTo>
                  <a:lnTo>
                    <a:pt x="6179058" y="197332"/>
                  </a:lnTo>
                  <a:lnTo>
                    <a:pt x="6172339" y="184632"/>
                  </a:lnTo>
                  <a:lnTo>
                    <a:pt x="6199632" y="184632"/>
                  </a:lnTo>
                  <a:lnTo>
                    <a:pt x="6199479" y="197332"/>
                  </a:lnTo>
                  <a:lnTo>
                    <a:pt x="6203823" y="197332"/>
                  </a:lnTo>
                  <a:lnTo>
                    <a:pt x="6201524" y="210032"/>
                  </a:lnTo>
                  <a:lnTo>
                    <a:pt x="6199479" y="197332"/>
                  </a:lnTo>
                  <a:lnTo>
                    <a:pt x="6193206" y="197332"/>
                  </a:lnTo>
                  <a:lnTo>
                    <a:pt x="6192329" y="210032"/>
                  </a:lnTo>
                  <a:lnTo>
                    <a:pt x="6197282" y="210032"/>
                  </a:lnTo>
                  <a:lnTo>
                    <a:pt x="6192964" y="222732"/>
                  </a:lnTo>
                  <a:lnTo>
                    <a:pt x="6213386" y="222732"/>
                  </a:lnTo>
                  <a:lnTo>
                    <a:pt x="6224308" y="210032"/>
                  </a:lnTo>
                  <a:lnTo>
                    <a:pt x="6226314" y="222732"/>
                  </a:lnTo>
                  <a:lnTo>
                    <a:pt x="6240754" y="222732"/>
                  </a:lnTo>
                  <a:lnTo>
                    <a:pt x="6243993" y="210032"/>
                  </a:lnTo>
                  <a:lnTo>
                    <a:pt x="6245326" y="222732"/>
                  </a:lnTo>
                  <a:lnTo>
                    <a:pt x="6245326" y="171932"/>
                  </a:lnTo>
                  <a:lnTo>
                    <a:pt x="6244742" y="171932"/>
                  </a:lnTo>
                  <a:lnTo>
                    <a:pt x="6242685" y="159232"/>
                  </a:lnTo>
                  <a:lnTo>
                    <a:pt x="6327902" y="159232"/>
                  </a:lnTo>
                  <a:lnTo>
                    <a:pt x="6333274" y="146532"/>
                  </a:lnTo>
                  <a:lnTo>
                    <a:pt x="6345809" y="146532"/>
                  </a:lnTo>
                  <a:lnTo>
                    <a:pt x="6315824" y="133832"/>
                  </a:lnTo>
                  <a:lnTo>
                    <a:pt x="6288011" y="146532"/>
                  </a:lnTo>
                  <a:lnTo>
                    <a:pt x="6261608" y="146532"/>
                  </a:lnTo>
                  <a:lnTo>
                    <a:pt x="6235839" y="133832"/>
                  </a:lnTo>
                  <a:lnTo>
                    <a:pt x="6233426" y="146532"/>
                  </a:lnTo>
                  <a:lnTo>
                    <a:pt x="6223787" y="146532"/>
                  </a:lnTo>
                  <a:lnTo>
                    <a:pt x="6221387" y="159232"/>
                  </a:lnTo>
                  <a:lnTo>
                    <a:pt x="6226048" y="159232"/>
                  </a:lnTo>
                  <a:lnTo>
                    <a:pt x="6230518" y="171932"/>
                  </a:lnTo>
                  <a:lnTo>
                    <a:pt x="6233884" y="171932"/>
                  </a:lnTo>
                  <a:lnTo>
                    <a:pt x="6235217" y="184632"/>
                  </a:lnTo>
                  <a:lnTo>
                    <a:pt x="6232487" y="184632"/>
                  </a:lnTo>
                  <a:lnTo>
                    <a:pt x="6231966" y="197332"/>
                  </a:lnTo>
                  <a:lnTo>
                    <a:pt x="6231217" y="210032"/>
                  </a:lnTo>
                  <a:lnTo>
                    <a:pt x="6227813" y="210032"/>
                  </a:lnTo>
                  <a:lnTo>
                    <a:pt x="6226772" y="197332"/>
                  </a:lnTo>
                  <a:lnTo>
                    <a:pt x="6218961" y="210032"/>
                  </a:lnTo>
                  <a:lnTo>
                    <a:pt x="6213602" y="210032"/>
                  </a:lnTo>
                  <a:lnTo>
                    <a:pt x="6214923" y="197332"/>
                  </a:lnTo>
                  <a:lnTo>
                    <a:pt x="6208966" y="184632"/>
                  </a:lnTo>
                  <a:lnTo>
                    <a:pt x="6214008" y="184632"/>
                  </a:lnTo>
                  <a:lnTo>
                    <a:pt x="6211036" y="171932"/>
                  </a:lnTo>
                  <a:lnTo>
                    <a:pt x="6205080" y="159232"/>
                  </a:lnTo>
                  <a:lnTo>
                    <a:pt x="6201029" y="159232"/>
                  </a:lnTo>
                  <a:lnTo>
                    <a:pt x="6203785" y="146532"/>
                  </a:lnTo>
                  <a:lnTo>
                    <a:pt x="6196000" y="146532"/>
                  </a:lnTo>
                  <a:lnTo>
                    <a:pt x="6198641" y="159232"/>
                  </a:lnTo>
                  <a:lnTo>
                    <a:pt x="6193015" y="159232"/>
                  </a:lnTo>
                  <a:lnTo>
                    <a:pt x="6192228" y="146532"/>
                  </a:lnTo>
                  <a:lnTo>
                    <a:pt x="6186068" y="159232"/>
                  </a:lnTo>
                  <a:lnTo>
                    <a:pt x="6192202" y="159232"/>
                  </a:lnTo>
                  <a:lnTo>
                    <a:pt x="6192875" y="171932"/>
                  </a:lnTo>
                  <a:lnTo>
                    <a:pt x="6157595" y="171932"/>
                  </a:lnTo>
                  <a:lnTo>
                    <a:pt x="6143244" y="159232"/>
                  </a:lnTo>
                  <a:lnTo>
                    <a:pt x="6137465" y="159232"/>
                  </a:lnTo>
                  <a:lnTo>
                    <a:pt x="6137465" y="184632"/>
                  </a:lnTo>
                  <a:lnTo>
                    <a:pt x="6132995" y="197332"/>
                  </a:lnTo>
                  <a:lnTo>
                    <a:pt x="6132068" y="197332"/>
                  </a:lnTo>
                  <a:lnTo>
                    <a:pt x="6130277" y="184632"/>
                  </a:lnTo>
                  <a:lnTo>
                    <a:pt x="6137465" y="184632"/>
                  </a:lnTo>
                  <a:lnTo>
                    <a:pt x="6137465" y="159232"/>
                  </a:lnTo>
                  <a:lnTo>
                    <a:pt x="6128423" y="159232"/>
                  </a:lnTo>
                  <a:lnTo>
                    <a:pt x="6128423" y="197332"/>
                  </a:lnTo>
                  <a:lnTo>
                    <a:pt x="6128258" y="210032"/>
                  </a:lnTo>
                  <a:lnTo>
                    <a:pt x="6109424" y="210032"/>
                  </a:lnTo>
                  <a:lnTo>
                    <a:pt x="6107163" y="197332"/>
                  </a:lnTo>
                  <a:lnTo>
                    <a:pt x="6128423" y="197332"/>
                  </a:lnTo>
                  <a:lnTo>
                    <a:pt x="6128423" y="159232"/>
                  </a:lnTo>
                  <a:lnTo>
                    <a:pt x="6118568" y="159232"/>
                  </a:lnTo>
                  <a:lnTo>
                    <a:pt x="6112446" y="146532"/>
                  </a:lnTo>
                  <a:lnTo>
                    <a:pt x="6109322" y="159232"/>
                  </a:lnTo>
                  <a:lnTo>
                    <a:pt x="6099556" y="159232"/>
                  </a:lnTo>
                  <a:lnTo>
                    <a:pt x="6099556" y="222732"/>
                  </a:lnTo>
                  <a:lnTo>
                    <a:pt x="6096432" y="235432"/>
                  </a:lnTo>
                  <a:lnTo>
                    <a:pt x="6093168" y="235432"/>
                  </a:lnTo>
                  <a:lnTo>
                    <a:pt x="6093168" y="1962632"/>
                  </a:lnTo>
                  <a:lnTo>
                    <a:pt x="6089866" y="1975332"/>
                  </a:lnTo>
                  <a:lnTo>
                    <a:pt x="6086183" y="1962632"/>
                  </a:lnTo>
                  <a:lnTo>
                    <a:pt x="6093168" y="1962632"/>
                  </a:lnTo>
                  <a:lnTo>
                    <a:pt x="6093168" y="235432"/>
                  </a:lnTo>
                  <a:lnTo>
                    <a:pt x="6085052" y="235432"/>
                  </a:lnTo>
                  <a:lnTo>
                    <a:pt x="6085319" y="248132"/>
                  </a:lnTo>
                  <a:lnTo>
                    <a:pt x="6091961" y="248132"/>
                  </a:lnTo>
                  <a:lnTo>
                    <a:pt x="6091047" y="260832"/>
                  </a:lnTo>
                  <a:lnTo>
                    <a:pt x="6038050" y="260832"/>
                  </a:lnTo>
                  <a:lnTo>
                    <a:pt x="6030747" y="251968"/>
                  </a:lnTo>
                  <a:lnTo>
                    <a:pt x="6030747" y="1937232"/>
                  </a:lnTo>
                  <a:lnTo>
                    <a:pt x="6030709" y="1949932"/>
                  </a:lnTo>
                  <a:lnTo>
                    <a:pt x="6023445" y="1949932"/>
                  </a:lnTo>
                  <a:lnTo>
                    <a:pt x="6024448" y="1937232"/>
                  </a:lnTo>
                  <a:lnTo>
                    <a:pt x="6030747" y="1937232"/>
                  </a:lnTo>
                  <a:lnTo>
                    <a:pt x="6030747" y="251968"/>
                  </a:lnTo>
                  <a:lnTo>
                    <a:pt x="6027598" y="248132"/>
                  </a:lnTo>
                  <a:lnTo>
                    <a:pt x="6037072" y="248132"/>
                  </a:lnTo>
                  <a:lnTo>
                    <a:pt x="6041568" y="235432"/>
                  </a:lnTo>
                  <a:lnTo>
                    <a:pt x="6031268" y="235432"/>
                  </a:lnTo>
                  <a:lnTo>
                    <a:pt x="6029261" y="222732"/>
                  </a:lnTo>
                  <a:lnTo>
                    <a:pt x="6028144" y="222732"/>
                  </a:lnTo>
                  <a:lnTo>
                    <a:pt x="6028144" y="210032"/>
                  </a:lnTo>
                  <a:lnTo>
                    <a:pt x="6031166" y="210032"/>
                  </a:lnTo>
                  <a:lnTo>
                    <a:pt x="6035599" y="197332"/>
                  </a:lnTo>
                  <a:lnTo>
                    <a:pt x="6049975" y="197332"/>
                  </a:lnTo>
                  <a:lnTo>
                    <a:pt x="6051385" y="210032"/>
                  </a:lnTo>
                  <a:lnTo>
                    <a:pt x="6052223" y="210032"/>
                  </a:lnTo>
                  <a:lnTo>
                    <a:pt x="6054522" y="222732"/>
                  </a:lnTo>
                  <a:lnTo>
                    <a:pt x="6066167" y="222732"/>
                  </a:lnTo>
                  <a:lnTo>
                    <a:pt x="6062523" y="210032"/>
                  </a:lnTo>
                  <a:lnTo>
                    <a:pt x="6074092" y="210032"/>
                  </a:lnTo>
                  <a:lnTo>
                    <a:pt x="6080671" y="197332"/>
                  </a:lnTo>
                  <a:lnTo>
                    <a:pt x="6096393" y="197332"/>
                  </a:lnTo>
                  <a:lnTo>
                    <a:pt x="6094603" y="210032"/>
                  </a:lnTo>
                  <a:lnTo>
                    <a:pt x="6085954" y="210032"/>
                  </a:lnTo>
                  <a:lnTo>
                    <a:pt x="6085319" y="222732"/>
                  </a:lnTo>
                  <a:lnTo>
                    <a:pt x="6099556" y="222732"/>
                  </a:lnTo>
                  <a:lnTo>
                    <a:pt x="6099556" y="159232"/>
                  </a:lnTo>
                  <a:lnTo>
                    <a:pt x="6062535" y="159232"/>
                  </a:lnTo>
                  <a:lnTo>
                    <a:pt x="6060198" y="146532"/>
                  </a:lnTo>
                  <a:lnTo>
                    <a:pt x="6051550" y="146532"/>
                  </a:lnTo>
                  <a:lnTo>
                    <a:pt x="6052769" y="159232"/>
                  </a:lnTo>
                  <a:lnTo>
                    <a:pt x="6052959" y="171932"/>
                  </a:lnTo>
                  <a:lnTo>
                    <a:pt x="6031433" y="171932"/>
                  </a:lnTo>
                  <a:lnTo>
                    <a:pt x="6025731" y="159232"/>
                  </a:lnTo>
                  <a:lnTo>
                    <a:pt x="6025146" y="159232"/>
                  </a:lnTo>
                  <a:lnTo>
                    <a:pt x="6032652" y="146532"/>
                  </a:lnTo>
                  <a:lnTo>
                    <a:pt x="6019292" y="146532"/>
                  </a:lnTo>
                  <a:lnTo>
                    <a:pt x="6019292" y="171932"/>
                  </a:lnTo>
                  <a:lnTo>
                    <a:pt x="6016968" y="171932"/>
                  </a:lnTo>
                  <a:lnTo>
                    <a:pt x="6016968" y="222732"/>
                  </a:lnTo>
                  <a:lnTo>
                    <a:pt x="6014593" y="235432"/>
                  </a:lnTo>
                  <a:lnTo>
                    <a:pt x="6006389" y="235432"/>
                  </a:lnTo>
                  <a:lnTo>
                    <a:pt x="6009221" y="222732"/>
                  </a:lnTo>
                  <a:lnTo>
                    <a:pt x="6016968" y="222732"/>
                  </a:lnTo>
                  <a:lnTo>
                    <a:pt x="6016968" y="171932"/>
                  </a:lnTo>
                  <a:lnTo>
                    <a:pt x="6003887" y="171932"/>
                  </a:lnTo>
                  <a:lnTo>
                    <a:pt x="6004255" y="159232"/>
                  </a:lnTo>
                  <a:lnTo>
                    <a:pt x="6018479" y="159232"/>
                  </a:lnTo>
                  <a:lnTo>
                    <a:pt x="6019292" y="171932"/>
                  </a:lnTo>
                  <a:lnTo>
                    <a:pt x="6019292" y="146532"/>
                  </a:lnTo>
                  <a:lnTo>
                    <a:pt x="5994120" y="146532"/>
                  </a:lnTo>
                  <a:lnTo>
                    <a:pt x="5994120" y="222732"/>
                  </a:lnTo>
                  <a:lnTo>
                    <a:pt x="5986881" y="222732"/>
                  </a:lnTo>
                  <a:lnTo>
                    <a:pt x="5991415" y="210032"/>
                  </a:lnTo>
                  <a:lnTo>
                    <a:pt x="5992330" y="210032"/>
                  </a:lnTo>
                  <a:lnTo>
                    <a:pt x="5994120" y="222732"/>
                  </a:lnTo>
                  <a:lnTo>
                    <a:pt x="5994120" y="146532"/>
                  </a:lnTo>
                  <a:lnTo>
                    <a:pt x="5989929" y="146532"/>
                  </a:lnTo>
                  <a:lnTo>
                    <a:pt x="5989840" y="159232"/>
                  </a:lnTo>
                  <a:lnTo>
                    <a:pt x="5982690" y="159232"/>
                  </a:lnTo>
                  <a:lnTo>
                    <a:pt x="5983668" y="146532"/>
                  </a:lnTo>
                  <a:lnTo>
                    <a:pt x="5963209" y="146532"/>
                  </a:lnTo>
                  <a:lnTo>
                    <a:pt x="5965380" y="133832"/>
                  </a:lnTo>
                  <a:lnTo>
                    <a:pt x="6033871" y="133832"/>
                  </a:lnTo>
                  <a:lnTo>
                    <a:pt x="6036678" y="146532"/>
                  </a:lnTo>
                  <a:lnTo>
                    <a:pt x="6041923" y="146532"/>
                  </a:lnTo>
                  <a:lnTo>
                    <a:pt x="6044476" y="133832"/>
                  </a:lnTo>
                  <a:lnTo>
                    <a:pt x="6044095" y="133832"/>
                  </a:lnTo>
                  <a:lnTo>
                    <a:pt x="6040539" y="121132"/>
                  </a:lnTo>
                  <a:lnTo>
                    <a:pt x="5958370" y="121132"/>
                  </a:lnTo>
                  <a:lnTo>
                    <a:pt x="5955157" y="133832"/>
                  </a:lnTo>
                  <a:lnTo>
                    <a:pt x="5958065" y="133832"/>
                  </a:lnTo>
                  <a:lnTo>
                    <a:pt x="5959513" y="146532"/>
                  </a:lnTo>
                  <a:lnTo>
                    <a:pt x="5959259" y="146532"/>
                  </a:lnTo>
                  <a:lnTo>
                    <a:pt x="5961900" y="159232"/>
                  </a:lnTo>
                  <a:lnTo>
                    <a:pt x="5968289" y="159232"/>
                  </a:lnTo>
                  <a:lnTo>
                    <a:pt x="5961837" y="171932"/>
                  </a:lnTo>
                  <a:lnTo>
                    <a:pt x="5942711" y="171932"/>
                  </a:lnTo>
                  <a:lnTo>
                    <a:pt x="5932525" y="159232"/>
                  </a:lnTo>
                  <a:lnTo>
                    <a:pt x="5923419" y="171932"/>
                  </a:lnTo>
                  <a:lnTo>
                    <a:pt x="5893130" y="171932"/>
                  </a:lnTo>
                  <a:lnTo>
                    <a:pt x="5893816" y="159232"/>
                  </a:lnTo>
                  <a:lnTo>
                    <a:pt x="5899493" y="159232"/>
                  </a:lnTo>
                  <a:lnTo>
                    <a:pt x="5900648" y="146532"/>
                  </a:lnTo>
                  <a:lnTo>
                    <a:pt x="5909170" y="146532"/>
                  </a:lnTo>
                  <a:lnTo>
                    <a:pt x="5908014" y="133832"/>
                  </a:lnTo>
                  <a:lnTo>
                    <a:pt x="5900826" y="133832"/>
                  </a:lnTo>
                  <a:lnTo>
                    <a:pt x="5897664" y="146532"/>
                  </a:lnTo>
                  <a:lnTo>
                    <a:pt x="5883249" y="146532"/>
                  </a:lnTo>
                  <a:lnTo>
                    <a:pt x="5888012" y="133832"/>
                  </a:lnTo>
                  <a:lnTo>
                    <a:pt x="5868670" y="133832"/>
                  </a:lnTo>
                  <a:lnTo>
                    <a:pt x="5872581" y="146532"/>
                  </a:lnTo>
                  <a:lnTo>
                    <a:pt x="5865330" y="146532"/>
                  </a:lnTo>
                  <a:lnTo>
                    <a:pt x="5861291" y="159232"/>
                  </a:lnTo>
                  <a:lnTo>
                    <a:pt x="5868174" y="159232"/>
                  </a:lnTo>
                  <a:lnTo>
                    <a:pt x="5889523" y="159232"/>
                  </a:lnTo>
                  <a:lnTo>
                    <a:pt x="5885967" y="171932"/>
                  </a:lnTo>
                  <a:lnTo>
                    <a:pt x="5869559" y="171932"/>
                  </a:lnTo>
                  <a:lnTo>
                    <a:pt x="5868174" y="159232"/>
                  </a:lnTo>
                  <a:lnTo>
                    <a:pt x="5857557" y="171932"/>
                  </a:lnTo>
                  <a:lnTo>
                    <a:pt x="5808650" y="171932"/>
                  </a:lnTo>
                  <a:lnTo>
                    <a:pt x="5807062" y="184632"/>
                  </a:lnTo>
                  <a:lnTo>
                    <a:pt x="5804255" y="184632"/>
                  </a:lnTo>
                  <a:lnTo>
                    <a:pt x="5797448" y="171932"/>
                  </a:lnTo>
                  <a:lnTo>
                    <a:pt x="5796369" y="184632"/>
                  </a:lnTo>
                  <a:lnTo>
                    <a:pt x="5789307" y="184632"/>
                  </a:lnTo>
                  <a:lnTo>
                    <a:pt x="5789307" y="1962632"/>
                  </a:lnTo>
                  <a:lnTo>
                    <a:pt x="5788609" y="1975332"/>
                  </a:lnTo>
                  <a:lnTo>
                    <a:pt x="5777687" y="1975332"/>
                  </a:lnTo>
                  <a:lnTo>
                    <a:pt x="5777877" y="1962632"/>
                  </a:lnTo>
                  <a:lnTo>
                    <a:pt x="5789307" y="1962632"/>
                  </a:lnTo>
                  <a:lnTo>
                    <a:pt x="5789307" y="184632"/>
                  </a:lnTo>
                  <a:lnTo>
                    <a:pt x="5788926" y="184632"/>
                  </a:lnTo>
                  <a:lnTo>
                    <a:pt x="5782107" y="171932"/>
                  </a:lnTo>
                  <a:lnTo>
                    <a:pt x="5778081" y="171932"/>
                  </a:lnTo>
                  <a:lnTo>
                    <a:pt x="5778081" y="1949932"/>
                  </a:lnTo>
                  <a:lnTo>
                    <a:pt x="5776138" y="1962632"/>
                  </a:lnTo>
                  <a:lnTo>
                    <a:pt x="5759704" y="1962632"/>
                  </a:lnTo>
                  <a:lnTo>
                    <a:pt x="5764288" y="1949932"/>
                  </a:lnTo>
                  <a:lnTo>
                    <a:pt x="5778081" y="1949932"/>
                  </a:lnTo>
                  <a:lnTo>
                    <a:pt x="5778081" y="171932"/>
                  </a:lnTo>
                  <a:lnTo>
                    <a:pt x="5764111" y="171932"/>
                  </a:lnTo>
                  <a:lnTo>
                    <a:pt x="5786437" y="159232"/>
                  </a:lnTo>
                  <a:lnTo>
                    <a:pt x="5786183" y="159232"/>
                  </a:lnTo>
                  <a:lnTo>
                    <a:pt x="5786348" y="146532"/>
                  </a:lnTo>
                  <a:lnTo>
                    <a:pt x="5790603" y="159232"/>
                  </a:lnTo>
                  <a:lnTo>
                    <a:pt x="5793435" y="146532"/>
                  </a:lnTo>
                  <a:lnTo>
                    <a:pt x="5793270" y="159232"/>
                  </a:lnTo>
                  <a:lnTo>
                    <a:pt x="5790603" y="159232"/>
                  </a:lnTo>
                  <a:lnTo>
                    <a:pt x="5786437" y="159232"/>
                  </a:lnTo>
                  <a:lnTo>
                    <a:pt x="5793117" y="171932"/>
                  </a:lnTo>
                  <a:lnTo>
                    <a:pt x="5797232" y="171932"/>
                  </a:lnTo>
                  <a:lnTo>
                    <a:pt x="5802363" y="159232"/>
                  </a:lnTo>
                  <a:lnTo>
                    <a:pt x="5796902" y="159232"/>
                  </a:lnTo>
                  <a:lnTo>
                    <a:pt x="5804992" y="146532"/>
                  </a:lnTo>
                  <a:lnTo>
                    <a:pt x="5838355" y="146532"/>
                  </a:lnTo>
                  <a:lnTo>
                    <a:pt x="5835269" y="159232"/>
                  </a:lnTo>
                  <a:lnTo>
                    <a:pt x="5857557" y="159232"/>
                  </a:lnTo>
                  <a:lnTo>
                    <a:pt x="5856910" y="146532"/>
                  </a:lnTo>
                  <a:lnTo>
                    <a:pt x="5863958" y="146532"/>
                  </a:lnTo>
                  <a:lnTo>
                    <a:pt x="5868670" y="133832"/>
                  </a:lnTo>
                  <a:lnTo>
                    <a:pt x="5856821" y="133832"/>
                  </a:lnTo>
                  <a:lnTo>
                    <a:pt x="5853938" y="121132"/>
                  </a:lnTo>
                  <a:lnTo>
                    <a:pt x="5847740" y="121132"/>
                  </a:lnTo>
                  <a:lnTo>
                    <a:pt x="5846051" y="133832"/>
                  </a:lnTo>
                  <a:lnTo>
                    <a:pt x="5763057" y="133832"/>
                  </a:lnTo>
                  <a:lnTo>
                    <a:pt x="5740209" y="146532"/>
                  </a:lnTo>
                  <a:lnTo>
                    <a:pt x="5764962" y="146532"/>
                  </a:lnTo>
                  <a:lnTo>
                    <a:pt x="5763488" y="159232"/>
                  </a:lnTo>
                  <a:lnTo>
                    <a:pt x="5759018" y="159232"/>
                  </a:lnTo>
                  <a:lnTo>
                    <a:pt x="5757405" y="171932"/>
                  </a:lnTo>
                  <a:lnTo>
                    <a:pt x="5762701" y="171932"/>
                  </a:lnTo>
                  <a:lnTo>
                    <a:pt x="5761113" y="184632"/>
                  </a:lnTo>
                  <a:lnTo>
                    <a:pt x="5749480" y="184632"/>
                  </a:lnTo>
                  <a:lnTo>
                    <a:pt x="5747804" y="171932"/>
                  </a:lnTo>
                  <a:lnTo>
                    <a:pt x="5742546" y="171932"/>
                  </a:lnTo>
                  <a:lnTo>
                    <a:pt x="5742546" y="197332"/>
                  </a:lnTo>
                  <a:lnTo>
                    <a:pt x="5737085" y="197332"/>
                  </a:lnTo>
                  <a:lnTo>
                    <a:pt x="5741594" y="184632"/>
                  </a:lnTo>
                  <a:lnTo>
                    <a:pt x="5742546" y="197332"/>
                  </a:lnTo>
                  <a:lnTo>
                    <a:pt x="5742546" y="171932"/>
                  </a:lnTo>
                  <a:lnTo>
                    <a:pt x="5736463" y="171932"/>
                  </a:lnTo>
                  <a:lnTo>
                    <a:pt x="5735269" y="184632"/>
                  </a:lnTo>
                  <a:lnTo>
                    <a:pt x="5722074" y="184632"/>
                  </a:lnTo>
                  <a:lnTo>
                    <a:pt x="5721045" y="171932"/>
                  </a:lnTo>
                  <a:lnTo>
                    <a:pt x="5723547" y="171932"/>
                  </a:lnTo>
                  <a:lnTo>
                    <a:pt x="5728944" y="159232"/>
                  </a:lnTo>
                  <a:lnTo>
                    <a:pt x="5719534" y="159232"/>
                  </a:lnTo>
                  <a:lnTo>
                    <a:pt x="5719534" y="1949932"/>
                  </a:lnTo>
                  <a:lnTo>
                    <a:pt x="5718746" y="1962632"/>
                  </a:lnTo>
                  <a:lnTo>
                    <a:pt x="5715787" y="1949932"/>
                  </a:lnTo>
                  <a:lnTo>
                    <a:pt x="5719534" y="1949932"/>
                  </a:lnTo>
                  <a:lnTo>
                    <a:pt x="5719534" y="159232"/>
                  </a:lnTo>
                  <a:lnTo>
                    <a:pt x="5716968" y="159232"/>
                  </a:lnTo>
                  <a:lnTo>
                    <a:pt x="5722163" y="146532"/>
                  </a:lnTo>
                  <a:lnTo>
                    <a:pt x="5722340" y="146532"/>
                  </a:lnTo>
                  <a:lnTo>
                    <a:pt x="5717718" y="133832"/>
                  </a:lnTo>
                  <a:lnTo>
                    <a:pt x="5714924" y="133832"/>
                  </a:lnTo>
                  <a:lnTo>
                    <a:pt x="5714924" y="171932"/>
                  </a:lnTo>
                  <a:lnTo>
                    <a:pt x="5708612" y="171932"/>
                  </a:lnTo>
                  <a:lnTo>
                    <a:pt x="5702516" y="184632"/>
                  </a:lnTo>
                  <a:lnTo>
                    <a:pt x="5679237" y="184632"/>
                  </a:lnTo>
                  <a:lnTo>
                    <a:pt x="5673026" y="171932"/>
                  </a:lnTo>
                  <a:lnTo>
                    <a:pt x="5678208" y="171932"/>
                  </a:lnTo>
                  <a:lnTo>
                    <a:pt x="5672290" y="159232"/>
                  </a:lnTo>
                  <a:lnTo>
                    <a:pt x="5678881" y="159232"/>
                  </a:lnTo>
                  <a:lnTo>
                    <a:pt x="5678208" y="171932"/>
                  </a:lnTo>
                  <a:lnTo>
                    <a:pt x="5696661" y="171932"/>
                  </a:lnTo>
                  <a:lnTo>
                    <a:pt x="5705246" y="159232"/>
                  </a:lnTo>
                  <a:lnTo>
                    <a:pt x="5714924" y="171932"/>
                  </a:lnTo>
                  <a:lnTo>
                    <a:pt x="5714924" y="133832"/>
                  </a:lnTo>
                  <a:lnTo>
                    <a:pt x="5709082" y="133832"/>
                  </a:lnTo>
                  <a:lnTo>
                    <a:pt x="5708523" y="121132"/>
                  </a:lnTo>
                  <a:lnTo>
                    <a:pt x="5713920" y="121132"/>
                  </a:lnTo>
                  <a:lnTo>
                    <a:pt x="5713755" y="108432"/>
                  </a:lnTo>
                  <a:lnTo>
                    <a:pt x="5714670" y="108432"/>
                  </a:lnTo>
                  <a:lnTo>
                    <a:pt x="5708955" y="95732"/>
                  </a:lnTo>
                  <a:lnTo>
                    <a:pt x="5702643" y="95732"/>
                  </a:lnTo>
                  <a:lnTo>
                    <a:pt x="5703176" y="108432"/>
                  </a:lnTo>
                  <a:lnTo>
                    <a:pt x="5701550" y="108432"/>
                  </a:lnTo>
                  <a:lnTo>
                    <a:pt x="5701868" y="121132"/>
                  </a:lnTo>
                  <a:lnTo>
                    <a:pt x="5700052" y="121132"/>
                  </a:lnTo>
                  <a:lnTo>
                    <a:pt x="5697956" y="133832"/>
                  </a:lnTo>
                  <a:lnTo>
                    <a:pt x="5703760" y="133832"/>
                  </a:lnTo>
                  <a:lnTo>
                    <a:pt x="5704484" y="146532"/>
                  </a:lnTo>
                  <a:lnTo>
                    <a:pt x="5665952" y="146532"/>
                  </a:lnTo>
                  <a:lnTo>
                    <a:pt x="5665952" y="171932"/>
                  </a:lnTo>
                  <a:lnTo>
                    <a:pt x="5657012" y="184632"/>
                  </a:lnTo>
                  <a:lnTo>
                    <a:pt x="5659513" y="171932"/>
                  </a:lnTo>
                  <a:lnTo>
                    <a:pt x="5665952" y="171932"/>
                  </a:lnTo>
                  <a:lnTo>
                    <a:pt x="5665952" y="146532"/>
                  </a:lnTo>
                  <a:lnTo>
                    <a:pt x="5649976" y="146532"/>
                  </a:lnTo>
                  <a:lnTo>
                    <a:pt x="5649976" y="171932"/>
                  </a:lnTo>
                  <a:lnTo>
                    <a:pt x="5649773" y="184632"/>
                  </a:lnTo>
                  <a:lnTo>
                    <a:pt x="5642762" y="184632"/>
                  </a:lnTo>
                  <a:lnTo>
                    <a:pt x="5642927" y="171932"/>
                  </a:lnTo>
                  <a:lnTo>
                    <a:pt x="5649976" y="171932"/>
                  </a:lnTo>
                  <a:lnTo>
                    <a:pt x="5649976" y="146532"/>
                  </a:lnTo>
                  <a:lnTo>
                    <a:pt x="5643397" y="146532"/>
                  </a:lnTo>
                  <a:lnTo>
                    <a:pt x="5645023" y="133832"/>
                  </a:lnTo>
                  <a:lnTo>
                    <a:pt x="5640273" y="133832"/>
                  </a:lnTo>
                  <a:lnTo>
                    <a:pt x="5639244" y="139192"/>
                  </a:lnTo>
                  <a:lnTo>
                    <a:pt x="5639244" y="171932"/>
                  </a:lnTo>
                  <a:lnTo>
                    <a:pt x="5639054" y="184632"/>
                  </a:lnTo>
                  <a:lnTo>
                    <a:pt x="5631993" y="184632"/>
                  </a:lnTo>
                  <a:lnTo>
                    <a:pt x="5632208" y="171932"/>
                  </a:lnTo>
                  <a:lnTo>
                    <a:pt x="5639244" y="171932"/>
                  </a:lnTo>
                  <a:lnTo>
                    <a:pt x="5639244" y="139192"/>
                  </a:lnTo>
                  <a:lnTo>
                    <a:pt x="5637835" y="146532"/>
                  </a:lnTo>
                  <a:lnTo>
                    <a:pt x="5588686" y="146532"/>
                  </a:lnTo>
                  <a:lnTo>
                    <a:pt x="5589625" y="159232"/>
                  </a:lnTo>
                  <a:lnTo>
                    <a:pt x="5584139" y="159232"/>
                  </a:lnTo>
                  <a:lnTo>
                    <a:pt x="5588686" y="146532"/>
                  </a:lnTo>
                  <a:lnTo>
                    <a:pt x="5588051" y="146532"/>
                  </a:lnTo>
                  <a:lnTo>
                    <a:pt x="5584545" y="133832"/>
                  </a:lnTo>
                  <a:lnTo>
                    <a:pt x="5579491" y="133832"/>
                  </a:lnTo>
                  <a:lnTo>
                    <a:pt x="5580227" y="146532"/>
                  </a:lnTo>
                  <a:lnTo>
                    <a:pt x="5578157" y="146532"/>
                  </a:lnTo>
                  <a:lnTo>
                    <a:pt x="5571795" y="159232"/>
                  </a:lnTo>
                  <a:lnTo>
                    <a:pt x="5560212" y="146532"/>
                  </a:lnTo>
                  <a:lnTo>
                    <a:pt x="5545658" y="146532"/>
                  </a:lnTo>
                  <a:lnTo>
                    <a:pt x="5545658" y="159232"/>
                  </a:lnTo>
                  <a:lnTo>
                    <a:pt x="5540095" y="171932"/>
                  </a:lnTo>
                  <a:lnTo>
                    <a:pt x="5539003" y="171932"/>
                  </a:lnTo>
                  <a:lnTo>
                    <a:pt x="5535168" y="159232"/>
                  </a:lnTo>
                  <a:lnTo>
                    <a:pt x="5537847" y="171932"/>
                  </a:lnTo>
                  <a:lnTo>
                    <a:pt x="5524652" y="171932"/>
                  </a:lnTo>
                  <a:lnTo>
                    <a:pt x="5529135" y="159232"/>
                  </a:lnTo>
                  <a:lnTo>
                    <a:pt x="5535168" y="159232"/>
                  </a:lnTo>
                  <a:lnTo>
                    <a:pt x="5545658" y="159232"/>
                  </a:lnTo>
                  <a:lnTo>
                    <a:pt x="5545658" y="146532"/>
                  </a:lnTo>
                  <a:lnTo>
                    <a:pt x="5507418" y="146532"/>
                  </a:lnTo>
                  <a:lnTo>
                    <a:pt x="5505958" y="137947"/>
                  </a:lnTo>
                  <a:lnTo>
                    <a:pt x="5505958" y="1861032"/>
                  </a:lnTo>
                  <a:lnTo>
                    <a:pt x="5505729" y="1873732"/>
                  </a:lnTo>
                  <a:lnTo>
                    <a:pt x="5501386" y="1861032"/>
                  </a:lnTo>
                  <a:lnTo>
                    <a:pt x="5498541" y="1873732"/>
                  </a:lnTo>
                  <a:lnTo>
                    <a:pt x="5498795" y="1861032"/>
                  </a:lnTo>
                  <a:lnTo>
                    <a:pt x="5501386" y="1861032"/>
                  </a:lnTo>
                  <a:lnTo>
                    <a:pt x="5505958" y="1861032"/>
                  </a:lnTo>
                  <a:lnTo>
                    <a:pt x="5505958" y="137947"/>
                  </a:lnTo>
                  <a:lnTo>
                    <a:pt x="5505259" y="133832"/>
                  </a:lnTo>
                  <a:lnTo>
                    <a:pt x="5495582" y="133832"/>
                  </a:lnTo>
                  <a:lnTo>
                    <a:pt x="5493093" y="146532"/>
                  </a:lnTo>
                  <a:lnTo>
                    <a:pt x="5440718" y="146532"/>
                  </a:lnTo>
                  <a:lnTo>
                    <a:pt x="5435308" y="159232"/>
                  </a:lnTo>
                  <a:lnTo>
                    <a:pt x="5463006" y="159232"/>
                  </a:lnTo>
                  <a:lnTo>
                    <a:pt x="5467350" y="171932"/>
                  </a:lnTo>
                  <a:lnTo>
                    <a:pt x="5470918" y="159232"/>
                  </a:lnTo>
                  <a:lnTo>
                    <a:pt x="5475516" y="159232"/>
                  </a:lnTo>
                  <a:lnTo>
                    <a:pt x="5474436" y="171932"/>
                  </a:lnTo>
                  <a:lnTo>
                    <a:pt x="5485079" y="171932"/>
                  </a:lnTo>
                  <a:lnTo>
                    <a:pt x="5475148" y="184632"/>
                  </a:lnTo>
                  <a:lnTo>
                    <a:pt x="5410695" y="184632"/>
                  </a:lnTo>
                  <a:lnTo>
                    <a:pt x="5402008" y="197332"/>
                  </a:lnTo>
                  <a:lnTo>
                    <a:pt x="5389029" y="197332"/>
                  </a:lnTo>
                  <a:lnTo>
                    <a:pt x="5384927" y="184632"/>
                  </a:lnTo>
                  <a:lnTo>
                    <a:pt x="5380698" y="184632"/>
                  </a:lnTo>
                  <a:lnTo>
                    <a:pt x="5379631" y="197332"/>
                  </a:lnTo>
                  <a:lnTo>
                    <a:pt x="5348008" y="197332"/>
                  </a:lnTo>
                  <a:lnTo>
                    <a:pt x="5341467" y="184632"/>
                  </a:lnTo>
                  <a:lnTo>
                    <a:pt x="5319877" y="184632"/>
                  </a:lnTo>
                  <a:lnTo>
                    <a:pt x="5319890" y="171932"/>
                  </a:lnTo>
                  <a:lnTo>
                    <a:pt x="5255539" y="171932"/>
                  </a:lnTo>
                  <a:lnTo>
                    <a:pt x="5252961" y="184632"/>
                  </a:lnTo>
                  <a:lnTo>
                    <a:pt x="5245112" y="184632"/>
                  </a:lnTo>
                  <a:lnTo>
                    <a:pt x="5244262" y="171932"/>
                  </a:lnTo>
                  <a:lnTo>
                    <a:pt x="5239715" y="171932"/>
                  </a:lnTo>
                  <a:lnTo>
                    <a:pt x="5240833" y="184632"/>
                  </a:lnTo>
                  <a:lnTo>
                    <a:pt x="5233670" y="184632"/>
                  </a:lnTo>
                  <a:lnTo>
                    <a:pt x="5231879" y="171932"/>
                  </a:lnTo>
                  <a:lnTo>
                    <a:pt x="5226659" y="171932"/>
                  </a:lnTo>
                  <a:lnTo>
                    <a:pt x="5225110" y="184632"/>
                  </a:lnTo>
                  <a:lnTo>
                    <a:pt x="5227853" y="184632"/>
                  </a:lnTo>
                  <a:lnTo>
                    <a:pt x="5223307" y="197332"/>
                  </a:lnTo>
                  <a:lnTo>
                    <a:pt x="5222329" y="184632"/>
                  </a:lnTo>
                  <a:lnTo>
                    <a:pt x="5210365" y="184632"/>
                  </a:lnTo>
                  <a:lnTo>
                    <a:pt x="5204193" y="171932"/>
                  </a:lnTo>
                  <a:lnTo>
                    <a:pt x="5192890" y="171932"/>
                  </a:lnTo>
                  <a:lnTo>
                    <a:pt x="5189588" y="184632"/>
                  </a:lnTo>
                  <a:lnTo>
                    <a:pt x="5169154" y="184632"/>
                  </a:lnTo>
                  <a:lnTo>
                    <a:pt x="5166118" y="171932"/>
                  </a:lnTo>
                  <a:lnTo>
                    <a:pt x="5162118" y="159232"/>
                  </a:lnTo>
                  <a:lnTo>
                    <a:pt x="5161940" y="171932"/>
                  </a:lnTo>
                  <a:lnTo>
                    <a:pt x="5158333" y="184632"/>
                  </a:lnTo>
                  <a:lnTo>
                    <a:pt x="5143703" y="184632"/>
                  </a:lnTo>
                  <a:lnTo>
                    <a:pt x="5146395" y="171932"/>
                  </a:lnTo>
                  <a:lnTo>
                    <a:pt x="5129568" y="171932"/>
                  </a:lnTo>
                  <a:lnTo>
                    <a:pt x="5128577" y="184632"/>
                  </a:lnTo>
                  <a:lnTo>
                    <a:pt x="5117223" y="184632"/>
                  </a:lnTo>
                  <a:lnTo>
                    <a:pt x="5118798" y="171932"/>
                  </a:lnTo>
                  <a:lnTo>
                    <a:pt x="5102923" y="171932"/>
                  </a:lnTo>
                  <a:lnTo>
                    <a:pt x="5097742" y="184632"/>
                  </a:lnTo>
                  <a:lnTo>
                    <a:pt x="5075440" y="184632"/>
                  </a:lnTo>
                  <a:lnTo>
                    <a:pt x="5075567" y="171932"/>
                  </a:lnTo>
                  <a:lnTo>
                    <a:pt x="5044300" y="171932"/>
                  </a:lnTo>
                  <a:lnTo>
                    <a:pt x="5052415" y="184632"/>
                  </a:lnTo>
                  <a:lnTo>
                    <a:pt x="5071669" y="184632"/>
                  </a:lnTo>
                  <a:lnTo>
                    <a:pt x="5069040" y="197332"/>
                  </a:lnTo>
                  <a:lnTo>
                    <a:pt x="5068100" y="197332"/>
                  </a:lnTo>
                  <a:lnTo>
                    <a:pt x="5066106" y="210032"/>
                  </a:lnTo>
                  <a:lnTo>
                    <a:pt x="5057483" y="210032"/>
                  </a:lnTo>
                  <a:lnTo>
                    <a:pt x="5056187" y="197332"/>
                  </a:lnTo>
                  <a:lnTo>
                    <a:pt x="5037937" y="197332"/>
                  </a:lnTo>
                  <a:lnTo>
                    <a:pt x="5035753" y="184632"/>
                  </a:lnTo>
                  <a:lnTo>
                    <a:pt x="5044300" y="171932"/>
                  </a:lnTo>
                  <a:lnTo>
                    <a:pt x="5035740" y="171932"/>
                  </a:lnTo>
                  <a:lnTo>
                    <a:pt x="5035740" y="1873732"/>
                  </a:lnTo>
                  <a:lnTo>
                    <a:pt x="5034000" y="1886432"/>
                  </a:lnTo>
                  <a:lnTo>
                    <a:pt x="5024602" y="1886432"/>
                  </a:lnTo>
                  <a:lnTo>
                    <a:pt x="5023193" y="1873732"/>
                  </a:lnTo>
                  <a:lnTo>
                    <a:pt x="5035740" y="1873732"/>
                  </a:lnTo>
                  <a:lnTo>
                    <a:pt x="5035740" y="171932"/>
                  </a:lnTo>
                  <a:lnTo>
                    <a:pt x="5034699" y="171932"/>
                  </a:lnTo>
                  <a:lnTo>
                    <a:pt x="5024298" y="171932"/>
                  </a:lnTo>
                  <a:lnTo>
                    <a:pt x="5021770" y="159232"/>
                  </a:lnTo>
                  <a:lnTo>
                    <a:pt x="5021338" y="159232"/>
                  </a:lnTo>
                  <a:lnTo>
                    <a:pt x="5021338" y="171932"/>
                  </a:lnTo>
                  <a:lnTo>
                    <a:pt x="5013960" y="183400"/>
                  </a:lnTo>
                  <a:lnTo>
                    <a:pt x="5013960" y="1873732"/>
                  </a:lnTo>
                  <a:lnTo>
                    <a:pt x="5013744" y="1886432"/>
                  </a:lnTo>
                  <a:lnTo>
                    <a:pt x="5009413" y="1873732"/>
                  </a:lnTo>
                  <a:lnTo>
                    <a:pt x="5006594" y="1886432"/>
                  </a:lnTo>
                  <a:lnTo>
                    <a:pt x="5006784" y="1873732"/>
                  </a:lnTo>
                  <a:lnTo>
                    <a:pt x="5009413" y="1873732"/>
                  </a:lnTo>
                  <a:lnTo>
                    <a:pt x="5013960" y="1873732"/>
                  </a:lnTo>
                  <a:lnTo>
                    <a:pt x="5013960" y="183400"/>
                  </a:lnTo>
                  <a:lnTo>
                    <a:pt x="5013160" y="184632"/>
                  </a:lnTo>
                  <a:lnTo>
                    <a:pt x="4986947" y="184632"/>
                  </a:lnTo>
                  <a:lnTo>
                    <a:pt x="4986947" y="222732"/>
                  </a:lnTo>
                  <a:lnTo>
                    <a:pt x="4982070" y="227850"/>
                  </a:lnTo>
                  <a:lnTo>
                    <a:pt x="4982070" y="286232"/>
                  </a:lnTo>
                  <a:lnTo>
                    <a:pt x="4976977" y="298932"/>
                  </a:lnTo>
                  <a:lnTo>
                    <a:pt x="4953813" y="298932"/>
                  </a:lnTo>
                  <a:lnTo>
                    <a:pt x="4949609" y="286232"/>
                  </a:lnTo>
                  <a:lnTo>
                    <a:pt x="4982070" y="286232"/>
                  </a:lnTo>
                  <a:lnTo>
                    <a:pt x="4982070" y="227850"/>
                  </a:lnTo>
                  <a:lnTo>
                    <a:pt x="4974831" y="235432"/>
                  </a:lnTo>
                  <a:lnTo>
                    <a:pt x="4961864" y="222732"/>
                  </a:lnTo>
                  <a:lnTo>
                    <a:pt x="4972012" y="222732"/>
                  </a:lnTo>
                  <a:lnTo>
                    <a:pt x="4976927" y="210032"/>
                  </a:lnTo>
                  <a:lnTo>
                    <a:pt x="4981041" y="222732"/>
                  </a:lnTo>
                  <a:lnTo>
                    <a:pt x="4986947" y="222732"/>
                  </a:lnTo>
                  <a:lnTo>
                    <a:pt x="4986947" y="184632"/>
                  </a:lnTo>
                  <a:lnTo>
                    <a:pt x="4977930" y="184632"/>
                  </a:lnTo>
                  <a:lnTo>
                    <a:pt x="4986236" y="171932"/>
                  </a:lnTo>
                  <a:lnTo>
                    <a:pt x="5021338" y="171932"/>
                  </a:lnTo>
                  <a:lnTo>
                    <a:pt x="5021338" y="159232"/>
                  </a:lnTo>
                  <a:lnTo>
                    <a:pt x="4957026" y="159232"/>
                  </a:lnTo>
                  <a:lnTo>
                    <a:pt x="4956302" y="171932"/>
                  </a:lnTo>
                  <a:lnTo>
                    <a:pt x="4947526" y="171932"/>
                  </a:lnTo>
                  <a:lnTo>
                    <a:pt x="4945697" y="184632"/>
                  </a:lnTo>
                  <a:lnTo>
                    <a:pt x="4970627" y="184632"/>
                  </a:lnTo>
                  <a:lnTo>
                    <a:pt x="4957724" y="197332"/>
                  </a:lnTo>
                  <a:lnTo>
                    <a:pt x="4944681" y="197332"/>
                  </a:lnTo>
                  <a:lnTo>
                    <a:pt x="4944681" y="1886432"/>
                  </a:lnTo>
                  <a:lnTo>
                    <a:pt x="4943043" y="1899132"/>
                  </a:lnTo>
                  <a:lnTo>
                    <a:pt x="4932159" y="1899132"/>
                  </a:lnTo>
                  <a:lnTo>
                    <a:pt x="4930127" y="1886432"/>
                  </a:lnTo>
                  <a:lnTo>
                    <a:pt x="4944681" y="1886432"/>
                  </a:lnTo>
                  <a:lnTo>
                    <a:pt x="4944681" y="197332"/>
                  </a:lnTo>
                  <a:lnTo>
                    <a:pt x="4929810" y="197332"/>
                  </a:lnTo>
                  <a:lnTo>
                    <a:pt x="4920119" y="184632"/>
                  </a:lnTo>
                  <a:lnTo>
                    <a:pt x="4913541" y="184632"/>
                  </a:lnTo>
                  <a:lnTo>
                    <a:pt x="4912626" y="181660"/>
                  </a:lnTo>
                  <a:lnTo>
                    <a:pt x="4912626" y="197332"/>
                  </a:lnTo>
                  <a:lnTo>
                    <a:pt x="4910366" y="197332"/>
                  </a:lnTo>
                  <a:lnTo>
                    <a:pt x="4910366" y="286232"/>
                  </a:lnTo>
                  <a:lnTo>
                    <a:pt x="4909693" y="298932"/>
                  </a:lnTo>
                  <a:lnTo>
                    <a:pt x="4898860" y="298932"/>
                  </a:lnTo>
                  <a:lnTo>
                    <a:pt x="4899139" y="286232"/>
                  </a:lnTo>
                  <a:lnTo>
                    <a:pt x="4910366" y="286232"/>
                  </a:lnTo>
                  <a:lnTo>
                    <a:pt x="4910366" y="197332"/>
                  </a:lnTo>
                  <a:lnTo>
                    <a:pt x="4890694" y="197332"/>
                  </a:lnTo>
                  <a:lnTo>
                    <a:pt x="4894910" y="184632"/>
                  </a:lnTo>
                  <a:lnTo>
                    <a:pt x="4907089" y="184632"/>
                  </a:lnTo>
                  <a:lnTo>
                    <a:pt x="4912626" y="197332"/>
                  </a:lnTo>
                  <a:lnTo>
                    <a:pt x="4912626" y="181660"/>
                  </a:lnTo>
                  <a:lnTo>
                    <a:pt x="4909642" y="171932"/>
                  </a:lnTo>
                  <a:lnTo>
                    <a:pt x="4930902" y="171932"/>
                  </a:lnTo>
                  <a:lnTo>
                    <a:pt x="4931689" y="184632"/>
                  </a:lnTo>
                  <a:lnTo>
                    <a:pt x="4938458" y="171932"/>
                  </a:lnTo>
                  <a:lnTo>
                    <a:pt x="4941722" y="171932"/>
                  </a:lnTo>
                  <a:lnTo>
                    <a:pt x="4939677" y="159232"/>
                  </a:lnTo>
                  <a:lnTo>
                    <a:pt x="4888382" y="159232"/>
                  </a:lnTo>
                  <a:lnTo>
                    <a:pt x="4891951" y="171932"/>
                  </a:lnTo>
                  <a:lnTo>
                    <a:pt x="4895100" y="171932"/>
                  </a:lnTo>
                  <a:lnTo>
                    <a:pt x="4892738" y="184632"/>
                  </a:lnTo>
                  <a:lnTo>
                    <a:pt x="4883213" y="184632"/>
                  </a:lnTo>
                  <a:lnTo>
                    <a:pt x="4890008" y="197332"/>
                  </a:lnTo>
                  <a:lnTo>
                    <a:pt x="4867719" y="197332"/>
                  </a:lnTo>
                  <a:lnTo>
                    <a:pt x="4860506" y="210032"/>
                  </a:lnTo>
                  <a:lnTo>
                    <a:pt x="4854575" y="210032"/>
                  </a:lnTo>
                  <a:lnTo>
                    <a:pt x="4853076" y="197332"/>
                  </a:lnTo>
                  <a:lnTo>
                    <a:pt x="4846828" y="197332"/>
                  </a:lnTo>
                  <a:lnTo>
                    <a:pt x="4840935" y="210032"/>
                  </a:lnTo>
                  <a:lnTo>
                    <a:pt x="4840541" y="197332"/>
                  </a:lnTo>
                  <a:lnTo>
                    <a:pt x="4794148" y="197332"/>
                  </a:lnTo>
                  <a:lnTo>
                    <a:pt x="4789779" y="210032"/>
                  </a:lnTo>
                  <a:lnTo>
                    <a:pt x="4779607" y="210032"/>
                  </a:lnTo>
                  <a:lnTo>
                    <a:pt x="4781143" y="197332"/>
                  </a:lnTo>
                  <a:lnTo>
                    <a:pt x="4746371" y="197332"/>
                  </a:lnTo>
                  <a:lnTo>
                    <a:pt x="4748174" y="210032"/>
                  </a:lnTo>
                  <a:lnTo>
                    <a:pt x="4740821" y="210032"/>
                  </a:lnTo>
                  <a:lnTo>
                    <a:pt x="4745380" y="197332"/>
                  </a:lnTo>
                  <a:lnTo>
                    <a:pt x="4674197" y="197332"/>
                  </a:lnTo>
                  <a:lnTo>
                    <a:pt x="4671149" y="184632"/>
                  </a:lnTo>
                  <a:lnTo>
                    <a:pt x="4665929" y="184632"/>
                  </a:lnTo>
                  <a:lnTo>
                    <a:pt x="4665929" y="1899132"/>
                  </a:lnTo>
                  <a:lnTo>
                    <a:pt x="4650257" y="1899132"/>
                  </a:lnTo>
                  <a:lnTo>
                    <a:pt x="4649546" y="1886432"/>
                  </a:lnTo>
                  <a:lnTo>
                    <a:pt x="4665243" y="1886432"/>
                  </a:lnTo>
                  <a:lnTo>
                    <a:pt x="4665929" y="1899132"/>
                  </a:lnTo>
                  <a:lnTo>
                    <a:pt x="4665929" y="184632"/>
                  </a:lnTo>
                  <a:lnTo>
                    <a:pt x="4660455" y="184632"/>
                  </a:lnTo>
                  <a:lnTo>
                    <a:pt x="4652759" y="197332"/>
                  </a:lnTo>
                  <a:lnTo>
                    <a:pt x="4626470" y="197332"/>
                  </a:lnTo>
                  <a:lnTo>
                    <a:pt x="4628019" y="184632"/>
                  </a:lnTo>
                  <a:lnTo>
                    <a:pt x="4589323" y="184632"/>
                  </a:lnTo>
                  <a:lnTo>
                    <a:pt x="4582096" y="195300"/>
                  </a:lnTo>
                  <a:lnTo>
                    <a:pt x="4582096" y="1873732"/>
                  </a:lnTo>
                  <a:lnTo>
                    <a:pt x="4581804" y="1886432"/>
                  </a:lnTo>
                  <a:lnTo>
                    <a:pt x="4574565" y="1886432"/>
                  </a:lnTo>
                  <a:lnTo>
                    <a:pt x="4574857" y="1873732"/>
                  </a:lnTo>
                  <a:lnTo>
                    <a:pt x="4582096" y="1873732"/>
                  </a:lnTo>
                  <a:lnTo>
                    <a:pt x="4582096" y="195300"/>
                  </a:lnTo>
                  <a:lnTo>
                    <a:pt x="4580712" y="197332"/>
                  </a:lnTo>
                  <a:lnTo>
                    <a:pt x="4578337" y="184632"/>
                  </a:lnTo>
                  <a:lnTo>
                    <a:pt x="4574184" y="197332"/>
                  </a:lnTo>
                  <a:lnTo>
                    <a:pt x="4568241" y="197332"/>
                  </a:lnTo>
                  <a:lnTo>
                    <a:pt x="4562386" y="184632"/>
                  </a:lnTo>
                  <a:lnTo>
                    <a:pt x="4559427" y="184632"/>
                  </a:lnTo>
                  <a:lnTo>
                    <a:pt x="4559427" y="1899132"/>
                  </a:lnTo>
                  <a:lnTo>
                    <a:pt x="4553496" y="1911832"/>
                  </a:lnTo>
                  <a:lnTo>
                    <a:pt x="4539056" y="1911832"/>
                  </a:lnTo>
                  <a:lnTo>
                    <a:pt x="4529950" y="1924532"/>
                  </a:lnTo>
                  <a:lnTo>
                    <a:pt x="4518698" y="1911832"/>
                  </a:lnTo>
                  <a:lnTo>
                    <a:pt x="4516526" y="1911832"/>
                  </a:lnTo>
                  <a:lnTo>
                    <a:pt x="4516526" y="1937232"/>
                  </a:lnTo>
                  <a:lnTo>
                    <a:pt x="4507763" y="1937232"/>
                  </a:lnTo>
                  <a:lnTo>
                    <a:pt x="4507903" y="1924532"/>
                  </a:lnTo>
                  <a:lnTo>
                    <a:pt x="4515155" y="1924532"/>
                  </a:lnTo>
                  <a:lnTo>
                    <a:pt x="4516526" y="1937232"/>
                  </a:lnTo>
                  <a:lnTo>
                    <a:pt x="4516526" y="1911832"/>
                  </a:lnTo>
                  <a:lnTo>
                    <a:pt x="4493895" y="1911832"/>
                  </a:lnTo>
                  <a:lnTo>
                    <a:pt x="4495851" y="1899132"/>
                  </a:lnTo>
                  <a:lnTo>
                    <a:pt x="4559427" y="1899132"/>
                  </a:lnTo>
                  <a:lnTo>
                    <a:pt x="4559427" y="184632"/>
                  </a:lnTo>
                  <a:lnTo>
                    <a:pt x="4558589" y="184632"/>
                  </a:lnTo>
                  <a:lnTo>
                    <a:pt x="4566323" y="171932"/>
                  </a:lnTo>
                  <a:lnTo>
                    <a:pt x="4552620" y="171932"/>
                  </a:lnTo>
                  <a:lnTo>
                    <a:pt x="4548784" y="184632"/>
                  </a:lnTo>
                  <a:lnTo>
                    <a:pt x="4548670" y="197332"/>
                  </a:lnTo>
                  <a:lnTo>
                    <a:pt x="4536084" y="197332"/>
                  </a:lnTo>
                  <a:lnTo>
                    <a:pt x="4534205" y="210032"/>
                  </a:lnTo>
                  <a:lnTo>
                    <a:pt x="4529887" y="210032"/>
                  </a:lnTo>
                  <a:lnTo>
                    <a:pt x="4528528" y="197332"/>
                  </a:lnTo>
                  <a:lnTo>
                    <a:pt x="4476343" y="197332"/>
                  </a:lnTo>
                  <a:lnTo>
                    <a:pt x="4476343" y="1886432"/>
                  </a:lnTo>
                  <a:lnTo>
                    <a:pt x="4472571" y="1899132"/>
                  </a:lnTo>
                  <a:lnTo>
                    <a:pt x="4454372" y="1899132"/>
                  </a:lnTo>
                  <a:lnTo>
                    <a:pt x="4453572" y="1911832"/>
                  </a:lnTo>
                  <a:lnTo>
                    <a:pt x="4443946" y="1911832"/>
                  </a:lnTo>
                  <a:lnTo>
                    <a:pt x="4442688" y="1899132"/>
                  </a:lnTo>
                  <a:lnTo>
                    <a:pt x="4439894" y="1899132"/>
                  </a:lnTo>
                  <a:lnTo>
                    <a:pt x="4448226" y="1886432"/>
                  </a:lnTo>
                  <a:lnTo>
                    <a:pt x="4476343" y="1886432"/>
                  </a:lnTo>
                  <a:lnTo>
                    <a:pt x="4476343" y="197332"/>
                  </a:lnTo>
                  <a:lnTo>
                    <a:pt x="4415206" y="197332"/>
                  </a:lnTo>
                  <a:lnTo>
                    <a:pt x="4415206" y="1886432"/>
                  </a:lnTo>
                  <a:lnTo>
                    <a:pt x="4403115" y="1886432"/>
                  </a:lnTo>
                  <a:lnTo>
                    <a:pt x="4407522" y="1899132"/>
                  </a:lnTo>
                  <a:lnTo>
                    <a:pt x="4394276" y="1899132"/>
                  </a:lnTo>
                  <a:lnTo>
                    <a:pt x="4392612" y="1911832"/>
                  </a:lnTo>
                  <a:lnTo>
                    <a:pt x="4389069" y="1911832"/>
                  </a:lnTo>
                  <a:lnTo>
                    <a:pt x="4389958" y="1899132"/>
                  </a:lnTo>
                  <a:lnTo>
                    <a:pt x="4347375" y="1899132"/>
                  </a:lnTo>
                  <a:lnTo>
                    <a:pt x="4353331" y="1886432"/>
                  </a:lnTo>
                  <a:lnTo>
                    <a:pt x="4353941" y="1886432"/>
                  </a:lnTo>
                  <a:lnTo>
                    <a:pt x="4346473" y="1873732"/>
                  </a:lnTo>
                  <a:lnTo>
                    <a:pt x="4341711" y="1873732"/>
                  </a:lnTo>
                  <a:lnTo>
                    <a:pt x="4341711" y="1899132"/>
                  </a:lnTo>
                  <a:lnTo>
                    <a:pt x="4317314" y="1899132"/>
                  </a:lnTo>
                  <a:lnTo>
                    <a:pt x="4317263" y="1886432"/>
                  </a:lnTo>
                  <a:lnTo>
                    <a:pt x="4338942" y="1886432"/>
                  </a:lnTo>
                  <a:lnTo>
                    <a:pt x="4341711" y="1899132"/>
                  </a:lnTo>
                  <a:lnTo>
                    <a:pt x="4341711" y="1873732"/>
                  </a:lnTo>
                  <a:lnTo>
                    <a:pt x="4311993" y="1873732"/>
                  </a:lnTo>
                  <a:lnTo>
                    <a:pt x="4306557" y="1886432"/>
                  </a:lnTo>
                  <a:lnTo>
                    <a:pt x="4294505" y="1873732"/>
                  </a:lnTo>
                  <a:lnTo>
                    <a:pt x="4259846" y="1873732"/>
                  </a:lnTo>
                  <a:lnTo>
                    <a:pt x="4265358" y="1861032"/>
                  </a:lnTo>
                  <a:lnTo>
                    <a:pt x="4288066" y="1861032"/>
                  </a:lnTo>
                  <a:lnTo>
                    <a:pt x="4296143" y="1873732"/>
                  </a:lnTo>
                  <a:lnTo>
                    <a:pt x="4324007" y="1861032"/>
                  </a:lnTo>
                  <a:lnTo>
                    <a:pt x="4354538" y="1873732"/>
                  </a:lnTo>
                  <a:lnTo>
                    <a:pt x="4385640" y="1873732"/>
                  </a:lnTo>
                  <a:lnTo>
                    <a:pt x="4415206" y="1886432"/>
                  </a:lnTo>
                  <a:lnTo>
                    <a:pt x="4415206" y="197332"/>
                  </a:lnTo>
                  <a:lnTo>
                    <a:pt x="4381754" y="197332"/>
                  </a:lnTo>
                  <a:lnTo>
                    <a:pt x="4381576" y="184632"/>
                  </a:lnTo>
                  <a:lnTo>
                    <a:pt x="4372483" y="184632"/>
                  </a:lnTo>
                  <a:lnTo>
                    <a:pt x="4371683" y="171932"/>
                  </a:lnTo>
                  <a:lnTo>
                    <a:pt x="4377550" y="171932"/>
                  </a:lnTo>
                  <a:lnTo>
                    <a:pt x="4371276" y="159232"/>
                  </a:lnTo>
                  <a:lnTo>
                    <a:pt x="4360850" y="159232"/>
                  </a:lnTo>
                  <a:lnTo>
                    <a:pt x="4360850" y="184632"/>
                  </a:lnTo>
                  <a:lnTo>
                    <a:pt x="4354106" y="184632"/>
                  </a:lnTo>
                  <a:lnTo>
                    <a:pt x="4353382" y="171932"/>
                  </a:lnTo>
                  <a:lnTo>
                    <a:pt x="4359922" y="171932"/>
                  </a:lnTo>
                  <a:lnTo>
                    <a:pt x="4360850" y="184632"/>
                  </a:lnTo>
                  <a:lnTo>
                    <a:pt x="4360850" y="159232"/>
                  </a:lnTo>
                  <a:lnTo>
                    <a:pt x="4329150" y="159232"/>
                  </a:lnTo>
                  <a:lnTo>
                    <a:pt x="4326102" y="171932"/>
                  </a:lnTo>
                  <a:lnTo>
                    <a:pt x="4306240" y="171932"/>
                  </a:lnTo>
                  <a:lnTo>
                    <a:pt x="4314025" y="184632"/>
                  </a:lnTo>
                  <a:lnTo>
                    <a:pt x="4321670" y="184632"/>
                  </a:lnTo>
                  <a:lnTo>
                    <a:pt x="4329773" y="171932"/>
                  </a:lnTo>
                  <a:lnTo>
                    <a:pt x="4338967" y="171932"/>
                  </a:lnTo>
                  <a:lnTo>
                    <a:pt x="4338586" y="184632"/>
                  </a:lnTo>
                  <a:lnTo>
                    <a:pt x="4342117" y="184632"/>
                  </a:lnTo>
                  <a:lnTo>
                    <a:pt x="4350626" y="184632"/>
                  </a:lnTo>
                  <a:lnTo>
                    <a:pt x="4349064" y="197332"/>
                  </a:lnTo>
                  <a:lnTo>
                    <a:pt x="4341838" y="197332"/>
                  </a:lnTo>
                  <a:lnTo>
                    <a:pt x="4342117" y="184632"/>
                  </a:lnTo>
                  <a:lnTo>
                    <a:pt x="4336720" y="197332"/>
                  </a:lnTo>
                  <a:lnTo>
                    <a:pt x="4333125" y="197332"/>
                  </a:lnTo>
                  <a:lnTo>
                    <a:pt x="4331424" y="184632"/>
                  </a:lnTo>
                  <a:lnTo>
                    <a:pt x="4325061" y="184632"/>
                  </a:lnTo>
                  <a:lnTo>
                    <a:pt x="4320273" y="197332"/>
                  </a:lnTo>
                  <a:lnTo>
                    <a:pt x="4315130" y="197332"/>
                  </a:lnTo>
                  <a:lnTo>
                    <a:pt x="4312577" y="210032"/>
                  </a:lnTo>
                  <a:lnTo>
                    <a:pt x="4307129" y="197332"/>
                  </a:lnTo>
                  <a:lnTo>
                    <a:pt x="4305528" y="184632"/>
                  </a:lnTo>
                  <a:lnTo>
                    <a:pt x="4294937" y="197332"/>
                  </a:lnTo>
                  <a:lnTo>
                    <a:pt x="4296283" y="184632"/>
                  </a:lnTo>
                  <a:lnTo>
                    <a:pt x="4304093" y="184632"/>
                  </a:lnTo>
                  <a:lnTo>
                    <a:pt x="4306240" y="171932"/>
                  </a:lnTo>
                  <a:lnTo>
                    <a:pt x="4303750" y="171932"/>
                  </a:lnTo>
                  <a:lnTo>
                    <a:pt x="4299585" y="159232"/>
                  </a:lnTo>
                  <a:lnTo>
                    <a:pt x="4294962" y="171932"/>
                  </a:lnTo>
                  <a:lnTo>
                    <a:pt x="4277182" y="171932"/>
                  </a:lnTo>
                  <a:lnTo>
                    <a:pt x="4277182" y="184632"/>
                  </a:lnTo>
                  <a:lnTo>
                    <a:pt x="4255274" y="184632"/>
                  </a:lnTo>
                  <a:lnTo>
                    <a:pt x="4257192" y="171932"/>
                  </a:lnTo>
                  <a:lnTo>
                    <a:pt x="4272305" y="171932"/>
                  </a:lnTo>
                  <a:lnTo>
                    <a:pt x="4277182" y="184632"/>
                  </a:lnTo>
                  <a:lnTo>
                    <a:pt x="4277182" y="171932"/>
                  </a:lnTo>
                  <a:lnTo>
                    <a:pt x="4274032" y="171932"/>
                  </a:lnTo>
                  <a:lnTo>
                    <a:pt x="4268317" y="159232"/>
                  </a:lnTo>
                  <a:lnTo>
                    <a:pt x="4257878" y="159232"/>
                  </a:lnTo>
                  <a:lnTo>
                    <a:pt x="4249293" y="169710"/>
                  </a:lnTo>
                  <a:lnTo>
                    <a:pt x="4249293" y="1861032"/>
                  </a:lnTo>
                  <a:lnTo>
                    <a:pt x="4246270" y="1873732"/>
                  </a:lnTo>
                  <a:lnTo>
                    <a:pt x="4194670" y="1873732"/>
                  </a:lnTo>
                  <a:lnTo>
                    <a:pt x="4193883" y="1886432"/>
                  </a:lnTo>
                  <a:lnTo>
                    <a:pt x="4187952" y="1873732"/>
                  </a:lnTo>
                  <a:lnTo>
                    <a:pt x="4187152" y="1873732"/>
                  </a:lnTo>
                  <a:lnTo>
                    <a:pt x="4185361" y="1861032"/>
                  </a:lnTo>
                  <a:lnTo>
                    <a:pt x="4167289" y="1861032"/>
                  </a:lnTo>
                  <a:lnTo>
                    <a:pt x="4163009" y="1873732"/>
                  </a:lnTo>
                  <a:lnTo>
                    <a:pt x="4158767" y="1861032"/>
                  </a:lnTo>
                  <a:lnTo>
                    <a:pt x="4126344" y="1861032"/>
                  </a:lnTo>
                  <a:lnTo>
                    <a:pt x="4130090" y="1848332"/>
                  </a:lnTo>
                  <a:lnTo>
                    <a:pt x="4180814" y="1848332"/>
                  </a:lnTo>
                  <a:lnTo>
                    <a:pt x="4195978" y="1861032"/>
                  </a:lnTo>
                  <a:lnTo>
                    <a:pt x="4249293" y="1861032"/>
                  </a:lnTo>
                  <a:lnTo>
                    <a:pt x="4249293" y="169710"/>
                  </a:lnTo>
                  <a:lnTo>
                    <a:pt x="4247464" y="171932"/>
                  </a:lnTo>
                  <a:lnTo>
                    <a:pt x="4241787" y="159232"/>
                  </a:lnTo>
                  <a:lnTo>
                    <a:pt x="4239933" y="146532"/>
                  </a:lnTo>
                  <a:lnTo>
                    <a:pt x="4247273" y="146532"/>
                  </a:lnTo>
                  <a:lnTo>
                    <a:pt x="4242651" y="159232"/>
                  </a:lnTo>
                  <a:lnTo>
                    <a:pt x="4256837" y="159232"/>
                  </a:lnTo>
                  <a:lnTo>
                    <a:pt x="4260126" y="146532"/>
                  </a:lnTo>
                  <a:lnTo>
                    <a:pt x="4284129" y="146532"/>
                  </a:lnTo>
                  <a:lnTo>
                    <a:pt x="4287736" y="133832"/>
                  </a:lnTo>
                  <a:lnTo>
                    <a:pt x="4293120" y="133832"/>
                  </a:lnTo>
                  <a:lnTo>
                    <a:pt x="4290212" y="146532"/>
                  </a:lnTo>
                  <a:lnTo>
                    <a:pt x="4288929" y="146532"/>
                  </a:lnTo>
                  <a:lnTo>
                    <a:pt x="4288929" y="159232"/>
                  </a:lnTo>
                  <a:lnTo>
                    <a:pt x="4297375" y="159232"/>
                  </a:lnTo>
                  <a:lnTo>
                    <a:pt x="4304677" y="146532"/>
                  </a:lnTo>
                  <a:lnTo>
                    <a:pt x="4307433" y="146532"/>
                  </a:lnTo>
                  <a:lnTo>
                    <a:pt x="4301236" y="133832"/>
                  </a:lnTo>
                  <a:lnTo>
                    <a:pt x="4316019" y="133832"/>
                  </a:lnTo>
                  <a:lnTo>
                    <a:pt x="4318901" y="121132"/>
                  </a:lnTo>
                  <a:lnTo>
                    <a:pt x="4259834" y="121132"/>
                  </a:lnTo>
                  <a:lnTo>
                    <a:pt x="4258691" y="133832"/>
                  </a:lnTo>
                  <a:lnTo>
                    <a:pt x="4253484" y="133832"/>
                  </a:lnTo>
                  <a:lnTo>
                    <a:pt x="4248709" y="121132"/>
                  </a:lnTo>
                  <a:lnTo>
                    <a:pt x="4225353" y="121132"/>
                  </a:lnTo>
                  <a:lnTo>
                    <a:pt x="4217721" y="108432"/>
                  </a:lnTo>
                  <a:lnTo>
                    <a:pt x="4209237" y="108432"/>
                  </a:lnTo>
                  <a:lnTo>
                    <a:pt x="4206862" y="121132"/>
                  </a:lnTo>
                  <a:lnTo>
                    <a:pt x="4205821" y="121132"/>
                  </a:lnTo>
                  <a:lnTo>
                    <a:pt x="4210393" y="133832"/>
                  </a:lnTo>
                  <a:lnTo>
                    <a:pt x="4212806" y="133832"/>
                  </a:lnTo>
                  <a:lnTo>
                    <a:pt x="4212895" y="146532"/>
                  </a:lnTo>
                  <a:lnTo>
                    <a:pt x="4231017" y="146532"/>
                  </a:lnTo>
                  <a:lnTo>
                    <a:pt x="4223804" y="159232"/>
                  </a:lnTo>
                  <a:lnTo>
                    <a:pt x="4190911" y="159232"/>
                  </a:lnTo>
                  <a:lnTo>
                    <a:pt x="4191495" y="133832"/>
                  </a:lnTo>
                  <a:lnTo>
                    <a:pt x="4190542" y="121132"/>
                  </a:lnTo>
                  <a:lnTo>
                    <a:pt x="4195940" y="121132"/>
                  </a:lnTo>
                  <a:lnTo>
                    <a:pt x="4186694" y="108432"/>
                  </a:lnTo>
                  <a:lnTo>
                    <a:pt x="4175849" y="108432"/>
                  </a:lnTo>
                  <a:lnTo>
                    <a:pt x="4165168" y="95732"/>
                  </a:lnTo>
                  <a:lnTo>
                    <a:pt x="4156405" y="108432"/>
                  </a:lnTo>
                  <a:lnTo>
                    <a:pt x="4173563" y="108432"/>
                  </a:lnTo>
                  <a:lnTo>
                    <a:pt x="4177754" y="121132"/>
                  </a:lnTo>
                  <a:lnTo>
                    <a:pt x="4173105" y="121132"/>
                  </a:lnTo>
                  <a:lnTo>
                    <a:pt x="4173105" y="146532"/>
                  </a:lnTo>
                  <a:lnTo>
                    <a:pt x="4172877" y="159232"/>
                  </a:lnTo>
                  <a:lnTo>
                    <a:pt x="4168584" y="146532"/>
                  </a:lnTo>
                  <a:lnTo>
                    <a:pt x="4165739" y="159232"/>
                  </a:lnTo>
                  <a:lnTo>
                    <a:pt x="4165968" y="146532"/>
                  </a:lnTo>
                  <a:lnTo>
                    <a:pt x="4168584" y="146532"/>
                  </a:lnTo>
                  <a:lnTo>
                    <a:pt x="4173105" y="146532"/>
                  </a:lnTo>
                  <a:lnTo>
                    <a:pt x="4173105" y="121132"/>
                  </a:lnTo>
                  <a:lnTo>
                    <a:pt x="4144581" y="121132"/>
                  </a:lnTo>
                  <a:lnTo>
                    <a:pt x="4142752" y="133832"/>
                  </a:lnTo>
                  <a:lnTo>
                    <a:pt x="4166501" y="133832"/>
                  </a:lnTo>
                  <a:lnTo>
                    <a:pt x="4155033" y="146532"/>
                  </a:lnTo>
                  <a:lnTo>
                    <a:pt x="4140695" y="146532"/>
                  </a:lnTo>
                  <a:lnTo>
                    <a:pt x="4135094" y="133832"/>
                  </a:lnTo>
                  <a:lnTo>
                    <a:pt x="4140974" y="133832"/>
                  </a:lnTo>
                  <a:lnTo>
                    <a:pt x="4144581" y="121132"/>
                  </a:lnTo>
                  <a:lnTo>
                    <a:pt x="4133862" y="121132"/>
                  </a:lnTo>
                  <a:lnTo>
                    <a:pt x="4134129" y="133832"/>
                  </a:lnTo>
                  <a:lnTo>
                    <a:pt x="4124579" y="133832"/>
                  </a:lnTo>
                  <a:lnTo>
                    <a:pt x="4124185" y="133832"/>
                  </a:lnTo>
                  <a:lnTo>
                    <a:pt x="4123029" y="121132"/>
                  </a:lnTo>
                  <a:lnTo>
                    <a:pt x="4119308" y="121132"/>
                  </a:lnTo>
                  <a:lnTo>
                    <a:pt x="4119308" y="1848332"/>
                  </a:lnTo>
                  <a:lnTo>
                    <a:pt x="4116743" y="1861032"/>
                  </a:lnTo>
                  <a:lnTo>
                    <a:pt x="4104614" y="1861032"/>
                  </a:lnTo>
                  <a:lnTo>
                    <a:pt x="4108323" y="1848332"/>
                  </a:lnTo>
                  <a:lnTo>
                    <a:pt x="4119308" y="1848332"/>
                  </a:lnTo>
                  <a:lnTo>
                    <a:pt x="4119308" y="121132"/>
                  </a:lnTo>
                  <a:lnTo>
                    <a:pt x="4111472" y="121132"/>
                  </a:lnTo>
                  <a:lnTo>
                    <a:pt x="4111472" y="146532"/>
                  </a:lnTo>
                  <a:lnTo>
                    <a:pt x="4109872" y="159232"/>
                  </a:lnTo>
                  <a:lnTo>
                    <a:pt x="4098683" y="159232"/>
                  </a:lnTo>
                  <a:lnTo>
                    <a:pt x="4092930" y="171932"/>
                  </a:lnTo>
                  <a:lnTo>
                    <a:pt x="4085577" y="171932"/>
                  </a:lnTo>
                  <a:lnTo>
                    <a:pt x="4085577" y="1886432"/>
                  </a:lnTo>
                  <a:lnTo>
                    <a:pt x="4085285" y="1899132"/>
                  </a:lnTo>
                  <a:lnTo>
                    <a:pt x="4078059" y="1899132"/>
                  </a:lnTo>
                  <a:lnTo>
                    <a:pt x="4078351" y="1886432"/>
                  </a:lnTo>
                  <a:lnTo>
                    <a:pt x="4085577" y="1886432"/>
                  </a:lnTo>
                  <a:lnTo>
                    <a:pt x="4085577" y="171932"/>
                  </a:lnTo>
                  <a:lnTo>
                    <a:pt x="4081754" y="171932"/>
                  </a:lnTo>
                  <a:lnTo>
                    <a:pt x="4081030" y="166979"/>
                  </a:lnTo>
                  <a:lnTo>
                    <a:pt x="4081030" y="1861032"/>
                  </a:lnTo>
                  <a:lnTo>
                    <a:pt x="4076471" y="1873732"/>
                  </a:lnTo>
                  <a:lnTo>
                    <a:pt x="4075480" y="1861032"/>
                  </a:lnTo>
                  <a:lnTo>
                    <a:pt x="4081030" y="1861032"/>
                  </a:lnTo>
                  <a:lnTo>
                    <a:pt x="4081030" y="166979"/>
                  </a:lnTo>
                  <a:lnTo>
                    <a:pt x="4079900" y="159232"/>
                  </a:lnTo>
                  <a:lnTo>
                    <a:pt x="4071861" y="159232"/>
                  </a:lnTo>
                  <a:lnTo>
                    <a:pt x="4071861" y="1861032"/>
                  </a:lnTo>
                  <a:lnTo>
                    <a:pt x="4069854" y="1873732"/>
                  </a:lnTo>
                  <a:lnTo>
                    <a:pt x="4060507" y="1873732"/>
                  </a:lnTo>
                  <a:lnTo>
                    <a:pt x="4061168" y="1861032"/>
                  </a:lnTo>
                  <a:lnTo>
                    <a:pt x="4071861" y="1861032"/>
                  </a:lnTo>
                  <a:lnTo>
                    <a:pt x="4071861" y="159232"/>
                  </a:lnTo>
                  <a:lnTo>
                    <a:pt x="4064343" y="159232"/>
                  </a:lnTo>
                  <a:lnTo>
                    <a:pt x="4065105" y="146532"/>
                  </a:lnTo>
                  <a:lnTo>
                    <a:pt x="4111472" y="146532"/>
                  </a:lnTo>
                  <a:lnTo>
                    <a:pt x="4111472" y="121132"/>
                  </a:lnTo>
                  <a:lnTo>
                    <a:pt x="4096372" y="121132"/>
                  </a:lnTo>
                  <a:lnTo>
                    <a:pt x="4094670" y="133832"/>
                  </a:lnTo>
                  <a:lnTo>
                    <a:pt x="4090505" y="133832"/>
                  </a:lnTo>
                  <a:lnTo>
                    <a:pt x="4092130" y="121132"/>
                  </a:lnTo>
                  <a:lnTo>
                    <a:pt x="4060545" y="121132"/>
                  </a:lnTo>
                  <a:lnTo>
                    <a:pt x="4060545" y="159232"/>
                  </a:lnTo>
                  <a:lnTo>
                    <a:pt x="4046563" y="159232"/>
                  </a:lnTo>
                  <a:lnTo>
                    <a:pt x="4046563" y="1861032"/>
                  </a:lnTo>
                  <a:lnTo>
                    <a:pt x="4041635" y="1873732"/>
                  </a:lnTo>
                  <a:lnTo>
                    <a:pt x="4040822" y="1873732"/>
                  </a:lnTo>
                  <a:lnTo>
                    <a:pt x="4035691" y="1861032"/>
                  </a:lnTo>
                  <a:lnTo>
                    <a:pt x="4046563" y="1861032"/>
                  </a:lnTo>
                  <a:lnTo>
                    <a:pt x="4046563" y="159232"/>
                  </a:lnTo>
                  <a:lnTo>
                    <a:pt x="4028630" y="159232"/>
                  </a:lnTo>
                  <a:lnTo>
                    <a:pt x="4031424" y="146532"/>
                  </a:lnTo>
                  <a:lnTo>
                    <a:pt x="4032618" y="146532"/>
                  </a:lnTo>
                  <a:lnTo>
                    <a:pt x="4028567" y="133832"/>
                  </a:lnTo>
                  <a:lnTo>
                    <a:pt x="4045648" y="133832"/>
                  </a:lnTo>
                  <a:lnTo>
                    <a:pt x="4053598" y="146532"/>
                  </a:lnTo>
                  <a:lnTo>
                    <a:pt x="4058894" y="146532"/>
                  </a:lnTo>
                  <a:lnTo>
                    <a:pt x="4060545" y="159232"/>
                  </a:lnTo>
                  <a:lnTo>
                    <a:pt x="4060545" y="121132"/>
                  </a:lnTo>
                  <a:lnTo>
                    <a:pt x="4025684" y="121132"/>
                  </a:lnTo>
                  <a:lnTo>
                    <a:pt x="4022280" y="108432"/>
                  </a:lnTo>
                  <a:lnTo>
                    <a:pt x="4016730" y="112699"/>
                  </a:lnTo>
                  <a:lnTo>
                    <a:pt x="4016730" y="171932"/>
                  </a:lnTo>
                  <a:lnTo>
                    <a:pt x="4016476" y="184632"/>
                  </a:lnTo>
                  <a:lnTo>
                    <a:pt x="4012196" y="171932"/>
                  </a:lnTo>
                  <a:lnTo>
                    <a:pt x="4009301" y="184632"/>
                  </a:lnTo>
                  <a:lnTo>
                    <a:pt x="4009555" y="171932"/>
                  </a:lnTo>
                  <a:lnTo>
                    <a:pt x="4012196" y="171932"/>
                  </a:lnTo>
                  <a:lnTo>
                    <a:pt x="4016730" y="171932"/>
                  </a:lnTo>
                  <a:lnTo>
                    <a:pt x="4016730" y="112699"/>
                  </a:lnTo>
                  <a:lnTo>
                    <a:pt x="4005719" y="121132"/>
                  </a:lnTo>
                  <a:lnTo>
                    <a:pt x="4003865" y="121132"/>
                  </a:lnTo>
                  <a:lnTo>
                    <a:pt x="4003687" y="133832"/>
                  </a:lnTo>
                  <a:lnTo>
                    <a:pt x="4009148" y="133832"/>
                  </a:lnTo>
                  <a:lnTo>
                    <a:pt x="4010495" y="146532"/>
                  </a:lnTo>
                  <a:lnTo>
                    <a:pt x="4002240" y="146532"/>
                  </a:lnTo>
                  <a:lnTo>
                    <a:pt x="4002240" y="171932"/>
                  </a:lnTo>
                  <a:lnTo>
                    <a:pt x="4001503" y="184632"/>
                  </a:lnTo>
                  <a:lnTo>
                    <a:pt x="3995521" y="171932"/>
                  </a:lnTo>
                  <a:lnTo>
                    <a:pt x="3991191" y="184632"/>
                  </a:lnTo>
                  <a:lnTo>
                    <a:pt x="3991953" y="171932"/>
                  </a:lnTo>
                  <a:lnTo>
                    <a:pt x="3995521" y="171932"/>
                  </a:lnTo>
                  <a:lnTo>
                    <a:pt x="4002240" y="171932"/>
                  </a:lnTo>
                  <a:lnTo>
                    <a:pt x="4002240" y="146532"/>
                  </a:lnTo>
                  <a:lnTo>
                    <a:pt x="3994747" y="146532"/>
                  </a:lnTo>
                  <a:lnTo>
                    <a:pt x="3988905" y="159232"/>
                  </a:lnTo>
                  <a:lnTo>
                    <a:pt x="3981069" y="159232"/>
                  </a:lnTo>
                  <a:lnTo>
                    <a:pt x="3978173" y="146532"/>
                  </a:lnTo>
                  <a:lnTo>
                    <a:pt x="3984117" y="146532"/>
                  </a:lnTo>
                  <a:lnTo>
                    <a:pt x="3985323" y="133832"/>
                  </a:lnTo>
                  <a:lnTo>
                    <a:pt x="3978338" y="133832"/>
                  </a:lnTo>
                  <a:lnTo>
                    <a:pt x="3970794" y="133832"/>
                  </a:lnTo>
                  <a:lnTo>
                    <a:pt x="3969766" y="146532"/>
                  </a:lnTo>
                  <a:lnTo>
                    <a:pt x="3972014" y="146532"/>
                  </a:lnTo>
                  <a:lnTo>
                    <a:pt x="3973499" y="159232"/>
                  </a:lnTo>
                  <a:lnTo>
                    <a:pt x="3969689" y="159232"/>
                  </a:lnTo>
                  <a:lnTo>
                    <a:pt x="3969689" y="1861032"/>
                  </a:lnTo>
                  <a:lnTo>
                    <a:pt x="3959466" y="1861032"/>
                  </a:lnTo>
                  <a:lnTo>
                    <a:pt x="3960050" y="1848332"/>
                  </a:lnTo>
                  <a:lnTo>
                    <a:pt x="3969689" y="1861032"/>
                  </a:lnTo>
                  <a:lnTo>
                    <a:pt x="3969689" y="159232"/>
                  </a:lnTo>
                  <a:lnTo>
                    <a:pt x="3956367" y="159232"/>
                  </a:lnTo>
                  <a:lnTo>
                    <a:pt x="3956367" y="1848332"/>
                  </a:lnTo>
                  <a:lnTo>
                    <a:pt x="3955834" y="1858721"/>
                  </a:lnTo>
                  <a:lnTo>
                    <a:pt x="3952862" y="1848332"/>
                  </a:lnTo>
                  <a:lnTo>
                    <a:pt x="3956367" y="1848332"/>
                  </a:lnTo>
                  <a:lnTo>
                    <a:pt x="3956367" y="159232"/>
                  </a:lnTo>
                  <a:lnTo>
                    <a:pt x="3921201" y="159232"/>
                  </a:lnTo>
                  <a:lnTo>
                    <a:pt x="3915892" y="146532"/>
                  </a:lnTo>
                  <a:lnTo>
                    <a:pt x="3912870" y="159232"/>
                  </a:lnTo>
                  <a:lnTo>
                    <a:pt x="3901224" y="159232"/>
                  </a:lnTo>
                  <a:lnTo>
                    <a:pt x="3903091" y="146532"/>
                  </a:lnTo>
                  <a:lnTo>
                    <a:pt x="3915892" y="146532"/>
                  </a:lnTo>
                  <a:lnTo>
                    <a:pt x="3939781" y="146532"/>
                  </a:lnTo>
                  <a:lnTo>
                    <a:pt x="3945356" y="133832"/>
                  </a:lnTo>
                  <a:lnTo>
                    <a:pt x="3911384" y="133832"/>
                  </a:lnTo>
                  <a:lnTo>
                    <a:pt x="3906024" y="121132"/>
                  </a:lnTo>
                  <a:lnTo>
                    <a:pt x="3830345" y="121132"/>
                  </a:lnTo>
                  <a:lnTo>
                    <a:pt x="3828224" y="108432"/>
                  </a:lnTo>
                  <a:lnTo>
                    <a:pt x="3800741" y="108432"/>
                  </a:lnTo>
                  <a:lnTo>
                    <a:pt x="3797706" y="121132"/>
                  </a:lnTo>
                  <a:lnTo>
                    <a:pt x="3797046" y="121132"/>
                  </a:lnTo>
                  <a:lnTo>
                    <a:pt x="3797046" y="1873732"/>
                  </a:lnTo>
                  <a:lnTo>
                    <a:pt x="3789438" y="1886432"/>
                  </a:lnTo>
                  <a:lnTo>
                    <a:pt x="3787584" y="1873732"/>
                  </a:lnTo>
                  <a:lnTo>
                    <a:pt x="3797046" y="1873732"/>
                  </a:lnTo>
                  <a:lnTo>
                    <a:pt x="3797046" y="121132"/>
                  </a:lnTo>
                  <a:lnTo>
                    <a:pt x="3775773" y="121132"/>
                  </a:lnTo>
                  <a:lnTo>
                    <a:pt x="3775303" y="108432"/>
                  </a:lnTo>
                  <a:lnTo>
                    <a:pt x="3769322" y="108432"/>
                  </a:lnTo>
                  <a:lnTo>
                    <a:pt x="3762870" y="121132"/>
                  </a:lnTo>
                  <a:lnTo>
                    <a:pt x="3755885" y="121132"/>
                  </a:lnTo>
                  <a:lnTo>
                    <a:pt x="3756596" y="133832"/>
                  </a:lnTo>
                  <a:lnTo>
                    <a:pt x="3734930" y="133832"/>
                  </a:lnTo>
                  <a:lnTo>
                    <a:pt x="3734930" y="1873732"/>
                  </a:lnTo>
                  <a:lnTo>
                    <a:pt x="3728834" y="1873732"/>
                  </a:lnTo>
                  <a:lnTo>
                    <a:pt x="3734714" y="1861032"/>
                  </a:lnTo>
                  <a:lnTo>
                    <a:pt x="3734930" y="1873732"/>
                  </a:lnTo>
                  <a:lnTo>
                    <a:pt x="3734930" y="133832"/>
                  </a:lnTo>
                  <a:lnTo>
                    <a:pt x="3733558" y="133832"/>
                  </a:lnTo>
                  <a:lnTo>
                    <a:pt x="3729215" y="121132"/>
                  </a:lnTo>
                  <a:lnTo>
                    <a:pt x="3720858" y="108432"/>
                  </a:lnTo>
                  <a:lnTo>
                    <a:pt x="3642537" y="108432"/>
                  </a:lnTo>
                  <a:lnTo>
                    <a:pt x="3638753" y="121132"/>
                  </a:lnTo>
                  <a:lnTo>
                    <a:pt x="3633444" y="121132"/>
                  </a:lnTo>
                  <a:lnTo>
                    <a:pt x="3632022" y="108432"/>
                  </a:lnTo>
                  <a:lnTo>
                    <a:pt x="3564928" y="108432"/>
                  </a:lnTo>
                  <a:lnTo>
                    <a:pt x="3564928" y="1899132"/>
                  </a:lnTo>
                  <a:lnTo>
                    <a:pt x="3560241" y="1899132"/>
                  </a:lnTo>
                  <a:lnTo>
                    <a:pt x="3558895" y="1886432"/>
                  </a:lnTo>
                  <a:lnTo>
                    <a:pt x="3564750" y="1886432"/>
                  </a:lnTo>
                  <a:lnTo>
                    <a:pt x="3564928" y="1899132"/>
                  </a:lnTo>
                  <a:lnTo>
                    <a:pt x="3564928" y="108432"/>
                  </a:lnTo>
                  <a:lnTo>
                    <a:pt x="3542525" y="108432"/>
                  </a:lnTo>
                  <a:lnTo>
                    <a:pt x="3514039" y="95732"/>
                  </a:lnTo>
                  <a:lnTo>
                    <a:pt x="3513455" y="95732"/>
                  </a:lnTo>
                  <a:lnTo>
                    <a:pt x="3510838" y="83032"/>
                  </a:lnTo>
                  <a:lnTo>
                    <a:pt x="3501555" y="95732"/>
                  </a:lnTo>
                  <a:lnTo>
                    <a:pt x="3494786" y="95732"/>
                  </a:lnTo>
                  <a:lnTo>
                    <a:pt x="3494786" y="133832"/>
                  </a:lnTo>
                  <a:lnTo>
                    <a:pt x="3494570" y="146532"/>
                  </a:lnTo>
                  <a:lnTo>
                    <a:pt x="3490252" y="133832"/>
                  </a:lnTo>
                  <a:lnTo>
                    <a:pt x="3487420" y="146532"/>
                  </a:lnTo>
                  <a:lnTo>
                    <a:pt x="3487597" y="133832"/>
                  </a:lnTo>
                  <a:lnTo>
                    <a:pt x="3490252" y="133832"/>
                  </a:lnTo>
                  <a:lnTo>
                    <a:pt x="3494786" y="133832"/>
                  </a:lnTo>
                  <a:lnTo>
                    <a:pt x="3494786" y="95732"/>
                  </a:lnTo>
                  <a:lnTo>
                    <a:pt x="3467112" y="95732"/>
                  </a:lnTo>
                  <a:lnTo>
                    <a:pt x="3462464" y="83032"/>
                  </a:lnTo>
                  <a:lnTo>
                    <a:pt x="3458756" y="83032"/>
                  </a:lnTo>
                  <a:lnTo>
                    <a:pt x="3458756" y="121132"/>
                  </a:lnTo>
                  <a:lnTo>
                    <a:pt x="3452647" y="133832"/>
                  </a:lnTo>
                  <a:lnTo>
                    <a:pt x="3440023" y="146532"/>
                  </a:lnTo>
                  <a:lnTo>
                    <a:pt x="3425799" y="133832"/>
                  </a:lnTo>
                  <a:lnTo>
                    <a:pt x="3425228" y="133832"/>
                  </a:lnTo>
                  <a:lnTo>
                    <a:pt x="3414903" y="133832"/>
                  </a:lnTo>
                  <a:lnTo>
                    <a:pt x="3415296" y="121132"/>
                  </a:lnTo>
                  <a:lnTo>
                    <a:pt x="3418700" y="121132"/>
                  </a:lnTo>
                  <a:lnTo>
                    <a:pt x="3425228" y="133832"/>
                  </a:lnTo>
                  <a:lnTo>
                    <a:pt x="3432619" y="121132"/>
                  </a:lnTo>
                  <a:lnTo>
                    <a:pt x="3458756" y="121132"/>
                  </a:lnTo>
                  <a:lnTo>
                    <a:pt x="3458756" y="83032"/>
                  </a:lnTo>
                  <a:lnTo>
                    <a:pt x="3456521" y="83032"/>
                  </a:lnTo>
                  <a:lnTo>
                    <a:pt x="3455873" y="70332"/>
                  </a:lnTo>
                  <a:lnTo>
                    <a:pt x="3445662" y="83032"/>
                  </a:lnTo>
                  <a:lnTo>
                    <a:pt x="3447084" y="83032"/>
                  </a:lnTo>
                  <a:lnTo>
                    <a:pt x="3442449" y="95732"/>
                  </a:lnTo>
                  <a:lnTo>
                    <a:pt x="3441509" y="95732"/>
                  </a:lnTo>
                  <a:lnTo>
                    <a:pt x="3439706" y="83032"/>
                  </a:lnTo>
                  <a:lnTo>
                    <a:pt x="3445662" y="83032"/>
                  </a:lnTo>
                  <a:lnTo>
                    <a:pt x="3445891" y="70332"/>
                  </a:lnTo>
                  <a:lnTo>
                    <a:pt x="3450463" y="70332"/>
                  </a:lnTo>
                  <a:lnTo>
                    <a:pt x="3449828" y="57632"/>
                  </a:lnTo>
                  <a:lnTo>
                    <a:pt x="3446157" y="57632"/>
                  </a:lnTo>
                  <a:lnTo>
                    <a:pt x="3438677" y="70332"/>
                  </a:lnTo>
                  <a:lnTo>
                    <a:pt x="3428695" y="70332"/>
                  </a:lnTo>
                  <a:lnTo>
                    <a:pt x="3428695" y="121132"/>
                  </a:lnTo>
                  <a:lnTo>
                    <a:pt x="3420922" y="121132"/>
                  </a:lnTo>
                  <a:lnTo>
                    <a:pt x="3422599" y="108432"/>
                  </a:lnTo>
                  <a:lnTo>
                    <a:pt x="3428695" y="121132"/>
                  </a:lnTo>
                  <a:lnTo>
                    <a:pt x="3428695" y="70332"/>
                  </a:lnTo>
                  <a:lnTo>
                    <a:pt x="3413988" y="70332"/>
                  </a:lnTo>
                  <a:lnTo>
                    <a:pt x="3413988" y="83032"/>
                  </a:lnTo>
                  <a:lnTo>
                    <a:pt x="3405187" y="83032"/>
                  </a:lnTo>
                  <a:lnTo>
                    <a:pt x="3408603" y="70332"/>
                  </a:lnTo>
                  <a:lnTo>
                    <a:pt x="3413988" y="83032"/>
                  </a:lnTo>
                  <a:lnTo>
                    <a:pt x="3413988" y="70332"/>
                  </a:lnTo>
                  <a:lnTo>
                    <a:pt x="3408921" y="70332"/>
                  </a:lnTo>
                  <a:lnTo>
                    <a:pt x="3402266" y="57632"/>
                  </a:lnTo>
                  <a:lnTo>
                    <a:pt x="3403346" y="70332"/>
                  </a:lnTo>
                  <a:lnTo>
                    <a:pt x="3401364" y="70332"/>
                  </a:lnTo>
                  <a:lnTo>
                    <a:pt x="3401364" y="83032"/>
                  </a:lnTo>
                  <a:lnTo>
                    <a:pt x="3401288" y="95732"/>
                  </a:lnTo>
                  <a:lnTo>
                    <a:pt x="3393998" y="95732"/>
                  </a:lnTo>
                  <a:lnTo>
                    <a:pt x="3395027" y="83032"/>
                  </a:lnTo>
                  <a:lnTo>
                    <a:pt x="3401364" y="83032"/>
                  </a:lnTo>
                  <a:lnTo>
                    <a:pt x="3401364" y="70332"/>
                  </a:lnTo>
                  <a:lnTo>
                    <a:pt x="3395205" y="70332"/>
                  </a:lnTo>
                  <a:lnTo>
                    <a:pt x="3395662" y="57632"/>
                  </a:lnTo>
                  <a:lnTo>
                    <a:pt x="3391408" y="57632"/>
                  </a:lnTo>
                  <a:lnTo>
                    <a:pt x="3390442" y="70332"/>
                  </a:lnTo>
                  <a:lnTo>
                    <a:pt x="3387445" y="70332"/>
                  </a:lnTo>
                  <a:lnTo>
                    <a:pt x="3383534" y="83032"/>
                  </a:lnTo>
                  <a:lnTo>
                    <a:pt x="3386277" y="83032"/>
                  </a:lnTo>
                  <a:lnTo>
                    <a:pt x="3386899" y="95732"/>
                  </a:lnTo>
                  <a:lnTo>
                    <a:pt x="3357588" y="95732"/>
                  </a:lnTo>
                  <a:lnTo>
                    <a:pt x="3355835" y="108432"/>
                  </a:lnTo>
                  <a:lnTo>
                    <a:pt x="3309924" y="108432"/>
                  </a:lnTo>
                  <a:lnTo>
                    <a:pt x="3311004" y="121132"/>
                  </a:lnTo>
                  <a:lnTo>
                    <a:pt x="3316935" y="121132"/>
                  </a:lnTo>
                  <a:lnTo>
                    <a:pt x="3320237" y="133832"/>
                  </a:lnTo>
                  <a:lnTo>
                    <a:pt x="3328225" y="121132"/>
                  </a:lnTo>
                  <a:lnTo>
                    <a:pt x="3382137" y="121132"/>
                  </a:lnTo>
                  <a:lnTo>
                    <a:pt x="3400945" y="108432"/>
                  </a:lnTo>
                  <a:lnTo>
                    <a:pt x="3398609" y="121132"/>
                  </a:lnTo>
                  <a:lnTo>
                    <a:pt x="3407664" y="121132"/>
                  </a:lnTo>
                  <a:lnTo>
                    <a:pt x="3407829" y="133832"/>
                  </a:lnTo>
                  <a:lnTo>
                    <a:pt x="3401618" y="133832"/>
                  </a:lnTo>
                  <a:lnTo>
                    <a:pt x="3400006" y="146532"/>
                  </a:lnTo>
                  <a:lnTo>
                    <a:pt x="3348151" y="146532"/>
                  </a:lnTo>
                  <a:lnTo>
                    <a:pt x="3348151" y="171932"/>
                  </a:lnTo>
                  <a:lnTo>
                    <a:pt x="3346678" y="184632"/>
                  </a:lnTo>
                  <a:lnTo>
                    <a:pt x="3333699" y="184632"/>
                  </a:lnTo>
                  <a:lnTo>
                    <a:pt x="3333407" y="171932"/>
                  </a:lnTo>
                  <a:lnTo>
                    <a:pt x="3348151" y="171932"/>
                  </a:lnTo>
                  <a:lnTo>
                    <a:pt x="3348151" y="146532"/>
                  </a:lnTo>
                  <a:lnTo>
                    <a:pt x="3325330" y="146532"/>
                  </a:lnTo>
                  <a:lnTo>
                    <a:pt x="3325330" y="1873732"/>
                  </a:lnTo>
                  <a:lnTo>
                    <a:pt x="3290913" y="1873732"/>
                  </a:lnTo>
                  <a:lnTo>
                    <a:pt x="3288957" y="1886432"/>
                  </a:lnTo>
                  <a:lnTo>
                    <a:pt x="3274568" y="1873732"/>
                  </a:lnTo>
                  <a:lnTo>
                    <a:pt x="3230130" y="1873732"/>
                  </a:lnTo>
                  <a:lnTo>
                    <a:pt x="3228733" y="1861032"/>
                  </a:lnTo>
                  <a:lnTo>
                    <a:pt x="3226117" y="1861032"/>
                  </a:lnTo>
                  <a:lnTo>
                    <a:pt x="3231375" y="1848332"/>
                  </a:lnTo>
                  <a:lnTo>
                    <a:pt x="3232048" y="1861032"/>
                  </a:lnTo>
                  <a:lnTo>
                    <a:pt x="3268230" y="1861032"/>
                  </a:lnTo>
                  <a:lnTo>
                    <a:pt x="3274872" y="1873732"/>
                  </a:lnTo>
                  <a:lnTo>
                    <a:pt x="3284258" y="1873732"/>
                  </a:lnTo>
                  <a:lnTo>
                    <a:pt x="3285896" y="1861032"/>
                  </a:lnTo>
                  <a:lnTo>
                    <a:pt x="3310902" y="1861032"/>
                  </a:lnTo>
                  <a:lnTo>
                    <a:pt x="3325330" y="1873732"/>
                  </a:lnTo>
                  <a:lnTo>
                    <a:pt x="3325330" y="146532"/>
                  </a:lnTo>
                  <a:lnTo>
                    <a:pt x="3305581" y="146532"/>
                  </a:lnTo>
                  <a:lnTo>
                    <a:pt x="3297593" y="159232"/>
                  </a:lnTo>
                  <a:lnTo>
                    <a:pt x="3283991" y="159232"/>
                  </a:lnTo>
                  <a:lnTo>
                    <a:pt x="3283293" y="146532"/>
                  </a:lnTo>
                  <a:lnTo>
                    <a:pt x="3277285" y="146532"/>
                  </a:lnTo>
                  <a:lnTo>
                    <a:pt x="3270847" y="159232"/>
                  </a:lnTo>
                  <a:lnTo>
                    <a:pt x="3264839" y="159232"/>
                  </a:lnTo>
                  <a:lnTo>
                    <a:pt x="3265906" y="146532"/>
                  </a:lnTo>
                  <a:lnTo>
                    <a:pt x="3258058" y="146532"/>
                  </a:lnTo>
                  <a:lnTo>
                    <a:pt x="3261017" y="133832"/>
                  </a:lnTo>
                  <a:lnTo>
                    <a:pt x="3262249" y="133832"/>
                  </a:lnTo>
                  <a:lnTo>
                    <a:pt x="3262185" y="121132"/>
                  </a:lnTo>
                  <a:lnTo>
                    <a:pt x="3277501" y="121132"/>
                  </a:lnTo>
                  <a:lnTo>
                    <a:pt x="3280664" y="108432"/>
                  </a:lnTo>
                  <a:lnTo>
                    <a:pt x="3283839" y="121132"/>
                  </a:lnTo>
                  <a:lnTo>
                    <a:pt x="3295154" y="121132"/>
                  </a:lnTo>
                  <a:lnTo>
                    <a:pt x="3293376" y="108432"/>
                  </a:lnTo>
                  <a:lnTo>
                    <a:pt x="3286595" y="95732"/>
                  </a:lnTo>
                  <a:lnTo>
                    <a:pt x="3277768" y="108432"/>
                  </a:lnTo>
                  <a:lnTo>
                    <a:pt x="3269894" y="108432"/>
                  </a:lnTo>
                  <a:lnTo>
                    <a:pt x="3262325" y="95732"/>
                  </a:lnTo>
                  <a:lnTo>
                    <a:pt x="3250527" y="95732"/>
                  </a:lnTo>
                  <a:lnTo>
                    <a:pt x="3250527" y="146532"/>
                  </a:lnTo>
                  <a:lnTo>
                    <a:pt x="3246805" y="146532"/>
                  </a:lnTo>
                  <a:lnTo>
                    <a:pt x="3247606" y="133832"/>
                  </a:lnTo>
                  <a:lnTo>
                    <a:pt x="3250527" y="146532"/>
                  </a:lnTo>
                  <a:lnTo>
                    <a:pt x="3250527" y="95732"/>
                  </a:lnTo>
                  <a:lnTo>
                    <a:pt x="3229927" y="95732"/>
                  </a:lnTo>
                  <a:lnTo>
                    <a:pt x="3226765" y="108432"/>
                  </a:lnTo>
                  <a:lnTo>
                    <a:pt x="3201606" y="108432"/>
                  </a:lnTo>
                  <a:lnTo>
                    <a:pt x="3201365" y="121132"/>
                  </a:lnTo>
                  <a:lnTo>
                    <a:pt x="3196615" y="121132"/>
                  </a:lnTo>
                  <a:lnTo>
                    <a:pt x="3190684" y="108432"/>
                  </a:lnTo>
                  <a:lnTo>
                    <a:pt x="3183305" y="121132"/>
                  </a:lnTo>
                  <a:lnTo>
                    <a:pt x="3149130" y="121132"/>
                  </a:lnTo>
                  <a:lnTo>
                    <a:pt x="3145980" y="133832"/>
                  </a:lnTo>
                  <a:lnTo>
                    <a:pt x="3137090" y="146532"/>
                  </a:lnTo>
                  <a:lnTo>
                    <a:pt x="3187636" y="146532"/>
                  </a:lnTo>
                  <a:lnTo>
                    <a:pt x="3202952" y="159232"/>
                  </a:lnTo>
                  <a:lnTo>
                    <a:pt x="3204641" y="146532"/>
                  </a:lnTo>
                  <a:lnTo>
                    <a:pt x="3224326" y="146532"/>
                  </a:lnTo>
                  <a:lnTo>
                    <a:pt x="3222460" y="159232"/>
                  </a:lnTo>
                  <a:lnTo>
                    <a:pt x="3217367" y="159232"/>
                  </a:lnTo>
                  <a:lnTo>
                    <a:pt x="3207867" y="171932"/>
                  </a:lnTo>
                  <a:lnTo>
                    <a:pt x="3206483" y="171932"/>
                  </a:lnTo>
                  <a:lnTo>
                    <a:pt x="3206483" y="1873732"/>
                  </a:lnTo>
                  <a:lnTo>
                    <a:pt x="3205492" y="1886432"/>
                  </a:lnTo>
                  <a:lnTo>
                    <a:pt x="3199219" y="1873732"/>
                  </a:lnTo>
                  <a:lnTo>
                    <a:pt x="3206483" y="1873732"/>
                  </a:lnTo>
                  <a:lnTo>
                    <a:pt x="3206483" y="171932"/>
                  </a:lnTo>
                  <a:lnTo>
                    <a:pt x="3187115" y="171932"/>
                  </a:lnTo>
                  <a:lnTo>
                    <a:pt x="3176930" y="184632"/>
                  </a:lnTo>
                  <a:lnTo>
                    <a:pt x="3170923" y="171932"/>
                  </a:lnTo>
                  <a:lnTo>
                    <a:pt x="3165132" y="159232"/>
                  </a:lnTo>
                  <a:lnTo>
                    <a:pt x="3151771" y="159232"/>
                  </a:lnTo>
                  <a:lnTo>
                    <a:pt x="3154692" y="171932"/>
                  </a:lnTo>
                  <a:lnTo>
                    <a:pt x="3135198" y="171932"/>
                  </a:lnTo>
                  <a:lnTo>
                    <a:pt x="3127832" y="184632"/>
                  </a:lnTo>
                  <a:lnTo>
                    <a:pt x="3062097" y="184632"/>
                  </a:lnTo>
                  <a:lnTo>
                    <a:pt x="3052851" y="171932"/>
                  </a:lnTo>
                  <a:lnTo>
                    <a:pt x="3042145" y="171932"/>
                  </a:lnTo>
                  <a:lnTo>
                    <a:pt x="3040532" y="184632"/>
                  </a:lnTo>
                  <a:lnTo>
                    <a:pt x="3031388" y="184632"/>
                  </a:lnTo>
                  <a:lnTo>
                    <a:pt x="3027134" y="197332"/>
                  </a:lnTo>
                  <a:lnTo>
                    <a:pt x="3025546" y="184632"/>
                  </a:lnTo>
                  <a:lnTo>
                    <a:pt x="3014421" y="184632"/>
                  </a:lnTo>
                  <a:lnTo>
                    <a:pt x="3009366" y="171932"/>
                  </a:lnTo>
                  <a:lnTo>
                    <a:pt x="3009531" y="184632"/>
                  </a:lnTo>
                  <a:lnTo>
                    <a:pt x="2990812" y="184632"/>
                  </a:lnTo>
                  <a:lnTo>
                    <a:pt x="2991269" y="171932"/>
                  </a:lnTo>
                  <a:lnTo>
                    <a:pt x="2979407" y="171932"/>
                  </a:lnTo>
                  <a:lnTo>
                    <a:pt x="2976486" y="184632"/>
                  </a:lnTo>
                  <a:lnTo>
                    <a:pt x="2972714" y="184632"/>
                  </a:lnTo>
                  <a:lnTo>
                    <a:pt x="2971266" y="171932"/>
                  </a:lnTo>
                  <a:lnTo>
                    <a:pt x="2962021" y="171932"/>
                  </a:lnTo>
                  <a:lnTo>
                    <a:pt x="2962770" y="184632"/>
                  </a:lnTo>
                  <a:lnTo>
                    <a:pt x="2960725" y="197332"/>
                  </a:lnTo>
                  <a:lnTo>
                    <a:pt x="2949181" y="197332"/>
                  </a:lnTo>
                  <a:lnTo>
                    <a:pt x="2945815" y="184632"/>
                  </a:lnTo>
                  <a:lnTo>
                    <a:pt x="2932188" y="184632"/>
                  </a:lnTo>
                  <a:lnTo>
                    <a:pt x="2933484" y="197332"/>
                  </a:lnTo>
                  <a:lnTo>
                    <a:pt x="2914294" y="197332"/>
                  </a:lnTo>
                  <a:lnTo>
                    <a:pt x="2910814" y="184632"/>
                  </a:lnTo>
                  <a:lnTo>
                    <a:pt x="2899841" y="184632"/>
                  </a:lnTo>
                  <a:lnTo>
                    <a:pt x="2899943" y="171932"/>
                  </a:lnTo>
                  <a:lnTo>
                    <a:pt x="2893695" y="171932"/>
                  </a:lnTo>
                  <a:lnTo>
                    <a:pt x="2890253" y="184632"/>
                  </a:lnTo>
                  <a:lnTo>
                    <a:pt x="2888958" y="171932"/>
                  </a:lnTo>
                  <a:lnTo>
                    <a:pt x="2880918" y="171932"/>
                  </a:lnTo>
                  <a:lnTo>
                    <a:pt x="2883535" y="184632"/>
                  </a:lnTo>
                  <a:lnTo>
                    <a:pt x="2876626" y="184632"/>
                  </a:lnTo>
                  <a:lnTo>
                    <a:pt x="2874543" y="171932"/>
                  </a:lnTo>
                  <a:lnTo>
                    <a:pt x="2874289" y="159232"/>
                  </a:lnTo>
                  <a:lnTo>
                    <a:pt x="2878582" y="146532"/>
                  </a:lnTo>
                  <a:lnTo>
                    <a:pt x="2885160" y="146532"/>
                  </a:lnTo>
                  <a:lnTo>
                    <a:pt x="2886189" y="133832"/>
                  </a:lnTo>
                  <a:lnTo>
                    <a:pt x="2874086" y="133832"/>
                  </a:lnTo>
                  <a:lnTo>
                    <a:pt x="2871800" y="121132"/>
                  </a:lnTo>
                  <a:lnTo>
                    <a:pt x="2880334" y="121132"/>
                  </a:lnTo>
                  <a:lnTo>
                    <a:pt x="2879471" y="108432"/>
                  </a:lnTo>
                  <a:lnTo>
                    <a:pt x="2871787" y="108432"/>
                  </a:lnTo>
                  <a:lnTo>
                    <a:pt x="2865361" y="121132"/>
                  </a:lnTo>
                  <a:lnTo>
                    <a:pt x="2868028" y="133832"/>
                  </a:lnTo>
                  <a:lnTo>
                    <a:pt x="2861195" y="133832"/>
                  </a:lnTo>
                  <a:lnTo>
                    <a:pt x="2865259" y="121132"/>
                  </a:lnTo>
                  <a:lnTo>
                    <a:pt x="2849829" y="121132"/>
                  </a:lnTo>
                  <a:lnTo>
                    <a:pt x="2849778" y="133832"/>
                  </a:lnTo>
                  <a:lnTo>
                    <a:pt x="2851543" y="133832"/>
                  </a:lnTo>
                  <a:lnTo>
                    <a:pt x="2845866" y="146532"/>
                  </a:lnTo>
                  <a:lnTo>
                    <a:pt x="2845066" y="133832"/>
                  </a:lnTo>
                  <a:lnTo>
                    <a:pt x="2844711" y="121132"/>
                  </a:lnTo>
                  <a:lnTo>
                    <a:pt x="2843047" y="121132"/>
                  </a:lnTo>
                  <a:lnTo>
                    <a:pt x="2843047" y="184632"/>
                  </a:lnTo>
                  <a:lnTo>
                    <a:pt x="2835605" y="184632"/>
                  </a:lnTo>
                  <a:lnTo>
                    <a:pt x="2840240" y="171932"/>
                  </a:lnTo>
                  <a:lnTo>
                    <a:pt x="2841180" y="171932"/>
                  </a:lnTo>
                  <a:lnTo>
                    <a:pt x="2843047" y="184632"/>
                  </a:lnTo>
                  <a:lnTo>
                    <a:pt x="2843047" y="121132"/>
                  </a:lnTo>
                  <a:lnTo>
                    <a:pt x="2842399" y="121132"/>
                  </a:lnTo>
                  <a:lnTo>
                    <a:pt x="2842844" y="108432"/>
                  </a:lnTo>
                  <a:lnTo>
                    <a:pt x="2833027" y="108432"/>
                  </a:lnTo>
                  <a:lnTo>
                    <a:pt x="2827718" y="121132"/>
                  </a:lnTo>
                  <a:lnTo>
                    <a:pt x="2823413" y="121132"/>
                  </a:lnTo>
                  <a:lnTo>
                    <a:pt x="2823413" y="1886432"/>
                  </a:lnTo>
                  <a:lnTo>
                    <a:pt x="2812770" y="1899132"/>
                  </a:lnTo>
                  <a:lnTo>
                    <a:pt x="2803245" y="1886432"/>
                  </a:lnTo>
                  <a:lnTo>
                    <a:pt x="2823413" y="1886432"/>
                  </a:lnTo>
                  <a:lnTo>
                    <a:pt x="2823413" y="121132"/>
                  </a:lnTo>
                  <a:lnTo>
                    <a:pt x="2816923" y="121132"/>
                  </a:lnTo>
                  <a:lnTo>
                    <a:pt x="2818765" y="133832"/>
                  </a:lnTo>
                  <a:lnTo>
                    <a:pt x="2820568" y="133832"/>
                  </a:lnTo>
                  <a:lnTo>
                    <a:pt x="2820238" y="146532"/>
                  </a:lnTo>
                  <a:lnTo>
                    <a:pt x="2808109" y="146532"/>
                  </a:lnTo>
                  <a:lnTo>
                    <a:pt x="2808109" y="184632"/>
                  </a:lnTo>
                  <a:lnTo>
                    <a:pt x="2801670" y="197332"/>
                  </a:lnTo>
                  <a:lnTo>
                    <a:pt x="2786088" y="197332"/>
                  </a:lnTo>
                  <a:lnTo>
                    <a:pt x="2786088" y="1899132"/>
                  </a:lnTo>
                  <a:lnTo>
                    <a:pt x="2772245" y="1899132"/>
                  </a:lnTo>
                  <a:lnTo>
                    <a:pt x="2768358" y="1886432"/>
                  </a:lnTo>
                  <a:lnTo>
                    <a:pt x="2764713" y="1899132"/>
                  </a:lnTo>
                  <a:lnTo>
                    <a:pt x="2729992" y="1899132"/>
                  </a:lnTo>
                  <a:lnTo>
                    <a:pt x="2729992" y="1937232"/>
                  </a:lnTo>
                  <a:lnTo>
                    <a:pt x="2722727" y="1937232"/>
                  </a:lnTo>
                  <a:lnTo>
                    <a:pt x="2727236" y="1924532"/>
                  </a:lnTo>
                  <a:lnTo>
                    <a:pt x="2728226" y="1924532"/>
                  </a:lnTo>
                  <a:lnTo>
                    <a:pt x="2729992" y="1937232"/>
                  </a:lnTo>
                  <a:lnTo>
                    <a:pt x="2729992" y="1899132"/>
                  </a:lnTo>
                  <a:lnTo>
                    <a:pt x="2703144" y="1899132"/>
                  </a:lnTo>
                  <a:lnTo>
                    <a:pt x="2703144" y="1924532"/>
                  </a:lnTo>
                  <a:lnTo>
                    <a:pt x="2703068" y="1937232"/>
                  </a:lnTo>
                  <a:lnTo>
                    <a:pt x="2695918" y="1937232"/>
                  </a:lnTo>
                  <a:lnTo>
                    <a:pt x="2696946" y="1924532"/>
                  </a:lnTo>
                  <a:lnTo>
                    <a:pt x="2703144" y="1924532"/>
                  </a:lnTo>
                  <a:lnTo>
                    <a:pt x="2703144" y="1899132"/>
                  </a:lnTo>
                  <a:lnTo>
                    <a:pt x="2620988" y="1899132"/>
                  </a:lnTo>
                  <a:lnTo>
                    <a:pt x="2620988" y="1924532"/>
                  </a:lnTo>
                  <a:lnTo>
                    <a:pt x="2620251" y="1937232"/>
                  </a:lnTo>
                  <a:lnTo>
                    <a:pt x="2610154" y="1937232"/>
                  </a:lnTo>
                  <a:lnTo>
                    <a:pt x="2610904" y="1924532"/>
                  </a:lnTo>
                  <a:lnTo>
                    <a:pt x="2620988" y="1924532"/>
                  </a:lnTo>
                  <a:lnTo>
                    <a:pt x="2620988" y="1899132"/>
                  </a:lnTo>
                  <a:lnTo>
                    <a:pt x="2607373" y="1899132"/>
                  </a:lnTo>
                  <a:lnTo>
                    <a:pt x="2591549" y="1886432"/>
                  </a:lnTo>
                  <a:lnTo>
                    <a:pt x="2623362" y="1886432"/>
                  </a:lnTo>
                  <a:lnTo>
                    <a:pt x="2632672" y="1873732"/>
                  </a:lnTo>
                  <a:lnTo>
                    <a:pt x="2638526" y="1873732"/>
                  </a:lnTo>
                  <a:lnTo>
                    <a:pt x="2642133" y="1886432"/>
                  </a:lnTo>
                  <a:lnTo>
                    <a:pt x="2768358" y="1886432"/>
                  </a:lnTo>
                  <a:lnTo>
                    <a:pt x="2778734" y="1886432"/>
                  </a:lnTo>
                  <a:lnTo>
                    <a:pt x="2786088" y="1899132"/>
                  </a:lnTo>
                  <a:lnTo>
                    <a:pt x="2786088" y="197332"/>
                  </a:lnTo>
                  <a:lnTo>
                    <a:pt x="2767673" y="197332"/>
                  </a:lnTo>
                  <a:lnTo>
                    <a:pt x="2766212" y="184632"/>
                  </a:lnTo>
                  <a:lnTo>
                    <a:pt x="2756916" y="184632"/>
                  </a:lnTo>
                  <a:lnTo>
                    <a:pt x="2756636" y="171932"/>
                  </a:lnTo>
                  <a:lnTo>
                    <a:pt x="2761602" y="171932"/>
                  </a:lnTo>
                  <a:lnTo>
                    <a:pt x="2760992" y="159232"/>
                  </a:lnTo>
                  <a:lnTo>
                    <a:pt x="2778709" y="159232"/>
                  </a:lnTo>
                  <a:lnTo>
                    <a:pt x="2779014" y="171932"/>
                  </a:lnTo>
                  <a:lnTo>
                    <a:pt x="2796667" y="171932"/>
                  </a:lnTo>
                  <a:lnTo>
                    <a:pt x="2803106" y="184632"/>
                  </a:lnTo>
                  <a:lnTo>
                    <a:pt x="2808109" y="184632"/>
                  </a:lnTo>
                  <a:lnTo>
                    <a:pt x="2808109" y="146532"/>
                  </a:lnTo>
                  <a:lnTo>
                    <a:pt x="2787231" y="146532"/>
                  </a:lnTo>
                  <a:lnTo>
                    <a:pt x="2789631" y="133832"/>
                  </a:lnTo>
                  <a:lnTo>
                    <a:pt x="2792590" y="133832"/>
                  </a:lnTo>
                  <a:lnTo>
                    <a:pt x="2794851" y="121132"/>
                  </a:lnTo>
                  <a:lnTo>
                    <a:pt x="2776321" y="121132"/>
                  </a:lnTo>
                  <a:lnTo>
                    <a:pt x="2776321" y="133832"/>
                  </a:lnTo>
                  <a:lnTo>
                    <a:pt x="2776004" y="146532"/>
                  </a:lnTo>
                  <a:lnTo>
                    <a:pt x="2757741" y="146532"/>
                  </a:lnTo>
                  <a:lnTo>
                    <a:pt x="2759278" y="133832"/>
                  </a:lnTo>
                  <a:lnTo>
                    <a:pt x="2776321" y="133832"/>
                  </a:lnTo>
                  <a:lnTo>
                    <a:pt x="2776321" y="121132"/>
                  </a:lnTo>
                  <a:lnTo>
                    <a:pt x="2765564" y="121132"/>
                  </a:lnTo>
                  <a:lnTo>
                    <a:pt x="2762453" y="108432"/>
                  </a:lnTo>
                  <a:lnTo>
                    <a:pt x="2780690" y="108432"/>
                  </a:lnTo>
                  <a:lnTo>
                    <a:pt x="2784602" y="95732"/>
                  </a:lnTo>
                  <a:lnTo>
                    <a:pt x="2754541" y="95732"/>
                  </a:lnTo>
                  <a:lnTo>
                    <a:pt x="2754541" y="121132"/>
                  </a:lnTo>
                  <a:lnTo>
                    <a:pt x="2750147" y="121132"/>
                  </a:lnTo>
                  <a:lnTo>
                    <a:pt x="2752483" y="108432"/>
                  </a:lnTo>
                  <a:lnTo>
                    <a:pt x="2754541" y="121132"/>
                  </a:lnTo>
                  <a:lnTo>
                    <a:pt x="2754541" y="95732"/>
                  </a:lnTo>
                  <a:lnTo>
                    <a:pt x="2746146" y="95732"/>
                  </a:lnTo>
                  <a:lnTo>
                    <a:pt x="2746146" y="171932"/>
                  </a:lnTo>
                  <a:lnTo>
                    <a:pt x="2744927" y="184632"/>
                  </a:lnTo>
                  <a:lnTo>
                    <a:pt x="2722461" y="184632"/>
                  </a:lnTo>
                  <a:lnTo>
                    <a:pt x="2735161" y="171932"/>
                  </a:lnTo>
                  <a:lnTo>
                    <a:pt x="2746146" y="171932"/>
                  </a:lnTo>
                  <a:lnTo>
                    <a:pt x="2746146" y="95732"/>
                  </a:lnTo>
                  <a:lnTo>
                    <a:pt x="2728645" y="95732"/>
                  </a:lnTo>
                  <a:lnTo>
                    <a:pt x="2728645" y="133832"/>
                  </a:lnTo>
                  <a:lnTo>
                    <a:pt x="2727566" y="146532"/>
                  </a:lnTo>
                  <a:lnTo>
                    <a:pt x="2706471" y="146532"/>
                  </a:lnTo>
                  <a:lnTo>
                    <a:pt x="2711119" y="133832"/>
                  </a:lnTo>
                  <a:lnTo>
                    <a:pt x="2728645" y="133832"/>
                  </a:lnTo>
                  <a:lnTo>
                    <a:pt x="2728645" y="95732"/>
                  </a:lnTo>
                  <a:lnTo>
                    <a:pt x="2711412" y="95732"/>
                  </a:lnTo>
                  <a:lnTo>
                    <a:pt x="2713609" y="83032"/>
                  </a:lnTo>
                  <a:lnTo>
                    <a:pt x="2704160" y="83032"/>
                  </a:lnTo>
                  <a:lnTo>
                    <a:pt x="2709748" y="95732"/>
                  </a:lnTo>
                  <a:lnTo>
                    <a:pt x="2699474" y="95732"/>
                  </a:lnTo>
                  <a:lnTo>
                    <a:pt x="2700109" y="108432"/>
                  </a:lnTo>
                  <a:lnTo>
                    <a:pt x="2703436" y="108432"/>
                  </a:lnTo>
                  <a:lnTo>
                    <a:pt x="2700718" y="121132"/>
                  </a:lnTo>
                  <a:lnTo>
                    <a:pt x="2692793" y="121132"/>
                  </a:lnTo>
                  <a:lnTo>
                    <a:pt x="2696197" y="108432"/>
                  </a:lnTo>
                  <a:lnTo>
                    <a:pt x="2696527" y="108432"/>
                  </a:lnTo>
                  <a:lnTo>
                    <a:pt x="2696730" y="95732"/>
                  </a:lnTo>
                  <a:lnTo>
                    <a:pt x="2693860" y="95732"/>
                  </a:lnTo>
                  <a:lnTo>
                    <a:pt x="2690888" y="83032"/>
                  </a:lnTo>
                  <a:lnTo>
                    <a:pt x="2685872" y="83032"/>
                  </a:lnTo>
                  <a:lnTo>
                    <a:pt x="2685656" y="95732"/>
                  </a:lnTo>
                  <a:lnTo>
                    <a:pt x="2678430" y="95732"/>
                  </a:lnTo>
                  <a:lnTo>
                    <a:pt x="2676677" y="83032"/>
                  </a:lnTo>
                  <a:lnTo>
                    <a:pt x="2673616" y="83032"/>
                  </a:lnTo>
                  <a:lnTo>
                    <a:pt x="2673616" y="133832"/>
                  </a:lnTo>
                  <a:lnTo>
                    <a:pt x="2672880" y="146532"/>
                  </a:lnTo>
                  <a:lnTo>
                    <a:pt x="2669933" y="146532"/>
                  </a:lnTo>
                  <a:lnTo>
                    <a:pt x="2670035" y="133832"/>
                  </a:lnTo>
                  <a:lnTo>
                    <a:pt x="2673616" y="133832"/>
                  </a:lnTo>
                  <a:lnTo>
                    <a:pt x="2673616" y="83032"/>
                  </a:lnTo>
                  <a:lnTo>
                    <a:pt x="2660650" y="83032"/>
                  </a:lnTo>
                  <a:lnTo>
                    <a:pt x="2660650" y="146532"/>
                  </a:lnTo>
                  <a:lnTo>
                    <a:pt x="2647950" y="146532"/>
                  </a:lnTo>
                  <a:lnTo>
                    <a:pt x="2648737" y="133832"/>
                  </a:lnTo>
                  <a:lnTo>
                    <a:pt x="2659126" y="133832"/>
                  </a:lnTo>
                  <a:lnTo>
                    <a:pt x="2660650" y="146532"/>
                  </a:lnTo>
                  <a:lnTo>
                    <a:pt x="2660650" y="83032"/>
                  </a:lnTo>
                  <a:lnTo>
                    <a:pt x="2660205" y="83032"/>
                  </a:lnTo>
                  <a:lnTo>
                    <a:pt x="2656903" y="95732"/>
                  </a:lnTo>
                  <a:lnTo>
                    <a:pt x="2642285" y="95732"/>
                  </a:lnTo>
                  <a:lnTo>
                    <a:pt x="2639022" y="83032"/>
                  </a:lnTo>
                  <a:lnTo>
                    <a:pt x="2610815" y="83032"/>
                  </a:lnTo>
                  <a:lnTo>
                    <a:pt x="2610815" y="171932"/>
                  </a:lnTo>
                  <a:lnTo>
                    <a:pt x="2610650" y="184632"/>
                  </a:lnTo>
                  <a:lnTo>
                    <a:pt x="2604757" y="184632"/>
                  </a:lnTo>
                  <a:lnTo>
                    <a:pt x="2603144" y="197332"/>
                  </a:lnTo>
                  <a:lnTo>
                    <a:pt x="2597658" y="184632"/>
                  </a:lnTo>
                  <a:lnTo>
                    <a:pt x="2596769" y="184632"/>
                  </a:lnTo>
                  <a:lnTo>
                    <a:pt x="2598267" y="171932"/>
                  </a:lnTo>
                  <a:lnTo>
                    <a:pt x="2610815" y="171932"/>
                  </a:lnTo>
                  <a:lnTo>
                    <a:pt x="2610815" y="83032"/>
                  </a:lnTo>
                  <a:lnTo>
                    <a:pt x="2588755" y="83032"/>
                  </a:lnTo>
                  <a:lnTo>
                    <a:pt x="2588755" y="184632"/>
                  </a:lnTo>
                  <a:lnTo>
                    <a:pt x="2585072" y="184632"/>
                  </a:lnTo>
                  <a:lnTo>
                    <a:pt x="2585859" y="171932"/>
                  </a:lnTo>
                  <a:lnTo>
                    <a:pt x="2588755" y="184632"/>
                  </a:lnTo>
                  <a:lnTo>
                    <a:pt x="2588755" y="83032"/>
                  </a:lnTo>
                  <a:lnTo>
                    <a:pt x="2569400" y="83032"/>
                  </a:lnTo>
                  <a:lnTo>
                    <a:pt x="2569400" y="1873732"/>
                  </a:lnTo>
                  <a:lnTo>
                    <a:pt x="2568321" y="1886432"/>
                  </a:lnTo>
                  <a:lnTo>
                    <a:pt x="2563774" y="1886432"/>
                  </a:lnTo>
                  <a:lnTo>
                    <a:pt x="2565108" y="1873732"/>
                  </a:lnTo>
                  <a:lnTo>
                    <a:pt x="2569400" y="1873732"/>
                  </a:lnTo>
                  <a:lnTo>
                    <a:pt x="2569400" y="83032"/>
                  </a:lnTo>
                  <a:lnTo>
                    <a:pt x="2566873" y="83032"/>
                  </a:lnTo>
                  <a:lnTo>
                    <a:pt x="2566873" y="171932"/>
                  </a:lnTo>
                  <a:lnTo>
                    <a:pt x="2566505" y="184632"/>
                  </a:lnTo>
                  <a:lnTo>
                    <a:pt x="2560891" y="184632"/>
                  </a:lnTo>
                  <a:lnTo>
                    <a:pt x="2559253" y="197332"/>
                  </a:lnTo>
                  <a:lnTo>
                    <a:pt x="2555557" y="184632"/>
                  </a:lnTo>
                  <a:lnTo>
                    <a:pt x="2556853" y="184632"/>
                  </a:lnTo>
                  <a:lnTo>
                    <a:pt x="2561247" y="171932"/>
                  </a:lnTo>
                  <a:lnTo>
                    <a:pt x="2566873" y="171932"/>
                  </a:lnTo>
                  <a:lnTo>
                    <a:pt x="2566873" y="83032"/>
                  </a:lnTo>
                  <a:lnTo>
                    <a:pt x="2552039" y="83032"/>
                  </a:lnTo>
                  <a:lnTo>
                    <a:pt x="2552039" y="171932"/>
                  </a:lnTo>
                  <a:lnTo>
                    <a:pt x="2552039" y="184632"/>
                  </a:lnTo>
                  <a:lnTo>
                    <a:pt x="2534653" y="184632"/>
                  </a:lnTo>
                  <a:lnTo>
                    <a:pt x="2534653" y="1886432"/>
                  </a:lnTo>
                  <a:lnTo>
                    <a:pt x="2517673" y="1886432"/>
                  </a:lnTo>
                  <a:lnTo>
                    <a:pt x="2521851" y="1873732"/>
                  </a:lnTo>
                  <a:lnTo>
                    <a:pt x="2531338" y="1873732"/>
                  </a:lnTo>
                  <a:lnTo>
                    <a:pt x="2534653" y="1886432"/>
                  </a:lnTo>
                  <a:lnTo>
                    <a:pt x="2534653" y="184632"/>
                  </a:lnTo>
                  <a:lnTo>
                    <a:pt x="2517317" y="184632"/>
                  </a:lnTo>
                  <a:lnTo>
                    <a:pt x="2517317" y="1886432"/>
                  </a:lnTo>
                  <a:lnTo>
                    <a:pt x="2511958" y="1899132"/>
                  </a:lnTo>
                  <a:lnTo>
                    <a:pt x="2506954" y="1899132"/>
                  </a:lnTo>
                  <a:lnTo>
                    <a:pt x="2500160" y="1886432"/>
                  </a:lnTo>
                  <a:lnTo>
                    <a:pt x="2517317" y="1886432"/>
                  </a:lnTo>
                  <a:lnTo>
                    <a:pt x="2517317" y="184632"/>
                  </a:lnTo>
                  <a:lnTo>
                    <a:pt x="2515539" y="184632"/>
                  </a:lnTo>
                  <a:lnTo>
                    <a:pt x="2509393" y="184632"/>
                  </a:lnTo>
                  <a:lnTo>
                    <a:pt x="2509482" y="171932"/>
                  </a:lnTo>
                  <a:lnTo>
                    <a:pt x="2516301" y="171932"/>
                  </a:lnTo>
                  <a:lnTo>
                    <a:pt x="2515539" y="184632"/>
                  </a:lnTo>
                  <a:lnTo>
                    <a:pt x="2522893" y="171932"/>
                  </a:lnTo>
                  <a:lnTo>
                    <a:pt x="2552039" y="171932"/>
                  </a:lnTo>
                  <a:lnTo>
                    <a:pt x="2552039" y="83032"/>
                  </a:lnTo>
                  <a:lnTo>
                    <a:pt x="2531008" y="83032"/>
                  </a:lnTo>
                  <a:lnTo>
                    <a:pt x="2531008" y="133832"/>
                  </a:lnTo>
                  <a:lnTo>
                    <a:pt x="2530792" y="146532"/>
                  </a:lnTo>
                  <a:lnTo>
                    <a:pt x="2526436" y="133832"/>
                  </a:lnTo>
                  <a:lnTo>
                    <a:pt x="2523579" y="146532"/>
                  </a:lnTo>
                  <a:lnTo>
                    <a:pt x="2523769" y="133832"/>
                  </a:lnTo>
                  <a:lnTo>
                    <a:pt x="2526436" y="133832"/>
                  </a:lnTo>
                  <a:lnTo>
                    <a:pt x="2531008" y="133832"/>
                  </a:lnTo>
                  <a:lnTo>
                    <a:pt x="2531008" y="83032"/>
                  </a:lnTo>
                  <a:lnTo>
                    <a:pt x="2492286" y="83032"/>
                  </a:lnTo>
                  <a:lnTo>
                    <a:pt x="2489301" y="79679"/>
                  </a:lnTo>
                  <a:lnTo>
                    <a:pt x="2489301" y="1899132"/>
                  </a:lnTo>
                  <a:lnTo>
                    <a:pt x="2484310" y="1899132"/>
                  </a:lnTo>
                  <a:lnTo>
                    <a:pt x="2480983" y="1886432"/>
                  </a:lnTo>
                  <a:lnTo>
                    <a:pt x="2475433" y="1886432"/>
                  </a:lnTo>
                  <a:lnTo>
                    <a:pt x="2475357" y="1873732"/>
                  </a:lnTo>
                  <a:lnTo>
                    <a:pt x="2483777" y="1873732"/>
                  </a:lnTo>
                  <a:lnTo>
                    <a:pt x="2485745" y="1886432"/>
                  </a:lnTo>
                  <a:lnTo>
                    <a:pt x="2488387" y="1886432"/>
                  </a:lnTo>
                  <a:lnTo>
                    <a:pt x="2489301" y="1899132"/>
                  </a:lnTo>
                  <a:lnTo>
                    <a:pt x="2489301" y="79679"/>
                  </a:lnTo>
                  <a:lnTo>
                    <a:pt x="2481008" y="70332"/>
                  </a:lnTo>
                  <a:lnTo>
                    <a:pt x="2475052" y="70332"/>
                  </a:lnTo>
                  <a:lnTo>
                    <a:pt x="2475395" y="83032"/>
                  </a:lnTo>
                  <a:lnTo>
                    <a:pt x="2472740" y="83032"/>
                  </a:lnTo>
                  <a:lnTo>
                    <a:pt x="2472740" y="184632"/>
                  </a:lnTo>
                  <a:lnTo>
                    <a:pt x="2470924" y="184632"/>
                  </a:lnTo>
                  <a:lnTo>
                    <a:pt x="2470924" y="1886432"/>
                  </a:lnTo>
                  <a:lnTo>
                    <a:pt x="2464574" y="1886432"/>
                  </a:lnTo>
                  <a:lnTo>
                    <a:pt x="2464320" y="1899132"/>
                  </a:lnTo>
                  <a:lnTo>
                    <a:pt x="2460294" y="1886432"/>
                  </a:lnTo>
                  <a:lnTo>
                    <a:pt x="2464574" y="1886432"/>
                  </a:lnTo>
                  <a:lnTo>
                    <a:pt x="2467038" y="1873732"/>
                  </a:lnTo>
                  <a:lnTo>
                    <a:pt x="2470454" y="1873732"/>
                  </a:lnTo>
                  <a:lnTo>
                    <a:pt x="2470924" y="1886432"/>
                  </a:lnTo>
                  <a:lnTo>
                    <a:pt x="2470924" y="184632"/>
                  </a:lnTo>
                  <a:lnTo>
                    <a:pt x="2460726" y="184632"/>
                  </a:lnTo>
                  <a:lnTo>
                    <a:pt x="2463685" y="171932"/>
                  </a:lnTo>
                  <a:lnTo>
                    <a:pt x="2467673" y="171932"/>
                  </a:lnTo>
                  <a:lnTo>
                    <a:pt x="2472740" y="184632"/>
                  </a:lnTo>
                  <a:lnTo>
                    <a:pt x="2472740" y="83032"/>
                  </a:lnTo>
                  <a:lnTo>
                    <a:pt x="2466683" y="83032"/>
                  </a:lnTo>
                  <a:lnTo>
                    <a:pt x="2466441" y="70332"/>
                  </a:lnTo>
                  <a:lnTo>
                    <a:pt x="2465311" y="70332"/>
                  </a:lnTo>
                  <a:lnTo>
                    <a:pt x="2465311" y="133832"/>
                  </a:lnTo>
                  <a:lnTo>
                    <a:pt x="2459482" y="133832"/>
                  </a:lnTo>
                  <a:lnTo>
                    <a:pt x="2459482" y="1886432"/>
                  </a:lnTo>
                  <a:lnTo>
                    <a:pt x="2448471" y="1886432"/>
                  </a:lnTo>
                  <a:lnTo>
                    <a:pt x="2453436" y="1873732"/>
                  </a:lnTo>
                  <a:lnTo>
                    <a:pt x="2459482" y="1886432"/>
                  </a:lnTo>
                  <a:lnTo>
                    <a:pt x="2459482" y="133832"/>
                  </a:lnTo>
                  <a:lnTo>
                    <a:pt x="2451354" y="133832"/>
                  </a:lnTo>
                  <a:lnTo>
                    <a:pt x="2457323" y="121132"/>
                  </a:lnTo>
                  <a:lnTo>
                    <a:pt x="2465311" y="133832"/>
                  </a:lnTo>
                  <a:lnTo>
                    <a:pt x="2465311" y="70332"/>
                  </a:lnTo>
                  <a:lnTo>
                    <a:pt x="2458237" y="70332"/>
                  </a:lnTo>
                  <a:lnTo>
                    <a:pt x="2456294" y="83032"/>
                  </a:lnTo>
                  <a:lnTo>
                    <a:pt x="2444775" y="83032"/>
                  </a:lnTo>
                  <a:lnTo>
                    <a:pt x="2444508" y="70332"/>
                  </a:lnTo>
                  <a:lnTo>
                    <a:pt x="2444458" y="1911832"/>
                  </a:lnTo>
                  <a:lnTo>
                    <a:pt x="2437180" y="1911832"/>
                  </a:lnTo>
                  <a:lnTo>
                    <a:pt x="2441702" y="1899132"/>
                  </a:lnTo>
                  <a:lnTo>
                    <a:pt x="2442629" y="1899132"/>
                  </a:lnTo>
                  <a:lnTo>
                    <a:pt x="2444458" y="1911832"/>
                  </a:lnTo>
                  <a:lnTo>
                    <a:pt x="2444458" y="70332"/>
                  </a:lnTo>
                  <a:lnTo>
                    <a:pt x="2420836" y="70332"/>
                  </a:lnTo>
                  <a:lnTo>
                    <a:pt x="2415032" y="83032"/>
                  </a:lnTo>
                  <a:lnTo>
                    <a:pt x="2421623" y="83032"/>
                  </a:lnTo>
                  <a:lnTo>
                    <a:pt x="2415959" y="95732"/>
                  </a:lnTo>
                  <a:lnTo>
                    <a:pt x="2407526" y="83032"/>
                  </a:lnTo>
                  <a:lnTo>
                    <a:pt x="2411234" y="83032"/>
                  </a:lnTo>
                  <a:lnTo>
                    <a:pt x="2408656" y="70332"/>
                  </a:lnTo>
                  <a:lnTo>
                    <a:pt x="2406916" y="70332"/>
                  </a:lnTo>
                  <a:lnTo>
                    <a:pt x="2406916" y="1899132"/>
                  </a:lnTo>
                  <a:lnTo>
                    <a:pt x="2403411" y="1911832"/>
                  </a:lnTo>
                  <a:lnTo>
                    <a:pt x="2388959" y="1911832"/>
                  </a:lnTo>
                  <a:lnTo>
                    <a:pt x="2390876" y="1899132"/>
                  </a:lnTo>
                  <a:lnTo>
                    <a:pt x="2406916" y="1899132"/>
                  </a:lnTo>
                  <a:lnTo>
                    <a:pt x="2406916" y="70332"/>
                  </a:lnTo>
                  <a:lnTo>
                    <a:pt x="2404719" y="70332"/>
                  </a:lnTo>
                  <a:lnTo>
                    <a:pt x="2404376" y="57632"/>
                  </a:lnTo>
                  <a:lnTo>
                    <a:pt x="2401316" y="57632"/>
                  </a:lnTo>
                  <a:lnTo>
                    <a:pt x="2399309" y="44932"/>
                  </a:lnTo>
                  <a:lnTo>
                    <a:pt x="2389860" y="44932"/>
                  </a:lnTo>
                  <a:lnTo>
                    <a:pt x="2387739" y="57632"/>
                  </a:lnTo>
                  <a:lnTo>
                    <a:pt x="2397010" y="57632"/>
                  </a:lnTo>
                  <a:lnTo>
                    <a:pt x="2393658" y="70332"/>
                  </a:lnTo>
                  <a:lnTo>
                    <a:pt x="2396693" y="70332"/>
                  </a:lnTo>
                  <a:lnTo>
                    <a:pt x="2396782" y="83032"/>
                  </a:lnTo>
                  <a:lnTo>
                    <a:pt x="2396413" y="83032"/>
                  </a:lnTo>
                  <a:lnTo>
                    <a:pt x="2396045" y="95732"/>
                  </a:lnTo>
                  <a:lnTo>
                    <a:pt x="2395740" y="94500"/>
                  </a:lnTo>
                  <a:lnTo>
                    <a:pt x="2395740" y="133832"/>
                  </a:lnTo>
                  <a:lnTo>
                    <a:pt x="2380958" y="133832"/>
                  </a:lnTo>
                  <a:lnTo>
                    <a:pt x="2381275" y="108432"/>
                  </a:lnTo>
                  <a:lnTo>
                    <a:pt x="2392273" y="108432"/>
                  </a:lnTo>
                  <a:lnTo>
                    <a:pt x="2392083" y="121132"/>
                  </a:lnTo>
                  <a:lnTo>
                    <a:pt x="2391397" y="121132"/>
                  </a:lnTo>
                  <a:lnTo>
                    <a:pt x="2395740" y="133832"/>
                  </a:lnTo>
                  <a:lnTo>
                    <a:pt x="2395740" y="94500"/>
                  </a:lnTo>
                  <a:lnTo>
                    <a:pt x="2392921" y="83032"/>
                  </a:lnTo>
                  <a:lnTo>
                    <a:pt x="2388641" y="83032"/>
                  </a:lnTo>
                  <a:lnTo>
                    <a:pt x="2389479" y="70332"/>
                  </a:lnTo>
                  <a:lnTo>
                    <a:pt x="2383904" y="70332"/>
                  </a:lnTo>
                  <a:lnTo>
                    <a:pt x="2380411" y="83032"/>
                  </a:lnTo>
                  <a:lnTo>
                    <a:pt x="2370899" y="83032"/>
                  </a:lnTo>
                  <a:lnTo>
                    <a:pt x="2374747" y="70332"/>
                  </a:lnTo>
                  <a:lnTo>
                    <a:pt x="2372068" y="70332"/>
                  </a:lnTo>
                  <a:lnTo>
                    <a:pt x="2367165" y="57632"/>
                  </a:lnTo>
                  <a:lnTo>
                    <a:pt x="2364270" y="44932"/>
                  </a:lnTo>
                  <a:lnTo>
                    <a:pt x="2360498" y="44932"/>
                  </a:lnTo>
                  <a:lnTo>
                    <a:pt x="2357247" y="57632"/>
                  </a:lnTo>
                  <a:lnTo>
                    <a:pt x="2363025" y="57632"/>
                  </a:lnTo>
                  <a:lnTo>
                    <a:pt x="2363889" y="70332"/>
                  </a:lnTo>
                  <a:lnTo>
                    <a:pt x="2363317" y="70332"/>
                  </a:lnTo>
                  <a:lnTo>
                    <a:pt x="2363317" y="83032"/>
                  </a:lnTo>
                  <a:lnTo>
                    <a:pt x="2362784" y="85039"/>
                  </a:lnTo>
                  <a:lnTo>
                    <a:pt x="2362784" y="121132"/>
                  </a:lnTo>
                  <a:lnTo>
                    <a:pt x="2361730" y="133832"/>
                  </a:lnTo>
                  <a:lnTo>
                    <a:pt x="2347887" y="133832"/>
                  </a:lnTo>
                  <a:lnTo>
                    <a:pt x="2348890" y="121132"/>
                  </a:lnTo>
                  <a:lnTo>
                    <a:pt x="2362784" y="121132"/>
                  </a:lnTo>
                  <a:lnTo>
                    <a:pt x="2362784" y="85039"/>
                  </a:lnTo>
                  <a:lnTo>
                    <a:pt x="2359939" y="95732"/>
                  </a:lnTo>
                  <a:lnTo>
                    <a:pt x="2355304" y="95732"/>
                  </a:lnTo>
                  <a:lnTo>
                    <a:pt x="2350084" y="83032"/>
                  </a:lnTo>
                  <a:lnTo>
                    <a:pt x="2363317" y="83032"/>
                  </a:lnTo>
                  <a:lnTo>
                    <a:pt x="2363317" y="70332"/>
                  </a:lnTo>
                  <a:lnTo>
                    <a:pt x="2341765" y="70332"/>
                  </a:lnTo>
                  <a:lnTo>
                    <a:pt x="2342464" y="57632"/>
                  </a:lnTo>
                  <a:lnTo>
                    <a:pt x="2340508" y="57632"/>
                  </a:lnTo>
                  <a:lnTo>
                    <a:pt x="2340508" y="133832"/>
                  </a:lnTo>
                  <a:lnTo>
                    <a:pt x="2335326" y="133832"/>
                  </a:lnTo>
                  <a:lnTo>
                    <a:pt x="2322118" y="133832"/>
                  </a:lnTo>
                  <a:lnTo>
                    <a:pt x="2323757" y="121132"/>
                  </a:lnTo>
                  <a:lnTo>
                    <a:pt x="2335326" y="133832"/>
                  </a:lnTo>
                  <a:lnTo>
                    <a:pt x="2336952" y="121132"/>
                  </a:lnTo>
                  <a:lnTo>
                    <a:pt x="2340508" y="133832"/>
                  </a:lnTo>
                  <a:lnTo>
                    <a:pt x="2340508" y="57632"/>
                  </a:lnTo>
                  <a:lnTo>
                    <a:pt x="2338184" y="57632"/>
                  </a:lnTo>
                  <a:lnTo>
                    <a:pt x="2338425" y="70332"/>
                  </a:lnTo>
                  <a:lnTo>
                    <a:pt x="2334298" y="70332"/>
                  </a:lnTo>
                  <a:lnTo>
                    <a:pt x="2334158" y="83032"/>
                  </a:lnTo>
                  <a:lnTo>
                    <a:pt x="2330132" y="83032"/>
                  </a:lnTo>
                  <a:lnTo>
                    <a:pt x="2329967" y="95732"/>
                  </a:lnTo>
                  <a:lnTo>
                    <a:pt x="2322703" y="95732"/>
                  </a:lnTo>
                  <a:lnTo>
                    <a:pt x="2322906" y="83032"/>
                  </a:lnTo>
                  <a:lnTo>
                    <a:pt x="2327745" y="83032"/>
                  </a:lnTo>
                  <a:lnTo>
                    <a:pt x="2326944" y="70332"/>
                  </a:lnTo>
                  <a:lnTo>
                    <a:pt x="2324493" y="70332"/>
                  </a:lnTo>
                  <a:lnTo>
                    <a:pt x="2310650" y="57632"/>
                  </a:lnTo>
                  <a:lnTo>
                    <a:pt x="2303869" y="57632"/>
                  </a:lnTo>
                  <a:lnTo>
                    <a:pt x="2303869" y="133832"/>
                  </a:lnTo>
                  <a:lnTo>
                    <a:pt x="2289924" y="133832"/>
                  </a:lnTo>
                  <a:lnTo>
                    <a:pt x="2292769" y="121132"/>
                  </a:lnTo>
                  <a:lnTo>
                    <a:pt x="2303869" y="133832"/>
                  </a:lnTo>
                  <a:lnTo>
                    <a:pt x="2303869" y="57632"/>
                  </a:lnTo>
                  <a:lnTo>
                    <a:pt x="2289886" y="57632"/>
                  </a:lnTo>
                  <a:lnTo>
                    <a:pt x="2289886" y="70332"/>
                  </a:lnTo>
                  <a:lnTo>
                    <a:pt x="2289721" y="83032"/>
                  </a:lnTo>
                  <a:lnTo>
                    <a:pt x="2285327" y="70332"/>
                  </a:lnTo>
                  <a:lnTo>
                    <a:pt x="2282456" y="83032"/>
                  </a:lnTo>
                  <a:lnTo>
                    <a:pt x="2289670" y="83032"/>
                  </a:lnTo>
                  <a:lnTo>
                    <a:pt x="2289505" y="95732"/>
                  </a:lnTo>
                  <a:lnTo>
                    <a:pt x="2282240" y="95732"/>
                  </a:lnTo>
                  <a:lnTo>
                    <a:pt x="2282367" y="83032"/>
                  </a:lnTo>
                  <a:lnTo>
                    <a:pt x="2282583" y="70332"/>
                  </a:lnTo>
                  <a:lnTo>
                    <a:pt x="2285327" y="70332"/>
                  </a:lnTo>
                  <a:lnTo>
                    <a:pt x="2289886" y="70332"/>
                  </a:lnTo>
                  <a:lnTo>
                    <a:pt x="2289886" y="57632"/>
                  </a:lnTo>
                  <a:lnTo>
                    <a:pt x="2279256" y="57632"/>
                  </a:lnTo>
                  <a:lnTo>
                    <a:pt x="2279624" y="83032"/>
                  </a:lnTo>
                  <a:lnTo>
                    <a:pt x="2275332" y="83032"/>
                  </a:lnTo>
                  <a:lnTo>
                    <a:pt x="2272080" y="70332"/>
                  </a:lnTo>
                  <a:lnTo>
                    <a:pt x="2264092" y="70332"/>
                  </a:lnTo>
                  <a:lnTo>
                    <a:pt x="2261336" y="83032"/>
                  </a:lnTo>
                  <a:lnTo>
                    <a:pt x="2253716" y="83032"/>
                  </a:lnTo>
                  <a:lnTo>
                    <a:pt x="2256409" y="95732"/>
                  </a:lnTo>
                  <a:lnTo>
                    <a:pt x="2255951" y="95732"/>
                  </a:lnTo>
                  <a:lnTo>
                    <a:pt x="2255951" y="133832"/>
                  </a:lnTo>
                  <a:lnTo>
                    <a:pt x="2247252" y="133832"/>
                  </a:lnTo>
                  <a:lnTo>
                    <a:pt x="2245182" y="121132"/>
                  </a:lnTo>
                  <a:lnTo>
                    <a:pt x="2254796" y="121132"/>
                  </a:lnTo>
                  <a:lnTo>
                    <a:pt x="2255951" y="133832"/>
                  </a:lnTo>
                  <a:lnTo>
                    <a:pt x="2255951" y="95732"/>
                  </a:lnTo>
                  <a:lnTo>
                    <a:pt x="2247900" y="95732"/>
                  </a:lnTo>
                  <a:lnTo>
                    <a:pt x="2246541" y="83032"/>
                  </a:lnTo>
                  <a:lnTo>
                    <a:pt x="2250770" y="83032"/>
                  </a:lnTo>
                  <a:lnTo>
                    <a:pt x="2254288" y="70332"/>
                  </a:lnTo>
                  <a:lnTo>
                    <a:pt x="2261527" y="70332"/>
                  </a:lnTo>
                  <a:lnTo>
                    <a:pt x="2260854" y="57632"/>
                  </a:lnTo>
                  <a:lnTo>
                    <a:pt x="2254770" y="57632"/>
                  </a:lnTo>
                  <a:lnTo>
                    <a:pt x="2248344" y="70332"/>
                  </a:lnTo>
                  <a:lnTo>
                    <a:pt x="2241702" y="70332"/>
                  </a:lnTo>
                  <a:lnTo>
                    <a:pt x="2241702" y="1886432"/>
                  </a:lnTo>
                  <a:lnTo>
                    <a:pt x="2236279" y="1886432"/>
                  </a:lnTo>
                  <a:lnTo>
                    <a:pt x="2236876" y="1873732"/>
                  </a:lnTo>
                  <a:lnTo>
                    <a:pt x="2241702" y="1886432"/>
                  </a:lnTo>
                  <a:lnTo>
                    <a:pt x="2241702" y="70332"/>
                  </a:lnTo>
                  <a:lnTo>
                    <a:pt x="2239124" y="70332"/>
                  </a:lnTo>
                  <a:lnTo>
                    <a:pt x="2239124" y="83032"/>
                  </a:lnTo>
                  <a:lnTo>
                    <a:pt x="2232583" y="95732"/>
                  </a:lnTo>
                  <a:lnTo>
                    <a:pt x="2226132" y="83032"/>
                  </a:lnTo>
                  <a:lnTo>
                    <a:pt x="2239124" y="83032"/>
                  </a:lnTo>
                  <a:lnTo>
                    <a:pt x="2239124" y="70332"/>
                  </a:lnTo>
                  <a:lnTo>
                    <a:pt x="2227605" y="70332"/>
                  </a:lnTo>
                  <a:lnTo>
                    <a:pt x="2225637" y="57632"/>
                  </a:lnTo>
                  <a:lnTo>
                    <a:pt x="2205558" y="57632"/>
                  </a:lnTo>
                  <a:lnTo>
                    <a:pt x="2201456" y="70332"/>
                  </a:lnTo>
                  <a:lnTo>
                    <a:pt x="2197417" y="70332"/>
                  </a:lnTo>
                  <a:lnTo>
                    <a:pt x="2191893" y="83032"/>
                  </a:lnTo>
                  <a:lnTo>
                    <a:pt x="2190280" y="80645"/>
                  </a:lnTo>
                  <a:lnTo>
                    <a:pt x="2190280" y="83032"/>
                  </a:lnTo>
                  <a:lnTo>
                    <a:pt x="2190153" y="95732"/>
                  </a:lnTo>
                  <a:lnTo>
                    <a:pt x="2182876" y="95732"/>
                  </a:lnTo>
                  <a:lnTo>
                    <a:pt x="2183003" y="83032"/>
                  </a:lnTo>
                  <a:lnTo>
                    <a:pt x="2190280" y="83032"/>
                  </a:lnTo>
                  <a:lnTo>
                    <a:pt x="2190280" y="80645"/>
                  </a:lnTo>
                  <a:lnTo>
                    <a:pt x="2183320" y="70332"/>
                  </a:lnTo>
                  <a:lnTo>
                    <a:pt x="2187130" y="70332"/>
                  </a:lnTo>
                  <a:lnTo>
                    <a:pt x="2186495" y="57632"/>
                  </a:lnTo>
                  <a:lnTo>
                    <a:pt x="2175129" y="57632"/>
                  </a:lnTo>
                  <a:lnTo>
                    <a:pt x="2172716" y="70332"/>
                  </a:lnTo>
                  <a:lnTo>
                    <a:pt x="2168474" y="70332"/>
                  </a:lnTo>
                  <a:lnTo>
                    <a:pt x="2168512" y="57632"/>
                  </a:lnTo>
                  <a:lnTo>
                    <a:pt x="2168233" y="58077"/>
                  </a:lnTo>
                  <a:lnTo>
                    <a:pt x="2168233" y="70332"/>
                  </a:lnTo>
                  <a:lnTo>
                    <a:pt x="2167458" y="83032"/>
                  </a:lnTo>
                  <a:lnTo>
                    <a:pt x="2161222" y="70332"/>
                  </a:lnTo>
                  <a:lnTo>
                    <a:pt x="2168233" y="70332"/>
                  </a:lnTo>
                  <a:lnTo>
                    <a:pt x="2168233" y="58077"/>
                  </a:lnTo>
                  <a:lnTo>
                    <a:pt x="2160308" y="70332"/>
                  </a:lnTo>
                  <a:lnTo>
                    <a:pt x="2163305" y="57632"/>
                  </a:lnTo>
                  <a:lnTo>
                    <a:pt x="2148421" y="57632"/>
                  </a:lnTo>
                  <a:lnTo>
                    <a:pt x="2148421" y="95732"/>
                  </a:lnTo>
                  <a:lnTo>
                    <a:pt x="2146693" y="108432"/>
                  </a:lnTo>
                  <a:lnTo>
                    <a:pt x="2142769" y="108432"/>
                  </a:lnTo>
                  <a:lnTo>
                    <a:pt x="2142312" y="95732"/>
                  </a:lnTo>
                  <a:lnTo>
                    <a:pt x="2148421" y="95732"/>
                  </a:lnTo>
                  <a:lnTo>
                    <a:pt x="2148421" y="57632"/>
                  </a:lnTo>
                  <a:lnTo>
                    <a:pt x="2145754" y="57632"/>
                  </a:lnTo>
                  <a:lnTo>
                    <a:pt x="2145754" y="83032"/>
                  </a:lnTo>
                  <a:lnTo>
                    <a:pt x="2142477" y="83032"/>
                  </a:lnTo>
                  <a:lnTo>
                    <a:pt x="2144217" y="70332"/>
                  </a:lnTo>
                  <a:lnTo>
                    <a:pt x="2145754" y="83032"/>
                  </a:lnTo>
                  <a:lnTo>
                    <a:pt x="2145754" y="57632"/>
                  </a:lnTo>
                  <a:lnTo>
                    <a:pt x="2134997" y="57632"/>
                  </a:lnTo>
                  <a:lnTo>
                    <a:pt x="2134997" y="95732"/>
                  </a:lnTo>
                  <a:lnTo>
                    <a:pt x="2133981" y="108432"/>
                  </a:lnTo>
                  <a:lnTo>
                    <a:pt x="2120163" y="108432"/>
                  </a:lnTo>
                  <a:lnTo>
                    <a:pt x="2122601" y="95732"/>
                  </a:lnTo>
                  <a:lnTo>
                    <a:pt x="2134997" y="95732"/>
                  </a:lnTo>
                  <a:lnTo>
                    <a:pt x="2134997" y="57632"/>
                  </a:lnTo>
                  <a:lnTo>
                    <a:pt x="2130272" y="57632"/>
                  </a:lnTo>
                  <a:lnTo>
                    <a:pt x="2130564" y="70332"/>
                  </a:lnTo>
                  <a:lnTo>
                    <a:pt x="2123706" y="70332"/>
                  </a:lnTo>
                  <a:lnTo>
                    <a:pt x="2124278" y="57632"/>
                  </a:lnTo>
                  <a:lnTo>
                    <a:pt x="2128037" y="57632"/>
                  </a:lnTo>
                  <a:lnTo>
                    <a:pt x="2127847" y="44932"/>
                  </a:lnTo>
                  <a:lnTo>
                    <a:pt x="2131237" y="44932"/>
                  </a:lnTo>
                  <a:lnTo>
                    <a:pt x="2131949" y="32232"/>
                  </a:lnTo>
                  <a:lnTo>
                    <a:pt x="2111832" y="32232"/>
                  </a:lnTo>
                  <a:lnTo>
                    <a:pt x="2115756" y="44932"/>
                  </a:lnTo>
                  <a:lnTo>
                    <a:pt x="2105634" y="44932"/>
                  </a:lnTo>
                  <a:lnTo>
                    <a:pt x="2105634" y="83032"/>
                  </a:lnTo>
                  <a:lnTo>
                    <a:pt x="2105444" y="95732"/>
                  </a:lnTo>
                  <a:lnTo>
                    <a:pt x="2098217" y="95732"/>
                  </a:lnTo>
                  <a:lnTo>
                    <a:pt x="2098370" y="83032"/>
                  </a:lnTo>
                  <a:lnTo>
                    <a:pt x="2105634" y="83032"/>
                  </a:lnTo>
                  <a:lnTo>
                    <a:pt x="2105634" y="44932"/>
                  </a:lnTo>
                  <a:lnTo>
                    <a:pt x="2094585" y="44932"/>
                  </a:lnTo>
                  <a:lnTo>
                    <a:pt x="2094585" y="83032"/>
                  </a:lnTo>
                  <a:lnTo>
                    <a:pt x="2094458" y="95732"/>
                  </a:lnTo>
                  <a:lnTo>
                    <a:pt x="2087219" y="95732"/>
                  </a:lnTo>
                  <a:lnTo>
                    <a:pt x="2087321" y="83032"/>
                  </a:lnTo>
                  <a:lnTo>
                    <a:pt x="2094585" y="83032"/>
                  </a:lnTo>
                  <a:lnTo>
                    <a:pt x="2094585" y="44932"/>
                  </a:lnTo>
                  <a:lnTo>
                    <a:pt x="2060702" y="44932"/>
                  </a:lnTo>
                  <a:lnTo>
                    <a:pt x="2060702" y="95732"/>
                  </a:lnTo>
                  <a:lnTo>
                    <a:pt x="2054072" y="95732"/>
                  </a:lnTo>
                  <a:lnTo>
                    <a:pt x="2047405" y="95732"/>
                  </a:lnTo>
                  <a:lnTo>
                    <a:pt x="2048370" y="83032"/>
                  </a:lnTo>
                  <a:lnTo>
                    <a:pt x="2054072" y="95732"/>
                  </a:lnTo>
                  <a:lnTo>
                    <a:pt x="2058339" y="83032"/>
                  </a:lnTo>
                  <a:lnTo>
                    <a:pt x="2060702" y="95732"/>
                  </a:lnTo>
                  <a:lnTo>
                    <a:pt x="2060702" y="44932"/>
                  </a:lnTo>
                  <a:lnTo>
                    <a:pt x="2015477" y="44932"/>
                  </a:lnTo>
                  <a:lnTo>
                    <a:pt x="2015477" y="83032"/>
                  </a:lnTo>
                  <a:lnTo>
                    <a:pt x="2010841" y="95732"/>
                  </a:lnTo>
                  <a:lnTo>
                    <a:pt x="2009876" y="95732"/>
                  </a:lnTo>
                  <a:lnTo>
                    <a:pt x="2008022" y="83032"/>
                  </a:lnTo>
                  <a:lnTo>
                    <a:pt x="2015477" y="83032"/>
                  </a:lnTo>
                  <a:lnTo>
                    <a:pt x="2015477" y="44932"/>
                  </a:lnTo>
                  <a:lnTo>
                    <a:pt x="2011743" y="44932"/>
                  </a:lnTo>
                  <a:lnTo>
                    <a:pt x="2008733" y="32232"/>
                  </a:lnTo>
                  <a:lnTo>
                    <a:pt x="2005215" y="32232"/>
                  </a:lnTo>
                  <a:lnTo>
                    <a:pt x="2000288" y="44932"/>
                  </a:lnTo>
                  <a:lnTo>
                    <a:pt x="1977605" y="44932"/>
                  </a:lnTo>
                  <a:lnTo>
                    <a:pt x="1966099" y="32232"/>
                  </a:lnTo>
                  <a:lnTo>
                    <a:pt x="1940356" y="32232"/>
                  </a:lnTo>
                  <a:lnTo>
                    <a:pt x="1940433" y="19532"/>
                  </a:lnTo>
                  <a:lnTo>
                    <a:pt x="1920570" y="19532"/>
                  </a:lnTo>
                  <a:lnTo>
                    <a:pt x="1920570" y="1899132"/>
                  </a:lnTo>
                  <a:lnTo>
                    <a:pt x="1919401" y="1911832"/>
                  </a:lnTo>
                  <a:lnTo>
                    <a:pt x="1909089" y="1911832"/>
                  </a:lnTo>
                  <a:lnTo>
                    <a:pt x="1909457" y="1899132"/>
                  </a:lnTo>
                  <a:lnTo>
                    <a:pt x="1905355" y="1899132"/>
                  </a:lnTo>
                  <a:lnTo>
                    <a:pt x="1906257" y="1886432"/>
                  </a:lnTo>
                  <a:lnTo>
                    <a:pt x="1912429" y="1899132"/>
                  </a:lnTo>
                  <a:lnTo>
                    <a:pt x="1920570" y="1899132"/>
                  </a:lnTo>
                  <a:lnTo>
                    <a:pt x="1920570" y="19532"/>
                  </a:lnTo>
                  <a:lnTo>
                    <a:pt x="1919909" y="19532"/>
                  </a:lnTo>
                  <a:lnTo>
                    <a:pt x="1919909" y="70332"/>
                  </a:lnTo>
                  <a:lnTo>
                    <a:pt x="1916087" y="70332"/>
                  </a:lnTo>
                  <a:lnTo>
                    <a:pt x="1916087" y="1873732"/>
                  </a:lnTo>
                  <a:lnTo>
                    <a:pt x="1916087" y="1886432"/>
                  </a:lnTo>
                  <a:lnTo>
                    <a:pt x="1908987" y="1886432"/>
                  </a:lnTo>
                  <a:lnTo>
                    <a:pt x="1909927" y="1873732"/>
                  </a:lnTo>
                  <a:lnTo>
                    <a:pt x="1916087" y="1873732"/>
                  </a:lnTo>
                  <a:lnTo>
                    <a:pt x="1916087" y="70332"/>
                  </a:lnTo>
                  <a:lnTo>
                    <a:pt x="1912454" y="70332"/>
                  </a:lnTo>
                  <a:lnTo>
                    <a:pt x="1917014" y="57632"/>
                  </a:lnTo>
                  <a:lnTo>
                    <a:pt x="1919909" y="70332"/>
                  </a:lnTo>
                  <a:lnTo>
                    <a:pt x="1919909" y="19532"/>
                  </a:lnTo>
                  <a:lnTo>
                    <a:pt x="1882686" y="19532"/>
                  </a:lnTo>
                  <a:lnTo>
                    <a:pt x="1877225" y="32232"/>
                  </a:lnTo>
                  <a:lnTo>
                    <a:pt x="1876666" y="32232"/>
                  </a:lnTo>
                  <a:lnTo>
                    <a:pt x="1876666" y="1911832"/>
                  </a:lnTo>
                  <a:lnTo>
                    <a:pt x="1869909" y="1911832"/>
                  </a:lnTo>
                  <a:lnTo>
                    <a:pt x="1866201" y="1899132"/>
                  </a:lnTo>
                  <a:lnTo>
                    <a:pt x="1872856" y="1899132"/>
                  </a:lnTo>
                  <a:lnTo>
                    <a:pt x="1876666" y="1911832"/>
                  </a:lnTo>
                  <a:lnTo>
                    <a:pt x="1876666" y="32232"/>
                  </a:lnTo>
                  <a:lnTo>
                    <a:pt x="1841119" y="32232"/>
                  </a:lnTo>
                  <a:lnTo>
                    <a:pt x="1838782" y="44932"/>
                  </a:lnTo>
                  <a:lnTo>
                    <a:pt x="1829587" y="32232"/>
                  </a:lnTo>
                  <a:lnTo>
                    <a:pt x="1815477" y="32232"/>
                  </a:lnTo>
                  <a:lnTo>
                    <a:pt x="1815477" y="1848332"/>
                  </a:lnTo>
                  <a:lnTo>
                    <a:pt x="1806295" y="1848332"/>
                  </a:lnTo>
                  <a:lnTo>
                    <a:pt x="1806168" y="1861032"/>
                  </a:lnTo>
                  <a:lnTo>
                    <a:pt x="1799158" y="1861032"/>
                  </a:lnTo>
                  <a:lnTo>
                    <a:pt x="1799285" y="1848332"/>
                  </a:lnTo>
                  <a:lnTo>
                    <a:pt x="1802815" y="1848332"/>
                  </a:lnTo>
                  <a:lnTo>
                    <a:pt x="1805978" y="1835632"/>
                  </a:lnTo>
                  <a:lnTo>
                    <a:pt x="1810423" y="1835632"/>
                  </a:lnTo>
                  <a:lnTo>
                    <a:pt x="1815477" y="1848332"/>
                  </a:lnTo>
                  <a:lnTo>
                    <a:pt x="1815477" y="32232"/>
                  </a:lnTo>
                  <a:lnTo>
                    <a:pt x="1795716" y="32232"/>
                  </a:lnTo>
                  <a:lnTo>
                    <a:pt x="1795716" y="1835632"/>
                  </a:lnTo>
                  <a:lnTo>
                    <a:pt x="1795157" y="1848332"/>
                  </a:lnTo>
                  <a:lnTo>
                    <a:pt x="1785086" y="1848332"/>
                  </a:lnTo>
                  <a:lnTo>
                    <a:pt x="1785696" y="1835632"/>
                  </a:lnTo>
                  <a:lnTo>
                    <a:pt x="1795716" y="1835632"/>
                  </a:lnTo>
                  <a:lnTo>
                    <a:pt x="1795716" y="32232"/>
                  </a:lnTo>
                  <a:lnTo>
                    <a:pt x="1764131" y="32232"/>
                  </a:lnTo>
                  <a:lnTo>
                    <a:pt x="1769313" y="19532"/>
                  </a:lnTo>
                  <a:lnTo>
                    <a:pt x="1739239" y="19532"/>
                  </a:lnTo>
                  <a:lnTo>
                    <a:pt x="1739239" y="1810232"/>
                  </a:lnTo>
                  <a:lnTo>
                    <a:pt x="1737639" y="1822932"/>
                  </a:lnTo>
                  <a:lnTo>
                    <a:pt x="1717027" y="1822932"/>
                  </a:lnTo>
                  <a:lnTo>
                    <a:pt x="1717027" y="1848332"/>
                  </a:lnTo>
                  <a:lnTo>
                    <a:pt x="1711807" y="1861032"/>
                  </a:lnTo>
                  <a:lnTo>
                    <a:pt x="1703717" y="1848332"/>
                  </a:lnTo>
                  <a:lnTo>
                    <a:pt x="1707464" y="1848332"/>
                  </a:lnTo>
                  <a:lnTo>
                    <a:pt x="1707311" y="1835632"/>
                  </a:lnTo>
                  <a:lnTo>
                    <a:pt x="1714398" y="1835632"/>
                  </a:lnTo>
                  <a:lnTo>
                    <a:pt x="1713763" y="1848332"/>
                  </a:lnTo>
                  <a:lnTo>
                    <a:pt x="1717027" y="1848332"/>
                  </a:lnTo>
                  <a:lnTo>
                    <a:pt x="1717027" y="1822932"/>
                  </a:lnTo>
                  <a:lnTo>
                    <a:pt x="1714436" y="1822932"/>
                  </a:lnTo>
                  <a:lnTo>
                    <a:pt x="1717116" y="1810232"/>
                  </a:lnTo>
                  <a:lnTo>
                    <a:pt x="1739239" y="1810232"/>
                  </a:lnTo>
                  <a:lnTo>
                    <a:pt x="1739239" y="19532"/>
                  </a:lnTo>
                  <a:lnTo>
                    <a:pt x="1726730" y="19532"/>
                  </a:lnTo>
                  <a:lnTo>
                    <a:pt x="1723821" y="32232"/>
                  </a:lnTo>
                  <a:lnTo>
                    <a:pt x="1718271" y="32232"/>
                  </a:lnTo>
                  <a:lnTo>
                    <a:pt x="1712429" y="19532"/>
                  </a:lnTo>
                  <a:lnTo>
                    <a:pt x="1700276" y="19532"/>
                  </a:lnTo>
                  <a:lnTo>
                    <a:pt x="1700276" y="1810232"/>
                  </a:lnTo>
                  <a:lnTo>
                    <a:pt x="1697075" y="1815020"/>
                  </a:lnTo>
                  <a:lnTo>
                    <a:pt x="1697075" y="1848332"/>
                  </a:lnTo>
                  <a:lnTo>
                    <a:pt x="1690674" y="1848332"/>
                  </a:lnTo>
                  <a:lnTo>
                    <a:pt x="1689646" y="1835632"/>
                  </a:lnTo>
                  <a:lnTo>
                    <a:pt x="1693024" y="1835632"/>
                  </a:lnTo>
                  <a:lnTo>
                    <a:pt x="1697075" y="1848332"/>
                  </a:lnTo>
                  <a:lnTo>
                    <a:pt x="1697075" y="1815020"/>
                  </a:lnTo>
                  <a:lnTo>
                    <a:pt x="1691779" y="1822932"/>
                  </a:lnTo>
                  <a:lnTo>
                    <a:pt x="1685251" y="1822932"/>
                  </a:lnTo>
                  <a:lnTo>
                    <a:pt x="1685251" y="1873732"/>
                  </a:lnTo>
                  <a:lnTo>
                    <a:pt x="1679079" y="1873732"/>
                  </a:lnTo>
                  <a:lnTo>
                    <a:pt x="1680298" y="1861032"/>
                  </a:lnTo>
                  <a:lnTo>
                    <a:pt x="1685251" y="1873732"/>
                  </a:lnTo>
                  <a:lnTo>
                    <a:pt x="1685251" y="1822932"/>
                  </a:lnTo>
                  <a:lnTo>
                    <a:pt x="1675498" y="1822932"/>
                  </a:lnTo>
                  <a:lnTo>
                    <a:pt x="1675498" y="1835632"/>
                  </a:lnTo>
                  <a:lnTo>
                    <a:pt x="1675485" y="1848332"/>
                  </a:lnTo>
                  <a:lnTo>
                    <a:pt x="1673783" y="1848332"/>
                  </a:lnTo>
                  <a:lnTo>
                    <a:pt x="1669389" y="1861032"/>
                  </a:lnTo>
                  <a:lnTo>
                    <a:pt x="1668424" y="1848332"/>
                  </a:lnTo>
                  <a:lnTo>
                    <a:pt x="1668437" y="1835632"/>
                  </a:lnTo>
                  <a:lnTo>
                    <a:pt x="1675498" y="1835632"/>
                  </a:lnTo>
                  <a:lnTo>
                    <a:pt x="1675498" y="1822932"/>
                  </a:lnTo>
                  <a:lnTo>
                    <a:pt x="1664550" y="1822932"/>
                  </a:lnTo>
                  <a:lnTo>
                    <a:pt x="1668462" y="1810232"/>
                  </a:lnTo>
                  <a:lnTo>
                    <a:pt x="1700276" y="1810232"/>
                  </a:lnTo>
                  <a:lnTo>
                    <a:pt x="1700276" y="19532"/>
                  </a:lnTo>
                  <a:lnTo>
                    <a:pt x="1659305" y="19532"/>
                  </a:lnTo>
                  <a:lnTo>
                    <a:pt x="1659305" y="1835632"/>
                  </a:lnTo>
                  <a:lnTo>
                    <a:pt x="1647215" y="1835632"/>
                  </a:lnTo>
                  <a:lnTo>
                    <a:pt x="1654416" y="1822932"/>
                  </a:lnTo>
                  <a:lnTo>
                    <a:pt x="1659305" y="1835632"/>
                  </a:lnTo>
                  <a:lnTo>
                    <a:pt x="1659305" y="19532"/>
                  </a:lnTo>
                  <a:lnTo>
                    <a:pt x="1584312" y="19532"/>
                  </a:lnTo>
                  <a:lnTo>
                    <a:pt x="1573441" y="6832"/>
                  </a:lnTo>
                  <a:lnTo>
                    <a:pt x="1562595" y="19532"/>
                  </a:lnTo>
                  <a:lnTo>
                    <a:pt x="1554911" y="19532"/>
                  </a:lnTo>
                  <a:lnTo>
                    <a:pt x="1554327" y="6832"/>
                  </a:lnTo>
                  <a:lnTo>
                    <a:pt x="1548155" y="19532"/>
                  </a:lnTo>
                  <a:lnTo>
                    <a:pt x="1543799" y="19532"/>
                  </a:lnTo>
                  <a:lnTo>
                    <a:pt x="1543634" y="6832"/>
                  </a:lnTo>
                  <a:lnTo>
                    <a:pt x="1536331" y="6832"/>
                  </a:lnTo>
                  <a:lnTo>
                    <a:pt x="1531442" y="19532"/>
                  </a:lnTo>
                  <a:lnTo>
                    <a:pt x="1522641" y="19532"/>
                  </a:lnTo>
                  <a:lnTo>
                    <a:pt x="1517751" y="6832"/>
                  </a:lnTo>
                  <a:lnTo>
                    <a:pt x="1514157" y="19532"/>
                  </a:lnTo>
                  <a:lnTo>
                    <a:pt x="1498752" y="19532"/>
                  </a:lnTo>
                  <a:lnTo>
                    <a:pt x="1498752" y="1861032"/>
                  </a:lnTo>
                  <a:lnTo>
                    <a:pt x="1495247" y="1861032"/>
                  </a:lnTo>
                  <a:lnTo>
                    <a:pt x="1495869" y="1848332"/>
                  </a:lnTo>
                  <a:lnTo>
                    <a:pt x="1498752" y="1861032"/>
                  </a:lnTo>
                  <a:lnTo>
                    <a:pt x="1498752" y="19532"/>
                  </a:lnTo>
                  <a:lnTo>
                    <a:pt x="1488833" y="19532"/>
                  </a:lnTo>
                  <a:lnTo>
                    <a:pt x="1487614" y="6832"/>
                  </a:lnTo>
                  <a:lnTo>
                    <a:pt x="1480629" y="19532"/>
                  </a:lnTo>
                  <a:lnTo>
                    <a:pt x="1469504" y="19532"/>
                  </a:lnTo>
                  <a:lnTo>
                    <a:pt x="1468856" y="6832"/>
                  </a:lnTo>
                  <a:lnTo>
                    <a:pt x="1462735" y="19532"/>
                  </a:lnTo>
                  <a:lnTo>
                    <a:pt x="1432369" y="19532"/>
                  </a:lnTo>
                  <a:lnTo>
                    <a:pt x="1428343" y="6832"/>
                  </a:lnTo>
                  <a:lnTo>
                    <a:pt x="1399806" y="6832"/>
                  </a:lnTo>
                  <a:lnTo>
                    <a:pt x="1406321" y="19532"/>
                  </a:lnTo>
                  <a:lnTo>
                    <a:pt x="1404785" y="32232"/>
                  </a:lnTo>
                  <a:lnTo>
                    <a:pt x="1403121" y="19532"/>
                  </a:lnTo>
                  <a:lnTo>
                    <a:pt x="1398981" y="19532"/>
                  </a:lnTo>
                  <a:lnTo>
                    <a:pt x="1399806" y="6832"/>
                  </a:lnTo>
                  <a:lnTo>
                    <a:pt x="1306004" y="6832"/>
                  </a:lnTo>
                  <a:lnTo>
                    <a:pt x="1303782" y="19532"/>
                  </a:lnTo>
                  <a:lnTo>
                    <a:pt x="1288948" y="19532"/>
                  </a:lnTo>
                  <a:lnTo>
                    <a:pt x="1288948" y="1822932"/>
                  </a:lnTo>
                  <a:lnTo>
                    <a:pt x="1284630" y="1835632"/>
                  </a:lnTo>
                  <a:lnTo>
                    <a:pt x="1283652" y="1835632"/>
                  </a:lnTo>
                  <a:lnTo>
                    <a:pt x="1281785" y="1822932"/>
                  </a:lnTo>
                  <a:lnTo>
                    <a:pt x="1288948" y="1822932"/>
                  </a:lnTo>
                  <a:lnTo>
                    <a:pt x="1288948" y="19532"/>
                  </a:lnTo>
                  <a:lnTo>
                    <a:pt x="1280210" y="19532"/>
                  </a:lnTo>
                  <a:lnTo>
                    <a:pt x="1276896" y="13462"/>
                  </a:lnTo>
                  <a:lnTo>
                    <a:pt x="1276896" y="1861032"/>
                  </a:lnTo>
                  <a:lnTo>
                    <a:pt x="1271562" y="1861032"/>
                  </a:lnTo>
                  <a:lnTo>
                    <a:pt x="1275930" y="1848332"/>
                  </a:lnTo>
                  <a:lnTo>
                    <a:pt x="1276896" y="1861032"/>
                  </a:lnTo>
                  <a:lnTo>
                    <a:pt x="1276896" y="13462"/>
                  </a:lnTo>
                  <a:lnTo>
                    <a:pt x="1273289" y="6832"/>
                  </a:lnTo>
                  <a:lnTo>
                    <a:pt x="1257490" y="6832"/>
                  </a:lnTo>
                  <a:lnTo>
                    <a:pt x="1257490" y="1060932"/>
                  </a:lnTo>
                  <a:lnTo>
                    <a:pt x="1257452" y="1073632"/>
                  </a:lnTo>
                  <a:lnTo>
                    <a:pt x="1248168" y="1073632"/>
                  </a:lnTo>
                  <a:lnTo>
                    <a:pt x="1248168" y="1848332"/>
                  </a:lnTo>
                  <a:lnTo>
                    <a:pt x="1243850" y="1861032"/>
                  </a:lnTo>
                  <a:lnTo>
                    <a:pt x="1211402" y="1861032"/>
                  </a:lnTo>
                  <a:lnTo>
                    <a:pt x="1211199" y="1848332"/>
                  </a:lnTo>
                  <a:lnTo>
                    <a:pt x="1248168" y="1848332"/>
                  </a:lnTo>
                  <a:lnTo>
                    <a:pt x="1248168" y="1073632"/>
                  </a:lnTo>
                  <a:lnTo>
                    <a:pt x="1246670" y="1073632"/>
                  </a:lnTo>
                  <a:lnTo>
                    <a:pt x="1257490" y="1060932"/>
                  </a:lnTo>
                  <a:lnTo>
                    <a:pt x="1257490" y="6832"/>
                  </a:lnTo>
                  <a:lnTo>
                    <a:pt x="1232547" y="6832"/>
                  </a:lnTo>
                  <a:lnTo>
                    <a:pt x="1227912" y="19532"/>
                  </a:lnTo>
                  <a:lnTo>
                    <a:pt x="1226870" y="19532"/>
                  </a:lnTo>
                  <a:lnTo>
                    <a:pt x="1224902" y="6832"/>
                  </a:lnTo>
                  <a:lnTo>
                    <a:pt x="1219377" y="6832"/>
                  </a:lnTo>
                  <a:lnTo>
                    <a:pt x="1215567" y="19532"/>
                  </a:lnTo>
                  <a:lnTo>
                    <a:pt x="1211135" y="6832"/>
                  </a:lnTo>
                  <a:lnTo>
                    <a:pt x="1209357" y="6832"/>
                  </a:lnTo>
                  <a:lnTo>
                    <a:pt x="1207897" y="19532"/>
                  </a:lnTo>
                  <a:lnTo>
                    <a:pt x="1197876" y="19532"/>
                  </a:lnTo>
                  <a:lnTo>
                    <a:pt x="1194917" y="6832"/>
                  </a:lnTo>
                  <a:lnTo>
                    <a:pt x="1189304" y="6832"/>
                  </a:lnTo>
                  <a:lnTo>
                    <a:pt x="1169619" y="17322"/>
                  </a:lnTo>
                  <a:lnTo>
                    <a:pt x="1169619" y="1835632"/>
                  </a:lnTo>
                  <a:lnTo>
                    <a:pt x="1168222" y="1848332"/>
                  </a:lnTo>
                  <a:lnTo>
                    <a:pt x="1159116" y="1848332"/>
                  </a:lnTo>
                  <a:lnTo>
                    <a:pt x="1157566" y="1835632"/>
                  </a:lnTo>
                  <a:lnTo>
                    <a:pt x="1153452" y="1835632"/>
                  </a:lnTo>
                  <a:lnTo>
                    <a:pt x="1154734" y="1848332"/>
                  </a:lnTo>
                  <a:lnTo>
                    <a:pt x="1145260" y="1848332"/>
                  </a:lnTo>
                  <a:lnTo>
                    <a:pt x="1143406" y="1835632"/>
                  </a:lnTo>
                  <a:lnTo>
                    <a:pt x="1150124" y="1835632"/>
                  </a:lnTo>
                  <a:lnTo>
                    <a:pt x="1154976" y="1822932"/>
                  </a:lnTo>
                  <a:lnTo>
                    <a:pt x="1164412" y="1822932"/>
                  </a:lnTo>
                  <a:lnTo>
                    <a:pt x="1167282" y="1835632"/>
                  </a:lnTo>
                  <a:lnTo>
                    <a:pt x="1169619" y="1835632"/>
                  </a:lnTo>
                  <a:lnTo>
                    <a:pt x="1169619" y="17322"/>
                  </a:lnTo>
                  <a:lnTo>
                    <a:pt x="1165466" y="19532"/>
                  </a:lnTo>
                  <a:lnTo>
                    <a:pt x="1129690" y="19532"/>
                  </a:lnTo>
                  <a:lnTo>
                    <a:pt x="1129690" y="1848332"/>
                  </a:lnTo>
                  <a:lnTo>
                    <a:pt x="1101699" y="1848332"/>
                  </a:lnTo>
                  <a:lnTo>
                    <a:pt x="1106411" y="1835632"/>
                  </a:lnTo>
                  <a:lnTo>
                    <a:pt x="1123111" y="1835632"/>
                  </a:lnTo>
                  <a:lnTo>
                    <a:pt x="1129690" y="1848332"/>
                  </a:lnTo>
                  <a:lnTo>
                    <a:pt x="1129690" y="19532"/>
                  </a:lnTo>
                  <a:lnTo>
                    <a:pt x="1122197" y="19532"/>
                  </a:lnTo>
                  <a:lnTo>
                    <a:pt x="1122197" y="1822932"/>
                  </a:lnTo>
                  <a:lnTo>
                    <a:pt x="1118755" y="1822932"/>
                  </a:lnTo>
                  <a:lnTo>
                    <a:pt x="1119327" y="1810232"/>
                  </a:lnTo>
                  <a:lnTo>
                    <a:pt x="1122197" y="1822932"/>
                  </a:lnTo>
                  <a:lnTo>
                    <a:pt x="1122197" y="19532"/>
                  </a:lnTo>
                  <a:lnTo>
                    <a:pt x="1095349" y="19532"/>
                  </a:lnTo>
                  <a:lnTo>
                    <a:pt x="1092123" y="6832"/>
                  </a:lnTo>
                  <a:lnTo>
                    <a:pt x="1084160" y="6832"/>
                  </a:lnTo>
                  <a:lnTo>
                    <a:pt x="1081620" y="19532"/>
                  </a:lnTo>
                  <a:lnTo>
                    <a:pt x="1081417" y="18935"/>
                  </a:lnTo>
                  <a:lnTo>
                    <a:pt x="1081417" y="1861032"/>
                  </a:lnTo>
                  <a:lnTo>
                    <a:pt x="1081112" y="1873732"/>
                  </a:lnTo>
                  <a:lnTo>
                    <a:pt x="1070648" y="1873732"/>
                  </a:lnTo>
                  <a:lnTo>
                    <a:pt x="1070444" y="1861032"/>
                  </a:lnTo>
                  <a:lnTo>
                    <a:pt x="1081417" y="1861032"/>
                  </a:lnTo>
                  <a:lnTo>
                    <a:pt x="1081417" y="18935"/>
                  </a:lnTo>
                  <a:lnTo>
                    <a:pt x="1077315" y="6832"/>
                  </a:lnTo>
                  <a:lnTo>
                    <a:pt x="1073315" y="6832"/>
                  </a:lnTo>
                  <a:lnTo>
                    <a:pt x="1073315" y="1835632"/>
                  </a:lnTo>
                  <a:lnTo>
                    <a:pt x="1059421" y="1835632"/>
                  </a:lnTo>
                  <a:lnTo>
                    <a:pt x="1060157" y="1822932"/>
                  </a:lnTo>
                  <a:lnTo>
                    <a:pt x="1068590" y="1822932"/>
                  </a:lnTo>
                  <a:lnTo>
                    <a:pt x="1073315" y="1835632"/>
                  </a:lnTo>
                  <a:lnTo>
                    <a:pt x="1073315" y="6832"/>
                  </a:lnTo>
                  <a:lnTo>
                    <a:pt x="1056144" y="6832"/>
                  </a:lnTo>
                  <a:lnTo>
                    <a:pt x="1046543" y="19532"/>
                  </a:lnTo>
                  <a:lnTo>
                    <a:pt x="1037945" y="6832"/>
                  </a:lnTo>
                  <a:lnTo>
                    <a:pt x="1031582" y="6832"/>
                  </a:lnTo>
                  <a:lnTo>
                    <a:pt x="1027671" y="19532"/>
                  </a:lnTo>
                  <a:lnTo>
                    <a:pt x="1020876" y="32232"/>
                  </a:lnTo>
                  <a:lnTo>
                    <a:pt x="1001598" y="32232"/>
                  </a:lnTo>
                  <a:lnTo>
                    <a:pt x="1002423" y="44932"/>
                  </a:lnTo>
                  <a:lnTo>
                    <a:pt x="997458" y="44932"/>
                  </a:lnTo>
                  <a:lnTo>
                    <a:pt x="997458" y="1060932"/>
                  </a:lnTo>
                  <a:lnTo>
                    <a:pt x="996696" y="1073632"/>
                  </a:lnTo>
                  <a:lnTo>
                    <a:pt x="990409" y="1060932"/>
                  </a:lnTo>
                  <a:lnTo>
                    <a:pt x="990244" y="1060932"/>
                  </a:lnTo>
                  <a:lnTo>
                    <a:pt x="991704" y="1048232"/>
                  </a:lnTo>
                  <a:lnTo>
                    <a:pt x="993444" y="1060932"/>
                  </a:lnTo>
                  <a:lnTo>
                    <a:pt x="997458" y="1060932"/>
                  </a:lnTo>
                  <a:lnTo>
                    <a:pt x="997458" y="44932"/>
                  </a:lnTo>
                  <a:lnTo>
                    <a:pt x="983691" y="44932"/>
                  </a:lnTo>
                  <a:lnTo>
                    <a:pt x="978725" y="53428"/>
                  </a:lnTo>
                  <a:lnTo>
                    <a:pt x="978725" y="1835632"/>
                  </a:lnTo>
                  <a:lnTo>
                    <a:pt x="971740" y="1835632"/>
                  </a:lnTo>
                  <a:lnTo>
                    <a:pt x="972439" y="1822932"/>
                  </a:lnTo>
                  <a:lnTo>
                    <a:pt x="978535" y="1822932"/>
                  </a:lnTo>
                  <a:lnTo>
                    <a:pt x="978725" y="1835632"/>
                  </a:lnTo>
                  <a:lnTo>
                    <a:pt x="978725" y="53428"/>
                  </a:lnTo>
                  <a:lnTo>
                    <a:pt x="976261" y="57632"/>
                  </a:lnTo>
                  <a:lnTo>
                    <a:pt x="971753" y="44932"/>
                  </a:lnTo>
                  <a:lnTo>
                    <a:pt x="962164" y="44932"/>
                  </a:lnTo>
                  <a:lnTo>
                    <a:pt x="962164" y="1949932"/>
                  </a:lnTo>
                  <a:lnTo>
                    <a:pt x="955027" y="1949932"/>
                  </a:lnTo>
                  <a:lnTo>
                    <a:pt x="959218" y="1937232"/>
                  </a:lnTo>
                  <a:lnTo>
                    <a:pt x="962164" y="1949932"/>
                  </a:lnTo>
                  <a:lnTo>
                    <a:pt x="962164" y="44932"/>
                  </a:lnTo>
                  <a:lnTo>
                    <a:pt x="953884" y="44932"/>
                  </a:lnTo>
                  <a:lnTo>
                    <a:pt x="953884" y="57632"/>
                  </a:lnTo>
                  <a:lnTo>
                    <a:pt x="953858" y="70332"/>
                  </a:lnTo>
                  <a:lnTo>
                    <a:pt x="949401" y="57632"/>
                  </a:lnTo>
                  <a:lnTo>
                    <a:pt x="946721" y="69342"/>
                  </a:lnTo>
                  <a:lnTo>
                    <a:pt x="946721" y="1048232"/>
                  </a:lnTo>
                  <a:lnTo>
                    <a:pt x="946264" y="1060932"/>
                  </a:lnTo>
                  <a:lnTo>
                    <a:pt x="935990" y="1060932"/>
                  </a:lnTo>
                  <a:lnTo>
                    <a:pt x="936498" y="1048232"/>
                  </a:lnTo>
                  <a:lnTo>
                    <a:pt x="946721" y="1048232"/>
                  </a:lnTo>
                  <a:lnTo>
                    <a:pt x="946721" y="69342"/>
                  </a:lnTo>
                  <a:lnTo>
                    <a:pt x="946492" y="70332"/>
                  </a:lnTo>
                  <a:lnTo>
                    <a:pt x="946518" y="57632"/>
                  </a:lnTo>
                  <a:lnTo>
                    <a:pt x="949401" y="57632"/>
                  </a:lnTo>
                  <a:lnTo>
                    <a:pt x="953884" y="57632"/>
                  </a:lnTo>
                  <a:lnTo>
                    <a:pt x="953884" y="44932"/>
                  </a:lnTo>
                  <a:lnTo>
                    <a:pt x="953706" y="44932"/>
                  </a:lnTo>
                  <a:lnTo>
                    <a:pt x="943305" y="57632"/>
                  </a:lnTo>
                  <a:lnTo>
                    <a:pt x="919162" y="57632"/>
                  </a:lnTo>
                  <a:lnTo>
                    <a:pt x="919162" y="1835632"/>
                  </a:lnTo>
                  <a:lnTo>
                    <a:pt x="914882" y="1848332"/>
                  </a:lnTo>
                  <a:lnTo>
                    <a:pt x="905471" y="1848332"/>
                  </a:lnTo>
                  <a:lnTo>
                    <a:pt x="901890" y="1835632"/>
                  </a:lnTo>
                  <a:lnTo>
                    <a:pt x="919162" y="1835632"/>
                  </a:lnTo>
                  <a:lnTo>
                    <a:pt x="919162" y="57632"/>
                  </a:lnTo>
                  <a:lnTo>
                    <a:pt x="915416" y="57632"/>
                  </a:lnTo>
                  <a:lnTo>
                    <a:pt x="916546" y="70332"/>
                  </a:lnTo>
                  <a:lnTo>
                    <a:pt x="910907" y="70332"/>
                  </a:lnTo>
                  <a:lnTo>
                    <a:pt x="915416" y="57632"/>
                  </a:lnTo>
                  <a:lnTo>
                    <a:pt x="895324" y="57632"/>
                  </a:lnTo>
                  <a:lnTo>
                    <a:pt x="895324" y="83032"/>
                  </a:lnTo>
                  <a:lnTo>
                    <a:pt x="892365" y="95732"/>
                  </a:lnTo>
                  <a:lnTo>
                    <a:pt x="883742" y="95732"/>
                  </a:lnTo>
                  <a:lnTo>
                    <a:pt x="881519" y="108432"/>
                  </a:lnTo>
                  <a:lnTo>
                    <a:pt x="873239" y="108432"/>
                  </a:lnTo>
                  <a:lnTo>
                    <a:pt x="873239" y="997432"/>
                  </a:lnTo>
                  <a:lnTo>
                    <a:pt x="870292" y="1010132"/>
                  </a:lnTo>
                  <a:lnTo>
                    <a:pt x="869454" y="1005928"/>
                  </a:lnTo>
                  <a:lnTo>
                    <a:pt x="869454" y="1848332"/>
                  </a:lnTo>
                  <a:lnTo>
                    <a:pt x="865289" y="1861032"/>
                  </a:lnTo>
                  <a:lnTo>
                    <a:pt x="864273" y="1861032"/>
                  </a:lnTo>
                  <a:lnTo>
                    <a:pt x="862431" y="1848332"/>
                  </a:lnTo>
                  <a:lnTo>
                    <a:pt x="869454" y="1848332"/>
                  </a:lnTo>
                  <a:lnTo>
                    <a:pt x="869454" y="1005928"/>
                  </a:lnTo>
                  <a:lnTo>
                    <a:pt x="867765" y="997432"/>
                  </a:lnTo>
                  <a:lnTo>
                    <a:pt x="873239" y="997432"/>
                  </a:lnTo>
                  <a:lnTo>
                    <a:pt x="873239" y="108432"/>
                  </a:lnTo>
                  <a:lnTo>
                    <a:pt x="872617" y="108432"/>
                  </a:lnTo>
                  <a:lnTo>
                    <a:pt x="872553" y="95732"/>
                  </a:lnTo>
                  <a:lnTo>
                    <a:pt x="861847" y="95732"/>
                  </a:lnTo>
                  <a:lnTo>
                    <a:pt x="861847" y="1835632"/>
                  </a:lnTo>
                  <a:lnTo>
                    <a:pt x="854875" y="1835632"/>
                  </a:lnTo>
                  <a:lnTo>
                    <a:pt x="859002" y="1822932"/>
                  </a:lnTo>
                  <a:lnTo>
                    <a:pt x="860018" y="1822932"/>
                  </a:lnTo>
                  <a:lnTo>
                    <a:pt x="861847" y="1835632"/>
                  </a:lnTo>
                  <a:lnTo>
                    <a:pt x="861847" y="95732"/>
                  </a:lnTo>
                  <a:lnTo>
                    <a:pt x="860501" y="95732"/>
                  </a:lnTo>
                  <a:lnTo>
                    <a:pt x="868083" y="83032"/>
                  </a:lnTo>
                  <a:lnTo>
                    <a:pt x="895324" y="83032"/>
                  </a:lnTo>
                  <a:lnTo>
                    <a:pt x="895324" y="57632"/>
                  </a:lnTo>
                  <a:lnTo>
                    <a:pt x="893203" y="57632"/>
                  </a:lnTo>
                  <a:lnTo>
                    <a:pt x="881011" y="70332"/>
                  </a:lnTo>
                  <a:lnTo>
                    <a:pt x="868654" y="57632"/>
                  </a:lnTo>
                  <a:lnTo>
                    <a:pt x="860056" y="57632"/>
                  </a:lnTo>
                  <a:lnTo>
                    <a:pt x="861656" y="70332"/>
                  </a:lnTo>
                  <a:lnTo>
                    <a:pt x="853643" y="70332"/>
                  </a:lnTo>
                  <a:lnTo>
                    <a:pt x="856919" y="83032"/>
                  </a:lnTo>
                  <a:lnTo>
                    <a:pt x="849452" y="83032"/>
                  </a:lnTo>
                  <a:lnTo>
                    <a:pt x="849566" y="95732"/>
                  </a:lnTo>
                  <a:lnTo>
                    <a:pt x="843432" y="95732"/>
                  </a:lnTo>
                  <a:lnTo>
                    <a:pt x="843432" y="1848332"/>
                  </a:lnTo>
                  <a:lnTo>
                    <a:pt x="837857" y="1861032"/>
                  </a:lnTo>
                  <a:lnTo>
                    <a:pt x="827938" y="1861032"/>
                  </a:lnTo>
                  <a:lnTo>
                    <a:pt x="827938" y="1911832"/>
                  </a:lnTo>
                  <a:lnTo>
                    <a:pt x="816673" y="1911832"/>
                  </a:lnTo>
                  <a:lnTo>
                    <a:pt x="816673" y="1937232"/>
                  </a:lnTo>
                  <a:lnTo>
                    <a:pt x="815644" y="1949932"/>
                  </a:lnTo>
                  <a:lnTo>
                    <a:pt x="808545" y="1949932"/>
                  </a:lnTo>
                  <a:lnTo>
                    <a:pt x="807567" y="1937232"/>
                  </a:lnTo>
                  <a:lnTo>
                    <a:pt x="816673" y="1937232"/>
                  </a:lnTo>
                  <a:lnTo>
                    <a:pt x="816673" y="1911832"/>
                  </a:lnTo>
                  <a:lnTo>
                    <a:pt x="803681" y="1911832"/>
                  </a:lnTo>
                  <a:lnTo>
                    <a:pt x="808253" y="1899132"/>
                  </a:lnTo>
                  <a:lnTo>
                    <a:pt x="825817" y="1899132"/>
                  </a:lnTo>
                  <a:lnTo>
                    <a:pt x="827938" y="1911832"/>
                  </a:lnTo>
                  <a:lnTo>
                    <a:pt x="827938" y="1861032"/>
                  </a:lnTo>
                  <a:lnTo>
                    <a:pt x="811517" y="1861032"/>
                  </a:lnTo>
                  <a:lnTo>
                    <a:pt x="804164" y="1848332"/>
                  </a:lnTo>
                  <a:lnTo>
                    <a:pt x="843432" y="1848332"/>
                  </a:lnTo>
                  <a:lnTo>
                    <a:pt x="843432" y="95732"/>
                  </a:lnTo>
                  <a:lnTo>
                    <a:pt x="842035" y="95732"/>
                  </a:lnTo>
                  <a:lnTo>
                    <a:pt x="842035" y="1657832"/>
                  </a:lnTo>
                  <a:lnTo>
                    <a:pt x="836193" y="1670532"/>
                  </a:lnTo>
                  <a:lnTo>
                    <a:pt x="829386" y="1670532"/>
                  </a:lnTo>
                  <a:lnTo>
                    <a:pt x="823861" y="1657832"/>
                  </a:lnTo>
                  <a:lnTo>
                    <a:pt x="842035" y="1657832"/>
                  </a:lnTo>
                  <a:lnTo>
                    <a:pt x="842035" y="95732"/>
                  </a:lnTo>
                  <a:lnTo>
                    <a:pt x="835964" y="95732"/>
                  </a:lnTo>
                  <a:lnTo>
                    <a:pt x="835964" y="832332"/>
                  </a:lnTo>
                  <a:lnTo>
                    <a:pt x="828700" y="832332"/>
                  </a:lnTo>
                  <a:lnTo>
                    <a:pt x="828421" y="819632"/>
                  </a:lnTo>
                  <a:lnTo>
                    <a:pt x="835685" y="819632"/>
                  </a:lnTo>
                  <a:lnTo>
                    <a:pt x="835964" y="832332"/>
                  </a:lnTo>
                  <a:lnTo>
                    <a:pt x="835964" y="95732"/>
                  </a:lnTo>
                  <a:lnTo>
                    <a:pt x="826439" y="95732"/>
                  </a:lnTo>
                  <a:lnTo>
                    <a:pt x="826439" y="883132"/>
                  </a:lnTo>
                  <a:lnTo>
                    <a:pt x="825969" y="895832"/>
                  </a:lnTo>
                  <a:lnTo>
                    <a:pt x="816851" y="895832"/>
                  </a:lnTo>
                  <a:lnTo>
                    <a:pt x="815505" y="883132"/>
                  </a:lnTo>
                  <a:lnTo>
                    <a:pt x="826439" y="883132"/>
                  </a:lnTo>
                  <a:lnTo>
                    <a:pt x="826439" y="95732"/>
                  </a:lnTo>
                  <a:lnTo>
                    <a:pt x="823163" y="95732"/>
                  </a:lnTo>
                  <a:lnTo>
                    <a:pt x="823163" y="121132"/>
                  </a:lnTo>
                  <a:lnTo>
                    <a:pt x="823074" y="832332"/>
                  </a:lnTo>
                  <a:lnTo>
                    <a:pt x="818680" y="832332"/>
                  </a:lnTo>
                  <a:lnTo>
                    <a:pt x="818680" y="857732"/>
                  </a:lnTo>
                  <a:lnTo>
                    <a:pt x="812952" y="857732"/>
                  </a:lnTo>
                  <a:lnTo>
                    <a:pt x="818108" y="845032"/>
                  </a:lnTo>
                  <a:lnTo>
                    <a:pt x="818680" y="857732"/>
                  </a:lnTo>
                  <a:lnTo>
                    <a:pt x="818680" y="832332"/>
                  </a:lnTo>
                  <a:lnTo>
                    <a:pt x="815594" y="832332"/>
                  </a:lnTo>
                  <a:lnTo>
                    <a:pt x="820051" y="819632"/>
                  </a:lnTo>
                  <a:lnTo>
                    <a:pt x="821093" y="819632"/>
                  </a:lnTo>
                  <a:lnTo>
                    <a:pt x="823074" y="832332"/>
                  </a:lnTo>
                  <a:lnTo>
                    <a:pt x="823074" y="121132"/>
                  </a:lnTo>
                  <a:lnTo>
                    <a:pt x="819861" y="121132"/>
                  </a:lnTo>
                  <a:lnTo>
                    <a:pt x="821359" y="108432"/>
                  </a:lnTo>
                  <a:lnTo>
                    <a:pt x="823163" y="121132"/>
                  </a:lnTo>
                  <a:lnTo>
                    <a:pt x="823163" y="95732"/>
                  </a:lnTo>
                  <a:lnTo>
                    <a:pt x="819188" y="95732"/>
                  </a:lnTo>
                  <a:lnTo>
                    <a:pt x="820724" y="108432"/>
                  </a:lnTo>
                  <a:lnTo>
                    <a:pt x="809294" y="108432"/>
                  </a:lnTo>
                  <a:lnTo>
                    <a:pt x="809294" y="1645132"/>
                  </a:lnTo>
                  <a:lnTo>
                    <a:pt x="804037" y="1645132"/>
                  </a:lnTo>
                  <a:lnTo>
                    <a:pt x="808291" y="1632432"/>
                  </a:lnTo>
                  <a:lnTo>
                    <a:pt x="809294" y="1645132"/>
                  </a:lnTo>
                  <a:lnTo>
                    <a:pt x="809294" y="108432"/>
                  </a:lnTo>
                  <a:lnTo>
                    <a:pt x="800519" y="108432"/>
                  </a:lnTo>
                  <a:lnTo>
                    <a:pt x="800227" y="95732"/>
                  </a:lnTo>
                  <a:lnTo>
                    <a:pt x="792797" y="95732"/>
                  </a:lnTo>
                  <a:lnTo>
                    <a:pt x="793559" y="108432"/>
                  </a:lnTo>
                  <a:lnTo>
                    <a:pt x="790930" y="108432"/>
                  </a:lnTo>
                  <a:lnTo>
                    <a:pt x="789406" y="121132"/>
                  </a:lnTo>
                  <a:lnTo>
                    <a:pt x="801243" y="121132"/>
                  </a:lnTo>
                  <a:lnTo>
                    <a:pt x="801154" y="832332"/>
                  </a:lnTo>
                  <a:lnTo>
                    <a:pt x="799985" y="832332"/>
                  </a:lnTo>
                  <a:lnTo>
                    <a:pt x="799985" y="857732"/>
                  </a:lnTo>
                  <a:lnTo>
                    <a:pt x="796378" y="857732"/>
                  </a:lnTo>
                  <a:lnTo>
                    <a:pt x="796378" y="1022832"/>
                  </a:lnTo>
                  <a:lnTo>
                    <a:pt x="795223" y="1027760"/>
                  </a:lnTo>
                  <a:lnTo>
                    <a:pt x="795223" y="1645132"/>
                  </a:lnTo>
                  <a:lnTo>
                    <a:pt x="791006" y="1632432"/>
                  </a:lnTo>
                  <a:lnTo>
                    <a:pt x="788339" y="1645132"/>
                  </a:lnTo>
                  <a:lnTo>
                    <a:pt x="788276" y="1632432"/>
                  </a:lnTo>
                  <a:lnTo>
                    <a:pt x="791006" y="1632432"/>
                  </a:lnTo>
                  <a:lnTo>
                    <a:pt x="795134" y="1632432"/>
                  </a:lnTo>
                  <a:lnTo>
                    <a:pt x="795223" y="1645132"/>
                  </a:lnTo>
                  <a:lnTo>
                    <a:pt x="795223" y="1027760"/>
                  </a:lnTo>
                  <a:lnTo>
                    <a:pt x="793394" y="1035532"/>
                  </a:lnTo>
                  <a:lnTo>
                    <a:pt x="787158" y="1035532"/>
                  </a:lnTo>
                  <a:lnTo>
                    <a:pt x="788581" y="1022832"/>
                  </a:lnTo>
                  <a:lnTo>
                    <a:pt x="796378" y="1022832"/>
                  </a:lnTo>
                  <a:lnTo>
                    <a:pt x="796378" y="857732"/>
                  </a:lnTo>
                  <a:lnTo>
                    <a:pt x="787971" y="857732"/>
                  </a:lnTo>
                  <a:lnTo>
                    <a:pt x="783437" y="857732"/>
                  </a:lnTo>
                  <a:lnTo>
                    <a:pt x="783437" y="1022832"/>
                  </a:lnTo>
                  <a:lnTo>
                    <a:pt x="782815" y="1035532"/>
                  </a:lnTo>
                  <a:lnTo>
                    <a:pt x="774039" y="1035532"/>
                  </a:lnTo>
                  <a:lnTo>
                    <a:pt x="774039" y="1632432"/>
                  </a:lnTo>
                  <a:lnTo>
                    <a:pt x="769835" y="1632432"/>
                  </a:lnTo>
                  <a:lnTo>
                    <a:pt x="771702" y="1619732"/>
                  </a:lnTo>
                  <a:lnTo>
                    <a:pt x="774039" y="1632432"/>
                  </a:lnTo>
                  <a:lnTo>
                    <a:pt x="774039" y="1035532"/>
                  </a:lnTo>
                  <a:lnTo>
                    <a:pt x="769289" y="1035532"/>
                  </a:lnTo>
                  <a:lnTo>
                    <a:pt x="769886" y="1022832"/>
                  </a:lnTo>
                  <a:lnTo>
                    <a:pt x="783437" y="1022832"/>
                  </a:lnTo>
                  <a:lnTo>
                    <a:pt x="783437" y="857732"/>
                  </a:lnTo>
                  <a:lnTo>
                    <a:pt x="772388" y="857732"/>
                  </a:lnTo>
                  <a:lnTo>
                    <a:pt x="772388" y="883132"/>
                  </a:lnTo>
                  <a:lnTo>
                    <a:pt x="772134" y="895832"/>
                  </a:lnTo>
                  <a:lnTo>
                    <a:pt x="765035" y="895832"/>
                  </a:lnTo>
                  <a:lnTo>
                    <a:pt x="766991" y="908532"/>
                  </a:lnTo>
                  <a:lnTo>
                    <a:pt x="759574" y="908532"/>
                  </a:lnTo>
                  <a:lnTo>
                    <a:pt x="763981" y="895832"/>
                  </a:lnTo>
                  <a:lnTo>
                    <a:pt x="761098" y="895832"/>
                  </a:lnTo>
                  <a:lnTo>
                    <a:pt x="762812" y="883132"/>
                  </a:lnTo>
                  <a:lnTo>
                    <a:pt x="772388" y="883132"/>
                  </a:lnTo>
                  <a:lnTo>
                    <a:pt x="772388" y="857732"/>
                  </a:lnTo>
                  <a:lnTo>
                    <a:pt x="767232" y="857732"/>
                  </a:lnTo>
                  <a:lnTo>
                    <a:pt x="767168" y="845032"/>
                  </a:lnTo>
                  <a:lnTo>
                    <a:pt x="759028" y="845032"/>
                  </a:lnTo>
                  <a:lnTo>
                    <a:pt x="759802" y="857732"/>
                  </a:lnTo>
                  <a:lnTo>
                    <a:pt x="757821" y="857732"/>
                  </a:lnTo>
                  <a:lnTo>
                    <a:pt x="757821" y="1568932"/>
                  </a:lnTo>
                  <a:lnTo>
                    <a:pt x="754380" y="1568932"/>
                  </a:lnTo>
                  <a:lnTo>
                    <a:pt x="754875" y="1556232"/>
                  </a:lnTo>
                  <a:lnTo>
                    <a:pt x="757821" y="1568932"/>
                  </a:lnTo>
                  <a:lnTo>
                    <a:pt x="757821" y="857732"/>
                  </a:lnTo>
                  <a:lnTo>
                    <a:pt x="754849" y="857732"/>
                  </a:lnTo>
                  <a:lnTo>
                    <a:pt x="754849" y="984732"/>
                  </a:lnTo>
                  <a:lnTo>
                    <a:pt x="747458" y="984732"/>
                  </a:lnTo>
                  <a:lnTo>
                    <a:pt x="751852" y="972032"/>
                  </a:lnTo>
                  <a:lnTo>
                    <a:pt x="752919" y="972032"/>
                  </a:lnTo>
                  <a:lnTo>
                    <a:pt x="754849" y="984732"/>
                  </a:lnTo>
                  <a:lnTo>
                    <a:pt x="754849" y="857732"/>
                  </a:lnTo>
                  <a:lnTo>
                    <a:pt x="753960" y="857732"/>
                  </a:lnTo>
                  <a:lnTo>
                    <a:pt x="753960" y="895832"/>
                  </a:lnTo>
                  <a:lnTo>
                    <a:pt x="746493" y="895832"/>
                  </a:lnTo>
                  <a:lnTo>
                    <a:pt x="746404" y="883132"/>
                  </a:lnTo>
                  <a:lnTo>
                    <a:pt x="753643" y="883132"/>
                  </a:lnTo>
                  <a:lnTo>
                    <a:pt x="753960" y="895832"/>
                  </a:lnTo>
                  <a:lnTo>
                    <a:pt x="753960" y="857732"/>
                  </a:lnTo>
                  <a:lnTo>
                    <a:pt x="741565" y="857732"/>
                  </a:lnTo>
                  <a:lnTo>
                    <a:pt x="744359" y="845032"/>
                  </a:lnTo>
                  <a:lnTo>
                    <a:pt x="754443" y="845032"/>
                  </a:lnTo>
                  <a:lnTo>
                    <a:pt x="755713" y="832332"/>
                  </a:lnTo>
                  <a:lnTo>
                    <a:pt x="740905" y="832332"/>
                  </a:lnTo>
                  <a:lnTo>
                    <a:pt x="746023" y="819632"/>
                  </a:lnTo>
                  <a:lnTo>
                    <a:pt x="773658" y="819632"/>
                  </a:lnTo>
                  <a:lnTo>
                    <a:pt x="779907" y="832332"/>
                  </a:lnTo>
                  <a:lnTo>
                    <a:pt x="792200" y="832332"/>
                  </a:lnTo>
                  <a:lnTo>
                    <a:pt x="792340" y="845032"/>
                  </a:lnTo>
                  <a:lnTo>
                    <a:pt x="785190" y="845032"/>
                  </a:lnTo>
                  <a:lnTo>
                    <a:pt x="787971" y="857732"/>
                  </a:lnTo>
                  <a:lnTo>
                    <a:pt x="794397" y="845032"/>
                  </a:lnTo>
                  <a:lnTo>
                    <a:pt x="799985" y="857732"/>
                  </a:lnTo>
                  <a:lnTo>
                    <a:pt x="799985" y="832332"/>
                  </a:lnTo>
                  <a:lnTo>
                    <a:pt x="793724" y="832332"/>
                  </a:lnTo>
                  <a:lnTo>
                    <a:pt x="798106" y="819632"/>
                  </a:lnTo>
                  <a:lnTo>
                    <a:pt x="799185" y="819632"/>
                  </a:lnTo>
                  <a:lnTo>
                    <a:pt x="801154" y="832332"/>
                  </a:lnTo>
                  <a:lnTo>
                    <a:pt x="801154" y="121183"/>
                  </a:lnTo>
                  <a:lnTo>
                    <a:pt x="778548" y="133832"/>
                  </a:lnTo>
                  <a:lnTo>
                    <a:pt x="775462" y="121132"/>
                  </a:lnTo>
                  <a:lnTo>
                    <a:pt x="774141" y="121132"/>
                  </a:lnTo>
                  <a:lnTo>
                    <a:pt x="774141" y="108432"/>
                  </a:lnTo>
                  <a:lnTo>
                    <a:pt x="762622" y="108432"/>
                  </a:lnTo>
                  <a:lnTo>
                    <a:pt x="755269" y="121132"/>
                  </a:lnTo>
                  <a:lnTo>
                    <a:pt x="748106" y="133832"/>
                  </a:lnTo>
                  <a:lnTo>
                    <a:pt x="741349" y="133832"/>
                  </a:lnTo>
                  <a:lnTo>
                    <a:pt x="741184" y="121132"/>
                  </a:lnTo>
                  <a:lnTo>
                    <a:pt x="732929" y="121132"/>
                  </a:lnTo>
                  <a:lnTo>
                    <a:pt x="732929" y="832332"/>
                  </a:lnTo>
                  <a:lnTo>
                    <a:pt x="730745" y="845032"/>
                  </a:lnTo>
                  <a:lnTo>
                    <a:pt x="726465" y="832332"/>
                  </a:lnTo>
                  <a:lnTo>
                    <a:pt x="726173" y="845032"/>
                  </a:lnTo>
                  <a:lnTo>
                    <a:pt x="730034" y="857732"/>
                  </a:lnTo>
                  <a:lnTo>
                    <a:pt x="716064" y="857732"/>
                  </a:lnTo>
                  <a:lnTo>
                    <a:pt x="716635" y="845032"/>
                  </a:lnTo>
                  <a:lnTo>
                    <a:pt x="712101" y="845032"/>
                  </a:lnTo>
                  <a:lnTo>
                    <a:pt x="714806" y="832332"/>
                  </a:lnTo>
                  <a:lnTo>
                    <a:pt x="712609" y="832332"/>
                  </a:lnTo>
                  <a:lnTo>
                    <a:pt x="711250" y="819632"/>
                  </a:lnTo>
                  <a:lnTo>
                    <a:pt x="730034" y="819632"/>
                  </a:lnTo>
                  <a:lnTo>
                    <a:pt x="726719" y="832332"/>
                  </a:lnTo>
                  <a:lnTo>
                    <a:pt x="732929" y="832332"/>
                  </a:lnTo>
                  <a:lnTo>
                    <a:pt x="732929" y="121132"/>
                  </a:lnTo>
                  <a:lnTo>
                    <a:pt x="722985" y="121132"/>
                  </a:lnTo>
                  <a:lnTo>
                    <a:pt x="718642" y="133832"/>
                  </a:lnTo>
                  <a:lnTo>
                    <a:pt x="722071" y="133832"/>
                  </a:lnTo>
                  <a:lnTo>
                    <a:pt x="717537" y="146532"/>
                  </a:lnTo>
                  <a:lnTo>
                    <a:pt x="707720" y="146532"/>
                  </a:lnTo>
                  <a:lnTo>
                    <a:pt x="707720" y="819632"/>
                  </a:lnTo>
                  <a:lnTo>
                    <a:pt x="705535" y="832332"/>
                  </a:lnTo>
                  <a:lnTo>
                    <a:pt x="700443" y="832332"/>
                  </a:lnTo>
                  <a:lnTo>
                    <a:pt x="700443" y="883132"/>
                  </a:lnTo>
                  <a:lnTo>
                    <a:pt x="698588" y="895832"/>
                  </a:lnTo>
                  <a:lnTo>
                    <a:pt x="691718" y="883132"/>
                  </a:lnTo>
                  <a:lnTo>
                    <a:pt x="700443" y="883132"/>
                  </a:lnTo>
                  <a:lnTo>
                    <a:pt x="700443" y="832332"/>
                  </a:lnTo>
                  <a:lnTo>
                    <a:pt x="683310" y="832332"/>
                  </a:lnTo>
                  <a:lnTo>
                    <a:pt x="680339" y="819632"/>
                  </a:lnTo>
                  <a:lnTo>
                    <a:pt x="707720" y="819632"/>
                  </a:lnTo>
                  <a:lnTo>
                    <a:pt x="707720" y="146532"/>
                  </a:lnTo>
                  <a:lnTo>
                    <a:pt x="689330" y="146532"/>
                  </a:lnTo>
                  <a:lnTo>
                    <a:pt x="688708" y="159232"/>
                  </a:lnTo>
                  <a:lnTo>
                    <a:pt x="674865" y="159232"/>
                  </a:lnTo>
                  <a:lnTo>
                    <a:pt x="674865" y="819632"/>
                  </a:lnTo>
                  <a:lnTo>
                    <a:pt x="671271" y="832332"/>
                  </a:lnTo>
                  <a:lnTo>
                    <a:pt x="667740" y="832332"/>
                  </a:lnTo>
                  <a:lnTo>
                    <a:pt x="667550" y="819632"/>
                  </a:lnTo>
                  <a:lnTo>
                    <a:pt x="674865" y="819632"/>
                  </a:lnTo>
                  <a:lnTo>
                    <a:pt x="674865" y="159232"/>
                  </a:lnTo>
                  <a:lnTo>
                    <a:pt x="660996" y="159232"/>
                  </a:lnTo>
                  <a:lnTo>
                    <a:pt x="660996" y="819632"/>
                  </a:lnTo>
                  <a:lnTo>
                    <a:pt x="652411" y="832332"/>
                  </a:lnTo>
                  <a:lnTo>
                    <a:pt x="653338" y="832332"/>
                  </a:lnTo>
                  <a:lnTo>
                    <a:pt x="649033" y="845032"/>
                  </a:lnTo>
                  <a:lnTo>
                    <a:pt x="624319" y="845032"/>
                  </a:lnTo>
                  <a:lnTo>
                    <a:pt x="625233" y="832332"/>
                  </a:lnTo>
                  <a:lnTo>
                    <a:pt x="640905" y="832332"/>
                  </a:lnTo>
                  <a:lnTo>
                    <a:pt x="641819" y="819632"/>
                  </a:lnTo>
                  <a:lnTo>
                    <a:pt x="660996" y="819632"/>
                  </a:lnTo>
                  <a:lnTo>
                    <a:pt x="660996" y="159232"/>
                  </a:lnTo>
                  <a:lnTo>
                    <a:pt x="660768" y="159232"/>
                  </a:lnTo>
                  <a:lnTo>
                    <a:pt x="657631" y="171932"/>
                  </a:lnTo>
                  <a:lnTo>
                    <a:pt x="651052" y="171932"/>
                  </a:lnTo>
                  <a:lnTo>
                    <a:pt x="653046" y="159232"/>
                  </a:lnTo>
                  <a:lnTo>
                    <a:pt x="651675" y="159232"/>
                  </a:lnTo>
                  <a:lnTo>
                    <a:pt x="648817" y="146532"/>
                  </a:lnTo>
                  <a:lnTo>
                    <a:pt x="651268" y="146532"/>
                  </a:lnTo>
                  <a:lnTo>
                    <a:pt x="651967" y="133832"/>
                  </a:lnTo>
                  <a:lnTo>
                    <a:pt x="660336" y="133832"/>
                  </a:lnTo>
                  <a:lnTo>
                    <a:pt x="659193" y="146532"/>
                  </a:lnTo>
                  <a:lnTo>
                    <a:pt x="675906" y="146532"/>
                  </a:lnTo>
                  <a:lnTo>
                    <a:pt x="682586" y="133832"/>
                  </a:lnTo>
                  <a:lnTo>
                    <a:pt x="710412" y="133832"/>
                  </a:lnTo>
                  <a:lnTo>
                    <a:pt x="704824" y="121132"/>
                  </a:lnTo>
                  <a:lnTo>
                    <a:pt x="657047" y="121132"/>
                  </a:lnTo>
                  <a:lnTo>
                    <a:pt x="651827" y="108432"/>
                  </a:lnTo>
                  <a:lnTo>
                    <a:pt x="647700" y="108432"/>
                  </a:lnTo>
                  <a:lnTo>
                    <a:pt x="647700" y="121132"/>
                  </a:lnTo>
                  <a:lnTo>
                    <a:pt x="643153" y="133832"/>
                  </a:lnTo>
                  <a:lnTo>
                    <a:pt x="642023" y="133832"/>
                  </a:lnTo>
                  <a:lnTo>
                    <a:pt x="640016" y="121132"/>
                  </a:lnTo>
                  <a:lnTo>
                    <a:pt x="647700" y="121132"/>
                  </a:lnTo>
                  <a:lnTo>
                    <a:pt x="647700" y="108432"/>
                  </a:lnTo>
                  <a:lnTo>
                    <a:pt x="634263" y="108432"/>
                  </a:lnTo>
                  <a:lnTo>
                    <a:pt x="634263" y="819632"/>
                  </a:lnTo>
                  <a:lnTo>
                    <a:pt x="630682" y="819632"/>
                  </a:lnTo>
                  <a:lnTo>
                    <a:pt x="631151" y="806932"/>
                  </a:lnTo>
                  <a:lnTo>
                    <a:pt x="634263" y="819632"/>
                  </a:lnTo>
                  <a:lnTo>
                    <a:pt x="634263" y="108432"/>
                  </a:lnTo>
                  <a:lnTo>
                    <a:pt x="631964" y="108432"/>
                  </a:lnTo>
                  <a:lnTo>
                    <a:pt x="631964" y="159232"/>
                  </a:lnTo>
                  <a:lnTo>
                    <a:pt x="631444" y="171932"/>
                  </a:lnTo>
                  <a:lnTo>
                    <a:pt x="628243" y="171932"/>
                  </a:lnTo>
                  <a:lnTo>
                    <a:pt x="628205" y="159232"/>
                  </a:lnTo>
                  <a:lnTo>
                    <a:pt x="631964" y="159232"/>
                  </a:lnTo>
                  <a:lnTo>
                    <a:pt x="631964" y="108432"/>
                  </a:lnTo>
                  <a:lnTo>
                    <a:pt x="630936" y="108432"/>
                  </a:lnTo>
                  <a:lnTo>
                    <a:pt x="630936" y="133832"/>
                  </a:lnTo>
                  <a:lnTo>
                    <a:pt x="630529" y="146532"/>
                  </a:lnTo>
                  <a:lnTo>
                    <a:pt x="627811" y="159232"/>
                  </a:lnTo>
                  <a:lnTo>
                    <a:pt x="623976" y="146532"/>
                  </a:lnTo>
                  <a:lnTo>
                    <a:pt x="617054" y="146532"/>
                  </a:lnTo>
                  <a:lnTo>
                    <a:pt x="617054" y="171932"/>
                  </a:lnTo>
                  <a:lnTo>
                    <a:pt x="612343" y="171932"/>
                  </a:lnTo>
                  <a:lnTo>
                    <a:pt x="612343" y="806932"/>
                  </a:lnTo>
                  <a:lnTo>
                    <a:pt x="611035" y="819632"/>
                  </a:lnTo>
                  <a:lnTo>
                    <a:pt x="604202" y="819632"/>
                  </a:lnTo>
                  <a:lnTo>
                    <a:pt x="604202" y="883132"/>
                  </a:lnTo>
                  <a:lnTo>
                    <a:pt x="602005" y="895832"/>
                  </a:lnTo>
                  <a:lnTo>
                    <a:pt x="598424" y="895832"/>
                  </a:lnTo>
                  <a:lnTo>
                    <a:pt x="597738" y="883132"/>
                  </a:lnTo>
                  <a:lnTo>
                    <a:pt x="604202" y="883132"/>
                  </a:lnTo>
                  <a:lnTo>
                    <a:pt x="604202" y="819632"/>
                  </a:lnTo>
                  <a:lnTo>
                    <a:pt x="603885" y="819632"/>
                  </a:lnTo>
                  <a:lnTo>
                    <a:pt x="605409" y="806932"/>
                  </a:lnTo>
                  <a:lnTo>
                    <a:pt x="612343" y="806932"/>
                  </a:lnTo>
                  <a:lnTo>
                    <a:pt x="612343" y="171932"/>
                  </a:lnTo>
                  <a:lnTo>
                    <a:pt x="601611" y="171932"/>
                  </a:lnTo>
                  <a:lnTo>
                    <a:pt x="601611" y="819632"/>
                  </a:lnTo>
                  <a:lnTo>
                    <a:pt x="600608" y="819632"/>
                  </a:lnTo>
                  <a:lnTo>
                    <a:pt x="600608" y="845032"/>
                  </a:lnTo>
                  <a:lnTo>
                    <a:pt x="593102" y="845032"/>
                  </a:lnTo>
                  <a:lnTo>
                    <a:pt x="597496" y="832332"/>
                  </a:lnTo>
                  <a:lnTo>
                    <a:pt x="600608" y="845032"/>
                  </a:lnTo>
                  <a:lnTo>
                    <a:pt x="600608" y="819632"/>
                  </a:lnTo>
                  <a:lnTo>
                    <a:pt x="594309" y="819632"/>
                  </a:lnTo>
                  <a:lnTo>
                    <a:pt x="593902" y="806932"/>
                  </a:lnTo>
                  <a:lnTo>
                    <a:pt x="601205" y="806932"/>
                  </a:lnTo>
                  <a:lnTo>
                    <a:pt x="601611" y="819632"/>
                  </a:lnTo>
                  <a:lnTo>
                    <a:pt x="601611" y="171932"/>
                  </a:lnTo>
                  <a:lnTo>
                    <a:pt x="598855" y="171932"/>
                  </a:lnTo>
                  <a:lnTo>
                    <a:pt x="597941" y="159232"/>
                  </a:lnTo>
                  <a:lnTo>
                    <a:pt x="594448" y="159232"/>
                  </a:lnTo>
                  <a:lnTo>
                    <a:pt x="591388" y="146532"/>
                  </a:lnTo>
                  <a:lnTo>
                    <a:pt x="582041" y="146532"/>
                  </a:lnTo>
                  <a:lnTo>
                    <a:pt x="585152" y="133832"/>
                  </a:lnTo>
                  <a:lnTo>
                    <a:pt x="604735" y="133832"/>
                  </a:lnTo>
                  <a:lnTo>
                    <a:pt x="604761" y="146532"/>
                  </a:lnTo>
                  <a:lnTo>
                    <a:pt x="603821" y="159232"/>
                  </a:lnTo>
                  <a:lnTo>
                    <a:pt x="612482" y="159232"/>
                  </a:lnTo>
                  <a:lnTo>
                    <a:pt x="617054" y="171932"/>
                  </a:lnTo>
                  <a:lnTo>
                    <a:pt x="617054" y="146532"/>
                  </a:lnTo>
                  <a:lnTo>
                    <a:pt x="611822" y="146532"/>
                  </a:lnTo>
                  <a:lnTo>
                    <a:pt x="614540" y="133832"/>
                  </a:lnTo>
                  <a:lnTo>
                    <a:pt x="630936" y="133832"/>
                  </a:lnTo>
                  <a:lnTo>
                    <a:pt x="630936" y="108432"/>
                  </a:lnTo>
                  <a:lnTo>
                    <a:pt x="578065" y="108432"/>
                  </a:lnTo>
                  <a:lnTo>
                    <a:pt x="578065" y="133832"/>
                  </a:lnTo>
                  <a:lnTo>
                    <a:pt x="567918" y="159232"/>
                  </a:lnTo>
                  <a:lnTo>
                    <a:pt x="553110" y="159232"/>
                  </a:lnTo>
                  <a:lnTo>
                    <a:pt x="553110" y="184632"/>
                  </a:lnTo>
                  <a:lnTo>
                    <a:pt x="545630" y="184632"/>
                  </a:lnTo>
                  <a:lnTo>
                    <a:pt x="545553" y="171932"/>
                  </a:lnTo>
                  <a:lnTo>
                    <a:pt x="553008" y="171932"/>
                  </a:lnTo>
                  <a:lnTo>
                    <a:pt x="553110" y="184632"/>
                  </a:lnTo>
                  <a:lnTo>
                    <a:pt x="553110" y="159232"/>
                  </a:lnTo>
                  <a:lnTo>
                    <a:pt x="539953" y="159232"/>
                  </a:lnTo>
                  <a:lnTo>
                    <a:pt x="539953" y="743432"/>
                  </a:lnTo>
                  <a:lnTo>
                    <a:pt x="539153" y="756132"/>
                  </a:lnTo>
                  <a:lnTo>
                    <a:pt x="537159" y="756132"/>
                  </a:lnTo>
                  <a:lnTo>
                    <a:pt x="537159" y="768832"/>
                  </a:lnTo>
                  <a:lnTo>
                    <a:pt x="536829" y="781532"/>
                  </a:lnTo>
                  <a:lnTo>
                    <a:pt x="530644" y="768832"/>
                  </a:lnTo>
                  <a:lnTo>
                    <a:pt x="537159" y="768832"/>
                  </a:lnTo>
                  <a:lnTo>
                    <a:pt x="537159" y="756132"/>
                  </a:lnTo>
                  <a:lnTo>
                    <a:pt x="532650" y="756132"/>
                  </a:lnTo>
                  <a:lnTo>
                    <a:pt x="539953" y="743432"/>
                  </a:lnTo>
                  <a:lnTo>
                    <a:pt x="539953" y="159232"/>
                  </a:lnTo>
                  <a:lnTo>
                    <a:pt x="539483" y="159232"/>
                  </a:lnTo>
                  <a:lnTo>
                    <a:pt x="541058" y="146532"/>
                  </a:lnTo>
                  <a:lnTo>
                    <a:pt x="551916" y="146532"/>
                  </a:lnTo>
                  <a:lnTo>
                    <a:pt x="562648" y="133832"/>
                  </a:lnTo>
                  <a:lnTo>
                    <a:pt x="578065" y="133832"/>
                  </a:lnTo>
                  <a:lnTo>
                    <a:pt x="578065" y="108432"/>
                  </a:lnTo>
                  <a:lnTo>
                    <a:pt x="569302" y="108432"/>
                  </a:lnTo>
                  <a:lnTo>
                    <a:pt x="568032" y="121132"/>
                  </a:lnTo>
                  <a:lnTo>
                    <a:pt x="559104" y="121132"/>
                  </a:lnTo>
                  <a:lnTo>
                    <a:pt x="557022" y="133832"/>
                  </a:lnTo>
                  <a:lnTo>
                    <a:pt x="537794" y="133832"/>
                  </a:lnTo>
                  <a:lnTo>
                    <a:pt x="537794" y="184632"/>
                  </a:lnTo>
                  <a:lnTo>
                    <a:pt x="504304" y="184632"/>
                  </a:lnTo>
                  <a:lnTo>
                    <a:pt x="505193" y="171932"/>
                  </a:lnTo>
                  <a:lnTo>
                    <a:pt x="517194" y="171932"/>
                  </a:lnTo>
                  <a:lnTo>
                    <a:pt x="514540" y="159232"/>
                  </a:lnTo>
                  <a:lnTo>
                    <a:pt x="519112" y="159232"/>
                  </a:lnTo>
                  <a:lnTo>
                    <a:pt x="517194" y="171932"/>
                  </a:lnTo>
                  <a:lnTo>
                    <a:pt x="534466" y="171932"/>
                  </a:lnTo>
                  <a:lnTo>
                    <a:pt x="537794" y="184632"/>
                  </a:lnTo>
                  <a:lnTo>
                    <a:pt x="537794" y="133832"/>
                  </a:lnTo>
                  <a:lnTo>
                    <a:pt x="537362" y="133832"/>
                  </a:lnTo>
                  <a:lnTo>
                    <a:pt x="537362" y="159232"/>
                  </a:lnTo>
                  <a:lnTo>
                    <a:pt x="525094" y="159232"/>
                  </a:lnTo>
                  <a:lnTo>
                    <a:pt x="527126" y="146532"/>
                  </a:lnTo>
                  <a:lnTo>
                    <a:pt x="536625" y="146532"/>
                  </a:lnTo>
                  <a:lnTo>
                    <a:pt x="537362" y="159232"/>
                  </a:lnTo>
                  <a:lnTo>
                    <a:pt x="537362" y="133832"/>
                  </a:lnTo>
                  <a:lnTo>
                    <a:pt x="534149" y="133832"/>
                  </a:lnTo>
                  <a:lnTo>
                    <a:pt x="528256" y="121132"/>
                  </a:lnTo>
                  <a:lnTo>
                    <a:pt x="525119" y="133832"/>
                  </a:lnTo>
                  <a:lnTo>
                    <a:pt x="526542" y="133832"/>
                  </a:lnTo>
                  <a:lnTo>
                    <a:pt x="521322" y="146532"/>
                  </a:lnTo>
                  <a:lnTo>
                    <a:pt x="521995" y="133832"/>
                  </a:lnTo>
                  <a:lnTo>
                    <a:pt x="517334" y="133832"/>
                  </a:lnTo>
                  <a:lnTo>
                    <a:pt x="516851" y="121132"/>
                  </a:lnTo>
                  <a:lnTo>
                    <a:pt x="510628" y="121132"/>
                  </a:lnTo>
                  <a:lnTo>
                    <a:pt x="506857" y="133832"/>
                  </a:lnTo>
                  <a:lnTo>
                    <a:pt x="513473" y="133832"/>
                  </a:lnTo>
                  <a:lnTo>
                    <a:pt x="513613" y="146532"/>
                  </a:lnTo>
                  <a:lnTo>
                    <a:pt x="503770" y="146532"/>
                  </a:lnTo>
                  <a:lnTo>
                    <a:pt x="503770" y="159232"/>
                  </a:lnTo>
                  <a:lnTo>
                    <a:pt x="503428" y="171932"/>
                  </a:lnTo>
                  <a:lnTo>
                    <a:pt x="500507" y="164312"/>
                  </a:lnTo>
                  <a:lnTo>
                    <a:pt x="500507" y="184632"/>
                  </a:lnTo>
                  <a:lnTo>
                    <a:pt x="494804" y="197332"/>
                  </a:lnTo>
                  <a:lnTo>
                    <a:pt x="491439" y="184632"/>
                  </a:lnTo>
                  <a:lnTo>
                    <a:pt x="500507" y="184632"/>
                  </a:lnTo>
                  <a:lnTo>
                    <a:pt x="500507" y="164312"/>
                  </a:lnTo>
                  <a:lnTo>
                    <a:pt x="498563" y="159232"/>
                  </a:lnTo>
                  <a:lnTo>
                    <a:pt x="503770" y="159232"/>
                  </a:lnTo>
                  <a:lnTo>
                    <a:pt x="503770" y="146532"/>
                  </a:lnTo>
                  <a:lnTo>
                    <a:pt x="499389" y="146532"/>
                  </a:lnTo>
                  <a:lnTo>
                    <a:pt x="498322" y="133832"/>
                  </a:lnTo>
                  <a:lnTo>
                    <a:pt x="498106" y="133832"/>
                  </a:lnTo>
                  <a:lnTo>
                    <a:pt x="495325" y="121132"/>
                  </a:lnTo>
                  <a:lnTo>
                    <a:pt x="489102" y="121132"/>
                  </a:lnTo>
                  <a:lnTo>
                    <a:pt x="490575" y="133832"/>
                  </a:lnTo>
                  <a:lnTo>
                    <a:pt x="480923" y="133832"/>
                  </a:lnTo>
                  <a:lnTo>
                    <a:pt x="489102" y="121132"/>
                  </a:lnTo>
                  <a:lnTo>
                    <a:pt x="479666" y="121132"/>
                  </a:lnTo>
                  <a:lnTo>
                    <a:pt x="475170" y="133832"/>
                  </a:lnTo>
                  <a:lnTo>
                    <a:pt x="424230" y="133832"/>
                  </a:lnTo>
                  <a:lnTo>
                    <a:pt x="420204" y="146532"/>
                  </a:lnTo>
                  <a:lnTo>
                    <a:pt x="458343" y="146532"/>
                  </a:lnTo>
                  <a:lnTo>
                    <a:pt x="465213" y="159232"/>
                  </a:lnTo>
                  <a:lnTo>
                    <a:pt x="460260" y="159232"/>
                  </a:lnTo>
                  <a:lnTo>
                    <a:pt x="458673" y="171932"/>
                  </a:lnTo>
                  <a:lnTo>
                    <a:pt x="458546" y="184632"/>
                  </a:lnTo>
                  <a:lnTo>
                    <a:pt x="473710" y="171932"/>
                  </a:lnTo>
                  <a:lnTo>
                    <a:pt x="467817" y="171932"/>
                  </a:lnTo>
                  <a:lnTo>
                    <a:pt x="468972" y="159232"/>
                  </a:lnTo>
                  <a:lnTo>
                    <a:pt x="476046" y="159232"/>
                  </a:lnTo>
                  <a:lnTo>
                    <a:pt x="477989" y="146532"/>
                  </a:lnTo>
                  <a:lnTo>
                    <a:pt x="489762" y="146532"/>
                  </a:lnTo>
                  <a:lnTo>
                    <a:pt x="492112" y="159232"/>
                  </a:lnTo>
                  <a:lnTo>
                    <a:pt x="491261" y="159232"/>
                  </a:lnTo>
                  <a:lnTo>
                    <a:pt x="492137" y="171932"/>
                  </a:lnTo>
                  <a:lnTo>
                    <a:pt x="473722" y="171932"/>
                  </a:lnTo>
                  <a:lnTo>
                    <a:pt x="470992" y="183807"/>
                  </a:lnTo>
                  <a:lnTo>
                    <a:pt x="470992" y="197332"/>
                  </a:lnTo>
                  <a:lnTo>
                    <a:pt x="466140" y="210032"/>
                  </a:lnTo>
                  <a:lnTo>
                    <a:pt x="448538" y="210032"/>
                  </a:lnTo>
                  <a:lnTo>
                    <a:pt x="448538" y="603732"/>
                  </a:lnTo>
                  <a:lnTo>
                    <a:pt x="442722" y="616432"/>
                  </a:lnTo>
                  <a:lnTo>
                    <a:pt x="426758" y="616432"/>
                  </a:lnTo>
                  <a:lnTo>
                    <a:pt x="431266" y="603732"/>
                  </a:lnTo>
                  <a:lnTo>
                    <a:pt x="448538" y="603732"/>
                  </a:lnTo>
                  <a:lnTo>
                    <a:pt x="448538" y="210032"/>
                  </a:lnTo>
                  <a:lnTo>
                    <a:pt x="444588" y="210032"/>
                  </a:lnTo>
                  <a:lnTo>
                    <a:pt x="449795" y="197332"/>
                  </a:lnTo>
                  <a:lnTo>
                    <a:pt x="470992" y="197332"/>
                  </a:lnTo>
                  <a:lnTo>
                    <a:pt x="470992" y="183807"/>
                  </a:lnTo>
                  <a:lnTo>
                    <a:pt x="470801" y="184632"/>
                  </a:lnTo>
                  <a:lnTo>
                    <a:pt x="458546" y="184632"/>
                  </a:lnTo>
                  <a:lnTo>
                    <a:pt x="448729" y="184632"/>
                  </a:lnTo>
                  <a:lnTo>
                    <a:pt x="442328" y="171932"/>
                  </a:lnTo>
                  <a:lnTo>
                    <a:pt x="437261" y="171932"/>
                  </a:lnTo>
                  <a:lnTo>
                    <a:pt x="437261" y="565632"/>
                  </a:lnTo>
                  <a:lnTo>
                    <a:pt x="429742" y="565632"/>
                  </a:lnTo>
                  <a:lnTo>
                    <a:pt x="434149" y="552932"/>
                  </a:lnTo>
                  <a:lnTo>
                    <a:pt x="437261" y="565632"/>
                  </a:lnTo>
                  <a:lnTo>
                    <a:pt x="437261" y="171932"/>
                  </a:lnTo>
                  <a:lnTo>
                    <a:pt x="424307" y="171932"/>
                  </a:lnTo>
                  <a:lnTo>
                    <a:pt x="426859" y="184632"/>
                  </a:lnTo>
                  <a:lnTo>
                    <a:pt x="424434" y="184632"/>
                  </a:lnTo>
                  <a:lnTo>
                    <a:pt x="424434" y="489432"/>
                  </a:lnTo>
                  <a:lnTo>
                    <a:pt x="424357" y="565632"/>
                  </a:lnTo>
                  <a:lnTo>
                    <a:pt x="420585" y="565632"/>
                  </a:lnTo>
                  <a:lnTo>
                    <a:pt x="420585" y="641832"/>
                  </a:lnTo>
                  <a:lnTo>
                    <a:pt x="398602" y="641832"/>
                  </a:lnTo>
                  <a:lnTo>
                    <a:pt x="407720" y="629132"/>
                  </a:lnTo>
                  <a:lnTo>
                    <a:pt x="415759" y="629132"/>
                  </a:lnTo>
                  <a:lnTo>
                    <a:pt x="420585" y="641832"/>
                  </a:lnTo>
                  <a:lnTo>
                    <a:pt x="420585" y="565632"/>
                  </a:lnTo>
                  <a:lnTo>
                    <a:pt x="410718" y="565632"/>
                  </a:lnTo>
                  <a:lnTo>
                    <a:pt x="416991" y="552932"/>
                  </a:lnTo>
                  <a:lnTo>
                    <a:pt x="422224" y="552932"/>
                  </a:lnTo>
                  <a:lnTo>
                    <a:pt x="424357" y="565632"/>
                  </a:lnTo>
                  <a:lnTo>
                    <a:pt x="424357" y="489432"/>
                  </a:lnTo>
                  <a:lnTo>
                    <a:pt x="409651" y="489432"/>
                  </a:lnTo>
                  <a:lnTo>
                    <a:pt x="407238" y="493331"/>
                  </a:lnTo>
                  <a:lnTo>
                    <a:pt x="407238" y="616432"/>
                  </a:lnTo>
                  <a:lnTo>
                    <a:pt x="396709" y="616432"/>
                  </a:lnTo>
                  <a:lnTo>
                    <a:pt x="400977" y="603732"/>
                  </a:lnTo>
                  <a:lnTo>
                    <a:pt x="404037" y="603732"/>
                  </a:lnTo>
                  <a:lnTo>
                    <a:pt x="407238" y="616432"/>
                  </a:lnTo>
                  <a:lnTo>
                    <a:pt x="407238" y="493331"/>
                  </a:lnTo>
                  <a:lnTo>
                    <a:pt x="401777" y="502132"/>
                  </a:lnTo>
                  <a:lnTo>
                    <a:pt x="399173" y="502132"/>
                  </a:lnTo>
                  <a:lnTo>
                    <a:pt x="399173" y="565632"/>
                  </a:lnTo>
                  <a:lnTo>
                    <a:pt x="387705" y="578332"/>
                  </a:lnTo>
                  <a:lnTo>
                    <a:pt x="335089" y="578332"/>
                  </a:lnTo>
                  <a:lnTo>
                    <a:pt x="317639" y="591032"/>
                  </a:lnTo>
                  <a:lnTo>
                    <a:pt x="279400" y="591032"/>
                  </a:lnTo>
                  <a:lnTo>
                    <a:pt x="292379" y="578332"/>
                  </a:lnTo>
                  <a:lnTo>
                    <a:pt x="334860" y="578332"/>
                  </a:lnTo>
                  <a:lnTo>
                    <a:pt x="339712" y="565632"/>
                  </a:lnTo>
                  <a:lnTo>
                    <a:pt x="399173" y="565632"/>
                  </a:lnTo>
                  <a:lnTo>
                    <a:pt x="399173" y="502132"/>
                  </a:lnTo>
                  <a:lnTo>
                    <a:pt x="391858" y="502132"/>
                  </a:lnTo>
                  <a:lnTo>
                    <a:pt x="391858" y="514832"/>
                  </a:lnTo>
                  <a:lnTo>
                    <a:pt x="391858" y="527532"/>
                  </a:lnTo>
                  <a:lnTo>
                    <a:pt x="373608" y="527532"/>
                  </a:lnTo>
                  <a:lnTo>
                    <a:pt x="373507" y="514832"/>
                  </a:lnTo>
                  <a:lnTo>
                    <a:pt x="339001" y="514832"/>
                  </a:lnTo>
                  <a:lnTo>
                    <a:pt x="339001" y="540232"/>
                  </a:lnTo>
                  <a:lnTo>
                    <a:pt x="328866" y="540232"/>
                  </a:lnTo>
                  <a:lnTo>
                    <a:pt x="336600" y="527532"/>
                  </a:lnTo>
                  <a:lnTo>
                    <a:pt x="339001" y="540232"/>
                  </a:lnTo>
                  <a:lnTo>
                    <a:pt x="339001" y="514832"/>
                  </a:lnTo>
                  <a:lnTo>
                    <a:pt x="321767" y="514832"/>
                  </a:lnTo>
                  <a:lnTo>
                    <a:pt x="317715" y="502132"/>
                  </a:lnTo>
                  <a:lnTo>
                    <a:pt x="298500" y="502132"/>
                  </a:lnTo>
                  <a:lnTo>
                    <a:pt x="305346" y="489432"/>
                  </a:lnTo>
                  <a:lnTo>
                    <a:pt x="335102" y="489432"/>
                  </a:lnTo>
                  <a:lnTo>
                    <a:pt x="341845" y="476732"/>
                  </a:lnTo>
                  <a:lnTo>
                    <a:pt x="355968" y="476732"/>
                  </a:lnTo>
                  <a:lnTo>
                    <a:pt x="355587" y="464032"/>
                  </a:lnTo>
                  <a:lnTo>
                    <a:pt x="347345" y="464032"/>
                  </a:lnTo>
                  <a:lnTo>
                    <a:pt x="352285" y="451332"/>
                  </a:lnTo>
                  <a:lnTo>
                    <a:pt x="360210" y="451332"/>
                  </a:lnTo>
                  <a:lnTo>
                    <a:pt x="365658" y="464032"/>
                  </a:lnTo>
                  <a:lnTo>
                    <a:pt x="363194" y="476732"/>
                  </a:lnTo>
                  <a:lnTo>
                    <a:pt x="373253" y="476732"/>
                  </a:lnTo>
                  <a:lnTo>
                    <a:pt x="377901" y="489432"/>
                  </a:lnTo>
                  <a:lnTo>
                    <a:pt x="379539" y="502132"/>
                  </a:lnTo>
                  <a:lnTo>
                    <a:pt x="380047" y="502132"/>
                  </a:lnTo>
                  <a:lnTo>
                    <a:pt x="380060" y="514832"/>
                  </a:lnTo>
                  <a:lnTo>
                    <a:pt x="391858" y="514832"/>
                  </a:lnTo>
                  <a:lnTo>
                    <a:pt x="391858" y="502132"/>
                  </a:lnTo>
                  <a:lnTo>
                    <a:pt x="384378" y="502132"/>
                  </a:lnTo>
                  <a:lnTo>
                    <a:pt x="384441" y="489432"/>
                  </a:lnTo>
                  <a:lnTo>
                    <a:pt x="390601" y="489432"/>
                  </a:lnTo>
                  <a:lnTo>
                    <a:pt x="385495" y="476732"/>
                  </a:lnTo>
                  <a:lnTo>
                    <a:pt x="414604" y="476732"/>
                  </a:lnTo>
                  <a:lnTo>
                    <a:pt x="424434" y="489432"/>
                  </a:lnTo>
                  <a:lnTo>
                    <a:pt x="424434" y="184632"/>
                  </a:lnTo>
                  <a:lnTo>
                    <a:pt x="416204" y="184632"/>
                  </a:lnTo>
                  <a:lnTo>
                    <a:pt x="416204" y="197332"/>
                  </a:lnTo>
                  <a:lnTo>
                    <a:pt x="411772" y="210032"/>
                  </a:lnTo>
                  <a:lnTo>
                    <a:pt x="410641" y="210032"/>
                  </a:lnTo>
                  <a:lnTo>
                    <a:pt x="408559" y="197332"/>
                  </a:lnTo>
                  <a:lnTo>
                    <a:pt x="416204" y="197332"/>
                  </a:lnTo>
                  <a:lnTo>
                    <a:pt x="416204" y="184632"/>
                  </a:lnTo>
                  <a:lnTo>
                    <a:pt x="388810" y="184632"/>
                  </a:lnTo>
                  <a:lnTo>
                    <a:pt x="388810" y="451332"/>
                  </a:lnTo>
                  <a:lnTo>
                    <a:pt x="385572" y="464032"/>
                  </a:lnTo>
                  <a:lnTo>
                    <a:pt x="382333" y="464032"/>
                  </a:lnTo>
                  <a:lnTo>
                    <a:pt x="381254" y="451332"/>
                  </a:lnTo>
                  <a:lnTo>
                    <a:pt x="388810" y="451332"/>
                  </a:lnTo>
                  <a:lnTo>
                    <a:pt x="388810" y="184632"/>
                  </a:lnTo>
                  <a:lnTo>
                    <a:pt x="364769" y="184632"/>
                  </a:lnTo>
                  <a:lnTo>
                    <a:pt x="364769" y="210032"/>
                  </a:lnTo>
                  <a:lnTo>
                    <a:pt x="334111" y="210032"/>
                  </a:lnTo>
                  <a:lnTo>
                    <a:pt x="336245" y="222732"/>
                  </a:lnTo>
                  <a:lnTo>
                    <a:pt x="332740" y="222732"/>
                  </a:lnTo>
                  <a:lnTo>
                    <a:pt x="332740" y="464032"/>
                  </a:lnTo>
                  <a:lnTo>
                    <a:pt x="329311" y="476732"/>
                  </a:lnTo>
                  <a:lnTo>
                    <a:pt x="317906" y="476732"/>
                  </a:lnTo>
                  <a:lnTo>
                    <a:pt x="325259" y="464032"/>
                  </a:lnTo>
                  <a:lnTo>
                    <a:pt x="332740" y="464032"/>
                  </a:lnTo>
                  <a:lnTo>
                    <a:pt x="332740" y="222732"/>
                  </a:lnTo>
                  <a:lnTo>
                    <a:pt x="328371" y="222732"/>
                  </a:lnTo>
                  <a:lnTo>
                    <a:pt x="332943" y="210032"/>
                  </a:lnTo>
                  <a:lnTo>
                    <a:pt x="330923" y="210032"/>
                  </a:lnTo>
                  <a:lnTo>
                    <a:pt x="321729" y="197332"/>
                  </a:lnTo>
                  <a:lnTo>
                    <a:pt x="360667" y="197332"/>
                  </a:lnTo>
                  <a:lnTo>
                    <a:pt x="364769" y="210032"/>
                  </a:lnTo>
                  <a:lnTo>
                    <a:pt x="364769" y="184632"/>
                  </a:lnTo>
                  <a:lnTo>
                    <a:pt x="310730" y="184632"/>
                  </a:lnTo>
                  <a:lnTo>
                    <a:pt x="310730" y="476732"/>
                  </a:lnTo>
                  <a:lnTo>
                    <a:pt x="303199" y="476732"/>
                  </a:lnTo>
                  <a:lnTo>
                    <a:pt x="303784" y="489432"/>
                  </a:lnTo>
                  <a:lnTo>
                    <a:pt x="288734" y="489432"/>
                  </a:lnTo>
                  <a:lnTo>
                    <a:pt x="291465" y="502132"/>
                  </a:lnTo>
                  <a:lnTo>
                    <a:pt x="293992" y="502132"/>
                  </a:lnTo>
                  <a:lnTo>
                    <a:pt x="289902" y="514832"/>
                  </a:lnTo>
                  <a:lnTo>
                    <a:pt x="218224" y="514832"/>
                  </a:lnTo>
                  <a:lnTo>
                    <a:pt x="218605" y="502132"/>
                  </a:lnTo>
                  <a:lnTo>
                    <a:pt x="227647" y="502132"/>
                  </a:lnTo>
                  <a:lnTo>
                    <a:pt x="232283" y="489432"/>
                  </a:lnTo>
                  <a:lnTo>
                    <a:pt x="237058" y="489432"/>
                  </a:lnTo>
                  <a:lnTo>
                    <a:pt x="239483" y="476732"/>
                  </a:lnTo>
                  <a:lnTo>
                    <a:pt x="268744" y="476732"/>
                  </a:lnTo>
                  <a:lnTo>
                    <a:pt x="279031" y="464032"/>
                  </a:lnTo>
                  <a:lnTo>
                    <a:pt x="285369" y="464032"/>
                  </a:lnTo>
                  <a:lnTo>
                    <a:pt x="282600" y="451332"/>
                  </a:lnTo>
                  <a:lnTo>
                    <a:pt x="287159" y="451332"/>
                  </a:lnTo>
                  <a:lnTo>
                    <a:pt x="285369" y="464032"/>
                  </a:lnTo>
                  <a:lnTo>
                    <a:pt x="310146" y="464032"/>
                  </a:lnTo>
                  <a:lnTo>
                    <a:pt x="310730" y="476732"/>
                  </a:lnTo>
                  <a:lnTo>
                    <a:pt x="310730" y="184632"/>
                  </a:lnTo>
                  <a:lnTo>
                    <a:pt x="284822" y="184632"/>
                  </a:lnTo>
                  <a:lnTo>
                    <a:pt x="285432" y="171932"/>
                  </a:lnTo>
                  <a:lnTo>
                    <a:pt x="276720" y="171932"/>
                  </a:lnTo>
                  <a:lnTo>
                    <a:pt x="280441" y="184632"/>
                  </a:lnTo>
                  <a:lnTo>
                    <a:pt x="280085" y="184632"/>
                  </a:lnTo>
                  <a:lnTo>
                    <a:pt x="286575" y="197332"/>
                  </a:lnTo>
                  <a:lnTo>
                    <a:pt x="283032" y="197332"/>
                  </a:lnTo>
                  <a:lnTo>
                    <a:pt x="283591" y="210032"/>
                  </a:lnTo>
                  <a:lnTo>
                    <a:pt x="288378" y="210032"/>
                  </a:lnTo>
                  <a:lnTo>
                    <a:pt x="289941" y="197332"/>
                  </a:lnTo>
                  <a:lnTo>
                    <a:pt x="300990" y="197332"/>
                  </a:lnTo>
                  <a:lnTo>
                    <a:pt x="301332" y="210032"/>
                  </a:lnTo>
                  <a:lnTo>
                    <a:pt x="300570" y="210032"/>
                  </a:lnTo>
                  <a:lnTo>
                    <a:pt x="300088" y="222732"/>
                  </a:lnTo>
                  <a:lnTo>
                    <a:pt x="281228" y="222732"/>
                  </a:lnTo>
                  <a:lnTo>
                    <a:pt x="273735" y="210032"/>
                  </a:lnTo>
                  <a:lnTo>
                    <a:pt x="271322" y="213525"/>
                  </a:lnTo>
                  <a:lnTo>
                    <a:pt x="271322" y="451332"/>
                  </a:lnTo>
                  <a:lnTo>
                    <a:pt x="271030" y="464032"/>
                  </a:lnTo>
                  <a:lnTo>
                    <a:pt x="264655" y="451332"/>
                  </a:lnTo>
                  <a:lnTo>
                    <a:pt x="260235" y="464032"/>
                  </a:lnTo>
                  <a:lnTo>
                    <a:pt x="260527" y="451332"/>
                  </a:lnTo>
                  <a:lnTo>
                    <a:pt x="264655" y="451332"/>
                  </a:lnTo>
                  <a:lnTo>
                    <a:pt x="271322" y="451332"/>
                  </a:lnTo>
                  <a:lnTo>
                    <a:pt x="271322" y="213525"/>
                  </a:lnTo>
                  <a:lnTo>
                    <a:pt x="264934" y="222732"/>
                  </a:lnTo>
                  <a:lnTo>
                    <a:pt x="266661" y="210032"/>
                  </a:lnTo>
                  <a:lnTo>
                    <a:pt x="268566" y="210032"/>
                  </a:lnTo>
                  <a:lnTo>
                    <a:pt x="272275" y="197332"/>
                  </a:lnTo>
                  <a:lnTo>
                    <a:pt x="265849" y="197332"/>
                  </a:lnTo>
                  <a:lnTo>
                    <a:pt x="257771" y="210032"/>
                  </a:lnTo>
                  <a:lnTo>
                    <a:pt x="248691" y="210032"/>
                  </a:lnTo>
                  <a:lnTo>
                    <a:pt x="248500" y="197332"/>
                  </a:lnTo>
                  <a:lnTo>
                    <a:pt x="253072" y="184632"/>
                  </a:lnTo>
                  <a:lnTo>
                    <a:pt x="232219" y="184632"/>
                  </a:lnTo>
                  <a:lnTo>
                    <a:pt x="232219" y="476732"/>
                  </a:lnTo>
                  <a:lnTo>
                    <a:pt x="231660" y="489432"/>
                  </a:lnTo>
                  <a:lnTo>
                    <a:pt x="228701" y="489432"/>
                  </a:lnTo>
                  <a:lnTo>
                    <a:pt x="225856" y="476732"/>
                  </a:lnTo>
                  <a:lnTo>
                    <a:pt x="215976" y="476732"/>
                  </a:lnTo>
                  <a:lnTo>
                    <a:pt x="221792" y="464032"/>
                  </a:lnTo>
                  <a:lnTo>
                    <a:pt x="226961" y="464032"/>
                  </a:lnTo>
                  <a:lnTo>
                    <a:pt x="227622" y="476732"/>
                  </a:lnTo>
                  <a:lnTo>
                    <a:pt x="232219" y="476732"/>
                  </a:lnTo>
                  <a:lnTo>
                    <a:pt x="232219" y="184632"/>
                  </a:lnTo>
                  <a:lnTo>
                    <a:pt x="232092" y="184632"/>
                  </a:lnTo>
                  <a:lnTo>
                    <a:pt x="232194" y="197332"/>
                  </a:lnTo>
                  <a:lnTo>
                    <a:pt x="229501" y="197332"/>
                  </a:lnTo>
                  <a:lnTo>
                    <a:pt x="229184" y="210032"/>
                  </a:lnTo>
                  <a:lnTo>
                    <a:pt x="201282" y="210032"/>
                  </a:lnTo>
                  <a:lnTo>
                    <a:pt x="201282" y="248132"/>
                  </a:lnTo>
                  <a:lnTo>
                    <a:pt x="170281" y="248132"/>
                  </a:lnTo>
                  <a:lnTo>
                    <a:pt x="173164" y="235432"/>
                  </a:lnTo>
                  <a:lnTo>
                    <a:pt x="200418" y="235432"/>
                  </a:lnTo>
                  <a:lnTo>
                    <a:pt x="201282" y="248132"/>
                  </a:lnTo>
                  <a:lnTo>
                    <a:pt x="201282" y="210032"/>
                  </a:lnTo>
                  <a:lnTo>
                    <a:pt x="198285" y="210032"/>
                  </a:lnTo>
                  <a:lnTo>
                    <a:pt x="191744" y="222732"/>
                  </a:lnTo>
                  <a:lnTo>
                    <a:pt x="176301" y="222732"/>
                  </a:lnTo>
                  <a:lnTo>
                    <a:pt x="160489" y="235432"/>
                  </a:lnTo>
                  <a:lnTo>
                    <a:pt x="139026" y="235432"/>
                  </a:lnTo>
                  <a:lnTo>
                    <a:pt x="115519" y="248132"/>
                  </a:lnTo>
                  <a:lnTo>
                    <a:pt x="63614" y="248132"/>
                  </a:lnTo>
                  <a:lnTo>
                    <a:pt x="63690" y="260832"/>
                  </a:lnTo>
                  <a:lnTo>
                    <a:pt x="79984" y="260832"/>
                  </a:lnTo>
                  <a:lnTo>
                    <a:pt x="86055" y="273532"/>
                  </a:lnTo>
                  <a:lnTo>
                    <a:pt x="95516" y="273532"/>
                  </a:lnTo>
                  <a:lnTo>
                    <a:pt x="98806" y="286232"/>
                  </a:lnTo>
                  <a:lnTo>
                    <a:pt x="103771" y="286232"/>
                  </a:lnTo>
                  <a:lnTo>
                    <a:pt x="102895" y="273532"/>
                  </a:lnTo>
                  <a:lnTo>
                    <a:pt x="102184" y="273532"/>
                  </a:lnTo>
                  <a:lnTo>
                    <a:pt x="106489" y="260832"/>
                  </a:lnTo>
                  <a:lnTo>
                    <a:pt x="117741" y="273532"/>
                  </a:lnTo>
                  <a:lnTo>
                    <a:pt x="119037" y="260832"/>
                  </a:lnTo>
                  <a:lnTo>
                    <a:pt x="124625" y="248132"/>
                  </a:lnTo>
                  <a:lnTo>
                    <a:pt x="159486" y="248132"/>
                  </a:lnTo>
                  <a:lnTo>
                    <a:pt x="168833" y="248132"/>
                  </a:lnTo>
                  <a:lnTo>
                    <a:pt x="166166" y="260832"/>
                  </a:lnTo>
                  <a:lnTo>
                    <a:pt x="159486" y="248132"/>
                  </a:lnTo>
                  <a:lnTo>
                    <a:pt x="161074" y="260832"/>
                  </a:lnTo>
                  <a:lnTo>
                    <a:pt x="156438" y="260832"/>
                  </a:lnTo>
                  <a:lnTo>
                    <a:pt x="156679" y="273532"/>
                  </a:lnTo>
                  <a:lnTo>
                    <a:pt x="177469" y="273532"/>
                  </a:lnTo>
                  <a:lnTo>
                    <a:pt x="180555" y="286232"/>
                  </a:lnTo>
                  <a:lnTo>
                    <a:pt x="146888" y="286232"/>
                  </a:lnTo>
                  <a:lnTo>
                    <a:pt x="145796" y="298932"/>
                  </a:lnTo>
                  <a:lnTo>
                    <a:pt x="143725" y="298932"/>
                  </a:lnTo>
                  <a:lnTo>
                    <a:pt x="149555" y="311632"/>
                  </a:lnTo>
                  <a:lnTo>
                    <a:pt x="155600" y="311632"/>
                  </a:lnTo>
                  <a:lnTo>
                    <a:pt x="152704" y="324332"/>
                  </a:lnTo>
                  <a:lnTo>
                    <a:pt x="167081" y="324332"/>
                  </a:lnTo>
                  <a:lnTo>
                    <a:pt x="168617" y="337032"/>
                  </a:lnTo>
                  <a:lnTo>
                    <a:pt x="135128" y="337032"/>
                  </a:lnTo>
                  <a:lnTo>
                    <a:pt x="135013" y="349732"/>
                  </a:lnTo>
                  <a:lnTo>
                    <a:pt x="123672" y="349732"/>
                  </a:lnTo>
                  <a:lnTo>
                    <a:pt x="117627" y="362432"/>
                  </a:lnTo>
                  <a:lnTo>
                    <a:pt x="149745" y="362432"/>
                  </a:lnTo>
                  <a:lnTo>
                    <a:pt x="162064" y="349732"/>
                  </a:lnTo>
                  <a:lnTo>
                    <a:pt x="165011" y="349732"/>
                  </a:lnTo>
                  <a:lnTo>
                    <a:pt x="169583" y="362432"/>
                  </a:lnTo>
                  <a:lnTo>
                    <a:pt x="173647" y="362432"/>
                  </a:lnTo>
                  <a:lnTo>
                    <a:pt x="175094" y="375132"/>
                  </a:lnTo>
                  <a:lnTo>
                    <a:pt x="176987" y="375132"/>
                  </a:lnTo>
                  <a:lnTo>
                    <a:pt x="181013" y="387832"/>
                  </a:lnTo>
                  <a:lnTo>
                    <a:pt x="190639" y="387832"/>
                  </a:lnTo>
                  <a:lnTo>
                    <a:pt x="194106" y="400532"/>
                  </a:lnTo>
                  <a:lnTo>
                    <a:pt x="190246" y="400532"/>
                  </a:lnTo>
                  <a:lnTo>
                    <a:pt x="187985" y="413232"/>
                  </a:lnTo>
                  <a:lnTo>
                    <a:pt x="177761" y="413232"/>
                  </a:lnTo>
                  <a:lnTo>
                    <a:pt x="180009" y="425932"/>
                  </a:lnTo>
                  <a:lnTo>
                    <a:pt x="193230" y="425932"/>
                  </a:lnTo>
                  <a:lnTo>
                    <a:pt x="198310" y="438632"/>
                  </a:lnTo>
                  <a:lnTo>
                    <a:pt x="183515" y="438632"/>
                  </a:lnTo>
                  <a:lnTo>
                    <a:pt x="184315" y="451332"/>
                  </a:lnTo>
                  <a:lnTo>
                    <a:pt x="185064" y="451332"/>
                  </a:lnTo>
                  <a:lnTo>
                    <a:pt x="180733" y="464032"/>
                  </a:lnTo>
                  <a:lnTo>
                    <a:pt x="185166" y="464032"/>
                  </a:lnTo>
                  <a:lnTo>
                    <a:pt x="188912" y="476732"/>
                  </a:lnTo>
                  <a:lnTo>
                    <a:pt x="210185" y="476732"/>
                  </a:lnTo>
                  <a:lnTo>
                    <a:pt x="216573" y="489432"/>
                  </a:lnTo>
                  <a:lnTo>
                    <a:pt x="221056" y="489432"/>
                  </a:lnTo>
                  <a:lnTo>
                    <a:pt x="212979" y="502132"/>
                  </a:lnTo>
                  <a:lnTo>
                    <a:pt x="206121" y="502132"/>
                  </a:lnTo>
                  <a:lnTo>
                    <a:pt x="200545" y="514832"/>
                  </a:lnTo>
                  <a:lnTo>
                    <a:pt x="196303" y="527532"/>
                  </a:lnTo>
                  <a:lnTo>
                    <a:pt x="201231" y="527532"/>
                  </a:lnTo>
                  <a:lnTo>
                    <a:pt x="205257" y="514832"/>
                  </a:lnTo>
                  <a:lnTo>
                    <a:pt x="211328" y="514832"/>
                  </a:lnTo>
                  <a:lnTo>
                    <a:pt x="207835" y="527532"/>
                  </a:lnTo>
                  <a:lnTo>
                    <a:pt x="207975" y="527532"/>
                  </a:lnTo>
                  <a:lnTo>
                    <a:pt x="207213" y="540232"/>
                  </a:lnTo>
                  <a:lnTo>
                    <a:pt x="217258" y="540232"/>
                  </a:lnTo>
                  <a:lnTo>
                    <a:pt x="224536" y="552932"/>
                  </a:lnTo>
                  <a:lnTo>
                    <a:pt x="235712" y="552932"/>
                  </a:lnTo>
                  <a:lnTo>
                    <a:pt x="232740" y="540232"/>
                  </a:lnTo>
                  <a:lnTo>
                    <a:pt x="238544" y="540232"/>
                  </a:lnTo>
                  <a:lnTo>
                    <a:pt x="239128" y="527532"/>
                  </a:lnTo>
                  <a:lnTo>
                    <a:pt x="249123" y="527532"/>
                  </a:lnTo>
                  <a:lnTo>
                    <a:pt x="287642" y="527532"/>
                  </a:lnTo>
                  <a:lnTo>
                    <a:pt x="302602" y="540232"/>
                  </a:lnTo>
                  <a:lnTo>
                    <a:pt x="295376" y="540232"/>
                  </a:lnTo>
                  <a:lnTo>
                    <a:pt x="296926" y="552932"/>
                  </a:lnTo>
                  <a:lnTo>
                    <a:pt x="305028" y="540232"/>
                  </a:lnTo>
                  <a:lnTo>
                    <a:pt x="310654" y="540232"/>
                  </a:lnTo>
                  <a:lnTo>
                    <a:pt x="303784" y="552932"/>
                  </a:lnTo>
                  <a:lnTo>
                    <a:pt x="296926" y="552932"/>
                  </a:lnTo>
                  <a:lnTo>
                    <a:pt x="290880" y="552932"/>
                  </a:lnTo>
                  <a:lnTo>
                    <a:pt x="286499" y="565632"/>
                  </a:lnTo>
                  <a:lnTo>
                    <a:pt x="283235" y="565632"/>
                  </a:lnTo>
                  <a:lnTo>
                    <a:pt x="287693" y="552932"/>
                  </a:lnTo>
                  <a:lnTo>
                    <a:pt x="274294" y="552932"/>
                  </a:lnTo>
                  <a:lnTo>
                    <a:pt x="274116" y="565632"/>
                  </a:lnTo>
                  <a:lnTo>
                    <a:pt x="272910" y="565632"/>
                  </a:lnTo>
                  <a:lnTo>
                    <a:pt x="272910" y="591032"/>
                  </a:lnTo>
                  <a:lnTo>
                    <a:pt x="268770" y="603732"/>
                  </a:lnTo>
                  <a:lnTo>
                    <a:pt x="267855" y="591032"/>
                  </a:lnTo>
                  <a:lnTo>
                    <a:pt x="272910" y="591032"/>
                  </a:lnTo>
                  <a:lnTo>
                    <a:pt x="272910" y="565632"/>
                  </a:lnTo>
                  <a:lnTo>
                    <a:pt x="259130" y="565632"/>
                  </a:lnTo>
                  <a:lnTo>
                    <a:pt x="261213" y="552932"/>
                  </a:lnTo>
                  <a:lnTo>
                    <a:pt x="257302" y="552932"/>
                  </a:lnTo>
                  <a:lnTo>
                    <a:pt x="257302" y="591032"/>
                  </a:lnTo>
                  <a:lnTo>
                    <a:pt x="255320" y="603732"/>
                  </a:lnTo>
                  <a:lnTo>
                    <a:pt x="233489" y="603732"/>
                  </a:lnTo>
                  <a:lnTo>
                    <a:pt x="223901" y="591032"/>
                  </a:lnTo>
                  <a:lnTo>
                    <a:pt x="257302" y="591032"/>
                  </a:lnTo>
                  <a:lnTo>
                    <a:pt x="257302" y="552932"/>
                  </a:lnTo>
                  <a:lnTo>
                    <a:pt x="242595" y="552932"/>
                  </a:lnTo>
                  <a:lnTo>
                    <a:pt x="244157" y="565632"/>
                  </a:lnTo>
                  <a:lnTo>
                    <a:pt x="195884" y="565632"/>
                  </a:lnTo>
                  <a:lnTo>
                    <a:pt x="202298" y="578332"/>
                  </a:lnTo>
                  <a:lnTo>
                    <a:pt x="203987" y="578332"/>
                  </a:lnTo>
                  <a:lnTo>
                    <a:pt x="205016" y="591032"/>
                  </a:lnTo>
                  <a:lnTo>
                    <a:pt x="182016" y="591032"/>
                  </a:lnTo>
                  <a:lnTo>
                    <a:pt x="179235" y="603732"/>
                  </a:lnTo>
                  <a:lnTo>
                    <a:pt x="205282" y="603732"/>
                  </a:lnTo>
                  <a:lnTo>
                    <a:pt x="206527" y="591032"/>
                  </a:lnTo>
                  <a:lnTo>
                    <a:pt x="219925" y="591032"/>
                  </a:lnTo>
                  <a:lnTo>
                    <a:pt x="220510" y="603732"/>
                  </a:lnTo>
                  <a:lnTo>
                    <a:pt x="227253" y="603732"/>
                  </a:lnTo>
                  <a:lnTo>
                    <a:pt x="220294" y="616432"/>
                  </a:lnTo>
                  <a:lnTo>
                    <a:pt x="188023" y="616432"/>
                  </a:lnTo>
                  <a:lnTo>
                    <a:pt x="165658" y="629132"/>
                  </a:lnTo>
                  <a:lnTo>
                    <a:pt x="152819" y="629132"/>
                  </a:lnTo>
                  <a:lnTo>
                    <a:pt x="151765" y="641832"/>
                  </a:lnTo>
                  <a:lnTo>
                    <a:pt x="170370" y="641832"/>
                  </a:lnTo>
                  <a:lnTo>
                    <a:pt x="176720" y="629132"/>
                  </a:lnTo>
                  <a:lnTo>
                    <a:pt x="221589" y="629132"/>
                  </a:lnTo>
                  <a:lnTo>
                    <a:pt x="229400" y="616432"/>
                  </a:lnTo>
                  <a:lnTo>
                    <a:pt x="236474" y="616432"/>
                  </a:lnTo>
                  <a:lnTo>
                    <a:pt x="238709" y="629132"/>
                  </a:lnTo>
                  <a:lnTo>
                    <a:pt x="283337" y="629132"/>
                  </a:lnTo>
                  <a:lnTo>
                    <a:pt x="287693" y="616432"/>
                  </a:lnTo>
                  <a:lnTo>
                    <a:pt x="318071" y="616432"/>
                  </a:lnTo>
                  <a:lnTo>
                    <a:pt x="322770" y="629132"/>
                  </a:lnTo>
                  <a:lnTo>
                    <a:pt x="327977" y="616432"/>
                  </a:lnTo>
                  <a:lnTo>
                    <a:pt x="387134" y="616432"/>
                  </a:lnTo>
                  <a:lnTo>
                    <a:pt x="392366" y="603732"/>
                  </a:lnTo>
                  <a:lnTo>
                    <a:pt x="394208" y="629132"/>
                  </a:lnTo>
                  <a:lnTo>
                    <a:pt x="389267" y="629132"/>
                  </a:lnTo>
                  <a:lnTo>
                    <a:pt x="390563" y="641832"/>
                  </a:lnTo>
                  <a:lnTo>
                    <a:pt x="383641" y="641832"/>
                  </a:lnTo>
                  <a:lnTo>
                    <a:pt x="377964" y="654532"/>
                  </a:lnTo>
                  <a:lnTo>
                    <a:pt x="370954" y="654532"/>
                  </a:lnTo>
                  <a:lnTo>
                    <a:pt x="362127" y="667232"/>
                  </a:lnTo>
                  <a:lnTo>
                    <a:pt x="351002" y="667232"/>
                  </a:lnTo>
                  <a:lnTo>
                    <a:pt x="350189" y="641832"/>
                  </a:lnTo>
                  <a:lnTo>
                    <a:pt x="340690" y="654532"/>
                  </a:lnTo>
                  <a:lnTo>
                    <a:pt x="342214" y="654532"/>
                  </a:lnTo>
                  <a:lnTo>
                    <a:pt x="341668" y="667232"/>
                  </a:lnTo>
                  <a:lnTo>
                    <a:pt x="311543" y="667232"/>
                  </a:lnTo>
                  <a:lnTo>
                    <a:pt x="308851" y="679932"/>
                  </a:lnTo>
                  <a:lnTo>
                    <a:pt x="281381" y="679932"/>
                  </a:lnTo>
                  <a:lnTo>
                    <a:pt x="281381" y="743432"/>
                  </a:lnTo>
                  <a:lnTo>
                    <a:pt x="274726" y="743432"/>
                  </a:lnTo>
                  <a:lnTo>
                    <a:pt x="277177" y="730732"/>
                  </a:lnTo>
                  <a:lnTo>
                    <a:pt x="279882" y="730732"/>
                  </a:lnTo>
                  <a:lnTo>
                    <a:pt x="281381" y="743432"/>
                  </a:lnTo>
                  <a:lnTo>
                    <a:pt x="281381" y="679932"/>
                  </a:lnTo>
                  <a:lnTo>
                    <a:pt x="255219" y="679932"/>
                  </a:lnTo>
                  <a:lnTo>
                    <a:pt x="253098" y="692632"/>
                  </a:lnTo>
                  <a:lnTo>
                    <a:pt x="213309" y="692632"/>
                  </a:lnTo>
                  <a:lnTo>
                    <a:pt x="215417" y="705332"/>
                  </a:lnTo>
                  <a:lnTo>
                    <a:pt x="212090" y="705332"/>
                  </a:lnTo>
                  <a:lnTo>
                    <a:pt x="213309" y="692632"/>
                  </a:lnTo>
                  <a:lnTo>
                    <a:pt x="170764" y="692632"/>
                  </a:lnTo>
                  <a:lnTo>
                    <a:pt x="170256" y="705332"/>
                  </a:lnTo>
                  <a:lnTo>
                    <a:pt x="174853" y="705332"/>
                  </a:lnTo>
                  <a:lnTo>
                    <a:pt x="175475" y="718032"/>
                  </a:lnTo>
                  <a:lnTo>
                    <a:pt x="161010" y="718032"/>
                  </a:lnTo>
                  <a:lnTo>
                    <a:pt x="154686" y="730732"/>
                  </a:lnTo>
                  <a:lnTo>
                    <a:pt x="140766" y="730732"/>
                  </a:lnTo>
                  <a:lnTo>
                    <a:pt x="140220" y="743432"/>
                  </a:lnTo>
                  <a:lnTo>
                    <a:pt x="224294" y="743432"/>
                  </a:lnTo>
                  <a:lnTo>
                    <a:pt x="232638" y="730732"/>
                  </a:lnTo>
                  <a:lnTo>
                    <a:pt x="237871" y="743432"/>
                  </a:lnTo>
                  <a:lnTo>
                    <a:pt x="259588" y="743432"/>
                  </a:lnTo>
                  <a:lnTo>
                    <a:pt x="258191" y="756132"/>
                  </a:lnTo>
                  <a:lnTo>
                    <a:pt x="282905" y="756132"/>
                  </a:lnTo>
                  <a:lnTo>
                    <a:pt x="283451" y="743432"/>
                  </a:lnTo>
                  <a:lnTo>
                    <a:pt x="288683" y="743432"/>
                  </a:lnTo>
                  <a:lnTo>
                    <a:pt x="288632" y="756132"/>
                  </a:lnTo>
                  <a:lnTo>
                    <a:pt x="290410" y="756132"/>
                  </a:lnTo>
                  <a:lnTo>
                    <a:pt x="293458" y="768832"/>
                  </a:lnTo>
                  <a:lnTo>
                    <a:pt x="297205" y="756132"/>
                  </a:lnTo>
                  <a:lnTo>
                    <a:pt x="296595" y="756132"/>
                  </a:lnTo>
                  <a:lnTo>
                    <a:pt x="295668" y="743432"/>
                  </a:lnTo>
                  <a:lnTo>
                    <a:pt x="300545" y="743432"/>
                  </a:lnTo>
                  <a:lnTo>
                    <a:pt x="308127" y="730732"/>
                  </a:lnTo>
                  <a:lnTo>
                    <a:pt x="385368" y="730732"/>
                  </a:lnTo>
                  <a:lnTo>
                    <a:pt x="416128" y="718032"/>
                  </a:lnTo>
                  <a:lnTo>
                    <a:pt x="447141" y="730732"/>
                  </a:lnTo>
                  <a:lnTo>
                    <a:pt x="451599" y="718032"/>
                  </a:lnTo>
                  <a:lnTo>
                    <a:pt x="472579" y="718032"/>
                  </a:lnTo>
                  <a:lnTo>
                    <a:pt x="479056" y="730732"/>
                  </a:lnTo>
                  <a:lnTo>
                    <a:pt x="491134" y="743432"/>
                  </a:lnTo>
                  <a:lnTo>
                    <a:pt x="504355" y="743432"/>
                  </a:lnTo>
                  <a:lnTo>
                    <a:pt x="514324" y="756132"/>
                  </a:lnTo>
                  <a:lnTo>
                    <a:pt x="493242" y="756132"/>
                  </a:lnTo>
                  <a:lnTo>
                    <a:pt x="492404" y="768832"/>
                  </a:lnTo>
                  <a:lnTo>
                    <a:pt x="507123" y="768832"/>
                  </a:lnTo>
                  <a:lnTo>
                    <a:pt x="508063" y="781532"/>
                  </a:lnTo>
                  <a:lnTo>
                    <a:pt x="501294" y="781532"/>
                  </a:lnTo>
                  <a:lnTo>
                    <a:pt x="497789" y="794232"/>
                  </a:lnTo>
                  <a:lnTo>
                    <a:pt x="495071" y="781532"/>
                  </a:lnTo>
                  <a:lnTo>
                    <a:pt x="459790" y="781532"/>
                  </a:lnTo>
                  <a:lnTo>
                    <a:pt x="460743" y="794232"/>
                  </a:lnTo>
                  <a:lnTo>
                    <a:pt x="476072" y="794232"/>
                  </a:lnTo>
                  <a:lnTo>
                    <a:pt x="477697" y="806932"/>
                  </a:lnTo>
                  <a:lnTo>
                    <a:pt x="484098" y="806932"/>
                  </a:lnTo>
                  <a:lnTo>
                    <a:pt x="480733" y="819632"/>
                  </a:lnTo>
                  <a:lnTo>
                    <a:pt x="491490" y="819632"/>
                  </a:lnTo>
                  <a:lnTo>
                    <a:pt x="488492" y="806932"/>
                  </a:lnTo>
                  <a:lnTo>
                    <a:pt x="490943" y="806932"/>
                  </a:lnTo>
                  <a:lnTo>
                    <a:pt x="497840" y="794232"/>
                  </a:lnTo>
                  <a:lnTo>
                    <a:pt x="502920" y="806932"/>
                  </a:lnTo>
                  <a:lnTo>
                    <a:pt x="574725" y="806932"/>
                  </a:lnTo>
                  <a:lnTo>
                    <a:pt x="575856" y="819632"/>
                  </a:lnTo>
                  <a:lnTo>
                    <a:pt x="574154" y="819632"/>
                  </a:lnTo>
                  <a:lnTo>
                    <a:pt x="574154" y="870432"/>
                  </a:lnTo>
                  <a:lnTo>
                    <a:pt x="571271" y="870432"/>
                  </a:lnTo>
                  <a:lnTo>
                    <a:pt x="566978" y="870432"/>
                  </a:lnTo>
                  <a:lnTo>
                    <a:pt x="566877" y="857732"/>
                  </a:lnTo>
                  <a:lnTo>
                    <a:pt x="571271" y="870432"/>
                  </a:lnTo>
                  <a:lnTo>
                    <a:pt x="574065" y="857732"/>
                  </a:lnTo>
                  <a:lnTo>
                    <a:pt x="574154" y="870432"/>
                  </a:lnTo>
                  <a:lnTo>
                    <a:pt x="574154" y="819632"/>
                  </a:lnTo>
                  <a:lnTo>
                    <a:pt x="566254" y="819632"/>
                  </a:lnTo>
                  <a:lnTo>
                    <a:pt x="566254" y="972032"/>
                  </a:lnTo>
                  <a:lnTo>
                    <a:pt x="563372" y="984732"/>
                  </a:lnTo>
                  <a:lnTo>
                    <a:pt x="555536" y="984732"/>
                  </a:lnTo>
                  <a:lnTo>
                    <a:pt x="554215" y="997432"/>
                  </a:lnTo>
                  <a:lnTo>
                    <a:pt x="546874" y="997432"/>
                  </a:lnTo>
                  <a:lnTo>
                    <a:pt x="547192" y="984732"/>
                  </a:lnTo>
                  <a:lnTo>
                    <a:pt x="551484" y="972032"/>
                  </a:lnTo>
                  <a:lnTo>
                    <a:pt x="566254" y="972032"/>
                  </a:lnTo>
                  <a:lnTo>
                    <a:pt x="566254" y="819632"/>
                  </a:lnTo>
                  <a:lnTo>
                    <a:pt x="562470" y="819632"/>
                  </a:lnTo>
                  <a:lnTo>
                    <a:pt x="562470" y="845032"/>
                  </a:lnTo>
                  <a:lnTo>
                    <a:pt x="561657" y="857732"/>
                  </a:lnTo>
                  <a:lnTo>
                    <a:pt x="549402" y="857732"/>
                  </a:lnTo>
                  <a:lnTo>
                    <a:pt x="549402" y="883132"/>
                  </a:lnTo>
                  <a:lnTo>
                    <a:pt x="547039" y="895832"/>
                  </a:lnTo>
                  <a:lnTo>
                    <a:pt x="531393" y="895832"/>
                  </a:lnTo>
                  <a:lnTo>
                    <a:pt x="533031" y="883132"/>
                  </a:lnTo>
                  <a:lnTo>
                    <a:pt x="549402" y="883132"/>
                  </a:lnTo>
                  <a:lnTo>
                    <a:pt x="549402" y="857732"/>
                  </a:lnTo>
                  <a:lnTo>
                    <a:pt x="535470" y="857732"/>
                  </a:lnTo>
                  <a:lnTo>
                    <a:pt x="533958" y="845032"/>
                  </a:lnTo>
                  <a:lnTo>
                    <a:pt x="558444" y="845032"/>
                  </a:lnTo>
                  <a:lnTo>
                    <a:pt x="553110" y="832332"/>
                  </a:lnTo>
                  <a:lnTo>
                    <a:pt x="557517" y="832332"/>
                  </a:lnTo>
                  <a:lnTo>
                    <a:pt x="558444" y="845032"/>
                  </a:lnTo>
                  <a:lnTo>
                    <a:pt x="562470" y="845032"/>
                  </a:lnTo>
                  <a:lnTo>
                    <a:pt x="562470" y="819632"/>
                  </a:lnTo>
                  <a:lnTo>
                    <a:pt x="522135" y="819632"/>
                  </a:lnTo>
                  <a:lnTo>
                    <a:pt x="519264" y="832332"/>
                  </a:lnTo>
                  <a:lnTo>
                    <a:pt x="516636" y="832332"/>
                  </a:lnTo>
                  <a:lnTo>
                    <a:pt x="516636" y="870432"/>
                  </a:lnTo>
                  <a:lnTo>
                    <a:pt x="515632" y="883132"/>
                  </a:lnTo>
                  <a:lnTo>
                    <a:pt x="505523" y="883132"/>
                  </a:lnTo>
                  <a:lnTo>
                    <a:pt x="505231" y="870432"/>
                  </a:lnTo>
                  <a:lnTo>
                    <a:pt x="516636" y="870432"/>
                  </a:lnTo>
                  <a:lnTo>
                    <a:pt x="516636" y="832332"/>
                  </a:lnTo>
                  <a:lnTo>
                    <a:pt x="514438" y="832332"/>
                  </a:lnTo>
                  <a:lnTo>
                    <a:pt x="513791" y="819632"/>
                  </a:lnTo>
                  <a:lnTo>
                    <a:pt x="502005" y="819632"/>
                  </a:lnTo>
                  <a:lnTo>
                    <a:pt x="502005" y="870432"/>
                  </a:lnTo>
                  <a:lnTo>
                    <a:pt x="501205" y="883132"/>
                  </a:lnTo>
                  <a:lnTo>
                    <a:pt x="486219" y="883132"/>
                  </a:lnTo>
                  <a:lnTo>
                    <a:pt x="489051" y="870432"/>
                  </a:lnTo>
                  <a:lnTo>
                    <a:pt x="502005" y="870432"/>
                  </a:lnTo>
                  <a:lnTo>
                    <a:pt x="502005" y="819632"/>
                  </a:lnTo>
                  <a:lnTo>
                    <a:pt x="492467" y="819632"/>
                  </a:lnTo>
                  <a:lnTo>
                    <a:pt x="483603" y="832332"/>
                  </a:lnTo>
                  <a:lnTo>
                    <a:pt x="479971" y="832332"/>
                  </a:lnTo>
                  <a:lnTo>
                    <a:pt x="479971" y="883132"/>
                  </a:lnTo>
                  <a:lnTo>
                    <a:pt x="469265" y="883132"/>
                  </a:lnTo>
                  <a:lnTo>
                    <a:pt x="468071" y="857732"/>
                  </a:lnTo>
                  <a:lnTo>
                    <a:pt x="474027" y="857732"/>
                  </a:lnTo>
                  <a:lnTo>
                    <a:pt x="477774" y="870432"/>
                  </a:lnTo>
                  <a:lnTo>
                    <a:pt x="479640" y="870432"/>
                  </a:lnTo>
                  <a:lnTo>
                    <a:pt x="479971" y="883132"/>
                  </a:lnTo>
                  <a:lnTo>
                    <a:pt x="479971" y="832332"/>
                  </a:lnTo>
                  <a:lnTo>
                    <a:pt x="429018" y="832332"/>
                  </a:lnTo>
                  <a:lnTo>
                    <a:pt x="423367" y="845032"/>
                  </a:lnTo>
                  <a:lnTo>
                    <a:pt x="434314" y="845032"/>
                  </a:lnTo>
                  <a:lnTo>
                    <a:pt x="437426" y="857732"/>
                  </a:lnTo>
                  <a:lnTo>
                    <a:pt x="441045" y="845032"/>
                  </a:lnTo>
                  <a:lnTo>
                    <a:pt x="449999" y="845032"/>
                  </a:lnTo>
                  <a:lnTo>
                    <a:pt x="456298" y="857732"/>
                  </a:lnTo>
                  <a:lnTo>
                    <a:pt x="461949" y="857732"/>
                  </a:lnTo>
                  <a:lnTo>
                    <a:pt x="464718" y="870432"/>
                  </a:lnTo>
                  <a:lnTo>
                    <a:pt x="453961" y="870432"/>
                  </a:lnTo>
                  <a:lnTo>
                    <a:pt x="453961" y="946632"/>
                  </a:lnTo>
                  <a:lnTo>
                    <a:pt x="453364" y="959332"/>
                  </a:lnTo>
                  <a:lnTo>
                    <a:pt x="446976" y="946632"/>
                  </a:lnTo>
                  <a:lnTo>
                    <a:pt x="446684" y="946632"/>
                  </a:lnTo>
                  <a:lnTo>
                    <a:pt x="447967" y="933932"/>
                  </a:lnTo>
                  <a:lnTo>
                    <a:pt x="449910" y="946632"/>
                  </a:lnTo>
                  <a:lnTo>
                    <a:pt x="453961" y="946632"/>
                  </a:lnTo>
                  <a:lnTo>
                    <a:pt x="453961" y="870432"/>
                  </a:lnTo>
                  <a:lnTo>
                    <a:pt x="449973" y="870432"/>
                  </a:lnTo>
                  <a:lnTo>
                    <a:pt x="443357" y="883132"/>
                  </a:lnTo>
                  <a:lnTo>
                    <a:pt x="428802" y="883132"/>
                  </a:lnTo>
                  <a:lnTo>
                    <a:pt x="429526" y="895832"/>
                  </a:lnTo>
                  <a:lnTo>
                    <a:pt x="412280" y="883132"/>
                  </a:lnTo>
                  <a:lnTo>
                    <a:pt x="394817" y="895832"/>
                  </a:lnTo>
                  <a:lnTo>
                    <a:pt x="352564" y="895832"/>
                  </a:lnTo>
                  <a:lnTo>
                    <a:pt x="349605" y="908532"/>
                  </a:lnTo>
                  <a:lnTo>
                    <a:pt x="338886" y="908532"/>
                  </a:lnTo>
                  <a:lnTo>
                    <a:pt x="342544" y="895832"/>
                  </a:lnTo>
                  <a:lnTo>
                    <a:pt x="334340" y="895832"/>
                  </a:lnTo>
                  <a:lnTo>
                    <a:pt x="335470" y="908532"/>
                  </a:lnTo>
                  <a:lnTo>
                    <a:pt x="329120" y="908532"/>
                  </a:lnTo>
                  <a:lnTo>
                    <a:pt x="326186" y="921232"/>
                  </a:lnTo>
                  <a:lnTo>
                    <a:pt x="303936" y="921232"/>
                  </a:lnTo>
                  <a:lnTo>
                    <a:pt x="300012" y="933932"/>
                  </a:lnTo>
                  <a:lnTo>
                    <a:pt x="298005" y="921232"/>
                  </a:lnTo>
                  <a:lnTo>
                    <a:pt x="282270" y="921232"/>
                  </a:lnTo>
                  <a:lnTo>
                    <a:pt x="282270" y="933932"/>
                  </a:lnTo>
                  <a:lnTo>
                    <a:pt x="279476" y="946632"/>
                  </a:lnTo>
                  <a:lnTo>
                    <a:pt x="278434" y="933932"/>
                  </a:lnTo>
                  <a:lnTo>
                    <a:pt x="282270" y="933932"/>
                  </a:lnTo>
                  <a:lnTo>
                    <a:pt x="282270" y="921232"/>
                  </a:lnTo>
                  <a:lnTo>
                    <a:pt x="281736" y="921232"/>
                  </a:lnTo>
                  <a:lnTo>
                    <a:pt x="277469" y="933932"/>
                  </a:lnTo>
                  <a:lnTo>
                    <a:pt x="266712" y="933932"/>
                  </a:lnTo>
                  <a:lnTo>
                    <a:pt x="247446" y="946632"/>
                  </a:lnTo>
                  <a:lnTo>
                    <a:pt x="235762" y="959332"/>
                  </a:lnTo>
                  <a:lnTo>
                    <a:pt x="226199" y="959332"/>
                  </a:lnTo>
                  <a:lnTo>
                    <a:pt x="225501" y="972032"/>
                  </a:lnTo>
                  <a:lnTo>
                    <a:pt x="217004" y="972032"/>
                  </a:lnTo>
                  <a:lnTo>
                    <a:pt x="213702" y="984732"/>
                  </a:lnTo>
                  <a:lnTo>
                    <a:pt x="202742" y="984732"/>
                  </a:lnTo>
                  <a:lnTo>
                    <a:pt x="197358" y="997432"/>
                  </a:lnTo>
                  <a:lnTo>
                    <a:pt x="184315" y="997432"/>
                  </a:lnTo>
                  <a:lnTo>
                    <a:pt x="180479" y="1010132"/>
                  </a:lnTo>
                  <a:lnTo>
                    <a:pt x="167627" y="1010132"/>
                  </a:lnTo>
                  <a:lnTo>
                    <a:pt x="167995" y="1022832"/>
                  </a:lnTo>
                  <a:lnTo>
                    <a:pt x="179387" y="1022832"/>
                  </a:lnTo>
                  <a:lnTo>
                    <a:pt x="189115" y="1010132"/>
                  </a:lnTo>
                  <a:lnTo>
                    <a:pt x="198628" y="997432"/>
                  </a:lnTo>
                  <a:lnTo>
                    <a:pt x="224180" y="997432"/>
                  </a:lnTo>
                  <a:lnTo>
                    <a:pt x="241071" y="984732"/>
                  </a:lnTo>
                  <a:lnTo>
                    <a:pt x="259588" y="984732"/>
                  </a:lnTo>
                  <a:lnTo>
                    <a:pt x="280009" y="972032"/>
                  </a:lnTo>
                  <a:lnTo>
                    <a:pt x="313791" y="972032"/>
                  </a:lnTo>
                  <a:lnTo>
                    <a:pt x="325691" y="959332"/>
                  </a:lnTo>
                  <a:lnTo>
                    <a:pt x="348957" y="959332"/>
                  </a:lnTo>
                  <a:lnTo>
                    <a:pt x="348068" y="972032"/>
                  </a:lnTo>
                  <a:lnTo>
                    <a:pt x="356743" y="972032"/>
                  </a:lnTo>
                  <a:lnTo>
                    <a:pt x="355371" y="959332"/>
                  </a:lnTo>
                  <a:lnTo>
                    <a:pt x="359498" y="946632"/>
                  </a:lnTo>
                  <a:lnTo>
                    <a:pt x="363181" y="959332"/>
                  </a:lnTo>
                  <a:lnTo>
                    <a:pt x="364642" y="959332"/>
                  </a:lnTo>
                  <a:lnTo>
                    <a:pt x="366534" y="972032"/>
                  </a:lnTo>
                  <a:lnTo>
                    <a:pt x="371525" y="972032"/>
                  </a:lnTo>
                  <a:lnTo>
                    <a:pt x="371055" y="959332"/>
                  </a:lnTo>
                  <a:lnTo>
                    <a:pt x="370535" y="959332"/>
                  </a:lnTo>
                  <a:lnTo>
                    <a:pt x="372059" y="946632"/>
                  </a:lnTo>
                  <a:lnTo>
                    <a:pt x="377710" y="946632"/>
                  </a:lnTo>
                  <a:lnTo>
                    <a:pt x="375767" y="959332"/>
                  </a:lnTo>
                  <a:lnTo>
                    <a:pt x="403161" y="959332"/>
                  </a:lnTo>
                  <a:lnTo>
                    <a:pt x="405841" y="972032"/>
                  </a:lnTo>
                  <a:lnTo>
                    <a:pt x="423392" y="972032"/>
                  </a:lnTo>
                  <a:lnTo>
                    <a:pt x="425526" y="959332"/>
                  </a:lnTo>
                  <a:lnTo>
                    <a:pt x="425132" y="959332"/>
                  </a:lnTo>
                  <a:lnTo>
                    <a:pt x="425589" y="946632"/>
                  </a:lnTo>
                  <a:lnTo>
                    <a:pt x="428688" y="946632"/>
                  </a:lnTo>
                  <a:lnTo>
                    <a:pt x="428828" y="959332"/>
                  </a:lnTo>
                  <a:lnTo>
                    <a:pt x="429348" y="959332"/>
                  </a:lnTo>
                  <a:lnTo>
                    <a:pt x="430098" y="972032"/>
                  </a:lnTo>
                  <a:lnTo>
                    <a:pt x="529729" y="972032"/>
                  </a:lnTo>
                  <a:lnTo>
                    <a:pt x="536956" y="984732"/>
                  </a:lnTo>
                  <a:lnTo>
                    <a:pt x="540016" y="984732"/>
                  </a:lnTo>
                  <a:lnTo>
                    <a:pt x="536879" y="997432"/>
                  </a:lnTo>
                  <a:lnTo>
                    <a:pt x="521373" y="997432"/>
                  </a:lnTo>
                  <a:lnTo>
                    <a:pt x="514096" y="1010132"/>
                  </a:lnTo>
                  <a:lnTo>
                    <a:pt x="568147" y="1010132"/>
                  </a:lnTo>
                  <a:lnTo>
                    <a:pt x="576287" y="997432"/>
                  </a:lnTo>
                  <a:lnTo>
                    <a:pt x="594118" y="997432"/>
                  </a:lnTo>
                  <a:lnTo>
                    <a:pt x="589026" y="984732"/>
                  </a:lnTo>
                  <a:lnTo>
                    <a:pt x="602538" y="984732"/>
                  </a:lnTo>
                  <a:lnTo>
                    <a:pt x="607796" y="972032"/>
                  </a:lnTo>
                  <a:lnTo>
                    <a:pt x="615467" y="984732"/>
                  </a:lnTo>
                  <a:lnTo>
                    <a:pt x="615810" y="984732"/>
                  </a:lnTo>
                  <a:lnTo>
                    <a:pt x="612051" y="997432"/>
                  </a:lnTo>
                  <a:lnTo>
                    <a:pt x="636981" y="997432"/>
                  </a:lnTo>
                  <a:lnTo>
                    <a:pt x="646760" y="997432"/>
                  </a:lnTo>
                  <a:lnTo>
                    <a:pt x="655713" y="984732"/>
                  </a:lnTo>
                  <a:lnTo>
                    <a:pt x="664667" y="984732"/>
                  </a:lnTo>
                  <a:lnTo>
                    <a:pt x="670179" y="997432"/>
                  </a:lnTo>
                  <a:lnTo>
                    <a:pt x="666153" y="997432"/>
                  </a:lnTo>
                  <a:lnTo>
                    <a:pt x="667080" y="1010132"/>
                  </a:lnTo>
                  <a:lnTo>
                    <a:pt x="677240" y="1010132"/>
                  </a:lnTo>
                  <a:lnTo>
                    <a:pt x="681761" y="997432"/>
                  </a:lnTo>
                  <a:lnTo>
                    <a:pt x="685165" y="1010132"/>
                  </a:lnTo>
                  <a:lnTo>
                    <a:pt x="685647" y="1022832"/>
                  </a:lnTo>
                  <a:lnTo>
                    <a:pt x="660019" y="1022832"/>
                  </a:lnTo>
                  <a:lnTo>
                    <a:pt x="657021" y="1035532"/>
                  </a:lnTo>
                  <a:lnTo>
                    <a:pt x="658291" y="1035532"/>
                  </a:lnTo>
                  <a:lnTo>
                    <a:pt x="663257" y="1048232"/>
                  </a:lnTo>
                  <a:lnTo>
                    <a:pt x="679653" y="1048232"/>
                  </a:lnTo>
                  <a:lnTo>
                    <a:pt x="679742" y="1060932"/>
                  </a:lnTo>
                  <a:lnTo>
                    <a:pt x="694715" y="1060932"/>
                  </a:lnTo>
                  <a:lnTo>
                    <a:pt x="701268" y="1048232"/>
                  </a:lnTo>
                  <a:lnTo>
                    <a:pt x="697382" y="1048232"/>
                  </a:lnTo>
                  <a:lnTo>
                    <a:pt x="696074" y="1035532"/>
                  </a:lnTo>
                  <a:lnTo>
                    <a:pt x="733844" y="1035532"/>
                  </a:lnTo>
                  <a:lnTo>
                    <a:pt x="740435" y="1035532"/>
                  </a:lnTo>
                  <a:lnTo>
                    <a:pt x="740092" y="1048232"/>
                  </a:lnTo>
                  <a:lnTo>
                    <a:pt x="733844" y="1035532"/>
                  </a:lnTo>
                  <a:lnTo>
                    <a:pt x="729742" y="1048232"/>
                  </a:lnTo>
                  <a:lnTo>
                    <a:pt x="725690" y="1048232"/>
                  </a:lnTo>
                  <a:lnTo>
                    <a:pt x="725690" y="1556232"/>
                  </a:lnTo>
                  <a:lnTo>
                    <a:pt x="723239" y="1556232"/>
                  </a:lnTo>
                  <a:lnTo>
                    <a:pt x="723239" y="1632432"/>
                  </a:lnTo>
                  <a:lnTo>
                    <a:pt x="716699" y="1632432"/>
                  </a:lnTo>
                  <a:lnTo>
                    <a:pt x="716699" y="1734032"/>
                  </a:lnTo>
                  <a:lnTo>
                    <a:pt x="712584" y="1746732"/>
                  </a:lnTo>
                  <a:lnTo>
                    <a:pt x="711517" y="1746732"/>
                  </a:lnTo>
                  <a:lnTo>
                    <a:pt x="709625" y="1734032"/>
                  </a:lnTo>
                  <a:lnTo>
                    <a:pt x="716699" y="1734032"/>
                  </a:lnTo>
                  <a:lnTo>
                    <a:pt x="716699" y="1632432"/>
                  </a:lnTo>
                  <a:lnTo>
                    <a:pt x="710615" y="1632432"/>
                  </a:lnTo>
                  <a:lnTo>
                    <a:pt x="704710" y="1645132"/>
                  </a:lnTo>
                  <a:lnTo>
                    <a:pt x="703122" y="1645132"/>
                  </a:lnTo>
                  <a:lnTo>
                    <a:pt x="703122" y="1797532"/>
                  </a:lnTo>
                  <a:lnTo>
                    <a:pt x="700252" y="1810232"/>
                  </a:lnTo>
                  <a:lnTo>
                    <a:pt x="692340" y="1810232"/>
                  </a:lnTo>
                  <a:lnTo>
                    <a:pt x="700405" y="1822932"/>
                  </a:lnTo>
                  <a:lnTo>
                    <a:pt x="693839" y="1822932"/>
                  </a:lnTo>
                  <a:lnTo>
                    <a:pt x="690422" y="1835632"/>
                  </a:lnTo>
                  <a:lnTo>
                    <a:pt x="683831" y="1835632"/>
                  </a:lnTo>
                  <a:lnTo>
                    <a:pt x="683272" y="1822932"/>
                  </a:lnTo>
                  <a:lnTo>
                    <a:pt x="687120" y="1822932"/>
                  </a:lnTo>
                  <a:lnTo>
                    <a:pt x="692340" y="1810232"/>
                  </a:lnTo>
                  <a:lnTo>
                    <a:pt x="684974" y="1810232"/>
                  </a:lnTo>
                  <a:lnTo>
                    <a:pt x="679081" y="1797532"/>
                  </a:lnTo>
                  <a:lnTo>
                    <a:pt x="703122" y="1797532"/>
                  </a:lnTo>
                  <a:lnTo>
                    <a:pt x="703122" y="1645132"/>
                  </a:lnTo>
                  <a:lnTo>
                    <a:pt x="697471" y="1645132"/>
                  </a:lnTo>
                  <a:lnTo>
                    <a:pt x="697395" y="1632432"/>
                  </a:lnTo>
                  <a:lnTo>
                    <a:pt x="691515" y="1632432"/>
                  </a:lnTo>
                  <a:lnTo>
                    <a:pt x="689292" y="1619732"/>
                  </a:lnTo>
                  <a:lnTo>
                    <a:pt x="707148" y="1619732"/>
                  </a:lnTo>
                  <a:lnTo>
                    <a:pt x="707402" y="1632432"/>
                  </a:lnTo>
                  <a:lnTo>
                    <a:pt x="712228" y="1619732"/>
                  </a:lnTo>
                  <a:lnTo>
                    <a:pt x="718197" y="1619732"/>
                  </a:lnTo>
                  <a:lnTo>
                    <a:pt x="723239" y="1632432"/>
                  </a:lnTo>
                  <a:lnTo>
                    <a:pt x="723239" y="1556232"/>
                  </a:lnTo>
                  <a:lnTo>
                    <a:pt x="718781" y="1556232"/>
                  </a:lnTo>
                  <a:lnTo>
                    <a:pt x="718693" y="1543532"/>
                  </a:lnTo>
                  <a:lnTo>
                    <a:pt x="725614" y="1543532"/>
                  </a:lnTo>
                  <a:lnTo>
                    <a:pt x="725690" y="1556232"/>
                  </a:lnTo>
                  <a:lnTo>
                    <a:pt x="725690" y="1048232"/>
                  </a:lnTo>
                  <a:lnTo>
                    <a:pt x="701268" y="1048232"/>
                  </a:lnTo>
                  <a:lnTo>
                    <a:pt x="700189" y="1060932"/>
                  </a:lnTo>
                  <a:lnTo>
                    <a:pt x="717600" y="1060932"/>
                  </a:lnTo>
                  <a:lnTo>
                    <a:pt x="708863" y="1073632"/>
                  </a:lnTo>
                  <a:lnTo>
                    <a:pt x="697763" y="1073632"/>
                  </a:lnTo>
                  <a:lnTo>
                    <a:pt x="704799" y="1086332"/>
                  </a:lnTo>
                  <a:lnTo>
                    <a:pt x="700722" y="1086332"/>
                  </a:lnTo>
                  <a:lnTo>
                    <a:pt x="700722" y="1581632"/>
                  </a:lnTo>
                  <a:lnTo>
                    <a:pt x="696506" y="1594332"/>
                  </a:lnTo>
                  <a:lnTo>
                    <a:pt x="695464" y="1581632"/>
                  </a:lnTo>
                  <a:lnTo>
                    <a:pt x="700722" y="1581632"/>
                  </a:lnTo>
                  <a:lnTo>
                    <a:pt x="700722" y="1086332"/>
                  </a:lnTo>
                  <a:lnTo>
                    <a:pt x="683247" y="1086332"/>
                  </a:lnTo>
                  <a:lnTo>
                    <a:pt x="683945" y="1073632"/>
                  </a:lnTo>
                  <a:lnTo>
                    <a:pt x="682561" y="1073632"/>
                  </a:lnTo>
                  <a:lnTo>
                    <a:pt x="682561" y="1619732"/>
                  </a:lnTo>
                  <a:lnTo>
                    <a:pt x="680897" y="1619732"/>
                  </a:lnTo>
                  <a:lnTo>
                    <a:pt x="676668" y="1632432"/>
                  </a:lnTo>
                  <a:lnTo>
                    <a:pt x="672172" y="1632432"/>
                  </a:lnTo>
                  <a:lnTo>
                    <a:pt x="672172" y="1670532"/>
                  </a:lnTo>
                  <a:lnTo>
                    <a:pt x="665086" y="1670532"/>
                  </a:lnTo>
                  <a:lnTo>
                    <a:pt x="669302" y="1657832"/>
                  </a:lnTo>
                  <a:lnTo>
                    <a:pt x="670267" y="1657832"/>
                  </a:lnTo>
                  <a:lnTo>
                    <a:pt x="672172" y="1670532"/>
                  </a:lnTo>
                  <a:lnTo>
                    <a:pt x="672172" y="1632432"/>
                  </a:lnTo>
                  <a:lnTo>
                    <a:pt x="658063" y="1632432"/>
                  </a:lnTo>
                  <a:lnTo>
                    <a:pt x="654773" y="1619732"/>
                  </a:lnTo>
                  <a:lnTo>
                    <a:pt x="651814" y="1632432"/>
                  </a:lnTo>
                  <a:lnTo>
                    <a:pt x="640981" y="1632432"/>
                  </a:lnTo>
                  <a:lnTo>
                    <a:pt x="640499" y="1619732"/>
                  </a:lnTo>
                  <a:lnTo>
                    <a:pt x="654773" y="1619732"/>
                  </a:lnTo>
                  <a:lnTo>
                    <a:pt x="675779" y="1619732"/>
                  </a:lnTo>
                  <a:lnTo>
                    <a:pt x="678891" y="1607032"/>
                  </a:lnTo>
                  <a:lnTo>
                    <a:pt x="682561" y="1619732"/>
                  </a:lnTo>
                  <a:lnTo>
                    <a:pt x="682561" y="1073632"/>
                  </a:lnTo>
                  <a:lnTo>
                    <a:pt x="669290" y="1073632"/>
                  </a:lnTo>
                  <a:lnTo>
                    <a:pt x="677125" y="1060932"/>
                  </a:lnTo>
                  <a:lnTo>
                    <a:pt x="666153" y="1060932"/>
                  </a:lnTo>
                  <a:lnTo>
                    <a:pt x="666153" y="1594332"/>
                  </a:lnTo>
                  <a:lnTo>
                    <a:pt x="664298" y="1594332"/>
                  </a:lnTo>
                  <a:lnTo>
                    <a:pt x="660857" y="1607032"/>
                  </a:lnTo>
                  <a:lnTo>
                    <a:pt x="654799" y="1594332"/>
                  </a:lnTo>
                  <a:lnTo>
                    <a:pt x="660641" y="1594332"/>
                  </a:lnTo>
                  <a:lnTo>
                    <a:pt x="660742" y="1581632"/>
                  </a:lnTo>
                  <a:lnTo>
                    <a:pt x="666153" y="1594332"/>
                  </a:lnTo>
                  <a:lnTo>
                    <a:pt x="666153" y="1060932"/>
                  </a:lnTo>
                  <a:lnTo>
                    <a:pt x="661733" y="1060932"/>
                  </a:lnTo>
                  <a:lnTo>
                    <a:pt x="660831" y="1048232"/>
                  </a:lnTo>
                  <a:lnTo>
                    <a:pt x="657974" y="1060932"/>
                  </a:lnTo>
                  <a:lnTo>
                    <a:pt x="652881" y="1060932"/>
                  </a:lnTo>
                  <a:lnTo>
                    <a:pt x="656259" y="1048232"/>
                  </a:lnTo>
                  <a:lnTo>
                    <a:pt x="650341" y="1048232"/>
                  </a:lnTo>
                  <a:lnTo>
                    <a:pt x="653008" y="1035532"/>
                  </a:lnTo>
                  <a:lnTo>
                    <a:pt x="657021" y="1035532"/>
                  </a:lnTo>
                  <a:lnTo>
                    <a:pt x="653199" y="1022832"/>
                  </a:lnTo>
                  <a:lnTo>
                    <a:pt x="641616" y="1022832"/>
                  </a:lnTo>
                  <a:lnTo>
                    <a:pt x="638403" y="1010132"/>
                  </a:lnTo>
                  <a:lnTo>
                    <a:pt x="645210" y="1010132"/>
                  </a:lnTo>
                  <a:lnTo>
                    <a:pt x="636981" y="997432"/>
                  </a:lnTo>
                  <a:lnTo>
                    <a:pt x="627900" y="1010132"/>
                  </a:lnTo>
                  <a:lnTo>
                    <a:pt x="623951" y="1010132"/>
                  </a:lnTo>
                  <a:lnTo>
                    <a:pt x="622287" y="1022832"/>
                  </a:lnTo>
                  <a:lnTo>
                    <a:pt x="628878" y="1035532"/>
                  </a:lnTo>
                  <a:lnTo>
                    <a:pt x="637794" y="1035532"/>
                  </a:lnTo>
                  <a:lnTo>
                    <a:pt x="643153" y="1048232"/>
                  </a:lnTo>
                  <a:lnTo>
                    <a:pt x="636511" y="1048232"/>
                  </a:lnTo>
                  <a:lnTo>
                    <a:pt x="636320" y="1060932"/>
                  </a:lnTo>
                  <a:lnTo>
                    <a:pt x="644969" y="1060932"/>
                  </a:lnTo>
                  <a:lnTo>
                    <a:pt x="642239" y="1073632"/>
                  </a:lnTo>
                  <a:lnTo>
                    <a:pt x="663968" y="1073632"/>
                  </a:lnTo>
                  <a:lnTo>
                    <a:pt x="656412" y="1086332"/>
                  </a:lnTo>
                  <a:lnTo>
                    <a:pt x="654189" y="1086332"/>
                  </a:lnTo>
                  <a:lnTo>
                    <a:pt x="654189" y="1607032"/>
                  </a:lnTo>
                  <a:lnTo>
                    <a:pt x="643699" y="1607032"/>
                  </a:lnTo>
                  <a:lnTo>
                    <a:pt x="634746" y="1619732"/>
                  </a:lnTo>
                  <a:lnTo>
                    <a:pt x="612597" y="1619732"/>
                  </a:lnTo>
                  <a:lnTo>
                    <a:pt x="613232" y="1607032"/>
                  </a:lnTo>
                  <a:lnTo>
                    <a:pt x="604380" y="1607032"/>
                  </a:lnTo>
                  <a:lnTo>
                    <a:pt x="605866" y="1619732"/>
                  </a:lnTo>
                  <a:lnTo>
                    <a:pt x="602195" y="1619732"/>
                  </a:lnTo>
                  <a:lnTo>
                    <a:pt x="599935" y="1607032"/>
                  </a:lnTo>
                  <a:lnTo>
                    <a:pt x="593064" y="1607032"/>
                  </a:lnTo>
                  <a:lnTo>
                    <a:pt x="589749" y="1619732"/>
                  </a:lnTo>
                  <a:lnTo>
                    <a:pt x="561632" y="1619732"/>
                  </a:lnTo>
                  <a:lnTo>
                    <a:pt x="552678" y="1607032"/>
                  </a:lnTo>
                  <a:lnTo>
                    <a:pt x="551802" y="1594332"/>
                  </a:lnTo>
                  <a:lnTo>
                    <a:pt x="566635" y="1594332"/>
                  </a:lnTo>
                  <a:lnTo>
                    <a:pt x="569772" y="1607032"/>
                  </a:lnTo>
                  <a:lnTo>
                    <a:pt x="573849" y="1607032"/>
                  </a:lnTo>
                  <a:lnTo>
                    <a:pt x="572312" y="1594332"/>
                  </a:lnTo>
                  <a:lnTo>
                    <a:pt x="572604" y="1581632"/>
                  </a:lnTo>
                  <a:lnTo>
                    <a:pt x="579081" y="1594332"/>
                  </a:lnTo>
                  <a:lnTo>
                    <a:pt x="583590" y="1594332"/>
                  </a:lnTo>
                  <a:lnTo>
                    <a:pt x="588733" y="1581632"/>
                  </a:lnTo>
                  <a:lnTo>
                    <a:pt x="597154" y="1581632"/>
                  </a:lnTo>
                  <a:lnTo>
                    <a:pt x="597331" y="1594332"/>
                  </a:lnTo>
                  <a:lnTo>
                    <a:pt x="607352" y="1594332"/>
                  </a:lnTo>
                  <a:lnTo>
                    <a:pt x="607644" y="1581632"/>
                  </a:lnTo>
                  <a:lnTo>
                    <a:pt x="621512" y="1581632"/>
                  </a:lnTo>
                  <a:lnTo>
                    <a:pt x="628726" y="1568932"/>
                  </a:lnTo>
                  <a:lnTo>
                    <a:pt x="638784" y="1568932"/>
                  </a:lnTo>
                  <a:lnTo>
                    <a:pt x="639432" y="1581632"/>
                  </a:lnTo>
                  <a:lnTo>
                    <a:pt x="639140" y="1594332"/>
                  </a:lnTo>
                  <a:lnTo>
                    <a:pt x="651776" y="1594332"/>
                  </a:lnTo>
                  <a:lnTo>
                    <a:pt x="654189" y="1607032"/>
                  </a:lnTo>
                  <a:lnTo>
                    <a:pt x="654189" y="1086332"/>
                  </a:lnTo>
                  <a:lnTo>
                    <a:pt x="585495" y="1086332"/>
                  </a:lnTo>
                  <a:lnTo>
                    <a:pt x="586638" y="1099032"/>
                  </a:lnTo>
                  <a:lnTo>
                    <a:pt x="570776" y="1099032"/>
                  </a:lnTo>
                  <a:lnTo>
                    <a:pt x="566153" y="1086332"/>
                  </a:lnTo>
                  <a:lnTo>
                    <a:pt x="556120" y="1086332"/>
                  </a:lnTo>
                  <a:lnTo>
                    <a:pt x="552030" y="1099032"/>
                  </a:lnTo>
                  <a:lnTo>
                    <a:pt x="548919" y="1099032"/>
                  </a:lnTo>
                  <a:lnTo>
                    <a:pt x="548919" y="1607032"/>
                  </a:lnTo>
                  <a:lnTo>
                    <a:pt x="533971" y="1607032"/>
                  </a:lnTo>
                  <a:lnTo>
                    <a:pt x="533971" y="1619732"/>
                  </a:lnTo>
                  <a:lnTo>
                    <a:pt x="531025" y="1632432"/>
                  </a:lnTo>
                  <a:lnTo>
                    <a:pt x="523100" y="1632432"/>
                  </a:lnTo>
                  <a:lnTo>
                    <a:pt x="519811" y="1645132"/>
                  </a:lnTo>
                  <a:lnTo>
                    <a:pt x="513854" y="1645132"/>
                  </a:lnTo>
                  <a:lnTo>
                    <a:pt x="508749" y="1632432"/>
                  </a:lnTo>
                  <a:lnTo>
                    <a:pt x="505040" y="1632432"/>
                  </a:lnTo>
                  <a:lnTo>
                    <a:pt x="503847" y="1619732"/>
                  </a:lnTo>
                  <a:lnTo>
                    <a:pt x="502170" y="1619732"/>
                  </a:lnTo>
                  <a:lnTo>
                    <a:pt x="499224" y="1607032"/>
                  </a:lnTo>
                  <a:lnTo>
                    <a:pt x="506895" y="1607032"/>
                  </a:lnTo>
                  <a:lnTo>
                    <a:pt x="508635" y="1619732"/>
                  </a:lnTo>
                  <a:lnTo>
                    <a:pt x="533971" y="1619732"/>
                  </a:lnTo>
                  <a:lnTo>
                    <a:pt x="533971" y="1607032"/>
                  </a:lnTo>
                  <a:lnTo>
                    <a:pt x="513295" y="1607032"/>
                  </a:lnTo>
                  <a:lnTo>
                    <a:pt x="528624" y="1594332"/>
                  </a:lnTo>
                  <a:lnTo>
                    <a:pt x="540918" y="1594332"/>
                  </a:lnTo>
                  <a:lnTo>
                    <a:pt x="548919" y="1607032"/>
                  </a:lnTo>
                  <a:lnTo>
                    <a:pt x="548919" y="1099032"/>
                  </a:lnTo>
                  <a:lnTo>
                    <a:pt x="547674" y="1099032"/>
                  </a:lnTo>
                  <a:lnTo>
                    <a:pt x="542544" y="1086332"/>
                  </a:lnTo>
                  <a:lnTo>
                    <a:pt x="525589" y="1086332"/>
                  </a:lnTo>
                  <a:lnTo>
                    <a:pt x="526554" y="1073632"/>
                  </a:lnTo>
                  <a:lnTo>
                    <a:pt x="514108" y="1073632"/>
                  </a:lnTo>
                  <a:lnTo>
                    <a:pt x="515975" y="1086332"/>
                  </a:lnTo>
                  <a:lnTo>
                    <a:pt x="511187" y="1086332"/>
                  </a:lnTo>
                  <a:lnTo>
                    <a:pt x="509041" y="1073632"/>
                  </a:lnTo>
                  <a:lnTo>
                    <a:pt x="496404" y="1073632"/>
                  </a:lnTo>
                  <a:lnTo>
                    <a:pt x="492937" y="1086332"/>
                  </a:lnTo>
                  <a:lnTo>
                    <a:pt x="432943" y="1086332"/>
                  </a:lnTo>
                  <a:lnTo>
                    <a:pt x="427101" y="1073632"/>
                  </a:lnTo>
                  <a:lnTo>
                    <a:pt x="413524" y="1073632"/>
                  </a:lnTo>
                  <a:lnTo>
                    <a:pt x="408711" y="1086332"/>
                  </a:lnTo>
                  <a:lnTo>
                    <a:pt x="391744" y="1086332"/>
                  </a:lnTo>
                  <a:lnTo>
                    <a:pt x="393230" y="1073632"/>
                  </a:lnTo>
                  <a:lnTo>
                    <a:pt x="384962" y="1073632"/>
                  </a:lnTo>
                  <a:lnTo>
                    <a:pt x="386410" y="1086332"/>
                  </a:lnTo>
                  <a:lnTo>
                    <a:pt x="366661" y="1086332"/>
                  </a:lnTo>
                  <a:lnTo>
                    <a:pt x="364007" y="1099032"/>
                  </a:lnTo>
                  <a:lnTo>
                    <a:pt x="522871" y="1099032"/>
                  </a:lnTo>
                  <a:lnTo>
                    <a:pt x="535774" y="1099032"/>
                  </a:lnTo>
                  <a:lnTo>
                    <a:pt x="537527" y="1111732"/>
                  </a:lnTo>
                  <a:lnTo>
                    <a:pt x="523163" y="1111732"/>
                  </a:lnTo>
                  <a:lnTo>
                    <a:pt x="522871" y="1099032"/>
                  </a:lnTo>
                  <a:lnTo>
                    <a:pt x="507187" y="1111732"/>
                  </a:lnTo>
                  <a:lnTo>
                    <a:pt x="489762" y="1111732"/>
                  </a:lnTo>
                  <a:lnTo>
                    <a:pt x="471093" y="1124432"/>
                  </a:lnTo>
                  <a:lnTo>
                    <a:pt x="412889" y="1124432"/>
                  </a:lnTo>
                  <a:lnTo>
                    <a:pt x="394411" y="1137132"/>
                  </a:lnTo>
                  <a:lnTo>
                    <a:pt x="362648" y="1137132"/>
                  </a:lnTo>
                  <a:lnTo>
                    <a:pt x="360667" y="1149832"/>
                  </a:lnTo>
                  <a:lnTo>
                    <a:pt x="317309" y="1149832"/>
                  </a:lnTo>
                  <a:lnTo>
                    <a:pt x="305371" y="1137132"/>
                  </a:lnTo>
                  <a:lnTo>
                    <a:pt x="301485" y="1149832"/>
                  </a:lnTo>
                  <a:lnTo>
                    <a:pt x="281012" y="1149832"/>
                  </a:lnTo>
                  <a:lnTo>
                    <a:pt x="277749" y="1162532"/>
                  </a:lnTo>
                  <a:lnTo>
                    <a:pt x="258648" y="1162532"/>
                  </a:lnTo>
                  <a:lnTo>
                    <a:pt x="257479" y="1175232"/>
                  </a:lnTo>
                  <a:lnTo>
                    <a:pt x="289674" y="1175232"/>
                  </a:lnTo>
                  <a:lnTo>
                    <a:pt x="297383" y="1187932"/>
                  </a:lnTo>
                  <a:lnTo>
                    <a:pt x="298589" y="1175232"/>
                  </a:lnTo>
                  <a:lnTo>
                    <a:pt x="343839" y="1175232"/>
                  </a:lnTo>
                  <a:lnTo>
                    <a:pt x="342900" y="1162532"/>
                  </a:lnTo>
                  <a:lnTo>
                    <a:pt x="445973" y="1162532"/>
                  </a:lnTo>
                  <a:lnTo>
                    <a:pt x="453466" y="1149832"/>
                  </a:lnTo>
                  <a:lnTo>
                    <a:pt x="510819" y="1149832"/>
                  </a:lnTo>
                  <a:lnTo>
                    <a:pt x="506780" y="1162532"/>
                  </a:lnTo>
                  <a:lnTo>
                    <a:pt x="496316" y="1175232"/>
                  </a:lnTo>
                  <a:lnTo>
                    <a:pt x="491731" y="1175232"/>
                  </a:lnTo>
                  <a:lnTo>
                    <a:pt x="494245" y="1187932"/>
                  </a:lnTo>
                  <a:lnTo>
                    <a:pt x="462432" y="1187932"/>
                  </a:lnTo>
                  <a:lnTo>
                    <a:pt x="460667" y="1200632"/>
                  </a:lnTo>
                  <a:lnTo>
                    <a:pt x="456336" y="1200632"/>
                  </a:lnTo>
                  <a:lnTo>
                    <a:pt x="456336" y="1264132"/>
                  </a:lnTo>
                  <a:lnTo>
                    <a:pt x="451319" y="1264132"/>
                  </a:lnTo>
                  <a:lnTo>
                    <a:pt x="450646" y="1251432"/>
                  </a:lnTo>
                  <a:lnTo>
                    <a:pt x="456336" y="1264132"/>
                  </a:lnTo>
                  <a:lnTo>
                    <a:pt x="456336" y="1200632"/>
                  </a:lnTo>
                  <a:lnTo>
                    <a:pt x="438810" y="1200632"/>
                  </a:lnTo>
                  <a:lnTo>
                    <a:pt x="433514" y="1187932"/>
                  </a:lnTo>
                  <a:lnTo>
                    <a:pt x="426593" y="1187932"/>
                  </a:lnTo>
                  <a:lnTo>
                    <a:pt x="420484" y="1200632"/>
                  </a:lnTo>
                  <a:lnTo>
                    <a:pt x="398627" y="1200632"/>
                  </a:lnTo>
                  <a:lnTo>
                    <a:pt x="393166" y="1213332"/>
                  </a:lnTo>
                  <a:lnTo>
                    <a:pt x="384975" y="1213332"/>
                  </a:lnTo>
                  <a:lnTo>
                    <a:pt x="375856" y="1226032"/>
                  </a:lnTo>
                  <a:lnTo>
                    <a:pt x="385610" y="1226032"/>
                  </a:lnTo>
                  <a:lnTo>
                    <a:pt x="385229" y="1238732"/>
                  </a:lnTo>
                  <a:lnTo>
                    <a:pt x="371335" y="1238732"/>
                  </a:lnTo>
                  <a:lnTo>
                    <a:pt x="374777" y="1226032"/>
                  </a:lnTo>
                  <a:lnTo>
                    <a:pt x="346570" y="1226032"/>
                  </a:lnTo>
                  <a:lnTo>
                    <a:pt x="341210" y="1238732"/>
                  </a:lnTo>
                  <a:lnTo>
                    <a:pt x="346735" y="1238732"/>
                  </a:lnTo>
                  <a:lnTo>
                    <a:pt x="333756" y="1251432"/>
                  </a:lnTo>
                  <a:lnTo>
                    <a:pt x="322643" y="1251432"/>
                  </a:lnTo>
                  <a:lnTo>
                    <a:pt x="324065" y="1264132"/>
                  </a:lnTo>
                  <a:lnTo>
                    <a:pt x="327355" y="1264132"/>
                  </a:lnTo>
                  <a:lnTo>
                    <a:pt x="339534" y="1276832"/>
                  </a:lnTo>
                  <a:lnTo>
                    <a:pt x="369176" y="1276832"/>
                  </a:lnTo>
                  <a:lnTo>
                    <a:pt x="384352" y="1264132"/>
                  </a:lnTo>
                  <a:lnTo>
                    <a:pt x="398551" y="1264132"/>
                  </a:lnTo>
                  <a:lnTo>
                    <a:pt x="398830" y="1276832"/>
                  </a:lnTo>
                  <a:lnTo>
                    <a:pt x="374243" y="1276832"/>
                  </a:lnTo>
                  <a:lnTo>
                    <a:pt x="362585" y="1289532"/>
                  </a:lnTo>
                  <a:lnTo>
                    <a:pt x="287261" y="1289532"/>
                  </a:lnTo>
                  <a:lnTo>
                    <a:pt x="283108" y="1302232"/>
                  </a:lnTo>
                  <a:lnTo>
                    <a:pt x="279895" y="1302232"/>
                  </a:lnTo>
                  <a:lnTo>
                    <a:pt x="280301" y="1314932"/>
                  </a:lnTo>
                  <a:lnTo>
                    <a:pt x="313956" y="1302232"/>
                  </a:lnTo>
                  <a:lnTo>
                    <a:pt x="410806" y="1302232"/>
                  </a:lnTo>
                  <a:lnTo>
                    <a:pt x="410908" y="1314932"/>
                  </a:lnTo>
                  <a:lnTo>
                    <a:pt x="415036" y="1314932"/>
                  </a:lnTo>
                  <a:lnTo>
                    <a:pt x="414439" y="1302232"/>
                  </a:lnTo>
                  <a:lnTo>
                    <a:pt x="428485" y="1302232"/>
                  </a:lnTo>
                  <a:lnTo>
                    <a:pt x="434365" y="1289532"/>
                  </a:lnTo>
                  <a:lnTo>
                    <a:pt x="439000" y="1289532"/>
                  </a:lnTo>
                  <a:lnTo>
                    <a:pt x="442480" y="1302232"/>
                  </a:lnTo>
                  <a:lnTo>
                    <a:pt x="436676" y="1302232"/>
                  </a:lnTo>
                  <a:lnTo>
                    <a:pt x="439724" y="1314932"/>
                  </a:lnTo>
                  <a:lnTo>
                    <a:pt x="443420" y="1314932"/>
                  </a:lnTo>
                  <a:lnTo>
                    <a:pt x="442188" y="1327632"/>
                  </a:lnTo>
                  <a:lnTo>
                    <a:pt x="434581" y="1327632"/>
                  </a:lnTo>
                  <a:lnTo>
                    <a:pt x="437337" y="1314932"/>
                  </a:lnTo>
                  <a:lnTo>
                    <a:pt x="421563" y="1314932"/>
                  </a:lnTo>
                  <a:lnTo>
                    <a:pt x="412953" y="1327632"/>
                  </a:lnTo>
                  <a:lnTo>
                    <a:pt x="396379" y="1327632"/>
                  </a:lnTo>
                  <a:lnTo>
                    <a:pt x="391375" y="1340332"/>
                  </a:lnTo>
                  <a:lnTo>
                    <a:pt x="389331" y="1327632"/>
                  </a:lnTo>
                  <a:lnTo>
                    <a:pt x="355866" y="1327632"/>
                  </a:lnTo>
                  <a:lnTo>
                    <a:pt x="356755" y="1340332"/>
                  </a:lnTo>
                  <a:lnTo>
                    <a:pt x="334149" y="1340332"/>
                  </a:lnTo>
                  <a:lnTo>
                    <a:pt x="326174" y="1353032"/>
                  </a:lnTo>
                  <a:lnTo>
                    <a:pt x="316204" y="1353032"/>
                  </a:lnTo>
                  <a:lnTo>
                    <a:pt x="311569" y="1365732"/>
                  </a:lnTo>
                  <a:lnTo>
                    <a:pt x="305981" y="1365732"/>
                  </a:lnTo>
                  <a:lnTo>
                    <a:pt x="305231" y="1353032"/>
                  </a:lnTo>
                  <a:lnTo>
                    <a:pt x="300710" y="1353032"/>
                  </a:lnTo>
                  <a:lnTo>
                    <a:pt x="299034" y="1365732"/>
                  </a:lnTo>
                  <a:lnTo>
                    <a:pt x="301015" y="1365732"/>
                  </a:lnTo>
                  <a:lnTo>
                    <a:pt x="301942" y="1378432"/>
                  </a:lnTo>
                  <a:lnTo>
                    <a:pt x="289179" y="1378432"/>
                  </a:lnTo>
                  <a:lnTo>
                    <a:pt x="285419" y="1391132"/>
                  </a:lnTo>
                  <a:lnTo>
                    <a:pt x="276174" y="1391132"/>
                  </a:lnTo>
                  <a:lnTo>
                    <a:pt x="277164" y="1403832"/>
                  </a:lnTo>
                  <a:lnTo>
                    <a:pt x="235356" y="1403832"/>
                  </a:lnTo>
                  <a:lnTo>
                    <a:pt x="217639" y="1416532"/>
                  </a:lnTo>
                  <a:lnTo>
                    <a:pt x="195478" y="1416532"/>
                  </a:lnTo>
                  <a:lnTo>
                    <a:pt x="198361" y="1429232"/>
                  </a:lnTo>
                  <a:lnTo>
                    <a:pt x="224167" y="1429232"/>
                  </a:lnTo>
                  <a:lnTo>
                    <a:pt x="226822" y="1416532"/>
                  </a:lnTo>
                  <a:lnTo>
                    <a:pt x="279933" y="1416532"/>
                  </a:lnTo>
                  <a:lnTo>
                    <a:pt x="280962" y="1429232"/>
                  </a:lnTo>
                  <a:lnTo>
                    <a:pt x="283273" y="1429232"/>
                  </a:lnTo>
                  <a:lnTo>
                    <a:pt x="288163" y="1441932"/>
                  </a:lnTo>
                  <a:lnTo>
                    <a:pt x="288658" y="1429232"/>
                  </a:lnTo>
                  <a:lnTo>
                    <a:pt x="295160" y="1429232"/>
                  </a:lnTo>
                  <a:lnTo>
                    <a:pt x="290169" y="1441932"/>
                  </a:lnTo>
                  <a:lnTo>
                    <a:pt x="284429" y="1454632"/>
                  </a:lnTo>
                  <a:lnTo>
                    <a:pt x="278422" y="1454632"/>
                  </a:lnTo>
                  <a:lnTo>
                    <a:pt x="272618" y="1467332"/>
                  </a:lnTo>
                  <a:lnTo>
                    <a:pt x="253288" y="1467332"/>
                  </a:lnTo>
                  <a:lnTo>
                    <a:pt x="246659" y="1480032"/>
                  </a:lnTo>
                  <a:lnTo>
                    <a:pt x="242595" y="1492732"/>
                  </a:lnTo>
                  <a:lnTo>
                    <a:pt x="251104" y="1492732"/>
                  </a:lnTo>
                  <a:lnTo>
                    <a:pt x="257873" y="1480032"/>
                  </a:lnTo>
                  <a:lnTo>
                    <a:pt x="263169" y="1480032"/>
                  </a:lnTo>
                  <a:lnTo>
                    <a:pt x="267271" y="1492732"/>
                  </a:lnTo>
                  <a:lnTo>
                    <a:pt x="254127" y="1492732"/>
                  </a:lnTo>
                  <a:lnTo>
                    <a:pt x="246646" y="1505432"/>
                  </a:lnTo>
                  <a:lnTo>
                    <a:pt x="234543" y="1505432"/>
                  </a:lnTo>
                  <a:lnTo>
                    <a:pt x="233768" y="1492732"/>
                  </a:lnTo>
                  <a:lnTo>
                    <a:pt x="229285" y="1492732"/>
                  </a:lnTo>
                  <a:lnTo>
                    <a:pt x="228676" y="1505432"/>
                  </a:lnTo>
                  <a:lnTo>
                    <a:pt x="212001" y="1505432"/>
                  </a:lnTo>
                  <a:lnTo>
                    <a:pt x="199593" y="1518132"/>
                  </a:lnTo>
                  <a:lnTo>
                    <a:pt x="237947" y="1518132"/>
                  </a:lnTo>
                  <a:lnTo>
                    <a:pt x="250837" y="1505432"/>
                  </a:lnTo>
                  <a:lnTo>
                    <a:pt x="276123" y="1505432"/>
                  </a:lnTo>
                  <a:lnTo>
                    <a:pt x="281254" y="1518132"/>
                  </a:lnTo>
                  <a:lnTo>
                    <a:pt x="312534" y="1518132"/>
                  </a:lnTo>
                  <a:lnTo>
                    <a:pt x="307695" y="1530832"/>
                  </a:lnTo>
                  <a:lnTo>
                    <a:pt x="308317" y="1530832"/>
                  </a:lnTo>
                  <a:lnTo>
                    <a:pt x="309841" y="1543532"/>
                  </a:lnTo>
                  <a:lnTo>
                    <a:pt x="316001" y="1556232"/>
                  </a:lnTo>
                  <a:lnTo>
                    <a:pt x="324065" y="1556232"/>
                  </a:lnTo>
                  <a:lnTo>
                    <a:pt x="331279" y="1568932"/>
                  </a:lnTo>
                  <a:lnTo>
                    <a:pt x="324650" y="1568932"/>
                  </a:lnTo>
                  <a:lnTo>
                    <a:pt x="335826" y="1581632"/>
                  </a:lnTo>
                  <a:lnTo>
                    <a:pt x="347941" y="1581632"/>
                  </a:lnTo>
                  <a:lnTo>
                    <a:pt x="358940" y="1568932"/>
                  </a:lnTo>
                  <a:lnTo>
                    <a:pt x="366737" y="1581632"/>
                  </a:lnTo>
                  <a:lnTo>
                    <a:pt x="355536" y="1581632"/>
                  </a:lnTo>
                  <a:lnTo>
                    <a:pt x="355180" y="1594332"/>
                  </a:lnTo>
                  <a:lnTo>
                    <a:pt x="340499" y="1594332"/>
                  </a:lnTo>
                  <a:lnTo>
                    <a:pt x="340309" y="1607032"/>
                  </a:lnTo>
                  <a:lnTo>
                    <a:pt x="353161" y="1607032"/>
                  </a:lnTo>
                  <a:lnTo>
                    <a:pt x="353110" y="1619732"/>
                  </a:lnTo>
                  <a:lnTo>
                    <a:pt x="355841" y="1632432"/>
                  </a:lnTo>
                  <a:lnTo>
                    <a:pt x="347700" y="1632432"/>
                  </a:lnTo>
                  <a:lnTo>
                    <a:pt x="346265" y="1645132"/>
                  </a:lnTo>
                  <a:lnTo>
                    <a:pt x="335495" y="1632432"/>
                  </a:lnTo>
                  <a:lnTo>
                    <a:pt x="334365" y="1645132"/>
                  </a:lnTo>
                  <a:lnTo>
                    <a:pt x="328726" y="1645132"/>
                  </a:lnTo>
                  <a:lnTo>
                    <a:pt x="325513" y="1670532"/>
                  </a:lnTo>
                  <a:lnTo>
                    <a:pt x="337566" y="1670532"/>
                  </a:lnTo>
                  <a:lnTo>
                    <a:pt x="341261" y="1657832"/>
                  </a:lnTo>
                  <a:lnTo>
                    <a:pt x="357454" y="1657832"/>
                  </a:lnTo>
                  <a:lnTo>
                    <a:pt x="357911" y="1670532"/>
                  </a:lnTo>
                  <a:lnTo>
                    <a:pt x="364286" y="1670532"/>
                  </a:lnTo>
                  <a:lnTo>
                    <a:pt x="366636" y="1657832"/>
                  </a:lnTo>
                  <a:lnTo>
                    <a:pt x="370776" y="1645132"/>
                  </a:lnTo>
                  <a:lnTo>
                    <a:pt x="379933" y="1657832"/>
                  </a:lnTo>
                  <a:lnTo>
                    <a:pt x="389267" y="1645132"/>
                  </a:lnTo>
                  <a:lnTo>
                    <a:pt x="411175" y="1645132"/>
                  </a:lnTo>
                  <a:lnTo>
                    <a:pt x="416191" y="1632432"/>
                  </a:lnTo>
                  <a:lnTo>
                    <a:pt x="428383" y="1632432"/>
                  </a:lnTo>
                  <a:lnTo>
                    <a:pt x="427596" y="1645132"/>
                  </a:lnTo>
                  <a:lnTo>
                    <a:pt x="440715" y="1645132"/>
                  </a:lnTo>
                  <a:lnTo>
                    <a:pt x="436206" y="1632432"/>
                  </a:lnTo>
                  <a:lnTo>
                    <a:pt x="441871" y="1632432"/>
                  </a:lnTo>
                  <a:lnTo>
                    <a:pt x="444627" y="1619732"/>
                  </a:lnTo>
                  <a:lnTo>
                    <a:pt x="462927" y="1619732"/>
                  </a:lnTo>
                  <a:lnTo>
                    <a:pt x="466229" y="1632432"/>
                  </a:lnTo>
                  <a:lnTo>
                    <a:pt x="460209" y="1632432"/>
                  </a:lnTo>
                  <a:lnTo>
                    <a:pt x="458800" y="1645132"/>
                  </a:lnTo>
                  <a:lnTo>
                    <a:pt x="471728" y="1645132"/>
                  </a:lnTo>
                  <a:lnTo>
                    <a:pt x="469900" y="1632432"/>
                  </a:lnTo>
                  <a:lnTo>
                    <a:pt x="474281" y="1632432"/>
                  </a:lnTo>
                  <a:lnTo>
                    <a:pt x="471728" y="1645132"/>
                  </a:lnTo>
                  <a:lnTo>
                    <a:pt x="479005" y="1645132"/>
                  </a:lnTo>
                  <a:lnTo>
                    <a:pt x="480212" y="1632432"/>
                  </a:lnTo>
                  <a:lnTo>
                    <a:pt x="479971" y="1632432"/>
                  </a:lnTo>
                  <a:lnTo>
                    <a:pt x="478142" y="1619732"/>
                  </a:lnTo>
                  <a:lnTo>
                    <a:pt x="476478" y="1619732"/>
                  </a:lnTo>
                  <a:lnTo>
                    <a:pt x="477139" y="1607032"/>
                  </a:lnTo>
                  <a:lnTo>
                    <a:pt x="488823" y="1607032"/>
                  </a:lnTo>
                  <a:lnTo>
                    <a:pt x="490016" y="1619732"/>
                  </a:lnTo>
                  <a:lnTo>
                    <a:pt x="484390" y="1619732"/>
                  </a:lnTo>
                  <a:lnTo>
                    <a:pt x="483755" y="1632432"/>
                  </a:lnTo>
                  <a:lnTo>
                    <a:pt x="485787" y="1645132"/>
                  </a:lnTo>
                  <a:lnTo>
                    <a:pt x="488188" y="1657832"/>
                  </a:lnTo>
                  <a:lnTo>
                    <a:pt x="467880" y="1657832"/>
                  </a:lnTo>
                  <a:lnTo>
                    <a:pt x="462229" y="1670532"/>
                  </a:lnTo>
                  <a:lnTo>
                    <a:pt x="447954" y="1670532"/>
                  </a:lnTo>
                  <a:lnTo>
                    <a:pt x="448424" y="1683232"/>
                  </a:lnTo>
                  <a:lnTo>
                    <a:pt x="462495" y="1670532"/>
                  </a:lnTo>
                  <a:lnTo>
                    <a:pt x="478193" y="1670532"/>
                  </a:lnTo>
                  <a:lnTo>
                    <a:pt x="494372" y="1657832"/>
                  </a:lnTo>
                  <a:lnTo>
                    <a:pt x="509854" y="1670532"/>
                  </a:lnTo>
                  <a:lnTo>
                    <a:pt x="512318" y="1657832"/>
                  </a:lnTo>
                  <a:lnTo>
                    <a:pt x="528485" y="1657832"/>
                  </a:lnTo>
                  <a:lnTo>
                    <a:pt x="533717" y="1670532"/>
                  </a:lnTo>
                  <a:lnTo>
                    <a:pt x="541299" y="1670532"/>
                  </a:lnTo>
                  <a:lnTo>
                    <a:pt x="542036" y="1657832"/>
                  </a:lnTo>
                  <a:lnTo>
                    <a:pt x="547979" y="1657832"/>
                  </a:lnTo>
                  <a:lnTo>
                    <a:pt x="547306" y="1645132"/>
                  </a:lnTo>
                  <a:lnTo>
                    <a:pt x="556412" y="1645132"/>
                  </a:lnTo>
                  <a:lnTo>
                    <a:pt x="558457" y="1645132"/>
                  </a:lnTo>
                  <a:lnTo>
                    <a:pt x="560095" y="1657832"/>
                  </a:lnTo>
                  <a:lnTo>
                    <a:pt x="563384" y="1670532"/>
                  </a:lnTo>
                  <a:lnTo>
                    <a:pt x="569175" y="1670532"/>
                  </a:lnTo>
                  <a:lnTo>
                    <a:pt x="569595" y="1657832"/>
                  </a:lnTo>
                  <a:lnTo>
                    <a:pt x="567220" y="1645132"/>
                  </a:lnTo>
                  <a:lnTo>
                    <a:pt x="602513" y="1645132"/>
                  </a:lnTo>
                  <a:lnTo>
                    <a:pt x="606602" y="1657832"/>
                  </a:lnTo>
                  <a:lnTo>
                    <a:pt x="610768" y="1657832"/>
                  </a:lnTo>
                  <a:lnTo>
                    <a:pt x="613943" y="1645132"/>
                  </a:lnTo>
                  <a:lnTo>
                    <a:pt x="627303" y="1645132"/>
                  </a:lnTo>
                  <a:lnTo>
                    <a:pt x="660412" y="1645132"/>
                  </a:lnTo>
                  <a:lnTo>
                    <a:pt x="659739" y="1657832"/>
                  </a:lnTo>
                  <a:lnTo>
                    <a:pt x="652030" y="1657832"/>
                  </a:lnTo>
                  <a:lnTo>
                    <a:pt x="656818" y="1670532"/>
                  </a:lnTo>
                  <a:lnTo>
                    <a:pt x="629170" y="1670532"/>
                  </a:lnTo>
                  <a:lnTo>
                    <a:pt x="623722" y="1670532"/>
                  </a:lnTo>
                  <a:lnTo>
                    <a:pt x="622147" y="1683232"/>
                  </a:lnTo>
                  <a:lnTo>
                    <a:pt x="633425" y="1683232"/>
                  </a:lnTo>
                  <a:lnTo>
                    <a:pt x="633196" y="1695932"/>
                  </a:lnTo>
                  <a:lnTo>
                    <a:pt x="620814" y="1695932"/>
                  </a:lnTo>
                  <a:lnTo>
                    <a:pt x="620814" y="1734032"/>
                  </a:lnTo>
                  <a:lnTo>
                    <a:pt x="620522" y="1746732"/>
                  </a:lnTo>
                  <a:lnTo>
                    <a:pt x="614616" y="1734032"/>
                  </a:lnTo>
                  <a:lnTo>
                    <a:pt x="620814" y="1734032"/>
                  </a:lnTo>
                  <a:lnTo>
                    <a:pt x="620814" y="1695932"/>
                  </a:lnTo>
                  <a:lnTo>
                    <a:pt x="593178" y="1695932"/>
                  </a:lnTo>
                  <a:lnTo>
                    <a:pt x="593686" y="1708632"/>
                  </a:lnTo>
                  <a:lnTo>
                    <a:pt x="588137" y="1708632"/>
                  </a:lnTo>
                  <a:lnTo>
                    <a:pt x="588137" y="1746732"/>
                  </a:lnTo>
                  <a:lnTo>
                    <a:pt x="581050" y="1746732"/>
                  </a:lnTo>
                  <a:lnTo>
                    <a:pt x="585203" y="1734032"/>
                  </a:lnTo>
                  <a:lnTo>
                    <a:pt x="588137" y="1746732"/>
                  </a:lnTo>
                  <a:lnTo>
                    <a:pt x="588137" y="1708632"/>
                  </a:lnTo>
                  <a:lnTo>
                    <a:pt x="575818" y="1708632"/>
                  </a:lnTo>
                  <a:lnTo>
                    <a:pt x="575818" y="1759432"/>
                  </a:lnTo>
                  <a:lnTo>
                    <a:pt x="566039" y="1759432"/>
                  </a:lnTo>
                  <a:lnTo>
                    <a:pt x="566508" y="1746732"/>
                  </a:lnTo>
                  <a:lnTo>
                    <a:pt x="575691" y="1746732"/>
                  </a:lnTo>
                  <a:lnTo>
                    <a:pt x="575818" y="1759432"/>
                  </a:lnTo>
                  <a:lnTo>
                    <a:pt x="575818" y="1708632"/>
                  </a:lnTo>
                  <a:lnTo>
                    <a:pt x="553339" y="1708632"/>
                  </a:lnTo>
                  <a:lnTo>
                    <a:pt x="558266" y="1721332"/>
                  </a:lnTo>
                  <a:lnTo>
                    <a:pt x="557276" y="1721332"/>
                  </a:lnTo>
                  <a:lnTo>
                    <a:pt x="557276" y="1873732"/>
                  </a:lnTo>
                  <a:lnTo>
                    <a:pt x="547751" y="1873732"/>
                  </a:lnTo>
                  <a:lnTo>
                    <a:pt x="548043" y="1861032"/>
                  </a:lnTo>
                  <a:lnTo>
                    <a:pt x="555764" y="1861032"/>
                  </a:lnTo>
                  <a:lnTo>
                    <a:pt x="557276" y="1873732"/>
                  </a:lnTo>
                  <a:lnTo>
                    <a:pt x="557276" y="1721332"/>
                  </a:lnTo>
                  <a:lnTo>
                    <a:pt x="556158" y="1721332"/>
                  </a:lnTo>
                  <a:lnTo>
                    <a:pt x="556158" y="1848332"/>
                  </a:lnTo>
                  <a:lnTo>
                    <a:pt x="549338" y="1848332"/>
                  </a:lnTo>
                  <a:lnTo>
                    <a:pt x="549097" y="1835632"/>
                  </a:lnTo>
                  <a:lnTo>
                    <a:pt x="555040" y="1835632"/>
                  </a:lnTo>
                  <a:lnTo>
                    <a:pt x="556158" y="1848332"/>
                  </a:lnTo>
                  <a:lnTo>
                    <a:pt x="556158" y="1721332"/>
                  </a:lnTo>
                  <a:lnTo>
                    <a:pt x="555498" y="1721332"/>
                  </a:lnTo>
                  <a:lnTo>
                    <a:pt x="555498" y="1759432"/>
                  </a:lnTo>
                  <a:lnTo>
                    <a:pt x="548652" y="1759432"/>
                  </a:lnTo>
                  <a:lnTo>
                    <a:pt x="548563" y="1746732"/>
                  </a:lnTo>
                  <a:lnTo>
                    <a:pt x="555396" y="1746732"/>
                  </a:lnTo>
                  <a:lnTo>
                    <a:pt x="555498" y="1759432"/>
                  </a:lnTo>
                  <a:lnTo>
                    <a:pt x="555498" y="1721332"/>
                  </a:lnTo>
                  <a:lnTo>
                    <a:pt x="549021" y="1721332"/>
                  </a:lnTo>
                  <a:lnTo>
                    <a:pt x="546747" y="1708632"/>
                  </a:lnTo>
                  <a:lnTo>
                    <a:pt x="538988" y="1708632"/>
                  </a:lnTo>
                  <a:lnTo>
                    <a:pt x="537718" y="1695932"/>
                  </a:lnTo>
                  <a:lnTo>
                    <a:pt x="537197" y="1695932"/>
                  </a:lnTo>
                  <a:lnTo>
                    <a:pt x="531685" y="1683232"/>
                  </a:lnTo>
                  <a:lnTo>
                    <a:pt x="530771" y="1695932"/>
                  </a:lnTo>
                  <a:lnTo>
                    <a:pt x="529501" y="1708632"/>
                  </a:lnTo>
                  <a:lnTo>
                    <a:pt x="528866" y="1708632"/>
                  </a:lnTo>
                  <a:lnTo>
                    <a:pt x="529805" y="1721332"/>
                  </a:lnTo>
                  <a:lnTo>
                    <a:pt x="516394" y="1721332"/>
                  </a:lnTo>
                  <a:lnTo>
                    <a:pt x="516115" y="1734032"/>
                  </a:lnTo>
                  <a:lnTo>
                    <a:pt x="525957" y="1734032"/>
                  </a:lnTo>
                  <a:lnTo>
                    <a:pt x="527431" y="1746732"/>
                  </a:lnTo>
                  <a:lnTo>
                    <a:pt x="502894" y="1746732"/>
                  </a:lnTo>
                  <a:lnTo>
                    <a:pt x="503351" y="1734032"/>
                  </a:lnTo>
                  <a:lnTo>
                    <a:pt x="499656" y="1734032"/>
                  </a:lnTo>
                  <a:lnTo>
                    <a:pt x="499656" y="1746732"/>
                  </a:lnTo>
                  <a:lnTo>
                    <a:pt x="484568" y="1746732"/>
                  </a:lnTo>
                  <a:lnTo>
                    <a:pt x="490918" y="1759432"/>
                  </a:lnTo>
                  <a:lnTo>
                    <a:pt x="538568" y="1759432"/>
                  </a:lnTo>
                  <a:lnTo>
                    <a:pt x="532320" y="1772132"/>
                  </a:lnTo>
                  <a:lnTo>
                    <a:pt x="525945" y="1772132"/>
                  </a:lnTo>
                  <a:lnTo>
                    <a:pt x="519163" y="1784832"/>
                  </a:lnTo>
                  <a:lnTo>
                    <a:pt x="478218" y="1784832"/>
                  </a:lnTo>
                  <a:lnTo>
                    <a:pt x="477786" y="1797532"/>
                  </a:lnTo>
                  <a:lnTo>
                    <a:pt x="460971" y="1797532"/>
                  </a:lnTo>
                  <a:lnTo>
                    <a:pt x="460324" y="1784832"/>
                  </a:lnTo>
                  <a:lnTo>
                    <a:pt x="453491" y="1784832"/>
                  </a:lnTo>
                  <a:lnTo>
                    <a:pt x="453618" y="1797532"/>
                  </a:lnTo>
                  <a:lnTo>
                    <a:pt x="455688" y="1810232"/>
                  </a:lnTo>
                  <a:lnTo>
                    <a:pt x="457949" y="1810232"/>
                  </a:lnTo>
                  <a:lnTo>
                    <a:pt x="458660" y="1822932"/>
                  </a:lnTo>
                  <a:lnTo>
                    <a:pt x="459244" y="1822932"/>
                  </a:lnTo>
                  <a:lnTo>
                    <a:pt x="459168" y="1835632"/>
                  </a:lnTo>
                  <a:lnTo>
                    <a:pt x="450799" y="1835632"/>
                  </a:lnTo>
                  <a:lnTo>
                    <a:pt x="447840" y="1848332"/>
                  </a:lnTo>
                  <a:lnTo>
                    <a:pt x="446925" y="1861032"/>
                  </a:lnTo>
                  <a:lnTo>
                    <a:pt x="456869" y="1861032"/>
                  </a:lnTo>
                  <a:lnTo>
                    <a:pt x="456692" y="1848332"/>
                  </a:lnTo>
                  <a:lnTo>
                    <a:pt x="467880" y="1848332"/>
                  </a:lnTo>
                  <a:lnTo>
                    <a:pt x="470522" y="1861032"/>
                  </a:lnTo>
                  <a:lnTo>
                    <a:pt x="468947" y="1848332"/>
                  </a:lnTo>
                  <a:lnTo>
                    <a:pt x="467372" y="1835632"/>
                  </a:lnTo>
                  <a:lnTo>
                    <a:pt x="463588" y="1822932"/>
                  </a:lnTo>
                  <a:lnTo>
                    <a:pt x="462648" y="1810232"/>
                  </a:lnTo>
                  <a:lnTo>
                    <a:pt x="469773" y="1810232"/>
                  </a:lnTo>
                  <a:lnTo>
                    <a:pt x="468769" y="1822932"/>
                  </a:lnTo>
                  <a:lnTo>
                    <a:pt x="474649" y="1822932"/>
                  </a:lnTo>
                  <a:lnTo>
                    <a:pt x="477189" y="1810232"/>
                  </a:lnTo>
                  <a:lnTo>
                    <a:pt x="478955" y="1822932"/>
                  </a:lnTo>
                  <a:lnTo>
                    <a:pt x="485089" y="1822932"/>
                  </a:lnTo>
                  <a:lnTo>
                    <a:pt x="485724" y="1810232"/>
                  </a:lnTo>
                  <a:lnTo>
                    <a:pt x="533654" y="1810232"/>
                  </a:lnTo>
                  <a:lnTo>
                    <a:pt x="534327" y="1822932"/>
                  </a:lnTo>
                  <a:lnTo>
                    <a:pt x="531114" y="1822932"/>
                  </a:lnTo>
                  <a:lnTo>
                    <a:pt x="534771" y="1835632"/>
                  </a:lnTo>
                  <a:lnTo>
                    <a:pt x="545172" y="1835632"/>
                  </a:lnTo>
                  <a:lnTo>
                    <a:pt x="545223" y="1848332"/>
                  </a:lnTo>
                  <a:lnTo>
                    <a:pt x="532015" y="1848332"/>
                  </a:lnTo>
                  <a:lnTo>
                    <a:pt x="535901" y="1861032"/>
                  </a:lnTo>
                  <a:lnTo>
                    <a:pt x="539826" y="1861032"/>
                  </a:lnTo>
                  <a:lnTo>
                    <a:pt x="538746" y="1873732"/>
                  </a:lnTo>
                  <a:lnTo>
                    <a:pt x="529272" y="1873732"/>
                  </a:lnTo>
                  <a:lnTo>
                    <a:pt x="526719" y="1886432"/>
                  </a:lnTo>
                  <a:lnTo>
                    <a:pt x="554202" y="1886432"/>
                  </a:lnTo>
                  <a:lnTo>
                    <a:pt x="553720" y="1899132"/>
                  </a:lnTo>
                  <a:lnTo>
                    <a:pt x="561276" y="1899132"/>
                  </a:lnTo>
                  <a:lnTo>
                    <a:pt x="563562" y="1886432"/>
                  </a:lnTo>
                  <a:lnTo>
                    <a:pt x="564667" y="1873732"/>
                  </a:lnTo>
                  <a:lnTo>
                    <a:pt x="563765" y="1861032"/>
                  </a:lnTo>
                  <a:lnTo>
                    <a:pt x="570103" y="1861032"/>
                  </a:lnTo>
                  <a:lnTo>
                    <a:pt x="570230" y="1848332"/>
                  </a:lnTo>
                  <a:lnTo>
                    <a:pt x="566013" y="1848332"/>
                  </a:lnTo>
                  <a:lnTo>
                    <a:pt x="559752" y="1835632"/>
                  </a:lnTo>
                  <a:lnTo>
                    <a:pt x="562686" y="1835632"/>
                  </a:lnTo>
                  <a:lnTo>
                    <a:pt x="566483" y="1822932"/>
                  </a:lnTo>
                  <a:lnTo>
                    <a:pt x="590054" y="1822932"/>
                  </a:lnTo>
                  <a:lnTo>
                    <a:pt x="600290" y="1822932"/>
                  </a:lnTo>
                  <a:lnTo>
                    <a:pt x="599782" y="1835632"/>
                  </a:lnTo>
                  <a:lnTo>
                    <a:pt x="603250" y="1835632"/>
                  </a:lnTo>
                  <a:lnTo>
                    <a:pt x="607187" y="1822932"/>
                  </a:lnTo>
                  <a:lnTo>
                    <a:pt x="612368" y="1835632"/>
                  </a:lnTo>
                  <a:lnTo>
                    <a:pt x="618680" y="1822932"/>
                  </a:lnTo>
                  <a:lnTo>
                    <a:pt x="634847" y="1822932"/>
                  </a:lnTo>
                  <a:lnTo>
                    <a:pt x="635939" y="1835632"/>
                  </a:lnTo>
                  <a:lnTo>
                    <a:pt x="641832" y="1822932"/>
                  </a:lnTo>
                  <a:lnTo>
                    <a:pt x="642162" y="1835632"/>
                  </a:lnTo>
                  <a:lnTo>
                    <a:pt x="635939" y="1835632"/>
                  </a:lnTo>
                  <a:lnTo>
                    <a:pt x="623074" y="1835632"/>
                  </a:lnTo>
                  <a:lnTo>
                    <a:pt x="623239" y="1848332"/>
                  </a:lnTo>
                  <a:lnTo>
                    <a:pt x="642848" y="1848332"/>
                  </a:lnTo>
                  <a:lnTo>
                    <a:pt x="646645" y="1835632"/>
                  </a:lnTo>
                  <a:lnTo>
                    <a:pt x="660285" y="1835632"/>
                  </a:lnTo>
                  <a:lnTo>
                    <a:pt x="652348" y="1822932"/>
                  </a:lnTo>
                  <a:lnTo>
                    <a:pt x="665276" y="1822932"/>
                  </a:lnTo>
                  <a:lnTo>
                    <a:pt x="660285" y="1835632"/>
                  </a:lnTo>
                  <a:lnTo>
                    <a:pt x="670128" y="1835632"/>
                  </a:lnTo>
                  <a:lnTo>
                    <a:pt x="673887" y="1848332"/>
                  </a:lnTo>
                  <a:lnTo>
                    <a:pt x="661238" y="1848332"/>
                  </a:lnTo>
                  <a:lnTo>
                    <a:pt x="660628" y="1861032"/>
                  </a:lnTo>
                  <a:lnTo>
                    <a:pt x="664070" y="1861032"/>
                  </a:lnTo>
                  <a:lnTo>
                    <a:pt x="663587" y="1873732"/>
                  </a:lnTo>
                  <a:lnTo>
                    <a:pt x="659079" y="1873732"/>
                  </a:lnTo>
                  <a:lnTo>
                    <a:pt x="656043" y="1886432"/>
                  </a:lnTo>
                  <a:lnTo>
                    <a:pt x="653186" y="1899132"/>
                  </a:lnTo>
                  <a:lnTo>
                    <a:pt x="648258" y="1899132"/>
                  </a:lnTo>
                  <a:lnTo>
                    <a:pt x="649185" y="1886432"/>
                  </a:lnTo>
                  <a:lnTo>
                    <a:pt x="637870" y="1886432"/>
                  </a:lnTo>
                  <a:lnTo>
                    <a:pt x="636066" y="1899132"/>
                  </a:lnTo>
                  <a:lnTo>
                    <a:pt x="634644" y="1899132"/>
                  </a:lnTo>
                  <a:lnTo>
                    <a:pt x="630542" y="1911832"/>
                  </a:lnTo>
                  <a:lnTo>
                    <a:pt x="627837" y="1911832"/>
                  </a:lnTo>
                  <a:lnTo>
                    <a:pt x="628421" y="1924532"/>
                  </a:lnTo>
                  <a:lnTo>
                    <a:pt x="652881" y="1924532"/>
                  </a:lnTo>
                  <a:lnTo>
                    <a:pt x="654964" y="1937232"/>
                  </a:lnTo>
                  <a:lnTo>
                    <a:pt x="658444" y="1937232"/>
                  </a:lnTo>
                  <a:lnTo>
                    <a:pt x="660565" y="1949932"/>
                  </a:lnTo>
                  <a:lnTo>
                    <a:pt x="674306" y="1949932"/>
                  </a:lnTo>
                  <a:lnTo>
                    <a:pt x="677519" y="1962632"/>
                  </a:lnTo>
                  <a:lnTo>
                    <a:pt x="683564" y="1962632"/>
                  </a:lnTo>
                  <a:lnTo>
                    <a:pt x="689610" y="1975332"/>
                  </a:lnTo>
                  <a:lnTo>
                    <a:pt x="692772" y="1988032"/>
                  </a:lnTo>
                  <a:lnTo>
                    <a:pt x="696772" y="1975332"/>
                  </a:lnTo>
                  <a:lnTo>
                    <a:pt x="698944" y="1988032"/>
                  </a:lnTo>
                  <a:lnTo>
                    <a:pt x="723811" y="1988032"/>
                  </a:lnTo>
                  <a:lnTo>
                    <a:pt x="724281" y="1975332"/>
                  </a:lnTo>
                  <a:lnTo>
                    <a:pt x="721766" y="1975332"/>
                  </a:lnTo>
                  <a:lnTo>
                    <a:pt x="720090" y="1962632"/>
                  </a:lnTo>
                  <a:lnTo>
                    <a:pt x="723087" y="1962632"/>
                  </a:lnTo>
                  <a:lnTo>
                    <a:pt x="727938" y="1975332"/>
                  </a:lnTo>
                  <a:lnTo>
                    <a:pt x="730758" y="1962632"/>
                  </a:lnTo>
                  <a:lnTo>
                    <a:pt x="733082" y="1962632"/>
                  </a:lnTo>
                  <a:lnTo>
                    <a:pt x="736473" y="1949932"/>
                  </a:lnTo>
                  <a:lnTo>
                    <a:pt x="753440" y="1949932"/>
                  </a:lnTo>
                  <a:lnTo>
                    <a:pt x="756310" y="1962632"/>
                  </a:lnTo>
                  <a:lnTo>
                    <a:pt x="760679" y="1962632"/>
                  </a:lnTo>
                  <a:lnTo>
                    <a:pt x="759688" y="1949932"/>
                  </a:lnTo>
                  <a:lnTo>
                    <a:pt x="765441" y="1949932"/>
                  </a:lnTo>
                  <a:lnTo>
                    <a:pt x="770331" y="1937232"/>
                  </a:lnTo>
                  <a:lnTo>
                    <a:pt x="780148" y="1949932"/>
                  </a:lnTo>
                  <a:lnTo>
                    <a:pt x="789559" y="1949932"/>
                  </a:lnTo>
                  <a:lnTo>
                    <a:pt x="797306" y="1962632"/>
                  </a:lnTo>
                  <a:lnTo>
                    <a:pt x="829297" y="1962632"/>
                  </a:lnTo>
                  <a:lnTo>
                    <a:pt x="825881" y="1949932"/>
                  </a:lnTo>
                  <a:lnTo>
                    <a:pt x="826528" y="1949932"/>
                  </a:lnTo>
                  <a:lnTo>
                    <a:pt x="829284" y="1937232"/>
                  </a:lnTo>
                  <a:lnTo>
                    <a:pt x="883691" y="1937232"/>
                  </a:lnTo>
                  <a:lnTo>
                    <a:pt x="883780" y="1949932"/>
                  </a:lnTo>
                  <a:lnTo>
                    <a:pt x="902525" y="1949932"/>
                  </a:lnTo>
                  <a:lnTo>
                    <a:pt x="898664" y="1962632"/>
                  </a:lnTo>
                  <a:lnTo>
                    <a:pt x="960602" y="1962632"/>
                  </a:lnTo>
                  <a:lnTo>
                    <a:pt x="966457" y="1949932"/>
                  </a:lnTo>
                  <a:lnTo>
                    <a:pt x="967232" y="1949932"/>
                  </a:lnTo>
                  <a:lnTo>
                    <a:pt x="964399" y="1937232"/>
                  </a:lnTo>
                  <a:lnTo>
                    <a:pt x="963193" y="1937232"/>
                  </a:lnTo>
                  <a:lnTo>
                    <a:pt x="963269" y="1924532"/>
                  </a:lnTo>
                  <a:lnTo>
                    <a:pt x="980846" y="1924532"/>
                  </a:lnTo>
                  <a:lnTo>
                    <a:pt x="984237" y="1924532"/>
                  </a:lnTo>
                  <a:lnTo>
                    <a:pt x="986015" y="1911832"/>
                  </a:lnTo>
                  <a:lnTo>
                    <a:pt x="994397" y="1911832"/>
                  </a:lnTo>
                  <a:lnTo>
                    <a:pt x="1019225" y="1899132"/>
                  </a:lnTo>
                  <a:lnTo>
                    <a:pt x="1113599" y="1899132"/>
                  </a:lnTo>
                  <a:lnTo>
                    <a:pt x="1119860" y="1886432"/>
                  </a:lnTo>
                  <a:lnTo>
                    <a:pt x="1119695" y="1886432"/>
                  </a:lnTo>
                  <a:lnTo>
                    <a:pt x="1126388" y="1873732"/>
                  </a:lnTo>
                  <a:lnTo>
                    <a:pt x="1132382" y="1873732"/>
                  </a:lnTo>
                  <a:lnTo>
                    <a:pt x="1137234" y="1886432"/>
                  </a:lnTo>
                  <a:lnTo>
                    <a:pt x="1151216" y="1886432"/>
                  </a:lnTo>
                  <a:lnTo>
                    <a:pt x="1150899" y="1861032"/>
                  </a:lnTo>
                  <a:lnTo>
                    <a:pt x="1159116" y="1861032"/>
                  </a:lnTo>
                  <a:lnTo>
                    <a:pt x="1165491" y="1873732"/>
                  </a:lnTo>
                  <a:lnTo>
                    <a:pt x="1156576" y="1873732"/>
                  </a:lnTo>
                  <a:lnTo>
                    <a:pt x="1151216" y="1886432"/>
                  </a:lnTo>
                  <a:lnTo>
                    <a:pt x="1189710" y="1886432"/>
                  </a:lnTo>
                  <a:lnTo>
                    <a:pt x="1226616" y="1873732"/>
                  </a:lnTo>
                  <a:lnTo>
                    <a:pt x="1297724" y="1873732"/>
                  </a:lnTo>
                  <a:lnTo>
                    <a:pt x="1329512" y="1861032"/>
                  </a:lnTo>
                  <a:lnTo>
                    <a:pt x="1329232" y="1873732"/>
                  </a:lnTo>
                  <a:lnTo>
                    <a:pt x="1327658" y="1886432"/>
                  </a:lnTo>
                  <a:lnTo>
                    <a:pt x="1354162" y="1886432"/>
                  </a:lnTo>
                  <a:lnTo>
                    <a:pt x="1352435" y="1873732"/>
                  </a:lnTo>
                  <a:lnTo>
                    <a:pt x="1339977" y="1873732"/>
                  </a:lnTo>
                  <a:lnTo>
                    <a:pt x="1336548" y="1861032"/>
                  </a:lnTo>
                  <a:lnTo>
                    <a:pt x="1353299" y="1861032"/>
                  </a:lnTo>
                  <a:lnTo>
                    <a:pt x="1360805" y="1873732"/>
                  </a:lnTo>
                  <a:lnTo>
                    <a:pt x="1385824" y="1873732"/>
                  </a:lnTo>
                  <a:lnTo>
                    <a:pt x="1385189" y="1886432"/>
                  </a:lnTo>
                  <a:lnTo>
                    <a:pt x="1414043" y="1886432"/>
                  </a:lnTo>
                  <a:lnTo>
                    <a:pt x="1414132" y="1873732"/>
                  </a:lnTo>
                  <a:lnTo>
                    <a:pt x="1417561" y="1873732"/>
                  </a:lnTo>
                  <a:lnTo>
                    <a:pt x="1417624" y="1886432"/>
                  </a:lnTo>
                  <a:lnTo>
                    <a:pt x="1423847" y="1886432"/>
                  </a:lnTo>
                  <a:lnTo>
                    <a:pt x="1425232" y="1873732"/>
                  </a:lnTo>
                  <a:lnTo>
                    <a:pt x="1434426" y="1873732"/>
                  </a:lnTo>
                  <a:lnTo>
                    <a:pt x="1435392" y="1886432"/>
                  </a:lnTo>
                  <a:lnTo>
                    <a:pt x="1438414" y="1886432"/>
                  </a:lnTo>
                  <a:lnTo>
                    <a:pt x="1440180" y="1873732"/>
                  </a:lnTo>
                  <a:lnTo>
                    <a:pt x="1447190" y="1873732"/>
                  </a:lnTo>
                  <a:lnTo>
                    <a:pt x="1455559" y="1886432"/>
                  </a:lnTo>
                  <a:lnTo>
                    <a:pt x="1463306" y="1886432"/>
                  </a:lnTo>
                  <a:lnTo>
                    <a:pt x="1462963" y="1873732"/>
                  </a:lnTo>
                  <a:lnTo>
                    <a:pt x="1509458" y="1873732"/>
                  </a:lnTo>
                  <a:lnTo>
                    <a:pt x="1510411" y="1861032"/>
                  </a:lnTo>
                  <a:lnTo>
                    <a:pt x="1506067" y="1861032"/>
                  </a:lnTo>
                  <a:lnTo>
                    <a:pt x="1505826" y="1848332"/>
                  </a:lnTo>
                  <a:lnTo>
                    <a:pt x="1511947" y="1861032"/>
                  </a:lnTo>
                  <a:lnTo>
                    <a:pt x="1514983" y="1848332"/>
                  </a:lnTo>
                  <a:lnTo>
                    <a:pt x="1530540" y="1848332"/>
                  </a:lnTo>
                  <a:lnTo>
                    <a:pt x="1531937" y="1835632"/>
                  </a:lnTo>
                  <a:lnTo>
                    <a:pt x="1535849" y="1835632"/>
                  </a:lnTo>
                  <a:lnTo>
                    <a:pt x="1540637" y="1822932"/>
                  </a:lnTo>
                  <a:lnTo>
                    <a:pt x="1544650" y="1822932"/>
                  </a:lnTo>
                  <a:lnTo>
                    <a:pt x="1554467" y="1835632"/>
                  </a:lnTo>
                  <a:lnTo>
                    <a:pt x="1575638" y="1835632"/>
                  </a:lnTo>
                  <a:lnTo>
                    <a:pt x="1587131" y="1822932"/>
                  </a:lnTo>
                  <a:lnTo>
                    <a:pt x="1589430" y="1835632"/>
                  </a:lnTo>
                  <a:lnTo>
                    <a:pt x="1601914" y="1835632"/>
                  </a:lnTo>
                  <a:lnTo>
                    <a:pt x="1599869" y="1822932"/>
                  </a:lnTo>
                  <a:lnTo>
                    <a:pt x="1608759" y="1822932"/>
                  </a:lnTo>
                  <a:lnTo>
                    <a:pt x="1608315" y="1835632"/>
                  </a:lnTo>
                  <a:lnTo>
                    <a:pt x="1633143" y="1835632"/>
                  </a:lnTo>
                  <a:lnTo>
                    <a:pt x="1633042" y="1822932"/>
                  </a:lnTo>
                  <a:lnTo>
                    <a:pt x="1640128" y="1822932"/>
                  </a:lnTo>
                  <a:lnTo>
                    <a:pt x="1638325" y="1810232"/>
                  </a:lnTo>
                  <a:lnTo>
                    <a:pt x="1645539" y="1810232"/>
                  </a:lnTo>
                  <a:lnTo>
                    <a:pt x="1641094" y="1822932"/>
                  </a:lnTo>
                  <a:lnTo>
                    <a:pt x="1640128" y="1822932"/>
                  </a:lnTo>
                  <a:lnTo>
                    <a:pt x="1639277" y="1835632"/>
                  </a:lnTo>
                  <a:lnTo>
                    <a:pt x="1644230" y="1835632"/>
                  </a:lnTo>
                  <a:lnTo>
                    <a:pt x="1647253" y="1848332"/>
                  </a:lnTo>
                  <a:lnTo>
                    <a:pt x="1654060" y="1861032"/>
                  </a:lnTo>
                  <a:lnTo>
                    <a:pt x="1663522" y="1861032"/>
                  </a:lnTo>
                  <a:lnTo>
                    <a:pt x="1668462" y="1873732"/>
                  </a:lnTo>
                  <a:lnTo>
                    <a:pt x="1671053" y="1861032"/>
                  </a:lnTo>
                  <a:lnTo>
                    <a:pt x="1674888" y="1873732"/>
                  </a:lnTo>
                  <a:lnTo>
                    <a:pt x="1668462" y="1873732"/>
                  </a:lnTo>
                  <a:lnTo>
                    <a:pt x="1544815" y="1873732"/>
                  </a:lnTo>
                  <a:lnTo>
                    <a:pt x="1552219" y="1886432"/>
                  </a:lnTo>
                  <a:lnTo>
                    <a:pt x="1590687" y="1886432"/>
                  </a:lnTo>
                  <a:lnTo>
                    <a:pt x="1590776" y="1899132"/>
                  </a:lnTo>
                  <a:lnTo>
                    <a:pt x="1597088" y="1899132"/>
                  </a:lnTo>
                  <a:lnTo>
                    <a:pt x="1598193" y="1886432"/>
                  </a:lnTo>
                  <a:lnTo>
                    <a:pt x="1609153" y="1886432"/>
                  </a:lnTo>
                  <a:lnTo>
                    <a:pt x="1615897" y="1899132"/>
                  </a:lnTo>
                  <a:lnTo>
                    <a:pt x="1753146" y="1899132"/>
                  </a:lnTo>
                  <a:lnTo>
                    <a:pt x="1752841" y="1886432"/>
                  </a:lnTo>
                  <a:lnTo>
                    <a:pt x="1758315" y="1899132"/>
                  </a:lnTo>
                  <a:lnTo>
                    <a:pt x="1753146" y="1899132"/>
                  </a:lnTo>
                  <a:lnTo>
                    <a:pt x="1753044" y="1911832"/>
                  </a:lnTo>
                  <a:lnTo>
                    <a:pt x="1757946" y="1911832"/>
                  </a:lnTo>
                  <a:lnTo>
                    <a:pt x="1763699" y="1924532"/>
                  </a:lnTo>
                  <a:lnTo>
                    <a:pt x="1764004" y="1911832"/>
                  </a:lnTo>
                  <a:lnTo>
                    <a:pt x="1762036" y="1899132"/>
                  </a:lnTo>
                  <a:lnTo>
                    <a:pt x="1770100" y="1899132"/>
                  </a:lnTo>
                  <a:lnTo>
                    <a:pt x="1776945" y="1911832"/>
                  </a:lnTo>
                  <a:lnTo>
                    <a:pt x="1777873" y="1899132"/>
                  </a:lnTo>
                  <a:lnTo>
                    <a:pt x="1773428" y="1899132"/>
                  </a:lnTo>
                  <a:lnTo>
                    <a:pt x="1774355" y="1886432"/>
                  </a:lnTo>
                  <a:lnTo>
                    <a:pt x="1788502" y="1886432"/>
                  </a:lnTo>
                  <a:lnTo>
                    <a:pt x="1785378" y="1899132"/>
                  </a:lnTo>
                  <a:lnTo>
                    <a:pt x="1794433" y="1899132"/>
                  </a:lnTo>
                  <a:lnTo>
                    <a:pt x="1799018" y="1911832"/>
                  </a:lnTo>
                  <a:lnTo>
                    <a:pt x="1794802" y="1911832"/>
                  </a:lnTo>
                  <a:lnTo>
                    <a:pt x="1795856" y="1924532"/>
                  </a:lnTo>
                  <a:lnTo>
                    <a:pt x="1802536" y="1924532"/>
                  </a:lnTo>
                  <a:lnTo>
                    <a:pt x="1804809" y="1911832"/>
                  </a:lnTo>
                  <a:lnTo>
                    <a:pt x="1803920" y="1911832"/>
                  </a:lnTo>
                  <a:lnTo>
                    <a:pt x="1803260" y="1899132"/>
                  </a:lnTo>
                  <a:lnTo>
                    <a:pt x="1806181" y="1899132"/>
                  </a:lnTo>
                  <a:lnTo>
                    <a:pt x="1803323" y="1886432"/>
                  </a:lnTo>
                  <a:lnTo>
                    <a:pt x="1817598" y="1886432"/>
                  </a:lnTo>
                  <a:lnTo>
                    <a:pt x="1823872" y="1873732"/>
                  </a:lnTo>
                  <a:lnTo>
                    <a:pt x="1826171" y="1886432"/>
                  </a:lnTo>
                  <a:lnTo>
                    <a:pt x="1840636" y="1886432"/>
                  </a:lnTo>
                  <a:lnTo>
                    <a:pt x="1844992" y="1899132"/>
                  </a:lnTo>
                  <a:lnTo>
                    <a:pt x="1819287" y="1899132"/>
                  </a:lnTo>
                  <a:lnTo>
                    <a:pt x="1816684" y="1911832"/>
                  </a:lnTo>
                  <a:lnTo>
                    <a:pt x="1829269" y="1911832"/>
                  </a:lnTo>
                  <a:lnTo>
                    <a:pt x="1830743" y="1924532"/>
                  </a:lnTo>
                  <a:lnTo>
                    <a:pt x="1835746" y="1924532"/>
                  </a:lnTo>
                  <a:lnTo>
                    <a:pt x="1841715" y="1911832"/>
                  </a:lnTo>
                  <a:lnTo>
                    <a:pt x="1846618" y="1924532"/>
                  </a:lnTo>
                  <a:lnTo>
                    <a:pt x="1856727" y="1924532"/>
                  </a:lnTo>
                  <a:lnTo>
                    <a:pt x="1860359" y="1911832"/>
                  </a:lnTo>
                  <a:lnTo>
                    <a:pt x="1866163" y="1924532"/>
                  </a:lnTo>
                  <a:lnTo>
                    <a:pt x="1928672" y="1924532"/>
                  </a:lnTo>
                  <a:lnTo>
                    <a:pt x="1927733" y="1911832"/>
                  </a:lnTo>
                  <a:lnTo>
                    <a:pt x="1929790" y="1911832"/>
                  </a:lnTo>
                  <a:lnTo>
                    <a:pt x="1933829" y="1899132"/>
                  </a:lnTo>
                  <a:lnTo>
                    <a:pt x="1937092" y="1911832"/>
                  </a:lnTo>
                  <a:lnTo>
                    <a:pt x="1939112" y="1911832"/>
                  </a:lnTo>
                  <a:lnTo>
                    <a:pt x="1940814" y="1924532"/>
                  </a:lnTo>
                  <a:lnTo>
                    <a:pt x="1977821" y="1924532"/>
                  </a:lnTo>
                  <a:lnTo>
                    <a:pt x="1979803" y="1937232"/>
                  </a:lnTo>
                  <a:lnTo>
                    <a:pt x="2112416" y="1937232"/>
                  </a:lnTo>
                  <a:lnTo>
                    <a:pt x="2125307" y="1949932"/>
                  </a:lnTo>
                  <a:lnTo>
                    <a:pt x="2127364" y="1937232"/>
                  </a:lnTo>
                  <a:lnTo>
                    <a:pt x="2138629" y="1937232"/>
                  </a:lnTo>
                  <a:lnTo>
                    <a:pt x="2139746" y="1924532"/>
                  </a:lnTo>
                  <a:lnTo>
                    <a:pt x="2128786" y="1924532"/>
                  </a:lnTo>
                  <a:lnTo>
                    <a:pt x="2133485" y="1911832"/>
                  </a:lnTo>
                  <a:lnTo>
                    <a:pt x="2147074" y="1911832"/>
                  </a:lnTo>
                  <a:lnTo>
                    <a:pt x="2150897" y="1924532"/>
                  </a:lnTo>
                  <a:lnTo>
                    <a:pt x="2151507" y="1924532"/>
                  </a:lnTo>
                  <a:lnTo>
                    <a:pt x="2150237" y="1937232"/>
                  </a:lnTo>
                  <a:lnTo>
                    <a:pt x="2156358" y="1937232"/>
                  </a:lnTo>
                  <a:lnTo>
                    <a:pt x="2159343" y="1949932"/>
                  </a:lnTo>
                  <a:lnTo>
                    <a:pt x="2160917" y="1937232"/>
                  </a:lnTo>
                  <a:lnTo>
                    <a:pt x="2164562" y="1937232"/>
                  </a:lnTo>
                  <a:lnTo>
                    <a:pt x="2164727" y="1924532"/>
                  </a:lnTo>
                  <a:lnTo>
                    <a:pt x="2171662" y="1937232"/>
                  </a:lnTo>
                  <a:lnTo>
                    <a:pt x="2181720" y="1937232"/>
                  </a:lnTo>
                  <a:lnTo>
                    <a:pt x="2186343" y="1949932"/>
                  </a:lnTo>
                  <a:lnTo>
                    <a:pt x="2246452" y="1949932"/>
                  </a:lnTo>
                  <a:lnTo>
                    <a:pt x="2263927" y="1937232"/>
                  </a:lnTo>
                  <a:lnTo>
                    <a:pt x="2270341" y="1937232"/>
                  </a:lnTo>
                  <a:lnTo>
                    <a:pt x="2271344" y="1949932"/>
                  </a:lnTo>
                  <a:lnTo>
                    <a:pt x="2278088" y="1949932"/>
                  </a:lnTo>
                  <a:lnTo>
                    <a:pt x="2281263" y="1937232"/>
                  </a:lnTo>
                  <a:lnTo>
                    <a:pt x="2298268" y="1937232"/>
                  </a:lnTo>
                  <a:lnTo>
                    <a:pt x="2300122" y="1949932"/>
                  </a:lnTo>
                  <a:lnTo>
                    <a:pt x="2311666" y="1949932"/>
                  </a:lnTo>
                  <a:lnTo>
                    <a:pt x="2314295" y="1937232"/>
                  </a:lnTo>
                  <a:lnTo>
                    <a:pt x="2317546" y="1924532"/>
                  </a:lnTo>
                  <a:lnTo>
                    <a:pt x="2324582" y="1924532"/>
                  </a:lnTo>
                  <a:lnTo>
                    <a:pt x="2322906" y="1937232"/>
                  </a:lnTo>
                  <a:lnTo>
                    <a:pt x="2326830" y="1937232"/>
                  </a:lnTo>
                  <a:lnTo>
                    <a:pt x="2327795" y="1949932"/>
                  </a:lnTo>
                  <a:lnTo>
                    <a:pt x="2356243" y="1949932"/>
                  </a:lnTo>
                  <a:lnTo>
                    <a:pt x="2357221" y="1937232"/>
                  </a:lnTo>
                  <a:lnTo>
                    <a:pt x="2363406" y="1949932"/>
                  </a:lnTo>
                  <a:lnTo>
                    <a:pt x="2363571" y="1937232"/>
                  </a:lnTo>
                  <a:lnTo>
                    <a:pt x="2375484" y="1937232"/>
                  </a:lnTo>
                  <a:lnTo>
                    <a:pt x="2377579" y="1949932"/>
                  </a:lnTo>
                  <a:lnTo>
                    <a:pt x="2384844" y="1949932"/>
                  </a:lnTo>
                  <a:lnTo>
                    <a:pt x="2385961" y="1937232"/>
                  </a:lnTo>
                  <a:lnTo>
                    <a:pt x="2387206" y="1937232"/>
                  </a:lnTo>
                  <a:lnTo>
                    <a:pt x="2387714" y="1924532"/>
                  </a:lnTo>
                  <a:lnTo>
                    <a:pt x="2396642" y="1924532"/>
                  </a:lnTo>
                  <a:lnTo>
                    <a:pt x="2398445" y="1937232"/>
                  </a:lnTo>
                  <a:lnTo>
                    <a:pt x="2402192" y="1937232"/>
                  </a:lnTo>
                  <a:lnTo>
                    <a:pt x="2403043" y="1924532"/>
                  </a:lnTo>
                  <a:lnTo>
                    <a:pt x="2406993" y="1924532"/>
                  </a:lnTo>
                  <a:lnTo>
                    <a:pt x="2407208" y="1937232"/>
                  </a:lnTo>
                  <a:lnTo>
                    <a:pt x="2426385" y="1937232"/>
                  </a:lnTo>
                  <a:lnTo>
                    <a:pt x="2431986" y="1924532"/>
                  </a:lnTo>
                  <a:lnTo>
                    <a:pt x="2451735" y="1924532"/>
                  </a:lnTo>
                  <a:lnTo>
                    <a:pt x="2452306" y="1937232"/>
                  </a:lnTo>
                  <a:lnTo>
                    <a:pt x="2453208" y="1937232"/>
                  </a:lnTo>
                  <a:lnTo>
                    <a:pt x="2456383" y="1949932"/>
                  </a:lnTo>
                  <a:lnTo>
                    <a:pt x="2459304" y="1937232"/>
                  </a:lnTo>
                  <a:lnTo>
                    <a:pt x="2470683" y="1937232"/>
                  </a:lnTo>
                  <a:lnTo>
                    <a:pt x="2474214" y="1949932"/>
                  </a:lnTo>
                  <a:lnTo>
                    <a:pt x="2477820" y="1937232"/>
                  </a:lnTo>
                  <a:lnTo>
                    <a:pt x="2499322" y="1937232"/>
                  </a:lnTo>
                  <a:lnTo>
                    <a:pt x="2495143" y="1949932"/>
                  </a:lnTo>
                  <a:lnTo>
                    <a:pt x="2507069" y="1949932"/>
                  </a:lnTo>
                  <a:lnTo>
                    <a:pt x="2511336" y="1962632"/>
                  </a:lnTo>
                  <a:lnTo>
                    <a:pt x="2516924" y="1949932"/>
                  </a:lnTo>
                  <a:lnTo>
                    <a:pt x="2541765" y="1949932"/>
                  </a:lnTo>
                  <a:lnTo>
                    <a:pt x="2546464" y="1937232"/>
                  </a:lnTo>
                  <a:lnTo>
                    <a:pt x="2553030" y="1937232"/>
                  </a:lnTo>
                  <a:lnTo>
                    <a:pt x="2551620" y="1949932"/>
                  </a:lnTo>
                  <a:lnTo>
                    <a:pt x="2560294" y="1949932"/>
                  </a:lnTo>
                  <a:lnTo>
                    <a:pt x="2558478" y="1937232"/>
                  </a:lnTo>
                  <a:lnTo>
                    <a:pt x="2570188" y="1937232"/>
                  </a:lnTo>
                  <a:lnTo>
                    <a:pt x="2578887" y="1924532"/>
                  </a:lnTo>
                  <a:lnTo>
                    <a:pt x="2585313" y="1924532"/>
                  </a:lnTo>
                  <a:lnTo>
                    <a:pt x="2584945" y="1949932"/>
                  </a:lnTo>
                  <a:lnTo>
                    <a:pt x="2599372" y="1949932"/>
                  </a:lnTo>
                  <a:lnTo>
                    <a:pt x="2599055" y="1962632"/>
                  </a:lnTo>
                  <a:lnTo>
                    <a:pt x="2635999" y="1962632"/>
                  </a:lnTo>
                  <a:lnTo>
                    <a:pt x="2652357" y="1949932"/>
                  </a:lnTo>
                  <a:lnTo>
                    <a:pt x="2666911" y="1962632"/>
                  </a:lnTo>
                  <a:lnTo>
                    <a:pt x="2667330" y="1949932"/>
                  </a:lnTo>
                  <a:lnTo>
                    <a:pt x="2665590" y="1937232"/>
                  </a:lnTo>
                  <a:lnTo>
                    <a:pt x="2670860" y="1937232"/>
                  </a:lnTo>
                  <a:lnTo>
                    <a:pt x="2673921" y="1949932"/>
                  </a:lnTo>
                  <a:lnTo>
                    <a:pt x="2678455" y="1937232"/>
                  </a:lnTo>
                  <a:lnTo>
                    <a:pt x="2695168" y="1937232"/>
                  </a:lnTo>
                  <a:lnTo>
                    <a:pt x="2696197" y="1949932"/>
                  </a:lnTo>
                  <a:lnTo>
                    <a:pt x="2702941" y="1949932"/>
                  </a:lnTo>
                  <a:lnTo>
                    <a:pt x="2707068" y="1937232"/>
                  </a:lnTo>
                  <a:lnTo>
                    <a:pt x="2722105" y="1937232"/>
                  </a:lnTo>
                  <a:lnTo>
                    <a:pt x="2724670" y="1949932"/>
                  </a:lnTo>
                  <a:lnTo>
                    <a:pt x="2731236" y="1962632"/>
                  </a:lnTo>
                  <a:lnTo>
                    <a:pt x="2736469" y="1949932"/>
                  </a:lnTo>
                  <a:lnTo>
                    <a:pt x="2760002" y="1949932"/>
                  </a:lnTo>
                  <a:lnTo>
                    <a:pt x="2759595" y="1937232"/>
                  </a:lnTo>
                  <a:lnTo>
                    <a:pt x="2774035" y="1937232"/>
                  </a:lnTo>
                  <a:lnTo>
                    <a:pt x="2772867" y="1949932"/>
                  </a:lnTo>
                  <a:lnTo>
                    <a:pt x="2777871" y="1949932"/>
                  </a:lnTo>
                  <a:lnTo>
                    <a:pt x="2779204" y="1937232"/>
                  </a:lnTo>
                  <a:lnTo>
                    <a:pt x="2782189" y="1949932"/>
                  </a:lnTo>
                  <a:lnTo>
                    <a:pt x="2792057" y="1949932"/>
                  </a:lnTo>
                  <a:lnTo>
                    <a:pt x="2791764" y="1937232"/>
                  </a:lnTo>
                  <a:lnTo>
                    <a:pt x="2850807" y="1937232"/>
                  </a:lnTo>
                  <a:lnTo>
                    <a:pt x="2853829" y="1949932"/>
                  </a:lnTo>
                  <a:lnTo>
                    <a:pt x="2863316" y="1949932"/>
                  </a:lnTo>
                  <a:lnTo>
                    <a:pt x="2864777" y="1937232"/>
                  </a:lnTo>
                  <a:lnTo>
                    <a:pt x="2874683" y="1937232"/>
                  </a:lnTo>
                  <a:lnTo>
                    <a:pt x="2874111" y="1949932"/>
                  </a:lnTo>
                  <a:lnTo>
                    <a:pt x="2882163" y="1949932"/>
                  </a:lnTo>
                  <a:lnTo>
                    <a:pt x="2888894" y="1937232"/>
                  </a:lnTo>
                  <a:lnTo>
                    <a:pt x="2910548" y="1937232"/>
                  </a:lnTo>
                  <a:lnTo>
                    <a:pt x="2910840" y="1949932"/>
                  </a:lnTo>
                  <a:lnTo>
                    <a:pt x="2939135" y="1949932"/>
                  </a:lnTo>
                  <a:lnTo>
                    <a:pt x="2942869" y="1937232"/>
                  </a:lnTo>
                  <a:lnTo>
                    <a:pt x="2933420" y="1937232"/>
                  </a:lnTo>
                  <a:lnTo>
                    <a:pt x="2938894" y="1924532"/>
                  </a:lnTo>
                  <a:lnTo>
                    <a:pt x="2946958" y="1924532"/>
                  </a:lnTo>
                  <a:lnTo>
                    <a:pt x="2942221" y="1911832"/>
                  </a:lnTo>
                  <a:lnTo>
                    <a:pt x="2939211" y="1911832"/>
                  </a:lnTo>
                  <a:lnTo>
                    <a:pt x="2935668" y="1899132"/>
                  </a:lnTo>
                  <a:lnTo>
                    <a:pt x="2929344" y="1899132"/>
                  </a:lnTo>
                  <a:lnTo>
                    <a:pt x="2918307" y="1911832"/>
                  </a:lnTo>
                  <a:lnTo>
                    <a:pt x="2916351" y="1899132"/>
                  </a:lnTo>
                  <a:lnTo>
                    <a:pt x="2911602" y="1899132"/>
                  </a:lnTo>
                  <a:lnTo>
                    <a:pt x="2887599" y="1899132"/>
                  </a:lnTo>
                  <a:lnTo>
                    <a:pt x="2887599" y="1924532"/>
                  </a:lnTo>
                  <a:lnTo>
                    <a:pt x="2883624" y="1924532"/>
                  </a:lnTo>
                  <a:lnTo>
                    <a:pt x="2885008" y="1937232"/>
                  </a:lnTo>
                  <a:lnTo>
                    <a:pt x="2881884" y="1937232"/>
                  </a:lnTo>
                  <a:lnTo>
                    <a:pt x="2883624" y="1924532"/>
                  </a:lnTo>
                  <a:lnTo>
                    <a:pt x="2880296" y="1924532"/>
                  </a:lnTo>
                  <a:lnTo>
                    <a:pt x="2884868" y="1911832"/>
                  </a:lnTo>
                  <a:lnTo>
                    <a:pt x="2885808" y="1911832"/>
                  </a:lnTo>
                  <a:lnTo>
                    <a:pt x="2887599" y="1924532"/>
                  </a:lnTo>
                  <a:lnTo>
                    <a:pt x="2887599" y="1899132"/>
                  </a:lnTo>
                  <a:lnTo>
                    <a:pt x="2860865" y="1899132"/>
                  </a:lnTo>
                  <a:lnTo>
                    <a:pt x="2860865" y="1911832"/>
                  </a:lnTo>
                  <a:lnTo>
                    <a:pt x="2859125" y="1924532"/>
                  </a:lnTo>
                  <a:lnTo>
                    <a:pt x="2849892" y="1924532"/>
                  </a:lnTo>
                  <a:lnTo>
                    <a:pt x="2848483" y="1911832"/>
                  </a:lnTo>
                  <a:lnTo>
                    <a:pt x="2860865" y="1911832"/>
                  </a:lnTo>
                  <a:lnTo>
                    <a:pt x="2860865" y="1899132"/>
                  </a:lnTo>
                  <a:lnTo>
                    <a:pt x="2848521" y="1899132"/>
                  </a:lnTo>
                  <a:lnTo>
                    <a:pt x="2840482" y="1886432"/>
                  </a:lnTo>
                  <a:lnTo>
                    <a:pt x="2868549" y="1886432"/>
                  </a:lnTo>
                  <a:lnTo>
                    <a:pt x="2911602" y="1899132"/>
                  </a:lnTo>
                  <a:lnTo>
                    <a:pt x="2915729" y="1886432"/>
                  </a:lnTo>
                  <a:lnTo>
                    <a:pt x="2902661" y="1886432"/>
                  </a:lnTo>
                  <a:lnTo>
                    <a:pt x="2918307" y="1873732"/>
                  </a:lnTo>
                  <a:lnTo>
                    <a:pt x="2948000" y="1873732"/>
                  </a:lnTo>
                  <a:lnTo>
                    <a:pt x="2971203" y="1886432"/>
                  </a:lnTo>
                  <a:lnTo>
                    <a:pt x="3020098" y="1886432"/>
                  </a:lnTo>
                  <a:lnTo>
                    <a:pt x="3044952" y="1873732"/>
                  </a:lnTo>
                  <a:lnTo>
                    <a:pt x="3061424" y="1886432"/>
                  </a:lnTo>
                  <a:lnTo>
                    <a:pt x="3144824" y="1886432"/>
                  </a:lnTo>
                  <a:lnTo>
                    <a:pt x="3167405" y="1899132"/>
                  </a:lnTo>
                  <a:lnTo>
                    <a:pt x="3232823" y="1899132"/>
                  </a:lnTo>
                  <a:lnTo>
                    <a:pt x="3235972" y="1886432"/>
                  </a:lnTo>
                  <a:lnTo>
                    <a:pt x="3242106" y="1886432"/>
                  </a:lnTo>
                  <a:lnTo>
                    <a:pt x="3246424" y="1899132"/>
                  </a:lnTo>
                  <a:lnTo>
                    <a:pt x="3280473" y="1899132"/>
                  </a:lnTo>
                  <a:lnTo>
                    <a:pt x="3281222" y="1911832"/>
                  </a:lnTo>
                  <a:lnTo>
                    <a:pt x="3315119" y="1911832"/>
                  </a:lnTo>
                  <a:lnTo>
                    <a:pt x="3313188" y="1924532"/>
                  </a:lnTo>
                  <a:lnTo>
                    <a:pt x="3339363" y="1924532"/>
                  </a:lnTo>
                  <a:lnTo>
                    <a:pt x="3349180" y="1911832"/>
                  </a:lnTo>
                  <a:lnTo>
                    <a:pt x="3350577" y="1911832"/>
                  </a:lnTo>
                  <a:lnTo>
                    <a:pt x="3352749" y="1899132"/>
                  </a:lnTo>
                  <a:lnTo>
                    <a:pt x="3413620" y="1899132"/>
                  </a:lnTo>
                  <a:lnTo>
                    <a:pt x="3412375" y="1911832"/>
                  </a:lnTo>
                  <a:lnTo>
                    <a:pt x="3412007" y="1911832"/>
                  </a:lnTo>
                  <a:lnTo>
                    <a:pt x="3417366" y="1924532"/>
                  </a:lnTo>
                  <a:lnTo>
                    <a:pt x="3426409" y="1911832"/>
                  </a:lnTo>
                  <a:lnTo>
                    <a:pt x="3446640" y="1911832"/>
                  </a:lnTo>
                  <a:lnTo>
                    <a:pt x="3445840" y="1899132"/>
                  </a:lnTo>
                  <a:lnTo>
                    <a:pt x="3450196" y="1899132"/>
                  </a:lnTo>
                  <a:lnTo>
                    <a:pt x="3450640" y="1886432"/>
                  </a:lnTo>
                  <a:lnTo>
                    <a:pt x="3399688" y="1886432"/>
                  </a:lnTo>
                  <a:lnTo>
                    <a:pt x="3396945" y="1873732"/>
                  </a:lnTo>
                  <a:lnTo>
                    <a:pt x="3383889" y="1886432"/>
                  </a:lnTo>
                  <a:lnTo>
                    <a:pt x="3346526" y="1886432"/>
                  </a:lnTo>
                  <a:lnTo>
                    <a:pt x="3344316" y="1873732"/>
                  </a:lnTo>
                  <a:lnTo>
                    <a:pt x="3396945" y="1873732"/>
                  </a:lnTo>
                  <a:lnTo>
                    <a:pt x="3469144" y="1873732"/>
                  </a:lnTo>
                  <a:lnTo>
                    <a:pt x="3486937" y="1886432"/>
                  </a:lnTo>
                  <a:lnTo>
                    <a:pt x="3489744" y="1873732"/>
                  </a:lnTo>
                  <a:lnTo>
                    <a:pt x="3511512" y="1873732"/>
                  </a:lnTo>
                  <a:lnTo>
                    <a:pt x="3514382" y="1886432"/>
                  </a:lnTo>
                  <a:lnTo>
                    <a:pt x="3519335" y="1886432"/>
                  </a:lnTo>
                  <a:lnTo>
                    <a:pt x="3522649" y="1873732"/>
                  </a:lnTo>
                  <a:lnTo>
                    <a:pt x="3537407" y="1873732"/>
                  </a:lnTo>
                  <a:lnTo>
                    <a:pt x="3536518" y="1886432"/>
                  </a:lnTo>
                  <a:lnTo>
                    <a:pt x="3553409" y="1886432"/>
                  </a:lnTo>
                  <a:lnTo>
                    <a:pt x="3555098" y="1899132"/>
                  </a:lnTo>
                  <a:lnTo>
                    <a:pt x="3533381" y="1899132"/>
                  </a:lnTo>
                  <a:lnTo>
                    <a:pt x="3533521" y="1886432"/>
                  </a:lnTo>
                  <a:lnTo>
                    <a:pt x="3529088" y="1886432"/>
                  </a:lnTo>
                  <a:lnTo>
                    <a:pt x="3528212" y="1899132"/>
                  </a:lnTo>
                  <a:lnTo>
                    <a:pt x="3518789" y="1899132"/>
                  </a:lnTo>
                  <a:lnTo>
                    <a:pt x="3514826" y="1911832"/>
                  </a:lnTo>
                  <a:lnTo>
                    <a:pt x="3522218" y="1924532"/>
                  </a:lnTo>
                  <a:lnTo>
                    <a:pt x="3530054" y="1924532"/>
                  </a:lnTo>
                  <a:lnTo>
                    <a:pt x="3536404" y="1911832"/>
                  </a:lnTo>
                  <a:lnTo>
                    <a:pt x="3537331" y="1924532"/>
                  </a:lnTo>
                  <a:lnTo>
                    <a:pt x="3559645" y="1924532"/>
                  </a:lnTo>
                  <a:lnTo>
                    <a:pt x="3552812" y="1911832"/>
                  </a:lnTo>
                  <a:lnTo>
                    <a:pt x="3558248" y="1911832"/>
                  </a:lnTo>
                  <a:lnTo>
                    <a:pt x="3559645" y="1924532"/>
                  </a:lnTo>
                  <a:lnTo>
                    <a:pt x="3564636" y="1924532"/>
                  </a:lnTo>
                  <a:lnTo>
                    <a:pt x="3562451" y="1911832"/>
                  </a:lnTo>
                  <a:lnTo>
                    <a:pt x="3590721" y="1911832"/>
                  </a:lnTo>
                  <a:lnTo>
                    <a:pt x="3589299" y="1899132"/>
                  </a:lnTo>
                  <a:lnTo>
                    <a:pt x="3569551" y="1899132"/>
                  </a:lnTo>
                  <a:lnTo>
                    <a:pt x="3569093" y="1886432"/>
                  </a:lnTo>
                  <a:lnTo>
                    <a:pt x="3592855" y="1886432"/>
                  </a:lnTo>
                  <a:lnTo>
                    <a:pt x="3598773" y="1873732"/>
                  </a:lnTo>
                  <a:lnTo>
                    <a:pt x="3591763" y="1873732"/>
                  </a:lnTo>
                  <a:lnTo>
                    <a:pt x="3591839" y="1861032"/>
                  </a:lnTo>
                  <a:lnTo>
                    <a:pt x="3599269" y="1861032"/>
                  </a:lnTo>
                  <a:lnTo>
                    <a:pt x="3598989" y="1873732"/>
                  </a:lnTo>
                  <a:lnTo>
                    <a:pt x="3598773" y="1873732"/>
                  </a:lnTo>
                  <a:lnTo>
                    <a:pt x="3602177" y="1886432"/>
                  </a:lnTo>
                  <a:lnTo>
                    <a:pt x="3629622" y="1886432"/>
                  </a:lnTo>
                  <a:lnTo>
                    <a:pt x="3636124" y="1873732"/>
                  </a:lnTo>
                  <a:lnTo>
                    <a:pt x="3649383" y="1873732"/>
                  </a:lnTo>
                  <a:lnTo>
                    <a:pt x="3648862" y="1886432"/>
                  </a:lnTo>
                  <a:lnTo>
                    <a:pt x="3652545" y="1886432"/>
                  </a:lnTo>
                  <a:lnTo>
                    <a:pt x="3652253" y="1873732"/>
                  </a:lnTo>
                  <a:lnTo>
                    <a:pt x="3666350" y="1873732"/>
                  </a:lnTo>
                  <a:lnTo>
                    <a:pt x="3669576" y="1886432"/>
                  </a:lnTo>
                  <a:lnTo>
                    <a:pt x="3685756" y="1886432"/>
                  </a:lnTo>
                  <a:lnTo>
                    <a:pt x="3688931" y="1873732"/>
                  </a:lnTo>
                  <a:lnTo>
                    <a:pt x="3693045" y="1873732"/>
                  </a:lnTo>
                  <a:lnTo>
                    <a:pt x="3700094" y="1861032"/>
                  </a:lnTo>
                  <a:lnTo>
                    <a:pt x="3709162" y="1861032"/>
                  </a:lnTo>
                  <a:lnTo>
                    <a:pt x="3711156" y="1873732"/>
                  </a:lnTo>
                  <a:lnTo>
                    <a:pt x="3714089" y="1886432"/>
                  </a:lnTo>
                  <a:lnTo>
                    <a:pt x="3745255" y="1886432"/>
                  </a:lnTo>
                  <a:lnTo>
                    <a:pt x="3744430" y="1873732"/>
                  </a:lnTo>
                  <a:lnTo>
                    <a:pt x="3764661" y="1873732"/>
                  </a:lnTo>
                  <a:lnTo>
                    <a:pt x="3761435" y="1886432"/>
                  </a:lnTo>
                  <a:lnTo>
                    <a:pt x="3775252" y="1886432"/>
                  </a:lnTo>
                  <a:lnTo>
                    <a:pt x="3775519" y="1873732"/>
                  </a:lnTo>
                  <a:lnTo>
                    <a:pt x="3779812" y="1886432"/>
                  </a:lnTo>
                  <a:lnTo>
                    <a:pt x="3782568" y="1873732"/>
                  </a:lnTo>
                  <a:lnTo>
                    <a:pt x="3782364" y="1886432"/>
                  </a:lnTo>
                  <a:lnTo>
                    <a:pt x="3781628" y="1886432"/>
                  </a:lnTo>
                  <a:lnTo>
                    <a:pt x="3788486" y="1899132"/>
                  </a:lnTo>
                  <a:lnTo>
                    <a:pt x="3789629" y="1886432"/>
                  </a:lnTo>
                  <a:lnTo>
                    <a:pt x="3798151" y="1886432"/>
                  </a:lnTo>
                  <a:lnTo>
                    <a:pt x="3802151" y="1873732"/>
                  </a:lnTo>
                  <a:lnTo>
                    <a:pt x="3824135" y="1873732"/>
                  </a:lnTo>
                  <a:lnTo>
                    <a:pt x="3828148" y="1886432"/>
                  </a:lnTo>
                  <a:lnTo>
                    <a:pt x="3849319" y="1886432"/>
                  </a:lnTo>
                  <a:lnTo>
                    <a:pt x="3846144" y="1899132"/>
                  </a:lnTo>
                  <a:lnTo>
                    <a:pt x="3843439" y="1899132"/>
                  </a:lnTo>
                  <a:lnTo>
                    <a:pt x="3843223" y="1911832"/>
                  </a:lnTo>
                  <a:lnTo>
                    <a:pt x="3848125" y="1899132"/>
                  </a:lnTo>
                  <a:lnTo>
                    <a:pt x="3851414" y="1899132"/>
                  </a:lnTo>
                  <a:lnTo>
                    <a:pt x="3855212" y="1886432"/>
                  </a:lnTo>
                  <a:lnTo>
                    <a:pt x="3861625" y="1886432"/>
                  </a:lnTo>
                  <a:lnTo>
                    <a:pt x="3861727" y="1899132"/>
                  </a:lnTo>
                  <a:lnTo>
                    <a:pt x="3863225" y="1911832"/>
                  </a:lnTo>
                  <a:lnTo>
                    <a:pt x="3857333" y="1911832"/>
                  </a:lnTo>
                  <a:lnTo>
                    <a:pt x="3857955" y="1924532"/>
                  </a:lnTo>
                  <a:lnTo>
                    <a:pt x="3870731" y="1924532"/>
                  </a:lnTo>
                  <a:lnTo>
                    <a:pt x="3868115" y="1911832"/>
                  </a:lnTo>
                  <a:lnTo>
                    <a:pt x="3878084" y="1911832"/>
                  </a:lnTo>
                  <a:lnTo>
                    <a:pt x="3879418" y="1899132"/>
                  </a:lnTo>
                  <a:lnTo>
                    <a:pt x="3888765" y="1899132"/>
                  </a:lnTo>
                  <a:lnTo>
                    <a:pt x="3892905" y="1911832"/>
                  </a:lnTo>
                  <a:lnTo>
                    <a:pt x="3897261" y="1911832"/>
                  </a:lnTo>
                  <a:lnTo>
                    <a:pt x="3913543" y="1899132"/>
                  </a:lnTo>
                  <a:lnTo>
                    <a:pt x="3919969" y="1899132"/>
                  </a:lnTo>
                  <a:lnTo>
                    <a:pt x="3919207" y="1886432"/>
                  </a:lnTo>
                  <a:lnTo>
                    <a:pt x="3923042" y="1886432"/>
                  </a:lnTo>
                  <a:lnTo>
                    <a:pt x="3925138" y="1873732"/>
                  </a:lnTo>
                  <a:lnTo>
                    <a:pt x="3926776" y="1886432"/>
                  </a:lnTo>
                  <a:lnTo>
                    <a:pt x="3926471" y="1886432"/>
                  </a:lnTo>
                  <a:lnTo>
                    <a:pt x="3919969" y="1899132"/>
                  </a:lnTo>
                  <a:lnTo>
                    <a:pt x="3944442" y="1899132"/>
                  </a:lnTo>
                  <a:lnTo>
                    <a:pt x="3946309" y="1886432"/>
                  </a:lnTo>
                  <a:lnTo>
                    <a:pt x="3933990" y="1886432"/>
                  </a:lnTo>
                  <a:lnTo>
                    <a:pt x="3934193" y="1873732"/>
                  </a:lnTo>
                  <a:lnTo>
                    <a:pt x="3952138" y="1873732"/>
                  </a:lnTo>
                  <a:lnTo>
                    <a:pt x="3951859" y="1886432"/>
                  </a:lnTo>
                  <a:lnTo>
                    <a:pt x="3946309" y="1886432"/>
                  </a:lnTo>
                  <a:lnTo>
                    <a:pt x="3947630" y="1899132"/>
                  </a:lnTo>
                  <a:lnTo>
                    <a:pt x="3984307" y="1899132"/>
                  </a:lnTo>
                  <a:lnTo>
                    <a:pt x="3987254" y="1886432"/>
                  </a:lnTo>
                  <a:lnTo>
                    <a:pt x="3995280" y="1886432"/>
                  </a:lnTo>
                  <a:lnTo>
                    <a:pt x="3994480" y="1899132"/>
                  </a:lnTo>
                  <a:lnTo>
                    <a:pt x="4026890" y="1899132"/>
                  </a:lnTo>
                  <a:lnTo>
                    <a:pt x="4030865" y="1911832"/>
                  </a:lnTo>
                  <a:lnTo>
                    <a:pt x="4040911" y="1911832"/>
                  </a:lnTo>
                  <a:lnTo>
                    <a:pt x="4046423" y="1924532"/>
                  </a:lnTo>
                  <a:lnTo>
                    <a:pt x="4052227" y="1924532"/>
                  </a:lnTo>
                  <a:lnTo>
                    <a:pt x="4056024" y="1911832"/>
                  </a:lnTo>
                  <a:lnTo>
                    <a:pt x="4058945" y="1911832"/>
                  </a:lnTo>
                  <a:lnTo>
                    <a:pt x="4060050" y="1899132"/>
                  </a:lnTo>
                  <a:lnTo>
                    <a:pt x="4055986" y="1899132"/>
                  </a:lnTo>
                  <a:lnTo>
                    <a:pt x="4051147" y="1886432"/>
                  </a:lnTo>
                  <a:lnTo>
                    <a:pt x="4064393" y="1886432"/>
                  </a:lnTo>
                  <a:lnTo>
                    <a:pt x="4069943" y="1899132"/>
                  </a:lnTo>
                  <a:lnTo>
                    <a:pt x="4075976" y="1911832"/>
                  </a:lnTo>
                  <a:lnTo>
                    <a:pt x="4088333" y="1911832"/>
                  </a:lnTo>
                  <a:lnTo>
                    <a:pt x="4090873" y="1899132"/>
                  </a:lnTo>
                  <a:lnTo>
                    <a:pt x="4094276" y="1899132"/>
                  </a:lnTo>
                  <a:lnTo>
                    <a:pt x="4100157" y="1886432"/>
                  </a:lnTo>
                  <a:lnTo>
                    <a:pt x="4103624" y="1886432"/>
                  </a:lnTo>
                  <a:lnTo>
                    <a:pt x="4102760" y="1899132"/>
                  </a:lnTo>
                  <a:lnTo>
                    <a:pt x="4118038" y="1899132"/>
                  </a:lnTo>
                  <a:lnTo>
                    <a:pt x="4120096" y="1911832"/>
                  </a:lnTo>
                  <a:lnTo>
                    <a:pt x="4146715" y="1911832"/>
                  </a:lnTo>
                  <a:lnTo>
                    <a:pt x="4149928" y="1899132"/>
                  </a:lnTo>
                  <a:lnTo>
                    <a:pt x="4201210" y="1899132"/>
                  </a:lnTo>
                  <a:lnTo>
                    <a:pt x="4199852" y="1911832"/>
                  </a:lnTo>
                  <a:lnTo>
                    <a:pt x="4201541" y="1924532"/>
                  </a:lnTo>
                  <a:lnTo>
                    <a:pt x="4207840" y="1924532"/>
                  </a:lnTo>
                  <a:lnTo>
                    <a:pt x="4217530" y="1911832"/>
                  </a:lnTo>
                  <a:lnTo>
                    <a:pt x="4242232" y="1911832"/>
                  </a:lnTo>
                  <a:lnTo>
                    <a:pt x="4254843" y="1924532"/>
                  </a:lnTo>
                  <a:lnTo>
                    <a:pt x="4264266" y="1924532"/>
                  </a:lnTo>
                  <a:lnTo>
                    <a:pt x="4274693" y="1911832"/>
                  </a:lnTo>
                  <a:lnTo>
                    <a:pt x="4297210" y="1911832"/>
                  </a:lnTo>
                  <a:lnTo>
                    <a:pt x="4297705" y="1924532"/>
                  </a:lnTo>
                  <a:lnTo>
                    <a:pt x="4304779" y="1924532"/>
                  </a:lnTo>
                  <a:lnTo>
                    <a:pt x="4311472" y="1911832"/>
                  </a:lnTo>
                  <a:lnTo>
                    <a:pt x="4331284" y="1911832"/>
                  </a:lnTo>
                  <a:lnTo>
                    <a:pt x="4333481" y="1924532"/>
                  </a:lnTo>
                  <a:lnTo>
                    <a:pt x="4341596" y="1924532"/>
                  </a:lnTo>
                  <a:lnTo>
                    <a:pt x="4348785" y="1911832"/>
                  </a:lnTo>
                  <a:lnTo>
                    <a:pt x="4381652" y="1911832"/>
                  </a:lnTo>
                  <a:lnTo>
                    <a:pt x="4380090" y="1924532"/>
                  </a:lnTo>
                  <a:lnTo>
                    <a:pt x="4457370" y="1924532"/>
                  </a:lnTo>
                  <a:lnTo>
                    <a:pt x="4457014" y="1937232"/>
                  </a:lnTo>
                  <a:lnTo>
                    <a:pt x="4475086" y="1937232"/>
                  </a:lnTo>
                  <a:lnTo>
                    <a:pt x="4476242" y="1924532"/>
                  </a:lnTo>
                  <a:lnTo>
                    <a:pt x="4483798" y="1924532"/>
                  </a:lnTo>
                  <a:lnTo>
                    <a:pt x="4482833" y="1911832"/>
                  </a:lnTo>
                  <a:lnTo>
                    <a:pt x="4488408" y="1911832"/>
                  </a:lnTo>
                  <a:lnTo>
                    <a:pt x="4483798" y="1924532"/>
                  </a:lnTo>
                  <a:lnTo>
                    <a:pt x="4497121" y="1924532"/>
                  </a:lnTo>
                  <a:lnTo>
                    <a:pt x="4497870" y="1937232"/>
                  </a:lnTo>
                  <a:lnTo>
                    <a:pt x="4493069" y="1937232"/>
                  </a:lnTo>
                  <a:lnTo>
                    <a:pt x="4504182" y="1949932"/>
                  </a:lnTo>
                  <a:lnTo>
                    <a:pt x="4624540" y="1949932"/>
                  </a:lnTo>
                  <a:lnTo>
                    <a:pt x="4625289" y="1962632"/>
                  </a:lnTo>
                  <a:lnTo>
                    <a:pt x="4630445" y="1962632"/>
                  </a:lnTo>
                  <a:lnTo>
                    <a:pt x="4629772" y="1949932"/>
                  </a:lnTo>
                  <a:lnTo>
                    <a:pt x="4645368" y="1949932"/>
                  </a:lnTo>
                  <a:lnTo>
                    <a:pt x="4644923" y="1962632"/>
                  </a:lnTo>
                  <a:lnTo>
                    <a:pt x="4659452" y="1962632"/>
                  </a:lnTo>
                  <a:lnTo>
                    <a:pt x="4659846" y="1949932"/>
                  </a:lnTo>
                  <a:lnTo>
                    <a:pt x="4720475" y="1949932"/>
                  </a:lnTo>
                  <a:lnTo>
                    <a:pt x="4760950" y="1975332"/>
                  </a:lnTo>
                  <a:lnTo>
                    <a:pt x="4760785" y="1962632"/>
                  </a:lnTo>
                  <a:lnTo>
                    <a:pt x="4760709" y="1949932"/>
                  </a:lnTo>
                  <a:lnTo>
                    <a:pt x="4755845" y="1949932"/>
                  </a:lnTo>
                  <a:lnTo>
                    <a:pt x="4746193" y="1937232"/>
                  </a:lnTo>
                  <a:lnTo>
                    <a:pt x="4772596" y="1937232"/>
                  </a:lnTo>
                  <a:lnTo>
                    <a:pt x="4766653" y="1949932"/>
                  </a:lnTo>
                  <a:lnTo>
                    <a:pt x="4764964" y="1949932"/>
                  </a:lnTo>
                  <a:lnTo>
                    <a:pt x="4813236" y="1962632"/>
                  </a:lnTo>
                  <a:lnTo>
                    <a:pt x="4844770" y="1962632"/>
                  </a:lnTo>
                  <a:lnTo>
                    <a:pt x="4839157" y="1949932"/>
                  </a:lnTo>
                  <a:lnTo>
                    <a:pt x="4826863" y="1949932"/>
                  </a:lnTo>
                  <a:lnTo>
                    <a:pt x="4830661" y="1937232"/>
                  </a:lnTo>
                  <a:lnTo>
                    <a:pt x="4829099" y="1937232"/>
                  </a:lnTo>
                  <a:lnTo>
                    <a:pt x="4827384" y="1924532"/>
                  </a:lnTo>
                  <a:lnTo>
                    <a:pt x="4818812" y="1924532"/>
                  </a:lnTo>
                  <a:lnTo>
                    <a:pt x="4815040" y="1937232"/>
                  </a:lnTo>
                  <a:lnTo>
                    <a:pt x="4818507" y="1937232"/>
                  </a:lnTo>
                  <a:lnTo>
                    <a:pt x="4819485" y="1949932"/>
                  </a:lnTo>
                  <a:lnTo>
                    <a:pt x="4797895" y="1949932"/>
                  </a:lnTo>
                  <a:lnTo>
                    <a:pt x="4802162" y="1937232"/>
                  </a:lnTo>
                  <a:lnTo>
                    <a:pt x="4815040" y="1937232"/>
                  </a:lnTo>
                  <a:lnTo>
                    <a:pt x="4809121" y="1924532"/>
                  </a:lnTo>
                  <a:lnTo>
                    <a:pt x="4813135" y="1924532"/>
                  </a:lnTo>
                  <a:lnTo>
                    <a:pt x="4813173" y="1911832"/>
                  </a:lnTo>
                  <a:lnTo>
                    <a:pt x="4799482" y="1911832"/>
                  </a:lnTo>
                  <a:lnTo>
                    <a:pt x="4798403" y="1924532"/>
                  </a:lnTo>
                  <a:lnTo>
                    <a:pt x="4791595" y="1924532"/>
                  </a:lnTo>
                  <a:lnTo>
                    <a:pt x="4791595" y="1949932"/>
                  </a:lnTo>
                  <a:lnTo>
                    <a:pt x="4775924" y="1949932"/>
                  </a:lnTo>
                  <a:lnTo>
                    <a:pt x="4776355" y="1937232"/>
                  </a:lnTo>
                  <a:lnTo>
                    <a:pt x="4790872" y="1937232"/>
                  </a:lnTo>
                  <a:lnTo>
                    <a:pt x="4791595" y="1949932"/>
                  </a:lnTo>
                  <a:lnTo>
                    <a:pt x="4791595" y="1924532"/>
                  </a:lnTo>
                  <a:lnTo>
                    <a:pt x="4779696" y="1924532"/>
                  </a:lnTo>
                  <a:lnTo>
                    <a:pt x="4758677" y="1911832"/>
                  </a:lnTo>
                  <a:lnTo>
                    <a:pt x="4716691" y="1911832"/>
                  </a:lnTo>
                  <a:lnTo>
                    <a:pt x="4716691" y="1937232"/>
                  </a:lnTo>
                  <a:lnTo>
                    <a:pt x="4711039" y="1937232"/>
                  </a:lnTo>
                  <a:lnTo>
                    <a:pt x="4709249" y="1924532"/>
                  </a:lnTo>
                  <a:lnTo>
                    <a:pt x="4714862" y="1924532"/>
                  </a:lnTo>
                  <a:lnTo>
                    <a:pt x="4716691" y="1937232"/>
                  </a:lnTo>
                  <a:lnTo>
                    <a:pt x="4716691" y="1911832"/>
                  </a:lnTo>
                  <a:lnTo>
                    <a:pt x="4693894" y="1911832"/>
                  </a:lnTo>
                  <a:lnTo>
                    <a:pt x="4693056" y="1909775"/>
                  </a:lnTo>
                  <a:lnTo>
                    <a:pt x="4693056" y="1924532"/>
                  </a:lnTo>
                  <a:lnTo>
                    <a:pt x="4692764" y="1937232"/>
                  </a:lnTo>
                  <a:lnTo>
                    <a:pt x="4685550" y="1937232"/>
                  </a:lnTo>
                  <a:lnTo>
                    <a:pt x="4685843" y="1924532"/>
                  </a:lnTo>
                  <a:lnTo>
                    <a:pt x="4693056" y="1924532"/>
                  </a:lnTo>
                  <a:lnTo>
                    <a:pt x="4693056" y="1909775"/>
                  </a:lnTo>
                  <a:lnTo>
                    <a:pt x="4688738" y="1899132"/>
                  </a:lnTo>
                  <a:lnTo>
                    <a:pt x="4691380" y="1899132"/>
                  </a:lnTo>
                  <a:lnTo>
                    <a:pt x="4690554" y="1886432"/>
                  </a:lnTo>
                  <a:lnTo>
                    <a:pt x="4695050" y="1886432"/>
                  </a:lnTo>
                  <a:lnTo>
                    <a:pt x="4701260" y="1899132"/>
                  </a:lnTo>
                  <a:lnTo>
                    <a:pt x="4715840" y="1899132"/>
                  </a:lnTo>
                  <a:lnTo>
                    <a:pt x="4724501" y="1886432"/>
                  </a:lnTo>
                  <a:lnTo>
                    <a:pt x="4742154" y="1886432"/>
                  </a:lnTo>
                  <a:lnTo>
                    <a:pt x="4748911" y="1873732"/>
                  </a:lnTo>
                  <a:lnTo>
                    <a:pt x="4754054" y="1886432"/>
                  </a:lnTo>
                  <a:lnTo>
                    <a:pt x="4757559" y="1886432"/>
                  </a:lnTo>
                  <a:lnTo>
                    <a:pt x="4759325" y="1899132"/>
                  </a:lnTo>
                  <a:lnTo>
                    <a:pt x="4765840" y="1899132"/>
                  </a:lnTo>
                  <a:lnTo>
                    <a:pt x="4767199" y="1886432"/>
                  </a:lnTo>
                  <a:lnTo>
                    <a:pt x="4774019" y="1886432"/>
                  </a:lnTo>
                  <a:lnTo>
                    <a:pt x="4782236" y="1899132"/>
                  </a:lnTo>
                  <a:lnTo>
                    <a:pt x="4838420" y="1899132"/>
                  </a:lnTo>
                  <a:lnTo>
                    <a:pt x="4839690" y="1911832"/>
                  </a:lnTo>
                  <a:lnTo>
                    <a:pt x="4846777" y="1911832"/>
                  </a:lnTo>
                  <a:lnTo>
                    <a:pt x="4845824" y="1899132"/>
                  </a:lnTo>
                  <a:lnTo>
                    <a:pt x="4846586" y="1886432"/>
                  </a:lnTo>
                  <a:lnTo>
                    <a:pt x="4851133" y="1899132"/>
                  </a:lnTo>
                  <a:lnTo>
                    <a:pt x="4852213" y="1899132"/>
                  </a:lnTo>
                  <a:lnTo>
                    <a:pt x="4857432" y="1886432"/>
                  </a:lnTo>
                  <a:lnTo>
                    <a:pt x="4863643" y="1886432"/>
                  </a:lnTo>
                  <a:lnTo>
                    <a:pt x="4864151" y="1899132"/>
                  </a:lnTo>
                  <a:lnTo>
                    <a:pt x="4882680" y="1899132"/>
                  </a:lnTo>
                  <a:lnTo>
                    <a:pt x="4883124" y="1911832"/>
                  </a:lnTo>
                  <a:lnTo>
                    <a:pt x="4900422" y="1911832"/>
                  </a:lnTo>
                  <a:lnTo>
                    <a:pt x="4896180" y="1924532"/>
                  </a:lnTo>
                  <a:lnTo>
                    <a:pt x="4902428" y="1924532"/>
                  </a:lnTo>
                  <a:lnTo>
                    <a:pt x="4898606" y="1937232"/>
                  </a:lnTo>
                  <a:lnTo>
                    <a:pt x="4894592" y="1937232"/>
                  </a:lnTo>
                  <a:lnTo>
                    <a:pt x="4892713" y="1924532"/>
                  </a:lnTo>
                  <a:lnTo>
                    <a:pt x="4888255" y="1937232"/>
                  </a:lnTo>
                  <a:lnTo>
                    <a:pt x="4837087" y="1937232"/>
                  </a:lnTo>
                  <a:lnTo>
                    <a:pt x="4842878" y="1949932"/>
                  </a:lnTo>
                  <a:lnTo>
                    <a:pt x="4844770" y="1962632"/>
                  </a:lnTo>
                  <a:lnTo>
                    <a:pt x="4859883" y="1962632"/>
                  </a:lnTo>
                  <a:lnTo>
                    <a:pt x="4906111" y="1975332"/>
                  </a:lnTo>
                  <a:lnTo>
                    <a:pt x="4953076" y="1975332"/>
                  </a:lnTo>
                  <a:lnTo>
                    <a:pt x="4952657" y="2000732"/>
                  </a:lnTo>
                  <a:lnTo>
                    <a:pt x="4963007" y="1988032"/>
                  </a:lnTo>
                  <a:lnTo>
                    <a:pt x="4971237" y="1988032"/>
                  </a:lnTo>
                  <a:lnTo>
                    <a:pt x="4979213" y="2000732"/>
                  </a:lnTo>
                  <a:lnTo>
                    <a:pt x="5010150" y="2000732"/>
                  </a:lnTo>
                  <a:lnTo>
                    <a:pt x="5011610" y="1988032"/>
                  </a:lnTo>
                  <a:lnTo>
                    <a:pt x="5043551" y="1988032"/>
                  </a:lnTo>
                  <a:lnTo>
                    <a:pt x="5046091" y="2000732"/>
                  </a:lnTo>
                  <a:lnTo>
                    <a:pt x="5060315" y="2000732"/>
                  </a:lnTo>
                  <a:lnTo>
                    <a:pt x="5067935" y="2013432"/>
                  </a:lnTo>
                  <a:lnTo>
                    <a:pt x="5076012" y="2013432"/>
                  </a:lnTo>
                  <a:lnTo>
                    <a:pt x="5083353" y="2000732"/>
                  </a:lnTo>
                  <a:lnTo>
                    <a:pt x="5095837" y="2000732"/>
                  </a:lnTo>
                  <a:lnTo>
                    <a:pt x="5113096" y="2000732"/>
                  </a:lnTo>
                  <a:lnTo>
                    <a:pt x="5121605" y="2013432"/>
                  </a:lnTo>
                  <a:lnTo>
                    <a:pt x="5131828" y="2013432"/>
                  </a:lnTo>
                  <a:lnTo>
                    <a:pt x="5128133" y="2000732"/>
                  </a:lnTo>
                  <a:lnTo>
                    <a:pt x="5137213" y="2000732"/>
                  </a:lnTo>
                  <a:lnTo>
                    <a:pt x="5138547" y="2013432"/>
                  </a:lnTo>
                  <a:lnTo>
                    <a:pt x="5146840" y="2013432"/>
                  </a:lnTo>
                  <a:lnTo>
                    <a:pt x="5156390" y="2000732"/>
                  </a:lnTo>
                  <a:lnTo>
                    <a:pt x="5167592" y="2013432"/>
                  </a:lnTo>
                  <a:lnTo>
                    <a:pt x="5189029" y="2013432"/>
                  </a:lnTo>
                  <a:lnTo>
                    <a:pt x="5188445" y="2026132"/>
                  </a:lnTo>
                  <a:lnTo>
                    <a:pt x="5195824" y="2026132"/>
                  </a:lnTo>
                  <a:lnTo>
                    <a:pt x="5196954" y="2013432"/>
                  </a:lnTo>
                  <a:lnTo>
                    <a:pt x="5217947" y="2013432"/>
                  </a:lnTo>
                  <a:lnTo>
                    <a:pt x="5232070" y="2026132"/>
                  </a:lnTo>
                  <a:lnTo>
                    <a:pt x="5239397" y="2038832"/>
                  </a:lnTo>
                  <a:lnTo>
                    <a:pt x="5243207" y="2026132"/>
                  </a:lnTo>
                  <a:lnTo>
                    <a:pt x="5238813" y="2026132"/>
                  </a:lnTo>
                  <a:lnTo>
                    <a:pt x="5241163" y="2013432"/>
                  </a:lnTo>
                  <a:lnTo>
                    <a:pt x="5243207" y="2026132"/>
                  </a:lnTo>
                  <a:lnTo>
                    <a:pt x="5262156" y="2026132"/>
                  </a:lnTo>
                  <a:lnTo>
                    <a:pt x="5265585" y="2013432"/>
                  </a:lnTo>
                  <a:lnTo>
                    <a:pt x="5267998" y="2013432"/>
                  </a:lnTo>
                  <a:lnTo>
                    <a:pt x="5270678" y="2026132"/>
                  </a:lnTo>
                  <a:lnTo>
                    <a:pt x="5302008" y="2026132"/>
                  </a:lnTo>
                  <a:lnTo>
                    <a:pt x="5301246" y="2038832"/>
                  </a:lnTo>
                  <a:lnTo>
                    <a:pt x="5314023" y="2038832"/>
                  </a:lnTo>
                  <a:lnTo>
                    <a:pt x="5317896" y="2026132"/>
                  </a:lnTo>
                  <a:lnTo>
                    <a:pt x="5335422" y="2026132"/>
                  </a:lnTo>
                  <a:lnTo>
                    <a:pt x="5350624" y="2038832"/>
                  </a:lnTo>
                  <a:lnTo>
                    <a:pt x="5435308" y="2038832"/>
                  </a:lnTo>
                  <a:lnTo>
                    <a:pt x="5438305" y="2051532"/>
                  </a:lnTo>
                  <a:lnTo>
                    <a:pt x="5472341" y="2051532"/>
                  </a:lnTo>
                  <a:lnTo>
                    <a:pt x="5473293" y="2038832"/>
                  </a:lnTo>
                  <a:lnTo>
                    <a:pt x="5477256" y="2038832"/>
                  </a:lnTo>
                  <a:lnTo>
                    <a:pt x="5476557" y="2026132"/>
                  </a:lnTo>
                  <a:lnTo>
                    <a:pt x="5491264" y="2026132"/>
                  </a:lnTo>
                  <a:lnTo>
                    <a:pt x="5485523" y="2013432"/>
                  </a:lnTo>
                  <a:lnTo>
                    <a:pt x="5462867" y="2013432"/>
                  </a:lnTo>
                  <a:lnTo>
                    <a:pt x="5464861" y="2026132"/>
                  </a:lnTo>
                  <a:lnTo>
                    <a:pt x="5468175" y="2026132"/>
                  </a:lnTo>
                  <a:lnTo>
                    <a:pt x="5469013" y="2038832"/>
                  </a:lnTo>
                  <a:lnTo>
                    <a:pt x="5464746" y="2026132"/>
                  </a:lnTo>
                  <a:lnTo>
                    <a:pt x="5378310" y="2026132"/>
                  </a:lnTo>
                  <a:lnTo>
                    <a:pt x="5367477" y="2013432"/>
                  </a:lnTo>
                  <a:lnTo>
                    <a:pt x="5374132" y="2013432"/>
                  </a:lnTo>
                  <a:lnTo>
                    <a:pt x="5375008" y="2000732"/>
                  </a:lnTo>
                  <a:lnTo>
                    <a:pt x="5361178" y="2000732"/>
                  </a:lnTo>
                  <a:lnTo>
                    <a:pt x="5362600" y="2013432"/>
                  </a:lnTo>
                  <a:lnTo>
                    <a:pt x="5300916" y="2013432"/>
                  </a:lnTo>
                  <a:lnTo>
                    <a:pt x="5304256" y="2000732"/>
                  </a:lnTo>
                  <a:lnTo>
                    <a:pt x="5299456" y="2000732"/>
                  </a:lnTo>
                  <a:lnTo>
                    <a:pt x="5298770" y="1988032"/>
                  </a:lnTo>
                  <a:lnTo>
                    <a:pt x="5315305" y="1988032"/>
                  </a:lnTo>
                  <a:lnTo>
                    <a:pt x="5311711" y="1975332"/>
                  </a:lnTo>
                  <a:lnTo>
                    <a:pt x="5298872" y="1975332"/>
                  </a:lnTo>
                  <a:lnTo>
                    <a:pt x="5293919" y="1988032"/>
                  </a:lnTo>
                  <a:lnTo>
                    <a:pt x="5291340" y="2000732"/>
                  </a:lnTo>
                  <a:lnTo>
                    <a:pt x="5290985" y="2013432"/>
                  </a:lnTo>
                  <a:lnTo>
                    <a:pt x="5283212" y="2013432"/>
                  </a:lnTo>
                  <a:lnTo>
                    <a:pt x="5277040" y="2000732"/>
                  </a:lnTo>
                  <a:lnTo>
                    <a:pt x="5265623" y="2000732"/>
                  </a:lnTo>
                  <a:lnTo>
                    <a:pt x="5260949" y="2013432"/>
                  </a:lnTo>
                  <a:lnTo>
                    <a:pt x="5256669" y="2000732"/>
                  </a:lnTo>
                  <a:lnTo>
                    <a:pt x="5265623" y="2000732"/>
                  </a:lnTo>
                  <a:lnTo>
                    <a:pt x="5265547" y="1988032"/>
                  </a:lnTo>
                  <a:lnTo>
                    <a:pt x="5258892" y="1988032"/>
                  </a:lnTo>
                  <a:lnTo>
                    <a:pt x="5255196" y="1975332"/>
                  </a:lnTo>
                  <a:lnTo>
                    <a:pt x="5240782" y="1975332"/>
                  </a:lnTo>
                  <a:lnTo>
                    <a:pt x="5240147" y="2000732"/>
                  </a:lnTo>
                  <a:lnTo>
                    <a:pt x="5210022" y="2000732"/>
                  </a:lnTo>
                  <a:lnTo>
                    <a:pt x="5211267" y="1988032"/>
                  </a:lnTo>
                  <a:lnTo>
                    <a:pt x="5202872" y="1988032"/>
                  </a:lnTo>
                  <a:lnTo>
                    <a:pt x="5200421" y="2000732"/>
                  </a:lnTo>
                  <a:lnTo>
                    <a:pt x="5172849" y="2000732"/>
                  </a:lnTo>
                  <a:lnTo>
                    <a:pt x="5167554" y="1988032"/>
                  </a:lnTo>
                  <a:lnTo>
                    <a:pt x="5134622" y="1988032"/>
                  </a:lnTo>
                  <a:lnTo>
                    <a:pt x="5135143" y="1975332"/>
                  </a:lnTo>
                  <a:lnTo>
                    <a:pt x="5136502" y="1975332"/>
                  </a:lnTo>
                  <a:lnTo>
                    <a:pt x="5139067" y="1962632"/>
                  </a:lnTo>
                  <a:lnTo>
                    <a:pt x="5124094" y="1962632"/>
                  </a:lnTo>
                  <a:lnTo>
                    <a:pt x="5124094" y="1975332"/>
                  </a:lnTo>
                  <a:lnTo>
                    <a:pt x="5123307" y="1988032"/>
                  </a:lnTo>
                  <a:lnTo>
                    <a:pt x="5113032" y="1988032"/>
                  </a:lnTo>
                  <a:lnTo>
                    <a:pt x="5113769" y="1975332"/>
                  </a:lnTo>
                  <a:lnTo>
                    <a:pt x="5124094" y="1975332"/>
                  </a:lnTo>
                  <a:lnTo>
                    <a:pt x="5124094" y="1962632"/>
                  </a:lnTo>
                  <a:lnTo>
                    <a:pt x="5098466" y="1962632"/>
                  </a:lnTo>
                  <a:lnTo>
                    <a:pt x="5098466" y="1988032"/>
                  </a:lnTo>
                  <a:lnTo>
                    <a:pt x="5087531" y="1988032"/>
                  </a:lnTo>
                  <a:lnTo>
                    <a:pt x="5083873" y="1988032"/>
                  </a:lnTo>
                  <a:lnTo>
                    <a:pt x="5065547" y="1988032"/>
                  </a:lnTo>
                  <a:lnTo>
                    <a:pt x="5070157" y="1975332"/>
                  </a:lnTo>
                  <a:lnTo>
                    <a:pt x="5079720" y="1975332"/>
                  </a:lnTo>
                  <a:lnTo>
                    <a:pt x="5083873" y="1988032"/>
                  </a:lnTo>
                  <a:lnTo>
                    <a:pt x="5083937" y="1975332"/>
                  </a:lnTo>
                  <a:lnTo>
                    <a:pt x="5087010" y="1975332"/>
                  </a:lnTo>
                  <a:lnTo>
                    <a:pt x="5087531" y="1988032"/>
                  </a:lnTo>
                  <a:lnTo>
                    <a:pt x="5092776" y="1975332"/>
                  </a:lnTo>
                  <a:lnTo>
                    <a:pt x="5093817" y="1975332"/>
                  </a:lnTo>
                  <a:lnTo>
                    <a:pt x="5098466" y="1988032"/>
                  </a:lnTo>
                  <a:lnTo>
                    <a:pt x="5098466" y="1962632"/>
                  </a:lnTo>
                  <a:lnTo>
                    <a:pt x="5096383" y="1962632"/>
                  </a:lnTo>
                  <a:lnTo>
                    <a:pt x="5093614" y="1949932"/>
                  </a:lnTo>
                  <a:lnTo>
                    <a:pt x="5081803" y="1949932"/>
                  </a:lnTo>
                  <a:lnTo>
                    <a:pt x="5077676" y="1937232"/>
                  </a:lnTo>
                  <a:lnTo>
                    <a:pt x="5073040" y="1949932"/>
                  </a:lnTo>
                  <a:lnTo>
                    <a:pt x="5070056" y="1949932"/>
                  </a:lnTo>
                  <a:lnTo>
                    <a:pt x="5069992" y="1962632"/>
                  </a:lnTo>
                  <a:lnTo>
                    <a:pt x="5057813" y="1949932"/>
                  </a:lnTo>
                  <a:lnTo>
                    <a:pt x="5011166" y="1949932"/>
                  </a:lnTo>
                  <a:lnTo>
                    <a:pt x="5008181" y="1937232"/>
                  </a:lnTo>
                  <a:lnTo>
                    <a:pt x="5021123" y="1937232"/>
                  </a:lnTo>
                  <a:lnTo>
                    <a:pt x="5027879" y="1924532"/>
                  </a:lnTo>
                  <a:lnTo>
                    <a:pt x="5030876" y="1924532"/>
                  </a:lnTo>
                  <a:lnTo>
                    <a:pt x="5024310" y="1911832"/>
                  </a:lnTo>
                  <a:lnTo>
                    <a:pt x="5015738" y="1911832"/>
                  </a:lnTo>
                  <a:lnTo>
                    <a:pt x="5006568" y="1924532"/>
                  </a:lnTo>
                  <a:lnTo>
                    <a:pt x="4998186" y="1924532"/>
                  </a:lnTo>
                  <a:lnTo>
                    <a:pt x="4998339" y="1911832"/>
                  </a:lnTo>
                  <a:lnTo>
                    <a:pt x="4991125" y="1911832"/>
                  </a:lnTo>
                  <a:lnTo>
                    <a:pt x="4990897" y="1924532"/>
                  </a:lnTo>
                  <a:lnTo>
                    <a:pt x="4950904" y="1924532"/>
                  </a:lnTo>
                  <a:lnTo>
                    <a:pt x="4950803" y="1911832"/>
                  </a:lnTo>
                  <a:lnTo>
                    <a:pt x="4952809" y="1911832"/>
                  </a:lnTo>
                  <a:lnTo>
                    <a:pt x="4955019" y="1899132"/>
                  </a:lnTo>
                  <a:lnTo>
                    <a:pt x="4955502" y="1886432"/>
                  </a:lnTo>
                  <a:lnTo>
                    <a:pt x="4978070" y="1899132"/>
                  </a:lnTo>
                  <a:lnTo>
                    <a:pt x="5026799" y="1899132"/>
                  </a:lnTo>
                  <a:lnTo>
                    <a:pt x="5046357" y="1886432"/>
                  </a:lnTo>
                  <a:lnTo>
                    <a:pt x="5053114" y="1886432"/>
                  </a:lnTo>
                  <a:lnTo>
                    <a:pt x="5049075" y="1873732"/>
                  </a:lnTo>
                  <a:lnTo>
                    <a:pt x="5054206" y="1861032"/>
                  </a:lnTo>
                  <a:lnTo>
                    <a:pt x="5059299" y="1873732"/>
                  </a:lnTo>
                  <a:lnTo>
                    <a:pt x="5072278" y="1873732"/>
                  </a:lnTo>
                  <a:lnTo>
                    <a:pt x="5071999" y="1886432"/>
                  </a:lnTo>
                  <a:lnTo>
                    <a:pt x="5076787" y="1886432"/>
                  </a:lnTo>
                  <a:lnTo>
                    <a:pt x="5075567" y="1873732"/>
                  </a:lnTo>
                  <a:lnTo>
                    <a:pt x="5097589" y="1873732"/>
                  </a:lnTo>
                  <a:lnTo>
                    <a:pt x="5097716" y="1886432"/>
                  </a:lnTo>
                  <a:lnTo>
                    <a:pt x="5096789" y="1899132"/>
                  </a:lnTo>
                  <a:lnTo>
                    <a:pt x="5102847" y="1899132"/>
                  </a:lnTo>
                  <a:lnTo>
                    <a:pt x="5103063" y="1886432"/>
                  </a:lnTo>
                  <a:lnTo>
                    <a:pt x="5104015" y="1886432"/>
                  </a:lnTo>
                  <a:lnTo>
                    <a:pt x="5108511" y="1873732"/>
                  </a:lnTo>
                  <a:lnTo>
                    <a:pt x="5115674" y="1886432"/>
                  </a:lnTo>
                  <a:lnTo>
                    <a:pt x="5118049" y="1886432"/>
                  </a:lnTo>
                  <a:lnTo>
                    <a:pt x="5117262" y="1899132"/>
                  </a:lnTo>
                  <a:lnTo>
                    <a:pt x="5115001" y="1911832"/>
                  </a:lnTo>
                  <a:lnTo>
                    <a:pt x="5130114" y="1911832"/>
                  </a:lnTo>
                  <a:lnTo>
                    <a:pt x="5128907" y="1899132"/>
                  </a:lnTo>
                  <a:lnTo>
                    <a:pt x="5126329" y="1899132"/>
                  </a:lnTo>
                  <a:lnTo>
                    <a:pt x="5126444" y="1886432"/>
                  </a:lnTo>
                  <a:lnTo>
                    <a:pt x="5146230" y="1886432"/>
                  </a:lnTo>
                  <a:lnTo>
                    <a:pt x="5153418" y="1899132"/>
                  </a:lnTo>
                  <a:lnTo>
                    <a:pt x="5155031" y="1911832"/>
                  </a:lnTo>
                  <a:lnTo>
                    <a:pt x="5173294" y="1899132"/>
                  </a:lnTo>
                  <a:lnTo>
                    <a:pt x="5215890" y="1899132"/>
                  </a:lnTo>
                  <a:lnTo>
                    <a:pt x="5238902" y="1911832"/>
                  </a:lnTo>
                  <a:lnTo>
                    <a:pt x="5279199" y="1911832"/>
                  </a:lnTo>
                  <a:lnTo>
                    <a:pt x="5280571" y="1924532"/>
                  </a:lnTo>
                  <a:lnTo>
                    <a:pt x="5282362" y="1911832"/>
                  </a:lnTo>
                  <a:lnTo>
                    <a:pt x="5285156" y="1924532"/>
                  </a:lnTo>
                  <a:lnTo>
                    <a:pt x="5299062" y="1924532"/>
                  </a:lnTo>
                  <a:lnTo>
                    <a:pt x="5303825" y="1937232"/>
                  </a:lnTo>
                  <a:lnTo>
                    <a:pt x="5307914" y="1937232"/>
                  </a:lnTo>
                  <a:lnTo>
                    <a:pt x="5309667" y="1924532"/>
                  </a:lnTo>
                  <a:lnTo>
                    <a:pt x="5311089" y="1937232"/>
                  </a:lnTo>
                  <a:lnTo>
                    <a:pt x="5315966" y="1937232"/>
                  </a:lnTo>
                  <a:lnTo>
                    <a:pt x="5314670" y="1924532"/>
                  </a:lnTo>
                  <a:lnTo>
                    <a:pt x="5333492" y="1924532"/>
                  </a:lnTo>
                  <a:lnTo>
                    <a:pt x="5334622" y="1937232"/>
                  </a:lnTo>
                  <a:lnTo>
                    <a:pt x="5367642" y="1937232"/>
                  </a:lnTo>
                  <a:lnTo>
                    <a:pt x="5376405" y="1949932"/>
                  </a:lnTo>
                  <a:lnTo>
                    <a:pt x="5380533" y="1937232"/>
                  </a:lnTo>
                  <a:lnTo>
                    <a:pt x="5386870" y="1937232"/>
                  </a:lnTo>
                  <a:lnTo>
                    <a:pt x="5387365" y="1949932"/>
                  </a:lnTo>
                  <a:lnTo>
                    <a:pt x="5392674" y="1937232"/>
                  </a:lnTo>
                  <a:lnTo>
                    <a:pt x="5405831" y="1937232"/>
                  </a:lnTo>
                  <a:lnTo>
                    <a:pt x="5401221" y="1949932"/>
                  </a:lnTo>
                  <a:lnTo>
                    <a:pt x="5387365" y="1949932"/>
                  </a:lnTo>
                  <a:lnTo>
                    <a:pt x="5380317" y="1949932"/>
                  </a:lnTo>
                  <a:lnTo>
                    <a:pt x="5372392" y="1962632"/>
                  </a:lnTo>
                  <a:lnTo>
                    <a:pt x="5370512" y="1962632"/>
                  </a:lnTo>
                  <a:lnTo>
                    <a:pt x="5365902" y="1975332"/>
                  </a:lnTo>
                  <a:lnTo>
                    <a:pt x="5364912" y="1975332"/>
                  </a:lnTo>
                  <a:lnTo>
                    <a:pt x="5363083" y="1962632"/>
                  </a:lnTo>
                  <a:lnTo>
                    <a:pt x="5343741" y="1962632"/>
                  </a:lnTo>
                  <a:lnTo>
                    <a:pt x="5346547" y="1975332"/>
                  </a:lnTo>
                  <a:lnTo>
                    <a:pt x="5342369" y="1988032"/>
                  </a:lnTo>
                  <a:lnTo>
                    <a:pt x="5335105" y="1988032"/>
                  </a:lnTo>
                  <a:lnTo>
                    <a:pt x="5327091" y="1975332"/>
                  </a:lnTo>
                  <a:lnTo>
                    <a:pt x="5320627" y="1988032"/>
                  </a:lnTo>
                  <a:lnTo>
                    <a:pt x="5319547" y="1988032"/>
                  </a:lnTo>
                  <a:lnTo>
                    <a:pt x="5326519" y="2000732"/>
                  </a:lnTo>
                  <a:lnTo>
                    <a:pt x="5342293" y="2000732"/>
                  </a:lnTo>
                  <a:lnTo>
                    <a:pt x="5345252" y="1988032"/>
                  </a:lnTo>
                  <a:lnTo>
                    <a:pt x="5393741" y="1988032"/>
                  </a:lnTo>
                  <a:lnTo>
                    <a:pt x="5391785" y="2000732"/>
                  </a:lnTo>
                  <a:lnTo>
                    <a:pt x="5391950" y="2000732"/>
                  </a:lnTo>
                  <a:lnTo>
                    <a:pt x="5394706" y="2013432"/>
                  </a:lnTo>
                  <a:lnTo>
                    <a:pt x="5400535" y="2000732"/>
                  </a:lnTo>
                  <a:lnTo>
                    <a:pt x="5395938" y="2000732"/>
                  </a:lnTo>
                  <a:lnTo>
                    <a:pt x="5396154" y="1988032"/>
                  </a:lnTo>
                  <a:lnTo>
                    <a:pt x="5400903" y="1988032"/>
                  </a:lnTo>
                  <a:lnTo>
                    <a:pt x="5400941" y="1975332"/>
                  </a:lnTo>
                  <a:lnTo>
                    <a:pt x="5408549" y="1975332"/>
                  </a:lnTo>
                  <a:lnTo>
                    <a:pt x="5410339" y="1988032"/>
                  </a:lnTo>
                  <a:lnTo>
                    <a:pt x="5494769" y="1988032"/>
                  </a:lnTo>
                  <a:lnTo>
                    <a:pt x="5501335" y="1975332"/>
                  </a:lnTo>
                  <a:lnTo>
                    <a:pt x="5506898" y="1975332"/>
                  </a:lnTo>
                  <a:lnTo>
                    <a:pt x="5510936" y="1988032"/>
                  </a:lnTo>
                  <a:lnTo>
                    <a:pt x="5528627" y="1988032"/>
                  </a:lnTo>
                  <a:lnTo>
                    <a:pt x="5528284" y="2000732"/>
                  </a:lnTo>
                  <a:lnTo>
                    <a:pt x="5538228" y="2000732"/>
                  </a:lnTo>
                  <a:lnTo>
                    <a:pt x="5545112" y="1988032"/>
                  </a:lnTo>
                  <a:lnTo>
                    <a:pt x="5550090" y="1988032"/>
                  </a:lnTo>
                  <a:lnTo>
                    <a:pt x="5554307" y="1975332"/>
                  </a:lnTo>
                  <a:lnTo>
                    <a:pt x="5549671" y="1975332"/>
                  </a:lnTo>
                  <a:lnTo>
                    <a:pt x="5550865" y="1962632"/>
                  </a:lnTo>
                  <a:lnTo>
                    <a:pt x="5554548" y="1962632"/>
                  </a:lnTo>
                  <a:lnTo>
                    <a:pt x="5564873" y="1975332"/>
                  </a:lnTo>
                  <a:lnTo>
                    <a:pt x="5587289" y="1975332"/>
                  </a:lnTo>
                  <a:lnTo>
                    <a:pt x="5589003" y="1962632"/>
                  </a:lnTo>
                  <a:lnTo>
                    <a:pt x="5598465" y="1962632"/>
                  </a:lnTo>
                  <a:lnTo>
                    <a:pt x="5598922" y="1975332"/>
                  </a:lnTo>
                  <a:lnTo>
                    <a:pt x="5605069" y="1962632"/>
                  </a:lnTo>
                  <a:lnTo>
                    <a:pt x="5609361" y="1975332"/>
                  </a:lnTo>
                  <a:lnTo>
                    <a:pt x="5618924" y="1975332"/>
                  </a:lnTo>
                  <a:lnTo>
                    <a:pt x="5623674" y="1988032"/>
                  </a:lnTo>
                  <a:lnTo>
                    <a:pt x="5623395" y="1975332"/>
                  </a:lnTo>
                  <a:lnTo>
                    <a:pt x="5719051" y="1975332"/>
                  </a:lnTo>
                  <a:lnTo>
                    <a:pt x="5720219" y="1962632"/>
                  </a:lnTo>
                  <a:lnTo>
                    <a:pt x="5734088" y="1962632"/>
                  </a:lnTo>
                  <a:lnTo>
                    <a:pt x="5729986" y="1949932"/>
                  </a:lnTo>
                  <a:lnTo>
                    <a:pt x="5751500" y="1949932"/>
                  </a:lnTo>
                  <a:lnTo>
                    <a:pt x="5756072" y="1962632"/>
                  </a:lnTo>
                  <a:lnTo>
                    <a:pt x="5751398" y="1962632"/>
                  </a:lnTo>
                  <a:lnTo>
                    <a:pt x="5752084" y="1975332"/>
                  </a:lnTo>
                  <a:lnTo>
                    <a:pt x="5755665" y="1975332"/>
                  </a:lnTo>
                  <a:lnTo>
                    <a:pt x="5764962" y="1988032"/>
                  </a:lnTo>
                  <a:lnTo>
                    <a:pt x="5803138" y="1988032"/>
                  </a:lnTo>
                  <a:lnTo>
                    <a:pt x="5804090" y="1975332"/>
                  </a:lnTo>
                  <a:lnTo>
                    <a:pt x="5797194" y="1975332"/>
                  </a:lnTo>
                  <a:lnTo>
                    <a:pt x="5803455" y="1962632"/>
                  </a:lnTo>
                  <a:lnTo>
                    <a:pt x="5818124" y="1962632"/>
                  </a:lnTo>
                  <a:lnTo>
                    <a:pt x="5815330" y="1975332"/>
                  </a:lnTo>
                  <a:lnTo>
                    <a:pt x="5817387" y="1975332"/>
                  </a:lnTo>
                  <a:lnTo>
                    <a:pt x="5822480" y="1988032"/>
                  </a:lnTo>
                  <a:lnTo>
                    <a:pt x="5828779" y="1988032"/>
                  </a:lnTo>
                  <a:lnTo>
                    <a:pt x="5831713" y="1975332"/>
                  </a:lnTo>
                  <a:lnTo>
                    <a:pt x="5829744" y="1975332"/>
                  </a:lnTo>
                  <a:lnTo>
                    <a:pt x="5832691" y="1962632"/>
                  </a:lnTo>
                  <a:lnTo>
                    <a:pt x="5853912" y="1962632"/>
                  </a:lnTo>
                  <a:lnTo>
                    <a:pt x="5862002" y="1975332"/>
                  </a:lnTo>
                  <a:lnTo>
                    <a:pt x="5866879" y="1975332"/>
                  </a:lnTo>
                  <a:lnTo>
                    <a:pt x="5872683" y="1962632"/>
                  </a:lnTo>
                  <a:lnTo>
                    <a:pt x="5872912" y="1975332"/>
                  </a:lnTo>
                  <a:lnTo>
                    <a:pt x="5869089" y="1975332"/>
                  </a:lnTo>
                  <a:lnTo>
                    <a:pt x="5868987" y="1988032"/>
                  </a:lnTo>
                  <a:lnTo>
                    <a:pt x="5883808" y="1988032"/>
                  </a:lnTo>
                  <a:lnTo>
                    <a:pt x="5883491" y="2000732"/>
                  </a:lnTo>
                  <a:lnTo>
                    <a:pt x="5890031" y="1988032"/>
                  </a:lnTo>
                  <a:lnTo>
                    <a:pt x="5897867" y="1988032"/>
                  </a:lnTo>
                  <a:lnTo>
                    <a:pt x="5900051" y="1975332"/>
                  </a:lnTo>
                  <a:lnTo>
                    <a:pt x="5898540" y="1975332"/>
                  </a:lnTo>
                  <a:lnTo>
                    <a:pt x="5899328" y="1962632"/>
                  </a:lnTo>
                  <a:lnTo>
                    <a:pt x="5902236" y="1962632"/>
                  </a:lnTo>
                  <a:lnTo>
                    <a:pt x="5902172" y="1975332"/>
                  </a:lnTo>
                  <a:lnTo>
                    <a:pt x="5960821" y="1975332"/>
                  </a:lnTo>
                  <a:lnTo>
                    <a:pt x="5969165" y="1988032"/>
                  </a:lnTo>
                  <a:lnTo>
                    <a:pt x="5976950" y="1988032"/>
                  </a:lnTo>
                  <a:lnTo>
                    <a:pt x="5978537" y="1975332"/>
                  </a:lnTo>
                  <a:lnTo>
                    <a:pt x="5982690" y="1975332"/>
                  </a:lnTo>
                  <a:lnTo>
                    <a:pt x="5986246" y="1988032"/>
                  </a:lnTo>
                  <a:lnTo>
                    <a:pt x="6069304" y="1988032"/>
                  </a:lnTo>
                  <a:lnTo>
                    <a:pt x="6088431" y="2000732"/>
                  </a:lnTo>
                  <a:lnTo>
                    <a:pt x="6124486" y="2000732"/>
                  </a:lnTo>
                  <a:lnTo>
                    <a:pt x="6127483" y="2013432"/>
                  </a:lnTo>
                  <a:lnTo>
                    <a:pt x="6132588" y="2013432"/>
                  </a:lnTo>
                  <a:lnTo>
                    <a:pt x="6137402" y="2000732"/>
                  </a:lnTo>
                  <a:lnTo>
                    <a:pt x="6142901" y="2013432"/>
                  </a:lnTo>
                  <a:lnTo>
                    <a:pt x="6148781" y="2013432"/>
                  </a:lnTo>
                  <a:lnTo>
                    <a:pt x="6154788" y="2000732"/>
                  </a:lnTo>
                  <a:lnTo>
                    <a:pt x="6155271" y="2013432"/>
                  </a:lnTo>
                  <a:lnTo>
                    <a:pt x="6257785" y="2013432"/>
                  </a:lnTo>
                  <a:lnTo>
                    <a:pt x="6259296" y="2026132"/>
                  </a:lnTo>
                  <a:lnTo>
                    <a:pt x="6377876" y="2026132"/>
                  </a:lnTo>
                  <a:lnTo>
                    <a:pt x="6390221" y="2038832"/>
                  </a:lnTo>
                  <a:lnTo>
                    <a:pt x="6410134" y="2038832"/>
                  </a:lnTo>
                  <a:lnTo>
                    <a:pt x="6412471" y="2026132"/>
                  </a:lnTo>
                  <a:lnTo>
                    <a:pt x="6404915" y="2026132"/>
                  </a:lnTo>
                  <a:lnTo>
                    <a:pt x="6408839" y="2013432"/>
                  </a:lnTo>
                  <a:lnTo>
                    <a:pt x="6412636" y="2013432"/>
                  </a:lnTo>
                  <a:lnTo>
                    <a:pt x="6409957" y="2000732"/>
                  </a:lnTo>
                  <a:lnTo>
                    <a:pt x="6408661" y="2000732"/>
                  </a:lnTo>
                  <a:lnTo>
                    <a:pt x="6405423" y="1988032"/>
                  </a:lnTo>
                  <a:lnTo>
                    <a:pt x="6403835" y="2000732"/>
                  </a:lnTo>
                  <a:lnTo>
                    <a:pt x="6392215" y="2000732"/>
                  </a:lnTo>
                  <a:lnTo>
                    <a:pt x="6391440" y="1994331"/>
                  </a:lnTo>
                  <a:lnTo>
                    <a:pt x="6391440" y="2013432"/>
                  </a:lnTo>
                  <a:lnTo>
                    <a:pt x="6390945" y="2026132"/>
                  </a:lnTo>
                  <a:lnTo>
                    <a:pt x="6385331" y="2026132"/>
                  </a:lnTo>
                  <a:lnTo>
                    <a:pt x="6387312" y="2013432"/>
                  </a:lnTo>
                  <a:lnTo>
                    <a:pt x="6391440" y="2013432"/>
                  </a:lnTo>
                  <a:lnTo>
                    <a:pt x="6391440" y="1994331"/>
                  </a:lnTo>
                  <a:lnTo>
                    <a:pt x="6390678" y="1988032"/>
                  </a:lnTo>
                  <a:lnTo>
                    <a:pt x="6405423" y="1988032"/>
                  </a:lnTo>
                  <a:lnTo>
                    <a:pt x="6446050" y="1988032"/>
                  </a:lnTo>
                  <a:lnTo>
                    <a:pt x="6446037" y="1975332"/>
                  </a:lnTo>
                  <a:lnTo>
                    <a:pt x="6453391" y="1975332"/>
                  </a:lnTo>
                  <a:lnTo>
                    <a:pt x="6452438" y="1988032"/>
                  </a:lnTo>
                  <a:lnTo>
                    <a:pt x="6449593" y="1988032"/>
                  </a:lnTo>
                  <a:lnTo>
                    <a:pt x="6448323" y="2000732"/>
                  </a:lnTo>
                  <a:lnTo>
                    <a:pt x="6445224" y="2013432"/>
                  </a:lnTo>
                  <a:lnTo>
                    <a:pt x="6441491" y="2013432"/>
                  </a:lnTo>
                  <a:lnTo>
                    <a:pt x="6438252" y="2026132"/>
                  </a:lnTo>
                  <a:lnTo>
                    <a:pt x="6504622" y="2026132"/>
                  </a:lnTo>
                  <a:lnTo>
                    <a:pt x="6501625" y="2013432"/>
                  </a:lnTo>
                  <a:lnTo>
                    <a:pt x="6512128" y="2013432"/>
                  </a:lnTo>
                  <a:lnTo>
                    <a:pt x="6518694" y="2000732"/>
                  </a:lnTo>
                  <a:lnTo>
                    <a:pt x="6519786" y="2013432"/>
                  </a:lnTo>
                  <a:lnTo>
                    <a:pt x="6526797" y="2013432"/>
                  </a:lnTo>
                  <a:lnTo>
                    <a:pt x="6529476" y="2000732"/>
                  </a:lnTo>
                  <a:lnTo>
                    <a:pt x="6531610" y="2000732"/>
                  </a:lnTo>
                  <a:lnTo>
                    <a:pt x="6534137" y="1988032"/>
                  </a:lnTo>
                  <a:lnTo>
                    <a:pt x="6585902" y="1988032"/>
                  </a:lnTo>
                  <a:lnTo>
                    <a:pt x="6583985" y="1975332"/>
                  </a:lnTo>
                  <a:lnTo>
                    <a:pt x="6581051" y="1975332"/>
                  </a:lnTo>
                  <a:lnTo>
                    <a:pt x="6574980" y="1962632"/>
                  </a:lnTo>
                  <a:lnTo>
                    <a:pt x="6578714" y="1962632"/>
                  </a:lnTo>
                  <a:lnTo>
                    <a:pt x="6578841" y="1949932"/>
                  </a:lnTo>
                  <a:lnTo>
                    <a:pt x="6586106" y="1949932"/>
                  </a:lnTo>
                  <a:lnTo>
                    <a:pt x="6585953" y="1962632"/>
                  </a:lnTo>
                  <a:lnTo>
                    <a:pt x="6593497" y="1962632"/>
                  </a:lnTo>
                  <a:lnTo>
                    <a:pt x="6589535" y="1975332"/>
                  </a:lnTo>
                  <a:lnTo>
                    <a:pt x="6591554" y="1975332"/>
                  </a:lnTo>
                  <a:lnTo>
                    <a:pt x="6586995" y="1988032"/>
                  </a:lnTo>
                  <a:lnTo>
                    <a:pt x="6588493" y="1988032"/>
                  </a:lnTo>
                  <a:lnTo>
                    <a:pt x="6604419" y="2000732"/>
                  </a:lnTo>
                  <a:lnTo>
                    <a:pt x="6641566" y="2000732"/>
                  </a:lnTo>
                  <a:lnTo>
                    <a:pt x="6639776" y="1988032"/>
                  </a:lnTo>
                  <a:lnTo>
                    <a:pt x="6639268" y="1988032"/>
                  </a:lnTo>
                  <a:lnTo>
                    <a:pt x="6639001" y="1975332"/>
                  </a:lnTo>
                  <a:lnTo>
                    <a:pt x="6637947" y="1962632"/>
                  </a:lnTo>
                  <a:lnTo>
                    <a:pt x="6704749" y="1962632"/>
                  </a:lnTo>
                  <a:lnTo>
                    <a:pt x="6697662" y="1975332"/>
                  </a:lnTo>
                  <a:lnTo>
                    <a:pt x="6707606" y="1975332"/>
                  </a:lnTo>
                  <a:lnTo>
                    <a:pt x="6712090" y="1988032"/>
                  </a:lnTo>
                  <a:lnTo>
                    <a:pt x="6682041" y="1988032"/>
                  </a:lnTo>
                  <a:lnTo>
                    <a:pt x="6671005" y="1975332"/>
                  </a:lnTo>
                  <a:lnTo>
                    <a:pt x="6661036" y="1975332"/>
                  </a:lnTo>
                  <a:lnTo>
                    <a:pt x="6652742" y="1988032"/>
                  </a:lnTo>
                  <a:lnTo>
                    <a:pt x="6660312" y="1988032"/>
                  </a:lnTo>
                  <a:lnTo>
                    <a:pt x="6654927" y="2000732"/>
                  </a:lnTo>
                  <a:lnTo>
                    <a:pt x="6649961" y="2000732"/>
                  </a:lnTo>
                  <a:lnTo>
                    <a:pt x="6671627" y="2013432"/>
                  </a:lnTo>
                  <a:lnTo>
                    <a:pt x="6729374" y="2013432"/>
                  </a:lnTo>
                  <a:lnTo>
                    <a:pt x="6705092" y="2000732"/>
                  </a:lnTo>
                  <a:lnTo>
                    <a:pt x="6693421" y="2000732"/>
                  </a:lnTo>
                  <a:lnTo>
                    <a:pt x="6668465" y="2000732"/>
                  </a:lnTo>
                  <a:lnTo>
                    <a:pt x="6667525" y="1988032"/>
                  </a:lnTo>
                  <a:lnTo>
                    <a:pt x="6693421" y="2000732"/>
                  </a:lnTo>
                  <a:lnTo>
                    <a:pt x="6718224" y="1988032"/>
                  </a:lnTo>
                  <a:lnTo>
                    <a:pt x="6719519" y="1988032"/>
                  </a:lnTo>
                  <a:lnTo>
                    <a:pt x="6721970" y="1975332"/>
                  </a:lnTo>
                  <a:lnTo>
                    <a:pt x="6720916" y="1975332"/>
                  </a:lnTo>
                  <a:lnTo>
                    <a:pt x="6723316" y="1962632"/>
                  </a:lnTo>
                  <a:lnTo>
                    <a:pt x="6745592" y="1962632"/>
                  </a:lnTo>
                  <a:lnTo>
                    <a:pt x="6744449" y="1975332"/>
                  </a:lnTo>
                  <a:lnTo>
                    <a:pt x="6726949" y="1975332"/>
                  </a:lnTo>
                  <a:lnTo>
                    <a:pt x="6726910" y="1988032"/>
                  </a:lnTo>
                  <a:lnTo>
                    <a:pt x="6741820" y="1988032"/>
                  </a:lnTo>
                  <a:lnTo>
                    <a:pt x="6764033" y="2000732"/>
                  </a:lnTo>
                  <a:lnTo>
                    <a:pt x="6777431" y="2000732"/>
                  </a:lnTo>
                  <a:lnTo>
                    <a:pt x="6790410" y="1988032"/>
                  </a:lnTo>
                  <a:lnTo>
                    <a:pt x="6816077" y="1988032"/>
                  </a:lnTo>
                  <a:lnTo>
                    <a:pt x="6816077" y="2000732"/>
                  </a:lnTo>
                  <a:lnTo>
                    <a:pt x="6865861" y="2000732"/>
                  </a:lnTo>
                  <a:lnTo>
                    <a:pt x="6869062" y="1988032"/>
                  </a:lnTo>
                  <a:lnTo>
                    <a:pt x="6875500" y="1988032"/>
                  </a:lnTo>
                  <a:lnTo>
                    <a:pt x="6874205" y="2000732"/>
                  </a:lnTo>
                  <a:lnTo>
                    <a:pt x="6868985" y="2000732"/>
                  </a:lnTo>
                  <a:lnTo>
                    <a:pt x="6868109" y="2013432"/>
                  </a:lnTo>
                  <a:lnTo>
                    <a:pt x="6881063" y="2000732"/>
                  </a:lnTo>
                  <a:lnTo>
                    <a:pt x="6896748" y="2013432"/>
                  </a:lnTo>
                  <a:lnTo>
                    <a:pt x="6912965" y="2013432"/>
                  </a:lnTo>
                  <a:lnTo>
                    <a:pt x="6927520" y="2000732"/>
                  </a:lnTo>
                  <a:lnTo>
                    <a:pt x="6926186" y="2013432"/>
                  </a:lnTo>
                  <a:lnTo>
                    <a:pt x="6942010" y="2013432"/>
                  </a:lnTo>
                  <a:lnTo>
                    <a:pt x="6944258" y="2000732"/>
                  </a:lnTo>
                  <a:lnTo>
                    <a:pt x="6953491" y="2000732"/>
                  </a:lnTo>
                  <a:lnTo>
                    <a:pt x="6952945" y="2013432"/>
                  </a:lnTo>
                  <a:lnTo>
                    <a:pt x="6958825" y="2013432"/>
                  </a:lnTo>
                  <a:lnTo>
                    <a:pt x="6961975" y="2000732"/>
                  </a:lnTo>
                  <a:lnTo>
                    <a:pt x="6987718" y="2000732"/>
                  </a:lnTo>
                  <a:lnTo>
                    <a:pt x="7003974" y="2013432"/>
                  </a:lnTo>
                  <a:lnTo>
                    <a:pt x="7128967" y="2013432"/>
                  </a:lnTo>
                  <a:lnTo>
                    <a:pt x="7129056" y="2026132"/>
                  </a:lnTo>
                  <a:lnTo>
                    <a:pt x="7162990" y="2026132"/>
                  </a:lnTo>
                  <a:lnTo>
                    <a:pt x="7171372" y="2038832"/>
                  </a:lnTo>
                  <a:lnTo>
                    <a:pt x="7168223" y="2026132"/>
                  </a:lnTo>
                  <a:lnTo>
                    <a:pt x="7207555" y="2026132"/>
                  </a:lnTo>
                  <a:lnTo>
                    <a:pt x="7209002" y="2038832"/>
                  </a:lnTo>
                  <a:lnTo>
                    <a:pt x="7212012" y="2038832"/>
                  </a:lnTo>
                  <a:lnTo>
                    <a:pt x="7213524" y="2026132"/>
                  </a:lnTo>
                  <a:lnTo>
                    <a:pt x="7208037" y="2026132"/>
                  </a:lnTo>
                  <a:lnTo>
                    <a:pt x="7208609" y="2013432"/>
                  </a:lnTo>
                  <a:lnTo>
                    <a:pt x="7219251" y="2013432"/>
                  </a:lnTo>
                  <a:lnTo>
                    <a:pt x="7218756" y="2026132"/>
                  </a:lnTo>
                  <a:lnTo>
                    <a:pt x="7238073" y="2026132"/>
                  </a:lnTo>
                  <a:lnTo>
                    <a:pt x="7241629" y="2013432"/>
                  </a:lnTo>
                  <a:lnTo>
                    <a:pt x="7247661" y="2000732"/>
                  </a:lnTo>
                  <a:lnTo>
                    <a:pt x="7253478" y="2000732"/>
                  </a:lnTo>
                  <a:lnTo>
                    <a:pt x="7256437" y="1988032"/>
                  </a:lnTo>
                  <a:lnTo>
                    <a:pt x="7253402" y="1988032"/>
                  </a:lnTo>
                  <a:lnTo>
                    <a:pt x="7260018" y="1975332"/>
                  </a:lnTo>
                  <a:lnTo>
                    <a:pt x="7261453" y="1988032"/>
                  </a:lnTo>
                  <a:lnTo>
                    <a:pt x="7266813" y="1988032"/>
                  </a:lnTo>
                  <a:lnTo>
                    <a:pt x="7267816" y="2000732"/>
                  </a:lnTo>
                  <a:lnTo>
                    <a:pt x="7278624" y="1988032"/>
                  </a:lnTo>
                  <a:lnTo>
                    <a:pt x="7286295" y="1988032"/>
                  </a:lnTo>
                  <a:lnTo>
                    <a:pt x="7293127" y="1975332"/>
                  </a:lnTo>
                  <a:lnTo>
                    <a:pt x="7261492" y="1975332"/>
                  </a:lnTo>
                  <a:lnTo>
                    <a:pt x="7259802" y="1962632"/>
                  </a:lnTo>
                  <a:lnTo>
                    <a:pt x="7312457" y="1962632"/>
                  </a:lnTo>
                  <a:lnTo>
                    <a:pt x="7312152" y="1975332"/>
                  </a:lnTo>
                  <a:lnTo>
                    <a:pt x="7313003" y="1988032"/>
                  </a:lnTo>
                  <a:lnTo>
                    <a:pt x="7320508" y="1988032"/>
                  </a:lnTo>
                  <a:lnTo>
                    <a:pt x="7323023" y="2000732"/>
                  </a:lnTo>
                  <a:lnTo>
                    <a:pt x="7342784" y="2000732"/>
                  </a:lnTo>
                  <a:lnTo>
                    <a:pt x="7347039" y="2013432"/>
                  </a:lnTo>
                  <a:lnTo>
                    <a:pt x="7351636" y="2000732"/>
                  </a:lnTo>
                  <a:lnTo>
                    <a:pt x="7361682" y="1988032"/>
                  </a:lnTo>
                  <a:lnTo>
                    <a:pt x="7384135" y="1988032"/>
                  </a:lnTo>
                  <a:lnTo>
                    <a:pt x="7382853" y="1975332"/>
                  </a:lnTo>
                  <a:lnTo>
                    <a:pt x="7384618" y="1962632"/>
                  </a:lnTo>
                  <a:lnTo>
                    <a:pt x="7391108" y="1962632"/>
                  </a:lnTo>
                  <a:lnTo>
                    <a:pt x="7391565" y="1949932"/>
                  </a:lnTo>
                  <a:lnTo>
                    <a:pt x="7402258" y="1949932"/>
                  </a:lnTo>
                  <a:lnTo>
                    <a:pt x="7401801" y="1962632"/>
                  </a:lnTo>
                  <a:lnTo>
                    <a:pt x="7401979" y="1962632"/>
                  </a:lnTo>
                  <a:lnTo>
                    <a:pt x="7406754" y="1975332"/>
                  </a:lnTo>
                  <a:lnTo>
                    <a:pt x="7409955" y="1962632"/>
                  </a:lnTo>
                  <a:lnTo>
                    <a:pt x="7408405" y="1962632"/>
                  </a:lnTo>
                  <a:lnTo>
                    <a:pt x="7412241" y="1949932"/>
                  </a:lnTo>
                  <a:lnTo>
                    <a:pt x="7418400" y="1949932"/>
                  </a:lnTo>
                  <a:lnTo>
                    <a:pt x="7416825" y="1962632"/>
                  </a:lnTo>
                  <a:lnTo>
                    <a:pt x="7473785" y="1962632"/>
                  </a:lnTo>
                  <a:lnTo>
                    <a:pt x="7472654" y="1975332"/>
                  </a:lnTo>
                  <a:lnTo>
                    <a:pt x="7490282" y="1975332"/>
                  </a:lnTo>
                  <a:lnTo>
                    <a:pt x="7494054" y="1962632"/>
                  </a:lnTo>
                  <a:lnTo>
                    <a:pt x="7500201" y="1962632"/>
                  </a:lnTo>
                  <a:lnTo>
                    <a:pt x="7499223" y="1949932"/>
                  </a:lnTo>
                  <a:lnTo>
                    <a:pt x="7514564" y="1949932"/>
                  </a:lnTo>
                  <a:lnTo>
                    <a:pt x="7516279" y="1937232"/>
                  </a:lnTo>
                  <a:lnTo>
                    <a:pt x="7521930" y="1937232"/>
                  </a:lnTo>
                  <a:lnTo>
                    <a:pt x="7525867" y="1949932"/>
                  </a:lnTo>
                  <a:lnTo>
                    <a:pt x="7530630" y="1962632"/>
                  </a:lnTo>
                  <a:lnTo>
                    <a:pt x="7532268" y="1962632"/>
                  </a:lnTo>
                  <a:lnTo>
                    <a:pt x="7526845" y="1975332"/>
                  </a:lnTo>
                  <a:lnTo>
                    <a:pt x="7549591" y="1975332"/>
                  </a:lnTo>
                  <a:lnTo>
                    <a:pt x="7545895" y="1962632"/>
                  </a:lnTo>
                  <a:lnTo>
                    <a:pt x="7543546" y="1962632"/>
                  </a:lnTo>
                  <a:lnTo>
                    <a:pt x="7541552" y="1949932"/>
                  </a:lnTo>
                  <a:lnTo>
                    <a:pt x="7548029" y="1949932"/>
                  </a:lnTo>
                  <a:lnTo>
                    <a:pt x="7545832" y="1937232"/>
                  </a:lnTo>
                  <a:lnTo>
                    <a:pt x="7652525" y="1937232"/>
                  </a:lnTo>
                  <a:lnTo>
                    <a:pt x="7651178" y="1949932"/>
                  </a:lnTo>
                  <a:lnTo>
                    <a:pt x="7652232" y="1949932"/>
                  </a:lnTo>
                  <a:lnTo>
                    <a:pt x="7652423" y="1962632"/>
                  </a:lnTo>
                  <a:lnTo>
                    <a:pt x="7658036" y="1949932"/>
                  </a:lnTo>
                  <a:lnTo>
                    <a:pt x="7658798" y="1949932"/>
                  </a:lnTo>
                  <a:lnTo>
                    <a:pt x="7659992" y="1937232"/>
                  </a:lnTo>
                  <a:lnTo>
                    <a:pt x="7654988" y="1924532"/>
                  </a:lnTo>
                  <a:lnTo>
                    <a:pt x="7663497" y="1924532"/>
                  </a:lnTo>
                  <a:lnTo>
                    <a:pt x="7660106" y="1911832"/>
                  </a:lnTo>
                  <a:lnTo>
                    <a:pt x="7738758" y="1911832"/>
                  </a:lnTo>
                  <a:lnTo>
                    <a:pt x="7753756" y="1899132"/>
                  </a:lnTo>
                  <a:lnTo>
                    <a:pt x="7783449" y="1899132"/>
                  </a:lnTo>
                  <a:lnTo>
                    <a:pt x="7806258" y="1886432"/>
                  </a:lnTo>
                  <a:lnTo>
                    <a:pt x="7828877" y="1886432"/>
                  </a:lnTo>
                  <a:lnTo>
                    <a:pt x="7830718" y="1873732"/>
                  </a:lnTo>
                  <a:lnTo>
                    <a:pt x="7847444" y="1873732"/>
                  </a:lnTo>
                  <a:lnTo>
                    <a:pt x="7846288" y="1848332"/>
                  </a:lnTo>
                  <a:lnTo>
                    <a:pt x="7853261" y="1848332"/>
                  </a:lnTo>
                  <a:lnTo>
                    <a:pt x="7853350" y="1835632"/>
                  </a:lnTo>
                  <a:lnTo>
                    <a:pt x="7830413" y="1835632"/>
                  </a:lnTo>
                  <a:lnTo>
                    <a:pt x="7827505" y="1822932"/>
                  </a:lnTo>
                  <a:lnTo>
                    <a:pt x="7810335" y="1822932"/>
                  </a:lnTo>
                  <a:lnTo>
                    <a:pt x="7802778" y="1810232"/>
                  </a:lnTo>
                  <a:lnTo>
                    <a:pt x="7802423" y="1797532"/>
                  </a:lnTo>
                  <a:lnTo>
                    <a:pt x="7804569" y="1797532"/>
                  </a:lnTo>
                  <a:lnTo>
                    <a:pt x="7808392" y="1784832"/>
                  </a:lnTo>
                  <a:lnTo>
                    <a:pt x="7829423" y="1784832"/>
                  </a:lnTo>
                  <a:lnTo>
                    <a:pt x="7844498" y="1772132"/>
                  </a:lnTo>
                  <a:lnTo>
                    <a:pt x="7858544" y="1759432"/>
                  </a:lnTo>
                  <a:lnTo>
                    <a:pt x="7871828" y="174673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8626" y="4712728"/>
              <a:ext cx="6144260" cy="139700"/>
            </a:xfrm>
            <a:custGeom>
              <a:avLst/>
              <a:gdLst/>
              <a:ahLst/>
              <a:cxnLst/>
              <a:rect l="l" t="t" r="r" b="b"/>
              <a:pathLst>
                <a:path w="6144259" h="139700">
                  <a:moveTo>
                    <a:pt x="7734" y="20091"/>
                  </a:moveTo>
                  <a:lnTo>
                    <a:pt x="5689" y="17526"/>
                  </a:lnTo>
                  <a:lnTo>
                    <a:pt x="4559" y="16192"/>
                  </a:lnTo>
                  <a:lnTo>
                    <a:pt x="0" y="20116"/>
                  </a:lnTo>
                  <a:lnTo>
                    <a:pt x="2082" y="22580"/>
                  </a:lnTo>
                  <a:lnTo>
                    <a:pt x="3251" y="23952"/>
                  </a:lnTo>
                  <a:lnTo>
                    <a:pt x="7734" y="20091"/>
                  </a:lnTo>
                  <a:close/>
                </a:path>
                <a:path w="6144259" h="139700">
                  <a:moveTo>
                    <a:pt x="151091" y="25882"/>
                  </a:moveTo>
                  <a:lnTo>
                    <a:pt x="150342" y="17780"/>
                  </a:lnTo>
                  <a:lnTo>
                    <a:pt x="138569" y="17716"/>
                  </a:lnTo>
                  <a:lnTo>
                    <a:pt x="129197" y="20599"/>
                  </a:lnTo>
                  <a:lnTo>
                    <a:pt x="119964" y="23672"/>
                  </a:lnTo>
                  <a:lnTo>
                    <a:pt x="108673" y="24168"/>
                  </a:lnTo>
                  <a:lnTo>
                    <a:pt x="111226" y="33147"/>
                  </a:lnTo>
                  <a:lnTo>
                    <a:pt x="124409" y="29667"/>
                  </a:lnTo>
                  <a:lnTo>
                    <a:pt x="128181" y="38404"/>
                  </a:lnTo>
                  <a:lnTo>
                    <a:pt x="115430" y="43141"/>
                  </a:lnTo>
                  <a:lnTo>
                    <a:pt x="100571" y="45250"/>
                  </a:lnTo>
                  <a:lnTo>
                    <a:pt x="85344" y="46888"/>
                  </a:lnTo>
                  <a:lnTo>
                    <a:pt x="71513" y="50228"/>
                  </a:lnTo>
                  <a:lnTo>
                    <a:pt x="73063" y="60020"/>
                  </a:lnTo>
                  <a:lnTo>
                    <a:pt x="66802" y="60388"/>
                  </a:lnTo>
                  <a:lnTo>
                    <a:pt x="64503" y="65481"/>
                  </a:lnTo>
                  <a:lnTo>
                    <a:pt x="74155" y="64516"/>
                  </a:lnTo>
                  <a:lnTo>
                    <a:pt x="80860" y="62357"/>
                  </a:lnTo>
                  <a:lnTo>
                    <a:pt x="86982" y="61506"/>
                  </a:lnTo>
                  <a:lnTo>
                    <a:pt x="94856" y="64490"/>
                  </a:lnTo>
                  <a:lnTo>
                    <a:pt x="98869" y="62293"/>
                  </a:lnTo>
                  <a:lnTo>
                    <a:pt x="101168" y="57924"/>
                  </a:lnTo>
                  <a:lnTo>
                    <a:pt x="104013" y="54254"/>
                  </a:lnTo>
                  <a:lnTo>
                    <a:pt x="109689" y="54114"/>
                  </a:lnTo>
                  <a:lnTo>
                    <a:pt x="120611" y="53162"/>
                  </a:lnTo>
                  <a:lnTo>
                    <a:pt x="127901" y="47764"/>
                  </a:lnTo>
                  <a:lnTo>
                    <a:pt x="135470" y="42735"/>
                  </a:lnTo>
                  <a:lnTo>
                    <a:pt x="147294" y="42862"/>
                  </a:lnTo>
                  <a:lnTo>
                    <a:pt x="147472" y="35826"/>
                  </a:lnTo>
                  <a:lnTo>
                    <a:pt x="149428" y="31038"/>
                  </a:lnTo>
                  <a:lnTo>
                    <a:pt x="151091" y="25882"/>
                  </a:lnTo>
                  <a:close/>
                </a:path>
                <a:path w="6144259" h="139700">
                  <a:moveTo>
                    <a:pt x="166471" y="24777"/>
                  </a:moveTo>
                  <a:lnTo>
                    <a:pt x="164172" y="17653"/>
                  </a:lnTo>
                  <a:lnTo>
                    <a:pt x="157937" y="17538"/>
                  </a:lnTo>
                  <a:lnTo>
                    <a:pt x="158407" y="32499"/>
                  </a:lnTo>
                  <a:lnTo>
                    <a:pt x="164617" y="32029"/>
                  </a:lnTo>
                  <a:lnTo>
                    <a:pt x="166471" y="24777"/>
                  </a:lnTo>
                  <a:close/>
                </a:path>
                <a:path w="6144259" h="139700">
                  <a:moveTo>
                    <a:pt x="332092" y="12788"/>
                  </a:moveTo>
                  <a:lnTo>
                    <a:pt x="332041" y="10083"/>
                  </a:lnTo>
                  <a:lnTo>
                    <a:pt x="328942" y="7251"/>
                  </a:lnTo>
                  <a:lnTo>
                    <a:pt x="328371" y="12839"/>
                  </a:lnTo>
                  <a:lnTo>
                    <a:pt x="328371" y="15671"/>
                  </a:lnTo>
                  <a:lnTo>
                    <a:pt x="331546" y="18465"/>
                  </a:lnTo>
                  <a:lnTo>
                    <a:pt x="332092" y="12788"/>
                  </a:lnTo>
                  <a:close/>
                </a:path>
                <a:path w="6144259" h="139700">
                  <a:moveTo>
                    <a:pt x="1603324" y="4622"/>
                  </a:moveTo>
                  <a:lnTo>
                    <a:pt x="1598637" y="762"/>
                  </a:lnTo>
                  <a:lnTo>
                    <a:pt x="1593354" y="736"/>
                  </a:lnTo>
                  <a:lnTo>
                    <a:pt x="1588439" y="3848"/>
                  </a:lnTo>
                  <a:lnTo>
                    <a:pt x="1584845" y="9372"/>
                  </a:lnTo>
                  <a:lnTo>
                    <a:pt x="1590065" y="9029"/>
                  </a:lnTo>
                  <a:lnTo>
                    <a:pt x="1596275" y="10071"/>
                  </a:lnTo>
                  <a:lnTo>
                    <a:pt x="1601393" y="9563"/>
                  </a:lnTo>
                  <a:lnTo>
                    <a:pt x="1603324" y="4622"/>
                  </a:lnTo>
                  <a:close/>
                </a:path>
                <a:path w="6144259" h="139700">
                  <a:moveTo>
                    <a:pt x="1657591" y="8394"/>
                  </a:moveTo>
                  <a:lnTo>
                    <a:pt x="1657489" y="5638"/>
                  </a:lnTo>
                  <a:lnTo>
                    <a:pt x="1651228" y="5118"/>
                  </a:lnTo>
                  <a:lnTo>
                    <a:pt x="1629079" y="4902"/>
                  </a:lnTo>
                  <a:lnTo>
                    <a:pt x="1624330" y="1003"/>
                  </a:lnTo>
                  <a:lnTo>
                    <a:pt x="1618310" y="0"/>
                  </a:lnTo>
                  <a:lnTo>
                    <a:pt x="1613052" y="2628"/>
                  </a:lnTo>
                  <a:lnTo>
                    <a:pt x="1610614" y="9652"/>
                  </a:lnTo>
                  <a:lnTo>
                    <a:pt x="1616075" y="12039"/>
                  </a:lnTo>
                  <a:lnTo>
                    <a:pt x="1622044" y="11480"/>
                  </a:lnTo>
                  <a:lnTo>
                    <a:pt x="1628724" y="11341"/>
                  </a:lnTo>
                  <a:lnTo>
                    <a:pt x="1636344" y="14960"/>
                  </a:lnTo>
                  <a:lnTo>
                    <a:pt x="1641043" y="14706"/>
                  </a:lnTo>
                  <a:lnTo>
                    <a:pt x="1641525" y="8585"/>
                  </a:lnTo>
                  <a:lnTo>
                    <a:pt x="1647469" y="10007"/>
                  </a:lnTo>
                  <a:lnTo>
                    <a:pt x="1653578" y="10744"/>
                  </a:lnTo>
                  <a:lnTo>
                    <a:pt x="1657591" y="8394"/>
                  </a:lnTo>
                  <a:close/>
                </a:path>
                <a:path w="6144259" h="139700">
                  <a:moveTo>
                    <a:pt x="1750606" y="11010"/>
                  </a:moveTo>
                  <a:lnTo>
                    <a:pt x="1746237" y="11861"/>
                  </a:lnTo>
                  <a:lnTo>
                    <a:pt x="1740141" y="10083"/>
                  </a:lnTo>
                  <a:lnTo>
                    <a:pt x="1739493" y="15963"/>
                  </a:lnTo>
                  <a:lnTo>
                    <a:pt x="1743837" y="15151"/>
                  </a:lnTo>
                  <a:lnTo>
                    <a:pt x="1749907" y="16903"/>
                  </a:lnTo>
                  <a:lnTo>
                    <a:pt x="1750606" y="11010"/>
                  </a:lnTo>
                  <a:close/>
                </a:path>
                <a:path w="6144259" h="139700">
                  <a:moveTo>
                    <a:pt x="1761832" y="10718"/>
                  </a:moveTo>
                  <a:lnTo>
                    <a:pt x="1760004" y="3505"/>
                  </a:lnTo>
                  <a:lnTo>
                    <a:pt x="1757946" y="11087"/>
                  </a:lnTo>
                  <a:lnTo>
                    <a:pt x="1754124" y="11468"/>
                  </a:lnTo>
                  <a:lnTo>
                    <a:pt x="1754962" y="17526"/>
                  </a:lnTo>
                  <a:lnTo>
                    <a:pt x="1761591" y="16192"/>
                  </a:lnTo>
                  <a:lnTo>
                    <a:pt x="1761832" y="10718"/>
                  </a:lnTo>
                  <a:close/>
                </a:path>
                <a:path w="6144259" h="139700">
                  <a:moveTo>
                    <a:pt x="1798459" y="11493"/>
                  </a:moveTo>
                  <a:lnTo>
                    <a:pt x="1792071" y="10160"/>
                  </a:lnTo>
                  <a:lnTo>
                    <a:pt x="1791055" y="16484"/>
                  </a:lnTo>
                  <a:lnTo>
                    <a:pt x="1791766" y="22440"/>
                  </a:lnTo>
                  <a:lnTo>
                    <a:pt x="1798447" y="16548"/>
                  </a:lnTo>
                  <a:lnTo>
                    <a:pt x="1798459" y="11493"/>
                  </a:lnTo>
                  <a:close/>
                </a:path>
                <a:path w="6144259" h="139700">
                  <a:moveTo>
                    <a:pt x="1827644" y="21945"/>
                  </a:moveTo>
                  <a:lnTo>
                    <a:pt x="1824520" y="20916"/>
                  </a:lnTo>
                  <a:lnTo>
                    <a:pt x="1824164" y="23863"/>
                  </a:lnTo>
                  <a:lnTo>
                    <a:pt x="1823923" y="26898"/>
                  </a:lnTo>
                  <a:lnTo>
                    <a:pt x="1827022" y="27876"/>
                  </a:lnTo>
                  <a:lnTo>
                    <a:pt x="1827415" y="25031"/>
                  </a:lnTo>
                  <a:lnTo>
                    <a:pt x="1827644" y="21945"/>
                  </a:lnTo>
                  <a:close/>
                </a:path>
                <a:path w="6144259" h="139700">
                  <a:moveTo>
                    <a:pt x="1833016" y="18999"/>
                  </a:moveTo>
                  <a:lnTo>
                    <a:pt x="1827415" y="15951"/>
                  </a:lnTo>
                  <a:lnTo>
                    <a:pt x="1827644" y="21945"/>
                  </a:lnTo>
                  <a:lnTo>
                    <a:pt x="1833016" y="18999"/>
                  </a:lnTo>
                  <a:close/>
                </a:path>
                <a:path w="6144259" h="139700">
                  <a:moveTo>
                    <a:pt x="1847977" y="14884"/>
                  </a:moveTo>
                  <a:lnTo>
                    <a:pt x="1845132" y="10922"/>
                  </a:lnTo>
                  <a:lnTo>
                    <a:pt x="1840509" y="14706"/>
                  </a:lnTo>
                  <a:lnTo>
                    <a:pt x="1842376" y="17297"/>
                  </a:lnTo>
                  <a:lnTo>
                    <a:pt x="1843392" y="18732"/>
                  </a:lnTo>
                  <a:lnTo>
                    <a:pt x="1847977" y="14884"/>
                  </a:lnTo>
                  <a:close/>
                </a:path>
                <a:path w="6144259" h="139700">
                  <a:moveTo>
                    <a:pt x="1983282" y="27254"/>
                  </a:moveTo>
                  <a:lnTo>
                    <a:pt x="1981479" y="24612"/>
                  </a:lnTo>
                  <a:lnTo>
                    <a:pt x="1980501" y="23355"/>
                  </a:lnTo>
                  <a:lnTo>
                    <a:pt x="1975866" y="26962"/>
                  </a:lnTo>
                  <a:lnTo>
                    <a:pt x="1977732" y="29565"/>
                  </a:lnTo>
                  <a:lnTo>
                    <a:pt x="1978736" y="30988"/>
                  </a:lnTo>
                  <a:lnTo>
                    <a:pt x="1983282" y="27254"/>
                  </a:lnTo>
                  <a:close/>
                </a:path>
                <a:path w="6144259" h="139700">
                  <a:moveTo>
                    <a:pt x="2014423" y="25171"/>
                  </a:moveTo>
                  <a:lnTo>
                    <a:pt x="2007158" y="25044"/>
                  </a:lnTo>
                  <a:lnTo>
                    <a:pt x="2006968" y="35001"/>
                  </a:lnTo>
                  <a:lnTo>
                    <a:pt x="2014232" y="35140"/>
                  </a:lnTo>
                  <a:lnTo>
                    <a:pt x="2014423" y="25171"/>
                  </a:lnTo>
                  <a:close/>
                </a:path>
                <a:path w="6144259" h="139700">
                  <a:moveTo>
                    <a:pt x="2058136" y="38417"/>
                  </a:moveTo>
                  <a:lnTo>
                    <a:pt x="2055583" y="34480"/>
                  </a:lnTo>
                  <a:lnTo>
                    <a:pt x="2052497" y="31229"/>
                  </a:lnTo>
                  <a:lnTo>
                    <a:pt x="2051050" y="25793"/>
                  </a:lnTo>
                  <a:lnTo>
                    <a:pt x="2054923" y="25666"/>
                  </a:lnTo>
                  <a:lnTo>
                    <a:pt x="2054085" y="19545"/>
                  </a:lnTo>
                  <a:lnTo>
                    <a:pt x="2047506" y="20840"/>
                  </a:lnTo>
                  <a:lnTo>
                    <a:pt x="2046732" y="29006"/>
                  </a:lnTo>
                  <a:lnTo>
                    <a:pt x="2042325" y="35128"/>
                  </a:lnTo>
                  <a:lnTo>
                    <a:pt x="2039493" y="40309"/>
                  </a:lnTo>
                  <a:lnTo>
                    <a:pt x="2043404" y="45605"/>
                  </a:lnTo>
                  <a:lnTo>
                    <a:pt x="2045690" y="40271"/>
                  </a:lnTo>
                  <a:lnTo>
                    <a:pt x="2050161" y="40589"/>
                  </a:lnTo>
                  <a:lnTo>
                    <a:pt x="2054910" y="43484"/>
                  </a:lnTo>
                  <a:lnTo>
                    <a:pt x="2058022" y="45859"/>
                  </a:lnTo>
                  <a:lnTo>
                    <a:pt x="2058136" y="38417"/>
                  </a:lnTo>
                  <a:close/>
                </a:path>
                <a:path w="6144259" h="139700">
                  <a:moveTo>
                    <a:pt x="2076805" y="21361"/>
                  </a:moveTo>
                  <a:lnTo>
                    <a:pt x="2069465" y="21234"/>
                  </a:lnTo>
                  <a:lnTo>
                    <a:pt x="2062226" y="22491"/>
                  </a:lnTo>
                  <a:lnTo>
                    <a:pt x="2065782" y="25920"/>
                  </a:lnTo>
                  <a:lnTo>
                    <a:pt x="2073021" y="27038"/>
                  </a:lnTo>
                  <a:lnTo>
                    <a:pt x="2076805" y="21361"/>
                  </a:lnTo>
                  <a:close/>
                </a:path>
                <a:path w="6144259" h="139700">
                  <a:moveTo>
                    <a:pt x="2095080" y="21666"/>
                  </a:moveTo>
                  <a:lnTo>
                    <a:pt x="2092286" y="22618"/>
                  </a:lnTo>
                  <a:lnTo>
                    <a:pt x="2087918" y="21590"/>
                  </a:lnTo>
                  <a:lnTo>
                    <a:pt x="2087702" y="26441"/>
                  </a:lnTo>
                  <a:lnTo>
                    <a:pt x="2090547" y="25450"/>
                  </a:lnTo>
                  <a:lnTo>
                    <a:pt x="2094915" y="26454"/>
                  </a:lnTo>
                  <a:lnTo>
                    <a:pt x="2095080" y="21666"/>
                  </a:lnTo>
                  <a:close/>
                </a:path>
                <a:path w="6144259" h="139700">
                  <a:moveTo>
                    <a:pt x="2106028" y="26771"/>
                  </a:moveTo>
                  <a:lnTo>
                    <a:pt x="2099678" y="26441"/>
                  </a:lnTo>
                  <a:lnTo>
                    <a:pt x="2096541" y="30454"/>
                  </a:lnTo>
                  <a:lnTo>
                    <a:pt x="2094788" y="36525"/>
                  </a:lnTo>
                  <a:lnTo>
                    <a:pt x="2101113" y="36995"/>
                  </a:lnTo>
                  <a:lnTo>
                    <a:pt x="2104313" y="33032"/>
                  </a:lnTo>
                  <a:lnTo>
                    <a:pt x="2106028" y="26771"/>
                  </a:lnTo>
                  <a:close/>
                </a:path>
                <a:path w="6144259" h="139700">
                  <a:moveTo>
                    <a:pt x="2135200" y="32283"/>
                  </a:moveTo>
                  <a:lnTo>
                    <a:pt x="2133549" y="23355"/>
                  </a:lnTo>
                  <a:lnTo>
                    <a:pt x="2128659" y="18923"/>
                  </a:lnTo>
                  <a:lnTo>
                    <a:pt x="2123402" y="19862"/>
                  </a:lnTo>
                  <a:lnTo>
                    <a:pt x="2120671" y="27025"/>
                  </a:lnTo>
                  <a:lnTo>
                    <a:pt x="2125561" y="28778"/>
                  </a:lnTo>
                  <a:lnTo>
                    <a:pt x="2127504" y="34353"/>
                  </a:lnTo>
                  <a:lnTo>
                    <a:pt x="2135200" y="32283"/>
                  </a:lnTo>
                  <a:close/>
                </a:path>
                <a:path w="6144259" h="139700">
                  <a:moveTo>
                    <a:pt x="2146490" y="17500"/>
                  </a:moveTo>
                  <a:lnTo>
                    <a:pt x="2143620" y="18656"/>
                  </a:lnTo>
                  <a:lnTo>
                    <a:pt x="2139264" y="17487"/>
                  </a:lnTo>
                  <a:lnTo>
                    <a:pt x="2139099" y="22440"/>
                  </a:lnTo>
                  <a:lnTo>
                    <a:pt x="2141905" y="21297"/>
                  </a:lnTo>
                  <a:lnTo>
                    <a:pt x="2146274" y="22402"/>
                  </a:lnTo>
                  <a:lnTo>
                    <a:pt x="2146490" y="17500"/>
                  </a:lnTo>
                  <a:close/>
                </a:path>
                <a:path w="6144259" h="139700">
                  <a:moveTo>
                    <a:pt x="2435148" y="32981"/>
                  </a:moveTo>
                  <a:lnTo>
                    <a:pt x="2429954" y="30099"/>
                  </a:lnTo>
                  <a:lnTo>
                    <a:pt x="2428786" y="21983"/>
                  </a:lnTo>
                  <a:lnTo>
                    <a:pt x="2427262" y="14287"/>
                  </a:lnTo>
                  <a:lnTo>
                    <a:pt x="2421026" y="12700"/>
                  </a:lnTo>
                  <a:lnTo>
                    <a:pt x="2420124" y="23126"/>
                  </a:lnTo>
                  <a:lnTo>
                    <a:pt x="2417889" y="31762"/>
                  </a:lnTo>
                  <a:lnTo>
                    <a:pt x="2417013" y="39598"/>
                  </a:lnTo>
                  <a:lnTo>
                    <a:pt x="2420201" y="47663"/>
                  </a:lnTo>
                  <a:lnTo>
                    <a:pt x="2414219" y="46786"/>
                  </a:lnTo>
                  <a:lnTo>
                    <a:pt x="2410358" y="48945"/>
                  </a:lnTo>
                  <a:lnTo>
                    <a:pt x="2408605" y="54140"/>
                  </a:lnTo>
                  <a:lnTo>
                    <a:pt x="2408961" y="62344"/>
                  </a:lnTo>
                  <a:lnTo>
                    <a:pt x="2414066" y="61976"/>
                  </a:lnTo>
                  <a:lnTo>
                    <a:pt x="2417572" y="59296"/>
                  </a:lnTo>
                  <a:lnTo>
                    <a:pt x="2421344" y="57010"/>
                  </a:lnTo>
                  <a:lnTo>
                    <a:pt x="2427300" y="57861"/>
                  </a:lnTo>
                  <a:lnTo>
                    <a:pt x="2427109" y="48539"/>
                  </a:lnTo>
                  <a:lnTo>
                    <a:pt x="2429522" y="42964"/>
                  </a:lnTo>
                  <a:lnTo>
                    <a:pt x="2432786" y="38620"/>
                  </a:lnTo>
                  <a:lnTo>
                    <a:pt x="2435148" y="32981"/>
                  </a:lnTo>
                  <a:close/>
                </a:path>
                <a:path w="6144259" h="139700">
                  <a:moveTo>
                    <a:pt x="2497277" y="29476"/>
                  </a:moveTo>
                  <a:lnTo>
                    <a:pt x="2496667" y="24104"/>
                  </a:lnTo>
                  <a:lnTo>
                    <a:pt x="2492324" y="24320"/>
                  </a:lnTo>
                  <a:lnTo>
                    <a:pt x="2486799" y="27038"/>
                  </a:lnTo>
                  <a:lnTo>
                    <a:pt x="2482659" y="29146"/>
                  </a:lnTo>
                  <a:lnTo>
                    <a:pt x="2477058" y="30530"/>
                  </a:lnTo>
                  <a:lnTo>
                    <a:pt x="2468727" y="25565"/>
                  </a:lnTo>
                  <a:lnTo>
                    <a:pt x="2467953" y="33705"/>
                  </a:lnTo>
                  <a:lnTo>
                    <a:pt x="2477033" y="36296"/>
                  </a:lnTo>
                  <a:lnTo>
                    <a:pt x="2484526" y="37719"/>
                  </a:lnTo>
                  <a:lnTo>
                    <a:pt x="2491054" y="36068"/>
                  </a:lnTo>
                  <a:lnTo>
                    <a:pt x="2497277" y="29476"/>
                  </a:lnTo>
                  <a:close/>
                </a:path>
                <a:path w="6144259" h="139700">
                  <a:moveTo>
                    <a:pt x="2501658" y="28943"/>
                  </a:moveTo>
                  <a:lnTo>
                    <a:pt x="2497277" y="29476"/>
                  </a:lnTo>
                  <a:lnTo>
                    <a:pt x="2499322" y="36766"/>
                  </a:lnTo>
                  <a:lnTo>
                    <a:pt x="2501658" y="28943"/>
                  </a:lnTo>
                  <a:close/>
                </a:path>
                <a:path w="6144259" h="139700">
                  <a:moveTo>
                    <a:pt x="2537701" y="34315"/>
                  </a:moveTo>
                  <a:lnTo>
                    <a:pt x="2537447" y="25298"/>
                  </a:lnTo>
                  <a:lnTo>
                    <a:pt x="2531249" y="24942"/>
                  </a:lnTo>
                  <a:lnTo>
                    <a:pt x="2527909" y="28917"/>
                  </a:lnTo>
                  <a:lnTo>
                    <a:pt x="2526296" y="35026"/>
                  </a:lnTo>
                  <a:lnTo>
                    <a:pt x="2533561" y="36944"/>
                  </a:lnTo>
                  <a:lnTo>
                    <a:pt x="2537701" y="34315"/>
                  </a:lnTo>
                  <a:close/>
                </a:path>
                <a:path w="6144259" h="139700">
                  <a:moveTo>
                    <a:pt x="2552293" y="15633"/>
                  </a:moveTo>
                  <a:lnTo>
                    <a:pt x="2544051" y="14084"/>
                  </a:lnTo>
                  <a:lnTo>
                    <a:pt x="2538577" y="16535"/>
                  </a:lnTo>
                  <a:lnTo>
                    <a:pt x="2537447" y="25298"/>
                  </a:lnTo>
                  <a:lnTo>
                    <a:pt x="2542997" y="25501"/>
                  </a:lnTo>
                  <a:lnTo>
                    <a:pt x="2548559" y="25768"/>
                  </a:lnTo>
                  <a:lnTo>
                    <a:pt x="2552293" y="23393"/>
                  </a:lnTo>
                  <a:lnTo>
                    <a:pt x="2552293" y="15633"/>
                  </a:lnTo>
                  <a:close/>
                </a:path>
                <a:path w="6144259" h="139700">
                  <a:moveTo>
                    <a:pt x="2560917" y="38404"/>
                  </a:moveTo>
                  <a:lnTo>
                    <a:pt x="2559139" y="35750"/>
                  </a:lnTo>
                  <a:lnTo>
                    <a:pt x="2558097" y="34493"/>
                  </a:lnTo>
                  <a:lnTo>
                    <a:pt x="2553525" y="38087"/>
                  </a:lnTo>
                  <a:lnTo>
                    <a:pt x="2551798" y="35585"/>
                  </a:lnTo>
                  <a:lnTo>
                    <a:pt x="2550833" y="34328"/>
                  </a:lnTo>
                  <a:lnTo>
                    <a:pt x="2546248" y="37934"/>
                  </a:lnTo>
                  <a:lnTo>
                    <a:pt x="2548051" y="40525"/>
                  </a:lnTo>
                  <a:lnTo>
                    <a:pt x="2549017" y="41948"/>
                  </a:lnTo>
                  <a:lnTo>
                    <a:pt x="2553614" y="38265"/>
                  </a:lnTo>
                  <a:lnTo>
                    <a:pt x="2555354" y="40690"/>
                  </a:lnTo>
                  <a:lnTo>
                    <a:pt x="2556306" y="42113"/>
                  </a:lnTo>
                  <a:lnTo>
                    <a:pt x="2560917" y="38404"/>
                  </a:lnTo>
                  <a:close/>
                </a:path>
                <a:path w="6144259" h="139700">
                  <a:moveTo>
                    <a:pt x="2697391" y="48806"/>
                  </a:moveTo>
                  <a:lnTo>
                    <a:pt x="2692209" y="46024"/>
                  </a:lnTo>
                  <a:lnTo>
                    <a:pt x="2688653" y="40906"/>
                  </a:lnTo>
                  <a:lnTo>
                    <a:pt x="2686837" y="33731"/>
                  </a:lnTo>
                  <a:lnTo>
                    <a:pt x="2678442" y="33362"/>
                  </a:lnTo>
                  <a:lnTo>
                    <a:pt x="2672054" y="36055"/>
                  </a:lnTo>
                  <a:lnTo>
                    <a:pt x="2666657" y="37439"/>
                  </a:lnTo>
                  <a:lnTo>
                    <a:pt x="2661272" y="33159"/>
                  </a:lnTo>
                  <a:lnTo>
                    <a:pt x="2656929" y="43967"/>
                  </a:lnTo>
                  <a:lnTo>
                    <a:pt x="2647962" y="46342"/>
                  </a:lnTo>
                  <a:lnTo>
                    <a:pt x="2639136" y="48183"/>
                  </a:lnTo>
                  <a:lnTo>
                    <a:pt x="2635173" y="57404"/>
                  </a:lnTo>
                  <a:lnTo>
                    <a:pt x="2645702" y="54597"/>
                  </a:lnTo>
                  <a:lnTo>
                    <a:pt x="2654325" y="55156"/>
                  </a:lnTo>
                  <a:lnTo>
                    <a:pt x="2663393" y="57061"/>
                  </a:lnTo>
                  <a:lnTo>
                    <a:pt x="2675217" y="58305"/>
                  </a:lnTo>
                  <a:lnTo>
                    <a:pt x="2680512" y="57200"/>
                  </a:lnTo>
                  <a:lnTo>
                    <a:pt x="2681605" y="50241"/>
                  </a:lnTo>
                  <a:lnTo>
                    <a:pt x="2686456" y="48564"/>
                  </a:lnTo>
                  <a:lnTo>
                    <a:pt x="2686316" y="55194"/>
                  </a:lnTo>
                  <a:lnTo>
                    <a:pt x="2696387" y="55270"/>
                  </a:lnTo>
                  <a:lnTo>
                    <a:pt x="2697391" y="48806"/>
                  </a:lnTo>
                  <a:close/>
                </a:path>
                <a:path w="6144259" h="139700">
                  <a:moveTo>
                    <a:pt x="2781795" y="30784"/>
                  </a:moveTo>
                  <a:lnTo>
                    <a:pt x="2775242" y="31750"/>
                  </a:lnTo>
                  <a:lnTo>
                    <a:pt x="2771622" y="36906"/>
                  </a:lnTo>
                  <a:lnTo>
                    <a:pt x="2769311" y="43891"/>
                  </a:lnTo>
                  <a:lnTo>
                    <a:pt x="2766682" y="50368"/>
                  </a:lnTo>
                  <a:lnTo>
                    <a:pt x="2772575" y="48577"/>
                  </a:lnTo>
                  <a:lnTo>
                    <a:pt x="2775953" y="43141"/>
                  </a:lnTo>
                  <a:lnTo>
                    <a:pt x="2778480" y="36436"/>
                  </a:lnTo>
                  <a:lnTo>
                    <a:pt x="2781795" y="30784"/>
                  </a:lnTo>
                  <a:close/>
                </a:path>
                <a:path w="6144259" h="139700">
                  <a:moveTo>
                    <a:pt x="2796298" y="50139"/>
                  </a:moveTo>
                  <a:lnTo>
                    <a:pt x="2796057" y="41059"/>
                  </a:lnTo>
                  <a:lnTo>
                    <a:pt x="2789859" y="40728"/>
                  </a:lnTo>
                  <a:lnTo>
                    <a:pt x="2786481" y="44653"/>
                  </a:lnTo>
                  <a:lnTo>
                    <a:pt x="2784894" y="50761"/>
                  </a:lnTo>
                  <a:lnTo>
                    <a:pt x="2792158" y="52717"/>
                  </a:lnTo>
                  <a:lnTo>
                    <a:pt x="2796298" y="50139"/>
                  </a:lnTo>
                  <a:close/>
                </a:path>
                <a:path w="6144259" h="139700">
                  <a:moveTo>
                    <a:pt x="2803055" y="38836"/>
                  </a:moveTo>
                  <a:lnTo>
                    <a:pt x="2802661" y="34201"/>
                  </a:lnTo>
                  <a:lnTo>
                    <a:pt x="2798978" y="32981"/>
                  </a:lnTo>
                  <a:lnTo>
                    <a:pt x="2796057" y="41059"/>
                  </a:lnTo>
                  <a:lnTo>
                    <a:pt x="2803055" y="38836"/>
                  </a:lnTo>
                  <a:close/>
                </a:path>
                <a:path w="6144259" h="139700">
                  <a:moveTo>
                    <a:pt x="2914535" y="41490"/>
                  </a:moveTo>
                  <a:lnTo>
                    <a:pt x="2911779" y="37452"/>
                  </a:lnTo>
                  <a:lnTo>
                    <a:pt x="2907144" y="41059"/>
                  </a:lnTo>
                  <a:lnTo>
                    <a:pt x="2908973" y="43688"/>
                  </a:lnTo>
                  <a:lnTo>
                    <a:pt x="2909925" y="45123"/>
                  </a:lnTo>
                  <a:lnTo>
                    <a:pt x="2914535" y="41490"/>
                  </a:lnTo>
                  <a:close/>
                </a:path>
                <a:path w="6144259" h="139700">
                  <a:moveTo>
                    <a:pt x="3388664" y="40995"/>
                  </a:moveTo>
                  <a:lnTo>
                    <a:pt x="3385820" y="41998"/>
                  </a:lnTo>
                  <a:lnTo>
                    <a:pt x="3381514" y="40982"/>
                  </a:lnTo>
                  <a:lnTo>
                    <a:pt x="3381222" y="45745"/>
                  </a:lnTo>
                  <a:lnTo>
                    <a:pt x="3384092" y="44729"/>
                  </a:lnTo>
                  <a:lnTo>
                    <a:pt x="3388410" y="45872"/>
                  </a:lnTo>
                  <a:lnTo>
                    <a:pt x="3388664" y="40995"/>
                  </a:lnTo>
                  <a:close/>
                </a:path>
                <a:path w="6144259" h="139700">
                  <a:moveTo>
                    <a:pt x="3504692" y="38989"/>
                  </a:moveTo>
                  <a:lnTo>
                    <a:pt x="3497872" y="37642"/>
                  </a:lnTo>
                  <a:lnTo>
                    <a:pt x="3496538" y="44437"/>
                  </a:lnTo>
                  <a:lnTo>
                    <a:pt x="3490099" y="43649"/>
                  </a:lnTo>
                  <a:lnTo>
                    <a:pt x="3489807" y="53644"/>
                  </a:lnTo>
                  <a:lnTo>
                    <a:pt x="3494405" y="53975"/>
                  </a:lnTo>
                  <a:lnTo>
                    <a:pt x="3494646" y="60071"/>
                  </a:lnTo>
                  <a:lnTo>
                    <a:pt x="3500488" y="58826"/>
                  </a:lnTo>
                  <a:lnTo>
                    <a:pt x="3500488" y="50228"/>
                  </a:lnTo>
                  <a:lnTo>
                    <a:pt x="3501745" y="43446"/>
                  </a:lnTo>
                  <a:lnTo>
                    <a:pt x="3504692" y="38989"/>
                  </a:lnTo>
                  <a:close/>
                </a:path>
                <a:path w="6144259" h="139700">
                  <a:moveTo>
                    <a:pt x="3554450" y="70231"/>
                  </a:moveTo>
                  <a:lnTo>
                    <a:pt x="3549675" y="70104"/>
                  </a:lnTo>
                  <a:lnTo>
                    <a:pt x="3551453" y="61493"/>
                  </a:lnTo>
                  <a:lnTo>
                    <a:pt x="3547516" y="60096"/>
                  </a:lnTo>
                  <a:lnTo>
                    <a:pt x="3542931" y="60350"/>
                  </a:lnTo>
                  <a:lnTo>
                    <a:pt x="3542309" y="66382"/>
                  </a:lnTo>
                  <a:lnTo>
                    <a:pt x="3536543" y="64820"/>
                  </a:lnTo>
                  <a:lnTo>
                    <a:pt x="3535896" y="56019"/>
                  </a:lnTo>
                  <a:lnTo>
                    <a:pt x="3530600" y="53327"/>
                  </a:lnTo>
                  <a:lnTo>
                    <a:pt x="3522332" y="54521"/>
                  </a:lnTo>
                  <a:lnTo>
                    <a:pt x="3521786" y="63195"/>
                  </a:lnTo>
                  <a:lnTo>
                    <a:pt x="3522700" y="70053"/>
                  </a:lnTo>
                  <a:lnTo>
                    <a:pt x="3525418" y="74523"/>
                  </a:lnTo>
                  <a:lnTo>
                    <a:pt x="3533203" y="74256"/>
                  </a:lnTo>
                  <a:lnTo>
                    <a:pt x="3542080" y="75539"/>
                  </a:lnTo>
                  <a:lnTo>
                    <a:pt x="3549866" y="75234"/>
                  </a:lnTo>
                  <a:lnTo>
                    <a:pt x="3554450" y="70231"/>
                  </a:lnTo>
                  <a:close/>
                </a:path>
                <a:path w="6144259" h="139700">
                  <a:moveTo>
                    <a:pt x="3603675" y="59232"/>
                  </a:moveTo>
                  <a:lnTo>
                    <a:pt x="3601885" y="56616"/>
                  </a:lnTo>
                  <a:lnTo>
                    <a:pt x="3600996" y="55194"/>
                  </a:lnTo>
                  <a:lnTo>
                    <a:pt x="3596309" y="58801"/>
                  </a:lnTo>
                  <a:lnTo>
                    <a:pt x="3598113" y="61429"/>
                  </a:lnTo>
                  <a:lnTo>
                    <a:pt x="3599154" y="62865"/>
                  </a:lnTo>
                  <a:lnTo>
                    <a:pt x="3603675" y="59232"/>
                  </a:lnTo>
                  <a:close/>
                </a:path>
                <a:path w="6144259" h="139700">
                  <a:moveTo>
                    <a:pt x="3689134" y="43891"/>
                  </a:moveTo>
                  <a:lnTo>
                    <a:pt x="3684879" y="44653"/>
                  </a:lnTo>
                  <a:lnTo>
                    <a:pt x="3678936" y="42862"/>
                  </a:lnTo>
                  <a:lnTo>
                    <a:pt x="3678161" y="48653"/>
                  </a:lnTo>
                  <a:lnTo>
                    <a:pt x="3682441" y="48018"/>
                  </a:lnTo>
                  <a:lnTo>
                    <a:pt x="3688423" y="49745"/>
                  </a:lnTo>
                  <a:lnTo>
                    <a:pt x="3689134" y="43891"/>
                  </a:lnTo>
                  <a:close/>
                </a:path>
                <a:path w="6144259" h="139700">
                  <a:moveTo>
                    <a:pt x="3710889" y="44450"/>
                  </a:moveTo>
                  <a:lnTo>
                    <a:pt x="3703663" y="44272"/>
                  </a:lnTo>
                  <a:lnTo>
                    <a:pt x="3696500" y="45491"/>
                  </a:lnTo>
                  <a:lnTo>
                    <a:pt x="3699980" y="48958"/>
                  </a:lnTo>
                  <a:lnTo>
                    <a:pt x="3707104" y="50126"/>
                  </a:lnTo>
                  <a:lnTo>
                    <a:pt x="3710889" y="44450"/>
                  </a:lnTo>
                  <a:close/>
                </a:path>
                <a:path w="6144259" h="139700">
                  <a:moveTo>
                    <a:pt x="3735755" y="60185"/>
                  </a:moveTo>
                  <a:lnTo>
                    <a:pt x="3731907" y="57950"/>
                  </a:lnTo>
                  <a:lnTo>
                    <a:pt x="3729710" y="53619"/>
                  </a:lnTo>
                  <a:lnTo>
                    <a:pt x="3726992" y="49987"/>
                  </a:lnTo>
                  <a:lnTo>
                    <a:pt x="3721570" y="49809"/>
                  </a:lnTo>
                  <a:lnTo>
                    <a:pt x="3721531" y="56616"/>
                  </a:lnTo>
                  <a:lnTo>
                    <a:pt x="3719563" y="60693"/>
                  </a:lnTo>
                  <a:lnTo>
                    <a:pt x="3717531" y="64604"/>
                  </a:lnTo>
                  <a:lnTo>
                    <a:pt x="3722141" y="68618"/>
                  </a:lnTo>
                  <a:lnTo>
                    <a:pt x="3728021" y="69735"/>
                  </a:lnTo>
                  <a:lnTo>
                    <a:pt x="3733215" y="67183"/>
                  </a:lnTo>
                  <a:lnTo>
                    <a:pt x="3735755" y="60185"/>
                  </a:lnTo>
                  <a:close/>
                </a:path>
                <a:path w="6144259" h="139700">
                  <a:moveTo>
                    <a:pt x="3790454" y="46570"/>
                  </a:moveTo>
                  <a:lnTo>
                    <a:pt x="3783431" y="46736"/>
                  </a:lnTo>
                  <a:lnTo>
                    <a:pt x="3775557" y="45580"/>
                  </a:lnTo>
                  <a:lnTo>
                    <a:pt x="3769614" y="47282"/>
                  </a:lnTo>
                  <a:lnTo>
                    <a:pt x="3768420" y="55981"/>
                  </a:lnTo>
                  <a:lnTo>
                    <a:pt x="3774071" y="53809"/>
                  </a:lnTo>
                  <a:lnTo>
                    <a:pt x="3780434" y="52730"/>
                  </a:lnTo>
                  <a:lnTo>
                    <a:pt x="3786289" y="50914"/>
                  </a:lnTo>
                  <a:lnTo>
                    <a:pt x="3790454" y="46570"/>
                  </a:lnTo>
                  <a:close/>
                </a:path>
                <a:path w="6144259" h="139700">
                  <a:moveTo>
                    <a:pt x="3822992" y="47447"/>
                  </a:moveTo>
                  <a:lnTo>
                    <a:pt x="3816693" y="46012"/>
                  </a:lnTo>
                  <a:lnTo>
                    <a:pt x="3815600" y="52311"/>
                  </a:lnTo>
                  <a:lnTo>
                    <a:pt x="3816223" y="58305"/>
                  </a:lnTo>
                  <a:lnTo>
                    <a:pt x="3819575" y="55486"/>
                  </a:lnTo>
                  <a:lnTo>
                    <a:pt x="3822852" y="52514"/>
                  </a:lnTo>
                  <a:lnTo>
                    <a:pt x="3822992" y="47447"/>
                  </a:lnTo>
                  <a:close/>
                </a:path>
                <a:path w="6144259" h="139700">
                  <a:moveTo>
                    <a:pt x="3833431" y="62801"/>
                  </a:moveTo>
                  <a:lnTo>
                    <a:pt x="3830574" y="63715"/>
                  </a:lnTo>
                  <a:lnTo>
                    <a:pt x="3826281" y="62674"/>
                  </a:lnTo>
                  <a:lnTo>
                    <a:pt x="3826040" y="67487"/>
                  </a:lnTo>
                  <a:lnTo>
                    <a:pt x="3828923" y="66522"/>
                  </a:lnTo>
                  <a:lnTo>
                    <a:pt x="3833177" y="67564"/>
                  </a:lnTo>
                  <a:lnTo>
                    <a:pt x="3833431" y="62801"/>
                  </a:lnTo>
                  <a:close/>
                </a:path>
                <a:path w="6144259" h="139700">
                  <a:moveTo>
                    <a:pt x="3839108" y="55575"/>
                  </a:moveTo>
                  <a:lnTo>
                    <a:pt x="3837355" y="52870"/>
                  </a:lnTo>
                  <a:lnTo>
                    <a:pt x="3836314" y="51473"/>
                  </a:lnTo>
                  <a:lnTo>
                    <a:pt x="3831793" y="55118"/>
                  </a:lnTo>
                  <a:lnTo>
                    <a:pt x="3833584" y="57721"/>
                  </a:lnTo>
                  <a:lnTo>
                    <a:pt x="3834549" y="59156"/>
                  </a:lnTo>
                  <a:lnTo>
                    <a:pt x="3839108" y="55575"/>
                  </a:lnTo>
                  <a:close/>
                </a:path>
                <a:path w="6144259" h="139700">
                  <a:moveTo>
                    <a:pt x="3916591" y="65011"/>
                  </a:moveTo>
                  <a:lnTo>
                    <a:pt x="3909339" y="64808"/>
                  </a:lnTo>
                  <a:lnTo>
                    <a:pt x="3902202" y="66001"/>
                  </a:lnTo>
                  <a:lnTo>
                    <a:pt x="3905681" y="69469"/>
                  </a:lnTo>
                  <a:lnTo>
                    <a:pt x="3912819" y="70650"/>
                  </a:lnTo>
                  <a:lnTo>
                    <a:pt x="3916591" y="65011"/>
                  </a:lnTo>
                  <a:close/>
                </a:path>
                <a:path w="6144259" h="139700">
                  <a:moveTo>
                    <a:pt x="3992740" y="56984"/>
                  </a:moveTo>
                  <a:lnTo>
                    <a:pt x="3989857" y="55968"/>
                  </a:lnTo>
                  <a:lnTo>
                    <a:pt x="3989311" y="51828"/>
                  </a:lnTo>
                  <a:lnTo>
                    <a:pt x="3985730" y="51739"/>
                  </a:lnTo>
                  <a:lnTo>
                    <a:pt x="3984764" y="61150"/>
                  </a:lnTo>
                  <a:lnTo>
                    <a:pt x="3987965" y="66573"/>
                  </a:lnTo>
                  <a:lnTo>
                    <a:pt x="3991787" y="65874"/>
                  </a:lnTo>
                  <a:lnTo>
                    <a:pt x="3992740" y="56984"/>
                  </a:lnTo>
                  <a:close/>
                </a:path>
                <a:path w="6144259" h="139700">
                  <a:moveTo>
                    <a:pt x="3998125" y="54051"/>
                  </a:moveTo>
                  <a:lnTo>
                    <a:pt x="3992562" y="50939"/>
                  </a:lnTo>
                  <a:lnTo>
                    <a:pt x="3992740" y="56984"/>
                  </a:lnTo>
                  <a:lnTo>
                    <a:pt x="3998125" y="54051"/>
                  </a:lnTo>
                  <a:close/>
                </a:path>
                <a:path w="6144259" h="139700">
                  <a:moveTo>
                    <a:pt x="4043222" y="58305"/>
                  </a:moveTo>
                  <a:lnTo>
                    <a:pt x="4037571" y="58597"/>
                  </a:lnTo>
                  <a:lnTo>
                    <a:pt x="4030726" y="57315"/>
                  </a:lnTo>
                  <a:lnTo>
                    <a:pt x="4032123" y="68021"/>
                  </a:lnTo>
                  <a:lnTo>
                    <a:pt x="4038282" y="68364"/>
                  </a:lnTo>
                  <a:lnTo>
                    <a:pt x="4041495" y="64389"/>
                  </a:lnTo>
                  <a:lnTo>
                    <a:pt x="4043222" y="58305"/>
                  </a:lnTo>
                  <a:close/>
                </a:path>
                <a:path w="6144259" h="139700">
                  <a:moveTo>
                    <a:pt x="4079405" y="54152"/>
                  </a:moveTo>
                  <a:lnTo>
                    <a:pt x="4075112" y="54927"/>
                  </a:lnTo>
                  <a:lnTo>
                    <a:pt x="4069232" y="53149"/>
                  </a:lnTo>
                  <a:lnTo>
                    <a:pt x="4068445" y="58940"/>
                  </a:lnTo>
                  <a:lnTo>
                    <a:pt x="4072699" y="58305"/>
                  </a:lnTo>
                  <a:lnTo>
                    <a:pt x="4078655" y="60020"/>
                  </a:lnTo>
                  <a:lnTo>
                    <a:pt x="4079405" y="54152"/>
                  </a:lnTo>
                  <a:close/>
                </a:path>
                <a:path w="6144259" h="139700">
                  <a:moveTo>
                    <a:pt x="4468114" y="79235"/>
                  </a:moveTo>
                  <a:lnTo>
                    <a:pt x="4460722" y="81318"/>
                  </a:lnTo>
                  <a:lnTo>
                    <a:pt x="4456023" y="87350"/>
                  </a:lnTo>
                  <a:lnTo>
                    <a:pt x="4451832" y="94157"/>
                  </a:lnTo>
                  <a:lnTo>
                    <a:pt x="4445978" y="98602"/>
                  </a:lnTo>
                  <a:lnTo>
                    <a:pt x="4436732" y="98869"/>
                  </a:lnTo>
                  <a:lnTo>
                    <a:pt x="4428731" y="100952"/>
                  </a:lnTo>
                  <a:lnTo>
                    <a:pt x="4424057" y="108089"/>
                  </a:lnTo>
                  <a:lnTo>
                    <a:pt x="4432973" y="107530"/>
                  </a:lnTo>
                  <a:lnTo>
                    <a:pt x="4441444" y="107670"/>
                  </a:lnTo>
                  <a:lnTo>
                    <a:pt x="4445571" y="113512"/>
                  </a:lnTo>
                  <a:lnTo>
                    <a:pt x="4446663" y="104838"/>
                  </a:lnTo>
                  <a:lnTo>
                    <a:pt x="4452074" y="102412"/>
                  </a:lnTo>
                  <a:lnTo>
                    <a:pt x="4460265" y="103886"/>
                  </a:lnTo>
                  <a:lnTo>
                    <a:pt x="4460125" y="94640"/>
                  </a:lnTo>
                  <a:lnTo>
                    <a:pt x="4462538" y="89115"/>
                  </a:lnTo>
                  <a:lnTo>
                    <a:pt x="4465777" y="84823"/>
                  </a:lnTo>
                  <a:lnTo>
                    <a:pt x="4468114" y="79235"/>
                  </a:lnTo>
                  <a:close/>
                </a:path>
                <a:path w="6144259" h="139700">
                  <a:moveTo>
                    <a:pt x="4500435" y="84975"/>
                  </a:moveTo>
                  <a:lnTo>
                    <a:pt x="4492917" y="85394"/>
                  </a:lnTo>
                  <a:lnTo>
                    <a:pt x="4493031" y="79235"/>
                  </a:lnTo>
                  <a:lnTo>
                    <a:pt x="4489628" y="84709"/>
                  </a:lnTo>
                  <a:lnTo>
                    <a:pt x="4488739" y="86093"/>
                  </a:lnTo>
                  <a:lnTo>
                    <a:pt x="4483735" y="83921"/>
                  </a:lnTo>
                  <a:lnTo>
                    <a:pt x="4482401" y="84518"/>
                  </a:lnTo>
                  <a:lnTo>
                    <a:pt x="4479887" y="88963"/>
                  </a:lnTo>
                  <a:lnTo>
                    <a:pt x="4488243" y="90589"/>
                  </a:lnTo>
                  <a:lnTo>
                    <a:pt x="4498175" y="89293"/>
                  </a:lnTo>
                  <a:lnTo>
                    <a:pt x="4500435" y="84975"/>
                  </a:lnTo>
                  <a:close/>
                </a:path>
                <a:path w="6144259" h="139700">
                  <a:moveTo>
                    <a:pt x="4648466" y="82842"/>
                  </a:moveTo>
                  <a:lnTo>
                    <a:pt x="4644098" y="83375"/>
                  </a:lnTo>
                  <a:lnTo>
                    <a:pt x="4646130" y="90678"/>
                  </a:lnTo>
                  <a:lnTo>
                    <a:pt x="4648466" y="82842"/>
                  </a:lnTo>
                  <a:close/>
                </a:path>
                <a:path w="6144259" h="139700">
                  <a:moveTo>
                    <a:pt x="4737036" y="100368"/>
                  </a:moveTo>
                  <a:lnTo>
                    <a:pt x="4736795" y="91122"/>
                  </a:lnTo>
                  <a:lnTo>
                    <a:pt x="4735080" y="83718"/>
                  </a:lnTo>
                  <a:lnTo>
                    <a:pt x="4730343" y="80276"/>
                  </a:lnTo>
                  <a:lnTo>
                    <a:pt x="4724654" y="88747"/>
                  </a:lnTo>
                  <a:lnTo>
                    <a:pt x="4714748" y="91059"/>
                  </a:lnTo>
                  <a:lnTo>
                    <a:pt x="4704448" y="92760"/>
                  </a:lnTo>
                  <a:lnTo>
                    <a:pt x="4697577" y="99466"/>
                  </a:lnTo>
                  <a:lnTo>
                    <a:pt x="4704918" y="99415"/>
                  </a:lnTo>
                  <a:lnTo>
                    <a:pt x="4711458" y="110058"/>
                  </a:lnTo>
                  <a:lnTo>
                    <a:pt x="4718837" y="109931"/>
                  </a:lnTo>
                  <a:lnTo>
                    <a:pt x="4721733" y="105054"/>
                  </a:lnTo>
                  <a:lnTo>
                    <a:pt x="4720793" y="100901"/>
                  </a:lnTo>
                  <a:lnTo>
                    <a:pt x="4719866" y="97561"/>
                  </a:lnTo>
                  <a:lnTo>
                    <a:pt x="4722800" y="95097"/>
                  </a:lnTo>
                  <a:lnTo>
                    <a:pt x="4727626" y="96748"/>
                  </a:lnTo>
                  <a:lnTo>
                    <a:pt x="4729505" y="102311"/>
                  </a:lnTo>
                  <a:lnTo>
                    <a:pt x="4737036" y="100368"/>
                  </a:lnTo>
                  <a:close/>
                </a:path>
                <a:path w="6144259" h="139700">
                  <a:moveTo>
                    <a:pt x="4795202" y="71780"/>
                  </a:moveTo>
                  <a:lnTo>
                    <a:pt x="4783290" y="71158"/>
                  </a:lnTo>
                  <a:lnTo>
                    <a:pt x="4772203" y="71742"/>
                  </a:lnTo>
                  <a:lnTo>
                    <a:pt x="4763554" y="75907"/>
                  </a:lnTo>
                  <a:lnTo>
                    <a:pt x="4758918" y="86004"/>
                  </a:lnTo>
                  <a:lnTo>
                    <a:pt x="4761712" y="87058"/>
                  </a:lnTo>
                  <a:lnTo>
                    <a:pt x="4765992" y="86220"/>
                  </a:lnTo>
                  <a:lnTo>
                    <a:pt x="4766005" y="91059"/>
                  </a:lnTo>
                  <a:lnTo>
                    <a:pt x="4763198" y="92227"/>
                  </a:lnTo>
                  <a:lnTo>
                    <a:pt x="4758918" y="91008"/>
                  </a:lnTo>
                  <a:lnTo>
                    <a:pt x="4758664" y="95923"/>
                  </a:lnTo>
                  <a:lnTo>
                    <a:pt x="4762957" y="95250"/>
                  </a:lnTo>
                  <a:lnTo>
                    <a:pt x="4768888" y="96977"/>
                  </a:lnTo>
                  <a:lnTo>
                    <a:pt x="4769586" y="91147"/>
                  </a:lnTo>
                  <a:lnTo>
                    <a:pt x="4776305" y="90144"/>
                  </a:lnTo>
                  <a:lnTo>
                    <a:pt x="4767796" y="82956"/>
                  </a:lnTo>
                  <a:lnTo>
                    <a:pt x="4773434" y="81292"/>
                  </a:lnTo>
                  <a:lnTo>
                    <a:pt x="4779657" y="81851"/>
                  </a:lnTo>
                  <a:lnTo>
                    <a:pt x="4784661" y="80441"/>
                  </a:lnTo>
                  <a:lnTo>
                    <a:pt x="4787887" y="76682"/>
                  </a:lnTo>
                  <a:lnTo>
                    <a:pt x="4790694" y="75628"/>
                  </a:lnTo>
                  <a:lnTo>
                    <a:pt x="4794986" y="76758"/>
                  </a:lnTo>
                  <a:lnTo>
                    <a:pt x="4795202" y="71780"/>
                  </a:lnTo>
                  <a:close/>
                </a:path>
                <a:path w="6144259" h="139700">
                  <a:moveTo>
                    <a:pt x="4877740" y="73672"/>
                  </a:moveTo>
                  <a:lnTo>
                    <a:pt x="4874895" y="74803"/>
                  </a:lnTo>
                  <a:lnTo>
                    <a:pt x="4870678" y="73685"/>
                  </a:lnTo>
                  <a:lnTo>
                    <a:pt x="4870475" y="78562"/>
                  </a:lnTo>
                  <a:lnTo>
                    <a:pt x="4873231" y="77508"/>
                  </a:lnTo>
                  <a:lnTo>
                    <a:pt x="4877524" y="78651"/>
                  </a:lnTo>
                  <a:lnTo>
                    <a:pt x="4877740" y="73672"/>
                  </a:lnTo>
                  <a:close/>
                </a:path>
                <a:path w="6144259" h="139700">
                  <a:moveTo>
                    <a:pt x="4881016" y="95123"/>
                  </a:moveTo>
                  <a:lnTo>
                    <a:pt x="4878121" y="90843"/>
                  </a:lnTo>
                  <a:lnTo>
                    <a:pt x="4873777" y="88646"/>
                  </a:lnTo>
                  <a:lnTo>
                    <a:pt x="4873396" y="97142"/>
                  </a:lnTo>
                  <a:lnTo>
                    <a:pt x="4876266" y="101473"/>
                  </a:lnTo>
                  <a:lnTo>
                    <a:pt x="4880584" y="103670"/>
                  </a:lnTo>
                  <a:lnTo>
                    <a:pt x="4881016" y="95123"/>
                  </a:lnTo>
                  <a:close/>
                </a:path>
                <a:path w="6144259" h="139700">
                  <a:moveTo>
                    <a:pt x="4938395" y="90106"/>
                  </a:moveTo>
                  <a:lnTo>
                    <a:pt x="4937912" y="81051"/>
                  </a:lnTo>
                  <a:lnTo>
                    <a:pt x="4934178" y="76314"/>
                  </a:lnTo>
                  <a:lnTo>
                    <a:pt x="4928159" y="74612"/>
                  </a:lnTo>
                  <a:lnTo>
                    <a:pt x="4920805" y="74650"/>
                  </a:lnTo>
                  <a:lnTo>
                    <a:pt x="4920780" y="81673"/>
                  </a:lnTo>
                  <a:lnTo>
                    <a:pt x="4916805" y="89623"/>
                  </a:lnTo>
                  <a:lnTo>
                    <a:pt x="4938395" y="90106"/>
                  </a:lnTo>
                  <a:close/>
                </a:path>
                <a:path w="6144259" h="139700">
                  <a:moveTo>
                    <a:pt x="4952873" y="85394"/>
                  </a:moveTo>
                  <a:lnTo>
                    <a:pt x="4950041" y="86537"/>
                  </a:lnTo>
                  <a:lnTo>
                    <a:pt x="4945773" y="85344"/>
                  </a:lnTo>
                  <a:lnTo>
                    <a:pt x="4945532" y="90297"/>
                  </a:lnTo>
                  <a:lnTo>
                    <a:pt x="4948364" y="89179"/>
                  </a:lnTo>
                  <a:lnTo>
                    <a:pt x="4952644" y="90297"/>
                  </a:lnTo>
                  <a:lnTo>
                    <a:pt x="4952873" y="85394"/>
                  </a:lnTo>
                  <a:close/>
                </a:path>
                <a:path w="6144259" h="139700">
                  <a:moveTo>
                    <a:pt x="4967211" y="85725"/>
                  </a:moveTo>
                  <a:lnTo>
                    <a:pt x="4964366" y="86855"/>
                  </a:lnTo>
                  <a:lnTo>
                    <a:pt x="4960137" y="85674"/>
                  </a:lnTo>
                  <a:lnTo>
                    <a:pt x="4959883" y="90627"/>
                  </a:lnTo>
                  <a:lnTo>
                    <a:pt x="4962703" y="89509"/>
                  </a:lnTo>
                  <a:lnTo>
                    <a:pt x="4966982" y="90627"/>
                  </a:lnTo>
                  <a:lnTo>
                    <a:pt x="4967211" y="85725"/>
                  </a:lnTo>
                  <a:close/>
                </a:path>
                <a:path w="6144259" h="139700">
                  <a:moveTo>
                    <a:pt x="5017478" y="86880"/>
                  </a:moveTo>
                  <a:lnTo>
                    <a:pt x="5010594" y="87210"/>
                  </a:lnTo>
                  <a:lnTo>
                    <a:pt x="5002669" y="86017"/>
                  </a:lnTo>
                  <a:lnTo>
                    <a:pt x="4995837" y="86385"/>
                  </a:lnTo>
                  <a:lnTo>
                    <a:pt x="4992179" y="91351"/>
                  </a:lnTo>
                  <a:lnTo>
                    <a:pt x="4998047" y="95631"/>
                  </a:lnTo>
                  <a:lnTo>
                    <a:pt x="5006416" y="97155"/>
                  </a:lnTo>
                  <a:lnTo>
                    <a:pt x="5013985" y="94678"/>
                  </a:lnTo>
                  <a:lnTo>
                    <a:pt x="5017478" y="86880"/>
                  </a:lnTo>
                  <a:close/>
                </a:path>
                <a:path w="6144259" h="139700">
                  <a:moveTo>
                    <a:pt x="5063934" y="87757"/>
                  </a:moveTo>
                  <a:lnTo>
                    <a:pt x="5057216" y="88303"/>
                  </a:lnTo>
                  <a:lnTo>
                    <a:pt x="5051869" y="90881"/>
                  </a:lnTo>
                  <a:lnTo>
                    <a:pt x="5049380" y="97459"/>
                  </a:lnTo>
                  <a:lnTo>
                    <a:pt x="5060239" y="97891"/>
                  </a:lnTo>
                  <a:lnTo>
                    <a:pt x="5063909" y="95478"/>
                  </a:lnTo>
                  <a:lnTo>
                    <a:pt x="5063934" y="87757"/>
                  </a:lnTo>
                  <a:close/>
                </a:path>
                <a:path w="6144259" h="139700">
                  <a:moveTo>
                    <a:pt x="5158473" y="92011"/>
                  </a:moveTo>
                  <a:lnTo>
                    <a:pt x="5156720" y="89433"/>
                  </a:lnTo>
                  <a:lnTo>
                    <a:pt x="5155743" y="88049"/>
                  </a:lnTo>
                  <a:lnTo>
                    <a:pt x="5151196" y="91833"/>
                  </a:lnTo>
                  <a:lnTo>
                    <a:pt x="5153037" y="94424"/>
                  </a:lnTo>
                  <a:lnTo>
                    <a:pt x="5153990" y="95846"/>
                  </a:lnTo>
                  <a:lnTo>
                    <a:pt x="5158473" y="92011"/>
                  </a:lnTo>
                  <a:close/>
                </a:path>
                <a:path w="6144259" h="139700">
                  <a:moveTo>
                    <a:pt x="5192611" y="80086"/>
                  </a:moveTo>
                  <a:lnTo>
                    <a:pt x="5185473" y="79959"/>
                  </a:lnTo>
                  <a:lnTo>
                    <a:pt x="5178399" y="81229"/>
                  </a:lnTo>
                  <a:lnTo>
                    <a:pt x="5181879" y="84670"/>
                  </a:lnTo>
                  <a:lnTo>
                    <a:pt x="5188928" y="85775"/>
                  </a:lnTo>
                  <a:lnTo>
                    <a:pt x="5192611" y="80086"/>
                  </a:lnTo>
                  <a:close/>
                </a:path>
                <a:path w="6144259" h="139700">
                  <a:moveTo>
                    <a:pt x="5212042" y="92976"/>
                  </a:moveTo>
                  <a:lnTo>
                    <a:pt x="5210264" y="90398"/>
                  </a:lnTo>
                  <a:lnTo>
                    <a:pt x="5209311" y="89014"/>
                  </a:lnTo>
                  <a:lnTo>
                    <a:pt x="5204815" y="92798"/>
                  </a:lnTo>
                  <a:lnTo>
                    <a:pt x="5206606" y="95389"/>
                  </a:lnTo>
                  <a:lnTo>
                    <a:pt x="5207533" y="96799"/>
                  </a:lnTo>
                  <a:lnTo>
                    <a:pt x="5212042" y="92976"/>
                  </a:lnTo>
                  <a:close/>
                </a:path>
                <a:path w="6144259" h="139700">
                  <a:moveTo>
                    <a:pt x="5478030" y="95211"/>
                  </a:moveTo>
                  <a:lnTo>
                    <a:pt x="5471922" y="94881"/>
                  </a:lnTo>
                  <a:lnTo>
                    <a:pt x="5468709" y="98882"/>
                  </a:lnTo>
                  <a:lnTo>
                    <a:pt x="5467134" y="104965"/>
                  </a:lnTo>
                  <a:lnTo>
                    <a:pt x="5473255" y="105384"/>
                  </a:lnTo>
                  <a:lnTo>
                    <a:pt x="5476468" y="101549"/>
                  </a:lnTo>
                  <a:lnTo>
                    <a:pt x="5478030" y="95211"/>
                  </a:lnTo>
                  <a:close/>
                </a:path>
                <a:path w="6144259" h="139700">
                  <a:moveTo>
                    <a:pt x="5486768" y="91719"/>
                  </a:moveTo>
                  <a:lnTo>
                    <a:pt x="5482564" y="89674"/>
                  </a:lnTo>
                  <a:lnTo>
                    <a:pt x="5478030" y="95211"/>
                  </a:lnTo>
                  <a:lnTo>
                    <a:pt x="5486603" y="95504"/>
                  </a:lnTo>
                  <a:lnTo>
                    <a:pt x="5486768" y="91719"/>
                  </a:lnTo>
                  <a:close/>
                </a:path>
                <a:path w="6144259" h="139700">
                  <a:moveTo>
                    <a:pt x="5506694" y="90792"/>
                  </a:moveTo>
                  <a:lnTo>
                    <a:pt x="5503938" y="91808"/>
                  </a:lnTo>
                  <a:lnTo>
                    <a:pt x="5499659" y="90830"/>
                  </a:lnTo>
                  <a:lnTo>
                    <a:pt x="5499443" y="95592"/>
                  </a:lnTo>
                  <a:lnTo>
                    <a:pt x="5502249" y="94551"/>
                  </a:lnTo>
                  <a:lnTo>
                    <a:pt x="5506504" y="95669"/>
                  </a:lnTo>
                  <a:lnTo>
                    <a:pt x="5506694" y="90792"/>
                  </a:lnTo>
                  <a:close/>
                </a:path>
                <a:path w="6144259" h="139700">
                  <a:moveTo>
                    <a:pt x="5529910" y="93840"/>
                  </a:moveTo>
                  <a:lnTo>
                    <a:pt x="5528094" y="91173"/>
                  </a:lnTo>
                  <a:lnTo>
                    <a:pt x="5527129" y="89789"/>
                  </a:lnTo>
                  <a:lnTo>
                    <a:pt x="5522646" y="93472"/>
                  </a:lnTo>
                  <a:lnTo>
                    <a:pt x="5524462" y="96050"/>
                  </a:lnTo>
                  <a:lnTo>
                    <a:pt x="5525440" y="97459"/>
                  </a:lnTo>
                  <a:lnTo>
                    <a:pt x="5529910" y="93840"/>
                  </a:lnTo>
                  <a:close/>
                </a:path>
                <a:path w="6144259" h="139700">
                  <a:moveTo>
                    <a:pt x="5567146" y="91630"/>
                  </a:moveTo>
                  <a:lnTo>
                    <a:pt x="5564390" y="92671"/>
                  </a:lnTo>
                  <a:lnTo>
                    <a:pt x="5560149" y="91719"/>
                  </a:lnTo>
                  <a:lnTo>
                    <a:pt x="5559984" y="96494"/>
                  </a:lnTo>
                  <a:lnTo>
                    <a:pt x="5562739" y="95415"/>
                  </a:lnTo>
                  <a:lnTo>
                    <a:pt x="5566981" y="96494"/>
                  </a:lnTo>
                  <a:lnTo>
                    <a:pt x="5567146" y="91630"/>
                  </a:lnTo>
                  <a:close/>
                </a:path>
                <a:path w="6144259" h="139700">
                  <a:moveTo>
                    <a:pt x="5583110" y="94424"/>
                  </a:moveTo>
                  <a:lnTo>
                    <a:pt x="5581345" y="91770"/>
                  </a:lnTo>
                  <a:lnTo>
                    <a:pt x="5580367" y="90385"/>
                  </a:lnTo>
                  <a:lnTo>
                    <a:pt x="5575884" y="94119"/>
                  </a:lnTo>
                  <a:lnTo>
                    <a:pt x="5577675" y="96672"/>
                  </a:lnTo>
                  <a:lnTo>
                    <a:pt x="5578678" y="98082"/>
                  </a:lnTo>
                  <a:lnTo>
                    <a:pt x="5583110" y="94424"/>
                  </a:lnTo>
                  <a:close/>
                </a:path>
                <a:path w="6144259" h="139700">
                  <a:moveTo>
                    <a:pt x="5839993" y="114388"/>
                  </a:moveTo>
                  <a:lnTo>
                    <a:pt x="5833872" y="113220"/>
                  </a:lnTo>
                  <a:lnTo>
                    <a:pt x="5830798" y="116395"/>
                  </a:lnTo>
                  <a:lnTo>
                    <a:pt x="5828754" y="121043"/>
                  </a:lnTo>
                  <a:lnTo>
                    <a:pt x="5825718" y="124244"/>
                  </a:lnTo>
                  <a:lnTo>
                    <a:pt x="5822251" y="117538"/>
                  </a:lnTo>
                  <a:lnTo>
                    <a:pt x="5820168" y="109601"/>
                  </a:lnTo>
                  <a:lnTo>
                    <a:pt x="5820016" y="109054"/>
                  </a:lnTo>
                  <a:lnTo>
                    <a:pt x="5815317" y="104216"/>
                  </a:lnTo>
                  <a:lnTo>
                    <a:pt x="5810021" y="109245"/>
                  </a:lnTo>
                  <a:lnTo>
                    <a:pt x="5807964" y="109334"/>
                  </a:lnTo>
                  <a:lnTo>
                    <a:pt x="5807964" y="128981"/>
                  </a:lnTo>
                  <a:lnTo>
                    <a:pt x="5807799" y="133908"/>
                  </a:lnTo>
                  <a:lnTo>
                    <a:pt x="5803595" y="132778"/>
                  </a:lnTo>
                  <a:lnTo>
                    <a:pt x="5800788" y="134023"/>
                  </a:lnTo>
                  <a:lnTo>
                    <a:pt x="5800953" y="129108"/>
                  </a:lnTo>
                  <a:lnTo>
                    <a:pt x="5805195" y="130149"/>
                  </a:lnTo>
                  <a:lnTo>
                    <a:pt x="5807659" y="129108"/>
                  </a:lnTo>
                  <a:lnTo>
                    <a:pt x="5807964" y="128981"/>
                  </a:lnTo>
                  <a:lnTo>
                    <a:pt x="5807964" y="109334"/>
                  </a:lnTo>
                  <a:lnTo>
                    <a:pt x="5801474" y="109601"/>
                  </a:lnTo>
                  <a:lnTo>
                    <a:pt x="5791835" y="108407"/>
                  </a:lnTo>
                  <a:lnTo>
                    <a:pt x="5783313" y="108788"/>
                  </a:lnTo>
                  <a:lnTo>
                    <a:pt x="5780494" y="113245"/>
                  </a:lnTo>
                  <a:lnTo>
                    <a:pt x="5779338" y="120053"/>
                  </a:lnTo>
                  <a:lnTo>
                    <a:pt x="5779541" y="128689"/>
                  </a:lnTo>
                  <a:lnTo>
                    <a:pt x="5775426" y="127914"/>
                  </a:lnTo>
                  <a:lnTo>
                    <a:pt x="5773166" y="129819"/>
                  </a:lnTo>
                  <a:lnTo>
                    <a:pt x="5772416" y="133731"/>
                  </a:lnTo>
                  <a:lnTo>
                    <a:pt x="5783046" y="133832"/>
                  </a:lnTo>
                  <a:lnTo>
                    <a:pt x="5785637" y="128930"/>
                  </a:lnTo>
                  <a:lnTo>
                    <a:pt x="5787085" y="128689"/>
                  </a:lnTo>
                  <a:lnTo>
                    <a:pt x="5791911" y="127850"/>
                  </a:lnTo>
                  <a:lnTo>
                    <a:pt x="5797270" y="131013"/>
                  </a:lnTo>
                  <a:lnTo>
                    <a:pt x="5797169" y="138861"/>
                  </a:lnTo>
                  <a:lnTo>
                    <a:pt x="5804840" y="138493"/>
                  </a:lnTo>
                  <a:lnTo>
                    <a:pt x="5813590" y="139661"/>
                  </a:lnTo>
                  <a:lnTo>
                    <a:pt x="5821235" y="139268"/>
                  </a:lnTo>
                  <a:lnTo>
                    <a:pt x="5821921" y="138493"/>
                  </a:lnTo>
                  <a:lnTo>
                    <a:pt x="5825033" y="134950"/>
                  </a:lnTo>
                  <a:lnTo>
                    <a:pt x="5825629" y="134277"/>
                  </a:lnTo>
                  <a:lnTo>
                    <a:pt x="5820588" y="134670"/>
                  </a:lnTo>
                  <a:lnTo>
                    <a:pt x="5815571" y="134950"/>
                  </a:lnTo>
                  <a:lnTo>
                    <a:pt x="5815482" y="134023"/>
                  </a:lnTo>
                  <a:lnTo>
                    <a:pt x="5815063" y="129044"/>
                  </a:lnTo>
                  <a:lnTo>
                    <a:pt x="5824245" y="129667"/>
                  </a:lnTo>
                  <a:lnTo>
                    <a:pt x="5826303" y="129044"/>
                  </a:lnTo>
                  <a:lnTo>
                    <a:pt x="5826544" y="128981"/>
                  </a:lnTo>
                  <a:lnTo>
                    <a:pt x="5830316" y="127850"/>
                  </a:lnTo>
                  <a:lnTo>
                    <a:pt x="5831535" y="127495"/>
                  </a:lnTo>
                  <a:lnTo>
                    <a:pt x="5834926" y="124244"/>
                  </a:lnTo>
                  <a:lnTo>
                    <a:pt x="5836818" y="122428"/>
                  </a:lnTo>
                  <a:lnTo>
                    <a:pt x="5839993" y="114388"/>
                  </a:lnTo>
                  <a:close/>
                </a:path>
                <a:path w="6144259" h="139700">
                  <a:moveTo>
                    <a:pt x="6144069" y="91262"/>
                  </a:moveTo>
                  <a:lnTo>
                    <a:pt x="6139942" y="92138"/>
                  </a:lnTo>
                  <a:lnTo>
                    <a:pt x="6134138" y="90512"/>
                  </a:lnTo>
                  <a:lnTo>
                    <a:pt x="6133541" y="96329"/>
                  </a:lnTo>
                  <a:lnTo>
                    <a:pt x="6137681" y="95554"/>
                  </a:lnTo>
                  <a:lnTo>
                    <a:pt x="6143485" y="97129"/>
                  </a:lnTo>
                  <a:lnTo>
                    <a:pt x="6144069" y="9126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4207" y="4741163"/>
              <a:ext cx="7499350" cy="127635"/>
            </a:xfrm>
            <a:custGeom>
              <a:avLst/>
              <a:gdLst/>
              <a:ahLst/>
              <a:cxnLst/>
              <a:rect l="l" t="t" r="r" b="b"/>
              <a:pathLst>
                <a:path w="7499350" h="127635">
                  <a:moveTo>
                    <a:pt x="7772" y="40259"/>
                  </a:moveTo>
                  <a:lnTo>
                    <a:pt x="7366" y="35204"/>
                  </a:lnTo>
                  <a:lnTo>
                    <a:pt x="558" y="34404"/>
                  </a:lnTo>
                  <a:lnTo>
                    <a:pt x="0" y="40703"/>
                  </a:lnTo>
                  <a:lnTo>
                    <a:pt x="1257" y="46609"/>
                  </a:lnTo>
                  <a:lnTo>
                    <a:pt x="4572" y="43535"/>
                  </a:lnTo>
                  <a:lnTo>
                    <a:pt x="7772" y="40259"/>
                  </a:lnTo>
                  <a:close/>
                </a:path>
                <a:path w="7499350" h="127635">
                  <a:moveTo>
                    <a:pt x="25476" y="41821"/>
                  </a:moveTo>
                  <a:lnTo>
                    <a:pt x="23317" y="39370"/>
                  </a:lnTo>
                  <a:lnTo>
                    <a:pt x="22123" y="38036"/>
                  </a:lnTo>
                  <a:lnTo>
                    <a:pt x="17614" y="42164"/>
                  </a:lnTo>
                  <a:lnTo>
                    <a:pt x="19799" y="44500"/>
                  </a:lnTo>
                  <a:lnTo>
                    <a:pt x="20891" y="45783"/>
                  </a:lnTo>
                  <a:lnTo>
                    <a:pt x="25476" y="41821"/>
                  </a:lnTo>
                  <a:close/>
                </a:path>
                <a:path w="7499350" h="127635">
                  <a:moveTo>
                    <a:pt x="248285" y="31584"/>
                  </a:moveTo>
                  <a:lnTo>
                    <a:pt x="242277" y="32372"/>
                  </a:lnTo>
                  <a:lnTo>
                    <a:pt x="234861" y="31750"/>
                  </a:lnTo>
                  <a:lnTo>
                    <a:pt x="237185" y="42214"/>
                  </a:lnTo>
                  <a:lnTo>
                    <a:pt x="243840" y="42113"/>
                  </a:lnTo>
                  <a:lnTo>
                    <a:pt x="246888" y="37820"/>
                  </a:lnTo>
                  <a:lnTo>
                    <a:pt x="248285" y="31584"/>
                  </a:lnTo>
                  <a:close/>
                </a:path>
                <a:path w="7499350" h="127635">
                  <a:moveTo>
                    <a:pt x="348030" y="37592"/>
                  </a:moveTo>
                  <a:lnTo>
                    <a:pt x="345376" y="30454"/>
                  </a:lnTo>
                  <a:lnTo>
                    <a:pt x="343522" y="38341"/>
                  </a:lnTo>
                  <a:lnTo>
                    <a:pt x="348030" y="37592"/>
                  </a:lnTo>
                  <a:close/>
                </a:path>
                <a:path w="7499350" h="127635">
                  <a:moveTo>
                    <a:pt x="371259" y="35902"/>
                  </a:moveTo>
                  <a:lnTo>
                    <a:pt x="370344" y="26873"/>
                  </a:lnTo>
                  <a:lnTo>
                    <a:pt x="363867" y="27000"/>
                  </a:lnTo>
                  <a:lnTo>
                    <a:pt x="360730" y="30924"/>
                  </a:lnTo>
                  <a:lnTo>
                    <a:pt x="359435" y="37236"/>
                  </a:lnTo>
                  <a:lnTo>
                    <a:pt x="367080" y="38633"/>
                  </a:lnTo>
                  <a:lnTo>
                    <a:pt x="371259" y="35902"/>
                  </a:lnTo>
                  <a:close/>
                </a:path>
                <a:path w="7499350" h="127635">
                  <a:moveTo>
                    <a:pt x="427126" y="20091"/>
                  </a:moveTo>
                  <a:lnTo>
                    <a:pt x="419646" y="21640"/>
                  </a:lnTo>
                  <a:lnTo>
                    <a:pt x="412381" y="23482"/>
                  </a:lnTo>
                  <a:lnTo>
                    <a:pt x="405955" y="26352"/>
                  </a:lnTo>
                  <a:lnTo>
                    <a:pt x="400977" y="30975"/>
                  </a:lnTo>
                  <a:lnTo>
                    <a:pt x="409575" y="30784"/>
                  </a:lnTo>
                  <a:lnTo>
                    <a:pt x="418071" y="30454"/>
                  </a:lnTo>
                  <a:lnTo>
                    <a:pt x="424561" y="27660"/>
                  </a:lnTo>
                  <a:lnTo>
                    <a:pt x="427126" y="20091"/>
                  </a:lnTo>
                  <a:close/>
                </a:path>
                <a:path w="7499350" h="127635">
                  <a:moveTo>
                    <a:pt x="449694" y="14300"/>
                  </a:moveTo>
                  <a:lnTo>
                    <a:pt x="444677" y="14427"/>
                  </a:lnTo>
                  <a:lnTo>
                    <a:pt x="440207" y="10858"/>
                  </a:lnTo>
                  <a:lnTo>
                    <a:pt x="436676" y="9131"/>
                  </a:lnTo>
                  <a:lnTo>
                    <a:pt x="434454" y="14795"/>
                  </a:lnTo>
                  <a:lnTo>
                    <a:pt x="443611" y="22466"/>
                  </a:lnTo>
                  <a:lnTo>
                    <a:pt x="447116" y="22098"/>
                  </a:lnTo>
                  <a:lnTo>
                    <a:pt x="449694" y="14300"/>
                  </a:lnTo>
                  <a:close/>
                </a:path>
                <a:path w="7499350" h="127635">
                  <a:moveTo>
                    <a:pt x="474548" y="16052"/>
                  </a:moveTo>
                  <a:lnTo>
                    <a:pt x="472465" y="13550"/>
                  </a:lnTo>
                  <a:lnTo>
                    <a:pt x="471360" y="12395"/>
                  </a:lnTo>
                  <a:lnTo>
                    <a:pt x="466813" y="16205"/>
                  </a:lnTo>
                  <a:lnTo>
                    <a:pt x="468858" y="18745"/>
                  </a:lnTo>
                  <a:lnTo>
                    <a:pt x="469963" y="20129"/>
                  </a:lnTo>
                  <a:lnTo>
                    <a:pt x="474548" y="16052"/>
                  </a:lnTo>
                  <a:close/>
                </a:path>
                <a:path w="7499350" h="127635">
                  <a:moveTo>
                    <a:pt x="522211" y="21920"/>
                  </a:moveTo>
                  <a:lnTo>
                    <a:pt x="491832" y="22910"/>
                  </a:lnTo>
                  <a:lnTo>
                    <a:pt x="486638" y="21551"/>
                  </a:lnTo>
                  <a:lnTo>
                    <a:pt x="484301" y="16167"/>
                  </a:lnTo>
                  <a:lnTo>
                    <a:pt x="476478" y="18478"/>
                  </a:lnTo>
                  <a:lnTo>
                    <a:pt x="474497" y="25552"/>
                  </a:lnTo>
                  <a:lnTo>
                    <a:pt x="471703" y="31648"/>
                  </a:lnTo>
                  <a:lnTo>
                    <a:pt x="468693" y="37503"/>
                  </a:lnTo>
                  <a:lnTo>
                    <a:pt x="466026" y="43827"/>
                  </a:lnTo>
                  <a:lnTo>
                    <a:pt x="471703" y="43611"/>
                  </a:lnTo>
                  <a:lnTo>
                    <a:pt x="474522" y="39928"/>
                  </a:lnTo>
                  <a:lnTo>
                    <a:pt x="476808" y="35547"/>
                  </a:lnTo>
                  <a:lnTo>
                    <a:pt x="480834" y="33261"/>
                  </a:lnTo>
                  <a:lnTo>
                    <a:pt x="486054" y="37185"/>
                  </a:lnTo>
                  <a:lnTo>
                    <a:pt x="489254" y="34239"/>
                  </a:lnTo>
                  <a:lnTo>
                    <a:pt x="492937" y="29438"/>
                  </a:lnTo>
                  <a:lnTo>
                    <a:pt x="499630" y="27762"/>
                  </a:lnTo>
                  <a:lnTo>
                    <a:pt x="511022" y="27406"/>
                  </a:lnTo>
                  <a:lnTo>
                    <a:pt x="515429" y="26416"/>
                  </a:lnTo>
                  <a:lnTo>
                    <a:pt x="521804" y="27825"/>
                  </a:lnTo>
                  <a:lnTo>
                    <a:pt x="522211" y="21920"/>
                  </a:lnTo>
                  <a:close/>
                </a:path>
                <a:path w="7499350" h="127635">
                  <a:moveTo>
                    <a:pt x="2064740" y="6172"/>
                  </a:moveTo>
                  <a:lnTo>
                    <a:pt x="2061070" y="6134"/>
                  </a:lnTo>
                  <a:lnTo>
                    <a:pt x="2061692" y="11836"/>
                  </a:lnTo>
                  <a:lnTo>
                    <a:pt x="2064702" y="8890"/>
                  </a:lnTo>
                  <a:lnTo>
                    <a:pt x="2064740" y="6172"/>
                  </a:lnTo>
                  <a:close/>
                </a:path>
                <a:path w="7499350" h="127635">
                  <a:moveTo>
                    <a:pt x="2070138" y="3213"/>
                  </a:moveTo>
                  <a:lnTo>
                    <a:pt x="2064448" y="63"/>
                  </a:lnTo>
                  <a:lnTo>
                    <a:pt x="2064740" y="6172"/>
                  </a:lnTo>
                  <a:lnTo>
                    <a:pt x="2070138" y="3213"/>
                  </a:lnTo>
                  <a:close/>
                </a:path>
                <a:path w="7499350" h="127635">
                  <a:moveTo>
                    <a:pt x="2373566" y="127"/>
                  </a:moveTo>
                  <a:lnTo>
                    <a:pt x="2370696" y="1168"/>
                  </a:lnTo>
                  <a:lnTo>
                    <a:pt x="2366340" y="152"/>
                  </a:lnTo>
                  <a:lnTo>
                    <a:pt x="2366137" y="4927"/>
                  </a:lnTo>
                  <a:lnTo>
                    <a:pt x="2368981" y="3937"/>
                  </a:lnTo>
                  <a:lnTo>
                    <a:pt x="2373338" y="4940"/>
                  </a:lnTo>
                  <a:lnTo>
                    <a:pt x="2373566" y="127"/>
                  </a:lnTo>
                  <a:close/>
                </a:path>
                <a:path w="7499350" h="127635">
                  <a:moveTo>
                    <a:pt x="2411552" y="4457"/>
                  </a:moveTo>
                  <a:lnTo>
                    <a:pt x="2409266" y="0"/>
                  </a:lnTo>
                  <a:lnTo>
                    <a:pt x="2402751" y="5549"/>
                  </a:lnTo>
                  <a:lnTo>
                    <a:pt x="2409444" y="9461"/>
                  </a:lnTo>
                  <a:lnTo>
                    <a:pt x="2411552" y="4457"/>
                  </a:lnTo>
                  <a:close/>
                </a:path>
                <a:path w="7499350" h="127635">
                  <a:moveTo>
                    <a:pt x="2459634" y="4254"/>
                  </a:moveTo>
                  <a:lnTo>
                    <a:pt x="2456789" y="152"/>
                  </a:lnTo>
                  <a:lnTo>
                    <a:pt x="2452217" y="3810"/>
                  </a:lnTo>
                  <a:lnTo>
                    <a:pt x="2454059" y="6438"/>
                  </a:lnTo>
                  <a:lnTo>
                    <a:pt x="2454999" y="7886"/>
                  </a:lnTo>
                  <a:lnTo>
                    <a:pt x="2459634" y="4254"/>
                  </a:lnTo>
                  <a:close/>
                </a:path>
                <a:path w="7499350" h="127635">
                  <a:moveTo>
                    <a:pt x="2778264" y="9753"/>
                  </a:moveTo>
                  <a:lnTo>
                    <a:pt x="2776397" y="7086"/>
                  </a:lnTo>
                  <a:lnTo>
                    <a:pt x="2775432" y="5676"/>
                  </a:lnTo>
                  <a:lnTo>
                    <a:pt x="2770822" y="9334"/>
                  </a:lnTo>
                  <a:lnTo>
                    <a:pt x="2772664" y="11963"/>
                  </a:lnTo>
                  <a:lnTo>
                    <a:pt x="2773616" y="13385"/>
                  </a:lnTo>
                  <a:lnTo>
                    <a:pt x="2778264" y="9753"/>
                  </a:lnTo>
                  <a:close/>
                </a:path>
                <a:path w="7499350" h="127635">
                  <a:moveTo>
                    <a:pt x="2781554" y="24752"/>
                  </a:moveTo>
                  <a:lnTo>
                    <a:pt x="2779725" y="22047"/>
                  </a:lnTo>
                  <a:lnTo>
                    <a:pt x="2778734" y="20764"/>
                  </a:lnTo>
                  <a:lnTo>
                    <a:pt x="2774137" y="24460"/>
                  </a:lnTo>
                  <a:lnTo>
                    <a:pt x="2775966" y="27101"/>
                  </a:lnTo>
                  <a:lnTo>
                    <a:pt x="2776931" y="28511"/>
                  </a:lnTo>
                  <a:lnTo>
                    <a:pt x="2781554" y="24752"/>
                  </a:lnTo>
                  <a:close/>
                </a:path>
                <a:path w="7499350" h="127635">
                  <a:moveTo>
                    <a:pt x="2840253" y="11099"/>
                  </a:moveTo>
                  <a:lnTo>
                    <a:pt x="2837472" y="6972"/>
                  </a:lnTo>
                  <a:lnTo>
                    <a:pt x="2832862" y="10604"/>
                  </a:lnTo>
                  <a:lnTo>
                    <a:pt x="2834665" y="13258"/>
                  </a:lnTo>
                  <a:lnTo>
                    <a:pt x="2835681" y="14706"/>
                  </a:lnTo>
                  <a:lnTo>
                    <a:pt x="2840253" y="11099"/>
                  </a:lnTo>
                  <a:close/>
                </a:path>
                <a:path w="7499350" h="127635">
                  <a:moveTo>
                    <a:pt x="3064205" y="23469"/>
                  </a:moveTo>
                  <a:lnTo>
                    <a:pt x="3063837" y="15163"/>
                  </a:lnTo>
                  <a:lnTo>
                    <a:pt x="3057220" y="12103"/>
                  </a:lnTo>
                  <a:lnTo>
                    <a:pt x="3049574" y="13360"/>
                  </a:lnTo>
                  <a:lnTo>
                    <a:pt x="3046107" y="18008"/>
                  </a:lnTo>
                  <a:lnTo>
                    <a:pt x="3052076" y="17487"/>
                  </a:lnTo>
                  <a:lnTo>
                    <a:pt x="3055734" y="19977"/>
                  </a:lnTo>
                  <a:lnTo>
                    <a:pt x="3059099" y="22847"/>
                  </a:lnTo>
                  <a:lnTo>
                    <a:pt x="3064205" y="23469"/>
                  </a:lnTo>
                  <a:close/>
                </a:path>
                <a:path w="7499350" h="127635">
                  <a:moveTo>
                    <a:pt x="3069526" y="31165"/>
                  </a:moveTo>
                  <a:lnTo>
                    <a:pt x="3067710" y="28460"/>
                  </a:lnTo>
                  <a:lnTo>
                    <a:pt x="3066758" y="27178"/>
                  </a:lnTo>
                  <a:lnTo>
                    <a:pt x="3062135" y="30835"/>
                  </a:lnTo>
                  <a:lnTo>
                    <a:pt x="3063951" y="33502"/>
                  </a:lnTo>
                  <a:lnTo>
                    <a:pt x="3064916" y="34912"/>
                  </a:lnTo>
                  <a:lnTo>
                    <a:pt x="3069526" y="31165"/>
                  </a:lnTo>
                  <a:close/>
                </a:path>
                <a:path w="7499350" h="127635">
                  <a:moveTo>
                    <a:pt x="3218954" y="34531"/>
                  </a:moveTo>
                  <a:lnTo>
                    <a:pt x="3217151" y="31800"/>
                  </a:lnTo>
                  <a:lnTo>
                    <a:pt x="3216173" y="30530"/>
                  </a:lnTo>
                  <a:lnTo>
                    <a:pt x="3211588" y="34175"/>
                  </a:lnTo>
                  <a:lnTo>
                    <a:pt x="3213392" y="36842"/>
                  </a:lnTo>
                  <a:lnTo>
                    <a:pt x="3214344" y="38252"/>
                  </a:lnTo>
                  <a:lnTo>
                    <a:pt x="3218954" y="34531"/>
                  </a:lnTo>
                  <a:close/>
                </a:path>
                <a:path w="7499350" h="127635">
                  <a:moveTo>
                    <a:pt x="3237357" y="29908"/>
                  </a:moveTo>
                  <a:lnTo>
                    <a:pt x="3235553" y="27305"/>
                  </a:lnTo>
                  <a:lnTo>
                    <a:pt x="3234512" y="25882"/>
                  </a:lnTo>
                  <a:lnTo>
                    <a:pt x="3229927" y="29641"/>
                  </a:lnTo>
                  <a:lnTo>
                    <a:pt x="3231731" y="32156"/>
                  </a:lnTo>
                  <a:lnTo>
                    <a:pt x="3232747" y="33502"/>
                  </a:lnTo>
                  <a:lnTo>
                    <a:pt x="3237357" y="29908"/>
                  </a:lnTo>
                  <a:close/>
                </a:path>
                <a:path w="7499350" h="127635">
                  <a:moveTo>
                    <a:pt x="3250717" y="21704"/>
                  </a:moveTo>
                  <a:lnTo>
                    <a:pt x="3250476" y="12623"/>
                  </a:lnTo>
                  <a:lnTo>
                    <a:pt x="3244278" y="12293"/>
                  </a:lnTo>
                  <a:lnTo>
                    <a:pt x="3240900" y="16217"/>
                  </a:lnTo>
                  <a:lnTo>
                    <a:pt x="3239312" y="22326"/>
                  </a:lnTo>
                  <a:lnTo>
                    <a:pt x="3246577" y="24282"/>
                  </a:lnTo>
                  <a:lnTo>
                    <a:pt x="3250717" y="21704"/>
                  </a:lnTo>
                  <a:close/>
                </a:path>
                <a:path w="7499350" h="127635">
                  <a:moveTo>
                    <a:pt x="3457664" y="22682"/>
                  </a:moveTo>
                  <a:lnTo>
                    <a:pt x="3450590" y="22847"/>
                  </a:lnTo>
                  <a:lnTo>
                    <a:pt x="3442652" y="21704"/>
                  </a:lnTo>
                  <a:lnTo>
                    <a:pt x="3436696" y="23406"/>
                  </a:lnTo>
                  <a:lnTo>
                    <a:pt x="3435540" y="32118"/>
                  </a:lnTo>
                  <a:lnTo>
                    <a:pt x="3442957" y="32473"/>
                  </a:lnTo>
                  <a:lnTo>
                    <a:pt x="3449917" y="32207"/>
                  </a:lnTo>
                  <a:lnTo>
                    <a:pt x="3455225" y="29527"/>
                  </a:lnTo>
                  <a:lnTo>
                    <a:pt x="3457664" y="22682"/>
                  </a:lnTo>
                  <a:close/>
                </a:path>
                <a:path w="7499350" h="127635">
                  <a:moveTo>
                    <a:pt x="3613569" y="31584"/>
                  </a:moveTo>
                  <a:lnTo>
                    <a:pt x="3609225" y="27520"/>
                  </a:lnTo>
                  <a:lnTo>
                    <a:pt x="3605428" y="27762"/>
                  </a:lnTo>
                  <a:lnTo>
                    <a:pt x="3601174" y="29794"/>
                  </a:lnTo>
                  <a:lnTo>
                    <a:pt x="3595446" y="31127"/>
                  </a:lnTo>
                  <a:lnTo>
                    <a:pt x="3566426" y="30391"/>
                  </a:lnTo>
                  <a:lnTo>
                    <a:pt x="3559479" y="30734"/>
                  </a:lnTo>
                  <a:lnTo>
                    <a:pt x="3551491" y="29502"/>
                  </a:lnTo>
                  <a:lnTo>
                    <a:pt x="3544582" y="29832"/>
                  </a:lnTo>
                  <a:lnTo>
                    <a:pt x="3540874" y="34798"/>
                  </a:lnTo>
                  <a:lnTo>
                    <a:pt x="3550386" y="35661"/>
                  </a:lnTo>
                  <a:lnTo>
                    <a:pt x="3558324" y="38569"/>
                  </a:lnTo>
                  <a:lnTo>
                    <a:pt x="3566579" y="41059"/>
                  </a:lnTo>
                  <a:lnTo>
                    <a:pt x="3577044" y="40652"/>
                  </a:lnTo>
                  <a:lnTo>
                    <a:pt x="3583889" y="42011"/>
                  </a:lnTo>
                  <a:lnTo>
                    <a:pt x="3585172" y="35331"/>
                  </a:lnTo>
                  <a:lnTo>
                    <a:pt x="3591725" y="36093"/>
                  </a:lnTo>
                  <a:lnTo>
                    <a:pt x="3597757" y="35763"/>
                  </a:lnTo>
                  <a:lnTo>
                    <a:pt x="3604806" y="36918"/>
                  </a:lnTo>
                  <a:lnTo>
                    <a:pt x="3610775" y="36537"/>
                  </a:lnTo>
                  <a:lnTo>
                    <a:pt x="3613569" y="31584"/>
                  </a:lnTo>
                  <a:close/>
                </a:path>
                <a:path w="7499350" h="127635">
                  <a:moveTo>
                    <a:pt x="3858984" y="30505"/>
                  </a:moveTo>
                  <a:lnTo>
                    <a:pt x="3857155" y="27825"/>
                  </a:lnTo>
                  <a:lnTo>
                    <a:pt x="3856190" y="26555"/>
                  </a:lnTo>
                  <a:lnTo>
                    <a:pt x="3851618" y="30137"/>
                  </a:lnTo>
                  <a:lnTo>
                    <a:pt x="3853396" y="32753"/>
                  </a:lnTo>
                  <a:lnTo>
                    <a:pt x="3854348" y="34175"/>
                  </a:lnTo>
                  <a:lnTo>
                    <a:pt x="3858984" y="30505"/>
                  </a:lnTo>
                  <a:close/>
                </a:path>
                <a:path w="7499350" h="127635">
                  <a:moveTo>
                    <a:pt x="3900728" y="44843"/>
                  </a:moveTo>
                  <a:lnTo>
                    <a:pt x="3896791" y="38823"/>
                  </a:lnTo>
                  <a:lnTo>
                    <a:pt x="3895585" y="46634"/>
                  </a:lnTo>
                  <a:lnTo>
                    <a:pt x="3888702" y="42125"/>
                  </a:lnTo>
                  <a:lnTo>
                    <a:pt x="3885869" y="38531"/>
                  </a:lnTo>
                  <a:lnTo>
                    <a:pt x="3886936" y="48285"/>
                  </a:lnTo>
                  <a:lnTo>
                    <a:pt x="3894671" y="49199"/>
                  </a:lnTo>
                  <a:lnTo>
                    <a:pt x="3900728" y="44843"/>
                  </a:lnTo>
                  <a:close/>
                </a:path>
                <a:path w="7499350" h="127635">
                  <a:moveTo>
                    <a:pt x="3967238" y="43256"/>
                  </a:moveTo>
                  <a:lnTo>
                    <a:pt x="3965435" y="40627"/>
                  </a:lnTo>
                  <a:lnTo>
                    <a:pt x="3964521" y="39408"/>
                  </a:lnTo>
                  <a:lnTo>
                    <a:pt x="3959898" y="42951"/>
                  </a:lnTo>
                  <a:lnTo>
                    <a:pt x="3961688" y="45593"/>
                  </a:lnTo>
                  <a:lnTo>
                    <a:pt x="3962679" y="47066"/>
                  </a:lnTo>
                  <a:lnTo>
                    <a:pt x="3967238" y="43256"/>
                  </a:lnTo>
                  <a:close/>
                </a:path>
                <a:path w="7499350" h="127635">
                  <a:moveTo>
                    <a:pt x="4023487" y="37249"/>
                  </a:moveTo>
                  <a:lnTo>
                    <a:pt x="4018877" y="36842"/>
                  </a:lnTo>
                  <a:lnTo>
                    <a:pt x="4018661" y="30708"/>
                  </a:lnTo>
                  <a:lnTo>
                    <a:pt x="4012742" y="31953"/>
                  </a:lnTo>
                  <a:lnTo>
                    <a:pt x="4012082" y="39268"/>
                  </a:lnTo>
                  <a:lnTo>
                    <a:pt x="4016324" y="42811"/>
                  </a:lnTo>
                  <a:lnTo>
                    <a:pt x="4021467" y="42240"/>
                  </a:lnTo>
                  <a:lnTo>
                    <a:pt x="4023487" y="37249"/>
                  </a:lnTo>
                  <a:close/>
                </a:path>
                <a:path w="7499350" h="127635">
                  <a:moveTo>
                    <a:pt x="4258030" y="63525"/>
                  </a:moveTo>
                  <a:lnTo>
                    <a:pt x="4249432" y="63830"/>
                  </a:lnTo>
                  <a:lnTo>
                    <a:pt x="4242143" y="62496"/>
                  </a:lnTo>
                  <a:lnTo>
                    <a:pt x="4235577" y="60198"/>
                  </a:lnTo>
                  <a:lnTo>
                    <a:pt x="4229227" y="57645"/>
                  </a:lnTo>
                  <a:lnTo>
                    <a:pt x="4227296" y="66040"/>
                  </a:lnTo>
                  <a:lnTo>
                    <a:pt x="4222928" y="62179"/>
                  </a:lnTo>
                  <a:lnTo>
                    <a:pt x="4218025" y="58445"/>
                  </a:lnTo>
                  <a:lnTo>
                    <a:pt x="4214482" y="67246"/>
                  </a:lnTo>
                  <a:lnTo>
                    <a:pt x="4218457" y="68414"/>
                  </a:lnTo>
                  <a:lnTo>
                    <a:pt x="4221378" y="77520"/>
                  </a:lnTo>
                  <a:lnTo>
                    <a:pt x="4233570" y="78422"/>
                  </a:lnTo>
                  <a:lnTo>
                    <a:pt x="4243756" y="76390"/>
                  </a:lnTo>
                  <a:lnTo>
                    <a:pt x="4251922" y="71424"/>
                  </a:lnTo>
                  <a:lnTo>
                    <a:pt x="4258030" y="63525"/>
                  </a:lnTo>
                  <a:close/>
                </a:path>
                <a:path w="7499350" h="127635">
                  <a:moveTo>
                    <a:pt x="4301121" y="74561"/>
                  </a:moveTo>
                  <a:lnTo>
                    <a:pt x="4298391" y="73494"/>
                  </a:lnTo>
                  <a:lnTo>
                    <a:pt x="4297070" y="70167"/>
                  </a:lnTo>
                  <a:lnTo>
                    <a:pt x="4297819" y="64566"/>
                  </a:lnTo>
                  <a:lnTo>
                    <a:pt x="4291508" y="64693"/>
                  </a:lnTo>
                  <a:lnTo>
                    <a:pt x="4286593" y="63157"/>
                  </a:lnTo>
                  <a:lnTo>
                    <a:pt x="4283456" y="59067"/>
                  </a:lnTo>
                  <a:lnTo>
                    <a:pt x="4281424" y="64287"/>
                  </a:lnTo>
                  <a:lnTo>
                    <a:pt x="4277411" y="69608"/>
                  </a:lnTo>
                  <a:lnTo>
                    <a:pt x="4275379" y="74650"/>
                  </a:lnTo>
                  <a:lnTo>
                    <a:pt x="4279277" y="79032"/>
                  </a:lnTo>
                  <a:lnTo>
                    <a:pt x="4281754" y="75806"/>
                  </a:lnTo>
                  <a:lnTo>
                    <a:pt x="4288726" y="78638"/>
                  </a:lnTo>
                  <a:lnTo>
                    <a:pt x="4296435" y="80543"/>
                  </a:lnTo>
                  <a:lnTo>
                    <a:pt x="4301121" y="74561"/>
                  </a:lnTo>
                  <a:close/>
                </a:path>
                <a:path w="7499350" h="127635">
                  <a:moveTo>
                    <a:pt x="4391723" y="71945"/>
                  </a:moveTo>
                  <a:lnTo>
                    <a:pt x="4389691" y="66471"/>
                  </a:lnTo>
                  <a:lnTo>
                    <a:pt x="4385259" y="66598"/>
                  </a:lnTo>
                  <a:lnTo>
                    <a:pt x="4380446" y="69316"/>
                  </a:lnTo>
                  <a:lnTo>
                    <a:pt x="4377271" y="71577"/>
                  </a:lnTo>
                  <a:lnTo>
                    <a:pt x="4375442" y="64287"/>
                  </a:lnTo>
                  <a:lnTo>
                    <a:pt x="4371962" y="59296"/>
                  </a:lnTo>
                  <a:lnTo>
                    <a:pt x="4366831" y="56375"/>
                  </a:lnTo>
                  <a:lnTo>
                    <a:pt x="4358995" y="61798"/>
                  </a:lnTo>
                  <a:lnTo>
                    <a:pt x="4349369" y="64592"/>
                  </a:lnTo>
                  <a:lnTo>
                    <a:pt x="4340199" y="68046"/>
                  </a:lnTo>
                  <a:lnTo>
                    <a:pt x="4333697" y="75438"/>
                  </a:lnTo>
                  <a:lnTo>
                    <a:pt x="4340898" y="75679"/>
                  </a:lnTo>
                  <a:lnTo>
                    <a:pt x="4344886" y="80073"/>
                  </a:lnTo>
                  <a:lnTo>
                    <a:pt x="4346740" y="87223"/>
                  </a:lnTo>
                  <a:lnTo>
                    <a:pt x="4347553" y="95719"/>
                  </a:lnTo>
                  <a:lnTo>
                    <a:pt x="4365663" y="96189"/>
                  </a:lnTo>
                  <a:lnTo>
                    <a:pt x="4367022" y="82588"/>
                  </a:lnTo>
                  <a:lnTo>
                    <a:pt x="4376991" y="81597"/>
                  </a:lnTo>
                  <a:lnTo>
                    <a:pt x="4387824" y="81838"/>
                  </a:lnTo>
                  <a:lnTo>
                    <a:pt x="4391723" y="71945"/>
                  </a:lnTo>
                  <a:close/>
                </a:path>
                <a:path w="7499350" h="127635">
                  <a:moveTo>
                    <a:pt x="4420984" y="62712"/>
                  </a:moveTo>
                  <a:lnTo>
                    <a:pt x="4413974" y="64668"/>
                  </a:lnTo>
                  <a:lnTo>
                    <a:pt x="4405287" y="64109"/>
                  </a:lnTo>
                  <a:lnTo>
                    <a:pt x="4406023" y="77330"/>
                  </a:lnTo>
                  <a:lnTo>
                    <a:pt x="4415053" y="78359"/>
                  </a:lnTo>
                  <a:lnTo>
                    <a:pt x="4417593" y="70065"/>
                  </a:lnTo>
                  <a:lnTo>
                    <a:pt x="4420984" y="62712"/>
                  </a:lnTo>
                  <a:close/>
                </a:path>
                <a:path w="7499350" h="127635">
                  <a:moveTo>
                    <a:pt x="4456811" y="68770"/>
                  </a:moveTo>
                  <a:lnTo>
                    <a:pt x="4450880" y="66509"/>
                  </a:lnTo>
                  <a:lnTo>
                    <a:pt x="4445724" y="64465"/>
                  </a:lnTo>
                  <a:lnTo>
                    <a:pt x="4441583" y="65659"/>
                  </a:lnTo>
                  <a:lnTo>
                    <a:pt x="4438675" y="73164"/>
                  </a:lnTo>
                  <a:lnTo>
                    <a:pt x="4443793" y="72885"/>
                  </a:lnTo>
                  <a:lnTo>
                    <a:pt x="4449864" y="74002"/>
                  </a:lnTo>
                  <a:lnTo>
                    <a:pt x="4454868" y="73596"/>
                  </a:lnTo>
                  <a:lnTo>
                    <a:pt x="4456811" y="68770"/>
                  </a:lnTo>
                  <a:close/>
                </a:path>
                <a:path w="7499350" h="127635">
                  <a:moveTo>
                    <a:pt x="4546485" y="86029"/>
                  </a:moveTo>
                  <a:lnTo>
                    <a:pt x="4546193" y="76796"/>
                  </a:lnTo>
                  <a:lnTo>
                    <a:pt x="4545177" y="68491"/>
                  </a:lnTo>
                  <a:lnTo>
                    <a:pt x="4543247" y="61404"/>
                  </a:lnTo>
                  <a:lnTo>
                    <a:pt x="4540148" y="55816"/>
                  </a:lnTo>
                  <a:lnTo>
                    <a:pt x="4538815" y="64300"/>
                  </a:lnTo>
                  <a:lnTo>
                    <a:pt x="4533976" y="67589"/>
                  </a:lnTo>
                  <a:lnTo>
                    <a:pt x="4529353" y="71158"/>
                  </a:lnTo>
                  <a:lnTo>
                    <a:pt x="4528629" y="80518"/>
                  </a:lnTo>
                  <a:lnTo>
                    <a:pt x="4535094" y="78130"/>
                  </a:lnTo>
                  <a:lnTo>
                    <a:pt x="4538751" y="78486"/>
                  </a:lnTo>
                  <a:lnTo>
                    <a:pt x="4541812" y="81254"/>
                  </a:lnTo>
                  <a:lnTo>
                    <a:pt x="4546485" y="86029"/>
                  </a:lnTo>
                  <a:close/>
                </a:path>
                <a:path w="7499350" h="127635">
                  <a:moveTo>
                    <a:pt x="4644809" y="53568"/>
                  </a:moveTo>
                  <a:lnTo>
                    <a:pt x="4634027" y="53289"/>
                  </a:lnTo>
                  <a:lnTo>
                    <a:pt x="4629734" y="53949"/>
                  </a:lnTo>
                  <a:lnTo>
                    <a:pt x="4623778" y="52108"/>
                  </a:lnTo>
                  <a:lnTo>
                    <a:pt x="4623028" y="57950"/>
                  </a:lnTo>
                  <a:lnTo>
                    <a:pt x="4633874" y="58229"/>
                  </a:lnTo>
                  <a:lnTo>
                    <a:pt x="4638129" y="57658"/>
                  </a:lnTo>
                  <a:lnTo>
                    <a:pt x="4644060" y="59448"/>
                  </a:lnTo>
                  <a:lnTo>
                    <a:pt x="4644809" y="53568"/>
                  </a:lnTo>
                  <a:close/>
                </a:path>
                <a:path w="7499350" h="127635">
                  <a:moveTo>
                    <a:pt x="4647997" y="68567"/>
                  </a:moveTo>
                  <a:lnTo>
                    <a:pt x="4642878" y="66611"/>
                  </a:lnTo>
                  <a:lnTo>
                    <a:pt x="4642066" y="62420"/>
                  </a:lnTo>
                  <a:lnTo>
                    <a:pt x="4637125" y="68275"/>
                  </a:lnTo>
                  <a:lnTo>
                    <a:pt x="4631690" y="68110"/>
                  </a:lnTo>
                  <a:lnTo>
                    <a:pt x="4626191" y="67856"/>
                  </a:lnTo>
                  <a:lnTo>
                    <a:pt x="4622495" y="70218"/>
                  </a:lnTo>
                  <a:lnTo>
                    <a:pt x="4622444" y="77901"/>
                  </a:lnTo>
                  <a:lnTo>
                    <a:pt x="4630382" y="77876"/>
                  </a:lnTo>
                  <a:lnTo>
                    <a:pt x="4637367" y="76403"/>
                  </a:lnTo>
                  <a:lnTo>
                    <a:pt x="4643272" y="73342"/>
                  </a:lnTo>
                  <a:lnTo>
                    <a:pt x="4647997" y="68567"/>
                  </a:lnTo>
                  <a:close/>
                </a:path>
                <a:path w="7499350" h="127635">
                  <a:moveTo>
                    <a:pt x="4720171" y="65519"/>
                  </a:moveTo>
                  <a:lnTo>
                    <a:pt x="4713427" y="67398"/>
                  </a:lnTo>
                  <a:lnTo>
                    <a:pt x="4708512" y="72110"/>
                  </a:lnTo>
                  <a:lnTo>
                    <a:pt x="4706594" y="78435"/>
                  </a:lnTo>
                  <a:lnTo>
                    <a:pt x="4708817" y="85153"/>
                  </a:lnTo>
                  <a:lnTo>
                    <a:pt x="4714672" y="84683"/>
                  </a:lnTo>
                  <a:lnTo>
                    <a:pt x="4718291" y="80911"/>
                  </a:lnTo>
                  <a:lnTo>
                    <a:pt x="4720006" y="74345"/>
                  </a:lnTo>
                  <a:lnTo>
                    <a:pt x="4720171" y="65519"/>
                  </a:lnTo>
                  <a:close/>
                </a:path>
                <a:path w="7499350" h="127635">
                  <a:moveTo>
                    <a:pt x="4749304" y="56273"/>
                  </a:moveTo>
                  <a:lnTo>
                    <a:pt x="4747311" y="49009"/>
                  </a:lnTo>
                  <a:lnTo>
                    <a:pt x="4744923" y="56616"/>
                  </a:lnTo>
                  <a:lnTo>
                    <a:pt x="4749304" y="56273"/>
                  </a:lnTo>
                  <a:close/>
                </a:path>
                <a:path w="7499350" h="127635">
                  <a:moveTo>
                    <a:pt x="4762576" y="96443"/>
                  </a:moveTo>
                  <a:lnTo>
                    <a:pt x="4744555" y="96024"/>
                  </a:lnTo>
                  <a:lnTo>
                    <a:pt x="4733366" y="94767"/>
                  </a:lnTo>
                  <a:lnTo>
                    <a:pt x="4731448" y="94551"/>
                  </a:lnTo>
                  <a:lnTo>
                    <a:pt x="4731143" y="94488"/>
                  </a:lnTo>
                  <a:lnTo>
                    <a:pt x="4719536" y="92443"/>
                  </a:lnTo>
                  <a:lnTo>
                    <a:pt x="4699178" y="89217"/>
                  </a:lnTo>
                  <a:lnTo>
                    <a:pt x="4695431" y="91490"/>
                  </a:lnTo>
                  <a:lnTo>
                    <a:pt x="4691977" y="94170"/>
                  </a:lnTo>
                  <a:lnTo>
                    <a:pt x="4686935" y="94488"/>
                  </a:lnTo>
                  <a:lnTo>
                    <a:pt x="4679924" y="89535"/>
                  </a:lnTo>
                  <a:lnTo>
                    <a:pt x="4670857" y="92316"/>
                  </a:lnTo>
                  <a:lnTo>
                    <a:pt x="4661738" y="94767"/>
                  </a:lnTo>
                  <a:lnTo>
                    <a:pt x="4654588" y="88823"/>
                  </a:lnTo>
                  <a:lnTo>
                    <a:pt x="4656582" y="83845"/>
                  </a:lnTo>
                  <a:lnTo>
                    <a:pt x="4661598" y="83375"/>
                  </a:lnTo>
                  <a:lnTo>
                    <a:pt x="4667656" y="84480"/>
                  </a:lnTo>
                  <a:lnTo>
                    <a:pt x="4672774" y="84239"/>
                  </a:lnTo>
                  <a:lnTo>
                    <a:pt x="4679429" y="83731"/>
                  </a:lnTo>
                  <a:lnTo>
                    <a:pt x="4679340" y="83375"/>
                  </a:lnTo>
                  <a:lnTo>
                    <a:pt x="4678604" y="80314"/>
                  </a:lnTo>
                  <a:lnTo>
                    <a:pt x="4676749" y="72580"/>
                  </a:lnTo>
                  <a:lnTo>
                    <a:pt x="4675505" y="67475"/>
                  </a:lnTo>
                  <a:lnTo>
                    <a:pt x="4680597" y="64503"/>
                  </a:lnTo>
                  <a:lnTo>
                    <a:pt x="4671987" y="63601"/>
                  </a:lnTo>
                  <a:lnTo>
                    <a:pt x="4667643" y="64909"/>
                  </a:lnTo>
                  <a:lnTo>
                    <a:pt x="4667643" y="76784"/>
                  </a:lnTo>
                  <a:lnTo>
                    <a:pt x="4663097" y="80314"/>
                  </a:lnTo>
                  <a:lnTo>
                    <a:pt x="4662132" y="78968"/>
                  </a:lnTo>
                  <a:lnTo>
                    <a:pt x="4660341" y="76314"/>
                  </a:lnTo>
                  <a:lnTo>
                    <a:pt x="4664862" y="72580"/>
                  </a:lnTo>
                  <a:lnTo>
                    <a:pt x="4665840" y="74142"/>
                  </a:lnTo>
                  <a:lnTo>
                    <a:pt x="4667643" y="76784"/>
                  </a:lnTo>
                  <a:lnTo>
                    <a:pt x="4667643" y="64909"/>
                  </a:lnTo>
                  <a:lnTo>
                    <a:pt x="4665357" y="65582"/>
                  </a:lnTo>
                  <a:lnTo>
                    <a:pt x="4659096" y="68059"/>
                  </a:lnTo>
                  <a:lnTo>
                    <a:pt x="4651578" y="68668"/>
                  </a:lnTo>
                  <a:lnTo>
                    <a:pt x="4651108" y="76314"/>
                  </a:lnTo>
                  <a:lnTo>
                    <a:pt x="4651108" y="76784"/>
                  </a:lnTo>
                  <a:lnTo>
                    <a:pt x="4652772" y="87820"/>
                  </a:lnTo>
                  <a:lnTo>
                    <a:pt x="4647425" y="88646"/>
                  </a:lnTo>
                  <a:lnTo>
                    <a:pt x="4640986" y="91643"/>
                  </a:lnTo>
                  <a:lnTo>
                    <a:pt x="4634344" y="94488"/>
                  </a:lnTo>
                  <a:lnTo>
                    <a:pt x="4627791" y="96748"/>
                  </a:lnTo>
                  <a:lnTo>
                    <a:pt x="4622927" y="97688"/>
                  </a:lnTo>
                  <a:lnTo>
                    <a:pt x="4620222" y="89814"/>
                  </a:lnTo>
                  <a:lnTo>
                    <a:pt x="4618660" y="92316"/>
                  </a:lnTo>
                  <a:lnTo>
                    <a:pt x="4615764" y="97231"/>
                  </a:lnTo>
                  <a:lnTo>
                    <a:pt x="4612335" y="99098"/>
                  </a:lnTo>
                  <a:lnTo>
                    <a:pt x="4611255" y="92735"/>
                  </a:lnTo>
                  <a:lnTo>
                    <a:pt x="4611332" y="91490"/>
                  </a:lnTo>
                  <a:lnTo>
                    <a:pt x="4612614" y="78968"/>
                  </a:lnTo>
                  <a:lnTo>
                    <a:pt x="4613440" y="69126"/>
                  </a:lnTo>
                  <a:lnTo>
                    <a:pt x="4614342" y="61074"/>
                  </a:lnTo>
                  <a:lnTo>
                    <a:pt x="4615954" y="52832"/>
                  </a:lnTo>
                  <a:lnTo>
                    <a:pt x="4606836" y="58623"/>
                  </a:lnTo>
                  <a:lnTo>
                    <a:pt x="4603280" y="69951"/>
                  </a:lnTo>
                  <a:lnTo>
                    <a:pt x="4603153" y="76784"/>
                  </a:lnTo>
                  <a:lnTo>
                    <a:pt x="4603267" y="87820"/>
                  </a:lnTo>
                  <a:lnTo>
                    <a:pt x="4603839" y="97421"/>
                  </a:lnTo>
                  <a:lnTo>
                    <a:pt x="4588764" y="102019"/>
                  </a:lnTo>
                  <a:lnTo>
                    <a:pt x="4576000" y="103822"/>
                  </a:lnTo>
                  <a:lnTo>
                    <a:pt x="4564392" y="107099"/>
                  </a:lnTo>
                  <a:lnTo>
                    <a:pt x="4552835" y="116052"/>
                  </a:lnTo>
                  <a:lnTo>
                    <a:pt x="4564138" y="117132"/>
                  </a:lnTo>
                  <a:lnTo>
                    <a:pt x="4578743" y="115697"/>
                  </a:lnTo>
                  <a:lnTo>
                    <a:pt x="4591139" y="117233"/>
                  </a:lnTo>
                  <a:lnTo>
                    <a:pt x="4595825" y="127177"/>
                  </a:lnTo>
                  <a:lnTo>
                    <a:pt x="4602975" y="127355"/>
                  </a:lnTo>
                  <a:lnTo>
                    <a:pt x="4610887" y="127266"/>
                  </a:lnTo>
                  <a:lnTo>
                    <a:pt x="4616374" y="123634"/>
                  </a:lnTo>
                  <a:lnTo>
                    <a:pt x="4621555" y="119519"/>
                  </a:lnTo>
                  <a:lnTo>
                    <a:pt x="4628515" y="118008"/>
                  </a:lnTo>
                  <a:lnTo>
                    <a:pt x="4650143" y="118554"/>
                  </a:lnTo>
                  <a:lnTo>
                    <a:pt x="4651756" y="118008"/>
                  </a:lnTo>
                  <a:lnTo>
                    <a:pt x="4654880" y="116941"/>
                  </a:lnTo>
                  <a:lnTo>
                    <a:pt x="4655096" y="115697"/>
                  </a:lnTo>
                  <a:lnTo>
                    <a:pt x="4656086" y="109943"/>
                  </a:lnTo>
                  <a:lnTo>
                    <a:pt x="4661217" y="108927"/>
                  </a:lnTo>
                  <a:lnTo>
                    <a:pt x="4666602" y="113487"/>
                  </a:lnTo>
                  <a:lnTo>
                    <a:pt x="4672762" y="112141"/>
                  </a:lnTo>
                  <a:lnTo>
                    <a:pt x="4679442" y="110553"/>
                  </a:lnTo>
                  <a:lnTo>
                    <a:pt x="4686351" y="114427"/>
                  </a:lnTo>
                  <a:lnTo>
                    <a:pt x="4689640" y="110642"/>
                  </a:lnTo>
                  <a:lnTo>
                    <a:pt x="4689983" y="110553"/>
                  </a:lnTo>
                  <a:lnTo>
                    <a:pt x="4694606" y="109423"/>
                  </a:lnTo>
                  <a:lnTo>
                    <a:pt x="4700867" y="109943"/>
                  </a:lnTo>
                  <a:lnTo>
                    <a:pt x="4707394" y="109423"/>
                  </a:lnTo>
                  <a:lnTo>
                    <a:pt x="4708322" y="116230"/>
                  </a:lnTo>
                  <a:lnTo>
                    <a:pt x="4715154" y="115176"/>
                  </a:lnTo>
                  <a:lnTo>
                    <a:pt x="4719955" y="111518"/>
                  </a:lnTo>
                  <a:lnTo>
                    <a:pt x="4726127" y="110413"/>
                  </a:lnTo>
                  <a:lnTo>
                    <a:pt x="4732236" y="111836"/>
                  </a:lnTo>
                  <a:lnTo>
                    <a:pt x="4736795" y="115747"/>
                  </a:lnTo>
                  <a:lnTo>
                    <a:pt x="4738738" y="110413"/>
                  </a:lnTo>
                  <a:lnTo>
                    <a:pt x="4739106" y="109423"/>
                  </a:lnTo>
                  <a:lnTo>
                    <a:pt x="4739284" y="108927"/>
                  </a:lnTo>
                  <a:lnTo>
                    <a:pt x="4742027" y="107784"/>
                  </a:lnTo>
                  <a:lnTo>
                    <a:pt x="4745761" y="109562"/>
                  </a:lnTo>
                  <a:lnTo>
                    <a:pt x="4751324" y="111264"/>
                  </a:lnTo>
                  <a:lnTo>
                    <a:pt x="4752327" y="107784"/>
                  </a:lnTo>
                  <a:lnTo>
                    <a:pt x="4753102" y="105092"/>
                  </a:lnTo>
                  <a:lnTo>
                    <a:pt x="4756251" y="101066"/>
                  </a:lnTo>
                  <a:lnTo>
                    <a:pt x="4762424" y="101523"/>
                  </a:lnTo>
                  <a:lnTo>
                    <a:pt x="4762436" y="101066"/>
                  </a:lnTo>
                  <a:lnTo>
                    <a:pt x="4762500" y="99098"/>
                  </a:lnTo>
                  <a:lnTo>
                    <a:pt x="4762525" y="97891"/>
                  </a:lnTo>
                  <a:lnTo>
                    <a:pt x="4762576" y="96443"/>
                  </a:lnTo>
                  <a:close/>
                </a:path>
                <a:path w="7499350" h="127635">
                  <a:moveTo>
                    <a:pt x="4774158" y="71818"/>
                  </a:moveTo>
                  <a:lnTo>
                    <a:pt x="4773917" y="65201"/>
                  </a:lnTo>
                  <a:lnTo>
                    <a:pt x="4772482" y="64312"/>
                  </a:lnTo>
                  <a:lnTo>
                    <a:pt x="4770107" y="65887"/>
                  </a:lnTo>
                  <a:lnTo>
                    <a:pt x="4767097" y="66725"/>
                  </a:lnTo>
                  <a:lnTo>
                    <a:pt x="4756861" y="64693"/>
                  </a:lnTo>
                  <a:lnTo>
                    <a:pt x="4756251" y="65316"/>
                  </a:lnTo>
                  <a:lnTo>
                    <a:pt x="4749304" y="56273"/>
                  </a:lnTo>
                  <a:lnTo>
                    <a:pt x="4749736" y="62039"/>
                  </a:lnTo>
                  <a:lnTo>
                    <a:pt x="4748263" y="65087"/>
                  </a:lnTo>
                  <a:lnTo>
                    <a:pt x="4745431" y="66141"/>
                  </a:lnTo>
                  <a:lnTo>
                    <a:pt x="4742294" y="63144"/>
                  </a:lnTo>
                  <a:lnTo>
                    <a:pt x="4734852" y="71564"/>
                  </a:lnTo>
                  <a:lnTo>
                    <a:pt x="4730762" y="75806"/>
                  </a:lnTo>
                  <a:lnTo>
                    <a:pt x="4727981" y="78486"/>
                  </a:lnTo>
                  <a:lnTo>
                    <a:pt x="4723396" y="73660"/>
                  </a:lnTo>
                  <a:lnTo>
                    <a:pt x="4723384" y="84696"/>
                  </a:lnTo>
                  <a:lnTo>
                    <a:pt x="4724082" y="85318"/>
                  </a:lnTo>
                  <a:lnTo>
                    <a:pt x="4726838" y="85610"/>
                  </a:lnTo>
                  <a:lnTo>
                    <a:pt x="4729670" y="80657"/>
                  </a:lnTo>
                  <a:lnTo>
                    <a:pt x="4735614" y="80289"/>
                  </a:lnTo>
                  <a:lnTo>
                    <a:pt x="4742612" y="81470"/>
                  </a:lnTo>
                  <a:lnTo>
                    <a:pt x="4748606" y="81153"/>
                  </a:lnTo>
                  <a:lnTo>
                    <a:pt x="4753381" y="76466"/>
                  </a:lnTo>
                  <a:lnTo>
                    <a:pt x="4758817" y="72720"/>
                  </a:lnTo>
                  <a:lnTo>
                    <a:pt x="4765522" y="70853"/>
                  </a:lnTo>
                  <a:lnTo>
                    <a:pt x="4774158" y="71818"/>
                  </a:lnTo>
                  <a:close/>
                </a:path>
                <a:path w="7499350" h="127635">
                  <a:moveTo>
                    <a:pt x="4799457" y="67564"/>
                  </a:moveTo>
                  <a:lnTo>
                    <a:pt x="4793526" y="67271"/>
                  </a:lnTo>
                  <a:lnTo>
                    <a:pt x="4797895" y="53708"/>
                  </a:lnTo>
                  <a:lnTo>
                    <a:pt x="4792688" y="52362"/>
                  </a:lnTo>
                  <a:lnTo>
                    <a:pt x="4790554" y="57061"/>
                  </a:lnTo>
                  <a:lnTo>
                    <a:pt x="4786541" y="58991"/>
                  </a:lnTo>
                  <a:lnTo>
                    <a:pt x="4782807" y="61290"/>
                  </a:lnTo>
                  <a:lnTo>
                    <a:pt x="4781461" y="67106"/>
                  </a:lnTo>
                  <a:lnTo>
                    <a:pt x="4787354" y="66598"/>
                  </a:lnTo>
                  <a:lnTo>
                    <a:pt x="4788281" y="72580"/>
                  </a:lnTo>
                  <a:lnTo>
                    <a:pt x="4788395" y="79616"/>
                  </a:lnTo>
                  <a:lnTo>
                    <a:pt x="4791849" y="82283"/>
                  </a:lnTo>
                  <a:lnTo>
                    <a:pt x="4791011" y="72478"/>
                  </a:lnTo>
                  <a:lnTo>
                    <a:pt x="4796993" y="72517"/>
                  </a:lnTo>
                  <a:lnTo>
                    <a:pt x="4799457" y="67564"/>
                  </a:lnTo>
                  <a:close/>
                </a:path>
                <a:path w="7499350" h="127635">
                  <a:moveTo>
                    <a:pt x="4803470" y="54902"/>
                  </a:moveTo>
                  <a:lnTo>
                    <a:pt x="4800587" y="51943"/>
                  </a:lnTo>
                  <a:lnTo>
                    <a:pt x="4799749" y="57569"/>
                  </a:lnTo>
                  <a:lnTo>
                    <a:pt x="4799660" y="60286"/>
                  </a:lnTo>
                  <a:lnTo>
                    <a:pt x="4802543" y="63309"/>
                  </a:lnTo>
                  <a:lnTo>
                    <a:pt x="4803406" y="57658"/>
                  </a:lnTo>
                  <a:lnTo>
                    <a:pt x="4803470" y="54902"/>
                  </a:lnTo>
                  <a:close/>
                </a:path>
                <a:path w="7499350" h="127635">
                  <a:moveTo>
                    <a:pt x="4870183" y="56984"/>
                  </a:moveTo>
                  <a:lnTo>
                    <a:pt x="4868392" y="54317"/>
                  </a:lnTo>
                  <a:lnTo>
                    <a:pt x="4867414" y="53035"/>
                  </a:lnTo>
                  <a:lnTo>
                    <a:pt x="4862830" y="56616"/>
                  </a:lnTo>
                  <a:lnTo>
                    <a:pt x="4864595" y="59232"/>
                  </a:lnTo>
                  <a:lnTo>
                    <a:pt x="4865586" y="60655"/>
                  </a:lnTo>
                  <a:lnTo>
                    <a:pt x="4870183" y="56984"/>
                  </a:lnTo>
                  <a:close/>
                </a:path>
                <a:path w="7499350" h="127635">
                  <a:moveTo>
                    <a:pt x="4904422" y="55245"/>
                  </a:moveTo>
                  <a:lnTo>
                    <a:pt x="4900155" y="55956"/>
                  </a:lnTo>
                  <a:lnTo>
                    <a:pt x="4894199" y="54190"/>
                  </a:lnTo>
                  <a:lnTo>
                    <a:pt x="4893437" y="59982"/>
                  </a:lnTo>
                  <a:lnTo>
                    <a:pt x="4897767" y="59296"/>
                  </a:lnTo>
                  <a:lnTo>
                    <a:pt x="4903698" y="61074"/>
                  </a:lnTo>
                  <a:lnTo>
                    <a:pt x="4904422" y="55245"/>
                  </a:lnTo>
                  <a:close/>
                </a:path>
                <a:path w="7499350" h="127635">
                  <a:moveTo>
                    <a:pt x="4939995" y="71183"/>
                  </a:moveTo>
                  <a:lnTo>
                    <a:pt x="4937201" y="72199"/>
                  </a:lnTo>
                  <a:lnTo>
                    <a:pt x="4932921" y="71158"/>
                  </a:lnTo>
                  <a:lnTo>
                    <a:pt x="4932692" y="75907"/>
                  </a:lnTo>
                  <a:lnTo>
                    <a:pt x="4935512" y="74930"/>
                  </a:lnTo>
                  <a:lnTo>
                    <a:pt x="4939817" y="75996"/>
                  </a:lnTo>
                  <a:lnTo>
                    <a:pt x="4939995" y="71183"/>
                  </a:lnTo>
                  <a:close/>
                </a:path>
                <a:path w="7499350" h="127635">
                  <a:moveTo>
                    <a:pt x="4958016" y="71640"/>
                  </a:moveTo>
                  <a:lnTo>
                    <a:pt x="4950853" y="71450"/>
                  </a:lnTo>
                  <a:lnTo>
                    <a:pt x="4943716" y="72644"/>
                  </a:lnTo>
                  <a:lnTo>
                    <a:pt x="4947196" y="76098"/>
                  </a:lnTo>
                  <a:lnTo>
                    <a:pt x="4954282" y="77266"/>
                  </a:lnTo>
                  <a:lnTo>
                    <a:pt x="4958016" y="71640"/>
                  </a:lnTo>
                  <a:close/>
                </a:path>
                <a:path w="7499350" h="127635">
                  <a:moveTo>
                    <a:pt x="5041011" y="58521"/>
                  </a:moveTo>
                  <a:lnTo>
                    <a:pt x="5026647" y="58191"/>
                  </a:lnTo>
                  <a:lnTo>
                    <a:pt x="5026215" y="73190"/>
                  </a:lnTo>
                  <a:lnTo>
                    <a:pt x="5035181" y="74193"/>
                  </a:lnTo>
                  <a:lnTo>
                    <a:pt x="5037671" y="65735"/>
                  </a:lnTo>
                  <a:lnTo>
                    <a:pt x="5041011" y="58521"/>
                  </a:lnTo>
                  <a:close/>
                </a:path>
                <a:path w="7499350" h="127635">
                  <a:moveTo>
                    <a:pt x="5094681" y="64770"/>
                  </a:moveTo>
                  <a:lnTo>
                    <a:pt x="5091671" y="62331"/>
                  </a:lnTo>
                  <a:lnTo>
                    <a:pt x="5087023" y="59385"/>
                  </a:lnTo>
                  <a:lnTo>
                    <a:pt x="5082641" y="59042"/>
                  </a:lnTo>
                  <a:lnTo>
                    <a:pt x="5080355" y="64439"/>
                  </a:lnTo>
                  <a:lnTo>
                    <a:pt x="5083365" y="66852"/>
                  </a:lnTo>
                  <a:lnTo>
                    <a:pt x="5087975" y="69811"/>
                  </a:lnTo>
                  <a:lnTo>
                    <a:pt x="5092370" y="70167"/>
                  </a:lnTo>
                  <a:lnTo>
                    <a:pt x="5094681" y="64770"/>
                  </a:lnTo>
                  <a:close/>
                </a:path>
                <a:path w="7499350" h="127635">
                  <a:moveTo>
                    <a:pt x="5101425" y="79844"/>
                  </a:moveTo>
                  <a:lnTo>
                    <a:pt x="5095227" y="78435"/>
                  </a:lnTo>
                  <a:lnTo>
                    <a:pt x="5094160" y="84785"/>
                  </a:lnTo>
                  <a:lnTo>
                    <a:pt x="5094757" y="90741"/>
                  </a:lnTo>
                  <a:lnTo>
                    <a:pt x="5098046" y="87896"/>
                  </a:lnTo>
                  <a:lnTo>
                    <a:pt x="5101323" y="84950"/>
                  </a:lnTo>
                  <a:lnTo>
                    <a:pt x="5101425" y="79844"/>
                  </a:lnTo>
                  <a:close/>
                </a:path>
                <a:path w="7499350" h="127635">
                  <a:moveTo>
                    <a:pt x="5145456" y="64109"/>
                  </a:moveTo>
                  <a:lnTo>
                    <a:pt x="5141468" y="60820"/>
                  </a:lnTo>
                  <a:lnTo>
                    <a:pt x="5140591" y="66433"/>
                  </a:lnTo>
                  <a:lnTo>
                    <a:pt x="5137251" y="68478"/>
                  </a:lnTo>
                  <a:lnTo>
                    <a:pt x="5134051" y="70612"/>
                  </a:lnTo>
                  <a:lnTo>
                    <a:pt x="5130127" y="63754"/>
                  </a:lnTo>
                  <a:lnTo>
                    <a:pt x="5120462" y="60337"/>
                  </a:lnTo>
                  <a:lnTo>
                    <a:pt x="5112232" y="60706"/>
                  </a:lnTo>
                  <a:lnTo>
                    <a:pt x="5112626" y="65189"/>
                  </a:lnTo>
                  <a:lnTo>
                    <a:pt x="5121910" y="66179"/>
                  </a:lnTo>
                  <a:lnTo>
                    <a:pt x="5127930" y="71501"/>
                  </a:lnTo>
                  <a:lnTo>
                    <a:pt x="5133365" y="77546"/>
                  </a:lnTo>
                  <a:lnTo>
                    <a:pt x="5140947" y="80746"/>
                  </a:lnTo>
                  <a:lnTo>
                    <a:pt x="5141214" y="74193"/>
                  </a:lnTo>
                  <a:lnTo>
                    <a:pt x="5144046" y="68618"/>
                  </a:lnTo>
                  <a:lnTo>
                    <a:pt x="5145456" y="64109"/>
                  </a:lnTo>
                  <a:close/>
                </a:path>
                <a:path w="7499350" h="127635">
                  <a:moveTo>
                    <a:pt x="5422925" y="79806"/>
                  </a:moveTo>
                  <a:lnTo>
                    <a:pt x="5421160" y="77203"/>
                  </a:lnTo>
                  <a:lnTo>
                    <a:pt x="5420169" y="75984"/>
                  </a:lnTo>
                  <a:lnTo>
                    <a:pt x="5415623" y="79527"/>
                  </a:lnTo>
                  <a:lnTo>
                    <a:pt x="5417439" y="82181"/>
                  </a:lnTo>
                  <a:lnTo>
                    <a:pt x="5418404" y="83616"/>
                  </a:lnTo>
                  <a:lnTo>
                    <a:pt x="5422925" y="79806"/>
                  </a:lnTo>
                  <a:close/>
                </a:path>
                <a:path w="7499350" h="127635">
                  <a:moveTo>
                    <a:pt x="5699633" y="97599"/>
                  </a:moveTo>
                  <a:lnTo>
                    <a:pt x="5695137" y="93713"/>
                  </a:lnTo>
                  <a:lnTo>
                    <a:pt x="5690019" y="93637"/>
                  </a:lnTo>
                  <a:lnTo>
                    <a:pt x="5685218" y="96685"/>
                  </a:lnTo>
                  <a:lnTo>
                    <a:pt x="5681688" y="102146"/>
                  </a:lnTo>
                  <a:lnTo>
                    <a:pt x="5687631" y="104317"/>
                  </a:lnTo>
                  <a:lnTo>
                    <a:pt x="5692775" y="106286"/>
                  </a:lnTo>
                  <a:lnTo>
                    <a:pt x="5696851" y="105054"/>
                  </a:lnTo>
                  <a:lnTo>
                    <a:pt x="5699633" y="97599"/>
                  </a:lnTo>
                  <a:close/>
                </a:path>
                <a:path w="7499350" h="127635">
                  <a:moveTo>
                    <a:pt x="5828538" y="84823"/>
                  </a:moveTo>
                  <a:lnTo>
                    <a:pt x="5827852" y="78473"/>
                  </a:lnTo>
                  <a:lnTo>
                    <a:pt x="5817997" y="78232"/>
                  </a:lnTo>
                  <a:lnTo>
                    <a:pt x="5817806" y="84620"/>
                  </a:lnTo>
                  <a:lnTo>
                    <a:pt x="5821388" y="84683"/>
                  </a:lnTo>
                  <a:lnTo>
                    <a:pt x="5828538" y="84823"/>
                  </a:lnTo>
                  <a:close/>
                </a:path>
                <a:path w="7499350" h="127635">
                  <a:moveTo>
                    <a:pt x="5921387" y="86487"/>
                  </a:moveTo>
                  <a:lnTo>
                    <a:pt x="5918593" y="87642"/>
                  </a:lnTo>
                  <a:lnTo>
                    <a:pt x="5914352" y="86639"/>
                  </a:lnTo>
                  <a:lnTo>
                    <a:pt x="5914199" y="91427"/>
                  </a:lnTo>
                  <a:lnTo>
                    <a:pt x="5917006" y="90347"/>
                  </a:lnTo>
                  <a:lnTo>
                    <a:pt x="5921210" y="91401"/>
                  </a:lnTo>
                  <a:lnTo>
                    <a:pt x="5921387" y="86487"/>
                  </a:lnTo>
                  <a:close/>
                </a:path>
                <a:path w="7499350" h="127635">
                  <a:moveTo>
                    <a:pt x="6049607" y="83388"/>
                  </a:moveTo>
                  <a:lnTo>
                    <a:pt x="6021248" y="83096"/>
                  </a:lnTo>
                  <a:lnTo>
                    <a:pt x="6019330" y="87985"/>
                  </a:lnTo>
                  <a:lnTo>
                    <a:pt x="6014288" y="88353"/>
                  </a:lnTo>
                  <a:lnTo>
                    <a:pt x="6010008" y="89789"/>
                  </a:lnTo>
                  <a:lnTo>
                    <a:pt x="6010338" y="97891"/>
                  </a:lnTo>
                  <a:lnTo>
                    <a:pt x="6019939" y="97739"/>
                  </a:lnTo>
                  <a:lnTo>
                    <a:pt x="6027432" y="94589"/>
                  </a:lnTo>
                  <a:lnTo>
                    <a:pt x="6034405" y="90665"/>
                  </a:lnTo>
                  <a:lnTo>
                    <a:pt x="6042418" y="88239"/>
                  </a:lnTo>
                  <a:lnTo>
                    <a:pt x="6045212" y="87236"/>
                  </a:lnTo>
                  <a:lnTo>
                    <a:pt x="6049442" y="88226"/>
                  </a:lnTo>
                  <a:lnTo>
                    <a:pt x="6049607" y="83388"/>
                  </a:lnTo>
                  <a:close/>
                </a:path>
                <a:path w="7499350" h="127635">
                  <a:moveTo>
                    <a:pt x="6062091" y="86156"/>
                  </a:moveTo>
                  <a:lnTo>
                    <a:pt x="6060287" y="83515"/>
                  </a:lnTo>
                  <a:lnTo>
                    <a:pt x="6059309" y="82105"/>
                  </a:lnTo>
                  <a:lnTo>
                    <a:pt x="6054890" y="85788"/>
                  </a:lnTo>
                  <a:lnTo>
                    <a:pt x="6056693" y="88404"/>
                  </a:lnTo>
                  <a:lnTo>
                    <a:pt x="6057620" y="89827"/>
                  </a:lnTo>
                  <a:lnTo>
                    <a:pt x="6062091" y="86156"/>
                  </a:lnTo>
                  <a:close/>
                </a:path>
                <a:path w="7499350" h="127635">
                  <a:moveTo>
                    <a:pt x="6205575" y="99936"/>
                  </a:moveTo>
                  <a:lnTo>
                    <a:pt x="6202832" y="101104"/>
                  </a:lnTo>
                  <a:lnTo>
                    <a:pt x="6198603" y="100063"/>
                  </a:lnTo>
                  <a:lnTo>
                    <a:pt x="6198425" y="104978"/>
                  </a:lnTo>
                  <a:lnTo>
                    <a:pt x="6201181" y="103759"/>
                  </a:lnTo>
                  <a:lnTo>
                    <a:pt x="6205436" y="104863"/>
                  </a:lnTo>
                  <a:lnTo>
                    <a:pt x="6205575" y="99936"/>
                  </a:lnTo>
                  <a:close/>
                </a:path>
                <a:path w="7499350" h="127635">
                  <a:moveTo>
                    <a:pt x="6221615" y="102768"/>
                  </a:moveTo>
                  <a:lnTo>
                    <a:pt x="6219736" y="100088"/>
                  </a:lnTo>
                  <a:lnTo>
                    <a:pt x="6218809" y="98806"/>
                  </a:lnTo>
                  <a:lnTo>
                    <a:pt x="6214389" y="102514"/>
                  </a:lnTo>
                  <a:lnTo>
                    <a:pt x="6216180" y="105168"/>
                  </a:lnTo>
                  <a:lnTo>
                    <a:pt x="6217132" y="106553"/>
                  </a:lnTo>
                  <a:lnTo>
                    <a:pt x="6221615" y="102768"/>
                  </a:lnTo>
                  <a:close/>
                </a:path>
                <a:path w="7499350" h="127635">
                  <a:moveTo>
                    <a:pt x="6221730" y="92684"/>
                  </a:moveTo>
                  <a:lnTo>
                    <a:pt x="6219863" y="90106"/>
                  </a:lnTo>
                  <a:lnTo>
                    <a:pt x="6218936" y="88900"/>
                  </a:lnTo>
                  <a:lnTo>
                    <a:pt x="6214516" y="92519"/>
                  </a:lnTo>
                  <a:lnTo>
                    <a:pt x="6216307" y="95135"/>
                  </a:lnTo>
                  <a:lnTo>
                    <a:pt x="6217234" y="96558"/>
                  </a:lnTo>
                  <a:lnTo>
                    <a:pt x="6221730" y="92684"/>
                  </a:lnTo>
                  <a:close/>
                </a:path>
                <a:path w="7499350" h="127635">
                  <a:moveTo>
                    <a:pt x="6319456" y="92532"/>
                  </a:moveTo>
                  <a:lnTo>
                    <a:pt x="6315786" y="86182"/>
                  </a:lnTo>
                  <a:lnTo>
                    <a:pt x="6312992" y="88823"/>
                  </a:lnTo>
                  <a:lnTo>
                    <a:pt x="6306871" y="87210"/>
                  </a:lnTo>
                  <a:lnTo>
                    <a:pt x="6300736" y="87541"/>
                  </a:lnTo>
                  <a:lnTo>
                    <a:pt x="6297892" y="95986"/>
                  </a:lnTo>
                  <a:lnTo>
                    <a:pt x="6305651" y="96685"/>
                  </a:lnTo>
                  <a:lnTo>
                    <a:pt x="6314452" y="95783"/>
                  </a:lnTo>
                  <a:lnTo>
                    <a:pt x="6319456" y="92532"/>
                  </a:lnTo>
                  <a:close/>
                </a:path>
                <a:path w="7499350" h="127635">
                  <a:moveTo>
                    <a:pt x="6328207" y="88950"/>
                  </a:moveTo>
                  <a:lnTo>
                    <a:pt x="6325413" y="84886"/>
                  </a:lnTo>
                  <a:lnTo>
                    <a:pt x="6321006" y="88569"/>
                  </a:lnTo>
                  <a:lnTo>
                    <a:pt x="6322809" y="91186"/>
                  </a:lnTo>
                  <a:lnTo>
                    <a:pt x="6323724" y="92633"/>
                  </a:lnTo>
                  <a:lnTo>
                    <a:pt x="6328207" y="88950"/>
                  </a:lnTo>
                  <a:close/>
                </a:path>
                <a:path w="7499350" h="127635">
                  <a:moveTo>
                    <a:pt x="6343980" y="101396"/>
                  </a:moveTo>
                  <a:lnTo>
                    <a:pt x="6337109" y="101650"/>
                  </a:lnTo>
                  <a:lnTo>
                    <a:pt x="6329350" y="100672"/>
                  </a:lnTo>
                  <a:lnTo>
                    <a:pt x="6323584" y="102489"/>
                  </a:lnTo>
                  <a:lnTo>
                    <a:pt x="6322631" y="111175"/>
                  </a:lnTo>
                  <a:lnTo>
                    <a:pt x="6331750" y="110807"/>
                  </a:lnTo>
                  <a:lnTo>
                    <a:pt x="6339599" y="108546"/>
                  </a:lnTo>
                  <a:lnTo>
                    <a:pt x="6343980" y="101396"/>
                  </a:lnTo>
                  <a:close/>
                </a:path>
                <a:path w="7499350" h="127635">
                  <a:moveTo>
                    <a:pt x="6379426" y="111760"/>
                  </a:moveTo>
                  <a:lnTo>
                    <a:pt x="6374993" y="109689"/>
                  </a:lnTo>
                  <a:lnTo>
                    <a:pt x="6372199" y="105295"/>
                  </a:lnTo>
                  <a:lnTo>
                    <a:pt x="6372441" y="96774"/>
                  </a:lnTo>
                  <a:lnTo>
                    <a:pt x="6367119" y="97510"/>
                  </a:lnTo>
                  <a:lnTo>
                    <a:pt x="6359372" y="94881"/>
                  </a:lnTo>
                  <a:lnTo>
                    <a:pt x="6358217" y="101549"/>
                  </a:lnTo>
                  <a:lnTo>
                    <a:pt x="6360960" y="102768"/>
                  </a:lnTo>
                  <a:lnTo>
                    <a:pt x="6365214" y="101815"/>
                  </a:lnTo>
                  <a:lnTo>
                    <a:pt x="6365303" y="106718"/>
                  </a:lnTo>
                  <a:lnTo>
                    <a:pt x="6360922" y="107188"/>
                  </a:lnTo>
                  <a:lnTo>
                    <a:pt x="6356807" y="108089"/>
                  </a:lnTo>
                  <a:lnTo>
                    <a:pt x="6358090" y="116547"/>
                  </a:lnTo>
                  <a:lnTo>
                    <a:pt x="6364224" y="113550"/>
                  </a:lnTo>
                  <a:lnTo>
                    <a:pt x="6369532" y="115303"/>
                  </a:lnTo>
                  <a:lnTo>
                    <a:pt x="6374460" y="116471"/>
                  </a:lnTo>
                  <a:lnTo>
                    <a:pt x="6379426" y="111760"/>
                  </a:lnTo>
                  <a:close/>
                </a:path>
                <a:path w="7499350" h="127635">
                  <a:moveTo>
                    <a:pt x="6485814" y="107848"/>
                  </a:moveTo>
                  <a:lnTo>
                    <a:pt x="6478803" y="102844"/>
                  </a:lnTo>
                  <a:lnTo>
                    <a:pt x="6457366" y="102971"/>
                  </a:lnTo>
                  <a:lnTo>
                    <a:pt x="6450533" y="97561"/>
                  </a:lnTo>
                  <a:lnTo>
                    <a:pt x="6456337" y="97917"/>
                  </a:lnTo>
                  <a:lnTo>
                    <a:pt x="6463678" y="97574"/>
                  </a:lnTo>
                  <a:lnTo>
                    <a:pt x="6468008" y="96012"/>
                  </a:lnTo>
                  <a:lnTo>
                    <a:pt x="6464732" y="92646"/>
                  </a:lnTo>
                  <a:lnTo>
                    <a:pt x="6453886" y="92278"/>
                  </a:lnTo>
                  <a:lnTo>
                    <a:pt x="6444678" y="94234"/>
                  </a:lnTo>
                  <a:lnTo>
                    <a:pt x="6436601" y="97802"/>
                  </a:lnTo>
                  <a:lnTo>
                    <a:pt x="6429184" y="102260"/>
                  </a:lnTo>
                  <a:lnTo>
                    <a:pt x="6430264" y="94348"/>
                  </a:lnTo>
                  <a:lnTo>
                    <a:pt x="6425882" y="93675"/>
                  </a:lnTo>
                  <a:lnTo>
                    <a:pt x="6425730" y="87312"/>
                  </a:lnTo>
                  <a:lnTo>
                    <a:pt x="6415214" y="91122"/>
                  </a:lnTo>
                  <a:lnTo>
                    <a:pt x="6405131" y="95580"/>
                  </a:lnTo>
                  <a:lnTo>
                    <a:pt x="6394678" y="99529"/>
                  </a:lnTo>
                  <a:lnTo>
                    <a:pt x="6383045" y="101777"/>
                  </a:lnTo>
                  <a:lnTo>
                    <a:pt x="6385725" y="114338"/>
                  </a:lnTo>
                  <a:lnTo>
                    <a:pt x="6391808" y="115049"/>
                  </a:lnTo>
                  <a:lnTo>
                    <a:pt x="6399708" y="110477"/>
                  </a:lnTo>
                  <a:lnTo>
                    <a:pt x="6407848" y="107175"/>
                  </a:lnTo>
                  <a:lnTo>
                    <a:pt x="6407239" y="112776"/>
                  </a:lnTo>
                  <a:lnTo>
                    <a:pt x="6408534" y="116090"/>
                  </a:lnTo>
                  <a:lnTo>
                    <a:pt x="6411354" y="117106"/>
                  </a:lnTo>
                  <a:lnTo>
                    <a:pt x="6415989" y="108648"/>
                  </a:lnTo>
                  <a:lnTo>
                    <a:pt x="6425235" y="106768"/>
                  </a:lnTo>
                  <a:lnTo>
                    <a:pt x="6436423" y="107683"/>
                  </a:lnTo>
                  <a:lnTo>
                    <a:pt x="6446901" y="107594"/>
                  </a:lnTo>
                  <a:lnTo>
                    <a:pt x="6448857" y="114236"/>
                  </a:lnTo>
                  <a:lnTo>
                    <a:pt x="6448463" y="120561"/>
                  </a:lnTo>
                  <a:lnTo>
                    <a:pt x="6449923" y="125374"/>
                  </a:lnTo>
                  <a:lnTo>
                    <a:pt x="6457442" y="127495"/>
                  </a:lnTo>
                  <a:lnTo>
                    <a:pt x="6458445" y="119481"/>
                  </a:lnTo>
                  <a:lnTo>
                    <a:pt x="6454076" y="118973"/>
                  </a:lnTo>
                  <a:lnTo>
                    <a:pt x="6453949" y="112547"/>
                  </a:lnTo>
                  <a:lnTo>
                    <a:pt x="6459664" y="113969"/>
                  </a:lnTo>
                  <a:lnTo>
                    <a:pt x="6460122" y="107848"/>
                  </a:lnTo>
                  <a:lnTo>
                    <a:pt x="6464630" y="107772"/>
                  </a:lnTo>
                  <a:lnTo>
                    <a:pt x="6471793" y="106819"/>
                  </a:lnTo>
                  <a:lnTo>
                    <a:pt x="6477800" y="110324"/>
                  </a:lnTo>
                  <a:lnTo>
                    <a:pt x="6482524" y="112572"/>
                  </a:lnTo>
                  <a:lnTo>
                    <a:pt x="6485814" y="107848"/>
                  </a:lnTo>
                  <a:close/>
                </a:path>
                <a:path w="7499350" h="127635">
                  <a:moveTo>
                    <a:pt x="6496329" y="112725"/>
                  </a:moveTo>
                  <a:lnTo>
                    <a:pt x="6495453" y="100139"/>
                  </a:lnTo>
                  <a:lnTo>
                    <a:pt x="6488138" y="93408"/>
                  </a:lnTo>
                  <a:lnTo>
                    <a:pt x="6478778" y="92608"/>
                  </a:lnTo>
                  <a:lnTo>
                    <a:pt x="6471767" y="97815"/>
                  </a:lnTo>
                  <a:lnTo>
                    <a:pt x="6477114" y="97751"/>
                  </a:lnTo>
                  <a:lnTo>
                    <a:pt x="6482499" y="97599"/>
                  </a:lnTo>
                  <a:lnTo>
                    <a:pt x="6486030" y="100076"/>
                  </a:lnTo>
                  <a:lnTo>
                    <a:pt x="6485814" y="107848"/>
                  </a:lnTo>
                  <a:lnTo>
                    <a:pt x="6488646" y="110426"/>
                  </a:lnTo>
                  <a:lnTo>
                    <a:pt x="6491529" y="112928"/>
                  </a:lnTo>
                  <a:lnTo>
                    <a:pt x="6496329" y="112725"/>
                  </a:lnTo>
                  <a:close/>
                </a:path>
                <a:path w="7499350" h="127635">
                  <a:moveTo>
                    <a:pt x="6510388" y="117754"/>
                  </a:moveTo>
                  <a:lnTo>
                    <a:pt x="6509702" y="109702"/>
                  </a:lnTo>
                  <a:lnTo>
                    <a:pt x="6506997" y="101549"/>
                  </a:lnTo>
                  <a:lnTo>
                    <a:pt x="6503365" y="97739"/>
                  </a:lnTo>
                  <a:lnTo>
                    <a:pt x="6499911" y="102730"/>
                  </a:lnTo>
                  <a:lnTo>
                    <a:pt x="6504165" y="103759"/>
                  </a:lnTo>
                  <a:lnTo>
                    <a:pt x="6502044" y="108356"/>
                  </a:lnTo>
                  <a:lnTo>
                    <a:pt x="6499847" y="112725"/>
                  </a:lnTo>
                  <a:lnTo>
                    <a:pt x="6504724" y="112585"/>
                  </a:lnTo>
                  <a:lnTo>
                    <a:pt x="6510388" y="117754"/>
                  </a:lnTo>
                  <a:close/>
                </a:path>
                <a:path w="7499350" h="127635">
                  <a:moveTo>
                    <a:pt x="6522809" y="100355"/>
                  </a:moveTo>
                  <a:lnTo>
                    <a:pt x="6521043" y="97815"/>
                  </a:lnTo>
                  <a:lnTo>
                    <a:pt x="6520040" y="96405"/>
                  </a:lnTo>
                  <a:lnTo>
                    <a:pt x="6515621" y="100266"/>
                  </a:lnTo>
                  <a:lnTo>
                    <a:pt x="6517462" y="102730"/>
                  </a:lnTo>
                  <a:lnTo>
                    <a:pt x="6518503" y="104063"/>
                  </a:lnTo>
                  <a:lnTo>
                    <a:pt x="6522809" y="100355"/>
                  </a:lnTo>
                  <a:close/>
                </a:path>
                <a:path w="7499350" h="127635">
                  <a:moveTo>
                    <a:pt x="6542125" y="104965"/>
                  </a:moveTo>
                  <a:lnTo>
                    <a:pt x="6539319" y="102133"/>
                  </a:lnTo>
                  <a:lnTo>
                    <a:pt x="6538620" y="107848"/>
                  </a:lnTo>
                  <a:lnTo>
                    <a:pt x="6538608" y="110591"/>
                  </a:lnTo>
                  <a:lnTo>
                    <a:pt x="6541427" y="113398"/>
                  </a:lnTo>
                  <a:lnTo>
                    <a:pt x="6542125" y="107848"/>
                  </a:lnTo>
                  <a:lnTo>
                    <a:pt x="6542125" y="104965"/>
                  </a:lnTo>
                  <a:close/>
                </a:path>
                <a:path w="7499350" h="127635">
                  <a:moveTo>
                    <a:pt x="6561531" y="100355"/>
                  </a:moveTo>
                  <a:lnTo>
                    <a:pt x="6559690" y="97802"/>
                  </a:lnTo>
                  <a:lnTo>
                    <a:pt x="6558788" y="96393"/>
                  </a:lnTo>
                  <a:lnTo>
                    <a:pt x="6554394" y="100253"/>
                  </a:lnTo>
                  <a:lnTo>
                    <a:pt x="6556184" y="102717"/>
                  </a:lnTo>
                  <a:lnTo>
                    <a:pt x="6557188" y="104063"/>
                  </a:lnTo>
                  <a:lnTo>
                    <a:pt x="6561531" y="100355"/>
                  </a:lnTo>
                  <a:close/>
                </a:path>
                <a:path w="7499350" h="127635">
                  <a:moveTo>
                    <a:pt x="6619545" y="102717"/>
                  </a:moveTo>
                  <a:lnTo>
                    <a:pt x="6616789" y="103898"/>
                  </a:lnTo>
                  <a:lnTo>
                    <a:pt x="6612572" y="102920"/>
                  </a:lnTo>
                  <a:lnTo>
                    <a:pt x="6612509" y="107835"/>
                  </a:lnTo>
                  <a:lnTo>
                    <a:pt x="6615189" y="106565"/>
                  </a:lnTo>
                  <a:lnTo>
                    <a:pt x="6619418" y="107645"/>
                  </a:lnTo>
                  <a:lnTo>
                    <a:pt x="6619545" y="102717"/>
                  </a:lnTo>
                  <a:close/>
                </a:path>
                <a:path w="7499350" h="127635">
                  <a:moveTo>
                    <a:pt x="7498893" y="96443"/>
                  </a:moveTo>
                  <a:lnTo>
                    <a:pt x="7486002" y="93014"/>
                  </a:lnTo>
                  <a:lnTo>
                    <a:pt x="7473874" y="93129"/>
                  </a:lnTo>
                  <a:lnTo>
                    <a:pt x="7462329" y="94043"/>
                  </a:lnTo>
                  <a:lnTo>
                    <a:pt x="7451153" y="92976"/>
                  </a:lnTo>
                  <a:lnTo>
                    <a:pt x="7452157" y="101066"/>
                  </a:lnTo>
                  <a:lnTo>
                    <a:pt x="7457618" y="103428"/>
                  </a:lnTo>
                  <a:lnTo>
                    <a:pt x="7465022" y="102895"/>
                  </a:lnTo>
                  <a:lnTo>
                    <a:pt x="7471880" y="102260"/>
                  </a:lnTo>
                  <a:lnTo>
                    <a:pt x="7480528" y="102730"/>
                  </a:lnTo>
                  <a:lnTo>
                    <a:pt x="7488783" y="102628"/>
                  </a:lnTo>
                  <a:lnTo>
                    <a:pt x="7495337" y="100888"/>
                  </a:lnTo>
                  <a:lnTo>
                    <a:pt x="7498893" y="9644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7016" y="4759540"/>
              <a:ext cx="7017384" cy="122555"/>
            </a:xfrm>
            <a:custGeom>
              <a:avLst/>
              <a:gdLst/>
              <a:ahLst/>
              <a:cxnLst/>
              <a:rect l="l" t="t" r="r" b="b"/>
              <a:pathLst>
                <a:path w="7017384" h="122554">
                  <a:moveTo>
                    <a:pt x="19037" y="46405"/>
                  </a:moveTo>
                  <a:lnTo>
                    <a:pt x="16040" y="37261"/>
                  </a:lnTo>
                  <a:lnTo>
                    <a:pt x="10375" y="39522"/>
                  </a:lnTo>
                  <a:lnTo>
                    <a:pt x="4292" y="46748"/>
                  </a:lnTo>
                  <a:lnTo>
                    <a:pt x="0" y="52438"/>
                  </a:lnTo>
                  <a:lnTo>
                    <a:pt x="6350" y="52755"/>
                  </a:lnTo>
                  <a:lnTo>
                    <a:pt x="10160" y="50152"/>
                  </a:lnTo>
                  <a:lnTo>
                    <a:pt x="13652" y="47180"/>
                  </a:lnTo>
                  <a:lnTo>
                    <a:pt x="19037" y="46405"/>
                  </a:lnTo>
                  <a:close/>
                </a:path>
                <a:path w="7017384" h="122554">
                  <a:moveTo>
                    <a:pt x="125717" y="95770"/>
                  </a:moveTo>
                  <a:lnTo>
                    <a:pt x="125476" y="90728"/>
                  </a:lnTo>
                  <a:lnTo>
                    <a:pt x="116636" y="87845"/>
                  </a:lnTo>
                  <a:lnTo>
                    <a:pt x="107810" y="83400"/>
                  </a:lnTo>
                  <a:lnTo>
                    <a:pt x="102781" y="76568"/>
                  </a:lnTo>
                  <a:lnTo>
                    <a:pt x="104686" y="68884"/>
                  </a:lnTo>
                  <a:lnTo>
                    <a:pt x="104825" y="68326"/>
                  </a:lnTo>
                  <a:lnTo>
                    <a:pt x="105117" y="67144"/>
                  </a:lnTo>
                  <a:lnTo>
                    <a:pt x="105270" y="66509"/>
                  </a:lnTo>
                  <a:lnTo>
                    <a:pt x="91846" y="67144"/>
                  </a:lnTo>
                  <a:lnTo>
                    <a:pt x="82372" y="63487"/>
                  </a:lnTo>
                  <a:lnTo>
                    <a:pt x="81610" y="63195"/>
                  </a:lnTo>
                  <a:lnTo>
                    <a:pt x="74968" y="55981"/>
                  </a:lnTo>
                  <a:lnTo>
                    <a:pt x="74218" y="55168"/>
                  </a:lnTo>
                  <a:lnTo>
                    <a:pt x="70446" y="46253"/>
                  </a:lnTo>
                  <a:lnTo>
                    <a:pt x="70446" y="68326"/>
                  </a:lnTo>
                  <a:lnTo>
                    <a:pt x="65773" y="67652"/>
                  </a:lnTo>
                  <a:lnTo>
                    <a:pt x="62826" y="68884"/>
                  </a:lnTo>
                  <a:lnTo>
                    <a:pt x="62699" y="64096"/>
                  </a:lnTo>
                  <a:lnTo>
                    <a:pt x="67360" y="64770"/>
                  </a:lnTo>
                  <a:lnTo>
                    <a:pt x="68935" y="64096"/>
                  </a:lnTo>
                  <a:lnTo>
                    <a:pt x="70345" y="63487"/>
                  </a:lnTo>
                  <a:lnTo>
                    <a:pt x="70446" y="68326"/>
                  </a:lnTo>
                  <a:lnTo>
                    <a:pt x="70446" y="46253"/>
                  </a:lnTo>
                  <a:lnTo>
                    <a:pt x="70002" y="45199"/>
                  </a:lnTo>
                  <a:lnTo>
                    <a:pt x="69316" y="43586"/>
                  </a:lnTo>
                  <a:lnTo>
                    <a:pt x="57772" y="45199"/>
                  </a:lnTo>
                  <a:lnTo>
                    <a:pt x="48145" y="40601"/>
                  </a:lnTo>
                  <a:lnTo>
                    <a:pt x="40322" y="36728"/>
                  </a:lnTo>
                  <a:lnTo>
                    <a:pt x="34239" y="40487"/>
                  </a:lnTo>
                  <a:lnTo>
                    <a:pt x="37541" y="43103"/>
                  </a:lnTo>
                  <a:lnTo>
                    <a:pt x="35509" y="47967"/>
                  </a:lnTo>
                  <a:lnTo>
                    <a:pt x="31102" y="52971"/>
                  </a:lnTo>
                  <a:lnTo>
                    <a:pt x="27305" y="55981"/>
                  </a:lnTo>
                  <a:lnTo>
                    <a:pt x="28257" y="47358"/>
                  </a:lnTo>
                  <a:lnTo>
                    <a:pt x="23761" y="46609"/>
                  </a:lnTo>
                  <a:lnTo>
                    <a:pt x="19037" y="46405"/>
                  </a:lnTo>
                  <a:lnTo>
                    <a:pt x="18986" y="59867"/>
                  </a:lnTo>
                  <a:lnTo>
                    <a:pt x="25031" y="65189"/>
                  </a:lnTo>
                  <a:lnTo>
                    <a:pt x="30416" y="68491"/>
                  </a:lnTo>
                  <a:lnTo>
                    <a:pt x="28384" y="75882"/>
                  </a:lnTo>
                  <a:lnTo>
                    <a:pt x="53467" y="79768"/>
                  </a:lnTo>
                  <a:lnTo>
                    <a:pt x="76708" y="86321"/>
                  </a:lnTo>
                  <a:lnTo>
                    <a:pt x="100114" y="92633"/>
                  </a:lnTo>
                  <a:lnTo>
                    <a:pt x="125717" y="95770"/>
                  </a:lnTo>
                  <a:close/>
                </a:path>
                <a:path w="7017384" h="122554">
                  <a:moveTo>
                    <a:pt x="137998" y="35369"/>
                  </a:moveTo>
                  <a:lnTo>
                    <a:pt x="137541" y="25488"/>
                  </a:lnTo>
                  <a:lnTo>
                    <a:pt x="133718" y="25615"/>
                  </a:lnTo>
                  <a:lnTo>
                    <a:pt x="132816" y="21666"/>
                  </a:lnTo>
                  <a:lnTo>
                    <a:pt x="129679" y="20713"/>
                  </a:lnTo>
                  <a:lnTo>
                    <a:pt x="127800" y="25514"/>
                  </a:lnTo>
                  <a:lnTo>
                    <a:pt x="123748" y="27660"/>
                  </a:lnTo>
                  <a:lnTo>
                    <a:pt x="119989" y="30149"/>
                  </a:lnTo>
                  <a:lnTo>
                    <a:pt x="119062" y="35991"/>
                  </a:lnTo>
                  <a:lnTo>
                    <a:pt x="137998" y="35369"/>
                  </a:lnTo>
                  <a:close/>
                </a:path>
                <a:path w="7017384" h="122554">
                  <a:moveTo>
                    <a:pt x="175221" y="19215"/>
                  </a:moveTo>
                  <a:lnTo>
                    <a:pt x="172567" y="12077"/>
                  </a:lnTo>
                  <a:lnTo>
                    <a:pt x="170713" y="19964"/>
                  </a:lnTo>
                  <a:lnTo>
                    <a:pt x="175221" y="19215"/>
                  </a:lnTo>
                  <a:close/>
                </a:path>
                <a:path w="7017384" h="122554">
                  <a:moveTo>
                    <a:pt x="186664" y="27305"/>
                  </a:moveTo>
                  <a:lnTo>
                    <a:pt x="186626" y="18859"/>
                  </a:lnTo>
                  <a:lnTo>
                    <a:pt x="182829" y="18961"/>
                  </a:lnTo>
                  <a:lnTo>
                    <a:pt x="175221" y="19215"/>
                  </a:lnTo>
                  <a:lnTo>
                    <a:pt x="175387" y="22618"/>
                  </a:lnTo>
                  <a:lnTo>
                    <a:pt x="175437" y="24244"/>
                  </a:lnTo>
                  <a:lnTo>
                    <a:pt x="180848" y="24650"/>
                  </a:lnTo>
                  <a:lnTo>
                    <a:pt x="184670" y="27457"/>
                  </a:lnTo>
                  <a:lnTo>
                    <a:pt x="186664" y="27305"/>
                  </a:lnTo>
                  <a:close/>
                </a:path>
                <a:path w="7017384" h="122554">
                  <a:moveTo>
                    <a:pt x="200291" y="25984"/>
                  </a:moveTo>
                  <a:lnTo>
                    <a:pt x="198196" y="23495"/>
                  </a:lnTo>
                  <a:lnTo>
                    <a:pt x="197078" y="22110"/>
                  </a:lnTo>
                  <a:lnTo>
                    <a:pt x="192595" y="26009"/>
                  </a:lnTo>
                  <a:lnTo>
                    <a:pt x="194652" y="28663"/>
                  </a:lnTo>
                  <a:lnTo>
                    <a:pt x="195745" y="29921"/>
                  </a:lnTo>
                  <a:lnTo>
                    <a:pt x="200291" y="25984"/>
                  </a:lnTo>
                  <a:close/>
                </a:path>
                <a:path w="7017384" h="122554">
                  <a:moveTo>
                    <a:pt x="214020" y="37947"/>
                  </a:moveTo>
                  <a:lnTo>
                    <a:pt x="209638" y="38773"/>
                  </a:lnTo>
                  <a:lnTo>
                    <a:pt x="203238" y="37363"/>
                  </a:lnTo>
                  <a:lnTo>
                    <a:pt x="202882" y="43268"/>
                  </a:lnTo>
                  <a:lnTo>
                    <a:pt x="207302" y="42278"/>
                  </a:lnTo>
                  <a:lnTo>
                    <a:pt x="213690" y="43776"/>
                  </a:lnTo>
                  <a:lnTo>
                    <a:pt x="214020" y="37947"/>
                  </a:lnTo>
                  <a:close/>
                </a:path>
                <a:path w="7017384" h="122554">
                  <a:moveTo>
                    <a:pt x="237439" y="43167"/>
                  </a:moveTo>
                  <a:lnTo>
                    <a:pt x="236778" y="37198"/>
                  </a:lnTo>
                  <a:lnTo>
                    <a:pt x="231419" y="40462"/>
                  </a:lnTo>
                  <a:lnTo>
                    <a:pt x="237439" y="43167"/>
                  </a:lnTo>
                  <a:close/>
                </a:path>
                <a:path w="7017384" h="122554">
                  <a:moveTo>
                    <a:pt x="242189" y="33997"/>
                  </a:moveTo>
                  <a:lnTo>
                    <a:pt x="236156" y="31191"/>
                  </a:lnTo>
                  <a:lnTo>
                    <a:pt x="236778" y="37198"/>
                  </a:lnTo>
                  <a:lnTo>
                    <a:pt x="242189" y="33997"/>
                  </a:lnTo>
                  <a:close/>
                </a:path>
                <a:path w="7017384" h="122554">
                  <a:moveTo>
                    <a:pt x="254215" y="44157"/>
                  </a:moveTo>
                  <a:lnTo>
                    <a:pt x="252145" y="41643"/>
                  </a:lnTo>
                  <a:lnTo>
                    <a:pt x="251053" y="40322"/>
                  </a:lnTo>
                  <a:lnTo>
                    <a:pt x="246507" y="44323"/>
                  </a:lnTo>
                  <a:lnTo>
                    <a:pt x="248539" y="46824"/>
                  </a:lnTo>
                  <a:lnTo>
                    <a:pt x="249707" y="48209"/>
                  </a:lnTo>
                  <a:lnTo>
                    <a:pt x="254215" y="44157"/>
                  </a:lnTo>
                  <a:close/>
                </a:path>
                <a:path w="7017384" h="122554">
                  <a:moveTo>
                    <a:pt x="266484" y="21259"/>
                  </a:moveTo>
                  <a:lnTo>
                    <a:pt x="262293" y="21844"/>
                  </a:lnTo>
                  <a:lnTo>
                    <a:pt x="260311" y="14160"/>
                  </a:lnTo>
                  <a:lnTo>
                    <a:pt x="258902" y="21501"/>
                  </a:lnTo>
                  <a:lnTo>
                    <a:pt x="259181" y="26568"/>
                  </a:lnTo>
                  <a:lnTo>
                    <a:pt x="265798" y="27647"/>
                  </a:lnTo>
                  <a:lnTo>
                    <a:pt x="266484" y="21259"/>
                  </a:lnTo>
                  <a:close/>
                </a:path>
                <a:path w="7017384" h="122554">
                  <a:moveTo>
                    <a:pt x="384390" y="27355"/>
                  </a:moveTo>
                  <a:lnTo>
                    <a:pt x="379336" y="23647"/>
                  </a:lnTo>
                  <a:lnTo>
                    <a:pt x="373087" y="22910"/>
                  </a:lnTo>
                  <a:lnTo>
                    <a:pt x="367792" y="25806"/>
                  </a:lnTo>
                  <a:lnTo>
                    <a:pt x="365582" y="33007"/>
                  </a:lnTo>
                  <a:lnTo>
                    <a:pt x="370954" y="32397"/>
                  </a:lnTo>
                  <a:lnTo>
                    <a:pt x="377393" y="33147"/>
                  </a:lnTo>
                  <a:lnTo>
                    <a:pt x="382638" y="32397"/>
                  </a:lnTo>
                  <a:lnTo>
                    <a:pt x="384390" y="27355"/>
                  </a:lnTo>
                  <a:close/>
                </a:path>
                <a:path w="7017384" h="122554">
                  <a:moveTo>
                    <a:pt x="399478" y="26822"/>
                  </a:moveTo>
                  <a:lnTo>
                    <a:pt x="399402" y="22009"/>
                  </a:lnTo>
                  <a:lnTo>
                    <a:pt x="396468" y="23088"/>
                  </a:lnTo>
                  <a:lnTo>
                    <a:pt x="391922" y="22301"/>
                  </a:lnTo>
                  <a:lnTo>
                    <a:pt x="391998" y="27089"/>
                  </a:lnTo>
                  <a:lnTo>
                    <a:pt x="394893" y="26035"/>
                  </a:lnTo>
                  <a:lnTo>
                    <a:pt x="399478" y="26822"/>
                  </a:lnTo>
                  <a:close/>
                </a:path>
                <a:path w="7017384" h="122554">
                  <a:moveTo>
                    <a:pt x="508977" y="3517"/>
                  </a:moveTo>
                  <a:lnTo>
                    <a:pt x="495350" y="3530"/>
                  </a:lnTo>
                  <a:lnTo>
                    <a:pt x="482752" y="4775"/>
                  </a:lnTo>
                  <a:lnTo>
                    <a:pt x="471944" y="8229"/>
                  </a:lnTo>
                  <a:lnTo>
                    <a:pt x="463727" y="14884"/>
                  </a:lnTo>
                  <a:lnTo>
                    <a:pt x="449465" y="15646"/>
                  </a:lnTo>
                  <a:lnTo>
                    <a:pt x="436791" y="12852"/>
                  </a:lnTo>
                  <a:lnTo>
                    <a:pt x="426250" y="12712"/>
                  </a:lnTo>
                  <a:lnTo>
                    <a:pt x="418350" y="21412"/>
                  </a:lnTo>
                  <a:lnTo>
                    <a:pt x="428205" y="23495"/>
                  </a:lnTo>
                  <a:lnTo>
                    <a:pt x="441210" y="21653"/>
                  </a:lnTo>
                  <a:lnTo>
                    <a:pt x="456057" y="19265"/>
                  </a:lnTo>
                  <a:lnTo>
                    <a:pt x="471462" y="19697"/>
                  </a:lnTo>
                  <a:lnTo>
                    <a:pt x="478599" y="17157"/>
                  </a:lnTo>
                  <a:lnTo>
                    <a:pt x="480631" y="8585"/>
                  </a:lnTo>
                  <a:lnTo>
                    <a:pt x="490118" y="9004"/>
                  </a:lnTo>
                  <a:lnTo>
                    <a:pt x="495173" y="12687"/>
                  </a:lnTo>
                  <a:lnTo>
                    <a:pt x="501408" y="13449"/>
                  </a:lnTo>
                  <a:lnTo>
                    <a:pt x="506704" y="10604"/>
                  </a:lnTo>
                  <a:lnTo>
                    <a:pt x="508977" y="3517"/>
                  </a:lnTo>
                  <a:close/>
                </a:path>
                <a:path w="7017384" h="122554">
                  <a:moveTo>
                    <a:pt x="2097925" y="0"/>
                  </a:moveTo>
                  <a:lnTo>
                    <a:pt x="2093709" y="838"/>
                  </a:lnTo>
                  <a:lnTo>
                    <a:pt x="2095766" y="5003"/>
                  </a:lnTo>
                  <a:lnTo>
                    <a:pt x="2097849" y="4876"/>
                  </a:lnTo>
                  <a:lnTo>
                    <a:pt x="2097862" y="3213"/>
                  </a:lnTo>
                  <a:lnTo>
                    <a:pt x="2097900" y="1600"/>
                  </a:lnTo>
                  <a:lnTo>
                    <a:pt x="2097925" y="0"/>
                  </a:lnTo>
                  <a:close/>
                </a:path>
                <a:path w="7017384" h="122554">
                  <a:moveTo>
                    <a:pt x="2387054" y="9867"/>
                  </a:moveTo>
                  <a:lnTo>
                    <a:pt x="2384958" y="2590"/>
                  </a:lnTo>
                  <a:lnTo>
                    <a:pt x="2382583" y="10375"/>
                  </a:lnTo>
                  <a:lnTo>
                    <a:pt x="2387054" y="9867"/>
                  </a:lnTo>
                  <a:close/>
                </a:path>
                <a:path w="7017384" h="122554">
                  <a:moveTo>
                    <a:pt x="2401595" y="15138"/>
                  </a:moveTo>
                  <a:lnTo>
                    <a:pt x="2400973" y="9499"/>
                  </a:lnTo>
                  <a:lnTo>
                    <a:pt x="2397950" y="12204"/>
                  </a:lnTo>
                  <a:lnTo>
                    <a:pt x="2397899" y="15074"/>
                  </a:lnTo>
                  <a:lnTo>
                    <a:pt x="2401595" y="15138"/>
                  </a:lnTo>
                  <a:close/>
                </a:path>
                <a:path w="7017384" h="122554">
                  <a:moveTo>
                    <a:pt x="2507335" y="36880"/>
                  </a:moveTo>
                  <a:lnTo>
                    <a:pt x="2499995" y="36753"/>
                  </a:lnTo>
                  <a:lnTo>
                    <a:pt x="2499779" y="46685"/>
                  </a:lnTo>
                  <a:lnTo>
                    <a:pt x="2507119" y="46812"/>
                  </a:lnTo>
                  <a:lnTo>
                    <a:pt x="2507335" y="36880"/>
                  </a:lnTo>
                  <a:close/>
                </a:path>
                <a:path w="7017384" h="122554">
                  <a:moveTo>
                    <a:pt x="2509469" y="24625"/>
                  </a:moveTo>
                  <a:lnTo>
                    <a:pt x="2507640" y="22034"/>
                  </a:lnTo>
                  <a:lnTo>
                    <a:pt x="2506662" y="20586"/>
                  </a:lnTo>
                  <a:lnTo>
                    <a:pt x="2502077" y="24218"/>
                  </a:lnTo>
                  <a:lnTo>
                    <a:pt x="2503843" y="26797"/>
                  </a:lnTo>
                  <a:lnTo>
                    <a:pt x="2504833" y="28333"/>
                  </a:lnTo>
                  <a:lnTo>
                    <a:pt x="2509469" y="24625"/>
                  </a:lnTo>
                  <a:close/>
                </a:path>
                <a:path w="7017384" h="122554">
                  <a:moveTo>
                    <a:pt x="2518460" y="35077"/>
                  </a:moveTo>
                  <a:lnTo>
                    <a:pt x="2515654" y="34899"/>
                  </a:lnTo>
                  <a:lnTo>
                    <a:pt x="2514079" y="40779"/>
                  </a:lnTo>
                  <a:lnTo>
                    <a:pt x="2518105" y="46990"/>
                  </a:lnTo>
                  <a:lnTo>
                    <a:pt x="2518460" y="35077"/>
                  </a:lnTo>
                  <a:close/>
                </a:path>
                <a:path w="7017384" h="122554">
                  <a:moveTo>
                    <a:pt x="2554909" y="33858"/>
                  </a:moveTo>
                  <a:lnTo>
                    <a:pt x="2552166" y="34531"/>
                  </a:lnTo>
                  <a:lnTo>
                    <a:pt x="2550718" y="39319"/>
                  </a:lnTo>
                  <a:lnTo>
                    <a:pt x="2554782" y="42773"/>
                  </a:lnTo>
                  <a:lnTo>
                    <a:pt x="2554909" y="33858"/>
                  </a:lnTo>
                  <a:close/>
                </a:path>
                <a:path w="7017384" h="122554">
                  <a:moveTo>
                    <a:pt x="2572004" y="10782"/>
                  </a:moveTo>
                  <a:lnTo>
                    <a:pt x="2570175" y="8166"/>
                  </a:lnTo>
                  <a:lnTo>
                    <a:pt x="2569260" y="6616"/>
                  </a:lnTo>
                  <a:lnTo>
                    <a:pt x="2564574" y="10375"/>
                  </a:lnTo>
                  <a:lnTo>
                    <a:pt x="2566428" y="12966"/>
                  </a:lnTo>
                  <a:lnTo>
                    <a:pt x="2567381" y="14363"/>
                  </a:lnTo>
                  <a:lnTo>
                    <a:pt x="2572004" y="10782"/>
                  </a:lnTo>
                  <a:close/>
                </a:path>
                <a:path w="7017384" h="122554">
                  <a:moveTo>
                    <a:pt x="2584551" y="18300"/>
                  </a:moveTo>
                  <a:lnTo>
                    <a:pt x="2578201" y="16878"/>
                  </a:lnTo>
                  <a:lnTo>
                    <a:pt x="2577223" y="23241"/>
                  </a:lnTo>
                  <a:lnTo>
                    <a:pt x="2577782" y="29235"/>
                  </a:lnTo>
                  <a:lnTo>
                    <a:pt x="2581198" y="26327"/>
                  </a:lnTo>
                  <a:lnTo>
                    <a:pt x="2584500" y="23368"/>
                  </a:lnTo>
                  <a:lnTo>
                    <a:pt x="2584551" y="18300"/>
                  </a:lnTo>
                  <a:close/>
                </a:path>
                <a:path w="7017384" h="122554">
                  <a:moveTo>
                    <a:pt x="2595702" y="36944"/>
                  </a:moveTo>
                  <a:lnTo>
                    <a:pt x="2591587" y="33401"/>
                  </a:lnTo>
                  <a:lnTo>
                    <a:pt x="2589466" y="38100"/>
                  </a:lnTo>
                  <a:lnTo>
                    <a:pt x="2587955" y="43662"/>
                  </a:lnTo>
                  <a:lnTo>
                    <a:pt x="2587206" y="50304"/>
                  </a:lnTo>
                  <a:lnTo>
                    <a:pt x="2587371" y="58204"/>
                  </a:lnTo>
                  <a:lnTo>
                    <a:pt x="2591600" y="59118"/>
                  </a:lnTo>
                  <a:lnTo>
                    <a:pt x="2593924" y="57264"/>
                  </a:lnTo>
                  <a:lnTo>
                    <a:pt x="2594838" y="53390"/>
                  </a:lnTo>
                  <a:lnTo>
                    <a:pt x="2590736" y="49796"/>
                  </a:lnTo>
                  <a:lnTo>
                    <a:pt x="2595702" y="36944"/>
                  </a:lnTo>
                  <a:close/>
                </a:path>
                <a:path w="7017384" h="122554">
                  <a:moveTo>
                    <a:pt x="2711843" y="40754"/>
                  </a:moveTo>
                  <a:lnTo>
                    <a:pt x="2710510" y="38912"/>
                  </a:lnTo>
                  <a:lnTo>
                    <a:pt x="2708325" y="35877"/>
                  </a:lnTo>
                  <a:lnTo>
                    <a:pt x="2705862" y="38912"/>
                  </a:lnTo>
                  <a:lnTo>
                    <a:pt x="2703220" y="33832"/>
                  </a:lnTo>
                  <a:lnTo>
                    <a:pt x="2702306" y="26022"/>
                  </a:lnTo>
                  <a:lnTo>
                    <a:pt x="2704998" y="20840"/>
                  </a:lnTo>
                  <a:lnTo>
                    <a:pt x="2699093" y="21361"/>
                  </a:lnTo>
                  <a:lnTo>
                    <a:pt x="2695473" y="25146"/>
                  </a:lnTo>
                  <a:lnTo>
                    <a:pt x="2693759" y="31711"/>
                  </a:lnTo>
                  <a:lnTo>
                    <a:pt x="2693619" y="40500"/>
                  </a:lnTo>
                  <a:lnTo>
                    <a:pt x="2687828" y="46482"/>
                  </a:lnTo>
                  <a:lnTo>
                    <a:pt x="2687828" y="58013"/>
                  </a:lnTo>
                  <a:lnTo>
                    <a:pt x="2683205" y="61658"/>
                  </a:lnTo>
                  <a:lnTo>
                    <a:pt x="2680449" y="57645"/>
                  </a:lnTo>
                  <a:lnTo>
                    <a:pt x="2685021" y="53911"/>
                  </a:lnTo>
                  <a:lnTo>
                    <a:pt x="2685999" y="55321"/>
                  </a:lnTo>
                  <a:lnTo>
                    <a:pt x="2687828" y="58013"/>
                  </a:lnTo>
                  <a:lnTo>
                    <a:pt x="2687828" y="46482"/>
                  </a:lnTo>
                  <a:lnTo>
                    <a:pt x="2686824" y="47510"/>
                  </a:lnTo>
                  <a:lnTo>
                    <a:pt x="2678239" y="51917"/>
                  </a:lnTo>
                  <a:lnTo>
                    <a:pt x="2669908" y="56692"/>
                  </a:lnTo>
                  <a:lnTo>
                    <a:pt x="2663901" y="64846"/>
                  </a:lnTo>
                  <a:lnTo>
                    <a:pt x="2672207" y="63601"/>
                  </a:lnTo>
                  <a:lnTo>
                    <a:pt x="2677566" y="66281"/>
                  </a:lnTo>
                  <a:lnTo>
                    <a:pt x="2678214" y="75107"/>
                  </a:lnTo>
                  <a:lnTo>
                    <a:pt x="2674048" y="74256"/>
                  </a:lnTo>
                  <a:lnTo>
                    <a:pt x="2671724" y="76022"/>
                  </a:lnTo>
                  <a:lnTo>
                    <a:pt x="2670835" y="80060"/>
                  </a:lnTo>
                  <a:lnTo>
                    <a:pt x="2681414" y="79895"/>
                  </a:lnTo>
                  <a:lnTo>
                    <a:pt x="2688691" y="78435"/>
                  </a:lnTo>
                  <a:lnTo>
                    <a:pt x="2694292" y="79159"/>
                  </a:lnTo>
                  <a:lnTo>
                    <a:pt x="2699855" y="85585"/>
                  </a:lnTo>
                  <a:lnTo>
                    <a:pt x="2700972" y="78435"/>
                  </a:lnTo>
                  <a:lnTo>
                    <a:pt x="2701112" y="77482"/>
                  </a:lnTo>
                  <a:lnTo>
                    <a:pt x="2696680" y="76923"/>
                  </a:lnTo>
                  <a:lnTo>
                    <a:pt x="2696654" y="75107"/>
                  </a:lnTo>
                  <a:lnTo>
                    <a:pt x="2696565" y="70650"/>
                  </a:lnTo>
                  <a:lnTo>
                    <a:pt x="2704236" y="68008"/>
                  </a:lnTo>
                  <a:lnTo>
                    <a:pt x="2704439" y="63601"/>
                  </a:lnTo>
                  <a:lnTo>
                    <a:pt x="2704477" y="62979"/>
                  </a:lnTo>
                  <a:lnTo>
                    <a:pt x="2703766" y="61658"/>
                  </a:lnTo>
                  <a:lnTo>
                    <a:pt x="2700553" y="55651"/>
                  </a:lnTo>
                  <a:lnTo>
                    <a:pt x="2703042" y="53911"/>
                  </a:lnTo>
                  <a:lnTo>
                    <a:pt x="2704947" y="52578"/>
                  </a:lnTo>
                  <a:lnTo>
                    <a:pt x="2709710" y="46977"/>
                  </a:lnTo>
                  <a:lnTo>
                    <a:pt x="2711843" y="40754"/>
                  </a:lnTo>
                  <a:close/>
                </a:path>
                <a:path w="7017384" h="122554">
                  <a:moveTo>
                    <a:pt x="2777807" y="27546"/>
                  </a:moveTo>
                  <a:lnTo>
                    <a:pt x="2774708" y="25082"/>
                  </a:lnTo>
                  <a:lnTo>
                    <a:pt x="2769984" y="22148"/>
                  </a:lnTo>
                  <a:lnTo>
                    <a:pt x="2765526" y="21831"/>
                  </a:lnTo>
                  <a:lnTo>
                    <a:pt x="2763189" y="27216"/>
                  </a:lnTo>
                  <a:lnTo>
                    <a:pt x="2766288" y="29591"/>
                  </a:lnTo>
                  <a:lnTo>
                    <a:pt x="2771013" y="32512"/>
                  </a:lnTo>
                  <a:lnTo>
                    <a:pt x="2775483" y="32880"/>
                  </a:lnTo>
                  <a:lnTo>
                    <a:pt x="2777807" y="27546"/>
                  </a:lnTo>
                  <a:close/>
                </a:path>
                <a:path w="7017384" h="122554">
                  <a:moveTo>
                    <a:pt x="2834259" y="31369"/>
                  </a:moveTo>
                  <a:lnTo>
                    <a:pt x="2832443" y="28778"/>
                  </a:lnTo>
                  <a:lnTo>
                    <a:pt x="2831465" y="27330"/>
                  </a:lnTo>
                  <a:lnTo>
                    <a:pt x="2826893" y="30949"/>
                  </a:lnTo>
                  <a:lnTo>
                    <a:pt x="2828696" y="33528"/>
                  </a:lnTo>
                  <a:lnTo>
                    <a:pt x="2829661" y="35039"/>
                  </a:lnTo>
                  <a:lnTo>
                    <a:pt x="2834259" y="31369"/>
                  </a:lnTo>
                  <a:close/>
                </a:path>
                <a:path w="7017384" h="122554">
                  <a:moveTo>
                    <a:pt x="2868904" y="29591"/>
                  </a:moveTo>
                  <a:lnTo>
                    <a:pt x="2863151" y="29908"/>
                  </a:lnTo>
                  <a:lnTo>
                    <a:pt x="2856293" y="28613"/>
                  </a:lnTo>
                  <a:lnTo>
                    <a:pt x="2857754" y="39243"/>
                  </a:lnTo>
                  <a:lnTo>
                    <a:pt x="2864002" y="39751"/>
                  </a:lnTo>
                  <a:lnTo>
                    <a:pt x="2867190" y="35585"/>
                  </a:lnTo>
                  <a:lnTo>
                    <a:pt x="2868904" y="29591"/>
                  </a:lnTo>
                  <a:close/>
                </a:path>
                <a:path w="7017384" h="122554">
                  <a:moveTo>
                    <a:pt x="2869158" y="19507"/>
                  </a:moveTo>
                  <a:lnTo>
                    <a:pt x="2864878" y="20154"/>
                  </a:lnTo>
                  <a:lnTo>
                    <a:pt x="2858846" y="18402"/>
                  </a:lnTo>
                  <a:lnTo>
                    <a:pt x="2858135" y="24282"/>
                  </a:lnTo>
                  <a:lnTo>
                    <a:pt x="2862427" y="23545"/>
                  </a:lnTo>
                  <a:lnTo>
                    <a:pt x="2868409" y="25285"/>
                  </a:lnTo>
                  <a:lnTo>
                    <a:pt x="2869158" y="19507"/>
                  </a:lnTo>
                  <a:close/>
                </a:path>
                <a:path w="7017384" h="122554">
                  <a:moveTo>
                    <a:pt x="2898343" y="24815"/>
                  </a:moveTo>
                  <a:lnTo>
                    <a:pt x="2896628" y="17576"/>
                  </a:lnTo>
                  <a:lnTo>
                    <a:pt x="2894507" y="25107"/>
                  </a:lnTo>
                  <a:lnTo>
                    <a:pt x="2890723" y="25209"/>
                  </a:lnTo>
                  <a:lnTo>
                    <a:pt x="2891498" y="31457"/>
                  </a:lnTo>
                  <a:lnTo>
                    <a:pt x="2898038" y="30238"/>
                  </a:lnTo>
                  <a:lnTo>
                    <a:pt x="2898343" y="24815"/>
                  </a:lnTo>
                  <a:close/>
                </a:path>
                <a:path w="7017384" h="122554">
                  <a:moveTo>
                    <a:pt x="3664750" y="58864"/>
                  </a:moveTo>
                  <a:lnTo>
                    <a:pt x="3657790" y="61061"/>
                  </a:lnTo>
                  <a:lnTo>
                    <a:pt x="3658171" y="65722"/>
                  </a:lnTo>
                  <a:lnTo>
                    <a:pt x="3661841" y="66954"/>
                  </a:lnTo>
                  <a:lnTo>
                    <a:pt x="3664750" y="58864"/>
                  </a:lnTo>
                  <a:close/>
                </a:path>
                <a:path w="7017384" h="122554">
                  <a:moveTo>
                    <a:pt x="3670109" y="55994"/>
                  </a:moveTo>
                  <a:lnTo>
                    <a:pt x="3664534" y="52832"/>
                  </a:lnTo>
                  <a:lnTo>
                    <a:pt x="3664750" y="58864"/>
                  </a:lnTo>
                  <a:lnTo>
                    <a:pt x="3670109" y="55994"/>
                  </a:lnTo>
                  <a:close/>
                </a:path>
                <a:path w="7017384" h="122554">
                  <a:moveTo>
                    <a:pt x="3753383" y="68719"/>
                  </a:moveTo>
                  <a:lnTo>
                    <a:pt x="3751554" y="66078"/>
                  </a:lnTo>
                  <a:lnTo>
                    <a:pt x="3750576" y="64719"/>
                  </a:lnTo>
                  <a:lnTo>
                    <a:pt x="3745954" y="68440"/>
                  </a:lnTo>
                  <a:lnTo>
                    <a:pt x="3747757" y="71056"/>
                  </a:lnTo>
                  <a:lnTo>
                    <a:pt x="3748786" y="72517"/>
                  </a:lnTo>
                  <a:lnTo>
                    <a:pt x="3753383" y="68719"/>
                  </a:lnTo>
                  <a:close/>
                </a:path>
                <a:path w="7017384" h="122554">
                  <a:moveTo>
                    <a:pt x="4039997" y="46520"/>
                  </a:moveTo>
                  <a:lnTo>
                    <a:pt x="4038181" y="43891"/>
                  </a:lnTo>
                  <a:lnTo>
                    <a:pt x="4037203" y="42354"/>
                  </a:lnTo>
                  <a:lnTo>
                    <a:pt x="4032643" y="46062"/>
                  </a:lnTo>
                  <a:lnTo>
                    <a:pt x="4034447" y="48666"/>
                  </a:lnTo>
                  <a:lnTo>
                    <a:pt x="4035399" y="50063"/>
                  </a:lnTo>
                  <a:lnTo>
                    <a:pt x="4039997" y="46520"/>
                  </a:lnTo>
                  <a:close/>
                </a:path>
                <a:path w="7017384" h="122554">
                  <a:moveTo>
                    <a:pt x="4055529" y="69215"/>
                  </a:moveTo>
                  <a:lnTo>
                    <a:pt x="4050449" y="67144"/>
                  </a:lnTo>
                  <a:lnTo>
                    <a:pt x="4049598" y="63106"/>
                  </a:lnTo>
                  <a:lnTo>
                    <a:pt x="4044683" y="68910"/>
                  </a:lnTo>
                  <a:lnTo>
                    <a:pt x="4045394" y="72821"/>
                  </a:lnTo>
                  <a:lnTo>
                    <a:pt x="4044480" y="78765"/>
                  </a:lnTo>
                  <a:lnTo>
                    <a:pt x="4047985" y="79019"/>
                  </a:lnTo>
                  <a:lnTo>
                    <a:pt x="4048226" y="72440"/>
                  </a:lnTo>
                  <a:lnTo>
                    <a:pt x="4054487" y="74650"/>
                  </a:lnTo>
                  <a:lnTo>
                    <a:pt x="4055529" y="69215"/>
                  </a:lnTo>
                  <a:close/>
                </a:path>
                <a:path w="7017384" h="122554">
                  <a:moveTo>
                    <a:pt x="4068318" y="67094"/>
                  </a:moveTo>
                  <a:lnTo>
                    <a:pt x="4066565" y="64439"/>
                  </a:lnTo>
                  <a:lnTo>
                    <a:pt x="4065562" y="63093"/>
                  </a:lnTo>
                  <a:lnTo>
                    <a:pt x="4060977" y="66814"/>
                  </a:lnTo>
                  <a:lnTo>
                    <a:pt x="4062793" y="69405"/>
                  </a:lnTo>
                  <a:lnTo>
                    <a:pt x="4063720" y="70739"/>
                  </a:lnTo>
                  <a:lnTo>
                    <a:pt x="4068318" y="67094"/>
                  </a:lnTo>
                  <a:close/>
                </a:path>
                <a:path w="7017384" h="122554">
                  <a:moveTo>
                    <a:pt x="4079036" y="72402"/>
                  </a:moveTo>
                  <a:lnTo>
                    <a:pt x="4077258" y="69799"/>
                  </a:lnTo>
                  <a:lnTo>
                    <a:pt x="4076281" y="68427"/>
                  </a:lnTo>
                  <a:lnTo>
                    <a:pt x="4071709" y="72034"/>
                  </a:lnTo>
                  <a:lnTo>
                    <a:pt x="4073525" y="74650"/>
                  </a:lnTo>
                  <a:lnTo>
                    <a:pt x="4074401" y="76073"/>
                  </a:lnTo>
                  <a:lnTo>
                    <a:pt x="4079036" y="72402"/>
                  </a:lnTo>
                  <a:close/>
                </a:path>
                <a:path w="7017384" h="122554">
                  <a:moveTo>
                    <a:pt x="4150982" y="52882"/>
                  </a:moveTo>
                  <a:lnTo>
                    <a:pt x="4146715" y="46774"/>
                  </a:lnTo>
                  <a:lnTo>
                    <a:pt x="4143070" y="50888"/>
                  </a:lnTo>
                  <a:lnTo>
                    <a:pt x="4135767" y="52755"/>
                  </a:lnTo>
                  <a:lnTo>
                    <a:pt x="4131106" y="55295"/>
                  </a:lnTo>
                  <a:lnTo>
                    <a:pt x="4135399" y="61429"/>
                  </a:lnTo>
                  <a:lnTo>
                    <a:pt x="4139006" y="57251"/>
                  </a:lnTo>
                  <a:lnTo>
                    <a:pt x="4146308" y="55384"/>
                  </a:lnTo>
                  <a:lnTo>
                    <a:pt x="4150982" y="52882"/>
                  </a:lnTo>
                  <a:close/>
                </a:path>
                <a:path w="7017384" h="122554">
                  <a:moveTo>
                    <a:pt x="4279836" y="70091"/>
                  </a:moveTo>
                  <a:lnTo>
                    <a:pt x="4272597" y="69900"/>
                  </a:lnTo>
                  <a:lnTo>
                    <a:pt x="4272280" y="79921"/>
                  </a:lnTo>
                  <a:lnTo>
                    <a:pt x="4279544" y="80098"/>
                  </a:lnTo>
                  <a:lnTo>
                    <a:pt x="4279836" y="70091"/>
                  </a:lnTo>
                  <a:close/>
                </a:path>
                <a:path w="7017384" h="122554">
                  <a:moveTo>
                    <a:pt x="4319613" y="66268"/>
                  </a:moveTo>
                  <a:lnTo>
                    <a:pt x="4312424" y="66090"/>
                  </a:lnTo>
                  <a:lnTo>
                    <a:pt x="4312310" y="69354"/>
                  </a:lnTo>
                  <a:lnTo>
                    <a:pt x="4312132" y="75971"/>
                  </a:lnTo>
                  <a:lnTo>
                    <a:pt x="4316882" y="76098"/>
                  </a:lnTo>
                  <a:lnTo>
                    <a:pt x="4319321" y="76149"/>
                  </a:lnTo>
                  <a:lnTo>
                    <a:pt x="4319613" y="66268"/>
                  </a:lnTo>
                  <a:close/>
                </a:path>
                <a:path w="7017384" h="122554">
                  <a:moveTo>
                    <a:pt x="4340098" y="54114"/>
                  </a:moveTo>
                  <a:lnTo>
                    <a:pt x="4334561" y="51739"/>
                  </a:lnTo>
                  <a:lnTo>
                    <a:pt x="4324413" y="51663"/>
                  </a:lnTo>
                  <a:lnTo>
                    <a:pt x="4316298" y="56108"/>
                  </a:lnTo>
                  <a:lnTo>
                    <a:pt x="4314266" y="59309"/>
                  </a:lnTo>
                  <a:lnTo>
                    <a:pt x="4319765" y="61201"/>
                  </a:lnTo>
                  <a:lnTo>
                    <a:pt x="4317022" y="60198"/>
                  </a:lnTo>
                  <a:lnTo>
                    <a:pt x="4331640" y="56946"/>
                  </a:lnTo>
                  <a:lnTo>
                    <a:pt x="4334357" y="56565"/>
                  </a:lnTo>
                  <a:lnTo>
                    <a:pt x="4340098" y="54114"/>
                  </a:lnTo>
                  <a:close/>
                </a:path>
                <a:path w="7017384" h="122554">
                  <a:moveTo>
                    <a:pt x="4404741" y="56095"/>
                  </a:moveTo>
                  <a:lnTo>
                    <a:pt x="4402912" y="53441"/>
                  </a:lnTo>
                  <a:lnTo>
                    <a:pt x="4401947" y="51892"/>
                  </a:lnTo>
                  <a:lnTo>
                    <a:pt x="4397400" y="55613"/>
                  </a:lnTo>
                  <a:lnTo>
                    <a:pt x="4399178" y="58229"/>
                  </a:lnTo>
                  <a:lnTo>
                    <a:pt x="4400194" y="59613"/>
                  </a:lnTo>
                  <a:lnTo>
                    <a:pt x="4404741" y="56095"/>
                  </a:lnTo>
                  <a:close/>
                </a:path>
                <a:path w="7017384" h="122554">
                  <a:moveTo>
                    <a:pt x="4780673" y="88049"/>
                  </a:moveTo>
                  <a:lnTo>
                    <a:pt x="4771999" y="87693"/>
                  </a:lnTo>
                  <a:lnTo>
                    <a:pt x="4771796" y="91516"/>
                  </a:lnTo>
                  <a:lnTo>
                    <a:pt x="4776038" y="93599"/>
                  </a:lnTo>
                  <a:lnTo>
                    <a:pt x="4780673" y="88049"/>
                  </a:lnTo>
                  <a:close/>
                </a:path>
                <a:path w="7017384" h="122554">
                  <a:moveTo>
                    <a:pt x="4791722" y="78422"/>
                  </a:moveTo>
                  <a:lnTo>
                    <a:pt x="4788916" y="75615"/>
                  </a:lnTo>
                  <a:lnTo>
                    <a:pt x="4786058" y="72986"/>
                  </a:lnTo>
                  <a:lnTo>
                    <a:pt x="4781093" y="73101"/>
                  </a:lnTo>
                  <a:lnTo>
                    <a:pt x="4780673" y="88049"/>
                  </a:lnTo>
                  <a:lnTo>
                    <a:pt x="4791443" y="88303"/>
                  </a:lnTo>
                  <a:lnTo>
                    <a:pt x="4791722" y="78422"/>
                  </a:lnTo>
                  <a:close/>
                </a:path>
                <a:path w="7017384" h="122554">
                  <a:moveTo>
                    <a:pt x="4802467" y="80886"/>
                  </a:moveTo>
                  <a:lnTo>
                    <a:pt x="4799584" y="77889"/>
                  </a:lnTo>
                  <a:lnTo>
                    <a:pt x="4798771" y="83400"/>
                  </a:lnTo>
                  <a:lnTo>
                    <a:pt x="4798669" y="86334"/>
                  </a:lnTo>
                  <a:lnTo>
                    <a:pt x="4801527" y="89166"/>
                  </a:lnTo>
                  <a:lnTo>
                    <a:pt x="4802365" y="83502"/>
                  </a:lnTo>
                  <a:lnTo>
                    <a:pt x="4802467" y="80886"/>
                  </a:lnTo>
                  <a:close/>
                </a:path>
                <a:path w="7017384" h="122554">
                  <a:moveTo>
                    <a:pt x="4818773" y="76517"/>
                  </a:moveTo>
                  <a:lnTo>
                    <a:pt x="4816983" y="73926"/>
                  </a:lnTo>
                  <a:lnTo>
                    <a:pt x="4816030" y="72478"/>
                  </a:lnTo>
                  <a:lnTo>
                    <a:pt x="4811446" y="76136"/>
                  </a:lnTo>
                  <a:lnTo>
                    <a:pt x="4813224" y="78892"/>
                  </a:lnTo>
                  <a:lnTo>
                    <a:pt x="4814201" y="80213"/>
                  </a:lnTo>
                  <a:lnTo>
                    <a:pt x="4818773" y="76517"/>
                  </a:lnTo>
                  <a:close/>
                </a:path>
                <a:path w="7017384" h="122554">
                  <a:moveTo>
                    <a:pt x="4829543" y="76771"/>
                  </a:moveTo>
                  <a:lnTo>
                    <a:pt x="4827752" y="74180"/>
                  </a:lnTo>
                  <a:lnTo>
                    <a:pt x="4826800" y="72732"/>
                  </a:lnTo>
                  <a:lnTo>
                    <a:pt x="4822215" y="76390"/>
                  </a:lnTo>
                  <a:lnTo>
                    <a:pt x="4823993" y="79146"/>
                  </a:lnTo>
                  <a:lnTo>
                    <a:pt x="4824958" y="80467"/>
                  </a:lnTo>
                  <a:lnTo>
                    <a:pt x="4829543" y="76771"/>
                  </a:lnTo>
                  <a:close/>
                </a:path>
                <a:path w="7017384" h="122554">
                  <a:moveTo>
                    <a:pt x="4863782" y="69977"/>
                  </a:moveTo>
                  <a:lnTo>
                    <a:pt x="4859693" y="64147"/>
                  </a:lnTo>
                  <a:lnTo>
                    <a:pt x="4851273" y="64020"/>
                  </a:lnTo>
                  <a:lnTo>
                    <a:pt x="4842357" y="64604"/>
                  </a:lnTo>
                  <a:lnTo>
                    <a:pt x="4843234" y="74358"/>
                  </a:lnTo>
                  <a:lnTo>
                    <a:pt x="4837227" y="74218"/>
                  </a:lnTo>
                  <a:lnTo>
                    <a:pt x="4834763" y="79387"/>
                  </a:lnTo>
                  <a:lnTo>
                    <a:pt x="4843729" y="79514"/>
                  </a:lnTo>
                  <a:lnTo>
                    <a:pt x="4852911" y="79984"/>
                  </a:lnTo>
                  <a:lnTo>
                    <a:pt x="4860277" y="77800"/>
                  </a:lnTo>
                  <a:lnTo>
                    <a:pt x="4863782" y="69977"/>
                  </a:lnTo>
                  <a:close/>
                </a:path>
                <a:path w="7017384" h="122554">
                  <a:moveTo>
                    <a:pt x="4901196" y="83477"/>
                  </a:moveTo>
                  <a:lnTo>
                    <a:pt x="4898441" y="79438"/>
                  </a:lnTo>
                  <a:lnTo>
                    <a:pt x="4893894" y="83058"/>
                  </a:lnTo>
                  <a:lnTo>
                    <a:pt x="4895723" y="85636"/>
                  </a:lnTo>
                  <a:lnTo>
                    <a:pt x="4896675" y="87147"/>
                  </a:lnTo>
                  <a:lnTo>
                    <a:pt x="4901196" y="83477"/>
                  </a:lnTo>
                  <a:close/>
                </a:path>
                <a:path w="7017384" h="122554">
                  <a:moveTo>
                    <a:pt x="4917516" y="76225"/>
                  </a:moveTo>
                  <a:lnTo>
                    <a:pt x="4911814" y="76568"/>
                  </a:lnTo>
                  <a:lnTo>
                    <a:pt x="4905108" y="75260"/>
                  </a:lnTo>
                  <a:lnTo>
                    <a:pt x="4906492" y="85877"/>
                  </a:lnTo>
                  <a:lnTo>
                    <a:pt x="4912626" y="86271"/>
                  </a:lnTo>
                  <a:lnTo>
                    <a:pt x="4915776" y="82219"/>
                  </a:lnTo>
                  <a:lnTo>
                    <a:pt x="4917516" y="76225"/>
                  </a:lnTo>
                  <a:close/>
                </a:path>
                <a:path w="7017384" h="122554">
                  <a:moveTo>
                    <a:pt x="4956988" y="77139"/>
                  </a:moveTo>
                  <a:lnTo>
                    <a:pt x="4954181" y="78219"/>
                  </a:lnTo>
                  <a:lnTo>
                    <a:pt x="4949914" y="77089"/>
                  </a:lnTo>
                  <a:lnTo>
                    <a:pt x="4949660" y="82029"/>
                  </a:lnTo>
                  <a:lnTo>
                    <a:pt x="4952517" y="80899"/>
                  </a:lnTo>
                  <a:lnTo>
                    <a:pt x="4956734" y="81965"/>
                  </a:lnTo>
                  <a:lnTo>
                    <a:pt x="4956988" y="77139"/>
                  </a:lnTo>
                  <a:close/>
                </a:path>
                <a:path w="7017384" h="122554">
                  <a:moveTo>
                    <a:pt x="4982235" y="72694"/>
                  </a:moveTo>
                  <a:lnTo>
                    <a:pt x="4975847" y="70523"/>
                  </a:lnTo>
                  <a:lnTo>
                    <a:pt x="4969243" y="69875"/>
                  </a:lnTo>
                  <a:lnTo>
                    <a:pt x="4963680" y="73037"/>
                  </a:lnTo>
                  <a:lnTo>
                    <a:pt x="4960455" y="82270"/>
                  </a:lnTo>
                  <a:lnTo>
                    <a:pt x="4966030" y="80060"/>
                  </a:lnTo>
                  <a:lnTo>
                    <a:pt x="4972316" y="78892"/>
                  </a:lnTo>
                  <a:lnTo>
                    <a:pt x="4978120" y="77025"/>
                  </a:lnTo>
                  <a:lnTo>
                    <a:pt x="4982235" y="72694"/>
                  </a:lnTo>
                  <a:close/>
                </a:path>
                <a:path w="7017384" h="122554">
                  <a:moveTo>
                    <a:pt x="5003774" y="73190"/>
                  </a:moveTo>
                  <a:lnTo>
                    <a:pt x="4996637" y="73025"/>
                  </a:lnTo>
                  <a:lnTo>
                    <a:pt x="4989512" y="74269"/>
                  </a:lnTo>
                  <a:lnTo>
                    <a:pt x="4992967" y="77698"/>
                  </a:lnTo>
                  <a:lnTo>
                    <a:pt x="5000041" y="78828"/>
                  </a:lnTo>
                  <a:lnTo>
                    <a:pt x="5003774" y="73190"/>
                  </a:lnTo>
                  <a:close/>
                </a:path>
                <a:path w="7017384" h="122554">
                  <a:moveTo>
                    <a:pt x="5036083" y="73926"/>
                  </a:moveTo>
                  <a:lnTo>
                    <a:pt x="5033391" y="69964"/>
                  </a:lnTo>
                  <a:lnTo>
                    <a:pt x="5023942" y="70675"/>
                  </a:lnTo>
                  <a:lnTo>
                    <a:pt x="5018011" y="78524"/>
                  </a:lnTo>
                  <a:lnTo>
                    <a:pt x="5022672" y="82029"/>
                  </a:lnTo>
                  <a:lnTo>
                    <a:pt x="5028844" y="80213"/>
                  </a:lnTo>
                  <a:lnTo>
                    <a:pt x="5034115" y="76403"/>
                  </a:lnTo>
                  <a:lnTo>
                    <a:pt x="5036083" y="73926"/>
                  </a:lnTo>
                  <a:close/>
                </a:path>
                <a:path w="7017384" h="122554">
                  <a:moveTo>
                    <a:pt x="5054041" y="74345"/>
                  </a:moveTo>
                  <a:lnTo>
                    <a:pt x="5046865" y="74180"/>
                  </a:lnTo>
                  <a:lnTo>
                    <a:pt x="5039753" y="75425"/>
                  </a:lnTo>
                  <a:lnTo>
                    <a:pt x="5043221" y="78854"/>
                  </a:lnTo>
                  <a:lnTo>
                    <a:pt x="5050294" y="79984"/>
                  </a:lnTo>
                  <a:lnTo>
                    <a:pt x="5054041" y="74345"/>
                  </a:lnTo>
                  <a:close/>
                </a:path>
                <a:path w="7017384" h="122554">
                  <a:moveTo>
                    <a:pt x="5104282" y="75514"/>
                  </a:moveTo>
                  <a:lnTo>
                    <a:pt x="5092966" y="75793"/>
                  </a:lnTo>
                  <a:lnTo>
                    <a:pt x="5080533" y="74383"/>
                  </a:lnTo>
                  <a:lnTo>
                    <a:pt x="5069179" y="74549"/>
                  </a:lnTo>
                  <a:lnTo>
                    <a:pt x="5061102" y="79527"/>
                  </a:lnTo>
                  <a:lnTo>
                    <a:pt x="5065788" y="79730"/>
                  </a:lnTo>
                  <a:lnTo>
                    <a:pt x="5064150" y="88353"/>
                  </a:lnTo>
                  <a:lnTo>
                    <a:pt x="5067986" y="89598"/>
                  </a:lnTo>
                  <a:lnTo>
                    <a:pt x="5082349" y="89928"/>
                  </a:lnTo>
                  <a:lnTo>
                    <a:pt x="5089906" y="89344"/>
                  </a:lnTo>
                  <a:lnTo>
                    <a:pt x="5096103" y="86791"/>
                  </a:lnTo>
                  <a:lnTo>
                    <a:pt x="5100904" y="82207"/>
                  </a:lnTo>
                  <a:lnTo>
                    <a:pt x="5104282" y="75514"/>
                  </a:lnTo>
                  <a:close/>
                </a:path>
                <a:path w="7017384" h="122554">
                  <a:moveTo>
                    <a:pt x="5136591" y="76238"/>
                  </a:moveTo>
                  <a:lnTo>
                    <a:pt x="5131257" y="73469"/>
                  </a:lnTo>
                  <a:lnTo>
                    <a:pt x="5123434" y="75082"/>
                  </a:lnTo>
                  <a:lnTo>
                    <a:pt x="5115039" y="75882"/>
                  </a:lnTo>
                  <a:lnTo>
                    <a:pt x="5108003" y="70700"/>
                  </a:lnTo>
                  <a:lnTo>
                    <a:pt x="5110492" y="79679"/>
                  </a:lnTo>
                  <a:lnTo>
                    <a:pt x="5120068" y="82397"/>
                  </a:lnTo>
                  <a:lnTo>
                    <a:pt x="5130749" y="80645"/>
                  </a:lnTo>
                  <a:lnTo>
                    <a:pt x="5136591" y="76238"/>
                  </a:lnTo>
                  <a:close/>
                </a:path>
                <a:path w="7017384" h="122554">
                  <a:moveTo>
                    <a:pt x="5145278" y="89090"/>
                  </a:moveTo>
                  <a:lnTo>
                    <a:pt x="5142547" y="85026"/>
                  </a:lnTo>
                  <a:lnTo>
                    <a:pt x="5138001" y="88646"/>
                  </a:lnTo>
                  <a:lnTo>
                    <a:pt x="5139817" y="91224"/>
                  </a:lnTo>
                  <a:lnTo>
                    <a:pt x="5140731" y="92760"/>
                  </a:lnTo>
                  <a:lnTo>
                    <a:pt x="5145278" y="89090"/>
                  </a:lnTo>
                  <a:close/>
                </a:path>
                <a:path w="7017384" h="122554">
                  <a:moveTo>
                    <a:pt x="5172151" y="91973"/>
                  </a:moveTo>
                  <a:lnTo>
                    <a:pt x="5169281" y="93103"/>
                  </a:lnTo>
                  <a:lnTo>
                    <a:pt x="5165064" y="92049"/>
                  </a:lnTo>
                  <a:lnTo>
                    <a:pt x="5164823" y="96875"/>
                  </a:lnTo>
                  <a:lnTo>
                    <a:pt x="5167604" y="95732"/>
                  </a:lnTo>
                  <a:lnTo>
                    <a:pt x="5171872" y="96761"/>
                  </a:lnTo>
                  <a:lnTo>
                    <a:pt x="5172151" y="91973"/>
                  </a:lnTo>
                  <a:close/>
                </a:path>
                <a:path w="7017384" h="122554">
                  <a:moveTo>
                    <a:pt x="5442877" y="80302"/>
                  </a:moveTo>
                  <a:lnTo>
                    <a:pt x="5441162" y="77685"/>
                  </a:lnTo>
                  <a:lnTo>
                    <a:pt x="5440197" y="76136"/>
                  </a:lnTo>
                  <a:lnTo>
                    <a:pt x="5435676" y="79895"/>
                  </a:lnTo>
                  <a:lnTo>
                    <a:pt x="5437479" y="82486"/>
                  </a:lnTo>
                  <a:lnTo>
                    <a:pt x="5438432" y="83883"/>
                  </a:lnTo>
                  <a:lnTo>
                    <a:pt x="5442877" y="80302"/>
                  </a:lnTo>
                  <a:close/>
                </a:path>
                <a:path w="7017384" h="122554">
                  <a:moveTo>
                    <a:pt x="6035967" y="111556"/>
                  </a:moveTo>
                  <a:lnTo>
                    <a:pt x="6025743" y="110464"/>
                  </a:lnTo>
                  <a:lnTo>
                    <a:pt x="6017895" y="112661"/>
                  </a:lnTo>
                  <a:lnTo>
                    <a:pt x="6014529" y="121348"/>
                  </a:lnTo>
                  <a:lnTo>
                    <a:pt x="6021425" y="121107"/>
                  </a:lnTo>
                  <a:lnTo>
                    <a:pt x="6029185" y="122097"/>
                  </a:lnTo>
                  <a:lnTo>
                    <a:pt x="6034976" y="120256"/>
                  </a:lnTo>
                  <a:lnTo>
                    <a:pt x="6035967" y="111556"/>
                  </a:lnTo>
                  <a:close/>
                </a:path>
                <a:path w="7017384" h="122554">
                  <a:moveTo>
                    <a:pt x="6057468" y="96837"/>
                  </a:moveTo>
                  <a:lnTo>
                    <a:pt x="6054687" y="97955"/>
                  </a:lnTo>
                  <a:lnTo>
                    <a:pt x="6050432" y="96875"/>
                  </a:lnTo>
                  <a:lnTo>
                    <a:pt x="6050331" y="101828"/>
                  </a:lnTo>
                  <a:lnTo>
                    <a:pt x="6053086" y="100647"/>
                  </a:lnTo>
                  <a:lnTo>
                    <a:pt x="6057316" y="101676"/>
                  </a:lnTo>
                  <a:lnTo>
                    <a:pt x="6057468" y="96837"/>
                  </a:lnTo>
                  <a:close/>
                </a:path>
                <a:path w="7017384" h="122554">
                  <a:moveTo>
                    <a:pt x="6068974" y="86563"/>
                  </a:moveTo>
                  <a:lnTo>
                    <a:pt x="6064669" y="87007"/>
                  </a:lnTo>
                  <a:lnTo>
                    <a:pt x="6066752" y="94234"/>
                  </a:lnTo>
                  <a:lnTo>
                    <a:pt x="6068974" y="86563"/>
                  </a:lnTo>
                  <a:close/>
                </a:path>
                <a:path w="7017384" h="122554">
                  <a:moveTo>
                    <a:pt x="6148133" y="90474"/>
                  </a:moveTo>
                  <a:lnTo>
                    <a:pt x="6146317" y="87858"/>
                  </a:lnTo>
                  <a:lnTo>
                    <a:pt x="6145314" y="86334"/>
                  </a:lnTo>
                  <a:lnTo>
                    <a:pt x="6140907" y="90131"/>
                  </a:lnTo>
                  <a:lnTo>
                    <a:pt x="6142736" y="92710"/>
                  </a:lnTo>
                  <a:lnTo>
                    <a:pt x="6143663" y="94081"/>
                  </a:lnTo>
                  <a:lnTo>
                    <a:pt x="6148133" y="90474"/>
                  </a:lnTo>
                  <a:close/>
                </a:path>
                <a:path w="7017384" h="122554">
                  <a:moveTo>
                    <a:pt x="6268504" y="109702"/>
                  </a:moveTo>
                  <a:lnTo>
                    <a:pt x="6266942" y="99047"/>
                  </a:lnTo>
                  <a:lnTo>
                    <a:pt x="6259792" y="98971"/>
                  </a:lnTo>
                  <a:lnTo>
                    <a:pt x="6259804" y="104038"/>
                  </a:lnTo>
                  <a:lnTo>
                    <a:pt x="6256871" y="104927"/>
                  </a:lnTo>
                  <a:lnTo>
                    <a:pt x="6256185" y="108826"/>
                  </a:lnTo>
                  <a:lnTo>
                    <a:pt x="6261773" y="108470"/>
                  </a:lnTo>
                  <a:lnTo>
                    <a:pt x="6268504" y="109702"/>
                  </a:lnTo>
                  <a:close/>
                </a:path>
                <a:path w="7017384" h="122554">
                  <a:moveTo>
                    <a:pt x="6330480" y="109258"/>
                  </a:moveTo>
                  <a:lnTo>
                    <a:pt x="6328169" y="103708"/>
                  </a:lnTo>
                  <a:lnTo>
                    <a:pt x="6324778" y="105537"/>
                  </a:lnTo>
                  <a:lnTo>
                    <a:pt x="6324232" y="109207"/>
                  </a:lnTo>
                  <a:lnTo>
                    <a:pt x="6330480" y="109258"/>
                  </a:lnTo>
                  <a:close/>
                </a:path>
                <a:path w="7017384" h="122554">
                  <a:moveTo>
                    <a:pt x="6351740" y="89471"/>
                  </a:moveTo>
                  <a:lnTo>
                    <a:pt x="6347523" y="90233"/>
                  </a:lnTo>
                  <a:lnTo>
                    <a:pt x="6341719" y="88607"/>
                  </a:lnTo>
                  <a:lnTo>
                    <a:pt x="6341084" y="94348"/>
                  </a:lnTo>
                  <a:lnTo>
                    <a:pt x="6345237" y="93624"/>
                  </a:lnTo>
                  <a:lnTo>
                    <a:pt x="6351105" y="95275"/>
                  </a:lnTo>
                  <a:lnTo>
                    <a:pt x="6351740" y="89471"/>
                  </a:lnTo>
                  <a:close/>
                </a:path>
                <a:path w="7017384" h="122554">
                  <a:moveTo>
                    <a:pt x="6394234" y="100457"/>
                  </a:moveTo>
                  <a:lnTo>
                    <a:pt x="6393916" y="94335"/>
                  </a:lnTo>
                  <a:lnTo>
                    <a:pt x="6388811" y="97459"/>
                  </a:lnTo>
                  <a:lnTo>
                    <a:pt x="6394234" y="100457"/>
                  </a:lnTo>
                  <a:close/>
                </a:path>
                <a:path w="7017384" h="122554">
                  <a:moveTo>
                    <a:pt x="6959714" y="98856"/>
                  </a:moveTo>
                  <a:lnTo>
                    <a:pt x="6957873" y="96329"/>
                  </a:lnTo>
                  <a:lnTo>
                    <a:pt x="6956920" y="94919"/>
                  </a:lnTo>
                  <a:lnTo>
                    <a:pt x="6952666" y="98729"/>
                  </a:lnTo>
                  <a:lnTo>
                    <a:pt x="6954494" y="101434"/>
                  </a:lnTo>
                  <a:lnTo>
                    <a:pt x="6955485" y="102730"/>
                  </a:lnTo>
                  <a:lnTo>
                    <a:pt x="6959714" y="98856"/>
                  </a:lnTo>
                  <a:close/>
                </a:path>
                <a:path w="7017384" h="122554">
                  <a:moveTo>
                    <a:pt x="6992836" y="105727"/>
                  </a:moveTo>
                  <a:lnTo>
                    <a:pt x="6982384" y="105879"/>
                  </a:lnTo>
                  <a:lnTo>
                    <a:pt x="6979717" y="107099"/>
                  </a:lnTo>
                  <a:lnTo>
                    <a:pt x="6975538" y="106184"/>
                  </a:lnTo>
                  <a:lnTo>
                    <a:pt x="6975500" y="111036"/>
                  </a:lnTo>
                  <a:lnTo>
                    <a:pt x="6985965" y="110883"/>
                  </a:lnTo>
                  <a:lnTo>
                    <a:pt x="6988632" y="109664"/>
                  </a:lnTo>
                  <a:lnTo>
                    <a:pt x="6992823" y="110515"/>
                  </a:lnTo>
                  <a:lnTo>
                    <a:pt x="6992836" y="105727"/>
                  </a:lnTo>
                  <a:close/>
                </a:path>
                <a:path w="7017384" h="122554">
                  <a:moveTo>
                    <a:pt x="7017334" y="115379"/>
                  </a:moveTo>
                  <a:lnTo>
                    <a:pt x="7012597" y="109054"/>
                  </a:lnTo>
                  <a:lnTo>
                    <a:pt x="7004228" y="109080"/>
                  </a:lnTo>
                  <a:lnTo>
                    <a:pt x="7003542" y="120637"/>
                  </a:lnTo>
                  <a:lnTo>
                    <a:pt x="7008723" y="119672"/>
                  </a:lnTo>
                  <a:lnTo>
                    <a:pt x="7016382" y="122237"/>
                  </a:lnTo>
                  <a:lnTo>
                    <a:pt x="7017334" y="11537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5620" y="4808041"/>
              <a:ext cx="7740015" cy="223520"/>
            </a:xfrm>
            <a:custGeom>
              <a:avLst/>
              <a:gdLst/>
              <a:ahLst/>
              <a:cxnLst/>
              <a:rect l="l" t="t" r="r" b="b"/>
              <a:pathLst>
                <a:path w="7740015" h="223520">
                  <a:moveTo>
                    <a:pt x="11087" y="164630"/>
                  </a:moveTo>
                  <a:lnTo>
                    <a:pt x="10947" y="163042"/>
                  </a:lnTo>
                  <a:lnTo>
                    <a:pt x="10731" y="159677"/>
                  </a:lnTo>
                  <a:lnTo>
                    <a:pt x="4203" y="159893"/>
                  </a:lnTo>
                  <a:lnTo>
                    <a:pt x="1130" y="163995"/>
                  </a:lnTo>
                  <a:lnTo>
                    <a:pt x="0" y="170294"/>
                  </a:lnTo>
                  <a:lnTo>
                    <a:pt x="6299" y="171335"/>
                  </a:lnTo>
                  <a:lnTo>
                    <a:pt x="6261" y="165265"/>
                  </a:lnTo>
                  <a:lnTo>
                    <a:pt x="11087" y="164630"/>
                  </a:lnTo>
                  <a:close/>
                </a:path>
                <a:path w="7740015" h="223520">
                  <a:moveTo>
                    <a:pt x="15938" y="69494"/>
                  </a:moveTo>
                  <a:lnTo>
                    <a:pt x="8547" y="66078"/>
                  </a:lnTo>
                  <a:lnTo>
                    <a:pt x="6769" y="71208"/>
                  </a:lnTo>
                  <a:lnTo>
                    <a:pt x="9588" y="75476"/>
                  </a:lnTo>
                  <a:lnTo>
                    <a:pt x="15938" y="69494"/>
                  </a:lnTo>
                  <a:close/>
                </a:path>
                <a:path w="7740015" h="223520">
                  <a:moveTo>
                    <a:pt x="24282" y="163207"/>
                  </a:moveTo>
                  <a:lnTo>
                    <a:pt x="17106" y="164719"/>
                  </a:lnTo>
                  <a:lnTo>
                    <a:pt x="11087" y="164630"/>
                  </a:lnTo>
                  <a:lnTo>
                    <a:pt x="11188" y="166420"/>
                  </a:lnTo>
                  <a:lnTo>
                    <a:pt x="11442" y="169659"/>
                  </a:lnTo>
                  <a:lnTo>
                    <a:pt x="14655" y="168516"/>
                  </a:lnTo>
                  <a:lnTo>
                    <a:pt x="15201" y="171373"/>
                  </a:lnTo>
                  <a:lnTo>
                    <a:pt x="15659" y="174307"/>
                  </a:lnTo>
                  <a:lnTo>
                    <a:pt x="23291" y="173875"/>
                  </a:lnTo>
                  <a:lnTo>
                    <a:pt x="24282" y="163207"/>
                  </a:lnTo>
                  <a:close/>
                </a:path>
                <a:path w="7740015" h="223520">
                  <a:moveTo>
                    <a:pt x="40716" y="178714"/>
                  </a:moveTo>
                  <a:lnTo>
                    <a:pt x="38150" y="168122"/>
                  </a:lnTo>
                  <a:lnTo>
                    <a:pt x="30556" y="168554"/>
                  </a:lnTo>
                  <a:lnTo>
                    <a:pt x="30924" y="173596"/>
                  </a:lnTo>
                  <a:lnTo>
                    <a:pt x="27889" y="174701"/>
                  </a:lnTo>
                  <a:lnTo>
                    <a:pt x="27457" y="178676"/>
                  </a:lnTo>
                  <a:lnTo>
                    <a:pt x="33324" y="177838"/>
                  </a:lnTo>
                  <a:lnTo>
                    <a:pt x="40716" y="178714"/>
                  </a:lnTo>
                  <a:close/>
                </a:path>
                <a:path w="7740015" h="223520">
                  <a:moveTo>
                    <a:pt x="57061" y="134632"/>
                  </a:moveTo>
                  <a:lnTo>
                    <a:pt x="54902" y="132219"/>
                  </a:lnTo>
                  <a:lnTo>
                    <a:pt x="53759" y="130810"/>
                  </a:lnTo>
                  <a:lnTo>
                    <a:pt x="49263" y="134937"/>
                  </a:lnTo>
                  <a:lnTo>
                    <a:pt x="51435" y="137350"/>
                  </a:lnTo>
                  <a:lnTo>
                    <a:pt x="52603" y="138760"/>
                  </a:lnTo>
                  <a:lnTo>
                    <a:pt x="57061" y="134632"/>
                  </a:lnTo>
                  <a:close/>
                </a:path>
                <a:path w="7740015" h="223520">
                  <a:moveTo>
                    <a:pt x="60629" y="46837"/>
                  </a:moveTo>
                  <a:lnTo>
                    <a:pt x="60439" y="42049"/>
                  </a:lnTo>
                  <a:lnTo>
                    <a:pt x="57518" y="43256"/>
                  </a:lnTo>
                  <a:lnTo>
                    <a:pt x="52844" y="42557"/>
                  </a:lnTo>
                  <a:lnTo>
                    <a:pt x="53098" y="47345"/>
                  </a:lnTo>
                  <a:lnTo>
                    <a:pt x="55981" y="45999"/>
                  </a:lnTo>
                  <a:lnTo>
                    <a:pt x="60629" y="46837"/>
                  </a:lnTo>
                  <a:close/>
                </a:path>
                <a:path w="7740015" h="223520">
                  <a:moveTo>
                    <a:pt x="89890" y="47879"/>
                  </a:moveTo>
                  <a:lnTo>
                    <a:pt x="87744" y="45351"/>
                  </a:lnTo>
                  <a:lnTo>
                    <a:pt x="86588" y="44081"/>
                  </a:lnTo>
                  <a:lnTo>
                    <a:pt x="82029" y="48145"/>
                  </a:lnTo>
                  <a:lnTo>
                    <a:pt x="84213" y="50685"/>
                  </a:lnTo>
                  <a:lnTo>
                    <a:pt x="85382" y="51854"/>
                  </a:lnTo>
                  <a:lnTo>
                    <a:pt x="89890" y="47879"/>
                  </a:lnTo>
                  <a:close/>
                </a:path>
                <a:path w="7740015" h="223520">
                  <a:moveTo>
                    <a:pt x="213499" y="13195"/>
                  </a:moveTo>
                  <a:lnTo>
                    <a:pt x="209042" y="14312"/>
                  </a:lnTo>
                  <a:lnTo>
                    <a:pt x="202450" y="13093"/>
                  </a:lnTo>
                  <a:lnTo>
                    <a:pt x="202234" y="18897"/>
                  </a:lnTo>
                  <a:lnTo>
                    <a:pt x="206730" y="17856"/>
                  </a:lnTo>
                  <a:lnTo>
                    <a:pt x="213207" y="19113"/>
                  </a:lnTo>
                  <a:lnTo>
                    <a:pt x="213499" y="13195"/>
                  </a:lnTo>
                  <a:close/>
                </a:path>
                <a:path w="7740015" h="223520">
                  <a:moveTo>
                    <a:pt x="322148" y="22466"/>
                  </a:moveTo>
                  <a:lnTo>
                    <a:pt x="315417" y="22745"/>
                  </a:lnTo>
                  <a:lnTo>
                    <a:pt x="316153" y="26441"/>
                  </a:lnTo>
                  <a:lnTo>
                    <a:pt x="319887" y="28143"/>
                  </a:lnTo>
                  <a:lnTo>
                    <a:pt x="322148" y="22466"/>
                  </a:lnTo>
                  <a:close/>
                </a:path>
                <a:path w="7740015" h="223520">
                  <a:moveTo>
                    <a:pt x="353174" y="41224"/>
                  </a:moveTo>
                  <a:lnTo>
                    <a:pt x="353072" y="36512"/>
                  </a:lnTo>
                  <a:lnTo>
                    <a:pt x="350227" y="37541"/>
                  </a:lnTo>
                  <a:lnTo>
                    <a:pt x="345605" y="36817"/>
                  </a:lnTo>
                  <a:lnTo>
                    <a:pt x="345770" y="41605"/>
                  </a:lnTo>
                  <a:lnTo>
                    <a:pt x="348691" y="40424"/>
                  </a:lnTo>
                  <a:lnTo>
                    <a:pt x="353174" y="41224"/>
                  </a:lnTo>
                  <a:close/>
                </a:path>
                <a:path w="7740015" h="223520">
                  <a:moveTo>
                    <a:pt x="387019" y="33045"/>
                  </a:moveTo>
                  <a:lnTo>
                    <a:pt x="386892" y="30276"/>
                  </a:lnTo>
                  <a:lnTo>
                    <a:pt x="383070" y="30403"/>
                  </a:lnTo>
                  <a:lnTo>
                    <a:pt x="384098" y="36017"/>
                  </a:lnTo>
                  <a:lnTo>
                    <a:pt x="387019" y="33045"/>
                  </a:lnTo>
                  <a:close/>
                </a:path>
                <a:path w="7740015" h="223520">
                  <a:moveTo>
                    <a:pt x="390690" y="30175"/>
                  </a:moveTo>
                  <a:lnTo>
                    <a:pt x="390461" y="25298"/>
                  </a:lnTo>
                  <a:lnTo>
                    <a:pt x="387146" y="24434"/>
                  </a:lnTo>
                  <a:lnTo>
                    <a:pt x="386994" y="27216"/>
                  </a:lnTo>
                  <a:lnTo>
                    <a:pt x="386892" y="30276"/>
                  </a:lnTo>
                  <a:lnTo>
                    <a:pt x="388137" y="30238"/>
                  </a:lnTo>
                  <a:lnTo>
                    <a:pt x="389394" y="30187"/>
                  </a:lnTo>
                  <a:lnTo>
                    <a:pt x="390690" y="30175"/>
                  </a:lnTo>
                  <a:close/>
                </a:path>
                <a:path w="7740015" h="223520">
                  <a:moveTo>
                    <a:pt x="2785567" y="24257"/>
                  </a:moveTo>
                  <a:lnTo>
                    <a:pt x="2781160" y="24587"/>
                  </a:lnTo>
                  <a:lnTo>
                    <a:pt x="2783255" y="31889"/>
                  </a:lnTo>
                  <a:lnTo>
                    <a:pt x="2785567" y="24257"/>
                  </a:lnTo>
                  <a:close/>
                </a:path>
                <a:path w="7740015" h="223520">
                  <a:moveTo>
                    <a:pt x="2814688" y="6604"/>
                  </a:moveTo>
                  <a:lnTo>
                    <a:pt x="2811805" y="2387"/>
                  </a:lnTo>
                  <a:lnTo>
                    <a:pt x="2807297" y="0"/>
                  </a:lnTo>
                  <a:lnTo>
                    <a:pt x="2806890" y="8648"/>
                  </a:lnTo>
                  <a:lnTo>
                    <a:pt x="2809849" y="12890"/>
                  </a:lnTo>
                  <a:lnTo>
                    <a:pt x="2814282" y="15201"/>
                  </a:lnTo>
                  <a:lnTo>
                    <a:pt x="2814688" y="6604"/>
                  </a:lnTo>
                  <a:close/>
                </a:path>
                <a:path w="7740015" h="223520">
                  <a:moveTo>
                    <a:pt x="2843517" y="13068"/>
                  </a:moveTo>
                  <a:lnTo>
                    <a:pt x="2840659" y="10109"/>
                  </a:lnTo>
                  <a:lnTo>
                    <a:pt x="2839783" y="15773"/>
                  </a:lnTo>
                  <a:lnTo>
                    <a:pt x="2839707" y="18516"/>
                  </a:lnTo>
                  <a:lnTo>
                    <a:pt x="2842590" y="21513"/>
                  </a:lnTo>
                  <a:lnTo>
                    <a:pt x="2843466" y="15862"/>
                  </a:lnTo>
                  <a:lnTo>
                    <a:pt x="2843517" y="13068"/>
                  </a:lnTo>
                  <a:close/>
                </a:path>
                <a:path w="7740015" h="223520">
                  <a:moveTo>
                    <a:pt x="2858236" y="6184"/>
                  </a:moveTo>
                  <a:lnTo>
                    <a:pt x="2855379" y="7200"/>
                  </a:lnTo>
                  <a:lnTo>
                    <a:pt x="2851023" y="6184"/>
                  </a:lnTo>
                  <a:lnTo>
                    <a:pt x="2850819" y="10972"/>
                  </a:lnTo>
                  <a:lnTo>
                    <a:pt x="2853728" y="9969"/>
                  </a:lnTo>
                  <a:lnTo>
                    <a:pt x="2858071" y="11010"/>
                  </a:lnTo>
                  <a:lnTo>
                    <a:pt x="2858236" y="6184"/>
                  </a:lnTo>
                  <a:close/>
                </a:path>
                <a:path w="7740015" h="223520">
                  <a:moveTo>
                    <a:pt x="2872232" y="31559"/>
                  </a:moveTo>
                  <a:lnTo>
                    <a:pt x="2865755" y="31432"/>
                  </a:lnTo>
                  <a:lnTo>
                    <a:pt x="2866199" y="35153"/>
                  </a:lnTo>
                  <a:lnTo>
                    <a:pt x="2869666" y="37084"/>
                  </a:lnTo>
                  <a:lnTo>
                    <a:pt x="2872232" y="31559"/>
                  </a:lnTo>
                  <a:close/>
                </a:path>
                <a:path w="7740015" h="223520">
                  <a:moveTo>
                    <a:pt x="2916059" y="27432"/>
                  </a:moveTo>
                  <a:lnTo>
                    <a:pt x="2913189" y="28422"/>
                  </a:lnTo>
                  <a:lnTo>
                    <a:pt x="2908833" y="27432"/>
                  </a:lnTo>
                  <a:lnTo>
                    <a:pt x="2908681" y="32385"/>
                  </a:lnTo>
                  <a:lnTo>
                    <a:pt x="2911513" y="31191"/>
                  </a:lnTo>
                  <a:lnTo>
                    <a:pt x="2915894" y="32219"/>
                  </a:lnTo>
                  <a:lnTo>
                    <a:pt x="2916059" y="27432"/>
                  </a:lnTo>
                  <a:close/>
                </a:path>
                <a:path w="7740015" h="223520">
                  <a:moveTo>
                    <a:pt x="2934271" y="27838"/>
                  </a:moveTo>
                  <a:lnTo>
                    <a:pt x="2931134" y="23926"/>
                  </a:lnTo>
                  <a:lnTo>
                    <a:pt x="2926207" y="22275"/>
                  </a:lnTo>
                  <a:lnTo>
                    <a:pt x="2919819" y="22631"/>
                  </a:lnTo>
                  <a:lnTo>
                    <a:pt x="2919438" y="30264"/>
                  </a:lnTo>
                  <a:lnTo>
                    <a:pt x="2923057" y="32791"/>
                  </a:lnTo>
                  <a:lnTo>
                    <a:pt x="2928645" y="32816"/>
                  </a:lnTo>
                  <a:lnTo>
                    <a:pt x="2934157" y="32943"/>
                  </a:lnTo>
                  <a:lnTo>
                    <a:pt x="2934271" y="27838"/>
                  </a:lnTo>
                  <a:close/>
                </a:path>
                <a:path w="7740015" h="223520">
                  <a:moveTo>
                    <a:pt x="2959658" y="33528"/>
                  </a:moveTo>
                  <a:lnTo>
                    <a:pt x="2955531" y="33921"/>
                  </a:lnTo>
                  <a:lnTo>
                    <a:pt x="2954159" y="26098"/>
                  </a:lnTo>
                  <a:lnTo>
                    <a:pt x="2952356" y="33375"/>
                  </a:lnTo>
                  <a:lnTo>
                    <a:pt x="2952280" y="38214"/>
                  </a:lnTo>
                  <a:lnTo>
                    <a:pt x="2958604" y="39598"/>
                  </a:lnTo>
                  <a:lnTo>
                    <a:pt x="2959658" y="33528"/>
                  </a:lnTo>
                  <a:close/>
                </a:path>
                <a:path w="7740015" h="223520">
                  <a:moveTo>
                    <a:pt x="2982112" y="8940"/>
                  </a:moveTo>
                  <a:lnTo>
                    <a:pt x="2971723" y="5270"/>
                  </a:lnTo>
                  <a:lnTo>
                    <a:pt x="2962198" y="8382"/>
                  </a:lnTo>
                  <a:lnTo>
                    <a:pt x="2951657" y="12763"/>
                  </a:lnTo>
                  <a:lnTo>
                    <a:pt x="2938272" y="12928"/>
                  </a:lnTo>
                  <a:lnTo>
                    <a:pt x="2939199" y="20764"/>
                  </a:lnTo>
                  <a:lnTo>
                    <a:pt x="2940291" y="26047"/>
                  </a:lnTo>
                  <a:lnTo>
                    <a:pt x="2939338" y="29781"/>
                  </a:lnTo>
                  <a:lnTo>
                    <a:pt x="2934157" y="32943"/>
                  </a:lnTo>
                  <a:lnTo>
                    <a:pt x="2934030" y="37795"/>
                  </a:lnTo>
                  <a:lnTo>
                    <a:pt x="2940824" y="37274"/>
                  </a:lnTo>
                  <a:lnTo>
                    <a:pt x="2946285" y="34734"/>
                  </a:lnTo>
                  <a:lnTo>
                    <a:pt x="2948813" y="28143"/>
                  </a:lnTo>
                  <a:lnTo>
                    <a:pt x="2943783" y="26339"/>
                  </a:lnTo>
                  <a:lnTo>
                    <a:pt x="2948762" y="19354"/>
                  </a:lnTo>
                  <a:lnTo>
                    <a:pt x="2952699" y="18300"/>
                  </a:lnTo>
                  <a:lnTo>
                    <a:pt x="2960293" y="20548"/>
                  </a:lnTo>
                  <a:lnTo>
                    <a:pt x="2962414" y="15113"/>
                  </a:lnTo>
                  <a:lnTo>
                    <a:pt x="2967393" y="13563"/>
                  </a:lnTo>
                  <a:lnTo>
                    <a:pt x="2973184" y="13322"/>
                  </a:lnTo>
                  <a:lnTo>
                    <a:pt x="2981248" y="16319"/>
                  </a:lnTo>
                  <a:lnTo>
                    <a:pt x="2982112" y="8940"/>
                  </a:lnTo>
                  <a:close/>
                </a:path>
                <a:path w="7740015" h="223520">
                  <a:moveTo>
                    <a:pt x="2993047" y="9194"/>
                  </a:moveTo>
                  <a:lnTo>
                    <a:pt x="2990189" y="10223"/>
                  </a:lnTo>
                  <a:lnTo>
                    <a:pt x="2985846" y="9194"/>
                  </a:lnTo>
                  <a:lnTo>
                    <a:pt x="2985617" y="13982"/>
                  </a:lnTo>
                  <a:lnTo>
                    <a:pt x="2988500" y="12992"/>
                  </a:lnTo>
                  <a:lnTo>
                    <a:pt x="2992844" y="14020"/>
                  </a:lnTo>
                  <a:lnTo>
                    <a:pt x="2993047" y="9194"/>
                  </a:lnTo>
                  <a:close/>
                </a:path>
                <a:path w="7740015" h="223520">
                  <a:moveTo>
                    <a:pt x="3039872" y="30213"/>
                  </a:moveTo>
                  <a:lnTo>
                    <a:pt x="3033560" y="28778"/>
                  </a:lnTo>
                  <a:lnTo>
                    <a:pt x="3032480" y="35153"/>
                  </a:lnTo>
                  <a:lnTo>
                    <a:pt x="3036595" y="34569"/>
                  </a:lnTo>
                  <a:lnTo>
                    <a:pt x="3037992" y="42316"/>
                  </a:lnTo>
                  <a:lnTo>
                    <a:pt x="3039821" y="35318"/>
                  </a:lnTo>
                  <a:lnTo>
                    <a:pt x="3039872" y="30213"/>
                  </a:lnTo>
                  <a:close/>
                </a:path>
                <a:path w="7740015" h="223520">
                  <a:moveTo>
                    <a:pt x="3954780" y="20218"/>
                  </a:moveTo>
                  <a:lnTo>
                    <a:pt x="3952951" y="17576"/>
                  </a:lnTo>
                  <a:lnTo>
                    <a:pt x="3951973" y="16217"/>
                  </a:lnTo>
                  <a:lnTo>
                    <a:pt x="3947350" y="19939"/>
                  </a:lnTo>
                  <a:lnTo>
                    <a:pt x="3949154" y="22555"/>
                  </a:lnTo>
                  <a:lnTo>
                    <a:pt x="3950182" y="24015"/>
                  </a:lnTo>
                  <a:lnTo>
                    <a:pt x="3954780" y="20218"/>
                  </a:lnTo>
                  <a:close/>
                </a:path>
                <a:path w="7740015" h="223520">
                  <a:moveTo>
                    <a:pt x="4289361" y="26530"/>
                  </a:moveTo>
                  <a:lnTo>
                    <a:pt x="4286529" y="27647"/>
                  </a:lnTo>
                  <a:lnTo>
                    <a:pt x="4282224" y="26441"/>
                  </a:lnTo>
                  <a:lnTo>
                    <a:pt x="4281944" y="31394"/>
                  </a:lnTo>
                  <a:lnTo>
                    <a:pt x="4284789" y="30340"/>
                  </a:lnTo>
                  <a:lnTo>
                    <a:pt x="4289095" y="31432"/>
                  </a:lnTo>
                  <a:lnTo>
                    <a:pt x="4289361" y="26530"/>
                  </a:lnTo>
                  <a:close/>
                </a:path>
                <a:path w="7740015" h="223520">
                  <a:moveTo>
                    <a:pt x="4314228" y="42189"/>
                  </a:moveTo>
                  <a:lnTo>
                    <a:pt x="4306989" y="41998"/>
                  </a:lnTo>
                  <a:lnTo>
                    <a:pt x="4306697" y="52006"/>
                  </a:lnTo>
                  <a:lnTo>
                    <a:pt x="4313936" y="52209"/>
                  </a:lnTo>
                  <a:lnTo>
                    <a:pt x="4314228" y="42189"/>
                  </a:lnTo>
                  <a:close/>
                </a:path>
                <a:path w="7740015" h="223520">
                  <a:moveTo>
                    <a:pt x="4350093" y="53162"/>
                  </a:moveTo>
                  <a:lnTo>
                    <a:pt x="4349039" y="42633"/>
                  </a:lnTo>
                  <a:lnTo>
                    <a:pt x="4344962" y="39255"/>
                  </a:lnTo>
                  <a:lnTo>
                    <a:pt x="4339018" y="40220"/>
                  </a:lnTo>
                  <a:lnTo>
                    <a:pt x="4332325" y="42672"/>
                  </a:lnTo>
                  <a:lnTo>
                    <a:pt x="4332490" y="36169"/>
                  </a:lnTo>
                  <a:lnTo>
                    <a:pt x="4322445" y="36144"/>
                  </a:lnTo>
                  <a:lnTo>
                    <a:pt x="4321492" y="42379"/>
                  </a:lnTo>
                  <a:lnTo>
                    <a:pt x="4327563" y="44564"/>
                  </a:lnTo>
                  <a:lnTo>
                    <a:pt x="4320489" y="48806"/>
                  </a:lnTo>
                  <a:lnTo>
                    <a:pt x="4321060" y="57454"/>
                  </a:lnTo>
                  <a:lnTo>
                    <a:pt x="4330141" y="56578"/>
                  </a:lnTo>
                  <a:lnTo>
                    <a:pt x="4337710" y="52463"/>
                  </a:lnTo>
                  <a:lnTo>
                    <a:pt x="4344213" y="49771"/>
                  </a:lnTo>
                  <a:lnTo>
                    <a:pt x="4350093" y="53162"/>
                  </a:lnTo>
                  <a:close/>
                </a:path>
                <a:path w="7740015" h="223520">
                  <a:moveTo>
                    <a:pt x="4359300" y="50876"/>
                  </a:moveTo>
                  <a:lnTo>
                    <a:pt x="4357509" y="48272"/>
                  </a:lnTo>
                  <a:lnTo>
                    <a:pt x="4356519" y="46939"/>
                  </a:lnTo>
                  <a:lnTo>
                    <a:pt x="4351921" y="50584"/>
                  </a:lnTo>
                  <a:lnTo>
                    <a:pt x="4353763" y="53251"/>
                  </a:lnTo>
                  <a:lnTo>
                    <a:pt x="4354677" y="54673"/>
                  </a:lnTo>
                  <a:lnTo>
                    <a:pt x="4359300" y="50876"/>
                  </a:lnTo>
                  <a:close/>
                </a:path>
                <a:path w="7740015" h="223520">
                  <a:moveTo>
                    <a:pt x="4397095" y="54394"/>
                  </a:moveTo>
                  <a:lnTo>
                    <a:pt x="4395482" y="43103"/>
                  </a:lnTo>
                  <a:lnTo>
                    <a:pt x="4386542" y="38227"/>
                  </a:lnTo>
                  <a:lnTo>
                    <a:pt x="4375721" y="38747"/>
                  </a:lnTo>
                  <a:lnTo>
                    <a:pt x="4368520" y="43624"/>
                  </a:lnTo>
                  <a:lnTo>
                    <a:pt x="4373689" y="50977"/>
                  </a:lnTo>
                  <a:lnTo>
                    <a:pt x="4381106" y="56705"/>
                  </a:lnTo>
                  <a:lnTo>
                    <a:pt x="4389374" y="58585"/>
                  </a:lnTo>
                  <a:lnTo>
                    <a:pt x="4397095" y="54394"/>
                  </a:lnTo>
                  <a:close/>
                </a:path>
                <a:path w="7740015" h="223520">
                  <a:moveTo>
                    <a:pt x="4413872" y="42430"/>
                  </a:moveTo>
                  <a:lnTo>
                    <a:pt x="4412069" y="39712"/>
                  </a:lnTo>
                  <a:lnTo>
                    <a:pt x="4411078" y="38315"/>
                  </a:lnTo>
                  <a:lnTo>
                    <a:pt x="4406493" y="42062"/>
                  </a:lnTo>
                  <a:lnTo>
                    <a:pt x="4408284" y="44678"/>
                  </a:lnTo>
                  <a:lnTo>
                    <a:pt x="4409211" y="46101"/>
                  </a:lnTo>
                  <a:lnTo>
                    <a:pt x="4413872" y="42430"/>
                  </a:lnTo>
                  <a:close/>
                </a:path>
                <a:path w="7740015" h="223520">
                  <a:moveTo>
                    <a:pt x="4515002" y="40093"/>
                  </a:moveTo>
                  <a:lnTo>
                    <a:pt x="4513237" y="37477"/>
                  </a:lnTo>
                  <a:lnTo>
                    <a:pt x="4512246" y="36055"/>
                  </a:lnTo>
                  <a:lnTo>
                    <a:pt x="4507662" y="39636"/>
                  </a:lnTo>
                  <a:lnTo>
                    <a:pt x="4509478" y="42252"/>
                  </a:lnTo>
                  <a:lnTo>
                    <a:pt x="4510443" y="43789"/>
                  </a:lnTo>
                  <a:lnTo>
                    <a:pt x="4515002" y="40093"/>
                  </a:lnTo>
                  <a:close/>
                </a:path>
                <a:path w="7740015" h="223520">
                  <a:moveTo>
                    <a:pt x="4534738" y="42900"/>
                  </a:moveTo>
                  <a:lnTo>
                    <a:pt x="4524387" y="41706"/>
                  </a:lnTo>
                  <a:lnTo>
                    <a:pt x="4516374" y="43789"/>
                  </a:lnTo>
                  <a:lnTo>
                    <a:pt x="4512792" y="52374"/>
                  </a:lnTo>
                  <a:lnTo>
                    <a:pt x="4523130" y="53632"/>
                  </a:lnTo>
                  <a:lnTo>
                    <a:pt x="4531118" y="51689"/>
                  </a:lnTo>
                  <a:lnTo>
                    <a:pt x="4534738" y="42900"/>
                  </a:lnTo>
                  <a:close/>
                </a:path>
                <a:path w="7740015" h="223520">
                  <a:moveTo>
                    <a:pt x="4577956" y="44018"/>
                  </a:moveTo>
                  <a:lnTo>
                    <a:pt x="4568990" y="43218"/>
                  </a:lnTo>
                  <a:lnTo>
                    <a:pt x="4560494" y="42633"/>
                  </a:lnTo>
                  <a:lnTo>
                    <a:pt x="4559655" y="53581"/>
                  </a:lnTo>
                  <a:lnTo>
                    <a:pt x="4565866" y="53670"/>
                  </a:lnTo>
                  <a:lnTo>
                    <a:pt x="4572597" y="54444"/>
                  </a:lnTo>
                  <a:lnTo>
                    <a:pt x="4577435" y="52400"/>
                  </a:lnTo>
                  <a:lnTo>
                    <a:pt x="4577956" y="44018"/>
                  </a:lnTo>
                  <a:close/>
                </a:path>
                <a:path w="7740015" h="223520">
                  <a:moveTo>
                    <a:pt x="4624578" y="66255"/>
                  </a:moveTo>
                  <a:lnTo>
                    <a:pt x="4624425" y="60299"/>
                  </a:lnTo>
                  <a:lnTo>
                    <a:pt x="4619041" y="63169"/>
                  </a:lnTo>
                  <a:lnTo>
                    <a:pt x="4624578" y="66255"/>
                  </a:lnTo>
                  <a:close/>
                </a:path>
                <a:path w="7740015" h="223520">
                  <a:moveTo>
                    <a:pt x="4667809" y="56337"/>
                  </a:moveTo>
                  <a:lnTo>
                    <a:pt x="4663554" y="57061"/>
                  </a:lnTo>
                  <a:lnTo>
                    <a:pt x="4657572" y="55219"/>
                  </a:lnTo>
                  <a:lnTo>
                    <a:pt x="4656823" y="61125"/>
                  </a:lnTo>
                  <a:lnTo>
                    <a:pt x="4661078" y="60452"/>
                  </a:lnTo>
                  <a:lnTo>
                    <a:pt x="4667059" y="62179"/>
                  </a:lnTo>
                  <a:lnTo>
                    <a:pt x="4667809" y="56337"/>
                  </a:lnTo>
                  <a:close/>
                </a:path>
                <a:path w="7740015" h="223520">
                  <a:moveTo>
                    <a:pt x="4725454" y="57835"/>
                  </a:moveTo>
                  <a:lnTo>
                    <a:pt x="4711903" y="56426"/>
                  </a:lnTo>
                  <a:lnTo>
                    <a:pt x="4713567" y="52133"/>
                  </a:lnTo>
                  <a:lnTo>
                    <a:pt x="4707471" y="57378"/>
                  </a:lnTo>
                  <a:lnTo>
                    <a:pt x="4705794" y="62687"/>
                  </a:lnTo>
                  <a:lnTo>
                    <a:pt x="4713579" y="63627"/>
                  </a:lnTo>
                  <a:lnTo>
                    <a:pt x="4722800" y="61556"/>
                  </a:lnTo>
                  <a:lnTo>
                    <a:pt x="4725454" y="57835"/>
                  </a:lnTo>
                  <a:close/>
                </a:path>
                <a:path w="7740015" h="223520">
                  <a:moveTo>
                    <a:pt x="4743450" y="58293"/>
                  </a:moveTo>
                  <a:lnTo>
                    <a:pt x="4739411" y="58762"/>
                  </a:lnTo>
                  <a:lnTo>
                    <a:pt x="4738103" y="51041"/>
                  </a:lnTo>
                  <a:lnTo>
                    <a:pt x="4736262" y="58102"/>
                  </a:lnTo>
                  <a:lnTo>
                    <a:pt x="4736147" y="63169"/>
                  </a:lnTo>
                  <a:lnTo>
                    <a:pt x="4742408" y="64579"/>
                  </a:lnTo>
                  <a:lnTo>
                    <a:pt x="4743450" y="58293"/>
                  </a:lnTo>
                  <a:close/>
                </a:path>
                <a:path w="7740015" h="223520">
                  <a:moveTo>
                    <a:pt x="4763097" y="56222"/>
                  </a:moveTo>
                  <a:lnTo>
                    <a:pt x="4758207" y="52679"/>
                  </a:lnTo>
                  <a:lnTo>
                    <a:pt x="4750714" y="58496"/>
                  </a:lnTo>
                  <a:lnTo>
                    <a:pt x="4761801" y="60909"/>
                  </a:lnTo>
                  <a:lnTo>
                    <a:pt x="4763097" y="56222"/>
                  </a:lnTo>
                  <a:close/>
                </a:path>
                <a:path w="7740015" h="223520">
                  <a:moveTo>
                    <a:pt x="4994199" y="51714"/>
                  </a:moveTo>
                  <a:lnTo>
                    <a:pt x="4988649" y="48628"/>
                  </a:lnTo>
                  <a:lnTo>
                    <a:pt x="4988865" y="54584"/>
                  </a:lnTo>
                  <a:lnTo>
                    <a:pt x="4994199" y="51714"/>
                  </a:lnTo>
                  <a:close/>
                </a:path>
                <a:path w="7740015" h="223520">
                  <a:moveTo>
                    <a:pt x="5258117" y="60756"/>
                  </a:moveTo>
                  <a:lnTo>
                    <a:pt x="5254028" y="61595"/>
                  </a:lnTo>
                  <a:lnTo>
                    <a:pt x="5256022" y="65786"/>
                  </a:lnTo>
                  <a:lnTo>
                    <a:pt x="5257990" y="65824"/>
                  </a:lnTo>
                  <a:lnTo>
                    <a:pt x="5258028" y="64198"/>
                  </a:lnTo>
                  <a:lnTo>
                    <a:pt x="5258079" y="62458"/>
                  </a:lnTo>
                  <a:lnTo>
                    <a:pt x="5258117" y="60756"/>
                  </a:lnTo>
                  <a:close/>
                </a:path>
                <a:path w="7740015" h="223520">
                  <a:moveTo>
                    <a:pt x="5266931" y="57327"/>
                  </a:moveTo>
                  <a:lnTo>
                    <a:pt x="5262715" y="55245"/>
                  </a:lnTo>
                  <a:lnTo>
                    <a:pt x="5258117" y="60756"/>
                  </a:lnTo>
                  <a:lnTo>
                    <a:pt x="5266741" y="61137"/>
                  </a:lnTo>
                  <a:lnTo>
                    <a:pt x="5266931" y="57327"/>
                  </a:lnTo>
                  <a:close/>
                </a:path>
                <a:path w="7740015" h="223520">
                  <a:moveTo>
                    <a:pt x="5279707" y="56222"/>
                  </a:moveTo>
                  <a:lnTo>
                    <a:pt x="5273510" y="54952"/>
                  </a:lnTo>
                  <a:lnTo>
                    <a:pt x="5272506" y="61087"/>
                  </a:lnTo>
                  <a:lnTo>
                    <a:pt x="5276532" y="60756"/>
                  </a:lnTo>
                  <a:lnTo>
                    <a:pt x="5277917" y="68554"/>
                  </a:lnTo>
                  <a:lnTo>
                    <a:pt x="5279631" y="61252"/>
                  </a:lnTo>
                  <a:lnTo>
                    <a:pt x="5279707" y="56222"/>
                  </a:lnTo>
                  <a:close/>
                </a:path>
                <a:path w="7740015" h="223520">
                  <a:moveTo>
                    <a:pt x="5973546" y="105016"/>
                  </a:moveTo>
                  <a:lnTo>
                    <a:pt x="5952096" y="104622"/>
                  </a:lnTo>
                  <a:lnTo>
                    <a:pt x="5952312" y="117246"/>
                  </a:lnTo>
                  <a:lnTo>
                    <a:pt x="5956986" y="123850"/>
                  </a:lnTo>
                  <a:lnTo>
                    <a:pt x="5966053" y="124701"/>
                  </a:lnTo>
                  <a:lnTo>
                    <a:pt x="5966193" y="117271"/>
                  </a:lnTo>
                  <a:lnTo>
                    <a:pt x="5968822" y="113436"/>
                  </a:lnTo>
                  <a:lnTo>
                    <a:pt x="5971946" y="110312"/>
                  </a:lnTo>
                  <a:lnTo>
                    <a:pt x="5973546" y="105016"/>
                  </a:lnTo>
                  <a:close/>
                </a:path>
                <a:path w="7740015" h="223520">
                  <a:moveTo>
                    <a:pt x="6044412" y="85890"/>
                  </a:moveTo>
                  <a:lnTo>
                    <a:pt x="6043955" y="82169"/>
                  </a:lnTo>
                  <a:lnTo>
                    <a:pt x="6040552" y="80302"/>
                  </a:lnTo>
                  <a:lnTo>
                    <a:pt x="6038062" y="85877"/>
                  </a:lnTo>
                  <a:lnTo>
                    <a:pt x="6044412" y="85890"/>
                  </a:lnTo>
                  <a:close/>
                </a:path>
                <a:path w="7740015" h="223520">
                  <a:moveTo>
                    <a:pt x="6048426" y="106108"/>
                  </a:moveTo>
                  <a:lnTo>
                    <a:pt x="6044374" y="109347"/>
                  </a:lnTo>
                  <a:lnTo>
                    <a:pt x="6045593" y="114122"/>
                  </a:lnTo>
                  <a:lnTo>
                    <a:pt x="6048222" y="114884"/>
                  </a:lnTo>
                  <a:lnTo>
                    <a:pt x="6048426" y="106108"/>
                  </a:lnTo>
                  <a:close/>
                </a:path>
                <a:path w="7740015" h="223520">
                  <a:moveTo>
                    <a:pt x="6053633" y="102870"/>
                  </a:moveTo>
                  <a:lnTo>
                    <a:pt x="6048159" y="99961"/>
                  </a:lnTo>
                  <a:lnTo>
                    <a:pt x="6048426" y="106108"/>
                  </a:lnTo>
                  <a:lnTo>
                    <a:pt x="6053633" y="102870"/>
                  </a:lnTo>
                  <a:close/>
                </a:path>
                <a:path w="7740015" h="223520">
                  <a:moveTo>
                    <a:pt x="6062954" y="88417"/>
                  </a:moveTo>
                  <a:lnTo>
                    <a:pt x="6060097" y="85483"/>
                  </a:lnTo>
                  <a:lnTo>
                    <a:pt x="6059297" y="91160"/>
                  </a:lnTo>
                  <a:lnTo>
                    <a:pt x="6059259" y="93903"/>
                  </a:lnTo>
                  <a:lnTo>
                    <a:pt x="6062103" y="96837"/>
                  </a:lnTo>
                  <a:lnTo>
                    <a:pt x="6062891" y="91198"/>
                  </a:lnTo>
                  <a:lnTo>
                    <a:pt x="6062954" y="88417"/>
                  </a:lnTo>
                  <a:close/>
                </a:path>
                <a:path w="7740015" h="223520">
                  <a:moveTo>
                    <a:pt x="6080734" y="86321"/>
                  </a:moveTo>
                  <a:lnTo>
                    <a:pt x="6077966" y="87464"/>
                  </a:lnTo>
                  <a:lnTo>
                    <a:pt x="6073724" y="86499"/>
                  </a:lnTo>
                  <a:lnTo>
                    <a:pt x="6073533" y="91313"/>
                  </a:lnTo>
                  <a:lnTo>
                    <a:pt x="6076340" y="90170"/>
                  </a:lnTo>
                  <a:lnTo>
                    <a:pt x="6080557" y="91249"/>
                  </a:lnTo>
                  <a:lnTo>
                    <a:pt x="6080734" y="86321"/>
                  </a:lnTo>
                  <a:close/>
                </a:path>
                <a:path w="7740015" h="223520">
                  <a:moveTo>
                    <a:pt x="6089650" y="88950"/>
                  </a:moveTo>
                  <a:lnTo>
                    <a:pt x="6087859" y="86398"/>
                  </a:lnTo>
                  <a:lnTo>
                    <a:pt x="6086856" y="85064"/>
                  </a:lnTo>
                  <a:lnTo>
                    <a:pt x="6082436" y="88773"/>
                  </a:lnTo>
                  <a:lnTo>
                    <a:pt x="6084240" y="91414"/>
                  </a:lnTo>
                  <a:lnTo>
                    <a:pt x="6085167" y="92824"/>
                  </a:lnTo>
                  <a:lnTo>
                    <a:pt x="6089650" y="88950"/>
                  </a:lnTo>
                  <a:close/>
                </a:path>
                <a:path w="7740015" h="223520">
                  <a:moveTo>
                    <a:pt x="6187275" y="87439"/>
                  </a:moveTo>
                  <a:lnTo>
                    <a:pt x="6181090" y="86042"/>
                  </a:lnTo>
                  <a:lnTo>
                    <a:pt x="6180150" y="92417"/>
                  </a:lnTo>
                  <a:lnTo>
                    <a:pt x="6180861" y="98374"/>
                  </a:lnTo>
                  <a:lnTo>
                    <a:pt x="6187275" y="92494"/>
                  </a:lnTo>
                  <a:lnTo>
                    <a:pt x="6187275" y="87439"/>
                  </a:lnTo>
                  <a:close/>
                </a:path>
                <a:path w="7740015" h="223520">
                  <a:moveTo>
                    <a:pt x="6198019" y="97243"/>
                  </a:moveTo>
                  <a:lnTo>
                    <a:pt x="6196266" y="89877"/>
                  </a:lnTo>
                  <a:lnTo>
                    <a:pt x="6194285" y="97624"/>
                  </a:lnTo>
                  <a:lnTo>
                    <a:pt x="6190577" y="97790"/>
                  </a:lnTo>
                  <a:lnTo>
                    <a:pt x="6191415" y="103860"/>
                  </a:lnTo>
                  <a:lnTo>
                    <a:pt x="6197803" y="102539"/>
                  </a:lnTo>
                  <a:lnTo>
                    <a:pt x="6198019" y="97243"/>
                  </a:lnTo>
                  <a:close/>
                </a:path>
                <a:path w="7740015" h="223520">
                  <a:moveTo>
                    <a:pt x="6233617" y="77901"/>
                  </a:moveTo>
                  <a:lnTo>
                    <a:pt x="6230874" y="79095"/>
                  </a:lnTo>
                  <a:lnTo>
                    <a:pt x="6226645" y="77990"/>
                  </a:lnTo>
                  <a:lnTo>
                    <a:pt x="6226467" y="82880"/>
                  </a:lnTo>
                  <a:lnTo>
                    <a:pt x="6229235" y="81749"/>
                  </a:lnTo>
                  <a:lnTo>
                    <a:pt x="6233465" y="82867"/>
                  </a:lnTo>
                  <a:lnTo>
                    <a:pt x="6233617" y="77901"/>
                  </a:lnTo>
                  <a:close/>
                </a:path>
                <a:path w="7740015" h="223520">
                  <a:moveTo>
                    <a:pt x="6271082" y="70929"/>
                  </a:moveTo>
                  <a:lnTo>
                    <a:pt x="6268313" y="66992"/>
                  </a:lnTo>
                  <a:lnTo>
                    <a:pt x="6263843" y="70802"/>
                  </a:lnTo>
                  <a:lnTo>
                    <a:pt x="6265672" y="73380"/>
                  </a:lnTo>
                  <a:lnTo>
                    <a:pt x="6266612" y="74803"/>
                  </a:lnTo>
                  <a:lnTo>
                    <a:pt x="6271082" y="70929"/>
                  </a:lnTo>
                  <a:close/>
                </a:path>
                <a:path w="7740015" h="223520">
                  <a:moveTo>
                    <a:pt x="7193039" y="84874"/>
                  </a:moveTo>
                  <a:lnTo>
                    <a:pt x="7190206" y="80886"/>
                  </a:lnTo>
                  <a:lnTo>
                    <a:pt x="7185939" y="84785"/>
                  </a:lnTo>
                  <a:lnTo>
                    <a:pt x="7187793" y="87274"/>
                  </a:lnTo>
                  <a:lnTo>
                    <a:pt x="7188797" y="88696"/>
                  </a:lnTo>
                  <a:lnTo>
                    <a:pt x="7193039" y="84874"/>
                  </a:lnTo>
                  <a:close/>
                </a:path>
                <a:path w="7740015" h="223520">
                  <a:moveTo>
                    <a:pt x="7200036" y="84785"/>
                  </a:moveTo>
                  <a:lnTo>
                    <a:pt x="7198182" y="82169"/>
                  </a:lnTo>
                  <a:lnTo>
                    <a:pt x="7197141" y="80797"/>
                  </a:lnTo>
                  <a:lnTo>
                    <a:pt x="7192937" y="84696"/>
                  </a:lnTo>
                  <a:lnTo>
                    <a:pt x="7194791" y="87172"/>
                  </a:lnTo>
                  <a:lnTo>
                    <a:pt x="7195769" y="88607"/>
                  </a:lnTo>
                  <a:lnTo>
                    <a:pt x="7200036" y="84785"/>
                  </a:lnTo>
                  <a:close/>
                </a:path>
                <a:path w="7740015" h="223520">
                  <a:moveTo>
                    <a:pt x="7250252" y="76339"/>
                  </a:moveTo>
                  <a:lnTo>
                    <a:pt x="7243331" y="71843"/>
                  </a:lnTo>
                  <a:lnTo>
                    <a:pt x="7236676" y="74104"/>
                  </a:lnTo>
                  <a:lnTo>
                    <a:pt x="7230758" y="80060"/>
                  </a:lnTo>
                  <a:lnTo>
                    <a:pt x="7226071" y="86702"/>
                  </a:lnTo>
                  <a:lnTo>
                    <a:pt x="7232942" y="85331"/>
                  </a:lnTo>
                  <a:lnTo>
                    <a:pt x="7239622" y="83629"/>
                  </a:lnTo>
                  <a:lnTo>
                    <a:pt x="7245578" y="80886"/>
                  </a:lnTo>
                  <a:lnTo>
                    <a:pt x="7250252" y="76339"/>
                  </a:lnTo>
                  <a:close/>
                </a:path>
                <a:path w="7740015" h="223520">
                  <a:moveTo>
                    <a:pt x="7274598" y="80949"/>
                  </a:moveTo>
                  <a:lnTo>
                    <a:pt x="7274585" y="75996"/>
                  </a:lnTo>
                  <a:lnTo>
                    <a:pt x="7271918" y="77279"/>
                  </a:lnTo>
                  <a:lnTo>
                    <a:pt x="7267727" y="76250"/>
                  </a:lnTo>
                  <a:lnTo>
                    <a:pt x="7267727" y="81153"/>
                  </a:lnTo>
                  <a:lnTo>
                    <a:pt x="7270407" y="79959"/>
                  </a:lnTo>
                  <a:lnTo>
                    <a:pt x="7274598" y="80949"/>
                  </a:lnTo>
                  <a:close/>
                </a:path>
                <a:path w="7740015" h="223520">
                  <a:moveTo>
                    <a:pt x="7298982" y="80594"/>
                  </a:moveTo>
                  <a:lnTo>
                    <a:pt x="7298931" y="75653"/>
                  </a:lnTo>
                  <a:lnTo>
                    <a:pt x="7288492" y="75793"/>
                  </a:lnTo>
                  <a:lnTo>
                    <a:pt x="7285850" y="77076"/>
                  </a:lnTo>
                  <a:lnTo>
                    <a:pt x="7281672" y="76047"/>
                  </a:lnTo>
                  <a:lnTo>
                    <a:pt x="7281634" y="80949"/>
                  </a:lnTo>
                  <a:lnTo>
                    <a:pt x="7292111" y="80797"/>
                  </a:lnTo>
                  <a:lnTo>
                    <a:pt x="7294740" y="79616"/>
                  </a:lnTo>
                  <a:lnTo>
                    <a:pt x="7298982" y="80594"/>
                  </a:lnTo>
                  <a:close/>
                </a:path>
                <a:path w="7740015" h="223520">
                  <a:moveTo>
                    <a:pt x="7340587" y="70180"/>
                  </a:moveTo>
                  <a:lnTo>
                    <a:pt x="7331138" y="71691"/>
                  </a:lnTo>
                  <a:lnTo>
                    <a:pt x="7324661" y="71640"/>
                  </a:lnTo>
                  <a:lnTo>
                    <a:pt x="7320115" y="73431"/>
                  </a:lnTo>
                  <a:lnTo>
                    <a:pt x="7316432" y="80454"/>
                  </a:lnTo>
                  <a:lnTo>
                    <a:pt x="7324344" y="80454"/>
                  </a:lnTo>
                  <a:lnTo>
                    <a:pt x="7332154" y="80289"/>
                  </a:lnTo>
                  <a:lnTo>
                    <a:pt x="7338136" y="77635"/>
                  </a:lnTo>
                  <a:lnTo>
                    <a:pt x="7340587" y="70180"/>
                  </a:lnTo>
                  <a:close/>
                </a:path>
                <a:path w="7740015" h="223520">
                  <a:moveTo>
                    <a:pt x="7389114" y="74079"/>
                  </a:moveTo>
                  <a:lnTo>
                    <a:pt x="7389038" y="69291"/>
                  </a:lnTo>
                  <a:lnTo>
                    <a:pt x="7386434" y="70383"/>
                  </a:lnTo>
                  <a:lnTo>
                    <a:pt x="7382319" y="69596"/>
                  </a:lnTo>
                  <a:lnTo>
                    <a:pt x="7382396" y="74383"/>
                  </a:lnTo>
                  <a:lnTo>
                    <a:pt x="7385012" y="73329"/>
                  </a:lnTo>
                  <a:lnTo>
                    <a:pt x="7389114" y="74079"/>
                  </a:lnTo>
                  <a:close/>
                </a:path>
                <a:path w="7740015" h="223520">
                  <a:moveTo>
                    <a:pt x="7400976" y="66370"/>
                  </a:moveTo>
                  <a:lnTo>
                    <a:pt x="7399160" y="63881"/>
                  </a:lnTo>
                  <a:lnTo>
                    <a:pt x="7398144" y="62547"/>
                  </a:lnTo>
                  <a:lnTo>
                    <a:pt x="7394041" y="66548"/>
                  </a:lnTo>
                  <a:lnTo>
                    <a:pt x="7395883" y="69049"/>
                  </a:lnTo>
                  <a:lnTo>
                    <a:pt x="7396886" y="70446"/>
                  </a:lnTo>
                  <a:lnTo>
                    <a:pt x="7400976" y="66370"/>
                  </a:lnTo>
                  <a:close/>
                </a:path>
                <a:path w="7740015" h="223520">
                  <a:moveTo>
                    <a:pt x="7423010" y="67932"/>
                  </a:moveTo>
                  <a:lnTo>
                    <a:pt x="7422972" y="63042"/>
                  </a:lnTo>
                  <a:lnTo>
                    <a:pt x="7420381" y="64338"/>
                  </a:lnTo>
                  <a:lnTo>
                    <a:pt x="7416254" y="63385"/>
                  </a:lnTo>
                  <a:lnTo>
                    <a:pt x="7416292" y="68338"/>
                  </a:lnTo>
                  <a:lnTo>
                    <a:pt x="7418959" y="67094"/>
                  </a:lnTo>
                  <a:lnTo>
                    <a:pt x="7423010" y="67932"/>
                  </a:lnTo>
                  <a:close/>
                </a:path>
                <a:path w="7740015" h="223520">
                  <a:moveTo>
                    <a:pt x="7455497" y="64465"/>
                  </a:moveTo>
                  <a:lnTo>
                    <a:pt x="7452690" y="60629"/>
                  </a:lnTo>
                  <a:lnTo>
                    <a:pt x="7448575" y="64630"/>
                  </a:lnTo>
                  <a:lnTo>
                    <a:pt x="7450442" y="67132"/>
                  </a:lnTo>
                  <a:lnTo>
                    <a:pt x="7451369" y="68529"/>
                  </a:lnTo>
                  <a:lnTo>
                    <a:pt x="7455497" y="64465"/>
                  </a:lnTo>
                  <a:close/>
                </a:path>
                <a:path w="7740015" h="223520">
                  <a:moveTo>
                    <a:pt x="7508151" y="60058"/>
                  </a:moveTo>
                  <a:lnTo>
                    <a:pt x="7504189" y="61074"/>
                  </a:lnTo>
                  <a:lnTo>
                    <a:pt x="7498423" y="59575"/>
                  </a:lnTo>
                  <a:lnTo>
                    <a:pt x="7498118" y="65468"/>
                  </a:lnTo>
                  <a:lnTo>
                    <a:pt x="7502093" y="64452"/>
                  </a:lnTo>
                  <a:lnTo>
                    <a:pt x="7507795" y="65989"/>
                  </a:lnTo>
                  <a:lnTo>
                    <a:pt x="7508151" y="60058"/>
                  </a:lnTo>
                  <a:close/>
                </a:path>
                <a:path w="7740015" h="223520">
                  <a:moveTo>
                    <a:pt x="7510983" y="139814"/>
                  </a:moveTo>
                  <a:lnTo>
                    <a:pt x="7510640" y="129908"/>
                  </a:lnTo>
                  <a:lnTo>
                    <a:pt x="7503769" y="130149"/>
                  </a:lnTo>
                  <a:lnTo>
                    <a:pt x="7504125" y="140055"/>
                  </a:lnTo>
                  <a:lnTo>
                    <a:pt x="7510983" y="139814"/>
                  </a:lnTo>
                  <a:close/>
                </a:path>
                <a:path w="7740015" h="223520">
                  <a:moveTo>
                    <a:pt x="7521803" y="59601"/>
                  </a:moveTo>
                  <a:lnTo>
                    <a:pt x="7517816" y="60617"/>
                  </a:lnTo>
                  <a:lnTo>
                    <a:pt x="7512075" y="59118"/>
                  </a:lnTo>
                  <a:lnTo>
                    <a:pt x="7511732" y="65011"/>
                  </a:lnTo>
                  <a:lnTo>
                    <a:pt x="7515733" y="63969"/>
                  </a:lnTo>
                  <a:lnTo>
                    <a:pt x="7521422" y="65506"/>
                  </a:lnTo>
                  <a:lnTo>
                    <a:pt x="7521803" y="59601"/>
                  </a:lnTo>
                  <a:close/>
                </a:path>
                <a:path w="7740015" h="223520">
                  <a:moveTo>
                    <a:pt x="7533868" y="61747"/>
                  </a:moveTo>
                  <a:lnTo>
                    <a:pt x="7532027" y="59245"/>
                  </a:lnTo>
                  <a:lnTo>
                    <a:pt x="7531011" y="57912"/>
                  </a:lnTo>
                  <a:lnTo>
                    <a:pt x="7526896" y="61912"/>
                  </a:lnTo>
                  <a:lnTo>
                    <a:pt x="7528763" y="64414"/>
                  </a:lnTo>
                  <a:lnTo>
                    <a:pt x="7529779" y="65798"/>
                  </a:lnTo>
                  <a:lnTo>
                    <a:pt x="7533868" y="61747"/>
                  </a:lnTo>
                  <a:close/>
                </a:path>
                <a:path w="7740015" h="223520">
                  <a:moveTo>
                    <a:pt x="7567130" y="87833"/>
                  </a:moveTo>
                  <a:lnTo>
                    <a:pt x="7567079" y="83032"/>
                  </a:lnTo>
                  <a:lnTo>
                    <a:pt x="7564450" y="84201"/>
                  </a:lnTo>
                  <a:lnTo>
                    <a:pt x="7560323" y="83413"/>
                  </a:lnTo>
                  <a:lnTo>
                    <a:pt x="7560424" y="88328"/>
                  </a:lnTo>
                  <a:lnTo>
                    <a:pt x="7563015" y="87045"/>
                  </a:lnTo>
                  <a:lnTo>
                    <a:pt x="7567130" y="87833"/>
                  </a:lnTo>
                  <a:close/>
                </a:path>
                <a:path w="7740015" h="223520">
                  <a:moveTo>
                    <a:pt x="7581049" y="177380"/>
                  </a:moveTo>
                  <a:lnTo>
                    <a:pt x="7553617" y="178308"/>
                  </a:lnTo>
                  <a:lnTo>
                    <a:pt x="7551013" y="179489"/>
                  </a:lnTo>
                  <a:lnTo>
                    <a:pt x="7546848" y="178625"/>
                  </a:lnTo>
                  <a:lnTo>
                    <a:pt x="7546899" y="183489"/>
                  </a:lnTo>
                  <a:lnTo>
                    <a:pt x="7564082" y="182905"/>
                  </a:lnTo>
                  <a:lnTo>
                    <a:pt x="7568946" y="182308"/>
                  </a:lnTo>
                  <a:lnTo>
                    <a:pt x="7574801" y="183045"/>
                  </a:lnTo>
                  <a:lnTo>
                    <a:pt x="7579525" y="182321"/>
                  </a:lnTo>
                  <a:lnTo>
                    <a:pt x="7581049" y="177380"/>
                  </a:lnTo>
                  <a:close/>
                </a:path>
                <a:path w="7740015" h="223520">
                  <a:moveTo>
                    <a:pt x="7729182" y="214668"/>
                  </a:moveTo>
                  <a:lnTo>
                    <a:pt x="7727302" y="212166"/>
                  </a:lnTo>
                  <a:lnTo>
                    <a:pt x="7726286" y="210947"/>
                  </a:lnTo>
                  <a:lnTo>
                    <a:pt x="7722209" y="214782"/>
                  </a:lnTo>
                  <a:lnTo>
                    <a:pt x="7724127" y="217322"/>
                  </a:lnTo>
                  <a:lnTo>
                    <a:pt x="7725118" y="218681"/>
                  </a:lnTo>
                  <a:lnTo>
                    <a:pt x="7729182" y="214668"/>
                  </a:lnTo>
                  <a:close/>
                </a:path>
                <a:path w="7740015" h="223520">
                  <a:moveTo>
                    <a:pt x="7739812" y="219417"/>
                  </a:moveTo>
                  <a:lnTo>
                    <a:pt x="7737907" y="216865"/>
                  </a:lnTo>
                  <a:lnTo>
                    <a:pt x="7736840" y="215493"/>
                  </a:lnTo>
                  <a:lnTo>
                    <a:pt x="7732789" y="219519"/>
                  </a:lnTo>
                  <a:lnTo>
                    <a:pt x="7734681" y="222021"/>
                  </a:lnTo>
                  <a:lnTo>
                    <a:pt x="7735697" y="223266"/>
                  </a:lnTo>
                  <a:lnTo>
                    <a:pt x="7739812" y="21941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0941" y="5023535"/>
              <a:ext cx="7834630" cy="435609"/>
            </a:xfrm>
            <a:custGeom>
              <a:avLst/>
              <a:gdLst/>
              <a:ahLst/>
              <a:cxnLst/>
              <a:rect l="l" t="t" r="r" b="b"/>
              <a:pathLst>
                <a:path w="7834630" h="435610">
                  <a:moveTo>
                    <a:pt x="7696" y="49441"/>
                  </a:moveTo>
                  <a:lnTo>
                    <a:pt x="5562" y="46990"/>
                  </a:lnTo>
                  <a:lnTo>
                    <a:pt x="4432" y="45656"/>
                  </a:lnTo>
                  <a:lnTo>
                    <a:pt x="0" y="49644"/>
                  </a:lnTo>
                  <a:lnTo>
                    <a:pt x="2120" y="52057"/>
                  </a:lnTo>
                  <a:lnTo>
                    <a:pt x="3352" y="53428"/>
                  </a:lnTo>
                  <a:lnTo>
                    <a:pt x="7696" y="49441"/>
                  </a:lnTo>
                  <a:close/>
                </a:path>
                <a:path w="7834630" h="435610">
                  <a:moveTo>
                    <a:pt x="21005" y="50901"/>
                  </a:moveTo>
                  <a:lnTo>
                    <a:pt x="20789" y="46113"/>
                  </a:lnTo>
                  <a:lnTo>
                    <a:pt x="17907" y="47383"/>
                  </a:lnTo>
                  <a:lnTo>
                    <a:pt x="13309" y="46596"/>
                  </a:lnTo>
                  <a:lnTo>
                    <a:pt x="13538" y="51396"/>
                  </a:lnTo>
                  <a:lnTo>
                    <a:pt x="16395" y="50228"/>
                  </a:lnTo>
                  <a:lnTo>
                    <a:pt x="21005" y="50901"/>
                  </a:lnTo>
                  <a:close/>
                </a:path>
                <a:path w="7834630" h="435610">
                  <a:moveTo>
                    <a:pt x="24549" y="18580"/>
                  </a:moveTo>
                  <a:lnTo>
                    <a:pt x="22339" y="15989"/>
                  </a:lnTo>
                  <a:lnTo>
                    <a:pt x="21196" y="14706"/>
                  </a:lnTo>
                  <a:lnTo>
                    <a:pt x="16789" y="18770"/>
                  </a:lnTo>
                  <a:lnTo>
                    <a:pt x="18923" y="21209"/>
                  </a:lnTo>
                  <a:lnTo>
                    <a:pt x="20053" y="22555"/>
                  </a:lnTo>
                  <a:lnTo>
                    <a:pt x="24549" y="18580"/>
                  </a:lnTo>
                  <a:close/>
                </a:path>
                <a:path w="7834630" h="435610">
                  <a:moveTo>
                    <a:pt x="34658" y="52857"/>
                  </a:moveTo>
                  <a:lnTo>
                    <a:pt x="32512" y="50317"/>
                  </a:lnTo>
                  <a:lnTo>
                    <a:pt x="31369" y="49022"/>
                  </a:lnTo>
                  <a:lnTo>
                    <a:pt x="26962" y="53136"/>
                  </a:lnTo>
                  <a:lnTo>
                    <a:pt x="29133" y="55651"/>
                  </a:lnTo>
                  <a:lnTo>
                    <a:pt x="30200" y="56921"/>
                  </a:lnTo>
                  <a:lnTo>
                    <a:pt x="34658" y="52857"/>
                  </a:lnTo>
                  <a:close/>
                </a:path>
                <a:path w="7834630" h="435610">
                  <a:moveTo>
                    <a:pt x="62077" y="375907"/>
                  </a:moveTo>
                  <a:lnTo>
                    <a:pt x="59956" y="373481"/>
                  </a:lnTo>
                  <a:lnTo>
                    <a:pt x="58902" y="372186"/>
                  </a:lnTo>
                  <a:lnTo>
                    <a:pt x="54533" y="376275"/>
                  </a:lnTo>
                  <a:lnTo>
                    <a:pt x="56629" y="378726"/>
                  </a:lnTo>
                  <a:lnTo>
                    <a:pt x="57746" y="380022"/>
                  </a:lnTo>
                  <a:lnTo>
                    <a:pt x="62077" y="375907"/>
                  </a:lnTo>
                  <a:close/>
                </a:path>
                <a:path w="7834630" h="435610">
                  <a:moveTo>
                    <a:pt x="75806" y="282790"/>
                  </a:moveTo>
                  <a:lnTo>
                    <a:pt x="75374" y="277736"/>
                  </a:lnTo>
                  <a:lnTo>
                    <a:pt x="68795" y="276847"/>
                  </a:lnTo>
                  <a:lnTo>
                    <a:pt x="68338" y="283210"/>
                  </a:lnTo>
                  <a:lnTo>
                    <a:pt x="69557" y="289090"/>
                  </a:lnTo>
                  <a:lnTo>
                    <a:pt x="72720" y="285978"/>
                  </a:lnTo>
                  <a:lnTo>
                    <a:pt x="75806" y="282790"/>
                  </a:lnTo>
                  <a:close/>
                </a:path>
                <a:path w="7834630" h="435610">
                  <a:moveTo>
                    <a:pt x="81838" y="367271"/>
                  </a:moveTo>
                  <a:lnTo>
                    <a:pt x="74930" y="368300"/>
                  </a:lnTo>
                  <a:lnTo>
                    <a:pt x="69011" y="370459"/>
                  </a:lnTo>
                  <a:lnTo>
                    <a:pt x="65151" y="375005"/>
                  </a:lnTo>
                  <a:lnTo>
                    <a:pt x="64389" y="383146"/>
                  </a:lnTo>
                  <a:lnTo>
                    <a:pt x="72859" y="381025"/>
                  </a:lnTo>
                  <a:lnTo>
                    <a:pt x="79946" y="377228"/>
                  </a:lnTo>
                  <a:lnTo>
                    <a:pt x="81838" y="367271"/>
                  </a:lnTo>
                  <a:close/>
                </a:path>
                <a:path w="7834630" h="435610">
                  <a:moveTo>
                    <a:pt x="88379" y="274586"/>
                  </a:moveTo>
                  <a:lnTo>
                    <a:pt x="86271" y="272148"/>
                  </a:lnTo>
                  <a:lnTo>
                    <a:pt x="85128" y="270852"/>
                  </a:lnTo>
                  <a:lnTo>
                    <a:pt x="80822" y="274802"/>
                  </a:lnTo>
                  <a:lnTo>
                    <a:pt x="82918" y="277304"/>
                  </a:lnTo>
                  <a:lnTo>
                    <a:pt x="83997" y="278638"/>
                  </a:lnTo>
                  <a:lnTo>
                    <a:pt x="88379" y="274586"/>
                  </a:lnTo>
                  <a:close/>
                </a:path>
                <a:path w="7834630" h="435610">
                  <a:moveTo>
                    <a:pt x="94234" y="386461"/>
                  </a:moveTo>
                  <a:lnTo>
                    <a:pt x="93992" y="381469"/>
                  </a:lnTo>
                  <a:lnTo>
                    <a:pt x="91224" y="382854"/>
                  </a:lnTo>
                  <a:lnTo>
                    <a:pt x="86728" y="382181"/>
                  </a:lnTo>
                  <a:lnTo>
                    <a:pt x="86931" y="386930"/>
                  </a:lnTo>
                  <a:lnTo>
                    <a:pt x="89763" y="385724"/>
                  </a:lnTo>
                  <a:lnTo>
                    <a:pt x="94234" y="386461"/>
                  </a:lnTo>
                  <a:close/>
                </a:path>
                <a:path w="7834630" h="435610">
                  <a:moveTo>
                    <a:pt x="106057" y="38735"/>
                  </a:moveTo>
                  <a:lnTo>
                    <a:pt x="102781" y="35013"/>
                  </a:lnTo>
                  <a:lnTo>
                    <a:pt x="98361" y="39027"/>
                  </a:lnTo>
                  <a:lnTo>
                    <a:pt x="100457" y="41567"/>
                  </a:lnTo>
                  <a:lnTo>
                    <a:pt x="101587" y="42760"/>
                  </a:lnTo>
                  <a:lnTo>
                    <a:pt x="106057" y="38735"/>
                  </a:lnTo>
                  <a:close/>
                </a:path>
                <a:path w="7834630" h="435610">
                  <a:moveTo>
                    <a:pt x="113068" y="335534"/>
                  </a:moveTo>
                  <a:lnTo>
                    <a:pt x="112864" y="332714"/>
                  </a:lnTo>
                  <a:lnTo>
                    <a:pt x="109651" y="330034"/>
                  </a:lnTo>
                  <a:lnTo>
                    <a:pt x="109359" y="335749"/>
                  </a:lnTo>
                  <a:lnTo>
                    <a:pt x="109550" y="338455"/>
                  </a:lnTo>
                  <a:lnTo>
                    <a:pt x="112814" y="341160"/>
                  </a:lnTo>
                  <a:lnTo>
                    <a:pt x="113068" y="335534"/>
                  </a:lnTo>
                  <a:close/>
                </a:path>
                <a:path w="7834630" h="435610">
                  <a:moveTo>
                    <a:pt x="119405" y="265137"/>
                  </a:moveTo>
                  <a:lnTo>
                    <a:pt x="119151" y="260184"/>
                  </a:lnTo>
                  <a:lnTo>
                    <a:pt x="116281" y="261531"/>
                  </a:lnTo>
                  <a:lnTo>
                    <a:pt x="111798" y="260858"/>
                  </a:lnTo>
                  <a:lnTo>
                    <a:pt x="112052" y="265658"/>
                  </a:lnTo>
                  <a:lnTo>
                    <a:pt x="114858" y="264299"/>
                  </a:lnTo>
                  <a:lnTo>
                    <a:pt x="119405" y="265137"/>
                  </a:lnTo>
                  <a:close/>
                </a:path>
                <a:path w="7834630" h="435610">
                  <a:moveTo>
                    <a:pt x="123659" y="215112"/>
                  </a:moveTo>
                  <a:lnTo>
                    <a:pt x="120726" y="209575"/>
                  </a:lnTo>
                  <a:lnTo>
                    <a:pt x="117221" y="211569"/>
                  </a:lnTo>
                  <a:lnTo>
                    <a:pt x="116941" y="215328"/>
                  </a:lnTo>
                  <a:lnTo>
                    <a:pt x="123659" y="215112"/>
                  </a:lnTo>
                  <a:close/>
                </a:path>
                <a:path w="7834630" h="435610">
                  <a:moveTo>
                    <a:pt x="130441" y="204711"/>
                  </a:moveTo>
                  <a:lnTo>
                    <a:pt x="130098" y="199669"/>
                  </a:lnTo>
                  <a:lnTo>
                    <a:pt x="126720" y="197523"/>
                  </a:lnTo>
                  <a:lnTo>
                    <a:pt x="121602" y="194970"/>
                  </a:lnTo>
                  <a:lnTo>
                    <a:pt x="116992" y="194983"/>
                  </a:lnTo>
                  <a:lnTo>
                    <a:pt x="115100" y="200533"/>
                  </a:lnTo>
                  <a:lnTo>
                    <a:pt x="121793" y="199580"/>
                  </a:lnTo>
                  <a:lnTo>
                    <a:pt x="123444" y="206197"/>
                  </a:lnTo>
                  <a:lnTo>
                    <a:pt x="130441" y="204711"/>
                  </a:lnTo>
                  <a:close/>
                </a:path>
                <a:path w="7834630" h="435610">
                  <a:moveTo>
                    <a:pt x="136766" y="299212"/>
                  </a:moveTo>
                  <a:lnTo>
                    <a:pt x="130708" y="300266"/>
                  </a:lnTo>
                  <a:lnTo>
                    <a:pt x="126733" y="298107"/>
                  </a:lnTo>
                  <a:lnTo>
                    <a:pt x="123037" y="295503"/>
                  </a:lnTo>
                  <a:lnTo>
                    <a:pt x="117792" y="295224"/>
                  </a:lnTo>
                  <a:lnTo>
                    <a:pt x="118148" y="300266"/>
                  </a:lnTo>
                  <a:lnTo>
                    <a:pt x="122047" y="302882"/>
                  </a:lnTo>
                  <a:lnTo>
                    <a:pt x="128295" y="305130"/>
                  </a:lnTo>
                  <a:lnTo>
                    <a:pt x="134112" y="304673"/>
                  </a:lnTo>
                  <a:lnTo>
                    <a:pt x="136766" y="299212"/>
                  </a:lnTo>
                  <a:close/>
                </a:path>
                <a:path w="7834630" h="435610">
                  <a:moveTo>
                    <a:pt x="139395" y="205638"/>
                  </a:moveTo>
                  <a:lnTo>
                    <a:pt x="135026" y="204889"/>
                  </a:lnTo>
                  <a:lnTo>
                    <a:pt x="130441" y="204711"/>
                  </a:lnTo>
                  <a:lnTo>
                    <a:pt x="131102" y="214693"/>
                  </a:lnTo>
                  <a:lnTo>
                    <a:pt x="133591" y="214566"/>
                  </a:lnTo>
                  <a:lnTo>
                    <a:pt x="138582" y="214261"/>
                  </a:lnTo>
                  <a:lnTo>
                    <a:pt x="139395" y="205638"/>
                  </a:lnTo>
                  <a:close/>
                </a:path>
                <a:path w="7834630" h="435610">
                  <a:moveTo>
                    <a:pt x="144424" y="188912"/>
                  </a:moveTo>
                  <a:lnTo>
                    <a:pt x="143776" y="178955"/>
                  </a:lnTo>
                  <a:lnTo>
                    <a:pt x="137782" y="179298"/>
                  </a:lnTo>
                  <a:lnTo>
                    <a:pt x="137248" y="182892"/>
                  </a:lnTo>
                  <a:lnTo>
                    <a:pt x="140144" y="187007"/>
                  </a:lnTo>
                  <a:lnTo>
                    <a:pt x="144424" y="188912"/>
                  </a:lnTo>
                  <a:close/>
                </a:path>
                <a:path w="7834630" h="435610">
                  <a:moveTo>
                    <a:pt x="148932" y="189369"/>
                  </a:moveTo>
                  <a:lnTo>
                    <a:pt x="146723" y="188925"/>
                  </a:lnTo>
                  <a:lnTo>
                    <a:pt x="144424" y="188912"/>
                  </a:lnTo>
                  <a:lnTo>
                    <a:pt x="144005" y="193141"/>
                  </a:lnTo>
                  <a:lnTo>
                    <a:pt x="146202" y="193459"/>
                  </a:lnTo>
                  <a:lnTo>
                    <a:pt x="148501" y="193751"/>
                  </a:lnTo>
                  <a:lnTo>
                    <a:pt x="148932" y="189369"/>
                  </a:lnTo>
                  <a:close/>
                </a:path>
                <a:path w="7834630" h="435610">
                  <a:moveTo>
                    <a:pt x="178701" y="311721"/>
                  </a:moveTo>
                  <a:lnTo>
                    <a:pt x="163791" y="312572"/>
                  </a:lnTo>
                  <a:lnTo>
                    <a:pt x="159448" y="313677"/>
                  </a:lnTo>
                  <a:lnTo>
                    <a:pt x="153212" y="312369"/>
                  </a:lnTo>
                  <a:lnTo>
                    <a:pt x="152946" y="318300"/>
                  </a:lnTo>
                  <a:lnTo>
                    <a:pt x="167830" y="317461"/>
                  </a:lnTo>
                  <a:lnTo>
                    <a:pt x="172186" y="316369"/>
                  </a:lnTo>
                  <a:lnTo>
                    <a:pt x="178447" y="317639"/>
                  </a:lnTo>
                  <a:lnTo>
                    <a:pt x="178701" y="311721"/>
                  </a:lnTo>
                  <a:close/>
                </a:path>
                <a:path w="7834630" h="435610">
                  <a:moveTo>
                    <a:pt x="194602" y="322554"/>
                  </a:moveTo>
                  <a:lnTo>
                    <a:pt x="193103" y="318795"/>
                  </a:lnTo>
                  <a:lnTo>
                    <a:pt x="191274" y="317411"/>
                  </a:lnTo>
                  <a:lnTo>
                    <a:pt x="190423" y="321246"/>
                  </a:lnTo>
                  <a:lnTo>
                    <a:pt x="187934" y="321729"/>
                  </a:lnTo>
                  <a:lnTo>
                    <a:pt x="188785" y="324700"/>
                  </a:lnTo>
                  <a:lnTo>
                    <a:pt x="191477" y="327113"/>
                  </a:lnTo>
                  <a:lnTo>
                    <a:pt x="194462" y="325907"/>
                  </a:lnTo>
                  <a:lnTo>
                    <a:pt x="194602" y="322554"/>
                  </a:lnTo>
                  <a:close/>
                </a:path>
                <a:path w="7834630" h="435610">
                  <a:moveTo>
                    <a:pt x="232689" y="313029"/>
                  </a:moveTo>
                  <a:lnTo>
                    <a:pt x="223570" y="314286"/>
                  </a:lnTo>
                  <a:lnTo>
                    <a:pt x="208699" y="315125"/>
                  </a:lnTo>
                  <a:lnTo>
                    <a:pt x="202539" y="313956"/>
                  </a:lnTo>
                  <a:lnTo>
                    <a:pt x="199072" y="322453"/>
                  </a:lnTo>
                  <a:lnTo>
                    <a:pt x="205587" y="325259"/>
                  </a:lnTo>
                  <a:lnTo>
                    <a:pt x="205625" y="322249"/>
                  </a:lnTo>
                  <a:lnTo>
                    <a:pt x="205803" y="319430"/>
                  </a:lnTo>
                  <a:lnTo>
                    <a:pt x="209003" y="320179"/>
                  </a:lnTo>
                  <a:lnTo>
                    <a:pt x="223875" y="319341"/>
                  </a:lnTo>
                  <a:lnTo>
                    <a:pt x="230225" y="319989"/>
                  </a:lnTo>
                  <a:lnTo>
                    <a:pt x="232689" y="313029"/>
                  </a:lnTo>
                  <a:close/>
                </a:path>
                <a:path w="7834630" h="435610">
                  <a:moveTo>
                    <a:pt x="239344" y="203301"/>
                  </a:moveTo>
                  <a:lnTo>
                    <a:pt x="239153" y="198539"/>
                  </a:lnTo>
                  <a:lnTo>
                    <a:pt x="236308" y="199783"/>
                  </a:lnTo>
                  <a:lnTo>
                    <a:pt x="231762" y="199034"/>
                  </a:lnTo>
                  <a:lnTo>
                    <a:pt x="231927" y="203885"/>
                  </a:lnTo>
                  <a:lnTo>
                    <a:pt x="234797" y="202628"/>
                  </a:lnTo>
                  <a:lnTo>
                    <a:pt x="239344" y="203301"/>
                  </a:lnTo>
                  <a:close/>
                </a:path>
                <a:path w="7834630" h="435610">
                  <a:moveTo>
                    <a:pt x="268427" y="316801"/>
                  </a:moveTo>
                  <a:lnTo>
                    <a:pt x="266852" y="315620"/>
                  </a:lnTo>
                  <a:lnTo>
                    <a:pt x="266242" y="316153"/>
                  </a:lnTo>
                  <a:lnTo>
                    <a:pt x="268427" y="316801"/>
                  </a:lnTo>
                  <a:close/>
                </a:path>
                <a:path w="7834630" h="435610">
                  <a:moveTo>
                    <a:pt x="282765" y="305803"/>
                  </a:moveTo>
                  <a:lnTo>
                    <a:pt x="272580" y="304939"/>
                  </a:lnTo>
                  <a:lnTo>
                    <a:pt x="265684" y="308368"/>
                  </a:lnTo>
                  <a:lnTo>
                    <a:pt x="263753" y="313270"/>
                  </a:lnTo>
                  <a:lnTo>
                    <a:pt x="266852" y="315620"/>
                  </a:lnTo>
                  <a:lnTo>
                    <a:pt x="271183" y="311848"/>
                  </a:lnTo>
                  <a:lnTo>
                    <a:pt x="276021" y="309791"/>
                  </a:lnTo>
                  <a:lnTo>
                    <a:pt x="282663" y="312343"/>
                  </a:lnTo>
                  <a:lnTo>
                    <a:pt x="282702" y="309791"/>
                  </a:lnTo>
                  <a:lnTo>
                    <a:pt x="282765" y="305803"/>
                  </a:lnTo>
                  <a:close/>
                </a:path>
                <a:path w="7834630" h="435610">
                  <a:moveTo>
                    <a:pt x="284276" y="166611"/>
                  </a:moveTo>
                  <a:lnTo>
                    <a:pt x="281863" y="156019"/>
                  </a:lnTo>
                  <a:lnTo>
                    <a:pt x="274396" y="156438"/>
                  </a:lnTo>
                  <a:lnTo>
                    <a:pt x="274688" y="161556"/>
                  </a:lnTo>
                  <a:lnTo>
                    <a:pt x="271678" y="162674"/>
                  </a:lnTo>
                  <a:lnTo>
                    <a:pt x="271221" y="166611"/>
                  </a:lnTo>
                  <a:lnTo>
                    <a:pt x="277101" y="165849"/>
                  </a:lnTo>
                  <a:lnTo>
                    <a:pt x="284276" y="166611"/>
                  </a:lnTo>
                  <a:close/>
                </a:path>
                <a:path w="7834630" h="435610">
                  <a:moveTo>
                    <a:pt x="287197" y="148348"/>
                  </a:moveTo>
                  <a:lnTo>
                    <a:pt x="285127" y="145859"/>
                  </a:lnTo>
                  <a:lnTo>
                    <a:pt x="283984" y="144576"/>
                  </a:lnTo>
                  <a:lnTo>
                    <a:pt x="279527" y="148691"/>
                  </a:lnTo>
                  <a:lnTo>
                    <a:pt x="281597" y="151117"/>
                  </a:lnTo>
                  <a:lnTo>
                    <a:pt x="282778" y="152425"/>
                  </a:lnTo>
                  <a:lnTo>
                    <a:pt x="287197" y="148348"/>
                  </a:lnTo>
                  <a:close/>
                </a:path>
                <a:path w="7834630" h="435610">
                  <a:moveTo>
                    <a:pt x="294589" y="282816"/>
                  </a:moveTo>
                  <a:lnTo>
                    <a:pt x="292544" y="280377"/>
                  </a:lnTo>
                  <a:lnTo>
                    <a:pt x="291414" y="279069"/>
                  </a:lnTo>
                  <a:lnTo>
                    <a:pt x="286994" y="283057"/>
                  </a:lnTo>
                  <a:lnTo>
                    <a:pt x="289039" y="285508"/>
                  </a:lnTo>
                  <a:lnTo>
                    <a:pt x="290220" y="286893"/>
                  </a:lnTo>
                  <a:lnTo>
                    <a:pt x="294589" y="282816"/>
                  </a:lnTo>
                  <a:close/>
                </a:path>
                <a:path w="7834630" h="435610">
                  <a:moveTo>
                    <a:pt x="295275" y="157924"/>
                  </a:moveTo>
                  <a:lnTo>
                    <a:pt x="292100" y="154063"/>
                  </a:lnTo>
                  <a:lnTo>
                    <a:pt x="287655" y="158140"/>
                  </a:lnTo>
                  <a:lnTo>
                    <a:pt x="289737" y="160693"/>
                  </a:lnTo>
                  <a:lnTo>
                    <a:pt x="290842" y="162064"/>
                  </a:lnTo>
                  <a:lnTo>
                    <a:pt x="295275" y="157924"/>
                  </a:lnTo>
                  <a:close/>
                </a:path>
                <a:path w="7834630" h="435610">
                  <a:moveTo>
                    <a:pt x="300520" y="289928"/>
                  </a:moveTo>
                  <a:lnTo>
                    <a:pt x="299935" y="289534"/>
                  </a:lnTo>
                  <a:lnTo>
                    <a:pt x="299593" y="289814"/>
                  </a:lnTo>
                  <a:lnTo>
                    <a:pt x="300520" y="289928"/>
                  </a:lnTo>
                  <a:close/>
                </a:path>
                <a:path w="7834630" h="435610">
                  <a:moveTo>
                    <a:pt x="311213" y="279336"/>
                  </a:moveTo>
                  <a:lnTo>
                    <a:pt x="302831" y="278523"/>
                  </a:lnTo>
                  <a:lnTo>
                    <a:pt x="297040" y="281952"/>
                  </a:lnTo>
                  <a:lnTo>
                    <a:pt x="295668" y="286727"/>
                  </a:lnTo>
                  <a:lnTo>
                    <a:pt x="299935" y="289534"/>
                  </a:lnTo>
                  <a:lnTo>
                    <a:pt x="311124" y="280390"/>
                  </a:lnTo>
                  <a:lnTo>
                    <a:pt x="311213" y="279336"/>
                  </a:lnTo>
                  <a:close/>
                </a:path>
                <a:path w="7834630" h="435610">
                  <a:moveTo>
                    <a:pt x="333159" y="286639"/>
                  </a:moveTo>
                  <a:lnTo>
                    <a:pt x="326313" y="283387"/>
                  </a:lnTo>
                  <a:lnTo>
                    <a:pt x="326110" y="289293"/>
                  </a:lnTo>
                  <a:lnTo>
                    <a:pt x="320306" y="295148"/>
                  </a:lnTo>
                  <a:lnTo>
                    <a:pt x="327088" y="298424"/>
                  </a:lnTo>
                  <a:lnTo>
                    <a:pt x="327329" y="292595"/>
                  </a:lnTo>
                  <a:lnTo>
                    <a:pt x="333159" y="286639"/>
                  </a:lnTo>
                  <a:close/>
                </a:path>
                <a:path w="7834630" h="435610">
                  <a:moveTo>
                    <a:pt x="368147" y="146240"/>
                  </a:moveTo>
                  <a:lnTo>
                    <a:pt x="367817" y="141401"/>
                  </a:lnTo>
                  <a:lnTo>
                    <a:pt x="363385" y="142646"/>
                  </a:lnTo>
                  <a:lnTo>
                    <a:pt x="360387" y="141605"/>
                  </a:lnTo>
                  <a:lnTo>
                    <a:pt x="360718" y="146596"/>
                  </a:lnTo>
                  <a:lnTo>
                    <a:pt x="365188" y="145313"/>
                  </a:lnTo>
                  <a:lnTo>
                    <a:pt x="368147" y="146240"/>
                  </a:lnTo>
                  <a:close/>
                </a:path>
                <a:path w="7834630" h="435610">
                  <a:moveTo>
                    <a:pt x="7509446" y="424954"/>
                  </a:moveTo>
                  <a:lnTo>
                    <a:pt x="7509243" y="419912"/>
                  </a:lnTo>
                  <a:lnTo>
                    <a:pt x="7503020" y="418757"/>
                  </a:lnTo>
                  <a:lnTo>
                    <a:pt x="7502385" y="425196"/>
                  </a:lnTo>
                  <a:lnTo>
                    <a:pt x="7506348" y="424586"/>
                  </a:lnTo>
                  <a:lnTo>
                    <a:pt x="7508100" y="432257"/>
                  </a:lnTo>
                  <a:lnTo>
                    <a:pt x="7509446" y="424954"/>
                  </a:lnTo>
                  <a:close/>
                </a:path>
                <a:path w="7834630" h="435610">
                  <a:moveTo>
                    <a:pt x="7534986" y="435076"/>
                  </a:moveTo>
                  <a:lnTo>
                    <a:pt x="7534402" y="428929"/>
                  </a:lnTo>
                  <a:lnTo>
                    <a:pt x="7529360" y="432320"/>
                  </a:lnTo>
                  <a:lnTo>
                    <a:pt x="7534986" y="435076"/>
                  </a:lnTo>
                  <a:close/>
                </a:path>
                <a:path w="7834630" h="435610">
                  <a:moveTo>
                    <a:pt x="7537196" y="407885"/>
                  </a:moveTo>
                  <a:lnTo>
                    <a:pt x="7536967" y="398957"/>
                  </a:lnTo>
                  <a:lnTo>
                    <a:pt x="7533081" y="402488"/>
                  </a:lnTo>
                  <a:lnTo>
                    <a:pt x="7534529" y="407263"/>
                  </a:lnTo>
                  <a:lnTo>
                    <a:pt x="7537196" y="407885"/>
                  </a:lnTo>
                  <a:close/>
                </a:path>
                <a:path w="7834630" h="435610">
                  <a:moveTo>
                    <a:pt x="7538301" y="425500"/>
                  </a:moveTo>
                  <a:lnTo>
                    <a:pt x="7536853" y="420751"/>
                  </a:lnTo>
                  <a:lnTo>
                    <a:pt x="7534173" y="420090"/>
                  </a:lnTo>
                  <a:lnTo>
                    <a:pt x="7534402" y="428929"/>
                  </a:lnTo>
                  <a:lnTo>
                    <a:pt x="7538301" y="425500"/>
                  </a:lnTo>
                  <a:close/>
                </a:path>
                <a:path w="7834630" h="435610">
                  <a:moveTo>
                    <a:pt x="7577582" y="395262"/>
                  </a:moveTo>
                  <a:lnTo>
                    <a:pt x="7575664" y="392760"/>
                  </a:lnTo>
                  <a:lnTo>
                    <a:pt x="7574699" y="391337"/>
                  </a:lnTo>
                  <a:lnTo>
                    <a:pt x="7570432" y="395224"/>
                  </a:lnTo>
                  <a:lnTo>
                    <a:pt x="7572324" y="397725"/>
                  </a:lnTo>
                  <a:lnTo>
                    <a:pt x="7573315" y="399148"/>
                  </a:lnTo>
                  <a:lnTo>
                    <a:pt x="7577582" y="395262"/>
                  </a:lnTo>
                  <a:close/>
                </a:path>
                <a:path w="7834630" h="435610">
                  <a:moveTo>
                    <a:pt x="7578115" y="410095"/>
                  </a:moveTo>
                  <a:lnTo>
                    <a:pt x="7576198" y="407619"/>
                  </a:lnTo>
                  <a:lnTo>
                    <a:pt x="7575232" y="406336"/>
                  </a:lnTo>
                  <a:lnTo>
                    <a:pt x="7570952" y="410248"/>
                  </a:lnTo>
                  <a:lnTo>
                    <a:pt x="7572857" y="412750"/>
                  </a:lnTo>
                  <a:lnTo>
                    <a:pt x="7573835" y="414159"/>
                  </a:lnTo>
                  <a:lnTo>
                    <a:pt x="7578115" y="410095"/>
                  </a:lnTo>
                  <a:close/>
                </a:path>
                <a:path w="7834630" h="435610">
                  <a:moveTo>
                    <a:pt x="7583475" y="317373"/>
                  </a:moveTo>
                  <a:lnTo>
                    <a:pt x="7583411" y="312597"/>
                  </a:lnTo>
                  <a:lnTo>
                    <a:pt x="7580706" y="313766"/>
                  </a:lnTo>
                  <a:lnTo>
                    <a:pt x="7576439" y="312991"/>
                  </a:lnTo>
                  <a:lnTo>
                    <a:pt x="7576528" y="317842"/>
                  </a:lnTo>
                  <a:lnTo>
                    <a:pt x="7579220" y="316585"/>
                  </a:lnTo>
                  <a:lnTo>
                    <a:pt x="7583475" y="317373"/>
                  </a:lnTo>
                  <a:close/>
                </a:path>
                <a:path w="7834630" h="435610">
                  <a:moveTo>
                    <a:pt x="7587069" y="417093"/>
                  </a:moveTo>
                  <a:lnTo>
                    <a:pt x="7587018" y="412254"/>
                  </a:lnTo>
                  <a:lnTo>
                    <a:pt x="7584287" y="413385"/>
                  </a:lnTo>
                  <a:lnTo>
                    <a:pt x="7579995" y="412597"/>
                  </a:lnTo>
                  <a:lnTo>
                    <a:pt x="7580084" y="417461"/>
                  </a:lnTo>
                  <a:lnTo>
                    <a:pt x="7582802" y="416267"/>
                  </a:lnTo>
                  <a:lnTo>
                    <a:pt x="7587069" y="417093"/>
                  </a:lnTo>
                  <a:close/>
                </a:path>
                <a:path w="7834630" h="435610">
                  <a:moveTo>
                    <a:pt x="7601204" y="316992"/>
                  </a:moveTo>
                  <a:lnTo>
                    <a:pt x="7597076" y="317792"/>
                  </a:lnTo>
                  <a:lnTo>
                    <a:pt x="7591158" y="316407"/>
                  </a:lnTo>
                  <a:lnTo>
                    <a:pt x="7590777" y="322300"/>
                  </a:lnTo>
                  <a:lnTo>
                    <a:pt x="7594905" y="321335"/>
                  </a:lnTo>
                  <a:lnTo>
                    <a:pt x="7600797" y="322745"/>
                  </a:lnTo>
                  <a:lnTo>
                    <a:pt x="7601204" y="316992"/>
                  </a:lnTo>
                  <a:close/>
                </a:path>
                <a:path w="7834630" h="435610">
                  <a:moveTo>
                    <a:pt x="7620952" y="365493"/>
                  </a:moveTo>
                  <a:lnTo>
                    <a:pt x="7620635" y="365353"/>
                  </a:lnTo>
                  <a:lnTo>
                    <a:pt x="7620673" y="366204"/>
                  </a:lnTo>
                  <a:lnTo>
                    <a:pt x="7620952" y="365493"/>
                  </a:lnTo>
                  <a:close/>
                </a:path>
                <a:path w="7834630" h="435610">
                  <a:moveTo>
                    <a:pt x="7625689" y="383133"/>
                  </a:moveTo>
                  <a:lnTo>
                    <a:pt x="7624381" y="371144"/>
                  </a:lnTo>
                  <a:lnTo>
                    <a:pt x="7613332" y="371449"/>
                  </a:lnTo>
                  <a:lnTo>
                    <a:pt x="7605725" y="372452"/>
                  </a:lnTo>
                  <a:lnTo>
                    <a:pt x="7604849" y="374116"/>
                  </a:lnTo>
                  <a:lnTo>
                    <a:pt x="7614018" y="376389"/>
                  </a:lnTo>
                  <a:lnTo>
                    <a:pt x="7619924" y="377342"/>
                  </a:lnTo>
                  <a:lnTo>
                    <a:pt x="7625689" y="383133"/>
                  </a:lnTo>
                  <a:close/>
                </a:path>
                <a:path w="7834630" h="435610">
                  <a:moveTo>
                    <a:pt x="7631468" y="370903"/>
                  </a:moveTo>
                  <a:lnTo>
                    <a:pt x="7630744" y="362788"/>
                  </a:lnTo>
                  <a:lnTo>
                    <a:pt x="7626832" y="359956"/>
                  </a:lnTo>
                  <a:lnTo>
                    <a:pt x="7622540" y="361416"/>
                  </a:lnTo>
                  <a:lnTo>
                    <a:pt x="7620952" y="365493"/>
                  </a:lnTo>
                  <a:lnTo>
                    <a:pt x="7626388" y="367893"/>
                  </a:lnTo>
                  <a:lnTo>
                    <a:pt x="7624381" y="371144"/>
                  </a:lnTo>
                  <a:lnTo>
                    <a:pt x="7631468" y="370903"/>
                  </a:lnTo>
                  <a:close/>
                </a:path>
                <a:path w="7834630" h="435610">
                  <a:moveTo>
                    <a:pt x="7643088" y="220624"/>
                  </a:moveTo>
                  <a:lnTo>
                    <a:pt x="7638999" y="221653"/>
                  </a:lnTo>
                  <a:lnTo>
                    <a:pt x="7633119" y="220218"/>
                  </a:lnTo>
                  <a:lnTo>
                    <a:pt x="7632763" y="226085"/>
                  </a:lnTo>
                  <a:lnTo>
                    <a:pt x="7636853" y="225120"/>
                  </a:lnTo>
                  <a:lnTo>
                    <a:pt x="7642707" y="226529"/>
                  </a:lnTo>
                  <a:lnTo>
                    <a:pt x="7643088" y="220624"/>
                  </a:lnTo>
                  <a:close/>
                </a:path>
                <a:path w="7834630" h="435610">
                  <a:moveTo>
                    <a:pt x="7653020" y="295046"/>
                  </a:moveTo>
                  <a:lnTo>
                    <a:pt x="7652906" y="290258"/>
                  </a:lnTo>
                  <a:lnTo>
                    <a:pt x="7650188" y="291414"/>
                  </a:lnTo>
                  <a:lnTo>
                    <a:pt x="7645971" y="290601"/>
                  </a:lnTo>
                  <a:lnTo>
                    <a:pt x="7646098" y="295351"/>
                  </a:lnTo>
                  <a:lnTo>
                    <a:pt x="7648803" y="294259"/>
                  </a:lnTo>
                  <a:lnTo>
                    <a:pt x="7653020" y="295046"/>
                  </a:lnTo>
                  <a:close/>
                </a:path>
                <a:path w="7834630" h="435610">
                  <a:moveTo>
                    <a:pt x="7653934" y="315175"/>
                  </a:moveTo>
                  <a:lnTo>
                    <a:pt x="7645501" y="315937"/>
                  </a:lnTo>
                  <a:lnTo>
                    <a:pt x="7635900" y="315175"/>
                  </a:lnTo>
                  <a:lnTo>
                    <a:pt x="7627442" y="315925"/>
                  </a:lnTo>
                  <a:lnTo>
                    <a:pt x="7622451" y="321221"/>
                  </a:lnTo>
                  <a:lnTo>
                    <a:pt x="7628547" y="320636"/>
                  </a:lnTo>
                  <a:lnTo>
                    <a:pt x="7633475" y="321945"/>
                  </a:lnTo>
                  <a:lnTo>
                    <a:pt x="7636700" y="325793"/>
                  </a:lnTo>
                  <a:lnTo>
                    <a:pt x="7638809" y="320230"/>
                  </a:lnTo>
                  <a:lnTo>
                    <a:pt x="7651851" y="320713"/>
                  </a:lnTo>
                  <a:lnTo>
                    <a:pt x="7653934" y="315175"/>
                  </a:lnTo>
                  <a:close/>
                </a:path>
                <a:path w="7834630" h="435610">
                  <a:moveTo>
                    <a:pt x="7667307" y="214947"/>
                  </a:moveTo>
                  <a:lnTo>
                    <a:pt x="7663447" y="215544"/>
                  </a:lnTo>
                  <a:lnTo>
                    <a:pt x="7661592" y="207835"/>
                  </a:lnTo>
                  <a:lnTo>
                    <a:pt x="7660335" y="215176"/>
                  </a:lnTo>
                  <a:lnTo>
                    <a:pt x="7660576" y="220192"/>
                  </a:lnTo>
                  <a:lnTo>
                    <a:pt x="7666723" y="221170"/>
                  </a:lnTo>
                  <a:lnTo>
                    <a:pt x="7667307" y="214947"/>
                  </a:lnTo>
                  <a:close/>
                </a:path>
                <a:path w="7834630" h="435610">
                  <a:moveTo>
                    <a:pt x="7686078" y="408851"/>
                  </a:moveTo>
                  <a:lnTo>
                    <a:pt x="7670724" y="405917"/>
                  </a:lnTo>
                  <a:lnTo>
                    <a:pt x="7655636" y="402551"/>
                  </a:lnTo>
                  <a:lnTo>
                    <a:pt x="7639761" y="400392"/>
                  </a:lnTo>
                  <a:lnTo>
                    <a:pt x="7622032" y="401091"/>
                  </a:lnTo>
                  <a:lnTo>
                    <a:pt x="7621791" y="412038"/>
                  </a:lnTo>
                  <a:lnTo>
                    <a:pt x="7625550" y="416826"/>
                  </a:lnTo>
                  <a:lnTo>
                    <a:pt x="7633233" y="415632"/>
                  </a:lnTo>
                  <a:lnTo>
                    <a:pt x="7647737" y="414693"/>
                  </a:lnTo>
                  <a:lnTo>
                    <a:pt x="7663294" y="415239"/>
                  </a:lnTo>
                  <a:lnTo>
                    <a:pt x="7677023" y="414286"/>
                  </a:lnTo>
                  <a:lnTo>
                    <a:pt x="7686078" y="408851"/>
                  </a:lnTo>
                  <a:close/>
                </a:path>
                <a:path w="7834630" h="435610">
                  <a:moveTo>
                    <a:pt x="7686853" y="224828"/>
                  </a:moveTo>
                  <a:lnTo>
                    <a:pt x="7684808" y="214337"/>
                  </a:lnTo>
                  <a:lnTo>
                    <a:pt x="7677772" y="214579"/>
                  </a:lnTo>
                  <a:lnTo>
                    <a:pt x="7678039" y="219417"/>
                  </a:lnTo>
                  <a:lnTo>
                    <a:pt x="7675245" y="220459"/>
                  </a:lnTo>
                  <a:lnTo>
                    <a:pt x="7674724" y="224650"/>
                  </a:lnTo>
                  <a:lnTo>
                    <a:pt x="7680198" y="223951"/>
                  </a:lnTo>
                  <a:lnTo>
                    <a:pt x="7686853" y="224828"/>
                  </a:lnTo>
                  <a:close/>
                </a:path>
                <a:path w="7834630" h="435610">
                  <a:moveTo>
                    <a:pt x="7694777" y="161696"/>
                  </a:moveTo>
                  <a:lnTo>
                    <a:pt x="7692860" y="159131"/>
                  </a:lnTo>
                  <a:lnTo>
                    <a:pt x="7691818" y="157759"/>
                  </a:lnTo>
                  <a:lnTo>
                    <a:pt x="7687716" y="161645"/>
                  </a:lnTo>
                  <a:lnTo>
                    <a:pt x="7689609" y="164236"/>
                  </a:lnTo>
                  <a:lnTo>
                    <a:pt x="7690637" y="165557"/>
                  </a:lnTo>
                  <a:lnTo>
                    <a:pt x="7694777" y="161696"/>
                  </a:lnTo>
                  <a:close/>
                </a:path>
                <a:path w="7834630" h="435610">
                  <a:moveTo>
                    <a:pt x="7695654" y="383565"/>
                  </a:moveTo>
                  <a:lnTo>
                    <a:pt x="7695222" y="373595"/>
                  </a:lnTo>
                  <a:lnTo>
                    <a:pt x="7688135" y="373824"/>
                  </a:lnTo>
                  <a:lnTo>
                    <a:pt x="7688580" y="383806"/>
                  </a:lnTo>
                  <a:lnTo>
                    <a:pt x="7695654" y="383565"/>
                  </a:lnTo>
                  <a:close/>
                </a:path>
                <a:path w="7834630" h="435610">
                  <a:moveTo>
                    <a:pt x="7707325" y="408101"/>
                  </a:moveTo>
                  <a:lnTo>
                    <a:pt x="7699210" y="406958"/>
                  </a:lnTo>
                  <a:lnTo>
                    <a:pt x="7694104" y="409765"/>
                  </a:lnTo>
                  <a:lnTo>
                    <a:pt x="7693634" y="418579"/>
                  </a:lnTo>
                  <a:lnTo>
                    <a:pt x="7701737" y="419658"/>
                  </a:lnTo>
                  <a:lnTo>
                    <a:pt x="7706842" y="416953"/>
                  </a:lnTo>
                  <a:lnTo>
                    <a:pt x="7707325" y="408101"/>
                  </a:lnTo>
                  <a:close/>
                </a:path>
                <a:path w="7834630" h="435610">
                  <a:moveTo>
                    <a:pt x="7719454" y="362788"/>
                  </a:moveTo>
                  <a:lnTo>
                    <a:pt x="7705331" y="363283"/>
                  </a:lnTo>
                  <a:lnTo>
                    <a:pt x="7701216" y="364223"/>
                  </a:lnTo>
                  <a:lnTo>
                    <a:pt x="7695285" y="362788"/>
                  </a:lnTo>
                  <a:lnTo>
                    <a:pt x="7694993" y="368719"/>
                  </a:lnTo>
                  <a:lnTo>
                    <a:pt x="7709103" y="368223"/>
                  </a:lnTo>
                  <a:lnTo>
                    <a:pt x="7713218" y="367220"/>
                  </a:lnTo>
                  <a:lnTo>
                    <a:pt x="7719187" y="368642"/>
                  </a:lnTo>
                  <a:lnTo>
                    <a:pt x="7719454" y="362788"/>
                  </a:lnTo>
                  <a:close/>
                </a:path>
                <a:path w="7834630" h="435610">
                  <a:moveTo>
                    <a:pt x="7720838" y="238112"/>
                  </a:moveTo>
                  <a:lnTo>
                    <a:pt x="7716774" y="238912"/>
                  </a:lnTo>
                  <a:lnTo>
                    <a:pt x="7710919" y="237490"/>
                  </a:lnTo>
                  <a:lnTo>
                    <a:pt x="7710564" y="243332"/>
                  </a:lnTo>
                  <a:lnTo>
                    <a:pt x="7714678" y="242328"/>
                  </a:lnTo>
                  <a:lnTo>
                    <a:pt x="7720571" y="243852"/>
                  </a:lnTo>
                  <a:lnTo>
                    <a:pt x="7720838" y="238112"/>
                  </a:lnTo>
                  <a:close/>
                </a:path>
                <a:path w="7834630" h="435610">
                  <a:moveTo>
                    <a:pt x="7735862" y="412089"/>
                  </a:moveTo>
                  <a:lnTo>
                    <a:pt x="7728763" y="412330"/>
                  </a:lnTo>
                  <a:lnTo>
                    <a:pt x="7721867" y="413956"/>
                  </a:lnTo>
                  <a:lnTo>
                    <a:pt x="7725524" y="417195"/>
                  </a:lnTo>
                  <a:lnTo>
                    <a:pt x="7732585" y="417931"/>
                  </a:lnTo>
                  <a:lnTo>
                    <a:pt x="7735862" y="412089"/>
                  </a:lnTo>
                  <a:close/>
                </a:path>
                <a:path w="7834630" h="435610">
                  <a:moveTo>
                    <a:pt x="7736433" y="347205"/>
                  </a:moveTo>
                  <a:lnTo>
                    <a:pt x="7732344" y="348170"/>
                  </a:lnTo>
                  <a:lnTo>
                    <a:pt x="7726375" y="346773"/>
                  </a:lnTo>
                  <a:lnTo>
                    <a:pt x="7726058" y="352602"/>
                  </a:lnTo>
                  <a:lnTo>
                    <a:pt x="7730185" y="351688"/>
                  </a:lnTo>
                  <a:lnTo>
                    <a:pt x="7736116" y="353110"/>
                  </a:lnTo>
                  <a:lnTo>
                    <a:pt x="7736433" y="347205"/>
                  </a:lnTo>
                  <a:close/>
                </a:path>
                <a:path w="7834630" h="435610">
                  <a:moveTo>
                    <a:pt x="7751712" y="371652"/>
                  </a:moveTo>
                  <a:lnTo>
                    <a:pt x="7747978" y="366699"/>
                  </a:lnTo>
                  <a:lnTo>
                    <a:pt x="7741259" y="366433"/>
                  </a:lnTo>
                  <a:lnTo>
                    <a:pt x="7733512" y="367792"/>
                  </a:lnTo>
                  <a:lnTo>
                    <a:pt x="7726743" y="367639"/>
                  </a:lnTo>
                  <a:lnTo>
                    <a:pt x="7730426" y="372541"/>
                  </a:lnTo>
                  <a:lnTo>
                    <a:pt x="7737157" y="372770"/>
                  </a:lnTo>
                  <a:lnTo>
                    <a:pt x="7744930" y="371449"/>
                  </a:lnTo>
                  <a:lnTo>
                    <a:pt x="7751712" y="371652"/>
                  </a:lnTo>
                  <a:close/>
                </a:path>
                <a:path w="7834630" h="435610">
                  <a:moveTo>
                    <a:pt x="7753820" y="416509"/>
                  </a:moveTo>
                  <a:lnTo>
                    <a:pt x="7749705" y="417499"/>
                  </a:lnTo>
                  <a:lnTo>
                    <a:pt x="7743711" y="416090"/>
                  </a:lnTo>
                  <a:lnTo>
                    <a:pt x="7743418" y="421741"/>
                  </a:lnTo>
                  <a:lnTo>
                    <a:pt x="7747533" y="420954"/>
                  </a:lnTo>
                  <a:lnTo>
                    <a:pt x="7753515" y="422338"/>
                  </a:lnTo>
                  <a:lnTo>
                    <a:pt x="7753820" y="416509"/>
                  </a:lnTo>
                  <a:close/>
                </a:path>
                <a:path w="7834630" h="435610">
                  <a:moveTo>
                    <a:pt x="7755725" y="381508"/>
                  </a:moveTo>
                  <a:lnTo>
                    <a:pt x="7746886" y="382790"/>
                  </a:lnTo>
                  <a:lnTo>
                    <a:pt x="7738897" y="379476"/>
                  </a:lnTo>
                  <a:lnTo>
                    <a:pt x="7732242" y="377405"/>
                  </a:lnTo>
                  <a:lnTo>
                    <a:pt x="7727416" y="382473"/>
                  </a:lnTo>
                  <a:lnTo>
                    <a:pt x="7742466" y="387235"/>
                  </a:lnTo>
                  <a:lnTo>
                    <a:pt x="7750429" y="387286"/>
                  </a:lnTo>
                  <a:lnTo>
                    <a:pt x="7755725" y="381508"/>
                  </a:lnTo>
                  <a:close/>
                </a:path>
                <a:path w="7834630" h="435610">
                  <a:moveTo>
                    <a:pt x="7757808" y="351497"/>
                  </a:moveTo>
                  <a:lnTo>
                    <a:pt x="7749680" y="353314"/>
                  </a:lnTo>
                  <a:lnTo>
                    <a:pt x="7744219" y="351205"/>
                  </a:lnTo>
                  <a:lnTo>
                    <a:pt x="7739951" y="347078"/>
                  </a:lnTo>
                  <a:lnTo>
                    <a:pt x="7740891" y="355358"/>
                  </a:lnTo>
                  <a:lnTo>
                    <a:pt x="7747482" y="358063"/>
                  </a:lnTo>
                  <a:lnTo>
                    <a:pt x="7754772" y="356387"/>
                  </a:lnTo>
                  <a:lnTo>
                    <a:pt x="7757808" y="351497"/>
                  </a:lnTo>
                  <a:close/>
                </a:path>
                <a:path w="7834630" h="435610">
                  <a:moveTo>
                    <a:pt x="7762824" y="418757"/>
                  </a:moveTo>
                  <a:lnTo>
                    <a:pt x="7760894" y="416267"/>
                  </a:lnTo>
                  <a:lnTo>
                    <a:pt x="7759865" y="414883"/>
                  </a:lnTo>
                  <a:lnTo>
                    <a:pt x="7755674" y="418846"/>
                  </a:lnTo>
                  <a:lnTo>
                    <a:pt x="7757604" y="421246"/>
                  </a:lnTo>
                  <a:lnTo>
                    <a:pt x="7758646" y="422668"/>
                  </a:lnTo>
                  <a:lnTo>
                    <a:pt x="7762824" y="418757"/>
                  </a:lnTo>
                  <a:close/>
                </a:path>
                <a:path w="7834630" h="435610">
                  <a:moveTo>
                    <a:pt x="7763269" y="374802"/>
                  </a:moveTo>
                  <a:lnTo>
                    <a:pt x="7762329" y="371005"/>
                  </a:lnTo>
                  <a:lnTo>
                    <a:pt x="7751712" y="371652"/>
                  </a:lnTo>
                  <a:lnTo>
                    <a:pt x="7758430" y="377024"/>
                  </a:lnTo>
                  <a:lnTo>
                    <a:pt x="7763269" y="374802"/>
                  </a:lnTo>
                  <a:close/>
                </a:path>
                <a:path w="7834630" h="435610">
                  <a:moveTo>
                    <a:pt x="7764297" y="266471"/>
                  </a:moveTo>
                  <a:lnTo>
                    <a:pt x="7759192" y="263372"/>
                  </a:lnTo>
                  <a:lnTo>
                    <a:pt x="7754772" y="259753"/>
                  </a:lnTo>
                  <a:lnTo>
                    <a:pt x="7750683" y="258381"/>
                  </a:lnTo>
                  <a:lnTo>
                    <a:pt x="7746543" y="262013"/>
                  </a:lnTo>
                  <a:lnTo>
                    <a:pt x="7747482" y="270306"/>
                  </a:lnTo>
                  <a:lnTo>
                    <a:pt x="7754061" y="273024"/>
                  </a:lnTo>
                  <a:lnTo>
                    <a:pt x="7761313" y="271348"/>
                  </a:lnTo>
                  <a:lnTo>
                    <a:pt x="7764297" y="266471"/>
                  </a:lnTo>
                  <a:close/>
                </a:path>
                <a:path w="7834630" h="435610">
                  <a:moveTo>
                    <a:pt x="7779182" y="318389"/>
                  </a:moveTo>
                  <a:lnTo>
                    <a:pt x="7777264" y="315912"/>
                  </a:lnTo>
                  <a:lnTo>
                    <a:pt x="7776223" y="314490"/>
                  </a:lnTo>
                  <a:lnTo>
                    <a:pt x="7772019" y="318579"/>
                  </a:lnTo>
                  <a:lnTo>
                    <a:pt x="7773937" y="321081"/>
                  </a:lnTo>
                  <a:lnTo>
                    <a:pt x="7775016" y="322262"/>
                  </a:lnTo>
                  <a:lnTo>
                    <a:pt x="7779182" y="318389"/>
                  </a:lnTo>
                  <a:close/>
                </a:path>
                <a:path w="7834630" h="435610">
                  <a:moveTo>
                    <a:pt x="7780769" y="423113"/>
                  </a:moveTo>
                  <a:lnTo>
                    <a:pt x="7778775" y="420509"/>
                  </a:lnTo>
                  <a:lnTo>
                    <a:pt x="7777810" y="419303"/>
                  </a:lnTo>
                  <a:lnTo>
                    <a:pt x="7773568" y="423176"/>
                  </a:lnTo>
                  <a:lnTo>
                    <a:pt x="7775511" y="425678"/>
                  </a:lnTo>
                  <a:lnTo>
                    <a:pt x="7776565" y="427012"/>
                  </a:lnTo>
                  <a:lnTo>
                    <a:pt x="7780769" y="423113"/>
                  </a:lnTo>
                  <a:close/>
                </a:path>
                <a:path w="7834630" h="435610">
                  <a:moveTo>
                    <a:pt x="7784490" y="3924"/>
                  </a:moveTo>
                  <a:lnTo>
                    <a:pt x="7782585" y="1371"/>
                  </a:lnTo>
                  <a:lnTo>
                    <a:pt x="7781518" y="0"/>
                  </a:lnTo>
                  <a:lnTo>
                    <a:pt x="7777467" y="4025"/>
                  </a:lnTo>
                  <a:lnTo>
                    <a:pt x="7779359" y="6527"/>
                  </a:lnTo>
                  <a:lnTo>
                    <a:pt x="7780375" y="7772"/>
                  </a:lnTo>
                  <a:lnTo>
                    <a:pt x="7784490" y="3924"/>
                  </a:lnTo>
                  <a:close/>
                </a:path>
                <a:path w="7834630" h="435610">
                  <a:moveTo>
                    <a:pt x="7797266" y="364871"/>
                  </a:moveTo>
                  <a:lnTo>
                    <a:pt x="7797089" y="360146"/>
                  </a:lnTo>
                  <a:lnTo>
                    <a:pt x="7794396" y="361391"/>
                  </a:lnTo>
                  <a:lnTo>
                    <a:pt x="7790129" y="360489"/>
                  </a:lnTo>
                  <a:lnTo>
                    <a:pt x="7790294" y="365442"/>
                  </a:lnTo>
                  <a:lnTo>
                    <a:pt x="7792974" y="364096"/>
                  </a:lnTo>
                  <a:lnTo>
                    <a:pt x="7797266" y="364871"/>
                  </a:lnTo>
                  <a:close/>
                </a:path>
                <a:path w="7834630" h="435610">
                  <a:moveTo>
                    <a:pt x="7806652" y="269900"/>
                  </a:moveTo>
                  <a:lnTo>
                    <a:pt x="7799641" y="264744"/>
                  </a:lnTo>
                  <a:lnTo>
                    <a:pt x="7792364" y="266293"/>
                  </a:lnTo>
                  <a:lnTo>
                    <a:pt x="7785163" y="268668"/>
                  </a:lnTo>
                  <a:lnTo>
                    <a:pt x="7778343" y="265988"/>
                  </a:lnTo>
                  <a:lnTo>
                    <a:pt x="7782280" y="275945"/>
                  </a:lnTo>
                  <a:lnTo>
                    <a:pt x="7789850" y="275577"/>
                  </a:lnTo>
                  <a:lnTo>
                    <a:pt x="7798740" y="271399"/>
                  </a:lnTo>
                  <a:lnTo>
                    <a:pt x="7806652" y="269900"/>
                  </a:lnTo>
                  <a:close/>
                </a:path>
                <a:path w="7834630" h="435610">
                  <a:moveTo>
                    <a:pt x="7810830" y="269278"/>
                  </a:moveTo>
                  <a:lnTo>
                    <a:pt x="7806652" y="269900"/>
                  </a:lnTo>
                  <a:lnTo>
                    <a:pt x="7809166" y="277190"/>
                  </a:lnTo>
                  <a:lnTo>
                    <a:pt x="7810830" y="269278"/>
                  </a:lnTo>
                  <a:close/>
                </a:path>
                <a:path w="7834630" h="435610">
                  <a:moveTo>
                    <a:pt x="7820787" y="274396"/>
                  </a:moveTo>
                  <a:lnTo>
                    <a:pt x="7820647" y="269430"/>
                  </a:lnTo>
                  <a:lnTo>
                    <a:pt x="7817980" y="270764"/>
                  </a:lnTo>
                  <a:lnTo>
                    <a:pt x="7813726" y="269811"/>
                  </a:lnTo>
                  <a:lnTo>
                    <a:pt x="7813929" y="274675"/>
                  </a:lnTo>
                  <a:lnTo>
                    <a:pt x="7816570" y="273545"/>
                  </a:lnTo>
                  <a:lnTo>
                    <a:pt x="7820787" y="274396"/>
                  </a:lnTo>
                  <a:close/>
                </a:path>
                <a:path w="7834630" h="435610">
                  <a:moveTo>
                    <a:pt x="7823746" y="361784"/>
                  </a:moveTo>
                  <a:lnTo>
                    <a:pt x="7821816" y="359308"/>
                  </a:lnTo>
                  <a:lnTo>
                    <a:pt x="7820749" y="357911"/>
                  </a:lnTo>
                  <a:lnTo>
                    <a:pt x="7816570" y="361823"/>
                  </a:lnTo>
                  <a:lnTo>
                    <a:pt x="7818564" y="364477"/>
                  </a:lnTo>
                  <a:lnTo>
                    <a:pt x="7819555" y="365645"/>
                  </a:lnTo>
                  <a:lnTo>
                    <a:pt x="7823746" y="361784"/>
                  </a:lnTo>
                  <a:close/>
                </a:path>
                <a:path w="7834630" h="435610">
                  <a:moveTo>
                    <a:pt x="7830159" y="281673"/>
                  </a:moveTo>
                  <a:lnTo>
                    <a:pt x="7828166" y="279209"/>
                  </a:lnTo>
                  <a:lnTo>
                    <a:pt x="7827150" y="277977"/>
                  </a:lnTo>
                  <a:lnTo>
                    <a:pt x="7822984" y="281876"/>
                  </a:lnTo>
                  <a:lnTo>
                    <a:pt x="7824952" y="284353"/>
                  </a:lnTo>
                  <a:lnTo>
                    <a:pt x="7825994" y="285686"/>
                  </a:lnTo>
                  <a:lnTo>
                    <a:pt x="7830159" y="281673"/>
                  </a:lnTo>
                  <a:close/>
                </a:path>
                <a:path w="7834630" h="435610">
                  <a:moveTo>
                    <a:pt x="7834173" y="393801"/>
                  </a:moveTo>
                  <a:lnTo>
                    <a:pt x="7827073" y="390093"/>
                  </a:lnTo>
                  <a:lnTo>
                    <a:pt x="7818374" y="388861"/>
                  </a:lnTo>
                  <a:lnTo>
                    <a:pt x="7809509" y="387896"/>
                  </a:lnTo>
                  <a:lnTo>
                    <a:pt x="7801902" y="384975"/>
                  </a:lnTo>
                  <a:lnTo>
                    <a:pt x="7806258" y="394487"/>
                  </a:lnTo>
                  <a:lnTo>
                    <a:pt x="7815948" y="399249"/>
                  </a:lnTo>
                  <a:lnTo>
                    <a:pt x="7826692" y="399084"/>
                  </a:lnTo>
                  <a:lnTo>
                    <a:pt x="7834173" y="39380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5698" y="5410351"/>
              <a:ext cx="7748270" cy="370840"/>
            </a:xfrm>
            <a:custGeom>
              <a:avLst/>
              <a:gdLst/>
              <a:ahLst/>
              <a:cxnLst/>
              <a:rect l="l" t="t" r="r" b="b"/>
              <a:pathLst>
                <a:path w="7748270" h="370839">
                  <a:moveTo>
                    <a:pt x="22885" y="10083"/>
                  </a:moveTo>
                  <a:lnTo>
                    <a:pt x="15595" y="10325"/>
                  </a:lnTo>
                  <a:lnTo>
                    <a:pt x="10134" y="7747"/>
                  </a:lnTo>
                  <a:lnTo>
                    <a:pt x="5321" y="4178"/>
                  </a:lnTo>
                  <a:lnTo>
                    <a:pt x="0" y="1371"/>
                  </a:lnTo>
                  <a:lnTo>
                    <a:pt x="1282" y="8826"/>
                  </a:lnTo>
                  <a:lnTo>
                    <a:pt x="3035" y="12661"/>
                  </a:lnTo>
                  <a:lnTo>
                    <a:pt x="3632" y="15836"/>
                  </a:lnTo>
                  <a:lnTo>
                    <a:pt x="1460" y="21323"/>
                  </a:lnTo>
                  <a:lnTo>
                    <a:pt x="7899" y="17881"/>
                  </a:lnTo>
                  <a:lnTo>
                    <a:pt x="14871" y="19723"/>
                  </a:lnTo>
                  <a:lnTo>
                    <a:pt x="20497" y="19558"/>
                  </a:lnTo>
                  <a:lnTo>
                    <a:pt x="22885" y="10083"/>
                  </a:lnTo>
                  <a:close/>
                </a:path>
                <a:path w="7748270" h="370839">
                  <a:moveTo>
                    <a:pt x="46596" y="56299"/>
                  </a:moveTo>
                  <a:lnTo>
                    <a:pt x="44513" y="53848"/>
                  </a:lnTo>
                  <a:lnTo>
                    <a:pt x="43408" y="52463"/>
                  </a:lnTo>
                  <a:lnTo>
                    <a:pt x="39090" y="56603"/>
                  </a:lnTo>
                  <a:lnTo>
                    <a:pt x="41211" y="59055"/>
                  </a:lnTo>
                  <a:lnTo>
                    <a:pt x="42252" y="60299"/>
                  </a:lnTo>
                  <a:lnTo>
                    <a:pt x="46596" y="56299"/>
                  </a:lnTo>
                  <a:close/>
                </a:path>
                <a:path w="7748270" h="370839">
                  <a:moveTo>
                    <a:pt x="67310" y="194640"/>
                  </a:moveTo>
                  <a:lnTo>
                    <a:pt x="61366" y="183159"/>
                  </a:lnTo>
                  <a:lnTo>
                    <a:pt x="61493" y="192697"/>
                  </a:lnTo>
                  <a:lnTo>
                    <a:pt x="59067" y="193255"/>
                  </a:lnTo>
                  <a:lnTo>
                    <a:pt x="59931" y="196278"/>
                  </a:lnTo>
                  <a:lnTo>
                    <a:pt x="62572" y="198704"/>
                  </a:lnTo>
                  <a:lnTo>
                    <a:pt x="65468" y="197472"/>
                  </a:lnTo>
                  <a:lnTo>
                    <a:pt x="67310" y="194640"/>
                  </a:lnTo>
                  <a:close/>
                </a:path>
                <a:path w="7748270" h="370839">
                  <a:moveTo>
                    <a:pt x="73812" y="184619"/>
                  </a:moveTo>
                  <a:lnTo>
                    <a:pt x="71767" y="182168"/>
                  </a:lnTo>
                  <a:lnTo>
                    <a:pt x="70688" y="180809"/>
                  </a:lnTo>
                  <a:lnTo>
                    <a:pt x="66421" y="184785"/>
                  </a:lnTo>
                  <a:lnTo>
                    <a:pt x="68478" y="187375"/>
                  </a:lnTo>
                  <a:lnTo>
                    <a:pt x="69583" y="188620"/>
                  </a:lnTo>
                  <a:lnTo>
                    <a:pt x="73812" y="184619"/>
                  </a:lnTo>
                  <a:close/>
                </a:path>
                <a:path w="7748270" h="370839">
                  <a:moveTo>
                    <a:pt x="131597" y="286181"/>
                  </a:moveTo>
                  <a:lnTo>
                    <a:pt x="129552" y="283730"/>
                  </a:lnTo>
                  <a:lnTo>
                    <a:pt x="128460" y="282498"/>
                  </a:lnTo>
                  <a:lnTo>
                    <a:pt x="124218" y="286435"/>
                  </a:lnTo>
                  <a:lnTo>
                    <a:pt x="126250" y="289001"/>
                  </a:lnTo>
                  <a:lnTo>
                    <a:pt x="127330" y="290309"/>
                  </a:lnTo>
                  <a:lnTo>
                    <a:pt x="131597" y="286181"/>
                  </a:lnTo>
                  <a:close/>
                </a:path>
                <a:path w="7748270" h="370839">
                  <a:moveTo>
                    <a:pt x="152311" y="73494"/>
                  </a:moveTo>
                  <a:lnTo>
                    <a:pt x="152222" y="62661"/>
                  </a:lnTo>
                  <a:lnTo>
                    <a:pt x="145834" y="65798"/>
                  </a:lnTo>
                  <a:lnTo>
                    <a:pt x="137121" y="66179"/>
                  </a:lnTo>
                  <a:lnTo>
                    <a:pt x="134442" y="73685"/>
                  </a:lnTo>
                  <a:lnTo>
                    <a:pt x="143624" y="73875"/>
                  </a:lnTo>
                  <a:lnTo>
                    <a:pt x="152311" y="73494"/>
                  </a:lnTo>
                  <a:close/>
                </a:path>
                <a:path w="7748270" h="370839">
                  <a:moveTo>
                    <a:pt x="158153" y="277164"/>
                  </a:moveTo>
                  <a:lnTo>
                    <a:pt x="149466" y="277507"/>
                  </a:lnTo>
                  <a:lnTo>
                    <a:pt x="149593" y="281305"/>
                  </a:lnTo>
                  <a:lnTo>
                    <a:pt x="154012" y="283032"/>
                  </a:lnTo>
                  <a:lnTo>
                    <a:pt x="158153" y="277164"/>
                  </a:lnTo>
                  <a:close/>
                </a:path>
                <a:path w="7748270" h="370839">
                  <a:moveTo>
                    <a:pt x="161417" y="32219"/>
                  </a:moveTo>
                  <a:lnTo>
                    <a:pt x="151701" y="35242"/>
                  </a:lnTo>
                  <a:lnTo>
                    <a:pt x="144246" y="35420"/>
                  </a:lnTo>
                  <a:lnTo>
                    <a:pt x="138150" y="36880"/>
                  </a:lnTo>
                  <a:lnTo>
                    <a:pt x="132562" y="43764"/>
                  </a:lnTo>
                  <a:lnTo>
                    <a:pt x="141338" y="42748"/>
                  </a:lnTo>
                  <a:lnTo>
                    <a:pt x="151650" y="43573"/>
                  </a:lnTo>
                  <a:lnTo>
                    <a:pt x="159626" y="41605"/>
                  </a:lnTo>
                  <a:lnTo>
                    <a:pt x="161417" y="32219"/>
                  </a:lnTo>
                  <a:close/>
                </a:path>
                <a:path w="7748270" h="370839">
                  <a:moveTo>
                    <a:pt x="169748" y="46723"/>
                  </a:moveTo>
                  <a:lnTo>
                    <a:pt x="164134" y="46964"/>
                  </a:lnTo>
                  <a:lnTo>
                    <a:pt x="158508" y="47129"/>
                  </a:lnTo>
                  <a:lnTo>
                    <a:pt x="154965" y="49784"/>
                  </a:lnTo>
                  <a:lnTo>
                    <a:pt x="155613" y="57467"/>
                  </a:lnTo>
                  <a:lnTo>
                    <a:pt x="164033" y="58343"/>
                  </a:lnTo>
                  <a:lnTo>
                    <a:pt x="169367" y="55473"/>
                  </a:lnTo>
                  <a:lnTo>
                    <a:pt x="169748" y="46723"/>
                  </a:lnTo>
                  <a:close/>
                </a:path>
                <a:path w="7748270" h="370839">
                  <a:moveTo>
                    <a:pt x="170929" y="66598"/>
                  </a:moveTo>
                  <a:lnTo>
                    <a:pt x="162064" y="66967"/>
                  </a:lnTo>
                  <a:lnTo>
                    <a:pt x="162191" y="70764"/>
                  </a:lnTo>
                  <a:lnTo>
                    <a:pt x="166687" y="72478"/>
                  </a:lnTo>
                  <a:lnTo>
                    <a:pt x="170929" y="66598"/>
                  </a:lnTo>
                  <a:close/>
                </a:path>
                <a:path w="7748270" h="370839">
                  <a:moveTo>
                    <a:pt x="172694" y="274116"/>
                  </a:moveTo>
                  <a:lnTo>
                    <a:pt x="172046" y="266382"/>
                  </a:lnTo>
                  <a:lnTo>
                    <a:pt x="165366" y="267487"/>
                  </a:lnTo>
                  <a:lnTo>
                    <a:pt x="160147" y="270344"/>
                  </a:lnTo>
                  <a:lnTo>
                    <a:pt x="158153" y="277164"/>
                  </a:lnTo>
                  <a:lnTo>
                    <a:pt x="163652" y="276910"/>
                  </a:lnTo>
                  <a:lnTo>
                    <a:pt x="169202" y="276758"/>
                  </a:lnTo>
                  <a:lnTo>
                    <a:pt x="172694" y="274116"/>
                  </a:lnTo>
                  <a:close/>
                </a:path>
                <a:path w="7748270" h="370839">
                  <a:moveTo>
                    <a:pt x="176060" y="63207"/>
                  </a:moveTo>
                  <a:lnTo>
                    <a:pt x="170218" y="60667"/>
                  </a:lnTo>
                  <a:lnTo>
                    <a:pt x="170929" y="66598"/>
                  </a:lnTo>
                  <a:lnTo>
                    <a:pt x="176060" y="63207"/>
                  </a:lnTo>
                  <a:close/>
                </a:path>
                <a:path w="7748270" h="370839">
                  <a:moveTo>
                    <a:pt x="199809" y="22529"/>
                  </a:moveTo>
                  <a:lnTo>
                    <a:pt x="197739" y="20078"/>
                  </a:lnTo>
                  <a:lnTo>
                    <a:pt x="196634" y="18783"/>
                  </a:lnTo>
                  <a:lnTo>
                    <a:pt x="192290" y="22898"/>
                  </a:lnTo>
                  <a:lnTo>
                    <a:pt x="194335" y="25323"/>
                  </a:lnTo>
                  <a:lnTo>
                    <a:pt x="195465" y="26733"/>
                  </a:lnTo>
                  <a:lnTo>
                    <a:pt x="199809" y="22529"/>
                  </a:lnTo>
                  <a:close/>
                </a:path>
                <a:path w="7748270" h="370839">
                  <a:moveTo>
                    <a:pt x="205486" y="57251"/>
                  </a:moveTo>
                  <a:lnTo>
                    <a:pt x="202336" y="53416"/>
                  </a:lnTo>
                  <a:lnTo>
                    <a:pt x="197980" y="57518"/>
                  </a:lnTo>
                  <a:lnTo>
                    <a:pt x="200037" y="59956"/>
                  </a:lnTo>
                  <a:lnTo>
                    <a:pt x="201142" y="61252"/>
                  </a:lnTo>
                  <a:lnTo>
                    <a:pt x="205486" y="57251"/>
                  </a:lnTo>
                  <a:close/>
                </a:path>
                <a:path w="7748270" h="370839">
                  <a:moveTo>
                    <a:pt x="206159" y="39522"/>
                  </a:moveTo>
                  <a:lnTo>
                    <a:pt x="205968" y="34645"/>
                  </a:lnTo>
                  <a:lnTo>
                    <a:pt x="203200" y="35864"/>
                  </a:lnTo>
                  <a:lnTo>
                    <a:pt x="198729" y="35229"/>
                  </a:lnTo>
                  <a:lnTo>
                    <a:pt x="198894" y="40005"/>
                  </a:lnTo>
                  <a:lnTo>
                    <a:pt x="201726" y="38849"/>
                  </a:lnTo>
                  <a:lnTo>
                    <a:pt x="206159" y="39522"/>
                  </a:lnTo>
                  <a:close/>
                </a:path>
                <a:path w="7748270" h="370839">
                  <a:moveTo>
                    <a:pt x="220243" y="283667"/>
                  </a:moveTo>
                  <a:lnTo>
                    <a:pt x="217614" y="276479"/>
                  </a:lnTo>
                  <a:lnTo>
                    <a:pt x="215938" y="284378"/>
                  </a:lnTo>
                  <a:lnTo>
                    <a:pt x="220243" y="283667"/>
                  </a:lnTo>
                  <a:close/>
                </a:path>
                <a:path w="7748270" h="370839">
                  <a:moveTo>
                    <a:pt x="223697" y="88582"/>
                  </a:moveTo>
                  <a:lnTo>
                    <a:pt x="223545" y="83591"/>
                  </a:lnTo>
                  <a:lnTo>
                    <a:pt x="220764" y="84912"/>
                  </a:lnTo>
                  <a:lnTo>
                    <a:pt x="216306" y="84112"/>
                  </a:lnTo>
                  <a:lnTo>
                    <a:pt x="216471" y="89052"/>
                  </a:lnTo>
                  <a:lnTo>
                    <a:pt x="219240" y="87706"/>
                  </a:lnTo>
                  <a:lnTo>
                    <a:pt x="223697" y="88582"/>
                  </a:lnTo>
                  <a:close/>
                </a:path>
                <a:path w="7748270" h="370839">
                  <a:moveTo>
                    <a:pt x="225336" y="16230"/>
                  </a:moveTo>
                  <a:lnTo>
                    <a:pt x="223291" y="13766"/>
                  </a:lnTo>
                  <a:lnTo>
                    <a:pt x="222199" y="12357"/>
                  </a:lnTo>
                  <a:lnTo>
                    <a:pt x="217817" y="16370"/>
                  </a:lnTo>
                  <a:lnTo>
                    <a:pt x="219900" y="18821"/>
                  </a:lnTo>
                  <a:lnTo>
                    <a:pt x="220980" y="20205"/>
                  </a:lnTo>
                  <a:lnTo>
                    <a:pt x="225336" y="16230"/>
                  </a:lnTo>
                  <a:close/>
                </a:path>
                <a:path w="7748270" h="370839">
                  <a:moveTo>
                    <a:pt x="233045" y="49098"/>
                  </a:moveTo>
                  <a:lnTo>
                    <a:pt x="232270" y="43180"/>
                  </a:lnTo>
                  <a:lnTo>
                    <a:pt x="227152" y="46469"/>
                  </a:lnTo>
                  <a:lnTo>
                    <a:pt x="233045" y="49098"/>
                  </a:lnTo>
                  <a:close/>
                </a:path>
                <a:path w="7748270" h="370839">
                  <a:moveTo>
                    <a:pt x="233895" y="267817"/>
                  </a:moveTo>
                  <a:lnTo>
                    <a:pt x="226631" y="268236"/>
                  </a:lnTo>
                  <a:lnTo>
                    <a:pt x="219583" y="270014"/>
                  </a:lnTo>
                  <a:lnTo>
                    <a:pt x="223367" y="273177"/>
                  </a:lnTo>
                  <a:lnTo>
                    <a:pt x="230593" y="273761"/>
                  </a:lnTo>
                  <a:lnTo>
                    <a:pt x="233895" y="267817"/>
                  </a:lnTo>
                  <a:close/>
                </a:path>
                <a:path w="7748270" h="370839">
                  <a:moveTo>
                    <a:pt x="235737" y="37922"/>
                  </a:moveTo>
                  <a:lnTo>
                    <a:pt x="232562" y="37261"/>
                  </a:lnTo>
                  <a:lnTo>
                    <a:pt x="232371" y="40106"/>
                  </a:lnTo>
                  <a:lnTo>
                    <a:pt x="232270" y="43180"/>
                  </a:lnTo>
                  <a:lnTo>
                    <a:pt x="235521" y="43942"/>
                  </a:lnTo>
                  <a:lnTo>
                    <a:pt x="235686" y="40944"/>
                  </a:lnTo>
                  <a:lnTo>
                    <a:pt x="235737" y="37922"/>
                  </a:lnTo>
                  <a:close/>
                </a:path>
                <a:path w="7748270" h="370839">
                  <a:moveTo>
                    <a:pt x="236613" y="369697"/>
                  </a:moveTo>
                  <a:lnTo>
                    <a:pt x="222719" y="369697"/>
                  </a:lnTo>
                  <a:lnTo>
                    <a:pt x="224218" y="369900"/>
                  </a:lnTo>
                  <a:lnTo>
                    <a:pt x="234010" y="370687"/>
                  </a:lnTo>
                  <a:lnTo>
                    <a:pt x="236613" y="369697"/>
                  </a:lnTo>
                  <a:close/>
                </a:path>
                <a:path w="7748270" h="370839">
                  <a:moveTo>
                    <a:pt x="240944" y="34607"/>
                  </a:moveTo>
                  <a:lnTo>
                    <a:pt x="235013" y="31965"/>
                  </a:lnTo>
                  <a:lnTo>
                    <a:pt x="235737" y="37922"/>
                  </a:lnTo>
                  <a:lnTo>
                    <a:pt x="240944" y="34607"/>
                  </a:lnTo>
                  <a:close/>
                </a:path>
                <a:path w="7748270" h="370839">
                  <a:moveTo>
                    <a:pt x="243903" y="84950"/>
                  </a:moveTo>
                  <a:lnTo>
                    <a:pt x="240779" y="81254"/>
                  </a:lnTo>
                  <a:lnTo>
                    <a:pt x="236461" y="85369"/>
                  </a:lnTo>
                  <a:lnTo>
                    <a:pt x="238480" y="87820"/>
                  </a:lnTo>
                  <a:lnTo>
                    <a:pt x="239598" y="89115"/>
                  </a:lnTo>
                  <a:lnTo>
                    <a:pt x="243903" y="84950"/>
                  </a:lnTo>
                  <a:close/>
                </a:path>
                <a:path w="7748270" h="370839">
                  <a:moveTo>
                    <a:pt x="280136" y="250240"/>
                  </a:moveTo>
                  <a:lnTo>
                    <a:pt x="279984" y="247484"/>
                  </a:lnTo>
                  <a:lnTo>
                    <a:pt x="276898" y="244690"/>
                  </a:lnTo>
                  <a:lnTo>
                    <a:pt x="276517" y="250444"/>
                  </a:lnTo>
                  <a:lnTo>
                    <a:pt x="276669" y="253199"/>
                  </a:lnTo>
                  <a:lnTo>
                    <a:pt x="279742" y="255930"/>
                  </a:lnTo>
                  <a:lnTo>
                    <a:pt x="280136" y="250240"/>
                  </a:lnTo>
                  <a:close/>
                </a:path>
                <a:path w="7748270" h="370839">
                  <a:moveTo>
                    <a:pt x="285788" y="5194"/>
                  </a:moveTo>
                  <a:lnTo>
                    <a:pt x="278841" y="6769"/>
                  </a:lnTo>
                  <a:lnTo>
                    <a:pt x="277380" y="0"/>
                  </a:lnTo>
                  <a:lnTo>
                    <a:pt x="270751" y="1041"/>
                  </a:lnTo>
                  <a:lnTo>
                    <a:pt x="271145" y="8915"/>
                  </a:lnTo>
                  <a:lnTo>
                    <a:pt x="276948" y="11722"/>
                  </a:lnTo>
                  <a:lnTo>
                    <a:pt x="283400" y="10210"/>
                  </a:lnTo>
                  <a:lnTo>
                    <a:pt x="285788" y="5194"/>
                  </a:lnTo>
                  <a:close/>
                </a:path>
                <a:path w="7748270" h="370839">
                  <a:moveTo>
                    <a:pt x="290957" y="282206"/>
                  </a:moveTo>
                  <a:lnTo>
                    <a:pt x="288925" y="279755"/>
                  </a:lnTo>
                  <a:lnTo>
                    <a:pt x="287909" y="278345"/>
                  </a:lnTo>
                  <a:lnTo>
                    <a:pt x="283603" y="282371"/>
                  </a:lnTo>
                  <a:lnTo>
                    <a:pt x="285584" y="284835"/>
                  </a:lnTo>
                  <a:lnTo>
                    <a:pt x="286626" y="286169"/>
                  </a:lnTo>
                  <a:lnTo>
                    <a:pt x="290957" y="282206"/>
                  </a:lnTo>
                  <a:close/>
                </a:path>
                <a:path w="7748270" h="370839">
                  <a:moveTo>
                    <a:pt x="297459" y="89458"/>
                  </a:moveTo>
                  <a:lnTo>
                    <a:pt x="292747" y="87680"/>
                  </a:lnTo>
                  <a:lnTo>
                    <a:pt x="289661" y="83489"/>
                  </a:lnTo>
                  <a:lnTo>
                    <a:pt x="289369" y="74968"/>
                  </a:lnTo>
                  <a:lnTo>
                    <a:pt x="282270" y="76263"/>
                  </a:lnTo>
                  <a:lnTo>
                    <a:pt x="279019" y="71793"/>
                  </a:lnTo>
                  <a:lnTo>
                    <a:pt x="276212" y="66675"/>
                  </a:lnTo>
                  <a:lnTo>
                    <a:pt x="270459" y="66001"/>
                  </a:lnTo>
                  <a:lnTo>
                    <a:pt x="270700" y="76428"/>
                  </a:lnTo>
                  <a:lnTo>
                    <a:pt x="274878" y="80848"/>
                  </a:lnTo>
                  <a:lnTo>
                    <a:pt x="279933" y="83908"/>
                  </a:lnTo>
                  <a:lnTo>
                    <a:pt x="282778" y="90284"/>
                  </a:lnTo>
                  <a:lnTo>
                    <a:pt x="287629" y="90106"/>
                  </a:lnTo>
                  <a:lnTo>
                    <a:pt x="291985" y="93599"/>
                  </a:lnTo>
                  <a:lnTo>
                    <a:pt x="295414" y="95224"/>
                  </a:lnTo>
                  <a:lnTo>
                    <a:pt x="297459" y="89458"/>
                  </a:lnTo>
                  <a:close/>
                </a:path>
                <a:path w="7748270" h="370839">
                  <a:moveTo>
                    <a:pt x="302399" y="76796"/>
                  </a:moveTo>
                  <a:lnTo>
                    <a:pt x="300342" y="74345"/>
                  </a:lnTo>
                  <a:lnTo>
                    <a:pt x="299275" y="72936"/>
                  </a:lnTo>
                  <a:lnTo>
                    <a:pt x="294894" y="77000"/>
                  </a:lnTo>
                  <a:lnTo>
                    <a:pt x="296938" y="79451"/>
                  </a:lnTo>
                  <a:lnTo>
                    <a:pt x="298056" y="80784"/>
                  </a:lnTo>
                  <a:lnTo>
                    <a:pt x="302399" y="76796"/>
                  </a:lnTo>
                  <a:close/>
                </a:path>
                <a:path w="7748270" h="370839">
                  <a:moveTo>
                    <a:pt x="306997" y="100799"/>
                  </a:moveTo>
                  <a:lnTo>
                    <a:pt x="301193" y="98234"/>
                  </a:lnTo>
                  <a:lnTo>
                    <a:pt x="301853" y="104165"/>
                  </a:lnTo>
                  <a:lnTo>
                    <a:pt x="306997" y="100799"/>
                  </a:lnTo>
                  <a:close/>
                </a:path>
                <a:path w="7748270" h="370839">
                  <a:moveTo>
                    <a:pt x="311632" y="298424"/>
                  </a:moveTo>
                  <a:lnTo>
                    <a:pt x="309702" y="291172"/>
                  </a:lnTo>
                  <a:lnTo>
                    <a:pt x="307149" y="300710"/>
                  </a:lnTo>
                  <a:lnTo>
                    <a:pt x="303403" y="299720"/>
                  </a:lnTo>
                  <a:lnTo>
                    <a:pt x="300824" y="299046"/>
                  </a:lnTo>
                  <a:lnTo>
                    <a:pt x="298881" y="291871"/>
                  </a:lnTo>
                  <a:lnTo>
                    <a:pt x="297649" y="299720"/>
                  </a:lnTo>
                  <a:lnTo>
                    <a:pt x="293598" y="299453"/>
                  </a:lnTo>
                  <a:lnTo>
                    <a:pt x="292303" y="295313"/>
                  </a:lnTo>
                  <a:lnTo>
                    <a:pt x="291706" y="293395"/>
                  </a:lnTo>
                  <a:lnTo>
                    <a:pt x="289039" y="290169"/>
                  </a:lnTo>
                  <a:lnTo>
                    <a:pt x="288455" y="289458"/>
                  </a:lnTo>
                  <a:lnTo>
                    <a:pt x="282244" y="290169"/>
                  </a:lnTo>
                  <a:lnTo>
                    <a:pt x="271894" y="289966"/>
                  </a:lnTo>
                  <a:lnTo>
                    <a:pt x="263461" y="293154"/>
                  </a:lnTo>
                  <a:lnTo>
                    <a:pt x="256298" y="295313"/>
                  </a:lnTo>
                  <a:lnTo>
                    <a:pt x="249745" y="292011"/>
                  </a:lnTo>
                  <a:lnTo>
                    <a:pt x="251548" y="300291"/>
                  </a:lnTo>
                  <a:lnTo>
                    <a:pt x="247459" y="301459"/>
                  </a:lnTo>
                  <a:lnTo>
                    <a:pt x="243039" y="302336"/>
                  </a:lnTo>
                  <a:lnTo>
                    <a:pt x="242570" y="293941"/>
                  </a:lnTo>
                  <a:lnTo>
                    <a:pt x="242201" y="287312"/>
                  </a:lnTo>
                  <a:lnTo>
                    <a:pt x="237261" y="288429"/>
                  </a:lnTo>
                  <a:lnTo>
                    <a:pt x="237261" y="327647"/>
                  </a:lnTo>
                  <a:lnTo>
                    <a:pt x="230035" y="328041"/>
                  </a:lnTo>
                  <a:lnTo>
                    <a:pt x="229920" y="326047"/>
                  </a:lnTo>
                  <a:lnTo>
                    <a:pt x="229463" y="318046"/>
                  </a:lnTo>
                  <a:lnTo>
                    <a:pt x="236689" y="317652"/>
                  </a:lnTo>
                  <a:lnTo>
                    <a:pt x="237261" y="327647"/>
                  </a:lnTo>
                  <a:lnTo>
                    <a:pt x="237261" y="288429"/>
                  </a:lnTo>
                  <a:lnTo>
                    <a:pt x="232168" y="292315"/>
                  </a:lnTo>
                  <a:lnTo>
                    <a:pt x="227685" y="293941"/>
                  </a:lnTo>
                  <a:lnTo>
                    <a:pt x="224116" y="288340"/>
                  </a:lnTo>
                  <a:lnTo>
                    <a:pt x="229539" y="285457"/>
                  </a:lnTo>
                  <a:lnTo>
                    <a:pt x="224078" y="283184"/>
                  </a:lnTo>
                  <a:lnTo>
                    <a:pt x="220243" y="283679"/>
                  </a:lnTo>
                  <a:lnTo>
                    <a:pt x="221119" y="289090"/>
                  </a:lnTo>
                  <a:lnTo>
                    <a:pt x="221018" y="289763"/>
                  </a:lnTo>
                  <a:lnTo>
                    <a:pt x="219989" y="292557"/>
                  </a:lnTo>
                  <a:lnTo>
                    <a:pt x="217233" y="293839"/>
                  </a:lnTo>
                  <a:lnTo>
                    <a:pt x="212636" y="288353"/>
                  </a:lnTo>
                  <a:lnTo>
                    <a:pt x="209372" y="284429"/>
                  </a:lnTo>
                  <a:lnTo>
                    <a:pt x="205498" y="279425"/>
                  </a:lnTo>
                  <a:lnTo>
                    <a:pt x="209791" y="279971"/>
                  </a:lnTo>
                  <a:lnTo>
                    <a:pt x="210362" y="279425"/>
                  </a:lnTo>
                  <a:lnTo>
                    <a:pt x="211874" y="277977"/>
                  </a:lnTo>
                  <a:lnTo>
                    <a:pt x="212471" y="274091"/>
                  </a:lnTo>
                  <a:lnTo>
                    <a:pt x="202946" y="273215"/>
                  </a:lnTo>
                  <a:lnTo>
                    <a:pt x="197027" y="276771"/>
                  </a:lnTo>
                  <a:lnTo>
                    <a:pt x="198869" y="289763"/>
                  </a:lnTo>
                  <a:lnTo>
                    <a:pt x="204000" y="289140"/>
                  </a:lnTo>
                  <a:lnTo>
                    <a:pt x="209118" y="288353"/>
                  </a:lnTo>
                  <a:lnTo>
                    <a:pt x="210007" y="294259"/>
                  </a:lnTo>
                  <a:lnTo>
                    <a:pt x="201485" y="298792"/>
                  </a:lnTo>
                  <a:lnTo>
                    <a:pt x="190030" y="299720"/>
                  </a:lnTo>
                  <a:lnTo>
                    <a:pt x="178727" y="300964"/>
                  </a:lnTo>
                  <a:lnTo>
                    <a:pt x="170891" y="306412"/>
                  </a:lnTo>
                  <a:lnTo>
                    <a:pt x="174180" y="309397"/>
                  </a:lnTo>
                  <a:lnTo>
                    <a:pt x="178981" y="310057"/>
                  </a:lnTo>
                  <a:lnTo>
                    <a:pt x="183489" y="311150"/>
                  </a:lnTo>
                  <a:lnTo>
                    <a:pt x="185928" y="315493"/>
                  </a:lnTo>
                  <a:lnTo>
                    <a:pt x="191046" y="315607"/>
                  </a:lnTo>
                  <a:lnTo>
                    <a:pt x="197078" y="314312"/>
                  </a:lnTo>
                  <a:lnTo>
                    <a:pt x="202107" y="314604"/>
                  </a:lnTo>
                  <a:lnTo>
                    <a:pt x="204241" y="319468"/>
                  </a:lnTo>
                  <a:lnTo>
                    <a:pt x="197777" y="324091"/>
                  </a:lnTo>
                  <a:lnTo>
                    <a:pt x="188353" y="326047"/>
                  </a:lnTo>
                  <a:lnTo>
                    <a:pt x="178765" y="325170"/>
                  </a:lnTo>
                  <a:lnTo>
                    <a:pt x="171805" y="321322"/>
                  </a:lnTo>
                  <a:lnTo>
                    <a:pt x="173583" y="329374"/>
                  </a:lnTo>
                  <a:lnTo>
                    <a:pt x="173456" y="329730"/>
                  </a:lnTo>
                  <a:lnTo>
                    <a:pt x="169557" y="330860"/>
                  </a:lnTo>
                  <a:lnTo>
                    <a:pt x="165201" y="331736"/>
                  </a:lnTo>
                  <a:lnTo>
                    <a:pt x="160693" y="329730"/>
                  </a:lnTo>
                  <a:lnTo>
                    <a:pt x="157391" y="325653"/>
                  </a:lnTo>
                  <a:lnTo>
                    <a:pt x="157226" y="321500"/>
                  </a:lnTo>
                  <a:lnTo>
                    <a:pt x="157060" y="317131"/>
                  </a:lnTo>
                  <a:lnTo>
                    <a:pt x="150660" y="317119"/>
                  </a:lnTo>
                  <a:lnTo>
                    <a:pt x="146100" y="320713"/>
                  </a:lnTo>
                  <a:lnTo>
                    <a:pt x="143344" y="321500"/>
                  </a:lnTo>
                  <a:lnTo>
                    <a:pt x="142354" y="313055"/>
                  </a:lnTo>
                  <a:lnTo>
                    <a:pt x="137604" y="315315"/>
                  </a:lnTo>
                  <a:lnTo>
                    <a:pt x="136499" y="322021"/>
                  </a:lnTo>
                  <a:lnTo>
                    <a:pt x="135940" y="329374"/>
                  </a:lnTo>
                  <a:lnTo>
                    <a:pt x="132778" y="333578"/>
                  </a:lnTo>
                  <a:lnTo>
                    <a:pt x="118325" y="334403"/>
                  </a:lnTo>
                  <a:lnTo>
                    <a:pt x="110820" y="328447"/>
                  </a:lnTo>
                  <a:lnTo>
                    <a:pt x="102146" y="324256"/>
                  </a:lnTo>
                  <a:lnTo>
                    <a:pt x="92303" y="321906"/>
                  </a:lnTo>
                  <a:lnTo>
                    <a:pt x="81292" y="321449"/>
                  </a:lnTo>
                  <a:lnTo>
                    <a:pt x="80530" y="327367"/>
                  </a:lnTo>
                  <a:lnTo>
                    <a:pt x="77025" y="329971"/>
                  </a:lnTo>
                  <a:lnTo>
                    <a:pt x="73202" y="332219"/>
                  </a:lnTo>
                  <a:lnTo>
                    <a:pt x="71488" y="337070"/>
                  </a:lnTo>
                  <a:lnTo>
                    <a:pt x="75679" y="337769"/>
                  </a:lnTo>
                  <a:lnTo>
                    <a:pt x="73863" y="341833"/>
                  </a:lnTo>
                  <a:lnTo>
                    <a:pt x="71843" y="341960"/>
                  </a:lnTo>
                  <a:lnTo>
                    <a:pt x="68999" y="343103"/>
                  </a:lnTo>
                  <a:lnTo>
                    <a:pt x="68605" y="347205"/>
                  </a:lnTo>
                  <a:lnTo>
                    <a:pt x="65532" y="347408"/>
                  </a:lnTo>
                  <a:lnTo>
                    <a:pt x="53454" y="347383"/>
                  </a:lnTo>
                  <a:lnTo>
                    <a:pt x="42913" y="342328"/>
                  </a:lnTo>
                  <a:lnTo>
                    <a:pt x="34417" y="340334"/>
                  </a:lnTo>
                  <a:lnTo>
                    <a:pt x="29006" y="349478"/>
                  </a:lnTo>
                  <a:lnTo>
                    <a:pt x="34480" y="349135"/>
                  </a:lnTo>
                  <a:lnTo>
                    <a:pt x="39979" y="348678"/>
                  </a:lnTo>
                  <a:lnTo>
                    <a:pt x="43776" y="350901"/>
                  </a:lnTo>
                  <a:lnTo>
                    <a:pt x="44157" y="358635"/>
                  </a:lnTo>
                  <a:lnTo>
                    <a:pt x="56908" y="355282"/>
                  </a:lnTo>
                  <a:lnTo>
                    <a:pt x="67487" y="353733"/>
                  </a:lnTo>
                  <a:lnTo>
                    <a:pt x="77914" y="351472"/>
                  </a:lnTo>
                  <a:lnTo>
                    <a:pt x="84213" y="348678"/>
                  </a:lnTo>
                  <a:lnTo>
                    <a:pt x="87007" y="347433"/>
                  </a:lnTo>
                  <a:lnTo>
                    <a:pt x="90208" y="345998"/>
                  </a:lnTo>
                  <a:lnTo>
                    <a:pt x="144246" y="342938"/>
                  </a:lnTo>
                  <a:lnTo>
                    <a:pt x="146659" y="340385"/>
                  </a:lnTo>
                  <a:lnTo>
                    <a:pt x="149720" y="337400"/>
                  </a:lnTo>
                  <a:lnTo>
                    <a:pt x="154698" y="337273"/>
                  </a:lnTo>
                  <a:lnTo>
                    <a:pt x="183527" y="335622"/>
                  </a:lnTo>
                  <a:lnTo>
                    <a:pt x="187934" y="339496"/>
                  </a:lnTo>
                  <a:lnTo>
                    <a:pt x="194945" y="339496"/>
                  </a:lnTo>
                  <a:lnTo>
                    <a:pt x="216306" y="339496"/>
                  </a:lnTo>
                  <a:lnTo>
                    <a:pt x="219811" y="338607"/>
                  </a:lnTo>
                  <a:lnTo>
                    <a:pt x="226961" y="338201"/>
                  </a:lnTo>
                  <a:lnTo>
                    <a:pt x="223735" y="344144"/>
                  </a:lnTo>
                  <a:lnTo>
                    <a:pt x="216573" y="343560"/>
                  </a:lnTo>
                  <a:lnTo>
                    <a:pt x="212801" y="340385"/>
                  </a:lnTo>
                  <a:lnTo>
                    <a:pt x="216166" y="339534"/>
                  </a:lnTo>
                  <a:lnTo>
                    <a:pt x="194945" y="339496"/>
                  </a:lnTo>
                  <a:lnTo>
                    <a:pt x="201752" y="339725"/>
                  </a:lnTo>
                  <a:lnTo>
                    <a:pt x="205714" y="344398"/>
                  </a:lnTo>
                  <a:lnTo>
                    <a:pt x="199555" y="344576"/>
                  </a:lnTo>
                  <a:lnTo>
                    <a:pt x="196646" y="348615"/>
                  </a:lnTo>
                  <a:lnTo>
                    <a:pt x="195516" y="354888"/>
                  </a:lnTo>
                  <a:lnTo>
                    <a:pt x="202501" y="354825"/>
                  </a:lnTo>
                  <a:lnTo>
                    <a:pt x="210312" y="353466"/>
                  </a:lnTo>
                  <a:lnTo>
                    <a:pt x="216268" y="355003"/>
                  </a:lnTo>
                  <a:lnTo>
                    <a:pt x="217652" y="363651"/>
                  </a:lnTo>
                  <a:lnTo>
                    <a:pt x="211937" y="362483"/>
                  </a:lnTo>
                  <a:lnTo>
                    <a:pt x="205549" y="359613"/>
                  </a:lnTo>
                  <a:lnTo>
                    <a:pt x="200799" y="360273"/>
                  </a:lnTo>
                  <a:lnTo>
                    <a:pt x="200088" y="368388"/>
                  </a:lnTo>
                  <a:lnTo>
                    <a:pt x="213080" y="368388"/>
                  </a:lnTo>
                  <a:lnTo>
                    <a:pt x="240080" y="368388"/>
                  </a:lnTo>
                  <a:lnTo>
                    <a:pt x="243078" y="367258"/>
                  </a:lnTo>
                  <a:lnTo>
                    <a:pt x="242862" y="363651"/>
                  </a:lnTo>
                  <a:lnTo>
                    <a:pt x="242824" y="363029"/>
                  </a:lnTo>
                  <a:lnTo>
                    <a:pt x="242785" y="362470"/>
                  </a:lnTo>
                  <a:lnTo>
                    <a:pt x="242493" y="357682"/>
                  </a:lnTo>
                  <a:lnTo>
                    <a:pt x="242404" y="356133"/>
                  </a:lnTo>
                  <a:lnTo>
                    <a:pt x="239445" y="353466"/>
                  </a:lnTo>
                  <a:lnTo>
                    <a:pt x="237464" y="351688"/>
                  </a:lnTo>
                  <a:lnTo>
                    <a:pt x="235445" y="350164"/>
                  </a:lnTo>
                  <a:lnTo>
                    <a:pt x="235445" y="362470"/>
                  </a:lnTo>
                  <a:lnTo>
                    <a:pt x="231165" y="361772"/>
                  </a:lnTo>
                  <a:lnTo>
                    <a:pt x="228384" y="363029"/>
                  </a:lnTo>
                  <a:lnTo>
                    <a:pt x="228257" y="358241"/>
                  </a:lnTo>
                  <a:lnTo>
                    <a:pt x="232664" y="359016"/>
                  </a:lnTo>
                  <a:lnTo>
                    <a:pt x="234200" y="358241"/>
                  </a:lnTo>
                  <a:lnTo>
                    <a:pt x="235343" y="357682"/>
                  </a:lnTo>
                  <a:lnTo>
                    <a:pt x="235445" y="362470"/>
                  </a:lnTo>
                  <a:lnTo>
                    <a:pt x="235445" y="350164"/>
                  </a:lnTo>
                  <a:lnTo>
                    <a:pt x="232219" y="347713"/>
                  </a:lnTo>
                  <a:lnTo>
                    <a:pt x="231622" y="344144"/>
                  </a:lnTo>
                  <a:lnTo>
                    <a:pt x="230644" y="338201"/>
                  </a:lnTo>
                  <a:lnTo>
                    <a:pt x="230619" y="337997"/>
                  </a:lnTo>
                  <a:lnTo>
                    <a:pt x="237324" y="340194"/>
                  </a:lnTo>
                  <a:lnTo>
                    <a:pt x="241922" y="339293"/>
                  </a:lnTo>
                  <a:lnTo>
                    <a:pt x="245465" y="337997"/>
                  </a:lnTo>
                  <a:lnTo>
                    <a:pt x="247129" y="337400"/>
                  </a:lnTo>
                  <a:lnTo>
                    <a:pt x="255816" y="336575"/>
                  </a:lnTo>
                  <a:lnTo>
                    <a:pt x="256349" y="335622"/>
                  </a:lnTo>
                  <a:lnTo>
                    <a:pt x="257022" y="334403"/>
                  </a:lnTo>
                  <a:lnTo>
                    <a:pt x="258356" y="331990"/>
                  </a:lnTo>
                  <a:lnTo>
                    <a:pt x="258381" y="331736"/>
                  </a:lnTo>
                  <a:lnTo>
                    <a:pt x="258775" y="328041"/>
                  </a:lnTo>
                  <a:lnTo>
                    <a:pt x="258991" y="326047"/>
                  </a:lnTo>
                  <a:lnTo>
                    <a:pt x="258991" y="324091"/>
                  </a:lnTo>
                  <a:lnTo>
                    <a:pt x="258419" y="317652"/>
                  </a:lnTo>
                  <a:lnTo>
                    <a:pt x="258305" y="316420"/>
                  </a:lnTo>
                  <a:lnTo>
                    <a:pt x="264528" y="316331"/>
                  </a:lnTo>
                  <a:lnTo>
                    <a:pt x="265938" y="314312"/>
                  </a:lnTo>
                  <a:lnTo>
                    <a:pt x="267411" y="312204"/>
                  </a:lnTo>
                  <a:lnTo>
                    <a:pt x="268655" y="305904"/>
                  </a:lnTo>
                  <a:lnTo>
                    <a:pt x="264439" y="305054"/>
                  </a:lnTo>
                  <a:lnTo>
                    <a:pt x="265696" y="302336"/>
                  </a:lnTo>
                  <a:lnTo>
                    <a:pt x="266319" y="301002"/>
                  </a:lnTo>
                  <a:lnTo>
                    <a:pt x="268376" y="300888"/>
                  </a:lnTo>
                  <a:lnTo>
                    <a:pt x="274916" y="303301"/>
                  </a:lnTo>
                  <a:lnTo>
                    <a:pt x="283451" y="302590"/>
                  </a:lnTo>
                  <a:lnTo>
                    <a:pt x="286905" y="309765"/>
                  </a:lnTo>
                  <a:lnTo>
                    <a:pt x="294703" y="308952"/>
                  </a:lnTo>
                  <a:lnTo>
                    <a:pt x="303733" y="309651"/>
                  </a:lnTo>
                  <a:lnTo>
                    <a:pt x="306019" y="308952"/>
                  </a:lnTo>
                  <a:lnTo>
                    <a:pt x="310540" y="307581"/>
                  </a:lnTo>
                  <a:lnTo>
                    <a:pt x="311137" y="302590"/>
                  </a:lnTo>
                  <a:lnTo>
                    <a:pt x="311340" y="300888"/>
                  </a:lnTo>
                  <a:lnTo>
                    <a:pt x="311365" y="300710"/>
                  </a:lnTo>
                  <a:lnTo>
                    <a:pt x="311632" y="298424"/>
                  </a:lnTo>
                  <a:close/>
                </a:path>
                <a:path w="7748270" h="370839">
                  <a:moveTo>
                    <a:pt x="329031" y="57835"/>
                  </a:moveTo>
                  <a:lnTo>
                    <a:pt x="326059" y="48437"/>
                  </a:lnTo>
                  <a:lnTo>
                    <a:pt x="318528" y="47993"/>
                  </a:lnTo>
                  <a:lnTo>
                    <a:pt x="310743" y="52743"/>
                  </a:lnTo>
                  <a:lnTo>
                    <a:pt x="306997" y="58915"/>
                  </a:lnTo>
                  <a:lnTo>
                    <a:pt x="314312" y="58508"/>
                  </a:lnTo>
                  <a:lnTo>
                    <a:pt x="321716" y="58000"/>
                  </a:lnTo>
                  <a:lnTo>
                    <a:pt x="329031" y="57835"/>
                  </a:lnTo>
                  <a:close/>
                </a:path>
                <a:path w="7748270" h="370839">
                  <a:moveTo>
                    <a:pt x="337845" y="12598"/>
                  </a:moveTo>
                  <a:lnTo>
                    <a:pt x="328752" y="11226"/>
                  </a:lnTo>
                  <a:lnTo>
                    <a:pt x="318350" y="8382"/>
                  </a:lnTo>
                  <a:lnTo>
                    <a:pt x="308508" y="8064"/>
                  </a:lnTo>
                  <a:lnTo>
                    <a:pt x="301104" y="14236"/>
                  </a:lnTo>
                  <a:lnTo>
                    <a:pt x="308660" y="17767"/>
                  </a:lnTo>
                  <a:lnTo>
                    <a:pt x="319938" y="19253"/>
                  </a:lnTo>
                  <a:lnTo>
                    <a:pt x="330987" y="17818"/>
                  </a:lnTo>
                  <a:lnTo>
                    <a:pt x="337845" y="12598"/>
                  </a:lnTo>
                  <a:close/>
                </a:path>
                <a:path w="7748270" h="370839">
                  <a:moveTo>
                    <a:pt x="338543" y="27597"/>
                  </a:moveTo>
                  <a:lnTo>
                    <a:pt x="329425" y="27228"/>
                  </a:lnTo>
                  <a:lnTo>
                    <a:pt x="323469" y="30734"/>
                  </a:lnTo>
                  <a:lnTo>
                    <a:pt x="320713" y="38176"/>
                  </a:lnTo>
                  <a:lnTo>
                    <a:pt x="325653" y="41198"/>
                  </a:lnTo>
                  <a:lnTo>
                    <a:pt x="330936" y="39535"/>
                  </a:lnTo>
                  <a:lnTo>
                    <a:pt x="335572" y="34556"/>
                  </a:lnTo>
                  <a:lnTo>
                    <a:pt x="338543" y="27597"/>
                  </a:lnTo>
                  <a:close/>
                </a:path>
                <a:path w="7748270" h="370839">
                  <a:moveTo>
                    <a:pt x="350113" y="42024"/>
                  </a:moveTo>
                  <a:lnTo>
                    <a:pt x="350037" y="37223"/>
                  </a:lnTo>
                  <a:lnTo>
                    <a:pt x="347281" y="38315"/>
                  </a:lnTo>
                  <a:lnTo>
                    <a:pt x="342849" y="37528"/>
                  </a:lnTo>
                  <a:lnTo>
                    <a:pt x="342900" y="42481"/>
                  </a:lnTo>
                  <a:lnTo>
                    <a:pt x="345744" y="41224"/>
                  </a:lnTo>
                  <a:lnTo>
                    <a:pt x="350113" y="42024"/>
                  </a:lnTo>
                  <a:close/>
                </a:path>
                <a:path w="7748270" h="370839">
                  <a:moveTo>
                    <a:pt x="367652" y="21691"/>
                  </a:moveTo>
                  <a:lnTo>
                    <a:pt x="364401" y="19405"/>
                  </a:lnTo>
                  <a:lnTo>
                    <a:pt x="359473" y="16713"/>
                  </a:lnTo>
                  <a:lnTo>
                    <a:pt x="354965" y="16624"/>
                  </a:lnTo>
                  <a:lnTo>
                    <a:pt x="352996" y="22161"/>
                  </a:lnTo>
                  <a:lnTo>
                    <a:pt x="356273" y="24422"/>
                  </a:lnTo>
                  <a:lnTo>
                    <a:pt x="361200" y="27101"/>
                  </a:lnTo>
                  <a:lnTo>
                    <a:pt x="365683" y="27190"/>
                  </a:lnTo>
                  <a:lnTo>
                    <a:pt x="367652" y="21691"/>
                  </a:lnTo>
                  <a:close/>
                </a:path>
                <a:path w="7748270" h="370839">
                  <a:moveTo>
                    <a:pt x="378675" y="260769"/>
                  </a:moveTo>
                  <a:lnTo>
                    <a:pt x="369976" y="260934"/>
                  </a:lnTo>
                  <a:lnTo>
                    <a:pt x="370039" y="264756"/>
                  </a:lnTo>
                  <a:lnTo>
                    <a:pt x="374421" y="266585"/>
                  </a:lnTo>
                  <a:lnTo>
                    <a:pt x="378675" y="260769"/>
                  </a:lnTo>
                  <a:close/>
                </a:path>
                <a:path w="7748270" h="370839">
                  <a:moveTo>
                    <a:pt x="383819" y="257530"/>
                  </a:moveTo>
                  <a:lnTo>
                    <a:pt x="378015" y="254800"/>
                  </a:lnTo>
                  <a:lnTo>
                    <a:pt x="378675" y="260769"/>
                  </a:lnTo>
                  <a:lnTo>
                    <a:pt x="383819" y="257530"/>
                  </a:lnTo>
                  <a:close/>
                </a:path>
                <a:path w="7748270" h="370839">
                  <a:moveTo>
                    <a:pt x="386930" y="272135"/>
                  </a:moveTo>
                  <a:lnTo>
                    <a:pt x="385394" y="267360"/>
                  </a:lnTo>
                  <a:lnTo>
                    <a:pt x="382651" y="266725"/>
                  </a:lnTo>
                  <a:lnTo>
                    <a:pt x="383006" y="275666"/>
                  </a:lnTo>
                  <a:lnTo>
                    <a:pt x="386930" y="272135"/>
                  </a:lnTo>
                  <a:close/>
                </a:path>
                <a:path w="7748270" h="370839">
                  <a:moveTo>
                    <a:pt x="405561" y="87871"/>
                  </a:moveTo>
                  <a:lnTo>
                    <a:pt x="403567" y="85369"/>
                  </a:lnTo>
                  <a:lnTo>
                    <a:pt x="402488" y="84048"/>
                  </a:lnTo>
                  <a:lnTo>
                    <a:pt x="398081" y="87947"/>
                  </a:lnTo>
                  <a:lnTo>
                    <a:pt x="400126" y="90449"/>
                  </a:lnTo>
                  <a:lnTo>
                    <a:pt x="401193" y="91884"/>
                  </a:lnTo>
                  <a:lnTo>
                    <a:pt x="405561" y="87871"/>
                  </a:lnTo>
                  <a:close/>
                </a:path>
                <a:path w="7748270" h="370839">
                  <a:moveTo>
                    <a:pt x="7419975" y="221157"/>
                  </a:moveTo>
                  <a:lnTo>
                    <a:pt x="7418006" y="218668"/>
                  </a:lnTo>
                  <a:lnTo>
                    <a:pt x="7417003" y="217360"/>
                  </a:lnTo>
                  <a:lnTo>
                    <a:pt x="7412660" y="221246"/>
                  </a:lnTo>
                  <a:lnTo>
                    <a:pt x="7414615" y="223812"/>
                  </a:lnTo>
                  <a:lnTo>
                    <a:pt x="7415619" y="225171"/>
                  </a:lnTo>
                  <a:lnTo>
                    <a:pt x="7419975" y="221157"/>
                  </a:lnTo>
                  <a:close/>
                </a:path>
                <a:path w="7748270" h="370839">
                  <a:moveTo>
                    <a:pt x="7432954" y="238125"/>
                  </a:moveTo>
                  <a:lnTo>
                    <a:pt x="7432738" y="233121"/>
                  </a:lnTo>
                  <a:lnTo>
                    <a:pt x="7426477" y="232029"/>
                  </a:lnTo>
                  <a:lnTo>
                    <a:pt x="7425766" y="238391"/>
                  </a:lnTo>
                  <a:lnTo>
                    <a:pt x="7426731" y="244348"/>
                  </a:lnTo>
                  <a:lnTo>
                    <a:pt x="7429830" y="241274"/>
                  </a:lnTo>
                  <a:lnTo>
                    <a:pt x="7432954" y="238125"/>
                  </a:lnTo>
                  <a:close/>
                </a:path>
                <a:path w="7748270" h="370839">
                  <a:moveTo>
                    <a:pt x="7437209" y="262775"/>
                  </a:moveTo>
                  <a:lnTo>
                    <a:pt x="7437133" y="257949"/>
                  </a:lnTo>
                  <a:lnTo>
                    <a:pt x="7434377" y="259130"/>
                  </a:lnTo>
                  <a:lnTo>
                    <a:pt x="7430059" y="258343"/>
                  </a:lnTo>
                  <a:lnTo>
                    <a:pt x="7430109" y="263067"/>
                  </a:lnTo>
                  <a:lnTo>
                    <a:pt x="7432878" y="261937"/>
                  </a:lnTo>
                  <a:lnTo>
                    <a:pt x="7437209" y="262775"/>
                  </a:lnTo>
                  <a:close/>
                </a:path>
                <a:path w="7748270" h="370839">
                  <a:moveTo>
                    <a:pt x="7440130" y="237896"/>
                  </a:moveTo>
                  <a:lnTo>
                    <a:pt x="7440079" y="235077"/>
                  </a:lnTo>
                  <a:lnTo>
                    <a:pt x="7437031" y="232308"/>
                  </a:lnTo>
                  <a:lnTo>
                    <a:pt x="7436536" y="238023"/>
                  </a:lnTo>
                  <a:lnTo>
                    <a:pt x="7436612" y="240728"/>
                  </a:lnTo>
                  <a:lnTo>
                    <a:pt x="7439622" y="243497"/>
                  </a:lnTo>
                  <a:lnTo>
                    <a:pt x="7440130" y="237896"/>
                  </a:lnTo>
                  <a:close/>
                </a:path>
                <a:path w="7748270" h="370839">
                  <a:moveTo>
                    <a:pt x="7450582" y="55359"/>
                  </a:moveTo>
                  <a:lnTo>
                    <a:pt x="7448740" y="52882"/>
                  </a:lnTo>
                  <a:lnTo>
                    <a:pt x="7447686" y="51689"/>
                  </a:lnTo>
                  <a:lnTo>
                    <a:pt x="7443419" y="55511"/>
                  </a:lnTo>
                  <a:lnTo>
                    <a:pt x="7445311" y="58039"/>
                  </a:lnTo>
                  <a:lnTo>
                    <a:pt x="7446340" y="59347"/>
                  </a:lnTo>
                  <a:lnTo>
                    <a:pt x="7450582" y="55359"/>
                  </a:lnTo>
                  <a:close/>
                </a:path>
                <a:path w="7748270" h="370839">
                  <a:moveTo>
                    <a:pt x="7469314" y="251764"/>
                  </a:moveTo>
                  <a:lnTo>
                    <a:pt x="7461961" y="251841"/>
                  </a:lnTo>
                  <a:lnTo>
                    <a:pt x="7455116" y="252539"/>
                  </a:lnTo>
                  <a:lnTo>
                    <a:pt x="7450048" y="255511"/>
                  </a:lnTo>
                  <a:lnTo>
                    <a:pt x="7448080" y="262432"/>
                  </a:lnTo>
                  <a:lnTo>
                    <a:pt x="7453503" y="259943"/>
                  </a:lnTo>
                  <a:lnTo>
                    <a:pt x="7459726" y="258470"/>
                  </a:lnTo>
                  <a:lnTo>
                    <a:pt x="7465441" y="256298"/>
                  </a:lnTo>
                  <a:lnTo>
                    <a:pt x="7469314" y="251764"/>
                  </a:lnTo>
                  <a:close/>
                </a:path>
                <a:path w="7748270" h="370839">
                  <a:moveTo>
                    <a:pt x="7475829" y="231648"/>
                  </a:moveTo>
                  <a:lnTo>
                    <a:pt x="7469010" y="232321"/>
                  </a:lnTo>
                  <a:lnTo>
                    <a:pt x="7461059" y="231533"/>
                  </a:lnTo>
                  <a:lnTo>
                    <a:pt x="7454252" y="232283"/>
                  </a:lnTo>
                  <a:lnTo>
                    <a:pt x="7450874" y="237528"/>
                  </a:lnTo>
                  <a:lnTo>
                    <a:pt x="7455827" y="243725"/>
                  </a:lnTo>
                  <a:lnTo>
                    <a:pt x="7464298" y="243433"/>
                  </a:lnTo>
                  <a:lnTo>
                    <a:pt x="7468844" y="236905"/>
                  </a:lnTo>
                  <a:lnTo>
                    <a:pt x="7470318" y="243789"/>
                  </a:lnTo>
                  <a:lnTo>
                    <a:pt x="7475156" y="237109"/>
                  </a:lnTo>
                  <a:lnTo>
                    <a:pt x="7475829" y="231648"/>
                  </a:lnTo>
                  <a:close/>
                </a:path>
                <a:path w="7748270" h="370839">
                  <a:moveTo>
                    <a:pt x="7497165" y="225869"/>
                  </a:moveTo>
                  <a:lnTo>
                    <a:pt x="7492809" y="223418"/>
                  </a:lnTo>
                  <a:lnTo>
                    <a:pt x="7486777" y="224028"/>
                  </a:lnTo>
                  <a:lnTo>
                    <a:pt x="7480605" y="226999"/>
                  </a:lnTo>
                  <a:lnTo>
                    <a:pt x="7475829" y="231648"/>
                  </a:lnTo>
                  <a:lnTo>
                    <a:pt x="7483373" y="232295"/>
                  </a:lnTo>
                  <a:lnTo>
                    <a:pt x="7489584" y="234696"/>
                  </a:lnTo>
                  <a:lnTo>
                    <a:pt x="7494257" y="234124"/>
                  </a:lnTo>
                  <a:lnTo>
                    <a:pt x="7497165" y="225869"/>
                  </a:lnTo>
                  <a:close/>
                </a:path>
                <a:path w="7748270" h="370839">
                  <a:moveTo>
                    <a:pt x="7526236" y="234911"/>
                  </a:moveTo>
                  <a:lnTo>
                    <a:pt x="7526134" y="232105"/>
                  </a:lnTo>
                  <a:lnTo>
                    <a:pt x="7523099" y="229323"/>
                  </a:lnTo>
                  <a:lnTo>
                    <a:pt x="7522629" y="235038"/>
                  </a:lnTo>
                  <a:lnTo>
                    <a:pt x="7522718" y="237744"/>
                  </a:lnTo>
                  <a:lnTo>
                    <a:pt x="7525766" y="240525"/>
                  </a:lnTo>
                  <a:lnTo>
                    <a:pt x="7526236" y="234911"/>
                  </a:lnTo>
                  <a:close/>
                </a:path>
                <a:path w="7748270" h="370839">
                  <a:moveTo>
                    <a:pt x="7532662" y="214706"/>
                  </a:moveTo>
                  <a:lnTo>
                    <a:pt x="7524293" y="210667"/>
                  </a:lnTo>
                  <a:lnTo>
                    <a:pt x="7516342" y="214236"/>
                  </a:lnTo>
                  <a:lnTo>
                    <a:pt x="7509523" y="222034"/>
                  </a:lnTo>
                  <a:lnTo>
                    <a:pt x="7504544" y="230644"/>
                  </a:lnTo>
                  <a:lnTo>
                    <a:pt x="7513815" y="229552"/>
                  </a:lnTo>
                  <a:lnTo>
                    <a:pt x="7522045" y="227088"/>
                  </a:lnTo>
                  <a:lnTo>
                    <a:pt x="7528560" y="222415"/>
                  </a:lnTo>
                  <a:lnTo>
                    <a:pt x="7532662" y="214706"/>
                  </a:lnTo>
                  <a:close/>
                </a:path>
                <a:path w="7748270" h="370839">
                  <a:moveTo>
                    <a:pt x="7538745" y="184543"/>
                  </a:moveTo>
                  <a:lnTo>
                    <a:pt x="7530147" y="185305"/>
                  </a:lnTo>
                  <a:lnTo>
                    <a:pt x="7520394" y="184556"/>
                  </a:lnTo>
                  <a:lnTo>
                    <a:pt x="7511796" y="185331"/>
                  </a:lnTo>
                  <a:lnTo>
                    <a:pt x="7506716" y="190665"/>
                  </a:lnTo>
                  <a:lnTo>
                    <a:pt x="7512939" y="190004"/>
                  </a:lnTo>
                  <a:lnTo>
                    <a:pt x="7517905" y="191363"/>
                  </a:lnTo>
                  <a:lnTo>
                    <a:pt x="7521181" y="195072"/>
                  </a:lnTo>
                  <a:lnTo>
                    <a:pt x="7523353" y="189572"/>
                  </a:lnTo>
                  <a:lnTo>
                    <a:pt x="7536599" y="190119"/>
                  </a:lnTo>
                  <a:lnTo>
                    <a:pt x="7538745" y="184543"/>
                  </a:lnTo>
                  <a:close/>
                </a:path>
                <a:path w="7748270" h="370839">
                  <a:moveTo>
                    <a:pt x="7543787" y="224243"/>
                  </a:moveTo>
                  <a:lnTo>
                    <a:pt x="7543597" y="219367"/>
                  </a:lnTo>
                  <a:lnTo>
                    <a:pt x="7537247" y="218249"/>
                  </a:lnTo>
                  <a:lnTo>
                    <a:pt x="7536586" y="224497"/>
                  </a:lnTo>
                  <a:lnTo>
                    <a:pt x="7537590" y="230517"/>
                  </a:lnTo>
                  <a:lnTo>
                    <a:pt x="7540714" y="227418"/>
                  </a:lnTo>
                  <a:lnTo>
                    <a:pt x="7543787" y="224243"/>
                  </a:lnTo>
                  <a:close/>
                </a:path>
                <a:path w="7748270" h="370839">
                  <a:moveTo>
                    <a:pt x="7549528" y="231648"/>
                  </a:moveTo>
                  <a:lnTo>
                    <a:pt x="7547572" y="229158"/>
                  </a:lnTo>
                  <a:lnTo>
                    <a:pt x="7546543" y="227787"/>
                  </a:lnTo>
                  <a:lnTo>
                    <a:pt x="7542174" y="231660"/>
                  </a:lnTo>
                  <a:lnTo>
                    <a:pt x="7544143" y="234289"/>
                  </a:lnTo>
                  <a:lnTo>
                    <a:pt x="7545184" y="235559"/>
                  </a:lnTo>
                  <a:lnTo>
                    <a:pt x="7549528" y="231648"/>
                  </a:lnTo>
                  <a:close/>
                </a:path>
                <a:path w="7748270" h="370839">
                  <a:moveTo>
                    <a:pt x="7559091" y="239776"/>
                  </a:moveTo>
                  <a:lnTo>
                    <a:pt x="7558545" y="233807"/>
                  </a:lnTo>
                  <a:lnTo>
                    <a:pt x="7553414" y="236994"/>
                  </a:lnTo>
                  <a:lnTo>
                    <a:pt x="7559091" y="239776"/>
                  </a:lnTo>
                  <a:close/>
                </a:path>
                <a:path w="7748270" h="370839">
                  <a:moveTo>
                    <a:pt x="7561427" y="218579"/>
                  </a:moveTo>
                  <a:lnTo>
                    <a:pt x="7561339" y="213715"/>
                  </a:lnTo>
                  <a:lnTo>
                    <a:pt x="7558608" y="214858"/>
                  </a:lnTo>
                  <a:lnTo>
                    <a:pt x="7554277" y="214122"/>
                  </a:lnTo>
                  <a:lnTo>
                    <a:pt x="7554354" y="218986"/>
                  </a:lnTo>
                  <a:lnTo>
                    <a:pt x="7557109" y="217665"/>
                  </a:lnTo>
                  <a:lnTo>
                    <a:pt x="7561427" y="218579"/>
                  </a:lnTo>
                  <a:close/>
                </a:path>
                <a:path w="7748270" h="370839">
                  <a:moveTo>
                    <a:pt x="7563625" y="230479"/>
                  </a:moveTo>
                  <a:lnTo>
                    <a:pt x="7557922" y="227698"/>
                  </a:lnTo>
                  <a:lnTo>
                    <a:pt x="7558545" y="233807"/>
                  </a:lnTo>
                  <a:lnTo>
                    <a:pt x="7563625" y="230479"/>
                  </a:lnTo>
                  <a:close/>
                </a:path>
                <a:path w="7748270" h="370839">
                  <a:moveTo>
                    <a:pt x="7573099" y="229285"/>
                  </a:moveTo>
                  <a:lnTo>
                    <a:pt x="7572476" y="223253"/>
                  </a:lnTo>
                  <a:lnTo>
                    <a:pt x="7567422" y="226491"/>
                  </a:lnTo>
                  <a:lnTo>
                    <a:pt x="7573099" y="229285"/>
                  </a:lnTo>
                  <a:close/>
                </a:path>
                <a:path w="7748270" h="370839">
                  <a:moveTo>
                    <a:pt x="7577544" y="220040"/>
                  </a:moveTo>
                  <a:lnTo>
                    <a:pt x="7571854" y="217271"/>
                  </a:lnTo>
                  <a:lnTo>
                    <a:pt x="7572476" y="223253"/>
                  </a:lnTo>
                  <a:lnTo>
                    <a:pt x="7577544" y="220040"/>
                  </a:lnTo>
                  <a:close/>
                </a:path>
                <a:path w="7748270" h="370839">
                  <a:moveTo>
                    <a:pt x="7579652" y="43383"/>
                  </a:moveTo>
                  <a:lnTo>
                    <a:pt x="7575524" y="44361"/>
                  </a:lnTo>
                  <a:lnTo>
                    <a:pt x="7569568" y="42964"/>
                  </a:lnTo>
                  <a:lnTo>
                    <a:pt x="7569238" y="48691"/>
                  </a:lnTo>
                  <a:lnTo>
                    <a:pt x="7573327" y="47879"/>
                  </a:lnTo>
                  <a:lnTo>
                    <a:pt x="7579360" y="49301"/>
                  </a:lnTo>
                  <a:lnTo>
                    <a:pt x="7579652" y="43383"/>
                  </a:lnTo>
                  <a:close/>
                </a:path>
                <a:path w="7748270" h="370839">
                  <a:moveTo>
                    <a:pt x="7582573" y="250444"/>
                  </a:moveTo>
                  <a:lnTo>
                    <a:pt x="7580592" y="247929"/>
                  </a:lnTo>
                  <a:lnTo>
                    <a:pt x="7579588" y="246595"/>
                  </a:lnTo>
                  <a:lnTo>
                    <a:pt x="7575283" y="250494"/>
                  </a:lnTo>
                  <a:lnTo>
                    <a:pt x="7577239" y="253098"/>
                  </a:lnTo>
                  <a:lnTo>
                    <a:pt x="7578280" y="254317"/>
                  </a:lnTo>
                  <a:lnTo>
                    <a:pt x="7582573" y="250444"/>
                  </a:lnTo>
                  <a:close/>
                </a:path>
                <a:path w="7748270" h="370839">
                  <a:moveTo>
                    <a:pt x="7585189" y="182918"/>
                  </a:moveTo>
                  <a:lnTo>
                    <a:pt x="7582040" y="180682"/>
                  </a:lnTo>
                  <a:lnTo>
                    <a:pt x="7577252" y="177977"/>
                  </a:lnTo>
                  <a:lnTo>
                    <a:pt x="7572870" y="177876"/>
                  </a:lnTo>
                  <a:lnTo>
                    <a:pt x="7570927" y="183413"/>
                  </a:lnTo>
                  <a:lnTo>
                    <a:pt x="7574102" y="185712"/>
                  </a:lnTo>
                  <a:lnTo>
                    <a:pt x="7578903" y="188379"/>
                  </a:lnTo>
                  <a:lnTo>
                    <a:pt x="7583297" y="188455"/>
                  </a:lnTo>
                  <a:lnTo>
                    <a:pt x="7585189" y="182918"/>
                  </a:lnTo>
                  <a:close/>
                </a:path>
                <a:path w="7748270" h="370839">
                  <a:moveTo>
                    <a:pt x="7590980" y="237578"/>
                  </a:moveTo>
                  <a:lnTo>
                    <a:pt x="7586396" y="237515"/>
                  </a:lnTo>
                  <a:lnTo>
                    <a:pt x="7585761" y="231521"/>
                  </a:lnTo>
                  <a:lnTo>
                    <a:pt x="7580008" y="233070"/>
                  </a:lnTo>
                  <a:lnTo>
                    <a:pt x="7579842" y="240372"/>
                  </a:lnTo>
                  <a:lnTo>
                    <a:pt x="7584287" y="243624"/>
                  </a:lnTo>
                  <a:lnTo>
                    <a:pt x="7589342" y="242722"/>
                  </a:lnTo>
                  <a:lnTo>
                    <a:pt x="7590980" y="237578"/>
                  </a:lnTo>
                  <a:close/>
                </a:path>
                <a:path w="7748270" h="370839">
                  <a:moveTo>
                    <a:pt x="7609967" y="44970"/>
                  </a:moveTo>
                  <a:lnTo>
                    <a:pt x="7608011" y="42392"/>
                  </a:lnTo>
                  <a:lnTo>
                    <a:pt x="7606932" y="41046"/>
                  </a:lnTo>
                  <a:lnTo>
                    <a:pt x="7602766" y="45046"/>
                  </a:lnTo>
                  <a:lnTo>
                    <a:pt x="7604684" y="47472"/>
                  </a:lnTo>
                  <a:lnTo>
                    <a:pt x="7605712" y="48793"/>
                  </a:lnTo>
                  <a:lnTo>
                    <a:pt x="7609967" y="44970"/>
                  </a:lnTo>
                  <a:close/>
                </a:path>
                <a:path w="7748270" h="370839">
                  <a:moveTo>
                    <a:pt x="7621803" y="182257"/>
                  </a:moveTo>
                  <a:lnTo>
                    <a:pt x="7616901" y="180759"/>
                  </a:lnTo>
                  <a:lnTo>
                    <a:pt x="7616990" y="171831"/>
                  </a:lnTo>
                  <a:lnTo>
                    <a:pt x="7602677" y="172313"/>
                  </a:lnTo>
                  <a:lnTo>
                    <a:pt x="7603503" y="192214"/>
                  </a:lnTo>
                  <a:lnTo>
                    <a:pt x="7621410" y="191592"/>
                  </a:lnTo>
                  <a:lnTo>
                    <a:pt x="7621803" y="182257"/>
                  </a:lnTo>
                  <a:close/>
                </a:path>
                <a:path w="7748270" h="370839">
                  <a:moveTo>
                    <a:pt x="7623429" y="156514"/>
                  </a:moveTo>
                  <a:lnTo>
                    <a:pt x="7623264" y="151676"/>
                  </a:lnTo>
                  <a:lnTo>
                    <a:pt x="7620546" y="152806"/>
                  </a:lnTo>
                  <a:lnTo>
                    <a:pt x="7616266" y="152069"/>
                  </a:lnTo>
                  <a:lnTo>
                    <a:pt x="7616355" y="156883"/>
                  </a:lnTo>
                  <a:lnTo>
                    <a:pt x="7619047" y="155765"/>
                  </a:lnTo>
                  <a:lnTo>
                    <a:pt x="7623429" y="156514"/>
                  </a:lnTo>
                  <a:close/>
                </a:path>
                <a:path w="7748270" h="370839">
                  <a:moveTo>
                    <a:pt x="7635951" y="196215"/>
                  </a:moveTo>
                  <a:lnTo>
                    <a:pt x="7635519" y="186207"/>
                  </a:lnTo>
                  <a:lnTo>
                    <a:pt x="7628306" y="186461"/>
                  </a:lnTo>
                  <a:lnTo>
                    <a:pt x="7628598" y="193040"/>
                  </a:lnTo>
                  <a:lnTo>
                    <a:pt x="7628725" y="196469"/>
                  </a:lnTo>
                  <a:lnTo>
                    <a:pt x="7635951" y="196215"/>
                  </a:lnTo>
                  <a:close/>
                </a:path>
                <a:path w="7748270" h="370839">
                  <a:moveTo>
                    <a:pt x="7654531" y="332752"/>
                  </a:moveTo>
                  <a:lnTo>
                    <a:pt x="7652550" y="330250"/>
                  </a:lnTo>
                  <a:lnTo>
                    <a:pt x="7651483" y="328993"/>
                  </a:lnTo>
                  <a:lnTo>
                    <a:pt x="7647203" y="332854"/>
                  </a:lnTo>
                  <a:lnTo>
                    <a:pt x="7649172" y="335445"/>
                  </a:lnTo>
                  <a:lnTo>
                    <a:pt x="7650226" y="336791"/>
                  </a:lnTo>
                  <a:lnTo>
                    <a:pt x="7654531" y="332752"/>
                  </a:lnTo>
                  <a:close/>
                </a:path>
                <a:path w="7748270" h="370839">
                  <a:moveTo>
                    <a:pt x="7687335" y="69583"/>
                  </a:moveTo>
                  <a:lnTo>
                    <a:pt x="7682674" y="69710"/>
                  </a:lnTo>
                  <a:lnTo>
                    <a:pt x="7678496" y="66128"/>
                  </a:lnTo>
                  <a:lnTo>
                    <a:pt x="7675194" y="64414"/>
                  </a:lnTo>
                  <a:lnTo>
                    <a:pt x="7673175" y="70078"/>
                  </a:lnTo>
                  <a:lnTo>
                    <a:pt x="7676337" y="72390"/>
                  </a:lnTo>
                  <a:lnTo>
                    <a:pt x="7681112" y="75069"/>
                  </a:lnTo>
                  <a:lnTo>
                    <a:pt x="7685456" y="75133"/>
                  </a:lnTo>
                  <a:lnTo>
                    <a:pt x="7687335" y="69583"/>
                  </a:lnTo>
                  <a:close/>
                </a:path>
                <a:path w="7748270" h="370839">
                  <a:moveTo>
                    <a:pt x="7716012" y="36296"/>
                  </a:moveTo>
                  <a:lnTo>
                    <a:pt x="7714018" y="33693"/>
                  </a:lnTo>
                  <a:lnTo>
                    <a:pt x="7713053" y="32486"/>
                  </a:lnTo>
                  <a:lnTo>
                    <a:pt x="7708811" y="36360"/>
                  </a:lnTo>
                  <a:lnTo>
                    <a:pt x="7710754" y="38862"/>
                  </a:lnTo>
                  <a:lnTo>
                    <a:pt x="7711808" y="40195"/>
                  </a:lnTo>
                  <a:lnTo>
                    <a:pt x="7716012" y="36296"/>
                  </a:lnTo>
                  <a:close/>
                </a:path>
                <a:path w="7748270" h="370839">
                  <a:moveTo>
                    <a:pt x="7726680" y="73266"/>
                  </a:moveTo>
                  <a:lnTo>
                    <a:pt x="7720152" y="69659"/>
                  </a:lnTo>
                  <a:lnTo>
                    <a:pt x="7710195" y="67906"/>
                  </a:lnTo>
                  <a:lnTo>
                    <a:pt x="7700505" y="69113"/>
                  </a:lnTo>
                  <a:lnTo>
                    <a:pt x="7694727" y="74371"/>
                  </a:lnTo>
                  <a:lnTo>
                    <a:pt x="7701661" y="72682"/>
                  </a:lnTo>
                  <a:lnTo>
                    <a:pt x="7702080" y="80873"/>
                  </a:lnTo>
                  <a:lnTo>
                    <a:pt x="7705826" y="83972"/>
                  </a:lnTo>
                  <a:lnTo>
                    <a:pt x="7708722" y="78308"/>
                  </a:lnTo>
                  <a:lnTo>
                    <a:pt x="7723772" y="78879"/>
                  </a:lnTo>
                  <a:lnTo>
                    <a:pt x="7726680" y="73266"/>
                  </a:lnTo>
                  <a:close/>
                </a:path>
                <a:path w="7748270" h="370839">
                  <a:moveTo>
                    <a:pt x="7742656" y="37769"/>
                  </a:moveTo>
                  <a:lnTo>
                    <a:pt x="7738529" y="38773"/>
                  </a:lnTo>
                  <a:lnTo>
                    <a:pt x="7732611" y="37350"/>
                  </a:lnTo>
                  <a:lnTo>
                    <a:pt x="7732293" y="43091"/>
                  </a:lnTo>
                  <a:lnTo>
                    <a:pt x="7736433" y="42265"/>
                  </a:lnTo>
                  <a:lnTo>
                    <a:pt x="7742364" y="43688"/>
                  </a:lnTo>
                  <a:lnTo>
                    <a:pt x="7742656" y="37769"/>
                  </a:lnTo>
                  <a:close/>
                </a:path>
                <a:path w="7748270" h="370839">
                  <a:moveTo>
                    <a:pt x="7748219" y="77558"/>
                  </a:moveTo>
                  <a:lnTo>
                    <a:pt x="7741158" y="77800"/>
                  </a:lnTo>
                  <a:lnTo>
                    <a:pt x="7734198" y="79438"/>
                  </a:lnTo>
                  <a:lnTo>
                    <a:pt x="7737869" y="82664"/>
                  </a:lnTo>
                  <a:lnTo>
                    <a:pt x="7744968" y="83400"/>
                  </a:lnTo>
                  <a:lnTo>
                    <a:pt x="7748219" y="7755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0359" y="5688697"/>
              <a:ext cx="7637145" cy="401955"/>
            </a:xfrm>
            <a:custGeom>
              <a:avLst/>
              <a:gdLst/>
              <a:ahLst/>
              <a:cxnLst/>
              <a:rect l="l" t="t" r="r" b="b"/>
              <a:pathLst>
                <a:path w="7637145" h="401954">
                  <a:moveTo>
                    <a:pt x="7315" y="86880"/>
                  </a:moveTo>
                  <a:lnTo>
                    <a:pt x="7073" y="82092"/>
                  </a:lnTo>
                  <a:lnTo>
                    <a:pt x="4394" y="83337"/>
                  </a:lnTo>
                  <a:lnTo>
                    <a:pt x="0" y="82664"/>
                  </a:lnTo>
                  <a:lnTo>
                    <a:pt x="292" y="87337"/>
                  </a:lnTo>
                  <a:lnTo>
                    <a:pt x="2984" y="86182"/>
                  </a:lnTo>
                  <a:lnTo>
                    <a:pt x="7315" y="86880"/>
                  </a:lnTo>
                  <a:close/>
                </a:path>
                <a:path w="7637145" h="401954">
                  <a:moveTo>
                    <a:pt x="20294" y="66192"/>
                  </a:moveTo>
                  <a:lnTo>
                    <a:pt x="20015" y="61353"/>
                  </a:lnTo>
                  <a:lnTo>
                    <a:pt x="17310" y="62522"/>
                  </a:lnTo>
                  <a:lnTo>
                    <a:pt x="12915" y="61849"/>
                  </a:lnTo>
                  <a:lnTo>
                    <a:pt x="13169" y="66649"/>
                  </a:lnTo>
                  <a:lnTo>
                    <a:pt x="15887" y="65506"/>
                  </a:lnTo>
                  <a:lnTo>
                    <a:pt x="20294" y="66192"/>
                  </a:lnTo>
                  <a:close/>
                </a:path>
                <a:path w="7637145" h="401954">
                  <a:moveTo>
                    <a:pt x="30314" y="78257"/>
                  </a:moveTo>
                  <a:lnTo>
                    <a:pt x="28308" y="75844"/>
                  </a:lnTo>
                  <a:lnTo>
                    <a:pt x="27228" y="74523"/>
                  </a:lnTo>
                  <a:lnTo>
                    <a:pt x="22987" y="78549"/>
                  </a:lnTo>
                  <a:lnTo>
                    <a:pt x="25057" y="81064"/>
                  </a:lnTo>
                  <a:lnTo>
                    <a:pt x="26149" y="82372"/>
                  </a:lnTo>
                  <a:lnTo>
                    <a:pt x="30314" y="78257"/>
                  </a:lnTo>
                  <a:close/>
                </a:path>
                <a:path w="7637145" h="401954">
                  <a:moveTo>
                    <a:pt x="46596" y="52387"/>
                  </a:moveTo>
                  <a:lnTo>
                    <a:pt x="44564" y="49936"/>
                  </a:lnTo>
                  <a:lnTo>
                    <a:pt x="43434" y="48641"/>
                  </a:lnTo>
                  <a:lnTo>
                    <a:pt x="39217" y="52679"/>
                  </a:lnTo>
                  <a:lnTo>
                    <a:pt x="41262" y="55092"/>
                  </a:lnTo>
                  <a:lnTo>
                    <a:pt x="42379" y="56476"/>
                  </a:lnTo>
                  <a:lnTo>
                    <a:pt x="46596" y="52387"/>
                  </a:lnTo>
                  <a:close/>
                </a:path>
                <a:path w="7637145" h="401954">
                  <a:moveTo>
                    <a:pt x="78714" y="282651"/>
                  </a:moveTo>
                  <a:lnTo>
                    <a:pt x="78460" y="277863"/>
                  </a:lnTo>
                  <a:lnTo>
                    <a:pt x="75793" y="279057"/>
                  </a:lnTo>
                  <a:lnTo>
                    <a:pt x="71488" y="278358"/>
                  </a:lnTo>
                  <a:lnTo>
                    <a:pt x="71755" y="283146"/>
                  </a:lnTo>
                  <a:lnTo>
                    <a:pt x="74409" y="281940"/>
                  </a:lnTo>
                  <a:lnTo>
                    <a:pt x="78714" y="282651"/>
                  </a:lnTo>
                  <a:close/>
                </a:path>
                <a:path w="7637145" h="401954">
                  <a:moveTo>
                    <a:pt x="92646" y="277063"/>
                  </a:moveTo>
                  <a:lnTo>
                    <a:pt x="92240" y="271970"/>
                  </a:lnTo>
                  <a:lnTo>
                    <a:pt x="85991" y="271106"/>
                  </a:lnTo>
                  <a:lnTo>
                    <a:pt x="85521" y="277469"/>
                  </a:lnTo>
                  <a:lnTo>
                    <a:pt x="86690" y="283400"/>
                  </a:lnTo>
                  <a:lnTo>
                    <a:pt x="89725" y="280301"/>
                  </a:lnTo>
                  <a:lnTo>
                    <a:pt x="92646" y="277063"/>
                  </a:lnTo>
                  <a:close/>
                </a:path>
                <a:path w="7637145" h="401954">
                  <a:moveTo>
                    <a:pt x="127647" y="269887"/>
                  </a:moveTo>
                  <a:lnTo>
                    <a:pt x="127355" y="265023"/>
                  </a:lnTo>
                  <a:lnTo>
                    <a:pt x="124726" y="266369"/>
                  </a:lnTo>
                  <a:lnTo>
                    <a:pt x="120383" y="265658"/>
                  </a:lnTo>
                  <a:lnTo>
                    <a:pt x="120637" y="270370"/>
                  </a:lnTo>
                  <a:lnTo>
                    <a:pt x="123317" y="269189"/>
                  </a:lnTo>
                  <a:lnTo>
                    <a:pt x="127647" y="269887"/>
                  </a:lnTo>
                  <a:close/>
                </a:path>
                <a:path w="7637145" h="401954">
                  <a:moveTo>
                    <a:pt x="131851" y="27609"/>
                  </a:moveTo>
                  <a:lnTo>
                    <a:pt x="129806" y="25120"/>
                  </a:lnTo>
                  <a:lnTo>
                    <a:pt x="128676" y="23837"/>
                  </a:lnTo>
                  <a:lnTo>
                    <a:pt x="124460" y="27825"/>
                  </a:lnTo>
                  <a:lnTo>
                    <a:pt x="126504" y="30314"/>
                  </a:lnTo>
                  <a:lnTo>
                    <a:pt x="127596" y="31648"/>
                  </a:lnTo>
                  <a:lnTo>
                    <a:pt x="131851" y="27609"/>
                  </a:lnTo>
                  <a:close/>
                </a:path>
                <a:path w="7637145" h="401954">
                  <a:moveTo>
                    <a:pt x="139725" y="261912"/>
                  </a:moveTo>
                  <a:lnTo>
                    <a:pt x="137693" y="259473"/>
                  </a:lnTo>
                  <a:lnTo>
                    <a:pt x="136652" y="258114"/>
                  </a:lnTo>
                  <a:lnTo>
                    <a:pt x="132486" y="262178"/>
                  </a:lnTo>
                  <a:lnTo>
                    <a:pt x="134493" y="264617"/>
                  </a:lnTo>
                  <a:lnTo>
                    <a:pt x="135572" y="265912"/>
                  </a:lnTo>
                  <a:lnTo>
                    <a:pt x="139725" y="261912"/>
                  </a:lnTo>
                  <a:close/>
                </a:path>
                <a:path w="7637145" h="401954">
                  <a:moveTo>
                    <a:pt x="144005" y="79108"/>
                  </a:moveTo>
                  <a:lnTo>
                    <a:pt x="143789" y="74307"/>
                  </a:lnTo>
                  <a:lnTo>
                    <a:pt x="141058" y="75565"/>
                  </a:lnTo>
                  <a:lnTo>
                    <a:pt x="136702" y="74879"/>
                  </a:lnTo>
                  <a:lnTo>
                    <a:pt x="136944" y="79565"/>
                  </a:lnTo>
                  <a:lnTo>
                    <a:pt x="139585" y="78435"/>
                  </a:lnTo>
                  <a:lnTo>
                    <a:pt x="144005" y="79108"/>
                  </a:lnTo>
                  <a:close/>
                </a:path>
                <a:path w="7637145" h="401954">
                  <a:moveTo>
                    <a:pt x="148856" y="29959"/>
                  </a:moveTo>
                  <a:lnTo>
                    <a:pt x="147523" y="19189"/>
                  </a:lnTo>
                  <a:lnTo>
                    <a:pt x="139547" y="18630"/>
                  </a:lnTo>
                  <a:lnTo>
                    <a:pt x="136296" y="23863"/>
                  </a:lnTo>
                  <a:lnTo>
                    <a:pt x="137668" y="34709"/>
                  </a:lnTo>
                  <a:lnTo>
                    <a:pt x="145567" y="35140"/>
                  </a:lnTo>
                  <a:lnTo>
                    <a:pt x="148856" y="29959"/>
                  </a:lnTo>
                  <a:close/>
                </a:path>
                <a:path w="7637145" h="401954">
                  <a:moveTo>
                    <a:pt x="149364" y="301383"/>
                  </a:moveTo>
                  <a:lnTo>
                    <a:pt x="147345" y="298856"/>
                  </a:lnTo>
                  <a:lnTo>
                    <a:pt x="146253" y="297472"/>
                  </a:lnTo>
                  <a:lnTo>
                    <a:pt x="142125" y="301637"/>
                  </a:lnTo>
                  <a:lnTo>
                    <a:pt x="144132" y="304063"/>
                  </a:lnTo>
                  <a:lnTo>
                    <a:pt x="145211" y="305396"/>
                  </a:lnTo>
                  <a:lnTo>
                    <a:pt x="149364" y="301383"/>
                  </a:lnTo>
                  <a:close/>
                </a:path>
                <a:path w="7637145" h="401954">
                  <a:moveTo>
                    <a:pt x="178701" y="347065"/>
                  </a:moveTo>
                  <a:lnTo>
                    <a:pt x="174904" y="342226"/>
                  </a:lnTo>
                  <a:lnTo>
                    <a:pt x="168198" y="342087"/>
                  </a:lnTo>
                  <a:lnTo>
                    <a:pt x="160515" y="343535"/>
                  </a:lnTo>
                  <a:lnTo>
                    <a:pt x="153809" y="343446"/>
                  </a:lnTo>
                  <a:lnTo>
                    <a:pt x="157556" y="348310"/>
                  </a:lnTo>
                  <a:lnTo>
                    <a:pt x="164249" y="348437"/>
                  </a:lnTo>
                  <a:lnTo>
                    <a:pt x="171958" y="346964"/>
                  </a:lnTo>
                  <a:lnTo>
                    <a:pt x="178701" y="347065"/>
                  </a:lnTo>
                  <a:close/>
                </a:path>
                <a:path w="7637145" h="401954">
                  <a:moveTo>
                    <a:pt x="203555" y="230708"/>
                  </a:moveTo>
                  <a:lnTo>
                    <a:pt x="194767" y="227418"/>
                  </a:lnTo>
                  <a:lnTo>
                    <a:pt x="186093" y="227622"/>
                  </a:lnTo>
                  <a:lnTo>
                    <a:pt x="179209" y="232257"/>
                  </a:lnTo>
                  <a:lnTo>
                    <a:pt x="175780" y="242316"/>
                  </a:lnTo>
                  <a:lnTo>
                    <a:pt x="182118" y="238696"/>
                  </a:lnTo>
                  <a:lnTo>
                    <a:pt x="190385" y="237439"/>
                  </a:lnTo>
                  <a:lnTo>
                    <a:pt x="198285" y="235712"/>
                  </a:lnTo>
                  <a:lnTo>
                    <a:pt x="203555" y="230708"/>
                  </a:lnTo>
                  <a:close/>
                </a:path>
                <a:path w="7637145" h="401954">
                  <a:moveTo>
                    <a:pt x="286296" y="3860"/>
                  </a:moveTo>
                  <a:lnTo>
                    <a:pt x="284264" y="1409"/>
                  </a:lnTo>
                  <a:lnTo>
                    <a:pt x="283248" y="0"/>
                  </a:lnTo>
                  <a:lnTo>
                    <a:pt x="278942" y="4025"/>
                  </a:lnTo>
                  <a:lnTo>
                    <a:pt x="280924" y="6489"/>
                  </a:lnTo>
                  <a:lnTo>
                    <a:pt x="281965" y="7823"/>
                  </a:lnTo>
                  <a:lnTo>
                    <a:pt x="286296" y="3860"/>
                  </a:lnTo>
                  <a:close/>
                </a:path>
                <a:path w="7637145" h="401954">
                  <a:moveTo>
                    <a:pt x="301028" y="45402"/>
                  </a:moveTo>
                  <a:lnTo>
                    <a:pt x="297484" y="37909"/>
                  </a:lnTo>
                  <a:lnTo>
                    <a:pt x="292176" y="38620"/>
                  </a:lnTo>
                  <a:lnTo>
                    <a:pt x="284924" y="41808"/>
                  </a:lnTo>
                  <a:lnTo>
                    <a:pt x="275539" y="41770"/>
                  </a:lnTo>
                  <a:lnTo>
                    <a:pt x="273850" y="37465"/>
                  </a:lnTo>
                  <a:lnTo>
                    <a:pt x="266776" y="43408"/>
                  </a:lnTo>
                  <a:lnTo>
                    <a:pt x="261150" y="42595"/>
                  </a:lnTo>
                  <a:lnTo>
                    <a:pt x="261607" y="49149"/>
                  </a:lnTo>
                  <a:lnTo>
                    <a:pt x="264299" y="50939"/>
                  </a:lnTo>
                  <a:lnTo>
                    <a:pt x="268249" y="50888"/>
                  </a:lnTo>
                  <a:lnTo>
                    <a:pt x="272478" y="51930"/>
                  </a:lnTo>
                  <a:lnTo>
                    <a:pt x="272973" y="52273"/>
                  </a:lnTo>
                  <a:lnTo>
                    <a:pt x="272326" y="56438"/>
                  </a:lnTo>
                  <a:lnTo>
                    <a:pt x="275310" y="60680"/>
                  </a:lnTo>
                  <a:lnTo>
                    <a:pt x="284137" y="58102"/>
                  </a:lnTo>
                  <a:lnTo>
                    <a:pt x="287388" y="61112"/>
                  </a:lnTo>
                  <a:lnTo>
                    <a:pt x="291058" y="57492"/>
                  </a:lnTo>
                  <a:lnTo>
                    <a:pt x="296583" y="56184"/>
                  </a:lnTo>
                  <a:lnTo>
                    <a:pt x="300926" y="53403"/>
                  </a:lnTo>
                  <a:lnTo>
                    <a:pt x="301028" y="45402"/>
                  </a:lnTo>
                  <a:close/>
                </a:path>
                <a:path w="7637145" h="401954">
                  <a:moveTo>
                    <a:pt x="308597" y="297268"/>
                  </a:moveTo>
                  <a:lnTo>
                    <a:pt x="305600" y="293471"/>
                  </a:lnTo>
                  <a:lnTo>
                    <a:pt x="301383" y="297434"/>
                  </a:lnTo>
                  <a:lnTo>
                    <a:pt x="303339" y="299999"/>
                  </a:lnTo>
                  <a:lnTo>
                    <a:pt x="304419" y="301332"/>
                  </a:lnTo>
                  <a:lnTo>
                    <a:pt x="308597" y="297268"/>
                  </a:lnTo>
                  <a:close/>
                </a:path>
                <a:path w="7637145" h="401954">
                  <a:moveTo>
                    <a:pt x="330339" y="53721"/>
                  </a:moveTo>
                  <a:lnTo>
                    <a:pt x="327812" y="46596"/>
                  </a:lnTo>
                  <a:lnTo>
                    <a:pt x="326009" y="54406"/>
                  </a:lnTo>
                  <a:lnTo>
                    <a:pt x="330339" y="53721"/>
                  </a:lnTo>
                  <a:close/>
                </a:path>
                <a:path w="7637145" h="401954">
                  <a:moveTo>
                    <a:pt x="345998" y="45110"/>
                  </a:moveTo>
                  <a:lnTo>
                    <a:pt x="340309" y="42367"/>
                  </a:lnTo>
                  <a:lnTo>
                    <a:pt x="340944" y="48310"/>
                  </a:lnTo>
                  <a:lnTo>
                    <a:pt x="345998" y="45110"/>
                  </a:lnTo>
                  <a:close/>
                </a:path>
                <a:path w="7637145" h="401954">
                  <a:moveTo>
                    <a:pt x="358063" y="107581"/>
                  </a:moveTo>
                  <a:lnTo>
                    <a:pt x="357911" y="102704"/>
                  </a:lnTo>
                  <a:lnTo>
                    <a:pt x="355219" y="103949"/>
                  </a:lnTo>
                  <a:lnTo>
                    <a:pt x="350888" y="102971"/>
                  </a:lnTo>
                  <a:lnTo>
                    <a:pt x="350977" y="107988"/>
                  </a:lnTo>
                  <a:lnTo>
                    <a:pt x="353695" y="106680"/>
                  </a:lnTo>
                  <a:lnTo>
                    <a:pt x="358063" y="107581"/>
                  </a:lnTo>
                  <a:close/>
                </a:path>
                <a:path w="7637145" h="401954">
                  <a:moveTo>
                    <a:pt x="360413" y="157403"/>
                  </a:moveTo>
                  <a:lnTo>
                    <a:pt x="360273" y="152552"/>
                  </a:lnTo>
                  <a:lnTo>
                    <a:pt x="357555" y="153682"/>
                  </a:lnTo>
                  <a:lnTo>
                    <a:pt x="353237" y="152869"/>
                  </a:lnTo>
                  <a:lnTo>
                    <a:pt x="353339" y="157734"/>
                  </a:lnTo>
                  <a:lnTo>
                    <a:pt x="356069" y="156603"/>
                  </a:lnTo>
                  <a:lnTo>
                    <a:pt x="360413" y="157403"/>
                  </a:lnTo>
                  <a:close/>
                </a:path>
                <a:path w="7637145" h="401954">
                  <a:moveTo>
                    <a:pt x="363283" y="62649"/>
                  </a:moveTo>
                  <a:lnTo>
                    <a:pt x="355600" y="62230"/>
                  </a:lnTo>
                  <a:lnTo>
                    <a:pt x="350012" y="58635"/>
                  </a:lnTo>
                  <a:lnTo>
                    <a:pt x="340944" y="48310"/>
                  </a:lnTo>
                  <a:lnTo>
                    <a:pt x="335013" y="47078"/>
                  </a:lnTo>
                  <a:lnTo>
                    <a:pt x="334937" y="53238"/>
                  </a:lnTo>
                  <a:lnTo>
                    <a:pt x="330339" y="53721"/>
                  </a:lnTo>
                  <a:lnTo>
                    <a:pt x="330568" y="58674"/>
                  </a:lnTo>
                  <a:lnTo>
                    <a:pt x="337921" y="62484"/>
                  </a:lnTo>
                  <a:lnTo>
                    <a:pt x="347129" y="66954"/>
                  </a:lnTo>
                  <a:lnTo>
                    <a:pt x="356247" y="68275"/>
                  </a:lnTo>
                  <a:lnTo>
                    <a:pt x="363283" y="62649"/>
                  </a:lnTo>
                  <a:close/>
                </a:path>
                <a:path w="7637145" h="401954">
                  <a:moveTo>
                    <a:pt x="383108" y="22110"/>
                  </a:moveTo>
                  <a:lnTo>
                    <a:pt x="374091" y="21564"/>
                  </a:lnTo>
                  <a:lnTo>
                    <a:pt x="365467" y="21742"/>
                  </a:lnTo>
                  <a:lnTo>
                    <a:pt x="365493" y="32600"/>
                  </a:lnTo>
                  <a:lnTo>
                    <a:pt x="370344" y="35674"/>
                  </a:lnTo>
                  <a:lnTo>
                    <a:pt x="375564" y="34023"/>
                  </a:lnTo>
                  <a:lnTo>
                    <a:pt x="380149" y="29044"/>
                  </a:lnTo>
                  <a:lnTo>
                    <a:pt x="383108" y="22110"/>
                  </a:lnTo>
                  <a:close/>
                </a:path>
                <a:path w="7637145" h="401954">
                  <a:moveTo>
                    <a:pt x="406171" y="56057"/>
                  </a:moveTo>
                  <a:lnTo>
                    <a:pt x="406120" y="51269"/>
                  </a:lnTo>
                  <a:lnTo>
                    <a:pt x="403402" y="52400"/>
                  </a:lnTo>
                  <a:lnTo>
                    <a:pt x="398995" y="51676"/>
                  </a:lnTo>
                  <a:lnTo>
                    <a:pt x="399072" y="56464"/>
                  </a:lnTo>
                  <a:lnTo>
                    <a:pt x="401866" y="55232"/>
                  </a:lnTo>
                  <a:lnTo>
                    <a:pt x="406171" y="56057"/>
                  </a:lnTo>
                  <a:close/>
                </a:path>
                <a:path w="7637145" h="401954">
                  <a:moveTo>
                    <a:pt x="422859" y="20815"/>
                  </a:moveTo>
                  <a:lnTo>
                    <a:pt x="411645" y="17538"/>
                  </a:lnTo>
                  <a:lnTo>
                    <a:pt x="409879" y="26289"/>
                  </a:lnTo>
                  <a:lnTo>
                    <a:pt x="401358" y="26416"/>
                  </a:lnTo>
                  <a:lnTo>
                    <a:pt x="398576" y="27660"/>
                  </a:lnTo>
                  <a:lnTo>
                    <a:pt x="394271" y="26809"/>
                  </a:lnTo>
                  <a:lnTo>
                    <a:pt x="394347" y="31661"/>
                  </a:lnTo>
                  <a:lnTo>
                    <a:pt x="403567" y="33337"/>
                  </a:lnTo>
                  <a:lnTo>
                    <a:pt x="412216" y="34315"/>
                  </a:lnTo>
                  <a:lnTo>
                    <a:pt x="419074" y="31254"/>
                  </a:lnTo>
                  <a:lnTo>
                    <a:pt x="422859" y="20815"/>
                  </a:lnTo>
                  <a:close/>
                </a:path>
                <a:path w="7637145" h="401954">
                  <a:moveTo>
                    <a:pt x="444538" y="20116"/>
                  </a:moveTo>
                  <a:lnTo>
                    <a:pt x="441312" y="17830"/>
                  </a:lnTo>
                  <a:lnTo>
                    <a:pt x="436435" y="15163"/>
                  </a:lnTo>
                  <a:lnTo>
                    <a:pt x="431990" y="15087"/>
                  </a:lnTo>
                  <a:lnTo>
                    <a:pt x="430047" y="20586"/>
                  </a:lnTo>
                  <a:lnTo>
                    <a:pt x="433273" y="22809"/>
                  </a:lnTo>
                  <a:lnTo>
                    <a:pt x="438137" y="25488"/>
                  </a:lnTo>
                  <a:lnTo>
                    <a:pt x="442582" y="25590"/>
                  </a:lnTo>
                  <a:lnTo>
                    <a:pt x="444538" y="20116"/>
                  </a:lnTo>
                  <a:close/>
                </a:path>
                <a:path w="7637145" h="401954">
                  <a:moveTo>
                    <a:pt x="457174" y="12611"/>
                  </a:moveTo>
                  <a:lnTo>
                    <a:pt x="454964" y="9753"/>
                  </a:lnTo>
                  <a:lnTo>
                    <a:pt x="451002" y="8191"/>
                  </a:lnTo>
                  <a:lnTo>
                    <a:pt x="446925" y="10655"/>
                  </a:lnTo>
                  <a:lnTo>
                    <a:pt x="444271" y="15265"/>
                  </a:lnTo>
                  <a:lnTo>
                    <a:pt x="444538" y="20116"/>
                  </a:lnTo>
                  <a:lnTo>
                    <a:pt x="445071" y="18961"/>
                  </a:lnTo>
                  <a:lnTo>
                    <a:pt x="457174" y="12611"/>
                  </a:lnTo>
                  <a:close/>
                </a:path>
                <a:path w="7637145" h="401954">
                  <a:moveTo>
                    <a:pt x="471754" y="68961"/>
                  </a:moveTo>
                  <a:lnTo>
                    <a:pt x="471665" y="64008"/>
                  </a:lnTo>
                  <a:lnTo>
                    <a:pt x="468884" y="65354"/>
                  </a:lnTo>
                  <a:lnTo>
                    <a:pt x="464540" y="64503"/>
                  </a:lnTo>
                  <a:lnTo>
                    <a:pt x="464616" y="69303"/>
                  </a:lnTo>
                  <a:lnTo>
                    <a:pt x="467385" y="68173"/>
                  </a:lnTo>
                  <a:lnTo>
                    <a:pt x="471754" y="68961"/>
                  </a:lnTo>
                  <a:close/>
                </a:path>
                <a:path w="7637145" h="401954">
                  <a:moveTo>
                    <a:pt x="478421" y="53886"/>
                  </a:moveTo>
                  <a:lnTo>
                    <a:pt x="478015" y="43865"/>
                  </a:lnTo>
                  <a:lnTo>
                    <a:pt x="470865" y="44107"/>
                  </a:lnTo>
                  <a:lnTo>
                    <a:pt x="471258" y="54114"/>
                  </a:lnTo>
                  <a:lnTo>
                    <a:pt x="473671" y="54025"/>
                  </a:lnTo>
                  <a:lnTo>
                    <a:pt x="478421" y="53886"/>
                  </a:lnTo>
                  <a:close/>
                </a:path>
                <a:path w="7637145" h="401954">
                  <a:moveTo>
                    <a:pt x="479234" y="73774"/>
                  </a:moveTo>
                  <a:lnTo>
                    <a:pt x="476758" y="66675"/>
                  </a:lnTo>
                  <a:lnTo>
                    <a:pt x="474929" y="74549"/>
                  </a:lnTo>
                  <a:lnTo>
                    <a:pt x="479234" y="73774"/>
                  </a:lnTo>
                  <a:close/>
                </a:path>
                <a:path w="7637145" h="401954">
                  <a:moveTo>
                    <a:pt x="505663" y="55549"/>
                  </a:moveTo>
                  <a:lnTo>
                    <a:pt x="503707" y="53060"/>
                  </a:lnTo>
                  <a:lnTo>
                    <a:pt x="502640" y="51727"/>
                  </a:lnTo>
                  <a:lnTo>
                    <a:pt x="498309" y="55638"/>
                  </a:lnTo>
                  <a:lnTo>
                    <a:pt x="500303" y="58216"/>
                  </a:lnTo>
                  <a:lnTo>
                    <a:pt x="501408" y="59550"/>
                  </a:lnTo>
                  <a:lnTo>
                    <a:pt x="505663" y="55549"/>
                  </a:lnTo>
                  <a:close/>
                </a:path>
                <a:path w="7637145" h="401954">
                  <a:moveTo>
                    <a:pt x="510336" y="37909"/>
                  </a:moveTo>
                  <a:lnTo>
                    <a:pt x="506310" y="38519"/>
                  </a:lnTo>
                  <a:lnTo>
                    <a:pt x="504431" y="30822"/>
                  </a:lnTo>
                  <a:lnTo>
                    <a:pt x="503123" y="38150"/>
                  </a:lnTo>
                  <a:lnTo>
                    <a:pt x="503364" y="43230"/>
                  </a:lnTo>
                  <a:lnTo>
                    <a:pt x="509701" y="44145"/>
                  </a:lnTo>
                  <a:lnTo>
                    <a:pt x="510336" y="37909"/>
                  </a:lnTo>
                  <a:close/>
                </a:path>
                <a:path w="7637145" h="401954">
                  <a:moveTo>
                    <a:pt x="574573" y="63322"/>
                  </a:moveTo>
                  <a:lnTo>
                    <a:pt x="572630" y="60731"/>
                  </a:lnTo>
                  <a:lnTo>
                    <a:pt x="571576" y="59563"/>
                  </a:lnTo>
                  <a:lnTo>
                    <a:pt x="567232" y="63398"/>
                  </a:lnTo>
                  <a:lnTo>
                    <a:pt x="569163" y="65900"/>
                  </a:lnTo>
                  <a:lnTo>
                    <a:pt x="570204" y="67233"/>
                  </a:lnTo>
                  <a:lnTo>
                    <a:pt x="574573" y="63322"/>
                  </a:lnTo>
                  <a:close/>
                </a:path>
                <a:path w="7637145" h="401954">
                  <a:moveTo>
                    <a:pt x="7348398" y="210134"/>
                  </a:moveTo>
                  <a:lnTo>
                    <a:pt x="7344550" y="206375"/>
                  </a:lnTo>
                  <a:lnTo>
                    <a:pt x="7343445" y="212966"/>
                  </a:lnTo>
                  <a:lnTo>
                    <a:pt x="7338365" y="214287"/>
                  </a:lnTo>
                  <a:lnTo>
                    <a:pt x="7337692" y="221488"/>
                  </a:lnTo>
                  <a:lnTo>
                    <a:pt x="7343241" y="221183"/>
                  </a:lnTo>
                  <a:lnTo>
                    <a:pt x="7347382" y="216242"/>
                  </a:lnTo>
                  <a:lnTo>
                    <a:pt x="7348398" y="210134"/>
                  </a:lnTo>
                  <a:close/>
                </a:path>
                <a:path w="7637145" h="401954">
                  <a:moveTo>
                    <a:pt x="7358037" y="242989"/>
                  </a:moveTo>
                  <a:lnTo>
                    <a:pt x="7352335" y="240157"/>
                  </a:lnTo>
                  <a:lnTo>
                    <a:pt x="7352843" y="246087"/>
                  </a:lnTo>
                  <a:lnTo>
                    <a:pt x="7358037" y="242989"/>
                  </a:lnTo>
                  <a:close/>
                </a:path>
                <a:path w="7637145" h="401954">
                  <a:moveTo>
                    <a:pt x="7413942" y="200748"/>
                  </a:moveTo>
                  <a:lnTo>
                    <a:pt x="7413384" y="194805"/>
                  </a:lnTo>
                  <a:lnTo>
                    <a:pt x="7408253" y="197967"/>
                  </a:lnTo>
                  <a:lnTo>
                    <a:pt x="7413942" y="200748"/>
                  </a:lnTo>
                  <a:close/>
                </a:path>
                <a:path w="7637145" h="401954">
                  <a:moveTo>
                    <a:pt x="7417409" y="191274"/>
                  </a:moveTo>
                  <a:lnTo>
                    <a:pt x="7415962" y="186512"/>
                  </a:lnTo>
                  <a:lnTo>
                    <a:pt x="7413218" y="185889"/>
                  </a:lnTo>
                  <a:lnTo>
                    <a:pt x="7413384" y="194805"/>
                  </a:lnTo>
                  <a:lnTo>
                    <a:pt x="7417409" y="191274"/>
                  </a:lnTo>
                  <a:close/>
                </a:path>
                <a:path w="7637145" h="401954">
                  <a:moveTo>
                    <a:pt x="7427696" y="184315"/>
                  </a:moveTo>
                  <a:lnTo>
                    <a:pt x="7427620" y="175755"/>
                  </a:lnTo>
                  <a:lnTo>
                    <a:pt x="7424496" y="171564"/>
                  </a:lnTo>
                  <a:lnTo>
                    <a:pt x="7419975" y="169595"/>
                  </a:lnTo>
                  <a:lnTo>
                    <a:pt x="7420597" y="177393"/>
                  </a:lnTo>
                  <a:lnTo>
                    <a:pt x="7419988" y="186880"/>
                  </a:lnTo>
                  <a:lnTo>
                    <a:pt x="7427696" y="184315"/>
                  </a:lnTo>
                  <a:close/>
                </a:path>
                <a:path w="7637145" h="401954">
                  <a:moveTo>
                    <a:pt x="7453046" y="392442"/>
                  </a:moveTo>
                  <a:lnTo>
                    <a:pt x="7448613" y="393090"/>
                  </a:lnTo>
                  <a:lnTo>
                    <a:pt x="7451090" y="400253"/>
                  </a:lnTo>
                  <a:lnTo>
                    <a:pt x="7453046" y="392442"/>
                  </a:lnTo>
                  <a:close/>
                </a:path>
                <a:path w="7637145" h="401954">
                  <a:moveTo>
                    <a:pt x="7457948" y="218211"/>
                  </a:moveTo>
                  <a:lnTo>
                    <a:pt x="7448588" y="219113"/>
                  </a:lnTo>
                  <a:lnTo>
                    <a:pt x="7439190" y="219824"/>
                  </a:lnTo>
                  <a:lnTo>
                    <a:pt x="7440117" y="233781"/>
                  </a:lnTo>
                  <a:lnTo>
                    <a:pt x="7448613" y="231863"/>
                  </a:lnTo>
                  <a:lnTo>
                    <a:pt x="7455675" y="228193"/>
                  </a:lnTo>
                  <a:lnTo>
                    <a:pt x="7457948" y="218211"/>
                  </a:lnTo>
                  <a:close/>
                </a:path>
                <a:path w="7637145" h="401954">
                  <a:moveTo>
                    <a:pt x="7468717" y="384975"/>
                  </a:moveTo>
                  <a:lnTo>
                    <a:pt x="7466749" y="382574"/>
                  </a:lnTo>
                  <a:lnTo>
                    <a:pt x="7465695" y="381241"/>
                  </a:lnTo>
                  <a:lnTo>
                    <a:pt x="7461237" y="385102"/>
                  </a:lnTo>
                  <a:lnTo>
                    <a:pt x="7463244" y="387565"/>
                  </a:lnTo>
                  <a:lnTo>
                    <a:pt x="7464247" y="389051"/>
                  </a:lnTo>
                  <a:lnTo>
                    <a:pt x="7468717" y="384975"/>
                  </a:lnTo>
                  <a:close/>
                </a:path>
                <a:path w="7637145" h="401954">
                  <a:moveTo>
                    <a:pt x="7470114" y="372554"/>
                  </a:moveTo>
                  <a:lnTo>
                    <a:pt x="7467905" y="361251"/>
                  </a:lnTo>
                  <a:lnTo>
                    <a:pt x="7462748" y="358889"/>
                  </a:lnTo>
                  <a:lnTo>
                    <a:pt x="7456640" y="362267"/>
                  </a:lnTo>
                  <a:lnTo>
                    <a:pt x="7451547" y="368160"/>
                  </a:lnTo>
                  <a:lnTo>
                    <a:pt x="7447254" y="367436"/>
                  </a:lnTo>
                  <a:lnTo>
                    <a:pt x="7445032" y="369366"/>
                  </a:lnTo>
                  <a:lnTo>
                    <a:pt x="7444321" y="373430"/>
                  </a:lnTo>
                  <a:lnTo>
                    <a:pt x="7447953" y="373392"/>
                  </a:lnTo>
                  <a:lnTo>
                    <a:pt x="7447381" y="379310"/>
                  </a:lnTo>
                  <a:lnTo>
                    <a:pt x="7448321" y="383222"/>
                  </a:lnTo>
                  <a:lnTo>
                    <a:pt x="7458773" y="383717"/>
                  </a:lnTo>
                  <a:lnTo>
                    <a:pt x="7459218" y="377825"/>
                  </a:lnTo>
                  <a:lnTo>
                    <a:pt x="7456144" y="373786"/>
                  </a:lnTo>
                  <a:lnTo>
                    <a:pt x="7459523" y="369633"/>
                  </a:lnTo>
                  <a:lnTo>
                    <a:pt x="7465466" y="368249"/>
                  </a:lnTo>
                  <a:lnTo>
                    <a:pt x="7470114" y="372554"/>
                  </a:lnTo>
                  <a:close/>
                </a:path>
                <a:path w="7637145" h="401954">
                  <a:moveTo>
                    <a:pt x="7482891" y="312127"/>
                  </a:moveTo>
                  <a:lnTo>
                    <a:pt x="7482726" y="307060"/>
                  </a:lnTo>
                  <a:lnTo>
                    <a:pt x="7479652" y="308203"/>
                  </a:lnTo>
                  <a:lnTo>
                    <a:pt x="7479220" y="305333"/>
                  </a:lnTo>
                  <a:lnTo>
                    <a:pt x="7478890" y="302336"/>
                  </a:lnTo>
                  <a:lnTo>
                    <a:pt x="7471537" y="302590"/>
                  </a:lnTo>
                  <a:lnTo>
                    <a:pt x="7471842" y="312508"/>
                  </a:lnTo>
                  <a:lnTo>
                    <a:pt x="7482891" y="312127"/>
                  </a:lnTo>
                  <a:close/>
                </a:path>
                <a:path w="7637145" h="401954">
                  <a:moveTo>
                    <a:pt x="7487005" y="379412"/>
                  </a:moveTo>
                  <a:lnTo>
                    <a:pt x="7483907" y="375539"/>
                  </a:lnTo>
                  <a:lnTo>
                    <a:pt x="7479512" y="379552"/>
                  </a:lnTo>
                  <a:lnTo>
                    <a:pt x="7481481" y="382092"/>
                  </a:lnTo>
                  <a:lnTo>
                    <a:pt x="7482573" y="383387"/>
                  </a:lnTo>
                  <a:lnTo>
                    <a:pt x="7487005" y="379412"/>
                  </a:lnTo>
                  <a:close/>
                </a:path>
                <a:path w="7637145" h="401954">
                  <a:moveTo>
                    <a:pt x="7491196" y="284505"/>
                  </a:moveTo>
                  <a:lnTo>
                    <a:pt x="7489253" y="281990"/>
                  </a:lnTo>
                  <a:lnTo>
                    <a:pt x="7488174" y="280682"/>
                  </a:lnTo>
                  <a:lnTo>
                    <a:pt x="7483780" y="284556"/>
                  </a:lnTo>
                  <a:lnTo>
                    <a:pt x="7485748" y="287045"/>
                  </a:lnTo>
                  <a:lnTo>
                    <a:pt x="7486790" y="288404"/>
                  </a:lnTo>
                  <a:lnTo>
                    <a:pt x="7491196" y="284505"/>
                  </a:lnTo>
                  <a:close/>
                </a:path>
                <a:path w="7637145" h="401954">
                  <a:moveTo>
                    <a:pt x="7493140" y="387654"/>
                  </a:moveTo>
                  <a:lnTo>
                    <a:pt x="7492555" y="381698"/>
                  </a:lnTo>
                  <a:lnTo>
                    <a:pt x="7487247" y="384937"/>
                  </a:lnTo>
                  <a:lnTo>
                    <a:pt x="7493140" y="387654"/>
                  </a:lnTo>
                  <a:close/>
                </a:path>
                <a:path w="7637145" h="401954">
                  <a:moveTo>
                    <a:pt x="7493571" y="398221"/>
                  </a:moveTo>
                  <a:lnTo>
                    <a:pt x="7492073" y="393471"/>
                  </a:lnTo>
                  <a:lnTo>
                    <a:pt x="7489291" y="392849"/>
                  </a:lnTo>
                  <a:lnTo>
                    <a:pt x="7489507" y="401713"/>
                  </a:lnTo>
                  <a:lnTo>
                    <a:pt x="7493571" y="398221"/>
                  </a:lnTo>
                  <a:close/>
                </a:path>
                <a:path w="7637145" h="401954">
                  <a:moveTo>
                    <a:pt x="7497839" y="314286"/>
                  </a:moveTo>
                  <a:lnTo>
                    <a:pt x="7497381" y="306578"/>
                  </a:lnTo>
                  <a:lnTo>
                    <a:pt x="7490841" y="306260"/>
                  </a:lnTo>
                  <a:lnTo>
                    <a:pt x="7489863" y="313055"/>
                  </a:lnTo>
                  <a:lnTo>
                    <a:pt x="7482891" y="312127"/>
                  </a:lnTo>
                  <a:lnTo>
                    <a:pt x="7483056" y="317093"/>
                  </a:lnTo>
                  <a:lnTo>
                    <a:pt x="7488631" y="316979"/>
                  </a:lnTo>
                  <a:lnTo>
                    <a:pt x="7494244" y="316903"/>
                  </a:lnTo>
                  <a:lnTo>
                    <a:pt x="7497839" y="314286"/>
                  </a:lnTo>
                  <a:close/>
                </a:path>
                <a:path w="7637145" h="401954">
                  <a:moveTo>
                    <a:pt x="7522819" y="348272"/>
                  </a:moveTo>
                  <a:lnTo>
                    <a:pt x="7520838" y="345795"/>
                  </a:lnTo>
                  <a:lnTo>
                    <a:pt x="7519733" y="344462"/>
                  </a:lnTo>
                  <a:lnTo>
                    <a:pt x="7515301" y="348373"/>
                  </a:lnTo>
                  <a:lnTo>
                    <a:pt x="7517295" y="350837"/>
                  </a:lnTo>
                  <a:lnTo>
                    <a:pt x="7518362" y="352171"/>
                  </a:lnTo>
                  <a:lnTo>
                    <a:pt x="7522819" y="348272"/>
                  </a:lnTo>
                  <a:close/>
                </a:path>
                <a:path w="7637145" h="401954">
                  <a:moveTo>
                    <a:pt x="7524191" y="283349"/>
                  </a:moveTo>
                  <a:lnTo>
                    <a:pt x="7522223" y="280860"/>
                  </a:lnTo>
                  <a:lnTo>
                    <a:pt x="7521156" y="279552"/>
                  </a:lnTo>
                  <a:lnTo>
                    <a:pt x="7516749" y="283425"/>
                  </a:lnTo>
                  <a:lnTo>
                    <a:pt x="7518755" y="285902"/>
                  </a:lnTo>
                  <a:lnTo>
                    <a:pt x="7519771" y="287274"/>
                  </a:lnTo>
                  <a:lnTo>
                    <a:pt x="7524191" y="283349"/>
                  </a:lnTo>
                  <a:close/>
                </a:path>
                <a:path w="7637145" h="401954">
                  <a:moveTo>
                    <a:pt x="7525601" y="122961"/>
                  </a:moveTo>
                  <a:lnTo>
                    <a:pt x="7519771" y="120116"/>
                  </a:lnTo>
                  <a:lnTo>
                    <a:pt x="7520381" y="126250"/>
                  </a:lnTo>
                  <a:lnTo>
                    <a:pt x="7525601" y="122961"/>
                  </a:lnTo>
                  <a:close/>
                </a:path>
                <a:path w="7637145" h="401954">
                  <a:moveTo>
                    <a:pt x="7531633" y="340360"/>
                  </a:moveTo>
                  <a:lnTo>
                    <a:pt x="7531455" y="335292"/>
                  </a:lnTo>
                  <a:lnTo>
                    <a:pt x="7525029" y="334403"/>
                  </a:lnTo>
                  <a:lnTo>
                    <a:pt x="7524318" y="340614"/>
                  </a:lnTo>
                  <a:lnTo>
                    <a:pt x="7528446" y="340042"/>
                  </a:lnTo>
                  <a:lnTo>
                    <a:pt x="7530274" y="347649"/>
                  </a:lnTo>
                  <a:lnTo>
                    <a:pt x="7531633" y="340360"/>
                  </a:lnTo>
                  <a:close/>
                </a:path>
                <a:path w="7637145" h="401954">
                  <a:moveTo>
                    <a:pt x="7538313" y="320141"/>
                  </a:moveTo>
                  <a:lnTo>
                    <a:pt x="7531582" y="316877"/>
                  </a:lnTo>
                  <a:lnTo>
                    <a:pt x="7524242" y="314515"/>
                  </a:lnTo>
                  <a:lnTo>
                    <a:pt x="7517384" y="311454"/>
                  </a:lnTo>
                  <a:lnTo>
                    <a:pt x="7512088" y="306057"/>
                  </a:lnTo>
                  <a:lnTo>
                    <a:pt x="7508608" y="313626"/>
                  </a:lnTo>
                  <a:lnTo>
                    <a:pt x="7505852" y="322084"/>
                  </a:lnTo>
                  <a:lnTo>
                    <a:pt x="7502804" y="330149"/>
                  </a:lnTo>
                  <a:lnTo>
                    <a:pt x="7498385" y="336537"/>
                  </a:lnTo>
                  <a:lnTo>
                    <a:pt x="7504989" y="336092"/>
                  </a:lnTo>
                  <a:lnTo>
                    <a:pt x="7514031" y="341261"/>
                  </a:lnTo>
                  <a:lnTo>
                    <a:pt x="7520673" y="340753"/>
                  </a:lnTo>
                  <a:lnTo>
                    <a:pt x="7520318" y="333006"/>
                  </a:lnTo>
                  <a:lnTo>
                    <a:pt x="7513053" y="324256"/>
                  </a:lnTo>
                  <a:lnTo>
                    <a:pt x="7516266" y="320916"/>
                  </a:lnTo>
                  <a:lnTo>
                    <a:pt x="7523658" y="319659"/>
                  </a:lnTo>
                  <a:lnTo>
                    <a:pt x="7530071" y="322961"/>
                  </a:lnTo>
                  <a:lnTo>
                    <a:pt x="7535100" y="325043"/>
                  </a:lnTo>
                  <a:lnTo>
                    <a:pt x="7538313" y="320141"/>
                  </a:lnTo>
                  <a:close/>
                </a:path>
                <a:path w="7637145" h="401954">
                  <a:moveTo>
                    <a:pt x="7542593" y="339864"/>
                  </a:moveTo>
                  <a:lnTo>
                    <a:pt x="7542492" y="335000"/>
                  </a:lnTo>
                  <a:lnTo>
                    <a:pt x="7539672" y="336219"/>
                  </a:lnTo>
                  <a:lnTo>
                    <a:pt x="7535227" y="335470"/>
                  </a:lnTo>
                  <a:lnTo>
                    <a:pt x="7535342" y="340233"/>
                  </a:lnTo>
                  <a:lnTo>
                    <a:pt x="7538148" y="339077"/>
                  </a:lnTo>
                  <a:lnTo>
                    <a:pt x="7542593" y="339864"/>
                  </a:lnTo>
                  <a:close/>
                </a:path>
                <a:path w="7637145" h="401954">
                  <a:moveTo>
                    <a:pt x="7547445" y="317423"/>
                  </a:moveTo>
                  <a:lnTo>
                    <a:pt x="7545438" y="314934"/>
                  </a:lnTo>
                  <a:lnTo>
                    <a:pt x="7544397" y="313677"/>
                  </a:lnTo>
                  <a:lnTo>
                    <a:pt x="7540003" y="317538"/>
                  </a:lnTo>
                  <a:lnTo>
                    <a:pt x="7541971" y="320014"/>
                  </a:lnTo>
                  <a:lnTo>
                    <a:pt x="7543063" y="321462"/>
                  </a:lnTo>
                  <a:lnTo>
                    <a:pt x="7547445" y="317423"/>
                  </a:lnTo>
                  <a:close/>
                </a:path>
                <a:path w="7637145" h="401954">
                  <a:moveTo>
                    <a:pt x="7550734" y="160070"/>
                  </a:moveTo>
                  <a:lnTo>
                    <a:pt x="7550493" y="155067"/>
                  </a:lnTo>
                  <a:lnTo>
                    <a:pt x="7544054" y="153987"/>
                  </a:lnTo>
                  <a:lnTo>
                    <a:pt x="7543444" y="160324"/>
                  </a:lnTo>
                  <a:lnTo>
                    <a:pt x="7544409" y="166281"/>
                  </a:lnTo>
                  <a:lnTo>
                    <a:pt x="7547584" y="163258"/>
                  </a:lnTo>
                  <a:lnTo>
                    <a:pt x="7550734" y="160070"/>
                  </a:lnTo>
                  <a:close/>
                </a:path>
                <a:path w="7637145" h="401954">
                  <a:moveTo>
                    <a:pt x="7551496" y="327342"/>
                  </a:moveTo>
                  <a:lnTo>
                    <a:pt x="7549528" y="324866"/>
                  </a:lnTo>
                  <a:lnTo>
                    <a:pt x="7548410" y="323545"/>
                  </a:lnTo>
                  <a:lnTo>
                    <a:pt x="7543990" y="327406"/>
                  </a:lnTo>
                  <a:lnTo>
                    <a:pt x="7545984" y="329882"/>
                  </a:lnTo>
                  <a:lnTo>
                    <a:pt x="7547076" y="331241"/>
                  </a:lnTo>
                  <a:lnTo>
                    <a:pt x="7551496" y="327342"/>
                  </a:lnTo>
                  <a:close/>
                </a:path>
                <a:path w="7637145" h="401954">
                  <a:moveTo>
                    <a:pt x="7553452" y="182626"/>
                  </a:moveTo>
                  <a:lnTo>
                    <a:pt x="7550417" y="178650"/>
                  </a:lnTo>
                  <a:lnTo>
                    <a:pt x="7545997" y="182524"/>
                  </a:lnTo>
                  <a:lnTo>
                    <a:pt x="7547991" y="185102"/>
                  </a:lnTo>
                  <a:lnTo>
                    <a:pt x="7549045" y="186461"/>
                  </a:lnTo>
                  <a:lnTo>
                    <a:pt x="7553452" y="182626"/>
                  </a:lnTo>
                  <a:close/>
                </a:path>
                <a:path w="7637145" h="401954">
                  <a:moveTo>
                    <a:pt x="7555217" y="379539"/>
                  </a:moveTo>
                  <a:lnTo>
                    <a:pt x="7554849" y="374573"/>
                  </a:lnTo>
                  <a:lnTo>
                    <a:pt x="7554608" y="371221"/>
                  </a:lnTo>
                  <a:lnTo>
                    <a:pt x="7552156" y="370243"/>
                  </a:lnTo>
                  <a:lnTo>
                    <a:pt x="7549655" y="369252"/>
                  </a:lnTo>
                  <a:lnTo>
                    <a:pt x="7542784" y="370103"/>
                  </a:lnTo>
                  <a:lnTo>
                    <a:pt x="7536459" y="370243"/>
                  </a:lnTo>
                  <a:lnTo>
                    <a:pt x="7536027" y="369328"/>
                  </a:lnTo>
                  <a:lnTo>
                    <a:pt x="7533005" y="362940"/>
                  </a:lnTo>
                  <a:lnTo>
                    <a:pt x="7532814" y="362318"/>
                  </a:lnTo>
                  <a:lnTo>
                    <a:pt x="7530363" y="354482"/>
                  </a:lnTo>
                  <a:lnTo>
                    <a:pt x="7523696" y="355384"/>
                  </a:lnTo>
                  <a:lnTo>
                    <a:pt x="7523696" y="373075"/>
                  </a:lnTo>
                  <a:lnTo>
                    <a:pt x="7519225" y="377101"/>
                  </a:lnTo>
                  <a:lnTo>
                    <a:pt x="7518463" y="376148"/>
                  </a:lnTo>
                  <a:lnTo>
                    <a:pt x="7516177" y="373303"/>
                  </a:lnTo>
                  <a:lnTo>
                    <a:pt x="7520610" y="369328"/>
                  </a:lnTo>
                  <a:lnTo>
                    <a:pt x="7521715" y="370763"/>
                  </a:lnTo>
                  <a:lnTo>
                    <a:pt x="7523696" y="373075"/>
                  </a:lnTo>
                  <a:lnTo>
                    <a:pt x="7523696" y="355384"/>
                  </a:lnTo>
                  <a:lnTo>
                    <a:pt x="7521219" y="355714"/>
                  </a:lnTo>
                  <a:lnTo>
                    <a:pt x="7502474" y="360718"/>
                  </a:lnTo>
                  <a:lnTo>
                    <a:pt x="7492378" y="362318"/>
                  </a:lnTo>
                  <a:lnTo>
                    <a:pt x="7480859" y="362102"/>
                  </a:lnTo>
                  <a:lnTo>
                    <a:pt x="7481354" y="370497"/>
                  </a:lnTo>
                  <a:lnTo>
                    <a:pt x="7492098" y="373240"/>
                  </a:lnTo>
                  <a:lnTo>
                    <a:pt x="7492593" y="381698"/>
                  </a:lnTo>
                  <a:lnTo>
                    <a:pt x="7499896" y="381444"/>
                  </a:lnTo>
                  <a:lnTo>
                    <a:pt x="7501801" y="384530"/>
                  </a:lnTo>
                  <a:lnTo>
                    <a:pt x="7502906" y="382231"/>
                  </a:lnTo>
                  <a:lnTo>
                    <a:pt x="7503173" y="381444"/>
                  </a:lnTo>
                  <a:lnTo>
                    <a:pt x="7504316" y="378206"/>
                  </a:lnTo>
                  <a:lnTo>
                    <a:pt x="7507122" y="376148"/>
                  </a:lnTo>
                  <a:lnTo>
                    <a:pt x="7510373" y="383641"/>
                  </a:lnTo>
                  <a:lnTo>
                    <a:pt x="7514844" y="383222"/>
                  </a:lnTo>
                  <a:lnTo>
                    <a:pt x="7520152" y="381584"/>
                  </a:lnTo>
                  <a:lnTo>
                    <a:pt x="7525906" y="385406"/>
                  </a:lnTo>
                  <a:lnTo>
                    <a:pt x="7525347" y="381584"/>
                  </a:lnTo>
                  <a:lnTo>
                    <a:pt x="7525080" y="379806"/>
                  </a:lnTo>
                  <a:lnTo>
                    <a:pt x="7526172" y="377101"/>
                  </a:lnTo>
                  <a:lnTo>
                    <a:pt x="7526375" y="376580"/>
                  </a:lnTo>
                  <a:lnTo>
                    <a:pt x="7529233" y="375399"/>
                  </a:lnTo>
                  <a:lnTo>
                    <a:pt x="7537005" y="374573"/>
                  </a:lnTo>
                  <a:lnTo>
                    <a:pt x="7542631" y="376847"/>
                  </a:lnTo>
                  <a:lnTo>
                    <a:pt x="7548067" y="379425"/>
                  </a:lnTo>
                  <a:lnTo>
                    <a:pt x="7555217" y="379539"/>
                  </a:lnTo>
                  <a:close/>
                </a:path>
                <a:path w="7637145" h="401954">
                  <a:moveTo>
                    <a:pt x="7557376" y="386981"/>
                  </a:moveTo>
                  <a:lnTo>
                    <a:pt x="7554341" y="383070"/>
                  </a:lnTo>
                  <a:lnTo>
                    <a:pt x="7549896" y="387108"/>
                  </a:lnTo>
                  <a:lnTo>
                    <a:pt x="7546949" y="383324"/>
                  </a:lnTo>
                  <a:lnTo>
                    <a:pt x="7542517" y="387362"/>
                  </a:lnTo>
                  <a:lnTo>
                    <a:pt x="7544511" y="389801"/>
                  </a:lnTo>
                  <a:lnTo>
                    <a:pt x="7545603" y="391109"/>
                  </a:lnTo>
                  <a:lnTo>
                    <a:pt x="7549997" y="387235"/>
                  </a:lnTo>
                  <a:lnTo>
                    <a:pt x="7551902" y="389547"/>
                  </a:lnTo>
                  <a:lnTo>
                    <a:pt x="7552969" y="390855"/>
                  </a:lnTo>
                  <a:lnTo>
                    <a:pt x="7557376" y="386981"/>
                  </a:lnTo>
                  <a:close/>
                </a:path>
                <a:path w="7637145" h="401954">
                  <a:moveTo>
                    <a:pt x="7558760" y="227253"/>
                  </a:moveTo>
                  <a:lnTo>
                    <a:pt x="7556767" y="224777"/>
                  </a:lnTo>
                  <a:lnTo>
                    <a:pt x="7555712" y="223405"/>
                  </a:lnTo>
                  <a:lnTo>
                    <a:pt x="7551369" y="227380"/>
                  </a:lnTo>
                  <a:lnTo>
                    <a:pt x="7553338" y="229870"/>
                  </a:lnTo>
                  <a:lnTo>
                    <a:pt x="7554341" y="231216"/>
                  </a:lnTo>
                  <a:lnTo>
                    <a:pt x="7558760" y="227253"/>
                  </a:lnTo>
                  <a:close/>
                </a:path>
                <a:path w="7637145" h="401954">
                  <a:moveTo>
                    <a:pt x="7573416" y="184086"/>
                  </a:moveTo>
                  <a:lnTo>
                    <a:pt x="7573289" y="179273"/>
                  </a:lnTo>
                  <a:lnTo>
                    <a:pt x="7570508" y="180416"/>
                  </a:lnTo>
                  <a:lnTo>
                    <a:pt x="7566114" y="179679"/>
                  </a:lnTo>
                  <a:lnTo>
                    <a:pt x="7566203" y="184467"/>
                  </a:lnTo>
                  <a:lnTo>
                    <a:pt x="7569022" y="183299"/>
                  </a:lnTo>
                  <a:lnTo>
                    <a:pt x="7573416" y="184086"/>
                  </a:lnTo>
                  <a:close/>
                </a:path>
                <a:path w="7637145" h="401954">
                  <a:moveTo>
                    <a:pt x="7582840" y="333451"/>
                  </a:moveTo>
                  <a:lnTo>
                    <a:pt x="7582738" y="328612"/>
                  </a:lnTo>
                  <a:lnTo>
                    <a:pt x="7573543" y="328942"/>
                  </a:lnTo>
                  <a:lnTo>
                    <a:pt x="7565479" y="330669"/>
                  </a:lnTo>
                  <a:lnTo>
                    <a:pt x="7558786" y="334098"/>
                  </a:lnTo>
                  <a:lnTo>
                    <a:pt x="7553719" y="339585"/>
                  </a:lnTo>
                  <a:lnTo>
                    <a:pt x="7565034" y="342874"/>
                  </a:lnTo>
                  <a:lnTo>
                    <a:pt x="7566952" y="334073"/>
                  </a:lnTo>
                  <a:lnTo>
                    <a:pt x="7575601" y="333844"/>
                  </a:lnTo>
                  <a:lnTo>
                    <a:pt x="7578395" y="332663"/>
                  </a:lnTo>
                  <a:lnTo>
                    <a:pt x="7582840" y="333451"/>
                  </a:lnTo>
                  <a:close/>
                </a:path>
                <a:path w="7637145" h="401954">
                  <a:moveTo>
                    <a:pt x="7587945" y="183565"/>
                  </a:moveTo>
                  <a:lnTo>
                    <a:pt x="7587818" y="178777"/>
                  </a:lnTo>
                  <a:lnTo>
                    <a:pt x="7585062" y="179920"/>
                  </a:lnTo>
                  <a:lnTo>
                    <a:pt x="7580643" y="179184"/>
                  </a:lnTo>
                  <a:lnTo>
                    <a:pt x="7580770" y="183972"/>
                  </a:lnTo>
                  <a:lnTo>
                    <a:pt x="7583551" y="182803"/>
                  </a:lnTo>
                  <a:lnTo>
                    <a:pt x="7587945" y="183565"/>
                  </a:lnTo>
                  <a:close/>
                </a:path>
                <a:path w="7637145" h="401954">
                  <a:moveTo>
                    <a:pt x="7600061" y="123367"/>
                  </a:moveTo>
                  <a:lnTo>
                    <a:pt x="7599921" y="118465"/>
                  </a:lnTo>
                  <a:lnTo>
                    <a:pt x="7597216" y="119697"/>
                  </a:lnTo>
                  <a:lnTo>
                    <a:pt x="7592835" y="118960"/>
                  </a:lnTo>
                  <a:lnTo>
                    <a:pt x="7592911" y="123748"/>
                  </a:lnTo>
                  <a:lnTo>
                    <a:pt x="7595679" y="122466"/>
                  </a:lnTo>
                  <a:lnTo>
                    <a:pt x="7600061" y="123367"/>
                  </a:lnTo>
                  <a:close/>
                </a:path>
                <a:path w="7637145" h="401954">
                  <a:moveTo>
                    <a:pt x="7605992" y="88290"/>
                  </a:moveTo>
                  <a:lnTo>
                    <a:pt x="7597711" y="87172"/>
                  </a:lnTo>
                  <a:lnTo>
                    <a:pt x="7592466" y="89916"/>
                  </a:lnTo>
                  <a:lnTo>
                    <a:pt x="7591920" y="98755"/>
                  </a:lnTo>
                  <a:lnTo>
                    <a:pt x="7600213" y="99910"/>
                  </a:lnTo>
                  <a:lnTo>
                    <a:pt x="7605509" y="97180"/>
                  </a:lnTo>
                  <a:lnTo>
                    <a:pt x="7605992" y="88290"/>
                  </a:lnTo>
                  <a:close/>
                </a:path>
                <a:path w="7637145" h="401954">
                  <a:moveTo>
                    <a:pt x="7610234" y="372605"/>
                  </a:moveTo>
                  <a:lnTo>
                    <a:pt x="7601458" y="368350"/>
                  </a:lnTo>
                  <a:lnTo>
                    <a:pt x="7590002" y="367804"/>
                  </a:lnTo>
                  <a:lnTo>
                    <a:pt x="7579512" y="371233"/>
                  </a:lnTo>
                  <a:lnTo>
                    <a:pt x="7573632" y="378904"/>
                  </a:lnTo>
                  <a:lnTo>
                    <a:pt x="7584757" y="380060"/>
                  </a:lnTo>
                  <a:lnTo>
                    <a:pt x="7594473" y="381508"/>
                  </a:lnTo>
                  <a:lnTo>
                    <a:pt x="7602918" y="380085"/>
                  </a:lnTo>
                  <a:lnTo>
                    <a:pt x="7610234" y="372605"/>
                  </a:lnTo>
                  <a:close/>
                </a:path>
                <a:path w="7637145" h="401954">
                  <a:moveTo>
                    <a:pt x="7614615" y="122859"/>
                  </a:moveTo>
                  <a:lnTo>
                    <a:pt x="7614501" y="117957"/>
                  </a:lnTo>
                  <a:lnTo>
                    <a:pt x="7611707" y="119176"/>
                  </a:lnTo>
                  <a:lnTo>
                    <a:pt x="7607325" y="118452"/>
                  </a:lnTo>
                  <a:lnTo>
                    <a:pt x="7607440" y="123240"/>
                  </a:lnTo>
                  <a:lnTo>
                    <a:pt x="7610234" y="121983"/>
                  </a:lnTo>
                  <a:lnTo>
                    <a:pt x="7614615" y="122859"/>
                  </a:lnTo>
                  <a:close/>
                </a:path>
                <a:path w="7637145" h="401954">
                  <a:moveTo>
                    <a:pt x="7625258" y="377113"/>
                  </a:moveTo>
                  <a:lnTo>
                    <a:pt x="7624978" y="372097"/>
                  </a:lnTo>
                  <a:lnTo>
                    <a:pt x="7618539" y="371017"/>
                  </a:lnTo>
                  <a:lnTo>
                    <a:pt x="7617866" y="377367"/>
                  </a:lnTo>
                  <a:lnTo>
                    <a:pt x="7618882" y="383324"/>
                  </a:lnTo>
                  <a:lnTo>
                    <a:pt x="7622095" y="380276"/>
                  </a:lnTo>
                  <a:lnTo>
                    <a:pt x="7625258" y="377113"/>
                  </a:lnTo>
                  <a:close/>
                </a:path>
                <a:path w="7637145" h="401954">
                  <a:moveTo>
                    <a:pt x="7636611" y="114884"/>
                  </a:moveTo>
                  <a:lnTo>
                    <a:pt x="7632116" y="111620"/>
                  </a:lnTo>
                  <a:lnTo>
                    <a:pt x="7627023" y="112509"/>
                  </a:lnTo>
                  <a:lnTo>
                    <a:pt x="7625359" y="117589"/>
                  </a:lnTo>
                  <a:lnTo>
                    <a:pt x="7627569" y="117792"/>
                  </a:lnTo>
                  <a:lnTo>
                    <a:pt x="7629690" y="118211"/>
                  </a:lnTo>
                  <a:lnTo>
                    <a:pt x="7629195" y="122504"/>
                  </a:lnTo>
                  <a:lnTo>
                    <a:pt x="7636459" y="122250"/>
                  </a:lnTo>
                  <a:lnTo>
                    <a:pt x="7636611" y="114884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1868" y="6030784"/>
              <a:ext cx="7714615" cy="447040"/>
            </a:xfrm>
            <a:custGeom>
              <a:avLst/>
              <a:gdLst/>
              <a:ahLst/>
              <a:cxnLst/>
              <a:rect l="l" t="t" r="r" b="b"/>
              <a:pathLst>
                <a:path w="7714615" h="447039">
                  <a:moveTo>
                    <a:pt x="7124" y="72771"/>
                  </a:moveTo>
                  <a:lnTo>
                    <a:pt x="6883" y="67843"/>
                  </a:lnTo>
                  <a:lnTo>
                    <a:pt x="4279" y="69100"/>
                  </a:lnTo>
                  <a:lnTo>
                    <a:pt x="0" y="68414"/>
                  </a:lnTo>
                  <a:lnTo>
                    <a:pt x="241" y="73202"/>
                  </a:lnTo>
                  <a:lnTo>
                    <a:pt x="2908" y="71970"/>
                  </a:lnTo>
                  <a:lnTo>
                    <a:pt x="7124" y="72771"/>
                  </a:lnTo>
                  <a:close/>
                </a:path>
                <a:path w="7714615" h="447039">
                  <a:moveTo>
                    <a:pt x="14566" y="172377"/>
                  </a:moveTo>
                  <a:lnTo>
                    <a:pt x="7620" y="172758"/>
                  </a:lnTo>
                  <a:lnTo>
                    <a:pt x="876" y="174536"/>
                  </a:lnTo>
                  <a:lnTo>
                    <a:pt x="4584" y="177685"/>
                  </a:lnTo>
                  <a:lnTo>
                    <a:pt x="11531" y="178269"/>
                  </a:lnTo>
                  <a:lnTo>
                    <a:pt x="14566" y="172377"/>
                  </a:lnTo>
                  <a:close/>
                </a:path>
                <a:path w="7714615" h="447039">
                  <a:moveTo>
                    <a:pt x="24409" y="66852"/>
                  </a:moveTo>
                  <a:lnTo>
                    <a:pt x="17386" y="67259"/>
                  </a:lnTo>
                  <a:lnTo>
                    <a:pt x="10591" y="69024"/>
                  </a:lnTo>
                  <a:lnTo>
                    <a:pt x="14300" y="72161"/>
                  </a:lnTo>
                  <a:lnTo>
                    <a:pt x="21310" y="72745"/>
                  </a:lnTo>
                  <a:lnTo>
                    <a:pt x="24409" y="66852"/>
                  </a:lnTo>
                  <a:close/>
                </a:path>
                <a:path w="7714615" h="447039">
                  <a:moveTo>
                    <a:pt x="31877" y="171246"/>
                  </a:moveTo>
                  <a:lnTo>
                    <a:pt x="31584" y="166458"/>
                  </a:lnTo>
                  <a:lnTo>
                    <a:pt x="28956" y="167690"/>
                  </a:lnTo>
                  <a:lnTo>
                    <a:pt x="24714" y="167005"/>
                  </a:lnTo>
                  <a:lnTo>
                    <a:pt x="24980" y="171792"/>
                  </a:lnTo>
                  <a:lnTo>
                    <a:pt x="27635" y="170395"/>
                  </a:lnTo>
                  <a:lnTo>
                    <a:pt x="31877" y="171246"/>
                  </a:lnTo>
                  <a:close/>
                </a:path>
                <a:path w="7714615" h="447039">
                  <a:moveTo>
                    <a:pt x="145097" y="304787"/>
                  </a:moveTo>
                  <a:lnTo>
                    <a:pt x="142290" y="295300"/>
                  </a:lnTo>
                  <a:lnTo>
                    <a:pt x="136728" y="291769"/>
                  </a:lnTo>
                  <a:lnTo>
                    <a:pt x="131889" y="294932"/>
                  </a:lnTo>
                  <a:lnTo>
                    <a:pt x="131305" y="305574"/>
                  </a:lnTo>
                  <a:lnTo>
                    <a:pt x="145097" y="304787"/>
                  </a:lnTo>
                  <a:close/>
                </a:path>
                <a:path w="7714615" h="447039">
                  <a:moveTo>
                    <a:pt x="147193" y="4978"/>
                  </a:moveTo>
                  <a:lnTo>
                    <a:pt x="143395" y="139"/>
                  </a:lnTo>
                  <a:lnTo>
                    <a:pt x="136690" y="0"/>
                  </a:lnTo>
                  <a:lnTo>
                    <a:pt x="129006" y="1447"/>
                  </a:lnTo>
                  <a:lnTo>
                    <a:pt x="122301" y="1358"/>
                  </a:lnTo>
                  <a:lnTo>
                    <a:pt x="126047" y="6223"/>
                  </a:lnTo>
                  <a:lnTo>
                    <a:pt x="132740" y="6350"/>
                  </a:lnTo>
                  <a:lnTo>
                    <a:pt x="140449" y="4876"/>
                  </a:lnTo>
                  <a:lnTo>
                    <a:pt x="147193" y="4978"/>
                  </a:lnTo>
                  <a:close/>
                </a:path>
                <a:path w="7714615" h="447039">
                  <a:moveTo>
                    <a:pt x="153123" y="214325"/>
                  </a:moveTo>
                  <a:lnTo>
                    <a:pt x="152908" y="209423"/>
                  </a:lnTo>
                  <a:lnTo>
                    <a:pt x="150291" y="210667"/>
                  </a:lnTo>
                  <a:lnTo>
                    <a:pt x="146075" y="209969"/>
                  </a:lnTo>
                  <a:lnTo>
                    <a:pt x="146278" y="214820"/>
                  </a:lnTo>
                  <a:lnTo>
                    <a:pt x="148907" y="213525"/>
                  </a:lnTo>
                  <a:lnTo>
                    <a:pt x="153123" y="214325"/>
                  </a:lnTo>
                  <a:close/>
                </a:path>
                <a:path w="7714615" h="447039">
                  <a:moveTo>
                    <a:pt x="153835" y="224447"/>
                  </a:moveTo>
                  <a:lnTo>
                    <a:pt x="149796" y="225374"/>
                  </a:lnTo>
                  <a:lnTo>
                    <a:pt x="143929" y="224078"/>
                  </a:lnTo>
                  <a:lnTo>
                    <a:pt x="143776" y="229895"/>
                  </a:lnTo>
                  <a:lnTo>
                    <a:pt x="147815" y="228892"/>
                  </a:lnTo>
                  <a:lnTo>
                    <a:pt x="153593" y="230187"/>
                  </a:lnTo>
                  <a:lnTo>
                    <a:pt x="153835" y="224447"/>
                  </a:lnTo>
                  <a:close/>
                </a:path>
                <a:path w="7714615" h="447039">
                  <a:moveTo>
                    <a:pt x="169710" y="313423"/>
                  </a:moveTo>
                  <a:lnTo>
                    <a:pt x="169354" y="305777"/>
                  </a:lnTo>
                  <a:lnTo>
                    <a:pt x="161963" y="301523"/>
                  </a:lnTo>
                  <a:lnTo>
                    <a:pt x="161569" y="293839"/>
                  </a:lnTo>
                  <a:lnTo>
                    <a:pt x="151282" y="294424"/>
                  </a:lnTo>
                  <a:lnTo>
                    <a:pt x="153835" y="302577"/>
                  </a:lnTo>
                  <a:lnTo>
                    <a:pt x="158127" y="307873"/>
                  </a:lnTo>
                  <a:lnTo>
                    <a:pt x="163601" y="311188"/>
                  </a:lnTo>
                  <a:lnTo>
                    <a:pt x="169710" y="313423"/>
                  </a:lnTo>
                  <a:close/>
                </a:path>
                <a:path w="7714615" h="447039">
                  <a:moveTo>
                    <a:pt x="190944" y="234873"/>
                  </a:moveTo>
                  <a:lnTo>
                    <a:pt x="187960" y="231127"/>
                  </a:lnTo>
                  <a:lnTo>
                    <a:pt x="183908" y="235077"/>
                  </a:lnTo>
                  <a:lnTo>
                    <a:pt x="185864" y="237528"/>
                  </a:lnTo>
                  <a:lnTo>
                    <a:pt x="186855" y="238899"/>
                  </a:lnTo>
                  <a:lnTo>
                    <a:pt x="190944" y="234873"/>
                  </a:lnTo>
                  <a:close/>
                </a:path>
                <a:path w="7714615" h="447039">
                  <a:moveTo>
                    <a:pt x="193319" y="274726"/>
                  </a:moveTo>
                  <a:lnTo>
                    <a:pt x="191401" y="272211"/>
                  </a:lnTo>
                  <a:lnTo>
                    <a:pt x="190360" y="270878"/>
                  </a:lnTo>
                  <a:lnTo>
                    <a:pt x="186309" y="274878"/>
                  </a:lnTo>
                  <a:lnTo>
                    <a:pt x="188252" y="277317"/>
                  </a:lnTo>
                  <a:lnTo>
                    <a:pt x="189230" y="278650"/>
                  </a:lnTo>
                  <a:lnTo>
                    <a:pt x="193319" y="274726"/>
                  </a:lnTo>
                  <a:close/>
                </a:path>
                <a:path w="7714615" h="447039">
                  <a:moveTo>
                    <a:pt x="197015" y="366814"/>
                  </a:moveTo>
                  <a:lnTo>
                    <a:pt x="194462" y="359651"/>
                  </a:lnTo>
                  <a:lnTo>
                    <a:pt x="192913" y="367652"/>
                  </a:lnTo>
                  <a:lnTo>
                    <a:pt x="197015" y="366814"/>
                  </a:lnTo>
                  <a:close/>
                </a:path>
                <a:path w="7714615" h="447039">
                  <a:moveTo>
                    <a:pt x="221767" y="320382"/>
                  </a:moveTo>
                  <a:lnTo>
                    <a:pt x="221640" y="315125"/>
                  </a:lnTo>
                  <a:lnTo>
                    <a:pt x="219481" y="307835"/>
                  </a:lnTo>
                  <a:lnTo>
                    <a:pt x="218084" y="315747"/>
                  </a:lnTo>
                  <a:lnTo>
                    <a:pt x="218249" y="320903"/>
                  </a:lnTo>
                  <a:lnTo>
                    <a:pt x="220395" y="328244"/>
                  </a:lnTo>
                  <a:lnTo>
                    <a:pt x="221767" y="320382"/>
                  </a:lnTo>
                  <a:close/>
                </a:path>
                <a:path w="7714615" h="447039">
                  <a:moveTo>
                    <a:pt x="224548" y="430009"/>
                  </a:moveTo>
                  <a:lnTo>
                    <a:pt x="224396" y="425196"/>
                  </a:lnTo>
                  <a:lnTo>
                    <a:pt x="221792" y="426427"/>
                  </a:lnTo>
                  <a:lnTo>
                    <a:pt x="217703" y="425716"/>
                  </a:lnTo>
                  <a:lnTo>
                    <a:pt x="217868" y="430568"/>
                  </a:lnTo>
                  <a:lnTo>
                    <a:pt x="220433" y="429298"/>
                  </a:lnTo>
                  <a:lnTo>
                    <a:pt x="224548" y="430009"/>
                  </a:lnTo>
                  <a:close/>
                </a:path>
                <a:path w="7714615" h="447039">
                  <a:moveTo>
                    <a:pt x="233070" y="427304"/>
                  </a:moveTo>
                  <a:lnTo>
                    <a:pt x="231165" y="424789"/>
                  </a:lnTo>
                  <a:lnTo>
                    <a:pt x="230187" y="423430"/>
                  </a:lnTo>
                  <a:lnTo>
                    <a:pt x="226161" y="427443"/>
                  </a:lnTo>
                  <a:lnTo>
                    <a:pt x="228066" y="429983"/>
                  </a:lnTo>
                  <a:lnTo>
                    <a:pt x="229069" y="431279"/>
                  </a:lnTo>
                  <a:lnTo>
                    <a:pt x="233070" y="427304"/>
                  </a:lnTo>
                  <a:close/>
                </a:path>
                <a:path w="7714615" h="447039">
                  <a:moveTo>
                    <a:pt x="238810" y="319252"/>
                  </a:moveTo>
                  <a:lnTo>
                    <a:pt x="238671" y="314553"/>
                  </a:lnTo>
                  <a:lnTo>
                    <a:pt x="236054" y="315696"/>
                  </a:lnTo>
                  <a:lnTo>
                    <a:pt x="231902" y="314998"/>
                  </a:lnTo>
                  <a:lnTo>
                    <a:pt x="232079" y="319786"/>
                  </a:lnTo>
                  <a:lnTo>
                    <a:pt x="234657" y="318566"/>
                  </a:lnTo>
                  <a:lnTo>
                    <a:pt x="238810" y="319252"/>
                  </a:lnTo>
                  <a:close/>
                </a:path>
                <a:path w="7714615" h="447039">
                  <a:moveTo>
                    <a:pt x="241173" y="359283"/>
                  </a:moveTo>
                  <a:lnTo>
                    <a:pt x="233908" y="354545"/>
                  </a:lnTo>
                  <a:lnTo>
                    <a:pt x="232918" y="359181"/>
                  </a:lnTo>
                  <a:lnTo>
                    <a:pt x="236054" y="363855"/>
                  </a:lnTo>
                  <a:lnTo>
                    <a:pt x="241173" y="359283"/>
                  </a:lnTo>
                  <a:close/>
                </a:path>
                <a:path w="7714615" h="447039">
                  <a:moveTo>
                    <a:pt x="250151" y="398678"/>
                  </a:moveTo>
                  <a:lnTo>
                    <a:pt x="249986" y="395871"/>
                  </a:lnTo>
                  <a:lnTo>
                    <a:pt x="247103" y="393293"/>
                  </a:lnTo>
                  <a:lnTo>
                    <a:pt x="246773" y="398881"/>
                  </a:lnTo>
                  <a:lnTo>
                    <a:pt x="246938" y="401586"/>
                  </a:lnTo>
                  <a:lnTo>
                    <a:pt x="249872" y="404380"/>
                  </a:lnTo>
                  <a:lnTo>
                    <a:pt x="250151" y="398678"/>
                  </a:lnTo>
                  <a:close/>
                </a:path>
                <a:path w="7714615" h="447039">
                  <a:moveTo>
                    <a:pt x="290474" y="435102"/>
                  </a:moveTo>
                  <a:lnTo>
                    <a:pt x="286105" y="431711"/>
                  </a:lnTo>
                  <a:lnTo>
                    <a:pt x="285559" y="435584"/>
                  </a:lnTo>
                  <a:lnTo>
                    <a:pt x="283514" y="437578"/>
                  </a:lnTo>
                  <a:lnTo>
                    <a:pt x="279577" y="436981"/>
                  </a:lnTo>
                  <a:lnTo>
                    <a:pt x="274662" y="436079"/>
                  </a:lnTo>
                  <a:lnTo>
                    <a:pt x="273380" y="429158"/>
                  </a:lnTo>
                  <a:lnTo>
                    <a:pt x="268859" y="427659"/>
                  </a:lnTo>
                  <a:lnTo>
                    <a:pt x="264680" y="432130"/>
                  </a:lnTo>
                  <a:lnTo>
                    <a:pt x="258610" y="429602"/>
                  </a:lnTo>
                  <a:lnTo>
                    <a:pt x="251637" y="425208"/>
                  </a:lnTo>
                  <a:lnTo>
                    <a:pt x="244779" y="424027"/>
                  </a:lnTo>
                  <a:lnTo>
                    <a:pt x="234581" y="424611"/>
                  </a:lnTo>
                  <a:lnTo>
                    <a:pt x="235026" y="433438"/>
                  </a:lnTo>
                  <a:lnTo>
                    <a:pt x="236855" y="439966"/>
                  </a:lnTo>
                  <a:lnTo>
                    <a:pt x="240385" y="443674"/>
                  </a:lnTo>
                  <a:lnTo>
                    <a:pt x="245897" y="444042"/>
                  </a:lnTo>
                  <a:lnTo>
                    <a:pt x="250355" y="443623"/>
                  </a:lnTo>
                  <a:lnTo>
                    <a:pt x="248526" y="435025"/>
                  </a:lnTo>
                  <a:lnTo>
                    <a:pt x="252082" y="433666"/>
                  </a:lnTo>
                  <a:lnTo>
                    <a:pt x="257886" y="440359"/>
                  </a:lnTo>
                  <a:lnTo>
                    <a:pt x="266242" y="442810"/>
                  </a:lnTo>
                  <a:lnTo>
                    <a:pt x="275374" y="443953"/>
                  </a:lnTo>
                  <a:lnTo>
                    <a:pt x="283502" y="446747"/>
                  </a:lnTo>
                  <a:lnTo>
                    <a:pt x="285254" y="442874"/>
                  </a:lnTo>
                  <a:lnTo>
                    <a:pt x="288886" y="438912"/>
                  </a:lnTo>
                  <a:lnTo>
                    <a:pt x="290474" y="435102"/>
                  </a:lnTo>
                  <a:close/>
                </a:path>
                <a:path w="7714615" h="447039">
                  <a:moveTo>
                    <a:pt x="303098" y="295770"/>
                  </a:moveTo>
                  <a:lnTo>
                    <a:pt x="298208" y="289623"/>
                  </a:lnTo>
                  <a:lnTo>
                    <a:pt x="289979" y="289953"/>
                  </a:lnTo>
                  <a:lnTo>
                    <a:pt x="289610" y="301548"/>
                  </a:lnTo>
                  <a:lnTo>
                    <a:pt x="294690" y="300393"/>
                  </a:lnTo>
                  <a:lnTo>
                    <a:pt x="302399" y="302552"/>
                  </a:lnTo>
                  <a:lnTo>
                    <a:pt x="303098" y="295770"/>
                  </a:lnTo>
                  <a:close/>
                </a:path>
                <a:path w="7714615" h="447039">
                  <a:moveTo>
                    <a:pt x="342201" y="351409"/>
                  </a:moveTo>
                  <a:lnTo>
                    <a:pt x="340283" y="348805"/>
                  </a:lnTo>
                  <a:lnTo>
                    <a:pt x="339217" y="347484"/>
                  </a:lnTo>
                  <a:lnTo>
                    <a:pt x="335089" y="351472"/>
                  </a:lnTo>
                  <a:lnTo>
                    <a:pt x="337032" y="353974"/>
                  </a:lnTo>
                  <a:lnTo>
                    <a:pt x="338074" y="355244"/>
                  </a:lnTo>
                  <a:lnTo>
                    <a:pt x="342201" y="351409"/>
                  </a:lnTo>
                  <a:close/>
                </a:path>
                <a:path w="7714615" h="447039">
                  <a:moveTo>
                    <a:pt x="359092" y="378155"/>
                  </a:moveTo>
                  <a:lnTo>
                    <a:pt x="358622" y="369341"/>
                  </a:lnTo>
                  <a:lnTo>
                    <a:pt x="356069" y="370166"/>
                  </a:lnTo>
                  <a:lnTo>
                    <a:pt x="355028" y="374992"/>
                  </a:lnTo>
                  <a:lnTo>
                    <a:pt x="359092" y="378155"/>
                  </a:lnTo>
                  <a:close/>
                </a:path>
                <a:path w="7714615" h="447039">
                  <a:moveTo>
                    <a:pt x="362559" y="378053"/>
                  </a:moveTo>
                  <a:lnTo>
                    <a:pt x="359092" y="378155"/>
                  </a:lnTo>
                  <a:lnTo>
                    <a:pt x="359854" y="384568"/>
                  </a:lnTo>
                  <a:lnTo>
                    <a:pt x="361327" y="385940"/>
                  </a:lnTo>
                  <a:lnTo>
                    <a:pt x="362546" y="383400"/>
                  </a:lnTo>
                  <a:lnTo>
                    <a:pt x="362559" y="378053"/>
                  </a:lnTo>
                  <a:close/>
                </a:path>
                <a:path w="7714615" h="447039">
                  <a:moveTo>
                    <a:pt x="368401" y="278015"/>
                  </a:moveTo>
                  <a:lnTo>
                    <a:pt x="368185" y="273151"/>
                  </a:lnTo>
                  <a:lnTo>
                    <a:pt x="364642" y="273278"/>
                  </a:lnTo>
                  <a:lnTo>
                    <a:pt x="359371" y="276148"/>
                  </a:lnTo>
                  <a:lnTo>
                    <a:pt x="364718" y="278472"/>
                  </a:lnTo>
                  <a:lnTo>
                    <a:pt x="368401" y="278015"/>
                  </a:lnTo>
                  <a:close/>
                </a:path>
                <a:path w="7714615" h="447039">
                  <a:moveTo>
                    <a:pt x="465099" y="329831"/>
                  </a:moveTo>
                  <a:lnTo>
                    <a:pt x="459828" y="327444"/>
                  </a:lnTo>
                  <a:lnTo>
                    <a:pt x="456018" y="322783"/>
                  </a:lnTo>
                  <a:lnTo>
                    <a:pt x="450735" y="320370"/>
                  </a:lnTo>
                  <a:lnTo>
                    <a:pt x="448030" y="323354"/>
                  </a:lnTo>
                  <a:lnTo>
                    <a:pt x="439864" y="320802"/>
                  </a:lnTo>
                  <a:lnTo>
                    <a:pt x="432003" y="320687"/>
                  </a:lnTo>
                  <a:lnTo>
                    <a:pt x="430212" y="330949"/>
                  </a:lnTo>
                  <a:lnTo>
                    <a:pt x="438048" y="328282"/>
                  </a:lnTo>
                  <a:lnTo>
                    <a:pt x="446760" y="332930"/>
                  </a:lnTo>
                  <a:lnTo>
                    <a:pt x="455930" y="336321"/>
                  </a:lnTo>
                  <a:lnTo>
                    <a:pt x="465099" y="329831"/>
                  </a:lnTo>
                  <a:close/>
                </a:path>
                <a:path w="7714615" h="447039">
                  <a:moveTo>
                    <a:pt x="470547" y="247446"/>
                  </a:moveTo>
                  <a:lnTo>
                    <a:pt x="467601" y="243649"/>
                  </a:lnTo>
                  <a:lnTo>
                    <a:pt x="463423" y="247599"/>
                  </a:lnTo>
                  <a:lnTo>
                    <a:pt x="465328" y="250101"/>
                  </a:lnTo>
                  <a:lnTo>
                    <a:pt x="466369" y="251447"/>
                  </a:lnTo>
                  <a:lnTo>
                    <a:pt x="470547" y="247446"/>
                  </a:lnTo>
                  <a:close/>
                </a:path>
                <a:path w="7714615" h="447039">
                  <a:moveTo>
                    <a:pt x="479501" y="254520"/>
                  </a:moveTo>
                  <a:lnTo>
                    <a:pt x="474230" y="254660"/>
                  </a:lnTo>
                  <a:lnTo>
                    <a:pt x="468884" y="254723"/>
                  </a:lnTo>
                  <a:lnTo>
                    <a:pt x="465467" y="257289"/>
                  </a:lnTo>
                  <a:lnTo>
                    <a:pt x="465924" y="264934"/>
                  </a:lnTo>
                  <a:lnTo>
                    <a:pt x="472440" y="264147"/>
                  </a:lnTo>
                  <a:lnTo>
                    <a:pt x="477520" y="261340"/>
                  </a:lnTo>
                  <a:lnTo>
                    <a:pt x="479501" y="254520"/>
                  </a:lnTo>
                  <a:close/>
                </a:path>
                <a:path w="7714615" h="447039">
                  <a:moveTo>
                    <a:pt x="546798" y="272262"/>
                  </a:moveTo>
                  <a:lnTo>
                    <a:pt x="539813" y="272478"/>
                  </a:lnTo>
                  <a:lnTo>
                    <a:pt x="539864" y="274294"/>
                  </a:lnTo>
                  <a:lnTo>
                    <a:pt x="539940" y="275920"/>
                  </a:lnTo>
                  <a:lnTo>
                    <a:pt x="539991" y="277545"/>
                  </a:lnTo>
                  <a:lnTo>
                    <a:pt x="544093" y="278257"/>
                  </a:lnTo>
                  <a:lnTo>
                    <a:pt x="546176" y="276352"/>
                  </a:lnTo>
                  <a:lnTo>
                    <a:pt x="546798" y="272262"/>
                  </a:lnTo>
                  <a:close/>
                </a:path>
                <a:path w="7714615" h="447039">
                  <a:moveTo>
                    <a:pt x="7253325" y="103619"/>
                  </a:moveTo>
                  <a:lnTo>
                    <a:pt x="7251078" y="99529"/>
                  </a:lnTo>
                  <a:lnTo>
                    <a:pt x="7249071" y="99568"/>
                  </a:lnTo>
                  <a:lnTo>
                    <a:pt x="7249185" y="104622"/>
                  </a:lnTo>
                  <a:lnTo>
                    <a:pt x="7253325" y="103619"/>
                  </a:lnTo>
                  <a:close/>
                </a:path>
                <a:path w="7714615" h="447039">
                  <a:moveTo>
                    <a:pt x="7305637" y="158686"/>
                  </a:moveTo>
                  <a:lnTo>
                    <a:pt x="7302767" y="153657"/>
                  </a:lnTo>
                  <a:lnTo>
                    <a:pt x="7296696" y="153212"/>
                  </a:lnTo>
                  <a:lnTo>
                    <a:pt x="7289533" y="154317"/>
                  </a:lnTo>
                  <a:lnTo>
                    <a:pt x="7283424" y="153974"/>
                  </a:lnTo>
                  <a:lnTo>
                    <a:pt x="7283310" y="149021"/>
                  </a:lnTo>
                  <a:lnTo>
                    <a:pt x="7272248" y="149186"/>
                  </a:lnTo>
                  <a:lnTo>
                    <a:pt x="7278611" y="158343"/>
                  </a:lnTo>
                  <a:lnTo>
                    <a:pt x="7285977" y="160997"/>
                  </a:lnTo>
                  <a:lnTo>
                    <a:pt x="7294816" y="160108"/>
                  </a:lnTo>
                  <a:lnTo>
                    <a:pt x="7305637" y="158686"/>
                  </a:lnTo>
                  <a:close/>
                </a:path>
                <a:path w="7714615" h="447039">
                  <a:moveTo>
                    <a:pt x="7351814" y="62623"/>
                  </a:moveTo>
                  <a:lnTo>
                    <a:pt x="7347382" y="63271"/>
                  </a:lnTo>
                  <a:lnTo>
                    <a:pt x="7349782" y="70497"/>
                  </a:lnTo>
                  <a:lnTo>
                    <a:pt x="7351814" y="62623"/>
                  </a:lnTo>
                  <a:close/>
                </a:path>
                <a:path w="7714615" h="447039">
                  <a:moveTo>
                    <a:pt x="7386714" y="68427"/>
                  </a:moveTo>
                  <a:lnTo>
                    <a:pt x="7385736" y="63347"/>
                  </a:lnTo>
                  <a:lnTo>
                    <a:pt x="7382294" y="62763"/>
                  </a:lnTo>
                  <a:lnTo>
                    <a:pt x="7380783" y="72339"/>
                  </a:lnTo>
                  <a:lnTo>
                    <a:pt x="7386714" y="68427"/>
                  </a:lnTo>
                  <a:close/>
                </a:path>
                <a:path w="7714615" h="447039">
                  <a:moveTo>
                    <a:pt x="7403287" y="143852"/>
                  </a:moveTo>
                  <a:lnTo>
                    <a:pt x="7401293" y="141351"/>
                  </a:lnTo>
                  <a:lnTo>
                    <a:pt x="7400239" y="140144"/>
                  </a:lnTo>
                  <a:lnTo>
                    <a:pt x="7395705" y="144030"/>
                  </a:lnTo>
                  <a:lnTo>
                    <a:pt x="7397699" y="146532"/>
                  </a:lnTo>
                  <a:lnTo>
                    <a:pt x="7398753" y="147866"/>
                  </a:lnTo>
                  <a:lnTo>
                    <a:pt x="7403287" y="143852"/>
                  </a:lnTo>
                  <a:close/>
                </a:path>
                <a:path w="7714615" h="447039">
                  <a:moveTo>
                    <a:pt x="7409091" y="88798"/>
                  </a:moveTo>
                  <a:lnTo>
                    <a:pt x="7407084" y="86296"/>
                  </a:lnTo>
                  <a:lnTo>
                    <a:pt x="7405979" y="85001"/>
                  </a:lnTo>
                  <a:lnTo>
                    <a:pt x="7401547" y="88912"/>
                  </a:lnTo>
                  <a:lnTo>
                    <a:pt x="7403516" y="91490"/>
                  </a:lnTo>
                  <a:lnTo>
                    <a:pt x="7404621" y="92824"/>
                  </a:lnTo>
                  <a:lnTo>
                    <a:pt x="7409091" y="88798"/>
                  </a:lnTo>
                  <a:close/>
                </a:path>
                <a:path w="7714615" h="447039">
                  <a:moveTo>
                    <a:pt x="7417168" y="175806"/>
                  </a:moveTo>
                  <a:lnTo>
                    <a:pt x="7417079" y="172961"/>
                  </a:lnTo>
                  <a:lnTo>
                    <a:pt x="7413993" y="170256"/>
                  </a:lnTo>
                  <a:lnTo>
                    <a:pt x="7413472" y="175933"/>
                  </a:lnTo>
                  <a:lnTo>
                    <a:pt x="7413472" y="178765"/>
                  </a:lnTo>
                  <a:lnTo>
                    <a:pt x="7416660" y="181432"/>
                  </a:lnTo>
                  <a:lnTo>
                    <a:pt x="7417168" y="175806"/>
                  </a:lnTo>
                  <a:close/>
                </a:path>
                <a:path w="7714615" h="447039">
                  <a:moveTo>
                    <a:pt x="7424636" y="113245"/>
                  </a:moveTo>
                  <a:lnTo>
                    <a:pt x="7422629" y="110782"/>
                  </a:lnTo>
                  <a:lnTo>
                    <a:pt x="7421550" y="109334"/>
                  </a:lnTo>
                  <a:lnTo>
                    <a:pt x="7417105" y="113360"/>
                  </a:lnTo>
                  <a:lnTo>
                    <a:pt x="7419073" y="115836"/>
                  </a:lnTo>
                  <a:lnTo>
                    <a:pt x="7420153" y="117119"/>
                  </a:lnTo>
                  <a:lnTo>
                    <a:pt x="7424636" y="113245"/>
                  </a:lnTo>
                  <a:close/>
                </a:path>
                <a:path w="7714615" h="447039">
                  <a:moveTo>
                    <a:pt x="7447102" y="184645"/>
                  </a:moveTo>
                  <a:lnTo>
                    <a:pt x="7447051" y="179755"/>
                  </a:lnTo>
                  <a:lnTo>
                    <a:pt x="7444257" y="180936"/>
                  </a:lnTo>
                  <a:lnTo>
                    <a:pt x="7439749" y="180162"/>
                  </a:lnTo>
                  <a:lnTo>
                    <a:pt x="7439800" y="184975"/>
                  </a:lnTo>
                  <a:lnTo>
                    <a:pt x="7442619" y="183883"/>
                  </a:lnTo>
                  <a:lnTo>
                    <a:pt x="7447102" y="184645"/>
                  </a:lnTo>
                  <a:close/>
                </a:path>
                <a:path w="7714615" h="447039">
                  <a:moveTo>
                    <a:pt x="7458570" y="65595"/>
                  </a:moveTo>
                  <a:lnTo>
                    <a:pt x="7457999" y="59626"/>
                  </a:lnTo>
                  <a:lnTo>
                    <a:pt x="7452728" y="62928"/>
                  </a:lnTo>
                  <a:lnTo>
                    <a:pt x="7458570" y="65595"/>
                  </a:lnTo>
                  <a:close/>
                </a:path>
                <a:path w="7714615" h="447039">
                  <a:moveTo>
                    <a:pt x="7458608" y="132067"/>
                  </a:moveTo>
                  <a:lnTo>
                    <a:pt x="7456576" y="129476"/>
                  </a:lnTo>
                  <a:lnTo>
                    <a:pt x="7455484" y="128206"/>
                  </a:lnTo>
                  <a:lnTo>
                    <a:pt x="7451052" y="132118"/>
                  </a:lnTo>
                  <a:lnTo>
                    <a:pt x="7453033" y="134721"/>
                  </a:lnTo>
                  <a:lnTo>
                    <a:pt x="7454138" y="135890"/>
                  </a:lnTo>
                  <a:lnTo>
                    <a:pt x="7458608" y="132067"/>
                  </a:lnTo>
                  <a:close/>
                </a:path>
                <a:path w="7714615" h="447039">
                  <a:moveTo>
                    <a:pt x="7464831" y="96964"/>
                  </a:moveTo>
                  <a:lnTo>
                    <a:pt x="7462863" y="94297"/>
                  </a:lnTo>
                  <a:lnTo>
                    <a:pt x="7461758" y="93040"/>
                  </a:lnTo>
                  <a:lnTo>
                    <a:pt x="7457326" y="96989"/>
                  </a:lnTo>
                  <a:lnTo>
                    <a:pt x="7459319" y="99491"/>
                  </a:lnTo>
                  <a:lnTo>
                    <a:pt x="7460374" y="100914"/>
                  </a:lnTo>
                  <a:lnTo>
                    <a:pt x="7464831" y="96964"/>
                  </a:lnTo>
                  <a:close/>
                </a:path>
                <a:path w="7714615" h="447039">
                  <a:moveTo>
                    <a:pt x="7465009" y="159092"/>
                  </a:moveTo>
                  <a:lnTo>
                    <a:pt x="7460653" y="160020"/>
                  </a:lnTo>
                  <a:lnTo>
                    <a:pt x="7454392" y="158686"/>
                  </a:lnTo>
                  <a:lnTo>
                    <a:pt x="7454011" y="164541"/>
                  </a:lnTo>
                  <a:lnTo>
                    <a:pt x="7458367" y="163499"/>
                  </a:lnTo>
                  <a:lnTo>
                    <a:pt x="7464590" y="165011"/>
                  </a:lnTo>
                  <a:lnTo>
                    <a:pt x="7465009" y="159092"/>
                  </a:lnTo>
                  <a:close/>
                </a:path>
                <a:path w="7714615" h="447039">
                  <a:moveTo>
                    <a:pt x="7470216" y="94043"/>
                  </a:moveTo>
                  <a:lnTo>
                    <a:pt x="7470127" y="91325"/>
                  </a:lnTo>
                  <a:lnTo>
                    <a:pt x="7467054" y="88531"/>
                  </a:lnTo>
                  <a:lnTo>
                    <a:pt x="7466546" y="94170"/>
                  </a:lnTo>
                  <a:lnTo>
                    <a:pt x="7466635" y="97002"/>
                  </a:lnTo>
                  <a:lnTo>
                    <a:pt x="7469721" y="99796"/>
                  </a:lnTo>
                  <a:lnTo>
                    <a:pt x="7470216" y="94043"/>
                  </a:lnTo>
                  <a:close/>
                </a:path>
                <a:path w="7714615" h="447039">
                  <a:moveTo>
                    <a:pt x="7503515" y="76009"/>
                  </a:moveTo>
                  <a:lnTo>
                    <a:pt x="7502309" y="73139"/>
                  </a:lnTo>
                  <a:lnTo>
                    <a:pt x="7500975" y="69977"/>
                  </a:lnTo>
                  <a:lnTo>
                    <a:pt x="7500429" y="68681"/>
                  </a:lnTo>
                  <a:lnTo>
                    <a:pt x="7499210" y="66649"/>
                  </a:lnTo>
                  <a:lnTo>
                    <a:pt x="7499210" y="78016"/>
                  </a:lnTo>
                  <a:lnTo>
                    <a:pt x="7494765" y="77139"/>
                  </a:lnTo>
                  <a:lnTo>
                    <a:pt x="7491946" y="78435"/>
                  </a:lnTo>
                  <a:lnTo>
                    <a:pt x="7491844" y="73583"/>
                  </a:lnTo>
                  <a:lnTo>
                    <a:pt x="7496302" y="74383"/>
                  </a:lnTo>
                  <a:lnTo>
                    <a:pt x="7498131" y="73583"/>
                  </a:lnTo>
                  <a:lnTo>
                    <a:pt x="7499121" y="73139"/>
                  </a:lnTo>
                  <a:lnTo>
                    <a:pt x="7499210" y="78016"/>
                  </a:lnTo>
                  <a:lnTo>
                    <a:pt x="7499210" y="66649"/>
                  </a:lnTo>
                  <a:lnTo>
                    <a:pt x="7496645" y="62369"/>
                  </a:lnTo>
                  <a:lnTo>
                    <a:pt x="7496569" y="62001"/>
                  </a:lnTo>
                  <a:lnTo>
                    <a:pt x="7494740" y="53352"/>
                  </a:lnTo>
                  <a:lnTo>
                    <a:pt x="7493381" y="53403"/>
                  </a:lnTo>
                  <a:lnTo>
                    <a:pt x="7493381" y="65900"/>
                  </a:lnTo>
                  <a:lnTo>
                    <a:pt x="7493254" y="66090"/>
                  </a:lnTo>
                  <a:lnTo>
                    <a:pt x="7488936" y="69977"/>
                  </a:lnTo>
                  <a:lnTo>
                    <a:pt x="7487882" y="68681"/>
                  </a:lnTo>
                  <a:lnTo>
                    <a:pt x="7485850" y="66090"/>
                  </a:lnTo>
                  <a:lnTo>
                    <a:pt x="7490307" y="62001"/>
                  </a:lnTo>
                  <a:lnTo>
                    <a:pt x="7491425" y="63474"/>
                  </a:lnTo>
                  <a:lnTo>
                    <a:pt x="7493381" y="65900"/>
                  </a:lnTo>
                  <a:lnTo>
                    <a:pt x="7493381" y="53403"/>
                  </a:lnTo>
                  <a:lnTo>
                    <a:pt x="7480020" y="53848"/>
                  </a:lnTo>
                  <a:lnTo>
                    <a:pt x="7477658" y="61620"/>
                  </a:lnTo>
                  <a:lnTo>
                    <a:pt x="7472502" y="65900"/>
                  </a:lnTo>
                  <a:lnTo>
                    <a:pt x="7467613" y="70523"/>
                  </a:lnTo>
                  <a:lnTo>
                    <a:pt x="7466050" y="79336"/>
                  </a:lnTo>
                  <a:lnTo>
                    <a:pt x="7472108" y="78359"/>
                  </a:lnTo>
                  <a:lnTo>
                    <a:pt x="7476058" y="80454"/>
                  </a:lnTo>
                  <a:lnTo>
                    <a:pt x="7477900" y="85610"/>
                  </a:lnTo>
                  <a:lnTo>
                    <a:pt x="7477646" y="93802"/>
                  </a:lnTo>
                  <a:lnTo>
                    <a:pt x="7483602" y="91821"/>
                  </a:lnTo>
                  <a:lnTo>
                    <a:pt x="7489215" y="89331"/>
                  </a:lnTo>
                  <a:lnTo>
                    <a:pt x="7495451" y="87642"/>
                  </a:lnTo>
                  <a:lnTo>
                    <a:pt x="7503338" y="88074"/>
                  </a:lnTo>
                  <a:lnTo>
                    <a:pt x="7503350" y="87642"/>
                  </a:lnTo>
                  <a:lnTo>
                    <a:pt x="7503477" y="78435"/>
                  </a:lnTo>
                  <a:lnTo>
                    <a:pt x="7503477" y="78016"/>
                  </a:lnTo>
                  <a:lnTo>
                    <a:pt x="7503515" y="76009"/>
                  </a:lnTo>
                  <a:close/>
                </a:path>
                <a:path w="7714615" h="447039">
                  <a:moveTo>
                    <a:pt x="7511313" y="102755"/>
                  </a:moveTo>
                  <a:lnTo>
                    <a:pt x="7501077" y="103365"/>
                  </a:lnTo>
                  <a:lnTo>
                    <a:pt x="7498664" y="102577"/>
                  </a:lnTo>
                  <a:lnTo>
                    <a:pt x="7498664" y="110705"/>
                  </a:lnTo>
                  <a:lnTo>
                    <a:pt x="7494219" y="114579"/>
                  </a:lnTo>
                  <a:lnTo>
                    <a:pt x="7493279" y="113436"/>
                  </a:lnTo>
                  <a:lnTo>
                    <a:pt x="7491133" y="110794"/>
                  </a:lnTo>
                  <a:lnTo>
                    <a:pt x="7495578" y="106781"/>
                  </a:lnTo>
                  <a:lnTo>
                    <a:pt x="7496657" y="108229"/>
                  </a:lnTo>
                  <a:lnTo>
                    <a:pt x="7498664" y="110705"/>
                  </a:lnTo>
                  <a:lnTo>
                    <a:pt x="7498664" y="102577"/>
                  </a:lnTo>
                  <a:lnTo>
                    <a:pt x="7492466" y="100533"/>
                  </a:lnTo>
                  <a:lnTo>
                    <a:pt x="7484961" y="99085"/>
                  </a:lnTo>
                  <a:lnTo>
                    <a:pt x="7477988" y="103898"/>
                  </a:lnTo>
                  <a:lnTo>
                    <a:pt x="7477849" y="112839"/>
                  </a:lnTo>
                  <a:lnTo>
                    <a:pt x="7482065" y="115366"/>
                  </a:lnTo>
                  <a:lnTo>
                    <a:pt x="7489431" y="113436"/>
                  </a:lnTo>
                  <a:lnTo>
                    <a:pt x="7490053" y="119367"/>
                  </a:lnTo>
                  <a:lnTo>
                    <a:pt x="7490930" y="125183"/>
                  </a:lnTo>
                  <a:lnTo>
                    <a:pt x="7497204" y="123151"/>
                  </a:lnTo>
                  <a:lnTo>
                    <a:pt x="7501255" y="115493"/>
                  </a:lnTo>
                  <a:lnTo>
                    <a:pt x="7501915" y="114579"/>
                  </a:lnTo>
                  <a:lnTo>
                    <a:pt x="7506043" y="108826"/>
                  </a:lnTo>
                  <a:lnTo>
                    <a:pt x="7507821" y="106781"/>
                  </a:lnTo>
                  <a:lnTo>
                    <a:pt x="7510793" y="103365"/>
                  </a:lnTo>
                  <a:lnTo>
                    <a:pt x="7511313" y="102755"/>
                  </a:lnTo>
                  <a:close/>
                </a:path>
                <a:path w="7714615" h="447039">
                  <a:moveTo>
                    <a:pt x="7526706" y="122021"/>
                  </a:moveTo>
                  <a:lnTo>
                    <a:pt x="7526655" y="117081"/>
                  </a:lnTo>
                  <a:lnTo>
                    <a:pt x="7523861" y="118351"/>
                  </a:lnTo>
                  <a:lnTo>
                    <a:pt x="7519352" y="117398"/>
                  </a:lnTo>
                  <a:lnTo>
                    <a:pt x="7519403" y="122364"/>
                  </a:lnTo>
                  <a:lnTo>
                    <a:pt x="7522235" y="121183"/>
                  </a:lnTo>
                  <a:lnTo>
                    <a:pt x="7526706" y="122021"/>
                  </a:lnTo>
                  <a:close/>
                </a:path>
                <a:path w="7714615" h="447039">
                  <a:moveTo>
                    <a:pt x="7531417" y="194386"/>
                  </a:moveTo>
                  <a:lnTo>
                    <a:pt x="7529423" y="191833"/>
                  </a:lnTo>
                  <a:lnTo>
                    <a:pt x="7528369" y="190588"/>
                  </a:lnTo>
                  <a:lnTo>
                    <a:pt x="7523861" y="194487"/>
                  </a:lnTo>
                  <a:lnTo>
                    <a:pt x="7525906" y="196964"/>
                  </a:lnTo>
                  <a:lnTo>
                    <a:pt x="7526972" y="198335"/>
                  </a:lnTo>
                  <a:lnTo>
                    <a:pt x="7531417" y="194386"/>
                  </a:lnTo>
                  <a:close/>
                </a:path>
                <a:path w="7714615" h="447039">
                  <a:moveTo>
                    <a:pt x="7534986" y="141820"/>
                  </a:moveTo>
                  <a:lnTo>
                    <a:pt x="7515504" y="136855"/>
                  </a:lnTo>
                  <a:lnTo>
                    <a:pt x="7494905" y="134594"/>
                  </a:lnTo>
                  <a:lnTo>
                    <a:pt x="7475753" y="135331"/>
                  </a:lnTo>
                  <a:lnTo>
                    <a:pt x="7460628" y="139319"/>
                  </a:lnTo>
                  <a:lnTo>
                    <a:pt x="7461453" y="147955"/>
                  </a:lnTo>
                  <a:lnTo>
                    <a:pt x="7466114" y="149555"/>
                  </a:lnTo>
                  <a:lnTo>
                    <a:pt x="7471791" y="147180"/>
                  </a:lnTo>
                  <a:lnTo>
                    <a:pt x="7475652" y="143865"/>
                  </a:lnTo>
                  <a:lnTo>
                    <a:pt x="7476604" y="149479"/>
                  </a:lnTo>
                  <a:lnTo>
                    <a:pt x="7483424" y="153606"/>
                  </a:lnTo>
                  <a:lnTo>
                    <a:pt x="7482611" y="144729"/>
                  </a:lnTo>
                  <a:lnTo>
                    <a:pt x="7486675" y="141693"/>
                  </a:lnTo>
                  <a:lnTo>
                    <a:pt x="7494219" y="143230"/>
                  </a:lnTo>
                  <a:lnTo>
                    <a:pt x="7494270" y="150050"/>
                  </a:lnTo>
                  <a:lnTo>
                    <a:pt x="7498435" y="157937"/>
                  </a:lnTo>
                  <a:lnTo>
                    <a:pt x="7492276" y="163537"/>
                  </a:lnTo>
                  <a:lnTo>
                    <a:pt x="7484275" y="162026"/>
                  </a:lnTo>
                  <a:lnTo>
                    <a:pt x="7476896" y="159956"/>
                  </a:lnTo>
                  <a:lnTo>
                    <a:pt x="7472566" y="163893"/>
                  </a:lnTo>
                  <a:lnTo>
                    <a:pt x="7477417" y="167411"/>
                  </a:lnTo>
                  <a:lnTo>
                    <a:pt x="7483869" y="168592"/>
                  </a:lnTo>
                  <a:lnTo>
                    <a:pt x="7491235" y="168452"/>
                  </a:lnTo>
                  <a:lnTo>
                    <a:pt x="7498778" y="168046"/>
                  </a:lnTo>
                  <a:lnTo>
                    <a:pt x="7502055" y="170256"/>
                  </a:lnTo>
                  <a:lnTo>
                    <a:pt x="7507033" y="172910"/>
                  </a:lnTo>
                  <a:lnTo>
                    <a:pt x="7511593" y="172999"/>
                  </a:lnTo>
                  <a:lnTo>
                    <a:pt x="7513650" y="167525"/>
                  </a:lnTo>
                  <a:lnTo>
                    <a:pt x="7508049" y="163360"/>
                  </a:lnTo>
                  <a:lnTo>
                    <a:pt x="7501585" y="160502"/>
                  </a:lnTo>
                  <a:lnTo>
                    <a:pt x="7501776" y="147929"/>
                  </a:lnTo>
                  <a:lnTo>
                    <a:pt x="7508265" y="148145"/>
                  </a:lnTo>
                  <a:lnTo>
                    <a:pt x="7513269" y="146405"/>
                  </a:lnTo>
                  <a:lnTo>
                    <a:pt x="7516444" y="142468"/>
                  </a:lnTo>
                  <a:lnTo>
                    <a:pt x="7523302" y="144094"/>
                  </a:lnTo>
                  <a:lnTo>
                    <a:pt x="7529309" y="149847"/>
                  </a:lnTo>
                  <a:lnTo>
                    <a:pt x="7534986" y="141820"/>
                  </a:lnTo>
                  <a:close/>
                </a:path>
                <a:path w="7714615" h="447039">
                  <a:moveTo>
                    <a:pt x="7538517" y="184124"/>
                  </a:moveTo>
                  <a:lnTo>
                    <a:pt x="7536472" y="181635"/>
                  </a:lnTo>
                  <a:lnTo>
                    <a:pt x="7535405" y="180251"/>
                  </a:lnTo>
                  <a:lnTo>
                    <a:pt x="7530973" y="184302"/>
                  </a:lnTo>
                  <a:lnTo>
                    <a:pt x="7532979" y="186842"/>
                  </a:lnTo>
                  <a:lnTo>
                    <a:pt x="7534008" y="188175"/>
                  </a:lnTo>
                  <a:lnTo>
                    <a:pt x="7538517" y="184124"/>
                  </a:lnTo>
                  <a:close/>
                </a:path>
                <a:path w="7714615" h="447039">
                  <a:moveTo>
                    <a:pt x="7557719" y="61061"/>
                  </a:moveTo>
                  <a:lnTo>
                    <a:pt x="7557656" y="56210"/>
                  </a:lnTo>
                  <a:lnTo>
                    <a:pt x="7554811" y="57378"/>
                  </a:lnTo>
                  <a:lnTo>
                    <a:pt x="7550353" y="56591"/>
                  </a:lnTo>
                  <a:lnTo>
                    <a:pt x="7550455" y="61455"/>
                  </a:lnTo>
                  <a:lnTo>
                    <a:pt x="7553261" y="60261"/>
                  </a:lnTo>
                  <a:lnTo>
                    <a:pt x="7557719" y="61061"/>
                  </a:lnTo>
                  <a:close/>
                </a:path>
                <a:path w="7714615" h="447039">
                  <a:moveTo>
                    <a:pt x="7559116" y="82118"/>
                  </a:moveTo>
                  <a:lnTo>
                    <a:pt x="7554925" y="79514"/>
                  </a:lnTo>
                  <a:lnTo>
                    <a:pt x="7547546" y="81470"/>
                  </a:lnTo>
                  <a:lnTo>
                    <a:pt x="7547927" y="91376"/>
                  </a:lnTo>
                  <a:lnTo>
                    <a:pt x="7559027" y="90995"/>
                  </a:lnTo>
                  <a:lnTo>
                    <a:pt x="7559116" y="82118"/>
                  </a:lnTo>
                  <a:close/>
                </a:path>
                <a:path w="7714615" h="447039">
                  <a:moveTo>
                    <a:pt x="7567257" y="196621"/>
                  </a:moveTo>
                  <a:lnTo>
                    <a:pt x="7566622" y="190550"/>
                  </a:lnTo>
                  <a:lnTo>
                    <a:pt x="7561351" y="193827"/>
                  </a:lnTo>
                  <a:lnTo>
                    <a:pt x="7567257" y="196621"/>
                  </a:lnTo>
                  <a:close/>
                </a:path>
                <a:path w="7714615" h="447039">
                  <a:moveTo>
                    <a:pt x="7569555" y="170561"/>
                  </a:moveTo>
                  <a:lnTo>
                    <a:pt x="7569416" y="167220"/>
                  </a:lnTo>
                  <a:lnTo>
                    <a:pt x="7569162" y="160566"/>
                  </a:lnTo>
                  <a:lnTo>
                    <a:pt x="7561770" y="160820"/>
                  </a:lnTo>
                  <a:lnTo>
                    <a:pt x="7561872" y="164084"/>
                  </a:lnTo>
                  <a:lnTo>
                    <a:pt x="7562164" y="170815"/>
                  </a:lnTo>
                  <a:lnTo>
                    <a:pt x="7567130" y="170649"/>
                  </a:lnTo>
                  <a:lnTo>
                    <a:pt x="7569555" y="170561"/>
                  </a:lnTo>
                  <a:close/>
                </a:path>
                <a:path w="7714615" h="447039">
                  <a:moveTo>
                    <a:pt x="7569873" y="180428"/>
                  </a:moveTo>
                  <a:lnTo>
                    <a:pt x="7569721" y="175514"/>
                  </a:lnTo>
                  <a:lnTo>
                    <a:pt x="7566927" y="176707"/>
                  </a:lnTo>
                  <a:lnTo>
                    <a:pt x="7562405" y="175920"/>
                  </a:lnTo>
                  <a:lnTo>
                    <a:pt x="7562532" y="180746"/>
                  </a:lnTo>
                  <a:lnTo>
                    <a:pt x="7565377" y="179641"/>
                  </a:lnTo>
                  <a:lnTo>
                    <a:pt x="7569873" y="180428"/>
                  </a:lnTo>
                  <a:close/>
                </a:path>
                <a:path w="7714615" h="447039">
                  <a:moveTo>
                    <a:pt x="7571930" y="187299"/>
                  </a:moveTo>
                  <a:lnTo>
                    <a:pt x="7565999" y="184581"/>
                  </a:lnTo>
                  <a:lnTo>
                    <a:pt x="7566622" y="190550"/>
                  </a:lnTo>
                  <a:lnTo>
                    <a:pt x="7571930" y="187299"/>
                  </a:lnTo>
                  <a:close/>
                </a:path>
                <a:path w="7714615" h="447039">
                  <a:moveTo>
                    <a:pt x="7580808" y="175094"/>
                  </a:moveTo>
                  <a:lnTo>
                    <a:pt x="7580744" y="170180"/>
                  </a:lnTo>
                  <a:lnTo>
                    <a:pt x="7577912" y="171437"/>
                  </a:lnTo>
                  <a:lnTo>
                    <a:pt x="7573429" y="170548"/>
                  </a:lnTo>
                  <a:lnTo>
                    <a:pt x="7573467" y="175387"/>
                  </a:lnTo>
                  <a:lnTo>
                    <a:pt x="7576312" y="174218"/>
                  </a:lnTo>
                  <a:lnTo>
                    <a:pt x="7580808" y="175094"/>
                  </a:lnTo>
                  <a:close/>
                </a:path>
                <a:path w="7714615" h="447039">
                  <a:moveTo>
                    <a:pt x="7588796" y="95034"/>
                  </a:moveTo>
                  <a:lnTo>
                    <a:pt x="7588313" y="89166"/>
                  </a:lnTo>
                  <a:lnTo>
                    <a:pt x="7585634" y="86461"/>
                  </a:lnTo>
                  <a:lnTo>
                    <a:pt x="7582522" y="84366"/>
                  </a:lnTo>
                  <a:lnTo>
                    <a:pt x="7580744" y="80327"/>
                  </a:lnTo>
                  <a:lnTo>
                    <a:pt x="7579449" y="72415"/>
                  </a:lnTo>
                  <a:lnTo>
                    <a:pt x="7583945" y="71602"/>
                  </a:lnTo>
                  <a:lnTo>
                    <a:pt x="7583906" y="65354"/>
                  </a:lnTo>
                  <a:lnTo>
                    <a:pt x="7577099" y="65709"/>
                  </a:lnTo>
                  <a:lnTo>
                    <a:pt x="7570838" y="62128"/>
                  </a:lnTo>
                  <a:lnTo>
                    <a:pt x="7565568" y="60350"/>
                  </a:lnTo>
                  <a:lnTo>
                    <a:pt x="7561707" y="66128"/>
                  </a:lnTo>
                  <a:lnTo>
                    <a:pt x="7565987" y="65125"/>
                  </a:lnTo>
                  <a:lnTo>
                    <a:pt x="7568349" y="66878"/>
                  </a:lnTo>
                  <a:lnTo>
                    <a:pt x="7569289" y="70726"/>
                  </a:lnTo>
                  <a:lnTo>
                    <a:pt x="7566888" y="74930"/>
                  </a:lnTo>
                  <a:lnTo>
                    <a:pt x="7564107" y="84670"/>
                  </a:lnTo>
                  <a:lnTo>
                    <a:pt x="7569886" y="85763"/>
                  </a:lnTo>
                  <a:lnTo>
                    <a:pt x="7572235" y="81584"/>
                  </a:lnTo>
                  <a:lnTo>
                    <a:pt x="7575270" y="84416"/>
                  </a:lnTo>
                  <a:lnTo>
                    <a:pt x="7576629" y="90360"/>
                  </a:lnTo>
                  <a:lnTo>
                    <a:pt x="7574000" y="95542"/>
                  </a:lnTo>
                  <a:lnTo>
                    <a:pt x="7588796" y="95034"/>
                  </a:lnTo>
                  <a:close/>
                </a:path>
                <a:path w="7714615" h="447039">
                  <a:moveTo>
                    <a:pt x="7593089" y="199618"/>
                  </a:moveTo>
                  <a:lnTo>
                    <a:pt x="7588758" y="200634"/>
                  </a:lnTo>
                  <a:lnTo>
                    <a:pt x="7582459" y="199237"/>
                  </a:lnTo>
                  <a:lnTo>
                    <a:pt x="7582154" y="205054"/>
                  </a:lnTo>
                  <a:lnTo>
                    <a:pt x="7586459" y="204114"/>
                  </a:lnTo>
                  <a:lnTo>
                    <a:pt x="7592720" y="205460"/>
                  </a:lnTo>
                  <a:lnTo>
                    <a:pt x="7593089" y="199618"/>
                  </a:lnTo>
                  <a:close/>
                </a:path>
                <a:path w="7714615" h="447039">
                  <a:moveTo>
                    <a:pt x="7596632" y="104787"/>
                  </a:moveTo>
                  <a:lnTo>
                    <a:pt x="7583284" y="105740"/>
                  </a:lnTo>
                  <a:lnTo>
                    <a:pt x="7572134" y="103492"/>
                  </a:lnTo>
                  <a:lnTo>
                    <a:pt x="7562024" y="99771"/>
                  </a:lnTo>
                  <a:lnTo>
                    <a:pt x="7551801" y="96304"/>
                  </a:lnTo>
                  <a:lnTo>
                    <a:pt x="7553338" y="106045"/>
                  </a:lnTo>
                  <a:lnTo>
                    <a:pt x="7547178" y="106273"/>
                  </a:lnTo>
                  <a:lnTo>
                    <a:pt x="7544968" y="111506"/>
                  </a:lnTo>
                  <a:lnTo>
                    <a:pt x="7558456" y="113004"/>
                  </a:lnTo>
                  <a:lnTo>
                    <a:pt x="7573937" y="115900"/>
                  </a:lnTo>
                  <a:lnTo>
                    <a:pt x="7587843" y="114935"/>
                  </a:lnTo>
                  <a:lnTo>
                    <a:pt x="7596632" y="104787"/>
                  </a:lnTo>
                  <a:close/>
                </a:path>
                <a:path w="7714615" h="447039">
                  <a:moveTo>
                    <a:pt x="7600899" y="72288"/>
                  </a:moveTo>
                  <a:lnTo>
                    <a:pt x="7598854" y="69710"/>
                  </a:lnTo>
                  <a:lnTo>
                    <a:pt x="7597737" y="68338"/>
                  </a:lnTo>
                  <a:lnTo>
                    <a:pt x="7593381" y="72390"/>
                  </a:lnTo>
                  <a:lnTo>
                    <a:pt x="7595387" y="74879"/>
                  </a:lnTo>
                  <a:lnTo>
                    <a:pt x="7596467" y="76212"/>
                  </a:lnTo>
                  <a:lnTo>
                    <a:pt x="7600899" y="72288"/>
                  </a:lnTo>
                  <a:close/>
                </a:path>
                <a:path w="7714615" h="447039">
                  <a:moveTo>
                    <a:pt x="7613396" y="238874"/>
                  </a:moveTo>
                  <a:lnTo>
                    <a:pt x="7613129" y="233934"/>
                  </a:lnTo>
                  <a:lnTo>
                    <a:pt x="7606576" y="232867"/>
                  </a:lnTo>
                  <a:lnTo>
                    <a:pt x="7605916" y="239141"/>
                  </a:lnTo>
                  <a:lnTo>
                    <a:pt x="7606970" y="245148"/>
                  </a:lnTo>
                  <a:lnTo>
                    <a:pt x="7610170" y="242112"/>
                  </a:lnTo>
                  <a:lnTo>
                    <a:pt x="7613396" y="238874"/>
                  </a:lnTo>
                  <a:close/>
                </a:path>
                <a:path w="7714615" h="447039">
                  <a:moveTo>
                    <a:pt x="7615504" y="174091"/>
                  </a:moveTo>
                  <a:lnTo>
                    <a:pt x="7609332" y="174142"/>
                  </a:lnTo>
                  <a:lnTo>
                    <a:pt x="7606741" y="169265"/>
                  </a:lnTo>
                  <a:lnTo>
                    <a:pt x="7609002" y="168884"/>
                  </a:lnTo>
                  <a:lnTo>
                    <a:pt x="7611123" y="168440"/>
                  </a:lnTo>
                  <a:lnTo>
                    <a:pt x="7610259" y="164185"/>
                  </a:lnTo>
                  <a:lnTo>
                    <a:pt x="7602906" y="164503"/>
                  </a:lnTo>
                  <a:lnTo>
                    <a:pt x="7597991" y="167881"/>
                  </a:lnTo>
                  <a:lnTo>
                    <a:pt x="7594714" y="173291"/>
                  </a:lnTo>
                  <a:lnTo>
                    <a:pt x="7592288" y="179717"/>
                  </a:lnTo>
                  <a:lnTo>
                    <a:pt x="7599299" y="178739"/>
                  </a:lnTo>
                  <a:lnTo>
                    <a:pt x="7604480" y="180492"/>
                  </a:lnTo>
                  <a:lnTo>
                    <a:pt x="7609179" y="182930"/>
                  </a:lnTo>
                  <a:lnTo>
                    <a:pt x="7614806" y="184010"/>
                  </a:lnTo>
                  <a:lnTo>
                    <a:pt x="7615504" y="174091"/>
                  </a:lnTo>
                  <a:close/>
                </a:path>
                <a:path w="7714615" h="447039">
                  <a:moveTo>
                    <a:pt x="7623988" y="265988"/>
                  </a:moveTo>
                  <a:lnTo>
                    <a:pt x="7621892" y="263512"/>
                  </a:lnTo>
                  <a:lnTo>
                    <a:pt x="7620851" y="262216"/>
                  </a:lnTo>
                  <a:lnTo>
                    <a:pt x="7616380" y="266179"/>
                  </a:lnTo>
                  <a:lnTo>
                    <a:pt x="7618387" y="268668"/>
                  </a:lnTo>
                  <a:lnTo>
                    <a:pt x="7619479" y="270002"/>
                  </a:lnTo>
                  <a:lnTo>
                    <a:pt x="7623988" y="265988"/>
                  </a:lnTo>
                  <a:close/>
                </a:path>
                <a:path w="7714615" h="447039">
                  <a:moveTo>
                    <a:pt x="7626058" y="237210"/>
                  </a:moveTo>
                  <a:lnTo>
                    <a:pt x="7623454" y="232867"/>
                  </a:lnTo>
                  <a:lnTo>
                    <a:pt x="7617130" y="238734"/>
                  </a:lnTo>
                  <a:lnTo>
                    <a:pt x="7624191" y="242316"/>
                  </a:lnTo>
                  <a:lnTo>
                    <a:pt x="7626058" y="237210"/>
                  </a:lnTo>
                  <a:close/>
                </a:path>
                <a:path w="7714615" h="447039">
                  <a:moveTo>
                    <a:pt x="7635799" y="153187"/>
                  </a:moveTo>
                  <a:lnTo>
                    <a:pt x="7606805" y="150571"/>
                  </a:lnTo>
                  <a:lnTo>
                    <a:pt x="7593673" y="147281"/>
                  </a:lnTo>
                  <a:lnTo>
                    <a:pt x="7583170" y="140144"/>
                  </a:lnTo>
                  <a:lnTo>
                    <a:pt x="7582827" y="145884"/>
                  </a:lnTo>
                  <a:lnTo>
                    <a:pt x="7572273" y="145478"/>
                  </a:lnTo>
                  <a:lnTo>
                    <a:pt x="7566698" y="144818"/>
                  </a:lnTo>
                  <a:lnTo>
                    <a:pt x="7558646" y="147815"/>
                  </a:lnTo>
                  <a:lnTo>
                    <a:pt x="7557262" y="141033"/>
                  </a:lnTo>
                  <a:lnTo>
                    <a:pt x="7556982" y="132829"/>
                  </a:lnTo>
                  <a:lnTo>
                    <a:pt x="7567422" y="137896"/>
                  </a:lnTo>
                  <a:lnTo>
                    <a:pt x="7567955" y="130746"/>
                  </a:lnTo>
                  <a:lnTo>
                    <a:pt x="7561948" y="131610"/>
                  </a:lnTo>
                  <a:lnTo>
                    <a:pt x="7558075" y="129324"/>
                  </a:lnTo>
                  <a:lnTo>
                    <a:pt x="7554468" y="126644"/>
                  </a:lnTo>
                  <a:lnTo>
                    <a:pt x="7549261" y="126276"/>
                  </a:lnTo>
                  <a:lnTo>
                    <a:pt x="7552550" y="136601"/>
                  </a:lnTo>
                  <a:lnTo>
                    <a:pt x="7549870" y="139979"/>
                  </a:lnTo>
                  <a:lnTo>
                    <a:pt x="7544295" y="141592"/>
                  </a:lnTo>
                  <a:lnTo>
                    <a:pt x="7538872" y="146634"/>
                  </a:lnTo>
                  <a:lnTo>
                    <a:pt x="7550264" y="149809"/>
                  </a:lnTo>
                  <a:lnTo>
                    <a:pt x="7562901" y="151168"/>
                  </a:lnTo>
                  <a:lnTo>
                    <a:pt x="7574788" y="153619"/>
                  </a:lnTo>
                  <a:lnTo>
                    <a:pt x="7583983" y="160045"/>
                  </a:lnTo>
                  <a:lnTo>
                    <a:pt x="7584440" y="154279"/>
                  </a:lnTo>
                  <a:lnTo>
                    <a:pt x="7594943" y="154597"/>
                  </a:lnTo>
                  <a:lnTo>
                    <a:pt x="7605217" y="159232"/>
                  </a:lnTo>
                  <a:lnTo>
                    <a:pt x="7617130" y="162814"/>
                  </a:lnTo>
                  <a:lnTo>
                    <a:pt x="7628153" y="161937"/>
                  </a:lnTo>
                  <a:lnTo>
                    <a:pt x="7635799" y="153187"/>
                  </a:lnTo>
                  <a:close/>
                </a:path>
                <a:path w="7714615" h="447039">
                  <a:moveTo>
                    <a:pt x="7641285" y="108191"/>
                  </a:moveTo>
                  <a:lnTo>
                    <a:pt x="7633843" y="108445"/>
                  </a:lnTo>
                  <a:lnTo>
                    <a:pt x="7628788" y="98628"/>
                  </a:lnTo>
                  <a:lnTo>
                    <a:pt x="7622641" y="90474"/>
                  </a:lnTo>
                  <a:lnTo>
                    <a:pt x="7616177" y="82791"/>
                  </a:lnTo>
                  <a:lnTo>
                    <a:pt x="7610157" y="74371"/>
                  </a:lnTo>
                  <a:lnTo>
                    <a:pt x="7606576" y="81711"/>
                  </a:lnTo>
                  <a:lnTo>
                    <a:pt x="7600366" y="85801"/>
                  </a:lnTo>
                  <a:lnTo>
                    <a:pt x="7593711" y="89331"/>
                  </a:lnTo>
                  <a:lnTo>
                    <a:pt x="7588796" y="95034"/>
                  </a:lnTo>
                  <a:lnTo>
                    <a:pt x="7593863" y="99644"/>
                  </a:lnTo>
                  <a:lnTo>
                    <a:pt x="7600112" y="102654"/>
                  </a:lnTo>
                  <a:lnTo>
                    <a:pt x="7603693" y="106730"/>
                  </a:lnTo>
                  <a:lnTo>
                    <a:pt x="7600734" y="114528"/>
                  </a:lnTo>
                  <a:lnTo>
                    <a:pt x="7609167" y="114363"/>
                  </a:lnTo>
                  <a:lnTo>
                    <a:pt x="7610513" y="117525"/>
                  </a:lnTo>
                  <a:lnTo>
                    <a:pt x="7605077" y="129476"/>
                  </a:lnTo>
                  <a:lnTo>
                    <a:pt x="7608913" y="132130"/>
                  </a:lnTo>
                  <a:lnTo>
                    <a:pt x="7615072" y="134493"/>
                  </a:lnTo>
                  <a:lnTo>
                    <a:pt x="7620876" y="134175"/>
                  </a:lnTo>
                  <a:lnTo>
                    <a:pt x="7623645" y="128828"/>
                  </a:lnTo>
                  <a:lnTo>
                    <a:pt x="7618933" y="126695"/>
                  </a:lnTo>
                  <a:lnTo>
                    <a:pt x="7615695" y="122542"/>
                  </a:lnTo>
                  <a:lnTo>
                    <a:pt x="7615517" y="114033"/>
                  </a:lnTo>
                  <a:lnTo>
                    <a:pt x="7622591" y="113360"/>
                  </a:lnTo>
                  <a:lnTo>
                    <a:pt x="7630846" y="114122"/>
                  </a:lnTo>
                  <a:lnTo>
                    <a:pt x="7637881" y="113385"/>
                  </a:lnTo>
                  <a:lnTo>
                    <a:pt x="7641285" y="108191"/>
                  </a:lnTo>
                  <a:close/>
                </a:path>
                <a:path w="7714615" h="447039">
                  <a:moveTo>
                    <a:pt x="7641361" y="235496"/>
                  </a:moveTo>
                  <a:lnTo>
                    <a:pt x="7639278" y="233019"/>
                  </a:lnTo>
                  <a:lnTo>
                    <a:pt x="7638186" y="231571"/>
                  </a:lnTo>
                  <a:lnTo>
                    <a:pt x="7633767" y="235623"/>
                  </a:lnTo>
                  <a:lnTo>
                    <a:pt x="7635799" y="238099"/>
                  </a:lnTo>
                  <a:lnTo>
                    <a:pt x="7636891" y="239369"/>
                  </a:lnTo>
                  <a:lnTo>
                    <a:pt x="7641361" y="235496"/>
                  </a:lnTo>
                  <a:close/>
                </a:path>
                <a:path w="7714615" h="447039">
                  <a:moveTo>
                    <a:pt x="7661808" y="152298"/>
                  </a:moveTo>
                  <a:lnTo>
                    <a:pt x="7657351" y="148361"/>
                  </a:lnTo>
                  <a:lnTo>
                    <a:pt x="7651585" y="146075"/>
                  </a:lnTo>
                  <a:lnTo>
                    <a:pt x="7643063" y="148094"/>
                  </a:lnTo>
                  <a:lnTo>
                    <a:pt x="7643990" y="156286"/>
                  </a:lnTo>
                  <a:lnTo>
                    <a:pt x="7650912" y="158953"/>
                  </a:lnTo>
                  <a:lnTo>
                    <a:pt x="7658582" y="157226"/>
                  </a:lnTo>
                  <a:lnTo>
                    <a:pt x="7661808" y="152298"/>
                  </a:lnTo>
                  <a:close/>
                </a:path>
                <a:path w="7714615" h="447039">
                  <a:moveTo>
                    <a:pt x="7675105" y="135534"/>
                  </a:moveTo>
                  <a:lnTo>
                    <a:pt x="7668323" y="132143"/>
                  </a:lnTo>
                  <a:lnTo>
                    <a:pt x="7668082" y="138150"/>
                  </a:lnTo>
                  <a:lnTo>
                    <a:pt x="7662227" y="143764"/>
                  </a:lnTo>
                  <a:lnTo>
                    <a:pt x="7669009" y="147180"/>
                  </a:lnTo>
                  <a:lnTo>
                    <a:pt x="7669289" y="141274"/>
                  </a:lnTo>
                  <a:lnTo>
                    <a:pt x="7675105" y="135534"/>
                  </a:lnTo>
                  <a:close/>
                </a:path>
                <a:path w="7714615" h="447039">
                  <a:moveTo>
                    <a:pt x="7682331" y="182143"/>
                  </a:moveTo>
                  <a:lnTo>
                    <a:pt x="7677836" y="176758"/>
                  </a:lnTo>
                  <a:lnTo>
                    <a:pt x="7676477" y="182181"/>
                  </a:lnTo>
                  <a:lnTo>
                    <a:pt x="7664729" y="181825"/>
                  </a:lnTo>
                  <a:lnTo>
                    <a:pt x="7663370" y="187185"/>
                  </a:lnTo>
                  <a:lnTo>
                    <a:pt x="7670800" y="187820"/>
                  </a:lnTo>
                  <a:lnTo>
                    <a:pt x="7678560" y="185978"/>
                  </a:lnTo>
                  <a:lnTo>
                    <a:pt x="7682331" y="182143"/>
                  </a:lnTo>
                  <a:close/>
                </a:path>
                <a:path w="7714615" h="447039">
                  <a:moveTo>
                    <a:pt x="7690612" y="131368"/>
                  </a:moveTo>
                  <a:lnTo>
                    <a:pt x="7690485" y="128651"/>
                  </a:lnTo>
                  <a:lnTo>
                    <a:pt x="7687323" y="125857"/>
                  </a:lnTo>
                  <a:lnTo>
                    <a:pt x="7686878" y="131495"/>
                  </a:lnTo>
                  <a:lnTo>
                    <a:pt x="7687005" y="134315"/>
                  </a:lnTo>
                  <a:lnTo>
                    <a:pt x="7690155" y="137147"/>
                  </a:lnTo>
                  <a:lnTo>
                    <a:pt x="7690612" y="131368"/>
                  </a:lnTo>
                  <a:close/>
                </a:path>
                <a:path w="7714615" h="447039">
                  <a:moveTo>
                    <a:pt x="7714081" y="347789"/>
                  </a:moveTo>
                  <a:lnTo>
                    <a:pt x="7711999" y="345351"/>
                  </a:lnTo>
                  <a:lnTo>
                    <a:pt x="7710881" y="343992"/>
                  </a:lnTo>
                  <a:lnTo>
                    <a:pt x="7706398" y="347865"/>
                  </a:lnTo>
                  <a:lnTo>
                    <a:pt x="7708455" y="350329"/>
                  </a:lnTo>
                  <a:lnTo>
                    <a:pt x="7709586" y="351688"/>
                  </a:lnTo>
                  <a:lnTo>
                    <a:pt x="7714081" y="34778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7222" y="6451294"/>
              <a:ext cx="7600950" cy="204470"/>
            </a:xfrm>
            <a:custGeom>
              <a:avLst/>
              <a:gdLst/>
              <a:ahLst/>
              <a:cxnLst/>
              <a:rect l="l" t="t" r="r" b="b"/>
              <a:pathLst>
                <a:path w="7600950" h="204470">
                  <a:moveTo>
                    <a:pt x="16510" y="128828"/>
                  </a:moveTo>
                  <a:lnTo>
                    <a:pt x="16167" y="120535"/>
                  </a:lnTo>
                  <a:lnTo>
                    <a:pt x="10337" y="123494"/>
                  </a:lnTo>
                  <a:lnTo>
                    <a:pt x="2362" y="123888"/>
                  </a:lnTo>
                  <a:lnTo>
                    <a:pt x="0" y="131368"/>
                  </a:lnTo>
                  <a:lnTo>
                    <a:pt x="5829" y="130911"/>
                  </a:lnTo>
                  <a:lnTo>
                    <a:pt x="12192" y="131178"/>
                  </a:lnTo>
                  <a:lnTo>
                    <a:pt x="16510" y="128828"/>
                  </a:lnTo>
                  <a:close/>
                </a:path>
                <a:path w="7600950" h="204470">
                  <a:moveTo>
                    <a:pt x="107670" y="20485"/>
                  </a:moveTo>
                  <a:lnTo>
                    <a:pt x="90728" y="21437"/>
                  </a:lnTo>
                  <a:lnTo>
                    <a:pt x="85407" y="17665"/>
                  </a:lnTo>
                  <a:lnTo>
                    <a:pt x="78524" y="16878"/>
                  </a:lnTo>
                  <a:lnTo>
                    <a:pt x="72707" y="19862"/>
                  </a:lnTo>
                  <a:lnTo>
                    <a:pt x="70599" y="27470"/>
                  </a:lnTo>
                  <a:lnTo>
                    <a:pt x="97802" y="25933"/>
                  </a:lnTo>
                  <a:lnTo>
                    <a:pt x="101777" y="24993"/>
                  </a:lnTo>
                  <a:lnTo>
                    <a:pt x="107467" y="26314"/>
                  </a:lnTo>
                  <a:lnTo>
                    <a:pt x="107670" y="20485"/>
                  </a:lnTo>
                  <a:close/>
                </a:path>
                <a:path w="7600950" h="204470">
                  <a:moveTo>
                    <a:pt x="116687" y="27495"/>
                  </a:moveTo>
                  <a:lnTo>
                    <a:pt x="113728" y="23609"/>
                  </a:lnTo>
                  <a:lnTo>
                    <a:pt x="109804" y="27724"/>
                  </a:lnTo>
                  <a:lnTo>
                    <a:pt x="111721" y="30276"/>
                  </a:lnTo>
                  <a:lnTo>
                    <a:pt x="112763" y="31521"/>
                  </a:lnTo>
                  <a:lnTo>
                    <a:pt x="116687" y="27495"/>
                  </a:lnTo>
                  <a:close/>
                </a:path>
                <a:path w="7600950" h="204470">
                  <a:moveTo>
                    <a:pt x="139979" y="98488"/>
                  </a:moveTo>
                  <a:lnTo>
                    <a:pt x="130441" y="99415"/>
                  </a:lnTo>
                  <a:lnTo>
                    <a:pt x="124523" y="94208"/>
                  </a:lnTo>
                  <a:lnTo>
                    <a:pt x="119329" y="87807"/>
                  </a:lnTo>
                  <a:lnTo>
                    <a:pt x="111937" y="85166"/>
                  </a:lnTo>
                  <a:lnTo>
                    <a:pt x="105587" y="86537"/>
                  </a:lnTo>
                  <a:lnTo>
                    <a:pt x="104089" y="79921"/>
                  </a:lnTo>
                  <a:lnTo>
                    <a:pt x="98107" y="80949"/>
                  </a:lnTo>
                  <a:lnTo>
                    <a:pt x="97828" y="91249"/>
                  </a:lnTo>
                  <a:lnTo>
                    <a:pt x="89712" y="91338"/>
                  </a:lnTo>
                  <a:lnTo>
                    <a:pt x="85572" y="96608"/>
                  </a:lnTo>
                  <a:lnTo>
                    <a:pt x="76339" y="98285"/>
                  </a:lnTo>
                  <a:lnTo>
                    <a:pt x="67767" y="100850"/>
                  </a:lnTo>
                  <a:lnTo>
                    <a:pt x="59829" y="104254"/>
                  </a:lnTo>
                  <a:lnTo>
                    <a:pt x="52489" y="108496"/>
                  </a:lnTo>
                  <a:lnTo>
                    <a:pt x="46939" y="108153"/>
                  </a:lnTo>
                  <a:lnTo>
                    <a:pt x="43675" y="110731"/>
                  </a:lnTo>
                  <a:lnTo>
                    <a:pt x="40690" y="113639"/>
                  </a:lnTo>
                  <a:lnTo>
                    <a:pt x="35979" y="114312"/>
                  </a:lnTo>
                  <a:lnTo>
                    <a:pt x="32867" y="118262"/>
                  </a:lnTo>
                  <a:lnTo>
                    <a:pt x="27419" y="119189"/>
                  </a:lnTo>
                  <a:lnTo>
                    <a:pt x="22225" y="120408"/>
                  </a:lnTo>
                  <a:lnTo>
                    <a:pt x="19862" y="125222"/>
                  </a:lnTo>
                  <a:lnTo>
                    <a:pt x="39408" y="121018"/>
                  </a:lnTo>
                  <a:lnTo>
                    <a:pt x="76987" y="110502"/>
                  </a:lnTo>
                  <a:lnTo>
                    <a:pt x="96431" y="106032"/>
                  </a:lnTo>
                  <a:lnTo>
                    <a:pt x="101206" y="106121"/>
                  </a:lnTo>
                  <a:lnTo>
                    <a:pt x="106819" y="104825"/>
                  </a:lnTo>
                  <a:lnTo>
                    <a:pt x="111531" y="105117"/>
                  </a:lnTo>
                  <a:lnTo>
                    <a:pt x="113588" y="109943"/>
                  </a:lnTo>
                  <a:lnTo>
                    <a:pt x="119595" y="106400"/>
                  </a:lnTo>
                  <a:lnTo>
                    <a:pt x="127444" y="105181"/>
                  </a:lnTo>
                  <a:lnTo>
                    <a:pt x="134962" y="103479"/>
                  </a:lnTo>
                  <a:lnTo>
                    <a:pt x="139979" y="98488"/>
                  </a:lnTo>
                  <a:close/>
                </a:path>
                <a:path w="7600950" h="204470">
                  <a:moveTo>
                    <a:pt x="182981" y="88887"/>
                  </a:moveTo>
                  <a:lnTo>
                    <a:pt x="182651" y="76161"/>
                  </a:lnTo>
                  <a:lnTo>
                    <a:pt x="177901" y="71348"/>
                  </a:lnTo>
                  <a:lnTo>
                    <a:pt x="169849" y="71843"/>
                  </a:lnTo>
                  <a:lnTo>
                    <a:pt x="165112" y="67119"/>
                  </a:lnTo>
                  <a:lnTo>
                    <a:pt x="165442" y="76149"/>
                  </a:lnTo>
                  <a:lnTo>
                    <a:pt x="166217" y="84442"/>
                  </a:lnTo>
                  <a:lnTo>
                    <a:pt x="167754" y="91490"/>
                  </a:lnTo>
                  <a:lnTo>
                    <a:pt x="170332" y="96761"/>
                  </a:lnTo>
                  <a:lnTo>
                    <a:pt x="178892" y="95694"/>
                  </a:lnTo>
                  <a:lnTo>
                    <a:pt x="182981" y="88887"/>
                  </a:lnTo>
                  <a:close/>
                </a:path>
                <a:path w="7600950" h="204470">
                  <a:moveTo>
                    <a:pt x="186423" y="53517"/>
                  </a:moveTo>
                  <a:lnTo>
                    <a:pt x="183502" y="49720"/>
                  </a:lnTo>
                  <a:lnTo>
                    <a:pt x="179514" y="53733"/>
                  </a:lnTo>
                  <a:lnTo>
                    <a:pt x="181432" y="56210"/>
                  </a:lnTo>
                  <a:lnTo>
                    <a:pt x="182435" y="57543"/>
                  </a:lnTo>
                  <a:lnTo>
                    <a:pt x="186423" y="53517"/>
                  </a:lnTo>
                  <a:close/>
                </a:path>
                <a:path w="7600950" h="204470">
                  <a:moveTo>
                    <a:pt x="195173" y="60261"/>
                  </a:moveTo>
                  <a:lnTo>
                    <a:pt x="194957" y="55435"/>
                  </a:lnTo>
                  <a:lnTo>
                    <a:pt x="192392" y="56730"/>
                  </a:lnTo>
                  <a:lnTo>
                    <a:pt x="188277" y="55880"/>
                  </a:lnTo>
                  <a:lnTo>
                    <a:pt x="188493" y="60833"/>
                  </a:lnTo>
                  <a:lnTo>
                    <a:pt x="191084" y="59563"/>
                  </a:lnTo>
                  <a:lnTo>
                    <a:pt x="195173" y="60261"/>
                  </a:lnTo>
                  <a:close/>
                </a:path>
                <a:path w="7600950" h="204470">
                  <a:moveTo>
                    <a:pt x="210756" y="34569"/>
                  </a:moveTo>
                  <a:lnTo>
                    <a:pt x="202882" y="30086"/>
                  </a:lnTo>
                  <a:lnTo>
                    <a:pt x="187579" y="24472"/>
                  </a:lnTo>
                  <a:lnTo>
                    <a:pt x="182727" y="21082"/>
                  </a:lnTo>
                  <a:lnTo>
                    <a:pt x="177863" y="15138"/>
                  </a:lnTo>
                  <a:lnTo>
                    <a:pt x="174815" y="10490"/>
                  </a:lnTo>
                  <a:lnTo>
                    <a:pt x="168503" y="11976"/>
                  </a:lnTo>
                  <a:lnTo>
                    <a:pt x="167068" y="19164"/>
                  </a:lnTo>
                  <a:lnTo>
                    <a:pt x="163944" y="24396"/>
                  </a:lnTo>
                  <a:lnTo>
                    <a:pt x="159232" y="27559"/>
                  </a:lnTo>
                  <a:lnTo>
                    <a:pt x="153403" y="25971"/>
                  </a:lnTo>
                  <a:lnTo>
                    <a:pt x="146265" y="23190"/>
                  </a:lnTo>
                  <a:lnTo>
                    <a:pt x="139687" y="22936"/>
                  </a:lnTo>
                  <a:lnTo>
                    <a:pt x="135521" y="28905"/>
                  </a:lnTo>
                  <a:lnTo>
                    <a:pt x="145122" y="31991"/>
                  </a:lnTo>
                  <a:lnTo>
                    <a:pt x="167220" y="33350"/>
                  </a:lnTo>
                  <a:lnTo>
                    <a:pt x="176822" y="36487"/>
                  </a:lnTo>
                  <a:lnTo>
                    <a:pt x="197180" y="35344"/>
                  </a:lnTo>
                  <a:lnTo>
                    <a:pt x="200253" y="37490"/>
                  </a:lnTo>
                  <a:lnTo>
                    <a:pt x="204876" y="40081"/>
                  </a:lnTo>
                  <a:lnTo>
                    <a:pt x="209042" y="40106"/>
                  </a:lnTo>
                  <a:lnTo>
                    <a:pt x="210756" y="34569"/>
                  </a:lnTo>
                  <a:close/>
                </a:path>
                <a:path w="7600950" h="204470">
                  <a:moveTo>
                    <a:pt x="231279" y="38214"/>
                  </a:moveTo>
                  <a:lnTo>
                    <a:pt x="231114" y="33426"/>
                  </a:lnTo>
                  <a:lnTo>
                    <a:pt x="228536" y="34658"/>
                  </a:lnTo>
                  <a:lnTo>
                    <a:pt x="224434" y="33896"/>
                  </a:lnTo>
                  <a:lnTo>
                    <a:pt x="224612" y="38760"/>
                  </a:lnTo>
                  <a:lnTo>
                    <a:pt x="227152" y="37490"/>
                  </a:lnTo>
                  <a:lnTo>
                    <a:pt x="231279" y="38214"/>
                  </a:lnTo>
                  <a:close/>
                </a:path>
                <a:path w="7600950" h="204470">
                  <a:moveTo>
                    <a:pt x="238899" y="112788"/>
                  </a:moveTo>
                  <a:lnTo>
                    <a:pt x="238760" y="110121"/>
                  </a:lnTo>
                  <a:lnTo>
                    <a:pt x="235877" y="107315"/>
                  </a:lnTo>
                  <a:lnTo>
                    <a:pt x="235559" y="112979"/>
                  </a:lnTo>
                  <a:lnTo>
                    <a:pt x="235648" y="115811"/>
                  </a:lnTo>
                  <a:lnTo>
                    <a:pt x="238594" y="118605"/>
                  </a:lnTo>
                  <a:lnTo>
                    <a:pt x="238899" y="112788"/>
                  </a:lnTo>
                  <a:close/>
                </a:path>
                <a:path w="7600950" h="204470">
                  <a:moveTo>
                    <a:pt x="241554" y="37782"/>
                  </a:moveTo>
                  <a:lnTo>
                    <a:pt x="241007" y="27800"/>
                  </a:lnTo>
                  <a:lnTo>
                    <a:pt x="234188" y="28181"/>
                  </a:lnTo>
                  <a:lnTo>
                    <a:pt x="234581" y="34823"/>
                  </a:lnTo>
                  <a:lnTo>
                    <a:pt x="234746" y="38176"/>
                  </a:lnTo>
                  <a:lnTo>
                    <a:pt x="241554" y="37782"/>
                  </a:lnTo>
                  <a:close/>
                </a:path>
                <a:path w="7600950" h="204470">
                  <a:moveTo>
                    <a:pt x="249821" y="94754"/>
                  </a:moveTo>
                  <a:lnTo>
                    <a:pt x="247954" y="92329"/>
                  </a:lnTo>
                  <a:lnTo>
                    <a:pt x="246938" y="91046"/>
                  </a:lnTo>
                  <a:lnTo>
                    <a:pt x="242976" y="95008"/>
                  </a:lnTo>
                  <a:lnTo>
                    <a:pt x="244856" y="97574"/>
                  </a:lnTo>
                  <a:lnTo>
                    <a:pt x="245872" y="98844"/>
                  </a:lnTo>
                  <a:lnTo>
                    <a:pt x="249821" y="94754"/>
                  </a:lnTo>
                  <a:close/>
                </a:path>
                <a:path w="7600950" h="204470">
                  <a:moveTo>
                    <a:pt x="262559" y="111442"/>
                  </a:moveTo>
                  <a:lnTo>
                    <a:pt x="258000" y="107975"/>
                  </a:lnTo>
                  <a:lnTo>
                    <a:pt x="253161" y="108331"/>
                  </a:lnTo>
                  <a:lnTo>
                    <a:pt x="248856" y="111747"/>
                  </a:lnTo>
                  <a:lnTo>
                    <a:pt x="245948" y="117475"/>
                  </a:lnTo>
                  <a:lnTo>
                    <a:pt x="250710" y="116789"/>
                  </a:lnTo>
                  <a:lnTo>
                    <a:pt x="256451" y="117411"/>
                  </a:lnTo>
                  <a:lnTo>
                    <a:pt x="261099" y="116560"/>
                  </a:lnTo>
                  <a:lnTo>
                    <a:pt x="262559" y="111442"/>
                  </a:lnTo>
                  <a:close/>
                </a:path>
                <a:path w="7600950" h="204470">
                  <a:moveTo>
                    <a:pt x="264312" y="81381"/>
                  </a:moveTo>
                  <a:lnTo>
                    <a:pt x="259003" y="82118"/>
                  </a:lnTo>
                  <a:lnTo>
                    <a:pt x="252552" y="81495"/>
                  </a:lnTo>
                  <a:lnTo>
                    <a:pt x="254711" y="91922"/>
                  </a:lnTo>
                  <a:lnTo>
                    <a:pt x="260553" y="91948"/>
                  </a:lnTo>
                  <a:lnTo>
                    <a:pt x="263156" y="87718"/>
                  </a:lnTo>
                  <a:lnTo>
                    <a:pt x="264312" y="81381"/>
                  </a:lnTo>
                  <a:close/>
                </a:path>
                <a:path w="7600950" h="204470">
                  <a:moveTo>
                    <a:pt x="275120" y="14592"/>
                  </a:moveTo>
                  <a:lnTo>
                    <a:pt x="270751" y="11201"/>
                  </a:lnTo>
                  <a:lnTo>
                    <a:pt x="270205" y="15074"/>
                  </a:lnTo>
                  <a:lnTo>
                    <a:pt x="268160" y="17068"/>
                  </a:lnTo>
                  <a:lnTo>
                    <a:pt x="264223" y="16471"/>
                  </a:lnTo>
                  <a:lnTo>
                    <a:pt x="259308" y="15570"/>
                  </a:lnTo>
                  <a:lnTo>
                    <a:pt x="258025" y="8648"/>
                  </a:lnTo>
                  <a:lnTo>
                    <a:pt x="253504" y="7150"/>
                  </a:lnTo>
                  <a:lnTo>
                    <a:pt x="249326" y="11620"/>
                  </a:lnTo>
                  <a:lnTo>
                    <a:pt x="243255" y="9093"/>
                  </a:lnTo>
                  <a:lnTo>
                    <a:pt x="236283" y="4699"/>
                  </a:lnTo>
                  <a:lnTo>
                    <a:pt x="229425" y="3517"/>
                  </a:lnTo>
                  <a:lnTo>
                    <a:pt x="219227" y="4102"/>
                  </a:lnTo>
                  <a:lnTo>
                    <a:pt x="219671" y="12928"/>
                  </a:lnTo>
                  <a:lnTo>
                    <a:pt x="221500" y="19456"/>
                  </a:lnTo>
                  <a:lnTo>
                    <a:pt x="225031" y="23164"/>
                  </a:lnTo>
                  <a:lnTo>
                    <a:pt x="230543" y="23533"/>
                  </a:lnTo>
                  <a:lnTo>
                    <a:pt x="235000" y="23114"/>
                  </a:lnTo>
                  <a:lnTo>
                    <a:pt x="233172" y="14516"/>
                  </a:lnTo>
                  <a:lnTo>
                    <a:pt x="236728" y="13157"/>
                  </a:lnTo>
                  <a:lnTo>
                    <a:pt x="242531" y="19850"/>
                  </a:lnTo>
                  <a:lnTo>
                    <a:pt x="250888" y="22301"/>
                  </a:lnTo>
                  <a:lnTo>
                    <a:pt x="260019" y="23444"/>
                  </a:lnTo>
                  <a:lnTo>
                    <a:pt x="268147" y="26238"/>
                  </a:lnTo>
                  <a:lnTo>
                    <a:pt x="269900" y="22364"/>
                  </a:lnTo>
                  <a:lnTo>
                    <a:pt x="273532" y="18402"/>
                  </a:lnTo>
                  <a:lnTo>
                    <a:pt x="275120" y="14592"/>
                  </a:lnTo>
                  <a:close/>
                </a:path>
                <a:path w="7600950" h="204470">
                  <a:moveTo>
                    <a:pt x="291122" y="10033"/>
                  </a:moveTo>
                  <a:lnTo>
                    <a:pt x="290614" y="0"/>
                  </a:lnTo>
                  <a:lnTo>
                    <a:pt x="283857" y="393"/>
                  </a:lnTo>
                  <a:lnTo>
                    <a:pt x="284035" y="3708"/>
                  </a:lnTo>
                  <a:lnTo>
                    <a:pt x="284365" y="10414"/>
                  </a:lnTo>
                  <a:lnTo>
                    <a:pt x="291122" y="10033"/>
                  </a:lnTo>
                  <a:close/>
                </a:path>
                <a:path w="7600950" h="204470">
                  <a:moveTo>
                    <a:pt x="295770" y="110451"/>
                  </a:moveTo>
                  <a:lnTo>
                    <a:pt x="295681" y="99529"/>
                  </a:lnTo>
                  <a:lnTo>
                    <a:pt x="289877" y="100050"/>
                  </a:lnTo>
                  <a:lnTo>
                    <a:pt x="283552" y="99834"/>
                  </a:lnTo>
                  <a:lnTo>
                    <a:pt x="279196" y="102209"/>
                  </a:lnTo>
                  <a:lnTo>
                    <a:pt x="279349" y="110477"/>
                  </a:lnTo>
                  <a:lnTo>
                    <a:pt x="287782" y="110820"/>
                  </a:lnTo>
                  <a:lnTo>
                    <a:pt x="295770" y="110451"/>
                  </a:lnTo>
                  <a:close/>
                </a:path>
                <a:path w="7600950" h="204470">
                  <a:moveTo>
                    <a:pt x="320865" y="66535"/>
                  </a:moveTo>
                  <a:lnTo>
                    <a:pt x="320751" y="58191"/>
                  </a:lnTo>
                  <a:lnTo>
                    <a:pt x="312318" y="57937"/>
                  </a:lnTo>
                  <a:lnTo>
                    <a:pt x="304304" y="58191"/>
                  </a:lnTo>
                  <a:lnTo>
                    <a:pt x="304368" y="69176"/>
                  </a:lnTo>
                  <a:lnTo>
                    <a:pt x="310159" y="68681"/>
                  </a:lnTo>
                  <a:lnTo>
                    <a:pt x="316496" y="68910"/>
                  </a:lnTo>
                  <a:lnTo>
                    <a:pt x="320865" y="66535"/>
                  </a:lnTo>
                  <a:close/>
                </a:path>
                <a:path w="7600950" h="204470">
                  <a:moveTo>
                    <a:pt x="321856" y="83045"/>
                  </a:moveTo>
                  <a:lnTo>
                    <a:pt x="321729" y="78079"/>
                  </a:lnTo>
                  <a:lnTo>
                    <a:pt x="319151" y="79425"/>
                  </a:lnTo>
                  <a:lnTo>
                    <a:pt x="315074" y="78790"/>
                  </a:lnTo>
                  <a:lnTo>
                    <a:pt x="315201" y="83489"/>
                  </a:lnTo>
                  <a:lnTo>
                    <a:pt x="317766" y="82169"/>
                  </a:lnTo>
                  <a:lnTo>
                    <a:pt x="321856" y="83045"/>
                  </a:lnTo>
                  <a:close/>
                </a:path>
                <a:path w="7600950" h="204470">
                  <a:moveTo>
                    <a:pt x="322173" y="120688"/>
                  </a:moveTo>
                  <a:lnTo>
                    <a:pt x="320294" y="118186"/>
                  </a:lnTo>
                  <a:lnTo>
                    <a:pt x="319265" y="116776"/>
                  </a:lnTo>
                  <a:lnTo>
                    <a:pt x="315290" y="120891"/>
                  </a:lnTo>
                  <a:lnTo>
                    <a:pt x="317144" y="123329"/>
                  </a:lnTo>
                  <a:lnTo>
                    <a:pt x="318173" y="124739"/>
                  </a:lnTo>
                  <a:lnTo>
                    <a:pt x="322173" y="120688"/>
                  </a:lnTo>
                  <a:close/>
                </a:path>
                <a:path w="7600950" h="204470">
                  <a:moveTo>
                    <a:pt x="326148" y="97866"/>
                  </a:moveTo>
                  <a:lnTo>
                    <a:pt x="318223" y="96901"/>
                  </a:lnTo>
                  <a:lnTo>
                    <a:pt x="313461" y="99872"/>
                  </a:lnTo>
                  <a:lnTo>
                    <a:pt x="313055" y="108534"/>
                  </a:lnTo>
                  <a:lnTo>
                    <a:pt x="320814" y="109448"/>
                  </a:lnTo>
                  <a:lnTo>
                    <a:pt x="325678" y="106692"/>
                  </a:lnTo>
                  <a:lnTo>
                    <a:pt x="326148" y="97866"/>
                  </a:lnTo>
                  <a:close/>
                </a:path>
                <a:path w="7600950" h="204470">
                  <a:moveTo>
                    <a:pt x="334924" y="7772"/>
                  </a:moveTo>
                  <a:lnTo>
                    <a:pt x="334225" y="4038"/>
                  </a:lnTo>
                  <a:lnTo>
                    <a:pt x="330796" y="2349"/>
                  </a:lnTo>
                  <a:lnTo>
                    <a:pt x="328752" y="8128"/>
                  </a:lnTo>
                  <a:lnTo>
                    <a:pt x="334924" y="7772"/>
                  </a:lnTo>
                  <a:close/>
                </a:path>
                <a:path w="7600950" h="204470">
                  <a:moveTo>
                    <a:pt x="340550" y="112331"/>
                  </a:moveTo>
                  <a:lnTo>
                    <a:pt x="340398" y="107378"/>
                  </a:lnTo>
                  <a:lnTo>
                    <a:pt x="337756" y="108686"/>
                  </a:lnTo>
                  <a:lnTo>
                    <a:pt x="333629" y="107873"/>
                  </a:lnTo>
                  <a:lnTo>
                    <a:pt x="333781" y="112661"/>
                  </a:lnTo>
                  <a:lnTo>
                    <a:pt x="336372" y="111531"/>
                  </a:lnTo>
                  <a:lnTo>
                    <a:pt x="340550" y="112331"/>
                  </a:lnTo>
                  <a:close/>
                </a:path>
                <a:path w="7600950" h="204470">
                  <a:moveTo>
                    <a:pt x="352818" y="77089"/>
                  </a:moveTo>
                  <a:lnTo>
                    <a:pt x="348780" y="78079"/>
                  </a:lnTo>
                  <a:lnTo>
                    <a:pt x="342963" y="76631"/>
                  </a:lnTo>
                  <a:lnTo>
                    <a:pt x="342646" y="82448"/>
                  </a:lnTo>
                  <a:lnTo>
                    <a:pt x="346748" y="81534"/>
                  </a:lnTo>
                  <a:lnTo>
                    <a:pt x="352539" y="82994"/>
                  </a:lnTo>
                  <a:lnTo>
                    <a:pt x="352818" y="77089"/>
                  </a:lnTo>
                  <a:close/>
                </a:path>
                <a:path w="7600950" h="204470">
                  <a:moveTo>
                    <a:pt x="354114" y="106857"/>
                  </a:moveTo>
                  <a:lnTo>
                    <a:pt x="353987" y="102108"/>
                  </a:lnTo>
                  <a:lnTo>
                    <a:pt x="351370" y="103289"/>
                  </a:lnTo>
                  <a:lnTo>
                    <a:pt x="347192" y="102400"/>
                  </a:lnTo>
                  <a:lnTo>
                    <a:pt x="347281" y="107188"/>
                  </a:lnTo>
                  <a:lnTo>
                    <a:pt x="349948" y="106045"/>
                  </a:lnTo>
                  <a:lnTo>
                    <a:pt x="354114" y="106857"/>
                  </a:lnTo>
                  <a:close/>
                </a:path>
                <a:path w="7600950" h="204470">
                  <a:moveTo>
                    <a:pt x="432193" y="74472"/>
                  </a:moveTo>
                  <a:lnTo>
                    <a:pt x="432117" y="69659"/>
                  </a:lnTo>
                  <a:lnTo>
                    <a:pt x="429412" y="70726"/>
                  </a:lnTo>
                  <a:lnTo>
                    <a:pt x="425310" y="69977"/>
                  </a:lnTo>
                  <a:lnTo>
                    <a:pt x="425424" y="74764"/>
                  </a:lnTo>
                  <a:lnTo>
                    <a:pt x="428015" y="73583"/>
                  </a:lnTo>
                  <a:lnTo>
                    <a:pt x="432193" y="74472"/>
                  </a:lnTo>
                  <a:close/>
                </a:path>
                <a:path w="7600950" h="204470">
                  <a:moveTo>
                    <a:pt x="433578" y="104406"/>
                  </a:moveTo>
                  <a:lnTo>
                    <a:pt x="433463" y="101739"/>
                  </a:lnTo>
                  <a:lnTo>
                    <a:pt x="430555" y="98869"/>
                  </a:lnTo>
                  <a:lnTo>
                    <a:pt x="430098" y="104521"/>
                  </a:lnTo>
                  <a:lnTo>
                    <a:pt x="430225" y="107353"/>
                  </a:lnTo>
                  <a:lnTo>
                    <a:pt x="433120" y="110210"/>
                  </a:lnTo>
                  <a:lnTo>
                    <a:pt x="433578" y="104406"/>
                  </a:lnTo>
                  <a:close/>
                </a:path>
                <a:path w="7600950" h="204470">
                  <a:moveTo>
                    <a:pt x="434441" y="82169"/>
                  </a:moveTo>
                  <a:lnTo>
                    <a:pt x="432536" y="79578"/>
                  </a:lnTo>
                  <a:lnTo>
                    <a:pt x="431520" y="78244"/>
                  </a:lnTo>
                  <a:lnTo>
                    <a:pt x="427367" y="82080"/>
                  </a:lnTo>
                  <a:lnTo>
                    <a:pt x="429247" y="84632"/>
                  </a:lnTo>
                  <a:lnTo>
                    <a:pt x="430263" y="86004"/>
                  </a:lnTo>
                  <a:lnTo>
                    <a:pt x="434441" y="82169"/>
                  </a:lnTo>
                  <a:close/>
                </a:path>
                <a:path w="7600950" h="204470">
                  <a:moveTo>
                    <a:pt x="444144" y="66802"/>
                  </a:moveTo>
                  <a:lnTo>
                    <a:pt x="442290" y="64312"/>
                  </a:lnTo>
                  <a:lnTo>
                    <a:pt x="441261" y="62890"/>
                  </a:lnTo>
                  <a:lnTo>
                    <a:pt x="437095" y="66852"/>
                  </a:lnTo>
                  <a:lnTo>
                    <a:pt x="439013" y="69430"/>
                  </a:lnTo>
                  <a:lnTo>
                    <a:pt x="440016" y="70802"/>
                  </a:lnTo>
                  <a:lnTo>
                    <a:pt x="444144" y="66802"/>
                  </a:lnTo>
                  <a:close/>
                </a:path>
                <a:path w="7600950" h="204470">
                  <a:moveTo>
                    <a:pt x="468058" y="103314"/>
                  </a:moveTo>
                  <a:lnTo>
                    <a:pt x="462356" y="104000"/>
                  </a:lnTo>
                  <a:lnTo>
                    <a:pt x="455587" y="103238"/>
                  </a:lnTo>
                  <a:lnTo>
                    <a:pt x="449935" y="103949"/>
                  </a:lnTo>
                  <a:lnTo>
                    <a:pt x="447573" y="109029"/>
                  </a:lnTo>
                  <a:lnTo>
                    <a:pt x="452843" y="112915"/>
                  </a:lnTo>
                  <a:lnTo>
                    <a:pt x="459790" y="113842"/>
                  </a:lnTo>
                  <a:lnTo>
                    <a:pt x="465747" y="110947"/>
                  </a:lnTo>
                  <a:lnTo>
                    <a:pt x="468058" y="103314"/>
                  </a:lnTo>
                  <a:close/>
                </a:path>
                <a:path w="7600950" h="204470">
                  <a:moveTo>
                    <a:pt x="1347711" y="107988"/>
                  </a:moveTo>
                  <a:lnTo>
                    <a:pt x="1347698" y="105168"/>
                  </a:lnTo>
                  <a:lnTo>
                    <a:pt x="1344853" y="102209"/>
                  </a:lnTo>
                  <a:lnTo>
                    <a:pt x="1344168" y="107988"/>
                  </a:lnTo>
                  <a:lnTo>
                    <a:pt x="1344193" y="110667"/>
                  </a:lnTo>
                  <a:lnTo>
                    <a:pt x="1347038" y="113626"/>
                  </a:lnTo>
                  <a:lnTo>
                    <a:pt x="1347711" y="107988"/>
                  </a:lnTo>
                  <a:close/>
                </a:path>
                <a:path w="7600950" h="204470">
                  <a:moveTo>
                    <a:pt x="1393583" y="77927"/>
                  </a:moveTo>
                  <a:lnTo>
                    <a:pt x="1381226" y="80505"/>
                  </a:lnTo>
                  <a:lnTo>
                    <a:pt x="1368094" y="81953"/>
                  </a:lnTo>
                  <a:lnTo>
                    <a:pt x="1356233" y="85153"/>
                  </a:lnTo>
                  <a:lnTo>
                    <a:pt x="1347673" y="93002"/>
                  </a:lnTo>
                  <a:lnTo>
                    <a:pt x="1375930" y="92989"/>
                  </a:lnTo>
                  <a:lnTo>
                    <a:pt x="1380070" y="85623"/>
                  </a:lnTo>
                  <a:lnTo>
                    <a:pt x="1389278" y="85255"/>
                  </a:lnTo>
                  <a:lnTo>
                    <a:pt x="1393583" y="77927"/>
                  </a:lnTo>
                  <a:close/>
                </a:path>
                <a:path w="7600950" h="204470">
                  <a:moveTo>
                    <a:pt x="1400644" y="87909"/>
                  </a:moveTo>
                  <a:lnTo>
                    <a:pt x="1396466" y="88722"/>
                  </a:lnTo>
                  <a:lnTo>
                    <a:pt x="1390637" y="87071"/>
                  </a:lnTo>
                  <a:lnTo>
                    <a:pt x="1390053" y="92964"/>
                  </a:lnTo>
                  <a:lnTo>
                    <a:pt x="1394231" y="92113"/>
                  </a:lnTo>
                  <a:lnTo>
                    <a:pt x="1400073" y="93751"/>
                  </a:lnTo>
                  <a:lnTo>
                    <a:pt x="1400644" y="87909"/>
                  </a:lnTo>
                  <a:close/>
                </a:path>
                <a:path w="7600950" h="204470">
                  <a:moveTo>
                    <a:pt x="1416646" y="100571"/>
                  </a:moveTo>
                  <a:lnTo>
                    <a:pt x="1414805" y="97967"/>
                  </a:lnTo>
                  <a:lnTo>
                    <a:pt x="1413827" y="96494"/>
                  </a:lnTo>
                  <a:lnTo>
                    <a:pt x="1409382" y="100368"/>
                  </a:lnTo>
                  <a:lnTo>
                    <a:pt x="1411262" y="102920"/>
                  </a:lnTo>
                  <a:lnTo>
                    <a:pt x="1412290" y="104381"/>
                  </a:lnTo>
                  <a:lnTo>
                    <a:pt x="1416646" y="100571"/>
                  </a:lnTo>
                  <a:close/>
                </a:path>
                <a:path w="7600950" h="204470">
                  <a:moveTo>
                    <a:pt x="1461071" y="74129"/>
                  </a:moveTo>
                  <a:lnTo>
                    <a:pt x="1460728" y="67970"/>
                  </a:lnTo>
                  <a:lnTo>
                    <a:pt x="1455597" y="70993"/>
                  </a:lnTo>
                  <a:lnTo>
                    <a:pt x="1461071" y="74129"/>
                  </a:lnTo>
                  <a:close/>
                </a:path>
                <a:path w="7600950" h="204470">
                  <a:moveTo>
                    <a:pt x="1487284" y="95491"/>
                  </a:moveTo>
                  <a:lnTo>
                    <a:pt x="1485455" y="92925"/>
                  </a:lnTo>
                  <a:lnTo>
                    <a:pt x="1484528" y="91579"/>
                  </a:lnTo>
                  <a:lnTo>
                    <a:pt x="1480134" y="95427"/>
                  </a:lnTo>
                  <a:lnTo>
                    <a:pt x="1481937" y="97942"/>
                  </a:lnTo>
                  <a:lnTo>
                    <a:pt x="1482902" y="99301"/>
                  </a:lnTo>
                  <a:lnTo>
                    <a:pt x="1487284" y="95491"/>
                  </a:lnTo>
                  <a:close/>
                </a:path>
                <a:path w="7600950" h="204470">
                  <a:moveTo>
                    <a:pt x="2921533" y="140766"/>
                  </a:moveTo>
                  <a:lnTo>
                    <a:pt x="2919704" y="136271"/>
                  </a:lnTo>
                  <a:lnTo>
                    <a:pt x="2918904" y="134302"/>
                  </a:lnTo>
                  <a:lnTo>
                    <a:pt x="2916898" y="125818"/>
                  </a:lnTo>
                  <a:lnTo>
                    <a:pt x="2907855" y="126365"/>
                  </a:lnTo>
                  <a:lnTo>
                    <a:pt x="2908274" y="132194"/>
                  </a:lnTo>
                  <a:lnTo>
                    <a:pt x="2906814" y="135178"/>
                  </a:lnTo>
                  <a:lnTo>
                    <a:pt x="2903994" y="136271"/>
                  </a:lnTo>
                  <a:lnTo>
                    <a:pt x="2901429" y="132334"/>
                  </a:lnTo>
                  <a:lnTo>
                    <a:pt x="2897289" y="135534"/>
                  </a:lnTo>
                  <a:lnTo>
                    <a:pt x="2891980" y="140220"/>
                  </a:lnTo>
                  <a:lnTo>
                    <a:pt x="2885973" y="140766"/>
                  </a:lnTo>
                  <a:lnTo>
                    <a:pt x="2921533" y="140766"/>
                  </a:lnTo>
                  <a:close/>
                </a:path>
                <a:path w="7600950" h="204470">
                  <a:moveTo>
                    <a:pt x="3028886" y="168884"/>
                  </a:moveTo>
                  <a:lnTo>
                    <a:pt x="3028835" y="168224"/>
                  </a:lnTo>
                  <a:lnTo>
                    <a:pt x="3028188" y="160223"/>
                  </a:lnTo>
                  <a:lnTo>
                    <a:pt x="3027248" y="158737"/>
                  </a:lnTo>
                  <a:lnTo>
                    <a:pt x="3024822" y="154901"/>
                  </a:lnTo>
                  <a:lnTo>
                    <a:pt x="3024047" y="153365"/>
                  </a:lnTo>
                  <a:lnTo>
                    <a:pt x="3021977" y="149250"/>
                  </a:lnTo>
                  <a:lnTo>
                    <a:pt x="3022041" y="147624"/>
                  </a:lnTo>
                  <a:lnTo>
                    <a:pt x="3022485" y="138899"/>
                  </a:lnTo>
                  <a:lnTo>
                    <a:pt x="3015729" y="139382"/>
                  </a:lnTo>
                  <a:lnTo>
                    <a:pt x="3012973" y="145427"/>
                  </a:lnTo>
                  <a:lnTo>
                    <a:pt x="3010293" y="152031"/>
                  </a:lnTo>
                  <a:lnTo>
                    <a:pt x="3004172" y="153365"/>
                  </a:lnTo>
                  <a:lnTo>
                    <a:pt x="2995447" y="144780"/>
                  </a:lnTo>
                  <a:lnTo>
                    <a:pt x="2994876" y="142633"/>
                  </a:lnTo>
                  <a:lnTo>
                    <a:pt x="2993720" y="138264"/>
                  </a:lnTo>
                  <a:lnTo>
                    <a:pt x="2981795" y="142633"/>
                  </a:lnTo>
                  <a:lnTo>
                    <a:pt x="2969158" y="142113"/>
                  </a:lnTo>
                  <a:lnTo>
                    <a:pt x="2968929" y="142113"/>
                  </a:lnTo>
                  <a:lnTo>
                    <a:pt x="2956763" y="140614"/>
                  </a:lnTo>
                  <a:lnTo>
                    <a:pt x="2946933" y="142113"/>
                  </a:lnTo>
                  <a:lnTo>
                    <a:pt x="2946514" y="141554"/>
                  </a:lnTo>
                  <a:lnTo>
                    <a:pt x="2944101" y="138264"/>
                  </a:lnTo>
                  <a:lnTo>
                    <a:pt x="2944152" y="136550"/>
                  </a:lnTo>
                  <a:lnTo>
                    <a:pt x="2945180" y="128473"/>
                  </a:lnTo>
                  <a:lnTo>
                    <a:pt x="2940151" y="127076"/>
                  </a:lnTo>
                  <a:lnTo>
                    <a:pt x="2937675" y="133769"/>
                  </a:lnTo>
                  <a:lnTo>
                    <a:pt x="2932519" y="136550"/>
                  </a:lnTo>
                  <a:lnTo>
                    <a:pt x="2926613" y="138201"/>
                  </a:lnTo>
                  <a:lnTo>
                    <a:pt x="2921863" y="141554"/>
                  </a:lnTo>
                  <a:lnTo>
                    <a:pt x="2921546" y="140779"/>
                  </a:lnTo>
                  <a:lnTo>
                    <a:pt x="2885973" y="140766"/>
                  </a:lnTo>
                  <a:lnTo>
                    <a:pt x="2881642" y="138506"/>
                  </a:lnTo>
                  <a:lnTo>
                    <a:pt x="2881020" y="138188"/>
                  </a:lnTo>
                  <a:lnTo>
                    <a:pt x="2876524" y="138430"/>
                  </a:lnTo>
                  <a:lnTo>
                    <a:pt x="2871406" y="138506"/>
                  </a:lnTo>
                  <a:lnTo>
                    <a:pt x="2864561" y="135394"/>
                  </a:lnTo>
                  <a:lnTo>
                    <a:pt x="2858833" y="138620"/>
                  </a:lnTo>
                  <a:lnTo>
                    <a:pt x="2852394" y="140766"/>
                  </a:lnTo>
                  <a:lnTo>
                    <a:pt x="2845651" y="142582"/>
                  </a:lnTo>
                  <a:lnTo>
                    <a:pt x="2839174" y="144780"/>
                  </a:lnTo>
                  <a:lnTo>
                    <a:pt x="2841409" y="134607"/>
                  </a:lnTo>
                  <a:lnTo>
                    <a:pt x="2832570" y="132638"/>
                  </a:lnTo>
                  <a:lnTo>
                    <a:pt x="2832138" y="139560"/>
                  </a:lnTo>
                  <a:lnTo>
                    <a:pt x="2835618" y="142189"/>
                  </a:lnTo>
                  <a:lnTo>
                    <a:pt x="2833420" y="145427"/>
                  </a:lnTo>
                  <a:lnTo>
                    <a:pt x="2829509" y="149567"/>
                  </a:lnTo>
                  <a:lnTo>
                    <a:pt x="2828175" y="154520"/>
                  </a:lnTo>
                  <a:lnTo>
                    <a:pt x="2839237" y="151104"/>
                  </a:lnTo>
                  <a:lnTo>
                    <a:pt x="2841142" y="159854"/>
                  </a:lnTo>
                  <a:lnTo>
                    <a:pt x="2849575" y="160045"/>
                  </a:lnTo>
                  <a:lnTo>
                    <a:pt x="2858795" y="151104"/>
                  </a:lnTo>
                  <a:lnTo>
                    <a:pt x="2860713" y="149250"/>
                  </a:lnTo>
                  <a:lnTo>
                    <a:pt x="2873946" y="147624"/>
                  </a:lnTo>
                  <a:lnTo>
                    <a:pt x="2889415" y="149999"/>
                  </a:lnTo>
                  <a:lnTo>
                    <a:pt x="2907271" y="151231"/>
                  </a:lnTo>
                  <a:lnTo>
                    <a:pt x="2908046" y="159359"/>
                  </a:lnTo>
                  <a:lnTo>
                    <a:pt x="2903664" y="159854"/>
                  </a:lnTo>
                  <a:lnTo>
                    <a:pt x="2903283" y="166103"/>
                  </a:lnTo>
                  <a:lnTo>
                    <a:pt x="2910230" y="166611"/>
                  </a:lnTo>
                  <a:lnTo>
                    <a:pt x="2915361" y="169532"/>
                  </a:lnTo>
                  <a:lnTo>
                    <a:pt x="2920695" y="172148"/>
                  </a:lnTo>
                  <a:lnTo>
                    <a:pt x="2928302" y="171729"/>
                  </a:lnTo>
                  <a:lnTo>
                    <a:pt x="2927832" y="165925"/>
                  </a:lnTo>
                  <a:lnTo>
                    <a:pt x="2929293" y="162839"/>
                  </a:lnTo>
                  <a:lnTo>
                    <a:pt x="2932138" y="161899"/>
                  </a:lnTo>
                  <a:lnTo>
                    <a:pt x="2935592" y="154038"/>
                  </a:lnTo>
                  <a:lnTo>
                    <a:pt x="2943148" y="151561"/>
                  </a:lnTo>
                  <a:lnTo>
                    <a:pt x="2950578" y="154381"/>
                  </a:lnTo>
                  <a:lnTo>
                    <a:pt x="2953677" y="162382"/>
                  </a:lnTo>
                  <a:lnTo>
                    <a:pt x="2932138" y="161899"/>
                  </a:lnTo>
                  <a:lnTo>
                    <a:pt x="2932011" y="166611"/>
                  </a:lnTo>
                  <a:lnTo>
                    <a:pt x="2932074" y="172148"/>
                  </a:lnTo>
                  <a:lnTo>
                    <a:pt x="2933573" y="175590"/>
                  </a:lnTo>
                  <a:lnTo>
                    <a:pt x="2937687" y="173621"/>
                  </a:lnTo>
                  <a:lnTo>
                    <a:pt x="2943377" y="170827"/>
                  </a:lnTo>
                  <a:lnTo>
                    <a:pt x="2949803" y="172148"/>
                  </a:lnTo>
                  <a:lnTo>
                    <a:pt x="2955112" y="176403"/>
                  </a:lnTo>
                  <a:lnTo>
                    <a:pt x="2961525" y="176657"/>
                  </a:lnTo>
                  <a:lnTo>
                    <a:pt x="2967507" y="173520"/>
                  </a:lnTo>
                  <a:lnTo>
                    <a:pt x="2969323" y="170827"/>
                  </a:lnTo>
                  <a:lnTo>
                    <a:pt x="2971508" y="167589"/>
                  </a:lnTo>
                  <a:lnTo>
                    <a:pt x="2964865" y="166763"/>
                  </a:lnTo>
                  <a:lnTo>
                    <a:pt x="2959570" y="164084"/>
                  </a:lnTo>
                  <a:lnTo>
                    <a:pt x="2959011" y="162382"/>
                  </a:lnTo>
                  <a:lnTo>
                    <a:pt x="2957398" y="157378"/>
                  </a:lnTo>
                  <a:lnTo>
                    <a:pt x="2969399" y="154901"/>
                  </a:lnTo>
                  <a:lnTo>
                    <a:pt x="2984411" y="156768"/>
                  </a:lnTo>
                  <a:lnTo>
                    <a:pt x="3001175" y="159270"/>
                  </a:lnTo>
                  <a:lnTo>
                    <a:pt x="3018409" y="158737"/>
                  </a:lnTo>
                  <a:lnTo>
                    <a:pt x="3016161" y="164211"/>
                  </a:lnTo>
                  <a:lnTo>
                    <a:pt x="3012465" y="169125"/>
                  </a:lnTo>
                  <a:lnTo>
                    <a:pt x="3011652" y="172593"/>
                  </a:lnTo>
                  <a:lnTo>
                    <a:pt x="3018028" y="173685"/>
                  </a:lnTo>
                  <a:lnTo>
                    <a:pt x="3019818" y="178841"/>
                  </a:lnTo>
                  <a:lnTo>
                    <a:pt x="3021177" y="174282"/>
                  </a:lnTo>
                  <a:lnTo>
                    <a:pt x="3023679" y="168224"/>
                  </a:lnTo>
                  <a:lnTo>
                    <a:pt x="3028886" y="168884"/>
                  </a:lnTo>
                  <a:close/>
                </a:path>
                <a:path w="7600950" h="204470">
                  <a:moveTo>
                    <a:pt x="3349929" y="131597"/>
                  </a:moveTo>
                  <a:lnTo>
                    <a:pt x="3347936" y="124193"/>
                  </a:lnTo>
                  <a:lnTo>
                    <a:pt x="3345561" y="132054"/>
                  </a:lnTo>
                  <a:lnTo>
                    <a:pt x="3349929" y="131597"/>
                  </a:lnTo>
                  <a:close/>
                </a:path>
                <a:path w="7600950" h="204470">
                  <a:moveTo>
                    <a:pt x="3425825" y="141871"/>
                  </a:moveTo>
                  <a:lnTo>
                    <a:pt x="3421837" y="138468"/>
                  </a:lnTo>
                  <a:lnTo>
                    <a:pt x="3421684" y="147294"/>
                  </a:lnTo>
                  <a:lnTo>
                    <a:pt x="3424390" y="146621"/>
                  </a:lnTo>
                  <a:lnTo>
                    <a:pt x="3425825" y="141871"/>
                  </a:lnTo>
                  <a:close/>
                </a:path>
                <a:path w="7600950" h="204470">
                  <a:moveTo>
                    <a:pt x="3449180" y="131775"/>
                  </a:moveTo>
                  <a:lnTo>
                    <a:pt x="3446373" y="127622"/>
                  </a:lnTo>
                  <a:lnTo>
                    <a:pt x="3441865" y="131368"/>
                  </a:lnTo>
                  <a:lnTo>
                    <a:pt x="3443668" y="133985"/>
                  </a:lnTo>
                  <a:lnTo>
                    <a:pt x="3444583" y="135470"/>
                  </a:lnTo>
                  <a:lnTo>
                    <a:pt x="3449180" y="131775"/>
                  </a:lnTo>
                  <a:close/>
                </a:path>
                <a:path w="7600950" h="204470">
                  <a:moveTo>
                    <a:pt x="3524999" y="128651"/>
                  </a:moveTo>
                  <a:lnTo>
                    <a:pt x="3523157" y="126060"/>
                  </a:lnTo>
                  <a:lnTo>
                    <a:pt x="3522192" y="124663"/>
                  </a:lnTo>
                  <a:lnTo>
                    <a:pt x="3517582" y="128409"/>
                  </a:lnTo>
                  <a:lnTo>
                    <a:pt x="3519360" y="130949"/>
                  </a:lnTo>
                  <a:lnTo>
                    <a:pt x="3520363" y="132359"/>
                  </a:lnTo>
                  <a:lnTo>
                    <a:pt x="3524999" y="128651"/>
                  </a:lnTo>
                  <a:close/>
                </a:path>
                <a:path w="7600950" h="204470">
                  <a:moveTo>
                    <a:pt x="3538016" y="111379"/>
                  </a:moveTo>
                  <a:lnTo>
                    <a:pt x="3537851" y="108534"/>
                  </a:lnTo>
                  <a:lnTo>
                    <a:pt x="3537610" y="105549"/>
                  </a:lnTo>
                  <a:lnTo>
                    <a:pt x="3534562" y="106413"/>
                  </a:lnTo>
                  <a:lnTo>
                    <a:pt x="3534270" y="114541"/>
                  </a:lnTo>
                  <a:lnTo>
                    <a:pt x="3524504" y="108978"/>
                  </a:lnTo>
                  <a:lnTo>
                    <a:pt x="3523450" y="116128"/>
                  </a:lnTo>
                  <a:lnTo>
                    <a:pt x="3530257" y="115252"/>
                  </a:lnTo>
                  <a:lnTo>
                    <a:pt x="3531235" y="121932"/>
                  </a:lnTo>
                  <a:lnTo>
                    <a:pt x="3537724" y="121361"/>
                  </a:lnTo>
                  <a:lnTo>
                    <a:pt x="3538016" y="111379"/>
                  </a:lnTo>
                  <a:close/>
                </a:path>
                <a:path w="7600950" h="204470">
                  <a:moveTo>
                    <a:pt x="3540772" y="141490"/>
                  </a:moveTo>
                  <a:lnTo>
                    <a:pt x="3536658" y="141846"/>
                  </a:lnTo>
                  <a:lnTo>
                    <a:pt x="3535324" y="134112"/>
                  </a:lnTo>
                  <a:lnTo>
                    <a:pt x="3533571" y="141312"/>
                  </a:lnTo>
                  <a:lnTo>
                    <a:pt x="3533470" y="146354"/>
                  </a:lnTo>
                  <a:lnTo>
                    <a:pt x="3539706" y="147713"/>
                  </a:lnTo>
                  <a:lnTo>
                    <a:pt x="3540772" y="141490"/>
                  </a:lnTo>
                  <a:close/>
                </a:path>
                <a:path w="7600950" h="204470">
                  <a:moveTo>
                    <a:pt x="3571519" y="139801"/>
                  </a:moveTo>
                  <a:lnTo>
                    <a:pt x="3569716" y="137185"/>
                  </a:lnTo>
                  <a:lnTo>
                    <a:pt x="3568763" y="135724"/>
                  </a:lnTo>
                  <a:lnTo>
                    <a:pt x="3564166" y="139560"/>
                  </a:lnTo>
                  <a:lnTo>
                    <a:pt x="3565931" y="142138"/>
                  </a:lnTo>
                  <a:lnTo>
                    <a:pt x="3566922" y="143446"/>
                  </a:lnTo>
                  <a:lnTo>
                    <a:pt x="3571519" y="139801"/>
                  </a:lnTo>
                  <a:close/>
                </a:path>
                <a:path w="7600950" h="204470">
                  <a:moveTo>
                    <a:pt x="3573602" y="127330"/>
                  </a:moveTo>
                  <a:lnTo>
                    <a:pt x="3569347" y="128016"/>
                  </a:lnTo>
                  <a:lnTo>
                    <a:pt x="3563366" y="126187"/>
                  </a:lnTo>
                  <a:lnTo>
                    <a:pt x="3562693" y="132054"/>
                  </a:lnTo>
                  <a:lnTo>
                    <a:pt x="3566922" y="131356"/>
                  </a:lnTo>
                  <a:lnTo>
                    <a:pt x="3572853" y="133223"/>
                  </a:lnTo>
                  <a:lnTo>
                    <a:pt x="3573602" y="127330"/>
                  </a:lnTo>
                  <a:close/>
                </a:path>
                <a:path w="7600950" h="204470">
                  <a:moveTo>
                    <a:pt x="3602291" y="133070"/>
                  </a:moveTo>
                  <a:lnTo>
                    <a:pt x="3595840" y="133489"/>
                  </a:lnTo>
                  <a:lnTo>
                    <a:pt x="3594887" y="126822"/>
                  </a:lnTo>
                  <a:lnTo>
                    <a:pt x="3588042" y="127698"/>
                  </a:lnTo>
                  <a:lnTo>
                    <a:pt x="3586188" y="135064"/>
                  </a:lnTo>
                  <a:lnTo>
                    <a:pt x="3585006" y="141681"/>
                  </a:lnTo>
                  <a:lnTo>
                    <a:pt x="3586061" y="147561"/>
                  </a:lnTo>
                  <a:lnTo>
                    <a:pt x="3590937" y="152755"/>
                  </a:lnTo>
                  <a:lnTo>
                    <a:pt x="3594316" y="143903"/>
                  </a:lnTo>
                  <a:lnTo>
                    <a:pt x="3598392" y="142951"/>
                  </a:lnTo>
                  <a:lnTo>
                    <a:pt x="3599180" y="138887"/>
                  </a:lnTo>
                  <a:lnTo>
                    <a:pt x="3602164" y="138023"/>
                  </a:lnTo>
                  <a:lnTo>
                    <a:pt x="3602291" y="133070"/>
                  </a:lnTo>
                  <a:close/>
                </a:path>
                <a:path w="7600950" h="204470">
                  <a:moveTo>
                    <a:pt x="3602774" y="142468"/>
                  </a:moveTo>
                  <a:lnTo>
                    <a:pt x="3598392" y="142951"/>
                  </a:lnTo>
                  <a:lnTo>
                    <a:pt x="3600412" y="150279"/>
                  </a:lnTo>
                  <a:lnTo>
                    <a:pt x="3602774" y="142468"/>
                  </a:lnTo>
                  <a:close/>
                </a:path>
                <a:path w="7600950" h="204470">
                  <a:moveTo>
                    <a:pt x="3631120" y="133807"/>
                  </a:moveTo>
                  <a:lnTo>
                    <a:pt x="3623399" y="133197"/>
                  </a:lnTo>
                  <a:lnTo>
                    <a:pt x="3617988" y="135432"/>
                  </a:lnTo>
                  <a:lnTo>
                    <a:pt x="3613721" y="136715"/>
                  </a:lnTo>
                  <a:lnTo>
                    <a:pt x="3609467" y="133261"/>
                  </a:lnTo>
                  <a:lnTo>
                    <a:pt x="3608171" y="144602"/>
                  </a:lnTo>
                  <a:lnTo>
                    <a:pt x="3609848" y="152069"/>
                  </a:lnTo>
                  <a:lnTo>
                    <a:pt x="3616134" y="153403"/>
                  </a:lnTo>
                  <a:lnTo>
                    <a:pt x="3618636" y="146443"/>
                  </a:lnTo>
                  <a:lnTo>
                    <a:pt x="3621367" y="145313"/>
                  </a:lnTo>
                  <a:lnTo>
                    <a:pt x="3625113" y="147066"/>
                  </a:lnTo>
                  <a:lnTo>
                    <a:pt x="3630688" y="148717"/>
                  </a:lnTo>
                  <a:lnTo>
                    <a:pt x="3631120" y="133807"/>
                  </a:lnTo>
                  <a:close/>
                </a:path>
                <a:path w="7600950" h="204470">
                  <a:moveTo>
                    <a:pt x="3660559" y="125603"/>
                  </a:moveTo>
                  <a:lnTo>
                    <a:pt x="3660368" y="119621"/>
                  </a:lnTo>
                  <a:lnTo>
                    <a:pt x="3655022" y="122516"/>
                  </a:lnTo>
                  <a:lnTo>
                    <a:pt x="3660559" y="125603"/>
                  </a:lnTo>
                  <a:close/>
                </a:path>
                <a:path w="7600950" h="204470">
                  <a:moveTo>
                    <a:pt x="3674376" y="134899"/>
                  </a:moveTo>
                  <a:lnTo>
                    <a:pt x="3668623" y="135229"/>
                  </a:lnTo>
                  <a:lnTo>
                    <a:pt x="3660698" y="132105"/>
                  </a:lnTo>
                  <a:lnTo>
                    <a:pt x="3659809" y="139484"/>
                  </a:lnTo>
                  <a:lnTo>
                    <a:pt x="3662603" y="142227"/>
                  </a:lnTo>
                  <a:lnTo>
                    <a:pt x="3665499" y="144970"/>
                  </a:lnTo>
                  <a:lnTo>
                    <a:pt x="3670465" y="144805"/>
                  </a:lnTo>
                  <a:lnTo>
                    <a:pt x="3671290" y="140716"/>
                  </a:lnTo>
                  <a:lnTo>
                    <a:pt x="3674224" y="139852"/>
                  </a:lnTo>
                  <a:lnTo>
                    <a:pt x="3674376" y="134899"/>
                  </a:lnTo>
                  <a:close/>
                </a:path>
                <a:path w="7600950" h="204470">
                  <a:moveTo>
                    <a:pt x="3689223" y="139471"/>
                  </a:moveTo>
                  <a:lnTo>
                    <a:pt x="3687927" y="136309"/>
                  </a:lnTo>
                  <a:lnTo>
                    <a:pt x="3685171" y="135178"/>
                  </a:lnTo>
                  <a:lnTo>
                    <a:pt x="3682022" y="138366"/>
                  </a:lnTo>
                  <a:lnTo>
                    <a:pt x="3679850" y="142963"/>
                  </a:lnTo>
                  <a:lnTo>
                    <a:pt x="3676650" y="146088"/>
                  </a:lnTo>
                  <a:lnTo>
                    <a:pt x="3670465" y="144805"/>
                  </a:lnTo>
                  <a:lnTo>
                    <a:pt x="3669449" y="151942"/>
                  </a:lnTo>
                  <a:lnTo>
                    <a:pt x="3659657" y="146278"/>
                  </a:lnTo>
                  <a:lnTo>
                    <a:pt x="3659365" y="154508"/>
                  </a:lnTo>
                  <a:lnTo>
                    <a:pt x="3668839" y="155371"/>
                  </a:lnTo>
                  <a:lnTo>
                    <a:pt x="3676789" y="154051"/>
                  </a:lnTo>
                  <a:lnTo>
                    <a:pt x="3683292" y="150634"/>
                  </a:lnTo>
                  <a:lnTo>
                    <a:pt x="3688461" y="145262"/>
                  </a:lnTo>
                  <a:lnTo>
                    <a:pt x="3689223" y="139471"/>
                  </a:lnTo>
                  <a:close/>
                </a:path>
                <a:path w="7600950" h="204470">
                  <a:moveTo>
                    <a:pt x="3847566" y="139369"/>
                  </a:moveTo>
                  <a:lnTo>
                    <a:pt x="3844696" y="140360"/>
                  </a:lnTo>
                  <a:lnTo>
                    <a:pt x="3840391" y="139319"/>
                  </a:lnTo>
                  <a:lnTo>
                    <a:pt x="3840149" y="144145"/>
                  </a:lnTo>
                  <a:lnTo>
                    <a:pt x="3842982" y="143230"/>
                  </a:lnTo>
                  <a:lnTo>
                    <a:pt x="3847287" y="144259"/>
                  </a:lnTo>
                  <a:lnTo>
                    <a:pt x="3847566" y="139369"/>
                  </a:lnTo>
                  <a:close/>
                </a:path>
                <a:path w="7600950" h="204470">
                  <a:moveTo>
                    <a:pt x="3916502" y="147218"/>
                  </a:moveTo>
                  <a:lnTo>
                    <a:pt x="3912539" y="144449"/>
                  </a:lnTo>
                  <a:lnTo>
                    <a:pt x="3905224" y="145884"/>
                  </a:lnTo>
                  <a:lnTo>
                    <a:pt x="3904932" y="155841"/>
                  </a:lnTo>
                  <a:lnTo>
                    <a:pt x="3915740" y="156133"/>
                  </a:lnTo>
                  <a:lnTo>
                    <a:pt x="3916502" y="147218"/>
                  </a:lnTo>
                  <a:close/>
                </a:path>
                <a:path w="7600950" h="204470">
                  <a:moveTo>
                    <a:pt x="3959288" y="152349"/>
                  </a:moveTo>
                  <a:lnTo>
                    <a:pt x="3959085" y="146316"/>
                  </a:lnTo>
                  <a:lnTo>
                    <a:pt x="3958577" y="140474"/>
                  </a:lnTo>
                  <a:lnTo>
                    <a:pt x="3952367" y="142176"/>
                  </a:lnTo>
                  <a:lnTo>
                    <a:pt x="3952773" y="148069"/>
                  </a:lnTo>
                  <a:lnTo>
                    <a:pt x="3951363" y="156260"/>
                  </a:lnTo>
                  <a:lnTo>
                    <a:pt x="3955504" y="157175"/>
                  </a:lnTo>
                  <a:lnTo>
                    <a:pt x="3955834" y="154063"/>
                  </a:lnTo>
                  <a:lnTo>
                    <a:pt x="3956253" y="151307"/>
                  </a:lnTo>
                  <a:lnTo>
                    <a:pt x="3959288" y="152349"/>
                  </a:lnTo>
                  <a:close/>
                </a:path>
                <a:path w="7600950" h="204470">
                  <a:moveTo>
                    <a:pt x="4201058" y="116497"/>
                  </a:moveTo>
                  <a:lnTo>
                    <a:pt x="4199280" y="113779"/>
                  </a:lnTo>
                  <a:lnTo>
                    <a:pt x="4198264" y="112395"/>
                  </a:lnTo>
                  <a:lnTo>
                    <a:pt x="4193692" y="115976"/>
                  </a:lnTo>
                  <a:lnTo>
                    <a:pt x="4195508" y="118643"/>
                  </a:lnTo>
                  <a:lnTo>
                    <a:pt x="4196435" y="120065"/>
                  </a:lnTo>
                  <a:lnTo>
                    <a:pt x="4201058" y="116497"/>
                  </a:lnTo>
                  <a:close/>
                </a:path>
                <a:path w="7600950" h="204470">
                  <a:moveTo>
                    <a:pt x="4229824" y="122085"/>
                  </a:moveTo>
                  <a:lnTo>
                    <a:pt x="4227055" y="118160"/>
                  </a:lnTo>
                  <a:lnTo>
                    <a:pt x="4222445" y="121767"/>
                  </a:lnTo>
                  <a:lnTo>
                    <a:pt x="4224248" y="124472"/>
                  </a:lnTo>
                  <a:lnTo>
                    <a:pt x="4225214" y="125831"/>
                  </a:lnTo>
                  <a:lnTo>
                    <a:pt x="4229824" y="122085"/>
                  </a:lnTo>
                  <a:close/>
                </a:path>
                <a:path w="7600950" h="204470">
                  <a:moveTo>
                    <a:pt x="4890198" y="124244"/>
                  </a:moveTo>
                  <a:lnTo>
                    <a:pt x="4888382" y="121653"/>
                  </a:lnTo>
                  <a:lnTo>
                    <a:pt x="4887417" y="120230"/>
                  </a:lnTo>
                  <a:lnTo>
                    <a:pt x="4882781" y="123863"/>
                  </a:lnTo>
                  <a:lnTo>
                    <a:pt x="4884610" y="126453"/>
                  </a:lnTo>
                  <a:lnTo>
                    <a:pt x="4885588" y="127863"/>
                  </a:lnTo>
                  <a:lnTo>
                    <a:pt x="4890198" y="124244"/>
                  </a:lnTo>
                  <a:close/>
                </a:path>
                <a:path w="7600950" h="204470">
                  <a:moveTo>
                    <a:pt x="4909299" y="156921"/>
                  </a:moveTo>
                  <a:lnTo>
                    <a:pt x="4903241" y="160540"/>
                  </a:lnTo>
                  <a:lnTo>
                    <a:pt x="4903927" y="165646"/>
                  </a:lnTo>
                  <a:lnTo>
                    <a:pt x="4907305" y="166395"/>
                  </a:lnTo>
                  <a:lnTo>
                    <a:pt x="4909299" y="156921"/>
                  </a:lnTo>
                  <a:close/>
                </a:path>
                <a:path w="7600950" h="204470">
                  <a:moveTo>
                    <a:pt x="4924780" y="122478"/>
                  </a:moveTo>
                  <a:lnTo>
                    <a:pt x="4920627" y="119164"/>
                  </a:lnTo>
                  <a:lnTo>
                    <a:pt x="4913668" y="116573"/>
                  </a:lnTo>
                  <a:lnTo>
                    <a:pt x="4906810" y="116814"/>
                  </a:lnTo>
                  <a:lnTo>
                    <a:pt x="4902974" y="121983"/>
                  </a:lnTo>
                  <a:lnTo>
                    <a:pt x="4905768" y="123037"/>
                  </a:lnTo>
                  <a:lnTo>
                    <a:pt x="4907038" y="126199"/>
                  </a:lnTo>
                  <a:lnTo>
                    <a:pt x="4906289" y="131953"/>
                  </a:lnTo>
                  <a:lnTo>
                    <a:pt x="4915344" y="132905"/>
                  </a:lnTo>
                  <a:lnTo>
                    <a:pt x="4923980" y="133311"/>
                  </a:lnTo>
                  <a:lnTo>
                    <a:pt x="4924780" y="122478"/>
                  </a:lnTo>
                  <a:close/>
                </a:path>
                <a:path w="7600950" h="204470">
                  <a:moveTo>
                    <a:pt x="5014747" y="164401"/>
                  </a:moveTo>
                  <a:lnTo>
                    <a:pt x="5006403" y="165608"/>
                  </a:lnTo>
                  <a:lnTo>
                    <a:pt x="5001095" y="162941"/>
                  </a:lnTo>
                  <a:lnTo>
                    <a:pt x="5000472" y="154152"/>
                  </a:lnTo>
                  <a:lnTo>
                    <a:pt x="4994033" y="155143"/>
                  </a:lnTo>
                  <a:lnTo>
                    <a:pt x="4984801" y="162496"/>
                  </a:lnTo>
                  <a:lnTo>
                    <a:pt x="4978374" y="163563"/>
                  </a:lnTo>
                  <a:lnTo>
                    <a:pt x="4976939" y="158191"/>
                  </a:lnTo>
                  <a:lnTo>
                    <a:pt x="4965433" y="158686"/>
                  </a:lnTo>
                  <a:lnTo>
                    <a:pt x="4964036" y="153314"/>
                  </a:lnTo>
                  <a:lnTo>
                    <a:pt x="4957076" y="155663"/>
                  </a:lnTo>
                  <a:lnTo>
                    <a:pt x="4951171" y="154927"/>
                  </a:lnTo>
                  <a:lnTo>
                    <a:pt x="4945354" y="151968"/>
                  </a:lnTo>
                  <a:lnTo>
                    <a:pt x="4938687" y="147612"/>
                  </a:lnTo>
                  <a:lnTo>
                    <a:pt x="4935601" y="152895"/>
                  </a:lnTo>
                  <a:lnTo>
                    <a:pt x="4929898" y="152895"/>
                  </a:lnTo>
                  <a:lnTo>
                    <a:pt x="4924031" y="150164"/>
                  </a:lnTo>
                  <a:lnTo>
                    <a:pt x="4920488" y="147193"/>
                  </a:lnTo>
                  <a:lnTo>
                    <a:pt x="4919484" y="154482"/>
                  </a:lnTo>
                  <a:lnTo>
                    <a:pt x="4909578" y="148729"/>
                  </a:lnTo>
                  <a:lnTo>
                    <a:pt x="4909299" y="156921"/>
                  </a:lnTo>
                  <a:lnTo>
                    <a:pt x="4915408" y="164033"/>
                  </a:lnTo>
                  <a:lnTo>
                    <a:pt x="4923764" y="166992"/>
                  </a:lnTo>
                  <a:lnTo>
                    <a:pt x="4933035" y="166357"/>
                  </a:lnTo>
                  <a:lnTo>
                    <a:pt x="4941925" y="162750"/>
                  </a:lnTo>
                  <a:lnTo>
                    <a:pt x="4941189" y="168605"/>
                  </a:lnTo>
                  <a:lnTo>
                    <a:pt x="4942510" y="171716"/>
                  </a:lnTo>
                  <a:lnTo>
                    <a:pt x="4945291" y="172770"/>
                  </a:lnTo>
                  <a:lnTo>
                    <a:pt x="4948694" y="167068"/>
                  </a:lnTo>
                  <a:lnTo>
                    <a:pt x="4953241" y="168554"/>
                  </a:lnTo>
                  <a:lnTo>
                    <a:pt x="4958359" y="172262"/>
                  </a:lnTo>
                  <a:lnTo>
                    <a:pt x="4963490" y="173189"/>
                  </a:lnTo>
                  <a:lnTo>
                    <a:pt x="4969992" y="174040"/>
                  </a:lnTo>
                  <a:lnTo>
                    <a:pt x="4971339" y="167309"/>
                  </a:lnTo>
                  <a:lnTo>
                    <a:pt x="4978222" y="168567"/>
                  </a:lnTo>
                  <a:lnTo>
                    <a:pt x="4986477" y="175082"/>
                  </a:lnTo>
                  <a:lnTo>
                    <a:pt x="4998758" y="179578"/>
                  </a:lnTo>
                  <a:lnTo>
                    <a:pt x="5009908" y="177520"/>
                  </a:lnTo>
                  <a:lnTo>
                    <a:pt x="5014747" y="164401"/>
                  </a:lnTo>
                  <a:close/>
                </a:path>
                <a:path w="7600950" h="204470">
                  <a:moveTo>
                    <a:pt x="5040846" y="142265"/>
                  </a:moveTo>
                  <a:lnTo>
                    <a:pt x="5037975" y="139369"/>
                  </a:lnTo>
                  <a:lnTo>
                    <a:pt x="5037137" y="145008"/>
                  </a:lnTo>
                  <a:lnTo>
                    <a:pt x="5037036" y="147802"/>
                  </a:lnTo>
                  <a:lnTo>
                    <a:pt x="5039919" y="150634"/>
                  </a:lnTo>
                  <a:lnTo>
                    <a:pt x="5040769" y="145097"/>
                  </a:lnTo>
                  <a:lnTo>
                    <a:pt x="5040846" y="142265"/>
                  </a:lnTo>
                  <a:close/>
                </a:path>
                <a:path w="7600950" h="204470">
                  <a:moveTo>
                    <a:pt x="5057292" y="142938"/>
                  </a:moveTo>
                  <a:lnTo>
                    <a:pt x="5055463" y="140360"/>
                  </a:lnTo>
                  <a:lnTo>
                    <a:pt x="5054536" y="139014"/>
                  </a:lnTo>
                  <a:lnTo>
                    <a:pt x="5049863" y="142633"/>
                  </a:lnTo>
                  <a:lnTo>
                    <a:pt x="5051704" y="145326"/>
                  </a:lnTo>
                  <a:lnTo>
                    <a:pt x="5052707" y="146697"/>
                  </a:lnTo>
                  <a:lnTo>
                    <a:pt x="5057292" y="142938"/>
                  </a:lnTo>
                  <a:close/>
                </a:path>
                <a:path w="7600950" h="204470">
                  <a:moveTo>
                    <a:pt x="5065738" y="165582"/>
                  </a:moveTo>
                  <a:lnTo>
                    <a:pt x="5054549" y="162598"/>
                  </a:lnTo>
                  <a:lnTo>
                    <a:pt x="5043233" y="162026"/>
                  </a:lnTo>
                  <a:lnTo>
                    <a:pt x="5033086" y="165493"/>
                  </a:lnTo>
                  <a:lnTo>
                    <a:pt x="5025428" y="174599"/>
                  </a:lnTo>
                  <a:lnTo>
                    <a:pt x="5035766" y="172542"/>
                  </a:lnTo>
                  <a:lnTo>
                    <a:pt x="5047119" y="174904"/>
                  </a:lnTo>
                  <a:lnTo>
                    <a:pt x="5057711" y="174853"/>
                  </a:lnTo>
                  <a:lnTo>
                    <a:pt x="5065738" y="165582"/>
                  </a:lnTo>
                  <a:close/>
                </a:path>
                <a:path w="7600950" h="204470">
                  <a:moveTo>
                    <a:pt x="5083594" y="180975"/>
                  </a:moveTo>
                  <a:lnTo>
                    <a:pt x="5081587" y="173710"/>
                  </a:lnTo>
                  <a:lnTo>
                    <a:pt x="5079162" y="181330"/>
                  </a:lnTo>
                  <a:lnTo>
                    <a:pt x="5083594" y="180975"/>
                  </a:lnTo>
                  <a:close/>
                </a:path>
                <a:path w="7600950" h="204470">
                  <a:moveTo>
                    <a:pt x="5095240" y="151193"/>
                  </a:moveTo>
                  <a:lnTo>
                    <a:pt x="5090973" y="151968"/>
                  </a:lnTo>
                  <a:lnTo>
                    <a:pt x="5084940" y="150190"/>
                  </a:lnTo>
                  <a:lnTo>
                    <a:pt x="5084229" y="156070"/>
                  </a:lnTo>
                  <a:lnTo>
                    <a:pt x="5088534" y="155308"/>
                  </a:lnTo>
                  <a:lnTo>
                    <a:pt x="5094503" y="157086"/>
                  </a:lnTo>
                  <a:lnTo>
                    <a:pt x="5095240" y="151193"/>
                  </a:lnTo>
                  <a:close/>
                </a:path>
                <a:path w="7600950" h="204470">
                  <a:moveTo>
                    <a:pt x="6511887" y="200253"/>
                  </a:moveTo>
                  <a:lnTo>
                    <a:pt x="6509931" y="197700"/>
                  </a:lnTo>
                  <a:lnTo>
                    <a:pt x="6509004" y="196253"/>
                  </a:lnTo>
                  <a:lnTo>
                    <a:pt x="6504343" y="200202"/>
                  </a:lnTo>
                  <a:lnTo>
                    <a:pt x="6506248" y="202742"/>
                  </a:lnTo>
                  <a:lnTo>
                    <a:pt x="6507302" y="204025"/>
                  </a:lnTo>
                  <a:lnTo>
                    <a:pt x="6511887" y="200253"/>
                  </a:lnTo>
                  <a:close/>
                </a:path>
                <a:path w="7600950" h="204470">
                  <a:moveTo>
                    <a:pt x="7175627" y="196176"/>
                  </a:moveTo>
                  <a:lnTo>
                    <a:pt x="7173608" y="193636"/>
                  </a:lnTo>
                  <a:lnTo>
                    <a:pt x="7172553" y="192214"/>
                  </a:lnTo>
                  <a:lnTo>
                    <a:pt x="7168007" y="196240"/>
                  </a:lnTo>
                  <a:lnTo>
                    <a:pt x="7169963" y="198742"/>
                  </a:lnTo>
                  <a:lnTo>
                    <a:pt x="7171017" y="199999"/>
                  </a:lnTo>
                  <a:lnTo>
                    <a:pt x="7175627" y="196176"/>
                  </a:lnTo>
                  <a:close/>
                </a:path>
                <a:path w="7600950" h="204470">
                  <a:moveTo>
                    <a:pt x="7350036" y="191033"/>
                  </a:moveTo>
                  <a:lnTo>
                    <a:pt x="7349795" y="185966"/>
                  </a:lnTo>
                  <a:lnTo>
                    <a:pt x="7343305" y="184924"/>
                  </a:lnTo>
                  <a:lnTo>
                    <a:pt x="7342556" y="191135"/>
                  </a:lnTo>
                  <a:lnTo>
                    <a:pt x="7346721" y="190576"/>
                  </a:lnTo>
                  <a:lnTo>
                    <a:pt x="7348563" y="198297"/>
                  </a:lnTo>
                  <a:lnTo>
                    <a:pt x="7350036" y="191033"/>
                  </a:lnTo>
                  <a:close/>
                </a:path>
                <a:path w="7600950" h="204470">
                  <a:moveTo>
                    <a:pt x="7403554" y="194335"/>
                  </a:moveTo>
                  <a:lnTo>
                    <a:pt x="7402601" y="185305"/>
                  </a:lnTo>
                  <a:lnTo>
                    <a:pt x="7398385" y="180822"/>
                  </a:lnTo>
                  <a:lnTo>
                    <a:pt x="7391870" y="179501"/>
                  </a:lnTo>
                  <a:lnTo>
                    <a:pt x="7384021" y="179997"/>
                  </a:lnTo>
                  <a:lnTo>
                    <a:pt x="7386485" y="190487"/>
                  </a:lnTo>
                  <a:lnTo>
                    <a:pt x="7390549" y="196126"/>
                  </a:lnTo>
                  <a:lnTo>
                    <a:pt x="7396226" y="197281"/>
                  </a:lnTo>
                  <a:lnTo>
                    <a:pt x="7403554" y="194335"/>
                  </a:lnTo>
                  <a:close/>
                </a:path>
                <a:path w="7600950" h="204470">
                  <a:moveTo>
                    <a:pt x="7479424" y="176745"/>
                  </a:moveTo>
                  <a:lnTo>
                    <a:pt x="7476871" y="169519"/>
                  </a:lnTo>
                  <a:lnTo>
                    <a:pt x="7474864" y="177355"/>
                  </a:lnTo>
                  <a:lnTo>
                    <a:pt x="7479424" y="176745"/>
                  </a:lnTo>
                  <a:close/>
                </a:path>
                <a:path w="7600950" h="204470">
                  <a:moveTo>
                    <a:pt x="7600823" y="157429"/>
                  </a:moveTo>
                  <a:lnTo>
                    <a:pt x="7600709" y="152615"/>
                  </a:lnTo>
                  <a:lnTo>
                    <a:pt x="7597775" y="153822"/>
                  </a:lnTo>
                  <a:lnTo>
                    <a:pt x="7593152" y="152971"/>
                  </a:lnTo>
                  <a:lnTo>
                    <a:pt x="7593266" y="157759"/>
                  </a:lnTo>
                  <a:lnTo>
                    <a:pt x="7596200" y="156641"/>
                  </a:lnTo>
                  <a:lnTo>
                    <a:pt x="7600823" y="15742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9571" y="6568477"/>
              <a:ext cx="7243445" cy="128270"/>
            </a:xfrm>
            <a:custGeom>
              <a:avLst/>
              <a:gdLst/>
              <a:ahLst/>
              <a:cxnLst/>
              <a:rect l="l" t="t" r="r" b="b"/>
              <a:pathLst>
                <a:path w="7243445" h="128270">
                  <a:moveTo>
                    <a:pt x="9575" y="36385"/>
                  </a:moveTo>
                  <a:lnTo>
                    <a:pt x="3771" y="36499"/>
                  </a:lnTo>
                  <a:lnTo>
                    <a:pt x="1168" y="40741"/>
                  </a:lnTo>
                  <a:lnTo>
                    <a:pt x="0" y="47066"/>
                  </a:lnTo>
                  <a:lnTo>
                    <a:pt x="5803" y="46901"/>
                  </a:lnTo>
                  <a:lnTo>
                    <a:pt x="8394" y="42710"/>
                  </a:lnTo>
                  <a:lnTo>
                    <a:pt x="9575" y="36385"/>
                  </a:lnTo>
                  <a:close/>
                </a:path>
                <a:path w="7243445" h="128270">
                  <a:moveTo>
                    <a:pt x="62992" y="41960"/>
                  </a:moveTo>
                  <a:lnTo>
                    <a:pt x="61048" y="39458"/>
                  </a:lnTo>
                  <a:lnTo>
                    <a:pt x="60045" y="38074"/>
                  </a:lnTo>
                  <a:lnTo>
                    <a:pt x="55994" y="42113"/>
                  </a:lnTo>
                  <a:lnTo>
                    <a:pt x="57873" y="44615"/>
                  </a:lnTo>
                  <a:lnTo>
                    <a:pt x="58902" y="45834"/>
                  </a:lnTo>
                  <a:lnTo>
                    <a:pt x="62992" y="41960"/>
                  </a:lnTo>
                  <a:close/>
                </a:path>
                <a:path w="7243445" h="128270">
                  <a:moveTo>
                    <a:pt x="80708" y="18757"/>
                  </a:moveTo>
                  <a:lnTo>
                    <a:pt x="80657" y="13830"/>
                  </a:lnTo>
                  <a:lnTo>
                    <a:pt x="77965" y="15125"/>
                  </a:lnTo>
                  <a:lnTo>
                    <a:pt x="73850" y="14173"/>
                  </a:lnTo>
                  <a:lnTo>
                    <a:pt x="73952" y="19100"/>
                  </a:lnTo>
                  <a:lnTo>
                    <a:pt x="76542" y="17868"/>
                  </a:lnTo>
                  <a:lnTo>
                    <a:pt x="80708" y="18757"/>
                  </a:lnTo>
                  <a:close/>
                </a:path>
                <a:path w="7243445" h="128270">
                  <a:moveTo>
                    <a:pt x="186512" y="75311"/>
                  </a:moveTo>
                  <a:lnTo>
                    <a:pt x="184048" y="60655"/>
                  </a:lnTo>
                  <a:lnTo>
                    <a:pt x="176377" y="54216"/>
                  </a:lnTo>
                  <a:lnTo>
                    <a:pt x="167424" y="49822"/>
                  </a:lnTo>
                  <a:lnTo>
                    <a:pt x="161074" y="41325"/>
                  </a:lnTo>
                  <a:lnTo>
                    <a:pt x="154559" y="40360"/>
                  </a:lnTo>
                  <a:lnTo>
                    <a:pt x="153695" y="47091"/>
                  </a:lnTo>
                  <a:lnTo>
                    <a:pt x="147510" y="46621"/>
                  </a:lnTo>
                  <a:lnTo>
                    <a:pt x="147066" y="39433"/>
                  </a:lnTo>
                  <a:lnTo>
                    <a:pt x="144030" y="36271"/>
                  </a:lnTo>
                  <a:lnTo>
                    <a:pt x="139992" y="34632"/>
                  </a:lnTo>
                  <a:lnTo>
                    <a:pt x="136563" y="32004"/>
                  </a:lnTo>
                  <a:lnTo>
                    <a:pt x="135356" y="37439"/>
                  </a:lnTo>
                  <a:lnTo>
                    <a:pt x="124472" y="37058"/>
                  </a:lnTo>
                  <a:lnTo>
                    <a:pt x="123240" y="42532"/>
                  </a:lnTo>
                  <a:lnTo>
                    <a:pt x="129374" y="43383"/>
                  </a:lnTo>
                  <a:lnTo>
                    <a:pt x="133083" y="48133"/>
                  </a:lnTo>
                  <a:lnTo>
                    <a:pt x="136321" y="53657"/>
                  </a:lnTo>
                  <a:lnTo>
                    <a:pt x="141071" y="56870"/>
                  </a:lnTo>
                  <a:lnTo>
                    <a:pt x="141427" y="49453"/>
                  </a:lnTo>
                  <a:lnTo>
                    <a:pt x="149186" y="52006"/>
                  </a:lnTo>
                  <a:lnTo>
                    <a:pt x="154609" y="51422"/>
                  </a:lnTo>
                  <a:lnTo>
                    <a:pt x="156489" y="57277"/>
                  </a:lnTo>
                  <a:lnTo>
                    <a:pt x="158699" y="62572"/>
                  </a:lnTo>
                  <a:lnTo>
                    <a:pt x="162077" y="66116"/>
                  </a:lnTo>
                  <a:lnTo>
                    <a:pt x="165900" y="56756"/>
                  </a:lnTo>
                  <a:lnTo>
                    <a:pt x="171145" y="63042"/>
                  </a:lnTo>
                  <a:lnTo>
                    <a:pt x="177965" y="73164"/>
                  </a:lnTo>
                  <a:lnTo>
                    <a:pt x="186512" y="75311"/>
                  </a:lnTo>
                  <a:close/>
                </a:path>
                <a:path w="7243445" h="128270">
                  <a:moveTo>
                    <a:pt x="729919" y="2552"/>
                  </a:moveTo>
                  <a:lnTo>
                    <a:pt x="725678" y="3225"/>
                  </a:lnTo>
                  <a:lnTo>
                    <a:pt x="727976" y="10388"/>
                  </a:lnTo>
                  <a:lnTo>
                    <a:pt x="729919" y="2552"/>
                  </a:lnTo>
                  <a:close/>
                </a:path>
                <a:path w="7243445" h="128270">
                  <a:moveTo>
                    <a:pt x="755777" y="25298"/>
                  </a:moveTo>
                  <a:lnTo>
                    <a:pt x="753948" y="22758"/>
                  </a:lnTo>
                  <a:lnTo>
                    <a:pt x="752983" y="21348"/>
                  </a:lnTo>
                  <a:lnTo>
                    <a:pt x="748665" y="25311"/>
                  </a:lnTo>
                  <a:lnTo>
                    <a:pt x="750468" y="27851"/>
                  </a:lnTo>
                  <a:lnTo>
                    <a:pt x="751509" y="29095"/>
                  </a:lnTo>
                  <a:lnTo>
                    <a:pt x="755777" y="25298"/>
                  </a:lnTo>
                  <a:close/>
                </a:path>
                <a:path w="7243445" h="128270">
                  <a:moveTo>
                    <a:pt x="841324" y="26555"/>
                  </a:moveTo>
                  <a:lnTo>
                    <a:pt x="840701" y="18224"/>
                  </a:lnTo>
                  <a:lnTo>
                    <a:pt x="834288" y="15392"/>
                  </a:lnTo>
                  <a:lnTo>
                    <a:pt x="827011" y="16941"/>
                  </a:lnTo>
                  <a:lnTo>
                    <a:pt x="823823" y="21767"/>
                  </a:lnTo>
                  <a:lnTo>
                    <a:pt x="829513" y="21018"/>
                  </a:lnTo>
                  <a:lnTo>
                    <a:pt x="833094" y="23368"/>
                  </a:lnTo>
                  <a:lnTo>
                    <a:pt x="836409" y="26123"/>
                  </a:lnTo>
                  <a:lnTo>
                    <a:pt x="841324" y="26555"/>
                  </a:lnTo>
                  <a:close/>
                </a:path>
                <a:path w="7243445" h="128270">
                  <a:moveTo>
                    <a:pt x="911225" y="838"/>
                  </a:moveTo>
                  <a:lnTo>
                    <a:pt x="906157" y="355"/>
                  </a:lnTo>
                  <a:lnTo>
                    <a:pt x="901179" y="0"/>
                  </a:lnTo>
                  <a:lnTo>
                    <a:pt x="900645" y="5727"/>
                  </a:lnTo>
                  <a:lnTo>
                    <a:pt x="903617" y="4965"/>
                  </a:lnTo>
                  <a:lnTo>
                    <a:pt x="904024" y="7759"/>
                  </a:lnTo>
                  <a:lnTo>
                    <a:pt x="904189" y="10795"/>
                  </a:lnTo>
                  <a:lnTo>
                    <a:pt x="910196" y="12636"/>
                  </a:lnTo>
                  <a:lnTo>
                    <a:pt x="910805" y="6997"/>
                  </a:lnTo>
                  <a:lnTo>
                    <a:pt x="911225" y="838"/>
                  </a:lnTo>
                  <a:close/>
                </a:path>
                <a:path w="7243445" h="128270">
                  <a:moveTo>
                    <a:pt x="937374" y="9525"/>
                  </a:moveTo>
                  <a:lnTo>
                    <a:pt x="935050" y="5118"/>
                  </a:lnTo>
                  <a:lnTo>
                    <a:pt x="928903" y="10769"/>
                  </a:lnTo>
                  <a:lnTo>
                    <a:pt x="935456" y="14541"/>
                  </a:lnTo>
                  <a:lnTo>
                    <a:pt x="937374" y="9525"/>
                  </a:lnTo>
                  <a:close/>
                </a:path>
                <a:path w="7243445" h="128270">
                  <a:moveTo>
                    <a:pt x="960780" y="25793"/>
                  </a:moveTo>
                  <a:lnTo>
                    <a:pt x="955027" y="26390"/>
                  </a:lnTo>
                  <a:lnTo>
                    <a:pt x="953922" y="20383"/>
                  </a:lnTo>
                  <a:lnTo>
                    <a:pt x="953579" y="13322"/>
                  </a:lnTo>
                  <a:lnTo>
                    <a:pt x="950112" y="10769"/>
                  </a:lnTo>
                  <a:lnTo>
                    <a:pt x="950239" y="30657"/>
                  </a:lnTo>
                  <a:lnTo>
                    <a:pt x="954392" y="29921"/>
                  </a:lnTo>
                  <a:lnTo>
                    <a:pt x="960234" y="31508"/>
                  </a:lnTo>
                  <a:lnTo>
                    <a:pt x="960780" y="25793"/>
                  </a:lnTo>
                  <a:close/>
                </a:path>
                <a:path w="7243445" h="128270">
                  <a:moveTo>
                    <a:pt x="996708" y="190"/>
                  </a:moveTo>
                  <a:lnTo>
                    <a:pt x="992416" y="800"/>
                  </a:lnTo>
                  <a:lnTo>
                    <a:pt x="994600" y="8001"/>
                  </a:lnTo>
                  <a:lnTo>
                    <a:pt x="996708" y="190"/>
                  </a:lnTo>
                  <a:close/>
                </a:path>
                <a:path w="7243445" h="128270">
                  <a:moveTo>
                    <a:pt x="1063028" y="5676"/>
                  </a:moveTo>
                  <a:lnTo>
                    <a:pt x="1058633" y="50"/>
                  </a:lnTo>
                  <a:lnTo>
                    <a:pt x="1054455" y="2019"/>
                  </a:lnTo>
                  <a:lnTo>
                    <a:pt x="1054569" y="5816"/>
                  </a:lnTo>
                  <a:lnTo>
                    <a:pt x="1063028" y="5676"/>
                  </a:lnTo>
                  <a:close/>
                </a:path>
                <a:path w="7243445" h="128270">
                  <a:moveTo>
                    <a:pt x="1084275" y="10718"/>
                  </a:moveTo>
                  <a:lnTo>
                    <a:pt x="1081633" y="5702"/>
                  </a:lnTo>
                  <a:lnTo>
                    <a:pt x="1075817" y="5181"/>
                  </a:lnTo>
                  <a:lnTo>
                    <a:pt x="1068920" y="6159"/>
                  </a:lnTo>
                  <a:lnTo>
                    <a:pt x="1063028" y="5676"/>
                  </a:lnTo>
                  <a:lnTo>
                    <a:pt x="1065695" y="10680"/>
                  </a:lnTo>
                  <a:lnTo>
                    <a:pt x="1071511" y="11201"/>
                  </a:lnTo>
                  <a:lnTo>
                    <a:pt x="1078407" y="10210"/>
                  </a:lnTo>
                  <a:lnTo>
                    <a:pt x="1084275" y="10718"/>
                  </a:lnTo>
                  <a:close/>
                </a:path>
                <a:path w="7243445" h="128270">
                  <a:moveTo>
                    <a:pt x="1130160" y="10718"/>
                  </a:moveTo>
                  <a:lnTo>
                    <a:pt x="1126032" y="11544"/>
                  </a:lnTo>
                  <a:lnTo>
                    <a:pt x="1120127" y="9918"/>
                  </a:lnTo>
                  <a:lnTo>
                    <a:pt x="1119581" y="15633"/>
                  </a:lnTo>
                  <a:lnTo>
                    <a:pt x="1123734" y="14935"/>
                  </a:lnTo>
                  <a:lnTo>
                    <a:pt x="1129576" y="16560"/>
                  </a:lnTo>
                  <a:lnTo>
                    <a:pt x="1130160" y="10718"/>
                  </a:lnTo>
                  <a:close/>
                </a:path>
                <a:path w="7243445" h="128270">
                  <a:moveTo>
                    <a:pt x="2770340" y="22872"/>
                  </a:moveTo>
                  <a:lnTo>
                    <a:pt x="2763291" y="23126"/>
                  </a:lnTo>
                  <a:lnTo>
                    <a:pt x="2758109" y="25679"/>
                  </a:lnTo>
                  <a:lnTo>
                    <a:pt x="2753677" y="26720"/>
                  </a:lnTo>
                  <a:lnTo>
                    <a:pt x="2748838" y="22390"/>
                  </a:lnTo>
                  <a:lnTo>
                    <a:pt x="2751048" y="31902"/>
                  </a:lnTo>
                  <a:lnTo>
                    <a:pt x="2758338" y="32854"/>
                  </a:lnTo>
                  <a:lnTo>
                    <a:pt x="2766263" y="28702"/>
                  </a:lnTo>
                  <a:lnTo>
                    <a:pt x="2770340" y="22872"/>
                  </a:lnTo>
                  <a:close/>
                </a:path>
                <a:path w="7243445" h="128270">
                  <a:moveTo>
                    <a:pt x="2906941" y="20878"/>
                  </a:moveTo>
                  <a:lnTo>
                    <a:pt x="2904096" y="22009"/>
                  </a:lnTo>
                  <a:lnTo>
                    <a:pt x="2899867" y="20840"/>
                  </a:lnTo>
                  <a:lnTo>
                    <a:pt x="2899626" y="25768"/>
                  </a:lnTo>
                  <a:lnTo>
                    <a:pt x="2902381" y="24676"/>
                  </a:lnTo>
                  <a:lnTo>
                    <a:pt x="2906649" y="25793"/>
                  </a:lnTo>
                  <a:lnTo>
                    <a:pt x="2906941" y="20878"/>
                  </a:lnTo>
                  <a:close/>
                </a:path>
                <a:path w="7243445" h="128270">
                  <a:moveTo>
                    <a:pt x="2960586" y="32118"/>
                  </a:moveTo>
                  <a:lnTo>
                    <a:pt x="2954401" y="31711"/>
                  </a:lnTo>
                  <a:lnTo>
                    <a:pt x="2951238" y="35750"/>
                  </a:lnTo>
                  <a:lnTo>
                    <a:pt x="2949473" y="41821"/>
                  </a:lnTo>
                  <a:lnTo>
                    <a:pt x="2955696" y="42341"/>
                  </a:lnTo>
                  <a:lnTo>
                    <a:pt x="2958833" y="38341"/>
                  </a:lnTo>
                  <a:lnTo>
                    <a:pt x="2960586" y="32118"/>
                  </a:lnTo>
                  <a:close/>
                </a:path>
                <a:path w="7243445" h="128270">
                  <a:moveTo>
                    <a:pt x="2970885" y="52463"/>
                  </a:moveTo>
                  <a:lnTo>
                    <a:pt x="2962325" y="47320"/>
                  </a:lnTo>
                  <a:lnTo>
                    <a:pt x="2953245" y="49149"/>
                  </a:lnTo>
                  <a:lnTo>
                    <a:pt x="2946539" y="57442"/>
                  </a:lnTo>
                  <a:lnTo>
                    <a:pt x="2945053" y="71742"/>
                  </a:lnTo>
                  <a:lnTo>
                    <a:pt x="2954096" y="70662"/>
                  </a:lnTo>
                  <a:lnTo>
                    <a:pt x="2961182" y="66763"/>
                  </a:lnTo>
                  <a:lnTo>
                    <a:pt x="2966669" y="60528"/>
                  </a:lnTo>
                  <a:lnTo>
                    <a:pt x="2970885" y="52463"/>
                  </a:lnTo>
                  <a:close/>
                </a:path>
                <a:path w="7243445" h="128270">
                  <a:moveTo>
                    <a:pt x="2992831" y="37998"/>
                  </a:moveTo>
                  <a:lnTo>
                    <a:pt x="2990075" y="38989"/>
                  </a:lnTo>
                  <a:lnTo>
                    <a:pt x="2985706" y="37947"/>
                  </a:lnTo>
                  <a:lnTo>
                    <a:pt x="2985516" y="42735"/>
                  </a:lnTo>
                  <a:lnTo>
                    <a:pt x="2988360" y="41706"/>
                  </a:lnTo>
                  <a:lnTo>
                    <a:pt x="2992653" y="42748"/>
                  </a:lnTo>
                  <a:lnTo>
                    <a:pt x="2992831" y="37998"/>
                  </a:lnTo>
                  <a:close/>
                </a:path>
                <a:path w="7243445" h="128270">
                  <a:moveTo>
                    <a:pt x="3035808" y="49085"/>
                  </a:moveTo>
                  <a:lnTo>
                    <a:pt x="3026092" y="45135"/>
                  </a:lnTo>
                  <a:lnTo>
                    <a:pt x="3014256" y="43192"/>
                  </a:lnTo>
                  <a:lnTo>
                    <a:pt x="3003245" y="45199"/>
                  </a:lnTo>
                  <a:lnTo>
                    <a:pt x="2996031" y="53124"/>
                  </a:lnTo>
                  <a:lnTo>
                    <a:pt x="3003994" y="54800"/>
                  </a:lnTo>
                  <a:lnTo>
                    <a:pt x="3008617" y="55410"/>
                  </a:lnTo>
                  <a:lnTo>
                    <a:pt x="3013252" y="55029"/>
                  </a:lnTo>
                  <a:lnTo>
                    <a:pt x="3021279" y="53771"/>
                  </a:lnTo>
                  <a:lnTo>
                    <a:pt x="3025889" y="60337"/>
                  </a:lnTo>
                  <a:lnTo>
                    <a:pt x="3034525" y="60579"/>
                  </a:lnTo>
                  <a:lnTo>
                    <a:pt x="3035808" y="49085"/>
                  </a:lnTo>
                  <a:close/>
                </a:path>
                <a:path w="7243445" h="128270">
                  <a:moveTo>
                    <a:pt x="3057601" y="44577"/>
                  </a:moveTo>
                  <a:lnTo>
                    <a:pt x="3051365" y="44196"/>
                  </a:lnTo>
                  <a:lnTo>
                    <a:pt x="3048266" y="48196"/>
                  </a:lnTo>
                  <a:lnTo>
                    <a:pt x="3046476" y="54381"/>
                  </a:lnTo>
                  <a:lnTo>
                    <a:pt x="3052699" y="54711"/>
                  </a:lnTo>
                  <a:lnTo>
                    <a:pt x="3055848" y="50774"/>
                  </a:lnTo>
                  <a:lnTo>
                    <a:pt x="3057601" y="44577"/>
                  </a:lnTo>
                  <a:close/>
                </a:path>
                <a:path w="7243445" h="128270">
                  <a:moveTo>
                    <a:pt x="3068180" y="49898"/>
                  </a:moveTo>
                  <a:lnTo>
                    <a:pt x="3061944" y="48425"/>
                  </a:lnTo>
                  <a:lnTo>
                    <a:pt x="3060916" y="54749"/>
                  </a:lnTo>
                  <a:lnTo>
                    <a:pt x="3064929" y="54254"/>
                  </a:lnTo>
                  <a:lnTo>
                    <a:pt x="3066300" y="62039"/>
                  </a:lnTo>
                  <a:lnTo>
                    <a:pt x="3068104" y="54940"/>
                  </a:lnTo>
                  <a:lnTo>
                    <a:pt x="3068180" y="49898"/>
                  </a:lnTo>
                  <a:close/>
                </a:path>
                <a:path w="7243445" h="128270">
                  <a:moveTo>
                    <a:pt x="3106089" y="53441"/>
                  </a:moveTo>
                  <a:lnTo>
                    <a:pt x="3104286" y="50825"/>
                  </a:lnTo>
                  <a:lnTo>
                    <a:pt x="3103359" y="49377"/>
                  </a:lnTo>
                  <a:lnTo>
                    <a:pt x="3098749" y="53162"/>
                  </a:lnTo>
                  <a:lnTo>
                    <a:pt x="3100540" y="55778"/>
                  </a:lnTo>
                  <a:lnTo>
                    <a:pt x="3101454" y="57048"/>
                  </a:lnTo>
                  <a:lnTo>
                    <a:pt x="3106089" y="53441"/>
                  </a:lnTo>
                  <a:close/>
                </a:path>
                <a:path w="7243445" h="128270">
                  <a:moveTo>
                    <a:pt x="3118243" y="66128"/>
                  </a:moveTo>
                  <a:lnTo>
                    <a:pt x="3115729" y="61048"/>
                  </a:lnTo>
                  <a:lnTo>
                    <a:pt x="3109811" y="60375"/>
                  </a:lnTo>
                  <a:lnTo>
                    <a:pt x="3102762" y="61188"/>
                  </a:lnTo>
                  <a:lnTo>
                    <a:pt x="3096806" y="60540"/>
                  </a:lnTo>
                  <a:lnTo>
                    <a:pt x="3096056" y="50558"/>
                  </a:lnTo>
                  <a:lnTo>
                    <a:pt x="3091243" y="46139"/>
                  </a:lnTo>
                  <a:lnTo>
                    <a:pt x="3085630" y="47612"/>
                  </a:lnTo>
                  <a:lnTo>
                    <a:pt x="3082493" y="55321"/>
                  </a:lnTo>
                  <a:lnTo>
                    <a:pt x="3088678" y="53606"/>
                  </a:lnTo>
                  <a:lnTo>
                    <a:pt x="3089224" y="59334"/>
                  </a:lnTo>
                  <a:lnTo>
                    <a:pt x="3089440" y="65405"/>
                  </a:lnTo>
                  <a:lnTo>
                    <a:pt x="3118243" y="66128"/>
                  </a:lnTo>
                  <a:close/>
                </a:path>
                <a:path w="7243445" h="128270">
                  <a:moveTo>
                    <a:pt x="3149854" y="34594"/>
                  </a:moveTo>
                  <a:lnTo>
                    <a:pt x="3147085" y="30556"/>
                  </a:lnTo>
                  <a:lnTo>
                    <a:pt x="3142500" y="34175"/>
                  </a:lnTo>
                  <a:lnTo>
                    <a:pt x="3144329" y="36791"/>
                  </a:lnTo>
                  <a:lnTo>
                    <a:pt x="3145256" y="38176"/>
                  </a:lnTo>
                  <a:lnTo>
                    <a:pt x="3149854" y="34594"/>
                  </a:lnTo>
                  <a:close/>
                </a:path>
                <a:path w="7243445" h="128270">
                  <a:moveTo>
                    <a:pt x="3227044" y="43967"/>
                  </a:moveTo>
                  <a:lnTo>
                    <a:pt x="3222688" y="39687"/>
                  </a:lnTo>
                  <a:lnTo>
                    <a:pt x="3218904" y="35852"/>
                  </a:lnTo>
                  <a:lnTo>
                    <a:pt x="3215589" y="35991"/>
                  </a:lnTo>
                  <a:lnTo>
                    <a:pt x="3212668" y="43611"/>
                  </a:lnTo>
                  <a:lnTo>
                    <a:pt x="3218662" y="44754"/>
                  </a:lnTo>
                  <a:lnTo>
                    <a:pt x="3222904" y="50584"/>
                  </a:lnTo>
                  <a:lnTo>
                    <a:pt x="3225622" y="53009"/>
                  </a:lnTo>
                  <a:lnTo>
                    <a:pt x="3227044" y="43967"/>
                  </a:lnTo>
                  <a:close/>
                </a:path>
                <a:path w="7243445" h="128270">
                  <a:moveTo>
                    <a:pt x="3238004" y="39179"/>
                  </a:moveTo>
                  <a:lnTo>
                    <a:pt x="3232912" y="38493"/>
                  </a:lnTo>
                  <a:lnTo>
                    <a:pt x="3229495" y="35534"/>
                  </a:lnTo>
                  <a:lnTo>
                    <a:pt x="3227590" y="35585"/>
                  </a:lnTo>
                  <a:lnTo>
                    <a:pt x="3227044" y="43967"/>
                  </a:lnTo>
                  <a:lnTo>
                    <a:pt x="3232124" y="44526"/>
                  </a:lnTo>
                  <a:lnTo>
                    <a:pt x="3237255" y="45046"/>
                  </a:lnTo>
                  <a:lnTo>
                    <a:pt x="3238004" y="39179"/>
                  </a:lnTo>
                  <a:close/>
                </a:path>
                <a:path w="7243445" h="128270">
                  <a:moveTo>
                    <a:pt x="3288449" y="40462"/>
                  </a:moveTo>
                  <a:lnTo>
                    <a:pt x="3281515" y="42672"/>
                  </a:lnTo>
                  <a:lnTo>
                    <a:pt x="3281896" y="47345"/>
                  </a:lnTo>
                  <a:lnTo>
                    <a:pt x="3285540" y="48577"/>
                  </a:lnTo>
                  <a:lnTo>
                    <a:pt x="3288449" y="40462"/>
                  </a:lnTo>
                  <a:close/>
                </a:path>
                <a:path w="7243445" h="128270">
                  <a:moveTo>
                    <a:pt x="3292500" y="39636"/>
                  </a:moveTo>
                  <a:lnTo>
                    <a:pt x="3290544" y="35623"/>
                  </a:lnTo>
                  <a:lnTo>
                    <a:pt x="3288588" y="35572"/>
                  </a:lnTo>
                  <a:lnTo>
                    <a:pt x="3288449" y="40462"/>
                  </a:lnTo>
                  <a:lnTo>
                    <a:pt x="3292500" y="39636"/>
                  </a:lnTo>
                  <a:close/>
                </a:path>
                <a:path w="7243445" h="128270">
                  <a:moveTo>
                    <a:pt x="3300425" y="25285"/>
                  </a:moveTo>
                  <a:lnTo>
                    <a:pt x="3296043" y="25768"/>
                  </a:lnTo>
                  <a:lnTo>
                    <a:pt x="3298063" y="33096"/>
                  </a:lnTo>
                  <a:lnTo>
                    <a:pt x="3300425" y="25285"/>
                  </a:lnTo>
                  <a:close/>
                </a:path>
                <a:path w="7243445" h="128270">
                  <a:moveTo>
                    <a:pt x="3333178" y="54152"/>
                  </a:moveTo>
                  <a:lnTo>
                    <a:pt x="3331324" y="51536"/>
                  </a:lnTo>
                  <a:lnTo>
                    <a:pt x="3330410" y="50215"/>
                  </a:lnTo>
                  <a:lnTo>
                    <a:pt x="3325850" y="53797"/>
                  </a:lnTo>
                  <a:lnTo>
                    <a:pt x="3327616" y="56502"/>
                  </a:lnTo>
                  <a:lnTo>
                    <a:pt x="3328581" y="57950"/>
                  </a:lnTo>
                  <a:lnTo>
                    <a:pt x="3333178" y="54152"/>
                  </a:lnTo>
                  <a:close/>
                </a:path>
                <a:path w="7243445" h="128270">
                  <a:moveTo>
                    <a:pt x="3362020" y="54876"/>
                  </a:moveTo>
                  <a:lnTo>
                    <a:pt x="3360216" y="52273"/>
                  </a:lnTo>
                  <a:lnTo>
                    <a:pt x="3359226" y="50939"/>
                  </a:lnTo>
                  <a:lnTo>
                    <a:pt x="3354679" y="54533"/>
                  </a:lnTo>
                  <a:lnTo>
                    <a:pt x="3356457" y="57238"/>
                  </a:lnTo>
                  <a:lnTo>
                    <a:pt x="3357384" y="58699"/>
                  </a:lnTo>
                  <a:lnTo>
                    <a:pt x="3362020" y="54876"/>
                  </a:lnTo>
                  <a:close/>
                </a:path>
                <a:path w="7243445" h="128270">
                  <a:moveTo>
                    <a:pt x="3379038" y="46875"/>
                  </a:moveTo>
                  <a:lnTo>
                    <a:pt x="3375558" y="41922"/>
                  </a:lnTo>
                  <a:lnTo>
                    <a:pt x="3367697" y="42494"/>
                  </a:lnTo>
                  <a:lnTo>
                    <a:pt x="3367646" y="49784"/>
                  </a:lnTo>
                  <a:lnTo>
                    <a:pt x="3370605" y="53149"/>
                  </a:lnTo>
                  <a:lnTo>
                    <a:pt x="3374694" y="55029"/>
                  </a:lnTo>
                  <a:lnTo>
                    <a:pt x="3378060" y="57797"/>
                  </a:lnTo>
                  <a:lnTo>
                    <a:pt x="3379038" y="46875"/>
                  </a:lnTo>
                  <a:close/>
                </a:path>
                <a:path w="7243445" h="128270">
                  <a:moveTo>
                    <a:pt x="3461677" y="34912"/>
                  </a:moveTo>
                  <a:lnTo>
                    <a:pt x="3453282" y="36372"/>
                  </a:lnTo>
                  <a:lnTo>
                    <a:pt x="3447846" y="33756"/>
                  </a:lnTo>
                  <a:lnTo>
                    <a:pt x="3443795" y="29540"/>
                  </a:lnTo>
                  <a:lnTo>
                    <a:pt x="3441750" y="34353"/>
                  </a:lnTo>
                  <a:lnTo>
                    <a:pt x="3436645" y="34632"/>
                  </a:lnTo>
                  <a:lnTo>
                    <a:pt x="3432289" y="36017"/>
                  </a:lnTo>
                  <a:lnTo>
                    <a:pt x="3432530" y="44132"/>
                  </a:lnTo>
                  <a:lnTo>
                    <a:pt x="3440671" y="44424"/>
                  </a:lnTo>
                  <a:lnTo>
                    <a:pt x="3448862" y="44805"/>
                  </a:lnTo>
                  <a:lnTo>
                    <a:pt x="3456140" y="43802"/>
                  </a:lnTo>
                  <a:lnTo>
                    <a:pt x="3461537" y="39966"/>
                  </a:lnTo>
                  <a:lnTo>
                    <a:pt x="3461677" y="34912"/>
                  </a:lnTo>
                  <a:close/>
                </a:path>
                <a:path w="7243445" h="128270">
                  <a:moveTo>
                    <a:pt x="3483165" y="40538"/>
                  </a:moveTo>
                  <a:lnTo>
                    <a:pt x="3461537" y="39966"/>
                  </a:lnTo>
                  <a:lnTo>
                    <a:pt x="3466668" y="47447"/>
                  </a:lnTo>
                  <a:lnTo>
                    <a:pt x="3473716" y="53378"/>
                  </a:lnTo>
                  <a:lnTo>
                    <a:pt x="3480066" y="52743"/>
                  </a:lnTo>
                  <a:lnTo>
                    <a:pt x="3483165" y="40538"/>
                  </a:lnTo>
                  <a:close/>
                </a:path>
                <a:path w="7243445" h="128270">
                  <a:moveTo>
                    <a:pt x="3569449" y="57708"/>
                  </a:moveTo>
                  <a:lnTo>
                    <a:pt x="3561080" y="56451"/>
                  </a:lnTo>
                  <a:lnTo>
                    <a:pt x="3554196" y="50165"/>
                  </a:lnTo>
                  <a:lnTo>
                    <a:pt x="3547757" y="46228"/>
                  </a:lnTo>
                  <a:lnTo>
                    <a:pt x="3540722" y="52031"/>
                  </a:lnTo>
                  <a:lnTo>
                    <a:pt x="3542703" y="52082"/>
                  </a:lnTo>
                  <a:lnTo>
                    <a:pt x="3544671" y="56108"/>
                  </a:lnTo>
                  <a:lnTo>
                    <a:pt x="3540582" y="56946"/>
                  </a:lnTo>
                  <a:lnTo>
                    <a:pt x="3534867" y="56413"/>
                  </a:lnTo>
                  <a:lnTo>
                    <a:pt x="3538093" y="44246"/>
                  </a:lnTo>
                  <a:lnTo>
                    <a:pt x="3530028" y="46672"/>
                  </a:lnTo>
                  <a:lnTo>
                    <a:pt x="3523208" y="47815"/>
                  </a:lnTo>
                  <a:lnTo>
                    <a:pt x="3531819" y="54940"/>
                  </a:lnTo>
                  <a:lnTo>
                    <a:pt x="3526104" y="56565"/>
                  </a:lnTo>
                  <a:lnTo>
                    <a:pt x="3516338" y="57302"/>
                  </a:lnTo>
                  <a:lnTo>
                    <a:pt x="3509797" y="53797"/>
                  </a:lnTo>
                  <a:lnTo>
                    <a:pt x="3504260" y="48983"/>
                  </a:lnTo>
                  <a:lnTo>
                    <a:pt x="3497491" y="45821"/>
                  </a:lnTo>
                  <a:lnTo>
                    <a:pt x="3500158" y="57962"/>
                  </a:lnTo>
                  <a:lnTo>
                    <a:pt x="3509302" y="61683"/>
                  </a:lnTo>
                  <a:lnTo>
                    <a:pt x="3520529" y="62699"/>
                  </a:lnTo>
                  <a:lnTo>
                    <a:pt x="3529431" y="66751"/>
                  </a:lnTo>
                  <a:lnTo>
                    <a:pt x="3537978" y="66382"/>
                  </a:lnTo>
                  <a:lnTo>
                    <a:pt x="3545255" y="67640"/>
                  </a:lnTo>
                  <a:lnTo>
                    <a:pt x="3551821" y="69875"/>
                  </a:lnTo>
                  <a:lnTo>
                    <a:pt x="3558197" y="72390"/>
                  </a:lnTo>
                  <a:lnTo>
                    <a:pt x="3557955" y="64274"/>
                  </a:lnTo>
                  <a:lnTo>
                    <a:pt x="3562324" y="62865"/>
                  </a:lnTo>
                  <a:lnTo>
                    <a:pt x="3567442" y="62560"/>
                  </a:lnTo>
                  <a:lnTo>
                    <a:pt x="3569449" y="57708"/>
                  </a:lnTo>
                  <a:close/>
                </a:path>
                <a:path w="7243445" h="128270">
                  <a:moveTo>
                    <a:pt x="3582098" y="60604"/>
                  </a:moveTo>
                  <a:lnTo>
                    <a:pt x="3580333" y="57988"/>
                  </a:lnTo>
                  <a:lnTo>
                    <a:pt x="3579342" y="56667"/>
                  </a:lnTo>
                  <a:lnTo>
                    <a:pt x="3574770" y="60248"/>
                  </a:lnTo>
                  <a:lnTo>
                    <a:pt x="3576536" y="62953"/>
                  </a:lnTo>
                  <a:lnTo>
                    <a:pt x="3577488" y="64401"/>
                  </a:lnTo>
                  <a:lnTo>
                    <a:pt x="3582098" y="60604"/>
                  </a:lnTo>
                  <a:close/>
                </a:path>
                <a:path w="7243445" h="128270">
                  <a:moveTo>
                    <a:pt x="3597287" y="36169"/>
                  </a:moveTo>
                  <a:lnTo>
                    <a:pt x="3595484" y="33540"/>
                  </a:lnTo>
                  <a:lnTo>
                    <a:pt x="3594531" y="32080"/>
                  </a:lnTo>
                  <a:lnTo>
                    <a:pt x="3589947" y="35763"/>
                  </a:lnTo>
                  <a:lnTo>
                    <a:pt x="3591763" y="38366"/>
                  </a:lnTo>
                  <a:lnTo>
                    <a:pt x="3592677" y="39801"/>
                  </a:lnTo>
                  <a:lnTo>
                    <a:pt x="3597287" y="36169"/>
                  </a:lnTo>
                  <a:close/>
                </a:path>
                <a:path w="7243445" h="128270">
                  <a:moveTo>
                    <a:pt x="3623703" y="59131"/>
                  </a:moveTo>
                  <a:lnTo>
                    <a:pt x="3618636" y="59537"/>
                  </a:lnTo>
                  <a:lnTo>
                    <a:pt x="3615144" y="62242"/>
                  </a:lnTo>
                  <a:lnTo>
                    <a:pt x="3611359" y="64541"/>
                  </a:lnTo>
                  <a:lnTo>
                    <a:pt x="3605453" y="63728"/>
                  </a:lnTo>
                  <a:lnTo>
                    <a:pt x="3605352" y="60629"/>
                  </a:lnTo>
                  <a:lnTo>
                    <a:pt x="3605123" y="57823"/>
                  </a:lnTo>
                  <a:lnTo>
                    <a:pt x="3601999" y="58572"/>
                  </a:lnTo>
                  <a:lnTo>
                    <a:pt x="3602456" y="66979"/>
                  </a:lnTo>
                  <a:lnTo>
                    <a:pt x="3604831" y="71526"/>
                  </a:lnTo>
                  <a:lnTo>
                    <a:pt x="3608425" y="72186"/>
                  </a:lnTo>
                  <a:lnTo>
                    <a:pt x="3612515" y="68948"/>
                  </a:lnTo>
                  <a:lnTo>
                    <a:pt x="3611219" y="77012"/>
                  </a:lnTo>
                  <a:lnTo>
                    <a:pt x="3617023" y="82372"/>
                  </a:lnTo>
                  <a:lnTo>
                    <a:pt x="3619652" y="73990"/>
                  </a:lnTo>
                  <a:lnTo>
                    <a:pt x="3616147" y="71424"/>
                  </a:lnTo>
                  <a:lnTo>
                    <a:pt x="3618433" y="68173"/>
                  </a:lnTo>
                  <a:lnTo>
                    <a:pt x="3622332" y="64109"/>
                  </a:lnTo>
                  <a:lnTo>
                    <a:pt x="3623703" y="59131"/>
                  </a:lnTo>
                  <a:close/>
                </a:path>
                <a:path w="7243445" h="128270">
                  <a:moveTo>
                    <a:pt x="3640671" y="37325"/>
                  </a:moveTo>
                  <a:lnTo>
                    <a:pt x="3637915" y="33223"/>
                  </a:lnTo>
                  <a:lnTo>
                    <a:pt x="3633343" y="36918"/>
                  </a:lnTo>
                  <a:lnTo>
                    <a:pt x="3635146" y="39509"/>
                  </a:lnTo>
                  <a:lnTo>
                    <a:pt x="3636073" y="40957"/>
                  </a:lnTo>
                  <a:lnTo>
                    <a:pt x="3640671" y="37325"/>
                  </a:lnTo>
                  <a:close/>
                </a:path>
                <a:path w="7243445" h="128270">
                  <a:moveTo>
                    <a:pt x="3727005" y="54533"/>
                  </a:moveTo>
                  <a:lnTo>
                    <a:pt x="3725214" y="51841"/>
                  </a:lnTo>
                  <a:lnTo>
                    <a:pt x="3724249" y="50533"/>
                  </a:lnTo>
                  <a:lnTo>
                    <a:pt x="3719665" y="54190"/>
                  </a:lnTo>
                  <a:lnTo>
                    <a:pt x="3721481" y="56819"/>
                  </a:lnTo>
                  <a:lnTo>
                    <a:pt x="3722420" y="58204"/>
                  </a:lnTo>
                  <a:lnTo>
                    <a:pt x="3727005" y="54533"/>
                  </a:lnTo>
                  <a:close/>
                </a:path>
                <a:path w="7243445" h="128270">
                  <a:moveTo>
                    <a:pt x="3917213" y="42075"/>
                  </a:moveTo>
                  <a:lnTo>
                    <a:pt x="3914381" y="43053"/>
                  </a:lnTo>
                  <a:lnTo>
                    <a:pt x="3910088" y="42011"/>
                  </a:lnTo>
                  <a:lnTo>
                    <a:pt x="3909860" y="46799"/>
                  </a:lnTo>
                  <a:lnTo>
                    <a:pt x="3912755" y="45796"/>
                  </a:lnTo>
                  <a:lnTo>
                    <a:pt x="3917023" y="46863"/>
                  </a:lnTo>
                  <a:lnTo>
                    <a:pt x="3917213" y="42075"/>
                  </a:lnTo>
                  <a:close/>
                </a:path>
                <a:path w="7243445" h="128270">
                  <a:moveTo>
                    <a:pt x="4010317" y="49631"/>
                  </a:moveTo>
                  <a:lnTo>
                    <a:pt x="4003891" y="49301"/>
                  </a:lnTo>
                  <a:lnTo>
                    <a:pt x="4006138" y="55041"/>
                  </a:lnTo>
                  <a:lnTo>
                    <a:pt x="4009682" y="53352"/>
                  </a:lnTo>
                  <a:lnTo>
                    <a:pt x="4010317" y="49631"/>
                  </a:lnTo>
                  <a:close/>
                </a:path>
                <a:path w="7243445" h="128270">
                  <a:moveTo>
                    <a:pt x="4036707" y="70840"/>
                  </a:moveTo>
                  <a:lnTo>
                    <a:pt x="4032377" y="65074"/>
                  </a:lnTo>
                  <a:lnTo>
                    <a:pt x="4034078" y="69075"/>
                  </a:lnTo>
                  <a:lnTo>
                    <a:pt x="4023360" y="72656"/>
                  </a:lnTo>
                  <a:lnTo>
                    <a:pt x="4024884" y="74866"/>
                  </a:lnTo>
                  <a:lnTo>
                    <a:pt x="4028884" y="76225"/>
                  </a:lnTo>
                  <a:lnTo>
                    <a:pt x="4034193" y="74714"/>
                  </a:lnTo>
                  <a:lnTo>
                    <a:pt x="4036707" y="70840"/>
                  </a:lnTo>
                  <a:close/>
                </a:path>
                <a:path w="7243445" h="128270">
                  <a:moveTo>
                    <a:pt x="4248302" y="73266"/>
                  </a:moveTo>
                  <a:lnTo>
                    <a:pt x="4246473" y="70599"/>
                  </a:lnTo>
                  <a:lnTo>
                    <a:pt x="4245534" y="69164"/>
                  </a:lnTo>
                  <a:lnTo>
                    <a:pt x="4240911" y="72745"/>
                  </a:lnTo>
                  <a:lnTo>
                    <a:pt x="4242740" y="75412"/>
                  </a:lnTo>
                  <a:lnTo>
                    <a:pt x="4243667" y="76847"/>
                  </a:lnTo>
                  <a:lnTo>
                    <a:pt x="4248302" y="73266"/>
                  </a:lnTo>
                  <a:close/>
                </a:path>
                <a:path w="7243445" h="128270">
                  <a:moveTo>
                    <a:pt x="4333291" y="82816"/>
                  </a:moveTo>
                  <a:lnTo>
                    <a:pt x="4330420" y="83820"/>
                  </a:lnTo>
                  <a:lnTo>
                    <a:pt x="4326128" y="82702"/>
                  </a:lnTo>
                  <a:lnTo>
                    <a:pt x="4325886" y="87655"/>
                  </a:lnTo>
                  <a:lnTo>
                    <a:pt x="4328744" y="86550"/>
                  </a:lnTo>
                  <a:lnTo>
                    <a:pt x="4333024" y="87591"/>
                  </a:lnTo>
                  <a:lnTo>
                    <a:pt x="4333291" y="82816"/>
                  </a:lnTo>
                  <a:close/>
                </a:path>
                <a:path w="7243445" h="128270">
                  <a:moveTo>
                    <a:pt x="4644644" y="63246"/>
                  </a:moveTo>
                  <a:lnTo>
                    <a:pt x="4642815" y="60617"/>
                  </a:lnTo>
                  <a:lnTo>
                    <a:pt x="4641850" y="59156"/>
                  </a:lnTo>
                  <a:lnTo>
                    <a:pt x="4637278" y="62877"/>
                  </a:lnTo>
                  <a:lnTo>
                    <a:pt x="4639043" y="65455"/>
                  </a:lnTo>
                  <a:lnTo>
                    <a:pt x="4639996" y="66903"/>
                  </a:lnTo>
                  <a:lnTo>
                    <a:pt x="4644644" y="63246"/>
                  </a:lnTo>
                  <a:close/>
                </a:path>
                <a:path w="7243445" h="128270">
                  <a:moveTo>
                    <a:pt x="4695126" y="84391"/>
                  </a:moveTo>
                  <a:lnTo>
                    <a:pt x="4693285" y="81724"/>
                  </a:lnTo>
                  <a:lnTo>
                    <a:pt x="4692281" y="80302"/>
                  </a:lnTo>
                  <a:lnTo>
                    <a:pt x="4687684" y="83896"/>
                  </a:lnTo>
                  <a:lnTo>
                    <a:pt x="4689513" y="86563"/>
                  </a:lnTo>
                  <a:lnTo>
                    <a:pt x="4690491" y="87985"/>
                  </a:lnTo>
                  <a:lnTo>
                    <a:pt x="4695126" y="84391"/>
                  </a:lnTo>
                  <a:close/>
                </a:path>
                <a:path w="7243445" h="128270">
                  <a:moveTo>
                    <a:pt x="4736871" y="87642"/>
                  </a:moveTo>
                  <a:lnTo>
                    <a:pt x="4729937" y="88684"/>
                  </a:lnTo>
                  <a:lnTo>
                    <a:pt x="4728972" y="81826"/>
                  </a:lnTo>
                  <a:lnTo>
                    <a:pt x="4722419" y="82397"/>
                  </a:lnTo>
                  <a:lnTo>
                    <a:pt x="4722203" y="90233"/>
                  </a:lnTo>
                  <a:lnTo>
                    <a:pt x="4727689" y="93459"/>
                  </a:lnTo>
                  <a:lnTo>
                    <a:pt x="4734141" y="92468"/>
                  </a:lnTo>
                  <a:lnTo>
                    <a:pt x="4736871" y="87642"/>
                  </a:lnTo>
                  <a:close/>
                </a:path>
                <a:path w="7243445" h="128270">
                  <a:moveTo>
                    <a:pt x="4787735" y="64008"/>
                  </a:moveTo>
                  <a:lnTo>
                    <a:pt x="4781245" y="63792"/>
                  </a:lnTo>
                  <a:lnTo>
                    <a:pt x="4783544" y="69443"/>
                  </a:lnTo>
                  <a:lnTo>
                    <a:pt x="4787100" y="67703"/>
                  </a:lnTo>
                  <a:lnTo>
                    <a:pt x="4787735" y="64008"/>
                  </a:lnTo>
                  <a:close/>
                </a:path>
                <a:path w="7243445" h="128270">
                  <a:moveTo>
                    <a:pt x="5112245" y="96151"/>
                  </a:moveTo>
                  <a:lnTo>
                    <a:pt x="5110111" y="89027"/>
                  </a:lnTo>
                  <a:lnTo>
                    <a:pt x="5107775" y="96596"/>
                  </a:lnTo>
                  <a:lnTo>
                    <a:pt x="5112245" y="96151"/>
                  </a:lnTo>
                  <a:close/>
                </a:path>
                <a:path w="7243445" h="128270">
                  <a:moveTo>
                    <a:pt x="5119560" y="102768"/>
                  </a:moveTo>
                  <a:lnTo>
                    <a:pt x="5116766" y="98361"/>
                  </a:lnTo>
                  <a:lnTo>
                    <a:pt x="5112245" y="96151"/>
                  </a:lnTo>
                  <a:lnTo>
                    <a:pt x="5111420" y="100253"/>
                  </a:lnTo>
                  <a:lnTo>
                    <a:pt x="5108435" y="101142"/>
                  </a:lnTo>
                  <a:lnTo>
                    <a:pt x="5108321" y="106184"/>
                  </a:lnTo>
                  <a:lnTo>
                    <a:pt x="5114125" y="111417"/>
                  </a:lnTo>
                  <a:lnTo>
                    <a:pt x="5119179" y="111252"/>
                  </a:lnTo>
                  <a:lnTo>
                    <a:pt x="5119560" y="102768"/>
                  </a:lnTo>
                  <a:close/>
                </a:path>
                <a:path w="7243445" h="128270">
                  <a:moveTo>
                    <a:pt x="5155908" y="107048"/>
                  </a:moveTo>
                  <a:lnTo>
                    <a:pt x="5152796" y="107721"/>
                  </a:lnTo>
                  <a:lnTo>
                    <a:pt x="5152504" y="105003"/>
                  </a:lnTo>
                  <a:lnTo>
                    <a:pt x="5152377" y="101930"/>
                  </a:lnTo>
                  <a:lnTo>
                    <a:pt x="5145036" y="101803"/>
                  </a:lnTo>
                  <a:lnTo>
                    <a:pt x="5144389" y="109105"/>
                  </a:lnTo>
                  <a:lnTo>
                    <a:pt x="5148694" y="112585"/>
                  </a:lnTo>
                  <a:lnTo>
                    <a:pt x="5153888" y="112001"/>
                  </a:lnTo>
                  <a:lnTo>
                    <a:pt x="5155908" y="107048"/>
                  </a:lnTo>
                  <a:close/>
                </a:path>
                <a:path w="7243445" h="128270">
                  <a:moveTo>
                    <a:pt x="5204345" y="107315"/>
                  </a:moveTo>
                  <a:lnTo>
                    <a:pt x="5203964" y="101282"/>
                  </a:lnTo>
                  <a:lnTo>
                    <a:pt x="5203736" y="97815"/>
                  </a:lnTo>
                  <a:lnTo>
                    <a:pt x="5198122" y="97421"/>
                  </a:lnTo>
                  <a:lnTo>
                    <a:pt x="5198122" y="105321"/>
                  </a:lnTo>
                  <a:lnTo>
                    <a:pt x="5193563" y="108978"/>
                  </a:lnTo>
                  <a:lnTo>
                    <a:pt x="5192534" y="107696"/>
                  </a:lnTo>
                  <a:lnTo>
                    <a:pt x="5192369" y="107467"/>
                  </a:lnTo>
                  <a:lnTo>
                    <a:pt x="5190668" y="105105"/>
                  </a:lnTo>
                  <a:lnTo>
                    <a:pt x="5195189" y="101358"/>
                  </a:lnTo>
                  <a:lnTo>
                    <a:pt x="5196319" y="102730"/>
                  </a:lnTo>
                  <a:lnTo>
                    <a:pt x="5198122" y="105321"/>
                  </a:lnTo>
                  <a:lnTo>
                    <a:pt x="5198122" y="97421"/>
                  </a:lnTo>
                  <a:lnTo>
                    <a:pt x="5194249" y="97129"/>
                  </a:lnTo>
                  <a:lnTo>
                    <a:pt x="5186667" y="99809"/>
                  </a:lnTo>
                  <a:lnTo>
                    <a:pt x="5180292" y="101358"/>
                  </a:lnTo>
                  <a:lnTo>
                    <a:pt x="5174412" y="97282"/>
                  </a:lnTo>
                  <a:lnTo>
                    <a:pt x="5172710" y="103505"/>
                  </a:lnTo>
                  <a:lnTo>
                    <a:pt x="5169560" y="107467"/>
                  </a:lnTo>
                  <a:lnTo>
                    <a:pt x="5163236" y="107188"/>
                  </a:lnTo>
                  <a:lnTo>
                    <a:pt x="5162461" y="100838"/>
                  </a:lnTo>
                  <a:lnTo>
                    <a:pt x="5156073" y="102019"/>
                  </a:lnTo>
                  <a:lnTo>
                    <a:pt x="5155958" y="105321"/>
                  </a:lnTo>
                  <a:lnTo>
                    <a:pt x="5156009" y="107188"/>
                  </a:lnTo>
                  <a:lnTo>
                    <a:pt x="5159286" y="111048"/>
                  </a:lnTo>
                  <a:lnTo>
                    <a:pt x="5160175" y="118351"/>
                  </a:lnTo>
                  <a:lnTo>
                    <a:pt x="5161559" y="125031"/>
                  </a:lnTo>
                  <a:lnTo>
                    <a:pt x="5166436" y="127177"/>
                  </a:lnTo>
                  <a:lnTo>
                    <a:pt x="5165979" y="121221"/>
                  </a:lnTo>
                  <a:lnTo>
                    <a:pt x="5167477" y="118275"/>
                  </a:lnTo>
                  <a:lnTo>
                    <a:pt x="5170284" y="117221"/>
                  </a:lnTo>
                  <a:lnTo>
                    <a:pt x="5174627" y="121132"/>
                  </a:lnTo>
                  <a:lnTo>
                    <a:pt x="5177599" y="119646"/>
                  </a:lnTo>
                  <a:lnTo>
                    <a:pt x="5179479" y="117221"/>
                  </a:lnTo>
                  <a:lnTo>
                    <a:pt x="5180622" y="115747"/>
                  </a:lnTo>
                  <a:lnTo>
                    <a:pt x="5185092" y="112433"/>
                  </a:lnTo>
                  <a:lnTo>
                    <a:pt x="5188280" y="116420"/>
                  </a:lnTo>
                  <a:lnTo>
                    <a:pt x="5193208" y="118046"/>
                  </a:lnTo>
                  <a:lnTo>
                    <a:pt x="5199634" y="117754"/>
                  </a:lnTo>
                  <a:lnTo>
                    <a:pt x="5199469" y="112433"/>
                  </a:lnTo>
                  <a:lnTo>
                    <a:pt x="5199367" y="108978"/>
                  </a:lnTo>
                  <a:lnTo>
                    <a:pt x="5199367" y="108762"/>
                  </a:lnTo>
                  <a:lnTo>
                    <a:pt x="5204345" y="107315"/>
                  </a:lnTo>
                  <a:close/>
                </a:path>
                <a:path w="7243445" h="128270">
                  <a:moveTo>
                    <a:pt x="5339448" y="87617"/>
                  </a:moveTo>
                  <a:lnTo>
                    <a:pt x="5336527" y="84645"/>
                  </a:lnTo>
                  <a:lnTo>
                    <a:pt x="5335727" y="90195"/>
                  </a:lnTo>
                  <a:lnTo>
                    <a:pt x="5335663" y="93091"/>
                  </a:lnTo>
                  <a:lnTo>
                    <a:pt x="5338584" y="95986"/>
                  </a:lnTo>
                  <a:lnTo>
                    <a:pt x="5339385" y="90271"/>
                  </a:lnTo>
                  <a:lnTo>
                    <a:pt x="5339448" y="87617"/>
                  </a:lnTo>
                  <a:close/>
                </a:path>
                <a:path w="7243445" h="128270">
                  <a:moveTo>
                    <a:pt x="5390693" y="86283"/>
                  </a:moveTo>
                  <a:lnTo>
                    <a:pt x="5385524" y="86601"/>
                  </a:lnTo>
                  <a:lnTo>
                    <a:pt x="5379364" y="85521"/>
                  </a:lnTo>
                  <a:lnTo>
                    <a:pt x="5374284" y="85966"/>
                  </a:lnTo>
                  <a:lnTo>
                    <a:pt x="5372354" y="90855"/>
                  </a:lnTo>
                  <a:lnTo>
                    <a:pt x="5377739" y="93268"/>
                  </a:lnTo>
                  <a:lnTo>
                    <a:pt x="5382565" y="94754"/>
                  </a:lnTo>
                  <a:lnTo>
                    <a:pt x="5386870" y="93154"/>
                  </a:lnTo>
                  <a:lnTo>
                    <a:pt x="5390693" y="86283"/>
                  </a:lnTo>
                  <a:close/>
                </a:path>
                <a:path w="7243445" h="128270">
                  <a:moveTo>
                    <a:pt x="5897588" y="88201"/>
                  </a:moveTo>
                  <a:lnTo>
                    <a:pt x="5896699" y="82016"/>
                  </a:lnTo>
                  <a:lnTo>
                    <a:pt x="5890323" y="83146"/>
                  </a:lnTo>
                  <a:lnTo>
                    <a:pt x="5890222" y="88138"/>
                  </a:lnTo>
                  <a:lnTo>
                    <a:pt x="5897588" y="88201"/>
                  </a:lnTo>
                  <a:close/>
                </a:path>
                <a:path w="7243445" h="128270">
                  <a:moveTo>
                    <a:pt x="5970562" y="111709"/>
                  </a:moveTo>
                  <a:lnTo>
                    <a:pt x="5967374" y="103962"/>
                  </a:lnTo>
                  <a:lnTo>
                    <a:pt x="5963539" y="109588"/>
                  </a:lnTo>
                  <a:lnTo>
                    <a:pt x="5966942" y="112877"/>
                  </a:lnTo>
                  <a:lnTo>
                    <a:pt x="5970562" y="111709"/>
                  </a:lnTo>
                  <a:close/>
                </a:path>
                <a:path w="7243445" h="128270">
                  <a:moveTo>
                    <a:pt x="6796760" y="116332"/>
                  </a:moveTo>
                  <a:lnTo>
                    <a:pt x="6796710" y="107442"/>
                  </a:lnTo>
                  <a:lnTo>
                    <a:pt x="6792493" y="110858"/>
                  </a:lnTo>
                  <a:lnTo>
                    <a:pt x="6793928" y="115646"/>
                  </a:lnTo>
                  <a:lnTo>
                    <a:pt x="6796760" y="116332"/>
                  </a:lnTo>
                  <a:close/>
                </a:path>
                <a:path w="7243445" h="128270">
                  <a:moveTo>
                    <a:pt x="6823024" y="107061"/>
                  </a:moveTo>
                  <a:lnTo>
                    <a:pt x="6818554" y="107899"/>
                  </a:lnTo>
                  <a:lnTo>
                    <a:pt x="6812343" y="106387"/>
                  </a:lnTo>
                  <a:lnTo>
                    <a:pt x="6811797" y="112293"/>
                  </a:lnTo>
                  <a:lnTo>
                    <a:pt x="6816230" y="111379"/>
                  </a:lnTo>
                  <a:lnTo>
                    <a:pt x="6822491" y="112903"/>
                  </a:lnTo>
                  <a:lnTo>
                    <a:pt x="6823024" y="107061"/>
                  </a:lnTo>
                  <a:close/>
                </a:path>
                <a:path w="7243445" h="128270">
                  <a:moveTo>
                    <a:pt x="6842036" y="109601"/>
                  </a:moveTo>
                  <a:lnTo>
                    <a:pt x="6841693" y="101879"/>
                  </a:lnTo>
                  <a:lnTo>
                    <a:pt x="6834746" y="102641"/>
                  </a:lnTo>
                  <a:lnTo>
                    <a:pt x="6829209" y="105295"/>
                  </a:lnTo>
                  <a:lnTo>
                    <a:pt x="6826859" y="112064"/>
                  </a:lnTo>
                  <a:lnTo>
                    <a:pt x="6832562" y="112026"/>
                  </a:lnTo>
                  <a:lnTo>
                    <a:pt x="6838302" y="112090"/>
                  </a:lnTo>
                  <a:lnTo>
                    <a:pt x="6842036" y="109601"/>
                  </a:lnTo>
                  <a:close/>
                </a:path>
                <a:path w="7243445" h="128270">
                  <a:moveTo>
                    <a:pt x="6924383" y="100672"/>
                  </a:moveTo>
                  <a:lnTo>
                    <a:pt x="6921297" y="97942"/>
                  </a:lnTo>
                  <a:lnTo>
                    <a:pt x="6918172" y="95465"/>
                  </a:lnTo>
                  <a:lnTo>
                    <a:pt x="6913004" y="95770"/>
                  </a:lnTo>
                  <a:lnTo>
                    <a:pt x="6913118" y="100838"/>
                  </a:lnTo>
                  <a:lnTo>
                    <a:pt x="6916140" y="104190"/>
                  </a:lnTo>
                  <a:lnTo>
                    <a:pt x="6923557" y="108432"/>
                  </a:lnTo>
                  <a:lnTo>
                    <a:pt x="6924383" y="100672"/>
                  </a:lnTo>
                  <a:close/>
                </a:path>
                <a:path w="7243445" h="128270">
                  <a:moveTo>
                    <a:pt x="6937299" y="88036"/>
                  </a:moveTo>
                  <a:lnTo>
                    <a:pt x="6935330" y="85483"/>
                  </a:lnTo>
                  <a:lnTo>
                    <a:pt x="6934238" y="84035"/>
                  </a:lnTo>
                  <a:lnTo>
                    <a:pt x="6929691" y="87972"/>
                  </a:lnTo>
                  <a:lnTo>
                    <a:pt x="6931647" y="90601"/>
                  </a:lnTo>
                  <a:lnTo>
                    <a:pt x="6932739" y="91986"/>
                  </a:lnTo>
                  <a:lnTo>
                    <a:pt x="6937299" y="88036"/>
                  </a:lnTo>
                  <a:close/>
                </a:path>
                <a:path w="7243445" h="128270">
                  <a:moveTo>
                    <a:pt x="6939381" y="100431"/>
                  </a:moveTo>
                  <a:lnTo>
                    <a:pt x="6930479" y="97028"/>
                  </a:lnTo>
                  <a:lnTo>
                    <a:pt x="6929285" y="101511"/>
                  </a:lnTo>
                  <a:lnTo>
                    <a:pt x="6933133" y="105448"/>
                  </a:lnTo>
                  <a:lnTo>
                    <a:pt x="6939381" y="100431"/>
                  </a:lnTo>
                  <a:close/>
                </a:path>
                <a:path w="7243445" h="128270">
                  <a:moveTo>
                    <a:pt x="6969480" y="104736"/>
                  </a:moveTo>
                  <a:lnTo>
                    <a:pt x="6969430" y="99987"/>
                  </a:lnTo>
                  <a:lnTo>
                    <a:pt x="6958177" y="100152"/>
                  </a:lnTo>
                  <a:lnTo>
                    <a:pt x="6951802" y="100723"/>
                  </a:lnTo>
                  <a:lnTo>
                    <a:pt x="6951700" y="103466"/>
                  </a:lnTo>
                  <a:lnTo>
                    <a:pt x="6955815" y="105778"/>
                  </a:lnTo>
                  <a:lnTo>
                    <a:pt x="6962064" y="105016"/>
                  </a:lnTo>
                  <a:lnTo>
                    <a:pt x="6964947" y="103886"/>
                  </a:lnTo>
                  <a:lnTo>
                    <a:pt x="6969480" y="104736"/>
                  </a:lnTo>
                  <a:close/>
                </a:path>
                <a:path w="7243445" h="128270">
                  <a:moveTo>
                    <a:pt x="6988315" y="104635"/>
                  </a:moveTo>
                  <a:lnTo>
                    <a:pt x="6983552" y="104482"/>
                  </a:lnTo>
                  <a:lnTo>
                    <a:pt x="6983006" y="98386"/>
                  </a:lnTo>
                  <a:lnTo>
                    <a:pt x="6976986" y="99885"/>
                  </a:lnTo>
                  <a:lnTo>
                    <a:pt x="6976643" y="107200"/>
                  </a:lnTo>
                  <a:lnTo>
                    <a:pt x="6981215" y="110528"/>
                  </a:lnTo>
                  <a:lnTo>
                    <a:pt x="6986498" y="109715"/>
                  </a:lnTo>
                  <a:lnTo>
                    <a:pt x="6988315" y="104635"/>
                  </a:lnTo>
                  <a:close/>
                </a:path>
                <a:path w="7243445" h="128270">
                  <a:moveTo>
                    <a:pt x="7022058" y="99225"/>
                  </a:moveTo>
                  <a:lnTo>
                    <a:pt x="7010806" y="99390"/>
                  </a:lnTo>
                  <a:lnTo>
                    <a:pt x="7006349" y="100279"/>
                  </a:lnTo>
                  <a:lnTo>
                    <a:pt x="7000087" y="98755"/>
                  </a:lnTo>
                  <a:lnTo>
                    <a:pt x="6999656" y="104470"/>
                  </a:lnTo>
                  <a:lnTo>
                    <a:pt x="7010908" y="104305"/>
                  </a:lnTo>
                  <a:lnTo>
                    <a:pt x="7015277" y="103555"/>
                  </a:lnTo>
                  <a:lnTo>
                    <a:pt x="7021576" y="105092"/>
                  </a:lnTo>
                  <a:lnTo>
                    <a:pt x="7022058" y="99225"/>
                  </a:lnTo>
                  <a:close/>
                </a:path>
                <a:path w="7243445" h="128270">
                  <a:moveTo>
                    <a:pt x="7069429" y="100799"/>
                  </a:moveTo>
                  <a:lnTo>
                    <a:pt x="7067397" y="98259"/>
                  </a:lnTo>
                  <a:lnTo>
                    <a:pt x="7066331" y="96888"/>
                  </a:lnTo>
                  <a:lnTo>
                    <a:pt x="7061657" y="100736"/>
                  </a:lnTo>
                  <a:lnTo>
                    <a:pt x="7063702" y="103301"/>
                  </a:lnTo>
                  <a:lnTo>
                    <a:pt x="7064794" y="104648"/>
                  </a:lnTo>
                  <a:lnTo>
                    <a:pt x="7069429" y="100799"/>
                  </a:lnTo>
                  <a:close/>
                </a:path>
                <a:path w="7243445" h="128270">
                  <a:moveTo>
                    <a:pt x="7192937" y="78790"/>
                  </a:moveTo>
                  <a:lnTo>
                    <a:pt x="7192899" y="74028"/>
                  </a:lnTo>
                  <a:lnTo>
                    <a:pt x="7189978" y="75184"/>
                  </a:lnTo>
                  <a:lnTo>
                    <a:pt x="7185380" y="74409"/>
                  </a:lnTo>
                  <a:lnTo>
                    <a:pt x="7185419" y="79197"/>
                  </a:lnTo>
                  <a:lnTo>
                    <a:pt x="7188301" y="78016"/>
                  </a:lnTo>
                  <a:lnTo>
                    <a:pt x="7192937" y="78790"/>
                  </a:lnTo>
                  <a:close/>
                </a:path>
                <a:path w="7243445" h="128270">
                  <a:moveTo>
                    <a:pt x="7233145" y="75222"/>
                  </a:moveTo>
                  <a:lnTo>
                    <a:pt x="7231088" y="72707"/>
                  </a:lnTo>
                  <a:lnTo>
                    <a:pt x="7229996" y="71310"/>
                  </a:lnTo>
                  <a:lnTo>
                    <a:pt x="7225335" y="75285"/>
                  </a:lnTo>
                  <a:lnTo>
                    <a:pt x="7227417" y="77749"/>
                  </a:lnTo>
                  <a:lnTo>
                    <a:pt x="7228535" y="79121"/>
                  </a:lnTo>
                  <a:lnTo>
                    <a:pt x="7233145" y="75222"/>
                  </a:lnTo>
                  <a:close/>
                </a:path>
                <a:path w="7243445" h="128270">
                  <a:moveTo>
                    <a:pt x="7242950" y="109347"/>
                  </a:moveTo>
                  <a:lnTo>
                    <a:pt x="7239813" y="102336"/>
                  </a:lnTo>
                  <a:lnTo>
                    <a:pt x="7235787" y="108140"/>
                  </a:lnTo>
                  <a:lnTo>
                    <a:pt x="7230465" y="112433"/>
                  </a:lnTo>
                  <a:lnTo>
                    <a:pt x="7226236" y="118033"/>
                  </a:lnTo>
                  <a:lnTo>
                    <a:pt x="7225449" y="127812"/>
                  </a:lnTo>
                  <a:lnTo>
                    <a:pt x="7234644" y="126758"/>
                  </a:lnTo>
                  <a:lnTo>
                    <a:pt x="7240854" y="119037"/>
                  </a:lnTo>
                  <a:lnTo>
                    <a:pt x="7242950" y="10934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6727" y="6596036"/>
              <a:ext cx="7296150" cy="114300"/>
            </a:xfrm>
            <a:custGeom>
              <a:avLst/>
              <a:gdLst/>
              <a:ahLst/>
              <a:cxnLst/>
              <a:rect l="l" t="t" r="r" b="b"/>
              <a:pathLst>
                <a:path w="7296150" h="114300">
                  <a:moveTo>
                    <a:pt x="6680" y="37096"/>
                  </a:moveTo>
                  <a:lnTo>
                    <a:pt x="6388" y="32067"/>
                  </a:lnTo>
                  <a:lnTo>
                    <a:pt x="495" y="31140"/>
                  </a:lnTo>
                  <a:lnTo>
                    <a:pt x="0" y="37477"/>
                  </a:lnTo>
                  <a:lnTo>
                    <a:pt x="3746" y="36804"/>
                  </a:lnTo>
                  <a:lnTo>
                    <a:pt x="5600" y="44373"/>
                  </a:lnTo>
                  <a:lnTo>
                    <a:pt x="6680" y="37096"/>
                  </a:lnTo>
                  <a:close/>
                </a:path>
                <a:path w="7296150" h="114300">
                  <a:moveTo>
                    <a:pt x="20396" y="41351"/>
                  </a:moveTo>
                  <a:lnTo>
                    <a:pt x="20205" y="35928"/>
                  </a:lnTo>
                  <a:lnTo>
                    <a:pt x="18110" y="28740"/>
                  </a:lnTo>
                  <a:lnTo>
                    <a:pt x="16789" y="36525"/>
                  </a:lnTo>
                  <a:lnTo>
                    <a:pt x="16916" y="41732"/>
                  </a:lnTo>
                  <a:lnTo>
                    <a:pt x="19024" y="49009"/>
                  </a:lnTo>
                  <a:lnTo>
                    <a:pt x="20396" y="41351"/>
                  </a:lnTo>
                  <a:close/>
                </a:path>
                <a:path w="7296150" h="114300">
                  <a:moveTo>
                    <a:pt x="190868" y="39319"/>
                  </a:moveTo>
                  <a:lnTo>
                    <a:pt x="183654" y="34442"/>
                  </a:lnTo>
                  <a:lnTo>
                    <a:pt x="182613" y="39052"/>
                  </a:lnTo>
                  <a:lnTo>
                    <a:pt x="185686" y="43802"/>
                  </a:lnTo>
                  <a:lnTo>
                    <a:pt x="190868" y="39319"/>
                  </a:lnTo>
                  <a:close/>
                </a:path>
                <a:path w="7296150" h="114300">
                  <a:moveTo>
                    <a:pt x="209740" y="36360"/>
                  </a:moveTo>
                  <a:lnTo>
                    <a:pt x="207860" y="33883"/>
                  </a:lnTo>
                  <a:lnTo>
                    <a:pt x="206857" y="32423"/>
                  </a:lnTo>
                  <a:lnTo>
                    <a:pt x="202730" y="36385"/>
                  </a:lnTo>
                  <a:lnTo>
                    <a:pt x="204584" y="38887"/>
                  </a:lnTo>
                  <a:lnTo>
                    <a:pt x="205663" y="40309"/>
                  </a:lnTo>
                  <a:lnTo>
                    <a:pt x="209740" y="36360"/>
                  </a:lnTo>
                  <a:close/>
                </a:path>
                <a:path w="7296150" h="114300">
                  <a:moveTo>
                    <a:pt x="681393" y="16941"/>
                  </a:moveTo>
                  <a:lnTo>
                    <a:pt x="674979" y="14465"/>
                  </a:lnTo>
                  <a:lnTo>
                    <a:pt x="669315" y="13538"/>
                  </a:lnTo>
                  <a:lnTo>
                    <a:pt x="664464" y="15646"/>
                  </a:lnTo>
                  <a:lnTo>
                    <a:pt x="660501" y="22263"/>
                  </a:lnTo>
                  <a:lnTo>
                    <a:pt x="666305" y="21691"/>
                  </a:lnTo>
                  <a:lnTo>
                    <a:pt x="673150" y="22580"/>
                  </a:lnTo>
                  <a:lnTo>
                    <a:pt x="678878" y="21983"/>
                  </a:lnTo>
                  <a:lnTo>
                    <a:pt x="681393" y="16941"/>
                  </a:lnTo>
                  <a:close/>
                </a:path>
                <a:path w="7296150" h="114300">
                  <a:moveTo>
                    <a:pt x="691921" y="21805"/>
                  </a:moveTo>
                  <a:lnTo>
                    <a:pt x="691845" y="18427"/>
                  </a:lnTo>
                  <a:lnTo>
                    <a:pt x="691730" y="11785"/>
                  </a:lnTo>
                  <a:lnTo>
                    <a:pt x="684796" y="11887"/>
                  </a:lnTo>
                  <a:lnTo>
                    <a:pt x="684987" y="21894"/>
                  </a:lnTo>
                  <a:lnTo>
                    <a:pt x="691921" y="21805"/>
                  </a:lnTo>
                  <a:close/>
                </a:path>
                <a:path w="7296150" h="114300">
                  <a:moveTo>
                    <a:pt x="775462" y="5537"/>
                  </a:moveTo>
                  <a:lnTo>
                    <a:pt x="773049" y="0"/>
                  </a:lnTo>
                  <a:lnTo>
                    <a:pt x="769708" y="1879"/>
                  </a:lnTo>
                  <a:lnTo>
                    <a:pt x="769251" y="5588"/>
                  </a:lnTo>
                  <a:lnTo>
                    <a:pt x="775462" y="5537"/>
                  </a:lnTo>
                  <a:close/>
                </a:path>
                <a:path w="7296150" h="114300">
                  <a:moveTo>
                    <a:pt x="782129" y="7810"/>
                  </a:moveTo>
                  <a:lnTo>
                    <a:pt x="775462" y="5537"/>
                  </a:lnTo>
                  <a:lnTo>
                    <a:pt x="778179" y="13627"/>
                  </a:lnTo>
                  <a:lnTo>
                    <a:pt x="781710" y="12446"/>
                  </a:lnTo>
                  <a:lnTo>
                    <a:pt x="782129" y="7810"/>
                  </a:lnTo>
                  <a:close/>
                </a:path>
                <a:path w="7296150" h="114300">
                  <a:moveTo>
                    <a:pt x="2002358" y="24142"/>
                  </a:moveTo>
                  <a:lnTo>
                    <a:pt x="1995995" y="24091"/>
                  </a:lnTo>
                  <a:lnTo>
                    <a:pt x="1996452" y="27813"/>
                  </a:lnTo>
                  <a:lnTo>
                    <a:pt x="1999856" y="29705"/>
                  </a:lnTo>
                  <a:lnTo>
                    <a:pt x="2002358" y="24142"/>
                  </a:lnTo>
                  <a:close/>
                </a:path>
                <a:path w="7296150" h="114300">
                  <a:moveTo>
                    <a:pt x="2156129" y="26390"/>
                  </a:moveTo>
                  <a:lnTo>
                    <a:pt x="2154415" y="19024"/>
                  </a:lnTo>
                  <a:lnTo>
                    <a:pt x="2152396" y="26758"/>
                  </a:lnTo>
                  <a:lnTo>
                    <a:pt x="2148636" y="26885"/>
                  </a:lnTo>
                  <a:lnTo>
                    <a:pt x="2149449" y="33058"/>
                  </a:lnTo>
                  <a:lnTo>
                    <a:pt x="2155875" y="31711"/>
                  </a:lnTo>
                  <a:lnTo>
                    <a:pt x="2156129" y="26390"/>
                  </a:lnTo>
                  <a:close/>
                </a:path>
                <a:path w="7296150" h="114300">
                  <a:moveTo>
                    <a:pt x="2425674" y="34010"/>
                  </a:moveTo>
                  <a:lnTo>
                    <a:pt x="2423896" y="31445"/>
                  </a:lnTo>
                  <a:lnTo>
                    <a:pt x="2422982" y="29921"/>
                  </a:lnTo>
                  <a:lnTo>
                    <a:pt x="2418435" y="33680"/>
                  </a:lnTo>
                  <a:lnTo>
                    <a:pt x="2420239" y="36271"/>
                  </a:lnTo>
                  <a:lnTo>
                    <a:pt x="2421191" y="37757"/>
                  </a:lnTo>
                  <a:lnTo>
                    <a:pt x="2425674" y="34010"/>
                  </a:lnTo>
                  <a:close/>
                </a:path>
                <a:path w="7296150" h="114300">
                  <a:moveTo>
                    <a:pt x="2547543" y="36601"/>
                  </a:moveTo>
                  <a:lnTo>
                    <a:pt x="2545778" y="34023"/>
                  </a:lnTo>
                  <a:lnTo>
                    <a:pt x="2544813" y="32486"/>
                  </a:lnTo>
                  <a:lnTo>
                    <a:pt x="2540266" y="36233"/>
                  </a:lnTo>
                  <a:lnTo>
                    <a:pt x="2542057" y="38836"/>
                  </a:lnTo>
                  <a:lnTo>
                    <a:pt x="2543060" y="40335"/>
                  </a:lnTo>
                  <a:lnTo>
                    <a:pt x="2547543" y="36601"/>
                  </a:lnTo>
                  <a:close/>
                </a:path>
                <a:path w="7296150" h="114300">
                  <a:moveTo>
                    <a:pt x="2594584" y="22694"/>
                  </a:moveTo>
                  <a:lnTo>
                    <a:pt x="2592794" y="19989"/>
                  </a:lnTo>
                  <a:lnTo>
                    <a:pt x="2591803" y="18605"/>
                  </a:lnTo>
                  <a:lnTo>
                    <a:pt x="2587269" y="22364"/>
                  </a:lnTo>
                  <a:lnTo>
                    <a:pt x="2589047" y="24968"/>
                  </a:lnTo>
                  <a:lnTo>
                    <a:pt x="2590050" y="26314"/>
                  </a:lnTo>
                  <a:lnTo>
                    <a:pt x="2594584" y="22694"/>
                  </a:lnTo>
                  <a:close/>
                </a:path>
                <a:path w="7296150" h="114300">
                  <a:moveTo>
                    <a:pt x="2608618" y="37973"/>
                  </a:moveTo>
                  <a:lnTo>
                    <a:pt x="2606751" y="35394"/>
                  </a:lnTo>
                  <a:lnTo>
                    <a:pt x="2605824" y="33858"/>
                  </a:lnTo>
                  <a:lnTo>
                    <a:pt x="2601264" y="37604"/>
                  </a:lnTo>
                  <a:lnTo>
                    <a:pt x="2603055" y="40208"/>
                  </a:lnTo>
                  <a:lnTo>
                    <a:pt x="2604020" y="41681"/>
                  </a:lnTo>
                  <a:lnTo>
                    <a:pt x="2608618" y="37973"/>
                  </a:lnTo>
                  <a:close/>
                </a:path>
                <a:path w="7296150" h="114300">
                  <a:moveTo>
                    <a:pt x="2618016" y="15697"/>
                  </a:moveTo>
                  <a:lnTo>
                    <a:pt x="2609164" y="14643"/>
                  </a:lnTo>
                  <a:lnTo>
                    <a:pt x="2603093" y="17932"/>
                  </a:lnTo>
                  <a:lnTo>
                    <a:pt x="2599817" y="25196"/>
                  </a:lnTo>
                  <a:lnTo>
                    <a:pt x="2605189" y="29552"/>
                  </a:lnTo>
                  <a:lnTo>
                    <a:pt x="2610447" y="28143"/>
                  </a:lnTo>
                  <a:lnTo>
                    <a:pt x="2614942" y="22885"/>
                  </a:lnTo>
                  <a:lnTo>
                    <a:pt x="2618016" y="15697"/>
                  </a:lnTo>
                  <a:close/>
                </a:path>
                <a:path w="7296150" h="114300">
                  <a:moveTo>
                    <a:pt x="2634157" y="18618"/>
                  </a:moveTo>
                  <a:lnTo>
                    <a:pt x="2632367" y="16027"/>
                  </a:lnTo>
                  <a:lnTo>
                    <a:pt x="2631440" y="14605"/>
                  </a:lnTo>
                  <a:lnTo>
                    <a:pt x="2626868" y="18224"/>
                  </a:lnTo>
                  <a:lnTo>
                    <a:pt x="2628658" y="20802"/>
                  </a:lnTo>
                  <a:lnTo>
                    <a:pt x="2629649" y="22225"/>
                  </a:lnTo>
                  <a:lnTo>
                    <a:pt x="2634157" y="18618"/>
                  </a:lnTo>
                  <a:close/>
                </a:path>
                <a:path w="7296150" h="114300">
                  <a:moveTo>
                    <a:pt x="2646603" y="21196"/>
                  </a:moveTo>
                  <a:lnTo>
                    <a:pt x="2642603" y="21564"/>
                  </a:lnTo>
                  <a:lnTo>
                    <a:pt x="2641168" y="13817"/>
                  </a:lnTo>
                  <a:lnTo>
                    <a:pt x="2639428" y="21031"/>
                  </a:lnTo>
                  <a:lnTo>
                    <a:pt x="2639339" y="26098"/>
                  </a:lnTo>
                  <a:lnTo>
                    <a:pt x="2645524" y="27559"/>
                  </a:lnTo>
                  <a:lnTo>
                    <a:pt x="2646603" y="21196"/>
                  </a:lnTo>
                  <a:close/>
                </a:path>
                <a:path w="7296150" h="114300">
                  <a:moveTo>
                    <a:pt x="2676741" y="39509"/>
                  </a:moveTo>
                  <a:lnTo>
                    <a:pt x="2674988" y="36931"/>
                  </a:lnTo>
                  <a:lnTo>
                    <a:pt x="2673959" y="35394"/>
                  </a:lnTo>
                  <a:lnTo>
                    <a:pt x="2669451" y="39141"/>
                  </a:lnTo>
                  <a:lnTo>
                    <a:pt x="2671254" y="41732"/>
                  </a:lnTo>
                  <a:lnTo>
                    <a:pt x="2672194" y="43218"/>
                  </a:lnTo>
                  <a:lnTo>
                    <a:pt x="2676741" y="39509"/>
                  </a:lnTo>
                  <a:close/>
                </a:path>
                <a:path w="7296150" h="114300">
                  <a:moveTo>
                    <a:pt x="2746819" y="33515"/>
                  </a:moveTo>
                  <a:lnTo>
                    <a:pt x="2745625" y="22644"/>
                  </a:lnTo>
                  <a:lnTo>
                    <a:pt x="2740190" y="19202"/>
                  </a:lnTo>
                  <a:lnTo>
                    <a:pt x="2733624" y="21564"/>
                  </a:lnTo>
                  <a:lnTo>
                    <a:pt x="2729014" y="28105"/>
                  </a:lnTo>
                  <a:lnTo>
                    <a:pt x="2734030" y="28702"/>
                  </a:lnTo>
                  <a:lnTo>
                    <a:pt x="2737345" y="31559"/>
                  </a:lnTo>
                  <a:lnTo>
                    <a:pt x="2740939" y="34036"/>
                  </a:lnTo>
                  <a:lnTo>
                    <a:pt x="2746819" y="33515"/>
                  </a:lnTo>
                  <a:close/>
                </a:path>
                <a:path w="7296150" h="114300">
                  <a:moveTo>
                    <a:pt x="2790101" y="24434"/>
                  </a:moveTo>
                  <a:lnTo>
                    <a:pt x="2783001" y="24269"/>
                  </a:lnTo>
                  <a:lnTo>
                    <a:pt x="2782925" y="27559"/>
                  </a:lnTo>
                  <a:lnTo>
                    <a:pt x="2782747" y="34315"/>
                  </a:lnTo>
                  <a:lnTo>
                    <a:pt x="2789847" y="34480"/>
                  </a:lnTo>
                  <a:lnTo>
                    <a:pt x="2790012" y="27724"/>
                  </a:lnTo>
                  <a:lnTo>
                    <a:pt x="2790101" y="24434"/>
                  </a:lnTo>
                  <a:close/>
                </a:path>
                <a:path w="7296150" h="114300">
                  <a:moveTo>
                    <a:pt x="2808059" y="24815"/>
                  </a:moveTo>
                  <a:lnTo>
                    <a:pt x="2801874" y="23380"/>
                  </a:lnTo>
                  <a:lnTo>
                    <a:pt x="2800794" y="29718"/>
                  </a:lnTo>
                  <a:lnTo>
                    <a:pt x="2804833" y="29273"/>
                  </a:lnTo>
                  <a:lnTo>
                    <a:pt x="2806179" y="36982"/>
                  </a:lnTo>
                  <a:lnTo>
                    <a:pt x="2807970" y="29883"/>
                  </a:lnTo>
                  <a:lnTo>
                    <a:pt x="2808059" y="24815"/>
                  </a:lnTo>
                  <a:close/>
                </a:path>
                <a:path w="7296150" h="114300">
                  <a:moveTo>
                    <a:pt x="2833205" y="25387"/>
                  </a:moveTo>
                  <a:lnTo>
                    <a:pt x="2829102" y="22110"/>
                  </a:lnTo>
                  <a:lnTo>
                    <a:pt x="2822232" y="19532"/>
                  </a:lnTo>
                  <a:lnTo>
                    <a:pt x="2815475" y="19773"/>
                  </a:lnTo>
                  <a:lnTo>
                    <a:pt x="2811691" y="24904"/>
                  </a:lnTo>
                  <a:lnTo>
                    <a:pt x="2817545" y="29629"/>
                  </a:lnTo>
                  <a:lnTo>
                    <a:pt x="2823146" y="32842"/>
                  </a:lnTo>
                  <a:lnTo>
                    <a:pt x="2828391" y="32219"/>
                  </a:lnTo>
                  <a:lnTo>
                    <a:pt x="2833205" y="25387"/>
                  </a:lnTo>
                  <a:close/>
                </a:path>
                <a:path w="7296150" h="114300">
                  <a:moveTo>
                    <a:pt x="2922905" y="27393"/>
                  </a:moveTo>
                  <a:lnTo>
                    <a:pt x="2917469" y="25895"/>
                  </a:lnTo>
                  <a:lnTo>
                    <a:pt x="2911310" y="22402"/>
                  </a:lnTo>
                  <a:lnTo>
                    <a:pt x="2905569" y="21297"/>
                  </a:lnTo>
                  <a:lnTo>
                    <a:pt x="2901404" y="26924"/>
                  </a:lnTo>
                  <a:lnTo>
                    <a:pt x="2895308" y="28689"/>
                  </a:lnTo>
                  <a:lnTo>
                    <a:pt x="2887891" y="31686"/>
                  </a:lnTo>
                  <a:lnTo>
                    <a:pt x="2880944" y="32169"/>
                  </a:lnTo>
                  <a:lnTo>
                    <a:pt x="2876283" y="26352"/>
                  </a:lnTo>
                  <a:lnTo>
                    <a:pt x="2876207" y="23342"/>
                  </a:lnTo>
                  <a:lnTo>
                    <a:pt x="2875940" y="20561"/>
                  </a:lnTo>
                  <a:lnTo>
                    <a:pt x="2872841" y="21424"/>
                  </a:lnTo>
                  <a:lnTo>
                    <a:pt x="2872549" y="29565"/>
                  </a:lnTo>
                  <a:lnTo>
                    <a:pt x="2862846" y="23812"/>
                  </a:lnTo>
                  <a:lnTo>
                    <a:pt x="2861792" y="31064"/>
                  </a:lnTo>
                  <a:lnTo>
                    <a:pt x="2866694" y="33858"/>
                  </a:lnTo>
                  <a:lnTo>
                    <a:pt x="2872638" y="34302"/>
                  </a:lnTo>
                  <a:lnTo>
                    <a:pt x="2878505" y="34505"/>
                  </a:lnTo>
                  <a:lnTo>
                    <a:pt x="2883217" y="36550"/>
                  </a:lnTo>
                  <a:lnTo>
                    <a:pt x="2884995" y="38214"/>
                  </a:lnTo>
                  <a:lnTo>
                    <a:pt x="2882163" y="48082"/>
                  </a:lnTo>
                  <a:lnTo>
                    <a:pt x="2886519" y="46545"/>
                  </a:lnTo>
                  <a:lnTo>
                    <a:pt x="2889326" y="41579"/>
                  </a:lnTo>
                  <a:lnTo>
                    <a:pt x="2895244" y="41198"/>
                  </a:lnTo>
                  <a:lnTo>
                    <a:pt x="2902204" y="42379"/>
                  </a:lnTo>
                  <a:lnTo>
                    <a:pt x="2908173" y="42138"/>
                  </a:lnTo>
                  <a:lnTo>
                    <a:pt x="2914827" y="42786"/>
                  </a:lnTo>
                  <a:lnTo>
                    <a:pt x="2918587" y="39204"/>
                  </a:lnTo>
                  <a:lnTo>
                    <a:pt x="2920822" y="33401"/>
                  </a:lnTo>
                  <a:lnTo>
                    <a:pt x="2922905" y="27393"/>
                  </a:lnTo>
                  <a:close/>
                </a:path>
                <a:path w="7296150" h="114300">
                  <a:moveTo>
                    <a:pt x="2944495" y="27863"/>
                  </a:moveTo>
                  <a:lnTo>
                    <a:pt x="2933725" y="27635"/>
                  </a:lnTo>
                  <a:lnTo>
                    <a:pt x="2933319" y="42710"/>
                  </a:lnTo>
                  <a:lnTo>
                    <a:pt x="2938538" y="42557"/>
                  </a:lnTo>
                  <a:lnTo>
                    <a:pt x="2941002" y="38379"/>
                  </a:lnTo>
                  <a:lnTo>
                    <a:pt x="2942412" y="32664"/>
                  </a:lnTo>
                  <a:lnTo>
                    <a:pt x="2944495" y="27863"/>
                  </a:lnTo>
                  <a:close/>
                </a:path>
                <a:path w="7296150" h="114300">
                  <a:moveTo>
                    <a:pt x="3034500" y="25184"/>
                  </a:moveTo>
                  <a:lnTo>
                    <a:pt x="3031642" y="26111"/>
                  </a:lnTo>
                  <a:lnTo>
                    <a:pt x="3027388" y="25069"/>
                  </a:lnTo>
                  <a:lnTo>
                    <a:pt x="3027172" y="29857"/>
                  </a:lnTo>
                  <a:lnTo>
                    <a:pt x="3029991" y="28778"/>
                  </a:lnTo>
                  <a:lnTo>
                    <a:pt x="3034258" y="29972"/>
                  </a:lnTo>
                  <a:lnTo>
                    <a:pt x="3034500" y="25184"/>
                  </a:lnTo>
                  <a:close/>
                </a:path>
                <a:path w="7296150" h="114300">
                  <a:moveTo>
                    <a:pt x="3174708" y="38671"/>
                  </a:moveTo>
                  <a:lnTo>
                    <a:pt x="3173501" y="38633"/>
                  </a:lnTo>
                  <a:lnTo>
                    <a:pt x="3172333" y="38608"/>
                  </a:lnTo>
                  <a:lnTo>
                    <a:pt x="3171088" y="38569"/>
                  </a:lnTo>
                  <a:lnTo>
                    <a:pt x="3171672" y="44297"/>
                  </a:lnTo>
                  <a:lnTo>
                    <a:pt x="3174631" y="41389"/>
                  </a:lnTo>
                  <a:lnTo>
                    <a:pt x="3174708" y="38671"/>
                  </a:lnTo>
                  <a:close/>
                </a:path>
                <a:path w="7296150" h="114300">
                  <a:moveTo>
                    <a:pt x="3180054" y="35636"/>
                  </a:moveTo>
                  <a:lnTo>
                    <a:pt x="3174504" y="32600"/>
                  </a:lnTo>
                  <a:lnTo>
                    <a:pt x="3174708" y="38671"/>
                  </a:lnTo>
                  <a:lnTo>
                    <a:pt x="3180054" y="35636"/>
                  </a:lnTo>
                  <a:close/>
                </a:path>
                <a:path w="7296150" h="114300">
                  <a:moveTo>
                    <a:pt x="3181439" y="53784"/>
                  </a:moveTo>
                  <a:lnTo>
                    <a:pt x="3169932" y="50876"/>
                  </a:lnTo>
                  <a:lnTo>
                    <a:pt x="3134918" y="42672"/>
                  </a:lnTo>
                  <a:lnTo>
                    <a:pt x="3135769" y="38684"/>
                  </a:lnTo>
                  <a:lnTo>
                    <a:pt x="3138690" y="37769"/>
                  </a:lnTo>
                  <a:lnTo>
                    <a:pt x="3138843" y="32715"/>
                  </a:lnTo>
                  <a:lnTo>
                    <a:pt x="3130893" y="36652"/>
                  </a:lnTo>
                  <a:lnTo>
                    <a:pt x="3123209" y="40957"/>
                  </a:lnTo>
                  <a:lnTo>
                    <a:pt x="3115119" y="44716"/>
                  </a:lnTo>
                  <a:lnTo>
                    <a:pt x="3105988" y="46964"/>
                  </a:lnTo>
                  <a:lnTo>
                    <a:pt x="3088246" y="41706"/>
                  </a:lnTo>
                  <a:lnTo>
                    <a:pt x="3069704" y="39624"/>
                  </a:lnTo>
                  <a:lnTo>
                    <a:pt x="3052267" y="38265"/>
                  </a:lnTo>
                  <a:lnTo>
                    <a:pt x="3037814" y="35191"/>
                  </a:lnTo>
                  <a:lnTo>
                    <a:pt x="3039148" y="44272"/>
                  </a:lnTo>
                  <a:lnTo>
                    <a:pt x="3045993" y="46151"/>
                  </a:lnTo>
                  <a:lnTo>
                    <a:pt x="3054997" y="45212"/>
                  </a:lnTo>
                  <a:lnTo>
                    <a:pt x="3062782" y="45847"/>
                  </a:lnTo>
                  <a:lnTo>
                    <a:pt x="3067367" y="49453"/>
                  </a:lnTo>
                  <a:lnTo>
                    <a:pt x="3079534" y="52717"/>
                  </a:lnTo>
                  <a:lnTo>
                    <a:pt x="3084118" y="56311"/>
                  </a:lnTo>
                  <a:lnTo>
                    <a:pt x="3085858" y="50126"/>
                  </a:lnTo>
                  <a:lnTo>
                    <a:pt x="3088970" y="46088"/>
                  </a:lnTo>
                  <a:lnTo>
                    <a:pt x="3095180" y="46672"/>
                  </a:lnTo>
                  <a:lnTo>
                    <a:pt x="3097390" y="52120"/>
                  </a:lnTo>
                  <a:lnTo>
                    <a:pt x="3110712" y="51473"/>
                  </a:lnTo>
                  <a:lnTo>
                    <a:pt x="3112935" y="57048"/>
                  </a:lnTo>
                  <a:lnTo>
                    <a:pt x="3121837" y="52781"/>
                  </a:lnTo>
                  <a:lnTo>
                    <a:pt x="3130448" y="58140"/>
                  </a:lnTo>
                  <a:lnTo>
                    <a:pt x="3139300" y="63195"/>
                  </a:lnTo>
                  <a:lnTo>
                    <a:pt x="3148939" y="58000"/>
                  </a:lnTo>
                  <a:lnTo>
                    <a:pt x="3151594" y="62547"/>
                  </a:lnTo>
                  <a:lnTo>
                    <a:pt x="3152470" y="69380"/>
                  </a:lnTo>
                  <a:lnTo>
                    <a:pt x="3151987" y="77990"/>
                  </a:lnTo>
                  <a:lnTo>
                    <a:pt x="3158185" y="75920"/>
                  </a:lnTo>
                  <a:lnTo>
                    <a:pt x="3160966" y="75742"/>
                  </a:lnTo>
                  <a:lnTo>
                    <a:pt x="3162820" y="78016"/>
                  </a:lnTo>
                  <a:lnTo>
                    <a:pt x="3166237" y="83299"/>
                  </a:lnTo>
                  <a:lnTo>
                    <a:pt x="3169666" y="74498"/>
                  </a:lnTo>
                  <a:lnTo>
                    <a:pt x="3173704" y="73507"/>
                  </a:lnTo>
                  <a:lnTo>
                    <a:pt x="3172968" y="68008"/>
                  </a:lnTo>
                  <a:lnTo>
                    <a:pt x="3166618" y="70053"/>
                  </a:lnTo>
                  <a:lnTo>
                    <a:pt x="3166783" y="63385"/>
                  </a:lnTo>
                  <a:lnTo>
                    <a:pt x="3169716" y="62471"/>
                  </a:lnTo>
                  <a:lnTo>
                    <a:pt x="3170504" y="58534"/>
                  </a:lnTo>
                  <a:lnTo>
                    <a:pt x="3174123" y="58623"/>
                  </a:lnTo>
                  <a:lnTo>
                    <a:pt x="3178264" y="59588"/>
                  </a:lnTo>
                  <a:lnTo>
                    <a:pt x="3180588" y="57619"/>
                  </a:lnTo>
                  <a:lnTo>
                    <a:pt x="3181439" y="53784"/>
                  </a:lnTo>
                  <a:close/>
                </a:path>
                <a:path w="7296150" h="114300">
                  <a:moveTo>
                    <a:pt x="3304222" y="46977"/>
                  </a:moveTo>
                  <a:lnTo>
                    <a:pt x="3302165" y="46520"/>
                  </a:lnTo>
                  <a:lnTo>
                    <a:pt x="3297898" y="45580"/>
                  </a:lnTo>
                  <a:lnTo>
                    <a:pt x="3296348" y="44183"/>
                  </a:lnTo>
                  <a:lnTo>
                    <a:pt x="3292818" y="40982"/>
                  </a:lnTo>
                  <a:lnTo>
                    <a:pt x="3289211" y="37731"/>
                  </a:lnTo>
                  <a:lnTo>
                    <a:pt x="3282937" y="36385"/>
                  </a:lnTo>
                  <a:lnTo>
                    <a:pt x="3277057" y="35572"/>
                  </a:lnTo>
                  <a:lnTo>
                    <a:pt x="3273298" y="37884"/>
                  </a:lnTo>
                  <a:lnTo>
                    <a:pt x="3269831" y="40601"/>
                  </a:lnTo>
                  <a:lnTo>
                    <a:pt x="3264801" y="40982"/>
                  </a:lnTo>
                  <a:lnTo>
                    <a:pt x="3263646" y="39852"/>
                  </a:lnTo>
                  <a:lnTo>
                    <a:pt x="3261969" y="38214"/>
                  </a:lnTo>
                  <a:lnTo>
                    <a:pt x="3260953" y="37299"/>
                  </a:lnTo>
                  <a:lnTo>
                    <a:pt x="3259048" y="35585"/>
                  </a:lnTo>
                  <a:lnTo>
                    <a:pt x="3254083" y="35648"/>
                  </a:lnTo>
                  <a:lnTo>
                    <a:pt x="3245675" y="37299"/>
                  </a:lnTo>
                  <a:lnTo>
                    <a:pt x="3240303" y="37160"/>
                  </a:lnTo>
                  <a:lnTo>
                    <a:pt x="3234613" y="36093"/>
                  </a:lnTo>
                  <a:lnTo>
                    <a:pt x="3225241" y="34925"/>
                  </a:lnTo>
                  <a:lnTo>
                    <a:pt x="3222752" y="37477"/>
                  </a:lnTo>
                  <a:lnTo>
                    <a:pt x="3222752" y="48653"/>
                  </a:lnTo>
                  <a:lnTo>
                    <a:pt x="3220618" y="53644"/>
                  </a:lnTo>
                  <a:lnTo>
                    <a:pt x="3214052" y="49707"/>
                  </a:lnTo>
                  <a:lnTo>
                    <a:pt x="3220148" y="44513"/>
                  </a:lnTo>
                  <a:lnTo>
                    <a:pt x="3220529" y="44183"/>
                  </a:lnTo>
                  <a:lnTo>
                    <a:pt x="3222752" y="48653"/>
                  </a:lnTo>
                  <a:lnTo>
                    <a:pt x="3222752" y="37477"/>
                  </a:lnTo>
                  <a:lnTo>
                    <a:pt x="3220428" y="39852"/>
                  </a:lnTo>
                  <a:lnTo>
                    <a:pt x="3211868" y="39598"/>
                  </a:lnTo>
                  <a:lnTo>
                    <a:pt x="3206978" y="44513"/>
                  </a:lnTo>
                  <a:lnTo>
                    <a:pt x="3206305" y="41516"/>
                  </a:lnTo>
                  <a:lnTo>
                    <a:pt x="3205581" y="38341"/>
                  </a:lnTo>
                  <a:lnTo>
                    <a:pt x="3202648" y="34137"/>
                  </a:lnTo>
                  <a:lnTo>
                    <a:pt x="3196475" y="34188"/>
                  </a:lnTo>
                  <a:lnTo>
                    <a:pt x="3194177" y="45148"/>
                  </a:lnTo>
                  <a:lnTo>
                    <a:pt x="3203105" y="41516"/>
                  </a:lnTo>
                  <a:lnTo>
                    <a:pt x="3203257" y="49441"/>
                  </a:lnTo>
                  <a:lnTo>
                    <a:pt x="3196679" y="53619"/>
                  </a:lnTo>
                  <a:lnTo>
                    <a:pt x="3195790" y="59182"/>
                  </a:lnTo>
                  <a:lnTo>
                    <a:pt x="3200920" y="58826"/>
                  </a:lnTo>
                  <a:lnTo>
                    <a:pt x="3206026" y="58686"/>
                  </a:lnTo>
                  <a:lnTo>
                    <a:pt x="3206432" y="64414"/>
                  </a:lnTo>
                  <a:lnTo>
                    <a:pt x="3214865" y="62852"/>
                  </a:lnTo>
                  <a:lnTo>
                    <a:pt x="3220453" y="62738"/>
                  </a:lnTo>
                  <a:lnTo>
                    <a:pt x="3225304" y="64871"/>
                  </a:lnTo>
                  <a:lnTo>
                    <a:pt x="3231527" y="70116"/>
                  </a:lnTo>
                  <a:lnTo>
                    <a:pt x="3234017" y="64655"/>
                  </a:lnTo>
                  <a:lnTo>
                    <a:pt x="3247275" y="65938"/>
                  </a:lnTo>
                  <a:lnTo>
                    <a:pt x="3247872" y="64655"/>
                  </a:lnTo>
                  <a:lnTo>
                    <a:pt x="3248774" y="62738"/>
                  </a:lnTo>
                  <a:lnTo>
                    <a:pt x="3249790" y="60553"/>
                  </a:lnTo>
                  <a:lnTo>
                    <a:pt x="3246704" y="58686"/>
                  </a:lnTo>
                  <a:lnTo>
                    <a:pt x="3244850" y="57569"/>
                  </a:lnTo>
                  <a:lnTo>
                    <a:pt x="3239490" y="57391"/>
                  </a:lnTo>
                  <a:lnTo>
                    <a:pt x="3233953" y="56172"/>
                  </a:lnTo>
                  <a:lnTo>
                    <a:pt x="3231692" y="53644"/>
                  </a:lnTo>
                  <a:lnTo>
                    <a:pt x="3228492" y="50063"/>
                  </a:lnTo>
                  <a:lnTo>
                    <a:pt x="3240074" y="48564"/>
                  </a:lnTo>
                  <a:lnTo>
                    <a:pt x="3255797" y="50673"/>
                  </a:lnTo>
                  <a:lnTo>
                    <a:pt x="3272307" y="51587"/>
                  </a:lnTo>
                  <a:lnTo>
                    <a:pt x="3280613" y="48564"/>
                  </a:lnTo>
                  <a:lnTo>
                    <a:pt x="3286226" y="46520"/>
                  </a:lnTo>
                  <a:lnTo>
                    <a:pt x="3288436" y="51142"/>
                  </a:lnTo>
                  <a:lnTo>
                    <a:pt x="3295040" y="52832"/>
                  </a:lnTo>
                  <a:lnTo>
                    <a:pt x="3301733" y="51485"/>
                  </a:lnTo>
                  <a:lnTo>
                    <a:pt x="3304222" y="46977"/>
                  </a:lnTo>
                  <a:close/>
                </a:path>
                <a:path w="7296150" h="114300">
                  <a:moveTo>
                    <a:pt x="3338461" y="50355"/>
                  </a:moveTo>
                  <a:lnTo>
                    <a:pt x="3336671" y="47790"/>
                  </a:lnTo>
                  <a:lnTo>
                    <a:pt x="3335705" y="46316"/>
                  </a:lnTo>
                  <a:lnTo>
                    <a:pt x="3331146" y="50063"/>
                  </a:lnTo>
                  <a:lnTo>
                    <a:pt x="3332911" y="52717"/>
                  </a:lnTo>
                  <a:lnTo>
                    <a:pt x="3333864" y="53975"/>
                  </a:lnTo>
                  <a:lnTo>
                    <a:pt x="3338461" y="50355"/>
                  </a:lnTo>
                  <a:close/>
                </a:path>
                <a:path w="7296150" h="114300">
                  <a:moveTo>
                    <a:pt x="3495611" y="36918"/>
                  </a:moveTo>
                  <a:lnTo>
                    <a:pt x="3492779" y="37846"/>
                  </a:lnTo>
                  <a:lnTo>
                    <a:pt x="3488512" y="36804"/>
                  </a:lnTo>
                  <a:lnTo>
                    <a:pt x="3488220" y="41592"/>
                  </a:lnTo>
                  <a:lnTo>
                    <a:pt x="3491065" y="40525"/>
                  </a:lnTo>
                  <a:lnTo>
                    <a:pt x="3495357" y="41719"/>
                  </a:lnTo>
                  <a:lnTo>
                    <a:pt x="3495611" y="36918"/>
                  </a:lnTo>
                  <a:close/>
                </a:path>
                <a:path w="7296150" h="114300">
                  <a:moveTo>
                    <a:pt x="3524250" y="42506"/>
                  </a:moveTo>
                  <a:lnTo>
                    <a:pt x="3519068" y="38404"/>
                  </a:lnTo>
                  <a:lnTo>
                    <a:pt x="3511918" y="37058"/>
                  </a:lnTo>
                  <a:lnTo>
                    <a:pt x="3505504" y="39573"/>
                  </a:lnTo>
                  <a:lnTo>
                    <a:pt x="3502545" y="47015"/>
                  </a:lnTo>
                  <a:lnTo>
                    <a:pt x="3508514" y="46723"/>
                  </a:lnTo>
                  <a:lnTo>
                    <a:pt x="3515512" y="47866"/>
                  </a:lnTo>
                  <a:lnTo>
                    <a:pt x="3521456" y="47472"/>
                  </a:lnTo>
                  <a:lnTo>
                    <a:pt x="3524250" y="42506"/>
                  </a:lnTo>
                  <a:close/>
                </a:path>
                <a:path w="7296150" h="114300">
                  <a:moveTo>
                    <a:pt x="3556635" y="48425"/>
                  </a:moveTo>
                  <a:lnTo>
                    <a:pt x="3553803" y="49453"/>
                  </a:lnTo>
                  <a:lnTo>
                    <a:pt x="3549497" y="48399"/>
                  </a:lnTo>
                  <a:lnTo>
                    <a:pt x="3549294" y="53225"/>
                  </a:lnTo>
                  <a:lnTo>
                    <a:pt x="3552126" y="52209"/>
                  </a:lnTo>
                  <a:lnTo>
                    <a:pt x="3556355" y="53213"/>
                  </a:lnTo>
                  <a:lnTo>
                    <a:pt x="3556635" y="48425"/>
                  </a:lnTo>
                  <a:close/>
                </a:path>
                <a:path w="7296150" h="114300">
                  <a:moveTo>
                    <a:pt x="3710533" y="45148"/>
                  </a:moveTo>
                  <a:lnTo>
                    <a:pt x="3708755" y="42557"/>
                  </a:lnTo>
                  <a:lnTo>
                    <a:pt x="3707866" y="41109"/>
                  </a:lnTo>
                  <a:lnTo>
                    <a:pt x="3703180" y="44716"/>
                  </a:lnTo>
                  <a:lnTo>
                    <a:pt x="3704983" y="47307"/>
                  </a:lnTo>
                  <a:lnTo>
                    <a:pt x="3705999" y="48729"/>
                  </a:lnTo>
                  <a:lnTo>
                    <a:pt x="3710533" y="45148"/>
                  </a:lnTo>
                  <a:close/>
                </a:path>
                <a:path w="7296150" h="114300">
                  <a:moveTo>
                    <a:pt x="3720985" y="60325"/>
                  </a:moveTo>
                  <a:lnTo>
                    <a:pt x="3719195" y="57746"/>
                  </a:lnTo>
                  <a:lnTo>
                    <a:pt x="3718191" y="56261"/>
                  </a:lnTo>
                  <a:lnTo>
                    <a:pt x="3713670" y="60007"/>
                  </a:lnTo>
                  <a:lnTo>
                    <a:pt x="3715423" y="62661"/>
                  </a:lnTo>
                  <a:lnTo>
                    <a:pt x="3716388" y="63931"/>
                  </a:lnTo>
                  <a:lnTo>
                    <a:pt x="3720985" y="60325"/>
                  </a:lnTo>
                  <a:close/>
                </a:path>
                <a:path w="7296150" h="114300">
                  <a:moveTo>
                    <a:pt x="3762425" y="63906"/>
                  </a:moveTo>
                  <a:lnTo>
                    <a:pt x="3758349" y="64262"/>
                  </a:lnTo>
                  <a:lnTo>
                    <a:pt x="3757003" y="56464"/>
                  </a:lnTo>
                  <a:lnTo>
                    <a:pt x="3755186" y="63715"/>
                  </a:lnTo>
                  <a:lnTo>
                    <a:pt x="3755059" y="68783"/>
                  </a:lnTo>
                  <a:lnTo>
                    <a:pt x="3761346" y="70091"/>
                  </a:lnTo>
                  <a:lnTo>
                    <a:pt x="3762425" y="63906"/>
                  </a:lnTo>
                  <a:close/>
                </a:path>
                <a:path w="7296150" h="114300">
                  <a:moveTo>
                    <a:pt x="3787571" y="69494"/>
                  </a:moveTo>
                  <a:lnTo>
                    <a:pt x="3782733" y="67843"/>
                  </a:lnTo>
                  <a:lnTo>
                    <a:pt x="3780891" y="62306"/>
                  </a:lnTo>
                  <a:lnTo>
                    <a:pt x="3773284" y="64211"/>
                  </a:lnTo>
                  <a:lnTo>
                    <a:pt x="3773005" y="72009"/>
                  </a:lnTo>
                  <a:lnTo>
                    <a:pt x="3778402" y="75260"/>
                  </a:lnTo>
                  <a:lnTo>
                    <a:pt x="3784816" y="74307"/>
                  </a:lnTo>
                  <a:lnTo>
                    <a:pt x="3787571" y="69494"/>
                  </a:lnTo>
                  <a:close/>
                </a:path>
                <a:path w="7296150" h="114300">
                  <a:moveTo>
                    <a:pt x="3806444" y="45135"/>
                  </a:moveTo>
                  <a:lnTo>
                    <a:pt x="3784689" y="44564"/>
                  </a:lnTo>
                  <a:lnTo>
                    <a:pt x="3778034" y="45554"/>
                  </a:lnTo>
                  <a:lnTo>
                    <a:pt x="3779342" y="48133"/>
                  </a:lnTo>
                  <a:lnTo>
                    <a:pt x="3785095" y="50190"/>
                  </a:lnTo>
                  <a:lnTo>
                    <a:pt x="3791750" y="49606"/>
                  </a:lnTo>
                  <a:lnTo>
                    <a:pt x="3797211" y="49009"/>
                  </a:lnTo>
                  <a:lnTo>
                    <a:pt x="3805034" y="51765"/>
                  </a:lnTo>
                  <a:lnTo>
                    <a:pt x="3806444" y="45135"/>
                  </a:lnTo>
                  <a:close/>
                </a:path>
                <a:path w="7296150" h="114300">
                  <a:moveTo>
                    <a:pt x="3827907" y="50584"/>
                  </a:moveTo>
                  <a:lnTo>
                    <a:pt x="3823068" y="48971"/>
                  </a:lnTo>
                  <a:lnTo>
                    <a:pt x="3821252" y="43472"/>
                  </a:lnTo>
                  <a:lnTo>
                    <a:pt x="3813619" y="45339"/>
                  </a:lnTo>
                  <a:lnTo>
                    <a:pt x="3813365" y="53162"/>
                  </a:lnTo>
                  <a:lnTo>
                    <a:pt x="3818775" y="56413"/>
                  </a:lnTo>
                  <a:lnTo>
                    <a:pt x="3825189" y="55435"/>
                  </a:lnTo>
                  <a:lnTo>
                    <a:pt x="3827907" y="50584"/>
                  </a:lnTo>
                  <a:close/>
                </a:path>
                <a:path w="7296150" h="114300">
                  <a:moveTo>
                    <a:pt x="3927322" y="55880"/>
                  </a:moveTo>
                  <a:lnTo>
                    <a:pt x="3925481" y="53174"/>
                  </a:lnTo>
                  <a:lnTo>
                    <a:pt x="3924592" y="51790"/>
                  </a:lnTo>
                  <a:lnTo>
                    <a:pt x="3919956" y="55511"/>
                  </a:lnTo>
                  <a:lnTo>
                    <a:pt x="3921747" y="58127"/>
                  </a:lnTo>
                  <a:lnTo>
                    <a:pt x="3922788" y="59474"/>
                  </a:lnTo>
                  <a:lnTo>
                    <a:pt x="3927322" y="55880"/>
                  </a:lnTo>
                  <a:close/>
                </a:path>
                <a:path w="7296150" h="114300">
                  <a:moveTo>
                    <a:pt x="4058856" y="71793"/>
                  </a:moveTo>
                  <a:lnTo>
                    <a:pt x="4056024" y="72707"/>
                  </a:lnTo>
                  <a:lnTo>
                    <a:pt x="4051757" y="71640"/>
                  </a:lnTo>
                  <a:lnTo>
                    <a:pt x="4051439" y="76492"/>
                  </a:lnTo>
                  <a:lnTo>
                    <a:pt x="4054310" y="75514"/>
                  </a:lnTo>
                  <a:lnTo>
                    <a:pt x="4058653" y="76581"/>
                  </a:lnTo>
                  <a:lnTo>
                    <a:pt x="4058856" y="71793"/>
                  </a:lnTo>
                  <a:close/>
                </a:path>
                <a:path w="7296150" h="114300">
                  <a:moveTo>
                    <a:pt x="4102328" y="72923"/>
                  </a:moveTo>
                  <a:lnTo>
                    <a:pt x="4100093" y="67157"/>
                  </a:lnTo>
                  <a:lnTo>
                    <a:pt x="4096562" y="68859"/>
                  </a:lnTo>
                  <a:lnTo>
                    <a:pt x="4095902" y="72593"/>
                  </a:lnTo>
                  <a:lnTo>
                    <a:pt x="4102328" y="72923"/>
                  </a:lnTo>
                  <a:close/>
                </a:path>
                <a:path w="7296150" h="114300">
                  <a:moveTo>
                    <a:pt x="4353179" y="64300"/>
                  </a:moveTo>
                  <a:lnTo>
                    <a:pt x="4348912" y="65036"/>
                  </a:lnTo>
                  <a:lnTo>
                    <a:pt x="4342930" y="63296"/>
                  </a:lnTo>
                  <a:lnTo>
                    <a:pt x="4342181" y="69075"/>
                  </a:lnTo>
                  <a:lnTo>
                    <a:pt x="4346448" y="68300"/>
                  </a:lnTo>
                  <a:lnTo>
                    <a:pt x="4352404" y="70205"/>
                  </a:lnTo>
                  <a:lnTo>
                    <a:pt x="4353179" y="64300"/>
                  </a:lnTo>
                  <a:close/>
                </a:path>
                <a:path w="7296150" h="114300">
                  <a:moveTo>
                    <a:pt x="4469181" y="76949"/>
                  </a:moveTo>
                  <a:lnTo>
                    <a:pt x="4467517" y="69596"/>
                  </a:lnTo>
                  <a:lnTo>
                    <a:pt x="4465345" y="77254"/>
                  </a:lnTo>
                  <a:lnTo>
                    <a:pt x="4461561" y="77330"/>
                  </a:lnTo>
                  <a:lnTo>
                    <a:pt x="4462335" y="83591"/>
                  </a:lnTo>
                  <a:lnTo>
                    <a:pt x="4468863" y="82372"/>
                  </a:lnTo>
                  <a:lnTo>
                    <a:pt x="4469181" y="76949"/>
                  </a:lnTo>
                  <a:close/>
                </a:path>
                <a:path w="7296150" h="114300">
                  <a:moveTo>
                    <a:pt x="4605096" y="83362"/>
                  </a:moveTo>
                  <a:lnTo>
                    <a:pt x="4603293" y="80797"/>
                  </a:lnTo>
                  <a:lnTo>
                    <a:pt x="4602327" y="79324"/>
                  </a:lnTo>
                  <a:lnTo>
                    <a:pt x="4597692" y="83070"/>
                  </a:lnTo>
                  <a:lnTo>
                    <a:pt x="4599508" y="85712"/>
                  </a:lnTo>
                  <a:lnTo>
                    <a:pt x="4600486" y="86995"/>
                  </a:lnTo>
                  <a:lnTo>
                    <a:pt x="4605096" y="83362"/>
                  </a:lnTo>
                  <a:close/>
                </a:path>
                <a:path w="7296150" h="114300">
                  <a:moveTo>
                    <a:pt x="4934915" y="83426"/>
                  </a:moveTo>
                  <a:lnTo>
                    <a:pt x="4927663" y="83261"/>
                  </a:lnTo>
                  <a:lnTo>
                    <a:pt x="4927409" y="93281"/>
                  </a:lnTo>
                  <a:lnTo>
                    <a:pt x="4934661" y="93446"/>
                  </a:lnTo>
                  <a:lnTo>
                    <a:pt x="4934915" y="83426"/>
                  </a:lnTo>
                  <a:close/>
                </a:path>
                <a:path w="7296150" h="114300">
                  <a:moveTo>
                    <a:pt x="4962029" y="86004"/>
                  </a:moveTo>
                  <a:lnTo>
                    <a:pt x="4956492" y="82943"/>
                  </a:lnTo>
                  <a:lnTo>
                    <a:pt x="4956670" y="88925"/>
                  </a:lnTo>
                  <a:lnTo>
                    <a:pt x="4962029" y="86004"/>
                  </a:lnTo>
                  <a:close/>
                </a:path>
                <a:path w="7296150" h="114300">
                  <a:moveTo>
                    <a:pt x="4986972" y="74091"/>
                  </a:moveTo>
                  <a:lnTo>
                    <a:pt x="4982553" y="74612"/>
                  </a:lnTo>
                  <a:lnTo>
                    <a:pt x="4984597" y="81800"/>
                  </a:lnTo>
                  <a:lnTo>
                    <a:pt x="4986972" y="74091"/>
                  </a:lnTo>
                  <a:close/>
                </a:path>
                <a:path w="7296150" h="114300">
                  <a:moveTo>
                    <a:pt x="4998593" y="92417"/>
                  </a:moveTo>
                  <a:lnTo>
                    <a:pt x="4996764" y="89865"/>
                  </a:lnTo>
                  <a:lnTo>
                    <a:pt x="4995786" y="88404"/>
                  </a:lnTo>
                  <a:lnTo>
                    <a:pt x="4991189" y="92151"/>
                  </a:lnTo>
                  <a:lnTo>
                    <a:pt x="4992992" y="94792"/>
                  </a:lnTo>
                  <a:lnTo>
                    <a:pt x="4993957" y="96062"/>
                  </a:lnTo>
                  <a:lnTo>
                    <a:pt x="4998593" y="92417"/>
                  </a:lnTo>
                  <a:close/>
                </a:path>
                <a:path w="7296150" h="114300">
                  <a:moveTo>
                    <a:pt x="5000790" y="75031"/>
                  </a:moveTo>
                  <a:lnTo>
                    <a:pt x="4997894" y="75958"/>
                  </a:lnTo>
                  <a:lnTo>
                    <a:pt x="4993589" y="74930"/>
                  </a:lnTo>
                  <a:lnTo>
                    <a:pt x="4993360" y="79717"/>
                  </a:lnTo>
                  <a:lnTo>
                    <a:pt x="4996205" y="78638"/>
                  </a:lnTo>
                  <a:lnTo>
                    <a:pt x="5000549" y="79819"/>
                  </a:lnTo>
                  <a:lnTo>
                    <a:pt x="5000790" y="75031"/>
                  </a:lnTo>
                  <a:close/>
                </a:path>
                <a:path w="7296150" h="114300">
                  <a:moveTo>
                    <a:pt x="5055209" y="86194"/>
                  </a:moveTo>
                  <a:lnTo>
                    <a:pt x="5050891" y="86791"/>
                  </a:lnTo>
                  <a:lnTo>
                    <a:pt x="5044859" y="85026"/>
                  </a:lnTo>
                  <a:lnTo>
                    <a:pt x="5044097" y="90944"/>
                  </a:lnTo>
                  <a:lnTo>
                    <a:pt x="5048428" y="90322"/>
                  </a:lnTo>
                  <a:lnTo>
                    <a:pt x="5054447" y="91909"/>
                  </a:lnTo>
                  <a:lnTo>
                    <a:pt x="5055209" y="86194"/>
                  </a:lnTo>
                  <a:close/>
                </a:path>
                <a:path w="7296150" h="114300">
                  <a:moveTo>
                    <a:pt x="5095240" y="87109"/>
                  </a:moveTo>
                  <a:lnTo>
                    <a:pt x="5092433" y="88150"/>
                  </a:lnTo>
                  <a:lnTo>
                    <a:pt x="5088077" y="87122"/>
                  </a:lnTo>
                  <a:lnTo>
                    <a:pt x="5087848" y="91948"/>
                  </a:lnTo>
                  <a:lnTo>
                    <a:pt x="5090744" y="90919"/>
                  </a:lnTo>
                  <a:lnTo>
                    <a:pt x="5095037" y="91909"/>
                  </a:lnTo>
                  <a:lnTo>
                    <a:pt x="5095240" y="87109"/>
                  </a:lnTo>
                  <a:close/>
                </a:path>
                <a:path w="7296150" h="114300">
                  <a:moveTo>
                    <a:pt x="5110150" y="88455"/>
                  </a:moveTo>
                  <a:lnTo>
                    <a:pt x="5109934" y="82384"/>
                  </a:lnTo>
                  <a:lnTo>
                    <a:pt x="5104587" y="85407"/>
                  </a:lnTo>
                  <a:lnTo>
                    <a:pt x="5110150" y="88455"/>
                  </a:lnTo>
                  <a:close/>
                </a:path>
                <a:path w="7296150" h="114300">
                  <a:moveTo>
                    <a:pt x="5181282" y="81546"/>
                  </a:moveTo>
                  <a:lnTo>
                    <a:pt x="5179453" y="78955"/>
                  </a:lnTo>
                  <a:lnTo>
                    <a:pt x="5178488" y="77533"/>
                  </a:lnTo>
                  <a:lnTo>
                    <a:pt x="5173853" y="81165"/>
                  </a:lnTo>
                  <a:lnTo>
                    <a:pt x="5175694" y="83743"/>
                  </a:lnTo>
                  <a:lnTo>
                    <a:pt x="5176698" y="85166"/>
                  </a:lnTo>
                  <a:lnTo>
                    <a:pt x="5181282" y="81546"/>
                  </a:lnTo>
                  <a:close/>
                </a:path>
                <a:path w="7296150" h="114300">
                  <a:moveTo>
                    <a:pt x="5348046" y="92913"/>
                  </a:moveTo>
                  <a:lnTo>
                    <a:pt x="5347792" y="86842"/>
                  </a:lnTo>
                  <a:lnTo>
                    <a:pt x="5342407" y="89877"/>
                  </a:lnTo>
                  <a:lnTo>
                    <a:pt x="5348046" y="92913"/>
                  </a:lnTo>
                  <a:close/>
                </a:path>
                <a:path w="7296150" h="114300">
                  <a:moveTo>
                    <a:pt x="5353177" y="83921"/>
                  </a:moveTo>
                  <a:lnTo>
                    <a:pt x="5347551" y="80886"/>
                  </a:lnTo>
                  <a:lnTo>
                    <a:pt x="5347792" y="86842"/>
                  </a:lnTo>
                  <a:lnTo>
                    <a:pt x="5353177" y="83921"/>
                  </a:lnTo>
                  <a:close/>
                </a:path>
                <a:path w="7296150" h="114300">
                  <a:moveTo>
                    <a:pt x="5474043" y="96647"/>
                  </a:moveTo>
                  <a:lnTo>
                    <a:pt x="5471198" y="92735"/>
                  </a:lnTo>
                  <a:lnTo>
                    <a:pt x="5466588" y="96443"/>
                  </a:lnTo>
                  <a:lnTo>
                    <a:pt x="5468417" y="99072"/>
                  </a:lnTo>
                  <a:lnTo>
                    <a:pt x="5469407" y="100482"/>
                  </a:lnTo>
                  <a:lnTo>
                    <a:pt x="5474043" y="96647"/>
                  </a:lnTo>
                  <a:close/>
                </a:path>
                <a:path w="7296150" h="114300">
                  <a:moveTo>
                    <a:pt x="6016422" y="91363"/>
                  </a:moveTo>
                  <a:lnTo>
                    <a:pt x="6013539" y="92329"/>
                  </a:lnTo>
                  <a:lnTo>
                    <a:pt x="6009157" y="91338"/>
                  </a:lnTo>
                  <a:lnTo>
                    <a:pt x="6009005" y="96151"/>
                  </a:lnTo>
                  <a:lnTo>
                    <a:pt x="6011913" y="95046"/>
                  </a:lnTo>
                  <a:lnTo>
                    <a:pt x="6016256" y="96164"/>
                  </a:lnTo>
                  <a:lnTo>
                    <a:pt x="6016422" y="91363"/>
                  </a:lnTo>
                  <a:close/>
                </a:path>
                <a:path w="7296150" h="114300">
                  <a:moveTo>
                    <a:pt x="6112573" y="103289"/>
                  </a:moveTo>
                  <a:lnTo>
                    <a:pt x="6108497" y="100495"/>
                  </a:lnTo>
                  <a:lnTo>
                    <a:pt x="6101067" y="102171"/>
                  </a:lnTo>
                  <a:lnTo>
                    <a:pt x="6101054" y="105498"/>
                  </a:lnTo>
                  <a:lnTo>
                    <a:pt x="6100978" y="112204"/>
                  </a:lnTo>
                  <a:lnTo>
                    <a:pt x="6112027" y="112318"/>
                  </a:lnTo>
                  <a:lnTo>
                    <a:pt x="6112573" y="103289"/>
                  </a:lnTo>
                  <a:close/>
                </a:path>
                <a:path w="7296150" h="114300">
                  <a:moveTo>
                    <a:pt x="6186055" y="92951"/>
                  </a:moveTo>
                  <a:lnTo>
                    <a:pt x="6178639" y="92951"/>
                  </a:lnTo>
                  <a:lnTo>
                    <a:pt x="6178575" y="102870"/>
                  </a:lnTo>
                  <a:lnTo>
                    <a:pt x="6185992" y="102870"/>
                  </a:lnTo>
                  <a:lnTo>
                    <a:pt x="6186055" y="92951"/>
                  </a:lnTo>
                  <a:close/>
                </a:path>
                <a:path w="7296150" h="114300">
                  <a:moveTo>
                    <a:pt x="6202769" y="105321"/>
                  </a:moveTo>
                  <a:lnTo>
                    <a:pt x="6200838" y="102857"/>
                  </a:lnTo>
                  <a:lnTo>
                    <a:pt x="6199848" y="101485"/>
                  </a:lnTo>
                  <a:lnTo>
                    <a:pt x="6195199" y="105270"/>
                  </a:lnTo>
                  <a:lnTo>
                    <a:pt x="6197092" y="107861"/>
                  </a:lnTo>
                  <a:lnTo>
                    <a:pt x="6198120" y="109245"/>
                  </a:lnTo>
                  <a:lnTo>
                    <a:pt x="6202769" y="105321"/>
                  </a:lnTo>
                  <a:close/>
                </a:path>
                <a:path w="7296150" h="114300">
                  <a:moveTo>
                    <a:pt x="6206528" y="95504"/>
                  </a:moveTo>
                  <a:lnTo>
                    <a:pt x="6204610" y="92951"/>
                  </a:lnTo>
                  <a:lnTo>
                    <a:pt x="6203632" y="91541"/>
                  </a:lnTo>
                  <a:lnTo>
                    <a:pt x="6198933" y="95275"/>
                  </a:lnTo>
                  <a:lnTo>
                    <a:pt x="6200851" y="97815"/>
                  </a:lnTo>
                  <a:lnTo>
                    <a:pt x="6201880" y="99199"/>
                  </a:lnTo>
                  <a:lnTo>
                    <a:pt x="6206528" y="95504"/>
                  </a:lnTo>
                  <a:close/>
                </a:path>
                <a:path w="7296150" h="114300">
                  <a:moveTo>
                    <a:pt x="6212332" y="113868"/>
                  </a:moveTo>
                  <a:lnTo>
                    <a:pt x="6211938" y="107861"/>
                  </a:lnTo>
                  <a:lnTo>
                    <a:pt x="6206528" y="110896"/>
                  </a:lnTo>
                  <a:lnTo>
                    <a:pt x="6212332" y="113868"/>
                  </a:lnTo>
                  <a:close/>
                </a:path>
                <a:path w="7296150" h="114300">
                  <a:moveTo>
                    <a:pt x="6217412" y="104813"/>
                  </a:moveTo>
                  <a:lnTo>
                    <a:pt x="6211646" y="101866"/>
                  </a:lnTo>
                  <a:lnTo>
                    <a:pt x="6211938" y="107861"/>
                  </a:lnTo>
                  <a:lnTo>
                    <a:pt x="6217412" y="104813"/>
                  </a:lnTo>
                  <a:close/>
                </a:path>
                <a:path w="7296150" h="114300">
                  <a:moveTo>
                    <a:pt x="6386639" y="107861"/>
                  </a:moveTo>
                  <a:lnTo>
                    <a:pt x="6379235" y="107861"/>
                  </a:lnTo>
                  <a:lnTo>
                    <a:pt x="6371895" y="109220"/>
                  </a:lnTo>
                  <a:lnTo>
                    <a:pt x="6375578" y="112560"/>
                  </a:lnTo>
                  <a:lnTo>
                    <a:pt x="6382944" y="113550"/>
                  </a:lnTo>
                  <a:lnTo>
                    <a:pt x="6386639" y="107861"/>
                  </a:lnTo>
                  <a:close/>
                </a:path>
                <a:path w="7296150" h="114300">
                  <a:moveTo>
                    <a:pt x="6855612" y="102285"/>
                  </a:moveTo>
                  <a:lnTo>
                    <a:pt x="6853618" y="99834"/>
                  </a:lnTo>
                  <a:lnTo>
                    <a:pt x="6852577" y="98463"/>
                  </a:lnTo>
                  <a:lnTo>
                    <a:pt x="6847980" y="102323"/>
                  </a:lnTo>
                  <a:lnTo>
                    <a:pt x="6849948" y="104902"/>
                  </a:lnTo>
                  <a:lnTo>
                    <a:pt x="6851015" y="106273"/>
                  </a:lnTo>
                  <a:lnTo>
                    <a:pt x="6855612" y="102285"/>
                  </a:lnTo>
                  <a:close/>
                </a:path>
                <a:path w="7296150" h="114300">
                  <a:moveTo>
                    <a:pt x="6915912" y="106451"/>
                  </a:moveTo>
                  <a:lnTo>
                    <a:pt x="6913943" y="103962"/>
                  </a:lnTo>
                  <a:lnTo>
                    <a:pt x="6912826" y="102539"/>
                  </a:lnTo>
                  <a:lnTo>
                    <a:pt x="6908178" y="106476"/>
                  </a:lnTo>
                  <a:lnTo>
                    <a:pt x="6910260" y="109042"/>
                  </a:lnTo>
                  <a:lnTo>
                    <a:pt x="6911302" y="110274"/>
                  </a:lnTo>
                  <a:lnTo>
                    <a:pt x="6915912" y="106451"/>
                  </a:lnTo>
                  <a:close/>
                </a:path>
                <a:path w="7296150" h="114300">
                  <a:moveTo>
                    <a:pt x="6957746" y="109537"/>
                  </a:moveTo>
                  <a:lnTo>
                    <a:pt x="6956780" y="104482"/>
                  </a:lnTo>
                  <a:lnTo>
                    <a:pt x="6953275" y="103847"/>
                  </a:lnTo>
                  <a:lnTo>
                    <a:pt x="6951675" y="113322"/>
                  </a:lnTo>
                  <a:lnTo>
                    <a:pt x="6957746" y="109537"/>
                  </a:lnTo>
                  <a:close/>
                </a:path>
                <a:path w="7296150" h="114300">
                  <a:moveTo>
                    <a:pt x="7255103" y="96037"/>
                  </a:moveTo>
                  <a:lnTo>
                    <a:pt x="7252360" y="90512"/>
                  </a:lnTo>
                  <a:lnTo>
                    <a:pt x="7248728" y="92456"/>
                  </a:lnTo>
                  <a:lnTo>
                    <a:pt x="7248296" y="96189"/>
                  </a:lnTo>
                  <a:lnTo>
                    <a:pt x="7255103" y="96037"/>
                  </a:lnTo>
                  <a:close/>
                </a:path>
                <a:path w="7296150" h="114300">
                  <a:moveTo>
                    <a:pt x="7295794" y="81788"/>
                  </a:moveTo>
                  <a:lnTo>
                    <a:pt x="7292657" y="74777"/>
                  </a:lnTo>
                  <a:lnTo>
                    <a:pt x="7288631" y="80581"/>
                  </a:lnTo>
                  <a:lnTo>
                    <a:pt x="7283310" y="84874"/>
                  </a:lnTo>
                  <a:lnTo>
                    <a:pt x="7279081" y="90474"/>
                  </a:lnTo>
                  <a:lnTo>
                    <a:pt x="7278294" y="100253"/>
                  </a:lnTo>
                  <a:lnTo>
                    <a:pt x="7270813" y="97485"/>
                  </a:lnTo>
                  <a:lnTo>
                    <a:pt x="7265352" y="97853"/>
                  </a:lnTo>
                  <a:lnTo>
                    <a:pt x="7260564" y="98374"/>
                  </a:lnTo>
                  <a:lnTo>
                    <a:pt x="7255103" y="96037"/>
                  </a:lnTo>
                  <a:lnTo>
                    <a:pt x="7255637" y="110959"/>
                  </a:lnTo>
                  <a:lnTo>
                    <a:pt x="7261453" y="108432"/>
                  </a:lnTo>
                  <a:lnTo>
                    <a:pt x="7268108" y="106934"/>
                  </a:lnTo>
                  <a:lnTo>
                    <a:pt x="7274179" y="104775"/>
                  </a:lnTo>
                  <a:lnTo>
                    <a:pt x="7278306" y="100253"/>
                  </a:lnTo>
                  <a:lnTo>
                    <a:pt x="7287488" y="99199"/>
                  </a:lnTo>
                  <a:lnTo>
                    <a:pt x="7293699" y="91478"/>
                  </a:lnTo>
                  <a:lnTo>
                    <a:pt x="7295794" y="817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3445" y="6622439"/>
              <a:ext cx="7235825" cy="128270"/>
            </a:xfrm>
            <a:custGeom>
              <a:avLst/>
              <a:gdLst/>
              <a:ahLst/>
              <a:cxnLst/>
              <a:rect l="l" t="t" r="r" b="b"/>
              <a:pathLst>
                <a:path w="7235825" h="128270">
                  <a:moveTo>
                    <a:pt x="4178" y="25425"/>
                  </a:moveTo>
                  <a:lnTo>
                    <a:pt x="1676" y="18326"/>
                  </a:lnTo>
                  <a:lnTo>
                    <a:pt x="165" y="26111"/>
                  </a:lnTo>
                  <a:lnTo>
                    <a:pt x="4178" y="25425"/>
                  </a:lnTo>
                  <a:close/>
                </a:path>
                <a:path w="7235825" h="128270">
                  <a:moveTo>
                    <a:pt x="5334" y="41363"/>
                  </a:moveTo>
                  <a:lnTo>
                    <a:pt x="4711" y="35407"/>
                  </a:lnTo>
                  <a:lnTo>
                    <a:pt x="0" y="38696"/>
                  </a:lnTo>
                  <a:lnTo>
                    <a:pt x="5334" y="41363"/>
                  </a:lnTo>
                  <a:close/>
                </a:path>
                <a:path w="7235825" h="128270">
                  <a:moveTo>
                    <a:pt x="8801" y="33820"/>
                  </a:moveTo>
                  <a:lnTo>
                    <a:pt x="7505" y="25234"/>
                  </a:lnTo>
                  <a:lnTo>
                    <a:pt x="4178" y="25425"/>
                  </a:lnTo>
                  <a:lnTo>
                    <a:pt x="4343" y="28740"/>
                  </a:lnTo>
                  <a:lnTo>
                    <a:pt x="4711" y="35407"/>
                  </a:lnTo>
                  <a:lnTo>
                    <a:pt x="8801" y="33820"/>
                  </a:lnTo>
                  <a:close/>
                </a:path>
                <a:path w="7235825" h="128270">
                  <a:moveTo>
                    <a:pt x="183070" y="25527"/>
                  </a:moveTo>
                  <a:lnTo>
                    <a:pt x="181152" y="23012"/>
                  </a:lnTo>
                  <a:lnTo>
                    <a:pt x="180149" y="21577"/>
                  </a:lnTo>
                  <a:lnTo>
                    <a:pt x="176022" y="25565"/>
                  </a:lnTo>
                  <a:lnTo>
                    <a:pt x="177901" y="28181"/>
                  </a:lnTo>
                  <a:lnTo>
                    <a:pt x="178904" y="29527"/>
                  </a:lnTo>
                  <a:lnTo>
                    <a:pt x="183070" y="25527"/>
                  </a:lnTo>
                  <a:close/>
                </a:path>
                <a:path w="7235825" h="128270">
                  <a:moveTo>
                    <a:pt x="356844" y="37350"/>
                  </a:moveTo>
                  <a:lnTo>
                    <a:pt x="356743" y="32283"/>
                  </a:lnTo>
                  <a:lnTo>
                    <a:pt x="352653" y="31648"/>
                  </a:lnTo>
                  <a:lnTo>
                    <a:pt x="353504" y="23266"/>
                  </a:lnTo>
                  <a:lnTo>
                    <a:pt x="352780" y="17449"/>
                  </a:lnTo>
                  <a:lnTo>
                    <a:pt x="335622" y="18021"/>
                  </a:lnTo>
                  <a:lnTo>
                    <a:pt x="336880" y="24815"/>
                  </a:lnTo>
                  <a:lnTo>
                    <a:pt x="344347" y="21945"/>
                  </a:lnTo>
                  <a:lnTo>
                    <a:pt x="349491" y="22618"/>
                  </a:lnTo>
                  <a:lnTo>
                    <a:pt x="347560" y="27076"/>
                  </a:lnTo>
                  <a:lnTo>
                    <a:pt x="345694" y="31534"/>
                  </a:lnTo>
                  <a:lnTo>
                    <a:pt x="349821" y="32512"/>
                  </a:lnTo>
                  <a:lnTo>
                    <a:pt x="350939" y="38696"/>
                  </a:lnTo>
                  <a:lnTo>
                    <a:pt x="356844" y="37350"/>
                  </a:lnTo>
                  <a:close/>
                </a:path>
                <a:path w="7235825" h="128270">
                  <a:moveTo>
                    <a:pt x="418045" y="20231"/>
                  </a:moveTo>
                  <a:lnTo>
                    <a:pt x="418007" y="15328"/>
                  </a:lnTo>
                  <a:lnTo>
                    <a:pt x="415366" y="16560"/>
                  </a:lnTo>
                  <a:lnTo>
                    <a:pt x="411238" y="15621"/>
                  </a:lnTo>
                  <a:lnTo>
                    <a:pt x="411276" y="20612"/>
                  </a:lnTo>
                  <a:lnTo>
                    <a:pt x="413880" y="19329"/>
                  </a:lnTo>
                  <a:lnTo>
                    <a:pt x="418045" y="20231"/>
                  </a:lnTo>
                  <a:close/>
                </a:path>
                <a:path w="7235825" h="128270">
                  <a:moveTo>
                    <a:pt x="438746" y="19723"/>
                  </a:moveTo>
                  <a:lnTo>
                    <a:pt x="434213" y="19773"/>
                  </a:lnTo>
                  <a:lnTo>
                    <a:pt x="430212" y="16154"/>
                  </a:lnTo>
                  <a:lnTo>
                    <a:pt x="427037" y="14427"/>
                  </a:lnTo>
                  <a:lnTo>
                    <a:pt x="424980" y="20180"/>
                  </a:lnTo>
                  <a:lnTo>
                    <a:pt x="427723" y="21094"/>
                  </a:lnTo>
                  <a:lnTo>
                    <a:pt x="429107" y="24142"/>
                  </a:lnTo>
                  <a:lnTo>
                    <a:pt x="428726" y="29946"/>
                  </a:lnTo>
                  <a:lnTo>
                    <a:pt x="435610" y="29730"/>
                  </a:lnTo>
                  <a:lnTo>
                    <a:pt x="435470" y="24701"/>
                  </a:lnTo>
                  <a:lnTo>
                    <a:pt x="438162" y="23685"/>
                  </a:lnTo>
                  <a:lnTo>
                    <a:pt x="438746" y="19723"/>
                  </a:lnTo>
                  <a:close/>
                </a:path>
                <a:path w="7235825" h="128270">
                  <a:moveTo>
                    <a:pt x="466178" y="18821"/>
                  </a:moveTo>
                  <a:lnTo>
                    <a:pt x="463892" y="11569"/>
                  </a:lnTo>
                  <a:lnTo>
                    <a:pt x="462013" y="19405"/>
                  </a:lnTo>
                  <a:lnTo>
                    <a:pt x="466178" y="18821"/>
                  </a:lnTo>
                  <a:close/>
                </a:path>
                <a:path w="7235825" h="128270">
                  <a:moveTo>
                    <a:pt x="472300" y="18681"/>
                  </a:moveTo>
                  <a:lnTo>
                    <a:pt x="466178" y="18821"/>
                  </a:lnTo>
                  <a:lnTo>
                    <a:pt x="468655" y="24333"/>
                  </a:lnTo>
                  <a:lnTo>
                    <a:pt x="471906" y="22402"/>
                  </a:lnTo>
                  <a:lnTo>
                    <a:pt x="472300" y="18681"/>
                  </a:lnTo>
                  <a:close/>
                </a:path>
                <a:path w="7235825" h="128270">
                  <a:moveTo>
                    <a:pt x="706247" y="0"/>
                  </a:moveTo>
                  <a:lnTo>
                    <a:pt x="703541" y="1168"/>
                  </a:lnTo>
                  <a:lnTo>
                    <a:pt x="699325" y="254"/>
                  </a:lnTo>
                  <a:lnTo>
                    <a:pt x="699325" y="5118"/>
                  </a:lnTo>
                  <a:lnTo>
                    <a:pt x="702030" y="3937"/>
                  </a:lnTo>
                  <a:lnTo>
                    <a:pt x="706221" y="4978"/>
                  </a:lnTo>
                  <a:lnTo>
                    <a:pt x="706247" y="0"/>
                  </a:lnTo>
                  <a:close/>
                </a:path>
                <a:path w="7235825" h="128270">
                  <a:moveTo>
                    <a:pt x="1565224" y="7874"/>
                  </a:moveTo>
                  <a:lnTo>
                    <a:pt x="1558124" y="7810"/>
                  </a:lnTo>
                  <a:lnTo>
                    <a:pt x="1555305" y="8915"/>
                  </a:lnTo>
                  <a:lnTo>
                    <a:pt x="1551063" y="7810"/>
                  </a:lnTo>
                  <a:lnTo>
                    <a:pt x="1550962" y="12788"/>
                  </a:lnTo>
                  <a:lnTo>
                    <a:pt x="1556321" y="11988"/>
                  </a:lnTo>
                  <a:lnTo>
                    <a:pt x="1564055" y="14693"/>
                  </a:lnTo>
                  <a:lnTo>
                    <a:pt x="1565224" y="7874"/>
                  </a:lnTo>
                  <a:close/>
                </a:path>
                <a:path w="7235825" h="128270">
                  <a:moveTo>
                    <a:pt x="1589976" y="13182"/>
                  </a:moveTo>
                  <a:lnTo>
                    <a:pt x="1587246" y="14160"/>
                  </a:lnTo>
                  <a:lnTo>
                    <a:pt x="1583016" y="13182"/>
                  </a:lnTo>
                  <a:lnTo>
                    <a:pt x="1582851" y="17983"/>
                  </a:lnTo>
                  <a:lnTo>
                    <a:pt x="1585645" y="16979"/>
                  </a:lnTo>
                  <a:lnTo>
                    <a:pt x="1589900" y="17970"/>
                  </a:lnTo>
                  <a:lnTo>
                    <a:pt x="1589976" y="13182"/>
                  </a:lnTo>
                  <a:close/>
                </a:path>
                <a:path w="7235825" h="128270">
                  <a:moveTo>
                    <a:pt x="1607693" y="23241"/>
                  </a:moveTo>
                  <a:lnTo>
                    <a:pt x="1606105" y="13779"/>
                  </a:lnTo>
                  <a:lnTo>
                    <a:pt x="1602790" y="14452"/>
                  </a:lnTo>
                  <a:lnTo>
                    <a:pt x="1601927" y="19532"/>
                  </a:lnTo>
                  <a:lnTo>
                    <a:pt x="1607693" y="23241"/>
                  </a:lnTo>
                  <a:close/>
                </a:path>
                <a:path w="7235825" h="128270">
                  <a:moveTo>
                    <a:pt x="2059813" y="3746"/>
                  </a:moveTo>
                  <a:lnTo>
                    <a:pt x="2053640" y="2311"/>
                  </a:lnTo>
                  <a:lnTo>
                    <a:pt x="2052624" y="8648"/>
                  </a:lnTo>
                  <a:lnTo>
                    <a:pt x="2056676" y="8153"/>
                  </a:lnTo>
                  <a:lnTo>
                    <a:pt x="2058047" y="16052"/>
                  </a:lnTo>
                  <a:lnTo>
                    <a:pt x="2059724" y="8775"/>
                  </a:lnTo>
                  <a:lnTo>
                    <a:pt x="2059813" y="3746"/>
                  </a:lnTo>
                  <a:close/>
                </a:path>
                <a:path w="7235825" h="128270">
                  <a:moveTo>
                    <a:pt x="2373934" y="24231"/>
                  </a:moveTo>
                  <a:lnTo>
                    <a:pt x="2368842" y="24523"/>
                  </a:lnTo>
                  <a:lnTo>
                    <a:pt x="2362809" y="23444"/>
                  </a:lnTo>
                  <a:lnTo>
                    <a:pt x="2357831" y="23901"/>
                  </a:lnTo>
                  <a:lnTo>
                    <a:pt x="2355913" y="28803"/>
                  </a:lnTo>
                  <a:lnTo>
                    <a:pt x="2362974" y="29464"/>
                  </a:lnTo>
                  <a:lnTo>
                    <a:pt x="2367775" y="31902"/>
                  </a:lnTo>
                  <a:lnTo>
                    <a:pt x="2371153" y="31648"/>
                  </a:lnTo>
                  <a:lnTo>
                    <a:pt x="2373934" y="24231"/>
                  </a:lnTo>
                  <a:close/>
                </a:path>
                <a:path w="7235825" h="128270">
                  <a:moveTo>
                    <a:pt x="2420277" y="25031"/>
                  </a:moveTo>
                  <a:lnTo>
                    <a:pt x="2414701" y="25387"/>
                  </a:lnTo>
                  <a:lnTo>
                    <a:pt x="2407932" y="24117"/>
                  </a:lnTo>
                  <a:lnTo>
                    <a:pt x="2409393" y="34734"/>
                  </a:lnTo>
                  <a:lnTo>
                    <a:pt x="2415476" y="35115"/>
                  </a:lnTo>
                  <a:lnTo>
                    <a:pt x="2418600" y="31051"/>
                  </a:lnTo>
                  <a:lnTo>
                    <a:pt x="2420277" y="25031"/>
                  </a:lnTo>
                  <a:close/>
                </a:path>
                <a:path w="7235825" h="128270">
                  <a:moveTo>
                    <a:pt x="2503830" y="11201"/>
                  </a:moveTo>
                  <a:lnTo>
                    <a:pt x="2499449" y="11620"/>
                  </a:lnTo>
                  <a:lnTo>
                    <a:pt x="2501481" y="18935"/>
                  </a:lnTo>
                  <a:lnTo>
                    <a:pt x="2503830" y="11201"/>
                  </a:lnTo>
                  <a:close/>
                </a:path>
                <a:path w="7235825" h="128270">
                  <a:moveTo>
                    <a:pt x="2890570" y="20396"/>
                  </a:moveTo>
                  <a:lnTo>
                    <a:pt x="2887751" y="21475"/>
                  </a:lnTo>
                  <a:lnTo>
                    <a:pt x="2883471" y="20396"/>
                  </a:lnTo>
                  <a:lnTo>
                    <a:pt x="2883255" y="25260"/>
                  </a:lnTo>
                  <a:lnTo>
                    <a:pt x="2886062" y="24155"/>
                  </a:lnTo>
                  <a:lnTo>
                    <a:pt x="2890367" y="25349"/>
                  </a:lnTo>
                  <a:lnTo>
                    <a:pt x="2890570" y="20396"/>
                  </a:lnTo>
                  <a:close/>
                </a:path>
                <a:path w="7235825" h="128270">
                  <a:moveTo>
                    <a:pt x="2946044" y="29222"/>
                  </a:moveTo>
                  <a:lnTo>
                    <a:pt x="2944266" y="26619"/>
                  </a:lnTo>
                  <a:lnTo>
                    <a:pt x="2943339" y="25196"/>
                  </a:lnTo>
                  <a:lnTo>
                    <a:pt x="2938754" y="28905"/>
                  </a:lnTo>
                  <a:lnTo>
                    <a:pt x="2940532" y="31508"/>
                  </a:lnTo>
                  <a:lnTo>
                    <a:pt x="2941485" y="32931"/>
                  </a:lnTo>
                  <a:lnTo>
                    <a:pt x="2946044" y="29222"/>
                  </a:lnTo>
                  <a:close/>
                </a:path>
                <a:path w="7235825" h="128270">
                  <a:moveTo>
                    <a:pt x="2955036" y="26885"/>
                  </a:moveTo>
                  <a:lnTo>
                    <a:pt x="2952178" y="27889"/>
                  </a:lnTo>
                  <a:lnTo>
                    <a:pt x="2947962" y="26911"/>
                  </a:lnTo>
                  <a:lnTo>
                    <a:pt x="2947720" y="31673"/>
                  </a:lnTo>
                  <a:lnTo>
                    <a:pt x="2950502" y="30607"/>
                  </a:lnTo>
                  <a:lnTo>
                    <a:pt x="2954782" y="31648"/>
                  </a:lnTo>
                  <a:lnTo>
                    <a:pt x="2955036" y="26885"/>
                  </a:lnTo>
                  <a:close/>
                </a:path>
                <a:path w="7235825" h="128270">
                  <a:moveTo>
                    <a:pt x="3028632" y="36195"/>
                  </a:moveTo>
                  <a:lnTo>
                    <a:pt x="3026829" y="33566"/>
                  </a:lnTo>
                  <a:lnTo>
                    <a:pt x="3025876" y="32092"/>
                  </a:lnTo>
                  <a:lnTo>
                    <a:pt x="3021317" y="35839"/>
                  </a:lnTo>
                  <a:lnTo>
                    <a:pt x="3023082" y="38531"/>
                  </a:lnTo>
                  <a:lnTo>
                    <a:pt x="3024009" y="39941"/>
                  </a:lnTo>
                  <a:lnTo>
                    <a:pt x="3028632" y="36195"/>
                  </a:lnTo>
                  <a:close/>
                </a:path>
                <a:path w="7235825" h="128270">
                  <a:moveTo>
                    <a:pt x="3106216" y="30645"/>
                  </a:moveTo>
                  <a:lnTo>
                    <a:pt x="3099816" y="30530"/>
                  </a:lnTo>
                  <a:lnTo>
                    <a:pt x="3100235" y="34264"/>
                  </a:lnTo>
                  <a:lnTo>
                    <a:pt x="3103651" y="36182"/>
                  </a:lnTo>
                  <a:lnTo>
                    <a:pt x="3106216" y="30645"/>
                  </a:lnTo>
                  <a:close/>
                </a:path>
                <a:path w="7235825" h="128270">
                  <a:moveTo>
                    <a:pt x="3134753" y="41389"/>
                  </a:moveTo>
                  <a:lnTo>
                    <a:pt x="3129991" y="41325"/>
                  </a:lnTo>
                  <a:lnTo>
                    <a:pt x="3125800" y="44919"/>
                  </a:lnTo>
                  <a:lnTo>
                    <a:pt x="3122472" y="46672"/>
                  </a:lnTo>
                  <a:lnTo>
                    <a:pt x="3120301" y="41021"/>
                  </a:lnTo>
                  <a:lnTo>
                    <a:pt x="3113062" y="45885"/>
                  </a:lnTo>
                  <a:lnTo>
                    <a:pt x="3101771" y="44818"/>
                  </a:lnTo>
                  <a:lnTo>
                    <a:pt x="3091535" y="45364"/>
                  </a:lnTo>
                  <a:lnTo>
                    <a:pt x="3087497" y="55041"/>
                  </a:lnTo>
                  <a:lnTo>
                    <a:pt x="3091027" y="60413"/>
                  </a:lnTo>
                  <a:lnTo>
                    <a:pt x="3097796" y="60998"/>
                  </a:lnTo>
                  <a:lnTo>
                    <a:pt x="3104819" y="58750"/>
                  </a:lnTo>
                  <a:lnTo>
                    <a:pt x="3109125" y="55587"/>
                  </a:lnTo>
                  <a:lnTo>
                    <a:pt x="3114840" y="59778"/>
                  </a:lnTo>
                  <a:lnTo>
                    <a:pt x="3121342" y="58013"/>
                  </a:lnTo>
                  <a:lnTo>
                    <a:pt x="3128010" y="56451"/>
                  </a:lnTo>
                  <a:lnTo>
                    <a:pt x="3134207" y="61290"/>
                  </a:lnTo>
                  <a:lnTo>
                    <a:pt x="3134753" y="41389"/>
                  </a:lnTo>
                  <a:close/>
                </a:path>
                <a:path w="7235825" h="128270">
                  <a:moveTo>
                    <a:pt x="3249485" y="34175"/>
                  </a:moveTo>
                  <a:lnTo>
                    <a:pt x="3249053" y="30441"/>
                  </a:lnTo>
                  <a:lnTo>
                    <a:pt x="3245637" y="28549"/>
                  </a:lnTo>
                  <a:lnTo>
                    <a:pt x="3243072" y="34112"/>
                  </a:lnTo>
                  <a:lnTo>
                    <a:pt x="3249485" y="34175"/>
                  </a:lnTo>
                  <a:close/>
                </a:path>
                <a:path w="7235825" h="128270">
                  <a:moveTo>
                    <a:pt x="3273679" y="37465"/>
                  </a:moveTo>
                  <a:lnTo>
                    <a:pt x="3270948" y="33439"/>
                  </a:lnTo>
                  <a:lnTo>
                    <a:pt x="3266389" y="37109"/>
                  </a:lnTo>
                  <a:lnTo>
                    <a:pt x="3268154" y="39725"/>
                  </a:lnTo>
                  <a:lnTo>
                    <a:pt x="3269107" y="41148"/>
                  </a:lnTo>
                  <a:lnTo>
                    <a:pt x="3273679" y="37465"/>
                  </a:lnTo>
                  <a:close/>
                </a:path>
                <a:path w="7235825" h="128270">
                  <a:moveTo>
                    <a:pt x="3336429" y="46520"/>
                  </a:moveTo>
                  <a:lnTo>
                    <a:pt x="3333610" y="47472"/>
                  </a:lnTo>
                  <a:lnTo>
                    <a:pt x="3329317" y="46431"/>
                  </a:lnTo>
                  <a:lnTo>
                    <a:pt x="3329101" y="51219"/>
                  </a:lnTo>
                  <a:lnTo>
                    <a:pt x="3331921" y="50253"/>
                  </a:lnTo>
                  <a:lnTo>
                    <a:pt x="3336213" y="51308"/>
                  </a:lnTo>
                  <a:lnTo>
                    <a:pt x="3336429" y="46520"/>
                  </a:lnTo>
                  <a:close/>
                </a:path>
                <a:path w="7235825" h="128270">
                  <a:moveTo>
                    <a:pt x="3354413" y="46977"/>
                  </a:moveTo>
                  <a:lnTo>
                    <a:pt x="3350196" y="47586"/>
                  </a:lnTo>
                  <a:lnTo>
                    <a:pt x="3344253" y="45859"/>
                  </a:lnTo>
                  <a:lnTo>
                    <a:pt x="3343503" y="51587"/>
                  </a:lnTo>
                  <a:lnTo>
                    <a:pt x="3347732" y="51015"/>
                  </a:lnTo>
                  <a:lnTo>
                    <a:pt x="3353689" y="52793"/>
                  </a:lnTo>
                  <a:lnTo>
                    <a:pt x="3354413" y="46977"/>
                  </a:lnTo>
                  <a:close/>
                </a:path>
                <a:path w="7235825" h="128270">
                  <a:moveTo>
                    <a:pt x="3789705" y="50888"/>
                  </a:moveTo>
                  <a:lnTo>
                    <a:pt x="3787902" y="48272"/>
                  </a:lnTo>
                  <a:lnTo>
                    <a:pt x="3786987" y="46850"/>
                  </a:lnTo>
                  <a:lnTo>
                    <a:pt x="3782364" y="50520"/>
                  </a:lnTo>
                  <a:lnTo>
                    <a:pt x="3784142" y="53136"/>
                  </a:lnTo>
                  <a:lnTo>
                    <a:pt x="3785146" y="54584"/>
                  </a:lnTo>
                  <a:lnTo>
                    <a:pt x="3789705" y="50888"/>
                  </a:lnTo>
                  <a:close/>
                </a:path>
                <a:path w="7235825" h="128270">
                  <a:moveTo>
                    <a:pt x="3814889" y="56553"/>
                  </a:moveTo>
                  <a:lnTo>
                    <a:pt x="3813098" y="53898"/>
                  </a:lnTo>
                  <a:lnTo>
                    <a:pt x="3812159" y="52425"/>
                  </a:lnTo>
                  <a:lnTo>
                    <a:pt x="3807561" y="56172"/>
                  </a:lnTo>
                  <a:lnTo>
                    <a:pt x="3809339" y="58877"/>
                  </a:lnTo>
                  <a:lnTo>
                    <a:pt x="3810279" y="60286"/>
                  </a:lnTo>
                  <a:lnTo>
                    <a:pt x="3814889" y="56553"/>
                  </a:lnTo>
                  <a:close/>
                </a:path>
                <a:path w="7235825" h="128270">
                  <a:moveTo>
                    <a:pt x="3842004" y="54686"/>
                  </a:moveTo>
                  <a:lnTo>
                    <a:pt x="3835743" y="53187"/>
                  </a:lnTo>
                  <a:lnTo>
                    <a:pt x="3834625" y="59550"/>
                  </a:lnTo>
                  <a:lnTo>
                    <a:pt x="3838727" y="59080"/>
                  </a:lnTo>
                  <a:lnTo>
                    <a:pt x="3840061" y="66967"/>
                  </a:lnTo>
                  <a:lnTo>
                    <a:pt x="3841889" y="59753"/>
                  </a:lnTo>
                  <a:lnTo>
                    <a:pt x="3842004" y="54686"/>
                  </a:lnTo>
                  <a:close/>
                </a:path>
                <a:path w="7235825" h="128270">
                  <a:moveTo>
                    <a:pt x="3906812" y="66344"/>
                  </a:moveTo>
                  <a:lnTo>
                    <a:pt x="3902024" y="66217"/>
                  </a:lnTo>
                  <a:lnTo>
                    <a:pt x="3903726" y="57645"/>
                  </a:lnTo>
                  <a:lnTo>
                    <a:pt x="3899839" y="56222"/>
                  </a:lnTo>
                  <a:lnTo>
                    <a:pt x="3899547" y="64516"/>
                  </a:lnTo>
                  <a:lnTo>
                    <a:pt x="3889743" y="58686"/>
                  </a:lnTo>
                  <a:lnTo>
                    <a:pt x="3888727" y="65874"/>
                  </a:lnTo>
                  <a:lnTo>
                    <a:pt x="3892258" y="68859"/>
                  </a:lnTo>
                  <a:lnTo>
                    <a:pt x="3898074" y="71628"/>
                  </a:lnTo>
                  <a:lnTo>
                    <a:pt x="3903738" y="71653"/>
                  </a:lnTo>
                  <a:lnTo>
                    <a:pt x="3906812" y="66344"/>
                  </a:lnTo>
                  <a:close/>
                </a:path>
                <a:path w="7235825" h="128270">
                  <a:moveTo>
                    <a:pt x="3915956" y="64249"/>
                  </a:moveTo>
                  <a:lnTo>
                    <a:pt x="3914152" y="61645"/>
                  </a:lnTo>
                  <a:lnTo>
                    <a:pt x="3913238" y="60172"/>
                  </a:lnTo>
                  <a:lnTo>
                    <a:pt x="3908615" y="63830"/>
                  </a:lnTo>
                  <a:lnTo>
                    <a:pt x="3910406" y="66433"/>
                  </a:lnTo>
                  <a:lnTo>
                    <a:pt x="3911396" y="67843"/>
                  </a:lnTo>
                  <a:lnTo>
                    <a:pt x="3915956" y="64249"/>
                  </a:lnTo>
                  <a:close/>
                </a:path>
                <a:path w="7235825" h="128270">
                  <a:moveTo>
                    <a:pt x="4052138" y="45389"/>
                  </a:moveTo>
                  <a:lnTo>
                    <a:pt x="4049306" y="46304"/>
                  </a:lnTo>
                  <a:lnTo>
                    <a:pt x="4045039" y="45237"/>
                  </a:lnTo>
                  <a:lnTo>
                    <a:pt x="4044721" y="50088"/>
                  </a:lnTo>
                  <a:lnTo>
                    <a:pt x="4047591" y="49110"/>
                  </a:lnTo>
                  <a:lnTo>
                    <a:pt x="4051935" y="50177"/>
                  </a:lnTo>
                  <a:lnTo>
                    <a:pt x="4052138" y="45389"/>
                  </a:lnTo>
                  <a:close/>
                </a:path>
                <a:path w="7235825" h="128270">
                  <a:moveTo>
                    <a:pt x="4082948" y="48729"/>
                  </a:moveTo>
                  <a:lnTo>
                    <a:pt x="4081119" y="46139"/>
                  </a:lnTo>
                  <a:lnTo>
                    <a:pt x="4080154" y="44627"/>
                  </a:lnTo>
                  <a:lnTo>
                    <a:pt x="4075557" y="48336"/>
                  </a:lnTo>
                  <a:lnTo>
                    <a:pt x="4077335" y="50939"/>
                  </a:lnTo>
                  <a:lnTo>
                    <a:pt x="4078313" y="52425"/>
                  </a:lnTo>
                  <a:lnTo>
                    <a:pt x="4082948" y="48729"/>
                  </a:lnTo>
                  <a:close/>
                </a:path>
                <a:path w="7235825" h="128270">
                  <a:moveTo>
                    <a:pt x="4102087" y="46736"/>
                  </a:moveTo>
                  <a:lnTo>
                    <a:pt x="4095610" y="46520"/>
                  </a:lnTo>
                  <a:lnTo>
                    <a:pt x="4097871" y="52171"/>
                  </a:lnTo>
                  <a:lnTo>
                    <a:pt x="4101439" y="50431"/>
                  </a:lnTo>
                  <a:lnTo>
                    <a:pt x="4102087" y="46736"/>
                  </a:lnTo>
                  <a:close/>
                </a:path>
                <a:path w="7235825" h="128270">
                  <a:moveTo>
                    <a:pt x="4160824" y="53086"/>
                  </a:moveTo>
                  <a:lnTo>
                    <a:pt x="4156722" y="53581"/>
                  </a:lnTo>
                  <a:lnTo>
                    <a:pt x="4155363" y="45605"/>
                  </a:lnTo>
                  <a:lnTo>
                    <a:pt x="4153573" y="52895"/>
                  </a:lnTo>
                  <a:lnTo>
                    <a:pt x="4153484" y="57924"/>
                  </a:lnTo>
                  <a:lnTo>
                    <a:pt x="4159732" y="59385"/>
                  </a:lnTo>
                  <a:lnTo>
                    <a:pt x="4160824" y="53086"/>
                  </a:lnTo>
                  <a:close/>
                </a:path>
                <a:path w="7235825" h="128270">
                  <a:moveTo>
                    <a:pt x="4205744" y="71831"/>
                  </a:moveTo>
                  <a:lnTo>
                    <a:pt x="4203916" y="69227"/>
                  </a:lnTo>
                  <a:lnTo>
                    <a:pt x="4202963" y="67754"/>
                  </a:lnTo>
                  <a:lnTo>
                    <a:pt x="4198391" y="71412"/>
                  </a:lnTo>
                  <a:lnTo>
                    <a:pt x="4200182" y="74015"/>
                  </a:lnTo>
                  <a:lnTo>
                    <a:pt x="4201109" y="75425"/>
                  </a:lnTo>
                  <a:lnTo>
                    <a:pt x="4205744" y="71831"/>
                  </a:lnTo>
                  <a:close/>
                </a:path>
                <a:path w="7235825" h="128270">
                  <a:moveTo>
                    <a:pt x="4386986" y="67678"/>
                  </a:moveTo>
                  <a:lnTo>
                    <a:pt x="4384764" y="63220"/>
                  </a:lnTo>
                  <a:lnTo>
                    <a:pt x="4378274" y="68668"/>
                  </a:lnTo>
                  <a:lnTo>
                    <a:pt x="4384853" y="72644"/>
                  </a:lnTo>
                  <a:lnTo>
                    <a:pt x="4386986" y="67678"/>
                  </a:lnTo>
                  <a:close/>
                </a:path>
                <a:path w="7235825" h="128270">
                  <a:moveTo>
                    <a:pt x="5095494" y="75793"/>
                  </a:moveTo>
                  <a:lnTo>
                    <a:pt x="5092649" y="76873"/>
                  </a:lnTo>
                  <a:lnTo>
                    <a:pt x="5088306" y="75793"/>
                  </a:lnTo>
                  <a:lnTo>
                    <a:pt x="5088039" y="80657"/>
                  </a:lnTo>
                  <a:lnTo>
                    <a:pt x="5090934" y="79552"/>
                  </a:lnTo>
                  <a:lnTo>
                    <a:pt x="5095202" y="80746"/>
                  </a:lnTo>
                  <a:lnTo>
                    <a:pt x="5095494" y="75793"/>
                  </a:lnTo>
                  <a:close/>
                </a:path>
                <a:path w="7235825" h="128270">
                  <a:moveTo>
                    <a:pt x="5172138" y="77368"/>
                  </a:moveTo>
                  <a:lnTo>
                    <a:pt x="5164010" y="78727"/>
                  </a:lnTo>
                  <a:lnTo>
                    <a:pt x="5159299" y="79146"/>
                  </a:lnTo>
                  <a:lnTo>
                    <a:pt x="5154600" y="78562"/>
                  </a:lnTo>
                  <a:lnTo>
                    <a:pt x="5146522" y="76911"/>
                  </a:lnTo>
                  <a:lnTo>
                    <a:pt x="5144198" y="83007"/>
                  </a:lnTo>
                  <a:lnTo>
                    <a:pt x="5138483" y="87299"/>
                  </a:lnTo>
                  <a:lnTo>
                    <a:pt x="5134851" y="91338"/>
                  </a:lnTo>
                  <a:lnTo>
                    <a:pt x="5138750" y="96697"/>
                  </a:lnTo>
                  <a:lnTo>
                    <a:pt x="5141519" y="92163"/>
                  </a:lnTo>
                  <a:lnTo>
                    <a:pt x="5145557" y="89281"/>
                  </a:lnTo>
                  <a:lnTo>
                    <a:pt x="5149977" y="86956"/>
                  </a:lnTo>
                  <a:lnTo>
                    <a:pt x="5152479" y="92176"/>
                  </a:lnTo>
                  <a:lnTo>
                    <a:pt x="5158930" y="92202"/>
                  </a:lnTo>
                  <a:lnTo>
                    <a:pt x="5164480" y="93408"/>
                  </a:lnTo>
                  <a:lnTo>
                    <a:pt x="5164264" y="102171"/>
                  </a:lnTo>
                  <a:lnTo>
                    <a:pt x="5170398" y="101930"/>
                  </a:lnTo>
                  <a:lnTo>
                    <a:pt x="5172113" y="95377"/>
                  </a:lnTo>
                  <a:lnTo>
                    <a:pt x="5171884" y="86017"/>
                  </a:lnTo>
                  <a:lnTo>
                    <a:pt x="5172138" y="77368"/>
                  </a:lnTo>
                  <a:close/>
                </a:path>
                <a:path w="7235825" h="128270">
                  <a:moveTo>
                    <a:pt x="5237353" y="113499"/>
                  </a:moveTo>
                  <a:lnTo>
                    <a:pt x="5228552" y="112852"/>
                  </a:lnTo>
                  <a:lnTo>
                    <a:pt x="5218569" y="113741"/>
                  </a:lnTo>
                  <a:lnTo>
                    <a:pt x="5209756" y="113106"/>
                  </a:lnTo>
                  <a:lnTo>
                    <a:pt x="5207228" y="110578"/>
                  </a:lnTo>
                  <a:lnTo>
                    <a:pt x="5204498" y="107861"/>
                  </a:lnTo>
                  <a:lnTo>
                    <a:pt x="5198275" y="109867"/>
                  </a:lnTo>
                  <a:lnTo>
                    <a:pt x="5193741" y="110578"/>
                  </a:lnTo>
                  <a:lnTo>
                    <a:pt x="5190972" y="107378"/>
                  </a:lnTo>
                  <a:lnTo>
                    <a:pt x="5190375" y="101206"/>
                  </a:lnTo>
                  <a:lnTo>
                    <a:pt x="5190020" y="97624"/>
                  </a:lnTo>
                  <a:lnTo>
                    <a:pt x="5195570" y="97650"/>
                  </a:lnTo>
                  <a:lnTo>
                    <a:pt x="5199189" y="97624"/>
                  </a:lnTo>
                  <a:lnTo>
                    <a:pt x="5201183" y="97624"/>
                  </a:lnTo>
                  <a:lnTo>
                    <a:pt x="5204841" y="100126"/>
                  </a:lnTo>
                  <a:lnTo>
                    <a:pt x="5204498" y="107861"/>
                  </a:lnTo>
                  <a:lnTo>
                    <a:pt x="5208143" y="107950"/>
                  </a:lnTo>
                  <a:lnTo>
                    <a:pt x="5211102" y="100368"/>
                  </a:lnTo>
                  <a:lnTo>
                    <a:pt x="5214480" y="100190"/>
                  </a:lnTo>
                  <a:lnTo>
                    <a:pt x="5218227" y="103835"/>
                  </a:lnTo>
                  <a:lnTo>
                    <a:pt x="5222786" y="108204"/>
                  </a:lnTo>
                  <a:lnTo>
                    <a:pt x="5222964" y="100190"/>
                  </a:lnTo>
                  <a:lnTo>
                    <a:pt x="5223014" y="97612"/>
                  </a:lnTo>
                  <a:lnTo>
                    <a:pt x="5223091" y="94208"/>
                  </a:lnTo>
                  <a:lnTo>
                    <a:pt x="5223218" y="88290"/>
                  </a:lnTo>
                  <a:lnTo>
                    <a:pt x="5216690" y="87579"/>
                  </a:lnTo>
                  <a:lnTo>
                    <a:pt x="5215407" y="94208"/>
                  </a:lnTo>
                  <a:lnTo>
                    <a:pt x="5208473" y="93078"/>
                  </a:lnTo>
                  <a:lnTo>
                    <a:pt x="5204879" y="86182"/>
                  </a:lnTo>
                  <a:lnTo>
                    <a:pt x="5204206" y="84899"/>
                  </a:lnTo>
                  <a:lnTo>
                    <a:pt x="5198084" y="84772"/>
                  </a:lnTo>
                  <a:lnTo>
                    <a:pt x="5190807" y="86182"/>
                  </a:lnTo>
                  <a:lnTo>
                    <a:pt x="5183048" y="82613"/>
                  </a:lnTo>
                  <a:lnTo>
                    <a:pt x="5181371" y="87934"/>
                  </a:lnTo>
                  <a:lnTo>
                    <a:pt x="5178171" y="91084"/>
                  </a:lnTo>
                  <a:lnTo>
                    <a:pt x="5175478" y="94932"/>
                  </a:lnTo>
                  <a:lnTo>
                    <a:pt x="5175313" y="102374"/>
                  </a:lnTo>
                  <a:lnTo>
                    <a:pt x="5186007" y="101206"/>
                  </a:lnTo>
                  <a:lnTo>
                    <a:pt x="5187835" y="103835"/>
                  </a:lnTo>
                  <a:lnTo>
                    <a:pt x="5182374" y="112522"/>
                  </a:lnTo>
                  <a:lnTo>
                    <a:pt x="5185765" y="115379"/>
                  </a:lnTo>
                  <a:lnTo>
                    <a:pt x="5187124" y="120878"/>
                  </a:lnTo>
                  <a:lnTo>
                    <a:pt x="5188775" y="125984"/>
                  </a:lnTo>
                  <a:lnTo>
                    <a:pt x="5193030" y="127660"/>
                  </a:lnTo>
                  <a:lnTo>
                    <a:pt x="5198186" y="124523"/>
                  </a:lnTo>
                  <a:lnTo>
                    <a:pt x="5204549" y="124269"/>
                  </a:lnTo>
                  <a:lnTo>
                    <a:pt x="5211623" y="123367"/>
                  </a:lnTo>
                  <a:lnTo>
                    <a:pt x="5218874" y="118237"/>
                  </a:lnTo>
                  <a:lnTo>
                    <a:pt x="5223586" y="122135"/>
                  </a:lnTo>
                  <a:lnTo>
                    <a:pt x="5229568" y="123151"/>
                  </a:lnTo>
                  <a:lnTo>
                    <a:pt x="5234813" y="120523"/>
                  </a:lnTo>
                  <a:lnTo>
                    <a:pt x="5235638" y="118237"/>
                  </a:lnTo>
                  <a:lnTo>
                    <a:pt x="5237264" y="113741"/>
                  </a:lnTo>
                  <a:lnTo>
                    <a:pt x="5237353" y="113499"/>
                  </a:lnTo>
                  <a:close/>
                </a:path>
                <a:path w="7235825" h="128270">
                  <a:moveTo>
                    <a:pt x="5254396" y="91414"/>
                  </a:moveTo>
                  <a:lnTo>
                    <a:pt x="5252529" y="88798"/>
                  </a:lnTo>
                  <a:lnTo>
                    <a:pt x="5251551" y="87325"/>
                  </a:lnTo>
                  <a:lnTo>
                    <a:pt x="5246916" y="91084"/>
                  </a:lnTo>
                  <a:lnTo>
                    <a:pt x="5248770" y="93789"/>
                  </a:lnTo>
                  <a:lnTo>
                    <a:pt x="5249761" y="95199"/>
                  </a:lnTo>
                  <a:lnTo>
                    <a:pt x="5254396" y="91414"/>
                  </a:lnTo>
                  <a:close/>
                </a:path>
                <a:path w="7235825" h="128270">
                  <a:moveTo>
                    <a:pt x="5267299" y="84112"/>
                  </a:moveTo>
                  <a:lnTo>
                    <a:pt x="5265178" y="76847"/>
                  </a:lnTo>
                  <a:lnTo>
                    <a:pt x="5262842" y="84505"/>
                  </a:lnTo>
                  <a:lnTo>
                    <a:pt x="5267299" y="84112"/>
                  </a:lnTo>
                  <a:close/>
                </a:path>
                <a:path w="7235825" h="128270">
                  <a:moveTo>
                    <a:pt x="5296471" y="89585"/>
                  </a:moveTo>
                  <a:lnTo>
                    <a:pt x="5291188" y="83794"/>
                  </a:lnTo>
                  <a:lnTo>
                    <a:pt x="5287391" y="83718"/>
                  </a:lnTo>
                  <a:lnTo>
                    <a:pt x="5281815" y="89319"/>
                  </a:lnTo>
                  <a:lnTo>
                    <a:pt x="5280825" y="82499"/>
                  </a:lnTo>
                  <a:lnTo>
                    <a:pt x="5272773" y="85077"/>
                  </a:lnTo>
                  <a:lnTo>
                    <a:pt x="5267299" y="84112"/>
                  </a:lnTo>
                  <a:lnTo>
                    <a:pt x="5266601" y="89928"/>
                  </a:lnTo>
                  <a:lnTo>
                    <a:pt x="5267922" y="92951"/>
                  </a:lnTo>
                  <a:lnTo>
                    <a:pt x="5270766" y="94195"/>
                  </a:lnTo>
                  <a:lnTo>
                    <a:pt x="5271465" y="88290"/>
                  </a:lnTo>
                  <a:lnTo>
                    <a:pt x="5277497" y="90131"/>
                  </a:lnTo>
                  <a:lnTo>
                    <a:pt x="5281790" y="89344"/>
                  </a:lnTo>
                  <a:lnTo>
                    <a:pt x="5281790" y="90970"/>
                  </a:lnTo>
                  <a:lnTo>
                    <a:pt x="5281701" y="94373"/>
                  </a:lnTo>
                  <a:lnTo>
                    <a:pt x="5287543" y="93903"/>
                  </a:lnTo>
                  <a:lnTo>
                    <a:pt x="5295620" y="96951"/>
                  </a:lnTo>
                  <a:lnTo>
                    <a:pt x="5296471" y="89585"/>
                  </a:lnTo>
                  <a:close/>
                </a:path>
                <a:path w="7235825" h="128270">
                  <a:moveTo>
                    <a:pt x="5366080" y="90843"/>
                  </a:moveTo>
                  <a:lnTo>
                    <a:pt x="5362956" y="88442"/>
                  </a:lnTo>
                  <a:lnTo>
                    <a:pt x="5358219" y="85521"/>
                  </a:lnTo>
                  <a:lnTo>
                    <a:pt x="5353748" y="85204"/>
                  </a:lnTo>
                  <a:lnTo>
                    <a:pt x="5351437" y="90589"/>
                  </a:lnTo>
                  <a:lnTo>
                    <a:pt x="5354561" y="93014"/>
                  </a:lnTo>
                  <a:lnTo>
                    <a:pt x="5359311" y="95935"/>
                  </a:lnTo>
                  <a:lnTo>
                    <a:pt x="5363781" y="96253"/>
                  </a:lnTo>
                  <a:lnTo>
                    <a:pt x="5366080" y="90843"/>
                  </a:lnTo>
                  <a:close/>
                </a:path>
                <a:path w="7235825" h="128270">
                  <a:moveTo>
                    <a:pt x="5399189" y="86487"/>
                  </a:moveTo>
                  <a:lnTo>
                    <a:pt x="5391874" y="86347"/>
                  </a:lnTo>
                  <a:lnTo>
                    <a:pt x="5391670" y="96367"/>
                  </a:lnTo>
                  <a:lnTo>
                    <a:pt x="5398986" y="96494"/>
                  </a:lnTo>
                  <a:lnTo>
                    <a:pt x="5399189" y="86487"/>
                  </a:lnTo>
                  <a:close/>
                </a:path>
                <a:path w="7235825" h="128270">
                  <a:moveTo>
                    <a:pt x="5501437" y="103212"/>
                  </a:moveTo>
                  <a:lnTo>
                    <a:pt x="5496420" y="103339"/>
                  </a:lnTo>
                  <a:lnTo>
                    <a:pt x="5490489" y="98132"/>
                  </a:lnTo>
                  <a:lnTo>
                    <a:pt x="5489206" y="103962"/>
                  </a:lnTo>
                  <a:lnTo>
                    <a:pt x="5485435" y="106260"/>
                  </a:lnTo>
                  <a:lnTo>
                    <a:pt x="5481383" y="108165"/>
                  </a:lnTo>
                  <a:lnTo>
                    <a:pt x="5479237" y="112788"/>
                  </a:lnTo>
                  <a:lnTo>
                    <a:pt x="5487517" y="114477"/>
                  </a:lnTo>
                  <a:lnTo>
                    <a:pt x="5494464" y="116662"/>
                  </a:lnTo>
                  <a:lnTo>
                    <a:pt x="5499354" y="114515"/>
                  </a:lnTo>
                  <a:lnTo>
                    <a:pt x="5501437" y="103212"/>
                  </a:lnTo>
                  <a:close/>
                </a:path>
                <a:path w="7235825" h="128270">
                  <a:moveTo>
                    <a:pt x="6186652" y="86487"/>
                  </a:moveTo>
                  <a:lnTo>
                    <a:pt x="6181102" y="87325"/>
                  </a:lnTo>
                  <a:lnTo>
                    <a:pt x="6172962" y="84543"/>
                  </a:lnTo>
                  <a:lnTo>
                    <a:pt x="6171781" y="91376"/>
                  </a:lnTo>
                  <a:lnTo>
                    <a:pt x="6176683" y="97790"/>
                  </a:lnTo>
                  <a:lnTo>
                    <a:pt x="6182944" y="94361"/>
                  </a:lnTo>
                  <a:lnTo>
                    <a:pt x="6186652" y="86487"/>
                  </a:lnTo>
                  <a:close/>
                </a:path>
                <a:path w="7235825" h="128270">
                  <a:moveTo>
                    <a:pt x="6413411" y="86461"/>
                  </a:moveTo>
                  <a:lnTo>
                    <a:pt x="6409017" y="87172"/>
                  </a:lnTo>
                  <a:lnTo>
                    <a:pt x="6402832" y="85534"/>
                  </a:lnTo>
                  <a:lnTo>
                    <a:pt x="6402260" y="91363"/>
                  </a:lnTo>
                  <a:lnTo>
                    <a:pt x="6406667" y="90627"/>
                  </a:lnTo>
                  <a:lnTo>
                    <a:pt x="6412801" y="92341"/>
                  </a:lnTo>
                  <a:lnTo>
                    <a:pt x="6413411" y="86461"/>
                  </a:lnTo>
                  <a:close/>
                </a:path>
                <a:path w="7235825" h="128270">
                  <a:moveTo>
                    <a:pt x="6433871" y="93916"/>
                  </a:moveTo>
                  <a:lnTo>
                    <a:pt x="6431940" y="91363"/>
                  </a:lnTo>
                  <a:lnTo>
                    <a:pt x="6430988" y="89903"/>
                  </a:lnTo>
                  <a:lnTo>
                    <a:pt x="6426352" y="93827"/>
                  </a:lnTo>
                  <a:lnTo>
                    <a:pt x="6428270" y="96380"/>
                  </a:lnTo>
                  <a:lnTo>
                    <a:pt x="6429311" y="97675"/>
                  </a:lnTo>
                  <a:lnTo>
                    <a:pt x="6433871" y="93916"/>
                  </a:lnTo>
                  <a:close/>
                </a:path>
                <a:path w="7235825" h="128270">
                  <a:moveTo>
                    <a:pt x="6469164" y="96380"/>
                  </a:moveTo>
                  <a:lnTo>
                    <a:pt x="6469139" y="93611"/>
                  </a:lnTo>
                  <a:lnTo>
                    <a:pt x="6466129" y="90627"/>
                  </a:lnTo>
                  <a:lnTo>
                    <a:pt x="6465456" y="96380"/>
                  </a:lnTo>
                  <a:lnTo>
                    <a:pt x="6465468" y="99085"/>
                  </a:lnTo>
                  <a:lnTo>
                    <a:pt x="6468478" y="102044"/>
                  </a:lnTo>
                  <a:lnTo>
                    <a:pt x="6469164" y="96380"/>
                  </a:lnTo>
                  <a:close/>
                </a:path>
                <a:path w="7235825" h="128270">
                  <a:moveTo>
                    <a:pt x="6528676" y="96367"/>
                  </a:moveTo>
                  <a:lnTo>
                    <a:pt x="6525463" y="94018"/>
                  </a:lnTo>
                  <a:lnTo>
                    <a:pt x="6520586" y="91173"/>
                  </a:lnTo>
                  <a:lnTo>
                    <a:pt x="6516027" y="90919"/>
                  </a:lnTo>
                  <a:lnTo>
                    <a:pt x="6513804" y="96367"/>
                  </a:lnTo>
                  <a:lnTo>
                    <a:pt x="6518694" y="96431"/>
                  </a:lnTo>
                  <a:lnTo>
                    <a:pt x="6522923" y="100152"/>
                  </a:lnTo>
                  <a:lnTo>
                    <a:pt x="6526314" y="101968"/>
                  </a:lnTo>
                  <a:lnTo>
                    <a:pt x="6528676" y="96367"/>
                  </a:lnTo>
                  <a:close/>
                </a:path>
                <a:path w="7235825" h="128270">
                  <a:moveTo>
                    <a:pt x="6558445" y="106375"/>
                  </a:moveTo>
                  <a:lnTo>
                    <a:pt x="6555600" y="105194"/>
                  </a:lnTo>
                  <a:lnTo>
                    <a:pt x="6554127" y="102196"/>
                  </a:lnTo>
                  <a:lnTo>
                    <a:pt x="6554711" y="96367"/>
                  </a:lnTo>
                  <a:lnTo>
                    <a:pt x="6539827" y="96367"/>
                  </a:lnTo>
                  <a:lnTo>
                    <a:pt x="6541656" y="104254"/>
                  </a:lnTo>
                  <a:lnTo>
                    <a:pt x="6547980" y="109169"/>
                  </a:lnTo>
                  <a:lnTo>
                    <a:pt x="6554889" y="110185"/>
                  </a:lnTo>
                  <a:lnTo>
                    <a:pt x="6558445" y="106375"/>
                  </a:lnTo>
                  <a:close/>
                </a:path>
                <a:path w="7235825" h="128270">
                  <a:moveTo>
                    <a:pt x="6580695" y="96367"/>
                  </a:moveTo>
                  <a:lnTo>
                    <a:pt x="6569545" y="96367"/>
                  </a:lnTo>
                  <a:lnTo>
                    <a:pt x="6566675" y="97421"/>
                  </a:lnTo>
                  <a:lnTo>
                    <a:pt x="6562230" y="96570"/>
                  </a:lnTo>
                  <a:lnTo>
                    <a:pt x="6562153" y="101320"/>
                  </a:lnTo>
                  <a:lnTo>
                    <a:pt x="6573317" y="101320"/>
                  </a:lnTo>
                  <a:lnTo>
                    <a:pt x="6576174" y="100203"/>
                  </a:lnTo>
                  <a:lnTo>
                    <a:pt x="6580645" y="101155"/>
                  </a:lnTo>
                  <a:lnTo>
                    <a:pt x="6580695" y="96367"/>
                  </a:lnTo>
                  <a:close/>
                </a:path>
                <a:path w="7235825" h="128270">
                  <a:moveTo>
                    <a:pt x="6593814" y="103898"/>
                  </a:moveTo>
                  <a:lnTo>
                    <a:pt x="6591960" y="101320"/>
                  </a:lnTo>
                  <a:lnTo>
                    <a:pt x="6590919" y="99860"/>
                  </a:lnTo>
                  <a:lnTo>
                    <a:pt x="6586296" y="103708"/>
                  </a:lnTo>
                  <a:lnTo>
                    <a:pt x="6588252" y="106375"/>
                  </a:lnTo>
                  <a:lnTo>
                    <a:pt x="6589255" y="107746"/>
                  </a:lnTo>
                  <a:lnTo>
                    <a:pt x="6593814" y="103898"/>
                  </a:lnTo>
                  <a:close/>
                </a:path>
                <a:path w="7235825" h="128270">
                  <a:moveTo>
                    <a:pt x="6601269" y="98907"/>
                  </a:moveTo>
                  <a:lnTo>
                    <a:pt x="6599314" y="96367"/>
                  </a:lnTo>
                  <a:lnTo>
                    <a:pt x="6598272" y="94957"/>
                  </a:lnTo>
                  <a:lnTo>
                    <a:pt x="6593687" y="98755"/>
                  </a:lnTo>
                  <a:lnTo>
                    <a:pt x="6595643" y="101320"/>
                  </a:lnTo>
                  <a:lnTo>
                    <a:pt x="6596647" y="102704"/>
                  </a:lnTo>
                  <a:lnTo>
                    <a:pt x="6601269" y="98907"/>
                  </a:lnTo>
                  <a:close/>
                </a:path>
                <a:path w="7235825" h="128270">
                  <a:moveTo>
                    <a:pt x="6666585" y="100952"/>
                  </a:moveTo>
                  <a:lnTo>
                    <a:pt x="6660375" y="101803"/>
                  </a:lnTo>
                  <a:lnTo>
                    <a:pt x="6656400" y="99618"/>
                  </a:lnTo>
                  <a:lnTo>
                    <a:pt x="6654673" y="94424"/>
                  </a:lnTo>
                  <a:lnTo>
                    <a:pt x="6655181" y="86245"/>
                  </a:lnTo>
                  <a:lnTo>
                    <a:pt x="6650749" y="87033"/>
                  </a:lnTo>
                  <a:lnTo>
                    <a:pt x="6644500" y="85458"/>
                  </a:lnTo>
                  <a:lnTo>
                    <a:pt x="6643916" y="91300"/>
                  </a:lnTo>
                  <a:lnTo>
                    <a:pt x="6650545" y="92341"/>
                  </a:lnTo>
                  <a:lnTo>
                    <a:pt x="6652590" y="99695"/>
                  </a:lnTo>
                  <a:lnTo>
                    <a:pt x="6651574" y="111112"/>
                  </a:lnTo>
                  <a:lnTo>
                    <a:pt x="6660197" y="112369"/>
                  </a:lnTo>
                  <a:lnTo>
                    <a:pt x="6665747" y="109702"/>
                  </a:lnTo>
                  <a:lnTo>
                    <a:pt x="6666585" y="100952"/>
                  </a:lnTo>
                  <a:close/>
                </a:path>
                <a:path w="7235825" h="128270">
                  <a:moveTo>
                    <a:pt x="6677876" y="95834"/>
                  </a:moveTo>
                  <a:lnTo>
                    <a:pt x="6674929" y="96951"/>
                  </a:lnTo>
                  <a:lnTo>
                    <a:pt x="6670446" y="96151"/>
                  </a:lnTo>
                  <a:lnTo>
                    <a:pt x="6670332" y="100901"/>
                  </a:lnTo>
                  <a:lnTo>
                    <a:pt x="6673228" y="99745"/>
                  </a:lnTo>
                  <a:lnTo>
                    <a:pt x="6677761" y="100622"/>
                  </a:lnTo>
                  <a:lnTo>
                    <a:pt x="6677876" y="95834"/>
                  </a:lnTo>
                  <a:close/>
                </a:path>
                <a:path w="7235825" h="128270">
                  <a:moveTo>
                    <a:pt x="6723012" y="95199"/>
                  </a:moveTo>
                  <a:lnTo>
                    <a:pt x="6720103" y="96316"/>
                  </a:lnTo>
                  <a:lnTo>
                    <a:pt x="6715620" y="95504"/>
                  </a:lnTo>
                  <a:lnTo>
                    <a:pt x="6715506" y="100253"/>
                  </a:lnTo>
                  <a:lnTo>
                    <a:pt x="6718401" y="99085"/>
                  </a:lnTo>
                  <a:lnTo>
                    <a:pt x="6722910" y="99987"/>
                  </a:lnTo>
                  <a:lnTo>
                    <a:pt x="6723012" y="95199"/>
                  </a:lnTo>
                  <a:close/>
                </a:path>
                <a:path w="7235825" h="128270">
                  <a:moveTo>
                    <a:pt x="6945503" y="93002"/>
                  </a:moveTo>
                  <a:lnTo>
                    <a:pt x="6944957" y="86918"/>
                  </a:lnTo>
                  <a:lnTo>
                    <a:pt x="6939572" y="89992"/>
                  </a:lnTo>
                  <a:lnTo>
                    <a:pt x="6945503" y="93002"/>
                  </a:lnTo>
                  <a:close/>
                </a:path>
                <a:path w="7235825" h="128270">
                  <a:moveTo>
                    <a:pt x="6975272" y="86080"/>
                  </a:moveTo>
                  <a:lnTo>
                    <a:pt x="6973151" y="78917"/>
                  </a:lnTo>
                  <a:lnTo>
                    <a:pt x="6971347" y="86537"/>
                  </a:lnTo>
                  <a:lnTo>
                    <a:pt x="6967360" y="86956"/>
                  </a:lnTo>
                  <a:lnTo>
                    <a:pt x="6968503" y="93002"/>
                  </a:lnTo>
                  <a:lnTo>
                    <a:pt x="6975183" y="91503"/>
                  </a:lnTo>
                  <a:lnTo>
                    <a:pt x="6975272" y="86080"/>
                  </a:lnTo>
                  <a:close/>
                </a:path>
                <a:path w="7235825" h="128270">
                  <a:moveTo>
                    <a:pt x="7041070" y="88074"/>
                  </a:moveTo>
                  <a:lnTo>
                    <a:pt x="7037997" y="84086"/>
                  </a:lnTo>
                  <a:lnTo>
                    <a:pt x="7033400" y="88074"/>
                  </a:lnTo>
                  <a:lnTo>
                    <a:pt x="7035406" y="90614"/>
                  </a:lnTo>
                  <a:lnTo>
                    <a:pt x="7036524" y="91884"/>
                  </a:lnTo>
                  <a:lnTo>
                    <a:pt x="7041070" y="88074"/>
                  </a:lnTo>
                  <a:close/>
                </a:path>
                <a:path w="7235825" h="128270">
                  <a:moveTo>
                    <a:pt x="7111022" y="94234"/>
                  </a:moveTo>
                  <a:lnTo>
                    <a:pt x="7104951" y="90004"/>
                  </a:lnTo>
                  <a:lnTo>
                    <a:pt x="7104139" y="94945"/>
                  </a:lnTo>
                  <a:lnTo>
                    <a:pt x="7106767" y="99517"/>
                  </a:lnTo>
                  <a:lnTo>
                    <a:pt x="7111022" y="94234"/>
                  </a:lnTo>
                  <a:close/>
                </a:path>
                <a:path w="7235825" h="128270">
                  <a:moveTo>
                    <a:pt x="7129920" y="83591"/>
                  </a:moveTo>
                  <a:lnTo>
                    <a:pt x="7123189" y="86652"/>
                  </a:lnTo>
                  <a:lnTo>
                    <a:pt x="7114070" y="86702"/>
                  </a:lnTo>
                  <a:lnTo>
                    <a:pt x="7111047" y="94234"/>
                  </a:lnTo>
                  <a:lnTo>
                    <a:pt x="7120585" y="94615"/>
                  </a:lnTo>
                  <a:lnTo>
                    <a:pt x="7129704" y="94526"/>
                  </a:lnTo>
                  <a:lnTo>
                    <a:pt x="7129920" y="83591"/>
                  </a:lnTo>
                  <a:close/>
                </a:path>
                <a:path w="7235825" h="128270">
                  <a:moveTo>
                    <a:pt x="7135406" y="80340"/>
                  </a:moveTo>
                  <a:lnTo>
                    <a:pt x="7129373" y="77635"/>
                  </a:lnTo>
                  <a:lnTo>
                    <a:pt x="7129920" y="83591"/>
                  </a:lnTo>
                  <a:lnTo>
                    <a:pt x="7135406" y="80340"/>
                  </a:lnTo>
                  <a:close/>
                </a:path>
                <a:path w="7235825" h="128270">
                  <a:moveTo>
                    <a:pt x="7164883" y="97459"/>
                  </a:moveTo>
                  <a:lnTo>
                    <a:pt x="7153313" y="97561"/>
                  </a:lnTo>
                  <a:lnTo>
                    <a:pt x="7152614" y="101422"/>
                  </a:lnTo>
                  <a:lnTo>
                    <a:pt x="7158050" y="103301"/>
                  </a:lnTo>
                  <a:lnTo>
                    <a:pt x="7164883" y="97459"/>
                  </a:lnTo>
                  <a:close/>
                </a:path>
                <a:path w="7235825" h="128270">
                  <a:moveTo>
                    <a:pt x="7170369" y="94170"/>
                  </a:moveTo>
                  <a:lnTo>
                    <a:pt x="7164248" y="91287"/>
                  </a:lnTo>
                  <a:lnTo>
                    <a:pt x="7164883" y="97459"/>
                  </a:lnTo>
                  <a:lnTo>
                    <a:pt x="7170369" y="94170"/>
                  </a:lnTo>
                  <a:close/>
                </a:path>
                <a:path w="7235825" h="128270">
                  <a:moveTo>
                    <a:pt x="7182104" y="94399"/>
                  </a:moveTo>
                  <a:lnTo>
                    <a:pt x="7180110" y="91871"/>
                  </a:lnTo>
                  <a:lnTo>
                    <a:pt x="7178967" y="90449"/>
                  </a:lnTo>
                  <a:lnTo>
                    <a:pt x="7174331" y="94462"/>
                  </a:lnTo>
                  <a:lnTo>
                    <a:pt x="7176389" y="97066"/>
                  </a:lnTo>
                  <a:lnTo>
                    <a:pt x="7177506" y="98412"/>
                  </a:lnTo>
                  <a:lnTo>
                    <a:pt x="7182104" y="94399"/>
                  </a:lnTo>
                  <a:close/>
                </a:path>
                <a:path w="7235825" h="128270">
                  <a:moveTo>
                    <a:pt x="7218070" y="80594"/>
                  </a:moveTo>
                  <a:lnTo>
                    <a:pt x="7217981" y="77876"/>
                  </a:lnTo>
                  <a:lnTo>
                    <a:pt x="7214794" y="75082"/>
                  </a:lnTo>
                  <a:lnTo>
                    <a:pt x="7214260" y="80721"/>
                  </a:lnTo>
                  <a:lnTo>
                    <a:pt x="7214349" y="83540"/>
                  </a:lnTo>
                  <a:lnTo>
                    <a:pt x="7217550" y="86334"/>
                  </a:lnTo>
                  <a:lnTo>
                    <a:pt x="7218070" y="80594"/>
                  </a:lnTo>
                  <a:close/>
                </a:path>
                <a:path w="7235825" h="128270">
                  <a:moveTo>
                    <a:pt x="7235342" y="77635"/>
                  </a:moveTo>
                  <a:lnTo>
                    <a:pt x="7233259" y="75171"/>
                  </a:lnTo>
                  <a:lnTo>
                    <a:pt x="7232142" y="73710"/>
                  </a:lnTo>
                  <a:lnTo>
                    <a:pt x="7227570" y="77711"/>
                  </a:lnTo>
                  <a:lnTo>
                    <a:pt x="7229627" y="80200"/>
                  </a:lnTo>
                  <a:lnTo>
                    <a:pt x="7230669" y="81622"/>
                  </a:lnTo>
                  <a:lnTo>
                    <a:pt x="7235342" y="7763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7341" y="6638302"/>
              <a:ext cx="7031355" cy="120650"/>
            </a:xfrm>
            <a:custGeom>
              <a:avLst/>
              <a:gdLst/>
              <a:ahLst/>
              <a:cxnLst/>
              <a:rect l="l" t="t" r="r" b="b"/>
              <a:pathLst>
                <a:path w="7031355" h="120650">
                  <a:moveTo>
                    <a:pt x="6832" y="28194"/>
                  </a:moveTo>
                  <a:lnTo>
                    <a:pt x="6718" y="23406"/>
                  </a:lnTo>
                  <a:lnTo>
                    <a:pt x="4089" y="24625"/>
                  </a:lnTo>
                  <a:lnTo>
                    <a:pt x="0" y="23787"/>
                  </a:lnTo>
                  <a:lnTo>
                    <a:pt x="76" y="28575"/>
                  </a:lnTo>
                  <a:lnTo>
                    <a:pt x="2679" y="27444"/>
                  </a:lnTo>
                  <a:lnTo>
                    <a:pt x="6832" y="28194"/>
                  </a:lnTo>
                  <a:close/>
                </a:path>
                <a:path w="7031355" h="120650">
                  <a:moveTo>
                    <a:pt x="92684" y="25615"/>
                  </a:moveTo>
                  <a:lnTo>
                    <a:pt x="92570" y="22898"/>
                  </a:lnTo>
                  <a:lnTo>
                    <a:pt x="89687" y="20078"/>
                  </a:lnTo>
                  <a:lnTo>
                    <a:pt x="89217" y="25730"/>
                  </a:lnTo>
                  <a:lnTo>
                    <a:pt x="89331" y="28524"/>
                  </a:lnTo>
                  <a:lnTo>
                    <a:pt x="92214" y="31369"/>
                  </a:lnTo>
                  <a:lnTo>
                    <a:pt x="92684" y="25615"/>
                  </a:lnTo>
                  <a:close/>
                </a:path>
                <a:path w="7031355" h="120650">
                  <a:moveTo>
                    <a:pt x="285013" y="34277"/>
                  </a:moveTo>
                  <a:lnTo>
                    <a:pt x="284988" y="29489"/>
                  </a:lnTo>
                  <a:lnTo>
                    <a:pt x="282321" y="30657"/>
                  </a:lnTo>
                  <a:lnTo>
                    <a:pt x="278218" y="29743"/>
                  </a:lnTo>
                  <a:lnTo>
                    <a:pt x="278257" y="34569"/>
                  </a:lnTo>
                  <a:lnTo>
                    <a:pt x="280860" y="33324"/>
                  </a:lnTo>
                  <a:lnTo>
                    <a:pt x="285013" y="34277"/>
                  </a:lnTo>
                  <a:close/>
                </a:path>
                <a:path w="7031355" h="120650">
                  <a:moveTo>
                    <a:pt x="300558" y="31521"/>
                  </a:moveTo>
                  <a:lnTo>
                    <a:pt x="298691" y="29032"/>
                  </a:lnTo>
                  <a:lnTo>
                    <a:pt x="297713" y="27660"/>
                  </a:lnTo>
                  <a:lnTo>
                    <a:pt x="293585" y="31534"/>
                  </a:lnTo>
                  <a:lnTo>
                    <a:pt x="295414" y="33997"/>
                  </a:lnTo>
                  <a:lnTo>
                    <a:pt x="296379" y="35394"/>
                  </a:lnTo>
                  <a:lnTo>
                    <a:pt x="300558" y="31521"/>
                  </a:lnTo>
                  <a:close/>
                </a:path>
                <a:path w="7031355" h="120650">
                  <a:moveTo>
                    <a:pt x="417639" y="8788"/>
                  </a:moveTo>
                  <a:lnTo>
                    <a:pt x="415785" y="6273"/>
                  </a:lnTo>
                  <a:lnTo>
                    <a:pt x="414782" y="5041"/>
                  </a:lnTo>
                  <a:lnTo>
                    <a:pt x="410527" y="8788"/>
                  </a:lnTo>
                  <a:lnTo>
                    <a:pt x="412369" y="11328"/>
                  </a:lnTo>
                  <a:lnTo>
                    <a:pt x="413397" y="12712"/>
                  </a:lnTo>
                  <a:lnTo>
                    <a:pt x="417639" y="8788"/>
                  </a:lnTo>
                  <a:close/>
                </a:path>
                <a:path w="7031355" h="120650">
                  <a:moveTo>
                    <a:pt x="430034" y="21082"/>
                  </a:moveTo>
                  <a:lnTo>
                    <a:pt x="423799" y="21437"/>
                  </a:lnTo>
                  <a:lnTo>
                    <a:pt x="415290" y="16052"/>
                  </a:lnTo>
                  <a:lnTo>
                    <a:pt x="409028" y="16332"/>
                  </a:lnTo>
                  <a:lnTo>
                    <a:pt x="392734" y="21780"/>
                  </a:lnTo>
                  <a:lnTo>
                    <a:pt x="372224" y="21424"/>
                  </a:lnTo>
                  <a:lnTo>
                    <a:pt x="352856" y="22580"/>
                  </a:lnTo>
                  <a:lnTo>
                    <a:pt x="339966" y="32562"/>
                  </a:lnTo>
                  <a:lnTo>
                    <a:pt x="351383" y="30924"/>
                  </a:lnTo>
                  <a:lnTo>
                    <a:pt x="360476" y="30657"/>
                  </a:lnTo>
                  <a:lnTo>
                    <a:pt x="369671" y="29921"/>
                  </a:lnTo>
                  <a:lnTo>
                    <a:pt x="381342" y="26835"/>
                  </a:lnTo>
                  <a:lnTo>
                    <a:pt x="387985" y="25488"/>
                  </a:lnTo>
                  <a:lnTo>
                    <a:pt x="389166" y="32334"/>
                  </a:lnTo>
                  <a:lnTo>
                    <a:pt x="395427" y="31496"/>
                  </a:lnTo>
                  <a:lnTo>
                    <a:pt x="398856" y="26543"/>
                  </a:lnTo>
                  <a:lnTo>
                    <a:pt x="405396" y="25869"/>
                  </a:lnTo>
                  <a:lnTo>
                    <a:pt x="412127" y="25463"/>
                  </a:lnTo>
                  <a:lnTo>
                    <a:pt x="416128" y="21285"/>
                  </a:lnTo>
                  <a:lnTo>
                    <a:pt x="417703" y="25793"/>
                  </a:lnTo>
                  <a:lnTo>
                    <a:pt x="423202" y="27228"/>
                  </a:lnTo>
                  <a:lnTo>
                    <a:pt x="428650" y="25641"/>
                  </a:lnTo>
                  <a:lnTo>
                    <a:pt x="430034" y="21082"/>
                  </a:lnTo>
                  <a:close/>
                </a:path>
                <a:path w="7031355" h="120650">
                  <a:moveTo>
                    <a:pt x="572681" y="4051"/>
                  </a:moveTo>
                  <a:lnTo>
                    <a:pt x="565683" y="4152"/>
                  </a:lnTo>
                  <a:lnTo>
                    <a:pt x="563003" y="5334"/>
                  </a:lnTo>
                  <a:lnTo>
                    <a:pt x="558800" y="4406"/>
                  </a:lnTo>
                  <a:lnTo>
                    <a:pt x="558800" y="9258"/>
                  </a:lnTo>
                  <a:lnTo>
                    <a:pt x="564007" y="8420"/>
                  </a:lnTo>
                  <a:lnTo>
                    <a:pt x="571715" y="10896"/>
                  </a:lnTo>
                  <a:lnTo>
                    <a:pt x="572681" y="4051"/>
                  </a:lnTo>
                  <a:close/>
                </a:path>
                <a:path w="7031355" h="120650">
                  <a:moveTo>
                    <a:pt x="611403" y="28473"/>
                  </a:moveTo>
                  <a:lnTo>
                    <a:pt x="608990" y="22898"/>
                  </a:lnTo>
                  <a:lnTo>
                    <a:pt x="605650" y="24777"/>
                  </a:lnTo>
                  <a:lnTo>
                    <a:pt x="605193" y="28498"/>
                  </a:lnTo>
                  <a:lnTo>
                    <a:pt x="611403" y="28473"/>
                  </a:lnTo>
                  <a:close/>
                </a:path>
                <a:path w="7031355" h="120650">
                  <a:moveTo>
                    <a:pt x="615607" y="27952"/>
                  </a:moveTo>
                  <a:lnTo>
                    <a:pt x="611403" y="28473"/>
                  </a:lnTo>
                  <a:lnTo>
                    <a:pt x="613638" y="35763"/>
                  </a:lnTo>
                  <a:lnTo>
                    <a:pt x="615607" y="27952"/>
                  </a:lnTo>
                  <a:close/>
                </a:path>
                <a:path w="7031355" h="120650">
                  <a:moveTo>
                    <a:pt x="635901" y="38150"/>
                  </a:moveTo>
                  <a:lnTo>
                    <a:pt x="635254" y="29857"/>
                  </a:lnTo>
                  <a:lnTo>
                    <a:pt x="628840" y="27025"/>
                  </a:lnTo>
                  <a:lnTo>
                    <a:pt x="621588" y="28562"/>
                  </a:lnTo>
                  <a:lnTo>
                    <a:pt x="618451" y="33401"/>
                  </a:lnTo>
                  <a:lnTo>
                    <a:pt x="623328" y="33820"/>
                  </a:lnTo>
                  <a:lnTo>
                    <a:pt x="626643" y="36563"/>
                  </a:lnTo>
                  <a:lnTo>
                    <a:pt x="630224" y="38900"/>
                  </a:lnTo>
                  <a:lnTo>
                    <a:pt x="635901" y="38150"/>
                  </a:lnTo>
                  <a:close/>
                </a:path>
                <a:path w="7031355" h="120650">
                  <a:moveTo>
                    <a:pt x="653275" y="32931"/>
                  </a:moveTo>
                  <a:lnTo>
                    <a:pt x="646290" y="33020"/>
                  </a:lnTo>
                  <a:lnTo>
                    <a:pt x="639470" y="34493"/>
                  </a:lnTo>
                  <a:lnTo>
                    <a:pt x="642962" y="37782"/>
                  </a:lnTo>
                  <a:lnTo>
                    <a:pt x="649871" y="38671"/>
                  </a:lnTo>
                  <a:lnTo>
                    <a:pt x="653275" y="32931"/>
                  </a:lnTo>
                  <a:close/>
                </a:path>
                <a:path w="7031355" h="120650">
                  <a:moveTo>
                    <a:pt x="796048" y="30873"/>
                  </a:moveTo>
                  <a:lnTo>
                    <a:pt x="795959" y="25831"/>
                  </a:lnTo>
                  <a:lnTo>
                    <a:pt x="789876" y="24701"/>
                  </a:lnTo>
                  <a:lnTo>
                    <a:pt x="789127" y="30975"/>
                  </a:lnTo>
                  <a:lnTo>
                    <a:pt x="793013" y="30391"/>
                  </a:lnTo>
                  <a:lnTo>
                    <a:pt x="794562" y="38036"/>
                  </a:lnTo>
                  <a:lnTo>
                    <a:pt x="796048" y="30873"/>
                  </a:lnTo>
                  <a:close/>
                </a:path>
                <a:path w="7031355" h="120650">
                  <a:moveTo>
                    <a:pt x="843407" y="8382"/>
                  </a:moveTo>
                  <a:lnTo>
                    <a:pt x="841552" y="5740"/>
                  </a:lnTo>
                  <a:lnTo>
                    <a:pt x="840613" y="4368"/>
                  </a:lnTo>
                  <a:lnTo>
                    <a:pt x="836218" y="8077"/>
                  </a:lnTo>
                  <a:lnTo>
                    <a:pt x="838085" y="10693"/>
                  </a:lnTo>
                  <a:lnTo>
                    <a:pt x="839063" y="12090"/>
                  </a:lnTo>
                  <a:lnTo>
                    <a:pt x="843407" y="8382"/>
                  </a:lnTo>
                  <a:close/>
                </a:path>
                <a:path w="7031355" h="120650">
                  <a:moveTo>
                    <a:pt x="1362024" y="3822"/>
                  </a:moveTo>
                  <a:lnTo>
                    <a:pt x="1360157" y="1244"/>
                  </a:lnTo>
                  <a:lnTo>
                    <a:pt x="1359242" y="0"/>
                  </a:lnTo>
                  <a:lnTo>
                    <a:pt x="1354772" y="3657"/>
                  </a:lnTo>
                  <a:lnTo>
                    <a:pt x="1356601" y="6235"/>
                  </a:lnTo>
                  <a:lnTo>
                    <a:pt x="1357604" y="7632"/>
                  </a:lnTo>
                  <a:lnTo>
                    <a:pt x="1362024" y="3822"/>
                  </a:lnTo>
                  <a:close/>
                </a:path>
                <a:path w="7031355" h="120650">
                  <a:moveTo>
                    <a:pt x="1424114" y="6908"/>
                  </a:moveTo>
                  <a:lnTo>
                    <a:pt x="1421307" y="8001"/>
                  </a:lnTo>
                  <a:lnTo>
                    <a:pt x="1417053" y="6997"/>
                  </a:lnTo>
                  <a:lnTo>
                    <a:pt x="1416964" y="11785"/>
                  </a:lnTo>
                  <a:lnTo>
                    <a:pt x="1419733" y="10744"/>
                  </a:lnTo>
                  <a:lnTo>
                    <a:pt x="1423936" y="11696"/>
                  </a:lnTo>
                  <a:lnTo>
                    <a:pt x="1424114" y="6908"/>
                  </a:lnTo>
                  <a:close/>
                </a:path>
                <a:path w="7031355" h="120650">
                  <a:moveTo>
                    <a:pt x="1463090" y="17310"/>
                  </a:moveTo>
                  <a:lnTo>
                    <a:pt x="1460728" y="11671"/>
                  </a:lnTo>
                  <a:lnTo>
                    <a:pt x="1457274" y="13436"/>
                  </a:lnTo>
                  <a:lnTo>
                    <a:pt x="1456728" y="17145"/>
                  </a:lnTo>
                  <a:lnTo>
                    <a:pt x="1463090" y="17310"/>
                  </a:lnTo>
                  <a:close/>
                </a:path>
                <a:path w="7031355" h="120650">
                  <a:moveTo>
                    <a:pt x="1478445" y="14097"/>
                  </a:moveTo>
                  <a:lnTo>
                    <a:pt x="1473796" y="7378"/>
                  </a:lnTo>
                  <a:lnTo>
                    <a:pt x="1475384" y="18110"/>
                  </a:lnTo>
                  <a:lnTo>
                    <a:pt x="1468615" y="16878"/>
                  </a:lnTo>
                  <a:lnTo>
                    <a:pt x="1463090" y="17284"/>
                  </a:lnTo>
                  <a:lnTo>
                    <a:pt x="1467612" y="23685"/>
                  </a:lnTo>
                  <a:lnTo>
                    <a:pt x="1474558" y="21082"/>
                  </a:lnTo>
                  <a:lnTo>
                    <a:pt x="1478445" y="14097"/>
                  </a:lnTo>
                  <a:close/>
                </a:path>
                <a:path w="7031355" h="120650">
                  <a:moveTo>
                    <a:pt x="1508226" y="12979"/>
                  </a:moveTo>
                  <a:lnTo>
                    <a:pt x="1502194" y="7658"/>
                  </a:lnTo>
                  <a:lnTo>
                    <a:pt x="1502092" y="15163"/>
                  </a:lnTo>
                  <a:lnTo>
                    <a:pt x="1499501" y="19037"/>
                  </a:lnTo>
                  <a:lnTo>
                    <a:pt x="1496428" y="22199"/>
                  </a:lnTo>
                  <a:lnTo>
                    <a:pt x="1494878" y="27520"/>
                  </a:lnTo>
                  <a:lnTo>
                    <a:pt x="1502600" y="26009"/>
                  </a:lnTo>
                  <a:lnTo>
                    <a:pt x="1507705" y="20129"/>
                  </a:lnTo>
                  <a:lnTo>
                    <a:pt x="1508226" y="12979"/>
                  </a:lnTo>
                  <a:close/>
                </a:path>
                <a:path w="7031355" h="120650">
                  <a:moveTo>
                    <a:pt x="1518081" y="25438"/>
                  </a:moveTo>
                  <a:lnTo>
                    <a:pt x="1516253" y="22872"/>
                  </a:lnTo>
                  <a:lnTo>
                    <a:pt x="1515287" y="21475"/>
                  </a:lnTo>
                  <a:lnTo>
                    <a:pt x="1510855" y="25158"/>
                  </a:lnTo>
                  <a:lnTo>
                    <a:pt x="1512671" y="27698"/>
                  </a:lnTo>
                  <a:lnTo>
                    <a:pt x="1513611" y="29108"/>
                  </a:lnTo>
                  <a:lnTo>
                    <a:pt x="1518081" y="25438"/>
                  </a:lnTo>
                  <a:close/>
                </a:path>
                <a:path w="7031355" h="120650">
                  <a:moveTo>
                    <a:pt x="1533994" y="23063"/>
                  </a:moveTo>
                  <a:lnTo>
                    <a:pt x="1529816" y="23685"/>
                  </a:lnTo>
                  <a:lnTo>
                    <a:pt x="1523923" y="21996"/>
                  </a:lnTo>
                  <a:lnTo>
                    <a:pt x="1523314" y="27813"/>
                  </a:lnTo>
                  <a:lnTo>
                    <a:pt x="1527454" y="27038"/>
                  </a:lnTo>
                  <a:lnTo>
                    <a:pt x="1533372" y="28727"/>
                  </a:lnTo>
                  <a:lnTo>
                    <a:pt x="1533994" y="23063"/>
                  </a:lnTo>
                  <a:close/>
                </a:path>
                <a:path w="7031355" h="120650">
                  <a:moveTo>
                    <a:pt x="1551940" y="8153"/>
                  </a:moveTo>
                  <a:lnTo>
                    <a:pt x="1543646" y="9791"/>
                  </a:lnTo>
                  <a:lnTo>
                    <a:pt x="1538262" y="7239"/>
                  </a:lnTo>
                  <a:lnTo>
                    <a:pt x="1534198" y="2959"/>
                  </a:lnTo>
                  <a:lnTo>
                    <a:pt x="1534668" y="11264"/>
                  </a:lnTo>
                  <a:lnTo>
                    <a:pt x="1541157" y="14262"/>
                  </a:lnTo>
                  <a:lnTo>
                    <a:pt x="1548599" y="12890"/>
                  </a:lnTo>
                  <a:lnTo>
                    <a:pt x="1551940" y="8153"/>
                  </a:lnTo>
                  <a:close/>
                </a:path>
                <a:path w="7031355" h="120650">
                  <a:moveTo>
                    <a:pt x="1559128" y="29235"/>
                  </a:moveTo>
                  <a:lnTo>
                    <a:pt x="1558874" y="23291"/>
                  </a:lnTo>
                  <a:lnTo>
                    <a:pt x="1553629" y="26250"/>
                  </a:lnTo>
                  <a:lnTo>
                    <a:pt x="1559128" y="29235"/>
                  </a:lnTo>
                  <a:close/>
                </a:path>
                <a:path w="7031355" h="120650">
                  <a:moveTo>
                    <a:pt x="1564093" y="20154"/>
                  </a:moveTo>
                  <a:lnTo>
                    <a:pt x="1558518" y="17170"/>
                  </a:lnTo>
                  <a:lnTo>
                    <a:pt x="1558874" y="23291"/>
                  </a:lnTo>
                  <a:lnTo>
                    <a:pt x="1564093" y="20154"/>
                  </a:lnTo>
                  <a:close/>
                </a:path>
                <a:path w="7031355" h="120650">
                  <a:moveTo>
                    <a:pt x="2055787" y="22580"/>
                  </a:moveTo>
                  <a:lnTo>
                    <a:pt x="2053971" y="19989"/>
                  </a:lnTo>
                  <a:lnTo>
                    <a:pt x="2053031" y="18694"/>
                  </a:lnTo>
                  <a:lnTo>
                    <a:pt x="2048497" y="22313"/>
                  </a:lnTo>
                  <a:lnTo>
                    <a:pt x="2050288" y="24993"/>
                  </a:lnTo>
                  <a:lnTo>
                    <a:pt x="2051253" y="26416"/>
                  </a:lnTo>
                  <a:lnTo>
                    <a:pt x="2055787" y="22580"/>
                  </a:lnTo>
                  <a:close/>
                </a:path>
                <a:path w="7031355" h="120650">
                  <a:moveTo>
                    <a:pt x="2296604" y="34315"/>
                  </a:moveTo>
                  <a:lnTo>
                    <a:pt x="2293810" y="35331"/>
                  </a:lnTo>
                  <a:lnTo>
                    <a:pt x="2289556" y="34226"/>
                  </a:lnTo>
                  <a:lnTo>
                    <a:pt x="2289302" y="39052"/>
                  </a:lnTo>
                  <a:lnTo>
                    <a:pt x="2292070" y="37934"/>
                  </a:lnTo>
                  <a:lnTo>
                    <a:pt x="2296350" y="39077"/>
                  </a:lnTo>
                  <a:lnTo>
                    <a:pt x="2296604" y="34315"/>
                  </a:lnTo>
                  <a:close/>
                </a:path>
                <a:path w="7031355" h="120650">
                  <a:moveTo>
                    <a:pt x="2318245" y="24612"/>
                  </a:moveTo>
                  <a:lnTo>
                    <a:pt x="2312606" y="24041"/>
                  </a:lnTo>
                  <a:lnTo>
                    <a:pt x="2305799" y="25069"/>
                  </a:lnTo>
                  <a:lnTo>
                    <a:pt x="2307729" y="14414"/>
                  </a:lnTo>
                  <a:lnTo>
                    <a:pt x="2302662" y="14820"/>
                  </a:lnTo>
                  <a:lnTo>
                    <a:pt x="2296655" y="13792"/>
                  </a:lnTo>
                  <a:lnTo>
                    <a:pt x="2291677" y="14249"/>
                  </a:lnTo>
                  <a:lnTo>
                    <a:pt x="2289759" y="19126"/>
                  </a:lnTo>
                  <a:lnTo>
                    <a:pt x="2292451" y="20294"/>
                  </a:lnTo>
                  <a:lnTo>
                    <a:pt x="2296782" y="19405"/>
                  </a:lnTo>
                  <a:lnTo>
                    <a:pt x="2296820" y="24206"/>
                  </a:lnTo>
                  <a:lnTo>
                    <a:pt x="2292578" y="24955"/>
                  </a:lnTo>
                  <a:lnTo>
                    <a:pt x="2286685" y="23202"/>
                  </a:lnTo>
                  <a:lnTo>
                    <a:pt x="2285936" y="29083"/>
                  </a:lnTo>
                  <a:lnTo>
                    <a:pt x="2295829" y="29032"/>
                  </a:lnTo>
                  <a:lnTo>
                    <a:pt x="2308517" y="29768"/>
                  </a:lnTo>
                  <a:lnTo>
                    <a:pt x="2317991" y="29044"/>
                  </a:lnTo>
                  <a:lnTo>
                    <a:pt x="2318245" y="24612"/>
                  </a:lnTo>
                  <a:close/>
                </a:path>
                <a:path w="7031355" h="120650">
                  <a:moveTo>
                    <a:pt x="2411145" y="41681"/>
                  </a:moveTo>
                  <a:lnTo>
                    <a:pt x="2408326" y="42786"/>
                  </a:lnTo>
                  <a:lnTo>
                    <a:pt x="2404033" y="41656"/>
                  </a:lnTo>
                  <a:lnTo>
                    <a:pt x="2403881" y="46558"/>
                  </a:lnTo>
                  <a:lnTo>
                    <a:pt x="2406675" y="45466"/>
                  </a:lnTo>
                  <a:lnTo>
                    <a:pt x="2410980" y="46507"/>
                  </a:lnTo>
                  <a:lnTo>
                    <a:pt x="2411145" y="41681"/>
                  </a:lnTo>
                  <a:close/>
                </a:path>
                <a:path w="7031355" h="120650">
                  <a:moveTo>
                    <a:pt x="2504630" y="33845"/>
                  </a:moveTo>
                  <a:lnTo>
                    <a:pt x="2501811" y="34950"/>
                  </a:lnTo>
                  <a:lnTo>
                    <a:pt x="2497632" y="33769"/>
                  </a:lnTo>
                  <a:lnTo>
                    <a:pt x="2497353" y="38735"/>
                  </a:lnTo>
                  <a:lnTo>
                    <a:pt x="2500147" y="37553"/>
                  </a:lnTo>
                  <a:lnTo>
                    <a:pt x="2504452" y="38569"/>
                  </a:lnTo>
                  <a:lnTo>
                    <a:pt x="2504630" y="33845"/>
                  </a:lnTo>
                  <a:close/>
                </a:path>
                <a:path w="7031355" h="120650">
                  <a:moveTo>
                    <a:pt x="2520569" y="46761"/>
                  </a:moveTo>
                  <a:lnTo>
                    <a:pt x="2518778" y="44094"/>
                  </a:lnTo>
                  <a:lnTo>
                    <a:pt x="2517838" y="42697"/>
                  </a:lnTo>
                  <a:lnTo>
                    <a:pt x="2513266" y="46431"/>
                  </a:lnTo>
                  <a:lnTo>
                    <a:pt x="2515082" y="49034"/>
                  </a:lnTo>
                  <a:lnTo>
                    <a:pt x="2516009" y="50393"/>
                  </a:lnTo>
                  <a:lnTo>
                    <a:pt x="2520569" y="46761"/>
                  </a:lnTo>
                  <a:close/>
                </a:path>
                <a:path w="7031355" h="120650">
                  <a:moveTo>
                    <a:pt x="2530043" y="24396"/>
                  </a:moveTo>
                  <a:lnTo>
                    <a:pt x="2521661" y="20688"/>
                  </a:lnTo>
                  <a:lnTo>
                    <a:pt x="2520327" y="25171"/>
                  </a:lnTo>
                  <a:lnTo>
                    <a:pt x="2523845" y="29260"/>
                  </a:lnTo>
                  <a:lnTo>
                    <a:pt x="2530043" y="24396"/>
                  </a:lnTo>
                  <a:close/>
                </a:path>
                <a:path w="7031355" h="120650">
                  <a:moveTo>
                    <a:pt x="2536469" y="54521"/>
                  </a:moveTo>
                  <a:lnTo>
                    <a:pt x="2529941" y="50533"/>
                  </a:lnTo>
                  <a:lnTo>
                    <a:pt x="2527833" y="55511"/>
                  </a:lnTo>
                  <a:lnTo>
                    <a:pt x="2530043" y="59994"/>
                  </a:lnTo>
                  <a:lnTo>
                    <a:pt x="2536469" y="54521"/>
                  </a:lnTo>
                  <a:close/>
                </a:path>
                <a:path w="7031355" h="120650">
                  <a:moveTo>
                    <a:pt x="2536939" y="34569"/>
                  </a:moveTo>
                  <a:lnTo>
                    <a:pt x="2530297" y="35115"/>
                  </a:lnTo>
                  <a:lnTo>
                    <a:pt x="2524861" y="37566"/>
                  </a:lnTo>
                  <a:lnTo>
                    <a:pt x="2522347" y="44157"/>
                  </a:lnTo>
                  <a:lnTo>
                    <a:pt x="2530513" y="45758"/>
                  </a:lnTo>
                  <a:lnTo>
                    <a:pt x="2535834" y="43307"/>
                  </a:lnTo>
                  <a:lnTo>
                    <a:pt x="2536939" y="34569"/>
                  </a:lnTo>
                  <a:close/>
                </a:path>
                <a:path w="7031355" h="120650">
                  <a:moveTo>
                    <a:pt x="2543619" y="54686"/>
                  </a:moveTo>
                  <a:lnTo>
                    <a:pt x="2542870" y="48361"/>
                  </a:lnTo>
                  <a:lnTo>
                    <a:pt x="2536647" y="49428"/>
                  </a:lnTo>
                  <a:lnTo>
                    <a:pt x="2536469" y="54521"/>
                  </a:lnTo>
                  <a:lnTo>
                    <a:pt x="2543619" y="54686"/>
                  </a:lnTo>
                  <a:close/>
                </a:path>
                <a:path w="7031355" h="120650">
                  <a:moveTo>
                    <a:pt x="2549487" y="37388"/>
                  </a:moveTo>
                  <a:lnTo>
                    <a:pt x="2547696" y="34823"/>
                  </a:lnTo>
                  <a:lnTo>
                    <a:pt x="2546781" y="33401"/>
                  </a:lnTo>
                  <a:lnTo>
                    <a:pt x="2542184" y="37096"/>
                  </a:lnTo>
                  <a:lnTo>
                    <a:pt x="2543987" y="39801"/>
                  </a:lnTo>
                  <a:lnTo>
                    <a:pt x="2544978" y="41059"/>
                  </a:lnTo>
                  <a:lnTo>
                    <a:pt x="2549487" y="37388"/>
                  </a:lnTo>
                  <a:close/>
                </a:path>
                <a:path w="7031355" h="120650">
                  <a:moveTo>
                    <a:pt x="2633637" y="41808"/>
                  </a:moveTo>
                  <a:lnTo>
                    <a:pt x="2628747" y="41732"/>
                  </a:lnTo>
                  <a:lnTo>
                    <a:pt x="2625915" y="39103"/>
                  </a:lnTo>
                  <a:lnTo>
                    <a:pt x="2623058" y="36512"/>
                  </a:lnTo>
                  <a:lnTo>
                    <a:pt x="2622804" y="46431"/>
                  </a:lnTo>
                  <a:lnTo>
                    <a:pt x="2627833" y="52197"/>
                  </a:lnTo>
                  <a:lnTo>
                    <a:pt x="2631427" y="52070"/>
                  </a:lnTo>
                  <a:lnTo>
                    <a:pt x="2633637" y="41808"/>
                  </a:lnTo>
                  <a:close/>
                </a:path>
                <a:path w="7031355" h="120650">
                  <a:moveTo>
                    <a:pt x="2658541" y="52260"/>
                  </a:moveTo>
                  <a:lnTo>
                    <a:pt x="2650591" y="50749"/>
                  </a:lnTo>
                  <a:lnTo>
                    <a:pt x="2643301" y="47777"/>
                  </a:lnTo>
                  <a:lnTo>
                    <a:pt x="2637294" y="48158"/>
                  </a:lnTo>
                  <a:lnTo>
                    <a:pt x="2633256" y="56692"/>
                  </a:lnTo>
                  <a:lnTo>
                    <a:pt x="2640114" y="56375"/>
                  </a:lnTo>
                  <a:lnTo>
                    <a:pt x="2648026" y="57581"/>
                  </a:lnTo>
                  <a:lnTo>
                    <a:pt x="2654871" y="57238"/>
                  </a:lnTo>
                  <a:lnTo>
                    <a:pt x="2658541" y="52260"/>
                  </a:lnTo>
                  <a:close/>
                </a:path>
                <a:path w="7031355" h="120650">
                  <a:moveTo>
                    <a:pt x="2776880" y="54902"/>
                  </a:moveTo>
                  <a:lnTo>
                    <a:pt x="2774861" y="47574"/>
                  </a:lnTo>
                  <a:lnTo>
                    <a:pt x="2772524" y="55384"/>
                  </a:lnTo>
                  <a:lnTo>
                    <a:pt x="2776880" y="54902"/>
                  </a:lnTo>
                  <a:close/>
                </a:path>
                <a:path w="7031355" h="120650">
                  <a:moveTo>
                    <a:pt x="2950235" y="29108"/>
                  </a:moveTo>
                  <a:lnTo>
                    <a:pt x="2941129" y="27470"/>
                  </a:lnTo>
                  <a:lnTo>
                    <a:pt x="2937192" y="33375"/>
                  </a:lnTo>
                  <a:lnTo>
                    <a:pt x="2934284" y="40767"/>
                  </a:lnTo>
                  <a:lnTo>
                    <a:pt x="2928289" y="43599"/>
                  </a:lnTo>
                  <a:lnTo>
                    <a:pt x="2927883" y="37693"/>
                  </a:lnTo>
                  <a:lnTo>
                    <a:pt x="2929293" y="29438"/>
                  </a:lnTo>
                  <a:lnTo>
                    <a:pt x="2925076" y="28473"/>
                  </a:lnTo>
                  <a:lnTo>
                    <a:pt x="2919247" y="34239"/>
                  </a:lnTo>
                  <a:lnTo>
                    <a:pt x="2911259" y="36779"/>
                  </a:lnTo>
                  <a:lnTo>
                    <a:pt x="2902864" y="38722"/>
                  </a:lnTo>
                  <a:lnTo>
                    <a:pt x="2895854" y="42735"/>
                  </a:lnTo>
                  <a:lnTo>
                    <a:pt x="2877870" y="42278"/>
                  </a:lnTo>
                  <a:lnTo>
                    <a:pt x="2870924" y="48958"/>
                  </a:lnTo>
                  <a:lnTo>
                    <a:pt x="2860560" y="50634"/>
                  </a:lnTo>
                  <a:lnTo>
                    <a:pt x="2850616" y="52920"/>
                  </a:lnTo>
                  <a:lnTo>
                    <a:pt x="2844889" y="61417"/>
                  </a:lnTo>
                  <a:lnTo>
                    <a:pt x="2859176" y="58978"/>
                  </a:lnTo>
                  <a:lnTo>
                    <a:pt x="2874073" y="57505"/>
                  </a:lnTo>
                  <a:lnTo>
                    <a:pt x="2889707" y="57111"/>
                  </a:lnTo>
                  <a:lnTo>
                    <a:pt x="2906217" y="57975"/>
                  </a:lnTo>
                  <a:lnTo>
                    <a:pt x="2906090" y="43942"/>
                  </a:lnTo>
                  <a:lnTo>
                    <a:pt x="2924670" y="43484"/>
                  </a:lnTo>
                  <a:lnTo>
                    <a:pt x="2924518" y="48552"/>
                  </a:lnTo>
                  <a:lnTo>
                    <a:pt x="2921546" y="49390"/>
                  </a:lnTo>
                  <a:lnTo>
                    <a:pt x="2920796" y="53314"/>
                  </a:lnTo>
                  <a:lnTo>
                    <a:pt x="2930804" y="51155"/>
                  </a:lnTo>
                  <a:lnTo>
                    <a:pt x="2940532" y="48602"/>
                  </a:lnTo>
                  <a:lnTo>
                    <a:pt x="2947759" y="42341"/>
                  </a:lnTo>
                  <a:lnTo>
                    <a:pt x="2950235" y="29108"/>
                  </a:lnTo>
                  <a:close/>
                </a:path>
                <a:path w="7031355" h="120650">
                  <a:moveTo>
                    <a:pt x="3009709" y="33185"/>
                  </a:moveTo>
                  <a:lnTo>
                    <a:pt x="3007918" y="30568"/>
                  </a:lnTo>
                  <a:lnTo>
                    <a:pt x="3006928" y="29311"/>
                  </a:lnTo>
                  <a:lnTo>
                    <a:pt x="3002369" y="32893"/>
                  </a:lnTo>
                  <a:lnTo>
                    <a:pt x="3004172" y="35496"/>
                  </a:lnTo>
                  <a:lnTo>
                    <a:pt x="3005137" y="36931"/>
                  </a:lnTo>
                  <a:lnTo>
                    <a:pt x="3009709" y="33185"/>
                  </a:lnTo>
                  <a:close/>
                </a:path>
                <a:path w="7031355" h="120650">
                  <a:moveTo>
                    <a:pt x="3010839" y="55613"/>
                  </a:moveTo>
                  <a:lnTo>
                    <a:pt x="3006585" y="56337"/>
                  </a:lnTo>
                  <a:lnTo>
                    <a:pt x="3000603" y="54571"/>
                  </a:lnTo>
                  <a:lnTo>
                    <a:pt x="2999892" y="60388"/>
                  </a:lnTo>
                  <a:lnTo>
                    <a:pt x="3004159" y="59651"/>
                  </a:lnTo>
                  <a:lnTo>
                    <a:pt x="3010103" y="61468"/>
                  </a:lnTo>
                  <a:lnTo>
                    <a:pt x="3010839" y="55613"/>
                  </a:lnTo>
                  <a:close/>
                </a:path>
                <a:path w="7031355" h="120650">
                  <a:moveTo>
                    <a:pt x="3019958" y="53530"/>
                  </a:moveTo>
                  <a:lnTo>
                    <a:pt x="3018155" y="50939"/>
                  </a:lnTo>
                  <a:lnTo>
                    <a:pt x="3017202" y="49517"/>
                  </a:lnTo>
                  <a:lnTo>
                    <a:pt x="3012668" y="53136"/>
                  </a:lnTo>
                  <a:lnTo>
                    <a:pt x="3014434" y="55714"/>
                  </a:lnTo>
                  <a:lnTo>
                    <a:pt x="3015361" y="57137"/>
                  </a:lnTo>
                  <a:lnTo>
                    <a:pt x="3019958" y="53530"/>
                  </a:lnTo>
                  <a:close/>
                </a:path>
                <a:path w="7031355" h="120650">
                  <a:moveTo>
                    <a:pt x="3069526" y="34874"/>
                  </a:moveTo>
                  <a:lnTo>
                    <a:pt x="3065310" y="31369"/>
                  </a:lnTo>
                  <a:lnTo>
                    <a:pt x="3060204" y="31927"/>
                  </a:lnTo>
                  <a:lnTo>
                    <a:pt x="3058223" y="36893"/>
                  </a:lnTo>
                  <a:lnTo>
                    <a:pt x="3060395" y="37198"/>
                  </a:lnTo>
                  <a:lnTo>
                    <a:pt x="3062452" y="37769"/>
                  </a:lnTo>
                  <a:lnTo>
                    <a:pt x="3061652" y="41935"/>
                  </a:lnTo>
                  <a:lnTo>
                    <a:pt x="3068866" y="42113"/>
                  </a:lnTo>
                  <a:lnTo>
                    <a:pt x="3069526" y="34874"/>
                  </a:lnTo>
                  <a:close/>
                </a:path>
                <a:path w="7031355" h="120650">
                  <a:moveTo>
                    <a:pt x="3083102" y="47548"/>
                  </a:moveTo>
                  <a:lnTo>
                    <a:pt x="3075902" y="47358"/>
                  </a:lnTo>
                  <a:lnTo>
                    <a:pt x="3075635" y="57277"/>
                  </a:lnTo>
                  <a:lnTo>
                    <a:pt x="3082823" y="57467"/>
                  </a:lnTo>
                  <a:lnTo>
                    <a:pt x="3083102" y="47548"/>
                  </a:lnTo>
                  <a:close/>
                </a:path>
                <a:path w="7031355" h="120650">
                  <a:moveTo>
                    <a:pt x="3245650" y="36639"/>
                  </a:moveTo>
                  <a:lnTo>
                    <a:pt x="3242818" y="37719"/>
                  </a:lnTo>
                  <a:lnTo>
                    <a:pt x="3238538" y="36601"/>
                  </a:lnTo>
                  <a:lnTo>
                    <a:pt x="3238271" y="41452"/>
                  </a:lnTo>
                  <a:lnTo>
                    <a:pt x="3241090" y="40386"/>
                  </a:lnTo>
                  <a:lnTo>
                    <a:pt x="3245370" y="41592"/>
                  </a:lnTo>
                  <a:lnTo>
                    <a:pt x="3245650" y="36639"/>
                  </a:lnTo>
                  <a:close/>
                </a:path>
                <a:path w="7031355" h="120650">
                  <a:moveTo>
                    <a:pt x="3272523" y="45008"/>
                  </a:moveTo>
                  <a:lnTo>
                    <a:pt x="3270707" y="42303"/>
                  </a:lnTo>
                  <a:lnTo>
                    <a:pt x="3269729" y="40906"/>
                  </a:lnTo>
                  <a:lnTo>
                    <a:pt x="3265182" y="44488"/>
                  </a:lnTo>
                  <a:lnTo>
                    <a:pt x="3266948" y="47155"/>
                  </a:lnTo>
                  <a:lnTo>
                    <a:pt x="3267900" y="48590"/>
                  </a:lnTo>
                  <a:lnTo>
                    <a:pt x="3272523" y="45008"/>
                  </a:lnTo>
                  <a:close/>
                </a:path>
                <a:path w="7031355" h="120650">
                  <a:moveTo>
                    <a:pt x="3299168" y="53047"/>
                  </a:moveTo>
                  <a:lnTo>
                    <a:pt x="3297669" y="44094"/>
                  </a:lnTo>
                  <a:lnTo>
                    <a:pt x="3292919" y="39611"/>
                  </a:lnTo>
                  <a:lnTo>
                    <a:pt x="3287738" y="40487"/>
                  </a:lnTo>
                  <a:lnTo>
                    <a:pt x="3284944" y="47612"/>
                  </a:lnTo>
                  <a:lnTo>
                    <a:pt x="3291814" y="46736"/>
                  </a:lnTo>
                  <a:lnTo>
                    <a:pt x="3292741" y="53441"/>
                  </a:lnTo>
                  <a:lnTo>
                    <a:pt x="3299168" y="53047"/>
                  </a:lnTo>
                  <a:close/>
                </a:path>
                <a:path w="7031355" h="120650">
                  <a:moveTo>
                    <a:pt x="3338804" y="54051"/>
                  </a:moveTo>
                  <a:lnTo>
                    <a:pt x="3336302" y="48907"/>
                  </a:lnTo>
                  <a:lnTo>
                    <a:pt x="3330410" y="48221"/>
                  </a:lnTo>
                  <a:lnTo>
                    <a:pt x="3323361" y="49047"/>
                  </a:lnTo>
                  <a:lnTo>
                    <a:pt x="3317379" y="48437"/>
                  </a:lnTo>
                  <a:lnTo>
                    <a:pt x="3319907" y="53555"/>
                  </a:lnTo>
                  <a:lnTo>
                    <a:pt x="3325812" y="54279"/>
                  </a:lnTo>
                  <a:lnTo>
                    <a:pt x="3332861" y="53492"/>
                  </a:lnTo>
                  <a:lnTo>
                    <a:pt x="3338804" y="54051"/>
                  </a:lnTo>
                  <a:close/>
                </a:path>
                <a:path w="7031355" h="120650">
                  <a:moveTo>
                    <a:pt x="3345319" y="54673"/>
                  </a:moveTo>
                  <a:lnTo>
                    <a:pt x="3344557" y="49784"/>
                  </a:lnTo>
                  <a:lnTo>
                    <a:pt x="3338804" y="54051"/>
                  </a:lnTo>
                  <a:lnTo>
                    <a:pt x="3342830" y="59258"/>
                  </a:lnTo>
                  <a:lnTo>
                    <a:pt x="3345319" y="54673"/>
                  </a:lnTo>
                  <a:close/>
                </a:path>
                <a:path w="7031355" h="120650">
                  <a:moveTo>
                    <a:pt x="3590036" y="58140"/>
                  </a:moveTo>
                  <a:lnTo>
                    <a:pt x="3588245" y="55549"/>
                  </a:lnTo>
                  <a:lnTo>
                    <a:pt x="3587305" y="54229"/>
                  </a:lnTo>
                  <a:lnTo>
                    <a:pt x="3582733" y="57810"/>
                  </a:lnTo>
                  <a:lnTo>
                    <a:pt x="3584498" y="60515"/>
                  </a:lnTo>
                  <a:lnTo>
                    <a:pt x="3585387" y="61937"/>
                  </a:lnTo>
                  <a:lnTo>
                    <a:pt x="3590036" y="58140"/>
                  </a:lnTo>
                  <a:close/>
                </a:path>
                <a:path w="7031355" h="120650">
                  <a:moveTo>
                    <a:pt x="3770363" y="78016"/>
                  </a:moveTo>
                  <a:lnTo>
                    <a:pt x="3767620" y="73939"/>
                  </a:lnTo>
                  <a:lnTo>
                    <a:pt x="3763010" y="77647"/>
                  </a:lnTo>
                  <a:lnTo>
                    <a:pt x="3764775" y="80264"/>
                  </a:lnTo>
                  <a:lnTo>
                    <a:pt x="3765740" y="81635"/>
                  </a:lnTo>
                  <a:lnTo>
                    <a:pt x="3770363" y="78016"/>
                  </a:lnTo>
                  <a:close/>
                </a:path>
                <a:path w="7031355" h="120650">
                  <a:moveTo>
                    <a:pt x="3796385" y="53657"/>
                  </a:moveTo>
                  <a:lnTo>
                    <a:pt x="3793655" y="49784"/>
                  </a:lnTo>
                  <a:lnTo>
                    <a:pt x="3789045" y="53365"/>
                  </a:lnTo>
                  <a:lnTo>
                    <a:pt x="3790835" y="55981"/>
                  </a:lnTo>
                  <a:lnTo>
                    <a:pt x="3791788" y="57404"/>
                  </a:lnTo>
                  <a:lnTo>
                    <a:pt x="3796385" y="53657"/>
                  </a:lnTo>
                  <a:close/>
                </a:path>
                <a:path w="7031355" h="120650">
                  <a:moveTo>
                    <a:pt x="3808920" y="56464"/>
                  </a:moveTo>
                  <a:lnTo>
                    <a:pt x="3802354" y="52501"/>
                  </a:lnTo>
                  <a:lnTo>
                    <a:pt x="3800208" y="57492"/>
                  </a:lnTo>
                  <a:lnTo>
                    <a:pt x="3802418" y="61963"/>
                  </a:lnTo>
                  <a:lnTo>
                    <a:pt x="3808920" y="56464"/>
                  </a:lnTo>
                  <a:close/>
                </a:path>
                <a:path w="7031355" h="120650">
                  <a:moveTo>
                    <a:pt x="3867162" y="67094"/>
                  </a:moveTo>
                  <a:lnTo>
                    <a:pt x="3863670" y="62052"/>
                  </a:lnTo>
                  <a:lnTo>
                    <a:pt x="3855783" y="62674"/>
                  </a:lnTo>
                  <a:lnTo>
                    <a:pt x="3855491" y="72796"/>
                  </a:lnTo>
                  <a:lnTo>
                    <a:pt x="3850627" y="70929"/>
                  </a:lnTo>
                  <a:lnTo>
                    <a:pt x="3848773" y="65392"/>
                  </a:lnTo>
                  <a:lnTo>
                    <a:pt x="3841191" y="67348"/>
                  </a:lnTo>
                  <a:lnTo>
                    <a:pt x="3841089" y="74104"/>
                  </a:lnTo>
                  <a:lnTo>
                    <a:pt x="3837165" y="82207"/>
                  </a:lnTo>
                  <a:lnTo>
                    <a:pt x="3842486" y="84709"/>
                  </a:lnTo>
                  <a:lnTo>
                    <a:pt x="3850335" y="83972"/>
                  </a:lnTo>
                  <a:lnTo>
                    <a:pt x="3858857" y="81292"/>
                  </a:lnTo>
                  <a:lnTo>
                    <a:pt x="3866184" y="77927"/>
                  </a:lnTo>
                  <a:lnTo>
                    <a:pt x="3867162" y="67094"/>
                  </a:lnTo>
                  <a:close/>
                </a:path>
                <a:path w="7031355" h="120650">
                  <a:moveTo>
                    <a:pt x="4145089" y="95224"/>
                  </a:moveTo>
                  <a:lnTo>
                    <a:pt x="4131094" y="96812"/>
                  </a:lnTo>
                  <a:lnTo>
                    <a:pt x="4114038" y="95377"/>
                  </a:lnTo>
                  <a:lnTo>
                    <a:pt x="4096207" y="92202"/>
                  </a:lnTo>
                  <a:lnTo>
                    <a:pt x="4079875" y="88544"/>
                  </a:lnTo>
                  <a:lnTo>
                    <a:pt x="4063415" y="92951"/>
                  </a:lnTo>
                  <a:lnTo>
                    <a:pt x="4047058" y="92811"/>
                  </a:lnTo>
                  <a:lnTo>
                    <a:pt x="4032631" y="88900"/>
                  </a:lnTo>
                  <a:lnTo>
                    <a:pt x="4021963" y="82003"/>
                  </a:lnTo>
                  <a:lnTo>
                    <a:pt x="4019994" y="86906"/>
                  </a:lnTo>
                  <a:lnTo>
                    <a:pt x="4014940" y="87350"/>
                  </a:lnTo>
                  <a:lnTo>
                    <a:pt x="4008831" y="86271"/>
                  </a:lnTo>
                  <a:lnTo>
                    <a:pt x="4003662" y="86575"/>
                  </a:lnTo>
                  <a:lnTo>
                    <a:pt x="3981920" y="86004"/>
                  </a:lnTo>
                  <a:lnTo>
                    <a:pt x="3975646" y="82143"/>
                  </a:lnTo>
                  <a:lnTo>
                    <a:pt x="3960114" y="78295"/>
                  </a:lnTo>
                  <a:lnTo>
                    <a:pt x="3953141" y="75374"/>
                  </a:lnTo>
                  <a:lnTo>
                    <a:pt x="3946982" y="79311"/>
                  </a:lnTo>
                  <a:lnTo>
                    <a:pt x="3938651" y="80149"/>
                  </a:lnTo>
                  <a:lnTo>
                    <a:pt x="3916845" y="79184"/>
                  </a:lnTo>
                  <a:lnTo>
                    <a:pt x="3917721" y="73177"/>
                  </a:lnTo>
                  <a:lnTo>
                    <a:pt x="3917048" y="69354"/>
                  </a:lnTo>
                  <a:lnTo>
                    <a:pt x="3911638" y="69215"/>
                  </a:lnTo>
                  <a:lnTo>
                    <a:pt x="3908717" y="72707"/>
                  </a:lnTo>
                  <a:lnTo>
                    <a:pt x="3906266" y="76898"/>
                  </a:lnTo>
                  <a:lnTo>
                    <a:pt x="3902316" y="78892"/>
                  </a:lnTo>
                  <a:lnTo>
                    <a:pt x="3902062" y="68021"/>
                  </a:lnTo>
                  <a:lnTo>
                    <a:pt x="3893528" y="68046"/>
                  </a:lnTo>
                  <a:lnTo>
                    <a:pt x="3884561" y="68503"/>
                  </a:lnTo>
                  <a:lnTo>
                    <a:pt x="3882517" y="73329"/>
                  </a:lnTo>
                  <a:lnTo>
                    <a:pt x="3877386" y="73609"/>
                  </a:lnTo>
                  <a:lnTo>
                    <a:pt x="3872992" y="75006"/>
                  </a:lnTo>
                  <a:lnTo>
                    <a:pt x="3873208" y="83146"/>
                  </a:lnTo>
                  <a:lnTo>
                    <a:pt x="3879126" y="81915"/>
                  </a:lnTo>
                  <a:lnTo>
                    <a:pt x="3879329" y="87960"/>
                  </a:lnTo>
                  <a:lnTo>
                    <a:pt x="3883977" y="88430"/>
                  </a:lnTo>
                  <a:lnTo>
                    <a:pt x="3883545" y="82588"/>
                  </a:lnTo>
                  <a:lnTo>
                    <a:pt x="3884968" y="79603"/>
                  </a:lnTo>
                  <a:lnTo>
                    <a:pt x="3887889" y="78511"/>
                  </a:lnTo>
                  <a:lnTo>
                    <a:pt x="3891724" y="80733"/>
                  </a:lnTo>
                  <a:lnTo>
                    <a:pt x="3893909" y="85064"/>
                  </a:lnTo>
                  <a:lnTo>
                    <a:pt x="3896614" y="88722"/>
                  </a:lnTo>
                  <a:lnTo>
                    <a:pt x="3902024" y="88925"/>
                  </a:lnTo>
                  <a:lnTo>
                    <a:pt x="3903332" y="82130"/>
                  </a:lnTo>
                  <a:lnTo>
                    <a:pt x="3911193" y="85013"/>
                  </a:lnTo>
                  <a:lnTo>
                    <a:pt x="3916616" y="84328"/>
                  </a:lnTo>
                  <a:lnTo>
                    <a:pt x="3927627" y="88493"/>
                  </a:lnTo>
                  <a:lnTo>
                    <a:pt x="3941673" y="95008"/>
                  </a:lnTo>
                  <a:lnTo>
                    <a:pt x="3967175" y="95681"/>
                  </a:lnTo>
                  <a:lnTo>
                    <a:pt x="3978948" y="94691"/>
                  </a:lnTo>
                  <a:lnTo>
                    <a:pt x="3989006" y="91198"/>
                  </a:lnTo>
                  <a:lnTo>
                    <a:pt x="3993464" y="94970"/>
                  </a:lnTo>
                  <a:lnTo>
                    <a:pt x="3999674" y="96507"/>
                  </a:lnTo>
                  <a:lnTo>
                    <a:pt x="4014266" y="96888"/>
                  </a:lnTo>
                  <a:lnTo>
                    <a:pt x="4015041" y="102222"/>
                  </a:lnTo>
                  <a:lnTo>
                    <a:pt x="4021417" y="100330"/>
                  </a:lnTo>
                  <a:lnTo>
                    <a:pt x="4021251" y="106984"/>
                  </a:lnTo>
                  <a:lnTo>
                    <a:pt x="4021963" y="113195"/>
                  </a:lnTo>
                  <a:lnTo>
                    <a:pt x="4028338" y="112217"/>
                  </a:lnTo>
                  <a:lnTo>
                    <a:pt x="4028516" y="107162"/>
                  </a:lnTo>
                  <a:lnTo>
                    <a:pt x="4023499" y="105244"/>
                  </a:lnTo>
                  <a:lnTo>
                    <a:pt x="4028465" y="98374"/>
                  </a:lnTo>
                  <a:lnTo>
                    <a:pt x="4032427" y="97370"/>
                  </a:lnTo>
                  <a:lnTo>
                    <a:pt x="4040987" y="99212"/>
                  </a:lnTo>
                  <a:lnTo>
                    <a:pt x="4052887" y="99809"/>
                  </a:lnTo>
                  <a:lnTo>
                    <a:pt x="4064431" y="103136"/>
                  </a:lnTo>
                  <a:lnTo>
                    <a:pt x="4071924" y="113233"/>
                  </a:lnTo>
                  <a:lnTo>
                    <a:pt x="4077906" y="112864"/>
                  </a:lnTo>
                  <a:lnTo>
                    <a:pt x="4084345" y="104076"/>
                  </a:lnTo>
                  <a:lnTo>
                    <a:pt x="4090339" y="103746"/>
                  </a:lnTo>
                  <a:lnTo>
                    <a:pt x="4115727" y="104406"/>
                  </a:lnTo>
                  <a:lnTo>
                    <a:pt x="4123283" y="109080"/>
                  </a:lnTo>
                  <a:lnTo>
                    <a:pt x="4133227" y="109842"/>
                  </a:lnTo>
                  <a:lnTo>
                    <a:pt x="4141762" y="105600"/>
                  </a:lnTo>
                  <a:lnTo>
                    <a:pt x="4145089" y="95224"/>
                  </a:lnTo>
                  <a:close/>
                </a:path>
                <a:path w="7031355" h="120650">
                  <a:moveTo>
                    <a:pt x="4243552" y="92748"/>
                  </a:moveTo>
                  <a:lnTo>
                    <a:pt x="4243248" y="92722"/>
                  </a:lnTo>
                  <a:lnTo>
                    <a:pt x="4243413" y="93141"/>
                  </a:lnTo>
                  <a:lnTo>
                    <a:pt x="4243552" y="92748"/>
                  </a:lnTo>
                  <a:close/>
                </a:path>
                <a:path w="7031355" h="120650">
                  <a:moveTo>
                    <a:pt x="4252658" y="80010"/>
                  </a:moveTo>
                  <a:lnTo>
                    <a:pt x="4247286" y="77876"/>
                  </a:lnTo>
                  <a:lnTo>
                    <a:pt x="4247045" y="77939"/>
                  </a:lnTo>
                  <a:lnTo>
                    <a:pt x="4247400" y="82473"/>
                  </a:lnTo>
                  <a:lnTo>
                    <a:pt x="4247134" y="82931"/>
                  </a:lnTo>
                  <a:lnTo>
                    <a:pt x="4246740" y="83388"/>
                  </a:lnTo>
                  <a:lnTo>
                    <a:pt x="4243552" y="92748"/>
                  </a:lnTo>
                  <a:lnTo>
                    <a:pt x="4247273" y="93065"/>
                  </a:lnTo>
                  <a:lnTo>
                    <a:pt x="4251541" y="86956"/>
                  </a:lnTo>
                  <a:lnTo>
                    <a:pt x="4252658" y="80010"/>
                  </a:lnTo>
                  <a:close/>
                </a:path>
                <a:path w="7031355" h="120650">
                  <a:moveTo>
                    <a:pt x="4349166" y="70459"/>
                  </a:moveTo>
                  <a:lnTo>
                    <a:pt x="4336059" y="69380"/>
                  </a:lnTo>
                  <a:lnTo>
                    <a:pt x="4326521" y="67932"/>
                  </a:lnTo>
                  <a:lnTo>
                    <a:pt x="4317416" y="67475"/>
                  </a:lnTo>
                  <a:lnTo>
                    <a:pt x="4305617" y="69342"/>
                  </a:lnTo>
                  <a:lnTo>
                    <a:pt x="4300766" y="67589"/>
                  </a:lnTo>
                  <a:lnTo>
                    <a:pt x="4298962" y="62014"/>
                  </a:lnTo>
                  <a:lnTo>
                    <a:pt x="4291254" y="63944"/>
                  </a:lnTo>
                  <a:lnTo>
                    <a:pt x="4262221" y="63195"/>
                  </a:lnTo>
                  <a:lnTo>
                    <a:pt x="4255287" y="63512"/>
                  </a:lnTo>
                  <a:lnTo>
                    <a:pt x="4247312" y="62293"/>
                  </a:lnTo>
                  <a:lnTo>
                    <a:pt x="4240415" y="62611"/>
                  </a:lnTo>
                  <a:lnTo>
                    <a:pt x="4236720" y="67564"/>
                  </a:lnTo>
                  <a:lnTo>
                    <a:pt x="4244784" y="71513"/>
                  </a:lnTo>
                  <a:lnTo>
                    <a:pt x="4251858" y="71120"/>
                  </a:lnTo>
                  <a:lnTo>
                    <a:pt x="4259516" y="69151"/>
                  </a:lnTo>
                  <a:lnTo>
                    <a:pt x="4269321" y="68389"/>
                  </a:lnTo>
                  <a:lnTo>
                    <a:pt x="4273461" y="72796"/>
                  </a:lnTo>
                  <a:lnTo>
                    <a:pt x="4278858" y="75209"/>
                  </a:lnTo>
                  <a:lnTo>
                    <a:pt x="4287367" y="73812"/>
                  </a:lnTo>
                  <a:lnTo>
                    <a:pt x="4319981" y="74663"/>
                  </a:lnTo>
                  <a:lnTo>
                    <a:pt x="4336732" y="76047"/>
                  </a:lnTo>
                  <a:lnTo>
                    <a:pt x="4343552" y="75018"/>
                  </a:lnTo>
                  <a:lnTo>
                    <a:pt x="4349166" y="70459"/>
                  </a:lnTo>
                  <a:close/>
                </a:path>
                <a:path w="7031355" h="120650">
                  <a:moveTo>
                    <a:pt x="4363529" y="75793"/>
                  </a:moveTo>
                  <a:lnTo>
                    <a:pt x="4360697" y="76923"/>
                  </a:lnTo>
                  <a:lnTo>
                    <a:pt x="4356379" y="75882"/>
                  </a:lnTo>
                  <a:lnTo>
                    <a:pt x="4356125" y="80670"/>
                  </a:lnTo>
                  <a:lnTo>
                    <a:pt x="4358983" y="79514"/>
                  </a:lnTo>
                  <a:lnTo>
                    <a:pt x="4363326" y="80683"/>
                  </a:lnTo>
                  <a:lnTo>
                    <a:pt x="4363529" y="75793"/>
                  </a:lnTo>
                  <a:close/>
                </a:path>
                <a:path w="7031355" h="120650">
                  <a:moveTo>
                    <a:pt x="4508805" y="89179"/>
                  </a:moveTo>
                  <a:lnTo>
                    <a:pt x="4507115" y="81749"/>
                  </a:lnTo>
                  <a:lnTo>
                    <a:pt x="4504982" y="89471"/>
                  </a:lnTo>
                  <a:lnTo>
                    <a:pt x="4504652" y="94716"/>
                  </a:lnTo>
                  <a:lnTo>
                    <a:pt x="4506366" y="102120"/>
                  </a:lnTo>
                  <a:lnTo>
                    <a:pt x="4508512" y="94411"/>
                  </a:lnTo>
                  <a:lnTo>
                    <a:pt x="4508805" y="89179"/>
                  </a:lnTo>
                  <a:close/>
                </a:path>
                <a:path w="7031355" h="120650">
                  <a:moveTo>
                    <a:pt x="4534001" y="94996"/>
                  </a:moveTo>
                  <a:lnTo>
                    <a:pt x="4524984" y="94094"/>
                  </a:lnTo>
                  <a:lnTo>
                    <a:pt x="4516323" y="93700"/>
                  </a:lnTo>
                  <a:lnTo>
                    <a:pt x="4515523" y="104597"/>
                  </a:lnTo>
                  <a:lnTo>
                    <a:pt x="4524527" y="105575"/>
                  </a:lnTo>
                  <a:lnTo>
                    <a:pt x="4530737" y="102374"/>
                  </a:lnTo>
                  <a:lnTo>
                    <a:pt x="4534001" y="94996"/>
                  </a:lnTo>
                  <a:close/>
                </a:path>
                <a:path w="7031355" h="120650">
                  <a:moveTo>
                    <a:pt x="4544847" y="96354"/>
                  </a:moveTo>
                  <a:lnTo>
                    <a:pt x="4542117" y="97015"/>
                  </a:lnTo>
                  <a:lnTo>
                    <a:pt x="4540643" y="101803"/>
                  </a:lnTo>
                  <a:lnTo>
                    <a:pt x="4544669" y="105283"/>
                  </a:lnTo>
                  <a:lnTo>
                    <a:pt x="4544847" y="96354"/>
                  </a:lnTo>
                  <a:close/>
                </a:path>
                <a:path w="7031355" h="120650">
                  <a:moveTo>
                    <a:pt x="4731347" y="79590"/>
                  </a:moveTo>
                  <a:lnTo>
                    <a:pt x="4728515" y="80670"/>
                  </a:lnTo>
                  <a:lnTo>
                    <a:pt x="4724171" y="79590"/>
                  </a:lnTo>
                  <a:lnTo>
                    <a:pt x="4723943" y="84378"/>
                  </a:lnTo>
                  <a:lnTo>
                    <a:pt x="4726787" y="83388"/>
                  </a:lnTo>
                  <a:lnTo>
                    <a:pt x="4731131" y="84378"/>
                  </a:lnTo>
                  <a:lnTo>
                    <a:pt x="4731347" y="79590"/>
                  </a:lnTo>
                  <a:close/>
                </a:path>
                <a:path w="7031355" h="120650">
                  <a:moveTo>
                    <a:pt x="4742294" y="79844"/>
                  </a:moveTo>
                  <a:lnTo>
                    <a:pt x="4735804" y="79756"/>
                  </a:lnTo>
                  <a:lnTo>
                    <a:pt x="4736249" y="83477"/>
                  </a:lnTo>
                  <a:lnTo>
                    <a:pt x="4739716" y="85382"/>
                  </a:lnTo>
                  <a:lnTo>
                    <a:pt x="4742294" y="79844"/>
                  </a:lnTo>
                  <a:close/>
                </a:path>
                <a:path w="7031355" h="120650">
                  <a:moveTo>
                    <a:pt x="4763744" y="95211"/>
                  </a:moveTo>
                  <a:lnTo>
                    <a:pt x="4757432" y="93878"/>
                  </a:lnTo>
                  <a:lnTo>
                    <a:pt x="4756366" y="100114"/>
                  </a:lnTo>
                  <a:lnTo>
                    <a:pt x="4760455" y="99745"/>
                  </a:lnTo>
                  <a:lnTo>
                    <a:pt x="4761903" y="107569"/>
                  </a:lnTo>
                  <a:lnTo>
                    <a:pt x="4763668" y="100279"/>
                  </a:lnTo>
                  <a:lnTo>
                    <a:pt x="4763744" y="95211"/>
                  </a:lnTo>
                  <a:close/>
                </a:path>
                <a:path w="7031355" h="120650">
                  <a:moveTo>
                    <a:pt x="4785677" y="95910"/>
                  </a:moveTo>
                  <a:lnTo>
                    <a:pt x="4782820" y="96926"/>
                  </a:lnTo>
                  <a:lnTo>
                    <a:pt x="4778489" y="95783"/>
                  </a:lnTo>
                  <a:lnTo>
                    <a:pt x="4778273" y="100596"/>
                  </a:lnTo>
                  <a:lnTo>
                    <a:pt x="4781118" y="99504"/>
                  </a:lnTo>
                  <a:lnTo>
                    <a:pt x="4785449" y="100672"/>
                  </a:lnTo>
                  <a:lnTo>
                    <a:pt x="4785677" y="95910"/>
                  </a:lnTo>
                  <a:close/>
                </a:path>
                <a:path w="7031355" h="120650">
                  <a:moveTo>
                    <a:pt x="4796853" y="86042"/>
                  </a:moveTo>
                  <a:lnTo>
                    <a:pt x="4794008" y="87172"/>
                  </a:lnTo>
                  <a:lnTo>
                    <a:pt x="4789627" y="86144"/>
                  </a:lnTo>
                  <a:lnTo>
                    <a:pt x="4789411" y="90932"/>
                  </a:lnTo>
                  <a:lnTo>
                    <a:pt x="4792307" y="89789"/>
                  </a:lnTo>
                  <a:lnTo>
                    <a:pt x="4796650" y="90932"/>
                  </a:lnTo>
                  <a:lnTo>
                    <a:pt x="4796853" y="86042"/>
                  </a:lnTo>
                  <a:close/>
                </a:path>
                <a:path w="7031355" h="120650">
                  <a:moveTo>
                    <a:pt x="4873015" y="102781"/>
                  </a:moveTo>
                  <a:lnTo>
                    <a:pt x="4872914" y="99720"/>
                  </a:lnTo>
                  <a:lnTo>
                    <a:pt x="4872634" y="96964"/>
                  </a:lnTo>
                  <a:lnTo>
                    <a:pt x="4869510" y="97840"/>
                  </a:lnTo>
                  <a:lnTo>
                    <a:pt x="4864049" y="102400"/>
                  </a:lnTo>
                  <a:lnTo>
                    <a:pt x="4857674" y="100393"/>
                  </a:lnTo>
                  <a:lnTo>
                    <a:pt x="4852555" y="100723"/>
                  </a:lnTo>
                  <a:lnTo>
                    <a:pt x="4850917" y="112318"/>
                  </a:lnTo>
                  <a:lnTo>
                    <a:pt x="4861661" y="108115"/>
                  </a:lnTo>
                  <a:lnTo>
                    <a:pt x="4862195" y="108127"/>
                  </a:lnTo>
                  <a:lnTo>
                    <a:pt x="4872787" y="112801"/>
                  </a:lnTo>
                  <a:lnTo>
                    <a:pt x="4873015" y="102781"/>
                  </a:lnTo>
                  <a:close/>
                </a:path>
                <a:path w="7031355" h="120650">
                  <a:moveTo>
                    <a:pt x="4976685" y="107035"/>
                  </a:moveTo>
                  <a:lnTo>
                    <a:pt x="4971123" y="104038"/>
                  </a:lnTo>
                  <a:lnTo>
                    <a:pt x="4971326" y="110070"/>
                  </a:lnTo>
                  <a:lnTo>
                    <a:pt x="4976685" y="107035"/>
                  </a:lnTo>
                  <a:close/>
                </a:path>
                <a:path w="7031355" h="120650">
                  <a:moveTo>
                    <a:pt x="5341899" y="86893"/>
                  </a:moveTo>
                  <a:lnTo>
                    <a:pt x="5333136" y="86067"/>
                  </a:lnTo>
                  <a:lnTo>
                    <a:pt x="5326354" y="87972"/>
                  </a:lnTo>
                  <a:lnTo>
                    <a:pt x="5320881" y="91719"/>
                  </a:lnTo>
                  <a:lnTo>
                    <a:pt x="5316093" y="96418"/>
                  </a:lnTo>
                  <a:lnTo>
                    <a:pt x="5315826" y="95923"/>
                  </a:lnTo>
                  <a:lnTo>
                    <a:pt x="5315623" y="95554"/>
                  </a:lnTo>
                  <a:lnTo>
                    <a:pt x="5311495" y="87845"/>
                  </a:lnTo>
                  <a:lnTo>
                    <a:pt x="5304434" y="86245"/>
                  </a:lnTo>
                  <a:lnTo>
                    <a:pt x="5302008" y="85699"/>
                  </a:lnTo>
                  <a:lnTo>
                    <a:pt x="5297538" y="85915"/>
                  </a:lnTo>
                  <a:lnTo>
                    <a:pt x="5297538" y="106197"/>
                  </a:lnTo>
                  <a:lnTo>
                    <a:pt x="5297348" y="110985"/>
                  </a:lnTo>
                  <a:lnTo>
                    <a:pt x="5297144" y="110921"/>
                  </a:lnTo>
                  <a:lnTo>
                    <a:pt x="5292979" y="109816"/>
                  </a:lnTo>
                  <a:lnTo>
                    <a:pt x="5290109" y="110921"/>
                  </a:lnTo>
                  <a:lnTo>
                    <a:pt x="5290121" y="110718"/>
                  </a:lnTo>
                  <a:lnTo>
                    <a:pt x="5290172" y="109664"/>
                  </a:lnTo>
                  <a:lnTo>
                    <a:pt x="5290210" y="108953"/>
                  </a:lnTo>
                  <a:lnTo>
                    <a:pt x="5290286" y="107200"/>
                  </a:lnTo>
                  <a:lnTo>
                    <a:pt x="5290337" y="106095"/>
                  </a:lnTo>
                  <a:lnTo>
                    <a:pt x="5294681" y="107238"/>
                  </a:lnTo>
                  <a:lnTo>
                    <a:pt x="5297538" y="106197"/>
                  </a:lnTo>
                  <a:lnTo>
                    <a:pt x="5297538" y="85915"/>
                  </a:lnTo>
                  <a:lnTo>
                    <a:pt x="5290451" y="86245"/>
                  </a:lnTo>
                  <a:lnTo>
                    <a:pt x="5288508" y="86169"/>
                  </a:lnTo>
                  <a:lnTo>
                    <a:pt x="5288508" y="103505"/>
                  </a:lnTo>
                  <a:lnTo>
                    <a:pt x="5283835" y="107200"/>
                  </a:lnTo>
                  <a:lnTo>
                    <a:pt x="5283111" y="106197"/>
                  </a:lnTo>
                  <a:lnTo>
                    <a:pt x="5281066" y="103238"/>
                  </a:lnTo>
                  <a:lnTo>
                    <a:pt x="5285498" y="99644"/>
                  </a:lnTo>
                  <a:lnTo>
                    <a:pt x="5285638" y="99529"/>
                  </a:lnTo>
                  <a:lnTo>
                    <a:pt x="5288508" y="103505"/>
                  </a:lnTo>
                  <a:lnTo>
                    <a:pt x="5288508" y="86169"/>
                  </a:lnTo>
                  <a:lnTo>
                    <a:pt x="5279631" y="85788"/>
                  </a:lnTo>
                  <a:lnTo>
                    <a:pt x="5274805" y="87477"/>
                  </a:lnTo>
                  <a:lnTo>
                    <a:pt x="5273713" y="94462"/>
                  </a:lnTo>
                  <a:lnTo>
                    <a:pt x="5268442" y="95554"/>
                  </a:lnTo>
                  <a:lnTo>
                    <a:pt x="5262067" y="91782"/>
                  </a:lnTo>
                  <a:lnTo>
                    <a:pt x="5254676" y="93383"/>
                  </a:lnTo>
                  <a:lnTo>
                    <a:pt x="5245925" y="95923"/>
                  </a:lnTo>
                  <a:lnTo>
                    <a:pt x="5241899" y="95554"/>
                  </a:lnTo>
                  <a:lnTo>
                    <a:pt x="5235486" y="94970"/>
                  </a:lnTo>
                  <a:lnTo>
                    <a:pt x="5228882" y="95554"/>
                  </a:lnTo>
                  <a:lnTo>
                    <a:pt x="5228755" y="94716"/>
                  </a:lnTo>
                  <a:lnTo>
                    <a:pt x="5227840" y="88722"/>
                  </a:lnTo>
                  <a:lnTo>
                    <a:pt x="5220906" y="89750"/>
                  </a:lnTo>
                  <a:lnTo>
                    <a:pt x="5216029" y="94716"/>
                  </a:lnTo>
                  <a:lnTo>
                    <a:pt x="5207343" y="94462"/>
                  </a:lnTo>
                  <a:lnTo>
                    <a:pt x="5202415" y="99428"/>
                  </a:lnTo>
                  <a:lnTo>
                    <a:pt x="5203888" y="91008"/>
                  </a:lnTo>
                  <a:lnTo>
                    <a:pt x="5199672" y="89979"/>
                  </a:lnTo>
                  <a:lnTo>
                    <a:pt x="5195278" y="89293"/>
                  </a:lnTo>
                  <a:lnTo>
                    <a:pt x="5191049" y="92303"/>
                  </a:lnTo>
                  <a:lnTo>
                    <a:pt x="5187734" y="96583"/>
                  </a:lnTo>
                  <a:lnTo>
                    <a:pt x="5183556" y="99644"/>
                  </a:lnTo>
                  <a:lnTo>
                    <a:pt x="5176774" y="98971"/>
                  </a:lnTo>
                  <a:lnTo>
                    <a:pt x="5175999" y="98171"/>
                  </a:lnTo>
                  <a:lnTo>
                    <a:pt x="5173662" y="95745"/>
                  </a:lnTo>
                  <a:lnTo>
                    <a:pt x="5168862" y="94716"/>
                  </a:lnTo>
                  <a:lnTo>
                    <a:pt x="5164404" y="93256"/>
                  </a:lnTo>
                  <a:lnTo>
                    <a:pt x="5162296" y="88684"/>
                  </a:lnTo>
                  <a:lnTo>
                    <a:pt x="5154777" y="90881"/>
                  </a:lnTo>
                  <a:lnTo>
                    <a:pt x="5140299" y="95973"/>
                  </a:lnTo>
                  <a:lnTo>
                    <a:pt x="5132781" y="98171"/>
                  </a:lnTo>
                  <a:lnTo>
                    <a:pt x="5124501" y="96418"/>
                  </a:lnTo>
                  <a:lnTo>
                    <a:pt x="5117757" y="94538"/>
                  </a:lnTo>
                  <a:lnTo>
                    <a:pt x="5112093" y="95618"/>
                  </a:lnTo>
                  <a:lnTo>
                    <a:pt x="5107051" y="102781"/>
                  </a:lnTo>
                  <a:lnTo>
                    <a:pt x="5111483" y="104927"/>
                  </a:lnTo>
                  <a:lnTo>
                    <a:pt x="5114404" y="109169"/>
                  </a:lnTo>
                  <a:lnTo>
                    <a:pt x="5114036" y="117792"/>
                  </a:lnTo>
                  <a:lnTo>
                    <a:pt x="5132883" y="118872"/>
                  </a:lnTo>
                  <a:lnTo>
                    <a:pt x="5149761" y="117132"/>
                  </a:lnTo>
                  <a:lnTo>
                    <a:pt x="5165306" y="113512"/>
                  </a:lnTo>
                  <a:lnTo>
                    <a:pt x="5180127" y="108953"/>
                  </a:lnTo>
                  <a:lnTo>
                    <a:pt x="5186197" y="109575"/>
                  </a:lnTo>
                  <a:lnTo>
                    <a:pt x="5192293" y="118668"/>
                  </a:lnTo>
                  <a:lnTo>
                    <a:pt x="5198326" y="119316"/>
                  </a:lnTo>
                  <a:lnTo>
                    <a:pt x="5205247" y="115366"/>
                  </a:lnTo>
                  <a:lnTo>
                    <a:pt x="5211902" y="111125"/>
                  </a:lnTo>
                  <a:lnTo>
                    <a:pt x="5220487" y="109664"/>
                  </a:lnTo>
                  <a:lnTo>
                    <a:pt x="5232971" y="112636"/>
                  </a:lnTo>
                  <a:lnTo>
                    <a:pt x="5243690" y="112102"/>
                  </a:lnTo>
                  <a:lnTo>
                    <a:pt x="5252834" y="113042"/>
                  </a:lnTo>
                  <a:lnTo>
                    <a:pt x="5260581" y="120421"/>
                  </a:lnTo>
                  <a:lnTo>
                    <a:pt x="5266652" y="119989"/>
                  </a:lnTo>
                  <a:lnTo>
                    <a:pt x="5272392" y="112102"/>
                  </a:lnTo>
                  <a:lnTo>
                    <a:pt x="5273103" y="111125"/>
                  </a:lnTo>
                  <a:lnTo>
                    <a:pt x="5279148" y="110718"/>
                  </a:lnTo>
                  <a:lnTo>
                    <a:pt x="5284267" y="111366"/>
                  </a:lnTo>
                  <a:lnTo>
                    <a:pt x="5287670" y="114223"/>
                  </a:lnTo>
                  <a:lnTo>
                    <a:pt x="5291366" y="116662"/>
                  </a:lnTo>
                  <a:lnTo>
                    <a:pt x="5297360" y="116090"/>
                  </a:lnTo>
                  <a:lnTo>
                    <a:pt x="5302224" y="111404"/>
                  </a:lnTo>
                  <a:lnTo>
                    <a:pt x="5302859" y="110985"/>
                  </a:lnTo>
                  <a:lnTo>
                    <a:pt x="5307774" y="107734"/>
                  </a:lnTo>
                  <a:lnTo>
                    <a:pt x="5310708" y="106197"/>
                  </a:lnTo>
                  <a:lnTo>
                    <a:pt x="5310873" y="106095"/>
                  </a:lnTo>
                  <a:lnTo>
                    <a:pt x="5313692" y="104609"/>
                  </a:lnTo>
                  <a:lnTo>
                    <a:pt x="5319649" y="101536"/>
                  </a:lnTo>
                  <a:lnTo>
                    <a:pt x="5326989" y="100317"/>
                  </a:lnTo>
                  <a:lnTo>
                    <a:pt x="5331142" y="99529"/>
                  </a:lnTo>
                  <a:lnTo>
                    <a:pt x="5331625" y="99428"/>
                  </a:lnTo>
                  <a:lnTo>
                    <a:pt x="5334178" y="98945"/>
                  </a:lnTo>
                  <a:lnTo>
                    <a:pt x="5337886" y="96418"/>
                  </a:lnTo>
                  <a:lnTo>
                    <a:pt x="5339664" y="95211"/>
                  </a:lnTo>
                  <a:lnTo>
                    <a:pt x="5341899" y="86893"/>
                  </a:lnTo>
                  <a:close/>
                </a:path>
                <a:path w="7031355" h="120650">
                  <a:moveTo>
                    <a:pt x="5393106" y="92849"/>
                  </a:moveTo>
                  <a:lnTo>
                    <a:pt x="5388762" y="93637"/>
                  </a:lnTo>
                  <a:lnTo>
                    <a:pt x="5382704" y="91884"/>
                  </a:lnTo>
                  <a:lnTo>
                    <a:pt x="5382031" y="97612"/>
                  </a:lnTo>
                  <a:lnTo>
                    <a:pt x="5386336" y="97002"/>
                  </a:lnTo>
                  <a:lnTo>
                    <a:pt x="5392420" y="98717"/>
                  </a:lnTo>
                  <a:lnTo>
                    <a:pt x="5393106" y="92849"/>
                  </a:lnTo>
                  <a:close/>
                </a:path>
                <a:path w="7031355" h="120650">
                  <a:moveTo>
                    <a:pt x="6499022" y="95377"/>
                  </a:moveTo>
                  <a:lnTo>
                    <a:pt x="6496075" y="96545"/>
                  </a:lnTo>
                  <a:lnTo>
                    <a:pt x="6491643" y="95542"/>
                  </a:lnTo>
                  <a:lnTo>
                    <a:pt x="6491592" y="100406"/>
                  </a:lnTo>
                  <a:lnTo>
                    <a:pt x="6494462" y="99237"/>
                  </a:lnTo>
                  <a:lnTo>
                    <a:pt x="6498933" y="100330"/>
                  </a:lnTo>
                  <a:lnTo>
                    <a:pt x="6499022" y="95377"/>
                  </a:lnTo>
                  <a:close/>
                </a:path>
                <a:path w="7031355" h="120650">
                  <a:moveTo>
                    <a:pt x="7030987" y="81597"/>
                  </a:moveTo>
                  <a:lnTo>
                    <a:pt x="7019417" y="81699"/>
                  </a:lnTo>
                  <a:lnTo>
                    <a:pt x="7018718" y="85559"/>
                  </a:lnTo>
                  <a:lnTo>
                    <a:pt x="7024154" y="87439"/>
                  </a:lnTo>
                  <a:lnTo>
                    <a:pt x="7030987" y="8159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04594" y="6674344"/>
              <a:ext cx="4707255" cy="112395"/>
            </a:xfrm>
            <a:custGeom>
              <a:avLst/>
              <a:gdLst/>
              <a:ahLst/>
              <a:cxnLst/>
              <a:rect l="l" t="t" r="r" b="b"/>
              <a:pathLst>
                <a:path w="4707255" h="112395">
                  <a:moveTo>
                    <a:pt x="7099" y="9740"/>
                  </a:moveTo>
                  <a:lnTo>
                    <a:pt x="5257" y="7188"/>
                  </a:lnTo>
                  <a:lnTo>
                    <a:pt x="4292" y="5689"/>
                  </a:lnTo>
                  <a:lnTo>
                    <a:pt x="0" y="9575"/>
                  </a:lnTo>
                  <a:lnTo>
                    <a:pt x="1854" y="12115"/>
                  </a:lnTo>
                  <a:lnTo>
                    <a:pt x="2832" y="13563"/>
                  </a:lnTo>
                  <a:lnTo>
                    <a:pt x="7099" y="9740"/>
                  </a:lnTo>
                  <a:close/>
                </a:path>
                <a:path w="4707255" h="112395">
                  <a:moveTo>
                    <a:pt x="64503" y="11239"/>
                  </a:moveTo>
                  <a:lnTo>
                    <a:pt x="62534" y="2501"/>
                  </a:lnTo>
                  <a:lnTo>
                    <a:pt x="54114" y="0"/>
                  </a:lnTo>
                  <a:lnTo>
                    <a:pt x="44792" y="1993"/>
                  </a:lnTo>
                  <a:lnTo>
                    <a:pt x="40081" y="6718"/>
                  </a:lnTo>
                  <a:lnTo>
                    <a:pt x="47498" y="5892"/>
                  </a:lnTo>
                  <a:lnTo>
                    <a:pt x="53441" y="7264"/>
                  </a:lnTo>
                  <a:lnTo>
                    <a:pt x="58813" y="9499"/>
                  </a:lnTo>
                  <a:lnTo>
                    <a:pt x="64503" y="11239"/>
                  </a:lnTo>
                  <a:close/>
                </a:path>
                <a:path w="4707255" h="112395">
                  <a:moveTo>
                    <a:pt x="85344" y="6070"/>
                  </a:moveTo>
                  <a:lnTo>
                    <a:pt x="82664" y="7073"/>
                  </a:lnTo>
                  <a:lnTo>
                    <a:pt x="78486" y="6197"/>
                  </a:lnTo>
                  <a:lnTo>
                    <a:pt x="78422" y="11049"/>
                  </a:lnTo>
                  <a:lnTo>
                    <a:pt x="81114" y="9969"/>
                  </a:lnTo>
                  <a:lnTo>
                    <a:pt x="85293" y="10820"/>
                  </a:lnTo>
                  <a:lnTo>
                    <a:pt x="85344" y="6070"/>
                  </a:lnTo>
                  <a:close/>
                </a:path>
                <a:path w="4707255" h="112395">
                  <a:moveTo>
                    <a:pt x="190093" y="34518"/>
                  </a:moveTo>
                  <a:lnTo>
                    <a:pt x="190055" y="29502"/>
                  </a:lnTo>
                  <a:lnTo>
                    <a:pt x="183883" y="28257"/>
                  </a:lnTo>
                  <a:lnTo>
                    <a:pt x="183045" y="34518"/>
                  </a:lnTo>
                  <a:lnTo>
                    <a:pt x="183870" y="40513"/>
                  </a:lnTo>
                  <a:lnTo>
                    <a:pt x="187007" y="37566"/>
                  </a:lnTo>
                  <a:lnTo>
                    <a:pt x="190093" y="34518"/>
                  </a:lnTo>
                  <a:close/>
                </a:path>
                <a:path w="4707255" h="112395">
                  <a:moveTo>
                    <a:pt x="274561" y="34480"/>
                  </a:moveTo>
                  <a:lnTo>
                    <a:pt x="271843" y="35585"/>
                  </a:lnTo>
                  <a:lnTo>
                    <a:pt x="267627" y="34645"/>
                  </a:lnTo>
                  <a:lnTo>
                    <a:pt x="267538" y="39382"/>
                  </a:lnTo>
                  <a:lnTo>
                    <a:pt x="270205" y="38417"/>
                  </a:lnTo>
                  <a:lnTo>
                    <a:pt x="274472" y="39306"/>
                  </a:lnTo>
                  <a:lnTo>
                    <a:pt x="274561" y="34480"/>
                  </a:lnTo>
                  <a:close/>
                </a:path>
                <a:path w="4707255" h="112395">
                  <a:moveTo>
                    <a:pt x="285064" y="14566"/>
                  </a:moveTo>
                  <a:lnTo>
                    <a:pt x="285038" y="11798"/>
                  </a:lnTo>
                  <a:lnTo>
                    <a:pt x="282143" y="8826"/>
                  </a:lnTo>
                  <a:lnTo>
                    <a:pt x="281495" y="14566"/>
                  </a:lnTo>
                  <a:lnTo>
                    <a:pt x="281495" y="17310"/>
                  </a:lnTo>
                  <a:lnTo>
                    <a:pt x="284378" y="20231"/>
                  </a:lnTo>
                  <a:lnTo>
                    <a:pt x="285064" y="14566"/>
                  </a:lnTo>
                  <a:close/>
                </a:path>
                <a:path w="4707255" h="112395">
                  <a:moveTo>
                    <a:pt x="322059" y="22098"/>
                  </a:moveTo>
                  <a:lnTo>
                    <a:pt x="320217" y="19481"/>
                  </a:lnTo>
                  <a:lnTo>
                    <a:pt x="319227" y="18186"/>
                  </a:lnTo>
                  <a:lnTo>
                    <a:pt x="314883" y="21932"/>
                  </a:lnTo>
                  <a:lnTo>
                    <a:pt x="316725" y="24485"/>
                  </a:lnTo>
                  <a:lnTo>
                    <a:pt x="317715" y="25958"/>
                  </a:lnTo>
                  <a:lnTo>
                    <a:pt x="322059" y="22098"/>
                  </a:lnTo>
                  <a:close/>
                </a:path>
                <a:path w="4707255" h="112395">
                  <a:moveTo>
                    <a:pt x="387045" y="9525"/>
                  </a:moveTo>
                  <a:lnTo>
                    <a:pt x="387019" y="4483"/>
                  </a:lnTo>
                  <a:lnTo>
                    <a:pt x="380860" y="3302"/>
                  </a:lnTo>
                  <a:lnTo>
                    <a:pt x="380047" y="9525"/>
                  </a:lnTo>
                  <a:lnTo>
                    <a:pt x="383984" y="9017"/>
                  </a:lnTo>
                  <a:lnTo>
                    <a:pt x="385533" y="16802"/>
                  </a:lnTo>
                  <a:lnTo>
                    <a:pt x="387045" y="9525"/>
                  </a:lnTo>
                  <a:close/>
                </a:path>
                <a:path w="4707255" h="112395">
                  <a:moveTo>
                    <a:pt x="408190" y="9512"/>
                  </a:moveTo>
                  <a:lnTo>
                    <a:pt x="401154" y="9512"/>
                  </a:lnTo>
                  <a:lnTo>
                    <a:pt x="394220" y="10909"/>
                  </a:lnTo>
                  <a:lnTo>
                    <a:pt x="397713" y="14262"/>
                  </a:lnTo>
                  <a:lnTo>
                    <a:pt x="404672" y="15227"/>
                  </a:lnTo>
                  <a:lnTo>
                    <a:pt x="408190" y="9512"/>
                  </a:lnTo>
                  <a:close/>
                </a:path>
                <a:path w="4707255" h="112395">
                  <a:moveTo>
                    <a:pt x="421894" y="15887"/>
                  </a:moveTo>
                  <a:lnTo>
                    <a:pt x="421271" y="10325"/>
                  </a:lnTo>
                  <a:lnTo>
                    <a:pt x="417334" y="7734"/>
                  </a:lnTo>
                  <a:lnTo>
                    <a:pt x="413245" y="9766"/>
                  </a:lnTo>
                  <a:lnTo>
                    <a:pt x="411759" y="14516"/>
                  </a:lnTo>
                  <a:lnTo>
                    <a:pt x="411873" y="15443"/>
                  </a:lnTo>
                  <a:lnTo>
                    <a:pt x="421894" y="15887"/>
                  </a:lnTo>
                  <a:close/>
                </a:path>
                <a:path w="4707255" h="112395">
                  <a:moveTo>
                    <a:pt x="1916366" y="18643"/>
                  </a:moveTo>
                  <a:lnTo>
                    <a:pt x="1915617" y="12319"/>
                  </a:lnTo>
                  <a:lnTo>
                    <a:pt x="1909394" y="13385"/>
                  </a:lnTo>
                  <a:lnTo>
                    <a:pt x="1909216" y="18478"/>
                  </a:lnTo>
                  <a:lnTo>
                    <a:pt x="1916366" y="18643"/>
                  </a:lnTo>
                  <a:close/>
                </a:path>
                <a:path w="4707255" h="112395">
                  <a:moveTo>
                    <a:pt x="1925015" y="22428"/>
                  </a:moveTo>
                  <a:lnTo>
                    <a:pt x="1925002" y="18656"/>
                  </a:lnTo>
                  <a:lnTo>
                    <a:pt x="1916366" y="18643"/>
                  </a:lnTo>
                  <a:lnTo>
                    <a:pt x="1920709" y="24320"/>
                  </a:lnTo>
                  <a:lnTo>
                    <a:pt x="1925015" y="22428"/>
                  </a:lnTo>
                  <a:close/>
                </a:path>
                <a:path w="4707255" h="112395">
                  <a:moveTo>
                    <a:pt x="1998637" y="30391"/>
                  </a:moveTo>
                  <a:lnTo>
                    <a:pt x="1995779" y="31483"/>
                  </a:lnTo>
                  <a:lnTo>
                    <a:pt x="1991512" y="30391"/>
                  </a:lnTo>
                  <a:lnTo>
                    <a:pt x="1991309" y="35255"/>
                  </a:lnTo>
                  <a:lnTo>
                    <a:pt x="1994128" y="34150"/>
                  </a:lnTo>
                  <a:lnTo>
                    <a:pt x="1998395" y="35356"/>
                  </a:lnTo>
                  <a:lnTo>
                    <a:pt x="1998637" y="30391"/>
                  </a:lnTo>
                  <a:close/>
                </a:path>
                <a:path w="4707255" h="112395">
                  <a:moveTo>
                    <a:pt x="2127986" y="23380"/>
                  </a:moveTo>
                  <a:lnTo>
                    <a:pt x="2123732" y="24028"/>
                  </a:lnTo>
                  <a:lnTo>
                    <a:pt x="2117839" y="22275"/>
                  </a:lnTo>
                  <a:lnTo>
                    <a:pt x="2117064" y="28181"/>
                  </a:lnTo>
                  <a:lnTo>
                    <a:pt x="2121344" y="27419"/>
                  </a:lnTo>
                  <a:lnTo>
                    <a:pt x="2127250" y="29171"/>
                  </a:lnTo>
                  <a:lnTo>
                    <a:pt x="2127986" y="23380"/>
                  </a:lnTo>
                  <a:close/>
                </a:path>
                <a:path w="4707255" h="112395">
                  <a:moveTo>
                    <a:pt x="2145893" y="23774"/>
                  </a:moveTo>
                  <a:lnTo>
                    <a:pt x="2143074" y="24815"/>
                  </a:lnTo>
                  <a:lnTo>
                    <a:pt x="2138857" y="23647"/>
                  </a:lnTo>
                  <a:lnTo>
                    <a:pt x="2138591" y="28651"/>
                  </a:lnTo>
                  <a:lnTo>
                    <a:pt x="2141397" y="27546"/>
                  </a:lnTo>
                  <a:lnTo>
                    <a:pt x="2145690" y="28651"/>
                  </a:lnTo>
                  <a:lnTo>
                    <a:pt x="2145893" y="23774"/>
                  </a:lnTo>
                  <a:close/>
                </a:path>
                <a:path w="4707255" h="112395">
                  <a:moveTo>
                    <a:pt x="2174595" y="24422"/>
                  </a:moveTo>
                  <a:lnTo>
                    <a:pt x="2168804" y="22428"/>
                  </a:lnTo>
                  <a:lnTo>
                    <a:pt x="2163368" y="19989"/>
                  </a:lnTo>
                  <a:lnTo>
                    <a:pt x="2157298" y="18376"/>
                  </a:lnTo>
                  <a:lnTo>
                    <a:pt x="2149627" y="18859"/>
                  </a:lnTo>
                  <a:lnTo>
                    <a:pt x="2149487" y="23850"/>
                  </a:lnTo>
                  <a:lnTo>
                    <a:pt x="2154275" y="27393"/>
                  </a:lnTo>
                  <a:lnTo>
                    <a:pt x="2162175" y="29845"/>
                  </a:lnTo>
                  <a:lnTo>
                    <a:pt x="2170011" y="29438"/>
                  </a:lnTo>
                  <a:lnTo>
                    <a:pt x="2174595" y="24422"/>
                  </a:lnTo>
                  <a:close/>
                </a:path>
                <a:path w="4707255" h="112395">
                  <a:moveTo>
                    <a:pt x="2196096" y="24917"/>
                  </a:moveTo>
                  <a:lnTo>
                    <a:pt x="2185365" y="24676"/>
                  </a:lnTo>
                  <a:lnTo>
                    <a:pt x="2182533" y="25717"/>
                  </a:lnTo>
                  <a:lnTo>
                    <a:pt x="2178266" y="24549"/>
                  </a:lnTo>
                  <a:lnTo>
                    <a:pt x="2178050" y="29552"/>
                  </a:lnTo>
                  <a:lnTo>
                    <a:pt x="2188832" y="29794"/>
                  </a:lnTo>
                  <a:lnTo>
                    <a:pt x="2191613" y="28676"/>
                  </a:lnTo>
                  <a:lnTo>
                    <a:pt x="2195880" y="29794"/>
                  </a:lnTo>
                  <a:lnTo>
                    <a:pt x="2196096" y="24917"/>
                  </a:lnTo>
                  <a:close/>
                </a:path>
                <a:path w="4707255" h="112395">
                  <a:moveTo>
                    <a:pt x="2338387" y="26022"/>
                  </a:moveTo>
                  <a:lnTo>
                    <a:pt x="2336622" y="23431"/>
                  </a:lnTo>
                  <a:lnTo>
                    <a:pt x="2335657" y="21983"/>
                  </a:lnTo>
                  <a:lnTo>
                    <a:pt x="2331097" y="25692"/>
                  </a:lnTo>
                  <a:lnTo>
                    <a:pt x="2332901" y="28333"/>
                  </a:lnTo>
                  <a:lnTo>
                    <a:pt x="2333828" y="29718"/>
                  </a:lnTo>
                  <a:lnTo>
                    <a:pt x="2338387" y="26022"/>
                  </a:lnTo>
                  <a:close/>
                </a:path>
                <a:path w="4707255" h="112395">
                  <a:moveTo>
                    <a:pt x="2806738" y="37998"/>
                  </a:moveTo>
                  <a:lnTo>
                    <a:pt x="2804934" y="35394"/>
                  </a:lnTo>
                  <a:lnTo>
                    <a:pt x="2803982" y="33972"/>
                  </a:lnTo>
                  <a:lnTo>
                    <a:pt x="2799372" y="37668"/>
                  </a:lnTo>
                  <a:lnTo>
                    <a:pt x="2801150" y="40297"/>
                  </a:lnTo>
                  <a:lnTo>
                    <a:pt x="2802140" y="41681"/>
                  </a:lnTo>
                  <a:lnTo>
                    <a:pt x="2806738" y="37998"/>
                  </a:lnTo>
                  <a:close/>
                </a:path>
                <a:path w="4707255" h="112395">
                  <a:moveTo>
                    <a:pt x="2833751" y="41148"/>
                  </a:moveTo>
                  <a:lnTo>
                    <a:pt x="2830893" y="42176"/>
                  </a:lnTo>
                  <a:lnTo>
                    <a:pt x="2826575" y="40995"/>
                  </a:lnTo>
                  <a:lnTo>
                    <a:pt x="2826385" y="45999"/>
                  </a:lnTo>
                  <a:lnTo>
                    <a:pt x="2829191" y="44894"/>
                  </a:lnTo>
                  <a:lnTo>
                    <a:pt x="2833509" y="46037"/>
                  </a:lnTo>
                  <a:lnTo>
                    <a:pt x="2833751" y="41148"/>
                  </a:lnTo>
                  <a:close/>
                </a:path>
                <a:path w="4707255" h="112395">
                  <a:moveTo>
                    <a:pt x="2920073" y="58407"/>
                  </a:moveTo>
                  <a:lnTo>
                    <a:pt x="2913494" y="54444"/>
                  </a:lnTo>
                  <a:lnTo>
                    <a:pt x="2911348" y="59397"/>
                  </a:lnTo>
                  <a:lnTo>
                    <a:pt x="2913557" y="63868"/>
                  </a:lnTo>
                  <a:lnTo>
                    <a:pt x="2920073" y="58407"/>
                  </a:lnTo>
                  <a:close/>
                </a:path>
                <a:path w="4707255" h="112395">
                  <a:moveTo>
                    <a:pt x="2943834" y="51701"/>
                  </a:moveTo>
                  <a:lnTo>
                    <a:pt x="2942044" y="49060"/>
                  </a:lnTo>
                  <a:lnTo>
                    <a:pt x="2941091" y="47536"/>
                  </a:lnTo>
                  <a:lnTo>
                    <a:pt x="2936456" y="51244"/>
                  </a:lnTo>
                  <a:lnTo>
                    <a:pt x="2938246" y="53848"/>
                  </a:lnTo>
                  <a:lnTo>
                    <a:pt x="2939237" y="55346"/>
                  </a:lnTo>
                  <a:lnTo>
                    <a:pt x="2943834" y="51701"/>
                  </a:lnTo>
                  <a:close/>
                </a:path>
                <a:path w="4707255" h="112395">
                  <a:moveTo>
                    <a:pt x="2970352" y="69659"/>
                  </a:moveTo>
                  <a:lnTo>
                    <a:pt x="2967520" y="70675"/>
                  </a:lnTo>
                  <a:lnTo>
                    <a:pt x="2963214" y="69634"/>
                  </a:lnTo>
                  <a:lnTo>
                    <a:pt x="2962973" y="74422"/>
                  </a:lnTo>
                  <a:lnTo>
                    <a:pt x="2965805" y="73469"/>
                  </a:lnTo>
                  <a:lnTo>
                    <a:pt x="2970136" y="74510"/>
                  </a:lnTo>
                  <a:lnTo>
                    <a:pt x="2970352" y="69659"/>
                  </a:lnTo>
                  <a:close/>
                </a:path>
                <a:path w="4707255" h="112395">
                  <a:moveTo>
                    <a:pt x="2977121" y="84734"/>
                  </a:moveTo>
                  <a:lnTo>
                    <a:pt x="2975470" y="79794"/>
                  </a:lnTo>
                  <a:lnTo>
                    <a:pt x="2970492" y="79108"/>
                  </a:lnTo>
                  <a:lnTo>
                    <a:pt x="2964357" y="79895"/>
                  </a:lnTo>
                  <a:lnTo>
                    <a:pt x="2959239" y="79362"/>
                  </a:lnTo>
                  <a:lnTo>
                    <a:pt x="2960916" y="84353"/>
                  </a:lnTo>
                  <a:lnTo>
                    <a:pt x="2965907" y="85039"/>
                  </a:lnTo>
                  <a:lnTo>
                    <a:pt x="2972028" y="84239"/>
                  </a:lnTo>
                  <a:lnTo>
                    <a:pt x="2977121" y="84734"/>
                  </a:lnTo>
                  <a:close/>
                </a:path>
                <a:path w="4707255" h="112395">
                  <a:moveTo>
                    <a:pt x="2983573" y="85064"/>
                  </a:moveTo>
                  <a:lnTo>
                    <a:pt x="2977121" y="84734"/>
                  </a:lnTo>
                  <a:lnTo>
                    <a:pt x="2979382" y="90500"/>
                  </a:lnTo>
                  <a:lnTo>
                    <a:pt x="2982938" y="88798"/>
                  </a:lnTo>
                  <a:lnTo>
                    <a:pt x="2983573" y="85064"/>
                  </a:lnTo>
                  <a:close/>
                </a:path>
                <a:path w="4707255" h="112395">
                  <a:moveTo>
                    <a:pt x="3031985" y="66319"/>
                  </a:moveTo>
                  <a:lnTo>
                    <a:pt x="3024682" y="66116"/>
                  </a:lnTo>
                  <a:lnTo>
                    <a:pt x="3017570" y="67348"/>
                  </a:lnTo>
                  <a:lnTo>
                    <a:pt x="3021076" y="70802"/>
                  </a:lnTo>
                  <a:lnTo>
                    <a:pt x="3028213" y="71958"/>
                  </a:lnTo>
                  <a:lnTo>
                    <a:pt x="3031985" y="66319"/>
                  </a:lnTo>
                  <a:close/>
                </a:path>
                <a:path w="4707255" h="112395">
                  <a:moveTo>
                    <a:pt x="3055315" y="74574"/>
                  </a:moveTo>
                  <a:lnTo>
                    <a:pt x="3052546" y="70459"/>
                  </a:lnTo>
                  <a:lnTo>
                    <a:pt x="3047962" y="74117"/>
                  </a:lnTo>
                  <a:lnTo>
                    <a:pt x="3049752" y="76746"/>
                  </a:lnTo>
                  <a:lnTo>
                    <a:pt x="3050730" y="78193"/>
                  </a:lnTo>
                  <a:lnTo>
                    <a:pt x="3055315" y="74574"/>
                  </a:lnTo>
                  <a:close/>
                </a:path>
                <a:path w="4707255" h="112395">
                  <a:moveTo>
                    <a:pt x="3071139" y="87236"/>
                  </a:moveTo>
                  <a:lnTo>
                    <a:pt x="3056661" y="86855"/>
                  </a:lnTo>
                  <a:lnTo>
                    <a:pt x="3052394" y="87579"/>
                  </a:lnTo>
                  <a:lnTo>
                    <a:pt x="3046463" y="85788"/>
                  </a:lnTo>
                  <a:lnTo>
                    <a:pt x="3045701" y="91668"/>
                  </a:lnTo>
                  <a:lnTo>
                    <a:pt x="3060154" y="92062"/>
                  </a:lnTo>
                  <a:lnTo>
                    <a:pt x="3064408" y="91325"/>
                  </a:lnTo>
                  <a:lnTo>
                    <a:pt x="3070377" y="93116"/>
                  </a:lnTo>
                  <a:lnTo>
                    <a:pt x="3071139" y="87236"/>
                  </a:lnTo>
                  <a:close/>
                </a:path>
                <a:path w="4707255" h="112395">
                  <a:moveTo>
                    <a:pt x="3071990" y="75006"/>
                  </a:moveTo>
                  <a:lnTo>
                    <a:pt x="3067774" y="71488"/>
                  </a:lnTo>
                  <a:lnTo>
                    <a:pt x="3062630" y="72059"/>
                  </a:lnTo>
                  <a:lnTo>
                    <a:pt x="3060585" y="77025"/>
                  </a:lnTo>
                  <a:lnTo>
                    <a:pt x="3062821" y="77482"/>
                  </a:lnTo>
                  <a:lnTo>
                    <a:pt x="3064840" y="77990"/>
                  </a:lnTo>
                  <a:lnTo>
                    <a:pt x="3064052" y="82130"/>
                  </a:lnTo>
                  <a:lnTo>
                    <a:pt x="3071279" y="82321"/>
                  </a:lnTo>
                  <a:lnTo>
                    <a:pt x="3071990" y="75006"/>
                  </a:lnTo>
                  <a:close/>
                </a:path>
                <a:path w="4707255" h="112395">
                  <a:moveTo>
                    <a:pt x="3081921" y="87503"/>
                  </a:moveTo>
                  <a:lnTo>
                    <a:pt x="3075698" y="86245"/>
                  </a:lnTo>
                  <a:lnTo>
                    <a:pt x="3074644" y="92443"/>
                  </a:lnTo>
                  <a:lnTo>
                    <a:pt x="3078670" y="92075"/>
                  </a:lnTo>
                  <a:lnTo>
                    <a:pt x="3080004" y="99822"/>
                  </a:lnTo>
                  <a:lnTo>
                    <a:pt x="3081883" y="92646"/>
                  </a:lnTo>
                  <a:lnTo>
                    <a:pt x="3081921" y="87503"/>
                  </a:lnTo>
                  <a:close/>
                </a:path>
                <a:path w="4707255" h="112395">
                  <a:moveTo>
                    <a:pt x="3261093" y="52006"/>
                  </a:moveTo>
                  <a:lnTo>
                    <a:pt x="3256724" y="52387"/>
                  </a:lnTo>
                  <a:lnTo>
                    <a:pt x="3258718" y="59639"/>
                  </a:lnTo>
                  <a:lnTo>
                    <a:pt x="3261093" y="52006"/>
                  </a:lnTo>
                  <a:close/>
                </a:path>
                <a:path w="4707255" h="112395">
                  <a:moveTo>
                    <a:pt x="3600716" y="81165"/>
                  </a:moveTo>
                  <a:lnTo>
                    <a:pt x="3600221" y="80606"/>
                  </a:lnTo>
                  <a:lnTo>
                    <a:pt x="3597783" y="77863"/>
                  </a:lnTo>
                  <a:lnTo>
                    <a:pt x="3596932" y="75755"/>
                  </a:lnTo>
                  <a:lnTo>
                    <a:pt x="3595878" y="73139"/>
                  </a:lnTo>
                  <a:lnTo>
                    <a:pt x="3594239" y="71374"/>
                  </a:lnTo>
                  <a:lnTo>
                    <a:pt x="3592842" y="69862"/>
                  </a:lnTo>
                  <a:lnTo>
                    <a:pt x="3586480" y="70840"/>
                  </a:lnTo>
                  <a:lnTo>
                    <a:pt x="3582746" y="71158"/>
                  </a:lnTo>
                  <a:lnTo>
                    <a:pt x="3582746" y="75755"/>
                  </a:lnTo>
                  <a:lnTo>
                    <a:pt x="3582543" y="80606"/>
                  </a:lnTo>
                  <a:lnTo>
                    <a:pt x="3582174" y="80505"/>
                  </a:lnTo>
                  <a:lnTo>
                    <a:pt x="3578212" y="79527"/>
                  </a:lnTo>
                  <a:lnTo>
                    <a:pt x="3575329" y="80505"/>
                  </a:lnTo>
                  <a:lnTo>
                    <a:pt x="3575570" y="75692"/>
                  </a:lnTo>
                  <a:lnTo>
                    <a:pt x="3579901" y="76758"/>
                  </a:lnTo>
                  <a:lnTo>
                    <a:pt x="3582746" y="75755"/>
                  </a:lnTo>
                  <a:lnTo>
                    <a:pt x="3582746" y="71158"/>
                  </a:lnTo>
                  <a:lnTo>
                    <a:pt x="3579952" y="71374"/>
                  </a:lnTo>
                  <a:lnTo>
                    <a:pt x="3579698" y="69469"/>
                  </a:lnTo>
                  <a:lnTo>
                    <a:pt x="3579050" y="64592"/>
                  </a:lnTo>
                  <a:lnTo>
                    <a:pt x="3572154" y="65595"/>
                  </a:lnTo>
                  <a:lnTo>
                    <a:pt x="3561740" y="69469"/>
                  </a:lnTo>
                  <a:lnTo>
                    <a:pt x="3552710" y="67246"/>
                  </a:lnTo>
                  <a:lnTo>
                    <a:pt x="3544252" y="66446"/>
                  </a:lnTo>
                  <a:lnTo>
                    <a:pt x="3535540" y="74549"/>
                  </a:lnTo>
                  <a:lnTo>
                    <a:pt x="3564623" y="75298"/>
                  </a:lnTo>
                  <a:lnTo>
                    <a:pt x="3568484" y="77470"/>
                  </a:lnTo>
                  <a:lnTo>
                    <a:pt x="3570668" y="81813"/>
                  </a:lnTo>
                  <a:lnTo>
                    <a:pt x="3573399" y="85483"/>
                  </a:lnTo>
                  <a:lnTo>
                    <a:pt x="3578834" y="85610"/>
                  </a:lnTo>
                  <a:lnTo>
                    <a:pt x="3584892" y="85305"/>
                  </a:lnTo>
                  <a:lnTo>
                    <a:pt x="3591941" y="86499"/>
                  </a:lnTo>
                  <a:lnTo>
                    <a:pt x="3597910" y="86131"/>
                  </a:lnTo>
                  <a:lnTo>
                    <a:pt x="3598367" y="85305"/>
                  </a:lnTo>
                  <a:lnTo>
                    <a:pt x="3600716" y="81165"/>
                  </a:lnTo>
                  <a:close/>
                </a:path>
                <a:path w="4707255" h="112395">
                  <a:moveTo>
                    <a:pt x="3629926" y="76987"/>
                  </a:moveTo>
                  <a:lnTo>
                    <a:pt x="3622408" y="75907"/>
                  </a:lnTo>
                  <a:lnTo>
                    <a:pt x="3616248" y="73050"/>
                  </a:lnTo>
                  <a:lnTo>
                    <a:pt x="3609708" y="70726"/>
                  </a:lnTo>
                  <a:lnTo>
                    <a:pt x="3601008" y="71208"/>
                  </a:lnTo>
                  <a:lnTo>
                    <a:pt x="3600716" y="81165"/>
                  </a:lnTo>
                  <a:lnTo>
                    <a:pt x="3606635" y="85471"/>
                  </a:lnTo>
                  <a:lnTo>
                    <a:pt x="3615093" y="87071"/>
                  </a:lnTo>
                  <a:lnTo>
                    <a:pt x="3623627" y="85902"/>
                  </a:lnTo>
                  <a:lnTo>
                    <a:pt x="3629774" y="81915"/>
                  </a:lnTo>
                  <a:lnTo>
                    <a:pt x="3629926" y="76987"/>
                  </a:lnTo>
                  <a:close/>
                </a:path>
                <a:path w="4707255" h="112395">
                  <a:moveTo>
                    <a:pt x="3636251" y="82194"/>
                  </a:moveTo>
                  <a:lnTo>
                    <a:pt x="3629774" y="81915"/>
                  </a:lnTo>
                  <a:lnTo>
                    <a:pt x="3632060" y="87630"/>
                  </a:lnTo>
                  <a:lnTo>
                    <a:pt x="3635616" y="85902"/>
                  </a:lnTo>
                  <a:lnTo>
                    <a:pt x="3636251" y="82194"/>
                  </a:lnTo>
                  <a:close/>
                </a:path>
                <a:path w="4707255" h="112395">
                  <a:moveTo>
                    <a:pt x="3745801" y="89903"/>
                  </a:moveTo>
                  <a:lnTo>
                    <a:pt x="3741496" y="86410"/>
                  </a:lnTo>
                  <a:lnTo>
                    <a:pt x="3737203" y="87680"/>
                  </a:lnTo>
                  <a:lnTo>
                    <a:pt x="3731768" y="89916"/>
                  </a:lnTo>
                  <a:lnTo>
                    <a:pt x="3723995" y="89331"/>
                  </a:lnTo>
                  <a:lnTo>
                    <a:pt x="3691318" y="88493"/>
                  </a:lnTo>
                  <a:lnTo>
                    <a:pt x="3677767" y="83172"/>
                  </a:lnTo>
                  <a:lnTo>
                    <a:pt x="3665372" y="81343"/>
                  </a:lnTo>
                  <a:lnTo>
                    <a:pt x="3653320" y="80289"/>
                  </a:lnTo>
                  <a:lnTo>
                    <a:pt x="3640798" y="77254"/>
                  </a:lnTo>
                  <a:lnTo>
                    <a:pt x="3640086" y="86169"/>
                  </a:lnTo>
                  <a:lnTo>
                    <a:pt x="3644125" y="88976"/>
                  </a:lnTo>
                  <a:lnTo>
                    <a:pt x="3651466" y="87464"/>
                  </a:lnTo>
                  <a:lnTo>
                    <a:pt x="3656571" y="88861"/>
                  </a:lnTo>
                  <a:lnTo>
                    <a:pt x="3657346" y="95872"/>
                  </a:lnTo>
                  <a:lnTo>
                    <a:pt x="3662032" y="97726"/>
                  </a:lnTo>
                  <a:lnTo>
                    <a:pt x="3669144" y="91922"/>
                  </a:lnTo>
                  <a:lnTo>
                    <a:pt x="3676954" y="92798"/>
                  </a:lnTo>
                  <a:lnTo>
                    <a:pt x="3687457" y="98374"/>
                  </a:lnTo>
                  <a:lnTo>
                    <a:pt x="3688080" y="98399"/>
                  </a:lnTo>
                  <a:lnTo>
                    <a:pt x="3693464" y="88709"/>
                  </a:lnTo>
                  <a:lnTo>
                    <a:pt x="3698481" y="93649"/>
                  </a:lnTo>
                  <a:lnTo>
                    <a:pt x="3703091" y="94157"/>
                  </a:lnTo>
                  <a:lnTo>
                    <a:pt x="3703332" y="100241"/>
                  </a:lnTo>
                  <a:lnTo>
                    <a:pt x="3709225" y="98945"/>
                  </a:lnTo>
                  <a:lnTo>
                    <a:pt x="3719334" y="95643"/>
                  </a:lnTo>
                  <a:lnTo>
                    <a:pt x="3728745" y="96888"/>
                  </a:lnTo>
                  <a:lnTo>
                    <a:pt x="3737546" y="96888"/>
                  </a:lnTo>
                  <a:lnTo>
                    <a:pt x="3745801" y="89903"/>
                  </a:lnTo>
                  <a:close/>
                </a:path>
                <a:path w="4707255" h="112395">
                  <a:moveTo>
                    <a:pt x="3760165" y="95237"/>
                  </a:moveTo>
                  <a:lnTo>
                    <a:pt x="3757269" y="94234"/>
                  </a:lnTo>
                  <a:lnTo>
                    <a:pt x="3756698" y="90195"/>
                  </a:lnTo>
                  <a:lnTo>
                    <a:pt x="3753091" y="90081"/>
                  </a:lnTo>
                  <a:lnTo>
                    <a:pt x="3753218" y="98031"/>
                  </a:lnTo>
                  <a:lnTo>
                    <a:pt x="3756317" y="103581"/>
                  </a:lnTo>
                  <a:lnTo>
                    <a:pt x="3759568" y="103670"/>
                  </a:lnTo>
                  <a:lnTo>
                    <a:pt x="3760165" y="95237"/>
                  </a:lnTo>
                  <a:close/>
                </a:path>
                <a:path w="4707255" h="112395">
                  <a:moveTo>
                    <a:pt x="3792270" y="103454"/>
                  </a:moveTo>
                  <a:lnTo>
                    <a:pt x="3785463" y="100914"/>
                  </a:lnTo>
                  <a:lnTo>
                    <a:pt x="3787902" y="109131"/>
                  </a:lnTo>
                  <a:lnTo>
                    <a:pt x="3791623" y="108089"/>
                  </a:lnTo>
                  <a:lnTo>
                    <a:pt x="3792270" y="103454"/>
                  </a:lnTo>
                  <a:close/>
                </a:path>
                <a:path w="4707255" h="112395">
                  <a:moveTo>
                    <a:pt x="3809873" y="74295"/>
                  </a:moveTo>
                  <a:lnTo>
                    <a:pt x="3808031" y="71666"/>
                  </a:lnTo>
                  <a:lnTo>
                    <a:pt x="3807155" y="70129"/>
                  </a:lnTo>
                  <a:lnTo>
                    <a:pt x="3802519" y="73837"/>
                  </a:lnTo>
                  <a:lnTo>
                    <a:pt x="3804310" y="76454"/>
                  </a:lnTo>
                  <a:lnTo>
                    <a:pt x="3805237" y="77939"/>
                  </a:lnTo>
                  <a:lnTo>
                    <a:pt x="3809873" y="74295"/>
                  </a:lnTo>
                  <a:close/>
                </a:path>
                <a:path w="4707255" h="112395">
                  <a:moveTo>
                    <a:pt x="3810431" y="92684"/>
                  </a:moveTo>
                  <a:lnTo>
                    <a:pt x="3801694" y="90995"/>
                  </a:lnTo>
                  <a:lnTo>
                    <a:pt x="3786987" y="91503"/>
                  </a:lnTo>
                  <a:lnTo>
                    <a:pt x="3776243" y="90106"/>
                  </a:lnTo>
                  <a:lnTo>
                    <a:pt x="3766578" y="90271"/>
                  </a:lnTo>
                  <a:lnTo>
                    <a:pt x="3760165" y="95237"/>
                  </a:lnTo>
                  <a:lnTo>
                    <a:pt x="3767569" y="95313"/>
                  </a:lnTo>
                  <a:lnTo>
                    <a:pt x="3774757" y="95605"/>
                  </a:lnTo>
                  <a:lnTo>
                    <a:pt x="3780967" y="97129"/>
                  </a:lnTo>
                  <a:lnTo>
                    <a:pt x="3785463" y="100914"/>
                  </a:lnTo>
                  <a:lnTo>
                    <a:pt x="3787406" y="96050"/>
                  </a:lnTo>
                  <a:lnTo>
                    <a:pt x="3792448" y="95631"/>
                  </a:lnTo>
                  <a:lnTo>
                    <a:pt x="3798557" y="96723"/>
                  </a:lnTo>
                  <a:lnTo>
                    <a:pt x="3803739" y="96367"/>
                  </a:lnTo>
                  <a:lnTo>
                    <a:pt x="3810431" y="92684"/>
                  </a:lnTo>
                  <a:close/>
                </a:path>
                <a:path w="4707255" h="112395">
                  <a:moveTo>
                    <a:pt x="3832936" y="92151"/>
                  </a:moveTo>
                  <a:lnTo>
                    <a:pt x="3822522" y="90868"/>
                  </a:lnTo>
                  <a:lnTo>
                    <a:pt x="3814419" y="93065"/>
                  </a:lnTo>
                  <a:lnTo>
                    <a:pt x="3810851" y="101561"/>
                  </a:lnTo>
                  <a:lnTo>
                    <a:pt x="3821277" y="102933"/>
                  </a:lnTo>
                  <a:lnTo>
                    <a:pt x="3829329" y="100850"/>
                  </a:lnTo>
                  <a:lnTo>
                    <a:pt x="3832936" y="92151"/>
                  </a:lnTo>
                  <a:close/>
                </a:path>
                <a:path w="4707255" h="112395">
                  <a:moveTo>
                    <a:pt x="3849154" y="100063"/>
                  </a:moveTo>
                  <a:lnTo>
                    <a:pt x="3847363" y="97459"/>
                  </a:lnTo>
                  <a:lnTo>
                    <a:pt x="3846334" y="96202"/>
                  </a:lnTo>
                  <a:lnTo>
                    <a:pt x="3841724" y="99834"/>
                  </a:lnTo>
                  <a:lnTo>
                    <a:pt x="3843528" y="102400"/>
                  </a:lnTo>
                  <a:lnTo>
                    <a:pt x="3844531" y="103860"/>
                  </a:lnTo>
                  <a:lnTo>
                    <a:pt x="3849154" y="100063"/>
                  </a:lnTo>
                  <a:close/>
                </a:path>
                <a:path w="4707255" h="112395">
                  <a:moveTo>
                    <a:pt x="3862057" y="92849"/>
                  </a:moveTo>
                  <a:lnTo>
                    <a:pt x="3859212" y="93865"/>
                  </a:lnTo>
                  <a:lnTo>
                    <a:pt x="3854831" y="92849"/>
                  </a:lnTo>
                  <a:lnTo>
                    <a:pt x="3854602" y="97624"/>
                  </a:lnTo>
                  <a:lnTo>
                    <a:pt x="3857485" y="96659"/>
                  </a:lnTo>
                  <a:lnTo>
                    <a:pt x="3861841" y="97688"/>
                  </a:lnTo>
                  <a:lnTo>
                    <a:pt x="3862057" y="92849"/>
                  </a:lnTo>
                  <a:close/>
                </a:path>
                <a:path w="4707255" h="112395">
                  <a:moveTo>
                    <a:pt x="3880574" y="83324"/>
                  </a:moveTo>
                  <a:lnTo>
                    <a:pt x="3878097" y="75082"/>
                  </a:lnTo>
                  <a:lnTo>
                    <a:pt x="3874338" y="76136"/>
                  </a:lnTo>
                  <a:lnTo>
                    <a:pt x="3873703" y="80784"/>
                  </a:lnTo>
                  <a:lnTo>
                    <a:pt x="3880574" y="83324"/>
                  </a:lnTo>
                  <a:close/>
                </a:path>
                <a:path w="4707255" h="112395">
                  <a:moveTo>
                    <a:pt x="3887051" y="83540"/>
                  </a:moveTo>
                  <a:lnTo>
                    <a:pt x="3880574" y="83324"/>
                  </a:lnTo>
                  <a:lnTo>
                    <a:pt x="3882860" y="88988"/>
                  </a:lnTo>
                  <a:lnTo>
                    <a:pt x="3886416" y="87249"/>
                  </a:lnTo>
                  <a:lnTo>
                    <a:pt x="3887051" y="83540"/>
                  </a:lnTo>
                  <a:close/>
                </a:path>
                <a:path w="4707255" h="112395">
                  <a:moveTo>
                    <a:pt x="3891242" y="93497"/>
                  </a:moveTo>
                  <a:lnTo>
                    <a:pt x="3886936" y="94157"/>
                  </a:lnTo>
                  <a:lnTo>
                    <a:pt x="3880866" y="92329"/>
                  </a:lnTo>
                  <a:lnTo>
                    <a:pt x="3880154" y="98209"/>
                  </a:lnTo>
                  <a:lnTo>
                    <a:pt x="3884472" y="97612"/>
                  </a:lnTo>
                  <a:lnTo>
                    <a:pt x="3890492" y="99390"/>
                  </a:lnTo>
                  <a:lnTo>
                    <a:pt x="3891242" y="93497"/>
                  </a:lnTo>
                  <a:close/>
                </a:path>
                <a:path w="4707255" h="112395">
                  <a:moveTo>
                    <a:pt x="3920388" y="94183"/>
                  </a:moveTo>
                  <a:lnTo>
                    <a:pt x="3917505" y="95199"/>
                  </a:lnTo>
                  <a:lnTo>
                    <a:pt x="3913200" y="94183"/>
                  </a:lnTo>
                  <a:lnTo>
                    <a:pt x="3912971" y="98958"/>
                  </a:lnTo>
                  <a:lnTo>
                    <a:pt x="3915829" y="97993"/>
                  </a:lnTo>
                  <a:lnTo>
                    <a:pt x="3920172" y="99034"/>
                  </a:lnTo>
                  <a:lnTo>
                    <a:pt x="3920388" y="94183"/>
                  </a:lnTo>
                  <a:close/>
                </a:path>
                <a:path w="4707255" h="112395">
                  <a:moveTo>
                    <a:pt x="3924312" y="84340"/>
                  </a:moveTo>
                  <a:lnTo>
                    <a:pt x="3919982" y="84950"/>
                  </a:lnTo>
                  <a:lnTo>
                    <a:pt x="3914000" y="83172"/>
                  </a:lnTo>
                  <a:lnTo>
                    <a:pt x="3913251" y="89027"/>
                  </a:lnTo>
                  <a:lnTo>
                    <a:pt x="3917581" y="88442"/>
                  </a:lnTo>
                  <a:lnTo>
                    <a:pt x="3923601" y="90208"/>
                  </a:lnTo>
                  <a:lnTo>
                    <a:pt x="3924312" y="84340"/>
                  </a:lnTo>
                  <a:close/>
                </a:path>
                <a:path w="4707255" h="112395">
                  <a:moveTo>
                    <a:pt x="3929088" y="72986"/>
                  </a:moveTo>
                  <a:lnTo>
                    <a:pt x="3928402" y="69151"/>
                  </a:lnTo>
                  <a:lnTo>
                    <a:pt x="3917416" y="69240"/>
                  </a:lnTo>
                  <a:lnTo>
                    <a:pt x="3923931" y="74955"/>
                  </a:lnTo>
                  <a:lnTo>
                    <a:pt x="3929088" y="72986"/>
                  </a:lnTo>
                  <a:close/>
                </a:path>
                <a:path w="4707255" h="112395">
                  <a:moveTo>
                    <a:pt x="3940695" y="87249"/>
                  </a:moveTo>
                  <a:lnTo>
                    <a:pt x="3938892" y="84670"/>
                  </a:lnTo>
                  <a:lnTo>
                    <a:pt x="3937914" y="83235"/>
                  </a:lnTo>
                  <a:lnTo>
                    <a:pt x="3933304" y="86944"/>
                  </a:lnTo>
                  <a:lnTo>
                    <a:pt x="3935120" y="89522"/>
                  </a:lnTo>
                  <a:lnTo>
                    <a:pt x="3936085" y="90957"/>
                  </a:lnTo>
                  <a:lnTo>
                    <a:pt x="3940695" y="87249"/>
                  </a:lnTo>
                  <a:close/>
                </a:path>
                <a:path w="4707255" h="112395">
                  <a:moveTo>
                    <a:pt x="3941102" y="72339"/>
                  </a:moveTo>
                  <a:lnTo>
                    <a:pt x="3938308" y="68287"/>
                  </a:lnTo>
                  <a:lnTo>
                    <a:pt x="3933710" y="72123"/>
                  </a:lnTo>
                  <a:lnTo>
                    <a:pt x="3935514" y="74701"/>
                  </a:lnTo>
                  <a:lnTo>
                    <a:pt x="3936492" y="76085"/>
                  </a:lnTo>
                  <a:lnTo>
                    <a:pt x="3941102" y="72339"/>
                  </a:lnTo>
                  <a:close/>
                </a:path>
                <a:path w="4707255" h="112395">
                  <a:moveTo>
                    <a:pt x="3957637" y="65049"/>
                  </a:moveTo>
                  <a:lnTo>
                    <a:pt x="3951313" y="63703"/>
                  </a:lnTo>
                  <a:lnTo>
                    <a:pt x="3950246" y="69989"/>
                  </a:lnTo>
                  <a:lnTo>
                    <a:pt x="3950855" y="76009"/>
                  </a:lnTo>
                  <a:lnTo>
                    <a:pt x="3957548" y="70154"/>
                  </a:lnTo>
                  <a:lnTo>
                    <a:pt x="3957637" y="65049"/>
                  </a:lnTo>
                  <a:close/>
                </a:path>
                <a:path w="4707255" h="112395">
                  <a:moveTo>
                    <a:pt x="3960774" y="85166"/>
                  </a:moveTo>
                  <a:lnTo>
                    <a:pt x="3952468" y="83578"/>
                  </a:lnTo>
                  <a:lnTo>
                    <a:pt x="3947071" y="85991"/>
                  </a:lnTo>
                  <a:lnTo>
                    <a:pt x="3945928" y="94767"/>
                  </a:lnTo>
                  <a:lnTo>
                    <a:pt x="3951452" y="94970"/>
                  </a:lnTo>
                  <a:lnTo>
                    <a:pt x="3957028" y="95262"/>
                  </a:lnTo>
                  <a:lnTo>
                    <a:pt x="3960761" y="92913"/>
                  </a:lnTo>
                  <a:lnTo>
                    <a:pt x="3960774" y="85166"/>
                  </a:lnTo>
                  <a:close/>
                </a:path>
                <a:path w="4707255" h="112395">
                  <a:moveTo>
                    <a:pt x="3979430" y="86664"/>
                  </a:moveTo>
                  <a:lnTo>
                    <a:pt x="3975417" y="83705"/>
                  </a:lnTo>
                  <a:lnTo>
                    <a:pt x="3968077" y="85331"/>
                  </a:lnTo>
                  <a:lnTo>
                    <a:pt x="3967823" y="95250"/>
                  </a:lnTo>
                  <a:lnTo>
                    <a:pt x="3978757" y="95516"/>
                  </a:lnTo>
                  <a:lnTo>
                    <a:pt x="3979430" y="86664"/>
                  </a:lnTo>
                  <a:close/>
                </a:path>
                <a:path w="4707255" h="112395">
                  <a:moveTo>
                    <a:pt x="3990454" y="65913"/>
                  </a:moveTo>
                  <a:lnTo>
                    <a:pt x="3983177" y="65747"/>
                  </a:lnTo>
                  <a:lnTo>
                    <a:pt x="3975976" y="66954"/>
                  </a:lnTo>
                  <a:lnTo>
                    <a:pt x="3979494" y="70383"/>
                  </a:lnTo>
                  <a:lnTo>
                    <a:pt x="3986669" y="71526"/>
                  </a:lnTo>
                  <a:lnTo>
                    <a:pt x="3990454" y="65913"/>
                  </a:lnTo>
                  <a:close/>
                </a:path>
                <a:path w="4707255" h="112395">
                  <a:moveTo>
                    <a:pt x="4031856" y="89331"/>
                  </a:moveTo>
                  <a:lnTo>
                    <a:pt x="4030040" y="86779"/>
                  </a:lnTo>
                  <a:lnTo>
                    <a:pt x="4029062" y="85331"/>
                  </a:lnTo>
                  <a:lnTo>
                    <a:pt x="4024439" y="89039"/>
                  </a:lnTo>
                  <a:lnTo>
                    <a:pt x="4026281" y="91617"/>
                  </a:lnTo>
                  <a:lnTo>
                    <a:pt x="4027233" y="93065"/>
                  </a:lnTo>
                  <a:lnTo>
                    <a:pt x="4031856" y="89331"/>
                  </a:lnTo>
                  <a:close/>
                </a:path>
                <a:path w="4707255" h="112395">
                  <a:moveTo>
                    <a:pt x="4032110" y="79489"/>
                  </a:moveTo>
                  <a:lnTo>
                    <a:pt x="4030319" y="76873"/>
                  </a:lnTo>
                  <a:lnTo>
                    <a:pt x="4029329" y="75323"/>
                  </a:lnTo>
                  <a:lnTo>
                    <a:pt x="4024719" y="79044"/>
                  </a:lnTo>
                  <a:lnTo>
                    <a:pt x="4026560" y="81661"/>
                  </a:lnTo>
                  <a:lnTo>
                    <a:pt x="4027487" y="83146"/>
                  </a:lnTo>
                  <a:lnTo>
                    <a:pt x="4032110" y="79489"/>
                  </a:lnTo>
                  <a:close/>
                </a:path>
                <a:path w="4707255" h="112395">
                  <a:moveTo>
                    <a:pt x="4096169" y="68338"/>
                  </a:moveTo>
                  <a:lnTo>
                    <a:pt x="4091889" y="68986"/>
                  </a:lnTo>
                  <a:lnTo>
                    <a:pt x="4085882" y="67208"/>
                  </a:lnTo>
                  <a:lnTo>
                    <a:pt x="4085107" y="73088"/>
                  </a:lnTo>
                  <a:lnTo>
                    <a:pt x="4089425" y="72415"/>
                  </a:lnTo>
                  <a:lnTo>
                    <a:pt x="4095458" y="74079"/>
                  </a:lnTo>
                  <a:lnTo>
                    <a:pt x="4096169" y="68338"/>
                  </a:lnTo>
                  <a:close/>
                </a:path>
                <a:path w="4707255" h="112395">
                  <a:moveTo>
                    <a:pt x="4201172" y="100622"/>
                  </a:moveTo>
                  <a:lnTo>
                    <a:pt x="4196588" y="96761"/>
                  </a:lnTo>
                  <a:lnTo>
                    <a:pt x="4191355" y="96710"/>
                  </a:lnTo>
                  <a:lnTo>
                    <a:pt x="4186428" y="99771"/>
                  </a:lnTo>
                  <a:lnTo>
                    <a:pt x="4182808" y="105181"/>
                  </a:lnTo>
                  <a:lnTo>
                    <a:pt x="4187990" y="104927"/>
                  </a:lnTo>
                  <a:lnTo>
                    <a:pt x="4194124" y="106032"/>
                  </a:lnTo>
                  <a:lnTo>
                    <a:pt x="4199204" y="105575"/>
                  </a:lnTo>
                  <a:lnTo>
                    <a:pt x="4201172" y="100622"/>
                  </a:lnTo>
                  <a:close/>
                </a:path>
                <a:path w="4707255" h="112395">
                  <a:moveTo>
                    <a:pt x="4219410" y="101041"/>
                  </a:moveTo>
                  <a:lnTo>
                    <a:pt x="4215079" y="101701"/>
                  </a:lnTo>
                  <a:lnTo>
                    <a:pt x="4209097" y="99872"/>
                  </a:lnTo>
                  <a:lnTo>
                    <a:pt x="4208335" y="105765"/>
                  </a:lnTo>
                  <a:lnTo>
                    <a:pt x="4212653" y="105143"/>
                  </a:lnTo>
                  <a:lnTo>
                    <a:pt x="4218660" y="106934"/>
                  </a:lnTo>
                  <a:lnTo>
                    <a:pt x="4219410" y="101041"/>
                  </a:lnTo>
                  <a:close/>
                </a:path>
                <a:path w="4707255" h="112395">
                  <a:moveTo>
                    <a:pt x="4244924" y="101650"/>
                  </a:moveTo>
                  <a:lnTo>
                    <a:pt x="4233989" y="101396"/>
                  </a:lnTo>
                  <a:lnTo>
                    <a:pt x="4231132" y="102412"/>
                  </a:lnTo>
                  <a:lnTo>
                    <a:pt x="4226788" y="101396"/>
                  </a:lnTo>
                  <a:lnTo>
                    <a:pt x="4226585" y="106184"/>
                  </a:lnTo>
                  <a:lnTo>
                    <a:pt x="4237558" y="106438"/>
                  </a:lnTo>
                  <a:lnTo>
                    <a:pt x="4240403" y="105473"/>
                  </a:lnTo>
                  <a:lnTo>
                    <a:pt x="4244670" y="106514"/>
                  </a:lnTo>
                  <a:lnTo>
                    <a:pt x="4244924" y="101650"/>
                  </a:lnTo>
                  <a:close/>
                </a:path>
                <a:path w="4707255" h="112395">
                  <a:moveTo>
                    <a:pt x="4281373" y="102476"/>
                  </a:moveTo>
                  <a:lnTo>
                    <a:pt x="4274896" y="99885"/>
                  </a:lnTo>
                  <a:lnTo>
                    <a:pt x="4268305" y="97701"/>
                  </a:lnTo>
                  <a:lnTo>
                    <a:pt x="4262755" y="99021"/>
                  </a:lnTo>
                  <a:lnTo>
                    <a:pt x="4259377" y="106934"/>
                  </a:lnTo>
                  <a:lnTo>
                    <a:pt x="4265473" y="106667"/>
                  </a:lnTo>
                  <a:lnTo>
                    <a:pt x="4272559" y="107861"/>
                  </a:lnTo>
                  <a:lnTo>
                    <a:pt x="4278554" y="107467"/>
                  </a:lnTo>
                  <a:lnTo>
                    <a:pt x="4281373" y="102476"/>
                  </a:lnTo>
                  <a:close/>
                </a:path>
                <a:path w="4707255" h="112395">
                  <a:moveTo>
                    <a:pt x="4292549" y="92786"/>
                  </a:moveTo>
                  <a:lnTo>
                    <a:pt x="4285297" y="92621"/>
                  </a:lnTo>
                  <a:lnTo>
                    <a:pt x="4282452" y="93624"/>
                  </a:lnTo>
                  <a:lnTo>
                    <a:pt x="4278109" y="92570"/>
                  </a:lnTo>
                  <a:lnTo>
                    <a:pt x="4277830" y="97396"/>
                  </a:lnTo>
                  <a:lnTo>
                    <a:pt x="4283329" y="96697"/>
                  </a:lnTo>
                  <a:lnTo>
                    <a:pt x="4291317" y="99580"/>
                  </a:lnTo>
                  <a:lnTo>
                    <a:pt x="4292549" y="92786"/>
                  </a:lnTo>
                  <a:close/>
                </a:path>
                <a:path w="4707255" h="112395">
                  <a:moveTo>
                    <a:pt x="4344327" y="79997"/>
                  </a:moveTo>
                  <a:lnTo>
                    <a:pt x="4344073" y="74028"/>
                  </a:lnTo>
                  <a:lnTo>
                    <a:pt x="4338726" y="77038"/>
                  </a:lnTo>
                  <a:lnTo>
                    <a:pt x="4344327" y="79997"/>
                  </a:lnTo>
                  <a:close/>
                </a:path>
                <a:path w="4707255" h="112395">
                  <a:moveTo>
                    <a:pt x="4362208" y="79451"/>
                  </a:moveTo>
                  <a:lnTo>
                    <a:pt x="4360151" y="72072"/>
                  </a:lnTo>
                  <a:lnTo>
                    <a:pt x="4357802" y="79781"/>
                  </a:lnTo>
                  <a:lnTo>
                    <a:pt x="4362208" y="79451"/>
                  </a:lnTo>
                  <a:close/>
                </a:path>
                <a:path w="4707255" h="112395">
                  <a:moveTo>
                    <a:pt x="4366653" y="79044"/>
                  </a:moveTo>
                  <a:lnTo>
                    <a:pt x="4362208" y="79451"/>
                  </a:lnTo>
                  <a:lnTo>
                    <a:pt x="4364291" y="86690"/>
                  </a:lnTo>
                  <a:lnTo>
                    <a:pt x="4366653" y="79044"/>
                  </a:lnTo>
                  <a:close/>
                </a:path>
                <a:path w="4707255" h="112395">
                  <a:moveTo>
                    <a:pt x="4420552" y="90487"/>
                  </a:moveTo>
                  <a:lnTo>
                    <a:pt x="4416463" y="86855"/>
                  </a:lnTo>
                  <a:lnTo>
                    <a:pt x="4413212" y="87922"/>
                  </a:lnTo>
                  <a:lnTo>
                    <a:pt x="4409033" y="90182"/>
                  </a:lnTo>
                  <a:lnTo>
                    <a:pt x="4372915" y="89611"/>
                  </a:lnTo>
                  <a:lnTo>
                    <a:pt x="4371187" y="84658"/>
                  </a:lnTo>
                  <a:lnTo>
                    <a:pt x="4368685" y="87591"/>
                  </a:lnTo>
                  <a:lnTo>
                    <a:pt x="4365536" y="92735"/>
                  </a:lnTo>
                  <a:lnTo>
                    <a:pt x="4361853" y="94373"/>
                  </a:lnTo>
                  <a:lnTo>
                    <a:pt x="4343705" y="95631"/>
                  </a:lnTo>
                  <a:lnTo>
                    <a:pt x="4326369" y="94996"/>
                  </a:lnTo>
                  <a:lnTo>
                    <a:pt x="4310265" y="97396"/>
                  </a:lnTo>
                  <a:lnTo>
                    <a:pt x="4295851" y="107772"/>
                  </a:lnTo>
                  <a:lnTo>
                    <a:pt x="4311408" y="106959"/>
                  </a:lnTo>
                  <a:lnTo>
                    <a:pt x="4326013" y="104749"/>
                  </a:lnTo>
                  <a:lnTo>
                    <a:pt x="4341076" y="103162"/>
                  </a:lnTo>
                  <a:lnTo>
                    <a:pt x="4357967" y="104228"/>
                  </a:lnTo>
                  <a:lnTo>
                    <a:pt x="4364837" y="105486"/>
                  </a:lnTo>
                  <a:lnTo>
                    <a:pt x="4366171" y="98856"/>
                  </a:lnTo>
                  <a:lnTo>
                    <a:pt x="4372673" y="99568"/>
                  </a:lnTo>
                  <a:lnTo>
                    <a:pt x="4398340" y="100037"/>
                  </a:lnTo>
                  <a:lnTo>
                    <a:pt x="4402721" y="96012"/>
                  </a:lnTo>
                  <a:lnTo>
                    <a:pt x="4409808" y="95808"/>
                  </a:lnTo>
                  <a:lnTo>
                    <a:pt x="4416704" y="95326"/>
                  </a:lnTo>
                  <a:lnTo>
                    <a:pt x="4420552" y="90487"/>
                  </a:lnTo>
                  <a:close/>
                </a:path>
                <a:path w="4707255" h="112395">
                  <a:moveTo>
                    <a:pt x="4486770" y="81749"/>
                  </a:moveTo>
                  <a:lnTo>
                    <a:pt x="4481220" y="79133"/>
                  </a:lnTo>
                  <a:lnTo>
                    <a:pt x="4473549" y="80340"/>
                  </a:lnTo>
                  <a:lnTo>
                    <a:pt x="4464215" y="82105"/>
                  </a:lnTo>
                  <a:lnTo>
                    <a:pt x="4453725" y="81153"/>
                  </a:lnTo>
                  <a:lnTo>
                    <a:pt x="4449165" y="84734"/>
                  </a:lnTo>
                  <a:lnTo>
                    <a:pt x="4445597" y="84467"/>
                  </a:lnTo>
                  <a:lnTo>
                    <a:pt x="4441495" y="83718"/>
                  </a:lnTo>
                  <a:lnTo>
                    <a:pt x="4435348" y="85864"/>
                  </a:lnTo>
                  <a:lnTo>
                    <a:pt x="4432160" y="87731"/>
                  </a:lnTo>
                  <a:lnTo>
                    <a:pt x="4427867" y="84569"/>
                  </a:lnTo>
                  <a:lnTo>
                    <a:pt x="4427918" y="94792"/>
                  </a:lnTo>
                  <a:lnTo>
                    <a:pt x="4428617" y="95415"/>
                  </a:lnTo>
                  <a:lnTo>
                    <a:pt x="4431449" y="95694"/>
                  </a:lnTo>
                  <a:lnTo>
                    <a:pt x="4433214" y="88404"/>
                  </a:lnTo>
                  <a:lnTo>
                    <a:pt x="4436084" y="97790"/>
                  </a:lnTo>
                  <a:lnTo>
                    <a:pt x="4442472" y="95897"/>
                  </a:lnTo>
                  <a:lnTo>
                    <a:pt x="4444200" y="88620"/>
                  </a:lnTo>
                  <a:lnTo>
                    <a:pt x="4445647" y="96405"/>
                  </a:lnTo>
                  <a:lnTo>
                    <a:pt x="4449750" y="96024"/>
                  </a:lnTo>
                  <a:lnTo>
                    <a:pt x="4453052" y="88773"/>
                  </a:lnTo>
                  <a:lnTo>
                    <a:pt x="4461700" y="88950"/>
                  </a:lnTo>
                  <a:lnTo>
                    <a:pt x="4468317" y="86461"/>
                  </a:lnTo>
                  <a:lnTo>
                    <a:pt x="4473524" y="86067"/>
                  </a:lnTo>
                  <a:lnTo>
                    <a:pt x="4479696" y="87096"/>
                  </a:lnTo>
                  <a:lnTo>
                    <a:pt x="4484789" y="86639"/>
                  </a:lnTo>
                  <a:lnTo>
                    <a:pt x="4486770" y="81749"/>
                  </a:lnTo>
                  <a:close/>
                </a:path>
                <a:path w="4707255" h="112395">
                  <a:moveTo>
                    <a:pt x="4522902" y="107276"/>
                  </a:moveTo>
                  <a:lnTo>
                    <a:pt x="4511903" y="107073"/>
                  </a:lnTo>
                  <a:lnTo>
                    <a:pt x="4508957" y="108115"/>
                  </a:lnTo>
                  <a:lnTo>
                    <a:pt x="4504652" y="107111"/>
                  </a:lnTo>
                  <a:lnTo>
                    <a:pt x="4504436" y="111899"/>
                  </a:lnTo>
                  <a:lnTo>
                    <a:pt x="4515434" y="112102"/>
                  </a:lnTo>
                  <a:lnTo>
                    <a:pt x="4518342" y="111112"/>
                  </a:lnTo>
                  <a:lnTo>
                    <a:pt x="4522698" y="112141"/>
                  </a:lnTo>
                  <a:lnTo>
                    <a:pt x="4522902" y="107276"/>
                  </a:lnTo>
                  <a:close/>
                </a:path>
                <a:path w="4707255" h="112395">
                  <a:moveTo>
                    <a:pt x="4656899" y="102285"/>
                  </a:moveTo>
                  <a:lnTo>
                    <a:pt x="4655083" y="99733"/>
                  </a:lnTo>
                  <a:lnTo>
                    <a:pt x="4654042" y="98310"/>
                  </a:lnTo>
                  <a:lnTo>
                    <a:pt x="4649432" y="102019"/>
                  </a:lnTo>
                  <a:lnTo>
                    <a:pt x="4651286" y="104597"/>
                  </a:lnTo>
                  <a:lnTo>
                    <a:pt x="4652276" y="106032"/>
                  </a:lnTo>
                  <a:lnTo>
                    <a:pt x="4656899" y="102285"/>
                  </a:lnTo>
                  <a:close/>
                </a:path>
                <a:path w="4707255" h="112395">
                  <a:moveTo>
                    <a:pt x="4667821" y="107480"/>
                  </a:moveTo>
                  <a:lnTo>
                    <a:pt x="4665942" y="104851"/>
                  </a:lnTo>
                  <a:lnTo>
                    <a:pt x="4664926" y="103530"/>
                  </a:lnTo>
                  <a:lnTo>
                    <a:pt x="4660341" y="107188"/>
                  </a:lnTo>
                  <a:lnTo>
                    <a:pt x="4662170" y="109778"/>
                  </a:lnTo>
                  <a:lnTo>
                    <a:pt x="4663148" y="111264"/>
                  </a:lnTo>
                  <a:lnTo>
                    <a:pt x="4667821" y="107480"/>
                  </a:lnTo>
                  <a:close/>
                </a:path>
                <a:path w="4707255" h="112395">
                  <a:moveTo>
                    <a:pt x="4706759" y="80708"/>
                  </a:moveTo>
                  <a:lnTo>
                    <a:pt x="4697336" y="81114"/>
                  </a:lnTo>
                  <a:lnTo>
                    <a:pt x="4689221" y="83159"/>
                  </a:lnTo>
                  <a:lnTo>
                    <a:pt x="4684585" y="90360"/>
                  </a:lnTo>
                  <a:lnTo>
                    <a:pt x="4695075" y="91452"/>
                  </a:lnTo>
                  <a:lnTo>
                    <a:pt x="4703216" y="89319"/>
                  </a:lnTo>
                  <a:lnTo>
                    <a:pt x="4706759" y="8070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1154" y="2956876"/>
              <a:ext cx="7872095" cy="3855720"/>
            </a:xfrm>
            <a:custGeom>
              <a:avLst/>
              <a:gdLst/>
              <a:ahLst/>
              <a:cxnLst/>
              <a:rect l="l" t="t" r="r" b="b"/>
              <a:pathLst>
                <a:path w="7872095" h="3855720">
                  <a:moveTo>
                    <a:pt x="160312" y="627087"/>
                  </a:moveTo>
                  <a:lnTo>
                    <a:pt x="157619" y="614387"/>
                  </a:lnTo>
                  <a:lnTo>
                    <a:pt x="150253" y="614387"/>
                  </a:lnTo>
                  <a:lnTo>
                    <a:pt x="145402" y="601687"/>
                  </a:lnTo>
                  <a:lnTo>
                    <a:pt x="134239" y="601687"/>
                  </a:lnTo>
                  <a:lnTo>
                    <a:pt x="135280" y="614387"/>
                  </a:lnTo>
                  <a:lnTo>
                    <a:pt x="122135" y="614387"/>
                  </a:lnTo>
                  <a:lnTo>
                    <a:pt x="128498" y="627087"/>
                  </a:lnTo>
                  <a:lnTo>
                    <a:pt x="121297" y="627087"/>
                  </a:lnTo>
                  <a:lnTo>
                    <a:pt x="121716" y="639787"/>
                  </a:lnTo>
                  <a:lnTo>
                    <a:pt x="130873" y="627087"/>
                  </a:lnTo>
                  <a:lnTo>
                    <a:pt x="141185" y="639787"/>
                  </a:lnTo>
                  <a:lnTo>
                    <a:pt x="151117" y="639787"/>
                  </a:lnTo>
                  <a:lnTo>
                    <a:pt x="159105" y="627087"/>
                  </a:lnTo>
                  <a:lnTo>
                    <a:pt x="160312" y="627087"/>
                  </a:lnTo>
                  <a:close/>
                </a:path>
                <a:path w="7872095" h="3855720">
                  <a:moveTo>
                    <a:pt x="166725" y="69113"/>
                  </a:moveTo>
                  <a:lnTo>
                    <a:pt x="166077" y="59118"/>
                  </a:lnTo>
                  <a:lnTo>
                    <a:pt x="158318" y="59550"/>
                  </a:lnTo>
                  <a:lnTo>
                    <a:pt x="158978" y="69545"/>
                  </a:lnTo>
                  <a:lnTo>
                    <a:pt x="166725" y="69113"/>
                  </a:lnTo>
                  <a:close/>
                </a:path>
                <a:path w="7872095" h="3855720">
                  <a:moveTo>
                    <a:pt x="179400" y="512787"/>
                  </a:moveTo>
                  <a:lnTo>
                    <a:pt x="74980" y="512787"/>
                  </a:lnTo>
                  <a:lnTo>
                    <a:pt x="51676" y="500087"/>
                  </a:lnTo>
                  <a:lnTo>
                    <a:pt x="47752" y="500087"/>
                  </a:lnTo>
                  <a:lnTo>
                    <a:pt x="45656" y="512787"/>
                  </a:lnTo>
                  <a:lnTo>
                    <a:pt x="5080" y="512787"/>
                  </a:lnTo>
                  <a:lnTo>
                    <a:pt x="0" y="525487"/>
                  </a:lnTo>
                  <a:lnTo>
                    <a:pt x="36474" y="525487"/>
                  </a:lnTo>
                  <a:lnTo>
                    <a:pt x="54749" y="538187"/>
                  </a:lnTo>
                  <a:lnTo>
                    <a:pt x="73152" y="538187"/>
                  </a:lnTo>
                  <a:lnTo>
                    <a:pt x="72402" y="550887"/>
                  </a:lnTo>
                  <a:lnTo>
                    <a:pt x="85394" y="550887"/>
                  </a:lnTo>
                  <a:lnTo>
                    <a:pt x="83223" y="538187"/>
                  </a:lnTo>
                  <a:lnTo>
                    <a:pt x="104089" y="538187"/>
                  </a:lnTo>
                  <a:lnTo>
                    <a:pt x="110464" y="525487"/>
                  </a:lnTo>
                  <a:lnTo>
                    <a:pt x="111467" y="538187"/>
                  </a:lnTo>
                  <a:lnTo>
                    <a:pt x="147815" y="538187"/>
                  </a:lnTo>
                  <a:lnTo>
                    <a:pt x="153619" y="525487"/>
                  </a:lnTo>
                  <a:lnTo>
                    <a:pt x="159448" y="525487"/>
                  </a:lnTo>
                  <a:lnTo>
                    <a:pt x="161836" y="538187"/>
                  </a:lnTo>
                  <a:lnTo>
                    <a:pt x="175120" y="538187"/>
                  </a:lnTo>
                  <a:lnTo>
                    <a:pt x="178625" y="525487"/>
                  </a:lnTo>
                  <a:lnTo>
                    <a:pt x="175298" y="525487"/>
                  </a:lnTo>
                  <a:lnTo>
                    <a:pt x="179400" y="512787"/>
                  </a:lnTo>
                  <a:close/>
                </a:path>
                <a:path w="7872095" h="3855720">
                  <a:moveTo>
                    <a:pt x="192100" y="614387"/>
                  </a:moveTo>
                  <a:lnTo>
                    <a:pt x="183946" y="614387"/>
                  </a:lnTo>
                  <a:lnTo>
                    <a:pt x="183629" y="601687"/>
                  </a:lnTo>
                  <a:lnTo>
                    <a:pt x="176187" y="601687"/>
                  </a:lnTo>
                  <a:lnTo>
                    <a:pt x="177114" y="614387"/>
                  </a:lnTo>
                  <a:lnTo>
                    <a:pt x="157619" y="614387"/>
                  </a:lnTo>
                  <a:lnTo>
                    <a:pt x="162204" y="627087"/>
                  </a:lnTo>
                  <a:lnTo>
                    <a:pt x="191706" y="627087"/>
                  </a:lnTo>
                  <a:lnTo>
                    <a:pt x="192100" y="614387"/>
                  </a:lnTo>
                  <a:close/>
                </a:path>
                <a:path w="7872095" h="3855720">
                  <a:moveTo>
                    <a:pt x="198183" y="72123"/>
                  </a:moveTo>
                  <a:lnTo>
                    <a:pt x="197980" y="67335"/>
                  </a:lnTo>
                  <a:lnTo>
                    <a:pt x="195021" y="68592"/>
                  </a:lnTo>
                  <a:lnTo>
                    <a:pt x="190296" y="67919"/>
                  </a:lnTo>
                  <a:lnTo>
                    <a:pt x="190538" y="72618"/>
                  </a:lnTo>
                  <a:lnTo>
                    <a:pt x="193395" y="71450"/>
                  </a:lnTo>
                  <a:lnTo>
                    <a:pt x="198183" y="72123"/>
                  </a:lnTo>
                  <a:close/>
                </a:path>
                <a:path w="7872095" h="3855720">
                  <a:moveTo>
                    <a:pt x="250088" y="588987"/>
                  </a:moveTo>
                  <a:lnTo>
                    <a:pt x="249123" y="576287"/>
                  </a:lnTo>
                  <a:lnTo>
                    <a:pt x="242963" y="588987"/>
                  </a:lnTo>
                  <a:lnTo>
                    <a:pt x="250088" y="588987"/>
                  </a:lnTo>
                  <a:close/>
                </a:path>
                <a:path w="7872095" h="3855720">
                  <a:moveTo>
                    <a:pt x="268592" y="233387"/>
                  </a:moveTo>
                  <a:lnTo>
                    <a:pt x="259143" y="233387"/>
                  </a:lnTo>
                  <a:lnTo>
                    <a:pt x="263448" y="246087"/>
                  </a:lnTo>
                  <a:lnTo>
                    <a:pt x="268592" y="233387"/>
                  </a:lnTo>
                  <a:close/>
                </a:path>
                <a:path w="7872095" h="3855720">
                  <a:moveTo>
                    <a:pt x="303225" y="1579587"/>
                  </a:moveTo>
                  <a:lnTo>
                    <a:pt x="294474" y="1579587"/>
                  </a:lnTo>
                  <a:lnTo>
                    <a:pt x="298450" y="1592287"/>
                  </a:lnTo>
                  <a:lnTo>
                    <a:pt x="300647" y="1592287"/>
                  </a:lnTo>
                  <a:lnTo>
                    <a:pt x="303225" y="1579587"/>
                  </a:lnTo>
                  <a:close/>
                </a:path>
                <a:path w="7872095" h="3855720">
                  <a:moveTo>
                    <a:pt x="316433" y="1312887"/>
                  </a:moveTo>
                  <a:lnTo>
                    <a:pt x="295554" y="1312887"/>
                  </a:lnTo>
                  <a:lnTo>
                    <a:pt x="291909" y="1325587"/>
                  </a:lnTo>
                  <a:lnTo>
                    <a:pt x="308737" y="1325587"/>
                  </a:lnTo>
                  <a:lnTo>
                    <a:pt x="316433" y="1312887"/>
                  </a:lnTo>
                  <a:close/>
                </a:path>
                <a:path w="7872095" h="3855720">
                  <a:moveTo>
                    <a:pt x="395338" y="893787"/>
                  </a:moveTo>
                  <a:lnTo>
                    <a:pt x="382409" y="881087"/>
                  </a:lnTo>
                  <a:lnTo>
                    <a:pt x="371259" y="881087"/>
                  </a:lnTo>
                  <a:lnTo>
                    <a:pt x="372719" y="893787"/>
                  </a:lnTo>
                  <a:lnTo>
                    <a:pt x="395338" y="893787"/>
                  </a:lnTo>
                  <a:close/>
                </a:path>
                <a:path w="7872095" h="3855720">
                  <a:moveTo>
                    <a:pt x="405561" y="66763"/>
                  </a:moveTo>
                  <a:lnTo>
                    <a:pt x="401180" y="64058"/>
                  </a:lnTo>
                  <a:lnTo>
                    <a:pt x="393382" y="66332"/>
                  </a:lnTo>
                  <a:lnTo>
                    <a:pt x="393865" y="76238"/>
                  </a:lnTo>
                  <a:lnTo>
                    <a:pt x="405485" y="75666"/>
                  </a:lnTo>
                  <a:lnTo>
                    <a:pt x="405561" y="66763"/>
                  </a:lnTo>
                  <a:close/>
                </a:path>
                <a:path w="7872095" h="3855720">
                  <a:moveTo>
                    <a:pt x="408851" y="1782787"/>
                  </a:moveTo>
                  <a:lnTo>
                    <a:pt x="391172" y="1770087"/>
                  </a:lnTo>
                  <a:lnTo>
                    <a:pt x="374675" y="1770087"/>
                  </a:lnTo>
                  <a:lnTo>
                    <a:pt x="357098" y="1757387"/>
                  </a:lnTo>
                  <a:lnTo>
                    <a:pt x="357301" y="1770087"/>
                  </a:lnTo>
                  <a:lnTo>
                    <a:pt x="351155" y="1770087"/>
                  </a:lnTo>
                  <a:lnTo>
                    <a:pt x="343001" y="1782787"/>
                  </a:lnTo>
                  <a:lnTo>
                    <a:pt x="336588" y="1770087"/>
                  </a:lnTo>
                  <a:lnTo>
                    <a:pt x="327240" y="1770087"/>
                  </a:lnTo>
                  <a:lnTo>
                    <a:pt x="326199" y="1782787"/>
                  </a:lnTo>
                  <a:lnTo>
                    <a:pt x="266115" y="1782787"/>
                  </a:lnTo>
                  <a:lnTo>
                    <a:pt x="261226" y="1795487"/>
                  </a:lnTo>
                  <a:lnTo>
                    <a:pt x="256044" y="1795487"/>
                  </a:lnTo>
                  <a:lnTo>
                    <a:pt x="250266" y="1808187"/>
                  </a:lnTo>
                  <a:lnTo>
                    <a:pt x="216687" y="1808187"/>
                  </a:lnTo>
                  <a:lnTo>
                    <a:pt x="216014" y="1820887"/>
                  </a:lnTo>
                  <a:lnTo>
                    <a:pt x="339559" y="1820887"/>
                  </a:lnTo>
                  <a:lnTo>
                    <a:pt x="351015" y="1808187"/>
                  </a:lnTo>
                  <a:lnTo>
                    <a:pt x="361797" y="1808187"/>
                  </a:lnTo>
                  <a:lnTo>
                    <a:pt x="369341" y="1795487"/>
                  </a:lnTo>
                  <a:lnTo>
                    <a:pt x="356425" y="1795487"/>
                  </a:lnTo>
                  <a:lnTo>
                    <a:pt x="354812" y="1782787"/>
                  </a:lnTo>
                  <a:lnTo>
                    <a:pt x="408851" y="1782787"/>
                  </a:lnTo>
                  <a:close/>
                </a:path>
                <a:path w="7872095" h="3855720">
                  <a:moveTo>
                    <a:pt x="420458" y="70129"/>
                  </a:moveTo>
                  <a:lnTo>
                    <a:pt x="416242" y="70929"/>
                  </a:lnTo>
                  <a:lnTo>
                    <a:pt x="414159" y="63055"/>
                  </a:lnTo>
                  <a:lnTo>
                    <a:pt x="412877" y="70383"/>
                  </a:lnTo>
                  <a:lnTo>
                    <a:pt x="413131" y="75425"/>
                  </a:lnTo>
                  <a:lnTo>
                    <a:pt x="419798" y="76466"/>
                  </a:lnTo>
                  <a:lnTo>
                    <a:pt x="420458" y="70129"/>
                  </a:lnTo>
                  <a:close/>
                </a:path>
                <a:path w="7872095" h="3855720">
                  <a:moveTo>
                    <a:pt x="423354" y="893787"/>
                  </a:moveTo>
                  <a:lnTo>
                    <a:pt x="419138" y="881087"/>
                  </a:lnTo>
                  <a:lnTo>
                    <a:pt x="408203" y="893787"/>
                  </a:lnTo>
                  <a:lnTo>
                    <a:pt x="423354" y="893787"/>
                  </a:lnTo>
                  <a:close/>
                </a:path>
                <a:path w="7872095" h="3855720">
                  <a:moveTo>
                    <a:pt x="472173" y="1071587"/>
                  </a:moveTo>
                  <a:lnTo>
                    <a:pt x="464146" y="1058887"/>
                  </a:lnTo>
                  <a:lnTo>
                    <a:pt x="457288" y="1071587"/>
                  </a:lnTo>
                  <a:lnTo>
                    <a:pt x="472173" y="1071587"/>
                  </a:lnTo>
                  <a:close/>
                </a:path>
                <a:path w="7872095" h="3855720">
                  <a:moveTo>
                    <a:pt x="489229" y="1770087"/>
                  </a:moveTo>
                  <a:lnTo>
                    <a:pt x="485267" y="1770087"/>
                  </a:lnTo>
                  <a:lnTo>
                    <a:pt x="483844" y="1757387"/>
                  </a:lnTo>
                  <a:lnTo>
                    <a:pt x="475602" y="1757387"/>
                  </a:lnTo>
                  <a:lnTo>
                    <a:pt x="474091" y="1770087"/>
                  </a:lnTo>
                  <a:lnTo>
                    <a:pt x="429958" y="1770087"/>
                  </a:lnTo>
                  <a:lnTo>
                    <a:pt x="408851" y="1782787"/>
                  </a:lnTo>
                  <a:lnTo>
                    <a:pt x="450786" y="1782787"/>
                  </a:lnTo>
                  <a:lnTo>
                    <a:pt x="451192" y="1795487"/>
                  </a:lnTo>
                  <a:lnTo>
                    <a:pt x="452462" y="1820887"/>
                  </a:lnTo>
                  <a:lnTo>
                    <a:pt x="458914" y="1808187"/>
                  </a:lnTo>
                  <a:lnTo>
                    <a:pt x="466471" y="1820887"/>
                  </a:lnTo>
                  <a:lnTo>
                    <a:pt x="472909" y="1808187"/>
                  </a:lnTo>
                  <a:lnTo>
                    <a:pt x="466407" y="1808187"/>
                  </a:lnTo>
                  <a:lnTo>
                    <a:pt x="462597" y="1795487"/>
                  </a:lnTo>
                  <a:lnTo>
                    <a:pt x="472490" y="1795487"/>
                  </a:lnTo>
                  <a:lnTo>
                    <a:pt x="474091" y="1782787"/>
                  </a:lnTo>
                  <a:lnTo>
                    <a:pt x="488289" y="1782787"/>
                  </a:lnTo>
                  <a:lnTo>
                    <a:pt x="489229" y="1770087"/>
                  </a:lnTo>
                  <a:close/>
                </a:path>
                <a:path w="7872095" h="3855720">
                  <a:moveTo>
                    <a:pt x="497179" y="1058887"/>
                  </a:moveTo>
                  <a:lnTo>
                    <a:pt x="479044" y="1058887"/>
                  </a:lnTo>
                  <a:lnTo>
                    <a:pt x="472173" y="1071587"/>
                  </a:lnTo>
                  <a:lnTo>
                    <a:pt x="496557" y="1071587"/>
                  </a:lnTo>
                  <a:lnTo>
                    <a:pt x="497179" y="1058887"/>
                  </a:lnTo>
                  <a:close/>
                </a:path>
                <a:path w="7872095" h="3855720">
                  <a:moveTo>
                    <a:pt x="509320" y="1058887"/>
                  </a:moveTo>
                  <a:lnTo>
                    <a:pt x="503339" y="1058887"/>
                  </a:lnTo>
                  <a:lnTo>
                    <a:pt x="504774" y="1071587"/>
                  </a:lnTo>
                  <a:lnTo>
                    <a:pt x="507746" y="1071587"/>
                  </a:lnTo>
                  <a:lnTo>
                    <a:pt x="509320" y="1058887"/>
                  </a:lnTo>
                  <a:close/>
                </a:path>
                <a:path w="7872095" h="3855720">
                  <a:moveTo>
                    <a:pt x="531114" y="1871687"/>
                  </a:moveTo>
                  <a:lnTo>
                    <a:pt x="500938" y="1871687"/>
                  </a:lnTo>
                  <a:lnTo>
                    <a:pt x="493293" y="1884387"/>
                  </a:lnTo>
                  <a:lnTo>
                    <a:pt x="520712" y="1884387"/>
                  </a:lnTo>
                  <a:lnTo>
                    <a:pt x="531114" y="1871687"/>
                  </a:lnTo>
                  <a:close/>
                </a:path>
                <a:path w="7872095" h="3855720">
                  <a:moveTo>
                    <a:pt x="556412" y="1693887"/>
                  </a:moveTo>
                  <a:lnTo>
                    <a:pt x="547979" y="1706587"/>
                  </a:lnTo>
                  <a:lnTo>
                    <a:pt x="555002" y="1706587"/>
                  </a:lnTo>
                  <a:lnTo>
                    <a:pt x="556412" y="1693887"/>
                  </a:lnTo>
                  <a:close/>
                </a:path>
                <a:path w="7872095" h="3855720">
                  <a:moveTo>
                    <a:pt x="599782" y="1884387"/>
                  </a:moveTo>
                  <a:lnTo>
                    <a:pt x="590054" y="1871687"/>
                  </a:lnTo>
                  <a:lnTo>
                    <a:pt x="590308" y="1884387"/>
                  </a:lnTo>
                  <a:lnTo>
                    <a:pt x="599782" y="1884387"/>
                  </a:lnTo>
                  <a:close/>
                </a:path>
                <a:path w="7872095" h="3855720">
                  <a:moveTo>
                    <a:pt x="614172" y="1058887"/>
                  </a:moveTo>
                  <a:lnTo>
                    <a:pt x="583730" y="1058887"/>
                  </a:lnTo>
                  <a:lnTo>
                    <a:pt x="580745" y="1071587"/>
                  </a:lnTo>
                  <a:lnTo>
                    <a:pt x="604177" y="1071587"/>
                  </a:lnTo>
                  <a:lnTo>
                    <a:pt x="614172" y="1058887"/>
                  </a:lnTo>
                  <a:close/>
                </a:path>
                <a:path w="7872095" h="3855720">
                  <a:moveTo>
                    <a:pt x="636320" y="1109687"/>
                  </a:moveTo>
                  <a:lnTo>
                    <a:pt x="630135" y="1096987"/>
                  </a:lnTo>
                  <a:lnTo>
                    <a:pt x="629678" y="1109687"/>
                  </a:lnTo>
                  <a:lnTo>
                    <a:pt x="636320" y="1109687"/>
                  </a:lnTo>
                  <a:close/>
                </a:path>
                <a:path w="7872095" h="3855720">
                  <a:moveTo>
                    <a:pt x="641108" y="1706587"/>
                  </a:moveTo>
                  <a:lnTo>
                    <a:pt x="635889" y="1706587"/>
                  </a:lnTo>
                  <a:lnTo>
                    <a:pt x="627291" y="1693887"/>
                  </a:lnTo>
                  <a:lnTo>
                    <a:pt x="621322" y="1706587"/>
                  </a:lnTo>
                  <a:lnTo>
                    <a:pt x="629170" y="1719287"/>
                  </a:lnTo>
                  <a:lnTo>
                    <a:pt x="641108" y="1706587"/>
                  </a:lnTo>
                  <a:close/>
                </a:path>
                <a:path w="7872095" h="3855720">
                  <a:moveTo>
                    <a:pt x="646087" y="87706"/>
                  </a:moveTo>
                  <a:lnTo>
                    <a:pt x="645998" y="82753"/>
                  </a:lnTo>
                  <a:lnTo>
                    <a:pt x="643051" y="83985"/>
                  </a:lnTo>
                  <a:lnTo>
                    <a:pt x="638467" y="83235"/>
                  </a:lnTo>
                  <a:lnTo>
                    <a:pt x="638543" y="88023"/>
                  </a:lnTo>
                  <a:lnTo>
                    <a:pt x="641489" y="86753"/>
                  </a:lnTo>
                  <a:lnTo>
                    <a:pt x="646087" y="87706"/>
                  </a:lnTo>
                  <a:close/>
                </a:path>
                <a:path w="7872095" h="3855720">
                  <a:moveTo>
                    <a:pt x="666140" y="1046187"/>
                  </a:moveTo>
                  <a:lnTo>
                    <a:pt x="655180" y="1046187"/>
                  </a:lnTo>
                  <a:lnTo>
                    <a:pt x="652437" y="1058887"/>
                  </a:lnTo>
                  <a:lnTo>
                    <a:pt x="658202" y="1058887"/>
                  </a:lnTo>
                  <a:lnTo>
                    <a:pt x="666140" y="1046187"/>
                  </a:lnTo>
                  <a:close/>
                </a:path>
                <a:path w="7872095" h="3855720">
                  <a:moveTo>
                    <a:pt x="853643" y="119087"/>
                  </a:moveTo>
                  <a:lnTo>
                    <a:pt x="826287" y="119087"/>
                  </a:lnTo>
                  <a:lnTo>
                    <a:pt x="823709" y="131787"/>
                  </a:lnTo>
                  <a:lnTo>
                    <a:pt x="847775" y="131787"/>
                  </a:lnTo>
                  <a:lnTo>
                    <a:pt x="853643" y="119087"/>
                  </a:lnTo>
                  <a:close/>
                </a:path>
                <a:path w="7872095" h="3855720">
                  <a:moveTo>
                    <a:pt x="861148" y="78384"/>
                  </a:moveTo>
                  <a:lnTo>
                    <a:pt x="858050" y="74587"/>
                  </a:lnTo>
                  <a:lnTo>
                    <a:pt x="853427" y="78536"/>
                  </a:lnTo>
                  <a:lnTo>
                    <a:pt x="855472" y="81038"/>
                  </a:lnTo>
                  <a:lnTo>
                    <a:pt x="856526" y="82410"/>
                  </a:lnTo>
                  <a:lnTo>
                    <a:pt x="861148" y="78384"/>
                  </a:lnTo>
                  <a:close/>
                </a:path>
                <a:path w="7872095" h="3855720">
                  <a:moveTo>
                    <a:pt x="961682" y="3783685"/>
                  </a:moveTo>
                  <a:lnTo>
                    <a:pt x="961072" y="3770973"/>
                  </a:lnTo>
                  <a:lnTo>
                    <a:pt x="956373" y="3764381"/>
                  </a:lnTo>
                  <a:lnTo>
                    <a:pt x="947496" y="3763937"/>
                  </a:lnTo>
                  <a:lnTo>
                    <a:pt x="947661" y="3773881"/>
                  </a:lnTo>
                  <a:lnTo>
                    <a:pt x="950734" y="3779494"/>
                  </a:lnTo>
                  <a:lnTo>
                    <a:pt x="955738" y="3782276"/>
                  </a:lnTo>
                  <a:lnTo>
                    <a:pt x="961682" y="3783685"/>
                  </a:lnTo>
                  <a:close/>
                </a:path>
                <a:path w="7872095" h="3855720">
                  <a:moveTo>
                    <a:pt x="974115" y="1998687"/>
                  </a:moveTo>
                  <a:lnTo>
                    <a:pt x="969899" y="1985987"/>
                  </a:lnTo>
                  <a:lnTo>
                    <a:pt x="967232" y="1998687"/>
                  </a:lnTo>
                  <a:lnTo>
                    <a:pt x="974115" y="1998687"/>
                  </a:lnTo>
                  <a:close/>
                </a:path>
                <a:path w="7872095" h="3855720">
                  <a:moveTo>
                    <a:pt x="981011" y="76034"/>
                  </a:moveTo>
                  <a:lnTo>
                    <a:pt x="975080" y="73202"/>
                  </a:lnTo>
                  <a:lnTo>
                    <a:pt x="975588" y="79133"/>
                  </a:lnTo>
                  <a:lnTo>
                    <a:pt x="981011" y="76034"/>
                  </a:lnTo>
                  <a:close/>
                </a:path>
                <a:path w="7872095" h="3855720">
                  <a:moveTo>
                    <a:pt x="985126" y="1985987"/>
                  </a:moveTo>
                  <a:lnTo>
                    <a:pt x="980846" y="1973287"/>
                  </a:lnTo>
                  <a:lnTo>
                    <a:pt x="980071" y="1985987"/>
                  </a:lnTo>
                  <a:lnTo>
                    <a:pt x="974115" y="1985987"/>
                  </a:lnTo>
                  <a:lnTo>
                    <a:pt x="974115" y="1998687"/>
                  </a:lnTo>
                  <a:lnTo>
                    <a:pt x="984681" y="1998687"/>
                  </a:lnTo>
                  <a:lnTo>
                    <a:pt x="981240" y="1985987"/>
                  </a:lnTo>
                  <a:lnTo>
                    <a:pt x="985126" y="1985987"/>
                  </a:lnTo>
                  <a:close/>
                </a:path>
                <a:path w="7872095" h="3855720">
                  <a:moveTo>
                    <a:pt x="992759" y="80987"/>
                  </a:moveTo>
                  <a:lnTo>
                    <a:pt x="987983" y="80987"/>
                  </a:lnTo>
                  <a:lnTo>
                    <a:pt x="983449" y="93687"/>
                  </a:lnTo>
                  <a:lnTo>
                    <a:pt x="992759" y="80987"/>
                  </a:lnTo>
                  <a:close/>
                </a:path>
                <a:path w="7872095" h="3855720">
                  <a:moveTo>
                    <a:pt x="1057224" y="28105"/>
                  </a:moveTo>
                  <a:lnTo>
                    <a:pt x="1047597" y="28714"/>
                  </a:lnTo>
                  <a:lnTo>
                    <a:pt x="1039393" y="31229"/>
                  </a:lnTo>
                  <a:lnTo>
                    <a:pt x="1034910" y="38442"/>
                  </a:lnTo>
                  <a:lnTo>
                    <a:pt x="1042174" y="38011"/>
                  </a:lnTo>
                  <a:lnTo>
                    <a:pt x="1050391" y="38811"/>
                  </a:lnTo>
                  <a:lnTo>
                    <a:pt x="1056449" y="36842"/>
                  </a:lnTo>
                  <a:lnTo>
                    <a:pt x="1057224" y="28105"/>
                  </a:lnTo>
                  <a:close/>
                </a:path>
                <a:path w="7872095" h="3855720">
                  <a:moveTo>
                    <a:pt x="1076858" y="49428"/>
                  </a:moveTo>
                  <a:lnTo>
                    <a:pt x="1075423" y="44665"/>
                  </a:lnTo>
                  <a:lnTo>
                    <a:pt x="1072603" y="43967"/>
                  </a:lnTo>
                  <a:lnTo>
                    <a:pt x="1072667" y="52793"/>
                  </a:lnTo>
                  <a:lnTo>
                    <a:pt x="1076858" y="49428"/>
                  </a:lnTo>
                  <a:close/>
                </a:path>
                <a:path w="7872095" h="3855720">
                  <a:moveTo>
                    <a:pt x="1098829" y="42392"/>
                  </a:moveTo>
                  <a:lnTo>
                    <a:pt x="1097597" y="29730"/>
                  </a:lnTo>
                  <a:lnTo>
                    <a:pt x="1089914" y="27190"/>
                  </a:lnTo>
                  <a:lnTo>
                    <a:pt x="1081011" y="31115"/>
                  </a:lnTo>
                  <a:lnTo>
                    <a:pt x="1076172" y="37858"/>
                  </a:lnTo>
                  <a:lnTo>
                    <a:pt x="1080757" y="43522"/>
                  </a:lnTo>
                  <a:lnTo>
                    <a:pt x="1089571" y="43294"/>
                  </a:lnTo>
                  <a:lnTo>
                    <a:pt x="1098829" y="42392"/>
                  </a:lnTo>
                  <a:close/>
                </a:path>
                <a:path w="7872095" h="3855720">
                  <a:moveTo>
                    <a:pt x="1103337" y="41897"/>
                  </a:moveTo>
                  <a:lnTo>
                    <a:pt x="1098829" y="42392"/>
                  </a:lnTo>
                  <a:lnTo>
                    <a:pt x="1101217" y="49707"/>
                  </a:lnTo>
                  <a:lnTo>
                    <a:pt x="1103337" y="41897"/>
                  </a:lnTo>
                  <a:close/>
                </a:path>
                <a:path w="7872095" h="3855720">
                  <a:moveTo>
                    <a:pt x="1128801" y="3761981"/>
                  </a:moveTo>
                  <a:lnTo>
                    <a:pt x="1126109" y="3763175"/>
                  </a:lnTo>
                  <a:lnTo>
                    <a:pt x="1121892" y="3762070"/>
                  </a:lnTo>
                  <a:lnTo>
                    <a:pt x="1121752" y="3767023"/>
                  </a:lnTo>
                  <a:lnTo>
                    <a:pt x="1124508" y="3765778"/>
                  </a:lnTo>
                  <a:lnTo>
                    <a:pt x="1128725" y="3766820"/>
                  </a:lnTo>
                  <a:lnTo>
                    <a:pt x="1128801" y="3761981"/>
                  </a:lnTo>
                  <a:close/>
                </a:path>
                <a:path w="7872095" h="3855720">
                  <a:moveTo>
                    <a:pt x="1155204" y="46748"/>
                  </a:moveTo>
                  <a:lnTo>
                    <a:pt x="1155065" y="36753"/>
                  </a:lnTo>
                  <a:lnTo>
                    <a:pt x="1151318" y="36804"/>
                  </a:lnTo>
                  <a:lnTo>
                    <a:pt x="1150531" y="32689"/>
                  </a:lnTo>
                  <a:lnTo>
                    <a:pt x="1147483" y="31800"/>
                  </a:lnTo>
                  <a:lnTo>
                    <a:pt x="1147559" y="38354"/>
                  </a:lnTo>
                  <a:lnTo>
                    <a:pt x="1140968" y="36474"/>
                  </a:lnTo>
                  <a:lnTo>
                    <a:pt x="1140129" y="41808"/>
                  </a:lnTo>
                  <a:lnTo>
                    <a:pt x="1145235" y="43459"/>
                  </a:lnTo>
                  <a:lnTo>
                    <a:pt x="1147381" y="48958"/>
                  </a:lnTo>
                  <a:lnTo>
                    <a:pt x="1155204" y="46748"/>
                  </a:lnTo>
                  <a:close/>
                </a:path>
                <a:path w="7872095" h="3855720">
                  <a:moveTo>
                    <a:pt x="1160373" y="9232"/>
                  </a:moveTo>
                  <a:lnTo>
                    <a:pt x="1158405" y="6692"/>
                  </a:lnTo>
                  <a:lnTo>
                    <a:pt x="1157363" y="5372"/>
                  </a:lnTo>
                  <a:lnTo>
                    <a:pt x="1152728" y="9271"/>
                  </a:lnTo>
                  <a:lnTo>
                    <a:pt x="1154696" y="11772"/>
                  </a:lnTo>
                  <a:lnTo>
                    <a:pt x="1155776" y="13157"/>
                  </a:lnTo>
                  <a:lnTo>
                    <a:pt x="1160373" y="9232"/>
                  </a:lnTo>
                  <a:close/>
                </a:path>
                <a:path w="7872095" h="3855720">
                  <a:moveTo>
                    <a:pt x="1217002" y="28511"/>
                  </a:moveTo>
                  <a:lnTo>
                    <a:pt x="1215021" y="25882"/>
                  </a:lnTo>
                  <a:lnTo>
                    <a:pt x="1213980" y="24523"/>
                  </a:lnTo>
                  <a:lnTo>
                    <a:pt x="1209319" y="28346"/>
                  </a:lnTo>
                  <a:lnTo>
                    <a:pt x="1211364" y="30886"/>
                  </a:lnTo>
                  <a:lnTo>
                    <a:pt x="1212456" y="32270"/>
                  </a:lnTo>
                  <a:lnTo>
                    <a:pt x="1217002" y="28511"/>
                  </a:lnTo>
                  <a:close/>
                </a:path>
                <a:path w="7872095" h="3855720">
                  <a:moveTo>
                    <a:pt x="1233563" y="698"/>
                  </a:moveTo>
                  <a:lnTo>
                    <a:pt x="1229144" y="1536"/>
                  </a:lnTo>
                  <a:lnTo>
                    <a:pt x="1222844" y="0"/>
                  </a:lnTo>
                  <a:lnTo>
                    <a:pt x="1222336" y="5803"/>
                  </a:lnTo>
                  <a:lnTo>
                    <a:pt x="1226731" y="5016"/>
                  </a:lnTo>
                  <a:lnTo>
                    <a:pt x="1233017" y="6578"/>
                  </a:lnTo>
                  <a:lnTo>
                    <a:pt x="1233563" y="698"/>
                  </a:lnTo>
                  <a:close/>
                </a:path>
                <a:path w="7872095" h="3855720">
                  <a:moveTo>
                    <a:pt x="1647240" y="1897087"/>
                  </a:moveTo>
                  <a:lnTo>
                    <a:pt x="1637728" y="1897087"/>
                  </a:lnTo>
                  <a:lnTo>
                    <a:pt x="1639658" y="1909787"/>
                  </a:lnTo>
                  <a:lnTo>
                    <a:pt x="1644484" y="1909787"/>
                  </a:lnTo>
                  <a:lnTo>
                    <a:pt x="1647240" y="1897087"/>
                  </a:lnTo>
                  <a:close/>
                </a:path>
                <a:path w="7872095" h="3855720">
                  <a:moveTo>
                    <a:pt x="1835365" y="66281"/>
                  </a:moveTo>
                  <a:lnTo>
                    <a:pt x="1833448" y="63677"/>
                  </a:lnTo>
                  <a:lnTo>
                    <a:pt x="1832432" y="62242"/>
                  </a:lnTo>
                  <a:lnTo>
                    <a:pt x="1827809" y="66078"/>
                  </a:lnTo>
                  <a:lnTo>
                    <a:pt x="1829727" y="68630"/>
                  </a:lnTo>
                  <a:lnTo>
                    <a:pt x="1830755" y="69989"/>
                  </a:lnTo>
                  <a:lnTo>
                    <a:pt x="1835365" y="66281"/>
                  </a:lnTo>
                  <a:close/>
                </a:path>
                <a:path w="7872095" h="3855720">
                  <a:moveTo>
                    <a:pt x="1857629" y="66255"/>
                  </a:moveTo>
                  <a:lnTo>
                    <a:pt x="1855724" y="63665"/>
                  </a:lnTo>
                  <a:lnTo>
                    <a:pt x="1854695" y="62217"/>
                  </a:lnTo>
                  <a:lnTo>
                    <a:pt x="1850059" y="66052"/>
                  </a:lnTo>
                  <a:lnTo>
                    <a:pt x="1851964" y="68618"/>
                  </a:lnTo>
                  <a:lnTo>
                    <a:pt x="1853018" y="69989"/>
                  </a:lnTo>
                  <a:lnTo>
                    <a:pt x="1857629" y="66255"/>
                  </a:lnTo>
                  <a:close/>
                </a:path>
                <a:path w="7872095" h="3855720">
                  <a:moveTo>
                    <a:pt x="1955393" y="49606"/>
                  </a:moveTo>
                  <a:lnTo>
                    <a:pt x="1951012" y="50342"/>
                  </a:lnTo>
                  <a:lnTo>
                    <a:pt x="1944916" y="48755"/>
                  </a:lnTo>
                  <a:lnTo>
                    <a:pt x="1944255" y="54546"/>
                  </a:lnTo>
                  <a:lnTo>
                    <a:pt x="1948637" y="53721"/>
                  </a:lnTo>
                  <a:lnTo>
                    <a:pt x="1954758" y="55410"/>
                  </a:lnTo>
                  <a:lnTo>
                    <a:pt x="1955393" y="49606"/>
                  </a:lnTo>
                  <a:close/>
                </a:path>
                <a:path w="7872095" h="3855720">
                  <a:moveTo>
                    <a:pt x="1962607" y="69634"/>
                  </a:moveTo>
                  <a:lnTo>
                    <a:pt x="1958263" y="70345"/>
                  </a:lnTo>
                  <a:lnTo>
                    <a:pt x="1952129" y="68668"/>
                  </a:lnTo>
                  <a:lnTo>
                    <a:pt x="1951545" y="74549"/>
                  </a:lnTo>
                  <a:lnTo>
                    <a:pt x="1955888" y="73761"/>
                  </a:lnTo>
                  <a:lnTo>
                    <a:pt x="1961959" y="75539"/>
                  </a:lnTo>
                  <a:lnTo>
                    <a:pt x="1962607" y="69634"/>
                  </a:lnTo>
                  <a:close/>
                </a:path>
                <a:path w="7872095" h="3855720">
                  <a:moveTo>
                    <a:pt x="2355278" y="93687"/>
                  </a:moveTo>
                  <a:lnTo>
                    <a:pt x="2349500" y="93687"/>
                  </a:lnTo>
                  <a:lnTo>
                    <a:pt x="2349716" y="106387"/>
                  </a:lnTo>
                  <a:lnTo>
                    <a:pt x="2351659" y="106387"/>
                  </a:lnTo>
                  <a:lnTo>
                    <a:pt x="2355278" y="93687"/>
                  </a:lnTo>
                  <a:close/>
                </a:path>
                <a:path w="7872095" h="3855720">
                  <a:moveTo>
                    <a:pt x="2993110" y="1985987"/>
                  </a:moveTo>
                  <a:lnTo>
                    <a:pt x="2992132" y="1973287"/>
                  </a:lnTo>
                  <a:lnTo>
                    <a:pt x="2989262" y="1973287"/>
                  </a:lnTo>
                  <a:lnTo>
                    <a:pt x="2986722" y="1960587"/>
                  </a:lnTo>
                  <a:lnTo>
                    <a:pt x="2986786" y="1947887"/>
                  </a:lnTo>
                  <a:lnTo>
                    <a:pt x="2982760" y="1947887"/>
                  </a:lnTo>
                  <a:lnTo>
                    <a:pt x="2982760" y="1960587"/>
                  </a:lnTo>
                  <a:lnTo>
                    <a:pt x="2982709" y="1973287"/>
                  </a:lnTo>
                  <a:lnTo>
                    <a:pt x="2975533" y="1973287"/>
                  </a:lnTo>
                  <a:lnTo>
                    <a:pt x="2976588" y="1960587"/>
                  </a:lnTo>
                  <a:lnTo>
                    <a:pt x="2982760" y="1960587"/>
                  </a:lnTo>
                  <a:lnTo>
                    <a:pt x="2982760" y="1947887"/>
                  </a:lnTo>
                  <a:lnTo>
                    <a:pt x="2971876" y="1947887"/>
                  </a:lnTo>
                  <a:lnTo>
                    <a:pt x="2964294" y="1960587"/>
                  </a:lnTo>
                  <a:lnTo>
                    <a:pt x="2955442" y="1960587"/>
                  </a:lnTo>
                  <a:lnTo>
                    <a:pt x="2951353" y="1973287"/>
                  </a:lnTo>
                  <a:lnTo>
                    <a:pt x="2953982" y="1973287"/>
                  </a:lnTo>
                  <a:lnTo>
                    <a:pt x="2953524" y="1998687"/>
                  </a:lnTo>
                  <a:lnTo>
                    <a:pt x="2961919" y="1985987"/>
                  </a:lnTo>
                  <a:lnTo>
                    <a:pt x="2967266" y="1985987"/>
                  </a:lnTo>
                  <a:lnTo>
                    <a:pt x="2972905" y="1998687"/>
                  </a:lnTo>
                  <a:lnTo>
                    <a:pt x="2982214" y="1998687"/>
                  </a:lnTo>
                  <a:lnTo>
                    <a:pt x="2981782" y="1985987"/>
                  </a:lnTo>
                  <a:lnTo>
                    <a:pt x="2993110" y="1985987"/>
                  </a:lnTo>
                  <a:close/>
                </a:path>
                <a:path w="7872095" h="3855720">
                  <a:moveTo>
                    <a:pt x="3504539" y="1947887"/>
                  </a:moveTo>
                  <a:lnTo>
                    <a:pt x="3495421" y="1935187"/>
                  </a:lnTo>
                  <a:lnTo>
                    <a:pt x="3486937" y="1935187"/>
                  </a:lnTo>
                  <a:lnTo>
                    <a:pt x="3457829" y="1935187"/>
                  </a:lnTo>
                  <a:lnTo>
                    <a:pt x="3456825" y="1947887"/>
                  </a:lnTo>
                  <a:lnTo>
                    <a:pt x="3463633" y="1947887"/>
                  </a:lnTo>
                  <a:lnTo>
                    <a:pt x="3457422" y="1960587"/>
                  </a:lnTo>
                  <a:lnTo>
                    <a:pt x="3466185" y="1960587"/>
                  </a:lnTo>
                  <a:lnTo>
                    <a:pt x="3470808" y="1947887"/>
                  </a:lnTo>
                  <a:lnTo>
                    <a:pt x="3473539" y="1960587"/>
                  </a:lnTo>
                  <a:lnTo>
                    <a:pt x="3493452" y="1960587"/>
                  </a:lnTo>
                  <a:lnTo>
                    <a:pt x="3494417" y="1947887"/>
                  </a:lnTo>
                  <a:lnTo>
                    <a:pt x="3504539" y="1947887"/>
                  </a:lnTo>
                  <a:close/>
                </a:path>
                <a:path w="7872095" h="3855720">
                  <a:moveTo>
                    <a:pt x="3533825" y="92151"/>
                  </a:moveTo>
                  <a:lnTo>
                    <a:pt x="3526510" y="91960"/>
                  </a:lnTo>
                  <a:lnTo>
                    <a:pt x="3519347" y="93154"/>
                  </a:lnTo>
                  <a:lnTo>
                    <a:pt x="3522865" y="96608"/>
                  </a:lnTo>
                  <a:lnTo>
                    <a:pt x="3530028" y="97790"/>
                  </a:lnTo>
                  <a:lnTo>
                    <a:pt x="3533825" y="92151"/>
                  </a:lnTo>
                  <a:close/>
                </a:path>
                <a:path w="7872095" h="3855720">
                  <a:moveTo>
                    <a:pt x="3734016" y="3805986"/>
                  </a:moveTo>
                  <a:lnTo>
                    <a:pt x="3732225" y="3803370"/>
                  </a:lnTo>
                  <a:lnTo>
                    <a:pt x="3731260" y="3801922"/>
                  </a:lnTo>
                  <a:lnTo>
                    <a:pt x="3726675" y="3805529"/>
                  </a:lnTo>
                  <a:lnTo>
                    <a:pt x="3728491" y="3808323"/>
                  </a:lnTo>
                  <a:lnTo>
                    <a:pt x="3729393" y="3809593"/>
                  </a:lnTo>
                  <a:lnTo>
                    <a:pt x="3734016" y="3805986"/>
                  </a:lnTo>
                  <a:close/>
                </a:path>
                <a:path w="7872095" h="3855720">
                  <a:moveTo>
                    <a:pt x="3878783" y="1960587"/>
                  </a:moveTo>
                  <a:lnTo>
                    <a:pt x="3875201" y="1973287"/>
                  </a:lnTo>
                  <a:lnTo>
                    <a:pt x="3878681" y="1973287"/>
                  </a:lnTo>
                  <a:lnTo>
                    <a:pt x="3878783" y="1960587"/>
                  </a:lnTo>
                  <a:close/>
                </a:path>
                <a:path w="7872095" h="3855720">
                  <a:moveTo>
                    <a:pt x="3913263" y="104406"/>
                  </a:moveTo>
                  <a:lnTo>
                    <a:pt x="3911485" y="101752"/>
                  </a:lnTo>
                  <a:lnTo>
                    <a:pt x="3910533" y="100291"/>
                  </a:lnTo>
                  <a:lnTo>
                    <a:pt x="3905897" y="104000"/>
                  </a:lnTo>
                  <a:lnTo>
                    <a:pt x="3907726" y="106616"/>
                  </a:lnTo>
                  <a:lnTo>
                    <a:pt x="3908691" y="108000"/>
                  </a:lnTo>
                  <a:lnTo>
                    <a:pt x="3913263" y="104406"/>
                  </a:lnTo>
                  <a:close/>
                </a:path>
                <a:path w="7872095" h="3855720">
                  <a:moveTo>
                    <a:pt x="3949725" y="100291"/>
                  </a:moveTo>
                  <a:lnTo>
                    <a:pt x="3947947" y="97688"/>
                  </a:lnTo>
                  <a:lnTo>
                    <a:pt x="3947033" y="96367"/>
                  </a:lnTo>
                  <a:lnTo>
                    <a:pt x="3942397" y="99987"/>
                  </a:lnTo>
                  <a:lnTo>
                    <a:pt x="3944188" y="102603"/>
                  </a:lnTo>
                  <a:lnTo>
                    <a:pt x="3945140" y="104076"/>
                  </a:lnTo>
                  <a:lnTo>
                    <a:pt x="3949725" y="100291"/>
                  </a:lnTo>
                  <a:close/>
                </a:path>
                <a:path w="7872095" h="3855720">
                  <a:moveTo>
                    <a:pt x="3985361" y="3804970"/>
                  </a:moveTo>
                  <a:lnTo>
                    <a:pt x="3979138" y="3803713"/>
                  </a:lnTo>
                  <a:lnTo>
                    <a:pt x="3978084" y="3809911"/>
                  </a:lnTo>
                  <a:lnTo>
                    <a:pt x="3982110" y="3809542"/>
                  </a:lnTo>
                  <a:lnTo>
                    <a:pt x="3983444" y="3817289"/>
                  </a:lnTo>
                  <a:lnTo>
                    <a:pt x="3985323" y="3810114"/>
                  </a:lnTo>
                  <a:lnTo>
                    <a:pt x="3985361" y="3804970"/>
                  </a:lnTo>
                  <a:close/>
                </a:path>
                <a:path w="7872095" h="3855720">
                  <a:moveTo>
                    <a:pt x="3985818" y="169887"/>
                  </a:moveTo>
                  <a:lnTo>
                    <a:pt x="3966095" y="169887"/>
                  </a:lnTo>
                  <a:lnTo>
                    <a:pt x="3949712" y="157187"/>
                  </a:lnTo>
                  <a:lnTo>
                    <a:pt x="3940403" y="157187"/>
                  </a:lnTo>
                  <a:lnTo>
                    <a:pt x="3932313" y="169887"/>
                  </a:lnTo>
                  <a:lnTo>
                    <a:pt x="3964609" y="169887"/>
                  </a:lnTo>
                  <a:lnTo>
                    <a:pt x="3978325" y="182587"/>
                  </a:lnTo>
                  <a:lnTo>
                    <a:pt x="3985818" y="169887"/>
                  </a:lnTo>
                  <a:close/>
                </a:path>
                <a:path w="7872095" h="3855720">
                  <a:moveTo>
                    <a:pt x="3986809" y="3822700"/>
                  </a:moveTo>
                  <a:lnTo>
                    <a:pt x="3985018" y="3820045"/>
                  </a:lnTo>
                  <a:lnTo>
                    <a:pt x="3984015" y="3818585"/>
                  </a:lnTo>
                  <a:lnTo>
                    <a:pt x="3979456" y="3822357"/>
                  </a:lnTo>
                  <a:lnTo>
                    <a:pt x="3981246" y="3824948"/>
                  </a:lnTo>
                  <a:lnTo>
                    <a:pt x="3982186" y="3826294"/>
                  </a:lnTo>
                  <a:lnTo>
                    <a:pt x="3986809" y="3822700"/>
                  </a:lnTo>
                  <a:close/>
                </a:path>
                <a:path w="7872095" h="3855720">
                  <a:moveTo>
                    <a:pt x="3999928" y="59042"/>
                  </a:moveTo>
                  <a:lnTo>
                    <a:pt x="3997096" y="60223"/>
                  </a:lnTo>
                  <a:lnTo>
                    <a:pt x="3992791" y="59055"/>
                  </a:lnTo>
                  <a:lnTo>
                    <a:pt x="3992562" y="63919"/>
                  </a:lnTo>
                  <a:lnTo>
                    <a:pt x="3995407" y="62839"/>
                  </a:lnTo>
                  <a:lnTo>
                    <a:pt x="3999725" y="64058"/>
                  </a:lnTo>
                  <a:lnTo>
                    <a:pt x="3999928" y="59042"/>
                  </a:lnTo>
                  <a:close/>
                </a:path>
                <a:path w="7872095" h="3855720">
                  <a:moveTo>
                    <a:pt x="4132605" y="169887"/>
                  </a:moveTo>
                  <a:lnTo>
                    <a:pt x="4123017" y="169887"/>
                  </a:lnTo>
                  <a:lnTo>
                    <a:pt x="4124579" y="182587"/>
                  </a:lnTo>
                  <a:lnTo>
                    <a:pt x="4132605" y="169887"/>
                  </a:lnTo>
                  <a:close/>
                </a:path>
                <a:path w="7872095" h="3855720">
                  <a:moveTo>
                    <a:pt x="4386427" y="207987"/>
                  </a:moveTo>
                  <a:lnTo>
                    <a:pt x="4377550" y="220687"/>
                  </a:lnTo>
                  <a:lnTo>
                    <a:pt x="4384980" y="220687"/>
                  </a:lnTo>
                  <a:lnTo>
                    <a:pt x="4386427" y="207987"/>
                  </a:lnTo>
                  <a:close/>
                </a:path>
                <a:path w="7872095" h="3855720">
                  <a:moveTo>
                    <a:pt x="4730483" y="3826980"/>
                  </a:moveTo>
                  <a:lnTo>
                    <a:pt x="4728667" y="3824313"/>
                  </a:lnTo>
                  <a:lnTo>
                    <a:pt x="4727727" y="3823043"/>
                  </a:lnTo>
                  <a:lnTo>
                    <a:pt x="4723130" y="3826662"/>
                  </a:lnTo>
                  <a:lnTo>
                    <a:pt x="4724920" y="3829329"/>
                  </a:lnTo>
                  <a:lnTo>
                    <a:pt x="4725911" y="3830751"/>
                  </a:lnTo>
                  <a:lnTo>
                    <a:pt x="4730483" y="3826980"/>
                  </a:lnTo>
                  <a:close/>
                </a:path>
                <a:path w="7872095" h="3855720">
                  <a:moveTo>
                    <a:pt x="4736274" y="108407"/>
                  </a:moveTo>
                  <a:lnTo>
                    <a:pt x="4733455" y="109524"/>
                  </a:lnTo>
                  <a:lnTo>
                    <a:pt x="4729175" y="108394"/>
                  </a:lnTo>
                  <a:lnTo>
                    <a:pt x="4728946" y="113271"/>
                  </a:lnTo>
                  <a:lnTo>
                    <a:pt x="4731766" y="112204"/>
                  </a:lnTo>
                  <a:lnTo>
                    <a:pt x="4736058" y="113309"/>
                  </a:lnTo>
                  <a:lnTo>
                    <a:pt x="4736274" y="108407"/>
                  </a:lnTo>
                  <a:close/>
                </a:path>
                <a:path w="7872095" h="3855720">
                  <a:moveTo>
                    <a:pt x="4783163" y="3830701"/>
                  </a:moveTo>
                  <a:lnTo>
                    <a:pt x="4776775" y="3829253"/>
                  </a:lnTo>
                  <a:lnTo>
                    <a:pt x="4775720" y="3835577"/>
                  </a:lnTo>
                  <a:lnTo>
                    <a:pt x="4779861" y="3835069"/>
                  </a:lnTo>
                  <a:lnTo>
                    <a:pt x="4781258" y="3842867"/>
                  </a:lnTo>
                  <a:lnTo>
                    <a:pt x="4783048" y="3835743"/>
                  </a:lnTo>
                  <a:lnTo>
                    <a:pt x="4783163" y="3830701"/>
                  </a:lnTo>
                  <a:close/>
                </a:path>
                <a:path w="7872095" h="3855720">
                  <a:moveTo>
                    <a:pt x="4783239" y="104736"/>
                  </a:moveTo>
                  <a:lnTo>
                    <a:pt x="4779022" y="105321"/>
                  </a:lnTo>
                  <a:lnTo>
                    <a:pt x="4773053" y="103568"/>
                  </a:lnTo>
                  <a:lnTo>
                    <a:pt x="4772317" y="109334"/>
                  </a:lnTo>
                  <a:lnTo>
                    <a:pt x="4776533" y="108750"/>
                  </a:lnTo>
                  <a:lnTo>
                    <a:pt x="4782502" y="110540"/>
                  </a:lnTo>
                  <a:lnTo>
                    <a:pt x="4783239" y="104736"/>
                  </a:lnTo>
                  <a:close/>
                </a:path>
                <a:path w="7872095" h="3855720">
                  <a:moveTo>
                    <a:pt x="4797615" y="3836085"/>
                  </a:moveTo>
                  <a:lnTo>
                    <a:pt x="4794809" y="3837152"/>
                  </a:lnTo>
                  <a:lnTo>
                    <a:pt x="4790465" y="3835984"/>
                  </a:lnTo>
                  <a:lnTo>
                    <a:pt x="4790211" y="3840848"/>
                  </a:lnTo>
                  <a:lnTo>
                    <a:pt x="4793094" y="3839807"/>
                  </a:lnTo>
                  <a:lnTo>
                    <a:pt x="4797399" y="3840848"/>
                  </a:lnTo>
                  <a:lnTo>
                    <a:pt x="4797615" y="3836085"/>
                  </a:lnTo>
                  <a:close/>
                </a:path>
                <a:path w="7872095" h="3855720">
                  <a:moveTo>
                    <a:pt x="4812195" y="3836276"/>
                  </a:moveTo>
                  <a:lnTo>
                    <a:pt x="4805870" y="3834981"/>
                  </a:lnTo>
                  <a:lnTo>
                    <a:pt x="4804778" y="3841165"/>
                  </a:lnTo>
                  <a:lnTo>
                    <a:pt x="4805413" y="3847122"/>
                  </a:lnTo>
                  <a:lnTo>
                    <a:pt x="4808715" y="3844353"/>
                  </a:lnTo>
                  <a:lnTo>
                    <a:pt x="4812093" y="3841331"/>
                  </a:lnTo>
                  <a:lnTo>
                    <a:pt x="4812195" y="3836276"/>
                  </a:lnTo>
                  <a:close/>
                </a:path>
                <a:path w="7872095" h="3855720">
                  <a:moveTo>
                    <a:pt x="4833848" y="100901"/>
                  </a:moveTo>
                  <a:lnTo>
                    <a:pt x="4826622" y="100711"/>
                  </a:lnTo>
                  <a:lnTo>
                    <a:pt x="4826330" y="110731"/>
                  </a:lnTo>
                  <a:lnTo>
                    <a:pt x="4833556" y="110909"/>
                  </a:lnTo>
                  <a:lnTo>
                    <a:pt x="4833759" y="104330"/>
                  </a:lnTo>
                  <a:lnTo>
                    <a:pt x="4833848" y="100901"/>
                  </a:lnTo>
                  <a:close/>
                </a:path>
                <a:path w="7872095" h="3855720">
                  <a:moveTo>
                    <a:pt x="4848187" y="101282"/>
                  </a:moveTo>
                  <a:lnTo>
                    <a:pt x="4841951" y="99910"/>
                  </a:lnTo>
                  <a:lnTo>
                    <a:pt x="4840897" y="106235"/>
                  </a:lnTo>
                  <a:lnTo>
                    <a:pt x="4841456" y="112229"/>
                  </a:lnTo>
                  <a:lnTo>
                    <a:pt x="4844834" y="109372"/>
                  </a:lnTo>
                  <a:lnTo>
                    <a:pt x="4848060" y="106413"/>
                  </a:lnTo>
                  <a:lnTo>
                    <a:pt x="4848187" y="101282"/>
                  </a:lnTo>
                  <a:close/>
                </a:path>
                <a:path w="7872095" h="3855720">
                  <a:moveTo>
                    <a:pt x="4873460" y="101917"/>
                  </a:moveTo>
                  <a:lnTo>
                    <a:pt x="4867224" y="101625"/>
                  </a:lnTo>
                  <a:lnTo>
                    <a:pt x="4864087" y="105600"/>
                  </a:lnTo>
                  <a:lnTo>
                    <a:pt x="4862360" y="111658"/>
                  </a:lnTo>
                  <a:lnTo>
                    <a:pt x="4868583" y="112115"/>
                  </a:lnTo>
                  <a:lnTo>
                    <a:pt x="4871720" y="108165"/>
                  </a:lnTo>
                  <a:lnTo>
                    <a:pt x="4873460" y="101917"/>
                  </a:lnTo>
                  <a:close/>
                </a:path>
                <a:path w="7872095" h="3855720">
                  <a:moveTo>
                    <a:pt x="5002873" y="115277"/>
                  </a:moveTo>
                  <a:lnTo>
                    <a:pt x="4995710" y="115100"/>
                  </a:lnTo>
                  <a:lnTo>
                    <a:pt x="4995430" y="125095"/>
                  </a:lnTo>
                  <a:lnTo>
                    <a:pt x="5002606" y="125272"/>
                  </a:lnTo>
                  <a:lnTo>
                    <a:pt x="5002873" y="115277"/>
                  </a:lnTo>
                  <a:close/>
                </a:path>
                <a:path w="7872095" h="3855720">
                  <a:moveTo>
                    <a:pt x="5030152" y="108610"/>
                  </a:moveTo>
                  <a:lnTo>
                    <a:pt x="5028412" y="105918"/>
                  </a:lnTo>
                  <a:lnTo>
                    <a:pt x="5027422" y="104698"/>
                  </a:lnTo>
                  <a:lnTo>
                    <a:pt x="5022812" y="108280"/>
                  </a:lnTo>
                  <a:lnTo>
                    <a:pt x="5024653" y="110972"/>
                  </a:lnTo>
                  <a:lnTo>
                    <a:pt x="5025606" y="112242"/>
                  </a:lnTo>
                  <a:lnTo>
                    <a:pt x="5030152" y="108610"/>
                  </a:lnTo>
                  <a:close/>
                </a:path>
                <a:path w="7872095" h="3855720">
                  <a:moveTo>
                    <a:pt x="5039538" y="207987"/>
                  </a:moveTo>
                  <a:lnTo>
                    <a:pt x="5027981" y="207987"/>
                  </a:lnTo>
                  <a:lnTo>
                    <a:pt x="5034699" y="220687"/>
                  </a:lnTo>
                  <a:lnTo>
                    <a:pt x="5039538" y="207987"/>
                  </a:lnTo>
                  <a:close/>
                </a:path>
                <a:path w="7872095" h="3855720">
                  <a:moveTo>
                    <a:pt x="5044186" y="123939"/>
                  </a:moveTo>
                  <a:lnTo>
                    <a:pt x="5042395" y="121348"/>
                  </a:lnTo>
                  <a:lnTo>
                    <a:pt x="5041404" y="119938"/>
                  </a:lnTo>
                  <a:lnTo>
                    <a:pt x="5036845" y="123558"/>
                  </a:lnTo>
                  <a:lnTo>
                    <a:pt x="5038610" y="126199"/>
                  </a:lnTo>
                  <a:lnTo>
                    <a:pt x="5039588" y="127647"/>
                  </a:lnTo>
                  <a:lnTo>
                    <a:pt x="5044186" y="123939"/>
                  </a:lnTo>
                  <a:close/>
                </a:path>
                <a:path w="7872095" h="3855720">
                  <a:moveTo>
                    <a:pt x="5055197" y="1973287"/>
                  </a:moveTo>
                  <a:lnTo>
                    <a:pt x="5051247" y="1960587"/>
                  </a:lnTo>
                  <a:lnTo>
                    <a:pt x="5043335" y="1960587"/>
                  </a:lnTo>
                  <a:lnTo>
                    <a:pt x="5036883" y="1973287"/>
                  </a:lnTo>
                  <a:lnTo>
                    <a:pt x="5055197" y="1973287"/>
                  </a:lnTo>
                  <a:close/>
                </a:path>
                <a:path w="7872095" h="3855720">
                  <a:moveTo>
                    <a:pt x="5098415" y="2062187"/>
                  </a:moveTo>
                  <a:lnTo>
                    <a:pt x="5095837" y="2049487"/>
                  </a:lnTo>
                  <a:lnTo>
                    <a:pt x="5090376" y="2062187"/>
                  </a:lnTo>
                  <a:lnTo>
                    <a:pt x="5098415" y="2062187"/>
                  </a:lnTo>
                  <a:close/>
                </a:path>
                <a:path w="7872095" h="3855720">
                  <a:moveTo>
                    <a:pt x="5108626" y="135547"/>
                  </a:moveTo>
                  <a:lnTo>
                    <a:pt x="5106848" y="132892"/>
                  </a:lnTo>
                  <a:lnTo>
                    <a:pt x="5105895" y="131432"/>
                  </a:lnTo>
                  <a:lnTo>
                    <a:pt x="5101310" y="135178"/>
                  </a:lnTo>
                  <a:lnTo>
                    <a:pt x="5103114" y="137769"/>
                  </a:lnTo>
                  <a:lnTo>
                    <a:pt x="5104104" y="139153"/>
                  </a:lnTo>
                  <a:lnTo>
                    <a:pt x="5108626" y="135547"/>
                  </a:lnTo>
                  <a:close/>
                </a:path>
                <a:path w="7872095" h="3855720">
                  <a:moveTo>
                    <a:pt x="5135410" y="138506"/>
                  </a:moveTo>
                  <a:lnTo>
                    <a:pt x="5131295" y="132638"/>
                  </a:lnTo>
                  <a:lnTo>
                    <a:pt x="5122862" y="132524"/>
                  </a:lnTo>
                  <a:lnTo>
                    <a:pt x="5113998" y="133057"/>
                  </a:lnTo>
                  <a:lnTo>
                    <a:pt x="5116868" y="142227"/>
                  </a:lnTo>
                  <a:lnTo>
                    <a:pt x="5124043" y="147053"/>
                  </a:lnTo>
                  <a:lnTo>
                    <a:pt x="5131549" y="146253"/>
                  </a:lnTo>
                  <a:lnTo>
                    <a:pt x="5135410" y="138506"/>
                  </a:lnTo>
                  <a:close/>
                </a:path>
                <a:path w="7872095" h="3855720">
                  <a:moveTo>
                    <a:pt x="5228183" y="160629"/>
                  </a:moveTo>
                  <a:lnTo>
                    <a:pt x="5213858" y="160299"/>
                  </a:lnTo>
                  <a:lnTo>
                    <a:pt x="5218201" y="153022"/>
                  </a:lnTo>
                  <a:lnTo>
                    <a:pt x="5218341" y="147764"/>
                  </a:lnTo>
                  <a:lnTo>
                    <a:pt x="5214378" y="140309"/>
                  </a:lnTo>
                  <a:lnTo>
                    <a:pt x="5205069" y="140601"/>
                  </a:lnTo>
                  <a:lnTo>
                    <a:pt x="5196700" y="139611"/>
                  </a:lnTo>
                  <a:lnTo>
                    <a:pt x="5189131" y="137553"/>
                  </a:lnTo>
                  <a:lnTo>
                    <a:pt x="5182209" y="134607"/>
                  </a:lnTo>
                  <a:lnTo>
                    <a:pt x="5182120" y="142417"/>
                  </a:lnTo>
                  <a:lnTo>
                    <a:pt x="5178336" y="144932"/>
                  </a:lnTo>
                  <a:lnTo>
                    <a:pt x="5174691" y="142252"/>
                  </a:lnTo>
                  <a:lnTo>
                    <a:pt x="5175034" y="134442"/>
                  </a:lnTo>
                  <a:lnTo>
                    <a:pt x="5165801" y="134810"/>
                  </a:lnTo>
                  <a:lnTo>
                    <a:pt x="5162232" y="143294"/>
                  </a:lnTo>
                  <a:lnTo>
                    <a:pt x="5156670" y="149059"/>
                  </a:lnTo>
                  <a:lnTo>
                    <a:pt x="5163147" y="148526"/>
                  </a:lnTo>
                  <a:lnTo>
                    <a:pt x="5164086" y="155295"/>
                  </a:lnTo>
                  <a:lnTo>
                    <a:pt x="5170919" y="154254"/>
                  </a:lnTo>
                  <a:lnTo>
                    <a:pt x="5171503" y="161455"/>
                  </a:lnTo>
                  <a:lnTo>
                    <a:pt x="5181562" y="156298"/>
                  </a:lnTo>
                  <a:lnTo>
                    <a:pt x="5181384" y="164477"/>
                  </a:lnTo>
                  <a:lnTo>
                    <a:pt x="5187937" y="162191"/>
                  </a:lnTo>
                  <a:lnTo>
                    <a:pt x="5194516" y="156641"/>
                  </a:lnTo>
                  <a:lnTo>
                    <a:pt x="5200840" y="153924"/>
                  </a:lnTo>
                  <a:lnTo>
                    <a:pt x="5206657" y="160134"/>
                  </a:lnTo>
                  <a:lnTo>
                    <a:pt x="5200599" y="158102"/>
                  </a:lnTo>
                  <a:lnTo>
                    <a:pt x="5199761" y="163830"/>
                  </a:lnTo>
                  <a:lnTo>
                    <a:pt x="5199202" y="169964"/>
                  </a:lnTo>
                  <a:lnTo>
                    <a:pt x="5224297" y="170548"/>
                  </a:lnTo>
                  <a:lnTo>
                    <a:pt x="5225059" y="166433"/>
                  </a:lnTo>
                  <a:lnTo>
                    <a:pt x="5228018" y="165582"/>
                  </a:lnTo>
                  <a:lnTo>
                    <a:pt x="5228183" y="160629"/>
                  </a:lnTo>
                  <a:close/>
                </a:path>
                <a:path w="7872095" h="3855720">
                  <a:moveTo>
                    <a:pt x="5326215" y="118033"/>
                  </a:moveTo>
                  <a:lnTo>
                    <a:pt x="5323383" y="118986"/>
                  </a:lnTo>
                  <a:lnTo>
                    <a:pt x="5319077" y="117970"/>
                  </a:lnTo>
                  <a:lnTo>
                    <a:pt x="5318899" y="122745"/>
                  </a:lnTo>
                  <a:lnTo>
                    <a:pt x="5321706" y="121767"/>
                  </a:lnTo>
                  <a:lnTo>
                    <a:pt x="5325973" y="122809"/>
                  </a:lnTo>
                  <a:lnTo>
                    <a:pt x="5326215" y="118033"/>
                  </a:lnTo>
                  <a:close/>
                </a:path>
                <a:path w="7872095" h="3855720">
                  <a:moveTo>
                    <a:pt x="5339359" y="1998687"/>
                  </a:moveTo>
                  <a:lnTo>
                    <a:pt x="5296255" y="1998687"/>
                  </a:lnTo>
                  <a:lnTo>
                    <a:pt x="5301018" y="2011387"/>
                  </a:lnTo>
                  <a:lnTo>
                    <a:pt x="5328564" y="2011387"/>
                  </a:lnTo>
                  <a:lnTo>
                    <a:pt x="5328310" y="2024087"/>
                  </a:lnTo>
                  <a:lnTo>
                    <a:pt x="5332019" y="2024087"/>
                  </a:lnTo>
                  <a:lnTo>
                    <a:pt x="5338026" y="2011387"/>
                  </a:lnTo>
                  <a:lnTo>
                    <a:pt x="5338877" y="2011387"/>
                  </a:lnTo>
                  <a:lnTo>
                    <a:pt x="5339359" y="1998687"/>
                  </a:lnTo>
                  <a:close/>
                </a:path>
                <a:path w="7872095" h="3855720">
                  <a:moveTo>
                    <a:pt x="5352974" y="126072"/>
                  </a:moveTo>
                  <a:lnTo>
                    <a:pt x="5350218" y="122148"/>
                  </a:lnTo>
                  <a:lnTo>
                    <a:pt x="5345671" y="125857"/>
                  </a:lnTo>
                  <a:lnTo>
                    <a:pt x="5347474" y="128447"/>
                  </a:lnTo>
                  <a:lnTo>
                    <a:pt x="5348427" y="129895"/>
                  </a:lnTo>
                  <a:lnTo>
                    <a:pt x="5352974" y="126072"/>
                  </a:lnTo>
                  <a:close/>
                </a:path>
                <a:path w="7872095" h="3855720">
                  <a:moveTo>
                    <a:pt x="5379948" y="3851516"/>
                  </a:moveTo>
                  <a:lnTo>
                    <a:pt x="5378120" y="3848900"/>
                  </a:lnTo>
                  <a:lnTo>
                    <a:pt x="5377104" y="3847490"/>
                  </a:lnTo>
                  <a:lnTo>
                    <a:pt x="5372481" y="3851122"/>
                  </a:lnTo>
                  <a:lnTo>
                    <a:pt x="5374310" y="3853764"/>
                  </a:lnTo>
                  <a:lnTo>
                    <a:pt x="5375300" y="3855186"/>
                  </a:lnTo>
                  <a:lnTo>
                    <a:pt x="5379948" y="3851516"/>
                  </a:lnTo>
                  <a:close/>
                </a:path>
                <a:path w="7872095" h="3855720">
                  <a:moveTo>
                    <a:pt x="5401869" y="125768"/>
                  </a:moveTo>
                  <a:lnTo>
                    <a:pt x="5397893" y="122948"/>
                  </a:lnTo>
                  <a:lnTo>
                    <a:pt x="5390667" y="124409"/>
                  </a:lnTo>
                  <a:lnTo>
                    <a:pt x="5390426" y="134404"/>
                  </a:lnTo>
                  <a:lnTo>
                    <a:pt x="5401119" y="134645"/>
                  </a:lnTo>
                  <a:lnTo>
                    <a:pt x="5401869" y="125768"/>
                  </a:lnTo>
                  <a:close/>
                </a:path>
                <a:path w="7872095" h="3855720">
                  <a:moveTo>
                    <a:pt x="5421528" y="179971"/>
                  </a:moveTo>
                  <a:lnTo>
                    <a:pt x="5413273" y="176999"/>
                  </a:lnTo>
                  <a:lnTo>
                    <a:pt x="5412879" y="171894"/>
                  </a:lnTo>
                  <a:lnTo>
                    <a:pt x="5416067" y="164617"/>
                  </a:lnTo>
                  <a:lnTo>
                    <a:pt x="5418556" y="155092"/>
                  </a:lnTo>
                  <a:lnTo>
                    <a:pt x="5411851" y="155473"/>
                  </a:lnTo>
                  <a:lnTo>
                    <a:pt x="5406542" y="154025"/>
                  </a:lnTo>
                  <a:lnTo>
                    <a:pt x="5403761" y="149263"/>
                  </a:lnTo>
                  <a:lnTo>
                    <a:pt x="5404612" y="139725"/>
                  </a:lnTo>
                  <a:lnTo>
                    <a:pt x="5397906" y="140271"/>
                  </a:lnTo>
                  <a:lnTo>
                    <a:pt x="5392483" y="142798"/>
                  </a:lnTo>
                  <a:lnTo>
                    <a:pt x="5390045" y="149377"/>
                  </a:lnTo>
                  <a:lnTo>
                    <a:pt x="5400738" y="149606"/>
                  </a:lnTo>
                  <a:lnTo>
                    <a:pt x="5399684" y="158242"/>
                  </a:lnTo>
                  <a:lnTo>
                    <a:pt x="5401894" y="162547"/>
                  </a:lnTo>
                  <a:lnTo>
                    <a:pt x="5405209" y="165404"/>
                  </a:lnTo>
                  <a:lnTo>
                    <a:pt x="5407457" y="169684"/>
                  </a:lnTo>
                  <a:lnTo>
                    <a:pt x="5405310" y="174332"/>
                  </a:lnTo>
                  <a:lnTo>
                    <a:pt x="5401310" y="176250"/>
                  </a:lnTo>
                  <a:lnTo>
                    <a:pt x="5397576" y="178574"/>
                  </a:lnTo>
                  <a:lnTo>
                    <a:pt x="5396268" y="184416"/>
                  </a:lnTo>
                  <a:lnTo>
                    <a:pt x="5399062" y="185572"/>
                  </a:lnTo>
                  <a:lnTo>
                    <a:pt x="5400370" y="188671"/>
                  </a:lnTo>
                  <a:lnTo>
                    <a:pt x="5399608" y="194487"/>
                  </a:lnTo>
                  <a:lnTo>
                    <a:pt x="5407901" y="194995"/>
                  </a:lnTo>
                  <a:lnTo>
                    <a:pt x="5414061" y="192379"/>
                  </a:lnTo>
                  <a:lnTo>
                    <a:pt x="5418467" y="187198"/>
                  </a:lnTo>
                  <a:lnTo>
                    <a:pt x="5421528" y="179971"/>
                  </a:lnTo>
                  <a:close/>
                </a:path>
                <a:path w="7872095" h="3855720">
                  <a:moveTo>
                    <a:pt x="5548122" y="143014"/>
                  </a:moveTo>
                  <a:lnTo>
                    <a:pt x="5543855" y="143776"/>
                  </a:lnTo>
                  <a:lnTo>
                    <a:pt x="5537936" y="141973"/>
                  </a:lnTo>
                  <a:lnTo>
                    <a:pt x="5537238" y="147726"/>
                  </a:lnTo>
                  <a:lnTo>
                    <a:pt x="5541492" y="147104"/>
                  </a:lnTo>
                  <a:lnTo>
                    <a:pt x="5547360" y="148894"/>
                  </a:lnTo>
                  <a:lnTo>
                    <a:pt x="5548122" y="143014"/>
                  </a:lnTo>
                  <a:close/>
                </a:path>
                <a:path w="7872095" h="3855720">
                  <a:moveTo>
                    <a:pt x="5577840" y="3853027"/>
                  </a:moveTo>
                  <a:lnTo>
                    <a:pt x="5576341" y="3842321"/>
                  </a:lnTo>
                  <a:lnTo>
                    <a:pt x="5569026" y="3842194"/>
                  </a:lnTo>
                  <a:lnTo>
                    <a:pt x="5568912" y="3847312"/>
                  </a:lnTo>
                  <a:lnTo>
                    <a:pt x="5565902" y="3848189"/>
                  </a:lnTo>
                  <a:lnTo>
                    <a:pt x="5565127" y="3852278"/>
                  </a:lnTo>
                  <a:lnTo>
                    <a:pt x="5570906" y="3851770"/>
                  </a:lnTo>
                  <a:lnTo>
                    <a:pt x="5577840" y="3853027"/>
                  </a:lnTo>
                  <a:close/>
                </a:path>
                <a:path w="7872095" h="3855720">
                  <a:moveTo>
                    <a:pt x="5587543" y="143929"/>
                  </a:moveTo>
                  <a:lnTo>
                    <a:pt x="5581027" y="139992"/>
                  </a:lnTo>
                  <a:lnTo>
                    <a:pt x="5578932" y="144970"/>
                  </a:lnTo>
                  <a:lnTo>
                    <a:pt x="5581142" y="149428"/>
                  </a:lnTo>
                  <a:lnTo>
                    <a:pt x="5587543" y="143929"/>
                  </a:lnTo>
                  <a:close/>
                </a:path>
                <a:path w="7872095" h="3855720">
                  <a:moveTo>
                    <a:pt x="5598338" y="3842728"/>
                  </a:moveTo>
                  <a:lnTo>
                    <a:pt x="5595429" y="3843934"/>
                  </a:lnTo>
                  <a:lnTo>
                    <a:pt x="5591086" y="3842931"/>
                  </a:lnTo>
                  <a:lnTo>
                    <a:pt x="5590908" y="3847706"/>
                  </a:lnTo>
                  <a:lnTo>
                    <a:pt x="5593766" y="3846703"/>
                  </a:lnTo>
                  <a:lnTo>
                    <a:pt x="5598147" y="3847706"/>
                  </a:lnTo>
                  <a:lnTo>
                    <a:pt x="5598338" y="3842728"/>
                  </a:lnTo>
                  <a:close/>
                </a:path>
                <a:path w="7872095" h="3855720">
                  <a:moveTo>
                    <a:pt x="5607418" y="2100287"/>
                  </a:moveTo>
                  <a:lnTo>
                    <a:pt x="5589435" y="2100287"/>
                  </a:lnTo>
                  <a:lnTo>
                    <a:pt x="5589308" y="2087587"/>
                  </a:lnTo>
                  <a:lnTo>
                    <a:pt x="5580024" y="2100287"/>
                  </a:lnTo>
                  <a:lnTo>
                    <a:pt x="5576925" y="2100287"/>
                  </a:lnTo>
                  <a:lnTo>
                    <a:pt x="5579808" y="2112988"/>
                  </a:lnTo>
                  <a:lnTo>
                    <a:pt x="5572366" y="2112988"/>
                  </a:lnTo>
                  <a:lnTo>
                    <a:pt x="5576925" y="2100287"/>
                  </a:lnTo>
                  <a:lnTo>
                    <a:pt x="5552668" y="2100287"/>
                  </a:lnTo>
                  <a:lnTo>
                    <a:pt x="5555640" y="2087587"/>
                  </a:lnTo>
                  <a:lnTo>
                    <a:pt x="5553761" y="2074887"/>
                  </a:lnTo>
                  <a:lnTo>
                    <a:pt x="5548769" y="2062187"/>
                  </a:lnTo>
                  <a:lnTo>
                    <a:pt x="5542369" y="2062187"/>
                  </a:lnTo>
                  <a:lnTo>
                    <a:pt x="5546737" y="2074887"/>
                  </a:lnTo>
                  <a:lnTo>
                    <a:pt x="5547576" y="2087587"/>
                  </a:lnTo>
                  <a:lnTo>
                    <a:pt x="5544731" y="2087587"/>
                  </a:lnTo>
                  <a:lnTo>
                    <a:pt x="5538038" y="2100287"/>
                  </a:lnTo>
                  <a:lnTo>
                    <a:pt x="5524652" y="2087587"/>
                  </a:lnTo>
                  <a:lnTo>
                    <a:pt x="5483364" y="2087587"/>
                  </a:lnTo>
                  <a:lnTo>
                    <a:pt x="5483237" y="2100287"/>
                  </a:lnTo>
                  <a:lnTo>
                    <a:pt x="5475732" y="2100287"/>
                  </a:lnTo>
                  <a:lnTo>
                    <a:pt x="5469534" y="2112988"/>
                  </a:lnTo>
                  <a:lnTo>
                    <a:pt x="5464594" y="2112988"/>
                  </a:lnTo>
                  <a:lnTo>
                    <a:pt x="5460860" y="2125688"/>
                  </a:lnTo>
                  <a:lnTo>
                    <a:pt x="5483618" y="2125688"/>
                  </a:lnTo>
                  <a:lnTo>
                    <a:pt x="5482869" y="2112988"/>
                  </a:lnTo>
                  <a:lnTo>
                    <a:pt x="5495391" y="2112988"/>
                  </a:lnTo>
                  <a:lnTo>
                    <a:pt x="5497690" y="2100287"/>
                  </a:lnTo>
                  <a:lnTo>
                    <a:pt x="5516359" y="2100287"/>
                  </a:lnTo>
                  <a:lnTo>
                    <a:pt x="5519483" y="2112988"/>
                  </a:lnTo>
                  <a:lnTo>
                    <a:pt x="5570791" y="2112988"/>
                  </a:lnTo>
                  <a:lnTo>
                    <a:pt x="5568454" y="2125688"/>
                  </a:lnTo>
                  <a:lnTo>
                    <a:pt x="5588673" y="2125688"/>
                  </a:lnTo>
                  <a:lnTo>
                    <a:pt x="5592419" y="2112988"/>
                  </a:lnTo>
                  <a:lnTo>
                    <a:pt x="5605780" y="2112988"/>
                  </a:lnTo>
                  <a:lnTo>
                    <a:pt x="5607418" y="2100287"/>
                  </a:lnTo>
                  <a:close/>
                </a:path>
                <a:path w="7872095" h="3855720">
                  <a:moveTo>
                    <a:pt x="5740197" y="195287"/>
                  </a:moveTo>
                  <a:lnTo>
                    <a:pt x="5736602" y="182587"/>
                  </a:lnTo>
                  <a:lnTo>
                    <a:pt x="5725782" y="182587"/>
                  </a:lnTo>
                  <a:lnTo>
                    <a:pt x="5727039" y="195287"/>
                  </a:lnTo>
                  <a:lnTo>
                    <a:pt x="5740197" y="195287"/>
                  </a:lnTo>
                  <a:close/>
                </a:path>
                <a:path w="7872095" h="3855720">
                  <a:moveTo>
                    <a:pt x="5937631" y="182587"/>
                  </a:moveTo>
                  <a:lnTo>
                    <a:pt x="5936666" y="169887"/>
                  </a:lnTo>
                  <a:lnTo>
                    <a:pt x="5929858" y="169887"/>
                  </a:lnTo>
                  <a:lnTo>
                    <a:pt x="5913971" y="182587"/>
                  </a:lnTo>
                  <a:lnTo>
                    <a:pt x="5925883" y="182587"/>
                  </a:lnTo>
                  <a:lnTo>
                    <a:pt x="5920384" y="195287"/>
                  </a:lnTo>
                  <a:lnTo>
                    <a:pt x="5916854" y="207987"/>
                  </a:lnTo>
                  <a:lnTo>
                    <a:pt x="5922607" y="207987"/>
                  </a:lnTo>
                  <a:lnTo>
                    <a:pt x="5925680" y="195287"/>
                  </a:lnTo>
                  <a:lnTo>
                    <a:pt x="5932487" y="195287"/>
                  </a:lnTo>
                  <a:lnTo>
                    <a:pt x="5929439" y="182587"/>
                  </a:lnTo>
                  <a:lnTo>
                    <a:pt x="5937631" y="182587"/>
                  </a:lnTo>
                  <a:close/>
                </a:path>
                <a:path w="7872095" h="3855720">
                  <a:moveTo>
                    <a:pt x="6085306" y="296887"/>
                  </a:moveTo>
                  <a:lnTo>
                    <a:pt x="6079795" y="284187"/>
                  </a:lnTo>
                  <a:lnTo>
                    <a:pt x="6077128" y="284187"/>
                  </a:lnTo>
                  <a:lnTo>
                    <a:pt x="6073978" y="296887"/>
                  </a:lnTo>
                  <a:lnTo>
                    <a:pt x="6085306" y="296887"/>
                  </a:lnTo>
                  <a:close/>
                </a:path>
                <a:path w="7872095" h="3855720">
                  <a:moveTo>
                    <a:pt x="6085306" y="271487"/>
                  </a:moveTo>
                  <a:lnTo>
                    <a:pt x="6081712" y="271487"/>
                  </a:lnTo>
                  <a:lnTo>
                    <a:pt x="6080645" y="284187"/>
                  </a:lnTo>
                  <a:lnTo>
                    <a:pt x="6085052" y="284187"/>
                  </a:lnTo>
                  <a:lnTo>
                    <a:pt x="6085306" y="271487"/>
                  </a:lnTo>
                  <a:close/>
                </a:path>
                <a:path w="7872095" h="3855720">
                  <a:moveTo>
                    <a:pt x="6314465" y="145630"/>
                  </a:moveTo>
                  <a:lnTo>
                    <a:pt x="6311709" y="146685"/>
                  </a:lnTo>
                  <a:lnTo>
                    <a:pt x="6307480" y="145719"/>
                  </a:lnTo>
                  <a:lnTo>
                    <a:pt x="6307328" y="150507"/>
                  </a:lnTo>
                  <a:lnTo>
                    <a:pt x="6310109" y="149479"/>
                  </a:lnTo>
                  <a:lnTo>
                    <a:pt x="6314287" y="150456"/>
                  </a:lnTo>
                  <a:lnTo>
                    <a:pt x="6314465" y="145630"/>
                  </a:lnTo>
                  <a:close/>
                </a:path>
                <a:path w="7872095" h="3855720">
                  <a:moveTo>
                    <a:pt x="6346317" y="145973"/>
                  </a:moveTo>
                  <a:lnTo>
                    <a:pt x="6343586" y="147027"/>
                  </a:lnTo>
                  <a:lnTo>
                    <a:pt x="6339345" y="146062"/>
                  </a:lnTo>
                  <a:lnTo>
                    <a:pt x="6339179" y="150850"/>
                  </a:lnTo>
                  <a:lnTo>
                    <a:pt x="6341973" y="149809"/>
                  </a:lnTo>
                  <a:lnTo>
                    <a:pt x="6346215" y="150774"/>
                  </a:lnTo>
                  <a:lnTo>
                    <a:pt x="6346317" y="145973"/>
                  </a:lnTo>
                  <a:close/>
                </a:path>
                <a:path w="7872095" h="3855720">
                  <a:moveTo>
                    <a:pt x="6413995" y="152628"/>
                  </a:moveTo>
                  <a:lnTo>
                    <a:pt x="6413703" y="146672"/>
                  </a:lnTo>
                  <a:lnTo>
                    <a:pt x="6408572" y="149758"/>
                  </a:lnTo>
                  <a:lnTo>
                    <a:pt x="6413995" y="152628"/>
                  </a:lnTo>
                  <a:close/>
                </a:path>
                <a:path w="7872095" h="3855720">
                  <a:moveTo>
                    <a:pt x="6417742" y="145770"/>
                  </a:moveTo>
                  <a:lnTo>
                    <a:pt x="6415697" y="141668"/>
                  </a:lnTo>
                  <a:lnTo>
                    <a:pt x="6413754" y="141643"/>
                  </a:lnTo>
                  <a:lnTo>
                    <a:pt x="6411239" y="132003"/>
                  </a:lnTo>
                  <a:lnTo>
                    <a:pt x="6400990" y="132956"/>
                  </a:lnTo>
                  <a:lnTo>
                    <a:pt x="6388265" y="138150"/>
                  </a:lnTo>
                  <a:lnTo>
                    <a:pt x="6378295" y="141236"/>
                  </a:lnTo>
                  <a:lnTo>
                    <a:pt x="6372428" y="137033"/>
                  </a:lnTo>
                  <a:lnTo>
                    <a:pt x="6365367" y="137312"/>
                  </a:lnTo>
                  <a:lnTo>
                    <a:pt x="6358572" y="140754"/>
                  </a:lnTo>
                  <a:lnTo>
                    <a:pt x="6353492" y="146024"/>
                  </a:lnTo>
                  <a:lnTo>
                    <a:pt x="6370333" y="147015"/>
                  </a:lnTo>
                  <a:lnTo>
                    <a:pt x="6384620" y="147535"/>
                  </a:lnTo>
                  <a:lnTo>
                    <a:pt x="6398425" y="146202"/>
                  </a:lnTo>
                  <a:lnTo>
                    <a:pt x="6413741" y="141643"/>
                  </a:lnTo>
                  <a:lnTo>
                    <a:pt x="6413703" y="146672"/>
                  </a:lnTo>
                  <a:lnTo>
                    <a:pt x="6417742" y="145770"/>
                  </a:lnTo>
                  <a:close/>
                </a:path>
                <a:path w="7872095" h="3855720">
                  <a:moveTo>
                    <a:pt x="6420040" y="2049487"/>
                  </a:moveTo>
                  <a:lnTo>
                    <a:pt x="6412636" y="2062187"/>
                  </a:lnTo>
                  <a:lnTo>
                    <a:pt x="6416472" y="2062187"/>
                  </a:lnTo>
                  <a:lnTo>
                    <a:pt x="6420040" y="2049487"/>
                  </a:lnTo>
                  <a:close/>
                </a:path>
                <a:path w="7872095" h="3855720">
                  <a:moveTo>
                    <a:pt x="6431724" y="138264"/>
                  </a:moveTo>
                  <a:lnTo>
                    <a:pt x="6428841" y="134061"/>
                  </a:lnTo>
                  <a:lnTo>
                    <a:pt x="6424473" y="131724"/>
                  </a:lnTo>
                  <a:lnTo>
                    <a:pt x="6424727" y="139598"/>
                  </a:lnTo>
                  <a:lnTo>
                    <a:pt x="6423838" y="149136"/>
                  </a:lnTo>
                  <a:lnTo>
                    <a:pt x="6431445" y="146850"/>
                  </a:lnTo>
                  <a:lnTo>
                    <a:pt x="6431724" y="138264"/>
                  </a:lnTo>
                  <a:close/>
                </a:path>
                <a:path w="7872095" h="3855720">
                  <a:moveTo>
                    <a:pt x="6479578" y="115036"/>
                  </a:moveTo>
                  <a:lnTo>
                    <a:pt x="6477825" y="112356"/>
                  </a:lnTo>
                  <a:lnTo>
                    <a:pt x="6476860" y="110947"/>
                  </a:lnTo>
                  <a:lnTo>
                    <a:pt x="6472390" y="114820"/>
                  </a:lnTo>
                  <a:lnTo>
                    <a:pt x="6474231" y="117386"/>
                  </a:lnTo>
                  <a:lnTo>
                    <a:pt x="6475196" y="118719"/>
                  </a:lnTo>
                  <a:lnTo>
                    <a:pt x="6479578" y="115036"/>
                  </a:lnTo>
                  <a:close/>
                </a:path>
                <a:path w="7872095" h="3855720">
                  <a:moveTo>
                    <a:pt x="6520447" y="97878"/>
                  </a:moveTo>
                  <a:lnTo>
                    <a:pt x="6517691" y="98996"/>
                  </a:lnTo>
                  <a:lnTo>
                    <a:pt x="6513449" y="98031"/>
                  </a:lnTo>
                  <a:lnTo>
                    <a:pt x="6513271" y="102831"/>
                  </a:lnTo>
                  <a:lnTo>
                    <a:pt x="6516103" y="101701"/>
                  </a:lnTo>
                  <a:lnTo>
                    <a:pt x="6520281" y="102831"/>
                  </a:lnTo>
                  <a:lnTo>
                    <a:pt x="6520447" y="97878"/>
                  </a:lnTo>
                  <a:close/>
                </a:path>
                <a:path w="7872095" h="3855720">
                  <a:moveTo>
                    <a:pt x="6530835" y="127990"/>
                  </a:moveTo>
                  <a:lnTo>
                    <a:pt x="6522364" y="127215"/>
                  </a:lnTo>
                  <a:lnTo>
                    <a:pt x="6515900" y="129298"/>
                  </a:lnTo>
                  <a:lnTo>
                    <a:pt x="6509804" y="131876"/>
                  </a:lnTo>
                  <a:lnTo>
                    <a:pt x="6502451" y="132562"/>
                  </a:lnTo>
                  <a:lnTo>
                    <a:pt x="6495021" y="131584"/>
                  </a:lnTo>
                  <a:lnTo>
                    <a:pt x="6489001" y="128917"/>
                  </a:lnTo>
                  <a:lnTo>
                    <a:pt x="6484391" y="129298"/>
                  </a:lnTo>
                  <a:lnTo>
                    <a:pt x="6481178" y="137477"/>
                  </a:lnTo>
                  <a:lnTo>
                    <a:pt x="6512992" y="137807"/>
                  </a:lnTo>
                  <a:lnTo>
                    <a:pt x="6516598" y="134061"/>
                  </a:lnTo>
                  <a:lnTo>
                    <a:pt x="6522390" y="133515"/>
                  </a:lnTo>
                  <a:lnTo>
                    <a:pt x="6527940" y="132651"/>
                  </a:lnTo>
                  <a:lnTo>
                    <a:pt x="6530835" y="127990"/>
                  </a:lnTo>
                  <a:close/>
                </a:path>
                <a:path w="7872095" h="3855720">
                  <a:moveTo>
                    <a:pt x="6778942" y="2062187"/>
                  </a:moveTo>
                  <a:lnTo>
                    <a:pt x="6756641" y="2062187"/>
                  </a:lnTo>
                  <a:lnTo>
                    <a:pt x="6758673" y="2074887"/>
                  </a:lnTo>
                  <a:lnTo>
                    <a:pt x="6767042" y="2074887"/>
                  </a:lnTo>
                  <a:lnTo>
                    <a:pt x="6764020" y="2087587"/>
                  </a:lnTo>
                  <a:lnTo>
                    <a:pt x="6769989" y="2087587"/>
                  </a:lnTo>
                  <a:lnTo>
                    <a:pt x="6773329" y="2074887"/>
                  </a:lnTo>
                  <a:lnTo>
                    <a:pt x="6775729" y="2074887"/>
                  </a:lnTo>
                  <a:lnTo>
                    <a:pt x="6778942" y="2062187"/>
                  </a:lnTo>
                  <a:close/>
                </a:path>
                <a:path w="7872095" h="3855720">
                  <a:moveTo>
                    <a:pt x="7068464" y="131076"/>
                  </a:moveTo>
                  <a:lnTo>
                    <a:pt x="7064299" y="127711"/>
                  </a:lnTo>
                  <a:lnTo>
                    <a:pt x="7059422" y="128447"/>
                  </a:lnTo>
                  <a:lnTo>
                    <a:pt x="7057669" y="133438"/>
                  </a:lnTo>
                  <a:lnTo>
                    <a:pt x="7059828" y="133819"/>
                  </a:lnTo>
                  <a:lnTo>
                    <a:pt x="7061797" y="134264"/>
                  </a:lnTo>
                  <a:lnTo>
                    <a:pt x="7061136" y="138531"/>
                  </a:lnTo>
                  <a:lnTo>
                    <a:pt x="7068083" y="138430"/>
                  </a:lnTo>
                  <a:lnTo>
                    <a:pt x="7068464" y="131076"/>
                  </a:lnTo>
                  <a:close/>
                </a:path>
                <a:path w="7872095" h="3855720">
                  <a:moveTo>
                    <a:pt x="7085431" y="138176"/>
                  </a:moveTo>
                  <a:lnTo>
                    <a:pt x="7079056" y="132613"/>
                  </a:lnTo>
                  <a:lnTo>
                    <a:pt x="7074243" y="134721"/>
                  </a:lnTo>
                  <a:lnTo>
                    <a:pt x="7075017" y="138557"/>
                  </a:lnTo>
                  <a:lnTo>
                    <a:pt x="7085431" y="138176"/>
                  </a:lnTo>
                  <a:close/>
                </a:path>
                <a:path w="7872095" h="3855720">
                  <a:moveTo>
                    <a:pt x="7091591" y="138150"/>
                  </a:moveTo>
                  <a:lnTo>
                    <a:pt x="7085431" y="138176"/>
                  </a:lnTo>
                  <a:lnTo>
                    <a:pt x="7087806" y="143738"/>
                  </a:lnTo>
                  <a:lnTo>
                    <a:pt x="7091121" y="141871"/>
                  </a:lnTo>
                  <a:lnTo>
                    <a:pt x="7091591" y="138150"/>
                  </a:lnTo>
                  <a:close/>
                </a:path>
                <a:path w="7872095" h="3855720">
                  <a:moveTo>
                    <a:pt x="7118324" y="140233"/>
                  </a:moveTo>
                  <a:lnTo>
                    <a:pt x="7116521" y="137693"/>
                  </a:lnTo>
                  <a:lnTo>
                    <a:pt x="7115569" y="136220"/>
                  </a:lnTo>
                  <a:lnTo>
                    <a:pt x="7111301" y="140004"/>
                  </a:lnTo>
                  <a:lnTo>
                    <a:pt x="7113105" y="142633"/>
                  </a:lnTo>
                  <a:lnTo>
                    <a:pt x="7114108" y="144018"/>
                  </a:lnTo>
                  <a:lnTo>
                    <a:pt x="7118324" y="140233"/>
                  </a:lnTo>
                  <a:close/>
                </a:path>
                <a:path w="7872095" h="3855720">
                  <a:moveTo>
                    <a:pt x="7172147" y="156756"/>
                  </a:moveTo>
                  <a:lnTo>
                    <a:pt x="7167753" y="151193"/>
                  </a:lnTo>
                  <a:lnTo>
                    <a:pt x="7163663" y="153238"/>
                  </a:lnTo>
                  <a:lnTo>
                    <a:pt x="7163816" y="157022"/>
                  </a:lnTo>
                  <a:lnTo>
                    <a:pt x="7172147" y="156756"/>
                  </a:lnTo>
                  <a:close/>
                </a:path>
                <a:path w="7872095" h="3855720">
                  <a:moveTo>
                    <a:pt x="7180605" y="160286"/>
                  </a:moveTo>
                  <a:lnTo>
                    <a:pt x="7180466" y="156502"/>
                  </a:lnTo>
                  <a:lnTo>
                    <a:pt x="7172147" y="156756"/>
                  </a:lnTo>
                  <a:lnTo>
                    <a:pt x="7176529" y="162318"/>
                  </a:lnTo>
                  <a:lnTo>
                    <a:pt x="7180605" y="160286"/>
                  </a:lnTo>
                  <a:close/>
                </a:path>
                <a:path w="7872095" h="3855720">
                  <a:moveTo>
                    <a:pt x="7182040" y="121678"/>
                  </a:moveTo>
                  <a:lnTo>
                    <a:pt x="7179411" y="122910"/>
                  </a:lnTo>
                  <a:lnTo>
                    <a:pt x="7175220" y="121869"/>
                  </a:lnTo>
                  <a:lnTo>
                    <a:pt x="7175233" y="126847"/>
                  </a:lnTo>
                  <a:lnTo>
                    <a:pt x="7177887" y="125603"/>
                  </a:lnTo>
                  <a:lnTo>
                    <a:pt x="7182002" y="126479"/>
                  </a:lnTo>
                  <a:lnTo>
                    <a:pt x="7182040" y="121678"/>
                  </a:lnTo>
                  <a:close/>
                </a:path>
                <a:path w="7872095" h="3855720">
                  <a:moveTo>
                    <a:pt x="7301446" y="2036787"/>
                  </a:moveTo>
                  <a:lnTo>
                    <a:pt x="7297420" y="2024087"/>
                  </a:lnTo>
                  <a:lnTo>
                    <a:pt x="7293127" y="2024087"/>
                  </a:lnTo>
                  <a:lnTo>
                    <a:pt x="7301446" y="2036787"/>
                  </a:lnTo>
                  <a:close/>
                </a:path>
                <a:path w="7872095" h="3855720">
                  <a:moveTo>
                    <a:pt x="7417511" y="1554187"/>
                  </a:moveTo>
                  <a:lnTo>
                    <a:pt x="7415200" y="1541487"/>
                  </a:lnTo>
                  <a:lnTo>
                    <a:pt x="7410983" y="1554187"/>
                  </a:lnTo>
                  <a:lnTo>
                    <a:pt x="7417511" y="1554187"/>
                  </a:lnTo>
                  <a:close/>
                </a:path>
                <a:path w="7872095" h="3855720">
                  <a:moveTo>
                    <a:pt x="7586764" y="1541487"/>
                  </a:moveTo>
                  <a:lnTo>
                    <a:pt x="7578357" y="1541487"/>
                  </a:lnTo>
                  <a:lnTo>
                    <a:pt x="7579157" y="1528787"/>
                  </a:lnTo>
                  <a:lnTo>
                    <a:pt x="7580262" y="1528787"/>
                  </a:lnTo>
                  <a:lnTo>
                    <a:pt x="7572565" y="1516087"/>
                  </a:lnTo>
                  <a:lnTo>
                    <a:pt x="7566584" y="1528787"/>
                  </a:lnTo>
                  <a:lnTo>
                    <a:pt x="7558164" y="1528787"/>
                  </a:lnTo>
                  <a:lnTo>
                    <a:pt x="7560170" y="1541487"/>
                  </a:lnTo>
                  <a:lnTo>
                    <a:pt x="7560843" y="1541487"/>
                  </a:lnTo>
                  <a:lnTo>
                    <a:pt x="7561326" y="1554187"/>
                  </a:lnTo>
                  <a:lnTo>
                    <a:pt x="7583678" y="1554187"/>
                  </a:lnTo>
                  <a:lnTo>
                    <a:pt x="7586764" y="1541487"/>
                  </a:lnTo>
                  <a:close/>
                </a:path>
                <a:path w="7872095" h="3855720">
                  <a:moveTo>
                    <a:pt x="7654290" y="258787"/>
                  </a:moveTo>
                  <a:lnTo>
                    <a:pt x="7631671" y="271487"/>
                  </a:lnTo>
                  <a:lnTo>
                    <a:pt x="7630769" y="271487"/>
                  </a:lnTo>
                  <a:lnTo>
                    <a:pt x="7640561" y="284187"/>
                  </a:lnTo>
                  <a:lnTo>
                    <a:pt x="7639380" y="271487"/>
                  </a:lnTo>
                  <a:lnTo>
                    <a:pt x="7653693" y="271487"/>
                  </a:lnTo>
                  <a:lnTo>
                    <a:pt x="7654290" y="258787"/>
                  </a:lnTo>
                  <a:close/>
                </a:path>
                <a:path w="7872095" h="3855720">
                  <a:moveTo>
                    <a:pt x="7660805" y="677887"/>
                  </a:moveTo>
                  <a:lnTo>
                    <a:pt x="7650874" y="677887"/>
                  </a:lnTo>
                  <a:lnTo>
                    <a:pt x="7653248" y="690587"/>
                  </a:lnTo>
                  <a:lnTo>
                    <a:pt x="7660399" y="690587"/>
                  </a:lnTo>
                  <a:lnTo>
                    <a:pt x="7660805" y="677887"/>
                  </a:lnTo>
                  <a:close/>
                </a:path>
                <a:path w="7872095" h="3855720">
                  <a:moveTo>
                    <a:pt x="7669517" y="1287487"/>
                  </a:moveTo>
                  <a:lnTo>
                    <a:pt x="7659332" y="1287487"/>
                  </a:lnTo>
                  <a:lnTo>
                    <a:pt x="7654976" y="1300187"/>
                  </a:lnTo>
                  <a:lnTo>
                    <a:pt x="7664450" y="1300187"/>
                  </a:lnTo>
                  <a:lnTo>
                    <a:pt x="7669517" y="1287487"/>
                  </a:lnTo>
                  <a:close/>
                </a:path>
                <a:path w="7872095" h="3855720">
                  <a:moveTo>
                    <a:pt x="7682014" y="1985987"/>
                  </a:moveTo>
                  <a:lnTo>
                    <a:pt x="7676210" y="1973287"/>
                  </a:lnTo>
                  <a:lnTo>
                    <a:pt x="7667917" y="1985987"/>
                  </a:lnTo>
                  <a:lnTo>
                    <a:pt x="7682014" y="1985987"/>
                  </a:lnTo>
                  <a:close/>
                </a:path>
                <a:path w="7872095" h="3855720">
                  <a:moveTo>
                    <a:pt x="7694790" y="1617687"/>
                  </a:moveTo>
                  <a:lnTo>
                    <a:pt x="7694600" y="1604987"/>
                  </a:lnTo>
                  <a:lnTo>
                    <a:pt x="7688275" y="1604987"/>
                  </a:lnTo>
                  <a:lnTo>
                    <a:pt x="7694790" y="1617687"/>
                  </a:lnTo>
                  <a:close/>
                </a:path>
                <a:path w="7872095" h="3855720">
                  <a:moveTo>
                    <a:pt x="7744142" y="766787"/>
                  </a:moveTo>
                  <a:lnTo>
                    <a:pt x="7743888" y="754087"/>
                  </a:lnTo>
                  <a:lnTo>
                    <a:pt x="7734147" y="754087"/>
                  </a:lnTo>
                  <a:lnTo>
                    <a:pt x="7744142" y="766787"/>
                  </a:lnTo>
                  <a:close/>
                </a:path>
                <a:path w="7872095" h="3855720">
                  <a:moveTo>
                    <a:pt x="7744269" y="1109687"/>
                  </a:moveTo>
                  <a:lnTo>
                    <a:pt x="7737945" y="1109687"/>
                  </a:lnTo>
                  <a:lnTo>
                    <a:pt x="7738529" y="1122387"/>
                  </a:lnTo>
                  <a:lnTo>
                    <a:pt x="7744041" y="1122387"/>
                  </a:lnTo>
                  <a:lnTo>
                    <a:pt x="7744269" y="1109687"/>
                  </a:lnTo>
                  <a:close/>
                </a:path>
                <a:path w="7872095" h="3855720">
                  <a:moveTo>
                    <a:pt x="7758252" y="1973287"/>
                  </a:moveTo>
                  <a:lnTo>
                    <a:pt x="7686459" y="1973287"/>
                  </a:lnTo>
                  <a:lnTo>
                    <a:pt x="7685887" y="1985987"/>
                  </a:lnTo>
                  <a:lnTo>
                    <a:pt x="7757820" y="1985987"/>
                  </a:lnTo>
                  <a:lnTo>
                    <a:pt x="7758252" y="1973287"/>
                  </a:lnTo>
                  <a:close/>
                </a:path>
                <a:path w="7872095" h="3855720">
                  <a:moveTo>
                    <a:pt x="7774711" y="728687"/>
                  </a:moveTo>
                  <a:lnTo>
                    <a:pt x="7689901" y="728687"/>
                  </a:lnTo>
                  <a:lnTo>
                    <a:pt x="7688872" y="741387"/>
                  </a:lnTo>
                  <a:lnTo>
                    <a:pt x="7685964" y="754087"/>
                  </a:lnTo>
                  <a:lnTo>
                    <a:pt x="7685468" y="766787"/>
                  </a:lnTo>
                  <a:lnTo>
                    <a:pt x="7691691" y="779487"/>
                  </a:lnTo>
                  <a:lnTo>
                    <a:pt x="7697203" y="779487"/>
                  </a:lnTo>
                  <a:lnTo>
                    <a:pt x="7688288" y="766787"/>
                  </a:lnTo>
                  <a:lnTo>
                    <a:pt x="7697965" y="766787"/>
                  </a:lnTo>
                  <a:lnTo>
                    <a:pt x="7700150" y="779487"/>
                  </a:lnTo>
                  <a:lnTo>
                    <a:pt x="7709395" y="779487"/>
                  </a:lnTo>
                  <a:lnTo>
                    <a:pt x="7709395" y="766787"/>
                  </a:lnTo>
                  <a:lnTo>
                    <a:pt x="7706893" y="754087"/>
                  </a:lnTo>
                  <a:lnTo>
                    <a:pt x="7729982" y="754087"/>
                  </a:lnTo>
                  <a:lnTo>
                    <a:pt x="7729144" y="766787"/>
                  </a:lnTo>
                  <a:lnTo>
                    <a:pt x="7733690" y="766787"/>
                  </a:lnTo>
                  <a:lnTo>
                    <a:pt x="7734147" y="754087"/>
                  </a:lnTo>
                  <a:lnTo>
                    <a:pt x="7734020" y="754087"/>
                  </a:lnTo>
                  <a:lnTo>
                    <a:pt x="7721562" y="741387"/>
                  </a:lnTo>
                  <a:lnTo>
                    <a:pt x="7774368" y="741387"/>
                  </a:lnTo>
                  <a:lnTo>
                    <a:pt x="7774711" y="728687"/>
                  </a:lnTo>
                  <a:close/>
                </a:path>
                <a:path w="7872095" h="3855720">
                  <a:moveTo>
                    <a:pt x="7801762" y="1592287"/>
                  </a:moveTo>
                  <a:lnTo>
                    <a:pt x="7796035" y="1592287"/>
                  </a:lnTo>
                  <a:lnTo>
                    <a:pt x="7777569" y="1604987"/>
                  </a:lnTo>
                  <a:lnTo>
                    <a:pt x="7798943" y="1604987"/>
                  </a:lnTo>
                  <a:lnTo>
                    <a:pt x="7801762" y="1592287"/>
                  </a:lnTo>
                  <a:close/>
                </a:path>
                <a:path w="7872095" h="3855720">
                  <a:moveTo>
                    <a:pt x="7871815" y="1795487"/>
                  </a:moveTo>
                  <a:lnTo>
                    <a:pt x="7870190" y="1795487"/>
                  </a:lnTo>
                  <a:lnTo>
                    <a:pt x="7865567" y="1782787"/>
                  </a:lnTo>
                  <a:lnTo>
                    <a:pt x="7860017" y="1782787"/>
                  </a:lnTo>
                  <a:lnTo>
                    <a:pt x="7855598" y="1770087"/>
                  </a:lnTo>
                  <a:lnTo>
                    <a:pt x="7858290" y="1770087"/>
                  </a:lnTo>
                  <a:lnTo>
                    <a:pt x="7859077" y="1757387"/>
                  </a:lnTo>
                  <a:lnTo>
                    <a:pt x="7848460" y="1757387"/>
                  </a:lnTo>
                  <a:lnTo>
                    <a:pt x="7846593" y="1744687"/>
                  </a:lnTo>
                  <a:lnTo>
                    <a:pt x="7849375" y="1731987"/>
                  </a:lnTo>
                  <a:lnTo>
                    <a:pt x="7841196" y="1731987"/>
                  </a:lnTo>
                  <a:lnTo>
                    <a:pt x="7838199" y="1719287"/>
                  </a:lnTo>
                  <a:lnTo>
                    <a:pt x="7847101" y="1719287"/>
                  </a:lnTo>
                  <a:lnTo>
                    <a:pt x="7846111" y="1706587"/>
                  </a:lnTo>
                  <a:lnTo>
                    <a:pt x="7848054" y="1693887"/>
                  </a:lnTo>
                  <a:lnTo>
                    <a:pt x="7832839" y="1693887"/>
                  </a:lnTo>
                  <a:lnTo>
                    <a:pt x="7831569" y="1681187"/>
                  </a:lnTo>
                  <a:lnTo>
                    <a:pt x="7833754" y="1681187"/>
                  </a:lnTo>
                  <a:lnTo>
                    <a:pt x="7837132" y="1668487"/>
                  </a:lnTo>
                  <a:lnTo>
                    <a:pt x="7832128" y="1668487"/>
                  </a:lnTo>
                  <a:lnTo>
                    <a:pt x="7831442" y="1655787"/>
                  </a:lnTo>
                  <a:lnTo>
                    <a:pt x="7835379" y="1655787"/>
                  </a:lnTo>
                  <a:lnTo>
                    <a:pt x="7841793" y="1643087"/>
                  </a:lnTo>
                  <a:lnTo>
                    <a:pt x="7847355" y="1643087"/>
                  </a:lnTo>
                  <a:lnTo>
                    <a:pt x="7848752" y="1630387"/>
                  </a:lnTo>
                  <a:lnTo>
                    <a:pt x="7842859" y="1630387"/>
                  </a:lnTo>
                  <a:lnTo>
                    <a:pt x="7839507" y="1643087"/>
                  </a:lnTo>
                  <a:lnTo>
                    <a:pt x="7830769" y="1643087"/>
                  </a:lnTo>
                  <a:lnTo>
                    <a:pt x="7827391" y="1655787"/>
                  </a:lnTo>
                  <a:lnTo>
                    <a:pt x="7816494" y="1655787"/>
                  </a:lnTo>
                  <a:lnTo>
                    <a:pt x="7813522" y="1668487"/>
                  </a:lnTo>
                  <a:lnTo>
                    <a:pt x="7787449" y="1668487"/>
                  </a:lnTo>
                  <a:lnTo>
                    <a:pt x="7787449" y="1858987"/>
                  </a:lnTo>
                  <a:lnTo>
                    <a:pt x="7766444" y="1858987"/>
                  </a:lnTo>
                  <a:lnTo>
                    <a:pt x="7756944" y="1846287"/>
                  </a:lnTo>
                  <a:lnTo>
                    <a:pt x="7786941" y="1846287"/>
                  </a:lnTo>
                  <a:lnTo>
                    <a:pt x="7787449" y="1858987"/>
                  </a:lnTo>
                  <a:lnTo>
                    <a:pt x="7787449" y="1668487"/>
                  </a:lnTo>
                  <a:lnTo>
                    <a:pt x="7768336" y="1668487"/>
                  </a:lnTo>
                  <a:lnTo>
                    <a:pt x="7764996" y="1655787"/>
                  </a:lnTo>
                  <a:lnTo>
                    <a:pt x="7750810" y="1655787"/>
                  </a:lnTo>
                  <a:lnTo>
                    <a:pt x="7744879" y="1643087"/>
                  </a:lnTo>
                  <a:lnTo>
                    <a:pt x="7747736" y="1643087"/>
                  </a:lnTo>
                  <a:lnTo>
                    <a:pt x="7747597" y="1630387"/>
                  </a:lnTo>
                  <a:lnTo>
                    <a:pt x="7747648" y="1617687"/>
                  </a:lnTo>
                  <a:lnTo>
                    <a:pt x="7769733" y="1617687"/>
                  </a:lnTo>
                  <a:lnTo>
                    <a:pt x="7774000" y="1604987"/>
                  </a:lnTo>
                  <a:lnTo>
                    <a:pt x="7727594" y="1604987"/>
                  </a:lnTo>
                  <a:lnTo>
                    <a:pt x="7728521" y="1617687"/>
                  </a:lnTo>
                  <a:lnTo>
                    <a:pt x="7726515" y="1617687"/>
                  </a:lnTo>
                  <a:lnTo>
                    <a:pt x="7726515" y="1655787"/>
                  </a:lnTo>
                  <a:lnTo>
                    <a:pt x="7700416" y="1655787"/>
                  </a:lnTo>
                  <a:lnTo>
                    <a:pt x="7701750" y="1643087"/>
                  </a:lnTo>
                  <a:lnTo>
                    <a:pt x="7694676" y="1655787"/>
                  </a:lnTo>
                  <a:lnTo>
                    <a:pt x="7688834" y="1655787"/>
                  </a:lnTo>
                  <a:lnTo>
                    <a:pt x="7692453" y="1643087"/>
                  </a:lnTo>
                  <a:lnTo>
                    <a:pt x="7701750" y="1643087"/>
                  </a:lnTo>
                  <a:lnTo>
                    <a:pt x="7705255" y="1643087"/>
                  </a:lnTo>
                  <a:lnTo>
                    <a:pt x="7706919" y="1630387"/>
                  </a:lnTo>
                  <a:lnTo>
                    <a:pt x="7713612" y="1630387"/>
                  </a:lnTo>
                  <a:lnTo>
                    <a:pt x="7714996" y="1643087"/>
                  </a:lnTo>
                  <a:lnTo>
                    <a:pt x="7722006" y="1643087"/>
                  </a:lnTo>
                  <a:lnTo>
                    <a:pt x="7719898" y="1630387"/>
                  </a:lnTo>
                  <a:lnTo>
                    <a:pt x="7725702" y="1630387"/>
                  </a:lnTo>
                  <a:lnTo>
                    <a:pt x="7726172" y="1643087"/>
                  </a:lnTo>
                  <a:lnTo>
                    <a:pt x="7726515" y="1655787"/>
                  </a:lnTo>
                  <a:lnTo>
                    <a:pt x="7726515" y="1617687"/>
                  </a:lnTo>
                  <a:lnTo>
                    <a:pt x="7694790" y="1617687"/>
                  </a:lnTo>
                  <a:lnTo>
                    <a:pt x="7687564" y="1617687"/>
                  </a:lnTo>
                  <a:lnTo>
                    <a:pt x="7688275" y="1604987"/>
                  </a:lnTo>
                  <a:lnTo>
                    <a:pt x="7673340" y="1604987"/>
                  </a:lnTo>
                  <a:lnTo>
                    <a:pt x="7668184" y="1592287"/>
                  </a:lnTo>
                  <a:lnTo>
                    <a:pt x="7666342" y="1592287"/>
                  </a:lnTo>
                  <a:lnTo>
                    <a:pt x="7659421" y="1579587"/>
                  </a:lnTo>
                  <a:lnTo>
                    <a:pt x="7637793" y="1579587"/>
                  </a:lnTo>
                  <a:lnTo>
                    <a:pt x="7638085" y="1592287"/>
                  </a:lnTo>
                  <a:lnTo>
                    <a:pt x="7632052" y="1592287"/>
                  </a:lnTo>
                  <a:lnTo>
                    <a:pt x="7632052" y="1973287"/>
                  </a:lnTo>
                  <a:lnTo>
                    <a:pt x="7629030" y="1973287"/>
                  </a:lnTo>
                  <a:lnTo>
                    <a:pt x="7631989" y="1960587"/>
                  </a:lnTo>
                  <a:lnTo>
                    <a:pt x="7632052" y="1973287"/>
                  </a:lnTo>
                  <a:lnTo>
                    <a:pt x="7632052" y="1592287"/>
                  </a:lnTo>
                  <a:lnTo>
                    <a:pt x="7619466" y="1592287"/>
                  </a:lnTo>
                  <a:lnTo>
                    <a:pt x="7624546" y="1579587"/>
                  </a:lnTo>
                  <a:lnTo>
                    <a:pt x="7610615" y="1579587"/>
                  </a:lnTo>
                  <a:lnTo>
                    <a:pt x="7612850" y="1592287"/>
                  </a:lnTo>
                  <a:lnTo>
                    <a:pt x="7589863" y="1592287"/>
                  </a:lnTo>
                  <a:lnTo>
                    <a:pt x="7589113" y="1579587"/>
                  </a:lnTo>
                  <a:lnTo>
                    <a:pt x="7587488" y="1579587"/>
                  </a:lnTo>
                  <a:lnTo>
                    <a:pt x="7584072" y="1566887"/>
                  </a:lnTo>
                  <a:lnTo>
                    <a:pt x="7577912" y="1566887"/>
                  </a:lnTo>
                  <a:lnTo>
                    <a:pt x="7577836" y="1579587"/>
                  </a:lnTo>
                  <a:lnTo>
                    <a:pt x="7578801" y="1579587"/>
                  </a:lnTo>
                  <a:lnTo>
                    <a:pt x="7578572" y="1592287"/>
                  </a:lnTo>
                  <a:lnTo>
                    <a:pt x="7565009" y="1592287"/>
                  </a:lnTo>
                  <a:lnTo>
                    <a:pt x="7565009" y="1643087"/>
                  </a:lnTo>
                  <a:lnTo>
                    <a:pt x="7557656" y="1643087"/>
                  </a:lnTo>
                  <a:lnTo>
                    <a:pt x="7557630" y="1630387"/>
                  </a:lnTo>
                  <a:lnTo>
                    <a:pt x="7564958" y="1630387"/>
                  </a:lnTo>
                  <a:lnTo>
                    <a:pt x="7565009" y="1643087"/>
                  </a:lnTo>
                  <a:lnTo>
                    <a:pt x="7565009" y="1592287"/>
                  </a:lnTo>
                  <a:lnTo>
                    <a:pt x="7547356" y="1592287"/>
                  </a:lnTo>
                  <a:lnTo>
                    <a:pt x="7541260" y="1600454"/>
                  </a:lnTo>
                  <a:lnTo>
                    <a:pt x="7541260" y="1998687"/>
                  </a:lnTo>
                  <a:lnTo>
                    <a:pt x="7533614" y="1998687"/>
                  </a:lnTo>
                  <a:lnTo>
                    <a:pt x="7533449" y="1985987"/>
                  </a:lnTo>
                  <a:lnTo>
                    <a:pt x="7540993" y="1985987"/>
                  </a:lnTo>
                  <a:lnTo>
                    <a:pt x="7541260" y="1998687"/>
                  </a:lnTo>
                  <a:lnTo>
                    <a:pt x="7541260" y="1600454"/>
                  </a:lnTo>
                  <a:lnTo>
                    <a:pt x="7537869" y="1604987"/>
                  </a:lnTo>
                  <a:lnTo>
                    <a:pt x="7534821" y="1592287"/>
                  </a:lnTo>
                  <a:lnTo>
                    <a:pt x="7521511" y="1592287"/>
                  </a:lnTo>
                  <a:lnTo>
                    <a:pt x="7521511" y="1617687"/>
                  </a:lnTo>
                  <a:lnTo>
                    <a:pt x="7513904" y="1617687"/>
                  </a:lnTo>
                  <a:lnTo>
                    <a:pt x="7518489" y="1604987"/>
                  </a:lnTo>
                  <a:lnTo>
                    <a:pt x="7521511" y="1617687"/>
                  </a:lnTo>
                  <a:lnTo>
                    <a:pt x="7521511" y="1592287"/>
                  </a:lnTo>
                  <a:lnTo>
                    <a:pt x="7515301" y="1592287"/>
                  </a:lnTo>
                  <a:lnTo>
                    <a:pt x="7524128" y="1579587"/>
                  </a:lnTo>
                  <a:lnTo>
                    <a:pt x="7541958" y="1579587"/>
                  </a:lnTo>
                  <a:lnTo>
                    <a:pt x="7540130" y="1566887"/>
                  </a:lnTo>
                  <a:lnTo>
                    <a:pt x="7540434" y="1566887"/>
                  </a:lnTo>
                  <a:lnTo>
                    <a:pt x="7532154" y="1554187"/>
                  </a:lnTo>
                  <a:lnTo>
                    <a:pt x="7535431" y="1566887"/>
                  </a:lnTo>
                  <a:lnTo>
                    <a:pt x="7514476" y="1566887"/>
                  </a:lnTo>
                  <a:lnTo>
                    <a:pt x="7510627" y="1554187"/>
                  </a:lnTo>
                  <a:lnTo>
                    <a:pt x="7509777" y="1554187"/>
                  </a:lnTo>
                  <a:lnTo>
                    <a:pt x="7516088" y="1541487"/>
                  </a:lnTo>
                  <a:lnTo>
                    <a:pt x="7511796" y="1541487"/>
                  </a:lnTo>
                  <a:lnTo>
                    <a:pt x="7509827" y="1528787"/>
                  </a:lnTo>
                  <a:lnTo>
                    <a:pt x="7509586" y="1516087"/>
                  </a:lnTo>
                  <a:lnTo>
                    <a:pt x="7505192" y="1516087"/>
                  </a:lnTo>
                  <a:lnTo>
                    <a:pt x="7505192" y="1617687"/>
                  </a:lnTo>
                  <a:lnTo>
                    <a:pt x="7493940" y="1617687"/>
                  </a:lnTo>
                  <a:lnTo>
                    <a:pt x="7493940" y="1985987"/>
                  </a:lnTo>
                  <a:lnTo>
                    <a:pt x="7489393" y="1998687"/>
                  </a:lnTo>
                  <a:lnTo>
                    <a:pt x="7488682" y="1990521"/>
                  </a:lnTo>
                  <a:lnTo>
                    <a:pt x="7488682" y="2011387"/>
                  </a:lnTo>
                  <a:lnTo>
                    <a:pt x="7483056" y="2011387"/>
                  </a:lnTo>
                  <a:lnTo>
                    <a:pt x="7487577" y="1998687"/>
                  </a:lnTo>
                  <a:lnTo>
                    <a:pt x="7488682" y="2011387"/>
                  </a:lnTo>
                  <a:lnTo>
                    <a:pt x="7488682" y="1990521"/>
                  </a:lnTo>
                  <a:lnTo>
                    <a:pt x="7488288" y="1985987"/>
                  </a:lnTo>
                  <a:lnTo>
                    <a:pt x="7493940" y="1985987"/>
                  </a:lnTo>
                  <a:lnTo>
                    <a:pt x="7493940" y="1617687"/>
                  </a:lnTo>
                  <a:lnTo>
                    <a:pt x="7493609" y="1617687"/>
                  </a:lnTo>
                  <a:lnTo>
                    <a:pt x="7449312" y="1617687"/>
                  </a:lnTo>
                  <a:lnTo>
                    <a:pt x="7443635" y="1604987"/>
                  </a:lnTo>
                  <a:lnTo>
                    <a:pt x="7489571" y="1604987"/>
                  </a:lnTo>
                  <a:lnTo>
                    <a:pt x="7493609" y="1617687"/>
                  </a:lnTo>
                  <a:lnTo>
                    <a:pt x="7500963" y="1604987"/>
                  </a:lnTo>
                  <a:lnTo>
                    <a:pt x="7505192" y="1617687"/>
                  </a:lnTo>
                  <a:lnTo>
                    <a:pt x="7505192" y="1516087"/>
                  </a:lnTo>
                  <a:lnTo>
                    <a:pt x="7486421" y="1516087"/>
                  </a:lnTo>
                  <a:lnTo>
                    <a:pt x="7483513" y="1503387"/>
                  </a:lnTo>
                  <a:lnTo>
                    <a:pt x="7527277" y="1503387"/>
                  </a:lnTo>
                  <a:lnTo>
                    <a:pt x="7528776" y="1516087"/>
                  </a:lnTo>
                  <a:lnTo>
                    <a:pt x="7518857" y="1516087"/>
                  </a:lnTo>
                  <a:lnTo>
                    <a:pt x="7513587" y="1528787"/>
                  </a:lnTo>
                  <a:lnTo>
                    <a:pt x="7517892" y="1528787"/>
                  </a:lnTo>
                  <a:lnTo>
                    <a:pt x="7523226" y="1541487"/>
                  </a:lnTo>
                  <a:lnTo>
                    <a:pt x="7525067" y="1541487"/>
                  </a:lnTo>
                  <a:lnTo>
                    <a:pt x="7525486" y="1554187"/>
                  </a:lnTo>
                  <a:lnTo>
                    <a:pt x="7531570" y="1554187"/>
                  </a:lnTo>
                  <a:lnTo>
                    <a:pt x="7537628" y="1541487"/>
                  </a:lnTo>
                  <a:lnTo>
                    <a:pt x="7543216" y="1541487"/>
                  </a:lnTo>
                  <a:lnTo>
                    <a:pt x="7542758" y="1528787"/>
                  </a:lnTo>
                  <a:lnTo>
                    <a:pt x="7546200" y="1528787"/>
                  </a:lnTo>
                  <a:lnTo>
                    <a:pt x="7544282" y="1516087"/>
                  </a:lnTo>
                  <a:lnTo>
                    <a:pt x="7531697" y="1516087"/>
                  </a:lnTo>
                  <a:lnTo>
                    <a:pt x="7535075" y="1503387"/>
                  </a:lnTo>
                  <a:lnTo>
                    <a:pt x="7548918" y="1503387"/>
                  </a:lnTo>
                  <a:lnTo>
                    <a:pt x="7553465" y="1490687"/>
                  </a:lnTo>
                  <a:lnTo>
                    <a:pt x="7528026" y="1490687"/>
                  </a:lnTo>
                  <a:lnTo>
                    <a:pt x="7527163" y="1477987"/>
                  </a:lnTo>
                  <a:lnTo>
                    <a:pt x="7533653" y="1477987"/>
                  </a:lnTo>
                  <a:lnTo>
                    <a:pt x="7534262" y="1465287"/>
                  </a:lnTo>
                  <a:lnTo>
                    <a:pt x="7527049" y="1477987"/>
                  </a:lnTo>
                  <a:lnTo>
                    <a:pt x="7523975" y="1477987"/>
                  </a:lnTo>
                  <a:lnTo>
                    <a:pt x="7521575" y="1490687"/>
                  </a:lnTo>
                  <a:lnTo>
                    <a:pt x="7486790" y="1490687"/>
                  </a:lnTo>
                  <a:lnTo>
                    <a:pt x="7489926" y="1477987"/>
                  </a:lnTo>
                  <a:lnTo>
                    <a:pt x="7485215" y="1477987"/>
                  </a:lnTo>
                  <a:lnTo>
                    <a:pt x="7481176" y="1473809"/>
                  </a:lnTo>
                  <a:lnTo>
                    <a:pt x="7481176" y="1554187"/>
                  </a:lnTo>
                  <a:lnTo>
                    <a:pt x="7465860" y="1554187"/>
                  </a:lnTo>
                  <a:lnTo>
                    <a:pt x="7465860" y="1592287"/>
                  </a:lnTo>
                  <a:lnTo>
                    <a:pt x="7454290" y="1592287"/>
                  </a:lnTo>
                  <a:lnTo>
                    <a:pt x="7455890" y="1579587"/>
                  </a:lnTo>
                  <a:lnTo>
                    <a:pt x="7463345" y="1579587"/>
                  </a:lnTo>
                  <a:lnTo>
                    <a:pt x="7465860" y="1592287"/>
                  </a:lnTo>
                  <a:lnTo>
                    <a:pt x="7465860" y="1554187"/>
                  </a:lnTo>
                  <a:lnTo>
                    <a:pt x="7462736" y="1554187"/>
                  </a:lnTo>
                  <a:lnTo>
                    <a:pt x="7464412" y="1566887"/>
                  </a:lnTo>
                  <a:lnTo>
                    <a:pt x="7449134" y="1566887"/>
                  </a:lnTo>
                  <a:lnTo>
                    <a:pt x="7449134" y="1592287"/>
                  </a:lnTo>
                  <a:lnTo>
                    <a:pt x="7440028" y="1592287"/>
                  </a:lnTo>
                  <a:lnTo>
                    <a:pt x="7437463" y="1579587"/>
                  </a:lnTo>
                  <a:lnTo>
                    <a:pt x="7442733" y="1579587"/>
                  </a:lnTo>
                  <a:lnTo>
                    <a:pt x="7449134" y="1592287"/>
                  </a:lnTo>
                  <a:lnTo>
                    <a:pt x="7449134" y="1566887"/>
                  </a:lnTo>
                  <a:lnTo>
                    <a:pt x="7403681" y="1566887"/>
                  </a:lnTo>
                  <a:lnTo>
                    <a:pt x="7396467" y="1554187"/>
                  </a:lnTo>
                  <a:lnTo>
                    <a:pt x="7410983" y="1554187"/>
                  </a:lnTo>
                  <a:lnTo>
                    <a:pt x="7411707" y="1541487"/>
                  </a:lnTo>
                  <a:lnTo>
                    <a:pt x="7415200" y="1541487"/>
                  </a:lnTo>
                  <a:lnTo>
                    <a:pt x="7436625" y="1541487"/>
                  </a:lnTo>
                  <a:lnTo>
                    <a:pt x="7436726" y="1554187"/>
                  </a:lnTo>
                  <a:lnTo>
                    <a:pt x="7439584" y="1541487"/>
                  </a:lnTo>
                  <a:lnTo>
                    <a:pt x="7475448" y="1541487"/>
                  </a:lnTo>
                  <a:lnTo>
                    <a:pt x="7481176" y="1554187"/>
                  </a:lnTo>
                  <a:lnTo>
                    <a:pt x="7481176" y="1473809"/>
                  </a:lnTo>
                  <a:lnTo>
                    <a:pt x="7479919" y="1472501"/>
                  </a:lnTo>
                  <a:lnTo>
                    <a:pt x="7479919" y="1503387"/>
                  </a:lnTo>
                  <a:lnTo>
                    <a:pt x="7476680" y="1516087"/>
                  </a:lnTo>
                  <a:lnTo>
                    <a:pt x="7473467" y="1516087"/>
                  </a:lnTo>
                  <a:lnTo>
                    <a:pt x="7472540" y="1503387"/>
                  </a:lnTo>
                  <a:lnTo>
                    <a:pt x="7479919" y="1503387"/>
                  </a:lnTo>
                  <a:lnTo>
                    <a:pt x="7479919" y="1472501"/>
                  </a:lnTo>
                  <a:lnTo>
                    <a:pt x="7479297" y="1471866"/>
                  </a:lnTo>
                  <a:lnTo>
                    <a:pt x="7479297" y="1477987"/>
                  </a:lnTo>
                  <a:lnTo>
                    <a:pt x="7478801" y="1490687"/>
                  </a:lnTo>
                  <a:lnTo>
                    <a:pt x="7468400" y="1490687"/>
                  </a:lnTo>
                  <a:lnTo>
                    <a:pt x="7468806" y="1477987"/>
                  </a:lnTo>
                  <a:lnTo>
                    <a:pt x="7479297" y="1477987"/>
                  </a:lnTo>
                  <a:lnTo>
                    <a:pt x="7479297" y="1471866"/>
                  </a:lnTo>
                  <a:lnTo>
                    <a:pt x="7472959" y="1465287"/>
                  </a:lnTo>
                  <a:lnTo>
                    <a:pt x="7470089" y="1465287"/>
                  </a:lnTo>
                  <a:lnTo>
                    <a:pt x="7475639" y="1452587"/>
                  </a:lnTo>
                  <a:lnTo>
                    <a:pt x="7489660" y="1452587"/>
                  </a:lnTo>
                  <a:lnTo>
                    <a:pt x="7493228" y="1465287"/>
                  </a:lnTo>
                  <a:lnTo>
                    <a:pt x="7500848" y="1465287"/>
                  </a:lnTo>
                  <a:lnTo>
                    <a:pt x="7505281" y="1452587"/>
                  </a:lnTo>
                  <a:lnTo>
                    <a:pt x="7570571" y="1452587"/>
                  </a:lnTo>
                  <a:lnTo>
                    <a:pt x="7570279" y="1439887"/>
                  </a:lnTo>
                  <a:lnTo>
                    <a:pt x="7561529" y="1439887"/>
                  </a:lnTo>
                  <a:lnTo>
                    <a:pt x="7559878" y="1427187"/>
                  </a:lnTo>
                  <a:lnTo>
                    <a:pt x="7558633" y="1414487"/>
                  </a:lnTo>
                  <a:lnTo>
                    <a:pt x="7620851" y="1414487"/>
                  </a:lnTo>
                  <a:lnTo>
                    <a:pt x="7619022" y="1401787"/>
                  </a:lnTo>
                  <a:lnTo>
                    <a:pt x="7615364" y="1389087"/>
                  </a:lnTo>
                  <a:lnTo>
                    <a:pt x="7611453" y="1389087"/>
                  </a:lnTo>
                  <a:lnTo>
                    <a:pt x="7608862" y="1376387"/>
                  </a:lnTo>
                  <a:lnTo>
                    <a:pt x="7596492" y="1376387"/>
                  </a:lnTo>
                  <a:lnTo>
                    <a:pt x="7593825" y="1363687"/>
                  </a:lnTo>
                  <a:lnTo>
                    <a:pt x="7588631" y="1363687"/>
                  </a:lnTo>
                  <a:lnTo>
                    <a:pt x="7582471" y="1376387"/>
                  </a:lnTo>
                  <a:lnTo>
                    <a:pt x="7591044" y="1376387"/>
                  </a:lnTo>
                  <a:lnTo>
                    <a:pt x="7601788" y="1389087"/>
                  </a:lnTo>
                  <a:lnTo>
                    <a:pt x="7606233" y="1389087"/>
                  </a:lnTo>
                  <a:lnTo>
                    <a:pt x="7604303" y="1401787"/>
                  </a:lnTo>
                  <a:lnTo>
                    <a:pt x="7601788" y="1389087"/>
                  </a:lnTo>
                  <a:lnTo>
                    <a:pt x="7554265" y="1389087"/>
                  </a:lnTo>
                  <a:lnTo>
                    <a:pt x="7553211" y="1386001"/>
                  </a:lnTo>
                  <a:lnTo>
                    <a:pt x="7553211" y="1427187"/>
                  </a:lnTo>
                  <a:lnTo>
                    <a:pt x="7545692" y="1427187"/>
                  </a:lnTo>
                  <a:lnTo>
                    <a:pt x="7550188" y="1414487"/>
                  </a:lnTo>
                  <a:lnTo>
                    <a:pt x="7553211" y="1427187"/>
                  </a:lnTo>
                  <a:lnTo>
                    <a:pt x="7553211" y="1386001"/>
                  </a:lnTo>
                  <a:lnTo>
                    <a:pt x="7549934" y="1376387"/>
                  </a:lnTo>
                  <a:lnTo>
                    <a:pt x="7582471" y="1376387"/>
                  </a:lnTo>
                  <a:lnTo>
                    <a:pt x="7577379" y="1363687"/>
                  </a:lnTo>
                  <a:lnTo>
                    <a:pt x="7580185" y="1363687"/>
                  </a:lnTo>
                  <a:lnTo>
                    <a:pt x="7583348" y="1350987"/>
                  </a:lnTo>
                  <a:lnTo>
                    <a:pt x="7585989" y="1350987"/>
                  </a:lnTo>
                  <a:lnTo>
                    <a:pt x="7589228" y="1338287"/>
                  </a:lnTo>
                  <a:lnTo>
                    <a:pt x="7596264" y="1338287"/>
                  </a:lnTo>
                  <a:lnTo>
                    <a:pt x="7603706" y="1325587"/>
                  </a:lnTo>
                  <a:lnTo>
                    <a:pt x="7621854" y="1325587"/>
                  </a:lnTo>
                  <a:lnTo>
                    <a:pt x="7622921" y="1312887"/>
                  </a:lnTo>
                  <a:lnTo>
                    <a:pt x="7627760" y="1312887"/>
                  </a:lnTo>
                  <a:lnTo>
                    <a:pt x="7634186" y="1325587"/>
                  </a:lnTo>
                  <a:lnTo>
                    <a:pt x="7640002" y="1325587"/>
                  </a:lnTo>
                  <a:lnTo>
                    <a:pt x="7641158" y="1312887"/>
                  </a:lnTo>
                  <a:lnTo>
                    <a:pt x="7649883" y="1312887"/>
                  </a:lnTo>
                  <a:lnTo>
                    <a:pt x="7653909" y="1300187"/>
                  </a:lnTo>
                  <a:lnTo>
                    <a:pt x="7650061" y="1300187"/>
                  </a:lnTo>
                  <a:lnTo>
                    <a:pt x="7644778" y="1287487"/>
                  </a:lnTo>
                  <a:lnTo>
                    <a:pt x="7633703" y="1287487"/>
                  </a:lnTo>
                  <a:lnTo>
                    <a:pt x="7628191" y="1300187"/>
                  </a:lnTo>
                  <a:lnTo>
                    <a:pt x="7605966" y="1300187"/>
                  </a:lnTo>
                  <a:lnTo>
                    <a:pt x="7602918" y="1312887"/>
                  </a:lnTo>
                  <a:lnTo>
                    <a:pt x="7575321" y="1312887"/>
                  </a:lnTo>
                  <a:lnTo>
                    <a:pt x="7575321" y="1363687"/>
                  </a:lnTo>
                  <a:lnTo>
                    <a:pt x="7560424" y="1363687"/>
                  </a:lnTo>
                  <a:lnTo>
                    <a:pt x="7560399" y="1350987"/>
                  </a:lnTo>
                  <a:lnTo>
                    <a:pt x="7571562" y="1350987"/>
                  </a:lnTo>
                  <a:lnTo>
                    <a:pt x="7575321" y="1363687"/>
                  </a:lnTo>
                  <a:lnTo>
                    <a:pt x="7575321" y="1312887"/>
                  </a:lnTo>
                  <a:lnTo>
                    <a:pt x="7573696" y="1312887"/>
                  </a:lnTo>
                  <a:lnTo>
                    <a:pt x="7574762" y="1300187"/>
                  </a:lnTo>
                  <a:lnTo>
                    <a:pt x="7558291" y="1300187"/>
                  </a:lnTo>
                  <a:lnTo>
                    <a:pt x="7551737" y="1312887"/>
                  </a:lnTo>
                  <a:lnTo>
                    <a:pt x="7546175" y="1300187"/>
                  </a:lnTo>
                  <a:lnTo>
                    <a:pt x="7538517" y="1312887"/>
                  </a:lnTo>
                  <a:lnTo>
                    <a:pt x="7526033" y="1312887"/>
                  </a:lnTo>
                  <a:lnTo>
                    <a:pt x="7532141" y="1300187"/>
                  </a:lnTo>
                  <a:lnTo>
                    <a:pt x="7546175" y="1300187"/>
                  </a:lnTo>
                  <a:lnTo>
                    <a:pt x="7546365" y="1300187"/>
                  </a:lnTo>
                  <a:lnTo>
                    <a:pt x="7547369" y="1287487"/>
                  </a:lnTo>
                  <a:lnTo>
                    <a:pt x="7529246" y="1287487"/>
                  </a:lnTo>
                  <a:lnTo>
                    <a:pt x="7529322" y="1300187"/>
                  </a:lnTo>
                  <a:lnTo>
                    <a:pt x="7523010" y="1300187"/>
                  </a:lnTo>
                  <a:lnTo>
                    <a:pt x="7521969" y="1287487"/>
                  </a:lnTo>
                  <a:lnTo>
                    <a:pt x="7515288" y="1287487"/>
                  </a:lnTo>
                  <a:lnTo>
                    <a:pt x="7514323" y="1300187"/>
                  </a:lnTo>
                  <a:lnTo>
                    <a:pt x="7515047" y="1312887"/>
                  </a:lnTo>
                  <a:lnTo>
                    <a:pt x="7511047" y="1300187"/>
                  </a:lnTo>
                  <a:lnTo>
                    <a:pt x="7496594" y="1300187"/>
                  </a:lnTo>
                  <a:lnTo>
                    <a:pt x="7491006" y="1287487"/>
                  </a:lnTo>
                  <a:lnTo>
                    <a:pt x="7483805" y="1287487"/>
                  </a:lnTo>
                  <a:lnTo>
                    <a:pt x="7491158" y="1300187"/>
                  </a:lnTo>
                  <a:lnTo>
                    <a:pt x="7496467" y="1300187"/>
                  </a:lnTo>
                  <a:lnTo>
                    <a:pt x="7490536" y="1312887"/>
                  </a:lnTo>
                  <a:lnTo>
                    <a:pt x="7504150" y="1312887"/>
                  </a:lnTo>
                  <a:lnTo>
                    <a:pt x="7504544" y="1325587"/>
                  </a:lnTo>
                  <a:lnTo>
                    <a:pt x="7475258" y="1325587"/>
                  </a:lnTo>
                  <a:lnTo>
                    <a:pt x="7475702" y="1312887"/>
                  </a:lnTo>
                  <a:lnTo>
                    <a:pt x="7474966" y="1312887"/>
                  </a:lnTo>
                  <a:lnTo>
                    <a:pt x="7474839" y="1300187"/>
                  </a:lnTo>
                  <a:lnTo>
                    <a:pt x="7467879" y="1300187"/>
                  </a:lnTo>
                  <a:lnTo>
                    <a:pt x="7467282" y="1287487"/>
                  </a:lnTo>
                  <a:lnTo>
                    <a:pt x="7465542" y="1287487"/>
                  </a:lnTo>
                  <a:lnTo>
                    <a:pt x="7463803" y="1283716"/>
                  </a:lnTo>
                  <a:lnTo>
                    <a:pt x="7463803" y="1452587"/>
                  </a:lnTo>
                  <a:lnTo>
                    <a:pt x="7463244" y="1465287"/>
                  </a:lnTo>
                  <a:lnTo>
                    <a:pt x="7462850" y="1465287"/>
                  </a:lnTo>
                  <a:lnTo>
                    <a:pt x="7462850" y="1490687"/>
                  </a:lnTo>
                  <a:lnTo>
                    <a:pt x="7455446" y="1490687"/>
                  </a:lnTo>
                  <a:lnTo>
                    <a:pt x="7459878" y="1477987"/>
                  </a:lnTo>
                  <a:lnTo>
                    <a:pt x="7462850" y="1490687"/>
                  </a:lnTo>
                  <a:lnTo>
                    <a:pt x="7462850" y="1465287"/>
                  </a:lnTo>
                  <a:lnTo>
                    <a:pt x="7456957" y="1465287"/>
                  </a:lnTo>
                  <a:lnTo>
                    <a:pt x="7457122" y="1477987"/>
                  </a:lnTo>
                  <a:lnTo>
                    <a:pt x="7450772" y="1477987"/>
                  </a:lnTo>
                  <a:lnTo>
                    <a:pt x="7450772" y="1516087"/>
                  </a:lnTo>
                  <a:lnTo>
                    <a:pt x="7450188" y="1528787"/>
                  </a:lnTo>
                  <a:lnTo>
                    <a:pt x="7447102" y="1516087"/>
                  </a:lnTo>
                  <a:lnTo>
                    <a:pt x="7450772" y="1516087"/>
                  </a:lnTo>
                  <a:lnTo>
                    <a:pt x="7450772" y="1477987"/>
                  </a:lnTo>
                  <a:lnTo>
                    <a:pt x="7449871" y="1477987"/>
                  </a:lnTo>
                  <a:lnTo>
                    <a:pt x="7450061" y="1465287"/>
                  </a:lnTo>
                  <a:lnTo>
                    <a:pt x="7451204" y="1465287"/>
                  </a:lnTo>
                  <a:lnTo>
                    <a:pt x="7454265" y="1452587"/>
                  </a:lnTo>
                  <a:lnTo>
                    <a:pt x="7463803" y="1452587"/>
                  </a:lnTo>
                  <a:lnTo>
                    <a:pt x="7463803" y="1283716"/>
                  </a:lnTo>
                  <a:lnTo>
                    <a:pt x="7459688" y="1274787"/>
                  </a:lnTo>
                  <a:lnTo>
                    <a:pt x="7442797" y="1274787"/>
                  </a:lnTo>
                  <a:lnTo>
                    <a:pt x="7442797" y="1490687"/>
                  </a:lnTo>
                  <a:lnTo>
                    <a:pt x="7441400" y="1503387"/>
                  </a:lnTo>
                  <a:lnTo>
                    <a:pt x="7435774" y="1503387"/>
                  </a:lnTo>
                  <a:lnTo>
                    <a:pt x="7435951" y="1516087"/>
                  </a:lnTo>
                  <a:lnTo>
                    <a:pt x="7431367" y="1516087"/>
                  </a:lnTo>
                  <a:lnTo>
                    <a:pt x="7432459" y="1528787"/>
                  </a:lnTo>
                  <a:lnTo>
                    <a:pt x="7426934" y="1528787"/>
                  </a:lnTo>
                  <a:lnTo>
                    <a:pt x="7431367" y="1516087"/>
                  </a:lnTo>
                  <a:lnTo>
                    <a:pt x="7418959" y="1516087"/>
                  </a:lnTo>
                  <a:lnTo>
                    <a:pt x="7413752" y="1503387"/>
                  </a:lnTo>
                  <a:lnTo>
                    <a:pt x="7408926" y="1516087"/>
                  </a:lnTo>
                  <a:lnTo>
                    <a:pt x="7403389" y="1516087"/>
                  </a:lnTo>
                  <a:lnTo>
                    <a:pt x="7403389" y="1541487"/>
                  </a:lnTo>
                  <a:lnTo>
                    <a:pt x="7399960" y="1541487"/>
                  </a:lnTo>
                  <a:lnTo>
                    <a:pt x="7393800" y="1554187"/>
                  </a:lnTo>
                  <a:lnTo>
                    <a:pt x="7388746" y="1541487"/>
                  </a:lnTo>
                  <a:lnTo>
                    <a:pt x="7392200" y="1541487"/>
                  </a:lnTo>
                  <a:lnTo>
                    <a:pt x="7398334" y="1528787"/>
                  </a:lnTo>
                  <a:lnTo>
                    <a:pt x="7403389" y="1541487"/>
                  </a:lnTo>
                  <a:lnTo>
                    <a:pt x="7403389" y="1516087"/>
                  </a:lnTo>
                  <a:lnTo>
                    <a:pt x="7403008" y="1516087"/>
                  </a:lnTo>
                  <a:lnTo>
                    <a:pt x="7398728" y="1503387"/>
                  </a:lnTo>
                  <a:lnTo>
                    <a:pt x="7402512" y="1503387"/>
                  </a:lnTo>
                  <a:lnTo>
                    <a:pt x="7402258" y="1490687"/>
                  </a:lnTo>
                  <a:lnTo>
                    <a:pt x="7405827" y="1477987"/>
                  </a:lnTo>
                  <a:lnTo>
                    <a:pt x="7410196" y="1490687"/>
                  </a:lnTo>
                  <a:lnTo>
                    <a:pt x="7416393" y="1490687"/>
                  </a:lnTo>
                  <a:lnTo>
                    <a:pt x="7413536" y="1503387"/>
                  </a:lnTo>
                  <a:lnTo>
                    <a:pt x="7413752" y="1503387"/>
                  </a:lnTo>
                  <a:lnTo>
                    <a:pt x="7427087" y="1503387"/>
                  </a:lnTo>
                  <a:lnTo>
                    <a:pt x="7434923" y="1490687"/>
                  </a:lnTo>
                  <a:lnTo>
                    <a:pt x="7442797" y="1490687"/>
                  </a:lnTo>
                  <a:lnTo>
                    <a:pt x="7442797" y="1274787"/>
                  </a:lnTo>
                  <a:lnTo>
                    <a:pt x="7408875" y="1274787"/>
                  </a:lnTo>
                  <a:lnTo>
                    <a:pt x="7408875" y="1452587"/>
                  </a:lnTo>
                  <a:lnTo>
                    <a:pt x="7408253" y="1465287"/>
                  </a:lnTo>
                  <a:lnTo>
                    <a:pt x="7405243" y="1452587"/>
                  </a:lnTo>
                  <a:lnTo>
                    <a:pt x="7408875" y="1452587"/>
                  </a:lnTo>
                  <a:lnTo>
                    <a:pt x="7408875" y="1274787"/>
                  </a:lnTo>
                  <a:lnTo>
                    <a:pt x="7399833" y="1274787"/>
                  </a:lnTo>
                  <a:lnTo>
                    <a:pt x="7399833" y="1452587"/>
                  </a:lnTo>
                  <a:lnTo>
                    <a:pt x="7395337" y="1465287"/>
                  </a:lnTo>
                  <a:lnTo>
                    <a:pt x="7394308" y="1452587"/>
                  </a:lnTo>
                  <a:lnTo>
                    <a:pt x="7399833" y="1452587"/>
                  </a:lnTo>
                  <a:lnTo>
                    <a:pt x="7399833" y="1274787"/>
                  </a:lnTo>
                  <a:lnTo>
                    <a:pt x="7390308" y="1274787"/>
                  </a:lnTo>
                  <a:lnTo>
                    <a:pt x="7392403" y="1262087"/>
                  </a:lnTo>
                  <a:lnTo>
                    <a:pt x="7409866" y="1262087"/>
                  </a:lnTo>
                  <a:lnTo>
                    <a:pt x="7415441" y="1249387"/>
                  </a:lnTo>
                  <a:lnTo>
                    <a:pt x="7417181" y="1262087"/>
                  </a:lnTo>
                  <a:lnTo>
                    <a:pt x="7433704" y="1262087"/>
                  </a:lnTo>
                  <a:lnTo>
                    <a:pt x="7433602" y="1249387"/>
                  </a:lnTo>
                  <a:lnTo>
                    <a:pt x="7437628" y="1249387"/>
                  </a:lnTo>
                  <a:lnTo>
                    <a:pt x="7443025" y="1236687"/>
                  </a:lnTo>
                  <a:lnTo>
                    <a:pt x="7451547" y="1249387"/>
                  </a:lnTo>
                  <a:lnTo>
                    <a:pt x="7459154" y="1249387"/>
                  </a:lnTo>
                  <a:lnTo>
                    <a:pt x="7459192" y="1262087"/>
                  </a:lnTo>
                  <a:lnTo>
                    <a:pt x="7465174" y="1262087"/>
                  </a:lnTo>
                  <a:lnTo>
                    <a:pt x="7471130" y="1249387"/>
                  </a:lnTo>
                  <a:lnTo>
                    <a:pt x="7484161" y="1249387"/>
                  </a:lnTo>
                  <a:lnTo>
                    <a:pt x="7476947" y="1236687"/>
                  </a:lnTo>
                  <a:lnTo>
                    <a:pt x="7487640" y="1236687"/>
                  </a:lnTo>
                  <a:lnTo>
                    <a:pt x="7484161" y="1249387"/>
                  </a:lnTo>
                  <a:lnTo>
                    <a:pt x="7491654" y="1249387"/>
                  </a:lnTo>
                  <a:lnTo>
                    <a:pt x="7493470" y="1236687"/>
                  </a:lnTo>
                  <a:lnTo>
                    <a:pt x="7498181" y="1236687"/>
                  </a:lnTo>
                  <a:lnTo>
                    <a:pt x="7505662" y="1223987"/>
                  </a:lnTo>
                  <a:lnTo>
                    <a:pt x="7546505" y="1223987"/>
                  </a:lnTo>
                  <a:lnTo>
                    <a:pt x="7559853" y="1211287"/>
                  </a:lnTo>
                  <a:lnTo>
                    <a:pt x="7549909" y="1211287"/>
                  </a:lnTo>
                  <a:lnTo>
                    <a:pt x="7548524" y="1198587"/>
                  </a:lnTo>
                  <a:lnTo>
                    <a:pt x="7570368" y="1198587"/>
                  </a:lnTo>
                  <a:lnTo>
                    <a:pt x="7574089" y="1211287"/>
                  </a:lnTo>
                  <a:lnTo>
                    <a:pt x="7565898" y="1211287"/>
                  </a:lnTo>
                  <a:lnTo>
                    <a:pt x="7567308" y="1223987"/>
                  </a:lnTo>
                  <a:lnTo>
                    <a:pt x="7574242" y="1223987"/>
                  </a:lnTo>
                  <a:lnTo>
                    <a:pt x="7582522" y="1211287"/>
                  </a:lnTo>
                  <a:lnTo>
                    <a:pt x="7587780" y="1211287"/>
                  </a:lnTo>
                  <a:lnTo>
                    <a:pt x="7585634" y="1223987"/>
                  </a:lnTo>
                  <a:lnTo>
                    <a:pt x="7604506" y="1223987"/>
                  </a:lnTo>
                  <a:lnTo>
                    <a:pt x="7612481" y="1211287"/>
                  </a:lnTo>
                  <a:lnTo>
                    <a:pt x="7621816" y="1223987"/>
                  </a:lnTo>
                  <a:lnTo>
                    <a:pt x="7627721" y="1211287"/>
                  </a:lnTo>
                  <a:lnTo>
                    <a:pt x="7634313" y="1198587"/>
                  </a:lnTo>
                  <a:lnTo>
                    <a:pt x="7639812" y="1198587"/>
                  </a:lnTo>
                  <a:lnTo>
                    <a:pt x="7642390" y="1185887"/>
                  </a:lnTo>
                  <a:lnTo>
                    <a:pt x="7632332" y="1185887"/>
                  </a:lnTo>
                  <a:lnTo>
                    <a:pt x="7627721" y="1198587"/>
                  </a:lnTo>
                  <a:lnTo>
                    <a:pt x="7623797" y="1198587"/>
                  </a:lnTo>
                  <a:lnTo>
                    <a:pt x="7624673" y="1185887"/>
                  </a:lnTo>
                  <a:lnTo>
                    <a:pt x="7624140" y="1173187"/>
                  </a:lnTo>
                  <a:lnTo>
                    <a:pt x="7638453" y="1173187"/>
                  </a:lnTo>
                  <a:lnTo>
                    <a:pt x="7637996" y="1160487"/>
                  </a:lnTo>
                  <a:lnTo>
                    <a:pt x="7669695" y="1160487"/>
                  </a:lnTo>
                  <a:lnTo>
                    <a:pt x="7672578" y="1147787"/>
                  </a:lnTo>
                  <a:lnTo>
                    <a:pt x="7677074" y="1147787"/>
                  </a:lnTo>
                  <a:lnTo>
                    <a:pt x="7678394" y="1135087"/>
                  </a:lnTo>
                  <a:lnTo>
                    <a:pt x="7683830" y="1135087"/>
                  </a:lnTo>
                  <a:lnTo>
                    <a:pt x="7683551" y="1122387"/>
                  </a:lnTo>
                  <a:lnTo>
                    <a:pt x="7704391" y="1122387"/>
                  </a:lnTo>
                  <a:lnTo>
                    <a:pt x="7705598" y="1135087"/>
                  </a:lnTo>
                  <a:lnTo>
                    <a:pt x="7684402" y="1135087"/>
                  </a:lnTo>
                  <a:lnTo>
                    <a:pt x="7677074" y="1147787"/>
                  </a:lnTo>
                  <a:lnTo>
                    <a:pt x="7680503" y="1147787"/>
                  </a:lnTo>
                  <a:lnTo>
                    <a:pt x="7681328" y="1160487"/>
                  </a:lnTo>
                  <a:lnTo>
                    <a:pt x="7684986" y="1160487"/>
                  </a:lnTo>
                  <a:lnTo>
                    <a:pt x="7688008" y="1147787"/>
                  </a:lnTo>
                  <a:lnTo>
                    <a:pt x="7707731" y="1147787"/>
                  </a:lnTo>
                  <a:lnTo>
                    <a:pt x="7709154" y="1135087"/>
                  </a:lnTo>
                  <a:lnTo>
                    <a:pt x="7710767" y="1135087"/>
                  </a:lnTo>
                  <a:lnTo>
                    <a:pt x="7708468" y="1122387"/>
                  </a:lnTo>
                  <a:lnTo>
                    <a:pt x="7734668" y="1122387"/>
                  </a:lnTo>
                  <a:lnTo>
                    <a:pt x="7734313" y="1109687"/>
                  </a:lnTo>
                  <a:lnTo>
                    <a:pt x="7736967" y="1109687"/>
                  </a:lnTo>
                  <a:lnTo>
                    <a:pt x="7734782" y="1096987"/>
                  </a:lnTo>
                  <a:lnTo>
                    <a:pt x="7729804" y="1096987"/>
                  </a:lnTo>
                  <a:lnTo>
                    <a:pt x="7729931" y="1109687"/>
                  </a:lnTo>
                  <a:lnTo>
                    <a:pt x="7719619" y="1109687"/>
                  </a:lnTo>
                  <a:lnTo>
                    <a:pt x="7719428" y="1096987"/>
                  </a:lnTo>
                  <a:lnTo>
                    <a:pt x="7719085" y="1096987"/>
                  </a:lnTo>
                  <a:lnTo>
                    <a:pt x="7728013" y="1084287"/>
                  </a:lnTo>
                  <a:lnTo>
                    <a:pt x="7736395" y="1084287"/>
                  </a:lnTo>
                  <a:lnTo>
                    <a:pt x="7735011" y="1071587"/>
                  </a:lnTo>
                  <a:lnTo>
                    <a:pt x="7721181" y="1071587"/>
                  </a:lnTo>
                  <a:lnTo>
                    <a:pt x="7728547" y="1058887"/>
                  </a:lnTo>
                  <a:lnTo>
                    <a:pt x="7732369" y="1058887"/>
                  </a:lnTo>
                  <a:lnTo>
                    <a:pt x="7738542" y="1046187"/>
                  </a:lnTo>
                  <a:lnTo>
                    <a:pt x="7744206" y="1046187"/>
                  </a:lnTo>
                  <a:lnTo>
                    <a:pt x="7748067" y="1058887"/>
                  </a:lnTo>
                  <a:lnTo>
                    <a:pt x="7750708" y="1046187"/>
                  </a:lnTo>
                  <a:lnTo>
                    <a:pt x="7752728" y="1046187"/>
                  </a:lnTo>
                  <a:lnTo>
                    <a:pt x="7737970" y="1033487"/>
                  </a:lnTo>
                  <a:lnTo>
                    <a:pt x="7714869" y="1033487"/>
                  </a:lnTo>
                  <a:lnTo>
                    <a:pt x="7714869" y="1096987"/>
                  </a:lnTo>
                  <a:lnTo>
                    <a:pt x="7710589" y="1109687"/>
                  </a:lnTo>
                  <a:lnTo>
                    <a:pt x="7706881" y="1109687"/>
                  </a:lnTo>
                  <a:lnTo>
                    <a:pt x="7704518" y="1096987"/>
                  </a:lnTo>
                  <a:lnTo>
                    <a:pt x="7714869" y="1096987"/>
                  </a:lnTo>
                  <a:lnTo>
                    <a:pt x="7714869" y="1033487"/>
                  </a:lnTo>
                  <a:lnTo>
                    <a:pt x="7712494" y="1033487"/>
                  </a:lnTo>
                  <a:lnTo>
                    <a:pt x="7698575" y="1046187"/>
                  </a:lnTo>
                  <a:lnTo>
                    <a:pt x="7687907" y="1033487"/>
                  </a:lnTo>
                  <a:lnTo>
                    <a:pt x="7675486" y="1033487"/>
                  </a:lnTo>
                  <a:lnTo>
                    <a:pt x="7675486" y="1046187"/>
                  </a:lnTo>
                  <a:lnTo>
                    <a:pt x="7671155" y="1058887"/>
                  </a:lnTo>
                  <a:lnTo>
                    <a:pt x="7670101" y="1046187"/>
                  </a:lnTo>
                  <a:lnTo>
                    <a:pt x="7675486" y="1046187"/>
                  </a:lnTo>
                  <a:lnTo>
                    <a:pt x="7675486" y="1033487"/>
                  </a:lnTo>
                  <a:lnTo>
                    <a:pt x="7669352" y="1033487"/>
                  </a:lnTo>
                  <a:lnTo>
                    <a:pt x="7662037" y="1025067"/>
                  </a:lnTo>
                  <a:lnTo>
                    <a:pt x="7662037" y="1046187"/>
                  </a:lnTo>
                  <a:lnTo>
                    <a:pt x="7659319" y="1058887"/>
                  </a:lnTo>
                  <a:lnTo>
                    <a:pt x="7659675" y="1058887"/>
                  </a:lnTo>
                  <a:lnTo>
                    <a:pt x="7659751" y="1071587"/>
                  </a:lnTo>
                  <a:lnTo>
                    <a:pt x="7652652" y="1071587"/>
                  </a:lnTo>
                  <a:lnTo>
                    <a:pt x="7652613" y="1058887"/>
                  </a:lnTo>
                  <a:lnTo>
                    <a:pt x="7659319" y="1058887"/>
                  </a:lnTo>
                  <a:lnTo>
                    <a:pt x="7659243" y="1046187"/>
                  </a:lnTo>
                  <a:lnTo>
                    <a:pt x="7662037" y="1046187"/>
                  </a:lnTo>
                  <a:lnTo>
                    <a:pt x="7662037" y="1025067"/>
                  </a:lnTo>
                  <a:lnTo>
                    <a:pt x="7658328" y="1020787"/>
                  </a:lnTo>
                  <a:lnTo>
                    <a:pt x="7657008" y="1033487"/>
                  </a:lnTo>
                  <a:lnTo>
                    <a:pt x="7655115" y="1020787"/>
                  </a:lnTo>
                  <a:lnTo>
                    <a:pt x="7651128" y="1020787"/>
                  </a:lnTo>
                  <a:lnTo>
                    <a:pt x="7649527" y="1033487"/>
                  </a:lnTo>
                  <a:lnTo>
                    <a:pt x="7648715" y="1033487"/>
                  </a:lnTo>
                  <a:lnTo>
                    <a:pt x="7648715" y="1071587"/>
                  </a:lnTo>
                  <a:lnTo>
                    <a:pt x="7645832" y="1084287"/>
                  </a:lnTo>
                  <a:lnTo>
                    <a:pt x="7641895" y="1071587"/>
                  </a:lnTo>
                  <a:lnTo>
                    <a:pt x="7648715" y="1071587"/>
                  </a:lnTo>
                  <a:lnTo>
                    <a:pt x="7648715" y="1033487"/>
                  </a:lnTo>
                  <a:lnTo>
                    <a:pt x="7605649" y="1033487"/>
                  </a:lnTo>
                  <a:lnTo>
                    <a:pt x="7600061" y="1046187"/>
                  </a:lnTo>
                  <a:lnTo>
                    <a:pt x="7581163" y="1046187"/>
                  </a:lnTo>
                  <a:lnTo>
                    <a:pt x="7581163" y="1198587"/>
                  </a:lnTo>
                  <a:lnTo>
                    <a:pt x="7580592" y="1211287"/>
                  </a:lnTo>
                  <a:lnTo>
                    <a:pt x="7577569" y="1198587"/>
                  </a:lnTo>
                  <a:lnTo>
                    <a:pt x="7581163" y="1198587"/>
                  </a:lnTo>
                  <a:lnTo>
                    <a:pt x="7581163" y="1046187"/>
                  </a:lnTo>
                  <a:lnTo>
                    <a:pt x="7557122" y="1046187"/>
                  </a:lnTo>
                  <a:lnTo>
                    <a:pt x="7553807" y="1058887"/>
                  </a:lnTo>
                  <a:lnTo>
                    <a:pt x="7544308" y="1058887"/>
                  </a:lnTo>
                  <a:lnTo>
                    <a:pt x="7541666" y="1046187"/>
                  </a:lnTo>
                  <a:lnTo>
                    <a:pt x="7543228" y="1046187"/>
                  </a:lnTo>
                  <a:lnTo>
                    <a:pt x="7543724" y="1033487"/>
                  </a:lnTo>
                  <a:lnTo>
                    <a:pt x="7537539" y="1033487"/>
                  </a:lnTo>
                  <a:lnTo>
                    <a:pt x="7534707" y="1046187"/>
                  </a:lnTo>
                  <a:lnTo>
                    <a:pt x="7535113" y="1046187"/>
                  </a:lnTo>
                  <a:lnTo>
                    <a:pt x="7530706" y="1058887"/>
                  </a:lnTo>
                  <a:lnTo>
                    <a:pt x="7529639" y="1046187"/>
                  </a:lnTo>
                  <a:lnTo>
                    <a:pt x="7534707" y="1046187"/>
                  </a:lnTo>
                  <a:lnTo>
                    <a:pt x="7532967" y="1033487"/>
                  </a:lnTo>
                  <a:lnTo>
                    <a:pt x="7531875" y="1033487"/>
                  </a:lnTo>
                  <a:lnTo>
                    <a:pt x="7534046" y="1020787"/>
                  </a:lnTo>
                  <a:lnTo>
                    <a:pt x="7523188" y="1020787"/>
                  </a:lnTo>
                  <a:lnTo>
                    <a:pt x="7528928" y="1033487"/>
                  </a:lnTo>
                  <a:lnTo>
                    <a:pt x="7503452" y="1033487"/>
                  </a:lnTo>
                  <a:lnTo>
                    <a:pt x="7503719" y="1020787"/>
                  </a:lnTo>
                  <a:lnTo>
                    <a:pt x="7515136" y="1020787"/>
                  </a:lnTo>
                  <a:lnTo>
                    <a:pt x="7510577" y="1008087"/>
                  </a:lnTo>
                  <a:lnTo>
                    <a:pt x="7513955" y="1008087"/>
                  </a:lnTo>
                  <a:lnTo>
                    <a:pt x="7517358" y="995387"/>
                  </a:lnTo>
                  <a:lnTo>
                    <a:pt x="7530249" y="995387"/>
                  </a:lnTo>
                  <a:lnTo>
                    <a:pt x="7537856" y="982687"/>
                  </a:lnTo>
                  <a:lnTo>
                    <a:pt x="7561821" y="982687"/>
                  </a:lnTo>
                  <a:lnTo>
                    <a:pt x="7566660" y="995387"/>
                  </a:lnTo>
                  <a:lnTo>
                    <a:pt x="7574635" y="995387"/>
                  </a:lnTo>
                  <a:lnTo>
                    <a:pt x="7575283" y="982687"/>
                  </a:lnTo>
                  <a:lnTo>
                    <a:pt x="7587183" y="982687"/>
                  </a:lnTo>
                  <a:lnTo>
                    <a:pt x="7591628" y="969987"/>
                  </a:lnTo>
                  <a:lnTo>
                    <a:pt x="7617714" y="969987"/>
                  </a:lnTo>
                  <a:lnTo>
                    <a:pt x="7620178" y="957287"/>
                  </a:lnTo>
                  <a:lnTo>
                    <a:pt x="7637843" y="957287"/>
                  </a:lnTo>
                  <a:lnTo>
                    <a:pt x="7654823" y="931887"/>
                  </a:lnTo>
                  <a:lnTo>
                    <a:pt x="7675308" y="919187"/>
                  </a:lnTo>
                  <a:lnTo>
                    <a:pt x="7754290" y="919187"/>
                  </a:lnTo>
                  <a:lnTo>
                    <a:pt x="7753909" y="906487"/>
                  </a:lnTo>
                  <a:lnTo>
                    <a:pt x="7757566" y="906487"/>
                  </a:lnTo>
                  <a:lnTo>
                    <a:pt x="7757833" y="919187"/>
                  </a:lnTo>
                  <a:lnTo>
                    <a:pt x="7784427" y="919187"/>
                  </a:lnTo>
                  <a:lnTo>
                    <a:pt x="7786560" y="906487"/>
                  </a:lnTo>
                  <a:lnTo>
                    <a:pt x="7787526" y="906487"/>
                  </a:lnTo>
                  <a:lnTo>
                    <a:pt x="7789215" y="893787"/>
                  </a:lnTo>
                  <a:lnTo>
                    <a:pt x="7779131" y="893787"/>
                  </a:lnTo>
                  <a:lnTo>
                    <a:pt x="7781239" y="881087"/>
                  </a:lnTo>
                  <a:lnTo>
                    <a:pt x="7767028" y="881087"/>
                  </a:lnTo>
                  <a:lnTo>
                    <a:pt x="7766774" y="868387"/>
                  </a:lnTo>
                  <a:lnTo>
                    <a:pt x="7762303" y="868387"/>
                  </a:lnTo>
                  <a:lnTo>
                    <a:pt x="7757211" y="855687"/>
                  </a:lnTo>
                  <a:lnTo>
                    <a:pt x="7763878" y="855687"/>
                  </a:lnTo>
                  <a:lnTo>
                    <a:pt x="7769657" y="842987"/>
                  </a:lnTo>
                  <a:lnTo>
                    <a:pt x="7630211" y="842987"/>
                  </a:lnTo>
                  <a:lnTo>
                    <a:pt x="7630033" y="830287"/>
                  </a:lnTo>
                  <a:lnTo>
                    <a:pt x="7622641" y="830287"/>
                  </a:lnTo>
                  <a:lnTo>
                    <a:pt x="7619441" y="817587"/>
                  </a:lnTo>
                  <a:lnTo>
                    <a:pt x="7620025" y="804887"/>
                  </a:lnTo>
                  <a:lnTo>
                    <a:pt x="7615034" y="804887"/>
                  </a:lnTo>
                  <a:lnTo>
                    <a:pt x="7614831" y="817587"/>
                  </a:lnTo>
                  <a:lnTo>
                    <a:pt x="7616698" y="817587"/>
                  </a:lnTo>
                  <a:lnTo>
                    <a:pt x="7618819" y="830287"/>
                  </a:lnTo>
                  <a:lnTo>
                    <a:pt x="7609865" y="830287"/>
                  </a:lnTo>
                  <a:lnTo>
                    <a:pt x="7602537" y="842987"/>
                  </a:lnTo>
                  <a:lnTo>
                    <a:pt x="7594778" y="842987"/>
                  </a:lnTo>
                  <a:lnTo>
                    <a:pt x="7594778" y="931887"/>
                  </a:lnTo>
                  <a:lnTo>
                    <a:pt x="7594574" y="944587"/>
                  </a:lnTo>
                  <a:lnTo>
                    <a:pt x="7583703" y="944587"/>
                  </a:lnTo>
                  <a:lnTo>
                    <a:pt x="7585380" y="931887"/>
                  </a:lnTo>
                  <a:lnTo>
                    <a:pt x="7594778" y="931887"/>
                  </a:lnTo>
                  <a:lnTo>
                    <a:pt x="7594778" y="842987"/>
                  </a:lnTo>
                  <a:lnTo>
                    <a:pt x="7584643" y="842987"/>
                  </a:lnTo>
                  <a:lnTo>
                    <a:pt x="7585278" y="830287"/>
                  </a:lnTo>
                  <a:lnTo>
                    <a:pt x="7580262" y="830287"/>
                  </a:lnTo>
                  <a:lnTo>
                    <a:pt x="7580325" y="842987"/>
                  </a:lnTo>
                  <a:lnTo>
                    <a:pt x="7544371" y="842987"/>
                  </a:lnTo>
                  <a:lnTo>
                    <a:pt x="7544790" y="830287"/>
                  </a:lnTo>
                  <a:lnTo>
                    <a:pt x="7505662" y="830287"/>
                  </a:lnTo>
                  <a:lnTo>
                    <a:pt x="7514641" y="817587"/>
                  </a:lnTo>
                  <a:lnTo>
                    <a:pt x="7551572" y="817587"/>
                  </a:lnTo>
                  <a:lnTo>
                    <a:pt x="7550594" y="804887"/>
                  </a:lnTo>
                  <a:lnTo>
                    <a:pt x="7572197" y="804887"/>
                  </a:lnTo>
                  <a:lnTo>
                    <a:pt x="7573645" y="792187"/>
                  </a:lnTo>
                  <a:lnTo>
                    <a:pt x="7589571" y="792187"/>
                  </a:lnTo>
                  <a:lnTo>
                    <a:pt x="7592644" y="779487"/>
                  </a:lnTo>
                  <a:lnTo>
                    <a:pt x="7591196" y="779487"/>
                  </a:lnTo>
                  <a:lnTo>
                    <a:pt x="7589571" y="766787"/>
                  </a:lnTo>
                  <a:lnTo>
                    <a:pt x="7627620" y="766787"/>
                  </a:lnTo>
                  <a:lnTo>
                    <a:pt x="7634224" y="779487"/>
                  </a:lnTo>
                  <a:lnTo>
                    <a:pt x="7641082" y="779487"/>
                  </a:lnTo>
                  <a:lnTo>
                    <a:pt x="7645362" y="766787"/>
                  </a:lnTo>
                  <a:lnTo>
                    <a:pt x="7650708" y="766787"/>
                  </a:lnTo>
                  <a:lnTo>
                    <a:pt x="7652080" y="754087"/>
                  </a:lnTo>
                  <a:lnTo>
                    <a:pt x="7645870" y="754087"/>
                  </a:lnTo>
                  <a:lnTo>
                    <a:pt x="7648384" y="741387"/>
                  </a:lnTo>
                  <a:lnTo>
                    <a:pt x="7666863" y="741387"/>
                  </a:lnTo>
                  <a:lnTo>
                    <a:pt x="7663726" y="728687"/>
                  </a:lnTo>
                  <a:lnTo>
                    <a:pt x="7672235" y="728687"/>
                  </a:lnTo>
                  <a:lnTo>
                    <a:pt x="7666863" y="741387"/>
                  </a:lnTo>
                  <a:lnTo>
                    <a:pt x="7680693" y="741387"/>
                  </a:lnTo>
                  <a:lnTo>
                    <a:pt x="7689901" y="728687"/>
                  </a:lnTo>
                  <a:lnTo>
                    <a:pt x="7685989" y="728687"/>
                  </a:lnTo>
                  <a:lnTo>
                    <a:pt x="7666533" y="715987"/>
                  </a:lnTo>
                  <a:lnTo>
                    <a:pt x="7654442" y="715987"/>
                  </a:lnTo>
                  <a:lnTo>
                    <a:pt x="7654442" y="728687"/>
                  </a:lnTo>
                  <a:lnTo>
                    <a:pt x="7643749" y="741387"/>
                  </a:lnTo>
                  <a:lnTo>
                    <a:pt x="7594879" y="741387"/>
                  </a:lnTo>
                  <a:lnTo>
                    <a:pt x="7604087" y="728687"/>
                  </a:lnTo>
                  <a:lnTo>
                    <a:pt x="7654442" y="728687"/>
                  </a:lnTo>
                  <a:lnTo>
                    <a:pt x="7654442" y="715987"/>
                  </a:lnTo>
                  <a:lnTo>
                    <a:pt x="7622184" y="715987"/>
                  </a:lnTo>
                  <a:lnTo>
                    <a:pt x="7626058" y="703287"/>
                  </a:lnTo>
                  <a:lnTo>
                    <a:pt x="7606805" y="703287"/>
                  </a:lnTo>
                  <a:lnTo>
                    <a:pt x="7604023" y="690587"/>
                  </a:lnTo>
                  <a:lnTo>
                    <a:pt x="7622870" y="690587"/>
                  </a:lnTo>
                  <a:lnTo>
                    <a:pt x="7629499" y="677887"/>
                  </a:lnTo>
                  <a:lnTo>
                    <a:pt x="7636573" y="690587"/>
                  </a:lnTo>
                  <a:lnTo>
                    <a:pt x="7629195" y="690587"/>
                  </a:lnTo>
                  <a:lnTo>
                    <a:pt x="7628788" y="703287"/>
                  </a:lnTo>
                  <a:lnTo>
                    <a:pt x="7649972" y="703287"/>
                  </a:lnTo>
                  <a:lnTo>
                    <a:pt x="7653248" y="690587"/>
                  </a:lnTo>
                  <a:lnTo>
                    <a:pt x="7642466" y="690587"/>
                  </a:lnTo>
                  <a:lnTo>
                    <a:pt x="7647318" y="677887"/>
                  </a:lnTo>
                  <a:lnTo>
                    <a:pt x="7649172" y="677887"/>
                  </a:lnTo>
                  <a:lnTo>
                    <a:pt x="7657973" y="665187"/>
                  </a:lnTo>
                  <a:lnTo>
                    <a:pt x="7670063" y="665187"/>
                  </a:lnTo>
                  <a:lnTo>
                    <a:pt x="7670228" y="677887"/>
                  </a:lnTo>
                  <a:lnTo>
                    <a:pt x="7673911" y="677887"/>
                  </a:lnTo>
                  <a:lnTo>
                    <a:pt x="7676020" y="690587"/>
                  </a:lnTo>
                  <a:lnTo>
                    <a:pt x="7679601" y="690587"/>
                  </a:lnTo>
                  <a:lnTo>
                    <a:pt x="7683805" y="677887"/>
                  </a:lnTo>
                  <a:lnTo>
                    <a:pt x="7687729" y="677887"/>
                  </a:lnTo>
                  <a:lnTo>
                    <a:pt x="7683551" y="665187"/>
                  </a:lnTo>
                  <a:lnTo>
                    <a:pt x="7691272" y="665187"/>
                  </a:lnTo>
                  <a:lnTo>
                    <a:pt x="7689748" y="677887"/>
                  </a:lnTo>
                  <a:lnTo>
                    <a:pt x="7702359" y="677887"/>
                  </a:lnTo>
                  <a:lnTo>
                    <a:pt x="7709827" y="665187"/>
                  </a:lnTo>
                  <a:lnTo>
                    <a:pt x="7785341" y="665187"/>
                  </a:lnTo>
                  <a:lnTo>
                    <a:pt x="7785417" y="652487"/>
                  </a:lnTo>
                  <a:lnTo>
                    <a:pt x="7776172" y="652487"/>
                  </a:lnTo>
                  <a:lnTo>
                    <a:pt x="7774114" y="639787"/>
                  </a:lnTo>
                  <a:lnTo>
                    <a:pt x="7715047" y="639787"/>
                  </a:lnTo>
                  <a:lnTo>
                    <a:pt x="7714247" y="652487"/>
                  </a:lnTo>
                  <a:lnTo>
                    <a:pt x="7707566" y="652487"/>
                  </a:lnTo>
                  <a:lnTo>
                    <a:pt x="7708214" y="639787"/>
                  </a:lnTo>
                  <a:lnTo>
                    <a:pt x="7710221" y="627087"/>
                  </a:lnTo>
                  <a:lnTo>
                    <a:pt x="7710576" y="627087"/>
                  </a:lnTo>
                  <a:lnTo>
                    <a:pt x="7706347" y="614387"/>
                  </a:lnTo>
                  <a:lnTo>
                    <a:pt x="7700429" y="627087"/>
                  </a:lnTo>
                  <a:lnTo>
                    <a:pt x="7673035" y="627087"/>
                  </a:lnTo>
                  <a:lnTo>
                    <a:pt x="7675918" y="614387"/>
                  </a:lnTo>
                  <a:lnTo>
                    <a:pt x="7670622" y="614387"/>
                  </a:lnTo>
                  <a:lnTo>
                    <a:pt x="7671028" y="601687"/>
                  </a:lnTo>
                  <a:lnTo>
                    <a:pt x="7670406" y="588987"/>
                  </a:lnTo>
                  <a:lnTo>
                    <a:pt x="7664844" y="588987"/>
                  </a:lnTo>
                  <a:lnTo>
                    <a:pt x="7657211" y="601687"/>
                  </a:lnTo>
                  <a:lnTo>
                    <a:pt x="7656258" y="588987"/>
                  </a:lnTo>
                  <a:lnTo>
                    <a:pt x="7673810" y="576287"/>
                  </a:lnTo>
                  <a:lnTo>
                    <a:pt x="7691602" y="576287"/>
                  </a:lnTo>
                  <a:lnTo>
                    <a:pt x="7710691" y="563587"/>
                  </a:lnTo>
                  <a:lnTo>
                    <a:pt x="7712037" y="563587"/>
                  </a:lnTo>
                  <a:lnTo>
                    <a:pt x="7707173" y="550887"/>
                  </a:lnTo>
                  <a:lnTo>
                    <a:pt x="7741767" y="550887"/>
                  </a:lnTo>
                  <a:lnTo>
                    <a:pt x="7745831" y="538187"/>
                  </a:lnTo>
                  <a:lnTo>
                    <a:pt x="7751762" y="538187"/>
                  </a:lnTo>
                  <a:lnTo>
                    <a:pt x="7757706" y="525487"/>
                  </a:lnTo>
                  <a:lnTo>
                    <a:pt x="7719835" y="525487"/>
                  </a:lnTo>
                  <a:lnTo>
                    <a:pt x="7719631" y="512787"/>
                  </a:lnTo>
                  <a:lnTo>
                    <a:pt x="7718323" y="512787"/>
                  </a:lnTo>
                  <a:lnTo>
                    <a:pt x="7715529" y="500087"/>
                  </a:lnTo>
                  <a:lnTo>
                    <a:pt x="7727696" y="500087"/>
                  </a:lnTo>
                  <a:lnTo>
                    <a:pt x="7732814" y="487387"/>
                  </a:lnTo>
                  <a:lnTo>
                    <a:pt x="7723416" y="487387"/>
                  </a:lnTo>
                  <a:lnTo>
                    <a:pt x="7713091" y="474687"/>
                  </a:lnTo>
                  <a:lnTo>
                    <a:pt x="7687386" y="474687"/>
                  </a:lnTo>
                  <a:lnTo>
                    <a:pt x="7682941" y="487387"/>
                  </a:lnTo>
                  <a:lnTo>
                    <a:pt x="7678687" y="487387"/>
                  </a:lnTo>
                  <a:lnTo>
                    <a:pt x="7676362" y="474687"/>
                  </a:lnTo>
                  <a:lnTo>
                    <a:pt x="7684109" y="474687"/>
                  </a:lnTo>
                  <a:lnTo>
                    <a:pt x="7682687" y="461987"/>
                  </a:lnTo>
                  <a:lnTo>
                    <a:pt x="7631430" y="461987"/>
                  </a:lnTo>
                  <a:lnTo>
                    <a:pt x="7626998" y="449287"/>
                  </a:lnTo>
                  <a:lnTo>
                    <a:pt x="7642479" y="449287"/>
                  </a:lnTo>
                  <a:lnTo>
                    <a:pt x="7647178" y="436587"/>
                  </a:lnTo>
                  <a:lnTo>
                    <a:pt x="7658836" y="436587"/>
                  </a:lnTo>
                  <a:lnTo>
                    <a:pt x="7661580" y="423887"/>
                  </a:lnTo>
                  <a:lnTo>
                    <a:pt x="7667511" y="423887"/>
                  </a:lnTo>
                  <a:lnTo>
                    <a:pt x="7666431" y="411187"/>
                  </a:lnTo>
                  <a:lnTo>
                    <a:pt x="7662862" y="411187"/>
                  </a:lnTo>
                  <a:lnTo>
                    <a:pt x="7658697" y="398487"/>
                  </a:lnTo>
                  <a:lnTo>
                    <a:pt x="7644968" y="398487"/>
                  </a:lnTo>
                  <a:lnTo>
                    <a:pt x="7644968" y="423887"/>
                  </a:lnTo>
                  <a:lnTo>
                    <a:pt x="7640802" y="436587"/>
                  </a:lnTo>
                  <a:lnTo>
                    <a:pt x="7639799" y="423887"/>
                  </a:lnTo>
                  <a:lnTo>
                    <a:pt x="7644968" y="423887"/>
                  </a:lnTo>
                  <a:lnTo>
                    <a:pt x="7644968" y="398487"/>
                  </a:lnTo>
                  <a:lnTo>
                    <a:pt x="7634287" y="398487"/>
                  </a:lnTo>
                  <a:lnTo>
                    <a:pt x="7628077" y="385787"/>
                  </a:lnTo>
                  <a:lnTo>
                    <a:pt x="7606004" y="385787"/>
                  </a:lnTo>
                  <a:lnTo>
                    <a:pt x="7603464" y="373087"/>
                  </a:lnTo>
                  <a:lnTo>
                    <a:pt x="7613231" y="373087"/>
                  </a:lnTo>
                  <a:lnTo>
                    <a:pt x="7616850" y="360387"/>
                  </a:lnTo>
                  <a:lnTo>
                    <a:pt x="7565784" y="360387"/>
                  </a:lnTo>
                  <a:lnTo>
                    <a:pt x="7565085" y="358381"/>
                  </a:lnTo>
                  <a:lnTo>
                    <a:pt x="7565085" y="360387"/>
                  </a:lnTo>
                  <a:lnTo>
                    <a:pt x="7564768" y="365061"/>
                  </a:lnTo>
                  <a:lnTo>
                    <a:pt x="7564768" y="792187"/>
                  </a:lnTo>
                  <a:lnTo>
                    <a:pt x="7525423" y="792187"/>
                  </a:lnTo>
                  <a:lnTo>
                    <a:pt x="7529068" y="779487"/>
                  </a:lnTo>
                  <a:lnTo>
                    <a:pt x="7534986" y="779487"/>
                  </a:lnTo>
                  <a:lnTo>
                    <a:pt x="7537653" y="766787"/>
                  </a:lnTo>
                  <a:lnTo>
                    <a:pt x="7546048" y="766787"/>
                  </a:lnTo>
                  <a:lnTo>
                    <a:pt x="7545984" y="754087"/>
                  </a:lnTo>
                  <a:lnTo>
                    <a:pt x="7561224" y="754087"/>
                  </a:lnTo>
                  <a:lnTo>
                    <a:pt x="7560577" y="766787"/>
                  </a:lnTo>
                  <a:lnTo>
                    <a:pt x="7551331" y="779487"/>
                  </a:lnTo>
                  <a:lnTo>
                    <a:pt x="7562545" y="779487"/>
                  </a:lnTo>
                  <a:lnTo>
                    <a:pt x="7564768" y="792187"/>
                  </a:lnTo>
                  <a:lnTo>
                    <a:pt x="7564768" y="365061"/>
                  </a:lnTo>
                  <a:lnTo>
                    <a:pt x="7564221" y="373087"/>
                  </a:lnTo>
                  <a:lnTo>
                    <a:pt x="7562977" y="373087"/>
                  </a:lnTo>
                  <a:lnTo>
                    <a:pt x="7562977" y="728687"/>
                  </a:lnTo>
                  <a:lnTo>
                    <a:pt x="7561186" y="741387"/>
                  </a:lnTo>
                  <a:lnTo>
                    <a:pt x="7550048" y="741387"/>
                  </a:lnTo>
                  <a:lnTo>
                    <a:pt x="7553566" y="728687"/>
                  </a:lnTo>
                  <a:lnTo>
                    <a:pt x="7562977" y="728687"/>
                  </a:lnTo>
                  <a:lnTo>
                    <a:pt x="7562977" y="373087"/>
                  </a:lnTo>
                  <a:lnTo>
                    <a:pt x="7541730" y="373087"/>
                  </a:lnTo>
                  <a:lnTo>
                    <a:pt x="7541730" y="728687"/>
                  </a:lnTo>
                  <a:lnTo>
                    <a:pt x="7538618" y="741387"/>
                  </a:lnTo>
                  <a:lnTo>
                    <a:pt x="7524775" y="741387"/>
                  </a:lnTo>
                  <a:lnTo>
                    <a:pt x="7524001" y="728687"/>
                  </a:lnTo>
                  <a:lnTo>
                    <a:pt x="7541730" y="728687"/>
                  </a:lnTo>
                  <a:lnTo>
                    <a:pt x="7541730" y="373087"/>
                  </a:lnTo>
                  <a:lnTo>
                    <a:pt x="7534288" y="373087"/>
                  </a:lnTo>
                  <a:lnTo>
                    <a:pt x="7534211" y="360387"/>
                  </a:lnTo>
                  <a:lnTo>
                    <a:pt x="7565085" y="360387"/>
                  </a:lnTo>
                  <a:lnTo>
                    <a:pt x="7565085" y="358381"/>
                  </a:lnTo>
                  <a:lnTo>
                    <a:pt x="7561389" y="347687"/>
                  </a:lnTo>
                  <a:lnTo>
                    <a:pt x="7593939" y="347687"/>
                  </a:lnTo>
                  <a:lnTo>
                    <a:pt x="7609980" y="334987"/>
                  </a:lnTo>
                  <a:lnTo>
                    <a:pt x="7622337" y="322287"/>
                  </a:lnTo>
                  <a:lnTo>
                    <a:pt x="7582916" y="322287"/>
                  </a:lnTo>
                  <a:lnTo>
                    <a:pt x="7576579" y="309587"/>
                  </a:lnTo>
                  <a:lnTo>
                    <a:pt x="7570279" y="309587"/>
                  </a:lnTo>
                  <a:lnTo>
                    <a:pt x="7550632" y="309587"/>
                  </a:lnTo>
                  <a:lnTo>
                    <a:pt x="7549439" y="296887"/>
                  </a:lnTo>
                  <a:lnTo>
                    <a:pt x="7557706" y="296887"/>
                  </a:lnTo>
                  <a:lnTo>
                    <a:pt x="7556538" y="284187"/>
                  </a:lnTo>
                  <a:lnTo>
                    <a:pt x="7566330" y="296887"/>
                  </a:lnTo>
                  <a:lnTo>
                    <a:pt x="7569949" y="296887"/>
                  </a:lnTo>
                  <a:lnTo>
                    <a:pt x="7570279" y="309587"/>
                  </a:lnTo>
                  <a:lnTo>
                    <a:pt x="7576934" y="296887"/>
                  </a:lnTo>
                  <a:lnTo>
                    <a:pt x="7587564" y="296887"/>
                  </a:lnTo>
                  <a:lnTo>
                    <a:pt x="7586700" y="284187"/>
                  </a:lnTo>
                  <a:lnTo>
                    <a:pt x="7597826" y="284187"/>
                  </a:lnTo>
                  <a:lnTo>
                    <a:pt x="7601102" y="296887"/>
                  </a:lnTo>
                  <a:lnTo>
                    <a:pt x="7608316" y="296887"/>
                  </a:lnTo>
                  <a:lnTo>
                    <a:pt x="7613701" y="284187"/>
                  </a:lnTo>
                  <a:lnTo>
                    <a:pt x="7626947" y="284187"/>
                  </a:lnTo>
                  <a:lnTo>
                    <a:pt x="7628153" y="271487"/>
                  </a:lnTo>
                  <a:lnTo>
                    <a:pt x="7608570" y="271487"/>
                  </a:lnTo>
                  <a:lnTo>
                    <a:pt x="7585418" y="284187"/>
                  </a:lnTo>
                  <a:lnTo>
                    <a:pt x="7558837" y="284187"/>
                  </a:lnTo>
                  <a:lnTo>
                    <a:pt x="7556500" y="271487"/>
                  </a:lnTo>
                  <a:lnTo>
                    <a:pt x="7548626" y="271487"/>
                  </a:lnTo>
                  <a:lnTo>
                    <a:pt x="7548245" y="284187"/>
                  </a:lnTo>
                  <a:lnTo>
                    <a:pt x="7542492" y="271487"/>
                  </a:lnTo>
                  <a:lnTo>
                    <a:pt x="7541209" y="275590"/>
                  </a:lnTo>
                  <a:lnTo>
                    <a:pt x="7541209" y="296887"/>
                  </a:lnTo>
                  <a:lnTo>
                    <a:pt x="7537539" y="309587"/>
                  </a:lnTo>
                  <a:lnTo>
                    <a:pt x="7528928" y="309587"/>
                  </a:lnTo>
                  <a:lnTo>
                    <a:pt x="7530973" y="296887"/>
                  </a:lnTo>
                  <a:lnTo>
                    <a:pt x="7541209" y="296887"/>
                  </a:lnTo>
                  <a:lnTo>
                    <a:pt x="7541209" y="275590"/>
                  </a:lnTo>
                  <a:lnTo>
                    <a:pt x="7538517" y="284187"/>
                  </a:lnTo>
                  <a:lnTo>
                    <a:pt x="7527277" y="273342"/>
                  </a:lnTo>
                  <a:lnTo>
                    <a:pt x="7527277" y="360387"/>
                  </a:lnTo>
                  <a:lnTo>
                    <a:pt x="7526439" y="373087"/>
                  </a:lnTo>
                  <a:lnTo>
                    <a:pt x="7513701" y="373087"/>
                  </a:lnTo>
                  <a:lnTo>
                    <a:pt x="7513650" y="360387"/>
                  </a:lnTo>
                  <a:lnTo>
                    <a:pt x="7527277" y="360387"/>
                  </a:lnTo>
                  <a:lnTo>
                    <a:pt x="7527277" y="273342"/>
                  </a:lnTo>
                  <a:lnTo>
                    <a:pt x="7525359" y="271487"/>
                  </a:lnTo>
                  <a:lnTo>
                    <a:pt x="7522057" y="275297"/>
                  </a:lnTo>
                  <a:lnTo>
                    <a:pt x="7522057" y="309587"/>
                  </a:lnTo>
                  <a:lnTo>
                    <a:pt x="7518667" y="309587"/>
                  </a:lnTo>
                  <a:lnTo>
                    <a:pt x="7519124" y="296887"/>
                  </a:lnTo>
                  <a:lnTo>
                    <a:pt x="7521981" y="296887"/>
                  </a:lnTo>
                  <a:lnTo>
                    <a:pt x="7522057" y="309587"/>
                  </a:lnTo>
                  <a:lnTo>
                    <a:pt x="7522057" y="275297"/>
                  </a:lnTo>
                  <a:lnTo>
                    <a:pt x="7514349" y="284187"/>
                  </a:lnTo>
                  <a:lnTo>
                    <a:pt x="7507618" y="284187"/>
                  </a:lnTo>
                  <a:lnTo>
                    <a:pt x="7507618" y="779487"/>
                  </a:lnTo>
                  <a:lnTo>
                    <a:pt x="7503376" y="779487"/>
                  </a:lnTo>
                  <a:lnTo>
                    <a:pt x="7503376" y="804887"/>
                  </a:lnTo>
                  <a:lnTo>
                    <a:pt x="7500290" y="814057"/>
                  </a:lnTo>
                  <a:lnTo>
                    <a:pt x="7500290" y="1033487"/>
                  </a:lnTo>
                  <a:lnTo>
                    <a:pt x="7479678" y="1033487"/>
                  </a:lnTo>
                  <a:lnTo>
                    <a:pt x="7479678" y="1071587"/>
                  </a:lnTo>
                  <a:lnTo>
                    <a:pt x="7472502" y="1071587"/>
                  </a:lnTo>
                  <a:lnTo>
                    <a:pt x="7473239" y="1058887"/>
                  </a:lnTo>
                  <a:lnTo>
                    <a:pt x="7479512" y="1058887"/>
                  </a:lnTo>
                  <a:lnTo>
                    <a:pt x="7479678" y="1071587"/>
                  </a:lnTo>
                  <a:lnTo>
                    <a:pt x="7479678" y="1033487"/>
                  </a:lnTo>
                  <a:lnTo>
                    <a:pt x="7475042" y="1033487"/>
                  </a:lnTo>
                  <a:lnTo>
                    <a:pt x="7473912" y="1033487"/>
                  </a:lnTo>
                  <a:lnTo>
                    <a:pt x="7473912" y="1046187"/>
                  </a:lnTo>
                  <a:lnTo>
                    <a:pt x="7469568" y="1058887"/>
                  </a:lnTo>
                  <a:lnTo>
                    <a:pt x="7468743" y="1058887"/>
                  </a:lnTo>
                  <a:lnTo>
                    <a:pt x="7468781" y="1071587"/>
                  </a:lnTo>
                  <a:lnTo>
                    <a:pt x="7461644" y="1071587"/>
                  </a:lnTo>
                  <a:lnTo>
                    <a:pt x="7461605" y="1058887"/>
                  </a:lnTo>
                  <a:lnTo>
                    <a:pt x="7468514" y="1058887"/>
                  </a:lnTo>
                  <a:lnTo>
                    <a:pt x="7466558" y="1046187"/>
                  </a:lnTo>
                  <a:lnTo>
                    <a:pt x="7473912" y="1046187"/>
                  </a:lnTo>
                  <a:lnTo>
                    <a:pt x="7473912" y="1033487"/>
                  </a:lnTo>
                  <a:lnTo>
                    <a:pt x="7453490" y="1033487"/>
                  </a:lnTo>
                  <a:lnTo>
                    <a:pt x="7458037" y="1020787"/>
                  </a:lnTo>
                  <a:lnTo>
                    <a:pt x="7462215" y="1020787"/>
                  </a:lnTo>
                  <a:lnTo>
                    <a:pt x="7464006" y="1008087"/>
                  </a:lnTo>
                  <a:lnTo>
                    <a:pt x="7478255" y="1008087"/>
                  </a:lnTo>
                  <a:lnTo>
                    <a:pt x="7474204" y="1020787"/>
                  </a:lnTo>
                  <a:lnTo>
                    <a:pt x="7470280" y="1020787"/>
                  </a:lnTo>
                  <a:lnTo>
                    <a:pt x="7475042" y="1033487"/>
                  </a:lnTo>
                  <a:lnTo>
                    <a:pt x="7481049" y="1020787"/>
                  </a:lnTo>
                  <a:lnTo>
                    <a:pt x="7483424" y="1020787"/>
                  </a:lnTo>
                  <a:lnTo>
                    <a:pt x="7482916" y="1008087"/>
                  </a:lnTo>
                  <a:lnTo>
                    <a:pt x="7488847" y="1008087"/>
                  </a:lnTo>
                  <a:lnTo>
                    <a:pt x="7488580" y="995387"/>
                  </a:lnTo>
                  <a:lnTo>
                    <a:pt x="7495743" y="995387"/>
                  </a:lnTo>
                  <a:lnTo>
                    <a:pt x="7495997" y="1008087"/>
                  </a:lnTo>
                  <a:lnTo>
                    <a:pt x="7492085" y="1008087"/>
                  </a:lnTo>
                  <a:lnTo>
                    <a:pt x="7489876" y="1020787"/>
                  </a:lnTo>
                  <a:lnTo>
                    <a:pt x="7495286" y="1020787"/>
                  </a:lnTo>
                  <a:lnTo>
                    <a:pt x="7500290" y="1033487"/>
                  </a:lnTo>
                  <a:lnTo>
                    <a:pt x="7500290" y="814057"/>
                  </a:lnTo>
                  <a:lnTo>
                    <a:pt x="7499096" y="817587"/>
                  </a:lnTo>
                  <a:lnTo>
                    <a:pt x="7498893" y="817587"/>
                  </a:lnTo>
                  <a:lnTo>
                    <a:pt x="7498893" y="842987"/>
                  </a:lnTo>
                  <a:lnTo>
                    <a:pt x="7498410" y="855687"/>
                  </a:lnTo>
                  <a:lnTo>
                    <a:pt x="7495451" y="842987"/>
                  </a:lnTo>
                  <a:lnTo>
                    <a:pt x="7498893" y="842987"/>
                  </a:lnTo>
                  <a:lnTo>
                    <a:pt x="7498893" y="817587"/>
                  </a:lnTo>
                  <a:lnTo>
                    <a:pt x="7496175" y="817587"/>
                  </a:lnTo>
                  <a:lnTo>
                    <a:pt x="7500467" y="804887"/>
                  </a:lnTo>
                  <a:lnTo>
                    <a:pt x="7503376" y="804887"/>
                  </a:lnTo>
                  <a:lnTo>
                    <a:pt x="7503376" y="779487"/>
                  </a:lnTo>
                  <a:lnTo>
                    <a:pt x="7498435" y="779487"/>
                  </a:lnTo>
                  <a:lnTo>
                    <a:pt x="7493787" y="766787"/>
                  </a:lnTo>
                  <a:lnTo>
                    <a:pt x="7502271" y="766787"/>
                  </a:lnTo>
                  <a:lnTo>
                    <a:pt x="7507618" y="779487"/>
                  </a:lnTo>
                  <a:lnTo>
                    <a:pt x="7507618" y="284187"/>
                  </a:lnTo>
                  <a:lnTo>
                    <a:pt x="7507148" y="284187"/>
                  </a:lnTo>
                  <a:lnTo>
                    <a:pt x="7507148" y="385787"/>
                  </a:lnTo>
                  <a:lnTo>
                    <a:pt x="7504392" y="385787"/>
                  </a:lnTo>
                  <a:lnTo>
                    <a:pt x="7507059" y="373087"/>
                  </a:lnTo>
                  <a:lnTo>
                    <a:pt x="7507148" y="385787"/>
                  </a:lnTo>
                  <a:lnTo>
                    <a:pt x="7507148" y="284187"/>
                  </a:lnTo>
                  <a:lnTo>
                    <a:pt x="7489825" y="284187"/>
                  </a:lnTo>
                  <a:lnTo>
                    <a:pt x="7489825" y="766787"/>
                  </a:lnTo>
                  <a:lnTo>
                    <a:pt x="7487031" y="779487"/>
                  </a:lnTo>
                  <a:lnTo>
                    <a:pt x="7479309" y="779487"/>
                  </a:lnTo>
                  <a:lnTo>
                    <a:pt x="7483640" y="792187"/>
                  </a:lnTo>
                  <a:lnTo>
                    <a:pt x="7480338" y="792187"/>
                  </a:lnTo>
                  <a:lnTo>
                    <a:pt x="7480338" y="817587"/>
                  </a:lnTo>
                  <a:lnTo>
                    <a:pt x="7464933" y="817587"/>
                  </a:lnTo>
                  <a:lnTo>
                    <a:pt x="7477836" y="804887"/>
                  </a:lnTo>
                  <a:lnTo>
                    <a:pt x="7480338" y="817587"/>
                  </a:lnTo>
                  <a:lnTo>
                    <a:pt x="7480338" y="792187"/>
                  </a:lnTo>
                  <a:lnTo>
                    <a:pt x="7466114" y="792187"/>
                  </a:lnTo>
                  <a:lnTo>
                    <a:pt x="7461758" y="779487"/>
                  </a:lnTo>
                  <a:lnTo>
                    <a:pt x="7465784" y="779487"/>
                  </a:lnTo>
                  <a:lnTo>
                    <a:pt x="7464806" y="766787"/>
                  </a:lnTo>
                  <a:lnTo>
                    <a:pt x="7489825" y="766787"/>
                  </a:lnTo>
                  <a:lnTo>
                    <a:pt x="7489825" y="284187"/>
                  </a:lnTo>
                  <a:lnTo>
                    <a:pt x="7483513" y="284187"/>
                  </a:lnTo>
                  <a:lnTo>
                    <a:pt x="7481227" y="271487"/>
                  </a:lnTo>
                  <a:lnTo>
                    <a:pt x="7438352" y="271487"/>
                  </a:lnTo>
                  <a:lnTo>
                    <a:pt x="7438352" y="766787"/>
                  </a:lnTo>
                  <a:lnTo>
                    <a:pt x="7435431" y="775335"/>
                  </a:lnTo>
                  <a:lnTo>
                    <a:pt x="7435431" y="1033487"/>
                  </a:lnTo>
                  <a:lnTo>
                    <a:pt x="7425842" y="1033487"/>
                  </a:lnTo>
                  <a:lnTo>
                    <a:pt x="7430871" y="1020787"/>
                  </a:lnTo>
                  <a:lnTo>
                    <a:pt x="7435431" y="1033487"/>
                  </a:lnTo>
                  <a:lnTo>
                    <a:pt x="7435431" y="775335"/>
                  </a:lnTo>
                  <a:lnTo>
                    <a:pt x="7434008" y="779487"/>
                  </a:lnTo>
                  <a:lnTo>
                    <a:pt x="7433030" y="779487"/>
                  </a:lnTo>
                  <a:lnTo>
                    <a:pt x="7431113" y="766787"/>
                  </a:lnTo>
                  <a:lnTo>
                    <a:pt x="7438352" y="766787"/>
                  </a:lnTo>
                  <a:lnTo>
                    <a:pt x="7438352" y="271487"/>
                  </a:lnTo>
                  <a:lnTo>
                    <a:pt x="7382815" y="271487"/>
                  </a:lnTo>
                  <a:lnTo>
                    <a:pt x="7382815" y="1262087"/>
                  </a:lnTo>
                  <a:lnTo>
                    <a:pt x="7380275" y="1274241"/>
                  </a:lnTo>
                  <a:lnTo>
                    <a:pt x="7380275" y="2024087"/>
                  </a:lnTo>
                  <a:lnTo>
                    <a:pt x="7363409" y="2024087"/>
                  </a:lnTo>
                  <a:lnTo>
                    <a:pt x="7361606" y="2036787"/>
                  </a:lnTo>
                  <a:lnTo>
                    <a:pt x="7355205" y="2036787"/>
                  </a:lnTo>
                  <a:lnTo>
                    <a:pt x="7351712" y="2024087"/>
                  </a:lnTo>
                  <a:lnTo>
                    <a:pt x="7350303" y="2036787"/>
                  </a:lnTo>
                  <a:lnTo>
                    <a:pt x="7343889" y="2036787"/>
                  </a:lnTo>
                  <a:lnTo>
                    <a:pt x="7340562" y="2024087"/>
                  </a:lnTo>
                  <a:lnTo>
                    <a:pt x="7336066" y="2024087"/>
                  </a:lnTo>
                  <a:lnTo>
                    <a:pt x="7335304" y="2036787"/>
                  </a:lnTo>
                  <a:lnTo>
                    <a:pt x="7325728" y="2036787"/>
                  </a:lnTo>
                  <a:lnTo>
                    <a:pt x="7320610" y="2024087"/>
                  </a:lnTo>
                  <a:lnTo>
                    <a:pt x="7319886" y="2011387"/>
                  </a:lnTo>
                  <a:lnTo>
                    <a:pt x="7333755" y="2011387"/>
                  </a:lnTo>
                  <a:lnTo>
                    <a:pt x="7341413" y="1998687"/>
                  </a:lnTo>
                  <a:lnTo>
                    <a:pt x="7349718" y="1998687"/>
                  </a:lnTo>
                  <a:lnTo>
                    <a:pt x="7358520" y="2011387"/>
                  </a:lnTo>
                  <a:lnTo>
                    <a:pt x="7379881" y="2011387"/>
                  </a:lnTo>
                  <a:lnTo>
                    <a:pt x="7380275" y="2024087"/>
                  </a:lnTo>
                  <a:lnTo>
                    <a:pt x="7380275" y="1274241"/>
                  </a:lnTo>
                  <a:lnTo>
                    <a:pt x="7380160" y="1274787"/>
                  </a:lnTo>
                  <a:lnTo>
                    <a:pt x="7363942" y="1274787"/>
                  </a:lnTo>
                  <a:lnTo>
                    <a:pt x="7363942" y="1592287"/>
                  </a:lnTo>
                  <a:lnTo>
                    <a:pt x="7349744" y="1592287"/>
                  </a:lnTo>
                  <a:lnTo>
                    <a:pt x="7345362" y="1579587"/>
                  </a:lnTo>
                  <a:lnTo>
                    <a:pt x="7363193" y="1579587"/>
                  </a:lnTo>
                  <a:lnTo>
                    <a:pt x="7363942" y="1592287"/>
                  </a:lnTo>
                  <a:lnTo>
                    <a:pt x="7363942" y="1274787"/>
                  </a:lnTo>
                  <a:lnTo>
                    <a:pt x="7363231" y="1274787"/>
                  </a:lnTo>
                  <a:lnTo>
                    <a:pt x="7363231" y="1541487"/>
                  </a:lnTo>
                  <a:lnTo>
                    <a:pt x="7361910" y="1554187"/>
                  </a:lnTo>
                  <a:lnTo>
                    <a:pt x="7359396" y="1554187"/>
                  </a:lnTo>
                  <a:lnTo>
                    <a:pt x="7359193" y="1541487"/>
                  </a:lnTo>
                  <a:lnTo>
                    <a:pt x="7363231" y="1541487"/>
                  </a:lnTo>
                  <a:lnTo>
                    <a:pt x="7363231" y="1274787"/>
                  </a:lnTo>
                  <a:lnTo>
                    <a:pt x="7360209" y="1274787"/>
                  </a:lnTo>
                  <a:lnTo>
                    <a:pt x="7366228" y="1262087"/>
                  </a:lnTo>
                  <a:lnTo>
                    <a:pt x="7382815" y="1262087"/>
                  </a:lnTo>
                  <a:lnTo>
                    <a:pt x="7382815" y="271487"/>
                  </a:lnTo>
                  <a:lnTo>
                    <a:pt x="7382230" y="271487"/>
                  </a:lnTo>
                  <a:lnTo>
                    <a:pt x="7382230" y="817587"/>
                  </a:lnTo>
                  <a:lnTo>
                    <a:pt x="7374991" y="817587"/>
                  </a:lnTo>
                  <a:lnTo>
                    <a:pt x="7379309" y="804887"/>
                  </a:lnTo>
                  <a:lnTo>
                    <a:pt x="7382230" y="817587"/>
                  </a:lnTo>
                  <a:lnTo>
                    <a:pt x="7382230" y="271487"/>
                  </a:lnTo>
                  <a:lnTo>
                    <a:pt x="7364400" y="271487"/>
                  </a:lnTo>
                  <a:lnTo>
                    <a:pt x="7364400" y="817587"/>
                  </a:lnTo>
                  <a:lnTo>
                    <a:pt x="7357186" y="817587"/>
                  </a:lnTo>
                  <a:lnTo>
                    <a:pt x="7361491" y="804887"/>
                  </a:lnTo>
                  <a:lnTo>
                    <a:pt x="7364400" y="817587"/>
                  </a:lnTo>
                  <a:lnTo>
                    <a:pt x="7364400" y="271487"/>
                  </a:lnTo>
                  <a:lnTo>
                    <a:pt x="7353935" y="271487"/>
                  </a:lnTo>
                  <a:lnTo>
                    <a:pt x="7353935" y="1554187"/>
                  </a:lnTo>
                  <a:lnTo>
                    <a:pt x="7344778" y="1554187"/>
                  </a:lnTo>
                  <a:lnTo>
                    <a:pt x="7345820" y="1541487"/>
                  </a:lnTo>
                  <a:lnTo>
                    <a:pt x="7353935" y="1554187"/>
                  </a:lnTo>
                  <a:lnTo>
                    <a:pt x="7353935" y="271487"/>
                  </a:lnTo>
                  <a:lnTo>
                    <a:pt x="7352551" y="271487"/>
                  </a:lnTo>
                  <a:lnTo>
                    <a:pt x="7352551" y="1490687"/>
                  </a:lnTo>
                  <a:lnTo>
                    <a:pt x="7352258" y="1490167"/>
                  </a:lnTo>
                  <a:lnTo>
                    <a:pt x="7352258" y="1541487"/>
                  </a:lnTo>
                  <a:lnTo>
                    <a:pt x="7346455" y="1541487"/>
                  </a:lnTo>
                  <a:lnTo>
                    <a:pt x="7351801" y="1528787"/>
                  </a:lnTo>
                  <a:lnTo>
                    <a:pt x="7352258" y="1541487"/>
                  </a:lnTo>
                  <a:lnTo>
                    <a:pt x="7352258" y="1490167"/>
                  </a:lnTo>
                  <a:lnTo>
                    <a:pt x="7345489" y="1477987"/>
                  </a:lnTo>
                  <a:lnTo>
                    <a:pt x="7339800" y="1490687"/>
                  </a:lnTo>
                  <a:lnTo>
                    <a:pt x="7340397" y="1477987"/>
                  </a:lnTo>
                  <a:lnTo>
                    <a:pt x="7345489" y="1477987"/>
                  </a:lnTo>
                  <a:lnTo>
                    <a:pt x="7350633" y="1477987"/>
                  </a:lnTo>
                  <a:lnTo>
                    <a:pt x="7352551" y="1490687"/>
                  </a:lnTo>
                  <a:lnTo>
                    <a:pt x="7352551" y="271487"/>
                  </a:lnTo>
                  <a:lnTo>
                    <a:pt x="7348296" y="271487"/>
                  </a:lnTo>
                  <a:lnTo>
                    <a:pt x="7348296" y="817587"/>
                  </a:lnTo>
                  <a:lnTo>
                    <a:pt x="7344740" y="817587"/>
                  </a:lnTo>
                  <a:lnTo>
                    <a:pt x="7345362" y="804887"/>
                  </a:lnTo>
                  <a:lnTo>
                    <a:pt x="7348296" y="817587"/>
                  </a:lnTo>
                  <a:lnTo>
                    <a:pt x="7348296" y="271487"/>
                  </a:lnTo>
                  <a:lnTo>
                    <a:pt x="7333970" y="271487"/>
                  </a:lnTo>
                  <a:lnTo>
                    <a:pt x="7333970" y="817587"/>
                  </a:lnTo>
                  <a:lnTo>
                    <a:pt x="7330402" y="817587"/>
                  </a:lnTo>
                  <a:lnTo>
                    <a:pt x="7330948" y="804887"/>
                  </a:lnTo>
                  <a:lnTo>
                    <a:pt x="7333932" y="804887"/>
                  </a:lnTo>
                  <a:lnTo>
                    <a:pt x="7333970" y="817587"/>
                  </a:lnTo>
                  <a:lnTo>
                    <a:pt x="7333970" y="271487"/>
                  </a:lnTo>
                  <a:lnTo>
                    <a:pt x="7325627" y="271487"/>
                  </a:lnTo>
                  <a:lnTo>
                    <a:pt x="7325627" y="1249387"/>
                  </a:lnTo>
                  <a:lnTo>
                    <a:pt x="7324560" y="1262087"/>
                  </a:lnTo>
                  <a:lnTo>
                    <a:pt x="7320737" y="1249387"/>
                  </a:lnTo>
                  <a:lnTo>
                    <a:pt x="7325627" y="1249387"/>
                  </a:lnTo>
                  <a:lnTo>
                    <a:pt x="7325627" y="271487"/>
                  </a:lnTo>
                  <a:lnTo>
                    <a:pt x="7310158" y="271487"/>
                  </a:lnTo>
                  <a:lnTo>
                    <a:pt x="7310158" y="1579587"/>
                  </a:lnTo>
                  <a:lnTo>
                    <a:pt x="7300976" y="1579587"/>
                  </a:lnTo>
                  <a:lnTo>
                    <a:pt x="7300862" y="1566887"/>
                  </a:lnTo>
                  <a:lnTo>
                    <a:pt x="7308253" y="1566887"/>
                  </a:lnTo>
                  <a:lnTo>
                    <a:pt x="7310158" y="1579587"/>
                  </a:lnTo>
                  <a:lnTo>
                    <a:pt x="7310158" y="271487"/>
                  </a:lnTo>
                  <a:lnTo>
                    <a:pt x="7289863" y="271487"/>
                  </a:lnTo>
                  <a:lnTo>
                    <a:pt x="7289863" y="1566887"/>
                  </a:lnTo>
                  <a:lnTo>
                    <a:pt x="7289825" y="1579587"/>
                  </a:lnTo>
                  <a:lnTo>
                    <a:pt x="7282561" y="1579587"/>
                  </a:lnTo>
                  <a:lnTo>
                    <a:pt x="7282599" y="1566887"/>
                  </a:lnTo>
                  <a:lnTo>
                    <a:pt x="7289863" y="1566887"/>
                  </a:lnTo>
                  <a:lnTo>
                    <a:pt x="7289863" y="271487"/>
                  </a:lnTo>
                  <a:lnTo>
                    <a:pt x="7283272" y="271487"/>
                  </a:lnTo>
                  <a:lnTo>
                    <a:pt x="7281939" y="258787"/>
                  </a:lnTo>
                  <a:lnTo>
                    <a:pt x="7276770" y="258787"/>
                  </a:lnTo>
                  <a:lnTo>
                    <a:pt x="7276770" y="1452587"/>
                  </a:lnTo>
                  <a:lnTo>
                    <a:pt x="7268921" y="1465287"/>
                  </a:lnTo>
                  <a:lnTo>
                    <a:pt x="7263955" y="1460271"/>
                  </a:lnTo>
                  <a:lnTo>
                    <a:pt x="7263955" y="1566887"/>
                  </a:lnTo>
                  <a:lnTo>
                    <a:pt x="7259853" y="1566887"/>
                  </a:lnTo>
                  <a:lnTo>
                    <a:pt x="7259853" y="1998687"/>
                  </a:lnTo>
                  <a:lnTo>
                    <a:pt x="7259764" y="2011387"/>
                  </a:lnTo>
                  <a:lnTo>
                    <a:pt x="7256094" y="2011387"/>
                  </a:lnTo>
                  <a:lnTo>
                    <a:pt x="7256107" y="2024087"/>
                  </a:lnTo>
                  <a:lnTo>
                    <a:pt x="7248677" y="2024087"/>
                  </a:lnTo>
                  <a:lnTo>
                    <a:pt x="7248677" y="2011387"/>
                  </a:lnTo>
                  <a:lnTo>
                    <a:pt x="7253135" y="2011387"/>
                  </a:lnTo>
                  <a:lnTo>
                    <a:pt x="7252017" y="1998687"/>
                  </a:lnTo>
                  <a:lnTo>
                    <a:pt x="7259853" y="1998687"/>
                  </a:lnTo>
                  <a:lnTo>
                    <a:pt x="7259853" y="1566887"/>
                  </a:lnTo>
                  <a:lnTo>
                    <a:pt x="7257885" y="1566887"/>
                  </a:lnTo>
                  <a:lnTo>
                    <a:pt x="7261403" y="1554187"/>
                  </a:lnTo>
                  <a:lnTo>
                    <a:pt x="7263955" y="1566887"/>
                  </a:lnTo>
                  <a:lnTo>
                    <a:pt x="7263955" y="1460271"/>
                  </a:lnTo>
                  <a:lnTo>
                    <a:pt x="7256361" y="1452587"/>
                  </a:lnTo>
                  <a:lnTo>
                    <a:pt x="7248436" y="1452587"/>
                  </a:lnTo>
                  <a:lnTo>
                    <a:pt x="7248436" y="2036787"/>
                  </a:lnTo>
                  <a:lnTo>
                    <a:pt x="7240168" y="2049487"/>
                  </a:lnTo>
                  <a:lnTo>
                    <a:pt x="7232523" y="2049487"/>
                  </a:lnTo>
                  <a:lnTo>
                    <a:pt x="7226389" y="2036787"/>
                  </a:lnTo>
                  <a:lnTo>
                    <a:pt x="7248436" y="2036787"/>
                  </a:lnTo>
                  <a:lnTo>
                    <a:pt x="7248436" y="1452587"/>
                  </a:lnTo>
                  <a:lnTo>
                    <a:pt x="7243902" y="1452587"/>
                  </a:lnTo>
                  <a:lnTo>
                    <a:pt x="7243902" y="1566887"/>
                  </a:lnTo>
                  <a:lnTo>
                    <a:pt x="7239355" y="1579587"/>
                  </a:lnTo>
                  <a:lnTo>
                    <a:pt x="7238352" y="1579587"/>
                  </a:lnTo>
                  <a:lnTo>
                    <a:pt x="7236396" y="1566887"/>
                  </a:lnTo>
                  <a:lnTo>
                    <a:pt x="7243902" y="1566887"/>
                  </a:lnTo>
                  <a:lnTo>
                    <a:pt x="7243902" y="1452587"/>
                  </a:lnTo>
                  <a:lnTo>
                    <a:pt x="7243254" y="1452587"/>
                  </a:lnTo>
                  <a:lnTo>
                    <a:pt x="7251039" y="1439887"/>
                  </a:lnTo>
                  <a:lnTo>
                    <a:pt x="7257034" y="1452587"/>
                  </a:lnTo>
                  <a:lnTo>
                    <a:pt x="7276770" y="1452587"/>
                  </a:lnTo>
                  <a:lnTo>
                    <a:pt x="7276770" y="258787"/>
                  </a:lnTo>
                  <a:lnTo>
                    <a:pt x="7274522" y="258787"/>
                  </a:lnTo>
                  <a:lnTo>
                    <a:pt x="7275970" y="271487"/>
                  </a:lnTo>
                  <a:lnTo>
                    <a:pt x="7269924" y="271487"/>
                  </a:lnTo>
                  <a:lnTo>
                    <a:pt x="7269924" y="1262087"/>
                  </a:lnTo>
                  <a:lnTo>
                    <a:pt x="7263435" y="1262087"/>
                  </a:lnTo>
                  <a:lnTo>
                    <a:pt x="7262190" y="1249387"/>
                  </a:lnTo>
                  <a:lnTo>
                    <a:pt x="7269835" y="1249387"/>
                  </a:lnTo>
                  <a:lnTo>
                    <a:pt x="7269924" y="1262087"/>
                  </a:lnTo>
                  <a:lnTo>
                    <a:pt x="7269924" y="271487"/>
                  </a:lnTo>
                  <a:lnTo>
                    <a:pt x="7258698" y="271487"/>
                  </a:lnTo>
                  <a:lnTo>
                    <a:pt x="7256640" y="258787"/>
                  </a:lnTo>
                  <a:lnTo>
                    <a:pt x="7253643" y="258787"/>
                  </a:lnTo>
                  <a:lnTo>
                    <a:pt x="7255078" y="271487"/>
                  </a:lnTo>
                  <a:lnTo>
                    <a:pt x="7246848" y="271487"/>
                  </a:lnTo>
                  <a:lnTo>
                    <a:pt x="7245756" y="258787"/>
                  </a:lnTo>
                  <a:lnTo>
                    <a:pt x="7241070" y="258787"/>
                  </a:lnTo>
                  <a:lnTo>
                    <a:pt x="7238784" y="271487"/>
                  </a:lnTo>
                  <a:lnTo>
                    <a:pt x="7235266" y="271487"/>
                  </a:lnTo>
                  <a:lnTo>
                    <a:pt x="7238085" y="258787"/>
                  </a:lnTo>
                  <a:lnTo>
                    <a:pt x="7224649" y="258787"/>
                  </a:lnTo>
                  <a:lnTo>
                    <a:pt x="7224649" y="2036787"/>
                  </a:lnTo>
                  <a:lnTo>
                    <a:pt x="7219988" y="2049487"/>
                  </a:lnTo>
                  <a:lnTo>
                    <a:pt x="7218947" y="2049487"/>
                  </a:lnTo>
                  <a:lnTo>
                    <a:pt x="7217029" y="2036787"/>
                  </a:lnTo>
                  <a:lnTo>
                    <a:pt x="7224649" y="2036787"/>
                  </a:lnTo>
                  <a:lnTo>
                    <a:pt x="7224649" y="258787"/>
                  </a:lnTo>
                  <a:lnTo>
                    <a:pt x="7215149" y="258787"/>
                  </a:lnTo>
                  <a:lnTo>
                    <a:pt x="7215149" y="2036787"/>
                  </a:lnTo>
                  <a:lnTo>
                    <a:pt x="7212165" y="2049487"/>
                  </a:lnTo>
                  <a:lnTo>
                    <a:pt x="7193381" y="2049487"/>
                  </a:lnTo>
                  <a:lnTo>
                    <a:pt x="7192645" y="2036787"/>
                  </a:lnTo>
                  <a:lnTo>
                    <a:pt x="7215149" y="2036787"/>
                  </a:lnTo>
                  <a:lnTo>
                    <a:pt x="7215149" y="258787"/>
                  </a:lnTo>
                  <a:lnTo>
                    <a:pt x="7192277" y="258787"/>
                  </a:lnTo>
                  <a:lnTo>
                    <a:pt x="7192277" y="2011387"/>
                  </a:lnTo>
                  <a:lnTo>
                    <a:pt x="7188886" y="2011387"/>
                  </a:lnTo>
                  <a:lnTo>
                    <a:pt x="7188886" y="2049487"/>
                  </a:lnTo>
                  <a:lnTo>
                    <a:pt x="7181482" y="2049487"/>
                  </a:lnTo>
                  <a:lnTo>
                    <a:pt x="7178357" y="2062187"/>
                  </a:lnTo>
                  <a:lnTo>
                    <a:pt x="7162787" y="2062187"/>
                  </a:lnTo>
                  <a:lnTo>
                    <a:pt x="7162571" y="2036787"/>
                  </a:lnTo>
                  <a:lnTo>
                    <a:pt x="7171436" y="2036787"/>
                  </a:lnTo>
                  <a:lnTo>
                    <a:pt x="7170204" y="2049487"/>
                  </a:lnTo>
                  <a:lnTo>
                    <a:pt x="7180580" y="2049487"/>
                  </a:lnTo>
                  <a:lnTo>
                    <a:pt x="7181278" y="2036787"/>
                  </a:lnTo>
                  <a:lnTo>
                    <a:pt x="7186003" y="2036787"/>
                  </a:lnTo>
                  <a:lnTo>
                    <a:pt x="7188886" y="2049487"/>
                  </a:lnTo>
                  <a:lnTo>
                    <a:pt x="7188886" y="2011387"/>
                  </a:lnTo>
                  <a:lnTo>
                    <a:pt x="7187743" y="2011387"/>
                  </a:lnTo>
                  <a:lnTo>
                    <a:pt x="7189838" y="1998687"/>
                  </a:lnTo>
                  <a:lnTo>
                    <a:pt x="7192277" y="2011387"/>
                  </a:lnTo>
                  <a:lnTo>
                    <a:pt x="7192277" y="258787"/>
                  </a:lnTo>
                  <a:lnTo>
                    <a:pt x="7168096" y="258787"/>
                  </a:lnTo>
                  <a:lnTo>
                    <a:pt x="7168096" y="1249387"/>
                  </a:lnTo>
                  <a:lnTo>
                    <a:pt x="7165822" y="1262087"/>
                  </a:lnTo>
                  <a:lnTo>
                    <a:pt x="7163041" y="1262087"/>
                  </a:lnTo>
                  <a:lnTo>
                    <a:pt x="7163041" y="1439887"/>
                  </a:lnTo>
                  <a:lnTo>
                    <a:pt x="7162330" y="1452587"/>
                  </a:lnTo>
                  <a:lnTo>
                    <a:pt x="7152132" y="1439887"/>
                  </a:lnTo>
                  <a:lnTo>
                    <a:pt x="7152145" y="1452587"/>
                  </a:lnTo>
                  <a:lnTo>
                    <a:pt x="7151383" y="1452587"/>
                  </a:lnTo>
                  <a:lnTo>
                    <a:pt x="7151383" y="2049487"/>
                  </a:lnTo>
                  <a:lnTo>
                    <a:pt x="7143420" y="2049487"/>
                  </a:lnTo>
                  <a:lnTo>
                    <a:pt x="7136409" y="2062187"/>
                  </a:lnTo>
                  <a:lnTo>
                    <a:pt x="7137159" y="2049487"/>
                  </a:lnTo>
                  <a:lnTo>
                    <a:pt x="7141045" y="2036787"/>
                  </a:lnTo>
                  <a:lnTo>
                    <a:pt x="7146366" y="2036787"/>
                  </a:lnTo>
                  <a:lnTo>
                    <a:pt x="7151383" y="2049487"/>
                  </a:lnTo>
                  <a:lnTo>
                    <a:pt x="7151383" y="1452587"/>
                  </a:lnTo>
                  <a:lnTo>
                    <a:pt x="7147788" y="1452587"/>
                  </a:lnTo>
                  <a:lnTo>
                    <a:pt x="7150328" y="1439887"/>
                  </a:lnTo>
                  <a:lnTo>
                    <a:pt x="7152132" y="1439887"/>
                  </a:lnTo>
                  <a:lnTo>
                    <a:pt x="7163041" y="1439887"/>
                  </a:lnTo>
                  <a:lnTo>
                    <a:pt x="7163041" y="1262087"/>
                  </a:lnTo>
                  <a:lnTo>
                    <a:pt x="7153656" y="1262087"/>
                  </a:lnTo>
                  <a:lnTo>
                    <a:pt x="7153402" y="1249387"/>
                  </a:lnTo>
                  <a:lnTo>
                    <a:pt x="7168096" y="1249387"/>
                  </a:lnTo>
                  <a:lnTo>
                    <a:pt x="7168096" y="258787"/>
                  </a:lnTo>
                  <a:lnTo>
                    <a:pt x="7135584" y="258787"/>
                  </a:lnTo>
                  <a:lnTo>
                    <a:pt x="7128751" y="255714"/>
                  </a:lnTo>
                  <a:lnTo>
                    <a:pt x="7128751" y="2036787"/>
                  </a:lnTo>
                  <a:lnTo>
                    <a:pt x="7126097" y="2049487"/>
                  </a:lnTo>
                  <a:lnTo>
                    <a:pt x="7109714" y="2049487"/>
                  </a:lnTo>
                  <a:lnTo>
                    <a:pt x="7114730" y="2036787"/>
                  </a:lnTo>
                  <a:lnTo>
                    <a:pt x="7128751" y="2036787"/>
                  </a:lnTo>
                  <a:lnTo>
                    <a:pt x="7128751" y="255714"/>
                  </a:lnTo>
                  <a:lnTo>
                    <a:pt x="7107364" y="246087"/>
                  </a:lnTo>
                  <a:lnTo>
                    <a:pt x="7101167" y="246087"/>
                  </a:lnTo>
                  <a:lnTo>
                    <a:pt x="7100125" y="258787"/>
                  </a:lnTo>
                  <a:lnTo>
                    <a:pt x="7093547" y="258787"/>
                  </a:lnTo>
                  <a:lnTo>
                    <a:pt x="7076694" y="246087"/>
                  </a:lnTo>
                  <a:lnTo>
                    <a:pt x="7048271" y="246087"/>
                  </a:lnTo>
                  <a:lnTo>
                    <a:pt x="7048271" y="2049487"/>
                  </a:lnTo>
                  <a:lnTo>
                    <a:pt x="7040715" y="2049487"/>
                  </a:lnTo>
                  <a:lnTo>
                    <a:pt x="7045299" y="2036787"/>
                  </a:lnTo>
                  <a:lnTo>
                    <a:pt x="7046354" y="2036787"/>
                  </a:lnTo>
                  <a:lnTo>
                    <a:pt x="7048271" y="2049487"/>
                  </a:lnTo>
                  <a:lnTo>
                    <a:pt x="7048271" y="246087"/>
                  </a:lnTo>
                  <a:lnTo>
                    <a:pt x="7026008" y="246087"/>
                  </a:lnTo>
                  <a:lnTo>
                    <a:pt x="7026008" y="2049487"/>
                  </a:lnTo>
                  <a:lnTo>
                    <a:pt x="7018426" y="2049487"/>
                  </a:lnTo>
                  <a:lnTo>
                    <a:pt x="7023011" y="2036787"/>
                  </a:lnTo>
                  <a:lnTo>
                    <a:pt x="7026008" y="2049487"/>
                  </a:lnTo>
                  <a:lnTo>
                    <a:pt x="7026008" y="246087"/>
                  </a:lnTo>
                  <a:lnTo>
                    <a:pt x="7005294" y="246087"/>
                  </a:lnTo>
                  <a:lnTo>
                    <a:pt x="7005294" y="2011387"/>
                  </a:lnTo>
                  <a:lnTo>
                    <a:pt x="7004469" y="2024087"/>
                  </a:lnTo>
                  <a:lnTo>
                    <a:pt x="6998005" y="2024087"/>
                  </a:lnTo>
                  <a:lnTo>
                    <a:pt x="6997128" y="2036787"/>
                  </a:lnTo>
                  <a:lnTo>
                    <a:pt x="6975754" y="2036787"/>
                  </a:lnTo>
                  <a:lnTo>
                    <a:pt x="6975703" y="2024087"/>
                  </a:lnTo>
                  <a:lnTo>
                    <a:pt x="6990512" y="2024087"/>
                  </a:lnTo>
                  <a:lnTo>
                    <a:pt x="6990308" y="2011387"/>
                  </a:lnTo>
                  <a:lnTo>
                    <a:pt x="7005294" y="2011387"/>
                  </a:lnTo>
                  <a:lnTo>
                    <a:pt x="7005294" y="246087"/>
                  </a:lnTo>
                  <a:lnTo>
                    <a:pt x="6995287" y="246087"/>
                  </a:lnTo>
                  <a:lnTo>
                    <a:pt x="6976923" y="233387"/>
                  </a:lnTo>
                  <a:lnTo>
                    <a:pt x="6911124" y="233387"/>
                  </a:lnTo>
                  <a:lnTo>
                    <a:pt x="6906311" y="220687"/>
                  </a:lnTo>
                  <a:lnTo>
                    <a:pt x="6905676" y="222021"/>
                  </a:lnTo>
                  <a:lnTo>
                    <a:pt x="6905676" y="2036787"/>
                  </a:lnTo>
                  <a:lnTo>
                    <a:pt x="6905231" y="2049487"/>
                  </a:lnTo>
                  <a:lnTo>
                    <a:pt x="6894068" y="2049487"/>
                  </a:lnTo>
                  <a:lnTo>
                    <a:pt x="6894042" y="2036787"/>
                  </a:lnTo>
                  <a:lnTo>
                    <a:pt x="6905676" y="2036787"/>
                  </a:lnTo>
                  <a:lnTo>
                    <a:pt x="6905676" y="222021"/>
                  </a:lnTo>
                  <a:lnTo>
                    <a:pt x="6900215" y="233387"/>
                  </a:lnTo>
                  <a:lnTo>
                    <a:pt x="6870116" y="233387"/>
                  </a:lnTo>
                  <a:lnTo>
                    <a:pt x="6854711" y="220687"/>
                  </a:lnTo>
                  <a:lnTo>
                    <a:pt x="6723862" y="220687"/>
                  </a:lnTo>
                  <a:lnTo>
                    <a:pt x="6713652" y="233387"/>
                  </a:lnTo>
                  <a:lnTo>
                    <a:pt x="6712725" y="220687"/>
                  </a:lnTo>
                  <a:lnTo>
                    <a:pt x="6717017" y="220687"/>
                  </a:lnTo>
                  <a:lnTo>
                    <a:pt x="6717220" y="207987"/>
                  </a:lnTo>
                  <a:lnTo>
                    <a:pt x="6697065" y="207987"/>
                  </a:lnTo>
                  <a:lnTo>
                    <a:pt x="6692570" y="220687"/>
                  </a:lnTo>
                  <a:lnTo>
                    <a:pt x="6705968" y="220687"/>
                  </a:lnTo>
                  <a:lnTo>
                    <a:pt x="6706616" y="233387"/>
                  </a:lnTo>
                  <a:lnTo>
                    <a:pt x="6642468" y="233387"/>
                  </a:lnTo>
                  <a:lnTo>
                    <a:pt x="6633286" y="246087"/>
                  </a:lnTo>
                  <a:lnTo>
                    <a:pt x="6632765" y="244500"/>
                  </a:lnTo>
                  <a:lnTo>
                    <a:pt x="6632765" y="2011387"/>
                  </a:lnTo>
                  <a:lnTo>
                    <a:pt x="6629260" y="2024087"/>
                  </a:lnTo>
                  <a:lnTo>
                    <a:pt x="6619329" y="2024087"/>
                  </a:lnTo>
                  <a:lnTo>
                    <a:pt x="6619951" y="2036787"/>
                  </a:lnTo>
                  <a:lnTo>
                    <a:pt x="6602870" y="2036787"/>
                  </a:lnTo>
                  <a:lnTo>
                    <a:pt x="6602158" y="2024087"/>
                  </a:lnTo>
                  <a:lnTo>
                    <a:pt x="6602628" y="2024087"/>
                  </a:lnTo>
                  <a:lnTo>
                    <a:pt x="6600863" y="2011387"/>
                  </a:lnTo>
                  <a:lnTo>
                    <a:pt x="6619405" y="2011387"/>
                  </a:lnTo>
                  <a:lnTo>
                    <a:pt x="6619087" y="1998687"/>
                  </a:lnTo>
                  <a:lnTo>
                    <a:pt x="6624828" y="1998687"/>
                  </a:lnTo>
                  <a:lnTo>
                    <a:pt x="6619405" y="2011387"/>
                  </a:lnTo>
                  <a:lnTo>
                    <a:pt x="6632765" y="2011387"/>
                  </a:lnTo>
                  <a:lnTo>
                    <a:pt x="6632765" y="244500"/>
                  </a:lnTo>
                  <a:lnTo>
                    <a:pt x="6629133" y="233387"/>
                  </a:lnTo>
                  <a:lnTo>
                    <a:pt x="6626123" y="246087"/>
                  </a:lnTo>
                  <a:lnTo>
                    <a:pt x="6571742" y="246087"/>
                  </a:lnTo>
                  <a:lnTo>
                    <a:pt x="6571742" y="2011387"/>
                  </a:lnTo>
                  <a:lnTo>
                    <a:pt x="6570383" y="2024087"/>
                  </a:lnTo>
                  <a:lnTo>
                    <a:pt x="6567640" y="2024087"/>
                  </a:lnTo>
                  <a:lnTo>
                    <a:pt x="6567627" y="2011387"/>
                  </a:lnTo>
                  <a:lnTo>
                    <a:pt x="6571742" y="2011387"/>
                  </a:lnTo>
                  <a:lnTo>
                    <a:pt x="6571742" y="246087"/>
                  </a:lnTo>
                  <a:lnTo>
                    <a:pt x="6566243" y="246087"/>
                  </a:lnTo>
                  <a:lnTo>
                    <a:pt x="6566243" y="1998687"/>
                  </a:lnTo>
                  <a:lnTo>
                    <a:pt x="6563258" y="2011387"/>
                  </a:lnTo>
                  <a:lnTo>
                    <a:pt x="6554952" y="2011387"/>
                  </a:lnTo>
                  <a:lnTo>
                    <a:pt x="6557137" y="1998687"/>
                  </a:lnTo>
                  <a:lnTo>
                    <a:pt x="6566243" y="1998687"/>
                  </a:lnTo>
                  <a:lnTo>
                    <a:pt x="6566243" y="246087"/>
                  </a:lnTo>
                  <a:lnTo>
                    <a:pt x="6554254" y="246087"/>
                  </a:lnTo>
                  <a:lnTo>
                    <a:pt x="6540703" y="233387"/>
                  </a:lnTo>
                  <a:lnTo>
                    <a:pt x="6528892" y="233387"/>
                  </a:lnTo>
                  <a:lnTo>
                    <a:pt x="6528892" y="2036787"/>
                  </a:lnTo>
                  <a:lnTo>
                    <a:pt x="6523914" y="2036787"/>
                  </a:lnTo>
                  <a:lnTo>
                    <a:pt x="6523253" y="2049487"/>
                  </a:lnTo>
                  <a:lnTo>
                    <a:pt x="6518834" y="2049487"/>
                  </a:lnTo>
                  <a:lnTo>
                    <a:pt x="6519570" y="2036787"/>
                  </a:lnTo>
                  <a:lnTo>
                    <a:pt x="6521374" y="2036787"/>
                  </a:lnTo>
                  <a:lnTo>
                    <a:pt x="6525971" y="2024087"/>
                  </a:lnTo>
                  <a:lnTo>
                    <a:pt x="6528892" y="2036787"/>
                  </a:lnTo>
                  <a:lnTo>
                    <a:pt x="6528892" y="233387"/>
                  </a:lnTo>
                  <a:lnTo>
                    <a:pt x="6520027" y="233387"/>
                  </a:lnTo>
                  <a:lnTo>
                    <a:pt x="6520027" y="1998687"/>
                  </a:lnTo>
                  <a:lnTo>
                    <a:pt x="6519824" y="2011387"/>
                  </a:lnTo>
                  <a:lnTo>
                    <a:pt x="6513220" y="2011387"/>
                  </a:lnTo>
                  <a:lnTo>
                    <a:pt x="6512306" y="1998687"/>
                  </a:lnTo>
                  <a:lnTo>
                    <a:pt x="6520027" y="1998687"/>
                  </a:lnTo>
                  <a:lnTo>
                    <a:pt x="6520027" y="233387"/>
                  </a:lnTo>
                  <a:lnTo>
                    <a:pt x="6512915" y="233387"/>
                  </a:lnTo>
                  <a:lnTo>
                    <a:pt x="6509982" y="246087"/>
                  </a:lnTo>
                  <a:lnTo>
                    <a:pt x="6505105" y="246087"/>
                  </a:lnTo>
                  <a:lnTo>
                    <a:pt x="6501092" y="239293"/>
                  </a:lnTo>
                  <a:lnTo>
                    <a:pt x="6501092" y="2036787"/>
                  </a:lnTo>
                  <a:lnTo>
                    <a:pt x="6497345" y="2049487"/>
                  </a:lnTo>
                  <a:lnTo>
                    <a:pt x="6482410" y="2049487"/>
                  </a:lnTo>
                  <a:lnTo>
                    <a:pt x="6475273" y="2062187"/>
                  </a:lnTo>
                  <a:lnTo>
                    <a:pt x="6477254" y="2049487"/>
                  </a:lnTo>
                  <a:lnTo>
                    <a:pt x="6479197" y="2049487"/>
                  </a:lnTo>
                  <a:lnTo>
                    <a:pt x="6479070" y="2036787"/>
                  </a:lnTo>
                  <a:lnTo>
                    <a:pt x="6480632" y="2024087"/>
                  </a:lnTo>
                  <a:lnTo>
                    <a:pt x="6493904" y="2024087"/>
                  </a:lnTo>
                  <a:lnTo>
                    <a:pt x="6492989" y="2036787"/>
                  </a:lnTo>
                  <a:lnTo>
                    <a:pt x="6501092" y="2036787"/>
                  </a:lnTo>
                  <a:lnTo>
                    <a:pt x="6501092" y="239293"/>
                  </a:lnTo>
                  <a:lnTo>
                    <a:pt x="6497612" y="233387"/>
                  </a:lnTo>
                  <a:lnTo>
                    <a:pt x="6488697" y="233387"/>
                  </a:lnTo>
                  <a:lnTo>
                    <a:pt x="6483121" y="241515"/>
                  </a:lnTo>
                  <a:lnTo>
                    <a:pt x="6483121" y="1998687"/>
                  </a:lnTo>
                  <a:lnTo>
                    <a:pt x="6477406" y="2011387"/>
                  </a:lnTo>
                  <a:lnTo>
                    <a:pt x="6475400" y="2014029"/>
                  </a:lnTo>
                  <a:lnTo>
                    <a:pt x="6475400" y="2036787"/>
                  </a:lnTo>
                  <a:lnTo>
                    <a:pt x="6473266" y="2049487"/>
                  </a:lnTo>
                  <a:lnTo>
                    <a:pt x="6464224" y="2049487"/>
                  </a:lnTo>
                  <a:lnTo>
                    <a:pt x="6460871" y="2062187"/>
                  </a:lnTo>
                  <a:lnTo>
                    <a:pt x="6449365" y="2062187"/>
                  </a:lnTo>
                  <a:lnTo>
                    <a:pt x="6453035" y="2049487"/>
                  </a:lnTo>
                  <a:lnTo>
                    <a:pt x="6459918" y="2036787"/>
                  </a:lnTo>
                  <a:lnTo>
                    <a:pt x="6475400" y="2036787"/>
                  </a:lnTo>
                  <a:lnTo>
                    <a:pt x="6475400" y="2014029"/>
                  </a:lnTo>
                  <a:lnTo>
                    <a:pt x="6467729" y="2024087"/>
                  </a:lnTo>
                  <a:lnTo>
                    <a:pt x="6454661" y="2011387"/>
                  </a:lnTo>
                  <a:lnTo>
                    <a:pt x="6434645" y="2011387"/>
                  </a:lnTo>
                  <a:lnTo>
                    <a:pt x="6436703" y="2024087"/>
                  </a:lnTo>
                  <a:lnTo>
                    <a:pt x="6426009" y="2024087"/>
                  </a:lnTo>
                  <a:lnTo>
                    <a:pt x="6431762" y="2011387"/>
                  </a:lnTo>
                  <a:lnTo>
                    <a:pt x="6416078" y="2011387"/>
                  </a:lnTo>
                  <a:lnTo>
                    <a:pt x="6420332" y="2024087"/>
                  </a:lnTo>
                  <a:lnTo>
                    <a:pt x="6402425" y="2024087"/>
                  </a:lnTo>
                  <a:lnTo>
                    <a:pt x="6401930" y="2011387"/>
                  </a:lnTo>
                  <a:lnTo>
                    <a:pt x="6398476" y="2011387"/>
                  </a:lnTo>
                  <a:lnTo>
                    <a:pt x="6398285" y="2010727"/>
                  </a:lnTo>
                  <a:lnTo>
                    <a:pt x="6398285" y="2011387"/>
                  </a:lnTo>
                  <a:lnTo>
                    <a:pt x="6397574" y="2024087"/>
                  </a:lnTo>
                  <a:lnTo>
                    <a:pt x="6387185" y="2024087"/>
                  </a:lnTo>
                  <a:lnTo>
                    <a:pt x="6387884" y="2011387"/>
                  </a:lnTo>
                  <a:lnTo>
                    <a:pt x="6398285" y="2011387"/>
                  </a:lnTo>
                  <a:lnTo>
                    <a:pt x="6398285" y="2010727"/>
                  </a:lnTo>
                  <a:lnTo>
                    <a:pt x="6394831" y="1998687"/>
                  </a:lnTo>
                  <a:lnTo>
                    <a:pt x="6399771" y="1985987"/>
                  </a:lnTo>
                  <a:lnTo>
                    <a:pt x="6405715" y="1985987"/>
                  </a:lnTo>
                  <a:lnTo>
                    <a:pt x="6409855" y="1998687"/>
                  </a:lnTo>
                  <a:lnTo>
                    <a:pt x="6409423" y="2011387"/>
                  </a:lnTo>
                  <a:lnTo>
                    <a:pt x="6412903" y="1998687"/>
                  </a:lnTo>
                  <a:lnTo>
                    <a:pt x="6415062" y="1998687"/>
                  </a:lnTo>
                  <a:lnTo>
                    <a:pt x="6416916" y="1985987"/>
                  </a:lnTo>
                  <a:lnTo>
                    <a:pt x="6433248" y="1998687"/>
                  </a:lnTo>
                  <a:lnTo>
                    <a:pt x="6483121" y="1998687"/>
                  </a:lnTo>
                  <a:lnTo>
                    <a:pt x="6483121" y="241515"/>
                  </a:lnTo>
                  <a:lnTo>
                    <a:pt x="6479972" y="246087"/>
                  </a:lnTo>
                  <a:lnTo>
                    <a:pt x="6473507" y="246087"/>
                  </a:lnTo>
                  <a:lnTo>
                    <a:pt x="6475628" y="233387"/>
                  </a:lnTo>
                  <a:lnTo>
                    <a:pt x="6462903" y="233387"/>
                  </a:lnTo>
                  <a:lnTo>
                    <a:pt x="6462433" y="246087"/>
                  </a:lnTo>
                  <a:lnTo>
                    <a:pt x="6455346" y="246087"/>
                  </a:lnTo>
                  <a:lnTo>
                    <a:pt x="6455410" y="233387"/>
                  </a:lnTo>
                  <a:lnTo>
                    <a:pt x="6447079" y="233387"/>
                  </a:lnTo>
                  <a:lnTo>
                    <a:pt x="6443446" y="246087"/>
                  </a:lnTo>
                  <a:lnTo>
                    <a:pt x="6423215" y="246087"/>
                  </a:lnTo>
                  <a:lnTo>
                    <a:pt x="6416903" y="258787"/>
                  </a:lnTo>
                  <a:lnTo>
                    <a:pt x="6394996" y="258787"/>
                  </a:lnTo>
                  <a:lnTo>
                    <a:pt x="6403391" y="246087"/>
                  </a:lnTo>
                  <a:lnTo>
                    <a:pt x="6419837" y="246087"/>
                  </a:lnTo>
                  <a:lnTo>
                    <a:pt x="6420485" y="233387"/>
                  </a:lnTo>
                  <a:lnTo>
                    <a:pt x="6400482" y="233387"/>
                  </a:lnTo>
                  <a:lnTo>
                    <a:pt x="6395034" y="246087"/>
                  </a:lnTo>
                  <a:lnTo>
                    <a:pt x="6391148" y="234492"/>
                  </a:lnTo>
                  <a:lnTo>
                    <a:pt x="6391148" y="1985987"/>
                  </a:lnTo>
                  <a:lnTo>
                    <a:pt x="6388887" y="1998687"/>
                  </a:lnTo>
                  <a:lnTo>
                    <a:pt x="6391034" y="1998687"/>
                  </a:lnTo>
                  <a:lnTo>
                    <a:pt x="6386906" y="2011387"/>
                  </a:lnTo>
                  <a:lnTo>
                    <a:pt x="6381712" y="1998687"/>
                  </a:lnTo>
                  <a:lnTo>
                    <a:pt x="6376327" y="1998687"/>
                  </a:lnTo>
                  <a:lnTo>
                    <a:pt x="6369990" y="2011387"/>
                  </a:lnTo>
                  <a:lnTo>
                    <a:pt x="6377051" y="2011387"/>
                  </a:lnTo>
                  <a:lnTo>
                    <a:pt x="6376238" y="2024087"/>
                  </a:lnTo>
                  <a:lnTo>
                    <a:pt x="6379870" y="2024087"/>
                  </a:lnTo>
                  <a:lnTo>
                    <a:pt x="6379172" y="2036787"/>
                  </a:lnTo>
                  <a:lnTo>
                    <a:pt x="6370434" y="2036787"/>
                  </a:lnTo>
                  <a:lnTo>
                    <a:pt x="6361303" y="2024087"/>
                  </a:lnTo>
                  <a:lnTo>
                    <a:pt x="6350267" y="2024087"/>
                  </a:lnTo>
                  <a:lnTo>
                    <a:pt x="6349555" y="2036787"/>
                  </a:lnTo>
                  <a:lnTo>
                    <a:pt x="6339167" y="2036787"/>
                  </a:lnTo>
                  <a:lnTo>
                    <a:pt x="6339802" y="2024087"/>
                  </a:lnTo>
                  <a:lnTo>
                    <a:pt x="6339332" y="2024087"/>
                  </a:lnTo>
                  <a:lnTo>
                    <a:pt x="6344196" y="2011387"/>
                  </a:lnTo>
                  <a:lnTo>
                    <a:pt x="6369990" y="2011387"/>
                  </a:lnTo>
                  <a:lnTo>
                    <a:pt x="6366802" y="1998687"/>
                  </a:lnTo>
                  <a:lnTo>
                    <a:pt x="6339599" y="1998687"/>
                  </a:lnTo>
                  <a:lnTo>
                    <a:pt x="6343828" y="1985987"/>
                  </a:lnTo>
                  <a:lnTo>
                    <a:pt x="6391148" y="1985987"/>
                  </a:lnTo>
                  <a:lnTo>
                    <a:pt x="6391148" y="234492"/>
                  </a:lnTo>
                  <a:lnTo>
                    <a:pt x="6390780" y="233387"/>
                  </a:lnTo>
                  <a:lnTo>
                    <a:pt x="6386601" y="233387"/>
                  </a:lnTo>
                  <a:lnTo>
                    <a:pt x="6382702" y="242722"/>
                  </a:lnTo>
                  <a:lnTo>
                    <a:pt x="6382702" y="271487"/>
                  </a:lnTo>
                  <a:lnTo>
                    <a:pt x="6376835" y="271487"/>
                  </a:lnTo>
                  <a:lnTo>
                    <a:pt x="6379299" y="258787"/>
                  </a:lnTo>
                  <a:lnTo>
                    <a:pt x="6382702" y="271487"/>
                  </a:lnTo>
                  <a:lnTo>
                    <a:pt x="6382702" y="242722"/>
                  </a:lnTo>
                  <a:lnTo>
                    <a:pt x="6381293" y="246087"/>
                  </a:lnTo>
                  <a:lnTo>
                    <a:pt x="6373673" y="233387"/>
                  </a:lnTo>
                  <a:lnTo>
                    <a:pt x="6373508" y="258787"/>
                  </a:lnTo>
                  <a:lnTo>
                    <a:pt x="6368643" y="258787"/>
                  </a:lnTo>
                  <a:lnTo>
                    <a:pt x="6366904" y="271487"/>
                  </a:lnTo>
                  <a:lnTo>
                    <a:pt x="6348997" y="271487"/>
                  </a:lnTo>
                  <a:lnTo>
                    <a:pt x="6347625" y="284187"/>
                  </a:lnTo>
                  <a:lnTo>
                    <a:pt x="6338989" y="284187"/>
                  </a:lnTo>
                  <a:lnTo>
                    <a:pt x="6335547" y="272034"/>
                  </a:lnTo>
                  <a:lnTo>
                    <a:pt x="6335547" y="2024087"/>
                  </a:lnTo>
                  <a:lnTo>
                    <a:pt x="6334531" y="2036787"/>
                  </a:lnTo>
                  <a:lnTo>
                    <a:pt x="6323177" y="2036787"/>
                  </a:lnTo>
                  <a:lnTo>
                    <a:pt x="6328664" y="2024087"/>
                  </a:lnTo>
                  <a:lnTo>
                    <a:pt x="6335547" y="2024087"/>
                  </a:lnTo>
                  <a:lnTo>
                    <a:pt x="6335547" y="272034"/>
                  </a:lnTo>
                  <a:lnTo>
                    <a:pt x="6335395" y="271487"/>
                  </a:lnTo>
                  <a:lnTo>
                    <a:pt x="6327089" y="271487"/>
                  </a:lnTo>
                  <a:lnTo>
                    <a:pt x="6326568" y="272986"/>
                  </a:lnTo>
                  <a:lnTo>
                    <a:pt x="6326568" y="2011387"/>
                  </a:lnTo>
                  <a:lnTo>
                    <a:pt x="6321895" y="2024087"/>
                  </a:lnTo>
                  <a:lnTo>
                    <a:pt x="6320930" y="2024087"/>
                  </a:lnTo>
                  <a:lnTo>
                    <a:pt x="6319075" y="2011387"/>
                  </a:lnTo>
                  <a:lnTo>
                    <a:pt x="6326568" y="2011387"/>
                  </a:lnTo>
                  <a:lnTo>
                    <a:pt x="6326568" y="272986"/>
                  </a:lnTo>
                  <a:lnTo>
                    <a:pt x="6322669" y="284187"/>
                  </a:lnTo>
                  <a:lnTo>
                    <a:pt x="6306058" y="284187"/>
                  </a:lnTo>
                  <a:lnTo>
                    <a:pt x="6306058" y="2024087"/>
                  </a:lnTo>
                  <a:lnTo>
                    <a:pt x="6303848" y="2036787"/>
                  </a:lnTo>
                  <a:lnTo>
                    <a:pt x="6291148" y="2036787"/>
                  </a:lnTo>
                  <a:lnTo>
                    <a:pt x="6283807" y="2049487"/>
                  </a:lnTo>
                  <a:lnTo>
                    <a:pt x="6284531" y="2036787"/>
                  </a:lnTo>
                  <a:lnTo>
                    <a:pt x="6287617" y="2036787"/>
                  </a:lnTo>
                  <a:lnTo>
                    <a:pt x="6287097" y="2024087"/>
                  </a:lnTo>
                  <a:lnTo>
                    <a:pt x="6306058" y="2024087"/>
                  </a:lnTo>
                  <a:lnTo>
                    <a:pt x="6306058" y="284187"/>
                  </a:lnTo>
                  <a:lnTo>
                    <a:pt x="6302565" y="284187"/>
                  </a:lnTo>
                  <a:lnTo>
                    <a:pt x="6301206" y="296887"/>
                  </a:lnTo>
                  <a:lnTo>
                    <a:pt x="6298425" y="296887"/>
                  </a:lnTo>
                  <a:lnTo>
                    <a:pt x="6294856" y="284187"/>
                  </a:lnTo>
                  <a:lnTo>
                    <a:pt x="6263767" y="284187"/>
                  </a:lnTo>
                  <a:lnTo>
                    <a:pt x="6263767" y="2036787"/>
                  </a:lnTo>
                  <a:lnTo>
                    <a:pt x="6256248" y="2036787"/>
                  </a:lnTo>
                  <a:lnTo>
                    <a:pt x="6260858" y="2024087"/>
                  </a:lnTo>
                  <a:lnTo>
                    <a:pt x="6263767" y="2036787"/>
                  </a:lnTo>
                  <a:lnTo>
                    <a:pt x="6263767" y="284187"/>
                  </a:lnTo>
                  <a:lnTo>
                    <a:pt x="6252870" y="284187"/>
                  </a:lnTo>
                  <a:lnTo>
                    <a:pt x="6248971" y="271487"/>
                  </a:lnTo>
                  <a:lnTo>
                    <a:pt x="6266789" y="271487"/>
                  </a:lnTo>
                  <a:lnTo>
                    <a:pt x="6268707" y="258787"/>
                  </a:lnTo>
                  <a:lnTo>
                    <a:pt x="6273470" y="258787"/>
                  </a:lnTo>
                  <a:lnTo>
                    <a:pt x="6280264" y="246087"/>
                  </a:lnTo>
                  <a:lnTo>
                    <a:pt x="6288329" y="246087"/>
                  </a:lnTo>
                  <a:lnTo>
                    <a:pt x="6288151" y="258787"/>
                  </a:lnTo>
                  <a:lnTo>
                    <a:pt x="6299212" y="258787"/>
                  </a:lnTo>
                  <a:lnTo>
                    <a:pt x="6293713" y="246087"/>
                  </a:lnTo>
                  <a:lnTo>
                    <a:pt x="6298920" y="246087"/>
                  </a:lnTo>
                  <a:lnTo>
                    <a:pt x="6299212" y="258787"/>
                  </a:lnTo>
                  <a:lnTo>
                    <a:pt x="6302413" y="258787"/>
                  </a:lnTo>
                  <a:lnTo>
                    <a:pt x="6303315" y="246087"/>
                  </a:lnTo>
                  <a:lnTo>
                    <a:pt x="6313094" y="258787"/>
                  </a:lnTo>
                  <a:lnTo>
                    <a:pt x="6313182" y="246087"/>
                  </a:lnTo>
                  <a:lnTo>
                    <a:pt x="6310515" y="246087"/>
                  </a:lnTo>
                  <a:lnTo>
                    <a:pt x="6309779" y="233387"/>
                  </a:lnTo>
                  <a:lnTo>
                    <a:pt x="6334087" y="233387"/>
                  </a:lnTo>
                  <a:lnTo>
                    <a:pt x="6338316" y="220687"/>
                  </a:lnTo>
                  <a:lnTo>
                    <a:pt x="6288633" y="220687"/>
                  </a:lnTo>
                  <a:lnTo>
                    <a:pt x="6288697" y="233387"/>
                  </a:lnTo>
                  <a:lnTo>
                    <a:pt x="6271793" y="233387"/>
                  </a:lnTo>
                  <a:lnTo>
                    <a:pt x="6263119" y="246087"/>
                  </a:lnTo>
                  <a:lnTo>
                    <a:pt x="6259144" y="246087"/>
                  </a:lnTo>
                  <a:lnTo>
                    <a:pt x="6259728" y="258787"/>
                  </a:lnTo>
                  <a:lnTo>
                    <a:pt x="6256261" y="258787"/>
                  </a:lnTo>
                  <a:lnTo>
                    <a:pt x="6256248" y="246087"/>
                  </a:lnTo>
                  <a:lnTo>
                    <a:pt x="6255563" y="246087"/>
                  </a:lnTo>
                  <a:lnTo>
                    <a:pt x="6249365" y="233387"/>
                  </a:lnTo>
                  <a:lnTo>
                    <a:pt x="6257912" y="233387"/>
                  </a:lnTo>
                  <a:lnTo>
                    <a:pt x="6250102" y="220687"/>
                  </a:lnTo>
                  <a:lnTo>
                    <a:pt x="6245847" y="220687"/>
                  </a:lnTo>
                  <a:lnTo>
                    <a:pt x="6245847" y="1998687"/>
                  </a:lnTo>
                  <a:lnTo>
                    <a:pt x="6238354" y="1998687"/>
                  </a:lnTo>
                  <a:lnTo>
                    <a:pt x="6242901" y="1985987"/>
                  </a:lnTo>
                  <a:lnTo>
                    <a:pt x="6245847" y="1998687"/>
                  </a:lnTo>
                  <a:lnTo>
                    <a:pt x="6245847" y="220687"/>
                  </a:lnTo>
                  <a:lnTo>
                    <a:pt x="6245326" y="220687"/>
                  </a:lnTo>
                  <a:lnTo>
                    <a:pt x="6245326" y="271487"/>
                  </a:lnTo>
                  <a:lnTo>
                    <a:pt x="6242228" y="271487"/>
                  </a:lnTo>
                  <a:lnTo>
                    <a:pt x="6243066" y="284187"/>
                  </a:lnTo>
                  <a:lnTo>
                    <a:pt x="6232461" y="284187"/>
                  </a:lnTo>
                  <a:lnTo>
                    <a:pt x="6232461" y="2024087"/>
                  </a:lnTo>
                  <a:lnTo>
                    <a:pt x="6230099" y="2036787"/>
                  </a:lnTo>
                  <a:lnTo>
                    <a:pt x="6222987" y="2036787"/>
                  </a:lnTo>
                  <a:lnTo>
                    <a:pt x="6217628" y="2024837"/>
                  </a:lnTo>
                  <a:lnTo>
                    <a:pt x="6217628" y="2036787"/>
                  </a:lnTo>
                  <a:lnTo>
                    <a:pt x="6155055" y="2036787"/>
                  </a:lnTo>
                  <a:lnTo>
                    <a:pt x="6155741" y="2024087"/>
                  </a:lnTo>
                  <a:lnTo>
                    <a:pt x="6193828" y="2024087"/>
                  </a:lnTo>
                  <a:lnTo>
                    <a:pt x="6198438" y="2011387"/>
                  </a:lnTo>
                  <a:lnTo>
                    <a:pt x="6193142" y="2011387"/>
                  </a:lnTo>
                  <a:lnTo>
                    <a:pt x="6197790" y="1998687"/>
                  </a:lnTo>
                  <a:lnTo>
                    <a:pt x="6201194" y="1998687"/>
                  </a:lnTo>
                  <a:lnTo>
                    <a:pt x="6203912" y="2011387"/>
                  </a:lnTo>
                  <a:lnTo>
                    <a:pt x="6198438" y="2011387"/>
                  </a:lnTo>
                  <a:lnTo>
                    <a:pt x="6199479" y="2024087"/>
                  </a:lnTo>
                  <a:lnTo>
                    <a:pt x="6207150" y="2024087"/>
                  </a:lnTo>
                  <a:lnTo>
                    <a:pt x="6217628" y="2036787"/>
                  </a:lnTo>
                  <a:lnTo>
                    <a:pt x="6217628" y="2024837"/>
                  </a:lnTo>
                  <a:lnTo>
                    <a:pt x="6217297" y="2024087"/>
                  </a:lnTo>
                  <a:lnTo>
                    <a:pt x="6232461" y="2024087"/>
                  </a:lnTo>
                  <a:lnTo>
                    <a:pt x="6232461" y="284187"/>
                  </a:lnTo>
                  <a:lnTo>
                    <a:pt x="6231001" y="284187"/>
                  </a:lnTo>
                  <a:lnTo>
                    <a:pt x="6227496" y="296887"/>
                  </a:lnTo>
                  <a:lnTo>
                    <a:pt x="6211113" y="296887"/>
                  </a:lnTo>
                  <a:lnTo>
                    <a:pt x="6211113" y="2011387"/>
                  </a:lnTo>
                  <a:lnTo>
                    <a:pt x="6206934" y="2011387"/>
                  </a:lnTo>
                  <a:lnTo>
                    <a:pt x="6206998" y="1998687"/>
                  </a:lnTo>
                  <a:lnTo>
                    <a:pt x="6211113" y="2011387"/>
                  </a:lnTo>
                  <a:lnTo>
                    <a:pt x="6211113" y="296887"/>
                  </a:lnTo>
                  <a:lnTo>
                    <a:pt x="6184976" y="296887"/>
                  </a:lnTo>
                  <a:lnTo>
                    <a:pt x="6184976" y="1998687"/>
                  </a:lnTo>
                  <a:lnTo>
                    <a:pt x="6184265" y="2011387"/>
                  </a:lnTo>
                  <a:lnTo>
                    <a:pt x="6159093" y="2011387"/>
                  </a:lnTo>
                  <a:lnTo>
                    <a:pt x="6159779" y="1998687"/>
                  </a:lnTo>
                  <a:lnTo>
                    <a:pt x="6184976" y="1998687"/>
                  </a:lnTo>
                  <a:lnTo>
                    <a:pt x="6184976" y="296887"/>
                  </a:lnTo>
                  <a:lnTo>
                    <a:pt x="6153645" y="296887"/>
                  </a:lnTo>
                  <a:lnTo>
                    <a:pt x="6153645" y="2011387"/>
                  </a:lnTo>
                  <a:lnTo>
                    <a:pt x="6148006" y="2011387"/>
                  </a:lnTo>
                  <a:lnTo>
                    <a:pt x="6146190" y="1998687"/>
                  </a:lnTo>
                  <a:lnTo>
                    <a:pt x="6151804" y="1998687"/>
                  </a:lnTo>
                  <a:lnTo>
                    <a:pt x="6153645" y="2011387"/>
                  </a:lnTo>
                  <a:lnTo>
                    <a:pt x="6153645" y="296887"/>
                  </a:lnTo>
                  <a:lnTo>
                    <a:pt x="6142215" y="296887"/>
                  </a:lnTo>
                  <a:lnTo>
                    <a:pt x="6139904" y="309587"/>
                  </a:lnTo>
                  <a:lnTo>
                    <a:pt x="6114250" y="309587"/>
                  </a:lnTo>
                  <a:lnTo>
                    <a:pt x="6105830" y="296887"/>
                  </a:lnTo>
                  <a:lnTo>
                    <a:pt x="6095644" y="296887"/>
                  </a:lnTo>
                  <a:lnTo>
                    <a:pt x="6097282" y="284187"/>
                  </a:lnTo>
                  <a:lnTo>
                    <a:pt x="6109652" y="284187"/>
                  </a:lnTo>
                  <a:lnTo>
                    <a:pt x="6108839" y="271487"/>
                  </a:lnTo>
                  <a:lnTo>
                    <a:pt x="6131293" y="271487"/>
                  </a:lnTo>
                  <a:lnTo>
                    <a:pt x="6135357" y="258787"/>
                  </a:lnTo>
                  <a:lnTo>
                    <a:pt x="6131560" y="258787"/>
                  </a:lnTo>
                  <a:lnTo>
                    <a:pt x="6133135" y="246087"/>
                  </a:lnTo>
                  <a:lnTo>
                    <a:pt x="6149759" y="246087"/>
                  </a:lnTo>
                  <a:lnTo>
                    <a:pt x="6149022" y="258787"/>
                  </a:lnTo>
                  <a:lnTo>
                    <a:pt x="6154940" y="258787"/>
                  </a:lnTo>
                  <a:lnTo>
                    <a:pt x="6156934" y="246087"/>
                  </a:lnTo>
                  <a:lnTo>
                    <a:pt x="6153340" y="246087"/>
                  </a:lnTo>
                  <a:lnTo>
                    <a:pt x="6151550" y="233387"/>
                  </a:lnTo>
                  <a:lnTo>
                    <a:pt x="6156960" y="233387"/>
                  </a:lnTo>
                  <a:lnTo>
                    <a:pt x="6158776" y="246087"/>
                  </a:lnTo>
                  <a:lnTo>
                    <a:pt x="6168758" y="246087"/>
                  </a:lnTo>
                  <a:lnTo>
                    <a:pt x="6172352" y="258787"/>
                  </a:lnTo>
                  <a:lnTo>
                    <a:pt x="6178194" y="258787"/>
                  </a:lnTo>
                  <a:lnTo>
                    <a:pt x="6179058" y="246087"/>
                  </a:lnTo>
                  <a:lnTo>
                    <a:pt x="6172339" y="233387"/>
                  </a:lnTo>
                  <a:lnTo>
                    <a:pt x="6199619" y="233387"/>
                  </a:lnTo>
                  <a:lnTo>
                    <a:pt x="6199479" y="246087"/>
                  </a:lnTo>
                  <a:lnTo>
                    <a:pt x="6203823" y="246087"/>
                  </a:lnTo>
                  <a:lnTo>
                    <a:pt x="6201524" y="258787"/>
                  </a:lnTo>
                  <a:lnTo>
                    <a:pt x="6199479" y="246087"/>
                  </a:lnTo>
                  <a:lnTo>
                    <a:pt x="6193193" y="246087"/>
                  </a:lnTo>
                  <a:lnTo>
                    <a:pt x="6192317" y="258787"/>
                  </a:lnTo>
                  <a:lnTo>
                    <a:pt x="6197282" y="258787"/>
                  </a:lnTo>
                  <a:lnTo>
                    <a:pt x="6192952" y="271487"/>
                  </a:lnTo>
                  <a:lnTo>
                    <a:pt x="6213386" y="271487"/>
                  </a:lnTo>
                  <a:lnTo>
                    <a:pt x="6224295" y="258787"/>
                  </a:lnTo>
                  <a:lnTo>
                    <a:pt x="6226302" y="271487"/>
                  </a:lnTo>
                  <a:lnTo>
                    <a:pt x="6240742" y="271487"/>
                  </a:lnTo>
                  <a:lnTo>
                    <a:pt x="6243993" y="258787"/>
                  </a:lnTo>
                  <a:lnTo>
                    <a:pt x="6245326" y="271487"/>
                  </a:lnTo>
                  <a:lnTo>
                    <a:pt x="6245326" y="220687"/>
                  </a:lnTo>
                  <a:lnTo>
                    <a:pt x="6244742" y="220687"/>
                  </a:lnTo>
                  <a:lnTo>
                    <a:pt x="6242685" y="207987"/>
                  </a:lnTo>
                  <a:lnTo>
                    <a:pt x="6327902" y="207987"/>
                  </a:lnTo>
                  <a:lnTo>
                    <a:pt x="6333261" y="195287"/>
                  </a:lnTo>
                  <a:lnTo>
                    <a:pt x="6345809" y="195287"/>
                  </a:lnTo>
                  <a:lnTo>
                    <a:pt x="6315824" y="182587"/>
                  </a:lnTo>
                  <a:lnTo>
                    <a:pt x="6288011" y="195287"/>
                  </a:lnTo>
                  <a:lnTo>
                    <a:pt x="6261608" y="195287"/>
                  </a:lnTo>
                  <a:lnTo>
                    <a:pt x="6235839" y="182587"/>
                  </a:lnTo>
                  <a:lnTo>
                    <a:pt x="6233426" y="195287"/>
                  </a:lnTo>
                  <a:lnTo>
                    <a:pt x="6223787" y="195287"/>
                  </a:lnTo>
                  <a:lnTo>
                    <a:pt x="6221374" y="207987"/>
                  </a:lnTo>
                  <a:lnTo>
                    <a:pt x="6226048" y="207987"/>
                  </a:lnTo>
                  <a:lnTo>
                    <a:pt x="6230518" y="220687"/>
                  </a:lnTo>
                  <a:lnTo>
                    <a:pt x="6233871" y="220687"/>
                  </a:lnTo>
                  <a:lnTo>
                    <a:pt x="6235217" y="233387"/>
                  </a:lnTo>
                  <a:lnTo>
                    <a:pt x="6232487" y="233387"/>
                  </a:lnTo>
                  <a:lnTo>
                    <a:pt x="6231966" y="246087"/>
                  </a:lnTo>
                  <a:lnTo>
                    <a:pt x="6231204" y="258787"/>
                  </a:lnTo>
                  <a:lnTo>
                    <a:pt x="6227800" y="258787"/>
                  </a:lnTo>
                  <a:lnTo>
                    <a:pt x="6226759" y="246087"/>
                  </a:lnTo>
                  <a:lnTo>
                    <a:pt x="6218948" y="258787"/>
                  </a:lnTo>
                  <a:lnTo>
                    <a:pt x="6213602" y="258787"/>
                  </a:lnTo>
                  <a:lnTo>
                    <a:pt x="6214923" y="246087"/>
                  </a:lnTo>
                  <a:lnTo>
                    <a:pt x="6208966" y="233387"/>
                  </a:lnTo>
                  <a:lnTo>
                    <a:pt x="6214008" y="233387"/>
                  </a:lnTo>
                  <a:lnTo>
                    <a:pt x="6211036" y="220687"/>
                  </a:lnTo>
                  <a:lnTo>
                    <a:pt x="6205080" y="207987"/>
                  </a:lnTo>
                  <a:lnTo>
                    <a:pt x="6201016" y="207987"/>
                  </a:lnTo>
                  <a:lnTo>
                    <a:pt x="6203785" y="195287"/>
                  </a:lnTo>
                  <a:lnTo>
                    <a:pt x="6195987" y="195287"/>
                  </a:lnTo>
                  <a:lnTo>
                    <a:pt x="6198641" y="207987"/>
                  </a:lnTo>
                  <a:lnTo>
                    <a:pt x="6193015" y="207987"/>
                  </a:lnTo>
                  <a:lnTo>
                    <a:pt x="6192228" y="195287"/>
                  </a:lnTo>
                  <a:lnTo>
                    <a:pt x="6186055" y="207987"/>
                  </a:lnTo>
                  <a:lnTo>
                    <a:pt x="6192190" y="207987"/>
                  </a:lnTo>
                  <a:lnTo>
                    <a:pt x="6192863" y="220687"/>
                  </a:lnTo>
                  <a:lnTo>
                    <a:pt x="6157582" y="220687"/>
                  </a:lnTo>
                  <a:lnTo>
                    <a:pt x="6143244" y="207987"/>
                  </a:lnTo>
                  <a:lnTo>
                    <a:pt x="6137465" y="207987"/>
                  </a:lnTo>
                  <a:lnTo>
                    <a:pt x="6137465" y="233387"/>
                  </a:lnTo>
                  <a:lnTo>
                    <a:pt x="6132995" y="246087"/>
                  </a:lnTo>
                  <a:lnTo>
                    <a:pt x="6132055" y="246087"/>
                  </a:lnTo>
                  <a:lnTo>
                    <a:pt x="6130264" y="233387"/>
                  </a:lnTo>
                  <a:lnTo>
                    <a:pt x="6137465" y="233387"/>
                  </a:lnTo>
                  <a:lnTo>
                    <a:pt x="6137465" y="207987"/>
                  </a:lnTo>
                  <a:lnTo>
                    <a:pt x="6128423" y="207987"/>
                  </a:lnTo>
                  <a:lnTo>
                    <a:pt x="6128423" y="246087"/>
                  </a:lnTo>
                  <a:lnTo>
                    <a:pt x="6128258" y="258787"/>
                  </a:lnTo>
                  <a:lnTo>
                    <a:pt x="6109424" y="258787"/>
                  </a:lnTo>
                  <a:lnTo>
                    <a:pt x="6107163" y="246087"/>
                  </a:lnTo>
                  <a:lnTo>
                    <a:pt x="6128423" y="246087"/>
                  </a:lnTo>
                  <a:lnTo>
                    <a:pt x="6128423" y="207987"/>
                  </a:lnTo>
                  <a:lnTo>
                    <a:pt x="6118568" y="207987"/>
                  </a:lnTo>
                  <a:lnTo>
                    <a:pt x="6112446" y="195287"/>
                  </a:lnTo>
                  <a:lnTo>
                    <a:pt x="6109322" y="207987"/>
                  </a:lnTo>
                  <a:lnTo>
                    <a:pt x="6099543" y="207987"/>
                  </a:lnTo>
                  <a:lnTo>
                    <a:pt x="6099543" y="271487"/>
                  </a:lnTo>
                  <a:lnTo>
                    <a:pt x="6096432" y="284187"/>
                  </a:lnTo>
                  <a:lnTo>
                    <a:pt x="6093168" y="284187"/>
                  </a:lnTo>
                  <a:lnTo>
                    <a:pt x="6093168" y="2011387"/>
                  </a:lnTo>
                  <a:lnTo>
                    <a:pt x="6089853" y="2024087"/>
                  </a:lnTo>
                  <a:lnTo>
                    <a:pt x="6086183" y="2011387"/>
                  </a:lnTo>
                  <a:lnTo>
                    <a:pt x="6093168" y="2011387"/>
                  </a:lnTo>
                  <a:lnTo>
                    <a:pt x="6093168" y="284187"/>
                  </a:lnTo>
                  <a:lnTo>
                    <a:pt x="6085052" y="284187"/>
                  </a:lnTo>
                  <a:lnTo>
                    <a:pt x="6085306" y="296887"/>
                  </a:lnTo>
                  <a:lnTo>
                    <a:pt x="6091948" y="296887"/>
                  </a:lnTo>
                  <a:lnTo>
                    <a:pt x="6091047" y="309587"/>
                  </a:lnTo>
                  <a:lnTo>
                    <a:pt x="6038050" y="309587"/>
                  </a:lnTo>
                  <a:lnTo>
                    <a:pt x="6030747" y="300723"/>
                  </a:lnTo>
                  <a:lnTo>
                    <a:pt x="6030747" y="1985987"/>
                  </a:lnTo>
                  <a:lnTo>
                    <a:pt x="6030709" y="1998687"/>
                  </a:lnTo>
                  <a:lnTo>
                    <a:pt x="6023445" y="1998687"/>
                  </a:lnTo>
                  <a:lnTo>
                    <a:pt x="6024448" y="1985987"/>
                  </a:lnTo>
                  <a:lnTo>
                    <a:pt x="6030747" y="1985987"/>
                  </a:lnTo>
                  <a:lnTo>
                    <a:pt x="6030747" y="300723"/>
                  </a:lnTo>
                  <a:lnTo>
                    <a:pt x="6027598" y="296887"/>
                  </a:lnTo>
                  <a:lnTo>
                    <a:pt x="6037059" y="296887"/>
                  </a:lnTo>
                  <a:lnTo>
                    <a:pt x="6041568" y="284187"/>
                  </a:lnTo>
                  <a:lnTo>
                    <a:pt x="6031268" y="284187"/>
                  </a:lnTo>
                  <a:lnTo>
                    <a:pt x="6029261" y="271487"/>
                  </a:lnTo>
                  <a:lnTo>
                    <a:pt x="6028144" y="271487"/>
                  </a:lnTo>
                  <a:lnTo>
                    <a:pt x="6028144" y="258787"/>
                  </a:lnTo>
                  <a:lnTo>
                    <a:pt x="6031154" y="258787"/>
                  </a:lnTo>
                  <a:lnTo>
                    <a:pt x="6035586" y="246087"/>
                  </a:lnTo>
                  <a:lnTo>
                    <a:pt x="6049975" y="246087"/>
                  </a:lnTo>
                  <a:lnTo>
                    <a:pt x="6051372" y="258787"/>
                  </a:lnTo>
                  <a:lnTo>
                    <a:pt x="6052223" y="258787"/>
                  </a:lnTo>
                  <a:lnTo>
                    <a:pt x="6054509" y="271487"/>
                  </a:lnTo>
                  <a:lnTo>
                    <a:pt x="6066167" y="271487"/>
                  </a:lnTo>
                  <a:lnTo>
                    <a:pt x="6062510" y="258787"/>
                  </a:lnTo>
                  <a:lnTo>
                    <a:pt x="6074092" y="258787"/>
                  </a:lnTo>
                  <a:lnTo>
                    <a:pt x="6080671" y="246087"/>
                  </a:lnTo>
                  <a:lnTo>
                    <a:pt x="6096393" y="246087"/>
                  </a:lnTo>
                  <a:lnTo>
                    <a:pt x="6094603" y="258787"/>
                  </a:lnTo>
                  <a:lnTo>
                    <a:pt x="6085954" y="258787"/>
                  </a:lnTo>
                  <a:lnTo>
                    <a:pt x="6085306" y="271487"/>
                  </a:lnTo>
                  <a:lnTo>
                    <a:pt x="6099543" y="271487"/>
                  </a:lnTo>
                  <a:lnTo>
                    <a:pt x="6099543" y="207987"/>
                  </a:lnTo>
                  <a:lnTo>
                    <a:pt x="6062535" y="207987"/>
                  </a:lnTo>
                  <a:lnTo>
                    <a:pt x="6060198" y="195287"/>
                  </a:lnTo>
                  <a:lnTo>
                    <a:pt x="6051537" y="195287"/>
                  </a:lnTo>
                  <a:lnTo>
                    <a:pt x="6052769" y="207987"/>
                  </a:lnTo>
                  <a:lnTo>
                    <a:pt x="6052959" y="220687"/>
                  </a:lnTo>
                  <a:lnTo>
                    <a:pt x="6031420" y="220687"/>
                  </a:lnTo>
                  <a:lnTo>
                    <a:pt x="6025731" y="207987"/>
                  </a:lnTo>
                  <a:lnTo>
                    <a:pt x="6025134" y="207987"/>
                  </a:lnTo>
                  <a:lnTo>
                    <a:pt x="6032639" y="195287"/>
                  </a:lnTo>
                  <a:lnTo>
                    <a:pt x="6019292" y="195287"/>
                  </a:lnTo>
                  <a:lnTo>
                    <a:pt x="6019292" y="220687"/>
                  </a:lnTo>
                  <a:lnTo>
                    <a:pt x="6016968" y="220687"/>
                  </a:lnTo>
                  <a:lnTo>
                    <a:pt x="6016968" y="271487"/>
                  </a:lnTo>
                  <a:lnTo>
                    <a:pt x="6014580" y="284187"/>
                  </a:lnTo>
                  <a:lnTo>
                    <a:pt x="6006389" y="284187"/>
                  </a:lnTo>
                  <a:lnTo>
                    <a:pt x="6009221" y="271487"/>
                  </a:lnTo>
                  <a:lnTo>
                    <a:pt x="6016968" y="271487"/>
                  </a:lnTo>
                  <a:lnTo>
                    <a:pt x="6016968" y="220687"/>
                  </a:lnTo>
                  <a:lnTo>
                    <a:pt x="6003887" y="220687"/>
                  </a:lnTo>
                  <a:lnTo>
                    <a:pt x="6004255" y="207987"/>
                  </a:lnTo>
                  <a:lnTo>
                    <a:pt x="6018466" y="207987"/>
                  </a:lnTo>
                  <a:lnTo>
                    <a:pt x="6019292" y="220687"/>
                  </a:lnTo>
                  <a:lnTo>
                    <a:pt x="6019292" y="195287"/>
                  </a:lnTo>
                  <a:lnTo>
                    <a:pt x="5994108" y="195287"/>
                  </a:lnTo>
                  <a:lnTo>
                    <a:pt x="5994108" y="271487"/>
                  </a:lnTo>
                  <a:lnTo>
                    <a:pt x="5986881" y="271487"/>
                  </a:lnTo>
                  <a:lnTo>
                    <a:pt x="5991403" y="258787"/>
                  </a:lnTo>
                  <a:lnTo>
                    <a:pt x="5992317" y="258787"/>
                  </a:lnTo>
                  <a:lnTo>
                    <a:pt x="5994108" y="271487"/>
                  </a:lnTo>
                  <a:lnTo>
                    <a:pt x="5994108" y="195287"/>
                  </a:lnTo>
                  <a:lnTo>
                    <a:pt x="5989929" y="195287"/>
                  </a:lnTo>
                  <a:lnTo>
                    <a:pt x="5989840" y="207987"/>
                  </a:lnTo>
                  <a:lnTo>
                    <a:pt x="5982690" y="207987"/>
                  </a:lnTo>
                  <a:lnTo>
                    <a:pt x="5983668" y="195287"/>
                  </a:lnTo>
                  <a:lnTo>
                    <a:pt x="5963209" y="195287"/>
                  </a:lnTo>
                  <a:lnTo>
                    <a:pt x="5965380" y="182587"/>
                  </a:lnTo>
                  <a:lnTo>
                    <a:pt x="6033871" y="182587"/>
                  </a:lnTo>
                  <a:lnTo>
                    <a:pt x="6036665" y="195287"/>
                  </a:lnTo>
                  <a:lnTo>
                    <a:pt x="6041910" y="195287"/>
                  </a:lnTo>
                  <a:lnTo>
                    <a:pt x="6044463" y="182587"/>
                  </a:lnTo>
                  <a:lnTo>
                    <a:pt x="6044082" y="182587"/>
                  </a:lnTo>
                  <a:lnTo>
                    <a:pt x="6040539" y="169887"/>
                  </a:lnTo>
                  <a:lnTo>
                    <a:pt x="5958370" y="169887"/>
                  </a:lnTo>
                  <a:lnTo>
                    <a:pt x="5955157" y="182587"/>
                  </a:lnTo>
                  <a:lnTo>
                    <a:pt x="5958065" y="182587"/>
                  </a:lnTo>
                  <a:lnTo>
                    <a:pt x="5959513" y="195287"/>
                  </a:lnTo>
                  <a:lnTo>
                    <a:pt x="5959259" y="195287"/>
                  </a:lnTo>
                  <a:lnTo>
                    <a:pt x="5961888" y="207987"/>
                  </a:lnTo>
                  <a:lnTo>
                    <a:pt x="5968289" y="207987"/>
                  </a:lnTo>
                  <a:lnTo>
                    <a:pt x="5961837" y="220687"/>
                  </a:lnTo>
                  <a:lnTo>
                    <a:pt x="5942711" y="220687"/>
                  </a:lnTo>
                  <a:lnTo>
                    <a:pt x="5932525" y="207987"/>
                  </a:lnTo>
                  <a:lnTo>
                    <a:pt x="5923419" y="220687"/>
                  </a:lnTo>
                  <a:lnTo>
                    <a:pt x="5893117" y="220687"/>
                  </a:lnTo>
                  <a:lnTo>
                    <a:pt x="5893816" y="207987"/>
                  </a:lnTo>
                  <a:lnTo>
                    <a:pt x="5899493" y="207987"/>
                  </a:lnTo>
                  <a:lnTo>
                    <a:pt x="5900636" y="195287"/>
                  </a:lnTo>
                  <a:lnTo>
                    <a:pt x="5909170" y="195287"/>
                  </a:lnTo>
                  <a:lnTo>
                    <a:pt x="5908014" y="182587"/>
                  </a:lnTo>
                  <a:lnTo>
                    <a:pt x="5900826" y="182587"/>
                  </a:lnTo>
                  <a:lnTo>
                    <a:pt x="5897664" y="195287"/>
                  </a:lnTo>
                  <a:lnTo>
                    <a:pt x="5883249" y="195287"/>
                  </a:lnTo>
                  <a:lnTo>
                    <a:pt x="5887999" y="182587"/>
                  </a:lnTo>
                  <a:lnTo>
                    <a:pt x="5868670" y="182587"/>
                  </a:lnTo>
                  <a:lnTo>
                    <a:pt x="5872581" y="195287"/>
                  </a:lnTo>
                  <a:lnTo>
                    <a:pt x="5865317" y="195287"/>
                  </a:lnTo>
                  <a:lnTo>
                    <a:pt x="5861291" y="207987"/>
                  </a:lnTo>
                  <a:lnTo>
                    <a:pt x="5868174" y="207987"/>
                  </a:lnTo>
                  <a:lnTo>
                    <a:pt x="5889523" y="207987"/>
                  </a:lnTo>
                  <a:lnTo>
                    <a:pt x="5885967" y="220687"/>
                  </a:lnTo>
                  <a:lnTo>
                    <a:pt x="5869559" y="220687"/>
                  </a:lnTo>
                  <a:lnTo>
                    <a:pt x="5868174" y="207987"/>
                  </a:lnTo>
                  <a:lnTo>
                    <a:pt x="5857557" y="220687"/>
                  </a:lnTo>
                  <a:lnTo>
                    <a:pt x="5808650" y="220687"/>
                  </a:lnTo>
                  <a:lnTo>
                    <a:pt x="5807062" y="233387"/>
                  </a:lnTo>
                  <a:lnTo>
                    <a:pt x="5804255" y="233387"/>
                  </a:lnTo>
                  <a:lnTo>
                    <a:pt x="5797448" y="220687"/>
                  </a:lnTo>
                  <a:lnTo>
                    <a:pt x="5796369" y="233387"/>
                  </a:lnTo>
                  <a:lnTo>
                    <a:pt x="5789307" y="233387"/>
                  </a:lnTo>
                  <a:lnTo>
                    <a:pt x="5789307" y="2011387"/>
                  </a:lnTo>
                  <a:lnTo>
                    <a:pt x="5788609" y="2024087"/>
                  </a:lnTo>
                  <a:lnTo>
                    <a:pt x="5777674" y="2024087"/>
                  </a:lnTo>
                  <a:lnTo>
                    <a:pt x="5777877" y="2011387"/>
                  </a:lnTo>
                  <a:lnTo>
                    <a:pt x="5789307" y="2011387"/>
                  </a:lnTo>
                  <a:lnTo>
                    <a:pt x="5789307" y="233387"/>
                  </a:lnTo>
                  <a:lnTo>
                    <a:pt x="5788926" y="233387"/>
                  </a:lnTo>
                  <a:lnTo>
                    <a:pt x="5782107" y="220687"/>
                  </a:lnTo>
                  <a:lnTo>
                    <a:pt x="5778081" y="220687"/>
                  </a:lnTo>
                  <a:lnTo>
                    <a:pt x="5778081" y="1998687"/>
                  </a:lnTo>
                  <a:lnTo>
                    <a:pt x="5776125" y="2011387"/>
                  </a:lnTo>
                  <a:lnTo>
                    <a:pt x="5759704" y="2011387"/>
                  </a:lnTo>
                  <a:lnTo>
                    <a:pt x="5764276" y="1998687"/>
                  </a:lnTo>
                  <a:lnTo>
                    <a:pt x="5778081" y="1998687"/>
                  </a:lnTo>
                  <a:lnTo>
                    <a:pt x="5778081" y="220687"/>
                  </a:lnTo>
                  <a:lnTo>
                    <a:pt x="5764098" y="220687"/>
                  </a:lnTo>
                  <a:lnTo>
                    <a:pt x="5786425" y="207987"/>
                  </a:lnTo>
                  <a:lnTo>
                    <a:pt x="5786183" y="207987"/>
                  </a:lnTo>
                  <a:lnTo>
                    <a:pt x="5786348" y="195287"/>
                  </a:lnTo>
                  <a:lnTo>
                    <a:pt x="5790603" y="207987"/>
                  </a:lnTo>
                  <a:lnTo>
                    <a:pt x="5793435" y="195287"/>
                  </a:lnTo>
                  <a:lnTo>
                    <a:pt x="5793270" y="207987"/>
                  </a:lnTo>
                  <a:lnTo>
                    <a:pt x="5790603" y="207987"/>
                  </a:lnTo>
                  <a:lnTo>
                    <a:pt x="5786425" y="207987"/>
                  </a:lnTo>
                  <a:lnTo>
                    <a:pt x="5793117" y="220687"/>
                  </a:lnTo>
                  <a:lnTo>
                    <a:pt x="5797232" y="220687"/>
                  </a:lnTo>
                  <a:lnTo>
                    <a:pt x="5802350" y="207987"/>
                  </a:lnTo>
                  <a:lnTo>
                    <a:pt x="5796902" y="207987"/>
                  </a:lnTo>
                  <a:lnTo>
                    <a:pt x="5804979" y="195287"/>
                  </a:lnTo>
                  <a:lnTo>
                    <a:pt x="5838342" y="195287"/>
                  </a:lnTo>
                  <a:lnTo>
                    <a:pt x="5835269" y="207987"/>
                  </a:lnTo>
                  <a:lnTo>
                    <a:pt x="5857545" y="207987"/>
                  </a:lnTo>
                  <a:lnTo>
                    <a:pt x="5856910" y="195287"/>
                  </a:lnTo>
                  <a:lnTo>
                    <a:pt x="5863958" y="195287"/>
                  </a:lnTo>
                  <a:lnTo>
                    <a:pt x="5868670" y="182587"/>
                  </a:lnTo>
                  <a:lnTo>
                    <a:pt x="5856808" y="182587"/>
                  </a:lnTo>
                  <a:lnTo>
                    <a:pt x="5853925" y="169887"/>
                  </a:lnTo>
                  <a:lnTo>
                    <a:pt x="5847740" y="169887"/>
                  </a:lnTo>
                  <a:lnTo>
                    <a:pt x="5846038" y="182587"/>
                  </a:lnTo>
                  <a:lnTo>
                    <a:pt x="5763057" y="182587"/>
                  </a:lnTo>
                  <a:lnTo>
                    <a:pt x="5740197" y="195287"/>
                  </a:lnTo>
                  <a:lnTo>
                    <a:pt x="5764962" y="195287"/>
                  </a:lnTo>
                  <a:lnTo>
                    <a:pt x="5763476" y="207987"/>
                  </a:lnTo>
                  <a:lnTo>
                    <a:pt x="5759018" y="207987"/>
                  </a:lnTo>
                  <a:lnTo>
                    <a:pt x="5757405" y="220687"/>
                  </a:lnTo>
                  <a:lnTo>
                    <a:pt x="5762688" y="220687"/>
                  </a:lnTo>
                  <a:lnTo>
                    <a:pt x="5761101" y="233387"/>
                  </a:lnTo>
                  <a:lnTo>
                    <a:pt x="5749480" y="233387"/>
                  </a:lnTo>
                  <a:lnTo>
                    <a:pt x="5747804" y="220687"/>
                  </a:lnTo>
                  <a:lnTo>
                    <a:pt x="5742546" y="220687"/>
                  </a:lnTo>
                  <a:lnTo>
                    <a:pt x="5742546" y="246087"/>
                  </a:lnTo>
                  <a:lnTo>
                    <a:pt x="5737085" y="246087"/>
                  </a:lnTo>
                  <a:lnTo>
                    <a:pt x="5741594" y="233387"/>
                  </a:lnTo>
                  <a:lnTo>
                    <a:pt x="5742546" y="246087"/>
                  </a:lnTo>
                  <a:lnTo>
                    <a:pt x="5742546" y="220687"/>
                  </a:lnTo>
                  <a:lnTo>
                    <a:pt x="5736463" y="220687"/>
                  </a:lnTo>
                  <a:lnTo>
                    <a:pt x="5735256" y="233387"/>
                  </a:lnTo>
                  <a:lnTo>
                    <a:pt x="5722061" y="233387"/>
                  </a:lnTo>
                  <a:lnTo>
                    <a:pt x="5721045" y="220687"/>
                  </a:lnTo>
                  <a:lnTo>
                    <a:pt x="5723547" y="220687"/>
                  </a:lnTo>
                  <a:lnTo>
                    <a:pt x="5728944" y="207987"/>
                  </a:lnTo>
                  <a:lnTo>
                    <a:pt x="5719521" y="207987"/>
                  </a:lnTo>
                  <a:lnTo>
                    <a:pt x="5719521" y="1998687"/>
                  </a:lnTo>
                  <a:lnTo>
                    <a:pt x="5718746" y="2011387"/>
                  </a:lnTo>
                  <a:lnTo>
                    <a:pt x="5715787" y="1998687"/>
                  </a:lnTo>
                  <a:lnTo>
                    <a:pt x="5719521" y="1998687"/>
                  </a:lnTo>
                  <a:lnTo>
                    <a:pt x="5719521" y="207987"/>
                  </a:lnTo>
                  <a:lnTo>
                    <a:pt x="5716968" y="207987"/>
                  </a:lnTo>
                  <a:lnTo>
                    <a:pt x="5722163" y="195287"/>
                  </a:lnTo>
                  <a:lnTo>
                    <a:pt x="5722328" y="195287"/>
                  </a:lnTo>
                  <a:lnTo>
                    <a:pt x="5717718" y="182587"/>
                  </a:lnTo>
                  <a:lnTo>
                    <a:pt x="5714924" y="182587"/>
                  </a:lnTo>
                  <a:lnTo>
                    <a:pt x="5714924" y="220687"/>
                  </a:lnTo>
                  <a:lnTo>
                    <a:pt x="5708612" y="220687"/>
                  </a:lnTo>
                  <a:lnTo>
                    <a:pt x="5702503" y="233387"/>
                  </a:lnTo>
                  <a:lnTo>
                    <a:pt x="5679237" y="233387"/>
                  </a:lnTo>
                  <a:lnTo>
                    <a:pt x="5673026" y="220687"/>
                  </a:lnTo>
                  <a:lnTo>
                    <a:pt x="5678208" y="220687"/>
                  </a:lnTo>
                  <a:lnTo>
                    <a:pt x="5672290" y="207987"/>
                  </a:lnTo>
                  <a:lnTo>
                    <a:pt x="5678881" y="207987"/>
                  </a:lnTo>
                  <a:lnTo>
                    <a:pt x="5678208" y="220687"/>
                  </a:lnTo>
                  <a:lnTo>
                    <a:pt x="5696661" y="220687"/>
                  </a:lnTo>
                  <a:lnTo>
                    <a:pt x="5705246" y="207987"/>
                  </a:lnTo>
                  <a:lnTo>
                    <a:pt x="5714924" y="220687"/>
                  </a:lnTo>
                  <a:lnTo>
                    <a:pt x="5714924" y="182587"/>
                  </a:lnTo>
                  <a:lnTo>
                    <a:pt x="5709082" y="182587"/>
                  </a:lnTo>
                  <a:lnTo>
                    <a:pt x="5708510" y="169887"/>
                  </a:lnTo>
                  <a:lnTo>
                    <a:pt x="5713920" y="169887"/>
                  </a:lnTo>
                  <a:lnTo>
                    <a:pt x="5713742" y="157187"/>
                  </a:lnTo>
                  <a:lnTo>
                    <a:pt x="5714670" y="157187"/>
                  </a:lnTo>
                  <a:lnTo>
                    <a:pt x="5708955" y="144487"/>
                  </a:lnTo>
                  <a:lnTo>
                    <a:pt x="5702643" y="144487"/>
                  </a:lnTo>
                  <a:lnTo>
                    <a:pt x="5703163" y="157187"/>
                  </a:lnTo>
                  <a:lnTo>
                    <a:pt x="5701538" y="157187"/>
                  </a:lnTo>
                  <a:lnTo>
                    <a:pt x="5701855" y="169887"/>
                  </a:lnTo>
                  <a:lnTo>
                    <a:pt x="5700039" y="169887"/>
                  </a:lnTo>
                  <a:lnTo>
                    <a:pt x="5697956" y="182587"/>
                  </a:lnTo>
                  <a:lnTo>
                    <a:pt x="5703748" y="182587"/>
                  </a:lnTo>
                  <a:lnTo>
                    <a:pt x="5704484" y="195287"/>
                  </a:lnTo>
                  <a:lnTo>
                    <a:pt x="5665940" y="195287"/>
                  </a:lnTo>
                  <a:lnTo>
                    <a:pt x="5665940" y="220687"/>
                  </a:lnTo>
                  <a:lnTo>
                    <a:pt x="5657012" y="233387"/>
                  </a:lnTo>
                  <a:lnTo>
                    <a:pt x="5659513" y="220687"/>
                  </a:lnTo>
                  <a:lnTo>
                    <a:pt x="5665940" y="220687"/>
                  </a:lnTo>
                  <a:lnTo>
                    <a:pt x="5665940" y="195287"/>
                  </a:lnTo>
                  <a:lnTo>
                    <a:pt x="5649963" y="195287"/>
                  </a:lnTo>
                  <a:lnTo>
                    <a:pt x="5649963" y="220687"/>
                  </a:lnTo>
                  <a:lnTo>
                    <a:pt x="5649773" y="233387"/>
                  </a:lnTo>
                  <a:lnTo>
                    <a:pt x="5642762" y="233387"/>
                  </a:lnTo>
                  <a:lnTo>
                    <a:pt x="5642927" y="220687"/>
                  </a:lnTo>
                  <a:lnTo>
                    <a:pt x="5649963" y="220687"/>
                  </a:lnTo>
                  <a:lnTo>
                    <a:pt x="5649963" y="195287"/>
                  </a:lnTo>
                  <a:lnTo>
                    <a:pt x="5643397" y="195287"/>
                  </a:lnTo>
                  <a:lnTo>
                    <a:pt x="5645010" y="182587"/>
                  </a:lnTo>
                  <a:lnTo>
                    <a:pt x="5640273" y="182587"/>
                  </a:lnTo>
                  <a:lnTo>
                    <a:pt x="5639232" y="187985"/>
                  </a:lnTo>
                  <a:lnTo>
                    <a:pt x="5639232" y="220687"/>
                  </a:lnTo>
                  <a:lnTo>
                    <a:pt x="5639054" y="233387"/>
                  </a:lnTo>
                  <a:lnTo>
                    <a:pt x="5631993" y="233387"/>
                  </a:lnTo>
                  <a:lnTo>
                    <a:pt x="5632208" y="220687"/>
                  </a:lnTo>
                  <a:lnTo>
                    <a:pt x="5639232" y="220687"/>
                  </a:lnTo>
                  <a:lnTo>
                    <a:pt x="5639232" y="187985"/>
                  </a:lnTo>
                  <a:lnTo>
                    <a:pt x="5637822" y="195287"/>
                  </a:lnTo>
                  <a:lnTo>
                    <a:pt x="5588673" y="195287"/>
                  </a:lnTo>
                  <a:lnTo>
                    <a:pt x="5589625" y="207987"/>
                  </a:lnTo>
                  <a:lnTo>
                    <a:pt x="5584139" y="207987"/>
                  </a:lnTo>
                  <a:lnTo>
                    <a:pt x="5588673" y="195287"/>
                  </a:lnTo>
                  <a:lnTo>
                    <a:pt x="5588051" y="195287"/>
                  </a:lnTo>
                  <a:lnTo>
                    <a:pt x="5584545" y="182587"/>
                  </a:lnTo>
                  <a:lnTo>
                    <a:pt x="5579491" y="182587"/>
                  </a:lnTo>
                  <a:lnTo>
                    <a:pt x="5580227" y="195287"/>
                  </a:lnTo>
                  <a:lnTo>
                    <a:pt x="5578157" y="195287"/>
                  </a:lnTo>
                  <a:lnTo>
                    <a:pt x="5571795" y="207987"/>
                  </a:lnTo>
                  <a:lnTo>
                    <a:pt x="5560212" y="195287"/>
                  </a:lnTo>
                  <a:lnTo>
                    <a:pt x="5545658" y="195287"/>
                  </a:lnTo>
                  <a:lnTo>
                    <a:pt x="5545658" y="207987"/>
                  </a:lnTo>
                  <a:lnTo>
                    <a:pt x="5540095" y="220687"/>
                  </a:lnTo>
                  <a:lnTo>
                    <a:pt x="5538990" y="220687"/>
                  </a:lnTo>
                  <a:lnTo>
                    <a:pt x="5535168" y="207987"/>
                  </a:lnTo>
                  <a:lnTo>
                    <a:pt x="5537847" y="220687"/>
                  </a:lnTo>
                  <a:lnTo>
                    <a:pt x="5524652" y="220687"/>
                  </a:lnTo>
                  <a:lnTo>
                    <a:pt x="5529135" y="207987"/>
                  </a:lnTo>
                  <a:lnTo>
                    <a:pt x="5535168" y="207987"/>
                  </a:lnTo>
                  <a:lnTo>
                    <a:pt x="5545658" y="207987"/>
                  </a:lnTo>
                  <a:lnTo>
                    <a:pt x="5545658" y="195287"/>
                  </a:lnTo>
                  <a:lnTo>
                    <a:pt x="5507418" y="195287"/>
                  </a:lnTo>
                  <a:lnTo>
                    <a:pt x="5505958" y="186702"/>
                  </a:lnTo>
                  <a:lnTo>
                    <a:pt x="5505958" y="1909787"/>
                  </a:lnTo>
                  <a:lnTo>
                    <a:pt x="5505716" y="1922487"/>
                  </a:lnTo>
                  <a:lnTo>
                    <a:pt x="5501373" y="1909787"/>
                  </a:lnTo>
                  <a:lnTo>
                    <a:pt x="5498528" y="1922487"/>
                  </a:lnTo>
                  <a:lnTo>
                    <a:pt x="5498782" y="1909787"/>
                  </a:lnTo>
                  <a:lnTo>
                    <a:pt x="5501373" y="1909787"/>
                  </a:lnTo>
                  <a:lnTo>
                    <a:pt x="5505958" y="1909787"/>
                  </a:lnTo>
                  <a:lnTo>
                    <a:pt x="5505958" y="186702"/>
                  </a:lnTo>
                  <a:lnTo>
                    <a:pt x="5505259" y="182587"/>
                  </a:lnTo>
                  <a:lnTo>
                    <a:pt x="5495582" y="182587"/>
                  </a:lnTo>
                  <a:lnTo>
                    <a:pt x="5493080" y="195287"/>
                  </a:lnTo>
                  <a:lnTo>
                    <a:pt x="5440718" y="195287"/>
                  </a:lnTo>
                  <a:lnTo>
                    <a:pt x="5435295" y="207987"/>
                  </a:lnTo>
                  <a:lnTo>
                    <a:pt x="5463006" y="207987"/>
                  </a:lnTo>
                  <a:lnTo>
                    <a:pt x="5467350" y="220687"/>
                  </a:lnTo>
                  <a:lnTo>
                    <a:pt x="5470906" y="207987"/>
                  </a:lnTo>
                  <a:lnTo>
                    <a:pt x="5475503" y="207987"/>
                  </a:lnTo>
                  <a:lnTo>
                    <a:pt x="5474436" y="220687"/>
                  </a:lnTo>
                  <a:lnTo>
                    <a:pt x="5485079" y="220687"/>
                  </a:lnTo>
                  <a:lnTo>
                    <a:pt x="5475135" y="233387"/>
                  </a:lnTo>
                  <a:lnTo>
                    <a:pt x="5410682" y="233387"/>
                  </a:lnTo>
                  <a:lnTo>
                    <a:pt x="5402008" y="246087"/>
                  </a:lnTo>
                  <a:lnTo>
                    <a:pt x="5389016" y="246087"/>
                  </a:lnTo>
                  <a:lnTo>
                    <a:pt x="5384914" y="233387"/>
                  </a:lnTo>
                  <a:lnTo>
                    <a:pt x="5380685" y="233387"/>
                  </a:lnTo>
                  <a:lnTo>
                    <a:pt x="5379631" y="246087"/>
                  </a:lnTo>
                  <a:lnTo>
                    <a:pt x="5347995" y="246087"/>
                  </a:lnTo>
                  <a:lnTo>
                    <a:pt x="5341455" y="233387"/>
                  </a:lnTo>
                  <a:lnTo>
                    <a:pt x="5319877" y="233387"/>
                  </a:lnTo>
                  <a:lnTo>
                    <a:pt x="5319890" y="220687"/>
                  </a:lnTo>
                  <a:lnTo>
                    <a:pt x="5255539" y="220687"/>
                  </a:lnTo>
                  <a:lnTo>
                    <a:pt x="5252961" y="233387"/>
                  </a:lnTo>
                  <a:lnTo>
                    <a:pt x="5245112" y="233387"/>
                  </a:lnTo>
                  <a:lnTo>
                    <a:pt x="5244262" y="220687"/>
                  </a:lnTo>
                  <a:lnTo>
                    <a:pt x="5239715" y="220687"/>
                  </a:lnTo>
                  <a:lnTo>
                    <a:pt x="5240820" y="233387"/>
                  </a:lnTo>
                  <a:lnTo>
                    <a:pt x="5233670" y="233387"/>
                  </a:lnTo>
                  <a:lnTo>
                    <a:pt x="5231879" y="220687"/>
                  </a:lnTo>
                  <a:lnTo>
                    <a:pt x="5226659" y="220687"/>
                  </a:lnTo>
                  <a:lnTo>
                    <a:pt x="5225110" y="233387"/>
                  </a:lnTo>
                  <a:lnTo>
                    <a:pt x="5227853" y="233387"/>
                  </a:lnTo>
                  <a:lnTo>
                    <a:pt x="5223307" y="246087"/>
                  </a:lnTo>
                  <a:lnTo>
                    <a:pt x="5222329" y="233387"/>
                  </a:lnTo>
                  <a:lnTo>
                    <a:pt x="5210353" y="233387"/>
                  </a:lnTo>
                  <a:lnTo>
                    <a:pt x="5204180" y="220687"/>
                  </a:lnTo>
                  <a:lnTo>
                    <a:pt x="5192877" y="220687"/>
                  </a:lnTo>
                  <a:lnTo>
                    <a:pt x="5189588" y="233387"/>
                  </a:lnTo>
                  <a:lnTo>
                    <a:pt x="5169154" y="233387"/>
                  </a:lnTo>
                  <a:lnTo>
                    <a:pt x="5166106" y="220687"/>
                  </a:lnTo>
                  <a:lnTo>
                    <a:pt x="5162118" y="207987"/>
                  </a:lnTo>
                  <a:lnTo>
                    <a:pt x="5161940" y="220687"/>
                  </a:lnTo>
                  <a:lnTo>
                    <a:pt x="5158333" y="233387"/>
                  </a:lnTo>
                  <a:lnTo>
                    <a:pt x="5143703" y="233387"/>
                  </a:lnTo>
                  <a:lnTo>
                    <a:pt x="5146395" y="220687"/>
                  </a:lnTo>
                  <a:lnTo>
                    <a:pt x="5129555" y="220687"/>
                  </a:lnTo>
                  <a:lnTo>
                    <a:pt x="5128577" y="233387"/>
                  </a:lnTo>
                  <a:lnTo>
                    <a:pt x="5117211" y="233387"/>
                  </a:lnTo>
                  <a:lnTo>
                    <a:pt x="5118786" y="220687"/>
                  </a:lnTo>
                  <a:lnTo>
                    <a:pt x="5102923" y="220687"/>
                  </a:lnTo>
                  <a:lnTo>
                    <a:pt x="5097742" y="233387"/>
                  </a:lnTo>
                  <a:lnTo>
                    <a:pt x="5075440" y="233387"/>
                  </a:lnTo>
                  <a:lnTo>
                    <a:pt x="5075567" y="220687"/>
                  </a:lnTo>
                  <a:lnTo>
                    <a:pt x="5044300" y="220687"/>
                  </a:lnTo>
                  <a:lnTo>
                    <a:pt x="5052415" y="233387"/>
                  </a:lnTo>
                  <a:lnTo>
                    <a:pt x="5071669" y="233387"/>
                  </a:lnTo>
                  <a:lnTo>
                    <a:pt x="5069040" y="246087"/>
                  </a:lnTo>
                  <a:lnTo>
                    <a:pt x="5068100" y="246087"/>
                  </a:lnTo>
                  <a:lnTo>
                    <a:pt x="5066093" y="258787"/>
                  </a:lnTo>
                  <a:lnTo>
                    <a:pt x="5057483" y="258787"/>
                  </a:lnTo>
                  <a:lnTo>
                    <a:pt x="5056187" y="246087"/>
                  </a:lnTo>
                  <a:lnTo>
                    <a:pt x="5037937" y="246087"/>
                  </a:lnTo>
                  <a:lnTo>
                    <a:pt x="5035740" y="233387"/>
                  </a:lnTo>
                  <a:lnTo>
                    <a:pt x="5044300" y="220687"/>
                  </a:lnTo>
                  <a:lnTo>
                    <a:pt x="5035728" y="220687"/>
                  </a:lnTo>
                  <a:lnTo>
                    <a:pt x="5035728" y="1922487"/>
                  </a:lnTo>
                  <a:lnTo>
                    <a:pt x="5034000" y="1935187"/>
                  </a:lnTo>
                  <a:lnTo>
                    <a:pt x="5024602" y="1935187"/>
                  </a:lnTo>
                  <a:lnTo>
                    <a:pt x="5023193" y="1922487"/>
                  </a:lnTo>
                  <a:lnTo>
                    <a:pt x="5035728" y="1922487"/>
                  </a:lnTo>
                  <a:lnTo>
                    <a:pt x="5035728" y="220687"/>
                  </a:lnTo>
                  <a:lnTo>
                    <a:pt x="5034699" y="220687"/>
                  </a:lnTo>
                  <a:lnTo>
                    <a:pt x="5024298" y="220687"/>
                  </a:lnTo>
                  <a:lnTo>
                    <a:pt x="5021758" y="207987"/>
                  </a:lnTo>
                  <a:lnTo>
                    <a:pt x="5021326" y="207987"/>
                  </a:lnTo>
                  <a:lnTo>
                    <a:pt x="5021326" y="220687"/>
                  </a:lnTo>
                  <a:lnTo>
                    <a:pt x="5013960" y="232156"/>
                  </a:lnTo>
                  <a:lnTo>
                    <a:pt x="5013960" y="1922487"/>
                  </a:lnTo>
                  <a:lnTo>
                    <a:pt x="5013744" y="1935187"/>
                  </a:lnTo>
                  <a:lnTo>
                    <a:pt x="5009413" y="1922487"/>
                  </a:lnTo>
                  <a:lnTo>
                    <a:pt x="5006581" y="1935187"/>
                  </a:lnTo>
                  <a:lnTo>
                    <a:pt x="5006784" y="1922487"/>
                  </a:lnTo>
                  <a:lnTo>
                    <a:pt x="5009413" y="1922487"/>
                  </a:lnTo>
                  <a:lnTo>
                    <a:pt x="5013960" y="1922487"/>
                  </a:lnTo>
                  <a:lnTo>
                    <a:pt x="5013960" y="232156"/>
                  </a:lnTo>
                  <a:lnTo>
                    <a:pt x="5013160" y="233387"/>
                  </a:lnTo>
                  <a:lnTo>
                    <a:pt x="4986947" y="233387"/>
                  </a:lnTo>
                  <a:lnTo>
                    <a:pt x="4986947" y="271487"/>
                  </a:lnTo>
                  <a:lnTo>
                    <a:pt x="4982070" y="276606"/>
                  </a:lnTo>
                  <a:lnTo>
                    <a:pt x="4982070" y="334987"/>
                  </a:lnTo>
                  <a:lnTo>
                    <a:pt x="4976965" y="347687"/>
                  </a:lnTo>
                  <a:lnTo>
                    <a:pt x="4953813" y="347687"/>
                  </a:lnTo>
                  <a:lnTo>
                    <a:pt x="4949596" y="334987"/>
                  </a:lnTo>
                  <a:lnTo>
                    <a:pt x="4982070" y="334987"/>
                  </a:lnTo>
                  <a:lnTo>
                    <a:pt x="4982070" y="276606"/>
                  </a:lnTo>
                  <a:lnTo>
                    <a:pt x="4974831" y="284187"/>
                  </a:lnTo>
                  <a:lnTo>
                    <a:pt x="4961864" y="271487"/>
                  </a:lnTo>
                  <a:lnTo>
                    <a:pt x="4972012" y="271487"/>
                  </a:lnTo>
                  <a:lnTo>
                    <a:pt x="4976927" y="258787"/>
                  </a:lnTo>
                  <a:lnTo>
                    <a:pt x="4981029" y="271487"/>
                  </a:lnTo>
                  <a:lnTo>
                    <a:pt x="4986947" y="271487"/>
                  </a:lnTo>
                  <a:lnTo>
                    <a:pt x="4986947" y="233387"/>
                  </a:lnTo>
                  <a:lnTo>
                    <a:pt x="4977930" y="233387"/>
                  </a:lnTo>
                  <a:lnTo>
                    <a:pt x="4986236" y="220687"/>
                  </a:lnTo>
                  <a:lnTo>
                    <a:pt x="5021326" y="220687"/>
                  </a:lnTo>
                  <a:lnTo>
                    <a:pt x="5021326" y="207987"/>
                  </a:lnTo>
                  <a:lnTo>
                    <a:pt x="4957026" y="207987"/>
                  </a:lnTo>
                  <a:lnTo>
                    <a:pt x="4956289" y="220687"/>
                  </a:lnTo>
                  <a:lnTo>
                    <a:pt x="4947526" y="220687"/>
                  </a:lnTo>
                  <a:lnTo>
                    <a:pt x="4945685" y="233387"/>
                  </a:lnTo>
                  <a:lnTo>
                    <a:pt x="4970615" y="233387"/>
                  </a:lnTo>
                  <a:lnTo>
                    <a:pt x="4957711" y="246087"/>
                  </a:lnTo>
                  <a:lnTo>
                    <a:pt x="4944669" y="246087"/>
                  </a:lnTo>
                  <a:lnTo>
                    <a:pt x="4944669" y="1935187"/>
                  </a:lnTo>
                  <a:lnTo>
                    <a:pt x="4943043" y="1947887"/>
                  </a:lnTo>
                  <a:lnTo>
                    <a:pt x="4932159" y="1947887"/>
                  </a:lnTo>
                  <a:lnTo>
                    <a:pt x="4930127" y="1935187"/>
                  </a:lnTo>
                  <a:lnTo>
                    <a:pt x="4944669" y="1935187"/>
                  </a:lnTo>
                  <a:lnTo>
                    <a:pt x="4944669" y="246087"/>
                  </a:lnTo>
                  <a:lnTo>
                    <a:pt x="4929810" y="246087"/>
                  </a:lnTo>
                  <a:lnTo>
                    <a:pt x="4920119" y="233387"/>
                  </a:lnTo>
                  <a:lnTo>
                    <a:pt x="4913541" y="233387"/>
                  </a:lnTo>
                  <a:lnTo>
                    <a:pt x="4912626" y="230416"/>
                  </a:lnTo>
                  <a:lnTo>
                    <a:pt x="4912626" y="246087"/>
                  </a:lnTo>
                  <a:lnTo>
                    <a:pt x="4910353" y="246087"/>
                  </a:lnTo>
                  <a:lnTo>
                    <a:pt x="4910353" y="334987"/>
                  </a:lnTo>
                  <a:lnTo>
                    <a:pt x="4909680" y="347687"/>
                  </a:lnTo>
                  <a:lnTo>
                    <a:pt x="4898860" y="347687"/>
                  </a:lnTo>
                  <a:lnTo>
                    <a:pt x="4899139" y="334987"/>
                  </a:lnTo>
                  <a:lnTo>
                    <a:pt x="4910353" y="334987"/>
                  </a:lnTo>
                  <a:lnTo>
                    <a:pt x="4910353" y="246087"/>
                  </a:lnTo>
                  <a:lnTo>
                    <a:pt x="4890694" y="246087"/>
                  </a:lnTo>
                  <a:lnTo>
                    <a:pt x="4894897" y="233387"/>
                  </a:lnTo>
                  <a:lnTo>
                    <a:pt x="4907077" y="233387"/>
                  </a:lnTo>
                  <a:lnTo>
                    <a:pt x="4912626" y="246087"/>
                  </a:lnTo>
                  <a:lnTo>
                    <a:pt x="4912626" y="230416"/>
                  </a:lnTo>
                  <a:lnTo>
                    <a:pt x="4909642" y="220687"/>
                  </a:lnTo>
                  <a:lnTo>
                    <a:pt x="4930902" y="220687"/>
                  </a:lnTo>
                  <a:lnTo>
                    <a:pt x="4931689" y="233387"/>
                  </a:lnTo>
                  <a:lnTo>
                    <a:pt x="4938458" y="220687"/>
                  </a:lnTo>
                  <a:lnTo>
                    <a:pt x="4941709" y="220687"/>
                  </a:lnTo>
                  <a:lnTo>
                    <a:pt x="4939677" y="207987"/>
                  </a:lnTo>
                  <a:lnTo>
                    <a:pt x="4888382" y="207987"/>
                  </a:lnTo>
                  <a:lnTo>
                    <a:pt x="4891938" y="220687"/>
                  </a:lnTo>
                  <a:lnTo>
                    <a:pt x="4895088" y="220687"/>
                  </a:lnTo>
                  <a:lnTo>
                    <a:pt x="4892738" y="233387"/>
                  </a:lnTo>
                  <a:lnTo>
                    <a:pt x="4883213" y="233387"/>
                  </a:lnTo>
                  <a:lnTo>
                    <a:pt x="4889995" y="246087"/>
                  </a:lnTo>
                  <a:lnTo>
                    <a:pt x="4867719" y="246087"/>
                  </a:lnTo>
                  <a:lnTo>
                    <a:pt x="4860493" y="258787"/>
                  </a:lnTo>
                  <a:lnTo>
                    <a:pt x="4854575" y="258787"/>
                  </a:lnTo>
                  <a:lnTo>
                    <a:pt x="4853076" y="246087"/>
                  </a:lnTo>
                  <a:lnTo>
                    <a:pt x="4846828" y="246087"/>
                  </a:lnTo>
                  <a:lnTo>
                    <a:pt x="4840935" y="258787"/>
                  </a:lnTo>
                  <a:lnTo>
                    <a:pt x="4840541" y="246087"/>
                  </a:lnTo>
                  <a:lnTo>
                    <a:pt x="4794135" y="246087"/>
                  </a:lnTo>
                  <a:lnTo>
                    <a:pt x="4789779" y="258787"/>
                  </a:lnTo>
                  <a:lnTo>
                    <a:pt x="4779594" y="258787"/>
                  </a:lnTo>
                  <a:lnTo>
                    <a:pt x="4781131" y="246087"/>
                  </a:lnTo>
                  <a:lnTo>
                    <a:pt x="4746371" y="246087"/>
                  </a:lnTo>
                  <a:lnTo>
                    <a:pt x="4748174" y="258787"/>
                  </a:lnTo>
                  <a:lnTo>
                    <a:pt x="4740821" y="258787"/>
                  </a:lnTo>
                  <a:lnTo>
                    <a:pt x="4745380" y="246087"/>
                  </a:lnTo>
                  <a:lnTo>
                    <a:pt x="4674197" y="246087"/>
                  </a:lnTo>
                  <a:lnTo>
                    <a:pt x="4671136" y="233387"/>
                  </a:lnTo>
                  <a:lnTo>
                    <a:pt x="4665929" y="233387"/>
                  </a:lnTo>
                  <a:lnTo>
                    <a:pt x="4665929" y="1947887"/>
                  </a:lnTo>
                  <a:lnTo>
                    <a:pt x="4650244" y="1947887"/>
                  </a:lnTo>
                  <a:lnTo>
                    <a:pt x="4649533" y="1935187"/>
                  </a:lnTo>
                  <a:lnTo>
                    <a:pt x="4665230" y="1935187"/>
                  </a:lnTo>
                  <a:lnTo>
                    <a:pt x="4665929" y="1947887"/>
                  </a:lnTo>
                  <a:lnTo>
                    <a:pt x="4665929" y="233387"/>
                  </a:lnTo>
                  <a:lnTo>
                    <a:pt x="4660443" y="233387"/>
                  </a:lnTo>
                  <a:lnTo>
                    <a:pt x="4652759" y="246087"/>
                  </a:lnTo>
                  <a:lnTo>
                    <a:pt x="4626457" y="246087"/>
                  </a:lnTo>
                  <a:lnTo>
                    <a:pt x="4628007" y="233387"/>
                  </a:lnTo>
                  <a:lnTo>
                    <a:pt x="4589310" y="233387"/>
                  </a:lnTo>
                  <a:lnTo>
                    <a:pt x="4582096" y="244030"/>
                  </a:lnTo>
                  <a:lnTo>
                    <a:pt x="4582096" y="1922487"/>
                  </a:lnTo>
                  <a:lnTo>
                    <a:pt x="4581804" y="1935187"/>
                  </a:lnTo>
                  <a:lnTo>
                    <a:pt x="4574565" y="1935187"/>
                  </a:lnTo>
                  <a:lnTo>
                    <a:pt x="4574845" y="1922487"/>
                  </a:lnTo>
                  <a:lnTo>
                    <a:pt x="4582096" y="1922487"/>
                  </a:lnTo>
                  <a:lnTo>
                    <a:pt x="4582096" y="244030"/>
                  </a:lnTo>
                  <a:lnTo>
                    <a:pt x="4580699" y="246087"/>
                  </a:lnTo>
                  <a:lnTo>
                    <a:pt x="4578324" y="233387"/>
                  </a:lnTo>
                  <a:lnTo>
                    <a:pt x="4574184" y="246087"/>
                  </a:lnTo>
                  <a:lnTo>
                    <a:pt x="4568241" y="246087"/>
                  </a:lnTo>
                  <a:lnTo>
                    <a:pt x="4562373" y="233387"/>
                  </a:lnTo>
                  <a:lnTo>
                    <a:pt x="4559427" y="233387"/>
                  </a:lnTo>
                  <a:lnTo>
                    <a:pt x="4559427" y="1947887"/>
                  </a:lnTo>
                  <a:lnTo>
                    <a:pt x="4553496" y="1960587"/>
                  </a:lnTo>
                  <a:lnTo>
                    <a:pt x="4539056" y="1960587"/>
                  </a:lnTo>
                  <a:lnTo>
                    <a:pt x="4529950" y="1973287"/>
                  </a:lnTo>
                  <a:lnTo>
                    <a:pt x="4518698" y="1960587"/>
                  </a:lnTo>
                  <a:lnTo>
                    <a:pt x="4516513" y="1960587"/>
                  </a:lnTo>
                  <a:lnTo>
                    <a:pt x="4516513" y="1985987"/>
                  </a:lnTo>
                  <a:lnTo>
                    <a:pt x="4507750" y="1985987"/>
                  </a:lnTo>
                  <a:lnTo>
                    <a:pt x="4507903" y="1973287"/>
                  </a:lnTo>
                  <a:lnTo>
                    <a:pt x="4515155" y="1973287"/>
                  </a:lnTo>
                  <a:lnTo>
                    <a:pt x="4516513" y="1985987"/>
                  </a:lnTo>
                  <a:lnTo>
                    <a:pt x="4516513" y="1960587"/>
                  </a:lnTo>
                  <a:lnTo>
                    <a:pt x="4493882" y="1960587"/>
                  </a:lnTo>
                  <a:lnTo>
                    <a:pt x="4495851" y="1947887"/>
                  </a:lnTo>
                  <a:lnTo>
                    <a:pt x="4559427" y="1947887"/>
                  </a:lnTo>
                  <a:lnTo>
                    <a:pt x="4559427" y="233387"/>
                  </a:lnTo>
                  <a:lnTo>
                    <a:pt x="4558576" y="233387"/>
                  </a:lnTo>
                  <a:lnTo>
                    <a:pt x="4566323" y="220687"/>
                  </a:lnTo>
                  <a:lnTo>
                    <a:pt x="4552607" y="220687"/>
                  </a:lnTo>
                  <a:lnTo>
                    <a:pt x="4548784" y="233387"/>
                  </a:lnTo>
                  <a:lnTo>
                    <a:pt x="4548670" y="246087"/>
                  </a:lnTo>
                  <a:lnTo>
                    <a:pt x="4536084" y="246087"/>
                  </a:lnTo>
                  <a:lnTo>
                    <a:pt x="4534192" y="258787"/>
                  </a:lnTo>
                  <a:lnTo>
                    <a:pt x="4529887" y="258787"/>
                  </a:lnTo>
                  <a:lnTo>
                    <a:pt x="4528515" y="246087"/>
                  </a:lnTo>
                  <a:lnTo>
                    <a:pt x="4476343" y="246087"/>
                  </a:lnTo>
                  <a:lnTo>
                    <a:pt x="4476343" y="1935187"/>
                  </a:lnTo>
                  <a:lnTo>
                    <a:pt x="4472571" y="1947887"/>
                  </a:lnTo>
                  <a:lnTo>
                    <a:pt x="4454372" y="1947887"/>
                  </a:lnTo>
                  <a:lnTo>
                    <a:pt x="4453560" y="1960587"/>
                  </a:lnTo>
                  <a:lnTo>
                    <a:pt x="4443946" y="1960587"/>
                  </a:lnTo>
                  <a:lnTo>
                    <a:pt x="4442688" y="1947887"/>
                  </a:lnTo>
                  <a:lnTo>
                    <a:pt x="4439894" y="1947887"/>
                  </a:lnTo>
                  <a:lnTo>
                    <a:pt x="4448226" y="1935187"/>
                  </a:lnTo>
                  <a:lnTo>
                    <a:pt x="4476343" y="1935187"/>
                  </a:lnTo>
                  <a:lnTo>
                    <a:pt x="4476343" y="246087"/>
                  </a:lnTo>
                  <a:lnTo>
                    <a:pt x="4415206" y="246087"/>
                  </a:lnTo>
                  <a:lnTo>
                    <a:pt x="4415206" y="1935187"/>
                  </a:lnTo>
                  <a:lnTo>
                    <a:pt x="4403102" y="1935187"/>
                  </a:lnTo>
                  <a:lnTo>
                    <a:pt x="4407522" y="1947887"/>
                  </a:lnTo>
                  <a:lnTo>
                    <a:pt x="4394263" y="1947887"/>
                  </a:lnTo>
                  <a:lnTo>
                    <a:pt x="4392600" y="1960587"/>
                  </a:lnTo>
                  <a:lnTo>
                    <a:pt x="4389069" y="1960587"/>
                  </a:lnTo>
                  <a:lnTo>
                    <a:pt x="4389958" y="1947887"/>
                  </a:lnTo>
                  <a:lnTo>
                    <a:pt x="4347362" y="1947887"/>
                  </a:lnTo>
                  <a:lnTo>
                    <a:pt x="4353318" y="1935187"/>
                  </a:lnTo>
                  <a:lnTo>
                    <a:pt x="4353941" y="1935187"/>
                  </a:lnTo>
                  <a:lnTo>
                    <a:pt x="4346460" y="1922487"/>
                  </a:lnTo>
                  <a:lnTo>
                    <a:pt x="4341711" y="1922487"/>
                  </a:lnTo>
                  <a:lnTo>
                    <a:pt x="4341711" y="1947887"/>
                  </a:lnTo>
                  <a:lnTo>
                    <a:pt x="4317314" y="1947887"/>
                  </a:lnTo>
                  <a:lnTo>
                    <a:pt x="4317263" y="1935187"/>
                  </a:lnTo>
                  <a:lnTo>
                    <a:pt x="4338942" y="1935187"/>
                  </a:lnTo>
                  <a:lnTo>
                    <a:pt x="4341711" y="1947887"/>
                  </a:lnTo>
                  <a:lnTo>
                    <a:pt x="4341711" y="1922487"/>
                  </a:lnTo>
                  <a:lnTo>
                    <a:pt x="4311993" y="1922487"/>
                  </a:lnTo>
                  <a:lnTo>
                    <a:pt x="4306544" y="1935187"/>
                  </a:lnTo>
                  <a:lnTo>
                    <a:pt x="4294505" y="1922487"/>
                  </a:lnTo>
                  <a:lnTo>
                    <a:pt x="4259834" y="1922487"/>
                  </a:lnTo>
                  <a:lnTo>
                    <a:pt x="4265358" y="1909787"/>
                  </a:lnTo>
                  <a:lnTo>
                    <a:pt x="4288066" y="1909787"/>
                  </a:lnTo>
                  <a:lnTo>
                    <a:pt x="4296143" y="1922487"/>
                  </a:lnTo>
                  <a:lnTo>
                    <a:pt x="4324007" y="1909787"/>
                  </a:lnTo>
                  <a:lnTo>
                    <a:pt x="4354538" y="1922487"/>
                  </a:lnTo>
                  <a:lnTo>
                    <a:pt x="4385627" y="1922487"/>
                  </a:lnTo>
                  <a:lnTo>
                    <a:pt x="4415206" y="1935187"/>
                  </a:lnTo>
                  <a:lnTo>
                    <a:pt x="4415206" y="246087"/>
                  </a:lnTo>
                  <a:lnTo>
                    <a:pt x="4381754" y="246087"/>
                  </a:lnTo>
                  <a:lnTo>
                    <a:pt x="4381563" y="233387"/>
                  </a:lnTo>
                  <a:lnTo>
                    <a:pt x="4372483" y="233387"/>
                  </a:lnTo>
                  <a:lnTo>
                    <a:pt x="4371683" y="220687"/>
                  </a:lnTo>
                  <a:lnTo>
                    <a:pt x="4377550" y="220687"/>
                  </a:lnTo>
                  <a:lnTo>
                    <a:pt x="4371264" y="207987"/>
                  </a:lnTo>
                  <a:lnTo>
                    <a:pt x="4360850" y="207987"/>
                  </a:lnTo>
                  <a:lnTo>
                    <a:pt x="4360850" y="233387"/>
                  </a:lnTo>
                  <a:lnTo>
                    <a:pt x="4354106" y="233387"/>
                  </a:lnTo>
                  <a:lnTo>
                    <a:pt x="4353382" y="220687"/>
                  </a:lnTo>
                  <a:lnTo>
                    <a:pt x="4359910" y="220687"/>
                  </a:lnTo>
                  <a:lnTo>
                    <a:pt x="4360850" y="233387"/>
                  </a:lnTo>
                  <a:lnTo>
                    <a:pt x="4360850" y="207987"/>
                  </a:lnTo>
                  <a:lnTo>
                    <a:pt x="4329150" y="207987"/>
                  </a:lnTo>
                  <a:lnTo>
                    <a:pt x="4326102" y="220687"/>
                  </a:lnTo>
                  <a:lnTo>
                    <a:pt x="4306240" y="220687"/>
                  </a:lnTo>
                  <a:lnTo>
                    <a:pt x="4314025" y="233387"/>
                  </a:lnTo>
                  <a:lnTo>
                    <a:pt x="4321657" y="233387"/>
                  </a:lnTo>
                  <a:lnTo>
                    <a:pt x="4329760" y="220687"/>
                  </a:lnTo>
                  <a:lnTo>
                    <a:pt x="4338967" y="220687"/>
                  </a:lnTo>
                  <a:lnTo>
                    <a:pt x="4338574" y="233387"/>
                  </a:lnTo>
                  <a:lnTo>
                    <a:pt x="4342117" y="233387"/>
                  </a:lnTo>
                  <a:lnTo>
                    <a:pt x="4350626" y="233387"/>
                  </a:lnTo>
                  <a:lnTo>
                    <a:pt x="4349051" y="246087"/>
                  </a:lnTo>
                  <a:lnTo>
                    <a:pt x="4341825" y="246087"/>
                  </a:lnTo>
                  <a:lnTo>
                    <a:pt x="4342117" y="233387"/>
                  </a:lnTo>
                  <a:lnTo>
                    <a:pt x="4336720" y="246087"/>
                  </a:lnTo>
                  <a:lnTo>
                    <a:pt x="4333125" y="246087"/>
                  </a:lnTo>
                  <a:lnTo>
                    <a:pt x="4331424" y="233387"/>
                  </a:lnTo>
                  <a:lnTo>
                    <a:pt x="4325048" y="233387"/>
                  </a:lnTo>
                  <a:lnTo>
                    <a:pt x="4320273" y="246087"/>
                  </a:lnTo>
                  <a:lnTo>
                    <a:pt x="4315130" y="246087"/>
                  </a:lnTo>
                  <a:lnTo>
                    <a:pt x="4312564" y="258787"/>
                  </a:lnTo>
                  <a:lnTo>
                    <a:pt x="4307129" y="246087"/>
                  </a:lnTo>
                  <a:lnTo>
                    <a:pt x="4305528" y="233387"/>
                  </a:lnTo>
                  <a:lnTo>
                    <a:pt x="4294937" y="246087"/>
                  </a:lnTo>
                  <a:lnTo>
                    <a:pt x="4296283" y="233387"/>
                  </a:lnTo>
                  <a:lnTo>
                    <a:pt x="4304081" y="233387"/>
                  </a:lnTo>
                  <a:lnTo>
                    <a:pt x="4306240" y="220687"/>
                  </a:lnTo>
                  <a:lnTo>
                    <a:pt x="4303750" y="220687"/>
                  </a:lnTo>
                  <a:lnTo>
                    <a:pt x="4299585" y="207987"/>
                  </a:lnTo>
                  <a:lnTo>
                    <a:pt x="4294949" y="220687"/>
                  </a:lnTo>
                  <a:lnTo>
                    <a:pt x="4277182" y="220687"/>
                  </a:lnTo>
                  <a:lnTo>
                    <a:pt x="4277182" y="233387"/>
                  </a:lnTo>
                  <a:lnTo>
                    <a:pt x="4255274" y="233387"/>
                  </a:lnTo>
                  <a:lnTo>
                    <a:pt x="4257192" y="220687"/>
                  </a:lnTo>
                  <a:lnTo>
                    <a:pt x="4272305" y="220687"/>
                  </a:lnTo>
                  <a:lnTo>
                    <a:pt x="4277182" y="233387"/>
                  </a:lnTo>
                  <a:lnTo>
                    <a:pt x="4277182" y="220687"/>
                  </a:lnTo>
                  <a:lnTo>
                    <a:pt x="4274032" y="220687"/>
                  </a:lnTo>
                  <a:lnTo>
                    <a:pt x="4268317" y="207987"/>
                  </a:lnTo>
                  <a:lnTo>
                    <a:pt x="4257878" y="207987"/>
                  </a:lnTo>
                  <a:lnTo>
                    <a:pt x="4249293" y="218452"/>
                  </a:lnTo>
                  <a:lnTo>
                    <a:pt x="4249293" y="1909787"/>
                  </a:lnTo>
                  <a:lnTo>
                    <a:pt x="4246270" y="1922487"/>
                  </a:lnTo>
                  <a:lnTo>
                    <a:pt x="4194657" y="1922487"/>
                  </a:lnTo>
                  <a:lnTo>
                    <a:pt x="4193870" y="1935187"/>
                  </a:lnTo>
                  <a:lnTo>
                    <a:pt x="4187939" y="1922487"/>
                  </a:lnTo>
                  <a:lnTo>
                    <a:pt x="4187139" y="1922487"/>
                  </a:lnTo>
                  <a:lnTo>
                    <a:pt x="4185348" y="1909787"/>
                  </a:lnTo>
                  <a:lnTo>
                    <a:pt x="4167289" y="1909787"/>
                  </a:lnTo>
                  <a:lnTo>
                    <a:pt x="4163009" y="1922487"/>
                  </a:lnTo>
                  <a:lnTo>
                    <a:pt x="4158754" y="1909787"/>
                  </a:lnTo>
                  <a:lnTo>
                    <a:pt x="4126344" y="1909787"/>
                  </a:lnTo>
                  <a:lnTo>
                    <a:pt x="4130078" y="1897087"/>
                  </a:lnTo>
                  <a:lnTo>
                    <a:pt x="4180814" y="1897087"/>
                  </a:lnTo>
                  <a:lnTo>
                    <a:pt x="4195978" y="1909787"/>
                  </a:lnTo>
                  <a:lnTo>
                    <a:pt x="4249293" y="1909787"/>
                  </a:lnTo>
                  <a:lnTo>
                    <a:pt x="4249293" y="218452"/>
                  </a:lnTo>
                  <a:lnTo>
                    <a:pt x="4247451" y="220687"/>
                  </a:lnTo>
                  <a:lnTo>
                    <a:pt x="4241774" y="207987"/>
                  </a:lnTo>
                  <a:lnTo>
                    <a:pt x="4239920" y="195287"/>
                  </a:lnTo>
                  <a:lnTo>
                    <a:pt x="4247261" y="195287"/>
                  </a:lnTo>
                  <a:lnTo>
                    <a:pt x="4242651" y="207987"/>
                  </a:lnTo>
                  <a:lnTo>
                    <a:pt x="4256837" y="207987"/>
                  </a:lnTo>
                  <a:lnTo>
                    <a:pt x="4260126" y="195287"/>
                  </a:lnTo>
                  <a:lnTo>
                    <a:pt x="4284129" y="195287"/>
                  </a:lnTo>
                  <a:lnTo>
                    <a:pt x="4287736" y="182587"/>
                  </a:lnTo>
                  <a:lnTo>
                    <a:pt x="4293120" y="182587"/>
                  </a:lnTo>
                  <a:lnTo>
                    <a:pt x="4290199" y="195287"/>
                  </a:lnTo>
                  <a:lnTo>
                    <a:pt x="4288929" y="195287"/>
                  </a:lnTo>
                  <a:lnTo>
                    <a:pt x="4288929" y="207987"/>
                  </a:lnTo>
                  <a:lnTo>
                    <a:pt x="4297375" y="207987"/>
                  </a:lnTo>
                  <a:lnTo>
                    <a:pt x="4304677" y="195287"/>
                  </a:lnTo>
                  <a:lnTo>
                    <a:pt x="4307433" y="195287"/>
                  </a:lnTo>
                  <a:lnTo>
                    <a:pt x="4301236" y="182587"/>
                  </a:lnTo>
                  <a:lnTo>
                    <a:pt x="4316019" y="182587"/>
                  </a:lnTo>
                  <a:lnTo>
                    <a:pt x="4318889" y="169887"/>
                  </a:lnTo>
                  <a:lnTo>
                    <a:pt x="4259834" y="169887"/>
                  </a:lnTo>
                  <a:lnTo>
                    <a:pt x="4258678" y="182587"/>
                  </a:lnTo>
                  <a:lnTo>
                    <a:pt x="4253484" y="182587"/>
                  </a:lnTo>
                  <a:lnTo>
                    <a:pt x="4248709" y="169887"/>
                  </a:lnTo>
                  <a:lnTo>
                    <a:pt x="4225353" y="169887"/>
                  </a:lnTo>
                  <a:lnTo>
                    <a:pt x="4217721" y="157187"/>
                  </a:lnTo>
                  <a:lnTo>
                    <a:pt x="4209237" y="157187"/>
                  </a:lnTo>
                  <a:lnTo>
                    <a:pt x="4206862" y="169887"/>
                  </a:lnTo>
                  <a:lnTo>
                    <a:pt x="4205821" y="169887"/>
                  </a:lnTo>
                  <a:lnTo>
                    <a:pt x="4210393" y="182587"/>
                  </a:lnTo>
                  <a:lnTo>
                    <a:pt x="4212793" y="182587"/>
                  </a:lnTo>
                  <a:lnTo>
                    <a:pt x="4212895" y="195287"/>
                  </a:lnTo>
                  <a:lnTo>
                    <a:pt x="4231017" y="195287"/>
                  </a:lnTo>
                  <a:lnTo>
                    <a:pt x="4223791" y="207987"/>
                  </a:lnTo>
                  <a:lnTo>
                    <a:pt x="4190898" y="207987"/>
                  </a:lnTo>
                  <a:lnTo>
                    <a:pt x="4191482" y="182587"/>
                  </a:lnTo>
                  <a:lnTo>
                    <a:pt x="4190542" y="169887"/>
                  </a:lnTo>
                  <a:lnTo>
                    <a:pt x="4195927" y="169887"/>
                  </a:lnTo>
                  <a:lnTo>
                    <a:pt x="4186682" y="157187"/>
                  </a:lnTo>
                  <a:lnTo>
                    <a:pt x="4175849" y="157187"/>
                  </a:lnTo>
                  <a:lnTo>
                    <a:pt x="4165168" y="144487"/>
                  </a:lnTo>
                  <a:lnTo>
                    <a:pt x="4156392" y="157187"/>
                  </a:lnTo>
                  <a:lnTo>
                    <a:pt x="4173550" y="157187"/>
                  </a:lnTo>
                  <a:lnTo>
                    <a:pt x="4177754" y="169887"/>
                  </a:lnTo>
                  <a:lnTo>
                    <a:pt x="4173105" y="169887"/>
                  </a:lnTo>
                  <a:lnTo>
                    <a:pt x="4173105" y="195287"/>
                  </a:lnTo>
                  <a:lnTo>
                    <a:pt x="4172864" y="207987"/>
                  </a:lnTo>
                  <a:lnTo>
                    <a:pt x="4168584" y="195287"/>
                  </a:lnTo>
                  <a:lnTo>
                    <a:pt x="4165727" y="207987"/>
                  </a:lnTo>
                  <a:lnTo>
                    <a:pt x="4165968" y="195287"/>
                  </a:lnTo>
                  <a:lnTo>
                    <a:pt x="4168584" y="195287"/>
                  </a:lnTo>
                  <a:lnTo>
                    <a:pt x="4173105" y="195287"/>
                  </a:lnTo>
                  <a:lnTo>
                    <a:pt x="4173105" y="169887"/>
                  </a:lnTo>
                  <a:lnTo>
                    <a:pt x="4144581" y="169887"/>
                  </a:lnTo>
                  <a:lnTo>
                    <a:pt x="4142752" y="182587"/>
                  </a:lnTo>
                  <a:lnTo>
                    <a:pt x="4166501" y="182587"/>
                  </a:lnTo>
                  <a:lnTo>
                    <a:pt x="4155033" y="195287"/>
                  </a:lnTo>
                  <a:lnTo>
                    <a:pt x="4140695" y="195287"/>
                  </a:lnTo>
                  <a:lnTo>
                    <a:pt x="4135094" y="182587"/>
                  </a:lnTo>
                  <a:lnTo>
                    <a:pt x="4140962" y="182587"/>
                  </a:lnTo>
                  <a:lnTo>
                    <a:pt x="4144581" y="169887"/>
                  </a:lnTo>
                  <a:lnTo>
                    <a:pt x="4133862" y="169887"/>
                  </a:lnTo>
                  <a:lnTo>
                    <a:pt x="4134116" y="182587"/>
                  </a:lnTo>
                  <a:lnTo>
                    <a:pt x="4124579" y="182587"/>
                  </a:lnTo>
                  <a:lnTo>
                    <a:pt x="4124185" y="182587"/>
                  </a:lnTo>
                  <a:lnTo>
                    <a:pt x="4123017" y="169887"/>
                  </a:lnTo>
                  <a:lnTo>
                    <a:pt x="4119295" y="169887"/>
                  </a:lnTo>
                  <a:lnTo>
                    <a:pt x="4119295" y="1897087"/>
                  </a:lnTo>
                  <a:lnTo>
                    <a:pt x="4116743" y="1909787"/>
                  </a:lnTo>
                  <a:lnTo>
                    <a:pt x="4104614" y="1909787"/>
                  </a:lnTo>
                  <a:lnTo>
                    <a:pt x="4108323" y="1897087"/>
                  </a:lnTo>
                  <a:lnTo>
                    <a:pt x="4119295" y="1897087"/>
                  </a:lnTo>
                  <a:lnTo>
                    <a:pt x="4119295" y="169887"/>
                  </a:lnTo>
                  <a:lnTo>
                    <a:pt x="4111472" y="169887"/>
                  </a:lnTo>
                  <a:lnTo>
                    <a:pt x="4111472" y="195287"/>
                  </a:lnTo>
                  <a:lnTo>
                    <a:pt x="4109872" y="207987"/>
                  </a:lnTo>
                  <a:lnTo>
                    <a:pt x="4098683" y="207987"/>
                  </a:lnTo>
                  <a:lnTo>
                    <a:pt x="4092930" y="220687"/>
                  </a:lnTo>
                  <a:lnTo>
                    <a:pt x="4085564" y="220687"/>
                  </a:lnTo>
                  <a:lnTo>
                    <a:pt x="4085564" y="1935187"/>
                  </a:lnTo>
                  <a:lnTo>
                    <a:pt x="4085272" y="1947887"/>
                  </a:lnTo>
                  <a:lnTo>
                    <a:pt x="4078046" y="1947887"/>
                  </a:lnTo>
                  <a:lnTo>
                    <a:pt x="4078338" y="1935187"/>
                  </a:lnTo>
                  <a:lnTo>
                    <a:pt x="4085564" y="1935187"/>
                  </a:lnTo>
                  <a:lnTo>
                    <a:pt x="4085564" y="220687"/>
                  </a:lnTo>
                  <a:lnTo>
                    <a:pt x="4081754" y="220687"/>
                  </a:lnTo>
                  <a:lnTo>
                    <a:pt x="4081018" y="215684"/>
                  </a:lnTo>
                  <a:lnTo>
                    <a:pt x="4081018" y="1909787"/>
                  </a:lnTo>
                  <a:lnTo>
                    <a:pt x="4076458" y="1922487"/>
                  </a:lnTo>
                  <a:lnTo>
                    <a:pt x="4075480" y="1909787"/>
                  </a:lnTo>
                  <a:lnTo>
                    <a:pt x="4081018" y="1909787"/>
                  </a:lnTo>
                  <a:lnTo>
                    <a:pt x="4081018" y="215684"/>
                  </a:lnTo>
                  <a:lnTo>
                    <a:pt x="4079887" y="207987"/>
                  </a:lnTo>
                  <a:lnTo>
                    <a:pt x="4071861" y="207987"/>
                  </a:lnTo>
                  <a:lnTo>
                    <a:pt x="4071861" y="1909787"/>
                  </a:lnTo>
                  <a:lnTo>
                    <a:pt x="4069854" y="1922487"/>
                  </a:lnTo>
                  <a:lnTo>
                    <a:pt x="4060507" y="1922487"/>
                  </a:lnTo>
                  <a:lnTo>
                    <a:pt x="4061168" y="1909787"/>
                  </a:lnTo>
                  <a:lnTo>
                    <a:pt x="4071861" y="1909787"/>
                  </a:lnTo>
                  <a:lnTo>
                    <a:pt x="4071861" y="207987"/>
                  </a:lnTo>
                  <a:lnTo>
                    <a:pt x="4064343" y="207987"/>
                  </a:lnTo>
                  <a:lnTo>
                    <a:pt x="4065105" y="195287"/>
                  </a:lnTo>
                  <a:lnTo>
                    <a:pt x="4111472" y="195287"/>
                  </a:lnTo>
                  <a:lnTo>
                    <a:pt x="4111472" y="169887"/>
                  </a:lnTo>
                  <a:lnTo>
                    <a:pt x="4096359" y="169887"/>
                  </a:lnTo>
                  <a:lnTo>
                    <a:pt x="4094670" y="182587"/>
                  </a:lnTo>
                  <a:lnTo>
                    <a:pt x="4090505" y="182587"/>
                  </a:lnTo>
                  <a:lnTo>
                    <a:pt x="4092130" y="169887"/>
                  </a:lnTo>
                  <a:lnTo>
                    <a:pt x="4060545" y="169887"/>
                  </a:lnTo>
                  <a:lnTo>
                    <a:pt x="4060545" y="207987"/>
                  </a:lnTo>
                  <a:lnTo>
                    <a:pt x="4046563" y="207987"/>
                  </a:lnTo>
                  <a:lnTo>
                    <a:pt x="4046563" y="1909787"/>
                  </a:lnTo>
                  <a:lnTo>
                    <a:pt x="4041635" y="1922487"/>
                  </a:lnTo>
                  <a:lnTo>
                    <a:pt x="4040809" y="1922487"/>
                  </a:lnTo>
                  <a:lnTo>
                    <a:pt x="4035691" y="1909787"/>
                  </a:lnTo>
                  <a:lnTo>
                    <a:pt x="4046563" y="1909787"/>
                  </a:lnTo>
                  <a:lnTo>
                    <a:pt x="4046563" y="207987"/>
                  </a:lnTo>
                  <a:lnTo>
                    <a:pt x="4028630" y="207987"/>
                  </a:lnTo>
                  <a:lnTo>
                    <a:pt x="4031424" y="195287"/>
                  </a:lnTo>
                  <a:lnTo>
                    <a:pt x="4032618" y="195287"/>
                  </a:lnTo>
                  <a:lnTo>
                    <a:pt x="4028567" y="182587"/>
                  </a:lnTo>
                  <a:lnTo>
                    <a:pt x="4045635" y="182587"/>
                  </a:lnTo>
                  <a:lnTo>
                    <a:pt x="4053598" y="195287"/>
                  </a:lnTo>
                  <a:lnTo>
                    <a:pt x="4058894" y="195287"/>
                  </a:lnTo>
                  <a:lnTo>
                    <a:pt x="4060545" y="207987"/>
                  </a:lnTo>
                  <a:lnTo>
                    <a:pt x="4060545" y="169887"/>
                  </a:lnTo>
                  <a:lnTo>
                    <a:pt x="4025684" y="169887"/>
                  </a:lnTo>
                  <a:lnTo>
                    <a:pt x="4022280" y="157187"/>
                  </a:lnTo>
                  <a:lnTo>
                    <a:pt x="4016718" y="161455"/>
                  </a:lnTo>
                  <a:lnTo>
                    <a:pt x="4016718" y="220687"/>
                  </a:lnTo>
                  <a:lnTo>
                    <a:pt x="4016464" y="233387"/>
                  </a:lnTo>
                  <a:lnTo>
                    <a:pt x="4012196" y="220687"/>
                  </a:lnTo>
                  <a:lnTo>
                    <a:pt x="4009288" y="233387"/>
                  </a:lnTo>
                  <a:lnTo>
                    <a:pt x="4009555" y="220687"/>
                  </a:lnTo>
                  <a:lnTo>
                    <a:pt x="4012196" y="220687"/>
                  </a:lnTo>
                  <a:lnTo>
                    <a:pt x="4016718" y="220687"/>
                  </a:lnTo>
                  <a:lnTo>
                    <a:pt x="4016718" y="161455"/>
                  </a:lnTo>
                  <a:lnTo>
                    <a:pt x="4005719" y="169887"/>
                  </a:lnTo>
                  <a:lnTo>
                    <a:pt x="4003865" y="169887"/>
                  </a:lnTo>
                  <a:lnTo>
                    <a:pt x="4003675" y="182587"/>
                  </a:lnTo>
                  <a:lnTo>
                    <a:pt x="4009148" y="182587"/>
                  </a:lnTo>
                  <a:lnTo>
                    <a:pt x="4010495" y="195287"/>
                  </a:lnTo>
                  <a:lnTo>
                    <a:pt x="4002227" y="195287"/>
                  </a:lnTo>
                  <a:lnTo>
                    <a:pt x="4002227" y="220687"/>
                  </a:lnTo>
                  <a:lnTo>
                    <a:pt x="4001503" y="233387"/>
                  </a:lnTo>
                  <a:lnTo>
                    <a:pt x="3995509" y="220687"/>
                  </a:lnTo>
                  <a:lnTo>
                    <a:pt x="3991191" y="233387"/>
                  </a:lnTo>
                  <a:lnTo>
                    <a:pt x="3991953" y="220687"/>
                  </a:lnTo>
                  <a:lnTo>
                    <a:pt x="3995509" y="220687"/>
                  </a:lnTo>
                  <a:lnTo>
                    <a:pt x="4002227" y="220687"/>
                  </a:lnTo>
                  <a:lnTo>
                    <a:pt x="4002227" y="195287"/>
                  </a:lnTo>
                  <a:lnTo>
                    <a:pt x="3994747" y="195287"/>
                  </a:lnTo>
                  <a:lnTo>
                    <a:pt x="3988905" y="207987"/>
                  </a:lnTo>
                  <a:lnTo>
                    <a:pt x="3981069" y="207987"/>
                  </a:lnTo>
                  <a:lnTo>
                    <a:pt x="3978173" y="195287"/>
                  </a:lnTo>
                  <a:lnTo>
                    <a:pt x="3984117" y="195287"/>
                  </a:lnTo>
                  <a:lnTo>
                    <a:pt x="3985323" y="182587"/>
                  </a:lnTo>
                  <a:lnTo>
                    <a:pt x="3978325" y="182587"/>
                  </a:lnTo>
                  <a:lnTo>
                    <a:pt x="3970794" y="182587"/>
                  </a:lnTo>
                  <a:lnTo>
                    <a:pt x="3969766" y="195287"/>
                  </a:lnTo>
                  <a:lnTo>
                    <a:pt x="3972001" y="195287"/>
                  </a:lnTo>
                  <a:lnTo>
                    <a:pt x="3973487" y="207987"/>
                  </a:lnTo>
                  <a:lnTo>
                    <a:pt x="3969689" y="207987"/>
                  </a:lnTo>
                  <a:lnTo>
                    <a:pt x="3969689" y="1909787"/>
                  </a:lnTo>
                  <a:lnTo>
                    <a:pt x="3959466" y="1909787"/>
                  </a:lnTo>
                  <a:lnTo>
                    <a:pt x="3960050" y="1897087"/>
                  </a:lnTo>
                  <a:lnTo>
                    <a:pt x="3969689" y="1909787"/>
                  </a:lnTo>
                  <a:lnTo>
                    <a:pt x="3969689" y="207987"/>
                  </a:lnTo>
                  <a:lnTo>
                    <a:pt x="3956367" y="207987"/>
                  </a:lnTo>
                  <a:lnTo>
                    <a:pt x="3956367" y="1897087"/>
                  </a:lnTo>
                  <a:lnTo>
                    <a:pt x="3955821" y="1907476"/>
                  </a:lnTo>
                  <a:lnTo>
                    <a:pt x="3952862" y="1897087"/>
                  </a:lnTo>
                  <a:lnTo>
                    <a:pt x="3956367" y="1897087"/>
                  </a:lnTo>
                  <a:lnTo>
                    <a:pt x="3956367" y="207987"/>
                  </a:lnTo>
                  <a:lnTo>
                    <a:pt x="3921201" y="207987"/>
                  </a:lnTo>
                  <a:lnTo>
                    <a:pt x="3915892" y="195287"/>
                  </a:lnTo>
                  <a:lnTo>
                    <a:pt x="3912870" y="207987"/>
                  </a:lnTo>
                  <a:lnTo>
                    <a:pt x="3901211" y="207987"/>
                  </a:lnTo>
                  <a:lnTo>
                    <a:pt x="3903091" y="195287"/>
                  </a:lnTo>
                  <a:lnTo>
                    <a:pt x="3915892" y="195287"/>
                  </a:lnTo>
                  <a:lnTo>
                    <a:pt x="3939768" y="195287"/>
                  </a:lnTo>
                  <a:lnTo>
                    <a:pt x="3945344" y="182587"/>
                  </a:lnTo>
                  <a:lnTo>
                    <a:pt x="3911384" y="182587"/>
                  </a:lnTo>
                  <a:lnTo>
                    <a:pt x="3906012" y="169887"/>
                  </a:lnTo>
                  <a:lnTo>
                    <a:pt x="3830345" y="169887"/>
                  </a:lnTo>
                  <a:lnTo>
                    <a:pt x="3828224" y="157187"/>
                  </a:lnTo>
                  <a:lnTo>
                    <a:pt x="3800741" y="157187"/>
                  </a:lnTo>
                  <a:lnTo>
                    <a:pt x="3797706" y="169887"/>
                  </a:lnTo>
                  <a:lnTo>
                    <a:pt x="3797046" y="169887"/>
                  </a:lnTo>
                  <a:lnTo>
                    <a:pt x="3797046" y="1922487"/>
                  </a:lnTo>
                  <a:lnTo>
                    <a:pt x="3789426" y="1935187"/>
                  </a:lnTo>
                  <a:lnTo>
                    <a:pt x="3787584" y="1922487"/>
                  </a:lnTo>
                  <a:lnTo>
                    <a:pt x="3797046" y="1922487"/>
                  </a:lnTo>
                  <a:lnTo>
                    <a:pt x="3797046" y="169887"/>
                  </a:lnTo>
                  <a:lnTo>
                    <a:pt x="3775773" y="169887"/>
                  </a:lnTo>
                  <a:lnTo>
                    <a:pt x="3775291" y="157187"/>
                  </a:lnTo>
                  <a:lnTo>
                    <a:pt x="3769309" y="157187"/>
                  </a:lnTo>
                  <a:lnTo>
                    <a:pt x="3762857" y="169887"/>
                  </a:lnTo>
                  <a:lnTo>
                    <a:pt x="3755872" y="169887"/>
                  </a:lnTo>
                  <a:lnTo>
                    <a:pt x="3756583" y="182587"/>
                  </a:lnTo>
                  <a:lnTo>
                    <a:pt x="3734930" y="182587"/>
                  </a:lnTo>
                  <a:lnTo>
                    <a:pt x="3734930" y="1922487"/>
                  </a:lnTo>
                  <a:lnTo>
                    <a:pt x="3728834" y="1922487"/>
                  </a:lnTo>
                  <a:lnTo>
                    <a:pt x="3734714" y="1909787"/>
                  </a:lnTo>
                  <a:lnTo>
                    <a:pt x="3734930" y="1922487"/>
                  </a:lnTo>
                  <a:lnTo>
                    <a:pt x="3734930" y="182587"/>
                  </a:lnTo>
                  <a:lnTo>
                    <a:pt x="3733558" y="182587"/>
                  </a:lnTo>
                  <a:lnTo>
                    <a:pt x="3729215" y="169887"/>
                  </a:lnTo>
                  <a:lnTo>
                    <a:pt x="3720846" y="157187"/>
                  </a:lnTo>
                  <a:lnTo>
                    <a:pt x="3642525" y="157187"/>
                  </a:lnTo>
                  <a:lnTo>
                    <a:pt x="3638753" y="169887"/>
                  </a:lnTo>
                  <a:lnTo>
                    <a:pt x="3633444" y="169887"/>
                  </a:lnTo>
                  <a:lnTo>
                    <a:pt x="3632022" y="157187"/>
                  </a:lnTo>
                  <a:lnTo>
                    <a:pt x="3564928" y="157187"/>
                  </a:lnTo>
                  <a:lnTo>
                    <a:pt x="3564928" y="1947887"/>
                  </a:lnTo>
                  <a:lnTo>
                    <a:pt x="3560229" y="1947887"/>
                  </a:lnTo>
                  <a:lnTo>
                    <a:pt x="3558883" y="1935187"/>
                  </a:lnTo>
                  <a:lnTo>
                    <a:pt x="3564750" y="1935187"/>
                  </a:lnTo>
                  <a:lnTo>
                    <a:pt x="3564928" y="1947887"/>
                  </a:lnTo>
                  <a:lnTo>
                    <a:pt x="3564928" y="157187"/>
                  </a:lnTo>
                  <a:lnTo>
                    <a:pt x="3542525" y="157187"/>
                  </a:lnTo>
                  <a:lnTo>
                    <a:pt x="3514039" y="144487"/>
                  </a:lnTo>
                  <a:lnTo>
                    <a:pt x="3513442" y="144487"/>
                  </a:lnTo>
                  <a:lnTo>
                    <a:pt x="3510838" y="131787"/>
                  </a:lnTo>
                  <a:lnTo>
                    <a:pt x="3501555" y="144487"/>
                  </a:lnTo>
                  <a:lnTo>
                    <a:pt x="3494786" y="144487"/>
                  </a:lnTo>
                  <a:lnTo>
                    <a:pt x="3494786" y="182587"/>
                  </a:lnTo>
                  <a:lnTo>
                    <a:pt x="3494570" y="195287"/>
                  </a:lnTo>
                  <a:lnTo>
                    <a:pt x="3490239" y="182587"/>
                  </a:lnTo>
                  <a:lnTo>
                    <a:pt x="3487407" y="195287"/>
                  </a:lnTo>
                  <a:lnTo>
                    <a:pt x="3487597" y="182587"/>
                  </a:lnTo>
                  <a:lnTo>
                    <a:pt x="3490239" y="182587"/>
                  </a:lnTo>
                  <a:lnTo>
                    <a:pt x="3494786" y="182587"/>
                  </a:lnTo>
                  <a:lnTo>
                    <a:pt x="3494786" y="144487"/>
                  </a:lnTo>
                  <a:lnTo>
                    <a:pt x="3467112" y="144487"/>
                  </a:lnTo>
                  <a:lnTo>
                    <a:pt x="3462451" y="131787"/>
                  </a:lnTo>
                  <a:lnTo>
                    <a:pt x="3458756" y="131787"/>
                  </a:lnTo>
                  <a:lnTo>
                    <a:pt x="3458756" y="169887"/>
                  </a:lnTo>
                  <a:lnTo>
                    <a:pt x="3452647" y="182587"/>
                  </a:lnTo>
                  <a:lnTo>
                    <a:pt x="3440023" y="195287"/>
                  </a:lnTo>
                  <a:lnTo>
                    <a:pt x="3425799" y="182587"/>
                  </a:lnTo>
                  <a:lnTo>
                    <a:pt x="3425228" y="182587"/>
                  </a:lnTo>
                  <a:lnTo>
                    <a:pt x="3414903" y="182587"/>
                  </a:lnTo>
                  <a:lnTo>
                    <a:pt x="3415296" y="169887"/>
                  </a:lnTo>
                  <a:lnTo>
                    <a:pt x="3418700" y="169887"/>
                  </a:lnTo>
                  <a:lnTo>
                    <a:pt x="3425228" y="182587"/>
                  </a:lnTo>
                  <a:lnTo>
                    <a:pt x="3432619" y="169887"/>
                  </a:lnTo>
                  <a:lnTo>
                    <a:pt x="3458756" y="169887"/>
                  </a:lnTo>
                  <a:lnTo>
                    <a:pt x="3458756" y="131787"/>
                  </a:lnTo>
                  <a:lnTo>
                    <a:pt x="3456521" y="131787"/>
                  </a:lnTo>
                  <a:lnTo>
                    <a:pt x="3455860" y="119087"/>
                  </a:lnTo>
                  <a:lnTo>
                    <a:pt x="3445662" y="131787"/>
                  </a:lnTo>
                  <a:lnTo>
                    <a:pt x="3447072" y="131787"/>
                  </a:lnTo>
                  <a:lnTo>
                    <a:pt x="3442436" y="144487"/>
                  </a:lnTo>
                  <a:lnTo>
                    <a:pt x="3441509" y="144487"/>
                  </a:lnTo>
                  <a:lnTo>
                    <a:pt x="3439706" y="131787"/>
                  </a:lnTo>
                  <a:lnTo>
                    <a:pt x="3445662" y="131787"/>
                  </a:lnTo>
                  <a:lnTo>
                    <a:pt x="3445878" y="119087"/>
                  </a:lnTo>
                  <a:lnTo>
                    <a:pt x="3450463" y="119087"/>
                  </a:lnTo>
                  <a:lnTo>
                    <a:pt x="3449828" y="106387"/>
                  </a:lnTo>
                  <a:lnTo>
                    <a:pt x="3446157" y="106387"/>
                  </a:lnTo>
                  <a:lnTo>
                    <a:pt x="3438677" y="119087"/>
                  </a:lnTo>
                  <a:lnTo>
                    <a:pt x="3428695" y="119087"/>
                  </a:lnTo>
                  <a:lnTo>
                    <a:pt x="3428695" y="169887"/>
                  </a:lnTo>
                  <a:lnTo>
                    <a:pt x="3420922" y="169887"/>
                  </a:lnTo>
                  <a:lnTo>
                    <a:pt x="3422599" y="157187"/>
                  </a:lnTo>
                  <a:lnTo>
                    <a:pt x="3428695" y="169887"/>
                  </a:lnTo>
                  <a:lnTo>
                    <a:pt x="3428695" y="119087"/>
                  </a:lnTo>
                  <a:lnTo>
                    <a:pt x="3413976" y="119087"/>
                  </a:lnTo>
                  <a:lnTo>
                    <a:pt x="3413976" y="131787"/>
                  </a:lnTo>
                  <a:lnTo>
                    <a:pt x="3405187" y="131787"/>
                  </a:lnTo>
                  <a:lnTo>
                    <a:pt x="3408591" y="119087"/>
                  </a:lnTo>
                  <a:lnTo>
                    <a:pt x="3413976" y="131787"/>
                  </a:lnTo>
                  <a:lnTo>
                    <a:pt x="3413976" y="119087"/>
                  </a:lnTo>
                  <a:lnTo>
                    <a:pt x="3408921" y="119087"/>
                  </a:lnTo>
                  <a:lnTo>
                    <a:pt x="3402253" y="106387"/>
                  </a:lnTo>
                  <a:lnTo>
                    <a:pt x="3403333" y="119087"/>
                  </a:lnTo>
                  <a:lnTo>
                    <a:pt x="3401352" y="119087"/>
                  </a:lnTo>
                  <a:lnTo>
                    <a:pt x="3401352" y="131787"/>
                  </a:lnTo>
                  <a:lnTo>
                    <a:pt x="3401276" y="144487"/>
                  </a:lnTo>
                  <a:lnTo>
                    <a:pt x="3393998" y="144487"/>
                  </a:lnTo>
                  <a:lnTo>
                    <a:pt x="3395027" y="131787"/>
                  </a:lnTo>
                  <a:lnTo>
                    <a:pt x="3401352" y="131787"/>
                  </a:lnTo>
                  <a:lnTo>
                    <a:pt x="3401352" y="119087"/>
                  </a:lnTo>
                  <a:lnTo>
                    <a:pt x="3395192" y="119087"/>
                  </a:lnTo>
                  <a:lnTo>
                    <a:pt x="3395649" y="106387"/>
                  </a:lnTo>
                  <a:lnTo>
                    <a:pt x="3391395" y="106387"/>
                  </a:lnTo>
                  <a:lnTo>
                    <a:pt x="3390430" y="119087"/>
                  </a:lnTo>
                  <a:lnTo>
                    <a:pt x="3387433" y="119087"/>
                  </a:lnTo>
                  <a:lnTo>
                    <a:pt x="3383534" y="131787"/>
                  </a:lnTo>
                  <a:lnTo>
                    <a:pt x="3386277" y="131787"/>
                  </a:lnTo>
                  <a:lnTo>
                    <a:pt x="3386886" y="144487"/>
                  </a:lnTo>
                  <a:lnTo>
                    <a:pt x="3357575" y="144487"/>
                  </a:lnTo>
                  <a:lnTo>
                    <a:pt x="3355822" y="157187"/>
                  </a:lnTo>
                  <a:lnTo>
                    <a:pt x="3309924" y="157187"/>
                  </a:lnTo>
                  <a:lnTo>
                    <a:pt x="3310991" y="169887"/>
                  </a:lnTo>
                  <a:lnTo>
                    <a:pt x="3316922" y="169887"/>
                  </a:lnTo>
                  <a:lnTo>
                    <a:pt x="3320237" y="182587"/>
                  </a:lnTo>
                  <a:lnTo>
                    <a:pt x="3328212" y="169887"/>
                  </a:lnTo>
                  <a:lnTo>
                    <a:pt x="3382124" y="169887"/>
                  </a:lnTo>
                  <a:lnTo>
                    <a:pt x="3400945" y="157187"/>
                  </a:lnTo>
                  <a:lnTo>
                    <a:pt x="3398609" y="169887"/>
                  </a:lnTo>
                  <a:lnTo>
                    <a:pt x="3407664" y="169887"/>
                  </a:lnTo>
                  <a:lnTo>
                    <a:pt x="3407829" y="182587"/>
                  </a:lnTo>
                  <a:lnTo>
                    <a:pt x="3401618" y="182587"/>
                  </a:lnTo>
                  <a:lnTo>
                    <a:pt x="3400006" y="195287"/>
                  </a:lnTo>
                  <a:lnTo>
                    <a:pt x="3348151" y="195287"/>
                  </a:lnTo>
                  <a:lnTo>
                    <a:pt x="3348151" y="220687"/>
                  </a:lnTo>
                  <a:lnTo>
                    <a:pt x="3346666" y="233387"/>
                  </a:lnTo>
                  <a:lnTo>
                    <a:pt x="3333699" y="233387"/>
                  </a:lnTo>
                  <a:lnTo>
                    <a:pt x="3333407" y="220687"/>
                  </a:lnTo>
                  <a:lnTo>
                    <a:pt x="3348151" y="220687"/>
                  </a:lnTo>
                  <a:lnTo>
                    <a:pt x="3348151" y="195287"/>
                  </a:lnTo>
                  <a:lnTo>
                    <a:pt x="3325330" y="195287"/>
                  </a:lnTo>
                  <a:lnTo>
                    <a:pt x="3325330" y="1922487"/>
                  </a:lnTo>
                  <a:lnTo>
                    <a:pt x="3290900" y="1922487"/>
                  </a:lnTo>
                  <a:lnTo>
                    <a:pt x="3288957" y="1935187"/>
                  </a:lnTo>
                  <a:lnTo>
                    <a:pt x="3274568" y="1922487"/>
                  </a:lnTo>
                  <a:lnTo>
                    <a:pt x="3230130" y="1922487"/>
                  </a:lnTo>
                  <a:lnTo>
                    <a:pt x="3228733" y="1909787"/>
                  </a:lnTo>
                  <a:lnTo>
                    <a:pt x="3226117" y="1909787"/>
                  </a:lnTo>
                  <a:lnTo>
                    <a:pt x="3231375" y="1897087"/>
                  </a:lnTo>
                  <a:lnTo>
                    <a:pt x="3232048" y="1909787"/>
                  </a:lnTo>
                  <a:lnTo>
                    <a:pt x="3268218" y="1909787"/>
                  </a:lnTo>
                  <a:lnTo>
                    <a:pt x="3274872" y="1922487"/>
                  </a:lnTo>
                  <a:lnTo>
                    <a:pt x="3284245" y="1922487"/>
                  </a:lnTo>
                  <a:lnTo>
                    <a:pt x="3285896" y="1909787"/>
                  </a:lnTo>
                  <a:lnTo>
                    <a:pt x="3310902" y="1909787"/>
                  </a:lnTo>
                  <a:lnTo>
                    <a:pt x="3325330" y="1922487"/>
                  </a:lnTo>
                  <a:lnTo>
                    <a:pt x="3325330" y="195287"/>
                  </a:lnTo>
                  <a:lnTo>
                    <a:pt x="3305581" y="195287"/>
                  </a:lnTo>
                  <a:lnTo>
                    <a:pt x="3297593" y="207987"/>
                  </a:lnTo>
                  <a:lnTo>
                    <a:pt x="3283991" y="207987"/>
                  </a:lnTo>
                  <a:lnTo>
                    <a:pt x="3283293" y="195287"/>
                  </a:lnTo>
                  <a:lnTo>
                    <a:pt x="3277273" y="195287"/>
                  </a:lnTo>
                  <a:lnTo>
                    <a:pt x="3270847" y="207987"/>
                  </a:lnTo>
                  <a:lnTo>
                    <a:pt x="3264839" y="207987"/>
                  </a:lnTo>
                  <a:lnTo>
                    <a:pt x="3265894" y="195287"/>
                  </a:lnTo>
                  <a:lnTo>
                    <a:pt x="3258045" y="195287"/>
                  </a:lnTo>
                  <a:lnTo>
                    <a:pt x="3261004" y="182587"/>
                  </a:lnTo>
                  <a:lnTo>
                    <a:pt x="3262249" y="182587"/>
                  </a:lnTo>
                  <a:lnTo>
                    <a:pt x="3262172" y="169887"/>
                  </a:lnTo>
                  <a:lnTo>
                    <a:pt x="3277501" y="169887"/>
                  </a:lnTo>
                  <a:lnTo>
                    <a:pt x="3280664" y="157187"/>
                  </a:lnTo>
                  <a:lnTo>
                    <a:pt x="3283839" y="169887"/>
                  </a:lnTo>
                  <a:lnTo>
                    <a:pt x="3295154" y="169887"/>
                  </a:lnTo>
                  <a:lnTo>
                    <a:pt x="3293376" y="157187"/>
                  </a:lnTo>
                  <a:lnTo>
                    <a:pt x="3286582" y="144487"/>
                  </a:lnTo>
                  <a:lnTo>
                    <a:pt x="3277768" y="157187"/>
                  </a:lnTo>
                  <a:lnTo>
                    <a:pt x="3269894" y="157187"/>
                  </a:lnTo>
                  <a:lnTo>
                    <a:pt x="3262312" y="144487"/>
                  </a:lnTo>
                  <a:lnTo>
                    <a:pt x="3250514" y="144487"/>
                  </a:lnTo>
                  <a:lnTo>
                    <a:pt x="3250514" y="195287"/>
                  </a:lnTo>
                  <a:lnTo>
                    <a:pt x="3246793" y="195287"/>
                  </a:lnTo>
                  <a:lnTo>
                    <a:pt x="3247606" y="182587"/>
                  </a:lnTo>
                  <a:lnTo>
                    <a:pt x="3250514" y="195287"/>
                  </a:lnTo>
                  <a:lnTo>
                    <a:pt x="3250514" y="144487"/>
                  </a:lnTo>
                  <a:lnTo>
                    <a:pt x="3229927" y="144487"/>
                  </a:lnTo>
                  <a:lnTo>
                    <a:pt x="3226765" y="157187"/>
                  </a:lnTo>
                  <a:lnTo>
                    <a:pt x="3201593" y="157187"/>
                  </a:lnTo>
                  <a:lnTo>
                    <a:pt x="3201365" y="169887"/>
                  </a:lnTo>
                  <a:lnTo>
                    <a:pt x="3196615" y="169887"/>
                  </a:lnTo>
                  <a:lnTo>
                    <a:pt x="3190671" y="157187"/>
                  </a:lnTo>
                  <a:lnTo>
                    <a:pt x="3183293" y="169887"/>
                  </a:lnTo>
                  <a:lnTo>
                    <a:pt x="3149117" y="169887"/>
                  </a:lnTo>
                  <a:lnTo>
                    <a:pt x="3145967" y="182587"/>
                  </a:lnTo>
                  <a:lnTo>
                    <a:pt x="3137090" y="195287"/>
                  </a:lnTo>
                  <a:lnTo>
                    <a:pt x="3187636" y="195287"/>
                  </a:lnTo>
                  <a:lnTo>
                    <a:pt x="3202952" y="207987"/>
                  </a:lnTo>
                  <a:lnTo>
                    <a:pt x="3204641" y="195287"/>
                  </a:lnTo>
                  <a:lnTo>
                    <a:pt x="3224326" y="195287"/>
                  </a:lnTo>
                  <a:lnTo>
                    <a:pt x="3222460" y="207987"/>
                  </a:lnTo>
                  <a:lnTo>
                    <a:pt x="3217367" y="207987"/>
                  </a:lnTo>
                  <a:lnTo>
                    <a:pt x="3207855" y="220687"/>
                  </a:lnTo>
                  <a:lnTo>
                    <a:pt x="3206483" y="220687"/>
                  </a:lnTo>
                  <a:lnTo>
                    <a:pt x="3206483" y="1922487"/>
                  </a:lnTo>
                  <a:lnTo>
                    <a:pt x="3205492" y="1935187"/>
                  </a:lnTo>
                  <a:lnTo>
                    <a:pt x="3199219" y="1922487"/>
                  </a:lnTo>
                  <a:lnTo>
                    <a:pt x="3206483" y="1922487"/>
                  </a:lnTo>
                  <a:lnTo>
                    <a:pt x="3206483" y="220687"/>
                  </a:lnTo>
                  <a:lnTo>
                    <a:pt x="3187103" y="220687"/>
                  </a:lnTo>
                  <a:lnTo>
                    <a:pt x="3176917" y="233387"/>
                  </a:lnTo>
                  <a:lnTo>
                    <a:pt x="3170910" y="220687"/>
                  </a:lnTo>
                  <a:lnTo>
                    <a:pt x="3165119" y="207987"/>
                  </a:lnTo>
                  <a:lnTo>
                    <a:pt x="3151771" y="207987"/>
                  </a:lnTo>
                  <a:lnTo>
                    <a:pt x="3154692" y="220687"/>
                  </a:lnTo>
                  <a:lnTo>
                    <a:pt x="3135185" y="220687"/>
                  </a:lnTo>
                  <a:lnTo>
                    <a:pt x="3127832" y="233387"/>
                  </a:lnTo>
                  <a:lnTo>
                    <a:pt x="3062084" y="233387"/>
                  </a:lnTo>
                  <a:lnTo>
                    <a:pt x="3052851" y="220687"/>
                  </a:lnTo>
                  <a:lnTo>
                    <a:pt x="3042145" y="220687"/>
                  </a:lnTo>
                  <a:lnTo>
                    <a:pt x="3040532" y="233387"/>
                  </a:lnTo>
                  <a:lnTo>
                    <a:pt x="3031388" y="233387"/>
                  </a:lnTo>
                  <a:lnTo>
                    <a:pt x="3027121" y="246087"/>
                  </a:lnTo>
                  <a:lnTo>
                    <a:pt x="3025533" y="233387"/>
                  </a:lnTo>
                  <a:lnTo>
                    <a:pt x="3014408" y="233387"/>
                  </a:lnTo>
                  <a:lnTo>
                    <a:pt x="3009366" y="220687"/>
                  </a:lnTo>
                  <a:lnTo>
                    <a:pt x="3009531" y="233387"/>
                  </a:lnTo>
                  <a:lnTo>
                    <a:pt x="2990799" y="233387"/>
                  </a:lnTo>
                  <a:lnTo>
                    <a:pt x="2991256" y="220687"/>
                  </a:lnTo>
                  <a:lnTo>
                    <a:pt x="2979407" y="220687"/>
                  </a:lnTo>
                  <a:lnTo>
                    <a:pt x="2976486" y="233387"/>
                  </a:lnTo>
                  <a:lnTo>
                    <a:pt x="2972714" y="233387"/>
                  </a:lnTo>
                  <a:lnTo>
                    <a:pt x="2971254" y="220687"/>
                  </a:lnTo>
                  <a:lnTo>
                    <a:pt x="2962021" y="220687"/>
                  </a:lnTo>
                  <a:lnTo>
                    <a:pt x="2962770" y="233387"/>
                  </a:lnTo>
                  <a:lnTo>
                    <a:pt x="2960725" y="246087"/>
                  </a:lnTo>
                  <a:lnTo>
                    <a:pt x="2949181" y="246087"/>
                  </a:lnTo>
                  <a:lnTo>
                    <a:pt x="2945803" y="233387"/>
                  </a:lnTo>
                  <a:lnTo>
                    <a:pt x="2932176" y="233387"/>
                  </a:lnTo>
                  <a:lnTo>
                    <a:pt x="2933471" y="246087"/>
                  </a:lnTo>
                  <a:lnTo>
                    <a:pt x="2914294" y="246087"/>
                  </a:lnTo>
                  <a:lnTo>
                    <a:pt x="2910802" y="233387"/>
                  </a:lnTo>
                  <a:lnTo>
                    <a:pt x="2899841" y="233387"/>
                  </a:lnTo>
                  <a:lnTo>
                    <a:pt x="2899943" y="220687"/>
                  </a:lnTo>
                  <a:lnTo>
                    <a:pt x="2893682" y="220687"/>
                  </a:lnTo>
                  <a:lnTo>
                    <a:pt x="2890253" y="233387"/>
                  </a:lnTo>
                  <a:lnTo>
                    <a:pt x="2888958" y="220687"/>
                  </a:lnTo>
                  <a:lnTo>
                    <a:pt x="2880906" y="220687"/>
                  </a:lnTo>
                  <a:lnTo>
                    <a:pt x="2883535" y="233387"/>
                  </a:lnTo>
                  <a:lnTo>
                    <a:pt x="2876613" y="233387"/>
                  </a:lnTo>
                  <a:lnTo>
                    <a:pt x="2874530" y="220687"/>
                  </a:lnTo>
                  <a:lnTo>
                    <a:pt x="2874276" y="207987"/>
                  </a:lnTo>
                  <a:lnTo>
                    <a:pt x="2878569" y="195287"/>
                  </a:lnTo>
                  <a:lnTo>
                    <a:pt x="2885160" y="195287"/>
                  </a:lnTo>
                  <a:lnTo>
                    <a:pt x="2886189" y="182587"/>
                  </a:lnTo>
                  <a:lnTo>
                    <a:pt x="2874086" y="182587"/>
                  </a:lnTo>
                  <a:lnTo>
                    <a:pt x="2871800" y="169887"/>
                  </a:lnTo>
                  <a:lnTo>
                    <a:pt x="2880322" y="169887"/>
                  </a:lnTo>
                  <a:lnTo>
                    <a:pt x="2879471" y="157187"/>
                  </a:lnTo>
                  <a:lnTo>
                    <a:pt x="2871787" y="157187"/>
                  </a:lnTo>
                  <a:lnTo>
                    <a:pt x="2865361" y="169887"/>
                  </a:lnTo>
                  <a:lnTo>
                    <a:pt x="2868028" y="182587"/>
                  </a:lnTo>
                  <a:lnTo>
                    <a:pt x="2861195" y="182587"/>
                  </a:lnTo>
                  <a:lnTo>
                    <a:pt x="2865247" y="169887"/>
                  </a:lnTo>
                  <a:lnTo>
                    <a:pt x="2849829" y="169887"/>
                  </a:lnTo>
                  <a:lnTo>
                    <a:pt x="2849765" y="182587"/>
                  </a:lnTo>
                  <a:lnTo>
                    <a:pt x="2851531" y="182587"/>
                  </a:lnTo>
                  <a:lnTo>
                    <a:pt x="2845866" y="195287"/>
                  </a:lnTo>
                  <a:lnTo>
                    <a:pt x="2845066" y="182587"/>
                  </a:lnTo>
                  <a:lnTo>
                    <a:pt x="2844711" y="169887"/>
                  </a:lnTo>
                  <a:lnTo>
                    <a:pt x="2843047" y="169887"/>
                  </a:lnTo>
                  <a:lnTo>
                    <a:pt x="2843047" y="233387"/>
                  </a:lnTo>
                  <a:lnTo>
                    <a:pt x="2835592" y="233387"/>
                  </a:lnTo>
                  <a:lnTo>
                    <a:pt x="2840228" y="220687"/>
                  </a:lnTo>
                  <a:lnTo>
                    <a:pt x="2841180" y="220687"/>
                  </a:lnTo>
                  <a:lnTo>
                    <a:pt x="2843047" y="233387"/>
                  </a:lnTo>
                  <a:lnTo>
                    <a:pt x="2843047" y="169887"/>
                  </a:lnTo>
                  <a:lnTo>
                    <a:pt x="2842399" y="169887"/>
                  </a:lnTo>
                  <a:lnTo>
                    <a:pt x="2842831" y="157187"/>
                  </a:lnTo>
                  <a:lnTo>
                    <a:pt x="2833027" y="157187"/>
                  </a:lnTo>
                  <a:lnTo>
                    <a:pt x="2827718" y="169887"/>
                  </a:lnTo>
                  <a:lnTo>
                    <a:pt x="2823413" y="169887"/>
                  </a:lnTo>
                  <a:lnTo>
                    <a:pt x="2823413" y="1935187"/>
                  </a:lnTo>
                  <a:lnTo>
                    <a:pt x="2812770" y="1947887"/>
                  </a:lnTo>
                  <a:lnTo>
                    <a:pt x="2803233" y="1935187"/>
                  </a:lnTo>
                  <a:lnTo>
                    <a:pt x="2823413" y="1935187"/>
                  </a:lnTo>
                  <a:lnTo>
                    <a:pt x="2823413" y="169887"/>
                  </a:lnTo>
                  <a:lnTo>
                    <a:pt x="2816923" y="169887"/>
                  </a:lnTo>
                  <a:lnTo>
                    <a:pt x="2818765" y="182587"/>
                  </a:lnTo>
                  <a:lnTo>
                    <a:pt x="2820568" y="182587"/>
                  </a:lnTo>
                  <a:lnTo>
                    <a:pt x="2820238" y="195287"/>
                  </a:lnTo>
                  <a:lnTo>
                    <a:pt x="2808109" y="195287"/>
                  </a:lnTo>
                  <a:lnTo>
                    <a:pt x="2808109" y="233387"/>
                  </a:lnTo>
                  <a:lnTo>
                    <a:pt x="2801670" y="246087"/>
                  </a:lnTo>
                  <a:lnTo>
                    <a:pt x="2786075" y="246087"/>
                  </a:lnTo>
                  <a:lnTo>
                    <a:pt x="2786075" y="1947887"/>
                  </a:lnTo>
                  <a:lnTo>
                    <a:pt x="2772245" y="1947887"/>
                  </a:lnTo>
                  <a:lnTo>
                    <a:pt x="2768358" y="1935187"/>
                  </a:lnTo>
                  <a:lnTo>
                    <a:pt x="2764713" y="1947887"/>
                  </a:lnTo>
                  <a:lnTo>
                    <a:pt x="2729992" y="1947887"/>
                  </a:lnTo>
                  <a:lnTo>
                    <a:pt x="2729992" y="1985987"/>
                  </a:lnTo>
                  <a:lnTo>
                    <a:pt x="2722727" y="1985987"/>
                  </a:lnTo>
                  <a:lnTo>
                    <a:pt x="2727236" y="1973287"/>
                  </a:lnTo>
                  <a:lnTo>
                    <a:pt x="2728214" y="1973287"/>
                  </a:lnTo>
                  <a:lnTo>
                    <a:pt x="2729992" y="1985987"/>
                  </a:lnTo>
                  <a:lnTo>
                    <a:pt x="2729992" y="1947887"/>
                  </a:lnTo>
                  <a:lnTo>
                    <a:pt x="2703144" y="1947887"/>
                  </a:lnTo>
                  <a:lnTo>
                    <a:pt x="2703144" y="1973287"/>
                  </a:lnTo>
                  <a:lnTo>
                    <a:pt x="2703068" y="1985987"/>
                  </a:lnTo>
                  <a:lnTo>
                    <a:pt x="2695918" y="1985987"/>
                  </a:lnTo>
                  <a:lnTo>
                    <a:pt x="2696934" y="1973287"/>
                  </a:lnTo>
                  <a:lnTo>
                    <a:pt x="2703144" y="1973287"/>
                  </a:lnTo>
                  <a:lnTo>
                    <a:pt x="2703144" y="1947887"/>
                  </a:lnTo>
                  <a:lnTo>
                    <a:pt x="2620988" y="1947887"/>
                  </a:lnTo>
                  <a:lnTo>
                    <a:pt x="2620988" y="1973287"/>
                  </a:lnTo>
                  <a:lnTo>
                    <a:pt x="2620238" y="1985987"/>
                  </a:lnTo>
                  <a:lnTo>
                    <a:pt x="2610142" y="1985987"/>
                  </a:lnTo>
                  <a:lnTo>
                    <a:pt x="2610891" y="1973287"/>
                  </a:lnTo>
                  <a:lnTo>
                    <a:pt x="2620988" y="1973287"/>
                  </a:lnTo>
                  <a:lnTo>
                    <a:pt x="2620988" y="1947887"/>
                  </a:lnTo>
                  <a:lnTo>
                    <a:pt x="2607373" y="1947887"/>
                  </a:lnTo>
                  <a:lnTo>
                    <a:pt x="2591549" y="1935187"/>
                  </a:lnTo>
                  <a:lnTo>
                    <a:pt x="2623350" y="1935187"/>
                  </a:lnTo>
                  <a:lnTo>
                    <a:pt x="2632672" y="1922487"/>
                  </a:lnTo>
                  <a:lnTo>
                    <a:pt x="2638526" y="1922487"/>
                  </a:lnTo>
                  <a:lnTo>
                    <a:pt x="2642133" y="1935187"/>
                  </a:lnTo>
                  <a:lnTo>
                    <a:pt x="2768358" y="1935187"/>
                  </a:lnTo>
                  <a:lnTo>
                    <a:pt x="2778734" y="1935187"/>
                  </a:lnTo>
                  <a:lnTo>
                    <a:pt x="2786075" y="1947887"/>
                  </a:lnTo>
                  <a:lnTo>
                    <a:pt x="2786075" y="246087"/>
                  </a:lnTo>
                  <a:lnTo>
                    <a:pt x="2767660" y="246087"/>
                  </a:lnTo>
                  <a:lnTo>
                    <a:pt x="2766199" y="233387"/>
                  </a:lnTo>
                  <a:lnTo>
                    <a:pt x="2756916" y="233387"/>
                  </a:lnTo>
                  <a:lnTo>
                    <a:pt x="2756636" y="220687"/>
                  </a:lnTo>
                  <a:lnTo>
                    <a:pt x="2761602" y="220687"/>
                  </a:lnTo>
                  <a:lnTo>
                    <a:pt x="2760980" y="207987"/>
                  </a:lnTo>
                  <a:lnTo>
                    <a:pt x="2778709" y="207987"/>
                  </a:lnTo>
                  <a:lnTo>
                    <a:pt x="2779014" y="220687"/>
                  </a:lnTo>
                  <a:lnTo>
                    <a:pt x="2796667" y="220687"/>
                  </a:lnTo>
                  <a:lnTo>
                    <a:pt x="2803106" y="233387"/>
                  </a:lnTo>
                  <a:lnTo>
                    <a:pt x="2808109" y="233387"/>
                  </a:lnTo>
                  <a:lnTo>
                    <a:pt x="2808109" y="195287"/>
                  </a:lnTo>
                  <a:lnTo>
                    <a:pt x="2787218" y="195287"/>
                  </a:lnTo>
                  <a:lnTo>
                    <a:pt x="2789631" y="182587"/>
                  </a:lnTo>
                  <a:lnTo>
                    <a:pt x="2792590" y="182587"/>
                  </a:lnTo>
                  <a:lnTo>
                    <a:pt x="2794851" y="169887"/>
                  </a:lnTo>
                  <a:lnTo>
                    <a:pt x="2776309" y="169887"/>
                  </a:lnTo>
                  <a:lnTo>
                    <a:pt x="2776309" y="182587"/>
                  </a:lnTo>
                  <a:lnTo>
                    <a:pt x="2776004" y="195287"/>
                  </a:lnTo>
                  <a:lnTo>
                    <a:pt x="2757728" y="195287"/>
                  </a:lnTo>
                  <a:lnTo>
                    <a:pt x="2759278" y="182587"/>
                  </a:lnTo>
                  <a:lnTo>
                    <a:pt x="2776309" y="182587"/>
                  </a:lnTo>
                  <a:lnTo>
                    <a:pt x="2776309" y="169887"/>
                  </a:lnTo>
                  <a:lnTo>
                    <a:pt x="2765564" y="169887"/>
                  </a:lnTo>
                  <a:lnTo>
                    <a:pt x="2762453" y="157187"/>
                  </a:lnTo>
                  <a:lnTo>
                    <a:pt x="2780690" y="157187"/>
                  </a:lnTo>
                  <a:lnTo>
                    <a:pt x="2784589" y="144487"/>
                  </a:lnTo>
                  <a:lnTo>
                    <a:pt x="2754541" y="144487"/>
                  </a:lnTo>
                  <a:lnTo>
                    <a:pt x="2754541" y="169887"/>
                  </a:lnTo>
                  <a:lnTo>
                    <a:pt x="2750147" y="169887"/>
                  </a:lnTo>
                  <a:lnTo>
                    <a:pt x="2752483" y="157187"/>
                  </a:lnTo>
                  <a:lnTo>
                    <a:pt x="2754541" y="169887"/>
                  </a:lnTo>
                  <a:lnTo>
                    <a:pt x="2754541" y="144487"/>
                  </a:lnTo>
                  <a:lnTo>
                    <a:pt x="2746146" y="144487"/>
                  </a:lnTo>
                  <a:lnTo>
                    <a:pt x="2746146" y="220687"/>
                  </a:lnTo>
                  <a:lnTo>
                    <a:pt x="2744927" y="233387"/>
                  </a:lnTo>
                  <a:lnTo>
                    <a:pt x="2722461" y="233387"/>
                  </a:lnTo>
                  <a:lnTo>
                    <a:pt x="2735148" y="220687"/>
                  </a:lnTo>
                  <a:lnTo>
                    <a:pt x="2746146" y="220687"/>
                  </a:lnTo>
                  <a:lnTo>
                    <a:pt x="2746146" y="144487"/>
                  </a:lnTo>
                  <a:lnTo>
                    <a:pt x="2728645" y="144487"/>
                  </a:lnTo>
                  <a:lnTo>
                    <a:pt x="2728645" y="182587"/>
                  </a:lnTo>
                  <a:lnTo>
                    <a:pt x="2727566" y="195287"/>
                  </a:lnTo>
                  <a:lnTo>
                    <a:pt x="2706459" y="195287"/>
                  </a:lnTo>
                  <a:lnTo>
                    <a:pt x="2711119" y="182587"/>
                  </a:lnTo>
                  <a:lnTo>
                    <a:pt x="2728645" y="182587"/>
                  </a:lnTo>
                  <a:lnTo>
                    <a:pt x="2728645" y="144487"/>
                  </a:lnTo>
                  <a:lnTo>
                    <a:pt x="2711399" y="144487"/>
                  </a:lnTo>
                  <a:lnTo>
                    <a:pt x="2713609" y="131787"/>
                  </a:lnTo>
                  <a:lnTo>
                    <a:pt x="2704160" y="131787"/>
                  </a:lnTo>
                  <a:lnTo>
                    <a:pt x="2709735" y="144487"/>
                  </a:lnTo>
                  <a:lnTo>
                    <a:pt x="2699461" y="144487"/>
                  </a:lnTo>
                  <a:lnTo>
                    <a:pt x="2700109" y="157187"/>
                  </a:lnTo>
                  <a:lnTo>
                    <a:pt x="2703436" y="157187"/>
                  </a:lnTo>
                  <a:lnTo>
                    <a:pt x="2700718" y="169887"/>
                  </a:lnTo>
                  <a:lnTo>
                    <a:pt x="2692793" y="169887"/>
                  </a:lnTo>
                  <a:lnTo>
                    <a:pt x="2696184" y="157187"/>
                  </a:lnTo>
                  <a:lnTo>
                    <a:pt x="2696527" y="157187"/>
                  </a:lnTo>
                  <a:lnTo>
                    <a:pt x="2696730" y="144487"/>
                  </a:lnTo>
                  <a:lnTo>
                    <a:pt x="2693860" y="144487"/>
                  </a:lnTo>
                  <a:lnTo>
                    <a:pt x="2690888" y="131787"/>
                  </a:lnTo>
                  <a:lnTo>
                    <a:pt x="2685872" y="131787"/>
                  </a:lnTo>
                  <a:lnTo>
                    <a:pt x="2685643" y="144487"/>
                  </a:lnTo>
                  <a:lnTo>
                    <a:pt x="2678417" y="144487"/>
                  </a:lnTo>
                  <a:lnTo>
                    <a:pt x="2676664" y="131787"/>
                  </a:lnTo>
                  <a:lnTo>
                    <a:pt x="2673616" y="131787"/>
                  </a:lnTo>
                  <a:lnTo>
                    <a:pt x="2673616" y="182587"/>
                  </a:lnTo>
                  <a:lnTo>
                    <a:pt x="2672880" y="195287"/>
                  </a:lnTo>
                  <a:lnTo>
                    <a:pt x="2669921" y="195287"/>
                  </a:lnTo>
                  <a:lnTo>
                    <a:pt x="2670035" y="182587"/>
                  </a:lnTo>
                  <a:lnTo>
                    <a:pt x="2673616" y="182587"/>
                  </a:lnTo>
                  <a:lnTo>
                    <a:pt x="2673616" y="131787"/>
                  </a:lnTo>
                  <a:lnTo>
                    <a:pt x="2660650" y="131787"/>
                  </a:lnTo>
                  <a:lnTo>
                    <a:pt x="2660650" y="195287"/>
                  </a:lnTo>
                  <a:lnTo>
                    <a:pt x="2647950" y="195287"/>
                  </a:lnTo>
                  <a:lnTo>
                    <a:pt x="2648737" y="182587"/>
                  </a:lnTo>
                  <a:lnTo>
                    <a:pt x="2659113" y="182587"/>
                  </a:lnTo>
                  <a:lnTo>
                    <a:pt x="2660650" y="195287"/>
                  </a:lnTo>
                  <a:lnTo>
                    <a:pt x="2660650" y="131787"/>
                  </a:lnTo>
                  <a:lnTo>
                    <a:pt x="2660205" y="131787"/>
                  </a:lnTo>
                  <a:lnTo>
                    <a:pt x="2656903" y="144487"/>
                  </a:lnTo>
                  <a:lnTo>
                    <a:pt x="2642285" y="144487"/>
                  </a:lnTo>
                  <a:lnTo>
                    <a:pt x="2639009" y="131787"/>
                  </a:lnTo>
                  <a:lnTo>
                    <a:pt x="2610802" y="131787"/>
                  </a:lnTo>
                  <a:lnTo>
                    <a:pt x="2610802" y="220687"/>
                  </a:lnTo>
                  <a:lnTo>
                    <a:pt x="2610650" y="233387"/>
                  </a:lnTo>
                  <a:lnTo>
                    <a:pt x="2604757" y="233387"/>
                  </a:lnTo>
                  <a:lnTo>
                    <a:pt x="2603144" y="246087"/>
                  </a:lnTo>
                  <a:lnTo>
                    <a:pt x="2597658" y="233387"/>
                  </a:lnTo>
                  <a:lnTo>
                    <a:pt x="2596769" y="233387"/>
                  </a:lnTo>
                  <a:lnTo>
                    <a:pt x="2598267" y="220687"/>
                  </a:lnTo>
                  <a:lnTo>
                    <a:pt x="2610802" y="220687"/>
                  </a:lnTo>
                  <a:lnTo>
                    <a:pt x="2610802" y="131787"/>
                  </a:lnTo>
                  <a:lnTo>
                    <a:pt x="2588755" y="131787"/>
                  </a:lnTo>
                  <a:lnTo>
                    <a:pt x="2588755" y="233387"/>
                  </a:lnTo>
                  <a:lnTo>
                    <a:pt x="2585072" y="233387"/>
                  </a:lnTo>
                  <a:lnTo>
                    <a:pt x="2585859" y="220687"/>
                  </a:lnTo>
                  <a:lnTo>
                    <a:pt x="2588755" y="233387"/>
                  </a:lnTo>
                  <a:lnTo>
                    <a:pt x="2588755" y="131787"/>
                  </a:lnTo>
                  <a:lnTo>
                    <a:pt x="2569387" y="131787"/>
                  </a:lnTo>
                  <a:lnTo>
                    <a:pt x="2569387" y="1922487"/>
                  </a:lnTo>
                  <a:lnTo>
                    <a:pt x="2568321" y="1935187"/>
                  </a:lnTo>
                  <a:lnTo>
                    <a:pt x="2563774" y="1935187"/>
                  </a:lnTo>
                  <a:lnTo>
                    <a:pt x="2565108" y="1922487"/>
                  </a:lnTo>
                  <a:lnTo>
                    <a:pt x="2569387" y="1922487"/>
                  </a:lnTo>
                  <a:lnTo>
                    <a:pt x="2569387" y="131787"/>
                  </a:lnTo>
                  <a:lnTo>
                    <a:pt x="2566873" y="131787"/>
                  </a:lnTo>
                  <a:lnTo>
                    <a:pt x="2566873" y="220687"/>
                  </a:lnTo>
                  <a:lnTo>
                    <a:pt x="2566492" y="233387"/>
                  </a:lnTo>
                  <a:lnTo>
                    <a:pt x="2560891" y="233387"/>
                  </a:lnTo>
                  <a:lnTo>
                    <a:pt x="2559240" y="246087"/>
                  </a:lnTo>
                  <a:lnTo>
                    <a:pt x="2555557" y="233387"/>
                  </a:lnTo>
                  <a:lnTo>
                    <a:pt x="2556840" y="233387"/>
                  </a:lnTo>
                  <a:lnTo>
                    <a:pt x="2561234" y="220687"/>
                  </a:lnTo>
                  <a:lnTo>
                    <a:pt x="2566873" y="220687"/>
                  </a:lnTo>
                  <a:lnTo>
                    <a:pt x="2566873" y="131787"/>
                  </a:lnTo>
                  <a:lnTo>
                    <a:pt x="2552039" y="131787"/>
                  </a:lnTo>
                  <a:lnTo>
                    <a:pt x="2552039" y="220687"/>
                  </a:lnTo>
                  <a:lnTo>
                    <a:pt x="2552039" y="233387"/>
                  </a:lnTo>
                  <a:lnTo>
                    <a:pt x="2534653" y="233387"/>
                  </a:lnTo>
                  <a:lnTo>
                    <a:pt x="2534653" y="1935187"/>
                  </a:lnTo>
                  <a:lnTo>
                    <a:pt x="2517673" y="1935187"/>
                  </a:lnTo>
                  <a:lnTo>
                    <a:pt x="2521839" y="1922487"/>
                  </a:lnTo>
                  <a:lnTo>
                    <a:pt x="2531326" y="1922487"/>
                  </a:lnTo>
                  <a:lnTo>
                    <a:pt x="2534653" y="1935187"/>
                  </a:lnTo>
                  <a:lnTo>
                    <a:pt x="2534653" y="233387"/>
                  </a:lnTo>
                  <a:lnTo>
                    <a:pt x="2517317" y="233387"/>
                  </a:lnTo>
                  <a:lnTo>
                    <a:pt x="2517317" y="1935187"/>
                  </a:lnTo>
                  <a:lnTo>
                    <a:pt x="2511958" y="1947887"/>
                  </a:lnTo>
                  <a:lnTo>
                    <a:pt x="2506954" y="1947887"/>
                  </a:lnTo>
                  <a:lnTo>
                    <a:pt x="2500160" y="1935187"/>
                  </a:lnTo>
                  <a:lnTo>
                    <a:pt x="2517317" y="1935187"/>
                  </a:lnTo>
                  <a:lnTo>
                    <a:pt x="2517317" y="233387"/>
                  </a:lnTo>
                  <a:lnTo>
                    <a:pt x="2515527" y="233387"/>
                  </a:lnTo>
                  <a:lnTo>
                    <a:pt x="2509380" y="233387"/>
                  </a:lnTo>
                  <a:lnTo>
                    <a:pt x="2509482" y="220687"/>
                  </a:lnTo>
                  <a:lnTo>
                    <a:pt x="2516301" y="220687"/>
                  </a:lnTo>
                  <a:lnTo>
                    <a:pt x="2515527" y="233387"/>
                  </a:lnTo>
                  <a:lnTo>
                    <a:pt x="2522893" y="220687"/>
                  </a:lnTo>
                  <a:lnTo>
                    <a:pt x="2552039" y="220687"/>
                  </a:lnTo>
                  <a:lnTo>
                    <a:pt x="2552039" y="131787"/>
                  </a:lnTo>
                  <a:lnTo>
                    <a:pt x="2531008" y="131787"/>
                  </a:lnTo>
                  <a:lnTo>
                    <a:pt x="2531008" y="182587"/>
                  </a:lnTo>
                  <a:lnTo>
                    <a:pt x="2530792" y="195287"/>
                  </a:lnTo>
                  <a:lnTo>
                    <a:pt x="2526423" y="182587"/>
                  </a:lnTo>
                  <a:lnTo>
                    <a:pt x="2523579" y="195287"/>
                  </a:lnTo>
                  <a:lnTo>
                    <a:pt x="2523756" y="182587"/>
                  </a:lnTo>
                  <a:lnTo>
                    <a:pt x="2526423" y="182587"/>
                  </a:lnTo>
                  <a:lnTo>
                    <a:pt x="2531008" y="182587"/>
                  </a:lnTo>
                  <a:lnTo>
                    <a:pt x="2531008" y="131787"/>
                  </a:lnTo>
                  <a:lnTo>
                    <a:pt x="2492273" y="131787"/>
                  </a:lnTo>
                  <a:lnTo>
                    <a:pt x="2489301" y="128447"/>
                  </a:lnTo>
                  <a:lnTo>
                    <a:pt x="2489301" y="1947887"/>
                  </a:lnTo>
                  <a:lnTo>
                    <a:pt x="2484310" y="1947887"/>
                  </a:lnTo>
                  <a:lnTo>
                    <a:pt x="2480983" y="1935187"/>
                  </a:lnTo>
                  <a:lnTo>
                    <a:pt x="2475433" y="1935187"/>
                  </a:lnTo>
                  <a:lnTo>
                    <a:pt x="2475357" y="1922487"/>
                  </a:lnTo>
                  <a:lnTo>
                    <a:pt x="2483777" y="1922487"/>
                  </a:lnTo>
                  <a:lnTo>
                    <a:pt x="2485745" y="1935187"/>
                  </a:lnTo>
                  <a:lnTo>
                    <a:pt x="2488387" y="1935187"/>
                  </a:lnTo>
                  <a:lnTo>
                    <a:pt x="2489301" y="1947887"/>
                  </a:lnTo>
                  <a:lnTo>
                    <a:pt x="2489301" y="128447"/>
                  </a:lnTo>
                  <a:lnTo>
                    <a:pt x="2481008" y="119087"/>
                  </a:lnTo>
                  <a:lnTo>
                    <a:pt x="2475052" y="119087"/>
                  </a:lnTo>
                  <a:lnTo>
                    <a:pt x="2475395" y="131787"/>
                  </a:lnTo>
                  <a:lnTo>
                    <a:pt x="2472740" y="131787"/>
                  </a:lnTo>
                  <a:lnTo>
                    <a:pt x="2472740" y="233387"/>
                  </a:lnTo>
                  <a:lnTo>
                    <a:pt x="2470924" y="233387"/>
                  </a:lnTo>
                  <a:lnTo>
                    <a:pt x="2470924" y="1935187"/>
                  </a:lnTo>
                  <a:lnTo>
                    <a:pt x="2464574" y="1935187"/>
                  </a:lnTo>
                  <a:lnTo>
                    <a:pt x="2464320" y="1947887"/>
                  </a:lnTo>
                  <a:lnTo>
                    <a:pt x="2460282" y="1935187"/>
                  </a:lnTo>
                  <a:lnTo>
                    <a:pt x="2464574" y="1935187"/>
                  </a:lnTo>
                  <a:lnTo>
                    <a:pt x="2467038" y="1922487"/>
                  </a:lnTo>
                  <a:lnTo>
                    <a:pt x="2470454" y="1922487"/>
                  </a:lnTo>
                  <a:lnTo>
                    <a:pt x="2470924" y="1935187"/>
                  </a:lnTo>
                  <a:lnTo>
                    <a:pt x="2470924" y="233387"/>
                  </a:lnTo>
                  <a:lnTo>
                    <a:pt x="2460714" y="233387"/>
                  </a:lnTo>
                  <a:lnTo>
                    <a:pt x="2463685" y="220687"/>
                  </a:lnTo>
                  <a:lnTo>
                    <a:pt x="2467660" y="220687"/>
                  </a:lnTo>
                  <a:lnTo>
                    <a:pt x="2472740" y="233387"/>
                  </a:lnTo>
                  <a:lnTo>
                    <a:pt x="2472740" y="131787"/>
                  </a:lnTo>
                  <a:lnTo>
                    <a:pt x="2466683" y="131787"/>
                  </a:lnTo>
                  <a:lnTo>
                    <a:pt x="2466441" y="119087"/>
                  </a:lnTo>
                  <a:lnTo>
                    <a:pt x="2465311" y="119087"/>
                  </a:lnTo>
                  <a:lnTo>
                    <a:pt x="2465311" y="182587"/>
                  </a:lnTo>
                  <a:lnTo>
                    <a:pt x="2459469" y="182587"/>
                  </a:lnTo>
                  <a:lnTo>
                    <a:pt x="2459469" y="1935187"/>
                  </a:lnTo>
                  <a:lnTo>
                    <a:pt x="2448471" y="1935187"/>
                  </a:lnTo>
                  <a:lnTo>
                    <a:pt x="2453436" y="1922487"/>
                  </a:lnTo>
                  <a:lnTo>
                    <a:pt x="2459469" y="1935187"/>
                  </a:lnTo>
                  <a:lnTo>
                    <a:pt x="2459469" y="182587"/>
                  </a:lnTo>
                  <a:lnTo>
                    <a:pt x="2451354" y="182587"/>
                  </a:lnTo>
                  <a:lnTo>
                    <a:pt x="2457323" y="169887"/>
                  </a:lnTo>
                  <a:lnTo>
                    <a:pt x="2465311" y="182587"/>
                  </a:lnTo>
                  <a:lnTo>
                    <a:pt x="2465311" y="119087"/>
                  </a:lnTo>
                  <a:lnTo>
                    <a:pt x="2458224" y="119087"/>
                  </a:lnTo>
                  <a:lnTo>
                    <a:pt x="2456294" y="131787"/>
                  </a:lnTo>
                  <a:lnTo>
                    <a:pt x="2444775" y="131787"/>
                  </a:lnTo>
                  <a:lnTo>
                    <a:pt x="2444508" y="119087"/>
                  </a:lnTo>
                  <a:lnTo>
                    <a:pt x="2444458" y="1960587"/>
                  </a:lnTo>
                  <a:lnTo>
                    <a:pt x="2437168" y="1960587"/>
                  </a:lnTo>
                  <a:lnTo>
                    <a:pt x="2441702" y="1947887"/>
                  </a:lnTo>
                  <a:lnTo>
                    <a:pt x="2442629" y="1947887"/>
                  </a:lnTo>
                  <a:lnTo>
                    <a:pt x="2444458" y="1960587"/>
                  </a:lnTo>
                  <a:lnTo>
                    <a:pt x="2444458" y="119087"/>
                  </a:lnTo>
                  <a:lnTo>
                    <a:pt x="2420836" y="119087"/>
                  </a:lnTo>
                  <a:lnTo>
                    <a:pt x="2415032" y="131787"/>
                  </a:lnTo>
                  <a:lnTo>
                    <a:pt x="2421610" y="131787"/>
                  </a:lnTo>
                  <a:lnTo>
                    <a:pt x="2415959" y="144487"/>
                  </a:lnTo>
                  <a:lnTo>
                    <a:pt x="2407526" y="131787"/>
                  </a:lnTo>
                  <a:lnTo>
                    <a:pt x="2411234" y="131787"/>
                  </a:lnTo>
                  <a:lnTo>
                    <a:pt x="2408644" y="119087"/>
                  </a:lnTo>
                  <a:lnTo>
                    <a:pt x="2406916" y="119087"/>
                  </a:lnTo>
                  <a:lnTo>
                    <a:pt x="2406916" y="1947887"/>
                  </a:lnTo>
                  <a:lnTo>
                    <a:pt x="2403398" y="1960587"/>
                  </a:lnTo>
                  <a:lnTo>
                    <a:pt x="2388946" y="1960587"/>
                  </a:lnTo>
                  <a:lnTo>
                    <a:pt x="2390864" y="1947887"/>
                  </a:lnTo>
                  <a:lnTo>
                    <a:pt x="2406916" y="1947887"/>
                  </a:lnTo>
                  <a:lnTo>
                    <a:pt x="2406916" y="119087"/>
                  </a:lnTo>
                  <a:lnTo>
                    <a:pt x="2404719" y="119087"/>
                  </a:lnTo>
                  <a:lnTo>
                    <a:pt x="2404364" y="106387"/>
                  </a:lnTo>
                  <a:lnTo>
                    <a:pt x="2401303" y="106387"/>
                  </a:lnTo>
                  <a:lnTo>
                    <a:pt x="2399309" y="93687"/>
                  </a:lnTo>
                  <a:lnTo>
                    <a:pt x="2389860" y="93687"/>
                  </a:lnTo>
                  <a:lnTo>
                    <a:pt x="2387739" y="106387"/>
                  </a:lnTo>
                  <a:lnTo>
                    <a:pt x="2397010" y="106387"/>
                  </a:lnTo>
                  <a:lnTo>
                    <a:pt x="2393658" y="119087"/>
                  </a:lnTo>
                  <a:lnTo>
                    <a:pt x="2396680" y="119087"/>
                  </a:lnTo>
                  <a:lnTo>
                    <a:pt x="2396769" y="131787"/>
                  </a:lnTo>
                  <a:lnTo>
                    <a:pt x="2396413" y="131787"/>
                  </a:lnTo>
                  <a:lnTo>
                    <a:pt x="2396045" y="144487"/>
                  </a:lnTo>
                  <a:lnTo>
                    <a:pt x="2395740" y="143256"/>
                  </a:lnTo>
                  <a:lnTo>
                    <a:pt x="2395740" y="182587"/>
                  </a:lnTo>
                  <a:lnTo>
                    <a:pt x="2380958" y="182587"/>
                  </a:lnTo>
                  <a:lnTo>
                    <a:pt x="2381262" y="157187"/>
                  </a:lnTo>
                  <a:lnTo>
                    <a:pt x="2392273" y="157187"/>
                  </a:lnTo>
                  <a:lnTo>
                    <a:pt x="2392070" y="169887"/>
                  </a:lnTo>
                  <a:lnTo>
                    <a:pt x="2391397" y="169887"/>
                  </a:lnTo>
                  <a:lnTo>
                    <a:pt x="2395740" y="182587"/>
                  </a:lnTo>
                  <a:lnTo>
                    <a:pt x="2395740" y="143256"/>
                  </a:lnTo>
                  <a:lnTo>
                    <a:pt x="2392921" y="131787"/>
                  </a:lnTo>
                  <a:lnTo>
                    <a:pt x="2388628" y="131787"/>
                  </a:lnTo>
                  <a:lnTo>
                    <a:pt x="2389479" y="119087"/>
                  </a:lnTo>
                  <a:lnTo>
                    <a:pt x="2383904" y="119087"/>
                  </a:lnTo>
                  <a:lnTo>
                    <a:pt x="2380399" y="131787"/>
                  </a:lnTo>
                  <a:lnTo>
                    <a:pt x="2370886" y="131787"/>
                  </a:lnTo>
                  <a:lnTo>
                    <a:pt x="2374735" y="119087"/>
                  </a:lnTo>
                  <a:lnTo>
                    <a:pt x="2372068" y="119087"/>
                  </a:lnTo>
                  <a:lnTo>
                    <a:pt x="2367153" y="106387"/>
                  </a:lnTo>
                  <a:lnTo>
                    <a:pt x="2364270" y="93687"/>
                  </a:lnTo>
                  <a:lnTo>
                    <a:pt x="2360485" y="93687"/>
                  </a:lnTo>
                  <a:lnTo>
                    <a:pt x="2357247" y="106387"/>
                  </a:lnTo>
                  <a:lnTo>
                    <a:pt x="2363025" y="106387"/>
                  </a:lnTo>
                  <a:lnTo>
                    <a:pt x="2363889" y="119087"/>
                  </a:lnTo>
                  <a:lnTo>
                    <a:pt x="2363305" y="119087"/>
                  </a:lnTo>
                  <a:lnTo>
                    <a:pt x="2363305" y="131787"/>
                  </a:lnTo>
                  <a:lnTo>
                    <a:pt x="2362784" y="133756"/>
                  </a:lnTo>
                  <a:lnTo>
                    <a:pt x="2362784" y="169887"/>
                  </a:lnTo>
                  <a:lnTo>
                    <a:pt x="2361717" y="182587"/>
                  </a:lnTo>
                  <a:lnTo>
                    <a:pt x="2347887" y="182587"/>
                  </a:lnTo>
                  <a:lnTo>
                    <a:pt x="2348890" y="169887"/>
                  </a:lnTo>
                  <a:lnTo>
                    <a:pt x="2362784" y="169887"/>
                  </a:lnTo>
                  <a:lnTo>
                    <a:pt x="2362784" y="133756"/>
                  </a:lnTo>
                  <a:lnTo>
                    <a:pt x="2359926" y="144487"/>
                  </a:lnTo>
                  <a:lnTo>
                    <a:pt x="2355304" y="144487"/>
                  </a:lnTo>
                  <a:lnTo>
                    <a:pt x="2350071" y="131787"/>
                  </a:lnTo>
                  <a:lnTo>
                    <a:pt x="2363305" y="131787"/>
                  </a:lnTo>
                  <a:lnTo>
                    <a:pt x="2363305" y="119087"/>
                  </a:lnTo>
                  <a:lnTo>
                    <a:pt x="2341765" y="119087"/>
                  </a:lnTo>
                  <a:lnTo>
                    <a:pt x="2342451" y="106387"/>
                  </a:lnTo>
                  <a:lnTo>
                    <a:pt x="2340508" y="106387"/>
                  </a:lnTo>
                  <a:lnTo>
                    <a:pt x="2340508" y="182587"/>
                  </a:lnTo>
                  <a:lnTo>
                    <a:pt x="2335326" y="182587"/>
                  </a:lnTo>
                  <a:lnTo>
                    <a:pt x="2322118" y="182587"/>
                  </a:lnTo>
                  <a:lnTo>
                    <a:pt x="2323757" y="169887"/>
                  </a:lnTo>
                  <a:lnTo>
                    <a:pt x="2335326" y="182587"/>
                  </a:lnTo>
                  <a:lnTo>
                    <a:pt x="2336952" y="169887"/>
                  </a:lnTo>
                  <a:lnTo>
                    <a:pt x="2340508" y="182587"/>
                  </a:lnTo>
                  <a:lnTo>
                    <a:pt x="2340508" y="106387"/>
                  </a:lnTo>
                  <a:lnTo>
                    <a:pt x="2338184" y="106387"/>
                  </a:lnTo>
                  <a:lnTo>
                    <a:pt x="2338425" y="119087"/>
                  </a:lnTo>
                  <a:lnTo>
                    <a:pt x="2334298" y="119087"/>
                  </a:lnTo>
                  <a:lnTo>
                    <a:pt x="2334145" y="131787"/>
                  </a:lnTo>
                  <a:lnTo>
                    <a:pt x="2330119" y="131787"/>
                  </a:lnTo>
                  <a:lnTo>
                    <a:pt x="2329967" y="144487"/>
                  </a:lnTo>
                  <a:lnTo>
                    <a:pt x="2322703" y="144487"/>
                  </a:lnTo>
                  <a:lnTo>
                    <a:pt x="2322893" y="131787"/>
                  </a:lnTo>
                  <a:lnTo>
                    <a:pt x="2327745" y="131787"/>
                  </a:lnTo>
                  <a:lnTo>
                    <a:pt x="2326944" y="119087"/>
                  </a:lnTo>
                  <a:lnTo>
                    <a:pt x="2324493" y="119087"/>
                  </a:lnTo>
                  <a:lnTo>
                    <a:pt x="2310638" y="106387"/>
                  </a:lnTo>
                  <a:lnTo>
                    <a:pt x="2303856" y="106387"/>
                  </a:lnTo>
                  <a:lnTo>
                    <a:pt x="2303856" y="182587"/>
                  </a:lnTo>
                  <a:lnTo>
                    <a:pt x="2289911" y="182587"/>
                  </a:lnTo>
                  <a:lnTo>
                    <a:pt x="2292769" y="169887"/>
                  </a:lnTo>
                  <a:lnTo>
                    <a:pt x="2303856" y="182587"/>
                  </a:lnTo>
                  <a:lnTo>
                    <a:pt x="2303856" y="106387"/>
                  </a:lnTo>
                  <a:lnTo>
                    <a:pt x="2289886" y="106387"/>
                  </a:lnTo>
                  <a:lnTo>
                    <a:pt x="2289886" y="119087"/>
                  </a:lnTo>
                  <a:lnTo>
                    <a:pt x="2289721" y="131787"/>
                  </a:lnTo>
                  <a:lnTo>
                    <a:pt x="2285314" y="119087"/>
                  </a:lnTo>
                  <a:lnTo>
                    <a:pt x="2282456" y="131787"/>
                  </a:lnTo>
                  <a:lnTo>
                    <a:pt x="2289657" y="131787"/>
                  </a:lnTo>
                  <a:lnTo>
                    <a:pt x="2289492" y="144487"/>
                  </a:lnTo>
                  <a:lnTo>
                    <a:pt x="2282228" y="144487"/>
                  </a:lnTo>
                  <a:lnTo>
                    <a:pt x="2282355" y="131787"/>
                  </a:lnTo>
                  <a:lnTo>
                    <a:pt x="2282583" y="119087"/>
                  </a:lnTo>
                  <a:lnTo>
                    <a:pt x="2285314" y="119087"/>
                  </a:lnTo>
                  <a:lnTo>
                    <a:pt x="2289886" y="119087"/>
                  </a:lnTo>
                  <a:lnTo>
                    <a:pt x="2289886" y="106387"/>
                  </a:lnTo>
                  <a:lnTo>
                    <a:pt x="2279243" y="106387"/>
                  </a:lnTo>
                  <a:lnTo>
                    <a:pt x="2279612" y="131787"/>
                  </a:lnTo>
                  <a:lnTo>
                    <a:pt x="2275319" y="131787"/>
                  </a:lnTo>
                  <a:lnTo>
                    <a:pt x="2272080" y="119087"/>
                  </a:lnTo>
                  <a:lnTo>
                    <a:pt x="2264092" y="119087"/>
                  </a:lnTo>
                  <a:lnTo>
                    <a:pt x="2261336" y="131787"/>
                  </a:lnTo>
                  <a:lnTo>
                    <a:pt x="2253704" y="131787"/>
                  </a:lnTo>
                  <a:lnTo>
                    <a:pt x="2256409" y="144487"/>
                  </a:lnTo>
                  <a:lnTo>
                    <a:pt x="2255951" y="144487"/>
                  </a:lnTo>
                  <a:lnTo>
                    <a:pt x="2255951" y="182587"/>
                  </a:lnTo>
                  <a:lnTo>
                    <a:pt x="2247239" y="182587"/>
                  </a:lnTo>
                  <a:lnTo>
                    <a:pt x="2245182" y="169887"/>
                  </a:lnTo>
                  <a:lnTo>
                    <a:pt x="2254796" y="169887"/>
                  </a:lnTo>
                  <a:lnTo>
                    <a:pt x="2255951" y="182587"/>
                  </a:lnTo>
                  <a:lnTo>
                    <a:pt x="2255951" y="144487"/>
                  </a:lnTo>
                  <a:lnTo>
                    <a:pt x="2247900" y="144487"/>
                  </a:lnTo>
                  <a:lnTo>
                    <a:pt x="2246528" y="131787"/>
                  </a:lnTo>
                  <a:lnTo>
                    <a:pt x="2250770" y="131787"/>
                  </a:lnTo>
                  <a:lnTo>
                    <a:pt x="2254288" y="119087"/>
                  </a:lnTo>
                  <a:lnTo>
                    <a:pt x="2261527" y="119087"/>
                  </a:lnTo>
                  <a:lnTo>
                    <a:pt x="2260854" y="106387"/>
                  </a:lnTo>
                  <a:lnTo>
                    <a:pt x="2254770" y="106387"/>
                  </a:lnTo>
                  <a:lnTo>
                    <a:pt x="2248331" y="119087"/>
                  </a:lnTo>
                  <a:lnTo>
                    <a:pt x="2241689" y="119087"/>
                  </a:lnTo>
                  <a:lnTo>
                    <a:pt x="2241689" y="1935187"/>
                  </a:lnTo>
                  <a:lnTo>
                    <a:pt x="2236279" y="1935187"/>
                  </a:lnTo>
                  <a:lnTo>
                    <a:pt x="2236876" y="1922487"/>
                  </a:lnTo>
                  <a:lnTo>
                    <a:pt x="2241689" y="1935187"/>
                  </a:lnTo>
                  <a:lnTo>
                    <a:pt x="2241689" y="119087"/>
                  </a:lnTo>
                  <a:lnTo>
                    <a:pt x="2239124" y="119087"/>
                  </a:lnTo>
                  <a:lnTo>
                    <a:pt x="2239124" y="131787"/>
                  </a:lnTo>
                  <a:lnTo>
                    <a:pt x="2232583" y="144487"/>
                  </a:lnTo>
                  <a:lnTo>
                    <a:pt x="2226119" y="131787"/>
                  </a:lnTo>
                  <a:lnTo>
                    <a:pt x="2239124" y="131787"/>
                  </a:lnTo>
                  <a:lnTo>
                    <a:pt x="2239124" y="119087"/>
                  </a:lnTo>
                  <a:lnTo>
                    <a:pt x="2227592" y="119087"/>
                  </a:lnTo>
                  <a:lnTo>
                    <a:pt x="2225637" y="106387"/>
                  </a:lnTo>
                  <a:lnTo>
                    <a:pt x="2205545" y="106387"/>
                  </a:lnTo>
                  <a:lnTo>
                    <a:pt x="2201443" y="119087"/>
                  </a:lnTo>
                  <a:lnTo>
                    <a:pt x="2197417" y="119087"/>
                  </a:lnTo>
                  <a:lnTo>
                    <a:pt x="2191893" y="131787"/>
                  </a:lnTo>
                  <a:lnTo>
                    <a:pt x="2190280" y="129400"/>
                  </a:lnTo>
                  <a:lnTo>
                    <a:pt x="2190280" y="131787"/>
                  </a:lnTo>
                  <a:lnTo>
                    <a:pt x="2190153" y="144487"/>
                  </a:lnTo>
                  <a:lnTo>
                    <a:pt x="2182863" y="144487"/>
                  </a:lnTo>
                  <a:lnTo>
                    <a:pt x="2182990" y="131787"/>
                  </a:lnTo>
                  <a:lnTo>
                    <a:pt x="2190280" y="131787"/>
                  </a:lnTo>
                  <a:lnTo>
                    <a:pt x="2190280" y="129400"/>
                  </a:lnTo>
                  <a:lnTo>
                    <a:pt x="2183320" y="119087"/>
                  </a:lnTo>
                  <a:lnTo>
                    <a:pt x="2187130" y="119087"/>
                  </a:lnTo>
                  <a:lnTo>
                    <a:pt x="2186495" y="106387"/>
                  </a:lnTo>
                  <a:lnTo>
                    <a:pt x="2175129" y="106387"/>
                  </a:lnTo>
                  <a:lnTo>
                    <a:pt x="2172716" y="119087"/>
                  </a:lnTo>
                  <a:lnTo>
                    <a:pt x="2168461" y="119087"/>
                  </a:lnTo>
                  <a:lnTo>
                    <a:pt x="2168499" y="106387"/>
                  </a:lnTo>
                  <a:lnTo>
                    <a:pt x="2168220" y="106832"/>
                  </a:lnTo>
                  <a:lnTo>
                    <a:pt x="2168220" y="119087"/>
                  </a:lnTo>
                  <a:lnTo>
                    <a:pt x="2167458" y="131787"/>
                  </a:lnTo>
                  <a:lnTo>
                    <a:pt x="2161209" y="119087"/>
                  </a:lnTo>
                  <a:lnTo>
                    <a:pt x="2168220" y="119087"/>
                  </a:lnTo>
                  <a:lnTo>
                    <a:pt x="2168220" y="106832"/>
                  </a:lnTo>
                  <a:lnTo>
                    <a:pt x="2160308" y="119087"/>
                  </a:lnTo>
                  <a:lnTo>
                    <a:pt x="2163305" y="106387"/>
                  </a:lnTo>
                  <a:lnTo>
                    <a:pt x="2148421" y="106387"/>
                  </a:lnTo>
                  <a:lnTo>
                    <a:pt x="2148421" y="144487"/>
                  </a:lnTo>
                  <a:lnTo>
                    <a:pt x="2146681" y="157187"/>
                  </a:lnTo>
                  <a:lnTo>
                    <a:pt x="2142769" y="157187"/>
                  </a:lnTo>
                  <a:lnTo>
                    <a:pt x="2142312" y="144487"/>
                  </a:lnTo>
                  <a:lnTo>
                    <a:pt x="2148421" y="144487"/>
                  </a:lnTo>
                  <a:lnTo>
                    <a:pt x="2148421" y="106387"/>
                  </a:lnTo>
                  <a:lnTo>
                    <a:pt x="2145741" y="106387"/>
                  </a:lnTo>
                  <a:lnTo>
                    <a:pt x="2145741" y="131787"/>
                  </a:lnTo>
                  <a:lnTo>
                    <a:pt x="2142477" y="131787"/>
                  </a:lnTo>
                  <a:lnTo>
                    <a:pt x="2144204" y="119087"/>
                  </a:lnTo>
                  <a:lnTo>
                    <a:pt x="2145741" y="131787"/>
                  </a:lnTo>
                  <a:lnTo>
                    <a:pt x="2145741" y="106387"/>
                  </a:lnTo>
                  <a:lnTo>
                    <a:pt x="2134997" y="106387"/>
                  </a:lnTo>
                  <a:lnTo>
                    <a:pt x="2134997" y="144487"/>
                  </a:lnTo>
                  <a:lnTo>
                    <a:pt x="2133968" y="157187"/>
                  </a:lnTo>
                  <a:lnTo>
                    <a:pt x="2120150" y="157187"/>
                  </a:lnTo>
                  <a:lnTo>
                    <a:pt x="2122601" y="144487"/>
                  </a:lnTo>
                  <a:lnTo>
                    <a:pt x="2134997" y="144487"/>
                  </a:lnTo>
                  <a:lnTo>
                    <a:pt x="2134997" y="106387"/>
                  </a:lnTo>
                  <a:lnTo>
                    <a:pt x="2130260" y="106387"/>
                  </a:lnTo>
                  <a:lnTo>
                    <a:pt x="2130552" y="119087"/>
                  </a:lnTo>
                  <a:lnTo>
                    <a:pt x="2123706" y="119087"/>
                  </a:lnTo>
                  <a:lnTo>
                    <a:pt x="2124278" y="106387"/>
                  </a:lnTo>
                  <a:lnTo>
                    <a:pt x="2128037" y="106387"/>
                  </a:lnTo>
                  <a:lnTo>
                    <a:pt x="2127847" y="93687"/>
                  </a:lnTo>
                  <a:lnTo>
                    <a:pt x="2131237" y="93687"/>
                  </a:lnTo>
                  <a:lnTo>
                    <a:pt x="2131949" y="80987"/>
                  </a:lnTo>
                  <a:lnTo>
                    <a:pt x="2111832" y="80987"/>
                  </a:lnTo>
                  <a:lnTo>
                    <a:pt x="2115756" y="93687"/>
                  </a:lnTo>
                  <a:lnTo>
                    <a:pt x="2105622" y="93687"/>
                  </a:lnTo>
                  <a:lnTo>
                    <a:pt x="2105622" y="131787"/>
                  </a:lnTo>
                  <a:lnTo>
                    <a:pt x="2105444" y="144487"/>
                  </a:lnTo>
                  <a:lnTo>
                    <a:pt x="2098217" y="144487"/>
                  </a:lnTo>
                  <a:lnTo>
                    <a:pt x="2098357" y="131787"/>
                  </a:lnTo>
                  <a:lnTo>
                    <a:pt x="2105622" y="131787"/>
                  </a:lnTo>
                  <a:lnTo>
                    <a:pt x="2105622" y="93687"/>
                  </a:lnTo>
                  <a:lnTo>
                    <a:pt x="2094585" y="93687"/>
                  </a:lnTo>
                  <a:lnTo>
                    <a:pt x="2094585" y="131787"/>
                  </a:lnTo>
                  <a:lnTo>
                    <a:pt x="2094458" y="144487"/>
                  </a:lnTo>
                  <a:lnTo>
                    <a:pt x="2087206" y="144487"/>
                  </a:lnTo>
                  <a:lnTo>
                    <a:pt x="2087321" y="131787"/>
                  </a:lnTo>
                  <a:lnTo>
                    <a:pt x="2094585" y="131787"/>
                  </a:lnTo>
                  <a:lnTo>
                    <a:pt x="2094585" y="93687"/>
                  </a:lnTo>
                  <a:lnTo>
                    <a:pt x="2060702" y="93687"/>
                  </a:lnTo>
                  <a:lnTo>
                    <a:pt x="2060702" y="144487"/>
                  </a:lnTo>
                  <a:lnTo>
                    <a:pt x="2054059" y="144487"/>
                  </a:lnTo>
                  <a:lnTo>
                    <a:pt x="2047405" y="144487"/>
                  </a:lnTo>
                  <a:lnTo>
                    <a:pt x="2048370" y="131787"/>
                  </a:lnTo>
                  <a:lnTo>
                    <a:pt x="2054059" y="144487"/>
                  </a:lnTo>
                  <a:lnTo>
                    <a:pt x="2058339" y="131787"/>
                  </a:lnTo>
                  <a:lnTo>
                    <a:pt x="2060702" y="144487"/>
                  </a:lnTo>
                  <a:lnTo>
                    <a:pt x="2060702" y="93687"/>
                  </a:lnTo>
                  <a:lnTo>
                    <a:pt x="2015477" y="93687"/>
                  </a:lnTo>
                  <a:lnTo>
                    <a:pt x="2015477" y="131787"/>
                  </a:lnTo>
                  <a:lnTo>
                    <a:pt x="2010841" y="144487"/>
                  </a:lnTo>
                  <a:lnTo>
                    <a:pt x="2009876" y="144487"/>
                  </a:lnTo>
                  <a:lnTo>
                    <a:pt x="2008009" y="131787"/>
                  </a:lnTo>
                  <a:lnTo>
                    <a:pt x="2015477" y="131787"/>
                  </a:lnTo>
                  <a:lnTo>
                    <a:pt x="2015477" y="93687"/>
                  </a:lnTo>
                  <a:lnTo>
                    <a:pt x="2011730" y="93687"/>
                  </a:lnTo>
                  <a:lnTo>
                    <a:pt x="2008720" y="80987"/>
                  </a:lnTo>
                  <a:lnTo>
                    <a:pt x="2005215" y="80987"/>
                  </a:lnTo>
                  <a:lnTo>
                    <a:pt x="2000275" y="93687"/>
                  </a:lnTo>
                  <a:lnTo>
                    <a:pt x="1977605" y="93687"/>
                  </a:lnTo>
                  <a:lnTo>
                    <a:pt x="1966087" y="80987"/>
                  </a:lnTo>
                  <a:lnTo>
                    <a:pt x="1940356" y="80987"/>
                  </a:lnTo>
                  <a:lnTo>
                    <a:pt x="1940420" y="68287"/>
                  </a:lnTo>
                  <a:lnTo>
                    <a:pt x="1920570" y="68287"/>
                  </a:lnTo>
                  <a:lnTo>
                    <a:pt x="1920570" y="1947887"/>
                  </a:lnTo>
                  <a:lnTo>
                    <a:pt x="1919401" y="1960587"/>
                  </a:lnTo>
                  <a:lnTo>
                    <a:pt x="1909089" y="1960587"/>
                  </a:lnTo>
                  <a:lnTo>
                    <a:pt x="1909457" y="1947887"/>
                  </a:lnTo>
                  <a:lnTo>
                    <a:pt x="1905342" y="1947887"/>
                  </a:lnTo>
                  <a:lnTo>
                    <a:pt x="1906257" y="1935187"/>
                  </a:lnTo>
                  <a:lnTo>
                    <a:pt x="1912429" y="1947887"/>
                  </a:lnTo>
                  <a:lnTo>
                    <a:pt x="1920570" y="1947887"/>
                  </a:lnTo>
                  <a:lnTo>
                    <a:pt x="1920570" y="68287"/>
                  </a:lnTo>
                  <a:lnTo>
                    <a:pt x="1919909" y="68287"/>
                  </a:lnTo>
                  <a:lnTo>
                    <a:pt x="1919909" y="119087"/>
                  </a:lnTo>
                  <a:lnTo>
                    <a:pt x="1916074" y="119087"/>
                  </a:lnTo>
                  <a:lnTo>
                    <a:pt x="1916074" y="1922487"/>
                  </a:lnTo>
                  <a:lnTo>
                    <a:pt x="1916074" y="1935187"/>
                  </a:lnTo>
                  <a:lnTo>
                    <a:pt x="1908975" y="1935187"/>
                  </a:lnTo>
                  <a:lnTo>
                    <a:pt x="1909927" y="1922487"/>
                  </a:lnTo>
                  <a:lnTo>
                    <a:pt x="1916074" y="1922487"/>
                  </a:lnTo>
                  <a:lnTo>
                    <a:pt x="1916074" y="119087"/>
                  </a:lnTo>
                  <a:lnTo>
                    <a:pt x="1912442" y="119087"/>
                  </a:lnTo>
                  <a:lnTo>
                    <a:pt x="1917014" y="106387"/>
                  </a:lnTo>
                  <a:lnTo>
                    <a:pt x="1919909" y="119087"/>
                  </a:lnTo>
                  <a:lnTo>
                    <a:pt x="1919909" y="68287"/>
                  </a:lnTo>
                  <a:lnTo>
                    <a:pt x="1882673" y="68287"/>
                  </a:lnTo>
                  <a:lnTo>
                    <a:pt x="1877225" y="80987"/>
                  </a:lnTo>
                  <a:lnTo>
                    <a:pt x="1876653" y="80987"/>
                  </a:lnTo>
                  <a:lnTo>
                    <a:pt x="1876653" y="1960587"/>
                  </a:lnTo>
                  <a:lnTo>
                    <a:pt x="1869897" y="1960587"/>
                  </a:lnTo>
                  <a:lnTo>
                    <a:pt x="1866201" y="1947887"/>
                  </a:lnTo>
                  <a:lnTo>
                    <a:pt x="1872856" y="1947887"/>
                  </a:lnTo>
                  <a:lnTo>
                    <a:pt x="1876653" y="1960587"/>
                  </a:lnTo>
                  <a:lnTo>
                    <a:pt x="1876653" y="80987"/>
                  </a:lnTo>
                  <a:lnTo>
                    <a:pt x="1841119" y="80987"/>
                  </a:lnTo>
                  <a:lnTo>
                    <a:pt x="1838782" y="93687"/>
                  </a:lnTo>
                  <a:lnTo>
                    <a:pt x="1829587" y="80987"/>
                  </a:lnTo>
                  <a:lnTo>
                    <a:pt x="1815477" y="80987"/>
                  </a:lnTo>
                  <a:lnTo>
                    <a:pt x="1815477" y="1897087"/>
                  </a:lnTo>
                  <a:lnTo>
                    <a:pt x="1806295" y="1897087"/>
                  </a:lnTo>
                  <a:lnTo>
                    <a:pt x="1806168" y="1909787"/>
                  </a:lnTo>
                  <a:lnTo>
                    <a:pt x="1799158" y="1909787"/>
                  </a:lnTo>
                  <a:lnTo>
                    <a:pt x="1799285" y="1897087"/>
                  </a:lnTo>
                  <a:lnTo>
                    <a:pt x="1802803" y="1897087"/>
                  </a:lnTo>
                  <a:lnTo>
                    <a:pt x="1805965" y="1884387"/>
                  </a:lnTo>
                  <a:lnTo>
                    <a:pt x="1810410" y="1884387"/>
                  </a:lnTo>
                  <a:lnTo>
                    <a:pt x="1815477" y="1897087"/>
                  </a:lnTo>
                  <a:lnTo>
                    <a:pt x="1815477" y="80987"/>
                  </a:lnTo>
                  <a:lnTo>
                    <a:pt x="1795703" y="80987"/>
                  </a:lnTo>
                  <a:lnTo>
                    <a:pt x="1795703" y="1884387"/>
                  </a:lnTo>
                  <a:lnTo>
                    <a:pt x="1795157" y="1897087"/>
                  </a:lnTo>
                  <a:lnTo>
                    <a:pt x="1785086" y="1897087"/>
                  </a:lnTo>
                  <a:lnTo>
                    <a:pt x="1785683" y="1884387"/>
                  </a:lnTo>
                  <a:lnTo>
                    <a:pt x="1795703" y="1884387"/>
                  </a:lnTo>
                  <a:lnTo>
                    <a:pt x="1795703" y="80987"/>
                  </a:lnTo>
                  <a:lnTo>
                    <a:pt x="1764131" y="80987"/>
                  </a:lnTo>
                  <a:lnTo>
                    <a:pt x="1769313" y="68287"/>
                  </a:lnTo>
                  <a:lnTo>
                    <a:pt x="1739239" y="68287"/>
                  </a:lnTo>
                  <a:lnTo>
                    <a:pt x="1739239" y="1858987"/>
                  </a:lnTo>
                  <a:lnTo>
                    <a:pt x="1737639" y="1871687"/>
                  </a:lnTo>
                  <a:lnTo>
                    <a:pt x="1717027" y="1871687"/>
                  </a:lnTo>
                  <a:lnTo>
                    <a:pt x="1717027" y="1897087"/>
                  </a:lnTo>
                  <a:lnTo>
                    <a:pt x="1711807" y="1909787"/>
                  </a:lnTo>
                  <a:lnTo>
                    <a:pt x="1703717" y="1897087"/>
                  </a:lnTo>
                  <a:lnTo>
                    <a:pt x="1707451" y="1897087"/>
                  </a:lnTo>
                  <a:lnTo>
                    <a:pt x="1707311" y="1884387"/>
                  </a:lnTo>
                  <a:lnTo>
                    <a:pt x="1714398" y="1884387"/>
                  </a:lnTo>
                  <a:lnTo>
                    <a:pt x="1713750" y="1897087"/>
                  </a:lnTo>
                  <a:lnTo>
                    <a:pt x="1717027" y="1897087"/>
                  </a:lnTo>
                  <a:lnTo>
                    <a:pt x="1717027" y="1871687"/>
                  </a:lnTo>
                  <a:lnTo>
                    <a:pt x="1714423" y="1871687"/>
                  </a:lnTo>
                  <a:lnTo>
                    <a:pt x="1717103" y="1858987"/>
                  </a:lnTo>
                  <a:lnTo>
                    <a:pt x="1739239" y="1858987"/>
                  </a:lnTo>
                  <a:lnTo>
                    <a:pt x="1739239" y="68287"/>
                  </a:lnTo>
                  <a:lnTo>
                    <a:pt x="1726717" y="68287"/>
                  </a:lnTo>
                  <a:lnTo>
                    <a:pt x="1723809" y="80987"/>
                  </a:lnTo>
                  <a:lnTo>
                    <a:pt x="1718259" y="80987"/>
                  </a:lnTo>
                  <a:lnTo>
                    <a:pt x="1712429" y="68287"/>
                  </a:lnTo>
                  <a:lnTo>
                    <a:pt x="1700263" y="68287"/>
                  </a:lnTo>
                  <a:lnTo>
                    <a:pt x="1700263" y="1858987"/>
                  </a:lnTo>
                  <a:lnTo>
                    <a:pt x="1697075" y="1863763"/>
                  </a:lnTo>
                  <a:lnTo>
                    <a:pt x="1697075" y="1897087"/>
                  </a:lnTo>
                  <a:lnTo>
                    <a:pt x="1690662" y="1897087"/>
                  </a:lnTo>
                  <a:lnTo>
                    <a:pt x="1689646" y="1884387"/>
                  </a:lnTo>
                  <a:lnTo>
                    <a:pt x="1693011" y="1884387"/>
                  </a:lnTo>
                  <a:lnTo>
                    <a:pt x="1697075" y="1897087"/>
                  </a:lnTo>
                  <a:lnTo>
                    <a:pt x="1697075" y="1863763"/>
                  </a:lnTo>
                  <a:lnTo>
                    <a:pt x="1691779" y="1871687"/>
                  </a:lnTo>
                  <a:lnTo>
                    <a:pt x="1685239" y="1871687"/>
                  </a:lnTo>
                  <a:lnTo>
                    <a:pt x="1685239" y="1922487"/>
                  </a:lnTo>
                  <a:lnTo>
                    <a:pt x="1679079" y="1922487"/>
                  </a:lnTo>
                  <a:lnTo>
                    <a:pt x="1680298" y="1909787"/>
                  </a:lnTo>
                  <a:lnTo>
                    <a:pt x="1685239" y="1922487"/>
                  </a:lnTo>
                  <a:lnTo>
                    <a:pt x="1685239" y="1871687"/>
                  </a:lnTo>
                  <a:lnTo>
                    <a:pt x="1675498" y="1871687"/>
                  </a:lnTo>
                  <a:lnTo>
                    <a:pt x="1675498" y="1884387"/>
                  </a:lnTo>
                  <a:lnTo>
                    <a:pt x="1675485" y="1897087"/>
                  </a:lnTo>
                  <a:lnTo>
                    <a:pt x="1673783" y="1897087"/>
                  </a:lnTo>
                  <a:lnTo>
                    <a:pt x="1669389" y="1909787"/>
                  </a:lnTo>
                  <a:lnTo>
                    <a:pt x="1668411" y="1897087"/>
                  </a:lnTo>
                  <a:lnTo>
                    <a:pt x="1668437" y="1884387"/>
                  </a:lnTo>
                  <a:lnTo>
                    <a:pt x="1675498" y="1884387"/>
                  </a:lnTo>
                  <a:lnTo>
                    <a:pt x="1675498" y="1871687"/>
                  </a:lnTo>
                  <a:lnTo>
                    <a:pt x="1664538" y="1871687"/>
                  </a:lnTo>
                  <a:lnTo>
                    <a:pt x="1668449" y="1858987"/>
                  </a:lnTo>
                  <a:lnTo>
                    <a:pt x="1700263" y="1858987"/>
                  </a:lnTo>
                  <a:lnTo>
                    <a:pt x="1700263" y="68287"/>
                  </a:lnTo>
                  <a:lnTo>
                    <a:pt x="1659305" y="68287"/>
                  </a:lnTo>
                  <a:lnTo>
                    <a:pt x="1659305" y="1884387"/>
                  </a:lnTo>
                  <a:lnTo>
                    <a:pt x="1647202" y="1884387"/>
                  </a:lnTo>
                  <a:lnTo>
                    <a:pt x="1654403" y="1871687"/>
                  </a:lnTo>
                  <a:lnTo>
                    <a:pt x="1659305" y="1884387"/>
                  </a:lnTo>
                  <a:lnTo>
                    <a:pt x="1659305" y="68287"/>
                  </a:lnTo>
                  <a:lnTo>
                    <a:pt x="1584312" y="68287"/>
                  </a:lnTo>
                  <a:lnTo>
                    <a:pt x="1573441" y="55587"/>
                  </a:lnTo>
                  <a:lnTo>
                    <a:pt x="1562582" y="68287"/>
                  </a:lnTo>
                  <a:lnTo>
                    <a:pt x="1554911" y="68287"/>
                  </a:lnTo>
                  <a:lnTo>
                    <a:pt x="1554327" y="55587"/>
                  </a:lnTo>
                  <a:lnTo>
                    <a:pt x="1548155" y="68287"/>
                  </a:lnTo>
                  <a:lnTo>
                    <a:pt x="1543786" y="68287"/>
                  </a:lnTo>
                  <a:lnTo>
                    <a:pt x="1543621" y="55587"/>
                  </a:lnTo>
                  <a:lnTo>
                    <a:pt x="1536331" y="55587"/>
                  </a:lnTo>
                  <a:lnTo>
                    <a:pt x="1531429" y="68287"/>
                  </a:lnTo>
                  <a:lnTo>
                    <a:pt x="1522641" y="68287"/>
                  </a:lnTo>
                  <a:lnTo>
                    <a:pt x="1517751" y="55587"/>
                  </a:lnTo>
                  <a:lnTo>
                    <a:pt x="1514157" y="68287"/>
                  </a:lnTo>
                  <a:lnTo>
                    <a:pt x="1498739" y="68287"/>
                  </a:lnTo>
                  <a:lnTo>
                    <a:pt x="1498739" y="1909787"/>
                  </a:lnTo>
                  <a:lnTo>
                    <a:pt x="1495247" y="1909787"/>
                  </a:lnTo>
                  <a:lnTo>
                    <a:pt x="1495856" y="1897087"/>
                  </a:lnTo>
                  <a:lnTo>
                    <a:pt x="1498739" y="1909787"/>
                  </a:lnTo>
                  <a:lnTo>
                    <a:pt x="1498739" y="68287"/>
                  </a:lnTo>
                  <a:lnTo>
                    <a:pt x="1488833" y="68287"/>
                  </a:lnTo>
                  <a:lnTo>
                    <a:pt x="1487614" y="55587"/>
                  </a:lnTo>
                  <a:lnTo>
                    <a:pt x="1480616" y="68287"/>
                  </a:lnTo>
                  <a:lnTo>
                    <a:pt x="1469504" y="68287"/>
                  </a:lnTo>
                  <a:lnTo>
                    <a:pt x="1468843" y="55587"/>
                  </a:lnTo>
                  <a:lnTo>
                    <a:pt x="1462735" y="68287"/>
                  </a:lnTo>
                  <a:lnTo>
                    <a:pt x="1432356" y="68287"/>
                  </a:lnTo>
                  <a:lnTo>
                    <a:pt x="1428343" y="55587"/>
                  </a:lnTo>
                  <a:lnTo>
                    <a:pt x="1399806" y="55587"/>
                  </a:lnTo>
                  <a:lnTo>
                    <a:pt x="1406321" y="68287"/>
                  </a:lnTo>
                  <a:lnTo>
                    <a:pt x="1404785" y="80987"/>
                  </a:lnTo>
                  <a:lnTo>
                    <a:pt x="1403121" y="68287"/>
                  </a:lnTo>
                  <a:lnTo>
                    <a:pt x="1398981" y="68287"/>
                  </a:lnTo>
                  <a:lnTo>
                    <a:pt x="1399806" y="55587"/>
                  </a:lnTo>
                  <a:lnTo>
                    <a:pt x="1306004" y="55587"/>
                  </a:lnTo>
                  <a:lnTo>
                    <a:pt x="1303782" y="68287"/>
                  </a:lnTo>
                  <a:lnTo>
                    <a:pt x="1288935" y="68287"/>
                  </a:lnTo>
                  <a:lnTo>
                    <a:pt x="1288935" y="1871687"/>
                  </a:lnTo>
                  <a:lnTo>
                    <a:pt x="1284630" y="1884387"/>
                  </a:lnTo>
                  <a:lnTo>
                    <a:pt x="1283639" y="1884387"/>
                  </a:lnTo>
                  <a:lnTo>
                    <a:pt x="1281785" y="1871687"/>
                  </a:lnTo>
                  <a:lnTo>
                    <a:pt x="1288935" y="1871687"/>
                  </a:lnTo>
                  <a:lnTo>
                    <a:pt x="1288935" y="68287"/>
                  </a:lnTo>
                  <a:lnTo>
                    <a:pt x="1280210" y="68287"/>
                  </a:lnTo>
                  <a:lnTo>
                    <a:pt x="1276896" y="62217"/>
                  </a:lnTo>
                  <a:lnTo>
                    <a:pt x="1276896" y="1909787"/>
                  </a:lnTo>
                  <a:lnTo>
                    <a:pt x="1271562" y="1909787"/>
                  </a:lnTo>
                  <a:lnTo>
                    <a:pt x="1275930" y="1897087"/>
                  </a:lnTo>
                  <a:lnTo>
                    <a:pt x="1276896" y="1909787"/>
                  </a:lnTo>
                  <a:lnTo>
                    <a:pt x="1276896" y="62217"/>
                  </a:lnTo>
                  <a:lnTo>
                    <a:pt x="1273276" y="55587"/>
                  </a:lnTo>
                  <a:lnTo>
                    <a:pt x="1257490" y="55587"/>
                  </a:lnTo>
                  <a:lnTo>
                    <a:pt x="1257490" y="1109687"/>
                  </a:lnTo>
                  <a:lnTo>
                    <a:pt x="1257452" y="1122387"/>
                  </a:lnTo>
                  <a:lnTo>
                    <a:pt x="1248168" y="1122387"/>
                  </a:lnTo>
                  <a:lnTo>
                    <a:pt x="1248168" y="1897087"/>
                  </a:lnTo>
                  <a:lnTo>
                    <a:pt x="1243850" y="1909787"/>
                  </a:lnTo>
                  <a:lnTo>
                    <a:pt x="1211389" y="1909787"/>
                  </a:lnTo>
                  <a:lnTo>
                    <a:pt x="1211199" y="1897087"/>
                  </a:lnTo>
                  <a:lnTo>
                    <a:pt x="1248168" y="1897087"/>
                  </a:lnTo>
                  <a:lnTo>
                    <a:pt x="1248168" y="1122387"/>
                  </a:lnTo>
                  <a:lnTo>
                    <a:pt x="1246670" y="1122387"/>
                  </a:lnTo>
                  <a:lnTo>
                    <a:pt x="1257490" y="1109687"/>
                  </a:lnTo>
                  <a:lnTo>
                    <a:pt x="1257490" y="55587"/>
                  </a:lnTo>
                  <a:lnTo>
                    <a:pt x="1232535" y="55587"/>
                  </a:lnTo>
                  <a:lnTo>
                    <a:pt x="1227899" y="68287"/>
                  </a:lnTo>
                  <a:lnTo>
                    <a:pt x="1226858" y="68287"/>
                  </a:lnTo>
                  <a:lnTo>
                    <a:pt x="1224889" y="55587"/>
                  </a:lnTo>
                  <a:lnTo>
                    <a:pt x="1219377" y="55587"/>
                  </a:lnTo>
                  <a:lnTo>
                    <a:pt x="1215567" y="68287"/>
                  </a:lnTo>
                  <a:lnTo>
                    <a:pt x="1211122" y="55587"/>
                  </a:lnTo>
                  <a:lnTo>
                    <a:pt x="1209357" y="55587"/>
                  </a:lnTo>
                  <a:lnTo>
                    <a:pt x="1207897" y="68287"/>
                  </a:lnTo>
                  <a:lnTo>
                    <a:pt x="1197876" y="68287"/>
                  </a:lnTo>
                  <a:lnTo>
                    <a:pt x="1194917" y="55587"/>
                  </a:lnTo>
                  <a:lnTo>
                    <a:pt x="1189304" y="55587"/>
                  </a:lnTo>
                  <a:lnTo>
                    <a:pt x="1169619" y="66078"/>
                  </a:lnTo>
                  <a:lnTo>
                    <a:pt x="1169619" y="1884387"/>
                  </a:lnTo>
                  <a:lnTo>
                    <a:pt x="1168222" y="1897087"/>
                  </a:lnTo>
                  <a:lnTo>
                    <a:pt x="1159116" y="1897087"/>
                  </a:lnTo>
                  <a:lnTo>
                    <a:pt x="1157554" y="1884387"/>
                  </a:lnTo>
                  <a:lnTo>
                    <a:pt x="1153452" y="1884387"/>
                  </a:lnTo>
                  <a:lnTo>
                    <a:pt x="1154734" y="1897087"/>
                  </a:lnTo>
                  <a:lnTo>
                    <a:pt x="1145260" y="1897087"/>
                  </a:lnTo>
                  <a:lnTo>
                    <a:pt x="1143393" y="1884387"/>
                  </a:lnTo>
                  <a:lnTo>
                    <a:pt x="1150124" y="1884387"/>
                  </a:lnTo>
                  <a:lnTo>
                    <a:pt x="1154976" y="1871687"/>
                  </a:lnTo>
                  <a:lnTo>
                    <a:pt x="1164399" y="1871687"/>
                  </a:lnTo>
                  <a:lnTo>
                    <a:pt x="1167282" y="1884387"/>
                  </a:lnTo>
                  <a:lnTo>
                    <a:pt x="1169619" y="1884387"/>
                  </a:lnTo>
                  <a:lnTo>
                    <a:pt x="1169619" y="66078"/>
                  </a:lnTo>
                  <a:lnTo>
                    <a:pt x="1165466" y="68287"/>
                  </a:lnTo>
                  <a:lnTo>
                    <a:pt x="1129690" y="68287"/>
                  </a:lnTo>
                  <a:lnTo>
                    <a:pt x="1129690" y="1897087"/>
                  </a:lnTo>
                  <a:lnTo>
                    <a:pt x="1101686" y="1897087"/>
                  </a:lnTo>
                  <a:lnTo>
                    <a:pt x="1106398" y="1884387"/>
                  </a:lnTo>
                  <a:lnTo>
                    <a:pt x="1123111" y="1884387"/>
                  </a:lnTo>
                  <a:lnTo>
                    <a:pt x="1129690" y="1897087"/>
                  </a:lnTo>
                  <a:lnTo>
                    <a:pt x="1129690" y="68287"/>
                  </a:lnTo>
                  <a:lnTo>
                    <a:pt x="1122184" y="68287"/>
                  </a:lnTo>
                  <a:lnTo>
                    <a:pt x="1122184" y="1871687"/>
                  </a:lnTo>
                  <a:lnTo>
                    <a:pt x="1118755" y="1871687"/>
                  </a:lnTo>
                  <a:lnTo>
                    <a:pt x="1119327" y="1858987"/>
                  </a:lnTo>
                  <a:lnTo>
                    <a:pt x="1122184" y="1871687"/>
                  </a:lnTo>
                  <a:lnTo>
                    <a:pt x="1122184" y="68287"/>
                  </a:lnTo>
                  <a:lnTo>
                    <a:pt x="1095349" y="68287"/>
                  </a:lnTo>
                  <a:lnTo>
                    <a:pt x="1092123" y="55587"/>
                  </a:lnTo>
                  <a:lnTo>
                    <a:pt x="1084148" y="55587"/>
                  </a:lnTo>
                  <a:lnTo>
                    <a:pt x="1081608" y="68287"/>
                  </a:lnTo>
                  <a:lnTo>
                    <a:pt x="1081417" y="67729"/>
                  </a:lnTo>
                  <a:lnTo>
                    <a:pt x="1081417" y="1909787"/>
                  </a:lnTo>
                  <a:lnTo>
                    <a:pt x="1081100" y="1922487"/>
                  </a:lnTo>
                  <a:lnTo>
                    <a:pt x="1070648" y="1922487"/>
                  </a:lnTo>
                  <a:lnTo>
                    <a:pt x="1070444" y="1909787"/>
                  </a:lnTo>
                  <a:lnTo>
                    <a:pt x="1081417" y="1909787"/>
                  </a:lnTo>
                  <a:lnTo>
                    <a:pt x="1081417" y="67729"/>
                  </a:lnTo>
                  <a:lnTo>
                    <a:pt x="1077302" y="55587"/>
                  </a:lnTo>
                  <a:lnTo>
                    <a:pt x="1073315" y="55587"/>
                  </a:lnTo>
                  <a:lnTo>
                    <a:pt x="1073315" y="1884387"/>
                  </a:lnTo>
                  <a:lnTo>
                    <a:pt x="1059421" y="1884387"/>
                  </a:lnTo>
                  <a:lnTo>
                    <a:pt x="1060145" y="1871687"/>
                  </a:lnTo>
                  <a:lnTo>
                    <a:pt x="1068578" y="1871687"/>
                  </a:lnTo>
                  <a:lnTo>
                    <a:pt x="1073315" y="1884387"/>
                  </a:lnTo>
                  <a:lnTo>
                    <a:pt x="1073315" y="55587"/>
                  </a:lnTo>
                  <a:lnTo>
                    <a:pt x="1072908" y="55587"/>
                  </a:lnTo>
                  <a:lnTo>
                    <a:pt x="1072667" y="52793"/>
                  </a:lnTo>
                  <a:lnTo>
                    <a:pt x="1067866" y="55587"/>
                  </a:lnTo>
                  <a:lnTo>
                    <a:pt x="1056144" y="55587"/>
                  </a:lnTo>
                  <a:lnTo>
                    <a:pt x="1046543" y="68287"/>
                  </a:lnTo>
                  <a:lnTo>
                    <a:pt x="1040447" y="59296"/>
                  </a:lnTo>
                  <a:lnTo>
                    <a:pt x="1041857" y="59537"/>
                  </a:lnTo>
                  <a:lnTo>
                    <a:pt x="1042644" y="53213"/>
                  </a:lnTo>
                  <a:lnTo>
                    <a:pt x="1038453" y="53924"/>
                  </a:lnTo>
                  <a:lnTo>
                    <a:pt x="1036662" y="46024"/>
                  </a:lnTo>
                  <a:lnTo>
                    <a:pt x="1035177" y="53327"/>
                  </a:lnTo>
                  <a:lnTo>
                    <a:pt x="1035227" y="55587"/>
                  </a:lnTo>
                  <a:lnTo>
                    <a:pt x="1031582" y="55587"/>
                  </a:lnTo>
                  <a:lnTo>
                    <a:pt x="1027671" y="68287"/>
                  </a:lnTo>
                  <a:lnTo>
                    <a:pt x="1020876" y="80987"/>
                  </a:lnTo>
                  <a:lnTo>
                    <a:pt x="1001598" y="80987"/>
                  </a:lnTo>
                  <a:lnTo>
                    <a:pt x="1002423" y="93687"/>
                  </a:lnTo>
                  <a:lnTo>
                    <a:pt x="997458" y="93687"/>
                  </a:lnTo>
                  <a:lnTo>
                    <a:pt x="997458" y="1109687"/>
                  </a:lnTo>
                  <a:lnTo>
                    <a:pt x="996683" y="1122387"/>
                  </a:lnTo>
                  <a:lnTo>
                    <a:pt x="990409" y="1109687"/>
                  </a:lnTo>
                  <a:lnTo>
                    <a:pt x="990244" y="1109687"/>
                  </a:lnTo>
                  <a:lnTo>
                    <a:pt x="991704" y="1096987"/>
                  </a:lnTo>
                  <a:lnTo>
                    <a:pt x="993444" y="1109687"/>
                  </a:lnTo>
                  <a:lnTo>
                    <a:pt x="997458" y="1109687"/>
                  </a:lnTo>
                  <a:lnTo>
                    <a:pt x="997458" y="93687"/>
                  </a:lnTo>
                  <a:lnTo>
                    <a:pt x="983678" y="93687"/>
                  </a:lnTo>
                  <a:lnTo>
                    <a:pt x="978725" y="102171"/>
                  </a:lnTo>
                  <a:lnTo>
                    <a:pt x="978725" y="1884387"/>
                  </a:lnTo>
                  <a:lnTo>
                    <a:pt x="971740" y="1884387"/>
                  </a:lnTo>
                  <a:lnTo>
                    <a:pt x="972426" y="1871687"/>
                  </a:lnTo>
                  <a:lnTo>
                    <a:pt x="978522" y="1871687"/>
                  </a:lnTo>
                  <a:lnTo>
                    <a:pt x="978725" y="1884387"/>
                  </a:lnTo>
                  <a:lnTo>
                    <a:pt x="978725" y="102171"/>
                  </a:lnTo>
                  <a:lnTo>
                    <a:pt x="976261" y="106387"/>
                  </a:lnTo>
                  <a:lnTo>
                    <a:pt x="971753" y="93687"/>
                  </a:lnTo>
                  <a:lnTo>
                    <a:pt x="962152" y="93687"/>
                  </a:lnTo>
                  <a:lnTo>
                    <a:pt x="962152" y="1998687"/>
                  </a:lnTo>
                  <a:lnTo>
                    <a:pt x="955014" y="1998687"/>
                  </a:lnTo>
                  <a:lnTo>
                    <a:pt x="959218" y="1985987"/>
                  </a:lnTo>
                  <a:lnTo>
                    <a:pt x="962152" y="1998687"/>
                  </a:lnTo>
                  <a:lnTo>
                    <a:pt x="962152" y="93687"/>
                  </a:lnTo>
                  <a:lnTo>
                    <a:pt x="953884" y="93687"/>
                  </a:lnTo>
                  <a:lnTo>
                    <a:pt x="953884" y="106387"/>
                  </a:lnTo>
                  <a:lnTo>
                    <a:pt x="953846" y="119087"/>
                  </a:lnTo>
                  <a:lnTo>
                    <a:pt x="949401" y="106387"/>
                  </a:lnTo>
                  <a:lnTo>
                    <a:pt x="946708" y="118148"/>
                  </a:lnTo>
                  <a:lnTo>
                    <a:pt x="946708" y="1096987"/>
                  </a:lnTo>
                  <a:lnTo>
                    <a:pt x="946251" y="1109687"/>
                  </a:lnTo>
                  <a:lnTo>
                    <a:pt x="935977" y="1109687"/>
                  </a:lnTo>
                  <a:lnTo>
                    <a:pt x="936498" y="1096987"/>
                  </a:lnTo>
                  <a:lnTo>
                    <a:pt x="946708" y="1096987"/>
                  </a:lnTo>
                  <a:lnTo>
                    <a:pt x="946708" y="118148"/>
                  </a:lnTo>
                  <a:lnTo>
                    <a:pt x="946492" y="119087"/>
                  </a:lnTo>
                  <a:lnTo>
                    <a:pt x="946518" y="106387"/>
                  </a:lnTo>
                  <a:lnTo>
                    <a:pt x="949401" y="106387"/>
                  </a:lnTo>
                  <a:lnTo>
                    <a:pt x="953884" y="106387"/>
                  </a:lnTo>
                  <a:lnTo>
                    <a:pt x="953884" y="93687"/>
                  </a:lnTo>
                  <a:lnTo>
                    <a:pt x="953706" y="93687"/>
                  </a:lnTo>
                  <a:lnTo>
                    <a:pt x="943305" y="106387"/>
                  </a:lnTo>
                  <a:lnTo>
                    <a:pt x="919149" y="106387"/>
                  </a:lnTo>
                  <a:lnTo>
                    <a:pt x="919149" y="1884387"/>
                  </a:lnTo>
                  <a:lnTo>
                    <a:pt x="914882" y="1897087"/>
                  </a:lnTo>
                  <a:lnTo>
                    <a:pt x="905459" y="1897087"/>
                  </a:lnTo>
                  <a:lnTo>
                    <a:pt x="901890" y="1884387"/>
                  </a:lnTo>
                  <a:lnTo>
                    <a:pt x="919149" y="1884387"/>
                  </a:lnTo>
                  <a:lnTo>
                    <a:pt x="919149" y="106387"/>
                  </a:lnTo>
                  <a:lnTo>
                    <a:pt x="915416" y="106387"/>
                  </a:lnTo>
                  <a:lnTo>
                    <a:pt x="916546" y="119087"/>
                  </a:lnTo>
                  <a:lnTo>
                    <a:pt x="910907" y="119087"/>
                  </a:lnTo>
                  <a:lnTo>
                    <a:pt x="915416" y="106387"/>
                  </a:lnTo>
                  <a:lnTo>
                    <a:pt x="895311" y="106387"/>
                  </a:lnTo>
                  <a:lnTo>
                    <a:pt x="895311" y="131787"/>
                  </a:lnTo>
                  <a:lnTo>
                    <a:pt x="892352" y="144487"/>
                  </a:lnTo>
                  <a:lnTo>
                    <a:pt x="883729" y="144487"/>
                  </a:lnTo>
                  <a:lnTo>
                    <a:pt x="881519" y="157187"/>
                  </a:lnTo>
                  <a:lnTo>
                    <a:pt x="873226" y="157187"/>
                  </a:lnTo>
                  <a:lnTo>
                    <a:pt x="873226" y="1046187"/>
                  </a:lnTo>
                  <a:lnTo>
                    <a:pt x="870280" y="1058887"/>
                  </a:lnTo>
                  <a:lnTo>
                    <a:pt x="869454" y="1054722"/>
                  </a:lnTo>
                  <a:lnTo>
                    <a:pt x="869454" y="1897087"/>
                  </a:lnTo>
                  <a:lnTo>
                    <a:pt x="865289" y="1909787"/>
                  </a:lnTo>
                  <a:lnTo>
                    <a:pt x="864273" y="1909787"/>
                  </a:lnTo>
                  <a:lnTo>
                    <a:pt x="862431" y="1897087"/>
                  </a:lnTo>
                  <a:lnTo>
                    <a:pt x="869454" y="1897087"/>
                  </a:lnTo>
                  <a:lnTo>
                    <a:pt x="869454" y="1054722"/>
                  </a:lnTo>
                  <a:lnTo>
                    <a:pt x="867765" y="1046187"/>
                  </a:lnTo>
                  <a:lnTo>
                    <a:pt x="873226" y="1046187"/>
                  </a:lnTo>
                  <a:lnTo>
                    <a:pt x="873226" y="157187"/>
                  </a:lnTo>
                  <a:lnTo>
                    <a:pt x="872604" y="157187"/>
                  </a:lnTo>
                  <a:lnTo>
                    <a:pt x="872553" y="144487"/>
                  </a:lnTo>
                  <a:lnTo>
                    <a:pt x="861847" y="144487"/>
                  </a:lnTo>
                  <a:lnTo>
                    <a:pt x="861847" y="1884387"/>
                  </a:lnTo>
                  <a:lnTo>
                    <a:pt x="854875" y="1884387"/>
                  </a:lnTo>
                  <a:lnTo>
                    <a:pt x="858989" y="1871687"/>
                  </a:lnTo>
                  <a:lnTo>
                    <a:pt x="860018" y="1871687"/>
                  </a:lnTo>
                  <a:lnTo>
                    <a:pt x="861847" y="1884387"/>
                  </a:lnTo>
                  <a:lnTo>
                    <a:pt x="861847" y="144487"/>
                  </a:lnTo>
                  <a:lnTo>
                    <a:pt x="860501" y="144487"/>
                  </a:lnTo>
                  <a:lnTo>
                    <a:pt x="868083" y="131787"/>
                  </a:lnTo>
                  <a:lnTo>
                    <a:pt x="895311" y="131787"/>
                  </a:lnTo>
                  <a:lnTo>
                    <a:pt x="895311" y="106387"/>
                  </a:lnTo>
                  <a:lnTo>
                    <a:pt x="893191" y="106387"/>
                  </a:lnTo>
                  <a:lnTo>
                    <a:pt x="880999" y="119087"/>
                  </a:lnTo>
                  <a:lnTo>
                    <a:pt x="868654" y="106387"/>
                  </a:lnTo>
                  <a:lnTo>
                    <a:pt x="860056" y="106387"/>
                  </a:lnTo>
                  <a:lnTo>
                    <a:pt x="861656" y="119087"/>
                  </a:lnTo>
                  <a:lnTo>
                    <a:pt x="853643" y="119087"/>
                  </a:lnTo>
                  <a:lnTo>
                    <a:pt x="856907" y="131787"/>
                  </a:lnTo>
                  <a:lnTo>
                    <a:pt x="849452" y="131787"/>
                  </a:lnTo>
                  <a:lnTo>
                    <a:pt x="849553" y="144487"/>
                  </a:lnTo>
                  <a:lnTo>
                    <a:pt x="843419" y="144487"/>
                  </a:lnTo>
                  <a:lnTo>
                    <a:pt x="843419" y="1897087"/>
                  </a:lnTo>
                  <a:lnTo>
                    <a:pt x="837857" y="1909787"/>
                  </a:lnTo>
                  <a:lnTo>
                    <a:pt x="827925" y="1909787"/>
                  </a:lnTo>
                  <a:lnTo>
                    <a:pt x="827925" y="1960587"/>
                  </a:lnTo>
                  <a:lnTo>
                    <a:pt x="816673" y="1960587"/>
                  </a:lnTo>
                  <a:lnTo>
                    <a:pt x="816673" y="1985987"/>
                  </a:lnTo>
                  <a:lnTo>
                    <a:pt x="815644" y="1998687"/>
                  </a:lnTo>
                  <a:lnTo>
                    <a:pt x="808545" y="1998687"/>
                  </a:lnTo>
                  <a:lnTo>
                    <a:pt x="807554" y="1985987"/>
                  </a:lnTo>
                  <a:lnTo>
                    <a:pt x="816673" y="1985987"/>
                  </a:lnTo>
                  <a:lnTo>
                    <a:pt x="816673" y="1960587"/>
                  </a:lnTo>
                  <a:lnTo>
                    <a:pt x="803668" y="1960587"/>
                  </a:lnTo>
                  <a:lnTo>
                    <a:pt x="808253" y="1947887"/>
                  </a:lnTo>
                  <a:lnTo>
                    <a:pt x="825817" y="1947887"/>
                  </a:lnTo>
                  <a:lnTo>
                    <a:pt x="827925" y="1960587"/>
                  </a:lnTo>
                  <a:lnTo>
                    <a:pt x="827925" y="1909787"/>
                  </a:lnTo>
                  <a:lnTo>
                    <a:pt x="811517" y="1909787"/>
                  </a:lnTo>
                  <a:lnTo>
                    <a:pt x="804164" y="1897087"/>
                  </a:lnTo>
                  <a:lnTo>
                    <a:pt x="843419" y="1897087"/>
                  </a:lnTo>
                  <a:lnTo>
                    <a:pt x="843419" y="144487"/>
                  </a:lnTo>
                  <a:lnTo>
                    <a:pt x="842035" y="144487"/>
                  </a:lnTo>
                  <a:lnTo>
                    <a:pt x="842035" y="1706587"/>
                  </a:lnTo>
                  <a:lnTo>
                    <a:pt x="836193" y="1719287"/>
                  </a:lnTo>
                  <a:lnTo>
                    <a:pt x="829373" y="1719287"/>
                  </a:lnTo>
                  <a:lnTo>
                    <a:pt x="823861" y="1706587"/>
                  </a:lnTo>
                  <a:lnTo>
                    <a:pt x="842035" y="1706587"/>
                  </a:lnTo>
                  <a:lnTo>
                    <a:pt x="842035" y="144487"/>
                  </a:lnTo>
                  <a:lnTo>
                    <a:pt x="835964" y="144487"/>
                  </a:lnTo>
                  <a:lnTo>
                    <a:pt x="835964" y="881087"/>
                  </a:lnTo>
                  <a:lnTo>
                    <a:pt x="828700" y="881087"/>
                  </a:lnTo>
                  <a:lnTo>
                    <a:pt x="828421" y="868387"/>
                  </a:lnTo>
                  <a:lnTo>
                    <a:pt x="835685" y="868387"/>
                  </a:lnTo>
                  <a:lnTo>
                    <a:pt x="835964" y="881087"/>
                  </a:lnTo>
                  <a:lnTo>
                    <a:pt x="835964" y="144487"/>
                  </a:lnTo>
                  <a:lnTo>
                    <a:pt x="826427" y="144487"/>
                  </a:lnTo>
                  <a:lnTo>
                    <a:pt x="826427" y="931887"/>
                  </a:lnTo>
                  <a:lnTo>
                    <a:pt x="825969" y="944587"/>
                  </a:lnTo>
                  <a:lnTo>
                    <a:pt x="816851" y="944587"/>
                  </a:lnTo>
                  <a:lnTo>
                    <a:pt x="815505" y="931887"/>
                  </a:lnTo>
                  <a:lnTo>
                    <a:pt x="826427" y="931887"/>
                  </a:lnTo>
                  <a:lnTo>
                    <a:pt x="826427" y="144487"/>
                  </a:lnTo>
                  <a:lnTo>
                    <a:pt x="823163" y="144487"/>
                  </a:lnTo>
                  <a:lnTo>
                    <a:pt x="823163" y="169887"/>
                  </a:lnTo>
                  <a:lnTo>
                    <a:pt x="823074" y="881087"/>
                  </a:lnTo>
                  <a:lnTo>
                    <a:pt x="818680" y="881087"/>
                  </a:lnTo>
                  <a:lnTo>
                    <a:pt x="818680" y="906487"/>
                  </a:lnTo>
                  <a:lnTo>
                    <a:pt x="812939" y="906487"/>
                  </a:lnTo>
                  <a:lnTo>
                    <a:pt x="818108" y="893787"/>
                  </a:lnTo>
                  <a:lnTo>
                    <a:pt x="818680" y="906487"/>
                  </a:lnTo>
                  <a:lnTo>
                    <a:pt x="818680" y="881087"/>
                  </a:lnTo>
                  <a:lnTo>
                    <a:pt x="815594" y="881087"/>
                  </a:lnTo>
                  <a:lnTo>
                    <a:pt x="820039" y="868387"/>
                  </a:lnTo>
                  <a:lnTo>
                    <a:pt x="821080" y="868387"/>
                  </a:lnTo>
                  <a:lnTo>
                    <a:pt x="823074" y="881087"/>
                  </a:lnTo>
                  <a:lnTo>
                    <a:pt x="823074" y="169887"/>
                  </a:lnTo>
                  <a:lnTo>
                    <a:pt x="819861" y="169887"/>
                  </a:lnTo>
                  <a:lnTo>
                    <a:pt x="821359" y="157187"/>
                  </a:lnTo>
                  <a:lnTo>
                    <a:pt x="823163" y="169887"/>
                  </a:lnTo>
                  <a:lnTo>
                    <a:pt x="823163" y="144487"/>
                  </a:lnTo>
                  <a:lnTo>
                    <a:pt x="819188" y="144487"/>
                  </a:lnTo>
                  <a:lnTo>
                    <a:pt x="820724" y="157187"/>
                  </a:lnTo>
                  <a:lnTo>
                    <a:pt x="809294" y="157187"/>
                  </a:lnTo>
                  <a:lnTo>
                    <a:pt x="809294" y="1693887"/>
                  </a:lnTo>
                  <a:lnTo>
                    <a:pt x="804037" y="1693887"/>
                  </a:lnTo>
                  <a:lnTo>
                    <a:pt x="808291" y="1681187"/>
                  </a:lnTo>
                  <a:lnTo>
                    <a:pt x="809294" y="1693887"/>
                  </a:lnTo>
                  <a:lnTo>
                    <a:pt x="809294" y="157187"/>
                  </a:lnTo>
                  <a:lnTo>
                    <a:pt x="800519" y="157187"/>
                  </a:lnTo>
                  <a:lnTo>
                    <a:pt x="800227" y="144487"/>
                  </a:lnTo>
                  <a:lnTo>
                    <a:pt x="792797" y="144487"/>
                  </a:lnTo>
                  <a:lnTo>
                    <a:pt x="793559" y="157187"/>
                  </a:lnTo>
                  <a:lnTo>
                    <a:pt x="790930" y="157187"/>
                  </a:lnTo>
                  <a:lnTo>
                    <a:pt x="789406" y="169887"/>
                  </a:lnTo>
                  <a:lnTo>
                    <a:pt x="801243" y="169887"/>
                  </a:lnTo>
                  <a:lnTo>
                    <a:pt x="801154" y="881087"/>
                  </a:lnTo>
                  <a:lnTo>
                    <a:pt x="799985" y="881087"/>
                  </a:lnTo>
                  <a:lnTo>
                    <a:pt x="799985" y="906487"/>
                  </a:lnTo>
                  <a:lnTo>
                    <a:pt x="796366" y="906487"/>
                  </a:lnTo>
                  <a:lnTo>
                    <a:pt x="796366" y="1071587"/>
                  </a:lnTo>
                  <a:lnTo>
                    <a:pt x="795223" y="1076477"/>
                  </a:lnTo>
                  <a:lnTo>
                    <a:pt x="795223" y="1693887"/>
                  </a:lnTo>
                  <a:lnTo>
                    <a:pt x="791006" y="1681187"/>
                  </a:lnTo>
                  <a:lnTo>
                    <a:pt x="788339" y="1693887"/>
                  </a:lnTo>
                  <a:lnTo>
                    <a:pt x="788263" y="1681187"/>
                  </a:lnTo>
                  <a:lnTo>
                    <a:pt x="791006" y="1681187"/>
                  </a:lnTo>
                  <a:lnTo>
                    <a:pt x="795134" y="1681187"/>
                  </a:lnTo>
                  <a:lnTo>
                    <a:pt x="795223" y="1693887"/>
                  </a:lnTo>
                  <a:lnTo>
                    <a:pt x="795223" y="1076477"/>
                  </a:lnTo>
                  <a:lnTo>
                    <a:pt x="793394" y="1084287"/>
                  </a:lnTo>
                  <a:lnTo>
                    <a:pt x="787158" y="1084287"/>
                  </a:lnTo>
                  <a:lnTo>
                    <a:pt x="788581" y="1071587"/>
                  </a:lnTo>
                  <a:lnTo>
                    <a:pt x="796366" y="1071587"/>
                  </a:lnTo>
                  <a:lnTo>
                    <a:pt x="796366" y="906487"/>
                  </a:lnTo>
                  <a:lnTo>
                    <a:pt x="787958" y="906487"/>
                  </a:lnTo>
                  <a:lnTo>
                    <a:pt x="783424" y="906487"/>
                  </a:lnTo>
                  <a:lnTo>
                    <a:pt x="783424" y="1071587"/>
                  </a:lnTo>
                  <a:lnTo>
                    <a:pt x="782815" y="1084287"/>
                  </a:lnTo>
                  <a:lnTo>
                    <a:pt x="774026" y="1084287"/>
                  </a:lnTo>
                  <a:lnTo>
                    <a:pt x="774026" y="1681187"/>
                  </a:lnTo>
                  <a:lnTo>
                    <a:pt x="769835" y="1681187"/>
                  </a:lnTo>
                  <a:lnTo>
                    <a:pt x="771690" y="1668487"/>
                  </a:lnTo>
                  <a:lnTo>
                    <a:pt x="774026" y="1681187"/>
                  </a:lnTo>
                  <a:lnTo>
                    <a:pt x="774026" y="1084287"/>
                  </a:lnTo>
                  <a:lnTo>
                    <a:pt x="769289" y="1084287"/>
                  </a:lnTo>
                  <a:lnTo>
                    <a:pt x="769886" y="1071587"/>
                  </a:lnTo>
                  <a:lnTo>
                    <a:pt x="783424" y="1071587"/>
                  </a:lnTo>
                  <a:lnTo>
                    <a:pt x="783424" y="906487"/>
                  </a:lnTo>
                  <a:lnTo>
                    <a:pt x="772388" y="906487"/>
                  </a:lnTo>
                  <a:lnTo>
                    <a:pt x="772388" y="931887"/>
                  </a:lnTo>
                  <a:lnTo>
                    <a:pt x="772134" y="944587"/>
                  </a:lnTo>
                  <a:lnTo>
                    <a:pt x="765035" y="944587"/>
                  </a:lnTo>
                  <a:lnTo>
                    <a:pt x="766991" y="957287"/>
                  </a:lnTo>
                  <a:lnTo>
                    <a:pt x="759574" y="957287"/>
                  </a:lnTo>
                  <a:lnTo>
                    <a:pt x="763968" y="944587"/>
                  </a:lnTo>
                  <a:lnTo>
                    <a:pt x="761085" y="944587"/>
                  </a:lnTo>
                  <a:lnTo>
                    <a:pt x="762812" y="931887"/>
                  </a:lnTo>
                  <a:lnTo>
                    <a:pt x="772388" y="931887"/>
                  </a:lnTo>
                  <a:lnTo>
                    <a:pt x="772388" y="906487"/>
                  </a:lnTo>
                  <a:lnTo>
                    <a:pt x="767219" y="906487"/>
                  </a:lnTo>
                  <a:lnTo>
                    <a:pt x="767168" y="893787"/>
                  </a:lnTo>
                  <a:lnTo>
                    <a:pt x="759028" y="893787"/>
                  </a:lnTo>
                  <a:lnTo>
                    <a:pt x="759790" y="906487"/>
                  </a:lnTo>
                  <a:lnTo>
                    <a:pt x="757821" y="906487"/>
                  </a:lnTo>
                  <a:lnTo>
                    <a:pt x="757821" y="1617687"/>
                  </a:lnTo>
                  <a:lnTo>
                    <a:pt x="754367" y="1617687"/>
                  </a:lnTo>
                  <a:lnTo>
                    <a:pt x="754862" y="1604987"/>
                  </a:lnTo>
                  <a:lnTo>
                    <a:pt x="757821" y="1617687"/>
                  </a:lnTo>
                  <a:lnTo>
                    <a:pt x="757821" y="906487"/>
                  </a:lnTo>
                  <a:lnTo>
                    <a:pt x="754849" y="906487"/>
                  </a:lnTo>
                  <a:lnTo>
                    <a:pt x="754849" y="1033487"/>
                  </a:lnTo>
                  <a:lnTo>
                    <a:pt x="747458" y="1033487"/>
                  </a:lnTo>
                  <a:lnTo>
                    <a:pt x="751852" y="1020787"/>
                  </a:lnTo>
                  <a:lnTo>
                    <a:pt x="752919" y="1020787"/>
                  </a:lnTo>
                  <a:lnTo>
                    <a:pt x="754849" y="1033487"/>
                  </a:lnTo>
                  <a:lnTo>
                    <a:pt x="754849" y="906487"/>
                  </a:lnTo>
                  <a:lnTo>
                    <a:pt x="753948" y="906487"/>
                  </a:lnTo>
                  <a:lnTo>
                    <a:pt x="753948" y="944587"/>
                  </a:lnTo>
                  <a:lnTo>
                    <a:pt x="746493" y="944587"/>
                  </a:lnTo>
                  <a:lnTo>
                    <a:pt x="746391" y="931887"/>
                  </a:lnTo>
                  <a:lnTo>
                    <a:pt x="753643" y="931887"/>
                  </a:lnTo>
                  <a:lnTo>
                    <a:pt x="753948" y="944587"/>
                  </a:lnTo>
                  <a:lnTo>
                    <a:pt x="753948" y="906487"/>
                  </a:lnTo>
                  <a:lnTo>
                    <a:pt x="741565" y="906487"/>
                  </a:lnTo>
                  <a:lnTo>
                    <a:pt x="744347" y="893787"/>
                  </a:lnTo>
                  <a:lnTo>
                    <a:pt x="754430" y="893787"/>
                  </a:lnTo>
                  <a:lnTo>
                    <a:pt x="755700" y="881087"/>
                  </a:lnTo>
                  <a:lnTo>
                    <a:pt x="740905" y="881087"/>
                  </a:lnTo>
                  <a:lnTo>
                    <a:pt x="746023" y="868387"/>
                  </a:lnTo>
                  <a:lnTo>
                    <a:pt x="773658" y="868387"/>
                  </a:lnTo>
                  <a:lnTo>
                    <a:pt x="779907" y="881087"/>
                  </a:lnTo>
                  <a:lnTo>
                    <a:pt x="792187" y="881087"/>
                  </a:lnTo>
                  <a:lnTo>
                    <a:pt x="792340" y="893787"/>
                  </a:lnTo>
                  <a:lnTo>
                    <a:pt x="785177" y="893787"/>
                  </a:lnTo>
                  <a:lnTo>
                    <a:pt x="787958" y="906487"/>
                  </a:lnTo>
                  <a:lnTo>
                    <a:pt x="794397" y="893787"/>
                  </a:lnTo>
                  <a:lnTo>
                    <a:pt x="799985" y="906487"/>
                  </a:lnTo>
                  <a:lnTo>
                    <a:pt x="799985" y="881087"/>
                  </a:lnTo>
                  <a:lnTo>
                    <a:pt x="793724" y="881087"/>
                  </a:lnTo>
                  <a:lnTo>
                    <a:pt x="798106" y="868387"/>
                  </a:lnTo>
                  <a:lnTo>
                    <a:pt x="799185" y="868387"/>
                  </a:lnTo>
                  <a:lnTo>
                    <a:pt x="801154" y="881087"/>
                  </a:lnTo>
                  <a:lnTo>
                    <a:pt x="801154" y="169938"/>
                  </a:lnTo>
                  <a:lnTo>
                    <a:pt x="778535" y="182587"/>
                  </a:lnTo>
                  <a:lnTo>
                    <a:pt x="775449" y="169887"/>
                  </a:lnTo>
                  <a:lnTo>
                    <a:pt x="774141" y="169887"/>
                  </a:lnTo>
                  <a:lnTo>
                    <a:pt x="774141" y="157187"/>
                  </a:lnTo>
                  <a:lnTo>
                    <a:pt x="762622" y="157187"/>
                  </a:lnTo>
                  <a:lnTo>
                    <a:pt x="755256" y="169887"/>
                  </a:lnTo>
                  <a:lnTo>
                    <a:pt x="748106" y="182587"/>
                  </a:lnTo>
                  <a:lnTo>
                    <a:pt x="741337" y="182587"/>
                  </a:lnTo>
                  <a:lnTo>
                    <a:pt x="741172" y="169887"/>
                  </a:lnTo>
                  <a:lnTo>
                    <a:pt x="732929" y="169887"/>
                  </a:lnTo>
                  <a:lnTo>
                    <a:pt x="732929" y="881087"/>
                  </a:lnTo>
                  <a:lnTo>
                    <a:pt x="730732" y="893787"/>
                  </a:lnTo>
                  <a:lnTo>
                    <a:pt x="726465" y="881087"/>
                  </a:lnTo>
                  <a:lnTo>
                    <a:pt x="726173" y="893787"/>
                  </a:lnTo>
                  <a:lnTo>
                    <a:pt x="730021" y="906487"/>
                  </a:lnTo>
                  <a:lnTo>
                    <a:pt x="716064" y="906487"/>
                  </a:lnTo>
                  <a:lnTo>
                    <a:pt x="716622" y="893787"/>
                  </a:lnTo>
                  <a:lnTo>
                    <a:pt x="712101" y="893787"/>
                  </a:lnTo>
                  <a:lnTo>
                    <a:pt x="714806" y="881087"/>
                  </a:lnTo>
                  <a:lnTo>
                    <a:pt x="712609" y="881087"/>
                  </a:lnTo>
                  <a:lnTo>
                    <a:pt x="711238" y="868387"/>
                  </a:lnTo>
                  <a:lnTo>
                    <a:pt x="730034" y="868387"/>
                  </a:lnTo>
                  <a:lnTo>
                    <a:pt x="726706" y="881087"/>
                  </a:lnTo>
                  <a:lnTo>
                    <a:pt x="732929" y="881087"/>
                  </a:lnTo>
                  <a:lnTo>
                    <a:pt x="732929" y="169887"/>
                  </a:lnTo>
                  <a:lnTo>
                    <a:pt x="722985" y="169887"/>
                  </a:lnTo>
                  <a:lnTo>
                    <a:pt x="718629" y="182587"/>
                  </a:lnTo>
                  <a:lnTo>
                    <a:pt x="722071" y="182587"/>
                  </a:lnTo>
                  <a:lnTo>
                    <a:pt x="717537" y="195287"/>
                  </a:lnTo>
                  <a:lnTo>
                    <a:pt x="707720" y="195287"/>
                  </a:lnTo>
                  <a:lnTo>
                    <a:pt x="707720" y="868387"/>
                  </a:lnTo>
                  <a:lnTo>
                    <a:pt x="705523" y="881087"/>
                  </a:lnTo>
                  <a:lnTo>
                    <a:pt x="700443" y="881087"/>
                  </a:lnTo>
                  <a:lnTo>
                    <a:pt x="700443" y="931887"/>
                  </a:lnTo>
                  <a:lnTo>
                    <a:pt x="698588" y="944587"/>
                  </a:lnTo>
                  <a:lnTo>
                    <a:pt x="691718" y="931887"/>
                  </a:lnTo>
                  <a:lnTo>
                    <a:pt x="700443" y="931887"/>
                  </a:lnTo>
                  <a:lnTo>
                    <a:pt x="700443" y="881087"/>
                  </a:lnTo>
                  <a:lnTo>
                    <a:pt x="683310" y="881087"/>
                  </a:lnTo>
                  <a:lnTo>
                    <a:pt x="680339" y="868387"/>
                  </a:lnTo>
                  <a:lnTo>
                    <a:pt x="707720" y="868387"/>
                  </a:lnTo>
                  <a:lnTo>
                    <a:pt x="707720" y="195287"/>
                  </a:lnTo>
                  <a:lnTo>
                    <a:pt x="689317" y="195287"/>
                  </a:lnTo>
                  <a:lnTo>
                    <a:pt x="688708" y="207987"/>
                  </a:lnTo>
                  <a:lnTo>
                    <a:pt x="674865" y="207987"/>
                  </a:lnTo>
                  <a:lnTo>
                    <a:pt x="674865" y="868387"/>
                  </a:lnTo>
                  <a:lnTo>
                    <a:pt x="671271" y="881087"/>
                  </a:lnTo>
                  <a:lnTo>
                    <a:pt x="667727" y="881087"/>
                  </a:lnTo>
                  <a:lnTo>
                    <a:pt x="667550" y="868387"/>
                  </a:lnTo>
                  <a:lnTo>
                    <a:pt x="674865" y="868387"/>
                  </a:lnTo>
                  <a:lnTo>
                    <a:pt x="674865" y="207987"/>
                  </a:lnTo>
                  <a:lnTo>
                    <a:pt x="660996" y="207987"/>
                  </a:lnTo>
                  <a:lnTo>
                    <a:pt x="660996" y="868387"/>
                  </a:lnTo>
                  <a:lnTo>
                    <a:pt x="652411" y="881087"/>
                  </a:lnTo>
                  <a:lnTo>
                    <a:pt x="653326" y="881087"/>
                  </a:lnTo>
                  <a:lnTo>
                    <a:pt x="649020" y="893787"/>
                  </a:lnTo>
                  <a:lnTo>
                    <a:pt x="624306" y="893787"/>
                  </a:lnTo>
                  <a:lnTo>
                    <a:pt x="625233" y="881087"/>
                  </a:lnTo>
                  <a:lnTo>
                    <a:pt x="640892" y="881087"/>
                  </a:lnTo>
                  <a:lnTo>
                    <a:pt x="641807" y="868387"/>
                  </a:lnTo>
                  <a:lnTo>
                    <a:pt x="660996" y="868387"/>
                  </a:lnTo>
                  <a:lnTo>
                    <a:pt x="660996" y="207987"/>
                  </a:lnTo>
                  <a:lnTo>
                    <a:pt x="660755" y="207987"/>
                  </a:lnTo>
                  <a:lnTo>
                    <a:pt x="657631" y="220687"/>
                  </a:lnTo>
                  <a:lnTo>
                    <a:pt x="651052" y="220687"/>
                  </a:lnTo>
                  <a:lnTo>
                    <a:pt x="653046" y="207987"/>
                  </a:lnTo>
                  <a:lnTo>
                    <a:pt x="651662" y="207987"/>
                  </a:lnTo>
                  <a:lnTo>
                    <a:pt x="648804" y="195287"/>
                  </a:lnTo>
                  <a:lnTo>
                    <a:pt x="651268" y="195287"/>
                  </a:lnTo>
                  <a:lnTo>
                    <a:pt x="651967" y="182587"/>
                  </a:lnTo>
                  <a:lnTo>
                    <a:pt x="660336" y="182587"/>
                  </a:lnTo>
                  <a:lnTo>
                    <a:pt x="659193" y="195287"/>
                  </a:lnTo>
                  <a:lnTo>
                    <a:pt x="675906" y="195287"/>
                  </a:lnTo>
                  <a:lnTo>
                    <a:pt x="682586" y="182587"/>
                  </a:lnTo>
                  <a:lnTo>
                    <a:pt x="710399" y="182587"/>
                  </a:lnTo>
                  <a:lnTo>
                    <a:pt x="704824" y="169887"/>
                  </a:lnTo>
                  <a:lnTo>
                    <a:pt x="657047" y="169887"/>
                  </a:lnTo>
                  <a:lnTo>
                    <a:pt x="651827" y="157187"/>
                  </a:lnTo>
                  <a:lnTo>
                    <a:pt x="647687" y="157187"/>
                  </a:lnTo>
                  <a:lnTo>
                    <a:pt x="647687" y="169887"/>
                  </a:lnTo>
                  <a:lnTo>
                    <a:pt x="643140" y="182587"/>
                  </a:lnTo>
                  <a:lnTo>
                    <a:pt x="642010" y="182587"/>
                  </a:lnTo>
                  <a:lnTo>
                    <a:pt x="640003" y="169887"/>
                  </a:lnTo>
                  <a:lnTo>
                    <a:pt x="647687" y="169887"/>
                  </a:lnTo>
                  <a:lnTo>
                    <a:pt x="647687" y="157187"/>
                  </a:lnTo>
                  <a:lnTo>
                    <a:pt x="634250" y="157187"/>
                  </a:lnTo>
                  <a:lnTo>
                    <a:pt x="634250" y="868387"/>
                  </a:lnTo>
                  <a:lnTo>
                    <a:pt x="630682" y="868387"/>
                  </a:lnTo>
                  <a:lnTo>
                    <a:pt x="631151" y="855687"/>
                  </a:lnTo>
                  <a:lnTo>
                    <a:pt x="634250" y="868387"/>
                  </a:lnTo>
                  <a:lnTo>
                    <a:pt x="634250" y="157187"/>
                  </a:lnTo>
                  <a:lnTo>
                    <a:pt x="631952" y="157187"/>
                  </a:lnTo>
                  <a:lnTo>
                    <a:pt x="631952" y="207987"/>
                  </a:lnTo>
                  <a:lnTo>
                    <a:pt x="631444" y="220687"/>
                  </a:lnTo>
                  <a:lnTo>
                    <a:pt x="628230" y="220687"/>
                  </a:lnTo>
                  <a:lnTo>
                    <a:pt x="628192" y="207987"/>
                  </a:lnTo>
                  <a:lnTo>
                    <a:pt x="631952" y="207987"/>
                  </a:lnTo>
                  <a:lnTo>
                    <a:pt x="631952" y="157187"/>
                  </a:lnTo>
                  <a:lnTo>
                    <a:pt x="630923" y="157187"/>
                  </a:lnTo>
                  <a:lnTo>
                    <a:pt x="630923" y="182587"/>
                  </a:lnTo>
                  <a:lnTo>
                    <a:pt x="630516" y="195287"/>
                  </a:lnTo>
                  <a:lnTo>
                    <a:pt x="627811" y="207987"/>
                  </a:lnTo>
                  <a:lnTo>
                    <a:pt x="623976" y="195287"/>
                  </a:lnTo>
                  <a:lnTo>
                    <a:pt x="617042" y="195287"/>
                  </a:lnTo>
                  <a:lnTo>
                    <a:pt x="617042" y="220687"/>
                  </a:lnTo>
                  <a:lnTo>
                    <a:pt x="612343" y="220687"/>
                  </a:lnTo>
                  <a:lnTo>
                    <a:pt x="612343" y="855687"/>
                  </a:lnTo>
                  <a:lnTo>
                    <a:pt x="611035" y="868387"/>
                  </a:lnTo>
                  <a:lnTo>
                    <a:pt x="604189" y="868387"/>
                  </a:lnTo>
                  <a:lnTo>
                    <a:pt x="604189" y="931887"/>
                  </a:lnTo>
                  <a:lnTo>
                    <a:pt x="602005" y="944587"/>
                  </a:lnTo>
                  <a:lnTo>
                    <a:pt x="598424" y="944587"/>
                  </a:lnTo>
                  <a:lnTo>
                    <a:pt x="597725" y="931887"/>
                  </a:lnTo>
                  <a:lnTo>
                    <a:pt x="604189" y="931887"/>
                  </a:lnTo>
                  <a:lnTo>
                    <a:pt x="604189" y="868387"/>
                  </a:lnTo>
                  <a:lnTo>
                    <a:pt x="603885" y="868387"/>
                  </a:lnTo>
                  <a:lnTo>
                    <a:pt x="605396" y="855687"/>
                  </a:lnTo>
                  <a:lnTo>
                    <a:pt x="612343" y="855687"/>
                  </a:lnTo>
                  <a:lnTo>
                    <a:pt x="612343" y="220687"/>
                  </a:lnTo>
                  <a:lnTo>
                    <a:pt x="601599" y="220687"/>
                  </a:lnTo>
                  <a:lnTo>
                    <a:pt x="601599" y="868387"/>
                  </a:lnTo>
                  <a:lnTo>
                    <a:pt x="600595" y="868387"/>
                  </a:lnTo>
                  <a:lnTo>
                    <a:pt x="600595" y="893787"/>
                  </a:lnTo>
                  <a:lnTo>
                    <a:pt x="593102" y="893787"/>
                  </a:lnTo>
                  <a:lnTo>
                    <a:pt x="597496" y="881087"/>
                  </a:lnTo>
                  <a:lnTo>
                    <a:pt x="600595" y="893787"/>
                  </a:lnTo>
                  <a:lnTo>
                    <a:pt x="600595" y="868387"/>
                  </a:lnTo>
                  <a:lnTo>
                    <a:pt x="594309" y="868387"/>
                  </a:lnTo>
                  <a:lnTo>
                    <a:pt x="593902" y="855687"/>
                  </a:lnTo>
                  <a:lnTo>
                    <a:pt x="601205" y="855687"/>
                  </a:lnTo>
                  <a:lnTo>
                    <a:pt x="601599" y="868387"/>
                  </a:lnTo>
                  <a:lnTo>
                    <a:pt x="601599" y="220687"/>
                  </a:lnTo>
                  <a:lnTo>
                    <a:pt x="598855" y="220687"/>
                  </a:lnTo>
                  <a:lnTo>
                    <a:pt x="597941" y="207987"/>
                  </a:lnTo>
                  <a:lnTo>
                    <a:pt x="594436" y="207987"/>
                  </a:lnTo>
                  <a:lnTo>
                    <a:pt x="591388" y="195287"/>
                  </a:lnTo>
                  <a:lnTo>
                    <a:pt x="582041" y="195287"/>
                  </a:lnTo>
                  <a:lnTo>
                    <a:pt x="585139" y="182587"/>
                  </a:lnTo>
                  <a:lnTo>
                    <a:pt x="604735" y="182587"/>
                  </a:lnTo>
                  <a:lnTo>
                    <a:pt x="604748" y="195287"/>
                  </a:lnTo>
                  <a:lnTo>
                    <a:pt x="603821" y="207987"/>
                  </a:lnTo>
                  <a:lnTo>
                    <a:pt x="612482" y="207987"/>
                  </a:lnTo>
                  <a:lnTo>
                    <a:pt x="617042" y="220687"/>
                  </a:lnTo>
                  <a:lnTo>
                    <a:pt x="617042" y="195287"/>
                  </a:lnTo>
                  <a:lnTo>
                    <a:pt x="611822" y="195287"/>
                  </a:lnTo>
                  <a:lnTo>
                    <a:pt x="614540" y="182587"/>
                  </a:lnTo>
                  <a:lnTo>
                    <a:pt x="630923" y="182587"/>
                  </a:lnTo>
                  <a:lnTo>
                    <a:pt x="630923" y="157187"/>
                  </a:lnTo>
                  <a:lnTo>
                    <a:pt x="578053" y="157187"/>
                  </a:lnTo>
                  <a:lnTo>
                    <a:pt x="578053" y="182587"/>
                  </a:lnTo>
                  <a:lnTo>
                    <a:pt x="567905" y="207987"/>
                  </a:lnTo>
                  <a:lnTo>
                    <a:pt x="553110" y="207987"/>
                  </a:lnTo>
                  <a:lnTo>
                    <a:pt x="553110" y="233387"/>
                  </a:lnTo>
                  <a:lnTo>
                    <a:pt x="545630" y="233387"/>
                  </a:lnTo>
                  <a:lnTo>
                    <a:pt x="545553" y="220687"/>
                  </a:lnTo>
                  <a:lnTo>
                    <a:pt x="552996" y="220687"/>
                  </a:lnTo>
                  <a:lnTo>
                    <a:pt x="553110" y="233387"/>
                  </a:lnTo>
                  <a:lnTo>
                    <a:pt x="553110" y="207987"/>
                  </a:lnTo>
                  <a:lnTo>
                    <a:pt x="539953" y="207987"/>
                  </a:lnTo>
                  <a:lnTo>
                    <a:pt x="539953" y="792187"/>
                  </a:lnTo>
                  <a:lnTo>
                    <a:pt x="539140" y="804887"/>
                  </a:lnTo>
                  <a:lnTo>
                    <a:pt x="537159" y="804887"/>
                  </a:lnTo>
                  <a:lnTo>
                    <a:pt x="537159" y="817587"/>
                  </a:lnTo>
                  <a:lnTo>
                    <a:pt x="536829" y="830287"/>
                  </a:lnTo>
                  <a:lnTo>
                    <a:pt x="530644" y="817587"/>
                  </a:lnTo>
                  <a:lnTo>
                    <a:pt x="537159" y="817587"/>
                  </a:lnTo>
                  <a:lnTo>
                    <a:pt x="537159" y="804887"/>
                  </a:lnTo>
                  <a:lnTo>
                    <a:pt x="532650" y="804887"/>
                  </a:lnTo>
                  <a:lnTo>
                    <a:pt x="539953" y="792187"/>
                  </a:lnTo>
                  <a:lnTo>
                    <a:pt x="539953" y="207987"/>
                  </a:lnTo>
                  <a:lnTo>
                    <a:pt x="539470" y="207987"/>
                  </a:lnTo>
                  <a:lnTo>
                    <a:pt x="541058" y="195287"/>
                  </a:lnTo>
                  <a:lnTo>
                    <a:pt x="551903" y="195287"/>
                  </a:lnTo>
                  <a:lnTo>
                    <a:pt x="562648" y="182587"/>
                  </a:lnTo>
                  <a:lnTo>
                    <a:pt x="578053" y="182587"/>
                  </a:lnTo>
                  <a:lnTo>
                    <a:pt x="578053" y="157187"/>
                  </a:lnTo>
                  <a:lnTo>
                    <a:pt x="569302" y="157187"/>
                  </a:lnTo>
                  <a:lnTo>
                    <a:pt x="568020" y="169887"/>
                  </a:lnTo>
                  <a:lnTo>
                    <a:pt x="559092" y="169887"/>
                  </a:lnTo>
                  <a:lnTo>
                    <a:pt x="557009" y="182587"/>
                  </a:lnTo>
                  <a:lnTo>
                    <a:pt x="537794" y="182587"/>
                  </a:lnTo>
                  <a:lnTo>
                    <a:pt x="537794" y="233387"/>
                  </a:lnTo>
                  <a:lnTo>
                    <a:pt x="504304" y="233387"/>
                  </a:lnTo>
                  <a:lnTo>
                    <a:pt x="505180" y="220687"/>
                  </a:lnTo>
                  <a:lnTo>
                    <a:pt x="517182" y="220687"/>
                  </a:lnTo>
                  <a:lnTo>
                    <a:pt x="514540" y="207987"/>
                  </a:lnTo>
                  <a:lnTo>
                    <a:pt x="519099" y="207987"/>
                  </a:lnTo>
                  <a:lnTo>
                    <a:pt x="517182" y="220687"/>
                  </a:lnTo>
                  <a:lnTo>
                    <a:pt x="534466" y="220687"/>
                  </a:lnTo>
                  <a:lnTo>
                    <a:pt x="537794" y="233387"/>
                  </a:lnTo>
                  <a:lnTo>
                    <a:pt x="537794" y="182587"/>
                  </a:lnTo>
                  <a:lnTo>
                    <a:pt x="537362" y="182587"/>
                  </a:lnTo>
                  <a:lnTo>
                    <a:pt x="537362" y="207987"/>
                  </a:lnTo>
                  <a:lnTo>
                    <a:pt x="525094" y="207987"/>
                  </a:lnTo>
                  <a:lnTo>
                    <a:pt x="527113" y="195287"/>
                  </a:lnTo>
                  <a:lnTo>
                    <a:pt x="536625" y="195287"/>
                  </a:lnTo>
                  <a:lnTo>
                    <a:pt x="537362" y="207987"/>
                  </a:lnTo>
                  <a:lnTo>
                    <a:pt x="537362" y="182587"/>
                  </a:lnTo>
                  <a:lnTo>
                    <a:pt x="534136" y="182587"/>
                  </a:lnTo>
                  <a:lnTo>
                    <a:pt x="528243" y="169887"/>
                  </a:lnTo>
                  <a:lnTo>
                    <a:pt x="525106" y="182587"/>
                  </a:lnTo>
                  <a:lnTo>
                    <a:pt x="526529" y="182587"/>
                  </a:lnTo>
                  <a:lnTo>
                    <a:pt x="521309" y="195287"/>
                  </a:lnTo>
                  <a:lnTo>
                    <a:pt x="521982" y="182587"/>
                  </a:lnTo>
                  <a:lnTo>
                    <a:pt x="517334" y="182587"/>
                  </a:lnTo>
                  <a:lnTo>
                    <a:pt x="516839" y="169887"/>
                  </a:lnTo>
                  <a:lnTo>
                    <a:pt x="510628" y="169887"/>
                  </a:lnTo>
                  <a:lnTo>
                    <a:pt x="506857" y="182587"/>
                  </a:lnTo>
                  <a:lnTo>
                    <a:pt x="513461" y="182587"/>
                  </a:lnTo>
                  <a:lnTo>
                    <a:pt x="513613" y="195287"/>
                  </a:lnTo>
                  <a:lnTo>
                    <a:pt x="503770" y="195287"/>
                  </a:lnTo>
                  <a:lnTo>
                    <a:pt x="503770" y="207987"/>
                  </a:lnTo>
                  <a:lnTo>
                    <a:pt x="503428" y="220687"/>
                  </a:lnTo>
                  <a:lnTo>
                    <a:pt x="500507" y="213067"/>
                  </a:lnTo>
                  <a:lnTo>
                    <a:pt x="500507" y="233387"/>
                  </a:lnTo>
                  <a:lnTo>
                    <a:pt x="494804" y="246087"/>
                  </a:lnTo>
                  <a:lnTo>
                    <a:pt x="491439" y="233387"/>
                  </a:lnTo>
                  <a:lnTo>
                    <a:pt x="500507" y="233387"/>
                  </a:lnTo>
                  <a:lnTo>
                    <a:pt x="500507" y="213067"/>
                  </a:lnTo>
                  <a:lnTo>
                    <a:pt x="498563" y="207987"/>
                  </a:lnTo>
                  <a:lnTo>
                    <a:pt x="503770" y="207987"/>
                  </a:lnTo>
                  <a:lnTo>
                    <a:pt x="503770" y="195287"/>
                  </a:lnTo>
                  <a:lnTo>
                    <a:pt x="499389" y="195287"/>
                  </a:lnTo>
                  <a:lnTo>
                    <a:pt x="498309" y="182587"/>
                  </a:lnTo>
                  <a:lnTo>
                    <a:pt x="498094" y="182587"/>
                  </a:lnTo>
                  <a:lnTo>
                    <a:pt x="495312" y="169887"/>
                  </a:lnTo>
                  <a:lnTo>
                    <a:pt x="489102" y="169887"/>
                  </a:lnTo>
                  <a:lnTo>
                    <a:pt x="490575" y="182587"/>
                  </a:lnTo>
                  <a:lnTo>
                    <a:pt x="480923" y="182587"/>
                  </a:lnTo>
                  <a:lnTo>
                    <a:pt x="489102" y="169887"/>
                  </a:lnTo>
                  <a:lnTo>
                    <a:pt x="479666" y="169887"/>
                  </a:lnTo>
                  <a:lnTo>
                    <a:pt x="475170" y="182587"/>
                  </a:lnTo>
                  <a:lnTo>
                    <a:pt x="424230" y="182587"/>
                  </a:lnTo>
                  <a:lnTo>
                    <a:pt x="420192" y="195287"/>
                  </a:lnTo>
                  <a:lnTo>
                    <a:pt x="458330" y="195287"/>
                  </a:lnTo>
                  <a:lnTo>
                    <a:pt x="465201" y="207987"/>
                  </a:lnTo>
                  <a:lnTo>
                    <a:pt x="460260" y="207987"/>
                  </a:lnTo>
                  <a:lnTo>
                    <a:pt x="458673" y="220687"/>
                  </a:lnTo>
                  <a:lnTo>
                    <a:pt x="458546" y="233387"/>
                  </a:lnTo>
                  <a:lnTo>
                    <a:pt x="473710" y="220687"/>
                  </a:lnTo>
                  <a:lnTo>
                    <a:pt x="467817" y="220687"/>
                  </a:lnTo>
                  <a:lnTo>
                    <a:pt x="468972" y="207987"/>
                  </a:lnTo>
                  <a:lnTo>
                    <a:pt x="476046" y="207987"/>
                  </a:lnTo>
                  <a:lnTo>
                    <a:pt x="477977" y="195287"/>
                  </a:lnTo>
                  <a:lnTo>
                    <a:pt x="489750" y="195287"/>
                  </a:lnTo>
                  <a:lnTo>
                    <a:pt x="492112" y="207987"/>
                  </a:lnTo>
                  <a:lnTo>
                    <a:pt x="491248" y="207987"/>
                  </a:lnTo>
                  <a:lnTo>
                    <a:pt x="492125" y="220687"/>
                  </a:lnTo>
                  <a:lnTo>
                    <a:pt x="473710" y="220687"/>
                  </a:lnTo>
                  <a:lnTo>
                    <a:pt x="470992" y="232511"/>
                  </a:lnTo>
                  <a:lnTo>
                    <a:pt x="470992" y="246087"/>
                  </a:lnTo>
                  <a:lnTo>
                    <a:pt x="466140" y="258787"/>
                  </a:lnTo>
                  <a:lnTo>
                    <a:pt x="448538" y="258787"/>
                  </a:lnTo>
                  <a:lnTo>
                    <a:pt x="448538" y="652487"/>
                  </a:lnTo>
                  <a:lnTo>
                    <a:pt x="442722" y="665187"/>
                  </a:lnTo>
                  <a:lnTo>
                    <a:pt x="426745" y="665187"/>
                  </a:lnTo>
                  <a:lnTo>
                    <a:pt x="431253" y="652487"/>
                  </a:lnTo>
                  <a:lnTo>
                    <a:pt x="448538" y="652487"/>
                  </a:lnTo>
                  <a:lnTo>
                    <a:pt x="448538" y="258787"/>
                  </a:lnTo>
                  <a:lnTo>
                    <a:pt x="444576" y="258787"/>
                  </a:lnTo>
                  <a:lnTo>
                    <a:pt x="449795" y="246087"/>
                  </a:lnTo>
                  <a:lnTo>
                    <a:pt x="470992" y="246087"/>
                  </a:lnTo>
                  <a:lnTo>
                    <a:pt x="470992" y="232511"/>
                  </a:lnTo>
                  <a:lnTo>
                    <a:pt x="470789" y="233387"/>
                  </a:lnTo>
                  <a:lnTo>
                    <a:pt x="458546" y="233387"/>
                  </a:lnTo>
                  <a:lnTo>
                    <a:pt x="448729" y="233387"/>
                  </a:lnTo>
                  <a:lnTo>
                    <a:pt x="442315" y="220687"/>
                  </a:lnTo>
                  <a:lnTo>
                    <a:pt x="437261" y="220687"/>
                  </a:lnTo>
                  <a:lnTo>
                    <a:pt x="437261" y="614387"/>
                  </a:lnTo>
                  <a:lnTo>
                    <a:pt x="429742" y="614387"/>
                  </a:lnTo>
                  <a:lnTo>
                    <a:pt x="434136" y="601687"/>
                  </a:lnTo>
                  <a:lnTo>
                    <a:pt x="437261" y="614387"/>
                  </a:lnTo>
                  <a:lnTo>
                    <a:pt x="437261" y="220687"/>
                  </a:lnTo>
                  <a:lnTo>
                    <a:pt x="424307" y="220687"/>
                  </a:lnTo>
                  <a:lnTo>
                    <a:pt x="426859" y="233387"/>
                  </a:lnTo>
                  <a:lnTo>
                    <a:pt x="424434" y="233387"/>
                  </a:lnTo>
                  <a:lnTo>
                    <a:pt x="424434" y="538187"/>
                  </a:lnTo>
                  <a:lnTo>
                    <a:pt x="424357" y="614387"/>
                  </a:lnTo>
                  <a:lnTo>
                    <a:pt x="420585" y="614387"/>
                  </a:lnTo>
                  <a:lnTo>
                    <a:pt x="420585" y="690587"/>
                  </a:lnTo>
                  <a:lnTo>
                    <a:pt x="398589" y="690587"/>
                  </a:lnTo>
                  <a:lnTo>
                    <a:pt x="407708" y="677887"/>
                  </a:lnTo>
                  <a:lnTo>
                    <a:pt x="415759" y="677887"/>
                  </a:lnTo>
                  <a:lnTo>
                    <a:pt x="420585" y="690587"/>
                  </a:lnTo>
                  <a:lnTo>
                    <a:pt x="420585" y="614387"/>
                  </a:lnTo>
                  <a:lnTo>
                    <a:pt x="410718" y="614387"/>
                  </a:lnTo>
                  <a:lnTo>
                    <a:pt x="416991" y="601687"/>
                  </a:lnTo>
                  <a:lnTo>
                    <a:pt x="422211" y="601687"/>
                  </a:lnTo>
                  <a:lnTo>
                    <a:pt x="424357" y="614387"/>
                  </a:lnTo>
                  <a:lnTo>
                    <a:pt x="424357" y="538187"/>
                  </a:lnTo>
                  <a:lnTo>
                    <a:pt x="409651" y="538187"/>
                  </a:lnTo>
                  <a:lnTo>
                    <a:pt x="407225" y="542099"/>
                  </a:lnTo>
                  <a:lnTo>
                    <a:pt x="407225" y="665187"/>
                  </a:lnTo>
                  <a:lnTo>
                    <a:pt x="396709" y="665187"/>
                  </a:lnTo>
                  <a:lnTo>
                    <a:pt x="400977" y="652487"/>
                  </a:lnTo>
                  <a:lnTo>
                    <a:pt x="404037" y="652487"/>
                  </a:lnTo>
                  <a:lnTo>
                    <a:pt x="407225" y="665187"/>
                  </a:lnTo>
                  <a:lnTo>
                    <a:pt x="407225" y="542099"/>
                  </a:lnTo>
                  <a:lnTo>
                    <a:pt x="401764" y="550887"/>
                  </a:lnTo>
                  <a:lnTo>
                    <a:pt x="399173" y="550887"/>
                  </a:lnTo>
                  <a:lnTo>
                    <a:pt x="399173" y="614387"/>
                  </a:lnTo>
                  <a:lnTo>
                    <a:pt x="387692" y="627087"/>
                  </a:lnTo>
                  <a:lnTo>
                    <a:pt x="335076" y="627087"/>
                  </a:lnTo>
                  <a:lnTo>
                    <a:pt x="317639" y="639787"/>
                  </a:lnTo>
                  <a:lnTo>
                    <a:pt x="279400" y="639787"/>
                  </a:lnTo>
                  <a:lnTo>
                    <a:pt x="292379" y="627087"/>
                  </a:lnTo>
                  <a:lnTo>
                    <a:pt x="334848" y="627087"/>
                  </a:lnTo>
                  <a:lnTo>
                    <a:pt x="339712" y="614387"/>
                  </a:lnTo>
                  <a:lnTo>
                    <a:pt x="399173" y="614387"/>
                  </a:lnTo>
                  <a:lnTo>
                    <a:pt x="399173" y="550887"/>
                  </a:lnTo>
                  <a:lnTo>
                    <a:pt x="391845" y="550887"/>
                  </a:lnTo>
                  <a:lnTo>
                    <a:pt x="391845" y="563587"/>
                  </a:lnTo>
                  <a:lnTo>
                    <a:pt x="391845" y="576287"/>
                  </a:lnTo>
                  <a:lnTo>
                    <a:pt x="373595" y="576287"/>
                  </a:lnTo>
                  <a:lnTo>
                    <a:pt x="373507" y="563587"/>
                  </a:lnTo>
                  <a:lnTo>
                    <a:pt x="338988" y="563587"/>
                  </a:lnTo>
                  <a:lnTo>
                    <a:pt x="338988" y="588987"/>
                  </a:lnTo>
                  <a:lnTo>
                    <a:pt x="328866" y="588987"/>
                  </a:lnTo>
                  <a:lnTo>
                    <a:pt x="336600" y="576287"/>
                  </a:lnTo>
                  <a:lnTo>
                    <a:pt x="338988" y="588987"/>
                  </a:lnTo>
                  <a:lnTo>
                    <a:pt x="338988" y="563587"/>
                  </a:lnTo>
                  <a:lnTo>
                    <a:pt x="321767" y="563587"/>
                  </a:lnTo>
                  <a:lnTo>
                    <a:pt x="317715" y="550887"/>
                  </a:lnTo>
                  <a:lnTo>
                    <a:pt x="298500" y="550887"/>
                  </a:lnTo>
                  <a:lnTo>
                    <a:pt x="305346" y="538187"/>
                  </a:lnTo>
                  <a:lnTo>
                    <a:pt x="335089" y="538187"/>
                  </a:lnTo>
                  <a:lnTo>
                    <a:pt x="341845" y="525487"/>
                  </a:lnTo>
                  <a:lnTo>
                    <a:pt x="355968" y="525487"/>
                  </a:lnTo>
                  <a:lnTo>
                    <a:pt x="355574" y="512787"/>
                  </a:lnTo>
                  <a:lnTo>
                    <a:pt x="347332" y="512787"/>
                  </a:lnTo>
                  <a:lnTo>
                    <a:pt x="352285" y="500087"/>
                  </a:lnTo>
                  <a:lnTo>
                    <a:pt x="360197" y="500087"/>
                  </a:lnTo>
                  <a:lnTo>
                    <a:pt x="365658" y="512787"/>
                  </a:lnTo>
                  <a:lnTo>
                    <a:pt x="363194" y="525487"/>
                  </a:lnTo>
                  <a:lnTo>
                    <a:pt x="373253" y="525487"/>
                  </a:lnTo>
                  <a:lnTo>
                    <a:pt x="377901" y="538187"/>
                  </a:lnTo>
                  <a:lnTo>
                    <a:pt x="379526" y="550887"/>
                  </a:lnTo>
                  <a:lnTo>
                    <a:pt x="380047" y="550887"/>
                  </a:lnTo>
                  <a:lnTo>
                    <a:pt x="380060" y="563587"/>
                  </a:lnTo>
                  <a:lnTo>
                    <a:pt x="391845" y="563587"/>
                  </a:lnTo>
                  <a:lnTo>
                    <a:pt x="391845" y="550887"/>
                  </a:lnTo>
                  <a:lnTo>
                    <a:pt x="384365" y="550887"/>
                  </a:lnTo>
                  <a:lnTo>
                    <a:pt x="384441" y="538187"/>
                  </a:lnTo>
                  <a:lnTo>
                    <a:pt x="390588" y="538187"/>
                  </a:lnTo>
                  <a:lnTo>
                    <a:pt x="385495" y="525487"/>
                  </a:lnTo>
                  <a:lnTo>
                    <a:pt x="414604" y="525487"/>
                  </a:lnTo>
                  <a:lnTo>
                    <a:pt x="424434" y="538187"/>
                  </a:lnTo>
                  <a:lnTo>
                    <a:pt x="424434" y="233387"/>
                  </a:lnTo>
                  <a:lnTo>
                    <a:pt x="416204" y="233387"/>
                  </a:lnTo>
                  <a:lnTo>
                    <a:pt x="416204" y="246087"/>
                  </a:lnTo>
                  <a:lnTo>
                    <a:pt x="411759" y="258787"/>
                  </a:lnTo>
                  <a:lnTo>
                    <a:pt x="410629" y="258787"/>
                  </a:lnTo>
                  <a:lnTo>
                    <a:pt x="408546" y="246087"/>
                  </a:lnTo>
                  <a:lnTo>
                    <a:pt x="416204" y="246087"/>
                  </a:lnTo>
                  <a:lnTo>
                    <a:pt x="416204" y="233387"/>
                  </a:lnTo>
                  <a:lnTo>
                    <a:pt x="388797" y="233387"/>
                  </a:lnTo>
                  <a:lnTo>
                    <a:pt x="388797" y="500087"/>
                  </a:lnTo>
                  <a:lnTo>
                    <a:pt x="385572" y="512787"/>
                  </a:lnTo>
                  <a:lnTo>
                    <a:pt x="382320" y="512787"/>
                  </a:lnTo>
                  <a:lnTo>
                    <a:pt x="381241" y="500087"/>
                  </a:lnTo>
                  <a:lnTo>
                    <a:pt x="388797" y="500087"/>
                  </a:lnTo>
                  <a:lnTo>
                    <a:pt x="388797" y="233387"/>
                  </a:lnTo>
                  <a:lnTo>
                    <a:pt x="364769" y="233387"/>
                  </a:lnTo>
                  <a:lnTo>
                    <a:pt x="364769" y="258787"/>
                  </a:lnTo>
                  <a:lnTo>
                    <a:pt x="334098" y="258787"/>
                  </a:lnTo>
                  <a:lnTo>
                    <a:pt x="336232" y="271487"/>
                  </a:lnTo>
                  <a:lnTo>
                    <a:pt x="332727" y="271487"/>
                  </a:lnTo>
                  <a:lnTo>
                    <a:pt x="332727" y="512787"/>
                  </a:lnTo>
                  <a:lnTo>
                    <a:pt x="329311" y="525487"/>
                  </a:lnTo>
                  <a:lnTo>
                    <a:pt x="317893" y="525487"/>
                  </a:lnTo>
                  <a:lnTo>
                    <a:pt x="325247" y="512787"/>
                  </a:lnTo>
                  <a:lnTo>
                    <a:pt x="332727" y="512787"/>
                  </a:lnTo>
                  <a:lnTo>
                    <a:pt x="332727" y="271487"/>
                  </a:lnTo>
                  <a:lnTo>
                    <a:pt x="328371" y="271487"/>
                  </a:lnTo>
                  <a:lnTo>
                    <a:pt x="332930" y="258787"/>
                  </a:lnTo>
                  <a:lnTo>
                    <a:pt x="330911" y="258787"/>
                  </a:lnTo>
                  <a:lnTo>
                    <a:pt x="321729" y="246087"/>
                  </a:lnTo>
                  <a:lnTo>
                    <a:pt x="360667" y="246087"/>
                  </a:lnTo>
                  <a:lnTo>
                    <a:pt x="364769" y="258787"/>
                  </a:lnTo>
                  <a:lnTo>
                    <a:pt x="364769" y="233387"/>
                  </a:lnTo>
                  <a:lnTo>
                    <a:pt x="310730" y="233387"/>
                  </a:lnTo>
                  <a:lnTo>
                    <a:pt x="310730" y="525487"/>
                  </a:lnTo>
                  <a:lnTo>
                    <a:pt x="303199" y="525487"/>
                  </a:lnTo>
                  <a:lnTo>
                    <a:pt x="303784" y="538187"/>
                  </a:lnTo>
                  <a:lnTo>
                    <a:pt x="288721" y="538187"/>
                  </a:lnTo>
                  <a:lnTo>
                    <a:pt x="291465" y="550887"/>
                  </a:lnTo>
                  <a:lnTo>
                    <a:pt x="293979" y="550887"/>
                  </a:lnTo>
                  <a:lnTo>
                    <a:pt x="289890" y="563587"/>
                  </a:lnTo>
                  <a:lnTo>
                    <a:pt x="218224" y="563587"/>
                  </a:lnTo>
                  <a:lnTo>
                    <a:pt x="218605" y="550887"/>
                  </a:lnTo>
                  <a:lnTo>
                    <a:pt x="227634" y="550887"/>
                  </a:lnTo>
                  <a:lnTo>
                    <a:pt x="232270" y="538187"/>
                  </a:lnTo>
                  <a:lnTo>
                    <a:pt x="237058" y="538187"/>
                  </a:lnTo>
                  <a:lnTo>
                    <a:pt x="239483" y="525487"/>
                  </a:lnTo>
                  <a:lnTo>
                    <a:pt x="268744" y="525487"/>
                  </a:lnTo>
                  <a:lnTo>
                    <a:pt x="279031" y="512787"/>
                  </a:lnTo>
                  <a:lnTo>
                    <a:pt x="285369" y="512787"/>
                  </a:lnTo>
                  <a:lnTo>
                    <a:pt x="282600" y="500087"/>
                  </a:lnTo>
                  <a:lnTo>
                    <a:pt x="287159" y="500087"/>
                  </a:lnTo>
                  <a:lnTo>
                    <a:pt x="285369" y="512787"/>
                  </a:lnTo>
                  <a:lnTo>
                    <a:pt x="310134" y="512787"/>
                  </a:lnTo>
                  <a:lnTo>
                    <a:pt x="310730" y="525487"/>
                  </a:lnTo>
                  <a:lnTo>
                    <a:pt x="310730" y="233387"/>
                  </a:lnTo>
                  <a:lnTo>
                    <a:pt x="284822" y="233387"/>
                  </a:lnTo>
                  <a:lnTo>
                    <a:pt x="285419" y="220687"/>
                  </a:lnTo>
                  <a:lnTo>
                    <a:pt x="276720" y="220687"/>
                  </a:lnTo>
                  <a:lnTo>
                    <a:pt x="280441" y="233387"/>
                  </a:lnTo>
                  <a:lnTo>
                    <a:pt x="280073" y="233387"/>
                  </a:lnTo>
                  <a:lnTo>
                    <a:pt x="286575" y="246087"/>
                  </a:lnTo>
                  <a:lnTo>
                    <a:pt x="283032" y="246087"/>
                  </a:lnTo>
                  <a:lnTo>
                    <a:pt x="283578" y="258787"/>
                  </a:lnTo>
                  <a:lnTo>
                    <a:pt x="288378" y="258787"/>
                  </a:lnTo>
                  <a:lnTo>
                    <a:pt x="289928" y="246087"/>
                  </a:lnTo>
                  <a:lnTo>
                    <a:pt x="300990" y="246087"/>
                  </a:lnTo>
                  <a:lnTo>
                    <a:pt x="301332" y="258787"/>
                  </a:lnTo>
                  <a:lnTo>
                    <a:pt x="300558" y="258787"/>
                  </a:lnTo>
                  <a:lnTo>
                    <a:pt x="300075" y="271487"/>
                  </a:lnTo>
                  <a:lnTo>
                    <a:pt x="281228" y="271487"/>
                  </a:lnTo>
                  <a:lnTo>
                    <a:pt x="273723" y="258787"/>
                  </a:lnTo>
                  <a:lnTo>
                    <a:pt x="271310" y="262280"/>
                  </a:lnTo>
                  <a:lnTo>
                    <a:pt x="271310" y="500087"/>
                  </a:lnTo>
                  <a:lnTo>
                    <a:pt x="271018" y="512787"/>
                  </a:lnTo>
                  <a:lnTo>
                    <a:pt x="264655" y="500087"/>
                  </a:lnTo>
                  <a:lnTo>
                    <a:pt x="260235" y="512787"/>
                  </a:lnTo>
                  <a:lnTo>
                    <a:pt x="260527" y="500087"/>
                  </a:lnTo>
                  <a:lnTo>
                    <a:pt x="264655" y="500087"/>
                  </a:lnTo>
                  <a:lnTo>
                    <a:pt x="271310" y="500087"/>
                  </a:lnTo>
                  <a:lnTo>
                    <a:pt x="271310" y="262280"/>
                  </a:lnTo>
                  <a:lnTo>
                    <a:pt x="264922" y="271487"/>
                  </a:lnTo>
                  <a:lnTo>
                    <a:pt x="266661" y="258787"/>
                  </a:lnTo>
                  <a:lnTo>
                    <a:pt x="268554" y="258787"/>
                  </a:lnTo>
                  <a:lnTo>
                    <a:pt x="272262" y="246087"/>
                  </a:lnTo>
                  <a:lnTo>
                    <a:pt x="265849" y="246087"/>
                  </a:lnTo>
                  <a:lnTo>
                    <a:pt x="257771" y="258787"/>
                  </a:lnTo>
                  <a:lnTo>
                    <a:pt x="248678" y="258787"/>
                  </a:lnTo>
                  <a:lnTo>
                    <a:pt x="248500" y="246087"/>
                  </a:lnTo>
                  <a:lnTo>
                    <a:pt x="253072" y="233387"/>
                  </a:lnTo>
                  <a:lnTo>
                    <a:pt x="232219" y="233387"/>
                  </a:lnTo>
                  <a:lnTo>
                    <a:pt x="232219" y="525487"/>
                  </a:lnTo>
                  <a:lnTo>
                    <a:pt x="231648" y="538187"/>
                  </a:lnTo>
                  <a:lnTo>
                    <a:pt x="228688" y="538187"/>
                  </a:lnTo>
                  <a:lnTo>
                    <a:pt x="225856" y="525487"/>
                  </a:lnTo>
                  <a:lnTo>
                    <a:pt x="215976" y="525487"/>
                  </a:lnTo>
                  <a:lnTo>
                    <a:pt x="221792" y="512787"/>
                  </a:lnTo>
                  <a:lnTo>
                    <a:pt x="226961" y="512787"/>
                  </a:lnTo>
                  <a:lnTo>
                    <a:pt x="227622" y="525487"/>
                  </a:lnTo>
                  <a:lnTo>
                    <a:pt x="232219" y="525487"/>
                  </a:lnTo>
                  <a:lnTo>
                    <a:pt x="232219" y="233387"/>
                  </a:lnTo>
                  <a:lnTo>
                    <a:pt x="232092" y="233387"/>
                  </a:lnTo>
                  <a:lnTo>
                    <a:pt x="232181" y="246087"/>
                  </a:lnTo>
                  <a:lnTo>
                    <a:pt x="229489" y="246087"/>
                  </a:lnTo>
                  <a:lnTo>
                    <a:pt x="229171" y="258787"/>
                  </a:lnTo>
                  <a:lnTo>
                    <a:pt x="201282" y="258787"/>
                  </a:lnTo>
                  <a:lnTo>
                    <a:pt x="201282" y="296887"/>
                  </a:lnTo>
                  <a:lnTo>
                    <a:pt x="170268" y="296887"/>
                  </a:lnTo>
                  <a:lnTo>
                    <a:pt x="173151" y="284187"/>
                  </a:lnTo>
                  <a:lnTo>
                    <a:pt x="200418" y="284187"/>
                  </a:lnTo>
                  <a:lnTo>
                    <a:pt x="201282" y="296887"/>
                  </a:lnTo>
                  <a:lnTo>
                    <a:pt x="201282" y="258787"/>
                  </a:lnTo>
                  <a:lnTo>
                    <a:pt x="198285" y="258787"/>
                  </a:lnTo>
                  <a:lnTo>
                    <a:pt x="191744" y="271487"/>
                  </a:lnTo>
                  <a:lnTo>
                    <a:pt x="176301" y="271487"/>
                  </a:lnTo>
                  <a:lnTo>
                    <a:pt x="160489" y="284187"/>
                  </a:lnTo>
                  <a:lnTo>
                    <a:pt x="139014" y="284187"/>
                  </a:lnTo>
                  <a:lnTo>
                    <a:pt x="115519" y="296887"/>
                  </a:lnTo>
                  <a:lnTo>
                    <a:pt x="63614" y="296887"/>
                  </a:lnTo>
                  <a:lnTo>
                    <a:pt x="63677" y="309587"/>
                  </a:lnTo>
                  <a:lnTo>
                    <a:pt x="79984" y="309587"/>
                  </a:lnTo>
                  <a:lnTo>
                    <a:pt x="86042" y="322287"/>
                  </a:lnTo>
                  <a:lnTo>
                    <a:pt x="95516" y="322287"/>
                  </a:lnTo>
                  <a:lnTo>
                    <a:pt x="98793" y="334987"/>
                  </a:lnTo>
                  <a:lnTo>
                    <a:pt x="103759" y="334987"/>
                  </a:lnTo>
                  <a:lnTo>
                    <a:pt x="102882" y="322287"/>
                  </a:lnTo>
                  <a:lnTo>
                    <a:pt x="102171" y="322287"/>
                  </a:lnTo>
                  <a:lnTo>
                    <a:pt x="106476" y="309587"/>
                  </a:lnTo>
                  <a:lnTo>
                    <a:pt x="117741" y="322287"/>
                  </a:lnTo>
                  <a:lnTo>
                    <a:pt x="119037" y="309587"/>
                  </a:lnTo>
                  <a:lnTo>
                    <a:pt x="124625" y="296887"/>
                  </a:lnTo>
                  <a:lnTo>
                    <a:pt x="159486" y="296887"/>
                  </a:lnTo>
                  <a:lnTo>
                    <a:pt x="168833" y="296887"/>
                  </a:lnTo>
                  <a:lnTo>
                    <a:pt x="166166" y="309587"/>
                  </a:lnTo>
                  <a:lnTo>
                    <a:pt x="159486" y="296887"/>
                  </a:lnTo>
                  <a:lnTo>
                    <a:pt x="161074" y="309587"/>
                  </a:lnTo>
                  <a:lnTo>
                    <a:pt x="156438" y="309587"/>
                  </a:lnTo>
                  <a:lnTo>
                    <a:pt x="156679" y="322287"/>
                  </a:lnTo>
                  <a:lnTo>
                    <a:pt x="177469" y="322287"/>
                  </a:lnTo>
                  <a:lnTo>
                    <a:pt x="180543" y="334987"/>
                  </a:lnTo>
                  <a:lnTo>
                    <a:pt x="146875" y="334987"/>
                  </a:lnTo>
                  <a:lnTo>
                    <a:pt x="145796" y="347687"/>
                  </a:lnTo>
                  <a:lnTo>
                    <a:pt x="143713" y="347687"/>
                  </a:lnTo>
                  <a:lnTo>
                    <a:pt x="149555" y="360387"/>
                  </a:lnTo>
                  <a:lnTo>
                    <a:pt x="155587" y="360387"/>
                  </a:lnTo>
                  <a:lnTo>
                    <a:pt x="152692" y="373087"/>
                  </a:lnTo>
                  <a:lnTo>
                    <a:pt x="167081" y="373087"/>
                  </a:lnTo>
                  <a:lnTo>
                    <a:pt x="168605" y="385787"/>
                  </a:lnTo>
                  <a:lnTo>
                    <a:pt x="135115" y="385787"/>
                  </a:lnTo>
                  <a:lnTo>
                    <a:pt x="135013" y="398487"/>
                  </a:lnTo>
                  <a:lnTo>
                    <a:pt x="123659" y="398487"/>
                  </a:lnTo>
                  <a:lnTo>
                    <a:pt x="117614" y="411187"/>
                  </a:lnTo>
                  <a:lnTo>
                    <a:pt x="149733" y="411187"/>
                  </a:lnTo>
                  <a:lnTo>
                    <a:pt x="162064" y="398487"/>
                  </a:lnTo>
                  <a:lnTo>
                    <a:pt x="165011" y="398487"/>
                  </a:lnTo>
                  <a:lnTo>
                    <a:pt x="169583" y="411187"/>
                  </a:lnTo>
                  <a:lnTo>
                    <a:pt x="173647" y="411187"/>
                  </a:lnTo>
                  <a:lnTo>
                    <a:pt x="175094" y="423887"/>
                  </a:lnTo>
                  <a:lnTo>
                    <a:pt x="176987" y="423887"/>
                  </a:lnTo>
                  <a:lnTo>
                    <a:pt x="181013" y="436587"/>
                  </a:lnTo>
                  <a:lnTo>
                    <a:pt x="190639" y="436587"/>
                  </a:lnTo>
                  <a:lnTo>
                    <a:pt x="194106" y="449287"/>
                  </a:lnTo>
                  <a:lnTo>
                    <a:pt x="190246" y="449287"/>
                  </a:lnTo>
                  <a:lnTo>
                    <a:pt x="187985" y="461987"/>
                  </a:lnTo>
                  <a:lnTo>
                    <a:pt x="177761" y="461987"/>
                  </a:lnTo>
                  <a:lnTo>
                    <a:pt x="179997" y="474687"/>
                  </a:lnTo>
                  <a:lnTo>
                    <a:pt x="193230" y="474687"/>
                  </a:lnTo>
                  <a:lnTo>
                    <a:pt x="198310" y="487387"/>
                  </a:lnTo>
                  <a:lnTo>
                    <a:pt x="183502" y="487387"/>
                  </a:lnTo>
                  <a:lnTo>
                    <a:pt x="184302" y="500087"/>
                  </a:lnTo>
                  <a:lnTo>
                    <a:pt x="185051" y="500087"/>
                  </a:lnTo>
                  <a:lnTo>
                    <a:pt x="180733" y="512787"/>
                  </a:lnTo>
                  <a:lnTo>
                    <a:pt x="185166" y="512787"/>
                  </a:lnTo>
                  <a:lnTo>
                    <a:pt x="188912" y="525487"/>
                  </a:lnTo>
                  <a:lnTo>
                    <a:pt x="210185" y="525487"/>
                  </a:lnTo>
                  <a:lnTo>
                    <a:pt x="216573" y="538187"/>
                  </a:lnTo>
                  <a:lnTo>
                    <a:pt x="221043" y="538187"/>
                  </a:lnTo>
                  <a:lnTo>
                    <a:pt x="212979" y="550887"/>
                  </a:lnTo>
                  <a:lnTo>
                    <a:pt x="206121" y="550887"/>
                  </a:lnTo>
                  <a:lnTo>
                    <a:pt x="200533" y="563587"/>
                  </a:lnTo>
                  <a:lnTo>
                    <a:pt x="196303" y="576287"/>
                  </a:lnTo>
                  <a:lnTo>
                    <a:pt x="201231" y="576287"/>
                  </a:lnTo>
                  <a:lnTo>
                    <a:pt x="205257" y="563587"/>
                  </a:lnTo>
                  <a:lnTo>
                    <a:pt x="211315" y="563587"/>
                  </a:lnTo>
                  <a:lnTo>
                    <a:pt x="207835" y="576287"/>
                  </a:lnTo>
                  <a:lnTo>
                    <a:pt x="207975" y="576287"/>
                  </a:lnTo>
                  <a:lnTo>
                    <a:pt x="207200" y="588987"/>
                  </a:lnTo>
                  <a:lnTo>
                    <a:pt x="217258" y="588987"/>
                  </a:lnTo>
                  <a:lnTo>
                    <a:pt x="224536" y="601687"/>
                  </a:lnTo>
                  <a:lnTo>
                    <a:pt x="235699" y="601687"/>
                  </a:lnTo>
                  <a:lnTo>
                    <a:pt x="232740" y="588987"/>
                  </a:lnTo>
                  <a:lnTo>
                    <a:pt x="238531" y="588987"/>
                  </a:lnTo>
                  <a:lnTo>
                    <a:pt x="239115" y="576287"/>
                  </a:lnTo>
                  <a:lnTo>
                    <a:pt x="249123" y="576287"/>
                  </a:lnTo>
                  <a:lnTo>
                    <a:pt x="287642" y="576287"/>
                  </a:lnTo>
                  <a:lnTo>
                    <a:pt x="302602" y="588987"/>
                  </a:lnTo>
                  <a:lnTo>
                    <a:pt x="295376" y="588987"/>
                  </a:lnTo>
                  <a:lnTo>
                    <a:pt x="296926" y="601687"/>
                  </a:lnTo>
                  <a:lnTo>
                    <a:pt x="305028" y="588987"/>
                  </a:lnTo>
                  <a:lnTo>
                    <a:pt x="310654" y="588987"/>
                  </a:lnTo>
                  <a:lnTo>
                    <a:pt x="303784" y="601687"/>
                  </a:lnTo>
                  <a:lnTo>
                    <a:pt x="296926" y="601687"/>
                  </a:lnTo>
                  <a:lnTo>
                    <a:pt x="290880" y="601687"/>
                  </a:lnTo>
                  <a:lnTo>
                    <a:pt x="286499" y="614387"/>
                  </a:lnTo>
                  <a:lnTo>
                    <a:pt x="283235" y="614387"/>
                  </a:lnTo>
                  <a:lnTo>
                    <a:pt x="287693" y="601687"/>
                  </a:lnTo>
                  <a:lnTo>
                    <a:pt x="274294" y="601687"/>
                  </a:lnTo>
                  <a:lnTo>
                    <a:pt x="274104" y="614387"/>
                  </a:lnTo>
                  <a:lnTo>
                    <a:pt x="272897" y="614387"/>
                  </a:lnTo>
                  <a:lnTo>
                    <a:pt x="272897" y="639787"/>
                  </a:lnTo>
                  <a:lnTo>
                    <a:pt x="268757" y="652487"/>
                  </a:lnTo>
                  <a:lnTo>
                    <a:pt x="267843" y="639787"/>
                  </a:lnTo>
                  <a:lnTo>
                    <a:pt x="272897" y="639787"/>
                  </a:lnTo>
                  <a:lnTo>
                    <a:pt x="272897" y="614387"/>
                  </a:lnTo>
                  <a:lnTo>
                    <a:pt x="259118" y="614387"/>
                  </a:lnTo>
                  <a:lnTo>
                    <a:pt x="261213" y="601687"/>
                  </a:lnTo>
                  <a:lnTo>
                    <a:pt x="257302" y="601687"/>
                  </a:lnTo>
                  <a:lnTo>
                    <a:pt x="257302" y="639787"/>
                  </a:lnTo>
                  <a:lnTo>
                    <a:pt x="255320" y="652487"/>
                  </a:lnTo>
                  <a:lnTo>
                    <a:pt x="233476" y="652487"/>
                  </a:lnTo>
                  <a:lnTo>
                    <a:pt x="223901" y="639787"/>
                  </a:lnTo>
                  <a:lnTo>
                    <a:pt x="257302" y="639787"/>
                  </a:lnTo>
                  <a:lnTo>
                    <a:pt x="257302" y="601687"/>
                  </a:lnTo>
                  <a:lnTo>
                    <a:pt x="242595" y="601687"/>
                  </a:lnTo>
                  <a:lnTo>
                    <a:pt x="244157" y="614387"/>
                  </a:lnTo>
                  <a:lnTo>
                    <a:pt x="195884" y="614387"/>
                  </a:lnTo>
                  <a:lnTo>
                    <a:pt x="202298" y="627087"/>
                  </a:lnTo>
                  <a:lnTo>
                    <a:pt x="203987" y="627087"/>
                  </a:lnTo>
                  <a:lnTo>
                    <a:pt x="205003" y="639787"/>
                  </a:lnTo>
                  <a:lnTo>
                    <a:pt x="182003" y="639787"/>
                  </a:lnTo>
                  <a:lnTo>
                    <a:pt x="179235" y="652487"/>
                  </a:lnTo>
                  <a:lnTo>
                    <a:pt x="205282" y="652487"/>
                  </a:lnTo>
                  <a:lnTo>
                    <a:pt x="206514" y="639787"/>
                  </a:lnTo>
                  <a:lnTo>
                    <a:pt x="219913" y="639787"/>
                  </a:lnTo>
                  <a:lnTo>
                    <a:pt x="220497" y="652487"/>
                  </a:lnTo>
                  <a:lnTo>
                    <a:pt x="227253" y="652487"/>
                  </a:lnTo>
                  <a:lnTo>
                    <a:pt x="220294" y="665187"/>
                  </a:lnTo>
                  <a:lnTo>
                    <a:pt x="188010" y="665187"/>
                  </a:lnTo>
                  <a:lnTo>
                    <a:pt x="165658" y="677887"/>
                  </a:lnTo>
                  <a:lnTo>
                    <a:pt x="152819" y="677887"/>
                  </a:lnTo>
                  <a:lnTo>
                    <a:pt x="151765" y="690587"/>
                  </a:lnTo>
                  <a:lnTo>
                    <a:pt x="170357" y="690587"/>
                  </a:lnTo>
                  <a:lnTo>
                    <a:pt x="176707" y="677887"/>
                  </a:lnTo>
                  <a:lnTo>
                    <a:pt x="221589" y="677887"/>
                  </a:lnTo>
                  <a:lnTo>
                    <a:pt x="229400" y="665187"/>
                  </a:lnTo>
                  <a:lnTo>
                    <a:pt x="236474" y="665187"/>
                  </a:lnTo>
                  <a:lnTo>
                    <a:pt x="238696" y="677887"/>
                  </a:lnTo>
                  <a:lnTo>
                    <a:pt x="283337" y="677887"/>
                  </a:lnTo>
                  <a:lnTo>
                    <a:pt x="287693" y="665187"/>
                  </a:lnTo>
                  <a:lnTo>
                    <a:pt x="318071" y="665187"/>
                  </a:lnTo>
                  <a:lnTo>
                    <a:pt x="322770" y="677887"/>
                  </a:lnTo>
                  <a:lnTo>
                    <a:pt x="327964" y="665187"/>
                  </a:lnTo>
                  <a:lnTo>
                    <a:pt x="387121" y="665187"/>
                  </a:lnTo>
                  <a:lnTo>
                    <a:pt x="392366" y="652487"/>
                  </a:lnTo>
                  <a:lnTo>
                    <a:pt x="394208" y="677887"/>
                  </a:lnTo>
                  <a:lnTo>
                    <a:pt x="389255" y="677887"/>
                  </a:lnTo>
                  <a:lnTo>
                    <a:pt x="390550" y="690587"/>
                  </a:lnTo>
                  <a:lnTo>
                    <a:pt x="383641" y="690587"/>
                  </a:lnTo>
                  <a:lnTo>
                    <a:pt x="377964" y="703287"/>
                  </a:lnTo>
                  <a:lnTo>
                    <a:pt x="370954" y="703287"/>
                  </a:lnTo>
                  <a:lnTo>
                    <a:pt x="362115" y="715987"/>
                  </a:lnTo>
                  <a:lnTo>
                    <a:pt x="351002" y="715987"/>
                  </a:lnTo>
                  <a:lnTo>
                    <a:pt x="350177" y="690587"/>
                  </a:lnTo>
                  <a:lnTo>
                    <a:pt x="340690" y="703287"/>
                  </a:lnTo>
                  <a:lnTo>
                    <a:pt x="342201" y="703287"/>
                  </a:lnTo>
                  <a:lnTo>
                    <a:pt x="341655" y="715987"/>
                  </a:lnTo>
                  <a:lnTo>
                    <a:pt x="311543" y="715987"/>
                  </a:lnTo>
                  <a:lnTo>
                    <a:pt x="308838" y="728687"/>
                  </a:lnTo>
                  <a:lnTo>
                    <a:pt x="281381" y="728687"/>
                  </a:lnTo>
                  <a:lnTo>
                    <a:pt x="281381" y="792187"/>
                  </a:lnTo>
                  <a:lnTo>
                    <a:pt x="274713" y="792187"/>
                  </a:lnTo>
                  <a:lnTo>
                    <a:pt x="277177" y="779487"/>
                  </a:lnTo>
                  <a:lnTo>
                    <a:pt x="279882" y="779487"/>
                  </a:lnTo>
                  <a:lnTo>
                    <a:pt x="281381" y="792187"/>
                  </a:lnTo>
                  <a:lnTo>
                    <a:pt x="281381" y="728687"/>
                  </a:lnTo>
                  <a:lnTo>
                    <a:pt x="255206" y="728687"/>
                  </a:lnTo>
                  <a:lnTo>
                    <a:pt x="253098" y="741387"/>
                  </a:lnTo>
                  <a:lnTo>
                    <a:pt x="213309" y="741387"/>
                  </a:lnTo>
                  <a:lnTo>
                    <a:pt x="215404" y="754087"/>
                  </a:lnTo>
                  <a:lnTo>
                    <a:pt x="212090" y="754087"/>
                  </a:lnTo>
                  <a:lnTo>
                    <a:pt x="213309" y="741387"/>
                  </a:lnTo>
                  <a:lnTo>
                    <a:pt x="170764" y="741387"/>
                  </a:lnTo>
                  <a:lnTo>
                    <a:pt x="170256" y="754087"/>
                  </a:lnTo>
                  <a:lnTo>
                    <a:pt x="174853" y="754087"/>
                  </a:lnTo>
                  <a:lnTo>
                    <a:pt x="175475" y="766787"/>
                  </a:lnTo>
                  <a:lnTo>
                    <a:pt x="161010" y="766787"/>
                  </a:lnTo>
                  <a:lnTo>
                    <a:pt x="154686" y="779487"/>
                  </a:lnTo>
                  <a:lnTo>
                    <a:pt x="140754" y="779487"/>
                  </a:lnTo>
                  <a:lnTo>
                    <a:pt x="140208" y="792187"/>
                  </a:lnTo>
                  <a:lnTo>
                    <a:pt x="224282" y="792187"/>
                  </a:lnTo>
                  <a:lnTo>
                    <a:pt x="232638" y="779487"/>
                  </a:lnTo>
                  <a:lnTo>
                    <a:pt x="237871" y="792187"/>
                  </a:lnTo>
                  <a:lnTo>
                    <a:pt x="259575" y="792187"/>
                  </a:lnTo>
                  <a:lnTo>
                    <a:pt x="258191" y="804887"/>
                  </a:lnTo>
                  <a:lnTo>
                    <a:pt x="282905" y="804887"/>
                  </a:lnTo>
                  <a:lnTo>
                    <a:pt x="283451" y="792187"/>
                  </a:lnTo>
                  <a:lnTo>
                    <a:pt x="288671" y="792187"/>
                  </a:lnTo>
                  <a:lnTo>
                    <a:pt x="288632" y="804887"/>
                  </a:lnTo>
                  <a:lnTo>
                    <a:pt x="290410" y="804887"/>
                  </a:lnTo>
                  <a:lnTo>
                    <a:pt x="293458" y="817587"/>
                  </a:lnTo>
                  <a:lnTo>
                    <a:pt x="297192" y="804887"/>
                  </a:lnTo>
                  <a:lnTo>
                    <a:pt x="296595" y="804887"/>
                  </a:lnTo>
                  <a:lnTo>
                    <a:pt x="295668" y="792187"/>
                  </a:lnTo>
                  <a:lnTo>
                    <a:pt x="300545" y="792187"/>
                  </a:lnTo>
                  <a:lnTo>
                    <a:pt x="308127" y="779487"/>
                  </a:lnTo>
                  <a:lnTo>
                    <a:pt x="385368" y="779487"/>
                  </a:lnTo>
                  <a:lnTo>
                    <a:pt x="416128" y="766787"/>
                  </a:lnTo>
                  <a:lnTo>
                    <a:pt x="447141" y="779487"/>
                  </a:lnTo>
                  <a:lnTo>
                    <a:pt x="451599" y="766787"/>
                  </a:lnTo>
                  <a:lnTo>
                    <a:pt x="472579" y="766787"/>
                  </a:lnTo>
                  <a:lnTo>
                    <a:pt x="479056" y="779487"/>
                  </a:lnTo>
                  <a:lnTo>
                    <a:pt x="491121" y="792187"/>
                  </a:lnTo>
                  <a:lnTo>
                    <a:pt x="504355" y="792187"/>
                  </a:lnTo>
                  <a:lnTo>
                    <a:pt x="514324" y="804887"/>
                  </a:lnTo>
                  <a:lnTo>
                    <a:pt x="493242" y="804887"/>
                  </a:lnTo>
                  <a:lnTo>
                    <a:pt x="492404" y="817587"/>
                  </a:lnTo>
                  <a:lnTo>
                    <a:pt x="507111" y="817587"/>
                  </a:lnTo>
                  <a:lnTo>
                    <a:pt x="508063" y="830287"/>
                  </a:lnTo>
                  <a:lnTo>
                    <a:pt x="501294" y="830287"/>
                  </a:lnTo>
                  <a:lnTo>
                    <a:pt x="497789" y="842987"/>
                  </a:lnTo>
                  <a:lnTo>
                    <a:pt x="495071" y="830287"/>
                  </a:lnTo>
                  <a:lnTo>
                    <a:pt x="459790" y="830287"/>
                  </a:lnTo>
                  <a:lnTo>
                    <a:pt x="460730" y="842987"/>
                  </a:lnTo>
                  <a:lnTo>
                    <a:pt x="476072" y="842987"/>
                  </a:lnTo>
                  <a:lnTo>
                    <a:pt x="477685" y="855687"/>
                  </a:lnTo>
                  <a:lnTo>
                    <a:pt x="484098" y="855687"/>
                  </a:lnTo>
                  <a:lnTo>
                    <a:pt x="480733" y="868387"/>
                  </a:lnTo>
                  <a:lnTo>
                    <a:pt x="491477" y="868387"/>
                  </a:lnTo>
                  <a:lnTo>
                    <a:pt x="488480" y="855687"/>
                  </a:lnTo>
                  <a:lnTo>
                    <a:pt x="490943" y="855687"/>
                  </a:lnTo>
                  <a:lnTo>
                    <a:pt x="497840" y="842987"/>
                  </a:lnTo>
                  <a:lnTo>
                    <a:pt x="502920" y="855687"/>
                  </a:lnTo>
                  <a:lnTo>
                    <a:pt x="574713" y="855687"/>
                  </a:lnTo>
                  <a:lnTo>
                    <a:pt x="575856" y="868387"/>
                  </a:lnTo>
                  <a:lnTo>
                    <a:pt x="574154" y="868387"/>
                  </a:lnTo>
                  <a:lnTo>
                    <a:pt x="574154" y="919187"/>
                  </a:lnTo>
                  <a:lnTo>
                    <a:pt x="571271" y="919187"/>
                  </a:lnTo>
                  <a:lnTo>
                    <a:pt x="566978" y="919187"/>
                  </a:lnTo>
                  <a:lnTo>
                    <a:pt x="566864" y="906487"/>
                  </a:lnTo>
                  <a:lnTo>
                    <a:pt x="571271" y="919187"/>
                  </a:lnTo>
                  <a:lnTo>
                    <a:pt x="574065" y="906487"/>
                  </a:lnTo>
                  <a:lnTo>
                    <a:pt x="574154" y="919187"/>
                  </a:lnTo>
                  <a:lnTo>
                    <a:pt x="574154" y="868387"/>
                  </a:lnTo>
                  <a:lnTo>
                    <a:pt x="566254" y="868387"/>
                  </a:lnTo>
                  <a:lnTo>
                    <a:pt x="566254" y="1020787"/>
                  </a:lnTo>
                  <a:lnTo>
                    <a:pt x="563372" y="1033487"/>
                  </a:lnTo>
                  <a:lnTo>
                    <a:pt x="555536" y="1033487"/>
                  </a:lnTo>
                  <a:lnTo>
                    <a:pt x="554202" y="1046187"/>
                  </a:lnTo>
                  <a:lnTo>
                    <a:pt x="546862" y="1046187"/>
                  </a:lnTo>
                  <a:lnTo>
                    <a:pt x="547192" y="1033487"/>
                  </a:lnTo>
                  <a:lnTo>
                    <a:pt x="551484" y="1020787"/>
                  </a:lnTo>
                  <a:lnTo>
                    <a:pt x="566254" y="1020787"/>
                  </a:lnTo>
                  <a:lnTo>
                    <a:pt x="566254" y="868387"/>
                  </a:lnTo>
                  <a:lnTo>
                    <a:pt x="562470" y="868387"/>
                  </a:lnTo>
                  <a:lnTo>
                    <a:pt x="562470" y="893787"/>
                  </a:lnTo>
                  <a:lnTo>
                    <a:pt x="561644" y="906487"/>
                  </a:lnTo>
                  <a:lnTo>
                    <a:pt x="549402" y="906487"/>
                  </a:lnTo>
                  <a:lnTo>
                    <a:pt x="549402" y="931887"/>
                  </a:lnTo>
                  <a:lnTo>
                    <a:pt x="547027" y="944587"/>
                  </a:lnTo>
                  <a:lnTo>
                    <a:pt x="531393" y="944587"/>
                  </a:lnTo>
                  <a:lnTo>
                    <a:pt x="533031" y="931887"/>
                  </a:lnTo>
                  <a:lnTo>
                    <a:pt x="549402" y="931887"/>
                  </a:lnTo>
                  <a:lnTo>
                    <a:pt x="549402" y="906487"/>
                  </a:lnTo>
                  <a:lnTo>
                    <a:pt x="535470" y="906487"/>
                  </a:lnTo>
                  <a:lnTo>
                    <a:pt x="533958" y="893787"/>
                  </a:lnTo>
                  <a:lnTo>
                    <a:pt x="558431" y="893787"/>
                  </a:lnTo>
                  <a:lnTo>
                    <a:pt x="553097" y="881087"/>
                  </a:lnTo>
                  <a:lnTo>
                    <a:pt x="557517" y="881087"/>
                  </a:lnTo>
                  <a:lnTo>
                    <a:pt x="558431" y="893787"/>
                  </a:lnTo>
                  <a:lnTo>
                    <a:pt x="562470" y="893787"/>
                  </a:lnTo>
                  <a:lnTo>
                    <a:pt x="562470" y="868387"/>
                  </a:lnTo>
                  <a:lnTo>
                    <a:pt x="522122" y="868387"/>
                  </a:lnTo>
                  <a:lnTo>
                    <a:pt x="519252" y="881087"/>
                  </a:lnTo>
                  <a:lnTo>
                    <a:pt x="516636" y="881087"/>
                  </a:lnTo>
                  <a:lnTo>
                    <a:pt x="516636" y="919187"/>
                  </a:lnTo>
                  <a:lnTo>
                    <a:pt x="515632" y="931887"/>
                  </a:lnTo>
                  <a:lnTo>
                    <a:pt x="505523" y="931887"/>
                  </a:lnTo>
                  <a:lnTo>
                    <a:pt x="505231" y="919187"/>
                  </a:lnTo>
                  <a:lnTo>
                    <a:pt x="516636" y="919187"/>
                  </a:lnTo>
                  <a:lnTo>
                    <a:pt x="516636" y="881087"/>
                  </a:lnTo>
                  <a:lnTo>
                    <a:pt x="514426" y="881087"/>
                  </a:lnTo>
                  <a:lnTo>
                    <a:pt x="513791" y="868387"/>
                  </a:lnTo>
                  <a:lnTo>
                    <a:pt x="502005" y="868387"/>
                  </a:lnTo>
                  <a:lnTo>
                    <a:pt x="502005" y="919187"/>
                  </a:lnTo>
                  <a:lnTo>
                    <a:pt x="501205" y="931887"/>
                  </a:lnTo>
                  <a:lnTo>
                    <a:pt x="486206" y="931887"/>
                  </a:lnTo>
                  <a:lnTo>
                    <a:pt x="489051" y="919187"/>
                  </a:lnTo>
                  <a:lnTo>
                    <a:pt x="502005" y="919187"/>
                  </a:lnTo>
                  <a:lnTo>
                    <a:pt x="502005" y="868387"/>
                  </a:lnTo>
                  <a:lnTo>
                    <a:pt x="492467" y="868387"/>
                  </a:lnTo>
                  <a:lnTo>
                    <a:pt x="483590" y="881087"/>
                  </a:lnTo>
                  <a:lnTo>
                    <a:pt x="479971" y="881087"/>
                  </a:lnTo>
                  <a:lnTo>
                    <a:pt x="479971" y="931887"/>
                  </a:lnTo>
                  <a:lnTo>
                    <a:pt x="469252" y="931887"/>
                  </a:lnTo>
                  <a:lnTo>
                    <a:pt x="468071" y="906487"/>
                  </a:lnTo>
                  <a:lnTo>
                    <a:pt x="474027" y="906487"/>
                  </a:lnTo>
                  <a:lnTo>
                    <a:pt x="477774" y="919187"/>
                  </a:lnTo>
                  <a:lnTo>
                    <a:pt x="479640" y="919187"/>
                  </a:lnTo>
                  <a:lnTo>
                    <a:pt x="479971" y="931887"/>
                  </a:lnTo>
                  <a:lnTo>
                    <a:pt x="479971" y="881087"/>
                  </a:lnTo>
                  <a:lnTo>
                    <a:pt x="429006" y="881087"/>
                  </a:lnTo>
                  <a:lnTo>
                    <a:pt x="423354" y="893787"/>
                  </a:lnTo>
                  <a:lnTo>
                    <a:pt x="434301" y="893787"/>
                  </a:lnTo>
                  <a:lnTo>
                    <a:pt x="437426" y="906487"/>
                  </a:lnTo>
                  <a:lnTo>
                    <a:pt x="441045" y="893787"/>
                  </a:lnTo>
                  <a:lnTo>
                    <a:pt x="449999" y="893787"/>
                  </a:lnTo>
                  <a:lnTo>
                    <a:pt x="456298" y="906487"/>
                  </a:lnTo>
                  <a:lnTo>
                    <a:pt x="461949" y="906487"/>
                  </a:lnTo>
                  <a:lnTo>
                    <a:pt x="464718" y="919187"/>
                  </a:lnTo>
                  <a:lnTo>
                    <a:pt x="453961" y="919187"/>
                  </a:lnTo>
                  <a:lnTo>
                    <a:pt x="453961" y="995387"/>
                  </a:lnTo>
                  <a:lnTo>
                    <a:pt x="453364" y="1008087"/>
                  </a:lnTo>
                  <a:lnTo>
                    <a:pt x="446976" y="995387"/>
                  </a:lnTo>
                  <a:lnTo>
                    <a:pt x="446684" y="995387"/>
                  </a:lnTo>
                  <a:lnTo>
                    <a:pt x="447954" y="982687"/>
                  </a:lnTo>
                  <a:lnTo>
                    <a:pt x="449910" y="995387"/>
                  </a:lnTo>
                  <a:lnTo>
                    <a:pt x="453961" y="995387"/>
                  </a:lnTo>
                  <a:lnTo>
                    <a:pt x="453961" y="919187"/>
                  </a:lnTo>
                  <a:lnTo>
                    <a:pt x="449961" y="919187"/>
                  </a:lnTo>
                  <a:lnTo>
                    <a:pt x="443357" y="931887"/>
                  </a:lnTo>
                  <a:lnTo>
                    <a:pt x="428790" y="931887"/>
                  </a:lnTo>
                  <a:lnTo>
                    <a:pt x="429526" y="944587"/>
                  </a:lnTo>
                  <a:lnTo>
                    <a:pt x="412280" y="931887"/>
                  </a:lnTo>
                  <a:lnTo>
                    <a:pt x="394817" y="944587"/>
                  </a:lnTo>
                  <a:lnTo>
                    <a:pt x="352552" y="944587"/>
                  </a:lnTo>
                  <a:lnTo>
                    <a:pt x="349605" y="957287"/>
                  </a:lnTo>
                  <a:lnTo>
                    <a:pt x="338886" y="957287"/>
                  </a:lnTo>
                  <a:lnTo>
                    <a:pt x="342531" y="944587"/>
                  </a:lnTo>
                  <a:lnTo>
                    <a:pt x="334340" y="944587"/>
                  </a:lnTo>
                  <a:lnTo>
                    <a:pt x="335470" y="957287"/>
                  </a:lnTo>
                  <a:lnTo>
                    <a:pt x="329120" y="957287"/>
                  </a:lnTo>
                  <a:lnTo>
                    <a:pt x="326186" y="969987"/>
                  </a:lnTo>
                  <a:lnTo>
                    <a:pt x="303936" y="969987"/>
                  </a:lnTo>
                  <a:lnTo>
                    <a:pt x="300012" y="982687"/>
                  </a:lnTo>
                  <a:lnTo>
                    <a:pt x="298005" y="969987"/>
                  </a:lnTo>
                  <a:lnTo>
                    <a:pt x="282270" y="969987"/>
                  </a:lnTo>
                  <a:lnTo>
                    <a:pt x="282270" y="982687"/>
                  </a:lnTo>
                  <a:lnTo>
                    <a:pt x="279476" y="995387"/>
                  </a:lnTo>
                  <a:lnTo>
                    <a:pt x="278434" y="982687"/>
                  </a:lnTo>
                  <a:lnTo>
                    <a:pt x="282270" y="982687"/>
                  </a:lnTo>
                  <a:lnTo>
                    <a:pt x="282270" y="969987"/>
                  </a:lnTo>
                  <a:lnTo>
                    <a:pt x="281736" y="969987"/>
                  </a:lnTo>
                  <a:lnTo>
                    <a:pt x="277469" y="982687"/>
                  </a:lnTo>
                  <a:lnTo>
                    <a:pt x="266712" y="982687"/>
                  </a:lnTo>
                  <a:lnTo>
                    <a:pt x="247446" y="995387"/>
                  </a:lnTo>
                  <a:lnTo>
                    <a:pt x="235762" y="1008087"/>
                  </a:lnTo>
                  <a:lnTo>
                    <a:pt x="226199" y="1008087"/>
                  </a:lnTo>
                  <a:lnTo>
                    <a:pt x="225501" y="1020787"/>
                  </a:lnTo>
                  <a:lnTo>
                    <a:pt x="216992" y="1020787"/>
                  </a:lnTo>
                  <a:lnTo>
                    <a:pt x="213690" y="1033487"/>
                  </a:lnTo>
                  <a:lnTo>
                    <a:pt x="202742" y="1033487"/>
                  </a:lnTo>
                  <a:lnTo>
                    <a:pt x="197345" y="1046187"/>
                  </a:lnTo>
                  <a:lnTo>
                    <a:pt x="184302" y="1046187"/>
                  </a:lnTo>
                  <a:lnTo>
                    <a:pt x="180479" y="1058887"/>
                  </a:lnTo>
                  <a:lnTo>
                    <a:pt x="167627" y="1058887"/>
                  </a:lnTo>
                  <a:lnTo>
                    <a:pt x="167995" y="1071587"/>
                  </a:lnTo>
                  <a:lnTo>
                    <a:pt x="179387" y="1071587"/>
                  </a:lnTo>
                  <a:lnTo>
                    <a:pt x="189115" y="1058887"/>
                  </a:lnTo>
                  <a:lnTo>
                    <a:pt x="198628" y="1046187"/>
                  </a:lnTo>
                  <a:lnTo>
                    <a:pt x="224167" y="1046187"/>
                  </a:lnTo>
                  <a:lnTo>
                    <a:pt x="241058" y="1033487"/>
                  </a:lnTo>
                  <a:lnTo>
                    <a:pt x="259575" y="1033487"/>
                  </a:lnTo>
                  <a:lnTo>
                    <a:pt x="280009" y="1020787"/>
                  </a:lnTo>
                  <a:lnTo>
                    <a:pt x="313791" y="1020787"/>
                  </a:lnTo>
                  <a:lnTo>
                    <a:pt x="325691" y="1008087"/>
                  </a:lnTo>
                  <a:lnTo>
                    <a:pt x="348957" y="1008087"/>
                  </a:lnTo>
                  <a:lnTo>
                    <a:pt x="348068" y="1020787"/>
                  </a:lnTo>
                  <a:lnTo>
                    <a:pt x="356730" y="1020787"/>
                  </a:lnTo>
                  <a:lnTo>
                    <a:pt x="355371" y="1008087"/>
                  </a:lnTo>
                  <a:lnTo>
                    <a:pt x="359486" y="995387"/>
                  </a:lnTo>
                  <a:lnTo>
                    <a:pt x="363169" y="1008087"/>
                  </a:lnTo>
                  <a:lnTo>
                    <a:pt x="364629" y="1008087"/>
                  </a:lnTo>
                  <a:lnTo>
                    <a:pt x="366534" y="1020787"/>
                  </a:lnTo>
                  <a:lnTo>
                    <a:pt x="371513" y="1020787"/>
                  </a:lnTo>
                  <a:lnTo>
                    <a:pt x="371055" y="1008087"/>
                  </a:lnTo>
                  <a:lnTo>
                    <a:pt x="370535" y="1008087"/>
                  </a:lnTo>
                  <a:lnTo>
                    <a:pt x="372046" y="995387"/>
                  </a:lnTo>
                  <a:lnTo>
                    <a:pt x="377710" y="995387"/>
                  </a:lnTo>
                  <a:lnTo>
                    <a:pt x="375767" y="1008087"/>
                  </a:lnTo>
                  <a:lnTo>
                    <a:pt x="403161" y="1008087"/>
                  </a:lnTo>
                  <a:lnTo>
                    <a:pt x="405841" y="1020787"/>
                  </a:lnTo>
                  <a:lnTo>
                    <a:pt x="423392" y="1020787"/>
                  </a:lnTo>
                  <a:lnTo>
                    <a:pt x="425513" y="1008087"/>
                  </a:lnTo>
                  <a:lnTo>
                    <a:pt x="425119" y="1008087"/>
                  </a:lnTo>
                  <a:lnTo>
                    <a:pt x="425577" y="995387"/>
                  </a:lnTo>
                  <a:lnTo>
                    <a:pt x="428688" y="995387"/>
                  </a:lnTo>
                  <a:lnTo>
                    <a:pt x="428828" y="1008087"/>
                  </a:lnTo>
                  <a:lnTo>
                    <a:pt x="429336" y="1008087"/>
                  </a:lnTo>
                  <a:lnTo>
                    <a:pt x="430085" y="1020787"/>
                  </a:lnTo>
                  <a:lnTo>
                    <a:pt x="529729" y="1020787"/>
                  </a:lnTo>
                  <a:lnTo>
                    <a:pt x="536956" y="1033487"/>
                  </a:lnTo>
                  <a:lnTo>
                    <a:pt x="540016" y="1033487"/>
                  </a:lnTo>
                  <a:lnTo>
                    <a:pt x="536879" y="1046187"/>
                  </a:lnTo>
                  <a:lnTo>
                    <a:pt x="521373" y="1046187"/>
                  </a:lnTo>
                  <a:lnTo>
                    <a:pt x="514096" y="1058887"/>
                  </a:lnTo>
                  <a:lnTo>
                    <a:pt x="568147" y="1058887"/>
                  </a:lnTo>
                  <a:lnTo>
                    <a:pt x="576287" y="1046187"/>
                  </a:lnTo>
                  <a:lnTo>
                    <a:pt x="594118" y="1046187"/>
                  </a:lnTo>
                  <a:lnTo>
                    <a:pt x="589026" y="1033487"/>
                  </a:lnTo>
                  <a:lnTo>
                    <a:pt x="602526" y="1033487"/>
                  </a:lnTo>
                  <a:lnTo>
                    <a:pt x="607796" y="1020787"/>
                  </a:lnTo>
                  <a:lnTo>
                    <a:pt x="615454" y="1033487"/>
                  </a:lnTo>
                  <a:lnTo>
                    <a:pt x="615810" y="1033487"/>
                  </a:lnTo>
                  <a:lnTo>
                    <a:pt x="612038" y="1046187"/>
                  </a:lnTo>
                  <a:lnTo>
                    <a:pt x="636981" y="1046187"/>
                  </a:lnTo>
                  <a:lnTo>
                    <a:pt x="646747" y="1046187"/>
                  </a:lnTo>
                  <a:lnTo>
                    <a:pt x="655713" y="1033487"/>
                  </a:lnTo>
                  <a:lnTo>
                    <a:pt x="664667" y="1033487"/>
                  </a:lnTo>
                  <a:lnTo>
                    <a:pt x="670179" y="1046187"/>
                  </a:lnTo>
                  <a:lnTo>
                    <a:pt x="666140" y="1046187"/>
                  </a:lnTo>
                  <a:lnTo>
                    <a:pt x="667080" y="1058887"/>
                  </a:lnTo>
                  <a:lnTo>
                    <a:pt x="677240" y="1058887"/>
                  </a:lnTo>
                  <a:lnTo>
                    <a:pt x="681761" y="1046187"/>
                  </a:lnTo>
                  <a:lnTo>
                    <a:pt x="685165" y="1058887"/>
                  </a:lnTo>
                  <a:lnTo>
                    <a:pt x="685647" y="1071587"/>
                  </a:lnTo>
                  <a:lnTo>
                    <a:pt x="660006" y="1071587"/>
                  </a:lnTo>
                  <a:lnTo>
                    <a:pt x="657021" y="1084287"/>
                  </a:lnTo>
                  <a:lnTo>
                    <a:pt x="658291" y="1084287"/>
                  </a:lnTo>
                  <a:lnTo>
                    <a:pt x="663244" y="1096987"/>
                  </a:lnTo>
                  <a:lnTo>
                    <a:pt x="679653" y="1096987"/>
                  </a:lnTo>
                  <a:lnTo>
                    <a:pt x="679742" y="1109687"/>
                  </a:lnTo>
                  <a:lnTo>
                    <a:pt x="694702" y="1109687"/>
                  </a:lnTo>
                  <a:lnTo>
                    <a:pt x="701255" y="1096987"/>
                  </a:lnTo>
                  <a:lnTo>
                    <a:pt x="697369" y="1096987"/>
                  </a:lnTo>
                  <a:lnTo>
                    <a:pt x="696074" y="1084287"/>
                  </a:lnTo>
                  <a:lnTo>
                    <a:pt x="733844" y="1084287"/>
                  </a:lnTo>
                  <a:lnTo>
                    <a:pt x="740422" y="1084287"/>
                  </a:lnTo>
                  <a:lnTo>
                    <a:pt x="740079" y="1096987"/>
                  </a:lnTo>
                  <a:lnTo>
                    <a:pt x="733844" y="1084287"/>
                  </a:lnTo>
                  <a:lnTo>
                    <a:pt x="729729" y="1096987"/>
                  </a:lnTo>
                  <a:lnTo>
                    <a:pt x="725678" y="1096987"/>
                  </a:lnTo>
                  <a:lnTo>
                    <a:pt x="725678" y="1604987"/>
                  </a:lnTo>
                  <a:lnTo>
                    <a:pt x="723226" y="1604987"/>
                  </a:lnTo>
                  <a:lnTo>
                    <a:pt x="723226" y="1681187"/>
                  </a:lnTo>
                  <a:lnTo>
                    <a:pt x="716699" y="1681187"/>
                  </a:lnTo>
                  <a:lnTo>
                    <a:pt x="716699" y="1782787"/>
                  </a:lnTo>
                  <a:lnTo>
                    <a:pt x="712571" y="1795487"/>
                  </a:lnTo>
                  <a:lnTo>
                    <a:pt x="711517" y="1795487"/>
                  </a:lnTo>
                  <a:lnTo>
                    <a:pt x="709625" y="1782787"/>
                  </a:lnTo>
                  <a:lnTo>
                    <a:pt x="716699" y="1782787"/>
                  </a:lnTo>
                  <a:lnTo>
                    <a:pt x="716699" y="1681187"/>
                  </a:lnTo>
                  <a:lnTo>
                    <a:pt x="710615" y="1681187"/>
                  </a:lnTo>
                  <a:lnTo>
                    <a:pt x="704710" y="1693887"/>
                  </a:lnTo>
                  <a:lnTo>
                    <a:pt x="703122" y="1693887"/>
                  </a:lnTo>
                  <a:lnTo>
                    <a:pt x="703122" y="1846287"/>
                  </a:lnTo>
                  <a:lnTo>
                    <a:pt x="700252" y="1858987"/>
                  </a:lnTo>
                  <a:lnTo>
                    <a:pt x="692340" y="1858987"/>
                  </a:lnTo>
                  <a:lnTo>
                    <a:pt x="700405" y="1871687"/>
                  </a:lnTo>
                  <a:lnTo>
                    <a:pt x="693826" y="1871687"/>
                  </a:lnTo>
                  <a:lnTo>
                    <a:pt x="690422" y="1884387"/>
                  </a:lnTo>
                  <a:lnTo>
                    <a:pt x="683831" y="1884387"/>
                  </a:lnTo>
                  <a:lnTo>
                    <a:pt x="683260" y="1871687"/>
                  </a:lnTo>
                  <a:lnTo>
                    <a:pt x="687120" y="1871687"/>
                  </a:lnTo>
                  <a:lnTo>
                    <a:pt x="692340" y="1858987"/>
                  </a:lnTo>
                  <a:lnTo>
                    <a:pt x="684974" y="1858987"/>
                  </a:lnTo>
                  <a:lnTo>
                    <a:pt x="679081" y="1846287"/>
                  </a:lnTo>
                  <a:lnTo>
                    <a:pt x="703122" y="1846287"/>
                  </a:lnTo>
                  <a:lnTo>
                    <a:pt x="703122" y="1693887"/>
                  </a:lnTo>
                  <a:lnTo>
                    <a:pt x="697458" y="1693887"/>
                  </a:lnTo>
                  <a:lnTo>
                    <a:pt x="697395" y="1681187"/>
                  </a:lnTo>
                  <a:lnTo>
                    <a:pt x="691515" y="1681187"/>
                  </a:lnTo>
                  <a:lnTo>
                    <a:pt x="689292" y="1668487"/>
                  </a:lnTo>
                  <a:lnTo>
                    <a:pt x="707136" y="1668487"/>
                  </a:lnTo>
                  <a:lnTo>
                    <a:pt x="707390" y="1681187"/>
                  </a:lnTo>
                  <a:lnTo>
                    <a:pt x="712228" y="1668487"/>
                  </a:lnTo>
                  <a:lnTo>
                    <a:pt x="718197" y="1668487"/>
                  </a:lnTo>
                  <a:lnTo>
                    <a:pt x="723226" y="1681187"/>
                  </a:lnTo>
                  <a:lnTo>
                    <a:pt x="723226" y="1604987"/>
                  </a:lnTo>
                  <a:lnTo>
                    <a:pt x="718781" y="1604987"/>
                  </a:lnTo>
                  <a:lnTo>
                    <a:pt x="718693" y="1592287"/>
                  </a:lnTo>
                  <a:lnTo>
                    <a:pt x="725614" y="1592287"/>
                  </a:lnTo>
                  <a:lnTo>
                    <a:pt x="725678" y="1604987"/>
                  </a:lnTo>
                  <a:lnTo>
                    <a:pt x="725678" y="1096987"/>
                  </a:lnTo>
                  <a:lnTo>
                    <a:pt x="701255" y="1096987"/>
                  </a:lnTo>
                  <a:lnTo>
                    <a:pt x="700189" y="1109687"/>
                  </a:lnTo>
                  <a:lnTo>
                    <a:pt x="717600" y="1109687"/>
                  </a:lnTo>
                  <a:lnTo>
                    <a:pt x="708850" y="1122387"/>
                  </a:lnTo>
                  <a:lnTo>
                    <a:pt x="697750" y="1122387"/>
                  </a:lnTo>
                  <a:lnTo>
                    <a:pt x="704799" y="1135087"/>
                  </a:lnTo>
                  <a:lnTo>
                    <a:pt x="700709" y="1135087"/>
                  </a:lnTo>
                  <a:lnTo>
                    <a:pt x="700709" y="1630387"/>
                  </a:lnTo>
                  <a:lnTo>
                    <a:pt x="696493" y="1643087"/>
                  </a:lnTo>
                  <a:lnTo>
                    <a:pt x="695452" y="1630387"/>
                  </a:lnTo>
                  <a:lnTo>
                    <a:pt x="700709" y="1630387"/>
                  </a:lnTo>
                  <a:lnTo>
                    <a:pt x="700709" y="1135087"/>
                  </a:lnTo>
                  <a:lnTo>
                    <a:pt x="683247" y="1135087"/>
                  </a:lnTo>
                  <a:lnTo>
                    <a:pt x="683933" y="1122387"/>
                  </a:lnTo>
                  <a:lnTo>
                    <a:pt x="682548" y="1122387"/>
                  </a:lnTo>
                  <a:lnTo>
                    <a:pt x="682548" y="1668487"/>
                  </a:lnTo>
                  <a:lnTo>
                    <a:pt x="680885" y="1668487"/>
                  </a:lnTo>
                  <a:lnTo>
                    <a:pt x="676668" y="1681187"/>
                  </a:lnTo>
                  <a:lnTo>
                    <a:pt x="672160" y="1681187"/>
                  </a:lnTo>
                  <a:lnTo>
                    <a:pt x="672160" y="1719287"/>
                  </a:lnTo>
                  <a:lnTo>
                    <a:pt x="665086" y="1719287"/>
                  </a:lnTo>
                  <a:lnTo>
                    <a:pt x="669302" y="1706587"/>
                  </a:lnTo>
                  <a:lnTo>
                    <a:pt x="670267" y="1706587"/>
                  </a:lnTo>
                  <a:lnTo>
                    <a:pt x="672160" y="1719287"/>
                  </a:lnTo>
                  <a:lnTo>
                    <a:pt x="672160" y="1681187"/>
                  </a:lnTo>
                  <a:lnTo>
                    <a:pt x="658063" y="1681187"/>
                  </a:lnTo>
                  <a:lnTo>
                    <a:pt x="654773" y="1668487"/>
                  </a:lnTo>
                  <a:lnTo>
                    <a:pt x="651814" y="1681187"/>
                  </a:lnTo>
                  <a:lnTo>
                    <a:pt x="640969" y="1681187"/>
                  </a:lnTo>
                  <a:lnTo>
                    <a:pt x="640499" y="1668487"/>
                  </a:lnTo>
                  <a:lnTo>
                    <a:pt x="654773" y="1668487"/>
                  </a:lnTo>
                  <a:lnTo>
                    <a:pt x="675767" y="1668487"/>
                  </a:lnTo>
                  <a:lnTo>
                    <a:pt x="678878" y="1655787"/>
                  </a:lnTo>
                  <a:lnTo>
                    <a:pt x="682548" y="1668487"/>
                  </a:lnTo>
                  <a:lnTo>
                    <a:pt x="682548" y="1122387"/>
                  </a:lnTo>
                  <a:lnTo>
                    <a:pt x="669277" y="1122387"/>
                  </a:lnTo>
                  <a:lnTo>
                    <a:pt x="677125" y="1109687"/>
                  </a:lnTo>
                  <a:lnTo>
                    <a:pt x="666140" y="1109687"/>
                  </a:lnTo>
                  <a:lnTo>
                    <a:pt x="666140" y="1643087"/>
                  </a:lnTo>
                  <a:lnTo>
                    <a:pt x="664298" y="1643087"/>
                  </a:lnTo>
                  <a:lnTo>
                    <a:pt x="660844" y="1655787"/>
                  </a:lnTo>
                  <a:lnTo>
                    <a:pt x="654786" y="1643087"/>
                  </a:lnTo>
                  <a:lnTo>
                    <a:pt x="660628" y="1643087"/>
                  </a:lnTo>
                  <a:lnTo>
                    <a:pt x="660742" y="1630387"/>
                  </a:lnTo>
                  <a:lnTo>
                    <a:pt x="666140" y="1643087"/>
                  </a:lnTo>
                  <a:lnTo>
                    <a:pt x="666140" y="1109687"/>
                  </a:lnTo>
                  <a:lnTo>
                    <a:pt x="661720" y="1109687"/>
                  </a:lnTo>
                  <a:lnTo>
                    <a:pt x="660831" y="1096987"/>
                  </a:lnTo>
                  <a:lnTo>
                    <a:pt x="657961" y="1109687"/>
                  </a:lnTo>
                  <a:lnTo>
                    <a:pt x="652868" y="1109687"/>
                  </a:lnTo>
                  <a:lnTo>
                    <a:pt x="656247" y="1096987"/>
                  </a:lnTo>
                  <a:lnTo>
                    <a:pt x="650341" y="1096987"/>
                  </a:lnTo>
                  <a:lnTo>
                    <a:pt x="652995" y="1084287"/>
                  </a:lnTo>
                  <a:lnTo>
                    <a:pt x="657021" y="1084287"/>
                  </a:lnTo>
                  <a:lnTo>
                    <a:pt x="653199" y="1071587"/>
                  </a:lnTo>
                  <a:lnTo>
                    <a:pt x="641616" y="1071587"/>
                  </a:lnTo>
                  <a:lnTo>
                    <a:pt x="638403" y="1058887"/>
                  </a:lnTo>
                  <a:lnTo>
                    <a:pt x="645210" y="1058887"/>
                  </a:lnTo>
                  <a:lnTo>
                    <a:pt x="636981" y="1046187"/>
                  </a:lnTo>
                  <a:lnTo>
                    <a:pt x="627900" y="1058887"/>
                  </a:lnTo>
                  <a:lnTo>
                    <a:pt x="623938" y="1058887"/>
                  </a:lnTo>
                  <a:lnTo>
                    <a:pt x="622287" y="1071587"/>
                  </a:lnTo>
                  <a:lnTo>
                    <a:pt x="628865" y="1084287"/>
                  </a:lnTo>
                  <a:lnTo>
                    <a:pt x="637794" y="1084287"/>
                  </a:lnTo>
                  <a:lnTo>
                    <a:pt x="643140" y="1096987"/>
                  </a:lnTo>
                  <a:lnTo>
                    <a:pt x="636498" y="1096987"/>
                  </a:lnTo>
                  <a:lnTo>
                    <a:pt x="636320" y="1109687"/>
                  </a:lnTo>
                  <a:lnTo>
                    <a:pt x="644969" y="1109687"/>
                  </a:lnTo>
                  <a:lnTo>
                    <a:pt x="642239" y="1122387"/>
                  </a:lnTo>
                  <a:lnTo>
                    <a:pt x="663956" y="1122387"/>
                  </a:lnTo>
                  <a:lnTo>
                    <a:pt x="656412" y="1135087"/>
                  </a:lnTo>
                  <a:lnTo>
                    <a:pt x="654189" y="1135087"/>
                  </a:lnTo>
                  <a:lnTo>
                    <a:pt x="654189" y="1655787"/>
                  </a:lnTo>
                  <a:lnTo>
                    <a:pt x="643686" y="1655787"/>
                  </a:lnTo>
                  <a:lnTo>
                    <a:pt x="634746" y="1668487"/>
                  </a:lnTo>
                  <a:lnTo>
                    <a:pt x="612597" y="1668487"/>
                  </a:lnTo>
                  <a:lnTo>
                    <a:pt x="613232" y="1655787"/>
                  </a:lnTo>
                  <a:lnTo>
                    <a:pt x="604380" y="1655787"/>
                  </a:lnTo>
                  <a:lnTo>
                    <a:pt x="605853" y="1668487"/>
                  </a:lnTo>
                  <a:lnTo>
                    <a:pt x="602183" y="1668487"/>
                  </a:lnTo>
                  <a:lnTo>
                    <a:pt x="599922" y="1655787"/>
                  </a:lnTo>
                  <a:lnTo>
                    <a:pt x="593064" y="1655787"/>
                  </a:lnTo>
                  <a:lnTo>
                    <a:pt x="589737" y="1668487"/>
                  </a:lnTo>
                  <a:lnTo>
                    <a:pt x="561632" y="1668487"/>
                  </a:lnTo>
                  <a:lnTo>
                    <a:pt x="552665" y="1655787"/>
                  </a:lnTo>
                  <a:lnTo>
                    <a:pt x="551789" y="1643087"/>
                  </a:lnTo>
                  <a:lnTo>
                    <a:pt x="566623" y="1643087"/>
                  </a:lnTo>
                  <a:lnTo>
                    <a:pt x="569772" y="1655787"/>
                  </a:lnTo>
                  <a:lnTo>
                    <a:pt x="573836" y="1655787"/>
                  </a:lnTo>
                  <a:lnTo>
                    <a:pt x="572312" y="1643087"/>
                  </a:lnTo>
                  <a:lnTo>
                    <a:pt x="572604" y="1630387"/>
                  </a:lnTo>
                  <a:lnTo>
                    <a:pt x="579081" y="1643087"/>
                  </a:lnTo>
                  <a:lnTo>
                    <a:pt x="583577" y="1643087"/>
                  </a:lnTo>
                  <a:lnTo>
                    <a:pt x="588733" y="1630387"/>
                  </a:lnTo>
                  <a:lnTo>
                    <a:pt x="597154" y="1630387"/>
                  </a:lnTo>
                  <a:lnTo>
                    <a:pt x="597331" y="1643087"/>
                  </a:lnTo>
                  <a:lnTo>
                    <a:pt x="607352" y="1643087"/>
                  </a:lnTo>
                  <a:lnTo>
                    <a:pt x="607644" y="1630387"/>
                  </a:lnTo>
                  <a:lnTo>
                    <a:pt x="621499" y="1630387"/>
                  </a:lnTo>
                  <a:lnTo>
                    <a:pt x="628713" y="1617687"/>
                  </a:lnTo>
                  <a:lnTo>
                    <a:pt x="638784" y="1617687"/>
                  </a:lnTo>
                  <a:lnTo>
                    <a:pt x="639432" y="1630387"/>
                  </a:lnTo>
                  <a:lnTo>
                    <a:pt x="639127" y="1643087"/>
                  </a:lnTo>
                  <a:lnTo>
                    <a:pt x="651776" y="1643087"/>
                  </a:lnTo>
                  <a:lnTo>
                    <a:pt x="654189" y="1655787"/>
                  </a:lnTo>
                  <a:lnTo>
                    <a:pt x="654189" y="1135087"/>
                  </a:lnTo>
                  <a:lnTo>
                    <a:pt x="585482" y="1135087"/>
                  </a:lnTo>
                  <a:lnTo>
                    <a:pt x="586638" y="1147787"/>
                  </a:lnTo>
                  <a:lnTo>
                    <a:pt x="570776" y="1147787"/>
                  </a:lnTo>
                  <a:lnTo>
                    <a:pt x="566153" y="1135087"/>
                  </a:lnTo>
                  <a:lnTo>
                    <a:pt x="556120" y="1135087"/>
                  </a:lnTo>
                  <a:lnTo>
                    <a:pt x="552030" y="1147787"/>
                  </a:lnTo>
                  <a:lnTo>
                    <a:pt x="548906" y="1147787"/>
                  </a:lnTo>
                  <a:lnTo>
                    <a:pt x="548906" y="1655787"/>
                  </a:lnTo>
                  <a:lnTo>
                    <a:pt x="533971" y="1655787"/>
                  </a:lnTo>
                  <a:lnTo>
                    <a:pt x="533971" y="1668487"/>
                  </a:lnTo>
                  <a:lnTo>
                    <a:pt x="531025" y="1681187"/>
                  </a:lnTo>
                  <a:lnTo>
                    <a:pt x="523100" y="1681187"/>
                  </a:lnTo>
                  <a:lnTo>
                    <a:pt x="519811" y="1693887"/>
                  </a:lnTo>
                  <a:lnTo>
                    <a:pt x="513842" y="1693887"/>
                  </a:lnTo>
                  <a:lnTo>
                    <a:pt x="508736" y="1681187"/>
                  </a:lnTo>
                  <a:lnTo>
                    <a:pt x="505040" y="1681187"/>
                  </a:lnTo>
                  <a:lnTo>
                    <a:pt x="503847" y="1668487"/>
                  </a:lnTo>
                  <a:lnTo>
                    <a:pt x="502158" y="1668487"/>
                  </a:lnTo>
                  <a:lnTo>
                    <a:pt x="499224" y="1655787"/>
                  </a:lnTo>
                  <a:lnTo>
                    <a:pt x="506895" y="1655787"/>
                  </a:lnTo>
                  <a:lnTo>
                    <a:pt x="508635" y="1668487"/>
                  </a:lnTo>
                  <a:lnTo>
                    <a:pt x="533971" y="1668487"/>
                  </a:lnTo>
                  <a:lnTo>
                    <a:pt x="533971" y="1655787"/>
                  </a:lnTo>
                  <a:lnTo>
                    <a:pt x="513295" y="1655787"/>
                  </a:lnTo>
                  <a:lnTo>
                    <a:pt x="528624" y="1643087"/>
                  </a:lnTo>
                  <a:lnTo>
                    <a:pt x="540905" y="1643087"/>
                  </a:lnTo>
                  <a:lnTo>
                    <a:pt x="548906" y="1655787"/>
                  </a:lnTo>
                  <a:lnTo>
                    <a:pt x="548906" y="1147787"/>
                  </a:lnTo>
                  <a:lnTo>
                    <a:pt x="547674" y="1147787"/>
                  </a:lnTo>
                  <a:lnTo>
                    <a:pt x="542544" y="1135087"/>
                  </a:lnTo>
                  <a:lnTo>
                    <a:pt x="525589" y="1135087"/>
                  </a:lnTo>
                  <a:lnTo>
                    <a:pt x="526554" y="1122387"/>
                  </a:lnTo>
                  <a:lnTo>
                    <a:pt x="514108" y="1122387"/>
                  </a:lnTo>
                  <a:lnTo>
                    <a:pt x="515962" y="1135087"/>
                  </a:lnTo>
                  <a:lnTo>
                    <a:pt x="511187" y="1135087"/>
                  </a:lnTo>
                  <a:lnTo>
                    <a:pt x="509041" y="1122387"/>
                  </a:lnTo>
                  <a:lnTo>
                    <a:pt x="496392" y="1122387"/>
                  </a:lnTo>
                  <a:lnTo>
                    <a:pt x="492925" y="1135087"/>
                  </a:lnTo>
                  <a:lnTo>
                    <a:pt x="432943" y="1135087"/>
                  </a:lnTo>
                  <a:lnTo>
                    <a:pt x="427101" y="1122387"/>
                  </a:lnTo>
                  <a:lnTo>
                    <a:pt x="413512" y="1122387"/>
                  </a:lnTo>
                  <a:lnTo>
                    <a:pt x="408711" y="1135087"/>
                  </a:lnTo>
                  <a:lnTo>
                    <a:pt x="391744" y="1135087"/>
                  </a:lnTo>
                  <a:lnTo>
                    <a:pt x="393217" y="1122387"/>
                  </a:lnTo>
                  <a:lnTo>
                    <a:pt x="384949" y="1122387"/>
                  </a:lnTo>
                  <a:lnTo>
                    <a:pt x="386410" y="1135087"/>
                  </a:lnTo>
                  <a:lnTo>
                    <a:pt x="366649" y="1135087"/>
                  </a:lnTo>
                  <a:lnTo>
                    <a:pt x="363994" y="1147787"/>
                  </a:lnTo>
                  <a:lnTo>
                    <a:pt x="522859" y="1147787"/>
                  </a:lnTo>
                  <a:lnTo>
                    <a:pt x="535774" y="1147787"/>
                  </a:lnTo>
                  <a:lnTo>
                    <a:pt x="537514" y="1160487"/>
                  </a:lnTo>
                  <a:lnTo>
                    <a:pt x="523151" y="1160487"/>
                  </a:lnTo>
                  <a:lnTo>
                    <a:pt x="522859" y="1147787"/>
                  </a:lnTo>
                  <a:lnTo>
                    <a:pt x="507187" y="1160487"/>
                  </a:lnTo>
                  <a:lnTo>
                    <a:pt x="489750" y="1160487"/>
                  </a:lnTo>
                  <a:lnTo>
                    <a:pt x="471081" y="1173187"/>
                  </a:lnTo>
                  <a:lnTo>
                    <a:pt x="412877" y="1173187"/>
                  </a:lnTo>
                  <a:lnTo>
                    <a:pt x="394411" y="1185887"/>
                  </a:lnTo>
                  <a:lnTo>
                    <a:pt x="362648" y="1185887"/>
                  </a:lnTo>
                  <a:lnTo>
                    <a:pt x="360654" y="1198587"/>
                  </a:lnTo>
                  <a:lnTo>
                    <a:pt x="317309" y="1198587"/>
                  </a:lnTo>
                  <a:lnTo>
                    <a:pt x="305371" y="1185887"/>
                  </a:lnTo>
                  <a:lnTo>
                    <a:pt x="301485" y="1198587"/>
                  </a:lnTo>
                  <a:lnTo>
                    <a:pt x="281012" y="1198587"/>
                  </a:lnTo>
                  <a:lnTo>
                    <a:pt x="277736" y="1211287"/>
                  </a:lnTo>
                  <a:lnTo>
                    <a:pt x="258648" y="1211287"/>
                  </a:lnTo>
                  <a:lnTo>
                    <a:pt x="257479" y="1223987"/>
                  </a:lnTo>
                  <a:lnTo>
                    <a:pt x="289674" y="1223987"/>
                  </a:lnTo>
                  <a:lnTo>
                    <a:pt x="297383" y="1236687"/>
                  </a:lnTo>
                  <a:lnTo>
                    <a:pt x="298589" y="1223987"/>
                  </a:lnTo>
                  <a:lnTo>
                    <a:pt x="343827" y="1223987"/>
                  </a:lnTo>
                  <a:lnTo>
                    <a:pt x="342900" y="1211287"/>
                  </a:lnTo>
                  <a:lnTo>
                    <a:pt x="445960" y="1211287"/>
                  </a:lnTo>
                  <a:lnTo>
                    <a:pt x="453466" y="1198587"/>
                  </a:lnTo>
                  <a:lnTo>
                    <a:pt x="510819" y="1198587"/>
                  </a:lnTo>
                  <a:lnTo>
                    <a:pt x="506780" y="1211287"/>
                  </a:lnTo>
                  <a:lnTo>
                    <a:pt x="496316" y="1223987"/>
                  </a:lnTo>
                  <a:lnTo>
                    <a:pt x="491718" y="1223987"/>
                  </a:lnTo>
                  <a:lnTo>
                    <a:pt x="494245" y="1236687"/>
                  </a:lnTo>
                  <a:lnTo>
                    <a:pt x="462432" y="1236687"/>
                  </a:lnTo>
                  <a:lnTo>
                    <a:pt x="460667" y="1249387"/>
                  </a:lnTo>
                  <a:lnTo>
                    <a:pt x="456336" y="1249387"/>
                  </a:lnTo>
                  <a:lnTo>
                    <a:pt x="456336" y="1312887"/>
                  </a:lnTo>
                  <a:lnTo>
                    <a:pt x="451319" y="1312887"/>
                  </a:lnTo>
                  <a:lnTo>
                    <a:pt x="450646" y="1300187"/>
                  </a:lnTo>
                  <a:lnTo>
                    <a:pt x="456336" y="1312887"/>
                  </a:lnTo>
                  <a:lnTo>
                    <a:pt x="456336" y="1249387"/>
                  </a:lnTo>
                  <a:lnTo>
                    <a:pt x="438797" y="1249387"/>
                  </a:lnTo>
                  <a:lnTo>
                    <a:pt x="433501" y="1236687"/>
                  </a:lnTo>
                  <a:lnTo>
                    <a:pt x="426580" y="1236687"/>
                  </a:lnTo>
                  <a:lnTo>
                    <a:pt x="420471" y="1249387"/>
                  </a:lnTo>
                  <a:lnTo>
                    <a:pt x="398627" y="1249387"/>
                  </a:lnTo>
                  <a:lnTo>
                    <a:pt x="393166" y="1262087"/>
                  </a:lnTo>
                  <a:lnTo>
                    <a:pt x="384962" y="1262087"/>
                  </a:lnTo>
                  <a:lnTo>
                    <a:pt x="375856" y="1274787"/>
                  </a:lnTo>
                  <a:lnTo>
                    <a:pt x="385610" y="1274787"/>
                  </a:lnTo>
                  <a:lnTo>
                    <a:pt x="385229" y="1287487"/>
                  </a:lnTo>
                  <a:lnTo>
                    <a:pt x="371335" y="1287487"/>
                  </a:lnTo>
                  <a:lnTo>
                    <a:pt x="374777" y="1274787"/>
                  </a:lnTo>
                  <a:lnTo>
                    <a:pt x="346570" y="1274787"/>
                  </a:lnTo>
                  <a:lnTo>
                    <a:pt x="341198" y="1287487"/>
                  </a:lnTo>
                  <a:lnTo>
                    <a:pt x="346722" y="1287487"/>
                  </a:lnTo>
                  <a:lnTo>
                    <a:pt x="333743" y="1300187"/>
                  </a:lnTo>
                  <a:lnTo>
                    <a:pt x="322643" y="1300187"/>
                  </a:lnTo>
                  <a:lnTo>
                    <a:pt x="324065" y="1312887"/>
                  </a:lnTo>
                  <a:lnTo>
                    <a:pt x="327355" y="1312887"/>
                  </a:lnTo>
                  <a:lnTo>
                    <a:pt x="339534" y="1325587"/>
                  </a:lnTo>
                  <a:lnTo>
                    <a:pt x="369176" y="1325587"/>
                  </a:lnTo>
                  <a:lnTo>
                    <a:pt x="384352" y="1312887"/>
                  </a:lnTo>
                  <a:lnTo>
                    <a:pt x="398551" y="1312887"/>
                  </a:lnTo>
                  <a:lnTo>
                    <a:pt x="398818" y="1325587"/>
                  </a:lnTo>
                  <a:lnTo>
                    <a:pt x="374243" y="1325587"/>
                  </a:lnTo>
                  <a:lnTo>
                    <a:pt x="362585" y="1338287"/>
                  </a:lnTo>
                  <a:lnTo>
                    <a:pt x="287248" y="1338287"/>
                  </a:lnTo>
                  <a:lnTo>
                    <a:pt x="283108" y="1350987"/>
                  </a:lnTo>
                  <a:lnTo>
                    <a:pt x="279895" y="1350987"/>
                  </a:lnTo>
                  <a:lnTo>
                    <a:pt x="280289" y="1363687"/>
                  </a:lnTo>
                  <a:lnTo>
                    <a:pt x="313956" y="1350987"/>
                  </a:lnTo>
                  <a:lnTo>
                    <a:pt x="410794" y="1350987"/>
                  </a:lnTo>
                  <a:lnTo>
                    <a:pt x="410908" y="1363687"/>
                  </a:lnTo>
                  <a:lnTo>
                    <a:pt x="415036" y="1363687"/>
                  </a:lnTo>
                  <a:lnTo>
                    <a:pt x="414426" y="1350987"/>
                  </a:lnTo>
                  <a:lnTo>
                    <a:pt x="428485" y="1350987"/>
                  </a:lnTo>
                  <a:lnTo>
                    <a:pt x="434352" y="1338287"/>
                  </a:lnTo>
                  <a:lnTo>
                    <a:pt x="439000" y="1338287"/>
                  </a:lnTo>
                  <a:lnTo>
                    <a:pt x="442480" y="1350987"/>
                  </a:lnTo>
                  <a:lnTo>
                    <a:pt x="436676" y="1350987"/>
                  </a:lnTo>
                  <a:lnTo>
                    <a:pt x="439724" y="1363687"/>
                  </a:lnTo>
                  <a:lnTo>
                    <a:pt x="443407" y="1363687"/>
                  </a:lnTo>
                  <a:lnTo>
                    <a:pt x="442188" y="1376387"/>
                  </a:lnTo>
                  <a:lnTo>
                    <a:pt x="434581" y="1376387"/>
                  </a:lnTo>
                  <a:lnTo>
                    <a:pt x="437337" y="1363687"/>
                  </a:lnTo>
                  <a:lnTo>
                    <a:pt x="421551" y="1363687"/>
                  </a:lnTo>
                  <a:lnTo>
                    <a:pt x="412940" y="1376387"/>
                  </a:lnTo>
                  <a:lnTo>
                    <a:pt x="396379" y="1376387"/>
                  </a:lnTo>
                  <a:lnTo>
                    <a:pt x="391375" y="1389087"/>
                  </a:lnTo>
                  <a:lnTo>
                    <a:pt x="389331" y="1376387"/>
                  </a:lnTo>
                  <a:lnTo>
                    <a:pt x="355854" y="1376387"/>
                  </a:lnTo>
                  <a:lnTo>
                    <a:pt x="356755" y="1389087"/>
                  </a:lnTo>
                  <a:lnTo>
                    <a:pt x="334149" y="1389087"/>
                  </a:lnTo>
                  <a:lnTo>
                    <a:pt x="326174" y="1401787"/>
                  </a:lnTo>
                  <a:lnTo>
                    <a:pt x="316191" y="1401787"/>
                  </a:lnTo>
                  <a:lnTo>
                    <a:pt x="311556" y="1414487"/>
                  </a:lnTo>
                  <a:lnTo>
                    <a:pt x="305981" y="1414487"/>
                  </a:lnTo>
                  <a:lnTo>
                    <a:pt x="305231" y="1401787"/>
                  </a:lnTo>
                  <a:lnTo>
                    <a:pt x="300697" y="1401787"/>
                  </a:lnTo>
                  <a:lnTo>
                    <a:pt x="299034" y="1414487"/>
                  </a:lnTo>
                  <a:lnTo>
                    <a:pt x="301015" y="1414487"/>
                  </a:lnTo>
                  <a:lnTo>
                    <a:pt x="301942" y="1427187"/>
                  </a:lnTo>
                  <a:lnTo>
                    <a:pt x="289179" y="1427187"/>
                  </a:lnTo>
                  <a:lnTo>
                    <a:pt x="285419" y="1439887"/>
                  </a:lnTo>
                  <a:lnTo>
                    <a:pt x="276161" y="1439887"/>
                  </a:lnTo>
                  <a:lnTo>
                    <a:pt x="277164" y="1452587"/>
                  </a:lnTo>
                  <a:lnTo>
                    <a:pt x="235343" y="1452587"/>
                  </a:lnTo>
                  <a:lnTo>
                    <a:pt x="217639" y="1465287"/>
                  </a:lnTo>
                  <a:lnTo>
                    <a:pt x="195478" y="1465287"/>
                  </a:lnTo>
                  <a:lnTo>
                    <a:pt x="198361" y="1477987"/>
                  </a:lnTo>
                  <a:lnTo>
                    <a:pt x="224167" y="1477987"/>
                  </a:lnTo>
                  <a:lnTo>
                    <a:pt x="226822" y="1465287"/>
                  </a:lnTo>
                  <a:lnTo>
                    <a:pt x="279933" y="1465287"/>
                  </a:lnTo>
                  <a:lnTo>
                    <a:pt x="280949" y="1477987"/>
                  </a:lnTo>
                  <a:lnTo>
                    <a:pt x="283273" y="1477987"/>
                  </a:lnTo>
                  <a:lnTo>
                    <a:pt x="288163" y="1490687"/>
                  </a:lnTo>
                  <a:lnTo>
                    <a:pt x="288658" y="1477987"/>
                  </a:lnTo>
                  <a:lnTo>
                    <a:pt x="295148" y="1477987"/>
                  </a:lnTo>
                  <a:lnTo>
                    <a:pt x="290156" y="1490687"/>
                  </a:lnTo>
                  <a:lnTo>
                    <a:pt x="284429" y="1503387"/>
                  </a:lnTo>
                  <a:lnTo>
                    <a:pt x="278422" y="1503387"/>
                  </a:lnTo>
                  <a:lnTo>
                    <a:pt x="272605" y="1516087"/>
                  </a:lnTo>
                  <a:lnTo>
                    <a:pt x="253288" y="1516087"/>
                  </a:lnTo>
                  <a:lnTo>
                    <a:pt x="246646" y="1528787"/>
                  </a:lnTo>
                  <a:lnTo>
                    <a:pt x="242582" y="1541487"/>
                  </a:lnTo>
                  <a:lnTo>
                    <a:pt x="251091" y="1541487"/>
                  </a:lnTo>
                  <a:lnTo>
                    <a:pt x="257873" y="1528787"/>
                  </a:lnTo>
                  <a:lnTo>
                    <a:pt x="263169" y="1528787"/>
                  </a:lnTo>
                  <a:lnTo>
                    <a:pt x="267258" y="1541487"/>
                  </a:lnTo>
                  <a:lnTo>
                    <a:pt x="254114" y="1541487"/>
                  </a:lnTo>
                  <a:lnTo>
                    <a:pt x="246634" y="1554187"/>
                  </a:lnTo>
                  <a:lnTo>
                    <a:pt x="234530" y="1554187"/>
                  </a:lnTo>
                  <a:lnTo>
                    <a:pt x="233768" y="1541487"/>
                  </a:lnTo>
                  <a:lnTo>
                    <a:pt x="229285" y="1541487"/>
                  </a:lnTo>
                  <a:lnTo>
                    <a:pt x="228676" y="1554187"/>
                  </a:lnTo>
                  <a:lnTo>
                    <a:pt x="211988" y="1554187"/>
                  </a:lnTo>
                  <a:lnTo>
                    <a:pt x="199593" y="1566887"/>
                  </a:lnTo>
                  <a:lnTo>
                    <a:pt x="237934" y="1566887"/>
                  </a:lnTo>
                  <a:lnTo>
                    <a:pt x="250837" y="1554187"/>
                  </a:lnTo>
                  <a:lnTo>
                    <a:pt x="276123" y="1554187"/>
                  </a:lnTo>
                  <a:lnTo>
                    <a:pt x="281241" y="1566887"/>
                  </a:lnTo>
                  <a:lnTo>
                    <a:pt x="312521" y="1566887"/>
                  </a:lnTo>
                  <a:lnTo>
                    <a:pt x="307695" y="1579587"/>
                  </a:lnTo>
                  <a:lnTo>
                    <a:pt x="308317" y="1579587"/>
                  </a:lnTo>
                  <a:lnTo>
                    <a:pt x="309841" y="1592287"/>
                  </a:lnTo>
                  <a:lnTo>
                    <a:pt x="316001" y="1604987"/>
                  </a:lnTo>
                  <a:lnTo>
                    <a:pt x="324053" y="1604987"/>
                  </a:lnTo>
                  <a:lnTo>
                    <a:pt x="331266" y="1617687"/>
                  </a:lnTo>
                  <a:lnTo>
                    <a:pt x="324650" y="1617687"/>
                  </a:lnTo>
                  <a:lnTo>
                    <a:pt x="335813" y="1630387"/>
                  </a:lnTo>
                  <a:lnTo>
                    <a:pt x="347941" y="1630387"/>
                  </a:lnTo>
                  <a:lnTo>
                    <a:pt x="358927" y="1617687"/>
                  </a:lnTo>
                  <a:lnTo>
                    <a:pt x="366737" y="1630387"/>
                  </a:lnTo>
                  <a:lnTo>
                    <a:pt x="355523" y="1630387"/>
                  </a:lnTo>
                  <a:lnTo>
                    <a:pt x="355180" y="1643087"/>
                  </a:lnTo>
                  <a:lnTo>
                    <a:pt x="340487" y="1643087"/>
                  </a:lnTo>
                  <a:lnTo>
                    <a:pt x="340309" y="1655787"/>
                  </a:lnTo>
                  <a:lnTo>
                    <a:pt x="353161" y="1655787"/>
                  </a:lnTo>
                  <a:lnTo>
                    <a:pt x="353110" y="1668487"/>
                  </a:lnTo>
                  <a:lnTo>
                    <a:pt x="355841" y="1681187"/>
                  </a:lnTo>
                  <a:lnTo>
                    <a:pt x="347700" y="1681187"/>
                  </a:lnTo>
                  <a:lnTo>
                    <a:pt x="346252" y="1693887"/>
                  </a:lnTo>
                  <a:lnTo>
                    <a:pt x="335483" y="1681187"/>
                  </a:lnTo>
                  <a:lnTo>
                    <a:pt x="334365" y="1693887"/>
                  </a:lnTo>
                  <a:lnTo>
                    <a:pt x="328714" y="1693887"/>
                  </a:lnTo>
                  <a:lnTo>
                    <a:pt x="325501" y="1719287"/>
                  </a:lnTo>
                  <a:lnTo>
                    <a:pt x="337566" y="1719287"/>
                  </a:lnTo>
                  <a:lnTo>
                    <a:pt x="341249" y="1706587"/>
                  </a:lnTo>
                  <a:lnTo>
                    <a:pt x="357441" y="1706587"/>
                  </a:lnTo>
                  <a:lnTo>
                    <a:pt x="357898" y="1719287"/>
                  </a:lnTo>
                  <a:lnTo>
                    <a:pt x="364286" y="1719287"/>
                  </a:lnTo>
                  <a:lnTo>
                    <a:pt x="366636" y="1706587"/>
                  </a:lnTo>
                  <a:lnTo>
                    <a:pt x="370776" y="1693887"/>
                  </a:lnTo>
                  <a:lnTo>
                    <a:pt x="379933" y="1706587"/>
                  </a:lnTo>
                  <a:lnTo>
                    <a:pt x="389267" y="1693887"/>
                  </a:lnTo>
                  <a:lnTo>
                    <a:pt x="411175" y="1693887"/>
                  </a:lnTo>
                  <a:lnTo>
                    <a:pt x="416179" y="1681187"/>
                  </a:lnTo>
                  <a:lnTo>
                    <a:pt x="428371" y="1681187"/>
                  </a:lnTo>
                  <a:lnTo>
                    <a:pt x="427583" y="1693887"/>
                  </a:lnTo>
                  <a:lnTo>
                    <a:pt x="440715" y="1693887"/>
                  </a:lnTo>
                  <a:lnTo>
                    <a:pt x="436206" y="1681187"/>
                  </a:lnTo>
                  <a:lnTo>
                    <a:pt x="441858" y="1681187"/>
                  </a:lnTo>
                  <a:lnTo>
                    <a:pt x="444614" y="1668487"/>
                  </a:lnTo>
                  <a:lnTo>
                    <a:pt x="462927" y="1668487"/>
                  </a:lnTo>
                  <a:lnTo>
                    <a:pt x="466229" y="1681187"/>
                  </a:lnTo>
                  <a:lnTo>
                    <a:pt x="460209" y="1681187"/>
                  </a:lnTo>
                  <a:lnTo>
                    <a:pt x="458800" y="1693887"/>
                  </a:lnTo>
                  <a:lnTo>
                    <a:pt x="471716" y="1693887"/>
                  </a:lnTo>
                  <a:lnTo>
                    <a:pt x="469900" y="1681187"/>
                  </a:lnTo>
                  <a:lnTo>
                    <a:pt x="474281" y="1681187"/>
                  </a:lnTo>
                  <a:lnTo>
                    <a:pt x="471716" y="1693887"/>
                  </a:lnTo>
                  <a:lnTo>
                    <a:pt x="479005" y="1693887"/>
                  </a:lnTo>
                  <a:lnTo>
                    <a:pt x="480212" y="1681187"/>
                  </a:lnTo>
                  <a:lnTo>
                    <a:pt x="479971" y="1681187"/>
                  </a:lnTo>
                  <a:lnTo>
                    <a:pt x="478142" y="1668487"/>
                  </a:lnTo>
                  <a:lnTo>
                    <a:pt x="476478" y="1668487"/>
                  </a:lnTo>
                  <a:lnTo>
                    <a:pt x="477139" y="1655787"/>
                  </a:lnTo>
                  <a:lnTo>
                    <a:pt x="488823" y="1655787"/>
                  </a:lnTo>
                  <a:lnTo>
                    <a:pt x="490016" y="1668487"/>
                  </a:lnTo>
                  <a:lnTo>
                    <a:pt x="484390" y="1668487"/>
                  </a:lnTo>
                  <a:lnTo>
                    <a:pt x="483755" y="1681187"/>
                  </a:lnTo>
                  <a:lnTo>
                    <a:pt x="485787" y="1693887"/>
                  </a:lnTo>
                  <a:lnTo>
                    <a:pt x="488188" y="1706587"/>
                  </a:lnTo>
                  <a:lnTo>
                    <a:pt x="467868" y="1706587"/>
                  </a:lnTo>
                  <a:lnTo>
                    <a:pt x="462229" y="1719287"/>
                  </a:lnTo>
                  <a:lnTo>
                    <a:pt x="447954" y="1719287"/>
                  </a:lnTo>
                  <a:lnTo>
                    <a:pt x="448411" y="1731987"/>
                  </a:lnTo>
                  <a:lnTo>
                    <a:pt x="462495" y="1719287"/>
                  </a:lnTo>
                  <a:lnTo>
                    <a:pt x="478193" y="1719287"/>
                  </a:lnTo>
                  <a:lnTo>
                    <a:pt x="494360" y="1706587"/>
                  </a:lnTo>
                  <a:lnTo>
                    <a:pt x="509854" y="1719287"/>
                  </a:lnTo>
                  <a:lnTo>
                    <a:pt x="512318" y="1706587"/>
                  </a:lnTo>
                  <a:lnTo>
                    <a:pt x="528485" y="1706587"/>
                  </a:lnTo>
                  <a:lnTo>
                    <a:pt x="533717" y="1719287"/>
                  </a:lnTo>
                  <a:lnTo>
                    <a:pt x="541299" y="1719287"/>
                  </a:lnTo>
                  <a:lnTo>
                    <a:pt x="542023" y="1706587"/>
                  </a:lnTo>
                  <a:lnTo>
                    <a:pt x="547979" y="1706587"/>
                  </a:lnTo>
                  <a:lnTo>
                    <a:pt x="547306" y="1693887"/>
                  </a:lnTo>
                  <a:lnTo>
                    <a:pt x="556412" y="1693887"/>
                  </a:lnTo>
                  <a:lnTo>
                    <a:pt x="558457" y="1693887"/>
                  </a:lnTo>
                  <a:lnTo>
                    <a:pt x="560095" y="1706587"/>
                  </a:lnTo>
                  <a:lnTo>
                    <a:pt x="563384" y="1719287"/>
                  </a:lnTo>
                  <a:lnTo>
                    <a:pt x="569175" y="1719287"/>
                  </a:lnTo>
                  <a:lnTo>
                    <a:pt x="569595" y="1706587"/>
                  </a:lnTo>
                  <a:lnTo>
                    <a:pt x="567207" y="1693887"/>
                  </a:lnTo>
                  <a:lnTo>
                    <a:pt x="602513" y="1693887"/>
                  </a:lnTo>
                  <a:lnTo>
                    <a:pt x="606602" y="1706587"/>
                  </a:lnTo>
                  <a:lnTo>
                    <a:pt x="610755" y="1706587"/>
                  </a:lnTo>
                  <a:lnTo>
                    <a:pt x="613943" y="1693887"/>
                  </a:lnTo>
                  <a:lnTo>
                    <a:pt x="627291" y="1693887"/>
                  </a:lnTo>
                  <a:lnTo>
                    <a:pt x="660412" y="1693887"/>
                  </a:lnTo>
                  <a:lnTo>
                    <a:pt x="659739" y="1706587"/>
                  </a:lnTo>
                  <a:lnTo>
                    <a:pt x="652018" y="1706587"/>
                  </a:lnTo>
                  <a:lnTo>
                    <a:pt x="656818" y="1719287"/>
                  </a:lnTo>
                  <a:lnTo>
                    <a:pt x="629170" y="1719287"/>
                  </a:lnTo>
                  <a:lnTo>
                    <a:pt x="623709" y="1719287"/>
                  </a:lnTo>
                  <a:lnTo>
                    <a:pt x="622134" y="1731987"/>
                  </a:lnTo>
                  <a:lnTo>
                    <a:pt x="633412" y="1731987"/>
                  </a:lnTo>
                  <a:lnTo>
                    <a:pt x="633196" y="1744687"/>
                  </a:lnTo>
                  <a:lnTo>
                    <a:pt x="620801" y="1744687"/>
                  </a:lnTo>
                  <a:lnTo>
                    <a:pt x="620801" y="1782787"/>
                  </a:lnTo>
                  <a:lnTo>
                    <a:pt x="620509" y="1795487"/>
                  </a:lnTo>
                  <a:lnTo>
                    <a:pt x="614616" y="1782787"/>
                  </a:lnTo>
                  <a:lnTo>
                    <a:pt x="620801" y="1782787"/>
                  </a:lnTo>
                  <a:lnTo>
                    <a:pt x="620801" y="1744687"/>
                  </a:lnTo>
                  <a:lnTo>
                    <a:pt x="593166" y="1744687"/>
                  </a:lnTo>
                  <a:lnTo>
                    <a:pt x="593686" y="1757387"/>
                  </a:lnTo>
                  <a:lnTo>
                    <a:pt x="588137" y="1757387"/>
                  </a:lnTo>
                  <a:lnTo>
                    <a:pt x="588137" y="1795487"/>
                  </a:lnTo>
                  <a:lnTo>
                    <a:pt x="581050" y="1795487"/>
                  </a:lnTo>
                  <a:lnTo>
                    <a:pt x="585190" y="1782787"/>
                  </a:lnTo>
                  <a:lnTo>
                    <a:pt x="588137" y="1795487"/>
                  </a:lnTo>
                  <a:lnTo>
                    <a:pt x="588137" y="1757387"/>
                  </a:lnTo>
                  <a:lnTo>
                    <a:pt x="575805" y="1757387"/>
                  </a:lnTo>
                  <a:lnTo>
                    <a:pt x="575805" y="1808187"/>
                  </a:lnTo>
                  <a:lnTo>
                    <a:pt x="566026" y="1808187"/>
                  </a:lnTo>
                  <a:lnTo>
                    <a:pt x="566508" y="1795487"/>
                  </a:lnTo>
                  <a:lnTo>
                    <a:pt x="575678" y="1795487"/>
                  </a:lnTo>
                  <a:lnTo>
                    <a:pt x="575805" y="1808187"/>
                  </a:lnTo>
                  <a:lnTo>
                    <a:pt x="575805" y="1757387"/>
                  </a:lnTo>
                  <a:lnTo>
                    <a:pt x="553339" y="1757387"/>
                  </a:lnTo>
                  <a:lnTo>
                    <a:pt x="558253" y="1770087"/>
                  </a:lnTo>
                  <a:lnTo>
                    <a:pt x="557263" y="1770087"/>
                  </a:lnTo>
                  <a:lnTo>
                    <a:pt x="557263" y="1922487"/>
                  </a:lnTo>
                  <a:lnTo>
                    <a:pt x="547738" y="1922487"/>
                  </a:lnTo>
                  <a:lnTo>
                    <a:pt x="548030" y="1909787"/>
                  </a:lnTo>
                  <a:lnTo>
                    <a:pt x="555752" y="1909787"/>
                  </a:lnTo>
                  <a:lnTo>
                    <a:pt x="557263" y="1922487"/>
                  </a:lnTo>
                  <a:lnTo>
                    <a:pt x="557263" y="1770087"/>
                  </a:lnTo>
                  <a:lnTo>
                    <a:pt x="556158" y="1770087"/>
                  </a:lnTo>
                  <a:lnTo>
                    <a:pt x="556158" y="1897087"/>
                  </a:lnTo>
                  <a:lnTo>
                    <a:pt x="549325" y="1897087"/>
                  </a:lnTo>
                  <a:lnTo>
                    <a:pt x="549097" y="1884387"/>
                  </a:lnTo>
                  <a:lnTo>
                    <a:pt x="555040" y="1884387"/>
                  </a:lnTo>
                  <a:lnTo>
                    <a:pt x="556158" y="1897087"/>
                  </a:lnTo>
                  <a:lnTo>
                    <a:pt x="556158" y="1770087"/>
                  </a:lnTo>
                  <a:lnTo>
                    <a:pt x="555498" y="1770087"/>
                  </a:lnTo>
                  <a:lnTo>
                    <a:pt x="555498" y="1808187"/>
                  </a:lnTo>
                  <a:lnTo>
                    <a:pt x="548652" y="1808187"/>
                  </a:lnTo>
                  <a:lnTo>
                    <a:pt x="548563" y="1795487"/>
                  </a:lnTo>
                  <a:lnTo>
                    <a:pt x="555383" y="1795487"/>
                  </a:lnTo>
                  <a:lnTo>
                    <a:pt x="555498" y="1808187"/>
                  </a:lnTo>
                  <a:lnTo>
                    <a:pt x="555498" y="1770087"/>
                  </a:lnTo>
                  <a:lnTo>
                    <a:pt x="549021" y="1770087"/>
                  </a:lnTo>
                  <a:lnTo>
                    <a:pt x="546735" y="1757387"/>
                  </a:lnTo>
                  <a:lnTo>
                    <a:pt x="538988" y="1757387"/>
                  </a:lnTo>
                  <a:lnTo>
                    <a:pt x="537718" y="1744687"/>
                  </a:lnTo>
                  <a:lnTo>
                    <a:pt x="537197" y="1744687"/>
                  </a:lnTo>
                  <a:lnTo>
                    <a:pt x="531685" y="1731987"/>
                  </a:lnTo>
                  <a:lnTo>
                    <a:pt x="530758" y="1744687"/>
                  </a:lnTo>
                  <a:lnTo>
                    <a:pt x="529501" y="1757387"/>
                  </a:lnTo>
                  <a:lnTo>
                    <a:pt x="528853" y="1757387"/>
                  </a:lnTo>
                  <a:lnTo>
                    <a:pt x="529805" y="1770087"/>
                  </a:lnTo>
                  <a:lnTo>
                    <a:pt x="516382" y="1770087"/>
                  </a:lnTo>
                  <a:lnTo>
                    <a:pt x="516115" y="1782787"/>
                  </a:lnTo>
                  <a:lnTo>
                    <a:pt x="525957" y="1782787"/>
                  </a:lnTo>
                  <a:lnTo>
                    <a:pt x="527431" y="1795487"/>
                  </a:lnTo>
                  <a:lnTo>
                    <a:pt x="502894" y="1795487"/>
                  </a:lnTo>
                  <a:lnTo>
                    <a:pt x="503351" y="1782787"/>
                  </a:lnTo>
                  <a:lnTo>
                    <a:pt x="499643" y="1782787"/>
                  </a:lnTo>
                  <a:lnTo>
                    <a:pt x="499643" y="1795487"/>
                  </a:lnTo>
                  <a:lnTo>
                    <a:pt x="484568" y="1795487"/>
                  </a:lnTo>
                  <a:lnTo>
                    <a:pt x="490918" y="1808187"/>
                  </a:lnTo>
                  <a:lnTo>
                    <a:pt x="538556" y="1808187"/>
                  </a:lnTo>
                  <a:lnTo>
                    <a:pt x="532320" y="1820887"/>
                  </a:lnTo>
                  <a:lnTo>
                    <a:pt x="525945" y="1820887"/>
                  </a:lnTo>
                  <a:lnTo>
                    <a:pt x="519163" y="1833587"/>
                  </a:lnTo>
                  <a:lnTo>
                    <a:pt x="478218" y="1833587"/>
                  </a:lnTo>
                  <a:lnTo>
                    <a:pt x="477786" y="1846287"/>
                  </a:lnTo>
                  <a:lnTo>
                    <a:pt x="460959" y="1846287"/>
                  </a:lnTo>
                  <a:lnTo>
                    <a:pt x="460324" y="1833587"/>
                  </a:lnTo>
                  <a:lnTo>
                    <a:pt x="453491" y="1833587"/>
                  </a:lnTo>
                  <a:lnTo>
                    <a:pt x="453618" y="1846287"/>
                  </a:lnTo>
                  <a:lnTo>
                    <a:pt x="455688" y="1858987"/>
                  </a:lnTo>
                  <a:lnTo>
                    <a:pt x="457949" y="1858987"/>
                  </a:lnTo>
                  <a:lnTo>
                    <a:pt x="458647" y="1871687"/>
                  </a:lnTo>
                  <a:lnTo>
                    <a:pt x="459232" y="1871687"/>
                  </a:lnTo>
                  <a:lnTo>
                    <a:pt x="459168" y="1884387"/>
                  </a:lnTo>
                  <a:lnTo>
                    <a:pt x="450786" y="1884387"/>
                  </a:lnTo>
                  <a:lnTo>
                    <a:pt x="447827" y="1897087"/>
                  </a:lnTo>
                  <a:lnTo>
                    <a:pt x="446913" y="1909787"/>
                  </a:lnTo>
                  <a:lnTo>
                    <a:pt x="456869" y="1909787"/>
                  </a:lnTo>
                  <a:lnTo>
                    <a:pt x="456679" y="1897087"/>
                  </a:lnTo>
                  <a:lnTo>
                    <a:pt x="467868" y="1897087"/>
                  </a:lnTo>
                  <a:lnTo>
                    <a:pt x="470522" y="1909787"/>
                  </a:lnTo>
                  <a:lnTo>
                    <a:pt x="468934" y="1897087"/>
                  </a:lnTo>
                  <a:lnTo>
                    <a:pt x="467360" y="1884387"/>
                  </a:lnTo>
                  <a:lnTo>
                    <a:pt x="463575" y="1871687"/>
                  </a:lnTo>
                  <a:lnTo>
                    <a:pt x="462635" y="1858987"/>
                  </a:lnTo>
                  <a:lnTo>
                    <a:pt x="469773" y="1858987"/>
                  </a:lnTo>
                  <a:lnTo>
                    <a:pt x="468769" y="1871687"/>
                  </a:lnTo>
                  <a:lnTo>
                    <a:pt x="474637" y="1871687"/>
                  </a:lnTo>
                  <a:lnTo>
                    <a:pt x="477177" y="1858987"/>
                  </a:lnTo>
                  <a:lnTo>
                    <a:pt x="478955" y="1871687"/>
                  </a:lnTo>
                  <a:lnTo>
                    <a:pt x="485089" y="1871687"/>
                  </a:lnTo>
                  <a:lnTo>
                    <a:pt x="485724" y="1858987"/>
                  </a:lnTo>
                  <a:lnTo>
                    <a:pt x="533654" y="1858987"/>
                  </a:lnTo>
                  <a:lnTo>
                    <a:pt x="534327" y="1871687"/>
                  </a:lnTo>
                  <a:lnTo>
                    <a:pt x="531114" y="1871687"/>
                  </a:lnTo>
                  <a:lnTo>
                    <a:pt x="534771" y="1884387"/>
                  </a:lnTo>
                  <a:lnTo>
                    <a:pt x="545172" y="1884387"/>
                  </a:lnTo>
                  <a:lnTo>
                    <a:pt x="545223" y="1897087"/>
                  </a:lnTo>
                  <a:lnTo>
                    <a:pt x="532003" y="1897087"/>
                  </a:lnTo>
                  <a:lnTo>
                    <a:pt x="535889" y="1909787"/>
                  </a:lnTo>
                  <a:lnTo>
                    <a:pt x="539826" y="1909787"/>
                  </a:lnTo>
                  <a:lnTo>
                    <a:pt x="538746" y="1922487"/>
                  </a:lnTo>
                  <a:lnTo>
                    <a:pt x="529259" y="1922487"/>
                  </a:lnTo>
                  <a:lnTo>
                    <a:pt x="526719" y="1935187"/>
                  </a:lnTo>
                  <a:lnTo>
                    <a:pt x="554202" y="1935187"/>
                  </a:lnTo>
                  <a:lnTo>
                    <a:pt x="553707" y="1947887"/>
                  </a:lnTo>
                  <a:lnTo>
                    <a:pt x="561263" y="1947887"/>
                  </a:lnTo>
                  <a:lnTo>
                    <a:pt x="563562" y="1935187"/>
                  </a:lnTo>
                  <a:lnTo>
                    <a:pt x="564667" y="1922487"/>
                  </a:lnTo>
                  <a:lnTo>
                    <a:pt x="563765" y="1909787"/>
                  </a:lnTo>
                  <a:lnTo>
                    <a:pt x="570103" y="1909787"/>
                  </a:lnTo>
                  <a:lnTo>
                    <a:pt x="570230" y="1897087"/>
                  </a:lnTo>
                  <a:lnTo>
                    <a:pt x="566013" y="1897087"/>
                  </a:lnTo>
                  <a:lnTo>
                    <a:pt x="559752" y="1884387"/>
                  </a:lnTo>
                  <a:lnTo>
                    <a:pt x="562686" y="1884387"/>
                  </a:lnTo>
                  <a:lnTo>
                    <a:pt x="566483" y="1871687"/>
                  </a:lnTo>
                  <a:lnTo>
                    <a:pt x="590054" y="1871687"/>
                  </a:lnTo>
                  <a:lnTo>
                    <a:pt x="600290" y="1871687"/>
                  </a:lnTo>
                  <a:lnTo>
                    <a:pt x="599782" y="1884387"/>
                  </a:lnTo>
                  <a:lnTo>
                    <a:pt x="603250" y="1884387"/>
                  </a:lnTo>
                  <a:lnTo>
                    <a:pt x="607187" y="1871687"/>
                  </a:lnTo>
                  <a:lnTo>
                    <a:pt x="612355" y="1884387"/>
                  </a:lnTo>
                  <a:lnTo>
                    <a:pt x="618680" y="1871687"/>
                  </a:lnTo>
                  <a:lnTo>
                    <a:pt x="634834" y="1871687"/>
                  </a:lnTo>
                  <a:lnTo>
                    <a:pt x="635939" y="1884387"/>
                  </a:lnTo>
                  <a:lnTo>
                    <a:pt x="641832" y="1871687"/>
                  </a:lnTo>
                  <a:lnTo>
                    <a:pt x="642162" y="1884387"/>
                  </a:lnTo>
                  <a:lnTo>
                    <a:pt x="635939" y="1884387"/>
                  </a:lnTo>
                  <a:lnTo>
                    <a:pt x="623074" y="1884387"/>
                  </a:lnTo>
                  <a:lnTo>
                    <a:pt x="623227" y="1897087"/>
                  </a:lnTo>
                  <a:lnTo>
                    <a:pt x="642835" y="1897087"/>
                  </a:lnTo>
                  <a:lnTo>
                    <a:pt x="646645" y="1884387"/>
                  </a:lnTo>
                  <a:lnTo>
                    <a:pt x="660285" y="1884387"/>
                  </a:lnTo>
                  <a:lnTo>
                    <a:pt x="652348" y="1871687"/>
                  </a:lnTo>
                  <a:lnTo>
                    <a:pt x="665264" y="1871687"/>
                  </a:lnTo>
                  <a:lnTo>
                    <a:pt x="660285" y="1884387"/>
                  </a:lnTo>
                  <a:lnTo>
                    <a:pt x="670128" y="1884387"/>
                  </a:lnTo>
                  <a:lnTo>
                    <a:pt x="673887" y="1897087"/>
                  </a:lnTo>
                  <a:lnTo>
                    <a:pt x="661238" y="1897087"/>
                  </a:lnTo>
                  <a:lnTo>
                    <a:pt x="660628" y="1909787"/>
                  </a:lnTo>
                  <a:lnTo>
                    <a:pt x="664057" y="1909787"/>
                  </a:lnTo>
                  <a:lnTo>
                    <a:pt x="663587" y="1922487"/>
                  </a:lnTo>
                  <a:lnTo>
                    <a:pt x="659066" y="1922487"/>
                  </a:lnTo>
                  <a:lnTo>
                    <a:pt x="656043" y="1935187"/>
                  </a:lnTo>
                  <a:lnTo>
                    <a:pt x="653186" y="1947887"/>
                  </a:lnTo>
                  <a:lnTo>
                    <a:pt x="648258" y="1947887"/>
                  </a:lnTo>
                  <a:lnTo>
                    <a:pt x="649185" y="1935187"/>
                  </a:lnTo>
                  <a:lnTo>
                    <a:pt x="637870" y="1935187"/>
                  </a:lnTo>
                  <a:lnTo>
                    <a:pt x="636066" y="1947887"/>
                  </a:lnTo>
                  <a:lnTo>
                    <a:pt x="634644" y="1947887"/>
                  </a:lnTo>
                  <a:lnTo>
                    <a:pt x="630529" y="1960587"/>
                  </a:lnTo>
                  <a:lnTo>
                    <a:pt x="627837" y="1960587"/>
                  </a:lnTo>
                  <a:lnTo>
                    <a:pt x="628421" y="1973287"/>
                  </a:lnTo>
                  <a:lnTo>
                    <a:pt x="652868" y="1973287"/>
                  </a:lnTo>
                  <a:lnTo>
                    <a:pt x="654951" y="1985987"/>
                  </a:lnTo>
                  <a:lnTo>
                    <a:pt x="658444" y="1985987"/>
                  </a:lnTo>
                  <a:lnTo>
                    <a:pt x="660552" y="1998687"/>
                  </a:lnTo>
                  <a:lnTo>
                    <a:pt x="674306" y="1998687"/>
                  </a:lnTo>
                  <a:lnTo>
                    <a:pt x="677506" y="2011387"/>
                  </a:lnTo>
                  <a:lnTo>
                    <a:pt x="683564" y="2011387"/>
                  </a:lnTo>
                  <a:lnTo>
                    <a:pt x="689610" y="2024087"/>
                  </a:lnTo>
                  <a:lnTo>
                    <a:pt x="692772" y="2036787"/>
                  </a:lnTo>
                  <a:lnTo>
                    <a:pt x="696772" y="2024087"/>
                  </a:lnTo>
                  <a:lnTo>
                    <a:pt x="698944" y="2036787"/>
                  </a:lnTo>
                  <a:lnTo>
                    <a:pt x="723798" y="2036787"/>
                  </a:lnTo>
                  <a:lnTo>
                    <a:pt x="724281" y="2024087"/>
                  </a:lnTo>
                  <a:lnTo>
                    <a:pt x="721766" y="2024087"/>
                  </a:lnTo>
                  <a:lnTo>
                    <a:pt x="720090" y="2011387"/>
                  </a:lnTo>
                  <a:lnTo>
                    <a:pt x="723087" y="2011387"/>
                  </a:lnTo>
                  <a:lnTo>
                    <a:pt x="727925" y="2024087"/>
                  </a:lnTo>
                  <a:lnTo>
                    <a:pt x="730745" y="2011387"/>
                  </a:lnTo>
                  <a:lnTo>
                    <a:pt x="733082" y="2011387"/>
                  </a:lnTo>
                  <a:lnTo>
                    <a:pt x="736473" y="1998687"/>
                  </a:lnTo>
                  <a:lnTo>
                    <a:pt x="753440" y="1998687"/>
                  </a:lnTo>
                  <a:lnTo>
                    <a:pt x="756310" y="2011387"/>
                  </a:lnTo>
                  <a:lnTo>
                    <a:pt x="760666" y="2011387"/>
                  </a:lnTo>
                  <a:lnTo>
                    <a:pt x="759688" y="1998687"/>
                  </a:lnTo>
                  <a:lnTo>
                    <a:pt x="765429" y="1998687"/>
                  </a:lnTo>
                  <a:lnTo>
                    <a:pt x="770331" y="1985987"/>
                  </a:lnTo>
                  <a:lnTo>
                    <a:pt x="780148" y="1998687"/>
                  </a:lnTo>
                  <a:lnTo>
                    <a:pt x="789559" y="1998687"/>
                  </a:lnTo>
                  <a:lnTo>
                    <a:pt x="797306" y="2011387"/>
                  </a:lnTo>
                  <a:lnTo>
                    <a:pt x="829297" y="2011387"/>
                  </a:lnTo>
                  <a:lnTo>
                    <a:pt x="825881" y="1998687"/>
                  </a:lnTo>
                  <a:lnTo>
                    <a:pt x="826528" y="1998687"/>
                  </a:lnTo>
                  <a:lnTo>
                    <a:pt x="829271" y="1985987"/>
                  </a:lnTo>
                  <a:lnTo>
                    <a:pt x="883691" y="1985987"/>
                  </a:lnTo>
                  <a:lnTo>
                    <a:pt x="883780" y="1998687"/>
                  </a:lnTo>
                  <a:lnTo>
                    <a:pt x="902525" y="1998687"/>
                  </a:lnTo>
                  <a:lnTo>
                    <a:pt x="898652" y="2011387"/>
                  </a:lnTo>
                  <a:lnTo>
                    <a:pt x="960602" y="2011387"/>
                  </a:lnTo>
                  <a:lnTo>
                    <a:pt x="966444" y="1998687"/>
                  </a:lnTo>
                  <a:lnTo>
                    <a:pt x="967232" y="1998687"/>
                  </a:lnTo>
                  <a:lnTo>
                    <a:pt x="964399" y="1985987"/>
                  </a:lnTo>
                  <a:lnTo>
                    <a:pt x="963193" y="1985987"/>
                  </a:lnTo>
                  <a:lnTo>
                    <a:pt x="963269" y="1973287"/>
                  </a:lnTo>
                  <a:lnTo>
                    <a:pt x="980846" y="1973287"/>
                  </a:lnTo>
                  <a:lnTo>
                    <a:pt x="984237" y="1973287"/>
                  </a:lnTo>
                  <a:lnTo>
                    <a:pt x="986015" y="1960587"/>
                  </a:lnTo>
                  <a:lnTo>
                    <a:pt x="994384" y="1960587"/>
                  </a:lnTo>
                  <a:lnTo>
                    <a:pt x="1019213" y="1947887"/>
                  </a:lnTo>
                  <a:lnTo>
                    <a:pt x="1113586" y="1947887"/>
                  </a:lnTo>
                  <a:lnTo>
                    <a:pt x="1119847" y="1935187"/>
                  </a:lnTo>
                  <a:lnTo>
                    <a:pt x="1119695" y="1935187"/>
                  </a:lnTo>
                  <a:lnTo>
                    <a:pt x="1126375" y="1922487"/>
                  </a:lnTo>
                  <a:lnTo>
                    <a:pt x="1132370" y="1922487"/>
                  </a:lnTo>
                  <a:lnTo>
                    <a:pt x="1137221" y="1935187"/>
                  </a:lnTo>
                  <a:lnTo>
                    <a:pt x="1151204" y="1935187"/>
                  </a:lnTo>
                  <a:lnTo>
                    <a:pt x="1150899" y="1909787"/>
                  </a:lnTo>
                  <a:lnTo>
                    <a:pt x="1159116" y="1909787"/>
                  </a:lnTo>
                  <a:lnTo>
                    <a:pt x="1165479" y="1922487"/>
                  </a:lnTo>
                  <a:lnTo>
                    <a:pt x="1156563" y="1922487"/>
                  </a:lnTo>
                  <a:lnTo>
                    <a:pt x="1151204" y="1935187"/>
                  </a:lnTo>
                  <a:lnTo>
                    <a:pt x="1189697" y="1935187"/>
                  </a:lnTo>
                  <a:lnTo>
                    <a:pt x="1226616" y="1922487"/>
                  </a:lnTo>
                  <a:lnTo>
                    <a:pt x="1297711" y="1922487"/>
                  </a:lnTo>
                  <a:lnTo>
                    <a:pt x="1329512" y="1909787"/>
                  </a:lnTo>
                  <a:lnTo>
                    <a:pt x="1329232" y="1922487"/>
                  </a:lnTo>
                  <a:lnTo>
                    <a:pt x="1327658" y="1935187"/>
                  </a:lnTo>
                  <a:lnTo>
                    <a:pt x="1354150" y="1935187"/>
                  </a:lnTo>
                  <a:lnTo>
                    <a:pt x="1352435" y="1922487"/>
                  </a:lnTo>
                  <a:lnTo>
                    <a:pt x="1339977" y="1922487"/>
                  </a:lnTo>
                  <a:lnTo>
                    <a:pt x="1336535" y="1909787"/>
                  </a:lnTo>
                  <a:lnTo>
                    <a:pt x="1353299" y="1909787"/>
                  </a:lnTo>
                  <a:lnTo>
                    <a:pt x="1360792" y="1922487"/>
                  </a:lnTo>
                  <a:lnTo>
                    <a:pt x="1385824" y="1922487"/>
                  </a:lnTo>
                  <a:lnTo>
                    <a:pt x="1385176" y="1935187"/>
                  </a:lnTo>
                  <a:lnTo>
                    <a:pt x="1414043" y="1935187"/>
                  </a:lnTo>
                  <a:lnTo>
                    <a:pt x="1414132" y="1922487"/>
                  </a:lnTo>
                  <a:lnTo>
                    <a:pt x="1417561" y="1922487"/>
                  </a:lnTo>
                  <a:lnTo>
                    <a:pt x="1417612" y="1935187"/>
                  </a:lnTo>
                  <a:lnTo>
                    <a:pt x="1423835" y="1935187"/>
                  </a:lnTo>
                  <a:lnTo>
                    <a:pt x="1425232" y="1922487"/>
                  </a:lnTo>
                  <a:lnTo>
                    <a:pt x="1434426" y="1922487"/>
                  </a:lnTo>
                  <a:lnTo>
                    <a:pt x="1435392" y="1935187"/>
                  </a:lnTo>
                  <a:lnTo>
                    <a:pt x="1438402" y="1935187"/>
                  </a:lnTo>
                  <a:lnTo>
                    <a:pt x="1440180" y="1922487"/>
                  </a:lnTo>
                  <a:lnTo>
                    <a:pt x="1447177" y="1922487"/>
                  </a:lnTo>
                  <a:lnTo>
                    <a:pt x="1455559" y="1935187"/>
                  </a:lnTo>
                  <a:lnTo>
                    <a:pt x="1463294" y="1935187"/>
                  </a:lnTo>
                  <a:lnTo>
                    <a:pt x="1462951" y="1922487"/>
                  </a:lnTo>
                  <a:lnTo>
                    <a:pt x="1509458" y="1922487"/>
                  </a:lnTo>
                  <a:lnTo>
                    <a:pt x="1510411" y="1909787"/>
                  </a:lnTo>
                  <a:lnTo>
                    <a:pt x="1506067" y="1909787"/>
                  </a:lnTo>
                  <a:lnTo>
                    <a:pt x="1505826" y="1897087"/>
                  </a:lnTo>
                  <a:lnTo>
                    <a:pt x="1511947" y="1909787"/>
                  </a:lnTo>
                  <a:lnTo>
                    <a:pt x="1514983" y="1897087"/>
                  </a:lnTo>
                  <a:lnTo>
                    <a:pt x="1530540" y="1897087"/>
                  </a:lnTo>
                  <a:lnTo>
                    <a:pt x="1531937" y="1884387"/>
                  </a:lnTo>
                  <a:lnTo>
                    <a:pt x="1535849" y="1884387"/>
                  </a:lnTo>
                  <a:lnTo>
                    <a:pt x="1540624" y="1871687"/>
                  </a:lnTo>
                  <a:lnTo>
                    <a:pt x="1544650" y="1871687"/>
                  </a:lnTo>
                  <a:lnTo>
                    <a:pt x="1554467" y="1884387"/>
                  </a:lnTo>
                  <a:lnTo>
                    <a:pt x="1575638" y="1884387"/>
                  </a:lnTo>
                  <a:lnTo>
                    <a:pt x="1587119" y="1871687"/>
                  </a:lnTo>
                  <a:lnTo>
                    <a:pt x="1589417" y="1884387"/>
                  </a:lnTo>
                  <a:lnTo>
                    <a:pt x="1601901" y="1884387"/>
                  </a:lnTo>
                  <a:lnTo>
                    <a:pt x="1599857" y="1871687"/>
                  </a:lnTo>
                  <a:lnTo>
                    <a:pt x="1608759" y="1871687"/>
                  </a:lnTo>
                  <a:lnTo>
                    <a:pt x="1608315" y="1884387"/>
                  </a:lnTo>
                  <a:lnTo>
                    <a:pt x="1633131" y="1884387"/>
                  </a:lnTo>
                  <a:lnTo>
                    <a:pt x="1633042" y="1871687"/>
                  </a:lnTo>
                  <a:lnTo>
                    <a:pt x="1640128" y="1871687"/>
                  </a:lnTo>
                  <a:lnTo>
                    <a:pt x="1638312" y="1858987"/>
                  </a:lnTo>
                  <a:lnTo>
                    <a:pt x="1645526" y="1858987"/>
                  </a:lnTo>
                  <a:lnTo>
                    <a:pt x="1641094" y="1871687"/>
                  </a:lnTo>
                  <a:lnTo>
                    <a:pt x="1640128" y="1871687"/>
                  </a:lnTo>
                  <a:lnTo>
                    <a:pt x="1639265" y="1884387"/>
                  </a:lnTo>
                  <a:lnTo>
                    <a:pt x="1644230" y="1884387"/>
                  </a:lnTo>
                  <a:lnTo>
                    <a:pt x="1647240" y="1897087"/>
                  </a:lnTo>
                  <a:lnTo>
                    <a:pt x="1654060" y="1909787"/>
                  </a:lnTo>
                  <a:lnTo>
                    <a:pt x="1663509" y="1909787"/>
                  </a:lnTo>
                  <a:lnTo>
                    <a:pt x="1668449" y="1922487"/>
                  </a:lnTo>
                  <a:lnTo>
                    <a:pt x="1671040" y="1909787"/>
                  </a:lnTo>
                  <a:lnTo>
                    <a:pt x="1674876" y="1922487"/>
                  </a:lnTo>
                  <a:lnTo>
                    <a:pt x="1668449" y="1922487"/>
                  </a:lnTo>
                  <a:lnTo>
                    <a:pt x="1544815" y="1922487"/>
                  </a:lnTo>
                  <a:lnTo>
                    <a:pt x="1552206" y="1935187"/>
                  </a:lnTo>
                  <a:lnTo>
                    <a:pt x="1590687" y="1935187"/>
                  </a:lnTo>
                  <a:lnTo>
                    <a:pt x="1590776" y="1947887"/>
                  </a:lnTo>
                  <a:lnTo>
                    <a:pt x="1597088" y="1947887"/>
                  </a:lnTo>
                  <a:lnTo>
                    <a:pt x="1598180" y="1935187"/>
                  </a:lnTo>
                  <a:lnTo>
                    <a:pt x="1609140" y="1935187"/>
                  </a:lnTo>
                  <a:lnTo>
                    <a:pt x="1615897" y="1947887"/>
                  </a:lnTo>
                  <a:lnTo>
                    <a:pt x="1753146" y="1947887"/>
                  </a:lnTo>
                  <a:lnTo>
                    <a:pt x="1752828" y="1935187"/>
                  </a:lnTo>
                  <a:lnTo>
                    <a:pt x="1758302" y="1947887"/>
                  </a:lnTo>
                  <a:lnTo>
                    <a:pt x="1753146" y="1947887"/>
                  </a:lnTo>
                  <a:lnTo>
                    <a:pt x="1753031" y="1960587"/>
                  </a:lnTo>
                  <a:lnTo>
                    <a:pt x="1757946" y="1960587"/>
                  </a:lnTo>
                  <a:lnTo>
                    <a:pt x="1763687" y="1973287"/>
                  </a:lnTo>
                  <a:lnTo>
                    <a:pt x="1764004" y="1960587"/>
                  </a:lnTo>
                  <a:lnTo>
                    <a:pt x="1762036" y="1947887"/>
                  </a:lnTo>
                  <a:lnTo>
                    <a:pt x="1770100" y="1947887"/>
                  </a:lnTo>
                  <a:lnTo>
                    <a:pt x="1776945" y="1960587"/>
                  </a:lnTo>
                  <a:lnTo>
                    <a:pt x="1777873" y="1947887"/>
                  </a:lnTo>
                  <a:lnTo>
                    <a:pt x="1773415" y="1947887"/>
                  </a:lnTo>
                  <a:lnTo>
                    <a:pt x="1774355" y="1935187"/>
                  </a:lnTo>
                  <a:lnTo>
                    <a:pt x="1788502" y="1935187"/>
                  </a:lnTo>
                  <a:lnTo>
                    <a:pt x="1785378" y="1947887"/>
                  </a:lnTo>
                  <a:lnTo>
                    <a:pt x="1794421" y="1947887"/>
                  </a:lnTo>
                  <a:lnTo>
                    <a:pt x="1799005" y="1960587"/>
                  </a:lnTo>
                  <a:lnTo>
                    <a:pt x="1794789" y="1960587"/>
                  </a:lnTo>
                  <a:lnTo>
                    <a:pt x="1795856" y="1973287"/>
                  </a:lnTo>
                  <a:lnTo>
                    <a:pt x="1802536" y="1973287"/>
                  </a:lnTo>
                  <a:lnTo>
                    <a:pt x="1804797" y="1960587"/>
                  </a:lnTo>
                  <a:lnTo>
                    <a:pt x="1803920" y="1960587"/>
                  </a:lnTo>
                  <a:lnTo>
                    <a:pt x="1803260" y="1947887"/>
                  </a:lnTo>
                  <a:lnTo>
                    <a:pt x="1806181" y="1947887"/>
                  </a:lnTo>
                  <a:lnTo>
                    <a:pt x="1803323" y="1935187"/>
                  </a:lnTo>
                  <a:lnTo>
                    <a:pt x="1817585" y="1935187"/>
                  </a:lnTo>
                  <a:lnTo>
                    <a:pt x="1823872" y="1922487"/>
                  </a:lnTo>
                  <a:lnTo>
                    <a:pt x="1826171" y="1935187"/>
                  </a:lnTo>
                  <a:lnTo>
                    <a:pt x="1840623" y="1935187"/>
                  </a:lnTo>
                  <a:lnTo>
                    <a:pt x="1844992" y="1947887"/>
                  </a:lnTo>
                  <a:lnTo>
                    <a:pt x="1819287" y="1947887"/>
                  </a:lnTo>
                  <a:lnTo>
                    <a:pt x="1816684" y="1960587"/>
                  </a:lnTo>
                  <a:lnTo>
                    <a:pt x="1829269" y="1960587"/>
                  </a:lnTo>
                  <a:lnTo>
                    <a:pt x="1830730" y="1973287"/>
                  </a:lnTo>
                  <a:lnTo>
                    <a:pt x="1835734" y="1973287"/>
                  </a:lnTo>
                  <a:lnTo>
                    <a:pt x="1841703" y="1960587"/>
                  </a:lnTo>
                  <a:lnTo>
                    <a:pt x="1846605" y="1973287"/>
                  </a:lnTo>
                  <a:lnTo>
                    <a:pt x="1856714" y="1973287"/>
                  </a:lnTo>
                  <a:lnTo>
                    <a:pt x="1860359" y="1960587"/>
                  </a:lnTo>
                  <a:lnTo>
                    <a:pt x="1866163" y="1973287"/>
                  </a:lnTo>
                  <a:lnTo>
                    <a:pt x="1928672" y="1973287"/>
                  </a:lnTo>
                  <a:lnTo>
                    <a:pt x="1927720" y="1960587"/>
                  </a:lnTo>
                  <a:lnTo>
                    <a:pt x="1929790" y="1960587"/>
                  </a:lnTo>
                  <a:lnTo>
                    <a:pt x="1933816" y="1947887"/>
                  </a:lnTo>
                  <a:lnTo>
                    <a:pt x="1937092" y="1960587"/>
                  </a:lnTo>
                  <a:lnTo>
                    <a:pt x="1939112" y="1960587"/>
                  </a:lnTo>
                  <a:lnTo>
                    <a:pt x="1940814" y="1973287"/>
                  </a:lnTo>
                  <a:lnTo>
                    <a:pt x="1977809" y="1973287"/>
                  </a:lnTo>
                  <a:lnTo>
                    <a:pt x="1979803" y="1985987"/>
                  </a:lnTo>
                  <a:lnTo>
                    <a:pt x="2112416" y="1985987"/>
                  </a:lnTo>
                  <a:lnTo>
                    <a:pt x="2125307" y="1998687"/>
                  </a:lnTo>
                  <a:lnTo>
                    <a:pt x="2127364" y="1985987"/>
                  </a:lnTo>
                  <a:lnTo>
                    <a:pt x="2138629" y="1985987"/>
                  </a:lnTo>
                  <a:lnTo>
                    <a:pt x="2139734" y="1973287"/>
                  </a:lnTo>
                  <a:lnTo>
                    <a:pt x="2128774" y="1973287"/>
                  </a:lnTo>
                  <a:lnTo>
                    <a:pt x="2133485" y="1960587"/>
                  </a:lnTo>
                  <a:lnTo>
                    <a:pt x="2147074" y="1960587"/>
                  </a:lnTo>
                  <a:lnTo>
                    <a:pt x="2150884" y="1973287"/>
                  </a:lnTo>
                  <a:lnTo>
                    <a:pt x="2151507" y="1973287"/>
                  </a:lnTo>
                  <a:lnTo>
                    <a:pt x="2150237" y="1985987"/>
                  </a:lnTo>
                  <a:lnTo>
                    <a:pt x="2156345" y="1985987"/>
                  </a:lnTo>
                  <a:lnTo>
                    <a:pt x="2159343" y="1998687"/>
                  </a:lnTo>
                  <a:lnTo>
                    <a:pt x="2160917" y="1985987"/>
                  </a:lnTo>
                  <a:lnTo>
                    <a:pt x="2164562" y="1985987"/>
                  </a:lnTo>
                  <a:lnTo>
                    <a:pt x="2164727" y="1973287"/>
                  </a:lnTo>
                  <a:lnTo>
                    <a:pt x="2171662" y="1985987"/>
                  </a:lnTo>
                  <a:lnTo>
                    <a:pt x="2181720" y="1985987"/>
                  </a:lnTo>
                  <a:lnTo>
                    <a:pt x="2186343" y="1998687"/>
                  </a:lnTo>
                  <a:lnTo>
                    <a:pt x="2246439" y="1998687"/>
                  </a:lnTo>
                  <a:lnTo>
                    <a:pt x="2263927" y="1985987"/>
                  </a:lnTo>
                  <a:lnTo>
                    <a:pt x="2270328" y="1985987"/>
                  </a:lnTo>
                  <a:lnTo>
                    <a:pt x="2271331" y="1998687"/>
                  </a:lnTo>
                  <a:lnTo>
                    <a:pt x="2278088" y="1998687"/>
                  </a:lnTo>
                  <a:lnTo>
                    <a:pt x="2281263" y="1985987"/>
                  </a:lnTo>
                  <a:lnTo>
                    <a:pt x="2298255" y="1985987"/>
                  </a:lnTo>
                  <a:lnTo>
                    <a:pt x="2300122" y="1998687"/>
                  </a:lnTo>
                  <a:lnTo>
                    <a:pt x="2311666" y="1998687"/>
                  </a:lnTo>
                  <a:lnTo>
                    <a:pt x="2314295" y="1985987"/>
                  </a:lnTo>
                  <a:lnTo>
                    <a:pt x="2317534" y="1973287"/>
                  </a:lnTo>
                  <a:lnTo>
                    <a:pt x="2324582" y="1973287"/>
                  </a:lnTo>
                  <a:lnTo>
                    <a:pt x="2322893" y="1985987"/>
                  </a:lnTo>
                  <a:lnTo>
                    <a:pt x="2326817" y="1985987"/>
                  </a:lnTo>
                  <a:lnTo>
                    <a:pt x="2327795" y="1998687"/>
                  </a:lnTo>
                  <a:lnTo>
                    <a:pt x="2356243" y="1998687"/>
                  </a:lnTo>
                  <a:lnTo>
                    <a:pt x="2357209" y="1985987"/>
                  </a:lnTo>
                  <a:lnTo>
                    <a:pt x="2363393" y="1998687"/>
                  </a:lnTo>
                  <a:lnTo>
                    <a:pt x="2363559" y="1985987"/>
                  </a:lnTo>
                  <a:lnTo>
                    <a:pt x="2375484" y="1985987"/>
                  </a:lnTo>
                  <a:lnTo>
                    <a:pt x="2377579" y="1998687"/>
                  </a:lnTo>
                  <a:lnTo>
                    <a:pt x="2384844" y="1998687"/>
                  </a:lnTo>
                  <a:lnTo>
                    <a:pt x="2385961" y="1985987"/>
                  </a:lnTo>
                  <a:lnTo>
                    <a:pt x="2387206" y="1985987"/>
                  </a:lnTo>
                  <a:lnTo>
                    <a:pt x="2387714" y="1973287"/>
                  </a:lnTo>
                  <a:lnTo>
                    <a:pt x="2396642" y="1973287"/>
                  </a:lnTo>
                  <a:lnTo>
                    <a:pt x="2398445" y="1985987"/>
                  </a:lnTo>
                  <a:lnTo>
                    <a:pt x="2402179" y="1985987"/>
                  </a:lnTo>
                  <a:lnTo>
                    <a:pt x="2403043" y="1973287"/>
                  </a:lnTo>
                  <a:lnTo>
                    <a:pt x="2406980" y="1973287"/>
                  </a:lnTo>
                  <a:lnTo>
                    <a:pt x="2407208" y="1985987"/>
                  </a:lnTo>
                  <a:lnTo>
                    <a:pt x="2426373" y="1985987"/>
                  </a:lnTo>
                  <a:lnTo>
                    <a:pt x="2431973" y="1973287"/>
                  </a:lnTo>
                  <a:lnTo>
                    <a:pt x="2451722" y="1973287"/>
                  </a:lnTo>
                  <a:lnTo>
                    <a:pt x="2452306" y="1985987"/>
                  </a:lnTo>
                  <a:lnTo>
                    <a:pt x="2453208" y="1985987"/>
                  </a:lnTo>
                  <a:lnTo>
                    <a:pt x="2456370" y="1998687"/>
                  </a:lnTo>
                  <a:lnTo>
                    <a:pt x="2459304" y="1985987"/>
                  </a:lnTo>
                  <a:lnTo>
                    <a:pt x="2470670" y="1985987"/>
                  </a:lnTo>
                  <a:lnTo>
                    <a:pt x="2474214" y="1998687"/>
                  </a:lnTo>
                  <a:lnTo>
                    <a:pt x="2477808" y="1985987"/>
                  </a:lnTo>
                  <a:lnTo>
                    <a:pt x="2499322" y="1985987"/>
                  </a:lnTo>
                  <a:lnTo>
                    <a:pt x="2495143" y="1998687"/>
                  </a:lnTo>
                  <a:lnTo>
                    <a:pt x="2507056" y="1998687"/>
                  </a:lnTo>
                  <a:lnTo>
                    <a:pt x="2511336" y="2011387"/>
                  </a:lnTo>
                  <a:lnTo>
                    <a:pt x="2516911" y="1998687"/>
                  </a:lnTo>
                  <a:lnTo>
                    <a:pt x="2541765" y="1998687"/>
                  </a:lnTo>
                  <a:lnTo>
                    <a:pt x="2546464" y="1985987"/>
                  </a:lnTo>
                  <a:lnTo>
                    <a:pt x="2553017" y="1985987"/>
                  </a:lnTo>
                  <a:lnTo>
                    <a:pt x="2551620" y="1998687"/>
                  </a:lnTo>
                  <a:lnTo>
                    <a:pt x="2560282" y="1998687"/>
                  </a:lnTo>
                  <a:lnTo>
                    <a:pt x="2558478" y="1985987"/>
                  </a:lnTo>
                  <a:lnTo>
                    <a:pt x="2570175" y="1985987"/>
                  </a:lnTo>
                  <a:lnTo>
                    <a:pt x="2578874" y="1973287"/>
                  </a:lnTo>
                  <a:lnTo>
                    <a:pt x="2585313" y="1973287"/>
                  </a:lnTo>
                  <a:lnTo>
                    <a:pt x="2584945" y="1998687"/>
                  </a:lnTo>
                  <a:lnTo>
                    <a:pt x="2599372" y="1998687"/>
                  </a:lnTo>
                  <a:lnTo>
                    <a:pt x="2599055" y="2011387"/>
                  </a:lnTo>
                  <a:lnTo>
                    <a:pt x="2635999" y="2011387"/>
                  </a:lnTo>
                  <a:lnTo>
                    <a:pt x="2652344" y="1998687"/>
                  </a:lnTo>
                  <a:lnTo>
                    <a:pt x="2666911" y="2011387"/>
                  </a:lnTo>
                  <a:lnTo>
                    <a:pt x="2667330" y="1998687"/>
                  </a:lnTo>
                  <a:lnTo>
                    <a:pt x="2665577" y="1985987"/>
                  </a:lnTo>
                  <a:lnTo>
                    <a:pt x="2670860" y="1985987"/>
                  </a:lnTo>
                  <a:lnTo>
                    <a:pt x="2673908" y="1998687"/>
                  </a:lnTo>
                  <a:lnTo>
                    <a:pt x="2678455" y="1985987"/>
                  </a:lnTo>
                  <a:lnTo>
                    <a:pt x="2695168" y="1985987"/>
                  </a:lnTo>
                  <a:lnTo>
                    <a:pt x="2696184" y="1998687"/>
                  </a:lnTo>
                  <a:lnTo>
                    <a:pt x="2702941" y="1998687"/>
                  </a:lnTo>
                  <a:lnTo>
                    <a:pt x="2707068" y="1985987"/>
                  </a:lnTo>
                  <a:lnTo>
                    <a:pt x="2722105" y="1985987"/>
                  </a:lnTo>
                  <a:lnTo>
                    <a:pt x="2724670" y="1998687"/>
                  </a:lnTo>
                  <a:lnTo>
                    <a:pt x="2731236" y="2011387"/>
                  </a:lnTo>
                  <a:lnTo>
                    <a:pt x="2736469" y="1998687"/>
                  </a:lnTo>
                  <a:lnTo>
                    <a:pt x="2760002" y="1998687"/>
                  </a:lnTo>
                  <a:lnTo>
                    <a:pt x="2759595" y="1985987"/>
                  </a:lnTo>
                  <a:lnTo>
                    <a:pt x="2774035" y="1985987"/>
                  </a:lnTo>
                  <a:lnTo>
                    <a:pt x="2772867" y="1998687"/>
                  </a:lnTo>
                  <a:lnTo>
                    <a:pt x="2777871" y="1998687"/>
                  </a:lnTo>
                  <a:lnTo>
                    <a:pt x="2779191" y="1985987"/>
                  </a:lnTo>
                  <a:lnTo>
                    <a:pt x="2782176" y="1998687"/>
                  </a:lnTo>
                  <a:lnTo>
                    <a:pt x="2792044" y="1998687"/>
                  </a:lnTo>
                  <a:lnTo>
                    <a:pt x="2791752" y="1985987"/>
                  </a:lnTo>
                  <a:lnTo>
                    <a:pt x="2850807" y="1985987"/>
                  </a:lnTo>
                  <a:lnTo>
                    <a:pt x="2853829" y="1998687"/>
                  </a:lnTo>
                  <a:lnTo>
                    <a:pt x="2863304" y="1998687"/>
                  </a:lnTo>
                  <a:lnTo>
                    <a:pt x="2864764" y="1985987"/>
                  </a:lnTo>
                  <a:lnTo>
                    <a:pt x="2874670" y="1985987"/>
                  </a:lnTo>
                  <a:lnTo>
                    <a:pt x="2874111" y="1998687"/>
                  </a:lnTo>
                  <a:lnTo>
                    <a:pt x="2882163" y="1998687"/>
                  </a:lnTo>
                  <a:lnTo>
                    <a:pt x="2888894" y="1985987"/>
                  </a:lnTo>
                  <a:lnTo>
                    <a:pt x="2910535" y="1985987"/>
                  </a:lnTo>
                  <a:lnTo>
                    <a:pt x="2910840" y="1998687"/>
                  </a:lnTo>
                  <a:lnTo>
                    <a:pt x="2939135" y="1998687"/>
                  </a:lnTo>
                  <a:lnTo>
                    <a:pt x="2942869" y="1985987"/>
                  </a:lnTo>
                  <a:lnTo>
                    <a:pt x="2933420" y="1985987"/>
                  </a:lnTo>
                  <a:lnTo>
                    <a:pt x="2938894" y="1973287"/>
                  </a:lnTo>
                  <a:lnTo>
                    <a:pt x="2946958" y="1973287"/>
                  </a:lnTo>
                  <a:lnTo>
                    <a:pt x="2942221" y="1960587"/>
                  </a:lnTo>
                  <a:lnTo>
                    <a:pt x="2939211" y="1960587"/>
                  </a:lnTo>
                  <a:lnTo>
                    <a:pt x="2935668" y="1947887"/>
                  </a:lnTo>
                  <a:lnTo>
                    <a:pt x="2929344" y="1947887"/>
                  </a:lnTo>
                  <a:lnTo>
                    <a:pt x="2918295" y="1960587"/>
                  </a:lnTo>
                  <a:lnTo>
                    <a:pt x="2916339" y="1947887"/>
                  </a:lnTo>
                  <a:lnTo>
                    <a:pt x="2911602" y="1947887"/>
                  </a:lnTo>
                  <a:lnTo>
                    <a:pt x="2887599" y="1947887"/>
                  </a:lnTo>
                  <a:lnTo>
                    <a:pt x="2887599" y="1973287"/>
                  </a:lnTo>
                  <a:lnTo>
                    <a:pt x="2883624" y="1973287"/>
                  </a:lnTo>
                  <a:lnTo>
                    <a:pt x="2885008" y="1985987"/>
                  </a:lnTo>
                  <a:lnTo>
                    <a:pt x="2881884" y="1985987"/>
                  </a:lnTo>
                  <a:lnTo>
                    <a:pt x="2883624" y="1973287"/>
                  </a:lnTo>
                  <a:lnTo>
                    <a:pt x="2880296" y="1973287"/>
                  </a:lnTo>
                  <a:lnTo>
                    <a:pt x="2884855" y="1960587"/>
                  </a:lnTo>
                  <a:lnTo>
                    <a:pt x="2885808" y="1960587"/>
                  </a:lnTo>
                  <a:lnTo>
                    <a:pt x="2887599" y="1973287"/>
                  </a:lnTo>
                  <a:lnTo>
                    <a:pt x="2887599" y="1947887"/>
                  </a:lnTo>
                  <a:lnTo>
                    <a:pt x="2860852" y="1947887"/>
                  </a:lnTo>
                  <a:lnTo>
                    <a:pt x="2860852" y="1960587"/>
                  </a:lnTo>
                  <a:lnTo>
                    <a:pt x="2859125" y="1973287"/>
                  </a:lnTo>
                  <a:lnTo>
                    <a:pt x="2849892" y="1973287"/>
                  </a:lnTo>
                  <a:lnTo>
                    <a:pt x="2848483" y="1960587"/>
                  </a:lnTo>
                  <a:lnTo>
                    <a:pt x="2860852" y="1960587"/>
                  </a:lnTo>
                  <a:lnTo>
                    <a:pt x="2860852" y="1947887"/>
                  </a:lnTo>
                  <a:lnTo>
                    <a:pt x="2848521" y="1947887"/>
                  </a:lnTo>
                  <a:lnTo>
                    <a:pt x="2840482" y="1935187"/>
                  </a:lnTo>
                  <a:lnTo>
                    <a:pt x="2868549" y="1935187"/>
                  </a:lnTo>
                  <a:lnTo>
                    <a:pt x="2911602" y="1947887"/>
                  </a:lnTo>
                  <a:lnTo>
                    <a:pt x="2915729" y="1935187"/>
                  </a:lnTo>
                  <a:lnTo>
                    <a:pt x="2902648" y="1935187"/>
                  </a:lnTo>
                  <a:lnTo>
                    <a:pt x="2918307" y="1922487"/>
                  </a:lnTo>
                  <a:lnTo>
                    <a:pt x="2948000" y="1922487"/>
                  </a:lnTo>
                  <a:lnTo>
                    <a:pt x="2971190" y="1935187"/>
                  </a:lnTo>
                  <a:lnTo>
                    <a:pt x="3020098" y="1935187"/>
                  </a:lnTo>
                  <a:lnTo>
                    <a:pt x="3044952" y="1922487"/>
                  </a:lnTo>
                  <a:lnTo>
                    <a:pt x="3061424" y="1935187"/>
                  </a:lnTo>
                  <a:lnTo>
                    <a:pt x="3144824" y="1935187"/>
                  </a:lnTo>
                  <a:lnTo>
                    <a:pt x="3167405" y="1947887"/>
                  </a:lnTo>
                  <a:lnTo>
                    <a:pt x="3232823" y="1947887"/>
                  </a:lnTo>
                  <a:lnTo>
                    <a:pt x="3235972" y="1935187"/>
                  </a:lnTo>
                  <a:lnTo>
                    <a:pt x="3242106" y="1935187"/>
                  </a:lnTo>
                  <a:lnTo>
                    <a:pt x="3246424" y="1947887"/>
                  </a:lnTo>
                  <a:lnTo>
                    <a:pt x="3280473" y="1947887"/>
                  </a:lnTo>
                  <a:lnTo>
                    <a:pt x="3281222" y="1960587"/>
                  </a:lnTo>
                  <a:lnTo>
                    <a:pt x="3315119" y="1960587"/>
                  </a:lnTo>
                  <a:lnTo>
                    <a:pt x="3313176" y="1973287"/>
                  </a:lnTo>
                  <a:lnTo>
                    <a:pt x="3339350" y="1973287"/>
                  </a:lnTo>
                  <a:lnTo>
                    <a:pt x="3349167" y="1960587"/>
                  </a:lnTo>
                  <a:lnTo>
                    <a:pt x="3350577" y="1960587"/>
                  </a:lnTo>
                  <a:lnTo>
                    <a:pt x="3352749" y="1947887"/>
                  </a:lnTo>
                  <a:lnTo>
                    <a:pt x="3413620" y="1947887"/>
                  </a:lnTo>
                  <a:lnTo>
                    <a:pt x="3412375" y="1960587"/>
                  </a:lnTo>
                  <a:lnTo>
                    <a:pt x="3412007" y="1960587"/>
                  </a:lnTo>
                  <a:lnTo>
                    <a:pt x="3417366" y="1973287"/>
                  </a:lnTo>
                  <a:lnTo>
                    <a:pt x="3426409" y="1960587"/>
                  </a:lnTo>
                  <a:lnTo>
                    <a:pt x="3446640" y="1960587"/>
                  </a:lnTo>
                  <a:lnTo>
                    <a:pt x="3445840" y="1947887"/>
                  </a:lnTo>
                  <a:lnTo>
                    <a:pt x="3450196" y="1947887"/>
                  </a:lnTo>
                  <a:lnTo>
                    <a:pt x="3450640" y="1935187"/>
                  </a:lnTo>
                  <a:lnTo>
                    <a:pt x="3399688" y="1935187"/>
                  </a:lnTo>
                  <a:lnTo>
                    <a:pt x="3396932" y="1922487"/>
                  </a:lnTo>
                  <a:lnTo>
                    <a:pt x="3383889" y="1935187"/>
                  </a:lnTo>
                  <a:lnTo>
                    <a:pt x="3346526" y="1935187"/>
                  </a:lnTo>
                  <a:lnTo>
                    <a:pt x="3344316" y="1922487"/>
                  </a:lnTo>
                  <a:lnTo>
                    <a:pt x="3396932" y="1922487"/>
                  </a:lnTo>
                  <a:lnTo>
                    <a:pt x="3469144" y="1922487"/>
                  </a:lnTo>
                  <a:lnTo>
                    <a:pt x="3486937" y="1935187"/>
                  </a:lnTo>
                  <a:lnTo>
                    <a:pt x="3489744" y="1922487"/>
                  </a:lnTo>
                  <a:lnTo>
                    <a:pt x="3511512" y="1922487"/>
                  </a:lnTo>
                  <a:lnTo>
                    <a:pt x="3514369" y="1935187"/>
                  </a:lnTo>
                  <a:lnTo>
                    <a:pt x="3519335" y="1935187"/>
                  </a:lnTo>
                  <a:lnTo>
                    <a:pt x="3522637" y="1922487"/>
                  </a:lnTo>
                  <a:lnTo>
                    <a:pt x="3537407" y="1922487"/>
                  </a:lnTo>
                  <a:lnTo>
                    <a:pt x="3536505" y="1935187"/>
                  </a:lnTo>
                  <a:lnTo>
                    <a:pt x="3553409" y="1935187"/>
                  </a:lnTo>
                  <a:lnTo>
                    <a:pt x="3555098" y="1947887"/>
                  </a:lnTo>
                  <a:lnTo>
                    <a:pt x="3533368" y="1947887"/>
                  </a:lnTo>
                  <a:lnTo>
                    <a:pt x="3533521" y="1935187"/>
                  </a:lnTo>
                  <a:lnTo>
                    <a:pt x="3529088" y="1935187"/>
                  </a:lnTo>
                  <a:lnTo>
                    <a:pt x="3528212" y="1947887"/>
                  </a:lnTo>
                  <a:lnTo>
                    <a:pt x="3518789" y="1947887"/>
                  </a:lnTo>
                  <a:lnTo>
                    <a:pt x="3514826" y="1960587"/>
                  </a:lnTo>
                  <a:lnTo>
                    <a:pt x="3522205" y="1973287"/>
                  </a:lnTo>
                  <a:lnTo>
                    <a:pt x="3530054" y="1973287"/>
                  </a:lnTo>
                  <a:lnTo>
                    <a:pt x="3536404" y="1960587"/>
                  </a:lnTo>
                  <a:lnTo>
                    <a:pt x="3537331" y="1973287"/>
                  </a:lnTo>
                  <a:lnTo>
                    <a:pt x="3559632" y="1973287"/>
                  </a:lnTo>
                  <a:lnTo>
                    <a:pt x="3552812" y="1960587"/>
                  </a:lnTo>
                  <a:lnTo>
                    <a:pt x="3558248" y="1960587"/>
                  </a:lnTo>
                  <a:lnTo>
                    <a:pt x="3559632" y="1973287"/>
                  </a:lnTo>
                  <a:lnTo>
                    <a:pt x="3564636" y="1973287"/>
                  </a:lnTo>
                  <a:lnTo>
                    <a:pt x="3562451" y="1960587"/>
                  </a:lnTo>
                  <a:lnTo>
                    <a:pt x="3590721" y="1960587"/>
                  </a:lnTo>
                  <a:lnTo>
                    <a:pt x="3589299" y="1947887"/>
                  </a:lnTo>
                  <a:lnTo>
                    <a:pt x="3569551" y="1947887"/>
                  </a:lnTo>
                  <a:lnTo>
                    <a:pt x="3569093" y="1935187"/>
                  </a:lnTo>
                  <a:lnTo>
                    <a:pt x="3592855" y="1935187"/>
                  </a:lnTo>
                  <a:lnTo>
                    <a:pt x="3598773" y="1922487"/>
                  </a:lnTo>
                  <a:lnTo>
                    <a:pt x="3591763" y="1922487"/>
                  </a:lnTo>
                  <a:lnTo>
                    <a:pt x="3591839" y="1909787"/>
                  </a:lnTo>
                  <a:lnTo>
                    <a:pt x="3599256" y="1909787"/>
                  </a:lnTo>
                  <a:lnTo>
                    <a:pt x="3598989" y="1922487"/>
                  </a:lnTo>
                  <a:lnTo>
                    <a:pt x="3598773" y="1922487"/>
                  </a:lnTo>
                  <a:lnTo>
                    <a:pt x="3602177" y="1935187"/>
                  </a:lnTo>
                  <a:lnTo>
                    <a:pt x="3629622" y="1935187"/>
                  </a:lnTo>
                  <a:lnTo>
                    <a:pt x="3636124" y="1922487"/>
                  </a:lnTo>
                  <a:lnTo>
                    <a:pt x="3649383" y="1922487"/>
                  </a:lnTo>
                  <a:lnTo>
                    <a:pt x="3648849" y="1935187"/>
                  </a:lnTo>
                  <a:lnTo>
                    <a:pt x="3652545" y="1935187"/>
                  </a:lnTo>
                  <a:lnTo>
                    <a:pt x="3652253" y="1922487"/>
                  </a:lnTo>
                  <a:lnTo>
                    <a:pt x="3666350" y="1922487"/>
                  </a:lnTo>
                  <a:lnTo>
                    <a:pt x="3669576" y="1935187"/>
                  </a:lnTo>
                  <a:lnTo>
                    <a:pt x="3685756" y="1935187"/>
                  </a:lnTo>
                  <a:lnTo>
                    <a:pt x="3688931" y="1922487"/>
                  </a:lnTo>
                  <a:lnTo>
                    <a:pt x="3693045" y="1922487"/>
                  </a:lnTo>
                  <a:lnTo>
                    <a:pt x="3700081" y="1909787"/>
                  </a:lnTo>
                  <a:lnTo>
                    <a:pt x="3709162" y="1909787"/>
                  </a:lnTo>
                  <a:lnTo>
                    <a:pt x="3711143" y="1922487"/>
                  </a:lnTo>
                  <a:lnTo>
                    <a:pt x="3714089" y="1935187"/>
                  </a:lnTo>
                  <a:lnTo>
                    <a:pt x="3745255" y="1935187"/>
                  </a:lnTo>
                  <a:lnTo>
                    <a:pt x="3744430" y="1922487"/>
                  </a:lnTo>
                  <a:lnTo>
                    <a:pt x="3764661" y="1922487"/>
                  </a:lnTo>
                  <a:lnTo>
                    <a:pt x="3761435" y="1935187"/>
                  </a:lnTo>
                  <a:lnTo>
                    <a:pt x="3775252" y="1935187"/>
                  </a:lnTo>
                  <a:lnTo>
                    <a:pt x="3775519" y="1922487"/>
                  </a:lnTo>
                  <a:lnTo>
                    <a:pt x="3779812" y="1935187"/>
                  </a:lnTo>
                  <a:lnTo>
                    <a:pt x="3782568" y="1922487"/>
                  </a:lnTo>
                  <a:lnTo>
                    <a:pt x="3782364" y="1935187"/>
                  </a:lnTo>
                  <a:lnTo>
                    <a:pt x="3781615" y="1935187"/>
                  </a:lnTo>
                  <a:lnTo>
                    <a:pt x="3788486" y="1947887"/>
                  </a:lnTo>
                  <a:lnTo>
                    <a:pt x="3789629" y="1935187"/>
                  </a:lnTo>
                  <a:lnTo>
                    <a:pt x="3798151" y="1935187"/>
                  </a:lnTo>
                  <a:lnTo>
                    <a:pt x="3802138" y="1922487"/>
                  </a:lnTo>
                  <a:lnTo>
                    <a:pt x="3824135" y="1922487"/>
                  </a:lnTo>
                  <a:lnTo>
                    <a:pt x="3828148" y="1935187"/>
                  </a:lnTo>
                  <a:lnTo>
                    <a:pt x="3849319" y="1935187"/>
                  </a:lnTo>
                  <a:lnTo>
                    <a:pt x="3846131" y="1947887"/>
                  </a:lnTo>
                  <a:lnTo>
                    <a:pt x="3843439" y="1947887"/>
                  </a:lnTo>
                  <a:lnTo>
                    <a:pt x="3843223" y="1960587"/>
                  </a:lnTo>
                  <a:lnTo>
                    <a:pt x="3848125" y="1947887"/>
                  </a:lnTo>
                  <a:lnTo>
                    <a:pt x="3851414" y="1947887"/>
                  </a:lnTo>
                  <a:lnTo>
                    <a:pt x="3855199" y="1935187"/>
                  </a:lnTo>
                  <a:lnTo>
                    <a:pt x="3861612" y="1935187"/>
                  </a:lnTo>
                  <a:lnTo>
                    <a:pt x="3861727" y="1947887"/>
                  </a:lnTo>
                  <a:lnTo>
                    <a:pt x="3863225" y="1960587"/>
                  </a:lnTo>
                  <a:lnTo>
                    <a:pt x="3857333" y="1960587"/>
                  </a:lnTo>
                  <a:lnTo>
                    <a:pt x="3857942" y="1973287"/>
                  </a:lnTo>
                  <a:lnTo>
                    <a:pt x="3870731" y="1973287"/>
                  </a:lnTo>
                  <a:lnTo>
                    <a:pt x="3868115" y="1960587"/>
                  </a:lnTo>
                  <a:lnTo>
                    <a:pt x="3878072" y="1960587"/>
                  </a:lnTo>
                  <a:lnTo>
                    <a:pt x="3879418" y="1947887"/>
                  </a:lnTo>
                  <a:lnTo>
                    <a:pt x="3888752" y="1947887"/>
                  </a:lnTo>
                  <a:lnTo>
                    <a:pt x="3892905" y="1960587"/>
                  </a:lnTo>
                  <a:lnTo>
                    <a:pt x="3897261" y="1960587"/>
                  </a:lnTo>
                  <a:lnTo>
                    <a:pt x="3913543" y="1947887"/>
                  </a:lnTo>
                  <a:lnTo>
                    <a:pt x="3919969" y="1947887"/>
                  </a:lnTo>
                  <a:lnTo>
                    <a:pt x="3919207" y="1935187"/>
                  </a:lnTo>
                  <a:lnTo>
                    <a:pt x="3923030" y="1935187"/>
                  </a:lnTo>
                  <a:lnTo>
                    <a:pt x="3925138" y="1922487"/>
                  </a:lnTo>
                  <a:lnTo>
                    <a:pt x="3926776" y="1935187"/>
                  </a:lnTo>
                  <a:lnTo>
                    <a:pt x="3926471" y="1935187"/>
                  </a:lnTo>
                  <a:lnTo>
                    <a:pt x="3919969" y="1947887"/>
                  </a:lnTo>
                  <a:lnTo>
                    <a:pt x="3944442" y="1947887"/>
                  </a:lnTo>
                  <a:lnTo>
                    <a:pt x="3946309" y="1935187"/>
                  </a:lnTo>
                  <a:lnTo>
                    <a:pt x="3933990" y="1935187"/>
                  </a:lnTo>
                  <a:lnTo>
                    <a:pt x="3934180" y="1922487"/>
                  </a:lnTo>
                  <a:lnTo>
                    <a:pt x="3952125" y="1922487"/>
                  </a:lnTo>
                  <a:lnTo>
                    <a:pt x="3951859" y="1935187"/>
                  </a:lnTo>
                  <a:lnTo>
                    <a:pt x="3946309" y="1935187"/>
                  </a:lnTo>
                  <a:lnTo>
                    <a:pt x="3947617" y="1947887"/>
                  </a:lnTo>
                  <a:lnTo>
                    <a:pt x="3984307" y="1947887"/>
                  </a:lnTo>
                  <a:lnTo>
                    <a:pt x="3987241" y="1935187"/>
                  </a:lnTo>
                  <a:lnTo>
                    <a:pt x="3995280" y="1935187"/>
                  </a:lnTo>
                  <a:lnTo>
                    <a:pt x="3994467" y="1947887"/>
                  </a:lnTo>
                  <a:lnTo>
                    <a:pt x="4026890" y="1947887"/>
                  </a:lnTo>
                  <a:lnTo>
                    <a:pt x="4030865" y="1960587"/>
                  </a:lnTo>
                  <a:lnTo>
                    <a:pt x="4040911" y="1960587"/>
                  </a:lnTo>
                  <a:lnTo>
                    <a:pt x="4046410" y="1973287"/>
                  </a:lnTo>
                  <a:lnTo>
                    <a:pt x="4052227" y="1973287"/>
                  </a:lnTo>
                  <a:lnTo>
                    <a:pt x="4056011" y="1960587"/>
                  </a:lnTo>
                  <a:lnTo>
                    <a:pt x="4058932" y="1960587"/>
                  </a:lnTo>
                  <a:lnTo>
                    <a:pt x="4060050" y="1947887"/>
                  </a:lnTo>
                  <a:lnTo>
                    <a:pt x="4055986" y="1947887"/>
                  </a:lnTo>
                  <a:lnTo>
                    <a:pt x="4051147" y="1935187"/>
                  </a:lnTo>
                  <a:lnTo>
                    <a:pt x="4064381" y="1935187"/>
                  </a:lnTo>
                  <a:lnTo>
                    <a:pt x="4069943" y="1947887"/>
                  </a:lnTo>
                  <a:lnTo>
                    <a:pt x="4075976" y="1960587"/>
                  </a:lnTo>
                  <a:lnTo>
                    <a:pt x="4088333" y="1960587"/>
                  </a:lnTo>
                  <a:lnTo>
                    <a:pt x="4090873" y="1947887"/>
                  </a:lnTo>
                  <a:lnTo>
                    <a:pt x="4094276" y="1947887"/>
                  </a:lnTo>
                  <a:lnTo>
                    <a:pt x="4100157" y="1935187"/>
                  </a:lnTo>
                  <a:lnTo>
                    <a:pt x="4103624" y="1935187"/>
                  </a:lnTo>
                  <a:lnTo>
                    <a:pt x="4102760" y="1947887"/>
                  </a:lnTo>
                  <a:lnTo>
                    <a:pt x="4118038" y="1947887"/>
                  </a:lnTo>
                  <a:lnTo>
                    <a:pt x="4120096" y="1960587"/>
                  </a:lnTo>
                  <a:lnTo>
                    <a:pt x="4146715" y="1960587"/>
                  </a:lnTo>
                  <a:lnTo>
                    <a:pt x="4149928" y="1947887"/>
                  </a:lnTo>
                  <a:lnTo>
                    <a:pt x="4201210" y="1947887"/>
                  </a:lnTo>
                  <a:lnTo>
                    <a:pt x="4199839" y="1960587"/>
                  </a:lnTo>
                  <a:lnTo>
                    <a:pt x="4201541" y="1973287"/>
                  </a:lnTo>
                  <a:lnTo>
                    <a:pt x="4207840" y="1973287"/>
                  </a:lnTo>
                  <a:lnTo>
                    <a:pt x="4217517" y="1960587"/>
                  </a:lnTo>
                  <a:lnTo>
                    <a:pt x="4242232" y="1960587"/>
                  </a:lnTo>
                  <a:lnTo>
                    <a:pt x="4254843" y="1973287"/>
                  </a:lnTo>
                  <a:lnTo>
                    <a:pt x="4264266" y="1973287"/>
                  </a:lnTo>
                  <a:lnTo>
                    <a:pt x="4274693" y="1960587"/>
                  </a:lnTo>
                  <a:lnTo>
                    <a:pt x="4297197" y="1960587"/>
                  </a:lnTo>
                  <a:lnTo>
                    <a:pt x="4297692" y="1973287"/>
                  </a:lnTo>
                  <a:lnTo>
                    <a:pt x="4304779" y="1973287"/>
                  </a:lnTo>
                  <a:lnTo>
                    <a:pt x="4311472" y="1960587"/>
                  </a:lnTo>
                  <a:lnTo>
                    <a:pt x="4331284" y="1960587"/>
                  </a:lnTo>
                  <a:lnTo>
                    <a:pt x="4333481" y="1973287"/>
                  </a:lnTo>
                  <a:lnTo>
                    <a:pt x="4341584" y="1973287"/>
                  </a:lnTo>
                  <a:lnTo>
                    <a:pt x="4348785" y="1960587"/>
                  </a:lnTo>
                  <a:lnTo>
                    <a:pt x="4381652" y="1960587"/>
                  </a:lnTo>
                  <a:lnTo>
                    <a:pt x="4380077" y="1973287"/>
                  </a:lnTo>
                  <a:lnTo>
                    <a:pt x="4457357" y="1973287"/>
                  </a:lnTo>
                  <a:lnTo>
                    <a:pt x="4457014" y="1985987"/>
                  </a:lnTo>
                  <a:lnTo>
                    <a:pt x="4475086" y="1985987"/>
                  </a:lnTo>
                  <a:lnTo>
                    <a:pt x="4476242" y="1973287"/>
                  </a:lnTo>
                  <a:lnTo>
                    <a:pt x="4483786" y="1973287"/>
                  </a:lnTo>
                  <a:lnTo>
                    <a:pt x="4482820" y="1960587"/>
                  </a:lnTo>
                  <a:lnTo>
                    <a:pt x="4488408" y="1960587"/>
                  </a:lnTo>
                  <a:lnTo>
                    <a:pt x="4483786" y="1973287"/>
                  </a:lnTo>
                  <a:lnTo>
                    <a:pt x="4497121" y="1973287"/>
                  </a:lnTo>
                  <a:lnTo>
                    <a:pt x="4497857" y="1985987"/>
                  </a:lnTo>
                  <a:lnTo>
                    <a:pt x="4493057" y="1985987"/>
                  </a:lnTo>
                  <a:lnTo>
                    <a:pt x="4504182" y="1998687"/>
                  </a:lnTo>
                  <a:lnTo>
                    <a:pt x="4624527" y="1998687"/>
                  </a:lnTo>
                  <a:lnTo>
                    <a:pt x="4625276" y="2011387"/>
                  </a:lnTo>
                  <a:lnTo>
                    <a:pt x="4630445" y="2011387"/>
                  </a:lnTo>
                  <a:lnTo>
                    <a:pt x="4629772" y="1998687"/>
                  </a:lnTo>
                  <a:lnTo>
                    <a:pt x="4645355" y="1998687"/>
                  </a:lnTo>
                  <a:lnTo>
                    <a:pt x="4644923" y="2011387"/>
                  </a:lnTo>
                  <a:lnTo>
                    <a:pt x="4659452" y="2011387"/>
                  </a:lnTo>
                  <a:lnTo>
                    <a:pt x="4659846" y="1998687"/>
                  </a:lnTo>
                  <a:lnTo>
                    <a:pt x="4720475" y="1998687"/>
                  </a:lnTo>
                  <a:lnTo>
                    <a:pt x="4760950" y="2024087"/>
                  </a:lnTo>
                  <a:lnTo>
                    <a:pt x="4760785" y="2011387"/>
                  </a:lnTo>
                  <a:lnTo>
                    <a:pt x="4760709" y="1998687"/>
                  </a:lnTo>
                  <a:lnTo>
                    <a:pt x="4755832" y="1998687"/>
                  </a:lnTo>
                  <a:lnTo>
                    <a:pt x="4746193" y="1985987"/>
                  </a:lnTo>
                  <a:lnTo>
                    <a:pt x="4772596" y="1985987"/>
                  </a:lnTo>
                  <a:lnTo>
                    <a:pt x="4766653" y="1998687"/>
                  </a:lnTo>
                  <a:lnTo>
                    <a:pt x="4764964" y="1998687"/>
                  </a:lnTo>
                  <a:lnTo>
                    <a:pt x="4813236" y="2011387"/>
                  </a:lnTo>
                  <a:lnTo>
                    <a:pt x="4844758" y="2011387"/>
                  </a:lnTo>
                  <a:lnTo>
                    <a:pt x="4839157" y="1998687"/>
                  </a:lnTo>
                  <a:lnTo>
                    <a:pt x="4826851" y="1998687"/>
                  </a:lnTo>
                  <a:lnTo>
                    <a:pt x="4830661" y="1985987"/>
                  </a:lnTo>
                  <a:lnTo>
                    <a:pt x="4829099" y="1985987"/>
                  </a:lnTo>
                  <a:lnTo>
                    <a:pt x="4827384" y="1973287"/>
                  </a:lnTo>
                  <a:lnTo>
                    <a:pt x="4818812" y="1973287"/>
                  </a:lnTo>
                  <a:lnTo>
                    <a:pt x="4815040" y="1985987"/>
                  </a:lnTo>
                  <a:lnTo>
                    <a:pt x="4818507" y="1985987"/>
                  </a:lnTo>
                  <a:lnTo>
                    <a:pt x="4819485" y="1998687"/>
                  </a:lnTo>
                  <a:lnTo>
                    <a:pt x="4797895" y="1998687"/>
                  </a:lnTo>
                  <a:lnTo>
                    <a:pt x="4802149" y="1985987"/>
                  </a:lnTo>
                  <a:lnTo>
                    <a:pt x="4815040" y="1985987"/>
                  </a:lnTo>
                  <a:lnTo>
                    <a:pt x="4809121" y="1973287"/>
                  </a:lnTo>
                  <a:lnTo>
                    <a:pt x="4813135" y="1973287"/>
                  </a:lnTo>
                  <a:lnTo>
                    <a:pt x="4813173" y="1960587"/>
                  </a:lnTo>
                  <a:lnTo>
                    <a:pt x="4799482" y="1960587"/>
                  </a:lnTo>
                  <a:lnTo>
                    <a:pt x="4798403" y="1973287"/>
                  </a:lnTo>
                  <a:lnTo>
                    <a:pt x="4791595" y="1973287"/>
                  </a:lnTo>
                  <a:lnTo>
                    <a:pt x="4791595" y="1998687"/>
                  </a:lnTo>
                  <a:lnTo>
                    <a:pt x="4775911" y="1998687"/>
                  </a:lnTo>
                  <a:lnTo>
                    <a:pt x="4776355" y="1985987"/>
                  </a:lnTo>
                  <a:lnTo>
                    <a:pt x="4790859" y="1985987"/>
                  </a:lnTo>
                  <a:lnTo>
                    <a:pt x="4791595" y="1998687"/>
                  </a:lnTo>
                  <a:lnTo>
                    <a:pt x="4791595" y="1973287"/>
                  </a:lnTo>
                  <a:lnTo>
                    <a:pt x="4779696" y="1973287"/>
                  </a:lnTo>
                  <a:lnTo>
                    <a:pt x="4758677" y="1960587"/>
                  </a:lnTo>
                  <a:lnTo>
                    <a:pt x="4716691" y="1960587"/>
                  </a:lnTo>
                  <a:lnTo>
                    <a:pt x="4716691" y="1985987"/>
                  </a:lnTo>
                  <a:lnTo>
                    <a:pt x="4711027" y="1985987"/>
                  </a:lnTo>
                  <a:lnTo>
                    <a:pt x="4709236" y="1973287"/>
                  </a:lnTo>
                  <a:lnTo>
                    <a:pt x="4714862" y="1973287"/>
                  </a:lnTo>
                  <a:lnTo>
                    <a:pt x="4716691" y="1985987"/>
                  </a:lnTo>
                  <a:lnTo>
                    <a:pt x="4716691" y="1960587"/>
                  </a:lnTo>
                  <a:lnTo>
                    <a:pt x="4693894" y="1960587"/>
                  </a:lnTo>
                  <a:lnTo>
                    <a:pt x="4693056" y="1958530"/>
                  </a:lnTo>
                  <a:lnTo>
                    <a:pt x="4693056" y="1973287"/>
                  </a:lnTo>
                  <a:lnTo>
                    <a:pt x="4692764" y="1985987"/>
                  </a:lnTo>
                  <a:lnTo>
                    <a:pt x="4685550" y="1985987"/>
                  </a:lnTo>
                  <a:lnTo>
                    <a:pt x="4685843" y="1973287"/>
                  </a:lnTo>
                  <a:lnTo>
                    <a:pt x="4693056" y="1973287"/>
                  </a:lnTo>
                  <a:lnTo>
                    <a:pt x="4693056" y="1958530"/>
                  </a:lnTo>
                  <a:lnTo>
                    <a:pt x="4688738" y="1947887"/>
                  </a:lnTo>
                  <a:lnTo>
                    <a:pt x="4691367" y="1947887"/>
                  </a:lnTo>
                  <a:lnTo>
                    <a:pt x="4690554" y="1935187"/>
                  </a:lnTo>
                  <a:lnTo>
                    <a:pt x="4695037" y="1935187"/>
                  </a:lnTo>
                  <a:lnTo>
                    <a:pt x="4701248" y="1947887"/>
                  </a:lnTo>
                  <a:lnTo>
                    <a:pt x="4715827" y="1947887"/>
                  </a:lnTo>
                  <a:lnTo>
                    <a:pt x="4724489" y="1935187"/>
                  </a:lnTo>
                  <a:lnTo>
                    <a:pt x="4742154" y="1935187"/>
                  </a:lnTo>
                  <a:lnTo>
                    <a:pt x="4748898" y="1922487"/>
                  </a:lnTo>
                  <a:lnTo>
                    <a:pt x="4754054" y="1935187"/>
                  </a:lnTo>
                  <a:lnTo>
                    <a:pt x="4757559" y="1935187"/>
                  </a:lnTo>
                  <a:lnTo>
                    <a:pt x="4759325" y="1947887"/>
                  </a:lnTo>
                  <a:lnTo>
                    <a:pt x="4765840" y="1947887"/>
                  </a:lnTo>
                  <a:lnTo>
                    <a:pt x="4767186" y="1935187"/>
                  </a:lnTo>
                  <a:lnTo>
                    <a:pt x="4774019" y="1935187"/>
                  </a:lnTo>
                  <a:lnTo>
                    <a:pt x="4782223" y="1947887"/>
                  </a:lnTo>
                  <a:lnTo>
                    <a:pt x="4838408" y="1947887"/>
                  </a:lnTo>
                  <a:lnTo>
                    <a:pt x="4839690" y="1960587"/>
                  </a:lnTo>
                  <a:lnTo>
                    <a:pt x="4846764" y="1960587"/>
                  </a:lnTo>
                  <a:lnTo>
                    <a:pt x="4845824" y="1947887"/>
                  </a:lnTo>
                  <a:lnTo>
                    <a:pt x="4846586" y="1935187"/>
                  </a:lnTo>
                  <a:lnTo>
                    <a:pt x="4851133" y="1947887"/>
                  </a:lnTo>
                  <a:lnTo>
                    <a:pt x="4852213" y="1947887"/>
                  </a:lnTo>
                  <a:lnTo>
                    <a:pt x="4857432" y="1935187"/>
                  </a:lnTo>
                  <a:lnTo>
                    <a:pt x="4863630" y="1935187"/>
                  </a:lnTo>
                  <a:lnTo>
                    <a:pt x="4864151" y="1947887"/>
                  </a:lnTo>
                  <a:lnTo>
                    <a:pt x="4882667" y="1947887"/>
                  </a:lnTo>
                  <a:lnTo>
                    <a:pt x="4883112" y="1960587"/>
                  </a:lnTo>
                  <a:lnTo>
                    <a:pt x="4900409" y="1960587"/>
                  </a:lnTo>
                  <a:lnTo>
                    <a:pt x="4896180" y="1973287"/>
                  </a:lnTo>
                  <a:lnTo>
                    <a:pt x="4902416" y="1973287"/>
                  </a:lnTo>
                  <a:lnTo>
                    <a:pt x="4898593" y="1985987"/>
                  </a:lnTo>
                  <a:lnTo>
                    <a:pt x="4894592" y="1985987"/>
                  </a:lnTo>
                  <a:lnTo>
                    <a:pt x="4892713" y="1973287"/>
                  </a:lnTo>
                  <a:lnTo>
                    <a:pt x="4888255" y="1985987"/>
                  </a:lnTo>
                  <a:lnTo>
                    <a:pt x="4837087" y="1985987"/>
                  </a:lnTo>
                  <a:lnTo>
                    <a:pt x="4842878" y="1998687"/>
                  </a:lnTo>
                  <a:lnTo>
                    <a:pt x="4844758" y="2011387"/>
                  </a:lnTo>
                  <a:lnTo>
                    <a:pt x="4859883" y="2011387"/>
                  </a:lnTo>
                  <a:lnTo>
                    <a:pt x="4906099" y="2024087"/>
                  </a:lnTo>
                  <a:lnTo>
                    <a:pt x="4953063" y="2024087"/>
                  </a:lnTo>
                  <a:lnTo>
                    <a:pt x="4952644" y="2049487"/>
                  </a:lnTo>
                  <a:lnTo>
                    <a:pt x="4962995" y="2036787"/>
                  </a:lnTo>
                  <a:lnTo>
                    <a:pt x="4971224" y="2036787"/>
                  </a:lnTo>
                  <a:lnTo>
                    <a:pt x="4979213" y="2049487"/>
                  </a:lnTo>
                  <a:lnTo>
                    <a:pt x="5010137" y="2049487"/>
                  </a:lnTo>
                  <a:lnTo>
                    <a:pt x="5011598" y="2036787"/>
                  </a:lnTo>
                  <a:lnTo>
                    <a:pt x="5043538" y="2036787"/>
                  </a:lnTo>
                  <a:lnTo>
                    <a:pt x="5046078" y="2049487"/>
                  </a:lnTo>
                  <a:lnTo>
                    <a:pt x="5060315" y="2049487"/>
                  </a:lnTo>
                  <a:lnTo>
                    <a:pt x="5067922" y="2062187"/>
                  </a:lnTo>
                  <a:lnTo>
                    <a:pt x="5076012" y="2062187"/>
                  </a:lnTo>
                  <a:lnTo>
                    <a:pt x="5083353" y="2049487"/>
                  </a:lnTo>
                  <a:lnTo>
                    <a:pt x="5095837" y="2049487"/>
                  </a:lnTo>
                  <a:lnTo>
                    <a:pt x="5113096" y="2049487"/>
                  </a:lnTo>
                  <a:lnTo>
                    <a:pt x="5121605" y="2062187"/>
                  </a:lnTo>
                  <a:lnTo>
                    <a:pt x="5131828" y="2062187"/>
                  </a:lnTo>
                  <a:lnTo>
                    <a:pt x="5128120" y="2049487"/>
                  </a:lnTo>
                  <a:lnTo>
                    <a:pt x="5137213" y="2049487"/>
                  </a:lnTo>
                  <a:lnTo>
                    <a:pt x="5138547" y="2062187"/>
                  </a:lnTo>
                  <a:lnTo>
                    <a:pt x="5146840" y="2062187"/>
                  </a:lnTo>
                  <a:lnTo>
                    <a:pt x="5156378" y="2049487"/>
                  </a:lnTo>
                  <a:lnTo>
                    <a:pt x="5167592" y="2062187"/>
                  </a:lnTo>
                  <a:lnTo>
                    <a:pt x="5189029" y="2062187"/>
                  </a:lnTo>
                  <a:lnTo>
                    <a:pt x="5188445" y="2074887"/>
                  </a:lnTo>
                  <a:lnTo>
                    <a:pt x="5195824" y="2074887"/>
                  </a:lnTo>
                  <a:lnTo>
                    <a:pt x="5196941" y="2062187"/>
                  </a:lnTo>
                  <a:lnTo>
                    <a:pt x="5217947" y="2062187"/>
                  </a:lnTo>
                  <a:lnTo>
                    <a:pt x="5232070" y="2074887"/>
                  </a:lnTo>
                  <a:lnTo>
                    <a:pt x="5239397" y="2087587"/>
                  </a:lnTo>
                  <a:lnTo>
                    <a:pt x="5243207" y="2074887"/>
                  </a:lnTo>
                  <a:lnTo>
                    <a:pt x="5238801" y="2074887"/>
                  </a:lnTo>
                  <a:lnTo>
                    <a:pt x="5241163" y="2062187"/>
                  </a:lnTo>
                  <a:lnTo>
                    <a:pt x="5243207" y="2074887"/>
                  </a:lnTo>
                  <a:lnTo>
                    <a:pt x="5262143" y="2074887"/>
                  </a:lnTo>
                  <a:lnTo>
                    <a:pt x="5265585" y="2062187"/>
                  </a:lnTo>
                  <a:lnTo>
                    <a:pt x="5267985" y="2062187"/>
                  </a:lnTo>
                  <a:lnTo>
                    <a:pt x="5270665" y="2074887"/>
                  </a:lnTo>
                  <a:lnTo>
                    <a:pt x="5302008" y="2074887"/>
                  </a:lnTo>
                  <a:lnTo>
                    <a:pt x="5301246" y="2087587"/>
                  </a:lnTo>
                  <a:lnTo>
                    <a:pt x="5314023" y="2087587"/>
                  </a:lnTo>
                  <a:lnTo>
                    <a:pt x="5317883" y="2074887"/>
                  </a:lnTo>
                  <a:lnTo>
                    <a:pt x="5335409" y="2074887"/>
                  </a:lnTo>
                  <a:lnTo>
                    <a:pt x="5350624" y="2087587"/>
                  </a:lnTo>
                  <a:lnTo>
                    <a:pt x="5435308" y="2087587"/>
                  </a:lnTo>
                  <a:lnTo>
                    <a:pt x="5438292" y="2100287"/>
                  </a:lnTo>
                  <a:lnTo>
                    <a:pt x="5472341" y="2100287"/>
                  </a:lnTo>
                  <a:lnTo>
                    <a:pt x="5473281" y="2087587"/>
                  </a:lnTo>
                  <a:lnTo>
                    <a:pt x="5477243" y="2087587"/>
                  </a:lnTo>
                  <a:lnTo>
                    <a:pt x="5476557" y="2074887"/>
                  </a:lnTo>
                  <a:lnTo>
                    <a:pt x="5491264" y="2074887"/>
                  </a:lnTo>
                  <a:lnTo>
                    <a:pt x="5485523" y="2062187"/>
                  </a:lnTo>
                  <a:lnTo>
                    <a:pt x="5462867" y="2062187"/>
                  </a:lnTo>
                  <a:lnTo>
                    <a:pt x="5464861" y="2074887"/>
                  </a:lnTo>
                  <a:lnTo>
                    <a:pt x="5468163" y="2074887"/>
                  </a:lnTo>
                  <a:lnTo>
                    <a:pt x="5469013" y="2087587"/>
                  </a:lnTo>
                  <a:lnTo>
                    <a:pt x="5464746" y="2074887"/>
                  </a:lnTo>
                  <a:lnTo>
                    <a:pt x="5378310" y="2074887"/>
                  </a:lnTo>
                  <a:lnTo>
                    <a:pt x="5367477" y="2062187"/>
                  </a:lnTo>
                  <a:lnTo>
                    <a:pt x="5374119" y="2062187"/>
                  </a:lnTo>
                  <a:lnTo>
                    <a:pt x="5374995" y="2049487"/>
                  </a:lnTo>
                  <a:lnTo>
                    <a:pt x="5361178" y="2049487"/>
                  </a:lnTo>
                  <a:lnTo>
                    <a:pt x="5362600" y="2062187"/>
                  </a:lnTo>
                  <a:lnTo>
                    <a:pt x="5300916" y="2062187"/>
                  </a:lnTo>
                  <a:lnTo>
                    <a:pt x="5304256" y="2049487"/>
                  </a:lnTo>
                  <a:lnTo>
                    <a:pt x="5299456" y="2049487"/>
                  </a:lnTo>
                  <a:lnTo>
                    <a:pt x="5298757" y="2036787"/>
                  </a:lnTo>
                  <a:lnTo>
                    <a:pt x="5315293" y="2036787"/>
                  </a:lnTo>
                  <a:lnTo>
                    <a:pt x="5311699" y="2024087"/>
                  </a:lnTo>
                  <a:lnTo>
                    <a:pt x="5298859" y="2024087"/>
                  </a:lnTo>
                  <a:lnTo>
                    <a:pt x="5293906" y="2036787"/>
                  </a:lnTo>
                  <a:lnTo>
                    <a:pt x="5291340" y="2049487"/>
                  </a:lnTo>
                  <a:lnTo>
                    <a:pt x="5290985" y="2062187"/>
                  </a:lnTo>
                  <a:lnTo>
                    <a:pt x="5283200" y="2062187"/>
                  </a:lnTo>
                  <a:lnTo>
                    <a:pt x="5277040" y="2049487"/>
                  </a:lnTo>
                  <a:lnTo>
                    <a:pt x="5265610" y="2049487"/>
                  </a:lnTo>
                  <a:lnTo>
                    <a:pt x="5260937" y="2062187"/>
                  </a:lnTo>
                  <a:lnTo>
                    <a:pt x="5256669" y="2049487"/>
                  </a:lnTo>
                  <a:lnTo>
                    <a:pt x="5265610" y="2049487"/>
                  </a:lnTo>
                  <a:lnTo>
                    <a:pt x="5265547" y="2036787"/>
                  </a:lnTo>
                  <a:lnTo>
                    <a:pt x="5258879" y="2036787"/>
                  </a:lnTo>
                  <a:lnTo>
                    <a:pt x="5255196" y="2024087"/>
                  </a:lnTo>
                  <a:lnTo>
                    <a:pt x="5240782" y="2024087"/>
                  </a:lnTo>
                  <a:lnTo>
                    <a:pt x="5240134" y="2049487"/>
                  </a:lnTo>
                  <a:lnTo>
                    <a:pt x="5210022" y="2049487"/>
                  </a:lnTo>
                  <a:lnTo>
                    <a:pt x="5211267" y="2036787"/>
                  </a:lnTo>
                  <a:lnTo>
                    <a:pt x="5202860" y="2036787"/>
                  </a:lnTo>
                  <a:lnTo>
                    <a:pt x="5200408" y="2049487"/>
                  </a:lnTo>
                  <a:lnTo>
                    <a:pt x="5172837" y="2049487"/>
                  </a:lnTo>
                  <a:lnTo>
                    <a:pt x="5167554" y="2036787"/>
                  </a:lnTo>
                  <a:lnTo>
                    <a:pt x="5134622" y="2036787"/>
                  </a:lnTo>
                  <a:lnTo>
                    <a:pt x="5135130" y="2024087"/>
                  </a:lnTo>
                  <a:lnTo>
                    <a:pt x="5136489" y="2024087"/>
                  </a:lnTo>
                  <a:lnTo>
                    <a:pt x="5139055" y="2011387"/>
                  </a:lnTo>
                  <a:lnTo>
                    <a:pt x="5124094" y="2011387"/>
                  </a:lnTo>
                  <a:lnTo>
                    <a:pt x="5124094" y="2024087"/>
                  </a:lnTo>
                  <a:lnTo>
                    <a:pt x="5123307" y="2036787"/>
                  </a:lnTo>
                  <a:lnTo>
                    <a:pt x="5113032" y="2036787"/>
                  </a:lnTo>
                  <a:lnTo>
                    <a:pt x="5113756" y="2024087"/>
                  </a:lnTo>
                  <a:lnTo>
                    <a:pt x="5124094" y="2024087"/>
                  </a:lnTo>
                  <a:lnTo>
                    <a:pt x="5124094" y="2011387"/>
                  </a:lnTo>
                  <a:lnTo>
                    <a:pt x="5098466" y="2011387"/>
                  </a:lnTo>
                  <a:lnTo>
                    <a:pt x="5098466" y="2036787"/>
                  </a:lnTo>
                  <a:lnTo>
                    <a:pt x="5087531" y="2036787"/>
                  </a:lnTo>
                  <a:lnTo>
                    <a:pt x="5083861" y="2036787"/>
                  </a:lnTo>
                  <a:lnTo>
                    <a:pt x="5065534" y="2036787"/>
                  </a:lnTo>
                  <a:lnTo>
                    <a:pt x="5070157" y="2024087"/>
                  </a:lnTo>
                  <a:lnTo>
                    <a:pt x="5079720" y="2024087"/>
                  </a:lnTo>
                  <a:lnTo>
                    <a:pt x="5083861" y="2036787"/>
                  </a:lnTo>
                  <a:lnTo>
                    <a:pt x="5083937" y="2024087"/>
                  </a:lnTo>
                  <a:lnTo>
                    <a:pt x="5086997" y="2024087"/>
                  </a:lnTo>
                  <a:lnTo>
                    <a:pt x="5087531" y="2036787"/>
                  </a:lnTo>
                  <a:lnTo>
                    <a:pt x="5092776" y="2024087"/>
                  </a:lnTo>
                  <a:lnTo>
                    <a:pt x="5093805" y="2024087"/>
                  </a:lnTo>
                  <a:lnTo>
                    <a:pt x="5098466" y="2036787"/>
                  </a:lnTo>
                  <a:lnTo>
                    <a:pt x="5098466" y="2011387"/>
                  </a:lnTo>
                  <a:lnTo>
                    <a:pt x="5096370" y="2011387"/>
                  </a:lnTo>
                  <a:lnTo>
                    <a:pt x="5093601" y="1998687"/>
                  </a:lnTo>
                  <a:lnTo>
                    <a:pt x="5081803" y="1998687"/>
                  </a:lnTo>
                  <a:lnTo>
                    <a:pt x="5077676" y="1985987"/>
                  </a:lnTo>
                  <a:lnTo>
                    <a:pt x="5073040" y="1998687"/>
                  </a:lnTo>
                  <a:lnTo>
                    <a:pt x="5070043" y="1998687"/>
                  </a:lnTo>
                  <a:lnTo>
                    <a:pt x="5069992" y="2011387"/>
                  </a:lnTo>
                  <a:lnTo>
                    <a:pt x="5057800" y="1998687"/>
                  </a:lnTo>
                  <a:lnTo>
                    <a:pt x="5011166" y="1998687"/>
                  </a:lnTo>
                  <a:lnTo>
                    <a:pt x="5008169" y="1985987"/>
                  </a:lnTo>
                  <a:lnTo>
                    <a:pt x="5021110" y="1985987"/>
                  </a:lnTo>
                  <a:lnTo>
                    <a:pt x="5027866" y="1973287"/>
                  </a:lnTo>
                  <a:lnTo>
                    <a:pt x="5030876" y="1973287"/>
                  </a:lnTo>
                  <a:lnTo>
                    <a:pt x="5024310" y="1960587"/>
                  </a:lnTo>
                  <a:lnTo>
                    <a:pt x="5015738" y="1960587"/>
                  </a:lnTo>
                  <a:lnTo>
                    <a:pt x="5006556" y="1973287"/>
                  </a:lnTo>
                  <a:lnTo>
                    <a:pt x="4998186" y="1973287"/>
                  </a:lnTo>
                  <a:lnTo>
                    <a:pt x="4998339" y="1960587"/>
                  </a:lnTo>
                  <a:lnTo>
                    <a:pt x="4991125" y="1960587"/>
                  </a:lnTo>
                  <a:lnTo>
                    <a:pt x="4990884" y="1973287"/>
                  </a:lnTo>
                  <a:lnTo>
                    <a:pt x="4950892" y="1973287"/>
                  </a:lnTo>
                  <a:lnTo>
                    <a:pt x="4950803" y="1960587"/>
                  </a:lnTo>
                  <a:lnTo>
                    <a:pt x="4952809" y="1960587"/>
                  </a:lnTo>
                  <a:lnTo>
                    <a:pt x="4955006" y="1947887"/>
                  </a:lnTo>
                  <a:lnTo>
                    <a:pt x="4955502" y="1935187"/>
                  </a:lnTo>
                  <a:lnTo>
                    <a:pt x="4978057" y="1947887"/>
                  </a:lnTo>
                  <a:lnTo>
                    <a:pt x="5026787" y="1947887"/>
                  </a:lnTo>
                  <a:lnTo>
                    <a:pt x="5046357" y="1935187"/>
                  </a:lnTo>
                  <a:lnTo>
                    <a:pt x="5053114" y="1935187"/>
                  </a:lnTo>
                  <a:lnTo>
                    <a:pt x="5049075" y="1922487"/>
                  </a:lnTo>
                  <a:lnTo>
                    <a:pt x="5054206" y="1909787"/>
                  </a:lnTo>
                  <a:lnTo>
                    <a:pt x="5059286" y="1922487"/>
                  </a:lnTo>
                  <a:lnTo>
                    <a:pt x="5072278" y="1922487"/>
                  </a:lnTo>
                  <a:lnTo>
                    <a:pt x="5071999" y="1935187"/>
                  </a:lnTo>
                  <a:lnTo>
                    <a:pt x="5076787" y="1935187"/>
                  </a:lnTo>
                  <a:lnTo>
                    <a:pt x="5075555" y="1922487"/>
                  </a:lnTo>
                  <a:lnTo>
                    <a:pt x="5097589" y="1922487"/>
                  </a:lnTo>
                  <a:lnTo>
                    <a:pt x="5097704" y="1935187"/>
                  </a:lnTo>
                  <a:lnTo>
                    <a:pt x="5096789" y="1947887"/>
                  </a:lnTo>
                  <a:lnTo>
                    <a:pt x="5102847" y="1947887"/>
                  </a:lnTo>
                  <a:lnTo>
                    <a:pt x="5103063" y="1935187"/>
                  </a:lnTo>
                  <a:lnTo>
                    <a:pt x="5104015" y="1935187"/>
                  </a:lnTo>
                  <a:lnTo>
                    <a:pt x="5108499" y="1922487"/>
                  </a:lnTo>
                  <a:lnTo>
                    <a:pt x="5115674" y="1935187"/>
                  </a:lnTo>
                  <a:lnTo>
                    <a:pt x="5118036" y="1935187"/>
                  </a:lnTo>
                  <a:lnTo>
                    <a:pt x="5117262" y="1947887"/>
                  </a:lnTo>
                  <a:lnTo>
                    <a:pt x="5115001" y="1960587"/>
                  </a:lnTo>
                  <a:lnTo>
                    <a:pt x="5130114" y="1960587"/>
                  </a:lnTo>
                  <a:lnTo>
                    <a:pt x="5128907" y="1947887"/>
                  </a:lnTo>
                  <a:lnTo>
                    <a:pt x="5126329" y="1947887"/>
                  </a:lnTo>
                  <a:lnTo>
                    <a:pt x="5126444" y="1935187"/>
                  </a:lnTo>
                  <a:lnTo>
                    <a:pt x="5146230" y="1935187"/>
                  </a:lnTo>
                  <a:lnTo>
                    <a:pt x="5153418" y="1947887"/>
                  </a:lnTo>
                  <a:lnTo>
                    <a:pt x="5155031" y="1960587"/>
                  </a:lnTo>
                  <a:lnTo>
                    <a:pt x="5173294" y="1947887"/>
                  </a:lnTo>
                  <a:lnTo>
                    <a:pt x="5215890" y="1947887"/>
                  </a:lnTo>
                  <a:lnTo>
                    <a:pt x="5238889" y="1960587"/>
                  </a:lnTo>
                  <a:lnTo>
                    <a:pt x="5279199" y="1960587"/>
                  </a:lnTo>
                  <a:lnTo>
                    <a:pt x="5280571" y="1973287"/>
                  </a:lnTo>
                  <a:lnTo>
                    <a:pt x="5282349" y="1960587"/>
                  </a:lnTo>
                  <a:lnTo>
                    <a:pt x="5285143" y="1973287"/>
                  </a:lnTo>
                  <a:lnTo>
                    <a:pt x="5299062" y="1973287"/>
                  </a:lnTo>
                  <a:lnTo>
                    <a:pt x="5303812" y="1985987"/>
                  </a:lnTo>
                  <a:lnTo>
                    <a:pt x="5307901" y="1985987"/>
                  </a:lnTo>
                  <a:lnTo>
                    <a:pt x="5309654" y="1973287"/>
                  </a:lnTo>
                  <a:lnTo>
                    <a:pt x="5311076" y="1985987"/>
                  </a:lnTo>
                  <a:lnTo>
                    <a:pt x="5315953" y="1985987"/>
                  </a:lnTo>
                  <a:lnTo>
                    <a:pt x="5314658" y="1973287"/>
                  </a:lnTo>
                  <a:lnTo>
                    <a:pt x="5333492" y="1973287"/>
                  </a:lnTo>
                  <a:lnTo>
                    <a:pt x="5334609" y="1985987"/>
                  </a:lnTo>
                  <a:lnTo>
                    <a:pt x="5367642" y="1985987"/>
                  </a:lnTo>
                  <a:lnTo>
                    <a:pt x="5376405" y="1998687"/>
                  </a:lnTo>
                  <a:lnTo>
                    <a:pt x="5380533" y="1985987"/>
                  </a:lnTo>
                  <a:lnTo>
                    <a:pt x="5386870" y="1985987"/>
                  </a:lnTo>
                  <a:lnTo>
                    <a:pt x="5387352" y="1998687"/>
                  </a:lnTo>
                  <a:lnTo>
                    <a:pt x="5392674" y="1985987"/>
                  </a:lnTo>
                  <a:lnTo>
                    <a:pt x="5405831" y="1985987"/>
                  </a:lnTo>
                  <a:lnTo>
                    <a:pt x="5401221" y="1998687"/>
                  </a:lnTo>
                  <a:lnTo>
                    <a:pt x="5387352" y="1998687"/>
                  </a:lnTo>
                  <a:lnTo>
                    <a:pt x="5380304" y="1998687"/>
                  </a:lnTo>
                  <a:lnTo>
                    <a:pt x="5372392" y="2011387"/>
                  </a:lnTo>
                  <a:lnTo>
                    <a:pt x="5370512" y="2011387"/>
                  </a:lnTo>
                  <a:lnTo>
                    <a:pt x="5365889" y="2024087"/>
                  </a:lnTo>
                  <a:lnTo>
                    <a:pt x="5364912" y="2024087"/>
                  </a:lnTo>
                  <a:lnTo>
                    <a:pt x="5363083" y="2011387"/>
                  </a:lnTo>
                  <a:lnTo>
                    <a:pt x="5343741" y="2011387"/>
                  </a:lnTo>
                  <a:lnTo>
                    <a:pt x="5346547" y="2024087"/>
                  </a:lnTo>
                  <a:lnTo>
                    <a:pt x="5342369" y="2036787"/>
                  </a:lnTo>
                  <a:lnTo>
                    <a:pt x="5335105" y="2036787"/>
                  </a:lnTo>
                  <a:lnTo>
                    <a:pt x="5327091" y="2024087"/>
                  </a:lnTo>
                  <a:lnTo>
                    <a:pt x="5320627" y="2036787"/>
                  </a:lnTo>
                  <a:lnTo>
                    <a:pt x="5319547" y="2036787"/>
                  </a:lnTo>
                  <a:lnTo>
                    <a:pt x="5326507" y="2049487"/>
                  </a:lnTo>
                  <a:lnTo>
                    <a:pt x="5342293" y="2049487"/>
                  </a:lnTo>
                  <a:lnTo>
                    <a:pt x="5345252" y="2036787"/>
                  </a:lnTo>
                  <a:lnTo>
                    <a:pt x="5393741" y="2036787"/>
                  </a:lnTo>
                  <a:lnTo>
                    <a:pt x="5391785" y="2049487"/>
                  </a:lnTo>
                  <a:lnTo>
                    <a:pt x="5391950" y="2049487"/>
                  </a:lnTo>
                  <a:lnTo>
                    <a:pt x="5394706" y="2062187"/>
                  </a:lnTo>
                  <a:lnTo>
                    <a:pt x="5400535" y="2049487"/>
                  </a:lnTo>
                  <a:lnTo>
                    <a:pt x="5395938" y="2049487"/>
                  </a:lnTo>
                  <a:lnTo>
                    <a:pt x="5396154" y="2036787"/>
                  </a:lnTo>
                  <a:lnTo>
                    <a:pt x="5400903" y="2036787"/>
                  </a:lnTo>
                  <a:lnTo>
                    <a:pt x="5400929" y="2024087"/>
                  </a:lnTo>
                  <a:lnTo>
                    <a:pt x="5408549" y="2024087"/>
                  </a:lnTo>
                  <a:lnTo>
                    <a:pt x="5410339" y="2036787"/>
                  </a:lnTo>
                  <a:lnTo>
                    <a:pt x="5494756" y="2036787"/>
                  </a:lnTo>
                  <a:lnTo>
                    <a:pt x="5501335" y="2024087"/>
                  </a:lnTo>
                  <a:lnTo>
                    <a:pt x="5506885" y="2024087"/>
                  </a:lnTo>
                  <a:lnTo>
                    <a:pt x="5510923" y="2036787"/>
                  </a:lnTo>
                  <a:lnTo>
                    <a:pt x="5528627" y="2036787"/>
                  </a:lnTo>
                  <a:lnTo>
                    <a:pt x="5528284" y="2049487"/>
                  </a:lnTo>
                  <a:lnTo>
                    <a:pt x="5538228" y="2049487"/>
                  </a:lnTo>
                  <a:lnTo>
                    <a:pt x="5545112" y="2036787"/>
                  </a:lnTo>
                  <a:lnTo>
                    <a:pt x="5550090" y="2036787"/>
                  </a:lnTo>
                  <a:lnTo>
                    <a:pt x="5554307" y="2024087"/>
                  </a:lnTo>
                  <a:lnTo>
                    <a:pt x="5549671" y="2024087"/>
                  </a:lnTo>
                  <a:lnTo>
                    <a:pt x="5550852" y="2011387"/>
                  </a:lnTo>
                  <a:lnTo>
                    <a:pt x="5554548" y="2011387"/>
                  </a:lnTo>
                  <a:lnTo>
                    <a:pt x="5564873" y="2024087"/>
                  </a:lnTo>
                  <a:lnTo>
                    <a:pt x="5587289" y="2024087"/>
                  </a:lnTo>
                  <a:lnTo>
                    <a:pt x="5589003" y="2011387"/>
                  </a:lnTo>
                  <a:lnTo>
                    <a:pt x="5598452" y="2011387"/>
                  </a:lnTo>
                  <a:lnTo>
                    <a:pt x="5598909" y="2024087"/>
                  </a:lnTo>
                  <a:lnTo>
                    <a:pt x="5605069" y="2011387"/>
                  </a:lnTo>
                  <a:lnTo>
                    <a:pt x="5609348" y="2024087"/>
                  </a:lnTo>
                  <a:lnTo>
                    <a:pt x="5618924" y="2024087"/>
                  </a:lnTo>
                  <a:lnTo>
                    <a:pt x="5623661" y="2036787"/>
                  </a:lnTo>
                  <a:lnTo>
                    <a:pt x="5623395" y="2024087"/>
                  </a:lnTo>
                  <a:lnTo>
                    <a:pt x="5719051" y="2024087"/>
                  </a:lnTo>
                  <a:lnTo>
                    <a:pt x="5720219" y="2011387"/>
                  </a:lnTo>
                  <a:lnTo>
                    <a:pt x="5734088" y="2011387"/>
                  </a:lnTo>
                  <a:lnTo>
                    <a:pt x="5729986" y="1998687"/>
                  </a:lnTo>
                  <a:lnTo>
                    <a:pt x="5751500" y="1998687"/>
                  </a:lnTo>
                  <a:lnTo>
                    <a:pt x="5756059" y="2011387"/>
                  </a:lnTo>
                  <a:lnTo>
                    <a:pt x="5751385" y="2011387"/>
                  </a:lnTo>
                  <a:lnTo>
                    <a:pt x="5752084" y="2024087"/>
                  </a:lnTo>
                  <a:lnTo>
                    <a:pt x="5755665" y="2024087"/>
                  </a:lnTo>
                  <a:lnTo>
                    <a:pt x="5764962" y="2036787"/>
                  </a:lnTo>
                  <a:lnTo>
                    <a:pt x="5803138" y="2036787"/>
                  </a:lnTo>
                  <a:lnTo>
                    <a:pt x="5804090" y="2024087"/>
                  </a:lnTo>
                  <a:lnTo>
                    <a:pt x="5797181" y="2024087"/>
                  </a:lnTo>
                  <a:lnTo>
                    <a:pt x="5803443" y="2011387"/>
                  </a:lnTo>
                  <a:lnTo>
                    <a:pt x="5818124" y="2011387"/>
                  </a:lnTo>
                  <a:lnTo>
                    <a:pt x="5815317" y="2024087"/>
                  </a:lnTo>
                  <a:lnTo>
                    <a:pt x="5817374" y="2024087"/>
                  </a:lnTo>
                  <a:lnTo>
                    <a:pt x="5822467" y="2036787"/>
                  </a:lnTo>
                  <a:lnTo>
                    <a:pt x="5828779" y="2036787"/>
                  </a:lnTo>
                  <a:lnTo>
                    <a:pt x="5831700" y="2024087"/>
                  </a:lnTo>
                  <a:lnTo>
                    <a:pt x="5829744" y="2024087"/>
                  </a:lnTo>
                  <a:lnTo>
                    <a:pt x="5832691" y="2011387"/>
                  </a:lnTo>
                  <a:lnTo>
                    <a:pt x="5853912" y="2011387"/>
                  </a:lnTo>
                  <a:lnTo>
                    <a:pt x="5862002" y="2024087"/>
                  </a:lnTo>
                  <a:lnTo>
                    <a:pt x="5866866" y="2024087"/>
                  </a:lnTo>
                  <a:lnTo>
                    <a:pt x="5872670" y="2011387"/>
                  </a:lnTo>
                  <a:lnTo>
                    <a:pt x="5872912" y="2024087"/>
                  </a:lnTo>
                  <a:lnTo>
                    <a:pt x="5869076" y="2024087"/>
                  </a:lnTo>
                  <a:lnTo>
                    <a:pt x="5868987" y="2036787"/>
                  </a:lnTo>
                  <a:lnTo>
                    <a:pt x="5883808" y="2036787"/>
                  </a:lnTo>
                  <a:lnTo>
                    <a:pt x="5883478" y="2049487"/>
                  </a:lnTo>
                  <a:lnTo>
                    <a:pt x="5890031" y="2036787"/>
                  </a:lnTo>
                  <a:lnTo>
                    <a:pt x="5897867" y="2036787"/>
                  </a:lnTo>
                  <a:lnTo>
                    <a:pt x="5900051" y="2024087"/>
                  </a:lnTo>
                  <a:lnTo>
                    <a:pt x="5898540" y="2024087"/>
                  </a:lnTo>
                  <a:lnTo>
                    <a:pt x="5899328" y="2011387"/>
                  </a:lnTo>
                  <a:lnTo>
                    <a:pt x="5902223" y="2011387"/>
                  </a:lnTo>
                  <a:lnTo>
                    <a:pt x="5902172" y="2024087"/>
                  </a:lnTo>
                  <a:lnTo>
                    <a:pt x="5960821" y="2024087"/>
                  </a:lnTo>
                  <a:lnTo>
                    <a:pt x="5969152" y="2036787"/>
                  </a:lnTo>
                  <a:lnTo>
                    <a:pt x="5976950" y="2036787"/>
                  </a:lnTo>
                  <a:lnTo>
                    <a:pt x="5978537" y="2024087"/>
                  </a:lnTo>
                  <a:lnTo>
                    <a:pt x="5982678" y="2024087"/>
                  </a:lnTo>
                  <a:lnTo>
                    <a:pt x="5986246" y="2036787"/>
                  </a:lnTo>
                  <a:lnTo>
                    <a:pt x="6069304" y="2036787"/>
                  </a:lnTo>
                  <a:lnTo>
                    <a:pt x="6088431" y="2049487"/>
                  </a:lnTo>
                  <a:lnTo>
                    <a:pt x="6124486" y="2049487"/>
                  </a:lnTo>
                  <a:lnTo>
                    <a:pt x="6127470" y="2062187"/>
                  </a:lnTo>
                  <a:lnTo>
                    <a:pt x="6132588" y="2062187"/>
                  </a:lnTo>
                  <a:lnTo>
                    <a:pt x="6137402" y="2049487"/>
                  </a:lnTo>
                  <a:lnTo>
                    <a:pt x="6142901" y="2062187"/>
                  </a:lnTo>
                  <a:lnTo>
                    <a:pt x="6148781" y="2062187"/>
                  </a:lnTo>
                  <a:lnTo>
                    <a:pt x="6154775" y="2049487"/>
                  </a:lnTo>
                  <a:lnTo>
                    <a:pt x="6155271" y="2062187"/>
                  </a:lnTo>
                  <a:lnTo>
                    <a:pt x="6257772" y="2062187"/>
                  </a:lnTo>
                  <a:lnTo>
                    <a:pt x="6259296" y="2074887"/>
                  </a:lnTo>
                  <a:lnTo>
                    <a:pt x="6377876" y="2074887"/>
                  </a:lnTo>
                  <a:lnTo>
                    <a:pt x="6390208" y="2087587"/>
                  </a:lnTo>
                  <a:lnTo>
                    <a:pt x="6410134" y="2087587"/>
                  </a:lnTo>
                  <a:lnTo>
                    <a:pt x="6412458" y="2074887"/>
                  </a:lnTo>
                  <a:lnTo>
                    <a:pt x="6404902" y="2074887"/>
                  </a:lnTo>
                  <a:lnTo>
                    <a:pt x="6408839" y="2062187"/>
                  </a:lnTo>
                  <a:lnTo>
                    <a:pt x="6412636" y="2062187"/>
                  </a:lnTo>
                  <a:lnTo>
                    <a:pt x="6409957" y="2049487"/>
                  </a:lnTo>
                  <a:lnTo>
                    <a:pt x="6408661" y="2049487"/>
                  </a:lnTo>
                  <a:lnTo>
                    <a:pt x="6405423" y="2036787"/>
                  </a:lnTo>
                  <a:lnTo>
                    <a:pt x="6403822" y="2049487"/>
                  </a:lnTo>
                  <a:lnTo>
                    <a:pt x="6392202" y="2049487"/>
                  </a:lnTo>
                  <a:lnTo>
                    <a:pt x="6391440" y="2043201"/>
                  </a:lnTo>
                  <a:lnTo>
                    <a:pt x="6391440" y="2062187"/>
                  </a:lnTo>
                  <a:lnTo>
                    <a:pt x="6390945" y="2074887"/>
                  </a:lnTo>
                  <a:lnTo>
                    <a:pt x="6385319" y="2074887"/>
                  </a:lnTo>
                  <a:lnTo>
                    <a:pt x="6387312" y="2062187"/>
                  </a:lnTo>
                  <a:lnTo>
                    <a:pt x="6391440" y="2062187"/>
                  </a:lnTo>
                  <a:lnTo>
                    <a:pt x="6391440" y="2043201"/>
                  </a:lnTo>
                  <a:lnTo>
                    <a:pt x="6390665" y="2036787"/>
                  </a:lnTo>
                  <a:lnTo>
                    <a:pt x="6405423" y="2036787"/>
                  </a:lnTo>
                  <a:lnTo>
                    <a:pt x="6446050" y="2036787"/>
                  </a:lnTo>
                  <a:lnTo>
                    <a:pt x="6446025" y="2024087"/>
                  </a:lnTo>
                  <a:lnTo>
                    <a:pt x="6453391" y="2024087"/>
                  </a:lnTo>
                  <a:lnTo>
                    <a:pt x="6452438" y="2036787"/>
                  </a:lnTo>
                  <a:lnTo>
                    <a:pt x="6449581" y="2036787"/>
                  </a:lnTo>
                  <a:lnTo>
                    <a:pt x="6448311" y="2049487"/>
                  </a:lnTo>
                  <a:lnTo>
                    <a:pt x="6445224" y="2062187"/>
                  </a:lnTo>
                  <a:lnTo>
                    <a:pt x="6441478" y="2062187"/>
                  </a:lnTo>
                  <a:lnTo>
                    <a:pt x="6438252" y="2074887"/>
                  </a:lnTo>
                  <a:lnTo>
                    <a:pt x="6504622" y="2074887"/>
                  </a:lnTo>
                  <a:lnTo>
                    <a:pt x="6501612" y="2062187"/>
                  </a:lnTo>
                  <a:lnTo>
                    <a:pt x="6512115" y="2062187"/>
                  </a:lnTo>
                  <a:lnTo>
                    <a:pt x="6518694" y="2049487"/>
                  </a:lnTo>
                  <a:lnTo>
                    <a:pt x="6519786" y="2062187"/>
                  </a:lnTo>
                  <a:lnTo>
                    <a:pt x="6526797" y="2062187"/>
                  </a:lnTo>
                  <a:lnTo>
                    <a:pt x="6529464" y="2049487"/>
                  </a:lnTo>
                  <a:lnTo>
                    <a:pt x="6531597" y="2049487"/>
                  </a:lnTo>
                  <a:lnTo>
                    <a:pt x="6534137" y="2036787"/>
                  </a:lnTo>
                  <a:lnTo>
                    <a:pt x="6585890" y="2036787"/>
                  </a:lnTo>
                  <a:lnTo>
                    <a:pt x="6583985" y="2024087"/>
                  </a:lnTo>
                  <a:lnTo>
                    <a:pt x="6581038" y="2024087"/>
                  </a:lnTo>
                  <a:lnTo>
                    <a:pt x="6574980" y="2011387"/>
                  </a:lnTo>
                  <a:lnTo>
                    <a:pt x="6578701" y="2011387"/>
                  </a:lnTo>
                  <a:lnTo>
                    <a:pt x="6578828" y="1998687"/>
                  </a:lnTo>
                  <a:lnTo>
                    <a:pt x="6586093" y="1998687"/>
                  </a:lnTo>
                  <a:lnTo>
                    <a:pt x="6585953" y="2011387"/>
                  </a:lnTo>
                  <a:lnTo>
                    <a:pt x="6593484" y="2011387"/>
                  </a:lnTo>
                  <a:lnTo>
                    <a:pt x="6589535" y="2024087"/>
                  </a:lnTo>
                  <a:lnTo>
                    <a:pt x="6591554" y="2024087"/>
                  </a:lnTo>
                  <a:lnTo>
                    <a:pt x="6586995" y="2036787"/>
                  </a:lnTo>
                  <a:lnTo>
                    <a:pt x="6588493" y="2036787"/>
                  </a:lnTo>
                  <a:lnTo>
                    <a:pt x="6604419" y="2049487"/>
                  </a:lnTo>
                  <a:lnTo>
                    <a:pt x="6641566" y="2049487"/>
                  </a:lnTo>
                  <a:lnTo>
                    <a:pt x="6639776" y="2036787"/>
                  </a:lnTo>
                  <a:lnTo>
                    <a:pt x="6639268" y="2036787"/>
                  </a:lnTo>
                  <a:lnTo>
                    <a:pt x="6639001" y="2024087"/>
                  </a:lnTo>
                  <a:lnTo>
                    <a:pt x="6637947" y="2011387"/>
                  </a:lnTo>
                  <a:lnTo>
                    <a:pt x="6704749" y="2011387"/>
                  </a:lnTo>
                  <a:lnTo>
                    <a:pt x="6697662" y="2024087"/>
                  </a:lnTo>
                  <a:lnTo>
                    <a:pt x="6707594" y="2024087"/>
                  </a:lnTo>
                  <a:lnTo>
                    <a:pt x="6712090" y="2036787"/>
                  </a:lnTo>
                  <a:lnTo>
                    <a:pt x="6682029" y="2036787"/>
                  </a:lnTo>
                  <a:lnTo>
                    <a:pt x="6671005" y="2024087"/>
                  </a:lnTo>
                  <a:lnTo>
                    <a:pt x="6661023" y="2024087"/>
                  </a:lnTo>
                  <a:lnTo>
                    <a:pt x="6652730" y="2036787"/>
                  </a:lnTo>
                  <a:lnTo>
                    <a:pt x="6660312" y="2036787"/>
                  </a:lnTo>
                  <a:lnTo>
                    <a:pt x="6654927" y="2049487"/>
                  </a:lnTo>
                  <a:lnTo>
                    <a:pt x="6649961" y="2049487"/>
                  </a:lnTo>
                  <a:lnTo>
                    <a:pt x="6671627" y="2062187"/>
                  </a:lnTo>
                  <a:lnTo>
                    <a:pt x="6729374" y="2062187"/>
                  </a:lnTo>
                  <a:lnTo>
                    <a:pt x="6705092" y="2049487"/>
                  </a:lnTo>
                  <a:lnTo>
                    <a:pt x="6693408" y="2049487"/>
                  </a:lnTo>
                  <a:lnTo>
                    <a:pt x="6668465" y="2049487"/>
                  </a:lnTo>
                  <a:lnTo>
                    <a:pt x="6667513" y="2036787"/>
                  </a:lnTo>
                  <a:lnTo>
                    <a:pt x="6693408" y="2049487"/>
                  </a:lnTo>
                  <a:lnTo>
                    <a:pt x="6718224" y="2036787"/>
                  </a:lnTo>
                  <a:lnTo>
                    <a:pt x="6719519" y="2036787"/>
                  </a:lnTo>
                  <a:lnTo>
                    <a:pt x="6721970" y="2024087"/>
                  </a:lnTo>
                  <a:lnTo>
                    <a:pt x="6720916" y="2024087"/>
                  </a:lnTo>
                  <a:lnTo>
                    <a:pt x="6723316" y="2011387"/>
                  </a:lnTo>
                  <a:lnTo>
                    <a:pt x="6745579" y="2011387"/>
                  </a:lnTo>
                  <a:lnTo>
                    <a:pt x="6744449" y="2024087"/>
                  </a:lnTo>
                  <a:lnTo>
                    <a:pt x="6726949" y="2024087"/>
                  </a:lnTo>
                  <a:lnTo>
                    <a:pt x="6726910" y="2036787"/>
                  </a:lnTo>
                  <a:lnTo>
                    <a:pt x="6741808" y="2036787"/>
                  </a:lnTo>
                  <a:lnTo>
                    <a:pt x="6764033" y="2049487"/>
                  </a:lnTo>
                  <a:lnTo>
                    <a:pt x="6777431" y="2049487"/>
                  </a:lnTo>
                  <a:lnTo>
                    <a:pt x="6790398" y="2036787"/>
                  </a:lnTo>
                  <a:lnTo>
                    <a:pt x="6816064" y="2036787"/>
                  </a:lnTo>
                  <a:lnTo>
                    <a:pt x="6816064" y="2049487"/>
                  </a:lnTo>
                  <a:lnTo>
                    <a:pt x="6865861" y="2049487"/>
                  </a:lnTo>
                  <a:lnTo>
                    <a:pt x="6869049" y="2036787"/>
                  </a:lnTo>
                  <a:lnTo>
                    <a:pt x="6875500" y="2036787"/>
                  </a:lnTo>
                  <a:lnTo>
                    <a:pt x="6874205" y="2049487"/>
                  </a:lnTo>
                  <a:lnTo>
                    <a:pt x="6868985" y="2049487"/>
                  </a:lnTo>
                  <a:lnTo>
                    <a:pt x="6868109" y="2062187"/>
                  </a:lnTo>
                  <a:lnTo>
                    <a:pt x="6881050" y="2049487"/>
                  </a:lnTo>
                  <a:lnTo>
                    <a:pt x="6896748" y="2062187"/>
                  </a:lnTo>
                  <a:lnTo>
                    <a:pt x="6912965" y="2062187"/>
                  </a:lnTo>
                  <a:lnTo>
                    <a:pt x="6927520" y="2049487"/>
                  </a:lnTo>
                  <a:lnTo>
                    <a:pt x="6926186" y="2062187"/>
                  </a:lnTo>
                  <a:lnTo>
                    <a:pt x="6942010" y="2062187"/>
                  </a:lnTo>
                  <a:lnTo>
                    <a:pt x="6944258" y="2049487"/>
                  </a:lnTo>
                  <a:lnTo>
                    <a:pt x="6953491" y="2049487"/>
                  </a:lnTo>
                  <a:lnTo>
                    <a:pt x="6952945" y="2062187"/>
                  </a:lnTo>
                  <a:lnTo>
                    <a:pt x="6958812" y="2062187"/>
                  </a:lnTo>
                  <a:lnTo>
                    <a:pt x="6961975" y="2049487"/>
                  </a:lnTo>
                  <a:lnTo>
                    <a:pt x="6987705" y="2049487"/>
                  </a:lnTo>
                  <a:lnTo>
                    <a:pt x="7003974" y="2062187"/>
                  </a:lnTo>
                  <a:lnTo>
                    <a:pt x="7128967" y="2062187"/>
                  </a:lnTo>
                  <a:lnTo>
                    <a:pt x="7129056" y="2074887"/>
                  </a:lnTo>
                  <a:lnTo>
                    <a:pt x="7162990" y="2074887"/>
                  </a:lnTo>
                  <a:lnTo>
                    <a:pt x="7171360" y="2087587"/>
                  </a:lnTo>
                  <a:lnTo>
                    <a:pt x="7168223" y="2074887"/>
                  </a:lnTo>
                  <a:lnTo>
                    <a:pt x="7207555" y="2074887"/>
                  </a:lnTo>
                  <a:lnTo>
                    <a:pt x="7209002" y="2087587"/>
                  </a:lnTo>
                  <a:lnTo>
                    <a:pt x="7212012" y="2087587"/>
                  </a:lnTo>
                  <a:lnTo>
                    <a:pt x="7213524" y="2074887"/>
                  </a:lnTo>
                  <a:lnTo>
                    <a:pt x="7208037" y="2074887"/>
                  </a:lnTo>
                  <a:lnTo>
                    <a:pt x="7208596" y="2062187"/>
                  </a:lnTo>
                  <a:lnTo>
                    <a:pt x="7219239" y="2062187"/>
                  </a:lnTo>
                  <a:lnTo>
                    <a:pt x="7218743" y="2074887"/>
                  </a:lnTo>
                  <a:lnTo>
                    <a:pt x="7238073" y="2074887"/>
                  </a:lnTo>
                  <a:lnTo>
                    <a:pt x="7241629" y="2062187"/>
                  </a:lnTo>
                  <a:lnTo>
                    <a:pt x="7247649" y="2049487"/>
                  </a:lnTo>
                  <a:lnTo>
                    <a:pt x="7253478" y="2049487"/>
                  </a:lnTo>
                  <a:lnTo>
                    <a:pt x="7256437" y="2036787"/>
                  </a:lnTo>
                  <a:lnTo>
                    <a:pt x="7253402" y="2036787"/>
                  </a:lnTo>
                  <a:lnTo>
                    <a:pt x="7260018" y="2024087"/>
                  </a:lnTo>
                  <a:lnTo>
                    <a:pt x="7261453" y="2036787"/>
                  </a:lnTo>
                  <a:lnTo>
                    <a:pt x="7266800" y="2036787"/>
                  </a:lnTo>
                  <a:lnTo>
                    <a:pt x="7267803" y="2049487"/>
                  </a:lnTo>
                  <a:lnTo>
                    <a:pt x="7278624" y="2036787"/>
                  </a:lnTo>
                  <a:lnTo>
                    <a:pt x="7286295" y="2036787"/>
                  </a:lnTo>
                  <a:lnTo>
                    <a:pt x="7293127" y="2024087"/>
                  </a:lnTo>
                  <a:lnTo>
                    <a:pt x="7261492" y="2024087"/>
                  </a:lnTo>
                  <a:lnTo>
                    <a:pt x="7259790" y="2011387"/>
                  </a:lnTo>
                  <a:lnTo>
                    <a:pt x="7312457" y="2011387"/>
                  </a:lnTo>
                  <a:lnTo>
                    <a:pt x="7312139" y="2024087"/>
                  </a:lnTo>
                  <a:lnTo>
                    <a:pt x="7313003" y="2036787"/>
                  </a:lnTo>
                  <a:lnTo>
                    <a:pt x="7320496" y="2036787"/>
                  </a:lnTo>
                  <a:lnTo>
                    <a:pt x="7323023" y="2049487"/>
                  </a:lnTo>
                  <a:lnTo>
                    <a:pt x="7342784" y="2049487"/>
                  </a:lnTo>
                  <a:lnTo>
                    <a:pt x="7347039" y="2062187"/>
                  </a:lnTo>
                  <a:lnTo>
                    <a:pt x="7351623" y="2049487"/>
                  </a:lnTo>
                  <a:lnTo>
                    <a:pt x="7361682" y="2036787"/>
                  </a:lnTo>
                  <a:lnTo>
                    <a:pt x="7384123" y="2036787"/>
                  </a:lnTo>
                  <a:lnTo>
                    <a:pt x="7382853" y="2024087"/>
                  </a:lnTo>
                  <a:lnTo>
                    <a:pt x="7384618" y="2011387"/>
                  </a:lnTo>
                  <a:lnTo>
                    <a:pt x="7391108" y="2011387"/>
                  </a:lnTo>
                  <a:lnTo>
                    <a:pt x="7391552" y="1998687"/>
                  </a:lnTo>
                  <a:lnTo>
                    <a:pt x="7402258" y="1998687"/>
                  </a:lnTo>
                  <a:lnTo>
                    <a:pt x="7401801" y="2011387"/>
                  </a:lnTo>
                  <a:lnTo>
                    <a:pt x="7401979" y="2011387"/>
                  </a:lnTo>
                  <a:lnTo>
                    <a:pt x="7406741" y="2024087"/>
                  </a:lnTo>
                  <a:lnTo>
                    <a:pt x="7409955" y="2011387"/>
                  </a:lnTo>
                  <a:lnTo>
                    <a:pt x="7408392" y="2011387"/>
                  </a:lnTo>
                  <a:lnTo>
                    <a:pt x="7412228" y="1998687"/>
                  </a:lnTo>
                  <a:lnTo>
                    <a:pt x="7418400" y="1998687"/>
                  </a:lnTo>
                  <a:lnTo>
                    <a:pt x="7416825" y="2011387"/>
                  </a:lnTo>
                  <a:lnTo>
                    <a:pt x="7473785" y="2011387"/>
                  </a:lnTo>
                  <a:lnTo>
                    <a:pt x="7472654" y="2024087"/>
                  </a:lnTo>
                  <a:lnTo>
                    <a:pt x="7490282" y="2024087"/>
                  </a:lnTo>
                  <a:lnTo>
                    <a:pt x="7494054" y="2011387"/>
                  </a:lnTo>
                  <a:lnTo>
                    <a:pt x="7500188" y="2011387"/>
                  </a:lnTo>
                  <a:lnTo>
                    <a:pt x="7499223" y="1998687"/>
                  </a:lnTo>
                  <a:lnTo>
                    <a:pt x="7514552" y="1998687"/>
                  </a:lnTo>
                  <a:lnTo>
                    <a:pt x="7516266" y="1985987"/>
                  </a:lnTo>
                  <a:lnTo>
                    <a:pt x="7521930" y="1985987"/>
                  </a:lnTo>
                  <a:lnTo>
                    <a:pt x="7525867" y="1998687"/>
                  </a:lnTo>
                  <a:lnTo>
                    <a:pt x="7530630" y="2011387"/>
                  </a:lnTo>
                  <a:lnTo>
                    <a:pt x="7532268" y="2011387"/>
                  </a:lnTo>
                  <a:lnTo>
                    <a:pt x="7526833" y="2024087"/>
                  </a:lnTo>
                  <a:lnTo>
                    <a:pt x="7549578" y="2024087"/>
                  </a:lnTo>
                  <a:lnTo>
                    <a:pt x="7545895" y="2011387"/>
                  </a:lnTo>
                  <a:lnTo>
                    <a:pt x="7543546" y="2011387"/>
                  </a:lnTo>
                  <a:lnTo>
                    <a:pt x="7541552" y="1998687"/>
                  </a:lnTo>
                  <a:lnTo>
                    <a:pt x="7548016" y="1998687"/>
                  </a:lnTo>
                  <a:lnTo>
                    <a:pt x="7545832" y="1985987"/>
                  </a:lnTo>
                  <a:lnTo>
                    <a:pt x="7652525" y="1985987"/>
                  </a:lnTo>
                  <a:lnTo>
                    <a:pt x="7651166" y="1998687"/>
                  </a:lnTo>
                  <a:lnTo>
                    <a:pt x="7652232" y="1998687"/>
                  </a:lnTo>
                  <a:lnTo>
                    <a:pt x="7652410" y="2011387"/>
                  </a:lnTo>
                  <a:lnTo>
                    <a:pt x="7658036" y="1998687"/>
                  </a:lnTo>
                  <a:lnTo>
                    <a:pt x="7658786" y="1998687"/>
                  </a:lnTo>
                  <a:lnTo>
                    <a:pt x="7659992" y="1985987"/>
                  </a:lnTo>
                  <a:lnTo>
                    <a:pt x="7654988" y="1973287"/>
                  </a:lnTo>
                  <a:lnTo>
                    <a:pt x="7663497" y="1973287"/>
                  </a:lnTo>
                  <a:lnTo>
                    <a:pt x="7660094" y="1960587"/>
                  </a:lnTo>
                  <a:lnTo>
                    <a:pt x="7738745" y="1960587"/>
                  </a:lnTo>
                  <a:lnTo>
                    <a:pt x="7753756" y="1947887"/>
                  </a:lnTo>
                  <a:lnTo>
                    <a:pt x="7783449" y="1947887"/>
                  </a:lnTo>
                  <a:lnTo>
                    <a:pt x="7806258" y="1935187"/>
                  </a:lnTo>
                  <a:lnTo>
                    <a:pt x="7828877" y="1935187"/>
                  </a:lnTo>
                  <a:lnTo>
                    <a:pt x="7830718" y="1922487"/>
                  </a:lnTo>
                  <a:lnTo>
                    <a:pt x="7847431" y="1922487"/>
                  </a:lnTo>
                  <a:lnTo>
                    <a:pt x="7846288" y="1897087"/>
                  </a:lnTo>
                  <a:lnTo>
                    <a:pt x="7853261" y="1897087"/>
                  </a:lnTo>
                  <a:lnTo>
                    <a:pt x="7853350" y="1884387"/>
                  </a:lnTo>
                  <a:lnTo>
                    <a:pt x="7830401" y="1884387"/>
                  </a:lnTo>
                  <a:lnTo>
                    <a:pt x="7827505" y="1871687"/>
                  </a:lnTo>
                  <a:lnTo>
                    <a:pt x="7810335" y="1871687"/>
                  </a:lnTo>
                  <a:lnTo>
                    <a:pt x="7802778" y="1858987"/>
                  </a:lnTo>
                  <a:lnTo>
                    <a:pt x="7802423" y="1846287"/>
                  </a:lnTo>
                  <a:lnTo>
                    <a:pt x="7804569" y="1846287"/>
                  </a:lnTo>
                  <a:lnTo>
                    <a:pt x="7808379" y="1833587"/>
                  </a:lnTo>
                  <a:lnTo>
                    <a:pt x="7829410" y="1833587"/>
                  </a:lnTo>
                  <a:lnTo>
                    <a:pt x="7844498" y="1820887"/>
                  </a:lnTo>
                  <a:lnTo>
                    <a:pt x="7858544" y="1808187"/>
                  </a:lnTo>
                  <a:lnTo>
                    <a:pt x="7871815" y="179548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81354" y="3025545"/>
              <a:ext cx="6144260" cy="116839"/>
            </a:xfrm>
            <a:custGeom>
              <a:avLst/>
              <a:gdLst/>
              <a:ahLst/>
              <a:cxnLst/>
              <a:rect l="l" t="t" r="r" b="b"/>
              <a:pathLst>
                <a:path w="6144259" h="116839">
                  <a:moveTo>
                    <a:pt x="7734" y="38608"/>
                  </a:moveTo>
                  <a:lnTo>
                    <a:pt x="5689" y="36029"/>
                  </a:lnTo>
                  <a:lnTo>
                    <a:pt x="4559" y="34696"/>
                  </a:lnTo>
                  <a:lnTo>
                    <a:pt x="0" y="38620"/>
                  </a:lnTo>
                  <a:lnTo>
                    <a:pt x="2070" y="41097"/>
                  </a:lnTo>
                  <a:lnTo>
                    <a:pt x="3238" y="42456"/>
                  </a:lnTo>
                  <a:lnTo>
                    <a:pt x="7734" y="38608"/>
                  </a:lnTo>
                  <a:close/>
                </a:path>
                <a:path w="6144259" h="116839">
                  <a:moveTo>
                    <a:pt x="70027" y="28816"/>
                  </a:moveTo>
                  <a:lnTo>
                    <a:pt x="69938" y="24028"/>
                  </a:lnTo>
                  <a:lnTo>
                    <a:pt x="67030" y="25120"/>
                  </a:lnTo>
                  <a:lnTo>
                    <a:pt x="62458" y="24358"/>
                  </a:lnTo>
                  <a:lnTo>
                    <a:pt x="62522" y="29121"/>
                  </a:lnTo>
                  <a:lnTo>
                    <a:pt x="65430" y="27863"/>
                  </a:lnTo>
                  <a:lnTo>
                    <a:pt x="70027" y="28816"/>
                  </a:lnTo>
                  <a:close/>
                </a:path>
                <a:path w="6144259" h="116839">
                  <a:moveTo>
                    <a:pt x="81254" y="23393"/>
                  </a:moveTo>
                  <a:lnTo>
                    <a:pt x="81140" y="18605"/>
                  </a:lnTo>
                  <a:lnTo>
                    <a:pt x="78333" y="19837"/>
                  </a:lnTo>
                  <a:lnTo>
                    <a:pt x="73672" y="18923"/>
                  </a:lnTo>
                  <a:lnTo>
                    <a:pt x="73748" y="23901"/>
                  </a:lnTo>
                  <a:lnTo>
                    <a:pt x="76657" y="22656"/>
                  </a:lnTo>
                  <a:lnTo>
                    <a:pt x="81254" y="23393"/>
                  </a:lnTo>
                  <a:close/>
                </a:path>
                <a:path w="6144259" h="116839">
                  <a:moveTo>
                    <a:pt x="151091" y="44399"/>
                  </a:moveTo>
                  <a:lnTo>
                    <a:pt x="150342" y="36283"/>
                  </a:lnTo>
                  <a:lnTo>
                    <a:pt x="138569" y="36220"/>
                  </a:lnTo>
                  <a:lnTo>
                    <a:pt x="129184" y="39103"/>
                  </a:lnTo>
                  <a:lnTo>
                    <a:pt x="119964" y="42176"/>
                  </a:lnTo>
                  <a:lnTo>
                    <a:pt x="108661" y="42684"/>
                  </a:lnTo>
                  <a:lnTo>
                    <a:pt x="111226" y="51663"/>
                  </a:lnTo>
                  <a:lnTo>
                    <a:pt x="124409" y="48183"/>
                  </a:lnTo>
                  <a:lnTo>
                    <a:pt x="128181" y="56908"/>
                  </a:lnTo>
                  <a:lnTo>
                    <a:pt x="115430" y="61658"/>
                  </a:lnTo>
                  <a:lnTo>
                    <a:pt x="100571" y="63766"/>
                  </a:lnTo>
                  <a:lnTo>
                    <a:pt x="85344" y="65405"/>
                  </a:lnTo>
                  <a:lnTo>
                    <a:pt x="71501" y="68732"/>
                  </a:lnTo>
                  <a:lnTo>
                    <a:pt x="73063" y="78524"/>
                  </a:lnTo>
                  <a:lnTo>
                    <a:pt x="66802" y="78892"/>
                  </a:lnTo>
                  <a:lnTo>
                    <a:pt x="64503" y="83997"/>
                  </a:lnTo>
                  <a:lnTo>
                    <a:pt x="74142" y="83019"/>
                  </a:lnTo>
                  <a:lnTo>
                    <a:pt x="80860" y="80860"/>
                  </a:lnTo>
                  <a:lnTo>
                    <a:pt x="86982" y="80022"/>
                  </a:lnTo>
                  <a:lnTo>
                    <a:pt x="94856" y="83007"/>
                  </a:lnTo>
                  <a:lnTo>
                    <a:pt x="98856" y="80797"/>
                  </a:lnTo>
                  <a:lnTo>
                    <a:pt x="101155" y="76441"/>
                  </a:lnTo>
                  <a:lnTo>
                    <a:pt x="104013" y="72771"/>
                  </a:lnTo>
                  <a:lnTo>
                    <a:pt x="109689" y="72631"/>
                  </a:lnTo>
                  <a:lnTo>
                    <a:pt x="120611" y="71666"/>
                  </a:lnTo>
                  <a:lnTo>
                    <a:pt x="127889" y="66268"/>
                  </a:lnTo>
                  <a:lnTo>
                    <a:pt x="135470" y="61239"/>
                  </a:lnTo>
                  <a:lnTo>
                    <a:pt x="147294" y="61379"/>
                  </a:lnTo>
                  <a:lnTo>
                    <a:pt x="147459" y="54330"/>
                  </a:lnTo>
                  <a:lnTo>
                    <a:pt x="149428" y="49542"/>
                  </a:lnTo>
                  <a:lnTo>
                    <a:pt x="151091" y="44399"/>
                  </a:lnTo>
                  <a:close/>
                </a:path>
                <a:path w="6144259" h="116839">
                  <a:moveTo>
                    <a:pt x="290550" y="17068"/>
                  </a:moveTo>
                  <a:lnTo>
                    <a:pt x="277266" y="17297"/>
                  </a:lnTo>
                  <a:lnTo>
                    <a:pt x="268719" y="23571"/>
                  </a:lnTo>
                  <a:lnTo>
                    <a:pt x="260731" y="30607"/>
                  </a:lnTo>
                  <a:lnTo>
                    <a:pt x="249148" y="33147"/>
                  </a:lnTo>
                  <a:lnTo>
                    <a:pt x="245465" y="33223"/>
                  </a:lnTo>
                  <a:lnTo>
                    <a:pt x="246049" y="27190"/>
                  </a:lnTo>
                  <a:lnTo>
                    <a:pt x="245097" y="23279"/>
                  </a:lnTo>
                  <a:lnTo>
                    <a:pt x="238988" y="24193"/>
                  </a:lnTo>
                  <a:lnTo>
                    <a:pt x="236829" y="29972"/>
                  </a:lnTo>
                  <a:lnTo>
                    <a:pt x="235102" y="36283"/>
                  </a:lnTo>
                  <a:lnTo>
                    <a:pt x="230301" y="38811"/>
                  </a:lnTo>
                  <a:lnTo>
                    <a:pt x="227215" y="37973"/>
                  </a:lnTo>
                  <a:lnTo>
                    <a:pt x="226390" y="33858"/>
                  </a:lnTo>
                  <a:lnTo>
                    <a:pt x="222554" y="33985"/>
                  </a:lnTo>
                  <a:lnTo>
                    <a:pt x="215607" y="44691"/>
                  </a:lnTo>
                  <a:lnTo>
                    <a:pt x="202603" y="47891"/>
                  </a:lnTo>
                  <a:lnTo>
                    <a:pt x="190296" y="51917"/>
                  </a:lnTo>
                  <a:lnTo>
                    <a:pt x="185432" y="65087"/>
                  </a:lnTo>
                  <a:lnTo>
                    <a:pt x="193624" y="65570"/>
                  </a:lnTo>
                  <a:lnTo>
                    <a:pt x="199174" y="62814"/>
                  </a:lnTo>
                  <a:lnTo>
                    <a:pt x="207937" y="54368"/>
                  </a:lnTo>
                  <a:lnTo>
                    <a:pt x="215125" y="54902"/>
                  </a:lnTo>
                  <a:lnTo>
                    <a:pt x="220256" y="52832"/>
                  </a:lnTo>
                  <a:lnTo>
                    <a:pt x="224878" y="50126"/>
                  </a:lnTo>
                  <a:lnTo>
                    <a:pt x="230568" y="48704"/>
                  </a:lnTo>
                  <a:lnTo>
                    <a:pt x="230593" y="56451"/>
                  </a:lnTo>
                  <a:lnTo>
                    <a:pt x="234492" y="58788"/>
                  </a:lnTo>
                  <a:lnTo>
                    <a:pt x="246049" y="58216"/>
                  </a:lnTo>
                  <a:lnTo>
                    <a:pt x="251472" y="46393"/>
                  </a:lnTo>
                  <a:lnTo>
                    <a:pt x="257695" y="41656"/>
                  </a:lnTo>
                  <a:lnTo>
                    <a:pt x="264706" y="43713"/>
                  </a:lnTo>
                  <a:lnTo>
                    <a:pt x="272465" y="52311"/>
                  </a:lnTo>
                  <a:lnTo>
                    <a:pt x="273392" y="44310"/>
                  </a:lnTo>
                  <a:lnTo>
                    <a:pt x="268643" y="43865"/>
                  </a:lnTo>
                  <a:lnTo>
                    <a:pt x="268300" y="37604"/>
                  </a:lnTo>
                  <a:lnTo>
                    <a:pt x="287261" y="37033"/>
                  </a:lnTo>
                  <a:lnTo>
                    <a:pt x="285407" y="26568"/>
                  </a:lnTo>
                  <a:lnTo>
                    <a:pt x="289483" y="23749"/>
                  </a:lnTo>
                  <a:lnTo>
                    <a:pt x="290550" y="17068"/>
                  </a:lnTo>
                  <a:close/>
                </a:path>
                <a:path w="6144259" h="116839">
                  <a:moveTo>
                    <a:pt x="331609" y="11379"/>
                  </a:moveTo>
                  <a:lnTo>
                    <a:pt x="322364" y="10858"/>
                  </a:lnTo>
                  <a:lnTo>
                    <a:pt x="313524" y="10985"/>
                  </a:lnTo>
                  <a:lnTo>
                    <a:pt x="309245" y="16776"/>
                  </a:lnTo>
                  <a:lnTo>
                    <a:pt x="309016" y="10198"/>
                  </a:lnTo>
                  <a:lnTo>
                    <a:pt x="298691" y="10464"/>
                  </a:lnTo>
                  <a:lnTo>
                    <a:pt x="297992" y="16941"/>
                  </a:lnTo>
                  <a:lnTo>
                    <a:pt x="303657" y="22186"/>
                  </a:lnTo>
                  <a:lnTo>
                    <a:pt x="310451" y="29184"/>
                  </a:lnTo>
                  <a:lnTo>
                    <a:pt x="317652" y="32435"/>
                  </a:lnTo>
                  <a:lnTo>
                    <a:pt x="324510" y="26454"/>
                  </a:lnTo>
                  <a:lnTo>
                    <a:pt x="320802" y="22974"/>
                  </a:lnTo>
                  <a:lnTo>
                    <a:pt x="323989" y="19583"/>
                  </a:lnTo>
                  <a:lnTo>
                    <a:pt x="329209" y="15862"/>
                  </a:lnTo>
                  <a:lnTo>
                    <a:pt x="331609" y="11379"/>
                  </a:lnTo>
                  <a:close/>
                </a:path>
                <a:path w="6144259" h="116839">
                  <a:moveTo>
                    <a:pt x="332092" y="31292"/>
                  </a:moveTo>
                  <a:lnTo>
                    <a:pt x="332041" y="28600"/>
                  </a:lnTo>
                  <a:lnTo>
                    <a:pt x="328930" y="25768"/>
                  </a:lnTo>
                  <a:lnTo>
                    <a:pt x="328371" y="31356"/>
                  </a:lnTo>
                  <a:lnTo>
                    <a:pt x="328371" y="34188"/>
                  </a:lnTo>
                  <a:lnTo>
                    <a:pt x="331546" y="36982"/>
                  </a:lnTo>
                  <a:lnTo>
                    <a:pt x="332092" y="31292"/>
                  </a:lnTo>
                  <a:close/>
                </a:path>
                <a:path w="6144259" h="116839">
                  <a:moveTo>
                    <a:pt x="348640" y="13690"/>
                  </a:moveTo>
                  <a:lnTo>
                    <a:pt x="346633" y="11176"/>
                  </a:lnTo>
                  <a:lnTo>
                    <a:pt x="345592" y="9791"/>
                  </a:lnTo>
                  <a:lnTo>
                    <a:pt x="341033" y="13754"/>
                  </a:lnTo>
                  <a:lnTo>
                    <a:pt x="343027" y="16294"/>
                  </a:lnTo>
                  <a:lnTo>
                    <a:pt x="344081" y="17576"/>
                  </a:lnTo>
                  <a:lnTo>
                    <a:pt x="348640" y="13690"/>
                  </a:lnTo>
                  <a:close/>
                </a:path>
                <a:path w="6144259" h="116839">
                  <a:moveTo>
                    <a:pt x="369493" y="25831"/>
                  </a:moveTo>
                  <a:lnTo>
                    <a:pt x="363893" y="25908"/>
                  </a:lnTo>
                  <a:lnTo>
                    <a:pt x="360883" y="22364"/>
                  </a:lnTo>
                  <a:lnTo>
                    <a:pt x="358368" y="18135"/>
                  </a:lnTo>
                  <a:lnTo>
                    <a:pt x="354266" y="16129"/>
                  </a:lnTo>
                  <a:lnTo>
                    <a:pt x="353161" y="21983"/>
                  </a:lnTo>
                  <a:lnTo>
                    <a:pt x="349389" y="24409"/>
                  </a:lnTo>
                  <a:lnTo>
                    <a:pt x="345325" y="26441"/>
                  </a:lnTo>
                  <a:lnTo>
                    <a:pt x="343357" y="31153"/>
                  </a:lnTo>
                  <a:lnTo>
                    <a:pt x="350469" y="30607"/>
                  </a:lnTo>
                  <a:lnTo>
                    <a:pt x="358762" y="31534"/>
                  </a:lnTo>
                  <a:lnTo>
                    <a:pt x="365887" y="30937"/>
                  </a:lnTo>
                  <a:lnTo>
                    <a:pt x="369493" y="25831"/>
                  </a:lnTo>
                  <a:close/>
                </a:path>
                <a:path w="6144259" h="116839">
                  <a:moveTo>
                    <a:pt x="395389" y="10464"/>
                  </a:moveTo>
                  <a:lnTo>
                    <a:pt x="386372" y="10439"/>
                  </a:lnTo>
                  <a:lnTo>
                    <a:pt x="386359" y="14249"/>
                  </a:lnTo>
                  <a:lnTo>
                    <a:pt x="390867" y="16154"/>
                  </a:lnTo>
                  <a:lnTo>
                    <a:pt x="395389" y="10464"/>
                  </a:lnTo>
                  <a:close/>
                </a:path>
                <a:path w="6144259" h="116839">
                  <a:moveTo>
                    <a:pt x="1284770" y="7581"/>
                  </a:moveTo>
                  <a:lnTo>
                    <a:pt x="1282890" y="5029"/>
                  </a:lnTo>
                  <a:lnTo>
                    <a:pt x="1281836" y="3619"/>
                  </a:lnTo>
                  <a:lnTo>
                    <a:pt x="1277289" y="7467"/>
                  </a:lnTo>
                  <a:lnTo>
                    <a:pt x="1279207" y="10045"/>
                  </a:lnTo>
                  <a:lnTo>
                    <a:pt x="1280160" y="11341"/>
                  </a:lnTo>
                  <a:lnTo>
                    <a:pt x="1284770" y="7581"/>
                  </a:lnTo>
                  <a:close/>
                </a:path>
                <a:path w="6144259" h="116839">
                  <a:moveTo>
                    <a:pt x="1382407" y="965"/>
                  </a:moveTo>
                  <a:lnTo>
                    <a:pt x="1378064" y="1676"/>
                  </a:lnTo>
                  <a:lnTo>
                    <a:pt x="1371930" y="0"/>
                  </a:lnTo>
                  <a:lnTo>
                    <a:pt x="1371346" y="5880"/>
                  </a:lnTo>
                  <a:lnTo>
                    <a:pt x="1375689" y="5092"/>
                  </a:lnTo>
                  <a:lnTo>
                    <a:pt x="1381760" y="6870"/>
                  </a:lnTo>
                  <a:lnTo>
                    <a:pt x="1382407" y="965"/>
                  </a:lnTo>
                  <a:close/>
                </a:path>
                <a:path w="6144259" h="116839">
                  <a:moveTo>
                    <a:pt x="1485493" y="12065"/>
                  </a:moveTo>
                  <a:lnTo>
                    <a:pt x="1474292" y="11658"/>
                  </a:lnTo>
                  <a:lnTo>
                    <a:pt x="1470583" y="14097"/>
                  </a:lnTo>
                  <a:lnTo>
                    <a:pt x="1470685" y="21831"/>
                  </a:lnTo>
                  <a:lnTo>
                    <a:pt x="1479029" y="23355"/>
                  </a:lnTo>
                  <a:lnTo>
                    <a:pt x="1484541" y="20701"/>
                  </a:lnTo>
                  <a:lnTo>
                    <a:pt x="1485493" y="12065"/>
                  </a:lnTo>
                  <a:close/>
                </a:path>
                <a:path w="6144259" h="116839">
                  <a:moveTo>
                    <a:pt x="1603324" y="23126"/>
                  </a:moveTo>
                  <a:lnTo>
                    <a:pt x="1598637" y="19278"/>
                  </a:lnTo>
                  <a:lnTo>
                    <a:pt x="1593354" y="19253"/>
                  </a:lnTo>
                  <a:lnTo>
                    <a:pt x="1588427" y="22352"/>
                  </a:lnTo>
                  <a:lnTo>
                    <a:pt x="1584833" y="27876"/>
                  </a:lnTo>
                  <a:lnTo>
                    <a:pt x="1590052" y="27546"/>
                  </a:lnTo>
                  <a:lnTo>
                    <a:pt x="1596275" y="28575"/>
                  </a:lnTo>
                  <a:lnTo>
                    <a:pt x="1601393" y="28067"/>
                  </a:lnTo>
                  <a:lnTo>
                    <a:pt x="1603324" y="23126"/>
                  </a:lnTo>
                  <a:close/>
                </a:path>
                <a:path w="6144259" h="116839">
                  <a:moveTo>
                    <a:pt x="1657591" y="26911"/>
                  </a:moveTo>
                  <a:lnTo>
                    <a:pt x="1657489" y="24142"/>
                  </a:lnTo>
                  <a:lnTo>
                    <a:pt x="1651215" y="23622"/>
                  </a:lnTo>
                  <a:lnTo>
                    <a:pt x="1629079" y="23406"/>
                  </a:lnTo>
                  <a:lnTo>
                    <a:pt x="1624330" y="19507"/>
                  </a:lnTo>
                  <a:lnTo>
                    <a:pt x="1618297" y="18503"/>
                  </a:lnTo>
                  <a:lnTo>
                    <a:pt x="1613052" y="21145"/>
                  </a:lnTo>
                  <a:lnTo>
                    <a:pt x="1610614" y="28155"/>
                  </a:lnTo>
                  <a:lnTo>
                    <a:pt x="1616075" y="30543"/>
                  </a:lnTo>
                  <a:lnTo>
                    <a:pt x="1622044" y="29997"/>
                  </a:lnTo>
                  <a:lnTo>
                    <a:pt x="1628724" y="29845"/>
                  </a:lnTo>
                  <a:lnTo>
                    <a:pt x="1636344" y="33477"/>
                  </a:lnTo>
                  <a:lnTo>
                    <a:pt x="1641030" y="33223"/>
                  </a:lnTo>
                  <a:lnTo>
                    <a:pt x="1641525" y="27101"/>
                  </a:lnTo>
                  <a:lnTo>
                    <a:pt x="1647456" y="28524"/>
                  </a:lnTo>
                  <a:lnTo>
                    <a:pt x="1653578" y="29260"/>
                  </a:lnTo>
                  <a:lnTo>
                    <a:pt x="1657591" y="26911"/>
                  </a:lnTo>
                  <a:close/>
                </a:path>
                <a:path w="6144259" h="116839">
                  <a:moveTo>
                    <a:pt x="1723339" y="6883"/>
                  </a:moveTo>
                  <a:lnTo>
                    <a:pt x="1721485" y="4292"/>
                  </a:lnTo>
                  <a:lnTo>
                    <a:pt x="1720481" y="2946"/>
                  </a:lnTo>
                  <a:lnTo>
                    <a:pt x="1715871" y="6705"/>
                  </a:lnTo>
                  <a:lnTo>
                    <a:pt x="1717751" y="9283"/>
                  </a:lnTo>
                  <a:lnTo>
                    <a:pt x="1718754" y="10706"/>
                  </a:lnTo>
                  <a:lnTo>
                    <a:pt x="1723339" y="6883"/>
                  </a:lnTo>
                  <a:close/>
                </a:path>
                <a:path w="6144259" h="116839">
                  <a:moveTo>
                    <a:pt x="1758302" y="4660"/>
                  </a:moveTo>
                  <a:lnTo>
                    <a:pt x="1755470" y="5778"/>
                  </a:lnTo>
                  <a:lnTo>
                    <a:pt x="1751063" y="4826"/>
                  </a:lnTo>
                  <a:lnTo>
                    <a:pt x="1750898" y="9613"/>
                  </a:lnTo>
                  <a:lnTo>
                    <a:pt x="1753781" y="8496"/>
                  </a:lnTo>
                  <a:lnTo>
                    <a:pt x="1758175" y="9626"/>
                  </a:lnTo>
                  <a:lnTo>
                    <a:pt x="1758302" y="4660"/>
                  </a:lnTo>
                  <a:close/>
                </a:path>
                <a:path w="6144259" h="116839">
                  <a:moveTo>
                    <a:pt x="1761820" y="29235"/>
                  </a:moveTo>
                  <a:lnTo>
                    <a:pt x="1760004" y="22021"/>
                  </a:lnTo>
                  <a:lnTo>
                    <a:pt x="1757934" y="29603"/>
                  </a:lnTo>
                  <a:lnTo>
                    <a:pt x="1754124" y="29984"/>
                  </a:lnTo>
                  <a:lnTo>
                    <a:pt x="1754962" y="36029"/>
                  </a:lnTo>
                  <a:lnTo>
                    <a:pt x="1761591" y="34696"/>
                  </a:lnTo>
                  <a:lnTo>
                    <a:pt x="1761820" y="29235"/>
                  </a:lnTo>
                  <a:close/>
                </a:path>
                <a:path w="6144259" h="116839">
                  <a:moveTo>
                    <a:pt x="1819097" y="7962"/>
                  </a:moveTo>
                  <a:lnTo>
                    <a:pt x="1817255" y="5384"/>
                  </a:lnTo>
                  <a:lnTo>
                    <a:pt x="1816214" y="4038"/>
                  </a:lnTo>
                  <a:lnTo>
                    <a:pt x="1811642" y="7747"/>
                  </a:lnTo>
                  <a:lnTo>
                    <a:pt x="1813483" y="10337"/>
                  </a:lnTo>
                  <a:lnTo>
                    <a:pt x="1814487" y="11747"/>
                  </a:lnTo>
                  <a:lnTo>
                    <a:pt x="1819097" y="7962"/>
                  </a:lnTo>
                  <a:close/>
                </a:path>
                <a:path w="6144259" h="116839">
                  <a:moveTo>
                    <a:pt x="1861159" y="11163"/>
                  </a:moveTo>
                  <a:lnTo>
                    <a:pt x="1858238" y="12280"/>
                  </a:lnTo>
                  <a:lnTo>
                    <a:pt x="1853895" y="11150"/>
                  </a:lnTo>
                  <a:lnTo>
                    <a:pt x="1853692" y="16090"/>
                  </a:lnTo>
                  <a:lnTo>
                    <a:pt x="1856536" y="14986"/>
                  </a:lnTo>
                  <a:lnTo>
                    <a:pt x="1860918" y="15951"/>
                  </a:lnTo>
                  <a:lnTo>
                    <a:pt x="1861159" y="11163"/>
                  </a:lnTo>
                  <a:close/>
                </a:path>
                <a:path w="6144259" h="116839">
                  <a:moveTo>
                    <a:pt x="1884921" y="14109"/>
                  </a:moveTo>
                  <a:lnTo>
                    <a:pt x="1883092" y="11544"/>
                  </a:lnTo>
                  <a:lnTo>
                    <a:pt x="1882101" y="10121"/>
                  </a:lnTo>
                  <a:lnTo>
                    <a:pt x="1877504" y="13944"/>
                  </a:lnTo>
                  <a:lnTo>
                    <a:pt x="1879371" y="16535"/>
                  </a:lnTo>
                  <a:lnTo>
                    <a:pt x="1880349" y="17856"/>
                  </a:lnTo>
                  <a:lnTo>
                    <a:pt x="1884921" y="14109"/>
                  </a:lnTo>
                  <a:close/>
                </a:path>
                <a:path w="6144259" h="116839">
                  <a:moveTo>
                    <a:pt x="2126792" y="18288"/>
                  </a:moveTo>
                  <a:lnTo>
                    <a:pt x="2124913" y="15735"/>
                  </a:lnTo>
                  <a:lnTo>
                    <a:pt x="2123922" y="14300"/>
                  </a:lnTo>
                  <a:lnTo>
                    <a:pt x="2119312" y="18122"/>
                  </a:lnTo>
                  <a:lnTo>
                    <a:pt x="2121166" y="20713"/>
                  </a:lnTo>
                  <a:lnTo>
                    <a:pt x="2122157" y="22034"/>
                  </a:lnTo>
                  <a:lnTo>
                    <a:pt x="2126792" y="18288"/>
                  </a:lnTo>
                  <a:close/>
                </a:path>
                <a:path w="6144259" h="116839">
                  <a:moveTo>
                    <a:pt x="2181720" y="19240"/>
                  </a:moveTo>
                  <a:lnTo>
                    <a:pt x="2179891" y="16687"/>
                  </a:lnTo>
                  <a:lnTo>
                    <a:pt x="2178901" y="15252"/>
                  </a:lnTo>
                  <a:lnTo>
                    <a:pt x="2174252" y="19075"/>
                  </a:lnTo>
                  <a:lnTo>
                    <a:pt x="2176068" y="21666"/>
                  </a:lnTo>
                  <a:lnTo>
                    <a:pt x="2177059" y="22987"/>
                  </a:lnTo>
                  <a:lnTo>
                    <a:pt x="2181720" y="19240"/>
                  </a:lnTo>
                  <a:close/>
                </a:path>
                <a:path w="6144259" h="116839">
                  <a:moveTo>
                    <a:pt x="2280526" y="26022"/>
                  </a:moveTo>
                  <a:lnTo>
                    <a:pt x="2278672" y="23444"/>
                  </a:lnTo>
                  <a:lnTo>
                    <a:pt x="2277681" y="21996"/>
                  </a:lnTo>
                  <a:lnTo>
                    <a:pt x="2273096" y="25628"/>
                  </a:lnTo>
                  <a:lnTo>
                    <a:pt x="2274925" y="28232"/>
                  </a:lnTo>
                  <a:lnTo>
                    <a:pt x="2275852" y="29730"/>
                  </a:lnTo>
                  <a:lnTo>
                    <a:pt x="2280526" y="26022"/>
                  </a:lnTo>
                  <a:close/>
                </a:path>
                <a:path w="6144259" h="116839">
                  <a:moveTo>
                    <a:pt x="2435148" y="51485"/>
                  </a:moveTo>
                  <a:lnTo>
                    <a:pt x="2429954" y="48615"/>
                  </a:lnTo>
                  <a:lnTo>
                    <a:pt x="2428773" y="40487"/>
                  </a:lnTo>
                  <a:lnTo>
                    <a:pt x="2427249" y="32791"/>
                  </a:lnTo>
                  <a:lnTo>
                    <a:pt x="2421013" y="31203"/>
                  </a:lnTo>
                  <a:lnTo>
                    <a:pt x="2420112" y="41643"/>
                  </a:lnTo>
                  <a:lnTo>
                    <a:pt x="2417876" y="50266"/>
                  </a:lnTo>
                  <a:lnTo>
                    <a:pt x="2417013" y="58102"/>
                  </a:lnTo>
                  <a:lnTo>
                    <a:pt x="2420201" y="66179"/>
                  </a:lnTo>
                  <a:lnTo>
                    <a:pt x="2414219" y="65290"/>
                  </a:lnTo>
                  <a:lnTo>
                    <a:pt x="2410358" y="67462"/>
                  </a:lnTo>
                  <a:lnTo>
                    <a:pt x="2408605" y="72644"/>
                  </a:lnTo>
                  <a:lnTo>
                    <a:pt x="2408948" y="80848"/>
                  </a:lnTo>
                  <a:lnTo>
                    <a:pt x="2414066" y="80479"/>
                  </a:lnTo>
                  <a:lnTo>
                    <a:pt x="2417559" y="77800"/>
                  </a:lnTo>
                  <a:lnTo>
                    <a:pt x="2421344" y="75526"/>
                  </a:lnTo>
                  <a:lnTo>
                    <a:pt x="2427300" y="76377"/>
                  </a:lnTo>
                  <a:lnTo>
                    <a:pt x="2427109" y="67056"/>
                  </a:lnTo>
                  <a:lnTo>
                    <a:pt x="2429522" y="61480"/>
                  </a:lnTo>
                  <a:lnTo>
                    <a:pt x="2432786" y="57124"/>
                  </a:lnTo>
                  <a:lnTo>
                    <a:pt x="2435148" y="51485"/>
                  </a:lnTo>
                  <a:close/>
                </a:path>
                <a:path w="6144259" h="116839">
                  <a:moveTo>
                    <a:pt x="2552281" y="34150"/>
                  </a:moveTo>
                  <a:lnTo>
                    <a:pt x="2544051" y="32600"/>
                  </a:lnTo>
                  <a:lnTo>
                    <a:pt x="2538577" y="35039"/>
                  </a:lnTo>
                  <a:lnTo>
                    <a:pt x="2537447" y="43815"/>
                  </a:lnTo>
                  <a:lnTo>
                    <a:pt x="2542984" y="44005"/>
                  </a:lnTo>
                  <a:lnTo>
                    <a:pt x="2548559" y="44272"/>
                  </a:lnTo>
                  <a:lnTo>
                    <a:pt x="2552281" y="41897"/>
                  </a:lnTo>
                  <a:lnTo>
                    <a:pt x="2552281" y="34150"/>
                  </a:lnTo>
                  <a:close/>
                </a:path>
                <a:path w="6144259" h="116839">
                  <a:moveTo>
                    <a:pt x="2566911" y="34480"/>
                  </a:moveTo>
                  <a:lnTo>
                    <a:pt x="2562212" y="34150"/>
                  </a:lnTo>
                  <a:lnTo>
                    <a:pt x="2561971" y="28079"/>
                  </a:lnTo>
                  <a:lnTo>
                    <a:pt x="2556078" y="29375"/>
                  </a:lnTo>
                  <a:lnTo>
                    <a:pt x="2555722" y="44221"/>
                  </a:lnTo>
                  <a:lnTo>
                    <a:pt x="2562999" y="44386"/>
                  </a:lnTo>
                  <a:lnTo>
                    <a:pt x="2563126" y="39446"/>
                  </a:lnTo>
                  <a:lnTo>
                    <a:pt x="2566085" y="38569"/>
                  </a:lnTo>
                  <a:lnTo>
                    <a:pt x="2566911" y="34480"/>
                  </a:lnTo>
                  <a:close/>
                </a:path>
                <a:path w="6144259" h="116839">
                  <a:moveTo>
                    <a:pt x="2595803" y="45110"/>
                  </a:moveTo>
                  <a:lnTo>
                    <a:pt x="2589822" y="44742"/>
                  </a:lnTo>
                  <a:lnTo>
                    <a:pt x="2588730" y="40513"/>
                  </a:lnTo>
                  <a:lnTo>
                    <a:pt x="2590355" y="34848"/>
                  </a:lnTo>
                  <a:lnTo>
                    <a:pt x="2592552" y="30187"/>
                  </a:lnTo>
                  <a:lnTo>
                    <a:pt x="2574277" y="29781"/>
                  </a:lnTo>
                  <a:lnTo>
                    <a:pt x="2573248" y="38315"/>
                  </a:lnTo>
                  <a:lnTo>
                    <a:pt x="2575471" y="42633"/>
                  </a:lnTo>
                  <a:lnTo>
                    <a:pt x="2578798" y="45542"/>
                  </a:lnTo>
                  <a:lnTo>
                    <a:pt x="2581046" y="49847"/>
                  </a:lnTo>
                  <a:lnTo>
                    <a:pt x="2576779" y="50431"/>
                  </a:lnTo>
                  <a:lnTo>
                    <a:pt x="2570759" y="48679"/>
                  </a:lnTo>
                  <a:lnTo>
                    <a:pt x="2570022" y="54508"/>
                  </a:lnTo>
                  <a:lnTo>
                    <a:pt x="2578290" y="54800"/>
                  </a:lnTo>
                  <a:lnTo>
                    <a:pt x="2586469" y="54940"/>
                  </a:lnTo>
                  <a:lnTo>
                    <a:pt x="2592857" y="52514"/>
                  </a:lnTo>
                  <a:lnTo>
                    <a:pt x="2595803" y="45110"/>
                  </a:lnTo>
                  <a:close/>
                </a:path>
                <a:path w="6144259" h="116839">
                  <a:moveTo>
                    <a:pt x="2625382" y="35458"/>
                  </a:moveTo>
                  <a:lnTo>
                    <a:pt x="2623693" y="28168"/>
                  </a:lnTo>
                  <a:lnTo>
                    <a:pt x="2621572" y="35699"/>
                  </a:lnTo>
                  <a:lnTo>
                    <a:pt x="2617736" y="35852"/>
                  </a:lnTo>
                  <a:lnTo>
                    <a:pt x="2618536" y="42138"/>
                  </a:lnTo>
                  <a:lnTo>
                    <a:pt x="2625128" y="40830"/>
                  </a:lnTo>
                  <a:lnTo>
                    <a:pt x="2625382" y="35458"/>
                  </a:lnTo>
                  <a:close/>
                </a:path>
                <a:path w="6144259" h="116839">
                  <a:moveTo>
                    <a:pt x="2655951" y="42138"/>
                  </a:moveTo>
                  <a:lnTo>
                    <a:pt x="2654528" y="31572"/>
                  </a:lnTo>
                  <a:lnTo>
                    <a:pt x="2647226" y="31407"/>
                  </a:lnTo>
                  <a:lnTo>
                    <a:pt x="2647099" y="36271"/>
                  </a:lnTo>
                  <a:lnTo>
                    <a:pt x="2644114" y="37236"/>
                  </a:lnTo>
                  <a:lnTo>
                    <a:pt x="2643327" y="41236"/>
                  </a:lnTo>
                  <a:lnTo>
                    <a:pt x="2649055" y="40868"/>
                  </a:lnTo>
                  <a:lnTo>
                    <a:pt x="2655951" y="42138"/>
                  </a:lnTo>
                  <a:close/>
                </a:path>
                <a:path w="6144259" h="116839">
                  <a:moveTo>
                    <a:pt x="3388664" y="59512"/>
                  </a:moveTo>
                  <a:lnTo>
                    <a:pt x="3385820" y="60515"/>
                  </a:lnTo>
                  <a:lnTo>
                    <a:pt x="3381514" y="59486"/>
                  </a:lnTo>
                  <a:lnTo>
                    <a:pt x="3381222" y="64262"/>
                  </a:lnTo>
                  <a:lnTo>
                    <a:pt x="3384080" y="63233"/>
                  </a:lnTo>
                  <a:lnTo>
                    <a:pt x="3388410" y="64389"/>
                  </a:lnTo>
                  <a:lnTo>
                    <a:pt x="3388664" y="59512"/>
                  </a:lnTo>
                  <a:close/>
                </a:path>
                <a:path w="6144259" h="116839">
                  <a:moveTo>
                    <a:pt x="3504692" y="57492"/>
                  </a:moveTo>
                  <a:lnTo>
                    <a:pt x="3497872" y="56146"/>
                  </a:lnTo>
                  <a:lnTo>
                    <a:pt x="3496538" y="62941"/>
                  </a:lnTo>
                  <a:lnTo>
                    <a:pt x="3490087" y="62153"/>
                  </a:lnTo>
                  <a:lnTo>
                    <a:pt x="3489795" y="72148"/>
                  </a:lnTo>
                  <a:lnTo>
                    <a:pt x="3494405" y="72478"/>
                  </a:lnTo>
                  <a:lnTo>
                    <a:pt x="3494633" y="78587"/>
                  </a:lnTo>
                  <a:lnTo>
                    <a:pt x="3500475" y="77343"/>
                  </a:lnTo>
                  <a:lnTo>
                    <a:pt x="3500475" y="68732"/>
                  </a:lnTo>
                  <a:lnTo>
                    <a:pt x="3501733" y="61963"/>
                  </a:lnTo>
                  <a:lnTo>
                    <a:pt x="3504692" y="57492"/>
                  </a:lnTo>
                  <a:close/>
                </a:path>
                <a:path w="6144259" h="116839">
                  <a:moveTo>
                    <a:pt x="3689134" y="62395"/>
                  </a:moveTo>
                  <a:lnTo>
                    <a:pt x="3684879" y="63169"/>
                  </a:lnTo>
                  <a:lnTo>
                    <a:pt x="3678923" y="61379"/>
                  </a:lnTo>
                  <a:lnTo>
                    <a:pt x="3678161" y="67170"/>
                  </a:lnTo>
                  <a:lnTo>
                    <a:pt x="3682428" y="66522"/>
                  </a:lnTo>
                  <a:lnTo>
                    <a:pt x="3688423" y="68262"/>
                  </a:lnTo>
                  <a:lnTo>
                    <a:pt x="3689134" y="62395"/>
                  </a:lnTo>
                  <a:close/>
                </a:path>
                <a:path w="6144259" h="116839">
                  <a:moveTo>
                    <a:pt x="3710889" y="62966"/>
                  </a:moveTo>
                  <a:lnTo>
                    <a:pt x="3703663" y="62776"/>
                  </a:lnTo>
                  <a:lnTo>
                    <a:pt x="3696487" y="64008"/>
                  </a:lnTo>
                  <a:lnTo>
                    <a:pt x="3699967" y="67462"/>
                  </a:lnTo>
                  <a:lnTo>
                    <a:pt x="3707104" y="68630"/>
                  </a:lnTo>
                  <a:lnTo>
                    <a:pt x="3710889" y="62966"/>
                  </a:lnTo>
                  <a:close/>
                </a:path>
                <a:path w="6144259" h="116839">
                  <a:moveTo>
                    <a:pt x="3735743" y="78689"/>
                  </a:moveTo>
                  <a:lnTo>
                    <a:pt x="3731907" y="76466"/>
                  </a:lnTo>
                  <a:lnTo>
                    <a:pt x="3729710" y="72136"/>
                  </a:lnTo>
                  <a:lnTo>
                    <a:pt x="3726992" y="68491"/>
                  </a:lnTo>
                  <a:lnTo>
                    <a:pt x="3721570" y="68313"/>
                  </a:lnTo>
                  <a:lnTo>
                    <a:pt x="3721531" y="75133"/>
                  </a:lnTo>
                  <a:lnTo>
                    <a:pt x="3719563" y="79209"/>
                  </a:lnTo>
                  <a:lnTo>
                    <a:pt x="3717531" y="83121"/>
                  </a:lnTo>
                  <a:lnTo>
                    <a:pt x="3722141" y="87134"/>
                  </a:lnTo>
                  <a:lnTo>
                    <a:pt x="3728021" y="88239"/>
                  </a:lnTo>
                  <a:lnTo>
                    <a:pt x="3733215" y="85686"/>
                  </a:lnTo>
                  <a:lnTo>
                    <a:pt x="3735743" y="78689"/>
                  </a:lnTo>
                  <a:close/>
                </a:path>
                <a:path w="6144259" h="116839">
                  <a:moveTo>
                    <a:pt x="3790442" y="65087"/>
                  </a:moveTo>
                  <a:lnTo>
                    <a:pt x="3783431" y="65239"/>
                  </a:lnTo>
                  <a:lnTo>
                    <a:pt x="3775557" y="64096"/>
                  </a:lnTo>
                  <a:lnTo>
                    <a:pt x="3769614" y="65798"/>
                  </a:lnTo>
                  <a:lnTo>
                    <a:pt x="3768420" y="74485"/>
                  </a:lnTo>
                  <a:lnTo>
                    <a:pt x="3774059" y="72326"/>
                  </a:lnTo>
                  <a:lnTo>
                    <a:pt x="3780421" y="71234"/>
                  </a:lnTo>
                  <a:lnTo>
                    <a:pt x="3786289" y="69430"/>
                  </a:lnTo>
                  <a:lnTo>
                    <a:pt x="3790442" y="65087"/>
                  </a:lnTo>
                  <a:close/>
                </a:path>
                <a:path w="6144259" h="116839">
                  <a:moveTo>
                    <a:pt x="3822992" y="65963"/>
                  </a:moveTo>
                  <a:lnTo>
                    <a:pt x="3816693" y="64516"/>
                  </a:lnTo>
                  <a:lnTo>
                    <a:pt x="3815600" y="70815"/>
                  </a:lnTo>
                  <a:lnTo>
                    <a:pt x="3816223" y="76809"/>
                  </a:lnTo>
                  <a:lnTo>
                    <a:pt x="3819575" y="74002"/>
                  </a:lnTo>
                  <a:lnTo>
                    <a:pt x="3822839" y="71018"/>
                  </a:lnTo>
                  <a:lnTo>
                    <a:pt x="3822992" y="65963"/>
                  </a:lnTo>
                  <a:close/>
                </a:path>
                <a:path w="6144259" h="116839">
                  <a:moveTo>
                    <a:pt x="3835844" y="63982"/>
                  </a:moveTo>
                  <a:lnTo>
                    <a:pt x="3834015" y="61391"/>
                  </a:lnTo>
                  <a:lnTo>
                    <a:pt x="3833025" y="59931"/>
                  </a:lnTo>
                  <a:lnTo>
                    <a:pt x="3828491" y="63525"/>
                  </a:lnTo>
                  <a:lnTo>
                    <a:pt x="3830205" y="66141"/>
                  </a:lnTo>
                  <a:lnTo>
                    <a:pt x="3831183" y="67652"/>
                  </a:lnTo>
                  <a:lnTo>
                    <a:pt x="3835844" y="63982"/>
                  </a:lnTo>
                  <a:close/>
                </a:path>
                <a:path w="6144259" h="116839">
                  <a:moveTo>
                    <a:pt x="3839108" y="74091"/>
                  </a:moveTo>
                  <a:lnTo>
                    <a:pt x="3837355" y="71386"/>
                  </a:lnTo>
                  <a:lnTo>
                    <a:pt x="3836314" y="69977"/>
                  </a:lnTo>
                  <a:lnTo>
                    <a:pt x="3831793" y="73634"/>
                  </a:lnTo>
                  <a:lnTo>
                    <a:pt x="3833571" y="76225"/>
                  </a:lnTo>
                  <a:lnTo>
                    <a:pt x="3834549" y="77673"/>
                  </a:lnTo>
                  <a:lnTo>
                    <a:pt x="3839108" y="74091"/>
                  </a:lnTo>
                  <a:close/>
                </a:path>
                <a:path w="6144259" h="116839">
                  <a:moveTo>
                    <a:pt x="3916730" y="78435"/>
                  </a:moveTo>
                  <a:lnTo>
                    <a:pt x="3915740" y="67805"/>
                  </a:lnTo>
                  <a:lnTo>
                    <a:pt x="3910571" y="64782"/>
                  </a:lnTo>
                  <a:lnTo>
                    <a:pt x="3904869" y="68491"/>
                  </a:lnTo>
                  <a:lnTo>
                    <a:pt x="3902291" y="78054"/>
                  </a:lnTo>
                  <a:lnTo>
                    <a:pt x="3916730" y="78435"/>
                  </a:lnTo>
                  <a:close/>
                </a:path>
                <a:path w="6144259" h="116839">
                  <a:moveTo>
                    <a:pt x="3978211" y="80060"/>
                  </a:moveTo>
                  <a:lnTo>
                    <a:pt x="3971874" y="78765"/>
                  </a:lnTo>
                  <a:lnTo>
                    <a:pt x="3968343" y="73812"/>
                  </a:lnTo>
                  <a:lnTo>
                    <a:pt x="3965346" y="68148"/>
                  </a:lnTo>
                  <a:lnTo>
                    <a:pt x="3960609" y="64757"/>
                  </a:lnTo>
                  <a:lnTo>
                    <a:pt x="3958513" y="71945"/>
                  </a:lnTo>
                  <a:lnTo>
                    <a:pt x="3954894" y="77165"/>
                  </a:lnTo>
                  <a:lnTo>
                    <a:pt x="3952786" y="84467"/>
                  </a:lnTo>
                  <a:lnTo>
                    <a:pt x="3960952" y="86207"/>
                  </a:lnTo>
                  <a:lnTo>
                    <a:pt x="3967569" y="88125"/>
                  </a:lnTo>
                  <a:lnTo>
                    <a:pt x="3973144" y="87122"/>
                  </a:lnTo>
                  <a:lnTo>
                    <a:pt x="3978211" y="80060"/>
                  </a:lnTo>
                  <a:close/>
                </a:path>
                <a:path w="6144259" h="116839">
                  <a:moveTo>
                    <a:pt x="3992740" y="75501"/>
                  </a:moveTo>
                  <a:lnTo>
                    <a:pt x="3989857" y="74472"/>
                  </a:lnTo>
                  <a:lnTo>
                    <a:pt x="3989298" y="70345"/>
                  </a:lnTo>
                  <a:lnTo>
                    <a:pt x="3985730" y="70256"/>
                  </a:lnTo>
                  <a:lnTo>
                    <a:pt x="3984764" y="79667"/>
                  </a:lnTo>
                  <a:lnTo>
                    <a:pt x="3987952" y="85077"/>
                  </a:lnTo>
                  <a:lnTo>
                    <a:pt x="3991787" y="84391"/>
                  </a:lnTo>
                  <a:lnTo>
                    <a:pt x="3992740" y="75501"/>
                  </a:lnTo>
                  <a:close/>
                </a:path>
                <a:path w="6144259" h="116839">
                  <a:moveTo>
                    <a:pt x="3998125" y="72555"/>
                  </a:moveTo>
                  <a:lnTo>
                    <a:pt x="3992549" y="69443"/>
                  </a:lnTo>
                  <a:lnTo>
                    <a:pt x="3992740" y="75501"/>
                  </a:lnTo>
                  <a:lnTo>
                    <a:pt x="3998125" y="72555"/>
                  </a:lnTo>
                  <a:close/>
                </a:path>
                <a:path w="6144259" h="116839">
                  <a:moveTo>
                    <a:pt x="4043222" y="76809"/>
                  </a:moveTo>
                  <a:lnTo>
                    <a:pt x="4037558" y="77101"/>
                  </a:lnTo>
                  <a:lnTo>
                    <a:pt x="4030713" y="75819"/>
                  </a:lnTo>
                  <a:lnTo>
                    <a:pt x="4032123" y="86537"/>
                  </a:lnTo>
                  <a:lnTo>
                    <a:pt x="4038269" y="86880"/>
                  </a:lnTo>
                  <a:lnTo>
                    <a:pt x="4041483" y="82892"/>
                  </a:lnTo>
                  <a:lnTo>
                    <a:pt x="4043222" y="76809"/>
                  </a:lnTo>
                  <a:close/>
                </a:path>
                <a:path w="6144259" h="116839">
                  <a:moveTo>
                    <a:pt x="4079392" y="72669"/>
                  </a:moveTo>
                  <a:lnTo>
                    <a:pt x="4075112" y="73431"/>
                  </a:lnTo>
                  <a:lnTo>
                    <a:pt x="4069232" y="71653"/>
                  </a:lnTo>
                  <a:lnTo>
                    <a:pt x="4068445" y="77457"/>
                  </a:lnTo>
                  <a:lnTo>
                    <a:pt x="4072699" y="76809"/>
                  </a:lnTo>
                  <a:lnTo>
                    <a:pt x="4078643" y="78524"/>
                  </a:lnTo>
                  <a:lnTo>
                    <a:pt x="4079392" y="72669"/>
                  </a:lnTo>
                  <a:close/>
                </a:path>
                <a:path w="6144259" h="116839">
                  <a:moveTo>
                    <a:pt x="4097248" y="78206"/>
                  </a:moveTo>
                  <a:lnTo>
                    <a:pt x="4097032" y="72136"/>
                  </a:lnTo>
                  <a:lnTo>
                    <a:pt x="4096512" y="66382"/>
                  </a:lnTo>
                  <a:lnTo>
                    <a:pt x="4090352" y="68097"/>
                  </a:lnTo>
                  <a:lnTo>
                    <a:pt x="4090771" y="74002"/>
                  </a:lnTo>
                  <a:lnTo>
                    <a:pt x="4089336" y="82092"/>
                  </a:lnTo>
                  <a:lnTo>
                    <a:pt x="4093502" y="83045"/>
                  </a:lnTo>
                  <a:lnTo>
                    <a:pt x="4093781" y="80060"/>
                  </a:lnTo>
                  <a:lnTo>
                    <a:pt x="4094213" y="77152"/>
                  </a:lnTo>
                  <a:lnTo>
                    <a:pt x="4097248" y="78206"/>
                  </a:lnTo>
                  <a:close/>
                </a:path>
                <a:path w="6144259" h="116839">
                  <a:moveTo>
                    <a:pt x="4108373" y="68554"/>
                  </a:moveTo>
                  <a:lnTo>
                    <a:pt x="4101185" y="68376"/>
                  </a:lnTo>
                  <a:lnTo>
                    <a:pt x="4101084" y="71716"/>
                  </a:lnTo>
                  <a:lnTo>
                    <a:pt x="4100893" y="78295"/>
                  </a:lnTo>
                  <a:lnTo>
                    <a:pt x="4108094" y="78473"/>
                  </a:lnTo>
                  <a:lnTo>
                    <a:pt x="4108373" y="68554"/>
                  </a:lnTo>
                  <a:close/>
                </a:path>
                <a:path w="6144259" h="116839">
                  <a:moveTo>
                    <a:pt x="4148023" y="69570"/>
                  </a:moveTo>
                  <a:lnTo>
                    <a:pt x="4140771" y="69392"/>
                  </a:lnTo>
                  <a:lnTo>
                    <a:pt x="4140670" y="72720"/>
                  </a:lnTo>
                  <a:lnTo>
                    <a:pt x="4140479" y="79311"/>
                  </a:lnTo>
                  <a:lnTo>
                    <a:pt x="4147731" y="79502"/>
                  </a:lnTo>
                  <a:lnTo>
                    <a:pt x="4148023" y="69570"/>
                  </a:lnTo>
                  <a:close/>
                </a:path>
                <a:path w="6144259" h="116839">
                  <a:moveTo>
                    <a:pt x="4263428" y="67487"/>
                  </a:moveTo>
                  <a:lnTo>
                    <a:pt x="4259199" y="64046"/>
                  </a:lnTo>
                  <a:lnTo>
                    <a:pt x="4254957" y="65341"/>
                  </a:lnTo>
                  <a:lnTo>
                    <a:pt x="4249559" y="67576"/>
                  </a:lnTo>
                  <a:lnTo>
                    <a:pt x="4241851" y="66941"/>
                  </a:lnTo>
                  <a:lnTo>
                    <a:pt x="4241558" y="75171"/>
                  </a:lnTo>
                  <a:lnTo>
                    <a:pt x="4231767" y="69443"/>
                  </a:lnTo>
                  <a:lnTo>
                    <a:pt x="4230700" y="76568"/>
                  </a:lnTo>
                  <a:lnTo>
                    <a:pt x="4236377" y="81419"/>
                  </a:lnTo>
                  <a:lnTo>
                    <a:pt x="4242181" y="80784"/>
                  </a:lnTo>
                  <a:lnTo>
                    <a:pt x="4247693" y="76974"/>
                  </a:lnTo>
                  <a:lnTo>
                    <a:pt x="4252519" y="72275"/>
                  </a:lnTo>
                  <a:lnTo>
                    <a:pt x="4256735" y="71526"/>
                  </a:lnTo>
                  <a:lnTo>
                    <a:pt x="4262742" y="73380"/>
                  </a:lnTo>
                  <a:lnTo>
                    <a:pt x="4263428" y="67487"/>
                  </a:lnTo>
                  <a:close/>
                </a:path>
                <a:path w="6144259" h="116839">
                  <a:moveTo>
                    <a:pt x="4299318" y="73469"/>
                  </a:moveTo>
                  <a:lnTo>
                    <a:pt x="4292511" y="74295"/>
                  </a:lnTo>
                  <a:lnTo>
                    <a:pt x="4291520" y="67652"/>
                  </a:lnTo>
                  <a:lnTo>
                    <a:pt x="4285081" y="68046"/>
                  </a:lnTo>
                  <a:lnTo>
                    <a:pt x="4284815" y="75907"/>
                  </a:lnTo>
                  <a:lnTo>
                    <a:pt x="4290212" y="79197"/>
                  </a:lnTo>
                  <a:lnTo>
                    <a:pt x="4296600" y="78270"/>
                  </a:lnTo>
                  <a:lnTo>
                    <a:pt x="4299318" y="73469"/>
                  </a:lnTo>
                  <a:close/>
                </a:path>
                <a:path w="6144259" h="116839">
                  <a:moveTo>
                    <a:pt x="4371403" y="75336"/>
                  </a:moveTo>
                  <a:lnTo>
                    <a:pt x="4361700" y="74752"/>
                  </a:lnTo>
                  <a:lnTo>
                    <a:pt x="4354220" y="71259"/>
                  </a:lnTo>
                  <a:lnTo>
                    <a:pt x="4347299" y="67068"/>
                  </a:lnTo>
                  <a:lnTo>
                    <a:pt x="4339247" y="64401"/>
                  </a:lnTo>
                  <a:lnTo>
                    <a:pt x="4335602" y="70777"/>
                  </a:lnTo>
                  <a:lnTo>
                    <a:pt x="4328947" y="72694"/>
                  </a:lnTo>
                  <a:lnTo>
                    <a:pt x="4321937" y="74053"/>
                  </a:lnTo>
                  <a:lnTo>
                    <a:pt x="4317238" y="78790"/>
                  </a:lnTo>
                  <a:lnTo>
                    <a:pt x="4325696" y="82664"/>
                  </a:lnTo>
                  <a:lnTo>
                    <a:pt x="4335094" y="84124"/>
                  </a:lnTo>
                  <a:lnTo>
                    <a:pt x="4344555" y="83159"/>
                  </a:lnTo>
                  <a:lnTo>
                    <a:pt x="4353230" y="79717"/>
                  </a:lnTo>
                  <a:lnTo>
                    <a:pt x="4358373" y="79489"/>
                  </a:lnTo>
                  <a:lnTo>
                    <a:pt x="4364444" y="80619"/>
                  </a:lnTo>
                  <a:lnTo>
                    <a:pt x="4369447" y="80200"/>
                  </a:lnTo>
                  <a:lnTo>
                    <a:pt x="4371403" y="75336"/>
                  </a:lnTo>
                  <a:close/>
                </a:path>
                <a:path w="6144259" h="116839">
                  <a:moveTo>
                    <a:pt x="4432389" y="86829"/>
                  </a:moveTo>
                  <a:lnTo>
                    <a:pt x="4431373" y="76174"/>
                  </a:lnTo>
                  <a:lnTo>
                    <a:pt x="4425213" y="71678"/>
                  </a:lnTo>
                  <a:lnTo>
                    <a:pt x="4418177" y="73367"/>
                  </a:lnTo>
                  <a:lnTo>
                    <a:pt x="4414520" y="81305"/>
                  </a:lnTo>
                  <a:lnTo>
                    <a:pt x="4422914" y="80048"/>
                  </a:lnTo>
                  <a:lnTo>
                    <a:pt x="4428287" y="82524"/>
                  </a:lnTo>
                  <a:lnTo>
                    <a:pt x="4432389" y="86829"/>
                  </a:lnTo>
                  <a:close/>
                </a:path>
                <a:path w="6144259" h="116839">
                  <a:moveTo>
                    <a:pt x="4508462" y="73774"/>
                  </a:moveTo>
                  <a:lnTo>
                    <a:pt x="4499635" y="72923"/>
                  </a:lnTo>
                  <a:lnTo>
                    <a:pt x="4491139" y="72682"/>
                  </a:lnTo>
                  <a:lnTo>
                    <a:pt x="4486694" y="78295"/>
                  </a:lnTo>
                  <a:lnTo>
                    <a:pt x="4484586" y="71386"/>
                  </a:lnTo>
                  <a:lnTo>
                    <a:pt x="4479315" y="68694"/>
                  </a:lnTo>
                  <a:lnTo>
                    <a:pt x="4472584" y="67843"/>
                  </a:lnTo>
                  <a:lnTo>
                    <a:pt x="4465345" y="70700"/>
                  </a:lnTo>
                  <a:lnTo>
                    <a:pt x="4456442" y="67805"/>
                  </a:lnTo>
                  <a:lnTo>
                    <a:pt x="4448340" y="67246"/>
                  </a:lnTo>
                  <a:lnTo>
                    <a:pt x="4443488" y="77177"/>
                  </a:lnTo>
                  <a:lnTo>
                    <a:pt x="4444149" y="81051"/>
                  </a:lnTo>
                  <a:lnTo>
                    <a:pt x="4446359" y="82981"/>
                  </a:lnTo>
                  <a:lnTo>
                    <a:pt x="4450562" y="82219"/>
                  </a:lnTo>
                  <a:lnTo>
                    <a:pt x="4466526" y="82359"/>
                  </a:lnTo>
                  <a:lnTo>
                    <a:pt x="4483405" y="83756"/>
                  </a:lnTo>
                  <a:lnTo>
                    <a:pt x="4498340" y="82283"/>
                  </a:lnTo>
                  <a:lnTo>
                    <a:pt x="4508462" y="73774"/>
                  </a:lnTo>
                  <a:close/>
                </a:path>
                <a:path w="6144259" h="116839">
                  <a:moveTo>
                    <a:pt x="4571238" y="77762"/>
                  </a:moveTo>
                  <a:lnTo>
                    <a:pt x="4569422" y="75184"/>
                  </a:lnTo>
                  <a:lnTo>
                    <a:pt x="4568456" y="73761"/>
                  </a:lnTo>
                  <a:lnTo>
                    <a:pt x="4563910" y="77558"/>
                  </a:lnTo>
                  <a:lnTo>
                    <a:pt x="4565688" y="80149"/>
                  </a:lnTo>
                  <a:lnTo>
                    <a:pt x="4566691" y="81483"/>
                  </a:lnTo>
                  <a:lnTo>
                    <a:pt x="4571238" y="77762"/>
                  </a:lnTo>
                  <a:close/>
                </a:path>
                <a:path w="6144259" h="116839">
                  <a:moveTo>
                    <a:pt x="4698619" y="78168"/>
                  </a:moveTo>
                  <a:lnTo>
                    <a:pt x="4680648" y="77749"/>
                  </a:lnTo>
                  <a:lnTo>
                    <a:pt x="4683099" y="87490"/>
                  </a:lnTo>
                  <a:lnTo>
                    <a:pt x="4680191" y="94500"/>
                  </a:lnTo>
                  <a:lnTo>
                    <a:pt x="4677321" y="100596"/>
                  </a:lnTo>
                  <a:lnTo>
                    <a:pt x="4679886" y="107619"/>
                  </a:lnTo>
                  <a:lnTo>
                    <a:pt x="4680801" y="103720"/>
                  </a:lnTo>
                  <a:lnTo>
                    <a:pt x="4683010" y="101917"/>
                  </a:lnTo>
                  <a:lnTo>
                    <a:pt x="4687163" y="102882"/>
                  </a:lnTo>
                  <a:lnTo>
                    <a:pt x="4687151" y="92468"/>
                  </a:lnTo>
                  <a:lnTo>
                    <a:pt x="4691126" y="87909"/>
                  </a:lnTo>
                  <a:lnTo>
                    <a:pt x="4695977" y="84658"/>
                  </a:lnTo>
                  <a:lnTo>
                    <a:pt x="4698619" y="78168"/>
                  </a:lnTo>
                  <a:close/>
                </a:path>
                <a:path w="6144259" h="116839">
                  <a:moveTo>
                    <a:pt x="4734204" y="88887"/>
                  </a:moveTo>
                  <a:lnTo>
                    <a:pt x="4729619" y="82372"/>
                  </a:lnTo>
                  <a:lnTo>
                    <a:pt x="4720971" y="82092"/>
                  </a:lnTo>
                  <a:lnTo>
                    <a:pt x="4719752" y="93624"/>
                  </a:lnTo>
                  <a:lnTo>
                    <a:pt x="4725111" y="92786"/>
                  </a:lnTo>
                  <a:lnTo>
                    <a:pt x="4732921" y="95707"/>
                  </a:lnTo>
                  <a:lnTo>
                    <a:pt x="4734204" y="88887"/>
                  </a:lnTo>
                  <a:close/>
                </a:path>
                <a:path w="6144259" h="116839">
                  <a:moveTo>
                    <a:pt x="4795202" y="90297"/>
                  </a:moveTo>
                  <a:lnTo>
                    <a:pt x="4783290" y="89662"/>
                  </a:lnTo>
                  <a:lnTo>
                    <a:pt x="4772203" y="90246"/>
                  </a:lnTo>
                  <a:lnTo>
                    <a:pt x="4763541" y="94411"/>
                  </a:lnTo>
                  <a:lnTo>
                    <a:pt x="4758918" y="104508"/>
                  </a:lnTo>
                  <a:lnTo>
                    <a:pt x="4761712" y="105575"/>
                  </a:lnTo>
                  <a:lnTo>
                    <a:pt x="4765980" y="104724"/>
                  </a:lnTo>
                  <a:lnTo>
                    <a:pt x="4766005" y="109575"/>
                  </a:lnTo>
                  <a:lnTo>
                    <a:pt x="4763186" y="110744"/>
                  </a:lnTo>
                  <a:lnTo>
                    <a:pt x="4758918" y="109512"/>
                  </a:lnTo>
                  <a:lnTo>
                    <a:pt x="4758664" y="114427"/>
                  </a:lnTo>
                  <a:lnTo>
                    <a:pt x="4762957" y="113753"/>
                  </a:lnTo>
                  <a:lnTo>
                    <a:pt x="4768888" y="115493"/>
                  </a:lnTo>
                  <a:lnTo>
                    <a:pt x="4769574" y="109664"/>
                  </a:lnTo>
                  <a:lnTo>
                    <a:pt x="4776292" y="108661"/>
                  </a:lnTo>
                  <a:lnTo>
                    <a:pt x="4767783" y="101460"/>
                  </a:lnTo>
                  <a:lnTo>
                    <a:pt x="4773434" y="99796"/>
                  </a:lnTo>
                  <a:lnTo>
                    <a:pt x="4779657" y="100368"/>
                  </a:lnTo>
                  <a:lnTo>
                    <a:pt x="4784649" y="98958"/>
                  </a:lnTo>
                  <a:lnTo>
                    <a:pt x="4787887" y="95199"/>
                  </a:lnTo>
                  <a:lnTo>
                    <a:pt x="4790694" y="94132"/>
                  </a:lnTo>
                  <a:lnTo>
                    <a:pt x="4794986" y="95262"/>
                  </a:lnTo>
                  <a:lnTo>
                    <a:pt x="4795202" y="90297"/>
                  </a:lnTo>
                  <a:close/>
                </a:path>
                <a:path w="6144259" h="116839">
                  <a:moveTo>
                    <a:pt x="4877740" y="92176"/>
                  </a:moveTo>
                  <a:lnTo>
                    <a:pt x="4874895" y="93306"/>
                  </a:lnTo>
                  <a:lnTo>
                    <a:pt x="4870678" y="92202"/>
                  </a:lnTo>
                  <a:lnTo>
                    <a:pt x="4870475" y="97078"/>
                  </a:lnTo>
                  <a:lnTo>
                    <a:pt x="4873231" y="96012"/>
                  </a:lnTo>
                  <a:lnTo>
                    <a:pt x="4877524" y="97167"/>
                  </a:lnTo>
                  <a:lnTo>
                    <a:pt x="4877740" y="92176"/>
                  </a:lnTo>
                  <a:close/>
                </a:path>
                <a:path w="6144259" h="116839">
                  <a:moveTo>
                    <a:pt x="4938395" y="108623"/>
                  </a:moveTo>
                  <a:lnTo>
                    <a:pt x="4937899" y="99568"/>
                  </a:lnTo>
                  <a:lnTo>
                    <a:pt x="4934178" y="94818"/>
                  </a:lnTo>
                  <a:lnTo>
                    <a:pt x="4928159" y="93116"/>
                  </a:lnTo>
                  <a:lnTo>
                    <a:pt x="4920793" y="93167"/>
                  </a:lnTo>
                  <a:lnTo>
                    <a:pt x="4920780" y="100177"/>
                  </a:lnTo>
                  <a:lnTo>
                    <a:pt x="4916792" y="108127"/>
                  </a:lnTo>
                  <a:lnTo>
                    <a:pt x="4938395" y="108623"/>
                  </a:lnTo>
                  <a:close/>
                </a:path>
                <a:path w="6144259" h="116839">
                  <a:moveTo>
                    <a:pt x="5151679" y="95516"/>
                  </a:moveTo>
                  <a:lnTo>
                    <a:pt x="5149913" y="92964"/>
                  </a:lnTo>
                  <a:lnTo>
                    <a:pt x="5148961" y="91516"/>
                  </a:lnTo>
                  <a:lnTo>
                    <a:pt x="5144414" y="95161"/>
                  </a:lnTo>
                  <a:lnTo>
                    <a:pt x="5146205" y="97751"/>
                  </a:lnTo>
                  <a:lnTo>
                    <a:pt x="5147157" y="99250"/>
                  </a:lnTo>
                  <a:lnTo>
                    <a:pt x="5151679" y="95516"/>
                  </a:lnTo>
                  <a:close/>
                </a:path>
                <a:path w="6144259" h="116839">
                  <a:moveTo>
                    <a:pt x="5192598" y="98590"/>
                  </a:moveTo>
                  <a:lnTo>
                    <a:pt x="5185473" y="98463"/>
                  </a:lnTo>
                  <a:lnTo>
                    <a:pt x="5178399" y="99745"/>
                  </a:lnTo>
                  <a:lnTo>
                    <a:pt x="5181866" y="103174"/>
                  </a:lnTo>
                  <a:lnTo>
                    <a:pt x="5188928" y="104292"/>
                  </a:lnTo>
                  <a:lnTo>
                    <a:pt x="5192598" y="98590"/>
                  </a:lnTo>
                  <a:close/>
                </a:path>
                <a:path w="6144259" h="116839">
                  <a:moveTo>
                    <a:pt x="5486768" y="110223"/>
                  </a:moveTo>
                  <a:lnTo>
                    <a:pt x="5482564" y="108178"/>
                  </a:lnTo>
                  <a:lnTo>
                    <a:pt x="5478030" y="113715"/>
                  </a:lnTo>
                  <a:lnTo>
                    <a:pt x="5486603" y="114020"/>
                  </a:lnTo>
                  <a:lnTo>
                    <a:pt x="5486768" y="110223"/>
                  </a:lnTo>
                  <a:close/>
                </a:path>
                <a:path w="6144259" h="116839">
                  <a:moveTo>
                    <a:pt x="5506682" y="109296"/>
                  </a:moveTo>
                  <a:lnTo>
                    <a:pt x="5503926" y="110324"/>
                  </a:lnTo>
                  <a:lnTo>
                    <a:pt x="5499659" y="109334"/>
                  </a:lnTo>
                  <a:lnTo>
                    <a:pt x="5499443" y="114109"/>
                  </a:lnTo>
                  <a:lnTo>
                    <a:pt x="5502249" y="113055"/>
                  </a:lnTo>
                  <a:lnTo>
                    <a:pt x="5506504" y="114173"/>
                  </a:lnTo>
                  <a:lnTo>
                    <a:pt x="5506682" y="109296"/>
                  </a:lnTo>
                  <a:close/>
                </a:path>
                <a:path w="6144259" h="116839">
                  <a:moveTo>
                    <a:pt x="5529897" y="112344"/>
                  </a:moveTo>
                  <a:lnTo>
                    <a:pt x="5528094" y="109677"/>
                  </a:lnTo>
                  <a:lnTo>
                    <a:pt x="5527129" y="108292"/>
                  </a:lnTo>
                  <a:lnTo>
                    <a:pt x="5522633" y="111988"/>
                  </a:lnTo>
                  <a:lnTo>
                    <a:pt x="5524462" y="114554"/>
                  </a:lnTo>
                  <a:lnTo>
                    <a:pt x="5525427" y="115963"/>
                  </a:lnTo>
                  <a:lnTo>
                    <a:pt x="5529897" y="112344"/>
                  </a:lnTo>
                  <a:close/>
                </a:path>
                <a:path w="6144259" h="116839">
                  <a:moveTo>
                    <a:pt x="5567134" y="110134"/>
                  </a:moveTo>
                  <a:lnTo>
                    <a:pt x="5564378" y="111175"/>
                  </a:lnTo>
                  <a:lnTo>
                    <a:pt x="5560149" y="110236"/>
                  </a:lnTo>
                  <a:lnTo>
                    <a:pt x="5559984" y="114998"/>
                  </a:lnTo>
                  <a:lnTo>
                    <a:pt x="5562739" y="113919"/>
                  </a:lnTo>
                  <a:lnTo>
                    <a:pt x="5566969" y="114998"/>
                  </a:lnTo>
                  <a:lnTo>
                    <a:pt x="5567134" y="110134"/>
                  </a:lnTo>
                  <a:close/>
                </a:path>
                <a:path w="6144259" h="116839">
                  <a:moveTo>
                    <a:pt x="5583110" y="112928"/>
                  </a:moveTo>
                  <a:lnTo>
                    <a:pt x="5581332" y="110286"/>
                  </a:lnTo>
                  <a:lnTo>
                    <a:pt x="5580367" y="108902"/>
                  </a:lnTo>
                  <a:lnTo>
                    <a:pt x="5575884" y="112623"/>
                  </a:lnTo>
                  <a:lnTo>
                    <a:pt x="5577662" y="115176"/>
                  </a:lnTo>
                  <a:lnTo>
                    <a:pt x="5578665" y="116586"/>
                  </a:lnTo>
                  <a:lnTo>
                    <a:pt x="5583110" y="112928"/>
                  </a:lnTo>
                  <a:close/>
                </a:path>
                <a:path w="6144259" h="116839">
                  <a:moveTo>
                    <a:pt x="5588622" y="95377"/>
                  </a:moveTo>
                  <a:lnTo>
                    <a:pt x="5585841" y="96507"/>
                  </a:lnTo>
                  <a:lnTo>
                    <a:pt x="5581662" y="95415"/>
                  </a:lnTo>
                  <a:lnTo>
                    <a:pt x="5581485" y="100368"/>
                  </a:lnTo>
                  <a:lnTo>
                    <a:pt x="5584253" y="99225"/>
                  </a:lnTo>
                  <a:lnTo>
                    <a:pt x="5588495" y="100164"/>
                  </a:lnTo>
                  <a:lnTo>
                    <a:pt x="5588622" y="95377"/>
                  </a:lnTo>
                  <a:close/>
                </a:path>
                <a:path w="6144259" h="116839">
                  <a:moveTo>
                    <a:pt x="5611761" y="98158"/>
                  </a:moveTo>
                  <a:lnTo>
                    <a:pt x="5609933" y="95592"/>
                  </a:lnTo>
                  <a:lnTo>
                    <a:pt x="5608917" y="94183"/>
                  </a:lnTo>
                  <a:lnTo>
                    <a:pt x="5604573" y="97993"/>
                  </a:lnTo>
                  <a:lnTo>
                    <a:pt x="5601868" y="94119"/>
                  </a:lnTo>
                  <a:lnTo>
                    <a:pt x="5597436" y="97967"/>
                  </a:lnTo>
                  <a:lnTo>
                    <a:pt x="5599227" y="100545"/>
                  </a:lnTo>
                  <a:lnTo>
                    <a:pt x="5600166" y="101866"/>
                  </a:lnTo>
                  <a:lnTo>
                    <a:pt x="5604573" y="98145"/>
                  </a:lnTo>
                  <a:lnTo>
                    <a:pt x="5606300" y="100622"/>
                  </a:lnTo>
                  <a:lnTo>
                    <a:pt x="5607253" y="101930"/>
                  </a:lnTo>
                  <a:lnTo>
                    <a:pt x="5611761" y="98158"/>
                  </a:lnTo>
                  <a:close/>
                </a:path>
                <a:path w="6144259" h="116839">
                  <a:moveTo>
                    <a:pt x="5661444" y="93675"/>
                  </a:moveTo>
                  <a:lnTo>
                    <a:pt x="5659653" y="91084"/>
                  </a:lnTo>
                  <a:lnTo>
                    <a:pt x="5658688" y="89725"/>
                  </a:lnTo>
                  <a:lnTo>
                    <a:pt x="5654218" y="93497"/>
                  </a:lnTo>
                  <a:lnTo>
                    <a:pt x="5656008" y="96075"/>
                  </a:lnTo>
                  <a:lnTo>
                    <a:pt x="5656986" y="97497"/>
                  </a:lnTo>
                  <a:lnTo>
                    <a:pt x="5661444" y="93675"/>
                  </a:lnTo>
                  <a:close/>
                </a:path>
                <a:path w="6144259" h="116839">
                  <a:moveTo>
                    <a:pt x="6144069" y="109778"/>
                  </a:moveTo>
                  <a:lnTo>
                    <a:pt x="6139942" y="110655"/>
                  </a:lnTo>
                  <a:lnTo>
                    <a:pt x="6134138" y="109029"/>
                  </a:lnTo>
                  <a:lnTo>
                    <a:pt x="6133528" y="114833"/>
                  </a:lnTo>
                  <a:lnTo>
                    <a:pt x="6137681" y="114071"/>
                  </a:lnTo>
                  <a:lnTo>
                    <a:pt x="6143485" y="115633"/>
                  </a:lnTo>
                  <a:lnTo>
                    <a:pt x="6144069" y="10977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6922" y="3054146"/>
              <a:ext cx="6485890" cy="146050"/>
            </a:xfrm>
            <a:custGeom>
              <a:avLst/>
              <a:gdLst/>
              <a:ahLst/>
              <a:cxnLst/>
              <a:rect l="l" t="t" r="r" b="b"/>
              <a:pathLst>
                <a:path w="6485890" h="146050">
                  <a:moveTo>
                    <a:pt x="7785" y="58610"/>
                  </a:moveTo>
                  <a:lnTo>
                    <a:pt x="7378" y="53543"/>
                  </a:lnTo>
                  <a:lnTo>
                    <a:pt x="571" y="52743"/>
                  </a:lnTo>
                  <a:lnTo>
                    <a:pt x="0" y="59042"/>
                  </a:lnTo>
                  <a:lnTo>
                    <a:pt x="1270" y="64947"/>
                  </a:lnTo>
                  <a:lnTo>
                    <a:pt x="4584" y="61874"/>
                  </a:lnTo>
                  <a:lnTo>
                    <a:pt x="7785" y="58610"/>
                  </a:lnTo>
                  <a:close/>
                </a:path>
                <a:path w="6485890" h="146050">
                  <a:moveTo>
                    <a:pt x="449694" y="32639"/>
                  </a:moveTo>
                  <a:lnTo>
                    <a:pt x="444677" y="32766"/>
                  </a:lnTo>
                  <a:lnTo>
                    <a:pt x="440220" y="29197"/>
                  </a:lnTo>
                  <a:lnTo>
                    <a:pt x="436676" y="27482"/>
                  </a:lnTo>
                  <a:lnTo>
                    <a:pt x="434454" y="33134"/>
                  </a:lnTo>
                  <a:lnTo>
                    <a:pt x="443623" y="40817"/>
                  </a:lnTo>
                  <a:lnTo>
                    <a:pt x="447116" y="40449"/>
                  </a:lnTo>
                  <a:lnTo>
                    <a:pt x="449694" y="32639"/>
                  </a:lnTo>
                  <a:close/>
                </a:path>
                <a:path w="6485890" h="146050">
                  <a:moveTo>
                    <a:pt x="605523" y="15798"/>
                  </a:moveTo>
                  <a:lnTo>
                    <a:pt x="604774" y="7683"/>
                  </a:lnTo>
                  <a:lnTo>
                    <a:pt x="593001" y="7620"/>
                  </a:lnTo>
                  <a:lnTo>
                    <a:pt x="583615" y="10502"/>
                  </a:lnTo>
                  <a:lnTo>
                    <a:pt x="574395" y="13576"/>
                  </a:lnTo>
                  <a:lnTo>
                    <a:pt x="563092" y="14084"/>
                  </a:lnTo>
                  <a:lnTo>
                    <a:pt x="565658" y="23063"/>
                  </a:lnTo>
                  <a:lnTo>
                    <a:pt x="578840" y="19583"/>
                  </a:lnTo>
                  <a:lnTo>
                    <a:pt x="582612" y="28308"/>
                  </a:lnTo>
                  <a:lnTo>
                    <a:pt x="569861" y="33058"/>
                  </a:lnTo>
                  <a:lnTo>
                    <a:pt x="555002" y="35166"/>
                  </a:lnTo>
                  <a:lnTo>
                    <a:pt x="539775" y="36804"/>
                  </a:lnTo>
                  <a:lnTo>
                    <a:pt x="525932" y="40132"/>
                  </a:lnTo>
                  <a:lnTo>
                    <a:pt x="527494" y="49923"/>
                  </a:lnTo>
                  <a:lnTo>
                    <a:pt x="521233" y="50292"/>
                  </a:lnTo>
                  <a:lnTo>
                    <a:pt x="518934" y="55397"/>
                  </a:lnTo>
                  <a:lnTo>
                    <a:pt x="528574" y="54419"/>
                  </a:lnTo>
                  <a:lnTo>
                    <a:pt x="535292" y="52260"/>
                  </a:lnTo>
                  <a:lnTo>
                    <a:pt x="541413" y="51422"/>
                  </a:lnTo>
                  <a:lnTo>
                    <a:pt x="549287" y="54406"/>
                  </a:lnTo>
                  <a:lnTo>
                    <a:pt x="553288" y="52197"/>
                  </a:lnTo>
                  <a:lnTo>
                    <a:pt x="555586" y="47840"/>
                  </a:lnTo>
                  <a:lnTo>
                    <a:pt x="558444" y="44170"/>
                  </a:lnTo>
                  <a:lnTo>
                    <a:pt x="564121" y="44030"/>
                  </a:lnTo>
                  <a:lnTo>
                    <a:pt x="575043" y="43065"/>
                  </a:lnTo>
                  <a:lnTo>
                    <a:pt x="582320" y="37668"/>
                  </a:lnTo>
                  <a:lnTo>
                    <a:pt x="589902" y="32639"/>
                  </a:lnTo>
                  <a:lnTo>
                    <a:pt x="601726" y="32778"/>
                  </a:lnTo>
                  <a:lnTo>
                    <a:pt x="601891" y="25730"/>
                  </a:lnTo>
                  <a:lnTo>
                    <a:pt x="603859" y="20942"/>
                  </a:lnTo>
                  <a:lnTo>
                    <a:pt x="605523" y="15798"/>
                  </a:lnTo>
                  <a:close/>
                </a:path>
                <a:path w="6485890" h="146050">
                  <a:moveTo>
                    <a:pt x="620890" y="14681"/>
                  </a:moveTo>
                  <a:lnTo>
                    <a:pt x="618591" y="7556"/>
                  </a:lnTo>
                  <a:lnTo>
                    <a:pt x="612355" y="7454"/>
                  </a:lnTo>
                  <a:lnTo>
                    <a:pt x="612838" y="22415"/>
                  </a:lnTo>
                  <a:lnTo>
                    <a:pt x="619048" y="21932"/>
                  </a:lnTo>
                  <a:lnTo>
                    <a:pt x="620890" y="14681"/>
                  </a:lnTo>
                  <a:close/>
                </a:path>
                <a:path w="6485890" h="146050">
                  <a:moveTo>
                    <a:pt x="2205037" y="927"/>
                  </a:moveTo>
                  <a:lnTo>
                    <a:pt x="2200668" y="1765"/>
                  </a:lnTo>
                  <a:lnTo>
                    <a:pt x="2194572" y="0"/>
                  </a:lnTo>
                  <a:lnTo>
                    <a:pt x="2193912" y="5880"/>
                  </a:lnTo>
                  <a:lnTo>
                    <a:pt x="2198255" y="5054"/>
                  </a:lnTo>
                  <a:lnTo>
                    <a:pt x="2204339" y="6807"/>
                  </a:lnTo>
                  <a:lnTo>
                    <a:pt x="2205037" y="927"/>
                  </a:lnTo>
                  <a:close/>
                </a:path>
                <a:path w="6485890" h="146050">
                  <a:moveTo>
                    <a:pt x="2252891" y="1397"/>
                  </a:moveTo>
                  <a:lnTo>
                    <a:pt x="2246503" y="63"/>
                  </a:lnTo>
                  <a:lnTo>
                    <a:pt x="2245474" y="6388"/>
                  </a:lnTo>
                  <a:lnTo>
                    <a:pt x="2246185" y="12344"/>
                  </a:lnTo>
                  <a:lnTo>
                    <a:pt x="2252865" y="6464"/>
                  </a:lnTo>
                  <a:lnTo>
                    <a:pt x="2252891" y="1397"/>
                  </a:lnTo>
                  <a:close/>
                </a:path>
                <a:path w="6485890" h="146050">
                  <a:moveTo>
                    <a:pt x="2282075" y="11849"/>
                  </a:moveTo>
                  <a:lnTo>
                    <a:pt x="2278951" y="10833"/>
                  </a:lnTo>
                  <a:lnTo>
                    <a:pt x="2278583" y="13766"/>
                  </a:lnTo>
                  <a:lnTo>
                    <a:pt x="2278354" y="16802"/>
                  </a:lnTo>
                  <a:lnTo>
                    <a:pt x="2281453" y="17792"/>
                  </a:lnTo>
                  <a:lnTo>
                    <a:pt x="2281834" y="14935"/>
                  </a:lnTo>
                  <a:lnTo>
                    <a:pt x="2282075" y="11849"/>
                  </a:lnTo>
                  <a:close/>
                </a:path>
                <a:path w="6485890" h="146050">
                  <a:moveTo>
                    <a:pt x="2287435" y="8915"/>
                  </a:moveTo>
                  <a:lnTo>
                    <a:pt x="2281834" y="5854"/>
                  </a:lnTo>
                  <a:lnTo>
                    <a:pt x="2282075" y="11849"/>
                  </a:lnTo>
                  <a:lnTo>
                    <a:pt x="2287435" y="8915"/>
                  </a:lnTo>
                  <a:close/>
                </a:path>
                <a:path w="6485890" h="146050">
                  <a:moveTo>
                    <a:pt x="2302408" y="4800"/>
                  </a:moveTo>
                  <a:lnTo>
                    <a:pt x="2299563" y="838"/>
                  </a:lnTo>
                  <a:lnTo>
                    <a:pt x="2294940" y="4622"/>
                  </a:lnTo>
                  <a:lnTo>
                    <a:pt x="2296807" y="7213"/>
                  </a:lnTo>
                  <a:lnTo>
                    <a:pt x="2297823" y="8636"/>
                  </a:lnTo>
                  <a:lnTo>
                    <a:pt x="2302408" y="4800"/>
                  </a:lnTo>
                  <a:close/>
                </a:path>
                <a:path w="6485890" h="146050">
                  <a:moveTo>
                    <a:pt x="2373566" y="18465"/>
                  </a:moveTo>
                  <a:lnTo>
                    <a:pt x="2370709" y="19507"/>
                  </a:lnTo>
                  <a:lnTo>
                    <a:pt x="2366340" y="18503"/>
                  </a:lnTo>
                  <a:lnTo>
                    <a:pt x="2366137" y="23266"/>
                  </a:lnTo>
                  <a:lnTo>
                    <a:pt x="2368994" y="22288"/>
                  </a:lnTo>
                  <a:lnTo>
                    <a:pt x="2373350" y="23291"/>
                  </a:lnTo>
                  <a:lnTo>
                    <a:pt x="2373566" y="18465"/>
                  </a:lnTo>
                  <a:close/>
                </a:path>
                <a:path w="6485890" h="146050">
                  <a:moveTo>
                    <a:pt x="2411565" y="22809"/>
                  </a:moveTo>
                  <a:lnTo>
                    <a:pt x="2409266" y="18351"/>
                  </a:lnTo>
                  <a:lnTo>
                    <a:pt x="2402751" y="23888"/>
                  </a:lnTo>
                  <a:lnTo>
                    <a:pt x="2409456" y="27800"/>
                  </a:lnTo>
                  <a:lnTo>
                    <a:pt x="2411565" y="22809"/>
                  </a:lnTo>
                  <a:close/>
                </a:path>
                <a:path w="6485890" h="146050">
                  <a:moveTo>
                    <a:pt x="2437714" y="17170"/>
                  </a:moveTo>
                  <a:lnTo>
                    <a:pt x="2435898" y="14516"/>
                  </a:lnTo>
                  <a:lnTo>
                    <a:pt x="2434933" y="13258"/>
                  </a:lnTo>
                  <a:lnTo>
                    <a:pt x="2430297" y="16878"/>
                  </a:lnTo>
                  <a:lnTo>
                    <a:pt x="2432164" y="19469"/>
                  </a:lnTo>
                  <a:lnTo>
                    <a:pt x="2433167" y="20891"/>
                  </a:lnTo>
                  <a:lnTo>
                    <a:pt x="2437714" y="17170"/>
                  </a:lnTo>
                  <a:close/>
                </a:path>
                <a:path w="6485890" h="146050">
                  <a:moveTo>
                    <a:pt x="2459647" y="22593"/>
                  </a:moveTo>
                  <a:lnTo>
                    <a:pt x="2456802" y="18503"/>
                  </a:lnTo>
                  <a:lnTo>
                    <a:pt x="2452217" y="22161"/>
                  </a:lnTo>
                  <a:lnTo>
                    <a:pt x="2454059" y="24790"/>
                  </a:lnTo>
                  <a:lnTo>
                    <a:pt x="2455011" y="26225"/>
                  </a:lnTo>
                  <a:lnTo>
                    <a:pt x="2459647" y="22593"/>
                  </a:lnTo>
                  <a:close/>
                </a:path>
                <a:path w="6485890" h="146050">
                  <a:moveTo>
                    <a:pt x="2468842" y="15087"/>
                  </a:moveTo>
                  <a:lnTo>
                    <a:pt x="2461577" y="14960"/>
                  </a:lnTo>
                  <a:lnTo>
                    <a:pt x="2461399" y="24917"/>
                  </a:lnTo>
                  <a:lnTo>
                    <a:pt x="2468664" y="25044"/>
                  </a:lnTo>
                  <a:lnTo>
                    <a:pt x="2468842" y="15087"/>
                  </a:lnTo>
                  <a:close/>
                </a:path>
                <a:path w="6485890" h="146050">
                  <a:moveTo>
                    <a:pt x="2512568" y="28321"/>
                  </a:moveTo>
                  <a:lnTo>
                    <a:pt x="2510002" y="24396"/>
                  </a:lnTo>
                  <a:lnTo>
                    <a:pt x="2506929" y="21132"/>
                  </a:lnTo>
                  <a:lnTo>
                    <a:pt x="2505481" y="15709"/>
                  </a:lnTo>
                  <a:lnTo>
                    <a:pt x="2509355" y="15582"/>
                  </a:lnTo>
                  <a:lnTo>
                    <a:pt x="2508504" y="9461"/>
                  </a:lnTo>
                  <a:lnTo>
                    <a:pt x="2501938" y="10756"/>
                  </a:lnTo>
                  <a:lnTo>
                    <a:pt x="2501163" y="18910"/>
                  </a:lnTo>
                  <a:lnTo>
                    <a:pt x="2496756" y="25044"/>
                  </a:lnTo>
                  <a:lnTo>
                    <a:pt x="2493911" y="30213"/>
                  </a:lnTo>
                  <a:lnTo>
                    <a:pt x="2497836" y="35509"/>
                  </a:lnTo>
                  <a:lnTo>
                    <a:pt x="2500109" y="30175"/>
                  </a:lnTo>
                  <a:lnTo>
                    <a:pt x="2504592" y="30492"/>
                  </a:lnTo>
                  <a:lnTo>
                    <a:pt x="2509342" y="33388"/>
                  </a:lnTo>
                  <a:lnTo>
                    <a:pt x="2512453" y="35763"/>
                  </a:lnTo>
                  <a:lnTo>
                    <a:pt x="2512568" y="28321"/>
                  </a:lnTo>
                  <a:close/>
                </a:path>
                <a:path w="6485890" h="146050">
                  <a:moveTo>
                    <a:pt x="2531237" y="11264"/>
                  </a:moveTo>
                  <a:lnTo>
                    <a:pt x="2523896" y="11137"/>
                  </a:lnTo>
                  <a:lnTo>
                    <a:pt x="2516644" y="12395"/>
                  </a:lnTo>
                  <a:lnTo>
                    <a:pt x="2520213" y="15824"/>
                  </a:lnTo>
                  <a:lnTo>
                    <a:pt x="2527452" y="16941"/>
                  </a:lnTo>
                  <a:lnTo>
                    <a:pt x="2531237" y="11264"/>
                  </a:lnTo>
                  <a:close/>
                </a:path>
                <a:path w="6485890" h="146050">
                  <a:moveTo>
                    <a:pt x="2549499" y="11582"/>
                  </a:moveTo>
                  <a:lnTo>
                    <a:pt x="2546705" y="12522"/>
                  </a:lnTo>
                  <a:lnTo>
                    <a:pt x="2542349" y="11506"/>
                  </a:lnTo>
                  <a:lnTo>
                    <a:pt x="2542133" y="16344"/>
                  </a:lnTo>
                  <a:lnTo>
                    <a:pt x="2544978" y="15354"/>
                  </a:lnTo>
                  <a:lnTo>
                    <a:pt x="2549334" y="16370"/>
                  </a:lnTo>
                  <a:lnTo>
                    <a:pt x="2549499" y="11582"/>
                  </a:lnTo>
                  <a:close/>
                </a:path>
                <a:path w="6485890" h="146050">
                  <a:moveTo>
                    <a:pt x="2560459" y="16675"/>
                  </a:moveTo>
                  <a:lnTo>
                    <a:pt x="2554097" y="16344"/>
                  </a:lnTo>
                  <a:lnTo>
                    <a:pt x="2550960" y="20370"/>
                  </a:lnTo>
                  <a:lnTo>
                    <a:pt x="2549207" y="26428"/>
                  </a:lnTo>
                  <a:lnTo>
                    <a:pt x="2555544" y="26911"/>
                  </a:lnTo>
                  <a:lnTo>
                    <a:pt x="2558745" y="22948"/>
                  </a:lnTo>
                  <a:lnTo>
                    <a:pt x="2560459" y="16675"/>
                  </a:lnTo>
                  <a:close/>
                </a:path>
                <a:path w="6485890" h="146050">
                  <a:moveTo>
                    <a:pt x="2589619" y="22199"/>
                  </a:moveTo>
                  <a:lnTo>
                    <a:pt x="2587980" y="13258"/>
                  </a:lnTo>
                  <a:lnTo>
                    <a:pt x="2583078" y="8826"/>
                  </a:lnTo>
                  <a:lnTo>
                    <a:pt x="2577820" y="9766"/>
                  </a:lnTo>
                  <a:lnTo>
                    <a:pt x="2575090" y="16929"/>
                  </a:lnTo>
                  <a:lnTo>
                    <a:pt x="2579979" y="18681"/>
                  </a:lnTo>
                  <a:lnTo>
                    <a:pt x="2581935" y="24257"/>
                  </a:lnTo>
                  <a:lnTo>
                    <a:pt x="2589619" y="22199"/>
                  </a:lnTo>
                  <a:close/>
                </a:path>
                <a:path w="6485890" h="146050">
                  <a:moveTo>
                    <a:pt x="2600922" y="7416"/>
                  </a:moveTo>
                  <a:lnTo>
                    <a:pt x="2598051" y="8559"/>
                  </a:lnTo>
                  <a:lnTo>
                    <a:pt x="2593695" y="7391"/>
                  </a:lnTo>
                  <a:lnTo>
                    <a:pt x="2593530" y="12344"/>
                  </a:lnTo>
                  <a:lnTo>
                    <a:pt x="2596337" y="11214"/>
                  </a:lnTo>
                  <a:lnTo>
                    <a:pt x="2600706" y="12306"/>
                  </a:lnTo>
                  <a:lnTo>
                    <a:pt x="2600922" y="7416"/>
                  </a:lnTo>
                  <a:close/>
                </a:path>
                <a:path w="6485890" h="146050">
                  <a:moveTo>
                    <a:pt x="2778277" y="28092"/>
                  </a:moveTo>
                  <a:lnTo>
                    <a:pt x="2776410" y="25425"/>
                  </a:lnTo>
                  <a:lnTo>
                    <a:pt x="2775445" y="24015"/>
                  </a:lnTo>
                  <a:lnTo>
                    <a:pt x="2770822" y="27673"/>
                  </a:lnTo>
                  <a:lnTo>
                    <a:pt x="2772676" y="30302"/>
                  </a:lnTo>
                  <a:lnTo>
                    <a:pt x="2773616" y="31724"/>
                  </a:lnTo>
                  <a:lnTo>
                    <a:pt x="2778277" y="28092"/>
                  </a:lnTo>
                  <a:close/>
                </a:path>
                <a:path w="6485890" h="146050">
                  <a:moveTo>
                    <a:pt x="2840253" y="29451"/>
                  </a:moveTo>
                  <a:lnTo>
                    <a:pt x="2837484" y="25323"/>
                  </a:lnTo>
                  <a:lnTo>
                    <a:pt x="2832862" y="28956"/>
                  </a:lnTo>
                  <a:lnTo>
                    <a:pt x="2834678" y="31597"/>
                  </a:lnTo>
                  <a:lnTo>
                    <a:pt x="2835694" y="33045"/>
                  </a:lnTo>
                  <a:lnTo>
                    <a:pt x="2840253" y="29451"/>
                  </a:lnTo>
                  <a:close/>
                </a:path>
                <a:path w="6485890" h="146050">
                  <a:moveTo>
                    <a:pt x="2951708" y="19380"/>
                  </a:moveTo>
                  <a:lnTo>
                    <a:pt x="2951099" y="14008"/>
                  </a:lnTo>
                  <a:lnTo>
                    <a:pt x="2946755" y="14236"/>
                  </a:lnTo>
                  <a:lnTo>
                    <a:pt x="2941231" y="16941"/>
                  </a:lnTo>
                  <a:lnTo>
                    <a:pt x="2937091" y="19050"/>
                  </a:lnTo>
                  <a:lnTo>
                    <a:pt x="2931477" y="20434"/>
                  </a:lnTo>
                  <a:lnTo>
                    <a:pt x="2923159" y="15468"/>
                  </a:lnTo>
                  <a:lnTo>
                    <a:pt x="2922371" y="23622"/>
                  </a:lnTo>
                  <a:lnTo>
                    <a:pt x="2931452" y="26212"/>
                  </a:lnTo>
                  <a:lnTo>
                    <a:pt x="2938945" y="27622"/>
                  </a:lnTo>
                  <a:lnTo>
                    <a:pt x="2945485" y="25971"/>
                  </a:lnTo>
                  <a:lnTo>
                    <a:pt x="2951708" y="19380"/>
                  </a:lnTo>
                  <a:close/>
                </a:path>
                <a:path w="6485890" h="146050">
                  <a:moveTo>
                    <a:pt x="2956090" y="18846"/>
                  </a:moveTo>
                  <a:lnTo>
                    <a:pt x="2951708" y="19380"/>
                  </a:lnTo>
                  <a:lnTo>
                    <a:pt x="2953753" y="26670"/>
                  </a:lnTo>
                  <a:lnTo>
                    <a:pt x="2956090" y="18846"/>
                  </a:lnTo>
                  <a:close/>
                </a:path>
                <a:path w="6485890" h="146050">
                  <a:moveTo>
                    <a:pt x="2992132" y="24218"/>
                  </a:moveTo>
                  <a:lnTo>
                    <a:pt x="2991878" y="15214"/>
                  </a:lnTo>
                  <a:lnTo>
                    <a:pt x="2985668" y="14846"/>
                  </a:lnTo>
                  <a:lnTo>
                    <a:pt x="2982328" y="18834"/>
                  </a:lnTo>
                  <a:lnTo>
                    <a:pt x="2980728" y="24930"/>
                  </a:lnTo>
                  <a:lnTo>
                    <a:pt x="2987992" y="26847"/>
                  </a:lnTo>
                  <a:lnTo>
                    <a:pt x="2992132" y="24218"/>
                  </a:lnTo>
                  <a:close/>
                </a:path>
                <a:path w="6485890" h="146050">
                  <a:moveTo>
                    <a:pt x="3015348" y="28308"/>
                  </a:moveTo>
                  <a:lnTo>
                    <a:pt x="3013557" y="25666"/>
                  </a:lnTo>
                  <a:lnTo>
                    <a:pt x="3012516" y="24409"/>
                  </a:lnTo>
                  <a:lnTo>
                    <a:pt x="3007957" y="28003"/>
                  </a:lnTo>
                  <a:lnTo>
                    <a:pt x="3006229" y="25501"/>
                  </a:lnTo>
                  <a:lnTo>
                    <a:pt x="3005251" y="24244"/>
                  </a:lnTo>
                  <a:lnTo>
                    <a:pt x="3000679" y="27838"/>
                  </a:lnTo>
                  <a:lnTo>
                    <a:pt x="3002483" y="30429"/>
                  </a:lnTo>
                  <a:lnTo>
                    <a:pt x="3003448" y="31864"/>
                  </a:lnTo>
                  <a:lnTo>
                    <a:pt x="3008058" y="28168"/>
                  </a:lnTo>
                  <a:lnTo>
                    <a:pt x="3009785" y="30594"/>
                  </a:lnTo>
                  <a:lnTo>
                    <a:pt x="3010738" y="32029"/>
                  </a:lnTo>
                  <a:lnTo>
                    <a:pt x="3015348" y="28308"/>
                  </a:lnTo>
                  <a:close/>
                </a:path>
                <a:path w="6485890" h="146050">
                  <a:moveTo>
                    <a:pt x="3064205" y="41821"/>
                  </a:moveTo>
                  <a:lnTo>
                    <a:pt x="3063837" y="33515"/>
                  </a:lnTo>
                  <a:lnTo>
                    <a:pt x="3057220" y="30454"/>
                  </a:lnTo>
                  <a:lnTo>
                    <a:pt x="3049587" y="31711"/>
                  </a:lnTo>
                  <a:lnTo>
                    <a:pt x="3046120" y="36347"/>
                  </a:lnTo>
                  <a:lnTo>
                    <a:pt x="3052089" y="35826"/>
                  </a:lnTo>
                  <a:lnTo>
                    <a:pt x="3055747" y="38315"/>
                  </a:lnTo>
                  <a:lnTo>
                    <a:pt x="3059112" y="41186"/>
                  </a:lnTo>
                  <a:lnTo>
                    <a:pt x="3064205" y="41821"/>
                  </a:lnTo>
                  <a:close/>
                </a:path>
                <a:path w="6485890" h="146050">
                  <a:moveTo>
                    <a:pt x="3151822" y="38709"/>
                  </a:moveTo>
                  <a:lnTo>
                    <a:pt x="3146641" y="35928"/>
                  </a:lnTo>
                  <a:lnTo>
                    <a:pt x="3143072" y="30822"/>
                  </a:lnTo>
                  <a:lnTo>
                    <a:pt x="3141268" y="23634"/>
                  </a:lnTo>
                  <a:lnTo>
                    <a:pt x="3132874" y="23266"/>
                  </a:lnTo>
                  <a:lnTo>
                    <a:pt x="3126473" y="25958"/>
                  </a:lnTo>
                  <a:lnTo>
                    <a:pt x="3121088" y="27355"/>
                  </a:lnTo>
                  <a:lnTo>
                    <a:pt x="3115703" y="23075"/>
                  </a:lnTo>
                  <a:lnTo>
                    <a:pt x="3111360" y="33883"/>
                  </a:lnTo>
                  <a:lnTo>
                    <a:pt x="3102394" y="36245"/>
                  </a:lnTo>
                  <a:lnTo>
                    <a:pt x="3093567" y="38087"/>
                  </a:lnTo>
                  <a:lnTo>
                    <a:pt x="3089605" y="47320"/>
                  </a:lnTo>
                  <a:lnTo>
                    <a:pt x="3100120" y="44500"/>
                  </a:lnTo>
                  <a:lnTo>
                    <a:pt x="3108756" y="45059"/>
                  </a:lnTo>
                  <a:lnTo>
                    <a:pt x="3117824" y="46977"/>
                  </a:lnTo>
                  <a:lnTo>
                    <a:pt x="3129648" y="48209"/>
                  </a:lnTo>
                  <a:lnTo>
                    <a:pt x="3134931" y="47117"/>
                  </a:lnTo>
                  <a:lnTo>
                    <a:pt x="3136036" y="40157"/>
                  </a:lnTo>
                  <a:lnTo>
                    <a:pt x="3140887" y="38468"/>
                  </a:lnTo>
                  <a:lnTo>
                    <a:pt x="3140735" y="45110"/>
                  </a:lnTo>
                  <a:lnTo>
                    <a:pt x="3150819" y="45173"/>
                  </a:lnTo>
                  <a:lnTo>
                    <a:pt x="3151822" y="38709"/>
                  </a:lnTo>
                  <a:close/>
                </a:path>
                <a:path w="6485890" h="146050">
                  <a:moveTo>
                    <a:pt x="3236214" y="20701"/>
                  </a:moveTo>
                  <a:lnTo>
                    <a:pt x="3229673" y="21653"/>
                  </a:lnTo>
                  <a:lnTo>
                    <a:pt x="3226041" y="26809"/>
                  </a:lnTo>
                  <a:lnTo>
                    <a:pt x="3223730" y="33807"/>
                  </a:lnTo>
                  <a:lnTo>
                    <a:pt x="3221101" y="40284"/>
                  </a:lnTo>
                  <a:lnTo>
                    <a:pt x="3226993" y="38481"/>
                  </a:lnTo>
                  <a:lnTo>
                    <a:pt x="3230384" y="33045"/>
                  </a:lnTo>
                  <a:lnTo>
                    <a:pt x="3232912" y="26339"/>
                  </a:lnTo>
                  <a:lnTo>
                    <a:pt x="3236214" y="20701"/>
                  </a:lnTo>
                  <a:close/>
                </a:path>
                <a:path w="6485890" h="146050">
                  <a:moveTo>
                    <a:pt x="3250730" y="40043"/>
                  </a:moveTo>
                  <a:lnTo>
                    <a:pt x="3250488" y="30962"/>
                  </a:lnTo>
                  <a:lnTo>
                    <a:pt x="3244278" y="30632"/>
                  </a:lnTo>
                  <a:lnTo>
                    <a:pt x="3240913" y="34569"/>
                  </a:lnTo>
                  <a:lnTo>
                    <a:pt x="3239325" y="40665"/>
                  </a:lnTo>
                  <a:lnTo>
                    <a:pt x="3246590" y="42621"/>
                  </a:lnTo>
                  <a:lnTo>
                    <a:pt x="3250730" y="40043"/>
                  </a:lnTo>
                  <a:close/>
                </a:path>
                <a:path w="6485890" h="146050">
                  <a:moveTo>
                    <a:pt x="3257473" y="28752"/>
                  </a:moveTo>
                  <a:lnTo>
                    <a:pt x="3257092" y="24104"/>
                  </a:lnTo>
                  <a:lnTo>
                    <a:pt x="3253397" y="22885"/>
                  </a:lnTo>
                  <a:lnTo>
                    <a:pt x="3250488" y="30962"/>
                  </a:lnTo>
                  <a:lnTo>
                    <a:pt x="3257473" y="28752"/>
                  </a:lnTo>
                  <a:close/>
                </a:path>
                <a:path w="6485890" h="146050">
                  <a:moveTo>
                    <a:pt x="3368967" y="31407"/>
                  </a:moveTo>
                  <a:lnTo>
                    <a:pt x="3366211" y="27368"/>
                  </a:lnTo>
                  <a:lnTo>
                    <a:pt x="3361575" y="30962"/>
                  </a:lnTo>
                  <a:lnTo>
                    <a:pt x="3363391" y="33591"/>
                  </a:lnTo>
                  <a:lnTo>
                    <a:pt x="3364344" y="35039"/>
                  </a:lnTo>
                  <a:lnTo>
                    <a:pt x="3368967" y="31407"/>
                  </a:lnTo>
                  <a:close/>
                </a:path>
                <a:path w="6485890" h="146050">
                  <a:moveTo>
                    <a:pt x="3457664" y="41033"/>
                  </a:moveTo>
                  <a:lnTo>
                    <a:pt x="3450590" y="41186"/>
                  </a:lnTo>
                  <a:lnTo>
                    <a:pt x="3442665" y="40043"/>
                  </a:lnTo>
                  <a:lnTo>
                    <a:pt x="3436709" y="41744"/>
                  </a:lnTo>
                  <a:lnTo>
                    <a:pt x="3435553" y="50457"/>
                  </a:lnTo>
                  <a:lnTo>
                    <a:pt x="3442970" y="50812"/>
                  </a:lnTo>
                  <a:lnTo>
                    <a:pt x="3449929" y="50546"/>
                  </a:lnTo>
                  <a:lnTo>
                    <a:pt x="3455225" y="47879"/>
                  </a:lnTo>
                  <a:lnTo>
                    <a:pt x="3457664" y="41033"/>
                  </a:lnTo>
                  <a:close/>
                </a:path>
                <a:path w="6485890" h="146050">
                  <a:moveTo>
                    <a:pt x="3613581" y="49923"/>
                  </a:moveTo>
                  <a:lnTo>
                    <a:pt x="3609238" y="45872"/>
                  </a:lnTo>
                  <a:lnTo>
                    <a:pt x="3605441" y="46101"/>
                  </a:lnTo>
                  <a:lnTo>
                    <a:pt x="3601174" y="48133"/>
                  </a:lnTo>
                  <a:lnTo>
                    <a:pt x="3595459" y="49466"/>
                  </a:lnTo>
                  <a:lnTo>
                    <a:pt x="3566426" y="48742"/>
                  </a:lnTo>
                  <a:lnTo>
                    <a:pt x="3559479" y="49072"/>
                  </a:lnTo>
                  <a:lnTo>
                    <a:pt x="3551504" y="47853"/>
                  </a:lnTo>
                  <a:lnTo>
                    <a:pt x="3544595" y="48171"/>
                  </a:lnTo>
                  <a:lnTo>
                    <a:pt x="3540874" y="53149"/>
                  </a:lnTo>
                  <a:lnTo>
                    <a:pt x="3550386" y="54000"/>
                  </a:lnTo>
                  <a:lnTo>
                    <a:pt x="3558336" y="56921"/>
                  </a:lnTo>
                  <a:lnTo>
                    <a:pt x="3566591" y="59410"/>
                  </a:lnTo>
                  <a:lnTo>
                    <a:pt x="3577056" y="58991"/>
                  </a:lnTo>
                  <a:lnTo>
                    <a:pt x="3583902" y="60363"/>
                  </a:lnTo>
                  <a:lnTo>
                    <a:pt x="3585172" y="53670"/>
                  </a:lnTo>
                  <a:lnTo>
                    <a:pt x="3591725" y="54444"/>
                  </a:lnTo>
                  <a:lnTo>
                    <a:pt x="3597770" y="54114"/>
                  </a:lnTo>
                  <a:lnTo>
                    <a:pt x="3604818" y="55270"/>
                  </a:lnTo>
                  <a:lnTo>
                    <a:pt x="3610787" y="54889"/>
                  </a:lnTo>
                  <a:lnTo>
                    <a:pt x="3613581" y="49923"/>
                  </a:lnTo>
                  <a:close/>
                </a:path>
                <a:path w="6485890" h="146050">
                  <a:moveTo>
                    <a:pt x="3858996" y="48856"/>
                  </a:moveTo>
                  <a:lnTo>
                    <a:pt x="3857167" y="46164"/>
                  </a:lnTo>
                  <a:lnTo>
                    <a:pt x="3856202" y="44907"/>
                  </a:lnTo>
                  <a:lnTo>
                    <a:pt x="3851618" y="48488"/>
                  </a:lnTo>
                  <a:lnTo>
                    <a:pt x="3853408" y="51104"/>
                  </a:lnTo>
                  <a:lnTo>
                    <a:pt x="3854361" y="52527"/>
                  </a:lnTo>
                  <a:lnTo>
                    <a:pt x="3858996" y="48856"/>
                  </a:lnTo>
                  <a:close/>
                </a:path>
                <a:path w="6485890" h="146050">
                  <a:moveTo>
                    <a:pt x="4008882" y="60147"/>
                  </a:moveTo>
                  <a:lnTo>
                    <a:pt x="4004094" y="60020"/>
                  </a:lnTo>
                  <a:lnTo>
                    <a:pt x="4005884" y="51409"/>
                  </a:lnTo>
                  <a:lnTo>
                    <a:pt x="4001947" y="49999"/>
                  </a:lnTo>
                  <a:lnTo>
                    <a:pt x="3997363" y="50253"/>
                  </a:lnTo>
                  <a:lnTo>
                    <a:pt x="3996740" y="56286"/>
                  </a:lnTo>
                  <a:lnTo>
                    <a:pt x="3990975" y="54737"/>
                  </a:lnTo>
                  <a:lnTo>
                    <a:pt x="3990314" y="45923"/>
                  </a:lnTo>
                  <a:lnTo>
                    <a:pt x="3985018" y="43243"/>
                  </a:lnTo>
                  <a:lnTo>
                    <a:pt x="3976751" y="44424"/>
                  </a:lnTo>
                  <a:lnTo>
                    <a:pt x="3976205" y="53111"/>
                  </a:lnTo>
                  <a:lnTo>
                    <a:pt x="3977119" y="59956"/>
                  </a:lnTo>
                  <a:lnTo>
                    <a:pt x="3979837" y="64439"/>
                  </a:lnTo>
                  <a:lnTo>
                    <a:pt x="3987635" y="64173"/>
                  </a:lnTo>
                  <a:lnTo>
                    <a:pt x="3996499" y="65443"/>
                  </a:lnTo>
                  <a:lnTo>
                    <a:pt x="4004297" y="65151"/>
                  </a:lnTo>
                  <a:lnTo>
                    <a:pt x="4008882" y="60147"/>
                  </a:lnTo>
                  <a:close/>
                </a:path>
                <a:path w="6485890" h="146050">
                  <a:moveTo>
                    <a:pt x="4023499" y="55587"/>
                  </a:moveTo>
                  <a:lnTo>
                    <a:pt x="4018877" y="55194"/>
                  </a:lnTo>
                  <a:lnTo>
                    <a:pt x="4018661" y="49047"/>
                  </a:lnTo>
                  <a:lnTo>
                    <a:pt x="4012755" y="50292"/>
                  </a:lnTo>
                  <a:lnTo>
                    <a:pt x="4012082" y="57619"/>
                  </a:lnTo>
                  <a:lnTo>
                    <a:pt x="4016337" y="61150"/>
                  </a:lnTo>
                  <a:lnTo>
                    <a:pt x="4021467" y="60579"/>
                  </a:lnTo>
                  <a:lnTo>
                    <a:pt x="4023499" y="55587"/>
                  </a:lnTo>
                  <a:close/>
                </a:path>
                <a:path w="6485890" h="146050">
                  <a:moveTo>
                    <a:pt x="4058107" y="49149"/>
                  </a:moveTo>
                  <a:lnTo>
                    <a:pt x="4056316" y="46532"/>
                  </a:lnTo>
                  <a:lnTo>
                    <a:pt x="4055427" y="45110"/>
                  </a:lnTo>
                  <a:lnTo>
                    <a:pt x="4050728" y="48704"/>
                  </a:lnTo>
                  <a:lnTo>
                    <a:pt x="4052544" y="51333"/>
                  </a:lnTo>
                  <a:lnTo>
                    <a:pt x="4053573" y="52781"/>
                  </a:lnTo>
                  <a:lnTo>
                    <a:pt x="4058107" y="49149"/>
                  </a:lnTo>
                  <a:close/>
                </a:path>
                <a:path w="6485890" h="146050">
                  <a:moveTo>
                    <a:pt x="4287863" y="52705"/>
                  </a:moveTo>
                  <a:lnTo>
                    <a:pt x="4284992" y="53619"/>
                  </a:lnTo>
                  <a:lnTo>
                    <a:pt x="4280713" y="52578"/>
                  </a:lnTo>
                  <a:lnTo>
                    <a:pt x="4280471" y="57404"/>
                  </a:lnTo>
                  <a:lnTo>
                    <a:pt x="4283354" y="56438"/>
                  </a:lnTo>
                  <a:lnTo>
                    <a:pt x="4287609" y="57480"/>
                  </a:lnTo>
                  <a:lnTo>
                    <a:pt x="4287863" y="52705"/>
                  </a:lnTo>
                  <a:close/>
                </a:path>
                <a:path w="6485890" h="146050">
                  <a:moveTo>
                    <a:pt x="4371022" y="54914"/>
                  </a:moveTo>
                  <a:lnTo>
                    <a:pt x="4363771" y="54711"/>
                  </a:lnTo>
                  <a:lnTo>
                    <a:pt x="4356620" y="55905"/>
                  </a:lnTo>
                  <a:lnTo>
                    <a:pt x="4360113" y="59372"/>
                  </a:lnTo>
                  <a:lnTo>
                    <a:pt x="4367238" y="60553"/>
                  </a:lnTo>
                  <a:lnTo>
                    <a:pt x="4371022" y="54914"/>
                  </a:lnTo>
                  <a:close/>
                </a:path>
                <a:path w="6485890" h="146050">
                  <a:moveTo>
                    <a:pt x="4644822" y="71907"/>
                  </a:moveTo>
                  <a:lnTo>
                    <a:pt x="4634027" y="71640"/>
                  </a:lnTo>
                  <a:lnTo>
                    <a:pt x="4629747" y="72288"/>
                  </a:lnTo>
                  <a:lnTo>
                    <a:pt x="4623790" y="70446"/>
                  </a:lnTo>
                  <a:lnTo>
                    <a:pt x="4623041" y="76288"/>
                  </a:lnTo>
                  <a:lnTo>
                    <a:pt x="4633887" y="76568"/>
                  </a:lnTo>
                  <a:lnTo>
                    <a:pt x="4638141" y="75996"/>
                  </a:lnTo>
                  <a:lnTo>
                    <a:pt x="4644072" y="77787"/>
                  </a:lnTo>
                  <a:lnTo>
                    <a:pt x="4644822" y="71907"/>
                  </a:lnTo>
                  <a:close/>
                </a:path>
                <a:path w="6485890" h="146050">
                  <a:moveTo>
                    <a:pt x="4749304" y="74612"/>
                  </a:moveTo>
                  <a:lnTo>
                    <a:pt x="4747323" y="67360"/>
                  </a:lnTo>
                  <a:lnTo>
                    <a:pt x="4744936" y="74955"/>
                  </a:lnTo>
                  <a:lnTo>
                    <a:pt x="4749304" y="74612"/>
                  </a:lnTo>
                  <a:close/>
                </a:path>
                <a:path w="6485890" h="146050">
                  <a:moveTo>
                    <a:pt x="4762576" y="114795"/>
                  </a:moveTo>
                  <a:lnTo>
                    <a:pt x="4719548" y="110782"/>
                  </a:lnTo>
                  <a:lnTo>
                    <a:pt x="4699190" y="107569"/>
                  </a:lnTo>
                  <a:lnTo>
                    <a:pt x="4695444" y="109842"/>
                  </a:lnTo>
                  <a:lnTo>
                    <a:pt x="4691977" y="112522"/>
                  </a:lnTo>
                  <a:lnTo>
                    <a:pt x="4686947" y="112839"/>
                  </a:lnTo>
                  <a:lnTo>
                    <a:pt x="4679937" y="107873"/>
                  </a:lnTo>
                  <a:lnTo>
                    <a:pt x="4670857" y="110655"/>
                  </a:lnTo>
                  <a:lnTo>
                    <a:pt x="4661751" y="113106"/>
                  </a:lnTo>
                  <a:lnTo>
                    <a:pt x="4654601" y="107175"/>
                  </a:lnTo>
                  <a:lnTo>
                    <a:pt x="4656594" y="102184"/>
                  </a:lnTo>
                  <a:lnTo>
                    <a:pt x="4661611" y="101714"/>
                  </a:lnTo>
                  <a:lnTo>
                    <a:pt x="4667669" y="102819"/>
                  </a:lnTo>
                  <a:lnTo>
                    <a:pt x="4672774" y="102590"/>
                  </a:lnTo>
                  <a:lnTo>
                    <a:pt x="4679442" y="102069"/>
                  </a:lnTo>
                  <a:lnTo>
                    <a:pt x="4679353" y="101714"/>
                  </a:lnTo>
                  <a:lnTo>
                    <a:pt x="4678616" y="98653"/>
                  </a:lnTo>
                  <a:lnTo>
                    <a:pt x="4676749" y="90932"/>
                  </a:lnTo>
                  <a:lnTo>
                    <a:pt x="4675517" y="85813"/>
                  </a:lnTo>
                  <a:lnTo>
                    <a:pt x="4680610" y="82854"/>
                  </a:lnTo>
                  <a:lnTo>
                    <a:pt x="4672000" y="81940"/>
                  </a:lnTo>
                  <a:lnTo>
                    <a:pt x="4667656" y="83248"/>
                  </a:lnTo>
                  <a:lnTo>
                    <a:pt x="4667656" y="95135"/>
                  </a:lnTo>
                  <a:lnTo>
                    <a:pt x="4663110" y="98653"/>
                  </a:lnTo>
                  <a:lnTo>
                    <a:pt x="4662132" y="97320"/>
                  </a:lnTo>
                  <a:lnTo>
                    <a:pt x="4660354" y="94653"/>
                  </a:lnTo>
                  <a:lnTo>
                    <a:pt x="4664875" y="90932"/>
                  </a:lnTo>
                  <a:lnTo>
                    <a:pt x="4665840" y="92481"/>
                  </a:lnTo>
                  <a:lnTo>
                    <a:pt x="4667656" y="95135"/>
                  </a:lnTo>
                  <a:lnTo>
                    <a:pt x="4667656" y="83248"/>
                  </a:lnTo>
                  <a:lnTo>
                    <a:pt x="4665370" y="83921"/>
                  </a:lnTo>
                  <a:lnTo>
                    <a:pt x="4659109" y="86410"/>
                  </a:lnTo>
                  <a:lnTo>
                    <a:pt x="4651591" y="87020"/>
                  </a:lnTo>
                  <a:lnTo>
                    <a:pt x="4651121" y="94653"/>
                  </a:lnTo>
                  <a:lnTo>
                    <a:pt x="4651121" y="95135"/>
                  </a:lnTo>
                  <a:lnTo>
                    <a:pt x="4652772" y="106172"/>
                  </a:lnTo>
                  <a:lnTo>
                    <a:pt x="4647425" y="106984"/>
                  </a:lnTo>
                  <a:lnTo>
                    <a:pt x="4640999" y="109994"/>
                  </a:lnTo>
                  <a:lnTo>
                    <a:pt x="4634357" y="112839"/>
                  </a:lnTo>
                  <a:lnTo>
                    <a:pt x="4627804" y="115087"/>
                  </a:lnTo>
                  <a:lnTo>
                    <a:pt x="4622927" y="116027"/>
                  </a:lnTo>
                  <a:lnTo>
                    <a:pt x="4620234" y="108153"/>
                  </a:lnTo>
                  <a:lnTo>
                    <a:pt x="4618672" y="110655"/>
                  </a:lnTo>
                  <a:lnTo>
                    <a:pt x="4615777" y="115582"/>
                  </a:lnTo>
                  <a:lnTo>
                    <a:pt x="4612348" y="117436"/>
                  </a:lnTo>
                  <a:lnTo>
                    <a:pt x="4611268" y="111086"/>
                  </a:lnTo>
                  <a:lnTo>
                    <a:pt x="4611344" y="109842"/>
                  </a:lnTo>
                  <a:lnTo>
                    <a:pt x="4612627" y="97320"/>
                  </a:lnTo>
                  <a:lnTo>
                    <a:pt x="4613453" y="87477"/>
                  </a:lnTo>
                  <a:lnTo>
                    <a:pt x="4614354" y="79413"/>
                  </a:lnTo>
                  <a:lnTo>
                    <a:pt x="4615967" y="71183"/>
                  </a:lnTo>
                  <a:lnTo>
                    <a:pt x="4606849" y="76962"/>
                  </a:lnTo>
                  <a:lnTo>
                    <a:pt x="4603293" y="88290"/>
                  </a:lnTo>
                  <a:lnTo>
                    <a:pt x="4603166" y="95135"/>
                  </a:lnTo>
                  <a:lnTo>
                    <a:pt x="4603280" y="106172"/>
                  </a:lnTo>
                  <a:lnTo>
                    <a:pt x="4603839" y="115760"/>
                  </a:lnTo>
                  <a:lnTo>
                    <a:pt x="4588764" y="120357"/>
                  </a:lnTo>
                  <a:lnTo>
                    <a:pt x="4576000" y="122174"/>
                  </a:lnTo>
                  <a:lnTo>
                    <a:pt x="4564405" y="125437"/>
                  </a:lnTo>
                  <a:lnTo>
                    <a:pt x="4552848" y="134391"/>
                  </a:lnTo>
                  <a:lnTo>
                    <a:pt x="4564151" y="135470"/>
                  </a:lnTo>
                  <a:lnTo>
                    <a:pt x="4578756" y="134048"/>
                  </a:lnTo>
                  <a:lnTo>
                    <a:pt x="4591151" y="135572"/>
                  </a:lnTo>
                  <a:lnTo>
                    <a:pt x="4595825" y="145529"/>
                  </a:lnTo>
                  <a:lnTo>
                    <a:pt x="4602988" y="145707"/>
                  </a:lnTo>
                  <a:lnTo>
                    <a:pt x="4610887" y="145618"/>
                  </a:lnTo>
                  <a:lnTo>
                    <a:pt x="4616386" y="141973"/>
                  </a:lnTo>
                  <a:lnTo>
                    <a:pt x="4621568" y="137858"/>
                  </a:lnTo>
                  <a:lnTo>
                    <a:pt x="4628515" y="136347"/>
                  </a:lnTo>
                  <a:lnTo>
                    <a:pt x="4650143" y="136893"/>
                  </a:lnTo>
                  <a:lnTo>
                    <a:pt x="4651768" y="136347"/>
                  </a:lnTo>
                  <a:lnTo>
                    <a:pt x="4654893" y="135293"/>
                  </a:lnTo>
                  <a:lnTo>
                    <a:pt x="4655109" y="134048"/>
                  </a:lnTo>
                  <a:lnTo>
                    <a:pt x="4656099" y="128295"/>
                  </a:lnTo>
                  <a:lnTo>
                    <a:pt x="4661230" y="127266"/>
                  </a:lnTo>
                  <a:lnTo>
                    <a:pt x="4666602" y="131826"/>
                  </a:lnTo>
                  <a:lnTo>
                    <a:pt x="4672774" y="130479"/>
                  </a:lnTo>
                  <a:lnTo>
                    <a:pt x="4679442" y="128905"/>
                  </a:lnTo>
                  <a:lnTo>
                    <a:pt x="4686363" y="132765"/>
                  </a:lnTo>
                  <a:lnTo>
                    <a:pt x="4689640" y="128993"/>
                  </a:lnTo>
                  <a:lnTo>
                    <a:pt x="4689995" y="128905"/>
                  </a:lnTo>
                  <a:lnTo>
                    <a:pt x="4694606" y="127762"/>
                  </a:lnTo>
                  <a:lnTo>
                    <a:pt x="4700867" y="128295"/>
                  </a:lnTo>
                  <a:lnTo>
                    <a:pt x="4707407" y="127762"/>
                  </a:lnTo>
                  <a:lnTo>
                    <a:pt x="4708334" y="134581"/>
                  </a:lnTo>
                  <a:lnTo>
                    <a:pt x="4715167" y="133515"/>
                  </a:lnTo>
                  <a:lnTo>
                    <a:pt x="4719967" y="129857"/>
                  </a:lnTo>
                  <a:lnTo>
                    <a:pt x="4726140" y="128765"/>
                  </a:lnTo>
                  <a:lnTo>
                    <a:pt x="4732248" y="130175"/>
                  </a:lnTo>
                  <a:lnTo>
                    <a:pt x="4736808" y="134086"/>
                  </a:lnTo>
                  <a:lnTo>
                    <a:pt x="4738751" y="128765"/>
                  </a:lnTo>
                  <a:lnTo>
                    <a:pt x="4739119" y="127762"/>
                  </a:lnTo>
                  <a:lnTo>
                    <a:pt x="4739297" y="127266"/>
                  </a:lnTo>
                  <a:lnTo>
                    <a:pt x="4742027" y="126123"/>
                  </a:lnTo>
                  <a:lnTo>
                    <a:pt x="4745774" y="127901"/>
                  </a:lnTo>
                  <a:lnTo>
                    <a:pt x="4751336" y="129603"/>
                  </a:lnTo>
                  <a:lnTo>
                    <a:pt x="4752340" y="126123"/>
                  </a:lnTo>
                  <a:lnTo>
                    <a:pt x="4753102" y="123431"/>
                  </a:lnTo>
                  <a:lnTo>
                    <a:pt x="4756264" y="119418"/>
                  </a:lnTo>
                  <a:lnTo>
                    <a:pt x="4762436" y="119875"/>
                  </a:lnTo>
                  <a:lnTo>
                    <a:pt x="4762449" y="119418"/>
                  </a:lnTo>
                  <a:lnTo>
                    <a:pt x="4762500" y="117436"/>
                  </a:lnTo>
                  <a:lnTo>
                    <a:pt x="4762538" y="116230"/>
                  </a:lnTo>
                  <a:lnTo>
                    <a:pt x="4762576" y="114795"/>
                  </a:lnTo>
                  <a:close/>
                </a:path>
                <a:path w="6485890" h="146050">
                  <a:moveTo>
                    <a:pt x="4774171" y="90157"/>
                  </a:moveTo>
                  <a:lnTo>
                    <a:pt x="4773930" y="83553"/>
                  </a:lnTo>
                  <a:lnTo>
                    <a:pt x="4772482" y="82651"/>
                  </a:lnTo>
                  <a:lnTo>
                    <a:pt x="4770120" y="84239"/>
                  </a:lnTo>
                  <a:lnTo>
                    <a:pt x="4767110" y="85064"/>
                  </a:lnTo>
                  <a:lnTo>
                    <a:pt x="4756861" y="83032"/>
                  </a:lnTo>
                  <a:lnTo>
                    <a:pt x="4756264" y="83654"/>
                  </a:lnTo>
                  <a:lnTo>
                    <a:pt x="4749304" y="74612"/>
                  </a:lnTo>
                  <a:lnTo>
                    <a:pt x="4749749" y="80391"/>
                  </a:lnTo>
                  <a:lnTo>
                    <a:pt x="4748276" y="83439"/>
                  </a:lnTo>
                  <a:lnTo>
                    <a:pt x="4745444" y="84480"/>
                  </a:lnTo>
                  <a:lnTo>
                    <a:pt x="4742307" y="81483"/>
                  </a:lnTo>
                  <a:lnTo>
                    <a:pt x="4734852" y="89903"/>
                  </a:lnTo>
                  <a:lnTo>
                    <a:pt x="4730762" y="94145"/>
                  </a:lnTo>
                  <a:lnTo>
                    <a:pt x="4727994" y="96837"/>
                  </a:lnTo>
                  <a:lnTo>
                    <a:pt x="4723409" y="92011"/>
                  </a:lnTo>
                  <a:lnTo>
                    <a:pt x="4723396" y="103047"/>
                  </a:lnTo>
                  <a:lnTo>
                    <a:pt x="4724082" y="103670"/>
                  </a:lnTo>
                  <a:lnTo>
                    <a:pt x="4726838" y="103962"/>
                  </a:lnTo>
                  <a:lnTo>
                    <a:pt x="4729670" y="99009"/>
                  </a:lnTo>
                  <a:lnTo>
                    <a:pt x="4735627" y="98640"/>
                  </a:lnTo>
                  <a:lnTo>
                    <a:pt x="4742624" y="99809"/>
                  </a:lnTo>
                  <a:lnTo>
                    <a:pt x="4748619" y="99504"/>
                  </a:lnTo>
                  <a:lnTo>
                    <a:pt x="4753394" y="94818"/>
                  </a:lnTo>
                  <a:lnTo>
                    <a:pt x="4758817" y="91071"/>
                  </a:lnTo>
                  <a:lnTo>
                    <a:pt x="4765535" y="89204"/>
                  </a:lnTo>
                  <a:lnTo>
                    <a:pt x="4774171" y="90157"/>
                  </a:lnTo>
                  <a:close/>
                </a:path>
                <a:path w="6485890" h="146050">
                  <a:moveTo>
                    <a:pt x="4799469" y="85902"/>
                  </a:moveTo>
                  <a:lnTo>
                    <a:pt x="4793539" y="85610"/>
                  </a:lnTo>
                  <a:lnTo>
                    <a:pt x="4797895" y="72059"/>
                  </a:lnTo>
                  <a:lnTo>
                    <a:pt x="4792700" y="70700"/>
                  </a:lnTo>
                  <a:lnTo>
                    <a:pt x="4790554" y="75412"/>
                  </a:lnTo>
                  <a:lnTo>
                    <a:pt x="4786554" y="77330"/>
                  </a:lnTo>
                  <a:lnTo>
                    <a:pt x="4782820" y="79629"/>
                  </a:lnTo>
                  <a:lnTo>
                    <a:pt x="4781474" y="85445"/>
                  </a:lnTo>
                  <a:lnTo>
                    <a:pt x="4787366" y="84950"/>
                  </a:lnTo>
                  <a:lnTo>
                    <a:pt x="4788293" y="90932"/>
                  </a:lnTo>
                  <a:lnTo>
                    <a:pt x="4788408" y="97967"/>
                  </a:lnTo>
                  <a:lnTo>
                    <a:pt x="4791849" y="100634"/>
                  </a:lnTo>
                  <a:lnTo>
                    <a:pt x="4791011" y="90817"/>
                  </a:lnTo>
                  <a:lnTo>
                    <a:pt x="4797006" y="90855"/>
                  </a:lnTo>
                  <a:lnTo>
                    <a:pt x="4799469" y="85902"/>
                  </a:lnTo>
                  <a:close/>
                </a:path>
                <a:path w="6485890" h="146050">
                  <a:moveTo>
                    <a:pt x="4803483" y="73240"/>
                  </a:moveTo>
                  <a:lnTo>
                    <a:pt x="4800600" y="70281"/>
                  </a:lnTo>
                  <a:lnTo>
                    <a:pt x="4799762" y="75907"/>
                  </a:lnTo>
                  <a:lnTo>
                    <a:pt x="4799673" y="78638"/>
                  </a:lnTo>
                  <a:lnTo>
                    <a:pt x="4802556" y="81648"/>
                  </a:lnTo>
                  <a:lnTo>
                    <a:pt x="4803406" y="75996"/>
                  </a:lnTo>
                  <a:lnTo>
                    <a:pt x="4803483" y="73240"/>
                  </a:lnTo>
                  <a:close/>
                </a:path>
                <a:path w="6485890" h="146050">
                  <a:moveTo>
                    <a:pt x="4870196" y="75323"/>
                  </a:moveTo>
                  <a:lnTo>
                    <a:pt x="4868405" y="72656"/>
                  </a:lnTo>
                  <a:lnTo>
                    <a:pt x="4867414" y="71374"/>
                  </a:lnTo>
                  <a:lnTo>
                    <a:pt x="4862842" y="74955"/>
                  </a:lnTo>
                  <a:lnTo>
                    <a:pt x="4864608" y="77571"/>
                  </a:lnTo>
                  <a:lnTo>
                    <a:pt x="4865598" y="78994"/>
                  </a:lnTo>
                  <a:lnTo>
                    <a:pt x="4870196" y="75323"/>
                  </a:lnTo>
                  <a:close/>
                </a:path>
                <a:path w="6485890" h="146050">
                  <a:moveTo>
                    <a:pt x="4904435" y="73583"/>
                  </a:moveTo>
                  <a:lnTo>
                    <a:pt x="4900168" y="74307"/>
                  </a:lnTo>
                  <a:lnTo>
                    <a:pt x="4894211" y="72529"/>
                  </a:lnTo>
                  <a:lnTo>
                    <a:pt x="4893449" y="78320"/>
                  </a:lnTo>
                  <a:lnTo>
                    <a:pt x="4897767" y="77647"/>
                  </a:lnTo>
                  <a:lnTo>
                    <a:pt x="4903698" y="79413"/>
                  </a:lnTo>
                  <a:lnTo>
                    <a:pt x="4904435" y="73583"/>
                  </a:lnTo>
                  <a:close/>
                </a:path>
                <a:path w="6485890" h="146050">
                  <a:moveTo>
                    <a:pt x="4922545" y="69151"/>
                  </a:moveTo>
                  <a:lnTo>
                    <a:pt x="4915154" y="71234"/>
                  </a:lnTo>
                  <a:lnTo>
                    <a:pt x="4910455" y="77254"/>
                  </a:lnTo>
                  <a:lnTo>
                    <a:pt x="4906264" y="84074"/>
                  </a:lnTo>
                  <a:lnTo>
                    <a:pt x="4900396" y="88519"/>
                  </a:lnTo>
                  <a:lnTo>
                    <a:pt x="4891163" y="88773"/>
                  </a:lnTo>
                  <a:lnTo>
                    <a:pt x="4883150" y="90855"/>
                  </a:lnTo>
                  <a:lnTo>
                    <a:pt x="4878476" y="98005"/>
                  </a:lnTo>
                  <a:lnTo>
                    <a:pt x="4887404" y="97434"/>
                  </a:lnTo>
                  <a:lnTo>
                    <a:pt x="4895875" y="97574"/>
                  </a:lnTo>
                  <a:lnTo>
                    <a:pt x="4900003" y="103428"/>
                  </a:lnTo>
                  <a:lnTo>
                    <a:pt x="4901095" y="94742"/>
                  </a:lnTo>
                  <a:lnTo>
                    <a:pt x="4906492" y="92316"/>
                  </a:lnTo>
                  <a:lnTo>
                    <a:pt x="4914697" y="93802"/>
                  </a:lnTo>
                  <a:lnTo>
                    <a:pt x="4914544" y="84543"/>
                  </a:lnTo>
                  <a:lnTo>
                    <a:pt x="4916957" y="79032"/>
                  </a:lnTo>
                  <a:lnTo>
                    <a:pt x="4920196" y="74726"/>
                  </a:lnTo>
                  <a:lnTo>
                    <a:pt x="4922545" y="69151"/>
                  </a:lnTo>
                  <a:close/>
                </a:path>
                <a:path w="6485890" h="146050">
                  <a:moveTo>
                    <a:pt x="4954867" y="74891"/>
                  </a:moveTo>
                  <a:lnTo>
                    <a:pt x="4947348" y="75311"/>
                  </a:lnTo>
                  <a:lnTo>
                    <a:pt x="4947450" y="69151"/>
                  </a:lnTo>
                  <a:lnTo>
                    <a:pt x="4944059" y="74612"/>
                  </a:lnTo>
                  <a:lnTo>
                    <a:pt x="4943170" y="75996"/>
                  </a:lnTo>
                  <a:lnTo>
                    <a:pt x="4938166" y="73825"/>
                  </a:lnTo>
                  <a:lnTo>
                    <a:pt x="4936833" y="74434"/>
                  </a:lnTo>
                  <a:lnTo>
                    <a:pt x="4934318" y="78879"/>
                  </a:lnTo>
                  <a:lnTo>
                    <a:pt x="4942662" y="80505"/>
                  </a:lnTo>
                  <a:lnTo>
                    <a:pt x="4952606" y="79209"/>
                  </a:lnTo>
                  <a:lnTo>
                    <a:pt x="4954867" y="74891"/>
                  </a:lnTo>
                  <a:close/>
                </a:path>
                <a:path w="6485890" h="146050">
                  <a:moveTo>
                    <a:pt x="5041011" y="76860"/>
                  </a:moveTo>
                  <a:lnTo>
                    <a:pt x="5026647" y="76530"/>
                  </a:lnTo>
                  <a:lnTo>
                    <a:pt x="5026228" y="91528"/>
                  </a:lnTo>
                  <a:lnTo>
                    <a:pt x="5035194" y="92532"/>
                  </a:lnTo>
                  <a:lnTo>
                    <a:pt x="5037671" y="84074"/>
                  </a:lnTo>
                  <a:lnTo>
                    <a:pt x="5041011" y="76860"/>
                  </a:lnTo>
                  <a:close/>
                </a:path>
                <a:path w="6485890" h="146050">
                  <a:moveTo>
                    <a:pt x="5094694" y="83108"/>
                  </a:moveTo>
                  <a:lnTo>
                    <a:pt x="5091671" y="80670"/>
                  </a:lnTo>
                  <a:lnTo>
                    <a:pt x="5087036" y="77724"/>
                  </a:lnTo>
                  <a:lnTo>
                    <a:pt x="5082641" y="77381"/>
                  </a:lnTo>
                  <a:lnTo>
                    <a:pt x="5080368" y="82778"/>
                  </a:lnTo>
                  <a:lnTo>
                    <a:pt x="5083378" y="85204"/>
                  </a:lnTo>
                  <a:lnTo>
                    <a:pt x="5087988" y="88163"/>
                  </a:lnTo>
                  <a:lnTo>
                    <a:pt x="5092370" y="88519"/>
                  </a:lnTo>
                  <a:lnTo>
                    <a:pt x="5094694" y="83108"/>
                  </a:lnTo>
                  <a:close/>
                </a:path>
                <a:path w="6485890" h="146050">
                  <a:moveTo>
                    <a:pt x="5102885" y="72745"/>
                  </a:moveTo>
                  <a:lnTo>
                    <a:pt x="5098529" y="73279"/>
                  </a:lnTo>
                  <a:lnTo>
                    <a:pt x="5100548" y="80594"/>
                  </a:lnTo>
                  <a:lnTo>
                    <a:pt x="5102885" y="72745"/>
                  </a:lnTo>
                  <a:close/>
                </a:path>
                <a:path w="6485890" h="146050">
                  <a:moveTo>
                    <a:pt x="5145468" y="82461"/>
                  </a:moveTo>
                  <a:lnTo>
                    <a:pt x="5141468" y="79159"/>
                  </a:lnTo>
                  <a:lnTo>
                    <a:pt x="5140591" y="84772"/>
                  </a:lnTo>
                  <a:lnTo>
                    <a:pt x="5137251" y="86817"/>
                  </a:lnTo>
                  <a:lnTo>
                    <a:pt x="5134064" y="88950"/>
                  </a:lnTo>
                  <a:lnTo>
                    <a:pt x="5130139" y="82092"/>
                  </a:lnTo>
                  <a:lnTo>
                    <a:pt x="5120475" y="78689"/>
                  </a:lnTo>
                  <a:lnTo>
                    <a:pt x="5112245" y="79057"/>
                  </a:lnTo>
                  <a:lnTo>
                    <a:pt x="5112639" y="83527"/>
                  </a:lnTo>
                  <a:lnTo>
                    <a:pt x="5121922" y="84531"/>
                  </a:lnTo>
                  <a:lnTo>
                    <a:pt x="5127930" y="89839"/>
                  </a:lnTo>
                  <a:lnTo>
                    <a:pt x="5133378" y="95885"/>
                  </a:lnTo>
                  <a:lnTo>
                    <a:pt x="5140960" y="99098"/>
                  </a:lnTo>
                  <a:lnTo>
                    <a:pt x="5141214" y="92544"/>
                  </a:lnTo>
                  <a:lnTo>
                    <a:pt x="5144046" y="86956"/>
                  </a:lnTo>
                  <a:lnTo>
                    <a:pt x="5145468" y="82461"/>
                  </a:lnTo>
                  <a:close/>
                </a:path>
                <a:path w="6485890" h="146050">
                  <a:moveTo>
                    <a:pt x="5191468" y="90271"/>
                  </a:moveTo>
                  <a:lnTo>
                    <a:pt x="5191226" y="81026"/>
                  </a:lnTo>
                  <a:lnTo>
                    <a:pt x="5189512" y="73621"/>
                  </a:lnTo>
                  <a:lnTo>
                    <a:pt x="5184762" y="70192"/>
                  </a:lnTo>
                  <a:lnTo>
                    <a:pt x="5179072" y="78663"/>
                  </a:lnTo>
                  <a:lnTo>
                    <a:pt x="5169179" y="80962"/>
                  </a:lnTo>
                  <a:lnTo>
                    <a:pt x="5158879" y="82677"/>
                  </a:lnTo>
                  <a:lnTo>
                    <a:pt x="5152009" y="89382"/>
                  </a:lnTo>
                  <a:lnTo>
                    <a:pt x="5159337" y="89319"/>
                  </a:lnTo>
                  <a:lnTo>
                    <a:pt x="5165890" y="99961"/>
                  </a:lnTo>
                  <a:lnTo>
                    <a:pt x="5173269" y="99847"/>
                  </a:lnTo>
                  <a:lnTo>
                    <a:pt x="5176164" y="94957"/>
                  </a:lnTo>
                  <a:lnTo>
                    <a:pt x="5175212" y="90805"/>
                  </a:lnTo>
                  <a:lnTo>
                    <a:pt x="5174285" y="87477"/>
                  </a:lnTo>
                  <a:lnTo>
                    <a:pt x="5177231" y="85013"/>
                  </a:lnTo>
                  <a:lnTo>
                    <a:pt x="5182044" y="86652"/>
                  </a:lnTo>
                  <a:lnTo>
                    <a:pt x="5183924" y="92227"/>
                  </a:lnTo>
                  <a:lnTo>
                    <a:pt x="5191468" y="90271"/>
                  </a:lnTo>
                  <a:close/>
                </a:path>
                <a:path w="6485890" h="146050">
                  <a:moveTo>
                    <a:pt x="5335435" y="85026"/>
                  </a:moveTo>
                  <a:lnTo>
                    <a:pt x="5332552" y="80746"/>
                  </a:lnTo>
                  <a:lnTo>
                    <a:pt x="5328209" y="78562"/>
                  </a:lnTo>
                  <a:lnTo>
                    <a:pt x="5327828" y="87058"/>
                  </a:lnTo>
                  <a:lnTo>
                    <a:pt x="5330698" y="91389"/>
                  </a:lnTo>
                  <a:lnTo>
                    <a:pt x="5335016" y="93573"/>
                  </a:lnTo>
                  <a:lnTo>
                    <a:pt x="5335435" y="85026"/>
                  </a:lnTo>
                  <a:close/>
                </a:path>
                <a:path w="6485890" h="146050">
                  <a:moveTo>
                    <a:pt x="5407291" y="75311"/>
                  </a:moveTo>
                  <a:lnTo>
                    <a:pt x="5404472" y="76441"/>
                  </a:lnTo>
                  <a:lnTo>
                    <a:pt x="5400192" y="75247"/>
                  </a:lnTo>
                  <a:lnTo>
                    <a:pt x="5399964" y="80200"/>
                  </a:lnTo>
                  <a:lnTo>
                    <a:pt x="5402783" y="79095"/>
                  </a:lnTo>
                  <a:lnTo>
                    <a:pt x="5407076" y="80200"/>
                  </a:lnTo>
                  <a:lnTo>
                    <a:pt x="5407291" y="75311"/>
                  </a:lnTo>
                  <a:close/>
                </a:path>
                <a:path w="6485890" h="146050">
                  <a:moveTo>
                    <a:pt x="5421642" y="75641"/>
                  </a:moveTo>
                  <a:lnTo>
                    <a:pt x="5418798" y="76771"/>
                  </a:lnTo>
                  <a:lnTo>
                    <a:pt x="5414556" y="75577"/>
                  </a:lnTo>
                  <a:lnTo>
                    <a:pt x="5414302" y="80530"/>
                  </a:lnTo>
                  <a:lnTo>
                    <a:pt x="5417134" y="79413"/>
                  </a:lnTo>
                  <a:lnTo>
                    <a:pt x="5421401" y="80530"/>
                  </a:lnTo>
                  <a:lnTo>
                    <a:pt x="5421642" y="75641"/>
                  </a:lnTo>
                  <a:close/>
                </a:path>
                <a:path w="6485890" h="146050">
                  <a:moveTo>
                    <a:pt x="5471909" y="76784"/>
                  </a:moveTo>
                  <a:lnTo>
                    <a:pt x="5465026" y="77114"/>
                  </a:lnTo>
                  <a:lnTo>
                    <a:pt x="5457101" y="75933"/>
                  </a:lnTo>
                  <a:lnTo>
                    <a:pt x="5450268" y="76288"/>
                  </a:lnTo>
                  <a:lnTo>
                    <a:pt x="5446611" y="81267"/>
                  </a:lnTo>
                  <a:lnTo>
                    <a:pt x="5452478" y="85534"/>
                  </a:lnTo>
                  <a:lnTo>
                    <a:pt x="5460835" y="87071"/>
                  </a:lnTo>
                  <a:lnTo>
                    <a:pt x="5468417" y="84582"/>
                  </a:lnTo>
                  <a:lnTo>
                    <a:pt x="5471909" y="76784"/>
                  </a:lnTo>
                  <a:close/>
                </a:path>
                <a:path w="6485890" h="146050">
                  <a:moveTo>
                    <a:pt x="5518353" y="77660"/>
                  </a:moveTo>
                  <a:lnTo>
                    <a:pt x="5511647" y="78206"/>
                  </a:lnTo>
                  <a:lnTo>
                    <a:pt x="5506301" y="80784"/>
                  </a:lnTo>
                  <a:lnTo>
                    <a:pt x="5503811" y="87363"/>
                  </a:lnTo>
                  <a:lnTo>
                    <a:pt x="5514670" y="87807"/>
                  </a:lnTo>
                  <a:lnTo>
                    <a:pt x="5518328" y="85394"/>
                  </a:lnTo>
                  <a:lnTo>
                    <a:pt x="5518353" y="77660"/>
                  </a:lnTo>
                  <a:close/>
                </a:path>
                <a:path w="6485890" h="146050">
                  <a:moveTo>
                    <a:pt x="5612904" y="81927"/>
                  </a:moveTo>
                  <a:lnTo>
                    <a:pt x="5611152" y="79349"/>
                  </a:lnTo>
                  <a:lnTo>
                    <a:pt x="5610161" y="77952"/>
                  </a:lnTo>
                  <a:lnTo>
                    <a:pt x="5605627" y="81737"/>
                  </a:lnTo>
                  <a:lnTo>
                    <a:pt x="5607469" y="84328"/>
                  </a:lnTo>
                  <a:lnTo>
                    <a:pt x="5608409" y="85763"/>
                  </a:lnTo>
                  <a:lnTo>
                    <a:pt x="5612904" y="81927"/>
                  </a:lnTo>
                  <a:close/>
                </a:path>
                <a:path w="6485890" h="146050">
                  <a:moveTo>
                    <a:pt x="5666473" y="82892"/>
                  </a:moveTo>
                  <a:lnTo>
                    <a:pt x="5664682" y="80314"/>
                  </a:lnTo>
                  <a:lnTo>
                    <a:pt x="5663743" y="78930"/>
                  </a:lnTo>
                  <a:lnTo>
                    <a:pt x="5659247" y="82702"/>
                  </a:lnTo>
                  <a:lnTo>
                    <a:pt x="5661037" y="85305"/>
                  </a:lnTo>
                  <a:lnTo>
                    <a:pt x="5661965" y="86702"/>
                  </a:lnTo>
                  <a:lnTo>
                    <a:pt x="5666473" y="82892"/>
                  </a:lnTo>
                  <a:close/>
                </a:path>
                <a:path w="6485890" h="146050">
                  <a:moveTo>
                    <a:pt x="5828550" y="103174"/>
                  </a:moveTo>
                  <a:lnTo>
                    <a:pt x="5827865" y="96812"/>
                  </a:lnTo>
                  <a:lnTo>
                    <a:pt x="5817997" y="96570"/>
                  </a:lnTo>
                  <a:lnTo>
                    <a:pt x="5817819" y="102971"/>
                  </a:lnTo>
                  <a:lnTo>
                    <a:pt x="5821400" y="103022"/>
                  </a:lnTo>
                  <a:lnTo>
                    <a:pt x="5828550" y="103174"/>
                  </a:lnTo>
                  <a:close/>
                </a:path>
                <a:path w="6485890" h="146050">
                  <a:moveTo>
                    <a:pt x="5932462" y="85115"/>
                  </a:moveTo>
                  <a:lnTo>
                    <a:pt x="5926340" y="84785"/>
                  </a:lnTo>
                  <a:lnTo>
                    <a:pt x="5923140" y="88785"/>
                  </a:lnTo>
                  <a:lnTo>
                    <a:pt x="5921565" y="94881"/>
                  </a:lnTo>
                  <a:lnTo>
                    <a:pt x="5927674" y="95300"/>
                  </a:lnTo>
                  <a:lnTo>
                    <a:pt x="5930887" y="91465"/>
                  </a:lnTo>
                  <a:lnTo>
                    <a:pt x="5932462" y="85115"/>
                  </a:lnTo>
                  <a:close/>
                </a:path>
                <a:path w="6485890" h="146050">
                  <a:moveTo>
                    <a:pt x="6049619" y="101727"/>
                  </a:moveTo>
                  <a:lnTo>
                    <a:pt x="6021260" y="101434"/>
                  </a:lnTo>
                  <a:lnTo>
                    <a:pt x="6019330" y="106337"/>
                  </a:lnTo>
                  <a:lnTo>
                    <a:pt x="6014301" y="106692"/>
                  </a:lnTo>
                  <a:lnTo>
                    <a:pt x="6010021" y="108127"/>
                  </a:lnTo>
                  <a:lnTo>
                    <a:pt x="6010338" y="116230"/>
                  </a:lnTo>
                  <a:lnTo>
                    <a:pt x="6019939" y="116090"/>
                  </a:lnTo>
                  <a:lnTo>
                    <a:pt x="6027445" y="112928"/>
                  </a:lnTo>
                  <a:lnTo>
                    <a:pt x="6034405" y="109016"/>
                  </a:lnTo>
                  <a:lnTo>
                    <a:pt x="6042431" y="106591"/>
                  </a:lnTo>
                  <a:lnTo>
                    <a:pt x="6045225" y="105587"/>
                  </a:lnTo>
                  <a:lnTo>
                    <a:pt x="6049454" y="106565"/>
                  </a:lnTo>
                  <a:lnTo>
                    <a:pt x="6049619" y="101727"/>
                  </a:lnTo>
                  <a:close/>
                </a:path>
                <a:path w="6485890" h="146050">
                  <a:moveTo>
                    <a:pt x="6062103" y="104508"/>
                  </a:moveTo>
                  <a:lnTo>
                    <a:pt x="6060300" y="101854"/>
                  </a:lnTo>
                  <a:lnTo>
                    <a:pt x="6059309" y="100444"/>
                  </a:lnTo>
                  <a:lnTo>
                    <a:pt x="6054890" y="104140"/>
                  </a:lnTo>
                  <a:lnTo>
                    <a:pt x="6056706" y="106756"/>
                  </a:lnTo>
                  <a:lnTo>
                    <a:pt x="6057633" y="108178"/>
                  </a:lnTo>
                  <a:lnTo>
                    <a:pt x="6062103" y="104508"/>
                  </a:lnTo>
                  <a:close/>
                </a:path>
                <a:path w="6485890" h="146050">
                  <a:moveTo>
                    <a:pt x="6294412" y="104305"/>
                  </a:moveTo>
                  <a:lnTo>
                    <a:pt x="6288303" y="103124"/>
                  </a:lnTo>
                  <a:lnTo>
                    <a:pt x="6285230" y="106311"/>
                  </a:lnTo>
                  <a:lnTo>
                    <a:pt x="6283185" y="110947"/>
                  </a:lnTo>
                  <a:lnTo>
                    <a:pt x="6280137" y="114147"/>
                  </a:lnTo>
                  <a:lnTo>
                    <a:pt x="6276670" y="107442"/>
                  </a:lnTo>
                  <a:lnTo>
                    <a:pt x="6274587" y="99517"/>
                  </a:lnTo>
                  <a:lnTo>
                    <a:pt x="6274447" y="98971"/>
                  </a:lnTo>
                  <a:lnTo>
                    <a:pt x="6269736" y="94132"/>
                  </a:lnTo>
                  <a:lnTo>
                    <a:pt x="6264453" y="99161"/>
                  </a:lnTo>
                  <a:lnTo>
                    <a:pt x="6262382" y="99250"/>
                  </a:lnTo>
                  <a:lnTo>
                    <a:pt x="6262382" y="118884"/>
                  </a:lnTo>
                  <a:lnTo>
                    <a:pt x="6262217" y="123812"/>
                  </a:lnTo>
                  <a:lnTo>
                    <a:pt x="6258026" y="122682"/>
                  </a:lnTo>
                  <a:lnTo>
                    <a:pt x="6255207" y="123926"/>
                  </a:lnTo>
                  <a:lnTo>
                    <a:pt x="6255372" y="119011"/>
                  </a:lnTo>
                  <a:lnTo>
                    <a:pt x="6259627" y="120053"/>
                  </a:lnTo>
                  <a:lnTo>
                    <a:pt x="6262078" y="119011"/>
                  </a:lnTo>
                  <a:lnTo>
                    <a:pt x="6262382" y="118884"/>
                  </a:lnTo>
                  <a:lnTo>
                    <a:pt x="6262382" y="99250"/>
                  </a:lnTo>
                  <a:lnTo>
                    <a:pt x="6255893" y="99517"/>
                  </a:lnTo>
                  <a:lnTo>
                    <a:pt x="6246266" y="98323"/>
                  </a:lnTo>
                  <a:lnTo>
                    <a:pt x="6237744" y="98691"/>
                  </a:lnTo>
                  <a:lnTo>
                    <a:pt x="6234912" y="103149"/>
                  </a:lnTo>
                  <a:lnTo>
                    <a:pt x="6233769" y="109969"/>
                  </a:lnTo>
                  <a:lnTo>
                    <a:pt x="6233960" y="118592"/>
                  </a:lnTo>
                  <a:lnTo>
                    <a:pt x="6229858" y="117830"/>
                  </a:lnTo>
                  <a:lnTo>
                    <a:pt x="6227597" y="119722"/>
                  </a:lnTo>
                  <a:lnTo>
                    <a:pt x="6226848" y="123634"/>
                  </a:lnTo>
                  <a:lnTo>
                    <a:pt x="6237465" y="123748"/>
                  </a:lnTo>
                  <a:lnTo>
                    <a:pt x="6240069" y="118846"/>
                  </a:lnTo>
                  <a:lnTo>
                    <a:pt x="6241504" y="118592"/>
                  </a:lnTo>
                  <a:lnTo>
                    <a:pt x="6246330" y="117754"/>
                  </a:lnTo>
                  <a:lnTo>
                    <a:pt x="6251702" y="120929"/>
                  </a:lnTo>
                  <a:lnTo>
                    <a:pt x="6251600" y="128765"/>
                  </a:lnTo>
                  <a:lnTo>
                    <a:pt x="6259271" y="128409"/>
                  </a:lnTo>
                  <a:lnTo>
                    <a:pt x="6268021" y="129565"/>
                  </a:lnTo>
                  <a:lnTo>
                    <a:pt x="6275667" y="129184"/>
                  </a:lnTo>
                  <a:lnTo>
                    <a:pt x="6276352" y="128409"/>
                  </a:lnTo>
                  <a:lnTo>
                    <a:pt x="6279464" y="124853"/>
                  </a:lnTo>
                  <a:lnTo>
                    <a:pt x="6280048" y="124180"/>
                  </a:lnTo>
                  <a:lnTo>
                    <a:pt x="6275019" y="124587"/>
                  </a:lnTo>
                  <a:lnTo>
                    <a:pt x="6269990" y="124853"/>
                  </a:lnTo>
                  <a:lnTo>
                    <a:pt x="6269914" y="123926"/>
                  </a:lnTo>
                  <a:lnTo>
                    <a:pt x="6269482" y="118960"/>
                  </a:lnTo>
                  <a:lnTo>
                    <a:pt x="6278664" y="119570"/>
                  </a:lnTo>
                  <a:lnTo>
                    <a:pt x="6280734" y="118960"/>
                  </a:lnTo>
                  <a:lnTo>
                    <a:pt x="6280975" y="118884"/>
                  </a:lnTo>
                  <a:lnTo>
                    <a:pt x="6284747" y="117754"/>
                  </a:lnTo>
                  <a:lnTo>
                    <a:pt x="6285966" y="117398"/>
                  </a:lnTo>
                  <a:lnTo>
                    <a:pt x="6289357" y="114147"/>
                  </a:lnTo>
                  <a:lnTo>
                    <a:pt x="6291250" y="112344"/>
                  </a:lnTo>
                  <a:lnTo>
                    <a:pt x="6294412" y="104305"/>
                  </a:lnTo>
                  <a:close/>
                </a:path>
                <a:path w="6485890" h="146050">
                  <a:moveTo>
                    <a:pt x="6319456" y="110871"/>
                  </a:moveTo>
                  <a:lnTo>
                    <a:pt x="6315786" y="104521"/>
                  </a:lnTo>
                  <a:lnTo>
                    <a:pt x="6312992" y="107162"/>
                  </a:lnTo>
                  <a:lnTo>
                    <a:pt x="6306871" y="105562"/>
                  </a:lnTo>
                  <a:lnTo>
                    <a:pt x="6300736" y="105892"/>
                  </a:lnTo>
                  <a:lnTo>
                    <a:pt x="6297904" y="114338"/>
                  </a:lnTo>
                  <a:lnTo>
                    <a:pt x="6305664" y="115036"/>
                  </a:lnTo>
                  <a:lnTo>
                    <a:pt x="6314465" y="114134"/>
                  </a:lnTo>
                  <a:lnTo>
                    <a:pt x="6319456" y="110871"/>
                  </a:lnTo>
                  <a:close/>
                </a:path>
                <a:path w="6485890" h="146050">
                  <a:moveTo>
                    <a:pt x="6328219" y="107302"/>
                  </a:moveTo>
                  <a:lnTo>
                    <a:pt x="6325425" y="103225"/>
                  </a:lnTo>
                  <a:lnTo>
                    <a:pt x="6321006" y="106921"/>
                  </a:lnTo>
                  <a:lnTo>
                    <a:pt x="6322822" y="109524"/>
                  </a:lnTo>
                  <a:lnTo>
                    <a:pt x="6323724" y="110972"/>
                  </a:lnTo>
                  <a:lnTo>
                    <a:pt x="6328219" y="107302"/>
                  </a:lnTo>
                  <a:close/>
                </a:path>
                <a:path w="6485890" h="146050">
                  <a:moveTo>
                    <a:pt x="6485826" y="126187"/>
                  </a:moveTo>
                  <a:lnTo>
                    <a:pt x="6478816" y="121183"/>
                  </a:lnTo>
                  <a:lnTo>
                    <a:pt x="6457366" y="121323"/>
                  </a:lnTo>
                  <a:lnTo>
                    <a:pt x="6450546" y="115900"/>
                  </a:lnTo>
                  <a:lnTo>
                    <a:pt x="6456350" y="116255"/>
                  </a:lnTo>
                  <a:lnTo>
                    <a:pt x="6463690" y="115925"/>
                  </a:lnTo>
                  <a:lnTo>
                    <a:pt x="6468008" y="114350"/>
                  </a:lnTo>
                  <a:lnTo>
                    <a:pt x="6464744" y="110985"/>
                  </a:lnTo>
                  <a:lnTo>
                    <a:pt x="6453899" y="110617"/>
                  </a:lnTo>
                  <a:lnTo>
                    <a:pt x="6444678" y="112572"/>
                  </a:lnTo>
                  <a:lnTo>
                    <a:pt x="6436614" y="116141"/>
                  </a:lnTo>
                  <a:lnTo>
                    <a:pt x="6429184" y="120599"/>
                  </a:lnTo>
                  <a:lnTo>
                    <a:pt x="6430264" y="112687"/>
                  </a:lnTo>
                  <a:lnTo>
                    <a:pt x="6425882" y="112014"/>
                  </a:lnTo>
                  <a:lnTo>
                    <a:pt x="6425743" y="105651"/>
                  </a:lnTo>
                  <a:lnTo>
                    <a:pt x="6415214" y="109461"/>
                  </a:lnTo>
                  <a:lnTo>
                    <a:pt x="6405143" y="113931"/>
                  </a:lnTo>
                  <a:lnTo>
                    <a:pt x="6394691" y="117868"/>
                  </a:lnTo>
                  <a:lnTo>
                    <a:pt x="6383045" y="120129"/>
                  </a:lnTo>
                  <a:lnTo>
                    <a:pt x="6385725" y="132676"/>
                  </a:lnTo>
                  <a:lnTo>
                    <a:pt x="6391808" y="133388"/>
                  </a:lnTo>
                  <a:lnTo>
                    <a:pt x="6399708" y="128828"/>
                  </a:lnTo>
                  <a:lnTo>
                    <a:pt x="6407848" y="125514"/>
                  </a:lnTo>
                  <a:lnTo>
                    <a:pt x="6407251" y="131127"/>
                  </a:lnTo>
                  <a:lnTo>
                    <a:pt x="6408547" y="134429"/>
                  </a:lnTo>
                  <a:lnTo>
                    <a:pt x="6411354" y="135458"/>
                  </a:lnTo>
                  <a:lnTo>
                    <a:pt x="6416002" y="126987"/>
                  </a:lnTo>
                  <a:lnTo>
                    <a:pt x="6425247" y="125107"/>
                  </a:lnTo>
                  <a:lnTo>
                    <a:pt x="6436423" y="126022"/>
                  </a:lnTo>
                  <a:lnTo>
                    <a:pt x="6446914" y="125933"/>
                  </a:lnTo>
                  <a:lnTo>
                    <a:pt x="6448869" y="132575"/>
                  </a:lnTo>
                  <a:lnTo>
                    <a:pt x="6448476" y="138912"/>
                  </a:lnTo>
                  <a:lnTo>
                    <a:pt x="6449936" y="143725"/>
                  </a:lnTo>
                  <a:lnTo>
                    <a:pt x="6457442" y="145834"/>
                  </a:lnTo>
                  <a:lnTo>
                    <a:pt x="6458445" y="137833"/>
                  </a:lnTo>
                  <a:lnTo>
                    <a:pt x="6454089" y="137325"/>
                  </a:lnTo>
                  <a:lnTo>
                    <a:pt x="6453962" y="130886"/>
                  </a:lnTo>
                  <a:lnTo>
                    <a:pt x="6459677" y="132308"/>
                  </a:lnTo>
                  <a:lnTo>
                    <a:pt x="6460122" y="126187"/>
                  </a:lnTo>
                  <a:lnTo>
                    <a:pt x="6464630" y="126123"/>
                  </a:lnTo>
                  <a:lnTo>
                    <a:pt x="6471806" y="125158"/>
                  </a:lnTo>
                  <a:lnTo>
                    <a:pt x="6477813" y="128676"/>
                  </a:lnTo>
                  <a:lnTo>
                    <a:pt x="6482524" y="130924"/>
                  </a:lnTo>
                  <a:lnTo>
                    <a:pt x="6485826" y="12618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26922" y="3072561"/>
              <a:ext cx="7499350" cy="119380"/>
            </a:xfrm>
            <a:custGeom>
              <a:avLst/>
              <a:gdLst/>
              <a:ahLst/>
              <a:cxnLst/>
              <a:rect l="l" t="t" r="r" b="b"/>
              <a:pathLst>
                <a:path w="7499350" h="119380">
                  <a:moveTo>
                    <a:pt x="7785" y="40195"/>
                  </a:moveTo>
                  <a:lnTo>
                    <a:pt x="7378" y="35128"/>
                  </a:lnTo>
                  <a:lnTo>
                    <a:pt x="571" y="34328"/>
                  </a:lnTo>
                  <a:lnTo>
                    <a:pt x="0" y="40627"/>
                  </a:lnTo>
                  <a:lnTo>
                    <a:pt x="1270" y="46532"/>
                  </a:lnTo>
                  <a:lnTo>
                    <a:pt x="4584" y="43459"/>
                  </a:lnTo>
                  <a:lnTo>
                    <a:pt x="7785" y="40195"/>
                  </a:lnTo>
                  <a:close/>
                </a:path>
                <a:path w="7499350" h="119380">
                  <a:moveTo>
                    <a:pt x="25488" y="41744"/>
                  </a:moveTo>
                  <a:lnTo>
                    <a:pt x="23329" y="39293"/>
                  </a:lnTo>
                  <a:lnTo>
                    <a:pt x="22123" y="37960"/>
                  </a:lnTo>
                  <a:lnTo>
                    <a:pt x="17614" y="42087"/>
                  </a:lnTo>
                  <a:lnTo>
                    <a:pt x="19812" y="44437"/>
                  </a:lnTo>
                  <a:lnTo>
                    <a:pt x="20904" y="45707"/>
                  </a:lnTo>
                  <a:lnTo>
                    <a:pt x="25488" y="41744"/>
                  </a:lnTo>
                  <a:close/>
                </a:path>
                <a:path w="7499350" h="119380">
                  <a:moveTo>
                    <a:pt x="248285" y="31508"/>
                  </a:moveTo>
                  <a:lnTo>
                    <a:pt x="242277" y="32296"/>
                  </a:lnTo>
                  <a:lnTo>
                    <a:pt x="234873" y="31673"/>
                  </a:lnTo>
                  <a:lnTo>
                    <a:pt x="237185" y="42151"/>
                  </a:lnTo>
                  <a:lnTo>
                    <a:pt x="243852" y="42037"/>
                  </a:lnTo>
                  <a:lnTo>
                    <a:pt x="246900" y="37744"/>
                  </a:lnTo>
                  <a:lnTo>
                    <a:pt x="248285" y="31508"/>
                  </a:lnTo>
                  <a:close/>
                </a:path>
                <a:path w="7499350" h="119380">
                  <a:moveTo>
                    <a:pt x="310819" y="53682"/>
                  </a:moveTo>
                  <a:lnTo>
                    <a:pt x="310362" y="43789"/>
                  </a:lnTo>
                  <a:lnTo>
                    <a:pt x="306527" y="43916"/>
                  </a:lnTo>
                  <a:lnTo>
                    <a:pt x="305638" y="39979"/>
                  </a:lnTo>
                  <a:lnTo>
                    <a:pt x="302501" y="39027"/>
                  </a:lnTo>
                  <a:lnTo>
                    <a:pt x="300621" y="43815"/>
                  </a:lnTo>
                  <a:lnTo>
                    <a:pt x="296557" y="45961"/>
                  </a:lnTo>
                  <a:lnTo>
                    <a:pt x="292811" y="48450"/>
                  </a:lnTo>
                  <a:lnTo>
                    <a:pt x="291871" y="54292"/>
                  </a:lnTo>
                  <a:lnTo>
                    <a:pt x="310819" y="53682"/>
                  </a:lnTo>
                  <a:close/>
                </a:path>
                <a:path w="7499350" h="119380">
                  <a:moveTo>
                    <a:pt x="348030" y="37528"/>
                  </a:moveTo>
                  <a:lnTo>
                    <a:pt x="345389" y="30378"/>
                  </a:lnTo>
                  <a:lnTo>
                    <a:pt x="343522" y="38277"/>
                  </a:lnTo>
                  <a:lnTo>
                    <a:pt x="348030" y="37528"/>
                  </a:lnTo>
                  <a:close/>
                </a:path>
                <a:path w="7499350" h="119380">
                  <a:moveTo>
                    <a:pt x="359486" y="45605"/>
                  </a:moveTo>
                  <a:lnTo>
                    <a:pt x="359448" y="37160"/>
                  </a:lnTo>
                  <a:lnTo>
                    <a:pt x="355650" y="37274"/>
                  </a:lnTo>
                  <a:lnTo>
                    <a:pt x="348030" y="37528"/>
                  </a:lnTo>
                  <a:lnTo>
                    <a:pt x="348195" y="40919"/>
                  </a:lnTo>
                  <a:lnTo>
                    <a:pt x="348259" y="42545"/>
                  </a:lnTo>
                  <a:lnTo>
                    <a:pt x="353669" y="42964"/>
                  </a:lnTo>
                  <a:lnTo>
                    <a:pt x="357479" y="45758"/>
                  </a:lnTo>
                  <a:lnTo>
                    <a:pt x="359486" y="45605"/>
                  </a:lnTo>
                  <a:close/>
                </a:path>
                <a:path w="7499350" h="119380">
                  <a:moveTo>
                    <a:pt x="371271" y="35826"/>
                  </a:moveTo>
                  <a:lnTo>
                    <a:pt x="370357" y="26797"/>
                  </a:lnTo>
                  <a:lnTo>
                    <a:pt x="363880" y="26924"/>
                  </a:lnTo>
                  <a:lnTo>
                    <a:pt x="360743" y="30861"/>
                  </a:lnTo>
                  <a:lnTo>
                    <a:pt x="359448" y="37160"/>
                  </a:lnTo>
                  <a:lnTo>
                    <a:pt x="367093" y="38569"/>
                  </a:lnTo>
                  <a:lnTo>
                    <a:pt x="371271" y="35826"/>
                  </a:lnTo>
                  <a:close/>
                </a:path>
                <a:path w="7499350" h="119380">
                  <a:moveTo>
                    <a:pt x="373113" y="44284"/>
                  </a:moveTo>
                  <a:lnTo>
                    <a:pt x="371017" y="41795"/>
                  </a:lnTo>
                  <a:lnTo>
                    <a:pt x="369900" y="40411"/>
                  </a:lnTo>
                  <a:lnTo>
                    <a:pt x="365417" y="44323"/>
                  </a:lnTo>
                  <a:lnTo>
                    <a:pt x="367474" y="46977"/>
                  </a:lnTo>
                  <a:lnTo>
                    <a:pt x="368566" y="48234"/>
                  </a:lnTo>
                  <a:lnTo>
                    <a:pt x="373113" y="44284"/>
                  </a:lnTo>
                  <a:close/>
                </a:path>
                <a:path w="7499350" h="119380">
                  <a:moveTo>
                    <a:pt x="427139" y="20015"/>
                  </a:moveTo>
                  <a:lnTo>
                    <a:pt x="419658" y="21577"/>
                  </a:lnTo>
                  <a:lnTo>
                    <a:pt x="412394" y="23418"/>
                  </a:lnTo>
                  <a:lnTo>
                    <a:pt x="405968" y="26289"/>
                  </a:lnTo>
                  <a:lnTo>
                    <a:pt x="400989" y="30911"/>
                  </a:lnTo>
                  <a:lnTo>
                    <a:pt x="409575" y="30721"/>
                  </a:lnTo>
                  <a:lnTo>
                    <a:pt x="418084" y="30391"/>
                  </a:lnTo>
                  <a:lnTo>
                    <a:pt x="424573" y="27597"/>
                  </a:lnTo>
                  <a:lnTo>
                    <a:pt x="427139" y="20015"/>
                  </a:lnTo>
                  <a:close/>
                </a:path>
                <a:path w="7499350" h="119380">
                  <a:moveTo>
                    <a:pt x="439293" y="39573"/>
                  </a:moveTo>
                  <a:lnTo>
                    <a:pt x="435114" y="40157"/>
                  </a:lnTo>
                  <a:lnTo>
                    <a:pt x="433120" y="32461"/>
                  </a:lnTo>
                  <a:lnTo>
                    <a:pt x="431723" y="39814"/>
                  </a:lnTo>
                  <a:lnTo>
                    <a:pt x="431990" y="44869"/>
                  </a:lnTo>
                  <a:lnTo>
                    <a:pt x="438619" y="45948"/>
                  </a:lnTo>
                  <a:lnTo>
                    <a:pt x="439293" y="39573"/>
                  </a:lnTo>
                  <a:close/>
                </a:path>
                <a:path w="7499350" h="119380">
                  <a:moveTo>
                    <a:pt x="474560" y="15989"/>
                  </a:moveTo>
                  <a:lnTo>
                    <a:pt x="472478" y="13474"/>
                  </a:lnTo>
                  <a:lnTo>
                    <a:pt x="471360" y="12331"/>
                  </a:lnTo>
                  <a:lnTo>
                    <a:pt x="466813" y="16129"/>
                  </a:lnTo>
                  <a:lnTo>
                    <a:pt x="468858" y="18669"/>
                  </a:lnTo>
                  <a:lnTo>
                    <a:pt x="469976" y="20053"/>
                  </a:lnTo>
                  <a:lnTo>
                    <a:pt x="474560" y="15989"/>
                  </a:lnTo>
                  <a:close/>
                </a:path>
                <a:path w="7499350" h="119380">
                  <a:moveTo>
                    <a:pt x="522211" y="21844"/>
                  </a:moveTo>
                  <a:lnTo>
                    <a:pt x="491845" y="22834"/>
                  </a:lnTo>
                  <a:lnTo>
                    <a:pt x="486638" y="21488"/>
                  </a:lnTo>
                  <a:lnTo>
                    <a:pt x="484301" y="16090"/>
                  </a:lnTo>
                  <a:lnTo>
                    <a:pt x="476491" y="18415"/>
                  </a:lnTo>
                  <a:lnTo>
                    <a:pt x="474510" y="25476"/>
                  </a:lnTo>
                  <a:lnTo>
                    <a:pt x="471716" y="31572"/>
                  </a:lnTo>
                  <a:lnTo>
                    <a:pt x="468706" y="37426"/>
                  </a:lnTo>
                  <a:lnTo>
                    <a:pt x="466039" y="43751"/>
                  </a:lnTo>
                  <a:lnTo>
                    <a:pt x="471703" y="43535"/>
                  </a:lnTo>
                  <a:lnTo>
                    <a:pt x="474535" y="39852"/>
                  </a:lnTo>
                  <a:lnTo>
                    <a:pt x="476821" y="35471"/>
                  </a:lnTo>
                  <a:lnTo>
                    <a:pt x="480834" y="33197"/>
                  </a:lnTo>
                  <a:lnTo>
                    <a:pt x="486067" y="37109"/>
                  </a:lnTo>
                  <a:lnTo>
                    <a:pt x="489267" y="34175"/>
                  </a:lnTo>
                  <a:lnTo>
                    <a:pt x="492950" y="29375"/>
                  </a:lnTo>
                  <a:lnTo>
                    <a:pt x="499630" y="27698"/>
                  </a:lnTo>
                  <a:lnTo>
                    <a:pt x="511022" y="27330"/>
                  </a:lnTo>
                  <a:lnTo>
                    <a:pt x="515442" y="26339"/>
                  </a:lnTo>
                  <a:lnTo>
                    <a:pt x="521817" y="27749"/>
                  </a:lnTo>
                  <a:lnTo>
                    <a:pt x="522211" y="21844"/>
                  </a:lnTo>
                  <a:close/>
                </a:path>
                <a:path w="7499350" h="119380">
                  <a:moveTo>
                    <a:pt x="681786" y="21831"/>
                  </a:moveTo>
                  <a:lnTo>
                    <a:pt x="668172" y="21844"/>
                  </a:lnTo>
                  <a:lnTo>
                    <a:pt x="655574" y="23075"/>
                  </a:lnTo>
                  <a:lnTo>
                    <a:pt x="644766" y="26530"/>
                  </a:lnTo>
                  <a:lnTo>
                    <a:pt x="636549" y="33197"/>
                  </a:lnTo>
                  <a:lnTo>
                    <a:pt x="622274" y="33959"/>
                  </a:lnTo>
                  <a:lnTo>
                    <a:pt x="609612" y="31165"/>
                  </a:lnTo>
                  <a:lnTo>
                    <a:pt x="599071" y="31013"/>
                  </a:lnTo>
                  <a:lnTo>
                    <a:pt x="591172" y="39712"/>
                  </a:lnTo>
                  <a:lnTo>
                    <a:pt x="601027" y="41795"/>
                  </a:lnTo>
                  <a:lnTo>
                    <a:pt x="614019" y="39966"/>
                  </a:lnTo>
                  <a:lnTo>
                    <a:pt x="628878" y="37566"/>
                  </a:lnTo>
                  <a:lnTo>
                    <a:pt x="644283" y="37998"/>
                  </a:lnTo>
                  <a:lnTo>
                    <a:pt x="651421" y="35458"/>
                  </a:lnTo>
                  <a:lnTo>
                    <a:pt x="653440" y="26885"/>
                  </a:lnTo>
                  <a:lnTo>
                    <a:pt x="662940" y="27317"/>
                  </a:lnTo>
                  <a:lnTo>
                    <a:pt x="667994" y="31000"/>
                  </a:lnTo>
                  <a:lnTo>
                    <a:pt x="674230" y="31750"/>
                  </a:lnTo>
                  <a:lnTo>
                    <a:pt x="679526" y="28917"/>
                  </a:lnTo>
                  <a:lnTo>
                    <a:pt x="681786" y="21831"/>
                  </a:lnTo>
                  <a:close/>
                </a:path>
                <a:path w="7499350" h="119380">
                  <a:moveTo>
                    <a:pt x="2064753" y="6096"/>
                  </a:moveTo>
                  <a:lnTo>
                    <a:pt x="2061083" y="6057"/>
                  </a:lnTo>
                  <a:lnTo>
                    <a:pt x="2061705" y="11760"/>
                  </a:lnTo>
                  <a:lnTo>
                    <a:pt x="2064715" y="8826"/>
                  </a:lnTo>
                  <a:lnTo>
                    <a:pt x="2064753" y="6096"/>
                  </a:lnTo>
                  <a:close/>
                </a:path>
                <a:path w="7499350" h="119380">
                  <a:moveTo>
                    <a:pt x="2070150" y="3136"/>
                  </a:moveTo>
                  <a:lnTo>
                    <a:pt x="2064461" y="0"/>
                  </a:lnTo>
                  <a:lnTo>
                    <a:pt x="2064753" y="6096"/>
                  </a:lnTo>
                  <a:lnTo>
                    <a:pt x="2070150" y="3136"/>
                  </a:lnTo>
                  <a:close/>
                </a:path>
                <a:path w="7499350" h="119380">
                  <a:moveTo>
                    <a:pt x="2270734" y="18300"/>
                  </a:moveTo>
                  <a:lnTo>
                    <a:pt x="2266518" y="19138"/>
                  </a:lnTo>
                  <a:lnTo>
                    <a:pt x="2268588" y="23304"/>
                  </a:lnTo>
                  <a:lnTo>
                    <a:pt x="2270671" y="23177"/>
                  </a:lnTo>
                  <a:lnTo>
                    <a:pt x="2270683" y="21513"/>
                  </a:lnTo>
                  <a:lnTo>
                    <a:pt x="2270722" y="19913"/>
                  </a:lnTo>
                  <a:lnTo>
                    <a:pt x="2270734" y="18300"/>
                  </a:lnTo>
                  <a:close/>
                </a:path>
                <a:path w="7499350" h="119380">
                  <a:moveTo>
                    <a:pt x="2559875" y="28168"/>
                  </a:moveTo>
                  <a:lnTo>
                    <a:pt x="2557767" y="20904"/>
                  </a:lnTo>
                  <a:lnTo>
                    <a:pt x="2555405" y="28676"/>
                  </a:lnTo>
                  <a:lnTo>
                    <a:pt x="2559875" y="28168"/>
                  </a:lnTo>
                  <a:close/>
                </a:path>
                <a:path w="7499350" h="119380">
                  <a:moveTo>
                    <a:pt x="2574417" y="33451"/>
                  </a:moveTo>
                  <a:lnTo>
                    <a:pt x="2573794" y="27800"/>
                  </a:lnTo>
                  <a:lnTo>
                    <a:pt x="2570772" y="30505"/>
                  </a:lnTo>
                  <a:lnTo>
                    <a:pt x="2570708" y="33375"/>
                  </a:lnTo>
                  <a:lnTo>
                    <a:pt x="2574417" y="33451"/>
                  </a:lnTo>
                  <a:close/>
                </a:path>
                <a:path w="7499350" h="119380">
                  <a:moveTo>
                    <a:pt x="2744813" y="29083"/>
                  </a:moveTo>
                  <a:lnTo>
                    <a:pt x="2742996" y="26466"/>
                  </a:lnTo>
                  <a:lnTo>
                    <a:pt x="2742082" y="24917"/>
                  </a:lnTo>
                  <a:lnTo>
                    <a:pt x="2737383" y="28676"/>
                  </a:lnTo>
                  <a:lnTo>
                    <a:pt x="2739250" y="31280"/>
                  </a:lnTo>
                  <a:lnTo>
                    <a:pt x="2740202" y="32664"/>
                  </a:lnTo>
                  <a:lnTo>
                    <a:pt x="2744813" y="29083"/>
                  </a:lnTo>
                  <a:close/>
                </a:path>
                <a:path w="7499350" h="119380">
                  <a:moveTo>
                    <a:pt x="2757373" y="36614"/>
                  </a:moveTo>
                  <a:lnTo>
                    <a:pt x="2751023" y="35191"/>
                  </a:lnTo>
                  <a:lnTo>
                    <a:pt x="2750032" y="41541"/>
                  </a:lnTo>
                  <a:lnTo>
                    <a:pt x="2750604" y="47536"/>
                  </a:lnTo>
                  <a:lnTo>
                    <a:pt x="2754020" y="44627"/>
                  </a:lnTo>
                  <a:lnTo>
                    <a:pt x="2757322" y="41668"/>
                  </a:lnTo>
                  <a:lnTo>
                    <a:pt x="2757373" y="36614"/>
                  </a:lnTo>
                  <a:close/>
                </a:path>
                <a:path w="7499350" h="119380">
                  <a:moveTo>
                    <a:pt x="2781554" y="24676"/>
                  </a:moveTo>
                  <a:lnTo>
                    <a:pt x="2779738" y="21971"/>
                  </a:lnTo>
                  <a:lnTo>
                    <a:pt x="2778747" y="20701"/>
                  </a:lnTo>
                  <a:lnTo>
                    <a:pt x="2774150" y="24384"/>
                  </a:lnTo>
                  <a:lnTo>
                    <a:pt x="2775978" y="27038"/>
                  </a:lnTo>
                  <a:lnTo>
                    <a:pt x="2776944" y="28448"/>
                  </a:lnTo>
                  <a:lnTo>
                    <a:pt x="2781554" y="24676"/>
                  </a:lnTo>
                  <a:close/>
                </a:path>
                <a:path w="7499350" h="119380">
                  <a:moveTo>
                    <a:pt x="2884652" y="59067"/>
                  </a:moveTo>
                  <a:lnTo>
                    <a:pt x="2883331" y="57226"/>
                  </a:lnTo>
                  <a:lnTo>
                    <a:pt x="2881147" y="54190"/>
                  </a:lnTo>
                  <a:lnTo>
                    <a:pt x="2878671" y="57226"/>
                  </a:lnTo>
                  <a:lnTo>
                    <a:pt x="2876042" y="52146"/>
                  </a:lnTo>
                  <a:lnTo>
                    <a:pt x="2875127" y="44335"/>
                  </a:lnTo>
                  <a:lnTo>
                    <a:pt x="2877820" y="39154"/>
                  </a:lnTo>
                  <a:lnTo>
                    <a:pt x="2871914" y="39662"/>
                  </a:lnTo>
                  <a:lnTo>
                    <a:pt x="2868282" y="43459"/>
                  </a:lnTo>
                  <a:lnTo>
                    <a:pt x="2866580" y="50012"/>
                  </a:lnTo>
                  <a:lnTo>
                    <a:pt x="2866428" y="58813"/>
                  </a:lnTo>
                  <a:lnTo>
                    <a:pt x="2860649" y="64795"/>
                  </a:lnTo>
                  <a:lnTo>
                    <a:pt x="2860649" y="76314"/>
                  </a:lnTo>
                  <a:lnTo>
                    <a:pt x="2856026" y="79971"/>
                  </a:lnTo>
                  <a:lnTo>
                    <a:pt x="2853271" y="75946"/>
                  </a:lnTo>
                  <a:lnTo>
                    <a:pt x="2857830" y="72224"/>
                  </a:lnTo>
                  <a:lnTo>
                    <a:pt x="2858820" y="73634"/>
                  </a:lnTo>
                  <a:lnTo>
                    <a:pt x="2860649" y="76314"/>
                  </a:lnTo>
                  <a:lnTo>
                    <a:pt x="2860649" y="64795"/>
                  </a:lnTo>
                  <a:lnTo>
                    <a:pt x="2859646" y="65824"/>
                  </a:lnTo>
                  <a:lnTo>
                    <a:pt x="2851048" y="70218"/>
                  </a:lnTo>
                  <a:lnTo>
                    <a:pt x="2842717" y="74993"/>
                  </a:lnTo>
                  <a:lnTo>
                    <a:pt x="2836722" y="83146"/>
                  </a:lnTo>
                  <a:lnTo>
                    <a:pt x="2845016" y="81902"/>
                  </a:lnTo>
                  <a:lnTo>
                    <a:pt x="2850388" y="84594"/>
                  </a:lnTo>
                  <a:lnTo>
                    <a:pt x="2851023" y="93421"/>
                  </a:lnTo>
                  <a:lnTo>
                    <a:pt x="2846870" y="92557"/>
                  </a:lnTo>
                  <a:lnTo>
                    <a:pt x="2844546" y="94335"/>
                  </a:lnTo>
                  <a:lnTo>
                    <a:pt x="2843657" y="98361"/>
                  </a:lnTo>
                  <a:lnTo>
                    <a:pt x="2854223" y="98209"/>
                  </a:lnTo>
                  <a:lnTo>
                    <a:pt x="2861500" y="96735"/>
                  </a:lnTo>
                  <a:lnTo>
                    <a:pt x="2867101" y="97472"/>
                  </a:lnTo>
                  <a:lnTo>
                    <a:pt x="2872676" y="103886"/>
                  </a:lnTo>
                  <a:lnTo>
                    <a:pt x="2873781" y="96735"/>
                  </a:lnTo>
                  <a:lnTo>
                    <a:pt x="2873933" y="95796"/>
                  </a:lnTo>
                  <a:lnTo>
                    <a:pt x="2869501" y="95224"/>
                  </a:lnTo>
                  <a:lnTo>
                    <a:pt x="2869463" y="93421"/>
                  </a:lnTo>
                  <a:lnTo>
                    <a:pt x="2869387" y="88963"/>
                  </a:lnTo>
                  <a:lnTo>
                    <a:pt x="2877058" y="86309"/>
                  </a:lnTo>
                  <a:lnTo>
                    <a:pt x="2877261" y="81902"/>
                  </a:lnTo>
                  <a:lnTo>
                    <a:pt x="2877286" y="81280"/>
                  </a:lnTo>
                  <a:lnTo>
                    <a:pt x="2876588" y="79971"/>
                  </a:lnTo>
                  <a:lnTo>
                    <a:pt x="2873362" y="73952"/>
                  </a:lnTo>
                  <a:lnTo>
                    <a:pt x="2875851" y="72224"/>
                  </a:lnTo>
                  <a:lnTo>
                    <a:pt x="2877769" y="70891"/>
                  </a:lnTo>
                  <a:lnTo>
                    <a:pt x="2882531" y="65278"/>
                  </a:lnTo>
                  <a:lnTo>
                    <a:pt x="2884652" y="59067"/>
                  </a:lnTo>
                  <a:close/>
                </a:path>
                <a:path w="7499350" h="119380">
                  <a:moveTo>
                    <a:pt x="3041980" y="37820"/>
                  </a:moveTo>
                  <a:lnTo>
                    <a:pt x="3037687" y="38455"/>
                  </a:lnTo>
                  <a:lnTo>
                    <a:pt x="3031667" y="36703"/>
                  </a:lnTo>
                  <a:lnTo>
                    <a:pt x="3030956" y="42583"/>
                  </a:lnTo>
                  <a:lnTo>
                    <a:pt x="3035249" y="41859"/>
                  </a:lnTo>
                  <a:lnTo>
                    <a:pt x="3041231" y="43586"/>
                  </a:lnTo>
                  <a:lnTo>
                    <a:pt x="3041980" y="37820"/>
                  </a:lnTo>
                  <a:close/>
                </a:path>
                <a:path w="7499350" h="119380">
                  <a:moveTo>
                    <a:pt x="3069539" y="31089"/>
                  </a:moveTo>
                  <a:lnTo>
                    <a:pt x="3067710" y="28384"/>
                  </a:lnTo>
                  <a:lnTo>
                    <a:pt x="3066770" y="27114"/>
                  </a:lnTo>
                  <a:lnTo>
                    <a:pt x="3062147" y="30759"/>
                  </a:lnTo>
                  <a:lnTo>
                    <a:pt x="3063951" y="33426"/>
                  </a:lnTo>
                  <a:lnTo>
                    <a:pt x="3064916" y="34836"/>
                  </a:lnTo>
                  <a:lnTo>
                    <a:pt x="3069539" y="31089"/>
                  </a:lnTo>
                  <a:close/>
                </a:path>
                <a:path w="7499350" h="119380">
                  <a:moveTo>
                    <a:pt x="3071164" y="43116"/>
                  </a:moveTo>
                  <a:lnTo>
                    <a:pt x="3069450" y="35877"/>
                  </a:lnTo>
                  <a:lnTo>
                    <a:pt x="3067329" y="43408"/>
                  </a:lnTo>
                  <a:lnTo>
                    <a:pt x="3063532" y="43522"/>
                  </a:lnTo>
                  <a:lnTo>
                    <a:pt x="3064319" y="49771"/>
                  </a:lnTo>
                  <a:lnTo>
                    <a:pt x="3070860" y="48539"/>
                  </a:lnTo>
                  <a:lnTo>
                    <a:pt x="3071164" y="43116"/>
                  </a:lnTo>
                  <a:close/>
                </a:path>
                <a:path w="7499350" h="119380">
                  <a:moveTo>
                    <a:pt x="3218967" y="34455"/>
                  </a:moveTo>
                  <a:lnTo>
                    <a:pt x="3217164" y="31737"/>
                  </a:lnTo>
                  <a:lnTo>
                    <a:pt x="3216173" y="30454"/>
                  </a:lnTo>
                  <a:lnTo>
                    <a:pt x="3211601" y="34112"/>
                  </a:lnTo>
                  <a:lnTo>
                    <a:pt x="3213404" y="36779"/>
                  </a:lnTo>
                  <a:lnTo>
                    <a:pt x="3214357" y="38188"/>
                  </a:lnTo>
                  <a:lnTo>
                    <a:pt x="3218967" y="34455"/>
                  </a:lnTo>
                  <a:close/>
                </a:path>
                <a:path w="7499350" h="119380">
                  <a:moveTo>
                    <a:pt x="3237369" y="29832"/>
                  </a:moveTo>
                  <a:lnTo>
                    <a:pt x="3235566" y="27241"/>
                  </a:lnTo>
                  <a:lnTo>
                    <a:pt x="3234525" y="25819"/>
                  </a:lnTo>
                  <a:lnTo>
                    <a:pt x="3229940" y="29578"/>
                  </a:lnTo>
                  <a:lnTo>
                    <a:pt x="3231743" y="32080"/>
                  </a:lnTo>
                  <a:lnTo>
                    <a:pt x="3232747" y="33426"/>
                  </a:lnTo>
                  <a:lnTo>
                    <a:pt x="3237369" y="29832"/>
                  </a:lnTo>
                  <a:close/>
                </a:path>
                <a:path w="7499350" h="119380">
                  <a:moveTo>
                    <a:pt x="3900741" y="44780"/>
                  </a:moveTo>
                  <a:lnTo>
                    <a:pt x="3896791" y="38747"/>
                  </a:lnTo>
                  <a:lnTo>
                    <a:pt x="3895585" y="46570"/>
                  </a:lnTo>
                  <a:lnTo>
                    <a:pt x="3888714" y="42062"/>
                  </a:lnTo>
                  <a:lnTo>
                    <a:pt x="3885882" y="38455"/>
                  </a:lnTo>
                  <a:lnTo>
                    <a:pt x="3886949" y="48209"/>
                  </a:lnTo>
                  <a:lnTo>
                    <a:pt x="3894683" y="49123"/>
                  </a:lnTo>
                  <a:lnTo>
                    <a:pt x="3900741" y="44780"/>
                  </a:lnTo>
                  <a:close/>
                </a:path>
                <a:path w="7499350" h="119380">
                  <a:moveTo>
                    <a:pt x="3967251" y="43192"/>
                  </a:moveTo>
                  <a:lnTo>
                    <a:pt x="3965435" y="40563"/>
                  </a:lnTo>
                  <a:lnTo>
                    <a:pt x="3964533" y="39331"/>
                  </a:lnTo>
                  <a:lnTo>
                    <a:pt x="3959910" y="42875"/>
                  </a:lnTo>
                  <a:lnTo>
                    <a:pt x="3961701" y="45529"/>
                  </a:lnTo>
                  <a:lnTo>
                    <a:pt x="3962679" y="46990"/>
                  </a:lnTo>
                  <a:lnTo>
                    <a:pt x="3967251" y="43192"/>
                  </a:lnTo>
                  <a:close/>
                </a:path>
                <a:path w="7499350" h="119380">
                  <a:moveTo>
                    <a:pt x="4212806" y="64820"/>
                  </a:moveTo>
                  <a:lnTo>
                    <a:pt x="4211002" y="62191"/>
                  </a:lnTo>
                  <a:lnTo>
                    <a:pt x="4210012" y="60655"/>
                  </a:lnTo>
                  <a:lnTo>
                    <a:pt x="4205452" y="64363"/>
                  </a:lnTo>
                  <a:lnTo>
                    <a:pt x="4207256" y="66979"/>
                  </a:lnTo>
                  <a:lnTo>
                    <a:pt x="4208208" y="68364"/>
                  </a:lnTo>
                  <a:lnTo>
                    <a:pt x="4212806" y="64820"/>
                  </a:lnTo>
                  <a:close/>
                </a:path>
                <a:path w="7499350" h="119380">
                  <a:moveTo>
                    <a:pt x="4258043" y="63449"/>
                  </a:moveTo>
                  <a:lnTo>
                    <a:pt x="4249445" y="63754"/>
                  </a:lnTo>
                  <a:lnTo>
                    <a:pt x="4242143" y="62420"/>
                  </a:lnTo>
                  <a:lnTo>
                    <a:pt x="4235589" y="60134"/>
                  </a:lnTo>
                  <a:lnTo>
                    <a:pt x="4229239" y="57569"/>
                  </a:lnTo>
                  <a:lnTo>
                    <a:pt x="4227296" y="65976"/>
                  </a:lnTo>
                  <a:lnTo>
                    <a:pt x="4222940" y="62103"/>
                  </a:lnTo>
                  <a:lnTo>
                    <a:pt x="4218038" y="58369"/>
                  </a:lnTo>
                  <a:lnTo>
                    <a:pt x="4214495" y="67183"/>
                  </a:lnTo>
                  <a:lnTo>
                    <a:pt x="4218470" y="68351"/>
                  </a:lnTo>
                  <a:lnTo>
                    <a:pt x="4221391" y="77444"/>
                  </a:lnTo>
                  <a:lnTo>
                    <a:pt x="4233583" y="78346"/>
                  </a:lnTo>
                  <a:lnTo>
                    <a:pt x="4243768" y="76314"/>
                  </a:lnTo>
                  <a:lnTo>
                    <a:pt x="4251922" y="71348"/>
                  </a:lnTo>
                  <a:lnTo>
                    <a:pt x="4258043" y="63449"/>
                  </a:lnTo>
                  <a:close/>
                </a:path>
                <a:path w="7499350" h="119380">
                  <a:moveTo>
                    <a:pt x="4301134" y="74485"/>
                  </a:moveTo>
                  <a:lnTo>
                    <a:pt x="4298391" y="73431"/>
                  </a:lnTo>
                  <a:lnTo>
                    <a:pt x="4297083" y="70104"/>
                  </a:lnTo>
                  <a:lnTo>
                    <a:pt x="4297832" y="64490"/>
                  </a:lnTo>
                  <a:lnTo>
                    <a:pt x="4291508" y="64617"/>
                  </a:lnTo>
                  <a:lnTo>
                    <a:pt x="4286605" y="63080"/>
                  </a:lnTo>
                  <a:lnTo>
                    <a:pt x="4283468" y="58991"/>
                  </a:lnTo>
                  <a:lnTo>
                    <a:pt x="4281424" y="64223"/>
                  </a:lnTo>
                  <a:lnTo>
                    <a:pt x="4277423" y="69545"/>
                  </a:lnTo>
                  <a:lnTo>
                    <a:pt x="4275379" y="74574"/>
                  </a:lnTo>
                  <a:lnTo>
                    <a:pt x="4279290" y="78968"/>
                  </a:lnTo>
                  <a:lnTo>
                    <a:pt x="4281754" y="75730"/>
                  </a:lnTo>
                  <a:lnTo>
                    <a:pt x="4288726" y="78562"/>
                  </a:lnTo>
                  <a:lnTo>
                    <a:pt x="4296435" y="80479"/>
                  </a:lnTo>
                  <a:lnTo>
                    <a:pt x="4301134" y="74485"/>
                  </a:lnTo>
                  <a:close/>
                </a:path>
                <a:path w="7499350" h="119380">
                  <a:moveTo>
                    <a:pt x="4323804" y="71183"/>
                  </a:moveTo>
                  <a:lnTo>
                    <a:pt x="4319524" y="65074"/>
                  </a:lnTo>
                  <a:lnTo>
                    <a:pt x="4315892" y="69202"/>
                  </a:lnTo>
                  <a:lnTo>
                    <a:pt x="4308589" y="71056"/>
                  </a:lnTo>
                  <a:lnTo>
                    <a:pt x="4303928" y="73596"/>
                  </a:lnTo>
                  <a:lnTo>
                    <a:pt x="4308208" y="79730"/>
                  </a:lnTo>
                  <a:lnTo>
                    <a:pt x="4311828" y="75552"/>
                  </a:lnTo>
                  <a:lnTo>
                    <a:pt x="4319130" y="73698"/>
                  </a:lnTo>
                  <a:lnTo>
                    <a:pt x="4323804" y="71183"/>
                  </a:lnTo>
                  <a:close/>
                </a:path>
                <a:path w="7499350" h="119380">
                  <a:moveTo>
                    <a:pt x="4391736" y="71869"/>
                  </a:moveTo>
                  <a:lnTo>
                    <a:pt x="4389704" y="66408"/>
                  </a:lnTo>
                  <a:lnTo>
                    <a:pt x="4385272" y="66535"/>
                  </a:lnTo>
                  <a:lnTo>
                    <a:pt x="4380446" y="69240"/>
                  </a:lnTo>
                  <a:lnTo>
                    <a:pt x="4377283" y="71513"/>
                  </a:lnTo>
                  <a:lnTo>
                    <a:pt x="4375455" y="64223"/>
                  </a:lnTo>
                  <a:lnTo>
                    <a:pt x="4371962" y="59232"/>
                  </a:lnTo>
                  <a:lnTo>
                    <a:pt x="4366844" y="56311"/>
                  </a:lnTo>
                  <a:lnTo>
                    <a:pt x="4358995" y="61722"/>
                  </a:lnTo>
                  <a:lnTo>
                    <a:pt x="4349381" y="64516"/>
                  </a:lnTo>
                  <a:lnTo>
                    <a:pt x="4340199" y="67970"/>
                  </a:lnTo>
                  <a:lnTo>
                    <a:pt x="4333710" y="75361"/>
                  </a:lnTo>
                  <a:lnTo>
                    <a:pt x="4340911" y="75603"/>
                  </a:lnTo>
                  <a:lnTo>
                    <a:pt x="4344886" y="79997"/>
                  </a:lnTo>
                  <a:lnTo>
                    <a:pt x="4346740" y="87147"/>
                  </a:lnTo>
                  <a:lnTo>
                    <a:pt x="4347565" y="95643"/>
                  </a:lnTo>
                  <a:lnTo>
                    <a:pt x="4365676" y="96126"/>
                  </a:lnTo>
                  <a:lnTo>
                    <a:pt x="4367022" y="82524"/>
                  </a:lnTo>
                  <a:lnTo>
                    <a:pt x="4377004" y="81534"/>
                  </a:lnTo>
                  <a:lnTo>
                    <a:pt x="4387837" y="81775"/>
                  </a:lnTo>
                  <a:lnTo>
                    <a:pt x="4391736" y="71869"/>
                  </a:lnTo>
                  <a:close/>
                </a:path>
                <a:path w="7499350" h="119380">
                  <a:moveTo>
                    <a:pt x="4420997" y="62649"/>
                  </a:moveTo>
                  <a:lnTo>
                    <a:pt x="4413986" y="64604"/>
                  </a:lnTo>
                  <a:lnTo>
                    <a:pt x="4405300" y="64033"/>
                  </a:lnTo>
                  <a:lnTo>
                    <a:pt x="4406023" y="77266"/>
                  </a:lnTo>
                  <a:lnTo>
                    <a:pt x="4415066" y="78282"/>
                  </a:lnTo>
                  <a:lnTo>
                    <a:pt x="4417593" y="69989"/>
                  </a:lnTo>
                  <a:lnTo>
                    <a:pt x="4420997" y="62649"/>
                  </a:lnTo>
                  <a:close/>
                </a:path>
                <a:path w="7499350" h="119380">
                  <a:moveTo>
                    <a:pt x="4456823" y="68694"/>
                  </a:moveTo>
                  <a:lnTo>
                    <a:pt x="4450880" y="66433"/>
                  </a:lnTo>
                  <a:lnTo>
                    <a:pt x="4445736" y="64389"/>
                  </a:lnTo>
                  <a:lnTo>
                    <a:pt x="4441583" y="65595"/>
                  </a:lnTo>
                  <a:lnTo>
                    <a:pt x="4438675" y="73101"/>
                  </a:lnTo>
                  <a:lnTo>
                    <a:pt x="4443806" y="72821"/>
                  </a:lnTo>
                  <a:lnTo>
                    <a:pt x="4449877" y="73926"/>
                  </a:lnTo>
                  <a:lnTo>
                    <a:pt x="4454880" y="73533"/>
                  </a:lnTo>
                  <a:lnTo>
                    <a:pt x="4456823" y="68694"/>
                  </a:lnTo>
                  <a:close/>
                </a:path>
                <a:path w="7499350" h="119380">
                  <a:moveTo>
                    <a:pt x="4512907" y="72415"/>
                  </a:moveTo>
                  <a:lnTo>
                    <a:pt x="4507382" y="70040"/>
                  </a:lnTo>
                  <a:lnTo>
                    <a:pt x="4497222" y="69977"/>
                  </a:lnTo>
                  <a:lnTo>
                    <a:pt x="4489107" y="74409"/>
                  </a:lnTo>
                  <a:lnTo>
                    <a:pt x="4487088" y="77609"/>
                  </a:lnTo>
                  <a:lnTo>
                    <a:pt x="4492574" y="79514"/>
                  </a:lnTo>
                  <a:lnTo>
                    <a:pt x="4489843" y="78511"/>
                  </a:lnTo>
                  <a:lnTo>
                    <a:pt x="4504461" y="75260"/>
                  </a:lnTo>
                  <a:lnTo>
                    <a:pt x="4507179" y="74866"/>
                  </a:lnTo>
                  <a:lnTo>
                    <a:pt x="4512907" y="72415"/>
                  </a:lnTo>
                  <a:close/>
                </a:path>
                <a:path w="7499350" h="119380">
                  <a:moveTo>
                    <a:pt x="4546498" y="85966"/>
                  </a:moveTo>
                  <a:lnTo>
                    <a:pt x="4546193" y="76720"/>
                  </a:lnTo>
                  <a:lnTo>
                    <a:pt x="4545190" y="68414"/>
                  </a:lnTo>
                  <a:lnTo>
                    <a:pt x="4543247" y="61328"/>
                  </a:lnTo>
                  <a:lnTo>
                    <a:pt x="4540161" y="55740"/>
                  </a:lnTo>
                  <a:lnTo>
                    <a:pt x="4538815" y="64236"/>
                  </a:lnTo>
                  <a:lnTo>
                    <a:pt x="4533989" y="67513"/>
                  </a:lnTo>
                  <a:lnTo>
                    <a:pt x="4529353" y="71094"/>
                  </a:lnTo>
                  <a:lnTo>
                    <a:pt x="4528642" y="80441"/>
                  </a:lnTo>
                  <a:lnTo>
                    <a:pt x="4535094" y="78054"/>
                  </a:lnTo>
                  <a:lnTo>
                    <a:pt x="4538764" y="78422"/>
                  </a:lnTo>
                  <a:lnTo>
                    <a:pt x="4541825" y="81178"/>
                  </a:lnTo>
                  <a:lnTo>
                    <a:pt x="4546498" y="85966"/>
                  </a:lnTo>
                  <a:close/>
                </a:path>
                <a:path w="7499350" h="119380">
                  <a:moveTo>
                    <a:pt x="4577562" y="74396"/>
                  </a:moveTo>
                  <a:lnTo>
                    <a:pt x="4575734" y="71742"/>
                  </a:lnTo>
                  <a:lnTo>
                    <a:pt x="4574768" y="70192"/>
                  </a:lnTo>
                  <a:lnTo>
                    <a:pt x="4570222" y="73926"/>
                  </a:lnTo>
                  <a:lnTo>
                    <a:pt x="4571987" y="76530"/>
                  </a:lnTo>
                  <a:lnTo>
                    <a:pt x="4573016" y="77927"/>
                  </a:lnTo>
                  <a:lnTo>
                    <a:pt x="4577562" y="74396"/>
                  </a:lnTo>
                  <a:close/>
                </a:path>
                <a:path w="7499350" h="119380">
                  <a:moveTo>
                    <a:pt x="4648009" y="68491"/>
                  </a:moveTo>
                  <a:lnTo>
                    <a:pt x="4642878" y="66535"/>
                  </a:lnTo>
                  <a:lnTo>
                    <a:pt x="4642078" y="62357"/>
                  </a:lnTo>
                  <a:lnTo>
                    <a:pt x="4637138" y="68199"/>
                  </a:lnTo>
                  <a:lnTo>
                    <a:pt x="4631702" y="68033"/>
                  </a:lnTo>
                  <a:lnTo>
                    <a:pt x="4626203" y="67779"/>
                  </a:lnTo>
                  <a:lnTo>
                    <a:pt x="4622495" y="70142"/>
                  </a:lnTo>
                  <a:lnTo>
                    <a:pt x="4622457" y="77825"/>
                  </a:lnTo>
                  <a:lnTo>
                    <a:pt x="4630394" y="77812"/>
                  </a:lnTo>
                  <a:lnTo>
                    <a:pt x="4637367" y="76339"/>
                  </a:lnTo>
                  <a:lnTo>
                    <a:pt x="4643285" y="73279"/>
                  </a:lnTo>
                  <a:lnTo>
                    <a:pt x="4648009" y="68491"/>
                  </a:lnTo>
                  <a:close/>
                </a:path>
                <a:path w="7499350" h="119380">
                  <a:moveTo>
                    <a:pt x="4720183" y="65443"/>
                  </a:moveTo>
                  <a:lnTo>
                    <a:pt x="4713440" y="67322"/>
                  </a:lnTo>
                  <a:lnTo>
                    <a:pt x="4708525" y="72034"/>
                  </a:lnTo>
                  <a:lnTo>
                    <a:pt x="4706594" y="78359"/>
                  </a:lnTo>
                  <a:lnTo>
                    <a:pt x="4708830" y="85090"/>
                  </a:lnTo>
                  <a:lnTo>
                    <a:pt x="4714672" y="84620"/>
                  </a:lnTo>
                  <a:lnTo>
                    <a:pt x="4718291" y="80835"/>
                  </a:lnTo>
                  <a:lnTo>
                    <a:pt x="4720018" y="74282"/>
                  </a:lnTo>
                  <a:lnTo>
                    <a:pt x="4720183" y="65443"/>
                  </a:lnTo>
                  <a:close/>
                </a:path>
                <a:path w="7499350" h="119380">
                  <a:moveTo>
                    <a:pt x="4940008" y="71107"/>
                  </a:moveTo>
                  <a:lnTo>
                    <a:pt x="4937214" y="72136"/>
                  </a:lnTo>
                  <a:lnTo>
                    <a:pt x="4932921" y="71094"/>
                  </a:lnTo>
                  <a:lnTo>
                    <a:pt x="4932705" y="75844"/>
                  </a:lnTo>
                  <a:lnTo>
                    <a:pt x="4935512" y="74853"/>
                  </a:lnTo>
                  <a:lnTo>
                    <a:pt x="4939830" y="75933"/>
                  </a:lnTo>
                  <a:lnTo>
                    <a:pt x="4940008" y="71107"/>
                  </a:lnTo>
                  <a:close/>
                </a:path>
                <a:path w="7499350" h="119380">
                  <a:moveTo>
                    <a:pt x="4958016" y="71564"/>
                  </a:moveTo>
                  <a:lnTo>
                    <a:pt x="4950866" y="71386"/>
                  </a:lnTo>
                  <a:lnTo>
                    <a:pt x="4943729" y="72580"/>
                  </a:lnTo>
                  <a:lnTo>
                    <a:pt x="4947209" y="76034"/>
                  </a:lnTo>
                  <a:lnTo>
                    <a:pt x="4954295" y="77203"/>
                  </a:lnTo>
                  <a:lnTo>
                    <a:pt x="4958016" y="71564"/>
                  </a:lnTo>
                  <a:close/>
                </a:path>
                <a:path w="7499350" h="119380">
                  <a:moveTo>
                    <a:pt x="5036591" y="88277"/>
                  </a:moveTo>
                  <a:lnTo>
                    <a:pt x="5032514" y="82448"/>
                  </a:lnTo>
                  <a:lnTo>
                    <a:pt x="5024094" y="82321"/>
                  </a:lnTo>
                  <a:lnTo>
                    <a:pt x="5015166" y="82905"/>
                  </a:lnTo>
                  <a:lnTo>
                    <a:pt x="5016043" y="92671"/>
                  </a:lnTo>
                  <a:lnTo>
                    <a:pt x="5010035" y="92519"/>
                  </a:lnTo>
                  <a:lnTo>
                    <a:pt x="5007572" y="97688"/>
                  </a:lnTo>
                  <a:lnTo>
                    <a:pt x="5016551" y="97828"/>
                  </a:lnTo>
                  <a:lnTo>
                    <a:pt x="5025733" y="98285"/>
                  </a:lnTo>
                  <a:lnTo>
                    <a:pt x="5033086" y="96100"/>
                  </a:lnTo>
                  <a:lnTo>
                    <a:pt x="5036591" y="88277"/>
                  </a:lnTo>
                  <a:close/>
                </a:path>
                <a:path w="7499350" h="119380">
                  <a:moveTo>
                    <a:pt x="5101425" y="79768"/>
                  </a:moveTo>
                  <a:lnTo>
                    <a:pt x="5095240" y="78359"/>
                  </a:lnTo>
                  <a:lnTo>
                    <a:pt x="5094160" y="84721"/>
                  </a:lnTo>
                  <a:lnTo>
                    <a:pt x="5094770" y="90678"/>
                  </a:lnTo>
                  <a:lnTo>
                    <a:pt x="5098046" y="87820"/>
                  </a:lnTo>
                  <a:lnTo>
                    <a:pt x="5101336" y="84886"/>
                  </a:lnTo>
                  <a:lnTo>
                    <a:pt x="5101425" y="79768"/>
                  </a:lnTo>
                  <a:close/>
                </a:path>
                <a:path w="7499350" h="119380">
                  <a:moveTo>
                    <a:pt x="5155057" y="91008"/>
                  </a:moveTo>
                  <a:lnTo>
                    <a:pt x="5148669" y="88823"/>
                  </a:lnTo>
                  <a:lnTo>
                    <a:pt x="5142052" y="88176"/>
                  </a:lnTo>
                  <a:lnTo>
                    <a:pt x="5136502" y="91338"/>
                  </a:lnTo>
                  <a:lnTo>
                    <a:pt x="5133276" y="100584"/>
                  </a:lnTo>
                  <a:lnTo>
                    <a:pt x="5138839" y="98361"/>
                  </a:lnTo>
                  <a:lnTo>
                    <a:pt x="5145125" y="97205"/>
                  </a:lnTo>
                  <a:lnTo>
                    <a:pt x="5150929" y="95338"/>
                  </a:lnTo>
                  <a:lnTo>
                    <a:pt x="5155057" y="91008"/>
                  </a:lnTo>
                  <a:close/>
                </a:path>
                <a:path w="7499350" h="119380">
                  <a:moveTo>
                    <a:pt x="5176583" y="91503"/>
                  </a:moveTo>
                  <a:lnTo>
                    <a:pt x="5169459" y="91338"/>
                  </a:lnTo>
                  <a:lnTo>
                    <a:pt x="5162321" y="92583"/>
                  </a:lnTo>
                  <a:lnTo>
                    <a:pt x="5165788" y="96012"/>
                  </a:lnTo>
                  <a:lnTo>
                    <a:pt x="5172862" y="97142"/>
                  </a:lnTo>
                  <a:lnTo>
                    <a:pt x="5176583" y="91503"/>
                  </a:lnTo>
                  <a:close/>
                </a:path>
                <a:path w="7499350" h="119380">
                  <a:moveTo>
                    <a:pt x="5208892" y="92227"/>
                  </a:moveTo>
                  <a:lnTo>
                    <a:pt x="5206212" y="88265"/>
                  </a:lnTo>
                  <a:lnTo>
                    <a:pt x="5196764" y="88976"/>
                  </a:lnTo>
                  <a:lnTo>
                    <a:pt x="5190833" y="96837"/>
                  </a:lnTo>
                  <a:lnTo>
                    <a:pt x="5195494" y="100342"/>
                  </a:lnTo>
                  <a:lnTo>
                    <a:pt x="5201666" y="98526"/>
                  </a:lnTo>
                  <a:lnTo>
                    <a:pt x="5206924" y="94716"/>
                  </a:lnTo>
                  <a:lnTo>
                    <a:pt x="5208892" y="92227"/>
                  </a:lnTo>
                  <a:close/>
                </a:path>
                <a:path w="7499350" h="119380">
                  <a:moveTo>
                    <a:pt x="5226863" y="92646"/>
                  </a:moveTo>
                  <a:lnTo>
                    <a:pt x="5219687" y="92481"/>
                  </a:lnTo>
                  <a:lnTo>
                    <a:pt x="5212575" y="93726"/>
                  </a:lnTo>
                  <a:lnTo>
                    <a:pt x="5216029" y="97155"/>
                  </a:lnTo>
                  <a:lnTo>
                    <a:pt x="5223116" y="98285"/>
                  </a:lnTo>
                  <a:lnTo>
                    <a:pt x="5226863" y="92646"/>
                  </a:lnTo>
                  <a:close/>
                </a:path>
                <a:path w="7499350" h="119380">
                  <a:moveTo>
                    <a:pt x="5277104" y="93814"/>
                  </a:moveTo>
                  <a:lnTo>
                    <a:pt x="5265788" y="94094"/>
                  </a:lnTo>
                  <a:lnTo>
                    <a:pt x="5253355" y="92684"/>
                  </a:lnTo>
                  <a:lnTo>
                    <a:pt x="5242001" y="92849"/>
                  </a:lnTo>
                  <a:lnTo>
                    <a:pt x="5233924" y="97840"/>
                  </a:lnTo>
                  <a:lnTo>
                    <a:pt x="5238610" y="98044"/>
                  </a:lnTo>
                  <a:lnTo>
                    <a:pt x="5236972" y="106667"/>
                  </a:lnTo>
                  <a:lnTo>
                    <a:pt x="5240807" y="107899"/>
                  </a:lnTo>
                  <a:lnTo>
                    <a:pt x="5255171" y="108229"/>
                  </a:lnTo>
                  <a:lnTo>
                    <a:pt x="5262727" y="107657"/>
                  </a:lnTo>
                  <a:lnTo>
                    <a:pt x="5268925" y="105105"/>
                  </a:lnTo>
                  <a:lnTo>
                    <a:pt x="5273726" y="100507"/>
                  </a:lnTo>
                  <a:lnTo>
                    <a:pt x="5277104" y="93814"/>
                  </a:lnTo>
                  <a:close/>
                </a:path>
                <a:path w="7499350" h="119380">
                  <a:moveTo>
                    <a:pt x="5309413" y="94551"/>
                  </a:moveTo>
                  <a:lnTo>
                    <a:pt x="5304079" y="91782"/>
                  </a:lnTo>
                  <a:lnTo>
                    <a:pt x="5296243" y="93383"/>
                  </a:lnTo>
                  <a:lnTo>
                    <a:pt x="5287848" y="94195"/>
                  </a:lnTo>
                  <a:lnTo>
                    <a:pt x="5280825" y="89014"/>
                  </a:lnTo>
                  <a:lnTo>
                    <a:pt x="5283314" y="97993"/>
                  </a:lnTo>
                  <a:lnTo>
                    <a:pt x="5292877" y="100698"/>
                  </a:lnTo>
                  <a:lnTo>
                    <a:pt x="5303571" y="98958"/>
                  </a:lnTo>
                  <a:lnTo>
                    <a:pt x="5309413" y="94551"/>
                  </a:lnTo>
                  <a:close/>
                </a:path>
                <a:path w="7499350" h="119380">
                  <a:moveTo>
                    <a:pt x="5422938" y="79730"/>
                  </a:moveTo>
                  <a:lnTo>
                    <a:pt x="5421173" y="77139"/>
                  </a:lnTo>
                  <a:lnTo>
                    <a:pt x="5420182" y="75907"/>
                  </a:lnTo>
                  <a:lnTo>
                    <a:pt x="5415635" y="79451"/>
                  </a:lnTo>
                  <a:lnTo>
                    <a:pt x="5417439" y="82105"/>
                  </a:lnTo>
                  <a:lnTo>
                    <a:pt x="5418417" y="83553"/>
                  </a:lnTo>
                  <a:lnTo>
                    <a:pt x="5422938" y="79730"/>
                  </a:lnTo>
                  <a:close/>
                </a:path>
                <a:path w="7499350" h="119380">
                  <a:moveTo>
                    <a:pt x="5615698" y="98602"/>
                  </a:moveTo>
                  <a:lnTo>
                    <a:pt x="5613984" y="95986"/>
                  </a:lnTo>
                  <a:lnTo>
                    <a:pt x="5613019" y="94437"/>
                  </a:lnTo>
                  <a:lnTo>
                    <a:pt x="5608485" y="98209"/>
                  </a:lnTo>
                  <a:lnTo>
                    <a:pt x="5610301" y="100799"/>
                  </a:lnTo>
                  <a:lnTo>
                    <a:pt x="5611241" y="102184"/>
                  </a:lnTo>
                  <a:lnTo>
                    <a:pt x="5615698" y="98602"/>
                  </a:lnTo>
                  <a:close/>
                </a:path>
                <a:path w="7499350" h="119380">
                  <a:moveTo>
                    <a:pt x="5699633" y="97523"/>
                  </a:moveTo>
                  <a:lnTo>
                    <a:pt x="5695150" y="93637"/>
                  </a:lnTo>
                  <a:lnTo>
                    <a:pt x="5690032" y="93560"/>
                  </a:lnTo>
                  <a:lnTo>
                    <a:pt x="5685231" y="96608"/>
                  </a:lnTo>
                  <a:lnTo>
                    <a:pt x="5681700" y="102082"/>
                  </a:lnTo>
                  <a:lnTo>
                    <a:pt x="5687644" y="104241"/>
                  </a:lnTo>
                  <a:lnTo>
                    <a:pt x="5692787" y="106210"/>
                  </a:lnTo>
                  <a:lnTo>
                    <a:pt x="5696864" y="104978"/>
                  </a:lnTo>
                  <a:lnTo>
                    <a:pt x="5699633" y="97523"/>
                  </a:lnTo>
                  <a:close/>
                </a:path>
                <a:path w="7499350" h="119380">
                  <a:moveTo>
                    <a:pt x="5921400" y="86423"/>
                  </a:moveTo>
                  <a:lnTo>
                    <a:pt x="5918606" y="87566"/>
                  </a:lnTo>
                  <a:lnTo>
                    <a:pt x="5914352" y="86563"/>
                  </a:lnTo>
                  <a:lnTo>
                    <a:pt x="5914212" y="91351"/>
                  </a:lnTo>
                  <a:lnTo>
                    <a:pt x="5917019" y="90271"/>
                  </a:lnTo>
                  <a:lnTo>
                    <a:pt x="5921222" y="91338"/>
                  </a:lnTo>
                  <a:lnTo>
                    <a:pt x="5921400" y="86423"/>
                  </a:lnTo>
                  <a:close/>
                </a:path>
                <a:path w="7499350" h="119380">
                  <a:moveTo>
                    <a:pt x="6205588" y="99860"/>
                  </a:moveTo>
                  <a:lnTo>
                    <a:pt x="6202845" y="101041"/>
                  </a:lnTo>
                  <a:lnTo>
                    <a:pt x="6198616" y="99999"/>
                  </a:lnTo>
                  <a:lnTo>
                    <a:pt x="6198425" y="104914"/>
                  </a:lnTo>
                  <a:lnTo>
                    <a:pt x="6201181" y="103682"/>
                  </a:lnTo>
                  <a:lnTo>
                    <a:pt x="6205436" y="104800"/>
                  </a:lnTo>
                  <a:lnTo>
                    <a:pt x="6205588" y="99860"/>
                  </a:lnTo>
                  <a:close/>
                </a:path>
                <a:path w="7499350" h="119380">
                  <a:moveTo>
                    <a:pt x="6221628" y="102692"/>
                  </a:moveTo>
                  <a:lnTo>
                    <a:pt x="6219749" y="100012"/>
                  </a:lnTo>
                  <a:lnTo>
                    <a:pt x="6218821" y="98729"/>
                  </a:lnTo>
                  <a:lnTo>
                    <a:pt x="6214402" y="102438"/>
                  </a:lnTo>
                  <a:lnTo>
                    <a:pt x="6216193" y="105092"/>
                  </a:lnTo>
                  <a:lnTo>
                    <a:pt x="6217132" y="106476"/>
                  </a:lnTo>
                  <a:lnTo>
                    <a:pt x="6221628" y="102692"/>
                  </a:lnTo>
                  <a:close/>
                </a:path>
                <a:path w="7499350" h="119380">
                  <a:moveTo>
                    <a:pt x="6221742" y="92608"/>
                  </a:moveTo>
                  <a:lnTo>
                    <a:pt x="6219876" y="90030"/>
                  </a:lnTo>
                  <a:lnTo>
                    <a:pt x="6218948" y="88836"/>
                  </a:lnTo>
                  <a:lnTo>
                    <a:pt x="6214529" y="92443"/>
                  </a:lnTo>
                  <a:lnTo>
                    <a:pt x="6216320" y="95059"/>
                  </a:lnTo>
                  <a:lnTo>
                    <a:pt x="6217247" y="96481"/>
                  </a:lnTo>
                  <a:lnTo>
                    <a:pt x="6221742" y="92608"/>
                  </a:lnTo>
                  <a:close/>
                </a:path>
                <a:path w="7499350" h="119380">
                  <a:moveTo>
                    <a:pt x="6241796" y="104876"/>
                  </a:moveTo>
                  <a:lnTo>
                    <a:pt x="6237490" y="105308"/>
                  </a:lnTo>
                  <a:lnTo>
                    <a:pt x="6239573" y="112547"/>
                  </a:lnTo>
                  <a:lnTo>
                    <a:pt x="6241796" y="104876"/>
                  </a:lnTo>
                  <a:close/>
                </a:path>
                <a:path w="7499350" h="119380">
                  <a:moveTo>
                    <a:pt x="6320955" y="108788"/>
                  </a:moveTo>
                  <a:lnTo>
                    <a:pt x="6319126" y="106172"/>
                  </a:lnTo>
                  <a:lnTo>
                    <a:pt x="6318123" y="104635"/>
                  </a:lnTo>
                  <a:lnTo>
                    <a:pt x="6313729" y="108432"/>
                  </a:lnTo>
                  <a:lnTo>
                    <a:pt x="6315557" y="111010"/>
                  </a:lnTo>
                  <a:lnTo>
                    <a:pt x="6316485" y="112382"/>
                  </a:lnTo>
                  <a:lnTo>
                    <a:pt x="6320955" y="108788"/>
                  </a:lnTo>
                  <a:close/>
                </a:path>
                <a:path w="7499350" h="119380">
                  <a:moveTo>
                    <a:pt x="6343993" y="101333"/>
                  </a:moveTo>
                  <a:lnTo>
                    <a:pt x="6337109" y="101587"/>
                  </a:lnTo>
                  <a:lnTo>
                    <a:pt x="6329362" y="100596"/>
                  </a:lnTo>
                  <a:lnTo>
                    <a:pt x="6323584" y="102412"/>
                  </a:lnTo>
                  <a:lnTo>
                    <a:pt x="6322631" y="111099"/>
                  </a:lnTo>
                  <a:lnTo>
                    <a:pt x="6331763" y="110731"/>
                  </a:lnTo>
                  <a:lnTo>
                    <a:pt x="6339611" y="108470"/>
                  </a:lnTo>
                  <a:lnTo>
                    <a:pt x="6343993" y="101333"/>
                  </a:lnTo>
                  <a:close/>
                </a:path>
                <a:path w="7499350" h="119380">
                  <a:moveTo>
                    <a:pt x="6379438" y="111683"/>
                  </a:moveTo>
                  <a:lnTo>
                    <a:pt x="6375006" y="109626"/>
                  </a:lnTo>
                  <a:lnTo>
                    <a:pt x="6372212" y="105219"/>
                  </a:lnTo>
                  <a:lnTo>
                    <a:pt x="6372441" y="96710"/>
                  </a:lnTo>
                  <a:lnTo>
                    <a:pt x="6367132" y="97434"/>
                  </a:lnTo>
                  <a:lnTo>
                    <a:pt x="6359372" y="94805"/>
                  </a:lnTo>
                  <a:lnTo>
                    <a:pt x="6358229" y="101473"/>
                  </a:lnTo>
                  <a:lnTo>
                    <a:pt x="6360960" y="102692"/>
                  </a:lnTo>
                  <a:lnTo>
                    <a:pt x="6365214" y="101752"/>
                  </a:lnTo>
                  <a:lnTo>
                    <a:pt x="6365303" y="106641"/>
                  </a:lnTo>
                  <a:lnTo>
                    <a:pt x="6360922" y="107124"/>
                  </a:lnTo>
                  <a:lnTo>
                    <a:pt x="6356820" y="108013"/>
                  </a:lnTo>
                  <a:lnTo>
                    <a:pt x="6358102" y="116471"/>
                  </a:lnTo>
                  <a:lnTo>
                    <a:pt x="6364224" y="113487"/>
                  </a:lnTo>
                  <a:lnTo>
                    <a:pt x="6369545" y="115227"/>
                  </a:lnTo>
                  <a:lnTo>
                    <a:pt x="6374460" y="116408"/>
                  </a:lnTo>
                  <a:lnTo>
                    <a:pt x="6379438" y="111683"/>
                  </a:lnTo>
                  <a:close/>
                </a:path>
                <a:path w="7499350" h="119380">
                  <a:moveTo>
                    <a:pt x="6496342" y="112661"/>
                  </a:moveTo>
                  <a:lnTo>
                    <a:pt x="6495466" y="100076"/>
                  </a:lnTo>
                  <a:lnTo>
                    <a:pt x="6488150" y="93332"/>
                  </a:lnTo>
                  <a:lnTo>
                    <a:pt x="6478791" y="92532"/>
                  </a:lnTo>
                  <a:lnTo>
                    <a:pt x="6471767" y="97751"/>
                  </a:lnTo>
                  <a:lnTo>
                    <a:pt x="6477127" y="97675"/>
                  </a:lnTo>
                  <a:lnTo>
                    <a:pt x="6482512" y="97536"/>
                  </a:lnTo>
                  <a:lnTo>
                    <a:pt x="6486042" y="99999"/>
                  </a:lnTo>
                  <a:lnTo>
                    <a:pt x="6485826" y="107772"/>
                  </a:lnTo>
                  <a:lnTo>
                    <a:pt x="6488658" y="110350"/>
                  </a:lnTo>
                  <a:lnTo>
                    <a:pt x="6491541" y="112852"/>
                  </a:lnTo>
                  <a:lnTo>
                    <a:pt x="6496342" y="112661"/>
                  </a:lnTo>
                  <a:close/>
                </a:path>
                <a:path w="7499350" h="119380">
                  <a:moveTo>
                    <a:pt x="6510388" y="117678"/>
                  </a:moveTo>
                  <a:lnTo>
                    <a:pt x="6509715" y="109626"/>
                  </a:lnTo>
                  <a:lnTo>
                    <a:pt x="6507010" y="101473"/>
                  </a:lnTo>
                  <a:lnTo>
                    <a:pt x="6503378" y="97663"/>
                  </a:lnTo>
                  <a:lnTo>
                    <a:pt x="6499911" y="102666"/>
                  </a:lnTo>
                  <a:lnTo>
                    <a:pt x="6504165" y="103682"/>
                  </a:lnTo>
                  <a:lnTo>
                    <a:pt x="6502057" y="108292"/>
                  </a:lnTo>
                  <a:lnTo>
                    <a:pt x="6499860" y="112661"/>
                  </a:lnTo>
                  <a:lnTo>
                    <a:pt x="6504737" y="112509"/>
                  </a:lnTo>
                  <a:lnTo>
                    <a:pt x="6510388" y="117678"/>
                  </a:lnTo>
                  <a:close/>
                </a:path>
                <a:path w="7499350" h="119380">
                  <a:moveTo>
                    <a:pt x="6522821" y="100291"/>
                  </a:moveTo>
                  <a:lnTo>
                    <a:pt x="6521056" y="97751"/>
                  </a:lnTo>
                  <a:lnTo>
                    <a:pt x="6520053" y="96342"/>
                  </a:lnTo>
                  <a:lnTo>
                    <a:pt x="6515633" y="100190"/>
                  </a:lnTo>
                  <a:lnTo>
                    <a:pt x="6517475" y="102666"/>
                  </a:lnTo>
                  <a:lnTo>
                    <a:pt x="6518516" y="104000"/>
                  </a:lnTo>
                  <a:lnTo>
                    <a:pt x="6522821" y="100291"/>
                  </a:lnTo>
                  <a:close/>
                </a:path>
                <a:path w="7499350" h="119380">
                  <a:moveTo>
                    <a:pt x="6524561" y="107772"/>
                  </a:moveTo>
                  <a:lnTo>
                    <a:pt x="6520345" y="108546"/>
                  </a:lnTo>
                  <a:lnTo>
                    <a:pt x="6514541" y="106921"/>
                  </a:lnTo>
                  <a:lnTo>
                    <a:pt x="6513893" y="112661"/>
                  </a:lnTo>
                  <a:lnTo>
                    <a:pt x="6518059" y="111925"/>
                  </a:lnTo>
                  <a:lnTo>
                    <a:pt x="6523914" y="113588"/>
                  </a:lnTo>
                  <a:lnTo>
                    <a:pt x="6524561" y="107772"/>
                  </a:lnTo>
                  <a:close/>
                </a:path>
                <a:path w="7499350" h="119380">
                  <a:moveTo>
                    <a:pt x="6542138" y="104889"/>
                  </a:moveTo>
                  <a:lnTo>
                    <a:pt x="6539319" y="102057"/>
                  </a:lnTo>
                  <a:lnTo>
                    <a:pt x="6538633" y="107772"/>
                  </a:lnTo>
                  <a:lnTo>
                    <a:pt x="6538608" y="110515"/>
                  </a:lnTo>
                  <a:lnTo>
                    <a:pt x="6541440" y="113334"/>
                  </a:lnTo>
                  <a:lnTo>
                    <a:pt x="6542138" y="107772"/>
                  </a:lnTo>
                  <a:lnTo>
                    <a:pt x="6542138" y="104889"/>
                  </a:lnTo>
                  <a:close/>
                </a:path>
                <a:path w="7499350" h="119380">
                  <a:moveTo>
                    <a:pt x="6561531" y="100291"/>
                  </a:moveTo>
                  <a:lnTo>
                    <a:pt x="6559690" y="97726"/>
                  </a:lnTo>
                  <a:lnTo>
                    <a:pt x="6558801" y="96316"/>
                  </a:lnTo>
                  <a:lnTo>
                    <a:pt x="6554394" y="100177"/>
                  </a:lnTo>
                  <a:lnTo>
                    <a:pt x="6556184" y="102641"/>
                  </a:lnTo>
                  <a:lnTo>
                    <a:pt x="6557188" y="104000"/>
                  </a:lnTo>
                  <a:lnTo>
                    <a:pt x="6561531" y="100291"/>
                  </a:lnTo>
                  <a:close/>
                </a:path>
                <a:path w="7499350" h="119380">
                  <a:moveTo>
                    <a:pt x="6567043" y="118757"/>
                  </a:moveTo>
                  <a:lnTo>
                    <a:pt x="6566738" y="112636"/>
                  </a:lnTo>
                  <a:lnTo>
                    <a:pt x="6561633" y="115760"/>
                  </a:lnTo>
                  <a:lnTo>
                    <a:pt x="6567043" y="118757"/>
                  </a:lnTo>
                  <a:close/>
                </a:path>
                <a:path w="7499350" h="119380">
                  <a:moveTo>
                    <a:pt x="6619557" y="102641"/>
                  </a:moveTo>
                  <a:lnTo>
                    <a:pt x="6616801" y="103835"/>
                  </a:lnTo>
                  <a:lnTo>
                    <a:pt x="6612585" y="102844"/>
                  </a:lnTo>
                  <a:lnTo>
                    <a:pt x="6612509" y="107759"/>
                  </a:lnTo>
                  <a:lnTo>
                    <a:pt x="6615201" y="106502"/>
                  </a:lnTo>
                  <a:lnTo>
                    <a:pt x="6619430" y="107581"/>
                  </a:lnTo>
                  <a:lnTo>
                    <a:pt x="6619557" y="102641"/>
                  </a:lnTo>
                  <a:close/>
                </a:path>
                <a:path w="7499350" h="119380">
                  <a:moveTo>
                    <a:pt x="7498905" y="96380"/>
                  </a:moveTo>
                  <a:lnTo>
                    <a:pt x="7486015" y="92951"/>
                  </a:lnTo>
                  <a:lnTo>
                    <a:pt x="7473886" y="93065"/>
                  </a:lnTo>
                  <a:lnTo>
                    <a:pt x="7462329" y="93967"/>
                  </a:lnTo>
                  <a:lnTo>
                    <a:pt x="7451153" y="92900"/>
                  </a:lnTo>
                  <a:lnTo>
                    <a:pt x="7452169" y="100990"/>
                  </a:lnTo>
                  <a:lnTo>
                    <a:pt x="7457618" y="103365"/>
                  </a:lnTo>
                  <a:lnTo>
                    <a:pt x="7465022" y="102819"/>
                  </a:lnTo>
                  <a:lnTo>
                    <a:pt x="7471892" y="102184"/>
                  </a:lnTo>
                  <a:lnTo>
                    <a:pt x="7480541" y="102666"/>
                  </a:lnTo>
                  <a:lnTo>
                    <a:pt x="7488783" y="102565"/>
                  </a:lnTo>
                  <a:lnTo>
                    <a:pt x="7495349" y="100825"/>
                  </a:lnTo>
                  <a:lnTo>
                    <a:pt x="7498905" y="96380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9744" y="3111461"/>
              <a:ext cx="7332980" cy="114935"/>
            </a:xfrm>
            <a:custGeom>
              <a:avLst/>
              <a:gdLst/>
              <a:ahLst/>
              <a:cxnLst/>
              <a:rect l="l" t="t" r="r" b="b"/>
              <a:pathLst>
                <a:path w="7332980" h="114935">
                  <a:moveTo>
                    <a:pt x="12090" y="41109"/>
                  </a:moveTo>
                  <a:lnTo>
                    <a:pt x="7645" y="42214"/>
                  </a:lnTo>
                  <a:lnTo>
                    <a:pt x="1054" y="40995"/>
                  </a:lnTo>
                  <a:lnTo>
                    <a:pt x="838" y="46812"/>
                  </a:lnTo>
                  <a:lnTo>
                    <a:pt x="5321" y="45770"/>
                  </a:lnTo>
                  <a:lnTo>
                    <a:pt x="11798" y="47028"/>
                  </a:lnTo>
                  <a:lnTo>
                    <a:pt x="12090" y="41109"/>
                  </a:lnTo>
                  <a:close/>
                </a:path>
                <a:path w="7332980" h="114935">
                  <a:moveTo>
                    <a:pt x="19037" y="25806"/>
                  </a:moveTo>
                  <a:lnTo>
                    <a:pt x="16027" y="16662"/>
                  </a:lnTo>
                  <a:lnTo>
                    <a:pt x="10375" y="18935"/>
                  </a:lnTo>
                  <a:lnTo>
                    <a:pt x="4292" y="26149"/>
                  </a:lnTo>
                  <a:lnTo>
                    <a:pt x="0" y="31838"/>
                  </a:lnTo>
                  <a:lnTo>
                    <a:pt x="6337" y="32156"/>
                  </a:lnTo>
                  <a:lnTo>
                    <a:pt x="10160" y="29565"/>
                  </a:lnTo>
                  <a:lnTo>
                    <a:pt x="13652" y="26593"/>
                  </a:lnTo>
                  <a:lnTo>
                    <a:pt x="19037" y="25806"/>
                  </a:lnTo>
                  <a:close/>
                </a:path>
                <a:path w="7332980" h="114935">
                  <a:moveTo>
                    <a:pt x="125717" y="75184"/>
                  </a:moveTo>
                  <a:lnTo>
                    <a:pt x="125476" y="70142"/>
                  </a:lnTo>
                  <a:lnTo>
                    <a:pt x="116624" y="67246"/>
                  </a:lnTo>
                  <a:lnTo>
                    <a:pt x="107810" y="62801"/>
                  </a:lnTo>
                  <a:lnTo>
                    <a:pt x="102768" y="55981"/>
                  </a:lnTo>
                  <a:lnTo>
                    <a:pt x="104686" y="48285"/>
                  </a:lnTo>
                  <a:lnTo>
                    <a:pt x="104813" y="47739"/>
                  </a:lnTo>
                  <a:lnTo>
                    <a:pt x="105117" y="46558"/>
                  </a:lnTo>
                  <a:lnTo>
                    <a:pt x="105270" y="45910"/>
                  </a:lnTo>
                  <a:lnTo>
                    <a:pt x="91833" y="46558"/>
                  </a:lnTo>
                  <a:lnTo>
                    <a:pt x="82372" y="42900"/>
                  </a:lnTo>
                  <a:lnTo>
                    <a:pt x="81610" y="42595"/>
                  </a:lnTo>
                  <a:lnTo>
                    <a:pt x="74968" y="35382"/>
                  </a:lnTo>
                  <a:lnTo>
                    <a:pt x="74218" y="34582"/>
                  </a:lnTo>
                  <a:lnTo>
                    <a:pt x="70446" y="25679"/>
                  </a:lnTo>
                  <a:lnTo>
                    <a:pt x="70446" y="47739"/>
                  </a:lnTo>
                  <a:lnTo>
                    <a:pt x="65773" y="47066"/>
                  </a:lnTo>
                  <a:lnTo>
                    <a:pt x="62814" y="48285"/>
                  </a:lnTo>
                  <a:lnTo>
                    <a:pt x="62687" y="43497"/>
                  </a:lnTo>
                  <a:lnTo>
                    <a:pt x="67360" y="44170"/>
                  </a:lnTo>
                  <a:lnTo>
                    <a:pt x="68935" y="43497"/>
                  </a:lnTo>
                  <a:lnTo>
                    <a:pt x="70332" y="42900"/>
                  </a:lnTo>
                  <a:lnTo>
                    <a:pt x="70446" y="47739"/>
                  </a:lnTo>
                  <a:lnTo>
                    <a:pt x="70446" y="25679"/>
                  </a:lnTo>
                  <a:lnTo>
                    <a:pt x="69989" y="24599"/>
                  </a:lnTo>
                  <a:lnTo>
                    <a:pt x="69316" y="22999"/>
                  </a:lnTo>
                  <a:lnTo>
                    <a:pt x="57772" y="24599"/>
                  </a:lnTo>
                  <a:lnTo>
                    <a:pt x="48145" y="20002"/>
                  </a:lnTo>
                  <a:lnTo>
                    <a:pt x="40322" y="16129"/>
                  </a:lnTo>
                  <a:lnTo>
                    <a:pt x="34239" y="19888"/>
                  </a:lnTo>
                  <a:lnTo>
                    <a:pt x="37541" y="22517"/>
                  </a:lnTo>
                  <a:lnTo>
                    <a:pt x="35509" y="27381"/>
                  </a:lnTo>
                  <a:lnTo>
                    <a:pt x="31102" y="32372"/>
                  </a:lnTo>
                  <a:lnTo>
                    <a:pt x="27305" y="35382"/>
                  </a:lnTo>
                  <a:lnTo>
                    <a:pt x="28244" y="26758"/>
                  </a:lnTo>
                  <a:lnTo>
                    <a:pt x="23761" y="26009"/>
                  </a:lnTo>
                  <a:lnTo>
                    <a:pt x="19037" y="25806"/>
                  </a:lnTo>
                  <a:lnTo>
                    <a:pt x="18986" y="39268"/>
                  </a:lnTo>
                  <a:lnTo>
                    <a:pt x="25031" y="44602"/>
                  </a:lnTo>
                  <a:lnTo>
                    <a:pt x="30416" y="47904"/>
                  </a:lnTo>
                  <a:lnTo>
                    <a:pt x="28371" y="55283"/>
                  </a:lnTo>
                  <a:lnTo>
                    <a:pt x="53467" y="59169"/>
                  </a:lnTo>
                  <a:lnTo>
                    <a:pt x="76708" y="65722"/>
                  </a:lnTo>
                  <a:lnTo>
                    <a:pt x="100114" y="72034"/>
                  </a:lnTo>
                  <a:lnTo>
                    <a:pt x="125717" y="75184"/>
                  </a:lnTo>
                  <a:close/>
                </a:path>
                <a:path w="7332980" h="114935">
                  <a:moveTo>
                    <a:pt x="214020" y="17348"/>
                  </a:moveTo>
                  <a:lnTo>
                    <a:pt x="209638" y="18173"/>
                  </a:lnTo>
                  <a:lnTo>
                    <a:pt x="203225" y="16764"/>
                  </a:lnTo>
                  <a:lnTo>
                    <a:pt x="202882" y="22669"/>
                  </a:lnTo>
                  <a:lnTo>
                    <a:pt x="207302" y="21678"/>
                  </a:lnTo>
                  <a:lnTo>
                    <a:pt x="213690" y="23177"/>
                  </a:lnTo>
                  <a:lnTo>
                    <a:pt x="214020" y="17348"/>
                  </a:lnTo>
                  <a:close/>
                </a:path>
                <a:path w="7332980" h="114935">
                  <a:moveTo>
                    <a:pt x="237439" y="22580"/>
                  </a:moveTo>
                  <a:lnTo>
                    <a:pt x="236778" y="16598"/>
                  </a:lnTo>
                  <a:lnTo>
                    <a:pt x="231406" y="19875"/>
                  </a:lnTo>
                  <a:lnTo>
                    <a:pt x="237439" y="22580"/>
                  </a:lnTo>
                  <a:close/>
                </a:path>
                <a:path w="7332980" h="114935">
                  <a:moveTo>
                    <a:pt x="242176" y="13411"/>
                  </a:moveTo>
                  <a:lnTo>
                    <a:pt x="236156" y="10591"/>
                  </a:lnTo>
                  <a:lnTo>
                    <a:pt x="236778" y="16598"/>
                  </a:lnTo>
                  <a:lnTo>
                    <a:pt x="242176" y="13411"/>
                  </a:lnTo>
                  <a:close/>
                </a:path>
                <a:path w="7332980" h="114935">
                  <a:moveTo>
                    <a:pt x="254203" y="23571"/>
                  </a:moveTo>
                  <a:lnTo>
                    <a:pt x="252145" y="21043"/>
                  </a:lnTo>
                  <a:lnTo>
                    <a:pt x="251053" y="19723"/>
                  </a:lnTo>
                  <a:lnTo>
                    <a:pt x="246507" y="23723"/>
                  </a:lnTo>
                  <a:lnTo>
                    <a:pt x="248526" y="26238"/>
                  </a:lnTo>
                  <a:lnTo>
                    <a:pt x="249694" y="27622"/>
                  </a:lnTo>
                  <a:lnTo>
                    <a:pt x="254203" y="23571"/>
                  </a:lnTo>
                  <a:close/>
                </a:path>
                <a:path w="7332980" h="114935">
                  <a:moveTo>
                    <a:pt x="384378" y="6756"/>
                  </a:moveTo>
                  <a:lnTo>
                    <a:pt x="379323" y="3048"/>
                  </a:lnTo>
                  <a:lnTo>
                    <a:pt x="373087" y="2311"/>
                  </a:lnTo>
                  <a:lnTo>
                    <a:pt x="367792" y="5207"/>
                  </a:lnTo>
                  <a:lnTo>
                    <a:pt x="365582" y="12420"/>
                  </a:lnTo>
                  <a:lnTo>
                    <a:pt x="370941" y="11811"/>
                  </a:lnTo>
                  <a:lnTo>
                    <a:pt x="377393" y="12547"/>
                  </a:lnTo>
                  <a:lnTo>
                    <a:pt x="382625" y="11811"/>
                  </a:lnTo>
                  <a:lnTo>
                    <a:pt x="384378" y="6756"/>
                  </a:lnTo>
                  <a:close/>
                </a:path>
                <a:path w="7332980" h="114935">
                  <a:moveTo>
                    <a:pt x="399478" y="6223"/>
                  </a:moveTo>
                  <a:lnTo>
                    <a:pt x="399402" y="1422"/>
                  </a:lnTo>
                  <a:lnTo>
                    <a:pt x="396468" y="2501"/>
                  </a:lnTo>
                  <a:lnTo>
                    <a:pt x="391922" y="1714"/>
                  </a:lnTo>
                  <a:lnTo>
                    <a:pt x="391998" y="6502"/>
                  </a:lnTo>
                  <a:lnTo>
                    <a:pt x="394893" y="5435"/>
                  </a:lnTo>
                  <a:lnTo>
                    <a:pt x="399478" y="6223"/>
                  </a:lnTo>
                  <a:close/>
                </a:path>
                <a:path w="7332980" h="114935">
                  <a:moveTo>
                    <a:pt x="2507335" y="16294"/>
                  </a:moveTo>
                  <a:lnTo>
                    <a:pt x="2499995" y="16167"/>
                  </a:lnTo>
                  <a:lnTo>
                    <a:pt x="2499779" y="26085"/>
                  </a:lnTo>
                  <a:lnTo>
                    <a:pt x="2507107" y="26212"/>
                  </a:lnTo>
                  <a:lnTo>
                    <a:pt x="2507335" y="16294"/>
                  </a:lnTo>
                  <a:close/>
                </a:path>
                <a:path w="7332980" h="114935">
                  <a:moveTo>
                    <a:pt x="2509469" y="4038"/>
                  </a:moveTo>
                  <a:lnTo>
                    <a:pt x="2507640" y="1435"/>
                  </a:lnTo>
                  <a:lnTo>
                    <a:pt x="2506649" y="0"/>
                  </a:lnTo>
                  <a:lnTo>
                    <a:pt x="2502077" y="3632"/>
                  </a:lnTo>
                  <a:lnTo>
                    <a:pt x="2503843" y="6210"/>
                  </a:lnTo>
                  <a:lnTo>
                    <a:pt x="2504833" y="7747"/>
                  </a:lnTo>
                  <a:lnTo>
                    <a:pt x="2509469" y="4038"/>
                  </a:lnTo>
                  <a:close/>
                </a:path>
                <a:path w="7332980" h="114935">
                  <a:moveTo>
                    <a:pt x="2518460" y="14478"/>
                  </a:moveTo>
                  <a:lnTo>
                    <a:pt x="2515654" y="14312"/>
                  </a:lnTo>
                  <a:lnTo>
                    <a:pt x="2514079" y="20180"/>
                  </a:lnTo>
                  <a:lnTo>
                    <a:pt x="2518092" y="26403"/>
                  </a:lnTo>
                  <a:lnTo>
                    <a:pt x="2518460" y="14478"/>
                  </a:lnTo>
                  <a:close/>
                </a:path>
                <a:path w="7332980" h="114935">
                  <a:moveTo>
                    <a:pt x="2554909" y="13258"/>
                  </a:moveTo>
                  <a:lnTo>
                    <a:pt x="2552154" y="13931"/>
                  </a:lnTo>
                  <a:lnTo>
                    <a:pt x="2550718" y="18719"/>
                  </a:lnTo>
                  <a:lnTo>
                    <a:pt x="2554782" y="22174"/>
                  </a:lnTo>
                  <a:lnTo>
                    <a:pt x="2554909" y="13258"/>
                  </a:lnTo>
                  <a:close/>
                </a:path>
                <a:path w="7332980" h="114935">
                  <a:moveTo>
                    <a:pt x="2595689" y="16344"/>
                  </a:moveTo>
                  <a:lnTo>
                    <a:pt x="2591574" y="12801"/>
                  </a:lnTo>
                  <a:lnTo>
                    <a:pt x="2589453" y="17500"/>
                  </a:lnTo>
                  <a:lnTo>
                    <a:pt x="2587955" y="23075"/>
                  </a:lnTo>
                  <a:lnTo>
                    <a:pt x="2587206" y="29705"/>
                  </a:lnTo>
                  <a:lnTo>
                    <a:pt x="2587358" y="37617"/>
                  </a:lnTo>
                  <a:lnTo>
                    <a:pt x="2591600" y="38531"/>
                  </a:lnTo>
                  <a:lnTo>
                    <a:pt x="2593911" y="36664"/>
                  </a:lnTo>
                  <a:lnTo>
                    <a:pt x="2594826" y="32791"/>
                  </a:lnTo>
                  <a:lnTo>
                    <a:pt x="2590723" y="29210"/>
                  </a:lnTo>
                  <a:lnTo>
                    <a:pt x="2595689" y="16344"/>
                  </a:lnTo>
                  <a:close/>
                </a:path>
                <a:path w="7332980" h="114935">
                  <a:moveTo>
                    <a:pt x="2613279" y="34505"/>
                  </a:moveTo>
                  <a:lnTo>
                    <a:pt x="2610396" y="30289"/>
                  </a:lnTo>
                  <a:lnTo>
                    <a:pt x="2605887" y="27914"/>
                  </a:lnTo>
                  <a:lnTo>
                    <a:pt x="2605494" y="36550"/>
                  </a:lnTo>
                  <a:lnTo>
                    <a:pt x="2608440" y="40792"/>
                  </a:lnTo>
                  <a:lnTo>
                    <a:pt x="2612885" y="43116"/>
                  </a:lnTo>
                  <a:lnTo>
                    <a:pt x="2613279" y="34505"/>
                  </a:lnTo>
                  <a:close/>
                </a:path>
                <a:path w="7332980" h="114935">
                  <a:moveTo>
                    <a:pt x="2656827" y="34086"/>
                  </a:moveTo>
                  <a:lnTo>
                    <a:pt x="2653982" y="35115"/>
                  </a:lnTo>
                  <a:lnTo>
                    <a:pt x="2649626" y="34086"/>
                  </a:lnTo>
                  <a:lnTo>
                    <a:pt x="2649423" y="38874"/>
                  </a:lnTo>
                  <a:lnTo>
                    <a:pt x="2652318" y="37871"/>
                  </a:lnTo>
                  <a:lnTo>
                    <a:pt x="2656662" y="38912"/>
                  </a:lnTo>
                  <a:lnTo>
                    <a:pt x="2656827" y="34086"/>
                  </a:lnTo>
                  <a:close/>
                </a:path>
                <a:path w="7332980" h="114935">
                  <a:moveTo>
                    <a:pt x="2711831" y="20167"/>
                  </a:moveTo>
                  <a:lnTo>
                    <a:pt x="2710510" y="18326"/>
                  </a:lnTo>
                  <a:lnTo>
                    <a:pt x="2708325" y="15290"/>
                  </a:lnTo>
                  <a:lnTo>
                    <a:pt x="2705849" y="18326"/>
                  </a:lnTo>
                  <a:lnTo>
                    <a:pt x="2703220" y="13246"/>
                  </a:lnTo>
                  <a:lnTo>
                    <a:pt x="2702306" y="5435"/>
                  </a:lnTo>
                  <a:lnTo>
                    <a:pt x="2704998" y="254"/>
                  </a:lnTo>
                  <a:lnTo>
                    <a:pt x="2699093" y="762"/>
                  </a:lnTo>
                  <a:lnTo>
                    <a:pt x="2695460" y="4559"/>
                  </a:lnTo>
                  <a:lnTo>
                    <a:pt x="2693759" y="11112"/>
                  </a:lnTo>
                  <a:lnTo>
                    <a:pt x="2693606" y="19913"/>
                  </a:lnTo>
                  <a:lnTo>
                    <a:pt x="2687828" y="25895"/>
                  </a:lnTo>
                  <a:lnTo>
                    <a:pt x="2687828" y="37414"/>
                  </a:lnTo>
                  <a:lnTo>
                    <a:pt x="2683205" y="41071"/>
                  </a:lnTo>
                  <a:lnTo>
                    <a:pt x="2680449" y="37045"/>
                  </a:lnTo>
                  <a:lnTo>
                    <a:pt x="2685008" y="33324"/>
                  </a:lnTo>
                  <a:lnTo>
                    <a:pt x="2685999" y="34734"/>
                  </a:lnTo>
                  <a:lnTo>
                    <a:pt x="2687828" y="37414"/>
                  </a:lnTo>
                  <a:lnTo>
                    <a:pt x="2687828" y="25895"/>
                  </a:lnTo>
                  <a:lnTo>
                    <a:pt x="2686824" y="26924"/>
                  </a:lnTo>
                  <a:lnTo>
                    <a:pt x="2678226" y="31318"/>
                  </a:lnTo>
                  <a:lnTo>
                    <a:pt x="2669895" y="36093"/>
                  </a:lnTo>
                  <a:lnTo>
                    <a:pt x="2663901" y="44246"/>
                  </a:lnTo>
                  <a:lnTo>
                    <a:pt x="2672194" y="43002"/>
                  </a:lnTo>
                  <a:lnTo>
                    <a:pt x="2677566" y="45694"/>
                  </a:lnTo>
                  <a:lnTo>
                    <a:pt x="2678201" y="54521"/>
                  </a:lnTo>
                  <a:lnTo>
                    <a:pt x="2674048" y="53657"/>
                  </a:lnTo>
                  <a:lnTo>
                    <a:pt x="2671724" y="55435"/>
                  </a:lnTo>
                  <a:lnTo>
                    <a:pt x="2670835" y="59461"/>
                  </a:lnTo>
                  <a:lnTo>
                    <a:pt x="2681401" y="59309"/>
                  </a:lnTo>
                  <a:lnTo>
                    <a:pt x="2688679" y="57835"/>
                  </a:lnTo>
                  <a:lnTo>
                    <a:pt x="2694279" y="58572"/>
                  </a:lnTo>
                  <a:lnTo>
                    <a:pt x="2699855" y="64985"/>
                  </a:lnTo>
                  <a:lnTo>
                    <a:pt x="2700959" y="57835"/>
                  </a:lnTo>
                  <a:lnTo>
                    <a:pt x="2701112" y="56896"/>
                  </a:lnTo>
                  <a:lnTo>
                    <a:pt x="2696680" y="56324"/>
                  </a:lnTo>
                  <a:lnTo>
                    <a:pt x="2696641" y="54521"/>
                  </a:lnTo>
                  <a:lnTo>
                    <a:pt x="2696565" y="50063"/>
                  </a:lnTo>
                  <a:lnTo>
                    <a:pt x="2704236" y="47409"/>
                  </a:lnTo>
                  <a:lnTo>
                    <a:pt x="2704439" y="43002"/>
                  </a:lnTo>
                  <a:lnTo>
                    <a:pt x="2704465" y="42379"/>
                  </a:lnTo>
                  <a:lnTo>
                    <a:pt x="2703766" y="41071"/>
                  </a:lnTo>
                  <a:lnTo>
                    <a:pt x="2700540" y="35052"/>
                  </a:lnTo>
                  <a:lnTo>
                    <a:pt x="2703030" y="33324"/>
                  </a:lnTo>
                  <a:lnTo>
                    <a:pt x="2704947" y="31991"/>
                  </a:lnTo>
                  <a:lnTo>
                    <a:pt x="2709710" y="26377"/>
                  </a:lnTo>
                  <a:lnTo>
                    <a:pt x="2711831" y="20167"/>
                  </a:lnTo>
                  <a:close/>
                </a:path>
                <a:path w="7332980" h="114935">
                  <a:moveTo>
                    <a:pt x="2777807" y="6959"/>
                  </a:moveTo>
                  <a:lnTo>
                    <a:pt x="2774708" y="4495"/>
                  </a:lnTo>
                  <a:lnTo>
                    <a:pt x="2769984" y="1562"/>
                  </a:lnTo>
                  <a:lnTo>
                    <a:pt x="2765514" y="1244"/>
                  </a:lnTo>
                  <a:lnTo>
                    <a:pt x="2763189" y="6629"/>
                  </a:lnTo>
                  <a:lnTo>
                    <a:pt x="2766288" y="9004"/>
                  </a:lnTo>
                  <a:lnTo>
                    <a:pt x="2771013" y="11925"/>
                  </a:lnTo>
                  <a:lnTo>
                    <a:pt x="2775470" y="12280"/>
                  </a:lnTo>
                  <a:lnTo>
                    <a:pt x="2777807" y="6959"/>
                  </a:lnTo>
                  <a:close/>
                </a:path>
                <a:path w="7332980" h="114935">
                  <a:moveTo>
                    <a:pt x="2780703" y="36842"/>
                  </a:moveTo>
                  <a:lnTo>
                    <a:pt x="2770327" y="33172"/>
                  </a:lnTo>
                  <a:lnTo>
                    <a:pt x="2760789" y="36283"/>
                  </a:lnTo>
                  <a:lnTo>
                    <a:pt x="2750248" y="40678"/>
                  </a:lnTo>
                  <a:lnTo>
                    <a:pt x="2736862" y="40830"/>
                  </a:lnTo>
                  <a:lnTo>
                    <a:pt x="2737802" y="48679"/>
                  </a:lnTo>
                  <a:lnTo>
                    <a:pt x="2738882" y="53962"/>
                  </a:lnTo>
                  <a:lnTo>
                    <a:pt x="2737942" y="57683"/>
                  </a:lnTo>
                  <a:lnTo>
                    <a:pt x="2732760" y="60858"/>
                  </a:lnTo>
                  <a:lnTo>
                    <a:pt x="2732633" y="65697"/>
                  </a:lnTo>
                  <a:lnTo>
                    <a:pt x="2739428" y="65189"/>
                  </a:lnTo>
                  <a:lnTo>
                    <a:pt x="2744876" y="62649"/>
                  </a:lnTo>
                  <a:lnTo>
                    <a:pt x="2747416" y="56057"/>
                  </a:lnTo>
                  <a:lnTo>
                    <a:pt x="2742374" y="54241"/>
                  </a:lnTo>
                  <a:lnTo>
                    <a:pt x="2747365" y="47256"/>
                  </a:lnTo>
                  <a:lnTo>
                    <a:pt x="2751302" y="46202"/>
                  </a:lnTo>
                  <a:lnTo>
                    <a:pt x="2758897" y="48450"/>
                  </a:lnTo>
                  <a:lnTo>
                    <a:pt x="2761018" y="43027"/>
                  </a:lnTo>
                  <a:lnTo>
                    <a:pt x="2765996" y="41465"/>
                  </a:lnTo>
                  <a:lnTo>
                    <a:pt x="2771787" y="41236"/>
                  </a:lnTo>
                  <a:lnTo>
                    <a:pt x="2779852" y="44234"/>
                  </a:lnTo>
                  <a:lnTo>
                    <a:pt x="2780703" y="36842"/>
                  </a:lnTo>
                  <a:close/>
                </a:path>
                <a:path w="7332980" h="114935">
                  <a:moveTo>
                    <a:pt x="2791637" y="37109"/>
                  </a:moveTo>
                  <a:lnTo>
                    <a:pt x="2788793" y="38125"/>
                  </a:lnTo>
                  <a:lnTo>
                    <a:pt x="2784449" y="37109"/>
                  </a:lnTo>
                  <a:lnTo>
                    <a:pt x="2784208" y="41897"/>
                  </a:lnTo>
                  <a:lnTo>
                    <a:pt x="2787091" y="40906"/>
                  </a:lnTo>
                  <a:lnTo>
                    <a:pt x="2791434" y="41922"/>
                  </a:lnTo>
                  <a:lnTo>
                    <a:pt x="2791637" y="37109"/>
                  </a:lnTo>
                  <a:close/>
                </a:path>
                <a:path w="7332980" h="114935">
                  <a:moveTo>
                    <a:pt x="2834259" y="10769"/>
                  </a:moveTo>
                  <a:lnTo>
                    <a:pt x="2832430" y="8178"/>
                  </a:lnTo>
                  <a:lnTo>
                    <a:pt x="2831465" y="6731"/>
                  </a:lnTo>
                  <a:lnTo>
                    <a:pt x="2826880" y="10350"/>
                  </a:lnTo>
                  <a:lnTo>
                    <a:pt x="2828696" y="12928"/>
                  </a:lnTo>
                  <a:lnTo>
                    <a:pt x="2829661" y="14452"/>
                  </a:lnTo>
                  <a:lnTo>
                    <a:pt x="2834259" y="10769"/>
                  </a:lnTo>
                  <a:close/>
                </a:path>
                <a:path w="7332980" h="114935">
                  <a:moveTo>
                    <a:pt x="2868904" y="9004"/>
                  </a:moveTo>
                  <a:lnTo>
                    <a:pt x="2863151" y="9309"/>
                  </a:lnTo>
                  <a:lnTo>
                    <a:pt x="2856293" y="8013"/>
                  </a:lnTo>
                  <a:lnTo>
                    <a:pt x="2857754" y="18656"/>
                  </a:lnTo>
                  <a:lnTo>
                    <a:pt x="2863989" y="19164"/>
                  </a:lnTo>
                  <a:lnTo>
                    <a:pt x="2867190" y="14998"/>
                  </a:lnTo>
                  <a:lnTo>
                    <a:pt x="2868904" y="9004"/>
                  </a:lnTo>
                  <a:close/>
                </a:path>
                <a:path w="7332980" h="114935">
                  <a:moveTo>
                    <a:pt x="3664750" y="38277"/>
                  </a:moveTo>
                  <a:lnTo>
                    <a:pt x="3657790" y="40462"/>
                  </a:lnTo>
                  <a:lnTo>
                    <a:pt x="3658171" y="45123"/>
                  </a:lnTo>
                  <a:lnTo>
                    <a:pt x="3661841" y="46355"/>
                  </a:lnTo>
                  <a:lnTo>
                    <a:pt x="3664750" y="38277"/>
                  </a:lnTo>
                  <a:close/>
                </a:path>
                <a:path w="7332980" h="114935">
                  <a:moveTo>
                    <a:pt x="3670109" y="35407"/>
                  </a:moveTo>
                  <a:lnTo>
                    <a:pt x="3664521" y="32245"/>
                  </a:lnTo>
                  <a:lnTo>
                    <a:pt x="3664750" y="38277"/>
                  </a:lnTo>
                  <a:lnTo>
                    <a:pt x="3670109" y="35407"/>
                  </a:lnTo>
                  <a:close/>
                </a:path>
                <a:path w="7332980" h="114935">
                  <a:moveTo>
                    <a:pt x="3753383" y="48120"/>
                  </a:moveTo>
                  <a:lnTo>
                    <a:pt x="3751554" y="45491"/>
                  </a:lnTo>
                  <a:lnTo>
                    <a:pt x="3750564" y="44119"/>
                  </a:lnTo>
                  <a:lnTo>
                    <a:pt x="3745954" y="47853"/>
                  </a:lnTo>
                  <a:lnTo>
                    <a:pt x="3747757" y="50457"/>
                  </a:lnTo>
                  <a:lnTo>
                    <a:pt x="3748773" y="51917"/>
                  </a:lnTo>
                  <a:lnTo>
                    <a:pt x="3753383" y="48120"/>
                  </a:lnTo>
                  <a:close/>
                </a:path>
                <a:path w="7332980" h="114935">
                  <a:moveTo>
                    <a:pt x="4055516" y="48615"/>
                  </a:moveTo>
                  <a:lnTo>
                    <a:pt x="4050449" y="46545"/>
                  </a:lnTo>
                  <a:lnTo>
                    <a:pt x="4049585" y="42506"/>
                  </a:lnTo>
                  <a:lnTo>
                    <a:pt x="4044683" y="48323"/>
                  </a:lnTo>
                  <a:lnTo>
                    <a:pt x="4045394" y="52235"/>
                  </a:lnTo>
                  <a:lnTo>
                    <a:pt x="4044480" y="58166"/>
                  </a:lnTo>
                  <a:lnTo>
                    <a:pt x="4047985" y="58432"/>
                  </a:lnTo>
                  <a:lnTo>
                    <a:pt x="4048226" y="51854"/>
                  </a:lnTo>
                  <a:lnTo>
                    <a:pt x="4054475" y="54063"/>
                  </a:lnTo>
                  <a:lnTo>
                    <a:pt x="4055516" y="48615"/>
                  </a:lnTo>
                  <a:close/>
                </a:path>
                <a:path w="7332980" h="114935">
                  <a:moveTo>
                    <a:pt x="4068318" y="46494"/>
                  </a:moveTo>
                  <a:lnTo>
                    <a:pt x="4066565" y="43840"/>
                  </a:lnTo>
                  <a:lnTo>
                    <a:pt x="4065562" y="42494"/>
                  </a:lnTo>
                  <a:lnTo>
                    <a:pt x="4060977" y="46215"/>
                  </a:lnTo>
                  <a:lnTo>
                    <a:pt x="4062780" y="48818"/>
                  </a:lnTo>
                  <a:lnTo>
                    <a:pt x="4063720" y="50152"/>
                  </a:lnTo>
                  <a:lnTo>
                    <a:pt x="4068318" y="46494"/>
                  </a:lnTo>
                  <a:close/>
                </a:path>
                <a:path w="7332980" h="114935">
                  <a:moveTo>
                    <a:pt x="4079024" y="51816"/>
                  </a:moveTo>
                  <a:lnTo>
                    <a:pt x="4077258" y="49199"/>
                  </a:lnTo>
                  <a:lnTo>
                    <a:pt x="4076268" y="47828"/>
                  </a:lnTo>
                  <a:lnTo>
                    <a:pt x="4071709" y="51447"/>
                  </a:lnTo>
                  <a:lnTo>
                    <a:pt x="4073512" y="54063"/>
                  </a:lnTo>
                  <a:lnTo>
                    <a:pt x="4074388" y="55486"/>
                  </a:lnTo>
                  <a:lnTo>
                    <a:pt x="4079024" y="51816"/>
                  </a:lnTo>
                  <a:close/>
                </a:path>
                <a:path w="7332980" h="114935">
                  <a:moveTo>
                    <a:pt x="4087952" y="54444"/>
                  </a:moveTo>
                  <a:lnTo>
                    <a:pt x="4085120" y="55562"/>
                  </a:lnTo>
                  <a:lnTo>
                    <a:pt x="4080814" y="54356"/>
                  </a:lnTo>
                  <a:lnTo>
                    <a:pt x="4080548" y="59309"/>
                  </a:lnTo>
                  <a:lnTo>
                    <a:pt x="4083393" y="58242"/>
                  </a:lnTo>
                  <a:lnTo>
                    <a:pt x="4087698" y="59334"/>
                  </a:lnTo>
                  <a:lnTo>
                    <a:pt x="4087952" y="54444"/>
                  </a:lnTo>
                  <a:close/>
                </a:path>
                <a:path w="7332980" h="114935">
                  <a:moveTo>
                    <a:pt x="4148696" y="81064"/>
                  </a:moveTo>
                  <a:lnTo>
                    <a:pt x="4147642" y="70535"/>
                  </a:lnTo>
                  <a:lnTo>
                    <a:pt x="4143565" y="67170"/>
                  </a:lnTo>
                  <a:lnTo>
                    <a:pt x="4137609" y="68122"/>
                  </a:lnTo>
                  <a:lnTo>
                    <a:pt x="4130916" y="70573"/>
                  </a:lnTo>
                  <a:lnTo>
                    <a:pt x="4131081" y="64071"/>
                  </a:lnTo>
                  <a:lnTo>
                    <a:pt x="4121048" y="64058"/>
                  </a:lnTo>
                  <a:lnTo>
                    <a:pt x="4120096" y="70281"/>
                  </a:lnTo>
                  <a:lnTo>
                    <a:pt x="4126153" y="72478"/>
                  </a:lnTo>
                  <a:lnTo>
                    <a:pt x="4119092" y="76720"/>
                  </a:lnTo>
                  <a:lnTo>
                    <a:pt x="4119664" y="85356"/>
                  </a:lnTo>
                  <a:lnTo>
                    <a:pt x="4128732" y="84493"/>
                  </a:lnTo>
                  <a:lnTo>
                    <a:pt x="4136301" y="80378"/>
                  </a:lnTo>
                  <a:lnTo>
                    <a:pt x="4142816" y="77673"/>
                  </a:lnTo>
                  <a:lnTo>
                    <a:pt x="4148696" y="81064"/>
                  </a:lnTo>
                  <a:close/>
                </a:path>
                <a:path w="7332980" h="114935">
                  <a:moveTo>
                    <a:pt x="4195699" y="82308"/>
                  </a:moveTo>
                  <a:lnTo>
                    <a:pt x="4194086" y="71005"/>
                  </a:lnTo>
                  <a:lnTo>
                    <a:pt x="4185132" y="66128"/>
                  </a:lnTo>
                  <a:lnTo>
                    <a:pt x="4174325" y="66649"/>
                  </a:lnTo>
                  <a:lnTo>
                    <a:pt x="4167111" y="71526"/>
                  </a:lnTo>
                  <a:lnTo>
                    <a:pt x="4172293" y="78892"/>
                  </a:lnTo>
                  <a:lnTo>
                    <a:pt x="4179709" y="84620"/>
                  </a:lnTo>
                  <a:lnTo>
                    <a:pt x="4187977" y="86499"/>
                  </a:lnTo>
                  <a:lnTo>
                    <a:pt x="4195699" y="82308"/>
                  </a:lnTo>
                  <a:close/>
                </a:path>
                <a:path w="7332980" h="114935">
                  <a:moveTo>
                    <a:pt x="4212475" y="70345"/>
                  </a:moveTo>
                  <a:lnTo>
                    <a:pt x="4210659" y="67614"/>
                  </a:lnTo>
                  <a:lnTo>
                    <a:pt x="4209681" y="66230"/>
                  </a:lnTo>
                  <a:lnTo>
                    <a:pt x="4205097" y="69977"/>
                  </a:lnTo>
                  <a:lnTo>
                    <a:pt x="4206887" y="72580"/>
                  </a:lnTo>
                  <a:lnTo>
                    <a:pt x="4207814" y="74015"/>
                  </a:lnTo>
                  <a:lnTo>
                    <a:pt x="4212475" y="70345"/>
                  </a:lnTo>
                  <a:close/>
                </a:path>
                <a:path w="7332980" h="114935">
                  <a:moveTo>
                    <a:pt x="4279836" y="49491"/>
                  </a:moveTo>
                  <a:lnTo>
                    <a:pt x="4272597" y="49314"/>
                  </a:lnTo>
                  <a:lnTo>
                    <a:pt x="4272280" y="59321"/>
                  </a:lnTo>
                  <a:lnTo>
                    <a:pt x="4279544" y="59499"/>
                  </a:lnTo>
                  <a:lnTo>
                    <a:pt x="4279836" y="49491"/>
                  </a:lnTo>
                  <a:close/>
                </a:path>
                <a:path w="7332980" h="114935">
                  <a:moveTo>
                    <a:pt x="4313606" y="67995"/>
                  </a:moveTo>
                  <a:lnTo>
                    <a:pt x="4311828" y="65392"/>
                  </a:lnTo>
                  <a:lnTo>
                    <a:pt x="4310850" y="63957"/>
                  </a:lnTo>
                  <a:lnTo>
                    <a:pt x="4306265" y="67538"/>
                  </a:lnTo>
                  <a:lnTo>
                    <a:pt x="4308068" y="70154"/>
                  </a:lnTo>
                  <a:lnTo>
                    <a:pt x="4309046" y="71691"/>
                  </a:lnTo>
                  <a:lnTo>
                    <a:pt x="4313606" y="67995"/>
                  </a:lnTo>
                  <a:close/>
                </a:path>
                <a:path w="7332980" h="114935">
                  <a:moveTo>
                    <a:pt x="4319613" y="45669"/>
                  </a:moveTo>
                  <a:lnTo>
                    <a:pt x="4312412" y="45491"/>
                  </a:lnTo>
                  <a:lnTo>
                    <a:pt x="4312310" y="48755"/>
                  </a:lnTo>
                  <a:lnTo>
                    <a:pt x="4312132" y="55372"/>
                  </a:lnTo>
                  <a:lnTo>
                    <a:pt x="4316869" y="55499"/>
                  </a:lnTo>
                  <a:lnTo>
                    <a:pt x="4319321" y="55562"/>
                  </a:lnTo>
                  <a:lnTo>
                    <a:pt x="4319613" y="45669"/>
                  </a:lnTo>
                  <a:close/>
                </a:path>
                <a:path w="7332980" h="114935">
                  <a:moveTo>
                    <a:pt x="4333329" y="70815"/>
                  </a:moveTo>
                  <a:lnTo>
                    <a:pt x="4322991" y="69608"/>
                  </a:lnTo>
                  <a:lnTo>
                    <a:pt x="4314977" y="71691"/>
                  </a:lnTo>
                  <a:lnTo>
                    <a:pt x="4311396" y="80276"/>
                  </a:lnTo>
                  <a:lnTo>
                    <a:pt x="4321721" y="81534"/>
                  </a:lnTo>
                  <a:lnTo>
                    <a:pt x="4329722" y="79603"/>
                  </a:lnTo>
                  <a:lnTo>
                    <a:pt x="4333329" y="70815"/>
                  </a:lnTo>
                  <a:close/>
                </a:path>
                <a:path w="7332980" h="114935">
                  <a:moveTo>
                    <a:pt x="4376559" y="71932"/>
                  </a:moveTo>
                  <a:lnTo>
                    <a:pt x="4367593" y="71120"/>
                  </a:lnTo>
                  <a:lnTo>
                    <a:pt x="4359084" y="70535"/>
                  </a:lnTo>
                  <a:lnTo>
                    <a:pt x="4358246" y="81483"/>
                  </a:lnTo>
                  <a:lnTo>
                    <a:pt x="4364469" y="81584"/>
                  </a:lnTo>
                  <a:lnTo>
                    <a:pt x="4371200" y="82346"/>
                  </a:lnTo>
                  <a:lnTo>
                    <a:pt x="4376039" y="80302"/>
                  </a:lnTo>
                  <a:lnTo>
                    <a:pt x="4376559" y="71932"/>
                  </a:lnTo>
                  <a:close/>
                </a:path>
                <a:path w="7332980" h="114935">
                  <a:moveTo>
                    <a:pt x="4780673" y="67449"/>
                  </a:moveTo>
                  <a:lnTo>
                    <a:pt x="4771999" y="67106"/>
                  </a:lnTo>
                  <a:lnTo>
                    <a:pt x="4771796" y="70916"/>
                  </a:lnTo>
                  <a:lnTo>
                    <a:pt x="4776025" y="72999"/>
                  </a:lnTo>
                  <a:lnTo>
                    <a:pt x="4780673" y="67449"/>
                  </a:lnTo>
                  <a:close/>
                </a:path>
                <a:path w="7332980" h="114935">
                  <a:moveTo>
                    <a:pt x="4791722" y="57823"/>
                  </a:moveTo>
                  <a:lnTo>
                    <a:pt x="4788903" y="55029"/>
                  </a:lnTo>
                  <a:lnTo>
                    <a:pt x="4786058" y="52400"/>
                  </a:lnTo>
                  <a:lnTo>
                    <a:pt x="4781093" y="52501"/>
                  </a:lnTo>
                  <a:lnTo>
                    <a:pt x="4780673" y="67449"/>
                  </a:lnTo>
                  <a:lnTo>
                    <a:pt x="4791443" y="67703"/>
                  </a:lnTo>
                  <a:lnTo>
                    <a:pt x="4791722" y="57823"/>
                  </a:lnTo>
                  <a:close/>
                </a:path>
                <a:path w="7332980" h="114935">
                  <a:moveTo>
                    <a:pt x="4792789" y="79616"/>
                  </a:moveTo>
                  <a:lnTo>
                    <a:pt x="4787239" y="76530"/>
                  </a:lnTo>
                  <a:lnTo>
                    <a:pt x="4787468" y="82486"/>
                  </a:lnTo>
                  <a:lnTo>
                    <a:pt x="4792789" y="79616"/>
                  </a:lnTo>
                  <a:close/>
                </a:path>
                <a:path w="7332980" h="114935">
                  <a:moveTo>
                    <a:pt x="4802467" y="60286"/>
                  </a:moveTo>
                  <a:lnTo>
                    <a:pt x="4799584" y="57289"/>
                  </a:lnTo>
                  <a:lnTo>
                    <a:pt x="4798758" y="62814"/>
                  </a:lnTo>
                  <a:lnTo>
                    <a:pt x="4798669" y="65735"/>
                  </a:lnTo>
                  <a:lnTo>
                    <a:pt x="4801514" y="68567"/>
                  </a:lnTo>
                  <a:lnTo>
                    <a:pt x="4802352" y="62903"/>
                  </a:lnTo>
                  <a:lnTo>
                    <a:pt x="4802467" y="60286"/>
                  </a:lnTo>
                  <a:close/>
                </a:path>
                <a:path w="7332980" h="114935">
                  <a:moveTo>
                    <a:pt x="4818761" y="55918"/>
                  </a:moveTo>
                  <a:lnTo>
                    <a:pt x="4816983" y="53327"/>
                  </a:lnTo>
                  <a:lnTo>
                    <a:pt x="4816030" y="51879"/>
                  </a:lnTo>
                  <a:lnTo>
                    <a:pt x="4811446" y="55537"/>
                  </a:lnTo>
                  <a:lnTo>
                    <a:pt x="4813224" y="58293"/>
                  </a:lnTo>
                  <a:lnTo>
                    <a:pt x="4814201" y="59613"/>
                  </a:lnTo>
                  <a:lnTo>
                    <a:pt x="4818761" y="55918"/>
                  </a:lnTo>
                  <a:close/>
                </a:path>
                <a:path w="7332980" h="114935">
                  <a:moveTo>
                    <a:pt x="4829530" y="56184"/>
                  </a:moveTo>
                  <a:lnTo>
                    <a:pt x="4827740" y="53581"/>
                  </a:lnTo>
                  <a:lnTo>
                    <a:pt x="4826800" y="52146"/>
                  </a:lnTo>
                  <a:lnTo>
                    <a:pt x="4822215" y="55791"/>
                  </a:lnTo>
                  <a:lnTo>
                    <a:pt x="4823980" y="58559"/>
                  </a:lnTo>
                  <a:lnTo>
                    <a:pt x="4824958" y="59867"/>
                  </a:lnTo>
                  <a:lnTo>
                    <a:pt x="4829530" y="56184"/>
                  </a:lnTo>
                  <a:close/>
                </a:path>
                <a:path w="7332980" h="114935">
                  <a:moveTo>
                    <a:pt x="4901196" y="62890"/>
                  </a:moveTo>
                  <a:lnTo>
                    <a:pt x="4898441" y="58851"/>
                  </a:lnTo>
                  <a:lnTo>
                    <a:pt x="4893894" y="62458"/>
                  </a:lnTo>
                  <a:lnTo>
                    <a:pt x="4895710" y="65036"/>
                  </a:lnTo>
                  <a:lnTo>
                    <a:pt x="4896663" y="66560"/>
                  </a:lnTo>
                  <a:lnTo>
                    <a:pt x="4901196" y="62890"/>
                  </a:lnTo>
                  <a:close/>
                </a:path>
                <a:path w="7332980" h="114935">
                  <a:moveTo>
                    <a:pt x="4917503" y="55626"/>
                  </a:moveTo>
                  <a:lnTo>
                    <a:pt x="4911814" y="55981"/>
                  </a:lnTo>
                  <a:lnTo>
                    <a:pt x="4905095" y="54660"/>
                  </a:lnTo>
                  <a:lnTo>
                    <a:pt x="4906480" y="65278"/>
                  </a:lnTo>
                  <a:lnTo>
                    <a:pt x="4912614" y="65684"/>
                  </a:lnTo>
                  <a:lnTo>
                    <a:pt x="4915776" y="61620"/>
                  </a:lnTo>
                  <a:lnTo>
                    <a:pt x="4917503" y="55626"/>
                  </a:lnTo>
                  <a:close/>
                </a:path>
                <a:path w="7332980" h="114935">
                  <a:moveTo>
                    <a:pt x="4956988" y="56540"/>
                  </a:moveTo>
                  <a:lnTo>
                    <a:pt x="4954181" y="57619"/>
                  </a:lnTo>
                  <a:lnTo>
                    <a:pt x="4949901" y="56489"/>
                  </a:lnTo>
                  <a:lnTo>
                    <a:pt x="4949647" y="61442"/>
                  </a:lnTo>
                  <a:lnTo>
                    <a:pt x="4952517" y="60312"/>
                  </a:lnTo>
                  <a:lnTo>
                    <a:pt x="4956734" y="61366"/>
                  </a:lnTo>
                  <a:lnTo>
                    <a:pt x="4956988" y="56540"/>
                  </a:lnTo>
                  <a:close/>
                </a:path>
                <a:path w="7332980" h="114935">
                  <a:moveTo>
                    <a:pt x="5056721" y="88671"/>
                  </a:moveTo>
                  <a:lnTo>
                    <a:pt x="5052631" y="89509"/>
                  </a:lnTo>
                  <a:lnTo>
                    <a:pt x="5054612" y="93687"/>
                  </a:lnTo>
                  <a:lnTo>
                    <a:pt x="5056594" y="93726"/>
                  </a:lnTo>
                  <a:lnTo>
                    <a:pt x="5056632" y="92100"/>
                  </a:lnTo>
                  <a:lnTo>
                    <a:pt x="5056683" y="90360"/>
                  </a:lnTo>
                  <a:lnTo>
                    <a:pt x="5056721" y="88671"/>
                  </a:lnTo>
                  <a:close/>
                </a:path>
                <a:path w="7332980" h="114935">
                  <a:moveTo>
                    <a:pt x="5065534" y="85242"/>
                  </a:moveTo>
                  <a:lnTo>
                    <a:pt x="5061318" y="83146"/>
                  </a:lnTo>
                  <a:lnTo>
                    <a:pt x="5056721" y="88671"/>
                  </a:lnTo>
                  <a:lnTo>
                    <a:pt x="5065344" y="89039"/>
                  </a:lnTo>
                  <a:lnTo>
                    <a:pt x="5065534" y="85242"/>
                  </a:lnTo>
                  <a:close/>
                </a:path>
                <a:path w="7332980" h="114935">
                  <a:moveTo>
                    <a:pt x="5078311" y="84137"/>
                  </a:moveTo>
                  <a:lnTo>
                    <a:pt x="5072100" y="82854"/>
                  </a:lnTo>
                  <a:lnTo>
                    <a:pt x="5071097" y="88988"/>
                  </a:lnTo>
                  <a:lnTo>
                    <a:pt x="5075136" y="88671"/>
                  </a:lnTo>
                  <a:lnTo>
                    <a:pt x="5076520" y="96469"/>
                  </a:lnTo>
                  <a:lnTo>
                    <a:pt x="5078234" y="89154"/>
                  </a:lnTo>
                  <a:lnTo>
                    <a:pt x="5078311" y="84137"/>
                  </a:lnTo>
                  <a:close/>
                </a:path>
                <a:path w="7332980" h="114935">
                  <a:moveTo>
                    <a:pt x="5145278" y="68491"/>
                  </a:moveTo>
                  <a:lnTo>
                    <a:pt x="5142535" y="64439"/>
                  </a:lnTo>
                  <a:lnTo>
                    <a:pt x="5137988" y="68059"/>
                  </a:lnTo>
                  <a:lnTo>
                    <a:pt x="5139817" y="70637"/>
                  </a:lnTo>
                  <a:lnTo>
                    <a:pt x="5140731" y="72161"/>
                  </a:lnTo>
                  <a:lnTo>
                    <a:pt x="5145278" y="68491"/>
                  </a:lnTo>
                  <a:close/>
                </a:path>
                <a:path w="7332980" h="114935">
                  <a:moveTo>
                    <a:pt x="5172138" y="71386"/>
                  </a:moveTo>
                  <a:lnTo>
                    <a:pt x="5169281" y="72517"/>
                  </a:lnTo>
                  <a:lnTo>
                    <a:pt x="5165064" y="71450"/>
                  </a:lnTo>
                  <a:lnTo>
                    <a:pt x="5164823" y="76276"/>
                  </a:lnTo>
                  <a:lnTo>
                    <a:pt x="5167604" y="75145"/>
                  </a:lnTo>
                  <a:lnTo>
                    <a:pt x="5171872" y="76161"/>
                  </a:lnTo>
                  <a:lnTo>
                    <a:pt x="5172138" y="71386"/>
                  </a:lnTo>
                  <a:close/>
                </a:path>
                <a:path w="7332980" h="114935">
                  <a:moveTo>
                    <a:pt x="6032220" y="105803"/>
                  </a:moveTo>
                  <a:lnTo>
                    <a:pt x="6029477" y="107010"/>
                  </a:lnTo>
                  <a:lnTo>
                    <a:pt x="6025248" y="105892"/>
                  </a:lnTo>
                  <a:lnTo>
                    <a:pt x="6025058" y="110794"/>
                  </a:lnTo>
                  <a:lnTo>
                    <a:pt x="6027839" y="109664"/>
                  </a:lnTo>
                  <a:lnTo>
                    <a:pt x="6032068" y="110769"/>
                  </a:lnTo>
                  <a:lnTo>
                    <a:pt x="6032220" y="105803"/>
                  </a:lnTo>
                  <a:close/>
                </a:path>
                <a:path w="7332980" h="114935">
                  <a:moveTo>
                    <a:pt x="6035954" y="90970"/>
                  </a:moveTo>
                  <a:lnTo>
                    <a:pt x="6025731" y="89865"/>
                  </a:lnTo>
                  <a:lnTo>
                    <a:pt x="6017882" y="92062"/>
                  </a:lnTo>
                  <a:lnTo>
                    <a:pt x="6014529" y="100761"/>
                  </a:lnTo>
                  <a:lnTo>
                    <a:pt x="6021413" y="100520"/>
                  </a:lnTo>
                  <a:lnTo>
                    <a:pt x="6029172" y="101498"/>
                  </a:lnTo>
                  <a:lnTo>
                    <a:pt x="6034976" y="99669"/>
                  </a:lnTo>
                  <a:lnTo>
                    <a:pt x="6035954" y="90970"/>
                  </a:lnTo>
                  <a:close/>
                </a:path>
                <a:path w="7332980" h="114935">
                  <a:moveTo>
                    <a:pt x="6057455" y="76238"/>
                  </a:moveTo>
                  <a:lnTo>
                    <a:pt x="6054687" y="77355"/>
                  </a:lnTo>
                  <a:lnTo>
                    <a:pt x="6050432" y="76276"/>
                  </a:lnTo>
                  <a:lnTo>
                    <a:pt x="6050318" y="81229"/>
                  </a:lnTo>
                  <a:lnTo>
                    <a:pt x="6053074" y="80060"/>
                  </a:lnTo>
                  <a:lnTo>
                    <a:pt x="6057316" y="81076"/>
                  </a:lnTo>
                  <a:lnTo>
                    <a:pt x="6057455" y="76238"/>
                  </a:lnTo>
                  <a:close/>
                </a:path>
                <a:path w="7332980" h="114935">
                  <a:moveTo>
                    <a:pt x="6069685" y="98844"/>
                  </a:moveTo>
                  <a:lnTo>
                    <a:pt x="6066917" y="94894"/>
                  </a:lnTo>
                  <a:lnTo>
                    <a:pt x="6062446" y="98717"/>
                  </a:lnTo>
                  <a:lnTo>
                    <a:pt x="6064262" y="101295"/>
                  </a:lnTo>
                  <a:lnTo>
                    <a:pt x="6065215" y="102717"/>
                  </a:lnTo>
                  <a:lnTo>
                    <a:pt x="6069685" y="98844"/>
                  </a:lnTo>
                  <a:close/>
                </a:path>
                <a:path w="7332980" h="114935">
                  <a:moveTo>
                    <a:pt x="6268504" y="89103"/>
                  </a:moveTo>
                  <a:lnTo>
                    <a:pt x="6266942" y="78447"/>
                  </a:lnTo>
                  <a:lnTo>
                    <a:pt x="6259779" y="78384"/>
                  </a:lnTo>
                  <a:lnTo>
                    <a:pt x="6259804" y="83439"/>
                  </a:lnTo>
                  <a:lnTo>
                    <a:pt x="6256858" y="84340"/>
                  </a:lnTo>
                  <a:lnTo>
                    <a:pt x="6256185" y="88226"/>
                  </a:lnTo>
                  <a:lnTo>
                    <a:pt x="6261773" y="87884"/>
                  </a:lnTo>
                  <a:lnTo>
                    <a:pt x="6268504" y="89103"/>
                  </a:lnTo>
                  <a:close/>
                </a:path>
                <a:path w="7332980" h="114935">
                  <a:moveTo>
                    <a:pt x="6330467" y="88671"/>
                  </a:moveTo>
                  <a:lnTo>
                    <a:pt x="6328169" y="83121"/>
                  </a:lnTo>
                  <a:lnTo>
                    <a:pt x="6324765" y="84937"/>
                  </a:lnTo>
                  <a:lnTo>
                    <a:pt x="6324232" y="88620"/>
                  </a:lnTo>
                  <a:lnTo>
                    <a:pt x="6330467" y="88671"/>
                  </a:lnTo>
                  <a:close/>
                </a:path>
                <a:path w="7332980" h="114935">
                  <a:moveTo>
                    <a:pt x="6959714" y="78270"/>
                  </a:moveTo>
                  <a:lnTo>
                    <a:pt x="6957873" y="75730"/>
                  </a:lnTo>
                  <a:lnTo>
                    <a:pt x="6956920" y="74320"/>
                  </a:lnTo>
                  <a:lnTo>
                    <a:pt x="6952666" y="78143"/>
                  </a:lnTo>
                  <a:lnTo>
                    <a:pt x="6954494" y="80848"/>
                  </a:lnTo>
                  <a:lnTo>
                    <a:pt x="6955472" y="82143"/>
                  </a:lnTo>
                  <a:lnTo>
                    <a:pt x="6959714" y="78270"/>
                  </a:lnTo>
                  <a:close/>
                </a:path>
                <a:path w="7332980" h="114935">
                  <a:moveTo>
                    <a:pt x="6992836" y="85140"/>
                  </a:moveTo>
                  <a:lnTo>
                    <a:pt x="6982384" y="85280"/>
                  </a:lnTo>
                  <a:lnTo>
                    <a:pt x="6979717" y="86512"/>
                  </a:lnTo>
                  <a:lnTo>
                    <a:pt x="6975538" y="85598"/>
                  </a:lnTo>
                  <a:lnTo>
                    <a:pt x="6975500" y="90436"/>
                  </a:lnTo>
                  <a:lnTo>
                    <a:pt x="6985952" y="90297"/>
                  </a:lnTo>
                  <a:lnTo>
                    <a:pt x="6988619" y="89065"/>
                  </a:lnTo>
                  <a:lnTo>
                    <a:pt x="6992823" y="89928"/>
                  </a:lnTo>
                  <a:lnTo>
                    <a:pt x="6992836" y="85140"/>
                  </a:lnTo>
                  <a:close/>
                </a:path>
                <a:path w="7332980" h="114935">
                  <a:moveTo>
                    <a:pt x="7017334" y="94780"/>
                  </a:moveTo>
                  <a:lnTo>
                    <a:pt x="7012584" y="88468"/>
                  </a:lnTo>
                  <a:lnTo>
                    <a:pt x="7004228" y="88480"/>
                  </a:lnTo>
                  <a:lnTo>
                    <a:pt x="7003529" y="100050"/>
                  </a:lnTo>
                  <a:lnTo>
                    <a:pt x="7008723" y="99085"/>
                  </a:lnTo>
                  <a:lnTo>
                    <a:pt x="7016382" y="101638"/>
                  </a:lnTo>
                  <a:lnTo>
                    <a:pt x="7017334" y="94780"/>
                  </a:lnTo>
                  <a:close/>
                </a:path>
                <a:path w="7332980" h="114935">
                  <a:moveTo>
                    <a:pt x="7048855" y="104254"/>
                  </a:moveTo>
                  <a:lnTo>
                    <a:pt x="7041934" y="99758"/>
                  </a:lnTo>
                  <a:lnTo>
                    <a:pt x="7035266" y="102006"/>
                  </a:lnTo>
                  <a:lnTo>
                    <a:pt x="7029348" y="107975"/>
                  </a:lnTo>
                  <a:lnTo>
                    <a:pt x="7024675" y="114604"/>
                  </a:lnTo>
                  <a:lnTo>
                    <a:pt x="7031533" y="113233"/>
                  </a:lnTo>
                  <a:lnTo>
                    <a:pt x="7038226" y="111544"/>
                  </a:lnTo>
                  <a:lnTo>
                    <a:pt x="7044169" y="108788"/>
                  </a:lnTo>
                  <a:lnTo>
                    <a:pt x="7048855" y="104254"/>
                  </a:lnTo>
                  <a:close/>
                </a:path>
                <a:path w="7332980" h="114935">
                  <a:moveTo>
                    <a:pt x="7073201" y="108851"/>
                  </a:moveTo>
                  <a:lnTo>
                    <a:pt x="7073189" y="103898"/>
                  </a:lnTo>
                  <a:lnTo>
                    <a:pt x="7070522" y="105181"/>
                  </a:lnTo>
                  <a:lnTo>
                    <a:pt x="7066318" y="104152"/>
                  </a:lnTo>
                  <a:lnTo>
                    <a:pt x="7066318" y="109054"/>
                  </a:lnTo>
                  <a:lnTo>
                    <a:pt x="7068998" y="107873"/>
                  </a:lnTo>
                  <a:lnTo>
                    <a:pt x="7073201" y="108851"/>
                  </a:lnTo>
                  <a:close/>
                </a:path>
                <a:path w="7332980" h="114935">
                  <a:moveTo>
                    <a:pt x="7097585" y="108508"/>
                  </a:moveTo>
                  <a:lnTo>
                    <a:pt x="7097535" y="103555"/>
                  </a:lnTo>
                  <a:lnTo>
                    <a:pt x="7087095" y="103708"/>
                  </a:lnTo>
                  <a:lnTo>
                    <a:pt x="7084441" y="104978"/>
                  </a:lnTo>
                  <a:lnTo>
                    <a:pt x="7080263" y="103962"/>
                  </a:lnTo>
                  <a:lnTo>
                    <a:pt x="7080224" y="108851"/>
                  </a:lnTo>
                  <a:lnTo>
                    <a:pt x="7090702" y="108712"/>
                  </a:lnTo>
                  <a:lnTo>
                    <a:pt x="7093331" y="107518"/>
                  </a:lnTo>
                  <a:lnTo>
                    <a:pt x="7097585" y="108508"/>
                  </a:lnTo>
                  <a:close/>
                </a:path>
                <a:path w="7332980" h="114935">
                  <a:moveTo>
                    <a:pt x="7139178" y="98094"/>
                  </a:moveTo>
                  <a:lnTo>
                    <a:pt x="7129729" y="99593"/>
                  </a:lnTo>
                  <a:lnTo>
                    <a:pt x="7123265" y="99542"/>
                  </a:lnTo>
                  <a:lnTo>
                    <a:pt x="7118718" y="101333"/>
                  </a:lnTo>
                  <a:lnTo>
                    <a:pt x="7115035" y="108356"/>
                  </a:lnTo>
                  <a:lnTo>
                    <a:pt x="7122947" y="108356"/>
                  </a:lnTo>
                  <a:lnTo>
                    <a:pt x="7130758" y="108191"/>
                  </a:lnTo>
                  <a:lnTo>
                    <a:pt x="7136739" y="105549"/>
                  </a:lnTo>
                  <a:lnTo>
                    <a:pt x="7139178" y="98094"/>
                  </a:lnTo>
                  <a:close/>
                </a:path>
                <a:path w="7332980" h="114935">
                  <a:moveTo>
                    <a:pt x="7187717" y="101981"/>
                  </a:moveTo>
                  <a:lnTo>
                    <a:pt x="7187641" y="97193"/>
                  </a:lnTo>
                  <a:lnTo>
                    <a:pt x="7185038" y="98298"/>
                  </a:lnTo>
                  <a:lnTo>
                    <a:pt x="7180923" y="97510"/>
                  </a:lnTo>
                  <a:lnTo>
                    <a:pt x="7180999" y="102298"/>
                  </a:lnTo>
                  <a:lnTo>
                    <a:pt x="7183602" y="101231"/>
                  </a:lnTo>
                  <a:lnTo>
                    <a:pt x="7187717" y="101981"/>
                  </a:lnTo>
                  <a:close/>
                </a:path>
                <a:path w="7332980" h="114935">
                  <a:moveTo>
                    <a:pt x="7199579" y="94272"/>
                  </a:moveTo>
                  <a:lnTo>
                    <a:pt x="7197750" y="91795"/>
                  </a:lnTo>
                  <a:lnTo>
                    <a:pt x="7196747" y="90449"/>
                  </a:lnTo>
                  <a:lnTo>
                    <a:pt x="7192645" y="94462"/>
                  </a:lnTo>
                  <a:lnTo>
                    <a:pt x="7194486" y="96964"/>
                  </a:lnTo>
                  <a:lnTo>
                    <a:pt x="7195490" y="98348"/>
                  </a:lnTo>
                  <a:lnTo>
                    <a:pt x="7199579" y="94272"/>
                  </a:lnTo>
                  <a:close/>
                </a:path>
                <a:path w="7332980" h="114935">
                  <a:moveTo>
                    <a:pt x="7221614" y="95846"/>
                  </a:moveTo>
                  <a:lnTo>
                    <a:pt x="7221575" y="90944"/>
                  </a:lnTo>
                  <a:lnTo>
                    <a:pt x="7218985" y="92252"/>
                  </a:lnTo>
                  <a:lnTo>
                    <a:pt x="7214857" y="91300"/>
                  </a:lnTo>
                  <a:lnTo>
                    <a:pt x="7214895" y="96253"/>
                  </a:lnTo>
                  <a:lnTo>
                    <a:pt x="7217562" y="95008"/>
                  </a:lnTo>
                  <a:lnTo>
                    <a:pt x="7221614" y="95846"/>
                  </a:lnTo>
                  <a:close/>
                </a:path>
                <a:path w="7332980" h="114935">
                  <a:moveTo>
                    <a:pt x="7254100" y="92379"/>
                  </a:moveTo>
                  <a:lnTo>
                    <a:pt x="7251281" y="88531"/>
                  </a:lnTo>
                  <a:lnTo>
                    <a:pt x="7247179" y="92544"/>
                  </a:lnTo>
                  <a:lnTo>
                    <a:pt x="7249046" y="95046"/>
                  </a:lnTo>
                  <a:lnTo>
                    <a:pt x="7249973" y="96431"/>
                  </a:lnTo>
                  <a:lnTo>
                    <a:pt x="7254100" y="92379"/>
                  </a:lnTo>
                  <a:close/>
                </a:path>
                <a:path w="7332980" h="114935">
                  <a:moveTo>
                    <a:pt x="7306754" y="87972"/>
                  </a:moveTo>
                  <a:lnTo>
                    <a:pt x="7302792" y="88976"/>
                  </a:lnTo>
                  <a:lnTo>
                    <a:pt x="7297026" y="87477"/>
                  </a:lnTo>
                  <a:lnTo>
                    <a:pt x="7296721" y="93383"/>
                  </a:lnTo>
                  <a:lnTo>
                    <a:pt x="7300696" y="92354"/>
                  </a:lnTo>
                  <a:lnTo>
                    <a:pt x="7306386" y="93891"/>
                  </a:lnTo>
                  <a:lnTo>
                    <a:pt x="7306754" y="87972"/>
                  </a:lnTo>
                  <a:close/>
                </a:path>
                <a:path w="7332980" h="114935">
                  <a:moveTo>
                    <a:pt x="7320407" y="87515"/>
                  </a:moveTo>
                  <a:lnTo>
                    <a:pt x="7316406" y="88519"/>
                  </a:lnTo>
                  <a:lnTo>
                    <a:pt x="7310679" y="87020"/>
                  </a:lnTo>
                  <a:lnTo>
                    <a:pt x="7310336" y="92925"/>
                  </a:lnTo>
                  <a:lnTo>
                    <a:pt x="7314324" y="91884"/>
                  </a:lnTo>
                  <a:lnTo>
                    <a:pt x="7320026" y="93421"/>
                  </a:lnTo>
                  <a:lnTo>
                    <a:pt x="7320407" y="87515"/>
                  </a:lnTo>
                  <a:close/>
                </a:path>
                <a:path w="7332980" h="114935">
                  <a:moveTo>
                    <a:pt x="7332472" y="89649"/>
                  </a:moveTo>
                  <a:lnTo>
                    <a:pt x="7330630" y="87147"/>
                  </a:lnTo>
                  <a:lnTo>
                    <a:pt x="7329602" y="85813"/>
                  </a:lnTo>
                  <a:lnTo>
                    <a:pt x="7325500" y="89814"/>
                  </a:lnTo>
                  <a:lnTo>
                    <a:pt x="7327366" y="92316"/>
                  </a:lnTo>
                  <a:lnTo>
                    <a:pt x="7328382" y="93713"/>
                  </a:lnTo>
                  <a:lnTo>
                    <a:pt x="7332472" y="8964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3669" y="3148570"/>
              <a:ext cx="7830184" cy="524510"/>
            </a:xfrm>
            <a:custGeom>
              <a:avLst/>
              <a:gdLst/>
              <a:ahLst/>
              <a:cxnLst/>
              <a:rect l="l" t="t" r="r" b="b"/>
              <a:pathLst>
                <a:path w="7830184" h="524510">
                  <a:moveTo>
                    <a:pt x="7696" y="255739"/>
                  </a:moveTo>
                  <a:lnTo>
                    <a:pt x="5562" y="253288"/>
                  </a:lnTo>
                  <a:lnTo>
                    <a:pt x="4432" y="251955"/>
                  </a:lnTo>
                  <a:lnTo>
                    <a:pt x="0" y="255930"/>
                  </a:lnTo>
                  <a:lnTo>
                    <a:pt x="2108" y="258343"/>
                  </a:lnTo>
                  <a:lnTo>
                    <a:pt x="3352" y="259715"/>
                  </a:lnTo>
                  <a:lnTo>
                    <a:pt x="7696" y="255739"/>
                  </a:lnTo>
                  <a:close/>
                </a:path>
                <a:path w="7830184" h="524510">
                  <a:moveTo>
                    <a:pt x="21005" y="257200"/>
                  </a:moveTo>
                  <a:lnTo>
                    <a:pt x="20789" y="252412"/>
                  </a:lnTo>
                  <a:lnTo>
                    <a:pt x="17907" y="253669"/>
                  </a:lnTo>
                  <a:lnTo>
                    <a:pt x="13296" y="252882"/>
                  </a:lnTo>
                  <a:lnTo>
                    <a:pt x="13538" y="257695"/>
                  </a:lnTo>
                  <a:lnTo>
                    <a:pt x="16383" y="256527"/>
                  </a:lnTo>
                  <a:lnTo>
                    <a:pt x="21005" y="257200"/>
                  </a:lnTo>
                  <a:close/>
                </a:path>
                <a:path w="7830184" h="524510">
                  <a:moveTo>
                    <a:pt x="24549" y="224878"/>
                  </a:moveTo>
                  <a:lnTo>
                    <a:pt x="22339" y="222275"/>
                  </a:lnTo>
                  <a:lnTo>
                    <a:pt x="21183" y="221005"/>
                  </a:lnTo>
                  <a:lnTo>
                    <a:pt x="16789" y="225056"/>
                  </a:lnTo>
                  <a:lnTo>
                    <a:pt x="18923" y="227507"/>
                  </a:lnTo>
                  <a:lnTo>
                    <a:pt x="20053" y="228841"/>
                  </a:lnTo>
                  <a:lnTo>
                    <a:pt x="24549" y="224878"/>
                  </a:lnTo>
                  <a:close/>
                </a:path>
                <a:path w="7830184" h="524510">
                  <a:moveTo>
                    <a:pt x="34658" y="259156"/>
                  </a:moveTo>
                  <a:lnTo>
                    <a:pt x="32499" y="256616"/>
                  </a:lnTo>
                  <a:lnTo>
                    <a:pt x="31369" y="255320"/>
                  </a:lnTo>
                  <a:lnTo>
                    <a:pt x="26949" y="259422"/>
                  </a:lnTo>
                  <a:lnTo>
                    <a:pt x="29121" y="261950"/>
                  </a:lnTo>
                  <a:lnTo>
                    <a:pt x="30200" y="263207"/>
                  </a:lnTo>
                  <a:lnTo>
                    <a:pt x="34658" y="259156"/>
                  </a:lnTo>
                  <a:close/>
                </a:path>
                <a:path w="7830184" h="524510">
                  <a:moveTo>
                    <a:pt x="55753" y="155422"/>
                  </a:moveTo>
                  <a:lnTo>
                    <a:pt x="55626" y="153835"/>
                  </a:lnTo>
                  <a:lnTo>
                    <a:pt x="55410" y="150469"/>
                  </a:lnTo>
                  <a:lnTo>
                    <a:pt x="48869" y="150698"/>
                  </a:lnTo>
                  <a:lnTo>
                    <a:pt x="45808" y="154787"/>
                  </a:lnTo>
                  <a:lnTo>
                    <a:pt x="44678" y="161086"/>
                  </a:lnTo>
                  <a:lnTo>
                    <a:pt x="50977" y="162128"/>
                  </a:lnTo>
                  <a:lnTo>
                    <a:pt x="50939" y="156070"/>
                  </a:lnTo>
                  <a:lnTo>
                    <a:pt x="55753" y="155422"/>
                  </a:lnTo>
                  <a:close/>
                </a:path>
                <a:path w="7830184" h="524510">
                  <a:moveTo>
                    <a:pt x="60604" y="60286"/>
                  </a:moveTo>
                  <a:lnTo>
                    <a:pt x="53213" y="56883"/>
                  </a:lnTo>
                  <a:lnTo>
                    <a:pt x="51447" y="62001"/>
                  </a:lnTo>
                  <a:lnTo>
                    <a:pt x="54254" y="66268"/>
                  </a:lnTo>
                  <a:lnTo>
                    <a:pt x="60604" y="60286"/>
                  </a:lnTo>
                  <a:close/>
                </a:path>
                <a:path w="7830184" h="524510">
                  <a:moveTo>
                    <a:pt x="68948" y="154000"/>
                  </a:moveTo>
                  <a:lnTo>
                    <a:pt x="61772" y="155524"/>
                  </a:lnTo>
                  <a:lnTo>
                    <a:pt x="55753" y="155422"/>
                  </a:lnTo>
                  <a:lnTo>
                    <a:pt x="55867" y="157213"/>
                  </a:lnTo>
                  <a:lnTo>
                    <a:pt x="56121" y="160451"/>
                  </a:lnTo>
                  <a:lnTo>
                    <a:pt x="59334" y="159321"/>
                  </a:lnTo>
                  <a:lnTo>
                    <a:pt x="59880" y="162166"/>
                  </a:lnTo>
                  <a:lnTo>
                    <a:pt x="60337" y="165112"/>
                  </a:lnTo>
                  <a:lnTo>
                    <a:pt x="67970" y="164668"/>
                  </a:lnTo>
                  <a:lnTo>
                    <a:pt x="68948" y="154000"/>
                  </a:lnTo>
                  <a:close/>
                </a:path>
                <a:path w="7830184" h="524510">
                  <a:moveTo>
                    <a:pt x="85394" y="169519"/>
                  </a:moveTo>
                  <a:lnTo>
                    <a:pt x="82829" y="158915"/>
                  </a:lnTo>
                  <a:lnTo>
                    <a:pt x="75234" y="159359"/>
                  </a:lnTo>
                  <a:lnTo>
                    <a:pt x="75590" y="164401"/>
                  </a:lnTo>
                  <a:lnTo>
                    <a:pt x="72567" y="165493"/>
                  </a:lnTo>
                  <a:lnTo>
                    <a:pt x="72123" y="169481"/>
                  </a:lnTo>
                  <a:lnTo>
                    <a:pt x="78003" y="168643"/>
                  </a:lnTo>
                  <a:lnTo>
                    <a:pt x="85394" y="169519"/>
                  </a:lnTo>
                  <a:close/>
                </a:path>
                <a:path w="7830184" h="524510">
                  <a:moveTo>
                    <a:pt x="88366" y="480872"/>
                  </a:moveTo>
                  <a:lnTo>
                    <a:pt x="86271" y="478447"/>
                  </a:lnTo>
                  <a:lnTo>
                    <a:pt x="85128" y="477139"/>
                  </a:lnTo>
                  <a:lnTo>
                    <a:pt x="80810" y="481088"/>
                  </a:lnTo>
                  <a:lnTo>
                    <a:pt x="82918" y="483590"/>
                  </a:lnTo>
                  <a:lnTo>
                    <a:pt x="83985" y="484924"/>
                  </a:lnTo>
                  <a:lnTo>
                    <a:pt x="88366" y="480872"/>
                  </a:lnTo>
                  <a:close/>
                </a:path>
                <a:path w="7830184" h="524510">
                  <a:moveTo>
                    <a:pt x="101727" y="125425"/>
                  </a:moveTo>
                  <a:lnTo>
                    <a:pt x="99580" y="123012"/>
                  </a:lnTo>
                  <a:lnTo>
                    <a:pt x="98425" y="121602"/>
                  </a:lnTo>
                  <a:lnTo>
                    <a:pt x="93941" y="125742"/>
                  </a:lnTo>
                  <a:lnTo>
                    <a:pt x="96113" y="128143"/>
                  </a:lnTo>
                  <a:lnTo>
                    <a:pt x="97282" y="129552"/>
                  </a:lnTo>
                  <a:lnTo>
                    <a:pt x="101727" y="125425"/>
                  </a:lnTo>
                  <a:close/>
                </a:path>
                <a:path w="7830184" h="524510">
                  <a:moveTo>
                    <a:pt x="105308" y="37630"/>
                  </a:moveTo>
                  <a:lnTo>
                    <a:pt x="105105" y="32842"/>
                  </a:lnTo>
                  <a:lnTo>
                    <a:pt x="102184" y="34048"/>
                  </a:lnTo>
                  <a:lnTo>
                    <a:pt x="97510" y="33362"/>
                  </a:lnTo>
                  <a:lnTo>
                    <a:pt x="97777" y="38150"/>
                  </a:lnTo>
                  <a:lnTo>
                    <a:pt x="100660" y="36791"/>
                  </a:lnTo>
                  <a:lnTo>
                    <a:pt x="105308" y="37630"/>
                  </a:lnTo>
                  <a:close/>
                </a:path>
                <a:path w="7830184" h="524510">
                  <a:moveTo>
                    <a:pt x="106057" y="245033"/>
                  </a:moveTo>
                  <a:lnTo>
                    <a:pt x="102768" y="241300"/>
                  </a:lnTo>
                  <a:lnTo>
                    <a:pt x="98361" y="245325"/>
                  </a:lnTo>
                  <a:lnTo>
                    <a:pt x="100457" y="247865"/>
                  </a:lnTo>
                  <a:lnTo>
                    <a:pt x="101587" y="249047"/>
                  </a:lnTo>
                  <a:lnTo>
                    <a:pt x="106057" y="245033"/>
                  </a:lnTo>
                  <a:close/>
                </a:path>
                <a:path w="7830184" h="524510">
                  <a:moveTo>
                    <a:pt x="119405" y="471424"/>
                  </a:moveTo>
                  <a:lnTo>
                    <a:pt x="119138" y="466471"/>
                  </a:lnTo>
                  <a:lnTo>
                    <a:pt x="116281" y="467829"/>
                  </a:lnTo>
                  <a:lnTo>
                    <a:pt x="111785" y="467156"/>
                  </a:lnTo>
                  <a:lnTo>
                    <a:pt x="112039" y="471957"/>
                  </a:lnTo>
                  <a:lnTo>
                    <a:pt x="114858" y="470585"/>
                  </a:lnTo>
                  <a:lnTo>
                    <a:pt x="119405" y="471424"/>
                  </a:lnTo>
                  <a:close/>
                </a:path>
                <a:path w="7830184" h="524510">
                  <a:moveTo>
                    <a:pt x="123647" y="421398"/>
                  </a:moveTo>
                  <a:lnTo>
                    <a:pt x="120726" y="415861"/>
                  </a:lnTo>
                  <a:lnTo>
                    <a:pt x="117221" y="417855"/>
                  </a:lnTo>
                  <a:lnTo>
                    <a:pt x="116928" y="421627"/>
                  </a:lnTo>
                  <a:lnTo>
                    <a:pt x="123647" y="421398"/>
                  </a:lnTo>
                  <a:close/>
                </a:path>
                <a:path w="7830184" h="524510">
                  <a:moveTo>
                    <a:pt x="130441" y="411010"/>
                  </a:moveTo>
                  <a:lnTo>
                    <a:pt x="130098" y="405955"/>
                  </a:lnTo>
                  <a:lnTo>
                    <a:pt x="126720" y="403821"/>
                  </a:lnTo>
                  <a:lnTo>
                    <a:pt x="121602" y="401269"/>
                  </a:lnTo>
                  <a:lnTo>
                    <a:pt x="116979" y="401269"/>
                  </a:lnTo>
                  <a:lnTo>
                    <a:pt x="115087" y="406819"/>
                  </a:lnTo>
                  <a:lnTo>
                    <a:pt x="121793" y="405866"/>
                  </a:lnTo>
                  <a:lnTo>
                    <a:pt x="123431" y="412483"/>
                  </a:lnTo>
                  <a:lnTo>
                    <a:pt x="130441" y="411010"/>
                  </a:lnTo>
                  <a:close/>
                </a:path>
                <a:path w="7830184" h="524510">
                  <a:moveTo>
                    <a:pt x="134569" y="38671"/>
                  </a:moveTo>
                  <a:lnTo>
                    <a:pt x="132410" y="36156"/>
                  </a:lnTo>
                  <a:lnTo>
                    <a:pt x="131267" y="34874"/>
                  </a:lnTo>
                  <a:lnTo>
                    <a:pt x="126695" y="38950"/>
                  </a:lnTo>
                  <a:lnTo>
                    <a:pt x="128892" y="41490"/>
                  </a:lnTo>
                  <a:lnTo>
                    <a:pt x="130060" y="42659"/>
                  </a:lnTo>
                  <a:lnTo>
                    <a:pt x="134569" y="38671"/>
                  </a:lnTo>
                  <a:close/>
                </a:path>
                <a:path w="7830184" h="524510">
                  <a:moveTo>
                    <a:pt x="139382" y="411937"/>
                  </a:moveTo>
                  <a:lnTo>
                    <a:pt x="135026" y="411187"/>
                  </a:lnTo>
                  <a:lnTo>
                    <a:pt x="130441" y="411010"/>
                  </a:lnTo>
                  <a:lnTo>
                    <a:pt x="131102" y="420979"/>
                  </a:lnTo>
                  <a:lnTo>
                    <a:pt x="133578" y="420852"/>
                  </a:lnTo>
                  <a:lnTo>
                    <a:pt x="138582" y="420560"/>
                  </a:lnTo>
                  <a:lnTo>
                    <a:pt x="139382" y="411937"/>
                  </a:lnTo>
                  <a:close/>
                </a:path>
                <a:path w="7830184" h="524510">
                  <a:moveTo>
                    <a:pt x="144424" y="395198"/>
                  </a:moveTo>
                  <a:lnTo>
                    <a:pt x="143764" y="385241"/>
                  </a:lnTo>
                  <a:lnTo>
                    <a:pt x="137769" y="385584"/>
                  </a:lnTo>
                  <a:lnTo>
                    <a:pt x="137248" y="389191"/>
                  </a:lnTo>
                  <a:lnTo>
                    <a:pt x="140144" y="393306"/>
                  </a:lnTo>
                  <a:lnTo>
                    <a:pt x="144424" y="395198"/>
                  </a:lnTo>
                  <a:close/>
                </a:path>
                <a:path w="7830184" h="524510">
                  <a:moveTo>
                    <a:pt x="148932" y="395655"/>
                  </a:moveTo>
                  <a:lnTo>
                    <a:pt x="146723" y="395211"/>
                  </a:lnTo>
                  <a:lnTo>
                    <a:pt x="144424" y="395198"/>
                  </a:lnTo>
                  <a:lnTo>
                    <a:pt x="144005" y="399440"/>
                  </a:lnTo>
                  <a:lnTo>
                    <a:pt x="146189" y="399745"/>
                  </a:lnTo>
                  <a:lnTo>
                    <a:pt x="148488" y="400037"/>
                  </a:lnTo>
                  <a:lnTo>
                    <a:pt x="148932" y="395655"/>
                  </a:lnTo>
                  <a:close/>
                </a:path>
                <a:path w="7830184" h="524510">
                  <a:moveTo>
                    <a:pt x="239331" y="409600"/>
                  </a:moveTo>
                  <a:lnTo>
                    <a:pt x="239153" y="404825"/>
                  </a:lnTo>
                  <a:lnTo>
                    <a:pt x="236308" y="406069"/>
                  </a:lnTo>
                  <a:lnTo>
                    <a:pt x="231762" y="405320"/>
                  </a:lnTo>
                  <a:lnTo>
                    <a:pt x="231927" y="410184"/>
                  </a:lnTo>
                  <a:lnTo>
                    <a:pt x="234784" y="408914"/>
                  </a:lnTo>
                  <a:lnTo>
                    <a:pt x="239331" y="409600"/>
                  </a:lnTo>
                  <a:close/>
                </a:path>
                <a:path w="7830184" h="524510">
                  <a:moveTo>
                    <a:pt x="284276" y="372910"/>
                  </a:moveTo>
                  <a:lnTo>
                    <a:pt x="281863" y="362305"/>
                  </a:lnTo>
                  <a:lnTo>
                    <a:pt x="274396" y="362737"/>
                  </a:lnTo>
                  <a:lnTo>
                    <a:pt x="274688" y="367842"/>
                  </a:lnTo>
                  <a:lnTo>
                    <a:pt x="271678" y="368960"/>
                  </a:lnTo>
                  <a:lnTo>
                    <a:pt x="271221" y="372910"/>
                  </a:lnTo>
                  <a:lnTo>
                    <a:pt x="277101" y="372135"/>
                  </a:lnTo>
                  <a:lnTo>
                    <a:pt x="284276" y="372910"/>
                  </a:lnTo>
                  <a:close/>
                </a:path>
                <a:path w="7830184" h="524510">
                  <a:moveTo>
                    <a:pt x="287185" y="354634"/>
                  </a:moveTo>
                  <a:lnTo>
                    <a:pt x="285127" y="352158"/>
                  </a:lnTo>
                  <a:lnTo>
                    <a:pt x="283984" y="350875"/>
                  </a:lnTo>
                  <a:lnTo>
                    <a:pt x="279527" y="354990"/>
                  </a:lnTo>
                  <a:lnTo>
                    <a:pt x="281584" y="357416"/>
                  </a:lnTo>
                  <a:lnTo>
                    <a:pt x="282778" y="358711"/>
                  </a:lnTo>
                  <a:lnTo>
                    <a:pt x="287185" y="354634"/>
                  </a:lnTo>
                  <a:close/>
                </a:path>
                <a:path w="7830184" h="524510">
                  <a:moveTo>
                    <a:pt x="295275" y="364210"/>
                  </a:moveTo>
                  <a:lnTo>
                    <a:pt x="292100" y="360362"/>
                  </a:lnTo>
                  <a:lnTo>
                    <a:pt x="287642" y="364426"/>
                  </a:lnTo>
                  <a:lnTo>
                    <a:pt x="289725" y="366991"/>
                  </a:lnTo>
                  <a:lnTo>
                    <a:pt x="290842" y="368363"/>
                  </a:lnTo>
                  <a:lnTo>
                    <a:pt x="295275" y="364210"/>
                  </a:lnTo>
                  <a:close/>
                </a:path>
                <a:path w="7830184" h="524510">
                  <a:moveTo>
                    <a:pt x="366826" y="13258"/>
                  </a:moveTo>
                  <a:lnTo>
                    <a:pt x="360083" y="13550"/>
                  </a:lnTo>
                  <a:lnTo>
                    <a:pt x="360819" y="17246"/>
                  </a:lnTo>
                  <a:lnTo>
                    <a:pt x="364553" y="18948"/>
                  </a:lnTo>
                  <a:lnTo>
                    <a:pt x="366826" y="13258"/>
                  </a:lnTo>
                  <a:close/>
                </a:path>
                <a:path w="7830184" h="524510">
                  <a:moveTo>
                    <a:pt x="368134" y="352539"/>
                  </a:moveTo>
                  <a:lnTo>
                    <a:pt x="367804" y="347700"/>
                  </a:lnTo>
                  <a:lnTo>
                    <a:pt x="363372" y="348932"/>
                  </a:lnTo>
                  <a:lnTo>
                    <a:pt x="360387" y="347891"/>
                  </a:lnTo>
                  <a:lnTo>
                    <a:pt x="360705" y="352882"/>
                  </a:lnTo>
                  <a:lnTo>
                    <a:pt x="365175" y="351599"/>
                  </a:lnTo>
                  <a:lnTo>
                    <a:pt x="368134" y="352539"/>
                  </a:lnTo>
                  <a:close/>
                </a:path>
                <a:path w="7830184" h="524510">
                  <a:moveTo>
                    <a:pt x="397852" y="32029"/>
                  </a:moveTo>
                  <a:lnTo>
                    <a:pt x="397738" y="27305"/>
                  </a:lnTo>
                  <a:lnTo>
                    <a:pt x="394893" y="28333"/>
                  </a:lnTo>
                  <a:lnTo>
                    <a:pt x="390283" y="27622"/>
                  </a:lnTo>
                  <a:lnTo>
                    <a:pt x="390448" y="32410"/>
                  </a:lnTo>
                  <a:lnTo>
                    <a:pt x="393357" y="31216"/>
                  </a:lnTo>
                  <a:lnTo>
                    <a:pt x="397852" y="32029"/>
                  </a:lnTo>
                  <a:close/>
                </a:path>
                <a:path w="7830184" h="524510">
                  <a:moveTo>
                    <a:pt x="431698" y="23837"/>
                  </a:moveTo>
                  <a:lnTo>
                    <a:pt x="431558" y="21082"/>
                  </a:lnTo>
                  <a:lnTo>
                    <a:pt x="427748" y="21209"/>
                  </a:lnTo>
                  <a:lnTo>
                    <a:pt x="428777" y="26822"/>
                  </a:lnTo>
                  <a:lnTo>
                    <a:pt x="431698" y="23837"/>
                  </a:lnTo>
                  <a:close/>
                </a:path>
                <a:path w="7830184" h="524510">
                  <a:moveTo>
                    <a:pt x="435356" y="20967"/>
                  </a:moveTo>
                  <a:lnTo>
                    <a:pt x="435140" y="16090"/>
                  </a:lnTo>
                  <a:lnTo>
                    <a:pt x="431825" y="15227"/>
                  </a:lnTo>
                  <a:lnTo>
                    <a:pt x="431673" y="18008"/>
                  </a:lnTo>
                  <a:lnTo>
                    <a:pt x="431558" y="21082"/>
                  </a:lnTo>
                  <a:lnTo>
                    <a:pt x="432803" y="21043"/>
                  </a:lnTo>
                  <a:lnTo>
                    <a:pt x="434060" y="20993"/>
                  </a:lnTo>
                  <a:lnTo>
                    <a:pt x="435356" y="20967"/>
                  </a:lnTo>
                  <a:close/>
                </a:path>
                <a:path w="7830184" h="524510">
                  <a:moveTo>
                    <a:pt x="2830245" y="15049"/>
                  </a:moveTo>
                  <a:lnTo>
                    <a:pt x="2825826" y="15379"/>
                  </a:lnTo>
                  <a:lnTo>
                    <a:pt x="2827921" y="22682"/>
                  </a:lnTo>
                  <a:lnTo>
                    <a:pt x="2830245" y="15049"/>
                  </a:lnTo>
                  <a:close/>
                </a:path>
                <a:path w="7830184" h="524510">
                  <a:moveTo>
                    <a:pt x="2888196" y="3873"/>
                  </a:moveTo>
                  <a:lnTo>
                    <a:pt x="2885325" y="914"/>
                  </a:lnTo>
                  <a:lnTo>
                    <a:pt x="2884449" y="6565"/>
                  </a:lnTo>
                  <a:lnTo>
                    <a:pt x="2884386" y="9309"/>
                  </a:lnTo>
                  <a:lnTo>
                    <a:pt x="2887268" y="12306"/>
                  </a:lnTo>
                  <a:lnTo>
                    <a:pt x="2888145" y="6667"/>
                  </a:lnTo>
                  <a:lnTo>
                    <a:pt x="2888196" y="3873"/>
                  </a:lnTo>
                  <a:close/>
                </a:path>
                <a:path w="7830184" h="524510">
                  <a:moveTo>
                    <a:pt x="2916910" y="22364"/>
                  </a:moveTo>
                  <a:lnTo>
                    <a:pt x="2910421" y="22225"/>
                  </a:lnTo>
                  <a:lnTo>
                    <a:pt x="2910878" y="25958"/>
                  </a:lnTo>
                  <a:lnTo>
                    <a:pt x="2914345" y="27889"/>
                  </a:lnTo>
                  <a:lnTo>
                    <a:pt x="2916910" y="22364"/>
                  </a:lnTo>
                  <a:close/>
                </a:path>
                <a:path w="7830184" h="524510">
                  <a:moveTo>
                    <a:pt x="2960725" y="18224"/>
                  </a:moveTo>
                  <a:lnTo>
                    <a:pt x="2957868" y="19215"/>
                  </a:lnTo>
                  <a:lnTo>
                    <a:pt x="2953499" y="18224"/>
                  </a:lnTo>
                  <a:lnTo>
                    <a:pt x="2953359" y="23177"/>
                  </a:lnTo>
                  <a:lnTo>
                    <a:pt x="2956179" y="21996"/>
                  </a:lnTo>
                  <a:lnTo>
                    <a:pt x="2960560" y="23012"/>
                  </a:lnTo>
                  <a:lnTo>
                    <a:pt x="2960725" y="18224"/>
                  </a:lnTo>
                  <a:close/>
                </a:path>
                <a:path w="7830184" h="524510">
                  <a:moveTo>
                    <a:pt x="2978950" y="18630"/>
                  </a:moveTo>
                  <a:lnTo>
                    <a:pt x="2975800" y="14719"/>
                  </a:lnTo>
                  <a:lnTo>
                    <a:pt x="2970873" y="13081"/>
                  </a:lnTo>
                  <a:lnTo>
                    <a:pt x="2964484" y="13423"/>
                  </a:lnTo>
                  <a:lnTo>
                    <a:pt x="2964116" y="21069"/>
                  </a:lnTo>
                  <a:lnTo>
                    <a:pt x="2967736" y="23596"/>
                  </a:lnTo>
                  <a:lnTo>
                    <a:pt x="2973311" y="23622"/>
                  </a:lnTo>
                  <a:lnTo>
                    <a:pt x="2978835" y="23749"/>
                  </a:lnTo>
                  <a:lnTo>
                    <a:pt x="2978950" y="18630"/>
                  </a:lnTo>
                  <a:close/>
                </a:path>
                <a:path w="7830184" h="524510">
                  <a:moveTo>
                    <a:pt x="3004337" y="24333"/>
                  </a:moveTo>
                  <a:lnTo>
                    <a:pt x="3000210" y="24714"/>
                  </a:lnTo>
                  <a:lnTo>
                    <a:pt x="2998838" y="16891"/>
                  </a:lnTo>
                  <a:lnTo>
                    <a:pt x="2997035" y="24168"/>
                  </a:lnTo>
                  <a:lnTo>
                    <a:pt x="2996958" y="29006"/>
                  </a:lnTo>
                  <a:lnTo>
                    <a:pt x="3003270" y="30403"/>
                  </a:lnTo>
                  <a:lnTo>
                    <a:pt x="3004337" y="24333"/>
                  </a:lnTo>
                  <a:close/>
                </a:path>
                <a:path w="7830184" h="524510">
                  <a:moveTo>
                    <a:pt x="3037713" y="0"/>
                  </a:moveTo>
                  <a:lnTo>
                    <a:pt x="3034868" y="1016"/>
                  </a:lnTo>
                  <a:lnTo>
                    <a:pt x="3030524" y="0"/>
                  </a:lnTo>
                  <a:lnTo>
                    <a:pt x="3030283" y="4787"/>
                  </a:lnTo>
                  <a:lnTo>
                    <a:pt x="3033166" y="3797"/>
                  </a:lnTo>
                  <a:lnTo>
                    <a:pt x="3037509" y="4813"/>
                  </a:lnTo>
                  <a:lnTo>
                    <a:pt x="3037713" y="0"/>
                  </a:lnTo>
                  <a:close/>
                </a:path>
                <a:path w="7830184" h="524510">
                  <a:moveTo>
                    <a:pt x="3084550" y="21005"/>
                  </a:moveTo>
                  <a:lnTo>
                    <a:pt x="3078238" y="19583"/>
                  </a:lnTo>
                  <a:lnTo>
                    <a:pt x="3077159" y="25958"/>
                  </a:lnTo>
                  <a:lnTo>
                    <a:pt x="3081261" y="25374"/>
                  </a:lnTo>
                  <a:lnTo>
                    <a:pt x="3082671" y="33121"/>
                  </a:lnTo>
                  <a:lnTo>
                    <a:pt x="3084499" y="26123"/>
                  </a:lnTo>
                  <a:lnTo>
                    <a:pt x="3084550" y="21005"/>
                  </a:lnTo>
                  <a:close/>
                </a:path>
                <a:path w="7830184" h="524510">
                  <a:moveTo>
                    <a:pt x="4358906" y="32994"/>
                  </a:moveTo>
                  <a:lnTo>
                    <a:pt x="4351667" y="32791"/>
                  </a:lnTo>
                  <a:lnTo>
                    <a:pt x="4351375" y="42799"/>
                  </a:lnTo>
                  <a:lnTo>
                    <a:pt x="4358614" y="43002"/>
                  </a:lnTo>
                  <a:lnTo>
                    <a:pt x="4358906" y="32994"/>
                  </a:lnTo>
                  <a:close/>
                </a:path>
                <a:path w="7830184" h="524510">
                  <a:moveTo>
                    <a:pt x="4403966" y="41668"/>
                  </a:moveTo>
                  <a:lnTo>
                    <a:pt x="4402188" y="39077"/>
                  </a:lnTo>
                  <a:lnTo>
                    <a:pt x="4401197" y="37744"/>
                  </a:lnTo>
                  <a:lnTo>
                    <a:pt x="4396600" y="41376"/>
                  </a:lnTo>
                  <a:lnTo>
                    <a:pt x="4398442" y="44043"/>
                  </a:lnTo>
                  <a:lnTo>
                    <a:pt x="4399356" y="45466"/>
                  </a:lnTo>
                  <a:lnTo>
                    <a:pt x="4403966" y="41668"/>
                  </a:lnTo>
                  <a:close/>
                </a:path>
                <a:path w="7830184" h="524510">
                  <a:moveTo>
                    <a:pt x="4669244" y="57061"/>
                  </a:moveTo>
                  <a:lnTo>
                    <a:pt x="4669104" y="51104"/>
                  </a:lnTo>
                  <a:lnTo>
                    <a:pt x="4663719" y="53962"/>
                  </a:lnTo>
                  <a:lnTo>
                    <a:pt x="4669244" y="57061"/>
                  </a:lnTo>
                  <a:close/>
                </a:path>
                <a:path w="7830184" h="524510">
                  <a:moveTo>
                    <a:pt x="4712487" y="47129"/>
                  </a:moveTo>
                  <a:lnTo>
                    <a:pt x="4708233" y="47866"/>
                  </a:lnTo>
                  <a:lnTo>
                    <a:pt x="4702251" y="46024"/>
                  </a:lnTo>
                  <a:lnTo>
                    <a:pt x="4701502" y="51917"/>
                  </a:lnTo>
                  <a:lnTo>
                    <a:pt x="4705756" y="51244"/>
                  </a:lnTo>
                  <a:lnTo>
                    <a:pt x="4711738" y="52984"/>
                  </a:lnTo>
                  <a:lnTo>
                    <a:pt x="4712487" y="47129"/>
                  </a:lnTo>
                  <a:close/>
                </a:path>
                <a:path w="7830184" h="524510">
                  <a:moveTo>
                    <a:pt x="4770120" y="48628"/>
                  </a:moveTo>
                  <a:lnTo>
                    <a:pt x="4756582" y="47231"/>
                  </a:lnTo>
                  <a:lnTo>
                    <a:pt x="4758245" y="42926"/>
                  </a:lnTo>
                  <a:lnTo>
                    <a:pt x="4752149" y="48171"/>
                  </a:lnTo>
                  <a:lnTo>
                    <a:pt x="4750473" y="53479"/>
                  </a:lnTo>
                  <a:lnTo>
                    <a:pt x="4758245" y="54432"/>
                  </a:lnTo>
                  <a:lnTo>
                    <a:pt x="4767465" y="52362"/>
                  </a:lnTo>
                  <a:lnTo>
                    <a:pt x="4770120" y="48628"/>
                  </a:lnTo>
                  <a:close/>
                </a:path>
                <a:path w="7830184" h="524510">
                  <a:moveTo>
                    <a:pt x="4788128" y="49085"/>
                  </a:moveTo>
                  <a:lnTo>
                    <a:pt x="4784090" y="49568"/>
                  </a:lnTo>
                  <a:lnTo>
                    <a:pt x="4782769" y="41833"/>
                  </a:lnTo>
                  <a:lnTo>
                    <a:pt x="4780927" y="48907"/>
                  </a:lnTo>
                  <a:lnTo>
                    <a:pt x="4780826" y="53962"/>
                  </a:lnTo>
                  <a:lnTo>
                    <a:pt x="4787087" y="55372"/>
                  </a:lnTo>
                  <a:lnTo>
                    <a:pt x="4788128" y="49085"/>
                  </a:lnTo>
                  <a:close/>
                </a:path>
                <a:path w="7830184" h="524510">
                  <a:moveTo>
                    <a:pt x="4807775" y="47028"/>
                  </a:moveTo>
                  <a:lnTo>
                    <a:pt x="4802873" y="43472"/>
                  </a:lnTo>
                  <a:lnTo>
                    <a:pt x="4795380" y="49288"/>
                  </a:lnTo>
                  <a:lnTo>
                    <a:pt x="4806480" y="51701"/>
                  </a:lnTo>
                  <a:lnTo>
                    <a:pt x="4807775" y="47028"/>
                  </a:lnTo>
                  <a:close/>
                </a:path>
                <a:path w="7830184" h="524510">
                  <a:moveTo>
                    <a:pt x="6018212" y="95808"/>
                  </a:moveTo>
                  <a:lnTo>
                    <a:pt x="5996775" y="95427"/>
                  </a:lnTo>
                  <a:lnTo>
                    <a:pt x="5996991" y="108051"/>
                  </a:lnTo>
                  <a:lnTo>
                    <a:pt x="6001664" y="114642"/>
                  </a:lnTo>
                  <a:lnTo>
                    <a:pt x="6010732" y="115506"/>
                  </a:lnTo>
                  <a:lnTo>
                    <a:pt x="6010859" y="108064"/>
                  </a:lnTo>
                  <a:lnTo>
                    <a:pt x="6013501" y="104228"/>
                  </a:lnTo>
                  <a:lnTo>
                    <a:pt x="6016625" y="101117"/>
                  </a:lnTo>
                  <a:lnTo>
                    <a:pt x="6018212" y="95808"/>
                  </a:lnTo>
                  <a:close/>
                </a:path>
                <a:path w="7830184" h="524510">
                  <a:moveTo>
                    <a:pt x="6089078" y="76695"/>
                  </a:moveTo>
                  <a:lnTo>
                    <a:pt x="6088621" y="72974"/>
                  </a:lnTo>
                  <a:lnTo>
                    <a:pt x="6085217" y="71107"/>
                  </a:lnTo>
                  <a:lnTo>
                    <a:pt x="6082741" y="76682"/>
                  </a:lnTo>
                  <a:lnTo>
                    <a:pt x="6089078" y="76695"/>
                  </a:lnTo>
                  <a:close/>
                </a:path>
                <a:path w="7830184" h="524510">
                  <a:moveTo>
                    <a:pt x="6093104" y="96901"/>
                  </a:moveTo>
                  <a:lnTo>
                    <a:pt x="6089053" y="100139"/>
                  </a:lnTo>
                  <a:lnTo>
                    <a:pt x="6090259" y="104914"/>
                  </a:lnTo>
                  <a:lnTo>
                    <a:pt x="6092901" y="105689"/>
                  </a:lnTo>
                  <a:lnTo>
                    <a:pt x="6093104" y="96901"/>
                  </a:lnTo>
                  <a:close/>
                </a:path>
                <a:path w="7830184" h="524510">
                  <a:moveTo>
                    <a:pt x="6098311" y="93675"/>
                  </a:moveTo>
                  <a:lnTo>
                    <a:pt x="6092837" y="90766"/>
                  </a:lnTo>
                  <a:lnTo>
                    <a:pt x="6093104" y="96901"/>
                  </a:lnTo>
                  <a:lnTo>
                    <a:pt x="6098311" y="93675"/>
                  </a:lnTo>
                  <a:close/>
                </a:path>
                <a:path w="7830184" h="524510">
                  <a:moveTo>
                    <a:pt x="6107633" y="79222"/>
                  </a:moveTo>
                  <a:lnTo>
                    <a:pt x="6104763" y="76276"/>
                  </a:lnTo>
                  <a:lnTo>
                    <a:pt x="6103963" y="81953"/>
                  </a:lnTo>
                  <a:lnTo>
                    <a:pt x="6103925" y="84696"/>
                  </a:lnTo>
                  <a:lnTo>
                    <a:pt x="6106782" y="87642"/>
                  </a:lnTo>
                  <a:lnTo>
                    <a:pt x="6107557" y="81991"/>
                  </a:lnTo>
                  <a:lnTo>
                    <a:pt x="6107633" y="79222"/>
                  </a:lnTo>
                  <a:close/>
                </a:path>
                <a:path w="7830184" h="524510">
                  <a:moveTo>
                    <a:pt x="6125413" y="77114"/>
                  </a:moveTo>
                  <a:lnTo>
                    <a:pt x="6122632" y="78270"/>
                  </a:lnTo>
                  <a:lnTo>
                    <a:pt x="6118403" y="77304"/>
                  </a:lnTo>
                  <a:lnTo>
                    <a:pt x="6118199" y="82105"/>
                  </a:lnTo>
                  <a:lnTo>
                    <a:pt x="6121019" y="80975"/>
                  </a:lnTo>
                  <a:lnTo>
                    <a:pt x="6125235" y="82054"/>
                  </a:lnTo>
                  <a:lnTo>
                    <a:pt x="6125413" y="77114"/>
                  </a:lnTo>
                  <a:close/>
                </a:path>
                <a:path w="7830184" h="524510">
                  <a:moveTo>
                    <a:pt x="6134316" y="79743"/>
                  </a:moveTo>
                  <a:lnTo>
                    <a:pt x="6132525" y="77190"/>
                  </a:lnTo>
                  <a:lnTo>
                    <a:pt x="6131522" y="75857"/>
                  </a:lnTo>
                  <a:lnTo>
                    <a:pt x="6127115" y="79565"/>
                  </a:lnTo>
                  <a:lnTo>
                    <a:pt x="6128918" y="82219"/>
                  </a:lnTo>
                  <a:lnTo>
                    <a:pt x="6129845" y="83616"/>
                  </a:lnTo>
                  <a:lnTo>
                    <a:pt x="6134316" y="79743"/>
                  </a:lnTo>
                  <a:close/>
                </a:path>
                <a:path w="7830184" h="524510">
                  <a:moveTo>
                    <a:pt x="6231953" y="78232"/>
                  </a:moveTo>
                  <a:lnTo>
                    <a:pt x="6225756" y="76847"/>
                  </a:lnTo>
                  <a:lnTo>
                    <a:pt x="6224829" y="83223"/>
                  </a:lnTo>
                  <a:lnTo>
                    <a:pt x="6225540" y="89179"/>
                  </a:lnTo>
                  <a:lnTo>
                    <a:pt x="6231953" y="83286"/>
                  </a:lnTo>
                  <a:lnTo>
                    <a:pt x="6231953" y="78232"/>
                  </a:lnTo>
                  <a:close/>
                </a:path>
                <a:path w="7830184" h="524510">
                  <a:moveTo>
                    <a:pt x="6242697" y="88049"/>
                  </a:moveTo>
                  <a:lnTo>
                    <a:pt x="6240945" y="80683"/>
                  </a:lnTo>
                  <a:lnTo>
                    <a:pt x="6238964" y="88430"/>
                  </a:lnTo>
                  <a:lnTo>
                    <a:pt x="6235255" y="88595"/>
                  </a:lnTo>
                  <a:lnTo>
                    <a:pt x="6236093" y="94653"/>
                  </a:lnTo>
                  <a:lnTo>
                    <a:pt x="6242482" y="93345"/>
                  </a:lnTo>
                  <a:lnTo>
                    <a:pt x="6242697" y="88049"/>
                  </a:lnTo>
                  <a:close/>
                </a:path>
                <a:path w="7830184" h="524510">
                  <a:moveTo>
                    <a:pt x="7237704" y="75679"/>
                  </a:moveTo>
                  <a:lnTo>
                    <a:pt x="7234885" y="71691"/>
                  </a:lnTo>
                  <a:lnTo>
                    <a:pt x="7230605" y="75577"/>
                  </a:lnTo>
                  <a:lnTo>
                    <a:pt x="7232472" y="78066"/>
                  </a:lnTo>
                  <a:lnTo>
                    <a:pt x="7233475" y="79489"/>
                  </a:lnTo>
                  <a:lnTo>
                    <a:pt x="7237704" y="75679"/>
                  </a:lnTo>
                  <a:close/>
                </a:path>
                <a:path w="7830184" h="524510">
                  <a:moveTo>
                    <a:pt x="7244715" y="75577"/>
                  </a:moveTo>
                  <a:lnTo>
                    <a:pt x="7242861" y="72974"/>
                  </a:lnTo>
                  <a:lnTo>
                    <a:pt x="7241819" y="71602"/>
                  </a:lnTo>
                  <a:lnTo>
                    <a:pt x="7237616" y="75488"/>
                  </a:lnTo>
                  <a:lnTo>
                    <a:pt x="7239457" y="77978"/>
                  </a:lnTo>
                  <a:lnTo>
                    <a:pt x="7240448" y="79400"/>
                  </a:lnTo>
                  <a:lnTo>
                    <a:pt x="7244715" y="75577"/>
                  </a:lnTo>
                  <a:close/>
                </a:path>
                <a:path w="7830184" h="524510">
                  <a:moveTo>
                    <a:pt x="7555662" y="130619"/>
                  </a:moveTo>
                  <a:lnTo>
                    <a:pt x="7555306" y="120713"/>
                  </a:lnTo>
                  <a:lnTo>
                    <a:pt x="7548448" y="120954"/>
                  </a:lnTo>
                  <a:lnTo>
                    <a:pt x="7548791" y="130848"/>
                  </a:lnTo>
                  <a:lnTo>
                    <a:pt x="7555662" y="130619"/>
                  </a:lnTo>
                  <a:close/>
                </a:path>
                <a:path w="7830184" h="524510">
                  <a:moveTo>
                    <a:pt x="7583475" y="523659"/>
                  </a:moveTo>
                  <a:lnTo>
                    <a:pt x="7583398" y="518896"/>
                  </a:lnTo>
                  <a:lnTo>
                    <a:pt x="7580706" y="520065"/>
                  </a:lnTo>
                  <a:lnTo>
                    <a:pt x="7576426" y="519277"/>
                  </a:lnTo>
                  <a:lnTo>
                    <a:pt x="7576515" y="524141"/>
                  </a:lnTo>
                  <a:lnTo>
                    <a:pt x="7579220" y="522871"/>
                  </a:lnTo>
                  <a:lnTo>
                    <a:pt x="7583475" y="523659"/>
                  </a:lnTo>
                  <a:close/>
                </a:path>
                <a:path w="7830184" h="524510">
                  <a:moveTo>
                    <a:pt x="7611796" y="78638"/>
                  </a:moveTo>
                  <a:lnTo>
                    <a:pt x="7611745" y="73825"/>
                  </a:lnTo>
                  <a:lnTo>
                    <a:pt x="7609116" y="74993"/>
                  </a:lnTo>
                  <a:lnTo>
                    <a:pt x="7604988" y="74206"/>
                  </a:lnTo>
                  <a:lnTo>
                    <a:pt x="7605103" y="79121"/>
                  </a:lnTo>
                  <a:lnTo>
                    <a:pt x="7607694" y="77851"/>
                  </a:lnTo>
                  <a:lnTo>
                    <a:pt x="7611796" y="78638"/>
                  </a:lnTo>
                  <a:close/>
                </a:path>
                <a:path w="7830184" h="524510">
                  <a:moveTo>
                    <a:pt x="7625728" y="168186"/>
                  </a:moveTo>
                  <a:lnTo>
                    <a:pt x="7598296" y="169113"/>
                  </a:lnTo>
                  <a:lnTo>
                    <a:pt x="7595679" y="170281"/>
                  </a:lnTo>
                  <a:lnTo>
                    <a:pt x="7591526" y="169418"/>
                  </a:lnTo>
                  <a:lnTo>
                    <a:pt x="7591577" y="174282"/>
                  </a:lnTo>
                  <a:lnTo>
                    <a:pt x="7608748" y="173697"/>
                  </a:lnTo>
                  <a:lnTo>
                    <a:pt x="7613624" y="173101"/>
                  </a:lnTo>
                  <a:lnTo>
                    <a:pt x="7619466" y="173837"/>
                  </a:lnTo>
                  <a:lnTo>
                    <a:pt x="7624204" y="173126"/>
                  </a:lnTo>
                  <a:lnTo>
                    <a:pt x="7625728" y="168186"/>
                  </a:lnTo>
                  <a:close/>
                </a:path>
                <a:path w="7830184" h="524510">
                  <a:moveTo>
                    <a:pt x="7643088" y="426923"/>
                  </a:moveTo>
                  <a:lnTo>
                    <a:pt x="7638999" y="427939"/>
                  </a:lnTo>
                  <a:lnTo>
                    <a:pt x="7633119" y="426516"/>
                  </a:lnTo>
                  <a:lnTo>
                    <a:pt x="7632751" y="432384"/>
                  </a:lnTo>
                  <a:lnTo>
                    <a:pt x="7636840" y="431419"/>
                  </a:lnTo>
                  <a:lnTo>
                    <a:pt x="7642707" y="432816"/>
                  </a:lnTo>
                  <a:lnTo>
                    <a:pt x="7643088" y="426923"/>
                  </a:lnTo>
                  <a:close/>
                </a:path>
                <a:path w="7830184" h="524510">
                  <a:moveTo>
                    <a:pt x="7653020" y="501332"/>
                  </a:moveTo>
                  <a:lnTo>
                    <a:pt x="7652906" y="496544"/>
                  </a:lnTo>
                  <a:lnTo>
                    <a:pt x="7650188" y="497700"/>
                  </a:lnTo>
                  <a:lnTo>
                    <a:pt x="7645971" y="496900"/>
                  </a:lnTo>
                  <a:lnTo>
                    <a:pt x="7646098" y="501650"/>
                  </a:lnTo>
                  <a:lnTo>
                    <a:pt x="7648803" y="500545"/>
                  </a:lnTo>
                  <a:lnTo>
                    <a:pt x="7653020" y="501332"/>
                  </a:lnTo>
                  <a:close/>
                </a:path>
                <a:path w="7830184" h="524510">
                  <a:moveTo>
                    <a:pt x="7667307" y="421233"/>
                  </a:moveTo>
                  <a:lnTo>
                    <a:pt x="7663434" y="421843"/>
                  </a:lnTo>
                  <a:lnTo>
                    <a:pt x="7661592" y="414134"/>
                  </a:lnTo>
                  <a:lnTo>
                    <a:pt x="7660335" y="421474"/>
                  </a:lnTo>
                  <a:lnTo>
                    <a:pt x="7660576" y="426478"/>
                  </a:lnTo>
                  <a:lnTo>
                    <a:pt x="7666723" y="427469"/>
                  </a:lnTo>
                  <a:lnTo>
                    <a:pt x="7667307" y="421233"/>
                  </a:lnTo>
                  <a:close/>
                </a:path>
                <a:path w="7830184" h="524510">
                  <a:moveTo>
                    <a:pt x="7686853" y="431114"/>
                  </a:moveTo>
                  <a:lnTo>
                    <a:pt x="7684808" y="420636"/>
                  </a:lnTo>
                  <a:lnTo>
                    <a:pt x="7677759" y="420865"/>
                  </a:lnTo>
                  <a:lnTo>
                    <a:pt x="7678039" y="425716"/>
                  </a:lnTo>
                  <a:lnTo>
                    <a:pt x="7675245" y="426758"/>
                  </a:lnTo>
                  <a:lnTo>
                    <a:pt x="7674711" y="430936"/>
                  </a:lnTo>
                  <a:lnTo>
                    <a:pt x="7680198" y="430237"/>
                  </a:lnTo>
                  <a:lnTo>
                    <a:pt x="7686853" y="431114"/>
                  </a:lnTo>
                  <a:close/>
                </a:path>
                <a:path w="7830184" h="524510">
                  <a:moveTo>
                    <a:pt x="7694777" y="367995"/>
                  </a:moveTo>
                  <a:lnTo>
                    <a:pt x="7692860" y="365417"/>
                  </a:lnTo>
                  <a:lnTo>
                    <a:pt x="7691818" y="364045"/>
                  </a:lnTo>
                  <a:lnTo>
                    <a:pt x="7687716" y="367944"/>
                  </a:lnTo>
                  <a:lnTo>
                    <a:pt x="7689609" y="370535"/>
                  </a:lnTo>
                  <a:lnTo>
                    <a:pt x="7690637" y="371843"/>
                  </a:lnTo>
                  <a:lnTo>
                    <a:pt x="7694777" y="367995"/>
                  </a:lnTo>
                  <a:close/>
                </a:path>
                <a:path w="7830184" h="524510">
                  <a:moveTo>
                    <a:pt x="7720838" y="444398"/>
                  </a:moveTo>
                  <a:lnTo>
                    <a:pt x="7716774" y="445211"/>
                  </a:lnTo>
                  <a:lnTo>
                    <a:pt x="7710906" y="443776"/>
                  </a:lnTo>
                  <a:lnTo>
                    <a:pt x="7710564" y="449630"/>
                  </a:lnTo>
                  <a:lnTo>
                    <a:pt x="7714666" y="448627"/>
                  </a:lnTo>
                  <a:lnTo>
                    <a:pt x="7720571" y="450138"/>
                  </a:lnTo>
                  <a:lnTo>
                    <a:pt x="7720838" y="444398"/>
                  </a:lnTo>
                  <a:close/>
                </a:path>
                <a:path w="7830184" h="524510">
                  <a:moveTo>
                    <a:pt x="7764297" y="472757"/>
                  </a:moveTo>
                  <a:lnTo>
                    <a:pt x="7759192" y="469671"/>
                  </a:lnTo>
                  <a:lnTo>
                    <a:pt x="7754772" y="466051"/>
                  </a:lnTo>
                  <a:lnTo>
                    <a:pt x="7750683" y="464667"/>
                  </a:lnTo>
                  <a:lnTo>
                    <a:pt x="7746543" y="468299"/>
                  </a:lnTo>
                  <a:lnTo>
                    <a:pt x="7747482" y="476592"/>
                  </a:lnTo>
                  <a:lnTo>
                    <a:pt x="7754061" y="479310"/>
                  </a:lnTo>
                  <a:lnTo>
                    <a:pt x="7761313" y="477647"/>
                  </a:lnTo>
                  <a:lnTo>
                    <a:pt x="7764297" y="472757"/>
                  </a:lnTo>
                  <a:close/>
                </a:path>
                <a:path w="7830184" h="524510">
                  <a:moveTo>
                    <a:pt x="7773860" y="205473"/>
                  </a:moveTo>
                  <a:lnTo>
                    <a:pt x="7771981" y="202971"/>
                  </a:lnTo>
                  <a:lnTo>
                    <a:pt x="7770965" y="201739"/>
                  </a:lnTo>
                  <a:lnTo>
                    <a:pt x="7766888" y="205587"/>
                  </a:lnTo>
                  <a:lnTo>
                    <a:pt x="7768806" y="208114"/>
                  </a:lnTo>
                  <a:lnTo>
                    <a:pt x="7769796" y="209473"/>
                  </a:lnTo>
                  <a:lnTo>
                    <a:pt x="7773860" y="205473"/>
                  </a:lnTo>
                  <a:close/>
                </a:path>
                <a:path w="7830184" h="524510">
                  <a:moveTo>
                    <a:pt x="7784490" y="210223"/>
                  </a:moveTo>
                  <a:lnTo>
                    <a:pt x="7782585" y="207670"/>
                  </a:lnTo>
                  <a:lnTo>
                    <a:pt x="7781506" y="206298"/>
                  </a:lnTo>
                  <a:lnTo>
                    <a:pt x="7777454" y="210312"/>
                  </a:lnTo>
                  <a:lnTo>
                    <a:pt x="7779359" y="212813"/>
                  </a:lnTo>
                  <a:lnTo>
                    <a:pt x="7780375" y="214058"/>
                  </a:lnTo>
                  <a:lnTo>
                    <a:pt x="7784490" y="210223"/>
                  </a:lnTo>
                  <a:close/>
                </a:path>
                <a:path w="7830184" h="524510">
                  <a:moveTo>
                    <a:pt x="7806639" y="476199"/>
                  </a:moveTo>
                  <a:lnTo>
                    <a:pt x="7799641" y="471030"/>
                  </a:lnTo>
                  <a:lnTo>
                    <a:pt x="7792364" y="472579"/>
                  </a:lnTo>
                  <a:lnTo>
                    <a:pt x="7785151" y="474967"/>
                  </a:lnTo>
                  <a:lnTo>
                    <a:pt x="7778331" y="472287"/>
                  </a:lnTo>
                  <a:lnTo>
                    <a:pt x="7782280" y="482244"/>
                  </a:lnTo>
                  <a:lnTo>
                    <a:pt x="7789850" y="481876"/>
                  </a:lnTo>
                  <a:lnTo>
                    <a:pt x="7798727" y="477685"/>
                  </a:lnTo>
                  <a:lnTo>
                    <a:pt x="7806639" y="476199"/>
                  </a:lnTo>
                  <a:close/>
                </a:path>
                <a:path w="7830184" h="524510">
                  <a:moveTo>
                    <a:pt x="7810817" y="475576"/>
                  </a:moveTo>
                  <a:lnTo>
                    <a:pt x="7806639" y="476199"/>
                  </a:lnTo>
                  <a:lnTo>
                    <a:pt x="7809166" y="483489"/>
                  </a:lnTo>
                  <a:lnTo>
                    <a:pt x="7810817" y="475576"/>
                  </a:lnTo>
                  <a:close/>
                </a:path>
                <a:path w="7830184" h="524510">
                  <a:moveTo>
                    <a:pt x="7820787" y="480695"/>
                  </a:moveTo>
                  <a:lnTo>
                    <a:pt x="7820647" y="475716"/>
                  </a:lnTo>
                  <a:lnTo>
                    <a:pt x="7817980" y="477050"/>
                  </a:lnTo>
                  <a:lnTo>
                    <a:pt x="7813726" y="476097"/>
                  </a:lnTo>
                  <a:lnTo>
                    <a:pt x="7813929" y="480961"/>
                  </a:lnTo>
                  <a:lnTo>
                    <a:pt x="7816570" y="479831"/>
                  </a:lnTo>
                  <a:lnTo>
                    <a:pt x="7820787" y="480695"/>
                  </a:lnTo>
                  <a:close/>
                </a:path>
                <a:path w="7830184" h="524510">
                  <a:moveTo>
                    <a:pt x="7830147" y="487959"/>
                  </a:moveTo>
                  <a:lnTo>
                    <a:pt x="7828166" y="485495"/>
                  </a:lnTo>
                  <a:lnTo>
                    <a:pt x="7827137" y="484276"/>
                  </a:lnTo>
                  <a:lnTo>
                    <a:pt x="7822984" y="488162"/>
                  </a:lnTo>
                  <a:lnTo>
                    <a:pt x="7824952" y="490651"/>
                  </a:lnTo>
                  <a:lnTo>
                    <a:pt x="7825994" y="491985"/>
                  </a:lnTo>
                  <a:lnTo>
                    <a:pt x="7830147" y="48795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8202" y="3625709"/>
              <a:ext cx="7780020" cy="211454"/>
            </a:xfrm>
            <a:custGeom>
              <a:avLst/>
              <a:gdLst/>
              <a:ahLst/>
              <a:cxnLst/>
              <a:rect l="l" t="t" r="r" b="b"/>
              <a:pathLst>
                <a:path w="7780020" h="211454">
                  <a:moveTo>
                    <a:pt x="7531" y="105067"/>
                  </a:moveTo>
                  <a:lnTo>
                    <a:pt x="5422" y="102641"/>
                  </a:lnTo>
                  <a:lnTo>
                    <a:pt x="4356" y="101333"/>
                  </a:lnTo>
                  <a:lnTo>
                    <a:pt x="0" y="105435"/>
                  </a:lnTo>
                  <a:lnTo>
                    <a:pt x="2095" y="107873"/>
                  </a:lnTo>
                  <a:lnTo>
                    <a:pt x="3213" y="109181"/>
                  </a:lnTo>
                  <a:lnTo>
                    <a:pt x="7531" y="105067"/>
                  </a:lnTo>
                  <a:close/>
                </a:path>
                <a:path w="7780020" h="211454">
                  <a:moveTo>
                    <a:pt x="21259" y="11938"/>
                  </a:moveTo>
                  <a:lnTo>
                    <a:pt x="20840" y="6896"/>
                  </a:lnTo>
                  <a:lnTo>
                    <a:pt x="14249" y="5994"/>
                  </a:lnTo>
                  <a:lnTo>
                    <a:pt x="13792" y="12357"/>
                  </a:lnTo>
                  <a:lnTo>
                    <a:pt x="15024" y="18237"/>
                  </a:lnTo>
                  <a:lnTo>
                    <a:pt x="18173" y="15138"/>
                  </a:lnTo>
                  <a:lnTo>
                    <a:pt x="21259" y="11938"/>
                  </a:lnTo>
                  <a:close/>
                </a:path>
                <a:path w="7780020" h="211454">
                  <a:moveTo>
                    <a:pt x="27305" y="96418"/>
                  </a:moveTo>
                  <a:lnTo>
                    <a:pt x="20396" y="97447"/>
                  </a:lnTo>
                  <a:lnTo>
                    <a:pt x="14478" y="99618"/>
                  </a:lnTo>
                  <a:lnTo>
                    <a:pt x="10617" y="104152"/>
                  </a:lnTo>
                  <a:lnTo>
                    <a:pt x="9855" y="112306"/>
                  </a:lnTo>
                  <a:lnTo>
                    <a:pt x="18326" y="110185"/>
                  </a:lnTo>
                  <a:lnTo>
                    <a:pt x="25400" y="106375"/>
                  </a:lnTo>
                  <a:lnTo>
                    <a:pt x="27305" y="96418"/>
                  </a:lnTo>
                  <a:close/>
                </a:path>
                <a:path w="7780020" h="211454">
                  <a:moveTo>
                    <a:pt x="33108" y="126060"/>
                  </a:moveTo>
                  <a:lnTo>
                    <a:pt x="25819" y="126288"/>
                  </a:lnTo>
                  <a:lnTo>
                    <a:pt x="20345" y="123723"/>
                  </a:lnTo>
                  <a:lnTo>
                    <a:pt x="15544" y="120142"/>
                  </a:lnTo>
                  <a:lnTo>
                    <a:pt x="10223" y="117348"/>
                  </a:lnTo>
                  <a:lnTo>
                    <a:pt x="11506" y="124790"/>
                  </a:lnTo>
                  <a:lnTo>
                    <a:pt x="13246" y="128625"/>
                  </a:lnTo>
                  <a:lnTo>
                    <a:pt x="13843" y="131813"/>
                  </a:lnTo>
                  <a:lnTo>
                    <a:pt x="11684" y="137299"/>
                  </a:lnTo>
                  <a:lnTo>
                    <a:pt x="18110" y="133845"/>
                  </a:lnTo>
                  <a:lnTo>
                    <a:pt x="25095" y="135686"/>
                  </a:lnTo>
                  <a:lnTo>
                    <a:pt x="30721" y="135521"/>
                  </a:lnTo>
                  <a:lnTo>
                    <a:pt x="33108" y="126060"/>
                  </a:lnTo>
                  <a:close/>
                </a:path>
                <a:path w="7780020" h="211454">
                  <a:moveTo>
                    <a:pt x="33832" y="3733"/>
                  </a:moveTo>
                  <a:lnTo>
                    <a:pt x="31737" y="1308"/>
                  </a:lnTo>
                  <a:lnTo>
                    <a:pt x="30594" y="0"/>
                  </a:lnTo>
                  <a:lnTo>
                    <a:pt x="26276" y="3949"/>
                  </a:lnTo>
                  <a:lnTo>
                    <a:pt x="28384" y="6451"/>
                  </a:lnTo>
                  <a:lnTo>
                    <a:pt x="29451" y="7785"/>
                  </a:lnTo>
                  <a:lnTo>
                    <a:pt x="33832" y="3733"/>
                  </a:lnTo>
                  <a:close/>
                </a:path>
                <a:path w="7780020" h="211454">
                  <a:moveTo>
                    <a:pt x="39700" y="115608"/>
                  </a:moveTo>
                  <a:lnTo>
                    <a:pt x="39458" y="110617"/>
                  </a:lnTo>
                  <a:lnTo>
                    <a:pt x="36690" y="112014"/>
                  </a:lnTo>
                  <a:lnTo>
                    <a:pt x="32194" y="111328"/>
                  </a:lnTo>
                  <a:lnTo>
                    <a:pt x="32397" y="116078"/>
                  </a:lnTo>
                  <a:lnTo>
                    <a:pt x="35229" y="114871"/>
                  </a:lnTo>
                  <a:lnTo>
                    <a:pt x="39700" y="115608"/>
                  </a:lnTo>
                  <a:close/>
                </a:path>
                <a:path w="7780020" h="211454">
                  <a:moveTo>
                    <a:pt x="56819" y="172262"/>
                  </a:moveTo>
                  <a:lnTo>
                    <a:pt x="54737" y="169811"/>
                  </a:lnTo>
                  <a:lnTo>
                    <a:pt x="53619" y="168427"/>
                  </a:lnTo>
                  <a:lnTo>
                    <a:pt x="49314" y="172580"/>
                  </a:lnTo>
                  <a:lnTo>
                    <a:pt x="51435" y="175031"/>
                  </a:lnTo>
                  <a:lnTo>
                    <a:pt x="52476" y="176263"/>
                  </a:lnTo>
                  <a:lnTo>
                    <a:pt x="56819" y="172262"/>
                  </a:lnTo>
                  <a:close/>
                </a:path>
                <a:path w="7780020" h="211454">
                  <a:moveTo>
                    <a:pt x="58534" y="64681"/>
                  </a:moveTo>
                  <a:lnTo>
                    <a:pt x="58331" y="61874"/>
                  </a:lnTo>
                  <a:lnTo>
                    <a:pt x="55118" y="59182"/>
                  </a:lnTo>
                  <a:lnTo>
                    <a:pt x="54825" y="64909"/>
                  </a:lnTo>
                  <a:lnTo>
                    <a:pt x="55016" y="67614"/>
                  </a:lnTo>
                  <a:lnTo>
                    <a:pt x="58280" y="70319"/>
                  </a:lnTo>
                  <a:lnTo>
                    <a:pt x="58534" y="64681"/>
                  </a:lnTo>
                  <a:close/>
                </a:path>
                <a:path w="7780020" h="211454">
                  <a:moveTo>
                    <a:pt x="82219" y="28359"/>
                  </a:moveTo>
                  <a:lnTo>
                    <a:pt x="76174" y="29413"/>
                  </a:lnTo>
                  <a:lnTo>
                    <a:pt x="72199" y="27254"/>
                  </a:lnTo>
                  <a:lnTo>
                    <a:pt x="68503" y="24650"/>
                  </a:lnTo>
                  <a:lnTo>
                    <a:pt x="63258" y="24384"/>
                  </a:lnTo>
                  <a:lnTo>
                    <a:pt x="63601" y="29425"/>
                  </a:lnTo>
                  <a:lnTo>
                    <a:pt x="67513" y="32042"/>
                  </a:lnTo>
                  <a:lnTo>
                    <a:pt x="73761" y="34277"/>
                  </a:lnTo>
                  <a:lnTo>
                    <a:pt x="79578" y="33832"/>
                  </a:lnTo>
                  <a:lnTo>
                    <a:pt x="82219" y="28359"/>
                  </a:lnTo>
                  <a:close/>
                </a:path>
                <a:path w="7780020" h="211454">
                  <a:moveTo>
                    <a:pt x="124167" y="40881"/>
                  </a:moveTo>
                  <a:lnTo>
                    <a:pt x="109258" y="41719"/>
                  </a:lnTo>
                  <a:lnTo>
                    <a:pt x="104914" y="42837"/>
                  </a:lnTo>
                  <a:lnTo>
                    <a:pt x="98666" y="41516"/>
                  </a:lnTo>
                  <a:lnTo>
                    <a:pt x="98412" y="47459"/>
                  </a:lnTo>
                  <a:lnTo>
                    <a:pt x="113284" y="46621"/>
                  </a:lnTo>
                  <a:lnTo>
                    <a:pt x="117652" y="45516"/>
                  </a:lnTo>
                  <a:lnTo>
                    <a:pt x="123913" y="46799"/>
                  </a:lnTo>
                  <a:lnTo>
                    <a:pt x="124167" y="40881"/>
                  </a:lnTo>
                  <a:close/>
                </a:path>
                <a:path w="7780020" h="211454">
                  <a:moveTo>
                    <a:pt x="140068" y="51714"/>
                  </a:moveTo>
                  <a:lnTo>
                    <a:pt x="138569" y="47942"/>
                  </a:lnTo>
                  <a:lnTo>
                    <a:pt x="136728" y="46570"/>
                  </a:lnTo>
                  <a:lnTo>
                    <a:pt x="135890" y="50393"/>
                  </a:lnTo>
                  <a:lnTo>
                    <a:pt x="133400" y="50876"/>
                  </a:lnTo>
                  <a:lnTo>
                    <a:pt x="134251" y="53848"/>
                  </a:lnTo>
                  <a:lnTo>
                    <a:pt x="136931" y="56261"/>
                  </a:lnTo>
                  <a:lnTo>
                    <a:pt x="139915" y="55054"/>
                  </a:lnTo>
                  <a:lnTo>
                    <a:pt x="140068" y="51714"/>
                  </a:lnTo>
                  <a:close/>
                </a:path>
                <a:path w="7780020" h="211454">
                  <a:moveTo>
                    <a:pt x="162534" y="189458"/>
                  </a:moveTo>
                  <a:lnTo>
                    <a:pt x="162445" y="178625"/>
                  </a:lnTo>
                  <a:lnTo>
                    <a:pt x="156057" y="181762"/>
                  </a:lnTo>
                  <a:lnTo>
                    <a:pt x="147345" y="182156"/>
                  </a:lnTo>
                  <a:lnTo>
                    <a:pt x="144665" y="189661"/>
                  </a:lnTo>
                  <a:lnTo>
                    <a:pt x="153847" y="189839"/>
                  </a:lnTo>
                  <a:lnTo>
                    <a:pt x="162534" y="189458"/>
                  </a:lnTo>
                  <a:close/>
                </a:path>
                <a:path w="7780020" h="211454">
                  <a:moveTo>
                    <a:pt x="171640" y="148183"/>
                  </a:moveTo>
                  <a:lnTo>
                    <a:pt x="161925" y="151218"/>
                  </a:lnTo>
                  <a:lnTo>
                    <a:pt x="154457" y="151384"/>
                  </a:lnTo>
                  <a:lnTo>
                    <a:pt x="148374" y="152844"/>
                  </a:lnTo>
                  <a:lnTo>
                    <a:pt x="142786" y="159727"/>
                  </a:lnTo>
                  <a:lnTo>
                    <a:pt x="151561" y="158724"/>
                  </a:lnTo>
                  <a:lnTo>
                    <a:pt x="161861" y="159537"/>
                  </a:lnTo>
                  <a:lnTo>
                    <a:pt x="169849" y="157568"/>
                  </a:lnTo>
                  <a:lnTo>
                    <a:pt x="171640" y="148183"/>
                  </a:lnTo>
                  <a:close/>
                </a:path>
                <a:path w="7780020" h="211454">
                  <a:moveTo>
                    <a:pt x="178155" y="42176"/>
                  </a:moveTo>
                  <a:lnTo>
                    <a:pt x="169037" y="43434"/>
                  </a:lnTo>
                  <a:lnTo>
                    <a:pt x="154152" y="44272"/>
                  </a:lnTo>
                  <a:lnTo>
                    <a:pt x="148005" y="43103"/>
                  </a:lnTo>
                  <a:lnTo>
                    <a:pt x="144538" y="51600"/>
                  </a:lnTo>
                  <a:lnTo>
                    <a:pt x="151053" y="54419"/>
                  </a:lnTo>
                  <a:lnTo>
                    <a:pt x="151091" y="51396"/>
                  </a:lnTo>
                  <a:lnTo>
                    <a:pt x="151269" y="48590"/>
                  </a:lnTo>
                  <a:lnTo>
                    <a:pt x="154470" y="49339"/>
                  </a:lnTo>
                  <a:lnTo>
                    <a:pt x="169341" y="48501"/>
                  </a:lnTo>
                  <a:lnTo>
                    <a:pt x="175691" y="49136"/>
                  </a:lnTo>
                  <a:lnTo>
                    <a:pt x="178155" y="42176"/>
                  </a:lnTo>
                  <a:close/>
                </a:path>
                <a:path w="7780020" h="211454">
                  <a:moveTo>
                    <a:pt x="179959" y="162687"/>
                  </a:moveTo>
                  <a:lnTo>
                    <a:pt x="174358" y="162928"/>
                  </a:lnTo>
                  <a:lnTo>
                    <a:pt x="168719" y="163093"/>
                  </a:lnTo>
                  <a:lnTo>
                    <a:pt x="165176" y="165747"/>
                  </a:lnTo>
                  <a:lnTo>
                    <a:pt x="165836" y="173431"/>
                  </a:lnTo>
                  <a:lnTo>
                    <a:pt x="174256" y="174307"/>
                  </a:lnTo>
                  <a:lnTo>
                    <a:pt x="179578" y="171450"/>
                  </a:lnTo>
                  <a:lnTo>
                    <a:pt x="179959" y="162687"/>
                  </a:lnTo>
                  <a:close/>
                </a:path>
                <a:path w="7780020" h="211454">
                  <a:moveTo>
                    <a:pt x="181152" y="182575"/>
                  </a:moveTo>
                  <a:lnTo>
                    <a:pt x="172288" y="182943"/>
                  </a:lnTo>
                  <a:lnTo>
                    <a:pt x="172415" y="186728"/>
                  </a:lnTo>
                  <a:lnTo>
                    <a:pt x="176898" y="188442"/>
                  </a:lnTo>
                  <a:lnTo>
                    <a:pt x="181152" y="182575"/>
                  </a:lnTo>
                  <a:close/>
                </a:path>
                <a:path w="7780020" h="211454">
                  <a:moveTo>
                    <a:pt x="186283" y="179171"/>
                  </a:moveTo>
                  <a:lnTo>
                    <a:pt x="180441" y="176631"/>
                  </a:lnTo>
                  <a:lnTo>
                    <a:pt x="181152" y="182575"/>
                  </a:lnTo>
                  <a:lnTo>
                    <a:pt x="186283" y="179171"/>
                  </a:lnTo>
                  <a:close/>
                </a:path>
                <a:path w="7780020" h="211454">
                  <a:moveTo>
                    <a:pt x="210019" y="138506"/>
                  </a:moveTo>
                  <a:lnTo>
                    <a:pt x="207962" y="136055"/>
                  </a:lnTo>
                  <a:lnTo>
                    <a:pt x="206844" y="134759"/>
                  </a:lnTo>
                  <a:lnTo>
                    <a:pt x="202501" y="138861"/>
                  </a:lnTo>
                  <a:lnTo>
                    <a:pt x="204546" y="141300"/>
                  </a:lnTo>
                  <a:lnTo>
                    <a:pt x="205676" y="142709"/>
                  </a:lnTo>
                  <a:lnTo>
                    <a:pt x="210019" y="138506"/>
                  </a:lnTo>
                  <a:close/>
                </a:path>
                <a:path w="7780020" h="211454">
                  <a:moveTo>
                    <a:pt x="213893" y="45961"/>
                  </a:moveTo>
                  <a:lnTo>
                    <a:pt x="212318" y="44767"/>
                  </a:lnTo>
                  <a:lnTo>
                    <a:pt x="211709" y="45300"/>
                  </a:lnTo>
                  <a:lnTo>
                    <a:pt x="213893" y="45961"/>
                  </a:lnTo>
                  <a:close/>
                </a:path>
                <a:path w="7780020" h="211454">
                  <a:moveTo>
                    <a:pt x="215696" y="173215"/>
                  </a:moveTo>
                  <a:lnTo>
                    <a:pt x="212559" y="169379"/>
                  </a:lnTo>
                  <a:lnTo>
                    <a:pt x="208203" y="173494"/>
                  </a:lnTo>
                  <a:lnTo>
                    <a:pt x="210261" y="175920"/>
                  </a:lnTo>
                  <a:lnTo>
                    <a:pt x="211353" y="177215"/>
                  </a:lnTo>
                  <a:lnTo>
                    <a:pt x="215696" y="173215"/>
                  </a:lnTo>
                  <a:close/>
                </a:path>
                <a:path w="7780020" h="211454">
                  <a:moveTo>
                    <a:pt x="216382" y="155498"/>
                  </a:moveTo>
                  <a:lnTo>
                    <a:pt x="216192" y="150609"/>
                  </a:lnTo>
                  <a:lnTo>
                    <a:pt x="213423" y="151841"/>
                  </a:lnTo>
                  <a:lnTo>
                    <a:pt x="208953" y="151193"/>
                  </a:lnTo>
                  <a:lnTo>
                    <a:pt x="209118" y="155968"/>
                  </a:lnTo>
                  <a:lnTo>
                    <a:pt x="211937" y="154813"/>
                  </a:lnTo>
                  <a:lnTo>
                    <a:pt x="216382" y="155498"/>
                  </a:lnTo>
                  <a:close/>
                </a:path>
                <a:path w="7780020" h="211454">
                  <a:moveTo>
                    <a:pt x="228219" y="34963"/>
                  </a:moveTo>
                  <a:lnTo>
                    <a:pt x="218033" y="34086"/>
                  </a:lnTo>
                  <a:lnTo>
                    <a:pt x="211150" y="37528"/>
                  </a:lnTo>
                  <a:lnTo>
                    <a:pt x="209207" y="42430"/>
                  </a:lnTo>
                  <a:lnTo>
                    <a:pt x="212318" y="44767"/>
                  </a:lnTo>
                  <a:lnTo>
                    <a:pt x="216649" y="41008"/>
                  </a:lnTo>
                  <a:lnTo>
                    <a:pt x="221488" y="38938"/>
                  </a:lnTo>
                  <a:lnTo>
                    <a:pt x="228130" y="41503"/>
                  </a:lnTo>
                  <a:lnTo>
                    <a:pt x="228168" y="38938"/>
                  </a:lnTo>
                  <a:lnTo>
                    <a:pt x="228219" y="34963"/>
                  </a:lnTo>
                  <a:close/>
                </a:path>
                <a:path w="7780020" h="211454">
                  <a:moveTo>
                    <a:pt x="235559" y="132194"/>
                  </a:moveTo>
                  <a:lnTo>
                    <a:pt x="233514" y="129730"/>
                  </a:lnTo>
                  <a:lnTo>
                    <a:pt x="232422" y="128320"/>
                  </a:lnTo>
                  <a:lnTo>
                    <a:pt x="228041" y="132346"/>
                  </a:lnTo>
                  <a:lnTo>
                    <a:pt x="230124" y="134797"/>
                  </a:lnTo>
                  <a:lnTo>
                    <a:pt x="231203" y="136182"/>
                  </a:lnTo>
                  <a:lnTo>
                    <a:pt x="235559" y="132194"/>
                  </a:lnTo>
                  <a:close/>
                </a:path>
                <a:path w="7780020" h="211454">
                  <a:moveTo>
                    <a:pt x="240055" y="11976"/>
                  </a:moveTo>
                  <a:lnTo>
                    <a:pt x="238010" y="9525"/>
                  </a:lnTo>
                  <a:lnTo>
                    <a:pt x="236867" y="8229"/>
                  </a:lnTo>
                  <a:lnTo>
                    <a:pt x="232460" y="12217"/>
                  </a:lnTo>
                  <a:lnTo>
                    <a:pt x="234505" y="14655"/>
                  </a:lnTo>
                  <a:lnTo>
                    <a:pt x="235686" y="16052"/>
                  </a:lnTo>
                  <a:lnTo>
                    <a:pt x="240055" y="11976"/>
                  </a:lnTo>
                  <a:close/>
                </a:path>
                <a:path w="7780020" h="211454">
                  <a:moveTo>
                    <a:pt x="243255" y="165061"/>
                  </a:moveTo>
                  <a:lnTo>
                    <a:pt x="242493" y="159143"/>
                  </a:lnTo>
                  <a:lnTo>
                    <a:pt x="237363" y="162433"/>
                  </a:lnTo>
                  <a:lnTo>
                    <a:pt x="243255" y="165061"/>
                  </a:lnTo>
                  <a:close/>
                </a:path>
                <a:path w="7780020" h="211454">
                  <a:moveTo>
                    <a:pt x="245960" y="153885"/>
                  </a:moveTo>
                  <a:lnTo>
                    <a:pt x="242785" y="153225"/>
                  </a:lnTo>
                  <a:lnTo>
                    <a:pt x="242582" y="156083"/>
                  </a:lnTo>
                  <a:lnTo>
                    <a:pt x="242493" y="159143"/>
                  </a:lnTo>
                  <a:lnTo>
                    <a:pt x="245745" y="159918"/>
                  </a:lnTo>
                  <a:lnTo>
                    <a:pt x="245910" y="156921"/>
                  </a:lnTo>
                  <a:lnTo>
                    <a:pt x="245960" y="153885"/>
                  </a:lnTo>
                  <a:close/>
                </a:path>
                <a:path w="7780020" h="211454">
                  <a:moveTo>
                    <a:pt x="245986" y="19075"/>
                  </a:moveTo>
                  <a:lnTo>
                    <a:pt x="245389" y="18694"/>
                  </a:lnTo>
                  <a:lnTo>
                    <a:pt x="245046" y="18973"/>
                  </a:lnTo>
                  <a:lnTo>
                    <a:pt x="245986" y="19075"/>
                  </a:lnTo>
                  <a:close/>
                </a:path>
                <a:path w="7780020" h="211454">
                  <a:moveTo>
                    <a:pt x="251167" y="150583"/>
                  </a:moveTo>
                  <a:lnTo>
                    <a:pt x="245237" y="147929"/>
                  </a:lnTo>
                  <a:lnTo>
                    <a:pt x="245960" y="153885"/>
                  </a:lnTo>
                  <a:lnTo>
                    <a:pt x="251167" y="150583"/>
                  </a:lnTo>
                  <a:close/>
                </a:path>
                <a:path w="7780020" h="211454">
                  <a:moveTo>
                    <a:pt x="256679" y="8483"/>
                  </a:moveTo>
                  <a:lnTo>
                    <a:pt x="248297" y="7670"/>
                  </a:lnTo>
                  <a:lnTo>
                    <a:pt x="242506" y="11112"/>
                  </a:lnTo>
                  <a:lnTo>
                    <a:pt x="241134" y="15887"/>
                  </a:lnTo>
                  <a:lnTo>
                    <a:pt x="245389" y="18694"/>
                  </a:lnTo>
                  <a:lnTo>
                    <a:pt x="256590" y="9537"/>
                  </a:lnTo>
                  <a:lnTo>
                    <a:pt x="256679" y="8483"/>
                  </a:lnTo>
                  <a:close/>
                </a:path>
                <a:path w="7780020" h="211454">
                  <a:moveTo>
                    <a:pt x="278612" y="15798"/>
                  </a:moveTo>
                  <a:lnTo>
                    <a:pt x="271767" y="12534"/>
                  </a:lnTo>
                  <a:lnTo>
                    <a:pt x="271576" y="18440"/>
                  </a:lnTo>
                  <a:lnTo>
                    <a:pt x="265760" y="24307"/>
                  </a:lnTo>
                  <a:lnTo>
                    <a:pt x="272554" y="27571"/>
                  </a:lnTo>
                  <a:lnTo>
                    <a:pt x="272796" y="21755"/>
                  </a:lnTo>
                  <a:lnTo>
                    <a:pt x="278612" y="15798"/>
                  </a:lnTo>
                  <a:close/>
                </a:path>
                <a:path w="7780020" h="211454">
                  <a:moveTo>
                    <a:pt x="296011" y="121158"/>
                  </a:moveTo>
                  <a:lnTo>
                    <a:pt x="289052" y="122732"/>
                  </a:lnTo>
                  <a:lnTo>
                    <a:pt x="287591" y="115976"/>
                  </a:lnTo>
                  <a:lnTo>
                    <a:pt x="280974" y="117017"/>
                  </a:lnTo>
                  <a:lnTo>
                    <a:pt x="281368" y="124891"/>
                  </a:lnTo>
                  <a:lnTo>
                    <a:pt x="287159" y="127685"/>
                  </a:lnTo>
                  <a:lnTo>
                    <a:pt x="293624" y="126187"/>
                  </a:lnTo>
                  <a:lnTo>
                    <a:pt x="296011" y="121158"/>
                  </a:lnTo>
                  <a:close/>
                </a:path>
                <a:path w="7780020" h="211454">
                  <a:moveTo>
                    <a:pt x="307670" y="205422"/>
                  </a:moveTo>
                  <a:lnTo>
                    <a:pt x="302958" y="203657"/>
                  </a:lnTo>
                  <a:lnTo>
                    <a:pt x="299885" y="199453"/>
                  </a:lnTo>
                  <a:lnTo>
                    <a:pt x="299593" y="190944"/>
                  </a:lnTo>
                  <a:lnTo>
                    <a:pt x="292493" y="192227"/>
                  </a:lnTo>
                  <a:lnTo>
                    <a:pt x="289242" y="187756"/>
                  </a:lnTo>
                  <a:lnTo>
                    <a:pt x="286423" y="182638"/>
                  </a:lnTo>
                  <a:lnTo>
                    <a:pt x="280682" y="181965"/>
                  </a:lnTo>
                  <a:lnTo>
                    <a:pt x="280924" y="192392"/>
                  </a:lnTo>
                  <a:lnTo>
                    <a:pt x="285102" y="196811"/>
                  </a:lnTo>
                  <a:lnTo>
                    <a:pt x="290144" y="199885"/>
                  </a:lnTo>
                  <a:lnTo>
                    <a:pt x="293001" y="206248"/>
                  </a:lnTo>
                  <a:lnTo>
                    <a:pt x="297853" y="206070"/>
                  </a:lnTo>
                  <a:lnTo>
                    <a:pt x="302209" y="209562"/>
                  </a:lnTo>
                  <a:lnTo>
                    <a:pt x="305625" y="211188"/>
                  </a:lnTo>
                  <a:lnTo>
                    <a:pt x="307670" y="205422"/>
                  </a:lnTo>
                  <a:close/>
                </a:path>
                <a:path w="7780020" h="211454">
                  <a:moveTo>
                    <a:pt x="312623" y="192760"/>
                  </a:moveTo>
                  <a:lnTo>
                    <a:pt x="310553" y="190322"/>
                  </a:lnTo>
                  <a:lnTo>
                    <a:pt x="309499" y="188912"/>
                  </a:lnTo>
                  <a:lnTo>
                    <a:pt x="305117" y="192963"/>
                  </a:lnTo>
                  <a:lnTo>
                    <a:pt x="307162" y="195414"/>
                  </a:lnTo>
                  <a:lnTo>
                    <a:pt x="308279" y="196748"/>
                  </a:lnTo>
                  <a:lnTo>
                    <a:pt x="312623" y="192760"/>
                  </a:lnTo>
                  <a:close/>
                </a:path>
                <a:path w="7780020" h="211454">
                  <a:moveTo>
                    <a:pt x="339255" y="173799"/>
                  </a:moveTo>
                  <a:lnTo>
                    <a:pt x="336270" y="164401"/>
                  </a:lnTo>
                  <a:lnTo>
                    <a:pt x="328752" y="163957"/>
                  </a:lnTo>
                  <a:lnTo>
                    <a:pt x="320967" y="168706"/>
                  </a:lnTo>
                  <a:lnTo>
                    <a:pt x="317220" y="174879"/>
                  </a:lnTo>
                  <a:lnTo>
                    <a:pt x="324535" y="174472"/>
                  </a:lnTo>
                  <a:lnTo>
                    <a:pt x="331927" y="173964"/>
                  </a:lnTo>
                  <a:lnTo>
                    <a:pt x="339255" y="173799"/>
                  </a:lnTo>
                  <a:close/>
                </a:path>
                <a:path w="7780020" h="211454">
                  <a:moveTo>
                    <a:pt x="348068" y="128562"/>
                  </a:moveTo>
                  <a:lnTo>
                    <a:pt x="338975" y="127190"/>
                  </a:lnTo>
                  <a:lnTo>
                    <a:pt x="328561" y="124358"/>
                  </a:lnTo>
                  <a:lnTo>
                    <a:pt x="318719" y="124040"/>
                  </a:lnTo>
                  <a:lnTo>
                    <a:pt x="311327" y="130200"/>
                  </a:lnTo>
                  <a:lnTo>
                    <a:pt x="318871" y="133731"/>
                  </a:lnTo>
                  <a:lnTo>
                    <a:pt x="330149" y="135216"/>
                  </a:lnTo>
                  <a:lnTo>
                    <a:pt x="341198" y="133794"/>
                  </a:lnTo>
                  <a:lnTo>
                    <a:pt x="348068" y="128562"/>
                  </a:lnTo>
                  <a:close/>
                </a:path>
                <a:path w="7780020" h="211454">
                  <a:moveTo>
                    <a:pt x="348754" y="143560"/>
                  </a:moveTo>
                  <a:lnTo>
                    <a:pt x="339648" y="143192"/>
                  </a:lnTo>
                  <a:lnTo>
                    <a:pt x="333679" y="146710"/>
                  </a:lnTo>
                  <a:lnTo>
                    <a:pt x="330923" y="154139"/>
                  </a:lnTo>
                  <a:lnTo>
                    <a:pt x="335864" y="157162"/>
                  </a:lnTo>
                  <a:lnTo>
                    <a:pt x="341160" y="155498"/>
                  </a:lnTo>
                  <a:lnTo>
                    <a:pt x="345782" y="150520"/>
                  </a:lnTo>
                  <a:lnTo>
                    <a:pt x="348754" y="143560"/>
                  </a:lnTo>
                  <a:close/>
                </a:path>
                <a:path w="7780020" h="211454">
                  <a:moveTo>
                    <a:pt x="360324" y="158000"/>
                  </a:moveTo>
                  <a:lnTo>
                    <a:pt x="360260" y="153187"/>
                  </a:lnTo>
                  <a:lnTo>
                    <a:pt x="357505" y="154292"/>
                  </a:lnTo>
                  <a:lnTo>
                    <a:pt x="353060" y="153504"/>
                  </a:lnTo>
                  <a:lnTo>
                    <a:pt x="353123" y="158457"/>
                  </a:lnTo>
                  <a:lnTo>
                    <a:pt x="355968" y="157187"/>
                  </a:lnTo>
                  <a:lnTo>
                    <a:pt x="360324" y="158000"/>
                  </a:lnTo>
                  <a:close/>
                </a:path>
                <a:path w="7780020" h="211454">
                  <a:moveTo>
                    <a:pt x="377875" y="137655"/>
                  </a:moveTo>
                  <a:lnTo>
                    <a:pt x="374624" y="135369"/>
                  </a:lnTo>
                  <a:lnTo>
                    <a:pt x="369697" y="132676"/>
                  </a:lnTo>
                  <a:lnTo>
                    <a:pt x="365188" y="132588"/>
                  </a:lnTo>
                  <a:lnTo>
                    <a:pt x="363220" y="138137"/>
                  </a:lnTo>
                  <a:lnTo>
                    <a:pt x="366483" y="140398"/>
                  </a:lnTo>
                  <a:lnTo>
                    <a:pt x="371424" y="143065"/>
                  </a:lnTo>
                  <a:lnTo>
                    <a:pt x="375907" y="143167"/>
                  </a:lnTo>
                  <a:lnTo>
                    <a:pt x="377875" y="137655"/>
                  </a:lnTo>
                  <a:close/>
                </a:path>
                <a:path w="7780020" h="211454">
                  <a:moveTo>
                    <a:pt x="7454913" y="154101"/>
                  </a:moveTo>
                  <a:lnTo>
                    <a:pt x="7454709" y="149059"/>
                  </a:lnTo>
                  <a:lnTo>
                    <a:pt x="7448486" y="147916"/>
                  </a:lnTo>
                  <a:lnTo>
                    <a:pt x="7447851" y="154343"/>
                  </a:lnTo>
                  <a:lnTo>
                    <a:pt x="7451814" y="153733"/>
                  </a:lnTo>
                  <a:lnTo>
                    <a:pt x="7453554" y="161417"/>
                  </a:lnTo>
                  <a:lnTo>
                    <a:pt x="7454913" y="154101"/>
                  </a:lnTo>
                  <a:close/>
                </a:path>
                <a:path w="7780020" h="211454">
                  <a:moveTo>
                    <a:pt x="7460805" y="171335"/>
                  </a:moveTo>
                  <a:lnTo>
                    <a:pt x="7458964" y="168846"/>
                  </a:lnTo>
                  <a:lnTo>
                    <a:pt x="7457910" y="167665"/>
                  </a:lnTo>
                  <a:lnTo>
                    <a:pt x="7453630" y="171475"/>
                  </a:lnTo>
                  <a:lnTo>
                    <a:pt x="7455535" y="174002"/>
                  </a:lnTo>
                  <a:lnTo>
                    <a:pt x="7456551" y="175323"/>
                  </a:lnTo>
                  <a:lnTo>
                    <a:pt x="7460805" y="171335"/>
                  </a:lnTo>
                  <a:close/>
                </a:path>
                <a:path w="7780020" h="211454">
                  <a:moveTo>
                    <a:pt x="7480440" y="164223"/>
                  </a:moveTo>
                  <a:lnTo>
                    <a:pt x="7479855" y="158089"/>
                  </a:lnTo>
                  <a:lnTo>
                    <a:pt x="7474826" y="161467"/>
                  </a:lnTo>
                  <a:lnTo>
                    <a:pt x="7480440" y="164223"/>
                  </a:lnTo>
                  <a:close/>
                </a:path>
                <a:path w="7780020" h="211454">
                  <a:moveTo>
                    <a:pt x="7482662" y="137033"/>
                  </a:moveTo>
                  <a:lnTo>
                    <a:pt x="7482433" y="128104"/>
                  </a:lnTo>
                  <a:lnTo>
                    <a:pt x="7478547" y="131648"/>
                  </a:lnTo>
                  <a:lnTo>
                    <a:pt x="7479995" y="136410"/>
                  </a:lnTo>
                  <a:lnTo>
                    <a:pt x="7482662" y="137033"/>
                  </a:lnTo>
                  <a:close/>
                </a:path>
                <a:path w="7780020" h="211454">
                  <a:moveTo>
                    <a:pt x="7483754" y="154660"/>
                  </a:moveTo>
                  <a:lnTo>
                    <a:pt x="7482306" y="149910"/>
                  </a:lnTo>
                  <a:lnTo>
                    <a:pt x="7479639" y="149250"/>
                  </a:lnTo>
                  <a:lnTo>
                    <a:pt x="7479855" y="158089"/>
                  </a:lnTo>
                  <a:lnTo>
                    <a:pt x="7483754" y="154660"/>
                  </a:lnTo>
                  <a:close/>
                </a:path>
                <a:path w="7780020" h="211454">
                  <a:moveTo>
                    <a:pt x="7523048" y="124409"/>
                  </a:moveTo>
                  <a:lnTo>
                    <a:pt x="7521130" y="121907"/>
                  </a:lnTo>
                  <a:lnTo>
                    <a:pt x="7520165" y="120484"/>
                  </a:lnTo>
                  <a:lnTo>
                    <a:pt x="7515885" y="124383"/>
                  </a:lnTo>
                  <a:lnTo>
                    <a:pt x="7517790" y="126885"/>
                  </a:lnTo>
                  <a:lnTo>
                    <a:pt x="7518768" y="128308"/>
                  </a:lnTo>
                  <a:lnTo>
                    <a:pt x="7523048" y="124409"/>
                  </a:lnTo>
                  <a:close/>
                </a:path>
                <a:path w="7780020" h="211454">
                  <a:moveTo>
                    <a:pt x="7523569" y="139255"/>
                  </a:moveTo>
                  <a:lnTo>
                    <a:pt x="7521664" y="136766"/>
                  </a:lnTo>
                  <a:lnTo>
                    <a:pt x="7520686" y="135483"/>
                  </a:lnTo>
                  <a:lnTo>
                    <a:pt x="7516419" y="139395"/>
                  </a:lnTo>
                  <a:lnTo>
                    <a:pt x="7518324" y="141897"/>
                  </a:lnTo>
                  <a:lnTo>
                    <a:pt x="7519302" y="143306"/>
                  </a:lnTo>
                  <a:lnTo>
                    <a:pt x="7523569" y="139255"/>
                  </a:lnTo>
                  <a:close/>
                </a:path>
                <a:path w="7780020" h="211454">
                  <a:moveTo>
                    <a:pt x="7532535" y="146253"/>
                  </a:moveTo>
                  <a:lnTo>
                    <a:pt x="7532484" y="141401"/>
                  </a:lnTo>
                  <a:lnTo>
                    <a:pt x="7529741" y="142544"/>
                  </a:lnTo>
                  <a:lnTo>
                    <a:pt x="7525448" y="141757"/>
                  </a:lnTo>
                  <a:lnTo>
                    <a:pt x="7525550" y="146608"/>
                  </a:lnTo>
                  <a:lnTo>
                    <a:pt x="7528268" y="145427"/>
                  </a:lnTo>
                  <a:lnTo>
                    <a:pt x="7532535" y="146253"/>
                  </a:lnTo>
                  <a:close/>
                </a:path>
                <a:path w="7780020" h="211454">
                  <a:moveTo>
                    <a:pt x="7546670" y="46139"/>
                  </a:moveTo>
                  <a:lnTo>
                    <a:pt x="7542543" y="46939"/>
                  </a:lnTo>
                  <a:lnTo>
                    <a:pt x="7536624" y="45554"/>
                  </a:lnTo>
                  <a:lnTo>
                    <a:pt x="7536243" y="51460"/>
                  </a:lnTo>
                  <a:lnTo>
                    <a:pt x="7540371" y="50495"/>
                  </a:lnTo>
                  <a:lnTo>
                    <a:pt x="7546264" y="51892"/>
                  </a:lnTo>
                  <a:lnTo>
                    <a:pt x="7546670" y="46139"/>
                  </a:lnTo>
                  <a:close/>
                </a:path>
                <a:path w="7780020" h="211454">
                  <a:moveTo>
                    <a:pt x="7566419" y="94640"/>
                  </a:moveTo>
                  <a:lnTo>
                    <a:pt x="7566101" y="94500"/>
                  </a:lnTo>
                  <a:lnTo>
                    <a:pt x="7566139" y="95364"/>
                  </a:lnTo>
                  <a:lnTo>
                    <a:pt x="7566419" y="94640"/>
                  </a:lnTo>
                  <a:close/>
                </a:path>
                <a:path w="7780020" h="211454">
                  <a:moveTo>
                    <a:pt x="7571156" y="112280"/>
                  </a:moveTo>
                  <a:lnTo>
                    <a:pt x="7569848" y="100291"/>
                  </a:lnTo>
                  <a:lnTo>
                    <a:pt x="7558799" y="100596"/>
                  </a:lnTo>
                  <a:lnTo>
                    <a:pt x="7551179" y="101612"/>
                  </a:lnTo>
                  <a:lnTo>
                    <a:pt x="7550315" y="103276"/>
                  </a:lnTo>
                  <a:lnTo>
                    <a:pt x="7559472" y="105537"/>
                  </a:lnTo>
                  <a:lnTo>
                    <a:pt x="7565390" y="106489"/>
                  </a:lnTo>
                  <a:lnTo>
                    <a:pt x="7571156" y="112280"/>
                  </a:lnTo>
                  <a:close/>
                </a:path>
                <a:path w="7780020" h="211454">
                  <a:moveTo>
                    <a:pt x="7576921" y="100063"/>
                  </a:moveTo>
                  <a:lnTo>
                    <a:pt x="7576210" y="91948"/>
                  </a:lnTo>
                  <a:lnTo>
                    <a:pt x="7572286" y="89103"/>
                  </a:lnTo>
                  <a:lnTo>
                    <a:pt x="7567993" y="90563"/>
                  </a:lnTo>
                  <a:lnTo>
                    <a:pt x="7566419" y="94640"/>
                  </a:lnTo>
                  <a:lnTo>
                    <a:pt x="7571854" y="97040"/>
                  </a:lnTo>
                  <a:lnTo>
                    <a:pt x="7569848" y="100291"/>
                  </a:lnTo>
                  <a:lnTo>
                    <a:pt x="7576921" y="100063"/>
                  </a:lnTo>
                  <a:close/>
                </a:path>
                <a:path w="7780020" h="211454">
                  <a:moveTo>
                    <a:pt x="7589863" y="159346"/>
                  </a:moveTo>
                  <a:lnTo>
                    <a:pt x="7585735" y="160337"/>
                  </a:lnTo>
                  <a:lnTo>
                    <a:pt x="7579792" y="158927"/>
                  </a:lnTo>
                  <a:lnTo>
                    <a:pt x="7579461" y="164668"/>
                  </a:lnTo>
                  <a:lnTo>
                    <a:pt x="7583551" y="163842"/>
                  </a:lnTo>
                  <a:lnTo>
                    <a:pt x="7589571" y="165265"/>
                  </a:lnTo>
                  <a:lnTo>
                    <a:pt x="7589863" y="159346"/>
                  </a:lnTo>
                  <a:close/>
                </a:path>
                <a:path w="7780020" h="211454">
                  <a:moveTo>
                    <a:pt x="7599388" y="44335"/>
                  </a:moveTo>
                  <a:lnTo>
                    <a:pt x="7590955" y="45085"/>
                  </a:lnTo>
                  <a:lnTo>
                    <a:pt x="7581354" y="44323"/>
                  </a:lnTo>
                  <a:lnTo>
                    <a:pt x="7572908" y="45085"/>
                  </a:lnTo>
                  <a:lnTo>
                    <a:pt x="7567904" y="50380"/>
                  </a:lnTo>
                  <a:lnTo>
                    <a:pt x="7574000" y="49796"/>
                  </a:lnTo>
                  <a:lnTo>
                    <a:pt x="7578928" y="51092"/>
                  </a:lnTo>
                  <a:lnTo>
                    <a:pt x="7582167" y="54952"/>
                  </a:lnTo>
                  <a:lnTo>
                    <a:pt x="7584275" y="49377"/>
                  </a:lnTo>
                  <a:lnTo>
                    <a:pt x="7597305" y="49872"/>
                  </a:lnTo>
                  <a:lnTo>
                    <a:pt x="7599388" y="44335"/>
                  </a:lnTo>
                  <a:close/>
                </a:path>
                <a:path w="7780020" h="211454">
                  <a:moveTo>
                    <a:pt x="7620178" y="160934"/>
                  </a:moveTo>
                  <a:lnTo>
                    <a:pt x="7618235" y="158356"/>
                  </a:lnTo>
                  <a:lnTo>
                    <a:pt x="7617155" y="157010"/>
                  </a:lnTo>
                  <a:lnTo>
                    <a:pt x="7612989" y="161010"/>
                  </a:lnTo>
                  <a:lnTo>
                    <a:pt x="7614907" y="163436"/>
                  </a:lnTo>
                  <a:lnTo>
                    <a:pt x="7615936" y="164757"/>
                  </a:lnTo>
                  <a:lnTo>
                    <a:pt x="7620178" y="160934"/>
                  </a:lnTo>
                  <a:close/>
                </a:path>
                <a:path w="7780020" h="211454">
                  <a:moveTo>
                    <a:pt x="7631531" y="138010"/>
                  </a:moveTo>
                  <a:lnTo>
                    <a:pt x="7616177" y="135077"/>
                  </a:lnTo>
                  <a:lnTo>
                    <a:pt x="7601102" y="131711"/>
                  </a:lnTo>
                  <a:lnTo>
                    <a:pt x="7585227" y="129552"/>
                  </a:lnTo>
                  <a:lnTo>
                    <a:pt x="7567485" y="130238"/>
                  </a:lnTo>
                  <a:lnTo>
                    <a:pt x="7567257" y="141185"/>
                  </a:lnTo>
                  <a:lnTo>
                    <a:pt x="7571016" y="145973"/>
                  </a:lnTo>
                  <a:lnTo>
                    <a:pt x="7578699" y="144792"/>
                  </a:lnTo>
                  <a:lnTo>
                    <a:pt x="7593203" y="143840"/>
                  </a:lnTo>
                  <a:lnTo>
                    <a:pt x="7608748" y="144386"/>
                  </a:lnTo>
                  <a:lnTo>
                    <a:pt x="7622489" y="143446"/>
                  </a:lnTo>
                  <a:lnTo>
                    <a:pt x="7631531" y="138010"/>
                  </a:lnTo>
                  <a:close/>
                </a:path>
                <a:path w="7780020" h="211454">
                  <a:moveTo>
                    <a:pt x="7641120" y="112725"/>
                  </a:moveTo>
                  <a:lnTo>
                    <a:pt x="7640675" y="102743"/>
                  </a:lnTo>
                  <a:lnTo>
                    <a:pt x="7633602" y="102984"/>
                  </a:lnTo>
                  <a:lnTo>
                    <a:pt x="7634033" y="112953"/>
                  </a:lnTo>
                  <a:lnTo>
                    <a:pt x="7641120" y="112725"/>
                  </a:lnTo>
                  <a:close/>
                </a:path>
                <a:path w="7780020" h="211454">
                  <a:moveTo>
                    <a:pt x="7652779" y="137261"/>
                  </a:moveTo>
                  <a:lnTo>
                    <a:pt x="7644676" y="136105"/>
                  </a:lnTo>
                  <a:lnTo>
                    <a:pt x="7639571" y="138925"/>
                  </a:lnTo>
                  <a:lnTo>
                    <a:pt x="7639088" y="147726"/>
                  </a:lnTo>
                  <a:lnTo>
                    <a:pt x="7647191" y="148805"/>
                  </a:lnTo>
                  <a:lnTo>
                    <a:pt x="7652309" y="146100"/>
                  </a:lnTo>
                  <a:lnTo>
                    <a:pt x="7652779" y="137261"/>
                  </a:lnTo>
                  <a:close/>
                </a:path>
                <a:path w="7780020" h="211454">
                  <a:moveTo>
                    <a:pt x="7664920" y="91948"/>
                  </a:moveTo>
                  <a:lnTo>
                    <a:pt x="7650797" y="92443"/>
                  </a:lnTo>
                  <a:lnTo>
                    <a:pt x="7646683" y="93370"/>
                  </a:lnTo>
                  <a:lnTo>
                    <a:pt x="7640752" y="91948"/>
                  </a:lnTo>
                  <a:lnTo>
                    <a:pt x="7640460" y="97866"/>
                  </a:lnTo>
                  <a:lnTo>
                    <a:pt x="7654569" y="97370"/>
                  </a:lnTo>
                  <a:lnTo>
                    <a:pt x="7658671" y="96367"/>
                  </a:lnTo>
                  <a:lnTo>
                    <a:pt x="7664640" y="97790"/>
                  </a:lnTo>
                  <a:lnTo>
                    <a:pt x="7664920" y="91948"/>
                  </a:lnTo>
                  <a:close/>
                </a:path>
                <a:path w="7780020" h="211454">
                  <a:moveTo>
                    <a:pt x="7681328" y="141236"/>
                  </a:moveTo>
                  <a:lnTo>
                    <a:pt x="7674229" y="141478"/>
                  </a:lnTo>
                  <a:lnTo>
                    <a:pt x="7667320" y="143116"/>
                  </a:lnTo>
                  <a:lnTo>
                    <a:pt x="7670990" y="146342"/>
                  </a:lnTo>
                  <a:lnTo>
                    <a:pt x="7678052" y="147078"/>
                  </a:lnTo>
                  <a:lnTo>
                    <a:pt x="7681328" y="141236"/>
                  </a:lnTo>
                  <a:close/>
                </a:path>
                <a:path w="7780020" h="211454">
                  <a:moveTo>
                    <a:pt x="7681887" y="76365"/>
                  </a:moveTo>
                  <a:lnTo>
                    <a:pt x="7677810" y="77330"/>
                  </a:lnTo>
                  <a:lnTo>
                    <a:pt x="7671841" y="75920"/>
                  </a:lnTo>
                  <a:lnTo>
                    <a:pt x="7671524" y="81749"/>
                  </a:lnTo>
                  <a:lnTo>
                    <a:pt x="7675651" y="80835"/>
                  </a:lnTo>
                  <a:lnTo>
                    <a:pt x="7681582" y="82257"/>
                  </a:lnTo>
                  <a:lnTo>
                    <a:pt x="7681887" y="76365"/>
                  </a:lnTo>
                  <a:close/>
                </a:path>
                <a:path w="7780020" h="211454">
                  <a:moveTo>
                    <a:pt x="7697165" y="100812"/>
                  </a:moveTo>
                  <a:lnTo>
                    <a:pt x="7693444" y="95846"/>
                  </a:lnTo>
                  <a:lnTo>
                    <a:pt x="7686713" y="95592"/>
                  </a:lnTo>
                  <a:lnTo>
                    <a:pt x="7678979" y="96939"/>
                  </a:lnTo>
                  <a:lnTo>
                    <a:pt x="7672197" y="96786"/>
                  </a:lnTo>
                  <a:lnTo>
                    <a:pt x="7675893" y="101688"/>
                  </a:lnTo>
                  <a:lnTo>
                    <a:pt x="7682624" y="101930"/>
                  </a:lnTo>
                  <a:lnTo>
                    <a:pt x="7690383" y="100596"/>
                  </a:lnTo>
                  <a:lnTo>
                    <a:pt x="7697165" y="100812"/>
                  </a:lnTo>
                  <a:close/>
                </a:path>
                <a:path w="7780020" h="211454">
                  <a:moveTo>
                    <a:pt x="7697559" y="185547"/>
                  </a:moveTo>
                  <a:lnTo>
                    <a:pt x="7692898" y="185674"/>
                  </a:lnTo>
                  <a:lnTo>
                    <a:pt x="7688720" y="182105"/>
                  </a:lnTo>
                  <a:lnTo>
                    <a:pt x="7685418" y="180378"/>
                  </a:lnTo>
                  <a:lnTo>
                    <a:pt x="7683386" y="186042"/>
                  </a:lnTo>
                  <a:lnTo>
                    <a:pt x="7686561" y="188366"/>
                  </a:lnTo>
                  <a:lnTo>
                    <a:pt x="7691336" y="191046"/>
                  </a:lnTo>
                  <a:lnTo>
                    <a:pt x="7695679" y="191096"/>
                  </a:lnTo>
                  <a:lnTo>
                    <a:pt x="7697559" y="185547"/>
                  </a:lnTo>
                  <a:close/>
                </a:path>
                <a:path w="7780020" h="211454">
                  <a:moveTo>
                    <a:pt x="7699286" y="145669"/>
                  </a:moveTo>
                  <a:lnTo>
                    <a:pt x="7695158" y="146646"/>
                  </a:lnTo>
                  <a:lnTo>
                    <a:pt x="7689177" y="145237"/>
                  </a:lnTo>
                  <a:lnTo>
                    <a:pt x="7688885" y="150888"/>
                  </a:lnTo>
                  <a:lnTo>
                    <a:pt x="7692987" y="150101"/>
                  </a:lnTo>
                  <a:lnTo>
                    <a:pt x="7698981" y="151498"/>
                  </a:lnTo>
                  <a:lnTo>
                    <a:pt x="7699286" y="145669"/>
                  </a:lnTo>
                  <a:close/>
                </a:path>
                <a:path w="7780020" h="211454">
                  <a:moveTo>
                    <a:pt x="7701191" y="110655"/>
                  </a:moveTo>
                  <a:lnTo>
                    <a:pt x="7692352" y="111950"/>
                  </a:lnTo>
                  <a:lnTo>
                    <a:pt x="7684363" y="108623"/>
                  </a:lnTo>
                  <a:lnTo>
                    <a:pt x="7677709" y="106565"/>
                  </a:lnTo>
                  <a:lnTo>
                    <a:pt x="7672870" y="111620"/>
                  </a:lnTo>
                  <a:lnTo>
                    <a:pt x="7687932" y="116382"/>
                  </a:lnTo>
                  <a:lnTo>
                    <a:pt x="7695895" y="116433"/>
                  </a:lnTo>
                  <a:lnTo>
                    <a:pt x="7701191" y="110655"/>
                  </a:lnTo>
                  <a:close/>
                </a:path>
                <a:path w="7780020" h="211454">
                  <a:moveTo>
                    <a:pt x="7703261" y="80657"/>
                  </a:moveTo>
                  <a:lnTo>
                    <a:pt x="7695146" y="82461"/>
                  </a:lnTo>
                  <a:lnTo>
                    <a:pt x="7689685" y="80365"/>
                  </a:lnTo>
                  <a:lnTo>
                    <a:pt x="7685418" y="76238"/>
                  </a:lnTo>
                  <a:lnTo>
                    <a:pt x="7686357" y="84518"/>
                  </a:lnTo>
                  <a:lnTo>
                    <a:pt x="7692949" y="87223"/>
                  </a:lnTo>
                  <a:lnTo>
                    <a:pt x="7700238" y="85534"/>
                  </a:lnTo>
                  <a:lnTo>
                    <a:pt x="7703261" y="80657"/>
                  </a:lnTo>
                  <a:close/>
                </a:path>
                <a:path w="7780020" h="211454">
                  <a:moveTo>
                    <a:pt x="7708290" y="147916"/>
                  </a:moveTo>
                  <a:lnTo>
                    <a:pt x="7706347" y="145427"/>
                  </a:lnTo>
                  <a:lnTo>
                    <a:pt x="7705331" y="144043"/>
                  </a:lnTo>
                  <a:lnTo>
                    <a:pt x="7701127" y="148005"/>
                  </a:lnTo>
                  <a:lnTo>
                    <a:pt x="7703071" y="150393"/>
                  </a:lnTo>
                  <a:lnTo>
                    <a:pt x="7704099" y="151815"/>
                  </a:lnTo>
                  <a:lnTo>
                    <a:pt x="7708290" y="147916"/>
                  </a:lnTo>
                  <a:close/>
                </a:path>
                <a:path w="7780020" h="211454">
                  <a:moveTo>
                    <a:pt x="7708735" y="103949"/>
                  </a:moveTo>
                  <a:lnTo>
                    <a:pt x="7707782" y="100152"/>
                  </a:lnTo>
                  <a:lnTo>
                    <a:pt x="7697165" y="100812"/>
                  </a:lnTo>
                  <a:lnTo>
                    <a:pt x="7703896" y="106172"/>
                  </a:lnTo>
                  <a:lnTo>
                    <a:pt x="7708735" y="103949"/>
                  </a:lnTo>
                  <a:close/>
                </a:path>
                <a:path w="7780020" h="211454">
                  <a:moveTo>
                    <a:pt x="7724635" y="47548"/>
                  </a:moveTo>
                  <a:lnTo>
                    <a:pt x="7722717" y="45059"/>
                  </a:lnTo>
                  <a:lnTo>
                    <a:pt x="7721676" y="43637"/>
                  </a:lnTo>
                  <a:lnTo>
                    <a:pt x="7717485" y="47726"/>
                  </a:lnTo>
                  <a:lnTo>
                    <a:pt x="7719403" y="50228"/>
                  </a:lnTo>
                  <a:lnTo>
                    <a:pt x="7720482" y="51422"/>
                  </a:lnTo>
                  <a:lnTo>
                    <a:pt x="7724635" y="47548"/>
                  </a:lnTo>
                  <a:close/>
                </a:path>
                <a:path w="7780020" h="211454">
                  <a:moveTo>
                    <a:pt x="7726223" y="152260"/>
                  </a:moveTo>
                  <a:lnTo>
                    <a:pt x="7724241" y="149669"/>
                  </a:lnTo>
                  <a:lnTo>
                    <a:pt x="7723276" y="148463"/>
                  </a:lnTo>
                  <a:lnTo>
                    <a:pt x="7719034" y="152336"/>
                  </a:lnTo>
                  <a:lnTo>
                    <a:pt x="7720965" y="154838"/>
                  </a:lnTo>
                  <a:lnTo>
                    <a:pt x="7722032" y="156171"/>
                  </a:lnTo>
                  <a:lnTo>
                    <a:pt x="7726223" y="152260"/>
                  </a:lnTo>
                  <a:close/>
                </a:path>
                <a:path w="7780020" h="211454">
                  <a:moveTo>
                    <a:pt x="7736903" y="189242"/>
                  </a:moveTo>
                  <a:lnTo>
                    <a:pt x="7730363" y="185635"/>
                  </a:lnTo>
                  <a:lnTo>
                    <a:pt x="7720419" y="183883"/>
                  </a:lnTo>
                  <a:lnTo>
                    <a:pt x="7710729" y="185089"/>
                  </a:lnTo>
                  <a:lnTo>
                    <a:pt x="7704950" y="190334"/>
                  </a:lnTo>
                  <a:lnTo>
                    <a:pt x="7711884" y="188658"/>
                  </a:lnTo>
                  <a:lnTo>
                    <a:pt x="7712303" y="196837"/>
                  </a:lnTo>
                  <a:lnTo>
                    <a:pt x="7716037" y="199948"/>
                  </a:lnTo>
                  <a:lnTo>
                    <a:pt x="7718946" y="194271"/>
                  </a:lnTo>
                  <a:lnTo>
                    <a:pt x="7733995" y="194843"/>
                  </a:lnTo>
                  <a:lnTo>
                    <a:pt x="7736903" y="189242"/>
                  </a:lnTo>
                  <a:close/>
                </a:path>
                <a:path w="7780020" h="211454">
                  <a:moveTo>
                    <a:pt x="7742733" y="94030"/>
                  </a:moveTo>
                  <a:lnTo>
                    <a:pt x="7742542" y="89293"/>
                  </a:lnTo>
                  <a:lnTo>
                    <a:pt x="7739862" y="90538"/>
                  </a:lnTo>
                  <a:lnTo>
                    <a:pt x="7735595" y="89649"/>
                  </a:lnTo>
                  <a:lnTo>
                    <a:pt x="7735760" y="94589"/>
                  </a:lnTo>
                  <a:lnTo>
                    <a:pt x="7738440" y="93243"/>
                  </a:lnTo>
                  <a:lnTo>
                    <a:pt x="7742733" y="94030"/>
                  </a:lnTo>
                  <a:close/>
                </a:path>
                <a:path w="7780020" h="211454">
                  <a:moveTo>
                    <a:pt x="7752880" y="153733"/>
                  </a:moveTo>
                  <a:lnTo>
                    <a:pt x="7748752" y="154749"/>
                  </a:lnTo>
                  <a:lnTo>
                    <a:pt x="7742834" y="153314"/>
                  </a:lnTo>
                  <a:lnTo>
                    <a:pt x="7742504" y="159054"/>
                  </a:lnTo>
                  <a:lnTo>
                    <a:pt x="7746657" y="158229"/>
                  </a:lnTo>
                  <a:lnTo>
                    <a:pt x="7752588" y="159664"/>
                  </a:lnTo>
                  <a:lnTo>
                    <a:pt x="7752880" y="153733"/>
                  </a:lnTo>
                  <a:close/>
                </a:path>
                <a:path w="7780020" h="211454">
                  <a:moveTo>
                    <a:pt x="7758443" y="193535"/>
                  </a:moveTo>
                  <a:lnTo>
                    <a:pt x="7751381" y="193776"/>
                  </a:lnTo>
                  <a:lnTo>
                    <a:pt x="7744409" y="195402"/>
                  </a:lnTo>
                  <a:lnTo>
                    <a:pt x="7748092" y="198628"/>
                  </a:lnTo>
                  <a:lnTo>
                    <a:pt x="7755179" y="199364"/>
                  </a:lnTo>
                  <a:lnTo>
                    <a:pt x="7758443" y="193535"/>
                  </a:lnTo>
                  <a:close/>
                </a:path>
                <a:path w="7780020" h="211454">
                  <a:moveTo>
                    <a:pt x="7769212" y="90944"/>
                  </a:moveTo>
                  <a:lnTo>
                    <a:pt x="7767282" y="88455"/>
                  </a:lnTo>
                  <a:lnTo>
                    <a:pt x="7766215" y="87071"/>
                  </a:lnTo>
                  <a:lnTo>
                    <a:pt x="7762037" y="90982"/>
                  </a:lnTo>
                  <a:lnTo>
                    <a:pt x="7764031" y="93624"/>
                  </a:lnTo>
                  <a:lnTo>
                    <a:pt x="7765008" y="94792"/>
                  </a:lnTo>
                  <a:lnTo>
                    <a:pt x="7769212" y="90944"/>
                  </a:lnTo>
                  <a:close/>
                </a:path>
                <a:path w="7780020" h="211454">
                  <a:moveTo>
                    <a:pt x="7779639" y="122948"/>
                  </a:moveTo>
                  <a:lnTo>
                    <a:pt x="7772527" y="119240"/>
                  </a:lnTo>
                  <a:lnTo>
                    <a:pt x="7763840" y="118008"/>
                  </a:lnTo>
                  <a:lnTo>
                    <a:pt x="7754975" y="117043"/>
                  </a:lnTo>
                  <a:lnTo>
                    <a:pt x="7747368" y="114122"/>
                  </a:lnTo>
                  <a:lnTo>
                    <a:pt x="7751712" y="123647"/>
                  </a:lnTo>
                  <a:lnTo>
                    <a:pt x="7761414" y="128409"/>
                  </a:lnTo>
                  <a:lnTo>
                    <a:pt x="7772146" y="128231"/>
                  </a:lnTo>
                  <a:lnTo>
                    <a:pt x="7779639" y="12294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3074" y="3814622"/>
              <a:ext cx="7650480" cy="372110"/>
            </a:xfrm>
            <a:custGeom>
              <a:avLst/>
              <a:gdLst/>
              <a:ahLst/>
              <a:cxnLst/>
              <a:rect l="l" t="t" r="r" b="b"/>
              <a:pathLst>
                <a:path w="7650480" h="372110">
                  <a:moveTo>
                    <a:pt x="7315" y="292277"/>
                  </a:moveTo>
                  <a:lnTo>
                    <a:pt x="7086" y="287489"/>
                  </a:lnTo>
                  <a:lnTo>
                    <a:pt x="4406" y="288734"/>
                  </a:lnTo>
                  <a:lnTo>
                    <a:pt x="0" y="288061"/>
                  </a:lnTo>
                  <a:lnTo>
                    <a:pt x="292" y="292735"/>
                  </a:lnTo>
                  <a:lnTo>
                    <a:pt x="2997" y="291592"/>
                  </a:lnTo>
                  <a:lnTo>
                    <a:pt x="7315" y="292277"/>
                  </a:lnTo>
                  <a:close/>
                </a:path>
                <a:path w="7650480" h="372110">
                  <a:moveTo>
                    <a:pt x="20294" y="271602"/>
                  </a:moveTo>
                  <a:lnTo>
                    <a:pt x="20027" y="266763"/>
                  </a:lnTo>
                  <a:lnTo>
                    <a:pt x="17322" y="267931"/>
                  </a:lnTo>
                  <a:lnTo>
                    <a:pt x="12928" y="267246"/>
                  </a:lnTo>
                  <a:lnTo>
                    <a:pt x="13182" y="272059"/>
                  </a:lnTo>
                  <a:lnTo>
                    <a:pt x="15900" y="270903"/>
                  </a:lnTo>
                  <a:lnTo>
                    <a:pt x="20294" y="271602"/>
                  </a:lnTo>
                  <a:close/>
                </a:path>
                <a:path w="7650480" h="372110">
                  <a:moveTo>
                    <a:pt x="30314" y="283654"/>
                  </a:moveTo>
                  <a:lnTo>
                    <a:pt x="28308" y="281241"/>
                  </a:lnTo>
                  <a:lnTo>
                    <a:pt x="27228" y="279933"/>
                  </a:lnTo>
                  <a:lnTo>
                    <a:pt x="22999" y="283946"/>
                  </a:lnTo>
                  <a:lnTo>
                    <a:pt x="25057" y="286473"/>
                  </a:lnTo>
                  <a:lnTo>
                    <a:pt x="26162" y="287769"/>
                  </a:lnTo>
                  <a:lnTo>
                    <a:pt x="30314" y="283654"/>
                  </a:lnTo>
                  <a:close/>
                </a:path>
                <a:path w="7650480" h="372110">
                  <a:moveTo>
                    <a:pt x="46596" y="257784"/>
                  </a:moveTo>
                  <a:lnTo>
                    <a:pt x="44577" y="255333"/>
                  </a:lnTo>
                  <a:lnTo>
                    <a:pt x="43446" y="254038"/>
                  </a:lnTo>
                  <a:lnTo>
                    <a:pt x="39230" y="258076"/>
                  </a:lnTo>
                  <a:lnTo>
                    <a:pt x="41275" y="260489"/>
                  </a:lnTo>
                  <a:lnTo>
                    <a:pt x="42379" y="261874"/>
                  </a:lnTo>
                  <a:lnTo>
                    <a:pt x="46596" y="257784"/>
                  </a:lnTo>
                  <a:close/>
                </a:path>
                <a:path w="7650480" h="372110">
                  <a:moveTo>
                    <a:pt x="62661" y="121704"/>
                  </a:moveTo>
                  <a:lnTo>
                    <a:pt x="56705" y="110210"/>
                  </a:lnTo>
                  <a:lnTo>
                    <a:pt x="56845" y="119748"/>
                  </a:lnTo>
                  <a:lnTo>
                    <a:pt x="54406" y="120319"/>
                  </a:lnTo>
                  <a:lnTo>
                    <a:pt x="55270" y="123329"/>
                  </a:lnTo>
                  <a:lnTo>
                    <a:pt x="57924" y="125755"/>
                  </a:lnTo>
                  <a:lnTo>
                    <a:pt x="60820" y="124536"/>
                  </a:lnTo>
                  <a:lnTo>
                    <a:pt x="62661" y="121704"/>
                  </a:lnTo>
                  <a:close/>
                </a:path>
                <a:path w="7650480" h="372110">
                  <a:moveTo>
                    <a:pt x="69164" y="111671"/>
                  </a:moveTo>
                  <a:lnTo>
                    <a:pt x="67119" y="109220"/>
                  </a:lnTo>
                  <a:lnTo>
                    <a:pt x="66040" y="107873"/>
                  </a:lnTo>
                  <a:lnTo>
                    <a:pt x="61772" y="111836"/>
                  </a:lnTo>
                  <a:lnTo>
                    <a:pt x="63830" y="114427"/>
                  </a:lnTo>
                  <a:lnTo>
                    <a:pt x="64922" y="115671"/>
                  </a:lnTo>
                  <a:lnTo>
                    <a:pt x="69164" y="111671"/>
                  </a:lnTo>
                  <a:close/>
                </a:path>
                <a:path w="7650480" h="372110">
                  <a:moveTo>
                    <a:pt x="126949" y="213245"/>
                  </a:moveTo>
                  <a:lnTo>
                    <a:pt x="124904" y="210794"/>
                  </a:lnTo>
                  <a:lnTo>
                    <a:pt x="123799" y="209550"/>
                  </a:lnTo>
                  <a:lnTo>
                    <a:pt x="119570" y="213499"/>
                  </a:lnTo>
                  <a:lnTo>
                    <a:pt x="121602" y="216052"/>
                  </a:lnTo>
                  <a:lnTo>
                    <a:pt x="122669" y="217373"/>
                  </a:lnTo>
                  <a:lnTo>
                    <a:pt x="126949" y="213245"/>
                  </a:lnTo>
                  <a:close/>
                </a:path>
                <a:path w="7650480" h="372110">
                  <a:moveTo>
                    <a:pt x="131851" y="233006"/>
                  </a:moveTo>
                  <a:lnTo>
                    <a:pt x="129806" y="230530"/>
                  </a:lnTo>
                  <a:lnTo>
                    <a:pt x="128676" y="229247"/>
                  </a:lnTo>
                  <a:lnTo>
                    <a:pt x="124460" y="233235"/>
                  </a:lnTo>
                  <a:lnTo>
                    <a:pt x="126504" y="235712"/>
                  </a:lnTo>
                  <a:lnTo>
                    <a:pt x="127596" y="237045"/>
                  </a:lnTo>
                  <a:lnTo>
                    <a:pt x="131851" y="233006"/>
                  </a:lnTo>
                  <a:close/>
                </a:path>
                <a:path w="7650480" h="372110">
                  <a:moveTo>
                    <a:pt x="144005" y="284518"/>
                  </a:moveTo>
                  <a:lnTo>
                    <a:pt x="143789" y="279717"/>
                  </a:lnTo>
                  <a:lnTo>
                    <a:pt x="141071" y="280974"/>
                  </a:lnTo>
                  <a:lnTo>
                    <a:pt x="136715" y="280276"/>
                  </a:lnTo>
                  <a:lnTo>
                    <a:pt x="136944" y="284975"/>
                  </a:lnTo>
                  <a:lnTo>
                    <a:pt x="139598" y="283845"/>
                  </a:lnTo>
                  <a:lnTo>
                    <a:pt x="144005" y="284518"/>
                  </a:lnTo>
                  <a:close/>
                </a:path>
                <a:path w="7650480" h="372110">
                  <a:moveTo>
                    <a:pt x="153504" y="204216"/>
                  </a:moveTo>
                  <a:lnTo>
                    <a:pt x="144805" y="204571"/>
                  </a:lnTo>
                  <a:lnTo>
                    <a:pt x="144945" y="208368"/>
                  </a:lnTo>
                  <a:lnTo>
                    <a:pt x="149364" y="210083"/>
                  </a:lnTo>
                  <a:lnTo>
                    <a:pt x="153504" y="204216"/>
                  </a:lnTo>
                  <a:close/>
                </a:path>
                <a:path w="7650480" h="372110">
                  <a:moveTo>
                    <a:pt x="168046" y="201168"/>
                  </a:moveTo>
                  <a:lnTo>
                    <a:pt x="167386" y="193433"/>
                  </a:lnTo>
                  <a:lnTo>
                    <a:pt x="160705" y="194551"/>
                  </a:lnTo>
                  <a:lnTo>
                    <a:pt x="155486" y="197396"/>
                  </a:lnTo>
                  <a:lnTo>
                    <a:pt x="153504" y="204216"/>
                  </a:lnTo>
                  <a:lnTo>
                    <a:pt x="159004" y="203962"/>
                  </a:lnTo>
                  <a:lnTo>
                    <a:pt x="164541" y="203809"/>
                  </a:lnTo>
                  <a:lnTo>
                    <a:pt x="168046" y="201168"/>
                  </a:lnTo>
                  <a:close/>
                </a:path>
                <a:path w="7650480" h="372110">
                  <a:moveTo>
                    <a:pt x="215595" y="210718"/>
                  </a:moveTo>
                  <a:lnTo>
                    <a:pt x="212966" y="203542"/>
                  </a:lnTo>
                  <a:lnTo>
                    <a:pt x="211289" y="211429"/>
                  </a:lnTo>
                  <a:lnTo>
                    <a:pt x="215595" y="210718"/>
                  </a:lnTo>
                  <a:close/>
                </a:path>
                <a:path w="7650480" h="372110">
                  <a:moveTo>
                    <a:pt x="219049" y="15633"/>
                  </a:moveTo>
                  <a:lnTo>
                    <a:pt x="218897" y="10655"/>
                  </a:lnTo>
                  <a:lnTo>
                    <a:pt x="216103" y="11963"/>
                  </a:lnTo>
                  <a:lnTo>
                    <a:pt x="211658" y="11163"/>
                  </a:lnTo>
                  <a:lnTo>
                    <a:pt x="211823" y="16116"/>
                  </a:lnTo>
                  <a:lnTo>
                    <a:pt x="214591" y="14757"/>
                  </a:lnTo>
                  <a:lnTo>
                    <a:pt x="219049" y="15633"/>
                  </a:lnTo>
                  <a:close/>
                </a:path>
                <a:path w="7650480" h="372110">
                  <a:moveTo>
                    <a:pt x="229247" y="194881"/>
                  </a:moveTo>
                  <a:lnTo>
                    <a:pt x="221983" y="195300"/>
                  </a:lnTo>
                  <a:lnTo>
                    <a:pt x="214934" y="197078"/>
                  </a:lnTo>
                  <a:lnTo>
                    <a:pt x="218719" y="200228"/>
                  </a:lnTo>
                  <a:lnTo>
                    <a:pt x="225945" y="200825"/>
                  </a:lnTo>
                  <a:lnTo>
                    <a:pt x="229247" y="194881"/>
                  </a:lnTo>
                  <a:close/>
                </a:path>
                <a:path w="7650480" h="372110">
                  <a:moveTo>
                    <a:pt x="231965" y="296760"/>
                  </a:moveTo>
                  <a:lnTo>
                    <a:pt x="218147" y="296760"/>
                  </a:lnTo>
                  <a:lnTo>
                    <a:pt x="219570" y="296951"/>
                  </a:lnTo>
                  <a:lnTo>
                    <a:pt x="229362" y="297751"/>
                  </a:lnTo>
                  <a:lnTo>
                    <a:pt x="231965" y="296760"/>
                  </a:lnTo>
                  <a:close/>
                </a:path>
                <a:path w="7650480" h="372110">
                  <a:moveTo>
                    <a:pt x="239255" y="12001"/>
                  </a:moveTo>
                  <a:lnTo>
                    <a:pt x="236131" y="8318"/>
                  </a:lnTo>
                  <a:lnTo>
                    <a:pt x="231800" y="12420"/>
                  </a:lnTo>
                  <a:lnTo>
                    <a:pt x="233832" y="14871"/>
                  </a:lnTo>
                  <a:lnTo>
                    <a:pt x="234937" y="16167"/>
                  </a:lnTo>
                  <a:lnTo>
                    <a:pt x="239255" y="12001"/>
                  </a:lnTo>
                  <a:close/>
                </a:path>
                <a:path w="7650480" h="372110">
                  <a:moveTo>
                    <a:pt x="275475" y="177304"/>
                  </a:moveTo>
                  <a:lnTo>
                    <a:pt x="275336" y="174548"/>
                  </a:lnTo>
                  <a:lnTo>
                    <a:pt x="272249" y="171742"/>
                  </a:lnTo>
                  <a:lnTo>
                    <a:pt x="271868" y="177507"/>
                  </a:lnTo>
                  <a:lnTo>
                    <a:pt x="272008" y="180263"/>
                  </a:lnTo>
                  <a:lnTo>
                    <a:pt x="275094" y="182981"/>
                  </a:lnTo>
                  <a:lnTo>
                    <a:pt x="275475" y="177304"/>
                  </a:lnTo>
                  <a:close/>
                </a:path>
                <a:path w="7650480" h="372110">
                  <a:moveTo>
                    <a:pt x="286308" y="209257"/>
                  </a:moveTo>
                  <a:lnTo>
                    <a:pt x="284276" y="206806"/>
                  </a:lnTo>
                  <a:lnTo>
                    <a:pt x="283260" y="205397"/>
                  </a:lnTo>
                  <a:lnTo>
                    <a:pt x="278942" y="209423"/>
                  </a:lnTo>
                  <a:lnTo>
                    <a:pt x="280936" y="211886"/>
                  </a:lnTo>
                  <a:lnTo>
                    <a:pt x="281978" y="213220"/>
                  </a:lnTo>
                  <a:lnTo>
                    <a:pt x="286308" y="209257"/>
                  </a:lnTo>
                  <a:close/>
                </a:path>
                <a:path w="7650480" h="372110">
                  <a:moveTo>
                    <a:pt x="297751" y="3848"/>
                  </a:moveTo>
                  <a:lnTo>
                    <a:pt x="295681" y="1409"/>
                  </a:lnTo>
                  <a:lnTo>
                    <a:pt x="294627" y="0"/>
                  </a:lnTo>
                  <a:lnTo>
                    <a:pt x="290245" y="4051"/>
                  </a:lnTo>
                  <a:lnTo>
                    <a:pt x="292290" y="6502"/>
                  </a:lnTo>
                  <a:lnTo>
                    <a:pt x="293408" y="7835"/>
                  </a:lnTo>
                  <a:lnTo>
                    <a:pt x="297751" y="3848"/>
                  </a:lnTo>
                  <a:close/>
                </a:path>
                <a:path w="7650480" h="372110">
                  <a:moveTo>
                    <a:pt x="301028" y="250812"/>
                  </a:moveTo>
                  <a:lnTo>
                    <a:pt x="297484" y="243319"/>
                  </a:lnTo>
                  <a:lnTo>
                    <a:pt x="292188" y="244017"/>
                  </a:lnTo>
                  <a:lnTo>
                    <a:pt x="284937" y="247218"/>
                  </a:lnTo>
                  <a:lnTo>
                    <a:pt x="275551" y="247167"/>
                  </a:lnTo>
                  <a:lnTo>
                    <a:pt x="273862" y="242862"/>
                  </a:lnTo>
                  <a:lnTo>
                    <a:pt x="266788" y="248805"/>
                  </a:lnTo>
                  <a:lnTo>
                    <a:pt x="261150" y="247992"/>
                  </a:lnTo>
                  <a:lnTo>
                    <a:pt x="261607" y="254546"/>
                  </a:lnTo>
                  <a:lnTo>
                    <a:pt x="264312" y="256336"/>
                  </a:lnTo>
                  <a:lnTo>
                    <a:pt x="268262" y="256286"/>
                  </a:lnTo>
                  <a:lnTo>
                    <a:pt x="272491" y="257327"/>
                  </a:lnTo>
                  <a:lnTo>
                    <a:pt x="272973" y="257683"/>
                  </a:lnTo>
                  <a:lnTo>
                    <a:pt x="272338" y="261848"/>
                  </a:lnTo>
                  <a:lnTo>
                    <a:pt x="275310" y="266077"/>
                  </a:lnTo>
                  <a:lnTo>
                    <a:pt x="284149" y="263499"/>
                  </a:lnTo>
                  <a:lnTo>
                    <a:pt x="287401" y="266522"/>
                  </a:lnTo>
                  <a:lnTo>
                    <a:pt x="291058" y="262890"/>
                  </a:lnTo>
                  <a:lnTo>
                    <a:pt x="296595" y="261581"/>
                  </a:lnTo>
                  <a:lnTo>
                    <a:pt x="300939" y="258813"/>
                  </a:lnTo>
                  <a:lnTo>
                    <a:pt x="301028" y="250812"/>
                  </a:lnTo>
                  <a:close/>
                </a:path>
                <a:path w="7650480" h="372110">
                  <a:moveTo>
                    <a:pt x="302348" y="27863"/>
                  </a:moveTo>
                  <a:lnTo>
                    <a:pt x="296545" y="25285"/>
                  </a:lnTo>
                  <a:lnTo>
                    <a:pt x="297205" y="31229"/>
                  </a:lnTo>
                  <a:lnTo>
                    <a:pt x="302348" y="27863"/>
                  </a:lnTo>
                  <a:close/>
                </a:path>
                <a:path w="7650480" h="372110">
                  <a:moveTo>
                    <a:pt x="306984" y="225488"/>
                  </a:moveTo>
                  <a:lnTo>
                    <a:pt x="305054" y="218224"/>
                  </a:lnTo>
                  <a:lnTo>
                    <a:pt x="302488" y="227761"/>
                  </a:lnTo>
                  <a:lnTo>
                    <a:pt x="298754" y="226783"/>
                  </a:lnTo>
                  <a:lnTo>
                    <a:pt x="296176" y="226098"/>
                  </a:lnTo>
                  <a:lnTo>
                    <a:pt x="294220" y="218922"/>
                  </a:lnTo>
                  <a:lnTo>
                    <a:pt x="293001" y="226783"/>
                  </a:lnTo>
                  <a:lnTo>
                    <a:pt x="288950" y="226504"/>
                  </a:lnTo>
                  <a:lnTo>
                    <a:pt x="287655" y="222364"/>
                  </a:lnTo>
                  <a:lnTo>
                    <a:pt x="287058" y="220459"/>
                  </a:lnTo>
                  <a:lnTo>
                    <a:pt x="284391" y="217220"/>
                  </a:lnTo>
                  <a:lnTo>
                    <a:pt x="283806" y="216509"/>
                  </a:lnTo>
                  <a:lnTo>
                    <a:pt x="277596" y="217220"/>
                  </a:lnTo>
                  <a:lnTo>
                    <a:pt x="267246" y="217017"/>
                  </a:lnTo>
                  <a:lnTo>
                    <a:pt x="258813" y="220205"/>
                  </a:lnTo>
                  <a:lnTo>
                    <a:pt x="251637" y="222364"/>
                  </a:lnTo>
                  <a:lnTo>
                    <a:pt x="245084" y="219075"/>
                  </a:lnTo>
                  <a:lnTo>
                    <a:pt x="246900" y="227342"/>
                  </a:lnTo>
                  <a:lnTo>
                    <a:pt x="242811" y="228511"/>
                  </a:lnTo>
                  <a:lnTo>
                    <a:pt x="238391" y="229387"/>
                  </a:lnTo>
                  <a:lnTo>
                    <a:pt x="237921" y="220992"/>
                  </a:lnTo>
                  <a:lnTo>
                    <a:pt x="237553" y="214376"/>
                  </a:lnTo>
                  <a:lnTo>
                    <a:pt x="232600" y="215493"/>
                  </a:lnTo>
                  <a:lnTo>
                    <a:pt x="232600" y="254698"/>
                  </a:lnTo>
                  <a:lnTo>
                    <a:pt x="225374" y="255104"/>
                  </a:lnTo>
                  <a:lnTo>
                    <a:pt x="225259" y="253098"/>
                  </a:lnTo>
                  <a:lnTo>
                    <a:pt x="224815" y="245110"/>
                  </a:lnTo>
                  <a:lnTo>
                    <a:pt x="232041" y="244703"/>
                  </a:lnTo>
                  <a:lnTo>
                    <a:pt x="232600" y="254698"/>
                  </a:lnTo>
                  <a:lnTo>
                    <a:pt x="232600" y="215493"/>
                  </a:lnTo>
                  <a:lnTo>
                    <a:pt x="227520" y="219367"/>
                  </a:lnTo>
                  <a:lnTo>
                    <a:pt x="223037" y="220992"/>
                  </a:lnTo>
                  <a:lnTo>
                    <a:pt x="219468" y="215392"/>
                  </a:lnTo>
                  <a:lnTo>
                    <a:pt x="224891" y="212509"/>
                  </a:lnTo>
                  <a:lnTo>
                    <a:pt x="219430" y="210248"/>
                  </a:lnTo>
                  <a:lnTo>
                    <a:pt x="215595" y="210743"/>
                  </a:lnTo>
                  <a:lnTo>
                    <a:pt x="216458" y="216141"/>
                  </a:lnTo>
                  <a:lnTo>
                    <a:pt x="216357" y="216827"/>
                  </a:lnTo>
                  <a:lnTo>
                    <a:pt x="215341" y="219621"/>
                  </a:lnTo>
                  <a:lnTo>
                    <a:pt x="212585" y="220891"/>
                  </a:lnTo>
                  <a:lnTo>
                    <a:pt x="207975" y="215417"/>
                  </a:lnTo>
                  <a:lnTo>
                    <a:pt x="204711" y="211493"/>
                  </a:lnTo>
                  <a:lnTo>
                    <a:pt x="200850" y="206476"/>
                  </a:lnTo>
                  <a:lnTo>
                    <a:pt x="205143" y="207022"/>
                  </a:lnTo>
                  <a:lnTo>
                    <a:pt x="205714" y="206476"/>
                  </a:lnTo>
                  <a:lnTo>
                    <a:pt x="207213" y="205041"/>
                  </a:lnTo>
                  <a:lnTo>
                    <a:pt x="207822" y="201142"/>
                  </a:lnTo>
                  <a:lnTo>
                    <a:pt x="198297" y="200266"/>
                  </a:lnTo>
                  <a:lnTo>
                    <a:pt x="192379" y="203835"/>
                  </a:lnTo>
                  <a:lnTo>
                    <a:pt x="194221" y="216827"/>
                  </a:lnTo>
                  <a:lnTo>
                    <a:pt x="199351" y="216204"/>
                  </a:lnTo>
                  <a:lnTo>
                    <a:pt x="204457" y="215417"/>
                  </a:lnTo>
                  <a:lnTo>
                    <a:pt x="205359" y="221322"/>
                  </a:lnTo>
                  <a:lnTo>
                    <a:pt x="196837" y="225844"/>
                  </a:lnTo>
                  <a:lnTo>
                    <a:pt x="185369" y="226783"/>
                  </a:lnTo>
                  <a:lnTo>
                    <a:pt x="174078" y="228015"/>
                  </a:lnTo>
                  <a:lnTo>
                    <a:pt x="166243" y="233464"/>
                  </a:lnTo>
                  <a:lnTo>
                    <a:pt x="169532" y="236461"/>
                  </a:lnTo>
                  <a:lnTo>
                    <a:pt x="174332" y="237109"/>
                  </a:lnTo>
                  <a:lnTo>
                    <a:pt x="178841" y="238213"/>
                  </a:lnTo>
                  <a:lnTo>
                    <a:pt x="181279" y="242544"/>
                  </a:lnTo>
                  <a:lnTo>
                    <a:pt x="186397" y="242671"/>
                  </a:lnTo>
                  <a:lnTo>
                    <a:pt x="192430" y="241376"/>
                  </a:lnTo>
                  <a:lnTo>
                    <a:pt x="197459" y="241668"/>
                  </a:lnTo>
                  <a:lnTo>
                    <a:pt x="199593" y="246532"/>
                  </a:lnTo>
                  <a:lnTo>
                    <a:pt x="193128" y="251142"/>
                  </a:lnTo>
                  <a:lnTo>
                    <a:pt x="183705" y="253098"/>
                  </a:lnTo>
                  <a:lnTo>
                    <a:pt x="174117" y="252234"/>
                  </a:lnTo>
                  <a:lnTo>
                    <a:pt x="167157" y="248373"/>
                  </a:lnTo>
                  <a:lnTo>
                    <a:pt x="168935" y="256438"/>
                  </a:lnTo>
                  <a:lnTo>
                    <a:pt x="168808" y="256781"/>
                  </a:lnTo>
                  <a:lnTo>
                    <a:pt x="164909" y="257911"/>
                  </a:lnTo>
                  <a:lnTo>
                    <a:pt x="160553" y="258787"/>
                  </a:lnTo>
                  <a:lnTo>
                    <a:pt x="156044" y="256781"/>
                  </a:lnTo>
                  <a:lnTo>
                    <a:pt x="152730" y="252704"/>
                  </a:lnTo>
                  <a:lnTo>
                    <a:pt x="152577" y="248551"/>
                  </a:lnTo>
                  <a:lnTo>
                    <a:pt x="152412" y="244195"/>
                  </a:lnTo>
                  <a:lnTo>
                    <a:pt x="145999" y="244170"/>
                  </a:lnTo>
                  <a:lnTo>
                    <a:pt x="141439" y="247764"/>
                  </a:lnTo>
                  <a:lnTo>
                    <a:pt x="138684" y="248551"/>
                  </a:lnTo>
                  <a:lnTo>
                    <a:pt x="137693" y="240131"/>
                  </a:lnTo>
                  <a:lnTo>
                    <a:pt x="145580" y="240538"/>
                  </a:lnTo>
                  <a:lnTo>
                    <a:pt x="148869" y="235369"/>
                  </a:lnTo>
                  <a:lnTo>
                    <a:pt x="147535" y="224586"/>
                  </a:lnTo>
                  <a:lnTo>
                    <a:pt x="139560" y="224040"/>
                  </a:lnTo>
                  <a:lnTo>
                    <a:pt x="136309" y="229260"/>
                  </a:lnTo>
                  <a:lnTo>
                    <a:pt x="137680" y="240118"/>
                  </a:lnTo>
                  <a:lnTo>
                    <a:pt x="132943" y="242366"/>
                  </a:lnTo>
                  <a:lnTo>
                    <a:pt x="131851" y="249072"/>
                  </a:lnTo>
                  <a:lnTo>
                    <a:pt x="131292" y="256438"/>
                  </a:lnTo>
                  <a:lnTo>
                    <a:pt x="128130" y="260642"/>
                  </a:lnTo>
                  <a:lnTo>
                    <a:pt x="113677" y="261454"/>
                  </a:lnTo>
                  <a:lnTo>
                    <a:pt x="106159" y="255498"/>
                  </a:lnTo>
                  <a:lnTo>
                    <a:pt x="97497" y="251320"/>
                  </a:lnTo>
                  <a:lnTo>
                    <a:pt x="87655" y="248958"/>
                  </a:lnTo>
                  <a:lnTo>
                    <a:pt x="76644" y="248500"/>
                  </a:lnTo>
                  <a:lnTo>
                    <a:pt x="75882" y="254419"/>
                  </a:lnTo>
                  <a:lnTo>
                    <a:pt x="72377" y="257022"/>
                  </a:lnTo>
                  <a:lnTo>
                    <a:pt x="68554" y="259270"/>
                  </a:lnTo>
                  <a:lnTo>
                    <a:pt x="66840" y="264121"/>
                  </a:lnTo>
                  <a:lnTo>
                    <a:pt x="71018" y="264820"/>
                  </a:lnTo>
                  <a:lnTo>
                    <a:pt x="69215" y="268897"/>
                  </a:lnTo>
                  <a:lnTo>
                    <a:pt x="67183" y="269024"/>
                  </a:lnTo>
                  <a:lnTo>
                    <a:pt x="64338" y="270154"/>
                  </a:lnTo>
                  <a:lnTo>
                    <a:pt x="63957" y="274269"/>
                  </a:lnTo>
                  <a:lnTo>
                    <a:pt x="60909" y="274459"/>
                  </a:lnTo>
                  <a:lnTo>
                    <a:pt x="48806" y="274434"/>
                  </a:lnTo>
                  <a:lnTo>
                    <a:pt x="38252" y="269379"/>
                  </a:lnTo>
                  <a:lnTo>
                    <a:pt x="29768" y="267385"/>
                  </a:lnTo>
                  <a:lnTo>
                    <a:pt x="24345" y="276529"/>
                  </a:lnTo>
                  <a:lnTo>
                    <a:pt x="29832" y="276186"/>
                  </a:lnTo>
                  <a:lnTo>
                    <a:pt x="35331" y="275729"/>
                  </a:lnTo>
                  <a:lnTo>
                    <a:pt x="39128" y="277952"/>
                  </a:lnTo>
                  <a:lnTo>
                    <a:pt x="39497" y="285686"/>
                  </a:lnTo>
                  <a:lnTo>
                    <a:pt x="52247" y="282333"/>
                  </a:lnTo>
                  <a:lnTo>
                    <a:pt x="62826" y="280797"/>
                  </a:lnTo>
                  <a:lnTo>
                    <a:pt x="73253" y="278536"/>
                  </a:lnTo>
                  <a:lnTo>
                    <a:pt x="79552" y="275729"/>
                  </a:lnTo>
                  <a:lnTo>
                    <a:pt x="82346" y="274485"/>
                  </a:lnTo>
                  <a:lnTo>
                    <a:pt x="85547" y="273062"/>
                  </a:lnTo>
                  <a:lnTo>
                    <a:pt x="139598" y="269989"/>
                  </a:lnTo>
                  <a:lnTo>
                    <a:pt x="141998" y="267449"/>
                  </a:lnTo>
                  <a:lnTo>
                    <a:pt x="145072" y="264452"/>
                  </a:lnTo>
                  <a:lnTo>
                    <a:pt x="150050" y="264325"/>
                  </a:lnTo>
                  <a:lnTo>
                    <a:pt x="178866" y="262686"/>
                  </a:lnTo>
                  <a:lnTo>
                    <a:pt x="183273" y="266560"/>
                  </a:lnTo>
                  <a:lnTo>
                    <a:pt x="190296" y="266560"/>
                  </a:lnTo>
                  <a:lnTo>
                    <a:pt x="211658" y="266560"/>
                  </a:lnTo>
                  <a:lnTo>
                    <a:pt x="215163" y="265658"/>
                  </a:lnTo>
                  <a:lnTo>
                    <a:pt x="222313" y="265264"/>
                  </a:lnTo>
                  <a:lnTo>
                    <a:pt x="219087" y="271195"/>
                  </a:lnTo>
                  <a:lnTo>
                    <a:pt x="211912" y="270611"/>
                  </a:lnTo>
                  <a:lnTo>
                    <a:pt x="208153" y="267449"/>
                  </a:lnTo>
                  <a:lnTo>
                    <a:pt x="211518" y="266585"/>
                  </a:lnTo>
                  <a:lnTo>
                    <a:pt x="190296" y="266560"/>
                  </a:lnTo>
                  <a:lnTo>
                    <a:pt x="197104" y="266776"/>
                  </a:lnTo>
                  <a:lnTo>
                    <a:pt x="201066" y="271449"/>
                  </a:lnTo>
                  <a:lnTo>
                    <a:pt x="194894" y="271640"/>
                  </a:lnTo>
                  <a:lnTo>
                    <a:pt x="191998" y="275678"/>
                  </a:lnTo>
                  <a:lnTo>
                    <a:pt x="190868" y="281940"/>
                  </a:lnTo>
                  <a:lnTo>
                    <a:pt x="197853" y="281889"/>
                  </a:lnTo>
                  <a:lnTo>
                    <a:pt x="205663" y="280517"/>
                  </a:lnTo>
                  <a:lnTo>
                    <a:pt x="211620" y="282067"/>
                  </a:lnTo>
                  <a:lnTo>
                    <a:pt x="213004" y="290715"/>
                  </a:lnTo>
                  <a:lnTo>
                    <a:pt x="207289" y="289547"/>
                  </a:lnTo>
                  <a:lnTo>
                    <a:pt x="200901" y="286664"/>
                  </a:lnTo>
                  <a:lnTo>
                    <a:pt x="196151" y="287337"/>
                  </a:lnTo>
                  <a:lnTo>
                    <a:pt x="195427" y="295452"/>
                  </a:lnTo>
                  <a:lnTo>
                    <a:pt x="208432" y="295452"/>
                  </a:lnTo>
                  <a:lnTo>
                    <a:pt x="235419" y="295452"/>
                  </a:lnTo>
                  <a:lnTo>
                    <a:pt x="238429" y="294309"/>
                  </a:lnTo>
                  <a:lnTo>
                    <a:pt x="238213" y="290715"/>
                  </a:lnTo>
                  <a:lnTo>
                    <a:pt x="238175" y="290093"/>
                  </a:lnTo>
                  <a:lnTo>
                    <a:pt x="238137" y="289521"/>
                  </a:lnTo>
                  <a:lnTo>
                    <a:pt x="237845" y="284734"/>
                  </a:lnTo>
                  <a:lnTo>
                    <a:pt x="237756" y="283184"/>
                  </a:lnTo>
                  <a:lnTo>
                    <a:pt x="234784" y="280517"/>
                  </a:lnTo>
                  <a:lnTo>
                    <a:pt x="232816" y="278739"/>
                  </a:lnTo>
                  <a:lnTo>
                    <a:pt x="230797" y="277215"/>
                  </a:lnTo>
                  <a:lnTo>
                    <a:pt x="230797" y="289521"/>
                  </a:lnTo>
                  <a:lnTo>
                    <a:pt x="226504" y="288823"/>
                  </a:lnTo>
                  <a:lnTo>
                    <a:pt x="223735" y="290093"/>
                  </a:lnTo>
                  <a:lnTo>
                    <a:pt x="223608" y="285305"/>
                  </a:lnTo>
                  <a:lnTo>
                    <a:pt x="228003" y="286067"/>
                  </a:lnTo>
                  <a:lnTo>
                    <a:pt x="229552" y="285305"/>
                  </a:lnTo>
                  <a:lnTo>
                    <a:pt x="230695" y="284734"/>
                  </a:lnTo>
                  <a:lnTo>
                    <a:pt x="230797" y="289521"/>
                  </a:lnTo>
                  <a:lnTo>
                    <a:pt x="230797" y="277215"/>
                  </a:lnTo>
                  <a:lnTo>
                    <a:pt x="227558" y="274764"/>
                  </a:lnTo>
                  <a:lnTo>
                    <a:pt x="226974" y="271195"/>
                  </a:lnTo>
                  <a:lnTo>
                    <a:pt x="225996" y="265264"/>
                  </a:lnTo>
                  <a:lnTo>
                    <a:pt x="225958" y="265061"/>
                  </a:lnTo>
                  <a:lnTo>
                    <a:pt x="232664" y="267246"/>
                  </a:lnTo>
                  <a:lnTo>
                    <a:pt x="237261" y="266344"/>
                  </a:lnTo>
                  <a:lnTo>
                    <a:pt x="240817" y="265061"/>
                  </a:lnTo>
                  <a:lnTo>
                    <a:pt x="242468" y="264452"/>
                  </a:lnTo>
                  <a:lnTo>
                    <a:pt x="251167" y="263626"/>
                  </a:lnTo>
                  <a:lnTo>
                    <a:pt x="251688" y="262686"/>
                  </a:lnTo>
                  <a:lnTo>
                    <a:pt x="252374" y="261454"/>
                  </a:lnTo>
                  <a:lnTo>
                    <a:pt x="253707" y="259041"/>
                  </a:lnTo>
                  <a:lnTo>
                    <a:pt x="253733" y="258787"/>
                  </a:lnTo>
                  <a:lnTo>
                    <a:pt x="254127" y="255104"/>
                  </a:lnTo>
                  <a:lnTo>
                    <a:pt x="254330" y="253098"/>
                  </a:lnTo>
                  <a:lnTo>
                    <a:pt x="254342" y="251142"/>
                  </a:lnTo>
                  <a:lnTo>
                    <a:pt x="253758" y="244703"/>
                  </a:lnTo>
                  <a:lnTo>
                    <a:pt x="253657" y="243484"/>
                  </a:lnTo>
                  <a:lnTo>
                    <a:pt x="259880" y="243382"/>
                  </a:lnTo>
                  <a:lnTo>
                    <a:pt x="261277" y="241376"/>
                  </a:lnTo>
                  <a:lnTo>
                    <a:pt x="262763" y="239255"/>
                  </a:lnTo>
                  <a:lnTo>
                    <a:pt x="263994" y="232956"/>
                  </a:lnTo>
                  <a:lnTo>
                    <a:pt x="259778" y="232117"/>
                  </a:lnTo>
                  <a:lnTo>
                    <a:pt x="261048" y="229387"/>
                  </a:lnTo>
                  <a:lnTo>
                    <a:pt x="261658" y="228053"/>
                  </a:lnTo>
                  <a:lnTo>
                    <a:pt x="263728" y="227952"/>
                  </a:lnTo>
                  <a:lnTo>
                    <a:pt x="270256" y="230365"/>
                  </a:lnTo>
                  <a:lnTo>
                    <a:pt x="278803" y="229654"/>
                  </a:lnTo>
                  <a:lnTo>
                    <a:pt x="282257" y="236829"/>
                  </a:lnTo>
                  <a:lnTo>
                    <a:pt x="290055" y="236016"/>
                  </a:lnTo>
                  <a:lnTo>
                    <a:pt x="299085" y="236715"/>
                  </a:lnTo>
                  <a:lnTo>
                    <a:pt x="306705" y="227761"/>
                  </a:lnTo>
                  <a:lnTo>
                    <a:pt x="306984" y="225488"/>
                  </a:lnTo>
                  <a:close/>
                </a:path>
                <a:path w="7650480" h="372110">
                  <a:moveTo>
                    <a:pt x="330339" y="259118"/>
                  </a:moveTo>
                  <a:lnTo>
                    <a:pt x="327825" y="251993"/>
                  </a:lnTo>
                  <a:lnTo>
                    <a:pt x="326021" y="259816"/>
                  </a:lnTo>
                  <a:lnTo>
                    <a:pt x="330339" y="259118"/>
                  </a:lnTo>
                  <a:close/>
                </a:path>
                <a:path w="7650480" h="372110">
                  <a:moveTo>
                    <a:pt x="346011" y="250520"/>
                  </a:moveTo>
                  <a:lnTo>
                    <a:pt x="340309" y="247777"/>
                  </a:lnTo>
                  <a:lnTo>
                    <a:pt x="340944" y="253707"/>
                  </a:lnTo>
                  <a:lnTo>
                    <a:pt x="346011" y="250520"/>
                  </a:lnTo>
                  <a:close/>
                </a:path>
                <a:path w="7650480" h="372110">
                  <a:moveTo>
                    <a:pt x="358076" y="312978"/>
                  </a:moveTo>
                  <a:lnTo>
                    <a:pt x="357924" y="308102"/>
                  </a:lnTo>
                  <a:lnTo>
                    <a:pt x="355219" y="309346"/>
                  </a:lnTo>
                  <a:lnTo>
                    <a:pt x="350901" y="308381"/>
                  </a:lnTo>
                  <a:lnTo>
                    <a:pt x="350989" y="313385"/>
                  </a:lnTo>
                  <a:lnTo>
                    <a:pt x="353707" y="312089"/>
                  </a:lnTo>
                  <a:lnTo>
                    <a:pt x="358076" y="312978"/>
                  </a:lnTo>
                  <a:close/>
                </a:path>
                <a:path w="7650480" h="372110">
                  <a:moveTo>
                    <a:pt x="363296" y="268058"/>
                  </a:moveTo>
                  <a:lnTo>
                    <a:pt x="355600" y="267639"/>
                  </a:lnTo>
                  <a:lnTo>
                    <a:pt x="350024" y="264045"/>
                  </a:lnTo>
                  <a:lnTo>
                    <a:pt x="340944" y="253707"/>
                  </a:lnTo>
                  <a:lnTo>
                    <a:pt x="335013" y="252488"/>
                  </a:lnTo>
                  <a:lnTo>
                    <a:pt x="334949" y="258648"/>
                  </a:lnTo>
                  <a:lnTo>
                    <a:pt x="330339" y="259118"/>
                  </a:lnTo>
                  <a:lnTo>
                    <a:pt x="330581" y="264071"/>
                  </a:lnTo>
                  <a:lnTo>
                    <a:pt x="337934" y="267881"/>
                  </a:lnTo>
                  <a:lnTo>
                    <a:pt x="347141" y="272351"/>
                  </a:lnTo>
                  <a:lnTo>
                    <a:pt x="356247" y="273672"/>
                  </a:lnTo>
                  <a:lnTo>
                    <a:pt x="363296" y="268058"/>
                  </a:lnTo>
                  <a:close/>
                </a:path>
                <a:path w="7650480" h="372110">
                  <a:moveTo>
                    <a:pt x="374027" y="187820"/>
                  </a:moveTo>
                  <a:lnTo>
                    <a:pt x="365315" y="187985"/>
                  </a:lnTo>
                  <a:lnTo>
                    <a:pt x="365379" y="191808"/>
                  </a:lnTo>
                  <a:lnTo>
                    <a:pt x="369773" y="193649"/>
                  </a:lnTo>
                  <a:lnTo>
                    <a:pt x="374027" y="187820"/>
                  </a:lnTo>
                  <a:close/>
                </a:path>
                <a:path w="7650480" h="372110">
                  <a:moveTo>
                    <a:pt x="379171" y="184594"/>
                  </a:moveTo>
                  <a:lnTo>
                    <a:pt x="373367" y="181851"/>
                  </a:lnTo>
                  <a:lnTo>
                    <a:pt x="374027" y="187820"/>
                  </a:lnTo>
                  <a:lnTo>
                    <a:pt x="379171" y="184594"/>
                  </a:lnTo>
                  <a:close/>
                </a:path>
                <a:path w="7650480" h="372110">
                  <a:moveTo>
                    <a:pt x="382282" y="199186"/>
                  </a:moveTo>
                  <a:lnTo>
                    <a:pt x="380733" y="194411"/>
                  </a:lnTo>
                  <a:lnTo>
                    <a:pt x="378002" y="193789"/>
                  </a:lnTo>
                  <a:lnTo>
                    <a:pt x="378345" y="202717"/>
                  </a:lnTo>
                  <a:lnTo>
                    <a:pt x="382282" y="199186"/>
                  </a:lnTo>
                  <a:close/>
                </a:path>
                <a:path w="7650480" h="372110">
                  <a:moveTo>
                    <a:pt x="383108" y="227507"/>
                  </a:moveTo>
                  <a:lnTo>
                    <a:pt x="374091" y="226961"/>
                  </a:lnTo>
                  <a:lnTo>
                    <a:pt x="365480" y="227139"/>
                  </a:lnTo>
                  <a:lnTo>
                    <a:pt x="365493" y="237998"/>
                  </a:lnTo>
                  <a:lnTo>
                    <a:pt x="370357" y="241071"/>
                  </a:lnTo>
                  <a:lnTo>
                    <a:pt x="375577" y="239433"/>
                  </a:lnTo>
                  <a:lnTo>
                    <a:pt x="380149" y="234442"/>
                  </a:lnTo>
                  <a:lnTo>
                    <a:pt x="383108" y="227507"/>
                  </a:lnTo>
                  <a:close/>
                </a:path>
                <a:path w="7650480" h="372110">
                  <a:moveTo>
                    <a:pt x="400913" y="14922"/>
                  </a:moveTo>
                  <a:lnTo>
                    <a:pt x="398919" y="12420"/>
                  </a:lnTo>
                  <a:lnTo>
                    <a:pt x="397840" y="11112"/>
                  </a:lnTo>
                  <a:lnTo>
                    <a:pt x="393420" y="14998"/>
                  </a:lnTo>
                  <a:lnTo>
                    <a:pt x="395465" y="17500"/>
                  </a:lnTo>
                  <a:lnTo>
                    <a:pt x="396544" y="18948"/>
                  </a:lnTo>
                  <a:lnTo>
                    <a:pt x="400913" y="14922"/>
                  </a:lnTo>
                  <a:close/>
                </a:path>
                <a:path w="7650480" h="372110">
                  <a:moveTo>
                    <a:pt x="406184" y="261454"/>
                  </a:moveTo>
                  <a:lnTo>
                    <a:pt x="406133" y="256667"/>
                  </a:lnTo>
                  <a:lnTo>
                    <a:pt x="403402" y="257810"/>
                  </a:lnTo>
                  <a:lnTo>
                    <a:pt x="399008" y="257073"/>
                  </a:lnTo>
                  <a:lnTo>
                    <a:pt x="399084" y="261861"/>
                  </a:lnTo>
                  <a:lnTo>
                    <a:pt x="401878" y="260642"/>
                  </a:lnTo>
                  <a:lnTo>
                    <a:pt x="406184" y="261454"/>
                  </a:lnTo>
                  <a:close/>
                </a:path>
                <a:path w="7650480" h="372110">
                  <a:moveTo>
                    <a:pt x="422859" y="226212"/>
                  </a:moveTo>
                  <a:lnTo>
                    <a:pt x="411657" y="222948"/>
                  </a:lnTo>
                  <a:lnTo>
                    <a:pt x="409892" y="231698"/>
                  </a:lnTo>
                  <a:lnTo>
                    <a:pt x="401358" y="231825"/>
                  </a:lnTo>
                  <a:lnTo>
                    <a:pt x="398589" y="233070"/>
                  </a:lnTo>
                  <a:lnTo>
                    <a:pt x="394284" y="232206"/>
                  </a:lnTo>
                  <a:lnTo>
                    <a:pt x="394360" y="237070"/>
                  </a:lnTo>
                  <a:lnTo>
                    <a:pt x="403567" y="238734"/>
                  </a:lnTo>
                  <a:lnTo>
                    <a:pt x="412229" y="239712"/>
                  </a:lnTo>
                  <a:lnTo>
                    <a:pt x="419074" y="236664"/>
                  </a:lnTo>
                  <a:lnTo>
                    <a:pt x="422859" y="226212"/>
                  </a:lnTo>
                  <a:close/>
                </a:path>
                <a:path w="7650480" h="372110">
                  <a:moveTo>
                    <a:pt x="444550" y="225513"/>
                  </a:moveTo>
                  <a:lnTo>
                    <a:pt x="441312" y="223240"/>
                  </a:lnTo>
                  <a:lnTo>
                    <a:pt x="436448" y="220560"/>
                  </a:lnTo>
                  <a:lnTo>
                    <a:pt x="432003" y="220484"/>
                  </a:lnTo>
                  <a:lnTo>
                    <a:pt x="430060" y="225996"/>
                  </a:lnTo>
                  <a:lnTo>
                    <a:pt x="433285" y="228219"/>
                  </a:lnTo>
                  <a:lnTo>
                    <a:pt x="438150" y="230886"/>
                  </a:lnTo>
                  <a:lnTo>
                    <a:pt x="442595" y="231000"/>
                  </a:lnTo>
                  <a:lnTo>
                    <a:pt x="444550" y="225513"/>
                  </a:lnTo>
                  <a:close/>
                </a:path>
                <a:path w="7650480" h="372110">
                  <a:moveTo>
                    <a:pt x="457174" y="218008"/>
                  </a:moveTo>
                  <a:lnTo>
                    <a:pt x="454964" y="215163"/>
                  </a:lnTo>
                  <a:lnTo>
                    <a:pt x="451015" y="213588"/>
                  </a:lnTo>
                  <a:lnTo>
                    <a:pt x="446938" y="216052"/>
                  </a:lnTo>
                  <a:lnTo>
                    <a:pt x="444284" y="220662"/>
                  </a:lnTo>
                  <a:lnTo>
                    <a:pt x="444550" y="225513"/>
                  </a:lnTo>
                  <a:lnTo>
                    <a:pt x="445084" y="224370"/>
                  </a:lnTo>
                  <a:lnTo>
                    <a:pt x="457174" y="218008"/>
                  </a:lnTo>
                  <a:close/>
                </a:path>
                <a:path w="7650480" h="372110">
                  <a:moveTo>
                    <a:pt x="471766" y="274358"/>
                  </a:moveTo>
                  <a:lnTo>
                    <a:pt x="471665" y="269405"/>
                  </a:lnTo>
                  <a:lnTo>
                    <a:pt x="468896" y="270764"/>
                  </a:lnTo>
                  <a:lnTo>
                    <a:pt x="464553" y="269900"/>
                  </a:lnTo>
                  <a:lnTo>
                    <a:pt x="464629" y="274701"/>
                  </a:lnTo>
                  <a:lnTo>
                    <a:pt x="467398" y="273570"/>
                  </a:lnTo>
                  <a:lnTo>
                    <a:pt x="471766" y="274358"/>
                  </a:lnTo>
                  <a:close/>
                </a:path>
                <a:path w="7650480" h="372110">
                  <a:moveTo>
                    <a:pt x="478421" y="259283"/>
                  </a:moveTo>
                  <a:lnTo>
                    <a:pt x="478028" y="249275"/>
                  </a:lnTo>
                  <a:lnTo>
                    <a:pt x="470865" y="249504"/>
                  </a:lnTo>
                  <a:lnTo>
                    <a:pt x="471271" y="259524"/>
                  </a:lnTo>
                  <a:lnTo>
                    <a:pt x="473684" y="259435"/>
                  </a:lnTo>
                  <a:lnTo>
                    <a:pt x="478421" y="259283"/>
                  </a:lnTo>
                  <a:close/>
                </a:path>
                <a:path w="7650480" h="372110">
                  <a:moveTo>
                    <a:pt x="479247" y="279184"/>
                  </a:moveTo>
                  <a:lnTo>
                    <a:pt x="476758" y="272072"/>
                  </a:lnTo>
                  <a:lnTo>
                    <a:pt x="474941" y="279946"/>
                  </a:lnTo>
                  <a:lnTo>
                    <a:pt x="479247" y="279184"/>
                  </a:lnTo>
                  <a:close/>
                </a:path>
                <a:path w="7650480" h="372110">
                  <a:moveTo>
                    <a:pt x="505675" y="260946"/>
                  </a:moveTo>
                  <a:lnTo>
                    <a:pt x="503720" y="258457"/>
                  </a:lnTo>
                  <a:lnTo>
                    <a:pt x="502640" y="257124"/>
                  </a:lnTo>
                  <a:lnTo>
                    <a:pt x="498322" y="261035"/>
                  </a:lnTo>
                  <a:lnTo>
                    <a:pt x="500303" y="263613"/>
                  </a:lnTo>
                  <a:lnTo>
                    <a:pt x="501421" y="264947"/>
                  </a:lnTo>
                  <a:lnTo>
                    <a:pt x="505675" y="260946"/>
                  </a:lnTo>
                  <a:close/>
                </a:path>
                <a:path w="7650480" h="372110">
                  <a:moveTo>
                    <a:pt x="510349" y="243319"/>
                  </a:moveTo>
                  <a:lnTo>
                    <a:pt x="506310" y="243916"/>
                  </a:lnTo>
                  <a:lnTo>
                    <a:pt x="504431" y="236232"/>
                  </a:lnTo>
                  <a:lnTo>
                    <a:pt x="503135" y="243547"/>
                  </a:lnTo>
                  <a:lnTo>
                    <a:pt x="503377" y="248627"/>
                  </a:lnTo>
                  <a:lnTo>
                    <a:pt x="509714" y="249542"/>
                  </a:lnTo>
                  <a:lnTo>
                    <a:pt x="510349" y="243319"/>
                  </a:lnTo>
                  <a:close/>
                </a:path>
                <a:path w="7650480" h="372110">
                  <a:moveTo>
                    <a:pt x="574573" y="268732"/>
                  </a:moveTo>
                  <a:lnTo>
                    <a:pt x="572643" y="266141"/>
                  </a:lnTo>
                  <a:lnTo>
                    <a:pt x="571588" y="264972"/>
                  </a:lnTo>
                  <a:lnTo>
                    <a:pt x="567232" y="268808"/>
                  </a:lnTo>
                  <a:lnTo>
                    <a:pt x="569175" y="271310"/>
                  </a:lnTo>
                  <a:lnTo>
                    <a:pt x="570217" y="272643"/>
                  </a:lnTo>
                  <a:lnTo>
                    <a:pt x="574573" y="268732"/>
                  </a:lnTo>
                  <a:close/>
                </a:path>
                <a:path w="7650480" h="372110">
                  <a:moveTo>
                    <a:pt x="7415327" y="148209"/>
                  </a:moveTo>
                  <a:lnTo>
                    <a:pt x="7413358" y="145732"/>
                  </a:lnTo>
                  <a:lnTo>
                    <a:pt x="7412355" y="144411"/>
                  </a:lnTo>
                  <a:lnTo>
                    <a:pt x="7408011" y="148310"/>
                  </a:lnTo>
                  <a:lnTo>
                    <a:pt x="7409955" y="150863"/>
                  </a:lnTo>
                  <a:lnTo>
                    <a:pt x="7410958" y="152234"/>
                  </a:lnTo>
                  <a:lnTo>
                    <a:pt x="7415327" y="148209"/>
                  </a:lnTo>
                  <a:close/>
                </a:path>
                <a:path w="7650480" h="372110">
                  <a:moveTo>
                    <a:pt x="7428306" y="165188"/>
                  </a:moveTo>
                  <a:lnTo>
                    <a:pt x="7428077" y="160185"/>
                  </a:lnTo>
                  <a:lnTo>
                    <a:pt x="7421829" y="159080"/>
                  </a:lnTo>
                  <a:lnTo>
                    <a:pt x="7421105" y="165442"/>
                  </a:lnTo>
                  <a:lnTo>
                    <a:pt x="7422083" y="171399"/>
                  </a:lnTo>
                  <a:lnTo>
                    <a:pt x="7425182" y="168325"/>
                  </a:lnTo>
                  <a:lnTo>
                    <a:pt x="7428306" y="165188"/>
                  </a:lnTo>
                  <a:close/>
                </a:path>
                <a:path w="7650480" h="372110">
                  <a:moveTo>
                    <a:pt x="7432561" y="189839"/>
                  </a:moveTo>
                  <a:lnTo>
                    <a:pt x="7432484" y="185013"/>
                  </a:lnTo>
                  <a:lnTo>
                    <a:pt x="7429728" y="186182"/>
                  </a:lnTo>
                  <a:lnTo>
                    <a:pt x="7425398" y="185394"/>
                  </a:lnTo>
                  <a:lnTo>
                    <a:pt x="7425461" y="190131"/>
                  </a:lnTo>
                  <a:lnTo>
                    <a:pt x="7428230" y="189001"/>
                  </a:lnTo>
                  <a:lnTo>
                    <a:pt x="7432561" y="189839"/>
                  </a:lnTo>
                  <a:close/>
                </a:path>
                <a:path w="7650480" h="372110">
                  <a:moveTo>
                    <a:pt x="7435482" y="164947"/>
                  </a:moveTo>
                  <a:lnTo>
                    <a:pt x="7435418" y="162140"/>
                  </a:lnTo>
                  <a:lnTo>
                    <a:pt x="7432370" y="159359"/>
                  </a:lnTo>
                  <a:lnTo>
                    <a:pt x="7431875" y="165074"/>
                  </a:lnTo>
                  <a:lnTo>
                    <a:pt x="7431951" y="167779"/>
                  </a:lnTo>
                  <a:lnTo>
                    <a:pt x="7434961" y="170561"/>
                  </a:lnTo>
                  <a:lnTo>
                    <a:pt x="7435482" y="164947"/>
                  </a:lnTo>
                  <a:close/>
                </a:path>
                <a:path w="7650480" h="372110">
                  <a:moveTo>
                    <a:pt x="7464666" y="178816"/>
                  </a:moveTo>
                  <a:lnTo>
                    <a:pt x="7457313" y="178904"/>
                  </a:lnTo>
                  <a:lnTo>
                    <a:pt x="7450455" y="179603"/>
                  </a:lnTo>
                  <a:lnTo>
                    <a:pt x="7445400" y="182575"/>
                  </a:lnTo>
                  <a:lnTo>
                    <a:pt x="7443432" y="189484"/>
                  </a:lnTo>
                  <a:lnTo>
                    <a:pt x="7448855" y="187007"/>
                  </a:lnTo>
                  <a:lnTo>
                    <a:pt x="7455078" y="185521"/>
                  </a:lnTo>
                  <a:lnTo>
                    <a:pt x="7460780" y="183362"/>
                  </a:lnTo>
                  <a:lnTo>
                    <a:pt x="7464666" y="178816"/>
                  </a:lnTo>
                  <a:close/>
                </a:path>
                <a:path w="7650480" h="372110">
                  <a:moveTo>
                    <a:pt x="7471181" y="158699"/>
                  </a:moveTo>
                  <a:lnTo>
                    <a:pt x="7464361" y="159372"/>
                  </a:lnTo>
                  <a:lnTo>
                    <a:pt x="7456411" y="158597"/>
                  </a:lnTo>
                  <a:lnTo>
                    <a:pt x="7449604" y="159346"/>
                  </a:lnTo>
                  <a:lnTo>
                    <a:pt x="7446226" y="164579"/>
                  </a:lnTo>
                  <a:lnTo>
                    <a:pt x="7451179" y="170776"/>
                  </a:lnTo>
                  <a:lnTo>
                    <a:pt x="7459637" y="170484"/>
                  </a:lnTo>
                  <a:lnTo>
                    <a:pt x="7464184" y="163969"/>
                  </a:lnTo>
                  <a:lnTo>
                    <a:pt x="7465669" y="170853"/>
                  </a:lnTo>
                  <a:lnTo>
                    <a:pt x="7470495" y="164160"/>
                  </a:lnTo>
                  <a:lnTo>
                    <a:pt x="7471181" y="158699"/>
                  </a:lnTo>
                  <a:close/>
                </a:path>
                <a:path w="7650480" h="372110">
                  <a:moveTo>
                    <a:pt x="7492517" y="152933"/>
                  </a:moveTo>
                  <a:lnTo>
                    <a:pt x="7488161" y="150469"/>
                  </a:lnTo>
                  <a:lnTo>
                    <a:pt x="7482129" y="151079"/>
                  </a:lnTo>
                  <a:lnTo>
                    <a:pt x="7475956" y="154051"/>
                  </a:lnTo>
                  <a:lnTo>
                    <a:pt x="7471181" y="158699"/>
                  </a:lnTo>
                  <a:lnTo>
                    <a:pt x="7478712" y="159346"/>
                  </a:lnTo>
                  <a:lnTo>
                    <a:pt x="7484935" y="161747"/>
                  </a:lnTo>
                  <a:lnTo>
                    <a:pt x="7489609" y="161188"/>
                  </a:lnTo>
                  <a:lnTo>
                    <a:pt x="7492517" y="152933"/>
                  </a:lnTo>
                  <a:close/>
                </a:path>
                <a:path w="7650480" h="372110">
                  <a:moveTo>
                    <a:pt x="7521588" y="161975"/>
                  </a:moveTo>
                  <a:lnTo>
                    <a:pt x="7521473" y="159156"/>
                  </a:lnTo>
                  <a:lnTo>
                    <a:pt x="7518451" y="156375"/>
                  </a:lnTo>
                  <a:lnTo>
                    <a:pt x="7517981" y="162102"/>
                  </a:lnTo>
                  <a:lnTo>
                    <a:pt x="7518070" y="164807"/>
                  </a:lnTo>
                  <a:lnTo>
                    <a:pt x="7521118" y="167576"/>
                  </a:lnTo>
                  <a:lnTo>
                    <a:pt x="7521588" y="161975"/>
                  </a:lnTo>
                  <a:close/>
                </a:path>
                <a:path w="7650480" h="372110">
                  <a:moveTo>
                    <a:pt x="7525601" y="328371"/>
                  </a:moveTo>
                  <a:lnTo>
                    <a:pt x="7519784" y="325513"/>
                  </a:lnTo>
                  <a:lnTo>
                    <a:pt x="7520381" y="331660"/>
                  </a:lnTo>
                  <a:lnTo>
                    <a:pt x="7525601" y="328371"/>
                  </a:lnTo>
                  <a:close/>
                </a:path>
                <a:path w="7650480" h="372110">
                  <a:moveTo>
                    <a:pt x="7528014" y="141770"/>
                  </a:moveTo>
                  <a:lnTo>
                    <a:pt x="7519644" y="137718"/>
                  </a:lnTo>
                  <a:lnTo>
                    <a:pt x="7511694" y="141300"/>
                  </a:lnTo>
                  <a:lnTo>
                    <a:pt x="7504862" y="149085"/>
                  </a:lnTo>
                  <a:lnTo>
                    <a:pt x="7499883" y="157695"/>
                  </a:lnTo>
                  <a:lnTo>
                    <a:pt x="7509167" y="156603"/>
                  </a:lnTo>
                  <a:lnTo>
                    <a:pt x="7517397" y="154139"/>
                  </a:lnTo>
                  <a:lnTo>
                    <a:pt x="7523899" y="149479"/>
                  </a:lnTo>
                  <a:lnTo>
                    <a:pt x="7528014" y="141770"/>
                  </a:lnTo>
                  <a:close/>
                </a:path>
                <a:path w="7650480" h="372110">
                  <a:moveTo>
                    <a:pt x="7534097" y="111594"/>
                  </a:moveTo>
                  <a:lnTo>
                    <a:pt x="7525499" y="112369"/>
                  </a:lnTo>
                  <a:lnTo>
                    <a:pt x="7515746" y="111620"/>
                  </a:lnTo>
                  <a:lnTo>
                    <a:pt x="7507148" y="112395"/>
                  </a:lnTo>
                  <a:lnTo>
                    <a:pt x="7502055" y="117716"/>
                  </a:lnTo>
                  <a:lnTo>
                    <a:pt x="7508278" y="117055"/>
                  </a:lnTo>
                  <a:lnTo>
                    <a:pt x="7513244" y="118414"/>
                  </a:lnTo>
                  <a:lnTo>
                    <a:pt x="7516533" y="122123"/>
                  </a:lnTo>
                  <a:lnTo>
                    <a:pt x="7518692" y="116636"/>
                  </a:lnTo>
                  <a:lnTo>
                    <a:pt x="7531951" y="117182"/>
                  </a:lnTo>
                  <a:lnTo>
                    <a:pt x="7534097" y="111594"/>
                  </a:lnTo>
                  <a:close/>
                </a:path>
                <a:path w="7650480" h="372110">
                  <a:moveTo>
                    <a:pt x="7539126" y="151307"/>
                  </a:moveTo>
                  <a:lnTo>
                    <a:pt x="7538948" y="146418"/>
                  </a:lnTo>
                  <a:lnTo>
                    <a:pt x="7532598" y="145313"/>
                  </a:lnTo>
                  <a:lnTo>
                    <a:pt x="7531938" y="151561"/>
                  </a:lnTo>
                  <a:lnTo>
                    <a:pt x="7532941" y="157568"/>
                  </a:lnTo>
                  <a:lnTo>
                    <a:pt x="7536066" y="154482"/>
                  </a:lnTo>
                  <a:lnTo>
                    <a:pt x="7539126" y="151307"/>
                  </a:lnTo>
                  <a:close/>
                </a:path>
                <a:path w="7650480" h="372110">
                  <a:moveTo>
                    <a:pt x="7544879" y="158699"/>
                  </a:moveTo>
                  <a:lnTo>
                    <a:pt x="7542924" y="156222"/>
                  </a:lnTo>
                  <a:lnTo>
                    <a:pt x="7541882" y="154851"/>
                  </a:lnTo>
                  <a:lnTo>
                    <a:pt x="7537526" y="158724"/>
                  </a:lnTo>
                  <a:lnTo>
                    <a:pt x="7539495" y="161353"/>
                  </a:lnTo>
                  <a:lnTo>
                    <a:pt x="7540536" y="162610"/>
                  </a:lnTo>
                  <a:lnTo>
                    <a:pt x="7544879" y="158699"/>
                  </a:lnTo>
                  <a:close/>
                </a:path>
                <a:path w="7650480" h="372110">
                  <a:moveTo>
                    <a:pt x="7550734" y="365480"/>
                  </a:moveTo>
                  <a:lnTo>
                    <a:pt x="7550505" y="360464"/>
                  </a:lnTo>
                  <a:lnTo>
                    <a:pt x="7544054" y="359397"/>
                  </a:lnTo>
                  <a:lnTo>
                    <a:pt x="7543457" y="365734"/>
                  </a:lnTo>
                  <a:lnTo>
                    <a:pt x="7544422" y="371690"/>
                  </a:lnTo>
                  <a:lnTo>
                    <a:pt x="7547597" y="368655"/>
                  </a:lnTo>
                  <a:lnTo>
                    <a:pt x="7550734" y="365480"/>
                  </a:lnTo>
                  <a:close/>
                </a:path>
                <a:path w="7650480" h="372110">
                  <a:moveTo>
                    <a:pt x="7554442" y="166827"/>
                  </a:moveTo>
                  <a:lnTo>
                    <a:pt x="7553896" y="160858"/>
                  </a:lnTo>
                  <a:lnTo>
                    <a:pt x="7548766" y="164058"/>
                  </a:lnTo>
                  <a:lnTo>
                    <a:pt x="7554442" y="166827"/>
                  </a:lnTo>
                  <a:close/>
                </a:path>
                <a:path w="7650480" h="372110">
                  <a:moveTo>
                    <a:pt x="7556779" y="145643"/>
                  </a:moveTo>
                  <a:lnTo>
                    <a:pt x="7556690" y="140779"/>
                  </a:lnTo>
                  <a:lnTo>
                    <a:pt x="7553947" y="141909"/>
                  </a:lnTo>
                  <a:lnTo>
                    <a:pt x="7549629" y="141185"/>
                  </a:lnTo>
                  <a:lnTo>
                    <a:pt x="7549693" y="146037"/>
                  </a:lnTo>
                  <a:lnTo>
                    <a:pt x="7552449" y="144729"/>
                  </a:lnTo>
                  <a:lnTo>
                    <a:pt x="7556779" y="145643"/>
                  </a:lnTo>
                  <a:close/>
                </a:path>
                <a:path w="7650480" h="372110">
                  <a:moveTo>
                    <a:pt x="7558964" y="157530"/>
                  </a:moveTo>
                  <a:lnTo>
                    <a:pt x="7553274" y="154749"/>
                  </a:lnTo>
                  <a:lnTo>
                    <a:pt x="7553896" y="160858"/>
                  </a:lnTo>
                  <a:lnTo>
                    <a:pt x="7558964" y="157530"/>
                  </a:lnTo>
                  <a:close/>
                </a:path>
                <a:path w="7650480" h="372110">
                  <a:moveTo>
                    <a:pt x="7568438" y="156349"/>
                  </a:moveTo>
                  <a:lnTo>
                    <a:pt x="7567816" y="150317"/>
                  </a:lnTo>
                  <a:lnTo>
                    <a:pt x="7562761" y="153555"/>
                  </a:lnTo>
                  <a:lnTo>
                    <a:pt x="7568438" y="156349"/>
                  </a:lnTo>
                  <a:close/>
                </a:path>
                <a:path w="7650480" h="372110">
                  <a:moveTo>
                    <a:pt x="7572896" y="147104"/>
                  </a:moveTo>
                  <a:lnTo>
                    <a:pt x="7567206" y="144322"/>
                  </a:lnTo>
                  <a:lnTo>
                    <a:pt x="7567816" y="150317"/>
                  </a:lnTo>
                  <a:lnTo>
                    <a:pt x="7572896" y="147104"/>
                  </a:lnTo>
                  <a:close/>
                </a:path>
                <a:path w="7650480" h="372110">
                  <a:moveTo>
                    <a:pt x="7577912" y="177507"/>
                  </a:moveTo>
                  <a:lnTo>
                    <a:pt x="7575944" y="174980"/>
                  </a:lnTo>
                  <a:lnTo>
                    <a:pt x="7574940" y="173647"/>
                  </a:lnTo>
                  <a:lnTo>
                    <a:pt x="7570635" y="177558"/>
                  </a:lnTo>
                  <a:lnTo>
                    <a:pt x="7572591" y="180149"/>
                  </a:lnTo>
                  <a:lnTo>
                    <a:pt x="7573619" y="181381"/>
                  </a:lnTo>
                  <a:lnTo>
                    <a:pt x="7577912" y="177507"/>
                  </a:lnTo>
                  <a:close/>
                </a:path>
                <a:path w="7650480" h="372110">
                  <a:moveTo>
                    <a:pt x="7580541" y="109969"/>
                  </a:moveTo>
                  <a:lnTo>
                    <a:pt x="7577379" y="107746"/>
                  </a:lnTo>
                  <a:lnTo>
                    <a:pt x="7572603" y="105041"/>
                  </a:lnTo>
                  <a:lnTo>
                    <a:pt x="7568222" y="104927"/>
                  </a:lnTo>
                  <a:lnTo>
                    <a:pt x="7566266" y="110464"/>
                  </a:lnTo>
                  <a:lnTo>
                    <a:pt x="7569441" y="112763"/>
                  </a:lnTo>
                  <a:lnTo>
                    <a:pt x="7574254" y="115443"/>
                  </a:lnTo>
                  <a:lnTo>
                    <a:pt x="7578636" y="115506"/>
                  </a:lnTo>
                  <a:lnTo>
                    <a:pt x="7580541" y="109969"/>
                  </a:lnTo>
                  <a:close/>
                </a:path>
                <a:path w="7650480" h="372110">
                  <a:moveTo>
                    <a:pt x="7586332" y="164642"/>
                  </a:moveTo>
                  <a:lnTo>
                    <a:pt x="7581747" y="164566"/>
                  </a:lnTo>
                  <a:lnTo>
                    <a:pt x="7581112" y="158572"/>
                  </a:lnTo>
                  <a:lnTo>
                    <a:pt x="7575359" y="160121"/>
                  </a:lnTo>
                  <a:lnTo>
                    <a:pt x="7575182" y="167424"/>
                  </a:lnTo>
                  <a:lnTo>
                    <a:pt x="7579627" y="170675"/>
                  </a:lnTo>
                  <a:lnTo>
                    <a:pt x="7584681" y="169786"/>
                  </a:lnTo>
                  <a:lnTo>
                    <a:pt x="7586332" y="164642"/>
                  </a:lnTo>
                  <a:close/>
                </a:path>
                <a:path w="7650480" h="372110">
                  <a:moveTo>
                    <a:pt x="7600074" y="328764"/>
                  </a:moveTo>
                  <a:lnTo>
                    <a:pt x="7599921" y="323875"/>
                  </a:lnTo>
                  <a:lnTo>
                    <a:pt x="7597229" y="325094"/>
                  </a:lnTo>
                  <a:lnTo>
                    <a:pt x="7592847" y="324370"/>
                  </a:lnTo>
                  <a:lnTo>
                    <a:pt x="7592923" y="329158"/>
                  </a:lnTo>
                  <a:lnTo>
                    <a:pt x="7595692" y="327875"/>
                  </a:lnTo>
                  <a:lnTo>
                    <a:pt x="7600074" y="328764"/>
                  </a:lnTo>
                  <a:close/>
                </a:path>
                <a:path w="7650480" h="372110">
                  <a:moveTo>
                    <a:pt x="7606004" y="293687"/>
                  </a:moveTo>
                  <a:lnTo>
                    <a:pt x="7597724" y="292569"/>
                  </a:lnTo>
                  <a:lnTo>
                    <a:pt x="7592479" y="295313"/>
                  </a:lnTo>
                  <a:lnTo>
                    <a:pt x="7591933" y="304165"/>
                  </a:lnTo>
                  <a:lnTo>
                    <a:pt x="7600213" y="305308"/>
                  </a:lnTo>
                  <a:lnTo>
                    <a:pt x="7605509" y="302590"/>
                  </a:lnTo>
                  <a:lnTo>
                    <a:pt x="7606004" y="293687"/>
                  </a:lnTo>
                  <a:close/>
                </a:path>
                <a:path w="7650480" h="372110">
                  <a:moveTo>
                    <a:pt x="7614615" y="328256"/>
                  </a:moveTo>
                  <a:lnTo>
                    <a:pt x="7614513" y="323367"/>
                  </a:lnTo>
                  <a:lnTo>
                    <a:pt x="7611719" y="324586"/>
                  </a:lnTo>
                  <a:lnTo>
                    <a:pt x="7607338" y="323850"/>
                  </a:lnTo>
                  <a:lnTo>
                    <a:pt x="7607452" y="328637"/>
                  </a:lnTo>
                  <a:lnTo>
                    <a:pt x="7610234" y="327380"/>
                  </a:lnTo>
                  <a:lnTo>
                    <a:pt x="7614615" y="328256"/>
                  </a:lnTo>
                  <a:close/>
                </a:path>
                <a:path w="7650480" h="372110">
                  <a:moveTo>
                    <a:pt x="7617155" y="109308"/>
                  </a:moveTo>
                  <a:lnTo>
                    <a:pt x="7612253" y="107823"/>
                  </a:lnTo>
                  <a:lnTo>
                    <a:pt x="7612342" y="98882"/>
                  </a:lnTo>
                  <a:lnTo>
                    <a:pt x="7598029" y="99377"/>
                  </a:lnTo>
                  <a:lnTo>
                    <a:pt x="7598854" y="119278"/>
                  </a:lnTo>
                  <a:lnTo>
                    <a:pt x="7616761" y="118656"/>
                  </a:lnTo>
                  <a:lnTo>
                    <a:pt x="7617155" y="109308"/>
                  </a:lnTo>
                  <a:close/>
                </a:path>
                <a:path w="7650480" h="372110">
                  <a:moveTo>
                    <a:pt x="7618781" y="83566"/>
                  </a:moveTo>
                  <a:lnTo>
                    <a:pt x="7618616" y="78727"/>
                  </a:lnTo>
                  <a:lnTo>
                    <a:pt x="7615898" y="79857"/>
                  </a:lnTo>
                  <a:lnTo>
                    <a:pt x="7611605" y="79133"/>
                  </a:lnTo>
                  <a:lnTo>
                    <a:pt x="7611694" y="83934"/>
                  </a:lnTo>
                  <a:lnTo>
                    <a:pt x="7614399" y="82816"/>
                  </a:lnTo>
                  <a:lnTo>
                    <a:pt x="7618781" y="83566"/>
                  </a:lnTo>
                  <a:close/>
                </a:path>
                <a:path w="7650480" h="372110">
                  <a:moveTo>
                    <a:pt x="7631303" y="123278"/>
                  </a:moveTo>
                  <a:lnTo>
                    <a:pt x="7630858" y="113258"/>
                  </a:lnTo>
                  <a:lnTo>
                    <a:pt x="7623657" y="113512"/>
                  </a:lnTo>
                  <a:lnTo>
                    <a:pt x="7623950" y="120091"/>
                  </a:lnTo>
                  <a:lnTo>
                    <a:pt x="7624077" y="123532"/>
                  </a:lnTo>
                  <a:lnTo>
                    <a:pt x="7631303" y="123278"/>
                  </a:lnTo>
                  <a:close/>
                </a:path>
                <a:path w="7650480" h="372110">
                  <a:moveTo>
                    <a:pt x="7636624" y="320294"/>
                  </a:moveTo>
                  <a:lnTo>
                    <a:pt x="7632128" y="317030"/>
                  </a:lnTo>
                  <a:lnTo>
                    <a:pt x="7627036" y="317919"/>
                  </a:lnTo>
                  <a:lnTo>
                    <a:pt x="7625372" y="322999"/>
                  </a:lnTo>
                  <a:lnTo>
                    <a:pt x="7627582" y="323202"/>
                  </a:lnTo>
                  <a:lnTo>
                    <a:pt x="7629690" y="323621"/>
                  </a:lnTo>
                  <a:lnTo>
                    <a:pt x="7629207" y="327914"/>
                  </a:lnTo>
                  <a:lnTo>
                    <a:pt x="7636472" y="327660"/>
                  </a:lnTo>
                  <a:lnTo>
                    <a:pt x="7636624" y="320294"/>
                  </a:lnTo>
                  <a:close/>
                </a:path>
                <a:path w="7650480" h="372110">
                  <a:moveTo>
                    <a:pt x="7649883" y="259816"/>
                  </a:moveTo>
                  <a:lnTo>
                    <a:pt x="7647889" y="257314"/>
                  </a:lnTo>
                  <a:lnTo>
                    <a:pt x="7646835" y="256044"/>
                  </a:lnTo>
                  <a:lnTo>
                    <a:pt x="7642542" y="259905"/>
                  </a:lnTo>
                  <a:lnTo>
                    <a:pt x="7644511" y="262496"/>
                  </a:lnTo>
                  <a:lnTo>
                    <a:pt x="7645578" y="263855"/>
                  </a:lnTo>
                  <a:lnTo>
                    <a:pt x="7649883" y="25981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4595" y="4122724"/>
              <a:ext cx="7691120" cy="412750"/>
            </a:xfrm>
            <a:custGeom>
              <a:avLst/>
              <a:gdLst/>
              <a:ahLst/>
              <a:cxnLst/>
              <a:rect l="l" t="t" r="r" b="b"/>
              <a:pathLst>
                <a:path w="7691120" h="412750">
                  <a:moveTo>
                    <a:pt x="7124" y="312166"/>
                  </a:moveTo>
                  <a:lnTo>
                    <a:pt x="6883" y="307238"/>
                  </a:lnTo>
                  <a:lnTo>
                    <a:pt x="4267" y="308495"/>
                  </a:lnTo>
                  <a:lnTo>
                    <a:pt x="0" y="307797"/>
                  </a:lnTo>
                  <a:lnTo>
                    <a:pt x="241" y="312585"/>
                  </a:lnTo>
                  <a:lnTo>
                    <a:pt x="2908" y="311365"/>
                  </a:lnTo>
                  <a:lnTo>
                    <a:pt x="7124" y="312166"/>
                  </a:lnTo>
                  <a:close/>
                </a:path>
                <a:path w="7691120" h="412750">
                  <a:moveTo>
                    <a:pt x="24409" y="306247"/>
                  </a:moveTo>
                  <a:lnTo>
                    <a:pt x="17373" y="306641"/>
                  </a:lnTo>
                  <a:lnTo>
                    <a:pt x="10591" y="308406"/>
                  </a:lnTo>
                  <a:lnTo>
                    <a:pt x="14300" y="311556"/>
                  </a:lnTo>
                  <a:lnTo>
                    <a:pt x="21310" y="312140"/>
                  </a:lnTo>
                  <a:lnTo>
                    <a:pt x="24409" y="306247"/>
                  </a:lnTo>
                  <a:close/>
                </a:path>
                <a:path w="7691120" h="412750">
                  <a:moveTo>
                    <a:pt x="47205" y="179959"/>
                  </a:moveTo>
                  <a:lnTo>
                    <a:pt x="46951" y="175171"/>
                  </a:lnTo>
                  <a:lnTo>
                    <a:pt x="44284" y="176352"/>
                  </a:lnTo>
                  <a:lnTo>
                    <a:pt x="39979" y="175666"/>
                  </a:lnTo>
                  <a:lnTo>
                    <a:pt x="40246" y="180454"/>
                  </a:lnTo>
                  <a:lnTo>
                    <a:pt x="42900" y="179247"/>
                  </a:lnTo>
                  <a:lnTo>
                    <a:pt x="47205" y="179959"/>
                  </a:lnTo>
                  <a:close/>
                </a:path>
                <a:path w="7691120" h="412750">
                  <a:moveTo>
                    <a:pt x="61125" y="174358"/>
                  </a:moveTo>
                  <a:lnTo>
                    <a:pt x="60731" y="169265"/>
                  </a:lnTo>
                  <a:lnTo>
                    <a:pt x="54483" y="168414"/>
                  </a:lnTo>
                  <a:lnTo>
                    <a:pt x="54013" y="174764"/>
                  </a:lnTo>
                  <a:lnTo>
                    <a:pt x="55181" y="180708"/>
                  </a:lnTo>
                  <a:lnTo>
                    <a:pt x="58204" y="177596"/>
                  </a:lnTo>
                  <a:lnTo>
                    <a:pt x="61125" y="174358"/>
                  </a:lnTo>
                  <a:close/>
                </a:path>
                <a:path w="7691120" h="412750">
                  <a:moveTo>
                    <a:pt x="96139" y="167182"/>
                  </a:moveTo>
                  <a:lnTo>
                    <a:pt x="95846" y="162318"/>
                  </a:lnTo>
                  <a:lnTo>
                    <a:pt x="93218" y="163677"/>
                  </a:lnTo>
                  <a:lnTo>
                    <a:pt x="88874" y="162966"/>
                  </a:lnTo>
                  <a:lnTo>
                    <a:pt x="89128" y="167678"/>
                  </a:lnTo>
                  <a:lnTo>
                    <a:pt x="91808" y="166484"/>
                  </a:lnTo>
                  <a:lnTo>
                    <a:pt x="96139" y="167182"/>
                  </a:lnTo>
                  <a:close/>
                </a:path>
                <a:path w="7691120" h="412750">
                  <a:moveTo>
                    <a:pt x="108216" y="159219"/>
                  </a:moveTo>
                  <a:lnTo>
                    <a:pt x="106172" y="156768"/>
                  </a:lnTo>
                  <a:lnTo>
                    <a:pt x="105130" y="155422"/>
                  </a:lnTo>
                  <a:lnTo>
                    <a:pt x="100977" y="159473"/>
                  </a:lnTo>
                  <a:lnTo>
                    <a:pt x="102984" y="161925"/>
                  </a:lnTo>
                  <a:lnTo>
                    <a:pt x="104051" y="163220"/>
                  </a:lnTo>
                  <a:lnTo>
                    <a:pt x="108216" y="159219"/>
                  </a:lnTo>
                  <a:close/>
                </a:path>
                <a:path w="7691120" h="412750">
                  <a:moveTo>
                    <a:pt x="117856" y="198678"/>
                  </a:moveTo>
                  <a:lnTo>
                    <a:pt x="115824" y="196164"/>
                  </a:lnTo>
                  <a:lnTo>
                    <a:pt x="114731" y="194767"/>
                  </a:lnTo>
                  <a:lnTo>
                    <a:pt x="110604" y="198945"/>
                  </a:lnTo>
                  <a:lnTo>
                    <a:pt x="112623" y="201371"/>
                  </a:lnTo>
                  <a:lnTo>
                    <a:pt x="113690" y="202704"/>
                  </a:lnTo>
                  <a:lnTo>
                    <a:pt x="117856" y="198678"/>
                  </a:lnTo>
                  <a:close/>
                </a:path>
                <a:path w="7691120" h="412750">
                  <a:moveTo>
                    <a:pt x="147180" y="244360"/>
                  </a:moveTo>
                  <a:lnTo>
                    <a:pt x="143395" y="239522"/>
                  </a:lnTo>
                  <a:lnTo>
                    <a:pt x="136677" y="239395"/>
                  </a:lnTo>
                  <a:lnTo>
                    <a:pt x="128993" y="240842"/>
                  </a:lnTo>
                  <a:lnTo>
                    <a:pt x="122288" y="240741"/>
                  </a:lnTo>
                  <a:lnTo>
                    <a:pt x="126034" y="245605"/>
                  </a:lnTo>
                  <a:lnTo>
                    <a:pt x="132740" y="245732"/>
                  </a:lnTo>
                  <a:lnTo>
                    <a:pt x="140436" y="244259"/>
                  </a:lnTo>
                  <a:lnTo>
                    <a:pt x="147180" y="244360"/>
                  </a:lnTo>
                  <a:close/>
                </a:path>
                <a:path w="7691120" h="412750">
                  <a:moveTo>
                    <a:pt x="172046" y="128016"/>
                  </a:moveTo>
                  <a:lnTo>
                    <a:pt x="163258" y="124726"/>
                  </a:lnTo>
                  <a:lnTo>
                    <a:pt x="154584" y="124917"/>
                  </a:lnTo>
                  <a:lnTo>
                    <a:pt x="147701" y="129552"/>
                  </a:lnTo>
                  <a:lnTo>
                    <a:pt x="144272" y="139611"/>
                  </a:lnTo>
                  <a:lnTo>
                    <a:pt x="150609" y="135991"/>
                  </a:lnTo>
                  <a:lnTo>
                    <a:pt x="158864" y="134734"/>
                  </a:lnTo>
                  <a:lnTo>
                    <a:pt x="166776" y="133019"/>
                  </a:lnTo>
                  <a:lnTo>
                    <a:pt x="172046" y="128016"/>
                  </a:lnTo>
                  <a:close/>
                </a:path>
                <a:path w="7691120" h="412750">
                  <a:moveTo>
                    <a:pt x="277088" y="194576"/>
                  </a:moveTo>
                  <a:lnTo>
                    <a:pt x="274091" y="190766"/>
                  </a:lnTo>
                  <a:lnTo>
                    <a:pt x="269875" y="194741"/>
                  </a:lnTo>
                  <a:lnTo>
                    <a:pt x="271830" y="197294"/>
                  </a:lnTo>
                  <a:lnTo>
                    <a:pt x="272910" y="198628"/>
                  </a:lnTo>
                  <a:lnTo>
                    <a:pt x="277088" y="194576"/>
                  </a:lnTo>
                  <a:close/>
                </a:path>
                <a:path w="7691120" h="412750">
                  <a:moveTo>
                    <a:pt x="326555" y="4876"/>
                  </a:moveTo>
                  <a:lnTo>
                    <a:pt x="326402" y="0"/>
                  </a:lnTo>
                  <a:lnTo>
                    <a:pt x="323697" y="1244"/>
                  </a:lnTo>
                  <a:lnTo>
                    <a:pt x="319379" y="279"/>
                  </a:lnTo>
                  <a:lnTo>
                    <a:pt x="319468" y="5283"/>
                  </a:lnTo>
                  <a:lnTo>
                    <a:pt x="322186" y="3987"/>
                  </a:lnTo>
                  <a:lnTo>
                    <a:pt x="326555" y="4876"/>
                  </a:lnTo>
                  <a:close/>
                </a:path>
                <a:path w="7691120" h="412750">
                  <a:moveTo>
                    <a:pt x="328904" y="54711"/>
                  </a:moveTo>
                  <a:lnTo>
                    <a:pt x="328752" y="49847"/>
                  </a:lnTo>
                  <a:lnTo>
                    <a:pt x="326034" y="50977"/>
                  </a:lnTo>
                  <a:lnTo>
                    <a:pt x="321729" y="50177"/>
                  </a:lnTo>
                  <a:lnTo>
                    <a:pt x="321818" y="55041"/>
                  </a:lnTo>
                  <a:lnTo>
                    <a:pt x="324561" y="53898"/>
                  </a:lnTo>
                  <a:lnTo>
                    <a:pt x="328904" y="54711"/>
                  </a:lnTo>
                  <a:close/>
                </a:path>
                <a:path w="7691120" h="412750">
                  <a:moveTo>
                    <a:pt x="7253325" y="343001"/>
                  </a:moveTo>
                  <a:lnTo>
                    <a:pt x="7251078" y="338912"/>
                  </a:lnTo>
                  <a:lnTo>
                    <a:pt x="7249071" y="338950"/>
                  </a:lnTo>
                  <a:lnTo>
                    <a:pt x="7249173" y="344017"/>
                  </a:lnTo>
                  <a:lnTo>
                    <a:pt x="7253325" y="343001"/>
                  </a:lnTo>
                  <a:close/>
                </a:path>
                <a:path w="7691120" h="412750">
                  <a:moveTo>
                    <a:pt x="7305637" y="398081"/>
                  </a:moveTo>
                  <a:lnTo>
                    <a:pt x="7302767" y="393052"/>
                  </a:lnTo>
                  <a:lnTo>
                    <a:pt x="7296696" y="392595"/>
                  </a:lnTo>
                  <a:lnTo>
                    <a:pt x="7289533" y="393700"/>
                  </a:lnTo>
                  <a:lnTo>
                    <a:pt x="7283424" y="393357"/>
                  </a:lnTo>
                  <a:lnTo>
                    <a:pt x="7283310" y="388416"/>
                  </a:lnTo>
                  <a:lnTo>
                    <a:pt x="7272248" y="388569"/>
                  </a:lnTo>
                  <a:lnTo>
                    <a:pt x="7278611" y="397738"/>
                  </a:lnTo>
                  <a:lnTo>
                    <a:pt x="7285964" y="400380"/>
                  </a:lnTo>
                  <a:lnTo>
                    <a:pt x="7294816" y="399503"/>
                  </a:lnTo>
                  <a:lnTo>
                    <a:pt x="7305637" y="398081"/>
                  </a:lnTo>
                  <a:close/>
                </a:path>
                <a:path w="7691120" h="412750">
                  <a:moveTo>
                    <a:pt x="7316889" y="107429"/>
                  </a:moveTo>
                  <a:lnTo>
                    <a:pt x="7313041" y="103670"/>
                  </a:lnTo>
                  <a:lnTo>
                    <a:pt x="7311923" y="110274"/>
                  </a:lnTo>
                  <a:lnTo>
                    <a:pt x="7306856" y="111582"/>
                  </a:lnTo>
                  <a:lnTo>
                    <a:pt x="7306183" y="118783"/>
                  </a:lnTo>
                  <a:lnTo>
                    <a:pt x="7311733" y="118491"/>
                  </a:lnTo>
                  <a:lnTo>
                    <a:pt x="7315873" y="113538"/>
                  </a:lnTo>
                  <a:lnTo>
                    <a:pt x="7316889" y="107429"/>
                  </a:lnTo>
                  <a:close/>
                </a:path>
                <a:path w="7691120" h="412750">
                  <a:moveTo>
                    <a:pt x="7326528" y="140284"/>
                  </a:moveTo>
                  <a:lnTo>
                    <a:pt x="7320813" y="137452"/>
                  </a:lnTo>
                  <a:lnTo>
                    <a:pt x="7321321" y="143395"/>
                  </a:lnTo>
                  <a:lnTo>
                    <a:pt x="7326528" y="140284"/>
                  </a:lnTo>
                  <a:close/>
                </a:path>
                <a:path w="7691120" h="412750">
                  <a:moveTo>
                    <a:pt x="7351814" y="302006"/>
                  </a:moveTo>
                  <a:lnTo>
                    <a:pt x="7347369" y="302666"/>
                  </a:lnTo>
                  <a:lnTo>
                    <a:pt x="7349782" y="309880"/>
                  </a:lnTo>
                  <a:lnTo>
                    <a:pt x="7351814" y="302006"/>
                  </a:lnTo>
                  <a:close/>
                </a:path>
                <a:path w="7691120" h="412750">
                  <a:moveTo>
                    <a:pt x="7382434" y="98044"/>
                  </a:moveTo>
                  <a:lnTo>
                    <a:pt x="7381875" y="92113"/>
                  </a:lnTo>
                  <a:lnTo>
                    <a:pt x="7376744" y="95262"/>
                  </a:lnTo>
                  <a:lnTo>
                    <a:pt x="7382434" y="98044"/>
                  </a:lnTo>
                  <a:close/>
                </a:path>
                <a:path w="7691120" h="412750">
                  <a:moveTo>
                    <a:pt x="7385901" y="88582"/>
                  </a:moveTo>
                  <a:lnTo>
                    <a:pt x="7384440" y="83807"/>
                  </a:lnTo>
                  <a:lnTo>
                    <a:pt x="7381697" y="83185"/>
                  </a:lnTo>
                  <a:lnTo>
                    <a:pt x="7381875" y="92113"/>
                  </a:lnTo>
                  <a:lnTo>
                    <a:pt x="7385901" y="88582"/>
                  </a:lnTo>
                  <a:close/>
                </a:path>
                <a:path w="7691120" h="412750">
                  <a:moveTo>
                    <a:pt x="7386701" y="307809"/>
                  </a:moveTo>
                  <a:lnTo>
                    <a:pt x="7385736" y="302729"/>
                  </a:lnTo>
                  <a:lnTo>
                    <a:pt x="7382281" y="302145"/>
                  </a:lnTo>
                  <a:lnTo>
                    <a:pt x="7380770" y="311721"/>
                  </a:lnTo>
                  <a:lnTo>
                    <a:pt x="7386701" y="307809"/>
                  </a:lnTo>
                  <a:close/>
                </a:path>
                <a:path w="7691120" h="412750">
                  <a:moveTo>
                    <a:pt x="7396175" y="81622"/>
                  </a:moveTo>
                  <a:lnTo>
                    <a:pt x="7396112" y="73050"/>
                  </a:lnTo>
                  <a:lnTo>
                    <a:pt x="7392987" y="68872"/>
                  </a:lnTo>
                  <a:lnTo>
                    <a:pt x="7388453" y="66890"/>
                  </a:lnTo>
                  <a:lnTo>
                    <a:pt x="7389076" y="74701"/>
                  </a:lnTo>
                  <a:lnTo>
                    <a:pt x="7388479" y="84175"/>
                  </a:lnTo>
                  <a:lnTo>
                    <a:pt x="7396175" y="81622"/>
                  </a:lnTo>
                  <a:close/>
                </a:path>
                <a:path w="7691120" h="412750">
                  <a:moveTo>
                    <a:pt x="7403274" y="383235"/>
                  </a:moveTo>
                  <a:lnTo>
                    <a:pt x="7401293" y="380733"/>
                  </a:lnTo>
                  <a:lnTo>
                    <a:pt x="7400226" y="379526"/>
                  </a:lnTo>
                  <a:lnTo>
                    <a:pt x="7395705" y="383425"/>
                  </a:lnTo>
                  <a:lnTo>
                    <a:pt x="7397699" y="385927"/>
                  </a:lnTo>
                  <a:lnTo>
                    <a:pt x="7398753" y="387261"/>
                  </a:lnTo>
                  <a:lnTo>
                    <a:pt x="7403274" y="383235"/>
                  </a:lnTo>
                  <a:close/>
                </a:path>
                <a:path w="7691120" h="412750">
                  <a:moveTo>
                    <a:pt x="7409078" y="328193"/>
                  </a:moveTo>
                  <a:lnTo>
                    <a:pt x="7407072" y="325691"/>
                  </a:lnTo>
                  <a:lnTo>
                    <a:pt x="7405979" y="324383"/>
                  </a:lnTo>
                  <a:lnTo>
                    <a:pt x="7401547" y="328295"/>
                  </a:lnTo>
                  <a:lnTo>
                    <a:pt x="7403516" y="330873"/>
                  </a:lnTo>
                  <a:lnTo>
                    <a:pt x="7404608" y="332206"/>
                  </a:lnTo>
                  <a:lnTo>
                    <a:pt x="7409078" y="328193"/>
                  </a:lnTo>
                  <a:close/>
                </a:path>
                <a:path w="7691120" h="412750">
                  <a:moveTo>
                    <a:pt x="7421537" y="289750"/>
                  </a:moveTo>
                  <a:lnTo>
                    <a:pt x="7417092" y="290385"/>
                  </a:lnTo>
                  <a:lnTo>
                    <a:pt x="7419581" y="297548"/>
                  </a:lnTo>
                  <a:lnTo>
                    <a:pt x="7421537" y="289750"/>
                  </a:lnTo>
                  <a:close/>
                </a:path>
                <a:path w="7691120" h="412750">
                  <a:moveTo>
                    <a:pt x="7424636" y="352640"/>
                  </a:moveTo>
                  <a:lnTo>
                    <a:pt x="7422629" y="350164"/>
                  </a:lnTo>
                  <a:lnTo>
                    <a:pt x="7421550" y="348729"/>
                  </a:lnTo>
                  <a:lnTo>
                    <a:pt x="7417092" y="352742"/>
                  </a:lnTo>
                  <a:lnTo>
                    <a:pt x="7419073" y="355231"/>
                  </a:lnTo>
                  <a:lnTo>
                    <a:pt x="7420140" y="356514"/>
                  </a:lnTo>
                  <a:lnTo>
                    <a:pt x="7424636" y="352640"/>
                  </a:lnTo>
                  <a:close/>
                </a:path>
                <a:path w="7691120" h="412750">
                  <a:moveTo>
                    <a:pt x="7426439" y="115519"/>
                  </a:moveTo>
                  <a:lnTo>
                    <a:pt x="7417079" y="116408"/>
                  </a:lnTo>
                  <a:lnTo>
                    <a:pt x="7407681" y="117119"/>
                  </a:lnTo>
                  <a:lnTo>
                    <a:pt x="7408608" y="131076"/>
                  </a:lnTo>
                  <a:lnTo>
                    <a:pt x="7417092" y="129159"/>
                  </a:lnTo>
                  <a:lnTo>
                    <a:pt x="7424153" y="125488"/>
                  </a:lnTo>
                  <a:lnTo>
                    <a:pt x="7426439" y="115519"/>
                  </a:lnTo>
                  <a:close/>
                </a:path>
                <a:path w="7691120" h="412750">
                  <a:moveTo>
                    <a:pt x="7437209" y="282270"/>
                  </a:moveTo>
                  <a:lnTo>
                    <a:pt x="7435240" y="279882"/>
                  </a:lnTo>
                  <a:lnTo>
                    <a:pt x="7434186" y="278549"/>
                  </a:lnTo>
                  <a:lnTo>
                    <a:pt x="7429728" y="282397"/>
                  </a:lnTo>
                  <a:lnTo>
                    <a:pt x="7431735" y="284873"/>
                  </a:lnTo>
                  <a:lnTo>
                    <a:pt x="7432738" y="286346"/>
                  </a:lnTo>
                  <a:lnTo>
                    <a:pt x="7437209" y="282270"/>
                  </a:lnTo>
                  <a:close/>
                </a:path>
                <a:path w="7691120" h="412750">
                  <a:moveTo>
                    <a:pt x="7438593" y="269849"/>
                  </a:moveTo>
                  <a:lnTo>
                    <a:pt x="7436396" y="258546"/>
                  </a:lnTo>
                  <a:lnTo>
                    <a:pt x="7431240" y="256197"/>
                  </a:lnTo>
                  <a:lnTo>
                    <a:pt x="7425118" y="259575"/>
                  </a:lnTo>
                  <a:lnTo>
                    <a:pt x="7420038" y="265468"/>
                  </a:lnTo>
                  <a:lnTo>
                    <a:pt x="7415746" y="264731"/>
                  </a:lnTo>
                  <a:lnTo>
                    <a:pt x="7413523" y="266674"/>
                  </a:lnTo>
                  <a:lnTo>
                    <a:pt x="7412812" y="270725"/>
                  </a:lnTo>
                  <a:lnTo>
                    <a:pt x="7416444" y="270687"/>
                  </a:lnTo>
                  <a:lnTo>
                    <a:pt x="7415873" y="276606"/>
                  </a:lnTo>
                  <a:lnTo>
                    <a:pt x="7416800" y="280517"/>
                  </a:lnTo>
                  <a:lnTo>
                    <a:pt x="7427265" y="281012"/>
                  </a:lnTo>
                  <a:lnTo>
                    <a:pt x="7427696" y="275132"/>
                  </a:lnTo>
                  <a:lnTo>
                    <a:pt x="7424636" y="271094"/>
                  </a:lnTo>
                  <a:lnTo>
                    <a:pt x="7428014" y="266928"/>
                  </a:lnTo>
                  <a:lnTo>
                    <a:pt x="7433945" y="265557"/>
                  </a:lnTo>
                  <a:lnTo>
                    <a:pt x="7438593" y="269849"/>
                  </a:lnTo>
                  <a:close/>
                </a:path>
                <a:path w="7691120" h="412750">
                  <a:moveTo>
                    <a:pt x="7451369" y="209423"/>
                  </a:moveTo>
                  <a:lnTo>
                    <a:pt x="7451204" y="204368"/>
                  </a:lnTo>
                  <a:lnTo>
                    <a:pt x="7448143" y="205498"/>
                  </a:lnTo>
                  <a:lnTo>
                    <a:pt x="7447699" y="202628"/>
                  </a:lnTo>
                  <a:lnTo>
                    <a:pt x="7447381" y="199631"/>
                  </a:lnTo>
                  <a:lnTo>
                    <a:pt x="7440015" y="199885"/>
                  </a:lnTo>
                  <a:lnTo>
                    <a:pt x="7440333" y="209816"/>
                  </a:lnTo>
                  <a:lnTo>
                    <a:pt x="7451369" y="209423"/>
                  </a:lnTo>
                  <a:close/>
                </a:path>
                <a:path w="7691120" h="412750">
                  <a:moveTo>
                    <a:pt x="7455497" y="276720"/>
                  </a:moveTo>
                  <a:lnTo>
                    <a:pt x="7452398" y="272846"/>
                  </a:lnTo>
                  <a:lnTo>
                    <a:pt x="7447991" y="276847"/>
                  </a:lnTo>
                  <a:lnTo>
                    <a:pt x="7449972" y="279387"/>
                  </a:lnTo>
                  <a:lnTo>
                    <a:pt x="7451064" y="280682"/>
                  </a:lnTo>
                  <a:lnTo>
                    <a:pt x="7455497" y="276720"/>
                  </a:lnTo>
                  <a:close/>
                </a:path>
                <a:path w="7691120" h="412750">
                  <a:moveTo>
                    <a:pt x="7458570" y="304990"/>
                  </a:moveTo>
                  <a:lnTo>
                    <a:pt x="7457999" y="299008"/>
                  </a:lnTo>
                  <a:lnTo>
                    <a:pt x="7452728" y="302310"/>
                  </a:lnTo>
                  <a:lnTo>
                    <a:pt x="7458570" y="304990"/>
                  </a:lnTo>
                  <a:close/>
                </a:path>
                <a:path w="7691120" h="412750">
                  <a:moveTo>
                    <a:pt x="7458596" y="371449"/>
                  </a:moveTo>
                  <a:lnTo>
                    <a:pt x="7456576" y="368858"/>
                  </a:lnTo>
                  <a:lnTo>
                    <a:pt x="7455484" y="367601"/>
                  </a:lnTo>
                  <a:lnTo>
                    <a:pt x="7451039" y="371513"/>
                  </a:lnTo>
                  <a:lnTo>
                    <a:pt x="7453033" y="374103"/>
                  </a:lnTo>
                  <a:lnTo>
                    <a:pt x="7454125" y="375272"/>
                  </a:lnTo>
                  <a:lnTo>
                    <a:pt x="7458596" y="371449"/>
                  </a:lnTo>
                  <a:close/>
                </a:path>
                <a:path w="7691120" h="412750">
                  <a:moveTo>
                    <a:pt x="7459675" y="181800"/>
                  </a:moveTo>
                  <a:lnTo>
                    <a:pt x="7457745" y="179298"/>
                  </a:lnTo>
                  <a:lnTo>
                    <a:pt x="7456665" y="177977"/>
                  </a:lnTo>
                  <a:lnTo>
                    <a:pt x="7452271" y="181851"/>
                  </a:lnTo>
                  <a:lnTo>
                    <a:pt x="7454239" y="184340"/>
                  </a:lnTo>
                  <a:lnTo>
                    <a:pt x="7455281" y="185712"/>
                  </a:lnTo>
                  <a:lnTo>
                    <a:pt x="7459675" y="181800"/>
                  </a:lnTo>
                  <a:close/>
                </a:path>
                <a:path w="7691120" h="412750">
                  <a:moveTo>
                    <a:pt x="7461631" y="284962"/>
                  </a:moveTo>
                  <a:lnTo>
                    <a:pt x="7461047" y="279006"/>
                  </a:lnTo>
                  <a:lnTo>
                    <a:pt x="7455738" y="282232"/>
                  </a:lnTo>
                  <a:lnTo>
                    <a:pt x="7461631" y="284962"/>
                  </a:lnTo>
                  <a:close/>
                </a:path>
                <a:path w="7691120" h="412750">
                  <a:moveTo>
                    <a:pt x="7462050" y="295516"/>
                  </a:moveTo>
                  <a:lnTo>
                    <a:pt x="7460564" y="290779"/>
                  </a:lnTo>
                  <a:lnTo>
                    <a:pt x="7457783" y="290144"/>
                  </a:lnTo>
                  <a:lnTo>
                    <a:pt x="7457999" y="299008"/>
                  </a:lnTo>
                  <a:lnTo>
                    <a:pt x="7462050" y="295516"/>
                  </a:lnTo>
                  <a:close/>
                </a:path>
                <a:path w="7691120" h="412750">
                  <a:moveTo>
                    <a:pt x="7464819" y="336359"/>
                  </a:moveTo>
                  <a:lnTo>
                    <a:pt x="7462850" y="333692"/>
                  </a:lnTo>
                  <a:lnTo>
                    <a:pt x="7461758" y="332422"/>
                  </a:lnTo>
                  <a:lnTo>
                    <a:pt x="7457326" y="336372"/>
                  </a:lnTo>
                  <a:lnTo>
                    <a:pt x="7459307" y="338874"/>
                  </a:lnTo>
                  <a:lnTo>
                    <a:pt x="7460374" y="340309"/>
                  </a:lnTo>
                  <a:lnTo>
                    <a:pt x="7464819" y="336359"/>
                  </a:lnTo>
                  <a:close/>
                </a:path>
                <a:path w="7691120" h="412750">
                  <a:moveTo>
                    <a:pt x="7465009" y="398475"/>
                  </a:moveTo>
                  <a:lnTo>
                    <a:pt x="7460640" y="399415"/>
                  </a:lnTo>
                  <a:lnTo>
                    <a:pt x="7454379" y="398081"/>
                  </a:lnTo>
                  <a:lnTo>
                    <a:pt x="7453998" y="403923"/>
                  </a:lnTo>
                  <a:lnTo>
                    <a:pt x="7458367" y="402882"/>
                  </a:lnTo>
                  <a:lnTo>
                    <a:pt x="7464590" y="404393"/>
                  </a:lnTo>
                  <a:lnTo>
                    <a:pt x="7465009" y="398475"/>
                  </a:lnTo>
                  <a:close/>
                </a:path>
                <a:path w="7691120" h="412750">
                  <a:moveTo>
                    <a:pt x="7466330" y="211594"/>
                  </a:moveTo>
                  <a:lnTo>
                    <a:pt x="7465860" y="203873"/>
                  </a:lnTo>
                  <a:lnTo>
                    <a:pt x="7459332" y="203555"/>
                  </a:lnTo>
                  <a:lnTo>
                    <a:pt x="7458342" y="210362"/>
                  </a:lnTo>
                  <a:lnTo>
                    <a:pt x="7451369" y="209423"/>
                  </a:lnTo>
                  <a:lnTo>
                    <a:pt x="7451534" y="214401"/>
                  </a:lnTo>
                  <a:lnTo>
                    <a:pt x="7457110" y="214274"/>
                  </a:lnTo>
                  <a:lnTo>
                    <a:pt x="7462723" y="214198"/>
                  </a:lnTo>
                  <a:lnTo>
                    <a:pt x="7466330" y="211594"/>
                  </a:lnTo>
                  <a:close/>
                </a:path>
                <a:path w="7691120" h="412750">
                  <a:moveTo>
                    <a:pt x="7470203" y="333438"/>
                  </a:moveTo>
                  <a:lnTo>
                    <a:pt x="7470114" y="330708"/>
                  </a:lnTo>
                  <a:lnTo>
                    <a:pt x="7467054" y="327914"/>
                  </a:lnTo>
                  <a:lnTo>
                    <a:pt x="7466546" y="333565"/>
                  </a:lnTo>
                  <a:lnTo>
                    <a:pt x="7466635" y="336397"/>
                  </a:lnTo>
                  <a:lnTo>
                    <a:pt x="7469721" y="339191"/>
                  </a:lnTo>
                  <a:lnTo>
                    <a:pt x="7470203" y="333438"/>
                  </a:lnTo>
                  <a:close/>
                </a:path>
                <a:path w="7691120" h="412750">
                  <a:moveTo>
                    <a:pt x="7491311" y="245567"/>
                  </a:moveTo>
                  <a:lnTo>
                    <a:pt x="7489317" y="243103"/>
                  </a:lnTo>
                  <a:lnTo>
                    <a:pt x="7488225" y="241769"/>
                  </a:lnTo>
                  <a:lnTo>
                    <a:pt x="7483792" y="245681"/>
                  </a:lnTo>
                  <a:lnTo>
                    <a:pt x="7485774" y="248145"/>
                  </a:lnTo>
                  <a:lnTo>
                    <a:pt x="7486853" y="249478"/>
                  </a:lnTo>
                  <a:lnTo>
                    <a:pt x="7491311" y="245567"/>
                  </a:lnTo>
                  <a:close/>
                </a:path>
                <a:path w="7691120" h="412750">
                  <a:moveTo>
                    <a:pt x="7492682" y="180644"/>
                  </a:moveTo>
                  <a:lnTo>
                    <a:pt x="7490701" y="178168"/>
                  </a:lnTo>
                  <a:lnTo>
                    <a:pt x="7489647" y="176847"/>
                  </a:lnTo>
                  <a:lnTo>
                    <a:pt x="7485227" y="180721"/>
                  </a:lnTo>
                  <a:lnTo>
                    <a:pt x="7487234" y="183210"/>
                  </a:lnTo>
                  <a:lnTo>
                    <a:pt x="7488263" y="184581"/>
                  </a:lnTo>
                  <a:lnTo>
                    <a:pt x="7492682" y="180644"/>
                  </a:lnTo>
                  <a:close/>
                </a:path>
                <a:path w="7691120" h="412750">
                  <a:moveTo>
                    <a:pt x="7500125" y="237655"/>
                  </a:moveTo>
                  <a:lnTo>
                    <a:pt x="7499947" y="232600"/>
                  </a:lnTo>
                  <a:lnTo>
                    <a:pt x="7493521" y="231698"/>
                  </a:lnTo>
                  <a:lnTo>
                    <a:pt x="7492809" y="237909"/>
                  </a:lnTo>
                  <a:lnTo>
                    <a:pt x="7496924" y="237350"/>
                  </a:lnTo>
                  <a:lnTo>
                    <a:pt x="7498753" y="244944"/>
                  </a:lnTo>
                  <a:lnTo>
                    <a:pt x="7500125" y="237655"/>
                  </a:lnTo>
                  <a:close/>
                </a:path>
                <a:path w="7691120" h="412750">
                  <a:moveTo>
                    <a:pt x="7503503" y="315404"/>
                  </a:moveTo>
                  <a:lnTo>
                    <a:pt x="7502296" y="312534"/>
                  </a:lnTo>
                  <a:lnTo>
                    <a:pt x="7500963" y="309372"/>
                  </a:lnTo>
                  <a:lnTo>
                    <a:pt x="7500417" y="308076"/>
                  </a:lnTo>
                  <a:lnTo>
                    <a:pt x="7499210" y="306070"/>
                  </a:lnTo>
                  <a:lnTo>
                    <a:pt x="7499210" y="317411"/>
                  </a:lnTo>
                  <a:lnTo>
                    <a:pt x="7494752" y="316534"/>
                  </a:lnTo>
                  <a:lnTo>
                    <a:pt x="7491946" y="317830"/>
                  </a:lnTo>
                  <a:lnTo>
                    <a:pt x="7491831" y="312966"/>
                  </a:lnTo>
                  <a:lnTo>
                    <a:pt x="7496289" y="313778"/>
                  </a:lnTo>
                  <a:lnTo>
                    <a:pt x="7498118" y="312966"/>
                  </a:lnTo>
                  <a:lnTo>
                    <a:pt x="7499121" y="312534"/>
                  </a:lnTo>
                  <a:lnTo>
                    <a:pt x="7499210" y="317411"/>
                  </a:lnTo>
                  <a:lnTo>
                    <a:pt x="7499210" y="306070"/>
                  </a:lnTo>
                  <a:lnTo>
                    <a:pt x="7496645" y="301764"/>
                  </a:lnTo>
                  <a:lnTo>
                    <a:pt x="7496569" y="301383"/>
                  </a:lnTo>
                  <a:lnTo>
                    <a:pt x="7494740" y="292747"/>
                  </a:lnTo>
                  <a:lnTo>
                    <a:pt x="7493368" y="292798"/>
                  </a:lnTo>
                  <a:lnTo>
                    <a:pt x="7493368" y="305282"/>
                  </a:lnTo>
                  <a:lnTo>
                    <a:pt x="7493241" y="305473"/>
                  </a:lnTo>
                  <a:lnTo>
                    <a:pt x="7488936" y="309372"/>
                  </a:lnTo>
                  <a:lnTo>
                    <a:pt x="7487869" y="308076"/>
                  </a:lnTo>
                  <a:lnTo>
                    <a:pt x="7485850" y="305473"/>
                  </a:lnTo>
                  <a:lnTo>
                    <a:pt x="7490307" y="301383"/>
                  </a:lnTo>
                  <a:lnTo>
                    <a:pt x="7491412" y="302869"/>
                  </a:lnTo>
                  <a:lnTo>
                    <a:pt x="7493368" y="305282"/>
                  </a:lnTo>
                  <a:lnTo>
                    <a:pt x="7493368" y="292798"/>
                  </a:lnTo>
                  <a:lnTo>
                    <a:pt x="7480008" y="293230"/>
                  </a:lnTo>
                  <a:lnTo>
                    <a:pt x="7477646" y="301015"/>
                  </a:lnTo>
                  <a:lnTo>
                    <a:pt x="7472489" y="305282"/>
                  </a:lnTo>
                  <a:lnTo>
                    <a:pt x="7467613" y="309905"/>
                  </a:lnTo>
                  <a:lnTo>
                    <a:pt x="7466050" y="318719"/>
                  </a:lnTo>
                  <a:lnTo>
                    <a:pt x="7472096" y="317741"/>
                  </a:lnTo>
                  <a:lnTo>
                    <a:pt x="7476058" y="319836"/>
                  </a:lnTo>
                  <a:lnTo>
                    <a:pt x="7477900" y="324993"/>
                  </a:lnTo>
                  <a:lnTo>
                    <a:pt x="7477633" y="333197"/>
                  </a:lnTo>
                  <a:lnTo>
                    <a:pt x="7483602" y="331203"/>
                  </a:lnTo>
                  <a:lnTo>
                    <a:pt x="7489203" y="328714"/>
                  </a:lnTo>
                  <a:lnTo>
                    <a:pt x="7495451" y="327025"/>
                  </a:lnTo>
                  <a:lnTo>
                    <a:pt x="7503338" y="327456"/>
                  </a:lnTo>
                  <a:lnTo>
                    <a:pt x="7503338" y="327025"/>
                  </a:lnTo>
                  <a:lnTo>
                    <a:pt x="7503477" y="317830"/>
                  </a:lnTo>
                  <a:lnTo>
                    <a:pt x="7503477" y="317411"/>
                  </a:lnTo>
                  <a:lnTo>
                    <a:pt x="7503503" y="315404"/>
                  </a:lnTo>
                  <a:close/>
                </a:path>
                <a:path w="7691120" h="412750">
                  <a:moveTo>
                    <a:pt x="7506805" y="217449"/>
                  </a:moveTo>
                  <a:lnTo>
                    <a:pt x="7500074" y="214172"/>
                  </a:lnTo>
                  <a:lnTo>
                    <a:pt x="7492733" y="211810"/>
                  </a:lnTo>
                  <a:lnTo>
                    <a:pt x="7485875" y="208749"/>
                  </a:lnTo>
                  <a:lnTo>
                    <a:pt x="7480579" y="203365"/>
                  </a:lnTo>
                  <a:lnTo>
                    <a:pt x="7477087" y="210921"/>
                  </a:lnTo>
                  <a:lnTo>
                    <a:pt x="7474344" y="219379"/>
                  </a:lnTo>
                  <a:lnTo>
                    <a:pt x="7471283" y="227444"/>
                  </a:lnTo>
                  <a:lnTo>
                    <a:pt x="7466863" y="233832"/>
                  </a:lnTo>
                  <a:lnTo>
                    <a:pt x="7473480" y="233387"/>
                  </a:lnTo>
                  <a:lnTo>
                    <a:pt x="7482510" y="238556"/>
                  </a:lnTo>
                  <a:lnTo>
                    <a:pt x="7489152" y="238061"/>
                  </a:lnTo>
                  <a:lnTo>
                    <a:pt x="7488809" y="230301"/>
                  </a:lnTo>
                  <a:lnTo>
                    <a:pt x="7481544" y="221564"/>
                  </a:lnTo>
                  <a:lnTo>
                    <a:pt x="7484758" y="218211"/>
                  </a:lnTo>
                  <a:lnTo>
                    <a:pt x="7492149" y="216966"/>
                  </a:lnTo>
                  <a:lnTo>
                    <a:pt x="7498562" y="220268"/>
                  </a:lnTo>
                  <a:lnTo>
                    <a:pt x="7503592" y="222351"/>
                  </a:lnTo>
                  <a:lnTo>
                    <a:pt x="7506805" y="217449"/>
                  </a:lnTo>
                  <a:close/>
                </a:path>
                <a:path w="7691120" h="412750">
                  <a:moveTo>
                    <a:pt x="7511072" y="237159"/>
                  </a:moveTo>
                  <a:lnTo>
                    <a:pt x="7510983" y="232308"/>
                  </a:lnTo>
                  <a:lnTo>
                    <a:pt x="7508151" y="233527"/>
                  </a:lnTo>
                  <a:lnTo>
                    <a:pt x="7503719" y="232778"/>
                  </a:lnTo>
                  <a:lnTo>
                    <a:pt x="7503833" y="237528"/>
                  </a:lnTo>
                  <a:lnTo>
                    <a:pt x="7506640" y="236372"/>
                  </a:lnTo>
                  <a:lnTo>
                    <a:pt x="7511072" y="237159"/>
                  </a:lnTo>
                  <a:close/>
                </a:path>
                <a:path w="7691120" h="412750">
                  <a:moveTo>
                    <a:pt x="7511313" y="342150"/>
                  </a:moveTo>
                  <a:lnTo>
                    <a:pt x="7501064" y="342760"/>
                  </a:lnTo>
                  <a:lnTo>
                    <a:pt x="7498664" y="341972"/>
                  </a:lnTo>
                  <a:lnTo>
                    <a:pt x="7498664" y="350100"/>
                  </a:lnTo>
                  <a:lnTo>
                    <a:pt x="7494206" y="353974"/>
                  </a:lnTo>
                  <a:lnTo>
                    <a:pt x="7493267" y="352818"/>
                  </a:lnTo>
                  <a:lnTo>
                    <a:pt x="7491120" y="350189"/>
                  </a:lnTo>
                  <a:lnTo>
                    <a:pt x="7495578" y="346163"/>
                  </a:lnTo>
                  <a:lnTo>
                    <a:pt x="7496657" y="347611"/>
                  </a:lnTo>
                  <a:lnTo>
                    <a:pt x="7498664" y="350100"/>
                  </a:lnTo>
                  <a:lnTo>
                    <a:pt x="7498664" y="341972"/>
                  </a:lnTo>
                  <a:lnTo>
                    <a:pt x="7492466" y="339915"/>
                  </a:lnTo>
                  <a:lnTo>
                    <a:pt x="7484961" y="338480"/>
                  </a:lnTo>
                  <a:lnTo>
                    <a:pt x="7477988" y="343281"/>
                  </a:lnTo>
                  <a:lnTo>
                    <a:pt x="7477836" y="352234"/>
                  </a:lnTo>
                  <a:lnTo>
                    <a:pt x="7482052" y="354749"/>
                  </a:lnTo>
                  <a:lnTo>
                    <a:pt x="7489431" y="352818"/>
                  </a:lnTo>
                  <a:lnTo>
                    <a:pt x="7490053" y="358762"/>
                  </a:lnTo>
                  <a:lnTo>
                    <a:pt x="7490930" y="364566"/>
                  </a:lnTo>
                  <a:lnTo>
                    <a:pt x="7497204" y="362534"/>
                  </a:lnTo>
                  <a:lnTo>
                    <a:pt x="7501255" y="354888"/>
                  </a:lnTo>
                  <a:lnTo>
                    <a:pt x="7501915" y="353974"/>
                  </a:lnTo>
                  <a:lnTo>
                    <a:pt x="7506043" y="348208"/>
                  </a:lnTo>
                  <a:lnTo>
                    <a:pt x="7507821" y="346163"/>
                  </a:lnTo>
                  <a:lnTo>
                    <a:pt x="7510780" y="342760"/>
                  </a:lnTo>
                  <a:lnTo>
                    <a:pt x="7511313" y="342150"/>
                  </a:lnTo>
                  <a:close/>
                </a:path>
                <a:path w="7691120" h="412750">
                  <a:moveTo>
                    <a:pt x="7515936" y="214718"/>
                  </a:moveTo>
                  <a:lnTo>
                    <a:pt x="7513917" y="212242"/>
                  </a:lnTo>
                  <a:lnTo>
                    <a:pt x="7512888" y="210985"/>
                  </a:lnTo>
                  <a:lnTo>
                    <a:pt x="7508481" y="214833"/>
                  </a:lnTo>
                  <a:lnTo>
                    <a:pt x="7510450" y="217322"/>
                  </a:lnTo>
                  <a:lnTo>
                    <a:pt x="7511555" y="218757"/>
                  </a:lnTo>
                  <a:lnTo>
                    <a:pt x="7515936" y="214718"/>
                  </a:lnTo>
                  <a:close/>
                </a:path>
                <a:path w="7691120" h="412750">
                  <a:moveTo>
                    <a:pt x="7519987" y="224650"/>
                  </a:moveTo>
                  <a:lnTo>
                    <a:pt x="7518006" y="222161"/>
                  </a:lnTo>
                  <a:lnTo>
                    <a:pt x="7516901" y="220840"/>
                  </a:lnTo>
                  <a:lnTo>
                    <a:pt x="7512482" y="224701"/>
                  </a:lnTo>
                  <a:lnTo>
                    <a:pt x="7514476" y="227190"/>
                  </a:lnTo>
                  <a:lnTo>
                    <a:pt x="7515568" y="228536"/>
                  </a:lnTo>
                  <a:lnTo>
                    <a:pt x="7519987" y="224650"/>
                  </a:lnTo>
                  <a:close/>
                </a:path>
                <a:path w="7691120" h="412750">
                  <a:moveTo>
                    <a:pt x="7521930" y="79921"/>
                  </a:moveTo>
                  <a:lnTo>
                    <a:pt x="7518908" y="75958"/>
                  </a:lnTo>
                  <a:lnTo>
                    <a:pt x="7514488" y="79832"/>
                  </a:lnTo>
                  <a:lnTo>
                    <a:pt x="7516482" y="82410"/>
                  </a:lnTo>
                  <a:lnTo>
                    <a:pt x="7517536" y="83756"/>
                  </a:lnTo>
                  <a:lnTo>
                    <a:pt x="7521930" y="79921"/>
                  </a:lnTo>
                  <a:close/>
                </a:path>
                <a:path w="7691120" h="412750">
                  <a:moveTo>
                    <a:pt x="7523708" y="276847"/>
                  </a:moveTo>
                  <a:lnTo>
                    <a:pt x="7523340" y="271868"/>
                  </a:lnTo>
                  <a:lnTo>
                    <a:pt x="7523086" y="268528"/>
                  </a:lnTo>
                  <a:lnTo>
                    <a:pt x="7520635" y="267550"/>
                  </a:lnTo>
                  <a:lnTo>
                    <a:pt x="7518133" y="266547"/>
                  </a:lnTo>
                  <a:lnTo>
                    <a:pt x="7511275" y="267398"/>
                  </a:lnTo>
                  <a:lnTo>
                    <a:pt x="7504938" y="267550"/>
                  </a:lnTo>
                  <a:lnTo>
                    <a:pt x="7504506" y="266636"/>
                  </a:lnTo>
                  <a:lnTo>
                    <a:pt x="7501496" y="260235"/>
                  </a:lnTo>
                  <a:lnTo>
                    <a:pt x="7501293" y="259613"/>
                  </a:lnTo>
                  <a:lnTo>
                    <a:pt x="7498842" y="251777"/>
                  </a:lnTo>
                  <a:lnTo>
                    <a:pt x="7492187" y="252691"/>
                  </a:lnTo>
                  <a:lnTo>
                    <a:pt x="7492187" y="270383"/>
                  </a:lnTo>
                  <a:lnTo>
                    <a:pt x="7487717" y="274396"/>
                  </a:lnTo>
                  <a:lnTo>
                    <a:pt x="7486955" y="273443"/>
                  </a:lnTo>
                  <a:lnTo>
                    <a:pt x="7484669" y="270598"/>
                  </a:lnTo>
                  <a:lnTo>
                    <a:pt x="7489101" y="266636"/>
                  </a:lnTo>
                  <a:lnTo>
                    <a:pt x="7490193" y="268058"/>
                  </a:lnTo>
                  <a:lnTo>
                    <a:pt x="7492187" y="270383"/>
                  </a:lnTo>
                  <a:lnTo>
                    <a:pt x="7492187" y="252691"/>
                  </a:lnTo>
                  <a:lnTo>
                    <a:pt x="7489698" y="253022"/>
                  </a:lnTo>
                  <a:lnTo>
                    <a:pt x="7470953" y="258025"/>
                  </a:lnTo>
                  <a:lnTo>
                    <a:pt x="7460869" y="259613"/>
                  </a:lnTo>
                  <a:lnTo>
                    <a:pt x="7449350" y="259397"/>
                  </a:lnTo>
                  <a:lnTo>
                    <a:pt x="7449845" y="267804"/>
                  </a:lnTo>
                  <a:lnTo>
                    <a:pt x="7460589" y="270535"/>
                  </a:lnTo>
                  <a:lnTo>
                    <a:pt x="7461085" y="279006"/>
                  </a:lnTo>
                  <a:lnTo>
                    <a:pt x="7468387" y="278752"/>
                  </a:lnTo>
                  <a:lnTo>
                    <a:pt x="7470292" y="281838"/>
                  </a:lnTo>
                  <a:lnTo>
                    <a:pt x="7471384" y="279527"/>
                  </a:lnTo>
                  <a:lnTo>
                    <a:pt x="7471664" y="278752"/>
                  </a:lnTo>
                  <a:lnTo>
                    <a:pt x="7472794" y="275513"/>
                  </a:lnTo>
                  <a:lnTo>
                    <a:pt x="7475614" y="273443"/>
                  </a:lnTo>
                  <a:lnTo>
                    <a:pt x="7478865" y="280949"/>
                  </a:lnTo>
                  <a:lnTo>
                    <a:pt x="7483335" y="280530"/>
                  </a:lnTo>
                  <a:lnTo>
                    <a:pt x="7488644" y="278879"/>
                  </a:lnTo>
                  <a:lnTo>
                    <a:pt x="7494397" y="282714"/>
                  </a:lnTo>
                  <a:lnTo>
                    <a:pt x="7493838" y="278879"/>
                  </a:lnTo>
                  <a:lnTo>
                    <a:pt x="7493571" y="277101"/>
                  </a:lnTo>
                  <a:lnTo>
                    <a:pt x="7494664" y="274396"/>
                  </a:lnTo>
                  <a:lnTo>
                    <a:pt x="7494867" y="273888"/>
                  </a:lnTo>
                  <a:lnTo>
                    <a:pt x="7497712" y="272694"/>
                  </a:lnTo>
                  <a:lnTo>
                    <a:pt x="7505484" y="271868"/>
                  </a:lnTo>
                  <a:lnTo>
                    <a:pt x="7511123" y="274142"/>
                  </a:lnTo>
                  <a:lnTo>
                    <a:pt x="7516546" y="276733"/>
                  </a:lnTo>
                  <a:lnTo>
                    <a:pt x="7523708" y="276847"/>
                  </a:lnTo>
                  <a:close/>
                </a:path>
                <a:path w="7691120" h="412750">
                  <a:moveTo>
                    <a:pt x="7525855" y="284289"/>
                  </a:moveTo>
                  <a:lnTo>
                    <a:pt x="7522832" y="280377"/>
                  </a:lnTo>
                  <a:lnTo>
                    <a:pt x="7518374" y="284416"/>
                  </a:lnTo>
                  <a:lnTo>
                    <a:pt x="7515441" y="280631"/>
                  </a:lnTo>
                  <a:lnTo>
                    <a:pt x="7511008" y="284670"/>
                  </a:lnTo>
                  <a:lnTo>
                    <a:pt x="7512990" y="287096"/>
                  </a:lnTo>
                  <a:lnTo>
                    <a:pt x="7514082" y="288417"/>
                  </a:lnTo>
                  <a:lnTo>
                    <a:pt x="7518476" y="284556"/>
                  </a:lnTo>
                  <a:lnTo>
                    <a:pt x="7520381" y="286842"/>
                  </a:lnTo>
                  <a:lnTo>
                    <a:pt x="7521461" y="288163"/>
                  </a:lnTo>
                  <a:lnTo>
                    <a:pt x="7525855" y="284289"/>
                  </a:lnTo>
                  <a:close/>
                </a:path>
                <a:path w="7691120" h="412750">
                  <a:moveTo>
                    <a:pt x="7526706" y="361403"/>
                  </a:moveTo>
                  <a:lnTo>
                    <a:pt x="7526642" y="356476"/>
                  </a:lnTo>
                  <a:lnTo>
                    <a:pt x="7523848" y="357733"/>
                  </a:lnTo>
                  <a:lnTo>
                    <a:pt x="7519340" y="356781"/>
                  </a:lnTo>
                  <a:lnTo>
                    <a:pt x="7519403" y="361746"/>
                  </a:lnTo>
                  <a:lnTo>
                    <a:pt x="7522223" y="360565"/>
                  </a:lnTo>
                  <a:lnTo>
                    <a:pt x="7526706" y="361403"/>
                  </a:lnTo>
                  <a:close/>
                </a:path>
                <a:path w="7691120" h="412750">
                  <a:moveTo>
                    <a:pt x="7527252" y="124561"/>
                  </a:moveTo>
                  <a:lnTo>
                    <a:pt x="7525258" y="122072"/>
                  </a:lnTo>
                  <a:lnTo>
                    <a:pt x="7524204" y="120700"/>
                  </a:lnTo>
                  <a:lnTo>
                    <a:pt x="7519860" y="124688"/>
                  </a:lnTo>
                  <a:lnTo>
                    <a:pt x="7521829" y="127165"/>
                  </a:lnTo>
                  <a:lnTo>
                    <a:pt x="7522832" y="128524"/>
                  </a:lnTo>
                  <a:lnTo>
                    <a:pt x="7527252" y="124561"/>
                  </a:lnTo>
                  <a:close/>
                </a:path>
                <a:path w="7691120" h="412750">
                  <a:moveTo>
                    <a:pt x="7534986" y="381215"/>
                  </a:moveTo>
                  <a:lnTo>
                    <a:pt x="7515504" y="376237"/>
                  </a:lnTo>
                  <a:lnTo>
                    <a:pt x="7494892" y="373989"/>
                  </a:lnTo>
                  <a:lnTo>
                    <a:pt x="7475753" y="374713"/>
                  </a:lnTo>
                  <a:lnTo>
                    <a:pt x="7460628" y="378714"/>
                  </a:lnTo>
                  <a:lnTo>
                    <a:pt x="7461440" y="387350"/>
                  </a:lnTo>
                  <a:lnTo>
                    <a:pt x="7466114" y="388950"/>
                  </a:lnTo>
                  <a:lnTo>
                    <a:pt x="7471791" y="386562"/>
                  </a:lnTo>
                  <a:lnTo>
                    <a:pt x="7475652" y="383260"/>
                  </a:lnTo>
                  <a:lnTo>
                    <a:pt x="7476591" y="388874"/>
                  </a:lnTo>
                  <a:lnTo>
                    <a:pt x="7483424" y="393001"/>
                  </a:lnTo>
                  <a:lnTo>
                    <a:pt x="7482599" y="384124"/>
                  </a:lnTo>
                  <a:lnTo>
                    <a:pt x="7486675" y="381088"/>
                  </a:lnTo>
                  <a:lnTo>
                    <a:pt x="7494206" y="382625"/>
                  </a:lnTo>
                  <a:lnTo>
                    <a:pt x="7494270" y="389432"/>
                  </a:lnTo>
                  <a:lnTo>
                    <a:pt x="7498423" y="397332"/>
                  </a:lnTo>
                  <a:lnTo>
                    <a:pt x="7492276" y="402932"/>
                  </a:lnTo>
                  <a:lnTo>
                    <a:pt x="7484275" y="401408"/>
                  </a:lnTo>
                  <a:lnTo>
                    <a:pt x="7476896" y="399338"/>
                  </a:lnTo>
                  <a:lnTo>
                    <a:pt x="7472566" y="403288"/>
                  </a:lnTo>
                  <a:lnTo>
                    <a:pt x="7477417" y="406806"/>
                  </a:lnTo>
                  <a:lnTo>
                    <a:pt x="7483869" y="407974"/>
                  </a:lnTo>
                  <a:lnTo>
                    <a:pt x="7491222" y="407835"/>
                  </a:lnTo>
                  <a:lnTo>
                    <a:pt x="7498778" y="407428"/>
                  </a:lnTo>
                  <a:lnTo>
                    <a:pt x="7502055" y="409651"/>
                  </a:lnTo>
                  <a:lnTo>
                    <a:pt x="7507021" y="412305"/>
                  </a:lnTo>
                  <a:lnTo>
                    <a:pt x="7511593" y="412394"/>
                  </a:lnTo>
                  <a:lnTo>
                    <a:pt x="7513650" y="406920"/>
                  </a:lnTo>
                  <a:lnTo>
                    <a:pt x="7508049" y="402755"/>
                  </a:lnTo>
                  <a:lnTo>
                    <a:pt x="7501585" y="399884"/>
                  </a:lnTo>
                  <a:lnTo>
                    <a:pt x="7501763" y="387311"/>
                  </a:lnTo>
                  <a:lnTo>
                    <a:pt x="7508265" y="387527"/>
                  </a:lnTo>
                  <a:lnTo>
                    <a:pt x="7513269" y="385800"/>
                  </a:lnTo>
                  <a:lnTo>
                    <a:pt x="7516444" y="381850"/>
                  </a:lnTo>
                  <a:lnTo>
                    <a:pt x="7523302" y="383476"/>
                  </a:lnTo>
                  <a:lnTo>
                    <a:pt x="7529309" y="389229"/>
                  </a:lnTo>
                  <a:lnTo>
                    <a:pt x="7534986" y="381215"/>
                  </a:lnTo>
                  <a:close/>
                </a:path>
                <a:path w="7691120" h="412750">
                  <a:moveTo>
                    <a:pt x="7541908" y="81381"/>
                  </a:moveTo>
                  <a:lnTo>
                    <a:pt x="7541781" y="76581"/>
                  </a:lnTo>
                  <a:lnTo>
                    <a:pt x="7538999" y="77711"/>
                  </a:lnTo>
                  <a:lnTo>
                    <a:pt x="7534605" y="76974"/>
                  </a:lnTo>
                  <a:lnTo>
                    <a:pt x="7534694" y="81762"/>
                  </a:lnTo>
                  <a:lnTo>
                    <a:pt x="7537501" y="80594"/>
                  </a:lnTo>
                  <a:lnTo>
                    <a:pt x="7541908" y="81381"/>
                  </a:lnTo>
                  <a:close/>
                </a:path>
                <a:path w="7691120" h="412750">
                  <a:moveTo>
                    <a:pt x="7551318" y="230746"/>
                  </a:moveTo>
                  <a:lnTo>
                    <a:pt x="7551229" y="225907"/>
                  </a:lnTo>
                  <a:lnTo>
                    <a:pt x="7542022" y="226250"/>
                  </a:lnTo>
                  <a:lnTo>
                    <a:pt x="7533957" y="227965"/>
                  </a:lnTo>
                  <a:lnTo>
                    <a:pt x="7527277" y="231394"/>
                  </a:lnTo>
                  <a:lnTo>
                    <a:pt x="7522210" y="236893"/>
                  </a:lnTo>
                  <a:lnTo>
                    <a:pt x="7533526" y="240182"/>
                  </a:lnTo>
                  <a:lnTo>
                    <a:pt x="7535443" y="231368"/>
                  </a:lnTo>
                  <a:lnTo>
                    <a:pt x="7544092" y="231152"/>
                  </a:lnTo>
                  <a:lnTo>
                    <a:pt x="7546886" y="229958"/>
                  </a:lnTo>
                  <a:lnTo>
                    <a:pt x="7551318" y="230746"/>
                  </a:lnTo>
                  <a:close/>
                </a:path>
                <a:path w="7691120" h="412750">
                  <a:moveTo>
                    <a:pt x="7556436" y="80873"/>
                  </a:moveTo>
                  <a:lnTo>
                    <a:pt x="7556309" y="76085"/>
                  </a:lnTo>
                  <a:lnTo>
                    <a:pt x="7553553" y="77216"/>
                  </a:lnTo>
                  <a:lnTo>
                    <a:pt x="7549134" y="76492"/>
                  </a:lnTo>
                  <a:lnTo>
                    <a:pt x="7549261" y="81267"/>
                  </a:lnTo>
                  <a:lnTo>
                    <a:pt x="7552029" y="80098"/>
                  </a:lnTo>
                  <a:lnTo>
                    <a:pt x="7556436" y="80873"/>
                  </a:lnTo>
                  <a:close/>
                </a:path>
                <a:path w="7691120" h="412750">
                  <a:moveTo>
                    <a:pt x="7557706" y="300456"/>
                  </a:moveTo>
                  <a:lnTo>
                    <a:pt x="7557656" y="295592"/>
                  </a:lnTo>
                  <a:lnTo>
                    <a:pt x="7554811" y="296760"/>
                  </a:lnTo>
                  <a:lnTo>
                    <a:pt x="7550353" y="295973"/>
                  </a:lnTo>
                  <a:lnTo>
                    <a:pt x="7550442" y="300837"/>
                  </a:lnTo>
                  <a:lnTo>
                    <a:pt x="7553261" y="299643"/>
                  </a:lnTo>
                  <a:lnTo>
                    <a:pt x="7557706" y="300456"/>
                  </a:lnTo>
                  <a:close/>
                </a:path>
                <a:path w="7691120" h="412750">
                  <a:moveTo>
                    <a:pt x="7559116" y="321500"/>
                  </a:moveTo>
                  <a:lnTo>
                    <a:pt x="7554912" y="318909"/>
                  </a:lnTo>
                  <a:lnTo>
                    <a:pt x="7547546" y="320865"/>
                  </a:lnTo>
                  <a:lnTo>
                    <a:pt x="7547927" y="330771"/>
                  </a:lnTo>
                  <a:lnTo>
                    <a:pt x="7559027" y="330377"/>
                  </a:lnTo>
                  <a:lnTo>
                    <a:pt x="7559116" y="321500"/>
                  </a:lnTo>
                  <a:close/>
                </a:path>
                <a:path w="7691120" h="412750">
                  <a:moveTo>
                    <a:pt x="7569555" y="409956"/>
                  </a:moveTo>
                  <a:lnTo>
                    <a:pt x="7569403" y="406603"/>
                  </a:lnTo>
                  <a:lnTo>
                    <a:pt x="7569149" y="399961"/>
                  </a:lnTo>
                  <a:lnTo>
                    <a:pt x="7561758" y="400215"/>
                  </a:lnTo>
                  <a:lnTo>
                    <a:pt x="7561872" y="403466"/>
                  </a:lnTo>
                  <a:lnTo>
                    <a:pt x="7562164" y="410210"/>
                  </a:lnTo>
                  <a:lnTo>
                    <a:pt x="7567130" y="410044"/>
                  </a:lnTo>
                  <a:lnTo>
                    <a:pt x="7569555" y="409956"/>
                  </a:lnTo>
                  <a:close/>
                </a:path>
                <a:path w="7691120" h="412750">
                  <a:moveTo>
                    <a:pt x="7578712" y="269900"/>
                  </a:moveTo>
                  <a:lnTo>
                    <a:pt x="7569949" y="265658"/>
                  </a:lnTo>
                  <a:lnTo>
                    <a:pt x="7558494" y="265112"/>
                  </a:lnTo>
                  <a:lnTo>
                    <a:pt x="7548004" y="268541"/>
                  </a:lnTo>
                  <a:lnTo>
                    <a:pt x="7542123" y="276212"/>
                  </a:lnTo>
                  <a:lnTo>
                    <a:pt x="7553249" y="277355"/>
                  </a:lnTo>
                  <a:lnTo>
                    <a:pt x="7562964" y="278815"/>
                  </a:lnTo>
                  <a:lnTo>
                    <a:pt x="7571397" y="277393"/>
                  </a:lnTo>
                  <a:lnTo>
                    <a:pt x="7578712" y="269900"/>
                  </a:lnTo>
                  <a:close/>
                </a:path>
                <a:path w="7691120" h="412750">
                  <a:moveTo>
                    <a:pt x="7588796" y="334416"/>
                  </a:moveTo>
                  <a:lnTo>
                    <a:pt x="7588313" y="328549"/>
                  </a:lnTo>
                  <a:lnTo>
                    <a:pt x="7585621" y="325843"/>
                  </a:lnTo>
                  <a:lnTo>
                    <a:pt x="7582509" y="323748"/>
                  </a:lnTo>
                  <a:lnTo>
                    <a:pt x="7580744" y="319709"/>
                  </a:lnTo>
                  <a:lnTo>
                    <a:pt x="7579449" y="311797"/>
                  </a:lnTo>
                  <a:lnTo>
                    <a:pt x="7583932" y="310997"/>
                  </a:lnTo>
                  <a:lnTo>
                    <a:pt x="7583906" y="304749"/>
                  </a:lnTo>
                  <a:lnTo>
                    <a:pt x="7577099" y="305104"/>
                  </a:lnTo>
                  <a:lnTo>
                    <a:pt x="7570838" y="301523"/>
                  </a:lnTo>
                  <a:lnTo>
                    <a:pt x="7565568" y="299745"/>
                  </a:lnTo>
                  <a:lnTo>
                    <a:pt x="7561707" y="305511"/>
                  </a:lnTo>
                  <a:lnTo>
                    <a:pt x="7565974" y="304507"/>
                  </a:lnTo>
                  <a:lnTo>
                    <a:pt x="7568349" y="306260"/>
                  </a:lnTo>
                  <a:lnTo>
                    <a:pt x="7569276" y="310121"/>
                  </a:lnTo>
                  <a:lnTo>
                    <a:pt x="7566888" y="314325"/>
                  </a:lnTo>
                  <a:lnTo>
                    <a:pt x="7564094" y="324065"/>
                  </a:lnTo>
                  <a:lnTo>
                    <a:pt x="7569886" y="325158"/>
                  </a:lnTo>
                  <a:lnTo>
                    <a:pt x="7572235" y="320979"/>
                  </a:lnTo>
                  <a:lnTo>
                    <a:pt x="7575258" y="323799"/>
                  </a:lnTo>
                  <a:lnTo>
                    <a:pt x="7576629" y="329742"/>
                  </a:lnTo>
                  <a:lnTo>
                    <a:pt x="7573988" y="334937"/>
                  </a:lnTo>
                  <a:lnTo>
                    <a:pt x="7588796" y="334416"/>
                  </a:lnTo>
                  <a:close/>
                </a:path>
                <a:path w="7691120" h="412750">
                  <a:moveTo>
                    <a:pt x="7593736" y="274421"/>
                  </a:moveTo>
                  <a:lnTo>
                    <a:pt x="7593470" y="269392"/>
                  </a:lnTo>
                  <a:lnTo>
                    <a:pt x="7587018" y="268312"/>
                  </a:lnTo>
                  <a:lnTo>
                    <a:pt x="7586345" y="274675"/>
                  </a:lnTo>
                  <a:lnTo>
                    <a:pt x="7587374" y="280631"/>
                  </a:lnTo>
                  <a:lnTo>
                    <a:pt x="7590587" y="277583"/>
                  </a:lnTo>
                  <a:lnTo>
                    <a:pt x="7593736" y="274421"/>
                  </a:lnTo>
                  <a:close/>
                </a:path>
                <a:path w="7691120" h="412750">
                  <a:moveTo>
                    <a:pt x="7596619" y="344170"/>
                  </a:moveTo>
                  <a:lnTo>
                    <a:pt x="7583284" y="345135"/>
                  </a:lnTo>
                  <a:lnTo>
                    <a:pt x="7572134" y="342887"/>
                  </a:lnTo>
                  <a:lnTo>
                    <a:pt x="7562024" y="339166"/>
                  </a:lnTo>
                  <a:lnTo>
                    <a:pt x="7551801" y="335699"/>
                  </a:lnTo>
                  <a:lnTo>
                    <a:pt x="7553325" y="345440"/>
                  </a:lnTo>
                  <a:lnTo>
                    <a:pt x="7547178" y="345655"/>
                  </a:lnTo>
                  <a:lnTo>
                    <a:pt x="7544968" y="350901"/>
                  </a:lnTo>
                  <a:lnTo>
                    <a:pt x="7558456" y="352386"/>
                  </a:lnTo>
                  <a:lnTo>
                    <a:pt x="7573937" y="355295"/>
                  </a:lnTo>
                  <a:lnTo>
                    <a:pt x="7587843" y="354317"/>
                  </a:lnTo>
                  <a:lnTo>
                    <a:pt x="7596619" y="344170"/>
                  </a:lnTo>
                  <a:close/>
                </a:path>
                <a:path w="7691120" h="412750">
                  <a:moveTo>
                    <a:pt x="7600899" y="311670"/>
                  </a:moveTo>
                  <a:lnTo>
                    <a:pt x="7598854" y="309092"/>
                  </a:lnTo>
                  <a:lnTo>
                    <a:pt x="7597737" y="307721"/>
                  </a:lnTo>
                  <a:lnTo>
                    <a:pt x="7593381" y="311785"/>
                  </a:lnTo>
                  <a:lnTo>
                    <a:pt x="7595387" y="314261"/>
                  </a:lnTo>
                  <a:lnTo>
                    <a:pt x="7596454" y="315595"/>
                  </a:lnTo>
                  <a:lnTo>
                    <a:pt x="7600899" y="311670"/>
                  </a:lnTo>
                  <a:close/>
                </a:path>
                <a:path w="7691120" h="412750">
                  <a:moveTo>
                    <a:pt x="7635786" y="392582"/>
                  </a:moveTo>
                  <a:lnTo>
                    <a:pt x="7606805" y="389953"/>
                  </a:lnTo>
                  <a:lnTo>
                    <a:pt x="7593660" y="386676"/>
                  </a:lnTo>
                  <a:lnTo>
                    <a:pt x="7583170" y="379526"/>
                  </a:lnTo>
                  <a:lnTo>
                    <a:pt x="7582827" y="385267"/>
                  </a:lnTo>
                  <a:lnTo>
                    <a:pt x="7572273" y="384860"/>
                  </a:lnTo>
                  <a:lnTo>
                    <a:pt x="7566685" y="384213"/>
                  </a:lnTo>
                  <a:lnTo>
                    <a:pt x="7558646" y="387210"/>
                  </a:lnTo>
                  <a:lnTo>
                    <a:pt x="7557249" y="380428"/>
                  </a:lnTo>
                  <a:lnTo>
                    <a:pt x="7556982" y="372224"/>
                  </a:lnTo>
                  <a:lnTo>
                    <a:pt x="7567422" y="377278"/>
                  </a:lnTo>
                  <a:lnTo>
                    <a:pt x="7567943" y="370141"/>
                  </a:lnTo>
                  <a:lnTo>
                    <a:pt x="7561948" y="371005"/>
                  </a:lnTo>
                  <a:lnTo>
                    <a:pt x="7558075" y="368719"/>
                  </a:lnTo>
                  <a:lnTo>
                    <a:pt x="7554468" y="366026"/>
                  </a:lnTo>
                  <a:lnTo>
                    <a:pt x="7549261" y="365658"/>
                  </a:lnTo>
                  <a:lnTo>
                    <a:pt x="7552537" y="375983"/>
                  </a:lnTo>
                  <a:lnTo>
                    <a:pt x="7549858" y="379361"/>
                  </a:lnTo>
                  <a:lnTo>
                    <a:pt x="7544282" y="380974"/>
                  </a:lnTo>
                  <a:lnTo>
                    <a:pt x="7538872" y="386016"/>
                  </a:lnTo>
                  <a:lnTo>
                    <a:pt x="7550264" y="389191"/>
                  </a:lnTo>
                  <a:lnTo>
                    <a:pt x="7562901" y="390563"/>
                  </a:lnTo>
                  <a:lnTo>
                    <a:pt x="7574788" y="393001"/>
                  </a:lnTo>
                  <a:lnTo>
                    <a:pt x="7583970" y="399427"/>
                  </a:lnTo>
                  <a:lnTo>
                    <a:pt x="7584427" y="393674"/>
                  </a:lnTo>
                  <a:lnTo>
                    <a:pt x="7594943" y="393979"/>
                  </a:lnTo>
                  <a:lnTo>
                    <a:pt x="7605217" y="398627"/>
                  </a:lnTo>
                  <a:lnTo>
                    <a:pt x="7617117" y="402209"/>
                  </a:lnTo>
                  <a:lnTo>
                    <a:pt x="7628153" y="401332"/>
                  </a:lnTo>
                  <a:lnTo>
                    <a:pt x="7635786" y="392582"/>
                  </a:lnTo>
                  <a:close/>
                </a:path>
                <a:path w="7691120" h="412750">
                  <a:moveTo>
                    <a:pt x="7641285" y="347573"/>
                  </a:moveTo>
                  <a:lnTo>
                    <a:pt x="7633843" y="347827"/>
                  </a:lnTo>
                  <a:lnTo>
                    <a:pt x="7628788" y="338023"/>
                  </a:lnTo>
                  <a:lnTo>
                    <a:pt x="7622641" y="329869"/>
                  </a:lnTo>
                  <a:lnTo>
                    <a:pt x="7616177" y="322173"/>
                  </a:lnTo>
                  <a:lnTo>
                    <a:pt x="7610145" y="313753"/>
                  </a:lnTo>
                  <a:lnTo>
                    <a:pt x="7606576" y="321094"/>
                  </a:lnTo>
                  <a:lnTo>
                    <a:pt x="7600366" y="325183"/>
                  </a:lnTo>
                  <a:lnTo>
                    <a:pt x="7593711" y="328726"/>
                  </a:lnTo>
                  <a:lnTo>
                    <a:pt x="7588796" y="334416"/>
                  </a:lnTo>
                  <a:lnTo>
                    <a:pt x="7593851" y="339026"/>
                  </a:lnTo>
                  <a:lnTo>
                    <a:pt x="7600112" y="342049"/>
                  </a:lnTo>
                  <a:lnTo>
                    <a:pt x="7603693" y="346125"/>
                  </a:lnTo>
                  <a:lnTo>
                    <a:pt x="7600734" y="353910"/>
                  </a:lnTo>
                  <a:lnTo>
                    <a:pt x="7609154" y="353745"/>
                  </a:lnTo>
                  <a:lnTo>
                    <a:pt x="7610500" y="356920"/>
                  </a:lnTo>
                  <a:lnTo>
                    <a:pt x="7605077" y="368858"/>
                  </a:lnTo>
                  <a:lnTo>
                    <a:pt x="7608913" y="371513"/>
                  </a:lnTo>
                  <a:lnTo>
                    <a:pt x="7615072" y="373875"/>
                  </a:lnTo>
                  <a:lnTo>
                    <a:pt x="7620876" y="373570"/>
                  </a:lnTo>
                  <a:lnTo>
                    <a:pt x="7623632" y="368223"/>
                  </a:lnTo>
                  <a:lnTo>
                    <a:pt x="7618933" y="366077"/>
                  </a:lnTo>
                  <a:lnTo>
                    <a:pt x="7615695" y="361937"/>
                  </a:lnTo>
                  <a:lnTo>
                    <a:pt x="7615517" y="353415"/>
                  </a:lnTo>
                  <a:lnTo>
                    <a:pt x="7622591" y="352742"/>
                  </a:lnTo>
                  <a:lnTo>
                    <a:pt x="7630846" y="353517"/>
                  </a:lnTo>
                  <a:lnTo>
                    <a:pt x="7637869" y="352767"/>
                  </a:lnTo>
                  <a:lnTo>
                    <a:pt x="7641285" y="347573"/>
                  </a:lnTo>
                  <a:close/>
                </a:path>
                <a:path w="7691120" h="412750">
                  <a:moveTo>
                    <a:pt x="7661796" y="391680"/>
                  </a:moveTo>
                  <a:lnTo>
                    <a:pt x="7657351" y="387756"/>
                  </a:lnTo>
                  <a:lnTo>
                    <a:pt x="7651585" y="385470"/>
                  </a:lnTo>
                  <a:lnTo>
                    <a:pt x="7643050" y="387477"/>
                  </a:lnTo>
                  <a:lnTo>
                    <a:pt x="7643990" y="395681"/>
                  </a:lnTo>
                  <a:lnTo>
                    <a:pt x="7650899" y="398335"/>
                  </a:lnTo>
                  <a:lnTo>
                    <a:pt x="7658582" y="396621"/>
                  </a:lnTo>
                  <a:lnTo>
                    <a:pt x="7661796" y="391680"/>
                  </a:lnTo>
                  <a:close/>
                </a:path>
                <a:path w="7691120" h="412750">
                  <a:moveTo>
                    <a:pt x="7675105" y="374929"/>
                  </a:moveTo>
                  <a:lnTo>
                    <a:pt x="7668323" y="371525"/>
                  </a:lnTo>
                  <a:lnTo>
                    <a:pt x="7668082" y="377545"/>
                  </a:lnTo>
                  <a:lnTo>
                    <a:pt x="7662215" y="383146"/>
                  </a:lnTo>
                  <a:lnTo>
                    <a:pt x="7669009" y="386562"/>
                  </a:lnTo>
                  <a:lnTo>
                    <a:pt x="7669289" y="380669"/>
                  </a:lnTo>
                  <a:lnTo>
                    <a:pt x="7675105" y="374929"/>
                  </a:lnTo>
                  <a:close/>
                </a:path>
                <a:path w="7691120" h="412750">
                  <a:moveTo>
                    <a:pt x="7690599" y="370763"/>
                  </a:moveTo>
                  <a:lnTo>
                    <a:pt x="7690472" y="368033"/>
                  </a:lnTo>
                  <a:lnTo>
                    <a:pt x="7687323" y="365239"/>
                  </a:lnTo>
                  <a:lnTo>
                    <a:pt x="7686878" y="370890"/>
                  </a:lnTo>
                  <a:lnTo>
                    <a:pt x="7687005" y="373697"/>
                  </a:lnTo>
                  <a:lnTo>
                    <a:pt x="7690142" y="376529"/>
                  </a:lnTo>
                  <a:lnTo>
                    <a:pt x="7690599" y="37076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5472" y="4522685"/>
              <a:ext cx="7713345" cy="417830"/>
            </a:xfrm>
            <a:custGeom>
              <a:avLst/>
              <a:gdLst/>
              <a:ahLst/>
              <a:cxnLst/>
              <a:rect l="l" t="t" r="r" b="b"/>
              <a:pathLst>
                <a:path w="7713345" h="417829">
                  <a:moveTo>
                    <a:pt x="13690" y="11798"/>
                  </a:moveTo>
                  <a:lnTo>
                    <a:pt x="6731" y="12179"/>
                  </a:lnTo>
                  <a:lnTo>
                    <a:pt x="0" y="13957"/>
                  </a:lnTo>
                  <a:lnTo>
                    <a:pt x="3695" y="17106"/>
                  </a:lnTo>
                  <a:lnTo>
                    <a:pt x="10655" y="17703"/>
                  </a:lnTo>
                  <a:lnTo>
                    <a:pt x="13690" y="11798"/>
                  </a:lnTo>
                  <a:close/>
                </a:path>
                <a:path w="7713345" h="417829">
                  <a:moveTo>
                    <a:pt x="30988" y="10668"/>
                  </a:moveTo>
                  <a:lnTo>
                    <a:pt x="30695" y="5880"/>
                  </a:lnTo>
                  <a:lnTo>
                    <a:pt x="28079" y="7124"/>
                  </a:lnTo>
                  <a:lnTo>
                    <a:pt x="23837" y="6426"/>
                  </a:lnTo>
                  <a:lnTo>
                    <a:pt x="24091" y="11214"/>
                  </a:lnTo>
                  <a:lnTo>
                    <a:pt x="26758" y="9829"/>
                  </a:lnTo>
                  <a:lnTo>
                    <a:pt x="30988" y="10668"/>
                  </a:lnTo>
                  <a:close/>
                </a:path>
                <a:path w="7713345" h="417829">
                  <a:moveTo>
                    <a:pt x="122148" y="280428"/>
                  </a:moveTo>
                  <a:lnTo>
                    <a:pt x="105206" y="281368"/>
                  </a:lnTo>
                  <a:lnTo>
                    <a:pt x="99885" y="277609"/>
                  </a:lnTo>
                  <a:lnTo>
                    <a:pt x="93002" y="276809"/>
                  </a:lnTo>
                  <a:lnTo>
                    <a:pt x="87185" y="279793"/>
                  </a:lnTo>
                  <a:lnTo>
                    <a:pt x="85077" y="287401"/>
                  </a:lnTo>
                  <a:lnTo>
                    <a:pt x="112268" y="285864"/>
                  </a:lnTo>
                  <a:lnTo>
                    <a:pt x="116243" y="284937"/>
                  </a:lnTo>
                  <a:lnTo>
                    <a:pt x="121945" y="286245"/>
                  </a:lnTo>
                  <a:lnTo>
                    <a:pt x="122148" y="280428"/>
                  </a:lnTo>
                  <a:close/>
                </a:path>
                <a:path w="7713345" h="417829">
                  <a:moveTo>
                    <a:pt x="131165" y="287439"/>
                  </a:moveTo>
                  <a:lnTo>
                    <a:pt x="128206" y="283552"/>
                  </a:lnTo>
                  <a:lnTo>
                    <a:pt x="124282" y="287655"/>
                  </a:lnTo>
                  <a:lnTo>
                    <a:pt x="126199" y="290220"/>
                  </a:lnTo>
                  <a:lnTo>
                    <a:pt x="127241" y="291452"/>
                  </a:lnTo>
                  <a:lnTo>
                    <a:pt x="131165" y="287439"/>
                  </a:lnTo>
                  <a:close/>
                </a:path>
                <a:path w="7713345" h="417829">
                  <a:moveTo>
                    <a:pt x="144208" y="144208"/>
                  </a:moveTo>
                  <a:lnTo>
                    <a:pt x="141414" y="134734"/>
                  </a:lnTo>
                  <a:lnTo>
                    <a:pt x="135839" y="131191"/>
                  </a:lnTo>
                  <a:lnTo>
                    <a:pt x="131013" y="134366"/>
                  </a:lnTo>
                  <a:lnTo>
                    <a:pt x="130429" y="144995"/>
                  </a:lnTo>
                  <a:lnTo>
                    <a:pt x="144208" y="144208"/>
                  </a:lnTo>
                  <a:close/>
                </a:path>
                <a:path w="7713345" h="417829">
                  <a:moveTo>
                    <a:pt x="152247" y="53746"/>
                  </a:moveTo>
                  <a:lnTo>
                    <a:pt x="152019" y="48856"/>
                  </a:lnTo>
                  <a:lnTo>
                    <a:pt x="149415" y="50101"/>
                  </a:lnTo>
                  <a:lnTo>
                    <a:pt x="145199" y="49403"/>
                  </a:lnTo>
                  <a:lnTo>
                    <a:pt x="145402" y="54241"/>
                  </a:lnTo>
                  <a:lnTo>
                    <a:pt x="148031" y="52946"/>
                  </a:lnTo>
                  <a:lnTo>
                    <a:pt x="152247" y="53746"/>
                  </a:lnTo>
                  <a:close/>
                </a:path>
                <a:path w="7713345" h="417829">
                  <a:moveTo>
                    <a:pt x="152958" y="63868"/>
                  </a:moveTo>
                  <a:lnTo>
                    <a:pt x="148920" y="64808"/>
                  </a:lnTo>
                  <a:lnTo>
                    <a:pt x="143040" y="63512"/>
                  </a:lnTo>
                  <a:lnTo>
                    <a:pt x="142900" y="69316"/>
                  </a:lnTo>
                  <a:lnTo>
                    <a:pt x="146926" y="68313"/>
                  </a:lnTo>
                  <a:lnTo>
                    <a:pt x="152717" y="69608"/>
                  </a:lnTo>
                  <a:lnTo>
                    <a:pt x="152958" y="63868"/>
                  </a:lnTo>
                  <a:close/>
                </a:path>
                <a:path w="7713345" h="417829">
                  <a:moveTo>
                    <a:pt x="154444" y="358419"/>
                  </a:moveTo>
                  <a:lnTo>
                    <a:pt x="144919" y="359359"/>
                  </a:lnTo>
                  <a:lnTo>
                    <a:pt x="139001" y="354152"/>
                  </a:lnTo>
                  <a:lnTo>
                    <a:pt x="133807" y="347738"/>
                  </a:lnTo>
                  <a:lnTo>
                    <a:pt x="126415" y="345097"/>
                  </a:lnTo>
                  <a:lnTo>
                    <a:pt x="120065" y="346468"/>
                  </a:lnTo>
                  <a:lnTo>
                    <a:pt x="118567" y="339864"/>
                  </a:lnTo>
                  <a:lnTo>
                    <a:pt x="112585" y="340880"/>
                  </a:lnTo>
                  <a:lnTo>
                    <a:pt x="112306" y="351193"/>
                  </a:lnTo>
                  <a:lnTo>
                    <a:pt x="104190" y="351282"/>
                  </a:lnTo>
                  <a:lnTo>
                    <a:pt x="100037" y="356539"/>
                  </a:lnTo>
                  <a:lnTo>
                    <a:pt x="90805" y="358216"/>
                  </a:lnTo>
                  <a:lnTo>
                    <a:pt x="82245" y="360781"/>
                  </a:lnTo>
                  <a:lnTo>
                    <a:pt x="74295" y="364197"/>
                  </a:lnTo>
                  <a:lnTo>
                    <a:pt x="66967" y="368439"/>
                  </a:lnTo>
                  <a:lnTo>
                    <a:pt x="61417" y="368096"/>
                  </a:lnTo>
                  <a:lnTo>
                    <a:pt x="58153" y="370662"/>
                  </a:lnTo>
                  <a:lnTo>
                    <a:pt x="55156" y="373570"/>
                  </a:lnTo>
                  <a:lnTo>
                    <a:pt x="50444" y="374243"/>
                  </a:lnTo>
                  <a:lnTo>
                    <a:pt x="47345" y="378206"/>
                  </a:lnTo>
                  <a:lnTo>
                    <a:pt x="41897" y="379133"/>
                  </a:lnTo>
                  <a:lnTo>
                    <a:pt x="36690" y="380339"/>
                  </a:lnTo>
                  <a:lnTo>
                    <a:pt x="34328" y="385152"/>
                  </a:lnTo>
                  <a:lnTo>
                    <a:pt x="53886" y="380961"/>
                  </a:lnTo>
                  <a:lnTo>
                    <a:pt x="91465" y="370433"/>
                  </a:lnTo>
                  <a:lnTo>
                    <a:pt x="110896" y="365963"/>
                  </a:lnTo>
                  <a:lnTo>
                    <a:pt x="115671" y="366052"/>
                  </a:lnTo>
                  <a:lnTo>
                    <a:pt x="121297" y="364769"/>
                  </a:lnTo>
                  <a:lnTo>
                    <a:pt x="126009" y="365048"/>
                  </a:lnTo>
                  <a:lnTo>
                    <a:pt x="128054" y="369874"/>
                  </a:lnTo>
                  <a:lnTo>
                    <a:pt x="134073" y="366331"/>
                  </a:lnTo>
                  <a:lnTo>
                    <a:pt x="141922" y="365112"/>
                  </a:lnTo>
                  <a:lnTo>
                    <a:pt x="149440" y="363410"/>
                  </a:lnTo>
                  <a:lnTo>
                    <a:pt x="154444" y="358419"/>
                  </a:lnTo>
                  <a:close/>
                </a:path>
                <a:path w="7713345" h="417829">
                  <a:moveTo>
                    <a:pt x="168833" y="152857"/>
                  </a:moveTo>
                  <a:lnTo>
                    <a:pt x="168478" y="145211"/>
                  </a:lnTo>
                  <a:lnTo>
                    <a:pt x="161074" y="140957"/>
                  </a:lnTo>
                  <a:lnTo>
                    <a:pt x="160693" y="133261"/>
                  </a:lnTo>
                  <a:lnTo>
                    <a:pt x="150393" y="133845"/>
                  </a:lnTo>
                  <a:lnTo>
                    <a:pt x="152958" y="142011"/>
                  </a:lnTo>
                  <a:lnTo>
                    <a:pt x="157251" y="147294"/>
                  </a:lnTo>
                  <a:lnTo>
                    <a:pt x="162725" y="150609"/>
                  </a:lnTo>
                  <a:lnTo>
                    <a:pt x="168833" y="152857"/>
                  </a:lnTo>
                  <a:close/>
                </a:path>
                <a:path w="7713345" h="417829">
                  <a:moveTo>
                    <a:pt x="190055" y="74307"/>
                  </a:moveTo>
                  <a:lnTo>
                    <a:pt x="187083" y="70561"/>
                  </a:lnTo>
                  <a:lnTo>
                    <a:pt x="183032" y="74510"/>
                  </a:lnTo>
                  <a:lnTo>
                    <a:pt x="184988" y="76949"/>
                  </a:lnTo>
                  <a:lnTo>
                    <a:pt x="185966" y="78320"/>
                  </a:lnTo>
                  <a:lnTo>
                    <a:pt x="190055" y="74307"/>
                  </a:lnTo>
                  <a:close/>
                </a:path>
                <a:path w="7713345" h="417829">
                  <a:moveTo>
                    <a:pt x="192430" y="114160"/>
                  </a:moveTo>
                  <a:lnTo>
                    <a:pt x="190512" y="111633"/>
                  </a:lnTo>
                  <a:lnTo>
                    <a:pt x="189471" y="110299"/>
                  </a:lnTo>
                  <a:lnTo>
                    <a:pt x="185420" y="114300"/>
                  </a:lnTo>
                  <a:lnTo>
                    <a:pt x="187375" y="116751"/>
                  </a:lnTo>
                  <a:lnTo>
                    <a:pt x="188341" y="118084"/>
                  </a:lnTo>
                  <a:lnTo>
                    <a:pt x="192430" y="114160"/>
                  </a:lnTo>
                  <a:close/>
                </a:path>
                <a:path w="7713345" h="417829">
                  <a:moveTo>
                    <a:pt x="196138" y="206235"/>
                  </a:moveTo>
                  <a:lnTo>
                    <a:pt x="193586" y="199085"/>
                  </a:lnTo>
                  <a:lnTo>
                    <a:pt x="192036" y="207086"/>
                  </a:lnTo>
                  <a:lnTo>
                    <a:pt x="196138" y="206235"/>
                  </a:lnTo>
                  <a:close/>
                </a:path>
                <a:path w="7713345" h="417829">
                  <a:moveTo>
                    <a:pt x="197446" y="348830"/>
                  </a:moveTo>
                  <a:lnTo>
                    <a:pt x="197129" y="336092"/>
                  </a:lnTo>
                  <a:lnTo>
                    <a:pt x="192379" y="331292"/>
                  </a:lnTo>
                  <a:lnTo>
                    <a:pt x="184327" y="331787"/>
                  </a:lnTo>
                  <a:lnTo>
                    <a:pt x="179578" y="327050"/>
                  </a:lnTo>
                  <a:lnTo>
                    <a:pt x="179908" y="336092"/>
                  </a:lnTo>
                  <a:lnTo>
                    <a:pt x="180695" y="344385"/>
                  </a:lnTo>
                  <a:lnTo>
                    <a:pt x="182219" y="351434"/>
                  </a:lnTo>
                  <a:lnTo>
                    <a:pt x="184797" y="356704"/>
                  </a:lnTo>
                  <a:lnTo>
                    <a:pt x="193370" y="355625"/>
                  </a:lnTo>
                  <a:lnTo>
                    <a:pt x="197446" y="348830"/>
                  </a:lnTo>
                  <a:close/>
                </a:path>
                <a:path w="7713345" h="417829">
                  <a:moveTo>
                    <a:pt x="200901" y="313461"/>
                  </a:moveTo>
                  <a:lnTo>
                    <a:pt x="197980" y="309651"/>
                  </a:lnTo>
                  <a:lnTo>
                    <a:pt x="193979" y="313677"/>
                  </a:lnTo>
                  <a:lnTo>
                    <a:pt x="195897" y="316141"/>
                  </a:lnTo>
                  <a:lnTo>
                    <a:pt x="196900" y="317474"/>
                  </a:lnTo>
                  <a:lnTo>
                    <a:pt x="200901" y="313461"/>
                  </a:lnTo>
                  <a:close/>
                </a:path>
                <a:path w="7713345" h="417829">
                  <a:moveTo>
                    <a:pt x="209638" y="320192"/>
                  </a:moveTo>
                  <a:lnTo>
                    <a:pt x="209423" y="315379"/>
                  </a:lnTo>
                  <a:lnTo>
                    <a:pt x="206870" y="316674"/>
                  </a:lnTo>
                  <a:lnTo>
                    <a:pt x="202742" y="315810"/>
                  </a:lnTo>
                  <a:lnTo>
                    <a:pt x="202958" y="320763"/>
                  </a:lnTo>
                  <a:lnTo>
                    <a:pt x="205562" y="319506"/>
                  </a:lnTo>
                  <a:lnTo>
                    <a:pt x="209638" y="320192"/>
                  </a:lnTo>
                  <a:close/>
                </a:path>
                <a:path w="7713345" h="417829">
                  <a:moveTo>
                    <a:pt x="220891" y="159816"/>
                  </a:moveTo>
                  <a:lnTo>
                    <a:pt x="220764" y="154546"/>
                  </a:lnTo>
                  <a:lnTo>
                    <a:pt x="218605" y="147256"/>
                  </a:lnTo>
                  <a:lnTo>
                    <a:pt x="217195" y="155168"/>
                  </a:lnTo>
                  <a:lnTo>
                    <a:pt x="217360" y="160324"/>
                  </a:lnTo>
                  <a:lnTo>
                    <a:pt x="219519" y="167665"/>
                  </a:lnTo>
                  <a:lnTo>
                    <a:pt x="220891" y="159816"/>
                  </a:lnTo>
                  <a:close/>
                </a:path>
                <a:path w="7713345" h="417829">
                  <a:moveTo>
                    <a:pt x="223659" y="269443"/>
                  </a:moveTo>
                  <a:lnTo>
                    <a:pt x="223520" y="264617"/>
                  </a:lnTo>
                  <a:lnTo>
                    <a:pt x="220903" y="265861"/>
                  </a:lnTo>
                  <a:lnTo>
                    <a:pt x="216814" y="265150"/>
                  </a:lnTo>
                  <a:lnTo>
                    <a:pt x="216979" y="269989"/>
                  </a:lnTo>
                  <a:lnTo>
                    <a:pt x="219557" y="268732"/>
                  </a:lnTo>
                  <a:lnTo>
                    <a:pt x="223659" y="269443"/>
                  </a:lnTo>
                  <a:close/>
                </a:path>
                <a:path w="7713345" h="417829">
                  <a:moveTo>
                    <a:pt x="225234" y="294513"/>
                  </a:moveTo>
                  <a:lnTo>
                    <a:pt x="217360" y="290029"/>
                  </a:lnTo>
                  <a:lnTo>
                    <a:pt x="202057" y="284403"/>
                  </a:lnTo>
                  <a:lnTo>
                    <a:pt x="197192" y="281025"/>
                  </a:lnTo>
                  <a:lnTo>
                    <a:pt x="192341" y="275069"/>
                  </a:lnTo>
                  <a:lnTo>
                    <a:pt x="189293" y="270433"/>
                  </a:lnTo>
                  <a:lnTo>
                    <a:pt x="182981" y="271907"/>
                  </a:lnTo>
                  <a:lnTo>
                    <a:pt x="181533" y="279107"/>
                  </a:lnTo>
                  <a:lnTo>
                    <a:pt x="178409" y="284327"/>
                  </a:lnTo>
                  <a:lnTo>
                    <a:pt x="173710" y="287489"/>
                  </a:lnTo>
                  <a:lnTo>
                    <a:pt x="167868" y="285915"/>
                  </a:lnTo>
                  <a:lnTo>
                    <a:pt x="160731" y="283133"/>
                  </a:lnTo>
                  <a:lnTo>
                    <a:pt x="154152" y="282867"/>
                  </a:lnTo>
                  <a:lnTo>
                    <a:pt x="149999" y="288848"/>
                  </a:lnTo>
                  <a:lnTo>
                    <a:pt x="159600" y="291922"/>
                  </a:lnTo>
                  <a:lnTo>
                    <a:pt x="181698" y="293293"/>
                  </a:lnTo>
                  <a:lnTo>
                    <a:pt x="191300" y="296430"/>
                  </a:lnTo>
                  <a:lnTo>
                    <a:pt x="211658" y="295275"/>
                  </a:lnTo>
                  <a:lnTo>
                    <a:pt x="214718" y="297434"/>
                  </a:lnTo>
                  <a:lnTo>
                    <a:pt x="219341" y="300012"/>
                  </a:lnTo>
                  <a:lnTo>
                    <a:pt x="223520" y="300037"/>
                  </a:lnTo>
                  <a:lnTo>
                    <a:pt x="225234" y="294513"/>
                  </a:lnTo>
                  <a:close/>
                </a:path>
                <a:path w="7713345" h="417829">
                  <a:moveTo>
                    <a:pt x="232181" y="266738"/>
                  </a:moveTo>
                  <a:lnTo>
                    <a:pt x="230289" y="264210"/>
                  </a:lnTo>
                  <a:lnTo>
                    <a:pt x="229298" y="262864"/>
                  </a:lnTo>
                  <a:lnTo>
                    <a:pt x="225285" y="266865"/>
                  </a:lnTo>
                  <a:lnTo>
                    <a:pt x="227190" y="269405"/>
                  </a:lnTo>
                  <a:lnTo>
                    <a:pt x="228193" y="270700"/>
                  </a:lnTo>
                  <a:lnTo>
                    <a:pt x="232181" y="266738"/>
                  </a:lnTo>
                  <a:close/>
                </a:path>
                <a:path w="7713345" h="417829">
                  <a:moveTo>
                    <a:pt x="237934" y="158686"/>
                  </a:moveTo>
                  <a:lnTo>
                    <a:pt x="237794" y="153987"/>
                  </a:lnTo>
                  <a:lnTo>
                    <a:pt x="235178" y="155117"/>
                  </a:lnTo>
                  <a:lnTo>
                    <a:pt x="231013" y="154419"/>
                  </a:lnTo>
                  <a:lnTo>
                    <a:pt x="231203" y="159207"/>
                  </a:lnTo>
                  <a:lnTo>
                    <a:pt x="233768" y="157988"/>
                  </a:lnTo>
                  <a:lnTo>
                    <a:pt x="237934" y="158686"/>
                  </a:lnTo>
                  <a:close/>
                </a:path>
                <a:path w="7713345" h="417829">
                  <a:moveTo>
                    <a:pt x="240284" y="198716"/>
                  </a:moveTo>
                  <a:lnTo>
                    <a:pt x="233032" y="193979"/>
                  </a:lnTo>
                  <a:lnTo>
                    <a:pt x="232041" y="198602"/>
                  </a:lnTo>
                  <a:lnTo>
                    <a:pt x="235165" y="203288"/>
                  </a:lnTo>
                  <a:lnTo>
                    <a:pt x="240284" y="198716"/>
                  </a:lnTo>
                  <a:close/>
                </a:path>
                <a:path w="7713345" h="417829">
                  <a:moveTo>
                    <a:pt x="245745" y="298145"/>
                  </a:moveTo>
                  <a:lnTo>
                    <a:pt x="245579" y="293357"/>
                  </a:lnTo>
                  <a:lnTo>
                    <a:pt x="243014" y="294601"/>
                  </a:lnTo>
                  <a:lnTo>
                    <a:pt x="238899" y="293827"/>
                  </a:lnTo>
                  <a:lnTo>
                    <a:pt x="239090" y="298691"/>
                  </a:lnTo>
                  <a:lnTo>
                    <a:pt x="241617" y="297434"/>
                  </a:lnTo>
                  <a:lnTo>
                    <a:pt x="245745" y="298145"/>
                  </a:lnTo>
                  <a:close/>
                </a:path>
                <a:path w="7713345" h="417829">
                  <a:moveTo>
                    <a:pt x="249275" y="238112"/>
                  </a:moveTo>
                  <a:lnTo>
                    <a:pt x="249110" y="235292"/>
                  </a:lnTo>
                  <a:lnTo>
                    <a:pt x="246227" y="232714"/>
                  </a:lnTo>
                  <a:lnTo>
                    <a:pt x="245897" y="238302"/>
                  </a:lnTo>
                  <a:lnTo>
                    <a:pt x="246062" y="241007"/>
                  </a:lnTo>
                  <a:lnTo>
                    <a:pt x="248996" y="243801"/>
                  </a:lnTo>
                  <a:lnTo>
                    <a:pt x="249275" y="238112"/>
                  </a:lnTo>
                  <a:close/>
                </a:path>
                <a:path w="7713345" h="417829">
                  <a:moveTo>
                    <a:pt x="256019" y="297726"/>
                  </a:moveTo>
                  <a:lnTo>
                    <a:pt x="255473" y="287731"/>
                  </a:lnTo>
                  <a:lnTo>
                    <a:pt x="248666" y="288112"/>
                  </a:lnTo>
                  <a:lnTo>
                    <a:pt x="249047" y="294767"/>
                  </a:lnTo>
                  <a:lnTo>
                    <a:pt x="249212" y="298107"/>
                  </a:lnTo>
                  <a:lnTo>
                    <a:pt x="256019" y="297726"/>
                  </a:lnTo>
                  <a:close/>
                </a:path>
                <a:path w="7713345" h="417829">
                  <a:moveTo>
                    <a:pt x="264287" y="354698"/>
                  </a:moveTo>
                  <a:lnTo>
                    <a:pt x="262432" y="352259"/>
                  </a:lnTo>
                  <a:lnTo>
                    <a:pt x="261404" y="350989"/>
                  </a:lnTo>
                  <a:lnTo>
                    <a:pt x="257441" y="354952"/>
                  </a:lnTo>
                  <a:lnTo>
                    <a:pt x="259321" y="357505"/>
                  </a:lnTo>
                  <a:lnTo>
                    <a:pt x="260350" y="358787"/>
                  </a:lnTo>
                  <a:lnTo>
                    <a:pt x="264287" y="354698"/>
                  </a:lnTo>
                  <a:close/>
                </a:path>
                <a:path w="7713345" h="417829">
                  <a:moveTo>
                    <a:pt x="278777" y="341325"/>
                  </a:moveTo>
                  <a:lnTo>
                    <a:pt x="273469" y="342049"/>
                  </a:lnTo>
                  <a:lnTo>
                    <a:pt x="267030" y="341426"/>
                  </a:lnTo>
                  <a:lnTo>
                    <a:pt x="269189" y="351866"/>
                  </a:lnTo>
                  <a:lnTo>
                    <a:pt x="275018" y="351878"/>
                  </a:lnTo>
                  <a:lnTo>
                    <a:pt x="277634" y="347662"/>
                  </a:lnTo>
                  <a:lnTo>
                    <a:pt x="278777" y="341325"/>
                  </a:lnTo>
                  <a:close/>
                </a:path>
                <a:path w="7713345" h="417829">
                  <a:moveTo>
                    <a:pt x="289598" y="274535"/>
                  </a:moveTo>
                  <a:lnTo>
                    <a:pt x="285229" y="271145"/>
                  </a:lnTo>
                  <a:lnTo>
                    <a:pt x="284683" y="275018"/>
                  </a:lnTo>
                  <a:lnTo>
                    <a:pt x="282638" y="276999"/>
                  </a:lnTo>
                  <a:lnTo>
                    <a:pt x="278688" y="276402"/>
                  </a:lnTo>
                  <a:lnTo>
                    <a:pt x="273786" y="275501"/>
                  </a:lnTo>
                  <a:lnTo>
                    <a:pt x="272503" y="268579"/>
                  </a:lnTo>
                  <a:lnTo>
                    <a:pt x="267982" y="267081"/>
                  </a:lnTo>
                  <a:lnTo>
                    <a:pt x="263804" y="271551"/>
                  </a:lnTo>
                  <a:lnTo>
                    <a:pt x="257733" y="269036"/>
                  </a:lnTo>
                  <a:lnTo>
                    <a:pt x="250761" y="264629"/>
                  </a:lnTo>
                  <a:lnTo>
                    <a:pt x="243903" y="263448"/>
                  </a:lnTo>
                  <a:lnTo>
                    <a:pt x="233705" y="264033"/>
                  </a:lnTo>
                  <a:lnTo>
                    <a:pt x="234149" y="272859"/>
                  </a:lnTo>
                  <a:lnTo>
                    <a:pt x="235978" y="279387"/>
                  </a:lnTo>
                  <a:lnTo>
                    <a:pt x="239496" y="283095"/>
                  </a:lnTo>
                  <a:lnTo>
                    <a:pt x="245021" y="283476"/>
                  </a:lnTo>
                  <a:lnTo>
                    <a:pt x="249466" y="283057"/>
                  </a:lnTo>
                  <a:lnTo>
                    <a:pt x="247650" y="274447"/>
                  </a:lnTo>
                  <a:lnTo>
                    <a:pt x="251206" y="273100"/>
                  </a:lnTo>
                  <a:lnTo>
                    <a:pt x="257009" y="279781"/>
                  </a:lnTo>
                  <a:lnTo>
                    <a:pt x="265366" y="282232"/>
                  </a:lnTo>
                  <a:lnTo>
                    <a:pt x="274485" y="283387"/>
                  </a:lnTo>
                  <a:lnTo>
                    <a:pt x="282613" y="286181"/>
                  </a:lnTo>
                  <a:lnTo>
                    <a:pt x="284378" y="282308"/>
                  </a:lnTo>
                  <a:lnTo>
                    <a:pt x="288010" y="278333"/>
                  </a:lnTo>
                  <a:lnTo>
                    <a:pt x="289598" y="274535"/>
                  </a:lnTo>
                  <a:close/>
                </a:path>
                <a:path w="7713345" h="417829">
                  <a:moveTo>
                    <a:pt x="302221" y="135204"/>
                  </a:moveTo>
                  <a:lnTo>
                    <a:pt x="297332" y="129044"/>
                  </a:lnTo>
                  <a:lnTo>
                    <a:pt x="289090" y="129374"/>
                  </a:lnTo>
                  <a:lnTo>
                    <a:pt x="288734" y="140982"/>
                  </a:lnTo>
                  <a:lnTo>
                    <a:pt x="293801" y="139827"/>
                  </a:lnTo>
                  <a:lnTo>
                    <a:pt x="301523" y="141986"/>
                  </a:lnTo>
                  <a:lnTo>
                    <a:pt x="302221" y="135204"/>
                  </a:lnTo>
                  <a:close/>
                </a:path>
                <a:path w="7713345" h="417829">
                  <a:moveTo>
                    <a:pt x="305600" y="269976"/>
                  </a:moveTo>
                  <a:lnTo>
                    <a:pt x="305079" y="259943"/>
                  </a:lnTo>
                  <a:lnTo>
                    <a:pt x="298335" y="260324"/>
                  </a:lnTo>
                  <a:lnTo>
                    <a:pt x="298513" y="263652"/>
                  </a:lnTo>
                  <a:lnTo>
                    <a:pt x="298843" y="270357"/>
                  </a:lnTo>
                  <a:lnTo>
                    <a:pt x="305600" y="269976"/>
                  </a:lnTo>
                  <a:close/>
                </a:path>
                <a:path w="7713345" h="417829">
                  <a:moveTo>
                    <a:pt x="310248" y="370395"/>
                  </a:moveTo>
                  <a:lnTo>
                    <a:pt x="310159" y="359460"/>
                  </a:lnTo>
                  <a:lnTo>
                    <a:pt x="304355" y="359981"/>
                  </a:lnTo>
                  <a:lnTo>
                    <a:pt x="298018" y="359765"/>
                  </a:lnTo>
                  <a:lnTo>
                    <a:pt x="293674" y="362140"/>
                  </a:lnTo>
                  <a:lnTo>
                    <a:pt x="293827" y="370408"/>
                  </a:lnTo>
                  <a:lnTo>
                    <a:pt x="302260" y="370751"/>
                  </a:lnTo>
                  <a:lnTo>
                    <a:pt x="310248" y="370395"/>
                  </a:lnTo>
                  <a:close/>
                </a:path>
                <a:path w="7713345" h="417829">
                  <a:moveTo>
                    <a:pt x="335343" y="326466"/>
                  </a:moveTo>
                  <a:lnTo>
                    <a:pt x="335216" y="318135"/>
                  </a:lnTo>
                  <a:lnTo>
                    <a:pt x="326783" y="317881"/>
                  </a:lnTo>
                  <a:lnTo>
                    <a:pt x="318770" y="318135"/>
                  </a:lnTo>
                  <a:lnTo>
                    <a:pt x="318846" y="329120"/>
                  </a:lnTo>
                  <a:lnTo>
                    <a:pt x="324637" y="328612"/>
                  </a:lnTo>
                  <a:lnTo>
                    <a:pt x="330962" y="328841"/>
                  </a:lnTo>
                  <a:lnTo>
                    <a:pt x="335343" y="326466"/>
                  </a:lnTo>
                  <a:close/>
                </a:path>
                <a:path w="7713345" h="417829">
                  <a:moveTo>
                    <a:pt x="336334" y="342988"/>
                  </a:moveTo>
                  <a:lnTo>
                    <a:pt x="336207" y="338010"/>
                  </a:lnTo>
                  <a:lnTo>
                    <a:pt x="333629" y="339369"/>
                  </a:lnTo>
                  <a:lnTo>
                    <a:pt x="329539" y="338721"/>
                  </a:lnTo>
                  <a:lnTo>
                    <a:pt x="329666" y="343420"/>
                  </a:lnTo>
                  <a:lnTo>
                    <a:pt x="332244" y="342099"/>
                  </a:lnTo>
                  <a:lnTo>
                    <a:pt x="336334" y="342988"/>
                  </a:lnTo>
                  <a:close/>
                </a:path>
                <a:path w="7713345" h="417829">
                  <a:moveTo>
                    <a:pt x="341312" y="190842"/>
                  </a:moveTo>
                  <a:lnTo>
                    <a:pt x="339394" y="188226"/>
                  </a:lnTo>
                  <a:lnTo>
                    <a:pt x="338340" y="186905"/>
                  </a:lnTo>
                  <a:lnTo>
                    <a:pt x="334213" y="190893"/>
                  </a:lnTo>
                  <a:lnTo>
                    <a:pt x="336143" y="193395"/>
                  </a:lnTo>
                  <a:lnTo>
                    <a:pt x="337185" y="194678"/>
                  </a:lnTo>
                  <a:lnTo>
                    <a:pt x="341312" y="190842"/>
                  </a:lnTo>
                  <a:close/>
                </a:path>
                <a:path w="7713345" h="417829">
                  <a:moveTo>
                    <a:pt x="349389" y="267703"/>
                  </a:moveTo>
                  <a:lnTo>
                    <a:pt x="348703" y="263969"/>
                  </a:lnTo>
                  <a:lnTo>
                    <a:pt x="345274" y="262293"/>
                  </a:lnTo>
                  <a:lnTo>
                    <a:pt x="343230" y="268071"/>
                  </a:lnTo>
                  <a:lnTo>
                    <a:pt x="349389" y="267703"/>
                  </a:lnTo>
                  <a:close/>
                </a:path>
                <a:path w="7713345" h="417829">
                  <a:moveTo>
                    <a:pt x="358216" y="217589"/>
                  </a:moveTo>
                  <a:lnTo>
                    <a:pt x="357746" y="208775"/>
                  </a:lnTo>
                  <a:lnTo>
                    <a:pt x="355180" y="209600"/>
                  </a:lnTo>
                  <a:lnTo>
                    <a:pt x="354139" y="214426"/>
                  </a:lnTo>
                  <a:lnTo>
                    <a:pt x="358216" y="217589"/>
                  </a:lnTo>
                  <a:close/>
                </a:path>
                <a:path w="7713345" h="417829">
                  <a:moveTo>
                    <a:pt x="361683" y="217474"/>
                  </a:moveTo>
                  <a:lnTo>
                    <a:pt x="358216" y="217589"/>
                  </a:lnTo>
                  <a:lnTo>
                    <a:pt x="358978" y="224002"/>
                  </a:lnTo>
                  <a:lnTo>
                    <a:pt x="360438" y="225374"/>
                  </a:lnTo>
                  <a:lnTo>
                    <a:pt x="361657" y="222821"/>
                  </a:lnTo>
                  <a:lnTo>
                    <a:pt x="361683" y="217474"/>
                  </a:lnTo>
                  <a:close/>
                </a:path>
                <a:path w="7713345" h="417829">
                  <a:moveTo>
                    <a:pt x="367284" y="337032"/>
                  </a:moveTo>
                  <a:lnTo>
                    <a:pt x="363258" y="338010"/>
                  </a:lnTo>
                  <a:lnTo>
                    <a:pt x="357428" y="336575"/>
                  </a:lnTo>
                  <a:lnTo>
                    <a:pt x="357124" y="342379"/>
                  </a:lnTo>
                  <a:lnTo>
                    <a:pt x="361226" y="341464"/>
                  </a:lnTo>
                  <a:lnTo>
                    <a:pt x="367017" y="342925"/>
                  </a:lnTo>
                  <a:lnTo>
                    <a:pt x="367284" y="337032"/>
                  </a:lnTo>
                  <a:close/>
                </a:path>
                <a:path w="7713345" h="417829">
                  <a:moveTo>
                    <a:pt x="367525" y="117449"/>
                  </a:moveTo>
                  <a:lnTo>
                    <a:pt x="367309" y="112585"/>
                  </a:lnTo>
                  <a:lnTo>
                    <a:pt x="363766" y="112712"/>
                  </a:lnTo>
                  <a:lnTo>
                    <a:pt x="358495" y="115582"/>
                  </a:lnTo>
                  <a:lnTo>
                    <a:pt x="363842" y="117906"/>
                  </a:lnTo>
                  <a:lnTo>
                    <a:pt x="367525" y="117449"/>
                  </a:lnTo>
                  <a:close/>
                </a:path>
                <a:path w="7713345" h="417829">
                  <a:moveTo>
                    <a:pt x="446671" y="334416"/>
                  </a:moveTo>
                  <a:lnTo>
                    <a:pt x="446595" y="329590"/>
                  </a:lnTo>
                  <a:lnTo>
                    <a:pt x="443890" y="330669"/>
                  </a:lnTo>
                  <a:lnTo>
                    <a:pt x="439788" y="329920"/>
                  </a:lnTo>
                  <a:lnTo>
                    <a:pt x="439889" y="334708"/>
                  </a:lnTo>
                  <a:lnTo>
                    <a:pt x="442480" y="333514"/>
                  </a:lnTo>
                  <a:lnTo>
                    <a:pt x="446671" y="334416"/>
                  </a:lnTo>
                  <a:close/>
                </a:path>
                <a:path w="7713345" h="417829">
                  <a:moveTo>
                    <a:pt x="448906" y="342099"/>
                  </a:moveTo>
                  <a:lnTo>
                    <a:pt x="447014" y="339509"/>
                  </a:lnTo>
                  <a:lnTo>
                    <a:pt x="445985" y="338175"/>
                  </a:lnTo>
                  <a:lnTo>
                    <a:pt x="441845" y="342011"/>
                  </a:lnTo>
                  <a:lnTo>
                    <a:pt x="443725" y="344576"/>
                  </a:lnTo>
                  <a:lnTo>
                    <a:pt x="444728" y="345948"/>
                  </a:lnTo>
                  <a:lnTo>
                    <a:pt x="448906" y="342099"/>
                  </a:lnTo>
                  <a:close/>
                </a:path>
                <a:path w="7713345" h="417829">
                  <a:moveTo>
                    <a:pt x="458622" y="326745"/>
                  </a:moveTo>
                  <a:lnTo>
                    <a:pt x="456755" y="324256"/>
                  </a:lnTo>
                  <a:lnTo>
                    <a:pt x="455739" y="322834"/>
                  </a:lnTo>
                  <a:lnTo>
                    <a:pt x="451573" y="326796"/>
                  </a:lnTo>
                  <a:lnTo>
                    <a:pt x="453491" y="329374"/>
                  </a:lnTo>
                  <a:lnTo>
                    <a:pt x="454494" y="330746"/>
                  </a:lnTo>
                  <a:lnTo>
                    <a:pt x="458622" y="326745"/>
                  </a:lnTo>
                  <a:close/>
                </a:path>
                <a:path w="7713345" h="417829">
                  <a:moveTo>
                    <a:pt x="464223" y="169265"/>
                  </a:moveTo>
                  <a:lnTo>
                    <a:pt x="458952" y="166865"/>
                  </a:lnTo>
                  <a:lnTo>
                    <a:pt x="455129" y="162204"/>
                  </a:lnTo>
                  <a:lnTo>
                    <a:pt x="449859" y="159791"/>
                  </a:lnTo>
                  <a:lnTo>
                    <a:pt x="447154" y="162775"/>
                  </a:lnTo>
                  <a:lnTo>
                    <a:pt x="438988" y="160235"/>
                  </a:lnTo>
                  <a:lnTo>
                    <a:pt x="431114" y="160108"/>
                  </a:lnTo>
                  <a:lnTo>
                    <a:pt x="429323" y="170370"/>
                  </a:lnTo>
                  <a:lnTo>
                    <a:pt x="437172" y="167703"/>
                  </a:lnTo>
                  <a:lnTo>
                    <a:pt x="445884" y="172364"/>
                  </a:lnTo>
                  <a:lnTo>
                    <a:pt x="455053" y="175742"/>
                  </a:lnTo>
                  <a:lnTo>
                    <a:pt x="464223" y="169265"/>
                  </a:lnTo>
                  <a:close/>
                </a:path>
                <a:path w="7713345" h="417829">
                  <a:moveTo>
                    <a:pt x="469658" y="86880"/>
                  </a:moveTo>
                  <a:lnTo>
                    <a:pt x="466725" y="83070"/>
                  </a:lnTo>
                  <a:lnTo>
                    <a:pt x="462546" y="87020"/>
                  </a:lnTo>
                  <a:lnTo>
                    <a:pt x="464439" y="89522"/>
                  </a:lnTo>
                  <a:lnTo>
                    <a:pt x="465480" y="90881"/>
                  </a:lnTo>
                  <a:lnTo>
                    <a:pt x="469658" y="86880"/>
                  </a:lnTo>
                  <a:close/>
                </a:path>
                <a:path w="7713345" h="417829">
                  <a:moveTo>
                    <a:pt x="478624" y="93941"/>
                  </a:moveTo>
                  <a:lnTo>
                    <a:pt x="473354" y="94081"/>
                  </a:lnTo>
                  <a:lnTo>
                    <a:pt x="468007" y="94157"/>
                  </a:lnTo>
                  <a:lnTo>
                    <a:pt x="464578" y="96723"/>
                  </a:lnTo>
                  <a:lnTo>
                    <a:pt x="465048" y="104355"/>
                  </a:lnTo>
                  <a:lnTo>
                    <a:pt x="471563" y="103581"/>
                  </a:lnTo>
                  <a:lnTo>
                    <a:pt x="476631" y="100761"/>
                  </a:lnTo>
                  <a:lnTo>
                    <a:pt x="478624" y="93941"/>
                  </a:lnTo>
                  <a:close/>
                </a:path>
                <a:path w="7713345" h="417829">
                  <a:moveTo>
                    <a:pt x="545922" y="111683"/>
                  </a:moveTo>
                  <a:lnTo>
                    <a:pt x="538924" y="111912"/>
                  </a:lnTo>
                  <a:lnTo>
                    <a:pt x="538988" y="113715"/>
                  </a:lnTo>
                  <a:lnTo>
                    <a:pt x="539051" y="115341"/>
                  </a:lnTo>
                  <a:lnTo>
                    <a:pt x="539115" y="116967"/>
                  </a:lnTo>
                  <a:lnTo>
                    <a:pt x="543217" y="117678"/>
                  </a:lnTo>
                  <a:lnTo>
                    <a:pt x="545299" y="115785"/>
                  </a:lnTo>
                  <a:lnTo>
                    <a:pt x="545922" y="111683"/>
                  </a:lnTo>
                  <a:close/>
                </a:path>
                <a:path w="7713345" h="417829">
                  <a:moveTo>
                    <a:pt x="1475549" y="334060"/>
                  </a:moveTo>
                  <a:lnTo>
                    <a:pt x="1475206" y="327914"/>
                  </a:lnTo>
                  <a:lnTo>
                    <a:pt x="1470075" y="330923"/>
                  </a:lnTo>
                  <a:lnTo>
                    <a:pt x="1475549" y="334060"/>
                  </a:lnTo>
                  <a:close/>
                </a:path>
                <a:path w="7713345" h="417829">
                  <a:moveTo>
                    <a:pt x="3552482" y="371322"/>
                  </a:moveTo>
                  <a:lnTo>
                    <a:pt x="3552317" y="368465"/>
                  </a:lnTo>
                  <a:lnTo>
                    <a:pt x="3552088" y="365493"/>
                  </a:lnTo>
                  <a:lnTo>
                    <a:pt x="3549040" y="366356"/>
                  </a:lnTo>
                  <a:lnTo>
                    <a:pt x="3548748" y="374484"/>
                  </a:lnTo>
                  <a:lnTo>
                    <a:pt x="3538982" y="368909"/>
                  </a:lnTo>
                  <a:lnTo>
                    <a:pt x="3537915" y="376072"/>
                  </a:lnTo>
                  <a:lnTo>
                    <a:pt x="3544722" y="375196"/>
                  </a:lnTo>
                  <a:lnTo>
                    <a:pt x="3545713" y="381863"/>
                  </a:lnTo>
                  <a:lnTo>
                    <a:pt x="3552190" y="381292"/>
                  </a:lnTo>
                  <a:lnTo>
                    <a:pt x="3552482" y="371322"/>
                  </a:lnTo>
                  <a:close/>
                </a:path>
                <a:path w="7713345" h="417829">
                  <a:moveTo>
                    <a:pt x="4215523" y="376440"/>
                  </a:moveTo>
                  <a:lnTo>
                    <a:pt x="4213758" y="373710"/>
                  </a:lnTo>
                  <a:lnTo>
                    <a:pt x="4212729" y="372325"/>
                  </a:lnTo>
                  <a:lnTo>
                    <a:pt x="4208170" y="375907"/>
                  </a:lnTo>
                  <a:lnTo>
                    <a:pt x="4209973" y="378574"/>
                  </a:lnTo>
                  <a:lnTo>
                    <a:pt x="4210913" y="379996"/>
                  </a:lnTo>
                  <a:lnTo>
                    <a:pt x="4215523" y="376440"/>
                  </a:lnTo>
                  <a:close/>
                </a:path>
                <a:path w="7713345" h="417829">
                  <a:moveTo>
                    <a:pt x="4244289" y="382028"/>
                  </a:moveTo>
                  <a:lnTo>
                    <a:pt x="4241533" y="378104"/>
                  </a:lnTo>
                  <a:lnTo>
                    <a:pt x="4236923" y="381698"/>
                  </a:lnTo>
                  <a:lnTo>
                    <a:pt x="4238726" y="384403"/>
                  </a:lnTo>
                  <a:lnTo>
                    <a:pt x="4239692" y="385775"/>
                  </a:lnTo>
                  <a:lnTo>
                    <a:pt x="4244289" y="382028"/>
                  </a:lnTo>
                  <a:close/>
                </a:path>
                <a:path w="7713345" h="417829">
                  <a:moveTo>
                    <a:pt x="4904664" y="384187"/>
                  </a:moveTo>
                  <a:lnTo>
                    <a:pt x="4902860" y="381584"/>
                  </a:lnTo>
                  <a:lnTo>
                    <a:pt x="4901895" y="380161"/>
                  </a:lnTo>
                  <a:lnTo>
                    <a:pt x="4897259" y="383794"/>
                  </a:lnTo>
                  <a:lnTo>
                    <a:pt x="4899088" y="386397"/>
                  </a:lnTo>
                  <a:lnTo>
                    <a:pt x="4900066" y="387807"/>
                  </a:lnTo>
                  <a:lnTo>
                    <a:pt x="4904664" y="384187"/>
                  </a:lnTo>
                  <a:close/>
                </a:path>
                <a:path w="7713345" h="417829">
                  <a:moveTo>
                    <a:pt x="4939258" y="382409"/>
                  </a:moveTo>
                  <a:lnTo>
                    <a:pt x="4935093" y="379107"/>
                  </a:lnTo>
                  <a:lnTo>
                    <a:pt x="4928133" y="376516"/>
                  </a:lnTo>
                  <a:lnTo>
                    <a:pt x="4921288" y="376745"/>
                  </a:lnTo>
                  <a:lnTo>
                    <a:pt x="4917440" y="381914"/>
                  </a:lnTo>
                  <a:lnTo>
                    <a:pt x="4920234" y="382981"/>
                  </a:lnTo>
                  <a:lnTo>
                    <a:pt x="4921516" y="386143"/>
                  </a:lnTo>
                  <a:lnTo>
                    <a:pt x="4920767" y="391896"/>
                  </a:lnTo>
                  <a:lnTo>
                    <a:pt x="4929822" y="392849"/>
                  </a:lnTo>
                  <a:lnTo>
                    <a:pt x="4938458" y="393242"/>
                  </a:lnTo>
                  <a:lnTo>
                    <a:pt x="4939258" y="382409"/>
                  </a:lnTo>
                  <a:close/>
                </a:path>
                <a:path w="7713345" h="417829">
                  <a:moveTo>
                    <a:pt x="5055324" y="402196"/>
                  </a:moveTo>
                  <a:lnTo>
                    <a:pt x="5052453" y="399313"/>
                  </a:lnTo>
                  <a:lnTo>
                    <a:pt x="5051615" y="404939"/>
                  </a:lnTo>
                  <a:lnTo>
                    <a:pt x="5051501" y="407733"/>
                  </a:lnTo>
                  <a:lnTo>
                    <a:pt x="5054384" y="410565"/>
                  </a:lnTo>
                  <a:lnTo>
                    <a:pt x="5055247" y="405028"/>
                  </a:lnTo>
                  <a:lnTo>
                    <a:pt x="5055324" y="402196"/>
                  </a:lnTo>
                  <a:close/>
                </a:path>
                <a:path w="7713345" h="417829">
                  <a:moveTo>
                    <a:pt x="5071770" y="402869"/>
                  </a:moveTo>
                  <a:lnTo>
                    <a:pt x="5069941" y="400304"/>
                  </a:lnTo>
                  <a:lnTo>
                    <a:pt x="5069014" y="398945"/>
                  </a:lnTo>
                  <a:lnTo>
                    <a:pt x="5064341" y="402564"/>
                  </a:lnTo>
                  <a:lnTo>
                    <a:pt x="5066182" y="405269"/>
                  </a:lnTo>
                  <a:lnTo>
                    <a:pt x="5067185" y="406641"/>
                  </a:lnTo>
                  <a:lnTo>
                    <a:pt x="5071770" y="402869"/>
                  </a:lnTo>
                  <a:close/>
                </a:path>
                <a:path w="7713345" h="417829">
                  <a:moveTo>
                    <a:pt x="7416292" y="15240"/>
                  </a:moveTo>
                  <a:lnTo>
                    <a:pt x="7416203" y="12382"/>
                  </a:lnTo>
                  <a:lnTo>
                    <a:pt x="7413117" y="9677"/>
                  </a:lnTo>
                  <a:lnTo>
                    <a:pt x="7412583" y="15367"/>
                  </a:lnTo>
                  <a:lnTo>
                    <a:pt x="7412583" y="18199"/>
                  </a:lnTo>
                  <a:lnTo>
                    <a:pt x="7415784" y="20866"/>
                  </a:lnTo>
                  <a:lnTo>
                    <a:pt x="7416292" y="15240"/>
                  </a:lnTo>
                  <a:close/>
                </a:path>
                <a:path w="7713345" h="417829">
                  <a:moveTo>
                    <a:pt x="7446226" y="24079"/>
                  </a:moveTo>
                  <a:lnTo>
                    <a:pt x="7446175" y="19177"/>
                  </a:lnTo>
                  <a:lnTo>
                    <a:pt x="7443381" y="20370"/>
                  </a:lnTo>
                  <a:lnTo>
                    <a:pt x="7438872" y="19583"/>
                  </a:lnTo>
                  <a:lnTo>
                    <a:pt x="7438923" y="24409"/>
                  </a:lnTo>
                  <a:lnTo>
                    <a:pt x="7441730" y="23304"/>
                  </a:lnTo>
                  <a:lnTo>
                    <a:pt x="7446226" y="24079"/>
                  </a:lnTo>
                  <a:close/>
                </a:path>
                <a:path w="7713345" h="417829">
                  <a:moveTo>
                    <a:pt x="7530528" y="33820"/>
                  </a:moveTo>
                  <a:lnTo>
                    <a:pt x="7528547" y="31254"/>
                  </a:lnTo>
                  <a:lnTo>
                    <a:pt x="7527480" y="30010"/>
                  </a:lnTo>
                  <a:lnTo>
                    <a:pt x="7522972" y="33909"/>
                  </a:lnTo>
                  <a:lnTo>
                    <a:pt x="7525017" y="36398"/>
                  </a:lnTo>
                  <a:lnTo>
                    <a:pt x="7526096" y="37769"/>
                  </a:lnTo>
                  <a:lnTo>
                    <a:pt x="7530528" y="33820"/>
                  </a:lnTo>
                  <a:close/>
                </a:path>
                <a:path w="7713345" h="417829">
                  <a:moveTo>
                    <a:pt x="7537628" y="23545"/>
                  </a:moveTo>
                  <a:lnTo>
                    <a:pt x="7535583" y="21069"/>
                  </a:lnTo>
                  <a:lnTo>
                    <a:pt x="7534529" y="19672"/>
                  </a:lnTo>
                  <a:lnTo>
                    <a:pt x="7530097" y="23736"/>
                  </a:lnTo>
                  <a:lnTo>
                    <a:pt x="7532103" y="26276"/>
                  </a:lnTo>
                  <a:lnTo>
                    <a:pt x="7533119" y="27609"/>
                  </a:lnTo>
                  <a:lnTo>
                    <a:pt x="7537628" y="23545"/>
                  </a:lnTo>
                  <a:close/>
                </a:path>
                <a:path w="7713345" h="417829">
                  <a:moveTo>
                    <a:pt x="7566380" y="36042"/>
                  </a:moveTo>
                  <a:lnTo>
                    <a:pt x="7565745" y="29984"/>
                  </a:lnTo>
                  <a:lnTo>
                    <a:pt x="7560462" y="33248"/>
                  </a:lnTo>
                  <a:lnTo>
                    <a:pt x="7566380" y="36042"/>
                  </a:lnTo>
                  <a:close/>
                </a:path>
                <a:path w="7713345" h="417829">
                  <a:moveTo>
                    <a:pt x="7568679" y="9994"/>
                  </a:moveTo>
                  <a:lnTo>
                    <a:pt x="7568527" y="6642"/>
                  </a:lnTo>
                  <a:lnTo>
                    <a:pt x="7568273" y="0"/>
                  </a:lnTo>
                  <a:lnTo>
                    <a:pt x="7560881" y="254"/>
                  </a:lnTo>
                  <a:lnTo>
                    <a:pt x="7560996" y="3505"/>
                  </a:lnTo>
                  <a:lnTo>
                    <a:pt x="7561288" y="10248"/>
                  </a:lnTo>
                  <a:lnTo>
                    <a:pt x="7566253" y="10083"/>
                  </a:lnTo>
                  <a:lnTo>
                    <a:pt x="7568679" y="9994"/>
                  </a:lnTo>
                  <a:close/>
                </a:path>
                <a:path w="7713345" h="417829">
                  <a:moveTo>
                    <a:pt x="7568984" y="19862"/>
                  </a:moveTo>
                  <a:lnTo>
                    <a:pt x="7568844" y="14947"/>
                  </a:lnTo>
                  <a:lnTo>
                    <a:pt x="7566050" y="16129"/>
                  </a:lnTo>
                  <a:lnTo>
                    <a:pt x="7561529" y="15341"/>
                  </a:lnTo>
                  <a:lnTo>
                    <a:pt x="7561656" y="20167"/>
                  </a:lnTo>
                  <a:lnTo>
                    <a:pt x="7564501" y="19075"/>
                  </a:lnTo>
                  <a:lnTo>
                    <a:pt x="7568984" y="19862"/>
                  </a:lnTo>
                  <a:close/>
                </a:path>
                <a:path w="7713345" h="417829">
                  <a:moveTo>
                    <a:pt x="7571054" y="26733"/>
                  </a:moveTo>
                  <a:lnTo>
                    <a:pt x="7565123" y="24003"/>
                  </a:lnTo>
                  <a:lnTo>
                    <a:pt x="7565745" y="29984"/>
                  </a:lnTo>
                  <a:lnTo>
                    <a:pt x="7571054" y="26733"/>
                  </a:lnTo>
                  <a:close/>
                </a:path>
                <a:path w="7713345" h="417829">
                  <a:moveTo>
                    <a:pt x="7579919" y="14528"/>
                  </a:moveTo>
                  <a:lnTo>
                    <a:pt x="7579868" y="9601"/>
                  </a:lnTo>
                  <a:lnTo>
                    <a:pt x="7577036" y="10871"/>
                  </a:lnTo>
                  <a:lnTo>
                    <a:pt x="7572553" y="9969"/>
                  </a:lnTo>
                  <a:lnTo>
                    <a:pt x="7572591" y="14820"/>
                  </a:lnTo>
                  <a:lnTo>
                    <a:pt x="7575436" y="13639"/>
                  </a:lnTo>
                  <a:lnTo>
                    <a:pt x="7579919" y="14528"/>
                  </a:lnTo>
                  <a:close/>
                </a:path>
                <a:path w="7713345" h="417829">
                  <a:moveTo>
                    <a:pt x="7592200" y="39039"/>
                  </a:moveTo>
                  <a:lnTo>
                    <a:pt x="7587882" y="40068"/>
                  </a:lnTo>
                  <a:lnTo>
                    <a:pt x="7581582" y="38658"/>
                  </a:lnTo>
                  <a:lnTo>
                    <a:pt x="7581278" y="44488"/>
                  </a:lnTo>
                  <a:lnTo>
                    <a:pt x="7585583" y="43535"/>
                  </a:lnTo>
                  <a:lnTo>
                    <a:pt x="7591844" y="44894"/>
                  </a:lnTo>
                  <a:lnTo>
                    <a:pt x="7592200" y="39039"/>
                  </a:lnTo>
                  <a:close/>
                </a:path>
                <a:path w="7713345" h="417829">
                  <a:moveTo>
                    <a:pt x="7612520" y="78308"/>
                  </a:moveTo>
                  <a:lnTo>
                    <a:pt x="7612240" y="73355"/>
                  </a:lnTo>
                  <a:lnTo>
                    <a:pt x="7605700" y="72301"/>
                  </a:lnTo>
                  <a:lnTo>
                    <a:pt x="7605039" y="78562"/>
                  </a:lnTo>
                  <a:lnTo>
                    <a:pt x="7606093" y="84569"/>
                  </a:lnTo>
                  <a:lnTo>
                    <a:pt x="7609294" y="81546"/>
                  </a:lnTo>
                  <a:lnTo>
                    <a:pt x="7612520" y="78308"/>
                  </a:lnTo>
                  <a:close/>
                </a:path>
                <a:path w="7713345" h="417829">
                  <a:moveTo>
                    <a:pt x="7614615" y="13512"/>
                  </a:moveTo>
                  <a:lnTo>
                    <a:pt x="7608456" y="13576"/>
                  </a:lnTo>
                  <a:lnTo>
                    <a:pt x="7605865" y="8699"/>
                  </a:lnTo>
                  <a:lnTo>
                    <a:pt x="7608125" y="8305"/>
                  </a:lnTo>
                  <a:lnTo>
                    <a:pt x="7610234" y="7874"/>
                  </a:lnTo>
                  <a:lnTo>
                    <a:pt x="7609383" y="3619"/>
                  </a:lnTo>
                  <a:lnTo>
                    <a:pt x="7602029" y="3937"/>
                  </a:lnTo>
                  <a:lnTo>
                    <a:pt x="7597102" y="7315"/>
                  </a:lnTo>
                  <a:lnTo>
                    <a:pt x="7593838" y="12725"/>
                  </a:lnTo>
                  <a:lnTo>
                    <a:pt x="7591399" y="19151"/>
                  </a:lnTo>
                  <a:lnTo>
                    <a:pt x="7598423" y="18173"/>
                  </a:lnTo>
                  <a:lnTo>
                    <a:pt x="7603591" y="19926"/>
                  </a:lnTo>
                  <a:lnTo>
                    <a:pt x="7608303" y="22352"/>
                  </a:lnTo>
                  <a:lnTo>
                    <a:pt x="7613929" y="23444"/>
                  </a:lnTo>
                  <a:lnTo>
                    <a:pt x="7614615" y="13512"/>
                  </a:lnTo>
                  <a:close/>
                </a:path>
                <a:path w="7713345" h="417829">
                  <a:moveTo>
                    <a:pt x="7615288" y="417360"/>
                  </a:moveTo>
                  <a:lnTo>
                    <a:pt x="7615187" y="412559"/>
                  </a:lnTo>
                  <a:lnTo>
                    <a:pt x="7612240" y="413766"/>
                  </a:lnTo>
                  <a:lnTo>
                    <a:pt x="7607630" y="412902"/>
                  </a:lnTo>
                  <a:lnTo>
                    <a:pt x="7607732" y="417690"/>
                  </a:lnTo>
                  <a:lnTo>
                    <a:pt x="7610678" y="416572"/>
                  </a:lnTo>
                  <a:lnTo>
                    <a:pt x="7615288" y="417360"/>
                  </a:lnTo>
                  <a:close/>
                </a:path>
                <a:path w="7713345" h="417829">
                  <a:moveTo>
                    <a:pt x="7623111" y="105422"/>
                  </a:moveTo>
                  <a:lnTo>
                    <a:pt x="7621003" y="102933"/>
                  </a:lnTo>
                  <a:lnTo>
                    <a:pt x="7619962" y="101638"/>
                  </a:lnTo>
                  <a:lnTo>
                    <a:pt x="7615491" y="105600"/>
                  </a:lnTo>
                  <a:lnTo>
                    <a:pt x="7617498" y="108089"/>
                  </a:lnTo>
                  <a:lnTo>
                    <a:pt x="7618603" y="109423"/>
                  </a:lnTo>
                  <a:lnTo>
                    <a:pt x="7623111" y="105422"/>
                  </a:lnTo>
                  <a:close/>
                </a:path>
                <a:path w="7713345" h="417829">
                  <a:moveTo>
                    <a:pt x="7625181" y="76644"/>
                  </a:moveTo>
                  <a:lnTo>
                    <a:pt x="7622565" y="72301"/>
                  </a:lnTo>
                  <a:lnTo>
                    <a:pt x="7616241" y="78155"/>
                  </a:lnTo>
                  <a:lnTo>
                    <a:pt x="7623315" y="81737"/>
                  </a:lnTo>
                  <a:lnTo>
                    <a:pt x="7625181" y="76644"/>
                  </a:lnTo>
                  <a:close/>
                </a:path>
                <a:path w="7713345" h="417829">
                  <a:moveTo>
                    <a:pt x="7640485" y="74930"/>
                  </a:moveTo>
                  <a:lnTo>
                    <a:pt x="7638402" y="72440"/>
                  </a:lnTo>
                  <a:lnTo>
                    <a:pt x="7637310" y="70993"/>
                  </a:lnTo>
                  <a:lnTo>
                    <a:pt x="7632890" y="75057"/>
                  </a:lnTo>
                  <a:lnTo>
                    <a:pt x="7634910" y="77520"/>
                  </a:lnTo>
                  <a:lnTo>
                    <a:pt x="7636015" y="78803"/>
                  </a:lnTo>
                  <a:lnTo>
                    <a:pt x="7640485" y="74930"/>
                  </a:lnTo>
                  <a:close/>
                </a:path>
                <a:path w="7713345" h="417829">
                  <a:moveTo>
                    <a:pt x="7681455" y="21577"/>
                  </a:moveTo>
                  <a:lnTo>
                    <a:pt x="7676947" y="16179"/>
                  </a:lnTo>
                  <a:lnTo>
                    <a:pt x="7675600" y="21615"/>
                  </a:lnTo>
                  <a:lnTo>
                    <a:pt x="7663853" y="21247"/>
                  </a:lnTo>
                  <a:lnTo>
                    <a:pt x="7662494" y="26619"/>
                  </a:lnTo>
                  <a:lnTo>
                    <a:pt x="7669911" y="27241"/>
                  </a:lnTo>
                  <a:lnTo>
                    <a:pt x="7677671" y="25412"/>
                  </a:lnTo>
                  <a:lnTo>
                    <a:pt x="7681455" y="21577"/>
                  </a:lnTo>
                  <a:close/>
                </a:path>
                <a:path w="7713345" h="417829">
                  <a:moveTo>
                    <a:pt x="7713192" y="187223"/>
                  </a:moveTo>
                  <a:lnTo>
                    <a:pt x="7711122" y="184772"/>
                  </a:lnTo>
                  <a:lnTo>
                    <a:pt x="7710005" y="183426"/>
                  </a:lnTo>
                  <a:lnTo>
                    <a:pt x="7705509" y="187299"/>
                  </a:lnTo>
                  <a:lnTo>
                    <a:pt x="7707579" y="189763"/>
                  </a:lnTo>
                  <a:lnTo>
                    <a:pt x="7708709" y="191109"/>
                  </a:lnTo>
                  <a:lnTo>
                    <a:pt x="7713192" y="18722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9950" y="4860556"/>
              <a:ext cx="7535545" cy="135255"/>
            </a:xfrm>
            <a:custGeom>
              <a:avLst/>
              <a:gdLst/>
              <a:ahLst/>
              <a:cxnLst/>
              <a:rect l="l" t="t" r="r" b="b"/>
              <a:pathLst>
                <a:path w="7535545" h="135254">
                  <a:moveTo>
                    <a:pt x="16497" y="50901"/>
                  </a:moveTo>
                  <a:lnTo>
                    <a:pt x="16167" y="42608"/>
                  </a:lnTo>
                  <a:lnTo>
                    <a:pt x="10325" y="45567"/>
                  </a:lnTo>
                  <a:lnTo>
                    <a:pt x="2349" y="45948"/>
                  </a:lnTo>
                  <a:lnTo>
                    <a:pt x="0" y="53441"/>
                  </a:lnTo>
                  <a:lnTo>
                    <a:pt x="5829" y="52984"/>
                  </a:lnTo>
                  <a:lnTo>
                    <a:pt x="12192" y="53238"/>
                  </a:lnTo>
                  <a:lnTo>
                    <a:pt x="16497" y="50901"/>
                  </a:lnTo>
                  <a:close/>
                </a:path>
                <a:path w="7535545" h="135254">
                  <a:moveTo>
                    <a:pt x="238899" y="34861"/>
                  </a:moveTo>
                  <a:lnTo>
                    <a:pt x="238747" y="32194"/>
                  </a:lnTo>
                  <a:lnTo>
                    <a:pt x="235864" y="29375"/>
                  </a:lnTo>
                  <a:lnTo>
                    <a:pt x="235559" y="35039"/>
                  </a:lnTo>
                  <a:lnTo>
                    <a:pt x="235648" y="37871"/>
                  </a:lnTo>
                  <a:lnTo>
                    <a:pt x="238582" y="40665"/>
                  </a:lnTo>
                  <a:lnTo>
                    <a:pt x="238899" y="34861"/>
                  </a:lnTo>
                  <a:close/>
                </a:path>
                <a:path w="7535545" h="135254">
                  <a:moveTo>
                    <a:pt x="262547" y="33502"/>
                  </a:moveTo>
                  <a:lnTo>
                    <a:pt x="258000" y="30048"/>
                  </a:lnTo>
                  <a:lnTo>
                    <a:pt x="253149" y="30391"/>
                  </a:lnTo>
                  <a:lnTo>
                    <a:pt x="248856" y="33807"/>
                  </a:lnTo>
                  <a:lnTo>
                    <a:pt x="245948" y="39535"/>
                  </a:lnTo>
                  <a:lnTo>
                    <a:pt x="250710" y="38849"/>
                  </a:lnTo>
                  <a:lnTo>
                    <a:pt x="256451" y="39484"/>
                  </a:lnTo>
                  <a:lnTo>
                    <a:pt x="261099" y="38620"/>
                  </a:lnTo>
                  <a:lnTo>
                    <a:pt x="262547" y="33502"/>
                  </a:lnTo>
                  <a:close/>
                </a:path>
                <a:path w="7535545" h="135254">
                  <a:moveTo>
                    <a:pt x="295770" y="32524"/>
                  </a:moveTo>
                  <a:lnTo>
                    <a:pt x="295681" y="21590"/>
                  </a:lnTo>
                  <a:lnTo>
                    <a:pt x="289877" y="22110"/>
                  </a:lnTo>
                  <a:lnTo>
                    <a:pt x="283540" y="21894"/>
                  </a:lnTo>
                  <a:lnTo>
                    <a:pt x="279196" y="24269"/>
                  </a:lnTo>
                  <a:lnTo>
                    <a:pt x="279349" y="32537"/>
                  </a:lnTo>
                  <a:lnTo>
                    <a:pt x="287782" y="32880"/>
                  </a:lnTo>
                  <a:lnTo>
                    <a:pt x="295770" y="32524"/>
                  </a:lnTo>
                  <a:close/>
                </a:path>
                <a:path w="7535545" h="135254">
                  <a:moveTo>
                    <a:pt x="322160" y="42748"/>
                  </a:moveTo>
                  <a:lnTo>
                    <a:pt x="320281" y="40246"/>
                  </a:lnTo>
                  <a:lnTo>
                    <a:pt x="319265" y="38836"/>
                  </a:lnTo>
                  <a:lnTo>
                    <a:pt x="315277" y="42951"/>
                  </a:lnTo>
                  <a:lnTo>
                    <a:pt x="317144" y="45402"/>
                  </a:lnTo>
                  <a:lnTo>
                    <a:pt x="318173" y="46812"/>
                  </a:lnTo>
                  <a:lnTo>
                    <a:pt x="322160" y="42748"/>
                  </a:lnTo>
                  <a:close/>
                </a:path>
                <a:path w="7535545" h="135254">
                  <a:moveTo>
                    <a:pt x="326148" y="19926"/>
                  </a:moveTo>
                  <a:lnTo>
                    <a:pt x="318223" y="18961"/>
                  </a:lnTo>
                  <a:lnTo>
                    <a:pt x="313461" y="21945"/>
                  </a:lnTo>
                  <a:lnTo>
                    <a:pt x="313055" y="30594"/>
                  </a:lnTo>
                  <a:lnTo>
                    <a:pt x="320814" y="31508"/>
                  </a:lnTo>
                  <a:lnTo>
                    <a:pt x="325666" y="28752"/>
                  </a:lnTo>
                  <a:lnTo>
                    <a:pt x="326148" y="19926"/>
                  </a:lnTo>
                  <a:close/>
                </a:path>
                <a:path w="7535545" h="135254">
                  <a:moveTo>
                    <a:pt x="340550" y="34404"/>
                  </a:moveTo>
                  <a:lnTo>
                    <a:pt x="340398" y="29451"/>
                  </a:lnTo>
                  <a:lnTo>
                    <a:pt x="337756" y="30746"/>
                  </a:lnTo>
                  <a:lnTo>
                    <a:pt x="333629" y="29946"/>
                  </a:lnTo>
                  <a:lnTo>
                    <a:pt x="333768" y="34734"/>
                  </a:lnTo>
                  <a:lnTo>
                    <a:pt x="336359" y="33591"/>
                  </a:lnTo>
                  <a:lnTo>
                    <a:pt x="340550" y="34404"/>
                  </a:lnTo>
                  <a:close/>
                </a:path>
                <a:path w="7535545" h="135254">
                  <a:moveTo>
                    <a:pt x="354101" y="28917"/>
                  </a:moveTo>
                  <a:lnTo>
                    <a:pt x="353974" y="24168"/>
                  </a:lnTo>
                  <a:lnTo>
                    <a:pt x="351370" y="25361"/>
                  </a:lnTo>
                  <a:lnTo>
                    <a:pt x="347192" y="24460"/>
                  </a:lnTo>
                  <a:lnTo>
                    <a:pt x="347281" y="29248"/>
                  </a:lnTo>
                  <a:lnTo>
                    <a:pt x="349948" y="28117"/>
                  </a:lnTo>
                  <a:lnTo>
                    <a:pt x="354101" y="28917"/>
                  </a:lnTo>
                  <a:close/>
                </a:path>
                <a:path w="7535545" h="135254">
                  <a:moveTo>
                    <a:pt x="383057" y="58000"/>
                  </a:moveTo>
                  <a:lnTo>
                    <a:pt x="382993" y="53073"/>
                  </a:lnTo>
                  <a:lnTo>
                    <a:pt x="380314" y="54368"/>
                  </a:lnTo>
                  <a:lnTo>
                    <a:pt x="376186" y="53416"/>
                  </a:lnTo>
                  <a:lnTo>
                    <a:pt x="376301" y="58356"/>
                  </a:lnTo>
                  <a:lnTo>
                    <a:pt x="378891" y="57111"/>
                  </a:lnTo>
                  <a:lnTo>
                    <a:pt x="383057" y="58000"/>
                  </a:lnTo>
                  <a:close/>
                </a:path>
                <a:path w="7535545" h="135254">
                  <a:moveTo>
                    <a:pt x="433578" y="26466"/>
                  </a:moveTo>
                  <a:lnTo>
                    <a:pt x="433463" y="23799"/>
                  </a:lnTo>
                  <a:lnTo>
                    <a:pt x="430542" y="20929"/>
                  </a:lnTo>
                  <a:lnTo>
                    <a:pt x="430085" y="26581"/>
                  </a:lnTo>
                  <a:lnTo>
                    <a:pt x="430212" y="29413"/>
                  </a:lnTo>
                  <a:lnTo>
                    <a:pt x="433120" y="32283"/>
                  </a:lnTo>
                  <a:lnTo>
                    <a:pt x="433578" y="26466"/>
                  </a:lnTo>
                  <a:close/>
                </a:path>
                <a:path w="7535545" h="135254">
                  <a:moveTo>
                    <a:pt x="468058" y="25374"/>
                  </a:moveTo>
                  <a:lnTo>
                    <a:pt x="462356" y="26060"/>
                  </a:lnTo>
                  <a:lnTo>
                    <a:pt x="455587" y="25311"/>
                  </a:lnTo>
                  <a:lnTo>
                    <a:pt x="449935" y="26009"/>
                  </a:lnTo>
                  <a:lnTo>
                    <a:pt x="447573" y="31089"/>
                  </a:lnTo>
                  <a:lnTo>
                    <a:pt x="452843" y="34975"/>
                  </a:lnTo>
                  <a:lnTo>
                    <a:pt x="459790" y="35915"/>
                  </a:lnTo>
                  <a:lnTo>
                    <a:pt x="465747" y="33007"/>
                  </a:lnTo>
                  <a:lnTo>
                    <a:pt x="468058" y="25374"/>
                  </a:lnTo>
                  <a:close/>
                </a:path>
                <a:path w="7535545" h="135254">
                  <a:moveTo>
                    <a:pt x="1032256" y="41795"/>
                  </a:moveTo>
                  <a:lnTo>
                    <a:pt x="1028026" y="42481"/>
                  </a:lnTo>
                  <a:lnTo>
                    <a:pt x="1030325" y="49644"/>
                  </a:lnTo>
                  <a:lnTo>
                    <a:pt x="1032256" y="41795"/>
                  </a:lnTo>
                  <a:close/>
                </a:path>
                <a:path w="7535545" h="135254">
                  <a:moveTo>
                    <a:pt x="1213573" y="40081"/>
                  </a:moveTo>
                  <a:lnTo>
                    <a:pt x="1208506" y="39611"/>
                  </a:lnTo>
                  <a:lnTo>
                    <a:pt x="1203515" y="39243"/>
                  </a:lnTo>
                  <a:lnTo>
                    <a:pt x="1202994" y="44983"/>
                  </a:lnTo>
                  <a:lnTo>
                    <a:pt x="1205966" y="44208"/>
                  </a:lnTo>
                  <a:lnTo>
                    <a:pt x="1206360" y="47002"/>
                  </a:lnTo>
                  <a:lnTo>
                    <a:pt x="1206525" y="50038"/>
                  </a:lnTo>
                  <a:lnTo>
                    <a:pt x="1212532" y="51879"/>
                  </a:lnTo>
                  <a:lnTo>
                    <a:pt x="1213154" y="46240"/>
                  </a:lnTo>
                  <a:lnTo>
                    <a:pt x="1213573" y="40081"/>
                  </a:lnTo>
                  <a:close/>
                </a:path>
                <a:path w="7535545" h="135254">
                  <a:moveTo>
                    <a:pt x="1239710" y="48768"/>
                  </a:moveTo>
                  <a:lnTo>
                    <a:pt x="1237399" y="44373"/>
                  </a:lnTo>
                  <a:lnTo>
                    <a:pt x="1231239" y="50025"/>
                  </a:lnTo>
                  <a:lnTo>
                    <a:pt x="1237792" y="53797"/>
                  </a:lnTo>
                  <a:lnTo>
                    <a:pt x="1239710" y="48768"/>
                  </a:lnTo>
                  <a:close/>
                </a:path>
                <a:path w="7535545" h="135254">
                  <a:moveTo>
                    <a:pt x="1299044" y="39446"/>
                  </a:moveTo>
                  <a:lnTo>
                    <a:pt x="1294765" y="40043"/>
                  </a:lnTo>
                  <a:lnTo>
                    <a:pt x="1296949" y="47244"/>
                  </a:lnTo>
                  <a:lnTo>
                    <a:pt x="1299044" y="39446"/>
                  </a:lnTo>
                  <a:close/>
                </a:path>
                <a:path w="7535545" h="135254">
                  <a:moveTo>
                    <a:pt x="1347711" y="30048"/>
                  </a:moveTo>
                  <a:lnTo>
                    <a:pt x="1347685" y="27241"/>
                  </a:lnTo>
                  <a:lnTo>
                    <a:pt x="1344841" y="24282"/>
                  </a:lnTo>
                  <a:lnTo>
                    <a:pt x="1344168" y="30048"/>
                  </a:lnTo>
                  <a:lnTo>
                    <a:pt x="1344180" y="32740"/>
                  </a:lnTo>
                  <a:lnTo>
                    <a:pt x="1347038" y="35699"/>
                  </a:lnTo>
                  <a:lnTo>
                    <a:pt x="1347711" y="30048"/>
                  </a:lnTo>
                  <a:close/>
                </a:path>
                <a:path w="7535545" h="135254">
                  <a:moveTo>
                    <a:pt x="1365377" y="44919"/>
                  </a:moveTo>
                  <a:lnTo>
                    <a:pt x="1360982" y="39306"/>
                  </a:lnTo>
                  <a:lnTo>
                    <a:pt x="1356804" y="41275"/>
                  </a:lnTo>
                  <a:lnTo>
                    <a:pt x="1356906" y="45072"/>
                  </a:lnTo>
                  <a:lnTo>
                    <a:pt x="1365377" y="44919"/>
                  </a:lnTo>
                  <a:close/>
                </a:path>
                <a:path w="7535545" h="135254">
                  <a:moveTo>
                    <a:pt x="1386624" y="49961"/>
                  </a:moveTo>
                  <a:lnTo>
                    <a:pt x="1383982" y="44945"/>
                  </a:lnTo>
                  <a:lnTo>
                    <a:pt x="1378165" y="44424"/>
                  </a:lnTo>
                  <a:lnTo>
                    <a:pt x="1371257" y="45415"/>
                  </a:lnTo>
                  <a:lnTo>
                    <a:pt x="1365377" y="44919"/>
                  </a:lnTo>
                  <a:lnTo>
                    <a:pt x="1368031" y="49936"/>
                  </a:lnTo>
                  <a:lnTo>
                    <a:pt x="1373860" y="50444"/>
                  </a:lnTo>
                  <a:lnTo>
                    <a:pt x="1380744" y="49466"/>
                  </a:lnTo>
                  <a:lnTo>
                    <a:pt x="1386624" y="49961"/>
                  </a:lnTo>
                  <a:close/>
                </a:path>
                <a:path w="7535545" h="135254">
                  <a:moveTo>
                    <a:pt x="1393571" y="0"/>
                  </a:moveTo>
                  <a:lnTo>
                    <a:pt x="1381226" y="2565"/>
                  </a:lnTo>
                  <a:lnTo>
                    <a:pt x="1368094" y="4013"/>
                  </a:lnTo>
                  <a:lnTo>
                    <a:pt x="1356220" y="7226"/>
                  </a:lnTo>
                  <a:lnTo>
                    <a:pt x="1347673" y="15074"/>
                  </a:lnTo>
                  <a:lnTo>
                    <a:pt x="1375930" y="15049"/>
                  </a:lnTo>
                  <a:lnTo>
                    <a:pt x="1380070" y="7683"/>
                  </a:lnTo>
                  <a:lnTo>
                    <a:pt x="1389265" y="7327"/>
                  </a:lnTo>
                  <a:lnTo>
                    <a:pt x="1393571" y="0"/>
                  </a:lnTo>
                  <a:close/>
                </a:path>
                <a:path w="7535545" h="135254">
                  <a:moveTo>
                    <a:pt x="1400644" y="9969"/>
                  </a:moveTo>
                  <a:lnTo>
                    <a:pt x="1396466" y="10795"/>
                  </a:lnTo>
                  <a:lnTo>
                    <a:pt x="1390637" y="9131"/>
                  </a:lnTo>
                  <a:lnTo>
                    <a:pt x="1390053" y="15036"/>
                  </a:lnTo>
                  <a:lnTo>
                    <a:pt x="1394231" y="14173"/>
                  </a:lnTo>
                  <a:lnTo>
                    <a:pt x="1400073" y="15824"/>
                  </a:lnTo>
                  <a:lnTo>
                    <a:pt x="1400644" y="9969"/>
                  </a:lnTo>
                  <a:close/>
                </a:path>
                <a:path w="7535545" h="135254">
                  <a:moveTo>
                    <a:pt x="1416646" y="22631"/>
                  </a:moveTo>
                  <a:lnTo>
                    <a:pt x="1414805" y="20040"/>
                  </a:lnTo>
                  <a:lnTo>
                    <a:pt x="1413814" y="18554"/>
                  </a:lnTo>
                  <a:lnTo>
                    <a:pt x="1409382" y="22428"/>
                  </a:lnTo>
                  <a:lnTo>
                    <a:pt x="1411262" y="24993"/>
                  </a:lnTo>
                  <a:lnTo>
                    <a:pt x="1412290" y="26454"/>
                  </a:lnTo>
                  <a:lnTo>
                    <a:pt x="1416646" y="22631"/>
                  </a:lnTo>
                  <a:close/>
                </a:path>
                <a:path w="7535545" h="135254">
                  <a:moveTo>
                    <a:pt x="1487284" y="17551"/>
                  </a:moveTo>
                  <a:lnTo>
                    <a:pt x="1485455" y="14998"/>
                  </a:lnTo>
                  <a:lnTo>
                    <a:pt x="1484528" y="13639"/>
                  </a:lnTo>
                  <a:lnTo>
                    <a:pt x="1480121" y="17500"/>
                  </a:lnTo>
                  <a:lnTo>
                    <a:pt x="1481937" y="20002"/>
                  </a:lnTo>
                  <a:lnTo>
                    <a:pt x="1482902" y="21374"/>
                  </a:lnTo>
                  <a:lnTo>
                    <a:pt x="1487284" y="17551"/>
                  </a:lnTo>
                  <a:close/>
                </a:path>
                <a:path w="7535545" h="135254">
                  <a:moveTo>
                    <a:pt x="2921533" y="62826"/>
                  </a:moveTo>
                  <a:lnTo>
                    <a:pt x="2919704" y="58331"/>
                  </a:lnTo>
                  <a:lnTo>
                    <a:pt x="2918904" y="56362"/>
                  </a:lnTo>
                  <a:lnTo>
                    <a:pt x="2916885" y="47879"/>
                  </a:lnTo>
                  <a:lnTo>
                    <a:pt x="2907855" y="48437"/>
                  </a:lnTo>
                  <a:lnTo>
                    <a:pt x="2908274" y="54267"/>
                  </a:lnTo>
                  <a:lnTo>
                    <a:pt x="2906814" y="57238"/>
                  </a:lnTo>
                  <a:lnTo>
                    <a:pt x="2903982" y="58331"/>
                  </a:lnTo>
                  <a:lnTo>
                    <a:pt x="2901429" y="54406"/>
                  </a:lnTo>
                  <a:lnTo>
                    <a:pt x="2897276" y="57594"/>
                  </a:lnTo>
                  <a:lnTo>
                    <a:pt x="2891980" y="62280"/>
                  </a:lnTo>
                  <a:lnTo>
                    <a:pt x="2885973" y="62826"/>
                  </a:lnTo>
                  <a:lnTo>
                    <a:pt x="2921533" y="62826"/>
                  </a:lnTo>
                  <a:close/>
                </a:path>
                <a:path w="7535545" h="135254">
                  <a:moveTo>
                    <a:pt x="3028886" y="90944"/>
                  </a:moveTo>
                  <a:lnTo>
                    <a:pt x="3028835" y="90284"/>
                  </a:lnTo>
                  <a:lnTo>
                    <a:pt x="3028188" y="82283"/>
                  </a:lnTo>
                  <a:lnTo>
                    <a:pt x="3027248" y="80810"/>
                  </a:lnTo>
                  <a:lnTo>
                    <a:pt x="3024822" y="76962"/>
                  </a:lnTo>
                  <a:lnTo>
                    <a:pt x="3024047" y="75438"/>
                  </a:lnTo>
                  <a:lnTo>
                    <a:pt x="3021977" y="71310"/>
                  </a:lnTo>
                  <a:lnTo>
                    <a:pt x="3022041" y="69684"/>
                  </a:lnTo>
                  <a:lnTo>
                    <a:pt x="3022473" y="60972"/>
                  </a:lnTo>
                  <a:lnTo>
                    <a:pt x="3015729" y="61455"/>
                  </a:lnTo>
                  <a:lnTo>
                    <a:pt x="3012960" y="67487"/>
                  </a:lnTo>
                  <a:lnTo>
                    <a:pt x="3010281" y="74104"/>
                  </a:lnTo>
                  <a:lnTo>
                    <a:pt x="3004172" y="75438"/>
                  </a:lnTo>
                  <a:lnTo>
                    <a:pt x="3000870" y="73634"/>
                  </a:lnTo>
                  <a:lnTo>
                    <a:pt x="2999067" y="72644"/>
                  </a:lnTo>
                  <a:lnTo>
                    <a:pt x="2997085" y="69684"/>
                  </a:lnTo>
                  <a:lnTo>
                    <a:pt x="2995612" y="67487"/>
                  </a:lnTo>
                  <a:lnTo>
                    <a:pt x="2995447" y="66852"/>
                  </a:lnTo>
                  <a:lnTo>
                    <a:pt x="2994876" y="64706"/>
                  </a:lnTo>
                  <a:lnTo>
                    <a:pt x="2993707" y="60325"/>
                  </a:lnTo>
                  <a:lnTo>
                    <a:pt x="2981795" y="64706"/>
                  </a:lnTo>
                  <a:lnTo>
                    <a:pt x="2969145" y="64185"/>
                  </a:lnTo>
                  <a:lnTo>
                    <a:pt x="2968929" y="64173"/>
                  </a:lnTo>
                  <a:lnTo>
                    <a:pt x="2956763" y="62687"/>
                  </a:lnTo>
                  <a:lnTo>
                    <a:pt x="2946933" y="64185"/>
                  </a:lnTo>
                  <a:lnTo>
                    <a:pt x="2946514" y="63614"/>
                  </a:lnTo>
                  <a:lnTo>
                    <a:pt x="2944088" y="60325"/>
                  </a:lnTo>
                  <a:lnTo>
                    <a:pt x="2944152" y="58610"/>
                  </a:lnTo>
                  <a:lnTo>
                    <a:pt x="2945180" y="50533"/>
                  </a:lnTo>
                  <a:lnTo>
                    <a:pt x="2940139" y="49149"/>
                  </a:lnTo>
                  <a:lnTo>
                    <a:pt x="2937675" y="55841"/>
                  </a:lnTo>
                  <a:lnTo>
                    <a:pt x="2932519" y="58610"/>
                  </a:lnTo>
                  <a:lnTo>
                    <a:pt x="2926600" y="60274"/>
                  </a:lnTo>
                  <a:lnTo>
                    <a:pt x="2921851" y="63614"/>
                  </a:lnTo>
                  <a:lnTo>
                    <a:pt x="2921533" y="62839"/>
                  </a:lnTo>
                  <a:lnTo>
                    <a:pt x="2885973" y="62826"/>
                  </a:lnTo>
                  <a:lnTo>
                    <a:pt x="2881642" y="60579"/>
                  </a:lnTo>
                  <a:lnTo>
                    <a:pt x="2881020" y="60248"/>
                  </a:lnTo>
                  <a:lnTo>
                    <a:pt x="2876524" y="60502"/>
                  </a:lnTo>
                  <a:lnTo>
                    <a:pt x="2871406" y="60579"/>
                  </a:lnTo>
                  <a:lnTo>
                    <a:pt x="2864561" y="57454"/>
                  </a:lnTo>
                  <a:lnTo>
                    <a:pt x="2858833" y="60680"/>
                  </a:lnTo>
                  <a:lnTo>
                    <a:pt x="2852394" y="62826"/>
                  </a:lnTo>
                  <a:lnTo>
                    <a:pt x="2845651" y="64655"/>
                  </a:lnTo>
                  <a:lnTo>
                    <a:pt x="2839174" y="66852"/>
                  </a:lnTo>
                  <a:lnTo>
                    <a:pt x="2841396" y="56667"/>
                  </a:lnTo>
                  <a:lnTo>
                    <a:pt x="2832570" y="54698"/>
                  </a:lnTo>
                  <a:lnTo>
                    <a:pt x="2832125" y="61620"/>
                  </a:lnTo>
                  <a:lnTo>
                    <a:pt x="2835618" y="64262"/>
                  </a:lnTo>
                  <a:lnTo>
                    <a:pt x="2833408" y="67487"/>
                  </a:lnTo>
                  <a:lnTo>
                    <a:pt x="2829509" y="71628"/>
                  </a:lnTo>
                  <a:lnTo>
                    <a:pt x="2828163" y="76593"/>
                  </a:lnTo>
                  <a:lnTo>
                    <a:pt x="2839224" y="73164"/>
                  </a:lnTo>
                  <a:lnTo>
                    <a:pt x="2841142" y="81927"/>
                  </a:lnTo>
                  <a:lnTo>
                    <a:pt x="2849575" y="82105"/>
                  </a:lnTo>
                  <a:lnTo>
                    <a:pt x="2858795" y="73164"/>
                  </a:lnTo>
                  <a:lnTo>
                    <a:pt x="2860713" y="71310"/>
                  </a:lnTo>
                  <a:lnTo>
                    <a:pt x="2873946" y="69684"/>
                  </a:lnTo>
                  <a:lnTo>
                    <a:pt x="2889415" y="72059"/>
                  </a:lnTo>
                  <a:lnTo>
                    <a:pt x="2907271" y="73304"/>
                  </a:lnTo>
                  <a:lnTo>
                    <a:pt x="2908033" y="81432"/>
                  </a:lnTo>
                  <a:lnTo>
                    <a:pt x="2903651" y="81927"/>
                  </a:lnTo>
                  <a:lnTo>
                    <a:pt x="2903270" y="88176"/>
                  </a:lnTo>
                  <a:lnTo>
                    <a:pt x="2910230" y="88684"/>
                  </a:lnTo>
                  <a:lnTo>
                    <a:pt x="2915361" y="91605"/>
                  </a:lnTo>
                  <a:lnTo>
                    <a:pt x="2920695" y="94221"/>
                  </a:lnTo>
                  <a:lnTo>
                    <a:pt x="2928302" y="93802"/>
                  </a:lnTo>
                  <a:lnTo>
                    <a:pt x="2927820" y="87985"/>
                  </a:lnTo>
                  <a:lnTo>
                    <a:pt x="2929280" y="84899"/>
                  </a:lnTo>
                  <a:lnTo>
                    <a:pt x="2932125" y="83972"/>
                  </a:lnTo>
                  <a:lnTo>
                    <a:pt x="2935592" y="76111"/>
                  </a:lnTo>
                  <a:lnTo>
                    <a:pt x="2943148" y="73634"/>
                  </a:lnTo>
                  <a:lnTo>
                    <a:pt x="2950578" y="76441"/>
                  </a:lnTo>
                  <a:lnTo>
                    <a:pt x="2953664" y="84442"/>
                  </a:lnTo>
                  <a:lnTo>
                    <a:pt x="2932125" y="83972"/>
                  </a:lnTo>
                  <a:lnTo>
                    <a:pt x="2932011" y="88684"/>
                  </a:lnTo>
                  <a:lnTo>
                    <a:pt x="2932074" y="94221"/>
                  </a:lnTo>
                  <a:lnTo>
                    <a:pt x="2933573" y="97650"/>
                  </a:lnTo>
                  <a:lnTo>
                    <a:pt x="2937675" y="95694"/>
                  </a:lnTo>
                  <a:lnTo>
                    <a:pt x="2943377" y="92887"/>
                  </a:lnTo>
                  <a:lnTo>
                    <a:pt x="2949791" y="94221"/>
                  </a:lnTo>
                  <a:lnTo>
                    <a:pt x="2955112" y="98463"/>
                  </a:lnTo>
                  <a:lnTo>
                    <a:pt x="2961525" y="98729"/>
                  </a:lnTo>
                  <a:lnTo>
                    <a:pt x="2967507" y="95592"/>
                  </a:lnTo>
                  <a:lnTo>
                    <a:pt x="2969323" y="92887"/>
                  </a:lnTo>
                  <a:lnTo>
                    <a:pt x="2971495" y="89649"/>
                  </a:lnTo>
                  <a:lnTo>
                    <a:pt x="2964853" y="88823"/>
                  </a:lnTo>
                  <a:lnTo>
                    <a:pt x="2959570" y="86144"/>
                  </a:lnTo>
                  <a:lnTo>
                    <a:pt x="2959011" y="84442"/>
                  </a:lnTo>
                  <a:lnTo>
                    <a:pt x="2957385" y="79438"/>
                  </a:lnTo>
                  <a:lnTo>
                    <a:pt x="2969387" y="76962"/>
                  </a:lnTo>
                  <a:lnTo>
                    <a:pt x="2984411" y="78828"/>
                  </a:lnTo>
                  <a:lnTo>
                    <a:pt x="3001175" y="81343"/>
                  </a:lnTo>
                  <a:lnTo>
                    <a:pt x="3018409" y="80810"/>
                  </a:lnTo>
                  <a:lnTo>
                    <a:pt x="3016161" y="86271"/>
                  </a:lnTo>
                  <a:lnTo>
                    <a:pt x="3012465" y="91198"/>
                  </a:lnTo>
                  <a:lnTo>
                    <a:pt x="3011652" y="94665"/>
                  </a:lnTo>
                  <a:lnTo>
                    <a:pt x="3018028" y="95758"/>
                  </a:lnTo>
                  <a:lnTo>
                    <a:pt x="3019818" y="100901"/>
                  </a:lnTo>
                  <a:lnTo>
                    <a:pt x="3021177" y="96342"/>
                  </a:lnTo>
                  <a:lnTo>
                    <a:pt x="3023679" y="90284"/>
                  </a:lnTo>
                  <a:lnTo>
                    <a:pt x="3028886" y="90944"/>
                  </a:lnTo>
                  <a:close/>
                </a:path>
                <a:path w="7535545" h="135254">
                  <a:moveTo>
                    <a:pt x="3072688" y="62115"/>
                  </a:moveTo>
                  <a:lnTo>
                    <a:pt x="3065627" y="62369"/>
                  </a:lnTo>
                  <a:lnTo>
                    <a:pt x="3060458" y="64935"/>
                  </a:lnTo>
                  <a:lnTo>
                    <a:pt x="3056013" y="65963"/>
                  </a:lnTo>
                  <a:lnTo>
                    <a:pt x="3051187" y="61645"/>
                  </a:lnTo>
                  <a:lnTo>
                    <a:pt x="3053397" y="71145"/>
                  </a:lnTo>
                  <a:lnTo>
                    <a:pt x="3060687" y="72097"/>
                  </a:lnTo>
                  <a:lnTo>
                    <a:pt x="3068599" y="67945"/>
                  </a:lnTo>
                  <a:lnTo>
                    <a:pt x="3072688" y="62115"/>
                  </a:lnTo>
                  <a:close/>
                </a:path>
                <a:path w="7535545" h="135254">
                  <a:moveTo>
                    <a:pt x="3209290" y="60121"/>
                  </a:moveTo>
                  <a:lnTo>
                    <a:pt x="3206445" y="61264"/>
                  </a:lnTo>
                  <a:lnTo>
                    <a:pt x="3202203" y="60083"/>
                  </a:lnTo>
                  <a:lnTo>
                    <a:pt x="3201974" y="65024"/>
                  </a:lnTo>
                  <a:lnTo>
                    <a:pt x="3204730" y="63931"/>
                  </a:lnTo>
                  <a:lnTo>
                    <a:pt x="3208998" y="65036"/>
                  </a:lnTo>
                  <a:lnTo>
                    <a:pt x="3209290" y="60121"/>
                  </a:lnTo>
                  <a:close/>
                </a:path>
                <a:path w="7535545" h="135254">
                  <a:moveTo>
                    <a:pt x="3262934" y="71361"/>
                  </a:moveTo>
                  <a:lnTo>
                    <a:pt x="3256737" y="70954"/>
                  </a:lnTo>
                  <a:lnTo>
                    <a:pt x="3253587" y="74993"/>
                  </a:lnTo>
                  <a:lnTo>
                    <a:pt x="3251809" y="81064"/>
                  </a:lnTo>
                  <a:lnTo>
                    <a:pt x="3258045" y="81597"/>
                  </a:lnTo>
                  <a:lnTo>
                    <a:pt x="3261182" y="77597"/>
                  </a:lnTo>
                  <a:lnTo>
                    <a:pt x="3262934" y="71361"/>
                  </a:lnTo>
                  <a:close/>
                </a:path>
                <a:path w="7535545" h="135254">
                  <a:moveTo>
                    <a:pt x="3349917" y="53657"/>
                  </a:moveTo>
                  <a:lnTo>
                    <a:pt x="3347936" y="46253"/>
                  </a:lnTo>
                  <a:lnTo>
                    <a:pt x="3345561" y="54114"/>
                  </a:lnTo>
                  <a:lnTo>
                    <a:pt x="3349917" y="53657"/>
                  </a:lnTo>
                  <a:close/>
                </a:path>
                <a:path w="7535545" h="135254">
                  <a:moveTo>
                    <a:pt x="3425825" y="63931"/>
                  </a:moveTo>
                  <a:lnTo>
                    <a:pt x="3421837" y="60528"/>
                  </a:lnTo>
                  <a:lnTo>
                    <a:pt x="3421672" y="69354"/>
                  </a:lnTo>
                  <a:lnTo>
                    <a:pt x="3424390" y="68694"/>
                  </a:lnTo>
                  <a:lnTo>
                    <a:pt x="3425825" y="63931"/>
                  </a:lnTo>
                  <a:close/>
                </a:path>
                <a:path w="7535545" h="135254">
                  <a:moveTo>
                    <a:pt x="3449180" y="53835"/>
                  </a:moveTo>
                  <a:lnTo>
                    <a:pt x="3446361" y="49695"/>
                  </a:lnTo>
                  <a:lnTo>
                    <a:pt x="3441852" y="53441"/>
                  </a:lnTo>
                  <a:lnTo>
                    <a:pt x="3443655" y="56057"/>
                  </a:lnTo>
                  <a:lnTo>
                    <a:pt x="3444570" y="57531"/>
                  </a:lnTo>
                  <a:lnTo>
                    <a:pt x="3449180" y="53835"/>
                  </a:lnTo>
                  <a:close/>
                </a:path>
                <a:path w="7535545" h="135254">
                  <a:moveTo>
                    <a:pt x="3452203" y="73850"/>
                  </a:moveTo>
                  <a:lnTo>
                    <a:pt x="3449434" y="69811"/>
                  </a:lnTo>
                  <a:lnTo>
                    <a:pt x="3444849" y="73431"/>
                  </a:lnTo>
                  <a:lnTo>
                    <a:pt x="3446678" y="76034"/>
                  </a:lnTo>
                  <a:lnTo>
                    <a:pt x="3447605" y="77431"/>
                  </a:lnTo>
                  <a:lnTo>
                    <a:pt x="3452203" y="73850"/>
                  </a:lnTo>
                  <a:close/>
                </a:path>
                <a:path w="7535545" h="135254">
                  <a:moveTo>
                    <a:pt x="3524999" y="50711"/>
                  </a:moveTo>
                  <a:lnTo>
                    <a:pt x="3523145" y="48120"/>
                  </a:lnTo>
                  <a:lnTo>
                    <a:pt x="3522180" y="46736"/>
                  </a:lnTo>
                  <a:lnTo>
                    <a:pt x="3517582" y="50482"/>
                  </a:lnTo>
                  <a:lnTo>
                    <a:pt x="3519347" y="53022"/>
                  </a:lnTo>
                  <a:lnTo>
                    <a:pt x="3520363" y="54419"/>
                  </a:lnTo>
                  <a:lnTo>
                    <a:pt x="3524999" y="50711"/>
                  </a:lnTo>
                  <a:close/>
                </a:path>
                <a:path w="7535545" h="135254">
                  <a:moveTo>
                    <a:pt x="3529393" y="83223"/>
                  </a:moveTo>
                  <a:lnTo>
                    <a:pt x="3525037" y="78930"/>
                  </a:lnTo>
                  <a:lnTo>
                    <a:pt x="3521240" y="75107"/>
                  </a:lnTo>
                  <a:lnTo>
                    <a:pt x="3517925" y="75234"/>
                  </a:lnTo>
                  <a:lnTo>
                    <a:pt x="3515004" y="82854"/>
                  </a:lnTo>
                  <a:lnTo>
                    <a:pt x="3521011" y="83997"/>
                  </a:lnTo>
                  <a:lnTo>
                    <a:pt x="3525253" y="89827"/>
                  </a:lnTo>
                  <a:lnTo>
                    <a:pt x="3527971" y="92265"/>
                  </a:lnTo>
                  <a:lnTo>
                    <a:pt x="3529393" y="83223"/>
                  </a:lnTo>
                  <a:close/>
                </a:path>
                <a:path w="7535545" h="135254">
                  <a:moveTo>
                    <a:pt x="3540341" y="78435"/>
                  </a:moveTo>
                  <a:lnTo>
                    <a:pt x="3535248" y="77749"/>
                  </a:lnTo>
                  <a:lnTo>
                    <a:pt x="3531832" y="74777"/>
                  </a:lnTo>
                  <a:lnTo>
                    <a:pt x="3529939" y="74828"/>
                  </a:lnTo>
                  <a:lnTo>
                    <a:pt x="3529393" y="83223"/>
                  </a:lnTo>
                  <a:lnTo>
                    <a:pt x="3534460" y="83769"/>
                  </a:lnTo>
                  <a:lnTo>
                    <a:pt x="3539591" y="84302"/>
                  </a:lnTo>
                  <a:lnTo>
                    <a:pt x="3540341" y="78435"/>
                  </a:lnTo>
                  <a:close/>
                </a:path>
                <a:path w="7535545" h="135254">
                  <a:moveTo>
                    <a:pt x="3540760" y="63563"/>
                  </a:moveTo>
                  <a:lnTo>
                    <a:pt x="3536658" y="63906"/>
                  </a:lnTo>
                  <a:lnTo>
                    <a:pt x="3535324" y="56184"/>
                  </a:lnTo>
                  <a:lnTo>
                    <a:pt x="3533571" y="63373"/>
                  </a:lnTo>
                  <a:lnTo>
                    <a:pt x="3533457" y="68414"/>
                  </a:lnTo>
                  <a:lnTo>
                    <a:pt x="3539706" y="69773"/>
                  </a:lnTo>
                  <a:lnTo>
                    <a:pt x="3540760" y="63563"/>
                  </a:lnTo>
                  <a:close/>
                </a:path>
                <a:path w="7535545" h="135254">
                  <a:moveTo>
                    <a:pt x="3571519" y="61861"/>
                  </a:moveTo>
                  <a:lnTo>
                    <a:pt x="3569716" y="59245"/>
                  </a:lnTo>
                  <a:lnTo>
                    <a:pt x="3568763" y="57785"/>
                  </a:lnTo>
                  <a:lnTo>
                    <a:pt x="3564166" y="61620"/>
                  </a:lnTo>
                  <a:lnTo>
                    <a:pt x="3565931" y="64198"/>
                  </a:lnTo>
                  <a:lnTo>
                    <a:pt x="3566922" y="65519"/>
                  </a:lnTo>
                  <a:lnTo>
                    <a:pt x="3571519" y="61861"/>
                  </a:lnTo>
                  <a:close/>
                </a:path>
                <a:path w="7535545" h="135254">
                  <a:moveTo>
                    <a:pt x="3573602" y="49403"/>
                  </a:moveTo>
                  <a:lnTo>
                    <a:pt x="3569347" y="50076"/>
                  </a:lnTo>
                  <a:lnTo>
                    <a:pt x="3563353" y="48247"/>
                  </a:lnTo>
                  <a:lnTo>
                    <a:pt x="3562680" y="54114"/>
                  </a:lnTo>
                  <a:lnTo>
                    <a:pt x="3566922" y="53416"/>
                  </a:lnTo>
                  <a:lnTo>
                    <a:pt x="3572853" y="55283"/>
                  </a:lnTo>
                  <a:lnTo>
                    <a:pt x="3573602" y="49403"/>
                  </a:lnTo>
                  <a:close/>
                </a:path>
                <a:path w="7535545" h="135254">
                  <a:moveTo>
                    <a:pt x="3590798" y="79717"/>
                  </a:moveTo>
                  <a:lnTo>
                    <a:pt x="3583863" y="81915"/>
                  </a:lnTo>
                  <a:lnTo>
                    <a:pt x="3584232" y="86588"/>
                  </a:lnTo>
                  <a:lnTo>
                    <a:pt x="3587889" y="87833"/>
                  </a:lnTo>
                  <a:lnTo>
                    <a:pt x="3590798" y="79717"/>
                  </a:lnTo>
                  <a:close/>
                </a:path>
                <a:path w="7535545" h="135254">
                  <a:moveTo>
                    <a:pt x="3594849" y="78892"/>
                  </a:moveTo>
                  <a:lnTo>
                    <a:pt x="3592893" y="74866"/>
                  </a:lnTo>
                  <a:lnTo>
                    <a:pt x="3590937" y="74815"/>
                  </a:lnTo>
                  <a:lnTo>
                    <a:pt x="3590798" y="79717"/>
                  </a:lnTo>
                  <a:lnTo>
                    <a:pt x="3594849" y="78892"/>
                  </a:lnTo>
                  <a:close/>
                </a:path>
                <a:path w="7535545" h="135254">
                  <a:moveTo>
                    <a:pt x="3602291" y="55143"/>
                  </a:moveTo>
                  <a:lnTo>
                    <a:pt x="3595827" y="55562"/>
                  </a:lnTo>
                  <a:lnTo>
                    <a:pt x="3594874" y="48895"/>
                  </a:lnTo>
                  <a:lnTo>
                    <a:pt x="3588042" y="49771"/>
                  </a:lnTo>
                  <a:lnTo>
                    <a:pt x="3586175" y="57124"/>
                  </a:lnTo>
                  <a:lnTo>
                    <a:pt x="3584994" y="63741"/>
                  </a:lnTo>
                  <a:lnTo>
                    <a:pt x="3586061" y="69634"/>
                  </a:lnTo>
                  <a:lnTo>
                    <a:pt x="3590937" y="74815"/>
                  </a:lnTo>
                  <a:lnTo>
                    <a:pt x="3594316" y="65976"/>
                  </a:lnTo>
                  <a:lnTo>
                    <a:pt x="3598380" y="65024"/>
                  </a:lnTo>
                  <a:lnTo>
                    <a:pt x="3599167" y="60947"/>
                  </a:lnTo>
                  <a:lnTo>
                    <a:pt x="3602164" y="60083"/>
                  </a:lnTo>
                  <a:lnTo>
                    <a:pt x="3602291" y="55143"/>
                  </a:lnTo>
                  <a:close/>
                </a:path>
                <a:path w="7535545" h="135254">
                  <a:moveTo>
                    <a:pt x="3602761" y="64528"/>
                  </a:moveTo>
                  <a:lnTo>
                    <a:pt x="3598380" y="65024"/>
                  </a:lnTo>
                  <a:lnTo>
                    <a:pt x="3600412" y="72351"/>
                  </a:lnTo>
                  <a:lnTo>
                    <a:pt x="3602761" y="64528"/>
                  </a:lnTo>
                  <a:close/>
                </a:path>
                <a:path w="7535545" h="135254">
                  <a:moveTo>
                    <a:pt x="3631107" y="55867"/>
                  </a:moveTo>
                  <a:lnTo>
                    <a:pt x="3623399" y="55257"/>
                  </a:lnTo>
                  <a:lnTo>
                    <a:pt x="3617976" y="57492"/>
                  </a:lnTo>
                  <a:lnTo>
                    <a:pt x="3613721" y="58775"/>
                  </a:lnTo>
                  <a:lnTo>
                    <a:pt x="3609467" y="55321"/>
                  </a:lnTo>
                  <a:lnTo>
                    <a:pt x="3608171" y="66662"/>
                  </a:lnTo>
                  <a:lnTo>
                    <a:pt x="3609848" y="74142"/>
                  </a:lnTo>
                  <a:lnTo>
                    <a:pt x="3616121" y="75476"/>
                  </a:lnTo>
                  <a:lnTo>
                    <a:pt x="3618636" y="68503"/>
                  </a:lnTo>
                  <a:lnTo>
                    <a:pt x="3621367" y="67386"/>
                  </a:lnTo>
                  <a:lnTo>
                    <a:pt x="3625113" y="69138"/>
                  </a:lnTo>
                  <a:lnTo>
                    <a:pt x="3630688" y="70777"/>
                  </a:lnTo>
                  <a:lnTo>
                    <a:pt x="3631107" y="55867"/>
                  </a:lnTo>
                  <a:close/>
                </a:path>
                <a:path w="7535545" h="135254">
                  <a:moveTo>
                    <a:pt x="3660546" y="47663"/>
                  </a:moveTo>
                  <a:lnTo>
                    <a:pt x="3660368" y="41694"/>
                  </a:lnTo>
                  <a:lnTo>
                    <a:pt x="3655022" y="44577"/>
                  </a:lnTo>
                  <a:lnTo>
                    <a:pt x="3660546" y="47663"/>
                  </a:lnTo>
                  <a:close/>
                </a:path>
                <a:path w="7535545" h="135254">
                  <a:moveTo>
                    <a:pt x="3674364" y="56959"/>
                  </a:moveTo>
                  <a:lnTo>
                    <a:pt x="3668623" y="57289"/>
                  </a:lnTo>
                  <a:lnTo>
                    <a:pt x="3660698" y="54165"/>
                  </a:lnTo>
                  <a:lnTo>
                    <a:pt x="3659797" y="61556"/>
                  </a:lnTo>
                  <a:lnTo>
                    <a:pt x="3662591" y="64287"/>
                  </a:lnTo>
                  <a:lnTo>
                    <a:pt x="3665499" y="67030"/>
                  </a:lnTo>
                  <a:lnTo>
                    <a:pt x="3670465" y="66865"/>
                  </a:lnTo>
                  <a:lnTo>
                    <a:pt x="3671278" y="62776"/>
                  </a:lnTo>
                  <a:lnTo>
                    <a:pt x="3674224" y="61912"/>
                  </a:lnTo>
                  <a:lnTo>
                    <a:pt x="3674364" y="56959"/>
                  </a:lnTo>
                  <a:close/>
                </a:path>
                <a:path w="7535545" h="135254">
                  <a:moveTo>
                    <a:pt x="3689223" y="61531"/>
                  </a:moveTo>
                  <a:lnTo>
                    <a:pt x="3687927" y="58369"/>
                  </a:lnTo>
                  <a:lnTo>
                    <a:pt x="3685171" y="57238"/>
                  </a:lnTo>
                  <a:lnTo>
                    <a:pt x="3682022" y="60426"/>
                  </a:lnTo>
                  <a:lnTo>
                    <a:pt x="3679837" y="65036"/>
                  </a:lnTo>
                  <a:lnTo>
                    <a:pt x="3676650" y="68148"/>
                  </a:lnTo>
                  <a:lnTo>
                    <a:pt x="3670465" y="66865"/>
                  </a:lnTo>
                  <a:lnTo>
                    <a:pt x="3669436" y="74015"/>
                  </a:lnTo>
                  <a:lnTo>
                    <a:pt x="3659657" y="68351"/>
                  </a:lnTo>
                  <a:lnTo>
                    <a:pt x="3659365" y="76568"/>
                  </a:lnTo>
                  <a:lnTo>
                    <a:pt x="3668826" y="77444"/>
                  </a:lnTo>
                  <a:lnTo>
                    <a:pt x="3676777" y="76111"/>
                  </a:lnTo>
                  <a:lnTo>
                    <a:pt x="3683292" y="72694"/>
                  </a:lnTo>
                  <a:lnTo>
                    <a:pt x="3688461" y="67322"/>
                  </a:lnTo>
                  <a:lnTo>
                    <a:pt x="3689223" y="61531"/>
                  </a:lnTo>
                  <a:close/>
                </a:path>
                <a:path w="7535545" h="135254">
                  <a:moveTo>
                    <a:pt x="3764026" y="74155"/>
                  </a:moveTo>
                  <a:lnTo>
                    <a:pt x="3755631" y="75615"/>
                  </a:lnTo>
                  <a:lnTo>
                    <a:pt x="3750183" y="73012"/>
                  </a:lnTo>
                  <a:lnTo>
                    <a:pt x="3746131" y="68783"/>
                  </a:lnTo>
                  <a:lnTo>
                    <a:pt x="3744099" y="73609"/>
                  </a:lnTo>
                  <a:lnTo>
                    <a:pt x="3738981" y="73888"/>
                  </a:lnTo>
                  <a:lnTo>
                    <a:pt x="3734625" y="75272"/>
                  </a:lnTo>
                  <a:lnTo>
                    <a:pt x="3734879" y="83388"/>
                  </a:lnTo>
                  <a:lnTo>
                    <a:pt x="3743007" y="83680"/>
                  </a:lnTo>
                  <a:lnTo>
                    <a:pt x="3751199" y="84048"/>
                  </a:lnTo>
                  <a:lnTo>
                    <a:pt x="3758476" y="83045"/>
                  </a:lnTo>
                  <a:lnTo>
                    <a:pt x="3763873" y="79222"/>
                  </a:lnTo>
                  <a:lnTo>
                    <a:pt x="3764026" y="74155"/>
                  </a:lnTo>
                  <a:close/>
                </a:path>
                <a:path w="7535545" h="135254">
                  <a:moveTo>
                    <a:pt x="3785501" y="79781"/>
                  </a:moveTo>
                  <a:lnTo>
                    <a:pt x="3763873" y="79222"/>
                  </a:lnTo>
                  <a:lnTo>
                    <a:pt x="3769017" y="86690"/>
                  </a:lnTo>
                  <a:lnTo>
                    <a:pt x="3776053" y="92621"/>
                  </a:lnTo>
                  <a:lnTo>
                    <a:pt x="3782415" y="91986"/>
                  </a:lnTo>
                  <a:lnTo>
                    <a:pt x="3785501" y="79781"/>
                  </a:lnTo>
                  <a:close/>
                </a:path>
                <a:path w="7535545" h="135254">
                  <a:moveTo>
                    <a:pt x="3847566" y="61442"/>
                  </a:moveTo>
                  <a:lnTo>
                    <a:pt x="3844696" y="62433"/>
                  </a:lnTo>
                  <a:lnTo>
                    <a:pt x="3840391" y="61391"/>
                  </a:lnTo>
                  <a:lnTo>
                    <a:pt x="3840149" y="66205"/>
                  </a:lnTo>
                  <a:lnTo>
                    <a:pt x="3842982" y="65290"/>
                  </a:lnTo>
                  <a:lnTo>
                    <a:pt x="3847287" y="66319"/>
                  </a:lnTo>
                  <a:lnTo>
                    <a:pt x="3847566" y="61442"/>
                  </a:lnTo>
                  <a:close/>
                </a:path>
                <a:path w="7535545" h="135254">
                  <a:moveTo>
                    <a:pt x="3899636" y="75412"/>
                  </a:moveTo>
                  <a:lnTo>
                    <a:pt x="3897833" y="72783"/>
                  </a:lnTo>
                  <a:lnTo>
                    <a:pt x="3896880" y="71323"/>
                  </a:lnTo>
                  <a:lnTo>
                    <a:pt x="3892296" y="75018"/>
                  </a:lnTo>
                  <a:lnTo>
                    <a:pt x="3894099" y="77609"/>
                  </a:lnTo>
                  <a:lnTo>
                    <a:pt x="3895013" y="79057"/>
                  </a:lnTo>
                  <a:lnTo>
                    <a:pt x="3899636" y="75412"/>
                  </a:lnTo>
                  <a:close/>
                </a:path>
                <a:path w="7535545" h="135254">
                  <a:moveTo>
                    <a:pt x="3916502" y="69278"/>
                  </a:moveTo>
                  <a:lnTo>
                    <a:pt x="3912539" y="66522"/>
                  </a:lnTo>
                  <a:lnTo>
                    <a:pt x="3905224" y="67945"/>
                  </a:lnTo>
                  <a:lnTo>
                    <a:pt x="3904932" y="77901"/>
                  </a:lnTo>
                  <a:lnTo>
                    <a:pt x="3915727" y="78193"/>
                  </a:lnTo>
                  <a:lnTo>
                    <a:pt x="3916502" y="69278"/>
                  </a:lnTo>
                  <a:close/>
                </a:path>
                <a:path w="7535545" h="135254">
                  <a:moveTo>
                    <a:pt x="3943019" y="76568"/>
                  </a:moveTo>
                  <a:lnTo>
                    <a:pt x="3940264" y="72478"/>
                  </a:lnTo>
                  <a:lnTo>
                    <a:pt x="3935679" y="76161"/>
                  </a:lnTo>
                  <a:lnTo>
                    <a:pt x="3937495" y="78765"/>
                  </a:lnTo>
                  <a:lnTo>
                    <a:pt x="3938422" y="80200"/>
                  </a:lnTo>
                  <a:lnTo>
                    <a:pt x="3943019" y="76568"/>
                  </a:lnTo>
                  <a:close/>
                </a:path>
                <a:path w="7535545" h="135254">
                  <a:moveTo>
                    <a:pt x="3959288" y="74409"/>
                  </a:moveTo>
                  <a:lnTo>
                    <a:pt x="3959085" y="68389"/>
                  </a:lnTo>
                  <a:lnTo>
                    <a:pt x="3958564" y="62534"/>
                  </a:lnTo>
                  <a:lnTo>
                    <a:pt x="3952367" y="64236"/>
                  </a:lnTo>
                  <a:lnTo>
                    <a:pt x="3952760" y="70142"/>
                  </a:lnTo>
                  <a:lnTo>
                    <a:pt x="3951363" y="78320"/>
                  </a:lnTo>
                  <a:lnTo>
                    <a:pt x="3955504" y="79235"/>
                  </a:lnTo>
                  <a:lnTo>
                    <a:pt x="3955834" y="76136"/>
                  </a:lnTo>
                  <a:lnTo>
                    <a:pt x="3956253" y="73367"/>
                  </a:lnTo>
                  <a:lnTo>
                    <a:pt x="3959288" y="74409"/>
                  </a:lnTo>
                  <a:close/>
                </a:path>
                <a:path w="7535545" h="135254">
                  <a:moveTo>
                    <a:pt x="4219562" y="81318"/>
                  </a:moveTo>
                  <a:lnTo>
                    <a:pt x="4216730" y="82308"/>
                  </a:lnTo>
                  <a:lnTo>
                    <a:pt x="4212437" y="81267"/>
                  </a:lnTo>
                  <a:lnTo>
                    <a:pt x="4212196" y="86055"/>
                  </a:lnTo>
                  <a:lnTo>
                    <a:pt x="4215104" y="85051"/>
                  </a:lnTo>
                  <a:lnTo>
                    <a:pt x="4219372" y="86106"/>
                  </a:lnTo>
                  <a:lnTo>
                    <a:pt x="4219562" y="81318"/>
                  </a:lnTo>
                  <a:close/>
                </a:path>
                <a:path w="7535545" h="135254">
                  <a:moveTo>
                    <a:pt x="4312666" y="88874"/>
                  </a:moveTo>
                  <a:lnTo>
                    <a:pt x="4306240" y="88557"/>
                  </a:lnTo>
                  <a:lnTo>
                    <a:pt x="4308487" y="94297"/>
                  </a:lnTo>
                  <a:lnTo>
                    <a:pt x="4312031" y="92595"/>
                  </a:lnTo>
                  <a:lnTo>
                    <a:pt x="4312666" y="88874"/>
                  </a:lnTo>
                  <a:close/>
                </a:path>
                <a:path w="7535545" h="135254">
                  <a:moveTo>
                    <a:pt x="4909299" y="78981"/>
                  </a:moveTo>
                  <a:lnTo>
                    <a:pt x="4903228" y="82613"/>
                  </a:lnTo>
                  <a:lnTo>
                    <a:pt x="4903927" y="87718"/>
                  </a:lnTo>
                  <a:lnTo>
                    <a:pt x="4907305" y="88455"/>
                  </a:lnTo>
                  <a:lnTo>
                    <a:pt x="4909299" y="78981"/>
                  </a:lnTo>
                  <a:close/>
                </a:path>
                <a:path w="7535545" h="135254">
                  <a:moveTo>
                    <a:pt x="4946993" y="102501"/>
                  </a:moveTo>
                  <a:lnTo>
                    <a:pt x="4945164" y="99860"/>
                  </a:lnTo>
                  <a:lnTo>
                    <a:pt x="4944199" y="98399"/>
                  </a:lnTo>
                  <a:lnTo>
                    <a:pt x="4939614" y="102133"/>
                  </a:lnTo>
                  <a:lnTo>
                    <a:pt x="4941392" y="104711"/>
                  </a:lnTo>
                  <a:lnTo>
                    <a:pt x="4942332" y="106146"/>
                  </a:lnTo>
                  <a:lnTo>
                    <a:pt x="4946993" y="102501"/>
                  </a:lnTo>
                  <a:close/>
                </a:path>
                <a:path w="7535545" h="135254">
                  <a:moveTo>
                    <a:pt x="5014747" y="86474"/>
                  </a:moveTo>
                  <a:lnTo>
                    <a:pt x="5006403" y="87680"/>
                  </a:lnTo>
                  <a:lnTo>
                    <a:pt x="5001095" y="85013"/>
                  </a:lnTo>
                  <a:lnTo>
                    <a:pt x="5000472" y="76225"/>
                  </a:lnTo>
                  <a:lnTo>
                    <a:pt x="4994033" y="77216"/>
                  </a:lnTo>
                  <a:lnTo>
                    <a:pt x="4984788" y="84569"/>
                  </a:lnTo>
                  <a:lnTo>
                    <a:pt x="4978362" y="85636"/>
                  </a:lnTo>
                  <a:lnTo>
                    <a:pt x="4976939" y="80251"/>
                  </a:lnTo>
                  <a:lnTo>
                    <a:pt x="4965433" y="80746"/>
                  </a:lnTo>
                  <a:lnTo>
                    <a:pt x="4964036" y="75387"/>
                  </a:lnTo>
                  <a:lnTo>
                    <a:pt x="4957076" y="77724"/>
                  </a:lnTo>
                  <a:lnTo>
                    <a:pt x="4951158" y="76987"/>
                  </a:lnTo>
                  <a:lnTo>
                    <a:pt x="4945354" y="74028"/>
                  </a:lnTo>
                  <a:lnTo>
                    <a:pt x="4938687" y="69684"/>
                  </a:lnTo>
                  <a:lnTo>
                    <a:pt x="4935601" y="74955"/>
                  </a:lnTo>
                  <a:lnTo>
                    <a:pt x="4929886" y="74968"/>
                  </a:lnTo>
                  <a:lnTo>
                    <a:pt x="4924031" y="72224"/>
                  </a:lnTo>
                  <a:lnTo>
                    <a:pt x="4920488" y="69265"/>
                  </a:lnTo>
                  <a:lnTo>
                    <a:pt x="4919484" y="76555"/>
                  </a:lnTo>
                  <a:lnTo>
                    <a:pt x="4909578" y="70802"/>
                  </a:lnTo>
                  <a:lnTo>
                    <a:pt x="4909299" y="78981"/>
                  </a:lnTo>
                  <a:lnTo>
                    <a:pt x="4915408" y="86106"/>
                  </a:lnTo>
                  <a:lnTo>
                    <a:pt x="4923764" y="89052"/>
                  </a:lnTo>
                  <a:lnTo>
                    <a:pt x="4933035" y="88430"/>
                  </a:lnTo>
                  <a:lnTo>
                    <a:pt x="4941913" y="84810"/>
                  </a:lnTo>
                  <a:lnTo>
                    <a:pt x="4941189" y="90678"/>
                  </a:lnTo>
                  <a:lnTo>
                    <a:pt x="4942497" y="93776"/>
                  </a:lnTo>
                  <a:lnTo>
                    <a:pt x="4945291" y="94843"/>
                  </a:lnTo>
                  <a:lnTo>
                    <a:pt x="4948694" y="89141"/>
                  </a:lnTo>
                  <a:lnTo>
                    <a:pt x="4953241" y="90627"/>
                  </a:lnTo>
                  <a:lnTo>
                    <a:pt x="4958359" y="94322"/>
                  </a:lnTo>
                  <a:lnTo>
                    <a:pt x="4963490" y="95262"/>
                  </a:lnTo>
                  <a:lnTo>
                    <a:pt x="4969992" y="96100"/>
                  </a:lnTo>
                  <a:lnTo>
                    <a:pt x="4971339" y="89382"/>
                  </a:lnTo>
                  <a:lnTo>
                    <a:pt x="4978222" y="90639"/>
                  </a:lnTo>
                  <a:lnTo>
                    <a:pt x="4986477" y="97155"/>
                  </a:lnTo>
                  <a:lnTo>
                    <a:pt x="4998758" y="101638"/>
                  </a:lnTo>
                  <a:lnTo>
                    <a:pt x="5009896" y="99593"/>
                  </a:lnTo>
                  <a:lnTo>
                    <a:pt x="5014747" y="86474"/>
                  </a:lnTo>
                  <a:close/>
                </a:path>
                <a:path w="7535545" h="135254">
                  <a:moveTo>
                    <a:pt x="5065738" y="87642"/>
                  </a:moveTo>
                  <a:lnTo>
                    <a:pt x="5054549" y="84658"/>
                  </a:lnTo>
                  <a:lnTo>
                    <a:pt x="5043221" y="84099"/>
                  </a:lnTo>
                  <a:lnTo>
                    <a:pt x="5033073" y="87566"/>
                  </a:lnTo>
                  <a:lnTo>
                    <a:pt x="5025415" y="96672"/>
                  </a:lnTo>
                  <a:lnTo>
                    <a:pt x="5035766" y="94602"/>
                  </a:lnTo>
                  <a:lnTo>
                    <a:pt x="5047119" y="96964"/>
                  </a:lnTo>
                  <a:lnTo>
                    <a:pt x="5057711" y="96926"/>
                  </a:lnTo>
                  <a:lnTo>
                    <a:pt x="5065738" y="87642"/>
                  </a:lnTo>
                  <a:close/>
                </a:path>
                <a:path w="7535545" h="135254">
                  <a:moveTo>
                    <a:pt x="5083594" y="103047"/>
                  </a:moveTo>
                  <a:lnTo>
                    <a:pt x="5081575" y="95770"/>
                  </a:lnTo>
                  <a:lnTo>
                    <a:pt x="5079149" y="103390"/>
                  </a:lnTo>
                  <a:lnTo>
                    <a:pt x="5083594" y="103047"/>
                  </a:lnTo>
                  <a:close/>
                </a:path>
                <a:path w="7535545" h="135254">
                  <a:moveTo>
                    <a:pt x="5090071" y="103251"/>
                  </a:moveTo>
                  <a:lnTo>
                    <a:pt x="5083594" y="103047"/>
                  </a:lnTo>
                  <a:lnTo>
                    <a:pt x="5085893" y="108699"/>
                  </a:lnTo>
                  <a:lnTo>
                    <a:pt x="5089449" y="106946"/>
                  </a:lnTo>
                  <a:lnTo>
                    <a:pt x="5090071" y="103251"/>
                  </a:lnTo>
                  <a:close/>
                </a:path>
                <a:path w="7535545" h="135254">
                  <a:moveTo>
                    <a:pt x="5095227" y="73266"/>
                  </a:moveTo>
                  <a:lnTo>
                    <a:pt x="5090960" y="74028"/>
                  </a:lnTo>
                  <a:lnTo>
                    <a:pt x="5084940" y="72263"/>
                  </a:lnTo>
                  <a:lnTo>
                    <a:pt x="5084229" y="78143"/>
                  </a:lnTo>
                  <a:lnTo>
                    <a:pt x="5088534" y="77368"/>
                  </a:lnTo>
                  <a:lnTo>
                    <a:pt x="5094503" y="79146"/>
                  </a:lnTo>
                  <a:lnTo>
                    <a:pt x="5095227" y="73266"/>
                  </a:lnTo>
                  <a:close/>
                </a:path>
                <a:path w="7535545" h="135254">
                  <a:moveTo>
                    <a:pt x="5641784" y="126873"/>
                  </a:moveTo>
                  <a:lnTo>
                    <a:pt x="5638876" y="123888"/>
                  </a:lnTo>
                  <a:lnTo>
                    <a:pt x="5638063" y="129451"/>
                  </a:lnTo>
                  <a:lnTo>
                    <a:pt x="5638012" y="132334"/>
                  </a:lnTo>
                  <a:lnTo>
                    <a:pt x="5640933" y="135242"/>
                  </a:lnTo>
                  <a:lnTo>
                    <a:pt x="5641733" y="129514"/>
                  </a:lnTo>
                  <a:lnTo>
                    <a:pt x="5641784" y="126873"/>
                  </a:lnTo>
                  <a:close/>
                </a:path>
                <a:path w="7535545" h="135254">
                  <a:moveTo>
                    <a:pt x="5693041" y="125539"/>
                  </a:moveTo>
                  <a:lnTo>
                    <a:pt x="5687860" y="125844"/>
                  </a:lnTo>
                  <a:lnTo>
                    <a:pt x="5681713" y="124777"/>
                  </a:lnTo>
                  <a:lnTo>
                    <a:pt x="5676633" y="125222"/>
                  </a:lnTo>
                  <a:lnTo>
                    <a:pt x="5674703" y="130098"/>
                  </a:lnTo>
                  <a:lnTo>
                    <a:pt x="5680075" y="132511"/>
                  </a:lnTo>
                  <a:lnTo>
                    <a:pt x="5684901" y="134010"/>
                  </a:lnTo>
                  <a:lnTo>
                    <a:pt x="5689219" y="132410"/>
                  </a:lnTo>
                  <a:lnTo>
                    <a:pt x="5693041" y="125539"/>
                  </a:lnTo>
                  <a:close/>
                </a:path>
                <a:path w="7535545" h="135254">
                  <a:moveTo>
                    <a:pt x="6199937" y="127457"/>
                  </a:moveTo>
                  <a:lnTo>
                    <a:pt x="6199048" y="121259"/>
                  </a:lnTo>
                  <a:lnTo>
                    <a:pt x="6192672" y="122389"/>
                  </a:lnTo>
                  <a:lnTo>
                    <a:pt x="6192558" y="127381"/>
                  </a:lnTo>
                  <a:lnTo>
                    <a:pt x="6199937" y="127457"/>
                  </a:lnTo>
                  <a:close/>
                </a:path>
                <a:path w="7535545" h="135254">
                  <a:moveTo>
                    <a:pt x="6511887" y="122326"/>
                  </a:moveTo>
                  <a:lnTo>
                    <a:pt x="6509931" y="119761"/>
                  </a:lnTo>
                  <a:lnTo>
                    <a:pt x="6509004" y="118313"/>
                  </a:lnTo>
                  <a:lnTo>
                    <a:pt x="6504343" y="122262"/>
                  </a:lnTo>
                  <a:lnTo>
                    <a:pt x="6506248" y="124802"/>
                  </a:lnTo>
                  <a:lnTo>
                    <a:pt x="6507302" y="126085"/>
                  </a:lnTo>
                  <a:lnTo>
                    <a:pt x="6511887" y="122326"/>
                  </a:lnTo>
                  <a:close/>
                </a:path>
                <a:path w="7535545" h="135254">
                  <a:moveTo>
                    <a:pt x="7175614" y="118249"/>
                  </a:moveTo>
                  <a:lnTo>
                    <a:pt x="7173608" y="115709"/>
                  </a:lnTo>
                  <a:lnTo>
                    <a:pt x="7172553" y="114287"/>
                  </a:lnTo>
                  <a:lnTo>
                    <a:pt x="7168007" y="118300"/>
                  </a:lnTo>
                  <a:lnTo>
                    <a:pt x="7169963" y="120802"/>
                  </a:lnTo>
                  <a:lnTo>
                    <a:pt x="7171017" y="122059"/>
                  </a:lnTo>
                  <a:lnTo>
                    <a:pt x="7175614" y="118249"/>
                  </a:lnTo>
                  <a:close/>
                </a:path>
                <a:path w="7535545" h="135254">
                  <a:moveTo>
                    <a:pt x="7239648" y="127292"/>
                  </a:moveTo>
                  <a:lnTo>
                    <a:pt x="7237679" y="124726"/>
                  </a:lnTo>
                  <a:lnTo>
                    <a:pt x="7236574" y="123291"/>
                  </a:lnTo>
                  <a:lnTo>
                    <a:pt x="7232040" y="127215"/>
                  </a:lnTo>
                  <a:lnTo>
                    <a:pt x="7233983" y="129844"/>
                  </a:lnTo>
                  <a:lnTo>
                    <a:pt x="7235088" y="131241"/>
                  </a:lnTo>
                  <a:lnTo>
                    <a:pt x="7239648" y="127292"/>
                  </a:lnTo>
                  <a:close/>
                </a:path>
                <a:path w="7535545" h="135254">
                  <a:moveTo>
                    <a:pt x="7350036" y="113093"/>
                  </a:moveTo>
                  <a:lnTo>
                    <a:pt x="7349795" y="108038"/>
                  </a:lnTo>
                  <a:lnTo>
                    <a:pt x="7343292" y="106997"/>
                  </a:lnTo>
                  <a:lnTo>
                    <a:pt x="7342556" y="113207"/>
                  </a:lnTo>
                  <a:lnTo>
                    <a:pt x="7346709" y="112636"/>
                  </a:lnTo>
                  <a:lnTo>
                    <a:pt x="7348550" y="120370"/>
                  </a:lnTo>
                  <a:lnTo>
                    <a:pt x="7350036" y="113093"/>
                  </a:lnTo>
                  <a:close/>
                </a:path>
                <a:path w="7535545" h="135254">
                  <a:moveTo>
                    <a:pt x="7403554" y="116395"/>
                  </a:moveTo>
                  <a:lnTo>
                    <a:pt x="7402601" y="107378"/>
                  </a:lnTo>
                  <a:lnTo>
                    <a:pt x="7398385" y="102882"/>
                  </a:lnTo>
                  <a:lnTo>
                    <a:pt x="7391870" y="101561"/>
                  </a:lnTo>
                  <a:lnTo>
                    <a:pt x="7384021" y="102057"/>
                  </a:lnTo>
                  <a:lnTo>
                    <a:pt x="7386472" y="112560"/>
                  </a:lnTo>
                  <a:lnTo>
                    <a:pt x="7390536" y="118186"/>
                  </a:lnTo>
                  <a:lnTo>
                    <a:pt x="7396226" y="119341"/>
                  </a:lnTo>
                  <a:lnTo>
                    <a:pt x="7403554" y="116395"/>
                  </a:lnTo>
                  <a:close/>
                </a:path>
                <a:path w="7535545" h="135254">
                  <a:moveTo>
                    <a:pt x="7479424" y="98806"/>
                  </a:moveTo>
                  <a:lnTo>
                    <a:pt x="7476871" y="91592"/>
                  </a:lnTo>
                  <a:lnTo>
                    <a:pt x="7474864" y="99428"/>
                  </a:lnTo>
                  <a:lnTo>
                    <a:pt x="7479424" y="98806"/>
                  </a:lnTo>
                  <a:close/>
                </a:path>
                <a:path w="7535545" h="135254">
                  <a:moveTo>
                    <a:pt x="7495286" y="118046"/>
                  </a:moveTo>
                  <a:lnTo>
                    <a:pt x="7495248" y="113271"/>
                  </a:lnTo>
                  <a:lnTo>
                    <a:pt x="7492327" y="114427"/>
                  </a:lnTo>
                  <a:lnTo>
                    <a:pt x="7487729" y="113665"/>
                  </a:lnTo>
                  <a:lnTo>
                    <a:pt x="7487767" y="118452"/>
                  </a:lnTo>
                  <a:lnTo>
                    <a:pt x="7490650" y="117259"/>
                  </a:lnTo>
                  <a:lnTo>
                    <a:pt x="7495286" y="118046"/>
                  </a:lnTo>
                  <a:close/>
                </a:path>
                <a:path w="7535545" h="135254">
                  <a:moveTo>
                    <a:pt x="7535494" y="114465"/>
                  </a:moveTo>
                  <a:lnTo>
                    <a:pt x="7533424" y="111963"/>
                  </a:lnTo>
                  <a:lnTo>
                    <a:pt x="7532332" y="110553"/>
                  </a:lnTo>
                  <a:lnTo>
                    <a:pt x="7527684" y="114541"/>
                  </a:lnTo>
                  <a:lnTo>
                    <a:pt x="7529766" y="117005"/>
                  </a:lnTo>
                  <a:lnTo>
                    <a:pt x="7530871" y="118376"/>
                  </a:lnTo>
                  <a:lnTo>
                    <a:pt x="7535494" y="11446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72299" y="4909717"/>
              <a:ext cx="7243445" cy="120650"/>
            </a:xfrm>
            <a:custGeom>
              <a:avLst/>
              <a:gdLst/>
              <a:ahLst/>
              <a:cxnLst/>
              <a:rect l="l" t="t" r="r" b="b"/>
              <a:pathLst>
                <a:path w="7243445" h="120650">
                  <a:moveTo>
                    <a:pt x="9575" y="26479"/>
                  </a:moveTo>
                  <a:lnTo>
                    <a:pt x="3771" y="26581"/>
                  </a:lnTo>
                  <a:lnTo>
                    <a:pt x="1155" y="30822"/>
                  </a:lnTo>
                  <a:lnTo>
                    <a:pt x="0" y="37147"/>
                  </a:lnTo>
                  <a:lnTo>
                    <a:pt x="5803" y="36982"/>
                  </a:lnTo>
                  <a:lnTo>
                    <a:pt x="8394" y="32804"/>
                  </a:lnTo>
                  <a:lnTo>
                    <a:pt x="9575" y="26479"/>
                  </a:lnTo>
                  <a:close/>
                </a:path>
                <a:path w="7243445" h="120650">
                  <a:moveTo>
                    <a:pt x="62979" y="32054"/>
                  </a:moveTo>
                  <a:lnTo>
                    <a:pt x="61048" y="29540"/>
                  </a:lnTo>
                  <a:lnTo>
                    <a:pt x="60045" y="28155"/>
                  </a:lnTo>
                  <a:lnTo>
                    <a:pt x="55994" y="32194"/>
                  </a:lnTo>
                  <a:lnTo>
                    <a:pt x="57873" y="34696"/>
                  </a:lnTo>
                  <a:lnTo>
                    <a:pt x="58889" y="35928"/>
                  </a:lnTo>
                  <a:lnTo>
                    <a:pt x="62979" y="32054"/>
                  </a:lnTo>
                  <a:close/>
                </a:path>
                <a:path w="7243445" h="120650">
                  <a:moveTo>
                    <a:pt x="186512" y="65392"/>
                  </a:moveTo>
                  <a:lnTo>
                    <a:pt x="184035" y="50749"/>
                  </a:lnTo>
                  <a:lnTo>
                    <a:pt x="176377" y="44297"/>
                  </a:lnTo>
                  <a:lnTo>
                    <a:pt x="167424" y="39903"/>
                  </a:lnTo>
                  <a:lnTo>
                    <a:pt x="161074" y="31407"/>
                  </a:lnTo>
                  <a:lnTo>
                    <a:pt x="154546" y="30441"/>
                  </a:lnTo>
                  <a:lnTo>
                    <a:pt x="153695" y="37185"/>
                  </a:lnTo>
                  <a:lnTo>
                    <a:pt x="147510" y="36703"/>
                  </a:lnTo>
                  <a:lnTo>
                    <a:pt x="147066" y="29527"/>
                  </a:lnTo>
                  <a:lnTo>
                    <a:pt x="144018" y="26352"/>
                  </a:lnTo>
                  <a:lnTo>
                    <a:pt x="139992" y="24714"/>
                  </a:lnTo>
                  <a:lnTo>
                    <a:pt x="136550" y="22098"/>
                  </a:lnTo>
                  <a:lnTo>
                    <a:pt x="135343" y="27520"/>
                  </a:lnTo>
                  <a:lnTo>
                    <a:pt x="124472" y="27139"/>
                  </a:lnTo>
                  <a:lnTo>
                    <a:pt x="123228" y="32613"/>
                  </a:lnTo>
                  <a:lnTo>
                    <a:pt x="129374" y="33477"/>
                  </a:lnTo>
                  <a:lnTo>
                    <a:pt x="133083" y="38214"/>
                  </a:lnTo>
                  <a:lnTo>
                    <a:pt x="136321" y="43751"/>
                  </a:lnTo>
                  <a:lnTo>
                    <a:pt x="141058" y="46964"/>
                  </a:lnTo>
                  <a:lnTo>
                    <a:pt x="141427" y="39535"/>
                  </a:lnTo>
                  <a:lnTo>
                    <a:pt x="149186" y="42100"/>
                  </a:lnTo>
                  <a:lnTo>
                    <a:pt x="154609" y="41516"/>
                  </a:lnTo>
                  <a:lnTo>
                    <a:pt x="156489" y="47358"/>
                  </a:lnTo>
                  <a:lnTo>
                    <a:pt x="158699" y="52654"/>
                  </a:lnTo>
                  <a:lnTo>
                    <a:pt x="162077" y="56197"/>
                  </a:lnTo>
                  <a:lnTo>
                    <a:pt x="165887" y="46850"/>
                  </a:lnTo>
                  <a:lnTo>
                    <a:pt x="171132" y="53136"/>
                  </a:lnTo>
                  <a:lnTo>
                    <a:pt x="177952" y="63246"/>
                  </a:lnTo>
                  <a:lnTo>
                    <a:pt x="186512" y="65392"/>
                  </a:lnTo>
                  <a:close/>
                </a:path>
                <a:path w="7243445" h="120650">
                  <a:moveTo>
                    <a:pt x="722604" y="23190"/>
                  </a:moveTo>
                  <a:lnTo>
                    <a:pt x="720191" y="17640"/>
                  </a:lnTo>
                  <a:lnTo>
                    <a:pt x="716864" y="19519"/>
                  </a:lnTo>
                  <a:lnTo>
                    <a:pt x="716394" y="23241"/>
                  </a:lnTo>
                  <a:lnTo>
                    <a:pt x="722604" y="23190"/>
                  </a:lnTo>
                  <a:close/>
                </a:path>
                <a:path w="7243445" h="120650">
                  <a:moveTo>
                    <a:pt x="729272" y="25450"/>
                  </a:moveTo>
                  <a:lnTo>
                    <a:pt x="722604" y="23190"/>
                  </a:lnTo>
                  <a:lnTo>
                    <a:pt x="725322" y="31267"/>
                  </a:lnTo>
                  <a:lnTo>
                    <a:pt x="728865" y="30086"/>
                  </a:lnTo>
                  <a:lnTo>
                    <a:pt x="729272" y="25450"/>
                  </a:lnTo>
                  <a:close/>
                </a:path>
                <a:path w="7243445" h="120650">
                  <a:moveTo>
                    <a:pt x="755777" y="15379"/>
                  </a:moveTo>
                  <a:lnTo>
                    <a:pt x="753948" y="12852"/>
                  </a:lnTo>
                  <a:lnTo>
                    <a:pt x="752983" y="11442"/>
                  </a:lnTo>
                  <a:lnTo>
                    <a:pt x="748652" y="15405"/>
                  </a:lnTo>
                  <a:lnTo>
                    <a:pt x="750468" y="17945"/>
                  </a:lnTo>
                  <a:lnTo>
                    <a:pt x="751497" y="19189"/>
                  </a:lnTo>
                  <a:lnTo>
                    <a:pt x="755777" y="15379"/>
                  </a:lnTo>
                  <a:close/>
                </a:path>
                <a:path w="7243445" h="120650">
                  <a:moveTo>
                    <a:pt x="841324" y="16649"/>
                  </a:moveTo>
                  <a:lnTo>
                    <a:pt x="840701" y="8305"/>
                  </a:lnTo>
                  <a:lnTo>
                    <a:pt x="834275" y="5473"/>
                  </a:lnTo>
                  <a:lnTo>
                    <a:pt x="826998" y="7035"/>
                  </a:lnTo>
                  <a:lnTo>
                    <a:pt x="823823" y="11861"/>
                  </a:lnTo>
                  <a:lnTo>
                    <a:pt x="829513" y="11112"/>
                  </a:lnTo>
                  <a:lnTo>
                    <a:pt x="833094" y="13462"/>
                  </a:lnTo>
                  <a:lnTo>
                    <a:pt x="836409" y="16205"/>
                  </a:lnTo>
                  <a:lnTo>
                    <a:pt x="841324" y="16649"/>
                  </a:lnTo>
                  <a:close/>
                </a:path>
                <a:path w="7243445" h="120650">
                  <a:moveTo>
                    <a:pt x="960780" y="15875"/>
                  </a:moveTo>
                  <a:lnTo>
                    <a:pt x="955014" y="16471"/>
                  </a:lnTo>
                  <a:lnTo>
                    <a:pt x="953909" y="10464"/>
                  </a:lnTo>
                  <a:lnTo>
                    <a:pt x="953579" y="3403"/>
                  </a:lnTo>
                  <a:lnTo>
                    <a:pt x="950099" y="863"/>
                  </a:lnTo>
                  <a:lnTo>
                    <a:pt x="950226" y="20739"/>
                  </a:lnTo>
                  <a:lnTo>
                    <a:pt x="954392" y="20015"/>
                  </a:lnTo>
                  <a:lnTo>
                    <a:pt x="960234" y="21602"/>
                  </a:lnTo>
                  <a:lnTo>
                    <a:pt x="960780" y="15875"/>
                  </a:lnTo>
                  <a:close/>
                </a:path>
                <a:path w="7243445" h="120650">
                  <a:moveTo>
                    <a:pt x="1130160" y="800"/>
                  </a:moveTo>
                  <a:lnTo>
                    <a:pt x="1126032" y="1625"/>
                  </a:lnTo>
                  <a:lnTo>
                    <a:pt x="1120114" y="0"/>
                  </a:lnTo>
                  <a:lnTo>
                    <a:pt x="1119568" y="5715"/>
                  </a:lnTo>
                  <a:lnTo>
                    <a:pt x="1123734" y="5029"/>
                  </a:lnTo>
                  <a:lnTo>
                    <a:pt x="1129576" y="6654"/>
                  </a:lnTo>
                  <a:lnTo>
                    <a:pt x="1130160" y="800"/>
                  </a:lnTo>
                  <a:close/>
                </a:path>
                <a:path w="7243445" h="120650">
                  <a:moveTo>
                    <a:pt x="2541740" y="40347"/>
                  </a:moveTo>
                  <a:lnTo>
                    <a:pt x="2539949" y="37642"/>
                  </a:lnTo>
                  <a:lnTo>
                    <a:pt x="2538958" y="36245"/>
                  </a:lnTo>
                  <a:lnTo>
                    <a:pt x="2534412" y="40017"/>
                  </a:lnTo>
                  <a:lnTo>
                    <a:pt x="2536202" y="42608"/>
                  </a:lnTo>
                  <a:lnTo>
                    <a:pt x="2537206" y="43967"/>
                  </a:lnTo>
                  <a:lnTo>
                    <a:pt x="2541740" y="40347"/>
                  </a:lnTo>
                  <a:close/>
                </a:path>
                <a:path w="7243445" h="120650">
                  <a:moveTo>
                    <a:pt x="2565171" y="33350"/>
                  </a:moveTo>
                  <a:lnTo>
                    <a:pt x="2556319" y="32283"/>
                  </a:lnTo>
                  <a:lnTo>
                    <a:pt x="2550236" y="35572"/>
                  </a:lnTo>
                  <a:lnTo>
                    <a:pt x="2546972" y="42849"/>
                  </a:lnTo>
                  <a:lnTo>
                    <a:pt x="2552331" y="47193"/>
                  </a:lnTo>
                  <a:lnTo>
                    <a:pt x="2557602" y="45783"/>
                  </a:lnTo>
                  <a:lnTo>
                    <a:pt x="2562098" y="40525"/>
                  </a:lnTo>
                  <a:lnTo>
                    <a:pt x="2565171" y="33350"/>
                  </a:lnTo>
                  <a:close/>
                </a:path>
                <a:path w="7243445" h="120650">
                  <a:moveTo>
                    <a:pt x="2581300" y="36271"/>
                  </a:moveTo>
                  <a:lnTo>
                    <a:pt x="2579522" y="33680"/>
                  </a:lnTo>
                  <a:lnTo>
                    <a:pt x="2578582" y="32245"/>
                  </a:lnTo>
                  <a:lnTo>
                    <a:pt x="2574023" y="35864"/>
                  </a:lnTo>
                  <a:lnTo>
                    <a:pt x="2575814" y="38442"/>
                  </a:lnTo>
                  <a:lnTo>
                    <a:pt x="2576792" y="39865"/>
                  </a:lnTo>
                  <a:lnTo>
                    <a:pt x="2581300" y="36271"/>
                  </a:lnTo>
                  <a:close/>
                </a:path>
                <a:path w="7243445" h="120650">
                  <a:moveTo>
                    <a:pt x="2593759" y="38849"/>
                  </a:moveTo>
                  <a:lnTo>
                    <a:pt x="2589758" y="39217"/>
                  </a:lnTo>
                  <a:lnTo>
                    <a:pt x="2588310" y="31470"/>
                  </a:lnTo>
                  <a:lnTo>
                    <a:pt x="2586583" y="38684"/>
                  </a:lnTo>
                  <a:lnTo>
                    <a:pt x="2586494" y="43738"/>
                  </a:lnTo>
                  <a:lnTo>
                    <a:pt x="2592679" y="45199"/>
                  </a:lnTo>
                  <a:lnTo>
                    <a:pt x="2593759" y="38849"/>
                  </a:lnTo>
                  <a:close/>
                </a:path>
                <a:path w="7243445" h="120650">
                  <a:moveTo>
                    <a:pt x="2693974" y="51155"/>
                  </a:moveTo>
                  <a:lnTo>
                    <a:pt x="2692781" y="40284"/>
                  </a:lnTo>
                  <a:lnTo>
                    <a:pt x="2687345" y="36855"/>
                  </a:lnTo>
                  <a:lnTo>
                    <a:pt x="2680779" y="39217"/>
                  </a:lnTo>
                  <a:lnTo>
                    <a:pt x="2676156" y="45758"/>
                  </a:lnTo>
                  <a:lnTo>
                    <a:pt x="2681173" y="46355"/>
                  </a:lnTo>
                  <a:lnTo>
                    <a:pt x="2684488" y="49199"/>
                  </a:lnTo>
                  <a:lnTo>
                    <a:pt x="2688094" y="51676"/>
                  </a:lnTo>
                  <a:lnTo>
                    <a:pt x="2693974" y="51155"/>
                  </a:lnTo>
                  <a:close/>
                </a:path>
                <a:path w="7243445" h="120650">
                  <a:moveTo>
                    <a:pt x="2737256" y="42075"/>
                  </a:moveTo>
                  <a:lnTo>
                    <a:pt x="2730144" y="41910"/>
                  </a:lnTo>
                  <a:lnTo>
                    <a:pt x="2730081" y="45199"/>
                  </a:lnTo>
                  <a:lnTo>
                    <a:pt x="2729890" y="51968"/>
                  </a:lnTo>
                  <a:lnTo>
                    <a:pt x="2736989" y="52133"/>
                  </a:lnTo>
                  <a:lnTo>
                    <a:pt x="2737154" y="45364"/>
                  </a:lnTo>
                  <a:lnTo>
                    <a:pt x="2737256" y="42075"/>
                  </a:lnTo>
                  <a:close/>
                </a:path>
                <a:path w="7243445" h="120650">
                  <a:moveTo>
                    <a:pt x="2755214" y="42468"/>
                  </a:moveTo>
                  <a:lnTo>
                    <a:pt x="2749016" y="41021"/>
                  </a:lnTo>
                  <a:lnTo>
                    <a:pt x="2747949" y="47358"/>
                  </a:lnTo>
                  <a:lnTo>
                    <a:pt x="2751975" y="46926"/>
                  </a:lnTo>
                  <a:lnTo>
                    <a:pt x="2753334" y="54635"/>
                  </a:lnTo>
                  <a:lnTo>
                    <a:pt x="2755125" y="47523"/>
                  </a:lnTo>
                  <a:lnTo>
                    <a:pt x="2755214" y="42468"/>
                  </a:lnTo>
                  <a:close/>
                </a:path>
                <a:path w="7243445" h="120650">
                  <a:moveTo>
                    <a:pt x="2780360" y="43027"/>
                  </a:moveTo>
                  <a:lnTo>
                    <a:pt x="2776245" y="39751"/>
                  </a:lnTo>
                  <a:lnTo>
                    <a:pt x="2769387" y="37185"/>
                  </a:lnTo>
                  <a:lnTo>
                    <a:pt x="2762631" y="37414"/>
                  </a:lnTo>
                  <a:lnTo>
                    <a:pt x="2758846" y="42557"/>
                  </a:lnTo>
                  <a:lnTo>
                    <a:pt x="2764701" y="47269"/>
                  </a:lnTo>
                  <a:lnTo>
                    <a:pt x="2770289" y="50495"/>
                  </a:lnTo>
                  <a:lnTo>
                    <a:pt x="2775534" y="49872"/>
                  </a:lnTo>
                  <a:lnTo>
                    <a:pt x="2780360" y="43027"/>
                  </a:lnTo>
                  <a:close/>
                </a:path>
                <a:path w="7243445" h="120650">
                  <a:moveTo>
                    <a:pt x="2870047" y="45034"/>
                  </a:moveTo>
                  <a:lnTo>
                    <a:pt x="2864624" y="43548"/>
                  </a:lnTo>
                  <a:lnTo>
                    <a:pt x="2858465" y="40055"/>
                  </a:lnTo>
                  <a:lnTo>
                    <a:pt x="2852724" y="38938"/>
                  </a:lnTo>
                  <a:lnTo>
                    <a:pt x="2848546" y="44564"/>
                  </a:lnTo>
                  <a:lnTo>
                    <a:pt x="2842463" y="46329"/>
                  </a:lnTo>
                  <a:lnTo>
                    <a:pt x="2835046" y="49326"/>
                  </a:lnTo>
                  <a:lnTo>
                    <a:pt x="2828099" y="49809"/>
                  </a:lnTo>
                  <a:lnTo>
                    <a:pt x="2823438" y="43992"/>
                  </a:lnTo>
                  <a:lnTo>
                    <a:pt x="2823362" y="40982"/>
                  </a:lnTo>
                  <a:lnTo>
                    <a:pt x="2823095" y="38201"/>
                  </a:lnTo>
                  <a:lnTo>
                    <a:pt x="2819984" y="39065"/>
                  </a:lnTo>
                  <a:lnTo>
                    <a:pt x="2819692" y="47218"/>
                  </a:lnTo>
                  <a:lnTo>
                    <a:pt x="2810002" y="41452"/>
                  </a:lnTo>
                  <a:lnTo>
                    <a:pt x="2808948" y="48717"/>
                  </a:lnTo>
                  <a:lnTo>
                    <a:pt x="2813850" y="51511"/>
                  </a:lnTo>
                  <a:lnTo>
                    <a:pt x="2819793" y="51955"/>
                  </a:lnTo>
                  <a:lnTo>
                    <a:pt x="2825661" y="52146"/>
                  </a:lnTo>
                  <a:lnTo>
                    <a:pt x="2830372" y="54190"/>
                  </a:lnTo>
                  <a:lnTo>
                    <a:pt x="2832138" y="55854"/>
                  </a:lnTo>
                  <a:lnTo>
                    <a:pt x="2829318" y="65722"/>
                  </a:lnTo>
                  <a:lnTo>
                    <a:pt x="2833674" y="64185"/>
                  </a:lnTo>
                  <a:lnTo>
                    <a:pt x="2836481" y="59232"/>
                  </a:lnTo>
                  <a:lnTo>
                    <a:pt x="2842387" y="58839"/>
                  </a:lnTo>
                  <a:lnTo>
                    <a:pt x="2849359" y="60032"/>
                  </a:lnTo>
                  <a:lnTo>
                    <a:pt x="2855328" y="59778"/>
                  </a:lnTo>
                  <a:lnTo>
                    <a:pt x="2861970" y="60439"/>
                  </a:lnTo>
                  <a:lnTo>
                    <a:pt x="2865729" y="56845"/>
                  </a:lnTo>
                  <a:lnTo>
                    <a:pt x="2867964" y="51041"/>
                  </a:lnTo>
                  <a:lnTo>
                    <a:pt x="2870047" y="45034"/>
                  </a:lnTo>
                  <a:close/>
                </a:path>
                <a:path w="7243445" h="120650">
                  <a:moveTo>
                    <a:pt x="2891637" y="45516"/>
                  </a:moveTo>
                  <a:lnTo>
                    <a:pt x="2880880" y="45275"/>
                  </a:lnTo>
                  <a:lnTo>
                    <a:pt x="2880474" y="60350"/>
                  </a:lnTo>
                  <a:lnTo>
                    <a:pt x="2885694" y="60210"/>
                  </a:lnTo>
                  <a:lnTo>
                    <a:pt x="2888157" y="56032"/>
                  </a:lnTo>
                  <a:lnTo>
                    <a:pt x="2889567" y="50304"/>
                  </a:lnTo>
                  <a:lnTo>
                    <a:pt x="2891637" y="45516"/>
                  </a:lnTo>
                  <a:close/>
                </a:path>
                <a:path w="7243445" h="120650">
                  <a:moveTo>
                    <a:pt x="2970873" y="42557"/>
                  </a:moveTo>
                  <a:lnTo>
                    <a:pt x="2962325" y="37414"/>
                  </a:lnTo>
                  <a:lnTo>
                    <a:pt x="2953245" y="39230"/>
                  </a:lnTo>
                  <a:lnTo>
                    <a:pt x="2946527" y="47523"/>
                  </a:lnTo>
                  <a:lnTo>
                    <a:pt x="2945053" y="61836"/>
                  </a:lnTo>
                  <a:lnTo>
                    <a:pt x="2954083" y="60744"/>
                  </a:lnTo>
                  <a:lnTo>
                    <a:pt x="2961182" y="56845"/>
                  </a:lnTo>
                  <a:lnTo>
                    <a:pt x="2966656" y="50609"/>
                  </a:lnTo>
                  <a:lnTo>
                    <a:pt x="2970873" y="42557"/>
                  </a:lnTo>
                  <a:close/>
                </a:path>
                <a:path w="7243445" h="120650">
                  <a:moveTo>
                    <a:pt x="2981642" y="42824"/>
                  </a:moveTo>
                  <a:lnTo>
                    <a:pt x="2978797" y="43764"/>
                  </a:lnTo>
                  <a:lnTo>
                    <a:pt x="2974543" y="42722"/>
                  </a:lnTo>
                  <a:lnTo>
                    <a:pt x="2974327" y="47510"/>
                  </a:lnTo>
                  <a:lnTo>
                    <a:pt x="2977134" y="46431"/>
                  </a:lnTo>
                  <a:lnTo>
                    <a:pt x="2981401" y="47612"/>
                  </a:lnTo>
                  <a:lnTo>
                    <a:pt x="2981642" y="42824"/>
                  </a:lnTo>
                  <a:close/>
                </a:path>
                <a:path w="7243445" h="120650">
                  <a:moveTo>
                    <a:pt x="2992831" y="28079"/>
                  </a:moveTo>
                  <a:lnTo>
                    <a:pt x="2990075" y="29070"/>
                  </a:lnTo>
                  <a:lnTo>
                    <a:pt x="2985693" y="28028"/>
                  </a:lnTo>
                  <a:lnTo>
                    <a:pt x="2985516" y="32816"/>
                  </a:lnTo>
                  <a:lnTo>
                    <a:pt x="2988360" y="31788"/>
                  </a:lnTo>
                  <a:lnTo>
                    <a:pt x="2992653" y="32829"/>
                  </a:lnTo>
                  <a:lnTo>
                    <a:pt x="2992831" y="28079"/>
                  </a:lnTo>
                  <a:close/>
                </a:path>
                <a:path w="7243445" h="120650">
                  <a:moveTo>
                    <a:pt x="3035795" y="39179"/>
                  </a:moveTo>
                  <a:lnTo>
                    <a:pt x="3026092" y="35217"/>
                  </a:lnTo>
                  <a:lnTo>
                    <a:pt x="3014243" y="33274"/>
                  </a:lnTo>
                  <a:lnTo>
                    <a:pt x="3003245" y="35293"/>
                  </a:lnTo>
                  <a:lnTo>
                    <a:pt x="2996031" y="43218"/>
                  </a:lnTo>
                  <a:lnTo>
                    <a:pt x="3003981" y="44881"/>
                  </a:lnTo>
                  <a:lnTo>
                    <a:pt x="3008604" y="45491"/>
                  </a:lnTo>
                  <a:lnTo>
                    <a:pt x="3013252" y="45123"/>
                  </a:lnTo>
                  <a:lnTo>
                    <a:pt x="3021266" y="43853"/>
                  </a:lnTo>
                  <a:lnTo>
                    <a:pt x="3025889" y="50431"/>
                  </a:lnTo>
                  <a:lnTo>
                    <a:pt x="3034525" y="50673"/>
                  </a:lnTo>
                  <a:lnTo>
                    <a:pt x="3035795" y="39179"/>
                  </a:lnTo>
                  <a:close/>
                </a:path>
                <a:path w="7243445" h="120650">
                  <a:moveTo>
                    <a:pt x="3057588" y="34658"/>
                  </a:moveTo>
                  <a:lnTo>
                    <a:pt x="3051365" y="34277"/>
                  </a:lnTo>
                  <a:lnTo>
                    <a:pt x="3048266" y="38277"/>
                  </a:lnTo>
                  <a:lnTo>
                    <a:pt x="3046476" y="44475"/>
                  </a:lnTo>
                  <a:lnTo>
                    <a:pt x="3052699" y="44805"/>
                  </a:lnTo>
                  <a:lnTo>
                    <a:pt x="3055836" y="40855"/>
                  </a:lnTo>
                  <a:lnTo>
                    <a:pt x="3057588" y="34658"/>
                  </a:lnTo>
                  <a:close/>
                </a:path>
                <a:path w="7243445" h="120650">
                  <a:moveTo>
                    <a:pt x="3068180" y="39979"/>
                  </a:moveTo>
                  <a:lnTo>
                    <a:pt x="3061932" y="38519"/>
                  </a:lnTo>
                  <a:lnTo>
                    <a:pt x="3060916" y="44843"/>
                  </a:lnTo>
                  <a:lnTo>
                    <a:pt x="3064929" y="44348"/>
                  </a:lnTo>
                  <a:lnTo>
                    <a:pt x="3066300" y="52133"/>
                  </a:lnTo>
                  <a:lnTo>
                    <a:pt x="3068104" y="45021"/>
                  </a:lnTo>
                  <a:lnTo>
                    <a:pt x="3068180" y="39979"/>
                  </a:lnTo>
                  <a:close/>
                </a:path>
                <a:path w="7243445" h="120650">
                  <a:moveTo>
                    <a:pt x="3106089" y="43522"/>
                  </a:moveTo>
                  <a:lnTo>
                    <a:pt x="3104286" y="40906"/>
                  </a:lnTo>
                  <a:lnTo>
                    <a:pt x="3103346" y="39471"/>
                  </a:lnTo>
                  <a:lnTo>
                    <a:pt x="3098749" y="43243"/>
                  </a:lnTo>
                  <a:lnTo>
                    <a:pt x="3100540" y="45859"/>
                  </a:lnTo>
                  <a:lnTo>
                    <a:pt x="3101454" y="47142"/>
                  </a:lnTo>
                  <a:lnTo>
                    <a:pt x="3106089" y="43522"/>
                  </a:lnTo>
                  <a:close/>
                </a:path>
                <a:path w="7243445" h="120650">
                  <a:moveTo>
                    <a:pt x="3118243" y="56222"/>
                  </a:moveTo>
                  <a:lnTo>
                    <a:pt x="3115729" y="51142"/>
                  </a:lnTo>
                  <a:lnTo>
                    <a:pt x="3109811" y="50469"/>
                  </a:lnTo>
                  <a:lnTo>
                    <a:pt x="3102749" y="51269"/>
                  </a:lnTo>
                  <a:lnTo>
                    <a:pt x="3096793" y="50634"/>
                  </a:lnTo>
                  <a:lnTo>
                    <a:pt x="3096056" y="40640"/>
                  </a:lnTo>
                  <a:lnTo>
                    <a:pt x="3091230" y="36220"/>
                  </a:lnTo>
                  <a:lnTo>
                    <a:pt x="3085630" y="37706"/>
                  </a:lnTo>
                  <a:lnTo>
                    <a:pt x="3082493" y="45402"/>
                  </a:lnTo>
                  <a:lnTo>
                    <a:pt x="3088678" y="43688"/>
                  </a:lnTo>
                  <a:lnTo>
                    <a:pt x="3089224" y="49428"/>
                  </a:lnTo>
                  <a:lnTo>
                    <a:pt x="3089440" y="55486"/>
                  </a:lnTo>
                  <a:lnTo>
                    <a:pt x="3118243" y="56222"/>
                  </a:lnTo>
                  <a:close/>
                </a:path>
                <a:path w="7243445" h="120650">
                  <a:moveTo>
                    <a:pt x="3127210" y="53276"/>
                  </a:moveTo>
                  <a:lnTo>
                    <a:pt x="3121660" y="50253"/>
                  </a:lnTo>
                  <a:lnTo>
                    <a:pt x="3121850" y="56311"/>
                  </a:lnTo>
                  <a:lnTo>
                    <a:pt x="3127210" y="53276"/>
                  </a:lnTo>
                  <a:close/>
                </a:path>
                <a:path w="7243445" h="120650">
                  <a:moveTo>
                    <a:pt x="3128594" y="71424"/>
                  </a:moveTo>
                  <a:lnTo>
                    <a:pt x="3117088" y="68516"/>
                  </a:lnTo>
                  <a:lnTo>
                    <a:pt x="3082061" y="60312"/>
                  </a:lnTo>
                  <a:lnTo>
                    <a:pt x="3082925" y="56337"/>
                  </a:lnTo>
                  <a:lnTo>
                    <a:pt x="3085846" y="55422"/>
                  </a:lnTo>
                  <a:lnTo>
                    <a:pt x="3085985" y="50355"/>
                  </a:lnTo>
                  <a:lnTo>
                    <a:pt x="3078048" y="54292"/>
                  </a:lnTo>
                  <a:lnTo>
                    <a:pt x="3070364" y="58610"/>
                  </a:lnTo>
                  <a:lnTo>
                    <a:pt x="3062274" y="62357"/>
                  </a:lnTo>
                  <a:lnTo>
                    <a:pt x="3053143" y="64604"/>
                  </a:lnTo>
                  <a:lnTo>
                    <a:pt x="3035401" y="59359"/>
                  </a:lnTo>
                  <a:lnTo>
                    <a:pt x="3016859" y="57277"/>
                  </a:lnTo>
                  <a:lnTo>
                    <a:pt x="2999422" y="55918"/>
                  </a:lnTo>
                  <a:lnTo>
                    <a:pt x="2984970" y="52844"/>
                  </a:lnTo>
                  <a:lnTo>
                    <a:pt x="2986303" y="61925"/>
                  </a:lnTo>
                  <a:lnTo>
                    <a:pt x="2993148" y="63804"/>
                  </a:lnTo>
                  <a:lnTo>
                    <a:pt x="3002140" y="62865"/>
                  </a:lnTo>
                  <a:lnTo>
                    <a:pt x="3009938" y="63500"/>
                  </a:lnTo>
                  <a:lnTo>
                    <a:pt x="3014522" y="67106"/>
                  </a:lnTo>
                  <a:lnTo>
                    <a:pt x="3026689" y="70358"/>
                  </a:lnTo>
                  <a:lnTo>
                    <a:pt x="3031274" y="73964"/>
                  </a:lnTo>
                  <a:lnTo>
                    <a:pt x="3033001" y="67767"/>
                  </a:lnTo>
                  <a:lnTo>
                    <a:pt x="3036125" y="63728"/>
                  </a:lnTo>
                  <a:lnTo>
                    <a:pt x="3042335" y="64312"/>
                  </a:lnTo>
                  <a:lnTo>
                    <a:pt x="3044533" y="69761"/>
                  </a:lnTo>
                  <a:lnTo>
                    <a:pt x="3057868" y="69126"/>
                  </a:lnTo>
                  <a:lnTo>
                    <a:pt x="3060090" y="74688"/>
                  </a:lnTo>
                  <a:lnTo>
                    <a:pt x="3068993" y="70434"/>
                  </a:lnTo>
                  <a:lnTo>
                    <a:pt x="3077591" y="75793"/>
                  </a:lnTo>
                  <a:lnTo>
                    <a:pt x="3086443" y="80848"/>
                  </a:lnTo>
                  <a:lnTo>
                    <a:pt x="3096082" y="75641"/>
                  </a:lnTo>
                  <a:lnTo>
                    <a:pt x="3098749" y="80200"/>
                  </a:lnTo>
                  <a:lnTo>
                    <a:pt x="3099625" y="87033"/>
                  </a:lnTo>
                  <a:lnTo>
                    <a:pt x="3099130" y="95631"/>
                  </a:lnTo>
                  <a:lnTo>
                    <a:pt x="3105340" y="93560"/>
                  </a:lnTo>
                  <a:lnTo>
                    <a:pt x="3108121" y="93383"/>
                  </a:lnTo>
                  <a:lnTo>
                    <a:pt x="3109976" y="95669"/>
                  </a:lnTo>
                  <a:lnTo>
                    <a:pt x="3113392" y="100952"/>
                  </a:lnTo>
                  <a:lnTo>
                    <a:pt x="3116821" y="92138"/>
                  </a:lnTo>
                  <a:lnTo>
                    <a:pt x="3120847" y="91160"/>
                  </a:lnTo>
                  <a:lnTo>
                    <a:pt x="3120123" y="85661"/>
                  </a:lnTo>
                  <a:lnTo>
                    <a:pt x="3113773" y="87706"/>
                  </a:lnTo>
                  <a:lnTo>
                    <a:pt x="3113938" y="81038"/>
                  </a:lnTo>
                  <a:lnTo>
                    <a:pt x="3116872" y="80124"/>
                  </a:lnTo>
                  <a:lnTo>
                    <a:pt x="3117659" y="76174"/>
                  </a:lnTo>
                  <a:lnTo>
                    <a:pt x="3121266" y="76263"/>
                  </a:lnTo>
                  <a:lnTo>
                    <a:pt x="3125419" y="77228"/>
                  </a:lnTo>
                  <a:lnTo>
                    <a:pt x="3127730" y="75260"/>
                  </a:lnTo>
                  <a:lnTo>
                    <a:pt x="3128594" y="71424"/>
                  </a:lnTo>
                  <a:close/>
                </a:path>
                <a:path w="7243445" h="120650">
                  <a:moveTo>
                    <a:pt x="3251377" y="64630"/>
                  </a:moveTo>
                  <a:lnTo>
                    <a:pt x="3249320" y="64173"/>
                  </a:lnTo>
                  <a:lnTo>
                    <a:pt x="3245053" y="63220"/>
                  </a:lnTo>
                  <a:lnTo>
                    <a:pt x="3243503" y="61823"/>
                  </a:lnTo>
                  <a:lnTo>
                    <a:pt x="3239973" y="58635"/>
                  </a:lnTo>
                  <a:lnTo>
                    <a:pt x="3236366" y="55384"/>
                  </a:lnTo>
                  <a:lnTo>
                    <a:pt x="3230092" y="54025"/>
                  </a:lnTo>
                  <a:lnTo>
                    <a:pt x="3224199" y="53213"/>
                  </a:lnTo>
                  <a:lnTo>
                    <a:pt x="3220453" y="55524"/>
                  </a:lnTo>
                  <a:lnTo>
                    <a:pt x="3216986" y="58242"/>
                  </a:lnTo>
                  <a:lnTo>
                    <a:pt x="3211944" y="58635"/>
                  </a:lnTo>
                  <a:lnTo>
                    <a:pt x="3210788" y="57505"/>
                  </a:lnTo>
                  <a:lnTo>
                    <a:pt x="3209125" y="55854"/>
                  </a:lnTo>
                  <a:lnTo>
                    <a:pt x="3208109" y="54940"/>
                  </a:lnTo>
                  <a:lnTo>
                    <a:pt x="3206204" y="53225"/>
                  </a:lnTo>
                  <a:lnTo>
                    <a:pt x="3201238" y="53301"/>
                  </a:lnTo>
                  <a:lnTo>
                    <a:pt x="3192830" y="54940"/>
                  </a:lnTo>
                  <a:lnTo>
                    <a:pt x="3187446" y="54813"/>
                  </a:lnTo>
                  <a:lnTo>
                    <a:pt x="3181756" y="53746"/>
                  </a:lnTo>
                  <a:lnTo>
                    <a:pt x="3172396" y="52565"/>
                  </a:lnTo>
                  <a:lnTo>
                    <a:pt x="3169894" y="55143"/>
                  </a:lnTo>
                  <a:lnTo>
                    <a:pt x="3169894" y="66294"/>
                  </a:lnTo>
                  <a:lnTo>
                    <a:pt x="3167773" y="71285"/>
                  </a:lnTo>
                  <a:lnTo>
                    <a:pt x="3161207" y="67348"/>
                  </a:lnTo>
                  <a:lnTo>
                    <a:pt x="3167291" y="62166"/>
                  </a:lnTo>
                  <a:lnTo>
                    <a:pt x="3167684" y="61823"/>
                  </a:lnTo>
                  <a:lnTo>
                    <a:pt x="3169894" y="66294"/>
                  </a:lnTo>
                  <a:lnTo>
                    <a:pt x="3169894" y="55143"/>
                  </a:lnTo>
                  <a:lnTo>
                    <a:pt x="3167583" y="57505"/>
                  </a:lnTo>
                  <a:lnTo>
                    <a:pt x="3159023" y="57251"/>
                  </a:lnTo>
                  <a:lnTo>
                    <a:pt x="3154121" y="62166"/>
                  </a:lnTo>
                  <a:lnTo>
                    <a:pt x="3153448" y="59169"/>
                  </a:lnTo>
                  <a:lnTo>
                    <a:pt x="3152737" y="55981"/>
                  </a:lnTo>
                  <a:lnTo>
                    <a:pt x="3149803" y="51777"/>
                  </a:lnTo>
                  <a:lnTo>
                    <a:pt x="3143631" y="51841"/>
                  </a:lnTo>
                  <a:lnTo>
                    <a:pt x="3141332" y="62801"/>
                  </a:lnTo>
                  <a:lnTo>
                    <a:pt x="3150260" y="59169"/>
                  </a:lnTo>
                  <a:lnTo>
                    <a:pt x="3150400" y="67094"/>
                  </a:lnTo>
                  <a:lnTo>
                    <a:pt x="3143834" y="71259"/>
                  </a:lnTo>
                  <a:lnTo>
                    <a:pt x="3142932" y="76835"/>
                  </a:lnTo>
                  <a:lnTo>
                    <a:pt x="3148063" y="76466"/>
                  </a:lnTo>
                  <a:lnTo>
                    <a:pt x="3153181" y="76339"/>
                  </a:lnTo>
                  <a:lnTo>
                    <a:pt x="3153575" y="82054"/>
                  </a:lnTo>
                  <a:lnTo>
                    <a:pt x="3162020" y="80505"/>
                  </a:lnTo>
                  <a:lnTo>
                    <a:pt x="3167608" y="80378"/>
                  </a:lnTo>
                  <a:lnTo>
                    <a:pt x="3172460" y="82524"/>
                  </a:lnTo>
                  <a:lnTo>
                    <a:pt x="3178670" y="87757"/>
                  </a:lnTo>
                  <a:lnTo>
                    <a:pt x="3181159" y="82308"/>
                  </a:lnTo>
                  <a:lnTo>
                    <a:pt x="3194431" y="83578"/>
                  </a:lnTo>
                  <a:lnTo>
                    <a:pt x="3195028" y="82308"/>
                  </a:lnTo>
                  <a:lnTo>
                    <a:pt x="3195929" y="80378"/>
                  </a:lnTo>
                  <a:lnTo>
                    <a:pt x="3196945" y="78206"/>
                  </a:lnTo>
                  <a:lnTo>
                    <a:pt x="3193859" y="76339"/>
                  </a:lnTo>
                  <a:lnTo>
                    <a:pt x="3192005" y="75222"/>
                  </a:lnTo>
                  <a:lnTo>
                    <a:pt x="3186633" y="75044"/>
                  </a:lnTo>
                  <a:lnTo>
                    <a:pt x="3181096" y="73825"/>
                  </a:lnTo>
                  <a:lnTo>
                    <a:pt x="3178835" y="71285"/>
                  </a:lnTo>
                  <a:lnTo>
                    <a:pt x="3175647" y="67716"/>
                  </a:lnTo>
                  <a:lnTo>
                    <a:pt x="3187217" y="66205"/>
                  </a:lnTo>
                  <a:lnTo>
                    <a:pt x="3202952" y="68313"/>
                  </a:lnTo>
                  <a:lnTo>
                    <a:pt x="3219462" y="69227"/>
                  </a:lnTo>
                  <a:lnTo>
                    <a:pt x="3227768" y="66205"/>
                  </a:lnTo>
                  <a:lnTo>
                    <a:pt x="3233382" y="64173"/>
                  </a:lnTo>
                  <a:lnTo>
                    <a:pt x="3235591" y="68783"/>
                  </a:lnTo>
                  <a:lnTo>
                    <a:pt x="3242195" y="70472"/>
                  </a:lnTo>
                  <a:lnTo>
                    <a:pt x="3248888" y="69126"/>
                  </a:lnTo>
                  <a:lnTo>
                    <a:pt x="3251377" y="64630"/>
                  </a:lnTo>
                  <a:close/>
                </a:path>
                <a:path w="7243445" h="120650">
                  <a:moveTo>
                    <a:pt x="3288449" y="30556"/>
                  </a:moveTo>
                  <a:lnTo>
                    <a:pt x="3281515" y="32753"/>
                  </a:lnTo>
                  <a:lnTo>
                    <a:pt x="3281883" y="37426"/>
                  </a:lnTo>
                  <a:lnTo>
                    <a:pt x="3285540" y="38671"/>
                  </a:lnTo>
                  <a:lnTo>
                    <a:pt x="3288449" y="30556"/>
                  </a:lnTo>
                  <a:close/>
                </a:path>
                <a:path w="7243445" h="120650">
                  <a:moveTo>
                    <a:pt x="3333178" y="44234"/>
                  </a:moveTo>
                  <a:lnTo>
                    <a:pt x="3331311" y="41617"/>
                  </a:lnTo>
                  <a:lnTo>
                    <a:pt x="3330410" y="40309"/>
                  </a:lnTo>
                  <a:lnTo>
                    <a:pt x="3325838" y="43891"/>
                  </a:lnTo>
                  <a:lnTo>
                    <a:pt x="3327616" y="46596"/>
                  </a:lnTo>
                  <a:lnTo>
                    <a:pt x="3328581" y="48031"/>
                  </a:lnTo>
                  <a:lnTo>
                    <a:pt x="3333178" y="44234"/>
                  </a:lnTo>
                  <a:close/>
                </a:path>
                <a:path w="7243445" h="120650">
                  <a:moveTo>
                    <a:pt x="3362020" y="44970"/>
                  </a:moveTo>
                  <a:lnTo>
                    <a:pt x="3360204" y="42354"/>
                  </a:lnTo>
                  <a:lnTo>
                    <a:pt x="3359226" y="41021"/>
                  </a:lnTo>
                  <a:lnTo>
                    <a:pt x="3354679" y="44615"/>
                  </a:lnTo>
                  <a:lnTo>
                    <a:pt x="3356445" y="47320"/>
                  </a:lnTo>
                  <a:lnTo>
                    <a:pt x="3357384" y="48780"/>
                  </a:lnTo>
                  <a:lnTo>
                    <a:pt x="3362020" y="44970"/>
                  </a:lnTo>
                  <a:close/>
                </a:path>
                <a:path w="7243445" h="120650">
                  <a:moveTo>
                    <a:pt x="3379025" y="36969"/>
                  </a:moveTo>
                  <a:lnTo>
                    <a:pt x="3375558" y="32016"/>
                  </a:lnTo>
                  <a:lnTo>
                    <a:pt x="3367697" y="32575"/>
                  </a:lnTo>
                  <a:lnTo>
                    <a:pt x="3367646" y="39865"/>
                  </a:lnTo>
                  <a:lnTo>
                    <a:pt x="3370592" y="43243"/>
                  </a:lnTo>
                  <a:lnTo>
                    <a:pt x="3374682" y="45110"/>
                  </a:lnTo>
                  <a:lnTo>
                    <a:pt x="3378060" y="47891"/>
                  </a:lnTo>
                  <a:lnTo>
                    <a:pt x="3379025" y="36969"/>
                  </a:lnTo>
                  <a:close/>
                </a:path>
                <a:path w="7243445" h="120650">
                  <a:moveTo>
                    <a:pt x="3442766" y="54559"/>
                  </a:moveTo>
                  <a:lnTo>
                    <a:pt x="3439934" y="55486"/>
                  </a:lnTo>
                  <a:lnTo>
                    <a:pt x="3435667" y="54444"/>
                  </a:lnTo>
                  <a:lnTo>
                    <a:pt x="3435375" y="59232"/>
                  </a:lnTo>
                  <a:lnTo>
                    <a:pt x="3438220" y="58178"/>
                  </a:lnTo>
                  <a:lnTo>
                    <a:pt x="3442512" y="59359"/>
                  </a:lnTo>
                  <a:lnTo>
                    <a:pt x="3442766" y="54559"/>
                  </a:lnTo>
                  <a:close/>
                </a:path>
                <a:path w="7243445" h="120650">
                  <a:moveTo>
                    <a:pt x="3471405" y="60147"/>
                  </a:moveTo>
                  <a:lnTo>
                    <a:pt x="3466223" y="56045"/>
                  </a:lnTo>
                  <a:lnTo>
                    <a:pt x="3459073" y="54711"/>
                  </a:lnTo>
                  <a:lnTo>
                    <a:pt x="3452660" y="57213"/>
                  </a:lnTo>
                  <a:lnTo>
                    <a:pt x="3449701" y="64668"/>
                  </a:lnTo>
                  <a:lnTo>
                    <a:pt x="3455670" y="64363"/>
                  </a:lnTo>
                  <a:lnTo>
                    <a:pt x="3462667" y="65519"/>
                  </a:lnTo>
                  <a:lnTo>
                    <a:pt x="3468598" y="65112"/>
                  </a:lnTo>
                  <a:lnTo>
                    <a:pt x="3471405" y="60147"/>
                  </a:lnTo>
                  <a:close/>
                </a:path>
                <a:path w="7243445" h="120650">
                  <a:moveTo>
                    <a:pt x="3569449" y="47802"/>
                  </a:moveTo>
                  <a:lnTo>
                    <a:pt x="3561080" y="46545"/>
                  </a:lnTo>
                  <a:lnTo>
                    <a:pt x="3554184" y="40246"/>
                  </a:lnTo>
                  <a:lnTo>
                    <a:pt x="3547745" y="36309"/>
                  </a:lnTo>
                  <a:lnTo>
                    <a:pt x="3540722" y="42113"/>
                  </a:lnTo>
                  <a:lnTo>
                    <a:pt x="3542690" y="42176"/>
                  </a:lnTo>
                  <a:lnTo>
                    <a:pt x="3544659" y="46189"/>
                  </a:lnTo>
                  <a:lnTo>
                    <a:pt x="3540582" y="47028"/>
                  </a:lnTo>
                  <a:lnTo>
                    <a:pt x="3534867" y="46507"/>
                  </a:lnTo>
                  <a:lnTo>
                    <a:pt x="3538093" y="34328"/>
                  </a:lnTo>
                  <a:lnTo>
                    <a:pt x="3530028" y="36766"/>
                  </a:lnTo>
                  <a:lnTo>
                    <a:pt x="3523196" y="37896"/>
                  </a:lnTo>
                  <a:lnTo>
                    <a:pt x="3531819" y="45021"/>
                  </a:lnTo>
                  <a:lnTo>
                    <a:pt x="3526104" y="46647"/>
                  </a:lnTo>
                  <a:lnTo>
                    <a:pt x="3516338" y="47383"/>
                  </a:lnTo>
                  <a:lnTo>
                    <a:pt x="3509797" y="43878"/>
                  </a:lnTo>
                  <a:lnTo>
                    <a:pt x="3504260" y="39065"/>
                  </a:lnTo>
                  <a:lnTo>
                    <a:pt x="3497478" y="35902"/>
                  </a:lnTo>
                  <a:lnTo>
                    <a:pt x="3500158" y="48044"/>
                  </a:lnTo>
                  <a:lnTo>
                    <a:pt x="3509302" y="51765"/>
                  </a:lnTo>
                  <a:lnTo>
                    <a:pt x="3520516" y="52793"/>
                  </a:lnTo>
                  <a:lnTo>
                    <a:pt x="3529419" y="56845"/>
                  </a:lnTo>
                  <a:lnTo>
                    <a:pt x="3537966" y="56464"/>
                  </a:lnTo>
                  <a:lnTo>
                    <a:pt x="3545255" y="57734"/>
                  </a:lnTo>
                  <a:lnTo>
                    <a:pt x="3551821" y="59956"/>
                  </a:lnTo>
                  <a:lnTo>
                    <a:pt x="3558184" y="62471"/>
                  </a:lnTo>
                  <a:lnTo>
                    <a:pt x="3557955" y="54356"/>
                  </a:lnTo>
                  <a:lnTo>
                    <a:pt x="3562324" y="52959"/>
                  </a:lnTo>
                  <a:lnTo>
                    <a:pt x="3567442" y="52641"/>
                  </a:lnTo>
                  <a:lnTo>
                    <a:pt x="3569449" y="47802"/>
                  </a:lnTo>
                  <a:close/>
                </a:path>
                <a:path w="7243445" h="120650">
                  <a:moveTo>
                    <a:pt x="3582098" y="50685"/>
                  </a:moveTo>
                  <a:lnTo>
                    <a:pt x="3580333" y="48069"/>
                  </a:lnTo>
                  <a:lnTo>
                    <a:pt x="3579342" y="46761"/>
                  </a:lnTo>
                  <a:lnTo>
                    <a:pt x="3574758" y="50342"/>
                  </a:lnTo>
                  <a:lnTo>
                    <a:pt x="3576536" y="53047"/>
                  </a:lnTo>
                  <a:lnTo>
                    <a:pt x="3577488" y="54483"/>
                  </a:lnTo>
                  <a:lnTo>
                    <a:pt x="3582098" y="50685"/>
                  </a:lnTo>
                  <a:close/>
                </a:path>
                <a:path w="7243445" h="120650">
                  <a:moveTo>
                    <a:pt x="3623691" y="49225"/>
                  </a:moveTo>
                  <a:lnTo>
                    <a:pt x="3618636" y="49618"/>
                  </a:lnTo>
                  <a:lnTo>
                    <a:pt x="3615144" y="52324"/>
                  </a:lnTo>
                  <a:lnTo>
                    <a:pt x="3611359" y="54622"/>
                  </a:lnTo>
                  <a:lnTo>
                    <a:pt x="3605441" y="53809"/>
                  </a:lnTo>
                  <a:lnTo>
                    <a:pt x="3605352" y="50723"/>
                  </a:lnTo>
                  <a:lnTo>
                    <a:pt x="3605111" y="47904"/>
                  </a:lnTo>
                  <a:lnTo>
                    <a:pt x="3601999" y="48653"/>
                  </a:lnTo>
                  <a:lnTo>
                    <a:pt x="3602444" y="57073"/>
                  </a:lnTo>
                  <a:lnTo>
                    <a:pt x="3604831" y="61607"/>
                  </a:lnTo>
                  <a:lnTo>
                    <a:pt x="3608425" y="62268"/>
                  </a:lnTo>
                  <a:lnTo>
                    <a:pt x="3612502" y="59029"/>
                  </a:lnTo>
                  <a:lnTo>
                    <a:pt x="3611207" y="67094"/>
                  </a:lnTo>
                  <a:lnTo>
                    <a:pt x="3617010" y="72466"/>
                  </a:lnTo>
                  <a:lnTo>
                    <a:pt x="3619639" y="64084"/>
                  </a:lnTo>
                  <a:lnTo>
                    <a:pt x="3616147" y="61506"/>
                  </a:lnTo>
                  <a:lnTo>
                    <a:pt x="3618420" y="58254"/>
                  </a:lnTo>
                  <a:lnTo>
                    <a:pt x="3622332" y="54203"/>
                  </a:lnTo>
                  <a:lnTo>
                    <a:pt x="3623691" y="49225"/>
                  </a:lnTo>
                  <a:close/>
                </a:path>
                <a:path w="7243445" h="120650">
                  <a:moveTo>
                    <a:pt x="3657676" y="62801"/>
                  </a:moveTo>
                  <a:lnTo>
                    <a:pt x="3655911" y="60210"/>
                  </a:lnTo>
                  <a:lnTo>
                    <a:pt x="3655022" y="58762"/>
                  </a:lnTo>
                  <a:lnTo>
                    <a:pt x="3650323" y="62357"/>
                  </a:lnTo>
                  <a:lnTo>
                    <a:pt x="3652139" y="64960"/>
                  </a:lnTo>
                  <a:lnTo>
                    <a:pt x="3653155" y="66382"/>
                  </a:lnTo>
                  <a:lnTo>
                    <a:pt x="3657676" y="62801"/>
                  </a:lnTo>
                  <a:close/>
                </a:path>
                <a:path w="7243445" h="120650">
                  <a:moveTo>
                    <a:pt x="3727005" y="44615"/>
                  </a:moveTo>
                  <a:lnTo>
                    <a:pt x="3725214" y="41935"/>
                  </a:lnTo>
                  <a:lnTo>
                    <a:pt x="3724249" y="40614"/>
                  </a:lnTo>
                  <a:lnTo>
                    <a:pt x="3719665" y="44272"/>
                  </a:lnTo>
                  <a:lnTo>
                    <a:pt x="3721468" y="46901"/>
                  </a:lnTo>
                  <a:lnTo>
                    <a:pt x="3722420" y="48298"/>
                  </a:lnTo>
                  <a:lnTo>
                    <a:pt x="3727005" y="44615"/>
                  </a:lnTo>
                  <a:close/>
                </a:path>
                <a:path w="7243445" h="120650">
                  <a:moveTo>
                    <a:pt x="3753599" y="62776"/>
                  </a:moveTo>
                  <a:lnTo>
                    <a:pt x="3731844" y="62217"/>
                  </a:lnTo>
                  <a:lnTo>
                    <a:pt x="3725176" y="63207"/>
                  </a:lnTo>
                  <a:lnTo>
                    <a:pt x="3726497" y="65786"/>
                  </a:lnTo>
                  <a:lnTo>
                    <a:pt x="3732250" y="67843"/>
                  </a:lnTo>
                  <a:lnTo>
                    <a:pt x="3738905" y="67259"/>
                  </a:lnTo>
                  <a:lnTo>
                    <a:pt x="3744366" y="66649"/>
                  </a:lnTo>
                  <a:lnTo>
                    <a:pt x="3752189" y="69418"/>
                  </a:lnTo>
                  <a:lnTo>
                    <a:pt x="3753599" y="62776"/>
                  </a:lnTo>
                  <a:close/>
                </a:path>
                <a:path w="7243445" h="120650">
                  <a:moveTo>
                    <a:pt x="3775062" y="68224"/>
                  </a:moveTo>
                  <a:lnTo>
                    <a:pt x="3770223" y="66624"/>
                  </a:lnTo>
                  <a:lnTo>
                    <a:pt x="3768394" y="61125"/>
                  </a:lnTo>
                  <a:lnTo>
                    <a:pt x="3760774" y="62979"/>
                  </a:lnTo>
                  <a:lnTo>
                    <a:pt x="3760508" y="70815"/>
                  </a:lnTo>
                  <a:lnTo>
                    <a:pt x="3765931" y="74053"/>
                  </a:lnTo>
                  <a:lnTo>
                    <a:pt x="3772344" y="73075"/>
                  </a:lnTo>
                  <a:lnTo>
                    <a:pt x="3775062" y="68224"/>
                  </a:lnTo>
                  <a:close/>
                </a:path>
                <a:path w="7243445" h="120650">
                  <a:moveTo>
                    <a:pt x="3874478" y="73520"/>
                  </a:moveTo>
                  <a:lnTo>
                    <a:pt x="3872636" y="70815"/>
                  </a:lnTo>
                  <a:lnTo>
                    <a:pt x="3871734" y="69430"/>
                  </a:lnTo>
                  <a:lnTo>
                    <a:pt x="3867099" y="73164"/>
                  </a:lnTo>
                  <a:lnTo>
                    <a:pt x="3868890" y="75768"/>
                  </a:lnTo>
                  <a:lnTo>
                    <a:pt x="3869931" y="77127"/>
                  </a:lnTo>
                  <a:lnTo>
                    <a:pt x="3874478" y="73520"/>
                  </a:lnTo>
                  <a:close/>
                </a:path>
                <a:path w="7243445" h="120650">
                  <a:moveTo>
                    <a:pt x="4036707" y="60934"/>
                  </a:moveTo>
                  <a:lnTo>
                    <a:pt x="4032377" y="55156"/>
                  </a:lnTo>
                  <a:lnTo>
                    <a:pt x="4034078" y="59169"/>
                  </a:lnTo>
                  <a:lnTo>
                    <a:pt x="4023360" y="62750"/>
                  </a:lnTo>
                  <a:lnTo>
                    <a:pt x="4024871" y="64960"/>
                  </a:lnTo>
                  <a:lnTo>
                    <a:pt x="4028884" y="66306"/>
                  </a:lnTo>
                  <a:lnTo>
                    <a:pt x="4034180" y="64808"/>
                  </a:lnTo>
                  <a:lnTo>
                    <a:pt x="4036707" y="60934"/>
                  </a:lnTo>
                  <a:close/>
                </a:path>
                <a:path w="7243445" h="120650">
                  <a:moveTo>
                    <a:pt x="4248302" y="63347"/>
                  </a:moveTo>
                  <a:lnTo>
                    <a:pt x="4246473" y="60680"/>
                  </a:lnTo>
                  <a:lnTo>
                    <a:pt x="4245521" y="59258"/>
                  </a:lnTo>
                  <a:lnTo>
                    <a:pt x="4240911" y="62839"/>
                  </a:lnTo>
                  <a:lnTo>
                    <a:pt x="4242727" y="65506"/>
                  </a:lnTo>
                  <a:lnTo>
                    <a:pt x="4243667" y="66929"/>
                  </a:lnTo>
                  <a:lnTo>
                    <a:pt x="4248302" y="63347"/>
                  </a:lnTo>
                  <a:close/>
                </a:path>
                <a:path w="7243445" h="120650">
                  <a:moveTo>
                    <a:pt x="4333278" y="72898"/>
                  </a:moveTo>
                  <a:lnTo>
                    <a:pt x="4330420" y="73914"/>
                  </a:lnTo>
                  <a:lnTo>
                    <a:pt x="4326128" y="72796"/>
                  </a:lnTo>
                  <a:lnTo>
                    <a:pt x="4325886" y="77749"/>
                  </a:lnTo>
                  <a:lnTo>
                    <a:pt x="4328731" y="76631"/>
                  </a:lnTo>
                  <a:lnTo>
                    <a:pt x="4333024" y="77673"/>
                  </a:lnTo>
                  <a:lnTo>
                    <a:pt x="4333278" y="72898"/>
                  </a:lnTo>
                  <a:close/>
                </a:path>
                <a:path w="7243445" h="120650">
                  <a:moveTo>
                    <a:pt x="4695126" y="74472"/>
                  </a:moveTo>
                  <a:lnTo>
                    <a:pt x="4693285" y="71805"/>
                  </a:lnTo>
                  <a:lnTo>
                    <a:pt x="4692281" y="70383"/>
                  </a:lnTo>
                  <a:lnTo>
                    <a:pt x="4687684" y="73977"/>
                  </a:lnTo>
                  <a:lnTo>
                    <a:pt x="4689500" y="76644"/>
                  </a:lnTo>
                  <a:lnTo>
                    <a:pt x="4690491" y="78079"/>
                  </a:lnTo>
                  <a:lnTo>
                    <a:pt x="4695126" y="74472"/>
                  </a:lnTo>
                  <a:close/>
                </a:path>
                <a:path w="7243445" h="120650">
                  <a:moveTo>
                    <a:pt x="4736871" y="77724"/>
                  </a:moveTo>
                  <a:lnTo>
                    <a:pt x="4729937" y="78765"/>
                  </a:lnTo>
                  <a:lnTo>
                    <a:pt x="4728972" y="71920"/>
                  </a:lnTo>
                  <a:lnTo>
                    <a:pt x="4722419" y="72478"/>
                  </a:lnTo>
                  <a:lnTo>
                    <a:pt x="4722203" y="80314"/>
                  </a:lnTo>
                  <a:lnTo>
                    <a:pt x="4727689" y="83540"/>
                  </a:lnTo>
                  <a:lnTo>
                    <a:pt x="4734141" y="82550"/>
                  </a:lnTo>
                  <a:lnTo>
                    <a:pt x="4736871" y="77724"/>
                  </a:lnTo>
                  <a:close/>
                </a:path>
                <a:path w="7243445" h="120650">
                  <a:moveTo>
                    <a:pt x="4934115" y="91744"/>
                  </a:moveTo>
                  <a:lnTo>
                    <a:pt x="4929695" y="92252"/>
                  </a:lnTo>
                  <a:lnTo>
                    <a:pt x="4931740" y="99453"/>
                  </a:lnTo>
                  <a:lnTo>
                    <a:pt x="4934115" y="91744"/>
                  </a:lnTo>
                  <a:close/>
                </a:path>
                <a:path w="7243445" h="120650">
                  <a:moveTo>
                    <a:pt x="4947932" y="92671"/>
                  </a:moveTo>
                  <a:lnTo>
                    <a:pt x="4945050" y="93599"/>
                  </a:lnTo>
                  <a:lnTo>
                    <a:pt x="4940744" y="92583"/>
                  </a:lnTo>
                  <a:lnTo>
                    <a:pt x="4940503" y="97370"/>
                  </a:lnTo>
                  <a:lnTo>
                    <a:pt x="4943348" y="96291"/>
                  </a:lnTo>
                  <a:lnTo>
                    <a:pt x="4947704" y="97459"/>
                  </a:lnTo>
                  <a:lnTo>
                    <a:pt x="4947932" y="92671"/>
                  </a:lnTo>
                  <a:close/>
                </a:path>
                <a:path w="7243445" h="120650">
                  <a:moveTo>
                    <a:pt x="5112245" y="86245"/>
                  </a:moveTo>
                  <a:lnTo>
                    <a:pt x="5110099" y="79121"/>
                  </a:lnTo>
                  <a:lnTo>
                    <a:pt x="5107762" y="86677"/>
                  </a:lnTo>
                  <a:lnTo>
                    <a:pt x="5112245" y="86245"/>
                  </a:lnTo>
                  <a:close/>
                </a:path>
                <a:path w="7243445" h="120650">
                  <a:moveTo>
                    <a:pt x="5119560" y="92849"/>
                  </a:moveTo>
                  <a:lnTo>
                    <a:pt x="5116766" y="88455"/>
                  </a:lnTo>
                  <a:lnTo>
                    <a:pt x="5112245" y="86245"/>
                  </a:lnTo>
                  <a:lnTo>
                    <a:pt x="5111420" y="90335"/>
                  </a:lnTo>
                  <a:lnTo>
                    <a:pt x="5108422" y="91224"/>
                  </a:lnTo>
                  <a:lnTo>
                    <a:pt x="5108321" y="96266"/>
                  </a:lnTo>
                  <a:lnTo>
                    <a:pt x="5114125" y="101498"/>
                  </a:lnTo>
                  <a:lnTo>
                    <a:pt x="5119179" y="101333"/>
                  </a:lnTo>
                  <a:lnTo>
                    <a:pt x="5119560" y="92849"/>
                  </a:lnTo>
                  <a:close/>
                </a:path>
                <a:path w="7243445" h="120650">
                  <a:moveTo>
                    <a:pt x="5128425" y="99199"/>
                  </a:moveTo>
                  <a:lnTo>
                    <a:pt x="5126609" y="96596"/>
                  </a:lnTo>
                  <a:lnTo>
                    <a:pt x="5125644" y="95173"/>
                  </a:lnTo>
                  <a:lnTo>
                    <a:pt x="5120995" y="98806"/>
                  </a:lnTo>
                  <a:lnTo>
                    <a:pt x="5122850" y="101384"/>
                  </a:lnTo>
                  <a:lnTo>
                    <a:pt x="5123853" y="102819"/>
                  </a:lnTo>
                  <a:lnTo>
                    <a:pt x="5128425" y="99199"/>
                  </a:lnTo>
                  <a:close/>
                </a:path>
                <a:path w="7243445" h="120650">
                  <a:moveTo>
                    <a:pt x="5155895" y="97129"/>
                  </a:moveTo>
                  <a:lnTo>
                    <a:pt x="5152796" y="97802"/>
                  </a:lnTo>
                  <a:lnTo>
                    <a:pt x="5152504" y="95084"/>
                  </a:lnTo>
                  <a:lnTo>
                    <a:pt x="5152377" y="92011"/>
                  </a:lnTo>
                  <a:lnTo>
                    <a:pt x="5145036" y="91884"/>
                  </a:lnTo>
                  <a:lnTo>
                    <a:pt x="5144389" y="99187"/>
                  </a:lnTo>
                  <a:lnTo>
                    <a:pt x="5148694" y="102679"/>
                  </a:lnTo>
                  <a:lnTo>
                    <a:pt x="5153888" y="102082"/>
                  </a:lnTo>
                  <a:lnTo>
                    <a:pt x="5155895" y="97129"/>
                  </a:lnTo>
                  <a:close/>
                </a:path>
                <a:path w="7243445" h="120650">
                  <a:moveTo>
                    <a:pt x="5204345" y="97409"/>
                  </a:moveTo>
                  <a:lnTo>
                    <a:pt x="5203952" y="91376"/>
                  </a:lnTo>
                  <a:lnTo>
                    <a:pt x="5203736" y="87909"/>
                  </a:lnTo>
                  <a:lnTo>
                    <a:pt x="5198110" y="87503"/>
                  </a:lnTo>
                  <a:lnTo>
                    <a:pt x="5198110" y="95415"/>
                  </a:lnTo>
                  <a:lnTo>
                    <a:pt x="5193550" y="99072"/>
                  </a:lnTo>
                  <a:lnTo>
                    <a:pt x="5192534" y="97790"/>
                  </a:lnTo>
                  <a:lnTo>
                    <a:pt x="5192357" y="97548"/>
                  </a:lnTo>
                  <a:lnTo>
                    <a:pt x="5190668" y="95199"/>
                  </a:lnTo>
                  <a:lnTo>
                    <a:pt x="5195176" y="91452"/>
                  </a:lnTo>
                  <a:lnTo>
                    <a:pt x="5196306" y="92824"/>
                  </a:lnTo>
                  <a:lnTo>
                    <a:pt x="5198110" y="95415"/>
                  </a:lnTo>
                  <a:lnTo>
                    <a:pt x="5198110" y="87503"/>
                  </a:lnTo>
                  <a:lnTo>
                    <a:pt x="5194249" y="87210"/>
                  </a:lnTo>
                  <a:lnTo>
                    <a:pt x="5186667" y="89890"/>
                  </a:lnTo>
                  <a:lnTo>
                    <a:pt x="5180279" y="91452"/>
                  </a:lnTo>
                  <a:lnTo>
                    <a:pt x="5174412" y="87376"/>
                  </a:lnTo>
                  <a:lnTo>
                    <a:pt x="5172710" y="93586"/>
                  </a:lnTo>
                  <a:lnTo>
                    <a:pt x="5169547" y="97548"/>
                  </a:lnTo>
                  <a:lnTo>
                    <a:pt x="5163236" y="97282"/>
                  </a:lnTo>
                  <a:lnTo>
                    <a:pt x="5162448" y="90919"/>
                  </a:lnTo>
                  <a:lnTo>
                    <a:pt x="5156060" y="92100"/>
                  </a:lnTo>
                  <a:lnTo>
                    <a:pt x="5155958" y="95415"/>
                  </a:lnTo>
                  <a:lnTo>
                    <a:pt x="5156009" y="97282"/>
                  </a:lnTo>
                  <a:lnTo>
                    <a:pt x="5159286" y="101142"/>
                  </a:lnTo>
                  <a:lnTo>
                    <a:pt x="5160175" y="108432"/>
                  </a:lnTo>
                  <a:lnTo>
                    <a:pt x="5161559" y="115112"/>
                  </a:lnTo>
                  <a:lnTo>
                    <a:pt x="5166436" y="117271"/>
                  </a:lnTo>
                  <a:lnTo>
                    <a:pt x="5165979" y="111315"/>
                  </a:lnTo>
                  <a:lnTo>
                    <a:pt x="5167477" y="108369"/>
                  </a:lnTo>
                  <a:lnTo>
                    <a:pt x="5170284" y="107302"/>
                  </a:lnTo>
                  <a:lnTo>
                    <a:pt x="5174627" y="111226"/>
                  </a:lnTo>
                  <a:lnTo>
                    <a:pt x="5177599" y="109728"/>
                  </a:lnTo>
                  <a:lnTo>
                    <a:pt x="5179479" y="107302"/>
                  </a:lnTo>
                  <a:lnTo>
                    <a:pt x="5180622" y="105829"/>
                  </a:lnTo>
                  <a:lnTo>
                    <a:pt x="5185080" y="102527"/>
                  </a:lnTo>
                  <a:lnTo>
                    <a:pt x="5188280" y="106502"/>
                  </a:lnTo>
                  <a:lnTo>
                    <a:pt x="5193208" y="108127"/>
                  </a:lnTo>
                  <a:lnTo>
                    <a:pt x="5199634" y="107835"/>
                  </a:lnTo>
                  <a:lnTo>
                    <a:pt x="5199469" y="102527"/>
                  </a:lnTo>
                  <a:lnTo>
                    <a:pt x="5199367" y="99072"/>
                  </a:lnTo>
                  <a:lnTo>
                    <a:pt x="5199354" y="98844"/>
                  </a:lnTo>
                  <a:lnTo>
                    <a:pt x="5204345" y="97409"/>
                  </a:lnTo>
                  <a:close/>
                </a:path>
                <a:path w="7243445" h="120650">
                  <a:moveTo>
                    <a:pt x="5300332" y="101574"/>
                  </a:moveTo>
                  <a:lnTo>
                    <a:pt x="5294706" y="98539"/>
                  </a:lnTo>
                  <a:lnTo>
                    <a:pt x="5294947" y="104495"/>
                  </a:lnTo>
                  <a:lnTo>
                    <a:pt x="5300332" y="101574"/>
                  </a:lnTo>
                  <a:close/>
                </a:path>
                <a:path w="7243445" h="120650">
                  <a:moveTo>
                    <a:pt x="5963564" y="109004"/>
                  </a:moveTo>
                  <a:lnTo>
                    <a:pt x="5960681" y="109969"/>
                  </a:lnTo>
                  <a:lnTo>
                    <a:pt x="5956300" y="108991"/>
                  </a:lnTo>
                  <a:lnTo>
                    <a:pt x="5956160" y="113792"/>
                  </a:lnTo>
                  <a:lnTo>
                    <a:pt x="5959056" y="112699"/>
                  </a:lnTo>
                  <a:lnTo>
                    <a:pt x="5963399" y="113817"/>
                  </a:lnTo>
                  <a:lnTo>
                    <a:pt x="5963564" y="109004"/>
                  </a:lnTo>
                  <a:close/>
                </a:path>
                <a:path w="7243445" h="120650">
                  <a:moveTo>
                    <a:pt x="5970562" y="101803"/>
                  </a:moveTo>
                  <a:lnTo>
                    <a:pt x="5967361" y="94043"/>
                  </a:lnTo>
                  <a:lnTo>
                    <a:pt x="5963526" y="99669"/>
                  </a:lnTo>
                  <a:lnTo>
                    <a:pt x="5966930" y="102958"/>
                  </a:lnTo>
                  <a:lnTo>
                    <a:pt x="5970562" y="101803"/>
                  </a:lnTo>
                  <a:close/>
                </a:path>
                <a:path w="7243445" h="120650">
                  <a:moveTo>
                    <a:pt x="6133198" y="110591"/>
                  </a:moveTo>
                  <a:lnTo>
                    <a:pt x="6125794" y="110591"/>
                  </a:lnTo>
                  <a:lnTo>
                    <a:pt x="6125718" y="120523"/>
                  </a:lnTo>
                  <a:lnTo>
                    <a:pt x="6133147" y="120523"/>
                  </a:lnTo>
                  <a:lnTo>
                    <a:pt x="6133198" y="110591"/>
                  </a:lnTo>
                  <a:close/>
                </a:path>
                <a:path w="7243445" h="120650">
                  <a:moveTo>
                    <a:pt x="6153683" y="113157"/>
                  </a:moveTo>
                  <a:lnTo>
                    <a:pt x="6151765" y="110591"/>
                  </a:lnTo>
                  <a:lnTo>
                    <a:pt x="6150775" y="109194"/>
                  </a:lnTo>
                  <a:lnTo>
                    <a:pt x="6146089" y="112915"/>
                  </a:lnTo>
                  <a:lnTo>
                    <a:pt x="6148006" y="115455"/>
                  </a:lnTo>
                  <a:lnTo>
                    <a:pt x="6149022" y="116840"/>
                  </a:lnTo>
                  <a:lnTo>
                    <a:pt x="6153683" y="113157"/>
                  </a:lnTo>
                  <a:close/>
                </a:path>
                <a:path w="7243445" h="120650">
                  <a:moveTo>
                    <a:pt x="6796760" y="106426"/>
                  </a:moveTo>
                  <a:lnTo>
                    <a:pt x="6796697" y="97536"/>
                  </a:lnTo>
                  <a:lnTo>
                    <a:pt x="6792493" y="100952"/>
                  </a:lnTo>
                  <a:lnTo>
                    <a:pt x="6793928" y="105740"/>
                  </a:lnTo>
                  <a:lnTo>
                    <a:pt x="6796760" y="106426"/>
                  </a:lnTo>
                  <a:close/>
                </a:path>
                <a:path w="7243445" h="120650">
                  <a:moveTo>
                    <a:pt x="6823024" y="97155"/>
                  </a:moveTo>
                  <a:lnTo>
                    <a:pt x="6818554" y="97993"/>
                  </a:lnTo>
                  <a:lnTo>
                    <a:pt x="6812343" y="96469"/>
                  </a:lnTo>
                  <a:lnTo>
                    <a:pt x="6811797" y="102374"/>
                  </a:lnTo>
                  <a:lnTo>
                    <a:pt x="6816230" y="101460"/>
                  </a:lnTo>
                  <a:lnTo>
                    <a:pt x="6822491" y="102997"/>
                  </a:lnTo>
                  <a:lnTo>
                    <a:pt x="6823024" y="97155"/>
                  </a:lnTo>
                  <a:close/>
                </a:path>
                <a:path w="7243445" h="120650">
                  <a:moveTo>
                    <a:pt x="6842023" y="99682"/>
                  </a:moveTo>
                  <a:lnTo>
                    <a:pt x="6841693" y="91960"/>
                  </a:lnTo>
                  <a:lnTo>
                    <a:pt x="6834733" y="92722"/>
                  </a:lnTo>
                  <a:lnTo>
                    <a:pt x="6829209" y="95377"/>
                  </a:lnTo>
                  <a:lnTo>
                    <a:pt x="6826859" y="102158"/>
                  </a:lnTo>
                  <a:lnTo>
                    <a:pt x="6832549" y="102120"/>
                  </a:lnTo>
                  <a:lnTo>
                    <a:pt x="6838302" y="102184"/>
                  </a:lnTo>
                  <a:lnTo>
                    <a:pt x="6842023" y="99682"/>
                  </a:lnTo>
                  <a:close/>
                </a:path>
                <a:path w="7243445" h="120650">
                  <a:moveTo>
                    <a:pt x="6924370" y="90754"/>
                  </a:moveTo>
                  <a:lnTo>
                    <a:pt x="6921284" y="88036"/>
                  </a:lnTo>
                  <a:lnTo>
                    <a:pt x="6918172" y="85547"/>
                  </a:lnTo>
                  <a:lnTo>
                    <a:pt x="6913004" y="85852"/>
                  </a:lnTo>
                  <a:lnTo>
                    <a:pt x="6913118" y="90919"/>
                  </a:lnTo>
                  <a:lnTo>
                    <a:pt x="6916140" y="94284"/>
                  </a:lnTo>
                  <a:lnTo>
                    <a:pt x="6923557" y="98513"/>
                  </a:lnTo>
                  <a:lnTo>
                    <a:pt x="6924370" y="90754"/>
                  </a:lnTo>
                  <a:close/>
                </a:path>
                <a:path w="7243445" h="120650">
                  <a:moveTo>
                    <a:pt x="6939381" y="90512"/>
                  </a:moveTo>
                  <a:lnTo>
                    <a:pt x="6930466" y="87109"/>
                  </a:lnTo>
                  <a:lnTo>
                    <a:pt x="6929272" y="91592"/>
                  </a:lnTo>
                  <a:lnTo>
                    <a:pt x="6933133" y="95529"/>
                  </a:lnTo>
                  <a:lnTo>
                    <a:pt x="6939381" y="90512"/>
                  </a:lnTo>
                  <a:close/>
                </a:path>
                <a:path w="7243445" h="120650">
                  <a:moveTo>
                    <a:pt x="6969480" y="94830"/>
                  </a:moveTo>
                  <a:lnTo>
                    <a:pt x="6969417" y="90081"/>
                  </a:lnTo>
                  <a:lnTo>
                    <a:pt x="6958177" y="90246"/>
                  </a:lnTo>
                  <a:lnTo>
                    <a:pt x="6951789" y="90805"/>
                  </a:lnTo>
                  <a:lnTo>
                    <a:pt x="6951700" y="93560"/>
                  </a:lnTo>
                  <a:lnTo>
                    <a:pt x="6955803" y="95872"/>
                  </a:lnTo>
                  <a:lnTo>
                    <a:pt x="6962064" y="95097"/>
                  </a:lnTo>
                  <a:lnTo>
                    <a:pt x="6964947" y="93967"/>
                  </a:lnTo>
                  <a:lnTo>
                    <a:pt x="6969480" y="94830"/>
                  </a:lnTo>
                  <a:close/>
                </a:path>
                <a:path w="7243445" h="120650">
                  <a:moveTo>
                    <a:pt x="6988315" y="94716"/>
                  </a:moveTo>
                  <a:lnTo>
                    <a:pt x="6983552" y="94576"/>
                  </a:lnTo>
                  <a:lnTo>
                    <a:pt x="6982993" y="88468"/>
                  </a:lnTo>
                  <a:lnTo>
                    <a:pt x="6976973" y="89966"/>
                  </a:lnTo>
                  <a:lnTo>
                    <a:pt x="6976643" y="97282"/>
                  </a:lnTo>
                  <a:lnTo>
                    <a:pt x="6981203" y="100609"/>
                  </a:lnTo>
                  <a:lnTo>
                    <a:pt x="6986486" y="99809"/>
                  </a:lnTo>
                  <a:lnTo>
                    <a:pt x="6988315" y="94716"/>
                  </a:lnTo>
                  <a:close/>
                </a:path>
                <a:path w="7243445" h="120650">
                  <a:moveTo>
                    <a:pt x="7022058" y="89306"/>
                  </a:moveTo>
                  <a:lnTo>
                    <a:pt x="7010794" y="89471"/>
                  </a:lnTo>
                  <a:lnTo>
                    <a:pt x="7006349" y="90373"/>
                  </a:lnTo>
                  <a:lnTo>
                    <a:pt x="7000087" y="88836"/>
                  </a:lnTo>
                  <a:lnTo>
                    <a:pt x="6999643" y="94551"/>
                  </a:lnTo>
                  <a:lnTo>
                    <a:pt x="7010908" y="94386"/>
                  </a:lnTo>
                  <a:lnTo>
                    <a:pt x="7015264" y="93637"/>
                  </a:lnTo>
                  <a:lnTo>
                    <a:pt x="7021563" y="95173"/>
                  </a:lnTo>
                  <a:lnTo>
                    <a:pt x="7022058" y="89306"/>
                  </a:lnTo>
                  <a:close/>
                </a:path>
                <a:path w="7243445" h="120650">
                  <a:moveTo>
                    <a:pt x="7069429" y="90881"/>
                  </a:moveTo>
                  <a:lnTo>
                    <a:pt x="7067397" y="88341"/>
                  </a:lnTo>
                  <a:lnTo>
                    <a:pt x="7066318" y="86969"/>
                  </a:lnTo>
                  <a:lnTo>
                    <a:pt x="7061644" y="90830"/>
                  </a:lnTo>
                  <a:lnTo>
                    <a:pt x="7063689" y="93383"/>
                  </a:lnTo>
                  <a:lnTo>
                    <a:pt x="7064781" y="94742"/>
                  </a:lnTo>
                  <a:lnTo>
                    <a:pt x="7069429" y="90881"/>
                  </a:lnTo>
                  <a:close/>
                </a:path>
                <a:path w="7243445" h="120650">
                  <a:moveTo>
                    <a:pt x="7242950" y="99428"/>
                  </a:moveTo>
                  <a:lnTo>
                    <a:pt x="7239800" y="92417"/>
                  </a:lnTo>
                  <a:lnTo>
                    <a:pt x="7235774" y="98234"/>
                  </a:lnTo>
                  <a:lnTo>
                    <a:pt x="7230465" y="102514"/>
                  </a:lnTo>
                  <a:lnTo>
                    <a:pt x="7226236" y="108127"/>
                  </a:lnTo>
                  <a:lnTo>
                    <a:pt x="7225436" y="117906"/>
                  </a:lnTo>
                  <a:lnTo>
                    <a:pt x="7234631" y="116840"/>
                  </a:lnTo>
                  <a:lnTo>
                    <a:pt x="7240841" y="109131"/>
                  </a:lnTo>
                  <a:lnTo>
                    <a:pt x="7242950" y="9942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19454" y="4939156"/>
              <a:ext cx="7278370" cy="127000"/>
            </a:xfrm>
            <a:custGeom>
              <a:avLst/>
              <a:gdLst/>
              <a:ahLst/>
              <a:cxnLst/>
              <a:rect l="l" t="t" r="r" b="b"/>
              <a:pathLst>
                <a:path w="7278370" h="127000">
                  <a:moveTo>
                    <a:pt x="6680" y="25298"/>
                  </a:moveTo>
                  <a:lnTo>
                    <a:pt x="6388" y="20281"/>
                  </a:lnTo>
                  <a:lnTo>
                    <a:pt x="495" y="19342"/>
                  </a:lnTo>
                  <a:lnTo>
                    <a:pt x="0" y="25692"/>
                  </a:lnTo>
                  <a:lnTo>
                    <a:pt x="3746" y="25006"/>
                  </a:lnTo>
                  <a:lnTo>
                    <a:pt x="5600" y="32575"/>
                  </a:lnTo>
                  <a:lnTo>
                    <a:pt x="6680" y="25298"/>
                  </a:lnTo>
                  <a:close/>
                </a:path>
                <a:path w="7278370" h="127000">
                  <a:moveTo>
                    <a:pt x="10896" y="40030"/>
                  </a:moveTo>
                  <a:lnTo>
                    <a:pt x="8394" y="32943"/>
                  </a:lnTo>
                  <a:lnTo>
                    <a:pt x="6883" y="40728"/>
                  </a:lnTo>
                  <a:lnTo>
                    <a:pt x="10896" y="40030"/>
                  </a:lnTo>
                  <a:close/>
                </a:path>
                <a:path w="7278370" h="127000">
                  <a:moveTo>
                    <a:pt x="15519" y="48437"/>
                  </a:moveTo>
                  <a:lnTo>
                    <a:pt x="14211" y="39852"/>
                  </a:lnTo>
                  <a:lnTo>
                    <a:pt x="10896" y="40030"/>
                  </a:lnTo>
                  <a:lnTo>
                    <a:pt x="11061" y="43357"/>
                  </a:lnTo>
                  <a:lnTo>
                    <a:pt x="11442" y="50025"/>
                  </a:lnTo>
                  <a:lnTo>
                    <a:pt x="15519" y="48437"/>
                  </a:lnTo>
                  <a:close/>
                </a:path>
                <a:path w="7278370" h="127000">
                  <a:moveTo>
                    <a:pt x="20383" y="29565"/>
                  </a:moveTo>
                  <a:lnTo>
                    <a:pt x="20205" y="24130"/>
                  </a:lnTo>
                  <a:lnTo>
                    <a:pt x="18110" y="16954"/>
                  </a:lnTo>
                  <a:lnTo>
                    <a:pt x="16789" y="24739"/>
                  </a:lnTo>
                  <a:lnTo>
                    <a:pt x="16916" y="29946"/>
                  </a:lnTo>
                  <a:lnTo>
                    <a:pt x="19011" y="37211"/>
                  </a:lnTo>
                  <a:lnTo>
                    <a:pt x="20383" y="29565"/>
                  </a:lnTo>
                  <a:close/>
                </a:path>
                <a:path w="7278370" h="127000">
                  <a:moveTo>
                    <a:pt x="190855" y="27533"/>
                  </a:moveTo>
                  <a:lnTo>
                    <a:pt x="183654" y="22644"/>
                  </a:lnTo>
                  <a:lnTo>
                    <a:pt x="182600" y="27266"/>
                  </a:lnTo>
                  <a:lnTo>
                    <a:pt x="185686" y="32016"/>
                  </a:lnTo>
                  <a:lnTo>
                    <a:pt x="190855" y="27533"/>
                  </a:lnTo>
                  <a:close/>
                </a:path>
                <a:path w="7278370" h="127000">
                  <a:moveTo>
                    <a:pt x="209727" y="24574"/>
                  </a:moveTo>
                  <a:lnTo>
                    <a:pt x="207848" y="22085"/>
                  </a:lnTo>
                  <a:lnTo>
                    <a:pt x="206844" y="20624"/>
                  </a:lnTo>
                  <a:lnTo>
                    <a:pt x="202730" y="24587"/>
                  </a:lnTo>
                  <a:lnTo>
                    <a:pt x="204584" y="27089"/>
                  </a:lnTo>
                  <a:lnTo>
                    <a:pt x="205663" y="28524"/>
                  </a:lnTo>
                  <a:lnTo>
                    <a:pt x="209727" y="24574"/>
                  </a:lnTo>
                  <a:close/>
                </a:path>
                <a:path w="7278370" h="127000">
                  <a:moveTo>
                    <a:pt x="681380" y="5156"/>
                  </a:moveTo>
                  <a:lnTo>
                    <a:pt x="674966" y="2679"/>
                  </a:lnTo>
                  <a:lnTo>
                    <a:pt x="669302" y="1739"/>
                  </a:lnTo>
                  <a:lnTo>
                    <a:pt x="664464" y="3848"/>
                  </a:lnTo>
                  <a:lnTo>
                    <a:pt x="660501" y="10464"/>
                  </a:lnTo>
                  <a:lnTo>
                    <a:pt x="666305" y="9893"/>
                  </a:lnTo>
                  <a:lnTo>
                    <a:pt x="673138" y="10782"/>
                  </a:lnTo>
                  <a:lnTo>
                    <a:pt x="678878" y="10185"/>
                  </a:lnTo>
                  <a:lnTo>
                    <a:pt x="681380" y="5156"/>
                  </a:lnTo>
                  <a:close/>
                </a:path>
                <a:path w="7278370" h="127000">
                  <a:moveTo>
                    <a:pt x="691908" y="10007"/>
                  </a:moveTo>
                  <a:lnTo>
                    <a:pt x="691845" y="6629"/>
                  </a:lnTo>
                  <a:lnTo>
                    <a:pt x="691730" y="0"/>
                  </a:lnTo>
                  <a:lnTo>
                    <a:pt x="684796" y="88"/>
                  </a:lnTo>
                  <a:lnTo>
                    <a:pt x="684974" y="10096"/>
                  </a:lnTo>
                  <a:lnTo>
                    <a:pt x="691908" y="10007"/>
                  </a:lnTo>
                  <a:close/>
                </a:path>
                <a:path w="7278370" h="127000">
                  <a:moveTo>
                    <a:pt x="712965" y="14617"/>
                  </a:moveTo>
                  <a:lnTo>
                    <a:pt x="710260" y="15786"/>
                  </a:lnTo>
                  <a:lnTo>
                    <a:pt x="706043" y="14871"/>
                  </a:lnTo>
                  <a:lnTo>
                    <a:pt x="706043" y="19735"/>
                  </a:lnTo>
                  <a:lnTo>
                    <a:pt x="708748" y="18542"/>
                  </a:lnTo>
                  <a:lnTo>
                    <a:pt x="712939" y="19583"/>
                  </a:lnTo>
                  <a:lnTo>
                    <a:pt x="712965" y="14617"/>
                  </a:lnTo>
                  <a:close/>
                </a:path>
                <a:path w="7278370" h="127000">
                  <a:moveTo>
                    <a:pt x="2002358" y="12344"/>
                  </a:moveTo>
                  <a:lnTo>
                    <a:pt x="1995995" y="12293"/>
                  </a:lnTo>
                  <a:lnTo>
                    <a:pt x="1996452" y="16027"/>
                  </a:lnTo>
                  <a:lnTo>
                    <a:pt x="1999856" y="17907"/>
                  </a:lnTo>
                  <a:lnTo>
                    <a:pt x="2002358" y="12344"/>
                  </a:lnTo>
                  <a:close/>
                </a:path>
                <a:path w="7278370" h="127000">
                  <a:moveTo>
                    <a:pt x="2066531" y="18364"/>
                  </a:moveTo>
                  <a:lnTo>
                    <a:pt x="2060359" y="16916"/>
                  </a:lnTo>
                  <a:lnTo>
                    <a:pt x="2059343" y="23253"/>
                  </a:lnTo>
                  <a:lnTo>
                    <a:pt x="2063394" y="22758"/>
                  </a:lnTo>
                  <a:lnTo>
                    <a:pt x="2064753" y="30657"/>
                  </a:lnTo>
                  <a:lnTo>
                    <a:pt x="2066442" y="23380"/>
                  </a:lnTo>
                  <a:lnTo>
                    <a:pt x="2066531" y="18364"/>
                  </a:lnTo>
                  <a:close/>
                </a:path>
                <a:path w="7278370" h="127000">
                  <a:moveTo>
                    <a:pt x="2156129" y="14592"/>
                  </a:moveTo>
                  <a:lnTo>
                    <a:pt x="2154415" y="7239"/>
                  </a:lnTo>
                  <a:lnTo>
                    <a:pt x="2152383" y="14960"/>
                  </a:lnTo>
                  <a:lnTo>
                    <a:pt x="2148624" y="15087"/>
                  </a:lnTo>
                  <a:lnTo>
                    <a:pt x="2149449" y="21259"/>
                  </a:lnTo>
                  <a:lnTo>
                    <a:pt x="2155875" y="19913"/>
                  </a:lnTo>
                  <a:lnTo>
                    <a:pt x="2156129" y="14592"/>
                  </a:lnTo>
                  <a:close/>
                </a:path>
                <a:path w="7278370" h="127000">
                  <a:moveTo>
                    <a:pt x="2425674" y="22212"/>
                  </a:moveTo>
                  <a:lnTo>
                    <a:pt x="2423884" y="19659"/>
                  </a:lnTo>
                  <a:lnTo>
                    <a:pt x="2422969" y="18122"/>
                  </a:lnTo>
                  <a:lnTo>
                    <a:pt x="2418423" y="21882"/>
                  </a:lnTo>
                  <a:lnTo>
                    <a:pt x="2420239" y="24485"/>
                  </a:lnTo>
                  <a:lnTo>
                    <a:pt x="2421178" y="25958"/>
                  </a:lnTo>
                  <a:lnTo>
                    <a:pt x="2425674" y="22212"/>
                  </a:lnTo>
                  <a:close/>
                </a:path>
                <a:path w="7278370" h="127000">
                  <a:moveTo>
                    <a:pt x="2510548" y="25819"/>
                  </a:moveTo>
                  <a:lnTo>
                    <a:pt x="2506167" y="26238"/>
                  </a:lnTo>
                  <a:lnTo>
                    <a:pt x="2508186" y="33540"/>
                  </a:lnTo>
                  <a:lnTo>
                    <a:pt x="2510548" y="25819"/>
                  </a:lnTo>
                  <a:close/>
                </a:path>
                <a:path w="7278370" h="127000">
                  <a:moveTo>
                    <a:pt x="2547543" y="24815"/>
                  </a:moveTo>
                  <a:lnTo>
                    <a:pt x="2545778" y="22237"/>
                  </a:lnTo>
                  <a:lnTo>
                    <a:pt x="2544800" y="20701"/>
                  </a:lnTo>
                  <a:lnTo>
                    <a:pt x="2540266" y="24447"/>
                  </a:lnTo>
                  <a:lnTo>
                    <a:pt x="2542044" y="27038"/>
                  </a:lnTo>
                  <a:lnTo>
                    <a:pt x="2543048" y="28536"/>
                  </a:lnTo>
                  <a:lnTo>
                    <a:pt x="2547543" y="24815"/>
                  </a:lnTo>
                  <a:close/>
                </a:path>
                <a:path w="7278370" h="127000">
                  <a:moveTo>
                    <a:pt x="2608618" y="26174"/>
                  </a:moveTo>
                  <a:lnTo>
                    <a:pt x="2606751" y="23609"/>
                  </a:lnTo>
                  <a:lnTo>
                    <a:pt x="2605824" y="22072"/>
                  </a:lnTo>
                  <a:lnTo>
                    <a:pt x="2601264" y="25819"/>
                  </a:lnTo>
                  <a:lnTo>
                    <a:pt x="2603042" y="28409"/>
                  </a:lnTo>
                  <a:lnTo>
                    <a:pt x="2604020" y="29883"/>
                  </a:lnTo>
                  <a:lnTo>
                    <a:pt x="2608618" y="26174"/>
                  </a:lnTo>
                  <a:close/>
                </a:path>
                <a:path w="7278370" h="127000">
                  <a:moveTo>
                    <a:pt x="2676728" y="27711"/>
                  </a:moveTo>
                  <a:lnTo>
                    <a:pt x="2674975" y="25133"/>
                  </a:lnTo>
                  <a:lnTo>
                    <a:pt x="2673959" y="23609"/>
                  </a:lnTo>
                  <a:lnTo>
                    <a:pt x="2669451" y="27355"/>
                  </a:lnTo>
                  <a:lnTo>
                    <a:pt x="2671254" y="29946"/>
                  </a:lnTo>
                  <a:lnTo>
                    <a:pt x="2672181" y="31419"/>
                  </a:lnTo>
                  <a:lnTo>
                    <a:pt x="2676728" y="27711"/>
                  </a:lnTo>
                  <a:close/>
                </a:path>
                <a:path w="7278370" h="127000">
                  <a:moveTo>
                    <a:pt x="2897289" y="35001"/>
                  </a:moveTo>
                  <a:lnTo>
                    <a:pt x="2894457" y="36080"/>
                  </a:lnTo>
                  <a:lnTo>
                    <a:pt x="2890189" y="35001"/>
                  </a:lnTo>
                  <a:lnTo>
                    <a:pt x="2889974" y="39865"/>
                  </a:lnTo>
                  <a:lnTo>
                    <a:pt x="2892780" y="38773"/>
                  </a:lnTo>
                  <a:lnTo>
                    <a:pt x="2897086" y="39954"/>
                  </a:lnTo>
                  <a:lnTo>
                    <a:pt x="2897289" y="35001"/>
                  </a:lnTo>
                  <a:close/>
                </a:path>
                <a:path w="7278370" h="127000">
                  <a:moveTo>
                    <a:pt x="2952762" y="43827"/>
                  </a:moveTo>
                  <a:lnTo>
                    <a:pt x="2950984" y="41236"/>
                  </a:lnTo>
                  <a:lnTo>
                    <a:pt x="2950057" y="39814"/>
                  </a:lnTo>
                  <a:lnTo>
                    <a:pt x="2945473" y="43522"/>
                  </a:lnTo>
                  <a:lnTo>
                    <a:pt x="2947238" y="46113"/>
                  </a:lnTo>
                  <a:lnTo>
                    <a:pt x="2948190" y="47536"/>
                  </a:lnTo>
                  <a:lnTo>
                    <a:pt x="2952762" y="43827"/>
                  </a:lnTo>
                  <a:close/>
                </a:path>
                <a:path w="7278370" h="127000">
                  <a:moveTo>
                    <a:pt x="2961754" y="41490"/>
                  </a:moveTo>
                  <a:lnTo>
                    <a:pt x="2958884" y="42494"/>
                  </a:lnTo>
                  <a:lnTo>
                    <a:pt x="2954667" y="41529"/>
                  </a:lnTo>
                  <a:lnTo>
                    <a:pt x="2954439" y="46278"/>
                  </a:lnTo>
                  <a:lnTo>
                    <a:pt x="2957207" y="45224"/>
                  </a:lnTo>
                  <a:lnTo>
                    <a:pt x="2961500" y="46266"/>
                  </a:lnTo>
                  <a:lnTo>
                    <a:pt x="2961754" y="41490"/>
                  </a:lnTo>
                  <a:close/>
                </a:path>
                <a:path w="7278370" h="127000">
                  <a:moveTo>
                    <a:pt x="3112935" y="45250"/>
                  </a:moveTo>
                  <a:lnTo>
                    <a:pt x="3106534" y="45148"/>
                  </a:lnTo>
                  <a:lnTo>
                    <a:pt x="3106953" y="48869"/>
                  </a:lnTo>
                  <a:lnTo>
                    <a:pt x="3110369" y="50787"/>
                  </a:lnTo>
                  <a:lnTo>
                    <a:pt x="3112935" y="45250"/>
                  </a:lnTo>
                  <a:close/>
                </a:path>
                <a:path w="7278370" h="127000">
                  <a:moveTo>
                    <a:pt x="3174695" y="26873"/>
                  </a:moveTo>
                  <a:lnTo>
                    <a:pt x="3173501" y="26835"/>
                  </a:lnTo>
                  <a:lnTo>
                    <a:pt x="3172333" y="26822"/>
                  </a:lnTo>
                  <a:lnTo>
                    <a:pt x="3171088" y="26784"/>
                  </a:lnTo>
                  <a:lnTo>
                    <a:pt x="3171672" y="32499"/>
                  </a:lnTo>
                  <a:lnTo>
                    <a:pt x="3174631" y="29591"/>
                  </a:lnTo>
                  <a:lnTo>
                    <a:pt x="3174695" y="26873"/>
                  </a:lnTo>
                  <a:close/>
                </a:path>
                <a:path w="7278370" h="127000">
                  <a:moveTo>
                    <a:pt x="3256191" y="48793"/>
                  </a:moveTo>
                  <a:lnTo>
                    <a:pt x="3255772" y="45059"/>
                  </a:lnTo>
                  <a:lnTo>
                    <a:pt x="3252355" y="43154"/>
                  </a:lnTo>
                  <a:lnTo>
                    <a:pt x="3249790" y="48729"/>
                  </a:lnTo>
                  <a:lnTo>
                    <a:pt x="3256191" y="48793"/>
                  </a:lnTo>
                  <a:close/>
                </a:path>
                <a:path w="7278370" h="127000">
                  <a:moveTo>
                    <a:pt x="3338461" y="38569"/>
                  </a:moveTo>
                  <a:lnTo>
                    <a:pt x="3336671" y="35991"/>
                  </a:lnTo>
                  <a:lnTo>
                    <a:pt x="3335705" y="34531"/>
                  </a:lnTo>
                  <a:lnTo>
                    <a:pt x="3331133" y="38277"/>
                  </a:lnTo>
                  <a:lnTo>
                    <a:pt x="3332911" y="40919"/>
                  </a:lnTo>
                  <a:lnTo>
                    <a:pt x="3333864" y="42189"/>
                  </a:lnTo>
                  <a:lnTo>
                    <a:pt x="3338461" y="38569"/>
                  </a:lnTo>
                  <a:close/>
                </a:path>
                <a:path w="7278370" h="127000">
                  <a:moveTo>
                    <a:pt x="3556622" y="36626"/>
                  </a:moveTo>
                  <a:lnTo>
                    <a:pt x="3553790" y="37655"/>
                  </a:lnTo>
                  <a:lnTo>
                    <a:pt x="3549485" y="36614"/>
                  </a:lnTo>
                  <a:lnTo>
                    <a:pt x="3549281" y="41440"/>
                  </a:lnTo>
                  <a:lnTo>
                    <a:pt x="3552113" y="40411"/>
                  </a:lnTo>
                  <a:lnTo>
                    <a:pt x="3556355" y="41414"/>
                  </a:lnTo>
                  <a:lnTo>
                    <a:pt x="3556622" y="36626"/>
                  </a:lnTo>
                  <a:close/>
                </a:path>
                <a:path w="7278370" h="127000">
                  <a:moveTo>
                    <a:pt x="3720985" y="48526"/>
                  </a:moveTo>
                  <a:lnTo>
                    <a:pt x="3719195" y="45948"/>
                  </a:lnTo>
                  <a:lnTo>
                    <a:pt x="3718191" y="44475"/>
                  </a:lnTo>
                  <a:lnTo>
                    <a:pt x="3713670" y="48221"/>
                  </a:lnTo>
                  <a:lnTo>
                    <a:pt x="3715423" y="50863"/>
                  </a:lnTo>
                  <a:lnTo>
                    <a:pt x="3716388" y="52146"/>
                  </a:lnTo>
                  <a:lnTo>
                    <a:pt x="3720985" y="48526"/>
                  </a:lnTo>
                  <a:close/>
                </a:path>
                <a:path w="7278370" h="127000">
                  <a:moveTo>
                    <a:pt x="3762413" y="52108"/>
                  </a:moveTo>
                  <a:lnTo>
                    <a:pt x="3758349" y="52476"/>
                  </a:lnTo>
                  <a:lnTo>
                    <a:pt x="3756990" y="44665"/>
                  </a:lnTo>
                  <a:lnTo>
                    <a:pt x="3755186" y="51930"/>
                  </a:lnTo>
                  <a:lnTo>
                    <a:pt x="3755059" y="56984"/>
                  </a:lnTo>
                  <a:lnTo>
                    <a:pt x="3761333" y="58305"/>
                  </a:lnTo>
                  <a:lnTo>
                    <a:pt x="3762413" y="52108"/>
                  </a:lnTo>
                  <a:close/>
                </a:path>
                <a:path w="7278370" h="127000">
                  <a:moveTo>
                    <a:pt x="3787571" y="57696"/>
                  </a:moveTo>
                  <a:lnTo>
                    <a:pt x="3782733" y="56057"/>
                  </a:lnTo>
                  <a:lnTo>
                    <a:pt x="3780891" y="50520"/>
                  </a:lnTo>
                  <a:lnTo>
                    <a:pt x="3773271" y="52412"/>
                  </a:lnTo>
                  <a:lnTo>
                    <a:pt x="3773005" y="60223"/>
                  </a:lnTo>
                  <a:lnTo>
                    <a:pt x="3778402" y="63474"/>
                  </a:lnTo>
                  <a:lnTo>
                    <a:pt x="3784816" y="62509"/>
                  </a:lnTo>
                  <a:lnTo>
                    <a:pt x="3787571" y="57696"/>
                  </a:lnTo>
                  <a:close/>
                </a:path>
                <a:path w="7278370" h="127000">
                  <a:moveTo>
                    <a:pt x="3927322" y="44081"/>
                  </a:moveTo>
                  <a:lnTo>
                    <a:pt x="3925481" y="41376"/>
                  </a:lnTo>
                  <a:lnTo>
                    <a:pt x="3924579" y="39992"/>
                  </a:lnTo>
                  <a:lnTo>
                    <a:pt x="3919944" y="43726"/>
                  </a:lnTo>
                  <a:lnTo>
                    <a:pt x="3921734" y="46329"/>
                  </a:lnTo>
                  <a:lnTo>
                    <a:pt x="3922776" y="47688"/>
                  </a:lnTo>
                  <a:lnTo>
                    <a:pt x="3927322" y="44081"/>
                  </a:lnTo>
                  <a:close/>
                </a:path>
                <a:path w="7278370" h="127000">
                  <a:moveTo>
                    <a:pt x="4058843" y="59994"/>
                  </a:moveTo>
                  <a:lnTo>
                    <a:pt x="4056024" y="60909"/>
                  </a:lnTo>
                  <a:lnTo>
                    <a:pt x="4051744" y="59855"/>
                  </a:lnTo>
                  <a:lnTo>
                    <a:pt x="4051439" y="64693"/>
                  </a:lnTo>
                  <a:lnTo>
                    <a:pt x="4054297" y="63728"/>
                  </a:lnTo>
                  <a:lnTo>
                    <a:pt x="4058640" y="64782"/>
                  </a:lnTo>
                  <a:lnTo>
                    <a:pt x="4058843" y="59994"/>
                  </a:lnTo>
                  <a:close/>
                </a:path>
                <a:path w="7278370" h="127000">
                  <a:moveTo>
                    <a:pt x="4089654" y="63347"/>
                  </a:moveTo>
                  <a:lnTo>
                    <a:pt x="4087838" y="60744"/>
                  </a:lnTo>
                  <a:lnTo>
                    <a:pt x="4086860" y="59232"/>
                  </a:lnTo>
                  <a:lnTo>
                    <a:pt x="4082262" y="62941"/>
                  </a:lnTo>
                  <a:lnTo>
                    <a:pt x="4084053" y="65557"/>
                  </a:lnTo>
                  <a:lnTo>
                    <a:pt x="4085018" y="67030"/>
                  </a:lnTo>
                  <a:lnTo>
                    <a:pt x="4089654" y="63347"/>
                  </a:lnTo>
                  <a:close/>
                </a:path>
                <a:path w="7278370" h="127000">
                  <a:moveTo>
                    <a:pt x="4102328" y="61137"/>
                  </a:moveTo>
                  <a:lnTo>
                    <a:pt x="4100093" y="55359"/>
                  </a:lnTo>
                  <a:lnTo>
                    <a:pt x="4096550" y="57061"/>
                  </a:lnTo>
                  <a:lnTo>
                    <a:pt x="4095902" y="60794"/>
                  </a:lnTo>
                  <a:lnTo>
                    <a:pt x="4102328" y="61137"/>
                  </a:lnTo>
                  <a:close/>
                </a:path>
                <a:path w="7278370" h="127000">
                  <a:moveTo>
                    <a:pt x="4108805" y="61341"/>
                  </a:moveTo>
                  <a:lnTo>
                    <a:pt x="4102328" y="61137"/>
                  </a:lnTo>
                  <a:lnTo>
                    <a:pt x="4104589" y="66776"/>
                  </a:lnTo>
                  <a:lnTo>
                    <a:pt x="4108145" y="65036"/>
                  </a:lnTo>
                  <a:lnTo>
                    <a:pt x="4108805" y="61341"/>
                  </a:lnTo>
                  <a:close/>
                </a:path>
                <a:path w="7278370" h="127000">
                  <a:moveTo>
                    <a:pt x="4167543" y="67691"/>
                  </a:moveTo>
                  <a:lnTo>
                    <a:pt x="4163428" y="68186"/>
                  </a:lnTo>
                  <a:lnTo>
                    <a:pt x="4162082" y="60223"/>
                  </a:lnTo>
                  <a:lnTo>
                    <a:pt x="4160291" y="67513"/>
                  </a:lnTo>
                  <a:lnTo>
                    <a:pt x="4160202" y="72529"/>
                  </a:lnTo>
                  <a:lnTo>
                    <a:pt x="4166438" y="73990"/>
                  </a:lnTo>
                  <a:lnTo>
                    <a:pt x="4167543" y="67691"/>
                  </a:lnTo>
                  <a:close/>
                </a:path>
                <a:path w="7278370" h="127000">
                  <a:moveTo>
                    <a:pt x="4353179" y="52514"/>
                  </a:moveTo>
                  <a:lnTo>
                    <a:pt x="4348912" y="53238"/>
                  </a:lnTo>
                  <a:lnTo>
                    <a:pt x="4342917" y="51498"/>
                  </a:lnTo>
                  <a:lnTo>
                    <a:pt x="4342168" y="57277"/>
                  </a:lnTo>
                  <a:lnTo>
                    <a:pt x="4346448" y="56515"/>
                  </a:lnTo>
                  <a:lnTo>
                    <a:pt x="4352391" y="58407"/>
                  </a:lnTo>
                  <a:lnTo>
                    <a:pt x="4353179" y="52514"/>
                  </a:lnTo>
                  <a:close/>
                </a:path>
                <a:path w="7278370" h="127000">
                  <a:moveTo>
                    <a:pt x="4469168" y="65151"/>
                  </a:moveTo>
                  <a:lnTo>
                    <a:pt x="4467504" y="57810"/>
                  </a:lnTo>
                  <a:lnTo>
                    <a:pt x="4465332" y="65468"/>
                  </a:lnTo>
                  <a:lnTo>
                    <a:pt x="4461561" y="65532"/>
                  </a:lnTo>
                  <a:lnTo>
                    <a:pt x="4462323" y="71805"/>
                  </a:lnTo>
                  <a:lnTo>
                    <a:pt x="4468863" y="70573"/>
                  </a:lnTo>
                  <a:lnTo>
                    <a:pt x="4469168" y="65151"/>
                  </a:lnTo>
                  <a:close/>
                </a:path>
                <a:path w="7278370" h="127000">
                  <a:moveTo>
                    <a:pt x="4605096" y="71564"/>
                  </a:moveTo>
                  <a:lnTo>
                    <a:pt x="4603293" y="69011"/>
                  </a:lnTo>
                  <a:lnTo>
                    <a:pt x="4602315" y="67525"/>
                  </a:lnTo>
                  <a:lnTo>
                    <a:pt x="4597679" y="71272"/>
                  </a:lnTo>
                  <a:lnTo>
                    <a:pt x="4599508" y="73926"/>
                  </a:lnTo>
                  <a:lnTo>
                    <a:pt x="4600473" y="75196"/>
                  </a:lnTo>
                  <a:lnTo>
                    <a:pt x="4605096" y="71564"/>
                  </a:lnTo>
                  <a:close/>
                </a:path>
                <a:path w="7278370" h="127000">
                  <a:moveTo>
                    <a:pt x="4934902" y="71640"/>
                  </a:moveTo>
                  <a:lnTo>
                    <a:pt x="4927663" y="71475"/>
                  </a:lnTo>
                  <a:lnTo>
                    <a:pt x="4927409" y="81483"/>
                  </a:lnTo>
                  <a:lnTo>
                    <a:pt x="4934648" y="81648"/>
                  </a:lnTo>
                  <a:lnTo>
                    <a:pt x="4934902" y="71640"/>
                  </a:lnTo>
                  <a:close/>
                </a:path>
                <a:path w="7278370" h="127000">
                  <a:moveTo>
                    <a:pt x="4962029" y="74218"/>
                  </a:moveTo>
                  <a:lnTo>
                    <a:pt x="4956480" y="71145"/>
                  </a:lnTo>
                  <a:lnTo>
                    <a:pt x="4956670" y="77139"/>
                  </a:lnTo>
                  <a:lnTo>
                    <a:pt x="4962029" y="74218"/>
                  </a:lnTo>
                  <a:close/>
                </a:path>
                <a:path w="7278370" h="127000">
                  <a:moveTo>
                    <a:pt x="4998593" y="80632"/>
                  </a:moveTo>
                  <a:lnTo>
                    <a:pt x="4996764" y="78066"/>
                  </a:lnTo>
                  <a:lnTo>
                    <a:pt x="4995773" y="76606"/>
                  </a:lnTo>
                  <a:lnTo>
                    <a:pt x="4991176" y="80352"/>
                  </a:lnTo>
                  <a:lnTo>
                    <a:pt x="4992992" y="83007"/>
                  </a:lnTo>
                  <a:lnTo>
                    <a:pt x="4993957" y="84264"/>
                  </a:lnTo>
                  <a:lnTo>
                    <a:pt x="4998593" y="80632"/>
                  </a:lnTo>
                  <a:close/>
                </a:path>
                <a:path w="7278370" h="127000">
                  <a:moveTo>
                    <a:pt x="5055209" y="74396"/>
                  </a:moveTo>
                  <a:lnTo>
                    <a:pt x="5050879" y="75006"/>
                  </a:lnTo>
                  <a:lnTo>
                    <a:pt x="5044859" y="73228"/>
                  </a:lnTo>
                  <a:lnTo>
                    <a:pt x="5044097" y="79146"/>
                  </a:lnTo>
                  <a:lnTo>
                    <a:pt x="5048415" y="78524"/>
                  </a:lnTo>
                  <a:lnTo>
                    <a:pt x="5054435" y="80111"/>
                  </a:lnTo>
                  <a:lnTo>
                    <a:pt x="5055209" y="74396"/>
                  </a:lnTo>
                  <a:close/>
                </a:path>
                <a:path w="7278370" h="127000">
                  <a:moveTo>
                    <a:pt x="5095240" y="75311"/>
                  </a:moveTo>
                  <a:lnTo>
                    <a:pt x="5092420" y="76352"/>
                  </a:lnTo>
                  <a:lnTo>
                    <a:pt x="5088077" y="75323"/>
                  </a:lnTo>
                  <a:lnTo>
                    <a:pt x="5087836" y="80149"/>
                  </a:lnTo>
                  <a:lnTo>
                    <a:pt x="5090744" y="79133"/>
                  </a:lnTo>
                  <a:lnTo>
                    <a:pt x="5095037" y="80111"/>
                  </a:lnTo>
                  <a:lnTo>
                    <a:pt x="5095240" y="75311"/>
                  </a:lnTo>
                  <a:close/>
                </a:path>
                <a:path w="7278370" h="127000">
                  <a:moveTo>
                    <a:pt x="5102212" y="90398"/>
                  </a:moveTo>
                  <a:lnTo>
                    <a:pt x="5099355" y="91478"/>
                  </a:lnTo>
                  <a:lnTo>
                    <a:pt x="5095011" y="90398"/>
                  </a:lnTo>
                  <a:lnTo>
                    <a:pt x="5094757" y="95262"/>
                  </a:lnTo>
                  <a:lnTo>
                    <a:pt x="5097640" y="94170"/>
                  </a:lnTo>
                  <a:lnTo>
                    <a:pt x="5101920" y="95351"/>
                  </a:lnTo>
                  <a:lnTo>
                    <a:pt x="5102212" y="90398"/>
                  </a:lnTo>
                  <a:close/>
                </a:path>
                <a:path w="7278370" h="127000">
                  <a:moveTo>
                    <a:pt x="5110150" y="76669"/>
                  </a:moveTo>
                  <a:lnTo>
                    <a:pt x="5109921" y="70599"/>
                  </a:lnTo>
                  <a:lnTo>
                    <a:pt x="5104574" y="73609"/>
                  </a:lnTo>
                  <a:lnTo>
                    <a:pt x="5110150" y="76669"/>
                  </a:lnTo>
                  <a:close/>
                </a:path>
                <a:path w="7278370" h="127000">
                  <a:moveTo>
                    <a:pt x="5178844" y="91973"/>
                  </a:moveTo>
                  <a:lnTo>
                    <a:pt x="5170716" y="93345"/>
                  </a:lnTo>
                  <a:lnTo>
                    <a:pt x="5166004" y="93764"/>
                  </a:lnTo>
                  <a:lnTo>
                    <a:pt x="5161318" y="93167"/>
                  </a:lnTo>
                  <a:lnTo>
                    <a:pt x="5153241" y="91516"/>
                  </a:lnTo>
                  <a:lnTo>
                    <a:pt x="5150917" y="97612"/>
                  </a:lnTo>
                  <a:lnTo>
                    <a:pt x="5145202" y="101917"/>
                  </a:lnTo>
                  <a:lnTo>
                    <a:pt x="5141569" y="105956"/>
                  </a:lnTo>
                  <a:lnTo>
                    <a:pt x="5145468" y="111302"/>
                  </a:lnTo>
                  <a:lnTo>
                    <a:pt x="5148237" y="106768"/>
                  </a:lnTo>
                  <a:lnTo>
                    <a:pt x="5152275" y="103886"/>
                  </a:lnTo>
                  <a:lnTo>
                    <a:pt x="5156682" y="101561"/>
                  </a:lnTo>
                  <a:lnTo>
                    <a:pt x="5159197" y="106781"/>
                  </a:lnTo>
                  <a:lnTo>
                    <a:pt x="5165649" y="106807"/>
                  </a:lnTo>
                  <a:lnTo>
                    <a:pt x="5171198" y="108013"/>
                  </a:lnTo>
                  <a:lnTo>
                    <a:pt x="5170983" y="116789"/>
                  </a:lnTo>
                  <a:lnTo>
                    <a:pt x="5177104" y="116547"/>
                  </a:lnTo>
                  <a:lnTo>
                    <a:pt x="5178831" y="109982"/>
                  </a:lnTo>
                  <a:lnTo>
                    <a:pt x="5178590" y="100622"/>
                  </a:lnTo>
                  <a:lnTo>
                    <a:pt x="5178844" y="91973"/>
                  </a:lnTo>
                  <a:close/>
                </a:path>
                <a:path w="7278370" h="127000">
                  <a:moveTo>
                    <a:pt x="5274018" y="98717"/>
                  </a:moveTo>
                  <a:lnTo>
                    <a:pt x="5271897" y="91465"/>
                  </a:lnTo>
                  <a:lnTo>
                    <a:pt x="5269560" y="99123"/>
                  </a:lnTo>
                  <a:lnTo>
                    <a:pt x="5274018" y="98717"/>
                  </a:lnTo>
                  <a:close/>
                </a:path>
                <a:path w="7278370" h="127000">
                  <a:moveTo>
                    <a:pt x="5348046" y="81127"/>
                  </a:moveTo>
                  <a:lnTo>
                    <a:pt x="5347792" y="75057"/>
                  </a:lnTo>
                  <a:lnTo>
                    <a:pt x="5342407" y="78092"/>
                  </a:lnTo>
                  <a:lnTo>
                    <a:pt x="5348046" y="81127"/>
                  </a:lnTo>
                  <a:close/>
                </a:path>
                <a:path w="7278370" h="127000">
                  <a:moveTo>
                    <a:pt x="5474043" y="84848"/>
                  </a:moveTo>
                  <a:lnTo>
                    <a:pt x="5471185" y="80937"/>
                  </a:lnTo>
                  <a:lnTo>
                    <a:pt x="5466588" y="84645"/>
                  </a:lnTo>
                  <a:lnTo>
                    <a:pt x="5468417" y="87274"/>
                  </a:lnTo>
                  <a:lnTo>
                    <a:pt x="5469394" y="88684"/>
                  </a:lnTo>
                  <a:lnTo>
                    <a:pt x="5474043" y="84848"/>
                  </a:lnTo>
                  <a:close/>
                </a:path>
                <a:path w="7278370" h="127000">
                  <a:moveTo>
                    <a:pt x="6112561" y="91503"/>
                  </a:moveTo>
                  <a:lnTo>
                    <a:pt x="6108497" y="88709"/>
                  </a:lnTo>
                  <a:lnTo>
                    <a:pt x="6101067" y="90385"/>
                  </a:lnTo>
                  <a:lnTo>
                    <a:pt x="6101054" y="93713"/>
                  </a:lnTo>
                  <a:lnTo>
                    <a:pt x="6100978" y="100418"/>
                  </a:lnTo>
                  <a:lnTo>
                    <a:pt x="6112014" y="100520"/>
                  </a:lnTo>
                  <a:lnTo>
                    <a:pt x="6112561" y="91503"/>
                  </a:lnTo>
                  <a:close/>
                </a:path>
                <a:path w="7278370" h="127000">
                  <a:moveTo>
                    <a:pt x="6193371" y="101092"/>
                  </a:moveTo>
                  <a:lnTo>
                    <a:pt x="6187821" y="101930"/>
                  </a:lnTo>
                  <a:lnTo>
                    <a:pt x="6179680" y="99161"/>
                  </a:lnTo>
                  <a:lnTo>
                    <a:pt x="6178486" y="105994"/>
                  </a:lnTo>
                  <a:lnTo>
                    <a:pt x="6183401" y="112407"/>
                  </a:lnTo>
                  <a:lnTo>
                    <a:pt x="6189662" y="108966"/>
                  </a:lnTo>
                  <a:lnTo>
                    <a:pt x="6193371" y="101092"/>
                  </a:lnTo>
                  <a:close/>
                </a:path>
                <a:path w="7278370" h="127000">
                  <a:moveTo>
                    <a:pt x="6202769" y="93522"/>
                  </a:moveTo>
                  <a:lnTo>
                    <a:pt x="6200838" y="91059"/>
                  </a:lnTo>
                  <a:lnTo>
                    <a:pt x="6199848" y="89687"/>
                  </a:lnTo>
                  <a:lnTo>
                    <a:pt x="6195187" y="93472"/>
                  </a:lnTo>
                  <a:lnTo>
                    <a:pt x="6197092" y="96062"/>
                  </a:lnTo>
                  <a:lnTo>
                    <a:pt x="6198108" y="97459"/>
                  </a:lnTo>
                  <a:lnTo>
                    <a:pt x="6202769" y="93522"/>
                  </a:lnTo>
                  <a:close/>
                </a:path>
                <a:path w="7278370" h="127000">
                  <a:moveTo>
                    <a:pt x="6212332" y="102082"/>
                  </a:moveTo>
                  <a:lnTo>
                    <a:pt x="6211925" y="96062"/>
                  </a:lnTo>
                  <a:lnTo>
                    <a:pt x="6206528" y="99098"/>
                  </a:lnTo>
                  <a:lnTo>
                    <a:pt x="6212332" y="102082"/>
                  </a:lnTo>
                  <a:close/>
                </a:path>
                <a:path w="7278370" h="127000">
                  <a:moveTo>
                    <a:pt x="6217399" y="93014"/>
                  </a:moveTo>
                  <a:lnTo>
                    <a:pt x="6211633" y="90068"/>
                  </a:lnTo>
                  <a:lnTo>
                    <a:pt x="6211925" y="96062"/>
                  </a:lnTo>
                  <a:lnTo>
                    <a:pt x="6217399" y="93014"/>
                  </a:lnTo>
                  <a:close/>
                </a:path>
                <a:path w="7278370" h="127000">
                  <a:moveTo>
                    <a:pt x="6386639" y="96062"/>
                  </a:moveTo>
                  <a:lnTo>
                    <a:pt x="6379223" y="96062"/>
                  </a:lnTo>
                  <a:lnTo>
                    <a:pt x="6371895" y="97421"/>
                  </a:lnTo>
                  <a:lnTo>
                    <a:pt x="6375578" y="100761"/>
                  </a:lnTo>
                  <a:lnTo>
                    <a:pt x="6382931" y="101765"/>
                  </a:lnTo>
                  <a:lnTo>
                    <a:pt x="6386639" y="96062"/>
                  </a:lnTo>
                  <a:close/>
                </a:path>
                <a:path w="7278370" h="127000">
                  <a:moveTo>
                    <a:pt x="6420129" y="101079"/>
                  </a:moveTo>
                  <a:lnTo>
                    <a:pt x="6415735" y="101790"/>
                  </a:lnTo>
                  <a:lnTo>
                    <a:pt x="6409550" y="100139"/>
                  </a:lnTo>
                  <a:lnTo>
                    <a:pt x="6408979" y="105968"/>
                  </a:lnTo>
                  <a:lnTo>
                    <a:pt x="6413373" y="105244"/>
                  </a:lnTo>
                  <a:lnTo>
                    <a:pt x="6419507" y="106959"/>
                  </a:lnTo>
                  <a:lnTo>
                    <a:pt x="6420129" y="101079"/>
                  </a:lnTo>
                  <a:close/>
                </a:path>
                <a:path w="7278370" h="127000">
                  <a:moveTo>
                    <a:pt x="6440589" y="108534"/>
                  </a:moveTo>
                  <a:lnTo>
                    <a:pt x="6438659" y="105968"/>
                  </a:lnTo>
                  <a:lnTo>
                    <a:pt x="6437706" y="104508"/>
                  </a:lnTo>
                  <a:lnTo>
                    <a:pt x="6433071" y="108432"/>
                  </a:lnTo>
                  <a:lnTo>
                    <a:pt x="6434988" y="110998"/>
                  </a:lnTo>
                  <a:lnTo>
                    <a:pt x="6436030" y="112293"/>
                  </a:lnTo>
                  <a:lnTo>
                    <a:pt x="6440589" y="108534"/>
                  </a:lnTo>
                  <a:close/>
                </a:path>
                <a:path w="7278370" h="127000">
                  <a:moveTo>
                    <a:pt x="6475870" y="110998"/>
                  </a:moveTo>
                  <a:lnTo>
                    <a:pt x="6475857" y="108216"/>
                  </a:lnTo>
                  <a:lnTo>
                    <a:pt x="6472847" y="105244"/>
                  </a:lnTo>
                  <a:lnTo>
                    <a:pt x="6472161" y="110998"/>
                  </a:lnTo>
                  <a:lnTo>
                    <a:pt x="6472187" y="113703"/>
                  </a:lnTo>
                  <a:lnTo>
                    <a:pt x="6475196" y="116662"/>
                  </a:lnTo>
                  <a:lnTo>
                    <a:pt x="6475870" y="110998"/>
                  </a:lnTo>
                  <a:close/>
                </a:path>
                <a:path w="7278370" h="127000">
                  <a:moveTo>
                    <a:pt x="6535394" y="110972"/>
                  </a:moveTo>
                  <a:lnTo>
                    <a:pt x="6532181" y="108623"/>
                  </a:lnTo>
                  <a:lnTo>
                    <a:pt x="6527292" y="105778"/>
                  </a:lnTo>
                  <a:lnTo>
                    <a:pt x="6522745" y="105537"/>
                  </a:lnTo>
                  <a:lnTo>
                    <a:pt x="6520523" y="110972"/>
                  </a:lnTo>
                  <a:lnTo>
                    <a:pt x="6525412" y="111048"/>
                  </a:lnTo>
                  <a:lnTo>
                    <a:pt x="6529641" y="114757"/>
                  </a:lnTo>
                  <a:lnTo>
                    <a:pt x="6533032" y="116586"/>
                  </a:lnTo>
                  <a:lnTo>
                    <a:pt x="6535394" y="110972"/>
                  </a:lnTo>
                  <a:close/>
                </a:path>
                <a:path w="7278370" h="127000">
                  <a:moveTo>
                    <a:pt x="6673304" y="115557"/>
                  </a:moveTo>
                  <a:lnTo>
                    <a:pt x="6667093" y="116408"/>
                  </a:lnTo>
                  <a:lnTo>
                    <a:pt x="6663118" y="114236"/>
                  </a:lnTo>
                  <a:lnTo>
                    <a:pt x="6661391" y="109042"/>
                  </a:lnTo>
                  <a:lnTo>
                    <a:pt x="6661899" y="100850"/>
                  </a:lnTo>
                  <a:lnTo>
                    <a:pt x="6657467" y="101638"/>
                  </a:lnTo>
                  <a:lnTo>
                    <a:pt x="6651218" y="100063"/>
                  </a:lnTo>
                  <a:lnTo>
                    <a:pt x="6650634" y="105918"/>
                  </a:lnTo>
                  <a:lnTo>
                    <a:pt x="6657264" y="106959"/>
                  </a:lnTo>
                  <a:lnTo>
                    <a:pt x="6659308" y="114300"/>
                  </a:lnTo>
                  <a:lnTo>
                    <a:pt x="6658280" y="125717"/>
                  </a:lnTo>
                  <a:lnTo>
                    <a:pt x="6666916" y="126987"/>
                  </a:lnTo>
                  <a:lnTo>
                    <a:pt x="6672466" y="124320"/>
                  </a:lnTo>
                  <a:lnTo>
                    <a:pt x="6673304" y="115557"/>
                  </a:lnTo>
                  <a:close/>
                </a:path>
                <a:path w="7278370" h="127000">
                  <a:moveTo>
                    <a:pt x="6855600" y="90500"/>
                  </a:moveTo>
                  <a:lnTo>
                    <a:pt x="6853618" y="88049"/>
                  </a:lnTo>
                  <a:lnTo>
                    <a:pt x="6852577" y="86677"/>
                  </a:lnTo>
                  <a:lnTo>
                    <a:pt x="6847980" y="90525"/>
                  </a:lnTo>
                  <a:lnTo>
                    <a:pt x="6849948" y="93103"/>
                  </a:lnTo>
                  <a:lnTo>
                    <a:pt x="6851002" y="94475"/>
                  </a:lnTo>
                  <a:lnTo>
                    <a:pt x="6855600" y="90500"/>
                  </a:lnTo>
                  <a:close/>
                </a:path>
                <a:path w="7278370" h="127000">
                  <a:moveTo>
                    <a:pt x="6915912" y="94665"/>
                  </a:moveTo>
                  <a:lnTo>
                    <a:pt x="6913943" y="92176"/>
                  </a:lnTo>
                  <a:lnTo>
                    <a:pt x="6912826" y="90754"/>
                  </a:lnTo>
                  <a:lnTo>
                    <a:pt x="6908165" y="94678"/>
                  </a:lnTo>
                  <a:lnTo>
                    <a:pt x="6910248" y="97256"/>
                  </a:lnTo>
                  <a:lnTo>
                    <a:pt x="6911289" y="98475"/>
                  </a:lnTo>
                  <a:lnTo>
                    <a:pt x="6915912" y="94665"/>
                  </a:lnTo>
                  <a:close/>
                </a:path>
                <a:path w="7278370" h="127000">
                  <a:moveTo>
                    <a:pt x="6952208" y="107619"/>
                  </a:moveTo>
                  <a:lnTo>
                    <a:pt x="6951662" y="101536"/>
                  </a:lnTo>
                  <a:lnTo>
                    <a:pt x="6946278" y="104597"/>
                  </a:lnTo>
                  <a:lnTo>
                    <a:pt x="6952208" y="107619"/>
                  </a:lnTo>
                  <a:close/>
                </a:path>
                <a:path w="7278370" h="127000">
                  <a:moveTo>
                    <a:pt x="6957733" y="97739"/>
                  </a:moveTo>
                  <a:lnTo>
                    <a:pt x="6956780" y="92697"/>
                  </a:lnTo>
                  <a:lnTo>
                    <a:pt x="6953263" y="92062"/>
                  </a:lnTo>
                  <a:lnTo>
                    <a:pt x="6951662" y="101536"/>
                  </a:lnTo>
                  <a:lnTo>
                    <a:pt x="6957733" y="97739"/>
                  </a:lnTo>
                  <a:close/>
                </a:path>
                <a:path w="7278370" h="127000">
                  <a:moveTo>
                    <a:pt x="6981977" y="100685"/>
                  </a:moveTo>
                  <a:lnTo>
                    <a:pt x="6979869" y="93522"/>
                  </a:lnTo>
                  <a:lnTo>
                    <a:pt x="6978053" y="101142"/>
                  </a:lnTo>
                  <a:lnTo>
                    <a:pt x="6974078" y="101561"/>
                  </a:lnTo>
                  <a:lnTo>
                    <a:pt x="6975208" y="107619"/>
                  </a:lnTo>
                  <a:lnTo>
                    <a:pt x="6981888" y="106121"/>
                  </a:lnTo>
                  <a:lnTo>
                    <a:pt x="6981977" y="100685"/>
                  </a:lnTo>
                  <a:close/>
                </a:path>
                <a:path w="7278370" h="127000">
                  <a:moveTo>
                    <a:pt x="7047776" y="102679"/>
                  </a:moveTo>
                  <a:lnTo>
                    <a:pt x="7044715" y="98704"/>
                  </a:lnTo>
                  <a:lnTo>
                    <a:pt x="7040118" y="102679"/>
                  </a:lnTo>
                  <a:lnTo>
                    <a:pt x="7042124" y="105219"/>
                  </a:lnTo>
                  <a:lnTo>
                    <a:pt x="7043242" y="106502"/>
                  </a:lnTo>
                  <a:lnTo>
                    <a:pt x="7047776" y="102679"/>
                  </a:lnTo>
                  <a:close/>
                </a:path>
                <a:path w="7278370" h="127000">
                  <a:moveTo>
                    <a:pt x="7136638" y="98209"/>
                  </a:moveTo>
                  <a:lnTo>
                    <a:pt x="7129894" y="101257"/>
                  </a:lnTo>
                  <a:lnTo>
                    <a:pt x="7120788" y="101307"/>
                  </a:lnTo>
                  <a:lnTo>
                    <a:pt x="7117766" y="108839"/>
                  </a:lnTo>
                  <a:lnTo>
                    <a:pt x="7127303" y="109220"/>
                  </a:lnTo>
                  <a:lnTo>
                    <a:pt x="7136409" y="109131"/>
                  </a:lnTo>
                  <a:lnTo>
                    <a:pt x="7136638" y="98209"/>
                  </a:lnTo>
                  <a:close/>
                </a:path>
                <a:path w="7278370" h="127000">
                  <a:moveTo>
                    <a:pt x="7142124" y="94957"/>
                  </a:moveTo>
                  <a:lnTo>
                    <a:pt x="7136079" y="92252"/>
                  </a:lnTo>
                  <a:lnTo>
                    <a:pt x="7136638" y="98209"/>
                  </a:lnTo>
                  <a:lnTo>
                    <a:pt x="7142124" y="94957"/>
                  </a:lnTo>
                  <a:close/>
                </a:path>
                <a:path w="7278370" h="127000">
                  <a:moveTo>
                    <a:pt x="7224789" y="95211"/>
                  </a:moveTo>
                  <a:lnTo>
                    <a:pt x="7224700" y="92481"/>
                  </a:lnTo>
                  <a:lnTo>
                    <a:pt x="7221499" y="89687"/>
                  </a:lnTo>
                  <a:lnTo>
                    <a:pt x="7220979" y="95338"/>
                  </a:lnTo>
                  <a:lnTo>
                    <a:pt x="7221067" y="98145"/>
                  </a:lnTo>
                  <a:lnTo>
                    <a:pt x="7224255" y="100939"/>
                  </a:lnTo>
                  <a:lnTo>
                    <a:pt x="7224789" y="95211"/>
                  </a:lnTo>
                  <a:close/>
                </a:path>
                <a:path w="7278370" h="127000">
                  <a:moveTo>
                    <a:pt x="7242061" y="92252"/>
                  </a:moveTo>
                  <a:lnTo>
                    <a:pt x="7239978" y="89776"/>
                  </a:lnTo>
                  <a:lnTo>
                    <a:pt x="7238860" y="88315"/>
                  </a:lnTo>
                  <a:lnTo>
                    <a:pt x="7234275" y="92316"/>
                  </a:lnTo>
                  <a:lnTo>
                    <a:pt x="7236346" y="94805"/>
                  </a:lnTo>
                  <a:lnTo>
                    <a:pt x="7237387" y="96227"/>
                  </a:lnTo>
                  <a:lnTo>
                    <a:pt x="7242061" y="92252"/>
                  </a:lnTo>
                  <a:close/>
                </a:path>
                <a:path w="7278370" h="127000">
                  <a:moveTo>
                    <a:pt x="7255103" y="84251"/>
                  </a:moveTo>
                  <a:lnTo>
                    <a:pt x="7252360" y="78714"/>
                  </a:lnTo>
                  <a:lnTo>
                    <a:pt x="7248728" y="80657"/>
                  </a:lnTo>
                  <a:lnTo>
                    <a:pt x="7248284" y="84404"/>
                  </a:lnTo>
                  <a:lnTo>
                    <a:pt x="7255103" y="84251"/>
                  </a:lnTo>
                  <a:close/>
                </a:path>
                <a:path w="7278370" h="127000">
                  <a:moveTo>
                    <a:pt x="7278306" y="88468"/>
                  </a:moveTo>
                  <a:lnTo>
                    <a:pt x="7270801" y="85686"/>
                  </a:lnTo>
                  <a:lnTo>
                    <a:pt x="7265340" y="86067"/>
                  </a:lnTo>
                  <a:lnTo>
                    <a:pt x="7260564" y="86588"/>
                  </a:lnTo>
                  <a:lnTo>
                    <a:pt x="7255103" y="84251"/>
                  </a:lnTo>
                  <a:lnTo>
                    <a:pt x="7255637" y="99174"/>
                  </a:lnTo>
                  <a:lnTo>
                    <a:pt x="7261453" y="96634"/>
                  </a:lnTo>
                  <a:lnTo>
                    <a:pt x="7268096" y="95148"/>
                  </a:lnTo>
                  <a:lnTo>
                    <a:pt x="7274179" y="92989"/>
                  </a:lnTo>
                  <a:lnTo>
                    <a:pt x="7278306" y="8846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26172" y="4961571"/>
              <a:ext cx="7182484" cy="128905"/>
            </a:xfrm>
            <a:custGeom>
              <a:avLst/>
              <a:gdLst/>
              <a:ahLst/>
              <a:cxnLst/>
              <a:rect l="l" t="t" r="r" b="b"/>
              <a:pathLst>
                <a:path w="7182484" h="128904">
                  <a:moveTo>
                    <a:pt x="5321" y="33566"/>
                  </a:moveTo>
                  <a:lnTo>
                    <a:pt x="4711" y="27609"/>
                  </a:lnTo>
                  <a:lnTo>
                    <a:pt x="0" y="30899"/>
                  </a:lnTo>
                  <a:lnTo>
                    <a:pt x="5321" y="33566"/>
                  </a:lnTo>
                  <a:close/>
                </a:path>
                <a:path w="7182484" h="128904">
                  <a:moveTo>
                    <a:pt x="140716" y="36245"/>
                  </a:moveTo>
                  <a:lnTo>
                    <a:pt x="140614" y="31457"/>
                  </a:lnTo>
                  <a:lnTo>
                    <a:pt x="137985" y="32689"/>
                  </a:lnTo>
                  <a:lnTo>
                    <a:pt x="133896" y="31851"/>
                  </a:lnTo>
                  <a:lnTo>
                    <a:pt x="133972" y="36639"/>
                  </a:lnTo>
                  <a:lnTo>
                    <a:pt x="136575" y="35496"/>
                  </a:lnTo>
                  <a:lnTo>
                    <a:pt x="140716" y="36245"/>
                  </a:lnTo>
                  <a:close/>
                </a:path>
                <a:path w="7182484" h="128904">
                  <a:moveTo>
                    <a:pt x="183070" y="17729"/>
                  </a:moveTo>
                  <a:lnTo>
                    <a:pt x="181152" y="15201"/>
                  </a:lnTo>
                  <a:lnTo>
                    <a:pt x="180149" y="13779"/>
                  </a:lnTo>
                  <a:lnTo>
                    <a:pt x="176022" y="17754"/>
                  </a:lnTo>
                  <a:lnTo>
                    <a:pt x="177901" y="20370"/>
                  </a:lnTo>
                  <a:lnTo>
                    <a:pt x="178904" y="21729"/>
                  </a:lnTo>
                  <a:lnTo>
                    <a:pt x="183070" y="17729"/>
                  </a:lnTo>
                  <a:close/>
                </a:path>
                <a:path w="7182484" h="128904">
                  <a:moveTo>
                    <a:pt x="226580" y="33680"/>
                  </a:moveTo>
                  <a:lnTo>
                    <a:pt x="226466" y="30949"/>
                  </a:lnTo>
                  <a:lnTo>
                    <a:pt x="223583" y="28143"/>
                  </a:lnTo>
                  <a:lnTo>
                    <a:pt x="223113" y="33782"/>
                  </a:lnTo>
                  <a:lnTo>
                    <a:pt x="223215" y="36576"/>
                  </a:lnTo>
                  <a:lnTo>
                    <a:pt x="226098" y="39433"/>
                  </a:lnTo>
                  <a:lnTo>
                    <a:pt x="226580" y="33680"/>
                  </a:lnTo>
                  <a:close/>
                </a:path>
                <a:path w="7182484" h="128904">
                  <a:moveTo>
                    <a:pt x="356844" y="29540"/>
                  </a:moveTo>
                  <a:lnTo>
                    <a:pt x="356730" y="24485"/>
                  </a:lnTo>
                  <a:lnTo>
                    <a:pt x="352640" y="23850"/>
                  </a:lnTo>
                  <a:lnTo>
                    <a:pt x="353504" y="15455"/>
                  </a:lnTo>
                  <a:lnTo>
                    <a:pt x="352767" y="9652"/>
                  </a:lnTo>
                  <a:lnTo>
                    <a:pt x="335610" y="10210"/>
                  </a:lnTo>
                  <a:lnTo>
                    <a:pt x="336880" y="17005"/>
                  </a:lnTo>
                  <a:lnTo>
                    <a:pt x="344335" y="14147"/>
                  </a:lnTo>
                  <a:lnTo>
                    <a:pt x="349491" y="14820"/>
                  </a:lnTo>
                  <a:lnTo>
                    <a:pt x="347548" y="19278"/>
                  </a:lnTo>
                  <a:lnTo>
                    <a:pt x="345694" y="23736"/>
                  </a:lnTo>
                  <a:lnTo>
                    <a:pt x="349821" y="24701"/>
                  </a:lnTo>
                  <a:lnTo>
                    <a:pt x="350926" y="30899"/>
                  </a:lnTo>
                  <a:lnTo>
                    <a:pt x="356844" y="29540"/>
                  </a:lnTo>
                  <a:close/>
                </a:path>
                <a:path w="7182484" h="128904">
                  <a:moveTo>
                    <a:pt x="418045" y="12420"/>
                  </a:moveTo>
                  <a:lnTo>
                    <a:pt x="418007" y="7531"/>
                  </a:lnTo>
                  <a:lnTo>
                    <a:pt x="415353" y="8750"/>
                  </a:lnTo>
                  <a:lnTo>
                    <a:pt x="411238" y="7823"/>
                  </a:lnTo>
                  <a:lnTo>
                    <a:pt x="411264" y="12814"/>
                  </a:lnTo>
                  <a:lnTo>
                    <a:pt x="413880" y="11531"/>
                  </a:lnTo>
                  <a:lnTo>
                    <a:pt x="418045" y="12420"/>
                  </a:lnTo>
                  <a:close/>
                </a:path>
                <a:path w="7182484" h="128904">
                  <a:moveTo>
                    <a:pt x="438734" y="11912"/>
                  </a:moveTo>
                  <a:lnTo>
                    <a:pt x="434213" y="11976"/>
                  </a:lnTo>
                  <a:lnTo>
                    <a:pt x="430212" y="8356"/>
                  </a:lnTo>
                  <a:lnTo>
                    <a:pt x="427037" y="6629"/>
                  </a:lnTo>
                  <a:lnTo>
                    <a:pt x="424980" y="12369"/>
                  </a:lnTo>
                  <a:lnTo>
                    <a:pt x="427710" y="13284"/>
                  </a:lnTo>
                  <a:lnTo>
                    <a:pt x="429107" y="16332"/>
                  </a:lnTo>
                  <a:lnTo>
                    <a:pt x="428713" y="22148"/>
                  </a:lnTo>
                  <a:lnTo>
                    <a:pt x="435597" y="21920"/>
                  </a:lnTo>
                  <a:lnTo>
                    <a:pt x="435470" y="16903"/>
                  </a:lnTo>
                  <a:lnTo>
                    <a:pt x="438150" y="15875"/>
                  </a:lnTo>
                  <a:lnTo>
                    <a:pt x="438734" y="11912"/>
                  </a:lnTo>
                  <a:close/>
                </a:path>
                <a:path w="7182484" h="128904">
                  <a:moveTo>
                    <a:pt x="466166" y="11023"/>
                  </a:moveTo>
                  <a:lnTo>
                    <a:pt x="463892" y="3759"/>
                  </a:lnTo>
                  <a:lnTo>
                    <a:pt x="462013" y="11607"/>
                  </a:lnTo>
                  <a:lnTo>
                    <a:pt x="466166" y="11023"/>
                  </a:lnTo>
                  <a:close/>
                </a:path>
                <a:path w="7182484" h="128904">
                  <a:moveTo>
                    <a:pt x="472300" y="10871"/>
                  </a:moveTo>
                  <a:lnTo>
                    <a:pt x="466166" y="11023"/>
                  </a:lnTo>
                  <a:lnTo>
                    <a:pt x="468642" y="16522"/>
                  </a:lnTo>
                  <a:lnTo>
                    <a:pt x="471906" y="14592"/>
                  </a:lnTo>
                  <a:lnTo>
                    <a:pt x="472300" y="10871"/>
                  </a:lnTo>
                  <a:close/>
                </a:path>
                <a:path w="7182484" h="128904">
                  <a:moveTo>
                    <a:pt x="551535" y="16852"/>
                  </a:moveTo>
                  <a:lnTo>
                    <a:pt x="549681" y="14325"/>
                  </a:lnTo>
                  <a:lnTo>
                    <a:pt x="548665" y="13106"/>
                  </a:lnTo>
                  <a:lnTo>
                    <a:pt x="544423" y="16852"/>
                  </a:lnTo>
                  <a:lnTo>
                    <a:pt x="546265" y="19392"/>
                  </a:lnTo>
                  <a:lnTo>
                    <a:pt x="547281" y="20777"/>
                  </a:lnTo>
                  <a:lnTo>
                    <a:pt x="551535" y="16852"/>
                  </a:lnTo>
                  <a:close/>
                </a:path>
                <a:path w="7182484" h="128904">
                  <a:moveTo>
                    <a:pt x="563930" y="29146"/>
                  </a:moveTo>
                  <a:lnTo>
                    <a:pt x="557682" y="29489"/>
                  </a:lnTo>
                  <a:lnTo>
                    <a:pt x="549186" y="24104"/>
                  </a:lnTo>
                  <a:lnTo>
                    <a:pt x="542925" y="24396"/>
                  </a:lnTo>
                  <a:lnTo>
                    <a:pt x="526618" y="29845"/>
                  </a:lnTo>
                  <a:lnTo>
                    <a:pt x="506120" y="29476"/>
                  </a:lnTo>
                  <a:lnTo>
                    <a:pt x="486752" y="30632"/>
                  </a:lnTo>
                  <a:lnTo>
                    <a:pt x="473862" y="40614"/>
                  </a:lnTo>
                  <a:lnTo>
                    <a:pt x="485267" y="38976"/>
                  </a:lnTo>
                  <a:lnTo>
                    <a:pt x="494372" y="38722"/>
                  </a:lnTo>
                  <a:lnTo>
                    <a:pt x="503555" y="37973"/>
                  </a:lnTo>
                  <a:lnTo>
                    <a:pt x="515239" y="34899"/>
                  </a:lnTo>
                  <a:lnTo>
                    <a:pt x="521881" y="33540"/>
                  </a:lnTo>
                  <a:lnTo>
                    <a:pt x="523062" y="40398"/>
                  </a:lnTo>
                  <a:lnTo>
                    <a:pt x="529323" y="39560"/>
                  </a:lnTo>
                  <a:lnTo>
                    <a:pt x="532739" y="34594"/>
                  </a:lnTo>
                  <a:lnTo>
                    <a:pt x="539280" y="33934"/>
                  </a:lnTo>
                  <a:lnTo>
                    <a:pt x="546011" y="33515"/>
                  </a:lnTo>
                  <a:lnTo>
                    <a:pt x="550024" y="29349"/>
                  </a:lnTo>
                  <a:lnTo>
                    <a:pt x="551586" y="33858"/>
                  </a:lnTo>
                  <a:lnTo>
                    <a:pt x="557098" y="35293"/>
                  </a:lnTo>
                  <a:lnTo>
                    <a:pt x="562546" y="33693"/>
                  </a:lnTo>
                  <a:lnTo>
                    <a:pt x="563930" y="29146"/>
                  </a:lnTo>
                  <a:close/>
                </a:path>
                <a:path w="7182484" h="128904">
                  <a:moveTo>
                    <a:pt x="706564" y="12115"/>
                  </a:moveTo>
                  <a:lnTo>
                    <a:pt x="699579" y="12204"/>
                  </a:lnTo>
                  <a:lnTo>
                    <a:pt x="696899" y="13398"/>
                  </a:lnTo>
                  <a:lnTo>
                    <a:pt x="692696" y="12458"/>
                  </a:lnTo>
                  <a:lnTo>
                    <a:pt x="692696" y="17322"/>
                  </a:lnTo>
                  <a:lnTo>
                    <a:pt x="697903" y="16484"/>
                  </a:lnTo>
                  <a:lnTo>
                    <a:pt x="705599" y="18948"/>
                  </a:lnTo>
                  <a:lnTo>
                    <a:pt x="706564" y="12115"/>
                  </a:lnTo>
                  <a:close/>
                </a:path>
                <a:path w="7182484" h="128904">
                  <a:moveTo>
                    <a:pt x="977303" y="16446"/>
                  </a:moveTo>
                  <a:lnTo>
                    <a:pt x="975436" y="13792"/>
                  </a:lnTo>
                  <a:lnTo>
                    <a:pt x="974509" y="12420"/>
                  </a:lnTo>
                  <a:lnTo>
                    <a:pt x="970114" y="16129"/>
                  </a:lnTo>
                  <a:lnTo>
                    <a:pt x="971969" y="18745"/>
                  </a:lnTo>
                  <a:lnTo>
                    <a:pt x="972959" y="20154"/>
                  </a:lnTo>
                  <a:lnTo>
                    <a:pt x="977303" y="16446"/>
                  </a:lnTo>
                  <a:close/>
                </a:path>
                <a:path w="7182484" h="128904">
                  <a:moveTo>
                    <a:pt x="1495920" y="11874"/>
                  </a:moveTo>
                  <a:lnTo>
                    <a:pt x="1494053" y="9296"/>
                  </a:lnTo>
                  <a:lnTo>
                    <a:pt x="1493139" y="8064"/>
                  </a:lnTo>
                  <a:lnTo>
                    <a:pt x="1488668" y="11709"/>
                  </a:lnTo>
                  <a:lnTo>
                    <a:pt x="1490497" y="14287"/>
                  </a:lnTo>
                  <a:lnTo>
                    <a:pt x="1491500" y="15697"/>
                  </a:lnTo>
                  <a:lnTo>
                    <a:pt x="1495920" y="11874"/>
                  </a:lnTo>
                  <a:close/>
                </a:path>
                <a:path w="7182484" h="128904">
                  <a:moveTo>
                    <a:pt x="1558010" y="14960"/>
                  </a:moveTo>
                  <a:lnTo>
                    <a:pt x="1555203" y="16065"/>
                  </a:lnTo>
                  <a:lnTo>
                    <a:pt x="1550949" y="15062"/>
                  </a:lnTo>
                  <a:lnTo>
                    <a:pt x="1550847" y="19837"/>
                  </a:lnTo>
                  <a:lnTo>
                    <a:pt x="1553629" y="18796"/>
                  </a:lnTo>
                  <a:lnTo>
                    <a:pt x="1557820" y="19748"/>
                  </a:lnTo>
                  <a:lnTo>
                    <a:pt x="1558010" y="14960"/>
                  </a:lnTo>
                  <a:close/>
                </a:path>
                <a:path w="7182484" h="128904">
                  <a:moveTo>
                    <a:pt x="1565224" y="76"/>
                  </a:moveTo>
                  <a:lnTo>
                    <a:pt x="1558112" y="0"/>
                  </a:lnTo>
                  <a:lnTo>
                    <a:pt x="1555305" y="1117"/>
                  </a:lnTo>
                  <a:lnTo>
                    <a:pt x="1551051" y="0"/>
                  </a:lnTo>
                  <a:lnTo>
                    <a:pt x="1550962" y="4991"/>
                  </a:lnTo>
                  <a:lnTo>
                    <a:pt x="1556308" y="4191"/>
                  </a:lnTo>
                  <a:lnTo>
                    <a:pt x="1564055" y="6883"/>
                  </a:lnTo>
                  <a:lnTo>
                    <a:pt x="1565224" y="76"/>
                  </a:lnTo>
                  <a:close/>
                </a:path>
                <a:path w="7182484" h="128904">
                  <a:moveTo>
                    <a:pt x="1589963" y="5372"/>
                  </a:moveTo>
                  <a:lnTo>
                    <a:pt x="1587246" y="6362"/>
                  </a:lnTo>
                  <a:lnTo>
                    <a:pt x="1583016" y="5372"/>
                  </a:lnTo>
                  <a:lnTo>
                    <a:pt x="1582851" y="10172"/>
                  </a:lnTo>
                  <a:lnTo>
                    <a:pt x="1585645" y="9169"/>
                  </a:lnTo>
                  <a:lnTo>
                    <a:pt x="1589900" y="10160"/>
                  </a:lnTo>
                  <a:lnTo>
                    <a:pt x="1589963" y="5372"/>
                  </a:lnTo>
                  <a:close/>
                </a:path>
                <a:path w="7182484" h="128904">
                  <a:moveTo>
                    <a:pt x="1596974" y="25361"/>
                  </a:moveTo>
                  <a:lnTo>
                    <a:pt x="1594612" y="19723"/>
                  </a:lnTo>
                  <a:lnTo>
                    <a:pt x="1591170" y="21501"/>
                  </a:lnTo>
                  <a:lnTo>
                    <a:pt x="1590624" y="25196"/>
                  </a:lnTo>
                  <a:lnTo>
                    <a:pt x="1596974" y="25361"/>
                  </a:lnTo>
                  <a:close/>
                </a:path>
                <a:path w="7182484" h="128904">
                  <a:moveTo>
                    <a:pt x="1607693" y="15443"/>
                  </a:moveTo>
                  <a:lnTo>
                    <a:pt x="1606105" y="5969"/>
                  </a:lnTo>
                  <a:lnTo>
                    <a:pt x="1602778" y="6654"/>
                  </a:lnTo>
                  <a:lnTo>
                    <a:pt x="1601914" y="11722"/>
                  </a:lnTo>
                  <a:lnTo>
                    <a:pt x="1607693" y="15443"/>
                  </a:lnTo>
                  <a:close/>
                </a:path>
                <a:path w="7182484" h="128904">
                  <a:moveTo>
                    <a:pt x="1612328" y="22148"/>
                  </a:moveTo>
                  <a:lnTo>
                    <a:pt x="1607693" y="15443"/>
                  </a:lnTo>
                  <a:lnTo>
                    <a:pt x="1609280" y="26162"/>
                  </a:lnTo>
                  <a:lnTo>
                    <a:pt x="1602511" y="24942"/>
                  </a:lnTo>
                  <a:lnTo>
                    <a:pt x="1596974" y="25349"/>
                  </a:lnTo>
                  <a:lnTo>
                    <a:pt x="1601508" y="31750"/>
                  </a:lnTo>
                  <a:lnTo>
                    <a:pt x="1608442" y="29133"/>
                  </a:lnTo>
                  <a:lnTo>
                    <a:pt x="1612328" y="22148"/>
                  </a:lnTo>
                  <a:close/>
                </a:path>
                <a:path w="7182484" h="128904">
                  <a:moveTo>
                    <a:pt x="1642110" y="21031"/>
                  </a:moveTo>
                  <a:lnTo>
                    <a:pt x="1636090" y="15709"/>
                  </a:lnTo>
                  <a:lnTo>
                    <a:pt x="1635988" y="23215"/>
                  </a:lnTo>
                  <a:lnTo>
                    <a:pt x="1633397" y="27101"/>
                  </a:lnTo>
                  <a:lnTo>
                    <a:pt x="1630324" y="30251"/>
                  </a:lnTo>
                  <a:lnTo>
                    <a:pt x="1628775" y="35572"/>
                  </a:lnTo>
                  <a:lnTo>
                    <a:pt x="1636496" y="34061"/>
                  </a:lnTo>
                  <a:lnTo>
                    <a:pt x="1641602" y="28181"/>
                  </a:lnTo>
                  <a:lnTo>
                    <a:pt x="1642110" y="21031"/>
                  </a:lnTo>
                  <a:close/>
                </a:path>
                <a:path w="7182484" h="128904">
                  <a:moveTo>
                    <a:pt x="1685823" y="16205"/>
                  </a:moveTo>
                  <a:lnTo>
                    <a:pt x="1677543" y="17856"/>
                  </a:lnTo>
                  <a:lnTo>
                    <a:pt x="1672158" y="15290"/>
                  </a:lnTo>
                  <a:lnTo>
                    <a:pt x="1668081" y="11023"/>
                  </a:lnTo>
                  <a:lnTo>
                    <a:pt x="1668564" y="19329"/>
                  </a:lnTo>
                  <a:lnTo>
                    <a:pt x="1675053" y="22313"/>
                  </a:lnTo>
                  <a:lnTo>
                    <a:pt x="1682496" y="20955"/>
                  </a:lnTo>
                  <a:lnTo>
                    <a:pt x="1685823" y="16205"/>
                  </a:lnTo>
                  <a:close/>
                </a:path>
                <a:path w="7182484" h="128904">
                  <a:moveTo>
                    <a:pt x="2189670" y="30645"/>
                  </a:moveTo>
                  <a:lnTo>
                    <a:pt x="2187867" y="28041"/>
                  </a:lnTo>
                  <a:lnTo>
                    <a:pt x="2186914" y="26746"/>
                  </a:lnTo>
                  <a:lnTo>
                    <a:pt x="2182393" y="30365"/>
                  </a:lnTo>
                  <a:lnTo>
                    <a:pt x="2184184" y="33058"/>
                  </a:lnTo>
                  <a:lnTo>
                    <a:pt x="2185149" y="34480"/>
                  </a:lnTo>
                  <a:lnTo>
                    <a:pt x="2189670" y="30645"/>
                  </a:lnTo>
                  <a:close/>
                </a:path>
                <a:path w="7182484" h="128904">
                  <a:moveTo>
                    <a:pt x="2373934" y="16421"/>
                  </a:moveTo>
                  <a:lnTo>
                    <a:pt x="2368829" y="16725"/>
                  </a:lnTo>
                  <a:lnTo>
                    <a:pt x="2362797" y="15646"/>
                  </a:lnTo>
                  <a:lnTo>
                    <a:pt x="2357831" y="16090"/>
                  </a:lnTo>
                  <a:lnTo>
                    <a:pt x="2355913" y="20993"/>
                  </a:lnTo>
                  <a:lnTo>
                    <a:pt x="2362974" y="21666"/>
                  </a:lnTo>
                  <a:lnTo>
                    <a:pt x="2367775" y="24104"/>
                  </a:lnTo>
                  <a:lnTo>
                    <a:pt x="2371153" y="23850"/>
                  </a:lnTo>
                  <a:lnTo>
                    <a:pt x="2373934" y="16421"/>
                  </a:lnTo>
                  <a:close/>
                </a:path>
                <a:path w="7182484" h="128904">
                  <a:moveTo>
                    <a:pt x="2420264" y="17233"/>
                  </a:moveTo>
                  <a:lnTo>
                    <a:pt x="2414701" y="17576"/>
                  </a:lnTo>
                  <a:lnTo>
                    <a:pt x="2407932" y="16319"/>
                  </a:lnTo>
                  <a:lnTo>
                    <a:pt x="2409393" y="26936"/>
                  </a:lnTo>
                  <a:lnTo>
                    <a:pt x="2415476" y="27317"/>
                  </a:lnTo>
                  <a:lnTo>
                    <a:pt x="2418588" y="23241"/>
                  </a:lnTo>
                  <a:lnTo>
                    <a:pt x="2420264" y="17233"/>
                  </a:lnTo>
                  <a:close/>
                </a:path>
                <a:path w="7182484" h="128904">
                  <a:moveTo>
                    <a:pt x="2452141" y="32664"/>
                  </a:moveTo>
                  <a:lnTo>
                    <a:pt x="2446502" y="32105"/>
                  </a:lnTo>
                  <a:lnTo>
                    <a:pt x="2439695" y="33121"/>
                  </a:lnTo>
                  <a:lnTo>
                    <a:pt x="2441625" y="22479"/>
                  </a:lnTo>
                  <a:lnTo>
                    <a:pt x="2436558" y="22872"/>
                  </a:lnTo>
                  <a:lnTo>
                    <a:pt x="2430538" y="21844"/>
                  </a:lnTo>
                  <a:lnTo>
                    <a:pt x="2425573" y="22301"/>
                  </a:lnTo>
                  <a:lnTo>
                    <a:pt x="2423642" y="27190"/>
                  </a:lnTo>
                  <a:lnTo>
                    <a:pt x="2426347" y="28359"/>
                  </a:lnTo>
                  <a:lnTo>
                    <a:pt x="2430678" y="27457"/>
                  </a:lnTo>
                  <a:lnTo>
                    <a:pt x="2430716" y="32270"/>
                  </a:lnTo>
                  <a:lnTo>
                    <a:pt x="2426474" y="33020"/>
                  </a:lnTo>
                  <a:lnTo>
                    <a:pt x="2420582" y="31267"/>
                  </a:lnTo>
                  <a:lnTo>
                    <a:pt x="2419832" y="37147"/>
                  </a:lnTo>
                  <a:lnTo>
                    <a:pt x="2429713" y="37084"/>
                  </a:lnTo>
                  <a:lnTo>
                    <a:pt x="2442400" y="37833"/>
                  </a:lnTo>
                  <a:lnTo>
                    <a:pt x="2451887" y="37109"/>
                  </a:lnTo>
                  <a:lnTo>
                    <a:pt x="2452141" y="32664"/>
                  </a:lnTo>
                  <a:close/>
                </a:path>
                <a:path w="7182484" h="128904">
                  <a:moveTo>
                    <a:pt x="2663939" y="32448"/>
                  </a:moveTo>
                  <a:lnTo>
                    <a:pt x="2655557" y="28752"/>
                  </a:lnTo>
                  <a:lnTo>
                    <a:pt x="2654211" y="33235"/>
                  </a:lnTo>
                  <a:lnTo>
                    <a:pt x="2657729" y="37325"/>
                  </a:lnTo>
                  <a:lnTo>
                    <a:pt x="2663939" y="32448"/>
                  </a:lnTo>
                  <a:close/>
                </a:path>
                <a:path w="7182484" h="128904">
                  <a:moveTo>
                    <a:pt x="3028632" y="28397"/>
                  </a:moveTo>
                  <a:lnTo>
                    <a:pt x="3026816" y="25768"/>
                  </a:lnTo>
                  <a:lnTo>
                    <a:pt x="3025876" y="24282"/>
                  </a:lnTo>
                  <a:lnTo>
                    <a:pt x="3021304" y="28028"/>
                  </a:lnTo>
                  <a:lnTo>
                    <a:pt x="3023082" y="30734"/>
                  </a:lnTo>
                  <a:lnTo>
                    <a:pt x="3024009" y="32143"/>
                  </a:lnTo>
                  <a:lnTo>
                    <a:pt x="3028632" y="28397"/>
                  </a:lnTo>
                  <a:close/>
                </a:path>
                <a:path w="7182484" h="128904">
                  <a:moveTo>
                    <a:pt x="3084131" y="37160"/>
                  </a:moveTo>
                  <a:lnTo>
                    <a:pt x="3075025" y="35521"/>
                  </a:lnTo>
                  <a:lnTo>
                    <a:pt x="3071076" y="41427"/>
                  </a:lnTo>
                  <a:lnTo>
                    <a:pt x="3068180" y="48818"/>
                  </a:lnTo>
                  <a:lnTo>
                    <a:pt x="3062173" y="51650"/>
                  </a:lnTo>
                  <a:lnTo>
                    <a:pt x="3061779" y="45758"/>
                  </a:lnTo>
                  <a:lnTo>
                    <a:pt x="3063176" y="37490"/>
                  </a:lnTo>
                  <a:lnTo>
                    <a:pt x="3058960" y="36525"/>
                  </a:lnTo>
                  <a:lnTo>
                    <a:pt x="3053143" y="42303"/>
                  </a:lnTo>
                  <a:lnTo>
                    <a:pt x="3045142" y="44831"/>
                  </a:lnTo>
                  <a:lnTo>
                    <a:pt x="3036747" y="46774"/>
                  </a:lnTo>
                  <a:lnTo>
                    <a:pt x="3029737" y="50800"/>
                  </a:lnTo>
                  <a:lnTo>
                    <a:pt x="3011767" y="50342"/>
                  </a:lnTo>
                  <a:lnTo>
                    <a:pt x="3004820" y="57010"/>
                  </a:lnTo>
                  <a:lnTo>
                    <a:pt x="2994456" y="58686"/>
                  </a:lnTo>
                  <a:lnTo>
                    <a:pt x="2984512" y="60972"/>
                  </a:lnTo>
                  <a:lnTo>
                    <a:pt x="2978785" y="69469"/>
                  </a:lnTo>
                  <a:lnTo>
                    <a:pt x="2993059" y="67043"/>
                  </a:lnTo>
                  <a:lnTo>
                    <a:pt x="3007957" y="65557"/>
                  </a:lnTo>
                  <a:lnTo>
                    <a:pt x="3023603" y="65176"/>
                  </a:lnTo>
                  <a:lnTo>
                    <a:pt x="3040113" y="66027"/>
                  </a:lnTo>
                  <a:lnTo>
                    <a:pt x="3039986" y="52006"/>
                  </a:lnTo>
                  <a:lnTo>
                    <a:pt x="3058566" y="51549"/>
                  </a:lnTo>
                  <a:lnTo>
                    <a:pt x="3058414" y="56603"/>
                  </a:lnTo>
                  <a:lnTo>
                    <a:pt x="3055442" y="57442"/>
                  </a:lnTo>
                  <a:lnTo>
                    <a:pt x="3054693" y="61379"/>
                  </a:lnTo>
                  <a:lnTo>
                    <a:pt x="3064687" y="59220"/>
                  </a:lnTo>
                  <a:lnTo>
                    <a:pt x="3074428" y="56654"/>
                  </a:lnTo>
                  <a:lnTo>
                    <a:pt x="3081642" y="50406"/>
                  </a:lnTo>
                  <a:lnTo>
                    <a:pt x="3084131" y="37160"/>
                  </a:lnTo>
                  <a:close/>
                </a:path>
                <a:path w="7182484" h="128904">
                  <a:moveTo>
                    <a:pt x="3106216" y="22834"/>
                  </a:moveTo>
                  <a:lnTo>
                    <a:pt x="3099816" y="22733"/>
                  </a:lnTo>
                  <a:lnTo>
                    <a:pt x="3100235" y="26454"/>
                  </a:lnTo>
                  <a:lnTo>
                    <a:pt x="3103651" y="28371"/>
                  </a:lnTo>
                  <a:lnTo>
                    <a:pt x="3106216" y="22834"/>
                  </a:lnTo>
                  <a:close/>
                </a:path>
                <a:path w="7182484" h="128904">
                  <a:moveTo>
                    <a:pt x="3134741" y="33578"/>
                  </a:moveTo>
                  <a:lnTo>
                    <a:pt x="3129978" y="33515"/>
                  </a:lnTo>
                  <a:lnTo>
                    <a:pt x="3125787" y="37122"/>
                  </a:lnTo>
                  <a:lnTo>
                    <a:pt x="3122472" y="38862"/>
                  </a:lnTo>
                  <a:lnTo>
                    <a:pt x="3120288" y="33223"/>
                  </a:lnTo>
                  <a:lnTo>
                    <a:pt x="3113062" y="38087"/>
                  </a:lnTo>
                  <a:lnTo>
                    <a:pt x="3101759" y="37020"/>
                  </a:lnTo>
                  <a:lnTo>
                    <a:pt x="3091523" y="37553"/>
                  </a:lnTo>
                  <a:lnTo>
                    <a:pt x="3087497" y="47231"/>
                  </a:lnTo>
                  <a:lnTo>
                    <a:pt x="3091027" y="52616"/>
                  </a:lnTo>
                  <a:lnTo>
                    <a:pt x="3097796" y="53200"/>
                  </a:lnTo>
                  <a:lnTo>
                    <a:pt x="3104819" y="50939"/>
                  </a:lnTo>
                  <a:lnTo>
                    <a:pt x="3109125" y="47777"/>
                  </a:lnTo>
                  <a:lnTo>
                    <a:pt x="3114840" y="51981"/>
                  </a:lnTo>
                  <a:lnTo>
                    <a:pt x="3121342" y="50203"/>
                  </a:lnTo>
                  <a:lnTo>
                    <a:pt x="3128010" y="48653"/>
                  </a:lnTo>
                  <a:lnTo>
                    <a:pt x="3134195" y="53479"/>
                  </a:lnTo>
                  <a:lnTo>
                    <a:pt x="3134741" y="33578"/>
                  </a:lnTo>
                  <a:close/>
                </a:path>
                <a:path w="7182484" h="128904">
                  <a:moveTo>
                    <a:pt x="3143593" y="41236"/>
                  </a:moveTo>
                  <a:lnTo>
                    <a:pt x="3141815" y="38620"/>
                  </a:lnTo>
                  <a:lnTo>
                    <a:pt x="3140824" y="37363"/>
                  </a:lnTo>
                  <a:lnTo>
                    <a:pt x="3136265" y="40944"/>
                  </a:lnTo>
                  <a:lnTo>
                    <a:pt x="3138068" y="43561"/>
                  </a:lnTo>
                  <a:lnTo>
                    <a:pt x="3139033" y="44983"/>
                  </a:lnTo>
                  <a:lnTo>
                    <a:pt x="3143593" y="41236"/>
                  </a:lnTo>
                  <a:close/>
                </a:path>
                <a:path w="7182484" h="128904">
                  <a:moveTo>
                    <a:pt x="3203422" y="42926"/>
                  </a:moveTo>
                  <a:lnTo>
                    <a:pt x="3199206" y="39433"/>
                  </a:lnTo>
                  <a:lnTo>
                    <a:pt x="3194100" y="39992"/>
                  </a:lnTo>
                  <a:lnTo>
                    <a:pt x="3192107" y="44945"/>
                  </a:lnTo>
                  <a:lnTo>
                    <a:pt x="3194278" y="45262"/>
                  </a:lnTo>
                  <a:lnTo>
                    <a:pt x="3196348" y="45821"/>
                  </a:lnTo>
                  <a:lnTo>
                    <a:pt x="3195548" y="49987"/>
                  </a:lnTo>
                  <a:lnTo>
                    <a:pt x="3202749" y="50177"/>
                  </a:lnTo>
                  <a:lnTo>
                    <a:pt x="3203422" y="42926"/>
                  </a:lnTo>
                  <a:close/>
                </a:path>
                <a:path w="7182484" h="128904">
                  <a:moveTo>
                    <a:pt x="3273679" y="29654"/>
                  </a:moveTo>
                  <a:lnTo>
                    <a:pt x="3270948" y="25641"/>
                  </a:lnTo>
                  <a:lnTo>
                    <a:pt x="3266376" y="29311"/>
                  </a:lnTo>
                  <a:lnTo>
                    <a:pt x="3268154" y="31915"/>
                  </a:lnTo>
                  <a:lnTo>
                    <a:pt x="3269094" y="33350"/>
                  </a:lnTo>
                  <a:lnTo>
                    <a:pt x="3273679" y="29654"/>
                  </a:lnTo>
                  <a:close/>
                </a:path>
                <a:path w="7182484" h="128904">
                  <a:moveTo>
                    <a:pt x="3336429" y="38722"/>
                  </a:moveTo>
                  <a:lnTo>
                    <a:pt x="3333597" y="39662"/>
                  </a:lnTo>
                  <a:lnTo>
                    <a:pt x="3329317" y="38620"/>
                  </a:lnTo>
                  <a:lnTo>
                    <a:pt x="3329089" y="43408"/>
                  </a:lnTo>
                  <a:lnTo>
                    <a:pt x="3331921" y="42443"/>
                  </a:lnTo>
                  <a:lnTo>
                    <a:pt x="3336213" y="43510"/>
                  </a:lnTo>
                  <a:lnTo>
                    <a:pt x="3336429" y="38722"/>
                  </a:lnTo>
                  <a:close/>
                </a:path>
                <a:path w="7182484" h="128904">
                  <a:moveTo>
                    <a:pt x="3354413" y="39179"/>
                  </a:moveTo>
                  <a:lnTo>
                    <a:pt x="3350196" y="39776"/>
                  </a:lnTo>
                  <a:lnTo>
                    <a:pt x="3344240" y="38061"/>
                  </a:lnTo>
                  <a:lnTo>
                    <a:pt x="3343491" y="43776"/>
                  </a:lnTo>
                  <a:lnTo>
                    <a:pt x="3347732" y="43218"/>
                  </a:lnTo>
                  <a:lnTo>
                    <a:pt x="3353676" y="44983"/>
                  </a:lnTo>
                  <a:lnTo>
                    <a:pt x="3354413" y="39179"/>
                  </a:lnTo>
                  <a:close/>
                </a:path>
                <a:path w="7182484" h="128904">
                  <a:moveTo>
                    <a:pt x="3379546" y="44691"/>
                  </a:moveTo>
                  <a:lnTo>
                    <a:pt x="3376714" y="45770"/>
                  </a:lnTo>
                  <a:lnTo>
                    <a:pt x="3372421" y="44653"/>
                  </a:lnTo>
                  <a:lnTo>
                    <a:pt x="3372167" y="49517"/>
                  </a:lnTo>
                  <a:lnTo>
                    <a:pt x="3374974" y="48437"/>
                  </a:lnTo>
                  <a:lnTo>
                    <a:pt x="3379266" y="49644"/>
                  </a:lnTo>
                  <a:lnTo>
                    <a:pt x="3379546" y="44691"/>
                  </a:lnTo>
                  <a:close/>
                </a:path>
                <a:path w="7182484" h="128904">
                  <a:moveTo>
                    <a:pt x="3406406" y="53060"/>
                  </a:moveTo>
                  <a:lnTo>
                    <a:pt x="3404603" y="50355"/>
                  </a:lnTo>
                  <a:lnTo>
                    <a:pt x="3403612" y="48971"/>
                  </a:lnTo>
                  <a:lnTo>
                    <a:pt x="3399066" y="52552"/>
                  </a:lnTo>
                  <a:lnTo>
                    <a:pt x="3400844" y="55219"/>
                  </a:lnTo>
                  <a:lnTo>
                    <a:pt x="3401796" y="56642"/>
                  </a:lnTo>
                  <a:lnTo>
                    <a:pt x="3406406" y="53060"/>
                  </a:lnTo>
                  <a:close/>
                </a:path>
                <a:path w="7182484" h="128904">
                  <a:moveTo>
                    <a:pt x="3433051" y="61099"/>
                  </a:moveTo>
                  <a:lnTo>
                    <a:pt x="3431565" y="52146"/>
                  </a:lnTo>
                  <a:lnTo>
                    <a:pt x="3426815" y="47663"/>
                  </a:lnTo>
                  <a:lnTo>
                    <a:pt x="3421621" y="48539"/>
                  </a:lnTo>
                  <a:lnTo>
                    <a:pt x="3418840" y="55676"/>
                  </a:lnTo>
                  <a:lnTo>
                    <a:pt x="3425698" y="54800"/>
                  </a:lnTo>
                  <a:lnTo>
                    <a:pt x="3426637" y="61506"/>
                  </a:lnTo>
                  <a:lnTo>
                    <a:pt x="3433051" y="61099"/>
                  </a:lnTo>
                  <a:close/>
                </a:path>
                <a:path w="7182484" h="128904">
                  <a:moveTo>
                    <a:pt x="3789705" y="43078"/>
                  </a:moveTo>
                  <a:lnTo>
                    <a:pt x="3787889" y="40474"/>
                  </a:lnTo>
                  <a:lnTo>
                    <a:pt x="3786987" y="39052"/>
                  </a:lnTo>
                  <a:lnTo>
                    <a:pt x="3782364" y="42722"/>
                  </a:lnTo>
                  <a:lnTo>
                    <a:pt x="3784130" y="45326"/>
                  </a:lnTo>
                  <a:lnTo>
                    <a:pt x="3785133" y="46774"/>
                  </a:lnTo>
                  <a:lnTo>
                    <a:pt x="3789705" y="43078"/>
                  </a:lnTo>
                  <a:close/>
                </a:path>
                <a:path w="7182484" h="128904">
                  <a:moveTo>
                    <a:pt x="3814889" y="48742"/>
                  </a:moveTo>
                  <a:lnTo>
                    <a:pt x="3813098" y="46101"/>
                  </a:lnTo>
                  <a:lnTo>
                    <a:pt x="3812146" y="44615"/>
                  </a:lnTo>
                  <a:lnTo>
                    <a:pt x="3807549" y="48361"/>
                  </a:lnTo>
                  <a:lnTo>
                    <a:pt x="3809339" y="51066"/>
                  </a:lnTo>
                  <a:lnTo>
                    <a:pt x="3810266" y="52476"/>
                  </a:lnTo>
                  <a:lnTo>
                    <a:pt x="3814889" y="48742"/>
                  </a:lnTo>
                  <a:close/>
                </a:path>
                <a:path w="7182484" h="128904">
                  <a:moveTo>
                    <a:pt x="3841991" y="46888"/>
                  </a:moveTo>
                  <a:lnTo>
                    <a:pt x="3835730" y="45389"/>
                  </a:lnTo>
                  <a:lnTo>
                    <a:pt x="3834625" y="51739"/>
                  </a:lnTo>
                  <a:lnTo>
                    <a:pt x="3838727" y="51269"/>
                  </a:lnTo>
                  <a:lnTo>
                    <a:pt x="3840061" y="59169"/>
                  </a:lnTo>
                  <a:lnTo>
                    <a:pt x="3841889" y="51943"/>
                  </a:lnTo>
                  <a:lnTo>
                    <a:pt x="3841991" y="46888"/>
                  </a:lnTo>
                  <a:close/>
                </a:path>
                <a:path w="7182484" h="128904">
                  <a:moveTo>
                    <a:pt x="3906812" y="58547"/>
                  </a:moveTo>
                  <a:lnTo>
                    <a:pt x="3902024" y="58420"/>
                  </a:lnTo>
                  <a:lnTo>
                    <a:pt x="3903726" y="49847"/>
                  </a:lnTo>
                  <a:lnTo>
                    <a:pt x="3899839" y="48425"/>
                  </a:lnTo>
                  <a:lnTo>
                    <a:pt x="3899547" y="56718"/>
                  </a:lnTo>
                  <a:lnTo>
                    <a:pt x="3889743" y="50888"/>
                  </a:lnTo>
                  <a:lnTo>
                    <a:pt x="3888714" y="58064"/>
                  </a:lnTo>
                  <a:lnTo>
                    <a:pt x="3892245" y="61048"/>
                  </a:lnTo>
                  <a:lnTo>
                    <a:pt x="3898061" y="63830"/>
                  </a:lnTo>
                  <a:lnTo>
                    <a:pt x="3903726" y="63842"/>
                  </a:lnTo>
                  <a:lnTo>
                    <a:pt x="3906812" y="58547"/>
                  </a:lnTo>
                  <a:close/>
                </a:path>
                <a:path w="7182484" h="128904">
                  <a:moveTo>
                    <a:pt x="3915956" y="56438"/>
                  </a:moveTo>
                  <a:lnTo>
                    <a:pt x="3914140" y="53848"/>
                  </a:lnTo>
                  <a:lnTo>
                    <a:pt x="3913225" y="52362"/>
                  </a:lnTo>
                  <a:lnTo>
                    <a:pt x="3908615" y="56019"/>
                  </a:lnTo>
                  <a:lnTo>
                    <a:pt x="3910406" y="58635"/>
                  </a:lnTo>
                  <a:lnTo>
                    <a:pt x="3911384" y="60045"/>
                  </a:lnTo>
                  <a:lnTo>
                    <a:pt x="3915956" y="56438"/>
                  </a:lnTo>
                  <a:close/>
                </a:path>
                <a:path w="7182484" h="128904">
                  <a:moveTo>
                    <a:pt x="3930281" y="61722"/>
                  </a:moveTo>
                  <a:lnTo>
                    <a:pt x="3927538" y="57848"/>
                  </a:lnTo>
                  <a:lnTo>
                    <a:pt x="3922941" y="61429"/>
                  </a:lnTo>
                  <a:lnTo>
                    <a:pt x="3924731" y="64046"/>
                  </a:lnTo>
                  <a:lnTo>
                    <a:pt x="3925684" y="65468"/>
                  </a:lnTo>
                  <a:lnTo>
                    <a:pt x="3930281" y="61722"/>
                  </a:lnTo>
                  <a:close/>
                </a:path>
                <a:path w="7182484" h="128904">
                  <a:moveTo>
                    <a:pt x="3942816" y="64516"/>
                  </a:moveTo>
                  <a:lnTo>
                    <a:pt x="3936238" y="60553"/>
                  </a:lnTo>
                  <a:lnTo>
                    <a:pt x="3934104" y="65544"/>
                  </a:lnTo>
                  <a:lnTo>
                    <a:pt x="3936314" y="70015"/>
                  </a:lnTo>
                  <a:lnTo>
                    <a:pt x="3942816" y="64516"/>
                  </a:lnTo>
                  <a:close/>
                </a:path>
                <a:path w="7182484" h="128904">
                  <a:moveTo>
                    <a:pt x="4205744" y="64020"/>
                  </a:moveTo>
                  <a:lnTo>
                    <a:pt x="4203916" y="61429"/>
                  </a:lnTo>
                  <a:lnTo>
                    <a:pt x="4202963" y="59944"/>
                  </a:lnTo>
                  <a:lnTo>
                    <a:pt x="4198378" y="63601"/>
                  </a:lnTo>
                  <a:lnTo>
                    <a:pt x="4200169" y="66217"/>
                  </a:lnTo>
                  <a:lnTo>
                    <a:pt x="4201096" y="67627"/>
                  </a:lnTo>
                  <a:lnTo>
                    <a:pt x="4205744" y="64020"/>
                  </a:lnTo>
                  <a:close/>
                </a:path>
                <a:path w="7182484" h="128904">
                  <a:moveTo>
                    <a:pt x="4386986" y="59880"/>
                  </a:moveTo>
                  <a:lnTo>
                    <a:pt x="4384764" y="55410"/>
                  </a:lnTo>
                  <a:lnTo>
                    <a:pt x="4378274" y="60858"/>
                  </a:lnTo>
                  <a:lnTo>
                    <a:pt x="4384840" y="64833"/>
                  </a:lnTo>
                  <a:lnTo>
                    <a:pt x="4386986" y="59880"/>
                  </a:lnTo>
                  <a:close/>
                </a:path>
                <a:path w="7182484" h="128904">
                  <a:moveTo>
                    <a:pt x="4483062" y="78511"/>
                  </a:moveTo>
                  <a:lnTo>
                    <a:pt x="4469955" y="77431"/>
                  </a:lnTo>
                  <a:lnTo>
                    <a:pt x="4460418" y="75996"/>
                  </a:lnTo>
                  <a:lnTo>
                    <a:pt x="4451312" y="75539"/>
                  </a:lnTo>
                  <a:lnTo>
                    <a:pt x="4439513" y="77393"/>
                  </a:lnTo>
                  <a:lnTo>
                    <a:pt x="4434649" y="75641"/>
                  </a:lnTo>
                  <a:lnTo>
                    <a:pt x="4432846" y="70065"/>
                  </a:lnTo>
                  <a:lnTo>
                    <a:pt x="4425150" y="72009"/>
                  </a:lnTo>
                  <a:lnTo>
                    <a:pt x="4396105" y="71259"/>
                  </a:lnTo>
                  <a:lnTo>
                    <a:pt x="4389183" y="71564"/>
                  </a:lnTo>
                  <a:lnTo>
                    <a:pt x="4381208" y="70345"/>
                  </a:lnTo>
                  <a:lnTo>
                    <a:pt x="4374312" y="70675"/>
                  </a:lnTo>
                  <a:lnTo>
                    <a:pt x="4370603" y="75628"/>
                  </a:lnTo>
                  <a:lnTo>
                    <a:pt x="4378680" y="79578"/>
                  </a:lnTo>
                  <a:lnTo>
                    <a:pt x="4385754" y="79171"/>
                  </a:lnTo>
                  <a:lnTo>
                    <a:pt x="4393400" y="77203"/>
                  </a:lnTo>
                  <a:lnTo>
                    <a:pt x="4403204" y="76454"/>
                  </a:lnTo>
                  <a:lnTo>
                    <a:pt x="4407344" y="80848"/>
                  </a:lnTo>
                  <a:lnTo>
                    <a:pt x="4412754" y="83261"/>
                  </a:lnTo>
                  <a:lnTo>
                    <a:pt x="4421263" y="81876"/>
                  </a:lnTo>
                  <a:lnTo>
                    <a:pt x="4453877" y="82715"/>
                  </a:lnTo>
                  <a:lnTo>
                    <a:pt x="4470628" y="84112"/>
                  </a:lnTo>
                  <a:lnTo>
                    <a:pt x="4477436" y="83070"/>
                  </a:lnTo>
                  <a:lnTo>
                    <a:pt x="4483062" y="78511"/>
                  </a:lnTo>
                  <a:close/>
                </a:path>
                <a:path w="7182484" h="128904">
                  <a:moveTo>
                    <a:pt x="4865243" y="87642"/>
                  </a:moveTo>
                  <a:lnTo>
                    <a:pt x="4862411" y="88722"/>
                  </a:lnTo>
                  <a:lnTo>
                    <a:pt x="4858067" y="87642"/>
                  </a:lnTo>
                  <a:lnTo>
                    <a:pt x="4857826" y="92430"/>
                  </a:lnTo>
                  <a:lnTo>
                    <a:pt x="4860671" y="91452"/>
                  </a:lnTo>
                  <a:lnTo>
                    <a:pt x="4865014" y="92430"/>
                  </a:lnTo>
                  <a:lnTo>
                    <a:pt x="4865243" y="87642"/>
                  </a:lnTo>
                  <a:close/>
                </a:path>
                <a:path w="7182484" h="128904">
                  <a:moveTo>
                    <a:pt x="4876190" y="87909"/>
                  </a:moveTo>
                  <a:lnTo>
                    <a:pt x="4869700" y="87820"/>
                  </a:lnTo>
                  <a:lnTo>
                    <a:pt x="4870145" y="91528"/>
                  </a:lnTo>
                  <a:lnTo>
                    <a:pt x="4873599" y="93433"/>
                  </a:lnTo>
                  <a:lnTo>
                    <a:pt x="4876190" y="87909"/>
                  </a:lnTo>
                  <a:close/>
                </a:path>
                <a:path w="7182484" h="128904">
                  <a:moveTo>
                    <a:pt x="5237340" y="105702"/>
                  </a:moveTo>
                  <a:lnTo>
                    <a:pt x="5228552" y="105054"/>
                  </a:lnTo>
                  <a:lnTo>
                    <a:pt x="5218557" y="105943"/>
                  </a:lnTo>
                  <a:lnTo>
                    <a:pt x="5209756" y="105295"/>
                  </a:lnTo>
                  <a:lnTo>
                    <a:pt x="5207216" y="102781"/>
                  </a:lnTo>
                  <a:lnTo>
                    <a:pt x="5204485" y="100050"/>
                  </a:lnTo>
                  <a:lnTo>
                    <a:pt x="5198262" y="102057"/>
                  </a:lnTo>
                  <a:lnTo>
                    <a:pt x="5193741" y="102781"/>
                  </a:lnTo>
                  <a:lnTo>
                    <a:pt x="5190972" y="99568"/>
                  </a:lnTo>
                  <a:lnTo>
                    <a:pt x="5190363" y="93408"/>
                  </a:lnTo>
                  <a:lnTo>
                    <a:pt x="5190020" y="89827"/>
                  </a:lnTo>
                  <a:lnTo>
                    <a:pt x="5195557" y="89852"/>
                  </a:lnTo>
                  <a:lnTo>
                    <a:pt x="5199189" y="89827"/>
                  </a:lnTo>
                  <a:lnTo>
                    <a:pt x="5201196" y="89827"/>
                  </a:lnTo>
                  <a:lnTo>
                    <a:pt x="5204841" y="92329"/>
                  </a:lnTo>
                  <a:lnTo>
                    <a:pt x="5204485" y="100050"/>
                  </a:lnTo>
                  <a:lnTo>
                    <a:pt x="5208143" y="100139"/>
                  </a:lnTo>
                  <a:lnTo>
                    <a:pt x="5211089" y="92557"/>
                  </a:lnTo>
                  <a:lnTo>
                    <a:pt x="5214480" y="92392"/>
                  </a:lnTo>
                  <a:lnTo>
                    <a:pt x="5218227" y="96037"/>
                  </a:lnTo>
                  <a:lnTo>
                    <a:pt x="5222773" y="100406"/>
                  </a:lnTo>
                  <a:lnTo>
                    <a:pt x="5222951" y="92392"/>
                  </a:lnTo>
                  <a:lnTo>
                    <a:pt x="5223014" y="89801"/>
                  </a:lnTo>
                  <a:lnTo>
                    <a:pt x="5223091" y="86410"/>
                  </a:lnTo>
                  <a:lnTo>
                    <a:pt x="5223218" y="80479"/>
                  </a:lnTo>
                  <a:lnTo>
                    <a:pt x="5216677" y="79768"/>
                  </a:lnTo>
                  <a:lnTo>
                    <a:pt x="5215407" y="86410"/>
                  </a:lnTo>
                  <a:lnTo>
                    <a:pt x="5208473" y="85267"/>
                  </a:lnTo>
                  <a:lnTo>
                    <a:pt x="5204866" y="78371"/>
                  </a:lnTo>
                  <a:lnTo>
                    <a:pt x="5204206" y="77089"/>
                  </a:lnTo>
                  <a:lnTo>
                    <a:pt x="5198084" y="76962"/>
                  </a:lnTo>
                  <a:lnTo>
                    <a:pt x="5190795" y="78371"/>
                  </a:lnTo>
                  <a:lnTo>
                    <a:pt x="5183048" y="74803"/>
                  </a:lnTo>
                  <a:lnTo>
                    <a:pt x="5181371" y="80137"/>
                  </a:lnTo>
                  <a:lnTo>
                    <a:pt x="5178171" y="83286"/>
                  </a:lnTo>
                  <a:lnTo>
                    <a:pt x="5175466" y="87134"/>
                  </a:lnTo>
                  <a:lnTo>
                    <a:pt x="5175301" y="94576"/>
                  </a:lnTo>
                  <a:lnTo>
                    <a:pt x="5185994" y="93408"/>
                  </a:lnTo>
                  <a:lnTo>
                    <a:pt x="5187823" y="96037"/>
                  </a:lnTo>
                  <a:lnTo>
                    <a:pt x="5182362" y="104711"/>
                  </a:lnTo>
                  <a:lnTo>
                    <a:pt x="5185753" y="107569"/>
                  </a:lnTo>
                  <a:lnTo>
                    <a:pt x="5187112" y="113068"/>
                  </a:lnTo>
                  <a:lnTo>
                    <a:pt x="5188763" y="118186"/>
                  </a:lnTo>
                  <a:lnTo>
                    <a:pt x="5193030" y="119862"/>
                  </a:lnTo>
                  <a:lnTo>
                    <a:pt x="5198173" y="116713"/>
                  </a:lnTo>
                  <a:lnTo>
                    <a:pt x="5204549" y="116471"/>
                  </a:lnTo>
                  <a:lnTo>
                    <a:pt x="5211623" y="115557"/>
                  </a:lnTo>
                  <a:lnTo>
                    <a:pt x="5218874" y="110426"/>
                  </a:lnTo>
                  <a:lnTo>
                    <a:pt x="5223586" y="114338"/>
                  </a:lnTo>
                  <a:lnTo>
                    <a:pt x="5229568" y="115341"/>
                  </a:lnTo>
                  <a:lnTo>
                    <a:pt x="5234813" y="112712"/>
                  </a:lnTo>
                  <a:lnTo>
                    <a:pt x="5235638" y="110426"/>
                  </a:lnTo>
                  <a:lnTo>
                    <a:pt x="5237251" y="105943"/>
                  </a:lnTo>
                  <a:lnTo>
                    <a:pt x="5237340" y="105702"/>
                  </a:lnTo>
                  <a:close/>
                </a:path>
                <a:path w="7182484" h="128904">
                  <a:moveTo>
                    <a:pt x="5254396" y="83604"/>
                  </a:moveTo>
                  <a:lnTo>
                    <a:pt x="5252529" y="81000"/>
                  </a:lnTo>
                  <a:lnTo>
                    <a:pt x="5251539" y="79514"/>
                  </a:lnTo>
                  <a:lnTo>
                    <a:pt x="5246903" y="83286"/>
                  </a:lnTo>
                  <a:lnTo>
                    <a:pt x="5248770" y="85979"/>
                  </a:lnTo>
                  <a:lnTo>
                    <a:pt x="5249761" y="87388"/>
                  </a:lnTo>
                  <a:lnTo>
                    <a:pt x="5254396" y="83604"/>
                  </a:lnTo>
                  <a:close/>
                </a:path>
                <a:path w="7182484" h="128904">
                  <a:moveTo>
                    <a:pt x="5296459" y="81788"/>
                  </a:moveTo>
                  <a:lnTo>
                    <a:pt x="5291188" y="75996"/>
                  </a:lnTo>
                  <a:lnTo>
                    <a:pt x="5287391" y="75920"/>
                  </a:lnTo>
                  <a:lnTo>
                    <a:pt x="5281815" y="81508"/>
                  </a:lnTo>
                  <a:lnTo>
                    <a:pt x="5280825" y="74688"/>
                  </a:lnTo>
                  <a:lnTo>
                    <a:pt x="5272773" y="77266"/>
                  </a:lnTo>
                  <a:lnTo>
                    <a:pt x="5267299" y="76301"/>
                  </a:lnTo>
                  <a:lnTo>
                    <a:pt x="5266601" y="82130"/>
                  </a:lnTo>
                  <a:lnTo>
                    <a:pt x="5267909" y="85140"/>
                  </a:lnTo>
                  <a:lnTo>
                    <a:pt x="5270766" y="86385"/>
                  </a:lnTo>
                  <a:lnTo>
                    <a:pt x="5271452" y="80479"/>
                  </a:lnTo>
                  <a:lnTo>
                    <a:pt x="5277497" y="82334"/>
                  </a:lnTo>
                  <a:lnTo>
                    <a:pt x="5281790" y="81534"/>
                  </a:lnTo>
                  <a:lnTo>
                    <a:pt x="5281790" y="83172"/>
                  </a:lnTo>
                  <a:lnTo>
                    <a:pt x="5281701" y="86575"/>
                  </a:lnTo>
                  <a:lnTo>
                    <a:pt x="5287530" y="86093"/>
                  </a:lnTo>
                  <a:lnTo>
                    <a:pt x="5295620" y="89141"/>
                  </a:lnTo>
                  <a:lnTo>
                    <a:pt x="5296459" y="81788"/>
                  </a:lnTo>
                  <a:close/>
                </a:path>
                <a:path w="7182484" h="128904">
                  <a:moveTo>
                    <a:pt x="5366080" y="83045"/>
                  </a:moveTo>
                  <a:lnTo>
                    <a:pt x="5362956" y="80632"/>
                  </a:lnTo>
                  <a:lnTo>
                    <a:pt x="5358219" y="77711"/>
                  </a:lnTo>
                  <a:lnTo>
                    <a:pt x="5353736" y="77393"/>
                  </a:lnTo>
                  <a:lnTo>
                    <a:pt x="5351437" y="82791"/>
                  </a:lnTo>
                  <a:lnTo>
                    <a:pt x="5354561" y="85204"/>
                  </a:lnTo>
                  <a:lnTo>
                    <a:pt x="5359298" y="88125"/>
                  </a:lnTo>
                  <a:lnTo>
                    <a:pt x="5363781" y="88442"/>
                  </a:lnTo>
                  <a:lnTo>
                    <a:pt x="5366080" y="83045"/>
                  </a:lnTo>
                  <a:close/>
                </a:path>
                <a:path w="7182484" h="128904">
                  <a:moveTo>
                    <a:pt x="5399189" y="78676"/>
                  </a:moveTo>
                  <a:lnTo>
                    <a:pt x="5391861" y="78549"/>
                  </a:lnTo>
                  <a:lnTo>
                    <a:pt x="5391658" y="88557"/>
                  </a:lnTo>
                  <a:lnTo>
                    <a:pt x="5398986" y="88684"/>
                  </a:lnTo>
                  <a:lnTo>
                    <a:pt x="5399189" y="78676"/>
                  </a:lnTo>
                  <a:close/>
                </a:path>
                <a:path w="7182484" h="128904">
                  <a:moveTo>
                    <a:pt x="5475783" y="94957"/>
                  </a:moveTo>
                  <a:lnTo>
                    <a:pt x="5467032" y="94119"/>
                  </a:lnTo>
                  <a:lnTo>
                    <a:pt x="5460238" y="96024"/>
                  </a:lnTo>
                  <a:lnTo>
                    <a:pt x="5454777" y="99783"/>
                  </a:lnTo>
                  <a:lnTo>
                    <a:pt x="5449976" y="104470"/>
                  </a:lnTo>
                  <a:lnTo>
                    <a:pt x="5449709" y="103987"/>
                  </a:lnTo>
                  <a:lnTo>
                    <a:pt x="5449519" y="103619"/>
                  </a:lnTo>
                  <a:lnTo>
                    <a:pt x="5445391" y="95910"/>
                  </a:lnTo>
                  <a:lnTo>
                    <a:pt x="5438330" y="94297"/>
                  </a:lnTo>
                  <a:lnTo>
                    <a:pt x="5435905" y="93751"/>
                  </a:lnTo>
                  <a:lnTo>
                    <a:pt x="5431434" y="93967"/>
                  </a:lnTo>
                  <a:lnTo>
                    <a:pt x="5431434" y="114249"/>
                  </a:lnTo>
                  <a:lnTo>
                    <a:pt x="5431231" y="119037"/>
                  </a:lnTo>
                  <a:lnTo>
                    <a:pt x="5431028" y="118986"/>
                  </a:lnTo>
                  <a:lnTo>
                    <a:pt x="5426875" y="117868"/>
                  </a:lnTo>
                  <a:lnTo>
                    <a:pt x="5424005" y="118986"/>
                  </a:lnTo>
                  <a:lnTo>
                    <a:pt x="5424017" y="118783"/>
                  </a:lnTo>
                  <a:lnTo>
                    <a:pt x="5424068" y="117716"/>
                  </a:lnTo>
                  <a:lnTo>
                    <a:pt x="5424094" y="117005"/>
                  </a:lnTo>
                  <a:lnTo>
                    <a:pt x="5424170" y="115252"/>
                  </a:lnTo>
                  <a:lnTo>
                    <a:pt x="5424221" y="114160"/>
                  </a:lnTo>
                  <a:lnTo>
                    <a:pt x="5428564" y="115290"/>
                  </a:lnTo>
                  <a:lnTo>
                    <a:pt x="5431434" y="114249"/>
                  </a:lnTo>
                  <a:lnTo>
                    <a:pt x="5431434" y="93967"/>
                  </a:lnTo>
                  <a:lnTo>
                    <a:pt x="5424335" y="94297"/>
                  </a:lnTo>
                  <a:lnTo>
                    <a:pt x="5422404" y="94221"/>
                  </a:lnTo>
                  <a:lnTo>
                    <a:pt x="5422404" y="111569"/>
                  </a:lnTo>
                  <a:lnTo>
                    <a:pt x="5417731" y="115252"/>
                  </a:lnTo>
                  <a:lnTo>
                    <a:pt x="5416994" y="114249"/>
                  </a:lnTo>
                  <a:lnTo>
                    <a:pt x="5414950" y="111290"/>
                  </a:lnTo>
                  <a:lnTo>
                    <a:pt x="5419395" y="107696"/>
                  </a:lnTo>
                  <a:lnTo>
                    <a:pt x="5419534" y="107581"/>
                  </a:lnTo>
                  <a:lnTo>
                    <a:pt x="5422404" y="111569"/>
                  </a:lnTo>
                  <a:lnTo>
                    <a:pt x="5422404" y="94221"/>
                  </a:lnTo>
                  <a:lnTo>
                    <a:pt x="5413527" y="93840"/>
                  </a:lnTo>
                  <a:lnTo>
                    <a:pt x="5408688" y="95542"/>
                  </a:lnTo>
                  <a:lnTo>
                    <a:pt x="5407609" y="102514"/>
                  </a:lnTo>
                  <a:lnTo>
                    <a:pt x="5402338" y="103619"/>
                  </a:lnTo>
                  <a:lnTo>
                    <a:pt x="5395963" y="99834"/>
                  </a:lnTo>
                  <a:lnTo>
                    <a:pt x="5388559" y="101434"/>
                  </a:lnTo>
                  <a:lnTo>
                    <a:pt x="5379809" y="103987"/>
                  </a:lnTo>
                  <a:lnTo>
                    <a:pt x="5375783" y="103619"/>
                  </a:lnTo>
                  <a:lnTo>
                    <a:pt x="5369382" y="103035"/>
                  </a:lnTo>
                  <a:lnTo>
                    <a:pt x="5362765" y="103619"/>
                  </a:lnTo>
                  <a:lnTo>
                    <a:pt x="5362638" y="102781"/>
                  </a:lnTo>
                  <a:lnTo>
                    <a:pt x="5361724" y="96786"/>
                  </a:lnTo>
                  <a:lnTo>
                    <a:pt x="5354790" y="97802"/>
                  </a:lnTo>
                  <a:lnTo>
                    <a:pt x="5349926" y="102781"/>
                  </a:lnTo>
                  <a:lnTo>
                    <a:pt x="5341226" y="102514"/>
                  </a:lnTo>
                  <a:lnTo>
                    <a:pt x="5336298" y="107492"/>
                  </a:lnTo>
                  <a:lnTo>
                    <a:pt x="5337784" y="99060"/>
                  </a:lnTo>
                  <a:lnTo>
                    <a:pt x="5333568" y="98044"/>
                  </a:lnTo>
                  <a:lnTo>
                    <a:pt x="5329174" y="97345"/>
                  </a:lnTo>
                  <a:lnTo>
                    <a:pt x="5324945" y="100368"/>
                  </a:lnTo>
                  <a:lnTo>
                    <a:pt x="5321630" y="104648"/>
                  </a:lnTo>
                  <a:lnTo>
                    <a:pt x="5317452" y="107696"/>
                  </a:lnTo>
                  <a:lnTo>
                    <a:pt x="5310657" y="107035"/>
                  </a:lnTo>
                  <a:lnTo>
                    <a:pt x="5309882" y="106222"/>
                  </a:lnTo>
                  <a:lnTo>
                    <a:pt x="5307546" y="103797"/>
                  </a:lnTo>
                  <a:lnTo>
                    <a:pt x="5302758" y="102781"/>
                  </a:lnTo>
                  <a:lnTo>
                    <a:pt x="5298300" y="101307"/>
                  </a:lnTo>
                  <a:lnTo>
                    <a:pt x="5296192" y="96748"/>
                  </a:lnTo>
                  <a:lnTo>
                    <a:pt x="5288673" y="98933"/>
                  </a:lnTo>
                  <a:lnTo>
                    <a:pt x="5274195" y="104025"/>
                  </a:lnTo>
                  <a:lnTo>
                    <a:pt x="5266677" y="106222"/>
                  </a:lnTo>
                  <a:lnTo>
                    <a:pt x="5258384" y="104482"/>
                  </a:lnTo>
                  <a:lnTo>
                    <a:pt x="5251653" y="102603"/>
                  </a:lnTo>
                  <a:lnTo>
                    <a:pt x="5245989" y="103682"/>
                  </a:lnTo>
                  <a:lnTo>
                    <a:pt x="5240934" y="110832"/>
                  </a:lnTo>
                  <a:lnTo>
                    <a:pt x="5245379" y="112991"/>
                  </a:lnTo>
                  <a:lnTo>
                    <a:pt x="5248287" y="117233"/>
                  </a:lnTo>
                  <a:lnTo>
                    <a:pt x="5247932" y="125857"/>
                  </a:lnTo>
                  <a:lnTo>
                    <a:pt x="5266766" y="126923"/>
                  </a:lnTo>
                  <a:lnTo>
                    <a:pt x="5283657" y="125196"/>
                  </a:lnTo>
                  <a:lnTo>
                    <a:pt x="5299189" y="121577"/>
                  </a:lnTo>
                  <a:lnTo>
                    <a:pt x="5314023" y="117005"/>
                  </a:lnTo>
                  <a:lnTo>
                    <a:pt x="5320081" y="117640"/>
                  </a:lnTo>
                  <a:lnTo>
                    <a:pt x="5326189" y="126733"/>
                  </a:lnTo>
                  <a:lnTo>
                    <a:pt x="5332222" y="127368"/>
                  </a:lnTo>
                  <a:lnTo>
                    <a:pt x="5339131" y="123418"/>
                  </a:lnTo>
                  <a:lnTo>
                    <a:pt x="5345798" y="119189"/>
                  </a:lnTo>
                  <a:lnTo>
                    <a:pt x="5354371" y="117716"/>
                  </a:lnTo>
                  <a:lnTo>
                    <a:pt x="5366855" y="120688"/>
                  </a:lnTo>
                  <a:lnTo>
                    <a:pt x="5377586" y="120167"/>
                  </a:lnTo>
                  <a:lnTo>
                    <a:pt x="5386717" y="121107"/>
                  </a:lnTo>
                  <a:lnTo>
                    <a:pt x="5394477" y="128485"/>
                  </a:lnTo>
                  <a:lnTo>
                    <a:pt x="5400548" y="128054"/>
                  </a:lnTo>
                  <a:lnTo>
                    <a:pt x="5406275" y="120167"/>
                  </a:lnTo>
                  <a:lnTo>
                    <a:pt x="5406987" y="119189"/>
                  </a:lnTo>
                  <a:lnTo>
                    <a:pt x="5413032" y="118783"/>
                  </a:lnTo>
                  <a:lnTo>
                    <a:pt x="5418163" y="119430"/>
                  </a:lnTo>
                  <a:lnTo>
                    <a:pt x="5421566" y="122275"/>
                  </a:lnTo>
                  <a:lnTo>
                    <a:pt x="5425262" y="124726"/>
                  </a:lnTo>
                  <a:lnTo>
                    <a:pt x="5431256" y="124155"/>
                  </a:lnTo>
                  <a:lnTo>
                    <a:pt x="5436120" y="119456"/>
                  </a:lnTo>
                  <a:lnTo>
                    <a:pt x="5436755" y="119037"/>
                  </a:lnTo>
                  <a:lnTo>
                    <a:pt x="5441670" y="115798"/>
                  </a:lnTo>
                  <a:lnTo>
                    <a:pt x="5444591" y="114249"/>
                  </a:lnTo>
                  <a:lnTo>
                    <a:pt x="5444769" y="114160"/>
                  </a:lnTo>
                  <a:lnTo>
                    <a:pt x="5447589" y="112674"/>
                  </a:lnTo>
                  <a:lnTo>
                    <a:pt x="5453532" y="109588"/>
                  </a:lnTo>
                  <a:lnTo>
                    <a:pt x="5460885" y="108369"/>
                  </a:lnTo>
                  <a:lnTo>
                    <a:pt x="5465026" y="107581"/>
                  </a:lnTo>
                  <a:lnTo>
                    <a:pt x="5465508" y="107492"/>
                  </a:lnTo>
                  <a:lnTo>
                    <a:pt x="5468074" y="106997"/>
                  </a:lnTo>
                  <a:lnTo>
                    <a:pt x="5471782" y="104470"/>
                  </a:lnTo>
                  <a:lnTo>
                    <a:pt x="5473560" y="103263"/>
                  </a:lnTo>
                  <a:lnTo>
                    <a:pt x="5475783" y="94957"/>
                  </a:lnTo>
                  <a:close/>
                </a:path>
                <a:path w="7182484" h="128904">
                  <a:moveTo>
                    <a:pt x="5501437" y="95415"/>
                  </a:moveTo>
                  <a:lnTo>
                    <a:pt x="5496407" y="95542"/>
                  </a:lnTo>
                  <a:lnTo>
                    <a:pt x="5490476" y="90335"/>
                  </a:lnTo>
                  <a:lnTo>
                    <a:pt x="5489206" y="96151"/>
                  </a:lnTo>
                  <a:lnTo>
                    <a:pt x="5485435" y="98450"/>
                  </a:lnTo>
                  <a:lnTo>
                    <a:pt x="5481383" y="100355"/>
                  </a:lnTo>
                  <a:lnTo>
                    <a:pt x="5479237" y="104990"/>
                  </a:lnTo>
                  <a:lnTo>
                    <a:pt x="5487517" y="106680"/>
                  </a:lnTo>
                  <a:lnTo>
                    <a:pt x="5494464" y="108864"/>
                  </a:lnTo>
                  <a:lnTo>
                    <a:pt x="5499341" y="106718"/>
                  </a:lnTo>
                  <a:lnTo>
                    <a:pt x="5501437" y="95415"/>
                  </a:lnTo>
                  <a:close/>
                </a:path>
                <a:path w="7182484" h="128904">
                  <a:moveTo>
                    <a:pt x="5527002" y="100914"/>
                  </a:moveTo>
                  <a:lnTo>
                    <a:pt x="5522658" y="101701"/>
                  </a:lnTo>
                  <a:lnTo>
                    <a:pt x="5516600" y="99949"/>
                  </a:lnTo>
                  <a:lnTo>
                    <a:pt x="5515927" y="105664"/>
                  </a:lnTo>
                  <a:lnTo>
                    <a:pt x="5520233" y="105054"/>
                  </a:lnTo>
                  <a:lnTo>
                    <a:pt x="5526303" y="106781"/>
                  </a:lnTo>
                  <a:lnTo>
                    <a:pt x="5527002" y="100914"/>
                  </a:lnTo>
                  <a:close/>
                </a:path>
                <a:path w="7182484" h="128904">
                  <a:moveTo>
                    <a:pt x="6558445" y="98577"/>
                  </a:moveTo>
                  <a:lnTo>
                    <a:pt x="6555600" y="97383"/>
                  </a:lnTo>
                  <a:lnTo>
                    <a:pt x="6554114" y="94386"/>
                  </a:lnTo>
                  <a:lnTo>
                    <a:pt x="6554698" y="88557"/>
                  </a:lnTo>
                  <a:lnTo>
                    <a:pt x="6539827" y="88557"/>
                  </a:lnTo>
                  <a:lnTo>
                    <a:pt x="6541643" y="96456"/>
                  </a:lnTo>
                  <a:lnTo>
                    <a:pt x="6547980" y="101358"/>
                  </a:lnTo>
                  <a:lnTo>
                    <a:pt x="6554889" y="102374"/>
                  </a:lnTo>
                  <a:lnTo>
                    <a:pt x="6558445" y="98577"/>
                  </a:lnTo>
                  <a:close/>
                </a:path>
                <a:path w="7182484" h="128904">
                  <a:moveTo>
                    <a:pt x="6580695" y="88557"/>
                  </a:moveTo>
                  <a:lnTo>
                    <a:pt x="6569545" y="88557"/>
                  </a:lnTo>
                  <a:lnTo>
                    <a:pt x="6566675" y="89623"/>
                  </a:lnTo>
                  <a:lnTo>
                    <a:pt x="6562217" y="88760"/>
                  </a:lnTo>
                  <a:lnTo>
                    <a:pt x="6562153" y="93510"/>
                  </a:lnTo>
                  <a:lnTo>
                    <a:pt x="6573317" y="93510"/>
                  </a:lnTo>
                  <a:lnTo>
                    <a:pt x="6576161" y="92392"/>
                  </a:lnTo>
                  <a:lnTo>
                    <a:pt x="6580632" y="93345"/>
                  </a:lnTo>
                  <a:lnTo>
                    <a:pt x="6580695" y="88557"/>
                  </a:lnTo>
                  <a:close/>
                </a:path>
                <a:path w="7182484" h="128904">
                  <a:moveTo>
                    <a:pt x="6593814" y="96088"/>
                  </a:moveTo>
                  <a:lnTo>
                    <a:pt x="6591948" y="93510"/>
                  </a:lnTo>
                  <a:lnTo>
                    <a:pt x="6590919" y="92049"/>
                  </a:lnTo>
                  <a:lnTo>
                    <a:pt x="6586296" y="95910"/>
                  </a:lnTo>
                  <a:lnTo>
                    <a:pt x="6588252" y="98577"/>
                  </a:lnTo>
                  <a:lnTo>
                    <a:pt x="6589255" y="99949"/>
                  </a:lnTo>
                  <a:lnTo>
                    <a:pt x="6593814" y="96088"/>
                  </a:lnTo>
                  <a:close/>
                </a:path>
                <a:path w="7182484" h="128904">
                  <a:moveTo>
                    <a:pt x="6601257" y="91097"/>
                  </a:moveTo>
                  <a:lnTo>
                    <a:pt x="6599314" y="88557"/>
                  </a:lnTo>
                  <a:lnTo>
                    <a:pt x="6598272" y="87160"/>
                  </a:lnTo>
                  <a:lnTo>
                    <a:pt x="6593687" y="90957"/>
                  </a:lnTo>
                  <a:lnTo>
                    <a:pt x="6595643" y="93510"/>
                  </a:lnTo>
                  <a:lnTo>
                    <a:pt x="6596647" y="94907"/>
                  </a:lnTo>
                  <a:lnTo>
                    <a:pt x="6601257" y="91097"/>
                  </a:lnTo>
                  <a:close/>
                </a:path>
                <a:path w="7182484" h="128904">
                  <a:moveTo>
                    <a:pt x="6632905" y="103428"/>
                  </a:moveTo>
                  <a:lnTo>
                    <a:pt x="6629971" y="104597"/>
                  </a:lnTo>
                  <a:lnTo>
                    <a:pt x="6625539" y="103593"/>
                  </a:lnTo>
                  <a:lnTo>
                    <a:pt x="6625488" y="108458"/>
                  </a:lnTo>
                  <a:lnTo>
                    <a:pt x="6628346" y="107289"/>
                  </a:lnTo>
                  <a:lnTo>
                    <a:pt x="6632816" y="108381"/>
                  </a:lnTo>
                  <a:lnTo>
                    <a:pt x="6632905" y="103428"/>
                  </a:lnTo>
                  <a:close/>
                </a:path>
                <a:path w="7182484" h="128904">
                  <a:moveTo>
                    <a:pt x="6677863" y="88036"/>
                  </a:moveTo>
                  <a:lnTo>
                    <a:pt x="6674929" y="89141"/>
                  </a:lnTo>
                  <a:lnTo>
                    <a:pt x="6670434" y="88341"/>
                  </a:lnTo>
                  <a:lnTo>
                    <a:pt x="6670332" y="93091"/>
                  </a:lnTo>
                  <a:lnTo>
                    <a:pt x="6673228" y="91935"/>
                  </a:lnTo>
                  <a:lnTo>
                    <a:pt x="6677761" y="92824"/>
                  </a:lnTo>
                  <a:lnTo>
                    <a:pt x="6677863" y="88036"/>
                  </a:lnTo>
                  <a:close/>
                </a:path>
                <a:path w="7182484" h="128904">
                  <a:moveTo>
                    <a:pt x="6722999" y="87388"/>
                  </a:moveTo>
                  <a:lnTo>
                    <a:pt x="6720103" y="88506"/>
                  </a:lnTo>
                  <a:lnTo>
                    <a:pt x="6715607" y="87706"/>
                  </a:lnTo>
                  <a:lnTo>
                    <a:pt x="6715506" y="92456"/>
                  </a:lnTo>
                  <a:lnTo>
                    <a:pt x="6718401" y="91287"/>
                  </a:lnTo>
                  <a:lnTo>
                    <a:pt x="6722910" y="92176"/>
                  </a:lnTo>
                  <a:lnTo>
                    <a:pt x="6722999" y="87388"/>
                  </a:lnTo>
                  <a:close/>
                </a:path>
                <a:path w="7182484" h="128904">
                  <a:moveTo>
                    <a:pt x="7111022" y="86423"/>
                  </a:moveTo>
                  <a:lnTo>
                    <a:pt x="7104951" y="82194"/>
                  </a:lnTo>
                  <a:lnTo>
                    <a:pt x="7104139" y="87134"/>
                  </a:lnTo>
                  <a:lnTo>
                    <a:pt x="7106767" y="91719"/>
                  </a:lnTo>
                  <a:lnTo>
                    <a:pt x="7111022" y="86423"/>
                  </a:lnTo>
                  <a:close/>
                </a:path>
                <a:path w="7182484" h="128904">
                  <a:moveTo>
                    <a:pt x="7164883" y="89662"/>
                  </a:moveTo>
                  <a:lnTo>
                    <a:pt x="7153313" y="89763"/>
                  </a:lnTo>
                  <a:lnTo>
                    <a:pt x="7152602" y="93611"/>
                  </a:lnTo>
                  <a:lnTo>
                    <a:pt x="7158037" y="95491"/>
                  </a:lnTo>
                  <a:lnTo>
                    <a:pt x="7164883" y="89662"/>
                  </a:lnTo>
                  <a:close/>
                </a:path>
                <a:path w="7182484" h="128904">
                  <a:moveTo>
                    <a:pt x="7170356" y="86372"/>
                  </a:moveTo>
                  <a:lnTo>
                    <a:pt x="7164248" y="83477"/>
                  </a:lnTo>
                  <a:lnTo>
                    <a:pt x="7164883" y="89662"/>
                  </a:lnTo>
                  <a:lnTo>
                    <a:pt x="7170356" y="86372"/>
                  </a:lnTo>
                  <a:close/>
                </a:path>
                <a:path w="7182484" h="128904">
                  <a:moveTo>
                    <a:pt x="7182091" y="86588"/>
                  </a:moveTo>
                  <a:lnTo>
                    <a:pt x="7180110" y="84061"/>
                  </a:lnTo>
                  <a:lnTo>
                    <a:pt x="7178954" y="82638"/>
                  </a:lnTo>
                  <a:lnTo>
                    <a:pt x="7174319" y="86664"/>
                  </a:lnTo>
                  <a:lnTo>
                    <a:pt x="7176389" y="89255"/>
                  </a:lnTo>
                  <a:lnTo>
                    <a:pt x="7177494" y="90601"/>
                  </a:lnTo>
                  <a:lnTo>
                    <a:pt x="7182091" y="865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38287" y="4986806"/>
              <a:ext cx="5055870" cy="127000"/>
            </a:xfrm>
            <a:custGeom>
              <a:avLst/>
              <a:gdLst/>
              <a:ahLst/>
              <a:cxnLst/>
              <a:rect l="l" t="t" r="r" b="b"/>
              <a:pathLst>
                <a:path w="5055870" h="127000">
                  <a:moveTo>
                    <a:pt x="6781" y="17106"/>
                  </a:moveTo>
                  <a:lnTo>
                    <a:pt x="6769" y="12319"/>
                  </a:lnTo>
                  <a:lnTo>
                    <a:pt x="4102" y="13487"/>
                  </a:lnTo>
                  <a:lnTo>
                    <a:pt x="0" y="12573"/>
                  </a:lnTo>
                  <a:lnTo>
                    <a:pt x="25" y="17399"/>
                  </a:lnTo>
                  <a:lnTo>
                    <a:pt x="2641" y="16154"/>
                  </a:lnTo>
                  <a:lnTo>
                    <a:pt x="6781" y="17106"/>
                  </a:lnTo>
                  <a:close/>
                </a:path>
                <a:path w="5055870" h="127000">
                  <a:moveTo>
                    <a:pt x="22339" y="14338"/>
                  </a:moveTo>
                  <a:lnTo>
                    <a:pt x="20472" y="11861"/>
                  </a:lnTo>
                  <a:lnTo>
                    <a:pt x="19481" y="10490"/>
                  </a:lnTo>
                  <a:lnTo>
                    <a:pt x="15367" y="14363"/>
                  </a:lnTo>
                  <a:lnTo>
                    <a:pt x="17183" y="16827"/>
                  </a:lnTo>
                  <a:lnTo>
                    <a:pt x="18161" y="18211"/>
                  </a:lnTo>
                  <a:lnTo>
                    <a:pt x="22339" y="14338"/>
                  </a:lnTo>
                  <a:close/>
                </a:path>
                <a:path w="5055870" h="127000">
                  <a:moveTo>
                    <a:pt x="333184" y="11290"/>
                  </a:moveTo>
                  <a:lnTo>
                    <a:pt x="330758" y="5727"/>
                  </a:lnTo>
                  <a:lnTo>
                    <a:pt x="327431" y="7607"/>
                  </a:lnTo>
                  <a:lnTo>
                    <a:pt x="326974" y="11328"/>
                  </a:lnTo>
                  <a:lnTo>
                    <a:pt x="333184" y="11290"/>
                  </a:lnTo>
                  <a:close/>
                </a:path>
                <a:path w="5055870" h="127000">
                  <a:moveTo>
                    <a:pt x="337388" y="10782"/>
                  </a:moveTo>
                  <a:lnTo>
                    <a:pt x="333184" y="11290"/>
                  </a:lnTo>
                  <a:lnTo>
                    <a:pt x="335407" y="18580"/>
                  </a:lnTo>
                  <a:lnTo>
                    <a:pt x="337388" y="10782"/>
                  </a:lnTo>
                  <a:close/>
                </a:path>
                <a:path w="5055870" h="127000">
                  <a:moveTo>
                    <a:pt x="356133" y="28613"/>
                  </a:moveTo>
                  <a:lnTo>
                    <a:pt x="354279" y="26047"/>
                  </a:lnTo>
                  <a:lnTo>
                    <a:pt x="353314" y="24549"/>
                  </a:lnTo>
                  <a:lnTo>
                    <a:pt x="349034" y="28448"/>
                  </a:lnTo>
                  <a:lnTo>
                    <a:pt x="350888" y="30988"/>
                  </a:lnTo>
                  <a:lnTo>
                    <a:pt x="351853" y="32435"/>
                  </a:lnTo>
                  <a:lnTo>
                    <a:pt x="356133" y="28613"/>
                  </a:lnTo>
                  <a:close/>
                </a:path>
                <a:path w="5055870" h="127000">
                  <a:moveTo>
                    <a:pt x="357682" y="20980"/>
                  </a:moveTo>
                  <a:lnTo>
                    <a:pt x="357035" y="12687"/>
                  </a:lnTo>
                  <a:lnTo>
                    <a:pt x="350621" y="9842"/>
                  </a:lnTo>
                  <a:lnTo>
                    <a:pt x="343369" y="11379"/>
                  </a:lnTo>
                  <a:lnTo>
                    <a:pt x="340233" y="16217"/>
                  </a:lnTo>
                  <a:lnTo>
                    <a:pt x="345097" y="16637"/>
                  </a:lnTo>
                  <a:lnTo>
                    <a:pt x="348424" y="19380"/>
                  </a:lnTo>
                  <a:lnTo>
                    <a:pt x="352005" y="21729"/>
                  </a:lnTo>
                  <a:lnTo>
                    <a:pt x="357682" y="20980"/>
                  </a:lnTo>
                  <a:close/>
                </a:path>
                <a:path w="5055870" h="127000">
                  <a:moveTo>
                    <a:pt x="375056" y="15748"/>
                  </a:moveTo>
                  <a:lnTo>
                    <a:pt x="368071" y="15836"/>
                  </a:lnTo>
                  <a:lnTo>
                    <a:pt x="361238" y="17310"/>
                  </a:lnTo>
                  <a:lnTo>
                    <a:pt x="364744" y="20599"/>
                  </a:lnTo>
                  <a:lnTo>
                    <a:pt x="371652" y="21488"/>
                  </a:lnTo>
                  <a:lnTo>
                    <a:pt x="375056" y="15748"/>
                  </a:lnTo>
                  <a:close/>
                </a:path>
                <a:path w="5055870" h="127000">
                  <a:moveTo>
                    <a:pt x="413524" y="30111"/>
                  </a:moveTo>
                  <a:lnTo>
                    <a:pt x="411556" y="21361"/>
                  </a:lnTo>
                  <a:lnTo>
                    <a:pt x="403148" y="18872"/>
                  </a:lnTo>
                  <a:lnTo>
                    <a:pt x="393827" y="20853"/>
                  </a:lnTo>
                  <a:lnTo>
                    <a:pt x="389115" y="25577"/>
                  </a:lnTo>
                  <a:lnTo>
                    <a:pt x="396519" y="24752"/>
                  </a:lnTo>
                  <a:lnTo>
                    <a:pt x="402475" y="26136"/>
                  </a:lnTo>
                  <a:lnTo>
                    <a:pt x="407847" y="28359"/>
                  </a:lnTo>
                  <a:lnTo>
                    <a:pt x="413524" y="30111"/>
                  </a:lnTo>
                  <a:close/>
                </a:path>
                <a:path w="5055870" h="127000">
                  <a:moveTo>
                    <a:pt x="434378" y="24942"/>
                  </a:moveTo>
                  <a:lnTo>
                    <a:pt x="431685" y="25946"/>
                  </a:lnTo>
                  <a:lnTo>
                    <a:pt x="427507" y="25069"/>
                  </a:lnTo>
                  <a:lnTo>
                    <a:pt x="427456" y="29908"/>
                  </a:lnTo>
                  <a:lnTo>
                    <a:pt x="430136" y="28829"/>
                  </a:lnTo>
                  <a:lnTo>
                    <a:pt x="434314" y="29692"/>
                  </a:lnTo>
                  <a:lnTo>
                    <a:pt x="434378" y="24942"/>
                  </a:lnTo>
                  <a:close/>
                </a:path>
                <a:path w="5055870" h="127000">
                  <a:moveTo>
                    <a:pt x="517817" y="13703"/>
                  </a:moveTo>
                  <a:lnTo>
                    <a:pt x="517728" y="8661"/>
                  </a:lnTo>
                  <a:lnTo>
                    <a:pt x="511657" y="7531"/>
                  </a:lnTo>
                  <a:lnTo>
                    <a:pt x="510908" y="13792"/>
                  </a:lnTo>
                  <a:lnTo>
                    <a:pt x="514794" y="13208"/>
                  </a:lnTo>
                  <a:lnTo>
                    <a:pt x="516343" y="20866"/>
                  </a:lnTo>
                  <a:lnTo>
                    <a:pt x="517817" y="13703"/>
                  </a:lnTo>
                  <a:close/>
                </a:path>
                <a:path w="5055870" h="127000">
                  <a:moveTo>
                    <a:pt x="736079" y="28397"/>
                  </a:moveTo>
                  <a:lnTo>
                    <a:pt x="736041" y="23355"/>
                  </a:lnTo>
                  <a:lnTo>
                    <a:pt x="729894" y="22161"/>
                  </a:lnTo>
                  <a:lnTo>
                    <a:pt x="729068" y="28397"/>
                  </a:lnTo>
                  <a:lnTo>
                    <a:pt x="733018" y="27876"/>
                  </a:lnTo>
                  <a:lnTo>
                    <a:pt x="734568" y="35661"/>
                  </a:lnTo>
                  <a:lnTo>
                    <a:pt x="736079" y="28397"/>
                  </a:lnTo>
                  <a:close/>
                </a:path>
                <a:path w="5055870" h="127000">
                  <a:moveTo>
                    <a:pt x="1239850" y="8255"/>
                  </a:moveTo>
                  <a:lnTo>
                    <a:pt x="1238034" y="5702"/>
                  </a:lnTo>
                  <a:lnTo>
                    <a:pt x="1237056" y="4292"/>
                  </a:lnTo>
                  <a:lnTo>
                    <a:pt x="1232623" y="7988"/>
                  </a:lnTo>
                  <a:lnTo>
                    <a:pt x="1234452" y="10528"/>
                  </a:lnTo>
                  <a:lnTo>
                    <a:pt x="1235379" y="11925"/>
                  </a:lnTo>
                  <a:lnTo>
                    <a:pt x="1239850" y="8255"/>
                  </a:lnTo>
                  <a:close/>
                </a:path>
                <a:path w="5055870" h="127000">
                  <a:moveTo>
                    <a:pt x="1255776" y="5880"/>
                  </a:moveTo>
                  <a:lnTo>
                    <a:pt x="1251585" y="6502"/>
                  </a:lnTo>
                  <a:lnTo>
                    <a:pt x="1245692" y="4826"/>
                  </a:lnTo>
                  <a:lnTo>
                    <a:pt x="1245095" y="10629"/>
                  </a:lnTo>
                  <a:lnTo>
                    <a:pt x="1249235" y="9867"/>
                  </a:lnTo>
                  <a:lnTo>
                    <a:pt x="1255153" y="11544"/>
                  </a:lnTo>
                  <a:lnTo>
                    <a:pt x="1255776" y="5880"/>
                  </a:lnTo>
                  <a:close/>
                </a:path>
                <a:path w="5055870" h="127000">
                  <a:moveTo>
                    <a:pt x="1280909" y="12052"/>
                  </a:moveTo>
                  <a:lnTo>
                    <a:pt x="1280642" y="6121"/>
                  </a:lnTo>
                  <a:lnTo>
                    <a:pt x="1275410" y="9080"/>
                  </a:lnTo>
                  <a:lnTo>
                    <a:pt x="1280909" y="12052"/>
                  </a:lnTo>
                  <a:close/>
                </a:path>
                <a:path w="5055870" h="127000">
                  <a:moveTo>
                    <a:pt x="1285862" y="2971"/>
                  </a:moveTo>
                  <a:lnTo>
                    <a:pt x="1280299" y="0"/>
                  </a:lnTo>
                  <a:lnTo>
                    <a:pt x="1280642" y="6121"/>
                  </a:lnTo>
                  <a:lnTo>
                    <a:pt x="1285862" y="2971"/>
                  </a:lnTo>
                  <a:close/>
                </a:path>
                <a:path w="5055870" h="127000">
                  <a:moveTo>
                    <a:pt x="1777555" y="5410"/>
                  </a:moveTo>
                  <a:lnTo>
                    <a:pt x="1775752" y="2806"/>
                  </a:lnTo>
                  <a:lnTo>
                    <a:pt x="1774799" y="1511"/>
                  </a:lnTo>
                  <a:lnTo>
                    <a:pt x="1770278" y="5130"/>
                  </a:lnTo>
                  <a:lnTo>
                    <a:pt x="1772069" y="7823"/>
                  </a:lnTo>
                  <a:lnTo>
                    <a:pt x="1773034" y="9245"/>
                  </a:lnTo>
                  <a:lnTo>
                    <a:pt x="1777555" y="5410"/>
                  </a:lnTo>
                  <a:close/>
                </a:path>
                <a:path w="5055870" h="127000">
                  <a:moveTo>
                    <a:pt x="2018372" y="17132"/>
                  </a:moveTo>
                  <a:lnTo>
                    <a:pt x="2015578" y="18161"/>
                  </a:lnTo>
                  <a:lnTo>
                    <a:pt x="2011337" y="17043"/>
                  </a:lnTo>
                  <a:lnTo>
                    <a:pt x="2011070" y="21869"/>
                  </a:lnTo>
                  <a:lnTo>
                    <a:pt x="2013851" y="20751"/>
                  </a:lnTo>
                  <a:lnTo>
                    <a:pt x="2018118" y="21907"/>
                  </a:lnTo>
                  <a:lnTo>
                    <a:pt x="2018372" y="17132"/>
                  </a:lnTo>
                  <a:close/>
                </a:path>
                <a:path w="5055870" h="127000">
                  <a:moveTo>
                    <a:pt x="2132927" y="24498"/>
                  </a:moveTo>
                  <a:lnTo>
                    <a:pt x="2130094" y="25615"/>
                  </a:lnTo>
                  <a:lnTo>
                    <a:pt x="2125802" y="24485"/>
                  </a:lnTo>
                  <a:lnTo>
                    <a:pt x="2125662" y="29375"/>
                  </a:lnTo>
                  <a:lnTo>
                    <a:pt x="2128456" y="28282"/>
                  </a:lnTo>
                  <a:lnTo>
                    <a:pt x="2132761" y="29324"/>
                  </a:lnTo>
                  <a:lnTo>
                    <a:pt x="2132927" y="24498"/>
                  </a:lnTo>
                  <a:close/>
                </a:path>
                <a:path w="5055870" h="127000">
                  <a:moveTo>
                    <a:pt x="2226411" y="16662"/>
                  </a:moveTo>
                  <a:lnTo>
                    <a:pt x="2223579" y="17780"/>
                  </a:lnTo>
                  <a:lnTo>
                    <a:pt x="2219401" y="16586"/>
                  </a:lnTo>
                  <a:lnTo>
                    <a:pt x="2219134" y="21564"/>
                  </a:lnTo>
                  <a:lnTo>
                    <a:pt x="2221928" y="20370"/>
                  </a:lnTo>
                  <a:lnTo>
                    <a:pt x="2226233" y="21399"/>
                  </a:lnTo>
                  <a:lnTo>
                    <a:pt x="2226411" y="16662"/>
                  </a:lnTo>
                  <a:close/>
                </a:path>
                <a:path w="5055870" h="127000">
                  <a:moveTo>
                    <a:pt x="2242350" y="29578"/>
                  </a:moveTo>
                  <a:lnTo>
                    <a:pt x="2240559" y="26911"/>
                  </a:lnTo>
                  <a:lnTo>
                    <a:pt x="2239607" y="25527"/>
                  </a:lnTo>
                  <a:lnTo>
                    <a:pt x="2235047" y="29248"/>
                  </a:lnTo>
                  <a:lnTo>
                    <a:pt x="2236851" y="31864"/>
                  </a:lnTo>
                  <a:lnTo>
                    <a:pt x="2237790" y="33210"/>
                  </a:lnTo>
                  <a:lnTo>
                    <a:pt x="2242350" y="29578"/>
                  </a:lnTo>
                  <a:close/>
                </a:path>
                <a:path w="5055870" h="127000">
                  <a:moveTo>
                    <a:pt x="2258250" y="37350"/>
                  </a:moveTo>
                  <a:lnTo>
                    <a:pt x="2251710" y="33362"/>
                  </a:lnTo>
                  <a:lnTo>
                    <a:pt x="2249601" y="38328"/>
                  </a:lnTo>
                  <a:lnTo>
                    <a:pt x="2251824" y="42811"/>
                  </a:lnTo>
                  <a:lnTo>
                    <a:pt x="2258250" y="37350"/>
                  </a:lnTo>
                  <a:close/>
                </a:path>
                <a:path w="5055870" h="127000">
                  <a:moveTo>
                    <a:pt x="2258720" y="17399"/>
                  </a:moveTo>
                  <a:lnTo>
                    <a:pt x="2252078" y="17945"/>
                  </a:lnTo>
                  <a:lnTo>
                    <a:pt x="2246642" y="20383"/>
                  </a:lnTo>
                  <a:lnTo>
                    <a:pt x="2244115" y="26987"/>
                  </a:lnTo>
                  <a:lnTo>
                    <a:pt x="2252294" y="28575"/>
                  </a:lnTo>
                  <a:lnTo>
                    <a:pt x="2257602" y="26123"/>
                  </a:lnTo>
                  <a:lnTo>
                    <a:pt x="2258720" y="17399"/>
                  </a:lnTo>
                  <a:close/>
                </a:path>
                <a:path w="5055870" h="127000">
                  <a:moveTo>
                    <a:pt x="2265400" y="37515"/>
                  </a:moveTo>
                  <a:lnTo>
                    <a:pt x="2264651" y="31191"/>
                  </a:lnTo>
                  <a:lnTo>
                    <a:pt x="2258428" y="32245"/>
                  </a:lnTo>
                  <a:lnTo>
                    <a:pt x="2258250" y="37350"/>
                  </a:lnTo>
                  <a:lnTo>
                    <a:pt x="2265400" y="37515"/>
                  </a:lnTo>
                  <a:close/>
                </a:path>
                <a:path w="5055870" h="127000">
                  <a:moveTo>
                    <a:pt x="2271255" y="20205"/>
                  </a:moveTo>
                  <a:lnTo>
                    <a:pt x="2269464" y="17653"/>
                  </a:lnTo>
                  <a:lnTo>
                    <a:pt x="2268563" y="16217"/>
                  </a:lnTo>
                  <a:lnTo>
                    <a:pt x="2263952" y="19913"/>
                  </a:lnTo>
                  <a:lnTo>
                    <a:pt x="2265769" y="22618"/>
                  </a:lnTo>
                  <a:lnTo>
                    <a:pt x="2266746" y="23876"/>
                  </a:lnTo>
                  <a:lnTo>
                    <a:pt x="2271255" y="20205"/>
                  </a:lnTo>
                  <a:close/>
                </a:path>
                <a:path w="5055870" h="127000">
                  <a:moveTo>
                    <a:pt x="2274049" y="41300"/>
                  </a:moveTo>
                  <a:lnTo>
                    <a:pt x="2274036" y="37515"/>
                  </a:lnTo>
                  <a:lnTo>
                    <a:pt x="2265400" y="37515"/>
                  </a:lnTo>
                  <a:lnTo>
                    <a:pt x="2269744" y="43180"/>
                  </a:lnTo>
                  <a:lnTo>
                    <a:pt x="2274049" y="41300"/>
                  </a:lnTo>
                  <a:close/>
                </a:path>
                <a:path w="5055870" h="127000">
                  <a:moveTo>
                    <a:pt x="2355418" y="24625"/>
                  </a:moveTo>
                  <a:lnTo>
                    <a:pt x="2350528" y="24561"/>
                  </a:lnTo>
                  <a:lnTo>
                    <a:pt x="2347696" y="21920"/>
                  </a:lnTo>
                  <a:lnTo>
                    <a:pt x="2344826" y="19329"/>
                  </a:lnTo>
                  <a:lnTo>
                    <a:pt x="2344572" y="29248"/>
                  </a:lnTo>
                  <a:lnTo>
                    <a:pt x="2349614" y="35026"/>
                  </a:lnTo>
                  <a:lnTo>
                    <a:pt x="2353208" y="34899"/>
                  </a:lnTo>
                  <a:lnTo>
                    <a:pt x="2355418" y="24625"/>
                  </a:lnTo>
                  <a:close/>
                </a:path>
                <a:path w="5055870" h="127000">
                  <a:moveTo>
                    <a:pt x="2380310" y="35077"/>
                  </a:moveTo>
                  <a:lnTo>
                    <a:pt x="2372372" y="33566"/>
                  </a:lnTo>
                  <a:lnTo>
                    <a:pt x="2365070" y="30607"/>
                  </a:lnTo>
                  <a:lnTo>
                    <a:pt x="2359075" y="30988"/>
                  </a:lnTo>
                  <a:lnTo>
                    <a:pt x="2355037" y="39522"/>
                  </a:lnTo>
                  <a:lnTo>
                    <a:pt x="2361895" y="39204"/>
                  </a:lnTo>
                  <a:lnTo>
                    <a:pt x="2369807" y="40411"/>
                  </a:lnTo>
                  <a:lnTo>
                    <a:pt x="2376652" y="40068"/>
                  </a:lnTo>
                  <a:lnTo>
                    <a:pt x="2380310" y="35077"/>
                  </a:lnTo>
                  <a:close/>
                </a:path>
                <a:path w="5055870" h="127000">
                  <a:moveTo>
                    <a:pt x="2477008" y="42240"/>
                  </a:moveTo>
                  <a:lnTo>
                    <a:pt x="2472766" y="42900"/>
                  </a:lnTo>
                  <a:lnTo>
                    <a:pt x="2466860" y="41148"/>
                  </a:lnTo>
                  <a:lnTo>
                    <a:pt x="2466098" y="47040"/>
                  </a:lnTo>
                  <a:lnTo>
                    <a:pt x="2470366" y="46278"/>
                  </a:lnTo>
                  <a:lnTo>
                    <a:pt x="2476284" y="48031"/>
                  </a:lnTo>
                  <a:lnTo>
                    <a:pt x="2477008" y="42240"/>
                  </a:lnTo>
                  <a:close/>
                </a:path>
                <a:path w="5055870" h="127000">
                  <a:moveTo>
                    <a:pt x="2494915" y="42646"/>
                  </a:moveTo>
                  <a:lnTo>
                    <a:pt x="2492108" y="43688"/>
                  </a:lnTo>
                  <a:lnTo>
                    <a:pt x="2487892" y="42519"/>
                  </a:lnTo>
                  <a:lnTo>
                    <a:pt x="2487612" y="47523"/>
                  </a:lnTo>
                  <a:lnTo>
                    <a:pt x="2490432" y="46405"/>
                  </a:lnTo>
                  <a:lnTo>
                    <a:pt x="2494724" y="47523"/>
                  </a:lnTo>
                  <a:lnTo>
                    <a:pt x="2494915" y="42646"/>
                  </a:lnTo>
                  <a:close/>
                </a:path>
                <a:path w="5055870" h="127000">
                  <a:moveTo>
                    <a:pt x="2498661" y="37731"/>
                  </a:moveTo>
                  <a:lnTo>
                    <a:pt x="2496629" y="30403"/>
                  </a:lnTo>
                  <a:lnTo>
                    <a:pt x="2494292" y="38201"/>
                  </a:lnTo>
                  <a:lnTo>
                    <a:pt x="2498661" y="37731"/>
                  </a:lnTo>
                  <a:close/>
                </a:path>
                <a:path w="5055870" h="127000">
                  <a:moveTo>
                    <a:pt x="2523629" y="43281"/>
                  </a:moveTo>
                  <a:lnTo>
                    <a:pt x="2517838" y="41287"/>
                  </a:lnTo>
                  <a:lnTo>
                    <a:pt x="2512403" y="38849"/>
                  </a:lnTo>
                  <a:lnTo>
                    <a:pt x="2506332" y="37236"/>
                  </a:lnTo>
                  <a:lnTo>
                    <a:pt x="2498661" y="37731"/>
                  </a:lnTo>
                  <a:lnTo>
                    <a:pt x="2498509" y="42710"/>
                  </a:lnTo>
                  <a:lnTo>
                    <a:pt x="2503309" y="46266"/>
                  </a:lnTo>
                  <a:lnTo>
                    <a:pt x="2511209" y="48717"/>
                  </a:lnTo>
                  <a:lnTo>
                    <a:pt x="2519045" y="48310"/>
                  </a:lnTo>
                  <a:lnTo>
                    <a:pt x="2523629" y="43281"/>
                  </a:lnTo>
                  <a:close/>
                </a:path>
                <a:path w="5055870" h="127000">
                  <a:moveTo>
                    <a:pt x="2545130" y="43776"/>
                  </a:moveTo>
                  <a:lnTo>
                    <a:pt x="2534399" y="43535"/>
                  </a:lnTo>
                  <a:lnTo>
                    <a:pt x="2531567" y="44577"/>
                  </a:lnTo>
                  <a:lnTo>
                    <a:pt x="2527300" y="43408"/>
                  </a:lnTo>
                  <a:lnTo>
                    <a:pt x="2527084" y="48412"/>
                  </a:lnTo>
                  <a:lnTo>
                    <a:pt x="2537866" y="48653"/>
                  </a:lnTo>
                  <a:lnTo>
                    <a:pt x="2540635" y="47536"/>
                  </a:lnTo>
                  <a:lnTo>
                    <a:pt x="2544915" y="48653"/>
                  </a:lnTo>
                  <a:lnTo>
                    <a:pt x="2545130" y="43776"/>
                  </a:lnTo>
                  <a:close/>
                </a:path>
                <a:path w="5055870" h="127000">
                  <a:moveTo>
                    <a:pt x="2687421" y="44894"/>
                  </a:moveTo>
                  <a:lnTo>
                    <a:pt x="2685656" y="42291"/>
                  </a:lnTo>
                  <a:lnTo>
                    <a:pt x="2684691" y="40855"/>
                  </a:lnTo>
                  <a:lnTo>
                    <a:pt x="2680119" y="44564"/>
                  </a:lnTo>
                  <a:lnTo>
                    <a:pt x="2681935" y="47193"/>
                  </a:lnTo>
                  <a:lnTo>
                    <a:pt x="2682862" y="48577"/>
                  </a:lnTo>
                  <a:lnTo>
                    <a:pt x="2687421" y="44894"/>
                  </a:lnTo>
                  <a:close/>
                </a:path>
                <a:path w="5055870" h="127000">
                  <a:moveTo>
                    <a:pt x="2732621" y="38442"/>
                  </a:moveTo>
                  <a:lnTo>
                    <a:pt x="2728366" y="39154"/>
                  </a:lnTo>
                  <a:lnTo>
                    <a:pt x="2722372" y="37401"/>
                  </a:lnTo>
                  <a:lnTo>
                    <a:pt x="2721660" y="43205"/>
                  </a:lnTo>
                  <a:lnTo>
                    <a:pt x="2725940" y="42481"/>
                  </a:lnTo>
                  <a:lnTo>
                    <a:pt x="2731884" y="44284"/>
                  </a:lnTo>
                  <a:lnTo>
                    <a:pt x="2732621" y="38442"/>
                  </a:lnTo>
                  <a:close/>
                </a:path>
                <a:path w="5055870" h="127000">
                  <a:moveTo>
                    <a:pt x="2741739" y="36360"/>
                  </a:moveTo>
                  <a:lnTo>
                    <a:pt x="2739936" y="33769"/>
                  </a:lnTo>
                  <a:lnTo>
                    <a:pt x="2738983" y="32334"/>
                  </a:lnTo>
                  <a:lnTo>
                    <a:pt x="2734437" y="35953"/>
                  </a:lnTo>
                  <a:lnTo>
                    <a:pt x="2736215" y="38531"/>
                  </a:lnTo>
                  <a:lnTo>
                    <a:pt x="2737142" y="39954"/>
                  </a:lnTo>
                  <a:lnTo>
                    <a:pt x="2741739" y="36360"/>
                  </a:lnTo>
                  <a:close/>
                </a:path>
                <a:path w="5055870" h="127000">
                  <a:moveTo>
                    <a:pt x="2804871" y="30365"/>
                  </a:moveTo>
                  <a:lnTo>
                    <a:pt x="2797683" y="30187"/>
                  </a:lnTo>
                  <a:lnTo>
                    <a:pt x="2797403" y="40106"/>
                  </a:lnTo>
                  <a:lnTo>
                    <a:pt x="2804604" y="40284"/>
                  </a:lnTo>
                  <a:lnTo>
                    <a:pt x="2804871" y="30365"/>
                  </a:lnTo>
                  <a:close/>
                </a:path>
                <a:path w="5055870" h="127000">
                  <a:moveTo>
                    <a:pt x="3060585" y="36868"/>
                  </a:moveTo>
                  <a:lnTo>
                    <a:pt x="3058083" y="31724"/>
                  </a:lnTo>
                  <a:lnTo>
                    <a:pt x="3052191" y="31038"/>
                  </a:lnTo>
                  <a:lnTo>
                    <a:pt x="3045129" y="31864"/>
                  </a:lnTo>
                  <a:lnTo>
                    <a:pt x="3039160" y="31254"/>
                  </a:lnTo>
                  <a:lnTo>
                    <a:pt x="3041688" y="36385"/>
                  </a:lnTo>
                  <a:lnTo>
                    <a:pt x="3047593" y="37109"/>
                  </a:lnTo>
                  <a:lnTo>
                    <a:pt x="3054642" y="36309"/>
                  </a:lnTo>
                  <a:lnTo>
                    <a:pt x="3060585" y="36868"/>
                  </a:lnTo>
                  <a:close/>
                </a:path>
                <a:path w="5055870" h="127000">
                  <a:moveTo>
                    <a:pt x="3067100" y="37503"/>
                  </a:moveTo>
                  <a:lnTo>
                    <a:pt x="3066338" y="32613"/>
                  </a:lnTo>
                  <a:lnTo>
                    <a:pt x="3060585" y="36868"/>
                  </a:lnTo>
                  <a:lnTo>
                    <a:pt x="3064599" y="42075"/>
                  </a:lnTo>
                  <a:lnTo>
                    <a:pt x="3067100" y="37503"/>
                  </a:lnTo>
                  <a:close/>
                </a:path>
                <a:path w="5055870" h="127000">
                  <a:moveTo>
                    <a:pt x="3155772" y="56857"/>
                  </a:moveTo>
                  <a:lnTo>
                    <a:pt x="3153968" y="54267"/>
                  </a:lnTo>
                  <a:lnTo>
                    <a:pt x="3153016" y="52844"/>
                  </a:lnTo>
                  <a:lnTo>
                    <a:pt x="3148393" y="56527"/>
                  </a:lnTo>
                  <a:lnTo>
                    <a:pt x="3150184" y="59156"/>
                  </a:lnTo>
                  <a:lnTo>
                    <a:pt x="3151174" y="60553"/>
                  </a:lnTo>
                  <a:lnTo>
                    <a:pt x="3155772" y="56857"/>
                  </a:lnTo>
                  <a:close/>
                </a:path>
                <a:path w="5055870" h="127000">
                  <a:moveTo>
                    <a:pt x="3182785" y="60020"/>
                  </a:moveTo>
                  <a:lnTo>
                    <a:pt x="3179915" y="61036"/>
                  </a:lnTo>
                  <a:lnTo>
                    <a:pt x="3175609" y="59855"/>
                  </a:lnTo>
                  <a:lnTo>
                    <a:pt x="3175406" y="64858"/>
                  </a:lnTo>
                  <a:lnTo>
                    <a:pt x="3178225" y="63766"/>
                  </a:lnTo>
                  <a:lnTo>
                    <a:pt x="3182543" y="64897"/>
                  </a:lnTo>
                  <a:lnTo>
                    <a:pt x="3182785" y="60020"/>
                  </a:lnTo>
                  <a:close/>
                </a:path>
                <a:path w="5055870" h="127000">
                  <a:moveTo>
                    <a:pt x="3292856" y="70561"/>
                  </a:moveTo>
                  <a:lnTo>
                    <a:pt x="3291078" y="67932"/>
                  </a:lnTo>
                  <a:lnTo>
                    <a:pt x="3290125" y="66395"/>
                  </a:lnTo>
                  <a:lnTo>
                    <a:pt x="3285490" y="70104"/>
                  </a:lnTo>
                  <a:lnTo>
                    <a:pt x="3287280" y="72720"/>
                  </a:lnTo>
                  <a:lnTo>
                    <a:pt x="3288258" y="74218"/>
                  </a:lnTo>
                  <a:lnTo>
                    <a:pt x="3292856" y="70561"/>
                  </a:lnTo>
                  <a:close/>
                </a:path>
                <a:path w="5055870" h="127000">
                  <a:moveTo>
                    <a:pt x="3311804" y="40957"/>
                  </a:moveTo>
                  <a:lnTo>
                    <a:pt x="3310013" y="38366"/>
                  </a:lnTo>
                  <a:lnTo>
                    <a:pt x="3309086" y="37058"/>
                  </a:lnTo>
                  <a:lnTo>
                    <a:pt x="3304502" y="40640"/>
                  </a:lnTo>
                  <a:lnTo>
                    <a:pt x="3306280" y="43332"/>
                  </a:lnTo>
                  <a:lnTo>
                    <a:pt x="3307169" y="44767"/>
                  </a:lnTo>
                  <a:lnTo>
                    <a:pt x="3311804" y="40957"/>
                  </a:lnTo>
                  <a:close/>
                </a:path>
                <a:path w="5055870" h="127000">
                  <a:moveTo>
                    <a:pt x="3492131" y="60845"/>
                  </a:moveTo>
                  <a:lnTo>
                    <a:pt x="3489401" y="56769"/>
                  </a:lnTo>
                  <a:lnTo>
                    <a:pt x="3484778" y="60477"/>
                  </a:lnTo>
                  <a:lnTo>
                    <a:pt x="3486556" y="63093"/>
                  </a:lnTo>
                  <a:lnTo>
                    <a:pt x="3487521" y="64465"/>
                  </a:lnTo>
                  <a:lnTo>
                    <a:pt x="3492131" y="60845"/>
                  </a:lnTo>
                  <a:close/>
                </a:path>
                <a:path w="5055870" h="127000">
                  <a:moveTo>
                    <a:pt x="3588943" y="49911"/>
                  </a:moveTo>
                  <a:lnTo>
                    <a:pt x="3585438" y="44869"/>
                  </a:lnTo>
                  <a:lnTo>
                    <a:pt x="3577552" y="45491"/>
                  </a:lnTo>
                  <a:lnTo>
                    <a:pt x="3577259" y="55613"/>
                  </a:lnTo>
                  <a:lnTo>
                    <a:pt x="3572408" y="53746"/>
                  </a:lnTo>
                  <a:lnTo>
                    <a:pt x="3570554" y="48221"/>
                  </a:lnTo>
                  <a:lnTo>
                    <a:pt x="3562972" y="50165"/>
                  </a:lnTo>
                  <a:lnTo>
                    <a:pt x="3562858" y="56934"/>
                  </a:lnTo>
                  <a:lnTo>
                    <a:pt x="3558933" y="65024"/>
                  </a:lnTo>
                  <a:lnTo>
                    <a:pt x="3564267" y="67525"/>
                  </a:lnTo>
                  <a:lnTo>
                    <a:pt x="3572116" y="66802"/>
                  </a:lnTo>
                  <a:lnTo>
                    <a:pt x="3580625" y="64109"/>
                  </a:lnTo>
                  <a:lnTo>
                    <a:pt x="3587966" y="60744"/>
                  </a:lnTo>
                  <a:lnTo>
                    <a:pt x="3588943" y="49911"/>
                  </a:lnTo>
                  <a:close/>
                </a:path>
                <a:path w="5055870" h="127000">
                  <a:moveTo>
                    <a:pt x="3610114" y="70878"/>
                  </a:moveTo>
                  <a:lnTo>
                    <a:pt x="3605758" y="71259"/>
                  </a:lnTo>
                  <a:lnTo>
                    <a:pt x="3607739" y="78511"/>
                  </a:lnTo>
                  <a:lnTo>
                    <a:pt x="3610114" y="70878"/>
                  </a:lnTo>
                  <a:close/>
                </a:path>
                <a:path w="5055870" h="127000">
                  <a:moveTo>
                    <a:pt x="3866870" y="78054"/>
                  </a:moveTo>
                  <a:lnTo>
                    <a:pt x="3852862" y="79629"/>
                  </a:lnTo>
                  <a:lnTo>
                    <a:pt x="3835806" y="78206"/>
                  </a:lnTo>
                  <a:lnTo>
                    <a:pt x="3817975" y="75031"/>
                  </a:lnTo>
                  <a:lnTo>
                    <a:pt x="3801656" y="71361"/>
                  </a:lnTo>
                  <a:lnTo>
                    <a:pt x="3785197" y="75768"/>
                  </a:lnTo>
                  <a:lnTo>
                    <a:pt x="3768839" y="75628"/>
                  </a:lnTo>
                  <a:lnTo>
                    <a:pt x="3754412" y="71729"/>
                  </a:lnTo>
                  <a:lnTo>
                    <a:pt x="3743744" y="64820"/>
                  </a:lnTo>
                  <a:lnTo>
                    <a:pt x="3741763" y="69723"/>
                  </a:lnTo>
                  <a:lnTo>
                    <a:pt x="3736721" y="70167"/>
                  </a:lnTo>
                  <a:lnTo>
                    <a:pt x="3730599" y="69088"/>
                  </a:lnTo>
                  <a:lnTo>
                    <a:pt x="3725430" y="69392"/>
                  </a:lnTo>
                  <a:lnTo>
                    <a:pt x="3703701" y="68821"/>
                  </a:lnTo>
                  <a:lnTo>
                    <a:pt x="3697414" y="64960"/>
                  </a:lnTo>
                  <a:lnTo>
                    <a:pt x="3681895" y="61112"/>
                  </a:lnTo>
                  <a:lnTo>
                    <a:pt x="3674910" y="58191"/>
                  </a:lnTo>
                  <a:lnTo>
                    <a:pt x="3668750" y="62128"/>
                  </a:lnTo>
                  <a:lnTo>
                    <a:pt x="3660432" y="62966"/>
                  </a:lnTo>
                  <a:lnTo>
                    <a:pt x="3638626" y="62014"/>
                  </a:lnTo>
                  <a:lnTo>
                    <a:pt x="3639502" y="55994"/>
                  </a:lnTo>
                  <a:lnTo>
                    <a:pt x="3638829" y="52184"/>
                  </a:lnTo>
                  <a:lnTo>
                    <a:pt x="3633419" y="52031"/>
                  </a:lnTo>
                  <a:lnTo>
                    <a:pt x="3630485" y="55524"/>
                  </a:lnTo>
                  <a:lnTo>
                    <a:pt x="3628047" y="59728"/>
                  </a:lnTo>
                  <a:lnTo>
                    <a:pt x="3624097" y="61722"/>
                  </a:lnTo>
                  <a:lnTo>
                    <a:pt x="3623843" y="50850"/>
                  </a:lnTo>
                  <a:lnTo>
                    <a:pt x="3615296" y="50863"/>
                  </a:lnTo>
                  <a:lnTo>
                    <a:pt x="3606342" y="51320"/>
                  </a:lnTo>
                  <a:lnTo>
                    <a:pt x="3604298" y="56146"/>
                  </a:lnTo>
                  <a:lnTo>
                    <a:pt x="3599154" y="56438"/>
                  </a:lnTo>
                  <a:lnTo>
                    <a:pt x="3594773" y="57835"/>
                  </a:lnTo>
                  <a:lnTo>
                    <a:pt x="3594989" y="65976"/>
                  </a:lnTo>
                  <a:lnTo>
                    <a:pt x="3600894" y="64731"/>
                  </a:lnTo>
                  <a:lnTo>
                    <a:pt x="3601097" y="70777"/>
                  </a:lnTo>
                  <a:lnTo>
                    <a:pt x="3605758" y="71259"/>
                  </a:lnTo>
                  <a:lnTo>
                    <a:pt x="3605314" y="65405"/>
                  </a:lnTo>
                  <a:lnTo>
                    <a:pt x="3606736" y="62433"/>
                  </a:lnTo>
                  <a:lnTo>
                    <a:pt x="3609657" y="61341"/>
                  </a:lnTo>
                  <a:lnTo>
                    <a:pt x="3613505" y="63563"/>
                  </a:lnTo>
                  <a:lnTo>
                    <a:pt x="3615690" y="67881"/>
                  </a:lnTo>
                  <a:lnTo>
                    <a:pt x="3618395" y="71539"/>
                  </a:lnTo>
                  <a:lnTo>
                    <a:pt x="3623805" y="71755"/>
                  </a:lnTo>
                  <a:lnTo>
                    <a:pt x="3625100" y="64947"/>
                  </a:lnTo>
                  <a:lnTo>
                    <a:pt x="3632974" y="67843"/>
                  </a:lnTo>
                  <a:lnTo>
                    <a:pt x="3638385" y="67144"/>
                  </a:lnTo>
                  <a:lnTo>
                    <a:pt x="3649395" y="71323"/>
                  </a:lnTo>
                  <a:lnTo>
                    <a:pt x="3663454" y="77838"/>
                  </a:lnTo>
                  <a:lnTo>
                    <a:pt x="3688943" y="78511"/>
                  </a:lnTo>
                  <a:lnTo>
                    <a:pt x="3700729" y="77520"/>
                  </a:lnTo>
                  <a:lnTo>
                    <a:pt x="3710775" y="74015"/>
                  </a:lnTo>
                  <a:lnTo>
                    <a:pt x="3715245" y="77787"/>
                  </a:lnTo>
                  <a:lnTo>
                    <a:pt x="3721455" y="79324"/>
                  </a:lnTo>
                  <a:lnTo>
                    <a:pt x="3736035" y="79717"/>
                  </a:lnTo>
                  <a:lnTo>
                    <a:pt x="3736822" y="85051"/>
                  </a:lnTo>
                  <a:lnTo>
                    <a:pt x="3743198" y="83146"/>
                  </a:lnTo>
                  <a:lnTo>
                    <a:pt x="3743033" y="89801"/>
                  </a:lnTo>
                  <a:lnTo>
                    <a:pt x="3743744" y="96012"/>
                  </a:lnTo>
                  <a:lnTo>
                    <a:pt x="3750106" y="95046"/>
                  </a:lnTo>
                  <a:lnTo>
                    <a:pt x="3750297" y="89979"/>
                  </a:lnTo>
                  <a:lnTo>
                    <a:pt x="3745268" y="88061"/>
                  </a:lnTo>
                  <a:lnTo>
                    <a:pt x="3750233" y="81191"/>
                  </a:lnTo>
                  <a:lnTo>
                    <a:pt x="3754196" y="80187"/>
                  </a:lnTo>
                  <a:lnTo>
                    <a:pt x="3762756" y="82042"/>
                  </a:lnTo>
                  <a:lnTo>
                    <a:pt x="3774668" y="82626"/>
                  </a:lnTo>
                  <a:lnTo>
                    <a:pt x="3786213" y="85966"/>
                  </a:lnTo>
                  <a:lnTo>
                    <a:pt x="3793693" y="96050"/>
                  </a:lnTo>
                  <a:lnTo>
                    <a:pt x="3799687" y="95681"/>
                  </a:lnTo>
                  <a:lnTo>
                    <a:pt x="3806126" y="86906"/>
                  </a:lnTo>
                  <a:lnTo>
                    <a:pt x="3812108" y="86563"/>
                  </a:lnTo>
                  <a:lnTo>
                    <a:pt x="3837495" y="87223"/>
                  </a:lnTo>
                  <a:lnTo>
                    <a:pt x="3845052" y="91897"/>
                  </a:lnTo>
                  <a:lnTo>
                    <a:pt x="3854996" y="92671"/>
                  </a:lnTo>
                  <a:lnTo>
                    <a:pt x="3863530" y="88417"/>
                  </a:lnTo>
                  <a:lnTo>
                    <a:pt x="3866870" y="78054"/>
                  </a:lnTo>
                  <a:close/>
                </a:path>
                <a:path w="5055870" h="127000">
                  <a:moveTo>
                    <a:pt x="3949750" y="100037"/>
                  </a:moveTo>
                  <a:lnTo>
                    <a:pt x="3949242" y="99466"/>
                  </a:lnTo>
                  <a:lnTo>
                    <a:pt x="3946804" y="96723"/>
                  </a:lnTo>
                  <a:lnTo>
                    <a:pt x="3945966" y="94627"/>
                  </a:lnTo>
                  <a:lnTo>
                    <a:pt x="3944899" y="92011"/>
                  </a:lnTo>
                  <a:lnTo>
                    <a:pt x="3943273" y="90233"/>
                  </a:lnTo>
                  <a:lnTo>
                    <a:pt x="3941864" y="88722"/>
                  </a:lnTo>
                  <a:lnTo>
                    <a:pt x="3935514" y="89712"/>
                  </a:lnTo>
                  <a:lnTo>
                    <a:pt x="3931767" y="90017"/>
                  </a:lnTo>
                  <a:lnTo>
                    <a:pt x="3931767" y="94627"/>
                  </a:lnTo>
                  <a:lnTo>
                    <a:pt x="3931577" y="99466"/>
                  </a:lnTo>
                  <a:lnTo>
                    <a:pt x="3931208" y="99377"/>
                  </a:lnTo>
                  <a:lnTo>
                    <a:pt x="3927246" y="98386"/>
                  </a:lnTo>
                  <a:lnTo>
                    <a:pt x="3924363" y="99377"/>
                  </a:lnTo>
                  <a:lnTo>
                    <a:pt x="3924604" y="94551"/>
                  </a:lnTo>
                  <a:lnTo>
                    <a:pt x="3928922" y="95631"/>
                  </a:lnTo>
                  <a:lnTo>
                    <a:pt x="3931767" y="94627"/>
                  </a:lnTo>
                  <a:lnTo>
                    <a:pt x="3931767" y="90017"/>
                  </a:lnTo>
                  <a:lnTo>
                    <a:pt x="3928986" y="90233"/>
                  </a:lnTo>
                  <a:lnTo>
                    <a:pt x="3928732" y="88328"/>
                  </a:lnTo>
                  <a:lnTo>
                    <a:pt x="3928084" y="83464"/>
                  </a:lnTo>
                  <a:lnTo>
                    <a:pt x="3921188" y="84467"/>
                  </a:lnTo>
                  <a:lnTo>
                    <a:pt x="3910774" y="88328"/>
                  </a:lnTo>
                  <a:lnTo>
                    <a:pt x="3901744" y="86118"/>
                  </a:lnTo>
                  <a:lnTo>
                    <a:pt x="3893286" y="85305"/>
                  </a:lnTo>
                  <a:lnTo>
                    <a:pt x="3884574" y="93421"/>
                  </a:lnTo>
                  <a:lnTo>
                    <a:pt x="3913644" y="94170"/>
                  </a:lnTo>
                  <a:lnTo>
                    <a:pt x="3917505" y="96342"/>
                  </a:lnTo>
                  <a:lnTo>
                    <a:pt x="3919702" y="100685"/>
                  </a:lnTo>
                  <a:lnTo>
                    <a:pt x="3922420" y="104343"/>
                  </a:lnTo>
                  <a:lnTo>
                    <a:pt x="3927868" y="104470"/>
                  </a:lnTo>
                  <a:lnTo>
                    <a:pt x="3933914" y="104178"/>
                  </a:lnTo>
                  <a:lnTo>
                    <a:pt x="3940962" y="105359"/>
                  </a:lnTo>
                  <a:lnTo>
                    <a:pt x="3946931" y="104990"/>
                  </a:lnTo>
                  <a:lnTo>
                    <a:pt x="3947401" y="104178"/>
                  </a:lnTo>
                  <a:lnTo>
                    <a:pt x="3949750" y="100037"/>
                  </a:lnTo>
                  <a:close/>
                </a:path>
                <a:path w="5055870" h="127000">
                  <a:moveTo>
                    <a:pt x="3965321" y="75577"/>
                  </a:moveTo>
                  <a:lnTo>
                    <a:pt x="3965029" y="75552"/>
                  </a:lnTo>
                  <a:lnTo>
                    <a:pt x="3965194" y="75971"/>
                  </a:lnTo>
                  <a:lnTo>
                    <a:pt x="3965321" y="75577"/>
                  </a:lnTo>
                  <a:close/>
                </a:path>
                <a:path w="5055870" h="127000">
                  <a:moveTo>
                    <a:pt x="3974439" y="62839"/>
                  </a:moveTo>
                  <a:lnTo>
                    <a:pt x="3969067" y="60693"/>
                  </a:lnTo>
                  <a:lnTo>
                    <a:pt x="3968826" y="60769"/>
                  </a:lnTo>
                  <a:lnTo>
                    <a:pt x="3969169" y="65303"/>
                  </a:lnTo>
                  <a:lnTo>
                    <a:pt x="3968915" y="65760"/>
                  </a:lnTo>
                  <a:lnTo>
                    <a:pt x="3968508" y="66217"/>
                  </a:lnTo>
                  <a:lnTo>
                    <a:pt x="3965321" y="75577"/>
                  </a:lnTo>
                  <a:lnTo>
                    <a:pt x="3969054" y="75882"/>
                  </a:lnTo>
                  <a:lnTo>
                    <a:pt x="3973309" y="69773"/>
                  </a:lnTo>
                  <a:lnTo>
                    <a:pt x="3974439" y="62839"/>
                  </a:lnTo>
                  <a:close/>
                </a:path>
                <a:path w="5055870" h="127000">
                  <a:moveTo>
                    <a:pt x="4085310" y="58610"/>
                  </a:moveTo>
                  <a:lnTo>
                    <a:pt x="4082478" y="59740"/>
                  </a:lnTo>
                  <a:lnTo>
                    <a:pt x="4078160" y="58699"/>
                  </a:lnTo>
                  <a:lnTo>
                    <a:pt x="4077893" y="63487"/>
                  </a:lnTo>
                  <a:lnTo>
                    <a:pt x="4080764" y="62344"/>
                  </a:lnTo>
                  <a:lnTo>
                    <a:pt x="4085107" y="63512"/>
                  </a:lnTo>
                  <a:lnTo>
                    <a:pt x="4085310" y="58610"/>
                  </a:lnTo>
                  <a:close/>
                </a:path>
                <a:path w="5055870" h="127000">
                  <a:moveTo>
                    <a:pt x="4158907" y="93167"/>
                  </a:moveTo>
                  <a:lnTo>
                    <a:pt x="4157053" y="90538"/>
                  </a:lnTo>
                  <a:lnTo>
                    <a:pt x="4156176" y="89001"/>
                  </a:lnTo>
                  <a:lnTo>
                    <a:pt x="4151541" y="92710"/>
                  </a:lnTo>
                  <a:lnTo>
                    <a:pt x="4153331" y="95313"/>
                  </a:lnTo>
                  <a:lnTo>
                    <a:pt x="4154271" y="96799"/>
                  </a:lnTo>
                  <a:lnTo>
                    <a:pt x="4158907" y="93167"/>
                  </a:lnTo>
                  <a:close/>
                </a:path>
                <a:path w="5055870" h="127000">
                  <a:moveTo>
                    <a:pt x="4229608" y="102184"/>
                  </a:moveTo>
                  <a:lnTo>
                    <a:pt x="4227131" y="93941"/>
                  </a:lnTo>
                  <a:lnTo>
                    <a:pt x="4223372" y="94996"/>
                  </a:lnTo>
                  <a:lnTo>
                    <a:pt x="4222737" y="99656"/>
                  </a:lnTo>
                  <a:lnTo>
                    <a:pt x="4229608" y="102184"/>
                  </a:lnTo>
                  <a:close/>
                </a:path>
                <a:path w="5055870" h="127000">
                  <a:moveTo>
                    <a:pt x="4230573" y="72009"/>
                  </a:moveTo>
                  <a:lnTo>
                    <a:pt x="4228897" y="64566"/>
                  </a:lnTo>
                  <a:lnTo>
                    <a:pt x="4226763" y="72301"/>
                  </a:lnTo>
                  <a:lnTo>
                    <a:pt x="4226433" y="77546"/>
                  </a:lnTo>
                  <a:lnTo>
                    <a:pt x="4228147" y="84937"/>
                  </a:lnTo>
                  <a:lnTo>
                    <a:pt x="4230281" y="77228"/>
                  </a:lnTo>
                  <a:lnTo>
                    <a:pt x="4230573" y="72009"/>
                  </a:lnTo>
                  <a:close/>
                </a:path>
                <a:path w="5055870" h="127000">
                  <a:moveTo>
                    <a:pt x="4255782" y="77812"/>
                  </a:moveTo>
                  <a:lnTo>
                    <a:pt x="4246765" y="76923"/>
                  </a:lnTo>
                  <a:lnTo>
                    <a:pt x="4238091" y="76517"/>
                  </a:lnTo>
                  <a:lnTo>
                    <a:pt x="4237291" y="87426"/>
                  </a:lnTo>
                  <a:lnTo>
                    <a:pt x="4246308" y="88392"/>
                  </a:lnTo>
                  <a:lnTo>
                    <a:pt x="4252519" y="85191"/>
                  </a:lnTo>
                  <a:lnTo>
                    <a:pt x="4255782" y="77812"/>
                  </a:lnTo>
                  <a:close/>
                </a:path>
                <a:path w="5055870" h="127000">
                  <a:moveTo>
                    <a:pt x="4266628" y="79171"/>
                  </a:moveTo>
                  <a:lnTo>
                    <a:pt x="4263885" y="79832"/>
                  </a:lnTo>
                  <a:lnTo>
                    <a:pt x="4262425" y="84620"/>
                  </a:lnTo>
                  <a:lnTo>
                    <a:pt x="4266438" y="88099"/>
                  </a:lnTo>
                  <a:lnTo>
                    <a:pt x="4266628" y="79171"/>
                  </a:lnTo>
                  <a:close/>
                </a:path>
                <a:path w="5055870" h="127000">
                  <a:moveTo>
                    <a:pt x="4278109" y="91859"/>
                  </a:moveTo>
                  <a:lnTo>
                    <a:pt x="4277436" y="88023"/>
                  </a:lnTo>
                  <a:lnTo>
                    <a:pt x="4266438" y="88099"/>
                  </a:lnTo>
                  <a:lnTo>
                    <a:pt x="4272953" y="93814"/>
                  </a:lnTo>
                  <a:lnTo>
                    <a:pt x="4278109" y="91859"/>
                  </a:lnTo>
                  <a:close/>
                </a:path>
                <a:path w="5055870" h="127000">
                  <a:moveTo>
                    <a:pt x="4290136" y="91211"/>
                  </a:moveTo>
                  <a:lnTo>
                    <a:pt x="4287342" y="87147"/>
                  </a:lnTo>
                  <a:lnTo>
                    <a:pt x="4282745" y="90982"/>
                  </a:lnTo>
                  <a:lnTo>
                    <a:pt x="4284548" y="93560"/>
                  </a:lnTo>
                  <a:lnTo>
                    <a:pt x="4285513" y="94957"/>
                  </a:lnTo>
                  <a:lnTo>
                    <a:pt x="4290136" y="91211"/>
                  </a:lnTo>
                  <a:close/>
                </a:path>
                <a:path w="5055870" h="127000">
                  <a:moveTo>
                    <a:pt x="4306671" y="83921"/>
                  </a:moveTo>
                  <a:lnTo>
                    <a:pt x="4300334" y="82562"/>
                  </a:lnTo>
                  <a:lnTo>
                    <a:pt x="4299280" y="88849"/>
                  </a:lnTo>
                  <a:lnTo>
                    <a:pt x="4299877" y="94881"/>
                  </a:lnTo>
                  <a:lnTo>
                    <a:pt x="4306582" y="89014"/>
                  </a:lnTo>
                  <a:lnTo>
                    <a:pt x="4306671" y="83921"/>
                  </a:lnTo>
                  <a:close/>
                </a:path>
                <a:path w="5055870" h="127000">
                  <a:moveTo>
                    <a:pt x="4339488" y="84772"/>
                  </a:moveTo>
                  <a:lnTo>
                    <a:pt x="4332198" y="84607"/>
                  </a:lnTo>
                  <a:lnTo>
                    <a:pt x="4324997" y="85813"/>
                  </a:lnTo>
                  <a:lnTo>
                    <a:pt x="4328515" y="89242"/>
                  </a:lnTo>
                  <a:lnTo>
                    <a:pt x="4335704" y="90398"/>
                  </a:lnTo>
                  <a:lnTo>
                    <a:pt x="4339488" y="84772"/>
                  </a:lnTo>
                  <a:close/>
                </a:path>
                <a:path w="5055870" h="127000">
                  <a:moveTo>
                    <a:pt x="4381131" y="98348"/>
                  </a:moveTo>
                  <a:lnTo>
                    <a:pt x="4379353" y="95745"/>
                  </a:lnTo>
                  <a:lnTo>
                    <a:pt x="4378363" y="94183"/>
                  </a:lnTo>
                  <a:lnTo>
                    <a:pt x="4373740" y="97917"/>
                  </a:lnTo>
                  <a:lnTo>
                    <a:pt x="4375594" y="100520"/>
                  </a:lnTo>
                  <a:lnTo>
                    <a:pt x="4376521" y="102006"/>
                  </a:lnTo>
                  <a:lnTo>
                    <a:pt x="4381131" y="98348"/>
                  </a:lnTo>
                  <a:close/>
                </a:path>
                <a:path w="5055870" h="127000">
                  <a:moveTo>
                    <a:pt x="4445203" y="87210"/>
                  </a:moveTo>
                  <a:lnTo>
                    <a:pt x="4440910" y="87845"/>
                  </a:lnTo>
                  <a:lnTo>
                    <a:pt x="4434903" y="86067"/>
                  </a:lnTo>
                  <a:lnTo>
                    <a:pt x="4434141" y="91960"/>
                  </a:lnTo>
                  <a:lnTo>
                    <a:pt x="4438447" y="91287"/>
                  </a:lnTo>
                  <a:lnTo>
                    <a:pt x="4444492" y="92938"/>
                  </a:lnTo>
                  <a:lnTo>
                    <a:pt x="4445203" y="87210"/>
                  </a:lnTo>
                  <a:close/>
                </a:path>
                <a:path w="5055870" h="127000">
                  <a:moveTo>
                    <a:pt x="4485525" y="78028"/>
                  </a:moveTo>
                  <a:lnTo>
                    <a:pt x="4479201" y="76695"/>
                  </a:lnTo>
                  <a:lnTo>
                    <a:pt x="4478147" y="82931"/>
                  </a:lnTo>
                  <a:lnTo>
                    <a:pt x="4482236" y="82562"/>
                  </a:lnTo>
                  <a:lnTo>
                    <a:pt x="4483684" y="90385"/>
                  </a:lnTo>
                  <a:lnTo>
                    <a:pt x="4485449" y="83096"/>
                  </a:lnTo>
                  <a:lnTo>
                    <a:pt x="4485525" y="78028"/>
                  </a:lnTo>
                  <a:close/>
                </a:path>
                <a:path w="5055870" h="127000">
                  <a:moveTo>
                    <a:pt x="4507458" y="78727"/>
                  </a:moveTo>
                  <a:lnTo>
                    <a:pt x="4504588" y="79756"/>
                  </a:lnTo>
                  <a:lnTo>
                    <a:pt x="4500270" y="78600"/>
                  </a:lnTo>
                  <a:lnTo>
                    <a:pt x="4500054" y="83426"/>
                  </a:lnTo>
                  <a:lnTo>
                    <a:pt x="4502899" y="82334"/>
                  </a:lnTo>
                  <a:lnTo>
                    <a:pt x="4507217" y="83502"/>
                  </a:lnTo>
                  <a:lnTo>
                    <a:pt x="4507458" y="78727"/>
                  </a:lnTo>
                  <a:close/>
                </a:path>
                <a:path w="5055870" h="127000">
                  <a:moveTo>
                    <a:pt x="4518634" y="68859"/>
                  </a:moveTo>
                  <a:lnTo>
                    <a:pt x="4515777" y="69989"/>
                  </a:lnTo>
                  <a:lnTo>
                    <a:pt x="4511408" y="68973"/>
                  </a:lnTo>
                  <a:lnTo>
                    <a:pt x="4511179" y="73761"/>
                  </a:lnTo>
                  <a:lnTo>
                    <a:pt x="4514088" y="72605"/>
                  </a:lnTo>
                  <a:lnTo>
                    <a:pt x="4518431" y="73761"/>
                  </a:lnTo>
                  <a:lnTo>
                    <a:pt x="4518634" y="68859"/>
                  </a:lnTo>
                  <a:close/>
                </a:path>
                <a:path w="5055870" h="127000">
                  <a:moveTo>
                    <a:pt x="4594796" y="85598"/>
                  </a:moveTo>
                  <a:lnTo>
                    <a:pt x="4594682" y="82550"/>
                  </a:lnTo>
                  <a:lnTo>
                    <a:pt x="4594415" y="79794"/>
                  </a:lnTo>
                  <a:lnTo>
                    <a:pt x="4591291" y="80670"/>
                  </a:lnTo>
                  <a:lnTo>
                    <a:pt x="4585830" y="85229"/>
                  </a:lnTo>
                  <a:lnTo>
                    <a:pt x="4579442" y="83210"/>
                  </a:lnTo>
                  <a:lnTo>
                    <a:pt x="4574337" y="83553"/>
                  </a:lnTo>
                  <a:lnTo>
                    <a:pt x="4572698" y="95135"/>
                  </a:lnTo>
                  <a:lnTo>
                    <a:pt x="4583442" y="90932"/>
                  </a:lnTo>
                  <a:lnTo>
                    <a:pt x="4583976" y="90957"/>
                  </a:lnTo>
                  <a:lnTo>
                    <a:pt x="4594555" y="95631"/>
                  </a:lnTo>
                  <a:lnTo>
                    <a:pt x="4594796" y="85598"/>
                  </a:lnTo>
                  <a:close/>
                </a:path>
                <a:path w="5055870" h="127000">
                  <a:moveTo>
                    <a:pt x="4693361" y="98869"/>
                  </a:moveTo>
                  <a:lnTo>
                    <a:pt x="4693107" y="92887"/>
                  </a:lnTo>
                  <a:lnTo>
                    <a:pt x="4687748" y="95897"/>
                  </a:lnTo>
                  <a:lnTo>
                    <a:pt x="4693361" y="98869"/>
                  </a:lnTo>
                  <a:close/>
                </a:path>
                <a:path w="5055870" h="127000">
                  <a:moveTo>
                    <a:pt x="4698466" y="89852"/>
                  </a:moveTo>
                  <a:lnTo>
                    <a:pt x="4692904" y="86855"/>
                  </a:lnTo>
                  <a:lnTo>
                    <a:pt x="4693107" y="92887"/>
                  </a:lnTo>
                  <a:lnTo>
                    <a:pt x="4698466" y="89852"/>
                  </a:lnTo>
                  <a:close/>
                </a:path>
                <a:path w="5055870" h="127000">
                  <a:moveTo>
                    <a:pt x="4711243" y="98310"/>
                  </a:moveTo>
                  <a:lnTo>
                    <a:pt x="4709185" y="90932"/>
                  </a:lnTo>
                  <a:lnTo>
                    <a:pt x="4706823" y="98640"/>
                  </a:lnTo>
                  <a:lnTo>
                    <a:pt x="4711243" y="98310"/>
                  </a:lnTo>
                  <a:close/>
                </a:path>
                <a:path w="5055870" h="127000">
                  <a:moveTo>
                    <a:pt x="4715675" y="97917"/>
                  </a:moveTo>
                  <a:lnTo>
                    <a:pt x="4711243" y="98310"/>
                  </a:lnTo>
                  <a:lnTo>
                    <a:pt x="4713325" y="105549"/>
                  </a:lnTo>
                  <a:lnTo>
                    <a:pt x="4715675" y="97917"/>
                  </a:lnTo>
                  <a:close/>
                </a:path>
                <a:path w="5055870" h="127000">
                  <a:moveTo>
                    <a:pt x="4769574" y="109347"/>
                  </a:moveTo>
                  <a:lnTo>
                    <a:pt x="4765497" y="105727"/>
                  </a:lnTo>
                  <a:lnTo>
                    <a:pt x="4762246" y="106781"/>
                  </a:lnTo>
                  <a:lnTo>
                    <a:pt x="4758067" y="109042"/>
                  </a:lnTo>
                  <a:lnTo>
                    <a:pt x="4721936" y="108470"/>
                  </a:lnTo>
                  <a:lnTo>
                    <a:pt x="4720221" y="103517"/>
                  </a:lnTo>
                  <a:lnTo>
                    <a:pt x="4717720" y="106464"/>
                  </a:lnTo>
                  <a:lnTo>
                    <a:pt x="4714557" y="111594"/>
                  </a:lnTo>
                  <a:lnTo>
                    <a:pt x="4710874" y="113245"/>
                  </a:lnTo>
                  <a:lnTo>
                    <a:pt x="4692739" y="114490"/>
                  </a:lnTo>
                  <a:lnTo>
                    <a:pt x="4675390" y="113855"/>
                  </a:lnTo>
                  <a:lnTo>
                    <a:pt x="4659300" y="116255"/>
                  </a:lnTo>
                  <a:lnTo>
                    <a:pt x="4644885" y="126631"/>
                  </a:lnTo>
                  <a:lnTo>
                    <a:pt x="4660443" y="125831"/>
                  </a:lnTo>
                  <a:lnTo>
                    <a:pt x="4675048" y="123621"/>
                  </a:lnTo>
                  <a:lnTo>
                    <a:pt x="4690097" y="122021"/>
                  </a:lnTo>
                  <a:lnTo>
                    <a:pt x="4706988" y="123088"/>
                  </a:lnTo>
                  <a:lnTo>
                    <a:pt x="4713871" y="124345"/>
                  </a:lnTo>
                  <a:lnTo>
                    <a:pt x="4715205" y="117716"/>
                  </a:lnTo>
                  <a:lnTo>
                    <a:pt x="4721707" y="118427"/>
                  </a:lnTo>
                  <a:lnTo>
                    <a:pt x="4747361" y="118910"/>
                  </a:lnTo>
                  <a:lnTo>
                    <a:pt x="4751743" y="114884"/>
                  </a:lnTo>
                  <a:lnTo>
                    <a:pt x="4758829" y="114668"/>
                  </a:lnTo>
                  <a:lnTo>
                    <a:pt x="4765738" y="114198"/>
                  </a:lnTo>
                  <a:lnTo>
                    <a:pt x="4769574" y="109347"/>
                  </a:lnTo>
                  <a:close/>
                </a:path>
                <a:path w="5055870" h="127000">
                  <a:moveTo>
                    <a:pt x="4835791" y="100622"/>
                  </a:moveTo>
                  <a:lnTo>
                    <a:pt x="4830254" y="97993"/>
                  </a:lnTo>
                  <a:lnTo>
                    <a:pt x="4822571" y="99212"/>
                  </a:lnTo>
                  <a:lnTo>
                    <a:pt x="4813249" y="100977"/>
                  </a:lnTo>
                  <a:lnTo>
                    <a:pt x="4802759" y="100012"/>
                  </a:lnTo>
                  <a:lnTo>
                    <a:pt x="4798199" y="103606"/>
                  </a:lnTo>
                  <a:lnTo>
                    <a:pt x="4794618" y="103327"/>
                  </a:lnTo>
                  <a:lnTo>
                    <a:pt x="4790516" y="102577"/>
                  </a:lnTo>
                  <a:lnTo>
                    <a:pt x="4784382" y="104724"/>
                  </a:lnTo>
                  <a:lnTo>
                    <a:pt x="4781181" y="106591"/>
                  </a:lnTo>
                  <a:lnTo>
                    <a:pt x="4776902" y="103428"/>
                  </a:lnTo>
                  <a:lnTo>
                    <a:pt x="4776952" y="113665"/>
                  </a:lnTo>
                  <a:lnTo>
                    <a:pt x="4777651" y="114287"/>
                  </a:lnTo>
                  <a:lnTo>
                    <a:pt x="4780470" y="114554"/>
                  </a:lnTo>
                  <a:lnTo>
                    <a:pt x="4782248" y="107264"/>
                  </a:lnTo>
                  <a:lnTo>
                    <a:pt x="4785106" y="116662"/>
                  </a:lnTo>
                  <a:lnTo>
                    <a:pt x="4791494" y="114757"/>
                  </a:lnTo>
                  <a:lnTo>
                    <a:pt x="4793234" y="107492"/>
                  </a:lnTo>
                  <a:lnTo>
                    <a:pt x="4794669" y="115265"/>
                  </a:lnTo>
                  <a:lnTo>
                    <a:pt x="4798784" y="114884"/>
                  </a:lnTo>
                  <a:lnTo>
                    <a:pt x="4802086" y="107632"/>
                  </a:lnTo>
                  <a:lnTo>
                    <a:pt x="4810734" y="107810"/>
                  </a:lnTo>
                  <a:lnTo>
                    <a:pt x="4817338" y="105333"/>
                  </a:lnTo>
                  <a:lnTo>
                    <a:pt x="4822545" y="104927"/>
                  </a:lnTo>
                  <a:lnTo>
                    <a:pt x="4828730" y="105956"/>
                  </a:lnTo>
                  <a:lnTo>
                    <a:pt x="4833823" y="105498"/>
                  </a:lnTo>
                  <a:lnTo>
                    <a:pt x="4835791" y="100622"/>
                  </a:lnTo>
                  <a:close/>
                </a:path>
                <a:path w="5055870" h="127000">
                  <a:moveTo>
                    <a:pt x="5055794" y="99580"/>
                  </a:moveTo>
                  <a:lnTo>
                    <a:pt x="5046370" y="99974"/>
                  </a:lnTo>
                  <a:lnTo>
                    <a:pt x="5038242" y="102019"/>
                  </a:lnTo>
                  <a:lnTo>
                    <a:pt x="5033607" y="109220"/>
                  </a:lnTo>
                  <a:lnTo>
                    <a:pt x="5044110" y="110324"/>
                  </a:lnTo>
                  <a:lnTo>
                    <a:pt x="5052250" y="108178"/>
                  </a:lnTo>
                  <a:lnTo>
                    <a:pt x="5055794" y="99580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31378" y="5013400"/>
              <a:ext cx="4651375" cy="130175"/>
            </a:xfrm>
            <a:custGeom>
              <a:avLst/>
              <a:gdLst/>
              <a:ahLst/>
              <a:cxnLst/>
              <a:rect l="l" t="t" r="r" b="b"/>
              <a:pathLst>
                <a:path w="4651375" h="130175">
                  <a:moveTo>
                    <a:pt x="14185" y="58496"/>
                  </a:moveTo>
                  <a:lnTo>
                    <a:pt x="13576" y="45770"/>
                  </a:lnTo>
                  <a:lnTo>
                    <a:pt x="8864" y="39179"/>
                  </a:lnTo>
                  <a:lnTo>
                    <a:pt x="0" y="38747"/>
                  </a:lnTo>
                  <a:lnTo>
                    <a:pt x="152" y="48679"/>
                  </a:lnTo>
                  <a:lnTo>
                    <a:pt x="3225" y="54292"/>
                  </a:lnTo>
                  <a:lnTo>
                    <a:pt x="8229" y="57073"/>
                  </a:lnTo>
                  <a:lnTo>
                    <a:pt x="14185" y="58496"/>
                  </a:lnTo>
                  <a:close/>
                </a:path>
                <a:path w="4651375" h="130175">
                  <a:moveTo>
                    <a:pt x="146037" y="26797"/>
                  </a:moveTo>
                  <a:lnTo>
                    <a:pt x="145999" y="21767"/>
                  </a:lnTo>
                  <a:lnTo>
                    <a:pt x="139827" y="20523"/>
                  </a:lnTo>
                  <a:lnTo>
                    <a:pt x="138988" y="26797"/>
                  </a:lnTo>
                  <a:lnTo>
                    <a:pt x="139814" y="32791"/>
                  </a:lnTo>
                  <a:lnTo>
                    <a:pt x="142951" y="29845"/>
                  </a:lnTo>
                  <a:lnTo>
                    <a:pt x="146037" y="26797"/>
                  </a:lnTo>
                  <a:close/>
                </a:path>
                <a:path w="4651375" h="130175">
                  <a:moveTo>
                    <a:pt x="181292" y="36791"/>
                  </a:moveTo>
                  <a:lnTo>
                    <a:pt x="178612" y="37973"/>
                  </a:lnTo>
                  <a:lnTo>
                    <a:pt x="174396" y="36880"/>
                  </a:lnTo>
                  <a:lnTo>
                    <a:pt x="174256" y="41833"/>
                  </a:lnTo>
                  <a:lnTo>
                    <a:pt x="177012" y="40589"/>
                  </a:lnTo>
                  <a:lnTo>
                    <a:pt x="181216" y="41630"/>
                  </a:lnTo>
                  <a:lnTo>
                    <a:pt x="181292" y="36791"/>
                  </a:lnTo>
                  <a:close/>
                </a:path>
                <a:path w="4651375" h="130175">
                  <a:moveTo>
                    <a:pt x="230505" y="26758"/>
                  </a:moveTo>
                  <a:lnTo>
                    <a:pt x="227787" y="27851"/>
                  </a:lnTo>
                  <a:lnTo>
                    <a:pt x="223570" y="26924"/>
                  </a:lnTo>
                  <a:lnTo>
                    <a:pt x="223481" y="31648"/>
                  </a:lnTo>
                  <a:lnTo>
                    <a:pt x="226136" y="30683"/>
                  </a:lnTo>
                  <a:lnTo>
                    <a:pt x="230416" y="31584"/>
                  </a:lnTo>
                  <a:lnTo>
                    <a:pt x="230505" y="26758"/>
                  </a:lnTo>
                  <a:close/>
                </a:path>
                <a:path w="4651375" h="130175">
                  <a:moveTo>
                    <a:pt x="240995" y="6845"/>
                  </a:moveTo>
                  <a:lnTo>
                    <a:pt x="240982" y="4064"/>
                  </a:lnTo>
                  <a:lnTo>
                    <a:pt x="238074" y="1104"/>
                  </a:lnTo>
                  <a:lnTo>
                    <a:pt x="237439" y="6845"/>
                  </a:lnTo>
                  <a:lnTo>
                    <a:pt x="237439" y="9575"/>
                  </a:lnTo>
                  <a:lnTo>
                    <a:pt x="240322" y="12509"/>
                  </a:lnTo>
                  <a:lnTo>
                    <a:pt x="240995" y="6845"/>
                  </a:lnTo>
                  <a:close/>
                </a:path>
                <a:path w="4651375" h="130175">
                  <a:moveTo>
                    <a:pt x="277990" y="14363"/>
                  </a:moveTo>
                  <a:lnTo>
                    <a:pt x="276148" y="11760"/>
                  </a:lnTo>
                  <a:lnTo>
                    <a:pt x="275170" y="10464"/>
                  </a:lnTo>
                  <a:lnTo>
                    <a:pt x="270827" y="14198"/>
                  </a:lnTo>
                  <a:lnTo>
                    <a:pt x="272669" y="16764"/>
                  </a:lnTo>
                  <a:lnTo>
                    <a:pt x="273646" y="18224"/>
                  </a:lnTo>
                  <a:lnTo>
                    <a:pt x="277990" y="14363"/>
                  </a:lnTo>
                  <a:close/>
                </a:path>
                <a:path w="4651375" h="130175">
                  <a:moveTo>
                    <a:pt x="364121" y="1778"/>
                  </a:moveTo>
                  <a:lnTo>
                    <a:pt x="357098" y="1778"/>
                  </a:lnTo>
                  <a:lnTo>
                    <a:pt x="350164" y="3175"/>
                  </a:lnTo>
                  <a:lnTo>
                    <a:pt x="353656" y="6527"/>
                  </a:lnTo>
                  <a:lnTo>
                    <a:pt x="360616" y="7505"/>
                  </a:lnTo>
                  <a:lnTo>
                    <a:pt x="364121" y="1778"/>
                  </a:lnTo>
                  <a:close/>
                </a:path>
                <a:path w="4651375" h="130175">
                  <a:moveTo>
                    <a:pt x="377825" y="8153"/>
                  </a:moveTo>
                  <a:lnTo>
                    <a:pt x="377215" y="2590"/>
                  </a:lnTo>
                  <a:lnTo>
                    <a:pt x="373278" y="0"/>
                  </a:lnTo>
                  <a:lnTo>
                    <a:pt x="369189" y="2032"/>
                  </a:lnTo>
                  <a:lnTo>
                    <a:pt x="367703" y="6781"/>
                  </a:lnTo>
                  <a:lnTo>
                    <a:pt x="367817" y="7721"/>
                  </a:lnTo>
                  <a:lnTo>
                    <a:pt x="377825" y="8153"/>
                  </a:lnTo>
                  <a:close/>
                </a:path>
                <a:path w="4651375" h="130175">
                  <a:moveTo>
                    <a:pt x="1954568" y="22669"/>
                  </a:moveTo>
                  <a:lnTo>
                    <a:pt x="1951723" y="23761"/>
                  </a:lnTo>
                  <a:lnTo>
                    <a:pt x="1947456" y="22669"/>
                  </a:lnTo>
                  <a:lnTo>
                    <a:pt x="1947252" y="27520"/>
                  </a:lnTo>
                  <a:lnTo>
                    <a:pt x="1950059" y="26428"/>
                  </a:lnTo>
                  <a:lnTo>
                    <a:pt x="1954339" y="27635"/>
                  </a:lnTo>
                  <a:lnTo>
                    <a:pt x="1954568" y="22669"/>
                  </a:lnTo>
                  <a:close/>
                </a:path>
                <a:path w="4651375" h="130175">
                  <a:moveTo>
                    <a:pt x="2786519" y="80784"/>
                  </a:moveTo>
                  <a:lnTo>
                    <a:pt x="2784729" y="78168"/>
                  </a:lnTo>
                  <a:lnTo>
                    <a:pt x="2783763" y="76733"/>
                  </a:lnTo>
                  <a:lnTo>
                    <a:pt x="2779179" y="80327"/>
                  </a:lnTo>
                  <a:lnTo>
                    <a:pt x="2780982" y="83121"/>
                  </a:lnTo>
                  <a:lnTo>
                    <a:pt x="2781897" y="84404"/>
                  </a:lnTo>
                  <a:lnTo>
                    <a:pt x="2786519" y="80784"/>
                  </a:lnTo>
                  <a:close/>
                </a:path>
                <a:path w="4651375" h="130175">
                  <a:moveTo>
                    <a:pt x="2876004" y="50673"/>
                  </a:moveTo>
                  <a:lnTo>
                    <a:pt x="2869425" y="46710"/>
                  </a:lnTo>
                  <a:lnTo>
                    <a:pt x="2867291" y="51676"/>
                  </a:lnTo>
                  <a:lnTo>
                    <a:pt x="2869501" y="56134"/>
                  </a:lnTo>
                  <a:lnTo>
                    <a:pt x="2876004" y="50673"/>
                  </a:lnTo>
                  <a:close/>
                </a:path>
                <a:path w="4651375" h="130175">
                  <a:moveTo>
                    <a:pt x="2926296" y="61925"/>
                  </a:moveTo>
                  <a:lnTo>
                    <a:pt x="2923463" y="62953"/>
                  </a:lnTo>
                  <a:lnTo>
                    <a:pt x="2919158" y="61912"/>
                  </a:lnTo>
                  <a:lnTo>
                    <a:pt x="2918917" y="66700"/>
                  </a:lnTo>
                  <a:lnTo>
                    <a:pt x="2921749" y="65747"/>
                  </a:lnTo>
                  <a:lnTo>
                    <a:pt x="2926067" y="66789"/>
                  </a:lnTo>
                  <a:lnTo>
                    <a:pt x="2926296" y="61925"/>
                  </a:lnTo>
                  <a:close/>
                </a:path>
                <a:path w="4651375" h="130175">
                  <a:moveTo>
                    <a:pt x="2933065" y="77000"/>
                  </a:moveTo>
                  <a:lnTo>
                    <a:pt x="2931401" y="72059"/>
                  </a:lnTo>
                  <a:lnTo>
                    <a:pt x="2926423" y="71386"/>
                  </a:lnTo>
                  <a:lnTo>
                    <a:pt x="2920288" y="72174"/>
                  </a:lnTo>
                  <a:lnTo>
                    <a:pt x="2915170" y="71628"/>
                  </a:lnTo>
                  <a:lnTo>
                    <a:pt x="2916859" y="76619"/>
                  </a:lnTo>
                  <a:lnTo>
                    <a:pt x="2921851" y="77304"/>
                  </a:lnTo>
                  <a:lnTo>
                    <a:pt x="2927972" y="76504"/>
                  </a:lnTo>
                  <a:lnTo>
                    <a:pt x="2933065" y="77000"/>
                  </a:lnTo>
                  <a:close/>
                </a:path>
                <a:path w="4651375" h="130175">
                  <a:moveTo>
                    <a:pt x="2939516" y="77330"/>
                  </a:moveTo>
                  <a:lnTo>
                    <a:pt x="2933065" y="77000"/>
                  </a:lnTo>
                  <a:lnTo>
                    <a:pt x="2935325" y="82778"/>
                  </a:lnTo>
                  <a:lnTo>
                    <a:pt x="2938869" y="81076"/>
                  </a:lnTo>
                  <a:lnTo>
                    <a:pt x="2939516" y="77330"/>
                  </a:lnTo>
                  <a:close/>
                </a:path>
                <a:path w="4651375" h="130175">
                  <a:moveTo>
                    <a:pt x="2987929" y="58585"/>
                  </a:moveTo>
                  <a:lnTo>
                    <a:pt x="2980626" y="58381"/>
                  </a:lnTo>
                  <a:lnTo>
                    <a:pt x="2973514" y="59626"/>
                  </a:lnTo>
                  <a:lnTo>
                    <a:pt x="2977019" y="63068"/>
                  </a:lnTo>
                  <a:lnTo>
                    <a:pt x="2984157" y="64223"/>
                  </a:lnTo>
                  <a:lnTo>
                    <a:pt x="2987929" y="58585"/>
                  </a:lnTo>
                  <a:close/>
                </a:path>
                <a:path w="4651375" h="130175">
                  <a:moveTo>
                    <a:pt x="3011259" y="66840"/>
                  </a:moveTo>
                  <a:lnTo>
                    <a:pt x="3008477" y="62738"/>
                  </a:lnTo>
                  <a:lnTo>
                    <a:pt x="3003893" y="66382"/>
                  </a:lnTo>
                  <a:lnTo>
                    <a:pt x="3005683" y="69011"/>
                  </a:lnTo>
                  <a:lnTo>
                    <a:pt x="3006674" y="70459"/>
                  </a:lnTo>
                  <a:lnTo>
                    <a:pt x="3011259" y="66840"/>
                  </a:lnTo>
                  <a:close/>
                </a:path>
                <a:path w="4651375" h="130175">
                  <a:moveTo>
                    <a:pt x="3027083" y="79502"/>
                  </a:moveTo>
                  <a:lnTo>
                    <a:pt x="3012605" y="79121"/>
                  </a:lnTo>
                  <a:lnTo>
                    <a:pt x="3008338" y="79857"/>
                  </a:lnTo>
                  <a:lnTo>
                    <a:pt x="3002407" y="78066"/>
                  </a:lnTo>
                  <a:lnTo>
                    <a:pt x="3001632" y="83947"/>
                  </a:lnTo>
                  <a:lnTo>
                    <a:pt x="3016097" y="84328"/>
                  </a:lnTo>
                  <a:lnTo>
                    <a:pt x="3020339" y="83591"/>
                  </a:lnTo>
                  <a:lnTo>
                    <a:pt x="3026308" y="85382"/>
                  </a:lnTo>
                  <a:lnTo>
                    <a:pt x="3027083" y="79502"/>
                  </a:lnTo>
                  <a:close/>
                </a:path>
                <a:path w="4651375" h="130175">
                  <a:moveTo>
                    <a:pt x="3027934" y="67271"/>
                  </a:moveTo>
                  <a:lnTo>
                    <a:pt x="3023705" y="63754"/>
                  </a:lnTo>
                  <a:lnTo>
                    <a:pt x="3018574" y="64338"/>
                  </a:lnTo>
                  <a:lnTo>
                    <a:pt x="3016529" y="69291"/>
                  </a:lnTo>
                  <a:lnTo>
                    <a:pt x="3018752" y="69748"/>
                  </a:lnTo>
                  <a:lnTo>
                    <a:pt x="3020784" y="70256"/>
                  </a:lnTo>
                  <a:lnTo>
                    <a:pt x="3019996" y="74409"/>
                  </a:lnTo>
                  <a:lnTo>
                    <a:pt x="3027222" y="74587"/>
                  </a:lnTo>
                  <a:lnTo>
                    <a:pt x="3027934" y="67271"/>
                  </a:lnTo>
                  <a:close/>
                </a:path>
                <a:path w="4651375" h="130175">
                  <a:moveTo>
                    <a:pt x="3037865" y="79781"/>
                  </a:moveTo>
                  <a:lnTo>
                    <a:pt x="3031642" y="78524"/>
                  </a:lnTo>
                  <a:lnTo>
                    <a:pt x="3030588" y="84709"/>
                  </a:lnTo>
                  <a:lnTo>
                    <a:pt x="3034614" y="84340"/>
                  </a:lnTo>
                  <a:lnTo>
                    <a:pt x="3035947" y="92100"/>
                  </a:lnTo>
                  <a:lnTo>
                    <a:pt x="3037827" y="84912"/>
                  </a:lnTo>
                  <a:lnTo>
                    <a:pt x="3037865" y="79781"/>
                  </a:lnTo>
                  <a:close/>
                </a:path>
                <a:path w="4651375" h="130175">
                  <a:moveTo>
                    <a:pt x="3039313" y="97497"/>
                  </a:moveTo>
                  <a:lnTo>
                    <a:pt x="3037522" y="94856"/>
                  </a:lnTo>
                  <a:lnTo>
                    <a:pt x="3036519" y="93395"/>
                  </a:lnTo>
                  <a:lnTo>
                    <a:pt x="3031947" y="97155"/>
                  </a:lnTo>
                  <a:lnTo>
                    <a:pt x="3033738" y="99745"/>
                  </a:lnTo>
                  <a:lnTo>
                    <a:pt x="3034690" y="101104"/>
                  </a:lnTo>
                  <a:lnTo>
                    <a:pt x="3039313" y="97497"/>
                  </a:lnTo>
                  <a:close/>
                </a:path>
                <a:path w="4651375" h="130175">
                  <a:moveTo>
                    <a:pt x="3585870" y="69253"/>
                  </a:moveTo>
                  <a:lnTo>
                    <a:pt x="3578339" y="68173"/>
                  </a:lnTo>
                  <a:lnTo>
                    <a:pt x="3572192" y="65328"/>
                  </a:lnTo>
                  <a:lnTo>
                    <a:pt x="3565639" y="62992"/>
                  </a:lnTo>
                  <a:lnTo>
                    <a:pt x="3556952" y="63487"/>
                  </a:lnTo>
                  <a:lnTo>
                    <a:pt x="3556660" y="73444"/>
                  </a:lnTo>
                  <a:lnTo>
                    <a:pt x="3562578" y="77736"/>
                  </a:lnTo>
                  <a:lnTo>
                    <a:pt x="3571036" y="79336"/>
                  </a:lnTo>
                  <a:lnTo>
                    <a:pt x="3579571" y="78181"/>
                  </a:lnTo>
                  <a:lnTo>
                    <a:pt x="3585718" y="74193"/>
                  </a:lnTo>
                  <a:lnTo>
                    <a:pt x="3585870" y="69253"/>
                  </a:lnTo>
                  <a:close/>
                </a:path>
                <a:path w="4651375" h="130175">
                  <a:moveTo>
                    <a:pt x="3592182" y="74460"/>
                  </a:moveTo>
                  <a:lnTo>
                    <a:pt x="3585718" y="74193"/>
                  </a:lnTo>
                  <a:lnTo>
                    <a:pt x="3587991" y="79895"/>
                  </a:lnTo>
                  <a:lnTo>
                    <a:pt x="3591547" y="78181"/>
                  </a:lnTo>
                  <a:lnTo>
                    <a:pt x="3592182" y="74460"/>
                  </a:lnTo>
                  <a:close/>
                </a:path>
                <a:path w="4651375" h="130175">
                  <a:moveTo>
                    <a:pt x="3701745" y="82169"/>
                  </a:moveTo>
                  <a:lnTo>
                    <a:pt x="3697440" y="78689"/>
                  </a:lnTo>
                  <a:lnTo>
                    <a:pt x="3693147" y="79959"/>
                  </a:lnTo>
                  <a:lnTo>
                    <a:pt x="3687699" y="82194"/>
                  </a:lnTo>
                  <a:lnTo>
                    <a:pt x="3679939" y="81610"/>
                  </a:lnTo>
                  <a:lnTo>
                    <a:pt x="3647262" y="80772"/>
                  </a:lnTo>
                  <a:lnTo>
                    <a:pt x="3633711" y="75438"/>
                  </a:lnTo>
                  <a:lnTo>
                    <a:pt x="3621316" y="73621"/>
                  </a:lnTo>
                  <a:lnTo>
                    <a:pt x="3609263" y="72567"/>
                  </a:lnTo>
                  <a:lnTo>
                    <a:pt x="3596741" y="69532"/>
                  </a:lnTo>
                  <a:lnTo>
                    <a:pt x="3596030" y="78447"/>
                  </a:lnTo>
                  <a:lnTo>
                    <a:pt x="3600069" y="81241"/>
                  </a:lnTo>
                  <a:lnTo>
                    <a:pt x="3607397" y="79743"/>
                  </a:lnTo>
                  <a:lnTo>
                    <a:pt x="3612515" y="81127"/>
                  </a:lnTo>
                  <a:lnTo>
                    <a:pt x="3613277" y="88150"/>
                  </a:lnTo>
                  <a:lnTo>
                    <a:pt x="3617976" y="89992"/>
                  </a:lnTo>
                  <a:lnTo>
                    <a:pt x="3625075" y="84201"/>
                  </a:lnTo>
                  <a:lnTo>
                    <a:pt x="3632898" y="85064"/>
                  </a:lnTo>
                  <a:lnTo>
                    <a:pt x="3643388" y="90652"/>
                  </a:lnTo>
                  <a:lnTo>
                    <a:pt x="3644011" y="90665"/>
                  </a:lnTo>
                  <a:lnTo>
                    <a:pt x="3649395" y="80987"/>
                  </a:lnTo>
                  <a:lnTo>
                    <a:pt x="3654425" y="85915"/>
                  </a:lnTo>
                  <a:lnTo>
                    <a:pt x="3659035" y="86423"/>
                  </a:lnTo>
                  <a:lnTo>
                    <a:pt x="3659276" y="92519"/>
                  </a:lnTo>
                  <a:lnTo>
                    <a:pt x="3665169" y="91211"/>
                  </a:lnTo>
                  <a:lnTo>
                    <a:pt x="3675278" y="87922"/>
                  </a:lnTo>
                  <a:lnTo>
                    <a:pt x="3684689" y="89154"/>
                  </a:lnTo>
                  <a:lnTo>
                    <a:pt x="3693490" y="89154"/>
                  </a:lnTo>
                  <a:lnTo>
                    <a:pt x="3701745" y="82169"/>
                  </a:lnTo>
                  <a:close/>
                </a:path>
                <a:path w="4651375" h="130175">
                  <a:moveTo>
                    <a:pt x="3716109" y="87503"/>
                  </a:moveTo>
                  <a:lnTo>
                    <a:pt x="3713213" y="86499"/>
                  </a:lnTo>
                  <a:lnTo>
                    <a:pt x="3712641" y="82461"/>
                  </a:lnTo>
                  <a:lnTo>
                    <a:pt x="3709035" y="82359"/>
                  </a:lnTo>
                  <a:lnTo>
                    <a:pt x="3709162" y="90309"/>
                  </a:lnTo>
                  <a:lnTo>
                    <a:pt x="3712260" y="95859"/>
                  </a:lnTo>
                  <a:lnTo>
                    <a:pt x="3715512" y="95935"/>
                  </a:lnTo>
                  <a:lnTo>
                    <a:pt x="3716109" y="87503"/>
                  </a:lnTo>
                  <a:close/>
                </a:path>
                <a:path w="4651375" h="130175">
                  <a:moveTo>
                    <a:pt x="3748214" y="95719"/>
                  </a:moveTo>
                  <a:lnTo>
                    <a:pt x="3741407" y="93192"/>
                  </a:lnTo>
                  <a:lnTo>
                    <a:pt x="3743845" y="101396"/>
                  </a:lnTo>
                  <a:lnTo>
                    <a:pt x="3747566" y="100355"/>
                  </a:lnTo>
                  <a:lnTo>
                    <a:pt x="3748214" y="95719"/>
                  </a:lnTo>
                  <a:close/>
                </a:path>
                <a:path w="4651375" h="130175">
                  <a:moveTo>
                    <a:pt x="3766375" y="84950"/>
                  </a:moveTo>
                  <a:lnTo>
                    <a:pt x="3757638" y="83273"/>
                  </a:lnTo>
                  <a:lnTo>
                    <a:pt x="3742931" y="83781"/>
                  </a:lnTo>
                  <a:lnTo>
                    <a:pt x="3732187" y="82384"/>
                  </a:lnTo>
                  <a:lnTo>
                    <a:pt x="3722509" y="82537"/>
                  </a:lnTo>
                  <a:lnTo>
                    <a:pt x="3716109" y="87503"/>
                  </a:lnTo>
                  <a:lnTo>
                    <a:pt x="3723513" y="87591"/>
                  </a:lnTo>
                  <a:lnTo>
                    <a:pt x="3730701" y="87871"/>
                  </a:lnTo>
                  <a:lnTo>
                    <a:pt x="3736911" y="89408"/>
                  </a:lnTo>
                  <a:lnTo>
                    <a:pt x="3741407" y="93192"/>
                  </a:lnTo>
                  <a:lnTo>
                    <a:pt x="3743350" y="88328"/>
                  </a:lnTo>
                  <a:lnTo>
                    <a:pt x="3748392" y="87909"/>
                  </a:lnTo>
                  <a:lnTo>
                    <a:pt x="3754501" y="88988"/>
                  </a:lnTo>
                  <a:lnTo>
                    <a:pt x="3759682" y="88646"/>
                  </a:lnTo>
                  <a:lnTo>
                    <a:pt x="3766375" y="84950"/>
                  </a:lnTo>
                  <a:close/>
                </a:path>
                <a:path w="4651375" h="130175">
                  <a:moveTo>
                    <a:pt x="3782987" y="101777"/>
                  </a:moveTo>
                  <a:lnTo>
                    <a:pt x="3781158" y="99110"/>
                  </a:lnTo>
                  <a:lnTo>
                    <a:pt x="3780231" y="97853"/>
                  </a:lnTo>
                  <a:lnTo>
                    <a:pt x="3775633" y="101473"/>
                  </a:lnTo>
                  <a:lnTo>
                    <a:pt x="3777424" y="104140"/>
                  </a:lnTo>
                  <a:lnTo>
                    <a:pt x="3778402" y="105562"/>
                  </a:lnTo>
                  <a:lnTo>
                    <a:pt x="3782987" y="101777"/>
                  </a:lnTo>
                  <a:close/>
                </a:path>
                <a:path w="4651375" h="130175">
                  <a:moveTo>
                    <a:pt x="3788880" y="84416"/>
                  </a:moveTo>
                  <a:lnTo>
                    <a:pt x="3778453" y="83146"/>
                  </a:lnTo>
                  <a:lnTo>
                    <a:pt x="3770350" y="85331"/>
                  </a:lnTo>
                  <a:lnTo>
                    <a:pt x="3766794" y="93827"/>
                  </a:lnTo>
                  <a:lnTo>
                    <a:pt x="3777221" y="95199"/>
                  </a:lnTo>
                  <a:lnTo>
                    <a:pt x="3785273" y="93116"/>
                  </a:lnTo>
                  <a:lnTo>
                    <a:pt x="3788880" y="84416"/>
                  </a:lnTo>
                  <a:close/>
                </a:path>
                <a:path w="4651375" h="130175">
                  <a:moveTo>
                    <a:pt x="3805085" y="92329"/>
                  </a:moveTo>
                  <a:lnTo>
                    <a:pt x="3803294" y="89738"/>
                  </a:lnTo>
                  <a:lnTo>
                    <a:pt x="3802278" y="88480"/>
                  </a:lnTo>
                  <a:lnTo>
                    <a:pt x="3797655" y="92113"/>
                  </a:lnTo>
                  <a:lnTo>
                    <a:pt x="3799471" y="94665"/>
                  </a:lnTo>
                  <a:lnTo>
                    <a:pt x="3800475" y="96126"/>
                  </a:lnTo>
                  <a:lnTo>
                    <a:pt x="3805085" y="92329"/>
                  </a:lnTo>
                  <a:close/>
                </a:path>
                <a:path w="4651375" h="130175">
                  <a:moveTo>
                    <a:pt x="3817988" y="85115"/>
                  </a:moveTo>
                  <a:lnTo>
                    <a:pt x="3815143" y="86144"/>
                  </a:lnTo>
                  <a:lnTo>
                    <a:pt x="3810762" y="85115"/>
                  </a:lnTo>
                  <a:lnTo>
                    <a:pt x="3810546" y="89903"/>
                  </a:lnTo>
                  <a:lnTo>
                    <a:pt x="3813429" y="88938"/>
                  </a:lnTo>
                  <a:lnTo>
                    <a:pt x="3817772" y="89954"/>
                  </a:lnTo>
                  <a:lnTo>
                    <a:pt x="3817988" y="85115"/>
                  </a:lnTo>
                  <a:close/>
                </a:path>
                <a:path w="4651375" h="130175">
                  <a:moveTo>
                    <a:pt x="3835666" y="105511"/>
                  </a:moveTo>
                  <a:lnTo>
                    <a:pt x="3829278" y="104063"/>
                  </a:lnTo>
                  <a:lnTo>
                    <a:pt x="3828211" y="110388"/>
                  </a:lnTo>
                  <a:lnTo>
                    <a:pt x="3832352" y="109867"/>
                  </a:lnTo>
                  <a:lnTo>
                    <a:pt x="3833761" y="117678"/>
                  </a:lnTo>
                  <a:lnTo>
                    <a:pt x="3835552" y="110553"/>
                  </a:lnTo>
                  <a:lnTo>
                    <a:pt x="3835666" y="105511"/>
                  </a:lnTo>
                  <a:close/>
                </a:path>
                <a:path w="4651375" h="130175">
                  <a:moveTo>
                    <a:pt x="3842982" y="75806"/>
                  </a:moveTo>
                  <a:lnTo>
                    <a:pt x="3836517" y="75590"/>
                  </a:lnTo>
                  <a:lnTo>
                    <a:pt x="3838803" y="81254"/>
                  </a:lnTo>
                  <a:lnTo>
                    <a:pt x="3842347" y="79514"/>
                  </a:lnTo>
                  <a:lnTo>
                    <a:pt x="3842982" y="75806"/>
                  </a:lnTo>
                  <a:close/>
                </a:path>
                <a:path w="4651375" h="130175">
                  <a:moveTo>
                    <a:pt x="3847173" y="85775"/>
                  </a:moveTo>
                  <a:lnTo>
                    <a:pt x="3842867" y="86436"/>
                  </a:lnTo>
                  <a:lnTo>
                    <a:pt x="3836809" y="84607"/>
                  </a:lnTo>
                  <a:lnTo>
                    <a:pt x="3836098" y="90487"/>
                  </a:lnTo>
                  <a:lnTo>
                    <a:pt x="3840403" y="89877"/>
                  </a:lnTo>
                  <a:lnTo>
                    <a:pt x="3846436" y="91655"/>
                  </a:lnTo>
                  <a:lnTo>
                    <a:pt x="3847173" y="85775"/>
                  </a:lnTo>
                  <a:close/>
                </a:path>
                <a:path w="4651375" h="130175">
                  <a:moveTo>
                    <a:pt x="3850119" y="110896"/>
                  </a:moveTo>
                  <a:lnTo>
                    <a:pt x="3847312" y="111950"/>
                  </a:lnTo>
                  <a:lnTo>
                    <a:pt x="3842956" y="110782"/>
                  </a:lnTo>
                  <a:lnTo>
                    <a:pt x="3842702" y="115646"/>
                  </a:lnTo>
                  <a:lnTo>
                    <a:pt x="3845585" y="114604"/>
                  </a:lnTo>
                  <a:lnTo>
                    <a:pt x="3849903" y="115646"/>
                  </a:lnTo>
                  <a:lnTo>
                    <a:pt x="3850119" y="110896"/>
                  </a:lnTo>
                  <a:close/>
                </a:path>
                <a:path w="4651375" h="130175">
                  <a:moveTo>
                    <a:pt x="3864699" y="111074"/>
                  </a:moveTo>
                  <a:lnTo>
                    <a:pt x="3858361" y="109778"/>
                  </a:lnTo>
                  <a:lnTo>
                    <a:pt x="3857269" y="115976"/>
                  </a:lnTo>
                  <a:lnTo>
                    <a:pt x="3857904" y="121932"/>
                  </a:lnTo>
                  <a:lnTo>
                    <a:pt x="3861219" y="119151"/>
                  </a:lnTo>
                  <a:lnTo>
                    <a:pt x="3864597" y="116141"/>
                  </a:lnTo>
                  <a:lnTo>
                    <a:pt x="3864699" y="111074"/>
                  </a:lnTo>
                  <a:close/>
                </a:path>
                <a:path w="4651375" h="130175">
                  <a:moveTo>
                    <a:pt x="3876332" y="86448"/>
                  </a:moveTo>
                  <a:lnTo>
                    <a:pt x="3873449" y="87477"/>
                  </a:lnTo>
                  <a:lnTo>
                    <a:pt x="3869131" y="86448"/>
                  </a:lnTo>
                  <a:lnTo>
                    <a:pt x="3868915" y="91236"/>
                  </a:lnTo>
                  <a:lnTo>
                    <a:pt x="3871760" y="90271"/>
                  </a:lnTo>
                  <a:lnTo>
                    <a:pt x="3876103" y="91313"/>
                  </a:lnTo>
                  <a:lnTo>
                    <a:pt x="3876332" y="86448"/>
                  </a:lnTo>
                  <a:close/>
                </a:path>
                <a:path w="4651375" h="130175">
                  <a:moveTo>
                    <a:pt x="3880256" y="76619"/>
                  </a:moveTo>
                  <a:lnTo>
                    <a:pt x="3875925" y="77216"/>
                  </a:lnTo>
                  <a:lnTo>
                    <a:pt x="3869944" y="75450"/>
                  </a:lnTo>
                  <a:lnTo>
                    <a:pt x="3869194" y="81292"/>
                  </a:lnTo>
                  <a:lnTo>
                    <a:pt x="3873512" y="80708"/>
                  </a:lnTo>
                  <a:lnTo>
                    <a:pt x="3879545" y="82486"/>
                  </a:lnTo>
                  <a:lnTo>
                    <a:pt x="3880256" y="76619"/>
                  </a:lnTo>
                  <a:close/>
                </a:path>
                <a:path w="4651375" h="130175">
                  <a:moveTo>
                    <a:pt x="3896639" y="79527"/>
                  </a:moveTo>
                  <a:lnTo>
                    <a:pt x="3894836" y="76949"/>
                  </a:lnTo>
                  <a:lnTo>
                    <a:pt x="3893845" y="75501"/>
                  </a:lnTo>
                  <a:lnTo>
                    <a:pt x="3889248" y="79209"/>
                  </a:lnTo>
                  <a:lnTo>
                    <a:pt x="3891051" y="81788"/>
                  </a:lnTo>
                  <a:lnTo>
                    <a:pt x="3892029" y="83235"/>
                  </a:lnTo>
                  <a:lnTo>
                    <a:pt x="3896639" y="79527"/>
                  </a:lnTo>
                  <a:close/>
                </a:path>
                <a:path w="4651375" h="130175">
                  <a:moveTo>
                    <a:pt x="3916718" y="77444"/>
                  </a:moveTo>
                  <a:lnTo>
                    <a:pt x="3908412" y="75857"/>
                  </a:lnTo>
                  <a:lnTo>
                    <a:pt x="3903014" y="78257"/>
                  </a:lnTo>
                  <a:lnTo>
                    <a:pt x="3901859" y="87033"/>
                  </a:lnTo>
                  <a:lnTo>
                    <a:pt x="3907396" y="87249"/>
                  </a:lnTo>
                  <a:lnTo>
                    <a:pt x="3912971" y="87541"/>
                  </a:lnTo>
                  <a:lnTo>
                    <a:pt x="3916705" y="85178"/>
                  </a:lnTo>
                  <a:lnTo>
                    <a:pt x="3916718" y="77444"/>
                  </a:lnTo>
                  <a:close/>
                </a:path>
                <a:path w="4651375" h="130175">
                  <a:moveTo>
                    <a:pt x="3935374" y="78943"/>
                  </a:moveTo>
                  <a:lnTo>
                    <a:pt x="3931361" y="75984"/>
                  </a:lnTo>
                  <a:lnTo>
                    <a:pt x="3924020" y="77609"/>
                  </a:lnTo>
                  <a:lnTo>
                    <a:pt x="3923766" y="87528"/>
                  </a:lnTo>
                  <a:lnTo>
                    <a:pt x="3934701" y="87782"/>
                  </a:lnTo>
                  <a:lnTo>
                    <a:pt x="3935374" y="78943"/>
                  </a:lnTo>
                  <a:close/>
                </a:path>
                <a:path w="4651375" h="130175">
                  <a:moveTo>
                    <a:pt x="3987787" y="81610"/>
                  </a:moveTo>
                  <a:lnTo>
                    <a:pt x="3985984" y="79044"/>
                  </a:lnTo>
                  <a:lnTo>
                    <a:pt x="3984993" y="77609"/>
                  </a:lnTo>
                  <a:lnTo>
                    <a:pt x="3980383" y="81318"/>
                  </a:lnTo>
                  <a:lnTo>
                    <a:pt x="3982224" y="83896"/>
                  </a:lnTo>
                  <a:lnTo>
                    <a:pt x="3983177" y="85331"/>
                  </a:lnTo>
                  <a:lnTo>
                    <a:pt x="3987787" y="81610"/>
                  </a:lnTo>
                  <a:close/>
                </a:path>
                <a:path w="4651375" h="130175">
                  <a:moveTo>
                    <a:pt x="4157116" y="92900"/>
                  </a:moveTo>
                  <a:lnTo>
                    <a:pt x="4152531" y="89027"/>
                  </a:lnTo>
                  <a:lnTo>
                    <a:pt x="4147286" y="88988"/>
                  </a:lnTo>
                  <a:lnTo>
                    <a:pt x="4142371" y="92036"/>
                  </a:lnTo>
                  <a:lnTo>
                    <a:pt x="4138752" y="97447"/>
                  </a:lnTo>
                  <a:lnTo>
                    <a:pt x="4143921" y="97205"/>
                  </a:lnTo>
                  <a:lnTo>
                    <a:pt x="4150068" y="98298"/>
                  </a:lnTo>
                  <a:lnTo>
                    <a:pt x="4155135" y="97840"/>
                  </a:lnTo>
                  <a:lnTo>
                    <a:pt x="4157116" y="92900"/>
                  </a:lnTo>
                  <a:close/>
                </a:path>
                <a:path w="4651375" h="130175">
                  <a:moveTo>
                    <a:pt x="4175353" y="93319"/>
                  </a:moveTo>
                  <a:lnTo>
                    <a:pt x="4171023" y="93980"/>
                  </a:lnTo>
                  <a:lnTo>
                    <a:pt x="4165041" y="92151"/>
                  </a:lnTo>
                  <a:lnTo>
                    <a:pt x="4164266" y="98031"/>
                  </a:lnTo>
                  <a:lnTo>
                    <a:pt x="4168597" y="97409"/>
                  </a:lnTo>
                  <a:lnTo>
                    <a:pt x="4174604" y="99199"/>
                  </a:lnTo>
                  <a:lnTo>
                    <a:pt x="4175353" y="93319"/>
                  </a:lnTo>
                  <a:close/>
                </a:path>
                <a:path w="4651375" h="130175">
                  <a:moveTo>
                    <a:pt x="4200868" y="93916"/>
                  </a:moveTo>
                  <a:lnTo>
                    <a:pt x="4189933" y="93662"/>
                  </a:lnTo>
                  <a:lnTo>
                    <a:pt x="4187063" y="94691"/>
                  </a:lnTo>
                  <a:lnTo>
                    <a:pt x="4182719" y="93662"/>
                  </a:lnTo>
                  <a:lnTo>
                    <a:pt x="4182529" y="98450"/>
                  </a:lnTo>
                  <a:lnTo>
                    <a:pt x="4193489" y="98704"/>
                  </a:lnTo>
                  <a:lnTo>
                    <a:pt x="4196334" y="97739"/>
                  </a:lnTo>
                  <a:lnTo>
                    <a:pt x="4200614" y="98780"/>
                  </a:lnTo>
                  <a:lnTo>
                    <a:pt x="4200868" y="93916"/>
                  </a:lnTo>
                  <a:close/>
                </a:path>
                <a:path w="4651375" h="130175">
                  <a:moveTo>
                    <a:pt x="4237317" y="94742"/>
                  </a:moveTo>
                  <a:lnTo>
                    <a:pt x="4230840" y="92151"/>
                  </a:lnTo>
                  <a:lnTo>
                    <a:pt x="4224248" y="89966"/>
                  </a:lnTo>
                  <a:lnTo>
                    <a:pt x="4218686" y="91287"/>
                  </a:lnTo>
                  <a:lnTo>
                    <a:pt x="4215320" y="99199"/>
                  </a:lnTo>
                  <a:lnTo>
                    <a:pt x="4221404" y="98945"/>
                  </a:lnTo>
                  <a:lnTo>
                    <a:pt x="4228490" y="100126"/>
                  </a:lnTo>
                  <a:lnTo>
                    <a:pt x="4234497" y="99733"/>
                  </a:lnTo>
                  <a:lnTo>
                    <a:pt x="4237317" y="94742"/>
                  </a:lnTo>
                  <a:close/>
                </a:path>
                <a:path w="4651375" h="130175">
                  <a:moveTo>
                    <a:pt x="4248480" y="85064"/>
                  </a:moveTo>
                  <a:lnTo>
                    <a:pt x="4241241" y="84899"/>
                  </a:lnTo>
                  <a:lnTo>
                    <a:pt x="4238396" y="85902"/>
                  </a:lnTo>
                  <a:lnTo>
                    <a:pt x="4234053" y="84836"/>
                  </a:lnTo>
                  <a:lnTo>
                    <a:pt x="4233773" y="89662"/>
                  </a:lnTo>
                  <a:lnTo>
                    <a:pt x="4239272" y="88976"/>
                  </a:lnTo>
                  <a:lnTo>
                    <a:pt x="4247261" y="91859"/>
                  </a:lnTo>
                  <a:lnTo>
                    <a:pt x="4248480" y="85064"/>
                  </a:lnTo>
                  <a:close/>
                </a:path>
                <a:path w="4651375" h="130175">
                  <a:moveTo>
                    <a:pt x="4376483" y="82753"/>
                  </a:moveTo>
                  <a:lnTo>
                    <a:pt x="4372407" y="79133"/>
                  </a:lnTo>
                  <a:lnTo>
                    <a:pt x="4369155" y="80187"/>
                  </a:lnTo>
                  <a:lnTo>
                    <a:pt x="4364977" y="82448"/>
                  </a:lnTo>
                  <a:lnTo>
                    <a:pt x="4328846" y="81876"/>
                  </a:lnTo>
                  <a:lnTo>
                    <a:pt x="4327131" y="76923"/>
                  </a:lnTo>
                  <a:lnTo>
                    <a:pt x="4324629" y="79870"/>
                  </a:lnTo>
                  <a:lnTo>
                    <a:pt x="4321467" y="85001"/>
                  </a:lnTo>
                  <a:lnTo>
                    <a:pt x="4317784" y="86652"/>
                  </a:lnTo>
                  <a:lnTo>
                    <a:pt x="4299648" y="87896"/>
                  </a:lnTo>
                  <a:lnTo>
                    <a:pt x="4282300" y="87261"/>
                  </a:lnTo>
                  <a:lnTo>
                    <a:pt x="4266209" y="89662"/>
                  </a:lnTo>
                  <a:lnTo>
                    <a:pt x="4251795" y="100037"/>
                  </a:lnTo>
                  <a:lnTo>
                    <a:pt x="4267352" y="99237"/>
                  </a:lnTo>
                  <a:lnTo>
                    <a:pt x="4281957" y="97028"/>
                  </a:lnTo>
                  <a:lnTo>
                    <a:pt x="4297007" y="95427"/>
                  </a:lnTo>
                  <a:lnTo>
                    <a:pt x="4313898" y="96494"/>
                  </a:lnTo>
                  <a:lnTo>
                    <a:pt x="4320781" y="97751"/>
                  </a:lnTo>
                  <a:lnTo>
                    <a:pt x="4322115" y="91122"/>
                  </a:lnTo>
                  <a:lnTo>
                    <a:pt x="4328617" y="91833"/>
                  </a:lnTo>
                  <a:lnTo>
                    <a:pt x="4354271" y="92316"/>
                  </a:lnTo>
                  <a:lnTo>
                    <a:pt x="4358652" y="88290"/>
                  </a:lnTo>
                  <a:lnTo>
                    <a:pt x="4365739" y="88074"/>
                  </a:lnTo>
                  <a:lnTo>
                    <a:pt x="4372648" y="87604"/>
                  </a:lnTo>
                  <a:lnTo>
                    <a:pt x="4376483" y="82753"/>
                  </a:lnTo>
                  <a:close/>
                </a:path>
                <a:path w="4651375" h="130175">
                  <a:moveTo>
                    <a:pt x="4432452" y="126314"/>
                  </a:moveTo>
                  <a:lnTo>
                    <a:pt x="4430623" y="123698"/>
                  </a:lnTo>
                  <a:lnTo>
                    <a:pt x="4429595" y="122301"/>
                  </a:lnTo>
                  <a:lnTo>
                    <a:pt x="4424985" y="125933"/>
                  </a:lnTo>
                  <a:lnTo>
                    <a:pt x="4426813" y="128562"/>
                  </a:lnTo>
                  <a:lnTo>
                    <a:pt x="4427791" y="129984"/>
                  </a:lnTo>
                  <a:lnTo>
                    <a:pt x="4432452" y="126314"/>
                  </a:lnTo>
                  <a:close/>
                </a:path>
                <a:path w="4651375" h="130175">
                  <a:moveTo>
                    <a:pt x="4478845" y="99542"/>
                  </a:moveTo>
                  <a:lnTo>
                    <a:pt x="4467834" y="99352"/>
                  </a:lnTo>
                  <a:lnTo>
                    <a:pt x="4464901" y="100393"/>
                  </a:lnTo>
                  <a:lnTo>
                    <a:pt x="4460595" y="99390"/>
                  </a:lnTo>
                  <a:lnTo>
                    <a:pt x="4460379" y="104165"/>
                  </a:lnTo>
                  <a:lnTo>
                    <a:pt x="4471378" y="104368"/>
                  </a:lnTo>
                  <a:lnTo>
                    <a:pt x="4474286" y="103390"/>
                  </a:lnTo>
                  <a:lnTo>
                    <a:pt x="4478642" y="104406"/>
                  </a:lnTo>
                  <a:lnTo>
                    <a:pt x="4478845" y="99542"/>
                  </a:lnTo>
                  <a:close/>
                </a:path>
                <a:path w="4651375" h="130175">
                  <a:moveTo>
                    <a:pt x="4612830" y="94564"/>
                  </a:moveTo>
                  <a:lnTo>
                    <a:pt x="4611027" y="91998"/>
                  </a:lnTo>
                  <a:lnTo>
                    <a:pt x="4609985" y="90576"/>
                  </a:lnTo>
                  <a:lnTo>
                    <a:pt x="4605363" y="94284"/>
                  </a:lnTo>
                  <a:lnTo>
                    <a:pt x="4607230" y="96862"/>
                  </a:lnTo>
                  <a:lnTo>
                    <a:pt x="4608220" y="98310"/>
                  </a:lnTo>
                  <a:lnTo>
                    <a:pt x="4612830" y="94564"/>
                  </a:lnTo>
                  <a:close/>
                </a:path>
                <a:path w="4651375" h="130175">
                  <a:moveTo>
                    <a:pt x="4623765" y="99745"/>
                  </a:moveTo>
                  <a:lnTo>
                    <a:pt x="4621885" y="97116"/>
                  </a:lnTo>
                  <a:lnTo>
                    <a:pt x="4620869" y="95808"/>
                  </a:lnTo>
                  <a:lnTo>
                    <a:pt x="4616285" y="99453"/>
                  </a:lnTo>
                  <a:lnTo>
                    <a:pt x="4618113" y="102057"/>
                  </a:lnTo>
                  <a:lnTo>
                    <a:pt x="4619091" y="103530"/>
                  </a:lnTo>
                  <a:lnTo>
                    <a:pt x="4623765" y="99745"/>
                  </a:lnTo>
                  <a:close/>
                </a:path>
                <a:path w="4651375" h="130175">
                  <a:moveTo>
                    <a:pt x="4630331" y="127838"/>
                  </a:moveTo>
                  <a:lnTo>
                    <a:pt x="4628845" y="117119"/>
                  </a:lnTo>
                  <a:lnTo>
                    <a:pt x="4621517" y="116992"/>
                  </a:lnTo>
                  <a:lnTo>
                    <a:pt x="4621415" y="122110"/>
                  </a:lnTo>
                  <a:lnTo>
                    <a:pt x="4618406" y="122986"/>
                  </a:lnTo>
                  <a:lnTo>
                    <a:pt x="4617631" y="127088"/>
                  </a:lnTo>
                  <a:lnTo>
                    <a:pt x="4623397" y="126568"/>
                  </a:lnTo>
                  <a:lnTo>
                    <a:pt x="4630331" y="127838"/>
                  </a:lnTo>
                  <a:close/>
                </a:path>
                <a:path w="4651375" h="130175">
                  <a:moveTo>
                    <a:pt x="4650829" y="117525"/>
                  </a:moveTo>
                  <a:lnTo>
                    <a:pt x="4647933" y="118732"/>
                  </a:lnTo>
                  <a:lnTo>
                    <a:pt x="4643590" y="117729"/>
                  </a:lnTo>
                  <a:lnTo>
                    <a:pt x="4643399" y="122516"/>
                  </a:lnTo>
                  <a:lnTo>
                    <a:pt x="4646269" y="121513"/>
                  </a:lnTo>
                  <a:lnTo>
                    <a:pt x="4650651" y="122516"/>
                  </a:lnTo>
                  <a:lnTo>
                    <a:pt x="4650829" y="11752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464" y="4075095"/>
              <a:ext cx="133349" cy="13334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464" y="4598970"/>
              <a:ext cx="133349" cy="13334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464" y="5122845"/>
              <a:ext cx="133349" cy="13334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464" y="5646720"/>
              <a:ext cx="133349" cy="13334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464" y="6170595"/>
              <a:ext cx="133349" cy="133349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643989" y="3814726"/>
            <a:ext cx="6911009" cy="2644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-25">
                <a:solidFill>
                  <a:srgbClr val="201D1D"/>
                </a:solidFill>
                <a:latin typeface="Lucida Sans Unicode"/>
                <a:cs typeface="Lucida Sans Unicode"/>
              </a:rPr>
              <a:t>Algorithm:</a:t>
            </a:r>
            <a:r>
              <a:rPr sz="3000" spc="-16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25">
                <a:solidFill>
                  <a:srgbClr val="201D1D"/>
                </a:solidFill>
                <a:latin typeface="Lucida Sans Unicode"/>
                <a:cs typeface="Lucida Sans Unicode"/>
              </a:rPr>
              <a:t>Desicion</a:t>
            </a:r>
            <a:r>
              <a:rPr sz="3000" spc="-16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55">
                <a:solidFill>
                  <a:srgbClr val="201D1D"/>
                </a:solidFill>
                <a:latin typeface="Lucida Sans Unicode"/>
                <a:cs typeface="Lucida Sans Unicode"/>
              </a:rPr>
              <a:t>tree</a:t>
            </a:r>
            <a:r>
              <a:rPr sz="3000" spc="-16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25">
                <a:solidFill>
                  <a:srgbClr val="201D1D"/>
                </a:solidFill>
                <a:latin typeface="Lucida Sans Unicode"/>
                <a:cs typeface="Lucida Sans Unicode"/>
              </a:rPr>
              <a:t>classifier </a:t>
            </a:r>
            <a:r>
              <a:rPr sz="3000" spc="-935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Model</a:t>
            </a:r>
            <a:r>
              <a:rPr sz="3000" spc="-155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-15">
                <a:solidFill>
                  <a:srgbClr val="201D1D"/>
                </a:solidFill>
                <a:latin typeface="Lucida Sans Unicode"/>
                <a:cs typeface="Lucida Sans Unicode"/>
              </a:rPr>
              <a:t>training:</a:t>
            </a:r>
            <a:r>
              <a:rPr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140">
                <a:solidFill>
                  <a:srgbClr val="201D1D"/>
                </a:solidFill>
                <a:latin typeface="Lucida Sans Unicode"/>
                <a:cs typeface="Lucida Sans Unicode"/>
              </a:rPr>
              <a:t>colab</a:t>
            </a: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000" spc="110">
                <a:solidFill>
                  <a:srgbClr val="201D1D"/>
                </a:solidFill>
                <a:latin typeface="Lucida Sans Unicode"/>
                <a:cs typeface="Lucida Sans Unicode"/>
              </a:rPr>
              <a:t>Machine</a:t>
            </a:r>
            <a:r>
              <a:rPr sz="3000" spc="-17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learning</a:t>
            </a:r>
            <a:endParaRPr sz="3000">
              <a:latin typeface="Lucida Sans Unicode"/>
              <a:cs typeface="Lucida Sans Unicode"/>
            </a:endParaRPr>
          </a:p>
          <a:p>
            <a:pPr marL="12700" marR="281940">
              <a:lnSpc>
                <a:spcPct val="114599"/>
              </a:lnSpc>
            </a:pPr>
            <a:r>
              <a:rPr sz="3000" spc="60">
                <a:solidFill>
                  <a:srgbClr val="201D1D"/>
                </a:solidFill>
                <a:latin typeface="Lucida Sans Unicode"/>
                <a:cs typeface="Lucida Sans Unicode"/>
              </a:rPr>
              <a:t>Develop</a:t>
            </a:r>
            <a:r>
              <a:rPr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155">
                <a:solidFill>
                  <a:srgbClr val="201D1D"/>
                </a:solidFill>
                <a:latin typeface="Lucida Sans Unicode"/>
                <a:cs typeface="Lucida Sans Unicode"/>
              </a:rPr>
              <a:t>web</a:t>
            </a:r>
            <a:r>
              <a:rPr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application:</a:t>
            </a:r>
            <a:r>
              <a:rPr lang="en-US"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lang="en-US" sz="3000" spc="140">
                <a:solidFill>
                  <a:srgbClr val="201D1D"/>
                </a:solidFill>
                <a:latin typeface="Lucida Sans Unicode"/>
                <a:cs typeface="Lucida Sans Unicode"/>
              </a:rPr>
              <a:t>Flutter</a:t>
            </a:r>
            <a:r>
              <a:rPr sz="3000" spc="14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endParaRPr lang="en-US" sz="3000" spc="14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12700" marR="281940">
              <a:lnSpc>
                <a:spcPct val="114599"/>
              </a:lnSpc>
            </a:pPr>
            <a:r>
              <a:rPr sz="3000" spc="-935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-310">
                <a:solidFill>
                  <a:srgbClr val="201D1D"/>
                </a:solidFill>
                <a:latin typeface="Lucida Sans Unicode"/>
                <a:cs typeface="Lucida Sans Unicode"/>
              </a:rPr>
              <a:t>L</a:t>
            </a:r>
            <a:r>
              <a:rPr sz="3000" spc="365">
                <a:solidFill>
                  <a:srgbClr val="201D1D"/>
                </a:solidFill>
                <a:latin typeface="Lucida Sans Unicode"/>
                <a:cs typeface="Lucida Sans Unicode"/>
              </a:rPr>
              <a:t>a</a:t>
            </a: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n</a:t>
            </a:r>
            <a:r>
              <a:rPr sz="3000" spc="150">
                <a:solidFill>
                  <a:srgbClr val="201D1D"/>
                </a:solidFill>
                <a:latin typeface="Lucida Sans Unicode"/>
                <a:cs typeface="Lucida Sans Unicode"/>
              </a:rPr>
              <a:t>g</a:t>
            </a: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u</a:t>
            </a:r>
            <a:r>
              <a:rPr sz="3000" spc="365">
                <a:solidFill>
                  <a:srgbClr val="201D1D"/>
                </a:solidFill>
                <a:latin typeface="Lucida Sans Unicode"/>
                <a:cs typeface="Lucida Sans Unicode"/>
              </a:rPr>
              <a:t>a</a:t>
            </a:r>
            <a:r>
              <a:rPr sz="3000" spc="150">
                <a:solidFill>
                  <a:srgbClr val="201D1D"/>
                </a:solidFill>
                <a:latin typeface="Lucida Sans Unicode"/>
                <a:cs typeface="Lucida Sans Unicode"/>
              </a:rPr>
              <a:t>g</a:t>
            </a:r>
            <a:r>
              <a:rPr sz="3000" spc="180">
                <a:solidFill>
                  <a:srgbClr val="201D1D"/>
                </a:solidFill>
                <a:latin typeface="Lucida Sans Unicode"/>
                <a:cs typeface="Lucida Sans Unicode"/>
              </a:rPr>
              <a:t>e</a:t>
            </a:r>
            <a:r>
              <a:rPr sz="3000" spc="30">
                <a:solidFill>
                  <a:srgbClr val="201D1D"/>
                </a:solidFill>
                <a:latin typeface="Lucida Sans Unicode"/>
                <a:cs typeface="Lucida Sans Unicode"/>
              </a:rPr>
              <a:t>s</a:t>
            </a:r>
            <a:r>
              <a:rPr sz="3000" spc="-315">
                <a:solidFill>
                  <a:srgbClr val="201D1D"/>
                </a:solidFill>
                <a:latin typeface="Lucida Sans Unicode"/>
                <a:cs typeface="Lucida Sans Unicode"/>
              </a:rPr>
              <a:t>:</a:t>
            </a:r>
            <a:r>
              <a:rPr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130">
                <a:solidFill>
                  <a:srgbClr val="201D1D"/>
                </a:solidFill>
                <a:latin typeface="Lucida Sans Unicode"/>
                <a:cs typeface="Lucida Sans Unicode"/>
              </a:rPr>
              <a:t>p</a:t>
            </a:r>
            <a:r>
              <a:rPr sz="3000" spc="114">
                <a:solidFill>
                  <a:srgbClr val="201D1D"/>
                </a:solidFill>
                <a:latin typeface="Lucida Sans Unicode"/>
                <a:cs typeface="Lucida Sans Unicode"/>
              </a:rPr>
              <a:t>y</a:t>
            </a:r>
            <a:r>
              <a:rPr sz="3000" spc="-40">
                <a:solidFill>
                  <a:srgbClr val="201D1D"/>
                </a:solidFill>
                <a:latin typeface="Lucida Sans Unicode"/>
                <a:cs typeface="Lucida Sans Unicode"/>
              </a:rPr>
              <a:t>t</a:t>
            </a: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h</a:t>
            </a:r>
            <a:r>
              <a:rPr sz="3000" spc="70">
                <a:solidFill>
                  <a:srgbClr val="201D1D"/>
                </a:solidFill>
                <a:latin typeface="Lucida Sans Unicode"/>
                <a:cs typeface="Lucida Sans Unicode"/>
              </a:rPr>
              <a:t>o</a:t>
            </a:r>
            <a:r>
              <a:rPr sz="3000" spc="55">
                <a:solidFill>
                  <a:srgbClr val="201D1D"/>
                </a:solidFill>
                <a:latin typeface="Lucida Sans Unicode"/>
                <a:cs typeface="Lucida Sans Unicode"/>
              </a:rPr>
              <a:t>n</a:t>
            </a:r>
            <a:r>
              <a:rPr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-360">
                <a:solidFill>
                  <a:srgbClr val="201D1D"/>
                </a:solidFill>
                <a:latin typeface="Lucida Sans Unicode"/>
                <a:cs typeface="Lucida Sans Unicode"/>
              </a:rPr>
              <a:t>,</a:t>
            </a:r>
            <a:r>
              <a:rPr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lang="en-US" sz="3000" spc="650">
                <a:solidFill>
                  <a:srgbClr val="201D1D"/>
                </a:solidFill>
                <a:latin typeface="Lucida Sans Unicode"/>
                <a:cs typeface="Lucida Sans Unicode"/>
              </a:rPr>
              <a:t>Dart</a:t>
            </a:r>
            <a:endParaRPr sz="3000">
              <a:latin typeface="Lucida Sans Unicode"/>
              <a:cs typeface="Lucida Sans Unicode"/>
            </a:endParaRPr>
          </a:p>
        </p:txBody>
      </p:sp>
      <p:pic>
        <p:nvPicPr>
          <p:cNvPr id="64" name="object 6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25" y="9429255"/>
            <a:ext cx="3676649" cy="80009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xfrm>
            <a:off x="11054108" y="9683442"/>
            <a:ext cx="403349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pc="35"/>
              <a:t>|	</a:t>
            </a:r>
            <a:r>
              <a:rPr spc="-95"/>
              <a:t>P</a:t>
            </a:r>
            <a:r>
              <a:rPr spc="105"/>
              <a:t>r</a:t>
            </a:r>
            <a:r>
              <a:rPr spc="80"/>
              <a:t>o</a:t>
            </a:r>
            <a:r>
              <a:rPr spc="45"/>
              <a:t>j</a:t>
            </a:r>
            <a:r>
              <a:rPr spc="165"/>
              <a:t>e</a:t>
            </a:r>
            <a:r>
              <a:rPr spc="135"/>
              <a:t>c</a:t>
            </a:r>
            <a:r>
              <a:rPr spc="195"/>
              <a:t>t</a:t>
            </a:r>
            <a:r>
              <a:rPr spc="-165"/>
              <a:t> </a:t>
            </a:r>
            <a:r>
              <a:rPr spc="45"/>
              <a:t>I</a:t>
            </a:r>
            <a:r>
              <a:rPr spc="190"/>
              <a:t>d</a:t>
            </a:r>
            <a:r>
              <a:rPr spc="-120"/>
              <a:t>:</a:t>
            </a:r>
            <a:r>
              <a:rPr spc="-165"/>
              <a:t> </a:t>
            </a:r>
            <a:r>
              <a:rPr spc="50"/>
              <a:t>22</a:t>
            </a:r>
            <a:r>
              <a:rPr spc="590"/>
              <a:t>_</a:t>
            </a:r>
            <a:r>
              <a:rPr spc="50"/>
              <a:t>2</a:t>
            </a:r>
            <a:r>
              <a:rPr spc="135"/>
              <a:t>3</a:t>
            </a:r>
            <a:r>
              <a:rPr spc="640"/>
              <a:t>-</a:t>
            </a:r>
            <a:r>
              <a:rPr spc="70"/>
              <a:t>J</a:t>
            </a:r>
            <a:r>
              <a:rPr spc="-165"/>
              <a:t> </a:t>
            </a:r>
            <a:r>
              <a:rPr lang="en-US" spc="254"/>
              <a:t>35</a:t>
            </a:r>
            <a:endParaRPr spc="-40"/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12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C4383DDC-0468-456D-B45A-CFA210AA2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974" y="1117600"/>
            <a:ext cx="5525672" cy="3200400"/>
          </a:xfrm>
          <a:prstGeom prst="rect">
            <a:avLst/>
          </a:prstGeom>
        </p:spPr>
      </p:pic>
      <p:sp>
        <p:nvSpPr>
          <p:cNvPr id="71" name="object 16">
            <a:extLst>
              <a:ext uri="{FF2B5EF4-FFF2-40B4-BE49-F238E27FC236}">
                <a16:creationId xmlns:a16="http://schemas.microsoft.com/office/drawing/2014/main" id="{48FDD041-6CA8-423C-B2FD-8D09AF6DE67D}"/>
              </a:ext>
            </a:extLst>
          </p:cNvPr>
          <p:cNvSpPr txBox="1"/>
          <p:nvPr/>
        </p:nvSpPr>
        <p:spPr>
          <a:xfrm>
            <a:off x="5468738" y="9693322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7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1054109" y="9630457"/>
            <a:ext cx="3848734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pc="35"/>
              <a:t>|	</a:t>
            </a:r>
            <a:r>
              <a:rPr spc="-95"/>
              <a:t>P</a:t>
            </a:r>
            <a:r>
              <a:rPr spc="105"/>
              <a:t>r</a:t>
            </a:r>
            <a:r>
              <a:rPr spc="80"/>
              <a:t>o</a:t>
            </a:r>
            <a:r>
              <a:rPr spc="45"/>
              <a:t>j</a:t>
            </a:r>
            <a:r>
              <a:rPr spc="165"/>
              <a:t>e</a:t>
            </a:r>
            <a:r>
              <a:rPr spc="135"/>
              <a:t>c</a:t>
            </a:r>
            <a:r>
              <a:rPr spc="195"/>
              <a:t>t</a:t>
            </a:r>
            <a:r>
              <a:rPr spc="-165"/>
              <a:t> </a:t>
            </a:r>
            <a:r>
              <a:rPr spc="45"/>
              <a:t>I</a:t>
            </a:r>
            <a:r>
              <a:rPr spc="190"/>
              <a:t>d</a:t>
            </a:r>
            <a:r>
              <a:rPr spc="-120"/>
              <a:t>:</a:t>
            </a:r>
            <a:r>
              <a:rPr spc="-165"/>
              <a:t> </a:t>
            </a:r>
            <a:r>
              <a:rPr spc="50"/>
              <a:t>22</a:t>
            </a:r>
            <a:r>
              <a:rPr spc="590"/>
              <a:t>_</a:t>
            </a:r>
            <a:r>
              <a:rPr spc="50"/>
              <a:t>2</a:t>
            </a:r>
            <a:r>
              <a:rPr spc="135"/>
              <a:t>3</a:t>
            </a:r>
            <a:r>
              <a:rPr spc="640"/>
              <a:t>-</a:t>
            </a:r>
            <a:r>
              <a:rPr spc="70"/>
              <a:t>J</a:t>
            </a:r>
            <a:r>
              <a:rPr lang="en-US" spc="-165"/>
              <a:t>35</a:t>
            </a:r>
            <a:endParaRPr spc="-4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B09CE-8487-445E-A8D6-3DB8D2297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94790"/>
            <a:ext cx="11125200" cy="7780020"/>
          </a:xfrm>
          <a:prstGeom prst="rect">
            <a:avLst/>
          </a:prstGeom>
        </p:spPr>
      </p:pic>
      <p:sp>
        <p:nvSpPr>
          <p:cNvPr id="9" name="object 16">
            <a:extLst>
              <a:ext uri="{FF2B5EF4-FFF2-40B4-BE49-F238E27FC236}">
                <a16:creationId xmlns:a16="http://schemas.microsoft.com/office/drawing/2014/main" id="{9742A67B-FB0F-4497-9758-4F3973354BBD}"/>
              </a:ext>
            </a:extLst>
          </p:cNvPr>
          <p:cNvSpPr txBox="1"/>
          <p:nvPr/>
        </p:nvSpPr>
        <p:spPr>
          <a:xfrm>
            <a:off x="5334000" y="9652000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75712" y="331732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28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8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2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2" y="1373320"/>
                </a:lnTo>
                <a:lnTo>
                  <a:pt x="737037" y="1378026"/>
                </a:lnTo>
                <a:lnTo>
                  <a:pt x="68982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19824" y="5889386"/>
            <a:ext cx="478790" cy="600710"/>
          </a:xfrm>
          <a:custGeom>
            <a:avLst/>
            <a:gdLst/>
            <a:ahLst/>
            <a:cxnLst/>
            <a:rect l="l" t="t" r="r" b="b"/>
            <a:pathLst>
              <a:path w="478790" h="600710">
                <a:moveTo>
                  <a:pt x="71081" y="600101"/>
                </a:moveTo>
                <a:lnTo>
                  <a:pt x="46401" y="550140"/>
                </a:lnTo>
                <a:lnTo>
                  <a:pt x="27634" y="503753"/>
                </a:lnTo>
                <a:lnTo>
                  <a:pt x="13460" y="457976"/>
                </a:lnTo>
                <a:lnTo>
                  <a:pt x="4156" y="412846"/>
                </a:lnTo>
                <a:lnTo>
                  <a:pt x="0" y="368400"/>
                </a:lnTo>
                <a:lnTo>
                  <a:pt x="1821" y="321453"/>
                </a:lnTo>
                <a:lnTo>
                  <a:pt x="10194" y="277639"/>
                </a:lnTo>
                <a:lnTo>
                  <a:pt x="24570" y="236973"/>
                </a:lnTo>
                <a:lnTo>
                  <a:pt x="44398" y="199469"/>
                </a:lnTo>
                <a:lnTo>
                  <a:pt x="69130" y="165144"/>
                </a:lnTo>
                <a:lnTo>
                  <a:pt x="98216" y="134012"/>
                </a:lnTo>
                <a:lnTo>
                  <a:pt x="131106" y="106088"/>
                </a:lnTo>
                <a:lnTo>
                  <a:pt x="167251" y="81387"/>
                </a:lnTo>
                <a:lnTo>
                  <a:pt x="206102" y="59925"/>
                </a:lnTo>
                <a:lnTo>
                  <a:pt x="247108" y="41716"/>
                </a:lnTo>
                <a:lnTo>
                  <a:pt x="289721" y="26776"/>
                </a:lnTo>
                <a:lnTo>
                  <a:pt x="333390" y="15119"/>
                </a:lnTo>
                <a:lnTo>
                  <a:pt x="377567" y="6760"/>
                </a:lnTo>
                <a:lnTo>
                  <a:pt x="421702" y="1715"/>
                </a:lnTo>
                <a:lnTo>
                  <a:pt x="465245" y="0"/>
                </a:lnTo>
                <a:lnTo>
                  <a:pt x="472346" y="1917"/>
                </a:lnTo>
                <a:lnTo>
                  <a:pt x="477081" y="6830"/>
                </a:lnTo>
                <a:lnTo>
                  <a:pt x="478748" y="13450"/>
                </a:lnTo>
                <a:lnTo>
                  <a:pt x="476643" y="20490"/>
                </a:lnTo>
                <a:lnTo>
                  <a:pt x="461793" y="48628"/>
                </a:lnTo>
                <a:lnTo>
                  <a:pt x="450279" y="78720"/>
                </a:lnTo>
                <a:lnTo>
                  <a:pt x="441407" y="110360"/>
                </a:lnTo>
                <a:lnTo>
                  <a:pt x="434489" y="143145"/>
                </a:lnTo>
                <a:lnTo>
                  <a:pt x="428831" y="176668"/>
                </a:lnTo>
                <a:lnTo>
                  <a:pt x="423743" y="210525"/>
                </a:lnTo>
                <a:lnTo>
                  <a:pt x="418534" y="244311"/>
                </a:lnTo>
                <a:lnTo>
                  <a:pt x="404986" y="310049"/>
                </a:lnTo>
                <a:lnTo>
                  <a:pt x="382656" y="370641"/>
                </a:lnTo>
                <a:lnTo>
                  <a:pt x="346013" y="422849"/>
                </a:lnTo>
                <a:lnTo>
                  <a:pt x="289528" y="463431"/>
                </a:lnTo>
                <a:lnTo>
                  <a:pt x="252116" y="478349"/>
                </a:lnTo>
                <a:lnTo>
                  <a:pt x="207669" y="489147"/>
                </a:lnTo>
                <a:lnTo>
                  <a:pt x="155496" y="495418"/>
                </a:lnTo>
                <a:lnTo>
                  <a:pt x="94905" y="496757"/>
                </a:lnTo>
                <a:lnTo>
                  <a:pt x="95275" y="444995"/>
                </a:lnTo>
                <a:lnTo>
                  <a:pt x="99924" y="395521"/>
                </a:lnTo>
                <a:lnTo>
                  <a:pt x="109007" y="348420"/>
                </a:lnTo>
                <a:lnTo>
                  <a:pt x="122678" y="303774"/>
                </a:lnTo>
                <a:lnTo>
                  <a:pt x="141092" y="261665"/>
                </a:lnTo>
                <a:lnTo>
                  <a:pt x="164405" y="222176"/>
                </a:lnTo>
                <a:lnTo>
                  <a:pt x="192769" y="185389"/>
                </a:lnTo>
                <a:lnTo>
                  <a:pt x="226340" y="151387"/>
                </a:lnTo>
                <a:lnTo>
                  <a:pt x="265272" y="120253"/>
                </a:lnTo>
                <a:lnTo>
                  <a:pt x="309720" y="92069"/>
                </a:lnTo>
                <a:lnTo>
                  <a:pt x="359838" y="66918"/>
                </a:lnTo>
                <a:lnTo>
                  <a:pt x="308791" y="86996"/>
                </a:lnTo>
                <a:lnTo>
                  <a:pt x="262244" y="109199"/>
                </a:lnTo>
                <a:lnTo>
                  <a:pt x="220215" y="133535"/>
                </a:lnTo>
                <a:lnTo>
                  <a:pt x="182721" y="160011"/>
                </a:lnTo>
                <a:lnTo>
                  <a:pt x="149780" y="188637"/>
                </a:lnTo>
                <a:lnTo>
                  <a:pt x="121411" y="219420"/>
                </a:lnTo>
                <a:lnTo>
                  <a:pt x="97630" y="252370"/>
                </a:lnTo>
                <a:lnTo>
                  <a:pt x="78457" y="287494"/>
                </a:lnTo>
                <a:lnTo>
                  <a:pt x="63908" y="324802"/>
                </a:lnTo>
                <a:lnTo>
                  <a:pt x="54003" y="364301"/>
                </a:lnTo>
                <a:lnTo>
                  <a:pt x="48758" y="406000"/>
                </a:lnTo>
                <a:lnTo>
                  <a:pt x="48191" y="449908"/>
                </a:lnTo>
                <a:lnTo>
                  <a:pt x="52322" y="496033"/>
                </a:lnTo>
                <a:lnTo>
                  <a:pt x="61166" y="544383"/>
                </a:lnTo>
                <a:lnTo>
                  <a:pt x="74743" y="594967"/>
                </a:lnTo>
                <a:lnTo>
                  <a:pt x="75745" y="598214"/>
                </a:lnTo>
                <a:lnTo>
                  <a:pt x="71081" y="600101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4896" y="551604"/>
            <a:ext cx="63798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80"/>
              <a:t>I</a:t>
            </a:r>
            <a:r>
              <a:rPr spc="-409"/>
              <a:t>N</a:t>
            </a:r>
            <a:r>
              <a:rPr spc="5"/>
              <a:t>T</a:t>
            </a:r>
            <a:r>
              <a:rPr spc="-375"/>
              <a:t>R</a:t>
            </a:r>
            <a:r>
              <a:rPr spc="-114"/>
              <a:t>O</a:t>
            </a:r>
            <a:r>
              <a:rPr spc="-295"/>
              <a:t>D</a:t>
            </a:r>
            <a:r>
              <a:rPr spc="-375"/>
              <a:t>U</a:t>
            </a:r>
            <a:r>
              <a:rPr spc="470"/>
              <a:t>C</a:t>
            </a:r>
            <a:r>
              <a:rPr spc="5"/>
              <a:t>T</a:t>
            </a:r>
            <a:r>
              <a:rPr spc="-1180"/>
              <a:t>I</a:t>
            </a:r>
            <a:r>
              <a:rPr spc="-114"/>
              <a:t>O</a:t>
            </a:r>
            <a:r>
              <a:rPr spc="-409"/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3463" y="2103865"/>
            <a:ext cx="8880263" cy="765324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just"/>
            <a:r>
              <a:rPr lang="en-US" sz="2400" spc="10">
                <a:ea typeface="+mn-lt"/>
                <a:cs typeface="+mn-lt"/>
              </a:rPr>
              <a:t>Smart agricultural solutions with the SMART Poultry farms are very important to keep safe and collect information for accounting purpose that supports to take decisions.</a:t>
            </a:r>
            <a:endParaRPr lang="en-US" sz="2400">
              <a:ea typeface="+mn-lt"/>
              <a:cs typeface="+mn-lt"/>
            </a:endParaRPr>
          </a:p>
          <a:p>
            <a:pPr marL="12700" marR="271780">
              <a:lnSpc>
                <a:spcPct val="115599"/>
              </a:lnSpc>
              <a:spcBef>
                <a:spcPts val="100"/>
              </a:spcBef>
            </a:pPr>
            <a:endParaRPr lang="en-US" sz="2000" spc="1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algn="just"/>
            <a:r>
              <a:rPr lang="en-US" sz="2400" spc="-30">
                <a:ea typeface="+mn-lt"/>
                <a:cs typeface="+mn-lt"/>
              </a:rPr>
              <a:t>The common poultry farm is spread all over the world and there are very difficult times and threats. Now it has increased the cost and is a threat to the healthy life of the people.  Automatic poultry farms have failed in some cases due to the lack of knowledge to operate them.</a:t>
            </a:r>
            <a:endParaRPr lang="en-US" sz="2400">
              <a:ea typeface="+mn-lt"/>
              <a:cs typeface="+mn-lt"/>
            </a:endParaRPr>
          </a:p>
          <a:p>
            <a:pPr marL="12700" marR="13970">
              <a:lnSpc>
                <a:spcPct val="115599"/>
              </a:lnSpc>
            </a:pPr>
            <a:endParaRPr sz="2000" spc="-3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12700" marR="436880">
              <a:lnSpc>
                <a:spcPct val="115599"/>
              </a:lnSpc>
            </a:pPr>
            <a:r>
              <a:rPr lang="en-US" sz="2400" spc="25">
                <a:ea typeface="+mn-lt"/>
                <a:cs typeface="+mn-lt"/>
              </a:rPr>
              <a:t>Even though there are automatic features in the automatic chicken farm as it is now, it is very important to inform the owner of the farm because it is a very important to keep eye on it.</a:t>
            </a:r>
            <a:endParaRPr lang="en-US" sz="24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Lucida Sans Unicode"/>
              <a:cs typeface="Lucida Sans Unicode"/>
            </a:endParaRPr>
          </a:p>
          <a:p>
            <a:r>
              <a:rPr lang="en-US" sz="2400" spc="20">
                <a:ea typeface="+mn-lt"/>
                <a:cs typeface="+mn-lt"/>
              </a:rPr>
              <a:t>And as we have analyzed how many automatic chicken farms we see, this kind of feature deficiency affects an automatic chicken farm tremendously.</a:t>
            </a:r>
            <a:endParaRPr lang="en-US" sz="2400">
              <a:cs typeface="Calibri"/>
            </a:endParaRPr>
          </a:p>
          <a:p>
            <a:endParaRPr lang="en-US" sz="2800" spc="20">
              <a:ea typeface="+mn-lt"/>
              <a:cs typeface="+mn-lt"/>
            </a:endParaRPr>
          </a:p>
          <a:p>
            <a:r>
              <a:rPr lang="en-US" sz="2800" spc="20">
                <a:ea typeface="+mn-lt"/>
                <a:cs typeface="+mn-lt"/>
              </a:rPr>
              <a:t>This special features provides a very useful service for a farm.</a:t>
            </a:r>
            <a:endParaRPr lang="en-US" sz="2800">
              <a:ea typeface="+mn-lt"/>
              <a:cs typeface="+mn-lt"/>
            </a:endParaRPr>
          </a:p>
          <a:p>
            <a:pPr marL="12700" marR="5080">
              <a:lnSpc>
                <a:spcPct val="115599"/>
              </a:lnSpc>
            </a:pPr>
            <a:endParaRPr lang="en-US" sz="2000" spc="20">
              <a:solidFill>
                <a:srgbClr val="201D1D"/>
              </a:solidFill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163800" y="9329555"/>
            <a:ext cx="702945" cy="383540"/>
          </a:xfrm>
          <a:custGeom>
            <a:avLst/>
            <a:gdLst/>
            <a:ahLst/>
            <a:cxnLst/>
            <a:rect l="l" t="t" r="r" b="b"/>
            <a:pathLst>
              <a:path w="702944" h="383540">
                <a:moveTo>
                  <a:pt x="0" y="209710"/>
                </a:moveTo>
                <a:lnTo>
                  <a:pt x="37780" y="250672"/>
                </a:lnTo>
                <a:lnTo>
                  <a:pt x="74345" y="284832"/>
                </a:lnTo>
                <a:lnTo>
                  <a:pt x="111989" y="314485"/>
                </a:lnTo>
                <a:lnTo>
                  <a:pt x="150777" y="339361"/>
                </a:lnTo>
                <a:lnTo>
                  <a:pt x="190773" y="359187"/>
                </a:lnTo>
                <a:lnTo>
                  <a:pt x="235248" y="374331"/>
                </a:lnTo>
                <a:lnTo>
                  <a:pt x="279149" y="382234"/>
                </a:lnTo>
                <a:lnTo>
                  <a:pt x="322265" y="383406"/>
                </a:lnTo>
                <a:lnTo>
                  <a:pt x="364386" y="378353"/>
                </a:lnTo>
                <a:lnTo>
                  <a:pt x="405299" y="367582"/>
                </a:lnTo>
                <a:lnTo>
                  <a:pt x="444794" y="351602"/>
                </a:lnTo>
                <a:lnTo>
                  <a:pt x="482659" y="330920"/>
                </a:lnTo>
                <a:lnTo>
                  <a:pt x="518683" y="306043"/>
                </a:lnTo>
                <a:lnTo>
                  <a:pt x="552655" y="277479"/>
                </a:lnTo>
                <a:lnTo>
                  <a:pt x="584364" y="245736"/>
                </a:lnTo>
                <a:lnTo>
                  <a:pt x="613598" y="211321"/>
                </a:lnTo>
                <a:lnTo>
                  <a:pt x="640146" y="174741"/>
                </a:lnTo>
                <a:lnTo>
                  <a:pt x="663798" y="136503"/>
                </a:lnTo>
                <a:lnTo>
                  <a:pt x="684341" y="97117"/>
                </a:lnTo>
                <a:lnTo>
                  <a:pt x="701565" y="57088"/>
                </a:lnTo>
                <a:lnTo>
                  <a:pt x="702322" y="49772"/>
                </a:lnTo>
                <a:lnTo>
                  <a:pt x="699547" y="43830"/>
                </a:lnTo>
                <a:lnTo>
                  <a:pt x="698558" y="42972"/>
                </a:lnTo>
                <a:lnTo>
                  <a:pt x="693854" y="39659"/>
                </a:lnTo>
                <a:lnTo>
                  <a:pt x="686528" y="39097"/>
                </a:lnTo>
                <a:lnTo>
                  <a:pt x="680765" y="39784"/>
                </a:lnTo>
                <a:lnTo>
                  <a:pt x="601285" y="131469"/>
                </a:lnTo>
                <a:lnTo>
                  <a:pt x="564228" y="171914"/>
                </a:lnTo>
                <a:lnTo>
                  <a:pt x="526804" y="207396"/>
                </a:lnTo>
                <a:lnTo>
                  <a:pt x="489009" y="237896"/>
                </a:lnTo>
                <a:lnTo>
                  <a:pt x="450844" y="263395"/>
                </a:lnTo>
                <a:lnTo>
                  <a:pt x="412306" y="283873"/>
                </a:lnTo>
                <a:lnTo>
                  <a:pt x="373393" y="299309"/>
                </a:lnTo>
                <a:lnTo>
                  <a:pt x="334105" y="309685"/>
                </a:lnTo>
                <a:lnTo>
                  <a:pt x="294441" y="314980"/>
                </a:lnTo>
                <a:lnTo>
                  <a:pt x="254397" y="315175"/>
                </a:lnTo>
                <a:lnTo>
                  <a:pt x="213974" y="310250"/>
                </a:lnTo>
                <a:lnTo>
                  <a:pt x="173169" y="300185"/>
                </a:lnTo>
                <a:lnTo>
                  <a:pt x="131981" y="284961"/>
                </a:lnTo>
                <a:lnTo>
                  <a:pt x="90409" y="264557"/>
                </a:lnTo>
                <a:lnTo>
                  <a:pt x="48451" y="238955"/>
                </a:lnTo>
                <a:lnTo>
                  <a:pt x="5936" y="208000"/>
                </a:lnTo>
                <a:lnTo>
                  <a:pt x="3434" y="206033"/>
                </a:lnTo>
                <a:lnTo>
                  <a:pt x="0" y="209710"/>
                </a:lnTo>
                <a:close/>
              </a:path>
              <a:path w="702944" h="383540">
                <a:moveTo>
                  <a:pt x="178596" y="84409"/>
                </a:moveTo>
                <a:lnTo>
                  <a:pt x="152571" y="122023"/>
                </a:lnTo>
                <a:lnTo>
                  <a:pt x="127999" y="168473"/>
                </a:lnTo>
                <a:lnTo>
                  <a:pt x="105011" y="224549"/>
                </a:lnTo>
                <a:lnTo>
                  <a:pt x="153460" y="242775"/>
                </a:lnTo>
                <a:lnTo>
                  <a:pt x="201307" y="256185"/>
                </a:lnTo>
                <a:lnTo>
                  <a:pt x="248531" y="264606"/>
                </a:lnTo>
                <a:lnTo>
                  <a:pt x="295110" y="267862"/>
                </a:lnTo>
                <a:lnTo>
                  <a:pt x="341022" y="265781"/>
                </a:lnTo>
                <a:lnTo>
                  <a:pt x="386246" y="258189"/>
                </a:lnTo>
                <a:lnTo>
                  <a:pt x="430760" y="244911"/>
                </a:lnTo>
                <a:lnTo>
                  <a:pt x="474543" y="225774"/>
                </a:lnTo>
                <a:lnTo>
                  <a:pt x="517572" y="200604"/>
                </a:lnTo>
                <a:lnTo>
                  <a:pt x="559826" y="169227"/>
                </a:lnTo>
                <a:lnTo>
                  <a:pt x="601285" y="131469"/>
                </a:lnTo>
                <a:lnTo>
                  <a:pt x="680765" y="39784"/>
                </a:lnTo>
                <a:lnTo>
                  <a:pt x="654935" y="42863"/>
                </a:lnTo>
                <a:lnTo>
                  <a:pt x="622716" y="42816"/>
                </a:lnTo>
                <a:lnTo>
                  <a:pt x="589999" y="39744"/>
                </a:lnTo>
                <a:lnTo>
                  <a:pt x="556915" y="34440"/>
                </a:lnTo>
                <a:lnTo>
                  <a:pt x="523594" y="27694"/>
                </a:lnTo>
                <a:lnTo>
                  <a:pt x="490166" y="20296"/>
                </a:lnTo>
                <a:lnTo>
                  <a:pt x="456760" y="13037"/>
                </a:lnTo>
                <a:lnTo>
                  <a:pt x="423508" y="6707"/>
                </a:lnTo>
                <a:lnTo>
                  <a:pt x="390538" y="2098"/>
                </a:lnTo>
                <a:lnTo>
                  <a:pt x="357981" y="0"/>
                </a:lnTo>
                <a:lnTo>
                  <a:pt x="325968" y="1202"/>
                </a:lnTo>
                <a:lnTo>
                  <a:pt x="294627" y="6497"/>
                </a:lnTo>
                <a:lnTo>
                  <a:pt x="264090" y="16675"/>
                </a:lnTo>
                <a:lnTo>
                  <a:pt x="234485" y="32525"/>
                </a:lnTo>
                <a:lnTo>
                  <a:pt x="205944" y="54840"/>
                </a:lnTo>
                <a:lnTo>
                  <a:pt x="178596" y="8440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5"/>
            <a:ext cx="3676649" cy="8000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585489" y="9632420"/>
            <a:ext cx="48704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80">
                <a:latin typeface="Verdana"/>
                <a:cs typeface="Verdana"/>
              </a:rPr>
              <a:t>0</a:t>
            </a:r>
            <a:r>
              <a:rPr sz="2950" spc="-315">
                <a:latin typeface="Verdana"/>
                <a:cs typeface="Verdana"/>
              </a:rPr>
              <a:t>1</a:t>
            </a:r>
            <a:endParaRPr sz="2950">
              <a:latin typeface="Verdana"/>
              <a:cs typeface="Verdana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3673F7-EE59-4976-B3A5-F199ACD19651}"/>
              </a:ext>
            </a:extLst>
          </p:cNvPr>
          <p:cNvGrpSpPr/>
          <p:nvPr/>
        </p:nvGrpSpPr>
        <p:grpSpPr>
          <a:xfrm>
            <a:off x="10153263" y="-28509"/>
            <a:ext cx="8071566" cy="7642206"/>
            <a:chOff x="9659143" y="-26955"/>
            <a:chExt cx="8774963" cy="8757570"/>
          </a:xfrm>
          <a:blipFill>
            <a:blip r:embed="rId4"/>
            <a:stretch>
              <a:fillRect/>
            </a:stretch>
          </a:blipFill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131BC083-312B-4071-89EE-B9F2D9143CD6}"/>
                </a:ext>
              </a:extLst>
            </p:cNvPr>
            <p:cNvSpPr/>
            <p:nvPr/>
          </p:nvSpPr>
          <p:spPr>
            <a:xfrm>
              <a:off x="16148106" y="2253615"/>
              <a:ext cx="2286000" cy="6477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1F8B919-C90F-4FA1-A415-381933AAAE6F}"/>
                </a:ext>
              </a:extLst>
            </p:cNvPr>
            <p:cNvSpPr/>
            <p:nvPr/>
          </p:nvSpPr>
          <p:spPr>
            <a:xfrm>
              <a:off x="14520811" y="1463095"/>
              <a:ext cx="2286000" cy="6477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9EB1F8F5-26D1-4430-893B-165C51A2B56D}"/>
                </a:ext>
              </a:extLst>
            </p:cNvPr>
            <p:cNvSpPr/>
            <p:nvPr/>
          </p:nvSpPr>
          <p:spPr>
            <a:xfrm>
              <a:off x="11259339" y="463241"/>
              <a:ext cx="2286000" cy="6477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B7BB00-BC04-4DE1-A11E-2CF754B61FD5}"/>
                </a:ext>
              </a:extLst>
            </p:cNvPr>
            <p:cNvSpPr/>
            <p:nvPr/>
          </p:nvSpPr>
          <p:spPr>
            <a:xfrm>
              <a:off x="9659143" y="-26955"/>
              <a:ext cx="2286000" cy="6477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FFB0D637-DD6A-44A7-9BFD-06D4C9331199}"/>
                </a:ext>
              </a:extLst>
            </p:cNvPr>
            <p:cNvSpPr/>
            <p:nvPr/>
          </p:nvSpPr>
          <p:spPr>
            <a:xfrm>
              <a:off x="12961773" y="848331"/>
              <a:ext cx="2286000" cy="6477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bject 4"/>
          <p:cNvSpPr/>
          <p:nvPr/>
        </p:nvSpPr>
        <p:spPr>
          <a:xfrm>
            <a:off x="10689215" y="4829993"/>
            <a:ext cx="4684430" cy="4191438"/>
          </a:xfrm>
          <a:custGeom>
            <a:avLst/>
            <a:gdLst/>
            <a:ahLst/>
            <a:cxnLst/>
            <a:rect l="l" t="t" r="r" b="b"/>
            <a:pathLst>
              <a:path w="6501130" h="6477000">
                <a:moveTo>
                  <a:pt x="3648135" y="12699"/>
                </a:moveTo>
                <a:lnTo>
                  <a:pt x="2852399" y="12699"/>
                </a:lnTo>
                <a:lnTo>
                  <a:pt x="2892012" y="0"/>
                </a:lnTo>
                <a:lnTo>
                  <a:pt x="3608522" y="0"/>
                </a:lnTo>
                <a:lnTo>
                  <a:pt x="3648135" y="12699"/>
                </a:lnTo>
                <a:close/>
              </a:path>
              <a:path w="6501130" h="6477000">
                <a:moveTo>
                  <a:pt x="3766600" y="25399"/>
                </a:moveTo>
                <a:lnTo>
                  <a:pt x="2733931" y="25399"/>
                </a:lnTo>
                <a:lnTo>
                  <a:pt x="2773352" y="12699"/>
                </a:lnTo>
                <a:lnTo>
                  <a:pt x="3727180" y="12699"/>
                </a:lnTo>
                <a:lnTo>
                  <a:pt x="3766600" y="25399"/>
                </a:lnTo>
                <a:close/>
              </a:path>
              <a:path w="6501130" h="6477000">
                <a:moveTo>
                  <a:pt x="3884362" y="50799"/>
                </a:moveTo>
                <a:lnTo>
                  <a:pt x="2616169" y="50799"/>
                </a:lnTo>
                <a:lnTo>
                  <a:pt x="2694593" y="25399"/>
                </a:lnTo>
                <a:lnTo>
                  <a:pt x="3805938" y="25399"/>
                </a:lnTo>
                <a:lnTo>
                  <a:pt x="3884362" y="50799"/>
                </a:lnTo>
                <a:close/>
              </a:path>
              <a:path w="6501130" h="6477000">
                <a:moveTo>
                  <a:pt x="4001264" y="76199"/>
                </a:moveTo>
                <a:lnTo>
                  <a:pt x="2499267" y="76199"/>
                </a:lnTo>
                <a:lnTo>
                  <a:pt x="2577095" y="50799"/>
                </a:lnTo>
                <a:lnTo>
                  <a:pt x="3923437" y="50799"/>
                </a:lnTo>
                <a:lnTo>
                  <a:pt x="4001264" y="76199"/>
                </a:lnTo>
                <a:close/>
              </a:path>
              <a:path w="6501130" h="6477000">
                <a:moveTo>
                  <a:pt x="4231868" y="6337299"/>
                </a:moveTo>
                <a:lnTo>
                  <a:pt x="2268662" y="6337299"/>
                </a:lnTo>
                <a:lnTo>
                  <a:pt x="2155283" y="6299199"/>
                </a:lnTo>
                <a:lnTo>
                  <a:pt x="2117808" y="6273799"/>
                </a:lnTo>
                <a:lnTo>
                  <a:pt x="1933122" y="6210299"/>
                </a:lnTo>
                <a:lnTo>
                  <a:pt x="1896760" y="6184899"/>
                </a:lnTo>
                <a:lnTo>
                  <a:pt x="1824642" y="6159499"/>
                </a:lnTo>
                <a:lnTo>
                  <a:pt x="1788908" y="6134099"/>
                </a:lnTo>
                <a:lnTo>
                  <a:pt x="1753394" y="6121399"/>
                </a:lnTo>
                <a:lnTo>
                  <a:pt x="1718100" y="6095999"/>
                </a:lnTo>
                <a:lnTo>
                  <a:pt x="1683036" y="6083299"/>
                </a:lnTo>
                <a:lnTo>
                  <a:pt x="1648214" y="6057899"/>
                </a:lnTo>
                <a:lnTo>
                  <a:pt x="1613633" y="6045199"/>
                </a:lnTo>
                <a:lnTo>
                  <a:pt x="1545206" y="5994399"/>
                </a:lnTo>
                <a:lnTo>
                  <a:pt x="1511379" y="5981699"/>
                </a:lnTo>
                <a:lnTo>
                  <a:pt x="1444513" y="5930899"/>
                </a:lnTo>
                <a:lnTo>
                  <a:pt x="1411483" y="5918199"/>
                </a:lnTo>
                <a:lnTo>
                  <a:pt x="1346268" y="5867399"/>
                </a:lnTo>
                <a:lnTo>
                  <a:pt x="1282190" y="5816599"/>
                </a:lnTo>
                <a:lnTo>
                  <a:pt x="1219307" y="5765799"/>
                </a:lnTo>
                <a:lnTo>
                  <a:pt x="1157638" y="5714999"/>
                </a:lnTo>
                <a:lnTo>
                  <a:pt x="1097240" y="5664199"/>
                </a:lnTo>
                <a:lnTo>
                  <a:pt x="1038129" y="5613399"/>
                </a:lnTo>
                <a:lnTo>
                  <a:pt x="1009075" y="5587999"/>
                </a:lnTo>
                <a:lnTo>
                  <a:pt x="980358" y="5562599"/>
                </a:lnTo>
                <a:lnTo>
                  <a:pt x="923947" y="5499099"/>
                </a:lnTo>
                <a:lnTo>
                  <a:pt x="896269" y="5473699"/>
                </a:lnTo>
                <a:lnTo>
                  <a:pt x="868945" y="5448299"/>
                </a:lnTo>
                <a:lnTo>
                  <a:pt x="841976" y="5410199"/>
                </a:lnTo>
                <a:lnTo>
                  <a:pt x="815370" y="5384799"/>
                </a:lnTo>
                <a:lnTo>
                  <a:pt x="789134" y="5359399"/>
                </a:lnTo>
                <a:lnTo>
                  <a:pt x="763269" y="5321299"/>
                </a:lnTo>
                <a:lnTo>
                  <a:pt x="737775" y="5295899"/>
                </a:lnTo>
                <a:lnTo>
                  <a:pt x="712659" y="5257799"/>
                </a:lnTo>
                <a:lnTo>
                  <a:pt x="687929" y="5232399"/>
                </a:lnTo>
                <a:lnTo>
                  <a:pt x="663585" y="5206999"/>
                </a:lnTo>
                <a:lnTo>
                  <a:pt x="639626" y="5168899"/>
                </a:lnTo>
                <a:lnTo>
                  <a:pt x="616061" y="5130799"/>
                </a:lnTo>
                <a:lnTo>
                  <a:pt x="592896" y="5105399"/>
                </a:lnTo>
                <a:lnTo>
                  <a:pt x="570131" y="5067299"/>
                </a:lnTo>
                <a:lnTo>
                  <a:pt x="547767" y="5041899"/>
                </a:lnTo>
                <a:lnTo>
                  <a:pt x="525809" y="5003799"/>
                </a:lnTo>
                <a:lnTo>
                  <a:pt x="504265" y="4965699"/>
                </a:lnTo>
                <a:lnTo>
                  <a:pt x="483135" y="4940299"/>
                </a:lnTo>
                <a:lnTo>
                  <a:pt x="462418" y="4902199"/>
                </a:lnTo>
                <a:lnTo>
                  <a:pt x="442121" y="4864099"/>
                </a:lnTo>
                <a:lnTo>
                  <a:pt x="422250" y="4838699"/>
                </a:lnTo>
                <a:lnTo>
                  <a:pt x="402805" y="4800599"/>
                </a:lnTo>
                <a:lnTo>
                  <a:pt x="383786" y="4762499"/>
                </a:lnTo>
                <a:lnTo>
                  <a:pt x="365198" y="4724399"/>
                </a:lnTo>
                <a:lnTo>
                  <a:pt x="347048" y="4698999"/>
                </a:lnTo>
                <a:lnTo>
                  <a:pt x="329335" y="4660899"/>
                </a:lnTo>
                <a:lnTo>
                  <a:pt x="312059" y="4622799"/>
                </a:lnTo>
                <a:lnTo>
                  <a:pt x="295225" y="4584699"/>
                </a:lnTo>
                <a:lnTo>
                  <a:pt x="278839" y="4546599"/>
                </a:lnTo>
                <a:lnTo>
                  <a:pt x="262901" y="4508499"/>
                </a:lnTo>
                <a:lnTo>
                  <a:pt x="247410" y="4483099"/>
                </a:lnTo>
                <a:lnTo>
                  <a:pt x="232371" y="4444999"/>
                </a:lnTo>
                <a:lnTo>
                  <a:pt x="217789" y="4406899"/>
                </a:lnTo>
                <a:lnTo>
                  <a:pt x="203664" y="4368799"/>
                </a:lnTo>
                <a:lnTo>
                  <a:pt x="189995" y="4330699"/>
                </a:lnTo>
                <a:lnTo>
                  <a:pt x="176788" y="4292599"/>
                </a:lnTo>
                <a:lnTo>
                  <a:pt x="164045" y="4254499"/>
                </a:lnTo>
                <a:lnTo>
                  <a:pt x="151767" y="4216399"/>
                </a:lnTo>
                <a:lnTo>
                  <a:pt x="139954" y="4178299"/>
                </a:lnTo>
                <a:lnTo>
                  <a:pt x="128609" y="4140199"/>
                </a:lnTo>
                <a:lnTo>
                  <a:pt x="117736" y="4102099"/>
                </a:lnTo>
                <a:lnTo>
                  <a:pt x="107334" y="4063999"/>
                </a:lnTo>
                <a:lnTo>
                  <a:pt x="97405" y="4025899"/>
                </a:lnTo>
                <a:lnTo>
                  <a:pt x="87950" y="3987799"/>
                </a:lnTo>
                <a:lnTo>
                  <a:pt x="78973" y="3949699"/>
                </a:lnTo>
                <a:lnTo>
                  <a:pt x="70473" y="3911599"/>
                </a:lnTo>
                <a:lnTo>
                  <a:pt x="62451" y="3873499"/>
                </a:lnTo>
                <a:lnTo>
                  <a:pt x="54910" y="3822699"/>
                </a:lnTo>
                <a:lnTo>
                  <a:pt x="47850" y="3784599"/>
                </a:lnTo>
                <a:lnTo>
                  <a:pt x="41273" y="3746499"/>
                </a:lnTo>
                <a:lnTo>
                  <a:pt x="35178" y="3708399"/>
                </a:lnTo>
                <a:lnTo>
                  <a:pt x="29567" y="3670299"/>
                </a:lnTo>
                <a:lnTo>
                  <a:pt x="24443" y="3632199"/>
                </a:lnTo>
                <a:lnTo>
                  <a:pt x="19804" y="3594099"/>
                </a:lnTo>
                <a:lnTo>
                  <a:pt x="15650" y="3555999"/>
                </a:lnTo>
                <a:lnTo>
                  <a:pt x="11984" y="3517899"/>
                </a:lnTo>
                <a:lnTo>
                  <a:pt x="8806" y="3467099"/>
                </a:lnTo>
                <a:lnTo>
                  <a:pt x="6116" y="3428999"/>
                </a:lnTo>
                <a:lnTo>
                  <a:pt x="3915" y="3390899"/>
                </a:lnTo>
                <a:lnTo>
                  <a:pt x="2202" y="3352799"/>
                </a:lnTo>
                <a:lnTo>
                  <a:pt x="978" y="3314699"/>
                </a:lnTo>
                <a:lnTo>
                  <a:pt x="244" y="3276599"/>
                </a:lnTo>
                <a:lnTo>
                  <a:pt x="0" y="3251199"/>
                </a:lnTo>
                <a:lnTo>
                  <a:pt x="0" y="3238499"/>
                </a:lnTo>
                <a:lnTo>
                  <a:pt x="244" y="3187699"/>
                </a:lnTo>
                <a:lnTo>
                  <a:pt x="978" y="3149599"/>
                </a:lnTo>
                <a:lnTo>
                  <a:pt x="2202" y="3111499"/>
                </a:lnTo>
                <a:lnTo>
                  <a:pt x="3915" y="3073399"/>
                </a:lnTo>
                <a:lnTo>
                  <a:pt x="6116" y="3035299"/>
                </a:lnTo>
                <a:lnTo>
                  <a:pt x="8806" y="2997199"/>
                </a:lnTo>
                <a:lnTo>
                  <a:pt x="11984" y="2959099"/>
                </a:lnTo>
                <a:lnTo>
                  <a:pt x="15650" y="2908299"/>
                </a:lnTo>
                <a:lnTo>
                  <a:pt x="19804" y="2870199"/>
                </a:lnTo>
                <a:lnTo>
                  <a:pt x="24443" y="2832099"/>
                </a:lnTo>
                <a:lnTo>
                  <a:pt x="29567" y="2793999"/>
                </a:lnTo>
                <a:lnTo>
                  <a:pt x="35178" y="2755899"/>
                </a:lnTo>
                <a:lnTo>
                  <a:pt x="41273" y="2717799"/>
                </a:lnTo>
                <a:lnTo>
                  <a:pt x="47850" y="2679699"/>
                </a:lnTo>
                <a:lnTo>
                  <a:pt x="54910" y="2641599"/>
                </a:lnTo>
                <a:lnTo>
                  <a:pt x="62451" y="2603499"/>
                </a:lnTo>
                <a:lnTo>
                  <a:pt x="70473" y="2565399"/>
                </a:lnTo>
                <a:lnTo>
                  <a:pt x="78973" y="2514599"/>
                </a:lnTo>
                <a:lnTo>
                  <a:pt x="87950" y="2476499"/>
                </a:lnTo>
                <a:lnTo>
                  <a:pt x="97405" y="2438399"/>
                </a:lnTo>
                <a:lnTo>
                  <a:pt x="107334" y="2400299"/>
                </a:lnTo>
                <a:lnTo>
                  <a:pt x="117735" y="2362199"/>
                </a:lnTo>
                <a:lnTo>
                  <a:pt x="128609" y="2324099"/>
                </a:lnTo>
                <a:lnTo>
                  <a:pt x="139954" y="2285999"/>
                </a:lnTo>
                <a:lnTo>
                  <a:pt x="151767" y="2247899"/>
                </a:lnTo>
                <a:lnTo>
                  <a:pt x="164045" y="2209799"/>
                </a:lnTo>
                <a:lnTo>
                  <a:pt x="176788" y="2171699"/>
                </a:lnTo>
                <a:lnTo>
                  <a:pt x="189996" y="2133599"/>
                </a:lnTo>
                <a:lnTo>
                  <a:pt x="203664" y="2095499"/>
                </a:lnTo>
                <a:lnTo>
                  <a:pt x="217789" y="2057399"/>
                </a:lnTo>
                <a:lnTo>
                  <a:pt x="232372" y="2031999"/>
                </a:lnTo>
                <a:lnTo>
                  <a:pt x="247411" y="1993899"/>
                </a:lnTo>
                <a:lnTo>
                  <a:pt x="262902" y="1955799"/>
                </a:lnTo>
                <a:lnTo>
                  <a:pt x="278840" y="1917699"/>
                </a:lnTo>
                <a:lnTo>
                  <a:pt x="295226" y="1879599"/>
                </a:lnTo>
                <a:lnTo>
                  <a:pt x="312059" y="1841499"/>
                </a:lnTo>
                <a:lnTo>
                  <a:pt x="329336" y="1803399"/>
                </a:lnTo>
                <a:lnTo>
                  <a:pt x="347049" y="1777999"/>
                </a:lnTo>
                <a:lnTo>
                  <a:pt x="365200" y="1739899"/>
                </a:lnTo>
                <a:lnTo>
                  <a:pt x="383788" y="1701799"/>
                </a:lnTo>
                <a:lnTo>
                  <a:pt x="402807" y="1663699"/>
                </a:lnTo>
                <a:lnTo>
                  <a:pt x="422251" y="1625599"/>
                </a:lnTo>
                <a:lnTo>
                  <a:pt x="442122" y="1600199"/>
                </a:lnTo>
                <a:lnTo>
                  <a:pt x="462419" y="1562099"/>
                </a:lnTo>
                <a:lnTo>
                  <a:pt x="483136" y="1523999"/>
                </a:lnTo>
                <a:lnTo>
                  <a:pt x="504267" y="1498599"/>
                </a:lnTo>
                <a:lnTo>
                  <a:pt x="525811" y="1460499"/>
                </a:lnTo>
                <a:lnTo>
                  <a:pt x="547768" y="1422399"/>
                </a:lnTo>
                <a:lnTo>
                  <a:pt x="570132" y="1396999"/>
                </a:lnTo>
                <a:lnTo>
                  <a:pt x="592897" y="1358899"/>
                </a:lnTo>
                <a:lnTo>
                  <a:pt x="616062" y="1333499"/>
                </a:lnTo>
                <a:lnTo>
                  <a:pt x="639627" y="1295399"/>
                </a:lnTo>
                <a:lnTo>
                  <a:pt x="663586" y="1269999"/>
                </a:lnTo>
                <a:lnTo>
                  <a:pt x="687930" y="1231899"/>
                </a:lnTo>
                <a:lnTo>
                  <a:pt x="712661" y="1206499"/>
                </a:lnTo>
                <a:lnTo>
                  <a:pt x="737777" y="1168399"/>
                </a:lnTo>
                <a:lnTo>
                  <a:pt x="763271" y="1142999"/>
                </a:lnTo>
                <a:lnTo>
                  <a:pt x="789136" y="1104899"/>
                </a:lnTo>
                <a:lnTo>
                  <a:pt x="815371" y="1079499"/>
                </a:lnTo>
                <a:lnTo>
                  <a:pt x="841977" y="1054099"/>
                </a:lnTo>
                <a:lnTo>
                  <a:pt x="868946" y="1015999"/>
                </a:lnTo>
                <a:lnTo>
                  <a:pt x="896270" y="990599"/>
                </a:lnTo>
                <a:lnTo>
                  <a:pt x="923948" y="965199"/>
                </a:lnTo>
                <a:lnTo>
                  <a:pt x="951981" y="939799"/>
                </a:lnTo>
                <a:lnTo>
                  <a:pt x="980360" y="901699"/>
                </a:lnTo>
                <a:lnTo>
                  <a:pt x="1009076" y="876299"/>
                </a:lnTo>
                <a:lnTo>
                  <a:pt x="1038130" y="850899"/>
                </a:lnTo>
                <a:lnTo>
                  <a:pt x="1097241" y="800099"/>
                </a:lnTo>
                <a:lnTo>
                  <a:pt x="1157640" y="749299"/>
                </a:lnTo>
                <a:lnTo>
                  <a:pt x="1219308" y="698499"/>
                </a:lnTo>
                <a:lnTo>
                  <a:pt x="1282190" y="647699"/>
                </a:lnTo>
                <a:lnTo>
                  <a:pt x="1346268" y="596899"/>
                </a:lnTo>
                <a:lnTo>
                  <a:pt x="1378735" y="571499"/>
                </a:lnTo>
                <a:lnTo>
                  <a:pt x="1411483" y="558799"/>
                </a:lnTo>
                <a:lnTo>
                  <a:pt x="1511380" y="482599"/>
                </a:lnTo>
                <a:lnTo>
                  <a:pt x="1545206" y="469899"/>
                </a:lnTo>
                <a:lnTo>
                  <a:pt x="1613634" y="419099"/>
                </a:lnTo>
                <a:lnTo>
                  <a:pt x="1648214" y="406399"/>
                </a:lnTo>
                <a:lnTo>
                  <a:pt x="1683037" y="380999"/>
                </a:lnTo>
                <a:lnTo>
                  <a:pt x="1718100" y="368299"/>
                </a:lnTo>
                <a:lnTo>
                  <a:pt x="1753394" y="342899"/>
                </a:lnTo>
                <a:lnTo>
                  <a:pt x="1824643" y="317499"/>
                </a:lnTo>
                <a:lnTo>
                  <a:pt x="1860597" y="292099"/>
                </a:lnTo>
                <a:lnTo>
                  <a:pt x="1933122" y="266699"/>
                </a:lnTo>
                <a:lnTo>
                  <a:pt x="1969683" y="241299"/>
                </a:lnTo>
                <a:lnTo>
                  <a:pt x="2460515" y="76199"/>
                </a:lnTo>
                <a:lnTo>
                  <a:pt x="4040017" y="76199"/>
                </a:lnTo>
                <a:lnTo>
                  <a:pt x="4530848" y="241299"/>
                </a:lnTo>
                <a:lnTo>
                  <a:pt x="4567408" y="266699"/>
                </a:lnTo>
                <a:lnTo>
                  <a:pt x="4639934" y="292099"/>
                </a:lnTo>
                <a:lnTo>
                  <a:pt x="4675888" y="317499"/>
                </a:lnTo>
                <a:lnTo>
                  <a:pt x="4747137" y="342899"/>
                </a:lnTo>
                <a:lnTo>
                  <a:pt x="4782431" y="368299"/>
                </a:lnTo>
                <a:lnTo>
                  <a:pt x="4817495" y="380999"/>
                </a:lnTo>
                <a:lnTo>
                  <a:pt x="4852316" y="406399"/>
                </a:lnTo>
                <a:lnTo>
                  <a:pt x="4886897" y="419099"/>
                </a:lnTo>
                <a:lnTo>
                  <a:pt x="4955324" y="469899"/>
                </a:lnTo>
                <a:lnTo>
                  <a:pt x="4989150" y="482599"/>
                </a:lnTo>
                <a:lnTo>
                  <a:pt x="5089047" y="558799"/>
                </a:lnTo>
                <a:lnTo>
                  <a:pt x="5154262" y="596899"/>
                </a:lnTo>
                <a:lnTo>
                  <a:pt x="5218340" y="647699"/>
                </a:lnTo>
                <a:lnTo>
                  <a:pt x="5281223" y="698499"/>
                </a:lnTo>
                <a:lnTo>
                  <a:pt x="5342892" y="749299"/>
                </a:lnTo>
                <a:lnTo>
                  <a:pt x="5403291" y="800099"/>
                </a:lnTo>
                <a:lnTo>
                  <a:pt x="5462403" y="850899"/>
                </a:lnTo>
                <a:lnTo>
                  <a:pt x="5491456" y="876299"/>
                </a:lnTo>
                <a:lnTo>
                  <a:pt x="5520172" y="901699"/>
                </a:lnTo>
                <a:lnTo>
                  <a:pt x="5548551" y="939799"/>
                </a:lnTo>
                <a:lnTo>
                  <a:pt x="5576583" y="965199"/>
                </a:lnTo>
                <a:lnTo>
                  <a:pt x="5604261" y="990599"/>
                </a:lnTo>
                <a:lnTo>
                  <a:pt x="5631585" y="1015999"/>
                </a:lnTo>
                <a:lnTo>
                  <a:pt x="5658554" y="1054099"/>
                </a:lnTo>
                <a:lnTo>
                  <a:pt x="5685161" y="1079499"/>
                </a:lnTo>
                <a:lnTo>
                  <a:pt x="5711397" y="1104899"/>
                </a:lnTo>
                <a:lnTo>
                  <a:pt x="5737262" y="1142999"/>
                </a:lnTo>
                <a:lnTo>
                  <a:pt x="5762756" y="1168399"/>
                </a:lnTo>
                <a:lnTo>
                  <a:pt x="5787872" y="1206499"/>
                </a:lnTo>
                <a:lnTo>
                  <a:pt x="5812602" y="1231899"/>
                </a:lnTo>
                <a:lnTo>
                  <a:pt x="5836947" y="1269999"/>
                </a:lnTo>
                <a:lnTo>
                  <a:pt x="5860905" y="1295399"/>
                </a:lnTo>
                <a:lnTo>
                  <a:pt x="5884470" y="1333499"/>
                </a:lnTo>
                <a:lnTo>
                  <a:pt x="5907635" y="1358899"/>
                </a:lnTo>
                <a:lnTo>
                  <a:pt x="5930399" y="1396999"/>
                </a:lnTo>
                <a:lnTo>
                  <a:pt x="5952763" y="1422399"/>
                </a:lnTo>
                <a:lnTo>
                  <a:pt x="5974720" y="1460499"/>
                </a:lnTo>
                <a:lnTo>
                  <a:pt x="5996264" y="1498599"/>
                </a:lnTo>
                <a:lnTo>
                  <a:pt x="6017395" y="1523999"/>
                </a:lnTo>
                <a:lnTo>
                  <a:pt x="6038112" y="1562099"/>
                </a:lnTo>
                <a:lnTo>
                  <a:pt x="6058409" y="1600199"/>
                </a:lnTo>
                <a:lnTo>
                  <a:pt x="6078280" y="1625599"/>
                </a:lnTo>
                <a:lnTo>
                  <a:pt x="6097726" y="1663699"/>
                </a:lnTo>
                <a:lnTo>
                  <a:pt x="6116745" y="1701799"/>
                </a:lnTo>
                <a:lnTo>
                  <a:pt x="6135333" y="1739899"/>
                </a:lnTo>
                <a:lnTo>
                  <a:pt x="6153483" y="1777999"/>
                </a:lnTo>
                <a:lnTo>
                  <a:pt x="6171196" y="1803399"/>
                </a:lnTo>
                <a:lnTo>
                  <a:pt x="6188472" y="1841499"/>
                </a:lnTo>
                <a:lnTo>
                  <a:pt x="6205305" y="1879599"/>
                </a:lnTo>
                <a:lnTo>
                  <a:pt x="6221690" y="1917699"/>
                </a:lnTo>
                <a:lnTo>
                  <a:pt x="6237628" y="1955799"/>
                </a:lnTo>
                <a:lnTo>
                  <a:pt x="6253118" y="1993899"/>
                </a:lnTo>
                <a:lnTo>
                  <a:pt x="6268156" y="2031999"/>
                </a:lnTo>
                <a:lnTo>
                  <a:pt x="6282739" y="2057399"/>
                </a:lnTo>
                <a:lnTo>
                  <a:pt x="6296864" y="2095499"/>
                </a:lnTo>
                <a:lnTo>
                  <a:pt x="6310533" y="2133599"/>
                </a:lnTo>
                <a:lnTo>
                  <a:pt x="6323741" y="2171699"/>
                </a:lnTo>
                <a:lnTo>
                  <a:pt x="6336484" y="2209799"/>
                </a:lnTo>
                <a:lnTo>
                  <a:pt x="6348762" y="2247899"/>
                </a:lnTo>
                <a:lnTo>
                  <a:pt x="6360576" y="2285999"/>
                </a:lnTo>
                <a:lnTo>
                  <a:pt x="6371921" y="2324099"/>
                </a:lnTo>
                <a:lnTo>
                  <a:pt x="6382794" y="2362199"/>
                </a:lnTo>
                <a:lnTo>
                  <a:pt x="6393196" y="2400299"/>
                </a:lnTo>
                <a:lnTo>
                  <a:pt x="6403125" y="2438399"/>
                </a:lnTo>
                <a:lnTo>
                  <a:pt x="6412580" y="2476499"/>
                </a:lnTo>
                <a:lnTo>
                  <a:pt x="6421557" y="2514599"/>
                </a:lnTo>
                <a:lnTo>
                  <a:pt x="6430057" y="2565399"/>
                </a:lnTo>
                <a:lnTo>
                  <a:pt x="6438079" y="2603499"/>
                </a:lnTo>
                <a:lnTo>
                  <a:pt x="6445621" y="2641599"/>
                </a:lnTo>
                <a:lnTo>
                  <a:pt x="6452680" y="2679699"/>
                </a:lnTo>
                <a:lnTo>
                  <a:pt x="6459257" y="2717799"/>
                </a:lnTo>
                <a:lnTo>
                  <a:pt x="6465353" y="2755899"/>
                </a:lnTo>
                <a:lnTo>
                  <a:pt x="6470963" y="2793999"/>
                </a:lnTo>
                <a:lnTo>
                  <a:pt x="6476089" y="2832099"/>
                </a:lnTo>
                <a:lnTo>
                  <a:pt x="6480728" y="2870199"/>
                </a:lnTo>
                <a:lnTo>
                  <a:pt x="6484882" y="2908299"/>
                </a:lnTo>
                <a:lnTo>
                  <a:pt x="6488548" y="2959099"/>
                </a:lnTo>
                <a:lnTo>
                  <a:pt x="6491726" y="2997199"/>
                </a:lnTo>
                <a:lnTo>
                  <a:pt x="6494416" y="3035299"/>
                </a:lnTo>
                <a:lnTo>
                  <a:pt x="6496617" y="3073399"/>
                </a:lnTo>
                <a:lnTo>
                  <a:pt x="6498330" y="3111499"/>
                </a:lnTo>
                <a:lnTo>
                  <a:pt x="6499554" y="3149599"/>
                </a:lnTo>
                <a:lnTo>
                  <a:pt x="6500288" y="3187699"/>
                </a:lnTo>
                <a:lnTo>
                  <a:pt x="6500532" y="3238499"/>
                </a:lnTo>
                <a:lnTo>
                  <a:pt x="6500288" y="3276599"/>
                </a:lnTo>
                <a:lnTo>
                  <a:pt x="6499554" y="3314699"/>
                </a:lnTo>
                <a:lnTo>
                  <a:pt x="6498330" y="3352799"/>
                </a:lnTo>
                <a:lnTo>
                  <a:pt x="6496617" y="3390899"/>
                </a:lnTo>
                <a:lnTo>
                  <a:pt x="6494416" y="3428999"/>
                </a:lnTo>
                <a:lnTo>
                  <a:pt x="6491726" y="3467099"/>
                </a:lnTo>
                <a:lnTo>
                  <a:pt x="6488548" y="3517899"/>
                </a:lnTo>
                <a:lnTo>
                  <a:pt x="6484882" y="3555999"/>
                </a:lnTo>
                <a:lnTo>
                  <a:pt x="6480728" y="3594099"/>
                </a:lnTo>
                <a:lnTo>
                  <a:pt x="6476089" y="3632199"/>
                </a:lnTo>
                <a:lnTo>
                  <a:pt x="6470963" y="3670299"/>
                </a:lnTo>
                <a:lnTo>
                  <a:pt x="6465353" y="3708399"/>
                </a:lnTo>
                <a:lnTo>
                  <a:pt x="6459257" y="3746499"/>
                </a:lnTo>
                <a:lnTo>
                  <a:pt x="6452680" y="3784599"/>
                </a:lnTo>
                <a:lnTo>
                  <a:pt x="6445621" y="3822699"/>
                </a:lnTo>
                <a:lnTo>
                  <a:pt x="6438079" y="3873499"/>
                </a:lnTo>
                <a:lnTo>
                  <a:pt x="6430057" y="3911599"/>
                </a:lnTo>
                <a:lnTo>
                  <a:pt x="6421557" y="3949699"/>
                </a:lnTo>
                <a:lnTo>
                  <a:pt x="6412580" y="3987799"/>
                </a:lnTo>
                <a:lnTo>
                  <a:pt x="6403125" y="4025899"/>
                </a:lnTo>
                <a:lnTo>
                  <a:pt x="6393196" y="4063999"/>
                </a:lnTo>
                <a:lnTo>
                  <a:pt x="6382794" y="4102099"/>
                </a:lnTo>
                <a:lnTo>
                  <a:pt x="6371921" y="4140199"/>
                </a:lnTo>
                <a:lnTo>
                  <a:pt x="6360576" y="4178299"/>
                </a:lnTo>
                <a:lnTo>
                  <a:pt x="6348762" y="4216399"/>
                </a:lnTo>
                <a:lnTo>
                  <a:pt x="6336484" y="4254499"/>
                </a:lnTo>
                <a:lnTo>
                  <a:pt x="6323741" y="4292599"/>
                </a:lnTo>
                <a:lnTo>
                  <a:pt x="6310533" y="4330699"/>
                </a:lnTo>
                <a:lnTo>
                  <a:pt x="6296864" y="4368799"/>
                </a:lnTo>
                <a:lnTo>
                  <a:pt x="6282739" y="4406899"/>
                </a:lnTo>
                <a:lnTo>
                  <a:pt x="6268156" y="4444999"/>
                </a:lnTo>
                <a:lnTo>
                  <a:pt x="6253118" y="4483099"/>
                </a:lnTo>
                <a:lnTo>
                  <a:pt x="6237628" y="4508499"/>
                </a:lnTo>
                <a:lnTo>
                  <a:pt x="6221690" y="4546599"/>
                </a:lnTo>
                <a:lnTo>
                  <a:pt x="6205305" y="4584699"/>
                </a:lnTo>
                <a:lnTo>
                  <a:pt x="6188472" y="4622799"/>
                </a:lnTo>
                <a:lnTo>
                  <a:pt x="6171196" y="4660899"/>
                </a:lnTo>
                <a:lnTo>
                  <a:pt x="6153483" y="4698999"/>
                </a:lnTo>
                <a:lnTo>
                  <a:pt x="6135333" y="4724399"/>
                </a:lnTo>
                <a:lnTo>
                  <a:pt x="6116745" y="4762499"/>
                </a:lnTo>
                <a:lnTo>
                  <a:pt x="6097726" y="4800599"/>
                </a:lnTo>
                <a:lnTo>
                  <a:pt x="6078280" y="4838699"/>
                </a:lnTo>
                <a:lnTo>
                  <a:pt x="6058409" y="4864099"/>
                </a:lnTo>
                <a:lnTo>
                  <a:pt x="6038112" y="4902199"/>
                </a:lnTo>
                <a:lnTo>
                  <a:pt x="6017395" y="4940299"/>
                </a:lnTo>
                <a:lnTo>
                  <a:pt x="5996264" y="4965699"/>
                </a:lnTo>
                <a:lnTo>
                  <a:pt x="5974720" y="5003799"/>
                </a:lnTo>
                <a:lnTo>
                  <a:pt x="5952763" y="5041899"/>
                </a:lnTo>
                <a:lnTo>
                  <a:pt x="5930399" y="5067299"/>
                </a:lnTo>
                <a:lnTo>
                  <a:pt x="5907635" y="5105399"/>
                </a:lnTo>
                <a:lnTo>
                  <a:pt x="5884470" y="5130799"/>
                </a:lnTo>
                <a:lnTo>
                  <a:pt x="5860905" y="5168899"/>
                </a:lnTo>
                <a:lnTo>
                  <a:pt x="5836947" y="5206999"/>
                </a:lnTo>
                <a:lnTo>
                  <a:pt x="5812602" y="5232399"/>
                </a:lnTo>
                <a:lnTo>
                  <a:pt x="5787872" y="5257799"/>
                </a:lnTo>
                <a:lnTo>
                  <a:pt x="5762756" y="5295899"/>
                </a:lnTo>
                <a:lnTo>
                  <a:pt x="5737262" y="5321299"/>
                </a:lnTo>
                <a:lnTo>
                  <a:pt x="5711397" y="5359399"/>
                </a:lnTo>
                <a:lnTo>
                  <a:pt x="5685161" y="5384799"/>
                </a:lnTo>
                <a:lnTo>
                  <a:pt x="5658554" y="5410199"/>
                </a:lnTo>
                <a:lnTo>
                  <a:pt x="5631585" y="5448299"/>
                </a:lnTo>
                <a:lnTo>
                  <a:pt x="5604261" y="5473699"/>
                </a:lnTo>
                <a:lnTo>
                  <a:pt x="5576583" y="5499099"/>
                </a:lnTo>
                <a:lnTo>
                  <a:pt x="5548551" y="5537199"/>
                </a:lnTo>
                <a:lnTo>
                  <a:pt x="5520172" y="5562599"/>
                </a:lnTo>
                <a:lnTo>
                  <a:pt x="5491456" y="5587999"/>
                </a:lnTo>
                <a:lnTo>
                  <a:pt x="5462403" y="5613399"/>
                </a:lnTo>
                <a:lnTo>
                  <a:pt x="5403291" y="5664199"/>
                </a:lnTo>
                <a:lnTo>
                  <a:pt x="5342892" y="5714999"/>
                </a:lnTo>
                <a:lnTo>
                  <a:pt x="5281223" y="5765799"/>
                </a:lnTo>
                <a:lnTo>
                  <a:pt x="5218339" y="5816599"/>
                </a:lnTo>
                <a:lnTo>
                  <a:pt x="5154262" y="5867399"/>
                </a:lnTo>
                <a:lnTo>
                  <a:pt x="5089047" y="5918199"/>
                </a:lnTo>
                <a:lnTo>
                  <a:pt x="5056016" y="5930899"/>
                </a:lnTo>
                <a:lnTo>
                  <a:pt x="4989150" y="5981699"/>
                </a:lnTo>
                <a:lnTo>
                  <a:pt x="4955324" y="5994399"/>
                </a:lnTo>
                <a:lnTo>
                  <a:pt x="4886897" y="6045199"/>
                </a:lnTo>
                <a:lnTo>
                  <a:pt x="4852316" y="6057899"/>
                </a:lnTo>
                <a:lnTo>
                  <a:pt x="4817495" y="6083299"/>
                </a:lnTo>
                <a:lnTo>
                  <a:pt x="4782431" y="6095999"/>
                </a:lnTo>
                <a:lnTo>
                  <a:pt x="4747137" y="6121399"/>
                </a:lnTo>
                <a:lnTo>
                  <a:pt x="4711622" y="6134099"/>
                </a:lnTo>
                <a:lnTo>
                  <a:pt x="4675888" y="6159499"/>
                </a:lnTo>
                <a:lnTo>
                  <a:pt x="4603770" y="6184899"/>
                </a:lnTo>
                <a:lnTo>
                  <a:pt x="4567408" y="6210299"/>
                </a:lnTo>
                <a:lnTo>
                  <a:pt x="4382722" y="6273799"/>
                </a:lnTo>
                <a:lnTo>
                  <a:pt x="4345247" y="6299199"/>
                </a:lnTo>
                <a:lnTo>
                  <a:pt x="4231868" y="6337299"/>
                </a:lnTo>
                <a:close/>
              </a:path>
              <a:path w="6501130" h="6477000">
                <a:moveTo>
                  <a:pt x="4001264" y="6400799"/>
                </a:moveTo>
                <a:lnTo>
                  <a:pt x="2499267" y="6400799"/>
                </a:lnTo>
                <a:lnTo>
                  <a:pt x="2306763" y="6337299"/>
                </a:lnTo>
                <a:lnTo>
                  <a:pt x="4193768" y="6337299"/>
                </a:lnTo>
                <a:lnTo>
                  <a:pt x="4001264" y="6400799"/>
                </a:lnTo>
                <a:close/>
              </a:path>
              <a:path w="6501130" h="6477000">
                <a:moveTo>
                  <a:pt x="3884362" y="6426199"/>
                </a:moveTo>
                <a:lnTo>
                  <a:pt x="2616169" y="6426199"/>
                </a:lnTo>
                <a:lnTo>
                  <a:pt x="2538127" y="6400799"/>
                </a:lnTo>
                <a:lnTo>
                  <a:pt x="3962405" y="6400799"/>
                </a:lnTo>
                <a:lnTo>
                  <a:pt x="3884362" y="6426199"/>
                </a:lnTo>
                <a:close/>
              </a:path>
              <a:path w="6501130" h="6477000">
                <a:moveTo>
                  <a:pt x="3805938" y="6438899"/>
                </a:moveTo>
                <a:lnTo>
                  <a:pt x="2694593" y="6438899"/>
                </a:lnTo>
                <a:lnTo>
                  <a:pt x="2655340" y="6426199"/>
                </a:lnTo>
                <a:lnTo>
                  <a:pt x="3845192" y="6426199"/>
                </a:lnTo>
                <a:lnTo>
                  <a:pt x="3805938" y="6438899"/>
                </a:lnTo>
                <a:close/>
              </a:path>
              <a:path w="6501130" h="6477000">
                <a:moveTo>
                  <a:pt x="3727180" y="6451599"/>
                </a:moveTo>
                <a:lnTo>
                  <a:pt x="2773352" y="6451599"/>
                </a:lnTo>
                <a:lnTo>
                  <a:pt x="2733931" y="6438899"/>
                </a:lnTo>
                <a:lnTo>
                  <a:pt x="3766600" y="6438899"/>
                </a:lnTo>
                <a:lnTo>
                  <a:pt x="3727180" y="6451599"/>
                </a:lnTo>
                <a:close/>
              </a:path>
              <a:path w="6501130" h="6477000">
                <a:moveTo>
                  <a:pt x="3648135" y="6464299"/>
                </a:moveTo>
                <a:lnTo>
                  <a:pt x="2852399" y="6464299"/>
                </a:lnTo>
                <a:lnTo>
                  <a:pt x="2812845" y="6451599"/>
                </a:lnTo>
                <a:lnTo>
                  <a:pt x="3687688" y="6451599"/>
                </a:lnTo>
                <a:lnTo>
                  <a:pt x="3648135" y="6464299"/>
                </a:lnTo>
                <a:close/>
              </a:path>
              <a:path w="6501130" h="6477000">
                <a:moveTo>
                  <a:pt x="3529131" y="6476999"/>
                </a:moveTo>
                <a:lnTo>
                  <a:pt x="2971402" y="6476999"/>
                </a:lnTo>
                <a:lnTo>
                  <a:pt x="2931685" y="6464299"/>
                </a:lnTo>
                <a:lnTo>
                  <a:pt x="3568849" y="6464299"/>
                </a:lnTo>
                <a:lnTo>
                  <a:pt x="3529131" y="64769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5A47FD-FAAC-4496-84A1-260506C6F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715" y="4991308"/>
            <a:ext cx="4236085" cy="38985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3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1054109" y="9630457"/>
            <a:ext cx="3848734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pc="35"/>
              <a:t>|	</a:t>
            </a:r>
            <a:r>
              <a:rPr spc="-95"/>
              <a:t>P</a:t>
            </a:r>
            <a:r>
              <a:rPr spc="105"/>
              <a:t>r</a:t>
            </a:r>
            <a:r>
              <a:rPr spc="80"/>
              <a:t>o</a:t>
            </a:r>
            <a:r>
              <a:rPr spc="45"/>
              <a:t>j</a:t>
            </a:r>
            <a:r>
              <a:rPr spc="165"/>
              <a:t>e</a:t>
            </a:r>
            <a:r>
              <a:rPr spc="135"/>
              <a:t>c</a:t>
            </a:r>
            <a:r>
              <a:rPr spc="195"/>
              <a:t>t</a:t>
            </a:r>
            <a:r>
              <a:rPr spc="-165"/>
              <a:t> </a:t>
            </a:r>
            <a:r>
              <a:rPr spc="45"/>
              <a:t>I</a:t>
            </a:r>
            <a:r>
              <a:rPr spc="190"/>
              <a:t>d</a:t>
            </a:r>
            <a:r>
              <a:rPr spc="-120"/>
              <a:t>:</a:t>
            </a:r>
            <a:r>
              <a:rPr spc="-165"/>
              <a:t> </a:t>
            </a:r>
            <a:r>
              <a:rPr spc="50"/>
              <a:t>22</a:t>
            </a:r>
            <a:r>
              <a:rPr spc="590"/>
              <a:t>_</a:t>
            </a:r>
            <a:r>
              <a:rPr spc="50"/>
              <a:t>2</a:t>
            </a:r>
            <a:r>
              <a:rPr spc="135"/>
              <a:t>3</a:t>
            </a:r>
            <a:r>
              <a:rPr spc="640"/>
              <a:t>-</a:t>
            </a:r>
            <a:r>
              <a:rPr spc="70"/>
              <a:t>J</a:t>
            </a:r>
            <a:r>
              <a:rPr lang="en-US" spc="-165"/>
              <a:t>35</a:t>
            </a:r>
            <a:endParaRPr spc="-4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47FBDA-D137-413F-975F-D2BDF623D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30" y="1757680"/>
            <a:ext cx="14607540" cy="7254240"/>
          </a:xfrm>
          <a:prstGeom prst="rect">
            <a:avLst/>
          </a:prstGeom>
        </p:spPr>
      </p:pic>
      <p:sp>
        <p:nvSpPr>
          <p:cNvPr id="9" name="object 16">
            <a:extLst>
              <a:ext uri="{FF2B5EF4-FFF2-40B4-BE49-F238E27FC236}">
                <a16:creationId xmlns:a16="http://schemas.microsoft.com/office/drawing/2014/main" id="{50DC845F-D497-4739-B173-D74B6D716E0F}"/>
              </a:ext>
            </a:extLst>
          </p:cNvPr>
          <p:cNvSpPr txBox="1"/>
          <p:nvPr/>
        </p:nvSpPr>
        <p:spPr>
          <a:xfrm>
            <a:off x="5315569" y="9652000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4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3650" y="9630457"/>
            <a:ext cx="5398135" cy="4851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172335" algn="l"/>
              </a:tabLst>
            </a:pPr>
            <a:r>
              <a:rPr sz="2550" b="1" spc="45">
                <a:solidFill>
                  <a:srgbClr val="232E60"/>
                </a:solidFill>
                <a:latin typeface="Arial"/>
                <a:cs typeface="Arial"/>
              </a:rPr>
              <a:t>I</a:t>
            </a:r>
            <a:r>
              <a:rPr sz="2550" b="1" spc="-40">
                <a:solidFill>
                  <a:srgbClr val="232E60"/>
                </a:solidFill>
                <a:latin typeface="Arial"/>
                <a:cs typeface="Arial"/>
              </a:rPr>
              <a:t>T</a:t>
            </a:r>
            <a:r>
              <a:rPr sz="2550" b="1" spc="-455">
                <a:solidFill>
                  <a:srgbClr val="232E60"/>
                </a:solidFill>
                <a:latin typeface="Arial"/>
                <a:cs typeface="Arial"/>
              </a:rPr>
              <a:t>1</a:t>
            </a:r>
            <a:r>
              <a:rPr sz="2550" b="1" spc="160">
                <a:solidFill>
                  <a:srgbClr val="232E60"/>
                </a:solidFill>
                <a:latin typeface="Arial"/>
                <a:cs typeface="Arial"/>
              </a:rPr>
              <a:t>99</a:t>
            </a:r>
            <a:r>
              <a:rPr sz="2550" b="1" spc="254">
                <a:solidFill>
                  <a:srgbClr val="232E60"/>
                </a:solidFill>
                <a:latin typeface="Arial"/>
                <a:cs typeface="Arial"/>
              </a:rPr>
              <a:t>5</a:t>
            </a:r>
            <a:r>
              <a:rPr sz="2550" b="1" spc="250">
                <a:solidFill>
                  <a:srgbClr val="232E60"/>
                </a:solidFill>
                <a:latin typeface="Arial"/>
                <a:cs typeface="Arial"/>
              </a:rPr>
              <a:t>8</a:t>
            </a:r>
            <a:r>
              <a:rPr sz="2550" b="1" spc="254">
                <a:solidFill>
                  <a:srgbClr val="232E60"/>
                </a:solidFill>
                <a:latin typeface="Arial"/>
                <a:cs typeface="Arial"/>
              </a:rPr>
              <a:t>55</a:t>
            </a:r>
            <a:r>
              <a:rPr sz="2550" b="1" spc="55">
                <a:solidFill>
                  <a:srgbClr val="232E60"/>
                </a:solidFill>
                <a:latin typeface="Arial"/>
                <a:cs typeface="Arial"/>
              </a:rPr>
              <a:t>2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35">
                <a:solidFill>
                  <a:srgbClr val="232E60"/>
                </a:solidFill>
                <a:latin typeface="Arial"/>
                <a:cs typeface="Arial"/>
              </a:rPr>
              <a:t>|</a:t>
            </a:r>
            <a:r>
              <a:rPr sz="2550" b="1">
                <a:solidFill>
                  <a:srgbClr val="232E60"/>
                </a:solidFill>
                <a:latin typeface="Arial"/>
                <a:cs typeface="Arial"/>
              </a:rPr>
              <a:t>	</a:t>
            </a:r>
            <a:r>
              <a:rPr sz="2550" b="1" spc="-120">
                <a:solidFill>
                  <a:srgbClr val="232E60"/>
                </a:solidFill>
                <a:latin typeface="Arial"/>
                <a:cs typeface="Arial"/>
              </a:rPr>
              <a:t>S</a:t>
            </a:r>
            <a:r>
              <a:rPr sz="2550" b="1" spc="240">
                <a:solidFill>
                  <a:srgbClr val="232E60"/>
                </a:solidFill>
                <a:latin typeface="Arial"/>
                <a:cs typeface="Arial"/>
              </a:rPr>
              <a:t>M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R</a:t>
            </a:r>
            <a:r>
              <a:rPr sz="2550" b="1" spc="245">
                <a:solidFill>
                  <a:srgbClr val="232E60"/>
                </a:solidFill>
                <a:latin typeface="Arial"/>
                <a:cs typeface="Arial"/>
              </a:rPr>
              <a:t>M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-120">
                <a:solidFill>
                  <a:srgbClr val="232E60"/>
                </a:solidFill>
                <a:latin typeface="Arial"/>
                <a:cs typeface="Arial"/>
              </a:rPr>
              <a:t>S</a:t>
            </a:r>
            <a:r>
              <a:rPr sz="2550" b="1" spc="165">
                <a:solidFill>
                  <a:srgbClr val="232E60"/>
                </a:solidFill>
                <a:latin typeface="Arial"/>
                <a:cs typeface="Arial"/>
              </a:rPr>
              <a:t>e</a:t>
            </a:r>
            <a:r>
              <a:rPr sz="2550" b="1" spc="175">
                <a:solidFill>
                  <a:srgbClr val="232E60"/>
                </a:solidFill>
                <a:latin typeface="Arial"/>
                <a:cs typeface="Arial"/>
              </a:rPr>
              <a:t>n</a:t>
            </a:r>
            <a:r>
              <a:rPr sz="2550" b="1" spc="330">
                <a:solidFill>
                  <a:srgbClr val="232E60"/>
                </a:solidFill>
                <a:latin typeface="Arial"/>
                <a:cs typeface="Arial"/>
              </a:rPr>
              <a:t>a</a:t>
            </a:r>
            <a:r>
              <a:rPr sz="2550" b="1" spc="175">
                <a:solidFill>
                  <a:srgbClr val="232E60"/>
                </a:solidFill>
                <a:latin typeface="Arial"/>
                <a:cs typeface="Arial"/>
              </a:rPr>
              <a:t>n</a:t>
            </a:r>
            <a:r>
              <a:rPr sz="2550" b="1" spc="330">
                <a:solidFill>
                  <a:srgbClr val="232E60"/>
                </a:solidFill>
                <a:latin typeface="Arial"/>
                <a:cs typeface="Arial"/>
              </a:rPr>
              <a:t>a</a:t>
            </a:r>
            <a:r>
              <a:rPr sz="2550" b="1" spc="204">
                <a:solidFill>
                  <a:srgbClr val="232E60"/>
                </a:solidFill>
                <a:latin typeface="Arial"/>
                <a:cs typeface="Arial"/>
              </a:rPr>
              <a:t>y</a:t>
            </a:r>
            <a:r>
              <a:rPr sz="2550" b="1" spc="330">
                <a:solidFill>
                  <a:srgbClr val="232E60"/>
                </a:solidFill>
                <a:latin typeface="Arial"/>
                <a:cs typeface="Arial"/>
              </a:rPr>
              <a:t>a</a:t>
            </a:r>
            <a:r>
              <a:rPr sz="2550" b="1" spc="170">
                <a:solidFill>
                  <a:srgbClr val="232E60"/>
                </a:solidFill>
                <a:latin typeface="Arial"/>
                <a:cs typeface="Arial"/>
              </a:rPr>
              <a:t>ke</a:t>
            </a:r>
            <a:endParaRPr sz="25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1054109" y="9630457"/>
            <a:ext cx="3848734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pc="35"/>
              <a:t>|	</a:t>
            </a:r>
            <a:r>
              <a:rPr spc="-95"/>
              <a:t>P</a:t>
            </a:r>
            <a:r>
              <a:rPr spc="105"/>
              <a:t>r</a:t>
            </a:r>
            <a:r>
              <a:rPr spc="80"/>
              <a:t>o</a:t>
            </a:r>
            <a:r>
              <a:rPr spc="45"/>
              <a:t>j</a:t>
            </a:r>
            <a:r>
              <a:rPr spc="165"/>
              <a:t>e</a:t>
            </a:r>
            <a:r>
              <a:rPr spc="135"/>
              <a:t>c</a:t>
            </a:r>
            <a:r>
              <a:rPr spc="195"/>
              <a:t>t</a:t>
            </a:r>
            <a:r>
              <a:rPr spc="-165"/>
              <a:t> </a:t>
            </a:r>
            <a:r>
              <a:rPr spc="45"/>
              <a:t>I</a:t>
            </a:r>
            <a:r>
              <a:rPr spc="190"/>
              <a:t>d</a:t>
            </a:r>
            <a:r>
              <a:rPr spc="-120"/>
              <a:t>:</a:t>
            </a:r>
            <a:r>
              <a:rPr spc="-165"/>
              <a:t> </a:t>
            </a:r>
            <a:r>
              <a:rPr spc="50"/>
              <a:t>22</a:t>
            </a:r>
            <a:r>
              <a:rPr spc="590"/>
              <a:t>_</a:t>
            </a:r>
            <a:r>
              <a:rPr spc="50"/>
              <a:t>2</a:t>
            </a:r>
            <a:r>
              <a:rPr spc="135"/>
              <a:t>3</a:t>
            </a:r>
            <a:r>
              <a:rPr spc="640"/>
              <a:t>-</a:t>
            </a:r>
            <a:r>
              <a:rPr spc="70"/>
              <a:t>J</a:t>
            </a:r>
            <a:r>
              <a:rPr lang="en-US" spc="-165"/>
              <a:t>35</a:t>
            </a:r>
            <a:endParaRPr spc="-4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5DCC3C-7DF8-4C1E-AA3F-27E75E1BA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1761490"/>
            <a:ext cx="14569440" cy="72466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4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11054109" y="9630457"/>
            <a:ext cx="3848734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pc="35"/>
              <a:t>|	</a:t>
            </a:r>
            <a:r>
              <a:rPr spc="-95"/>
              <a:t>P</a:t>
            </a:r>
            <a:r>
              <a:rPr spc="105"/>
              <a:t>r</a:t>
            </a:r>
            <a:r>
              <a:rPr spc="80"/>
              <a:t>o</a:t>
            </a:r>
            <a:r>
              <a:rPr spc="45"/>
              <a:t>j</a:t>
            </a:r>
            <a:r>
              <a:rPr spc="165"/>
              <a:t>e</a:t>
            </a:r>
            <a:r>
              <a:rPr spc="135"/>
              <a:t>c</a:t>
            </a:r>
            <a:r>
              <a:rPr spc="195"/>
              <a:t>t</a:t>
            </a:r>
            <a:r>
              <a:rPr spc="-165"/>
              <a:t> </a:t>
            </a:r>
            <a:r>
              <a:rPr spc="45"/>
              <a:t>I</a:t>
            </a:r>
            <a:r>
              <a:rPr spc="190"/>
              <a:t>d</a:t>
            </a:r>
            <a:r>
              <a:rPr spc="-120"/>
              <a:t>:</a:t>
            </a:r>
            <a:r>
              <a:rPr spc="-165"/>
              <a:t> </a:t>
            </a:r>
            <a:r>
              <a:rPr spc="50"/>
              <a:t>22</a:t>
            </a:r>
            <a:r>
              <a:rPr spc="590"/>
              <a:t>_</a:t>
            </a:r>
            <a:r>
              <a:rPr spc="50"/>
              <a:t>2</a:t>
            </a:r>
            <a:r>
              <a:rPr spc="135"/>
              <a:t>3</a:t>
            </a:r>
            <a:r>
              <a:rPr spc="640"/>
              <a:t>-</a:t>
            </a:r>
            <a:r>
              <a:rPr spc="70"/>
              <a:t>J</a:t>
            </a:r>
            <a:r>
              <a:rPr lang="en-US" spc="-165"/>
              <a:t>35</a:t>
            </a:r>
            <a:endParaRPr spc="-4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D98D58-C04F-44A5-89F1-99D0FB04D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65300"/>
            <a:ext cx="14630400" cy="7239000"/>
          </a:xfrm>
          <a:prstGeom prst="rect">
            <a:avLst/>
          </a:prstGeom>
        </p:spPr>
      </p:pic>
      <p:sp>
        <p:nvSpPr>
          <p:cNvPr id="11" name="object 16">
            <a:extLst>
              <a:ext uri="{FF2B5EF4-FFF2-40B4-BE49-F238E27FC236}">
                <a16:creationId xmlns:a16="http://schemas.microsoft.com/office/drawing/2014/main" id="{7228D3A4-976D-4C31-86CD-E31C3D9062B3}"/>
              </a:ext>
            </a:extLst>
          </p:cNvPr>
          <p:cNvSpPr txBox="1"/>
          <p:nvPr/>
        </p:nvSpPr>
        <p:spPr>
          <a:xfrm>
            <a:off x="5356445" y="9652000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6483" y="5060126"/>
            <a:ext cx="4548628" cy="3752277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5640510" y="186636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1" y="1192982"/>
                </a:moveTo>
                <a:lnTo>
                  <a:pt x="547569" y="1191005"/>
                </a:lnTo>
                <a:lnTo>
                  <a:pt x="499737" y="1185175"/>
                </a:lnTo>
                <a:lnTo>
                  <a:pt x="453147" y="1175647"/>
                </a:lnTo>
                <a:lnTo>
                  <a:pt x="407953" y="1162573"/>
                </a:lnTo>
                <a:lnTo>
                  <a:pt x="364309" y="1146107"/>
                </a:lnTo>
                <a:lnTo>
                  <a:pt x="322368" y="1126403"/>
                </a:lnTo>
                <a:lnTo>
                  <a:pt x="282284" y="1103614"/>
                </a:lnTo>
                <a:lnTo>
                  <a:pt x="244210" y="1077894"/>
                </a:lnTo>
                <a:lnTo>
                  <a:pt x="208300" y="1049396"/>
                </a:lnTo>
                <a:lnTo>
                  <a:pt x="174707" y="1018274"/>
                </a:lnTo>
                <a:lnTo>
                  <a:pt x="143585" y="984681"/>
                </a:lnTo>
                <a:lnTo>
                  <a:pt x="115087" y="948771"/>
                </a:lnTo>
                <a:lnTo>
                  <a:pt x="89367" y="910697"/>
                </a:lnTo>
                <a:lnTo>
                  <a:pt x="66578" y="870613"/>
                </a:lnTo>
                <a:lnTo>
                  <a:pt x="46874" y="828672"/>
                </a:lnTo>
                <a:lnTo>
                  <a:pt x="30408" y="785028"/>
                </a:lnTo>
                <a:lnTo>
                  <a:pt x="17334" y="739835"/>
                </a:lnTo>
                <a:lnTo>
                  <a:pt x="7806" y="693245"/>
                </a:lnTo>
                <a:lnTo>
                  <a:pt x="1976" y="645412"/>
                </a:lnTo>
                <a:lnTo>
                  <a:pt x="0" y="596507"/>
                </a:lnTo>
                <a:lnTo>
                  <a:pt x="1976" y="547569"/>
                </a:lnTo>
                <a:lnTo>
                  <a:pt x="7806" y="499737"/>
                </a:lnTo>
                <a:lnTo>
                  <a:pt x="17334" y="453147"/>
                </a:lnTo>
                <a:lnTo>
                  <a:pt x="30408" y="407953"/>
                </a:lnTo>
                <a:lnTo>
                  <a:pt x="46874" y="364309"/>
                </a:lnTo>
                <a:lnTo>
                  <a:pt x="66578" y="322369"/>
                </a:lnTo>
                <a:lnTo>
                  <a:pt x="89367" y="282285"/>
                </a:lnTo>
                <a:lnTo>
                  <a:pt x="115087" y="244211"/>
                </a:lnTo>
                <a:lnTo>
                  <a:pt x="143585" y="208301"/>
                </a:lnTo>
                <a:lnTo>
                  <a:pt x="174707" y="174708"/>
                </a:lnTo>
                <a:lnTo>
                  <a:pt x="208300" y="143585"/>
                </a:lnTo>
                <a:lnTo>
                  <a:pt x="244210" y="115088"/>
                </a:lnTo>
                <a:lnTo>
                  <a:pt x="282284" y="89367"/>
                </a:lnTo>
                <a:lnTo>
                  <a:pt x="322368" y="66579"/>
                </a:lnTo>
                <a:lnTo>
                  <a:pt x="364309" y="46875"/>
                </a:lnTo>
                <a:lnTo>
                  <a:pt x="407953" y="30409"/>
                </a:lnTo>
                <a:lnTo>
                  <a:pt x="453147" y="17335"/>
                </a:lnTo>
                <a:lnTo>
                  <a:pt x="499737" y="7806"/>
                </a:lnTo>
                <a:lnTo>
                  <a:pt x="547569" y="1977"/>
                </a:lnTo>
                <a:lnTo>
                  <a:pt x="596486" y="0"/>
                </a:lnTo>
                <a:lnTo>
                  <a:pt x="645412" y="1977"/>
                </a:lnTo>
                <a:lnTo>
                  <a:pt x="693245" y="7806"/>
                </a:lnTo>
                <a:lnTo>
                  <a:pt x="739834" y="17335"/>
                </a:lnTo>
                <a:lnTo>
                  <a:pt x="785028" y="30409"/>
                </a:lnTo>
                <a:lnTo>
                  <a:pt x="828672" y="46875"/>
                </a:lnTo>
                <a:lnTo>
                  <a:pt x="870613" y="66579"/>
                </a:lnTo>
                <a:lnTo>
                  <a:pt x="910697" y="89367"/>
                </a:lnTo>
                <a:lnTo>
                  <a:pt x="948771" y="115088"/>
                </a:lnTo>
                <a:lnTo>
                  <a:pt x="984681" y="143585"/>
                </a:lnTo>
                <a:lnTo>
                  <a:pt x="1018274" y="174708"/>
                </a:lnTo>
                <a:lnTo>
                  <a:pt x="1049396" y="208301"/>
                </a:lnTo>
                <a:lnTo>
                  <a:pt x="1077894" y="244211"/>
                </a:lnTo>
                <a:lnTo>
                  <a:pt x="1103614" y="282285"/>
                </a:lnTo>
                <a:lnTo>
                  <a:pt x="1126403" y="322369"/>
                </a:lnTo>
                <a:lnTo>
                  <a:pt x="1146107" y="364309"/>
                </a:lnTo>
                <a:lnTo>
                  <a:pt x="1162573" y="407953"/>
                </a:lnTo>
                <a:lnTo>
                  <a:pt x="1175647" y="453147"/>
                </a:lnTo>
                <a:lnTo>
                  <a:pt x="1185175" y="499737"/>
                </a:lnTo>
                <a:lnTo>
                  <a:pt x="1191005" y="547569"/>
                </a:lnTo>
                <a:lnTo>
                  <a:pt x="1192982" y="596475"/>
                </a:lnTo>
                <a:lnTo>
                  <a:pt x="1191005" y="645412"/>
                </a:lnTo>
                <a:lnTo>
                  <a:pt x="1185175" y="693245"/>
                </a:lnTo>
                <a:lnTo>
                  <a:pt x="1175647" y="739835"/>
                </a:lnTo>
                <a:lnTo>
                  <a:pt x="1162573" y="785028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4" y="1175647"/>
                </a:lnTo>
                <a:lnTo>
                  <a:pt x="693245" y="1185175"/>
                </a:lnTo>
                <a:lnTo>
                  <a:pt x="645412" y="1191005"/>
                </a:lnTo>
                <a:lnTo>
                  <a:pt x="596491" y="1192982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5" y="9429255"/>
            <a:ext cx="3676649" cy="800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365425" y="2079980"/>
            <a:ext cx="877569" cy="809625"/>
          </a:xfrm>
          <a:custGeom>
            <a:avLst/>
            <a:gdLst/>
            <a:ahLst/>
            <a:cxnLst/>
            <a:rect l="l" t="t" r="r" b="b"/>
            <a:pathLst>
              <a:path w="877569" h="809625">
                <a:moveTo>
                  <a:pt x="776185" y="423151"/>
                </a:moveTo>
                <a:lnTo>
                  <a:pt x="774268" y="384365"/>
                </a:lnTo>
                <a:lnTo>
                  <a:pt x="768527" y="346303"/>
                </a:lnTo>
                <a:lnTo>
                  <a:pt x="758977" y="309067"/>
                </a:lnTo>
                <a:lnTo>
                  <a:pt x="745680" y="272808"/>
                </a:lnTo>
                <a:lnTo>
                  <a:pt x="725398" y="231978"/>
                </a:lnTo>
                <a:lnTo>
                  <a:pt x="700519" y="193967"/>
                </a:lnTo>
                <a:lnTo>
                  <a:pt x="688898" y="206565"/>
                </a:lnTo>
                <a:lnTo>
                  <a:pt x="677443" y="219532"/>
                </a:lnTo>
                <a:lnTo>
                  <a:pt x="666178" y="232841"/>
                </a:lnTo>
                <a:lnTo>
                  <a:pt x="654710" y="247015"/>
                </a:lnTo>
                <a:lnTo>
                  <a:pt x="653884" y="248069"/>
                </a:lnTo>
                <a:lnTo>
                  <a:pt x="676313" y="287515"/>
                </a:lnTo>
                <a:lnTo>
                  <a:pt x="692988" y="330187"/>
                </a:lnTo>
                <a:lnTo>
                  <a:pt x="703364" y="375577"/>
                </a:lnTo>
                <a:lnTo>
                  <a:pt x="706945" y="423151"/>
                </a:lnTo>
                <a:lnTo>
                  <a:pt x="703478" y="469976"/>
                </a:lnTo>
                <a:lnTo>
                  <a:pt x="693420" y="514680"/>
                </a:lnTo>
                <a:lnTo>
                  <a:pt x="677265" y="556780"/>
                </a:lnTo>
                <a:lnTo>
                  <a:pt x="655510" y="595795"/>
                </a:lnTo>
                <a:lnTo>
                  <a:pt x="628637" y="631190"/>
                </a:lnTo>
                <a:lnTo>
                  <a:pt x="597166" y="662508"/>
                </a:lnTo>
                <a:lnTo>
                  <a:pt x="561581" y="689241"/>
                </a:lnTo>
                <a:lnTo>
                  <a:pt x="522389" y="710895"/>
                </a:lnTo>
                <a:lnTo>
                  <a:pt x="480085" y="726973"/>
                </a:lnTo>
                <a:lnTo>
                  <a:pt x="435152" y="736981"/>
                </a:lnTo>
                <a:lnTo>
                  <a:pt x="388099" y="740435"/>
                </a:lnTo>
                <a:lnTo>
                  <a:pt x="341045" y="736981"/>
                </a:lnTo>
                <a:lnTo>
                  <a:pt x="296113" y="726973"/>
                </a:lnTo>
                <a:lnTo>
                  <a:pt x="253796" y="710895"/>
                </a:lnTo>
                <a:lnTo>
                  <a:pt x="214604" y="689241"/>
                </a:lnTo>
                <a:lnTo>
                  <a:pt x="179019" y="662508"/>
                </a:lnTo>
                <a:lnTo>
                  <a:pt x="147548" y="631190"/>
                </a:lnTo>
                <a:lnTo>
                  <a:pt x="120688" y="595795"/>
                </a:lnTo>
                <a:lnTo>
                  <a:pt x="98920" y="556780"/>
                </a:lnTo>
                <a:lnTo>
                  <a:pt x="82765" y="514680"/>
                </a:lnTo>
                <a:lnTo>
                  <a:pt x="72707" y="469976"/>
                </a:lnTo>
                <a:lnTo>
                  <a:pt x="69240" y="423151"/>
                </a:lnTo>
                <a:lnTo>
                  <a:pt x="72707" y="376326"/>
                </a:lnTo>
                <a:lnTo>
                  <a:pt x="82765" y="331609"/>
                </a:lnTo>
                <a:lnTo>
                  <a:pt x="98920" y="289509"/>
                </a:lnTo>
                <a:lnTo>
                  <a:pt x="120688" y="250507"/>
                </a:lnTo>
                <a:lnTo>
                  <a:pt x="147548" y="215099"/>
                </a:lnTo>
                <a:lnTo>
                  <a:pt x="179019" y="183781"/>
                </a:lnTo>
                <a:lnTo>
                  <a:pt x="214604" y="157048"/>
                </a:lnTo>
                <a:lnTo>
                  <a:pt x="253796" y="135394"/>
                </a:lnTo>
                <a:lnTo>
                  <a:pt x="296113" y="119316"/>
                </a:lnTo>
                <a:lnTo>
                  <a:pt x="341045" y="109308"/>
                </a:lnTo>
                <a:lnTo>
                  <a:pt x="388099" y="105867"/>
                </a:lnTo>
                <a:lnTo>
                  <a:pt x="437388" y="109651"/>
                </a:lnTo>
                <a:lnTo>
                  <a:pt x="484314" y="120624"/>
                </a:lnTo>
                <a:lnTo>
                  <a:pt x="528320" y="138226"/>
                </a:lnTo>
                <a:lnTo>
                  <a:pt x="568807" y="161874"/>
                </a:lnTo>
                <a:lnTo>
                  <a:pt x="576287" y="154190"/>
                </a:lnTo>
                <a:lnTo>
                  <a:pt x="604253" y="127190"/>
                </a:lnTo>
                <a:lnTo>
                  <a:pt x="619772" y="113258"/>
                </a:lnTo>
                <a:lnTo>
                  <a:pt x="600748" y="100012"/>
                </a:lnTo>
                <a:lnTo>
                  <a:pt x="560412" y="77025"/>
                </a:lnTo>
                <a:lnTo>
                  <a:pt x="502729" y="54076"/>
                </a:lnTo>
                <a:lnTo>
                  <a:pt x="465328" y="44589"/>
                </a:lnTo>
                <a:lnTo>
                  <a:pt x="427062" y="38874"/>
                </a:lnTo>
                <a:lnTo>
                  <a:pt x="388099" y="36957"/>
                </a:lnTo>
                <a:lnTo>
                  <a:pt x="349123" y="38874"/>
                </a:lnTo>
                <a:lnTo>
                  <a:pt x="310870" y="44589"/>
                </a:lnTo>
                <a:lnTo>
                  <a:pt x="273456" y="54076"/>
                </a:lnTo>
                <a:lnTo>
                  <a:pt x="237020" y="67322"/>
                </a:lnTo>
                <a:lnTo>
                  <a:pt x="171373" y="102692"/>
                </a:lnTo>
                <a:lnTo>
                  <a:pt x="113665" y="150075"/>
                </a:lnTo>
                <a:lnTo>
                  <a:pt x="66065" y="207492"/>
                </a:lnTo>
                <a:lnTo>
                  <a:pt x="30518" y="272808"/>
                </a:lnTo>
                <a:lnTo>
                  <a:pt x="17208" y="309067"/>
                </a:lnTo>
                <a:lnTo>
                  <a:pt x="7670" y="346303"/>
                </a:lnTo>
                <a:lnTo>
                  <a:pt x="1917" y="384365"/>
                </a:lnTo>
                <a:lnTo>
                  <a:pt x="0" y="423151"/>
                </a:lnTo>
                <a:lnTo>
                  <a:pt x="1917" y="461924"/>
                </a:lnTo>
                <a:lnTo>
                  <a:pt x="7670" y="499999"/>
                </a:lnTo>
                <a:lnTo>
                  <a:pt x="17208" y="537222"/>
                </a:lnTo>
                <a:lnTo>
                  <a:pt x="30518" y="573481"/>
                </a:lnTo>
                <a:lnTo>
                  <a:pt x="66065" y="638797"/>
                </a:lnTo>
                <a:lnTo>
                  <a:pt x="113665" y="696226"/>
                </a:lnTo>
                <a:lnTo>
                  <a:pt x="171373" y="743597"/>
                </a:lnTo>
                <a:lnTo>
                  <a:pt x="237020" y="778967"/>
                </a:lnTo>
                <a:lnTo>
                  <a:pt x="273456" y="792213"/>
                </a:lnTo>
                <a:lnTo>
                  <a:pt x="310870" y="801712"/>
                </a:lnTo>
                <a:lnTo>
                  <a:pt x="349123" y="807427"/>
                </a:lnTo>
                <a:lnTo>
                  <a:pt x="388099" y="809332"/>
                </a:lnTo>
                <a:lnTo>
                  <a:pt x="427062" y="807427"/>
                </a:lnTo>
                <a:lnTo>
                  <a:pt x="465315" y="801712"/>
                </a:lnTo>
                <a:lnTo>
                  <a:pt x="502729" y="792213"/>
                </a:lnTo>
                <a:lnTo>
                  <a:pt x="539165" y="778967"/>
                </a:lnTo>
                <a:lnTo>
                  <a:pt x="604812" y="743597"/>
                </a:lnTo>
                <a:lnTo>
                  <a:pt x="662520" y="696226"/>
                </a:lnTo>
                <a:lnTo>
                  <a:pt x="710133" y="638797"/>
                </a:lnTo>
                <a:lnTo>
                  <a:pt x="745680" y="573481"/>
                </a:lnTo>
                <a:lnTo>
                  <a:pt x="758977" y="537222"/>
                </a:lnTo>
                <a:lnTo>
                  <a:pt x="768527" y="499999"/>
                </a:lnTo>
                <a:lnTo>
                  <a:pt x="774268" y="461924"/>
                </a:lnTo>
                <a:lnTo>
                  <a:pt x="776185" y="423151"/>
                </a:lnTo>
                <a:close/>
              </a:path>
              <a:path w="877569" h="809625">
                <a:moveTo>
                  <a:pt x="877100" y="14160"/>
                </a:moveTo>
                <a:lnTo>
                  <a:pt x="874890" y="11150"/>
                </a:lnTo>
                <a:lnTo>
                  <a:pt x="872109" y="10439"/>
                </a:lnTo>
                <a:lnTo>
                  <a:pt x="834593" y="774"/>
                </a:lnTo>
                <a:lnTo>
                  <a:pt x="833628" y="241"/>
                </a:lnTo>
                <a:lnTo>
                  <a:pt x="832434" y="0"/>
                </a:lnTo>
                <a:lnTo>
                  <a:pt x="831037" y="266"/>
                </a:lnTo>
                <a:lnTo>
                  <a:pt x="830402" y="342"/>
                </a:lnTo>
                <a:lnTo>
                  <a:pt x="829805" y="508"/>
                </a:lnTo>
                <a:lnTo>
                  <a:pt x="829284" y="774"/>
                </a:lnTo>
                <a:lnTo>
                  <a:pt x="826858" y="1549"/>
                </a:lnTo>
                <a:lnTo>
                  <a:pt x="789127" y="17132"/>
                </a:lnTo>
                <a:lnTo>
                  <a:pt x="751598" y="36436"/>
                </a:lnTo>
                <a:lnTo>
                  <a:pt x="718172" y="56476"/>
                </a:lnTo>
                <a:lnTo>
                  <a:pt x="678281" y="83921"/>
                </a:lnTo>
                <a:lnTo>
                  <a:pt x="636409" y="117144"/>
                </a:lnTo>
                <a:lnTo>
                  <a:pt x="593242" y="156768"/>
                </a:lnTo>
                <a:lnTo>
                  <a:pt x="563727" y="187477"/>
                </a:lnTo>
                <a:lnTo>
                  <a:pt x="534111" y="221691"/>
                </a:lnTo>
                <a:lnTo>
                  <a:pt x="504710" y="259473"/>
                </a:lnTo>
                <a:lnTo>
                  <a:pt x="475830" y="301129"/>
                </a:lnTo>
                <a:lnTo>
                  <a:pt x="447840" y="346710"/>
                </a:lnTo>
                <a:lnTo>
                  <a:pt x="420979" y="396544"/>
                </a:lnTo>
                <a:lnTo>
                  <a:pt x="395592" y="450634"/>
                </a:lnTo>
                <a:lnTo>
                  <a:pt x="378333" y="492442"/>
                </a:lnTo>
                <a:lnTo>
                  <a:pt x="375577" y="499656"/>
                </a:lnTo>
                <a:lnTo>
                  <a:pt x="182460" y="349961"/>
                </a:lnTo>
                <a:lnTo>
                  <a:pt x="181152" y="348843"/>
                </a:lnTo>
                <a:lnTo>
                  <a:pt x="173443" y="345960"/>
                </a:lnTo>
                <a:lnTo>
                  <a:pt x="167398" y="343128"/>
                </a:lnTo>
                <a:lnTo>
                  <a:pt x="159016" y="341007"/>
                </a:lnTo>
                <a:lnTo>
                  <a:pt x="156108" y="341807"/>
                </a:lnTo>
                <a:lnTo>
                  <a:pt x="139026" y="344411"/>
                </a:lnTo>
                <a:lnTo>
                  <a:pt x="135559" y="344398"/>
                </a:lnTo>
                <a:lnTo>
                  <a:pt x="132245" y="346735"/>
                </a:lnTo>
                <a:lnTo>
                  <a:pt x="131686" y="347789"/>
                </a:lnTo>
                <a:lnTo>
                  <a:pt x="88087" y="418706"/>
                </a:lnTo>
                <a:lnTo>
                  <a:pt x="86144" y="420992"/>
                </a:lnTo>
                <a:lnTo>
                  <a:pt x="87426" y="428167"/>
                </a:lnTo>
                <a:lnTo>
                  <a:pt x="88252" y="432015"/>
                </a:lnTo>
                <a:lnTo>
                  <a:pt x="98615" y="484530"/>
                </a:lnTo>
                <a:lnTo>
                  <a:pt x="99314" y="489140"/>
                </a:lnTo>
                <a:lnTo>
                  <a:pt x="101066" y="496277"/>
                </a:lnTo>
                <a:lnTo>
                  <a:pt x="103022" y="497649"/>
                </a:lnTo>
                <a:lnTo>
                  <a:pt x="110223" y="500291"/>
                </a:lnTo>
                <a:lnTo>
                  <a:pt x="117043" y="502881"/>
                </a:lnTo>
                <a:lnTo>
                  <a:pt x="152971" y="517461"/>
                </a:lnTo>
                <a:lnTo>
                  <a:pt x="191173" y="534403"/>
                </a:lnTo>
                <a:lnTo>
                  <a:pt x="247256" y="562051"/>
                </a:lnTo>
                <a:lnTo>
                  <a:pt x="306235" y="595426"/>
                </a:lnTo>
                <a:lnTo>
                  <a:pt x="366534" y="636257"/>
                </a:lnTo>
                <a:lnTo>
                  <a:pt x="401167" y="664629"/>
                </a:lnTo>
                <a:lnTo>
                  <a:pt x="422732" y="685165"/>
                </a:lnTo>
                <a:lnTo>
                  <a:pt x="428523" y="683818"/>
                </a:lnTo>
                <a:lnTo>
                  <a:pt x="438696" y="646341"/>
                </a:lnTo>
                <a:lnTo>
                  <a:pt x="454355" y="597331"/>
                </a:lnTo>
                <a:lnTo>
                  <a:pt x="471690" y="549503"/>
                </a:lnTo>
                <a:lnTo>
                  <a:pt x="486359" y="512749"/>
                </a:lnTo>
                <a:lnTo>
                  <a:pt x="503301" y="473646"/>
                </a:lnTo>
                <a:lnTo>
                  <a:pt x="522833" y="432371"/>
                </a:lnTo>
                <a:lnTo>
                  <a:pt x="544931" y="389724"/>
                </a:lnTo>
                <a:lnTo>
                  <a:pt x="569925" y="345948"/>
                </a:lnTo>
                <a:lnTo>
                  <a:pt x="597535" y="302285"/>
                </a:lnTo>
                <a:lnTo>
                  <a:pt x="628053" y="259016"/>
                </a:lnTo>
                <a:lnTo>
                  <a:pt x="661416" y="216992"/>
                </a:lnTo>
                <a:lnTo>
                  <a:pt x="697966" y="176631"/>
                </a:lnTo>
                <a:lnTo>
                  <a:pt x="737603" y="138709"/>
                </a:lnTo>
                <a:lnTo>
                  <a:pt x="780491" y="103771"/>
                </a:lnTo>
                <a:lnTo>
                  <a:pt x="814971" y="79921"/>
                </a:lnTo>
                <a:lnTo>
                  <a:pt x="851547" y="58343"/>
                </a:lnTo>
                <a:lnTo>
                  <a:pt x="861098" y="54444"/>
                </a:lnTo>
                <a:lnTo>
                  <a:pt x="863523" y="49263"/>
                </a:lnTo>
                <a:lnTo>
                  <a:pt x="863968" y="47866"/>
                </a:lnTo>
                <a:lnTo>
                  <a:pt x="877100" y="14160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93517" y="401080"/>
            <a:ext cx="54298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/>
              <a:t>A</a:t>
            </a:r>
            <a:r>
              <a:rPr spc="434"/>
              <a:t>c</a:t>
            </a:r>
            <a:r>
              <a:rPr spc="-225"/>
              <a:t>h</a:t>
            </a:r>
            <a:r>
              <a:rPr spc="-95"/>
              <a:t>i</a:t>
            </a:r>
            <a:r>
              <a:rPr spc="-110"/>
              <a:t>v</a:t>
            </a:r>
            <a:r>
              <a:rPr spc="-35"/>
              <a:t>e</a:t>
            </a:r>
            <a:r>
              <a:rPr spc="-229"/>
              <a:t>m</a:t>
            </a:r>
            <a:r>
              <a:rPr spc="-35"/>
              <a:t>e</a:t>
            </a:r>
            <a:r>
              <a:rPr spc="-225"/>
              <a:t>n</a:t>
            </a:r>
            <a:r>
              <a:rPr spc="-55"/>
              <a:t>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99078" y="2225573"/>
            <a:ext cx="11108690" cy="43749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z="3000" spc="105">
                <a:latin typeface="Lucida Sans Unicode"/>
                <a:cs typeface="Lucida Sans Unicode"/>
              </a:rPr>
              <a:t>Prepare</a:t>
            </a:r>
            <a:r>
              <a:rPr sz="3000" spc="-165">
                <a:latin typeface="Lucida Sans Unicode"/>
                <a:cs typeface="Lucida Sans Unicode"/>
              </a:rPr>
              <a:t> </a:t>
            </a:r>
            <a:r>
              <a:rPr sz="3000" spc="135">
                <a:latin typeface="Lucida Sans Unicode"/>
                <a:cs typeface="Lucida Sans Unicode"/>
              </a:rPr>
              <a:t>datasets</a:t>
            </a:r>
            <a:r>
              <a:rPr sz="3000" spc="-160">
                <a:latin typeface="Lucida Sans Unicode"/>
                <a:cs typeface="Lucida Sans Unicode"/>
              </a:rPr>
              <a:t>  </a:t>
            </a:r>
            <a:endParaRPr sz="3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4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00">
              <a:latin typeface="Lucida Sans Unicode"/>
              <a:cs typeface="Lucida Sans Unicode"/>
            </a:endParaRPr>
          </a:p>
          <a:p>
            <a:pPr marL="39370" marR="5080">
              <a:lnSpc>
                <a:spcPct val="116700"/>
              </a:lnSpc>
            </a:pPr>
            <a:r>
              <a:rPr lang="en-US" sz="3000" spc="25">
                <a:latin typeface="Lucida Sans Unicode"/>
                <a:cs typeface="Lucida Sans Unicode"/>
              </a:rPr>
              <a:t>Checking the accuracy of the model using data set</a:t>
            </a:r>
          </a:p>
          <a:p>
            <a:pPr marL="39370" marR="5080">
              <a:lnSpc>
                <a:spcPct val="116700"/>
              </a:lnSpc>
            </a:pPr>
            <a:endParaRPr sz="3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550">
              <a:latin typeface="Lucida Sans Unicode"/>
              <a:cs typeface="Lucida Sans Unicode"/>
            </a:endParaRPr>
          </a:p>
          <a:p>
            <a:pPr marL="12700" marR="234950">
              <a:lnSpc>
                <a:spcPct val="116700"/>
              </a:lnSpc>
            </a:pPr>
            <a:r>
              <a:rPr lang="en-US" sz="3000" spc="-5">
                <a:latin typeface="Lucida Sans Unicode"/>
                <a:cs typeface="Lucida Sans Unicode"/>
              </a:rPr>
              <a:t>Giving prediction about the condition that should be maintained to produce how many eggs</a:t>
            </a:r>
            <a:r>
              <a:rPr sz="3000" spc="-5">
                <a:latin typeface="Lucida Sans Unicode"/>
                <a:cs typeface="Lucida Sans Unicode"/>
              </a:rPr>
              <a:t>.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92349" y="5226900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4" h="790575">
                <a:moveTo>
                  <a:pt x="750874" y="413232"/>
                </a:moveTo>
                <a:lnTo>
                  <a:pt x="743458" y="338188"/>
                </a:lnTo>
                <a:lnTo>
                  <a:pt x="721360" y="266420"/>
                </a:lnTo>
                <a:lnTo>
                  <a:pt x="701738" y="226542"/>
                </a:lnTo>
                <a:lnTo>
                  <a:pt x="677672" y="189420"/>
                </a:lnTo>
                <a:lnTo>
                  <a:pt x="666432" y="201726"/>
                </a:lnTo>
                <a:lnTo>
                  <a:pt x="655358" y="214388"/>
                </a:lnTo>
                <a:lnTo>
                  <a:pt x="644461" y="227393"/>
                </a:lnTo>
                <a:lnTo>
                  <a:pt x="633361" y="241236"/>
                </a:lnTo>
                <a:lnTo>
                  <a:pt x="632561" y="242252"/>
                </a:lnTo>
                <a:lnTo>
                  <a:pt x="654265" y="280784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95" y="413232"/>
                </a:lnTo>
                <a:lnTo>
                  <a:pt x="680542" y="458965"/>
                </a:lnTo>
                <a:lnTo>
                  <a:pt x="670814" y="502627"/>
                </a:lnTo>
                <a:lnTo>
                  <a:pt x="655180" y="543750"/>
                </a:lnTo>
                <a:lnTo>
                  <a:pt x="634123" y="581837"/>
                </a:lnTo>
                <a:lnTo>
                  <a:pt x="608139" y="616419"/>
                </a:lnTo>
                <a:lnTo>
                  <a:pt x="577697" y="647001"/>
                </a:lnTo>
                <a:lnTo>
                  <a:pt x="543267" y="673112"/>
                </a:lnTo>
                <a:lnTo>
                  <a:pt x="505358" y="694258"/>
                </a:lnTo>
                <a:lnTo>
                  <a:pt x="464426" y="709955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55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51" y="581837"/>
                </a:lnTo>
                <a:lnTo>
                  <a:pt x="95694" y="543750"/>
                </a:lnTo>
                <a:lnTo>
                  <a:pt x="80060" y="502627"/>
                </a:lnTo>
                <a:lnTo>
                  <a:pt x="70332" y="458965"/>
                </a:lnTo>
                <a:lnTo>
                  <a:pt x="66979" y="413232"/>
                </a:lnTo>
                <a:lnTo>
                  <a:pt x="70332" y="367512"/>
                </a:lnTo>
                <a:lnTo>
                  <a:pt x="80060" y="323850"/>
                </a:lnTo>
                <a:lnTo>
                  <a:pt x="95694" y="282727"/>
                </a:lnTo>
                <a:lnTo>
                  <a:pt x="116751" y="244640"/>
                </a:lnTo>
                <a:lnTo>
                  <a:pt x="142735" y="210058"/>
                </a:lnTo>
                <a:lnTo>
                  <a:pt x="173177" y="179476"/>
                </a:lnTo>
                <a:lnTo>
                  <a:pt x="207606" y="153365"/>
                </a:lnTo>
                <a:lnTo>
                  <a:pt x="245516" y="132219"/>
                </a:lnTo>
                <a:lnTo>
                  <a:pt x="286448" y="116522"/>
                </a:lnTo>
                <a:lnTo>
                  <a:pt x="329920" y="106743"/>
                </a:lnTo>
                <a:lnTo>
                  <a:pt x="375437" y="103378"/>
                </a:lnTo>
                <a:lnTo>
                  <a:pt x="423125" y="107073"/>
                </a:lnTo>
                <a:lnTo>
                  <a:pt x="468528" y="117792"/>
                </a:lnTo>
                <a:lnTo>
                  <a:pt x="511086" y="134988"/>
                </a:lnTo>
                <a:lnTo>
                  <a:pt x="550252" y="158076"/>
                </a:lnTo>
                <a:lnTo>
                  <a:pt x="557491" y="150583"/>
                </a:lnTo>
                <a:lnTo>
                  <a:pt x="589521" y="119621"/>
                </a:lnTo>
                <a:lnTo>
                  <a:pt x="599567" y="110604"/>
                </a:lnTo>
                <a:lnTo>
                  <a:pt x="581152" y="97663"/>
                </a:lnTo>
                <a:lnTo>
                  <a:pt x="542137" y="75209"/>
                </a:lnTo>
                <a:lnTo>
                  <a:pt x="486346" y="52806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06"/>
                </a:lnTo>
                <a:lnTo>
                  <a:pt x="196634" y="81521"/>
                </a:lnTo>
                <a:lnTo>
                  <a:pt x="136867" y="121996"/>
                </a:lnTo>
                <a:lnTo>
                  <a:pt x="85509" y="173570"/>
                </a:lnTo>
                <a:lnTo>
                  <a:pt x="45224" y="233616"/>
                </a:lnTo>
                <a:lnTo>
                  <a:pt x="16649" y="301828"/>
                </a:lnTo>
                <a:lnTo>
                  <a:pt x="1854" y="375361"/>
                </a:lnTo>
                <a:lnTo>
                  <a:pt x="0" y="413232"/>
                </a:lnTo>
                <a:lnTo>
                  <a:pt x="1854" y="451116"/>
                </a:lnTo>
                <a:lnTo>
                  <a:pt x="16649" y="524649"/>
                </a:lnTo>
                <a:lnTo>
                  <a:pt x="45212" y="592861"/>
                </a:lnTo>
                <a:lnTo>
                  <a:pt x="85509" y="652907"/>
                </a:lnTo>
                <a:lnTo>
                  <a:pt x="136855" y="704481"/>
                </a:lnTo>
                <a:lnTo>
                  <a:pt x="196634" y="744969"/>
                </a:lnTo>
                <a:lnTo>
                  <a:pt x="264541" y="773671"/>
                </a:lnTo>
                <a:lnTo>
                  <a:pt x="337743" y="788517"/>
                </a:lnTo>
                <a:lnTo>
                  <a:pt x="375437" y="790384"/>
                </a:lnTo>
                <a:lnTo>
                  <a:pt x="413131" y="788517"/>
                </a:lnTo>
                <a:lnTo>
                  <a:pt x="486333" y="773671"/>
                </a:lnTo>
                <a:lnTo>
                  <a:pt x="554240" y="744969"/>
                </a:lnTo>
                <a:lnTo>
                  <a:pt x="614019" y="704481"/>
                </a:lnTo>
                <a:lnTo>
                  <a:pt x="665365" y="652907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16"/>
                </a:lnTo>
                <a:lnTo>
                  <a:pt x="750874" y="413232"/>
                </a:lnTo>
                <a:close/>
              </a:path>
              <a:path w="848994" h="790575">
                <a:moveTo>
                  <a:pt x="848499" y="13817"/>
                </a:moveTo>
                <a:lnTo>
                  <a:pt x="846366" y="10883"/>
                </a:lnTo>
                <a:lnTo>
                  <a:pt x="843661" y="10185"/>
                </a:lnTo>
                <a:lnTo>
                  <a:pt x="807377" y="749"/>
                </a:lnTo>
                <a:lnTo>
                  <a:pt x="806450" y="228"/>
                </a:lnTo>
                <a:lnTo>
                  <a:pt x="805281" y="0"/>
                </a:lnTo>
                <a:lnTo>
                  <a:pt x="803935" y="254"/>
                </a:lnTo>
                <a:lnTo>
                  <a:pt x="803313" y="330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511"/>
                </a:lnTo>
                <a:lnTo>
                  <a:pt x="763384" y="16725"/>
                </a:lnTo>
                <a:lnTo>
                  <a:pt x="727087" y="35572"/>
                </a:lnTo>
                <a:lnTo>
                  <a:pt x="681672" y="63804"/>
                </a:lnTo>
                <a:lnTo>
                  <a:pt x="643750" y="91401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83"/>
                </a:lnTo>
                <a:lnTo>
                  <a:pt x="516686" y="216496"/>
                </a:lnTo>
                <a:lnTo>
                  <a:pt x="488251" y="253403"/>
                </a:lnTo>
                <a:lnTo>
                  <a:pt x="460311" y="294081"/>
                </a:lnTo>
                <a:lnTo>
                  <a:pt x="433235" y="338594"/>
                </a:lnTo>
                <a:lnTo>
                  <a:pt x="407250" y="387261"/>
                </a:lnTo>
                <a:lnTo>
                  <a:pt x="382701" y="440080"/>
                </a:lnTo>
                <a:lnTo>
                  <a:pt x="365988" y="480910"/>
                </a:lnTo>
                <a:lnTo>
                  <a:pt x="363334" y="487959"/>
                </a:lnTo>
                <a:lnTo>
                  <a:pt x="176517" y="341769"/>
                </a:lnTo>
                <a:lnTo>
                  <a:pt x="175247" y="340677"/>
                </a:lnTo>
                <a:lnTo>
                  <a:pt x="167792" y="337858"/>
                </a:lnTo>
                <a:lnTo>
                  <a:pt x="161937" y="335089"/>
                </a:lnTo>
                <a:lnTo>
                  <a:pt x="153835" y="333019"/>
                </a:lnTo>
                <a:lnTo>
                  <a:pt x="151015" y="333794"/>
                </a:lnTo>
                <a:lnTo>
                  <a:pt x="134493" y="336346"/>
                </a:lnTo>
                <a:lnTo>
                  <a:pt x="131140" y="336334"/>
                </a:lnTo>
                <a:lnTo>
                  <a:pt x="127927" y="338607"/>
                </a:lnTo>
                <a:lnTo>
                  <a:pt x="127393" y="339648"/>
                </a:lnTo>
                <a:lnTo>
                  <a:pt x="85204" y="408901"/>
                </a:lnTo>
                <a:lnTo>
                  <a:pt x="83337" y="411137"/>
                </a:lnTo>
                <a:lnTo>
                  <a:pt x="84569" y="418147"/>
                </a:lnTo>
                <a:lnTo>
                  <a:pt x="85382" y="421894"/>
                </a:lnTo>
                <a:lnTo>
                  <a:pt x="95402" y="473189"/>
                </a:lnTo>
                <a:lnTo>
                  <a:pt x="96075" y="477685"/>
                </a:lnTo>
                <a:lnTo>
                  <a:pt x="97764" y="484657"/>
                </a:lnTo>
                <a:lnTo>
                  <a:pt x="99669" y="485990"/>
                </a:lnTo>
                <a:lnTo>
                  <a:pt x="106629" y="488569"/>
                </a:lnTo>
                <a:lnTo>
                  <a:pt x="113233" y="491109"/>
                </a:lnTo>
                <a:lnTo>
                  <a:pt x="117665" y="492836"/>
                </a:lnTo>
                <a:lnTo>
                  <a:pt x="119875" y="493725"/>
                </a:lnTo>
                <a:lnTo>
                  <a:pt x="129286" y="497509"/>
                </a:lnTo>
                <a:lnTo>
                  <a:pt x="184937" y="521893"/>
                </a:lnTo>
                <a:lnTo>
                  <a:pt x="239191" y="548894"/>
                </a:lnTo>
                <a:lnTo>
                  <a:pt x="296240" y="581494"/>
                </a:lnTo>
                <a:lnTo>
                  <a:pt x="354584" y="621360"/>
                </a:lnTo>
                <a:lnTo>
                  <a:pt x="388086" y="649071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77"/>
                </a:lnTo>
                <a:lnTo>
                  <a:pt x="439534" y="583349"/>
                </a:lnTo>
                <a:lnTo>
                  <a:pt x="456298" y="536638"/>
                </a:lnTo>
                <a:lnTo>
                  <a:pt x="470496" y="500735"/>
                </a:lnTo>
                <a:lnTo>
                  <a:pt x="486892" y="462559"/>
                </a:lnTo>
                <a:lnTo>
                  <a:pt x="505777" y="422236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198"/>
                </a:lnTo>
                <a:lnTo>
                  <a:pt x="607568" y="252945"/>
                </a:lnTo>
                <a:lnTo>
                  <a:pt x="639851" y="211912"/>
                </a:lnTo>
                <a:lnTo>
                  <a:pt x="675208" y="172504"/>
                </a:lnTo>
                <a:lnTo>
                  <a:pt x="713549" y="135458"/>
                </a:lnTo>
                <a:lnTo>
                  <a:pt x="755040" y="101333"/>
                </a:lnTo>
                <a:lnTo>
                  <a:pt x="788390" y="78041"/>
                </a:lnTo>
                <a:lnTo>
                  <a:pt x="823772" y="56972"/>
                </a:lnTo>
                <a:lnTo>
                  <a:pt x="833018" y="53162"/>
                </a:lnTo>
                <a:lnTo>
                  <a:pt x="835367" y="48107"/>
                </a:lnTo>
                <a:lnTo>
                  <a:pt x="835799" y="46736"/>
                </a:lnTo>
                <a:lnTo>
                  <a:pt x="848499" y="138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51963" y="3652913"/>
            <a:ext cx="877569" cy="809625"/>
          </a:xfrm>
          <a:custGeom>
            <a:avLst/>
            <a:gdLst/>
            <a:ahLst/>
            <a:cxnLst/>
            <a:rect l="l" t="t" r="r" b="b"/>
            <a:pathLst>
              <a:path w="877569" h="809625">
                <a:moveTo>
                  <a:pt x="776185" y="423138"/>
                </a:moveTo>
                <a:lnTo>
                  <a:pt x="774268" y="384365"/>
                </a:lnTo>
                <a:lnTo>
                  <a:pt x="768527" y="346290"/>
                </a:lnTo>
                <a:lnTo>
                  <a:pt x="758977" y="309067"/>
                </a:lnTo>
                <a:lnTo>
                  <a:pt x="745680" y="272808"/>
                </a:lnTo>
                <a:lnTo>
                  <a:pt x="725398" y="231965"/>
                </a:lnTo>
                <a:lnTo>
                  <a:pt x="700519" y="193954"/>
                </a:lnTo>
                <a:lnTo>
                  <a:pt x="688898" y="206552"/>
                </a:lnTo>
                <a:lnTo>
                  <a:pt x="677443" y="219519"/>
                </a:lnTo>
                <a:lnTo>
                  <a:pt x="666178" y="232841"/>
                </a:lnTo>
                <a:lnTo>
                  <a:pt x="654710" y="247015"/>
                </a:lnTo>
                <a:lnTo>
                  <a:pt x="653884" y="248056"/>
                </a:lnTo>
                <a:lnTo>
                  <a:pt x="676313" y="287502"/>
                </a:lnTo>
                <a:lnTo>
                  <a:pt x="692988" y="330174"/>
                </a:lnTo>
                <a:lnTo>
                  <a:pt x="703364" y="375564"/>
                </a:lnTo>
                <a:lnTo>
                  <a:pt x="706945" y="423138"/>
                </a:lnTo>
                <a:lnTo>
                  <a:pt x="703478" y="469963"/>
                </a:lnTo>
                <a:lnTo>
                  <a:pt x="693420" y="514680"/>
                </a:lnTo>
                <a:lnTo>
                  <a:pt x="677265" y="556780"/>
                </a:lnTo>
                <a:lnTo>
                  <a:pt x="655510" y="595782"/>
                </a:lnTo>
                <a:lnTo>
                  <a:pt x="628637" y="631190"/>
                </a:lnTo>
                <a:lnTo>
                  <a:pt x="597166" y="662508"/>
                </a:lnTo>
                <a:lnTo>
                  <a:pt x="561581" y="689241"/>
                </a:lnTo>
                <a:lnTo>
                  <a:pt x="522389" y="710895"/>
                </a:lnTo>
                <a:lnTo>
                  <a:pt x="480085" y="726973"/>
                </a:lnTo>
                <a:lnTo>
                  <a:pt x="435152" y="736981"/>
                </a:lnTo>
                <a:lnTo>
                  <a:pt x="388099" y="740422"/>
                </a:lnTo>
                <a:lnTo>
                  <a:pt x="341045" y="736981"/>
                </a:lnTo>
                <a:lnTo>
                  <a:pt x="296113" y="726973"/>
                </a:lnTo>
                <a:lnTo>
                  <a:pt x="253796" y="710895"/>
                </a:lnTo>
                <a:lnTo>
                  <a:pt x="214604" y="689241"/>
                </a:lnTo>
                <a:lnTo>
                  <a:pt x="179019" y="662508"/>
                </a:lnTo>
                <a:lnTo>
                  <a:pt x="147548" y="631190"/>
                </a:lnTo>
                <a:lnTo>
                  <a:pt x="120688" y="595782"/>
                </a:lnTo>
                <a:lnTo>
                  <a:pt x="98920" y="556780"/>
                </a:lnTo>
                <a:lnTo>
                  <a:pt x="82765" y="514680"/>
                </a:lnTo>
                <a:lnTo>
                  <a:pt x="72707" y="469963"/>
                </a:lnTo>
                <a:lnTo>
                  <a:pt x="69240" y="423138"/>
                </a:lnTo>
                <a:lnTo>
                  <a:pt x="72707" y="376313"/>
                </a:lnTo>
                <a:lnTo>
                  <a:pt x="82765" y="331609"/>
                </a:lnTo>
                <a:lnTo>
                  <a:pt x="98920" y="289496"/>
                </a:lnTo>
                <a:lnTo>
                  <a:pt x="120688" y="250494"/>
                </a:lnTo>
                <a:lnTo>
                  <a:pt x="147548" y="215087"/>
                </a:lnTo>
                <a:lnTo>
                  <a:pt x="179019" y="183781"/>
                </a:lnTo>
                <a:lnTo>
                  <a:pt x="214604" y="157048"/>
                </a:lnTo>
                <a:lnTo>
                  <a:pt x="253796" y="135394"/>
                </a:lnTo>
                <a:lnTo>
                  <a:pt x="296113" y="119316"/>
                </a:lnTo>
                <a:lnTo>
                  <a:pt x="341045" y="109308"/>
                </a:lnTo>
                <a:lnTo>
                  <a:pt x="388099" y="105854"/>
                </a:lnTo>
                <a:lnTo>
                  <a:pt x="437388" y="109639"/>
                </a:lnTo>
                <a:lnTo>
                  <a:pt x="484314" y="120624"/>
                </a:lnTo>
                <a:lnTo>
                  <a:pt x="528320" y="138214"/>
                </a:lnTo>
                <a:lnTo>
                  <a:pt x="568807" y="161861"/>
                </a:lnTo>
                <a:lnTo>
                  <a:pt x="576287" y="154190"/>
                </a:lnTo>
                <a:lnTo>
                  <a:pt x="604253" y="127177"/>
                </a:lnTo>
                <a:lnTo>
                  <a:pt x="619772" y="113258"/>
                </a:lnTo>
                <a:lnTo>
                  <a:pt x="600748" y="99999"/>
                </a:lnTo>
                <a:lnTo>
                  <a:pt x="560412" y="77012"/>
                </a:lnTo>
                <a:lnTo>
                  <a:pt x="502729" y="54076"/>
                </a:lnTo>
                <a:lnTo>
                  <a:pt x="465328" y="44577"/>
                </a:lnTo>
                <a:lnTo>
                  <a:pt x="427062" y="38862"/>
                </a:lnTo>
                <a:lnTo>
                  <a:pt x="388099" y="36957"/>
                </a:lnTo>
                <a:lnTo>
                  <a:pt x="349123" y="38862"/>
                </a:lnTo>
                <a:lnTo>
                  <a:pt x="310870" y="44577"/>
                </a:lnTo>
                <a:lnTo>
                  <a:pt x="273456" y="54076"/>
                </a:lnTo>
                <a:lnTo>
                  <a:pt x="237020" y="67322"/>
                </a:lnTo>
                <a:lnTo>
                  <a:pt x="171373" y="102692"/>
                </a:lnTo>
                <a:lnTo>
                  <a:pt x="113665" y="150063"/>
                </a:lnTo>
                <a:lnTo>
                  <a:pt x="66065" y="207479"/>
                </a:lnTo>
                <a:lnTo>
                  <a:pt x="30518" y="272808"/>
                </a:lnTo>
                <a:lnTo>
                  <a:pt x="17208" y="309067"/>
                </a:lnTo>
                <a:lnTo>
                  <a:pt x="7670" y="346290"/>
                </a:lnTo>
                <a:lnTo>
                  <a:pt x="1917" y="384365"/>
                </a:lnTo>
                <a:lnTo>
                  <a:pt x="0" y="423138"/>
                </a:lnTo>
                <a:lnTo>
                  <a:pt x="1917" y="461924"/>
                </a:lnTo>
                <a:lnTo>
                  <a:pt x="7670" y="499986"/>
                </a:lnTo>
                <a:lnTo>
                  <a:pt x="17208" y="537222"/>
                </a:lnTo>
                <a:lnTo>
                  <a:pt x="30518" y="573468"/>
                </a:lnTo>
                <a:lnTo>
                  <a:pt x="66065" y="638797"/>
                </a:lnTo>
                <a:lnTo>
                  <a:pt x="113665" y="696214"/>
                </a:lnTo>
                <a:lnTo>
                  <a:pt x="171373" y="743585"/>
                </a:lnTo>
                <a:lnTo>
                  <a:pt x="237020" y="778967"/>
                </a:lnTo>
                <a:lnTo>
                  <a:pt x="273456" y="792200"/>
                </a:lnTo>
                <a:lnTo>
                  <a:pt x="310870" y="801700"/>
                </a:lnTo>
                <a:lnTo>
                  <a:pt x="349123" y="807415"/>
                </a:lnTo>
                <a:lnTo>
                  <a:pt x="388099" y="809332"/>
                </a:lnTo>
                <a:lnTo>
                  <a:pt x="427062" y="807415"/>
                </a:lnTo>
                <a:lnTo>
                  <a:pt x="465328" y="801700"/>
                </a:lnTo>
                <a:lnTo>
                  <a:pt x="502729" y="792200"/>
                </a:lnTo>
                <a:lnTo>
                  <a:pt x="539165" y="778967"/>
                </a:lnTo>
                <a:lnTo>
                  <a:pt x="604812" y="743585"/>
                </a:lnTo>
                <a:lnTo>
                  <a:pt x="662520" y="696214"/>
                </a:lnTo>
                <a:lnTo>
                  <a:pt x="710133" y="638797"/>
                </a:lnTo>
                <a:lnTo>
                  <a:pt x="745680" y="573468"/>
                </a:lnTo>
                <a:lnTo>
                  <a:pt x="758977" y="537222"/>
                </a:lnTo>
                <a:lnTo>
                  <a:pt x="768527" y="499986"/>
                </a:lnTo>
                <a:lnTo>
                  <a:pt x="774268" y="461924"/>
                </a:lnTo>
                <a:lnTo>
                  <a:pt x="776185" y="423138"/>
                </a:lnTo>
                <a:close/>
              </a:path>
              <a:path w="877569" h="809625">
                <a:moveTo>
                  <a:pt x="877112" y="14147"/>
                </a:moveTo>
                <a:lnTo>
                  <a:pt x="874890" y="11137"/>
                </a:lnTo>
                <a:lnTo>
                  <a:pt x="872109" y="10426"/>
                </a:lnTo>
                <a:lnTo>
                  <a:pt x="834593" y="774"/>
                </a:lnTo>
                <a:lnTo>
                  <a:pt x="833628" y="228"/>
                </a:lnTo>
                <a:lnTo>
                  <a:pt x="832434" y="0"/>
                </a:lnTo>
                <a:lnTo>
                  <a:pt x="831037" y="266"/>
                </a:lnTo>
                <a:lnTo>
                  <a:pt x="830402" y="330"/>
                </a:lnTo>
                <a:lnTo>
                  <a:pt x="829805" y="508"/>
                </a:lnTo>
                <a:lnTo>
                  <a:pt x="829284" y="762"/>
                </a:lnTo>
                <a:lnTo>
                  <a:pt x="826858" y="1536"/>
                </a:lnTo>
                <a:lnTo>
                  <a:pt x="789127" y="17132"/>
                </a:lnTo>
                <a:lnTo>
                  <a:pt x="751598" y="36423"/>
                </a:lnTo>
                <a:lnTo>
                  <a:pt x="718172" y="56464"/>
                </a:lnTo>
                <a:lnTo>
                  <a:pt x="678281" y="83908"/>
                </a:lnTo>
                <a:lnTo>
                  <a:pt x="636409" y="117144"/>
                </a:lnTo>
                <a:lnTo>
                  <a:pt x="593242" y="156768"/>
                </a:lnTo>
                <a:lnTo>
                  <a:pt x="563727" y="187477"/>
                </a:lnTo>
                <a:lnTo>
                  <a:pt x="534111" y="221678"/>
                </a:lnTo>
                <a:lnTo>
                  <a:pt x="504710" y="259473"/>
                </a:lnTo>
                <a:lnTo>
                  <a:pt x="475830" y="301129"/>
                </a:lnTo>
                <a:lnTo>
                  <a:pt x="447852" y="346697"/>
                </a:lnTo>
                <a:lnTo>
                  <a:pt x="420979" y="396532"/>
                </a:lnTo>
                <a:lnTo>
                  <a:pt x="395592" y="450621"/>
                </a:lnTo>
                <a:lnTo>
                  <a:pt x="378333" y="492442"/>
                </a:lnTo>
                <a:lnTo>
                  <a:pt x="375577" y="499643"/>
                </a:lnTo>
                <a:lnTo>
                  <a:pt x="182460" y="349961"/>
                </a:lnTo>
                <a:lnTo>
                  <a:pt x="181152" y="348843"/>
                </a:lnTo>
                <a:lnTo>
                  <a:pt x="173443" y="345960"/>
                </a:lnTo>
                <a:lnTo>
                  <a:pt x="167398" y="343115"/>
                </a:lnTo>
                <a:lnTo>
                  <a:pt x="159016" y="341007"/>
                </a:lnTo>
                <a:lnTo>
                  <a:pt x="156108" y="341795"/>
                </a:lnTo>
                <a:lnTo>
                  <a:pt x="139026" y="344411"/>
                </a:lnTo>
                <a:lnTo>
                  <a:pt x="135559" y="344385"/>
                </a:lnTo>
                <a:lnTo>
                  <a:pt x="132245" y="346722"/>
                </a:lnTo>
                <a:lnTo>
                  <a:pt x="131686" y="347789"/>
                </a:lnTo>
                <a:lnTo>
                  <a:pt x="88087" y="418693"/>
                </a:lnTo>
                <a:lnTo>
                  <a:pt x="86144" y="420979"/>
                </a:lnTo>
                <a:lnTo>
                  <a:pt x="87426" y="428155"/>
                </a:lnTo>
                <a:lnTo>
                  <a:pt x="88265" y="432003"/>
                </a:lnTo>
                <a:lnTo>
                  <a:pt x="98615" y="484517"/>
                </a:lnTo>
                <a:lnTo>
                  <a:pt x="99326" y="489127"/>
                </a:lnTo>
                <a:lnTo>
                  <a:pt x="101066" y="496265"/>
                </a:lnTo>
                <a:lnTo>
                  <a:pt x="103035" y="497636"/>
                </a:lnTo>
                <a:lnTo>
                  <a:pt x="110223" y="500278"/>
                </a:lnTo>
                <a:lnTo>
                  <a:pt x="117043" y="502869"/>
                </a:lnTo>
                <a:lnTo>
                  <a:pt x="152971" y="517448"/>
                </a:lnTo>
                <a:lnTo>
                  <a:pt x="191173" y="534390"/>
                </a:lnTo>
                <a:lnTo>
                  <a:pt x="247256" y="562038"/>
                </a:lnTo>
                <a:lnTo>
                  <a:pt x="306235" y="595426"/>
                </a:lnTo>
                <a:lnTo>
                  <a:pt x="366547" y="636244"/>
                </a:lnTo>
                <a:lnTo>
                  <a:pt x="401167" y="664616"/>
                </a:lnTo>
                <a:lnTo>
                  <a:pt x="422732" y="685152"/>
                </a:lnTo>
                <a:lnTo>
                  <a:pt x="428536" y="683806"/>
                </a:lnTo>
                <a:lnTo>
                  <a:pt x="438696" y="646328"/>
                </a:lnTo>
                <a:lnTo>
                  <a:pt x="454355" y="597331"/>
                </a:lnTo>
                <a:lnTo>
                  <a:pt x="471690" y="549503"/>
                </a:lnTo>
                <a:lnTo>
                  <a:pt x="486359" y="512737"/>
                </a:lnTo>
                <a:lnTo>
                  <a:pt x="503301" y="473646"/>
                </a:lnTo>
                <a:lnTo>
                  <a:pt x="522833" y="432358"/>
                </a:lnTo>
                <a:lnTo>
                  <a:pt x="544931" y="389724"/>
                </a:lnTo>
                <a:lnTo>
                  <a:pt x="569925" y="345935"/>
                </a:lnTo>
                <a:lnTo>
                  <a:pt x="597535" y="302272"/>
                </a:lnTo>
                <a:lnTo>
                  <a:pt x="628053" y="259003"/>
                </a:lnTo>
                <a:lnTo>
                  <a:pt x="661416" y="216979"/>
                </a:lnTo>
                <a:lnTo>
                  <a:pt x="697966" y="176631"/>
                </a:lnTo>
                <a:lnTo>
                  <a:pt x="737603" y="138709"/>
                </a:lnTo>
                <a:lnTo>
                  <a:pt x="780491" y="103759"/>
                </a:lnTo>
                <a:lnTo>
                  <a:pt x="814971" y="79908"/>
                </a:lnTo>
                <a:lnTo>
                  <a:pt x="851547" y="58331"/>
                </a:lnTo>
                <a:lnTo>
                  <a:pt x="861098" y="54432"/>
                </a:lnTo>
                <a:lnTo>
                  <a:pt x="863523" y="49263"/>
                </a:lnTo>
                <a:lnTo>
                  <a:pt x="863968" y="47866"/>
                </a:lnTo>
                <a:lnTo>
                  <a:pt x="877112" y="1414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1054109" y="9630457"/>
            <a:ext cx="3848734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pc="35"/>
              <a:t>|	</a:t>
            </a:r>
            <a:r>
              <a:rPr spc="-95"/>
              <a:t>P</a:t>
            </a:r>
            <a:r>
              <a:rPr spc="105"/>
              <a:t>r</a:t>
            </a:r>
            <a:r>
              <a:rPr spc="80"/>
              <a:t>o</a:t>
            </a:r>
            <a:r>
              <a:rPr spc="45"/>
              <a:t>j</a:t>
            </a:r>
            <a:r>
              <a:rPr spc="165"/>
              <a:t>e</a:t>
            </a:r>
            <a:r>
              <a:rPr spc="135"/>
              <a:t>c</a:t>
            </a:r>
            <a:r>
              <a:rPr spc="195"/>
              <a:t>t</a:t>
            </a:r>
            <a:r>
              <a:rPr spc="-165"/>
              <a:t> </a:t>
            </a:r>
            <a:r>
              <a:rPr spc="45"/>
              <a:t>I</a:t>
            </a:r>
            <a:r>
              <a:rPr spc="190"/>
              <a:t>d</a:t>
            </a:r>
            <a:r>
              <a:rPr spc="-120"/>
              <a:t>:</a:t>
            </a:r>
            <a:r>
              <a:rPr spc="-165"/>
              <a:t> </a:t>
            </a:r>
            <a:r>
              <a:rPr spc="50"/>
              <a:t>22</a:t>
            </a:r>
            <a:r>
              <a:rPr spc="590"/>
              <a:t>_</a:t>
            </a:r>
            <a:r>
              <a:rPr spc="50"/>
              <a:t>2</a:t>
            </a:r>
            <a:r>
              <a:rPr spc="135"/>
              <a:t>3</a:t>
            </a:r>
            <a:r>
              <a:rPr spc="640"/>
              <a:t>-</a:t>
            </a:r>
            <a:r>
              <a:rPr spc="70"/>
              <a:t>J</a:t>
            </a:r>
            <a:r>
              <a:rPr lang="en-US" spc="-165"/>
              <a:t>35</a:t>
            </a:r>
            <a:endParaRPr spc="-4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17</a:t>
            </a: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DEEFC98A-5C97-400C-B508-72B03DE1EEEF}"/>
              </a:ext>
            </a:extLst>
          </p:cNvPr>
          <p:cNvSpPr txBox="1"/>
          <p:nvPr/>
        </p:nvSpPr>
        <p:spPr>
          <a:xfrm>
            <a:off x="5263104" y="9652000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1402" y="783127"/>
            <a:ext cx="6353174" cy="8229599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4817343" y="186639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4" h="1193165">
                <a:moveTo>
                  <a:pt x="596491" y="1192982"/>
                </a:moveTo>
                <a:lnTo>
                  <a:pt x="547569" y="1191005"/>
                </a:lnTo>
                <a:lnTo>
                  <a:pt x="499737" y="1185175"/>
                </a:lnTo>
                <a:lnTo>
                  <a:pt x="453147" y="1175647"/>
                </a:lnTo>
                <a:lnTo>
                  <a:pt x="407953" y="1162573"/>
                </a:lnTo>
                <a:lnTo>
                  <a:pt x="364309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7" y="910697"/>
                </a:lnTo>
                <a:lnTo>
                  <a:pt x="66579" y="870613"/>
                </a:lnTo>
                <a:lnTo>
                  <a:pt x="46875" y="828672"/>
                </a:lnTo>
                <a:lnTo>
                  <a:pt x="30409" y="785028"/>
                </a:lnTo>
                <a:lnTo>
                  <a:pt x="17335" y="739835"/>
                </a:lnTo>
                <a:lnTo>
                  <a:pt x="7806" y="693245"/>
                </a:lnTo>
                <a:lnTo>
                  <a:pt x="1977" y="645412"/>
                </a:lnTo>
                <a:lnTo>
                  <a:pt x="0" y="596494"/>
                </a:lnTo>
                <a:lnTo>
                  <a:pt x="1977" y="547569"/>
                </a:lnTo>
                <a:lnTo>
                  <a:pt x="7806" y="499737"/>
                </a:lnTo>
                <a:lnTo>
                  <a:pt x="17335" y="453147"/>
                </a:lnTo>
                <a:lnTo>
                  <a:pt x="30409" y="407953"/>
                </a:lnTo>
                <a:lnTo>
                  <a:pt x="46875" y="364309"/>
                </a:lnTo>
                <a:lnTo>
                  <a:pt x="66579" y="322368"/>
                </a:lnTo>
                <a:lnTo>
                  <a:pt x="89367" y="282284"/>
                </a:lnTo>
                <a:lnTo>
                  <a:pt x="115088" y="244211"/>
                </a:lnTo>
                <a:lnTo>
                  <a:pt x="143586" y="208300"/>
                </a:lnTo>
                <a:lnTo>
                  <a:pt x="174708" y="174707"/>
                </a:lnTo>
                <a:lnTo>
                  <a:pt x="208301" y="143585"/>
                </a:lnTo>
                <a:lnTo>
                  <a:pt x="244211" y="115087"/>
                </a:lnTo>
                <a:lnTo>
                  <a:pt x="282285" y="89367"/>
                </a:lnTo>
                <a:lnTo>
                  <a:pt x="322369" y="66578"/>
                </a:lnTo>
                <a:lnTo>
                  <a:pt x="364309" y="46874"/>
                </a:lnTo>
                <a:lnTo>
                  <a:pt x="407953" y="30409"/>
                </a:lnTo>
                <a:lnTo>
                  <a:pt x="453147" y="17335"/>
                </a:lnTo>
                <a:lnTo>
                  <a:pt x="499737" y="7806"/>
                </a:lnTo>
                <a:lnTo>
                  <a:pt x="547569" y="1976"/>
                </a:lnTo>
                <a:lnTo>
                  <a:pt x="596481" y="0"/>
                </a:lnTo>
                <a:lnTo>
                  <a:pt x="645412" y="1976"/>
                </a:lnTo>
                <a:lnTo>
                  <a:pt x="693245" y="7806"/>
                </a:lnTo>
                <a:lnTo>
                  <a:pt x="739835" y="17335"/>
                </a:lnTo>
                <a:lnTo>
                  <a:pt x="785028" y="30409"/>
                </a:lnTo>
                <a:lnTo>
                  <a:pt x="828672" y="46874"/>
                </a:lnTo>
                <a:lnTo>
                  <a:pt x="870613" y="66578"/>
                </a:lnTo>
                <a:lnTo>
                  <a:pt x="910697" y="89367"/>
                </a:lnTo>
                <a:lnTo>
                  <a:pt x="948771" y="115087"/>
                </a:lnTo>
                <a:lnTo>
                  <a:pt x="984681" y="143585"/>
                </a:lnTo>
                <a:lnTo>
                  <a:pt x="1018274" y="174707"/>
                </a:lnTo>
                <a:lnTo>
                  <a:pt x="1049396" y="208300"/>
                </a:lnTo>
                <a:lnTo>
                  <a:pt x="1077894" y="244211"/>
                </a:lnTo>
                <a:lnTo>
                  <a:pt x="1103614" y="282284"/>
                </a:lnTo>
                <a:lnTo>
                  <a:pt x="1126403" y="322368"/>
                </a:lnTo>
                <a:lnTo>
                  <a:pt x="1146107" y="364309"/>
                </a:lnTo>
                <a:lnTo>
                  <a:pt x="1162573" y="407953"/>
                </a:lnTo>
                <a:lnTo>
                  <a:pt x="1175647" y="453147"/>
                </a:lnTo>
                <a:lnTo>
                  <a:pt x="1185175" y="499737"/>
                </a:lnTo>
                <a:lnTo>
                  <a:pt x="1191005" y="547569"/>
                </a:lnTo>
                <a:lnTo>
                  <a:pt x="1192982" y="596488"/>
                </a:lnTo>
                <a:lnTo>
                  <a:pt x="1191005" y="645412"/>
                </a:lnTo>
                <a:lnTo>
                  <a:pt x="1185175" y="693245"/>
                </a:lnTo>
                <a:lnTo>
                  <a:pt x="1175647" y="739835"/>
                </a:lnTo>
                <a:lnTo>
                  <a:pt x="1162573" y="785028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5" y="1175647"/>
                </a:lnTo>
                <a:lnTo>
                  <a:pt x="693245" y="1185175"/>
                </a:lnTo>
                <a:lnTo>
                  <a:pt x="645412" y="1191005"/>
                </a:lnTo>
                <a:lnTo>
                  <a:pt x="596491" y="1192982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5" y="9429258"/>
            <a:ext cx="3676649" cy="800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36749" y="8000505"/>
            <a:ext cx="2251250" cy="2285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40866" y="2311628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4" h="790575">
                <a:moveTo>
                  <a:pt x="750874" y="413232"/>
                </a:moveTo>
                <a:lnTo>
                  <a:pt x="743458" y="338188"/>
                </a:lnTo>
                <a:lnTo>
                  <a:pt x="721360" y="266420"/>
                </a:lnTo>
                <a:lnTo>
                  <a:pt x="701738" y="226529"/>
                </a:lnTo>
                <a:lnTo>
                  <a:pt x="677684" y="189420"/>
                </a:lnTo>
                <a:lnTo>
                  <a:pt x="666432" y="201714"/>
                </a:lnTo>
                <a:lnTo>
                  <a:pt x="655358" y="214376"/>
                </a:lnTo>
                <a:lnTo>
                  <a:pt x="644461" y="227380"/>
                </a:lnTo>
                <a:lnTo>
                  <a:pt x="633361" y="241223"/>
                </a:lnTo>
                <a:lnTo>
                  <a:pt x="632561" y="242252"/>
                </a:lnTo>
                <a:lnTo>
                  <a:pt x="654265" y="280771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95" y="413232"/>
                </a:lnTo>
                <a:lnTo>
                  <a:pt x="680542" y="458965"/>
                </a:lnTo>
                <a:lnTo>
                  <a:pt x="670814" y="502627"/>
                </a:lnTo>
                <a:lnTo>
                  <a:pt x="655180" y="543750"/>
                </a:lnTo>
                <a:lnTo>
                  <a:pt x="634123" y="581837"/>
                </a:lnTo>
                <a:lnTo>
                  <a:pt x="608139" y="616419"/>
                </a:lnTo>
                <a:lnTo>
                  <a:pt x="577697" y="647001"/>
                </a:lnTo>
                <a:lnTo>
                  <a:pt x="543280" y="673100"/>
                </a:lnTo>
                <a:lnTo>
                  <a:pt x="505358" y="694245"/>
                </a:lnTo>
                <a:lnTo>
                  <a:pt x="464426" y="709955"/>
                </a:lnTo>
                <a:lnTo>
                  <a:pt x="420954" y="719721"/>
                </a:lnTo>
                <a:lnTo>
                  <a:pt x="375437" y="723087"/>
                </a:lnTo>
                <a:lnTo>
                  <a:pt x="329920" y="719721"/>
                </a:lnTo>
                <a:lnTo>
                  <a:pt x="286448" y="709955"/>
                </a:lnTo>
                <a:lnTo>
                  <a:pt x="245516" y="694245"/>
                </a:lnTo>
                <a:lnTo>
                  <a:pt x="207606" y="673100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51" y="581837"/>
                </a:lnTo>
                <a:lnTo>
                  <a:pt x="95694" y="543750"/>
                </a:lnTo>
                <a:lnTo>
                  <a:pt x="80073" y="502627"/>
                </a:lnTo>
                <a:lnTo>
                  <a:pt x="70332" y="458965"/>
                </a:lnTo>
                <a:lnTo>
                  <a:pt x="66992" y="413232"/>
                </a:lnTo>
                <a:lnTo>
                  <a:pt x="70332" y="367499"/>
                </a:lnTo>
                <a:lnTo>
                  <a:pt x="80073" y="323837"/>
                </a:lnTo>
                <a:lnTo>
                  <a:pt x="95694" y="282727"/>
                </a:lnTo>
                <a:lnTo>
                  <a:pt x="116751" y="244627"/>
                </a:lnTo>
                <a:lnTo>
                  <a:pt x="142735" y="210058"/>
                </a:lnTo>
                <a:lnTo>
                  <a:pt x="173177" y="179476"/>
                </a:lnTo>
                <a:lnTo>
                  <a:pt x="207606" y="153365"/>
                </a:lnTo>
                <a:lnTo>
                  <a:pt x="245516" y="132219"/>
                </a:lnTo>
                <a:lnTo>
                  <a:pt x="286448" y="116522"/>
                </a:lnTo>
                <a:lnTo>
                  <a:pt x="329920" y="106743"/>
                </a:lnTo>
                <a:lnTo>
                  <a:pt x="375437" y="103378"/>
                </a:lnTo>
                <a:lnTo>
                  <a:pt x="423125" y="107073"/>
                </a:lnTo>
                <a:lnTo>
                  <a:pt x="468528" y="117792"/>
                </a:lnTo>
                <a:lnTo>
                  <a:pt x="511086" y="134975"/>
                </a:lnTo>
                <a:lnTo>
                  <a:pt x="550252" y="158076"/>
                </a:lnTo>
                <a:lnTo>
                  <a:pt x="557491" y="150571"/>
                </a:lnTo>
                <a:lnTo>
                  <a:pt x="589521" y="119621"/>
                </a:lnTo>
                <a:lnTo>
                  <a:pt x="599567" y="110604"/>
                </a:lnTo>
                <a:lnTo>
                  <a:pt x="581152" y="97650"/>
                </a:lnTo>
                <a:lnTo>
                  <a:pt x="542137" y="75209"/>
                </a:lnTo>
                <a:lnTo>
                  <a:pt x="486346" y="52806"/>
                </a:lnTo>
                <a:lnTo>
                  <a:pt x="413143" y="37947"/>
                </a:lnTo>
                <a:lnTo>
                  <a:pt x="375437" y="36080"/>
                </a:lnTo>
                <a:lnTo>
                  <a:pt x="337743" y="37947"/>
                </a:lnTo>
                <a:lnTo>
                  <a:pt x="264541" y="52806"/>
                </a:lnTo>
                <a:lnTo>
                  <a:pt x="196634" y="81508"/>
                </a:lnTo>
                <a:lnTo>
                  <a:pt x="136867" y="121983"/>
                </a:lnTo>
                <a:lnTo>
                  <a:pt x="85509" y="173570"/>
                </a:lnTo>
                <a:lnTo>
                  <a:pt x="45224" y="233616"/>
                </a:lnTo>
                <a:lnTo>
                  <a:pt x="16649" y="301828"/>
                </a:lnTo>
                <a:lnTo>
                  <a:pt x="1866" y="375361"/>
                </a:lnTo>
                <a:lnTo>
                  <a:pt x="0" y="413232"/>
                </a:lnTo>
                <a:lnTo>
                  <a:pt x="1866" y="451104"/>
                </a:lnTo>
                <a:lnTo>
                  <a:pt x="16649" y="524637"/>
                </a:lnTo>
                <a:lnTo>
                  <a:pt x="45224" y="592861"/>
                </a:lnTo>
                <a:lnTo>
                  <a:pt x="85509" y="652894"/>
                </a:lnTo>
                <a:lnTo>
                  <a:pt x="136867" y="704481"/>
                </a:lnTo>
                <a:lnTo>
                  <a:pt x="196634" y="744956"/>
                </a:lnTo>
                <a:lnTo>
                  <a:pt x="264541" y="773658"/>
                </a:lnTo>
                <a:lnTo>
                  <a:pt x="337743" y="788517"/>
                </a:lnTo>
                <a:lnTo>
                  <a:pt x="375437" y="790384"/>
                </a:lnTo>
                <a:lnTo>
                  <a:pt x="413143" y="788517"/>
                </a:lnTo>
                <a:lnTo>
                  <a:pt x="486346" y="773658"/>
                </a:lnTo>
                <a:lnTo>
                  <a:pt x="554253" y="744956"/>
                </a:lnTo>
                <a:lnTo>
                  <a:pt x="614019" y="704481"/>
                </a:lnTo>
                <a:lnTo>
                  <a:pt x="665365" y="652894"/>
                </a:lnTo>
                <a:lnTo>
                  <a:pt x="705662" y="592861"/>
                </a:lnTo>
                <a:lnTo>
                  <a:pt x="734237" y="524637"/>
                </a:lnTo>
                <a:lnTo>
                  <a:pt x="749020" y="451104"/>
                </a:lnTo>
                <a:lnTo>
                  <a:pt x="750874" y="413232"/>
                </a:lnTo>
                <a:close/>
              </a:path>
              <a:path w="848994" h="790575">
                <a:moveTo>
                  <a:pt x="848499" y="13817"/>
                </a:moveTo>
                <a:lnTo>
                  <a:pt x="846366" y="10871"/>
                </a:lnTo>
                <a:lnTo>
                  <a:pt x="843661" y="10185"/>
                </a:lnTo>
                <a:lnTo>
                  <a:pt x="807377" y="749"/>
                </a:lnTo>
                <a:lnTo>
                  <a:pt x="806450" y="215"/>
                </a:lnTo>
                <a:lnTo>
                  <a:pt x="805281" y="0"/>
                </a:lnTo>
                <a:lnTo>
                  <a:pt x="803935" y="254"/>
                </a:lnTo>
                <a:lnTo>
                  <a:pt x="803325" y="317"/>
                </a:lnTo>
                <a:lnTo>
                  <a:pt x="802754" y="482"/>
                </a:lnTo>
                <a:lnTo>
                  <a:pt x="802246" y="736"/>
                </a:lnTo>
                <a:lnTo>
                  <a:pt x="799896" y="1498"/>
                </a:lnTo>
                <a:lnTo>
                  <a:pt x="763397" y="16725"/>
                </a:lnTo>
                <a:lnTo>
                  <a:pt x="727087" y="35560"/>
                </a:lnTo>
                <a:lnTo>
                  <a:pt x="681672" y="63804"/>
                </a:lnTo>
                <a:lnTo>
                  <a:pt x="643750" y="91401"/>
                </a:lnTo>
                <a:lnTo>
                  <a:pt x="602068" y="126365"/>
                </a:lnTo>
                <a:lnTo>
                  <a:pt x="573900" y="153085"/>
                </a:lnTo>
                <a:lnTo>
                  <a:pt x="545338" y="183083"/>
                </a:lnTo>
                <a:lnTo>
                  <a:pt x="516699" y="216496"/>
                </a:lnTo>
                <a:lnTo>
                  <a:pt x="488251" y="253390"/>
                </a:lnTo>
                <a:lnTo>
                  <a:pt x="460311" y="294068"/>
                </a:lnTo>
                <a:lnTo>
                  <a:pt x="433247" y="338582"/>
                </a:lnTo>
                <a:lnTo>
                  <a:pt x="407250" y="387248"/>
                </a:lnTo>
                <a:lnTo>
                  <a:pt x="382701" y="440080"/>
                </a:lnTo>
                <a:lnTo>
                  <a:pt x="366001" y="480910"/>
                </a:lnTo>
                <a:lnTo>
                  <a:pt x="363334" y="487946"/>
                </a:lnTo>
                <a:lnTo>
                  <a:pt x="176517" y="341769"/>
                </a:lnTo>
                <a:lnTo>
                  <a:pt x="175247" y="340664"/>
                </a:lnTo>
                <a:lnTo>
                  <a:pt x="167792" y="337858"/>
                </a:lnTo>
                <a:lnTo>
                  <a:pt x="161937" y="335076"/>
                </a:lnTo>
                <a:lnTo>
                  <a:pt x="153835" y="333019"/>
                </a:lnTo>
                <a:lnTo>
                  <a:pt x="151015" y="333794"/>
                </a:lnTo>
                <a:lnTo>
                  <a:pt x="134493" y="336346"/>
                </a:lnTo>
                <a:lnTo>
                  <a:pt x="131140" y="336321"/>
                </a:lnTo>
                <a:lnTo>
                  <a:pt x="127927" y="338607"/>
                </a:lnTo>
                <a:lnTo>
                  <a:pt x="127393" y="339636"/>
                </a:lnTo>
                <a:lnTo>
                  <a:pt x="85217" y="408889"/>
                </a:lnTo>
                <a:lnTo>
                  <a:pt x="83337" y="411124"/>
                </a:lnTo>
                <a:lnTo>
                  <a:pt x="84569" y="418134"/>
                </a:lnTo>
                <a:lnTo>
                  <a:pt x="85382" y="421894"/>
                </a:lnTo>
                <a:lnTo>
                  <a:pt x="95402" y="473176"/>
                </a:lnTo>
                <a:lnTo>
                  <a:pt x="96088" y="477685"/>
                </a:lnTo>
                <a:lnTo>
                  <a:pt x="97764" y="484644"/>
                </a:lnTo>
                <a:lnTo>
                  <a:pt x="99669" y="485990"/>
                </a:lnTo>
                <a:lnTo>
                  <a:pt x="106629" y="488569"/>
                </a:lnTo>
                <a:lnTo>
                  <a:pt x="113233" y="491096"/>
                </a:lnTo>
                <a:lnTo>
                  <a:pt x="157264" y="509371"/>
                </a:lnTo>
                <a:lnTo>
                  <a:pt x="212267" y="535051"/>
                </a:lnTo>
                <a:lnTo>
                  <a:pt x="265671" y="563422"/>
                </a:lnTo>
                <a:lnTo>
                  <a:pt x="325970" y="600735"/>
                </a:lnTo>
                <a:lnTo>
                  <a:pt x="381800" y="643509"/>
                </a:lnTo>
                <a:lnTo>
                  <a:pt x="408940" y="669112"/>
                </a:lnTo>
                <a:lnTo>
                  <a:pt x="414553" y="667804"/>
                </a:lnTo>
                <a:lnTo>
                  <a:pt x="427228" y="621677"/>
                </a:lnTo>
                <a:lnTo>
                  <a:pt x="439547" y="583349"/>
                </a:lnTo>
                <a:lnTo>
                  <a:pt x="456311" y="536638"/>
                </a:lnTo>
                <a:lnTo>
                  <a:pt x="470496" y="500735"/>
                </a:lnTo>
                <a:lnTo>
                  <a:pt x="486892" y="462546"/>
                </a:lnTo>
                <a:lnTo>
                  <a:pt x="505790" y="422236"/>
                </a:lnTo>
                <a:lnTo>
                  <a:pt x="527164" y="380593"/>
                </a:lnTo>
                <a:lnTo>
                  <a:pt x="551345" y="337832"/>
                </a:lnTo>
                <a:lnTo>
                  <a:pt x="578053" y="295198"/>
                </a:lnTo>
                <a:lnTo>
                  <a:pt x="607568" y="252945"/>
                </a:lnTo>
                <a:lnTo>
                  <a:pt x="639851" y="211899"/>
                </a:lnTo>
                <a:lnTo>
                  <a:pt x="675208" y="172491"/>
                </a:lnTo>
                <a:lnTo>
                  <a:pt x="713549" y="135458"/>
                </a:lnTo>
                <a:lnTo>
                  <a:pt x="755040" y="101333"/>
                </a:lnTo>
                <a:lnTo>
                  <a:pt x="788390" y="78041"/>
                </a:lnTo>
                <a:lnTo>
                  <a:pt x="823772" y="56959"/>
                </a:lnTo>
                <a:lnTo>
                  <a:pt x="833031" y="53149"/>
                </a:lnTo>
                <a:lnTo>
                  <a:pt x="835367" y="48107"/>
                </a:lnTo>
                <a:lnTo>
                  <a:pt x="835799" y="46736"/>
                </a:lnTo>
                <a:lnTo>
                  <a:pt x="848499" y="138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0866" y="6117447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4" h="790575">
                <a:moveTo>
                  <a:pt x="750874" y="413245"/>
                </a:moveTo>
                <a:lnTo>
                  <a:pt x="743458" y="338188"/>
                </a:lnTo>
                <a:lnTo>
                  <a:pt x="721360" y="266420"/>
                </a:lnTo>
                <a:lnTo>
                  <a:pt x="701738" y="226542"/>
                </a:lnTo>
                <a:lnTo>
                  <a:pt x="677684" y="189420"/>
                </a:lnTo>
                <a:lnTo>
                  <a:pt x="666432" y="201726"/>
                </a:lnTo>
                <a:lnTo>
                  <a:pt x="655358" y="214388"/>
                </a:lnTo>
                <a:lnTo>
                  <a:pt x="644461" y="227393"/>
                </a:lnTo>
                <a:lnTo>
                  <a:pt x="633361" y="241236"/>
                </a:lnTo>
                <a:lnTo>
                  <a:pt x="632561" y="242252"/>
                </a:lnTo>
                <a:lnTo>
                  <a:pt x="654265" y="280784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95" y="413245"/>
                </a:lnTo>
                <a:lnTo>
                  <a:pt x="680542" y="458965"/>
                </a:lnTo>
                <a:lnTo>
                  <a:pt x="670814" y="502627"/>
                </a:lnTo>
                <a:lnTo>
                  <a:pt x="655180" y="543750"/>
                </a:lnTo>
                <a:lnTo>
                  <a:pt x="634123" y="581837"/>
                </a:lnTo>
                <a:lnTo>
                  <a:pt x="608139" y="616419"/>
                </a:lnTo>
                <a:lnTo>
                  <a:pt x="577697" y="647001"/>
                </a:lnTo>
                <a:lnTo>
                  <a:pt x="543280" y="673112"/>
                </a:lnTo>
                <a:lnTo>
                  <a:pt x="505358" y="694258"/>
                </a:lnTo>
                <a:lnTo>
                  <a:pt x="464426" y="709955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55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51" y="581837"/>
                </a:lnTo>
                <a:lnTo>
                  <a:pt x="95694" y="543750"/>
                </a:lnTo>
                <a:lnTo>
                  <a:pt x="80073" y="502627"/>
                </a:lnTo>
                <a:lnTo>
                  <a:pt x="70332" y="458965"/>
                </a:lnTo>
                <a:lnTo>
                  <a:pt x="66992" y="413245"/>
                </a:lnTo>
                <a:lnTo>
                  <a:pt x="70332" y="367512"/>
                </a:lnTo>
                <a:lnTo>
                  <a:pt x="80073" y="323850"/>
                </a:lnTo>
                <a:lnTo>
                  <a:pt x="95694" y="282727"/>
                </a:lnTo>
                <a:lnTo>
                  <a:pt x="116751" y="244640"/>
                </a:lnTo>
                <a:lnTo>
                  <a:pt x="142735" y="210058"/>
                </a:lnTo>
                <a:lnTo>
                  <a:pt x="173177" y="179476"/>
                </a:lnTo>
                <a:lnTo>
                  <a:pt x="207606" y="153365"/>
                </a:lnTo>
                <a:lnTo>
                  <a:pt x="245516" y="132219"/>
                </a:lnTo>
                <a:lnTo>
                  <a:pt x="286448" y="116522"/>
                </a:lnTo>
                <a:lnTo>
                  <a:pt x="329920" y="106743"/>
                </a:lnTo>
                <a:lnTo>
                  <a:pt x="375437" y="103378"/>
                </a:lnTo>
                <a:lnTo>
                  <a:pt x="423125" y="107073"/>
                </a:lnTo>
                <a:lnTo>
                  <a:pt x="468528" y="117792"/>
                </a:lnTo>
                <a:lnTo>
                  <a:pt x="511086" y="134988"/>
                </a:lnTo>
                <a:lnTo>
                  <a:pt x="550252" y="158076"/>
                </a:lnTo>
                <a:lnTo>
                  <a:pt x="557491" y="150583"/>
                </a:lnTo>
                <a:lnTo>
                  <a:pt x="589521" y="119621"/>
                </a:lnTo>
                <a:lnTo>
                  <a:pt x="599567" y="110604"/>
                </a:lnTo>
                <a:lnTo>
                  <a:pt x="581152" y="97663"/>
                </a:lnTo>
                <a:lnTo>
                  <a:pt x="542137" y="75209"/>
                </a:lnTo>
                <a:lnTo>
                  <a:pt x="486346" y="52806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06"/>
                </a:lnTo>
                <a:lnTo>
                  <a:pt x="196634" y="81521"/>
                </a:lnTo>
                <a:lnTo>
                  <a:pt x="136867" y="121996"/>
                </a:lnTo>
                <a:lnTo>
                  <a:pt x="85509" y="173570"/>
                </a:lnTo>
                <a:lnTo>
                  <a:pt x="45224" y="233616"/>
                </a:lnTo>
                <a:lnTo>
                  <a:pt x="16649" y="301828"/>
                </a:lnTo>
                <a:lnTo>
                  <a:pt x="1866" y="375373"/>
                </a:lnTo>
                <a:lnTo>
                  <a:pt x="0" y="413245"/>
                </a:lnTo>
                <a:lnTo>
                  <a:pt x="1866" y="451116"/>
                </a:lnTo>
                <a:lnTo>
                  <a:pt x="16649" y="524649"/>
                </a:lnTo>
                <a:lnTo>
                  <a:pt x="45224" y="592861"/>
                </a:lnTo>
                <a:lnTo>
                  <a:pt x="85509" y="652907"/>
                </a:lnTo>
                <a:lnTo>
                  <a:pt x="136867" y="704494"/>
                </a:lnTo>
                <a:lnTo>
                  <a:pt x="196634" y="744969"/>
                </a:lnTo>
                <a:lnTo>
                  <a:pt x="264541" y="773671"/>
                </a:lnTo>
                <a:lnTo>
                  <a:pt x="337743" y="788517"/>
                </a:lnTo>
                <a:lnTo>
                  <a:pt x="375437" y="790384"/>
                </a:lnTo>
                <a:lnTo>
                  <a:pt x="413143" y="788517"/>
                </a:lnTo>
                <a:lnTo>
                  <a:pt x="486346" y="773671"/>
                </a:lnTo>
                <a:lnTo>
                  <a:pt x="554253" y="744969"/>
                </a:lnTo>
                <a:lnTo>
                  <a:pt x="614019" y="704494"/>
                </a:lnTo>
                <a:lnTo>
                  <a:pt x="665365" y="652907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16"/>
                </a:lnTo>
                <a:lnTo>
                  <a:pt x="750874" y="413245"/>
                </a:lnTo>
                <a:close/>
              </a:path>
              <a:path w="848994" h="790575">
                <a:moveTo>
                  <a:pt x="848499" y="13817"/>
                </a:moveTo>
                <a:lnTo>
                  <a:pt x="846366" y="10883"/>
                </a:lnTo>
                <a:lnTo>
                  <a:pt x="843661" y="10185"/>
                </a:lnTo>
                <a:lnTo>
                  <a:pt x="807377" y="749"/>
                </a:lnTo>
                <a:lnTo>
                  <a:pt x="806450" y="228"/>
                </a:lnTo>
                <a:lnTo>
                  <a:pt x="805281" y="0"/>
                </a:lnTo>
                <a:lnTo>
                  <a:pt x="803935" y="254"/>
                </a:lnTo>
                <a:lnTo>
                  <a:pt x="803325" y="330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511"/>
                </a:lnTo>
                <a:lnTo>
                  <a:pt x="763397" y="16725"/>
                </a:lnTo>
                <a:lnTo>
                  <a:pt x="727087" y="35572"/>
                </a:lnTo>
                <a:lnTo>
                  <a:pt x="681672" y="63804"/>
                </a:lnTo>
                <a:lnTo>
                  <a:pt x="643750" y="91401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83"/>
                </a:lnTo>
                <a:lnTo>
                  <a:pt x="516699" y="216496"/>
                </a:lnTo>
                <a:lnTo>
                  <a:pt x="488251" y="253403"/>
                </a:lnTo>
                <a:lnTo>
                  <a:pt x="460311" y="294081"/>
                </a:lnTo>
                <a:lnTo>
                  <a:pt x="433247" y="338594"/>
                </a:lnTo>
                <a:lnTo>
                  <a:pt x="407250" y="387261"/>
                </a:lnTo>
                <a:lnTo>
                  <a:pt x="382701" y="440080"/>
                </a:lnTo>
                <a:lnTo>
                  <a:pt x="366001" y="480923"/>
                </a:lnTo>
                <a:lnTo>
                  <a:pt x="363334" y="487959"/>
                </a:lnTo>
                <a:lnTo>
                  <a:pt x="176517" y="341769"/>
                </a:lnTo>
                <a:lnTo>
                  <a:pt x="175247" y="340677"/>
                </a:lnTo>
                <a:lnTo>
                  <a:pt x="167792" y="337858"/>
                </a:lnTo>
                <a:lnTo>
                  <a:pt x="161937" y="335089"/>
                </a:lnTo>
                <a:lnTo>
                  <a:pt x="153835" y="333019"/>
                </a:lnTo>
                <a:lnTo>
                  <a:pt x="151015" y="333794"/>
                </a:lnTo>
                <a:lnTo>
                  <a:pt x="134493" y="336346"/>
                </a:lnTo>
                <a:lnTo>
                  <a:pt x="131140" y="336334"/>
                </a:lnTo>
                <a:lnTo>
                  <a:pt x="127927" y="338607"/>
                </a:lnTo>
                <a:lnTo>
                  <a:pt x="127393" y="339648"/>
                </a:lnTo>
                <a:lnTo>
                  <a:pt x="85217" y="408901"/>
                </a:lnTo>
                <a:lnTo>
                  <a:pt x="83337" y="411137"/>
                </a:lnTo>
                <a:lnTo>
                  <a:pt x="84569" y="418147"/>
                </a:lnTo>
                <a:lnTo>
                  <a:pt x="85382" y="421894"/>
                </a:lnTo>
                <a:lnTo>
                  <a:pt x="95402" y="473189"/>
                </a:lnTo>
                <a:lnTo>
                  <a:pt x="96088" y="477685"/>
                </a:lnTo>
                <a:lnTo>
                  <a:pt x="97764" y="484657"/>
                </a:lnTo>
                <a:lnTo>
                  <a:pt x="99669" y="485990"/>
                </a:lnTo>
                <a:lnTo>
                  <a:pt x="106629" y="488581"/>
                </a:lnTo>
                <a:lnTo>
                  <a:pt x="113233" y="491109"/>
                </a:lnTo>
                <a:lnTo>
                  <a:pt x="157264" y="509371"/>
                </a:lnTo>
                <a:lnTo>
                  <a:pt x="212267" y="535063"/>
                </a:lnTo>
                <a:lnTo>
                  <a:pt x="265671" y="563422"/>
                </a:lnTo>
                <a:lnTo>
                  <a:pt x="325970" y="600748"/>
                </a:lnTo>
                <a:lnTo>
                  <a:pt x="381800" y="643509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90"/>
                </a:lnTo>
                <a:lnTo>
                  <a:pt x="439547" y="583349"/>
                </a:lnTo>
                <a:lnTo>
                  <a:pt x="456311" y="536638"/>
                </a:lnTo>
                <a:lnTo>
                  <a:pt x="470496" y="500735"/>
                </a:lnTo>
                <a:lnTo>
                  <a:pt x="486892" y="462559"/>
                </a:lnTo>
                <a:lnTo>
                  <a:pt x="505790" y="422236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198"/>
                </a:lnTo>
                <a:lnTo>
                  <a:pt x="607568" y="252945"/>
                </a:lnTo>
                <a:lnTo>
                  <a:pt x="639851" y="211912"/>
                </a:lnTo>
                <a:lnTo>
                  <a:pt x="675208" y="172504"/>
                </a:lnTo>
                <a:lnTo>
                  <a:pt x="713549" y="135458"/>
                </a:lnTo>
                <a:lnTo>
                  <a:pt x="755040" y="101333"/>
                </a:lnTo>
                <a:lnTo>
                  <a:pt x="788390" y="78041"/>
                </a:lnTo>
                <a:lnTo>
                  <a:pt x="823772" y="56972"/>
                </a:lnTo>
                <a:lnTo>
                  <a:pt x="833031" y="53162"/>
                </a:lnTo>
                <a:lnTo>
                  <a:pt x="835367" y="48107"/>
                </a:lnTo>
                <a:lnTo>
                  <a:pt x="835799" y="46736"/>
                </a:lnTo>
                <a:lnTo>
                  <a:pt x="848499" y="138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01134" y="401087"/>
            <a:ext cx="73837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W</a:t>
            </a:r>
            <a:r>
              <a:rPr spc="-225"/>
              <a:t>h</a:t>
            </a:r>
            <a:r>
              <a:rPr spc="-145"/>
              <a:t>a</a:t>
            </a:r>
            <a:r>
              <a:rPr spc="155"/>
              <a:t>t</a:t>
            </a:r>
            <a:r>
              <a:rPr spc="-505"/>
              <a:t>'</a:t>
            </a:r>
            <a:r>
              <a:rPr spc="-270"/>
              <a:t>s</a:t>
            </a:r>
            <a:r>
              <a:rPr spc="-665"/>
              <a:t> </a:t>
            </a:r>
            <a:r>
              <a:rPr spc="155"/>
              <a:t>t</a:t>
            </a:r>
            <a:r>
              <a:rPr spc="-60"/>
              <a:t>o</a:t>
            </a:r>
            <a:r>
              <a:rPr spc="-665"/>
              <a:t> </a:t>
            </a:r>
            <a:r>
              <a:rPr spc="60"/>
              <a:t>b</a:t>
            </a:r>
            <a:r>
              <a:rPr spc="-35"/>
              <a:t>e</a:t>
            </a:r>
            <a:r>
              <a:rPr spc="-665"/>
              <a:t> </a:t>
            </a:r>
            <a:r>
              <a:rPr spc="60"/>
              <a:t>d</a:t>
            </a:r>
            <a:r>
              <a:rPr spc="-60"/>
              <a:t>o</a:t>
            </a:r>
            <a:r>
              <a:rPr spc="-225"/>
              <a:t>n</a:t>
            </a:r>
            <a:r>
              <a:rPr spc="-35"/>
              <a:t>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1054109" y="9630457"/>
            <a:ext cx="3848734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pc="35"/>
              <a:t>|	</a:t>
            </a:r>
            <a:r>
              <a:rPr spc="-95"/>
              <a:t>P</a:t>
            </a:r>
            <a:r>
              <a:rPr spc="105"/>
              <a:t>r</a:t>
            </a:r>
            <a:r>
              <a:rPr spc="80"/>
              <a:t>o</a:t>
            </a:r>
            <a:r>
              <a:rPr spc="45"/>
              <a:t>j</a:t>
            </a:r>
            <a:r>
              <a:rPr spc="165"/>
              <a:t>e</a:t>
            </a:r>
            <a:r>
              <a:rPr spc="135"/>
              <a:t>c</a:t>
            </a:r>
            <a:r>
              <a:rPr spc="195"/>
              <a:t>t</a:t>
            </a:r>
            <a:r>
              <a:rPr spc="-165"/>
              <a:t> </a:t>
            </a:r>
            <a:r>
              <a:rPr spc="45"/>
              <a:t>I</a:t>
            </a:r>
            <a:r>
              <a:rPr spc="190"/>
              <a:t>d</a:t>
            </a:r>
            <a:r>
              <a:rPr spc="-120"/>
              <a:t>:</a:t>
            </a:r>
            <a:r>
              <a:rPr spc="-165"/>
              <a:t> </a:t>
            </a:r>
            <a:r>
              <a:rPr spc="50"/>
              <a:t>22</a:t>
            </a:r>
            <a:r>
              <a:rPr spc="590"/>
              <a:t>_</a:t>
            </a:r>
            <a:r>
              <a:rPr spc="50"/>
              <a:t>2</a:t>
            </a:r>
            <a:r>
              <a:rPr spc="135"/>
              <a:t>3</a:t>
            </a:r>
            <a:r>
              <a:rPr spc="640"/>
              <a:t>-</a:t>
            </a:r>
            <a:r>
              <a:rPr spc="70"/>
              <a:t>J</a:t>
            </a:r>
            <a:r>
              <a:rPr lang="en-US" spc="-165"/>
              <a:t>35</a:t>
            </a:r>
            <a:endParaRPr spc="-4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23763" y="2149478"/>
            <a:ext cx="13752830" cy="55704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" marR="241935" indent="-4445">
              <a:lnSpc>
                <a:spcPct val="116700"/>
              </a:lnSpc>
              <a:spcBef>
                <a:spcPts val="95"/>
              </a:spcBef>
            </a:pPr>
            <a:r>
              <a:rPr lang="en-US" sz="3000" spc="85">
                <a:latin typeface="Lucida Sans Unicode"/>
                <a:cs typeface="Lucida Sans Unicode"/>
              </a:rPr>
              <a:t>Increasing the accuracy by using more algorithms and using the most optimal </a:t>
            </a:r>
            <a:r>
              <a:rPr lang="en-US" sz="3000" spc="85" err="1">
                <a:latin typeface="Lucida Sans Unicode"/>
                <a:cs typeface="Lucida Sans Unicode"/>
              </a:rPr>
              <a:t>algoritham</a:t>
            </a:r>
            <a:r>
              <a:rPr lang="en-US" sz="3000" spc="85">
                <a:latin typeface="Lucida Sans Unicode"/>
                <a:cs typeface="Lucida Sans Unicode"/>
              </a:rPr>
              <a:t>.</a:t>
            </a:r>
            <a:endParaRPr sz="3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4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4000">
              <a:latin typeface="Lucida Sans Unicode"/>
              <a:cs typeface="Lucida Sans Unicode"/>
            </a:endParaRPr>
          </a:p>
          <a:p>
            <a:pPr marL="104139" marR="5080">
              <a:lnSpc>
                <a:spcPct val="116700"/>
              </a:lnSpc>
            </a:pPr>
            <a:r>
              <a:rPr lang="en-US" sz="3000" spc="105">
                <a:latin typeface="Lucida Sans Unicode"/>
                <a:cs typeface="Lucida Sans Unicode"/>
              </a:rPr>
              <a:t>The information obtained from the sensors is update live to our app.</a:t>
            </a:r>
          </a:p>
          <a:p>
            <a:pPr marL="104139" marR="5080">
              <a:lnSpc>
                <a:spcPct val="116700"/>
              </a:lnSpc>
            </a:pPr>
            <a:endParaRPr lang="en-US" sz="3000" spc="105">
              <a:latin typeface="Lucida Sans Unicode"/>
              <a:cs typeface="Lucida Sans Unicode"/>
            </a:endParaRPr>
          </a:p>
          <a:p>
            <a:pPr marL="104139" marR="5080">
              <a:lnSpc>
                <a:spcPct val="116700"/>
              </a:lnSpc>
            </a:pPr>
            <a:endParaRPr lang="en-US" sz="3000" spc="105">
              <a:latin typeface="Lucida Sans Unicode"/>
              <a:cs typeface="Lucida Sans Unicode"/>
            </a:endParaRPr>
          </a:p>
          <a:p>
            <a:pPr marL="104139" marR="5080">
              <a:lnSpc>
                <a:spcPct val="116700"/>
              </a:lnSpc>
            </a:pPr>
            <a:r>
              <a:rPr lang="en-US" sz="3000" spc="105">
                <a:latin typeface="Lucida Sans Unicode"/>
                <a:cs typeface="Lucida Sans Unicode"/>
              </a:rPr>
              <a:t>In case of  a decrease in </a:t>
            </a:r>
            <a:r>
              <a:rPr lang="en-US" sz="3000" spc="105" err="1">
                <a:latin typeface="Lucida Sans Unicode"/>
                <a:cs typeface="Lucida Sans Unicode"/>
              </a:rPr>
              <a:t>production,the</a:t>
            </a:r>
            <a:r>
              <a:rPr lang="en-US" sz="3000" spc="105">
                <a:latin typeface="Lucida Sans Unicode"/>
                <a:cs typeface="Lucida Sans Unicode"/>
              </a:rPr>
              <a:t> necessary control conditions </a:t>
            </a:r>
          </a:p>
          <a:p>
            <a:pPr marL="104139" marR="5080">
              <a:lnSpc>
                <a:spcPct val="116700"/>
              </a:lnSpc>
            </a:pPr>
            <a:r>
              <a:rPr lang="en-US" sz="3000" spc="105">
                <a:latin typeface="Lucida Sans Unicode"/>
                <a:cs typeface="Lucida Sans Unicode"/>
              </a:rPr>
              <a:t>To increase the production are updated through the app.</a:t>
            </a:r>
          </a:p>
          <a:p>
            <a:pPr marL="104139" marR="5080">
              <a:lnSpc>
                <a:spcPct val="116700"/>
              </a:lnSpc>
            </a:pPr>
            <a:endParaRPr lang="en-US" sz="3000">
              <a:latin typeface="Lucida Sans Unicode"/>
              <a:cs typeface="Lucida Sans Unicode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3937A9D7-E6DE-4F32-9769-EE891E8E4F9E}"/>
              </a:ext>
            </a:extLst>
          </p:cNvPr>
          <p:cNvSpPr/>
          <p:nvPr/>
        </p:nvSpPr>
        <p:spPr>
          <a:xfrm>
            <a:off x="1190505" y="4269365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4" h="790575">
                <a:moveTo>
                  <a:pt x="750874" y="413245"/>
                </a:moveTo>
                <a:lnTo>
                  <a:pt x="743458" y="338188"/>
                </a:lnTo>
                <a:lnTo>
                  <a:pt x="721360" y="266420"/>
                </a:lnTo>
                <a:lnTo>
                  <a:pt x="701738" y="226542"/>
                </a:lnTo>
                <a:lnTo>
                  <a:pt x="677684" y="189420"/>
                </a:lnTo>
                <a:lnTo>
                  <a:pt x="666432" y="201726"/>
                </a:lnTo>
                <a:lnTo>
                  <a:pt x="655358" y="214388"/>
                </a:lnTo>
                <a:lnTo>
                  <a:pt x="644461" y="227393"/>
                </a:lnTo>
                <a:lnTo>
                  <a:pt x="633361" y="241236"/>
                </a:lnTo>
                <a:lnTo>
                  <a:pt x="632561" y="242252"/>
                </a:lnTo>
                <a:lnTo>
                  <a:pt x="654265" y="280784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95" y="413245"/>
                </a:lnTo>
                <a:lnTo>
                  <a:pt x="680542" y="458965"/>
                </a:lnTo>
                <a:lnTo>
                  <a:pt x="670814" y="502627"/>
                </a:lnTo>
                <a:lnTo>
                  <a:pt x="655180" y="543750"/>
                </a:lnTo>
                <a:lnTo>
                  <a:pt x="634123" y="581837"/>
                </a:lnTo>
                <a:lnTo>
                  <a:pt x="608139" y="616419"/>
                </a:lnTo>
                <a:lnTo>
                  <a:pt x="577697" y="647001"/>
                </a:lnTo>
                <a:lnTo>
                  <a:pt x="543280" y="673112"/>
                </a:lnTo>
                <a:lnTo>
                  <a:pt x="505358" y="694258"/>
                </a:lnTo>
                <a:lnTo>
                  <a:pt x="464426" y="709955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55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51" y="581837"/>
                </a:lnTo>
                <a:lnTo>
                  <a:pt x="95694" y="543750"/>
                </a:lnTo>
                <a:lnTo>
                  <a:pt x="80073" y="502627"/>
                </a:lnTo>
                <a:lnTo>
                  <a:pt x="70332" y="458965"/>
                </a:lnTo>
                <a:lnTo>
                  <a:pt x="66992" y="413245"/>
                </a:lnTo>
                <a:lnTo>
                  <a:pt x="70332" y="367512"/>
                </a:lnTo>
                <a:lnTo>
                  <a:pt x="80073" y="323850"/>
                </a:lnTo>
                <a:lnTo>
                  <a:pt x="95694" y="282727"/>
                </a:lnTo>
                <a:lnTo>
                  <a:pt x="116751" y="244640"/>
                </a:lnTo>
                <a:lnTo>
                  <a:pt x="142735" y="210058"/>
                </a:lnTo>
                <a:lnTo>
                  <a:pt x="173177" y="179476"/>
                </a:lnTo>
                <a:lnTo>
                  <a:pt x="207606" y="153365"/>
                </a:lnTo>
                <a:lnTo>
                  <a:pt x="245516" y="132219"/>
                </a:lnTo>
                <a:lnTo>
                  <a:pt x="286448" y="116522"/>
                </a:lnTo>
                <a:lnTo>
                  <a:pt x="329920" y="106743"/>
                </a:lnTo>
                <a:lnTo>
                  <a:pt x="375437" y="103378"/>
                </a:lnTo>
                <a:lnTo>
                  <a:pt x="423125" y="107073"/>
                </a:lnTo>
                <a:lnTo>
                  <a:pt x="468528" y="117792"/>
                </a:lnTo>
                <a:lnTo>
                  <a:pt x="511086" y="134988"/>
                </a:lnTo>
                <a:lnTo>
                  <a:pt x="550252" y="158076"/>
                </a:lnTo>
                <a:lnTo>
                  <a:pt x="557491" y="150583"/>
                </a:lnTo>
                <a:lnTo>
                  <a:pt x="589521" y="119621"/>
                </a:lnTo>
                <a:lnTo>
                  <a:pt x="599567" y="110604"/>
                </a:lnTo>
                <a:lnTo>
                  <a:pt x="581152" y="97663"/>
                </a:lnTo>
                <a:lnTo>
                  <a:pt x="542137" y="75209"/>
                </a:lnTo>
                <a:lnTo>
                  <a:pt x="486346" y="52806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06"/>
                </a:lnTo>
                <a:lnTo>
                  <a:pt x="196634" y="81521"/>
                </a:lnTo>
                <a:lnTo>
                  <a:pt x="136867" y="121996"/>
                </a:lnTo>
                <a:lnTo>
                  <a:pt x="85509" y="173570"/>
                </a:lnTo>
                <a:lnTo>
                  <a:pt x="45224" y="233616"/>
                </a:lnTo>
                <a:lnTo>
                  <a:pt x="16649" y="301828"/>
                </a:lnTo>
                <a:lnTo>
                  <a:pt x="1866" y="375373"/>
                </a:lnTo>
                <a:lnTo>
                  <a:pt x="0" y="413245"/>
                </a:lnTo>
                <a:lnTo>
                  <a:pt x="1866" y="451116"/>
                </a:lnTo>
                <a:lnTo>
                  <a:pt x="16649" y="524649"/>
                </a:lnTo>
                <a:lnTo>
                  <a:pt x="45224" y="592861"/>
                </a:lnTo>
                <a:lnTo>
                  <a:pt x="85509" y="652907"/>
                </a:lnTo>
                <a:lnTo>
                  <a:pt x="136867" y="704494"/>
                </a:lnTo>
                <a:lnTo>
                  <a:pt x="196634" y="744969"/>
                </a:lnTo>
                <a:lnTo>
                  <a:pt x="264541" y="773671"/>
                </a:lnTo>
                <a:lnTo>
                  <a:pt x="337743" y="788517"/>
                </a:lnTo>
                <a:lnTo>
                  <a:pt x="375437" y="790384"/>
                </a:lnTo>
                <a:lnTo>
                  <a:pt x="413143" y="788517"/>
                </a:lnTo>
                <a:lnTo>
                  <a:pt x="486346" y="773671"/>
                </a:lnTo>
                <a:lnTo>
                  <a:pt x="554253" y="744969"/>
                </a:lnTo>
                <a:lnTo>
                  <a:pt x="614019" y="704494"/>
                </a:lnTo>
                <a:lnTo>
                  <a:pt x="665365" y="652907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16"/>
                </a:lnTo>
                <a:lnTo>
                  <a:pt x="750874" y="413245"/>
                </a:lnTo>
                <a:close/>
              </a:path>
              <a:path w="848994" h="790575">
                <a:moveTo>
                  <a:pt x="848499" y="13817"/>
                </a:moveTo>
                <a:lnTo>
                  <a:pt x="846366" y="10883"/>
                </a:lnTo>
                <a:lnTo>
                  <a:pt x="843661" y="10185"/>
                </a:lnTo>
                <a:lnTo>
                  <a:pt x="807377" y="749"/>
                </a:lnTo>
                <a:lnTo>
                  <a:pt x="806450" y="228"/>
                </a:lnTo>
                <a:lnTo>
                  <a:pt x="805281" y="0"/>
                </a:lnTo>
                <a:lnTo>
                  <a:pt x="803935" y="254"/>
                </a:lnTo>
                <a:lnTo>
                  <a:pt x="803325" y="330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511"/>
                </a:lnTo>
                <a:lnTo>
                  <a:pt x="763397" y="16725"/>
                </a:lnTo>
                <a:lnTo>
                  <a:pt x="727087" y="35572"/>
                </a:lnTo>
                <a:lnTo>
                  <a:pt x="681672" y="63804"/>
                </a:lnTo>
                <a:lnTo>
                  <a:pt x="643750" y="91401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83"/>
                </a:lnTo>
                <a:lnTo>
                  <a:pt x="516699" y="216496"/>
                </a:lnTo>
                <a:lnTo>
                  <a:pt x="488251" y="253403"/>
                </a:lnTo>
                <a:lnTo>
                  <a:pt x="460311" y="294081"/>
                </a:lnTo>
                <a:lnTo>
                  <a:pt x="433247" y="338594"/>
                </a:lnTo>
                <a:lnTo>
                  <a:pt x="407250" y="387261"/>
                </a:lnTo>
                <a:lnTo>
                  <a:pt x="382701" y="440080"/>
                </a:lnTo>
                <a:lnTo>
                  <a:pt x="366001" y="480923"/>
                </a:lnTo>
                <a:lnTo>
                  <a:pt x="363334" y="487959"/>
                </a:lnTo>
                <a:lnTo>
                  <a:pt x="176517" y="341769"/>
                </a:lnTo>
                <a:lnTo>
                  <a:pt x="175247" y="340677"/>
                </a:lnTo>
                <a:lnTo>
                  <a:pt x="167792" y="337858"/>
                </a:lnTo>
                <a:lnTo>
                  <a:pt x="161937" y="335089"/>
                </a:lnTo>
                <a:lnTo>
                  <a:pt x="153835" y="333019"/>
                </a:lnTo>
                <a:lnTo>
                  <a:pt x="151015" y="333794"/>
                </a:lnTo>
                <a:lnTo>
                  <a:pt x="134493" y="336346"/>
                </a:lnTo>
                <a:lnTo>
                  <a:pt x="131140" y="336334"/>
                </a:lnTo>
                <a:lnTo>
                  <a:pt x="127927" y="338607"/>
                </a:lnTo>
                <a:lnTo>
                  <a:pt x="127393" y="339648"/>
                </a:lnTo>
                <a:lnTo>
                  <a:pt x="85217" y="408901"/>
                </a:lnTo>
                <a:lnTo>
                  <a:pt x="83337" y="411137"/>
                </a:lnTo>
                <a:lnTo>
                  <a:pt x="84569" y="418147"/>
                </a:lnTo>
                <a:lnTo>
                  <a:pt x="85382" y="421894"/>
                </a:lnTo>
                <a:lnTo>
                  <a:pt x="95402" y="473189"/>
                </a:lnTo>
                <a:lnTo>
                  <a:pt x="96088" y="477685"/>
                </a:lnTo>
                <a:lnTo>
                  <a:pt x="97764" y="484657"/>
                </a:lnTo>
                <a:lnTo>
                  <a:pt x="99669" y="485990"/>
                </a:lnTo>
                <a:lnTo>
                  <a:pt x="106629" y="488581"/>
                </a:lnTo>
                <a:lnTo>
                  <a:pt x="113233" y="491109"/>
                </a:lnTo>
                <a:lnTo>
                  <a:pt x="157264" y="509371"/>
                </a:lnTo>
                <a:lnTo>
                  <a:pt x="212267" y="535063"/>
                </a:lnTo>
                <a:lnTo>
                  <a:pt x="265671" y="563422"/>
                </a:lnTo>
                <a:lnTo>
                  <a:pt x="325970" y="600748"/>
                </a:lnTo>
                <a:lnTo>
                  <a:pt x="381800" y="643509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90"/>
                </a:lnTo>
                <a:lnTo>
                  <a:pt x="439547" y="583349"/>
                </a:lnTo>
                <a:lnTo>
                  <a:pt x="456311" y="536638"/>
                </a:lnTo>
                <a:lnTo>
                  <a:pt x="470496" y="500735"/>
                </a:lnTo>
                <a:lnTo>
                  <a:pt x="486892" y="462559"/>
                </a:lnTo>
                <a:lnTo>
                  <a:pt x="505790" y="422236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198"/>
                </a:lnTo>
                <a:lnTo>
                  <a:pt x="607568" y="252945"/>
                </a:lnTo>
                <a:lnTo>
                  <a:pt x="639851" y="211912"/>
                </a:lnTo>
                <a:lnTo>
                  <a:pt x="675208" y="172504"/>
                </a:lnTo>
                <a:lnTo>
                  <a:pt x="713549" y="135458"/>
                </a:lnTo>
                <a:lnTo>
                  <a:pt x="755040" y="101333"/>
                </a:lnTo>
                <a:lnTo>
                  <a:pt x="788390" y="78041"/>
                </a:lnTo>
                <a:lnTo>
                  <a:pt x="823772" y="56972"/>
                </a:lnTo>
                <a:lnTo>
                  <a:pt x="833031" y="53162"/>
                </a:lnTo>
                <a:lnTo>
                  <a:pt x="835367" y="48107"/>
                </a:lnTo>
                <a:lnTo>
                  <a:pt x="835799" y="46736"/>
                </a:lnTo>
                <a:lnTo>
                  <a:pt x="848499" y="138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7D869DF6-5DE2-4D64-B539-8379A4CD5AAC}"/>
              </a:ext>
            </a:extLst>
          </p:cNvPr>
          <p:cNvSpPr txBox="1"/>
          <p:nvPr/>
        </p:nvSpPr>
        <p:spPr>
          <a:xfrm>
            <a:off x="5403405" y="9660148"/>
            <a:ext cx="5809631" cy="42575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-40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530">
                <a:solidFill>
                  <a:srgbClr val="232E60"/>
                </a:solidFill>
                <a:latin typeface="Trebuchet MS"/>
                <a:cs typeface="Trebuchet MS"/>
              </a:rPr>
              <a:t>1</a:t>
            </a:r>
            <a:r>
              <a:rPr sz="2550" b="1" spc="85">
                <a:solidFill>
                  <a:srgbClr val="232E60"/>
                </a:solidFill>
                <a:latin typeface="Trebuchet MS"/>
                <a:cs typeface="Trebuchet MS"/>
              </a:rPr>
              <a:t>99</a:t>
            </a:r>
            <a:r>
              <a:rPr sz="2550" b="1" spc="175">
                <a:solidFill>
                  <a:srgbClr val="232E60"/>
                </a:solidFill>
                <a:latin typeface="Trebuchet MS"/>
                <a:cs typeface="Trebuchet MS"/>
              </a:rPr>
              <a:t>5</a:t>
            </a:r>
            <a:r>
              <a:rPr sz="2550" b="1" spc="170">
                <a:solidFill>
                  <a:srgbClr val="232E60"/>
                </a:solidFill>
                <a:latin typeface="Trebuchet MS"/>
                <a:cs typeface="Trebuchet MS"/>
              </a:rPr>
              <a:t>8</a:t>
            </a:r>
            <a:r>
              <a:rPr lang="en-US" sz="2550" b="1" spc="175">
                <a:solidFill>
                  <a:srgbClr val="232E60"/>
                </a:solidFill>
                <a:latin typeface="Trebuchet MS"/>
                <a:cs typeface="Trebuchet MS"/>
              </a:rPr>
              <a:t>248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275">
                <a:solidFill>
                  <a:srgbClr val="232E60"/>
                </a:solidFill>
                <a:latin typeface="Trebuchet MS"/>
                <a:cs typeface="Trebuchet MS"/>
              </a:rPr>
              <a:t>BMWS WIJESEKARA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54712" y="0"/>
            <a:ext cx="3052445" cy="1463675"/>
          </a:xfrm>
          <a:custGeom>
            <a:avLst/>
            <a:gdLst/>
            <a:ahLst/>
            <a:cxnLst/>
            <a:rect l="l" t="t" r="r" b="b"/>
            <a:pathLst>
              <a:path w="3052444" h="1463675">
                <a:moveTo>
                  <a:pt x="2452004" y="0"/>
                </a:moveTo>
                <a:lnTo>
                  <a:pt x="3052077" y="0"/>
                </a:lnTo>
                <a:lnTo>
                  <a:pt x="3045651" y="12028"/>
                </a:lnTo>
                <a:lnTo>
                  <a:pt x="3020988" y="56193"/>
                </a:lnTo>
                <a:lnTo>
                  <a:pt x="2995510" y="99887"/>
                </a:lnTo>
                <a:lnTo>
                  <a:pt x="2969229" y="143101"/>
                </a:lnTo>
                <a:lnTo>
                  <a:pt x="2942157" y="185822"/>
                </a:lnTo>
                <a:lnTo>
                  <a:pt x="2914216" y="228172"/>
                </a:lnTo>
                <a:lnTo>
                  <a:pt x="2885689" y="269741"/>
                </a:lnTo>
                <a:lnTo>
                  <a:pt x="2856316" y="310915"/>
                </a:lnTo>
                <a:lnTo>
                  <a:pt x="2826200" y="351552"/>
                </a:lnTo>
                <a:lnTo>
                  <a:pt x="2795353" y="391639"/>
                </a:lnTo>
                <a:lnTo>
                  <a:pt x="2763787" y="431164"/>
                </a:lnTo>
                <a:lnTo>
                  <a:pt x="2731514" y="470118"/>
                </a:lnTo>
                <a:lnTo>
                  <a:pt x="2698545" y="508487"/>
                </a:lnTo>
                <a:lnTo>
                  <a:pt x="2664893" y="546261"/>
                </a:lnTo>
                <a:lnTo>
                  <a:pt x="2630569" y="583429"/>
                </a:lnTo>
                <a:lnTo>
                  <a:pt x="2595586" y="619978"/>
                </a:lnTo>
                <a:lnTo>
                  <a:pt x="2559956" y="655898"/>
                </a:lnTo>
                <a:lnTo>
                  <a:pt x="2523689" y="691177"/>
                </a:lnTo>
                <a:lnTo>
                  <a:pt x="2486799" y="725804"/>
                </a:lnTo>
                <a:lnTo>
                  <a:pt x="2449297" y="759767"/>
                </a:lnTo>
                <a:lnTo>
                  <a:pt x="2411196" y="793055"/>
                </a:lnTo>
                <a:lnTo>
                  <a:pt x="2372506" y="825657"/>
                </a:lnTo>
                <a:lnTo>
                  <a:pt x="2333241" y="857561"/>
                </a:lnTo>
                <a:lnTo>
                  <a:pt x="2293411" y="888755"/>
                </a:lnTo>
                <a:lnTo>
                  <a:pt x="2253029" y="919228"/>
                </a:lnTo>
                <a:lnTo>
                  <a:pt x="2212108" y="948970"/>
                </a:lnTo>
                <a:lnTo>
                  <a:pt x="2170658" y="977968"/>
                </a:lnTo>
                <a:lnTo>
                  <a:pt x="2128579" y="1006284"/>
                </a:lnTo>
                <a:lnTo>
                  <a:pt x="2086221" y="1033688"/>
                </a:lnTo>
                <a:lnTo>
                  <a:pt x="2043258" y="1060387"/>
                </a:lnTo>
                <a:lnTo>
                  <a:pt x="1999815" y="1086297"/>
                </a:lnTo>
                <a:lnTo>
                  <a:pt x="1955903" y="1111406"/>
                </a:lnTo>
                <a:lnTo>
                  <a:pt x="1911534" y="1135704"/>
                </a:lnTo>
                <a:lnTo>
                  <a:pt x="1866721" y="1159178"/>
                </a:lnTo>
                <a:lnTo>
                  <a:pt x="1821475" y="1181817"/>
                </a:lnTo>
                <a:lnTo>
                  <a:pt x="1775809" y="1203610"/>
                </a:lnTo>
                <a:lnTo>
                  <a:pt x="1729739" y="1224543"/>
                </a:lnTo>
                <a:lnTo>
                  <a:pt x="1683292" y="1244609"/>
                </a:lnTo>
                <a:lnTo>
                  <a:pt x="1636485" y="1263806"/>
                </a:lnTo>
                <a:lnTo>
                  <a:pt x="1589333" y="1282134"/>
                </a:lnTo>
                <a:lnTo>
                  <a:pt x="1541853" y="1299590"/>
                </a:lnTo>
                <a:lnTo>
                  <a:pt x="1494061" y="1316172"/>
                </a:lnTo>
                <a:lnTo>
                  <a:pt x="1445975" y="1331879"/>
                </a:lnTo>
                <a:lnTo>
                  <a:pt x="1397609" y="1346709"/>
                </a:lnTo>
                <a:lnTo>
                  <a:pt x="1348982" y="1360660"/>
                </a:lnTo>
                <a:lnTo>
                  <a:pt x="1300108" y="1373730"/>
                </a:lnTo>
                <a:lnTo>
                  <a:pt x="1251005" y="1385917"/>
                </a:lnTo>
                <a:lnTo>
                  <a:pt x="1201688" y="1397220"/>
                </a:lnTo>
                <a:lnTo>
                  <a:pt x="1152175" y="1407636"/>
                </a:lnTo>
                <a:lnTo>
                  <a:pt x="1102482" y="1417165"/>
                </a:lnTo>
                <a:lnTo>
                  <a:pt x="1052625" y="1425804"/>
                </a:lnTo>
                <a:lnTo>
                  <a:pt x="1002620" y="1433551"/>
                </a:lnTo>
                <a:lnTo>
                  <a:pt x="952484" y="1440405"/>
                </a:lnTo>
                <a:lnTo>
                  <a:pt x="902233" y="1446364"/>
                </a:lnTo>
                <a:lnTo>
                  <a:pt x="851884" y="1451425"/>
                </a:lnTo>
                <a:lnTo>
                  <a:pt x="801453" y="1455588"/>
                </a:lnTo>
                <a:lnTo>
                  <a:pt x="750957" y="1458850"/>
                </a:lnTo>
                <a:lnTo>
                  <a:pt x="700412" y="1461210"/>
                </a:lnTo>
                <a:lnTo>
                  <a:pt x="649833" y="1462666"/>
                </a:lnTo>
                <a:lnTo>
                  <a:pt x="599239" y="1463215"/>
                </a:lnTo>
                <a:lnTo>
                  <a:pt x="548645" y="1462857"/>
                </a:lnTo>
                <a:lnTo>
                  <a:pt x="498067" y="1461589"/>
                </a:lnTo>
                <a:lnTo>
                  <a:pt x="447522" y="1459410"/>
                </a:lnTo>
                <a:lnTo>
                  <a:pt x="397027" y="1456318"/>
                </a:lnTo>
                <a:lnTo>
                  <a:pt x="346597" y="1452310"/>
                </a:lnTo>
                <a:lnTo>
                  <a:pt x="296249" y="1447386"/>
                </a:lnTo>
                <a:lnTo>
                  <a:pt x="246000" y="1441543"/>
                </a:lnTo>
                <a:lnTo>
                  <a:pt x="195866" y="1434780"/>
                </a:lnTo>
                <a:lnTo>
                  <a:pt x="145863" y="1427095"/>
                </a:lnTo>
                <a:lnTo>
                  <a:pt x="96008" y="1418485"/>
                </a:lnTo>
                <a:lnTo>
                  <a:pt x="46318" y="1408950"/>
                </a:lnTo>
                <a:lnTo>
                  <a:pt x="0" y="1399162"/>
                </a:lnTo>
                <a:lnTo>
                  <a:pt x="0" y="1394543"/>
                </a:lnTo>
                <a:lnTo>
                  <a:pt x="27424" y="1360660"/>
                </a:lnTo>
                <a:lnTo>
                  <a:pt x="58422" y="1323401"/>
                </a:lnTo>
                <a:lnTo>
                  <a:pt x="89999" y="1286471"/>
                </a:lnTo>
                <a:lnTo>
                  <a:pt x="122078" y="1249955"/>
                </a:lnTo>
                <a:lnTo>
                  <a:pt x="154654" y="1213856"/>
                </a:lnTo>
                <a:lnTo>
                  <a:pt x="187717" y="1178181"/>
                </a:lnTo>
                <a:lnTo>
                  <a:pt x="221261" y="1142931"/>
                </a:lnTo>
                <a:lnTo>
                  <a:pt x="255277" y="1108113"/>
                </a:lnTo>
                <a:lnTo>
                  <a:pt x="289758" y="1073729"/>
                </a:lnTo>
                <a:lnTo>
                  <a:pt x="324698" y="1039785"/>
                </a:lnTo>
                <a:lnTo>
                  <a:pt x="360165" y="1006211"/>
                </a:lnTo>
                <a:lnTo>
                  <a:pt x="395918" y="973230"/>
                </a:lnTo>
                <a:lnTo>
                  <a:pt x="432185" y="940628"/>
                </a:lnTo>
                <a:lnTo>
                  <a:pt x="468879" y="908482"/>
                </a:lnTo>
                <a:lnTo>
                  <a:pt x="505993" y="876796"/>
                </a:lnTo>
                <a:lnTo>
                  <a:pt x="543519" y="845574"/>
                </a:lnTo>
                <a:lnTo>
                  <a:pt x="581450" y="814821"/>
                </a:lnTo>
                <a:lnTo>
                  <a:pt x="619778" y="784540"/>
                </a:lnTo>
                <a:lnTo>
                  <a:pt x="658495" y="754736"/>
                </a:lnTo>
                <a:lnTo>
                  <a:pt x="697594" y="725414"/>
                </a:lnTo>
                <a:lnTo>
                  <a:pt x="737068" y="696576"/>
                </a:lnTo>
                <a:lnTo>
                  <a:pt x="776909" y="668228"/>
                </a:lnTo>
                <a:lnTo>
                  <a:pt x="817109" y="640373"/>
                </a:lnTo>
                <a:lnTo>
                  <a:pt x="857661" y="613016"/>
                </a:lnTo>
                <a:lnTo>
                  <a:pt x="898556" y="586162"/>
                </a:lnTo>
                <a:lnTo>
                  <a:pt x="939789" y="559813"/>
                </a:lnTo>
                <a:lnTo>
                  <a:pt x="981350" y="533975"/>
                </a:lnTo>
                <a:lnTo>
                  <a:pt x="1023233" y="508651"/>
                </a:lnTo>
                <a:lnTo>
                  <a:pt x="1065430" y="483846"/>
                </a:lnTo>
                <a:lnTo>
                  <a:pt x="1107933" y="459564"/>
                </a:lnTo>
                <a:lnTo>
                  <a:pt x="1150735" y="435809"/>
                </a:lnTo>
                <a:lnTo>
                  <a:pt x="1193828" y="412585"/>
                </a:lnTo>
                <a:lnTo>
                  <a:pt x="1237205" y="389897"/>
                </a:lnTo>
                <a:lnTo>
                  <a:pt x="1280858" y="367748"/>
                </a:lnTo>
                <a:lnTo>
                  <a:pt x="1324779" y="346144"/>
                </a:lnTo>
                <a:lnTo>
                  <a:pt x="1368961" y="325087"/>
                </a:lnTo>
                <a:lnTo>
                  <a:pt x="1413397" y="304583"/>
                </a:lnTo>
                <a:lnTo>
                  <a:pt x="1458078" y="284635"/>
                </a:lnTo>
                <a:lnTo>
                  <a:pt x="1502998" y="265247"/>
                </a:lnTo>
                <a:lnTo>
                  <a:pt x="1548148" y="246425"/>
                </a:lnTo>
                <a:lnTo>
                  <a:pt x="1593522" y="228172"/>
                </a:lnTo>
                <a:lnTo>
                  <a:pt x="1639111" y="210491"/>
                </a:lnTo>
                <a:lnTo>
                  <a:pt x="1684908" y="193388"/>
                </a:lnTo>
                <a:lnTo>
                  <a:pt x="1730905" y="176867"/>
                </a:lnTo>
                <a:lnTo>
                  <a:pt x="1777096" y="160932"/>
                </a:lnTo>
                <a:lnTo>
                  <a:pt x="1823471" y="145586"/>
                </a:lnTo>
                <a:lnTo>
                  <a:pt x="1870025" y="130835"/>
                </a:lnTo>
                <a:lnTo>
                  <a:pt x="1916748" y="116682"/>
                </a:lnTo>
                <a:lnTo>
                  <a:pt x="1963634" y="103131"/>
                </a:lnTo>
                <a:lnTo>
                  <a:pt x="2010675" y="90187"/>
                </a:lnTo>
                <a:lnTo>
                  <a:pt x="2057864" y="77854"/>
                </a:lnTo>
                <a:lnTo>
                  <a:pt x="2105192" y="66137"/>
                </a:lnTo>
                <a:lnTo>
                  <a:pt x="2152653" y="55038"/>
                </a:lnTo>
                <a:lnTo>
                  <a:pt x="2200238" y="44563"/>
                </a:lnTo>
                <a:lnTo>
                  <a:pt x="2247941" y="34716"/>
                </a:lnTo>
                <a:lnTo>
                  <a:pt x="2295753" y="25500"/>
                </a:lnTo>
                <a:lnTo>
                  <a:pt x="2343668" y="16921"/>
                </a:lnTo>
                <a:lnTo>
                  <a:pt x="2391677" y="8982"/>
                </a:lnTo>
                <a:lnTo>
                  <a:pt x="2439773" y="1687"/>
                </a:lnTo>
                <a:lnTo>
                  <a:pt x="2452004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89016" y="360931"/>
            <a:ext cx="299085" cy="3079115"/>
          </a:xfrm>
          <a:custGeom>
            <a:avLst/>
            <a:gdLst/>
            <a:ahLst/>
            <a:cxnLst/>
            <a:rect l="l" t="t" r="r" b="b"/>
            <a:pathLst>
              <a:path w="299084" h="3079115">
                <a:moveTo>
                  <a:pt x="269095" y="0"/>
                </a:moveTo>
                <a:lnTo>
                  <a:pt x="298983" y="31115"/>
                </a:lnTo>
                <a:lnTo>
                  <a:pt x="298983" y="3078856"/>
                </a:lnTo>
                <a:lnTo>
                  <a:pt x="283388" y="3039145"/>
                </a:lnTo>
                <a:lnTo>
                  <a:pt x="265631" y="2992305"/>
                </a:lnTo>
                <a:lnTo>
                  <a:pt x="248431" y="2945257"/>
                </a:lnTo>
                <a:lnTo>
                  <a:pt x="231793" y="2898005"/>
                </a:lnTo>
                <a:lnTo>
                  <a:pt x="215720" y="2850554"/>
                </a:lnTo>
                <a:lnTo>
                  <a:pt x="200217" y="2802911"/>
                </a:lnTo>
                <a:lnTo>
                  <a:pt x="185286" y="2755080"/>
                </a:lnTo>
                <a:lnTo>
                  <a:pt x="170933" y="2707073"/>
                </a:lnTo>
                <a:lnTo>
                  <a:pt x="157160" y="2658901"/>
                </a:lnTo>
                <a:lnTo>
                  <a:pt x="143966" y="2610571"/>
                </a:lnTo>
                <a:lnTo>
                  <a:pt x="131353" y="2562089"/>
                </a:lnTo>
                <a:lnTo>
                  <a:pt x="119318" y="2513463"/>
                </a:lnTo>
                <a:lnTo>
                  <a:pt x="107863" y="2464700"/>
                </a:lnTo>
                <a:lnTo>
                  <a:pt x="96987" y="2415805"/>
                </a:lnTo>
                <a:lnTo>
                  <a:pt x="86690" y="2366785"/>
                </a:lnTo>
                <a:lnTo>
                  <a:pt x="76972" y="2317649"/>
                </a:lnTo>
                <a:lnTo>
                  <a:pt x="67831" y="2268401"/>
                </a:lnTo>
                <a:lnTo>
                  <a:pt x="59269" y="2219049"/>
                </a:lnTo>
                <a:lnTo>
                  <a:pt x="51286" y="2169600"/>
                </a:lnTo>
                <a:lnTo>
                  <a:pt x="43879" y="2120061"/>
                </a:lnTo>
                <a:lnTo>
                  <a:pt x="37051" y="2070437"/>
                </a:lnTo>
                <a:lnTo>
                  <a:pt x="30800" y="2020737"/>
                </a:lnTo>
                <a:lnTo>
                  <a:pt x="25126" y="1970966"/>
                </a:lnTo>
                <a:lnTo>
                  <a:pt x="20029" y="1921132"/>
                </a:lnTo>
                <a:lnTo>
                  <a:pt x="15509" y="1871241"/>
                </a:lnTo>
                <a:lnTo>
                  <a:pt x="11565" y="1821299"/>
                </a:lnTo>
                <a:lnTo>
                  <a:pt x="8198" y="1771315"/>
                </a:lnTo>
                <a:lnTo>
                  <a:pt x="5407" y="1721294"/>
                </a:lnTo>
                <a:lnTo>
                  <a:pt x="3191" y="1671243"/>
                </a:lnTo>
                <a:lnTo>
                  <a:pt x="1552" y="1621169"/>
                </a:lnTo>
                <a:lnTo>
                  <a:pt x="488" y="1571079"/>
                </a:lnTo>
                <a:lnTo>
                  <a:pt x="0" y="1520979"/>
                </a:lnTo>
                <a:lnTo>
                  <a:pt x="86" y="1470877"/>
                </a:lnTo>
                <a:lnTo>
                  <a:pt x="748" y="1420778"/>
                </a:lnTo>
                <a:lnTo>
                  <a:pt x="1984" y="1370691"/>
                </a:lnTo>
                <a:lnTo>
                  <a:pt x="3794" y="1320620"/>
                </a:lnTo>
                <a:lnTo>
                  <a:pt x="6179" y="1270574"/>
                </a:lnTo>
                <a:lnTo>
                  <a:pt x="9138" y="1220559"/>
                </a:lnTo>
                <a:lnTo>
                  <a:pt x="12671" y="1170582"/>
                </a:lnTo>
                <a:lnTo>
                  <a:pt x="16778" y="1120649"/>
                </a:lnTo>
                <a:lnTo>
                  <a:pt x="21458" y="1070767"/>
                </a:lnTo>
                <a:lnTo>
                  <a:pt x="26712" y="1020943"/>
                </a:lnTo>
                <a:lnTo>
                  <a:pt x="32538" y="971184"/>
                </a:lnTo>
                <a:lnTo>
                  <a:pt x="38937" y="921497"/>
                </a:lnTo>
                <a:lnTo>
                  <a:pt x="45909" y="871888"/>
                </a:lnTo>
                <a:lnTo>
                  <a:pt x="53454" y="822364"/>
                </a:lnTo>
                <a:lnTo>
                  <a:pt x="61571" y="772931"/>
                </a:lnTo>
                <a:lnTo>
                  <a:pt x="70259" y="723597"/>
                </a:lnTo>
                <a:lnTo>
                  <a:pt x="79520" y="674368"/>
                </a:lnTo>
                <a:lnTo>
                  <a:pt x="89352" y="625252"/>
                </a:lnTo>
                <a:lnTo>
                  <a:pt x="99756" y="576254"/>
                </a:lnTo>
                <a:lnTo>
                  <a:pt x="110731" y="527381"/>
                </a:lnTo>
                <a:lnTo>
                  <a:pt x="122276" y="478641"/>
                </a:lnTo>
                <a:lnTo>
                  <a:pt x="134393" y="430040"/>
                </a:lnTo>
                <a:lnTo>
                  <a:pt x="147080" y="381585"/>
                </a:lnTo>
                <a:lnTo>
                  <a:pt x="160338" y="333282"/>
                </a:lnTo>
                <a:lnTo>
                  <a:pt x="174166" y="285138"/>
                </a:lnTo>
                <a:lnTo>
                  <a:pt x="188564" y="237161"/>
                </a:lnTo>
                <a:lnTo>
                  <a:pt x="203531" y="189356"/>
                </a:lnTo>
                <a:lnTo>
                  <a:pt x="219068" y="141731"/>
                </a:lnTo>
                <a:lnTo>
                  <a:pt x="235175" y="94292"/>
                </a:lnTo>
                <a:lnTo>
                  <a:pt x="251851" y="47046"/>
                </a:lnTo>
                <a:lnTo>
                  <a:pt x="269095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26135" y="386867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4">
                <a:moveTo>
                  <a:pt x="2568054" y="0"/>
                </a:moveTo>
                <a:lnTo>
                  <a:pt x="2581075" y="48168"/>
                </a:lnTo>
                <a:lnTo>
                  <a:pt x="2593649" y="96451"/>
                </a:lnTo>
                <a:lnTo>
                  <a:pt x="2605777" y="144845"/>
                </a:lnTo>
                <a:lnTo>
                  <a:pt x="2617459" y="193346"/>
                </a:lnTo>
                <a:lnTo>
                  <a:pt x="2628696" y="241950"/>
                </a:lnTo>
                <a:lnTo>
                  <a:pt x="2639486" y="290653"/>
                </a:lnTo>
                <a:lnTo>
                  <a:pt x="2649831" y="339451"/>
                </a:lnTo>
                <a:lnTo>
                  <a:pt x="2659732" y="388339"/>
                </a:lnTo>
                <a:lnTo>
                  <a:pt x="2669187" y="437315"/>
                </a:lnTo>
                <a:lnTo>
                  <a:pt x="2678197" y="486374"/>
                </a:lnTo>
                <a:lnTo>
                  <a:pt x="2686763" y="535512"/>
                </a:lnTo>
                <a:lnTo>
                  <a:pt x="2694885" y="584725"/>
                </a:lnTo>
                <a:lnTo>
                  <a:pt x="2702563" y="634010"/>
                </a:lnTo>
                <a:lnTo>
                  <a:pt x="2709797" y="683362"/>
                </a:lnTo>
                <a:lnTo>
                  <a:pt x="2716587" y="732777"/>
                </a:lnTo>
                <a:lnTo>
                  <a:pt x="2722935" y="782252"/>
                </a:lnTo>
                <a:lnTo>
                  <a:pt x="2728839" y="831782"/>
                </a:lnTo>
                <a:lnTo>
                  <a:pt x="2734300" y="881363"/>
                </a:lnTo>
                <a:lnTo>
                  <a:pt x="2739319" y="930992"/>
                </a:lnTo>
                <a:lnTo>
                  <a:pt x="2743895" y="980665"/>
                </a:lnTo>
                <a:lnTo>
                  <a:pt x="2748029" y="1030377"/>
                </a:lnTo>
                <a:lnTo>
                  <a:pt x="2751721" y="1080125"/>
                </a:lnTo>
                <a:lnTo>
                  <a:pt x="2754972" y="1129905"/>
                </a:lnTo>
                <a:lnTo>
                  <a:pt x="2757781" y="1179712"/>
                </a:lnTo>
                <a:lnTo>
                  <a:pt x="2760149" y="1229543"/>
                </a:lnTo>
                <a:lnTo>
                  <a:pt x="2762076" y="1279394"/>
                </a:lnTo>
                <a:lnTo>
                  <a:pt x="2763562" y="1329262"/>
                </a:lnTo>
                <a:lnTo>
                  <a:pt x="2764607" y="1379141"/>
                </a:lnTo>
                <a:lnTo>
                  <a:pt x="2765213" y="1429028"/>
                </a:lnTo>
                <a:lnTo>
                  <a:pt x="2765378" y="1478919"/>
                </a:lnTo>
                <a:lnTo>
                  <a:pt x="2765103" y="1528810"/>
                </a:lnTo>
                <a:lnTo>
                  <a:pt x="2764389" y="1578697"/>
                </a:lnTo>
                <a:lnTo>
                  <a:pt x="2763235" y="1628577"/>
                </a:lnTo>
                <a:lnTo>
                  <a:pt x="2761643" y="1678445"/>
                </a:lnTo>
                <a:lnTo>
                  <a:pt x="2759611" y="1728297"/>
                </a:lnTo>
                <a:lnTo>
                  <a:pt x="2757141" y="1778129"/>
                </a:lnTo>
                <a:lnTo>
                  <a:pt x="2754232" y="1827938"/>
                </a:lnTo>
                <a:lnTo>
                  <a:pt x="2750885" y="1877719"/>
                </a:lnTo>
                <a:lnTo>
                  <a:pt x="2747100" y="1927469"/>
                </a:lnTo>
                <a:lnTo>
                  <a:pt x="2742877" y="1977183"/>
                </a:lnTo>
                <a:lnTo>
                  <a:pt x="2738217" y="2026858"/>
                </a:lnTo>
                <a:lnTo>
                  <a:pt x="2733119" y="2076489"/>
                </a:lnTo>
                <a:lnTo>
                  <a:pt x="2727585" y="2126074"/>
                </a:lnTo>
                <a:lnTo>
                  <a:pt x="2721613" y="2175606"/>
                </a:lnTo>
                <a:lnTo>
                  <a:pt x="2715205" y="2225084"/>
                </a:lnTo>
                <a:lnTo>
                  <a:pt x="2708361" y="2274502"/>
                </a:lnTo>
                <a:lnTo>
                  <a:pt x="2701081" y="2323858"/>
                </a:lnTo>
                <a:lnTo>
                  <a:pt x="2693364" y="2373146"/>
                </a:lnTo>
                <a:lnTo>
                  <a:pt x="2685212" y="2422363"/>
                </a:lnTo>
                <a:lnTo>
                  <a:pt x="2676625" y="2471505"/>
                </a:lnTo>
                <a:lnTo>
                  <a:pt x="2667602" y="2520568"/>
                </a:lnTo>
                <a:lnTo>
                  <a:pt x="2658144" y="2569549"/>
                </a:lnTo>
                <a:lnTo>
                  <a:pt x="2648252" y="2618442"/>
                </a:lnTo>
                <a:lnTo>
                  <a:pt x="2637925" y="2667245"/>
                </a:lnTo>
                <a:lnTo>
                  <a:pt x="2627163" y="2715953"/>
                </a:lnTo>
                <a:lnTo>
                  <a:pt x="2615968" y="2764562"/>
                </a:lnTo>
                <a:lnTo>
                  <a:pt x="2604339" y="2813068"/>
                </a:lnTo>
                <a:lnTo>
                  <a:pt x="2592276" y="2861468"/>
                </a:lnTo>
                <a:lnTo>
                  <a:pt x="2579780" y="2909758"/>
                </a:lnTo>
                <a:lnTo>
                  <a:pt x="2566851" y="2957932"/>
                </a:lnTo>
                <a:lnTo>
                  <a:pt x="2553489" y="3005989"/>
                </a:lnTo>
                <a:lnTo>
                  <a:pt x="2539694" y="3053922"/>
                </a:lnTo>
                <a:lnTo>
                  <a:pt x="2525467" y="3101730"/>
                </a:lnTo>
                <a:lnTo>
                  <a:pt x="2510807" y="3149407"/>
                </a:lnTo>
                <a:lnTo>
                  <a:pt x="2495716" y="3196950"/>
                </a:lnTo>
                <a:lnTo>
                  <a:pt x="2480193" y="3244355"/>
                </a:lnTo>
                <a:lnTo>
                  <a:pt x="2464238" y="3291617"/>
                </a:lnTo>
                <a:lnTo>
                  <a:pt x="2447852" y="3338733"/>
                </a:lnTo>
                <a:lnTo>
                  <a:pt x="2431035" y="3385699"/>
                </a:lnTo>
                <a:lnTo>
                  <a:pt x="2413788" y="3432512"/>
                </a:lnTo>
                <a:lnTo>
                  <a:pt x="2396109" y="3479166"/>
                </a:lnTo>
                <a:lnTo>
                  <a:pt x="2378001" y="3525658"/>
                </a:lnTo>
                <a:lnTo>
                  <a:pt x="2359462" y="3571984"/>
                </a:lnTo>
                <a:lnTo>
                  <a:pt x="2340496" y="3618137"/>
                </a:lnTo>
                <a:lnTo>
                  <a:pt x="2321105" y="3664111"/>
                </a:lnTo>
                <a:lnTo>
                  <a:pt x="2301293" y="3709900"/>
                </a:lnTo>
                <a:lnTo>
                  <a:pt x="2281062" y="3755504"/>
                </a:lnTo>
                <a:lnTo>
                  <a:pt x="2260414" y="3800918"/>
                </a:lnTo>
                <a:lnTo>
                  <a:pt x="2239353" y="3846140"/>
                </a:lnTo>
                <a:lnTo>
                  <a:pt x="2217880" y="3891166"/>
                </a:lnTo>
                <a:lnTo>
                  <a:pt x="2195998" y="3935994"/>
                </a:lnTo>
                <a:lnTo>
                  <a:pt x="2173711" y="3980621"/>
                </a:lnTo>
                <a:lnTo>
                  <a:pt x="2151019" y="4025043"/>
                </a:lnTo>
                <a:lnTo>
                  <a:pt x="2127927" y="4069258"/>
                </a:lnTo>
                <a:lnTo>
                  <a:pt x="2104436" y="4113263"/>
                </a:lnTo>
                <a:lnTo>
                  <a:pt x="2080550" y="4157054"/>
                </a:lnTo>
                <a:lnTo>
                  <a:pt x="2056270" y="4200630"/>
                </a:lnTo>
                <a:lnTo>
                  <a:pt x="2031599" y="4243985"/>
                </a:lnTo>
                <a:lnTo>
                  <a:pt x="2006541" y="4287119"/>
                </a:lnTo>
                <a:lnTo>
                  <a:pt x="1981097" y="4330027"/>
                </a:lnTo>
                <a:lnTo>
                  <a:pt x="1955270" y="4372707"/>
                </a:lnTo>
                <a:lnTo>
                  <a:pt x="1929063" y="4415155"/>
                </a:lnTo>
                <a:lnTo>
                  <a:pt x="1902479" y="4457369"/>
                </a:lnTo>
                <a:lnTo>
                  <a:pt x="1875519" y="4499346"/>
                </a:lnTo>
                <a:lnTo>
                  <a:pt x="1848187" y="4541083"/>
                </a:lnTo>
                <a:lnTo>
                  <a:pt x="1820484" y="4582576"/>
                </a:lnTo>
                <a:lnTo>
                  <a:pt x="1792415" y="4623823"/>
                </a:lnTo>
                <a:lnTo>
                  <a:pt x="1763980" y="4664821"/>
                </a:lnTo>
                <a:lnTo>
                  <a:pt x="1735184" y="4705566"/>
                </a:lnTo>
                <a:lnTo>
                  <a:pt x="1706028" y="4746056"/>
                </a:lnTo>
                <a:lnTo>
                  <a:pt x="1676515" y="4786288"/>
                </a:lnTo>
                <a:lnTo>
                  <a:pt x="1646647" y="4826258"/>
                </a:lnTo>
                <a:lnTo>
                  <a:pt x="1616428" y="4865965"/>
                </a:lnTo>
                <a:lnTo>
                  <a:pt x="1585859" y="4905404"/>
                </a:lnTo>
                <a:lnTo>
                  <a:pt x="1554944" y="4944572"/>
                </a:lnTo>
                <a:lnTo>
                  <a:pt x="1523685" y="4983467"/>
                </a:lnTo>
                <a:lnTo>
                  <a:pt x="1492084" y="5022086"/>
                </a:lnTo>
                <a:lnTo>
                  <a:pt x="1460145" y="5060426"/>
                </a:lnTo>
                <a:lnTo>
                  <a:pt x="1427869" y="5098484"/>
                </a:lnTo>
                <a:lnTo>
                  <a:pt x="1395259" y="5136256"/>
                </a:lnTo>
                <a:lnTo>
                  <a:pt x="1362319" y="5173740"/>
                </a:lnTo>
                <a:lnTo>
                  <a:pt x="1329050" y="5210932"/>
                </a:lnTo>
                <a:lnTo>
                  <a:pt x="1295454" y="5247830"/>
                </a:lnTo>
                <a:lnTo>
                  <a:pt x="1261536" y="5284431"/>
                </a:lnTo>
                <a:lnTo>
                  <a:pt x="1227297" y="5320732"/>
                </a:lnTo>
                <a:lnTo>
                  <a:pt x="1192739" y="5356730"/>
                </a:lnTo>
                <a:lnTo>
                  <a:pt x="1157866" y="5392421"/>
                </a:lnTo>
                <a:lnTo>
                  <a:pt x="1122680" y="5427803"/>
                </a:lnTo>
                <a:lnTo>
                  <a:pt x="1087184" y="5462873"/>
                </a:lnTo>
                <a:lnTo>
                  <a:pt x="1051380" y="5497627"/>
                </a:lnTo>
                <a:lnTo>
                  <a:pt x="1015270" y="5532063"/>
                </a:lnTo>
                <a:lnTo>
                  <a:pt x="978858" y="5566178"/>
                </a:lnTo>
                <a:lnTo>
                  <a:pt x="942146" y="5599969"/>
                </a:lnTo>
                <a:lnTo>
                  <a:pt x="905136" y="5633432"/>
                </a:lnTo>
                <a:lnTo>
                  <a:pt x="867831" y="5666565"/>
                </a:lnTo>
                <a:lnTo>
                  <a:pt x="830235" y="5699365"/>
                </a:lnTo>
                <a:lnTo>
                  <a:pt x="792348" y="5731828"/>
                </a:lnTo>
                <a:lnTo>
                  <a:pt x="754174" y="5763953"/>
                </a:lnTo>
                <a:lnTo>
                  <a:pt x="715716" y="5795735"/>
                </a:lnTo>
                <a:lnTo>
                  <a:pt x="676976" y="5827172"/>
                </a:lnTo>
                <a:lnTo>
                  <a:pt x="637956" y="5858260"/>
                </a:lnTo>
                <a:lnTo>
                  <a:pt x="598660" y="5888998"/>
                </a:lnTo>
                <a:lnTo>
                  <a:pt x="559089" y="5919381"/>
                </a:lnTo>
                <a:lnTo>
                  <a:pt x="519247" y="5949407"/>
                </a:lnTo>
                <a:lnTo>
                  <a:pt x="479136" y="5979072"/>
                </a:lnTo>
                <a:lnTo>
                  <a:pt x="438758" y="6008375"/>
                </a:lnTo>
                <a:lnTo>
                  <a:pt x="398117" y="6037311"/>
                </a:lnTo>
                <a:lnTo>
                  <a:pt x="357214" y="6065878"/>
                </a:lnTo>
                <a:lnTo>
                  <a:pt x="316053" y="6094072"/>
                </a:lnTo>
                <a:lnTo>
                  <a:pt x="274635" y="6121892"/>
                </a:lnTo>
                <a:lnTo>
                  <a:pt x="232964" y="6149333"/>
                </a:lnTo>
                <a:lnTo>
                  <a:pt x="191042" y="6176393"/>
                </a:lnTo>
                <a:lnTo>
                  <a:pt x="148872" y="6203069"/>
                </a:lnTo>
                <a:lnTo>
                  <a:pt x="106456" y="6229357"/>
                </a:lnTo>
                <a:lnTo>
                  <a:pt x="63797" y="6255256"/>
                </a:lnTo>
                <a:lnTo>
                  <a:pt x="20898" y="6280761"/>
                </a:lnTo>
                <a:lnTo>
                  <a:pt x="17343" y="6232001"/>
                </a:lnTo>
                <a:lnTo>
                  <a:pt x="14121" y="6183211"/>
                </a:lnTo>
                <a:lnTo>
                  <a:pt x="11231" y="6134392"/>
                </a:lnTo>
                <a:lnTo>
                  <a:pt x="8673" y="6085548"/>
                </a:lnTo>
                <a:lnTo>
                  <a:pt x="6446" y="6036679"/>
                </a:lnTo>
                <a:lnTo>
                  <a:pt x="4550" y="5987788"/>
                </a:lnTo>
                <a:lnTo>
                  <a:pt x="2983" y="5938877"/>
                </a:lnTo>
                <a:lnTo>
                  <a:pt x="1745" y="5889948"/>
                </a:lnTo>
                <a:lnTo>
                  <a:pt x="836" y="5841003"/>
                </a:lnTo>
                <a:lnTo>
                  <a:pt x="254" y="5792045"/>
                </a:lnTo>
                <a:lnTo>
                  <a:pt x="0" y="5743075"/>
                </a:lnTo>
                <a:lnTo>
                  <a:pt x="71" y="5694095"/>
                </a:lnTo>
                <a:lnTo>
                  <a:pt x="468" y="5645109"/>
                </a:lnTo>
                <a:lnTo>
                  <a:pt x="1190" y="5596116"/>
                </a:lnTo>
                <a:lnTo>
                  <a:pt x="2236" y="5547121"/>
                </a:lnTo>
                <a:lnTo>
                  <a:pt x="3606" y="5498125"/>
                </a:lnTo>
                <a:lnTo>
                  <a:pt x="5298" y="5449129"/>
                </a:lnTo>
                <a:lnTo>
                  <a:pt x="7313" y="5400137"/>
                </a:lnTo>
                <a:lnTo>
                  <a:pt x="9649" y="5351150"/>
                </a:lnTo>
                <a:lnTo>
                  <a:pt x="12306" y="5302170"/>
                </a:lnTo>
                <a:lnTo>
                  <a:pt x="15283" y="5253200"/>
                </a:lnTo>
                <a:lnTo>
                  <a:pt x="18580" y="5204241"/>
                </a:lnTo>
                <a:lnTo>
                  <a:pt x="22195" y="5155296"/>
                </a:lnTo>
                <a:lnTo>
                  <a:pt x="26128" y="5106366"/>
                </a:lnTo>
                <a:lnTo>
                  <a:pt x="30379" y="5057454"/>
                </a:lnTo>
                <a:lnTo>
                  <a:pt x="34946" y="5008562"/>
                </a:lnTo>
                <a:lnTo>
                  <a:pt x="39830" y="4959692"/>
                </a:lnTo>
                <a:lnTo>
                  <a:pt x="45029" y="4910847"/>
                </a:lnTo>
                <a:lnTo>
                  <a:pt x="50542" y="4862027"/>
                </a:lnTo>
                <a:lnTo>
                  <a:pt x="56369" y="4813236"/>
                </a:lnTo>
                <a:lnTo>
                  <a:pt x="62510" y="4764475"/>
                </a:lnTo>
                <a:lnTo>
                  <a:pt x="68963" y="4715746"/>
                </a:lnTo>
                <a:lnTo>
                  <a:pt x="75728" y="4667052"/>
                </a:lnTo>
                <a:lnTo>
                  <a:pt x="82804" y="4618395"/>
                </a:lnTo>
                <a:lnTo>
                  <a:pt x="90191" y="4569776"/>
                </a:lnTo>
                <a:lnTo>
                  <a:pt x="97888" y="4521199"/>
                </a:lnTo>
                <a:lnTo>
                  <a:pt x="105893" y="4472664"/>
                </a:lnTo>
                <a:lnTo>
                  <a:pt x="114208" y="4424174"/>
                </a:lnTo>
                <a:lnTo>
                  <a:pt x="122830" y="4375732"/>
                </a:lnTo>
                <a:lnTo>
                  <a:pt x="131759" y="4327339"/>
                </a:lnTo>
                <a:lnTo>
                  <a:pt x="140995" y="4278997"/>
                </a:lnTo>
                <a:lnTo>
                  <a:pt x="150536" y="4230709"/>
                </a:lnTo>
                <a:lnTo>
                  <a:pt x="160382" y="4182476"/>
                </a:lnTo>
                <a:lnTo>
                  <a:pt x="170533" y="4134301"/>
                </a:lnTo>
                <a:lnTo>
                  <a:pt x="180987" y="4086185"/>
                </a:lnTo>
                <a:lnTo>
                  <a:pt x="191745" y="4038132"/>
                </a:lnTo>
                <a:lnTo>
                  <a:pt x="202805" y="3990142"/>
                </a:lnTo>
                <a:lnTo>
                  <a:pt x="214166" y="3942219"/>
                </a:lnTo>
                <a:lnTo>
                  <a:pt x="225828" y="3894363"/>
                </a:lnTo>
                <a:lnTo>
                  <a:pt x="237791" y="3846578"/>
                </a:lnTo>
                <a:lnTo>
                  <a:pt x="250053" y="3798865"/>
                </a:lnTo>
                <a:lnTo>
                  <a:pt x="262614" y="3751227"/>
                </a:lnTo>
                <a:lnTo>
                  <a:pt x="275474" y="3703665"/>
                </a:lnTo>
                <a:lnTo>
                  <a:pt x="288631" y="3656182"/>
                </a:lnTo>
                <a:lnTo>
                  <a:pt x="302084" y="3608779"/>
                </a:lnTo>
                <a:lnTo>
                  <a:pt x="315834" y="3561460"/>
                </a:lnTo>
                <a:lnTo>
                  <a:pt x="329879" y="3514225"/>
                </a:lnTo>
                <a:lnTo>
                  <a:pt x="344219" y="3467077"/>
                </a:lnTo>
                <a:lnTo>
                  <a:pt x="358854" y="3420019"/>
                </a:lnTo>
                <a:lnTo>
                  <a:pt x="373781" y="3373051"/>
                </a:lnTo>
                <a:lnTo>
                  <a:pt x="389002" y="3326177"/>
                </a:lnTo>
                <a:lnTo>
                  <a:pt x="404514" y="3279399"/>
                </a:lnTo>
                <a:lnTo>
                  <a:pt x="420318" y="3232718"/>
                </a:lnTo>
                <a:lnTo>
                  <a:pt x="436412" y="3186136"/>
                </a:lnTo>
                <a:lnTo>
                  <a:pt x="452797" y="3139656"/>
                </a:lnTo>
                <a:lnTo>
                  <a:pt x="469471" y="3093280"/>
                </a:lnTo>
                <a:lnTo>
                  <a:pt x="486433" y="3047010"/>
                </a:lnTo>
                <a:lnTo>
                  <a:pt x="503683" y="3000848"/>
                </a:lnTo>
                <a:lnTo>
                  <a:pt x="521221" y="2954796"/>
                </a:lnTo>
                <a:lnTo>
                  <a:pt x="539045" y="2908857"/>
                </a:lnTo>
                <a:lnTo>
                  <a:pt x="557155" y="2863031"/>
                </a:lnTo>
                <a:lnTo>
                  <a:pt x="575551" y="2817322"/>
                </a:lnTo>
                <a:lnTo>
                  <a:pt x="594231" y="2771732"/>
                </a:lnTo>
                <a:lnTo>
                  <a:pt x="613194" y="2726262"/>
                </a:lnTo>
                <a:lnTo>
                  <a:pt x="632441" y="2680915"/>
                </a:lnTo>
                <a:lnTo>
                  <a:pt x="651971" y="2635692"/>
                </a:lnTo>
                <a:lnTo>
                  <a:pt x="671782" y="2590597"/>
                </a:lnTo>
                <a:lnTo>
                  <a:pt x="691874" y="2545630"/>
                </a:lnTo>
                <a:lnTo>
                  <a:pt x="712246" y="2500795"/>
                </a:lnTo>
                <a:lnTo>
                  <a:pt x="732899" y="2456093"/>
                </a:lnTo>
                <a:lnTo>
                  <a:pt x="753830" y="2411526"/>
                </a:lnTo>
                <a:lnTo>
                  <a:pt x="775040" y="2367096"/>
                </a:lnTo>
                <a:lnTo>
                  <a:pt x="796528" y="2322806"/>
                </a:lnTo>
                <a:lnTo>
                  <a:pt x="818292" y="2278657"/>
                </a:lnTo>
                <a:lnTo>
                  <a:pt x="840333" y="2234653"/>
                </a:lnTo>
                <a:lnTo>
                  <a:pt x="862649" y="2190794"/>
                </a:lnTo>
                <a:lnTo>
                  <a:pt x="885241" y="2147082"/>
                </a:lnTo>
                <a:lnTo>
                  <a:pt x="908106" y="2103521"/>
                </a:lnTo>
                <a:lnTo>
                  <a:pt x="931245" y="2060112"/>
                </a:lnTo>
                <a:lnTo>
                  <a:pt x="954657" y="2016857"/>
                </a:lnTo>
                <a:lnTo>
                  <a:pt x="978342" y="1973758"/>
                </a:lnTo>
                <a:lnTo>
                  <a:pt x="1002298" y="1930818"/>
                </a:lnTo>
                <a:lnTo>
                  <a:pt x="1026524" y="1888038"/>
                </a:lnTo>
                <a:lnTo>
                  <a:pt x="1051021" y="1845421"/>
                </a:lnTo>
                <a:lnTo>
                  <a:pt x="1075787" y="1802968"/>
                </a:lnTo>
                <a:lnTo>
                  <a:pt x="1100822" y="1760682"/>
                </a:lnTo>
                <a:lnTo>
                  <a:pt x="1126126" y="1718565"/>
                </a:lnTo>
                <a:lnTo>
                  <a:pt x="1151696" y="1676619"/>
                </a:lnTo>
                <a:lnTo>
                  <a:pt x="1177533" y="1634846"/>
                </a:lnTo>
                <a:lnTo>
                  <a:pt x="1203637" y="1593248"/>
                </a:lnTo>
                <a:lnTo>
                  <a:pt x="1230006" y="1551827"/>
                </a:lnTo>
                <a:lnTo>
                  <a:pt x="1256639" y="1510586"/>
                </a:lnTo>
                <a:lnTo>
                  <a:pt x="1283536" y="1469526"/>
                </a:lnTo>
                <a:lnTo>
                  <a:pt x="1310697" y="1428650"/>
                </a:lnTo>
                <a:lnTo>
                  <a:pt x="1338120" y="1387959"/>
                </a:lnTo>
                <a:lnTo>
                  <a:pt x="1365806" y="1347456"/>
                </a:lnTo>
                <a:lnTo>
                  <a:pt x="1393752" y="1307143"/>
                </a:lnTo>
                <a:lnTo>
                  <a:pt x="1421959" y="1267021"/>
                </a:lnTo>
                <a:lnTo>
                  <a:pt x="1450426" y="1227094"/>
                </a:lnTo>
                <a:lnTo>
                  <a:pt x="1479153" y="1187363"/>
                </a:lnTo>
                <a:lnTo>
                  <a:pt x="1508137" y="1147830"/>
                </a:lnTo>
                <a:lnTo>
                  <a:pt x="1537380" y="1108498"/>
                </a:lnTo>
                <a:lnTo>
                  <a:pt x="1566880" y="1069368"/>
                </a:lnTo>
                <a:lnTo>
                  <a:pt x="1596636" y="1030442"/>
                </a:lnTo>
                <a:lnTo>
                  <a:pt x="1626648" y="991723"/>
                </a:lnTo>
                <a:lnTo>
                  <a:pt x="1656915" y="953213"/>
                </a:lnTo>
                <a:lnTo>
                  <a:pt x="1687437" y="914914"/>
                </a:lnTo>
                <a:lnTo>
                  <a:pt x="1718212" y="876827"/>
                </a:lnTo>
                <a:lnTo>
                  <a:pt x="1749240" y="838956"/>
                </a:lnTo>
                <a:lnTo>
                  <a:pt x="1780521" y="801302"/>
                </a:lnTo>
                <a:lnTo>
                  <a:pt x="1812053" y="763866"/>
                </a:lnTo>
                <a:lnTo>
                  <a:pt x="1843836" y="726653"/>
                </a:lnTo>
                <a:lnTo>
                  <a:pt x="1875870" y="689662"/>
                </a:lnTo>
                <a:lnTo>
                  <a:pt x="1908153" y="652897"/>
                </a:lnTo>
                <a:lnTo>
                  <a:pt x="1940685" y="616360"/>
                </a:lnTo>
                <a:lnTo>
                  <a:pt x="1973466" y="580052"/>
                </a:lnTo>
                <a:lnTo>
                  <a:pt x="2006494" y="543976"/>
                </a:lnTo>
                <a:lnTo>
                  <a:pt x="2039769" y="508134"/>
                </a:lnTo>
                <a:lnTo>
                  <a:pt x="2073290" y="472528"/>
                </a:lnTo>
                <a:lnTo>
                  <a:pt x="2107056" y="437161"/>
                </a:lnTo>
                <a:lnTo>
                  <a:pt x="2141068" y="402033"/>
                </a:lnTo>
                <a:lnTo>
                  <a:pt x="2175324" y="367148"/>
                </a:lnTo>
                <a:lnTo>
                  <a:pt x="2209823" y="332507"/>
                </a:lnTo>
                <a:lnTo>
                  <a:pt x="2244564" y="298112"/>
                </a:lnTo>
                <a:lnTo>
                  <a:pt x="2279548" y="263966"/>
                </a:lnTo>
                <a:lnTo>
                  <a:pt x="2314774" y="230071"/>
                </a:lnTo>
                <a:lnTo>
                  <a:pt x="2350240" y="196428"/>
                </a:lnTo>
                <a:lnTo>
                  <a:pt x="2385946" y="163041"/>
                </a:lnTo>
                <a:lnTo>
                  <a:pt x="2421892" y="129910"/>
                </a:lnTo>
                <a:lnTo>
                  <a:pt x="2458076" y="97039"/>
                </a:lnTo>
                <a:lnTo>
                  <a:pt x="2494498" y="64428"/>
                </a:lnTo>
                <a:lnTo>
                  <a:pt x="2531157" y="32081"/>
                </a:lnTo>
                <a:lnTo>
                  <a:pt x="2568054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92377" y="1917398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4">
                <a:moveTo>
                  <a:pt x="689816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4"/>
                </a:lnTo>
                <a:lnTo>
                  <a:pt x="421303" y="1325409"/>
                </a:lnTo>
                <a:lnTo>
                  <a:pt x="380741" y="1306672"/>
                </a:lnTo>
                <a:lnTo>
                  <a:pt x="341648" y="1285438"/>
                </a:lnTo>
                <a:lnTo>
                  <a:pt x="304129" y="1261809"/>
                </a:lnTo>
                <a:lnTo>
                  <a:pt x="268286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6" y="783412"/>
                </a:lnTo>
                <a:lnTo>
                  <a:pt x="1591" y="737037"/>
                </a:lnTo>
                <a:lnTo>
                  <a:pt x="0" y="689815"/>
                </a:lnTo>
                <a:lnTo>
                  <a:pt x="1591" y="642580"/>
                </a:lnTo>
                <a:lnTo>
                  <a:pt x="6296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8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6" y="143730"/>
                </a:lnTo>
                <a:lnTo>
                  <a:pt x="304129" y="117808"/>
                </a:lnTo>
                <a:lnTo>
                  <a:pt x="341648" y="94179"/>
                </a:lnTo>
                <a:lnTo>
                  <a:pt x="380741" y="72944"/>
                </a:lnTo>
                <a:lnTo>
                  <a:pt x="421303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5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2" y="380741"/>
                </a:lnTo>
                <a:lnTo>
                  <a:pt x="1325409" y="421304"/>
                </a:lnTo>
                <a:lnTo>
                  <a:pt x="1341544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2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4" y="916383"/>
                </a:lnTo>
                <a:lnTo>
                  <a:pt x="1325409" y="958313"/>
                </a:lnTo>
                <a:lnTo>
                  <a:pt x="1306672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5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2"/>
                </a:lnTo>
                <a:lnTo>
                  <a:pt x="958313" y="1325409"/>
                </a:lnTo>
                <a:lnTo>
                  <a:pt x="916382" y="1341544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16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82993" y="1996538"/>
            <a:ext cx="7348855" cy="1820178"/>
          </a:xfrm>
          <a:prstGeom prst="rect">
            <a:avLst/>
          </a:prstGeom>
        </p:spPr>
        <p:txBody>
          <a:bodyPr vert="horz" wrap="square" lIns="0" tIns="1270" rIns="0" bIns="0" rtlCol="0" anchor="t">
            <a:spAutoFit/>
          </a:bodyPr>
          <a:lstStyle/>
          <a:p>
            <a:pPr marL="12700" marR="5080">
              <a:lnSpc>
                <a:spcPts val="7350"/>
              </a:lnSpc>
              <a:spcBef>
                <a:spcPts val="10"/>
              </a:spcBef>
            </a:pPr>
            <a:r>
              <a:rPr lang="en-US" sz="5400" b="1"/>
              <a:t>A.M.S.C Ananda</a:t>
            </a:r>
            <a:r>
              <a:rPr lang="en-US" sz="5400"/>
              <a:t> </a:t>
            </a:r>
            <a:r>
              <a:rPr lang="en-US" sz="5400" b="1" spc="-360">
                <a:latin typeface="Verdana"/>
                <a:cs typeface="Verdana"/>
              </a:rPr>
              <a:t>IT19958484</a:t>
            </a:r>
            <a:endParaRPr lang="en-US" sz="5400">
              <a:latin typeface="Verdana"/>
              <a:ea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17467" y="4721794"/>
            <a:ext cx="6608445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100">
                <a:solidFill>
                  <a:srgbClr val="0F4F1A"/>
                </a:solidFill>
                <a:latin typeface="Lucida Sans Unicode"/>
                <a:cs typeface="Lucida Sans Unicode"/>
              </a:rPr>
              <a:t>S</a:t>
            </a:r>
            <a:r>
              <a:rPr sz="2350" spc="50">
                <a:solidFill>
                  <a:srgbClr val="0F4F1A"/>
                </a:solidFill>
                <a:latin typeface="Lucida Sans Unicode"/>
                <a:cs typeface="Lucida Sans Unicode"/>
              </a:rPr>
              <a:t>P</a:t>
            </a:r>
            <a:r>
              <a:rPr sz="2350" spc="-80">
                <a:solidFill>
                  <a:srgbClr val="0F4F1A"/>
                </a:solidFill>
                <a:latin typeface="Lucida Sans Unicode"/>
                <a:cs typeface="Lucida Sans Unicode"/>
              </a:rPr>
              <a:t>E</a:t>
            </a:r>
            <a:r>
              <a:rPr sz="2350" spc="175">
                <a:solidFill>
                  <a:srgbClr val="0F4F1A"/>
                </a:solidFill>
                <a:latin typeface="Lucida Sans Unicode"/>
                <a:cs typeface="Lucida Sans Unicode"/>
              </a:rPr>
              <a:t>C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-50">
                <a:solidFill>
                  <a:srgbClr val="0F4F1A"/>
                </a:solidFill>
                <a:latin typeface="Lucida Sans Unicode"/>
                <a:cs typeface="Lucida Sans Unicode"/>
              </a:rPr>
              <a:t>A</a:t>
            </a:r>
            <a:r>
              <a:rPr sz="2350" spc="-250">
                <a:solidFill>
                  <a:srgbClr val="0F4F1A"/>
                </a:solidFill>
                <a:latin typeface="Lucida Sans Unicode"/>
                <a:cs typeface="Lucida Sans Unicode"/>
              </a:rPr>
              <a:t>L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-160">
                <a:solidFill>
                  <a:srgbClr val="0F4F1A"/>
                </a:solidFill>
                <a:latin typeface="Lucida Sans Unicode"/>
                <a:cs typeface="Lucida Sans Unicode"/>
              </a:rPr>
              <a:t>Z</a:t>
            </a:r>
            <a:r>
              <a:rPr sz="2350" spc="-50">
                <a:solidFill>
                  <a:srgbClr val="0F4F1A"/>
                </a:solidFill>
                <a:latin typeface="Lucida Sans Unicode"/>
                <a:cs typeface="Lucida Sans Unicode"/>
              </a:rPr>
              <a:t>A</a:t>
            </a:r>
            <a:r>
              <a:rPr sz="2350" spc="-225">
                <a:solidFill>
                  <a:srgbClr val="0F4F1A"/>
                </a:solidFill>
                <a:latin typeface="Lucida Sans Unicode"/>
                <a:cs typeface="Lucida Sans Unicode"/>
              </a:rPr>
              <a:t>T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90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-120">
                <a:solidFill>
                  <a:srgbClr val="0F4F1A"/>
                </a:solidFill>
                <a:latin typeface="Lucida Sans Unicode"/>
                <a:cs typeface="Lucida Sans Unicode"/>
              </a:rPr>
              <a:t> </a:t>
            </a:r>
            <a:r>
              <a:rPr sz="2350" spc="-70">
                <a:solidFill>
                  <a:srgbClr val="0F4F1A"/>
                </a:solidFill>
                <a:latin typeface="Lucida Sans Unicode"/>
                <a:cs typeface="Lucida Sans Unicode"/>
              </a:rPr>
              <a:t>-</a:t>
            </a:r>
            <a:r>
              <a:rPr sz="2350" spc="-120">
                <a:solidFill>
                  <a:srgbClr val="0F4F1A"/>
                </a:solidFill>
                <a:latin typeface="Lucida Sans Unicode"/>
                <a:cs typeface="Lucida Sans Unicode"/>
              </a:rPr>
              <a:t> 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-95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-85">
                <a:solidFill>
                  <a:srgbClr val="0F4F1A"/>
                </a:solidFill>
                <a:latin typeface="Lucida Sans Unicode"/>
                <a:cs typeface="Lucida Sans Unicode"/>
              </a:rPr>
              <a:t>F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70">
                <a:solidFill>
                  <a:srgbClr val="0F4F1A"/>
                </a:solidFill>
                <a:latin typeface="Lucida Sans Unicode"/>
                <a:cs typeface="Lucida Sans Unicode"/>
              </a:rPr>
              <a:t>R</a:t>
            </a:r>
            <a:r>
              <a:rPr sz="2350" spc="-15">
                <a:solidFill>
                  <a:srgbClr val="0F4F1A"/>
                </a:solidFill>
                <a:latin typeface="Lucida Sans Unicode"/>
                <a:cs typeface="Lucida Sans Unicode"/>
              </a:rPr>
              <a:t>M</a:t>
            </a:r>
            <a:r>
              <a:rPr sz="2350" spc="-50">
                <a:solidFill>
                  <a:srgbClr val="0F4F1A"/>
                </a:solidFill>
                <a:latin typeface="Lucida Sans Unicode"/>
                <a:cs typeface="Lucida Sans Unicode"/>
              </a:rPr>
              <a:t>A</a:t>
            </a:r>
            <a:r>
              <a:rPr sz="2350" spc="-225">
                <a:solidFill>
                  <a:srgbClr val="0F4F1A"/>
                </a:solidFill>
                <a:latin typeface="Lucida Sans Unicode"/>
                <a:cs typeface="Lucida Sans Unicode"/>
              </a:rPr>
              <a:t>T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90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-120">
                <a:solidFill>
                  <a:srgbClr val="0F4F1A"/>
                </a:solidFill>
                <a:latin typeface="Lucida Sans Unicode"/>
                <a:cs typeface="Lucida Sans Unicode"/>
              </a:rPr>
              <a:t> </a:t>
            </a:r>
            <a:r>
              <a:rPr sz="2350" spc="-225">
                <a:solidFill>
                  <a:srgbClr val="0F4F1A"/>
                </a:solidFill>
                <a:latin typeface="Lucida Sans Unicode"/>
                <a:cs typeface="Lucida Sans Unicode"/>
              </a:rPr>
              <a:t>T</a:t>
            </a:r>
            <a:r>
              <a:rPr sz="2350" spc="-80">
                <a:solidFill>
                  <a:srgbClr val="0F4F1A"/>
                </a:solidFill>
                <a:latin typeface="Lucida Sans Unicode"/>
                <a:cs typeface="Lucida Sans Unicode"/>
              </a:rPr>
              <a:t>E</a:t>
            </a:r>
            <a:r>
              <a:rPr sz="2350" spc="175">
                <a:solidFill>
                  <a:srgbClr val="0F4F1A"/>
                </a:solidFill>
                <a:latin typeface="Lucida Sans Unicode"/>
                <a:cs typeface="Lucida Sans Unicode"/>
              </a:rPr>
              <a:t>C</a:t>
            </a:r>
            <a:r>
              <a:rPr sz="2350" spc="-114">
                <a:solidFill>
                  <a:srgbClr val="0F4F1A"/>
                </a:solidFill>
                <a:latin typeface="Lucida Sans Unicode"/>
                <a:cs typeface="Lucida Sans Unicode"/>
              </a:rPr>
              <a:t>H</a:t>
            </a:r>
            <a:r>
              <a:rPr sz="2350" spc="-95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250">
                <a:solidFill>
                  <a:srgbClr val="0F4F1A"/>
                </a:solidFill>
                <a:latin typeface="Lucida Sans Unicode"/>
                <a:cs typeface="Lucida Sans Unicode"/>
              </a:rPr>
              <a:t>L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114">
                <a:solidFill>
                  <a:srgbClr val="0F4F1A"/>
                </a:solidFill>
                <a:latin typeface="Lucida Sans Unicode"/>
                <a:cs typeface="Lucida Sans Unicode"/>
              </a:rPr>
              <a:t>G</a:t>
            </a:r>
            <a:r>
              <a:rPr sz="2350" spc="-100">
                <a:solidFill>
                  <a:srgbClr val="0F4F1A"/>
                </a:solidFill>
                <a:latin typeface="Lucida Sans Unicode"/>
                <a:cs typeface="Lucida Sans Unicode"/>
              </a:rPr>
              <a:t>Y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75666" y="2033869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5" h="591819">
                <a:moveTo>
                  <a:pt x="465147" y="8064"/>
                </a:moveTo>
                <a:lnTo>
                  <a:pt x="461781" y="7583"/>
                </a:lnTo>
                <a:lnTo>
                  <a:pt x="409769" y="1860"/>
                </a:lnTo>
                <a:lnTo>
                  <a:pt x="359765" y="0"/>
                </a:lnTo>
                <a:lnTo>
                  <a:pt x="311896" y="2251"/>
                </a:lnTo>
                <a:lnTo>
                  <a:pt x="266294" y="8861"/>
                </a:lnTo>
                <a:lnTo>
                  <a:pt x="223086" y="20079"/>
                </a:lnTo>
                <a:lnTo>
                  <a:pt x="179561" y="37768"/>
                </a:lnTo>
                <a:lnTo>
                  <a:pt x="141212" y="60553"/>
                </a:lnTo>
                <a:lnTo>
                  <a:pt x="107866" y="87910"/>
                </a:lnTo>
                <a:lnTo>
                  <a:pt x="79349" y="119318"/>
                </a:lnTo>
                <a:lnTo>
                  <a:pt x="55490" y="154256"/>
                </a:lnTo>
                <a:lnTo>
                  <a:pt x="36115" y="192200"/>
                </a:lnTo>
                <a:lnTo>
                  <a:pt x="21051" y="232630"/>
                </a:lnTo>
                <a:lnTo>
                  <a:pt x="10126" y="275024"/>
                </a:lnTo>
                <a:lnTo>
                  <a:pt x="3166" y="318860"/>
                </a:lnTo>
                <a:lnTo>
                  <a:pt x="0" y="363615"/>
                </a:lnTo>
                <a:lnTo>
                  <a:pt x="453" y="408769"/>
                </a:lnTo>
                <a:lnTo>
                  <a:pt x="4354" y="453799"/>
                </a:lnTo>
                <a:lnTo>
                  <a:pt x="11529" y="498183"/>
                </a:lnTo>
                <a:lnTo>
                  <a:pt x="21805" y="541400"/>
                </a:lnTo>
                <a:lnTo>
                  <a:pt x="35010" y="582928"/>
                </a:lnTo>
                <a:lnTo>
                  <a:pt x="45461" y="591733"/>
                </a:lnTo>
                <a:lnTo>
                  <a:pt x="52253" y="591047"/>
                </a:lnTo>
                <a:lnTo>
                  <a:pt x="58157" y="586673"/>
                </a:lnTo>
                <a:lnTo>
                  <a:pt x="79562" y="563133"/>
                </a:lnTo>
                <a:lnTo>
                  <a:pt x="103938" y="542065"/>
                </a:lnTo>
                <a:lnTo>
                  <a:pt x="130671" y="522955"/>
                </a:lnTo>
                <a:lnTo>
                  <a:pt x="159144" y="505292"/>
                </a:lnTo>
                <a:lnTo>
                  <a:pt x="188741" y="488564"/>
                </a:lnTo>
                <a:lnTo>
                  <a:pt x="218845" y="472257"/>
                </a:lnTo>
                <a:lnTo>
                  <a:pt x="248841" y="455861"/>
                </a:lnTo>
                <a:lnTo>
                  <a:pt x="306044" y="420749"/>
                </a:lnTo>
                <a:lnTo>
                  <a:pt x="355421" y="379131"/>
                </a:lnTo>
                <a:lnTo>
                  <a:pt x="392041" y="326908"/>
                </a:lnTo>
                <a:lnTo>
                  <a:pt x="410978" y="259983"/>
                </a:lnTo>
                <a:lnTo>
                  <a:pt x="412274" y="219727"/>
                </a:lnTo>
                <a:lnTo>
                  <a:pt x="407300" y="174259"/>
                </a:lnTo>
                <a:lnTo>
                  <a:pt x="395441" y="123066"/>
                </a:lnTo>
                <a:lnTo>
                  <a:pt x="376080" y="65636"/>
                </a:lnTo>
                <a:lnTo>
                  <a:pt x="327533" y="83600"/>
                </a:lnTo>
                <a:lnTo>
                  <a:pt x="282595" y="104808"/>
                </a:lnTo>
                <a:lnTo>
                  <a:pt x="241397" y="129378"/>
                </a:lnTo>
                <a:lnTo>
                  <a:pt x="204068" y="157428"/>
                </a:lnTo>
                <a:lnTo>
                  <a:pt x="170740" y="189074"/>
                </a:lnTo>
                <a:lnTo>
                  <a:pt x="141542" y="224434"/>
                </a:lnTo>
                <a:lnTo>
                  <a:pt x="116604" y="263624"/>
                </a:lnTo>
                <a:lnTo>
                  <a:pt x="96056" y="306763"/>
                </a:lnTo>
                <a:lnTo>
                  <a:pt x="80030" y="353967"/>
                </a:lnTo>
                <a:lnTo>
                  <a:pt x="68655" y="405353"/>
                </a:lnTo>
                <a:lnTo>
                  <a:pt x="62061" y="461040"/>
                </a:lnTo>
                <a:lnTo>
                  <a:pt x="63569" y="406207"/>
                </a:lnTo>
                <a:lnTo>
                  <a:pt x="68606" y="354882"/>
                </a:lnTo>
                <a:lnTo>
                  <a:pt x="77185" y="307079"/>
                </a:lnTo>
                <a:lnTo>
                  <a:pt x="89321" y="262813"/>
                </a:lnTo>
                <a:lnTo>
                  <a:pt x="105027" y="222097"/>
                </a:lnTo>
                <a:lnTo>
                  <a:pt x="124318" y="184944"/>
                </a:lnTo>
                <a:lnTo>
                  <a:pt x="147208" y="151370"/>
                </a:lnTo>
                <a:lnTo>
                  <a:pt x="173711" y="121387"/>
                </a:lnTo>
                <a:lnTo>
                  <a:pt x="203840" y="95010"/>
                </a:lnTo>
                <a:lnTo>
                  <a:pt x="237611" y="72253"/>
                </a:lnTo>
                <a:lnTo>
                  <a:pt x="275036" y="53130"/>
                </a:lnTo>
                <a:lnTo>
                  <a:pt x="316130" y="37655"/>
                </a:lnTo>
                <a:lnTo>
                  <a:pt x="360907" y="25841"/>
                </a:lnTo>
                <a:lnTo>
                  <a:pt x="409381" y="17703"/>
                </a:lnTo>
                <a:lnTo>
                  <a:pt x="461566" y="13255"/>
                </a:lnTo>
                <a:lnTo>
                  <a:pt x="464960" y="13091"/>
                </a:lnTo>
                <a:lnTo>
                  <a:pt x="465147" y="8064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21873" y="7943828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5" y="9488725"/>
            <a:ext cx="3390899" cy="7334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574586" y="9632422"/>
            <a:ext cx="508634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130">
                <a:latin typeface="Lucida Sans Unicode"/>
                <a:cs typeface="Lucida Sans Unicode"/>
              </a:rPr>
              <a:t>5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10275" y="9776952"/>
            <a:ext cx="492315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  <a:tabLst>
                <a:tab pos="2188845" algn="l"/>
              </a:tabLst>
            </a:pPr>
            <a:r>
              <a:rPr lang="en-US" sz="2550" b="1" spc="45">
                <a:solidFill>
                  <a:srgbClr val="232E60"/>
                </a:solidFill>
                <a:latin typeface="Arial"/>
                <a:cs typeface="Arial"/>
              </a:rPr>
              <a:t>I</a:t>
            </a:r>
            <a:r>
              <a:rPr lang="en-US" sz="2550" b="1" spc="-40">
                <a:solidFill>
                  <a:srgbClr val="232E60"/>
                </a:solidFill>
                <a:latin typeface="Arial"/>
                <a:cs typeface="Arial"/>
              </a:rPr>
              <a:t>T</a:t>
            </a:r>
            <a:r>
              <a:rPr lang="en-US" sz="2550" b="1" spc="-455">
                <a:solidFill>
                  <a:srgbClr val="232E60"/>
                </a:solidFill>
                <a:latin typeface="Arial"/>
                <a:cs typeface="Arial"/>
              </a:rPr>
              <a:t>1</a:t>
            </a:r>
            <a:r>
              <a:rPr lang="en-US" sz="2550" b="1" spc="160">
                <a:solidFill>
                  <a:srgbClr val="232E60"/>
                </a:solidFill>
                <a:latin typeface="Arial"/>
                <a:cs typeface="Arial"/>
              </a:rPr>
              <a:t>99</a:t>
            </a:r>
            <a:r>
              <a:rPr lang="en-US" sz="2550" b="1" spc="254">
                <a:solidFill>
                  <a:srgbClr val="232E60"/>
                </a:solidFill>
                <a:latin typeface="Arial"/>
                <a:cs typeface="Arial"/>
              </a:rPr>
              <a:t>5</a:t>
            </a:r>
            <a:r>
              <a:rPr lang="en-US" sz="2550" b="1" spc="250">
                <a:solidFill>
                  <a:srgbClr val="232E60"/>
                </a:solidFill>
                <a:latin typeface="Arial"/>
                <a:cs typeface="Arial"/>
              </a:rPr>
              <a:t>8484</a:t>
            </a:r>
            <a:r>
              <a:rPr lang="en-US"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35">
                <a:solidFill>
                  <a:srgbClr val="232E60"/>
                </a:solidFill>
                <a:latin typeface="Arial"/>
                <a:cs typeface="Arial"/>
              </a:rPr>
              <a:t>|</a:t>
            </a:r>
            <a:r>
              <a:rPr lang="en-US" sz="2550" b="1">
                <a:solidFill>
                  <a:srgbClr val="232E60"/>
                </a:solidFill>
                <a:latin typeface="Arial"/>
                <a:cs typeface="Arial"/>
              </a:rPr>
              <a:t>	AMSC Ananda</a:t>
            </a:r>
            <a:endParaRPr lang="en-US" sz="2550" b="1" spc="335">
              <a:solidFill>
                <a:srgbClr val="232E6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37846" y="9793623"/>
            <a:ext cx="4194124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z="2550" b="1" spc="35">
                <a:solidFill>
                  <a:srgbClr val="232E60"/>
                </a:solidFill>
                <a:latin typeface="Arial"/>
                <a:cs typeface="Arial"/>
              </a:rPr>
              <a:t>|	</a:t>
            </a:r>
            <a:r>
              <a:rPr sz="2550" b="1" spc="-95">
                <a:solidFill>
                  <a:srgbClr val="232E60"/>
                </a:solidFill>
                <a:latin typeface="Arial"/>
                <a:cs typeface="Arial"/>
              </a:rPr>
              <a:t>P</a:t>
            </a:r>
            <a:r>
              <a:rPr sz="2550" b="1" spc="105">
                <a:solidFill>
                  <a:srgbClr val="232E60"/>
                </a:solidFill>
                <a:latin typeface="Arial"/>
                <a:cs typeface="Arial"/>
              </a:rPr>
              <a:t>r</a:t>
            </a:r>
            <a:r>
              <a:rPr sz="2550" b="1" spc="80">
                <a:solidFill>
                  <a:srgbClr val="232E60"/>
                </a:solidFill>
                <a:latin typeface="Arial"/>
                <a:cs typeface="Arial"/>
              </a:rPr>
              <a:t>o</a:t>
            </a:r>
            <a:r>
              <a:rPr sz="2550" b="1" spc="45">
                <a:solidFill>
                  <a:srgbClr val="232E60"/>
                </a:solidFill>
                <a:latin typeface="Arial"/>
                <a:cs typeface="Arial"/>
              </a:rPr>
              <a:t>j</a:t>
            </a:r>
            <a:r>
              <a:rPr sz="2550" b="1" spc="165">
                <a:solidFill>
                  <a:srgbClr val="232E60"/>
                </a:solidFill>
                <a:latin typeface="Arial"/>
                <a:cs typeface="Arial"/>
              </a:rPr>
              <a:t>e</a:t>
            </a:r>
            <a:r>
              <a:rPr sz="2550" b="1" spc="135">
                <a:solidFill>
                  <a:srgbClr val="232E60"/>
                </a:solidFill>
                <a:latin typeface="Arial"/>
                <a:cs typeface="Arial"/>
              </a:rPr>
              <a:t>c</a:t>
            </a:r>
            <a:r>
              <a:rPr sz="2550" b="1" spc="195">
                <a:solidFill>
                  <a:srgbClr val="232E60"/>
                </a:solidFill>
                <a:latin typeface="Arial"/>
                <a:cs typeface="Arial"/>
              </a:rPr>
              <a:t>t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45">
                <a:solidFill>
                  <a:srgbClr val="232E60"/>
                </a:solidFill>
                <a:latin typeface="Arial"/>
                <a:cs typeface="Arial"/>
              </a:rPr>
              <a:t>I</a:t>
            </a:r>
            <a:r>
              <a:rPr sz="2550" b="1" spc="190">
                <a:solidFill>
                  <a:srgbClr val="232E60"/>
                </a:solidFill>
                <a:latin typeface="Arial"/>
                <a:cs typeface="Arial"/>
              </a:rPr>
              <a:t>d</a:t>
            </a:r>
            <a:r>
              <a:rPr sz="2550" b="1" spc="-120">
                <a:solidFill>
                  <a:srgbClr val="232E60"/>
                </a:solidFill>
                <a:latin typeface="Arial"/>
                <a:cs typeface="Arial"/>
              </a:rPr>
              <a:t>: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50">
                <a:solidFill>
                  <a:srgbClr val="232E60"/>
                </a:solidFill>
                <a:latin typeface="Arial"/>
                <a:cs typeface="Arial"/>
              </a:rPr>
              <a:t>22</a:t>
            </a:r>
            <a:r>
              <a:rPr sz="2550" b="1" spc="590">
                <a:solidFill>
                  <a:srgbClr val="232E60"/>
                </a:solidFill>
                <a:latin typeface="Arial"/>
                <a:cs typeface="Arial"/>
              </a:rPr>
              <a:t>_</a:t>
            </a:r>
            <a:r>
              <a:rPr sz="2550" b="1" spc="50">
                <a:solidFill>
                  <a:srgbClr val="232E60"/>
                </a:solidFill>
                <a:latin typeface="Arial"/>
                <a:cs typeface="Arial"/>
              </a:rPr>
              <a:t>2</a:t>
            </a:r>
            <a:r>
              <a:rPr sz="2550" b="1" spc="135">
                <a:solidFill>
                  <a:srgbClr val="232E60"/>
                </a:solidFill>
                <a:latin typeface="Arial"/>
                <a:cs typeface="Arial"/>
              </a:rPr>
              <a:t>3</a:t>
            </a:r>
            <a:r>
              <a:rPr sz="2550" b="1" spc="640">
                <a:solidFill>
                  <a:srgbClr val="232E60"/>
                </a:solidFill>
                <a:latin typeface="Arial"/>
                <a:cs typeface="Arial"/>
              </a:rPr>
              <a:t>-</a:t>
            </a:r>
            <a:r>
              <a:rPr sz="2550" b="1" spc="70">
                <a:solidFill>
                  <a:srgbClr val="232E60"/>
                </a:solidFill>
                <a:latin typeface="Arial"/>
                <a:cs typeface="Arial"/>
              </a:rPr>
              <a:t>J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lang="en-US" sz="2550" b="1" spc="254">
                <a:solidFill>
                  <a:srgbClr val="232E60"/>
                </a:solidFill>
                <a:latin typeface="Arial"/>
                <a:cs typeface="Arial"/>
              </a:rPr>
              <a:t>35</a:t>
            </a:r>
            <a:endParaRPr lang="en-US" sz="2550" b="1" spc="-40">
              <a:solidFill>
                <a:srgbClr val="232E60"/>
              </a:solidFill>
              <a:latin typeface="Arial"/>
              <a:cs typeface="Arial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0DF26E89-EB77-4D5B-B99A-ABFDB40D380B}"/>
              </a:ext>
            </a:extLst>
          </p:cNvPr>
          <p:cNvSpPr/>
          <p:nvPr/>
        </p:nvSpPr>
        <p:spPr>
          <a:xfrm>
            <a:off x="1773350" y="1918002"/>
            <a:ext cx="6452235" cy="6438900"/>
          </a:xfrm>
          <a:custGeom>
            <a:avLst/>
            <a:gdLst/>
            <a:ahLst/>
            <a:cxnLst/>
            <a:rect l="l" t="t" r="r" b="b"/>
            <a:pathLst>
              <a:path w="6452234" h="6438900">
                <a:moveTo>
                  <a:pt x="3542315" y="12699"/>
                </a:moveTo>
                <a:lnTo>
                  <a:pt x="2909888" y="12699"/>
                </a:lnTo>
                <a:lnTo>
                  <a:pt x="2949313" y="0"/>
                </a:lnTo>
                <a:lnTo>
                  <a:pt x="3502889" y="0"/>
                </a:lnTo>
                <a:lnTo>
                  <a:pt x="3542315" y="12699"/>
                </a:lnTo>
                <a:close/>
              </a:path>
              <a:path w="6452234" h="6438900">
                <a:moveTo>
                  <a:pt x="3660269" y="25399"/>
                </a:moveTo>
                <a:lnTo>
                  <a:pt x="2791933" y="25399"/>
                </a:lnTo>
                <a:lnTo>
                  <a:pt x="2831192" y="12699"/>
                </a:lnTo>
                <a:lnTo>
                  <a:pt x="3621010" y="12699"/>
                </a:lnTo>
                <a:lnTo>
                  <a:pt x="3660269" y="25399"/>
                </a:lnTo>
                <a:close/>
              </a:path>
              <a:path w="6452234" h="6438900">
                <a:moveTo>
                  <a:pt x="3738596" y="38099"/>
                </a:moveTo>
                <a:lnTo>
                  <a:pt x="2713605" y="38099"/>
                </a:lnTo>
                <a:lnTo>
                  <a:pt x="2752733" y="25399"/>
                </a:lnTo>
                <a:lnTo>
                  <a:pt x="3699468" y="25399"/>
                </a:lnTo>
                <a:lnTo>
                  <a:pt x="3738596" y="38099"/>
                </a:lnTo>
                <a:close/>
              </a:path>
              <a:path w="6452234" h="6438900">
                <a:moveTo>
                  <a:pt x="3816603" y="50799"/>
                </a:moveTo>
                <a:lnTo>
                  <a:pt x="2635598" y="50799"/>
                </a:lnTo>
                <a:lnTo>
                  <a:pt x="2674560" y="38099"/>
                </a:lnTo>
                <a:lnTo>
                  <a:pt x="3777641" y="38099"/>
                </a:lnTo>
                <a:lnTo>
                  <a:pt x="3816603" y="50799"/>
                </a:lnTo>
                <a:close/>
              </a:path>
              <a:path w="6452234" h="6438900">
                <a:moveTo>
                  <a:pt x="3932943" y="76199"/>
                </a:moveTo>
                <a:lnTo>
                  <a:pt x="2519258" y="76199"/>
                </a:lnTo>
                <a:lnTo>
                  <a:pt x="2596719" y="50799"/>
                </a:lnTo>
                <a:lnTo>
                  <a:pt x="3855482" y="50799"/>
                </a:lnTo>
                <a:lnTo>
                  <a:pt x="3932943" y="76199"/>
                </a:lnTo>
                <a:close/>
              </a:path>
              <a:path w="6452234" h="6438900">
                <a:moveTo>
                  <a:pt x="4124630" y="126999"/>
                </a:moveTo>
                <a:lnTo>
                  <a:pt x="2327570" y="126999"/>
                </a:lnTo>
                <a:lnTo>
                  <a:pt x="2480686" y="76199"/>
                </a:lnTo>
                <a:lnTo>
                  <a:pt x="3971514" y="76199"/>
                </a:lnTo>
                <a:lnTo>
                  <a:pt x="4124630" y="126999"/>
                </a:lnTo>
                <a:close/>
              </a:path>
              <a:path w="6452234" h="6438900">
                <a:moveTo>
                  <a:pt x="4162589" y="6311899"/>
                </a:moveTo>
                <a:lnTo>
                  <a:pt x="2289613" y="6311899"/>
                </a:lnTo>
                <a:lnTo>
                  <a:pt x="2102064" y="6248399"/>
                </a:lnTo>
                <a:lnTo>
                  <a:pt x="2065042" y="6222999"/>
                </a:lnTo>
                <a:lnTo>
                  <a:pt x="1918751" y="6172199"/>
                </a:lnTo>
                <a:lnTo>
                  <a:pt x="1882660" y="6146799"/>
                </a:lnTo>
                <a:lnTo>
                  <a:pt x="1811078" y="6121399"/>
                </a:lnTo>
                <a:lnTo>
                  <a:pt x="1775609" y="6095999"/>
                </a:lnTo>
                <a:lnTo>
                  <a:pt x="1705327" y="6070599"/>
                </a:lnTo>
                <a:lnTo>
                  <a:pt x="1635961" y="6019799"/>
                </a:lnTo>
                <a:lnTo>
                  <a:pt x="1601637" y="6007099"/>
                </a:lnTo>
                <a:lnTo>
                  <a:pt x="1567553" y="5981699"/>
                </a:lnTo>
                <a:lnTo>
                  <a:pt x="1533719" y="5968999"/>
                </a:lnTo>
                <a:lnTo>
                  <a:pt x="1466829" y="5918199"/>
                </a:lnTo>
                <a:lnTo>
                  <a:pt x="1433774" y="5905499"/>
                </a:lnTo>
                <a:lnTo>
                  <a:pt x="1368485" y="5854699"/>
                </a:lnTo>
                <a:lnTo>
                  <a:pt x="1336260" y="5829299"/>
                </a:lnTo>
                <a:lnTo>
                  <a:pt x="1304314" y="5816599"/>
                </a:lnTo>
                <a:lnTo>
                  <a:pt x="1241301" y="5765799"/>
                </a:lnTo>
                <a:lnTo>
                  <a:pt x="1179484" y="5714999"/>
                </a:lnTo>
                <a:lnTo>
                  <a:pt x="1118899" y="5664199"/>
                </a:lnTo>
                <a:lnTo>
                  <a:pt x="1059584" y="5613399"/>
                </a:lnTo>
                <a:lnTo>
                  <a:pt x="1030411" y="5587999"/>
                </a:lnTo>
                <a:lnTo>
                  <a:pt x="1001573" y="5549899"/>
                </a:lnTo>
                <a:lnTo>
                  <a:pt x="973070" y="5524499"/>
                </a:lnTo>
                <a:lnTo>
                  <a:pt x="944903" y="5499099"/>
                </a:lnTo>
                <a:lnTo>
                  <a:pt x="917079" y="5473699"/>
                </a:lnTo>
                <a:lnTo>
                  <a:pt x="889606" y="5448299"/>
                </a:lnTo>
                <a:lnTo>
                  <a:pt x="862486" y="5410199"/>
                </a:lnTo>
                <a:lnTo>
                  <a:pt x="835717" y="5384799"/>
                </a:lnTo>
                <a:lnTo>
                  <a:pt x="809309" y="5359399"/>
                </a:lnTo>
                <a:lnTo>
                  <a:pt x="783268" y="5321299"/>
                </a:lnTo>
                <a:lnTo>
                  <a:pt x="757595" y="5295899"/>
                </a:lnTo>
                <a:lnTo>
                  <a:pt x="732291" y="5270499"/>
                </a:lnTo>
                <a:lnTo>
                  <a:pt x="707361" y="5232399"/>
                </a:lnTo>
                <a:lnTo>
                  <a:pt x="682815" y="5206999"/>
                </a:lnTo>
                <a:lnTo>
                  <a:pt x="658652" y="5168899"/>
                </a:lnTo>
                <a:lnTo>
                  <a:pt x="634872" y="5143499"/>
                </a:lnTo>
                <a:lnTo>
                  <a:pt x="611482" y="5105399"/>
                </a:lnTo>
                <a:lnTo>
                  <a:pt x="588489" y="5079999"/>
                </a:lnTo>
                <a:lnTo>
                  <a:pt x="565893" y="5041899"/>
                </a:lnTo>
                <a:lnTo>
                  <a:pt x="543695" y="5016499"/>
                </a:lnTo>
                <a:lnTo>
                  <a:pt x="521901" y="4978399"/>
                </a:lnTo>
                <a:lnTo>
                  <a:pt x="500517" y="4940299"/>
                </a:lnTo>
                <a:lnTo>
                  <a:pt x="479544" y="4914899"/>
                </a:lnTo>
                <a:lnTo>
                  <a:pt x="458981" y="4876799"/>
                </a:lnTo>
                <a:lnTo>
                  <a:pt x="438835" y="4838699"/>
                </a:lnTo>
                <a:lnTo>
                  <a:pt x="419112" y="4813299"/>
                </a:lnTo>
                <a:lnTo>
                  <a:pt x="399811" y="4775199"/>
                </a:lnTo>
                <a:lnTo>
                  <a:pt x="380933" y="4737099"/>
                </a:lnTo>
                <a:lnTo>
                  <a:pt x="362484" y="4698999"/>
                </a:lnTo>
                <a:lnTo>
                  <a:pt x="344468" y="4673599"/>
                </a:lnTo>
                <a:lnTo>
                  <a:pt x="326887" y="4635499"/>
                </a:lnTo>
                <a:lnTo>
                  <a:pt x="309739" y="4597399"/>
                </a:lnTo>
                <a:lnTo>
                  <a:pt x="293031" y="4559299"/>
                </a:lnTo>
                <a:lnTo>
                  <a:pt x="276767" y="4521199"/>
                </a:lnTo>
                <a:lnTo>
                  <a:pt x="260947" y="4495799"/>
                </a:lnTo>
                <a:lnTo>
                  <a:pt x="245571" y="4457699"/>
                </a:lnTo>
                <a:lnTo>
                  <a:pt x="230645" y="4419599"/>
                </a:lnTo>
                <a:lnTo>
                  <a:pt x="216171" y="4381499"/>
                </a:lnTo>
                <a:lnTo>
                  <a:pt x="202151" y="4343399"/>
                </a:lnTo>
                <a:lnTo>
                  <a:pt x="188584" y="4305299"/>
                </a:lnTo>
                <a:lnTo>
                  <a:pt x="175474" y="4267199"/>
                </a:lnTo>
                <a:lnTo>
                  <a:pt x="162826" y="4229099"/>
                </a:lnTo>
                <a:lnTo>
                  <a:pt x="150640" y="4190999"/>
                </a:lnTo>
                <a:lnTo>
                  <a:pt x="138914" y="4152899"/>
                </a:lnTo>
                <a:lnTo>
                  <a:pt x="127653" y="4114799"/>
                </a:lnTo>
                <a:lnTo>
                  <a:pt x="116861" y="4076699"/>
                </a:lnTo>
                <a:lnTo>
                  <a:pt x="106537" y="4038599"/>
                </a:lnTo>
                <a:lnTo>
                  <a:pt x="96682" y="4000499"/>
                </a:lnTo>
                <a:lnTo>
                  <a:pt x="87297" y="3962399"/>
                </a:lnTo>
                <a:lnTo>
                  <a:pt x="78387" y="3924299"/>
                </a:lnTo>
                <a:lnTo>
                  <a:pt x="69950" y="3886199"/>
                </a:lnTo>
                <a:lnTo>
                  <a:pt x="61988" y="3848099"/>
                </a:lnTo>
                <a:lnTo>
                  <a:pt x="54502" y="3809999"/>
                </a:lnTo>
                <a:lnTo>
                  <a:pt x="47495" y="3771899"/>
                </a:lnTo>
                <a:lnTo>
                  <a:pt x="40967" y="3733799"/>
                </a:lnTo>
                <a:lnTo>
                  <a:pt x="34917" y="3695699"/>
                </a:lnTo>
                <a:lnTo>
                  <a:pt x="29348" y="3657599"/>
                </a:lnTo>
                <a:lnTo>
                  <a:pt x="24261" y="3619499"/>
                </a:lnTo>
                <a:lnTo>
                  <a:pt x="19656" y="3568699"/>
                </a:lnTo>
                <a:lnTo>
                  <a:pt x="15534" y="3530599"/>
                </a:lnTo>
                <a:lnTo>
                  <a:pt x="11895" y="3492499"/>
                </a:lnTo>
                <a:lnTo>
                  <a:pt x="8741" y="3454399"/>
                </a:lnTo>
                <a:lnTo>
                  <a:pt x="6071" y="3416299"/>
                </a:lnTo>
                <a:lnTo>
                  <a:pt x="3885" y="3378199"/>
                </a:lnTo>
                <a:lnTo>
                  <a:pt x="2185" y="3340099"/>
                </a:lnTo>
                <a:lnTo>
                  <a:pt x="971" y="3301999"/>
                </a:lnTo>
                <a:lnTo>
                  <a:pt x="242" y="3263899"/>
                </a:lnTo>
                <a:lnTo>
                  <a:pt x="0" y="3213099"/>
                </a:lnTo>
                <a:lnTo>
                  <a:pt x="242" y="3174999"/>
                </a:lnTo>
                <a:lnTo>
                  <a:pt x="971" y="3136899"/>
                </a:lnTo>
                <a:lnTo>
                  <a:pt x="2185" y="3098799"/>
                </a:lnTo>
                <a:lnTo>
                  <a:pt x="3885" y="3060699"/>
                </a:lnTo>
                <a:lnTo>
                  <a:pt x="6071" y="3022599"/>
                </a:lnTo>
                <a:lnTo>
                  <a:pt x="8741" y="2984499"/>
                </a:lnTo>
                <a:lnTo>
                  <a:pt x="11895" y="2946399"/>
                </a:lnTo>
                <a:lnTo>
                  <a:pt x="15534" y="2908299"/>
                </a:lnTo>
                <a:lnTo>
                  <a:pt x="19656" y="2857499"/>
                </a:lnTo>
                <a:lnTo>
                  <a:pt x="24261" y="2819399"/>
                </a:lnTo>
                <a:lnTo>
                  <a:pt x="29348" y="2781299"/>
                </a:lnTo>
                <a:lnTo>
                  <a:pt x="34917" y="2743199"/>
                </a:lnTo>
                <a:lnTo>
                  <a:pt x="40967" y="2705099"/>
                </a:lnTo>
                <a:lnTo>
                  <a:pt x="47495" y="2666999"/>
                </a:lnTo>
                <a:lnTo>
                  <a:pt x="54502" y="2628899"/>
                </a:lnTo>
                <a:lnTo>
                  <a:pt x="61988" y="2590799"/>
                </a:lnTo>
                <a:lnTo>
                  <a:pt x="69950" y="2552699"/>
                </a:lnTo>
                <a:lnTo>
                  <a:pt x="78387" y="2514599"/>
                </a:lnTo>
                <a:lnTo>
                  <a:pt x="87297" y="2476499"/>
                </a:lnTo>
                <a:lnTo>
                  <a:pt x="96682" y="2438399"/>
                </a:lnTo>
                <a:lnTo>
                  <a:pt x="106538" y="2400299"/>
                </a:lnTo>
                <a:lnTo>
                  <a:pt x="116862" y="2362199"/>
                </a:lnTo>
                <a:lnTo>
                  <a:pt x="127654" y="2324099"/>
                </a:lnTo>
                <a:lnTo>
                  <a:pt x="138914" y="2285999"/>
                </a:lnTo>
                <a:lnTo>
                  <a:pt x="150640" y="2247899"/>
                </a:lnTo>
                <a:lnTo>
                  <a:pt x="162826" y="2209799"/>
                </a:lnTo>
                <a:lnTo>
                  <a:pt x="175475" y="2171699"/>
                </a:lnTo>
                <a:lnTo>
                  <a:pt x="188584" y="2133599"/>
                </a:lnTo>
                <a:lnTo>
                  <a:pt x="202151" y="2095499"/>
                </a:lnTo>
                <a:lnTo>
                  <a:pt x="216171" y="2057399"/>
                </a:lnTo>
                <a:lnTo>
                  <a:pt x="230645" y="2019299"/>
                </a:lnTo>
                <a:lnTo>
                  <a:pt x="245572" y="1981199"/>
                </a:lnTo>
                <a:lnTo>
                  <a:pt x="260947" y="1943099"/>
                </a:lnTo>
                <a:lnTo>
                  <a:pt x="276767" y="1917699"/>
                </a:lnTo>
                <a:lnTo>
                  <a:pt x="293031" y="1879599"/>
                </a:lnTo>
                <a:lnTo>
                  <a:pt x="309739" y="1841499"/>
                </a:lnTo>
                <a:lnTo>
                  <a:pt x="326887" y="1803399"/>
                </a:lnTo>
                <a:lnTo>
                  <a:pt x="344468" y="1765299"/>
                </a:lnTo>
                <a:lnTo>
                  <a:pt x="362484" y="1727199"/>
                </a:lnTo>
                <a:lnTo>
                  <a:pt x="380933" y="1701799"/>
                </a:lnTo>
                <a:lnTo>
                  <a:pt x="399811" y="1663699"/>
                </a:lnTo>
                <a:lnTo>
                  <a:pt x="419112" y="1625599"/>
                </a:lnTo>
                <a:lnTo>
                  <a:pt x="438835" y="1600199"/>
                </a:lnTo>
                <a:lnTo>
                  <a:pt x="458981" y="1562099"/>
                </a:lnTo>
                <a:lnTo>
                  <a:pt x="479544" y="1523999"/>
                </a:lnTo>
                <a:lnTo>
                  <a:pt x="500517" y="1498599"/>
                </a:lnTo>
                <a:lnTo>
                  <a:pt x="521901" y="1460499"/>
                </a:lnTo>
                <a:lnTo>
                  <a:pt x="543695" y="1422399"/>
                </a:lnTo>
                <a:lnTo>
                  <a:pt x="565894" y="1396999"/>
                </a:lnTo>
                <a:lnTo>
                  <a:pt x="588489" y="1358899"/>
                </a:lnTo>
                <a:lnTo>
                  <a:pt x="611482" y="1333499"/>
                </a:lnTo>
                <a:lnTo>
                  <a:pt x="634872" y="1295399"/>
                </a:lnTo>
                <a:lnTo>
                  <a:pt x="658652" y="1269999"/>
                </a:lnTo>
                <a:lnTo>
                  <a:pt x="682815" y="1231899"/>
                </a:lnTo>
                <a:lnTo>
                  <a:pt x="707361" y="1206499"/>
                </a:lnTo>
                <a:lnTo>
                  <a:pt x="732291" y="1168399"/>
                </a:lnTo>
                <a:lnTo>
                  <a:pt x="757596" y="1142999"/>
                </a:lnTo>
                <a:lnTo>
                  <a:pt x="783268" y="1117599"/>
                </a:lnTo>
                <a:lnTo>
                  <a:pt x="809309" y="1079499"/>
                </a:lnTo>
                <a:lnTo>
                  <a:pt x="835717" y="1054099"/>
                </a:lnTo>
                <a:lnTo>
                  <a:pt x="862486" y="1028699"/>
                </a:lnTo>
                <a:lnTo>
                  <a:pt x="889606" y="990599"/>
                </a:lnTo>
                <a:lnTo>
                  <a:pt x="917079" y="965199"/>
                </a:lnTo>
                <a:lnTo>
                  <a:pt x="944903" y="939799"/>
                </a:lnTo>
                <a:lnTo>
                  <a:pt x="973070" y="914399"/>
                </a:lnTo>
                <a:lnTo>
                  <a:pt x="1001573" y="888999"/>
                </a:lnTo>
                <a:lnTo>
                  <a:pt x="1030411" y="850899"/>
                </a:lnTo>
                <a:lnTo>
                  <a:pt x="1089083" y="800099"/>
                </a:lnTo>
                <a:lnTo>
                  <a:pt x="1149033" y="749299"/>
                </a:lnTo>
                <a:lnTo>
                  <a:pt x="1210243" y="698499"/>
                </a:lnTo>
                <a:lnTo>
                  <a:pt x="1272658" y="647699"/>
                </a:lnTo>
                <a:lnTo>
                  <a:pt x="1304314" y="622299"/>
                </a:lnTo>
                <a:lnTo>
                  <a:pt x="1336260" y="609599"/>
                </a:lnTo>
                <a:lnTo>
                  <a:pt x="1400990" y="558799"/>
                </a:lnTo>
                <a:lnTo>
                  <a:pt x="1433775" y="533399"/>
                </a:lnTo>
                <a:lnTo>
                  <a:pt x="1466829" y="520699"/>
                </a:lnTo>
                <a:lnTo>
                  <a:pt x="1533719" y="469899"/>
                </a:lnTo>
                <a:lnTo>
                  <a:pt x="1567553" y="457199"/>
                </a:lnTo>
                <a:lnTo>
                  <a:pt x="1635961" y="406399"/>
                </a:lnTo>
                <a:lnTo>
                  <a:pt x="1670524" y="393699"/>
                </a:lnTo>
                <a:lnTo>
                  <a:pt x="1705327" y="368299"/>
                </a:lnTo>
                <a:lnTo>
                  <a:pt x="1775609" y="342899"/>
                </a:lnTo>
                <a:lnTo>
                  <a:pt x="1811078" y="317499"/>
                </a:lnTo>
                <a:lnTo>
                  <a:pt x="1882659" y="292099"/>
                </a:lnTo>
                <a:lnTo>
                  <a:pt x="1918751" y="266699"/>
                </a:lnTo>
                <a:lnTo>
                  <a:pt x="2028196" y="228599"/>
                </a:lnTo>
                <a:lnTo>
                  <a:pt x="2065042" y="203199"/>
                </a:lnTo>
                <a:lnTo>
                  <a:pt x="2289613" y="126999"/>
                </a:lnTo>
                <a:lnTo>
                  <a:pt x="4162588" y="126999"/>
                </a:lnTo>
                <a:lnTo>
                  <a:pt x="4387158" y="203199"/>
                </a:lnTo>
                <a:lnTo>
                  <a:pt x="4424004" y="228599"/>
                </a:lnTo>
                <a:lnTo>
                  <a:pt x="4533449" y="266699"/>
                </a:lnTo>
                <a:lnTo>
                  <a:pt x="4569541" y="292099"/>
                </a:lnTo>
                <a:lnTo>
                  <a:pt x="4641123" y="317499"/>
                </a:lnTo>
                <a:lnTo>
                  <a:pt x="4676591" y="342899"/>
                </a:lnTo>
                <a:lnTo>
                  <a:pt x="4746873" y="368299"/>
                </a:lnTo>
                <a:lnTo>
                  <a:pt x="4781675" y="393699"/>
                </a:lnTo>
                <a:lnTo>
                  <a:pt x="4816238" y="406399"/>
                </a:lnTo>
                <a:lnTo>
                  <a:pt x="4884646" y="457199"/>
                </a:lnTo>
                <a:lnTo>
                  <a:pt x="4918481" y="469899"/>
                </a:lnTo>
                <a:lnTo>
                  <a:pt x="4985371" y="520699"/>
                </a:lnTo>
                <a:lnTo>
                  <a:pt x="5018425" y="533399"/>
                </a:lnTo>
                <a:lnTo>
                  <a:pt x="5051210" y="558799"/>
                </a:lnTo>
                <a:lnTo>
                  <a:pt x="5115941" y="609599"/>
                </a:lnTo>
                <a:lnTo>
                  <a:pt x="5147886" y="622299"/>
                </a:lnTo>
                <a:lnTo>
                  <a:pt x="5179542" y="647699"/>
                </a:lnTo>
                <a:lnTo>
                  <a:pt x="5241957" y="698499"/>
                </a:lnTo>
                <a:lnTo>
                  <a:pt x="5303167" y="749299"/>
                </a:lnTo>
                <a:lnTo>
                  <a:pt x="5363118" y="800099"/>
                </a:lnTo>
                <a:lnTo>
                  <a:pt x="5421790" y="850899"/>
                </a:lnTo>
                <a:lnTo>
                  <a:pt x="5450628" y="888999"/>
                </a:lnTo>
                <a:lnTo>
                  <a:pt x="5479131" y="914399"/>
                </a:lnTo>
                <a:lnTo>
                  <a:pt x="5507298" y="939799"/>
                </a:lnTo>
                <a:lnTo>
                  <a:pt x="5535123" y="965199"/>
                </a:lnTo>
                <a:lnTo>
                  <a:pt x="5562595" y="990599"/>
                </a:lnTo>
                <a:lnTo>
                  <a:pt x="5589715" y="1028699"/>
                </a:lnTo>
                <a:lnTo>
                  <a:pt x="5616484" y="1054099"/>
                </a:lnTo>
                <a:lnTo>
                  <a:pt x="5642892" y="1079499"/>
                </a:lnTo>
                <a:lnTo>
                  <a:pt x="5668933" y="1117599"/>
                </a:lnTo>
                <a:lnTo>
                  <a:pt x="5694605" y="1142999"/>
                </a:lnTo>
                <a:lnTo>
                  <a:pt x="5719910" y="1168399"/>
                </a:lnTo>
                <a:lnTo>
                  <a:pt x="5744840" y="1206499"/>
                </a:lnTo>
                <a:lnTo>
                  <a:pt x="5769386" y="1231899"/>
                </a:lnTo>
                <a:lnTo>
                  <a:pt x="5793548" y="1269999"/>
                </a:lnTo>
                <a:lnTo>
                  <a:pt x="5817328" y="1295399"/>
                </a:lnTo>
                <a:lnTo>
                  <a:pt x="5840718" y="1333499"/>
                </a:lnTo>
                <a:lnTo>
                  <a:pt x="5863711" y="1358899"/>
                </a:lnTo>
                <a:lnTo>
                  <a:pt x="5886306" y="1396999"/>
                </a:lnTo>
                <a:lnTo>
                  <a:pt x="5908504" y="1422399"/>
                </a:lnTo>
                <a:lnTo>
                  <a:pt x="5930299" y="1460499"/>
                </a:lnTo>
                <a:lnTo>
                  <a:pt x="5951683" y="1498599"/>
                </a:lnTo>
                <a:lnTo>
                  <a:pt x="5972656" y="1523999"/>
                </a:lnTo>
                <a:lnTo>
                  <a:pt x="5993219" y="1562099"/>
                </a:lnTo>
                <a:lnTo>
                  <a:pt x="6013366" y="1600199"/>
                </a:lnTo>
                <a:lnTo>
                  <a:pt x="6033089" y="1625599"/>
                </a:lnTo>
                <a:lnTo>
                  <a:pt x="6052390" y="1663699"/>
                </a:lnTo>
                <a:lnTo>
                  <a:pt x="6071267" y="1701799"/>
                </a:lnTo>
                <a:lnTo>
                  <a:pt x="6089717" y="1727199"/>
                </a:lnTo>
                <a:lnTo>
                  <a:pt x="6107732" y="1765299"/>
                </a:lnTo>
                <a:lnTo>
                  <a:pt x="6125314" y="1803399"/>
                </a:lnTo>
                <a:lnTo>
                  <a:pt x="6142461" y="1841499"/>
                </a:lnTo>
                <a:lnTo>
                  <a:pt x="6159169" y="1879599"/>
                </a:lnTo>
                <a:lnTo>
                  <a:pt x="6175434" y="1917699"/>
                </a:lnTo>
                <a:lnTo>
                  <a:pt x="6191254" y="1943099"/>
                </a:lnTo>
                <a:lnTo>
                  <a:pt x="6206629" y="1981199"/>
                </a:lnTo>
                <a:lnTo>
                  <a:pt x="6221556" y="2019299"/>
                </a:lnTo>
                <a:lnTo>
                  <a:pt x="6236029" y="2057399"/>
                </a:lnTo>
                <a:lnTo>
                  <a:pt x="6250050" y="2095499"/>
                </a:lnTo>
                <a:lnTo>
                  <a:pt x="6263617" y="2133599"/>
                </a:lnTo>
                <a:lnTo>
                  <a:pt x="6276726" y="2171699"/>
                </a:lnTo>
                <a:lnTo>
                  <a:pt x="6289375" y="2209799"/>
                </a:lnTo>
                <a:lnTo>
                  <a:pt x="6301562" y="2247899"/>
                </a:lnTo>
                <a:lnTo>
                  <a:pt x="6313287" y="2285999"/>
                </a:lnTo>
                <a:lnTo>
                  <a:pt x="6324548" y="2324099"/>
                </a:lnTo>
                <a:lnTo>
                  <a:pt x="6335340" y="2362199"/>
                </a:lnTo>
                <a:lnTo>
                  <a:pt x="6345664" y="2400299"/>
                </a:lnTo>
                <a:lnTo>
                  <a:pt x="6355520" y="2438399"/>
                </a:lnTo>
                <a:lnTo>
                  <a:pt x="6364904" y="2476499"/>
                </a:lnTo>
                <a:lnTo>
                  <a:pt x="6373814" y="2514599"/>
                </a:lnTo>
                <a:lnTo>
                  <a:pt x="6382251" y="2552699"/>
                </a:lnTo>
                <a:lnTo>
                  <a:pt x="6390213" y="2590799"/>
                </a:lnTo>
                <a:lnTo>
                  <a:pt x="6397698" y="2628899"/>
                </a:lnTo>
                <a:lnTo>
                  <a:pt x="6404706" y="2666999"/>
                </a:lnTo>
                <a:lnTo>
                  <a:pt x="6411234" y="2705099"/>
                </a:lnTo>
                <a:lnTo>
                  <a:pt x="6417284" y="2743199"/>
                </a:lnTo>
                <a:lnTo>
                  <a:pt x="6422853" y="2781299"/>
                </a:lnTo>
                <a:lnTo>
                  <a:pt x="6427940" y="2819399"/>
                </a:lnTo>
                <a:lnTo>
                  <a:pt x="6432545" y="2857499"/>
                </a:lnTo>
                <a:lnTo>
                  <a:pt x="6436667" y="2908299"/>
                </a:lnTo>
                <a:lnTo>
                  <a:pt x="6440306" y="2946399"/>
                </a:lnTo>
                <a:lnTo>
                  <a:pt x="6443461" y="2984499"/>
                </a:lnTo>
                <a:lnTo>
                  <a:pt x="6446131" y="3022599"/>
                </a:lnTo>
                <a:lnTo>
                  <a:pt x="6448316" y="3060699"/>
                </a:lnTo>
                <a:lnTo>
                  <a:pt x="6450016" y="3098799"/>
                </a:lnTo>
                <a:lnTo>
                  <a:pt x="6451230" y="3136899"/>
                </a:lnTo>
                <a:lnTo>
                  <a:pt x="6451959" y="3174999"/>
                </a:lnTo>
                <a:lnTo>
                  <a:pt x="6452202" y="3213099"/>
                </a:lnTo>
                <a:lnTo>
                  <a:pt x="6451959" y="3263899"/>
                </a:lnTo>
                <a:lnTo>
                  <a:pt x="6451230" y="3301999"/>
                </a:lnTo>
                <a:lnTo>
                  <a:pt x="6450016" y="3340099"/>
                </a:lnTo>
                <a:lnTo>
                  <a:pt x="6448316" y="3378199"/>
                </a:lnTo>
                <a:lnTo>
                  <a:pt x="6446131" y="3416299"/>
                </a:lnTo>
                <a:lnTo>
                  <a:pt x="6443461" y="3454399"/>
                </a:lnTo>
                <a:lnTo>
                  <a:pt x="6440306" y="3492499"/>
                </a:lnTo>
                <a:lnTo>
                  <a:pt x="6436667" y="3530599"/>
                </a:lnTo>
                <a:lnTo>
                  <a:pt x="6432545" y="3568699"/>
                </a:lnTo>
                <a:lnTo>
                  <a:pt x="6427940" y="3619499"/>
                </a:lnTo>
                <a:lnTo>
                  <a:pt x="6422853" y="3657599"/>
                </a:lnTo>
                <a:lnTo>
                  <a:pt x="6417283" y="3695699"/>
                </a:lnTo>
                <a:lnTo>
                  <a:pt x="6411234" y="3733799"/>
                </a:lnTo>
                <a:lnTo>
                  <a:pt x="6404705" y="3771899"/>
                </a:lnTo>
                <a:lnTo>
                  <a:pt x="6397698" y="3809999"/>
                </a:lnTo>
                <a:lnTo>
                  <a:pt x="6390213" y="3848099"/>
                </a:lnTo>
                <a:lnTo>
                  <a:pt x="6382251" y="3886199"/>
                </a:lnTo>
                <a:lnTo>
                  <a:pt x="6373814" y="3924299"/>
                </a:lnTo>
                <a:lnTo>
                  <a:pt x="6364904" y="3962399"/>
                </a:lnTo>
                <a:lnTo>
                  <a:pt x="6355520" y="4000499"/>
                </a:lnTo>
                <a:lnTo>
                  <a:pt x="6345664" y="4038599"/>
                </a:lnTo>
                <a:lnTo>
                  <a:pt x="6335340" y="4076699"/>
                </a:lnTo>
                <a:lnTo>
                  <a:pt x="6324548" y="4114799"/>
                </a:lnTo>
                <a:lnTo>
                  <a:pt x="6313287" y="4152899"/>
                </a:lnTo>
                <a:lnTo>
                  <a:pt x="6301562" y="4190999"/>
                </a:lnTo>
                <a:lnTo>
                  <a:pt x="6289375" y="4229099"/>
                </a:lnTo>
                <a:lnTo>
                  <a:pt x="6276726" y="4267199"/>
                </a:lnTo>
                <a:lnTo>
                  <a:pt x="6263617" y="4305299"/>
                </a:lnTo>
                <a:lnTo>
                  <a:pt x="6250050" y="4343399"/>
                </a:lnTo>
                <a:lnTo>
                  <a:pt x="6236029" y="4381499"/>
                </a:lnTo>
                <a:lnTo>
                  <a:pt x="6221556" y="4419599"/>
                </a:lnTo>
                <a:lnTo>
                  <a:pt x="6206629" y="4457699"/>
                </a:lnTo>
                <a:lnTo>
                  <a:pt x="6191254" y="4495799"/>
                </a:lnTo>
                <a:lnTo>
                  <a:pt x="6175434" y="4521199"/>
                </a:lnTo>
                <a:lnTo>
                  <a:pt x="6159169" y="4559299"/>
                </a:lnTo>
                <a:lnTo>
                  <a:pt x="6142461" y="4597399"/>
                </a:lnTo>
                <a:lnTo>
                  <a:pt x="6125314" y="4635499"/>
                </a:lnTo>
                <a:lnTo>
                  <a:pt x="6107732" y="4673599"/>
                </a:lnTo>
                <a:lnTo>
                  <a:pt x="6089717" y="4698999"/>
                </a:lnTo>
                <a:lnTo>
                  <a:pt x="6071267" y="4737099"/>
                </a:lnTo>
                <a:lnTo>
                  <a:pt x="6052390" y="4775199"/>
                </a:lnTo>
                <a:lnTo>
                  <a:pt x="6033089" y="4813299"/>
                </a:lnTo>
                <a:lnTo>
                  <a:pt x="6013366" y="4838699"/>
                </a:lnTo>
                <a:lnTo>
                  <a:pt x="5993219" y="4876799"/>
                </a:lnTo>
                <a:lnTo>
                  <a:pt x="5972656" y="4914899"/>
                </a:lnTo>
                <a:lnTo>
                  <a:pt x="5951683" y="4940299"/>
                </a:lnTo>
                <a:lnTo>
                  <a:pt x="5930299" y="4978399"/>
                </a:lnTo>
                <a:lnTo>
                  <a:pt x="5908504" y="5016499"/>
                </a:lnTo>
                <a:lnTo>
                  <a:pt x="5886306" y="5041899"/>
                </a:lnTo>
                <a:lnTo>
                  <a:pt x="5863711" y="5079999"/>
                </a:lnTo>
                <a:lnTo>
                  <a:pt x="5840718" y="5105399"/>
                </a:lnTo>
                <a:lnTo>
                  <a:pt x="5817328" y="5143499"/>
                </a:lnTo>
                <a:lnTo>
                  <a:pt x="5793548" y="5168899"/>
                </a:lnTo>
                <a:lnTo>
                  <a:pt x="5769386" y="5206999"/>
                </a:lnTo>
                <a:lnTo>
                  <a:pt x="5744840" y="5232399"/>
                </a:lnTo>
                <a:lnTo>
                  <a:pt x="5719910" y="5270499"/>
                </a:lnTo>
                <a:lnTo>
                  <a:pt x="5694605" y="5295899"/>
                </a:lnTo>
                <a:lnTo>
                  <a:pt x="5668933" y="5321299"/>
                </a:lnTo>
                <a:lnTo>
                  <a:pt x="5642892" y="5359399"/>
                </a:lnTo>
                <a:lnTo>
                  <a:pt x="5616484" y="5384799"/>
                </a:lnTo>
                <a:lnTo>
                  <a:pt x="5589715" y="5410199"/>
                </a:lnTo>
                <a:lnTo>
                  <a:pt x="5562595" y="5448299"/>
                </a:lnTo>
                <a:lnTo>
                  <a:pt x="5535123" y="5473699"/>
                </a:lnTo>
                <a:lnTo>
                  <a:pt x="5507298" y="5499099"/>
                </a:lnTo>
                <a:lnTo>
                  <a:pt x="5479131" y="5524499"/>
                </a:lnTo>
                <a:lnTo>
                  <a:pt x="5450628" y="5549899"/>
                </a:lnTo>
                <a:lnTo>
                  <a:pt x="5421790" y="5587999"/>
                </a:lnTo>
                <a:lnTo>
                  <a:pt x="5392616" y="5613399"/>
                </a:lnTo>
                <a:lnTo>
                  <a:pt x="5333301" y="5664199"/>
                </a:lnTo>
                <a:lnTo>
                  <a:pt x="5272717" y="5714999"/>
                </a:lnTo>
                <a:lnTo>
                  <a:pt x="5210899" y="5765799"/>
                </a:lnTo>
                <a:lnTo>
                  <a:pt x="5147886" y="5816599"/>
                </a:lnTo>
                <a:lnTo>
                  <a:pt x="5115941" y="5829299"/>
                </a:lnTo>
                <a:lnTo>
                  <a:pt x="5083715" y="5854699"/>
                </a:lnTo>
                <a:lnTo>
                  <a:pt x="5018426" y="5905499"/>
                </a:lnTo>
                <a:lnTo>
                  <a:pt x="4985371" y="5918199"/>
                </a:lnTo>
                <a:lnTo>
                  <a:pt x="4918482" y="5968999"/>
                </a:lnTo>
                <a:lnTo>
                  <a:pt x="4884647" y="5981699"/>
                </a:lnTo>
                <a:lnTo>
                  <a:pt x="4850563" y="6007099"/>
                </a:lnTo>
                <a:lnTo>
                  <a:pt x="4816239" y="6019799"/>
                </a:lnTo>
                <a:lnTo>
                  <a:pt x="4746874" y="6070599"/>
                </a:lnTo>
                <a:lnTo>
                  <a:pt x="4676591" y="6095999"/>
                </a:lnTo>
                <a:lnTo>
                  <a:pt x="4641123" y="6121399"/>
                </a:lnTo>
                <a:lnTo>
                  <a:pt x="4569541" y="6146799"/>
                </a:lnTo>
                <a:lnTo>
                  <a:pt x="4533449" y="6172199"/>
                </a:lnTo>
                <a:lnTo>
                  <a:pt x="4387158" y="6222999"/>
                </a:lnTo>
                <a:lnTo>
                  <a:pt x="4350137" y="6248399"/>
                </a:lnTo>
                <a:lnTo>
                  <a:pt x="4162589" y="6311899"/>
                </a:lnTo>
                <a:close/>
              </a:path>
              <a:path w="6452234" h="6438900">
                <a:moveTo>
                  <a:pt x="3971515" y="6362699"/>
                </a:moveTo>
                <a:lnTo>
                  <a:pt x="2480686" y="6362699"/>
                </a:lnTo>
                <a:lnTo>
                  <a:pt x="2327571" y="6311899"/>
                </a:lnTo>
                <a:lnTo>
                  <a:pt x="4124630" y="6311899"/>
                </a:lnTo>
                <a:lnTo>
                  <a:pt x="3971515" y="6362699"/>
                </a:lnTo>
                <a:close/>
              </a:path>
              <a:path w="6452234" h="6438900">
                <a:moveTo>
                  <a:pt x="3855482" y="6388099"/>
                </a:moveTo>
                <a:lnTo>
                  <a:pt x="2596720" y="6388099"/>
                </a:lnTo>
                <a:lnTo>
                  <a:pt x="2519258" y="6362699"/>
                </a:lnTo>
                <a:lnTo>
                  <a:pt x="3932943" y="6362699"/>
                </a:lnTo>
                <a:lnTo>
                  <a:pt x="3855482" y="6388099"/>
                </a:lnTo>
                <a:close/>
              </a:path>
              <a:path w="6452234" h="6438900">
                <a:moveTo>
                  <a:pt x="3777641" y="6400799"/>
                </a:moveTo>
                <a:lnTo>
                  <a:pt x="2674560" y="6400799"/>
                </a:lnTo>
                <a:lnTo>
                  <a:pt x="2635598" y="6388099"/>
                </a:lnTo>
                <a:lnTo>
                  <a:pt x="3816603" y="6388099"/>
                </a:lnTo>
                <a:lnTo>
                  <a:pt x="3777641" y="6400799"/>
                </a:lnTo>
                <a:close/>
              </a:path>
              <a:path w="6452234" h="6438900">
                <a:moveTo>
                  <a:pt x="3699468" y="6413499"/>
                </a:moveTo>
                <a:lnTo>
                  <a:pt x="2752734" y="6413499"/>
                </a:lnTo>
                <a:lnTo>
                  <a:pt x="2713606" y="6400799"/>
                </a:lnTo>
                <a:lnTo>
                  <a:pt x="3738596" y="6400799"/>
                </a:lnTo>
                <a:lnTo>
                  <a:pt x="3699468" y="6413499"/>
                </a:lnTo>
                <a:close/>
              </a:path>
              <a:path w="6452234" h="6438900">
                <a:moveTo>
                  <a:pt x="3621010" y="6426199"/>
                </a:moveTo>
                <a:lnTo>
                  <a:pt x="2831192" y="6426199"/>
                </a:lnTo>
                <a:lnTo>
                  <a:pt x="2791933" y="6413499"/>
                </a:lnTo>
                <a:lnTo>
                  <a:pt x="3660269" y="6413499"/>
                </a:lnTo>
                <a:lnTo>
                  <a:pt x="3621010" y="6426199"/>
                </a:lnTo>
                <a:close/>
              </a:path>
              <a:path w="6452234" h="6438900">
                <a:moveTo>
                  <a:pt x="3502892" y="6438899"/>
                </a:moveTo>
                <a:lnTo>
                  <a:pt x="2949310" y="6438899"/>
                </a:lnTo>
                <a:lnTo>
                  <a:pt x="2909888" y="6426199"/>
                </a:lnTo>
                <a:lnTo>
                  <a:pt x="3542314" y="6426199"/>
                </a:lnTo>
                <a:lnTo>
                  <a:pt x="3502892" y="6438899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7F0CA79-FF32-1BE9-8CE8-04379FD49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576" y="2260600"/>
            <a:ext cx="5381423" cy="56832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81999" y="1"/>
            <a:ext cx="5606415" cy="5340350"/>
          </a:xfrm>
          <a:custGeom>
            <a:avLst/>
            <a:gdLst/>
            <a:ahLst/>
            <a:cxnLst/>
            <a:rect l="l" t="t" r="r" b="b"/>
            <a:pathLst>
              <a:path w="5606415" h="5340350">
                <a:moveTo>
                  <a:pt x="4492499" y="5263823"/>
                </a:moveTo>
                <a:lnTo>
                  <a:pt x="2890466" y="5263823"/>
                </a:lnTo>
                <a:lnTo>
                  <a:pt x="2446498" y="5136823"/>
                </a:lnTo>
                <a:lnTo>
                  <a:pt x="2403405" y="5111423"/>
                </a:lnTo>
                <a:lnTo>
                  <a:pt x="2317980" y="5086023"/>
                </a:lnTo>
                <a:lnTo>
                  <a:pt x="2275655" y="5060623"/>
                </a:lnTo>
                <a:lnTo>
                  <a:pt x="2191800" y="5035223"/>
                </a:lnTo>
                <a:lnTo>
                  <a:pt x="2150278" y="5009823"/>
                </a:lnTo>
                <a:lnTo>
                  <a:pt x="2109031" y="4997123"/>
                </a:lnTo>
                <a:lnTo>
                  <a:pt x="2027376" y="4946323"/>
                </a:lnTo>
                <a:lnTo>
                  <a:pt x="1986977" y="4933623"/>
                </a:lnTo>
                <a:lnTo>
                  <a:pt x="1907053" y="4882823"/>
                </a:lnTo>
                <a:lnTo>
                  <a:pt x="1867536" y="4870123"/>
                </a:lnTo>
                <a:lnTo>
                  <a:pt x="1750810" y="4793923"/>
                </a:lnTo>
                <a:lnTo>
                  <a:pt x="1636901" y="4717723"/>
                </a:lnTo>
                <a:lnTo>
                  <a:pt x="1525913" y="4641523"/>
                </a:lnTo>
                <a:lnTo>
                  <a:pt x="1453594" y="4590723"/>
                </a:lnTo>
                <a:lnTo>
                  <a:pt x="1382648" y="4539923"/>
                </a:lnTo>
                <a:lnTo>
                  <a:pt x="1347700" y="4501823"/>
                </a:lnTo>
                <a:lnTo>
                  <a:pt x="1278873" y="4451023"/>
                </a:lnTo>
                <a:lnTo>
                  <a:pt x="1245001" y="4425623"/>
                </a:lnTo>
                <a:lnTo>
                  <a:pt x="1211495" y="4387523"/>
                </a:lnTo>
                <a:lnTo>
                  <a:pt x="1178359" y="4362123"/>
                </a:lnTo>
                <a:lnTo>
                  <a:pt x="1145597" y="4324023"/>
                </a:lnTo>
                <a:lnTo>
                  <a:pt x="1113213" y="4298623"/>
                </a:lnTo>
                <a:lnTo>
                  <a:pt x="1081210" y="4260523"/>
                </a:lnTo>
                <a:lnTo>
                  <a:pt x="1049592" y="4235123"/>
                </a:lnTo>
                <a:lnTo>
                  <a:pt x="1018364" y="4197023"/>
                </a:lnTo>
                <a:lnTo>
                  <a:pt x="987528" y="4171623"/>
                </a:lnTo>
                <a:lnTo>
                  <a:pt x="957089" y="4133523"/>
                </a:lnTo>
                <a:lnTo>
                  <a:pt x="927051" y="4095423"/>
                </a:lnTo>
                <a:lnTo>
                  <a:pt x="897416" y="4070023"/>
                </a:lnTo>
                <a:lnTo>
                  <a:pt x="868190" y="4031923"/>
                </a:lnTo>
                <a:lnTo>
                  <a:pt x="839376" y="3993823"/>
                </a:lnTo>
                <a:lnTo>
                  <a:pt x="810977" y="3968423"/>
                </a:lnTo>
                <a:lnTo>
                  <a:pt x="782998" y="3930323"/>
                </a:lnTo>
                <a:lnTo>
                  <a:pt x="755442" y="3892223"/>
                </a:lnTo>
                <a:lnTo>
                  <a:pt x="728313" y="3854123"/>
                </a:lnTo>
                <a:lnTo>
                  <a:pt x="701614" y="3816023"/>
                </a:lnTo>
                <a:lnTo>
                  <a:pt x="675351" y="3777923"/>
                </a:lnTo>
                <a:lnTo>
                  <a:pt x="649526" y="3752523"/>
                </a:lnTo>
                <a:lnTo>
                  <a:pt x="624143" y="3714423"/>
                </a:lnTo>
                <a:lnTo>
                  <a:pt x="599206" y="3676323"/>
                </a:lnTo>
                <a:lnTo>
                  <a:pt x="574719" y="3638223"/>
                </a:lnTo>
                <a:lnTo>
                  <a:pt x="550686" y="3600123"/>
                </a:lnTo>
                <a:lnTo>
                  <a:pt x="527110" y="3562023"/>
                </a:lnTo>
                <a:lnTo>
                  <a:pt x="503995" y="3523923"/>
                </a:lnTo>
                <a:lnTo>
                  <a:pt x="481346" y="3473123"/>
                </a:lnTo>
                <a:lnTo>
                  <a:pt x="459165" y="3435023"/>
                </a:lnTo>
                <a:lnTo>
                  <a:pt x="437457" y="3396923"/>
                </a:lnTo>
                <a:lnTo>
                  <a:pt x="416225" y="3358823"/>
                </a:lnTo>
                <a:lnTo>
                  <a:pt x="395474" y="3320723"/>
                </a:lnTo>
                <a:lnTo>
                  <a:pt x="375206" y="3282623"/>
                </a:lnTo>
                <a:lnTo>
                  <a:pt x="355427" y="3231823"/>
                </a:lnTo>
                <a:lnTo>
                  <a:pt x="336139" y="3193723"/>
                </a:lnTo>
                <a:lnTo>
                  <a:pt x="317346" y="3155623"/>
                </a:lnTo>
                <a:lnTo>
                  <a:pt x="299053" y="3117523"/>
                </a:lnTo>
                <a:lnTo>
                  <a:pt x="281263" y="3066723"/>
                </a:lnTo>
                <a:lnTo>
                  <a:pt x="263979" y="3028623"/>
                </a:lnTo>
                <a:lnTo>
                  <a:pt x="247206" y="2990523"/>
                </a:lnTo>
                <a:lnTo>
                  <a:pt x="230948" y="2939723"/>
                </a:lnTo>
                <a:lnTo>
                  <a:pt x="215208" y="2901623"/>
                </a:lnTo>
                <a:lnTo>
                  <a:pt x="199990" y="2850823"/>
                </a:lnTo>
                <a:lnTo>
                  <a:pt x="185298" y="2812723"/>
                </a:lnTo>
                <a:lnTo>
                  <a:pt x="171135" y="2774623"/>
                </a:lnTo>
                <a:lnTo>
                  <a:pt x="157506" y="2723823"/>
                </a:lnTo>
                <a:lnTo>
                  <a:pt x="144414" y="2685723"/>
                </a:lnTo>
                <a:lnTo>
                  <a:pt x="131863" y="2634923"/>
                </a:lnTo>
                <a:lnTo>
                  <a:pt x="119857" y="2596823"/>
                </a:lnTo>
                <a:lnTo>
                  <a:pt x="108399" y="2546023"/>
                </a:lnTo>
                <a:lnTo>
                  <a:pt x="97494" y="2495223"/>
                </a:lnTo>
                <a:lnTo>
                  <a:pt x="87145" y="2457123"/>
                </a:lnTo>
                <a:lnTo>
                  <a:pt x="77357" y="2406323"/>
                </a:lnTo>
                <a:lnTo>
                  <a:pt x="68132" y="2368223"/>
                </a:lnTo>
                <a:lnTo>
                  <a:pt x="59474" y="2317423"/>
                </a:lnTo>
                <a:lnTo>
                  <a:pt x="51388" y="2266623"/>
                </a:lnTo>
                <a:lnTo>
                  <a:pt x="43878" y="2228523"/>
                </a:lnTo>
                <a:lnTo>
                  <a:pt x="36946" y="2177723"/>
                </a:lnTo>
                <a:lnTo>
                  <a:pt x="30597" y="2126923"/>
                </a:lnTo>
                <a:lnTo>
                  <a:pt x="24835" y="2088823"/>
                </a:lnTo>
                <a:lnTo>
                  <a:pt x="19663" y="2038023"/>
                </a:lnTo>
                <a:lnTo>
                  <a:pt x="15085" y="1987223"/>
                </a:lnTo>
                <a:lnTo>
                  <a:pt x="11106" y="1949123"/>
                </a:lnTo>
                <a:lnTo>
                  <a:pt x="7728" y="1898323"/>
                </a:lnTo>
                <a:lnTo>
                  <a:pt x="4956" y="1847523"/>
                </a:lnTo>
                <a:lnTo>
                  <a:pt x="2793" y="1796723"/>
                </a:lnTo>
                <a:lnTo>
                  <a:pt x="1244" y="1745923"/>
                </a:lnTo>
                <a:lnTo>
                  <a:pt x="311" y="1707823"/>
                </a:lnTo>
                <a:lnTo>
                  <a:pt x="0" y="1657023"/>
                </a:lnTo>
                <a:lnTo>
                  <a:pt x="311" y="1606223"/>
                </a:lnTo>
                <a:lnTo>
                  <a:pt x="1244" y="1555423"/>
                </a:lnTo>
                <a:lnTo>
                  <a:pt x="2793" y="1504623"/>
                </a:lnTo>
                <a:lnTo>
                  <a:pt x="4956" y="1466523"/>
                </a:lnTo>
                <a:lnTo>
                  <a:pt x="7728" y="1415723"/>
                </a:lnTo>
                <a:lnTo>
                  <a:pt x="11106" y="1364923"/>
                </a:lnTo>
                <a:lnTo>
                  <a:pt x="15085" y="1314123"/>
                </a:lnTo>
                <a:lnTo>
                  <a:pt x="19663" y="1276023"/>
                </a:lnTo>
                <a:lnTo>
                  <a:pt x="24835" y="1225223"/>
                </a:lnTo>
                <a:lnTo>
                  <a:pt x="30597" y="1174423"/>
                </a:lnTo>
                <a:lnTo>
                  <a:pt x="36946" y="1136323"/>
                </a:lnTo>
                <a:lnTo>
                  <a:pt x="43878" y="1085523"/>
                </a:lnTo>
                <a:lnTo>
                  <a:pt x="51388" y="1034723"/>
                </a:lnTo>
                <a:lnTo>
                  <a:pt x="59474" y="996623"/>
                </a:lnTo>
                <a:lnTo>
                  <a:pt x="68132" y="945823"/>
                </a:lnTo>
                <a:lnTo>
                  <a:pt x="77357" y="895023"/>
                </a:lnTo>
                <a:lnTo>
                  <a:pt x="87145" y="856923"/>
                </a:lnTo>
                <a:lnTo>
                  <a:pt x="97494" y="806123"/>
                </a:lnTo>
                <a:lnTo>
                  <a:pt x="108399" y="768023"/>
                </a:lnTo>
                <a:lnTo>
                  <a:pt x="119857" y="717223"/>
                </a:lnTo>
                <a:lnTo>
                  <a:pt x="131863" y="679123"/>
                </a:lnTo>
                <a:lnTo>
                  <a:pt x="144414" y="628323"/>
                </a:lnTo>
                <a:lnTo>
                  <a:pt x="157506" y="590223"/>
                </a:lnTo>
                <a:lnTo>
                  <a:pt x="171135" y="539423"/>
                </a:lnTo>
                <a:lnTo>
                  <a:pt x="185298" y="501323"/>
                </a:lnTo>
                <a:lnTo>
                  <a:pt x="199990" y="450523"/>
                </a:lnTo>
                <a:lnTo>
                  <a:pt x="215208" y="412423"/>
                </a:lnTo>
                <a:lnTo>
                  <a:pt x="230948" y="361623"/>
                </a:lnTo>
                <a:lnTo>
                  <a:pt x="247206" y="323523"/>
                </a:lnTo>
                <a:lnTo>
                  <a:pt x="263979" y="285423"/>
                </a:lnTo>
                <a:lnTo>
                  <a:pt x="281263" y="234623"/>
                </a:lnTo>
                <a:lnTo>
                  <a:pt x="299053" y="196523"/>
                </a:lnTo>
                <a:lnTo>
                  <a:pt x="317346" y="158423"/>
                </a:lnTo>
                <a:lnTo>
                  <a:pt x="336139" y="107623"/>
                </a:lnTo>
                <a:lnTo>
                  <a:pt x="355427" y="69523"/>
                </a:lnTo>
                <a:lnTo>
                  <a:pt x="375206" y="31423"/>
                </a:lnTo>
                <a:lnTo>
                  <a:pt x="391922" y="0"/>
                </a:lnTo>
                <a:lnTo>
                  <a:pt x="5605999" y="0"/>
                </a:lnTo>
                <a:lnTo>
                  <a:pt x="5605999" y="4810998"/>
                </a:lnTo>
                <a:lnTo>
                  <a:pt x="5515429" y="4870123"/>
                </a:lnTo>
                <a:lnTo>
                  <a:pt x="5475912" y="4882823"/>
                </a:lnTo>
                <a:lnTo>
                  <a:pt x="5395988" y="4933623"/>
                </a:lnTo>
                <a:lnTo>
                  <a:pt x="5355589" y="4946323"/>
                </a:lnTo>
                <a:lnTo>
                  <a:pt x="5273935" y="4997123"/>
                </a:lnTo>
                <a:lnTo>
                  <a:pt x="5232688" y="5009823"/>
                </a:lnTo>
                <a:lnTo>
                  <a:pt x="5191165" y="5035223"/>
                </a:lnTo>
                <a:lnTo>
                  <a:pt x="5107311" y="5060623"/>
                </a:lnTo>
                <a:lnTo>
                  <a:pt x="5064986" y="5086023"/>
                </a:lnTo>
                <a:lnTo>
                  <a:pt x="4979561" y="5111423"/>
                </a:lnTo>
                <a:lnTo>
                  <a:pt x="4936468" y="5136823"/>
                </a:lnTo>
                <a:lnTo>
                  <a:pt x="4492499" y="5263823"/>
                </a:lnTo>
                <a:close/>
              </a:path>
              <a:path w="5606415" h="5340350">
                <a:moveTo>
                  <a:pt x="4355032" y="5289223"/>
                </a:moveTo>
                <a:lnTo>
                  <a:pt x="3027934" y="5289223"/>
                </a:lnTo>
                <a:lnTo>
                  <a:pt x="2936084" y="5263823"/>
                </a:lnTo>
                <a:lnTo>
                  <a:pt x="4446882" y="5263823"/>
                </a:lnTo>
                <a:lnTo>
                  <a:pt x="4355032" y="5289223"/>
                </a:lnTo>
                <a:close/>
              </a:path>
              <a:path w="5606415" h="5340350">
                <a:moveTo>
                  <a:pt x="4215772" y="5314623"/>
                </a:moveTo>
                <a:lnTo>
                  <a:pt x="3167194" y="5314623"/>
                </a:lnTo>
                <a:lnTo>
                  <a:pt x="3074160" y="5289223"/>
                </a:lnTo>
                <a:lnTo>
                  <a:pt x="4308806" y="5289223"/>
                </a:lnTo>
                <a:lnTo>
                  <a:pt x="4215772" y="5314623"/>
                </a:lnTo>
                <a:close/>
              </a:path>
              <a:path w="5606415" h="5340350">
                <a:moveTo>
                  <a:pt x="4121988" y="5327323"/>
                </a:moveTo>
                <a:lnTo>
                  <a:pt x="3260978" y="5327323"/>
                </a:lnTo>
                <a:lnTo>
                  <a:pt x="3213994" y="5314623"/>
                </a:lnTo>
                <a:lnTo>
                  <a:pt x="4168972" y="5314623"/>
                </a:lnTo>
                <a:lnTo>
                  <a:pt x="4121988" y="5327323"/>
                </a:lnTo>
                <a:close/>
              </a:path>
              <a:path w="5606415" h="5340350">
                <a:moveTo>
                  <a:pt x="3979971" y="5340022"/>
                </a:moveTo>
                <a:lnTo>
                  <a:pt x="3402995" y="5340022"/>
                </a:lnTo>
                <a:lnTo>
                  <a:pt x="3355483" y="5327323"/>
                </a:lnTo>
                <a:lnTo>
                  <a:pt x="4027483" y="5327323"/>
                </a:lnTo>
                <a:lnTo>
                  <a:pt x="3979971" y="534002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187" y="202752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45" y="1379616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7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2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2" y="1373320"/>
                </a:lnTo>
                <a:lnTo>
                  <a:pt x="737037" y="1378026"/>
                </a:lnTo>
                <a:lnTo>
                  <a:pt x="689845" y="1379616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05417" y="1661458"/>
            <a:ext cx="6482582" cy="415961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2115" y="556135"/>
            <a:ext cx="775715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/>
              <a:t>R</a:t>
            </a:r>
            <a:r>
              <a:rPr spc="-35"/>
              <a:t>e</a:t>
            </a:r>
            <a:r>
              <a:rPr spc="-270"/>
              <a:t>s</a:t>
            </a:r>
            <a:r>
              <a:rPr spc="-35"/>
              <a:t>e</a:t>
            </a:r>
            <a:r>
              <a:rPr spc="-145"/>
              <a:t>a</a:t>
            </a:r>
            <a:r>
              <a:rPr spc="-130"/>
              <a:t>r</a:t>
            </a:r>
            <a:r>
              <a:rPr spc="434"/>
              <a:t>c</a:t>
            </a:r>
            <a:r>
              <a:rPr spc="-225"/>
              <a:t>h</a:t>
            </a:r>
            <a:r>
              <a:rPr spc="-665"/>
              <a:t> </a:t>
            </a:r>
            <a:r>
              <a:rPr spc="-114"/>
              <a:t>Q</a:t>
            </a:r>
            <a:r>
              <a:rPr spc="-240"/>
              <a:t>u</a:t>
            </a:r>
            <a:r>
              <a:rPr spc="-35"/>
              <a:t>e</a:t>
            </a:r>
            <a:r>
              <a:rPr spc="-270"/>
              <a:t>s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55105" y="2159637"/>
            <a:ext cx="11475720" cy="453970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 marR="1108075">
              <a:lnSpc>
                <a:spcPct val="116799"/>
              </a:lnSpc>
              <a:spcBef>
                <a:spcPts val="90"/>
              </a:spcBef>
            </a:pPr>
            <a:endParaRPr lang="en-US" sz="2550" spc="125">
              <a:solidFill>
                <a:srgbClr val="201D1D"/>
              </a:solidFill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9568" y="2297158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80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252" y="2879798"/>
            <a:ext cx="178877" cy="17850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90272" y="4695714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1956" y="4962304"/>
            <a:ext cx="178877" cy="17850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572119" y="9632422"/>
            <a:ext cx="5137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90">
                <a:latin typeface="Lucida Sans Unicode"/>
                <a:cs typeface="Lucida Sans Unicode"/>
              </a:rPr>
              <a:t>8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88673" y="9651133"/>
            <a:ext cx="5344780" cy="856645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  <a:tabLst>
                <a:tab pos="2188845" algn="l"/>
              </a:tabLst>
            </a:pPr>
            <a:r>
              <a:rPr lang="en-US" sz="2550" b="1" spc="335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335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188845" algn="l"/>
              </a:tabLst>
            </a:pPr>
            <a:endParaRPr sz="2550" b="1" spc="335">
              <a:solidFill>
                <a:srgbClr val="232E6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57730" y="9651153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z="2550" b="1" spc="35">
                <a:solidFill>
                  <a:srgbClr val="232E60"/>
                </a:solidFill>
                <a:latin typeface="Arial"/>
                <a:cs typeface="Arial"/>
              </a:rPr>
              <a:t>|	</a:t>
            </a:r>
            <a:r>
              <a:rPr sz="2550" b="1" spc="-95">
                <a:solidFill>
                  <a:srgbClr val="232E60"/>
                </a:solidFill>
                <a:latin typeface="Arial"/>
                <a:cs typeface="Arial"/>
              </a:rPr>
              <a:t>P</a:t>
            </a:r>
            <a:r>
              <a:rPr sz="2550" b="1" spc="105">
                <a:solidFill>
                  <a:srgbClr val="232E60"/>
                </a:solidFill>
                <a:latin typeface="Arial"/>
                <a:cs typeface="Arial"/>
              </a:rPr>
              <a:t>r</a:t>
            </a:r>
            <a:r>
              <a:rPr sz="2550" b="1" spc="80">
                <a:solidFill>
                  <a:srgbClr val="232E60"/>
                </a:solidFill>
                <a:latin typeface="Arial"/>
                <a:cs typeface="Arial"/>
              </a:rPr>
              <a:t>o</a:t>
            </a:r>
            <a:r>
              <a:rPr sz="2550" b="1" spc="45">
                <a:solidFill>
                  <a:srgbClr val="232E60"/>
                </a:solidFill>
                <a:latin typeface="Arial"/>
                <a:cs typeface="Arial"/>
              </a:rPr>
              <a:t>j</a:t>
            </a:r>
            <a:r>
              <a:rPr sz="2550" b="1" spc="165">
                <a:solidFill>
                  <a:srgbClr val="232E60"/>
                </a:solidFill>
                <a:latin typeface="Arial"/>
                <a:cs typeface="Arial"/>
              </a:rPr>
              <a:t>e</a:t>
            </a:r>
            <a:r>
              <a:rPr sz="2550" b="1" spc="135">
                <a:solidFill>
                  <a:srgbClr val="232E60"/>
                </a:solidFill>
                <a:latin typeface="Arial"/>
                <a:cs typeface="Arial"/>
              </a:rPr>
              <a:t>c</a:t>
            </a:r>
            <a:r>
              <a:rPr sz="2550" b="1" spc="195">
                <a:solidFill>
                  <a:srgbClr val="232E60"/>
                </a:solidFill>
                <a:latin typeface="Arial"/>
                <a:cs typeface="Arial"/>
              </a:rPr>
              <a:t>t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45">
                <a:solidFill>
                  <a:srgbClr val="232E60"/>
                </a:solidFill>
                <a:latin typeface="Arial"/>
                <a:cs typeface="Arial"/>
              </a:rPr>
              <a:t>I</a:t>
            </a:r>
            <a:r>
              <a:rPr sz="2550" b="1" spc="190">
                <a:solidFill>
                  <a:srgbClr val="232E60"/>
                </a:solidFill>
                <a:latin typeface="Arial"/>
                <a:cs typeface="Arial"/>
              </a:rPr>
              <a:t>d</a:t>
            </a:r>
            <a:r>
              <a:rPr sz="2550" b="1" spc="-120">
                <a:solidFill>
                  <a:srgbClr val="232E60"/>
                </a:solidFill>
                <a:latin typeface="Arial"/>
                <a:cs typeface="Arial"/>
              </a:rPr>
              <a:t>: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50">
                <a:solidFill>
                  <a:srgbClr val="232E60"/>
                </a:solidFill>
                <a:latin typeface="Arial"/>
                <a:cs typeface="Arial"/>
              </a:rPr>
              <a:t>22</a:t>
            </a:r>
            <a:r>
              <a:rPr sz="2550" b="1" spc="590">
                <a:solidFill>
                  <a:srgbClr val="232E60"/>
                </a:solidFill>
                <a:latin typeface="Arial"/>
                <a:cs typeface="Arial"/>
              </a:rPr>
              <a:t>_</a:t>
            </a:r>
            <a:r>
              <a:rPr sz="2550" b="1" spc="50">
                <a:solidFill>
                  <a:srgbClr val="232E60"/>
                </a:solidFill>
                <a:latin typeface="Arial"/>
                <a:cs typeface="Arial"/>
              </a:rPr>
              <a:t>2</a:t>
            </a:r>
            <a:r>
              <a:rPr sz="2550" b="1" spc="135">
                <a:solidFill>
                  <a:srgbClr val="232E60"/>
                </a:solidFill>
                <a:latin typeface="Arial"/>
                <a:cs typeface="Arial"/>
              </a:rPr>
              <a:t>3</a:t>
            </a:r>
            <a:r>
              <a:rPr sz="2550" b="1" spc="640">
                <a:solidFill>
                  <a:srgbClr val="232E60"/>
                </a:solidFill>
                <a:latin typeface="Arial"/>
                <a:cs typeface="Arial"/>
              </a:rPr>
              <a:t>-</a:t>
            </a:r>
            <a:r>
              <a:rPr sz="2550" b="1" spc="70">
                <a:solidFill>
                  <a:srgbClr val="232E60"/>
                </a:solidFill>
                <a:latin typeface="Arial"/>
                <a:cs typeface="Arial"/>
              </a:rPr>
              <a:t>J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lang="en-US" sz="2550" b="1" spc="-165">
                <a:solidFill>
                  <a:srgbClr val="232E60"/>
                </a:solidFill>
                <a:latin typeface="Arial"/>
                <a:cs typeface="Arial"/>
              </a:rPr>
              <a:t>35</a:t>
            </a:r>
            <a:endParaRPr lang="en-US" sz="2550" b="1" spc="254">
              <a:solidFill>
                <a:srgbClr val="232E60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7B2B1-F0E0-1B73-85CC-0E48FA08C0BD}"/>
              </a:ext>
            </a:extLst>
          </p:cNvPr>
          <p:cNvSpPr txBox="1"/>
          <p:nvPr/>
        </p:nvSpPr>
        <p:spPr>
          <a:xfrm>
            <a:off x="1908240" y="2153727"/>
            <a:ext cx="908514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Lucida Sans Unicode"/>
                <a:ea typeface="+mn-lt"/>
                <a:cs typeface="+mn-lt"/>
              </a:rPr>
              <a:t>Environmental impact of egg collection systems and egg production</a:t>
            </a:r>
            <a:endParaRPr lang="en-US">
              <a:latin typeface="Lucida Sans Unicode"/>
              <a:ea typeface="+mn-lt"/>
              <a:cs typeface="+mn-lt"/>
            </a:endParaRPr>
          </a:p>
          <a:p>
            <a:r>
              <a:rPr lang="en-US" sz="4000">
                <a:latin typeface="Lucida Sans Unicode"/>
              </a:rPr>
              <a:t>​</a:t>
            </a:r>
            <a:endParaRPr lang="en-US" sz="4000">
              <a:latin typeface="Lucida Sans Unicode"/>
              <a:ea typeface="+mn-lt"/>
              <a:cs typeface="Lucida Sans Unicode"/>
            </a:endParaRPr>
          </a:p>
          <a:p>
            <a:r>
              <a:rPr lang="en-US" sz="4000">
                <a:latin typeface="Lucida Sans Unicode"/>
                <a:ea typeface="+mn-lt"/>
                <a:cs typeface="+mn-lt"/>
              </a:rPr>
              <a:t>Health and safety implications for workers using egg collection systems</a:t>
            </a:r>
            <a:r>
              <a:rPr lang="en-US" sz="4000">
                <a:solidFill>
                  <a:srgbClr val="000000"/>
                </a:solidFill>
                <a:latin typeface="Lucida Sans Unicode"/>
              </a:rPr>
              <a:t>​</a:t>
            </a:r>
            <a:endParaRPr lang="en-US"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61672" y="0"/>
            <a:ext cx="2856865" cy="1153160"/>
          </a:xfrm>
          <a:custGeom>
            <a:avLst/>
            <a:gdLst/>
            <a:ahLst/>
            <a:cxnLst/>
            <a:rect l="l" t="t" r="r" b="b"/>
            <a:pathLst>
              <a:path w="2856865" h="1153160">
                <a:moveTo>
                  <a:pt x="1400336" y="0"/>
                </a:moveTo>
                <a:lnTo>
                  <a:pt x="2856534" y="0"/>
                </a:lnTo>
                <a:lnTo>
                  <a:pt x="2826200" y="40942"/>
                </a:lnTo>
                <a:lnTo>
                  <a:pt x="2795353" y="81029"/>
                </a:lnTo>
                <a:lnTo>
                  <a:pt x="2763787" y="120555"/>
                </a:lnTo>
                <a:lnTo>
                  <a:pt x="2731513" y="159508"/>
                </a:lnTo>
                <a:lnTo>
                  <a:pt x="2698545" y="197877"/>
                </a:lnTo>
                <a:lnTo>
                  <a:pt x="2664892" y="235652"/>
                </a:lnTo>
                <a:lnTo>
                  <a:pt x="2630569" y="272819"/>
                </a:lnTo>
                <a:lnTo>
                  <a:pt x="2595586" y="309369"/>
                </a:lnTo>
                <a:lnTo>
                  <a:pt x="2559955" y="345289"/>
                </a:lnTo>
                <a:lnTo>
                  <a:pt x="2523689" y="380568"/>
                </a:lnTo>
                <a:lnTo>
                  <a:pt x="2486799" y="415194"/>
                </a:lnTo>
                <a:lnTo>
                  <a:pt x="2449297" y="449158"/>
                </a:lnTo>
                <a:lnTo>
                  <a:pt x="2411195" y="482446"/>
                </a:lnTo>
                <a:lnTo>
                  <a:pt x="2372505" y="515047"/>
                </a:lnTo>
                <a:lnTo>
                  <a:pt x="2333240" y="546951"/>
                </a:lnTo>
                <a:lnTo>
                  <a:pt x="2293410" y="578145"/>
                </a:lnTo>
                <a:lnTo>
                  <a:pt x="2253029" y="608619"/>
                </a:lnTo>
                <a:lnTo>
                  <a:pt x="2212107" y="638360"/>
                </a:lnTo>
                <a:lnTo>
                  <a:pt x="2170657" y="667358"/>
                </a:lnTo>
                <a:lnTo>
                  <a:pt x="2128579" y="695674"/>
                </a:lnTo>
                <a:lnTo>
                  <a:pt x="2086220" y="723078"/>
                </a:lnTo>
                <a:lnTo>
                  <a:pt x="2043257" y="749777"/>
                </a:lnTo>
                <a:lnTo>
                  <a:pt x="1999814" y="775687"/>
                </a:lnTo>
                <a:lnTo>
                  <a:pt x="1955902" y="800796"/>
                </a:lnTo>
                <a:lnTo>
                  <a:pt x="1911534" y="825094"/>
                </a:lnTo>
                <a:lnTo>
                  <a:pt x="1866721" y="848568"/>
                </a:lnTo>
                <a:lnTo>
                  <a:pt x="1821475" y="871207"/>
                </a:lnTo>
                <a:lnTo>
                  <a:pt x="1775808" y="893000"/>
                </a:lnTo>
                <a:lnTo>
                  <a:pt x="1729739" y="913933"/>
                </a:lnTo>
                <a:lnTo>
                  <a:pt x="1683292" y="933999"/>
                </a:lnTo>
                <a:lnTo>
                  <a:pt x="1636484" y="953196"/>
                </a:lnTo>
                <a:lnTo>
                  <a:pt x="1589332" y="971524"/>
                </a:lnTo>
                <a:lnTo>
                  <a:pt x="1541852" y="988980"/>
                </a:lnTo>
                <a:lnTo>
                  <a:pt x="1494061" y="1005563"/>
                </a:lnTo>
                <a:lnTo>
                  <a:pt x="1445974" y="1021269"/>
                </a:lnTo>
                <a:lnTo>
                  <a:pt x="1397609" y="1036099"/>
                </a:lnTo>
                <a:lnTo>
                  <a:pt x="1348981" y="1050050"/>
                </a:lnTo>
                <a:lnTo>
                  <a:pt x="1300107" y="1063120"/>
                </a:lnTo>
                <a:lnTo>
                  <a:pt x="1251004" y="1075307"/>
                </a:lnTo>
                <a:lnTo>
                  <a:pt x="1201688" y="1086610"/>
                </a:lnTo>
                <a:lnTo>
                  <a:pt x="1152175" y="1097027"/>
                </a:lnTo>
                <a:lnTo>
                  <a:pt x="1102481" y="1106555"/>
                </a:lnTo>
                <a:lnTo>
                  <a:pt x="1052624" y="1115194"/>
                </a:lnTo>
                <a:lnTo>
                  <a:pt x="1002619" y="1122941"/>
                </a:lnTo>
                <a:lnTo>
                  <a:pt x="952483" y="1129795"/>
                </a:lnTo>
                <a:lnTo>
                  <a:pt x="902233" y="1135754"/>
                </a:lnTo>
                <a:lnTo>
                  <a:pt x="851884" y="1140816"/>
                </a:lnTo>
                <a:lnTo>
                  <a:pt x="801453" y="1144978"/>
                </a:lnTo>
                <a:lnTo>
                  <a:pt x="750956" y="1148241"/>
                </a:lnTo>
                <a:lnTo>
                  <a:pt x="700411" y="1150600"/>
                </a:lnTo>
                <a:lnTo>
                  <a:pt x="649833" y="1152056"/>
                </a:lnTo>
                <a:lnTo>
                  <a:pt x="599238" y="1152606"/>
                </a:lnTo>
                <a:lnTo>
                  <a:pt x="548644" y="1152247"/>
                </a:lnTo>
                <a:lnTo>
                  <a:pt x="498066" y="1150980"/>
                </a:lnTo>
                <a:lnTo>
                  <a:pt x="447522" y="1148800"/>
                </a:lnTo>
                <a:lnTo>
                  <a:pt x="397026" y="1145708"/>
                </a:lnTo>
                <a:lnTo>
                  <a:pt x="346596" y="1141701"/>
                </a:lnTo>
                <a:lnTo>
                  <a:pt x="296249" y="1136776"/>
                </a:lnTo>
                <a:lnTo>
                  <a:pt x="246000" y="1130934"/>
                </a:lnTo>
                <a:lnTo>
                  <a:pt x="195866" y="1124170"/>
                </a:lnTo>
                <a:lnTo>
                  <a:pt x="145863" y="1116485"/>
                </a:lnTo>
                <a:lnTo>
                  <a:pt x="96008" y="1107875"/>
                </a:lnTo>
                <a:lnTo>
                  <a:pt x="46317" y="1098340"/>
                </a:lnTo>
                <a:lnTo>
                  <a:pt x="0" y="1088552"/>
                </a:lnTo>
                <a:lnTo>
                  <a:pt x="0" y="1083932"/>
                </a:lnTo>
                <a:lnTo>
                  <a:pt x="27423" y="1050050"/>
                </a:lnTo>
                <a:lnTo>
                  <a:pt x="58421" y="1012791"/>
                </a:lnTo>
                <a:lnTo>
                  <a:pt x="89998" y="975861"/>
                </a:lnTo>
                <a:lnTo>
                  <a:pt x="122078" y="939345"/>
                </a:lnTo>
                <a:lnTo>
                  <a:pt x="154653" y="903247"/>
                </a:lnTo>
                <a:lnTo>
                  <a:pt x="187716" y="867571"/>
                </a:lnTo>
                <a:lnTo>
                  <a:pt x="221260" y="832322"/>
                </a:lnTo>
                <a:lnTo>
                  <a:pt x="255276" y="797503"/>
                </a:lnTo>
                <a:lnTo>
                  <a:pt x="289758" y="763119"/>
                </a:lnTo>
                <a:lnTo>
                  <a:pt x="324697" y="729175"/>
                </a:lnTo>
                <a:lnTo>
                  <a:pt x="360165" y="695601"/>
                </a:lnTo>
                <a:lnTo>
                  <a:pt x="395918" y="662620"/>
                </a:lnTo>
                <a:lnTo>
                  <a:pt x="432185" y="630018"/>
                </a:lnTo>
                <a:lnTo>
                  <a:pt x="468879" y="597872"/>
                </a:lnTo>
                <a:lnTo>
                  <a:pt x="505992" y="566186"/>
                </a:lnTo>
                <a:lnTo>
                  <a:pt x="543518" y="534964"/>
                </a:lnTo>
                <a:lnTo>
                  <a:pt x="581449" y="504211"/>
                </a:lnTo>
                <a:lnTo>
                  <a:pt x="619777" y="473930"/>
                </a:lnTo>
                <a:lnTo>
                  <a:pt x="658495" y="444127"/>
                </a:lnTo>
                <a:lnTo>
                  <a:pt x="697594" y="414804"/>
                </a:lnTo>
                <a:lnTo>
                  <a:pt x="737068" y="385966"/>
                </a:lnTo>
                <a:lnTo>
                  <a:pt x="776908" y="357618"/>
                </a:lnTo>
                <a:lnTo>
                  <a:pt x="817108" y="329764"/>
                </a:lnTo>
                <a:lnTo>
                  <a:pt x="857660" y="302407"/>
                </a:lnTo>
                <a:lnTo>
                  <a:pt x="898556" y="275552"/>
                </a:lnTo>
                <a:lnTo>
                  <a:pt x="939788" y="249203"/>
                </a:lnTo>
                <a:lnTo>
                  <a:pt x="981350" y="223365"/>
                </a:lnTo>
                <a:lnTo>
                  <a:pt x="1023233" y="198041"/>
                </a:lnTo>
                <a:lnTo>
                  <a:pt x="1065429" y="173236"/>
                </a:lnTo>
                <a:lnTo>
                  <a:pt x="1107933" y="148954"/>
                </a:lnTo>
                <a:lnTo>
                  <a:pt x="1150735" y="125199"/>
                </a:lnTo>
                <a:lnTo>
                  <a:pt x="1193828" y="101975"/>
                </a:lnTo>
                <a:lnTo>
                  <a:pt x="1237204" y="79287"/>
                </a:lnTo>
                <a:lnTo>
                  <a:pt x="1280857" y="57138"/>
                </a:lnTo>
                <a:lnTo>
                  <a:pt x="1324779" y="35534"/>
                </a:lnTo>
                <a:lnTo>
                  <a:pt x="1368961" y="14477"/>
                </a:lnTo>
                <a:lnTo>
                  <a:pt x="1400336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061" y="50321"/>
            <a:ext cx="1392555" cy="4665980"/>
          </a:xfrm>
          <a:custGeom>
            <a:avLst/>
            <a:gdLst/>
            <a:ahLst/>
            <a:cxnLst/>
            <a:rect l="l" t="t" r="r" b="b"/>
            <a:pathLst>
              <a:path w="1392555" h="4665980">
                <a:moveTo>
                  <a:pt x="269009" y="0"/>
                </a:moveTo>
                <a:lnTo>
                  <a:pt x="302927" y="35310"/>
                </a:lnTo>
                <a:lnTo>
                  <a:pt x="336507" y="70937"/>
                </a:lnTo>
                <a:lnTo>
                  <a:pt x="369749" y="106877"/>
                </a:lnTo>
                <a:lnTo>
                  <a:pt x="402652" y="143125"/>
                </a:lnTo>
                <a:lnTo>
                  <a:pt x="435215" y="179678"/>
                </a:lnTo>
                <a:lnTo>
                  <a:pt x="467436" y="216532"/>
                </a:lnTo>
                <a:lnTo>
                  <a:pt x="499316" y="253685"/>
                </a:lnTo>
                <a:lnTo>
                  <a:pt x="530853" y="291131"/>
                </a:lnTo>
                <a:lnTo>
                  <a:pt x="562046" y="328868"/>
                </a:lnTo>
                <a:lnTo>
                  <a:pt x="592895" y="366892"/>
                </a:lnTo>
                <a:lnTo>
                  <a:pt x="623399" y="405200"/>
                </a:lnTo>
                <a:lnTo>
                  <a:pt x="653557" y="443786"/>
                </a:lnTo>
                <a:lnTo>
                  <a:pt x="683368" y="482649"/>
                </a:lnTo>
                <a:lnTo>
                  <a:pt x="712831" y="521784"/>
                </a:lnTo>
                <a:lnTo>
                  <a:pt x="741946" y="561188"/>
                </a:lnTo>
                <a:lnTo>
                  <a:pt x="770711" y="600857"/>
                </a:lnTo>
                <a:lnTo>
                  <a:pt x="799126" y="640787"/>
                </a:lnTo>
                <a:lnTo>
                  <a:pt x="827190" y="680975"/>
                </a:lnTo>
                <a:lnTo>
                  <a:pt x="854902" y="721417"/>
                </a:lnTo>
                <a:lnTo>
                  <a:pt x="882261" y="762110"/>
                </a:lnTo>
                <a:lnTo>
                  <a:pt x="909267" y="803049"/>
                </a:lnTo>
                <a:lnTo>
                  <a:pt x="935918" y="844232"/>
                </a:lnTo>
                <a:lnTo>
                  <a:pt x="962214" y="885654"/>
                </a:lnTo>
                <a:lnTo>
                  <a:pt x="988154" y="927312"/>
                </a:lnTo>
                <a:lnTo>
                  <a:pt x="1013737" y="969202"/>
                </a:lnTo>
                <a:lnTo>
                  <a:pt x="1038962" y="1011321"/>
                </a:lnTo>
                <a:lnTo>
                  <a:pt x="1063828" y="1053666"/>
                </a:lnTo>
                <a:lnTo>
                  <a:pt x="1088335" y="1096231"/>
                </a:lnTo>
                <a:lnTo>
                  <a:pt x="1112482" y="1139014"/>
                </a:lnTo>
                <a:lnTo>
                  <a:pt x="1136267" y="1182011"/>
                </a:lnTo>
                <a:lnTo>
                  <a:pt x="1159691" y="1225219"/>
                </a:lnTo>
                <a:lnTo>
                  <a:pt x="1182751" y="1268634"/>
                </a:lnTo>
                <a:lnTo>
                  <a:pt x="1205448" y="1312251"/>
                </a:lnTo>
                <a:lnTo>
                  <a:pt x="1227781" y="1356069"/>
                </a:lnTo>
                <a:lnTo>
                  <a:pt x="1249748" y="1400082"/>
                </a:lnTo>
                <a:lnTo>
                  <a:pt x="1271349" y="1444287"/>
                </a:lnTo>
                <a:lnTo>
                  <a:pt x="1292583" y="1488681"/>
                </a:lnTo>
                <a:lnTo>
                  <a:pt x="1313449" y="1533260"/>
                </a:lnTo>
                <a:lnTo>
                  <a:pt x="1333946" y="1578020"/>
                </a:lnTo>
                <a:lnTo>
                  <a:pt x="1354074" y="1622958"/>
                </a:lnTo>
                <a:lnTo>
                  <a:pt x="1373832" y="1668071"/>
                </a:lnTo>
                <a:lnTo>
                  <a:pt x="1391938" y="1710365"/>
                </a:lnTo>
                <a:lnTo>
                  <a:pt x="1391938" y="4665771"/>
                </a:lnTo>
                <a:lnTo>
                  <a:pt x="1332142" y="4609801"/>
                </a:lnTo>
                <a:lnTo>
                  <a:pt x="1296125" y="4574977"/>
                </a:lnTo>
                <a:lnTo>
                  <a:pt x="1260517" y="4539736"/>
                </a:lnTo>
                <a:lnTo>
                  <a:pt x="1225320" y="4504082"/>
                </a:lnTo>
                <a:lnTo>
                  <a:pt x="1190538" y="4468021"/>
                </a:lnTo>
                <a:lnTo>
                  <a:pt x="1156176" y="4431560"/>
                </a:lnTo>
                <a:lnTo>
                  <a:pt x="1122237" y="4394702"/>
                </a:lnTo>
                <a:lnTo>
                  <a:pt x="1088725" y="4357454"/>
                </a:lnTo>
                <a:lnTo>
                  <a:pt x="1055644" y="4319822"/>
                </a:lnTo>
                <a:lnTo>
                  <a:pt x="1022999" y="4281810"/>
                </a:lnTo>
                <a:lnTo>
                  <a:pt x="990793" y="4243425"/>
                </a:lnTo>
                <a:lnTo>
                  <a:pt x="959029" y="4204671"/>
                </a:lnTo>
                <a:lnTo>
                  <a:pt x="927713" y="4165555"/>
                </a:lnTo>
                <a:lnTo>
                  <a:pt x="896848" y="4126081"/>
                </a:lnTo>
                <a:lnTo>
                  <a:pt x="866437" y="4086255"/>
                </a:lnTo>
                <a:lnTo>
                  <a:pt x="836486" y="4046083"/>
                </a:lnTo>
                <a:lnTo>
                  <a:pt x="806997" y="4005570"/>
                </a:lnTo>
                <a:lnTo>
                  <a:pt x="777975" y="3964722"/>
                </a:lnTo>
                <a:lnTo>
                  <a:pt x="749423" y="3923543"/>
                </a:lnTo>
                <a:lnTo>
                  <a:pt x="721346" y="3882041"/>
                </a:lnTo>
                <a:lnTo>
                  <a:pt x="693748" y="3840219"/>
                </a:lnTo>
                <a:lnTo>
                  <a:pt x="666632" y="3798084"/>
                </a:lnTo>
                <a:lnTo>
                  <a:pt x="640002" y="3755641"/>
                </a:lnTo>
                <a:lnTo>
                  <a:pt x="613863" y="3712895"/>
                </a:lnTo>
                <a:lnTo>
                  <a:pt x="588218" y="3669853"/>
                </a:lnTo>
                <a:lnTo>
                  <a:pt x="563071" y="3626519"/>
                </a:lnTo>
                <a:lnTo>
                  <a:pt x="538427" y="3582899"/>
                </a:lnTo>
                <a:lnTo>
                  <a:pt x="514289" y="3538998"/>
                </a:lnTo>
                <a:lnTo>
                  <a:pt x="490661" y="3494823"/>
                </a:lnTo>
                <a:lnTo>
                  <a:pt x="467546" y="3450377"/>
                </a:lnTo>
                <a:lnTo>
                  <a:pt x="444950" y="3405668"/>
                </a:lnTo>
                <a:lnTo>
                  <a:pt x="422876" y="3360700"/>
                </a:lnTo>
                <a:lnTo>
                  <a:pt x="401328" y="3315479"/>
                </a:lnTo>
                <a:lnTo>
                  <a:pt x="380309" y="3270011"/>
                </a:lnTo>
                <a:lnTo>
                  <a:pt x="359824" y="3224300"/>
                </a:lnTo>
                <a:lnTo>
                  <a:pt x="339877" y="3178352"/>
                </a:lnTo>
                <a:lnTo>
                  <a:pt x="320471" y="3132174"/>
                </a:lnTo>
                <a:lnTo>
                  <a:pt x="301611" y="3085769"/>
                </a:lnTo>
                <a:lnTo>
                  <a:pt x="283301" y="3039145"/>
                </a:lnTo>
                <a:lnTo>
                  <a:pt x="265544" y="2992305"/>
                </a:lnTo>
                <a:lnTo>
                  <a:pt x="248345" y="2945257"/>
                </a:lnTo>
                <a:lnTo>
                  <a:pt x="231706" y="2898005"/>
                </a:lnTo>
                <a:lnTo>
                  <a:pt x="215634" y="2850554"/>
                </a:lnTo>
                <a:lnTo>
                  <a:pt x="200130" y="2802911"/>
                </a:lnTo>
                <a:lnTo>
                  <a:pt x="185200" y="2755080"/>
                </a:lnTo>
                <a:lnTo>
                  <a:pt x="170846" y="2707073"/>
                </a:lnTo>
                <a:lnTo>
                  <a:pt x="157073" y="2658901"/>
                </a:lnTo>
                <a:lnTo>
                  <a:pt x="143880" y="2610571"/>
                </a:lnTo>
                <a:lnTo>
                  <a:pt x="131266" y="2562089"/>
                </a:lnTo>
                <a:lnTo>
                  <a:pt x="119232" y="2513463"/>
                </a:lnTo>
                <a:lnTo>
                  <a:pt x="107777" y="2464700"/>
                </a:lnTo>
                <a:lnTo>
                  <a:pt x="96901" y="2415805"/>
                </a:lnTo>
                <a:lnTo>
                  <a:pt x="86604" y="2366785"/>
                </a:lnTo>
                <a:lnTo>
                  <a:pt x="76885" y="2317649"/>
                </a:lnTo>
                <a:lnTo>
                  <a:pt x="67745" y="2268401"/>
                </a:lnTo>
                <a:lnTo>
                  <a:pt x="59183" y="2219049"/>
                </a:lnTo>
                <a:lnTo>
                  <a:pt x="51199" y="2169600"/>
                </a:lnTo>
                <a:lnTo>
                  <a:pt x="43793" y="2120061"/>
                </a:lnTo>
                <a:lnTo>
                  <a:pt x="36964" y="2070437"/>
                </a:lnTo>
                <a:lnTo>
                  <a:pt x="30713" y="2020737"/>
                </a:lnTo>
                <a:lnTo>
                  <a:pt x="25039" y="1970966"/>
                </a:lnTo>
                <a:lnTo>
                  <a:pt x="19942" y="1921132"/>
                </a:lnTo>
                <a:lnTo>
                  <a:pt x="15422" y="1871241"/>
                </a:lnTo>
                <a:lnTo>
                  <a:pt x="11478" y="1821299"/>
                </a:lnTo>
                <a:lnTo>
                  <a:pt x="8111" y="1771315"/>
                </a:lnTo>
                <a:lnTo>
                  <a:pt x="5320" y="1721294"/>
                </a:lnTo>
                <a:lnTo>
                  <a:pt x="3105" y="1671243"/>
                </a:lnTo>
                <a:lnTo>
                  <a:pt x="1465" y="1621169"/>
                </a:lnTo>
                <a:lnTo>
                  <a:pt x="402" y="1571079"/>
                </a:lnTo>
                <a:lnTo>
                  <a:pt x="0" y="1470877"/>
                </a:lnTo>
                <a:lnTo>
                  <a:pt x="661" y="1420778"/>
                </a:lnTo>
                <a:lnTo>
                  <a:pt x="1897" y="1370691"/>
                </a:lnTo>
                <a:lnTo>
                  <a:pt x="3708" y="1320620"/>
                </a:lnTo>
                <a:lnTo>
                  <a:pt x="6093" y="1270574"/>
                </a:lnTo>
                <a:lnTo>
                  <a:pt x="9052" y="1220559"/>
                </a:lnTo>
                <a:lnTo>
                  <a:pt x="12585" y="1170582"/>
                </a:lnTo>
                <a:lnTo>
                  <a:pt x="16692" y="1120649"/>
                </a:lnTo>
                <a:lnTo>
                  <a:pt x="21372" y="1070767"/>
                </a:lnTo>
                <a:lnTo>
                  <a:pt x="26625" y="1020943"/>
                </a:lnTo>
                <a:lnTo>
                  <a:pt x="32452" y="971184"/>
                </a:lnTo>
                <a:lnTo>
                  <a:pt x="38851" y="921497"/>
                </a:lnTo>
                <a:lnTo>
                  <a:pt x="45823" y="871888"/>
                </a:lnTo>
                <a:lnTo>
                  <a:pt x="53367" y="822364"/>
                </a:lnTo>
                <a:lnTo>
                  <a:pt x="61484" y="772931"/>
                </a:lnTo>
                <a:lnTo>
                  <a:pt x="70173" y="723597"/>
                </a:lnTo>
                <a:lnTo>
                  <a:pt x="79433" y="674368"/>
                </a:lnTo>
                <a:lnTo>
                  <a:pt x="89266" y="625252"/>
                </a:lnTo>
                <a:lnTo>
                  <a:pt x="99669" y="576254"/>
                </a:lnTo>
                <a:lnTo>
                  <a:pt x="110644" y="527381"/>
                </a:lnTo>
                <a:lnTo>
                  <a:pt x="122190" y="478641"/>
                </a:lnTo>
                <a:lnTo>
                  <a:pt x="134307" y="430040"/>
                </a:lnTo>
                <a:lnTo>
                  <a:pt x="146994" y="381585"/>
                </a:lnTo>
                <a:lnTo>
                  <a:pt x="160251" y="333282"/>
                </a:lnTo>
                <a:lnTo>
                  <a:pt x="174079" y="285138"/>
                </a:lnTo>
                <a:lnTo>
                  <a:pt x="188477" y="237161"/>
                </a:lnTo>
                <a:lnTo>
                  <a:pt x="203445" y="189356"/>
                </a:lnTo>
                <a:lnTo>
                  <a:pt x="218982" y="141731"/>
                </a:lnTo>
                <a:lnTo>
                  <a:pt x="235088" y="94292"/>
                </a:lnTo>
                <a:lnTo>
                  <a:pt x="251764" y="47046"/>
                </a:lnTo>
                <a:lnTo>
                  <a:pt x="269009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3093" y="76257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5">
                <a:moveTo>
                  <a:pt x="2568054" y="0"/>
                </a:moveTo>
                <a:lnTo>
                  <a:pt x="2581075" y="48168"/>
                </a:lnTo>
                <a:lnTo>
                  <a:pt x="2593649" y="96451"/>
                </a:lnTo>
                <a:lnTo>
                  <a:pt x="2605777" y="144845"/>
                </a:lnTo>
                <a:lnTo>
                  <a:pt x="2617459" y="193346"/>
                </a:lnTo>
                <a:lnTo>
                  <a:pt x="2628696" y="241950"/>
                </a:lnTo>
                <a:lnTo>
                  <a:pt x="2639486" y="290653"/>
                </a:lnTo>
                <a:lnTo>
                  <a:pt x="2649831" y="339451"/>
                </a:lnTo>
                <a:lnTo>
                  <a:pt x="2659732" y="388339"/>
                </a:lnTo>
                <a:lnTo>
                  <a:pt x="2669187" y="437315"/>
                </a:lnTo>
                <a:lnTo>
                  <a:pt x="2678197" y="486374"/>
                </a:lnTo>
                <a:lnTo>
                  <a:pt x="2686763" y="535512"/>
                </a:lnTo>
                <a:lnTo>
                  <a:pt x="2694885" y="584725"/>
                </a:lnTo>
                <a:lnTo>
                  <a:pt x="2702563" y="634010"/>
                </a:lnTo>
                <a:lnTo>
                  <a:pt x="2709797" y="683362"/>
                </a:lnTo>
                <a:lnTo>
                  <a:pt x="2716587" y="732777"/>
                </a:lnTo>
                <a:lnTo>
                  <a:pt x="2722935" y="782252"/>
                </a:lnTo>
                <a:lnTo>
                  <a:pt x="2728839" y="831782"/>
                </a:lnTo>
                <a:lnTo>
                  <a:pt x="2734300" y="881363"/>
                </a:lnTo>
                <a:lnTo>
                  <a:pt x="2739319" y="930992"/>
                </a:lnTo>
                <a:lnTo>
                  <a:pt x="2743895" y="980665"/>
                </a:lnTo>
                <a:lnTo>
                  <a:pt x="2748029" y="1030377"/>
                </a:lnTo>
                <a:lnTo>
                  <a:pt x="2751721" y="1080125"/>
                </a:lnTo>
                <a:lnTo>
                  <a:pt x="2754972" y="1129905"/>
                </a:lnTo>
                <a:lnTo>
                  <a:pt x="2757781" y="1179712"/>
                </a:lnTo>
                <a:lnTo>
                  <a:pt x="2760149" y="1229543"/>
                </a:lnTo>
                <a:lnTo>
                  <a:pt x="2762076" y="1279394"/>
                </a:lnTo>
                <a:lnTo>
                  <a:pt x="2763562" y="1329262"/>
                </a:lnTo>
                <a:lnTo>
                  <a:pt x="2764607" y="1379141"/>
                </a:lnTo>
                <a:lnTo>
                  <a:pt x="2765213" y="1429028"/>
                </a:lnTo>
                <a:lnTo>
                  <a:pt x="2765378" y="1478919"/>
                </a:lnTo>
                <a:lnTo>
                  <a:pt x="2765103" y="1528810"/>
                </a:lnTo>
                <a:lnTo>
                  <a:pt x="2764389" y="1578697"/>
                </a:lnTo>
                <a:lnTo>
                  <a:pt x="2763235" y="1628577"/>
                </a:lnTo>
                <a:lnTo>
                  <a:pt x="2761643" y="1678445"/>
                </a:lnTo>
                <a:lnTo>
                  <a:pt x="2759611" y="1728297"/>
                </a:lnTo>
                <a:lnTo>
                  <a:pt x="2757141" y="1778129"/>
                </a:lnTo>
                <a:lnTo>
                  <a:pt x="2754232" y="1827938"/>
                </a:lnTo>
                <a:lnTo>
                  <a:pt x="2750885" y="1877719"/>
                </a:lnTo>
                <a:lnTo>
                  <a:pt x="2747100" y="1927469"/>
                </a:lnTo>
                <a:lnTo>
                  <a:pt x="2742877" y="1977183"/>
                </a:lnTo>
                <a:lnTo>
                  <a:pt x="2738217" y="2026858"/>
                </a:lnTo>
                <a:lnTo>
                  <a:pt x="2733119" y="2076489"/>
                </a:lnTo>
                <a:lnTo>
                  <a:pt x="2727585" y="2126074"/>
                </a:lnTo>
                <a:lnTo>
                  <a:pt x="2721613" y="2175606"/>
                </a:lnTo>
                <a:lnTo>
                  <a:pt x="2715205" y="2225084"/>
                </a:lnTo>
                <a:lnTo>
                  <a:pt x="2708361" y="2274502"/>
                </a:lnTo>
                <a:lnTo>
                  <a:pt x="2701081" y="2323858"/>
                </a:lnTo>
                <a:lnTo>
                  <a:pt x="2693364" y="2373146"/>
                </a:lnTo>
                <a:lnTo>
                  <a:pt x="2685212" y="2422363"/>
                </a:lnTo>
                <a:lnTo>
                  <a:pt x="2676625" y="2471505"/>
                </a:lnTo>
                <a:lnTo>
                  <a:pt x="2667602" y="2520568"/>
                </a:lnTo>
                <a:lnTo>
                  <a:pt x="2658144" y="2569549"/>
                </a:lnTo>
                <a:lnTo>
                  <a:pt x="2648252" y="2618442"/>
                </a:lnTo>
                <a:lnTo>
                  <a:pt x="2637925" y="2667245"/>
                </a:lnTo>
                <a:lnTo>
                  <a:pt x="2627163" y="2715953"/>
                </a:lnTo>
                <a:lnTo>
                  <a:pt x="2615968" y="2764562"/>
                </a:lnTo>
                <a:lnTo>
                  <a:pt x="2604339" y="2813068"/>
                </a:lnTo>
                <a:lnTo>
                  <a:pt x="2592276" y="2861468"/>
                </a:lnTo>
                <a:lnTo>
                  <a:pt x="2579780" y="2909758"/>
                </a:lnTo>
                <a:lnTo>
                  <a:pt x="2566851" y="2957932"/>
                </a:lnTo>
                <a:lnTo>
                  <a:pt x="2553489" y="3005989"/>
                </a:lnTo>
                <a:lnTo>
                  <a:pt x="2539694" y="3053922"/>
                </a:lnTo>
                <a:lnTo>
                  <a:pt x="2525467" y="3101730"/>
                </a:lnTo>
                <a:lnTo>
                  <a:pt x="2510807" y="3149407"/>
                </a:lnTo>
                <a:lnTo>
                  <a:pt x="2495716" y="3196950"/>
                </a:lnTo>
                <a:lnTo>
                  <a:pt x="2480193" y="3244355"/>
                </a:lnTo>
                <a:lnTo>
                  <a:pt x="2464238" y="3291617"/>
                </a:lnTo>
                <a:lnTo>
                  <a:pt x="2447852" y="3338733"/>
                </a:lnTo>
                <a:lnTo>
                  <a:pt x="2431035" y="3385699"/>
                </a:lnTo>
                <a:lnTo>
                  <a:pt x="2413788" y="3432512"/>
                </a:lnTo>
                <a:lnTo>
                  <a:pt x="2396109" y="3479166"/>
                </a:lnTo>
                <a:lnTo>
                  <a:pt x="2378001" y="3525658"/>
                </a:lnTo>
                <a:lnTo>
                  <a:pt x="2359462" y="3571984"/>
                </a:lnTo>
                <a:lnTo>
                  <a:pt x="2340496" y="3618137"/>
                </a:lnTo>
                <a:lnTo>
                  <a:pt x="2321105" y="3664111"/>
                </a:lnTo>
                <a:lnTo>
                  <a:pt x="2301293" y="3709900"/>
                </a:lnTo>
                <a:lnTo>
                  <a:pt x="2281062" y="3755504"/>
                </a:lnTo>
                <a:lnTo>
                  <a:pt x="2260414" y="3800918"/>
                </a:lnTo>
                <a:lnTo>
                  <a:pt x="2239353" y="3846140"/>
                </a:lnTo>
                <a:lnTo>
                  <a:pt x="2217880" y="3891166"/>
                </a:lnTo>
                <a:lnTo>
                  <a:pt x="2195998" y="3935994"/>
                </a:lnTo>
                <a:lnTo>
                  <a:pt x="2173711" y="3980621"/>
                </a:lnTo>
                <a:lnTo>
                  <a:pt x="2151019" y="4025043"/>
                </a:lnTo>
                <a:lnTo>
                  <a:pt x="2127927" y="4069258"/>
                </a:lnTo>
                <a:lnTo>
                  <a:pt x="2104436" y="4113263"/>
                </a:lnTo>
                <a:lnTo>
                  <a:pt x="2080550" y="4157054"/>
                </a:lnTo>
                <a:lnTo>
                  <a:pt x="2056270" y="4200630"/>
                </a:lnTo>
                <a:lnTo>
                  <a:pt x="2031599" y="4243985"/>
                </a:lnTo>
                <a:lnTo>
                  <a:pt x="2006541" y="4287119"/>
                </a:lnTo>
                <a:lnTo>
                  <a:pt x="1981097" y="4330027"/>
                </a:lnTo>
                <a:lnTo>
                  <a:pt x="1955270" y="4372707"/>
                </a:lnTo>
                <a:lnTo>
                  <a:pt x="1929063" y="4415155"/>
                </a:lnTo>
                <a:lnTo>
                  <a:pt x="1902479" y="4457369"/>
                </a:lnTo>
                <a:lnTo>
                  <a:pt x="1875519" y="4499346"/>
                </a:lnTo>
                <a:lnTo>
                  <a:pt x="1848187" y="4541083"/>
                </a:lnTo>
                <a:lnTo>
                  <a:pt x="1820484" y="4582576"/>
                </a:lnTo>
                <a:lnTo>
                  <a:pt x="1792415" y="4623823"/>
                </a:lnTo>
                <a:lnTo>
                  <a:pt x="1763980" y="4664821"/>
                </a:lnTo>
                <a:lnTo>
                  <a:pt x="1735184" y="4705566"/>
                </a:lnTo>
                <a:lnTo>
                  <a:pt x="1706028" y="4746056"/>
                </a:lnTo>
                <a:lnTo>
                  <a:pt x="1676515" y="4786288"/>
                </a:lnTo>
                <a:lnTo>
                  <a:pt x="1646647" y="4826258"/>
                </a:lnTo>
                <a:lnTo>
                  <a:pt x="1616428" y="4865965"/>
                </a:lnTo>
                <a:lnTo>
                  <a:pt x="1585859" y="4905404"/>
                </a:lnTo>
                <a:lnTo>
                  <a:pt x="1554944" y="4944572"/>
                </a:lnTo>
                <a:lnTo>
                  <a:pt x="1523685" y="4983467"/>
                </a:lnTo>
                <a:lnTo>
                  <a:pt x="1492084" y="5022086"/>
                </a:lnTo>
                <a:lnTo>
                  <a:pt x="1460145" y="5060426"/>
                </a:lnTo>
                <a:lnTo>
                  <a:pt x="1427869" y="5098484"/>
                </a:lnTo>
                <a:lnTo>
                  <a:pt x="1395259" y="5136256"/>
                </a:lnTo>
                <a:lnTo>
                  <a:pt x="1362319" y="5173740"/>
                </a:lnTo>
                <a:lnTo>
                  <a:pt x="1329050" y="5210932"/>
                </a:lnTo>
                <a:lnTo>
                  <a:pt x="1295454" y="5247830"/>
                </a:lnTo>
                <a:lnTo>
                  <a:pt x="1261536" y="5284431"/>
                </a:lnTo>
                <a:lnTo>
                  <a:pt x="1227297" y="5320732"/>
                </a:lnTo>
                <a:lnTo>
                  <a:pt x="1192739" y="5356730"/>
                </a:lnTo>
                <a:lnTo>
                  <a:pt x="1157866" y="5392421"/>
                </a:lnTo>
                <a:lnTo>
                  <a:pt x="1122680" y="5427803"/>
                </a:lnTo>
                <a:lnTo>
                  <a:pt x="1087184" y="5462873"/>
                </a:lnTo>
                <a:lnTo>
                  <a:pt x="1051380" y="5497627"/>
                </a:lnTo>
                <a:lnTo>
                  <a:pt x="1015270" y="5532063"/>
                </a:lnTo>
                <a:lnTo>
                  <a:pt x="978858" y="5566178"/>
                </a:lnTo>
                <a:lnTo>
                  <a:pt x="942146" y="5599969"/>
                </a:lnTo>
                <a:lnTo>
                  <a:pt x="905136" y="5633432"/>
                </a:lnTo>
                <a:lnTo>
                  <a:pt x="867831" y="5666565"/>
                </a:lnTo>
                <a:lnTo>
                  <a:pt x="830235" y="5699365"/>
                </a:lnTo>
                <a:lnTo>
                  <a:pt x="792348" y="5731828"/>
                </a:lnTo>
                <a:lnTo>
                  <a:pt x="754174" y="5763953"/>
                </a:lnTo>
                <a:lnTo>
                  <a:pt x="715716" y="5795735"/>
                </a:lnTo>
                <a:lnTo>
                  <a:pt x="676976" y="5827172"/>
                </a:lnTo>
                <a:lnTo>
                  <a:pt x="637956" y="5858260"/>
                </a:lnTo>
                <a:lnTo>
                  <a:pt x="598660" y="5888998"/>
                </a:lnTo>
                <a:lnTo>
                  <a:pt x="559089" y="5919381"/>
                </a:lnTo>
                <a:lnTo>
                  <a:pt x="519247" y="5949407"/>
                </a:lnTo>
                <a:lnTo>
                  <a:pt x="479136" y="5979072"/>
                </a:lnTo>
                <a:lnTo>
                  <a:pt x="438758" y="6008375"/>
                </a:lnTo>
                <a:lnTo>
                  <a:pt x="398117" y="6037311"/>
                </a:lnTo>
                <a:lnTo>
                  <a:pt x="357214" y="6065878"/>
                </a:lnTo>
                <a:lnTo>
                  <a:pt x="316053" y="6094072"/>
                </a:lnTo>
                <a:lnTo>
                  <a:pt x="274635" y="6121892"/>
                </a:lnTo>
                <a:lnTo>
                  <a:pt x="232964" y="6149333"/>
                </a:lnTo>
                <a:lnTo>
                  <a:pt x="191042" y="6176393"/>
                </a:lnTo>
                <a:lnTo>
                  <a:pt x="148872" y="6203069"/>
                </a:lnTo>
                <a:lnTo>
                  <a:pt x="106456" y="6229357"/>
                </a:lnTo>
                <a:lnTo>
                  <a:pt x="63797" y="6255256"/>
                </a:lnTo>
                <a:lnTo>
                  <a:pt x="20898" y="6280761"/>
                </a:lnTo>
                <a:lnTo>
                  <a:pt x="17343" y="6232001"/>
                </a:lnTo>
                <a:lnTo>
                  <a:pt x="14121" y="6183211"/>
                </a:lnTo>
                <a:lnTo>
                  <a:pt x="11231" y="6134392"/>
                </a:lnTo>
                <a:lnTo>
                  <a:pt x="8673" y="6085548"/>
                </a:lnTo>
                <a:lnTo>
                  <a:pt x="6446" y="6036679"/>
                </a:lnTo>
                <a:lnTo>
                  <a:pt x="4550" y="5987788"/>
                </a:lnTo>
                <a:lnTo>
                  <a:pt x="2983" y="5938877"/>
                </a:lnTo>
                <a:lnTo>
                  <a:pt x="1745" y="5889948"/>
                </a:lnTo>
                <a:lnTo>
                  <a:pt x="836" y="5841003"/>
                </a:lnTo>
                <a:lnTo>
                  <a:pt x="254" y="5792045"/>
                </a:lnTo>
                <a:lnTo>
                  <a:pt x="0" y="5743075"/>
                </a:lnTo>
                <a:lnTo>
                  <a:pt x="71" y="5694095"/>
                </a:lnTo>
                <a:lnTo>
                  <a:pt x="468" y="5645109"/>
                </a:lnTo>
                <a:lnTo>
                  <a:pt x="1190" y="5596116"/>
                </a:lnTo>
                <a:lnTo>
                  <a:pt x="2236" y="5547121"/>
                </a:lnTo>
                <a:lnTo>
                  <a:pt x="3606" y="5498125"/>
                </a:lnTo>
                <a:lnTo>
                  <a:pt x="5298" y="5449129"/>
                </a:lnTo>
                <a:lnTo>
                  <a:pt x="7313" y="5400137"/>
                </a:lnTo>
                <a:lnTo>
                  <a:pt x="9649" y="5351150"/>
                </a:lnTo>
                <a:lnTo>
                  <a:pt x="12306" y="5302170"/>
                </a:lnTo>
                <a:lnTo>
                  <a:pt x="15283" y="5253200"/>
                </a:lnTo>
                <a:lnTo>
                  <a:pt x="18580" y="5204241"/>
                </a:lnTo>
                <a:lnTo>
                  <a:pt x="22195" y="5155296"/>
                </a:lnTo>
                <a:lnTo>
                  <a:pt x="26128" y="5106366"/>
                </a:lnTo>
                <a:lnTo>
                  <a:pt x="30379" y="5057454"/>
                </a:lnTo>
                <a:lnTo>
                  <a:pt x="34946" y="5008562"/>
                </a:lnTo>
                <a:lnTo>
                  <a:pt x="39830" y="4959692"/>
                </a:lnTo>
                <a:lnTo>
                  <a:pt x="45029" y="4910847"/>
                </a:lnTo>
                <a:lnTo>
                  <a:pt x="50542" y="4862027"/>
                </a:lnTo>
                <a:lnTo>
                  <a:pt x="56369" y="4813236"/>
                </a:lnTo>
                <a:lnTo>
                  <a:pt x="62510" y="4764475"/>
                </a:lnTo>
                <a:lnTo>
                  <a:pt x="68963" y="4715746"/>
                </a:lnTo>
                <a:lnTo>
                  <a:pt x="75728" y="4667052"/>
                </a:lnTo>
                <a:lnTo>
                  <a:pt x="82804" y="4618395"/>
                </a:lnTo>
                <a:lnTo>
                  <a:pt x="90191" y="4569776"/>
                </a:lnTo>
                <a:lnTo>
                  <a:pt x="97888" y="4521199"/>
                </a:lnTo>
                <a:lnTo>
                  <a:pt x="105893" y="4472664"/>
                </a:lnTo>
                <a:lnTo>
                  <a:pt x="114208" y="4424174"/>
                </a:lnTo>
                <a:lnTo>
                  <a:pt x="122830" y="4375732"/>
                </a:lnTo>
                <a:lnTo>
                  <a:pt x="131759" y="4327339"/>
                </a:lnTo>
                <a:lnTo>
                  <a:pt x="140995" y="4278997"/>
                </a:lnTo>
                <a:lnTo>
                  <a:pt x="150536" y="4230709"/>
                </a:lnTo>
                <a:lnTo>
                  <a:pt x="160382" y="4182476"/>
                </a:lnTo>
                <a:lnTo>
                  <a:pt x="170533" y="4134301"/>
                </a:lnTo>
                <a:lnTo>
                  <a:pt x="180987" y="4086185"/>
                </a:lnTo>
                <a:lnTo>
                  <a:pt x="191745" y="4038132"/>
                </a:lnTo>
                <a:lnTo>
                  <a:pt x="202805" y="3990142"/>
                </a:lnTo>
                <a:lnTo>
                  <a:pt x="214166" y="3942219"/>
                </a:lnTo>
                <a:lnTo>
                  <a:pt x="225828" y="3894363"/>
                </a:lnTo>
                <a:lnTo>
                  <a:pt x="237791" y="3846578"/>
                </a:lnTo>
                <a:lnTo>
                  <a:pt x="250053" y="3798865"/>
                </a:lnTo>
                <a:lnTo>
                  <a:pt x="262614" y="3751227"/>
                </a:lnTo>
                <a:lnTo>
                  <a:pt x="275474" y="3703665"/>
                </a:lnTo>
                <a:lnTo>
                  <a:pt x="288631" y="3656182"/>
                </a:lnTo>
                <a:lnTo>
                  <a:pt x="302084" y="3608779"/>
                </a:lnTo>
                <a:lnTo>
                  <a:pt x="315834" y="3561460"/>
                </a:lnTo>
                <a:lnTo>
                  <a:pt x="329879" y="3514225"/>
                </a:lnTo>
                <a:lnTo>
                  <a:pt x="344219" y="3467077"/>
                </a:lnTo>
                <a:lnTo>
                  <a:pt x="358854" y="3420019"/>
                </a:lnTo>
                <a:lnTo>
                  <a:pt x="373781" y="3373051"/>
                </a:lnTo>
                <a:lnTo>
                  <a:pt x="389002" y="3326177"/>
                </a:lnTo>
                <a:lnTo>
                  <a:pt x="404514" y="3279399"/>
                </a:lnTo>
                <a:lnTo>
                  <a:pt x="420318" y="3232718"/>
                </a:lnTo>
                <a:lnTo>
                  <a:pt x="436412" y="3186136"/>
                </a:lnTo>
                <a:lnTo>
                  <a:pt x="452797" y="3139656"/>
                </a:lnTo>
                <a:lnTo>
                  <a:pt x="469471" y="3093280"/>
                </a:lnTo>
                <a:lnTo>
                  <a:pt x="486433" y="3047010"/>
                </a:lnTo>
                <a:lnTo>
                  <a:pt x="503683" y="3000848"/>
                </a:lnTo>
                <a:lnTo>
                  <a:pt x="521221" y="2954796"/>
                </a:lnTo>
                <a:lnTo>
                  <a:pt x="539045" y="2908857"/>
                </a:lnTo>
                <a:lnTo>
                  <a:pt x="557155" y="2863031"/>
                </a:lnTo>
                <a:lnTo>
                  <a:pt x="575551" y="2817322"/>
                </a:lnTo>
                <a:lnTo>
                  <a:pt x="594231" y="2771732"/>
                </a:lnTo>
                <a:lnTo>
                  <a:pt x="613194" y="2726262"/>
                </a:lnTo>
                <a:lnTo>
                  <a:pt x="632441" y="2680915"/>
                </a:lnTo>
                <a:lnTo>
                  <a:pt x="651971" y="2635692"/>
                </a:lnTo>
                <a:lnTo>
                  <a:pt x="671782" y="2590597"/>
                </a:lnTo>
                <a:lnTo>
                  <a:pt x="691874" y="2545630"/>
                </a:lnTo>
                <a:lnTo>
                  <a:pt x="712246" y="2500795"/>
                </a:lnTo>
                <a:lnTo>
                  <a:pt x="732899" y="2456093"/>
                </a:lnTo>
                <a:lnTo>
                  <a:pt x="753830" y="2411526"/>
                </a:lnTo>
                <a:lnTo>
                  <a:pt x="775040" y="2367096"/>
                </a:lnTo>
                <a:lnTo>
                  <a:pt x="796528" y="2322806"/>
                </a:lnTo>
                <a:lnTo>
                  <a:pt x="818292" y="2278657"/>
                </a:lnTo>
                <a:lnTo>
                  <a:pt x="840333" y="2234653"/>
                </a:lnTo>
                <a:lnTo>
                  <a:pt x="862649" y="2190794"/>
                </a:lnTo>
                <a:lnTo>
                  <a:pt x="885241" y="2147082"/>
                </a:lnTo>
                <a:lnTo>
                  <a:pt x="908106" y="2103521"/>
                </a:lnTo>
                <a:lnTo>
                  <a:pt x="931245" y="2060112"/>
                </a:lnTo>
                <a:lnTo>
                  <a:pt x="954657" y="2016857"/>
                </a:lnTo>
                <a:lnTo>
                  <a:pt x="978342" y="1973758"/>
                </a:lnTo>
                <a:lnTo>
                  <a:pt x="1002298" y="1930818"/>
                </a:lnTo>
                <a:lnTo>
                  <a:pt x="1026524" y="1888038"/>
                </a:lnTo>
                <a:lnTo>
                  <a:pt x="1051021" y="1845421"/>
                </a:lnTo>
                <a:lnTo>
                  <a:pt x="1075787" y="1802968"/>
                </a:lnTo>
                <a:lnTo>
                  <a:pt x="1100822" y="1760682"/>
                </a:lnTo>
                <a:lnTo>
                  <a:pt x="1126126" y="1718565"/>
                </a:lnTo>
                <a:lnTo>
                  <a:pt x="1151696" y="1676619"/>
                </a:lnTo>
                <a:lnTo>
                  <a:pt x="1177533" y="1634846"/>
                </a:lnTo>
                <a:lnTo>
                  <a:pt x="1203637" y="1593248"/>
                </a:lnTo>
                <a:lnTo>
                  <a:pt x="1230006" y="1551827"/>
                </a:lnTo>
                <a:lnTo>
                  <a:pt x="1256639" y="1510586"/>
                </a:lnTo>
                <a:lnTo>
                  <a:pt x="1283536" y="1469526"/>
                </a:lnTo>
                <a:lnTo>
                  <a:pt x="1310697" y="1428650"/>
                </a:lnTo>
                <a:lnTo>
                  <a:pt x="1338120" y="1387959"/>
                </a:lnTo>
                <a:lnTo>
                  <a:pt x="1365806" y="1347456"/>
                </a:lnTo>
                <a:lnTo>
                  <a:pt x="1393752" y="1307143"/>
                </a:lnTo>
                <a:lnTo>
                  <a:pt x="1421959" y="1267021"/>
                </a:lnTo>
                <a:lnTo>
                  <a:pt x="1450426" y="1227094"/>
                </a:lnTo>
                <a:lnTo>
                  <a:pt x="1479153" y="1187363"/>
                </a:lnTo>
                <a:lnTo>
                  <a:pt x="1508137" y="1147830"/>
                </a:lnTo>
                <a:lnTo>
                  <a:pt x="1537380" y="1108498"/>
                </a:lnTo>
                <a:lnTo>
                  <a:pt x="1566880" y="1069368"/>
                </a:lnTo>
                <a:lnTo>
                  <a:pt x="1596636" y="1030442"/>
                </a:lnTo>
                <a:lnTo>
                  <a:pt x="1626648" y="991723"/>
                </a:lnTo>
                <a:lnTo>
                  <a:pt x="1656915" y="953213"/>
                </a:lnTo>
                <a:lnTo>
                  <a:pt x="1687437" y="914914"/>
                </a:lnTo>
                <a:lnTo>
                  <a:pt x="1718212" y="876827"/>
                </a:lnTo>
                <a:lnTo>
                  <a:pt x="1749240" y="838956"/>
                </a:lnTo>
                <a:lnTo>
                  <a:pt x="1780521" y="801302"/>
                </a:lnTo>
                <a:lnTo>
                  <a:pt x="1812053" y="763866"/>
                </a:lnTo>
                <a:lnTo>
                  <a:pt x="1843836" y="726653"/>
                </a:lnTo>
                <a:lnTo>
                  <a:pt x="1875870" y="689662"/>
                </a:lnTo>
                <a:lnTo>
                  <a:pt x="1908153" y="652897"/>
                </a:lnTo>
                <a:lnTo>
                  <a:pt x="1940685" y="616360"/>
                </a:lnTo>
                <a:lnTo>
                  <a:pt x="1973466" y="580052"/>
                </a:lnTo>
                <a:lnTo>
                  <a:pt x="2006494" y="543976"/>
                </a:lnTo>
                <a:lnTo>
                  <a:pt x="2039769" y="508134"/>
                </a:lnTo>
                <a:lnTo>
                  <a:pt x="2073290" y="472528"/>
                </a:lnTo>
                <a:lnTo>
                  <a:pt x="2107056" y="437161"/>
                </a:lnTo>
                <a:lnTo>
                  <a:pt x="2141068" y="402033"/>
                </a:lnTo>
                <a:lnTo>
                  <a:pt x="2175324" y="367148"/>
                </a:lnTo>
                <a:lnTo>
                  <a:pt x="2209823" y="332507"/>
                </a:lnTo>
                <a:lnTo>
                  <a:pt x="2244564" y="298112"/>
                </a:lnTo>
                <a:lnTo>
                  <a:pt x="2279548" y="263966"/>
                </a:lnTo>
                <a:lnTo>
                  <a:pt x="2314774" y="230071"/>
                </a:lnTo>
                <a:lnTo>
                  <a:pt x="2350240" y="196428"/>
                </a:lnTo>
                <a:lnTo>
                  <a:pt x="2385946" y="163041"/>
                </a:lnTo>
                <a:lnTo>
                  <a:pt x="2421892" y="129910"/>
                </a:lnTo>
                <a:lnTo>
                  <a:pt x="2458076" y="97039"/>
                </a:lnTo>
                <a:lnTo>
                  <a:pt x="2494498" y="64428"/>
                </a:lnTo>
                <a:lnTo>
                  <a:pt x="2531157" y="32081"/>
                </a:lnTo>
                <a:lnTo>
                  <a:pt x="2568054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482282"/>
            <a:ext cx="6336030" cy="3810000"/>
          </a:xfrm>
          <a:custGeom>
            <a:avLst/>
            <a:gdLst/>
            <a:ahLst/>
            <a:cxnLst/>
            <a:rect l="l" t="t" r="r" b="b"/>
            <a:pathLst>
              <a:path w="6336030" h="3810000">
                <a:moveTo>
                  <a:pt x="3062906" y="12700"/>
                </a:moveTo>
                <a:lnTo>
                  <a:pt x="2325928" y="12700"/>
                </a:lnTo>
                <a:lnTo>
                  <a:pt x="2386660" y="0"/>
                </a:lnTo>
                <a:lnTo>
                  <a:pt x="3002173" y="0"/>
                </a:lnTo>
                <a:lnTo>
                  <a:pt x="3062906" y="12700"/>
                </a:lnTo>
                <a:close/>
              </a:path>
              <a:path w="6336030" h="3810000">
                <a:moveTo>
                  <a:pt x="3243318" y="25400"/>
                </a:moveTo>
                <a:lnTo>
                  <a:pt x="2145515" y="25400"/>
                </a:lnTo>
                <a:lnTo>
                  <a:pt x="2205347" y="12700"/>
                </a:lnTo>
                <a:lnTo>
                  <a:pt x="3183486" y="12700"/>
                </a:lnTo>
                <a:lnTo>
                  <a:pt x="3243318" y="25400"/>
                </a:lnTo>
                <a:close/>
              </a:path>
              <a:path w="6336030" h="3810000">
                <a:moveTo>
                  <a:pt x="3420880" y="38100"/>
                </a:moveTo>
                <a:lnTo>
                  <a:pt x="1967953" y="38100"/>
                </a:lnTo>
                <a:lnTo>
                  <a:pt x="2026810" y="25400"/>
                </a:lnTo>
                <a:lnTo>
                  <a:pt x="3362023" y="25400"/>
                </a:lnTo>
                <a:lnTo>
                  <a:pt x="3420880" y="38100"/>
                </a:lnTo>
                <a:close/>
              </a:path>
              <a:path w="6336030" h="3810000">
                <a:moveTo>
                  <a:pt x="3595369" y="63500"/>
                </a:moveTo>
                <a:lnTo>
                  <a:pt x="1793464" y="63500"/>
                </a:lnTo>
                <a:lnTo>
                  <a:pt x="1909438" y="38100"/>
                </a:lnTo>
                <a:lnTo>
                  <a:pt x="3479395" y="38100"/>
                </a:lnTo>
                <a:lnTo>
                  <a:pt x="3595369" y="63500"/>
                </a:lnTo>
                <a:close/>
              </a:path>
              <a:path w="6336030" h="3810000">
                <a:moveTo>
                  <a:pt x="3766565" y="88900"/>
                </a:moveTo>
                <a:lnTo>
                  <a:pt x="1622268" y="88900"/>
                </a:lnTo>
                <a:lnTo>
                  <a:pt x="1736022" y="63500"/>
                </a:lnTo>
                <a:lnTo>
                  <a:pt x="3652812" y="63500"/>
                </a:lnTo>
                <a:lnTo>
                  <a:pt x="3766565" y="88900"/>
                </a:lnTo>
                <a:close/>
              </a:path>
              <a:path w="6336030" h="3810000">
                <a:moveTo>
                  <a:pt x="4098187" y="152400"/>
                </a:moveTo>
                <a:lnTo>
                  <a:pt x="1290646" y="152400"/>
                </a:lnTo>
                <a:lnTo>
                  <a:pt x="1565973" y="88900"/>
                </a:lnTo>
                <a:lnTo>
                  <a:pt x="3822860" y="88900"/>
                </a:lnTo>
                <a:lnTo>
                  <a:pt x="4098187" y="152400"/>
                </a:lnTo>
                <a:close/>
              </a:path>
              <a:path w="6336030" h="3810000">
                <a:moveTo>
                  <a:pt x="3934245" y="3708400"/>
                </a:moveTo>
                <a:lnTo>
                  <a:pt x="1454588" y="3708400"/>
                </a:lnTo>
                <a:lnTo>
                  <a:pt x="974861" y="3594100"/>
                </a:lnTo>
                <a:lnTo>
                  <a:pt x="923894" y="3581400"/>
                </a:lnTo>
                <a:lnTo>
                  <a:pt x="873425" y="3556000"/>
                </a:lnTo>
                <a:lnTo>
                  <a:pt x="725085" y="3517900"/>
                </a:lnTo>
                <a:lnTo>
                  <a:pt x="676687" y="3492500"/>
                </a:lnTo>
                <a:lnTo>
                  <a:pt x="581517" y="3467100"/>
                </a:lnTo>
                <a:lnTo>
                  <a:pt x="534759" y="3441700"/>
                </a:lnTo>
                <a:lnTo>
                  <a:pt x="488565" y="3429000"/>
                </a:lnTo>
                <a:lnTo>
                  <a:pt x="442943" y="3403600"/>
                </a:lnTo>
                <a:lnTo>
                  <a:pt x="397899" y="3390900"/>
                </a:lnTo>
                <a:lnTo>
                  <a:pt x="353444" y="3365500"/>
                </a:lnTo>
                <a:lnTo>
                  <a:pt x="309585" y="3352800"/>
                </a:lnTo>
                <a:lnTo>
                  <a:pt x="266329" y="3327400"/>
                </a:lnTo>
                <a:lnTo>
                  <a:pt x="223687" y="3314700"/>
                </a:lnTo>
                <a:lnTo>
                  <a:pt x="140271" y="3263900"/>
                </a:lnTo>
                <a:lnTo>
                  <a:pt x="99515" y="3251200"/>
                </a:lnTo>
                <a:lnTo>
                  <a:pt x="59404" y="3225800"/>
                </a:lnTo>
                <a:lnTo>
                  <a:pt x="19946" y="3200400"/>
                </a:lnTo>
                <a:lnTo>
                  <a:pt x="0" y="3187340"/>
                </a:lnTo>
                <a:lnTo>
                  <a:pt x="0" y="622659"/>
                </a:lnTo>
                <a:lnTo>
                  <a:pt x="19946" y="609600"/>
                </a:lnTo>
                <a:lnTo>
                  <a:pt x="59404" y="596900"/>
                </a:lnTo>
                <a:lnTo>
                  <a:pt x="99515" y="571500"/>
                </a:lnTo>
                <a:lnTo>
                  <a:pt x="181665" y="520700"/>
                </a:lnTo>
                <a:lnTo>
                  <a:pt x="223687" y="508000"/>
                </a:lnTo>
                <a:lnTo>
                  <a:pt x="266329" y="482600"/>
                </a:lnTo>
                <a:lnTo>
                  <a:pt x="309585" y="469900"/>
                </a:lnTo>
                <a:lnTo>
                  <a:pt x="353444" y="444500"/>
                </a:lnTo>
                <a:lnTo>
                  <a:pt x="397899" y="431800"/>
                </a:lnTo>
                <a:lnTo>
                  <a:pt x="442943" y="406400"/>
                </a:lnTo>
                <a:lnTo>
                  <a:pt x="488565" y="393700"/>
                </a:lnTo>
                <a:lnTo>
                  <a:pt x="534759" y="368300"/>
                </a:lnTo>
                <a:lnTo>
                  <a:pt x="581517" y="355600"/>
                </a:lnTo>
                <a:lnTo>
                  <a:pt x="628829" y="330200"/>
                </a:lnTo>
                <a:lnTo>
                  <a:pt x="774012" y="292100"/>
                </a:lnTo>
                <a:lnTo>
                  <a:pt x="823462" y="266700"/>
                </a:lnTo>
                <a:lnTo>
                  <a:pt x="1078253" y="203200"/>
                </a:lnTo>
                <a:lnTo>
                  <a:pt x="1130663" y="177800"/>
                </a:lnTo>
                <a:lnTo>
                  <a:pt x="1236867" y="152400"/>
                </a:lnTo>
                <a:lnTo>
                  <a:pt x="4151966" y="152400"/>
                </a:lnTo>
                <a:lnTo>
                  <a:pt x="4258170" y="177800"/>
                </a:lnTo>
                <a:lnTo>
                  <a:pt x="4310580" y="203200"/>
                </a:lnTo>
                <a:lnTo>
                  <a:pt x="4565371" y="266700"/>
                </a:lnTo>
                <a:lnTo>
                  <a:pt x="4614821" y="292100"/>
                </a:lnTo>
                <a:lnTo>
                  <a:pt x="4760005" y="330200"/>
                </a:lnTo>
                <a:lnTo>
                  <a:pt x="4807317" y="355600"/>
                </a:lnTo>
                <a:lnTo>
                  <a:pt x="4854074" y="368300"/>
                </a:lnTo>
                <a:lnTo>
                  <a:pt x="4900268" y="393700"/>
                </a:lnTo>
                <a:lnTo>
                  <a:pt x="4945891" y="406400"/>
                </a:lnTo>
                <a:lnTo>
                  <a:pt x="4990934" y="431800"/>
                </a:lnTo>
                <a:lnTo>
                  <a:pt x="5035389" y="444500"/>
                </a:lnTo>
                <a:lnTo>
                  <a:pt x="5079249" y="469900"/>
                </a:lnTo>
                <a:lnTo>
                  <a:pt x="5122504" y="482600"/>
                </a:lnTo>
                <a:lnTo>
                  <a:pt x="5165147" y="508000"/>
                </a:lnTo>
                <a:lnTo>
                  <a:pt x="5207169" y="520700"/>
                </a:lnTo>
                <a:lnTo>
                  <a:pt x="5289318" y="571500"/>
                </a:lnTo>
                <a:lnTo>
                  <a:pt x="5329429" y="596900"/>
                </a:lnTo>
                <a:lnTo>
                  <a:pt x="5368887" y="609600"/>
                </a:lnTo>
                <a:lnTo>
                  <a:pt x="5407683" y="635000"/>
                </a:lnTo>
                <a:lnTo>
                  <a:pt x="5445809" y="660400"/>
                </a:lnTo>
                <a:lnTo>
                  <a:pt x="5483257" y="685800"/>
                </a:lnTo>
                <a:lnTo>
                  <a:pt x="5520018" y="698500"/>
                </a:lnTo>
                <a:lnTo>
                  <a:pt x="5556085" y="723900"/>
                </a:lnTo>
                <a:lnTo>
                  <a:pt x="5591449" y="749300"/>
                </a:lnTo>
                <a:lnTo>
                  <a:pt x="5626102" y="774700"/>
                </a:lnTo>
                <a:lnTo>
                  <a:pt x="5660036" y="800100"/>
                </a:lnTo>
                <a:lnTo>
                  <a:pt x="5693243" y="825500"/>
                </a:lnTo>
                <a:lnTo>
                  <a:pt x="5725714" y="850900"/>
                </a:lnTo>
                <a:lnTo>
                  <a:pt x="5757441" y="876300"/>
                </a:lnTo>
                <a:lnTo>
                  <a:pt x="5788416" y="901700"/>
                </a:lnTo>
                <a:lnTo>
                  <a:pt x="5818631" y="927100"/>
                </a:lnTo>
                <a:lnTo>
                  <a:pt x="5848077" y="952500"/>
                </a:lnTo>
                <a:lnTo>
                  <a:pt x="5876747" y="977900"/>
                </a:lnTo>
                <a:lnTo>
                  <a:pt x="5931723" y="1028700"/>
                </a:lnTo>
                <a:lnTo>
                  <a:pt x="5958014" y="1066800"/>
                </a:lnTo>
                <a:lnTo>
                  <a:pt x="5983495" y="1092200"/>
                </a:lnTo>
                <a:lnTo>
                  <a:pt x="6008158" y="1117600"/>
                </a:lnTo>
                <a:lnTo>
                  <a:pt x="6031995" y="1143000"/>
                </a:lnTo>
                <a:lnTo>
                  <a:pt x="6054998" y="1168400"/>
                </a:lnTo>
                <a:lnTo>
                  <a:pt x="6077158" y="1206500"/>
                </a:lnTo>
                <a:lnTo>
                  <a:pt x="6098468" y="1231900"/>
                </a:lnTo>
                <a:lnTo>
                  <a:pt x="6118919" y="1257300"/>
                </a:lnTo>
                <a:lnTo>
                  <a:pt x="6138503" y="1282700"/>
                </a:lnTo>
                <a:lnTo>
                  <a:pt x="6157212" y="1320800"/>
                </a:lnTo>
                <a:lnTo>
                  <a:pt x="6175037" y="1346200"/>
                </a:lnTo>
                <a:lnTo>
                  <a:pt x="6191971" y="1371600"/>
                </a:lnTo>
                <a:lnTo>
                  <a:pt x="6208004" y="1409700"/>
                </a:lnTo>
                <a:lnTo>
                  <a:pt x="6223130" y="1435100"/>
                </a:lnTo>
                <a:lnTo>
                  <a:pt x="6237339" y="1460500"/>
                </a:lnTo>
                <a:lnTo>
                  <a:pt x="6250624" y="1498600"/>
                </a:lnTo>
                <a:lnTo>
                  <a:pt x="6262976" y="1524000"/>
                </a:lnTo>
                <a:lnTo>
                  <a:pt x="6274387" y="1562100"/>
                </a:lnTo>
                <a:lnTo>
                  <a:pt x="6284849" y="1587500"/>
                </a:lnTo>
                <a:lnTo>
                  <a:pt x="6294354" y="1625600"/>
                </a:lnTo>
                <a:lnTo>
                  <a:pt x="6302893" y="1651000"/>
                </a:lnTo>
                <a:lnTo>
                  <a:pt x="6310458" y="1689100"/>
                </a:lnTo>
                <a:lnTo>
                  <a:pt x="6317041" y="1714500"/>
                </a:lnTo>
                <a:lnTo>
                  <a:pt x="6322633" y="1752600"/>
                </a:lnTo>
                <a:lnTo>
                  <a:pt x="6327228" y="1778000"/>
                </a:lnTo>
                <a:lnTo>
                  <a:pt x="6330816" y="1816100"/>
                </a:lnTo>
                <a:lnTo>
                  <a:pt x="6333388" y="1841500"/>
                </a:lnTo>
                <a:lnTo>
                  <a:pt x="6334938" y="1879600"/>
                </a:lnTo>
                <a:lnTo>
                  <a:pt x="6335456" y="1904970"/>
                </a:lnTo>
                <a:lnTo>
                  <a:pt x="6334938" y="1943100"/>
                </a:lnTo>
                <a:lnTo>
                  <a:pt x="6333388" y="1968500"/>
                </a:lnTo>
                <a:lnTo>
                  <a:pt x="6330816" y="2006600"/>
                </a:lnTo>
                <a:lnTo>
                  <a:pt x="6327228" y="2032000"/>
                </a:lnTo>
                <a:lnTo>
                  <a:pt x="6322633" y="2070100"/>
                </a:lnTo>
                <a:lnTo>
                  <a:pt x="6317041" y="2095500"/>
                </a:lnTo>
                <a:lnTo>
                  <a:pt x="6310458" y="2133600"/>
                </a:lnTo>
                <a:lnTo>
                  <a:pt x="6302893" y="2159000"/>
                </a:lnTo>
                <a:lnTo>
                  <a:pt x="6294354" y="2197100"/>
                </a:lnTo>
                <a:lnTo>
                  <a:pt x="6284849" y="2222500"/>
                </a:lnTo>
                <a:lnTo>
                  <a:pt x="6274387" y="2260600"/>
                </a:lnTo>
                <a:lnTo>
                  <a:pt x="6262976" y="2286000"/>
                </a:lnTo>
                <a:lnTo>
                  <a:pt x="6250624" y="2324100"/>
                </a:lnTo>
                <a:lnTo>
                  <a:pt x="6237339" y="2349500"/>
                </a:lnTo>
                <a:lnTo>
                  <a:pt x="6223130" y="2374900"/>
                </a:lnTo>
                <a:lnTo>
                  <a:pt x="6208004" y="2413000"/>
                </a:lnTo>
                <a:lnTo>
                  <a:pt x="6191971" y="2438400"/>
                </a:lnTo>
                <a:lnTo>
                  <a:pt x="6175037" y="2463800"/>
                </a:lnTo>
                <a:lnTo>
                  <a:pt x="6157212" y="2501900"/>
                </a:lnTo>
                <a:lnTo>
                  <a:pt x="6138503" y="2527300"/>
                </a:lnTo>
                <a:lnTo>
                  <a:pt x="6118919" y="2552700"/>
                </a:lnTo>
                <a:lnTo>
                  <a:pt x="6098468" y="2590800"/>
                </a:lnTo>
                <a:lnTo>
                  <a:pt x="6077158" y="2616200"/>
                </a:lnTo>
                <a:lnTo>
                  <a:pt x="6054998" y="2641600"/>
                </a:lnTo>
                <a:lnTo>
                  <a:pt x="6031995" y="2667000"/>
                </a:lnTo>
                <a:lnTo>
                  <a:pt x="6008158" y="2705100"/>
                </a:lnTo>
                <a:lnTo>
                  <a:pt x="5958014" y="2755900"/>
                </a:lnTo>
                <a:lnTo>
                  <a:pt x="5904632" y="2806700"/>
                </a:lnTo>
                <a:lnTo>
                  <a:pt x="5848077" y="2857500"/>
                </a:lnTo>
                <a:lnTo>
                  <a:pt x="5818631" y="2882900"/>
                </a:lnTo>
                <a:lnTo>
                  <a:pt x="5788416" y="2908300"/>
                </a:lnTo>
                <a:lnTo>
                  <a:pt x="5757441" y="2946400"/>
                </a:lnTo>
                <a:lnTo>
                  <a:pt x="5725714" y="2971800"/>
                </a:lnTo>
                <a:lnTo>
                  <a:pt x="5693243" y="2984500"/>
                </a:lnTo>
                <a:lnTo>
                  <a:pt x="5660036" y="3009900"/>
                </a:lnTo>
                <a:lnTo>
                  <a:pt x="5626102" y="3035300"/>
                </a:lnTo>
                <a:lnTo>
                  <a:pt x="5591449" y="3060700"/>
                </a:lnTo>
                <a:lnTo>
                  <a:pt x="5556085" y="3086100"/>
                </a:lnTo>
                <a:lnTo>
                  <a:pt x="5520018" y="3111500"/>
                </a:lnTo>
                <a:lnTo>
                  <a:pt x="5483257" y="3136900"/>
                </a:lnTo>
                <a:lnTo>
                  <a:pt x="5445809" y="3162300"/>
                </a:lnTo>
                <a:lnTo>
                  <a:pt x="5407683" y="3175000"/>
                </a:lnTo>
                <a:lnTo>
                  <a:pt x="5368887" y="3200400"/>
                </a:lnTo>
                <a:lnTo>
                  <a:pt x="5329429" y="3225800"/>
                </a:lnTo>
                <a:lnTo>
                  <a:pt x="5289318" y="3251200"/>
                </a:lnTo>
                <a:lnTo>
                  <a:pt x="5248562" y="3263900"/>
                </a:lnTo>
                <a:lnTo>
                  <a:pt x="5165147" y="3314700"/>
                </a:lnTo>
                <a:lnTo>
                  <a:pt x="5122504" y="3327400"/>
                </a:lnTo>
                <a:lnTo>
                  <a:pt x="5079249" y="3352800"/>
                </a:lnTo>
                <a:lnTo>
                  <a:pt x="5035389" y="3365500"/>
                </a:lnTo>
                <a:lnTo>
                  <a:pt x="4990934" y="3390900"/>
                </a:lnTo>
                <a:lnTo>
                  <a:pt x="4945891" y="3403600"/>
                </a:lnTo>
                <a:lnTo>
                  <a:pt x="4900268" y="3429000"/>
                </a:lnTo>
                <a:lnTo>
                  <a:pt x="4854074" y="3441700"/>
                </a:lnTo>
                <a:lnTo>
                  <a:pt x="4807317" y="3467100"/>
                </a:lnTo>
                <a:lnTo>
                  <a:pt x="4712146" y="3492500"/>
                </a:lnTo>
                <a:lnTo>
                  <a:pt x="4663749" y="3517900"/>
                </a:lnTo>
                <a:lnTo>
                  <a:pt x="4515408" y="3556000"/>
                </a:lnTo>
                <a:lnTo>
                  <a:pt x="4464939" y="3581400"/>
                </a:lnTo>
                <a:lnTo>
                  <a:pt x="4413972" y="3594100"/>
                </a:lnTo>
                <a:lnTo>
                  <a:pt x="3934245" y="3708400"/>
                </a:lnTo>
                <a:close/>
              </a:path>
              <a:path w="6336030" h="3810000">
                <a:moveTo>
                  <a:pt x="3709880" y="3746500"/>
                </a:moveTo>
                <a:lnTo>
                  <a:pt x="1678954" y="3746500"/>
                </a:lnTo>
                <a:lnTo>
                  <a:pt x="1510077" y="3708400"/>
                </a:lnTo>
                <a:lnTo>
                  <a:pt x="3878756" y="3708400"/>
                </a:lnTo>
                <a:lnTo>
                  <a:pt x="3709880" y="3746500"/>
                </a:lnTo>
                <a:close/>
              </a:path>
              <a:path w="6336030" h="3810000">
                <a:moveTo>
                  <a:pt x="3595369" y="3759200"/>
                </a:moveTo>
                <a:lnTo>
                  <a:pt x="1793464" y="3759200"/>
                </a:lnTo>
                <a:lnTo>
                  <a:pt x="1736022" y="3746500"/>
                </a:lnTo>
                <a:lnTo>
                  <a:pt x="3652812" y="3746500"/>
                </a:lnTo>
                <a:lnTo>
                  <a:pt x="3595369" y="3759200"/>
                </a:lnTo>
                <a:close/>
              </a:path>
              <a:path w="6336030" h="3810000">
                <a:moveTo>
                  <a:pt x="3420880" y="3784600"/>
                </a:moveTo>
                <a:lnTo>
                  <a:pt x="1967953" y="3784600"/>
                </a:lnTo>
                <a:lnTo>
                  <a:pt x="1851272" y="3759200"/>
                </a:lnTo>
                <a:lnTo>
                  <a:pt x="3537561" y="3759200"/>
                </a:lnTo>
                <a:lnTo>
                  <a:pt x="3420880" y="3784600"/>
                </a:lnTo>
                <a:close/>
              </a:path>
              <a:path w="6336030" h="3810000">
                <a:moveTo>
                  <a:pt x="3243318" y="3797300"/>
                </a:moveTo>
                <a:lnTo>
                  <a:pt x="2145515" y="3797300"/>
                </a:lnTo>
                <a:lnTo>
                  <a:pt x="2086000" y="3784600"/>
                </a:lnTo>
                <a:lnTo>
                  <a:pt x="3302833" y="3784600"/>
                </a:lnTo>
                <a:lnTo>
                  <a:pt x="3243318" y="3797300"/>
                </a:lnTo>
                <a:close/>
              </a:path>
              <a:path w="6336030" h="3810000">
                <a:moveTo>
                  <a:pt x="3062906" y="3810000"/>
                </a:moveTo>
                <a:lnTo>
                  <a:pt x="2325928" y="3810000"/>
                </a:lnTo>
                <a:lnTo>
                  <a:pt x="2265487" y="3797300"/>
                </a:lnTo>
                <a:lnTo>
                  <a:pt x="3123346" y="3797300"/>
                </a:lnTo>
                <a:lnTo>
                  <a:pt x="3062906" y="38100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762" y="338890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22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8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2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2" y="1373320"/>
                </a:lnTo>
                <a:lnTo>
                  <a:pt x="737037" y="1378026"/>
                </a:lnTo>
                <a:lnTo>
                  <a:pt x="689822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59659" y="2986408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4">
                <a:moveTo>
                  <a:pt x="689808" y="1379617"/>
                </a:moveTo>
                <a:lnTo>
                  <a:pt x="642579" y="1378026"/>
                </a:lnTo>
                <a:lnTo>
                  <a:pt x="596205" y="1373320"/>
                </a:lnTo>
                <a:lnTo>
                  <a:pt x="550787" y="1365603"/>
                </a:lnTo>
                <a:lnTo>
                  <a:pt x="506429" y="1354977"/>
                </a:lnTo>
                <a:lnTo>
                  <a:pt x="463234" y="1341545"/>
                </a:lnTo>
                <a:lnTo>
                  <a:pt x="421303" y="1325409"/>
                </a:lnTo>
                <a:lnTo>
                  <a:pt x="380740" y="1306673"/>
                </a:lnTo>
                <a:lnTo>
                  <a:pt x="341648" y="1285438"/>
                </a:lnTo>
                <a:lnTo>
                  <a:pt x="304129" y="1261809"/>
                </a:lnTo>
                <a:lnTo>
                  <a:pt x="268286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11"/>
                </a:lnTo>
                <a:lnTo>
                  <a:pt x="1591" y="642580"/>
                </a:lnTo>
                <a:lnTo>
                  <a:pt x="6297" y="596205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8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6" y="143730"/>
                </a:lnTo>
                <a:lnTo>
                  <a:pt x="304129" y="117808"/>
                </a:lnTo>
                <a:lnTo>
                  <a:pt x="341648" y="94179"/>
                </a:lnTo>
                <a:lnTo>
                  <a:pt x="380740" y="72944"/>
                </a:lnTo>
                <a:lnTo>
                  <a:pt x="421303" y="54208"/>
                </a:lnTo>
                <a:lnTo>
                  <a:pt x="463234" y="38072"/>
                </a:lnTo>
                <a:lnTo>
                  <a:pt x="506429" y="24640"/>
                </a:lnTo>
                <a:lnTo>
                  <a:pt x="550787" y="14014"/>
                </a:lnTo>
                <a:lnTo>
                  <a:pt x="596205" y="6297"/>
                </a:lnTo>
                <a:lnTo>
                  <a:pt x="642579" y="1591"/>
                </a:lnTo>
                <a:lnTo>
                  <a:pt x="689805" y="0"/>
                </a:lnTo>
                <a:lnTo>
                  <a:pt x="737036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5"/>
                </a:lnTo>
                <a:lnTo>
                  <a:pt x="1378026" y="642580"/>
                </a:lnTo>
                <a:lnTo>
                  <a:pt x="1379617" y="689806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6" y="1378026"/>
                </a:lnTo>
                <a:lnTo>
                  <a:pt x="68980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50" y="9577792"/>
            <a:ext cx="3676649" cy="7092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98874" y="8149036"/>
            <a:ext cx="2257424" cy="213796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051340" y="7275881"/>
            <a:ext cx="7804784" cy="71455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en-US" sz="2000" b="1" spc="50">
                <a:latin typeface="Calibri"/>
                <a:cs typeface="Calibri"/>
              </a:rPr>
              <a:t> </a:t>
            </a:r>
            <a:r>
              <a:rPr lang="en-US" sz="2000" b="1" spc="50">
                <a:latin typeface="Lucida Sans Unicode"/>
                <a:cs typeface="Calibri"/>
              </a:rPr>
              <a:t>The mobile application facilitates the farm owner to control the egg collection process</a:t>
            </a:r>
            <a:r>
              <a:rPr sz="2000" spc="50">
                <a:solidFill>
                  <a:srgbClr val="201D1D"/>
                </a:solidFill>
                <a:latin typeface="Lucida Sans Unicode"/>
                <a:cs typeface="Lucida Sans Unicode"/>
              </a:rPr>
              <a:t>.</a:t>
            </a:r>
            <a:endParaRPr lang="en-US"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02690" y="692274"/>
            <a:ext cx="62083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M</a:t>
            </a:r>
            <a:r>
              <a:rPr spc="-145"/>
              <a:t>a</a:t>
            </a:r>
            <a:r>
              <a:rPr spc="-95"/>
              <a:t>i</a:t>
            </a:r>
            <a:r>
              <a:rPr spc="-225"/>
              <a:t>n</a:t>
            </a:r>
            <a:r>
              <a:rPr spc="-665"/>
              <a:t> </a:t>
            </a:r>
            <a:r>
              <a:rPr spc="-114"/>
              <a:t>O</a:t>
            </a:r>
            <a:r>
              <a:rPr spc="60"/>
              <a:t>b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30"/>
              <a:t>ti</a:t>
            </a:r>
            <a:r>
              <a:rPr spc="-110"/>
              <a:t>v</a:t>
            </a:r>
            <a:r>
              <a:rPr spc="-35"/>
              <a:t>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882850" y="5103371"/>
            <a:ext cx="7735925" cy="94897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ctr">
              <a:tabLst>
                <a:tab pos="2750185" algn="l"/>
              </a:tabLst>
            </a:pPr>
            <a:r>
              <a:rPr lang="en-US" sz="2000" b="1" spc="50">
                <a:latin typeface="Lucida Sans Unicode"/>
                <a:cs typeface="Calibri"/>
              </a:rPr>
              <a:t>Eggs are safely moved to the collection bin and securely packing</a:t>
            </a:r>
            <a:endParaRPr lang="en-US" sz="2000" spc="50">
              <a:latin typeface="Lucida Sans Unicode"/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0185" algn="l"/>
              </a:tabLst>
            </a:pPr>
            <a:endParaRPr lang="en-US" sz="2000" spc="50">
              <a:solidFill>
                <a:srgbClr val="201D1D"/>
              </a:solidFill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76010" y="4951074"/>
            <a:ext cx="624205" cy="295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b="1" spc="-165">
                <a:solidFill>
                  <a:srgbClr val="0F4F1A"/>
                </a:solidFill>
                <a:latin typeface="Arial"/>
                <a:cs typeface="Arial"/>
              </a:rPr>
              <a:t>01</a:t>
            </a: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750" b="1" spc="204">
                <a:solidFill>
                  <a:srgbClr val="0F4F1A"/>
                </a:solidFill>
                <a:latin typeface="Arial"/>
                <a:cs typeface="Arial"/>
              </a:rPr>
              <a:t>02</a:t>
            </a: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750" b="1" spc="350">
                <a:solidFill>
                  <a:srgbClr val="0F4F1A"/>
                </a:solidFill>
                <a:latin typeface="Arial"/>
                <a:cs typeface="Arial"/>
              </a:rPr>
              <a:t>0</a:t>
            </a:r>
            <a:r>
              <a:rPr sz="3750" b="1" spc="180">
                <a:solidFill>
                  <a:srgbClr val="0F4F1A"/>
                </a:solidFill>
                <a:latin typeface="Arial"/>
                <a:cs typeface="Arial"/>
              </a:rPr>
              <a:t>3</a:t>
            </a:r>
            <a:endParaRPr sz="3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51340" y="6097543"/>
            <a:ext cx="8209253" cy="86741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8255" marR="3175">
              <a:lnSpc>
                <a:spcPct val="141500"/>
              </a:lnSpc>
              <a:spcBef>
                <a:spcPts val="60"/>
              </a:spcBef>
            </a:pPr>
            <a:r>
              <a:rPr lang="en-US" sz="2000" b="1" spc="10">
                <a:latin typeface="Lucida Sans Unicode"/>
                <a:cs typeface="Calibri"/>
              </a:rPr>
              <a:t>Displaying the information about the amount of eggs collected</a:t>
            </a:r>
            <a:endParaRPr lang="en-US" sz="2000" spc="10">
              <a:latin typeface="Lucida Sans Unicode"/>
              <a:cs typeface="Calibri"/>
            </a:endParaRPr>
          </a:p>
          <a:p>
            <a:pPr marL="8255" marR="3175">
              <a:lnSpc>
                <a:spcPct val="141500"/>
              </a:lnSpc>
              <a:spcBef>
                <a:spcPts val="60"/>
              </a:spcBef>
            </a:pPr>
            <a:r>
              <a:rPr lang="en-US" sz="2000" b="1" spc="10">
                <a:latin typeface="Lucida Sans Unicode"/>
                <a:cs typeface="Calibri"/>
              </a:rPr>
              <a:t> to the farm owner through the mobile App.</a:t>
            </a:r>
            <a:endParaRPr lang="en-US" sz="2000" spc="10">
              <a:latin typeface="Lucida Sans Unicode"/>
              <a:ea typeface="+mn-lt"/>
              <a:cs typeface="+mn-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1227" y="1768157"/>
            <a:ext cx="16721455" cy="206159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2600" spc="-25">
                <a:solidFill>
                  <a:srgbClr val="201D1D"/>
                </a:solidFill>
                <a:latin typeface="Lucida Sans Unicode"/>
                <a:cs typeface="Lucida Sans Unicode"/>
              </a:rPr>
              <a:t>The primary objective to introduce the automated and accurate product for enhance the egg productivity  and reduce the waste cost by helping to the farm owner daily task.</a:t>
            </a:r>
          </a:p>
          <a:p>
            <a:pPr marL="8184515">
              <a:lnSpc>
                <a:spcPct val="100000"/>
              </a:lnSpc>
              <a:spcBef>
                <a:spcPts val="1575"/>
              </a:spcBef>
            </a:pPr>
            <a:r>
              <a:rPr sz="6000" b="1" spc="-430">
                <a:latin typeface="Verdana"/>
                <a:cs typeface="Verdana"/>
              </a:rPr>
              <a:t>S</a:t>
            </a:r>
            <a:r>
              <a:rPr sz="6000" b="1" spc="-240">
                <a:latin typeface="Verdana"/>
                <a:cs typeface="Verdana"/>
              </a:rPr>
              <a:t>u</a:t>
            </a:r>
            <a:r>
              <a:rPr sz="6000" b="1" spc="60">
                <a:latin typeface="Verdana"/>
                <a:cs typeface="Verdana"/>
              </a:rPr>
              <a:t>b</a:t>
            </a:r>
            <a:r>
              <a:rPr sz="6000" b="1" spc="-665">
                <a:latin typeface="Verdana"/>
                <a:cs typeface="Verdana"/>
              </a:rPr>
              <a:t> </a:t>
            </a:r>
            <a:r>
              <a:rPr sz="6000" b="1" spc="-114">
                <a:latin typeface="Verdana"/>
                <a:cs typeface="Verdana"/>
              </a:rPr>
              <a:t>O</a:t>
            </a:r>
            <a:r>
              <a:rPr sz="6000" b="1" spc="60">
                <a:latin typeface="Verdana"/>
                <a:cs typeface="Verdana"/>
              </a:rPr>
              <a:t>b</a:t>
            </a:r>
            <a:r>
              <a:rPr sz="6000" b="1" spc="-440">
                <a:latin typeface="Verdana"/>
                <a:cs typeface="Verdana"/>
              </a:rPr>
              <a:t>j</a:t>
            </a:r>
            <a:r>
              <a:rPr sz="6000" b="1" spc="-35">
                <a:latin typeface="Verdana"/>
                <a:cs typeface="Verdana"/>
              </a:rPr>
              <a:t>e</a:t>
            </a:r>
            <a:r>
              <a:rPr sz="6000" b="1" spc="434">
                <a:latin typeface="Verdana"/>
                <a:cs typeface="Verdana"/>
              </a:rPr>
              <a:t>c</a:t>
            </a:r>
            <a:r>
              <a:rPr sz="6000" b="1" spc="155">
                <a:latin typeface="Verdana"/>
                <a:cs typeface="Verdana"/>
              </a:rPr>
              <a:t>t</a:t>
            </a:r>
            <a:r>
              <a:rPr sz="6000" b="1" spc="-95">
                <a:latin typeface="Verdana"/>
                <a:cs typeface="Verdana"/>
              </a:rPr>
              <a:t>i</a:t>
            </a:r>
            <a:r>
              <a:rPr sz="6000" b="1" spc="-110">
                <a:latin typeface="Verdana"/>
                <a:cs typeface="Verdana"/>
              </a:rPr>
              <a:t>v</a:t>
            </a:r>
            <a:r>
              <a:rPr sz="6000" b="1" spc="-35">
                <a:latin typeface="Verdana"/>
                <a:cs typeface="Verdana"/>
              </a:rPr>
              <a:t>e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88673" y="9686265"/>
            <a:ext cx="5327212" cy="856645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  <a:tabLst>
                <a:tab pos="2188845" algn="l"/>
              </a:tabLst>
            </a:pPr>
            <a:r>
              <a:rPr lang="en-US" sz="2550" b="1" spc="335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335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188845" algn="l"/>
              </a:tabLst>
            </a:pPr>
            <a:endParaRPr lang="en-US" sz="2550" b="1" spc="335">
              <a:solidFill>
                <a:srgbClr val="232E6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05058" y="9686265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z="2550" b="1" spc="35">
                <a:solidFill>
                  <a:srgbClr val="232E60"/>
                </a:solidFill>
                <a:latin typeface="Arial"/>
                <a:cs typeface="Arial"/>
              </a:rPr>
              <a:t>|	</a:t>
            </a:r>
            <a:r>
              <a:rPr sz="2550" b="1" spc="-95">
                <a:solidFill>
                  <a:srgbClr val="232E60"/>
                </a:solidFill>
                <a:latin typeface="Arial"/>
                <a:cs typeface="Arial"/>
              </a:rPr>
              <a:t>P</a:t>
            </a:r>
            <a:r>
              <a:rPr sz="2550" b="1" spc="105">
                <a:solidFill>
                  <a:srgbClr val="232E60"/>
                </a:solidFill>
                <a:latin typeface="Arial"/>
                <a:cs typeface="Arial"/>
              </a:rPr>
              <a:t>r</a:t>
            </a:r>
            <a:r>
              <a:rPr sz="2550" b="1" spc="80">
                <a:solidFill>
                  <a:srgbClr val="232E60"/>
                </a:solidFill>
                <a:latin typeface="Arial"/>
                <a:cs typeface="Arial"/>
              </a:rPr>
              <a:t>o</a:t>
            </a:r>
            <a:r>
              <a:rPr sz="2550" b="1" spc="45">
                <a:solidFill>
                  <a:srgbClr val="232E60"/>
                </a:solidFill>
                <a:latin typeface="Arial"/>
                <a:cs typeface="Arial"/>
              </a:rPr>
              <a:t>j</a:t>
            </a:r>
            <a:r>
              <a:rPr sz="2550" b="1" spc="165">
                <a:solidFill>
                  <a:srgbClr val="232E60"/>
                </a:solidFill>
                <a:latin typeface="Arial"/>
                <a:cs typeface="Arial"/>
              </a:rPr>
              <a:t>e</a:t>
            </a:r>
            <a:r>
              <a:rPr sz="2550" b="1" spc="135">
                <a:solidFill>
                  <a:srgbClr val="232E60"/>
                </a:solidFill>
                <a:latin typeface="Arial"/>
                <a:cs typeface="Arial"/>
              </a:rPr>
              <a:t>c</a:t>
            </a:r>
            <a:r>
              <a:rPr sz="2550" b="1" spc="195">
                <a:solidFill>
                  <a:srgbClr val="232E60"/>
                </a:solidFill>
                <a:latin typeface="Arial"/>
                <a:cs typeface="Arial"/>
              </a:rPr>
              <a:t>t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45">
                <a:solidFill>
                  <a:srgbClr val="232E60"/>
                </a:solidFill>
                <a:latin typeface="Arial"/>
                <a:cs typeface="Arial"/>
              </a:rPr>
              <a:t>I</a:t>
            </a:r>
            <a:r>
              <a:rPr sz="2550" b="1" spc="190">
                <a:solidFill>
                  <a:srgbClr val="232E60"/>
                </a:solidFill>
                <a:latin typeface="Arial"/>
                <a:cs typeface="Arial"/>
              </a:rPr>
              <a:t>d</a:t>
            </a:r>
            <a:r>
              <a:rPr sz="2550" b="1" spc="-120">
                <a:solidFill>
                  <a:srgbClr val="232E60"/>
                </a:solidFill>
                <a:latin typeface="Arial"/>
                <a:cs typeface="Arial"/>
              </a:rPr>
              <a:t>: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sz="2550" b="1" spc="50">
                <a:solidFill>
                  <a:srgbClr val="232E60"/>
                </a:solidFill>
                <a:latin typeface="Arial"/>
                <a:cs typeface="Arial"/>
              </a:rPr>
              <a:t>22</a:t>
            </a:r>
            <a:r>
              <a:rPr sz="2550" b="1" spc="590">
                <a:solidFill>
                  <a:srgbClr val="232E60"/>
                </a:solidFill>
                <a:latin typeface="Arial"/>
                <a:cs typeface="Arial"/>
              </a:rPr>
              <a:t>_</a:t>
            </a:r>
            <a:r>
              <a:rPr sz="2550" b="1" spc="50">
                <a:solidFill>
                  <a:srgbClr val="232E60"/>
                </a:solidFill>
                <a:latin typeface="Arial"/>
                <a:cs typeface="Arial"/>
              </a:rPr>
              <a:t>2</a:t>
            </a:r>
            <a:r>
              <a:rPr sz="2550" b="1" spc="135">
                <a:solidFill>
                  <a:srgbClr val="232E60"/>
                </a:solidFill>
                <a:latin typeface="Arial"/>
                <a:cs typeface="Arial"/>
              </a:rPr>
              <a:t>3</a:t>
            </a:r>
            <a:r>
              <a:rPr sz="2550" b="1" spc="640">
                <a:solidFill>
                  <a:srgbClr val="232E60"/>
                </a:solidFill>
                <a:latin typeface="Arial"/>
                <a:cs typeface="Arial"/>
              </a:rPr>
              <a:t>-</a:t>
            </a:r>
            <a:r>
              <a:rPr sz="2550" b="1" spc="70">
                <a:solidFill>
                  <a:srgbClr val="232E60"/>
                </a:solidFill>
                <a:latin typeface="Arial"/>
                <a:cs typeface="Arial"/>
              </a:rPr>
              <a:t>J</a:t>
            </a:r>
            <a:r>
              <a:rPr sz="2550" b="1" spc="-165">
                <a:solidFill>
                  <a:srgbClr val="232E60"/>
                </a:solidFill>
                <a:latin typeface="Arial"/>
                <a:cs typeface="Arial"/>
              </a:rPr>
              <a:t> </a:t>
            </a:r>
            <a:r>
              <a:rPr lang="en-US" sz="2550" b="1" spc="-165">
                <a:solidFill>
                  <a:srgbClr val="232E60"/>
                </a:solidFill>
                <a:latin typeface="Arial"/>
                <a:cs typeface="Arial"/>
              </a:rPr>
              <a:t>35</a:t>
            </a:r>
            <a:endParaRPr lang="en-US" sz="2550" b="1" spc="254">
              <a:solidFill>
                <a:srgbClr val="232E6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26999" y="9780957"/>
            <a:ext cx="52768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20">
                <a:latin typeface="Lucida Sans Unicode"/>
                <a:cs typeface="Lucida Sans Unicode"/>
              </a:rPr>
              <a:t>9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9A380D-951D-5DDF-4C63-AD312731E4BB}"/>
              </a:ext>
            </a:extLst>
          </p:cNvPr>
          <p:cNvGrpSpPr/>
          <p:nvPr/>
        </p:nvGrpSpPr>
        <p:grpSpPr>
          <a:xfrm>
            <a:off x="751238" y="5782450"/>
            <a:ext cx="4091908" cy="3209664"/>
            <a:chOff x="14159542" y="940614"/>
            <a:chExt cx="3647577" cy="3209664"/>
          </a:xfrm>
          <a:blipFill>
            <a:blip r:embed="rId5"/>
            <a:stretch>
              <a:fillRect/>
            </a:stretch>
          </a:blipFill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E6B3C15F-CED7-D61B-A15F-D30FA3EE467E}"/>
                </a:ext>
              </a:extLst>
            </p:cNvPr>
            <p:cNvSpPr/>
            <p:nvPr/>
          </p:nvSpPr>
          <p:spPr>
            <a:xfrm>
              <a:off x="15683176" y="1279308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0A8FC9C8-65CB-7D79-8DD5-7C67E7D8C991}"/>
                </a:ext>
              </a:extLst>
            </p:cNvPr>
            <p:cNvSpPr/>
            <p:nvPr/>
          </p:nvSpPr>
          <p:spPr>
            <a:xfrm>
              <a:off x="16209472" y="940614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B6181FFA-383A-E0FA-CFB0-D716712DF604}"/>
                </a:ext>
              </a:extLst>
            </p:cNvPr>
            <p:cNvSpPr/>
            <p:nvPr/>
          </p:nvSpPr>
          <p:spPr>
            <a:xfrm>
              <a:off x="16668270" y="1484981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6DBC6D94-96D0-8DF7-8582-89F7AE92553F}"/>
                </a:ext>
              </a:extLst>
            </p:cNvPr>
            <p:cNvSpPr/>
            <p:nvPr/>
          </p:nvSpPr>
          <p:spPr>
            <a:xfrm>
              <a:off x="17165876" y="1051738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C2E6520D-5054-EBDA-45E8-B500ECD2DC14}"/>
                </a:ext>
              </a:extLst>
            </p:cNvPr>
            <p:cNvSpPr/>
            <p:nvPr/>
          </p:nvSpPr>
          <p:spPr>
            <a:xfrm>
              <a:off x="14159542" y="1965905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2259B97B-7DF6-280D-308E-F9AE7A8CE0ED}"/>
                </a:ext>
              </a:extLst>
            </p:cNvPr>
            <p:cNvSpPr/>
            <p:nvPr/>
          </p:nvSpPr>
          <p:spPr>
            <a:xfrm>
              <a:off x="14704647" y="1319853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6A94DAE4-A941-087B-5994-A0D8E78D9A2E}"/>
                </a:ext>
              </a:extLst>
            </p:cNvPr>
            <p:cNvSpPr/>
            <p:nvPr/>
          </p:nvSpPr>
          <p:spPr>
            <a:xfrm>
              <a:off x="15156880" y="1775586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4081" y="185864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5">
                <a:moveTo>
                  <a:pt x="689818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07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8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5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2" y="380741"/>
                </a:lnTo>
                <a:lnTo>
                  <a:pt x="1325409" y="421304"/>
                </a:lnTo>
                <a:lnTo>
                  <a:pt x="1341544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4" y="916383"/>
                </a:lnTo>
                <a:lnTo>
                  <a:pt x="1325409" y="958313"/>
                </a:lnTo>
                <a:lnTo>
                  <a:pt x="1306672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5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1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1903" y="353386"/>
            <a:ext cx="56946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/>
              <a:t>R</a:t>
            </a:r>
            <a:r>
              <a:rPr spc="-35"/>
              <a:t>e</a:t>
            </a:r>
            <a:r>
              <a:rPr spc="-270"/>
              <a:t>s</a:t>
            </a:r>
            <a:r>
              <a:rPr spc="-35"/>
              <a:t>e</a:t>
            </a:r>
            <a:r>
              <a:rPr spc="-145"/>
              <a:t>a</a:t>
            </a:r>
            <a:r>
              <a:rPr spc="-130"/>
              <a:t>r</a:t>
            </a:r>
            <a:r>
              <a:rPr spc="434"/>
              <a:t>c</a:t>
            </a:r>
            <a:r>
              <a:rPr spc="-225"/>
              <a:t>h</a:t>
            </a:r>
            <a:r>
              <a:rPr spc="-665"/>
              <a:t> </a:t>
            </a:r>
            <a:r>
              <a:rPr spc="5"/>
              <a:t>G</a:t>
            </a:r>
            <a:r>
              <a:rPr spc="-145"/>
              <a:t>a</a:t>
            </a:r>
            <a:r>
              <a:rPr spc="60"/>
              <a:t>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6"/>
            <a:ext cx="3676649" cy="800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66908"/>
              </p:ext>
            </p:extLst>
          </p:nvPr>
        </p:nvGraphicFramePr>
        <p:xfrm>
          <a:off x="2953121" y="1904420"/>
          <a:ext cx="12372309" cy="5766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1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0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44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8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65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81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50" b="1" spc="55">
                          <a:latin typeface="Arial"/>
                          <a:cs typeface="Arial"/>
                        </a:rPr>
                        <a:t>Features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492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Research(A)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012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50">
                          <a:latin typeface="Arial"/>
                          <a:cs typeface="Arial"/>
                        </a:rPr>
                        <a:t>Research(B)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689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Research(C)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393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Research(D)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45">
                          <a:latin typeface="Arial"/>
                          <a:cs typeface="Arial"/>
                        </a:rPr>
                        <a:t>Research(E)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266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50">
                          <a:latin typeface="Arial"/>
                          <a:cs typeface="Arial"/>
                        </a:rPr>
                        <a:t>Research(F)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67055" marR="351790" indent="-207010">
                        <a:lnSpc>
                          <a:spcPct val="116500"/>
                        </a:lnSpc>
                        <a:spcBef>
                          <a:spcPts val="1175"/>
                        </a:spcBef>
                      </a:pPr>
                      <a:r>
                        <a:rPr sz="1100" b="1" spc="-5">
                          <a:latin typeface="Arial"/>
                          <a:cs typeface="Arial"/>
                        </a:rPr>
                        <a:t>Ou</a:t>
                      </a:r>
                      <a:r>
                        <a:rPr sz="1100" b="1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>
                          <a:latin typeface="Arial"/>
                          <a:cs typeface="Arial"/>
                        </a:rPr>
                        <a:t>Expecte</a:t>
                      </a:r>
                      <a:r>
                        <a:rPr sz="1100" b="1">
                          <a:latin typeface="Arial"/>
                          <a:cs typeface="Arial"/>
                        </a:rPr>
                        <a:t>d</a:t>
                      </a:r>
                      <a:r>
                        <a:rPr lang="en-US" sz="1100" b="1">
                          <a:latin typeface="Arial"/>
                          <a:cs typeface="Arial"/>
                        </a:rPr>
                        <a:t> </a:t>
                      </a:r>
                      <a:r>
                        <a:rPr sz="1100" b="1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55">
                          <a:latin typeface="Arial"/>
                          <a:cs typeface="Arial"/>
                        </a:rPr>
                        <a:t>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0" marR="0" lvl="0" indent="0" algn="l">
                        <a:lnSpc>
                          <a:spcPct val="116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spc="-5" noProof="0"/>
                        <a:t>           S</a:t>
                      </a:r>
                      <a:r>
                        <a:rPr lang="en-US" sz="1400" b="1" i="0" u="none" strike="noStrike" spc="-5" noProof="0"/>
                        <a:t>afety Of Egg</a:t>
                      </a:r>
                      <a:endParaRPr lang="en-US" sz="1400" b="0" i="0" u="none" strike="noStrike" spc="-5" noProof="0"/>
                    </a:p>
                    <a:p>
                      <a:pPr marL="635" lvl="0" algn="ctr">
                        <a:lnSpc>
                          <a:spcPct val="100000"/>
                        </a:lnSpc>
                        <a:buNone/>
                      </a:pPr>
                      <a:endParaRPr sz="1200" b="1" spc="-5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700">
                        <a:latin typeface="Times New Roman"/>
                        <a:cs typeface="Times New Roman"/>
                      </a:endParaRPr>
                    </a:p>
                    <a:p>
                      <a:pPr marL="635" lvl="0" algn="ctr">
                        <a:lnSpc>
                          <a:spcPct val="100000"/>
                        </a:lnSpc>
                        <a:spcBef>
                          <a:spcPts val="1170"/>
                        </a:spcBef>
                        <a:buNone/>
                      </a:pPr>
                      <a:r>
                        <a:rPr lang="en-US" sz="1400" b="1" i="0" u="none" strike="noStrike" spc="-75" noProof="0"/>
                        <a:t>Farmer can control</a:t>
                      </a:r>
                      <a:endParaRPr sz="1400"/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35" lvl="0" algn="ctr">
                        <a:lnSpc>
                          <a:spcPct val="100000"/>
                        </a:lnSpc>
                        <a:spcBef>
                          <a:spcPts val="1405"/>
                        </a:spcBef>
                        <a:buNone/>
                      </a:pPr>
                      <a:r>
                        <a:rPr lang="en-US" sz="1400" b="1" i="0" u="none" strike="noStrike" noProof="0"/>
                        <a:t>Egg are not dirty</a:t>
                      </a:r>
                      <a:endParaRPr sz="1400"/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73990" marR="91440" lvl="0" indent="-5080" algn="ctr">
                        <a:lnSpc>
                          <a:spcPct val="141600"/>
                        </a:lnSpc>
                        <a:spcBef>
                          <a:spcPts val="9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spc="-5" noProof="0">
                          <a:latin typeface="Arial"/>
                        </a:rPr>
                        <a:t>Mobile-based  identiﬁcation  approach</a:t>
                      </a:r>
                      <a:endParaRPr lang="en-US" sz="1200" b="0" i="0" u="none" strike="noStrike" spc="-5" noProof="0"/>
                    </a:p>
                    <a:p>
                      <a:pPr marL="635" lvl="0" algn="ctr">
                        <a:lnSpc>
                          <a:spcPct val="100000"/>
                        </a:lnSpc>
                        <a:spcBef>
                          <a:spcPts val="1405"/>
                        </a:spcBef>
                        <a:buNone/>
                      </a:pPr>
                      <a:endParaRPr lang="en-US" sz="1200" b="1" spc="-5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114">
                <a:tc>
                  <a:txBody>
                    <a:bodyPr/>
                    <a:lstStyle/>
                    <a:p>
                      <a:pPr marL="139700" marR="130810" algn="ctr">
                        <a:lnSpc>
                          <a:spcPct val="119200"/>
                        </a:lnSpc>
                        <a:spcBef>
                          <a:spcPts val="1190"/>
                        </a:spcBef>
                      </a:pPr>
                      <a:endParaRPr sz="1200" b="1" spc="-5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62">
                <a:tc>
                  <a:txBody>
                    <a:bodyPr/>
                    <a:lstStyle/>
                    <a:p>
                      <a:pPr marL="164465" marR="155575" algn="ctr">
                        <a:lnSpc>
                          <a:spcPct val="119200"/>
                        </a:lnSpc>
                        <a:spcBef>
                          <a:spcPts val="1370"/>
                        </a:spcBef>
                      </a:pPr>
                      <a:endParaRPr sz="1200" b="1" spc="70">
                        <a:latin typeface="Arial"/>
                        <a:cs typeface="Arial"/>
                      </a:endParaRPr>
                    </a:p>
                  </a:txBody>
                  <a:tcPr marL="0" marR="0" marT="17399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919720" y="3768788"/>
            <a:ext cx="495300" cy="495300"/>
            <a:chOff x="5919720" y="3768788"/>
            <a:chExt cx="495300" cy="495300"/>
          </a:xfrm>
        </p:grpSpPr>
        <p:sp>
          <p:nvSpPr>
            <p:cNvPr id="8" name="object 8"/>
            <p:cNvSpPr/>
            <p:nvPr/>
          </p:nvSpPr>
          <p:spPr>
            <a:xfrm>
              <a:off x="5919720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09986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4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384722" y="3768788"/>
            <a:ext cx="495300" cy="495300"/>
            <a:chOff x="11384722" y="3768788"/>
            <a:chExt cx="495300" cy="495300"/>
          </a:xfrm>
        </p:grpSpPr>
        <p:sp>
          <p:nvSpPr>
            <p:cNvPr id="11" name="object 11"/>
            <p:cNvSpPr/>
            <p:nvPr/>
          </p:nvSpPr>
          <p:spPr>
            <a:xfrm>
              <a:off x="11384722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74988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935787" y="4786674"/>
            <a:ext cx="495300" cy="495300"/>
            <a:chOff x="5935787" y="4786674"/>
            <a:chExt cx="495300" cy="495300"/>
          </a:xfrm>
        </p:grpSpPr>
        <p:sp>
          <p:nvSpPr>
            <p:cNvPr id="14" name="object 14"/>
            <p:cNvSpPr/>
            <p:nvPr/>
          </p:nvSpPr>
          <p:spPr>
            <a:xfrm>
              <a:off x="5935787" y="478667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26053" y="490365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4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919720" y="5844739"/>
            <a:ext cx="495300" cy="495300"/>
            <a:chOff x="5919720" y="5844739"/>
            <a:chExt cx="495300" cy="495300"/>
          </a:xfrm>
        </p:grpSpPr>
        <p:sp>
          <p:nvSpPr>
            <p:cNvPr id="17" name="object 17"/>
            <p:cNvSpPr/>
            <p:nvPr/>
          </p:nvSpPr>
          <p:spPr>
            <a:xfrm>
              <a:off x="5919720" y="5844739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9986" y="5961716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4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5989491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11623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89751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15466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54493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815271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4141898" y="2836214"/>
            <a:ext cx="495300" cy="495300"/>
            <a:chOff x="14141898" y="2836214"/>
            <a:chExt cx="495300" cy="495300"/>
          </a:xfrm>
        </p:grpSpPr>
        <p:sp>
          <p:nvSpPr>
            <p:cNvPr id="26" name="object 26"/>
            <p:cNvSpPr/>
            <p:nvPr/>
          </p:nvSpPr>
          <p:spPr>
            <a:xfrm>
              <a:off x="14141898" y="283621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232164" y="295319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19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7411623" y="3769033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08989" y="3769033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15466" y="3775320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2750048" y="3768788"/>
            <a:ext cx="495300" cy="495300"/>
            <a:chOff x="12750048" y="3768788"/>
            <a:chExt cx="495300" cy="495300"/>
          </a:xfrm>
        </p:grpSpPr>
        <p:sp>
          <p:nvSpPr>
            <p:cNvPr id="32" name="object 32"/>
            <p:cNvSpPr/>
            <p:nvPr/>
          </p:nvSpPr>
          <p:spPr>
            <a:xfrm>
              <a:off x="12750048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840314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4141898" y="3768788"/>
            <a:ext cx="495300" cy="495300"/>
            <a:chOff x="14141898" y="3768788"/>
            <a:chExt cx="495300" cy="495300"/>
          </a:xfrm>
        </p:grpSpPr>
        <p:sp>
          <p:nvSpPr>
            <p:cNvPr id="35" name="object 35"/>
            <p:cNvSpPr/>
            <p:nvPr/>
          </p:nvSpPr>
          <p:spPr>
            <a:xfrm>
              <a:off x="14141898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232164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11454493" y="4801239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357918" y="4786674"/>
            <a:ext cx="495300" cy="495300"/>
            <a:chOff x="7357918" y="4786674"/>
            <a:chExt cx="495300" cy="495300"/>
          </a:xfrm>
        </p:grpSpPr>
        <p:sp>
          <p:nvSpPr>
            <p:cNvPr id="39" name="object 39"/>
            <p:cNvSpPr/>
            <p:nvPr/>
          </p:nvSpPr>
          <p:spPr>
            <a:xfrm>
              <a:off x="7357918" y="478667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48184" y="490365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703597" y="4786674"/>
            <a:ext cx="495300" cy="495300"/>
            <a:chOff x="8703597" y="4786674"/>
            <a:chExt cx="495300" cy="495300"/>
          </a:xfrm>
        </p:grpSpPr>
        <p:sp>
          <p:nvSpPr>
            <p:cNvPr id="42" name="object 42"/>
            <p:cNvSpPr/>
            <p:nvPr/>
          </p:nvSpPr>
          <p:spPr>
            <a:xfrm>
              <a:off x="8703597" y="478667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93863" y="490365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10115466" y="478691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12761567" y="4800994"/>
            <a:ext cx="495300" cy="495300"/>
            <a:chOff x="12761567" y="4800994"/>
            <a:chExt cx="495300" cy="495300"/>
          </a:xfrm>
        </p:grpSpPr>
        <p:sp>
          <p:nvSpPr>
            <p:cNvPr id="46" name="object 46"/>
            <p:cNvSpPr/>
            <p:nvPr/>
          </p:nvSpPr>
          <p:spPr>
            <a:xfrm>
              <a:off x="12761567" y="480099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851833" y="4917972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4141898" y="4800994"/>
            <a:ext cx="495300" cy="495300"/>
            <a:chOff x="14141898" y="4800994"/>
            <a:chExt cx="495300" cy="495300"/>
          </a:xfrm>
        </p:grpSpPr>
        <p:sp>
          <p:nvSpPr>
            <p:cNvPr id="49" name="object 49"/>
            <p:cNvSpPr/>
            <p:nvPr/>
          </p:nvSpPr>
          <p:spPr>
            <a:xfrm>
              <a:off x="14141898" y="480099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232164" y="4917972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8703597" y="5859060"/>
            <a:ext cx="495300" cy="495300"/>
            <a:chOff x="8703597" y="5859060"/>
            <a:chExt cx="495300" cy="495300"/>
          </a:xfrm>
        </p:grpSpPr>
        <p:sp>
          <p:nvSpPr>
            <p:cNvPr id="52" name="object 52"/>
            <p:cNvSpPr/>
            <p:nvPr/>
          </p:nvSpPr>
          <p:spPr>
            <a:xfrm>
              <a:off x="8703597" y="585906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793863" y="5976038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7411623" y="585930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15466" y="5887946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54493" y="587362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855440" y="587362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14141898" y="5887702"/>
            <a:ext cx="495300" cy="495300"/>
            <a:chOff x="14141898" y="5887702"/>
            <a:chExt cx="495300" cy="495300"/>
          </a:xfrm>
        </p:grpSpPr>
        <p:sp>
          <p:nvSpPr>
            <p:cNvPr id="59" name="object 59"/>
            <p:cNvSpPr/>
            <p:nvPr/>
          </p:nvSpPr>
          <p:spPr>
            <a:xfrm>
              <a:off x="14141898" y="5887702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232164" y="6004679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xfrm>
            <a:off x="11054109" y="9630457"/>
            <a:ext cx="3848734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47015" algn="l"/>
              </a:tabLst>
            </a:pPr>
            <a:r>
              <a:rPr spc="35"/>
              <a:t>|	</a:t>
            </a:r>
            <a:r>
              <a:rPr spc="-95"/>
              <a:t>P</a:t>
            </a:r>
            <a:r>
              <a:rPr spc="105"/>
              <a:t>r</a:t>
            </a:r>
            <a:r>
              <a:rPr spc="80"/>
              <a:t>o</a:t>
            </a:r>
            <a:r>
              <a:rPr spc="45"/>
              <a:t>j</a:t>
            </a:r>
            <a:r>
              <a:rPr spc="165"/>
              <a:t>e</a:t>
            </a:r>
            <a:r>
              <a:rPr spc="135"/>
              <a:t>c</a:t>
            </a:r>
            <a:r>
              <a:rPr spc="195"/>
              <a:t>t</a:t>
            </a:r>
            <a:r>
              <a:rPr spc="-165"/>
              <a:t> </a:t>
            </a:r>
            <a:r>
              <a:rPr spc="45"/>
              <a:t>I</a:t>
            </a:r>
            <a:r>
              <a:rPr spc="190"/>
              <a:t>d</a:t>
            </a:r>
            <a:r>
              <a:rPr spc="-120"/>
              <a:t>:</a:t>
            </a:r>
            <a:r>
              <a:rPr spc="-165"/>
              <a:t> </a:t>
            </a:r>
            <a:r>
              <a:rPr lang="en-US" spc="50"/>
              <a:t>22</a:t>
            </a:r>
            <a:r>
              <a:rPr lang="en-US" spc="590"/>
              <a:t>_</a:t>
            </a:r>
            <a:r>
              <a:rPr lang="en-US" spc="50"/>
              <a:t>2</a:t>
            </a:r>
            <a:r>
              <a:rPr lang="en-US" spc="135"/>
              <a:t>3</a:t>
            </a:r>
            <a:r>
              <a:rPr lang="en-US" spc="640"/>
              <a:t>-</a:t>
            </a:r>
            <a:r>
              <a:rPr lang="en-US" spc="70"/>
              <a:t>J35</a:t>
            </a:r>
            <a:endParaRPr lang="en-US" spc="-165"/>
          </a:p>
        </p:txBody>
      </p:sp>
      <p:sp>
        <p:nvSpPr>
          <p:cNvPr id="81" name="object 81"/>
          <p:cNvSpPr txBox="1"/>
          <p:nvPr/>
        </p:nvSpPr>
        <p:spPr>
          <a:xfrm>
            <a:off x="17592812" y="9632422"/>
            <a:ext cx="47244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415">
                <a:latin typeface="Lucida Sans Unicode"/>
                <a:cs typeface="Lucida Sans Unicode"/>
              </a:rPr>
              <a:t>7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82" name="object 16">
            <a:extLst>
              <a:ext uri="{FF2B5EF4-FFF2-40B4-BE49-F238E27FC236}">
                <a16:creationId xmlns:a16="http://schemas.microsoft.com/office/drawing/2014/main" id="{91EBCD9F-D7CE-4D01-BD08-D7E1E71AD17D}"/>
              </a:ext>
            </a:extLst>
          </p:cNvPr>
          <p:cNvSpPr txBox="1"/>
          <p:nvPr/>
        </p:nvSpPr>
        <p:spPr>
          <a:xfrm>
            <a:off x="5281370" y="9648305"/>
            <a:ext cx="6354229" cy="1753556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275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275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275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275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endParaRPr lang="en-US" sz="2550" b="1" spc="2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2120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805" y="376499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2" y="1192983"/>
                </a:moveTo>
                <a:lnTo>
                  <a:pt x="547570" y="1191005"/>
                </a:lnTo>
                <a:lnTo>
                  <a:pt x="499737" y="1185176"/>
                </a:lnTo>
                <a:lnTo>
                  <a:pt x="453147" y="1175647"/>
                </a:lnTo>
                <a:lnTo>
                  <a:pt x="407954" y="1162573"/>
                </a:lnTo>
                <a:lnTo>
                  <a:pt x="364310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8" y="910697"/>
                </a:lnTo>
                <a:lnTo>
                  <a:pt x="66579" y="870613"/>
                </a:lnTo>
                <a:lnTo>
                  <a:pt x="46875" y="828673"/>
                </a:lnTo>
                <a:lnTo>
                  <a:pt x="30409" y="785029"/>
                </a:lnTo>
                <a:lnTo>
                  <a:pt x="17335" y="739835"/>
                </a:lnTo>
                <a:lnTo>
                  <a:pt x="7807" y="693245"/>
                </a:lnTo>
                <a:lnTo>
                  <a:pt x="1977" y="645413"/>
                </a:lnTo>
                <a:lnTo>
                  <a:pt x="0" y="596490"/>
                </a:lnTo>
                <a:lnTo>
                  <a:pt x="1977" y="547569"/>
                </a:lnTo>
                <a:lnTo>
                  <a:pt x="7807" y="499737"/>
                </a:lnTo>
                <a:lnTo>
                  <a:pt x="17335" y="453147"/>
                </a:lnTo>
                <a:lnTo>
                  <a:pt x="30409" y="407954"/>
                </a:lnTo>
                <a:lnTo>
                  <a:pt x="46875" y="364310"/>
                </a:lnTo>
                <a:lnTo>
                  <a:pt x="66579" y="322369"/>
                </a:lnTo>
                <a:lnTo>
                  <a:pt x="89368" y="282285"/>
                </a:lnTo>
                <a:lnTo>
                  <a:pt x="115088" y="244211"/>
                </a:lnTo>
                <a:lnTo>
                  <a:pt x="143586" y="208301"/>
                </a:lnTo>
                <a:lnTo>
                  <a:pt x="174708" y="174708"/>
                </a:lnTo>
                <a:lnTo>
                  <a:pt x="208301" y="143586"/>
                </a:lnTo>
                <a:lnTo>
                  <a:pt x="244211" y="115088"/>
                </a:lnTo>
                <a:lnTo>
                  <a:pt x="282285" y="89368"/>
                </a:lnTo>
                <a:lnTo>
                  <a:pt x="322369" y="66579"/>
                </a:lnTo>
                <a:lnTo>
                  <a:pt x="364310" y="46875"/>
                </a:lnTo>
                <a:lnTo>
                  <a:pt x="407954" y="30409"/>
                </a:lnTo>
                <a:lnTo>
                  <a:pt x="453147" y="17335"/>
                </a:lnTo>
                <a:lnTo>
                  <a:pt x="499737" y="7807"/>
                </a:lnTo>
                <a:lnTo>
                  <a:pt x="547570" y="1977"/>
                </a:lnTo>
                <a:lnTo>
                  <a:pt x="596491" y="0"/>
                </a:lnTo>
                <a:lnTo>
                  <a:pt x="645413" y="1977"/>
                </a:lnTo>
                <a:lnTo>
                  <a:pt x="693245" y="7807"/>
                </a:lnTo>
                <a:lnTo>
                  <a:pt x="739835" y="17335"/>
                </a:lnTo>
                <a:lnTo>
                  <a:pt x="785028" y="30409"/>
                </a:lnTo>
                <a:lnTo>
                  <a:pt x="828672" y="46875"/>
                </a:lnTo>
                <a:lnTo>
                  <a:pt x="870613" y="66579"/>
                </a:lnTo>
                <a:lnTo>
                  <a:pt x="910697" y="89368"/>
                </a:lnTo>
                <a:lnTo>
                  <a:pt x="948771" y="115088"/>
                </a:lnTo>
                <a:lnTo>
                  <a:pt x="984681" y="143586"/>
                </a:lnTo>
                <a:lnTo>
                  <a:pt x="1018274" y="174708"/>
                </a:lnTo>
                <a:lnTo>
                  <a:pt x="1049396" y="208301"/>
                </a:lnTo>
                <a:lnTo>
                  <a:pt x="1077894" y="244211"/>
                </a:lnTo>
                <a:lnTo>
                  <a:pt x="1103614" y="282285"/>
                </a:lnTo>
                <a:lnTo>
                  <a:pt x="1126403" y="322369"/>
                </a:lnTo>
                <a:lnTo>
                  <a:pt x="1146107" y="364310"/>
                </a:lnTo>
                <a:lnTo>
                  <a:pt x="1162573" y="407954"/>
                </a:lnTo>
                <a:lnTo>
                  <a:pt x="1175647" y="453147"/>
                </a:lnTo>
                <a:lnTo>
                  <a:pt x="1185176" y="499737"/>
                </a:lnTo>
                <a:lnTo>
                  <a:pt x="1191005" y="547569"/>
                </a:lnTo>
                <a:lnTo>
                  <a:pt x="1192982" y="596491"/>
                </a:lnTo>
                <a:lnTo>
                  <a:pt x="1191005" y="645413"/>
                </a:lnTo>
                <a:lnTo>
                  <a:pt x="1185176" y="693245"/>
                </a:lnTo>
                <a:lnTo>
                  <a:pt x="1175647" y="739835"/>
                </a:lnTo>
                <a:lnTo>
                  <a:pt x="1162573" y="785029"/>
                </a:lnTo>
                <a:lnTo>
                  <a:pt x="1146107" y="828673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5" y="1175647"/>
                </a:lnTo>
                <a:lnTo>
                  <a:pt x="693245" y="1185176"/>
                </a:lnTo>
                <a:lnTo>
                  <a:pt x="645413" y="1191005"/>
                </a:lnTo>
                <a:lnTo>
                  <a:pt x="596492" y="1192983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5893" y="3023226"/>
            <a:ext cx="5867399" cy="5867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5" y="9429256"/>
            <a:ext cx="3676649" cy="800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17083" y="503155"/>
            <a:ext cx="12418666" cy="9361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45">
                <a:ea typeface="Verdana"/>
              </a:rPr>
              <a:t>Overall device and 3D model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749501" y="9651131"/>
            <a:ext cx="6065057" cy="1287532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390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endParaRPr lang="en-US" sz="2550" b="1" spc="39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41460" y="9598476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35</a:t>
            </a:r>
            <a:endParaRPr lang="en-US" sz="2550" b="1" spc="-114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4BC77D7-5848-8E83-ED6C-26E8B4CE0A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82" r="663" b="12905"/>
          <a:stretch/>
        </p:blipFill>
        <p:spPr>
          <a:xfrm>
            <a:off x="2785898" y="1872873"/>
            <a:ext cx="13160700" cy="73415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368542" y="-19180"/>
            <a:ext cx="2919457" cy="2395298"/>
          </a:xfrm>
          <a:custGeom>
            <a:avLst/>
            <a:gdLst/>
            <a:ahLst/>
            <a:cxnLst/>
            <a:rect l="l" t="t" r="r" b="b"/>
            <a:pathLst>
              <a:path w="6449694" h="6183630">
                <a:moveTo>
                  <a:pt x="4959149" y="6107120"/>
                </a:moveTo>
                <a:lnTo>
                  <a:pt x="3267115" y="6107120"/>
                </a:lnTo>
                <a:lnTo>
                  <a:pt x="2692200" y="5942020"/>
                </a:lnTo>
                <a:lnTo>
                  <a:pt x="2649455" y="5916620"/>
                </a:lnTo>
                <a:lnTo>
                  <a:pt x="2564649" y="5891220"/>
                </a:lnTo>
                <a:lnTo>
                  <a:pt x="2522593" y="5865820"/>
                </a:lnTo>
                <a:lnTo>
                  <a:pt x="2439190" y="5840420"/>
                </a:lnTo>
                <a:lnTo>
                  <a:pt x="2397850" y="5815020"/>
                </a:lnTo>
                <a:lnTo>
                  <a:pt x="2356754" y="5802320"/>
                </a:lnTo>
                <a:lnTo>
                  <a:pt x="2275308" y="5751520"/>
                </a:lnTo>
                <a:lnTo>
                  <a:pt x="2234964" y="5738820"/>
                </a:lnTo>
                <a:lnTo>
                  <a:pt x="2194877" y="5713420"/>
                </a:lnTo>
                <a:lnTo>
                  <a:pt x="2155049" y="5700720"/>
                </a:lnTo>
                <a:lnTo>
                  <a:pt x="1998397" y="5599120"/>
                </a:lnTo>
                <a:lnTo>
                  <a:pt x="1959913" y="5586420"/>
                </a:lnTo>
                <a:lnTo>
                  <a:pt x="1846141" y="5510220"/>
                </a:lnTo>
                <a:lnTo>
                  <a:pt x="1734951" y="5434020"/>
                </a:lnTo>
                <a:lnTo>
                  <a:pt x="1626425" y="5357820"/>
                </a:lnTo>
                <a:lnTo>
                  <a:pt x="1590856" y="5319720"/>
                </a:lnTo>
                <a:lnTo>
                  <a:pt x="1486008" y="5243520"/>
                </a:lnTo>
                <a:lnTo>
                  <a:pt x="1451689" y="5218120"/>
                </a:lnTo>
                <a:lnTo>
                  <a:pt x="1417690" y="5180020"/>
                </a:lnTo>
                <a:lnTo>
                  <a:pt x="1350664" y="5129220"/>
                </a:lnTo>
                <a:lnTo>
                  <a:pt x="1317644" y="5091120"/>
                </a:lnTo>
                <a:lnTo>
                  <a:pt x="1284956" y="5065720"/>
                </a:lnTo>
                <a:lnTo>
                  <a:pt x="1252603" y="5027620"/>
                </a:lnTo>
                <a:lnTo>
                  <a:pt x="1220588" y="5002220"/>
                </a:lnTo>
                <a:lnTo>
                  <a:pt x="1188914" y="4964120"/>
                </a:lnTo>
                <a:lnTo>
                  <a:pt x="1157585" y="4938720"/>
                </a:lnTo>
                <a:lnTo>
                  <a:pt x="1126603" y="4900620"/>
                </a:lnTo>
                <a:lnTo>
                  <a:pt x="1095972" y="4875220"/>
                </a:lnTo>
                <a:lnTo>
                  <a:pt x="1065693" y="4837120"/>
                </a:lnTo>
                <a:lnTo>
                  <a:pt x="1035772" y="4811720"/>
                </a:lnTo>
                <a:lnTo>
                  <a:pt x="1006209" y="4773620"/>
                </a:lnTo>
                <a:lnTo>
                  <a:pt x="977009" y="4735520"/>
                </a:lnTo>
                <a:lnTo>
                  <a:pt x="948174" y="4697420"/>
                </a:lnTo>
                <a:lnTo>
                  <a:pt x="919708" y="4672020"/>
                </a:lnTo>
                <a:lnTo>
                  <a:pt x="891614" y="4633920"/>
                </a:lnTo>
                <a:lnTo>
                  <a:pt x="863894" y="4595820"/>
                </a:lnTo>
                <a:lnTo>
                  <a:pt x="836551" y="4557720"/>
                </a:lnTo>
                <a:lnTo>
                  <a:pt x="809589" y="4532320"/>
                </a:lnTo>
                <a:lnTo>
                  <a:pt x="783010" y="4494220"/>
                </a:lnTo>
                <a:lnTo>
                  <a:pt x="756818" y="4456120"/>
                </a:lnTo>
                <a:lnTo>
                  <a:pt x="731016" y="4418020"/>
                </a:lnTo>
                <a:lnTo>
                  <a:pt x="705606" y="4379920"/>
                </a:lnTo>
                <a:lnTo>
                  <a:pt x="680592" y="4341820"/>
                </a:lnTo>
                <a:lnTo>
                  <a:pt x="655977" y="4303720"/>
                </a:lnTo>
                <a:lnTo>
                  <a:pt x="631763" y="4265620"/>
                </a:lnTo>
                <a:lnTo>
                  <a:pt x="607954" y="4227520"/>
                </a:lnTo>
                <a:lnTo>
                  <a:pt x="584553" y="4189420"/>
                </a:lnTo>
                <a:lnTo>
                  <a:pt x="561563" y="4151320"/>
                </a:lnTo>
                <a:lnTo>
                  <a:pt x="538986" y="4113220"/>
                </a:lnTo>
                <a:lnTo>
                  <a:pt x="516826" y="4075120"/>
                </a:lnTo>
                <a:lnTo>
                  <a:pt x="495086" y="4037020"/>
                </a:lnTo>
                <a:lnTo>
                  <a:pt x="473769" y="3998920"/>
                </a:lnTo>
                <a:lnTo>
                  <a:pt x="452877" y="3960820"/>
                </a:lnTo>
                <a:lnTo>
                  <a:pt x="432415" y="3910020"/>
                </a:lnTo>
                <a:lnTo>
                  <a:pt x="412384" y="3871920"/>
                </a:lnTo>
                <a:lnTo>
                  <a:pt x="392789" y="3833820"/>
                </a:lnTo>
                <a:lnTo>
                  <a:pt x="373631" y="3795720"/>
                </a:lnTo>
                <a:lnTo>
                  <a:pt x="354914" y="3744920"/>
                </a:lnTo>
                <a:lnTo>
                  <a:pt x="336641" y="3706820"/>
                </a:lnTo>
                <a:lnTo>
                  <a:pt x="318815" y="3668720"/>
                </a:lnTo>
                <a:lnTo>
                  <a:pt x="301440" y="3630620"/>
                </a:lnTo>
                <a:lnTo>
                  <a:pt x="284517" y="3579820"/>
                </a:lnTo>
                <a:lnTo>
                  <a:pt x="268050" y="3541720"/>
                </a:lnTo>
                <a:lnTo>
                  <a:pt x="252043" y="3503620"/>
                </a:lnTo>
                <a:lnTo>
                  <a:pt x="236497" y="3452820"/>
                </a:lnTo>
                <a:lnTo>
                  <a:pt x="221417" y="3414720"/>
                </a:lnTo>
                <a:lnTo>
                  <a:pt x="206805" y="3363920"/>
                </a:lnTo>
                <a:lnTo>
                  <a:pt x="192664" y="3325820"/>
                </a:lnTo>
                <a:lnTo>
                  <a:pt x="178997" y="3275020"/>
                </a:lnTo>
                <a:lnTo>
                  <a:pt x="165808" y="3236920"/>
                </a:lnTo>
                <a:lnTo>
                  <a:pt x="153098" y="3186120"/>
                </a:lnTo>
                <a:lnTo>
                  <a:pt x="140872" y="3148020"/>
                </a:lnTo>
                <a:lnTo>
                  <a:pt x="129132" y="3097220"/>
                </a:lnTo>
                <a:lnTo>
                  <a:pt x="117882" y="3059120"/>
                </a:lnTo>
                <a:lnTo>
                  <a:pt x="107124" y="3008320"/>
                </a:lnTo>
                <a:lnTo>
                  <a:pt x="96861" y="2970220"/>
                </a:lnTo>
                <a:lnTo>
                  <a:pt x="87096" y="2919420"/>
                </a:lnTo>
                <a:lnTo>
                  <a:pt x="77833" y="2881320"/>
                </a:lnTo>
                <a:lnTo>
                  <a:pt x="69075" y="2830520"/>
                </a:lnTo>
                <a:lnTo>
                  <a:pt x="60823" y="2779720"/>
                </a:lnTo>
                <a:lnTo>
                  <a:pt x="53082" y="2741620"/>
                </a:lnTo>
                <a:lnTo>
                  <a:pt x="45855" y="2690820"/>
                </a:lnTo>
                <a:lnTo>
                  <a:pt x="39144" y="2640020"/>
                </a:lnTo>
                <a:lnTo>
                  <a:pt x="32953" y="2601920"/>
                </a:lnTo>
                <a:lnTo>
                  <a:pt x="27284" y="2551120"/>
                </a:lnTo>
                <a:lnTo>
                  <a:pt x="22141" y="2500320"/>
                </a:lnTo>
                <a:lnTo>
                  <a:pt x="17526" y="2462220"/>
                </a:lnTo>
                <a:lnTo>
                  <a:pt x="13443" y="2411420"/>
                </a:lnTo>
                <a:lnTo>
                  <a:pt x="9894" y="2360620"/>
                </a:lnTo>
                <a:lnTo>
                  <a:pt x="6884" y="2322520"/>
                </a:lnTo>
                <a:lnTo>
                  <a:pt x="4413" y="2271720"/>
                </a:lnTo>
                <a:lnTo>
                  <a:pt x="2487" y="2220920"/>
                </a:lnTo>
                <a:lnTo>
                  <a:pt x="1107" y="2170120"/>
                </a:lnTo>
                <a:lnTo>
                  <a:pt x="277" y="2119320"/>
                </a:lnTo>
                <a:lnTo>
                  <a:pt x="0" y="2081220"/>
                </a:lnTo>
                <a:lnTo>
                  <a:pt x="277" y="2030420"/>
                </a:lnTo>
                <a:lnTo>
                  <a:pt x="1107" y="1979620"/>
                </a:lnTo>
                <a:lnTo>
                  <a:pt x="2487" y="1928820"/>
                </a:lnTo>
                <a:lnTo>
                  <a:pt x="4413" y="1878020"/>
                </a:lnTo>
                <a:lnTo>
                  <a:pt x="6884" y="1839920"/>
                </a:lnTo>
                <a:lnTo>
                  <a:pt x="9894" y="1789120"/>
                </a:lnTo>
                <a:lnTo>
                  <a:pt x="13443" y="1738320"/>
                </a:lnTo>
                <a:lnTo>
                  <a:pt x="17526" y="1700220"/>
                </a:lnTo>
                <a:lnTo>
                  <a:pt x="22141" y="1649420"/>
                </a:lnTo>
                <a:lnTo>
                  <a:pt x="27284" y="1598620"/>
                </a:lnTo>
                <a:lnTo>
                  <a:pt x="32953" y="1547820"/>
                </a:lnTo>
                <a:lnTo>
                  <a:pt x="39144" y="1509720"/>
                </a:lnTo>
                <a:lnTo>
                  <a:pt x="45855" y="1458920"/>
                </a:lnTo>
                <a:lnTo>
                  <a:pt x="53082" y="1408120"/>
                </a:lnTo>
                <a:lnTo>
                  <a:pt x="60823" y="1370020"/>
                </a:lnTo>
                <a:lnTo>
                  <a:pt x="69075" y="1319220"/>
                </a:lnTo>
                <a:lnTo>
                  <a:pt x="77833" y="1281120"/>
                </a:lnTo>
                <a:lnTo>
                  <a:pt x="87096" y="1230320"/>
                </a:lnTo>
                <a:lnTo>
                  <a:pt x="96861" y="1179520"/>
                </a:lnTo>
                <a:lnTo>
                  <a:pt x="107124" y="1141420"/>
                </a:lnTo>
                <a:lnTo>
                  <a:pt x="117882" y="1090620"/>
                </a:lnTo>
                <a:lnTo>
                  <a:pt x="129132" y="1052520"/>
                </a:lnTo>
                <a:lnTo>
                  <a:pt x="140872" y="1001720"/>
                </a:lnTo>
                <a:lnTo>
                  <a:pt x="153098" y="963620"/>
                </a:lnTo>
                <a:lnTo>
                  <a:pt x="165808" y="912820"/>
                </a:lnTo>
                <a:lnTo>
                  <a:pt x="178997" y="874720"/>
                </a:lnTo>
                <a:lnTo>
                  <a:pt x="192664" y="823920"/>
                </a:lnTo>
                <a:lnTo>
                  <a:pt x="206805" y="785820"/>
                </a:lnTo>
                <a:lnTo>
                  <a:pt x="221417" y="747720"/>
                </a:lnTo>
                <a:lnTo>
                  <a:pt x="236497" y="696920"/>
                </a:lnTo>
                <a:lnTo>
                  <a:pt x="252043" y="658820"/>
                </a:lnTo>
                <a:lnTo>
                  <a:pt x="268050" y="608020"/>
                </a:lnTo>
                <a:lnTo>
                  <a:pt x="284517" y="569920"/>
                </a:lnTo>
                <a:lnTo>
                  <a:pt x="301440" y="531820"/>
                </a:lnTo>
                <a:lnTo>
                  <a:pt x="318815" y="481020"/>
                </a:lnTo>
                <a:lnTo>
                  <a:pt x="336641" y="442920"/>
                </a:lnTo>
                <a:lnTo>
                  <a:pt x="354914" y="404820"/>
                </a:lnTo>
                <a:lnTo>
                  <a:pt x="373631" y="366720"/>
                </a:lnTo>
                <a:lnTo>
                  <a:pt x="392789" y="315920"/>
                </a:lnTo>
                <a:lnTo>
                  <a:pt x="412384" y="277820"/>
                </a:lnTo>
                <a:lnTo>
                  <a:pt x="432415" y="239720"/>
                </a:lnTo>
                <a:lnTo>
                  <a:pt x="452877" y="201620"/>
                </a:lnTo>
                <a:lnTo>
                  <a:pt x="473769" y="163520"/>
                </a:lnTo>
                <a:lnTo>
                  <a:pt x="495086" y="112720"/>
                </a:lnTo>
                <a:lnTo>
                  <a:pt x="516826" y="74620"/>
                </a:lnTo>
                <a:lnTo>
                  <a:pt x="538986" y="36520"/>
                </a:lnTo>
                <a:lnTo>
                  <a:pt x="560627" y="0"/>
                </a:lnTo>
                <a:lnTo>
                  <a:pt x="6449299" y="0"/>
                </a:lnTo>
                <a:lnTo>
                  <a:pt x="6449299" y="5462813"/>
                </a:lnTo>
                <a:lnTo>
                  <a:pt x="6380123" y="5510220"/>
                </a:lnTo>
                <a:lnTo>
                  <a:pt x="6266351" y="5586420"/>
                </a:lnTo>
                <a:lnTo>
                  <a:pt x="6227867" y="5599120"/>
                </a:lnTo>
                <a:lnTo>
                  <a:pt x="6071215" y="5700720"/>
                </a:lnTo>
                <a:lnTo>
                  <a:pt x="6031387" y="5713420"/>
                </a:lnTo>
                <a:lnTo>
                  <a:pt x="5991300" y="5738820"/>
                </a:lnTo>
                <a:lnTo>
                  <a:pt x="5950956" y="5751520"/>
                </a:lnTo>
                <a:lnTo>
                  <a:pt x="5869510" y="5802320"/>
                </a:lnTo>
                <a:lnTo>
                  <a:pt x="5828414" y="5815020"/>
                </a:lnTo>
                <a:lnTo>
                  <a:pt x="5787074" y="5840420"/>
                </a:lnTo>
                <a:lnTo>
                  <a:pt x="5703671" y="5865820"/>
                </a:lnTo>
                <a:lnTo>
                  <a:pt x="5661615" y="5891220"/>
                </a:lnTo>
                <a:lnTo>
                  <a:pt x="5576809" y="5916620"/>
                </a:lnTo>
                <a:lnTo>
                  <a:pt x="5534064" y="5942020"/>
                </a:lnTo>
                <a:lnTo>
                  <a:pt x="4959149" y="6107120"/>
                </a:lnTo>
                <a:close/>
              </a:path>
              <a:path w="6449694" h="6183630">
                <a:moveTo>
                  <a:pt x="4821815" y="6132520"/>
                </a:moveTo>
                <a:lnTo>
                  <a:pt x="3404449" y="6132520"/>
                </a:lnTo>
                <a:lnTo>
                  <a:pt x="3312713" y="6107120"/>
                </a:lnTo>
                <a:lnTo>
                  <a:pt x="4913551" y="6107120"/>
                </a:lnTo>
                <a:lnTo>
                  <a:pt x="4821815" y="6132520"/>
                </a:lnTo>
                <a:close/>
              </a:path>
              <a:path w="6449694" h="6183630">
                <a:moveTo>
                  <a:pt x="4729378" y="6145220"/>
                </a:moveTo>
                <a:lnTo>
                  <a:pt x="3496886" y="6145220"/>
                </a:lnTo>
                <a:lnTo>
                  <a:pt x="3450582" y="6132520"/>
                </a:lnTo>
                <a:lnTo>
                  <a:pt x="4775682" y="6132520"/>
                </a:lnTo>
                <a:lnTo>
                  <a:pt x="4729378" y="6145220"/>
                </a:lnTo>
                <a:close/>
              </a:path>
              <a:path w="6449694" h="6183630">
                <a:moveTo>
                  <a:pt x="4636264" y="6157920"/>
                </a:moveTo>
                <a:lnTo>
                  <a:pt x="3590000" y="6157920"/>
                </a:lnTo>
                <a:lnTo>
                  <a:pt x="3543360" y="6145220"/>
                </a:lnTo>
                <a:lnTo>
                  <a:pt x="4682904" y="6145220"/>
                </a:lnTo>
                <a:lnTo>
                  <a:pt x="4636264" y="6157920"/>
                </a:lnTo>
                <a:close/>
              </a:path>
              <a:path w="6449694" h="6183630">
                <a:moveTo>
                  <a:pt x="4542499" y="6170620"/>
                </a:moveTo>
                <a:lnTo>
                  <a:pt x="3683765" y="6170620"/>
                </a:lnTo>
                <a:lnTo>
                  <a:pt x="3636802" y="6157920"/>
                </a:lnTo>
                <a:lnTo>
                  <a:pt x="4589462" y="6157920"/>
                </a:lnTo>
                <a:lnTo>
                  <a:pt x="4542499" y="6170620"/>
                </a:lnTo>
                <a:close/>
              </a:path>
              <a:path w="6449694" h="6183630">
                <a:moveTo>
                  <a:pt x="4400682" y="6183320"/>
                </a:moveTo>
                <a:lnTo>
                  <a:pt x="3825582" y="6183320"/>
                </a:lnTo>
                <a:lnTo>
                  <a:pt x="3778158" y="6170620"/>
                </a:lnTo>
                <a:lnTo>
                  <a:pt x="4448105" y="6170620"/>
                </a:lnTo>
                <a:lnTo>
                  <a:pt x="4400682" y="618332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9164" y="694438"/>
            <a:ext cx="4442569" cy="3713242"/>
          </a:xfrm>
          <a:prstGeom prst="rect">
            <a:avLst/>
          </a:prstGeom>
        </p:spPr>
      </p:pic>
      <p:pic>
        <p:nvPicPr>
          <p:cNvPr id="5" name="object 5" descr="Chicken On A Farm Free Stock Photo - Public Domain Pictures"/>
          <p:cNvPicPr/>
          <p:nvPr/>
        </p:nvPicPr>
        <p:blipFill>
          <a:blip r:embed="rId3"/>
          <a:stretch>
            <a:fillRect/>
          </a:stretch>
        </p:blipFill>
        <p:spPr>
          <a:xfrm>
            <a:off x="12387280" y="806347"/>
            <a:ext cx="4266335" cy="232465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30794" y="245876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31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8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2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2" y="1373320"/>
                </a:lnTo>
                <a:lnTo>
                  <a:pt x="737037" y="1378026"/>
                </a:lnTo>
                <a:lnTo>
                  <a:pt x="689831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08192" y="1959239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19">
                <a:moveTo>
                  <a:pt x="465147" y="583669"/>
                </a:moveTo>
                <a:lnTo>
                  <a:pt x="461781" y="584149"/>
                </a:lnTo>
                <a:lnTo>
                  <a:pt x="409769" y="589873"/>
                </a:lnTo>
                <a:lnTo>
                  <a:pt x="359765" y="591733"/>
                </a:lnTo>
                <a:lnTo>
                  <a:pt x="311896" y="589482"/>
                </a:lnTo>
                <a:lnTo>
                  <a:pt x="266294" y="582872"/>
                </a:lnTo>
                <a:lnTo>
                  <a:pt x="223086" y="571654"/>
                </a:lnTo>
                <a:lnTo>
                  <a:pt x="179561" y="553964"/>
                </a:lnTo>
                <a:lnTo>
                  <a:pt x="141212" y="531180"/>
                </a:lnTo>
                <a:lnTo>
                  <a:pt x="107866" y="503822"/>
                </a:lnTo>
                <a:lnTo>
                  <a:pt x="79349" y="472414"/>
                </a:lnTo>
                <a:lnTo>
                  <a:pt x="55490" y="437477"/>
                </a:lnTo>
                <a:lnTo>
                  <a:pt x="36115" y="399532"/>
                </a:lnTo>
                <a:lnTo>
                  <a:pt x="21051" y="359102"/>
                </a:lnTo>
                <a:lnTo>
                  <a:pt x="10126" y="316708"/>
                </a:lnTo>
                <a:lnTo>
                  <a:pt x="3166" y="272873"/>
                </a:lnTo>
                <a:lnTo>
                  <a:pt x="0" y="228117"/>
                </a:lnTo>
                <a:lnTo>
                  <a:pt x="453" y="182964"/>
                </a:lnTo>
                <a:lnTo>
                  <a:pt x="4354" y="137934"/>
                </a:lnTo>
                <a:lnTo>
                  <a:pt x="11529" y="93549"/>
                </a:lnTo>
                <a:lnTo>
                  <a:pt x="21805" y="50332"/>
                </a:lnTo>
                <a:lnTo>
                  <a:pt x="35010" y="8804"/>
                </a:lnTo>
                <a:lnTo>
                  <a:pt x="45461" y="0"/>
                </a:lnTo>
                <a:lnTo>
                  <a:pt x="52253" y="685"/>
                </a:lnTo>
                <a:lnTo>
                  <a:pt x="58157" y="5060"/>
                </a:lnTo>
                <a:lnTo>
                  <a:pt x="79562" y="28599"/>
                </a:lnTo>
                <a:lnTo>
                  <a:pt x="103938" y="49668"/>
                </a:lnTo>
                <a:lnTo>
                  <a:pt x="130671" y="68777"/>
                </a:lnTo>
                <a:lnTo>
                  <a:pt x="159144" y="86440"/>
                </a:lnTo>
                <a:lnTo>
                  <a:pt x="188741" y="103169"/>
                </a:lnTo>
                <a:lnTo>
                  <a:pt x="218845" y="119475"/>
                </a:lnTo>
                <a:lnTo>
                  <a:pt x="248841" y="135872"/>
                </a:lnTo>
                <a:lnTo>
                  <a:pt x="306044" y="170983"/>
                </a:lnTo>
                <a:lnTo>
                  <a:pt x="355421" y="212602"/>
                </a:lnTo>
                <a:lnTo>
                  <a:pt x="392041" y="264824"/>
                </a:lnTo>
                <a:lnTo>
                  <a:pt x="410978" y="331749"/>
                </a:lnTo>
                <a:lnTo>
                  <a:pt x="412274" y="372005"/>
                </a:lnTo>
                <a:lnTo>
                  <a:pt x="407300" y="417474"/>
                </a:lnTo>
                <a:lnTo>
                  <a:pt x="395441" y="468667"/>
                </a:lnTo>
                <a:lnTo>
                  <a:pt x="376080" y="526096"/>
                </a:lnTo>
                <a:lnTo>
                  <a:pt x="327533" y="508133"/>
                </a:lnTo>
                <a:lnTo>
                  <a:pt x="282595" y="486924"/>
                </a:lnTo>
                <a:lnTo>
                  <a:pt x="241397" y="462354"/>
                </a:lnTo>
                <a:lnTo>
                  <a:pt x="204068" y="434305"/>
                </a:lnTo>
                <a:lnTo>
                  <a:pt x="170740" y="402659"/>
                </a:lnTo>
                <a:lnTo>
                  <a:pt x="141542" y="367299"/>
                </a:lnTo>
                <a:lnTo>
                  <a:pt x="116604" y="328108"/>
                </a:lnTo>
                <a:lnTo>
                  <a:pt x="96056" y="284970"/>
                </a:lnTo>
                <a:lnTo>
                  <a:pt x="80030" y="237766"/>
                </a:lnTo>
                <a:lnTo>
                  <a:pt x="68655" y="186379"/>
                </a:lnTo>
                <a:lnTo>
                  <a:pt x="62061" y="130693"/>
                </a:lnTo>
                <a:lnTo>
                  <a:pt x="63569" y="185526"/>
                </a:lnTo>
                <a:lnTo>
                  <a:pt x="68606" y="236850"/>
                </a:lnTo>
                <a:lnTo>
                  <a:pt x="77185" y="284653"/>
                </a:lnTo>
                <a:lnTo>
                  <a:pt x="89321" y="328920"/>
                </a:lnTo>
                <a:lnTo>
                  <a:pt x="105027" y="369636"/>
                </a:lnTo>
                <a:lnTo>
                  <a:pt x="124318" y="406788"/>
                </a:lnTo>
                <a:lnTo>
                  <a:pt x="147208" y="440363"/>
                </a:lnTo>
                <a:lnTo>
                  <a:pt x="173711" y="470346"/>
                </a:lnTo>
                <a:lnTo>
                  <a:pt x="203840" y="496722"/>
                </a:lnTo>
                <a:lnTo>
                  <a:pt x="237611" y="519479"/>
                </a:lnTo>
                <a:lnTo>
                  <a:pt x="275036" y="538602"/>
                </a:lnTo>
                <a:lnTo>
                  <a:pt x="316130" y="554078"/>
                </a:lnTo>
                <a:lnTo>
                  <a:pt x="360907" y="565891"/>
                </a:lnTo>
                <a:lnTo>
                  <a:pt x="409381" y="574029"/>
                </a:lnTo>
                <a:lnTo>
                  <a:pt x="461566" y="578478"/>
                </a:lnTo>
                <a:lnTo>
                  <a:pt x="464960" y="578641"/>
                </a:lnTo>
                <a:lnTo>
                  <a:pt x="465147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12127" y="7971639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0673" y="2923391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357" y="3506031"/>
            <a:ext cx="178877" cy="17850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4750" y="843859"/>
            <a:ext cx="81749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/>
              <a:t>R</a:t>
            </a:r>
            <a:r>
              <a:rPr spc="-35"/>
              <a:t>e</a:t>
            </a:r>
            <a:r>
              <a:rPr spc="-270"/>
              <a:t>s</a:t>
            </a:r>
            <a:r>
              <a:rPr spc="-35"/>
              <a:t>e</a:t>
            </a:r>
            <a:r>
              <a:rPr spc="-145"/>
              <a:t>a</a:t>
            </a:r>
            <a:r>
              <a:rPr spc="-130"/>
              <a:t>r</a:t>
            </a:r>
            <a:r>
              <a:rPr spc="434"/>
              <a:t>c</a:t>
            </a:r>
            <a:r>
              <a:rPr spc="-225"/>
              <a:t>h</a:t>
            </a:r>
            <a:r>
              <a:rPr spc="-665"/>
              <a:t> </a:t>
            </a:r>
            <a:r>
              <a:rPr spc="-114"/>
              <a:t>Q</a:t>
            </a:r>
            <a:r>
              <a:rPr spc="-240"/>
              <a:t>u</a:t>
            </a:r>
            <a:r>
              <a:rPr spc="-35"/>
              <a:t>e</a:t>
            </a:r>
            <a:r>
              <a:rPr spc="-270"/>
              <a:t>s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27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83375" y="2829043"/>
            <a:ext cx="11256292" cy="6089872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r>
              <a:rPr lang="en-US" sz="2300" b="1" spc="130">
                <a:ea typeface="+mn-lt"/>
                <a:cs typeface="+mn-lt"/>
              </a:rPr>
              <a:t>Day by day many farms face huge financial problems, Also, poultry farm owners can see this as a common problem, but considering the current prices, a high price has been set according to the market demand, but we need to balance it by using new technologies.</a:t>
            </a:r>
            <a:endParaRPr lang="en-US">
              <a:cs typeface="Calibri"/>
            </a:endParaRPr>
          </a:p>
          <a:p>
            <a:endParaRPr lang="en-US" sz="2300" b="1" spc="130">
              <a:ea typeface="+mn-lt"/>
              <a:cs typeface="+mn-lt"/>
            </a:endParaRPr>
          </a:p>
          <a:p>
            <a:r>
              <a:rPr lang="en-US" sz="2300" b="1" spc="130">
                <a:ea typeface="+mn-lt"/>
                <a:cs typeface="+mn-lt"/>
              </a:rPr>
              <a:t>Poultry farms are the main source of income for several people in Sri Lanka.</a:t>
            </a:r>
            <a:endParaRPr lang="en-US"/>
          </a:p>
          <a:p>
            <a:endParaRPr lang="en-US" sz="2300" b="1" spc="130">
              <a:ea typeface="+mn-lt"/>
              <a:cs typeface="+mn-lt"/>
            </a:endParaRPr>
          </a:p>
          <a:p>
            <a:r>
              <a:rPr lang="en-US" sz="2300" b="1" spc="130">
                <a:ea typeface="+mn-lt"/>
                <a:cs typeface="+mn-lt"/>
              </a:rPr>
              <a:t>Unwanted people and predators enter the farm causing damage to the farm. Therefore, there is a problem of farm and animal safety.</a:t>
            </a:r>
            <a:endParaRPr lang="en-US">
              <a:cs typeface="Calibri"/>
            </a:endParaRPr>
          </a:p>
          <a:p>
            <a:endParaRPr lang="en-US" sz="2300" b="1" spc="130">
              <a:ea typeface="+mn-lt"/>
              <a:cs typeface="+mn-lt"/>
            </a:endParaRPr>
          </a:p>
          <a:p>
            <a:r>
              <a:rPr lang="en-US" sz="2300" b="1" spc="130">
                <a:ea typeface="+mn-lt"/>
                <a:cs typeface="+mn-lt"/>
              </a:rPr>
              <a:t>There is a problem with monitoring the overall condition of the farm from the outside.</a:t>
            </a:r>
            <a:endParaRPr lang="en-US"/>
          </a:p>
          <a:p>
            <a:endParaRPr lang="en-US" sz="2300" b="1" spc="130">
              <a:ea typeface="+mn-lt"/>
              <a:cs typeface="+mn-lt"/>
            </a:endParaRPr>
          </a:p>
          <a:p>
            <a:r>
              <a:rPr lang="en-US" sz="2300" b="1" spc="130">
                <a:ea typeface="+mn-lt"/>
                <a:cs typeface="+mn-lt"/>
              </a:rPr>
              <a:t>Reduce costs by handover human works to machine </a:t>
            </a:r>
            <a:endParaRPr lang="en-US">
              <a:cs typeface="Calibri"/>
            </a:endParaRPr>
          </a:p>
          <a:p>
            <a:pPr>
              <a:lnSpc>
                <a:spcPct val="100000"/>
              </a:lnSpc>
            </a:pPr>
            <a:endParaRPr lang="en-US" sz="2300" spc="130">
              <a:cs typeface="Calibri"/>
            </a:endParaRPr>
          </a:p>
          <a:p>
            <a:r>
              <a:rPr lang="en-US" sz="2300" b="1" spc="130">
                <a:ea typeface="+mn-lt"/>
                <a:cs typeface="+mn-lt"/>
              </a:rPr>
              <a:t>According to Market demand farmers must increase their production</a:t>
            </a:r>
            <a:endParaRPr lang="en-US" b="1" spc="130">
              <a:ea typeface="+mn-lt"/>
              <a:cs typeface="+mn-lt"/>
            </a:endParaRPr>
          </a:p>
          <a:p>
            <a:pPr marL="12700" marR="1262380">
              <a:lnSpc>
                <a:spcPct val="117800"/>
              </a:lnSpc>
              <a:spcBef>
                <a:spcPts val="95"/>
              </a:spcBef>
            </a:pPr>
            <a:endParaRPr lang="en-US" sz="2300" spc="130">
              <a:solidFill>
                <a:srgbClr val="201D1D"/>
              </a:solidFill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0673" y="4478216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357" y="5060856"/>
            <a:ext cx="178877" cy="17850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30673" y="6033042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357" y="6615681"/>
            <a:ext cx="178877" cy="17850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30673" y="7587870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357" y="8170509"/>
            <a:ext cx="178877" cy="17850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225" y="9429258"/>
            <a:ext cx="3676649" cy="8000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36749" y="8000505"/>
            <a:ext cx="2251250" cy="22859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7582385" y="9632423"/>
            <a:ext cx="492759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80">
                <a:latin typeface="Verdana"/>
                <a:cs typeface="Verdana"/>
              </a:rPr>
              <a:t>0</a:t>
            </a:r>
            <a:r>
              <a:rPr sz="2950" spc="-265">
                <a:latin typeface="Verdana"/>
                <a:cs typeface="Verdana"/>
              </a:rPr>
              <a:t>2</a:t>
            </a:r>
            <a:endParaRPr sz="2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2678" y="186635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5" y="1192983"/>
                </a:moveTo>
                <a:lnTo>
                  <a:pt x="547570" y="1191005"/>
                </a:lnTo>
                <a:lnTo>
                  <a:pt x="499737" y="1185176"/>
                </a:lnTo>
                <a:lnTo>
                  <a:pt x="453147" y="1175647"/>
                </a:lnTo>
                <a:lnTo>
                  <a:pt x="407954" y="1162573"/>
                </a:lnTo>
                <a:lnTo>
                  <a:pt x="364310" y="1146107"/>
                </a:lnTo>
                <a:lnTo>
                  <a:pt x="322369" y="1126403"/>
                </a:lnTo>
                <a:lnTo>
                  <a:pt x="282285" y="1103615"/>
                </a:lnTo>
                <a:lnTo>
                  <a:pt x="244211" y="1077894"/>
                </a:lnTo>
                <a:lnTo>
                  <a:pt x="208301" y="1049397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8" y="910697"/>
                </a:lnTo>
                <a:lnTo>
                  <a:pt x="66579" y="870613"/>
                </a:lnTo>
                <a:lnTo>
                  <a:pt x="46875" y="828673"/>
                </a:lnTo>
                <a:lnTo>
                  <a:pt x="30409" y="785029"/>
                </a:lnTo>
                <a:lnTo>
                  <a:pt x="17335" y="739835"/>
                </a:lnTo>
                <a:lnTo>
                  <a:pt x="7807" y="693245"/>
                </a:lnTo>
                <a:lnTo>
                  <a:pt x="1977" y="645413"/>
                </a:lnTo>
                <a:lnTo>
                  <a:pt x="0" y="596490"/>
                </a:lnTo>
                <a:lnTo>
                  <a:pt x="1977" y="547569"/>
                </a:lnTo>
                <a:lnTo>
                  <a:pt x="7807" y="499737"/>
                </a:lnTo>
                <a:lnTo>
                  <a:pt x="17335" y="453147"/>
                </a:lnTo>
                <a:lnTo>
                  <a:pt x="30409" y="407954"/>
                </a:lnTo>
                <a:lnTo>
                  <a:pt x="46875" y="364310"/>
                </a:lnTo>
                <a:lnTo>
                  <a:pt x="66579" y="322369"/>
                </a:lnTo>
                <a:lnTo>
                  <a:pt x="89368" y="282285"/>
                </a:lnTo>
                <a:lnTo>
                  <a:pt x="115088" y="244211"/>
                </a:lnTo>
                <a:lnTo>
                  <a:pt x="143586" y="208301"/>
                </a:lnTo>
                <a:lnTo>
                  <a:pt x="174708" y="174708"/>
                </a:lnTo>
                <a:lnTo>
                  <a:pt x="208301" y="143586"/>
                </a:lnTo>
                <a:lnTo>
                  <a:pt x="244211" y="115088"/>
                </a:lnTo>
                <a:lnTo>
                  <a:pt x="282285" y="89368"/>
                </a:lnTo>
                <a:lnTo>
                  <a:pt x="322369" y="66579"/>
                </a:lnTo>
                <a:lnTo>
                  <a:pt x="364310" y="46875"/>
                </a:lnTo>
                <a:lnTo>
                  <a:pt x="407954" y="30409"/>
                </a:lnTo>
                <a:lnTo>
                  <a:pt x="453147" y="17335"/>
                </a:lnTo>
                <a:lnTo>
                  <a:pt x="499737" y="7807"/>
                </a:lnTo>
                <a:lnTo>
                  <a:pt x="547570" y="1977"/>
                </a:lnTo>
                <a:lnTo>
                  <a:pt x="596491" y="0"/>
                </a:lnTo>
                <a:lnTo>
                  <a:pt x="645413" y="1977"/>
                </a:lnTo>
                <a:lnTo>
                  <a:pt x="693245" y="7807"/>
                </a:lnTo>
                <a:lnTo>
                  <a:pt x="739835" y="17335"/>
                </a:lnTo>
                <a:lnTo>
                  <a:pt x="785029" y="30409"/>
                </a:lnTo>
                <a:lnTo>
                  <a:pt x="828673" y="46875"/>
                </a:lnTo>
                <a:lnTo>
                  <a:pt x="870614" y="66579"/>
                </a:lnTo>
                <a:lnTo>
                  <a:pt x="910698" y="89368"/>
                </a:lnTo>
                <a:lnTo>
                  <a:pt x="948771" y="115088"/>
                </a:lnTo>
                <a:lnTo>
                  <a:pt x="984682" y="143586"/>
                </a:lnTo>
                <a:lnTo>
                  <a:pt x="1018274" y="174708"/>
                </a:lnTo>
                <a:lnTo>
                  <a:pt x="1049397" y="208301"/>
                </a:lnTo>
                <a:lnTo>
                  <a:pt x="1077894" y="244211"/>
                </a:lnTo>
                <a:lnTo>
                  <a:pt x="1103615" y="282285"/>
                </a:lnTo>
                <a:lnTo>
                  <a:pt x="1126403" y="322369"/>
                </a:lnTo>
                <a:lnTo>
                  <a:pt x="1146107" y="364310"/>
                </a:lnTo>
                <a:lnTo>
                  <a:pt x="1162573" y="407954"/>
                </a:lnTo>
                <a:lnTo>
                  <a:pt x="1175647" y="453147"/>
                </a:lnTo>
                <a:lnTo>
                  <a:pt x="1185176" y="499737"/>
                </a:lnTo>
                <a:lnTo>
                  <a:pt x="1191005" y="547569"/>
                </a:lnTo>
                <a:lnTo>
                  <a:pt x="1192982" y="596491"/>
                </a:lnTo>
                <a:lnTo>
                  <a:pt x="1191005" y="645413"/>
                </a:lnTo>
                <a:lnTo>
                  <a:pt x="1185176" y="693245"/>
                </a:lnTo>
                <a:lnTo>
                  <a:pt x="1175647" y="739835"/>
                </a:lnTo>
                <a:lnTo>
                  <a:pt x="1162573" y="785029"/>
                </a:lnTo>
                <a:lnTo>
                  <a:pt x="1146107" y="828673"/>
                </a:lnTo>
                <a:lnTo>
                  <a:pt x="1126403" y="870613"/>
                </a:lnTo>
                <a:lnTo>
                  <a:pt x="1103615" y="910697"/>
                </a:lnTo>
                <a:lnTo>
                  <a:pt x="1077894" y="948771"/>
                </a:lnTo>
                <a:lnTo>
                  <a:pt x="1049397" y="984681"/>
                </a:lnTo>
                <a:lnTo>
                  <a:pt x="1018274" y="1018274"/>
                </a:lnTo>
                <a:lnTo>
                  <a:pt x="984682" y="1049397"/>
                </a:lnTo>
                <a:lnTo>
                  <a:pt x="948771" y="1077894"/>
                </a:lnTo>
                <a:lnTo>
                  <a:pt x="910698" y="1103615"/>
                </a:lnTo>
                <a:lnTo>
                  <a:pt x="870614" y="1126403"/>
                </a:lnTo>
                <a:lnTo>
                  <a:pt x="828673" y="1146107"/>
                </a:lnTo>
                <a:lnTo>
                  <a:pt x="785029" y="1162573"/>
                </a:lnTo>
                <a:lnTo>
                  <a:pt x="739835" y="1175647"/>
                </a:lnTo>
                <a:lnTo>
                  <a:pt x="693245" y="1185176"/>
                </a:lnTo>
                <a:lnTo>
                  <a:pt x="645413" y="1191005"/>
                </a:lnTo>
                <a:lnTo>
                  <a:pt x="596495" y="1192983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100"/>
              </a:spcBef>
            </a:pPr>
            <a:r>
              <a:rPr spc="-430"/>
              <a:t>S</a:t>
            </a:r>
            <a:r>
              <a:rPr spc="-114"/>
              <a:t>y</a:t>
            </a:r>
            <a:r>
              <a:rPr spc="-270"/>
              <a:t>s</a:t>
            </a:r>
            <a:r>
              <a:rPr spc="155"/>
              <a:t>t</a:t>
            </a:r>
            <a:r>
              <a:rPr spc="-35"/>
              <a:t>e</a:t>
            </a:r>
            <a:r>
              <a:rPr spc="-229"/>
              <a:t>m</a:t>
            </a:r>
            <a:r>
              <a:rPr spc="-665"/>
              <a:t> </a:t>
            </a:r>
            <a:r>
              <a:rPr spc="-295"/>
              <a:t>D</a:t>
            </a:r>
            <a:r>
              <a:rPr spc="-95"/>
              <a:t>i</a:t>
            </a:r>
            <a:r>
              <a:rPr spc="-145"/>
              <a:t>a</a:t>
            </a:r>
            <a:r>
              <a:rPr spc="-35"/>
              <a:t>g</a:t>
            </a:r>
            <a:r>
              <a:rPr spc="-130"/>
              <a:t>r</a:t>
            </a:r>
            <a:r>
              <a:rPr spc="-145"/>
              <a:t>a</a:t>
            </a:r>
            <a:r>
              <a:rPr spc="-229"/>
              <a:t>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49501" y="9651131"/>
            <a:ext cx="5502889" cy="1287532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390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endParaRPr lang="en-US" sz="2550" b="1" spc="39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64362" y="9651151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9" descr="Diagram&#10;&#10;Description automatically generated">
            <a:extLst>
              <a:ext uri="{FF2B5EF4-FFF2-40B4-BE49-F238E27FC236}">
                <a16:creationId xmlns:a16="http://schemas.microsoft.com/office/drawing/2014/main" id="{74372B0B-5D74-C399-8106-2075FB3B6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8" y="1959546"/>
            <a:ext cx="11122854" cy="632018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19330" y="139626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19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6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8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19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3258" y="493010"/>
            <a:ext cx="8174355" cy="1882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430"/>
              </a:lnSpc>
            </a:pPr>
            <a:r>
              <a:rPr spc="5"/>
              <a:t>T</a:t>
            </a:r>
            <a:r>
              <a:rPr spc="-35"/>
              <a:t>e</a:t>
            </a:r>
            <a:r>
              <a:rPr spc="434"/>
              <a:t>c</a:t>
            </a:r>
            <a:r>
              <a:rPr spc="-225"/>
              <a:t>hn</a:t>
            </a:r>
            <a:r>
              <a:rPr spc="-60"/>
              <a:t>o</a:t>
            </a:r>
            <a:r>
              <a:rPr spc="-95"/>
              <a:t>l</a:t>
            </a:r>
            <a:r>
              <a:rPr spc="-60"/>
              <a:t>o</a:t>
            </a:r>
            <a:r>
              <a:rPr spc="-35"/>
              <a:t>g</a:t>
            </a:r>
            <a:r>
              <a:rPr spc="-95"/>
              <a:t>i</a:t>
            </a:r>
            <a:r>
              <a:rPr spc="-35"/>
              <a:t>e</a:t>
            </a:r>
            <a:r>
              <a:rPr spc="-270"/>
              <a:t>s</a:t>
            </a:r>
            <a:r>
              <a:rPr spc="-430"/>
              <a:t>,</a:t>
            </a:r>
            <a:r>
              <a:rPr spc="-665"/>
              <a:t> </a:t>
            </a:r>
            <a:r>
              <a:rPr spc="5"/>
              <a:t>T</a:t>
            </a:r>
            <a:r>
              <a:rPr spc="-60"/>
              <a:t>oo</a:t>
            </a:r>
            <a:r>
              <a:rPr spc="-95"/>
              <a:t>l</a:t>
            </a:r>
            <a:r>
              <a:rPr spc="-195"/>
              <a:t>s  </a:t>
            </a:r>
            <a:r>
              <a:rPr spc="-145"/>
              <a:t>a</a:t>
            </a:r>
            <a:r>
              <a:rPr spc="-225"/>
              <a:t>n</a:t>
            </a:r>
            <a:r>
              <a:rPr spc="60"/>
              <a:t>d</a:t>
            </a:r>
            <a:r>
              <a:rPr spc="-665"/>
              <a:t> </a:t>
            </a:r>
            <a:r>
              <a:rPr spc="-135"/>
              <a:t>A</a:t>
            </a:r>
            <a:r>
              <a:rPr spc="-95"/>
              <a:t>l</a:t>
            </a:r>
            <a:r>
              <a:rPr spc="-35"/>
              <a:t>g</a:t>
            </a:r>
            <a:r>
              <a:rPr spc="-60"/>
              <a:t>o</a:t>
            </a:r>
            <a:r>
              <a:rPr spc="-130"/>
              <a:t>r</a:t>
            </a:r>
            <a:r>
              <a:rPr spc="-95"/>
              <a:t>i</a:t>
            </a:r>
            <a:r>
              <a:rPr spc="155"/>
              <a:t>t</a:t>
            </a:r>
            <a:r>
              <a:rPr spc="-225"/>
              <a:t>h</a:t>
            </a:r>
            <a:r>
              <a:rPr spc="-229"/>
              <a:t>m</a:t>
            </a:r>
            <a:r>
              <a:rPr spc="-270"/>
              <a:t>s</a:t>
            </a:r>
          </a:p>
        </p:txBody>
      </p:sp>
      <p:sp>
        <p:nvSpPr>
          <p:cNvPr id="8" name="object 8"/>
          <p:cNvSpPr/>
          <p:nvPr/>
        </p:nvSpPr>
        <p:spPr>
          <a:xfrm>
            <a:off x="8242214" y="2118418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19">
                <a:moveTo>
                  <a:pt x="465147" y="583669"/>
                </a:moveTo>
                <a:lnTo>
                  <a:pt x="461781" y="584149"/>
                </a:lnTo>
                <a:lnTo>
                  <a:pt x="409769" y="589873"/>
                </a:lnTo>
                <a:lnTo>
                  <a:pt x="359765" y="591733"/>
                </a:lnTo>
                <a:lnTo>
                  <a:pt x="311896" y="589482"/>
                </a:lnTo>
                <a:lnTo>
                  <a:pt x="266294" y="582872"/>
                </a:lnTo>
                <a:lnTo>
                  <a:pt x="223086" y="571654"/>
                </a:lnTo>
                <a:lnTo>
                  <a:pt x="179561" y="553964"/>
                </a:lnTo>
                <a:lnTo>
                  <a:pt x="141212" y="531180"/>
                </a:lnTo>
                <a:lnTo>
                  <a:pt x="107866" y="503822"/>
                </a:lnTo>
                <a:lnTo>
                  <a:pt x="79349" y="472414"/>
                </a:lnTo>
                <a:lnTo>
                  <a:pt x="55490" y="437477"/>
                </a:lnTo>
                <a:lnTo>
                  <a:pt x="36115" y="399532"/>
                </a:lnTo>
                <a:lnTo>
                  <a:pt x="21051" y="359102"/>
                </a:lnTo>
                <a:lnTo>
                  <a:pt x="10126" y="316708"/>
                </a:lnTo>
                <a:lnTo>
                  <a:pt x="3166" y="272873"/>
                </a:lnTo>
                <a:lnTo>
                  <a:pt x="0" y="228117"/>
                </a:lnTo>
                <a:lnTo>
                  <a:pt x="453" y="182964"/>
                </a:lnTo>
                <a:lnTo>
                  <a:pt x="4354" y="137934"/>
                </a:lnTo>
                <a:lnTo>
                  <a:pt x="11529" y="93549"/>
                </a:lnTo>
                <a:lnTo>
                  <a:pt x="21805" y="50332"/>
                </a:lnTo>
                <a:lnTo>
                  <a:pt x="35010" y="8804"/>
                </a:lnTo>
                <a:lnTo>
                  <a:pt x="45461" y="0"/>
                </a:lnTo>
                <a:lnTo>
                  <a:pt x="52253" y="685"/>
                </a:lnTo>
                <a:lnTo>
                  <a:pt x="58157" y="5060"/>
                </a:lnTo>
                <a:lnTo>
                  <a:pt x="79562" y="28599"/>
                </a:lnTo>
                <a:lnTo>
                  <a:pt x="103938" y="49668"/>
                </a:lnTo>
                <a:lnTo>
                  <a:pt x="130671" y="68777"/>
                </a:lnTo>
                <a:lnTo>
                  <a:pt x="159144" y="86440"/>
                </a:lnTo>
                <a:lnTo>
                  <a:pt x="188741" y="103169"/>
                </a:lnTo>
                <a:lnTo>
                  <a:pt x="218845" y="119475"/>
                </a:lnTo>
                <a:lnTo>
                  <a:pt x="248841" y="135872"/>
                </a:lnTo>
                <a:lnTo>
                  <a:pt x="306044" y="170983"/>
                </a:lnTo>
                <a:lnTo>
                  <a:pt x="355421" y="212602"/>
                </a:lnTo>
                <a:lnTo>
                  <a:pt x="392041" y="264824"/>
                </a:lnTo>
                <a:lnTo>
                  <a:pt x="410978" y="331749"/>
                </a:lnTo>
                <a:lnTo>
                  <a:pt x="412274" y="372005"/>
                </a:lnTo>
                <a:lnTo>
                  <a:pt x="407300" y="417474"/>
                </a:lnTo>
                <a:lnTo>
                  <a:pt x="395441" y="468667"/>
                </a:lnTo>
                <a:lnTo>
                  <a:pt x="376080" y="526096"/>
                </a:lnTo>
                <a:lnTo>
                  <a:pt x="327533" y="508133"/>
                </a:lnTo>
                <a:lnTo>
                  <a:pt x="282595" y="486924"/>
                </a:lnTo>
                <a:lnTo>
                  <a:pt x="241397" y="462354"/>
                </a:lnTo>
                <a:lnTo>
                  <a:pt x="204068" y="434305"/>
                </a:lnTo>
                <a:lnTo>
                  <a:pt x="170740" y="402659"/>
                </a:lnTo>
                <a:lnTo>
                  <a:pt x="141542" y="367299"/>
                </a:lnTo>
                <a:lnTo>
                  <a:pt x="116604" y="328108"/>
                </a:lnTo>
                <a:lnTo>
                  <a:pt x="96056" y="284970"/>
                </a:lnTo>
                <a:lnTo>
                  <a:pt x="80030" y="237766"/>
                </a:lnTo>
                <a:lnTo>
                  <a:pt x="68655" y="186379"/>
                </a:lnTo>
                <a:lnTo>
                  <a:pt x="62061" y="130693"/>
                </a:lnTo>
                <a:lnTo>
                  <a:pt x="63569" y="185526"/>
                </a:lnTo>
                <a:lnTo>
                  <a:pt x="68606" y="236850"/>
                </a:lnTo>
                <a:lnTo>
                  <a:pt x="77185" y="284653"/>
                </a:lnTo>
                <a:lnTo>
                  <a:pt x="89321" y="328920"/>
                </a:lnTo>
                <a:lnTo>
                  <a:pt x="105027" y="369636"/>
                </a:lnTo>
                <a:lnTo>
                  <a:pt x="124318" y="406788"/>
                </a:lnTo>
                <a:lnTo>
                  <a:pt x="147208" y="440363"/>
                </a:lnTo>
                <a:lnTo>
                  <a:pt x="173711" y="470346"/>
                </a:lnTo>
                <a:lnTo>
                  <a:pt x="203840" y="496722"/>
                </a:lnTo>
                <a:lnTo>
                  <a:pt x="237611" y="519479"/>
                </a:lnTo>
                <a:lnTo>
                  <a:pt x="275036" y="538602"/>
                </a:lnTo>
                <a:lnTo>
                  <a:pt x="316130" y="554078"/>
                </a:lnTo>
                <a:lnTo>
                  <a:pt x="360907" y="565891"/>
                </a:lnTo>
                <a:lnTo>
                  <a:pt x="409381" y="574029"/>
                </a:lnTo>
                <a:lnTo>
                  <a:pt x="461566" y="578478"/>
                </a:lnTo>
                <a:lnTo>
                  <a:pt x="464960" y="578641"/>
                </a:lnTo>
                <a:lnTo>
                  <a:pt x="465147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12127" y="7971635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18427" y="2956889"/>
            <a:ext cx="8169795" cy="5412626"/>
            <a:chOff x="318427" y="2956889"/>
            <a:chExt cx="8169795" cy="5412626"/>
          </a:xfrm>
        </p:grpSpPr>
        <p:sp>
          <p:nvSpPr>
            <p:cNvPr id="11" name="object 11"/>
            <p:cNvSpPr/>
            <p:nvPr/>
          </p:nvSpPr>
          <p:spPr>
            <a:xfrm>
              <a:off x="318427" y="6182778"/>
              <a:ext cx="7872095" cy="2125980"/>
            </a:xfrm>
            <a:custGeom>
              <a:avLst/>
              <a:gdLst/>
              <a:ahLst/>
              <a:cxnLst/>
              <a:rect l="l" t="t" r="r" b="b"/>
              <a:pathLst>
                <a:path w="7872095" h="2125979">
                  <a:moveTo>
                    <a:pt x="160312" y="627075"/>
                  </a:moveTo>
                  <a:lnTo>
                    <a:pt x="157632" y="614375"/>
                  </a:lnTo>
                  <a:lnTo>
                    <a:pt x="150253" y="614375"/>
                  </a:lnTo>
                  <a:lnTo>
                    <a:pt x="145402" y="601675"/>
                  </a:lnTo>
                  <a:lnTo>
                    <a:pt x="134251" y="601675"/>
                  </a:lnTo>
                  <a:lnTo>
                    <a:pt x="135293" y="614375"/>
                  </a:lnTo>
                  <a:lnTo>
                    <a:pt x="122135" y="614375"/>
                  </a:lnTo>
                  <a:lnTo>
                    <a:pt x="128498" y="627075"/>
                  </a:lnTo>
                  <a:lnTo>
                    <a:pt x="121310" y="627075"/>
                  </a:lnTo>
                  <a:lnTo>
                    <a:pt x="121729" y="639775"/>
                  </a:lnTo>
                  <a:lnTo>
                    <a:pt x="130873" y="627075"/>
                  </a:lnTo>
                  <a:lnTo>
                    <a:pt x="141185" y="639775"/>
                  </a:lnTo>
                  <a:lnTo>
                    <a:pt x="151117" y="639775"/>
                  </a:lnTo>
                  <a:lnTo>
                    <a:pt x="159105" y="627075"/>
                  </a:lnTo>
                  <a:lnTo>
                    <a:pt x="160312" y="627075"/>
                  </a:lnTo>
                  <a:close/>
                </a:path>
                <a:path w="7872095" h="2125979">
                  <a:moveTo>
                    <a:pt x="166738" y="69100"/>
                  </a:moveTo>
                  <a:lnTo>
                    <a:pt x="166077" y="59105"/>
                  </a:lnTo>
                  <a:lnTo>
                    <a:pt x="158318" y="59537"/>
                  </a:lnTo>
                  <a:lnTo>
                    <a:pt x="158978" y="69532"/>
                  </a:lnTo>
                  <a:lnTo>
                    <a:pt x="166738" y="69100"/>
                  </a:lnTo>
                  <a:close/>
                </a:path>
                <a:path w="7872095" h="2125979">
                  <a:moveTo>
                    <a:pt x="179400" y="512775"/>
                  </a:moveTo>
                  <a:lnTo>
                    <a:pt x="74980" y="512775"/>
                  </a:lnTo>
                  <a:lnTo>
                    <a:pt x="51676" y="500075"/>
                  </a:lnTo>
                  <a:lnTo>
                    <a:pt x="47752" y="500075"/>
                  </a:lnTo>
                  <a:lnTo>
                    <a:pt x="45669" y="512775"/>
                  </a:lnTo>
                  <a:lnTo>
                    <a:pt x="5092" y="512775"/>
                  </a:lnTo>
                  <a:lnTo>
                    <a:pt x="0" y="525475"/>
                  </a:lnTo>
                  <a:lnTo>
                    <a:pt x="36474" y="525475"/>
                  </a:lnTo>
                  <a:lnTo>
                    <a:pt x="54749" y="538175"/>
                  </a:lnTo>
                  <a:lnTo>
                    <a:pt x="73152" y="538175"/>
                  </a:lnTo>
                  <a:lnTo>
                    <a:pt x="72415" y="550875"/>
                  </a:lnTo>
                  <a:lnTo>
                    <a:pt x="85407" y="550875"/>
                  </a:lnTo>
                  <a:lnTo>
                    <a:pt x="83235" y="538175"/>
                  </a:lnTo>
                  <a:lnTo>
                    <a:pt x="104089" y="538175"/>
                  </a:lnTo>
                  <a:lnTo>
                    <a:pt x="110464" y="525475"/>
                  </a:lnTo>
                  <a:lnTo>
                    <a:pt x="111467" y="538175"/>
                  </a:lnTo>
                  <a:lnTo>
                    <a:pt x="147815" y="538175"/>
                  </a:lnTo>
                  <a:lnTo>
                    <a:pt x="153619" y="525475"/>
                  </a:lnTo>
                  <a:lnTo>
                    <a:pt x="159448" y="525475"/>
                  </a:lnTo>
                  <a:lnTo>
                    <a:pt x="161836" y="538175"/>
                  </a:lnTo>
                  <a:lnTo>
                    <a:pt x="175120" y="538175"/>
                  </a:lnTo>
                  <a:lnTo>
                    <a:pt x="178638" y="525475"/>
                  </a:lnTo>
                  <a:lnTo>
                    <a:pt x="175310" y="525475"/>
                  </a:lnTo>
                  <a:lnTo>
                    <a:pt x="179400" y="512775"/>
                  </a:lnTo>
                  <a:close/>
                </a:path>
                <a:path w="7872095" h="2125979">
                  <a:moveTo>
                    <a:pt x="192100" y="614375"/>
                  </a:moveTo>
                  <a:lnTo>
                    <a:pt x="183946" y="614375"/>
                  </a:lnTo>
                  <a:lnTo>
                    <a:pt x="183642" y="601675"/>
                  </a:lnTo>
                  <a:lnTo>
                    <a:pt x="176187" y="601675"/>
                  </a:lnTo>
                  <a:lnTo>
                    <a:pt x="177126" y="614375"/>
                  </a:lnTo>
                  <a:lnTo>
                    <a:pt x="157632" y="614375"/>
                  </a:lnTo>
                  <a:lnTo>
                    <a:pt x="162204" y="627075"/>
                  </a:lnTo>
                  <a:lnTo>
                    <a:pt x="191706" y="627075"/>
                  </a:lnTo>
                  <a:lnTo>
                    <a:pt x="192100" y="614375"/>
                  </a:lnTo>
                  <a:close/>
                </a:path>
                <a:path w="7872095" h="2125979">
                  <a:moveTo>
                    <a:pt x="198183" y="72110"/>
                  </a:moveTo>
                  <a:lnTo>
                    <a:pt x="197980" y="67322"/>
                  </a:lnTo>
                  <a:lnTo>
                    <a:pt x="195021" y="68592"/>
                  </a:lnTo>
                  <a:lnTo>
                    <a:pt x="190296" y="67906"/>
                  </a:lnTo>
                  <a:lnTo>
                    <a:pt x="190538" y="72605"/>
                  </a:lnTo>
                  <a:lnTo>
                    <a:pt x="193395" y="71437"/>
                  </a:lnTo>
                  <a:lnTo>
                    <a:pt x="198183" y="72110"/>
                  </a:lnTo>
                  <a:close/>
                </a:path>
                <a:path w="7872095" h="2125979">
                  <a:moveTo>
                    <a:pt x="250088" y="588975"/>
                  </a:moveTo>
                  <a:lnTo>
                    <a:pt x="249123" y="576275"/>
                  </a:lnTo>
                  <a:lnTo>
                    <a:pt x="242976" y="588975"/>
                  </a:lnTo>
                  <a:lnTo>
                    <a:pt x="250088" y="588975"/>
                  </a:lnTo>
                  <a:close/>
                </a:path>
                <a:path w="7872095" h="2125979">
                  <a:moveTo>
                    <a:pt x="268592" y="233375"/>
                  </a:moveTo>
                  <a:lnTo>
                    <a:pt x="259143" y="233375"/>
                  </a:lnTo>
                  <a:lnTo>
                    <a:pt x="263448" y="246075"/>
                  </a:lnTo>
                  <a:lnTo>
                    <a:pt x="268592" y="233375"/>
                  </a:lnTo>
                  <a:close/>
                </a:path>
                <a:path w="7872095" h="2125979">
                  <a:moveTo>
                    <a:pt x="303225" y="1579575"/>
                  </a:moveTo>
                  <a:lnTo>
                    <a:pt x="294474" y="1579575"/>
                  </a:lnTo>
                  <a:lnTo>
                    <a:pt x="298450" y="1592275"/>
                  </a:lnTo>
                  <a:lnTo>
                    <a:pt x="300647" y="1592275"/>
                  </a:lnTo>
                  <a:lnTo>
                    <a:pt x="303225" y="1579575"/>
                  </a:lnTo>
                  <a:close/>
                </a:path>
                <a:path w="7872095" h="2125979">
                  <a:moveTo>
                    <a:pt x="316445" y="1312875"/>
                  </a:moveTo>
                  <a:lnTo>
                    <a:pt x="295554" y="1312875"/>
                  </a:lnTo>
                  <a:lnTo>
                    <a:pt x="291909" y="1325575"/>
                  </a:lnTo>
                  <a:lnTo>
                    <a:pt x="308749" y="1325575"/>
                  </a:lnTo>
                  <a:lnTo>
                    <a:pt x="316445" y="1312875"/>
                  </a:lnTo>
                  <a:close/>
                </a:path>
                <a:path w="7872095" h="2125979">
                  <a:moveTo>
                    <a:pt x="395338" y="893775"/>
                  </a:moveTo>
                  <a:lnTo>
                    <a:pt x="382409" y="881075"/>
                  </a:lnTo>
                  <a:lnTo>
                    <a:pt x="371271" y="881075"/>
                  </a:lnTo>
                  <a:lnTo>
                    <a:pt x="372719" y="893775"/>
                  </a:lnTo>
                  <a:lnTo>
                    <a:pt x="395338" y="893775"/>
                  </a:lnTo>
                  <a:close/>
                </a:path>
                <a:path w="7872095" h="2125979">
                  <a:moveTo>
                    <a:pt x="405561" y="66763"/>
                  </a:moveTo>
                  <a:lnTo>
                    <a:pt x="401180" y="64058"/>
                  </a:lnTo>
                  <a:lnTo>
                    <a:pt x="393395" y="66319"/>
                  </a:lnTo>
                  <a:lnTo>
                    <a:pt x="393865" y="76225"/>
                  </a:lnTo>
                  <a:lnTo>
                    <a:pt x="405485" y="75653"/>
                  </a:lnTo>
                  <a:lnTo>
                    <a:pt x="405561" y="66763"/>
                  </a:lnTo>
                  <a:close/>
                </a:path>
                <a:path w="7872095" h="2125979">
                  <a:moveTo>
                    <a:pt x="408863" y="1782775"/>
                  </a:moveTo>
                  <a:lnTo>
                    <a:pt x="391185" y="1770075"/>
                  </a:lnTo>
                  <a:lnTo>
                    <a:pt x="374675" y="1770075"/>
                  </a:lnTo>
                  <a:lnTo>
                    <a:pt x="357098" y="1757375"/>
                  </a:lnTo>
                  <a:lnTo>
                    <a:pt x="357301" y="1770075"/>
                  </a:lnTo>
                  <a:lnTo>
                    <a:pt x="351155" y="1770075"/>
                  </a:lnTo>
                  <a:lnTo>
                    <a:pt x="343014" y="1782775"/>
                  </a:lnTo>
                  <a:lnTo>
                    <a:pt x="336600" y="1770075"/>
                  </a:lnTo>
                  <a:lnTo>
                    <a:pt x="327253" y="1770075"/>
                  </a:lnTo>
                  <a:lnTo>
                    <a:pt x="326199" y="1782775"/>
                  </a:lnTo>
                  <a:lnTo>
                    <a:pt x="266115" y="1782775"/>
                  </a:lnTo>
                  <a:lnTo>
                    <a:pt x="261226" y="1795475"/>
                  </a:lnTo>
                  <a:lnTo>
                    <a:pt x="256044" y="1795475"/>
                  </a:lnTo>
                  <a:lnTo>
                    <a:pt x="250266" y="1808175"/>
                  </a:lnTo>
                  <a:lnTo>
                    <a:pt x="216687" y="1808175"/>
                  </a:lnTo>
                  <a:lnTo>
                    <a:pt x="216014" y="1820875"/>
                  </a:lnTo>
                  <a:lnTo>
                    <a:pt x="339559" y="1820875"/>
                  </a:lnTo>
                  <a:lnTo>
                    <a:pt x="351015" y="1808175"/>
                  </a:lnTo>
                  <a:lnTo>
                    <a:pt x="361797" y="1808175"/>
                  </a:lnTo>
                  <a:lnTo>
                    <a:pt x="369354" y="1795475"/>
                  </a:lnTo>
                  <a:lnTo>
                    <a:pt x="356425" y="1795475"/>
                  </a:lnTo>
                  <a:lnTo>
                    <a:pt x="354825" y="1782775"/>
                  </a:lnTo>
                  <a:lnTo>
                    <a:pt x="408863" y="1782775"/>
                  </a:lnTo>
                  <a:close/>
                </a:path>
                <a:path w="7872095" h="2125979">
                  <a:moveTo>
                    <a:pt x="420458" y="70116"/>
                  </a:moveTo>
                  <a:lnTo>
                    <a:pt x="416242" y="70929"/>
                  </a:lnTo>
                  <a:lnTo>
                    <a:pt x="414159" y="63055"/>
                  </a:lnTo>
                  <a:lnTo>
                    <a:pt x="412877" y="70383"/>
                  </a:lnTo>
                  <a:lnTo>
                    <a:pt x="413143" y="75425"/>
                  </a:lnTo>
                  <a:lnTo>
                    <a:pt x="419798" y="76466"/>
                  </a:lnTo>
                  <a:lnTo>
                    <a:pt x="420458" y="70116"/>
                  </a:lnTo>
                  <a:close/>
                </a:path>
                <a:path w="7872095" h="2125979">
                  <a:moveTo>
                    <a:pt x="423367" y="893775"/>
                  </a:moveTo>
                  <a:lnTo>
                    <a:pt x="419138" y="881075"/>
                  </a:lnTo>
                  <a:lnTo>
                    <a:pt x="408203" y="893775"/>
                  </a:lnTo>
                  <a:lnTo>
                    <a:pt x="423367" y="893775"/>
                  </a:lnTo>
                  <a:close/>
                </a:path>
                <a:path w="7872095" h="2125979">
                  <a:moveTo>
                    <a:pt x="472186" y="1071575"/>
                  </a:moveTo>
                  <a:lnTo>
                    <a:pt x="464146" y="1058875"/>
                  </a:lnTo>
                  <a:lnTo>
                    <a:pt x="457288" y="1071575"/>
                  </a:lnTo>
                  <a:lnTo>
                    <a:pt x="472186" y="1071575"/>
                  </a:lnTo>
                  <a:close/>
                </a:path>
                <a:path w="7872095" h="2125979">
                  <a:moveTo>
                    <a:pt x="489229" y="1770075"/>
                  </a:moveTo>
                  <a:lnTo>
                    <a:pt x="485267" y="1770075"/>
                  </a:lnTo>
                  <a:lnTo>
                    <a:pt x="483844" y="1757375"/>
                  </a:lnTo>
                  <a:lnTo>
                    <a:pt x="475602" y="1757375"/>
                  </a:lnTo>
                  <a:lnTo>
                    <a:pt x="474091" y="1770075"/>
                  </a:lnTo>
                  <a:lnTo>
                    <a:pt x="429971" y="1770075"/>
                  </a:lnTo>
                  <a:lnTo>
                    <a:pt x="408863" y="1782775"/>
                  </a:lnTo>
                  <a:lnTo>
                    <a:pt x="450786" y="1782775"/>
                  </a:lnTo>
                  <a:lnTo>
                    <a:pt x="451192" y="1795475"/>
                  </a:lnTo>
                  <a:lnTo>
                    <a:pt x="452475" y="1820875"/>
                  </a:lnTo>
                  <a:lnTo>
                    <a:pt x="458914" y="1808175"/>
                  </a:lnTo>
                  <a:lnTo>
                    <a:pt x="466471" y="1820875"/>
                  </a:lnTo>
                  <a:lnTo>
                    <a:pt x="472922" y="1808175"/>
                  </a:lnTo>
                  <a:lnTo>
                    <a:pt x="466407" y="1808175"/>
                  </a:lnTo>
                  <a:lnTo>
                    <a:pt x="462597" y="1795475"/>
                  </a:lnTo>
                  <a:lnTo>
                    <a:pt x="472490" y="1795475"/>
                  </a:lnTo>
                  <a:lnTo>
                    <a:pt x="474103" y="1782775"/>
                  </a:lnTo>
                  <a:lnTo>
                    <a:pt x="488302" y="1782775"/>
                  </a:lnTo>
                  <a:lnTo>
                    <a:pt x="489229" y="1770075"/>
                  </a:lnTo>
                  <a:close/>
                </a:path>
                <a:path w="7872095" h="2125979">
                  <a:moveTo>
                    <a:pt x="497192" y="1058875"/>
                  </a:moveTo>
                  <a:lnTo>
                    <a:pt x="479044" y="1058875"/>
                  </a:lnTo>
                  <a:lnTo>
                    <a:pt x="472186" y="1071575"/>
                  </a:lnTo>
                  <a:lnTo>
                    <a:pt x="496570" y="1071575"/>
                  </a:lnTo>
                  <a:lnTo>
                    <a:pt x="497192" y="1058875"/>
                  </a:lnTo>
                  <a:close/>
                </a:path>
                <a:path w="7872095" h="2125979">
                  <a:moveTo>
                    <a:pt x="509320" y="1058875"/>
                  </a:moveTo>
                  <a:lnTo>
                    <a:pt x="503339" y="1058875"/>
                  </a:lnTo>
                  <a:lnTo>
                    <a:pt x="504786" y="1071575"/>
                  </a:lnTo>
                  <a:lnTo>
                    <a:pt x="507758" y="1071575"/>
                  </a:lnTo>
                  <a:lnTo>
                    <a:pt x="509320" y="1058875"/>
                  </a:lnTo>
                  <a:close/>
                </a:path>
                <a:path w="7872095" h="2125979">
                  <a:moveTo>
                    <a:pt x="531114" y="1871675"/>
                  </a:moveTo>
                  <a:lnTo>
                    <a:pt x="500938" y="1871675"/>
                  </a:lnTo>
                  <a:lnTo>
                    <a:pt x="493306" y="1884375"/>
                  </a:lnTo>
                  <a:lnTo>
                    <a:pt x="520712" y="1884375"/>
                  </a:lnTo>
                  <a:lnTo>
                    <a:pt x="531114" y="1871675"/>
                  </a:lnTo>
                  <a:close/>
                </a:path>
                <a:path w="7872095" h="2125979">
                  <a:moveTo>
                    <a:pt x="556412" y="1693875"/>
                  </a:moveTo>
                  <a:lnTo>
                    <a:pt x="547979" y="1706575"/>
                  </a:lnTo>
                  <a:lnTo>
                    <a:pt x="555015" y="1706575"/>
                  </a:lnTo>
                  <a:lnTo>
                    <a:pt x="556412" y="1693875"/>
                  </a:lnTo>
                  <a:close/>
                </a:path>
                <a:path w="7872095" h="2125979">
                  <a:moveTo>
                    <a:pt x="599782" y="1884375"/>
                  </a:moveTo>
                  <a:lnTo>
                    <a:pt x="590054" y="1871675"/>
                  </a:lnTo>
                  <a:lnTo>
                    <a:pt x="590308" y="1884375"/>
                  </a:lnTo>
                  <a:lnTo>
                    <a:pt x="599782" y="1884375"/>
                  </a:lnTo>
                  <a:close/>
                </a:path>
                <a:path w="7872095" h="2125979">
                  <a:moveTo>
                    <a:pt x="614184" y="1058875"/>
                  </a:moveTo>
                  <a:lnTo>
                    <a:pt x="583742" y="1058875"/>
                  </a:lnTo>
                  <a:lnTo>
                    <a:pt x="580745" y="1071575"/>
                  </a:lnTo>
                  <a:lnTo>
                    <a:pt x="604177" y="1071575"/>
                  </a:lnTo>
                  <a:lnTo>
                    <a:pt x="614184" y="1058875"/>
                  </a:lnTo>
                  <a:close/>
                </a:path>
                <a:path w="7872095" h="2125979">
                  <a:moveTo>
                    <a:pt x="636320" y="1109675"/>
                  </a:moveTo>
                  <a:lnTo>
                    <a:pt x="630135" y="1096975"/>
                  </a:lnTo>
                  <a:lnTo>
                    <a:pt x="629678" y="1109675"/>
                  </a:lnTo>
                  <a:lnTo>
                    <a:pt x="636320" y="1109675"/>
                  </a:lnTo>
                  <a:close/>
                </a:path>
                <a:path w="7872095" h="2125979">
                  <a:moveTo>
                    <a:pt x="641108" y="1706575"/>
                  </a:moveTo>
                  <a:lnTo>
                    <a:pt x="635889" y="1706575"/>
                  </a:lnTo>
                  <a:lnTo>
                    <a:pt x="627303" y="1693875"/>
                  </a:lnTo>
                  <a:lnTo>
                    <a:pt x="621322" y="1706575"/>
                  </a:lnTo>
                  <a:lnTo>
                    <a:pt x="629170" y="1719275"/>
                  </a:lnTo>
                  <a:lnTo>
                    <a:pt x="641108" y="1706575"/>
                  </a:lnTo>
                  <a:close/>
                </a:path>
                <a:path w="7872095" h="2125979">
                  <a:moveTo>
                    <a:pt x="646087" y="87693"/>
                  </a:moveTo>
                  <a:lnTo>
                    <a:pt x="645998" y="82753"/>
                  </a:lnTo>
                  <a:lnTo>
                    <a:pt x="643064" y="83972"/>
                  </a:lnTo>
                  <a:lnTo>
                    <a:pt x="638479" y="83223"/>
                  </a:lnTo>
                  <a:lnTo>
                    <a:pt x="638556" y="88011"/>
                  </a:lnTo>
                  <a:lnTo>
                    <a:pt x="641489" y="86753"/>
                  </a:lnTo>
                  <a:lnTo>
                    <a:pt x="646087" y="87693"/>
                  </a:lnTo>
                  <a:close/>
                </a:path>
                <a:path w="7872095" h="2125979">
                  <a:moveTo>
                    <a:pt x="661454" y="92049"/>
                  </a:moveTo>
                  <a:lnTo>
                    <a:pt x="661352" y="87261"/>
                  </a:lnTo>
                  <a:lnTo>
                    <a:pt x="658533" y="88506"/>
                  </a:lnTo>
                  <a:lnTo>
                    <a:pt x="653884" y="87591"/>
                  </a:lnTo>
                  <a:lnTo>
                    <a:pt x="653961" y="92557"/>
                  </a:lnTo>
                  <a:lnTo>
                    <a:pt x="656856" y="91313"/>
                  </a:lnTo>
                  <a:lnTo>
                    <a:pt x="661454" y="92049"/>
                  </a:lnTo>
                  <a:close/>
                </a:path>
                <a:path w="7872095" h="2125979">
                  <a:moveTo>
                    <a:pt x="666153" y="1046175"/>
                  </a:moveTo>
                  <a:lnTo>
                    <a:pt x="655180" y="1046175"/>
                  </a:lnTo>
                  <a:lnTo>
                    <a:pt x="652437" y="1058875"/>
                  </a:lnTo>
                  <a:lnTo>
                    <a:pt x="658202" y="1058875"/>
                  </a:lnTo>
                  <a:lnTo>
                    <a:pt x="666153" y="1046175"/>
                  </a:lnTo>
                  <a:close/>
                </a:path>
                <a:path w="7872095" h="2125979">
                  <a:moveTo>
                    <a:pt x="853643" y="119075"/>
                  </a:moveTo>
                  <a:lnTo>
                    <a:pt x="826287" y="119075"/>
                  </a:lnTo>
                  <a:lnTo>
                    <a:pt x="823709" y="131775"/>
                  </a:lnTo>
                  <a:lnTo>
                    <a:pt x="847775" y="131775"/>
                  </a:lnTo>
                  <a:lnTo>
                    <a:pt x="853643" y="119075"/>
                  </a:lnTo>
                  <a:close/>
                </a:path>
                <a:path w="7872095" h="2125979">
                  <a:moveTo>
                    <a:pt x="861148" y="78384"/>
                  </a:moveTo>
                  <a:lnTo>
                    <a:pt x="858050" y="74574"/>
                  </a:lnTo>
                  <a:lnTo>
                    <a:pt x="853427" y="78524"/>
                  </a:lnTo>
                  <a:lnTo>
                    <a:pt x="855472" y="81026"/>
                  </a:lnTo>
                  <a:lnTo>
                    <a:pt x="856538" y="82397"/>
                  </a:lnTo>
                  <a:lnTo>
                    <a:pt x="861148" y="78384"/>
                  </a:lnTo>
                  <a:close/>
                </a:path>
                <a:path w="7872095" h="2125979">
                  <a:moveTo>
                    <a:pt x="911821" y="80048"/>
                  </a:moveTo>
                  <a:lnTo>
                    <a:pt x="902563" y="79514"/>
                  </a:lnTo>
                  <a:lnTo>
                    <a:pt x="893737" y="79641"/>
                  </a:lnTo>
                  <a:lnTo>
                    <a:pt x="889444" y="85432"/>
                  </a:lnTo>
                  <a:lnTo>
                    <a:pt x="889228" y="78854"/>
                  </a:lnTo>
                  <a:lnTo>
                    <a:pt x="878890" y="79133"/>
                  </a:lnTo>
                  <a:lnTo>
                    <a:pt x="878205" y="85598"/>
                  </a:lnTo>
                  <a:lnTo>
                    <a:pt x="883856" y="90843"/>
                  </a:lnTo>
                  <a:lnTo>
                    <a:pt x="890651" y="97840"/>
                  </a:lnTo>
                  <a:lnTo>
                    <a:pt x="897851" y="101092"/>
                  </a:lnTo>
                  <a:lnTo>
                    <a:pt x="904722" y="95110"/>
                  </a:lnTo>
                  <a:lnTo>
                    <a:pt x="901014" y="91643"/>
                  </a:lnTo>
                  <a:lnTo>
                    <a:pt x="904189" y="88239"/>
                  </a:lnTo>
                  <a:lnTo>
                    <a:pt x="909408" y="84518"/>
                  </a:lnTo>
                  <a:lnTo>
                    <a:pt x="911821" y="80048"/>
                  </a:lnTo>
                  <a:close/>
                </a:path>
                <a:path w="7872095" h="2125979">
                  <a:moveTo>
                    <a:pt x="928852" y="82346"/>
                  </a:moveTo>
                  <a:lnTo>
                    <a:pt x="926846" y="79844"/>
                  </a:lnTo>
                  <a:lnTo>
                    <a:pt x="925804" y="78447"/>
                  </a:lnTo>
                  <a:lnTo>
                    <a:pt x="921232" y="82423"/>
                  </a:lnTo>
                  <a:lnTo>
                    <a:pt x="923226" y="84963"/>
                  </a:lnTo>
                  <a:lnTo>
                    <a:pt x="924280" y="86233"/>
                  </a:lnTo>
                  <a:lnTo>
                    <a:pt x="928852" y="82346"/>
                  </a:lnTo>
                  <a:close/>
                </a:path>
                <a:path w="7872095" h="2125979">
                  <a:moveTo>
                    <a:pt x="974115" y="1998675"/>
                  </a:moveTo>
                  <a:lnTo>
                    <a:pt x="969899" y="1985975"/>
                  </a:lnTo>
                  <a:lnTo>
                    <a:pt x="967232" y="1998675"/>
                  </a:lnTo>
                  <a:lnTo>
                    <a:pt x="974115" y="1998675"/>
                  </a:lnTo>
                  <a:close/>
                </a:path>
                <a:path w="7872095" h="2125979">
                  <a:moveTo>
                    <a:pt x="975588" y="79133"/>
                  </a:moveTo>
                  <a:lnTo>
                    <a:pt x="966571" y="79095"/>
                  </a:lnTo>
                  <a:lnTo>
                    <a:pt x="966558" y="82905"/>
                  </a:lnTo>
                  <a:lnTo>
                    <a:pt x="971067" y="84823"/>
                  </a:lnTo>
                  <a:lnTo>
                    <a:pt x="975588" y="79133"/>
                  </a:lnTo>
                  <a:close/>
                </a:path>
                <a:path w="7872095" h="2125979">
                  <a:moveTo>
                    <a:pt x="981011" y="76022"/>
                  </a:moveTo>
                  <a:lnTo>
                    <a:pt x="975080" y="73190"/>
                  </a:lnTo>
                  <a:lnTo>
                    <a:pt x="975588" y="79133"/>
                  </a:lnTo>
                  <a:lnTo>
                    <a:pt x="981011" y="76022"/>
                  </a:lnTo>
                  <a:close/>
                </a:path>
                <a:path w="7872095" h="2125979">
                  <a:moveTo>
                    <a:pt x="985139" y="1985975"/>
                  </a:moveTo>
                  <a:lnTo>
                    <a:pt x="980846" y="1973275"/>
                  </a:lnTo>
                  <a:lnTo>
                    <a:pt x="980084" y="1985975"/>
                  </a:lnTo>
                  <a:lnTo>
                    <a:pt x="974115" y="1985975"/>
                  </a:lnTo>
                  <a:lnTo>
                    <a:pt x="974115" y="1998675"/>
                  </a:lnTo>
                  <a:lnTo>
                    <a:pt x="984681" y="1998675"/>
                  </a:lnTo>
                  <a:lnTo>
                    <a:pt x="981240" y="1985975"/>
                  </a:lnTo>
                  <a:lnTo>
                    <a:pt x="985139" y="1985975"/>
                  </a:lnTo>
                  <a:close/>
                </a:path>
                <a:path w="7872095" h="2125979">
                  <a:moveTo>
                    <a:pt x="992771" y="80975"/>
                  </a:moveTo>
                  <a:lnTo>
                    <a:pt x="987996" y="80975"/>
                  </a:lnTo>
                  <a:lnTo>
                    <a:pt x="983462" y="93675"/>
                  </a:lnTo>
                  <a:lnTo>
                    <a:pt x="992771" y="80975"/>
                  </a:lnTo>
                  <a:close/>
                </a:path>
                <a:path w="7872095" h="2125979">
                  <a:moveTo>
                    <a:pt x="1057236" y="28092"/>
                  </a:moveTo>
                  <a:lnTo>
                    <a:pt x="1047597" y="28702"/>
                  </a:lnTo>
                  <a:lnTo>
                    <a:pt x="1039406" y="31216"/>
                  </a:lnTo>
                  <a:lnTo>
                    <a:pt x="1034910" y="38442"/>
                  </a:lnTo>
                  <a:lnTo>
                    <a:pt x="1042174" y="37998"/>
                  </a:lnTo>
                  <a:lnTo>
                    <a:pt x="1050391" y="38798"/>
                  </a:lnTo>
                  <a:lnTo>
                    <a:pt x="1056462" y="36830"/>
                  </a:lnTo>
                  <a:lnTo>
                    <a:pt x="1057236" y="28092"/>
                  </a:lnTo>
                  <a:close/>
                </a:path>
                <a:path w="7872095" h="2125979">
                  <a:moveTo>
                    <a:pt x="1076871" y="49415"/>
                  </a:moveTo>
                  <a:lnTo>
                    <a:pt x="1075423" y="44653"/>
                  </a:lnTo>
                  <a:lnTo>
                    <a:pt x="1072603" y="43954"/>
                  </a:lnTo>
                  <a:lnTo>
                    <a:pt x="1072680" y="52781"/>
                  </a:lnTo>
                  <a:lnTo>
                    <a:pt x="1076871" y="49415"/>
                  </a:lnTo>
                  <a:close/>
                </a:path>
                <a:path w="7872095" h="2125979">
                  <a:moveTo>
                    <a:pt x="1098829" y="42379"/>
                  </a:moveTo>
                  <a:lnTo>
                    <a:pt x="1097610" y="29718"/>
                  </a:lnTo>
                  <a:lnTo>
                    <a:pt x="1089914" y="27178"/>
                  </a:lnTo>
                  <a:lnTo>
                    <a:pt x="1081011" y="31115"/>
                  </a:lnTo>
                  <a:lnTo>
                    <a:pt x="1076185" y="37858"/>
                  </a:lnTo>
                  <a:lnTo>
                    <a:pt x="1080757" y="43522"/>
                  </a:lnTo>
                  <a:lnTo>
                    <a:pt x="1089571" y="43281"/>
                  </a:lnTo>
                  <a:lnTo>
                    <a:pt x="1098829" y="42379"/>
                  </a:lnTo>
                  <a:close/>
                </a:path>
                <a:path w="7872095" h="2125979">
                  <a:moveTo>
                    <a:pt x="1103337" y="41897"/>
                  </a:moveTo>
                  <a:lnTo>
                    <a:pt x="1098829" y="42379"/>
                  </a:lnTo>
                  <a:lnTo>
                    <a:pt x="1101217" y="49695"/>
                  </a:lnTo>
                  <a:lnTo>
                    <a:pt x="1103337" y="41897"/>
                  </a:lnTo>
                  <a:close/>
                </a:path>
                <a:path w="7872095" h="2125979">
                  <a:moveTo>
                    <a:pt x="1155204" y="46736"/>
                  </a:moveTo>
                  <a:lnTo>
                    <a:pt x="1155065" y="36741"/>
                  </a:lnTo>
                  <a:lnTo>
                    <a:pt x="1151318" y="36791"/>
                  </a:lnTo>
                  <a:lnTo>
                    <a:pt x="1150543" y="32689"/>
                  </a:lnTo>
                  <a:lnTo>
                    <a:pt x="1147495" y="31788"/>
                  </a:lnTo>
                  <a:lnTo>
                    <a:pt x="1147559" y="38354"/>
                  </a:lnTo>
                  <a:lnTo>
                    <a:pt x="1140968" y="36461"/>
                  </a:lnTo>
                  <a:lnTo>
                    <a:pt x="1140129" y="41795"/>
                  </a:lnTo>
                  <a:lnTo>
                    <a:pt x="1145247" y="43446"/>
                  </a:lnTo>
                  <a:lnTo>
                    <a:pt x="1147381" y="48945"/>
                  </a:lnTo>
                  <a:lnTo>
                    <a:pt x="1155204" y="46736"/>
                  </a:lnTo>
                  <a:close/>
                </a:path>
                <a:path w="7872095" h="2125979">
                  <a:moveTo>
                    <a:pt x="1160373" y="9220"/>
                  </a:moveTo>
                  <a:lnTo>
                    <a:pt x="1158405" y="6680"/>
                  </a:lnTo>
                  <a:lnTo>
                    <a:pt x="1157363" y="5372"/>
                  </a:lnTo>
                  <a:lnTo>
                    <a:pt x="1152728" y="9258"/>
                  </a:lnTo>
                  <a:lnTo>
                    <a:pt x="1154696" y="11760"/>
                  </a:lnTo>
                  <a:lnTo>
                    <a:pt x="1155776" y="13157"/>
                  </a:lnTo>
                  <a:lnTo>
                    <a:pt x="1160373" y="9220"/>
                  </a:lnTo>
                  <a:close/>
                </a:path>
                <a:path w="7872095" h="2125979">
                  <a:moveTo>
                    <a:pt x="1217015" y="28498"/>
                  </a:moveTo>
                  <a:lnTo>
                    <a:pt x="1215021" y="25869"/>
                  </a:lnTo>
                  <a:lnTo>
                    <a:pt x="1213980" y="24511"/>
                  </a:lnTo>
                  <a:lnTo>
                    <a:pt x="1209332" y="28333"/>
                  </a:lnTo>
                  <a:lnTo>
                    <a:pt x="1211376" y="30873"/>
                  </a:lnTo>
                  <a:lnTo>
                    <a:pt x="1212469" y="32258"/>
                  </a:lnTo>
                  <a:lnTo>
                    <a:pt x="1217015" y="28498"/>
                  </a:lnTo>
                  <a:close/>
                </a:path>
                <a:path w="7872095" h="2125979">
                  <a:moveTo>
                    <a:pt x="1233563" y="685"/>
                  </a:moveTo>
                  <a:lnTo>
                    <a:pt x="1229144" y="1536"/>
                  </a:lnTo>
                  <a:lnTo>
                    <a:pt x="1222857" y="0"/>
                  </a:lnTo>
                  <a:lnTo>
                    <a:pt x="1222336" y="5791"/>
                  </a:lnTo>
                  <a:lnTo>
                    <a:pt x="1226743" y="5003"/>
                  </a:lnTo>
                  <a:lnTo>
                    <a:pt x="1233017" y="6578"/>
                  </a:lnTo>
                  <a:lnTo>
                    <a:pt x="1233563" y="685"/>
                  </a:lnTo>
                  <a:close/>
                </a:path>
                <a:path w="7872095" h="2125979">
                  <a:moveTo>
                    <a:pt x="1647253" y="1897075"/>
                  </a:moveTo>
                  <a:lnTo>
                    <a:pt x="1637728" y="1897075"/>
                  </a:lnTo>
                  <a:lnTo>
                    <a:pt x="1639658" y="1909775"/>
                  </a:lnTo>
                  <a:lnTo>
                    <a:pt x="1644497" y="1909775"/>
                  </a:lnTo>
                  <a:lnTo>
                    <a:pt x="1647253" y="1897075"/>
                  </a:lnTo>
                  <a:close/>
                </a:path>
                <a:path w="7872095" h="2125979">
                  <a:moveTo>
                    <a:pt x="1835365" y="66268"/>
                  </a:moveTo>
                  <a:lnTo>
                    <a:pt x="1833460" y="63677"/>
                  </a:lnTo>
                  <a:lnTo>
                    <a:pt x="1832432" y="62230"/>
                  </a:lnTo>
                  <a:lnTo>
                    <a:pt x="1827822" y="66065"/>
                  </a:lnTo>
                  <a:lnTo>
                    <a:pt x="1829727" y="68618"/>
                  </a:lnTo>
                  <a:lnTo>
                    <a:pt x="1830755" y="69977"/>
                  </a:lnTo>
                  <a:lnTo>
                    <a:pt x="1835365" y="66268"/>
                  </a:lnTo>
                  <a:close/>
                </a:path>
                <a:path w="7872095" h="2125979">
                  <a:moveTo>
                    <a:pt x="1857641" y="66243"/>
                  </a:moveTo>
                  <a:lnTo>
                    <a:pt x="1855724" y="63652"/>
                  </a:lnTo>
                  <a:lnTo>
                    <a:pt x="1854695" y="62204"/>
                  </a:lnTo>
                  <a:lnTo>
                    <a:pt x="1850059" y="66052"/>
                  </a:lnTo>
                  <a:lnTo>
                    <a:pt x="1851964" y="68605"/>
                  </a:lnTo>
                  <a:lnTo>
                    <a:pt x="1853018" y="69977"/>
                  </a:lnTo>
                  <a:lnTo>
                    <a:pt x="1857641" y="66243"/>
                  </a:lnTo>
                  <a:close/>
                </a:path>
                <a:path w="7872095" h="2125979">
                  <a:moveTo>
                    <a:pt x="1864982" y="76238"/>
                  </a:moveTo>
                  <a:lnTo>
                    <a:pt x="1863102" y="73685"/>
                  </a:lnTo>
                  <a:lnTo>
                    <a:pt x="1862035" y="72275"/>
                  </a:lnTo>
                  <a:lnTo>
                    <a:pt x="1857489" y="76136"/>
                  </a:lnTo>
                  <a:lnTo>
                    <a:pt x="1859407" y="78714"/>
                  </a:lnTo>
                  <a:lnTo>
                    <a:pt x="1860359" y="80010"/>
                  </a:lnTo>
                  <a:lnTo>
                    <a:pt x="1864982" y="76238"/>
                  </a:lnTo>
                  <a:close/>
                </a:path>
                <a:path w="7872095" h="2125979">
                  <a:moveTo>
                    <a:pt x="1955393" y="49606"/>
                  </a:moveTo>
                  <a:lnTo>
                    <a:pt x="1951012" y="50330"/>
                  </a:lnTo>
                  <a:lnTo>
                    <a:pt x="1944916" y="48742"/>
                  </a:lnTo>
                  <a:lnTo>
                    <a:pt x="1944268" y="54533"/>
                  </a:lnTo>
                  <a:lnTo>
                    <a:pt x="1948649" y="53708"/>
                  </a:lnTo>
                  <a:lnTo>
                    <a:pt x="1954758" y="55397"/>
                  </a:lnTo>
                  <a:lnTo>
                    <a:pt x="1955393" y="49606"/>
                  </a:lnTo>
                  <a:close/>
                </a:path>
                <a:path w="7872095" h="2125979">
                  <a:moveTo>
                    <a:pt x="1962607" y="69634"/>
                  </a:moveTo>
                  <a:lnTo>
                    <a:pt x="1958263" y="70345"/>
                  </a:lnTo>
                  <a:lnTo>
                    <a:pt x="1952129" y="68656"/>
                  </a:lnTo>
                  <a:lnTo>
                    <a:pt x="1951545" y="74549"/>
                  </a:lnTo>
                  <a:lnTo>
                    <a:pt x="1955888" y="73761"/>
                  </a:lnTo>
                  <a:lnTo>
                    <a:pt x="1961972" y="75526"/>
                  </a:lnTo>
                  <a:lnTo>
                    <a:pt x="1962607" y="69634"/>
                  </a:lnTo>
                  <a:close/>
                </a:path>
                <a:path w="7872095" h="2125979">
                  <a:moveTo>
                    <a:pt x="2303538" y="75552"/>
                  </a:moveTo>
                  <a:lnTo>
                    <a:pt x="2301697" y="72948"/>
                  </a:lnTo>
                  <a:lnTo>
                    <a:pt x="2300694" y="71602"/>
                  </a:lnTo>
                  <a:lnTo>
                    <a:pt x="2296071" y="75361"/>
                  </a:lnTo>
                  <a:lnTo>
                    <a:pt x="2297950" y="77939"/>
                  </a:lnTo>
                  <a:lnTo>
                    <a:pt x="2298954" y="79362"/>
                  </a:lnTo>
                  <a:lnTo>
                    <a:pt x="2303538" y="75552"/>
                  </a:lnTo>
                  <a:close/>
                </a:path>
                <a:path w="7872095" h="2125979">
                  <a:moveTo>
                    <a:pt x="2338501" y="73317"/>
                  </a:moveTo>
                  <a:lnTo>
                    <a:pt x="2335682" y="74434"/>
                  </a:lnTo>
                  <a:lnTo>
                    <a:pt x="2331262" y="73482"/>
                  </a:lnTo>
                  <a:lnTo>
                    <a:pt x="2331097" y="78270"/>
                  </a:lnTo>
                  <a:lnTo>
                    <a:pt x="2333980" y="77152"/>
                  </a:lnTo>
                  <a:lnTo>
                    <a:pt x="2338374" y="78282"/>
                  </a:lnTo>
                  <a:lnTo>
                    <a:pt x="2338501" y="73317"/>
                  </a:lnTo>
                  <a:close/>
                </a:path>
                <a:path w="7872095" h="2125979">
                  <a:moveTo>
                    <a:pt x="2355278" y="93675"/>
                  </a:moveTo>
                  <a:lnTo>
                    <a:pt x="2349500" y="93675"/>
                  </a:lnTo>
                  <a:lnTo>
                    <a:pt x="2349716" y="106375"/>
                  </a:lnTo>
                  <a:lnTo>
                    <a:pt x="2351671" y="106375"/>
                  </a:lnTo>
                  <a:lnTo>
                    <a:pt x="2355278" y="93675"/>
                  </a:lnTo>
                  <a:close/>
                </a:path>
                <a:path w="7872095" h="2125979">
                  <a:moveTo>
                    <a:pt x="2399309" y="76631"/>
                  </a:moveTo>
                  <a:lnTo>
                    <a:pt x="2397455" y="74053"/>
                  </a:lnTo>
                  <a:lnTo>
                    <a:pt x="2396426" y="72694"/>
                  </a:lnTo>
                  <a:lnTo>
                    <a:pt x="2391841" y="76403"/>
                  </a:lnTo>
                  <a:lnTo>
                    <a:pt x="2393683" y="79006"/>
                  </a:lnTo>
                  <a:lnTo>
                    <a:pt x="2394686" y="80403"/>
                  </a:lnTo>
                  <a:lnTo>
                    <a:pt x="2399309" y="76631"/>
                  </a:lnTo>
                  <a:close/>
                </a:path>
                <a:path w="7872095" h="2125979">
                  <a:moveTo>
                    <a:pt x="2993123" y="1985975"/>
                  </a:moveTo>
                  <a:lnTo>
                    <a:pt x="2992145" y="1973275"/>
                  </a:lnTo>
                  <a:lnTo>
                    <a:pt x="2989262" y="1973275"/>
                  </a:lnTo>
                  <a:lnTo>
                    <a:pt x="2986735" y="1960575"/>
                  </a:lnTo>
                  <a:lnTo>
                    <a:pt x="2986786" y="1947875"/>
                  </a:lnTo>
                  <a:lnTo>
                    <a:pt x="2982772" y="1947875"/>
                  </a:lnTo>
                  <a:lnTo>
                    <a:pt x="2982772" y="1960575"/>
                  </a:lnTo>
                  <a:lnTo>
                    <a:pt x="2982709" y="1973275"/>
                  </a:lnTo>
                  <a:lnTo>
                    <a:pt x="2975533" y="1973275"/>
                  </a:lnTo>
                  <a:lnTo>
                    <a:pt x="2976600" y="1960575"/>
                  </a:lnTo>
                  <a:lnTo>
                    <a:pt x="2982772" y="1960575"/>
                  </a:lnTo>
                  <a:lnTo>
                    <a:pt x="2982772" y="1947875"/>
                  </a:lnTo>
                  <a:lnTo>
                    <a:pt x="2971876" y="1947875"/>
                  </a:lnTo>
                  <a:lnTo>
                    <a:pt x="2964294" y="1960575"/>
                  </a:lnTo>
                  <a:lnTo>
                    <a:pt x="2955442" y="1960575"/>
                  </a:lnTo>
                  <a:lnTo>
                    <a:pt x="2951353" y="1973275"/>
                  </a:lnTo>
                  <a:lnTo>
                    <a:pt x="2953982" y="1973275"/>
                  </a:lnTo>
                  <a:lnTo>
                    <a:pt x="2953524" y="1998675"/>
                  </a:lnTo>
                  <a:lnTo>
                    <a:pt x="2961919" y="1985975"/>
                  </a:lnTo>
                  <a:lnTo>
                    <a:pt x="2967266" y="1985975"/>
                  </a:lnTo>
                  <a:lnTo>
                    <a:pt x="2972917" y="1998675"/>
                  </a:lnTo>
                  <a:lnTo>
                    <a:pt x="2982226" y="1998675"/>
                  </a:lnTo>
                  <a:lnTo>
                    <a:pt x="2981782" y="1985975"/>
                  </a:lnTo>
                  <a:lnTo>
                    <a:pt x="2993123" y="1985975"/>
                  </a:lnTo>
                  <a:close/>
                </a:path>
                <a:path w="7872095" h="2125979">
                  <a:moveTo>
                    <a:pt x="3504539" y="1947875"/>
                  </a:moveTo>
                  <a:lnTo>
                    <a:pt x="3495421" y="1935175"/>
                  </a:lnTo>
                  <a:lnTo>
                    <a:pt x="3486937" y="1935175"/>
                  </a:lnTo>
                  <a:lnTo>
                    <a:pt x="3457829" y="1935175"/>
                  </a:lnTo>
                  <a:lnTo>
                    <a:pt x="3456825" y="1947875"/>
                  </a:lnTo>
                  <a:lnTo>
                    <a:pt x="3463633" y="1947875"/>
                  </a:lnTo>
                  <a:lnTo>
                    <a:pt x="3457435" y="1960575"/>
                  </a:lnTo>
                  <a:lnTo>
                    <a:pt x="3466185" y="1960575"/>
                  </a:lnTo>
                  <a:lnTo>
                    <a:pt x="3470808" y="1947875"/>
                  </a:lnTo>
                  <a:lnTo>
                    <a:pt x="3473551" y="1960575"/>
                  </a:lnTo>
                  <a:lnTo>
                    <a:pt x="3493465" y="1960575"/>
                  </a:lnTo>
                  <a:lnTo>
                    <a:pt x="3494430" y="1947875"/>
                  </a:lnTo>
                  <a:lnTo>
                    <a:pt x="3504539" y="1947875"/>
                  </a:lnTo>
                  <a:close/>
                </a:path>
                <a:path w="7872095" h="2125979">
                  <a:moveTo>
                    <a:pt x="3533838" y="92138"/>
                  </a:moveTo>
                  <a:lnTo>
                    <a:pt x="3526510" y="91960"/>
                  </a:lnTo>
                  <a:lnTo>
                    <a:pt x="3519347" y="93141"/>
                  </a:lnTo>
                  <a:lnTo>
                    <a:pt x="3522865" y="96608"/>
                  </a:lnTo>
                  <a:lnTo>
                    <a:pt x="3530041" y="97790"/>
                  </a:lnTo>
                  <a:lnTo>
                    <a:pt x="3533838" y="92138"/>
                  </a:lnTo>
                  <a:close/>
                </a:path>
                <a:path w="7872095" h="2125979">
                  <a:moveTo>
                    <a:pt x="3878783" y="1960575"/>
                  </a:moveTo>
                  <a:lnTo>
                    <a:pt x="3875214" y="1973275"/>
                  </a:lnTo>
                  <a:lnTo>
                    <a:pt x="3878681" y="1973275"/>
                  </a:lnTo>
                  <a:lnTo>
                    <a:pt x="3878783" y="1960575"/>
                  </a:lnTo>
                  <a:close/>
                </a:path>
                <a:path w="7872095" h="2125979">
                  <a:moveTo>
                    <a:pt x="3913276" y="104394"/>
                  </a:moveTo>
                  <a:lnTo>
                    <a:pt x="3911485" y="101752"/>
                  </a:lnTo>
                  <a:lnTo>
                    <a:pt x="3910533" y="100291"/>
                  </a:lnTo>
                  <a:lnTo>
                    <a:pt x="3905897" y="104000"/>
                  </a:lnTo>
                  <a:lnTo>
                    <a:pt x="3907726" y="106603"/>
                  </a:lnTo>
                  <a:lnTo>
                    <a:pt x="3908691" y="108000"/>
                  </a:lnTo>
                  <a:lnTo>
                    <a:pt x="3913276" y="104394"/>
                  </a:lnTo>
                  <a:close/>
                </a:path>
                <a:path w="7872095" h="2125979">
                  <a:moveTo>
                    <a:pt x="3949725" y="100291"/>
                  </a:moveTo>
                  <a:lnTo>
                    <a:pt x="3947947" y="97675"/>
                  </a:lnTo>
                  <a:lnTo>
                    <a:pt x="3947045" y="96354"/>
                  </a:lnTo>
                  <a:lnTo>
                    <a:pt x="3942397" y="99974"/>
                  </a:lnTo>
                  <a:lnTo>
                    <a:pt x="3944188" y="102590"/>
                  </a:lnTo>
                  <a:lnTo>
                    <a:pt x="3945140" y="104063"/>
                  </a:lnTo>
                  <a:lnTo>
                    <a:pt x="3949725" y="100291"/>
                  </a:lnTo>
                  <a:close/>
                </a:path>
                <a:path w="7872095" h="2125979">
                  <a:moveTo>
                    <a:pt x="3985818" y="169875"/>
                  </a:moveTo>
                  <a:lnTo>
                    <a:pt x="3966095" y="169875"/>
                  </a:lnTo>
                  <a:lnTo>
                    <a:pt x="3949712" y="157175"/>
                  </a:lnTo>
                  <a:lnTo>
                    <a:pt x="3940403" y="157175"/>
                  </a:lnTo>
                  <a:lnTo>
                    <a:pt x="3932326" y="169875"/>
                  </a:lnTo>
                  <a:lnTo>
                    <a:pt x="3964622" y="169875"/>
                  </a:lnTo>
                  <a:lnTo>
                    <a:pt x="3978338" y="182575"/>
                  </a:lnTo>
                  <a:lnTo>
                    <a:pt x="3985818" y="169875"/>
                  </a:lnTo>
                  <a:close/>
                </a:path>
                <a:path w="7872095" h="2125979">
                  <a:moveTo>
                    <a:pt x="3999928" y="59029"/>
                  </a:moveTo>
                  <a:lnTo>
                    <a:pt x="3997109" y="60223"/>
                  </a:lnTo>
                  <a:lnTo>
                    <a:pt x="3992803" y="59055"/>
                  </a:lnTo>
                  <a:lnTo>
                    <a:pt x="3992562" y="63906"/>
                  </a:lnTo>
                  <a:lnTo>
                    <a:pt x="3995407" y="62826"/>
                  </a:lnTo>
                  <a:lnTo>
                    <a:pt x="3999738" y="64058"/>
                  </a:lnTo>
                  <a:lnTo>
                    <a:pt x="3999928" y="59029"/>
                  </a:lnTo>
                  <a:close/>
                </a:path>
                <a:path w="7872095" h="2125979">
                  <a:moveTo>
                    <a:pt x="4132605" y="169875"/>
                  </a:moveTo>
                  <a:lnTo>
                    <a:pt x="4123029" y="169875"/>
                  </a:lnTo>
                  <a:lnTo>
                    <a:pt x="4124579" y="182575"/>
                  </a:lnTo>
                  <a:lnTo>
                    <a:pt x="4132605" y="169875"/>
                  </a:lnTo>
                  <a:close/>
                </a:path>
                <a:path w="7872095" h="2125979">
                  <a:moveTo>
                    <a:pt x="4386427" y="207975"/>
                  </a:moveTo>
                  <a:lnTo>
                    <a:pt x="4377550" y="220675"/>
                  </a:lnTo>
                  <a:lnTo>
                    <a:pt x="4384980" y="220675"/>
                  </a:lnTo>
                  <a:lnTo>
                    <a:pt x="4386427" y="207975"/>
                  </a:lnTo>
                  <a:close/>
                </a:path>
                <a:path w="7872095" h="2125979">
                  <a:moveTo>
                    <a:pt x="4736274" y="108394"/>
                  </a:moveTo>
                  <a:lnTo>
                    <a:pt x="4733468" y="109512"/>
                  </a:lnTo>
                  <a:lnTo>
                    <a:pt x="4729175" y="108381"/>
                  </a:lnTo>
                  <a:lnTo>
                    <a:pt x="4728959" y="113258"/>
                  </a:lnTo>
                  <a:lnTo>
                    <a:pt x="4731766" y="112204"/>
                  </a:lnTo>
                  <a:lnTo>
                    <a:pt x="4736058" y="113296"/>
                  </a:lnTo>
                  <a:lnTo>
                    <a:pt x="4736274" y="108394"/>
                  </a:lnTo>
                  <a:close/>
                </a:path>
                <a:path w="7872095" h="2125979">
                  <a:moveTo>
                    <a:pt x="4783239" y="104724"/>
                  </a:moveTo>
                  <a:lnTo>
                    <a:pt x="4779022" y="105308"/>
                  </a:lnTo>
                  <a:lnTo>
                    <a:pt x="4773053" y="103555"/>
                  </a:lnTo>
                  <a:lnTo>
                    <a:pt x="4772330" y="109334"/>
                  </a:lnTo>
                  <a:lnTo>
                    <a:pt x="4776533" y="108750"/>
                  </a:lnTo>
                  <a:lnTo>
                    <a:pt x="4782502" y="110540"/>
                  </a:lnTo>
                  <a:lnTo>
                    <a:pt x="4783239" y="104724"/>
                  </a:lnTo>
                  <a:close/>
                </a:path>
                <a:path w="7872095" h="2125979">
                  <a:moveTo>
                    <a:pt x="4833848" y="100888"/>
                  </a:moveTo>
                  <a:lnTo>
                    <a:pt x="4826622" y="100711"/>
                  </a:lnTo>
                  <a:lnTo>
                    <a:pt x="4826330" y="110718"/>
                  </a:lnTo>
                  <a:lnTo>
                    <a:pt x="4833556" y="110909"/>
                  </a:lnTo>
                  <a:lnTo>
                    <a:pt x="4833759" y="104330"/>
                  </a:lnTo>
                  <a:lnTo>
                    <a:pt x="4833848" y="100888"/>
                  </a:lnTo>
                  <a:close/>
                </a:path>
                <a:path w="7872095" h="2125979">
                  <a:moveTo>
                    <a:pt x="4843640" y="136156"/>
                  </a:moveTo>
                  <a:lnTo>
                    <a:pt x="4839398" y="132702"/>
                  </a:lnTo>
                  <a:lnTo>
                    <a:pt x="4835156" y="133997"/>
                  </a:lnTo>
                  <a:lnTo>
                    <a:pt x="4829759" y="136232"/>
                  </a:lnTo>
                  <a:lnTo>
                    <a:pt x="4822063" y="135610"/>
                  </a:lnTo>
                  <a:lnTo>
                    <a:pt x="4821771" y="143827"/>
                  </a:lnTo>
                  <a:lnTo>
                    <a:pt x="4811966" y="138112"/>
                  </a:lnTo>
                  <a:lnTo>
                    <a:pt x="4810912" y="145237"/>
                  </a:lnTo>
                  <a:lnTo>
                    <a:pt x="4816576" y="150075"/>
                  </a:lnTo>
                  <a:lnTo>
                    <a:pt x="4822380" y="149440"/>
                  </a:lnTo>
                  <a:lnTo>
                    <a:pt x="4827892" y="145630"/>
                  </a:lnTo>
                  <a:lnTo>
                    <a:pt x="4832718" y="140944"/>
                  </a:lnTo>
                  <a:lnTo>
                    <a:pt x="4836934" y="140195"/>
                  </a:lnTo>
                  <a:lnTo>
                    <a:pt x="4842942" y="142036"/>
                  </a:lnTo>
                  <a:lnTo>
                    <a:pt x="4843640" y="136156"/>
                  </a:lnTo>
                  <a:close/>
                </a:path>
                <a:path w="7872095" h="2125979">
                  <a:moveTo>
                    <a:pt x="4848199" y="101269"/>
                  </a:moveTo>
                  <a:lnTo>
                    <a:pt x="4841951" y="99898"/>
                  </a:lnTo>
                  <a:lnTo>
                    <a:pt x="4840897" y="106222"/>
                  </a:lnTo>
                  <a:lnTo>
                    <a:pt x="4841468" y="112217"/>
                  </a:lnTo>
                  <a:lnTo>
                    <a:pt x="4844834" y="109372"/>
                  </a:lnTo>
                  <a:lnTo>
                    <a:pt x="4848072" y="106413"/>
                  </a:lnTo>
                  <a:lnTo>
                    <a:pt x="4848199" y="101269"/>
                  </a:lnTo>
                  <a:close/>
                </a:path>
                <a:path w="7872095" h="2125979">
                  <a:moveTo>
                    <a:pt x="4873460" y="101917"/>
                  </a:moveTo>
                  <a:lnTo>
                    <a:pt x="4867237" y="101625"/>
                  </a:lnTo>
                  <a:lnTo>
                    <a:pt x="4864100" y="105587"/>
                  </a:lnTo>
                  <a:lnTo>
                    <a:pt x="4862360" y="111645"/>
                  </a:lnTo>
                  <a:lnTo>
                    <a:pt x="4868583" y="112102"/>
                  </a:lnTo>
                  <a:lnTo>
                    <a:pt x="4871720" y="108165"/>
                  </a:lnTo>
                  <a:lnTo>
                    <a:pt x="4873460" y="101917"/>
                  </a:lnTo>
                  <a:close/>
                </a:path>
                <a:path w="7872095" h="2125979">
                  <a:moveTo>
                    <a:pt x="4951615" y="143992"/>
                  </a:moveTo>
                  <a:lnTo>
                    <a:pt x="4941900" y="143408"/>
                  </a:lnTo>
                  <a:lnTo>
                    <a:pt x="4934420" y="139915"/>
                  </a:lnTo>
                  <a:lnTo>
                    <a:pt x="4927498" y="135737"/>
                  </a:lnTo>
                  <a:lnTo>
                    <a:pt x="4919459" y="133070"/>
                  </a:lnTo>
                  <a:lnTo>
                    <a:pt x="4915801" y="139433"/>
                  </a:lnTo>
                  <a:lnTo>
                    <a:pt x="4909147" y="141351"/>
                  </a:lnTo>
                  <a:lnTo>
                    <a:pt x="4902149" y="142722"/>
                  </a:lnTo>
                  <a:lnTo>
                    <a:pt x="4897437" y="147447"/>
                  </a:lnTo>
                  <a:lnTo>
                    <a:pt x="4905895" y="151333"/>
                  </a:lnTo>
                  <a:lnTo>
                    <a:pt x="4915293" y="152793"/>
                  </a:lnTo>
                  <a:lnTo>
                    <a:pt x="4924755" y="151815"/>
                  </a:lnTo>
                  <a:lnTo>
                    <a:pt x="4933429" y="148374"/>
                  </a:lnTo>
                  <a:lnTo>
                    <a:pt x="4938573" y="148158"/>
                  </a:lnTo>
                  <a:lnTo>
                    <a:pt x="4944643" y="149275"/>
                  </a:lnTo>
                  <a:lnTo>
                    <a:pt x="4949660" y="148856"/>
                  </a:lnTo>
                  <a:lnTo>
                    <a:pt x="4951615" y="143992"/>
                  </a:lnTo>
                  <a:close/>
                </a:path>
                <a:path w="7872095" h="2125979">
                  <a:moveTo>
                    <a:pt x="5002885" y="115265"/>
                  </a:moveTo>
                  <a:lnTo>
                    <a:pt x="4995710" y="115087"/>
                  </a:lnTo>
                  <a:lnTo>
                    <a:pt x="4995430" y="125082"/>
                  </a:lnTo>
                  <a:lnTo>
                    <a:pt x="5002606" y="125260"/>
                  </a:lnTo>
                  <a:lnTo>
                    <a:pt x="5002885" y="115265"/>
                  </a:lnTo>
                  <a:close/>
                </a:path>
                <a:path w="7872095" h="2125979">
                  <a:moveTo>
                    <a:pt x="5030152" y="108597"/>
                  </a:moveTo>
                  <a:lnTo>
                    <a:pt x="5028412" y="105918"/>
                  </a:lnTo>
                  <a:lnTo>
                    <a:pt x="5027434" y="104686"/>
                  </a:lnTo>
                  <a:lnTo>
                    <a:pt x="5022812" y="108267"/>
                  </a:lnTo>
                  <a:lnTo>
                    <a:pt x="5024653" y="110959"/>
                  </a:lnTo>
                  <a:lnTo>
                    <a:pt x="5025606" y="112242"/>
                  </a:lnTo>
                  <a:lnTo>
                    <a:pt x="5030152" y="108597"/>
                  </a:lnTo>
                  <a:close/>
                </a:path>
                <a:path w="7872095" h="2125979">
                  <a:moveTo>
                    <a:pt x="5039538" y="207975"/>
                  </a:moveTo>
                  <a:lnTo>
                    <a:pt x="5027981" y="207975"/>
                  </a:lnTo>
                  <a:lnTo>
                    <a:pt x="5034699" y="220675"/>
                  </a:lnTo>
                  <a:lnTo>
                    <a:pt x="5039538" y="207975"/>
                  </a:lnTo>
                  <a:close/>
                </a:path>
                <a:path w="7872095" h="2125979">
                  <a:moveTo>
                    <a:pt x="5044186" y="123926"/>
                  </a:moveTo>
                  <a:lnTo>
                    <a:pt x="5042395" y="121335"/>
                  </a:lnTo>
                  <a:lnTo>
                    <a:pt x="5041417" y="119926"/>
                  </a:lnTo>
                  <a:lnTo>
                    <a:pt x="5036845" y="123545"/>
                  </a:lnTo>
                  <a:lnTo>
                    <a:pt x="5038623" y="126199"/>
                  </a:lnTo>
                  <a:lnTo>
                    <a:pt x="5039588" y="127635"/>
                  </a:lnTo>
                  <a:lnTo>
                    <a:pt x="5044186" y="123926"/>
                  </a:lnTo>
                  <a:close/>
                </a:path>
                <a:path w="7872095" h="2125979">
                  <a:moveTo>
                    <a:pt x="5055197" y="1973275"/>
                  </a:moveTo>
                  <a:lnTo>
                    <a:pt x="5051247" y="1960575"/>
                  </a:lnTo>
                  <a:lnTo>
                    <a:pt x="5043335" y="1960575"/>
                  </a:lnTo>
                  <a:lnTo>
                    <a:pt x="5036896" y="1973275"/>
                  </a:lnTo>
                  <a:lnTo>
                    <a:pt x="5055197" y="1973275"/>
                  </a:lnTo>
                  <a:close/>
                </a:path>
                <a:path w="7872095" h="2125979">
                  <a:moveTo>
                    <a:pt x="5088674" y="142443"/>
                  </a:moveTo>
                  <a:lnTo>
                    <a:pt x="5079835" y="141579"/>
                  </a:lnTo>
                  <a:lnTo>
                    <a:pt x="5071351" y="141338"/>
                  </a:lnTo>
                  <a:lnTo>
                    <a:pt x="5066893" y="146951"/>
                  </a:lnTo>
                  <a:lnTo>
                    <a:pt x="5064798" y="140042"/>
                  </a:lnTo>
                  <a:lnTo>
                    <a:pt x="5059515" y="137363"/>
                  </a:lnTo>
                  <a:lnTo>
                    <a:pt x="5052784" y="136499"/>
                  </a:lnTo>
                  <a:lnTo>
                    <a:pt x="5045557" y="139369"/>
                  </a:lnTo>
                  <a:lnTo>
                    <a:pt x="5036655" y="136461"/>
                  </a:lnTo>
                  <a:lnTo>
                    <a:pt x="5028539" y="135915"/>
                  </a:lnTo>
                  <a:lnTo>
                    <a:pt x="5023688" y="145834"/>
                  </a:lnTo>
                  <a:lnTo>
                    <a:pt x="5024348" y="149707"/>
                  </a:lnTo>
                  <a:lnTo>
                    <a:pt x="5026558" y="151650"/>
                  </a:lnTo>
                  <a:lnTo>
                    <a:pt x="5030775" y="150876"/>
                  </a:lnTo>
                  <a:lnTo>
                    <a:pt x="5046738" y="151028"/>
                  </a:lnTo>
                  <a:lnTo>
                    <a:pt x="5063617" y="152425"/>
                  </a:lnTo>
                  <a:lnTo>
                    <a:pt x="5078552" y="150939"/>
                  </a:lnTo>
                  <a:lnTo>
                    <a:pt x="5088674" y="142443"/>
                  </a:lnTo>
                  <a:close/>
                </a:path>
                <a:path w="7872095" h="2125979">
                  <a:moveTo>
                    <a:pt x="5098415" y="2062175"/>
                  </a:moveTo>
                  <a:lnTo>
                    <a:pt x="5095837" y="2049475"/>
                  </a:lnTo>
                  <a:lnTo>
                    <a:pt x="5090388" y="2062175"/>
                  </a:lnTo>
                  <a:lnTo>
                    <a:pt x="5098415" y="2062175"/>
                  </a:lnTo>
                  <a:close/>
                </a:path>
                <a:path w="7872095" h="2125979">
                  <a:moveTo>
                    <a:pt x="5108638" y="135534"/>
                  </a:moveTo>
                  <a:lnTo>
                    <a:pt x="5106848" y="132880"/>
                  </a:lnTo>
                  <a:lnTo>
                    <a:pt x="5105895" y="131419"/>
                  </a:lnTo>
                  <a:lnTo>
                    <a:pt x="5101310" y="135166"/>
                  </a:lnTo>
                  <a:lnTo>
                    <a:pt x="5103126" y="137756"/>
                  </a:lnTo>
                  <a:lnTo>
                    <a:pt x="5104104" y="139153"/>
                  </a:lnTo>
                  <a:lnTo>
                    <a:pt x="5108638" y="135534"/>
                  </a:lnTo>
                  <a:close/>
                </a:path>
                <a:path w="7872095" h="2125979">
                  <a:moveTo>
                    <a:pt x="5135410" y="138493"/>
                  </a:moveTo>
                  <a:lnTo>
                    <a:pt x="5131308" y="132626"/>
                  </a:lnTo>
                  <a:lnTo>
                    <a:pt x="5122875" y="132511"/>
                  </a:lnTo>
                  <a:lnTo>
                    <a:pt x="5113998" y="133045"/>
                  </a:lnTo>
                  <a:lnTo>
                    <a:pt x="5116881" y="142214"/>
                  </a:lnTo>
                  <a:lnTo>
                    <a:pt x="5124043" y="147053"/>
                  </a:lnTo>
                  <a:lnTo>
                    <a:pt x="5131549" y="146240"/>
                  </a:lnTo>
                  <a:lnTo>
                    <a:pt x="5135410" y="138493"/>
                  </a:lnTo>
                  <a:close/>
                </a:path>
                <a:path w="7872095" h="2125979">
                  <a:moveTo>
                    <a:pt x="5228183" y="160616"/>
                  </a:moveTo>
                  <a:lnTo>
                    <a:pt x="5213858" y="160286"/>
                  </a:lnTo>
                  <a:lnTo>
                    <a:pt x="5218201" y="153022"/>
                  </a:lnTo>
                  <a:lnTo>
                    <a:pt x="5218354" y="147751"/>
                  </a:lnTo>
                  <a:lnTo>
                    <a:pt x="5214391" y="140296"/>
                  </a:lnTo>
                  <a:lnTo>
                    <a:pt x="5205069" y="140589"/>
                  </a:lnTo>
                  <a:lnTo>
                    <a:pt x="5196700" y="139598"/>
                  </a:lnTo>
                  <a:lnTo>
                    <a:pt x="5189131" y="137541"/>
                  </a:lnTo>
                  <a:lnTo>
                    <a:pt x="5182209" y="134594"/>
                  </a:lnTo>
                  <a:lnTo>
                    <a:pt x="5182120" y="142405"/>
                  </a:lnTo>
                  <a:lnTo>
                    <a:pt x="5178336" y="144932"/>
                  </a:lnTo>
                  <a:lnTo>
                    <a:pt x="5174691" y="142240"/>
                  </a:lnTo>
                  <a:lnTo>
                    <a:pt x="5175034" y="134442"/>
                  </a:lnTo>
                  <a:lnTo>
                    <a:pt x="5165801" y="134797"/>
                  </a:lnTo>
                  <a:lnTo>
                    <a:pt x="5162245" y="143281"/>
                  </a:lnTo>
                  <a:lnTo>
                    <a:pt x="5156670" y="149047"/>
                  </a:lnTo>
                  <a:lnTo>
                    <a:pt x="5163159" y="148526"/>
                  </a:lnTo>
                  <a:lnTo>
                    <a:pt x="5164086" y="155282"/>
                  </a:lnTo>
                  <a:lnTo>
                    <a:pt x="5170932" y="154241"/>
                  </a:lnTo>
                  <a:lnTo>
                    <a:pt x="5171516" y="161442"/>
                  </a:lnTo>
                  <a:lnTo>
                    <a:pt x="5181574" y="156286"/>
                  </a:lnTo>
                  <a:lnTo>
                    <a:pt x="5181384" y="164477"/>
                  </a:lnTo>
                  <a:lnTo>
                    <a:pt x="5187950" y="162179"/>
                  </a:lnTo>
                  <a:lnTo>
                    <a:pt x="5194516" y="156629"/>
                  </a:lnTo>
                  <a:lnTo>
                    <a:pt x="5200853" y="153911"/>
                  </a:lnTo>
                  <a:lnTo>
                    <a:pt x="5206670" y="160121"/>
                  </a:lnTo>
                  <a:lnTo>
                    <a:pt x="5200612" y="158102"/>
                  </a:lnTo>
                  <a:lnTo>
                    <a:pt x="5199773" y="163817"/>
                  </a:lnTo>
                  <a:lnTo>
                    <a:pt x="5199202" y="169951"/>
                  </a:lnTo>
                  <a:lnTo>
                    <a:pt x="5224297" y="170535"/>
                  </a:lnTo>
                  <a:lnTo>
                    <a:pt x="5225059" y="166433"/>
                  </a:lnTo>
                  <a:lnTo>
                    <a:pt x="5228018" y="165569"/>
                  </a:lnTo>
                  <a:lnTo>
                    <a:pt x="5228183" y="160616"/>
                  </a:lnTo>
                  <a:close/>
                </a:path>
                <a:path w="7872095" h="2125979">
                  <a:moveTo>
                    <a:pt x="5326215" y="118033"/>
                  </a:moveTo>
                  <a:lnTo>
                    <a:pt x="5323383" y="118973"/>
                  </a:lnTo>
                  <a:lnTo>
                    <a:pt x="5319077" y="117957"/>
                  </a:lnTo>
                  <a:lnTo>
                    <a:pt x="5318899" y="122745"/>
                  </a:lnTo>
                  <a:lnTo>
                    <a:pt x="5321706" y="121754"/>
                  </a:lnTo>
                  <a:lnTo>
                    <a:pt x="5325986" y="122796"/>
                  </a:lnTo>
                  <a:lnTo>
                    <a:pt x="5326215" y="118033"/>
                  </a:lnTo>
                  <a:close/>
                </a:path>
                <a:path w="7872095" h="2125979">
                  <a:moveTo>
                    <a:pt x="5339359" y="1998675"/>
                  </a:moveTo>
                  <a:lnTo>
                    <a:pt x="5296268" y="1998675"/>
                  </a:lnTo>
                  <a:lnTo>
                    <a:pt x="5301018" y="2011375"/>
                  </a:lnTo>
                  <a:lnTo>
                    <a:pt x="5328577" y="2011375"/>
                  </a:lnTo>
                  <a:lnTo>
                    <a:pt x="5328310" y="2024075"/>
                  </a:lnTo>
                  <a:lnTo>
                    <a:pt x="5332031" y="2024075"/>
                  </a:lnTo>
                  <a:lnTo>
                    <a:pt x="5338038" y="2011375"/>
                  </a:lnTo>
                  <a:lnTo>
                    <a:pt x="5338889" y="2011375"/>
                  </a:lnTo>
                  <a:lnTo>
                    <a:pt x="5339359" y="1998675"/>
                  </a:lnTo>
                  <a:close/>
                </a:path>
                <a:path w="7872095" h="2125979">
                  <a:moveTo>
                    <a:pt x="5352974" y="126072"/>
                  </a:moveTo>
                  <a:lnTo>
                    <a:pt x="5350218" y="122135"/>
                  </a:lnTo>
                  <a:lnTo>
                    <a:pt x="5345671" y="125844"/>
                  </a:lnTo>
                  <a:lnTo>
                    <a:pt x="5347487" y="128447"/>
                  </a:lnTo>
                  <a:lnTo>
                    <a:pt x="5348427" y="129882"/>
                  </a:lnTo>
                  <a:lnTo>
                    <a:pt x="5352974" y="126072"/>
                  </a:lnTo>
                  <a:close/>
                </a:path>
                <a:path w="7872095" h="2125979">
                  <a:moveTo>
                    <a:pt x="5401869" y="125755"/>
                  </a:moveTo>
                  <a:lnTo>
                    <a:pt x="5397893" y="122948"/>
                  </a:lnTo>
                  <a:lnTo>
                    <a:pt x="5390667" y="124409"/>
                  </a:lnTo>
                  <a:lnTo>
                    <a:pt x="5390426" y="134404"/>
                  </a:lnTo>
                  <a:lnTo>
                    <a:pt x="5401119" y="134632"/>
                  </a:lnTo>
                  <a:lnTo>
                    <a:pt x="5401869" y="125755"/>
                  </a:lnTo>
                  <a:close/>
                </a:path>
                <a:path w="7872095" h="2125979">
                  <a:moveTo>
                    <a:pt x="5421528" y="179971"/>
                  </a:moveTo>
                  <a:lnTo>
                    <a:pt x="5413273" y="176987"/>
                  </a:lnTo>
                  <a:lnTo>
                    <a:pt x="5412879" y="171894"/>
                  </a:lnTo>
                  <a:lnTo>
                    <a:pt x="5416067" y="164604"/>
                  </a:lnTo>
                  <a:lnTo>
                    <a:pt x="5418556" y="155079"/>
                  </a:lnTo>
                  <a:lnTo>
                    <a:pt x="5411851" y="155460"/>
                  </a:lnTo>
                  <a:lnTo>
                    <a:pt x="5406555" y="154012"/>
                  </a:lnTo>
                  <a:lnTo>
                    <a:pt x="5403774" y="149250"/>
                  </a:lnTo>
                  <a:lnTo>
                    <a:pt x="5404612" y="139712"/>
                  </a:lnTo>
                  <a:lnTo>
                    <a:pt x="5397906" y="140258"/>
                  </a:lnTo>
                  <a:lnTo>
                    <a:pt x="5392496" y="142786"/>
                  </a:lnTo>
                  <a:lnTo>
                    <a:pt x="5390045" y="149364"/>
                  </a:lnTo>
                  <a:lnTo>
                    <a:pt x="5400738" y="149606"/>
                  </a:lnTo>
                  <a:lnTo>
                    <a:pt x="5399697" y="158229"/>
                  </a:lnTo>
                  <a:lnTo>
                    <a:pt x="5401907" y="162534"/>
                  </a:lnTo>
                  <a:lnTo>
                    <a:pt x="5405209" y="165392"/>
                  </a:lnTo>
                  <a:lnTo>
                    <a:pt x="5407457" y="169684"/>
                  </a:lnTo>
                  <a:lnTo>
                    <a:pt x="5405323" y="174320"/>
                  </a:lnTo>
                  <a:lnTo>
                    <a:pt x="5401310" y="176237"/>
                  </a:lnTo>
                  <a:lnTo>
                    <a:pt x="5397589" y="178574"/>
                  </a:lnTo>
                  <a:lnTo>
                    <a:pt x="5396268" y="184404"/>
                  </a:lnTo>
                  <a:lnTo>
                    <a:pt x="5399062" y="185559"/>
                  </a:lnTo>
                  <a:lnTo>
                    <a:pt x="5400370" y="188671"/>
                  </a:lnTo>
                  <a:lnTo>
                    <a:pt x="5399608" y="194475"/>
                  </a:lnTo>
                  <a:lnTo>
                    <a:pt x="5407914" y="194983"/>
                  </a:lnTo>
                  <a:lnTo>
                    <a:pt x="5414073" y="192379"/>
                  </a:lnTo>
                  <a:lnTo>
                    <a:pt x="5418480" y="187185"/>
                  </a:lnTo>
                  <a:lnTo>
                    <a:pt x="5421528" y="179971"/>
                  </a:lnTo>
                  <a:close/>
                </a:path>
                <a:path w="7872095" h="2125979">
                  <a:moveTo>
                    <a:pt x="5548122" y="143002"/>
                  </a:moveTo>
                  <a:lnTo>
                    <a:pt x="5543855" y="143776"/>
                  </a:lnTo>
                  <a:lnTo>
                    <a:pt x="5537936" y="141960"/>
                  </a:lnTo>
                  <a:lnTo>
                    <a:pt x="5537251" y="147713"/>
                  </a:lnTo>
                  <a:lnTo>
                    <a:pt x="5541505" y="147104"/>
                  </a:lnTo>
                  <a:lnTo>
                    <a:pt x="5547360" y="148894"/>
                  </a:lnTo>
                  <a:lnTo>
                    <a:pt x="5548122" y="143002"/>
                  </a:lnTo>
                  <a:close/>
                </a:path>
                <a:path w="7872095" h="2125979">
                  <a:moveTo>
                    <a:pt x="5587555" y="143916"/>
                  </a:moveTo>
                  <a:lnTo>
                    <a:pt x="5581027" y="139979"/>
                  </a:lnTo>
                  <a:lnTo>
                    <a:pt x="5578932" y="144970"/>
                  </a:lnTo>
                  <a:lnTo>
                    <a:pt x="5581142" y="149428"/>
                  </a:lnTo>
                  <a:lnTo>
                    <a:pt x="5587555" y="143916"/>
                  </a:lnTo>
                  <a:close/>
                </a:path>
                <a:path w="7872095" h="2125979">
                  <a:moveTo>
                    <a:pt x="5607418" y="2100275"/>
                  </a:moveTo>
                  <a:lnTo>
                    <a:pt x="5589448" y="2100275"/>
                  </a:lnTo>
                  <a:lnTo>
                    <a:pt x="5589321" y="2087575"/>
                  </a:lnTo>
                  <a:lnTo>
                    <a:pt x="5580024" y="2100275"/>
                  </a:lnTo>
                  <a:lnTo>
                    <a:pt x="5576925" y="2100275"/>
                  </a:lnTo>
                  <a:lnTo>
                    <a:pt x="5579808" y="2112975"/>
                  </a:lnTo>
                  <a:lnTo>
                    <a:pt x="5572366" y="2112975"/>
                  </a:lnTo>
                  <a:lnTo>
                    <a:pt x="5576925" y="2100275"/>
                  </a:lnTo>
                  <a:lnTo>
                    <a:pt x="5552668" y="2100275"/>
                  </a:lnTo>
                  <a:lnTo>
                    <a:pt x="5555640" y="2087575"/>
                  </a:lnTo>
                  <a:lnTo>
                    <a:pt x="5553773" y="2074875"/>
                  </a:lnTo>
                  <a:lnTo>
                    <a:pt x="5548769" y="2062175"/>
                  </a:lnTo>
                  <a:lnTo>
                    <a:pt x="5542369" y="2062175"/>
                  </a:lnTo>
                  <a:lnTo>
                    <a:pt x="5546750" y="2074875"/>
                  </a:lnTo>
                  <a:lnTo>
                    <a:pt x="5547576" y="2087575"/>
                  </a:lnTo>
                  <a:lnTo>
                    <a:pt x="5544731" y="2087575"/>
                  </a:lnTo>
                  <a:lnTo>
                    <a:pt x="5538051" y="2100275"/>
                  </a:lnTo>
                  <a:lnTo>
                    <a:pt x="5524665" y="2087575"/>
                  </a:lnTo>
                  <a:lnTo>
                    <a:pt x="5483364" y="2087575"/>
                  </a:lnTo>
                  <a:lnTo>
                    <a:pt x="5483237" y="2100275"/>
                  </a:lnTo>
                  <a:lnTo>
                    <a:pt x="5475744" y="2100275"/>
                  </a:lnTo>
                  <a:lnTo>
                    <a:pt x="5469547" y="2112975"/>
                  </a:lnTo>
                  <a:lnTo>
                    <a:pt x="5464594" y="2112975"/>
                  </a:lnTo>
                  <a:lnTo>
                    <a:pt x="5460860" y="2125675"/>
                  </a:lnTo>
                  <a:lnTo>
                    <a:pt x="5483618" y="2125675"/>
                  </a:lnTo>
                  <a:lnTo>
                    <a:pt x="5482869" y="2112975"/>
                  </a:lnTo>
                  <a:lnTo>
                    <a:pt x="5495391" y="2112975"/>
                  </a:lnTo>
                  <a:lnTo>
                    <a:pt x="5497690" y="2100275"/>
                  </a:lnTo>
                  <a:lnTo>
                    <a:pt x="5516359" y="2100275"/>
                  </a:lnTo>
                  <a:lnTo>
                    <a:pt x="5519483" y="2112975"/>
                  </a:lnTo>
                  <a:lnTo>
                    <a:pt x="5570791" y="2112975"/>
                  </a:lnTo>
                  <a:lnTo>
                    <a:pt x="5568454" y="2125675"/>
                  </a:lnTo>
                  <a:lnTo>
                    <a:pt x="5588673" y="2125675"/>
                  </a:lnTo>
                  <a:lnTo>
                    <a:pt x="5592419" y="2112975"/>
                  </a:lnTo>
                  <a:lnTo>
                    <a:pt x="5605792" y="2112975"/>
                  </a:lnTo>
                  <a:lnTo>
                    <a:pt x="5607418" y="2100275"/>
                  </a:lnTo>
                  <a:close/>
                </a:path>
                <a:path w="7872095" h="2125979">
                  <a:moveTo>
                    <a:pt x="5740209" y="195275"/>
                  </a:moveTo>
                  <a:lnTo>
                    <a:pt x="5736615" y="182575"/>
                  </a:lnTo>
                  <a:lnTo>
                    <a:pt x="5725782" y="182575"/>
                  </a:lnTo>
                  <a:lnTo>
                    <a:pt x="5727039" y="195275"/>
                  </a:lnTo>
                  <a:lnTo>
                    <a:pt x="5740209" y="195275"/>
                  </a:lnTo>
                  <a:close/>
                </a:path>
                <a:path w="7872095" h="2125979">
                  <a:moveTo>
                    <a:pt x="5937631" y="182575"/>
                  </a:moveTo>
                  <a:lnTo>
                    <a:pt x="5936666" y="169875"/>
                  </a:lnTo>
                  <a:lnTo>
                    <a:pt x="5929858" y="169875"/>
                  </a:lnTo>
                  <a:lnTo>
                    <a:pt x="5913971" y="182575"/>
                  </a:lnTo>
                  <a:lnTo>
                    <a:pt x="5925883" y="182575"/>
                  </a:lnTo>
                  <a:lnTo>
                    <a:pt x="5920397" y="195275"/>
                  </a:lnTo>
                  <a:lnTo>
                    <a:pt x="5916854" y="207975"/>
                  </a:lnTo>
                  <a:lnTo>
                    <a:pt x="5922619" y="207975"/>
                  </a:lnTo>
                  <a:lnTo>
                    <a:pt x="5925693" y="195275"/>
                  </a:lnTo>
                  <a:lnTo>
                    <a:pt x="5932500" y="195275"/>
                  </a:lnTo>
                  <a:lnTo>
                    <a:pt x="5929452" y="182575"/>
                  </a:lnTo>
                  <a:lnTo>
                    <a:pt x="5937631" y="182575"/>
                  </a:lnTo>
                  <a:close/>
                </a:path>
                <a:path w="7872095" h="2125979">
                  <a:moveTo>
                    <a:pt x="6085319" y="296875"/>
                  </a:moveTo>
                  <a:lnTo>
                    <a:pt x="6079807" y="284175"/>
                  </a:lnTo>
                  <a:lnTo>
                    <a:pt x="6077128" y="284175"/>
                  </a:lnTo>
                  <a:lnTo>
                    <a:pt x="6073978" y="296875"/>
                  </a:lnTo>
                  <a:lnTo>
                    <a:pt x="6085319" y="296875"/>
                  </a:lnTo>
                  <a:close/>
                </a:path>
                <a:path w="7872095" h="2125979">
                  <a:moveTo>
                    <a:pt x="6085319" y="271475"/>
                  </a:moveTo>
                  <a:lnTo>
                    <a:pt x="6081712" y="271475"/>
                  </a:lnTo>
                  <a:lnTo>
                    <a:pt x="6080645" y="284175"/>
                  </a:lnTo>
                  <a:lnTo>
                    <a:pt x="6085052" y="284175"/>
                  </a:lnTo>
                  <a:lnTo>
                    <a:pt x="6085319" y="271475"/>
                  </a:lnTo>
                  <a:close/>
                </a:path>
                <a:path w="7872095" h="2125979">
                  <a:moveTo>
                    <a:pt x="6241643" y="162331"/>
                  </a:moveTo>
                  <a:lnTo>
                    <a:pt x="6239865" y="159740"/>
                  </a:lnTo>
                  <a:lnTo>
                    <a:pt x="6238887" y="158394"/>
                  </a:lnTo>
                  <a:lnTo>
                    <a:pt x="6234417" y="162153"/>
                  </a:lnTo>
                  <a:lnTo>
                    <a:pt x="6236208" y="164731"/>
                  </a:lnTo>
                  <a:lnTo>
                    <a:pt x="6237198" y="166154"/>
                  </a:lnTo>
                  <a:lnTo>
                    <a:pt x="6241643" y="162331"/>
                  </a:lnTo>
                  <a:close/>
                </a:path>
                <a:path w="7872095" h="2125979">
                  <a:moveTo>
                    <a:pt x="6314478" y="145618"/>
                  </a:moveTo>
                  <a:lnTo>
                    <a:pt x="6311722" y="146672"/>
                  </a:lnTo>
                  <a:lnTo>
                    <a:pt x="6307480" y="145707"/>
                  </a:lnTo>
                  <a:lnTo>
                    <a:pt x="6307340" y="150495"/>
                  </a:lnTo>
                  <a:lnTo>
                    <a:pt x="6310109" y="149479"/>
                  </a:lnTo>
                  <a:lnTo>
                    <a:pt x="6314287" y="150444"/>
                  </a:lnTo>
                  <a:lnTo>
                    <a:pt x="6314478" y="145618"/>
                  </a:lnTo>
                  <a:close/>
                </a:path>
                <a:path w="7872095" h="2125979">
                  <a:moveTo>
                    <a:pt x="6346330" y="145961"/>
                  </a:moveTo>
                  <a:lnTo>
                    <a:pt x="6343586" y="147027"/>
                  </a:lnTo>
                  <a:lnTo>
                    <a:pt x="6339357" y="146062"/>
                  </a:lnTo>
                  <a:lnTo>
                    <a:pt x="6339192" y="150837"/>
                  </a:lnTo>
                  <a:lnTo>
                    <a:pt x="6341973" y="149796"/>
                  </a:lnTo>
                  <a:lnTo>
                    <a:pt x="6346215" y="150774"/>
                  </a:lnTo>
                  <a:lnTo>
                    <a:pt x="6346330" y="145961"/>
                  </a:lnTo>
                  <a:close/>
                </a:path>
                <a:path w="7872095" h="2125979">
                  <a:moveTo>
                    <a:pt x="6413767" y="141617"/>
                  </a:moveTo>
                  <a:lnTo>
                    <a:pt x="6411239" y="131991"/>
                  </a:lnTo>
                  <a:lnTo>
                    <a:pt x="6400990" y="132943"/>
                  </a:lnTo>
                  <a:lnTo>
                    <a:pt x="6388265" y="138150"/>
                  </a:lnTo>
                  <a:lnTo>
                    <a:pt x="6378295" y="141236"/>
                  </a:lnTo>
                  <a:lnTo>
                    <a:pt x="6372441" y="137020"/>
                  </a:lnTo>
                  <a:lnTo>
                    <a:pt x="6365367" y="137299"/>
                  </a:lnTo>
                  <a:lnTo>
                    <a:pt x="6358572" y="140741"/>
                  </a:lnTo>
                  <a:lnTo>
                    <a:pt x="6353492" y="146024"/>
                  </a:lnTo>
                  <a:lnTo>
                    <a:pt x="6370333" y="147015"/>
                  </a:lnTo>
                  <a:lnTo>
                    <a:pt x="6384633" y="147535"/>
                  </a:lnTo>
                  <a:lnTo>
                    <a:pt x="6398425" y="146189"/>
                  </a:lnTo>
                  <a:lnTo>
                    <a:pt x="6413767" y="141617"/>
                  </a:lnTo>
                  <a:close/>
                </a:path>
                <a:path w="7872095" h="2125979">
                  <a:moveTo>
                    <a:pt x="6414008" y="152615"/>
                  </a:moveTo>
                  <a:lnTo>
                    <a:pt x="6413716" y="146659"/>
                  </a:lnTo>
                  <a:lnTo>
                    <a:pt x="6408585" y="149745"/>
                  </a:lnTo>
                  <a:lnTo>
                    <a:pt x="6414008" y="152615"/>
                  </a:lnTo>
                  <a:close/>
                </a:path>
                <a:path w="7872095" h="2125979">
                  <a:moveTo>
                    <a:pt x="6417742" y="145770"/>
                  </a:moveTo>
                  <a:lnTo>
                    <a:pt x="6415697" y="141655"/>
                  </a:lnTo>
                  <a:lnTo>
                    <a:pt x="6413767" y="141617"/>
                  </a:lnTo>
                  <a:lnTo>
                    <a:pt x="6413716" y="146659"/>
                  </a:lnTo>
                  <a:lnTo>
                    <a:pt x="6417742" y="145770"/>
                  </a:lnTo>
                  <a:close/>
                </a:path>
                <a:path w="7872095" h="2125979">
                  <a:moveTo>
                    <a:pt x="6420040" y="2049475"/>
                  </a:moveTo>
                  <a:lnTo>
                    <a:pt x="6412636" y="2062175"/>
                  </a:lnTo>
                  <a:lnTo>
                    <a:pt x="6416472" y="2062175"/>
                  </a:lnTo>
                  <a:lnTo>
                    <a:pt x="6420040" y="2049475"/>
                  </a:lnTo>
                  <a:close/>
                </a:path>
                <a:path w="7872095" h="2125979">
                  <a:moveTo>
                    <a:pt x="6431724" y="138252"/>
                  </a:moveTo>
                  <a:lnTo>
                    <a:pt x="6428841" y="134048"/>
                  </a:lnTo>
                  <a:lnTo>
                    <a:pt x="6424473" y="131711"/>
                  </a:lnTo>
                  <a:lnTo>
                    <a:pt x="6424739" y="139585"/>
                  </a:lnTo>
                  <a:lnTo>
                    <a:pt x="6423838" y="149123"/>
                  </a:lnTo>
                  <a:lnTo>
                    <a:pt x="6431445" y="146837"/>
                  </a:lnTo>
                  <a:lnTo>
                    <a:pt x="6431724" y="138252"/>
                  </a:lnTo>
                  <a:close/>
                </a:path>
                <a:path w="7872095" h="2125979">
                  <a:moveTo>
                    <a:pt x="6479578" y="115036"/>
                  </a:moveTo>
                  <a:lnTo>
                    <a:pt x="6477825" y="112344"/>
                  </a:lnTo>
                  <a:lnTo>
                    <a:pt x="6476860" y="110934"/>
                  </a:lnTo>
                  <a:lnTo>
                    <a:pt x="6472390" y="114808"/>
                  </a:lnTo>
                  <a:lnTo>
                    <a:pt x="6474231" y="117373"/>
                  </a:lnTo>
                  <a:lnTo>
                    <a:pt x="6475196" y="118706"/>
                  </a:lnTo>
                  <a:lnTo>
                    <a:pt x="6479578" y="115036"/>
                  </a:lnTo>
                  <a:close/>
                </a:path>
                <a:path w="7872095" h="2125979">
                  <a:moveTo>
                    <a:pt x="6520447" y="97878"/>
                  </a:moveTo>
                  <a:lnTo>
                    <a:pt x="6517691" y="98983"/>
                  </a:lnTo>
                  <a:lnTo>
                    <a:pt x="6513462" y="98018"/>
                  </a:lnTo>
                  <a:lnTo>
                    <a:pt x="6513271" y="102831"/>
                  </a:lnTo>
                  <a:lnTo>
                    <a:pt x="6516103" y="101688"/>
                  </a:lnTo>
                  <a:lnTo>
                    <a:pt x="6520281" y="102831"/>
                  </a:lnTo>
                  <a:lnTo>
                    <a:pt x="6520447" y="97878"/>
                  </a:lnTo>
                  <a:close/>
                </a:path>
                <a:path w="7872095" h="2125979">
                  <a:moveTo>
                    <a:pt x="6530835" y="127990"/>
                  </a:moveTo>
                  <a:lnTo>
                    <a:pt x="6522364" y="127203"/>
                  </a:lnTo>
                  <a:lnTo>
                    <a:pt x="6515900" y="129286"/>
                  </a:lnTo>
                  <a:lnTo>
                    <a:pt x="6509804" y="131864"/>
                  </a:lnTo>
                  <a:lnTo>
                    <a:pt x="6502451" y="132549"/>
                  </a:lnTo>
                  <a:lnTo>
                    <a:pt x="6495021" y="131572"/>
                  </a:lnTo>
                  <a:lnTo>
                    <a:pt x="6489001" y="128905"/>
                  </a:lnTo>
                  <a:lnTo>
                    <a:pt x="6484391" y="129298"/>
                  </a:lnTo>
                  <a:lnTo>
                    <a:pt x="6481191" y="137464"/>
                  </a:lnTo>
                  <a:lnTo>
                    <a:pt x="6513004" y="137795"/>
                  </a:lnTo>
                  <a:lnTo>
                    <a:pt x="6516598" y="134048"/>
                  </a:lnTo>
                  <a:lnTo>
                    <a:pt x="6522390" y="133502"/>
                  </a:lnTo>
                  <a:lnTo>
                    <a:pt x="6527940" y="132651"/>
                  </a:lnTo>
                  <a:lnTo>
                    <a:pt x="6530835" y="127990"/>
                  </a:lnTo>
                  <a:close/>
                </a:path>
                <a:path w="7872095" h="2125979">
                  <a:moveTo>
                    <a:pt x="6778942" y="2062175"/>
                  </a:moveTo>
                  <a:lnTo>
                    <a:pt x="6756641" y="2062175"/>
                  </a:lnTo>
                  <a:lnTo>
                    <a:pt x="6758673" y="2074875"/>
                  </a:lnTo>
                  <a:lnTo>
                    <a:pt x="6767042" y="2074875"/>
                  </a:lnTo>
                  <a:lnTo>
                    <a:pt x="6764020" y="2087575"/>
                  </a:lnTo>
                  <a:lnTo>
                    <a:pt x="6770002" y="2087575"/>
                  </a:lnTo>
                  <a:lnTo>
                    <a:pt x="6773329" y="2074875"/>
                  </a:lnTo>
                  <a:lnTo>
                    <a:pt x="6775729" y="2074875"/>
                  </a:lnTo>
                  <a:lnTo>
                    <a:pt x="6778942" y="2062175"/>
                  </a:lnTo>
                  <a:close/>
                </a:path>
                <a:path w="7872095" h="2125979">
                  <a:moveTo>
                    <a:pt x="7068464" y="131064"/>
                  </a:moveTo>
                  <a:lnTo>
                    <a:pt x="7064299" y="127698"/>
                  </a:lnTo>
                  <a:lnTo>
                    <a:pt x="7059422" y="128447"/>
                  </a:lnTo>
                  <a:lnTo>
                    <a:pt x="7057682" y="133426"/>
                  </a:lnTo>
                  <a:lnTo>
                    <a:pt x="7059828" y="133819"/>
                  </a:lnTo>
                  <a:lnTo>
                    <a:pt x="7061797" y="134251"/>
                  </a:lnTo>
                  <a:lnTo>
                    <a:pt x="7061149" y="138531"/>
                  </a:lnTo>
                  <a:lnTo>
                    <a:pt x="7068083" y="138417"/>
                  </a:lnTo>
                  <a:lnTo>
                    <a:pt x="7068464" y="131064"/>
                  </a:lnTo>
                  <a:close/>
                </a:path>
                <a:path w="7872095" h="2125979">
                  <a:moveTo>
                    <a:pt x="7085444" y="138163"/>
                  </a:moveTo>
                  <a:lnTo>
                    <a:pt x="7079069" y="132600"/>
                  </a:lnTo>
                  <a:lnTo>
                    <a:pt x="7074243" y="134721"/>
                  </a:lnTo>
                  <a:lnTo>
                    <a:pt x="7075017" y="138557"/>
                  </a:lnTo>
                  <a:lnTo>
                    <a:pt x="7085444" y="138163"/>
                  </a:lnTo>
                  <a:close/>
                </a:path>
                <a:path w="7872095" h="2125979">
                  <a:moveTo>
                    <a:pt x="7091591" y="138137"/>
                  </a:moveTo>
                  <a:lnTo>
                    <a:pt x="7085444" y="138163"/>
                  </a:lnTo>
                  <a:lnTo>
                    <a:pt x="7087806" y="143725"/>
                  </a:lnTo>
                  <a:lnTo>
                    <a:pt x="7091121" y="141859"/>
                  </a:lnTo>
                  <a:lnTo>
                    <a:pt x="7091591" y="138137"/>
                  </a:lnTo>
                  <a:close/>
                </a:path>
                <a:path w="7872095" h="2125979">
                  <a:moveTo>
                    <a:pt x="7118324" y="140233"/>
                  </a:moveTo>
                  <a:lnTo>
                    <a:pt x="7116521" y="137693"/>
                  </a:lnTo>
                  <a:lnTo>
                    <a:pt x="7115569" y="136207"/>
                  </a:lnTo>
                  <a:lnTo>
                    <a:pt x="7111301" y="139992"/>
                  </a:lnTo>
                  <a:lnTo>
                    <a:pt x="7113105" y="142621"/>
                  </a:lnTo>
                  <a:lnTo>
                    <a:pt x="7114108" y="144005"/>
                  </a:lnTo>
                  <a:lnTo>
                    <a:pt x="7118324" y="140233"/>
                  </a:lnTo>
                  <a:close/>
                </a:path>
                <a:path w="7872095" h="2125979">
                  <a:moveTo>
                    <a:pt x="7172160" y="156743"/>
                  </a:moveTo>
                  <a:lnTo>
                    <a:pt x="7167766" y="151193"/>
                  </a:lnTo>
                  <a:lnTo>
                    <a:pt x="7163663" y="153225"/>
                  </a:lnTo>
                  <a:lnTo>
                    <a:pt x="7163816" y="157022"/>
                  </a:lnTo>
                  <a:lnTo>
                    <a:pt x="7172160" y="156743"/>
                  </a:lnTo>
                  <a:close/>
                </a:path>
                <a:path w="7872095" h="2125979">
                  <a:moveTo>
                    <a:pt x="7180618" y="160286"/>
                  </a:moveTo>
                  <a:lnTo>
                    <a:pt x="7180466" y="156489"/>
                  </a:lnTo>
                  <a:lnTo>
                    <a:pt x="7172160" y="156743"/>
                  </a:lnTo>
                  <a:lnTo>
                    <a:pt x="7176529" y="162306"/>
                  </a:lnTo>
                  <a:lnTo>
                    <a:pt x="7180618" y="160286"/>
                  </a:lnTo>
                  <a:close/>
                </a:path>
                <a:path w="7872095" h="2125979">
                  <a:moveTo>
                    <a:pt x="7182053" y="121666"/>
                  </a:moveTo>
                  <a:lnTo>
                    <a:pt x="7179424" y="122910"/>
                  </a:lnTo>
                  <a:lnTo>
                    <a:pt x="7175220" y="121869"/>
                  </a:lnTo>
                  <a:lnTo>
                    <a:pt x="7175233" y="126834"/>
                  </a:lnTo>
                  <a:lnTo>
                    <a:pt x="7177887" y="125590"/>
                  </a:lnTo>
                  <a:lnTo>
                    <a:pt x="7182015" y="126466"/>
                  </a:lnTo>
                  <a:lnTo>
                    <a:pt x="7182053" y="121666"/>
                  </a:lnTo>
                  <a:close/>
                </a:path>
                <a:path w="7872095" h="2125979">
                  <a:moveTo>
                    <a:pt x="7301446" y="2036775"/>
                  </a:moveTo>
                  <a:lnTo>
                    <a:pt x="7297433" y="2024075"/>
                  </a:lnTo>
                  <a:lnTo>
                    <a:pt x="7293127" y="2024075"/>
                  </a:lnTo>
                  <a:lnTo>
                    <a:pt x="7301446" y="2036775"/>
                  </a:lnTo>
                  <a:close/>
                </a:path>
                <a:path w="7872095" h="2125979">
                  <a:moveTo>
                    <a:pt x="7417511" y="1554175"/>
                  </a:moveTo>
                  <a:lnTo>
                    <a:pt x="7415200" y="1541475"/>
                  </a:lnTo>
                  <a:lnTo>
                    <a:pt x="7410983" y="1554175"/>
                  </a:lnTo>
                  <a:lnTo>
                    <a:pt x="7417511" y="1554175"/>
                  </a:lnTo>
                  <a:close/>
                </a:path>
                <a:path w="7872095" h="2125979">
                  <a:moveTo>
                    <a:pt x="7586764" y="1541475"/>
                  </a:moveTo>
                  <a:lnTo>
                    <a:pt x="7578369" y="1541475"/>
                  </a:lnTo>
                  <a:lnTo>
                    <a:pt x="7579157" y="1528775"/>
                  </a:lnTo>
                  <a:lnTo>
                    <a:pt x="7580262" y="1528775"/>
                  </a:lnTo>
                  <a:lnTo>
                    <a:pt x="7572578" y="1516075"/>
                  </a:lnTo>
                  <a:lnTo>
                    <a:pt x="7566596" y="1528775"/>
                  </a:lnTo>
                  <a:lnTo>
                    <a:pt x="7558164" y="1528775"/>
                  </a:lnTo>
                  <a:lnTo>
                    <a:pt x="7560170" y="1541475"/>
                  </a:lnTo>
                  <a:lnTo>
                    <a:pt x="7560843" y="1541475"/>
                  </a:lnTo>
                  <a:lnTo>
                    <a:pt x="7561326" y="1554175"/>
                  </a:lnTo>
                  <a:lnTo>
                    <a:pt x="7583678" y="1554175"/>
                  </a:lnTo>
                  <a:lnTo>
                    <a:pt x="7586764" y="1541475"/>
                  </a:lnTo>
                  <a:close/>
                </a:path>
                <a:path w="7872095" h="2125979">
                  <a:moveTo>
                    <a:pt x="7654290" y="258775"/>
                  </a:moveTo>
                  <a:lnTo>
                    <a:pt x="7631671" y="271475"/>
                  </a:lnTo>
                  <a:lnTo>
                    <a:pt x="7630769" y="271475"/>
                  </a:lnTo>
                  <a:lnTo>
                    <a:pt x="7640574" y="284175"/>
                  </a:lnTo>
                  <a:lnTo>
                    <a:pt x="7639380" y="271475"/>
                  </a:lnTo>
                  <a:lnTo>
                    <a:pt x="7653693" y="271475"/>
                  </a:lnTo>
                  <a:lnTo>
                    <a:pt x="7654290" y="258775"/>
                  </a:lnTo>
                  <a:close/>
                </a:path>
                <a:path w="7872095" h="2125979">
                  <a:moveTo>
                    <a:pt x="7660818" y="677875"/>
                  </a:moveTo>
                  <a:lnTo>
                    <a:pt x="7650886" y="677875"/>
                  </a:lnTo>
                  <a:lnTo>
                    <a:pt x="7653248" y="690575"/>
                  </a:lnTo>
                  <a:lnTo>
                    <a:pt x="7660399" y="690575"/>
                  </a:lnTo>
                  <a:lnTo>
                    <a:pt x="7660818" y="677875"/>
                  </a:lnTo>
                  <a:close/>
                </a:path>
                <a:path w="7872095" h="2125979">
                  <a:moveTo>
                    <a:pt x="7669530" y="1287475"/>
                  </a:moveTo>
                  <a:lnTo>
                    <a:pt x="7659332" y="1287475"/>
                  </a:lnTo>
                  <a:lnTo>
                    <a:pt x="7654988" y="1300175"/>
                  </a:lnTo>
                  <a:lnTo>
                    <a:pt x="7664450" y="1300175"/>
                  </a:lnTo>
                  <a:lnTo>
                    <a:pt x="7669530" y="1287475"/>
                  </a:lnTo>
                  <a:close/>
                </a:path>
                <a:path w="7872095" h="2125979">
                  <a:moveTo>
                    <a:pt x="7682027" y="1985975"/>
                  </a:moveTo>
                  <a:lnTo>
                    <a:pt x="7676223" y="1973275"/>
                  </a:lnTo>
                  <a:lnTo>
                    <a:pt x="7667917" y="1985975"/>
                  </a:lnTo>
                  <a:lnTo>
                    <a:pt x="7682027" y="1985975"/>
                  </a:lnTo>
                  <a:close/>
                </a:path>
                <a:path w="7872095" h="2125979">
                  <a:moveTo>
                    <a:pt x="7694803" y="1617675"/>
                  </a:moveTo>
                  <a:lnTo>
                    <a:pt x="7694600" y="1604975"/>
                  </a:lnTo>
                  <a:lnTo>
                    <a:pt x="7688288" y="1604975"/>
                  </a:lnTo>
                  <a:lnTo>
                    <a:pt x="7694803" y="1617675"/>
                  </a:lnTo>
                  <a:close/>
                </a:path>
                <a:path w="7872095" h="2125979">
                  <a:moveTo>
                    <a:pt x="7744155" y="766775"/>
                  </a:moveTo>
                  <a:lnTo>
                    <a:pt x="7743888" y="754075"/>
                  </a:lnTo>
                  <a:lnTo>
                    <a:pt x="7734147" y="754075"/>
                  </a:lnTo>
                  <a:lnTo>
                    <a:pt x="7744155" y="766775"/>
                  </a:lnTo>
                  <a:close/>
                </a:path>
                <a:path w="7872095" h="2125979">
                  <a:moveTo>
                    <a:pt x="7744282" y="1109675"/>
                  </a:moveTo>
                  <a:lnTo>
                    <a:pt x="7737945" y="1109675"/>
                  </a:lnTo>
                  <a:lnTo>
                    <a:pt x="7738529" y="1122375"/>
                  </a:lnTo>
                  <a:lnTo>
                    <a:pt x="7744041" y="1122375"/>
                  </a:lnTo>
                  <a:lnTo>
                    <a:pt x="7744282" y="1109675"/>
                  </a:lnTo>
                  <a:close/>
                </a:path>
                <a:path w="7872095" h="2125979">
                  <a:moveTo>
                    <a:pt x="7758265" y="1973275"/>
                  </a:moveTo>
                  <a:lnTo>
                    <a:pt x="7686459" y="1973275"/>
                  </a:lnTo>
                  <a:lnTo>
                    <a:pt x="7685887" y="1985975"/>
                  </a:lnTo>
                  <a:lnTo>
                    <a:pt x="7757820" y="1985975"/>
                  </a:lnTo>
                  <a:lnTo>
                    <a:pt x="7758265" y="1973275"/>
                  </a:lnTo>
                  <a:close/>
                </a:path>
                <a:path w="7872095" h="2125979">
                  <a:moveTo>
                    <a:pt x="7774724" y="728675"/>
                  </a:moveTo>
                  <a:lnTo>
                    <a:pt x="7689901" y="728675"/>
                  </a:lnTo>
                  <a:lnTo>
                    <a:pt x="7688885" y="741375"/>
                  </a:lnTo>
                  <a:lnTo>
                    <a:pt x="7685976" y="754075"/>
                  </a:lnTo>
                  <a:lnTo>
                    <a:pt x="7685481" y="766775"/>
                  </a:lnTo>
                  <a:lnTo>
                    <a:pt x="7691691" y="779475"/>
                  </a:lnTo>
                  <a:lnTo>
                    <a:pt x="7697203" y="779475"/>
                  </a:lnTo>
                  <a:lnTo>
                    <a:pt x="7688300" y="766775"/>
                  </a:lnTo>
                  <a:lnTo>
                    <a:pt x="7697965" y="766775"/>
                  </a:lnTo>
                  <a:lnTo>
                    <a:pt x="7700162" y="779475"/>
                  </a:lnTo>
                  <a:lnTo>
                    <a:pt x="7709395" y="779475"/>
                  </a:lnTo>
                  <a:lnTo>
                    <a:pt x="7709395" y="766775"/>
                  </a:lnTo>
                  <a:lnTo>
                    <a:pt x="7706893" y="754075"/>
                  </a:lnTo>
                  <a:lnTo>
                    <a:pt x="7729982" y="754075"/>
                  </a:lnTo>
                  <a:lnTo>
                    <a:pt x="7729144" y="766775"/>
                  </a:lnTo>
                  <a:lnTo>
                    <a:pt x="7733690" y="766775"/>
                  </a:lnTo>
                  <a:lnTo>
                    <a:pt x="7734147" y="754075"/>
                  </a:lnTo>
                  <a:lnTo>
                    <a:pt x="7734020" y="754075"/>
                  </a:lnTo>
                  <a:lnTo>
                    <a:pt x="7721562" y="741375"/>
                  </a:lnTo>
                  <a:lnTo>
                    <a:pt x="7774368" y="741375"/>
                  </a:lnTo>
                  <a:lnTo>
                    <a:pt x="7774724" y="728675"/>
                  </a:lnTo>
                  <a:close/>
                </a:path>
                <a:path w="7872095" h="2125979">
                  <a:moveTo>
                    <a:pt x="7801762" y="1592275"/>
                  </a:moveTo>
                  <a:lnTo>
                    <a:pt x="7796035" y="1592275"/>
                  </a:lnTo>
                  <a:lnTo>
                    <a:pt x="7777569" y="1604975"/>
                  </a:lnTo>
                  <a:lnTo>
                    <a:pt x="7798943" y="1604975"/>
                  </a:lnTo>
                  <a:lnTo>
                    <a:pt x="7801762" y="1592275"/>
                  </a:lnTo>
                  <a:close/>
                </a:path>
                <a:path w="7872095" h="2125979">
                  <a:moveTo>
                    <a:pt x="7871828" y="1795475"/>
                  </a:moveTo>
                  <a:lnTo>
                    <a:pt x="7870203" y="1795475"/>
                  </a:lnTo>
                  <a:lnTo>
                    <a:pt x="7865567" y="1782775"/>
                  </a:lnTo>
                  <a:lnTo>
                    <a:pt x="7860017" y="1782775"/>
                  </a:lnTo>
                  <a:lnTo>
                    <a:pt x="7855598" y="1770075"/>
                  </a:lnTo>
                  <a:lnTo>
                    <a:pt x="7858303" y="1770075"/>
                  </a:lnTo>
                  <a:lnTo>
                    <a:pt x="7859090" y="1757375"/>
                  </a:lnTo>
                  <a:lnTo>
                    <a:pt x="7848460" y="1757375"/>
                  </a:lnTo>
                  <a:lnTo>
                    <a:pt x="7846606" y="1744675"/>
                  </a:lnTo>
                  <a:lnTo>
                    <a:pt x="7849375" y="1731975"/>
                  </a:lnTo>
                  <a:lnTo>
                    <a:pt x="7841196" y="1731975"/>
                  </a:lnTo>
                  <a:lnTo>
                    <a:pt x="7838199" y="1719275"/>
                  </a:lnTo>
                  <a:lnTo>
                    <a:pt x="7847101" y="1719275"/>
                  </a:lnTo>
                  <a:lnTo>
                    <a:pt x="7846123" y="1706575"/>
                  </a:lnTo>
                  <a:lnTo>
                    <a:pt x="7848066" y="1693875"/>
                  </a:lnTo>
                  <a:lnTo>
                    <a:pt x="7832839" y="1693875"/>
                  </a:lnTo>
                  <a:lnTo>
                    <a:pt x="7831569" y="1681175"/>
                  </a:lnTo>
                  <a:lnTo>
                    <a:pt x="7833766" y="1681175"/>
                  </a:lnTo>
                  <a:lnTo>
                    <a:pt x="7837132" y="1668475"/>
                  </a:lnTo>
                  <a:lnTo>
                    <a:pt x="7832128" y="1668475"/>
                  </a:lnTo>
                  <a:lnTo>
                    <a:pt x="7831455" y="1655775"/>
                  </a:lnTo>
                  <a:lnTo>
                    <a:pt x="7835379" y="1655775"/>
                  </a:lnTo>
                  <a:lnTo>
                    <a:pt x="7841793" y="1643075"/>
                  </a:lnTo>
                  <a:lnTo>
                    <a:pt x="7847368" y="1643075"/>
                  </a:lnTo>
                  <a:lnTo>
                    <a:pt x="7848752" y="1630375"/>
                  </a:lnTo>
                  <a:lnTo>
                    <a:pt x="7842859" y="1630375"/>
                  </a:lnTo>
                  <a:lnTo>
                    <a:pt x="7839507" y="1643075"/>
                  </a:lnTo>
                  <a:lnTo>
                    <a:pt x="7830782" y="1643075"/>
                  </a:lnTo>
                  <a:lnTo>
                    <a:pt x="7827404" y="1655775"/>
                  </a:lnTo>
                  <a:lnTo>
                    <a:pt x="7816507" y="1655775"/>
                  </a:lnTo>
                  <a:lnTo>
                    <a:pt x="7813522" y="1668475"/>
                  </a:lnTo>
                  <a:lnTo>
                    <a:pt x="7787449" y="1668475"/>
                  </a:lnTo>
                  <a:lnTo>
                    <a:pt x="7787449" y="1858975"/>
                  </a:lnTo>
                  <a:lnTo>
                    <a:pt x="7766444" y="1858975"/>
                  </a:lnTo>
                  <a:lnTo>
                    <a:pt x="7756944" y="1846275"/>
                  </a:lnTo>
                  <a:lnTo>
                    <a:pt x="7786954" y="1846275"/>
                  </a:lnTo>
                  <a:lnTo>
                    <a:pt x="7787449" y="1858975"/>
                  </a:lnTo>
                  <a:lnTo>
                    <a:pt x="7787449" y="1668475"/>
                  </a:lnTo>
                  <a:lnTo>
                    <a:pt x="7768336" y="1668475"/>
                  </a:lnTo>
                  <a:lnTo>
                    <a:pt x="7764996" y="1655775"/>
                  </a:lnTo>
                  <a:lnTo>
                    <a:pt x="7750810" y="1655775"/>
                  </a:lnTo>
                  <a:lnTo>
                    <a:pt x="7744879" y="1643075"/>
                  </a:lnTo>
                  <a:lnTo>
                    <a:pt x="7747736" y="1643075"/>
                  </a:lnTo>
                  <a:lnTo>
                    <a:pt x="7747597" y="1630375"/>
                  </a:lnTo>
                  <a:lnTo>
                    <a:pt x="7747648" y="1617675"/>
                  </a:lnTo>
                  <a:lnTo>
                    <a:pt x="7769746" y="1617675"/>
                  </a:lnTo>
                  <a:lnTo>
                    <a:pt x="7774000" y="1604975"/>
                  </a:lnTo>
                  <a:lnTo>
                    <a:pt x="7727594" y="1604975"/>
                  </a:lnTo>
                  <a:lnTo>
                    <a:pt x="7728534" y="1617675"/>
                  </a:lnTo>
                  <a:lnTo>
                    <a:pt x="7726527" y="1617675"/>
                  </a:lnTo>
                  <a:lnTo>
                    <a:pt x="7726527" y="1655775"/>
                  </a:lnTo>
                  <a:lnTo>
                    <a:pt x="7700429" y="1655775"/>
                  </a:lnTo>
                  <a:lnTo>
                    <a:pt x="7701750" y="1643075"/>
                  </a:lnTo>
                  <a:lnTo>
                    <a:pt x="7694676" y="1655775"/>
                  </a:lnTo>
                  <a:lnTo>
                    <a:pt x="7688834" y="1655775"/>
                  </a:lnTo>
                  <a:lnTo>
                    <a:pt x="7692453" y="1643075"/>
                  </a:lnTo>
                  <a:lnTo>
                    <a:pt x="7701750" y="1643075"/>
                  </a:lnTo>
                  <a:lnTo>
                    <a:pt x="7705255" y="1643075"/>
                  </a:lnTo>
                  <a:lnTo>
                    <a:pt x="7706919" y="1630375"/>
                  </a:lnTo>
                  <a:lnTo>
                    <a:pt x="7713624" y="1630375"/>
                  </a:lnTo>
                  <a:lnTo>
                    <a:pt x="7715009" y="1643075"/>
                  </a:lnTo>
                  <a:lnTo>
                    <a:pt x="7722019" y="1643075"/>
                  </a:lnTo>
                  <a:lnTo>
                    <a:pt x="7719898" y="1630375"/>
                  </a:lnTo>
                  <a:lnTo>
                    <a:pt x="7725715" y="1630375"/>
                  </a:lnTo>
                  <a:lnTo>
                    <a:pt x="7726172" y="1643075"/>
                  </a:lnTo>
                  <a:lnTo>
                    <a:pt x="7726527" y="1655775"/>
                  </a:lnTo>
                  <a:lnTo>
                    <a:pt x="7726527" y="1617675"/>
                  </a:lnTo>
                  <a:lnTo>
                    <a:pt x="7694803" y="1617675"/>
                  </a:lnTo>
                  <a:lnTo>
                    <a:pt x="7687577" y="1617675"/>
                  </a:lnTo>
                  <a:lnTo>
                    <a:pt x="7688288" y="1604975"/>
                  </a:lnTo>
                  <a:lnTo>
                    <a:pt x="7673340" y="1604975"/>
                  </a:lnTo>
                  <a:lnTo>
                    <a:pt x="7668184" y="1592275"/>
                  </a:lnTo>
                  <a:lnTo>
                    <a:pt x="7666342" y="1592275"/>
                  </a:lnTo>
                  <a:lnTo>
                    <a:pt x="7659421" y="1579575"/>
                  </a:lnTo>
                  <a:lnTo>
                    <a:pt x="7637793" y="1579575"/>
                  </a:lnTo>
                  <a:lnTo>
                    <a:pt x="7638085" y="1592275"/>
                  </a:lnTo>
                  <a:lnTo>
                    <a:pt x="7632052" y="1592275"/>
                  </a:lnTo>
                  <a:lnTo>
                    <a:pt x="7632052" y="1973275"/>
                  </a:lnTo>
                  <a:lnTo>
                    <a:pt x="7629042" y="1973275"/>
                  </a:lnTo>
                  <a:lnTo>
                    <a:pt x="7632001" y="1960575"/>
                  </a:lnTo>
                  <a:lnTo>
                    <a:pt x="7632052" y="1973275"/>
                  </a:lnTo>
                  <a:lnTo>
                    <a:pt x="7632052" y="1592275"/>
                  </a:lnTo>
                  <a:lnTo>
                    <a:pt x="7619466" y="1592275"/>
                  </a:lnTo>
                  <a:lnTo>
                    <a:pt x="7624546" y="1579575"/>
                  </a:lnTo>
                  <a:lnTo>
                    <a:pt x="7610627" y="1579575"/>
                  </a:lnTo>
                  <a:lnTo>
                    <a:pt x="7612862" y="1592275"/>
                  </a:lnTo>
                  <a:lnTo>
                    <a:pt x="7589863" y="1592275"/>
                  </a:lnTo>
                  <a:lnTo>
                    <a:pt x="7589113" y="1579575"/>
                  </a:lnTo>
                  <a:lnTo>
                    <a:pt x="7587501" y="1579575"/>
                  </a:lnTo>
                  <a:lnTo>
                    <a:pt x="7584072" y="1566875"/>
                  </a:lnTo>
                  <a:lnTo>
                    <a:pt x="7577912" y="1566875"/>
                  </a:lnTo>
                  <a:lnTo>
                    <a:pt x="7577836" y="1579575"/>
                  </a:lnTo>
                  <a:lnTo>
                    <a:pt x="7578801" y="1579575"/>
                  </a:lnTo>
                  <a:lnTo>
                    <a:pt x="7578572" y="1592275"/>
                  </a:lnTo>
                  <a:lnTo>
                    <a:pt x="7565009" y="1592275"/>
                  </a:lnTo>
                  <a:lnTo>
                    <a:pt x="7565009" y="1643075"/>
                  </a:lnTo>
                  <a:lnTo>
                    <a:pt x="7557656" y="1643075"/>
                  </a:lnTo>
                  <a:lnTo>
                    <a:pt x="7557643" y="1630375"/>
                  </a:lnTo>
                  <a:lnTo>
                    <a:pt x="7564958" y="1630375"/>
                  </a:lnTo>
                  <a:lnTo>
                    <a:pt x="7565009" y="1643075"/>
                  </a:lnTo>
                  <a:lnTo>
                    <a:pt x="7565009" y="1592275"/>
                  </a:lnTo>
                  <a:lnTo>
                    <a:pt x="7547369" y="1592275"/>
                  </a:lnTo>
                  <a:lnTo>
                    <a:pt x="7541260" y="1600454"/>
                  </a:lnTo>
                  <a:lnTo>
                    <a:pt x="7541260" y="1998675"/>
                  </a:lnTo>
                  <a:lnTo>
                    <a:pt x="7533614" y="1998675"/>
                  </a:lnTo>
                  <a:lnTo>
                    <a:pt x="7533449" y="1985975"/>
                  </a:lnTo>
                  <a:lnTo>
                    <a:pt x="7540993" y="1985975"/>
                  </a:lnTo>
                  <a:lnTo>
                    <a:pt x="7541260" y="1998675"/>
                  </a:lnTo>
                  <a:lnTo>
                    <a:pt x="7541260" y="1600454"/>
                  </a:lnTo>
                  <a:lnTo>
                    <a:pt x="7537869" y="1604975"/>
                  </a:lnTo>
                  <a:lnTo>
                    <a:pt x="7534821" y="1592275"/>
                  </a:lnTo>
                  <a:lnTo>
                    <a:pt x="7521511" y="1592275"/>
                  </a:lnTo>
                  <a:lnTo>
                    <a:pt x="7521511" y="1617675"/>
                  </a:lnTo>
                  <a:lnTo>
                    <a:pt x="7513904" y="1617675"/>
                  </a:lnTo>
                  <a:lnTo>
                    <a:pt x="7518489" y="1604975"/>
                  </a:lnTo>
                  <a:lnTo>
                    <a:pt x="7521511" y="1617675"/>
                  </a:lnTo>
                  <a:lnTo>
                    <a:pt x="7521511" y="1592275"/>
                  </a:lnTo>
                  <a:lnTo>
                    <a:pt x="7515314" y="1592275"/>
                  </a:lnTo>
                  <a:lnTo>
                    <a:pt x="7524128" y="1579575"/>
                  </a:lnTo>
                  <a:lnTo>
                    <a:pt x="7541958" y="1579575"/>
                  </a:lnTo>
                  <a:lnTo>
                    <a:pt x="7540130" y="1566875"/>
                  </a:lnTo>
                  <a:lnTo>
                    <a:pt x="7540447" y="1566875"/>
                  </a:lnTo>
                  <a:lnTo>
                    <a:pt x="7532154" y="1554175"/>
                  </a:lnTo>
                  <a:lnTo>
                    <a:pt x="7535443" y="1566875"/>
                  </a:lnTo>
                  <a:lnTo>
                    <a:pt x="7514488" y="1566875"/>
                  </a:lnTo>
                  <a:lnTo>
                    <a:pt x="7510640" y="1554175"/>
                  </a:lnTo>
                  <a:lnTo>
                    <a:pt x="7509777" y="1554175"/>
                  </a:lnTo>
                  <a:lnTo>
                    <a:pt x="7516101" y="1541475"/>
                  </a:lnTo>
                  <a:lnTo>
                    <a:pt x="7511796" y="1541475"/>
                  </a:lnTo>
                  <a:lnTo>
                    <a:pt x="7509827" y="1528775"/>
                  </a:lnTo>
                  <a:lnTo>
                    <a:pt x="7509599" y="1516075"/>
                  </a:lnTo>
                  <a:lnTo>
                    <a:pt x="7505205" y="1516075"/>
                  </a:lnTo>
                  <a:lnTo>
                    <a:pt x="7505205" y="1617675"/>
                  </a:lnTo>
                  <a:lnTo>
                    <a:pt x="7493940" y="1617675"/>
                  </a:lnTo>
                  <a:lnTo>
                    <a:pt x="7493940" y="1985975"/>
                  </a:lnTo>
                  <a:lnTo>
                    <a:pt x="7489393" y="1998675"/>
                  </a:lnTo>
                  <a:lnTo>
                    <a:pt x="7488682" y="1990407"/>
                  </a:lnTo>
                  <a:lnTo>
                    <a:pt x="7488682" y="2011375"/>
                  </a:lnTo>
                  <a:lnTo>
                    <a:pt x="7483056" y="2011375"/>
                  </a:lnTo>
                  <a:lnTo>
                    <a:pt x="7487590" y="1998675"/>
                  </a:lnTo>
                  <a:lnTo>
                    <a:pt x="7488682" y="2011375"/>
                  </a:lnTo>
                  <a:lnTo>
                    <a:pt x="7488682" y="1990407"/>
                  </a:lnTo>
                  <a:lnTo>
                    <a:pt x="7488301" y="1985975"/>
                  </a:lnTo>
                  <a:lnTo>
                    <a:pt x="7493940" y="1985975"/>
                  </a:lnTo>
                  <a:lnTo>
                    <a:pt x="7493940" y="1617675"/>
                  </a:lnTo>
                  <a:lnTo>
                    <a:pt x="7493609" y="1617675"/>
                  </a:lnTo>
                  <a:lnTo>
                    <a:pt x="7449312" y="1617675"/>
                  </a:lnTo>
                  <a:lnTo>
                    <a:pt x="7443635" y="1604975"/>
                  </a:lnTo>
                  <a:lnTo>
                    <a:pt x="7489584" y="1604975"/>
                  </a:lnTo>
                  <a:lnTo>
                    <a:pt x="7493609" y="1617675"/>
                  </a:lnTo>
                  <a:lnTo>
                    <a:pt x="7500963" y="1604975"/>
                  </a:lnTo>
                  <a:lnTo>
                    <a:pt x="7505205" y="1617675"/>
                  </a:lnTo>
                  <a:lnTo>
                    <a:pt x="7505205" y="1516075"/>
                  </a:lnTo>
                  <a:lnTo>
                    <a:pt x="7486421" y="1516075"/>
                  </a:lnTo>
                  <a:lnTo>
                    <a:pt x="7483513" y="1503375"/>
                  </a:lnTo>
                  <a:lnTo>
                    <a:pt x="7527277" y="1503375"/>
                  </a:lnTo>
                  <a:lnTo>
                    <a:pt x="7528776" y="1516075"/>
                  </a:lnTo>
                  <a:lnTo>
                    <a:pt x="7518870" y="1516075"/>
                  </a:lnTo>
                  <a:lnTo>
                    <a:pt x="7513587" y="1528775"/>
                  </a:lnTo>
                  <a:lnTo>
                    <a:pt x="7517905" y="1528775"/>
                  </a:lnTo>
                  <a:lnTo>
                    <a:pt x="7523226" y="1541475"/>
                  </a:lnTo>
                  <a:lnTo>
                    <a:pt x="7525067" y="1541475"/>
                  </a:lnTo>
                  <a:lnTo>
                    <a:pt x="7525499" y="1554175"/>
                  </a:lnTo>
                  <a:lnTo>
                    <a:pt x="7531570" y="1554175"/>
                  </a:lnTo>
                  <a:lnTo>
                    <a:pt x="7537628" y="1541475"/>
                  </a:lnTo>
                  <a:lnTo>
                    <a:pt x="7543216" y="1541475"/>
                  </a:lnTo>
                  <a:lnTo>
                    <a:pt x="7542758" y="1528775"/>
                  </a:lnTo>
                  <a:lnTo>
                    <a:pt x="7546200" y="1528775"/>
                  </a:lnTo>
                  <a:lnTo>
                    <a:pt x="7544282" y="1516075"/>
                  </a:lnTo>
                  <a:lnTo>
                    <a:pt x="7531697" y="1516075"/>
                  </a:lnTo>
                  <a:lnTo>
                    <a:pt x="7535075" y="1503375"/>
                  </a:lnTo>
                  <a:lnTo>
                    <a:pt x="7548918" y="1503375"/>
                  </a:lnTo>
                  <a:lnTo>
                    <a:pt x="7553477" y="1490675"/>
                  </a:lnTo>
                  <a:lnTo>
                    <a:pt x="7528026" y="1490675"/>
                  </a:lnTo>
                  <a:lnTo>
                    <a:pt x="7527176" y="1477975"/>
                  </a:lnTo>
                  <a:lnTo>
                    <a:pt x="7533653" y="1477975"/>
                  </a:lnTo>
                  <a:lnTo>
                    <a:pt x="7534275" y="1465275"/>
                  </a:lnTo>
                  <a:lnTo>
                    <a:pt x="7527049" y="1477975"/>
                  </a:lnTo>
                  <a:lnTo>
                    <a:pt x="7523988" y="1477975"/>
                  </a:lnTo>
                  <a:lnTo>
                    <a:pt x="7521588" y="1490675"/>
                  </a:lnTo>
                  <a:lnTo>
                    <a:pt x="7486802" y="1490675"/>
                  </a:lnTo>
                  <a:lnTo>
                    <a:pt x="7489926" y="1477975"/>
                  </a:lnTo>
                  <a:lnTo>
                    <a:pt x="7485227" y="1477975"/>
                  </a:lnTo>
                  <a:lnTo>
                    <a:pt x="7481176" y="1473784"/>
                  </a:lnTo>
                  <a:lnTo>
                    <a:pt x="7481176" y="1554175"/>
                  </a:lnTo>
                  <a:lnTo>
                    <a:pt x="7465860" y="1554175"/>
                  </a:lnTo>
                  <a:lnTo>
                    <a:pt x="7465860" y="1592275"/>
                  </a:lnTo>
                  <a:lnTo>
                    <a:pt x="7454303" y="1592275"/>
                  </a:lnTo>
                  <a:lnTo>
                    <a:pt x="7455903" y="1579575"/>
                  </a:lnTo>
                  <a:lnTo>
                    <a:pt x="7463345" y="1579575"/>
                  </a:lnTo>
                  <a:lnTo>
                    <a:pt x="7465860" y="1592275"/>
                  </a:lnTo>
                  <a:lnTo>
                    <a:pt x="7465860" y="1554175"/>
                  </a:lnTo>
                  <a:lnTo>
                    <a:pt x="7462748" y="1554175"/>
                  </a:lnTo>
                  <a:lnTo>
                    <a:pt x="7464425" y="1566875"/>
                  </a:lnTo>
                  <a:lnTo>
                    <a:pt x="7449134" y="1566875"/>
                  </a:lnTo>
                  <a:lnTo>
                    <a:pt x="7449134" y="1592275"/>
                  </a:lnTo>
                  <a:lnTo>
                    <a:pt x="7440041" y="1592275"/>
                  </a:lnTo>
                  <a:lnTo>
                    <a:pt x="7437463" y="1579575"/>
                  </a:lnTo>
                  <a:lnTo>
                    <a:pt x="7442746" y="1579575"/>
                  </a:lnTo>
                  <a:lnTo>
                    <a:pt x="7449134" y="1592275"/>
                  </a:lnTo>
                  <a:lnTo>
                    <a:pt x="7449134" y="1566875"/>
                  </a:lnTo>
                  <a:lnTo>
                    <a:pt x="7403693" y="1566875"/>
                  </a:lnTo>
                  <a:lnTo>
                    <a:pt x="7396467" y="1554175"/>
                  </a:lnTo>
                  <a:lnTo>
                    <a:pt x="7410983" y="1554175"/>
                  </a:lnTo>
                  <a:lnTo>
                    <a:pt x="7411707" y="1541475"/>
                  </a:lnTo>
                  <a:lnTo>
                    <a:pt x="7415200" y="1541475"/>
                  </a:lnTo>
                  <a:lnTo>
                    <a:pt x="7436625" y="1541475"/>
                  </a:lnTo>
                  <a:lnTo>
                    <a:pt x="7436739" y="1554175"/>
                  </a:lnTo>
                  <a:lnTo>
                    <a:pt x="7439584" y="1541475"/>
                  </a:lnTo>
                  <a:lnTo>
                    <a:pt x="7475448" y="1541475"/>
                  </a:lnTo>
                  <a:lnTo>
                    <a:pt x="7481176" y="1554175"/>
                  </a:lnTo>
                  <a:lnTo>
                    <a:pt x="7481176" y="1473784"/>
                  </a:lnTo>
                  <a:lnTo>
                    <a:pt x="7479919" y="1472488"/>
                  </a:lnTo>
                  <a:lnTo>
                    <a:pt x="7479919" y="1503375"/>
                  </a:lnTo>
                  <a:lnTo>
                    <a:pt x="7476693" y="1516075"/>
                  </a:lnTo>
                  <a:lnTo>
                    <a:pt x="7473480" y="1516075"/>
                  </a:lnTo>
                  <a:lnTo>
                    <a:pt x="7472540" y="1503375"/>
                  </a:lnTo>
                  <a:lnTo>
                    <a:pt x="7479919" y="1503375"/>
                  </a:lnTo>
                  <a:lnTo>
                    <a:pt x="7479919" y="1472488"/>
                  </a:lnTo>
                  <a:lnTo>
                    <a:pt x="7479297" y="1471841"/>
                  </a:lnTo>
                  <a:lnTo>
                    <a:pt x="7479297" y="1477975"/>
                  </a:lnTo>
                  <a:lnTo>
                    <a:pt x="7478801" y="1490675"/>
                  </a:lnTo>
                  <a:lnTo>
                    <a:pt x="7468400" y="1490675"/>
                  </a:lnTo>
                  <a:lnTo>
                    <a:pt x="7468806" y="1477975"/>
                  </a:lnTo>
                  <a:lnTo>
                    <a:pt x="7479297" y="1477975"/>
                  </a:lnTo>
                  <a:lnTo>
                    <a:pt x="7479297" y="1471841"/>
                  </a:lnTo>
                  <a:lnTo>
                    <a:pt x="7472959" y="1465275"/>
                  </a:lnTo>
                  <a:lnTo>
                    <a:pt x="7470089" y="1465275"/>
                  </a:lnTo>
                  <a:lnTo>
                    <a:pt x="7475639" y="1452575"/>
                  </a:lnTo>
                  <a:lnTo>
                    <a:pt x="7489660" y="1452575"/>
                  </a:lnTo>
                  <a:lnTo>
                    <a:pt x="7493228" y="1465275"/>
                  </a:lnTo>
                  <a:lnTo>
                    <a:pt x="7500848" y="1465275"/>
                  </a:lnTo>
                  <a:lnTo>
                    <a:pt x="7505281" y="1452575"/>
                  </a:lnTo>
                  <a:lnTo>
                    <a:pt x="7570571" y="1452575"/>
                  </a:lnTo>
                  <a:lnTo>
                    <a:pt x="7570279" y="1439875"/>
                  </a:lnTo>
                  <a:lnTo>
                    <a:pt x="7561542" y="1439875"/>
                  </a:lnTo>
                  <a:lnTo>
                    <a:pt x="7559891" y="1427175"/>
                  </a:lnTo>
                  <a:lnTo>
                    <a:pt x="7558633" y="1414475"/>
                  </a:lnTo>
                  <a:lnTo>
                    <a:pt x="7620863" y="1414475"/>
                  </a:lnTo>
                  <a:lnTo>
                    <a:pt x="7619035" y="1401775"/>
                  </a:lnTo>
                  <a:lnTo>
                    <a:pt x="7615364" y="1389075"/>
                  </a:lnTo>
                  <a:lnTo>
                    <a:pt x="7611453" y="1389075"/>
                  </a:lnTo>
                  <a:lnTo>
                    <a:pt x="7608862" y="1376375"/>
                  </a:lnTo>
                  <a:lnTo>
                    <a:pt x="7596492" y="1376375"/>
                  </a:lnTo>
                  <a:lnTo>
                    <a:pt x="7593825" y="1363675"/>
                  </a:lnTo>
                  <a:lnTo>
                    <a:pt x="7588631" y="1363675"/>
                  </a:lnTo>
                  <a:lnTo>
                    <a:pt x="7582471" y="1376375"/>
                  </a:lnTo>
                  <a:lnTo>
                    <a:pt x="7591057" y="1376375"/>
                  </a:lnTo>
                  <a:lnTo>
                    <a:pt x="7601788" y="1389075"/>
                  </a:lnTo>
                  <a:lnTo>
                    <a:pt x="7606246" y="1389075"/>
                  </a:lnTo>
                  <a:lnTo>
                    <a:pt x="7604303" y="1401775"/>
                  </a:lnTo>
                  <a:lnTo>
                    <a:pt x="7601788" y="1389075"/>
                  </a:lnTo>
                  <a:lnTo>
                    <a:pt x="7554265" y="1389075"/>
                  </a:lnTo>
                  <a:lnTo>
                    <a:pt x="7553223" y="1386027"/>
                  </a:lnTo>
                  <a:lnTo>
                    <a:pt x="7553223" y="1427175"/>
                  </a:lnTo>
                  <a:lnTo>
                    <a:pt x="7545705" y="1427175"/>
                  </a:lnTo>
                  <a:lnTo>
                    <a:pt x="7550188" y="1414475"/>
                  </a:lnTo>
                  <a:lnTo>
                    <a:pt x="7553223" y="1427175"/>
                  </a:lnTo>
                  <a:lnTo>
                    <a:pt x="7553223" y="1386027"/>
                  </a:lnTo>
                  <a:lnTo>
                    <a:pt x="7549934" y="1376375"/>
                  </a:lnTo>
                  <a:lnTo>
                    <a:pt x="7582471" y="1376375"/>
                  </a:lnTo>
                  <a:lnTo>
                    <a:pt x="7577379" y="1363675"/>
                  </a:lnTo>
                  <a:lnTo>
                    <a:pt x="7580198" y="1363675"/>
                  </a:lnTo>
                  <a:lnTo>
                    <a:pt x="7583360" y="1350975"/>
                  </a:lnTo>
                  <a:lnTo>
                    <a:pt x="7585989" y="1350975"/>
                  </a:lnTo>
                  <a:lnTo>
                    <a:pt x="7589228" y="1338275"/>
                  </a:lnTo>
                  <a:lnTo>
                    <a:pt x="7596264" y="1338275"/>
                  </a:lnTo>
                  <a:lnTo>
                    <a:pt x="7603706" y="1325575"/>
                  </a:lnTo>
                  <a:lnTo>
                    <a:pt x="7621867" y="1325575"/>
                  </a:lnTo>
                  <a:lnTo>
                    <a:pt x="7622921" y="1312875"/>
                  </a:lnTo>
                  <a:lnTo>
                    <a:pt x="7627760" y="1312875"/>
                  </a:lnTo>
                  <a:lnTo>
                    <a:pt x="7634186" y="1325575"/>
                  </a:lnTo>
                  <a:lnTo>
                    <a:pt x="7640002" y="1325575"/>
                  </a:lnTo>
                  <a:lnTo>
                    <a:pt x="7641158" y="1312875"/>
                  </a:lnTo>
                  <a:lnTo>
                    <a:pt x="7649883" y="1312875"/>
                  </a:lnTo>
                  <a:lnTo>
                    <a:pt x="7653909" y="1300175"/>
                  </a:lnTo>
                  <a:lnTo>
                    <a:pt x="7650061" y="1300175"/>
                  </a:lnTo>
                  <a:lnTo>
                    <a:pt x="7644778" y="1287475"/>
                  </a:lnTo>
                  <a:lnTo>
                    <a:pt x="7633703" y="1287475"/>
                  </a:lnTo>
                  <a:lnTo>
                    <a:pt x="7628191" y="1300175"/>
                  </a:lnTo>
                  <a:lnTo>
                    <a:pt x="7605966" y="1300175"/>
                  </a:lnTo>
                  <a:lnTo>
                    <a:pt x="7602918" y="1312875"/>
                  </a:lnTo>
                  <a:lnTo>
                    <a:pt x="7575334" y="1312875"/>
                  </a:lnTo>
                  <a:lnTo>
                    <a:pt x="7575334" y="1363675"/>
                  </a:lnTo>
                  <a:lnTo>
                    <a:pt x="7560424" y="1363675"/>
                  </a:lnTo>
                  <a:lnTo>
                    <a:pt x="7560411" y="1350975"/>
                  </a:lnTo>
                  <a:lnTo>
                    <a:pt x="7571562" y="1350975"/>
                  </a:lnTo>
                  <a:lnTo>
                    <a:pt x="7575334" y="1363675"/>
                  </a:lnTo>
                  <a:lnTo>
                    <a:pt x="7575334" y="1312875"/>
                  </a:lnTo>
                  <a:lnTo>
                    <a:pt x="7573696" y="1312875"/>
                  </a:lnTo>
                  <a:lnTo>
                    <a:pt x="7574775" y="1300175"/>
                  </a:lnTo>
                  <a:lnTo>
                    <a:pt x="7558291" y="1300175"/>
                  </a:lnTo>
                  <a:lnTo>
                    <a:pt x="7551737" y="1312875"/>
                  </a:lnTo>
                  <a:lnTo>
                    <a:pt x="7546175" y="1300175"/>
                  </a:lnTo>
                  <a:lnTo>
                    <a:pt x="7538517" y="1312875"/>
                  </a:lnTo>
                  <a:lnTo>
                    <a:pt x="7526045" y="1312875"/>
                  </a:lnTo>
                  <a:lnTo>
                    <a:pt x="7532141" y="1300175"/>
                  </a:lnTo>
                  <a:lnTo>
                    <a:pt x="7546175" y="1300175"/>
                  </a:lnTo>
                  <a:lnTo>
                    <a:pt x="7546365" y="1300175"/>
                  </a:lnTo>
                  <a:lnTo>
                    <a:pt x="7547381" y="1287475"/>
                  </a:lnTo>
                  <a:lnTo>
                    <a:pt x="7529246" y="1287475"/>
                  </a:lnTo>
                  <a:lnTo>
                    <a:pt x="7529322" y="1300175"/>
                  </a:lnTo>
                  <a:lnTo>
                    <a:pt x="7523010" y="1300175"/>
                  </a:lnTo>
                  <a:lnTo>
                    <a:pt x="7521969" y="1287475"/>
                  </a:lnTo>
                  <a:lnTo>
                    <a:pt x="7515288" y="1287475"/>
                  </a:lnTo>
                  <a:lnTo>
                    <a:pt x="7514323" y="1300175"/>
                  </a:lnTo>
                  <a:lnTo>
                    <a:pt x="7515047" y="1312875"/>
                  </a:lnTo>
                  <a:lnTo>
                    <a:pt x="7511059" y="1300175"/>
                  </a:lnTo>
                  <a:lnTo>
                    <a:pt x="7496594" y="1300175"/>
                  </a:lnTo>
                  <a:lnTo>
                    <a:pt x="7491006" y="1287475"/>
                  </a:lnTo>
                  <a:lnTo>
                    <a:pt x="7483805" y="1287475"/>
                  </a:lnTo>
                  <a:lnTo>
                    <a:pt x="7491158" y="1300175"/>
                  </a:lnTo>
                  <a:lnTo>
                    <a:pt x="7496467" y="1300175"/>
                  </a:lnTo>
                  <a:lnTo>
                    <a:pt x="7490536" y="1312875"/>
                  </a:lnTo>
                  <a:lnTo>
                    <a:pt x="7504163" y="1312875"/>
                  </a:lnTo>
                  <a:lnTo>
                    <a:pt x="7504544" y="1325575"/>
                  </a:lnTo>
                  <a:lnTo>
                    <a:pt x="7475271" y="1325575"/>
                  </a:lnTo>
                  <a:lnTo>
                    <a:pt x="7475702" y="1312875"/>
                  </a:lnTo>
                  <a:lnTo>
                    <a:pt x="7474966" y="1312875"/>
                  </a:lnTo>
                  <a:lnTo>
                    <a:pt x="7474839" y="1300175"/>
                  </a:lnTo>
                  <a:lnTo>
                    <a:pt x="7467892" y="1300175"/>
                  </a:lnTo>
                  <a:lnTo>
                    <a:pt x="7467282" y="1287475"/>
                  </a:lnTo>
                  <a:lnTo>
                    <a:pt x="7465542" y="1287475"/>
                  </a:lnTo>
                  <a:lnTo>
                    <a:pt x="7463803" y="1283703"/>
                  </a:lnTo>
                  <a:lnTo>
                    <a:pt x="7463803" y="1452575"/>
                  </a:lnTo>
                  <a:lnTo>
                    <a:pt x="7463256" y="1465275"/>
                  </a:lnTo>
                  <a:lnTo>
                    <a:pt x="7462850" y="1465275"/>
                  </a:lnTo>
                  <a:lnTo>
                    <a:pt x="7462850" y="1490675"/>
                  </a:lnTo>
                  <a:lnTo>
                    <a:pt x="7455446" y="1490675"/>
                  </a:lnTo>
                  <a:lnTo>
                    <a:pt x="7459878" y="1477975"/>
                  </a:lnTo>
                  <a:lnTo>
                    <a:pt x="7462850" y="1490675"/>
                  </a:lnTo>
                  <a:lnTo>
                    <a:pt x="7462850" y="1465275"/>
                  </a:lnTo>
                  <a:lnTo>
                    <a:pt x="7456957" y="1465275"/>
                  </a:lnTo>
                  <a:lnTo>
                    <a:pt x="7457122" y="1477975"/>
                  </a:lnTo>
                  <a:lnTo>
                    <a:pt x="7450772" y="1477975"/>
                  </a:lnTo>
                  <a:lnTo>
                    <a:pt x="7450772" y="1516075"/>
                  </a:lnTo>
                  <a:lnTo>
                    <a:pt x="7450188" y="1528775"/>
                  </a:lnTo>
                  <a:lnTo>
                    <a:pt x="7447102" y="1516075"/>
                  </a:lnTo>
                  <a:lnTo>
                    <a:pt x="7450772" y="1516075"/>
                  </a:lnTo>
                  <a:lnTo>
                    <a:pt x="7450772" y="1477975"/>
                  </a:lnTo>
                  <a:lnTo>
                    <a:pt x="7449871" y="1477975"/>
                  </a:lnTo>
                  <a:lnTo>
                    <a:pt x="7450061" y="1465275"/>
                  </a:lnTo>
                  <a:lnTo>
                    <a:pt x="7451204" y="1465275"/>
                  </a:lnTo>
                  <a:lnTo>
                    <a:pt x="7454265" y="1452575"/>
                  </a:lnTo>
                  <a:lnTo>
                    <a:pt x="7463803" y="1452575"/>
                  </a:lnTo>
                  <a:lnTo>
                    <a:pt x="7463803" y="1283703"/>
                  </a:lnTo>
                  <a:lnTo>
                    <a:pt x="7459688" y="1274775"/>
                  </a:lnTo>
                  <a:lnTo>
                    <a:pt x="7442797" y="1274775"/>
                  </a:lnTo>
                  <a:lnTo>
                    <a:pt x="7442797" y="1490675"/>
                  </a:lnTo>
                  <a:lnTo>
                    <a:pt x="7441400" y="1503375"/>
                  </a:lnTo>
                  <a:lnTo>
                    <a:pt x="7435786" y="1503375"/>
                  </a:lnTo>
                  <a:lnTo>
                    <a:pt x="7435951" y="1516075"/>
                  </a:lnTo>
                  <a:lnTo>
                    <a:pt x="7431367" y="1516075"/>
                  </a:lnTo>
                  <a:lnTo>
                    <a:pt x="7432459" y="1528775"/>
                  </a:lnTo>
                  <a:lnTo>
                    <a:pt x="7426934" y="1528775"/>
                  </a:lnTo>
                  <a:lnTo>
                    <a:pt x="7431367" y="1516075"/>
                  </a:lnTo>
                  <a:lnTo>
                    <a:pt x="7418959" y="1516075"/>
                  </a:lnTo>
                  <a:lnTo>
                    <a:pt x="7413752" y="1503375"/>
                  </a:lnTo>
                  <a:lnTo>
                    <a:pt x="7408926" y="1516075"/>
                  </a:lnTo>
                  <a:lnTo>
                    <a:pt x="7403389" y="1516075"/>
                  </a:lnTo>
                  <a:lnTo>
                    <a:pt x="7403389" y="1541475"/>
                  </a:lnTo>
                  <a:lnTo>
                    <a:pt x="7399960" y="1541475"/>
                  </a:lnTo>
                  <a:lnTo>
                    <a:pt x="7393813" y="1554175"/>
                  </a:lnTo>
                  <a:lnTo>
                    <a:pt x="7388746" y="1541475"/>
                  </a:lnTo>
                  <a:lnTo>
                    <a:pt x="7392200" y="1541475"/>
                  </a:lnTo>
                  <a:lnTo>
                    <a:pt x="7398334" y="1528775"/>
                  </a:lnTo>
                  <a:lnTo>
                    <a:pt x="7403389" y="1541475"/>
                  </a:lnTo>
                  <a:lnTo>
                    <a:pt x="7403389" y="1516075"/>
                  </a:lnTo>
                  <a:lnTo>
                    <a:pt x="7403008" y="1516075"/>
                  </a:lnTo>
                  <a:lnTo>
                    <a:pt x="7398728" y="1503375"/>
                  </a:lnTo>
                  <a:lnTo>
                    <a:pt x="7402512" y="1503375"/>
                  </a:lnTo>
                  <a:lnTo>
                    <a:pt x="7402258" y="1490675"/>
                  </a:lnTo>
                  <a:lnTo>
                    <a:pt x="7405840" y="1477975"/>
                  </a:lnTo>
                  <a:lnTo>
                    <a:pt x="7410196" y="1490675"/>
                  </a:lnTo>
                  <a:lnTo>
                    <a:pt x="7416406" y="1490675"/>
                  </a:lnTo>
                  <a:lnTo>
                    <a:pt x="7413536" y="1503375"/>
                  </a:lnTo>
                  <a:lnTo>
                    <a:pt x="7413752" y="1503375"/>
                  </a:lnTo>
                  <a:lnTo>
                    <a:pt x="7427087" y="1503375"/>
                  </a:lnTo>
                  <a:lnTo>
                    <a:pt x="7434923" y="1490675"/>
                  </a:lnTo>
                  <a:lnTo>
                    <a:pt x="7442797" y="1490675"/>
                  </a:lnTo>
                  <a:lnTo>
                    <a:pt x="7442797" y="1274775"/>
                  </a:lnTo>
                  <a:lnTo>
                    <a:pt x="7408888" y="1274775"/>
                  </a:lnTo>
                  <a:lnTo>
                    <a:pt x="7408888" y="1452575"/>
                  </a:lnTo>
                  <a:lnTo>
                    <a:pt x="7408265" y="1465275"/>
                  </a:lnTo>
                  <a:lnTo>
                    <a:pt x="7405256" y="1452575"/>
                  </a:lnTo>
                  <a:lnTo>
                    <a:pt x="7408888" y="1452575"/>
                  </a:lnTo>
                  <a:lnTo>
                    <a:pt x="7408888" y="1274775"/>
                  </a:lnTo>
                  <a:lnTo>
                    <a:pt x="7399833" y="1274775"/>
                  </a:lnTo>
                  <a:lnTo>
                    <a:pt x="7399833" y="1452575"/>
                  </a:lnTo>
                  <a:lnTo>
                    <a:pt x="7395337" y="1465275"/>
                  </a:lnTo>
                  <a:lnTo>
                    <a:pt x="7394321" y="1452575"/>
                  </a:lnTo>
                  <a:lnTo>
                    <a:pt x="7399833" y="1452575"/>
                  </a:lnTo>
                  <a:lnTo>
                    <a:pt x="7399833" y="1274775"/>
                  </a:lnTo>
                  <a:lnTo>
                    <a:pt x="7390320" y="1274775"/>
                  </a:lnTo>
                  <a:lnTo>
                    <a:pt x="7392403" y="1262075"/>
                  </a:lnTo>
                  <a:lnTo>
                    <a:pt x="7409866" y="1262075"/>
                  </a:lnTo>
                  <a:lnTo>
                    <a:pt x="7415454" y="1249375"/>
                  </a:lnTo>
                  <a:lnTo>
                    <a:pt x="7417181" y="1262075"/>
                  </a:lnTo>
                  <a:lnTo>
                    <a:pt x="7433704" y="1262075"/>
                  </a:lnTo>
                  <a:lnTo>
                    <a:pt x="7433615" y="1249375"/>
                  </a:lnTo>
                  <a:lnTo>
                    <a:pt x="7437628" y="1249375"/>
                  </a:lnTo>
                  <a:lnTo>
                    <a:pt x="7443025" y="1236675"/>
                  </a:lnTo>
                  <a:lnTo>
                    <a:pt x="7451547" y="1249375"/>
                  </a:lnTo>
                  <a:lnTo>
                    <a:pt x="7459167" y="1249375"/>
                  </a:lnTo>
                  <a:lnTo>
                    <a:pt x="7459205" y="1262075"/>
                  </a:lnTo>
                  <a:lnTo>
                    <a:pt x="7465174" y="1262075"/>
                  </a:lnTo>
                  <a:lnTo>
                    <a:pt x="7471130" y="1249375"/>
                  </a:lnTo>
                  <a:lnTo>
                    <a:pt x="7484161" y="1249375"/>
                  </a:lnTo>
                  <a:lnTo>
                    <a:pt x="7476947" y="1236675"/>
                  </a:lnTo>
                  <a:lnTo>
                    <a:pt x="7487640" y="1236675"/>
                  </a:lnTo>
                  <a:lnTo>
                    <a:pt x="7484161" y="1249375"/>
                  </a:lnTo>
                  <a:lnTo>
                    <a:pt x="7491654" y="1249375"/>
                  </a:lnTo>
                  <a:lnTo>
                    <a:pt x="7493482" y="1236675"/>
                  </a:lnTo>
                  <a:lnTo>
                    <a:pt x="7498181" y="1236675"/>
                  </a:lnTo>
                  <a:lnTo>
                    <a:pt x="7505674" y="1223975"/>
                  </a:lnTo>
                  <a:lnTo>
                    <a:pt x="7546505" y="1223975"/>
                  </a:lnTo>
                  <a:lnTo>
                    <a:pt x="7559865" y="1211275"/>
                  </a:lnTo>
                  <a:lnTo>
                    <a:pt x="7549909" y="1211275"/>
                  </a:lnTo>
                  <a:lnTo>
                    <a:pt x="7548524" y="1198575"/>
                  </a:lnTo>
                  <a:lnTo>
                    <a:pt x="7570381" y="1198575"/>
                  </a:lnTo>
                  <a:lnTo>
                    <a:pt x="7574102" y="1211275"/>
                  </a:lnTo>
                  <a:lnTo>
                    <a:pt x="7565898" y="1211275"/>
                  </a:lnTo>
                  <a:lnTo>
                    <a:pt x="7567308" y="1223975"/>
                  </a:lnTo>
                  <a:lnTo>
                    <a:pt x="7574242" y="1223975"/>
                  </a:lnTo>
                  <a:lnTo>
                    <a:pt x="7582522" y="1211275"/>
                  </a:lnTo>
                  <a:lnTo>
                    <a:pt x="7587780" y="1211275"/>
                  </a:lnTo>
                  <a:lnTo>
                    <a:pt x="7585634" y="1223975"/>
                  </a:lnTo>
                  <a:lnTo>
                    <a:pt x="7604519" y="1223975"/>
                  </a:lnTo>
                  <a:lnTo>
                    <a:pt x="7612481" y="1211275"/>
                  </a:lnTo>
                  <a:lnTo>
                    <a:pt x="7621829" y="1223975"/>
                  </a:lnTo>
                  <a:lnTo>
                    <a:pt x="7627721" y="1211275"/>
                  </a:lnTo>
                  <a:lnTo>
                    <a:pt x="7634325" y="1198575"/>
                  </a:lnTo>
                  <a:lnTo>
                    <a:pt x="7639812" y="1198575"/>
                  </a:lnTo>
                  <a:lnTo>
                    <a:pt x="7642390" y="1185875"/>
                  </a:lnTo>
                  <a:lnTo>
                    <a:pt x="7632332" y="1185875"/>
                  </a:lnTo>
                  <a:lnTo>
                    <a:pt x="7627721" y="1198575"/>
                  </a:lnTo>
                  <a:lnTo>
                    <a:pt x="7623797" y="1198575"/>
                  </a:lnTo>
                  <a:lnTo>
                    <a:pt x="7624673" y="1185875"/>
                  </a:lnTo>
                  <a:lnTo>
                    <a:pt x="7624140" y="1173175"/>
                  </a:lnTo>
                  <a:lnTo>
                    <a:pt x="7638453" y="1173175"/>
                  </a:lnTo>
                  <a:lnTo>
                    <a:pt x="7637996" y="1160475"/>
                  </a:lnTo>
                  <a:lnTo>
                    <a:pt x="7669695" y="1160475"/>
                  </a:lnTo>
                  <a:lnTo>
                    <a:pt x="7672591" y="1147775"/>
                  </a:lnTo>
                  <a:lnTo>
                    <a:pt x="7677074" y="1147775"/>
                  </a:lnTo>
                  <a:lnTo>
                    <a:pt x="7678394" y="1135075"/>
                  </a:lnTo>
                  <a:lnTo>
                    <a:pt x="7683843" y="1135075"/>
                  </a:lnTo>
                  <a:lnTo>
                    <a:pt x="7683563" y="1122375"/>
                  </a:lnTo>
                  <a:lnTo>
                    <a:pt x="7704391" y="1122375"/>
                  </a:lnTo>
                  <a:lnTo>
                    <a:pt x="7705611" y="1135075"/>
                  </a:lnTo>
                  <a:lnTo>
                    <a:pt x="7684402" y="1135075"/>
                  </a:lnTo>
                  <a:lnTo>
                    <a:pt x="7677074" y="1147775"/>
                  </a:lnTo>
                  <a:lnTo>
                    <a:pt x="7680503" y="1147775"/>
                  </a:lnTo>
                  <a:lnTo>
                    <a:pt x="7681328" y="1160475"/>
                  </a:lnTo>
                  <a:lnTo>
                    <a:pt x="7684998" y="1160475"/>
                  </a:lnTo>
                  <a:lnTo>
                    <a:pt x="7688008" y="1147775"/>
                  </a:lnTo>
                  <a:lnTo>
                    <a:pt x="7707731" y="1147775"/>
                  </a:lnTo>
                  <a:lnTo>
                    <a:pt x="7709167" y="1135075"/>
                  </a:lnTo>
                  <a:lnTo>
                    <a:pt x="7710767" y="1135075"/>
                  </a:lnTo>
                  <a:lnTo>
                    <a:pt x="7708468" y="1122375"/>
                  </a:lnTo>
                  <a:lnTo>
                    <a:pt x="7734681" y="1122375"/>
                  </a:lnTo>
                  <a:lnTo>
                    <a:pt x="7734313" y="1109675"/>
                  </a:lnTo>
                  <a:lnTo>
                    <a:pt x="7736980" y="1109675"/>
                  </a:lnTo>
                  <a:lnTo>
                    <a:pt x="7734782" y="1096975"/>
                  </a:lnTo>
                  <a:lnTo>
                    <a:pt x="7729804" y="1096975"/>
                  </a:lnTo>
                  <a:lnTo>
                    <a:pt x="7729931" y="1109675"/>
                  </a:lnTo>
                  <a:lnTo>
                    <a:pt x="7719619" y="1109675"/>
                  </a:lnTo>
                  <a:lnTo>
                    <a:pt x="7719441" y="1096975"/>
                  </a:lnTo>
                  <a:lnTo>
                    <a:pt x="7719085" y="1096975"/>
                  </a:lnTo>
                  <a:lnTo>
                    <a:pt x="7728013" y="1084275"/>
                  </a:lnTo>
                  <a:lnTo>
                    <a:pt x="7736395" y="1084275"/>
                  </a:lnTo>
                  <a:lnTo>
                    <a:pt x="7735011" y="1071575"/>
                  </a:lnTo>
                  <a:lnTo>
                    <a:pt x="7721193" y="1071575"/>
                  </a:lnTo>
                  <a:lnTo>
                    <a:pt x="7728547" y="1058875"/>
                  </a:lnTo>
                  <a:lnTo>
                    <a:pt x="7732382" y="1058875"/>
                  </a:lnTo>
                  <a:lnTo>
                    <a:pt x="7738542" y="1046175"/>
                  </a:lnTo>
                  <a:lnTo>
                    <a:pt x="7744219" y="1046175"/>
                  </a:lnTo>
                  <a:lnTo>
                    <a:pt x="7748079" y="1058875"/>
                  </a:lnTo>
                  <a:lnTo>
                    <a:pt x="7750721" y="1046175"/>
                  </a:lnTo>
                  <a:lnTo>
                    <a:pt x="7752728" y="1046175"/>
                  </a:lnTo>
                  <a:lnTo>
                    <a:pt x="7737970" y="1033475"/>
                  </a:lnTo>
                  <a:lnTo>
                    <a:pt x="7714869" y="1033475"/>
                  </a:lnTo>
                  <a:lnTo>
                    <a:pt x="7714869" y="1096975"/>
                  </a:lnTo>
                  <a:lnTo>
                    <a:pt x="7710602" y="1109675"/>
                  </a:lnTo>
                  <a:lnTo>
                    <a:pt x="7706881" y="1109675"/>
                  </a:lnTo>
                  <a:lnTo>
                    <a:pt x="7704531" y="1096975"/>
                  </a:lnTo>
                  <a:lnTo>
                    <a:pt x="7714869" y="1096975"/>
                  </a:lnTo>
                  <a:lnTo>
                    <a:pt x="7714869" y="1033475"/>
                  </a:lnTo>
                  <a:lnTo>
                    <a:pt x="7712494" y="1033475"/>
                  </a:lnTo>
                  <a:lnTo>
                    <a:pt x="7698575" y="1046175"/>
                  </a:lnTo>
                  <a:lnTo>
                    <a:pt x="7687907" y="1033475"/>
                  </a:lnTo>
                  <a:lnTo>
                    <a:pt x="7675486" y="1033475"/>
                  </a:lnTo>
                  <a:lnTo>
                    <a:pt x="7675486" y="1046175"/>
                  </a:lnTo>
                  <a:lnTo>
                    <a:pt x="7671168" y="1058875"/>
                  </a:lnTo>
                  <a:lnTo>
                    <a:pt x="7670101" y="1046175"/>
                  </a:lnTo>
                  <a:lnTo>
                    <a:pt x="7675486" y="1046175"/>
                  </a:lnTo>
                  <a:lnTo>
                    <a:pt x="7675486" y="1033475"/>
                  </a:lnTo>
                  <a:lnTo>
                    <a:pt x="7669365" y="1033475"/>
                  </a:lnTo>
                  <a:lnTo>
                    <a:pt x="7662037" y="1025055"/>
                  </a:lnTo>
                  <a:lnTo>
                    <a:pt x="7662037" y="1046175"/>
                  </a:lnTo>
                  <a:lnTo>
                    <a:pt x="7659319" y="1058875"/>
                  </a:lnTo>
                  <a:lnTo>
                    <a:pt x="7659687" y="1058875"/>
                  </a:lnTo>
                  <a:lnTo>
                    <a:pt x="7659764" y="1071575"/>
                  </a:lnTo>
                  <a:lnTo>
                    <a:pt x="7652652" y="1071575"/>
                  </a:lnTo>
                  <a:lnTo>
                    <a:pt x="7652626" y="1058875"/>
                  </a:lnTo>
                  <a:lnTo>
                    <a:pt x="7659319" y="1058875"/>
                  </a:lnTo>
                  <a:lnTo>
                    <a:pt x="7659243" y="1046175"/>
                  </a:lnTo>
                  <a:lnTo>
                    <a:pt x="7662037" y="1046175"/>
                  </a:lnTo>
                  <a:lnTo>
                    <a:pt x="7662037" y="1025055"/>
                  </a:lnTo>
                  <a:lnTo>
                    <a:pt x="7658328" y="1020775"/>
                  </a:lnTo>
                  <a:lnTo>
                    <a:pt x="7657020" y="1033475"/>
                  </a:lnTo>
                  <a:lnTo>
                    <a:pt x="7655115" y="1020775"/>
                  </a:lnTo>
                  <a:lnTo>
                    <a:pt x="7651140" y="1020775"/>
                  </a:lnTo>
                  <a:lnTo>
                    <a:pt x="7649527" y="1033475"/>
                  </a:lnTo>
                  <a:lnTo>
                    <a:pt x="7648727" y="1033475"/>
                  </a:lnTo>
                  <a:lnTo>
                    <a:pt x="7648727" y="1071575"/>
                  </a:lnTo>
                  <a:lnTo>
                    <a:pt x="7645832" y="1084275"/>
                  </a:lnTo>
                  <a:lnTo>
                    <a:pt x="7641907" y="1071575"/>
                  </a:lnTo>
                  <a:lnTo>
                    <a:pt x="7648727" y="1071575"/>
                  </a:lnTo>
                  <a:lnTo>
                    <a:pt x="7648727" y="1033475"/>
                  </a:lnTo>
                  <a:lnTo>
                    <a:pt x="7605649" y="1033475"/>
                  </a:lnTo>
                  <a:lnTo>
                    <a:pt x="7600061" y="1046175"/>
                  </a:lnTo>
                  <a:lnTo>
                    <a:pt x="7581163" y="1046175"/>
                  </a:lnTo>
                  <a:lnTo>
                    <a:pt x="7581163" y="1198575"/>
                  </a:lnTo>
                  <a:lnTo>
                    <a:pt x="7580604" y="1211275"/>
                  </a:lnTo>
                  <a:lnTo>
                    <a:pt x="7577569" y="1198575"/>
                  </a:lnTo>
                  <a:lnTo>
                    <a:pt x="7581163" y="1198575"/>
                  </a:lnTo>
                  <a:lnTo>
                    <a:pt x="7581163" y="1046175"/>
                  </a:lnTo>
                  <a:lnTo>
                    <a:pt x="7557135" y="1046175"/>
                  </a:lnTo>
                  <a:lnTo>
                    <a:pt x="7553820" y="1058875"/>
                  </a:lnTo>
                  <a:lnTo>
                    <a:pt x="7544308" y="1058875"/>
                  </a:lnTo>
                  <a:lnTo>
                    <a:pt x="7541666" y="1046175"/>
                  </a:lnTo>
                  <a:lnTo>
                    <a:pt x="7543228" y="1046175"/>
                  </a:lnTo>
                  <a:lnTo>
                    <a:pt x="7543724" y="1033475"/>
                  </a:lnTo>
                  <a:lnTo>
                    <a:pt x="7537539" y="1033475"/>
                  </a:lnTo>
                  <a:lnTo>
                    <a:pt x="7534707" y="1046175"/>
                  </a:lnTo>
                  <a:lnTo>
                    <a:pt x="7535113" y="1046175"/>
                  </a:lnTo>
                  <a:lnTo>
                    <a:pt x="7530719" y="1058875"/>
                  </a:lnTo>
                  <a:lnTo>
                    <a:pt x="7529639" y="1046175"/>
                  </a:lnTo>
                  <a:lnTo>
                    <a:pt x="7534707" y="1046175"/>
                  </a:lnTo>
                  <a:lnTo>
                    <a:pt x="7532979" y="1033475"/>
                  </a:lnTo>
                  <a:lnTo>
                    <a:pt x="7531875" y="1033475"/>
                  </a:lnTo>
                  <a:lnTo>
                    <a:pt x="7534046" y="1020775"/>
                  </a:lnTo>
                  <a:lnTo>
                    <a:pt x="7523200" y="1020775"/>
                  </a:lnTo>
                  <a:lnTo>
                    <a:pt x="7528928" y="1033475"/>
                  </a:lnTo>
                  <a:lnTo>
                    <a:pt x="7503452" y="1033475"/>
                  </a:lnTo>
                  <a:lnTo>
                    <a:pt x="7503719" y="1020775"/>
                  </a:lnTo>
                  <a:lnTo>
                    <a:pt x="7515149" y="1020775"/>
                  </a:lnTo>
                  <a:lnTo>
                    <a:pt x="7510577" y="1008075"/>
                  </a:lnTo>
                  <a:lnTo>
                    <a:pt x="7513955" y="1008075"/>
                  </a:lnTo>
                  <a:lnTo>
                    <a:pt x="7517371" y="995375"/>
                  </a:lnTo>
                  <a:lnTo>
                    <a:pt x="7530262" y="995375"/>
                  </a:lnTo>
                  <a:lnTo>
                    <a:pt x="7537869" y="982675"/>
                  </a:lnTo>
                  <a:lnTo>
                    <a:pt x="7561821" y="982675"/>
                  </a:lnTo>
                  <a:lnTo>
                    <a:pt x="7566660" y="995375"/>
                  </a:lnTo>
                  <a:lnTo>
                    <a:pt x="7574648" y="995375"/>
                  </a:lnTo>
                  <a:lnTo>
                    <a:pt x="7575283" y="982675"/>
                  </a:lnTo>
                  <a:lnTo>
                    <a:pt x="7587183" y="982675"/>
                  </a:lnTo>
                  <a:lnTo>
                    <a:pt x="7591641" y="969975"/>
                  </a:lnTo>
                  <a:lnTo>
                    <a:pt x="7617727" y="969975"/>
                  </a:lnTo>
                  <a:lnTo>
                    <a:pt x="7620178" y="957275"/>
                  </a:lnTo>
                  <a:lnTo>
                    <a:pt x="7637856" y="957275"/>
                  </a:lnTo>
                  <a:lnTo>
                    <a:pt x="7654823" y="931875"/>
                  </a:lnTo>
                  <a:lnTo>
                    <a:pt x="7675321" y="919175"/>
                  </a:lnTo>
                  <a:lnTo>
                    <a:pt x="7754302" y="919175"/>
                  </a:lnTo>
                  <a:lnTo>
                    <a:pt x="7753909" y="906475"/>
                  </a:lnTo>
                  <a:lnTo>
                    <a:pt x="7757566" y="906475"/>
                  </a:lnTo>
                  <a:lnTo>
                    <a:pt x="7757833" y="919175"/>
                  </a:lnTo>
                  <a:lnTo>
                    <a:pt x="7784427" y="919175"/>
                  </a:lnTo>
                  <a:lnTo>
                    <a:pt x="7786560" y="906475"/>
                  </a:lnTo>
                  <a:lnTo>
                    <a:pt x="7787526" y="906475"/>
                  </a:lnTo>
                  <a:lnTo>
                    <a:pt x="7789215" y="893775"/>
                  </a:lnTo>
                  <a:lnTo>
                    <a:pt x="7779131" y="893775"/>
                  </a:lnTo>
                  <a:lnTo>
                    <a:pt x="7781239" y="881075"/>
                  </a:lnTo>
                  <a:lnTo>
                    <a:pt x="7767040" y="881075"/>
                  </a:lnTo>
                  <a:lnTo>
                    <a:pt x="7766774" y="868375"/>
                  </a:lnTo>
                  <a:lnTo>
                    <a:pt x="7762316" y="868375"/>
                  </a:lnTo>
                  <a:lnTo>
                    <a:pt x="7757211" y="855675"/>
                  </a:lnTo>
                  <a:lnTo>
                    <a:pt x="7763878" y="855675"/>
                  </a:lnTo>
                  <a:lnTo>
                    <a:pt x="7769669" y="842975"/>
                  </a:lnTo>
                  <a:lnTo>
                    <a:pt x="7630223" y="842975"/>
                  </a:lnTo>
                  <a:lnTo>
                    <a:pt x="7630033" y="830275"/>
                  </a:lnTo>
                  <a:lnTo>
                    <a:pt x="7622641" y="830275"/>
                  </a:lnTo>
                  <a:lnTo>
                    <a:pt x="7619454" y="817575"/>
                  </a:lnTo>
                  <a:lnTo>
                    <a:pt x="7620038" y="804875"/>
                  </a:lnTo>
                  <a:lnTo>
                    <a:pt x="7615034" y="804875"/>
                  </a:lnTo>
                  <a:lnTo>
                    <a:pt x="7614844" y="817575"/>
                  </a:lnTo>
                  <a:lnTo>
                    <a:pt x="7616711" y="817575"/>
                  </a:lnTo>
                  <a:lnTo>
                    <a:pt x="7618831" y="830275"/>
                  </a:lnTo>
                  <a:lnTo>
                    <a:pt x="7609865" y="830275"/>
                  </a:lnTo>
                  <a:lnTo>
                    <a:pt x="7602550" y="842975"/>
                  </a:lnTo>
                  <a:lnTo>
                    <a:pt x="7594790" y="842975"/>
                  </a:lnTo>
                  <a:lnTo>
                    <a:pt x="7594790" y="931875"/>
                  </a:lnTo>
                  <a:lnTo>
                    <a:pt x="7594574" y="944575"/>
                  </a:lnTo>
                  <a:lnTo>
                    <a:pt x="7583703" y="944575"/>
                  </a:lnTo>
                  <a:lnTo>
                    <a:pt x="7585380" y="931875"/>
                  </a:lnTo>
                  <a:lnTo>
                    <a:pt x="7594790" y="931875"/>
                  </a:lnTo>
                  <a:lnTo>
                    <a:pt x="7594790" y="842975"/>
                  </a:lnTo>
                  <a:lnTo>
                    <a:pt x="7584643" y="842975"/>
                  </a:lnTo>
                  <a:lnTo>
                    <a:pt x="7585278" y="830275"/>
                  </a:lnTo>
                  <a:lnTo>
                    <a:pt x="7580262" y="830275"/>
                  </a:lnTo>
                  <a:lnTo>
                    <a:pt x="7580325" y="842975"/>
                  </a:lnTo>
                  <a:lnTo>
                    <a:pt x="7544384" y="842975"/>
                  </a:lnTo>
                  <a:lnTo>
                    <a:pt x="7544803" y="830275"/>
                  </a:lnTo>
                  <a:lnTo>
                    <a:pt x="7505662" y="830275"/>
                  </a:lnTo>
                  <a:lnTo>
                    <a:pt x="7514653" y="817575"/>
                  </a:lnTo>
                  <a:lnTo>
                    <a:pt x="7551572" y="817575"/>
                  </a:lnTo>
                  <a:lnTo>
                    <a:pt x="7550607" y="804875"/>
                  </a:lnTo>
                  <a:lnTo>
                    <a:pt x="7572197" y="804875"/>
                  </a:lnTo>
                  <a:lnTo>
                    <a:pt x="7573645" y="792175"/>
                  </a:lnTo>
                  <a:lnTo>
                    <a:pt x="7589571" y="792175"/>
                  </a:lnTo>
                  <a:lnTo>
                    <a:pt x="7592644" y="779475"/>
                  </a:lnTo>
                  <a:lnTo>
                    <a:pt x="7591196" y="779475"/>
                  </a:lnTo>
                  <a:lnTo>
                    <a:pt x="7589571" y="766775"/>
                  </a:lnTo>
                  <a:lnTo>
                    <a:pt x="7627620" y="766775"/>
                  </a:lnTo>
                  <a:lnTo>
                    <a:pt x="7634237" y="779475"/>
                  </a:lnTo>
                  <a:lnTo>
                    <a:pt x="7641082" y="779475"/>
                  </a:lnTo>
                  <a:lnTo>
                    <a:pt x="7645374" y="766775"/>
                  </a:lnTo>
                  <a:lnTo>
                    <a:pt x="7650708" y="766775"/>
                  </a:lnTo>
                  <a:lnTo>
                    <a:pt x="7652080" y="754075"/>
                  </a:lnTo>
                  <a:lnTo>
                    <a:pt x="7645882" y="754075"/>
                  </a:lnTo>
                  <a:lnTo>
                    <a:pt x="7648384" y="741375"/>
                  </a:lnTo>
                  <a:lnTo>
                    <a:pt x="7666876" y="741375"/>
                  </a:lnTo>
                  <a:lnTo>
                    <a:pt x="7663739" y="728675"/>
                  </a:lnTo>
                  <a:lnTo>
                    <a:pt x="7672248" y="728675"/>
                  </a:lnTo>
                  <a:lnTo>
                    <a:pt x="7666876" y="741375"/>
                  </a:lnTo>
                  <a:lnTo>
                    <a:pt x="7680693" y="741375"/>
                  </a:lnTo>
                  <a:lnTo>
                    <a:pt x="7689901" y="728675"/>
                  </a:lnTo>
                  <a:lnTo>
                    <a:pt x="7686002" y="728675"/>
                  </a:lnTo>
                  <a:lnTo>
                    <a:pt x="7666545" y="715975"/>
                  </a:lnTo>
                  <a:lnTo>
                    <a:pt x="7654442" y="715975"/>
                  </a:lnTo>
                  <a:lnTo>
                    <a:pt x="7654442" y="728675"/>
                  </a:lnTo>
                  <a:lnTo>
                    <a:pt x="7643749" y="741375"/>
                  </a:lnTo>
                  <a:lnTo>
                    <a:pt x="7594892" y="741375"/>
                  </a:lnTo>
                  <a:lnTo>
                    <a:pt x="7604087" y="728675"/>
                  </a:lnTo>
                  <a:lnTo>
                    <a:pt x="7654442" y="728675"/>
                  </a:lnTo>
                  <a:lnTo>
                    <a:pt x="7654442" y="715975"/>
                  </a:lnTo>
                  <a:lnTo>
                    <a:pt x="7622184" y="715975"/>
                  </a:lnTo>
                  <a:lnTo>
                    <a:pt x="7626058" y="703275"/>
                  </a:lnTo>
                  <a:lnTo>
                    <a:pt x="7606817" y="703275"/>
                  </a:lnTo>
                  <a:lnTo>
                    <a:pt x="7604023" y="690575"/>
                  </a:lnTo>
                  <a:lnTo>
                    <a:pt x="7622870" y="690575"/>
                  </a:lnTo>
                  <a:lnTo>
                    <a:pt x="7629499" y="677875"/>
                  </a:lnTo>
                  <a:lnTo>
                    <a:pt x="7636573" y="690575"/>
                  </a:lnTo>
                  <a:lnTo>
                    <a:pt x="7629195" y="690575"/>
                  </a:lnTo>
                  <a:lnTo>
                    <a:pt x="7628801" y="703275"/>
                  </a:lnTo>
                  <a:lnTo>
                    <a:pt x="7649972" y="703275"/>
                  </a:lnTo>
                  <a:lnTo>
                    <a:pt x="7653248" y="690575"/>
                  </a:lnTo>
                  <a:lnTo>
                    <a:pt x="7642466" y="690575"/>
                  </a:lnTo>
                  <a:lnTo>
                    <a:pt x="7647318" y="677875"/>
                  </a:lnTo>
                  <a:lnTo>
                    <a:pt x="7649172" y="677875"/>
                  </a:lnTo>
                  <a:lnTo>
                    <a:pt x="7657973" y="665175"/>
                  </a:lnTo>
                  <a:lnTo>
                    <a:pt x="7670063" y="665175"/>
                  </a:lnTo>
                  <a:lnTo>
                    <a:pt x="7670228" y="677875"/>
                  </a:lnTo>
                  <a:lnTo>
                    <a:pt x="7673911" y="677875"/>
                  </a:lnTo>
                  <a:lnTo>
                    <a:pt x="7676020" y="690575"/>
                  </a:lnTo>
                  <a:lnTo>
                    <a:pt x="7679601" y="690575"/>
                  </a:lnTo>
                  <a:lnTo>
                    <a:pt x="7683805" y="677875"/>
                  </a:lnTo>
                  <a:lnTo>
                    <a:pt x="7687729" y="677875"/>
                  </a:lnTo>
                  <a:lnTo>
                    <a:pt x="7683551" y="665175"/>
                  </a:lnTo>
                  <a:lnTo>
                    <a:pt x="7691272" y="665175"/>
                  </a:lnTo>
                  <a:lnTo>
                    <a:pt x="7689761" y="677875"/>
                  </a:lnTo>
                  <a:lnTo>
                    <a:pt x="7702372" y="677875"/>
                  </a:lnTo>
                  <a:lnTo>
                    <a:pt x="7709827" y="665175"/>
                  </a:lnTo>
                  <a:lnTo>
                    <a:pt x="7785341" y="665175"/>
                  </a:lnTo>
                  <a:lnTo>
                    <a:pt x="7785417" y="652475"/>
                  </a:lnTo>
                  <a:lnTo>
                    <a:pt x="7776172" y="652475"/>
                  </a:lnTo>
                  <a:lnTo>
                    <a:pt x="7774114" y="639775"/>
                  </a:lnTo>
                  <a:lnTo>
                    <a:pt x="7715059" y="639775"/>
                  </a:lnTo>
                  <a:lnTo>
                    <a:pt x="7714247" y="652475"/>
                  </a:lnTo>
                  <a:lnTo>
                    <a:pt x="7707566" y="652475"/>
                  </a:lnTo>
                  <a:lnTo>
                    <a:pt x="7708227" y="639775"/>
                  </a:lnTo>
                  <a:lnTo>
                    <a:pt x="7710221" y="627075"/>
                  </a:lnTo>
                  <a:lnTo>
                    <a:pt x="7710589" y="627075"/>
                  </a:lnTo>
                  <a:lnTo>
                    <a:pt x="7706347" y="614375"/>
                  </a:lnTo>
                  <a:lnTo>
                    <a:pt x="7700429" y="627075"/>
                  </a:lnTo>
                  <a:lnTo>
                    <a:pt x="7673048" y="627075"/>
                  </a:lnTo>
                  <a:lnTo>
                    <a:pt x="7675918" y="614375"/>
                  </a:lnTo>
                  <a:lnTo>
                    <a:pt x="7670635" y="614375"/>
                  </a:lnTo>
                  <a:lnTo>
                    <a:pt x="7671028" y="601675"/>
                  </a:lnTo>
                  <a:lnTo>
                    <a:pt x="7670406" y="588975"/>
                  </a:lnTo>
                  <a:lnTo>
                    <a:pt x="7664844" y="588975"/>
                  </a:lnTo>
                  <a:lnTo>
                    <a:pt x="7657211" y="601675"/>
                  </a:lnTo>
                  <a:lnTo>
                    <a:pt x="7656271" y="588975"/>
                  </a:lnTo>
                  <a:lnTo>
                    <a:pt x="7673822" y="576275"/>
                  </a:lnTo>
                  <a:lnTo>
                    <a:pt x="7691602" y="576275"/>
                  </a:lnTo>
                  <a:lnTo>
                    <a:pt x="7710703" y="563575"/>
                  </a:lnTo>
                  <a:lnTo>
                    <a:pt x="7712037" y="563575"/>
                  </a:lnTo>
                  <a:lnTo>
                    <a:pt x="7707173" y="550875"/>
                  </a:lnTo>
                  <a:lnTo>
                    <a:pt x="7741780" y="550875"/>
                  </a:lnTo>
                  <a:lnTo>
                    <a:pt x="7745831" y="538175"/>
                  </a:lnTo>
                  <a:lnTo>
                    <a:pt x="7751775" y="538175"/>
                  </a:lnTo>
                  <a:lnTo>
                    <a:pt x="7757706" y="525475"/>
                  </a:lnTo>
                  <a:lnTo>
                    <a:pt x="7719835" y="525475"/>
                  </a:lnTo>
                  <a:lnTo>
                    <a:pt x="7719631" y="512775"/>
                  </a:lnTo>
                  <a:lnTo>
                    <a:pt x="7718336" y="512775"/>
                  </a:lnTo>
                  <a:lnTo>
                    <a:pt x="7715529" y="500075"/>
                  </a:lnTo>
                  <a:lnTo>
                    <a:pt x="7727696" y="500075"/>
                  </a:lnTo>
                  <a:lnTo>
                    <a:pt x="7732827" y="487375"/>
                  </a:lnTo>
                  <a:lnTo>
                    <a:pt x="7723416" y="487375"/>
                  </a:lnTo>
                  <a:lnTo>
                    <a:pt x="7713091" y="474675"/>
                  </a:lnTo>
                  <a:lnTo>
                    <a:pt x="7687386" y="474675"/>
                  </a:lnTo>
                  <a:lnTo>
                    <a:pt x="7682941" y="487375"/>
                  </a:lnTo>
                  <a:lnTo>
                    <a:pt x="7678687" y="487375"/>
                  </a:lnTo>
                  <a:lnTo>
                    <a:pt x="7676362" y="474675"/>
                  </a:lnTo>
                  <a:lnTo>
                    <a:pt x="7684122" y="474675"/>
                  </a:lnTo>
                  <a:lnTo>
                    <a:pt x="7682700" y="461975"/>
                  </a:lnTo>
                  <a:lnTo>
                    <a:pt x="7631443" y="461975"/>
                  </a:lnTo>
                  <a:lnTo>
                    <a:pt x="7627010" y="449275"/>
                  </a:lnTo>
                  <a:lnTo>
                    <a:pt x="7642479" y="449275"/>
                  </a:lnTo>
                  <a:lnTo>
                    <a:pt x="7647178" y="436575"/>
                  </a:lnTo>
                  <a:lnTo>
                    <a:pt x="7658836" y="436575"/>
                  </a:lnTo>
                  <a:lnTo>
                    <a:pt x="7661580" y="423875"/>
                  </a:lnTo>
                  <a:lnTo>
                    <a:pt x="7667511" y="423875"/>
                  </a:lnTo>
                  <a:lnTo>
                    <a:pt x="7666431" y="411175"/>
                  </a:lnTo>
                  <a:lnTo>
                    <a:pt x="7662862" y="411175"/>
                  </a:lnTo>
                  <a:lnTo>
                    <a:pt x="7658697" y="398475"/>
                  </a:lnTo>
                  <a:lnTo>
                    <a:pt x="7644968" y="398475"/>
                  </a:lnTo>
                  <a:lnTo>
                    <a:pt x="7644968" y="423875"/>
                  </a:lnTo>
                  <a:lnTo>
                    <a:pt x="7640815" y="436575"/>
                  </a:lnTo>
                  <a:lnTo>
                    <a:pt x="7639812" y="423875"/>
                  </a:lnTo>
                  <a:lnTo>
                    <a:pt x="7644968" y="423875"/>
                  </a:lnTo>
                  <a:lnTo>
                    <a:pt x="7644968" y="398475"/>
                  </a:lnTo>
                  <a:lnTo>
                    <a:pt x="7634287" y="398475"/>
                  </a:lnTo>
                  <a:lnTo>
                    <a:pt x="7628090" y="385775"/>
                  </a:lnTo>
                  <a:lnTo>
                    <a:pt x="7606017" y="385775"/>
                  </a:lnTo>
                  <a:lnTo>
                    <a:pt x="7603464" y="373075"/>
                  </a:lnTo>
                  <a:lnTo>
                    <a:pt x="7613231" y="373075"/>
                  </a:lnTo>
                  <a:lnTo>
                    <a:pt x="7616863" y="360375"/>
                  </a:lnTo>
                  <a:lnTo>
                    <a:pt x="7565784" y="360375"/>
                  </a:lnTo>
                  <a:lnTo>
                    <a:pt x="7565085" y="358368"/>
                  </a:lnTo>
                  <a:lnTo>
                    <a:pt x="7565085" y="360375"/>
                  </a:lnTo>
                  <a:lnTo>
                    <a:pt x="7564780" y="364858"/>
                  </a:lnTo>
                  <a:lnTo>
                    <a:pt x="7564780" y="792175"/>
                  </a:lnTo>
                  <a:lnTo>
                    <a:pt x="7525436" y="792175"/>
                  </a:lnTo>
                  <a:lnTo>
                    <a:pt x="7529068" y="779475"/>
                  </a:lnTo>
                  <a:lnTo>
                    <a:pt x="7534999" y="779475"/>
                  </a:lnTo>
                  <a:lnTo>
                    <a:pt x="7537653" y="766775"/>
                  </a:lnTo>
                  <a:lnTo>
                    <a:pt x="7546048" y="766775"/>
                  </a:lnTo>
                  <a:lnTo>
                    <a:pt x="7545997" y="754075"/>
                  </a:lnTo>
                  <a:lnTo>
                    <a:pt x="7561237" y="754075"/>
                  </a:lnTo>
                  <a:lnTo>
                    <a:pt x="7560577" y="766775"/>
                  </a:lnTo>
                  <a:lnTo>
                    <a:pt x="7551344" y="779475"/>
                  </a:lnTo>
                  <a:lnTo>
                    <a:pt x="7562558" y="779475"/>
                  </a:lnTo>
                  <a:lnTo>
                    <a:pt x="7564780" y="792175"/>
                  </a:lnTo>
                  <a:lnTo>
                    <a:pt x="7564780" y="364858"/>
                  </a:lnTo>
                  <a:lnTo>
                    <a:pt x="7564221" y="373075"/>
                  </a:lnTo>
                  <a:lnTo>
                    <a:pt x="7562977" y="373075"/>
                  </a:lnTo>
                  <a:lnTo>
                    <a:pt x="7562977" y="728675"/>
                  </a:lnTo>
                  <a:lnTo>
                    <a:pt x="7561186" y="741375"/>
                  </a:lnTo>
                  <a:lnTo>
                    <a:pt x="7550048" y="741375"/>
                  </a:lnTo>
                  <a:lnTo>
                    <a:pt x="7553566" y="728675"/>
                  </a:lnTo>
                  <a:lnTo>
                    <a:pt x="7562977" y="728675"/>
                  </a:lnTo>
                  <a:lnTo>
                    <a:pt x="7562977" y="373075"/>
                  </a:lnTo>
                  <a:lnTo>
                    <a:pt x="7541742" y="373075"/>
                  </a:lnTo>
                  <a:lnTo>
                    <a:pt x="7541742" y="728675"/>
                  </a:lnTo>
                  <a:lnTo>
                    <a:pt x="7538618" y="741375"/>
                  </a:lnTo>
                  <a:lnTo>
                    <a:pt x="7524775" y="741375"/>
                  </a:lnTo>
                  <a:lnTo>
                    <a:pt x="7524001" y="728675"/>
                  </a:lnTo>
                  <a:lnTo>
                    <a:pt x="7541742" y="728675"/>
                  </a:lnTo>
                  <a:lnTo>
                    <a:pt x="7541742" y="373075"/>
                  </a:lnTo>
                  <a:lnTo>
                    <a:pt x="7534288" y="373075"/>
                  </a:lnTo>
                  <a:lnTo>
                    <a:pt x="7534224" y="360375"/>
                  </a:lnTo>
                  <a:lnTo>
                    <a:pt x="7565085" y="360375"/>
                  </a:lnTo>
                  <a:lnTo>
                    <a:pt x="7565085" y="358368"/>
                  </a:lnTo>
                  <a:lnTo>
                    <a:pt x="7561389" y="347675"/>
                  </a:lnTo>
                  <a:lnTo>
                    <a:pt x="7593939" y="347675"/>
                  </a:lnTo>
                  <a:lnTo>
                    <a:pt x="7609980" y="334975"/>
                  </a:lnTo>
                  <a:lnTo>
                    <a:pt x="7622337" y="322275"/>
                  </a:lnTo>
                  <a:lnTo>
                    <a:pt x="7582916" y="322275"/>
                  </a:lnTo>
                  <a:lnTo>
                    <a:pt x="7576579" y="309575"/>
                  </a:lnTo>
                  <a:lnTo>
                    <a:pt x="7570279" y="309575"/>
                  </a:lnTo>
                  <a:lnTo>
                    <a:pt x="7550632" y="309575"/>
                  </a:lnTo>
                  <a:lnTo>
                    <a:pt x="7549439" y="296875"/>
                  </a:lnTo>
                  <a:lnTo>
                    <a:pt x="7557706" y="296875"/>
                  </a:lnTo>
                  <a:lnTo>
                    <a:pt x="7556538" y="284175"/>
                  </a:lnTo>
                  <a:lnTo>
                    <a:pt x="7566342" y="296875"/>
                  </a:lnTo>
                  <a:lnTo>
                    <a:pt x="7569949" y="296875"/>
                  </a:lnTo>
                  <a:lnTo>
                    <a:pt x="7570279" y="309575"/>
                  </a:lnTo>
                  <a:lnTo>
                    <a:pt x="7576947" y="296875"/>
                  </a:lnTo>
                  <a:lnTo>
                    <a:pt x="7587564" y="296875"/>
                  </a:lnTo>
                  <a:lnTo>
                    <a:pt x="7586713" y="284175"/>
                  </a:lnTo>
                  <a:lnTo>
                    <a:pt x="7597838" y="284175"/>
                  </a:lnTo>
                  <a:lnTo>
                    <a:pt x="7601115" y="296875"/>
                  </a:lnTo>
                  <a:lnTo>
                    <a:pt x="7608329" y="296875"/>
                  </a:lnTo>
                  <a:lnTo>
                    <a:pt x="7613713" y="284175"/>
                  </a:lnTo>
                  <a:lnTo>
                    <a:pt x="7626959" y="284175"/>
                  </a:lnTo>
                  <a:lnTo>
                    <a:pt x="7628153" y="271475"/>
                  </a:lnTo>
                  <a:lnTo>
                    <a:pt x="7608570" y="271475"/>
                  </a:lnTo>
                  <a:lnTo>
                    <a:pt x="7585418" y="284175"/>
                  </a:lnTo>
                  <a:lnTo>
                    <a:pt x="7558837" y="284175"/>
                  </a:lnTo>
                  <a:lnTo>
                    <a:pt x="7556500" y="271475"/>
                  </a:lnTo>
                  <a:lnTo>
                    <a:pt x="7548639" y="271475"/>
                  </a:lnTo>
                  <a:lnTo>
                    <a:pt x="7548245" y="284175"/>
                  </a:lnTo>
                  <a:lnTo>
                    <a:pt x="7542504" y="271475"/>
                  </a:lnTo>
                  <a:lnTo>
                    <a:pt x="7541222" y="275564"/>
                  </a:lnTo>
                  <a:lnTo>
                    <a:pt x="7541222" y="296875"/>
                  </a:lnTo>
                  <a:lnTo>
                    <a:pt x="7537551" y="309575"/>
                  </a:lnTo>
                  <a:lnTo>
                    <a:pt x="7528928" y="309575"/>
                  </a:lnTo>
                  <a:lnTo>
                    <a:pt x="7530973" y="296875"/>
                  </a:lnTo>
                  <a:lnTo>
                    <a:pt x="7541222" y="296875"/>
                  </a:lnTo>
                  <a:lnTo>
                    <a:pt x="7541222" y="275564"/>
                  </a:lnTo>
                  <a:lnTo>
                    <a:pt x="7538517" y="284175"/>
                  </a:lnTo>
                  <a:lnTo>
                    <a:pt x="7527290" y="273342"/>
                  </a:lnTo>
                  <a:lnTo>
                    <a:pt x="7527290" y="360375"/>
                  </a:lnTo>
                  <a:lnTo>
                    <a:pt x="7526439" y="373075"/>
                  </a:lnTo>
                  <a:lnTo>
                    <a:pt x="7513701" y="373075"/>
                  </a:lnTo>
                  <a:lnTo>
                    <a:pt x="7513650" y="360375"/>
                  </a:lnTo>
                  <a:lnTo>
                    <a:pt x="7527290" y="360375"/>
                  </a:lnTo>
                  <a:lnTo>
                    <a:pt x="7527290" y="273342"/>
                  </a:lnTo>
                  <a:lnTo>
                    <a:pt x="7525359" y="271475"/>
                  </a:lnTo>
                  <a:lnTo>
                    <a:pt x="7522070" y="275272"/>
                  </a:lnTo>
                  <a:lnTo>
                    <a:pt x="7522070" y="309575"/>
                  </a:lnTo>
                  <a:lnTo>
                    <a:pt x="7518667" y="309575"/>
                  </a:lnTo>
                  <a:lnTo>
                    <a:pt x="7519124" y="296875"/>
                  </a:lnTo>
                  <a:lnTo>
                    <a:pt x="7521994" y="296875"/>
                  </a:lnTo>
                  <a:lnTo>
                    <a:pt x="7522070" y="309575"/>
                  </a:lnTo>
                  <a:lnTo>
                    <a:pt x="7522070" y="275272"/>
                  </a:lnTo>
                  <a:lnTo>
                    <a:pt x="7514349" y="284175"/>
                  </a:lnTo>
                  <a:lnTo>
                    <a:pt x="7507630" y="284175"/>
                  </a:lnTo>
                  <a:lnTo>
                    <a:pt x="7507630" y="779475"/>
                  </a:lnTo>
                  <a:lnTo>
                    <a:pt x="7503376" y="779475"/>
                  </a:lnTo>
                  <a:lnTo>
                    <a:pt x="7503376" y="804875"/>
                  </a:lnTo>
                  <a:lnTo>
                    <a:pt x="7500290" y="814070"/>
                  </a:lnTo>
                  <a:lnTo>
                    <a:pt x="7500290" y="1033475"/>
                  </a:lnTo>
                  <a:lnTo>
                    <a:pt x="7479678" y="1033475"/>
                  </a:lnTo>
                  <a:lnTo>
                    <a:pt x="7479678" y="1071575"/>
                  </a:lnTo>
                  <a:lnTo>
                    <a:pt x="7472515" y="1071575"/>
                  </a:lnTo>
                  <a:lnTo>
                    <a:pt x="7473239" y="1058875"/>
                  </a:lnTo>
                  <a:lnTo>
                    <a:pt x="7479512" y="1058875"/>
                  </a:lnTo>
                  <a:lnTo>
                    <a:pt x="7479678" y="1071575"/>
                  </a:lnTo>
                  <a:lnTo>
                    <a:pt x="7479678" y="1033475"/>
                  </a:lnTo>
                  <a:lnTo>
                    <a:pt x="7475042" y="1033475"/>
                  </a:lnTo>
                  <a:lnTo>
                    <a:pt x="7473912" y="1033475"/>
                  </a:lnTo>
                  <a:lnTo>
                    <a:pt x="7473912" y="1046175"/>
                  </a:lnTo>
                  <a:lnTo>
                    <a:pt x="7469568" y="1058875"/>
                  </a:lnTo>
                  <a:lnTo>
                    <a:pt x="7468756" y="1058875"/>
                  </a:lnTo>
                  <a:lnTo>
                    <a:pt x="7468781" y="1071575"/>
                  </a:lnTo>
                  <a:lnTo>
                    <a:pt x="7461656" y="1071575"/>
                  </a:lnTo>
                  <a:lnTo>
                    <a:pt x="7461618" y="1058875"/>
                  </a:lnTo>
                  <a:lnTo>
                    <a:pt x="7468514" y="1058875"/>
                  </a:lnTo>
                  <a:lnTo>
                    <a:pt x="7466558" y="1046175"/>
                  </a:lnTo>
                  <a:lnTo>
                    <a:pt x="7473912" y="1046175"/>
                  </a:lnTo>
                  <a:lnTo>
                    <a:pt x="7473912" y="1033475"/>
                  </a:lnTo>
                  <a:lnTo>
                    <a:pt x="7453490" y="1033475"/>
                  </a:lnTo>
                  <a:lnTo>
                    <a:pt x="7458037" y="1020775"/>
                  </a:lnTo>
                  <a:lnTo>
                    <a:pt x="7462215" y="1020775"/>
                  </a:lnTo>
                  <a:lnTo>
                    <a:pt x="7464006" y="1008075"/>
                  </a:lnTo>
                  <a:lnTo>
                    <a:pt x="7478255" y="1008075"/>
                  </a:lnTo>
                  <a:lnTo>
                    <a:pt x="7474204" y="1020775"/>
                  </a:lnTo>
                  <a:lnTo>
                    <a:pt x="7470280" y="1020775"/>
                  </a:lnTo>
                  <a:lnTo>
                    <a:pt x="7475042" y="1033475"/>
                  </a:lnTo>
                  <a:lnTo>
                    <a:pt x="7481062" y="1020775"/>
                  </a:lnTo>
                  <a:lnTo>
                    <a:pt x="7483424" y="1020775"/>
                  </a:lnTo>
                  <a:lnTo>
                    <a:pt x="7482916" y="1008075"/>
                  </a:lnTo>
                  <a:lnTo>
                    <a:pt x="7488847" y="1008075"/>
                  </a:lnTo>
                  <a:lnTo>
                    <a:pt x="7488593" y="995375"/>
                  </a:lnTo>
                  <a:lnTo>
                    <a:pt x="7495743" y="995375"/>
                  </a:lnTo>
                  <a:lnTo>
                    <a:pt x="7495997" y="1008075"/>
                  </a:lnTo>
                  <a:lnTo>
                    <a:pt x="7492098" y="1008075"/>
                  </a:lnTo>
                  <a:lnTo>
                    <a:pt x="7489888" y="1020775"/>
                  </a:lnTo>
                  <a:lnTo>
                    <a:pt x="7495299" y="1020775"/>
                  </a:lnTo>
                  <a:lnTo>
                    <a:pt x="7500290" y="1033475"/>
                  </a:lnTo>
                  <a:lnTo>
                    <a:pt x="7500290" y="814070"/>
                  </a:lnTo>
                  <a:lnTo>
                    <a:pt x="7499109" y="817575"/>
                  </a:lnTo>
                  <a:lnTo>
                    <a:pt x="7498905" y="817575"/>
                  </a:lnTo>
                  <a:lnTo>
                    <a:pt x="7498905" y="842975"/>
                  </a:lnTo>
                  <a:lnTo>
                    <a:pt x="7498410" y="855675"/>
                  </a:lnTo>
                  <a:lnTo>
                    <a:pt x="7495451" y="842975"/>
                  </a:lnTo>
                  <a:lnTo>
                    <a:pt x="7498905" y="842975"/>
                  </a:lnTo>
                  <a:lnTo>
                    <a:pt x="7498905" y="817575"/>
                  </a:lnTo>
                  <a:lnTo>
                    <a:pt x="7496188" y="817575"/>
                  </a:lnTo>
                  <a:lnTo>
                    <a:pt x="7500467" y="804875"/>
                  </a:lnTo>
                  <a:lnTo>
                    <a:pt x="7503376" y="804875"/>
                  </a:lnTo>
                  <a:lnTo>
                    <a:pt x="7503376" y="779475"/>
                  </a:lnTo>
                  <a:lnTo>
                    <a:pt x="7498435" y="779475"/>
                  </a:lnTo>
                  <a:lnTo>
                    <a:pt x="7493787" y="766775"/>
                  </a:lnTo>
                  <a:lnTo>
                    <a:pt x="7502284" y="766775"/>
                  </a:lnTo>
                  <a:lnTo>
                    <a:pt x="7507630" y="779475"/>
                  </a:lnTo>
                  <a:lnTo>
                    <a:pt x="7507630" y="284175"/>
                  </a:lnTo>
                  <a:lnTo>
                    <a:pt x="7507148" y="284175"/>
                  </a:lnTo>
                  <a:lnTo>
                    <a:pt x="7507148" y="385775"/>
                  </a:lnTo>
                  <a:lnTo>
                    <a:pt x="7504392" y="385775"/>
                  </a:lnTo>
                  <a:lnTo>
                    <a:pt x="7507059" y="373075"/>
                  </a:lnTo>
                  <a:lnTo>
                    <a:pt x="7507148" y="385775"/>
                  </a:lnTo>
                  <a:lnTo>
                    <a:pt x="7507148" y="284175"/>
                  </a:lnTo>
                  <a:lnTo>
                    <a:pt x="7489838" y="284175"/>
                  </a:lnTo>
                  <a:lnTo>
                    <a:pt x="7489838" y="766775"/>
                  </a:lnTo>
                  <a:lnTo>
                    <a:pt x="7487044" y="779475"/>
                  </a:lnTo>
                  <a:lnTo>
                    <a:pt x="7479322" y="779475"/>
                  </a:lnTo>
                  <a:lnTo>
                    <a:pt x="7483640" y="792175"/>
                  </a:lnTo>
                  <a:lnTo>
                    <a:pt x="7480338" y="792175"/>
                  </a:lnTo>
                  <a:lnTo>
                    <a:pt x="7480338" y="817575"/>
                  </a:lnTo>
                  <a:lnTo>
                    <a:pt x="7464933" y="817575"/>
                  </a:lnTo>
                  <a:lnTo>
                    <a:pt x="7477836" y="804875"/>
                  </a:lnTo>
                  <a:lnTo>
                    <a:pt x="7480338" y="817575"/>
                  </a:lnTo>
                  <a:lnTo>
                    <a:pt x="7480338" y="792175"/>
                  </a:lnTo>
                  <a:lnTo>
                    <a:pt x="7466114" y="792175"/>
                  </a:lnTo>
                  <a:lnTo>
                    <a:pt x="7461758" y="779475"/>
                  </a:lnTo>
                  <a:lnTo>
                    <a:pt x="7465796" y="779475"/>
                  </a:lnTo>
                  <a:lnTo>
                    <a:pt x="7464806" y="766775"/>
                  </a:lnTo>
                  <a:lnTo>
                    <a:pt x="7489838" y="766775"/>
                  </a:lnTo>
                  <a:lnTo>
                    <a:pt x="7489838" y="284175"/>
                  </a:lnTo>
                  <a:lnTo>
                    <a:pt x="7483526" y="284175"/>
                  </a:lnTo>
                  <a:lnTo>
                    <a:pt x="7481227" y="271475"/>
                  </a:lnTo>
                  <a:lnTo>
                    <a:pt x="7438364" y="271475"/>
                  </a:lnTo>
                  <a:lnTo>
                    <a:pt x="7438364" y="766775"/>
                  </a:lnTo>
                  <a:lnTo>
                    <a:pt x="7435443" y="775322"/>
                  </a:lnTo>
                  <a:lnTo>
                    <a:pt x="7435443" y="1033475"/>
                  </a:lnTo>
                  <a:lnTo>
                    <a:pt x="7425842" y="1033475"/>
                  </a:lnTo>
                  <a:lnTo>
                    <a:pt x="7430871" y="1020775"/>
                  </a:lnTo>
                  <a:lnTo>
                    <a:pt x="7435443" y="1033475"/>
                  </a:lnTo>
                  <a:lnTo>
                    <a:pt x="7435443" y="775322"/>
                  </a:lnTo>
                  <a:lnTo>
                    <a:pt x="7434021" y="779475"/>
                  </a:lnTo>
                  <a:lnTo>
                    <a:pt x="7433030" y="779475"/>
                  </a:lnTo>
                  <a:lnTo>
                    <a:pt x="7431113" y="766775"/>
                  </a:lnTo>
                  <a:lnTo>
                    <a:pt x="7438364" y="766775"/>
                  </a:lnTo>
                  <a:lnTo>
                    <a:pt x="7438364" y="271475"/>
                  </a:lnTo>
                  <a:lnTo>
                    <a:pt x="7382815" y="271475"/>
                  </a:lnTo>
                  <a:lnTo>
                    <a:pt x="7382815" y="1262075"/>
                  </a:lnTo>
                  <a:lnTo>
                    <a:pt x="7380287" y="1274178"/>
                  </a:lnTo>
                  <a:lnTo>
                    <a:pt x="7380287" y="2024075"/>
                  </a:lnTo>
                  <a:lnTo>
                    <a:pt x="7363422" y="2024075"/>
                  </a:lnTo>
                  <a:lnTo>
                    <a:pt x="7361606" y="2036775"/>
                  </a:lnTo>
                  <a:lnTo>
                    <a:pt x="7355205" y="2036775"/>
                  </a:lnTo>
                  <a:lnTo>
                    <a:pt x="7351712" y="2024075"/>
                  </a:lnTo>
                  <a:lnTo>
                    <a:pt x="7350315" y="2036775"/>
                  </a:lnTo>
                  <a:lnTo>
                    <a:pt x="7343889" y="2036775"/>
                  </a:lnTo>
                  <a:lnTo>
                    <a:pt x="7340562" y="2024075"/>
                  </a:lnTo>
                  <a:lnTo>
                    <a:pt x="7336079" y="2024075"/>
                  </a:lnTo>
                  <a:lnTo>
                    <a:pt x="7335304" y="2036775"/>
                  </a:lnTo>
                  <a:lnTo>
                    <a:pt x="7325728" y="2036775"/>
                  </a:lnTo>
                  <a:lnTo>
                    <a:pt x="7320623" y="2024075"/>
                  </a:lnTo>
                  <a:lnTo>
                    <a:pt x="7319886" y="2011375"/>
                  </a:lnTo>
                  <a:lnTo>
                    <a:pt x="7333755" y="2011375"/>
                  </a:lnTo>
                  <a:lnTo>
                    <a:pt x="7341425" y="1998675"/>
                  </a:lnTo>
                  <a:lnTo>
                    <a:pt x="7349731" y="1998675"/>
                  </a:lnTo>
                  <a:lnTo>
                    <a:pt x="7358532" y="2011375"/>
                  </a:lnTo>
                  <a:lnTo>
                    <a:pt x="7379881" y="2011375"/>
                  </a:lnTo>
                  <a:lnTo>
                    <a:pt x="7380287" y="2024075"/>
                  </a:lnTo>
                  <a:lnTo>
                    <a:pt x="7380287" y="1274178"/>
                  </a:lnTo>
                  <a:lnTo>
                    <a:pt x="7380160" y="1274775"/>
                  </a:lnTo>
                  <a:lnTo>
                    <a:pt x="7363942" y="1274775"/>
                  </a:lnTo>
                  <a:lnTo>
                    <a:pt x="7363942" y="1592275"/>
                  </a:lnTo>
                  <a:lnTo>
                    <a:pt x="7349744" y="1592275"/>
                  </a:lnTo>
                  <a:lnTo>
                    <a:pt x="7345362" y="1579575"/>
                  </a:lnTo>
                  <a:lnTo>
                    <a:pt x="7363193" y="1579575"/>
                  </a:lnTo>
                  <a:lnTo>
                    <a:pt x="7363942" y="1592275"/>
                  </a:lnTo>
                  <a:lnTo>
                    <a:pt x="7363942" y="1274775"/>
                  </a:lnTo>
                  <a:lnTo>
                    <a:pt x="7363231" y="1274775"/>
                  </a:lnTo>
                  <a:lnTo>
                    <a:pt x="7363231" y="1541475"/>
                  </a:lnTo>
                  <a:lnTo>
                    <a:pt x="7361923" y="1554175"/>
                  </a:lnTo>
                  <a:lnTo>
                    <a:pt x="7359396" y="1554175"/>
                  </a:lnTo>
                  <a:lnTo>
                    <a:pt x="7359205" y="1541475"/>
                  </a:lnTo>
                  <a:lnTo>
                    <a:pt x="7363231" y="1541475"/>
                  </a:lnTo>
                  <a:lnTo>
                    <a:pt x="7363231" y="1274775"/>
                  </a:lnTo>
                  <a:lnTo>
                    <a:pt x="7360209" y="1274775"/>
                  </a:lnTo>
                  <a:lnTo>
                    <a:pt x="7366241" y="1262075"/>
                  </a:lnTo>
                  <a:lnTo>
                    <a:pt x="7382815" y="1262075"/>
                  </a:lnTo>
                  <a:lnTo>
                    <a:pt x="7382815" y="271475"/>
                  </a:lnTo>
                  <a:lnTo>
                    <a:pt x="7382230" y="271475"/>
                  </a:lnTo>
                  <a:lnTo>
                    <a:pt x="7382230" y="817575"/>
                  </a:lnTo>
                  <a:lnTo>
                    <a:pt x="7374991" y="817575"/>
                  </a:lnTo>
                  <a:lnTo>
                    <a:pt x="7379309" y="804875"/>
                  </a:lnTo>
                  <a:lnTo>
                    <a:pt x="7382230" y="817575"/>
                  </a:lnTo>
                  <a:lnTo>
                    <a:pt x="7382230" y="271475"/>
                  </a:lnTo>
                  <a:lnTo>
                    <a:pt x="7364400" y="271475"/>
                  </a:lnTo>
                  <a:lnTo>
                    <a:pt x="7364400" y="817575"/>
                  </a:lnTo>
                  <a:lnTo>
                    <a:pt x="7357199" y="817575"/>
                  </a:lnTo>
                  <a:lnTo>
                    <a:pt x="7361504" y="804875"/>
                  </a:lnTo>
                  <a:lnTo>
                    <a:pt x="7364400" y="817575"/>
                  </a:lnTo>
                  <a:lnTo>
                    <a:pt x="7364400" y="271475"/>
                  </a:lnTo>
                  <a:lnTo>
                    <a:pt x="7353948" y="271475"/>
                  </a:lnTo>
                  <a:lnTo>
                    <a:pt x="7353948" y="1554175"/>
                  </a:lnTo>
                  <a:lnTo>
                    <a:pt x="7344778" y="1554175"/>
                  </a:lnTo>
                  <a:lnTo>
                    <a:pt x="7345820" y="1541475"/>
                  </a:lnTo>
                  <a:lnTo>
                    <a:pt x="7353948" y="1554175"/>
                  </a:lnTo>
                  <a:lnTo>
                    <a:pt x="7353948" y="271475"/>
                  </a:lnTo>
                  <a:lnTo>
                    <a:pt x="7352563" y="271475"/>
                  </a:lnTo>
                  <a:lnTo>
                    <a:pt x="7352563" y="1490675"/>
                  </a:lnTo>
                  <a:lnTo>
                    <a:pt x="7352271" y="1490154"/>
                  </a:lnTo>
                  <a:lnTo>
                    <a:pt x="7352271" y="1541475"/>
                  </a:lnTo>
                  <a:lnTo>
                    <a:pt x="7346467" y="1541475"/>
                  </a:lnTo>
                  <a:lnTo>
                    <a:pt x="7351814" y="1528775"/>
                  </a:lnTo>
                  <a:lnTo>
                    <a:pt x="7352271" y="1541475"/>
                  </a:lnTo>
                  <a:lnTo>
                    <a:pt x="7352271" y="1490154"/>
                  </a:lnTo>
                  <a:lnTo>
                    <a:pt x="7345489" y="1477975"/>
                  </a:lnTo>
                  <a:lnTo>
                    <a:pt x="7339800" y="1490675"/>
                  </a:lnTo>
                  <a:lnTo>
                    <a:pt x="7340397" y="1477975"/>
                  </a:lnTo>
                  <a:lnTo>
                    <a:pt x="7345489" y="1477975"/>
                  </a:lnTo>
                  <a:lnTo>
                    <a:pt x="7350646" y="1477975"/>
                  </a:lnTo>
                  <a:lnTo>
                    <a:pt x="7352563" y="1490675"/>
                  </a:lnTo>
                  <a:lnTo>
                    <a:pt x="7352563" y="271475"/>
                  </a:lnTo>
                  <a:lnTo>
                    <a:pt x="7348309" y="271475"/>
                  </a:lnTo>
                  <a:lnTo>
                    <a:pt x="7348309" y="817575"/>
                  </a:lnTo>
                  <a:lnTo>
                    <a:pt x="7344740" y="817575"/>
                  </a:lnTo>
                  <a:lnTo>
                    <a:pt x="7345362" y="804875"/>
                  </a:lnTo>
                  <a:lnTo>
                    <a:pt x="7348309" y="817575"/>
                  </a:lnTo>
                  <a:lnTo>
                    <a:pt x="7348309" y="271475"/>
                  </a:lnTo>
                  <a:lnTo>
                    <a:pt x="7333983" y="271475"/>
                  </a:lnTo>
                  <a:lnTo>
                    <a:pt x="7333983" y="817575"/>
                  </a:lnTo>
                  <a:lnTo>
                    <a:pt x="7330402" y="817575"/>
                  </a:lnTo>
                  <a:lnTo>
                    <a:pt x="7330948" y="804875"/>
                  </a:lnTo>
                  <a:lnTo>
                    <a:pt x="7333945" y="804875"/>
                  </a:lnTo>
                  <a:lnTo>
                    <a:pt x="7333983" y="817575"/>
                  </a:lnTo>
                  <a:lnTo>
                    <a:pt x="7333983" y="271475"/>
                  </a:lnTo>
                  <a:lnTo>
                    <a:pt x="7325639" y="271475"/>
                  </a:lnTo>
                  <a:lnTo>
                    <a:pt x="7325639" y="1249375"/>
                  </a:lnTo>
                  <a:lnTo>
                    <a:pt x="7324560" y="1262075"/>
                  </a:lnTo>
                  <a:lnTo>
                    <a:pt x="7320750" y="1249375"/>
                  </a:lnTo>
                  <a:lnTo>
                    <a:pt x="7325639" y="1249375"/>
                  </a:lnTo>
                  <a:lnTo>
                    <a:pt x="7325639" y="271475"/>
                  </a:lnTo>
                  <a:lnTo>
                    <a:pt x="7310158" y="271475"/>
                  </a:lnTo>
                  <a:lnTo>
                    <a:pt x="7310158" y="1579575"/>
                  </a:lnTo>
                  <a:lnTo>
                    <a:pt x="7300976" y="1579575"/>
                  </a:lnTo>
                  <a:lnTo>
                    <a:pt x="7300874" y="1566875"/>
                  </a:lnTo>
                  <a:lnTo>
                    <a:pt x="7308266" y="1566875"/>
                  </a:lnTo>
                  <a:lnTo>
                    <a:pt x="7310158" y="1579575"/>
                  </a:lnTo>
                  <a:lnTo>
                    <a:pt x="7310158" y="271475"/>
                  </a:lnTo>
                  <a:lnTo>
                    <a:pt x="7289863" y="271475"/>
                  </a:lnTo>
                  <a:lnTo>
                    <a:pt x="7289863" y="1566875"/>
                  </a:lnTo>
                  <a:lnTo>
                    <a:pt x="7289825" y="1579575"/>
                  </a:lnTo>
                  <a:lnTo>
                    <a:pt x="7282561" y="1579575"/>
                  </a:lnTo>
                  <a:lnTo>
                    <a:pt x="7282599" y="1566875"/>
                  </a:lnTo>
                  <a:lnTo>
                    <a:pt x="7289863" y="1566875"/>
                  </a:lnTo>
                  <a:lnTo>
                    <a:pt x="7289863" y="271475"/>
                  </a:lnTo>
                  <a:lnTo>
                    <a:pt x="7283272" y="271475"/>
                  </a:lnTo>
                  <a:lnTo>
                    <a:pt x="7281939" y="258775"/>
                  </a:lnTo>
                  <a:lnTo>
                    <a:pt x="7276770" y="258775"/>
                  </a:lnTo>
                  <a:lnTo>
                    <a:pt x="7276770" y="1452575"/>
                  </a:lnTo>
                  <a:lnTo>
                    <a:pt x="7268921" y="1465275"/>
                  </a:lnTo>
                  <a:lnTo>
                    <a:pt x="7263968" y="1460271"/>
                  </a:lnTo>
                  <a:lnTo>
                    <a:pt x="7263968" y="1566875"/>
                  </a:lnTo>
                  <a:lnTo>
                    <a:pt x="7259853" y="1566875"/>
                  </a:lnTo>
                  <a:lnTo>
                    <a:pt x="7259853" y="1998675"/>
                  </a:lnTo>
                  <a:lnTo>
                    <a:pt x="7259764" y="2011375"/>
                  </a:lnTo>
                  <a:lnTo>
                    <a:pt x="7256094" y="2011375"/>
                  </a:lnTo>
                  <a:lnTo>
                    <a:pt x="7256119" y="2024075"/>
                  </a:lnTo>
                  <a:lnTo>
                    <a:pt x="7248690" y="2024075"/>
                  </a:lnTo>
                  <a:lnTo>
                    <a:pt x="7248690" y="2011375"/>
                  </a:lnTo>
                  <a:lnTo>
                    <a:pt x="7253135" y="2011375"/>
                  </a:lnTo>
                  <a:lnTo>
                    <a:pt x="7252030" y="1998675"/>
                  </a:lnTo>
                  <a:lnTo>
                    <a:pt x="7259853" y="1998675"/>
                  </a:lnTo>
                  <a:lnTo>
                    <a:pt x="7259853" y="1566875"/>
                  </a:lnTo>
                  <a:lnTo>
                    <a:pt x="7257897" y="1566875"/>
                  </a:lnTo>
                  <a:lnTo>
                    <a:pt x="7261403" y="1554175"/>
                  </a:lnTo>
                  <a:lnTo>
                    <a:pt x="7263968" y="1566875"/>
                  </a:lnTo>
                  <a:lnTo>
                    <a:pt x="7263968" y="1460271"/>
                  </a:lnTo>
                  <a:lnTo>
                    <a:pt x="7256373" y="1452575"/>
                  </a:lnTo>
                  <a:lnTo>
                    <a:pt x="7248436" y="1452575"/>
                  </a:lnTo>
                  <a:lnTo>
                    <a:pt x="7248436" y="2036775"/>
                  </a:lnTo>
                  <a:lnTo>
                    <a:pt x="7240168" y="2049475"/>
                  </a:lnTo>
                  <a:lnTo>
                    <a:pt x="7232523" y="2049475"/>
                  </a:lnTo>
                  <a:lnTo>
                    <a:pt x="7226401" y="2036775"/>
                  </a:lnTo>
                  <a:lnTo>
                    <a:pt x="7248436" y="2036775"/>
                  </a:lnTo>
                  <a:lnTo>
                    <a:pt x="7248436" y="1452575"/>
                  </a:lnTo>
                  <a:lnTo>
                    <a:pt x="7243902" y="1452575"/>
                  </a:lnTo>
                  <a:lnTo>
                    <a:pt x="7243902" y="1566875"/>
                  </a:lnTo>
                  <a:lnTo>
                    <a:pt x="7239355" y="1579575"/>
                  </a:lnTo>
                  <a:lnTo>
                    <a:pt x="7238352" y="1579575"/>
                  </a:lnTo>
                  <a:lnTo>
                    <a:pt x="7236396" y="1566875"/>
                  </a:lnTo>
                  <a:lnTo>
                    <a:pt x="7243902" y="1566875"/>
                  </a:lnTo>
                  <a:lnTo>
                    <a:pt x="7243902" y="1452575"/>
                  </a:lnTo>
                  <a:lnTo>
                    <a:pt x="7243267" y="1452575"/>
                  </a:lnTo>
                  <a:lnTo>
                    <a:pt x="7251039" y="1439875"/>
                  </a:lnTo>
                  <a:lnTo>
                    <a:pt x="7257034" y="1452575"/>
                  </a:lnTo>
                  <a:lnTo>
                    <a:pt x="7276770" y="1452575"/>
                  </a:lnTo>
                  <a:lnTo>
                    <a:pt x="7276770" y="258775"/>
                  </a:lnTo>
                  <a:lnTo>
                    <a:pt x="7274522" y="258775"/>
                  </a:lnTo>
                  <a:lnTo>
                    <a:pt x="7275970" y="271475"/>
                  </a:lnTo>
                  <a:lnTo>
                    <a:pt x="7269937" y="271475"/>
                  </a:lnTo>
                  <a:lnTo>
                    <a:pt x="7269937" y="1262075"/>
                  </a:lnTo>
                  <a:lnTo>
                    <a:pt x="7263435" y="1262075"/>
                  </a:lnTo>
                  <a:lnTo>
                    <a:pt x="7262190" y="1249375"/>
                  </a:lnTo>
                  <a:lnTo>
                    <a:pt x="7269835" y="1249375"/>
                  </a:lnTo>
                  <a:lnTo>
                    <a:pt x="7269937" y="1262075"/>
                  </a:lnTo>
                  <a:lnTo>
                    <a:pt x="7269937" y="271475"/>
                  </a:lnTo>
                  <a:lnTo>
                    <a:pt x="7258698" y="271475"/>
                  </a:lnTo>
                  <a:lnTo>
                    <a:pt x="7256653" y="258775"/>
                  </a:lnTo>
                  <a:lnTo>
                    <a:pt x="7253643" y="258775"/>
                  </a:lnTo>
                  <a:lnTo>
                    <a:pt x="7255091" y="271475"/>
                  </a:lnTo>
                  <a:lnTo>
                    <a:pt x="7246861" y="271475"/>
                  </a:lnTo>
                  <a:lnTo>
                    <a:pt x="7245756" y="258775"/>
                  </a:lnTo>
                  <a:lnTo>
                    <a:pt x="7241070" y="258775"/>
                  </a:lnTo>
                  <a:lnTo>
                    <a:pt x="7238797" y="271475"/>
                  </a:lnTo>
                  <a:lnTo>
                    <a:pt x="7235266" y="271475"/>
                  </a:lnTo>
                  <a:lnTo>
                    <a:pt x="7238098" y="258775"/>
                  </a:lnTo>
                  <a:lnTo>
                    <a:pt x="7224649" y="258775"/>
                  </a:lnTo>
                  <a:lnTo>
                    <a:pt x="7224649" y="2036775"/>
                  </a:lnTo>
                  <a:lnTo>
                    <a:pt x="7219988" y="2049475"/>
                  </a:lnTo>
                  <a:lnTo>
                    <a:pt x="7218947" y="2049475"/>
                  </a:lnTo>
                  <a:lnTo>
                    <a:pt x="7217042" y="2036775"/>
                  </a:lnTo>
                  <a:lnTo>
                    <a:pt x="7224649" y="2036775"/>
                  </a:lnTo>
                  <a:lnTo>
                    <a:pt x="7224649" y="258775"/>
                  </a:lnTo>
                  <a:lnTo>
                    <a:pt x="7215162" y="258775"/>
                  </a:lnTo>
                  <a:lnTo>
                    <a:pt x="7215162" y="2036775"/>
                  </a:lnTo>
                  <a:lnTo>
                    <a:pt x="7212165" y="2049475"/>
                  </a:lnTo>
                  <a:lnTo>
                    <a:pt x="7193381" y="2049475"/>
                  </a:lnTo>
                  <a:lnTo>
                    <a:pt x="7192658" y="2036775"/>
                  </a:lnTo>
                  <a:lnTo>
                    <a:pt x="7215162" y="2036775"/>
                  </a:lnTo>
                  <a:lnTo>
                    <a:pt x="7215162" y="258775"/>
                  </a:lnTo>
                  <a:lnTo>
                    <a:pt x="7192289" y="258775"/>
                  </a:lnTo>
                  <a:lnTo>
                    <a:pt x="7192289" y="2011375"/>
                  </a:lnTo>
                  <a:lnTo>
                    <a:pt x="7188886" y="2011375"/>
                  </a:lnTo>
                  <a:lnTo>
                    <a:pt x="7188886" y="2049475"/>
                  </a:lnTo>
                  <a:lnTo>
                    <a:pt x="7181482" y="2049475"/>
                  </a:lnTo>
                  <a:lnTo>
                    <a:pt x="7178357" y="2062175"/>
                  </a:lnTo>
                  <a:lnTo>
                    <a:pt x="7162787" y="2062175"/>
                  </a:lnTo>
                  <a:lnTo>
                    <a:pt x="7162571" y="2036775"/>
                  </a:lnTo>
                  <a:lnTo>
                    <a:pt x="7171449" y="2036775"/>
                  </a:lnTo>
                  <a:lnTo>
                    <a:pt x="7170204" y="2049475"/>
                  </a:lnTo>
                  <a:lnTo>
                    <a:pt x="7180593" y="2049475"/>
                  </a:lnTo>
                  <a:lnTo>
                    <a:pt x="7181278" y="2036775"/>
                  </a:lnTo>
                  <a:lnTo>
                    <a:pt x="7186015" y="2036775"/>
                  </a:lnTo>
                  <a:lnTo>
                    <a:pt x="7188886" y="2049475"/>
                  </a:lnTo>
                  <a:lnTo>
                    <a:pt x="7188886" y="2011375"/>
                  </a:lnTo>
                  <a:lnTo>
                    <a:pt x="7187743" y="2011375"/>
                  </a:lnTo>
                  <a:lnTo>
                    <a:pt x="7189838" y="1998675"/>
                  </a:lnTo>
                  <a:lnTo>
                    <a:pt x="7192289" y="2011375"/>
                  </a:lnTo>
                  <a:lnTo>
                    <a:pt x="7192289" y="258775"/>
                  </a:lnTo>
                  <a:lnTo>
                    <a:pt x="7168108" y="258775"/>
                  </a:lnTo>
                  <a:lnTo>
                    <a:pt x="7168108" y="1249375"/>
                  </a:lnTo>
                  <a:lnTo>
                    <a:pt x="7165822" y="1262075"/>
                  </a:lnTo>
                  <a:lnTo>
                    <a:pt x="7163041" y="1262075"/>
                  </a:lnTo>
                  <a:lnTo>
                    <a:pt x="7163041" y="1439875"/>
                  </a:lnTo>
                  <a:lnTo>
                    <a:pt x="7162330" y="1452575"/>
                  </a:lnTo>
                  <a:lnTo>
                    <a:pt x="7152132" y="1439875"/>
                  </a:lnTo>
                  <a:lnTo>
                    <a:pt x="7152157" y="1452575"/>
                  </a:lnTo>
                  <a:lnTo>
                    <a:pt x="7151383" y="1452575"/>
                  </a:lnTo>
                  <a:lnTo>
                    <a:pt x="7151383" y="2049475"/>
                  </a:lnTo>
                  <a:lnTo>
                    <a:pt x="7143420" y="2049475"/>
                  </a:lnTo>
                  <a:lnTo>
                    <a:pt x="7136422" y="2062175"/>
                  </a:lnTo>
                  <a:lnTo>
                    <a:pt x="7137159" y="2049475"/>
                  </a:lnTo>
                  <a:lnTo>
                    <a:pt x="7141057" y="2036775"/>
                  </a:lnTo>
                  <a:lnTo>
                    <a:pt x="7146366" y="2036775"/>
                  </a:lnTo>
                  <a:lnTo>
                    <a:pt x="7151383" y="2049475"/>
                  </a:lnTo>
                  <a:lnTo>
                    <a:pt x="7151383" y="1452575"/>
                  </a:lnTo>
                  <a:lnTo>
                    <a:pt x="7147801" y="1452575"/>
                  </a:lnTo>
                  <a:lnTo>
                    <a:pt x="7150341" y="1439875"/>
                  </a:lnTo>
                  <a:lnTo>
                    <a:pt x="7152132" y="1439875"/>
                  </a:lnTo>
                  <a:lnTo>
                    <a:pt x="7163041" y="1439875"/>
                  </a:lnTo>
                  <a:lnTo>
                    <a:pt x="7163041" y="1262075"/>
                  </a:lnTo>
                  <a:lnTo>
                    <a:pt x="7153669" y="1262075"/>
                  </a:lnTo>
                  <a:lnTo>
                    <a:pt x="7153415" y="1249375"/>
                  </a:lnTo>
                  <a:lnTo>
                    <a:pt x="7168108" y="1249375"/>
                  </a:lnTo>
                  <a:lnTo>
                    <a:pt x="7168108" y="258775"/>
                  </a:lnTo>
                  <a:lnTo>
                    <a:pt x="7135596" y="258775"/>
                  </a:lnTo>
                  <a:lnTo>
                    <a:pt x="7128751" y="255701"/>
                  </a:lnTo>
                  <a:lnTo>
                    <a:pt x="7128751" y="2036775"/>
                  </a:lnTo>
                  <a:lnTo>
                    <a:pt x="7126097" y="2049475"/>
                  </a:lnTo>
                  <a:lnTo>
                    <a:pt x="7109714" y="2049475"/>
                  </a:lnTo>
                  <a:lnTo>
                    <a:pt x="7114730" y="2036775"/>
                  </a:lnTo>
                  <a:lnTo>
                    <a:pt x="7128751" y="2036775"/>
                  </a:lnTo>
                  <a:lnTo>
                    <a:pt x="7128751" y="255701"/>
                  </a:lnTo>
                  <a:lnTo>
                    <a:pt x="7107377" y="246075"/>
                  </a:lnTo>
                  <a:lnTo>
                    <a:pt x="7101167" y="246075"/>
                  </a:lnTo>
                  <a:lnTo>
                    <a:pt x="7100125" y="258775"/>
                  </a:lnTo>
                  <a:lnTo>
                    <a:pt x="7093559" y="258775"/>
                  </a:lnTo>
                  <a:lnTo>
                    <a:pt x="7076694" y="246075"/>
                  </a:lnTo>
                  <a:lnTo>
                    <a:pt x="7048284" y="246075"/>
                  </a:lnTo>
                  <a:lnTo>
                    <a:pt x="7048284" y="2049475"/>
                  </a:lnTo>
                  <a:lnTo>
                    <a:pt x="7040727" y="2049475"/>
                  </a:lnTo>
                  <a:lnTo>
                    <a:pt x="7045299" y="2036775"/>
                  </a:lnTo>
                  <a:lnTo>
                    <a:pt x="7046366" y="2036775"/>
                  </a:lnTo>
                  <a:lnTo>
                    <a:pt x="7048284" y="2049475"/>
                  </a:lnTo>
                  <a:lnTo>
                    <a:pt x="7048284" y="246075"/>
                  </a:lnTo>
                  <a:lnTo>
                    <a:pt x="7026008" y="246075"/>
                  </a:lnTo>
                  <a:lnTo>
                    <a:pt x="7026008" y="2049475"/>
                  </a:lnTo>
                  <a:lnTo>
                    <a:pt x="7018439" y="2049475"/>
                  </a:lnTo>
                  <a:lnTo>
                    <a:pt x="7023024" y="2036775"/>
                  </a:lnTo>
                  <a:lnTo>
                    <a:pt x="7026008" y="2049475"/>
                  </a:lnTo>
                  <a:lnTo>
                    <a:pt x="7026008" y="246075"/>
                  </a:lnTo>
                  <a:lnTo>
                    <a:pt x="7005294" y="246075"/>
                  </a:lnTo>
                  <a:lnTo>
                    <a:pt x="7005294" y="2011375"/>
                  </a:lnTo>
                  <a:lnTo>
                    <a:pt x="7004469" y="2024075"/>
                  </a:lnTo>
                  <a:lnTo>
                    <a:pt x="6998017" y="2024075"/>
                  </a:lnTo>
                  <a:lnTo>
                    <a:pt x="6997128" y="2036775"/>
                  </a:lnTo>
                  <a:lnTo>
                    <a:pt x="6975767" y="2036775"/>
                  </a:lnTo>
                  <a:lnTo>
                    <a:pt x="6975703" y="2024075"/>
                  </a:lnTo>
                  <a:lnTo>
                    <a:pt x="6990512" y="2024075"/>
                  </a:lnTo>
                  <a:lnTo>
                    <a:pt x="6990308" y="2011375"/>
                  </a:lnTo>
                  <a:lnTo>
                    <a:pt x="7005294" y="2011375"/>
                  </a:lnTo>
                  <a:lnTo>
                    <a:pt x="7005294" y="246075"/>
                  </a:lnTo>
                  <a:lnTo>
                    <a:pt x="6995287" y="246075"/>
                  </a:lnTo>
                  <a:lnTo>
                    <a:pt x="6976923" y="233375"/>
                  </a:lnTo>
                  <a:lnTo>
                    <a:pt x="6911124" y="233375"/>
                  </a:lnTo>
                  <a:lnTo>
                    <a:pt x="6906311" y="220675"/>
                  </a:lnTo>
                  <a:lnTo>
                    <a:pt x="6905676" y="222008"/>
                  </a:lnTo>
                  <a:lnTo>
                    <a:pt x="6905676" y="2036775"/>
                  </a:lnTo>
                  <a:lnTo>
                    <a:pt x="6905231" y="2049475"/>
                  </a:lnTo>
                  <a:lnTo>
                    <a:pt x="6894068" y="2049475"/>
                  </a:lnTo>
                  <a:lnTo>
                    <a:pt x="6894042" y="2036775"/>
                  </a:lnTo>
                  <a:lnTo>
                    <a:pt x="6905676" y="2036775"/>
                  </a:lnTo>
                  <a:lnTo>
                    <a:pt x="6905676" y="222008"/>
                  </a:lnTo>
                  <a:lnTo>
                    <a:pt x="6900215" y="233375"/>
                  </a:lnTo>
                  <a:lnTo>
                    <a:pt x="6870128" y="233375"/>
                  </a:lnTo>
                  <a:lnTo>
                    <a:pt x="6854723" y="220675"/>
                  </a:lnTo>
                  <a:lnTo>
                    <a:pt x="6723875" y="220675"/>
                  </a:lnTo>
                  <a:lnTo>
                    <a:pt x="6713664" y="233375"/>
                  </a:lnTo>
                  <a:lnTo>
                    <a:pt x="6712725" y="220675"/>
                  </a:lnTo>
                  <a:lnTo>
                    <a:pt x="6717017" y="220675"/>
                  </a:lnTo>
                  <a:lnTo>
                    <a:pt x="6717220" y="207975"/>
                  </a:lnTo>
                  <a:lnTo>
                    <a:pt x="6697078" y="207975"/>
                  </a:lnTo>
                  <a:lnTo>
                    <a:pt x="6692582" y="220675"/>
                  </a:lnTo>
                  <a:lnTo>
                    <a:pt x="6705981" y="220675"/>
                  </a:lnTo>
                  <a:lnTo>
                    <a:pt x="6706616" y="233375"/>
                  </a:lnTo>
                  <a:lnTo>
                    <a:pt x="6642481" y="233375"/>
                  </a:lnTo>
                  <a:lnTo>
                    <a:pt x="6633299" y="246075"/>
                  </a:lnTo>
                  <a:lnTo>
                    <a:pt x="6632778" y="244487"/>
                  </a:lnTo>
                  <a:lnTo>
                    <a:pt x="6632778" y="2011375"/>
                  </a:lnTo>
                  <a:lnTo>
                    <a:pt x="6629260" y="2024075"/>
                  </a:lnTo>
                  <a:lnTo>
                    <a:pt x="6619329" y="2024075"/>
                  </a:lnTo>
                  <a:lnTo>
                    <a:pt x="6619951" y="2036775"/>
                  </a:lnTo>
                  <a:lnTo>
                    <a:pt x="6602870" y="2036775"/>
                  </a:lnTo>
                  <a:lnTo>
                    <a:pt x="6602171" y="2024075"/>
                  </a:lnTo>
                  <a:lnTo>
                    <a:pt x="6602641" y="2024075"/>
                  </a:lnTo>
                  <a:lnTo>
                    <a:pt x="6600863" y="2011375"/>
                  </a:lnTo>
                  <a:lnTo>
                    <a:pt x="6619405" y="2011375"/>
                  </a:lnTo>
                  <a:lnTo>
                    <a:pt x="6619100" y="1998675"/>
                  </a:lnTo>
                  <a:lnTo>
                    <a:pt x="6624828" y="1998675"/>
                  </a:lnTo>
                  <a:lnTo>
                    <a:pt x="6619405" y="2011375"/>
                  </a:lnTo>
                  <a:lnTo>
                    <a:pt x="6632778" y="2011375"/>
                  </a:lnTo>
                  <a:lnTo>
                    <a:pt x="6632778" y="244487"/>
                  </a:lnTo>
                  <a:lnTo>
                    <a:pt x="6629133" y="233375"/>
                  </a:lnTo>
                  <a:lnTo>
                    <a:pt x="6626123" y="246075"/>
                  </a:lnTo>
                  <a:lnTo>
                    <a:pt x="6571742" y="246075"/>
                  </a:lnTo>
                  <a:lnTo>
                    <a:pt x="6571742" y="2011375"/>
                  </a:lnTo>
                  <a:lnTo>
                    <a:pt x="6570383" y="2024075"/>
                  </a:lnTo>
                  <a:lnTo>
                    <a:pt x="6567640" y="2024075"/>
                  </a:lnTo>
                  <a:lnTo>
                    <a:pt x="6567627" y="2011375"/>
                  </a:lnTo>
                  <a:lnTo>
                    <a:pt x="6571742" y="2011375"/>
                  </a:lnTo>
                  <a:lnTo>
                    <a:pt x="6571742" y="246075"/>
                  </a:lnTo>
                  <a:lnTo>
                    <a:pt x="6566243" y="246075"/>
                  </a:lnTo>
                  <a:lnTo>
                    <a:pt x="6566243" y="1998675"/>
                  </a:lnTo>
                  <a:lnTo>
                    <a:pt x="6563271" y="2011375"/>
                  </a:lnTo>
                  <a:lnTo>
                    <a:pt x="6554965" y="2011375"/>
                  </a:lnTo>
                  <a:lnTo>
                    <a:pt x="6557137" y="1998675"/>
                  </a:lnTo>
                  <a:lnTo>
                    <a:pt x="6566243" y="1998675"/>
                  </a:lnTo>
                  <a:lnTo>
                    <a:pt x="6566243" y="246075"/>
                  </a:lnTo>
                  <a:lnTo>
                    <a:pt x="6554254" y="246075"/>
                  </a:lnTo>
                  <a:lnTo>
                    <a:pt x="6540703" y="233375"/>
                  </a:lnTo>
                  <a:lnTo>
                    <a:pt x="6528905" y="233375"/>
                  </a:lnTo>
                  <a:lnTo>
                    <a:pt x="6528905" y="2036775"/>
                  </a:lnTo>
                  <a:lnTo>
                    <a:pt x="6523914" y="2036775"/>
                  </a:lnTo>
                  <a:lnTo>
                    <a:pt x="6523253" y="2049475"/>
                  </a:lnTo>
                  <a:lnTo>
                    <a:pt x="6518846" y="2049475"/>
                  </a:lnTo>
                  <a:lnTo>
                    <a:pt x="6519570" y="2036775"/>
                  </a:lnTo>
                  <a:lnTo>
                    <a:pt x="6521374" y="2036775"/>
                  </a:lnTo>
                  <a:lnTo>
                    <a:pt x="6525984" y="2024075"/>
                  </a:lnTo>
                  <a:lnTo>
                    <a:pt x="6528905" y="2036775"/>
                  </a:lnTo>
                  <a:lnTo>
                    <a:pt x="6528905" y="233375"/>
                  </a:lnTo>
                  <a:lnTo>
                    <a:pt x="6520027" y="233375"/>
                  </a:lnTo>
                  <a:lnTo>
                    <a:pt x="6520027" y="1998675"/>
                  </a:lnTo>
                  <a:lnTo>
                    <a:pt x="6519824" y="2011375"/>
                  </a:lnTo>
                  <a:lnTo>
                    <a:pt x="6513220" y="2011375"/>
                  </a:lnTo>
                  <a:lnTo>
                    <a:pt x="6512306" y="1998675"/>
                  </a:lnTo>
                  <a:lnTo>
                    <a:pt x="6520027" y="1998675"/>
                  </a:lnTo>
                  <a:lnTo>
                    <a:pt x="6520027" y="233375"/>
                  </a:lnTo>
                  <a:lnTo>
                    <a:pt x="6512928" y="233375"/>
                  </a:lnTo>
                  <a:lnTo>
                    <a:pt x="6509982" y="246075"/>
                  </a:lnTo>
                  <a:lnTo>
                    <a:pt x="6505105" y="246075"/>
                  </a:lnTo>
                  <a:lnTo>
                    <a:pt x="6501104" y="239306"/>
                  </a:lnTo>
                  <a:lnTo>
                    <a:pt x="6501104" y="2036775"/>
                  </a:lnTo>
                  <a:lnTo>
                    <a:pt x="6497345" y="2049475"/>
                  </a:lnTo>
                  <a:lnTo>
                    <a:pt x="6482410" y="2049475"/>
                  </a:lnTo>
                  <a:lnTo>
                    <a:pt x="6475273" y="2062175"/>
                  </a:lnTo>
                  <a:lnTo>
                    <a:pt x="6477267" y="2049475"/>
                  </a:lnTo>
                  <a:lnTo>
                    <a:pt x="6479197" y="2049475"/>
                  </a:lnTo>
                  <a:lnTo>
                    <a:pt x="6479070" y="2036775"/>
                  </a:lnTo>
                  <a:lnTo>
                    <a:pt x="6480632" y="2024075"/>
                  </a:lnTo>
                  <a:lnTo>
                    <a:pt x="6493904" y="2024075"/>
                  </a:lnTo>
                  <a:lnTo>
                    <a:pt x="6493002" y="2036775"/>
                  </a:lnTo>
                  <a:lnTo>
                    <a:pt x="6501104" y="2036775"/>
                  </a:lnTo>
                  <a:lnTo>
                    <a:pt x="6501104" y="239306"/>
                  </a:lnTo>
                  <a:lnTo>
                    <a:pt x="6497612" y="233375"/>
                  </a:lnTo>
                  <a:lnTo>
                    <a:pt x="6488697" y="233375"/>
                  </a:lnTo>
                  <a:lnTo>
                    <a:pt x="6483121" y="241503"/>
                  </a:lnTo>
                  <a:lnTo>
                    <a:pt x="6483121" y="1998675"/>
                  </a:lnTo>
                  <a:lnTo>
                    <a:pt x="6477406" y="2011375"/>
                  </a:lnTo>
                  <a:lnTo>
                    <a:pt x="6475400" y="2014016"/>
                  </a:lnTo>
                  <a:lnTo>
                    <a:pt x="6475400" y="2036775"/>
                  </a:lnTo>
                  <a:lnTo>
                    <a:pt x="6473266" y="2049475"/>
                  </a:lnTo>
                  <a:lnTo>
                    <a:pt x="6464236" y="2049475"/>
                  </a:lnTo>
                  <a:lnTo>
                    <a:pt x="6460871" y="2062175"/>
                  </a:lnTo>
                  <a:lnTo>
                    <a:pt x="6449377" y="2062175"/>
                  </a:lnTo>
                  <a:lnTo>
                    <a:pt x="6453035" y="2049475"/>
                  </a:lnTo>
                  <a:lnTo>
                    <a:pt x="6459918" y="2036775"/>
                  </a:lnTo>
                  <a:lnTo>
                    <a:pt x="6475400" y="2036775"/>
                  </a:lnTo>
                  <a:lnTo>
                    <a:pt x="6475400" y="2014016"/>
                  </a:lnTo>
                  <a:lnTo>
                    <a:pt x="6467729" y="2024075"/>
                  </a:lnTo>
                  <a:lnTo>
                    <a:pt x="6454661" y="2011375"/>
                  </a:lnTo>
                  <a:lnTo>
                    <a:pt x="6434645" y="2011375"/>
                  </a:lnTo>
                  <a:lnTo>
                    <a:pt x="6436703" y="2024075"/>
                  </a:lnTo>
                  <a:lnTo>
                    <a:pt x="6426009" y="2024075"/>
                  </a:lnTo>
                  <a:lnTo>
                    <a:pt x="6431762" y="2011375"/>
                  </a:lnTo>
                  <a:lnTo>
                    <a:pt x="6416078" y="2011375"/>
                  </a:lnTo>
                  <a:lnTo>
                    <a:pt x="6420332" y="2024075"/>
                  </a:lnTo>
                  <a:lnTo>
                    <a:pt x="6402438" y="2024075"/>
                  </a:lnTo>
                  <a:lnTo>
                    <a:pt x="6401943" y="2011375"/>
                  </a:lnTo>
                  <a:lnTo>
                    <a:pt x="6398476" y="2011375"/>
                  </a:lnTo>
                  <a:lnTo>
                    <a:pt x="6398285" y="2010714"/>
                  </a:lnTo>
                  <a:lnTo>
                    <a:pt x="6398285" y="2011375"/>
                  </a:lnTo>
                  <a:lnTo>
                    <a:pt x="6397574" y="2024075"/>
                  </a:lnTo>
                  <a:lnTo>
                    <a:pt x="6387185" y="2024075"/>
                  </a:lnTo>
                  <a:lnTo>
                    <a:pt x="6387884" y="2011375"/>
                  </a:lnTo>
                  <a:lnTo>
                    <a:pt x="6398285" y="2011375"/>
                  </a:lnTo>
                  <a:lnTo>
                    <a:pt x="6398285" y="2010714"/>
                  </a:lnTo>
                  <a:lnTo>
                    <a:pt x="6394844" y="1998675"/>
                  </a:lnTo>
                  <a:lnTo>
                    <a:pt x="6399771" y="1985975"/>
                  </a:lnTo>
                  <a:lnTo>
                    <a:pt x="6405715" y="1985975"/>
                  </a:lnTo>
                  <a:lnTo>
                    <a:pt x="6409868" y="1998675"/>
                  </a:lnTo>
                  <a:lnTo>
                    <a:pt x="6409423" y="2011375"/>
                  </a:lnTo>
                  <a:lnTo>
                    <a:pt x="6412903" y="1998675"/>
                  </a:lnTo>
                  <a:lnTo>
                    <a:pt x="6415062" y="1998675"/>
                  </a:lnTo>
                  <a:lnTo>
                    <a:pt x="6416929" y="1985975"/>
                  </a:lnTo>
                  <a:lnTo>
                    <a:pt x="6433248" y="1998675"/>
                  </a:lnTo>
                  <a:lnTo>
                    <a:pt x="6483121" y="1998675"/>
                  </a:lnTo>
                  <a:lnTo>
                    <a:pt x="6483121" y="241503"/>
                  </a:lnTo>
                  <a:lnTo>
                    <a:pt x="6479972" y="246075"/>
                  </a:lnTo>
                  <a:lnTo>
                    <a:pt x="6473520" y="246075"/>
                  </a:lnTo>
                  <a:lnTo>
                    <a:pt x="6475628" y="233375"/>
                  </a:lnTo>
                  <a:lnTo>
                    <a:pt x="6462916" y="233375"/>
                  </a:lnTo>
                  <a:lnTo>
                    <a:pt x="6462433" y="246075"/>
                  </a:lnTo>
                  <a:lnTo>
                    <a:pt x="6455359" y="246075"/>
                  </a:lnTo>
                  <a:lnTo>
                    <a:pt x="6455410" y="233375"/>
                  </a:lnTo>
                  <a:lnTo>
                    <a:pt x="6447091" y="233375"/>
                  </a:lnTo>
                  <a:lnTo>
                    <a:pt x="6443446" y="246075"/>
                  </a:lnTo>
                  <a:lnTo>
                    <a:pt x="6423215" y="246075"/>
                  </a:lnTo>
                  <a:lnTo>
                    <a:pt x="6416916" y="258775"/>
                  </a:lnTo>
                  <a:lnTo>
                    <a:pt x="6394996" y="258775"/>
                  </a:lnTo>
                  <a:lnTo>
                    <a:pt x="6403403" y="246075"/>
                  </a:lnTo>
                  <a:lnTo>
                    <a:pt x="6419837" y="246075"/>
                  </a:lnTo>
                  <a:lnTo>
                    <a:pt x="6420498" y="233375"/>
                  </a:lnTo>
                  <a:lnTo>
                    <a:pt x="6400495" y="233375"/>
                  </a:lnTo>
                  <a:lnTo>
                    <a:pt x="6395034" y="246075"/>
                  </a:lnTo>
                  <a:lnTo>
                    <a:pt x="6391148" y="234480"/>
                  </a:lnTo>
                  <a:lnTo>
                    <a:pt x="6391148" y="1985975"/>
                  </a:lnTo>
                  <a:lnTo>
                    <a:pt x="6388887" y="1998675"/>
                  </a:lnTo>
                  <a:lnTo>
                    <a:pt x="6391046" y="1998675"/>
                  </a:lnTo>
                  <a:lnTo>
                    <a:pt x="6386906" y="2011375"/>
                  </a:lnTo>
                  <a:lnTo>
                    <a:pt x="6381724" y="1998675"/>
                  </a:lnTo>
                  <a:lnTo>
                    <a:pt x="6376327" y="1998675"/>
                  </a:lnTo>
                  <a:lnTo>
                    <a:pt x="6370002" y="2011375"/>
                  </a:lnTo>
                  <a:lnTo>
                    <a:pt x="6377064" y="2011375"/>
                  </a:lnTo>
                  <a:lnTo>
                    <a:pt x="6376238" y="2024075"/>
                  </a:lnTo>
                  <a:lnTo>
                    <a:pt x="6379870" y="2024075"/>
                  </a:lnTo>
                  <a:lnTo>
                    <a:pt x="6379172" y="2036775"/>
                  </a:lnTo>
                  <a:lnTo>
                    <a:pt x="6370434" y="2036775"/>
                  </a:lnTo>
                  <a:lnTo>
                    <a:pt x="6361303" y="2024075"/>
                  </a:lnTo>
                  <a:lnTo>
                    <a:pt x="6350267" y="2024075"/>
                  </a:lnTo>
                  <a:lnTo>
                    <a:pt x="6349555" y="2036775"/>
                  </a:lnTo>
                  <a:lnTo>
                    <a:pt x="6339167" y="2036775"/>
                  </a:lnTo>
                  <a:lnTo>
                    <a:pt x="6339802" y="2024075"/>
                  </a:lnTo>
                  <a:lnTo>
                    <a:pt x="6339332" y="2024075"/>
                  </a:lnTo>
                  <a:lnTo>
                    <a:pt x="6344196" y="2011375"/>
                  </a:lnTo>
                  <a:lnTo>
                    <a:pt x="6370002" y="2011375"/>
                  </a:lnTo>
                  <a:lnTo>
                    <a:pt x="6366802" y="1998675"/>
                  </a:lnTo>
                  <a:lnTo>
                    <a:pt x="6339611" y="1998675"/>
                  </a:lnTo>
                  <a:lnTo>
                    <a:pt x="6343828" y="1985975"/>
                  </a:lnTo>
                  <a:lnTo>
                    <a:pt x="6391148" y="1985975"/>
                  </a:lnTo>
                  <a:lnTo>
                    <a:pt x="6391148" y="234480"/>
                  </a:lnTo>
                  <a:lnTo>
                    <a:pt x="6390780" y="233375"/>
                  </a:lnTo>
                  <a:lnTo>
                    <a:pt x="6386601" y="233375"/>
                  </a:lnTo>
                  <a:lnTo>
                    <a:pt x="6382702" y="242735"/>
                  </a:lnTo>
                  <a:lnTo>
                    <a:pt x="6382702" y="271475"/>
                  </a:lnTo>
                  <a:lnTo>
                    <a:pt x="6376835" y="271475"/>
                  </a:lnTo>
                  <a:lnTo>
                    <a:pt x="6379299" y="258775"/>
                  </a:lnTo>
                  <a:lnTo>
                    <a:pt x="6382702" y="271475"/>
                  </a:lnTo>
                  <a:lnTo>
                    <a:pt x="6382702" y="242735"/>
                  </a:lnTo>
                  <a:lnTo>
                    <a:pt x="6381305" y="246075"/>
                  </a:lnTo>
                  <a:lnTo>
                    <a:pt x="6373673" y="233375"/>
                  </a:lnTo>
                  <a:lnTo>
                    <a:pt x="6373508" y="258775"/>
                  </a:lnTo>
                  <a:lnTo>
                    <a:pt x="6368656" y="258775"/>
                  </a:lnTo>
                  <a:lnTo>
                    <a:pt x="6366904" y="271475"/>
                  </a:lnTo>
                  <a:lnTo>
                    <a:pt x="6348997" y="271475"/>
                  </a:lnTo>
                  <a:lnTo>
                    <a:pt x="6347638" y="284175"/>
                  </a:lnTo>
                  <a:lnTo>
                    <a:pt x="6338989" y="284175"/>
                  </a:lnTo>
                  <a:lnTo>
                    <a:pt x="6335560" y="272059"/>
                  </a:lnTo>
                  <a:lnTo>
                    <a:pt x="6335560" y="2024075"/>
                  </a:lnTo>
                  <a:lnTo>
                    <a:pt x="6334531" y="2036775"/>
                  </a:lnTo>
                  <a:lnTo>
                    <a:pt x="6323177" y="2036775"/>
                  </a:lnTo>
                  <a:lnTo>
                    <a:pt x="6328677" y="2024075"/>
                  </a:lnTo>
                  <a:lnTo>
                    <a:pt x="6335560" y="2024075"/>
                  </a:lnTo>
                  <a:lnTo>
                    <a:pt x="6335560" y="272059"/>
                  </a:lnTo>
                  <a:lnTo>
                    <a:pt x="6335395" y="271475"/>
                  </a:lnTo>
                  <a:lnTo>
                    <a:pt x="6327102" y="271475"/>
                  </a:lnTo>
                  <a:lnTo>
                    <a:pt x="6326581" y="272973"/>
                  </a:lnTo>
                  <a:lnTo>
                    <a:pt x="6326581" y="2011375"/>
                  </a:lnTo>
                  <a:lnTo>
                    <a:pt x="6321907" y="2024075"/>
                  </a:lnTo>
                  <a:lnTo>
                    <a:pt x="6320930" y="2024075"/>
                  </a:lnTo>
                  <a:lnTo>
                    <a:pt x="6319075" y="2011375"/>
                  </a:lnTo>
                  <a:lnTo>
                    <a:pt x="6326581" y="2011375"/>
                  </a:lnTo>
                  <a:lnTo>
                    <a:pt x="6326581" y="272973"/>
                  </a:lnTo>
                  <a:lnTo>
                    <a:pt x="6322669" y="284175"/>
                  </a:lnTo>
                  <a:lnTo>
                    <a:pt x="6306058" y="284175"/>
                  </a:lnTo>
                  <a:lnTo>
                    <a:pt x="6306058" y="2024075"/>
                  </a:lnTo>
                  <a:lnTo>
                    <a:pt x="6303861" y="2036775"/>
                  </a:lnTo>
                  <a:lnTo>
                    <a:pt x="6291148" y="2036775"/>
                  </a:lnTo>
                  <a:lnTo>
                    <a:pt x="6283807" y="2049475"/>
                  </a:lnTo>
                  <a:lnTo>
                    <a:pt x="6284544" y="2036775"/>
                  </a:lnTo>
                  <a:lnTo>
                    <a:pt x="6287630" y="2036775"/>
                  </a:lnTo>
                  <a:lnTo>
                    <a:pt x="6287097" y="2024075"/>
                  </a:lnTo>
                  <a:lnTo>
                    <a:pt x="6306058" y="2024075"/>
                  </a:lnTo>
                  <a:lnTo>
                    <a:pt x="6306058" y="284175"/>
                  </a:lnTo>
                  <a:lnTo>
                    <a:pt x="6302565" y="284175"/>
                  </a:lnTo>
                  <a:lnTo>
                    <a:pt x="6301219" y="296875"/>
                  </a:lnTo>
                  <a:lnTo>
                    <a:pt x="6298425" y="296875"/>
                  </a:lnTo>
                  <a:lnTo>
                    <a:pt x="6294869" y="284175"/>
                  </a:lnTo>
                  <a:lnTo>
                    <a:pt x="6263767" y="284175"/>
                  </a:lnTo>
                  <a:lnTo>
                    <a:pt x="6263767" y="2036775"/>
                  </a:lnTo>
                  <a:lnTo>
                    <a:pt x="6256248" y="2036775"/>
                  </a:lnTo>
                  <a:lnTo>
                    <a:pt x="6260871" y="2024075"/>
                  </a:lnTo>
                  <a:lnTo>
                    <a:pt x="6263767" y="2036775"/>
                  </a:lnTo>
                  <a:lnTo>
                    <a:pt x="6263767" y="284175"/>
                  </a:lnTo>
                  <a:lnTo>
                    <a:pt x="6252870" y="284175"/>
                  </a:lnTo>
                  <a:lnTo>
                    <a:pt x="6248984" y="271475"/>
                  </a:lnTo>
                  <a:lnTo>
                    <a:pt x="6266789" y="271475"/>
                  </a:lnTo>
                  <a:lnTo>
                    <a:pt x="6268720" y="258775"/>
                  </a:lnTo>
                  <a:lnTo>
                    <a:pt x="6273470" y="258775"/>
                  </a:lnTo>
                  <a:lnTo>
                    <a:pt x="6280264" y="246075"/>
                  </a:lnTo>
                  <a:lnTo>
                    <a:pt x="6288329" y="246075"/>
                  </a:lnTo>
                  <a:lnTo>
                    <a:pt x="6288151" y="258775"/>
                  </a:lnTo>
                  <a:lnTo>
                    <a:pt x="6299212" y="258775"/>
                  </a:lnTo>
                  <a:lnTo>
                    <a:pt x="6293726" y="246075"/>
                  </a:lnTo>
                  <a:lnTo>
                    <a:pt x="6298920" y="246075"/>
                  </a:lnTo>
                  <a:lnTo>
                    <a:pt x="6299212" y="258775"/>
                  </a:lnTo>
                  <a:lnTo>
                    <a:pt x="6302426" y="258775"/>
                  </a:lnTo>
                  <a:lnTo>
                    <a:pt x="6303315" y="246075"/>
                  </a:lnTo>
                  <a:lnTo>
                    <a:pt x="6313094" y="258775"/>
                  </a:lnTo>
                  <a:lnTo>
                    <a:pt x="6313195" y="246075"/>
                  </a:lnTo>
                  <a:lnTo>
                    <a:pt x="6310528" y="246075"/>
                  </a:lnTo>
                  <a:lnTo>
                    <a:pt x="6309779" y="233375"/>
                  </a:lnTo>
                  <a:lnTo>
                    <a:pt x="6334087" y="233375"/>
                  </a:lnTo>
                  <a:lnTo>
                    <a:pt x="6338329" y="220675"/>
                  </a:lnTo>
                  <a:lnTo>
                    <a:pt x="6288646" y="220675"/>
                  </a:lnTo>
                  <a:lnTo>
                    <a:pt x="6288697" y="233375"/>
                  </a:lnTo>
                  <a:lnTo>
                    <a:pt x="6271793" y="233375"/>
                  </a:lnTo>
                  <a:lnTo>
                    <a:pt x="6263119" y="246075"/>
                  </a:lnTo>
                  <a:lnTo>
                    <a:pt x="6259157" y="246075"/>
                  </a:lnTo>
                  <a:lnTo>
                    <a:pt x="6259741" y="258775"/>
                  </a:lnTo>
                  <a:lnTo>
                    <a:pt x="6256274" y="258775"/>
                  </a:lnTo>
                  <a:lnTo>
                    <a:pt x="6256248" y="246075"/>
                  </a:lnTo>
                  <a:lnTo>
                    <a:pt x="6255563" y="246075"/>
                  </a:lnTo>
                  <a:lnTo>
                    <a:pt x="6249365" y="233375"/>
                  </a:lnTo>
                  <a:lnTo>
                    <a:pt x="6257925" y="233375"/>
                  </a:lnTo>
                  <a:lnTo>
                    <a:pt x="6250114" y="220675"/>
                  </a:lnTo>
                  <a:lnTo>
                    <a:pt x="6245847" y="220675"/>
                  </a:lnTo>
                  <a:lnTo>
                    <a:pt x="6245847" y="1998675"/>
                  </a:lnTo>
                  <a:lnTo>
                    <a:pt x="6238367" y="1998675"/>
                  </a:lnTo>
                  <a:lnTo>
                    <a:pt x="6242913" y="1985975"/>
                  </a:lnTo>
                  <a:lnTo>
                    <a:pt x="6245847" y="1998675"/>
                  </a:lnTo>
                  <a:lnTo>
                    <a:pt x="6245847" y="220675"/>
                  </a:lnTo>
                  <a:lnTo>
                    <a:pt x="6245326" y="220675"/>
                  </a:lnTo>
                  <a:lnTo>
                    <a:pt x="6245326" y="271475"/>
                  </a:lnTo>
                  <a:lnTo>
                    <a:pt x="6242228" y="271475"/>
                  </a:lnTo>
                  <a:lnTo>
                    <a:pt x="6243066" y="284175"/>
                  </a:lnTo>
                  <a:lnTo>
                    <a:pt x="6232461" y="284175"/>
                  </a:lnTo>
                  <a:lnTo>
                    <a:pt x="6232461" y="2024075"/>
                  </a:lnTo>
                  <a:lnTo>
                    <a:pt x="6230099" y="2036775"/>
                  </a:lnTo>
                  <a:lnTo>
                    <a:pt x="6223000" y="2036775"/>
                  </a:lnTo>
                  <a:lnTo>
                    <a:pt x="6217628" y="2024811"/>
                  </a:lnTo>
                  <a:lnTo>
                    <a:pt x="6217628" y="2036775"/>
                  </a:lnTo>
                  <a:lnTo>
                    <a:pt x="6155055" y="2036775"/>
                  </a:lnTo>
                  <a:lnTo>
                    <a:pt x="6155741" y="2024075"/>
                  </a:lnTo>
                  <a:lnTo>
                    <a:pt x="6193828" y="2024075"/>
                  </a:lnTo>
                  <a:lnTo>
                    <a:pt x="6198451" y="2011375"/>
                  </a:lnTo>
                  <a:lnTo>
                    <a:pt x="6193142" y="2011375"/>
                  </a:lnTo>
                  <a:lnTo>
                    <a:pt x="6197790" y="1998675"/>
                  </a:lnTo>
                  <a:lnTo>
                    <a:pt x="6201207" y="1998675"/>
                  </a:lnTo>
                  <a:lnTo>
                    <a:pt x="6203924" y="2011375"/>
                  </a:lnTo>
                  <a:lnTo>
                    <a:pt x="6198451" y="2011375"/>
                  </a:lnTo>
                  <a:lnTo>
                    <a:pt x="6199492" y="2024075"/>
                  </a:lnTo>
                  <a:lnTo>
                    <a:pt x="6207150" y="2024075"/>
                  </a:lnTo>
                  <a:lnTo>
                    <a:pt x="6217628" y="2036775"/>
                  </a:lnTo>
                  <a:lnTo>
                    <a:pt x="6217628" y="2024811"/>
                  </a:lnTo>
                  <a:lnTo>
                    <a:pt x="6217297" y="2024075"/>
                  </a:lnTo>
                  <a:lnTo>
                    <a:pt x="6232461" y="2024075"/>
                  </a:lnTo>
                  <a:lnTo>
                    <a:pt x="6232461" y="284175"/>
                  </a:lnTo>
                  <a:lnTo>
                    <a:pt x="6231001" y="284175"/>
                  </a:lnTo>
                  <a:lnTo>
                    <a:pt x="6227496" y="296875"/>
                  </a:lnTo>
                  <a:lnTo>
                    <a:pt x="6211113" y="296875"/>
                  </a:lnTo>
                  <a:lnTo>
                    <a:pt x="6211113" y="2011375"/>
                  </a:lnTo>
                  <a:lnTo>
                    <a:pt x="6206934" y="2011375"/>
                  </a:lnTo>
                  <a:lnTo>
                    <a:pt x="6207010" y="1998675"/>
                  </a:lnTo>
                  <a:lnTo>
                    <a:pt x="6211113" y="2011375"/>
                  </a:lnTo>
                  <a:lnTo>
                    <a:pt x="6211113" y="296875"/>
                  </a:lnTo>
                  <a:lnTo>
                    <a:pt x="6184976" y="296875"/>
                  </a:lnTo>
                  <a:lnTo>
                    <a:pt x="6184976" y="1998675"/>
                  </a:lnTo>
                  <a:lnTo>
                    <a:pt x="6184265" y="2011375"/>
                  </a:lnTo>
                  <a:lnTo>
                    <a:pt x="6159093" y="2011375"/>
                  </a:lnTo>
                  <a:lnTo>
                    <a:pt x="6159792" y="1998675"/>
                  </a:lnTo>
                  <a:lnTo>
                    <a:pt x="6184976" y="1998675"/>
                  </a:lnTo>
                  <a:lnTo>
                    <a:pt x="6184976" y="296875"/>
                  </a:lnTo>
                  <a:lnTo>
                    <a:pt x="6153658" y="296875"/>
                  </a:lnTo>
                  <a:lnTo>
                    <a:pt x="6153658" y="2011375"/>
                  </a:lnTo>
                  <a:lnTo>
                    <a:pt x="6148019" y="2011375"/>
                  </a:lnTo>
                  <a:lnTo>
                    <a:pt x="6146190" y="1998675"/>
                  </a:lnTo>
                  <a:lnTo>
                    <a:pt x="6151816" y="1998675"/>
                  </a:lnTo>
                  <a:lnTo>
                    <a:pt x="6153658" y="2011375"/>
                  </a:lnTo>
                  <a:lnTo>
                    <a:pt x="6153658" y="296875"/>
                  </a:lnTo>
                  <a:lnTo>
                    <a:pt x="6142228" y="296875"/>
                  </a:lnTo>
                  <a:lnTo>
                    <a:pt x="6139904" y="309575"/>
                  </a:lnTo>
                  <a:lnTo>
                    <a:pt x="6114250" y="309575"/>
                  </a:lnTo>
                  <a:lnTo>
                    <a:pt x="6105842" y="296875"/>
                  </a:lnTo>
                  <a:lnTo>
                    <a:pt x="6095644" y="296875"/>
                  </a:lnTo>
                  <a:lnTo>
                    <a:pt x="6097282" y="284175"/>
                  </a:lnTo>
                  <a:lnTo>
                    <a:pt x="6109665" y="284175"/>
                  </a:lnTo>
                  <a:lnTo>
                    <a:pt x="6108839" y="271475"/>
                  </a:lnTo>
                  <a:lnTo>
                    <a:pt x="6131306" y="271475"/>
                  </a:lnTo>
                  <a:lnTo>
                    <a:pt x="6135357" y="258775"/>
                  </a:lnTo>
                  <a:lnTo>
                    <a:pt x="6131560" y="258775"/>
                  </a:lnTo>
                  <a:lnTo>
                    <a:pt x="6133135" y="246075"/>
                  </a:lnTo>
                  <a:lnTo>
                    <a:pt x="6149759" y="246075"/>
                  </a:lnTo>
                  <a:lnTo>
                    <a:pt x="6149035" y="258775"/>
                  </a:lnTo>
                  <a:lnTo>
                    <a:pt x="6154940" y="258775"/>
                  </a:lnTo>
                  <a:lnTo>
                    <a:pt x="6156934" y="246075"/>
                  </a:lnTo>
                  <a:lnTo>
                    <a:pt x="6153340" y="246075"/>
                  </a:lnTo>
                  <a:lnTo>
                    <a:pt x="6151562" y="233375"/>
                  </a:lnTo>
                  <a:lnTo>
                    <a:pt x="6156960" y="233375"/>
                  </a:lnTo>
                  <a:lnTo>
                    <a:pt x="6158789" y="246075"/>
                  </a:lnTo>
                  <a:lnTo>
                    <a:pt x="6168758" y="246075"/>
                  </a:lnTo>
                  <a:lnTo>
                    <a:pt x="6172352" y="258775"/>
                  </a:lnTo>
                  <a:lnTo>
                    <a:pt x="6178194" y="258775"/>
                  </a:lnTo>
                  <a:lnTo>
                    <a:pt x="6179058" y="246075"/>
                  </a:lnTo>
                  <a:lnTo>
                    <a:pt x="6172339" y="233375"/>
                  </a:lnTo>
                  <a:lnTo>
                    <a:pt x="6199632" y="233375"/>
                  </a:lnTo>
                  <a:lnTo>
                    <a:pt x="6199479" y="246075"/>
                  </a:lnTo>
                  <a:lnTo>
                    <a:pt x="6203823" y="246075"/>
                  </a:lnTo>
                  <a:lnTo>
                    <a:pt x="6201524" y="258775"/>
                  </a:lnTo>
                  <a:lnTo>
                    <a:pt x="6199479" y="246075"/>
                  </a:lnTo>
                  <a:lnTo>
                    <a:pt x="6193206" y="246075"/>
                  </a:lnTo>
                  <a:lnTo>
                    <a:pt x="6192329" y="258775"/>
                  </a:lnTo>
                  <a:lnTo>
                    <a:pt x="6197282" y="258775"/>
                  </a:lnTo>
                  <a:lnTo>
                    <a:pt x="6192964" y="271475"/>
                  </a:lnTo>
                  <a:lnTo>
                    <a:pt x="6213386" y="271475"/>
                  </a:lnTo>
                  <a:lnTo>
                    <a:pt x="6224308" y="258775"/>
                  </a:lnTo>
                  <a:lnTo>
                    <a:pt x="6226314" y="271475"/>
                  </a:lnTo>
                  <a:lnTo>
                    <a:pt x="6240754" y="271475"/>
                  </a:lnTo>
                  <a:lnTo>
                    <a:pt x="6243993" y="258775"/>
                  </a:lnTo>
                  <a:lnTo>
                    <a:pt x="6245326" y="271475"/>
                  </a:lnTo>
                  <a:lnTo>
                    <a:pt x="6245326" y="220675"/>
                  </a:lnTo>
                  <a:lnTo>
                    <a:pt x="6244742" y="220675"/>
                  </a:lnTo>
                  <a:lnTo>
                    <a:pt x="6242685" y="207975"/>
                  </a:lnTo>
                  <a:lnTo>
                    <a:pt x="6327902" y="207975"/>
                  </a:lnTo>
                  <a:lnTo>
                    <a:pt x="6333274" y="195275"/>
                  </a:lnTo>
                  <a:lnTo>
                    <a:pt x="6345809" y="195275"/>
                  </a:lnTo>
                  <a:lnTo>
                    <a:pt x="6315824" y="182575"/>
                  </a:lnTo>
                  <a:lnTo>
                    <a:pt x="6288011" y="195275"/>
                  </a:lnTo>
                  <a:lnTo>
                    <a:pt x="6261608" y="195275"/>
                  </a:lnTo>
                  <a:lnTo>
                    <a:pt x="6235839" y="182575"/>
                  </a:lnTo>
                  <a:lnTo>
                    <a:pt x="6233426" y="195275"/>
                  </a:lnTo>
                  <a:lnTo>
                    <a:pt x="6223787" y="195275"/>
                  </a:lnTo>
                  <a:lnTo>
                    <a:pt x="6221387" y="207975"/>
                  </a:lnTo>
                  <a:lnTo>
                    <a:pt x="6226048" y="207975"/>
                  </a:lnTo>
                  <a:lnTo>
                    <a:pt x="6230518" y="220675"/>
                  </a:lnTo>
                  <a:lnTo>
                    <a:pt x="6233884" y="220675"/>
                  </a:lnTo>
                  <a:lnTo>
                    <a:pt x="6235217" y="233375"/>
                  </a:lnTo>
                  <a:lnTo>
                    <a:pt x="6232487" y="233375"/>
                  </a:lnTo>
                  <a:lnTo>
                    <a:pt x="6231966" y="246075"/>
                  </a:lnTo>
                  <a:lnTo>
                    <a:pt x="6231217" y="258775"/>
                  </a:lnTo>
                  <a:lnTo>
                    <a:pt x="6227813" y="258775"/>
                  </a:lnTo>
                  <a:lnTo>
                    <a:pt x="6226772" y="246075"/>
                  </a:lnTo>
                  <a:lnTo>
                    <a:pt x="6218961" y="258775"/>
                  </a:lnTo>
                  <a:lnTo>
                    <a:pt x="6213602" y="258775"/>
                  </a:lnTo>
                  <a:lnTo>
                    <a:pt x="6214923" y="246075"/>
                  </a:lnTo>
                  <a:lnTo>
                    <a:pt x="6208966" y="233375"/>
                  </a:lnTo>
                  <a:lnTo>
                    <a:pt x="6214008" y="233375"/>
                  </a:lnTo>
                  <a:lnTo>
                    <a:pt x="6211036" y="220675"/>
                  </a:lnTo>
                  <a:lnTo>
                    <a:pt x="6205080" y="207975"/>
                  </a:lnTo>
                  <a:lnTo>
                    <a:pt x="6201029" y="207975"/>
                  </a:lnTo>
                  <a:lnTo>
                    <a:pt x="6203785" y="195275"/>
                  </a:lnTo>
                  <a:lnTo>
                    <a:pt x="6196000" y="195275"/>
                  </a:lnTo>
                  <a:lnTo>
                    <a:pt x="6198641" y="207975"/>
                  </a:lnTo>
                  <a:lnTo>
                    <a:pt x="6193015" y="207975"/>
                  </a:lnTo>
                  <a:lnTo>
                    <a:pt x="6192228" y="195275"/>
                  </a:lnTo>
                  <a:lnTo>
                    <a:pt x="6186068" y="207975"/>
                  </a:lnTo>
                  <a:lnTo>
                    <a:pt x="6192202" y="207975"/>
                  </a:lnTo>
                  <a:lnTo>
                    <a:pt x="6192875" y="220675"/>
                  </a:lnTo>
                  <a:lnTo>
                    <a:pt x="6157595" y="220675"/>
                  </a:lnTo>
                  <a:lnTo>
                    <a:pt x="6143244" y="207975"/>
                  </a:lnTo>
                  <a:lnTo>
                    <a:pt x="6137465" y="207975"/>
                  </a:lnTo>
                  <a:lnTo>
                    <a:pt x="6137465" y="233375"/>
                  </a:lnTo>
                  <a:lnTo>
                    <a:pt x="6132995" y="246075"/>
                  </a:lnTo>
                  <a:lnTo>
                    <a:pt x="6132068" y="246075"/>
                  </a:lnTo>
                  <a:lnTo>
                    <a:pt x="6130277" y="233375"/>
                  </a:lnTo>
                  <a:lnTo>
                    <a:pt x="6137465" y="233375"/>
                  </a:lnTo>
                  <a:lnTo>
                    <a:pt x="6137465" y="207975"/>
                  </a:lnTo>
                  <a:lnTo>
                    <a:pt x="6128423" y="207975"/>
                  </a:lnTo>
                  <a:lnTo>
                    <a:pt x="6128423" y="246075"/>
                  </a:lnTo>
                  <a:lnTo>
                    <a:pt x="6128258" y="258775"/>
                  </a:lnTo>
                  <a:lnTo>
                    <a:pt x="6109424" y="258775"/>
                  </a:lnTo>
                  <a:lnTo>
                    <a:pt x="6107163" y="246075"/>
                  </a:lnTo>
                  <a:lnTo>
                    <a:pt x="6128423" y="246075"/>
                  </a:lnTo>
                  <a:lnTo>
                    <a:pt x="6128423" y="207975"/>
                  </a:lnTo>
                  <a:lnTo>
                    <a:pt x="6118568" y="207975"/>
                  </a:lnTo>
                  <a:lnTo>
                    <a:pt x="6112446" y="195275"/>
                  </a:lnTo>
                  <a:lnTo>
                    <a:pt x="6109322" y="207975"/>
                  </a:lnTo>
                  <a:lnTo>
                    <a:pt x="6099556" y="207975"/>
                  </a:lnTo>
                  <a:lnTo>
                    <a:pt x="6099556" y="271475"/>
                  </a:lnTo>
                  <a:lnTo>
                    <a:pt x="6096432" y="284175"/>
                  </a:lnTo>
                  <a:lnTo>
                    <a:pt x="6093168" y="284175"/>
                  </a:lnTo>
                  <a:lnTo>
                    <a:pt x="6093168" y="2011375"/>
                  </a:lnTo>
                  <a:lnTo>
                    <a:pt x="6089866" y="2024075"/>
                  </a:lnTo>
                  <a:lnTo>
                    <a:pt x="6086183" y="2011375"/>
                  </a:lnTo>
                  <a:lnTo>
                    <a:pt x="6093168" y="2011375"/>
                  </a:lnTo>
                  <a:lnTo>
                    <a:pt x="6093168" y="284175"/>
                  </a:lnTo>
                  <a:lnTo>
                    <a:pt x="6085052" y="284175"/>
                  </a:lnTo>
                  <a:lnTo>
                    <a:pt x="6085319" y="296875"/>
                  </a:lnTo>
                  <a:lnTo>
                    <a:pt x="6091961" y="296875"/>
                  </a:lnTo>
                  <a:lnTo>
                    <a:pt x="6091047" y="309575"/>
                  </a:lnTo>
                  <a:lnTo>
                    <a:pt x="6038050" y="309575"/>
                  </a:lnTo>
                  <a:lnTo>
                    <a:pt x="6030747" y="300710"/>
                  </a:lnTo>
                  <a:lnTo>
                    <a:pt x="6030747" y="1985975"/>
                  </a:lnTo>
                  <a:lnTo>
                    <a:pt x="6030709" y="1998675"/>
                  </a:lnTo>
                  <a:lnTo>
                    <a:pt x="6023445" y="1998675"/>
                  </a:lnTo>
                  <a:lnTo>
                    <a:pt x="6024448" y="1985975"/>
                  </a:lnTo>
                  <a:lnTo>
                    <a:pt x="6030747" y="1985975"/>
                  </a:lnTo>
                  <a:lnTo>
                    <a:pt x="6030747" y="300710"/>
                  </a:lnTo>
                  <a:lnTo>
                    <a:pt x="6027598" y="296875"/>
                  </a:lnTo>
                  <a:lnTo>
                    <a:pt x="6037072" y="296875"/>
                  </a:lnTo>
                  <a:lnTo>
                    <a:pt x="6041568" y="284175"/>
                  </a:lnTo>
                  <a:lnTo>
                    <a:pt x="6031268" y="284175"/>
                  </a:lnTo>
                  <a:lnTo>
                    <a:pt x="6029261" y="271475"/>
                  </a:lnTo>
                  <a:lnTo>
                    <a:pt x="6028144" y="271475"/>
                  </a:lnTo>
                  <a:lnTo>
                    <a:pt x="6028144" y="258775"/>
                  </a:lnTo>
                  <a:lnTo>
                    <a:pt x="6031166" y="258775"/>
                  </a:lnTo>
                  <a:lnTo>
                    <a:pt x="6035599" y="246075"/>
                  </a:lnTo>
                  <a:lnTo>
                    <a:pt x="6049975" y="246075"/>
                  </a:lnTo>
                  <a:lnTo>
                    <a:pt x="6051385" y="258775"/>
                  </a:lnTo>
                  <a:lnTo>
                    <a:pt x="6052223" y="258775"/>
                  </a:lnTo>
                  <a:lnTo>
                    <a:pt x="6054522" y="271475"/>
                  </a:lnTo>
                  <a:lnTo>
                    <a:pt x="6066167" y="271475"/>
                  </a:lnTo>
                  <a:lnTo>
                    <a:pt x="6062523" y="258775"/>
                  </a:lnTo>
                  <a:lnTo>
                    <a:pt x="6074092" y="258775"/>
                  </a:lnTo>
                  <a:lnTo>
                    <a:pt x="6080671" y="246075"/>
                  </a:lnTo>
                  <a:lnTo>
                    <a:pt x="6096393" y="246075"/>
                  </a:lnTo>
                  <a:lnTo>
                    <a:pt x="6094603" y="258775"/>
                  </a:lnTo>
                  <a:lnTo>
                    <a:pt x="6085954" y="258775"/>
                  </a:lnTo>
                  <a:lnTo>
                    <a:pt x="6085319" y="271475"/>
                  </a:lnTo>
                  <a:lnTo>
                    <a:pt x="6099556" y="271475"/>
                  </a:lnTo>
                  <a:lnTo>
                    <a:pt x="6099556" y="207975"/>
                  </a:lnTo>
                  <a:lnTo>
                    <a:pt x="6062535" y="207975"/>
                  </a:lnTo>
                  <a:lnTo>
                    <a:pt x="6060198" y="195275"/>
                  </a:lnTo>
                  <a:lnTo>
                    <a:pt x="6051550" y="195275"/>
                  </a:lnTo>
                  <a:lnTo>
                    <a:pt x="6052769" y="207975"/>
                  </a:lnTo>
                  <a:lnTo>
                    <a:pt x="6052959" y="220675"/>
                  </a:lnTo>
                  <a:lnTo>
                    <a:pt x="6031433" y="220675"/>
                  </a:lnTo>
                  <a:lnTo>
                    <a:pt x="6025731" y="207975"/>
                  </a:lnTo>
                  <a:lnTo>
                    <a:pt x="6025146" y="207975"/>
                  </a:lnTo>
                  <a:lnTo>
                    <a:pt x="6032652" y="195275"/>
                  </a:lnTo>
                  <a:lnTo>
                    <a:pt x="6019292" y="195275"/>
                  </a:lnTo>
                  <a:lnTo>
                    <a:pt x="6019292" y="220675"/>
                  </a:lnTo>
                  <a:lnTo>
                    <a:pt x="6016968" y="220675"/>
                  </a:lnTo>
                  <a:lnTo>
                    <a:pt x="6016968" y="271475"/>
                  </a:lnTo>
                  <a:lnTo>
                    <a:pt x="6014593" y="284175"/>
                  </a:lnTo>
                  <a:lnTo>
                    <a:pt x="6006389" y="284175"/>
                  </a:lnTo>
                  <a:lnTo>
                    <a:pt x="6009221" y="271475"/>
                  </a:lnTo>
                  <a:lnTo>
                    <a:pt x="6016968" y="271475"/>
                  </a:lnTo>
                  <a:lnTo>
                    <a:pt x="6016968" y="220675"/>
                  </a:lnTo>
                  <a:lnTo>
                    <a:pt x="6003887" y="220675"/>
                  </a:lnTo>
                  <a:lnTo>
                    <a:pt x="6004255" y="207975"/>
                  </a:lnTo>
                  <a:lnTo>
                    <a:pt x="6018479" y="207975"/>
                  </a:lnTo>
                  <a:lnTo>
                    <a:pt x="6019292" y="220675"/>
                  </a:lnTo>
                  <a:lnTo>
                    <a:pt x="6019292" y="195275"/>
                  </a:lnTo>
                  <a:lnTo>
                    <a:pt x="5994120" y="195275"/>
                  </a:lnTo>
                  <a:lnTo>
                    <a:pt x="5994120" y="271475"/>
                  </a:lnTo>
                  <a:lnTo>
                    <a:pt x="5986881" y="271475"/>
                  </a:lnTo>
                  <a:lnTo>
                    <a:pt x="5991415" y="258775"/>
                  </a:lnTo>
                  <a:lnTo>
                    <a:pt x="5992330" y="258775"/>
                  </a:lnTo>
                  <a:lnTo>
                    <a:pt x="5994120" y="271475"/>
                  </a:lnTo>
                  <a:lnTo>
                    <a:pt x="5994120" y="195275"/>
                  </a:lnTo>
                  <a:lnTo>
                    <a:pt x="5989929" y="195275"/>
                  </a:lnTo>
                  <a:lnTo>
                    <a:pt x="5989840" y="207975"/>
                  </a:lnTo>
                  <a:lnTo>
                    <a:pt x="5982690" y="207975"/>
                  </a:lnTo>
                  <a:lnTo>
                    <a:pt x="5983668" y="195275"/>
                  </a:lnTo>
                  <a:lnTo>
                    <a:pt x="5963209" y="195275"/>
                  </a:lnTo>
                  <a:lnTo>
                    <a:pt x="5965380" y="182575"/>
                  </a:lnTo>
                  <a:lnTo>
                    <a:pt x="6033871" y="182575"/>
                  </a:lnTo>
                  <a:lnTo>
                    <a:pt x="6036678" y="195275"/>
                  </a:lnTo>
                  <a:lnTo>
                    <a:pt x="6041923" y="195275"/>
                  </a:lnTo>
                  <a:lnTo>
                    <a:pt x="6044476" y="182575"/>
                  </a:lnTo>
                  <a:lnTo>
                    <a:pt x="6044095" y="182575"/>
                  </a:lnTo>
                  <a:lnTo>
                    <a:pt x="6040539" y="169875"/>
                  </a:lnTo>
                  <a:lnTo>
                    <a:pt x="5958370" y="169875"/>
                  </a:lnTo>
                  <a:lnTo>
                    <a:pt x="5955157" y="182575"/>
                  </a:lnTo>
                  <a:lnTo>
                    <a:pt x="5958065" y="182575"/>
                  </a:lnTo>
                  <a:lnTo>
                    <a:pt x="5959513" y="195275"/>
                  </a:lnTo>
                  <a:lnTo>
                    <a:pt x="5959259" y="195275"/>
                  </a:lnTo>
                  <a:lnTo>
                    <a:pt x="5961900" y="207975"/>
                  </a:lnTo>
                  <a:lnTo>
                    <a:pt x="5968289" y="207975"/>
                  </a:lnTo>
                  <a:lnTo>
                    <a:pt x="5961837" y="220675"/>
                  </a:lnTo>
                  <a:lnTo>
                    <a:pt x="5942711" y="220675"/>
                  </a:lnTo>
                  <a:lnTo>
                    <a:pt x="5932525" y="207975"/>
                  </a:lnTo>
                  <a:lnTo>
                    <a:pt x="5923419" y="220675"/>
                  </a:lnTo>
                  <a:lnTo>
                    <a:pt x="5893130" y="220675"/>
                  </a:lnTo>
                  <a:lnTo>
                    <a:pt x="5893816" y="207975"/>
                  </a:lnTo>
                  <a:lnTo>
                    <a:pt x="5899493" y="207975"/>
                  </a:lnTo>
                  <a:lnTo>
                    <a:pt x="5900648" y="195275"/>
                  </a:lnTo>
                  <a:lnTo>
                    <a:pt x="5909170" y="195275"/>
                  </a:lnTo>
                  <a:lnTo>
                    <a:pt x="5908014" y="182575"/>
                  </a:lnTo>
                  <a:lnTo>
                    <a:pt x="5900826" y="182575"/>
                  </a:lnTo>
                  <a:lnTo>
                    <a:pt x="5897664" y="195275"/>
                  </a:lnTo>
                  <a:lnTo>
                    <a:pt x="5883249" y="195275"/>
                  </a:lnTo>
                  <a:lnTo>
                    <a:pt x="5888012" y="182575"/>
                  </a:lnTo>
                  <a:lnTo>
                    <a:pt x="5868670" y="182575"/>
                  </a:lnTo>
                  <a:lnTo>
                    <a:pt x="5872581" y="195275"/>
                  </a:lnTo>
                  <a:lnTo>
                    <a:pt x="5865330" y="195275"/>
                  </a:lnTo>
                  <a:lnTo>
                    <a:pt x="5861291" y="207975"/>
                  </a:lnTo>
                  <a:lnTo>
                    <a:pt x="5868174" y="207975"/>
                  </a:lnTo>
                  <a:lnTo>
                    <a:pt x="5889523" y="207975"/>
                  </a:lnTo>
                  <a:lnTo>
                    <a:pt x="5885967" y="220675"/>
                  </a:lnTo>
                  <a:lnTo>
                    <a:pt x="5869559" y="220675"/>
                  </a:lnTo>
                  <a:lnTo>
                    <a:pt x="5868174" y="207975"/>
                  </a:lnTo>
                  <a:lnTo>
                    <a:pt x="5857557" y="220675"/>
                  </a:lnTo>
                  <a:lnTo>
                    <a:pt x="5808650" y="220675"/>
                  </a:lnTo>
                  <a:lnTo>
                    <a:pt x="5807062" y="233375"/>
                  </a:lnTo>
                  <a:lnTo>
                    <a:pt x="5804255" y="233375"/>
                  </a:lnTo>
                  <a:lnTo>
                    <a:pt x="5797448" y="220675"/>
                  </a:lnTo>
                  <a:lnTo>
                    <a:pt x="5796369" y="233375"/>
                  </a:lnTo>
                  <a:lnTo>
                    <a:pt x="5789307" y="233375"/>
                  </a:lnTo>
                  <a:lnTo>
                    <a:pt x="5789307" y="2011375"/>
                  </a:lnTo>
                  <a:lnTo>
                    <a:pt x="5788609" y="2024075"/>
                  </a:lnTo>
                  <a:lnTo>
                    <a:pt x="5777687" y="2024075"/>
                  </a:lnTo>
                  <a:lnTo>
                    <a:pt x="5777877" y="2011375"/>
                  </a:lnTo>
                  <a:lnTo>
                    <a:pt x="5789307" y="2011375"/>
                  </a:lnTo>
                  <a:lnTo>
                    <a:pt x="5789307" y="233375"/>
                  </a:lnTo>
                  <a:lnTo>
                    <a:pt x="5788926" y="233375"/>
                  </a:lnTo>
                  <a:lnTo>
                    <a:pt x="5782107" y="220675"/>
                  </a:lnTo>
                  <a:lnTo>
                    <a:pt x="5778081" y="220675"/>
                  </a:lnTo>
                  <a:lnTo>
                    <a:pt x="5778081" y="1998675"/>
                  </a:lnTo>
                  <a:lnTo>
                    <a:pt x="5776138" y="2011375"/>
                  </a:lnTo>
                  <a:lnTo>
                    <a:pt x="5759704" y="2011375"/>
                  </a:lnTo>
                  <a:lnTo>
                    <a:pt x="5764288" y="1998675"/>
                  </a:lnTo>
                  <a:lnTo>
                    <a:pt x="5778081" y="1998675"/>
                  </a:lnTo>
                  <a:lnTo>
                    <a:pt x="5778081" y="220675"/>
                  </a:lnTo>
                  <a:lnTo>
                    <a:pt x="5764111" y="220675"/>
                  </a:lnTo>
                  <a:lnTo>
                    <a:pt x="5786437" y="207975"/>
                  </a:lnTo>
                  <a:lnTo>
                    <a:pt x="5786183" y="207975"/>
                  </a:lnTo>
                  <a:lnTo>
                    <a:pt x="5786348" y="195275"/>
                  </a:lnTo>
                  <a:lnTo>
                    <a:pt x="5790603" y="207975"/>
                  </a:lnTo>
                  <a:lnTo>
                    <a:pt x="5793435" y="195275"/>
                  </a:lnTo>
                  <a:lnTo>
                    <a:pt x="5793270" y="207975"/>
                  </a:lnTo>
                  <a:lnTo>
                    <a:pt x="5790603" y="207975"/>
                  </a:lnTo>
                  <a:lnTo>
                    <a:pt x="5786437" y="207975"/>
                  </a:lnTo>
                  <a:lnTo>
                    <a:pt x="5793117" y="220675"/>
                  </a:lnTo>
                  <a:lnTo>
                    <a:pt x="5797232" y="220675"/>
                  </a:lnTo>
                  <a:lnTo>
                    <a:pt x="5802363" y="207975"/>
                  </a:lnTo>
                  <a:lnTo>
                    <a:pt x="5796902" y="207975"/>
                  </a:lnTo>
                  <a:lnTo>
                    <a:pt x="5804992" y="195275"/>
                  </a:lnTo>
                  <a:lnTo>
                    <a:pt x="5838355" y="195275"/>
                  </a:lnTo>
                  <a:lnTo>
                    <a:pt x="5835269" y="207975"/>
                  </a:lnTo>
                  <a:lnTo>
                    <a:pt x="5857557" y="207975"/>
                  </a:lnTo>
                  <a:lnTo>
                    <a:pt x="5856910" y="195275"/>
                  </a:lnTo>
                  <a:lnTo>
                    <a:pt x="5863958" y="195275"/>
                  </a:lnTo>
                  <a:lnTo>
                    <a:pt x="5868670" y="182575"/>
                  </a:lnTo>
                  <a:lnTo>
                    <a:pt x="5856821" y="182575"/>
                  </a:lnTo>
                  <a:lnTo>
                    <a:pt x="5853938" y="169875"/>
                  </a:lnTo>
                  <a:lnTo>
                    <a:pt x="5847740" y="169875"/>
                  </a:lnTo>
                  <a:lnTo>
                    <a:pt x="5846051" y="182575"/>
                  </a:lnTo>
                  <a:lnTo>
                    <a:pt x="5763057" y="182575"/>
                  </a:lnTo>
                  <a:lnTo>
                    <a:pt x="5740209" y="195275"/>
                  </a:lnTo>
                  <a:lnTo>
                    <a:pt x="5764962" y="195275"/>
                  </a:lnTo>
                  <a:lnTo>
                    <a:pt x="5763488" y="207975"/>
                  </a:lnTo>
                  <a:lnTo>
                    <a:pt x="5759018" y="207975"/>
                  </a:lnTo>
                  <a:lnTo>
                    <a:pt x="5757405" y="220675"/>
                  </a:lnTo>
                  <a:lnTo>
                    <a:pt x="5762701" y="220675"/>
                  </a:lnTo>
                  <a:lnTo>
                    <a:pt x="5761113" y="233375"/>
                  </a:lnTo>
                  <a:lnTo>
                    <a:pt x="5749480" y="233375"/>
                  </a:lnTo>
                  <a:lnTo>
                    <a:pt x="5747804" y="220675"/>
                  </a:lnTo>
                  <a:lnTo>
                    <a:pt x="5742546" y="220675"/>
                  </a:lnTo>
                  <a:lnTo>
                    <a:pt x="5742546" y="246075"/>
                  </a:lnTo>
                  <a:lnTo>
                    <a:pt x="5737085" y="246075"/>
                  </a:lnTo>
                  <a:lnTo>
                    <a:pt x="5741594" y="233375"/>
                  </a:lnTo>
                  <a:lnTo>
                    <a:pt x="5742546" y="246075"/>
                  </a:lnTo>
                  <a:lnTo>
                    <a:pt x="5742546" y="220675"/>
                  </a:lnTo>
                  <a:lnTo>
                    <a:pt x="5736463" y="220675"/>
                  </a:lnTo>
                  <a:lnTo>
                    <a:pt x="5735269" y="233375"/>
                  </a:lnTo>
                  <a:lnTo>
                    <a:pt x="5722074" y="233375"/>
                  </a:lnTo>
                  <a:lnTo>
                    <a:pt x="5721045" y="220675"/>
                  </a:lnTo>
                  <a:lnTo>
                    <a:pt x="5723547" y="220675"/>
                  </a:lnTo>
                  <a:lnTo>
                    <a:pt x="5728944" y="207975"/>
                  </a:lnTo>
                  <a:lnTo>
                    <a:pt x="5719534" y="207975"/>
                  </a:lnTo>
                  <a:lnTo>
                    <a:pt x="5719534" y="1998675"/>
                  </a:lnTo>
                  <a:lnTo>
                    <a:pt x="5718746" y="2011375"/>
                  </a:lnTo>
                  <a:lnTo>
                    <a:pt x="5715787" y="1998675"/>
                  </a:lnTo>
                  <a:lnTo>
                    <a:pt x="5719534" y="1998675"/>
                  </a:lnTo>
                  <a:lnTo>
                    <a:pt x="5719534" y="207975"/>
                  </a:lnTo>
                  <a:lnTo>
                    <a:pt x="5716968" y="207975"/>
                  </a:lnTo>
                  <a:lnTo>
                    <a:pt x="5722163" y="195275"/>
                  </a:lnTo>
                  <a:lnTo>
                    <a:pt x="5722340" y="195275"/>
                  </a:lnTo>
                  <a:lnTo>
                    <a:pt x="5717718" y="182575"/>
                  </a:lnTo>
                  <a:lnTo>
                    <a:pt x="5714924" y="182575"/>
                  </a:lnTo>
                  <a:lnTo>
                    <a:pt x="5714924" y="220675"/>
                  </a:lnTo>
                  <a:lnTo>
                    <a:pt x="5708612" y="220675"/>
                  </a:lnTo>
                  <a:lnTo>
                    <a:pt x="5702516" y="233375"/>
                  </a:lnTo>
                  <a:lnTo>
                    <a:pt x="5679237" y="233375"/>
                  </a:lnTo>
                  <a:lnTo>
                    <a:pt x="5673026" y="220675"/>
                  </a:lnTo>
                  <a:lnTo>
                    <a:pt x="5678208" y="220675"/>
                  </a:lnTo>
                  <a:lnTo>
                    <a:pt x="5672290" y="207975"/>
                  </a:lnTo>
                  <a:lnTo>
                    <a:pt x="5678881" y="207975"/>
                  </a:lnTo>
                  <a:lnTo>
                    <a:pt x="5678208" y="220675"/>
                  </a:lnTo>
                  <a:lnTo>
                    <a:pt x="5696661" y="220675"/>
                  </a:lnTo>
                  <a:lnTo>
                    <a:pt x="5705246" y="207975"/>
                  </a:lnTo>
                  <a:lnTo>
                    <a:pt x="5714924" y="220675"/>
                  </a:lnTo>
                  <a:lnTo>
                    <a:pt x="5714924" y="182575"/>
                  </a:lnTo>
                  <a:lnTo>
                    <a:pt x="5709082" y="182575"/>
                  </a:lnTo>
                  <a:lnTo>
                    <a:pt x="5708523" y="169875"/>
                  </a:lnTo>
                  <a:lnTo>
                    <a:pt x="5713920" y="169875"/>
                  </a:lnTo>
                  <a:lnTo>
                    <a:pt x="5713755" y="157175"/>
                  </a:lnTo>
                  <a:lnTo>
                    <a:pt x="5714670" y="157175"/>
                  </a:lnTo>
                  <a:lnTo>
                    <a:pt x="5708955" y="144475"/>
                  </a:lnTo>
                  <a:lnTo>
                    <a:pt x="5702643" y="144475"/>
                  </a:lnTo>
                  <a:lnTo>
                    <a:pt x="5703176" y="157175"/>
                  </a:lnTo>
                  <a:lnTo>
                    <a:pt x="5701550" y="157175"/>
                  </a:lnTo>
                  <a:lnTo>
                    <a:pt x="5701868" y="169875"/>
                  </a:lnTo>
                  <a:lnTo>
                    <a:pt x="5700052" y="169875"/>
                  </a:lnTo>
                  <a:lnTo>
                    <a:pt x="5697956" y="182575"/>
                  </a:lnTo>
                  <a:lnTo>
                    <a:pt x="5703760" y="182575"/>
                  </a:lnTo>
                  <a:lnTo>
                    <a:pt x="5704484" y="195275"/>
                  </a:lnTo>
                  <a:lnTo>
                    <a:pt x="5665952" y="195275"/>
                  </a:lnTo>
                  <a:lnTo>
                    <a:pt x="5665952" y="220675"/>
                  </a:lnTo>
                  <a:lnTo>
                    <a:pt x="5657012" y="233375"/>
                  </a:lnTo>
                  <a:lnTo>
                    <a:pt x="5659513" y="220675"/>
                  </a:lnTo>
                  <a:lnTo>
                    <a:pt x="5665952" y="220675"/>
                  </a:lnTo>
                  <a:lnTo>
                    <a:pt x="5665952" y="195275"/>
                  </a:lnTo>
                  <a:lnTo>
                    <a:pt x="5649976" y="195275"/>
                  </a:lnTo>
                  <a:lnTo>
                    <a:pt x="5649976" y="220675"/>
                  </a:lnTo>
                  <a:lnTo>
                    <a:pt x="5649773" y="233375"/>
                  </a:lnTo>
                  <a:lnTo>
                    <a:pt x="5642762" y="233375"/>
                  </a:lnTo>
                  <a:lnTo>
                    <a:pt x="5642927" y="220675"/>
                  </a:lnTo>
                  <a:lnTo>
                    <a:pt x="5649976" y="220675"/>
                  </a:lnTo>
                  <a:lnTo>
                    <a:pt x="5649976" y="195275"/>
                  </a:lnTo>
                  <a:lnTo>
                    <a:pt x="5643397" y="195275"/>
                  </a:lnTo>
                  <a:lnTo>
                    <a:pt x="5645023" y="182575"/>
                  </a:lnTo>
                  <a:lnTo>
                    <a:pt x="5640273" y="182575"/>
                  </a:lnTo>
                  <a:lnTo>
                    <a:pt x="5639244" y="187934"/>
                  </a:lnTo>
                  <a:lnTo>
                    <a:pt x="5639244" y="220675"/>
                  </a:lnTo>
                  <a:lnTo>
                    <a:pt x="5639054" y="233375"/>
                  </a:lnTo>
                  <a:lnTo>
                    <a:pt x="5631993" y="233375"/>
                  </a:lnTo>
                  <a:lnTo>
                    <a:pt x="5632208" y="220675"/>
                  </a:lnTo>
                  <a:lnTo>
                    <a:pt x="5639244" y="220675"/>
                  </a:lnTo>
                  <a:lnTo>
                    <a:pt x="5639244" y="187934"/>
                  </a:lnTo>
                  <a:lnTo>
                    <a:pt x="5637835" y="195275"/>
                  </a:lnTo>
                  <a:lnTo>
                    <a:pt x="5588686" y="195275"/>
                  </a:lnTo>
                  <a:lnTo>
                    <a:pt x="5589625" y="207975"/>
                  </a:lnTo>
                  <a:lnTo>
                    <a:pt x="5584139" y="207975"/>
                  </a:lnTo>
                  <a:lnTo>
                    <a:pt x="5588686" y="195275"/>
                  </a:lnTo>
                  <a:lnTo>
                    <a:pt x="5588051" y="195275"/>
                  </a:lnTo>
                  <a:lnTo>
                    <a:pt x="5584545" y="182575"/>
                  </a:lnTo>
                  <a:lnTo>
                    <a:pt x="5579491" y="182575"/>
                  </a:lnTo>
                  <a:lnTo>
                    <a:pt x="5580227" y="195275"/>
                  </a:lnTo>
                  <a:lnTo>
                    <a:pt x="5578157" y="195275"/>
                  </a:lnTo>
                  <a:lnTo>
                    <a:pt x="5571795" y="207975"/>
                  </a:lnTo>
                  <a:lnTo>
                    <a:pt x="5560212" y="195275"/>
                  </a:lnTo>
                  <a:lnTo>
                    <a:pt x="5545658" y="195275"/>
                  </a:lnTo>
                  <a:lnTo>
                    <a:pt x="5545658" y="207975"/>
                  </a:lnTo>
                  <a:lnTo>
                    <a:pt x="5540095" y="220675"/>
                  </a:lnTo>
                  <a:lnTo>
                    <a:pt x="5539003" y="220675"/>
                  </a:lnTo>
                  <a:lnTo>
                    <a:pt x="5535168" y="207975"/>
                  </a:lnTo>
                  <a:lnTo>
                    <a:pt x="5537847" y="220675"/>
                  </a:lnTo>
                  <a:lnTo>
                    <a:pt x="5524652" y="220675"/>
                  </a:lnTo>
                  <a:lnTo>
                    <a:pt x="5529135" y="207975"/>
                  </a:lnTo>
                  <a:lnTo>
                    <a:pt x="5535168" y="207975"/>
                  </a:lnTo>
                  <a:lnTo>
                    <a:pt x="5545658" y="207975"/>
                  </a:lnTo>
                  <a:lnTo>
                    <a:pt x="5545658" y="195275"/>
                  </a:lnTo>
                  <a:lnTo>
                    <a:pt x="5507418" y="195275"/>
                  </a:lnTo>
                  <a:lnTo>
                    <a:pt x="5505958" y="186690"/>
                  </a:lnTo>
                  <a:lnTo>
                    <a:pt x="5505958" y="1909775"/>
                  </a:lnTo>
                  <a:lnTo>
                    <a:pt x="5505729" y="1922475"/>
                  </a:lnTo>
                  <a:lnTo>
                    <a:pt x="5501386" y="1909775"/>
                  </a:lnTo>
                  <a:lnTo>
                    <a:pt x="5498541" y="1922475"/>
                  </a:lnTo>
                  <a:lnTo>
                    <a:pt x="5498795" y="1909775"/>
                  </a:lnTo>
                  <a:lnTo>
                    <a:pt x="5501386" y="1909775"/>
                  </a:lnTo>
                  <a:lnTo>
                    <a:pt x="5505958" y="1909775"/>
                  </a:lnTo>
                  <a:lnTo>
                    <a:pt x="5505958" y="186690"/>
                  </a:lnTo>
                  <a:lnTo>
                    <a:pt x="5505259" y="182575"/>
                  </a:lnTo>
                  <a:lnTo>
                    <a:pt x="5495582" y="182575"/>
                  </a:lnTo>
                  <a:lnTo>
                    <a:pt x="5493093" y="195275"/>
                  </a:lnTo>
                  <a:lnTo>
                    <a:pt x="5440718" y="195275"/>
                  </a:lnTo>
                  <a:lnTo>
                    <a:pt x="5435308" y="207975"/>
                  </a:lnTo>
                  <a:lnTo>
                    <a:pt x="5463006" y="207975"/>
                  </a:lnTo>
                  <a:lnTo>
                    <a:pt x="5467350" y="220675"/>
                  </a:lnTo>
                  <a:lnTo>
                    <a:pt x="5470918" y="207975"/>
                  </a:lnTo>
                  <a:lnTo>
                    <a:pt x="5475516" y="207975"/>
                  </a:lnTo>
                  <a:lnTo>
                    <a:pt x="5474436" y="220675"/>
                  </a:lnTo>
                  <a:lnTo>
                    <a:pt x="5485079" y="220675"/>
                  </a:lnTo>
                  <a:lnTo>
                    <a:pt x="5475148" y="233375"/>
                  </a:lnTo>
                  <a:lnTo>
                    <a:pt x="5410695" y="233375"/>
                  </a:lnTo>
                  <a:lnTo>
                    <a:pt x="5402008" y="246075"/>
                  </a:lnTo>
                  <a:lnTo>
                    <a:pt x="5389029" y="246075"/>
                  </a:lnTo>
                  <a:lnTo>
                    <a:pt x="5384927" y="233375"/>
                  </a:lnTo>
                  <a:lnTo>
                    <a:pt x="5380698" y="233375"/>
                  </a:lnTo>
                  <a:lnTo>
                    <a:pt x="5379631" y="246075"/>
                  </a:lnTo>
                  <a:lnTo>
                    <a:pt x="5348008" y="246075"/>
                  </a:lnTo>
                  <a:lnTo>
                    <a:pt x="5341467" y="233375"/>
                  </a:lnTo>
                  <a:lnTo>
                    <a:pt x="5319877" y="233375"/>
                  </a:lnTo>
                  <a:lnTo>
                    <a:pt x="5319890" y="220675"/>
                  </a:lnTo>
                  <a:lnTo>
                    <a:pt x="5255539" y="220675"/>
                  </a:lnTo>
                  <a:lnTo>
                    <a:pt x="5252961" y="233375"/>
                  </a:lnTo>
                  <a:lnTo>
                    <a:pt x="5245112" y="233375"/>
                  </a:lnTo>
                  <a:lnTo>
                    <a:pt x="5244262" y="220675"/>
                  </a:lnTo>
                  <a:lnTo>
                    <a:pt x="5239715" y="220675"/>
                  </a:lnTo>
                  <a:lnTo>
                    <a:pt x="5240833" y="233375"/>
                  </a:lnTo>
                  <a:lnTo>
                    <a:pt x="5233670" y="233375"/>
                  </a:lnTo>
                  <a:lnTo>
                    <a:pt x="5231879" y="220675"/>
                  </a:lnTo>
                  <a:lnTo>
                    <a:pt x="5226659" y="220675"/>
                  </a:lnTo>
                  <a:lnTo>
                    <a:pt x="5225110" y="233375"/>
                  </a:lnTo>
                  <a:lnTo>
                    <a:pt x="5227853" y="233375"/>
                  </a:lnTo>
                  <a:lnTo>
                    <a:pt x="5223307" y="246075"/>
                  </a:lnTo>
                  <a:lnTo>
                    <a:pt x="5222329" y="233375"/>
                  </a:lnTo>
                  <a:lnTo>
                    <a:pt x="5210365" y="233375"/>
                  </a:lnTo>
                  <a:lnTo>
                    <a:pt x="5204193" y="220675"/>
                  </a:lnTo>
                  <a:lnTo>
                    <a:pt x="5192890" y="220675"/>
                  </a:lnTo>
                  <a:lnTo>
                    <a:pt x="5189588" y="233375"/>
                  </a:lnTo>
                  <a:lnTo>
                    <a:pt x="5169154" y="233375"/>
                  </a:lnTo>
                  <a:lnTo>
                    <a:pt x="5166118" y="220675"/>
                  </a:lnTo>
                  <a:lnTo>
                    <a:pt x="5162118" y="207975"/>
                  </a:lnTo>
                  <a:lnTo>
                    <a:pt x="5161940" y="220675"/>
                  </a:lnTo>
                  <a:lnTo>
                    <a:pt x="5158333" y="233375"/>
                  </a:lnTo>
                  <a:lnTo>
                    <a:pt x="5143703" y="233375"/>
                  </a:lnTo>
                  <a:lnTo>
                    <a:pt x="5146395" y="220675"/>
                  </a:lnTo>
                  <a:lnTo>
                    <a:pt x="5129568" y="220675"/>
                  </a:lnTo>
                  <a:lnTo>
                    <a:pt x="5128577" y="233375"/>
                  </a:lnTo>
                  <a:lnTo>
                    <a:pt x="5117223" y="233375"/>
                  </a:lnTo>
                  <a:lnTo>
                    <a:pt x="5118798" y="220675"/>
                  </a:lnTo>
                  <a:lnTo>
                    <a:pt x="5102923" y="220675"/>
                  </a:lnTo>
                  <a:lnTo>
                    <a:pt x="5097742" y="233375"/>
                  </a:lnTo>
                  <a:lnTo>
                    <a:pt x="5075440" y="233375"/>
                  </a:lnTo>
                  <a:lnTo>
                    <a:pt x="5075567" y="220675"/>
                  </a:lnTo>
                  <a:lnTo>
                    <a:pt x="5044300" y="220675"/>
                  </a:lnTo>
                  <a:lnTo>
                    <a:pt x="5052415" y="233375"/>
                  </a:lnTo>
                  <a:lnTo>
                    <a:pt x="5071669" y="233375"/>
                  </a:lnTo>
                  <a:lnTo>
                    <a:pt x="5069040" y="246075"/>
                  </a:lnTo>
                  <a:lnTo>
                    <a:pt x="5068100" y="246075"/>
                  </a:lnTo>
                  <a:lnTo>
                    <a:pt x="5066106" y="258775"/>
                  </a:lnTo>
                  <a:lnTo>
                    <a:pt x="5057483" y="258775"/>
                  </a:lnTo>
                  <a:lnTo>
                    <a:pt x="5056187" y="246075"/>
                  </a:lnTo>
                  <a:lnTo>
                    <a:pt x="5037937" y="246075"/>
                  </a:lnTo>
                  <a:lnTo>
                    <a:pt x="5035753" y="233375"/>
                  </a:lnTo>
                  <a:lnTo>
                    <a:pt x="5044300" y="220675"/>
                  </a:lnTo>
                  <a:lnTo>
                    <a:pt x="5035740" y="220675"/>
                  </a:lnTo>
                  <a:lnTo>
                    <a:pt x="5035740" y="1922475"/>
                  </a:lnTo>
                  <a:lnTo>
                    <a:pt x="5034000" y="1935175"/>
                  </a:lnTo>
                  <a:lnTo>
                    <a:pt x="5024602" y="1935175"/>
                  </a:lnTo>
                  <a:lnTo>
                    <a:pt x="5023193" y="1922475"/>
                  </a:lnTo>
                  <a:lnTo>
                    <a:pt x="5035740" y="1922475"/>
                  </a:lnTo>
                  <a:lnTo>
                    <a:pt x="5035740" y="220675"/>
                  </a:lnTo>
                  <a:lnTo>
                    <a:pt x="5034699" y="220675"/>
                  </a:lnTo>
                  <a:lnTo>
                    <a:pt x="5024298" y="220675"/>
                  </a:lnTo>
                  <a:lnTo>
                    <a:pt x="5021770" y="207975"/>
                  </a:lnTo>
                  <a:lnTo>
                    <a:pt x="5021338" y="207975"/>
                  </a:lnTo>
                  <a:lnTo>
                    <a:pt x="5021338" y="220675"/>
                  </a:lnTo>
                  <a:lnTo>
                    <a:pt x="5013960" y="232143"/>
                  </a:lnTo>
                  <a:lnTo>
                    <a:pt x="5013960" y="1922475"/>
                  </a:lnTo>
                  <a:lnTo>
                    <a:pt x="5013744" y="1935175"/>
                  </a:lnTo>
                  <a:lnTo>
                    <a:pt x="5009413" y="1922475"/>
                  </a:lnTo>
                  <a:lnTo>
                    <a:pt x="5006594" y="1935175"/>
                  </a:lnTo>
                  <a:lnTo>
                    <a:pt x="5006784" y="1922475"/>
                  </a:lnTo>
                  <a:lnTo>
                    <a:pt x="5009413" y="1922475"/>
                  </a:lnTo>
                  <a:lnTo>
                    <a:pt x="5013960" y="1922475"/>
                  </a:lnTo>
                  <a:lnTo>
                    <a:pt x="5013960" y="232143"/>
                  </a:lnTo>
                  <a:lnTo>
                    <a:pt x="5013160" y="233375"/>
                  </a:lnTo>
                  <a:lnTo>
                    <a:pt x="4986947" y="233375"/>
                  </a:lnTo>
                  <a:lnTo>
                    <a:pt x="4986947" y="271475"/>
                  </a:lnTo>
                  <a:lnTo>
                    <a:pt x="4982070" y="276593"/>
                  </a:lnTo>
                  <a:lnTo>
                    <a:pt x="4982070" y="334975"/>
                  </a:lnTo>
                  <a:lnTo>
                    <a:pt x="4976977" y="347675"/>
                  </a:lnTo>
                  <a:lnTo>
                    <a:pt x="4953813" y="347675"/>
                  </a:lnTo>
                  <a:lnTo>
                    <a:pt x="4949609" y="334975"/>
                  </a:lnTo>
                  <a:lnTo>
                    <a:pt x="4982070" y="334975"/>
                  </a:lnTo>
                  <a:lnTo>
                    <a:pt x="4982070" y="276593"/>
                  </a:lnTo>
                  <a:lnTo>
                    <a:pt x="4974831" y="284175"/>
                  </a:lnTo>
                  <a:lnTo>
                    <a:pt x="4961864" y="271475"/>
                  </a:lnTo>
                  <a:lnTo>
                    <a:pt x="4972012" y="271475"/>
                  </a:lnTo>
                  <a:lnTo>
                    <a:pt x="4976927" y="258775"/>
                  </a:lnTo>
                  <a:lnTo>
                    <a:pt x="4981041" y="271475"/>
                  </a:lnTo>
                  <a:lnTo>
                    <a:pt x="4986947" y="271475"/>
                  </a:lnTo>
                  <a:lnTo>
                    <a:pt x="4986947" y="233375"/>
                  </a:lnTo>
                  <a:lnTo>
                    <a:pt x="4977930" y="233375"/>
                  </a:lnTo>
                  <a:lnTo>
                    <a:pt x="4986236" y="220675"/>
                  </a:lnTo>
                  <a:lnTo>
                    <a:pt x="5021338" y="220675"/>
                  </a:lnTo>
                  <a:lnTo>
                    <a:pt x="5021338" y="207975"/>
                  </a:lnTo>
                  <a:lnTo>
                    <a:pt x="4957026" y="207975"/>
                  </a:lnTo>
                  <a:lnTo>
                    <a:pt x="4956302" y="220675"/>
                  </a:lnTo>
                  <a:lnTo>
                    <a:pt x="4947526" y="220675"/>
                  </a:lnTo>
                  <a:lnTo>
                    <a:pt x="4945697" y="233375"/>
                  </a:lnTo>
                  <a:lnTo>
                    <a:pt x="4970627" y="233375"/>
                  </a:lnTo>
                  <a:lnTo>
                    <a:pt x="4957724" y="246075"/>
                  </a:lnTo>
                  <a:lnTo>
                    <a:pt x="4944681" y="246075"/>
                  </a:lnTo>
                  <a:lnTo>
                    <a:pt x="4944681" y="1935175"/>
                  </a:lnTo>
                  <a:lnTo>
                    <a:pt x="4943043" y="1947875"/>
                  </a:lnTo>
                  <a:lnTo>
                    <a:pt x="4932159" y="1947875"/>
                  </a:lnTo>
                  <a:lnTo>
                    <a:pt x="4930127" y="1935175"/>
                  </a:lnTo>
                  <a:lnTo>
                    <a:pt x="4944681" y="1935175"/>
                  </a:lnTo>
                  <a:lnTo>
                    <a:pt x="4944681" y="246075"/>
                  </a:lnTo>
                  <a:lnTo>
                    <a:pt x="4929810" y="246075"/>
                  </a:lnTo>
                  <a:lnTo>
                    <a:pt x="4920119" y="233375"/>
                  </a:lnTo>
                  <a:lnTo>
                    <a:pt x="4913541" y="233375"/>
                  </a:lnTo>
                  <a:lnTo>
                    <a:pt x="4912626" y="230403"/>
                  </a:lnTo>
                  <a:lnTo>
                    <a:pt x="4912626" y="246075"/>
                  </a:lnTo>
                  <a:lnTo>
                    <a:pt x="4910366" y="246075"/>
                  </a:lnTo>
                  <a:lnTo>
                    <a:pt x="4910366" y="334975"/>
                  </a:lnTo>
                  <a:lnTo>
                    <a:pt x="4909693" y="347675"/>
                  </a:lnTo>
                  <a:lnTo>
                    <a:pt x="4898860" y="347675"/>
                  </a:lnTo>
                  <a:lnTo>
                    <a:pt x="4899139" y="334975"/>
                  </a:lnTo>
                  <a:lnTo>
                    <a:pt x="4910366" y="334975"/>
                  </a:lnTo>
                  <a:lnTo>
                    <a:pt x="4910366" y="246075"/>
                  </a:lnTo>
                  <a:lnTo>
                    <a:pt x="4890694" y="246075"/>
                  </a:lnTo>
                  <a:lnTo>
                    <a:pt x="4894910" y="233375"/>
                  </a:lnTo>
                  <a:lnTo>
                    <a:pt x="4907089" y="233375"/>
                  </a:lnTo>
                  <a:lnTo>
                    <a:pt x="4912626" y="246075"/>
                  </a:lnTo>
                  <a:lnTo>
                    <a:pt x="4912626" y="230403"/>
                  </a:lnTo>
                  <a:lnTo>
                    <a:pt x="4909642" y="220675"/>
                  </a:lnTo>
                  <a:lnTo>
                    <a:pt x="4930902" y="220675"/>
                  </a:lnTo>
                  <a:lnTo>
                    <a:pt x="4931689" y="233375"/>
                  </a:lnTo>
                  <a:lnTo>
                    <a:pt x="4938458" y="220675"/>
                  </a:lnTo>
                  <a:lnTo>
                    <a:pt x="4941722" y="220675"/>
                  </a:lnTo>
                  <a:lnTo>
                    <a:pt x="4939677" y="207975"/>
                  </a:lnTo>
                  <a:lnTo>
                    <a:pt x="4888382" y="207975"/>
                  </a:lnTo>
                  <a:lnTo>
                    <a:pt x="4891951" y="220675"/>
                  </a:lnTo>
                  <a:lnTo>
                    <a:pt x="4895100" y="220675"/>
                  </a:lnTo>
                  <a:lnTo>
                    <a:pt x="4892738" y="233375"/>
                  </a:lnTo>
                  <a:lnTo>
                    <a:pt x="4883213" y="233375"/>
                  </a:lnTo>
                  <a:lnTo>
                    <a:pt x="4890008" y="246075"/>
                  </a:lnTo>
                  <a:lnTo>
                    <a:pt x="4867719" y="246075"/>
                  </a:lnTo>
                  <a:lnTo>
                    <a:pt x="4860506" y="258775"/>
                  </a:lnTo>
                  <a:lnTo>
                    <a:pt x="4854575" y="258775"/>
                  </a:lnTo>
                  <a:lnTo>
                    <a:pt x="4853076" y="246075"/>
                  </a:lnTo>
                  <a:lnTo>
                    <a:pt x="4846828" y="246075"/>
                  </a:lnTo>
                  <a:lnTo>
                    <a:pt x="4840935" y="258775"/>
                  </a:lnTo>
                  <a:lnTo>
                    <a:pt x="4840541" y="246075"/>
                  </a:lnTo>
                  <a:lnTo>
                    <a:pt x="4794148" y="246075"/>
                  </a:lnTo>
                  <a:lnTo>
                    <a:pt x="4789779" y="258775"/>
                  </a:lnTo>
                  <a:lnTo>
                    <a:pt x="4779607" y="258775"/>
                  </a:lnTo>
                  <a:lnTo>
                    <a:pt x="4781143" y="246075"/>
                  </a:lnTo>
                  <a:lnTo>
                    <a:pt x="4746371" y="246075"/>
                  </a:lnTo>
                  <a:lnTo>
                    <a:pt x="4748174" y="258775"/>
                  </a:lnTo>
                  <a:lnTo>
                    <a:pt x="4740821" y="258775"/>
                  </a:lnTo>
                  <a:lnTo>
                    <a:pt x="4745380" y="246075"/>
                  </a:lnTo>
                  <a:lnTo>
                    <a:pt x="4674197" y="246075"/>
                  </a:lnTo>
                  <a:lnTo>
                    <a:pt x="4671149" y="233375"/>
                  </a:lnTo>
                  <a:lnTo>
                    <a:pt x="4665929" y="233375"/>
                  </a:lnTo>
                  <a:lnTo>
                    <a:pt x="4665929" y="1947875"/>
                  </a:lnTo>
                  <a:lnTo>
                    <a:pt x="4650257" y="1947875"/>
                  </a:lnTo>
                  <a:lnTo>
                    <a:pt x="4649546" y="1935175"/>
                  </a:lnTo>
                  <a:lnTo>
                    <a:pt x="4665243" y="1935175"/>
                  </a:lnTo>
                  <a:lnTo>
                    <a:pt x="4665929" y="1947875"/>
                  </a:lnTo>
                  <a:lnTo>
                    <a:pt x="4665929" y="233375"/>
                  </a:lnTo>
                  <a:lnTo>
                    <a:pt x="4660455" y="233375"/>
                  </a:lnTo>
                  <a:lnTo>
                    <a:pt x="4652759" y="246075"/>
                  </a:lnTo>
                  <a:lnTo>
                    <a:pt x="4626470" y="246075"/>
                  </a:lnTo>
                  <a:lnTo>
                    <a:pt x="4628019" y="233375"/>
                  </a:lnTo>
                  <a:lnTo>
                    <a:pt x="4589323" y="233375"/>
                  </a:lnTo>
                  <a:lnTo>
                    <a:pt x="4582096" y="244043"/>
                  </a:lnTo>
                  <a:lnTo>
                    <a:pt x="4582096" y="1922475"/>
                  </a:lnTo>
                  <a:lnTo>
                    <a:pt x="4581804" y="1935175"/>
                  </a:lnTo>
                  <a:lnTo>
                    <a:pt x="4574565" y="1935175"/>
                  </a:lnTo>
                  <a:lnTo>
                    <a:pt x="4574857" y="1922475"/>
                  </a:lnTo>
                  <a:lnTo>
                    <a:pt x="4582096" y="1922475"/>
                  </a:lnTo>
                  <a:lnTo>
                    <a:pt x="4582096" y="244043"/>
                  </a:lnTo>
                  <a:lnTo>
                    <a:pt x="4580712" y="246075"/>
                  </a:lnTo>
                  <a:lnTo>
                    <a:pt x="4578337" y="233375"/>
                  </a:lnTo>
                  <a:lnTo>
                    <a:pt x="4574184" y="246075"/>
                  </a:lnTo>
                  <a:lnTo>
                    <a:pt x="4568241" y="246075"/>
                  </a:lnTo>
                  <a:lnTo>
                    <a:pt x="4562386" y="233375"/>
                  </a:lnTo>
                  <a:lnTo>
                    <a:pt x="4559427" y="233375"/>
                  </a:lnTo>
                  <a:lnTo>
                    <a:pt x="4559427" y="1947875"/>
                  </a:lnTo>
                  <a:lnTo>
                    <a:pt x="4553496" y="1960575"/>
                  </a:lnTo>
                  <a:lnTo>
                    <a:pt x="4539056" y="1960575"/>
                  </a:lnTo>
                  <a:lnTo>
                    <a:pt x="4529950" y="1973275"/>
                  </a:lnTo>
                  <a:lnTo>
                    <a:pt x="4518698" y="1960575"/>
                  </a:lnTo>
                  <a:lnTo>
                    <a:pt x="4516526" y="1960575"/>
                  </a:lnTo>
                  <a:lnTo>
                    <a:pt x="4516526" y="1985975"/>
                  </a:lnTo>
                  <a:lnTo>
                    <a:pt x="4507763" y="1985975"/>
                  </a:lnTo>
                  <a:lnTo>
                    <a:pt x="4507903" y="1973275"/>
                  </a:lnTo>
                  <a:lnTo>
                    <a:pt x="4515155" y="1973275"/>
                  </a:lnTo>
                  <a:lnTo>
                    <a:pt x="4516526" y="1985975"/>
                  </a:lnTo>
                  <a:lnTo>
                    <a:pt x="4516526" y="1960575"/>
                  </a:lnTo>
                  <a:lnTo>
                    <a:pt x="4493895" y="1960575"/>
                  </a:lnTo>
                  <a:lnTo>
                    <a:pt x="4495851" y="1947875"/>
                  </a:lnTo>
                  <a:lnTo>
                    <a:pt x="4559427" y="1947875"/>
                  </a:lnTo>
                  <a:lnTo>
                    <a:pt x="4559427" y="233375"/>
                  </a:lnTo>
                  <a:lnTo>
                    <a:pt x="4558589" y="233375"/>
                  </a:lnTo>
                  <a:lnTo>
                    <a:pt x="4566323" y="220675"/>
                  </a:lnTo>
                  <a:lnTo>
                    <a:pt x="4552620" y="220675"/>
                  </a:lnTo>
                  <a:lnTo>
                    <a:pt x="4548784" y="233375"/>
                  </a:lnTo>
                  <a:lnTo>
                    <a:pt x="4548670" y="246075"/>
                  </a:lnTo>
                  <a:lnTo>
                    <a:pt x="4536084" y="246075"/>
                  </a:lnTo>
                  <a:lnTo>
                    <a:pt x="4534205" y="258775"/>
                  </a:lnTo>
                  <a:lnTo>
                    <a:pt x="4529887" y="258775"/>
                  </a:lnTo>
                  <a:lnTo>
                    <a:pt x="4528528" y="246075"/>
                  </a:lnTo>
                  <a:lnTo>
                    <a:pt x="4476343" y="246075"/>
                  </a:lnTo>
                  <a:lnTo>
                    <a:pt x="4476343" y="1935175"/>
                  </a:lnTo>
                  <a:lnTo>
                    <a:pt x="4472571" y="1947875"/>
                  </a:lnTo>
                  <a:lnTo>
                    <a:pt x="4454372" y="1947875"/>
                  </a:lnTo>
                  <a:lnTo>
                    <a:pt x="4453572" y="1960575"/>
                  </a:lnTo>
                  <a:lnTo>
                    <a:pt x="4443946" y="1960575"/>
                  </a:lnTo>
                  <a:lnTo>
                    <a:pt x="4442688" y="1947875"/>
                  </a:lnTo>
                  <a:lnTo>
                    <a:pt x="4439894" y="1947875"/>
                  </a:lnTo>
                  <a:lnTo>
                    <a:pt x="4448226" y="1935175"/>
                  </a:lnTo>
                  <a:lnTo>
                    <a:pt x="4476343" y="1935175"/>
                  </a:lnTo>
                  <a:lnTo>
                    <a:pt x="4476343" y="246075"/>
                  </a:lnTo>
                  <a:lnTo>
                    <a:pt x="4415206" y="246075"/>
                  </a:lnTo>
                  <a:lnTo>
                    <a:pt x="4415206" y="1935175"/>
                  </a:lnTo>
                  <a:lnTo>
                    <a:pt x="4403115" y="1935175"/>
                  </a:lnTo>
                  <a:lnTo>
                    <a:pt x="4407522" y="1947875"/>
                  </a:lnTo>
                  <a:lnTo>
                    <a:pt x="4394276" y="1947875"/>
                  </a:lnTo>
                  <a:lnTo>
                    <a:pt x="4392612" y="1960575"/>
                  </a:lnTo>
                  <a:lnTo>
                    <a:pt x="4389069" y="1960575"/>
                  </a:lnTo>
                  <a:lnTo>
                    <a:pt x="4389958" y="1947875"/>
                  </a:lnTo>
                  <a:lnTo>
                    <a:pt x="4347375" y="1947875"/>
                  </a:lnTo>
                  <a:lnTo>
                    <a:pt x="4353331" y="1935175"/>
                  </a:lnTo>
                  <a:lnTo>
                    <a:pt x="4353941" y="1935175"/>
                  </a:lnTo>
                  <a:lnTo>
                    <a:pt x="4346473" y="1922475"/>
                  </a:lnTo>
                  <a:lnTo>
                    <a:pt x="4341711" y="1922475"/>
                  </a:lnTo>
                  <a:lnTo>
                    <a:pt x="4341711" y="1947875"/>
                  </a:lnTo>
                  <a:lnTo>
                    <a:pt x="4317314" y="1947875"/>
                  </a:lnTo>
                  <a:lnTo>
                    <a:pt x="4317263" y="1935175"/>
                  </a:lnTo>
                  <a:lnTo>
                    <a:pt x="4338942" y="1935175"/>
                  </a:lnTo>
                  <a:lnTo>
                    <a:pt x="4341711" y="1947875"/>
                  </a:lnTo>
                  <a:lnTo>
                    <a:pt x="4341711" y="1922475"/>
                  </a:lnTo>
                  <a:lnTo>
                    <a:pt x="4311993" y="1922475"/>
                  </a:lnTo>
                  <a:lnTo>
                    <a:pt x="4306557" y="1935175"/>
                  </a:lnTo>
                  <a:lnTo>
                    <a:pt x="4294505" y="1922475"/>
                  </a:lnTo>
                  <a:lnTo>
                    <a:pt x="4259846" y="1922475"/>
                  </a:lnTo>
                  <a:lnTo>
                    <a:pt x="4265358" y="1909775"/>
                  </a:lnTo>
                  <a:lnTo>
                    <a:pt x="4288066" y="1909775"/>
                  </a:lnTo>
                  <a:lnTo>
                    <a:pt x="4296143" y="1922475"/>
                  </a:lnTo>
                  <a:lnTo>
                    <a:pt x="4324007" y="1909775"/>
                  </a:lnTo>
                  <a:lnTo>
                    <a:pt x="4354538" y="1922475"/>
                  </a:lnTo>
                  <a:lnTo>
                    <a:pt x="4385640" y="1922475"/>
                  </a:lnTo>
                  <a:lnTo>
                    <a:pt x="4415206" y="1935175"/>
                  </a:lnTo>
                  <a:lnTo>
                    <a:pt x="4415206" y="246075"/>
                  </a:lnTo>
                  <a:lnTo>
                    <a:pt x="4381754" y="246075"/>
                  </a:lnTo>
                  <a:lnTo>
                    <a:pt x="4381576" y="233375"/>
                  </a:lnTo>
                  <a:lnTo>
                    <a:pt x="4372483" y="233375"/>
                  </a:lnTo>
                  <a:lnTo>
                    <a:pt x="4371683" y="220675"/>
                  </a:lnTo>
                  <a:lnTo>
                    <a:pt x="4377550" y="220675"/>
                  </a:lnTo>
                  <a:lnTo>
                    <a:pt x="4371276" y="207975"/>
                  </a:lnTo>
                  <a:lnTo>
                    <a:pt x="4360850" y="207975"/>
                  </a:lnTo>
                  <a:lnTo>
                    <a:pt x="4360850" y="233375"/>
                  </a:lnTo>
                  <a:lnTo>
                    <a:pt x="4354106" y="233375"/>
                  </a:lnTo>
                  <a:lnTo>
                    <a:pt x="4353382" y="220675"/>
                  </a:lnTo>
                  <a:lnTo>
                    <a:pt x="4359922" y="220675"/>
                  </a:lnTo>
                  <a:lnTo>
                    <a:pt x="4360850" y="233375"/>
                  </a:lnTo>
                  <a:lnTo>
                    <a:pt x="4360850" y="207975"/>
                  </a:lnTo>
                  <a:lnTo>
                    <a:pt x="4329150" y="207975"/>
                  </a:lnTo>
                  <a:lnTo>
                    <a:pt x="4326102" y="220675"/>
                  </a:lnTo>
                  <a:lnTo>
                    <a:pt x="4306240" y="220675"/>
                  </a:lnTo>
                  <a:lnTo>
                    <a:pt x="4314025" y="233375"/>
                  </a:lnTo>
                  <a:lnTo>
                    <a:pt x="4321670" y="233375"/>
                  </a:lnTo>
                  <a:lnTo>
                    <a:pt x="4329773" y="220675"/>
                  </a:lnTo>
                  <a:lnTo>
                    <a:pt x="4338967" y="220675"/>
                  </a:lnTo>
                  <a:lnTo>
                    <a:pt x="4338586" y="233375"/>
                  </a:lnTo>
                  <a:lnTo>
                    <a:pt x="4342117" y="233375"/>
                  </a:lnTo>
                  <a:lnTo>
                    <a:pt x="4350626" y="233375"/>
                  </a:lnTo>
                  <a:lnTo>
                    <a:pt x="4349064" y="246075"/>
                  </a:lnTo>
                  <a:lnTo>
                    <a:pt x="4341838" y="246075"/>
                  </a:lnTo>
                  <a:lnTo>
                    <a:pt x="4342117" y="233375"/>
                  </a:lnTo>
                  <a:lnTo>
                    <a:pt x="4336720" y="246075"/>
                  </a:lnTo>
                  <a:lnTo>
                    <a:pt x="4333125" y="246075"/>
                  </a:lnTo>
                  <a:lnTo>
                    <a:pt x="4331424" y="233375"/>
                  </a:lnTo>
                  <a:lnTo>
                    <a:pt x="4325061" y="233375"/>
                  </a:lnTo>
                  <a:lnTo>
                    <a:pt x="4320273" y="246075"/>
                  </a:lnTo>
                  <a:lnTo>
                    <a:pt x="4315130" y="246075"/>
                  </a:lnTo>
                  <a:lnTo>
                    <a:pt x="4312577" y="258775"/>
                  </a:lnTo>
                  <a:lnTo>
                    <a:pt x="4307129" y="246075"/>
                  </a:lnTo>
                  <a:lnTo>
                    <a:pt x="4305528" y="233375"/>
                  </a:lnTo>
                  <a:lnTo>
                    <a:pt x="4294937" y="246075"/>
                  </a:lnTo>
                  <a:lnTo>
                    <a:pt x="4296283" y="233375"/>
                  </a:lnTo>
                  <a:lnTo>
                    <a:pt x="4304093" y="233375"/>
                  </a:lnTo>
                  <a:lnTo>
                    <a:pt x="4306240" y="220675"/>
                  </a:lnTo>
                  <a:lnTo>
                    <a:pt x="4303750" y="220675"/>
                  </a:lnTo>
                  <a:lnTo>
                    <a:pt x="4299585" y="207975"/>
                  </a:lnTo>
                  <a:lnTo>
                    <a:pt x="4294962" y="220675"/>
                  </a:lnTo>
                  <a:lnTo>
                    <a:pt x="4277182" y="220675"/>
                  </a:lnTo>
                  <a:lnTo>
                    <a:pt x="4277182" y="233375"/>
                  </a:lnTo>
                  <a:lnTo>
                    <a:pt x="4255274" y="233375"/>
                  </a:lnTo>
                  <a:lnTo>
                    <a:pt x="4257192" y="220675"/>
                  </a:lnTo>
                  <a:lnTo>
                    <a:pt x="4272305" y="220675"/>
                  </a:lnTo>
                  <a:lnTo>
                    <a:pt x="4277182" y="233375"/>
                  </a:lnTo>
                  <a:lnTo>
                    <a:pt x="4277182" y="220675"/>
                  </a:lnTo>
                  <a:lnTo>
                    <a:pt x="4274032" y="220675"/>
                  </a:lnTo>
                  <a:lnTo>
                    <a:pt x="4268317" y="207975"/>
                  </a:lnTo>
                  <a:lnTo>
                    <a:pt x="4257878" y="207975"/>
                  </a:lnTo>
                  <a:lnTo>
                    <a:pt x="4249293" y="218452"/>
                  </a:lnTo>
                  <a:lnTo>
                    <a:pt x="4249293" y="1909775"/>
                  </a:lnTo>
                  <a:lnTo>
                    <a:pt x="4246270" y="1922475"/>
                  </a:lnTo>
                  <a:lnTo>
                    <a:pt x="4194670" y="1922475"/>
                  </a:lnTo>
                  <a:lnTo>
                    <a:pt x="4193883" y="1935175"/>
                  </a:lnTo>
                  <a:lnTo>
                    <a:pt x="4187952" y="1922475"/>
                  </a:lnTo>
                  <a:lnTo>
                    <a:pt x="4187152" y="1922475"/>
                  </a:lnTo>
                  <a:lnTo>
                    <a:pt x="4185361" y="1909775"/>
                  </a:lnTo>
                  <a:lnTo>
                    <a:pt x="4167289" y="1909775"/>
                  </a:lnTo>
                  <a:lnTo>
                    <a:pt x="4163009" y="1922475"/>
                  </a:lnTo>
                  <a:lnTo>
                    <a:pt x="4158767" y="1909775"/>
                  </a:lnTo>
                  <a:lnTo>
                    <a:pt x="4126344" y="1909775"/>
                  </a:lnTo>
                  <a:lnTo>
                    <a:pt x="4130090" y="1897075"/>
                  </a:lnTo>
                  <a:lnTo>
                    <a:pt x="4180814" y="1897075"/>
                  </a:lnTo>
                  <a:lnTo>
                    <a:pt x="4195978" y="1909775"/>
                  </a:lnTo>
                  <a:lnTo>
                    <a:pt x="4249293" y="1909775"/>
                  </a:lnTo>
                  <a:lnTo>
                    <a:pt x="4249293" y="218452"/>
                  </a:lnTo>
                  <a:lnTo>
                    <a:pt x="4247464" y="220675"/>
                  </a:lnTo>
                  <a:lnTo>
                    <a:pt x="4241787" y="207975"/>
                  </a:lnTo>
                  <a:lnTo>
                    <a:pt x="4239933" y="195275"/>
                  </a:lnTo>
                  <a:lnTo>
                    <a:pt x="4247273" y="195275"/>
                  </a:lnTo>
                  <a:lnTo>
                    <a:pt x="4242651" y="207975"/>
                  </a:lnTo>
                  <a:lnTo>
                    <a:pt x="4256837" y="207975"/>
                  </a:lnTo>
                  <a:lnTo>
                    <a:pt x="4260126" y="195275"/>
                  </a:lnTo>
                  <a:lnTo>
                    <a:pt x="4284129" y="195275"/>
                  </a:lnTo>
                  <a:lnTo>
                    <a:pt x="4287736" y="182575"/>
                  </a:lnTo>
                  <a:lnTo>
                    <a:pt x="4293120" y="182575"/>
                  </a:lnTo>
                  <a:lnTo>
                    <a:pt x="4290212" y="195275"/>
                  </a:lnTo>
                  <a:lnTo>
                    <a:pt x="4288929" y="195275"/>
                  </a:lnTo>
                  <a:lnTo>
                    <a:pt x="4288929" y="207975"/>
                  </a:lnTo>
                  <a:lnTo>
                    <a:pt x="4297375" y="207975"/>
                  </a:lnTo>
                  <a:lnTo>
                    <a:pt x="4304677" y="195275"/>
                  </a:lnTo>
                  <a:lnTo>
                    <a:pt x="4307433" y="195275"/>
                  </a:lnTo>
                  <a:lnTo>
                    <a:pt x="4301236" y="182575"/>
                  </a:lnTo>
                  <a:lnTo>
                    <a:pt x="4316019" y="182575"/>
                  </a:lnTo>
                  <a:lnTo>
                    <a:pt x="4318901" y="169875"/>
                  </a:lnTo>
                  <a:lnTo>
                    <a:pt x="4259834" y="169875"/>
                  </a:lnTo>
                  <a:lnTo>
                    <a:pt x="4258691" y="182575"/>
                  </a:lnTo>
                  <a:lnTo>
                    <a:pt x="4253484" y="182575"/>
                  </a:lnTo>
                  <a:lnTo>
                    <a:pt x="4248709" y="169875"/>
                  </a:lnTo>
                  <a:lnTo>
                    <a:pt x="4225353" y="169875"/>
                  </a:lnTo>
                  <a:lnTo>
                    <a:pt x="4217721" y="157175"/>
                  </a:lnTo>
                  <a:lnTo>
                    <a:pt x="4209237" y="157175"/>
                  </a:lnTo>
                  <a:lnTo>
                    <a:pt x="4206862" y="169875"/>
                  </a:lnTo>
                  <a:lnTo>
                    <a:pt x="4205821" y="169875"/>
                  </a:lnTo>
                  <a:lnTo>
                    <a:pt x="4210393" y="182575"/>
                  </a:lnTo>
                  <a:lnTo>
                    <a:pt x="4212806" y="182575"/>
                  </a:lnTo>
                  <a:lnTo>
                    <a:pt x="4212895" y="195275"/>
                  </a:lnTo>
                  <a:lnTo>
                    <a:pt x="4231017" y="195275"/>
                  </a:lnTo>
                  <a:lnTo>
                    <a:pt x="4223804" y="207975"/>
                  </a:lnTo>
                  <a:lnTo>
                    <a:pt x="4190911" y="207975"/>
                  </a:lnTo>
                  <a:lnTo>
                    <a:pt x="4191495" y="182575"/>
                  </a:lnTo>
                  <a:lnTo>
                    <a:pt x="4190542" y="169875"/>
                  </a:lnTo>
                  <a:lnTo>
                    <a:pt x="4195940" y="169875"/>
                  </a:lnTo>
                  <a:lnTo>
                    <a:pt x="4186694" y="157175"/>
                  </a:lnTo>
                  <a:lnTo>
                    <a:pt x="4175849" y="157175"/>
                  </a:lnTo>
                  <a:lnTo>
                    <a:pt x="4165168" y="144475"/>
                  </a:lnTo>
                  <a:lnTo>
                    <a:pt x="4156405" y="157175"/>
                  </a:lnTo>
                  <a:lnTo>
                    <a:pt x="4173563" y="157175"/>
                  </a:lnTo>
                  <a:lnTo>
                    <a:pt x="4177754" y="169875"/>
                  </a:lnTo>
                  <a:lnTo>
                    <a:pt x="4173105" y="169875"/>
                  </a:lnTo>
                  <a:lnTo>
                    <a:pt x="4173105" y="195275"/>
                  </a:lnTo>
                  <a:lnTo>
                    <a:pt x="4172877" y="207975"/>
                  </a:lnTo>
                  <a:lnTo>
                    <a:pt x="4168584" y="195275"/>
                  </a:lnTo>
                  <a:lnTo>
                    <a:pt x="4165739" y="207975"/>
                  </a:lnTo>
                  <a:lnTo>
                    <a:pt x="4165968" y="195275"/>
                  </a:lnTo>
                  <a:lnTo>
                    <a:pt x="4168584" y="195275"/>
                  </a:lnTo>
                  <a:lnTo>
                    <a:pt x="4173105" y="195275"/>
                  </a:lnTo>
                  <a:lnTo>
                    <a:pt x="4173105" y="169875"/>
                  </a:lnTo>
                  <a:lnTo>
                    <a:pt x="4144581" y="169875"/>
                  </a:lnTo>
                  <a:lnTo>
                    <a:pt x="4142752" y="182575"/>
                  </a:lnTo>
                  <a:lnTo>
                    <a:pt x="4166501" y="182575"/>
                  </a:lnTo>
                  <a:lnTo>
                    <a:pt x="4155033" y="195275"/>
                  </a:lnTo>
                  <a:lnTo>
                    <a:pt x="4140695" y="195275"/>
                  </a:lnTo>
                  <a:lnTo>
                    <a:pt x="4135094" y="182575"/>
                  </a:lnTo>
                  <a:lnTo>
                    <a:pt x="4140974" y="182575"/>
                  </a:lnTo>
                  <a:lnTo>
                    <a:pt x="4144581" y="169875"/>
                  </a:lnTo>
                  <a:lnTo>
                    <a:pt x="4133862" y="169875"/>
                  </a:lnTo>
                  <a:lnTo>
                    <a:pt x="4134129" y="182575"/>
                  </a:lnTo>
                  <a:lnTo>
                    <a:pt x="4124579" y="182575"/>
                  </a:lnTo>
                  <a:lnTo>
                    <a:pt x="4124185" y="182575"/>
                  </a:lnTo>
                  <a:lnTo>
                    <a:pt x="4123029" y="169875"/>
                  </a:lnTo>
                  <a:lnTo>
                    <a:pt x="4119308" y="169875"/>
                  </a:lnTo>
                  <a:lnTo>
                    <a:pt x="4119308" y="1897075"/>
                  </a:lnTo>
                  <a:lnTo>
                    <a:pt x="4116743" y="1909775"/>
                  </a:lnTo>
                  <a:lnTo>
                    <a:pt x="4104614" y="1909775"/>
                  </a:lnTo>
                  <a:lnTo>
                    <a:pt x="4108323" y="1897075"/>
                  </a:lnTo>
                  <a:lnTo>
                    <a:pt x="4119308" y="1897075"/>
                  </a:lnTo>
                  <a:lnTo>
                    <a:pt x="4119308" y="169875"/>
                  </a:lnTo>
                  <a:lnTo>
                    <a:pt x="4111472" y="169875"/>
                  </a:lnTo>
                  <a:lnTo>
                    <a:pt x="4111472" y="195275"/>
                  </a:lnTo>
                  <a:lnTo>
                    <a:pt x="4109872" y="207975"/>
                  </a:lnTo>
                  <a:lnTo>
                    <a:pt x="4098683" y="207975"/>
                  </a:lnTo>
                  <a:lnTo>
                    <a:pt x="4092930" y="220675"/>
                  </a:lnTo>
                  <a:lnTo>
                    <a:pt x="4085577" y="220675"/>
                  </a:lnTo>
                  <a:lnTo>
                    <a:pt x="4085577" y="1935175"/>
                  </a:lnTo>
                  <a:lnTo>
                    <a:pt x="4085285" y="1947875"/>
                  </a:lnTo>
                  <a:lnTo>
                    <a:pt x="4078059" y="1947875"/>
                  </a:lnTo>
                  <a:lnTo>
                    <a:pt x="4078351" y="1935175"/>
                  </a:lnTo>
                  <a:lnTo>
                    <a:pt x="4085577" y="1935175"/>
                  </a:lnTo>
                  <a:lnTo>
                    <a:pt x="4085577" y="220675"/>
                  </a:lnTo>
                  <a:lnTo>
                    <a:pt x="4081754" y="220675"/>
                  </a:lnTo>
                  <a:lnTo>
                    <a:pt x="4081030" y="215722"/>
                  </a:lnTo>
                  <a:lnTo>
                    <a:pt x="4081030" y="1909775"/>
                  </a:lnTo>
                  <a:lnTo>
                    <a:pt x="4076471" y="1922475"/>
                  </a:lnTo>
                  <a:lnTo>
                    <a:pt x="4075480" y="1909775"/>
                  </a:lnTo>
                  <a:lnTo>
                    <a:pt x="4081030" y="1909775"/>
                  </a:lnTo>
                  <a:lnTo>
                    <a:pt x="4081030" y="215722"/>
                  </a:lnTo>
                  <a:lnTo>
                    <a:pt x="4079900" y="207975"/>
                  </a:lnTo>
                  <a:lnTo>
                    <a:pt x="4071861" y="207975"/>
                  </a:lnTo>
                  <a:lnTo>
                    <a:pt x="4071861" y="1909775"/>
                  </a:lnTo>
                  <a:lnTo>
                    <a:pt x="4069854" y="1922475"/>
                  </a:lnTo>
                  <a:lnTo>
                    <a:pt x="4060507" y="1922475"/>
                  </a:lnTo>
                  <a:lnTo>
                    <a:pt x="4061168" y="1909775"/>
                  </a:lnTo>
                  <a:lnTo>
                    <a:pt x="4071861" y="1909775"/>
                  </a:lnTo>
                  <a:lnTo>
                    <a:pt x="4071861" y="207975"/>
                  </a:lnTo>
                  <a:lnTo>
                    <a:pt x="4064343" y="207975"/>
                  </a:lnTo>
                  <a:lnTo>
                    <a:pt x="4065105" y="195275"/>
                  </a:lnTo>
                  <a:lnTo>
                    <a:pt x="4111472" y="195275"/>
                  </a:lnTo>
                  <a:lnTo>
                    <a:pt x="4111472" y="169875"/>
                  </a:lnTo>
                  <a:lnTo>
                    <a:pt x="4096372" y="169875"/>
                  </a:lnTo>
                  <a:lnTo>
                    <a:pt x="4094670" y="182575"/>
                  </a:lnTo>
                  <a:lnTo>
                    <a:pt x="4090505" y="182575"/>
                  </a:lnTo>
                  <a:lnTo>
                    <a:pt x="4092130" y="169875"/>
                  </a:lnTo>
                  <a:lnTo>
                    <a:pt x="4060545" y="169875"/>
                  </a:lnTo>
                  <a:lnTo>
                    <a:pt x="4060545" y="207975"/>
                  </a:lnTo>
                  <a:lnTo>
                    <a:pt x="4046563" y="207975"/>
                  </a:lnTo>
                  <a:lnTo>
                    <a:pt x="4046563" y="1909775"/>
                  </a:lnTo>
                  <a:lnTo>
                    <a:pt x="4041635" y="1922475"/>
                  </a:lnTo>
                  <a:lnTo>
                    <a:pt x="4040822" y="1922475"/>
                  </a:lnTo>
                  <a:lnTo>
                    <a:pt x="4035691" y="1909775"/>
                  </a:lnTo>
                  <a:lnTo>
                    <a:pt x="4046563" y="1909775"/>
                  </a:lnTo>
                  <a:lnTo>
                    <a:pt x="4046563" y="207975"/>
                  </a:lnTo>
                  <a:lnTo>
                    <a:pt x="4028630" y="207975"/>
                  </a:lnTo>
                  <a:lnTo>
                    <a:pt x="4031424" y="195275"/>
                  </a:lnTo>
                  <a:lnTo>
                    <a:pt x="4032618" y="195275"/>
                  </a:lnTo>
                  <a:lnTo>
                    <a:pt x="4028567" y="182575"/>
                  </a:lnTo>
                  <a:lnTo>
                    <a:pt x="4045648" y="182575"/>
                  </a:lnTo>
                  <a:lnTo>
                    <a:pt x="4053598" y="195275"/>
                  </a:lnTo>
                  <a:lnTo>
                    <a:pt x="4058894" y="195275"/>
                  </a:lnTo>
                  <a:lnTo>
                    <a:pt x="4060545" y="207975"/>
                  </a:lnTo>
                  <a:lnTo>
                    <a:pt x="4060545" y="169875"/>
                  </a:lnTo>
                  <a:lnTo>
                    <a:pt x="4025684" y="169875"/>
                  </a:lnTo>
                  <a:lnTo>
                    <a:pt x="4022280" y="157175"/>
                  </a:lnTo>
                  <a:lnTo>
                    <a:pt x="4016730" y="161442"/>
                  </a:lnTo>
                  <a:lnTo>
                    <a:pt x="4016730" y="220675"/>
                  </a:lnTo>
                  <a:lnTo>
                    <a:pt x="4016476" y="233375"/>
                  </a:lnTo>
                  <a:lnTo>
                    <a:pt x="4012196" y="220675"/>
                  </a:lnTo>
                  <a:lnTo>
                    <a:pt x="4009301" y="233375"/>
                  </a:lnTo>
                  <a:lnTo>
                    <a:pt x="4009555" y="220675"/>
                  </a:lnTo>
                  <a:lnTo>
                    <a:pt x="4012196" y="220675"/>
                  </a:lnTo>
                  <a:lnTo>
                    <a:pt x="4016730" y="220675"/>
                  </a:lnTo>
                  <a:lnTo>
                    <a:pt x="4016730" y="161442"/>
                  </a:lnTo>
                  <a:lnTo>
                    <a:pt x="4005719" y="169875"/>
                  </a:lnTo>
                  <a:lnTo>
                    <a:pt x="4003865" y="169875"/>
                  </a:lnTo>
                  <a:lnTo>
                    <a:pt x="4003687" y="182575"/>
                  </a:lnTo>
                  <a:lnTo>
                    <a:pt x="4009148" y="182575"/>
                  </a:lnTo>
                  <a:lnTo>
                    <a:pt x="4010495" y="195275"/>
                  </a:lnTo>
                  <a:lnTo>
                    <a:pt x="4002240" y="195275"/>
                  </a:lnTo>
                  <a:lnTo>
                    <a:pt x="4002240" y="220675"/>
                  </a:lnTo>
                  <a:lnTo>
                    <a:pt x="4001503" y="233375"/>
                  </a:lnTo>
                  <a:lnTo>
                    <a:pt x="3995521" y="220675"/>
                  </a:lnTo>
                  <a:lnTo>
                    <a:pt x="3991191" y="233375"/>
                  </a:lnTo>
                  <a:lnTo>
                    <a:pt x="3991953" y="220675"/>
                  </a:lnTo>
                  <a:lnTo>
                    <a:pt x="3995521" y="220675"/>
                  </a:lnTo>
                  <a:lnTo>
                    <a:pt x="4002240" y="220675"/>
                  </a:lnTo>
                  <a:lnTo>
                    <a:pt x="4002240" y="195275"/>
                  </a:lnTo>
                  <a:lnTo>
                    <a:pt x="3994747" y="195275"/>
                  </a:lnTo>
                  <a:lnTo>
                    <a:pt x="3988905" y="207975"/>
                  </a:lnTo>
                  <a:lnTo>
                    <a:pt x="3981069" y="207975"/>
                  </a:lnTo>
                  <a:lnTo>
                    <a:pt x="3978173" y="195275"/>
                  </a:lnTo>
                  <a:lnTo>
                    <a:pt x="3984117" y="195275"/>
                  </a:lnTo>
                  <a:lnTo>
                    <a:pt x="3985323" y="182575"/>
                  </a:lnTo>
                  <a:lnTo>
                    <a:pt x="3978338" y="182575"/>
                  </a:lnTo>
                  <a:lnTo>
                    <a:pt x="3970794" y="182575"/>
                  </a:lnTo>
                  <a:lnTo>
                    <a:pt x="3969766" y="195275"/>
                  </a:lnTo>
                  <a:lnTo>
                    <a:pt x="3972014" y="195275"/>
                  </a:lnTo>
                  <a:lnTo>
                    <a:pt x="3973499" y="207975"/>
                  </a:lnTo>
                  <a:lnTo>
                    <a:pt x="3969689" y="207975"/>
                  </a:lnTo>
                  <a:lnTo>
                    <a:pt x="3969689" y="1909775"/>
                  </a:lnTo>
                  <a:lnTo>
                    <a:pt x="3959466" y="1909775"/>
                  </a:lnTo>
                  <a:lnTo>
                    <a:pt x="3960050" y="1897075"/>
                  </a:lnTo>
                  <a:lnTo>
                    <a:pt x="3969689" y="1909775"/>
                  </a:lnTo>
                  <a:lnTo>
                    <a:pt x="3969689" y="207975"/>
                  </a:lnTo>
                  <a:lnTo>
                    <a:pt x="3956367" y="207975"/>
                  </a:lnTo>
                  <a:lnTo>
                    <a:pt x="3956367" y="1897075"/>
                  </a:lnTo>
                  <a:lnTo>
                    <a:pt x="3955834" y="1907463"/>
                  </a:lnTo>
                  <a:lnTo>
                    <a:pt x="3952862" y="1897075"/>
                  </a:lnTo>
                  <a:lnTo>
                    <a:pt x="3956367" y="1897075"/>
                  </a:lnTo>
                  <a:lnTo>
                    <a:pt x="3956367" y="207975"/>
                  </a:lnTo>
                  <a:lnTo>
                    <a:pt x="3921201" y="207975"/>
                  </a:lnTo>
                  <a:lnTo>
                    <a:pt x="3915892" y="195275"/>
                  </a:lnTo>
                  <a:lnTo>
                    <a:pt x="3912870" y="207975"/>
                  </a:lnTo>
                  <a:lnTo>
                    <a:pt x="3901224" y="207975"/>
                  </a:lnTo>
                  <a:lnTo>
                    <a:pt x="3903091" y="195275"/>
                  </a:lnTo>
                  <a:lnTo>
                    <a:pt x="3915892" y="195275"/>
                  </a:lnTo>
                  <a:lnTo>
                    <a:pt x="3939781" y="195275"/>
                  </a:lnTo>
                  <a:lnTo>
                    <a:pt x="3945356" y="182575"/>
                  </a:lnTo>
                  <a:lnTo>
                    <a:pt x="3911384" y="182575"/>
                  </a:lnTo>
                  <a:lnTo>
                    <a:pt x="3906024" y="169875"/>
                  </a:lnTo>
                  <a:lnTo>
                    <a:pt x="3830345" y="169875"/>
                  </a:lnTo>
                  <a:lnTo>
                    <a:pt x="3828224" y="157175"/>
                  </a:lnTo>
                  <a:lnTo>
                    <a:pt x="3800741" y="157175"/>
                  </a:lnTo>
                  <a:lnTo>
                    <a:pt x="3797706" y="169875"/>
                  </a:lnTo>
                  <a:lnTo>
                    <a:pt x="3797046" y="169875"/>
                  </a:lnTo>
                  <a:lnTo>
                    <a:pt x="3797046" y="1922475"/>
                  </a:lnTo>
                  <a:lnTo>
                    <a:pt x="3789438" y="1935175"/>
                  </a:lnTo>
                  <a:lnTo>
                    <a:pt x="3787584" y="1922475"/>
                  </a:lnTo>
                  <a:lnTo>
                    <a:pt x="3797046" y="1922475"/>
                  </a:lnTo>
                  <a:lnTo>
                    <a:pt x="3797046" y="169875"/>
                  </a:lnTo>
                  <a:lnTo>
                    <a:pt x="3775773" y="169875"/>
                  </a:lnTo>
                  <a:lnTo>
                    <a:pt x="3775303" y="157175"/>
                  </a:lnTo>
                  <a:lnTo>
                    <a:pt x="3769322" y="157175"/>
                  </a:lnTo>
                  <a:lnTo>
                    <a:pt x="3762870" y="169875"/>
                  </a:lnTo>
                  <a:lnTo>
                    <a:pt x="3755885" y="169875"/>
                  </a:lnTo>
                  <a:lnTo>
                    <a:pt x="3756596" y="182575"/>
                  </a:lnTo>
                  <a:lnTo>
                    <a:pt x="3734930" y="182575"/>
                  </a:lnTo>
                  <a:lnTo>
                    <a:pt x="3734930" y="1922475"/>
                  </a:lnTo>
                  <a:lnTo>
                    <a:pt x="3728834" y="1922475"/>
                  </a:lnTo>
                  <a:lnTo>
                    <a:pt x="3734714" y="1909775"/>
                  </a:lnTo>
                  <a:lnTo>
                    <a:pt x="3734930" y="1922475"/>
                  </a:lnTo>
                  <a:lnTo>
                    <a:pt x="3734930" y="182575"/>
                  </a:lnTo>
                  <a:lnTo>
                    <a:pt x="3733558" y="182575"/>
                  </a:lnTo>
                  <a:lnTo>
                    <a:pt x="3729215" y="169875"/>
                  </a:lnTo>
                  <a:lnTo>
                    <a:pt x="3720858" y="157175"/>
                  </a:lnTo>
                  <a:lnTo>
                    <a:pt x="3642537" y="157175"/>
                  </a:lnTo>
                  <a:lnTo>
                    <a:pt x="3638753" y="169875"/>
                  </a:lnTo>
                  <a:lnTo>
                    <a:pt x="3633444" y="169875"/>
                  </a:lnTo>
                  <a:lnTo>
                    <a:pt x="3632022" y="157175"/>
                  </a:lnTo>
                  <a:lnTo>
                    <a:pt x="3564928" y="157175"/>
                  </a:lnTo>
                  <a:lnTo>
                    <a:pt x="3564928" y="1947875"/>
                  </a:lnTo>
                  <a:lnTo>
                    <a:pt x="3560241" y="1947875"/>
                  </a:lnTo>
                  <a:lnTo>
                    <a:pt x="3558895" y="1935175"/>
                  </a:lnTo>
                  <a:lnTo>
                    <a:pt x="3564750" y="1935175"/>
                  </a:lnTo>
                  <a:lnTo>
                    <a:pt x="3564928" y="1947875"/>
                  </a:lnTo>
                  <a:lnTo>
                    <a:pt x="3564928" y="157175"/>
                  </a:lnTo>
                  <a:lnTo>
                    <a:pt x="3542525" y="157175"/>
                  </a:lnTo>
                  <a:lnTo>
                    <a:pt x="3514039" y="144475"/>
                  </a:lnTo>
                  <a:lnTo>
                    <a:pt x="3513455" y="144475"/>
                  </a:lnTo>
                  <a:lnTo>
                    <a:pt x="3510838" y="131775"/>
                  </a:lnTo>
                  <a:lnTo>
                    <a:pt x="3501555" y="144475"/>
                  </a:lnTo>
                  <a:lnTo>
                    <a:pt x="3494786" y="144475"/>
                  </a:lnTo>
                  <a:lnTo>
                    <a:pt x="3494786" y="182575"/>
                  </a:lnTo>
                  <a:lnTo>
                    <a:pt x="3494570" y="195275"/>
                  </a:lnTo>
                  <a:lnTo>
                    <a:pt x="3490252" y="182575"/>
                  </a:lnTo>
                  <a:lnTo>
                    <a:pt x="3487420" y="195275"/>
                  </a:lnTo>
                  <a:lnTo>
                    <a:pt x="3487597" y="182575"/>
                  </a:lnTo>
                  <a:lnTo>
                    <a:pt x="3490252" y="182575"/>
                  </a:lnTo>
                  <a:lnTo>
                    <a:pt x="3494786" y="182575"/>
                  </a:lnTo>
                  <a:lnTo>
                    <a:pt x="3494786" y="144475"/>
                  </a:lnTo>
                  <a:lnTo>
                    <a:pt x="3467112" y="144475"/>
                  </a:lnTo>
                  <a:lnTo>
                    <a:pt x="3462464" y="131775"/>
                  </a:lnTo>
                  <a:lnTo>
                    <a:pt x="3458756" y="131775"/>
                  </a:lnTo>
                  <a:lnTo>
                    <a:pt x="3458756" y="169875"/>
                  </a:lnTo>
                  <a:lnTo>
                    <a:pt x="3452647" y="182575"/>
                  </a:lnTo>
                  <a:lnTo>
                    <a:pt x="3440023" y="195275"/>
                  </a:lnTo>
                  <a:lnTo>
                    <a:pt x="3425799" y="182575"/>
                  </a:lnTo>
                  <a:lnTo>
                    <a:pt x="3425228" y="182575"/>
                  </a:lnTo>
                  <a:lnTo>
                    <a:pt x="3414903" y="182575"/>
                  </a:lnTo>
                  <a:lnTo>
                    <a:pt x="3415296" y="169875"/>
                  </a:lnTo>
                  <a:lnTo>
                    <a:pt x="3418700" y="169875"/>
                  </a:lnTo>
                  <a:lnTo>
                    <a:pt x="3425228" y="182575"/>
                  </a:lnTo>
                  <a:lnTo>
                    <a:pt x="3432619" y="169875"/>
                  </a:lnTo>
                  <a:lnTo>
                    <a:pt x="3458756" y="169875"/>
                  </a:lnTo>
                  <a:lnTo>
                    <a:pt x="3458756" y="131775"/>
                  </a:lnTo>
                  <a:lnTo>
                    <a:pt x="3456521" y="131775"/>
                  </a:lnTo>
                  <a:lnTo>
                    <a:pt x="3455873" y="119075"/>
                  </a:lnTo>
                  <a:lnTo>
                    <a:pt x="3445662" y="131775"/>
                  </a:lnTo>
                  <a:lnTo>
                    <a:pt x="3447084" y="131775"/>
                  </a:lnTo>
                  <a:lnTo>
                    <a:pt x="3442449" y="144475"/>
                  </a:lnTo>
                  <a:lnTo>
                    <a:pt x="3441509" y="144475"/>
                  </a:lnTo>
                  <a:lnTo>
                    <a:pt x="3439706" y="131775"/>
                  </a:lnTo>
                  <a:lnTo>
                    <a:pt x="3445662" y="131775"/>
                  </a:lnTo>
                  <a:lnTo>
                    <a:pt x="3445891" y="119075"/>
                  </a:lnTo>
                  <a:lnTo>
                    <a:pt x="3450463" y="119075"/>
                  </a:lnTo>
                  <a:lnTo>
                    <a:pt x="3449828" y="106375"/>
                  </a:lnTo>
                  <a:lnTo>
                    <a:pt x="3446157" y="106375"/>
                  </a:lnTo>
                  <a:lnTo>
                    <a:pt x="3438677" y="119075"/>
                  </a:lnTo>
                  <a:lnTo>
                    <a:pt x="3428695" y="119075"/>
                  </a:lnTo>
                  <a:lnTo>
                    <a:pt x="3428695" y="169875"/>
                  </a:lnTo>
                  <a:lnTo>
                    <a:pt x="3420922" y="169875"/>
                  </a:lnTo>
                  <a:lnTo>
                    <a:pt x="3422599" y="157175"/>
                  </a:lnTo>
                  <a:lnTo>
                    <a:pt x="3428695" y="169875"/>
                  </a:lnTo>
                  <a:lnTo>
                    <a:pt x="3428695" y="119075"/>
                  </a:lnTo>
                  <a:lnTo>
                    <a:pt x="3413988" y="119075"/>
                  </a:lnTo>
                  <a:lnTo>
                    <a:pt x="3413988" y="131775"/>
                  </a:lnTo>
                  <a:lnTo>
                    <a:pt x="3405187" y="131775"/>
                  </a:lnTo>
                  <a:lnTo>
                    <a:pt x="3408603" y="119075"/>
                  </a:lnTo>
                  <a:lnTo>
                    <a:pt x="3413988" y="131775"/>
                  </a:lnTo>
                  <a:lnTo>
                    <a:pt x="3413988" y="119075"/>
                  </a:lnTo>
                  <a:lnTo>
                    <a:pt x="3408921" y="119075"/>
                  </a:lnTo>
                  <a:lnTo>
                    <a:pt x="3402266" y="106375"/>
                  </a:lnTo>
                  <a:lnTo>
                    <a:pt x="3403346" y="119075"/>
                  </a:lnTo>
                  <a:lnTo>
                    <a:pt x="3401364" y="119075"/>
                  </a:lnTo>
                  <a:lnTo>
                    <a:pt x="3401364" y="131775"/>
                  </a:lnTo>
                  <a:lnTo>
                    <a:pt x="3401288" y="144475"/>
                  </a:lnTo>
                  <a:lnTo>
                    <a:pt x="3393998" y="144475"/>
                  </a:lnTo>
                  <a:lnTo>
                    <a:pt x="3395027" y="131775"/>
                  </a:lnTo>
                  <a:lnTo>
                    <a:pt x="3401364" y="131775"/>
                  </a:lnTo>
                  <a:lnTo>
                    <a:pt x="3401364" y="119075"/>
                  </a:lnTo>
                  <a:lnTo>
                    <a:pt x="3395205" y="119075"/>
                  </a:lnTo>
                  <a:lnTo>
                    <a:pt x="3395662" y="106375"/>
                  </a:lnTo>
                  <a:lnTo>
                    <a:pt x="3391408" y="106375"/>
                  </a:lnTo>
                  <a:lnTo>
                    <a:pt x="3390442" y="119075"/>
                  </a:lnTo>
                  <a:lnTo>
                    <a:pt x="3387445" y="119075"/>
                  </a:lnTo>
                  <a:lnTo>
                    <a:pt x="3383534" y="131775"/>
                  </a:lnTo>
                  <a:lnTo>
                    <a:pt x="3386277" y="131775"/>
                  </a:lnTo>
                  <a:lnTo>
                    <a:pt x="3386899" y="144475"/>
                  </a:lnTo>
                  <a:lnTo>
                    <a:pt x="3357588" y="144475"/>
                  </a:lnTo>
                  <a:lnTo>
                    <a:pt x="3355835" y="157175"/>
                  </a:lnTo>
                  <a:lnTo>
                    <a:pt x="3309924" y="157175"/>
                  </a:lnTo>
                  <a:lnTo>
                    <a:pt x="3311004" y="169875"/>
                  </a:lnTo>
                  <a:lnTo>
                    <a:pt x="3316935" y="169875"/>
                  </a:lnTo>
                  <a:lnTo>
                    <a:pt x="3320237" y="182575"/>
                  </a:lnTo>
                  <a:lnTo>
                    <a:pt x="3328225" y="169875"/>
                  </a:lnTo>
                  <a:lnTo>
                    <a:pt x="3382137" y="169875"/>
                  </a:lnTo>
                  <a:lnTo>
                    <a:pt x="3400945" y="157175"/>
                  </a:lnTo>
                  <a:lnTo>
                    <a:pt x="3398609" y="169875"/>
                  </a:lnTo>
                  <a:lnTo>
                    <a:pt x="3407664" y="169875"/>
                  </a:lnTo>
                  <a:lnTo>
                    <a:pt x="3407829" y="182575"/>
                  </a:lnTo>
                  <a:lnTo>
                    <a:pt x="3401618" y="182575"/>
                  </a:lnTo>
                  <a:lnTo>
                    <a:pt x="3400006" y="195275"/>
                  </a:lnTo>
                  <a:lnTo>
                    <a:pt x="3348151" y="195275"/>
                  </a:lnTo>
                  <a:lnTo>
                    <a:pt x="3348151" y="220675"/>
                  </a:lnTo>
                  <a:lnTo>
                    <a:pt x="3346678" y="233375"/>
                  </a:lnTo>
                  <a:lnTo>
                    <a:pt x="3333699" y="233375"/>
                  </a:lnTo>
                  <a:lnTo>
                    <a:pt x="3333407" y="220675"/>
                  </a:lnTo>
                  <a:lnTo>
                    <a:pt x="3348151" y="220675"/>
                  </a:lnTo>
                  <a:lnTo>
                    <a:pt x="3348151" y="195275"/>
                  </a:lnTo>
                  <a:lnTo>
                    <a:pt x="3325330" y="195275"/>
                  </a:lnTo>
                  <a:lnTo>
                    <a:pt x="3325330" y="1922475"/>
                  </a:lnTo>
                  <a:lnTo>
                    <a:pt x="3290913" y="1922475"/>
                  </a:lnTo>
                  <a:lnTo>
                    <a:pt x="3288957" y="1935175"/>
                  </a:lnTo>
                  <a:lnTo>
                    <a:pt x="3274568" y="1922475"/>
                  </a:lnTo>
                  <a:lnTo>
                    <a:pt x="3230130" y="1922475"/>
                  </a:lnTo>
                  <a:lnTo>
                    <a:pt x="3228733" y="1909775"/>
                  </a:lnTo>
                  <a:lnTo>
                    <a:pt x="3226117" y="1909775"/>
                  </a:lnTo>
                  <a:lnTo>
                    <a:pt x="3231375" y="1897075"/>
                  </a:lnTo>
                  <a:lnTo>
                    <a:pt x="3232048" y="1909775"/>
                  </a:lnTo>
                  <a:lnTo>
                    <a:pt x="3268230" y="1909775"/>
                  </a:lnTo>
                  <a:lnTo>
                    <a:pt x="3274872" y="1922475"/>
                  </a:lnTo>
                  <a:lnTo>
                    <a:pt x="3284258" y="1922475"/>
                  </a:lnTo>
                  <a:lnTo>
                    <a:pt x="3285896" y="1909775"/>
                  </a:lnTo>
                  <a:lnTo>
                    <a:pt x="3310902" y="1909775"/>
                  </a:lnTo>
                  <a:lnTo>
                    <a:pt x="3325330" y="1922475"/>
                  </a:lnTo>
                  <a:lnTo>
                    <a:pt x="3325330" y="195275"/>
                  </a:lnTo>
                  <a:lnTo>
                    <a:pt x="3305581" y="195275"/>
                  </a:lnTo>
                  <a:lnTo>
                    <a:pt x="3297593" y="207975"/>
                  </a:lnTo>
                  <a:lnTo>
                    <a:pt x="3283991" y="207975"/>
                  </a:lnTo>
                  <a:lnTo>
                    <a:pt x="3283293" y="195275"/>
                  </a:lnTo>
                  <a:lnTo>
                    <a:pt x="3277285" y="195275"/>
                  </a:lnTo>
                  <a:lnTo>
                    <a:pt x="3270847" y="207975"/>
                  </a:lnTo>
                  <a:lnTo>
                    <a:pt x="3264839" y="207975"/>
                  </a:lnTo>
                  <a:lnTo>
                    <a:pt x="3265906" y="195275"/>
                  </a:lnTo>
                  <a:lnTo>
                    <a:pt x="3258058" y="195275"/>
                  </a:lnTo>
                  <a:lnTo>
                    <a:pt x="3261017" y="182575"/>
                  </a:lnTo>
                  <a:lnTo>
                    <a:pt x="3262249" y="182575"/>
                  </a:lnTo>
                  <a:lnTo>
                    <a:pt x="3262185" y="169875"/>
                  </a:lnTo>
                  <a:lnTo>
                    <a:pt x="3277501" y="169875"/>
                  </a:lnTo>
                  <a:lnTo>
                    <a:pt x="3280664" y="157175"/>
                  </a:lnTo>
                  <a:lnTo>
                    <a:pt x="3283839" y="169875"/>
                  </a:lnTo>
                  <a:lnTo>
                    <a:pt x="3295154" y="169875"/>
                  </a:lnTo>
                  <a:lnTo>
                    <a:pt x="3293376" y="157175"/>
                  </a:lnTo>
                  <a:lnTo>
                    <a:pt x="3286595" y="144475"/>
                  </a:lnTo>
                  <a:lnTo>
                    <a:pt x="3277768" y="157175"/>
                  </a:lnTo>
                  <a:lnTo>
                    <a:pt x="3269894" y="157175"/>
                  </a:lnTo>
                  <a:lnTo>
                    <a:pt x="3262325" y="144475"/>
                  </a:lnTo>
                  <a:lnTo>
                    <a:pt x="3250527" y="144475"/>
                  </a:lnTo>
                  <a:lnTo>
                    <a:pt x="3250527" y="195275"/>
                  </a:lnTo>
                  <a:lnTo>
                    <a:pt x="3246805" y="195275"/>
                  </a:lnTo>
                  <a:lnTo>
                    <a:pt x="3247606" y="182575"/>
                  </a:lnTo>
                  <a:lnTo>
                    <a:pt x="3250527" y="195275"/>
                  </a:lnTo>
                  <a:lnTo>
                    <a:pt x="3250527" y="144475"/>
                  </a:lnTo>
                  <a:lnTo>
                    <a:pt x="3229927" y="144475"/>
                  </a:lnTo>
                  <a:lnTo>
                    <a:pt x="3226765" y="157175"/>
                  </a:lnTo>
                  <a:lnTo>
                    <a:pt x="3201606" y="157175"/>
                  </a:lnTo>
                  <a:lnTo>
                    <a:pt x="3201365" y="169875"/>
                  </a:lnTo>
                  <a:lnTo>
                    <a:pt x="3196615" y="169875"/>
                  </a:lnTo>
                  <a:lnTo>
                    <a:pt x="3190684" y="157175"/>
                  </a:lnTo>
                  <a:lnTo>
                    <a:pt x="3183305" y="169875"/>
                  </a:lnTo>
                  <a:lnTo>
                    <a:pt x="3149130" y="169875"/>
                  </a:lnTo>
                  <a:lnTo>
                    <a:pt x="3145980" y="182575"/>
                  </a:lnTo>
                  <a:lnTo>
                    <a:pt x="3137090" y="195275"/>
                  </a:lnTo>
                  <a:lnTo>
                    <a:pt x="3187636" y="195275"/>
                  </a:lnTo>
                  <a:lnTo>
                    <a:pt x="3202952" y="207975"/>
                  </a:lnTo>
                  <a:lnTo>
                    <a:pt x="3204641" y="195275"/>
                  </a:lnTo>
                  <a:lnTo>
                    <a:pt x="3224326" y="195275"/>
                  </a:lnTo>
                  <a:lnTo>
                    <a:pt x="3222460" y="207975"/>
                  </a:lnTo>
                  <a:lnTo>
                    <a:pt x="3217367" y="207975"/>
                  </a:lnTo>
                  <a:lnTo>
                    <a:pt x="3207867" y="220675"/>
                  </a:lnTo>
                  <a:lnTo>
                    <a:pt x="3206483" y="220675"/>
                  </a:lnTo>
                  <a:lnTo>
                    <a:pt x="3206483" y="1922475"/>
                  </a:lnTo>
                  <a:lnTo>
                    <a:pt x="3205492" y="1935175"/>
                  </a:lnTo>
                  <a:lnTo>
                    <a:pt x="3199219" y="1922475"/>
                  </a:lnTo>
                  <a:lnTo>
                    <a:pt x="3206483" y="1922475"/>
                  </a:lnTo>
                  <a:lnTo>
                    <a:pt x="3206483" y="220675"/>
                  </a:lnTo>
                  <a:lnTo>
                    <a:pt x="3187115" y="220675"/>
                  </a:lnTo>
                  <a:lnTo>
                    <a:pt x="3176930" y="233375"/>
                  </a:lnTo>
                  <a:lnTo>
                    <a:pt x="3170923" y="220675"/>
                  </a:lnTo>
                  <a:lnTo>
                    <a:pt x="3165132" y="207975"/>
                  </a:lnTo>
                  <a:lnTo>
                    <a:pt x="3151771" y="207975"/>
                  </a:lnTo>
                  <a:lnTo>
                    <a:pt x="3154692" y="220675"/>
                  </a:lnTo>
                  <a:lnTo>
                    <a:pt x="3135198" y="220675"/>
                  </a:lnTo>
                  <a:lnTo>
                    <a:pt x="3127832" y="233375"/>
                  </a:lnTo>
                  <a:lnTo>
                    <a:pt x="3062097" y="233375"/>
                  </a:lnTo>
                  <a:lnTo>
                    <a:pt x="3052851" y="220675"/>
                  </a:lnTo>
                  <a:lnTo>
                    <a:pt x="3042145" y="220675"/>
                  </a:lnTo>
                  <a:lnTo>
                    <a:pt x="3040532" y="233375"/>
                  </a:lnTo>
                  <a:lnTo>
                    <a:pt x="3031388" y="233375"/>
                  </a:lnTo>
                  <a:lnTo>
                    <a:pt x="3027134" y="246075"/>
                  </a:lnTo>
                  <a:lnTo>
                    <a:pt x="3025546" y="233375"/>
                  </a:lnTo>
                  <a:lnTo>
                    <a:pt x="3014421" y="233375"/>
                  </a:lnTo>
                  <a:lnTo>
                    <a:pt x="3009366" y="220675"/>
                  </a:lnTo>
                  <a:lnTo>
                    <a:pt x="3009531" y="233375"/>
                  </a:lnTo>
                  <a:lnTo>
                    <a:pt x="2990812" y="233375"/>
                  </a:lnTo>
                  <a:lnTo>
                    <a:pt x="2991269" y="220675"/>
                  </a:lnTo>
                  <a:lnTo>
                    <a:pt x="2979407" y="220675"/>
                  </a:lnTo>
                  <a:lnTo>
                    <a:pt x="2976486" y="233375"/>
                  </a:lnTo>
                  <a:lnTo>
                    <a:pt x="2972714" y="233375"/>
                  </a:lnTo>
                  <a:lnTo>
                    <a:pt x="2971266" y="220675"/>
                  </a:lnTo>
                  <a:lnTo>
                    <a:pt x="2962021" y="220675"/>
                  </a:lnTo>
                  <a:lnTo>
                    <a:pt x="2962770" y="233375"/>
                  </a:lnTo>
                  <a:lnTo>
                    <a:pt x="2960725" y="246075"/>
                  </a:lnTo>
                  <a:lnTo>
                    <a:pt x="2949181" y="246075"/>
                  </a:lnTo>
                  <a:lnTo>
                    <a:pt x="2945815" y="233375"/>
                  </a:lnTo>
                  <a:lnTo>
                    <a:pt x="2932188" y="233375"/>
                  </a:lnTo>
                  <a:lnTo>
                    <a:pt x="2933484" y="246075"/>
                  </a:lnTo>
                  <a:lnTo>
                    <a:pt x="2914294" y="246075"/>
                  </a:lnTo>
                  <a:lnTo>
                    <a:pt x="2910814" y="233375"/>
                  </a:lnTo>
                  <a:lnTo>
                    <a:pt x="2899841" y="233375"/>
                  </a:lnTo>
                  <a:lnTo>
                    <a:pt x="2899943" y="220675"/>
                  </a:lnTo>
                  <a:lnTo>
                    <a:pt x="2893695" y="220675"/>
                  </a:lnTo>
                  <a:lnTo>
                    <a:pt x="2890253" y="233375"/>
                  </a:lnTo>
                  <a:lnTo>
                    <a:pt x="2888958" y="220675"/>
                  </a:lnTo>
                  <a:lnTo>
                    <a:pt x="2880918" y="220675"/>
                  </a:lnTo>
                  <a:lnTo>
                    <a:pt x="2883535" y="233375"/>
                  </a:lnTo>
                  <a:lnTo>
                    <a:pt x="2876626" y="233375"/>
                  </a:lnTo>
                  <a:lnTo>
                    <a:pt x="2874543" y="220675"/>
                  </a:lnTo>
                  <a:lnTo>
                    <a:pt x="2874289" y="207975"/>
                  </a:lnTo>
                  <a:lnTo>
                    <a:pt x="2878582" y="195275"/>
                  </a:lnTo>
                  <a:lnTo>
                    <a:pt x="2885160" y="195275"/>
                  </a:lnTo>
                  <a:lnTo>
                    <a:pt x="2886189" y="182575"/>
                  </a:lnTo>
                  <a:lnTo>
                    <a:pt x="2874086" y="182575"/>
                  </a:lnTo>
                  <a:lnTo>
                    <a:pt x="2871800" y="169875"/>
                  </a:lnTo>
                  <a:lnTo>
                    <a:pt x="2880334" y="169875"/>
                  </a:lnTo>
                  <a:lnTo>
                    <a:pt x="2879471" y="157175"/>
                  </a:lnTo>
                  <a:lnTo>
                    <a:pt x="2871787" y="157175"/>
                  </a:lnTo>
                  <a:lnTo>
                    <a:pt x="2865361" y="169875"/>
                  </a:lnTo>
                  <a:lnTo>
                    <a:pt x="2868028" y="182575"/>
                  </a:lnTo>
                  <a:lnTo>
                    <a:pt x="2861195" y="182575"/>
                  </a:lnTo>
                  <a:lnTo>
                    <a:pt x="2865259" y="169875"/>
                  </a:lnTo>
                  <a:lnTo>
                    <a:pt x="2849829" y="169875"/>
                  </a:lnTo>
                  <a:lnTo>
                    <a:pt x="2849778" y="182575"/>
                  </a:lnTo>
                  <a:lnTo>
                    <a:pt x="2851543" y="182575"/>
                  </a:lnTo>
                  <a:lnTo>
                    <a:pt x="2845866" y="195275"/>
                  </a:lnTo>
                  <a:lnTo>
                    <a:pt x="2845066" y="182575"/>
                  </a:lnTo>
                  <a:lnTo>
                    <a:pt x="2844711" y="169875"/>
                  </a:lnTo>
                  <a:lnTo>
                    <a:pt x="2843047" y="169875"/>
                  </a:lnTo>
                  <a:lnTo>
                    <a:pt x="2843047" y="233375"/>
                  </a:lnTo>
                  <a:lnTo>
                    <a:pt x="2835605" y="233375"/>
                  </a:lnTo>
                  <a:lnTo>
                    <a:pt x="2840240" y="220675"/>
                  </a:lnTo>
                  <a:lnTo>
                    <a:pt x="2841180" y="220675"/>
                  </a:lnTo>
                  <a:lnTo>
                    <a:pt x="2843047" y="233375"/>
                  </a:lnTo>
                  <a:lnTo>
                    <a:pt x="2843047" y="169875"/>
                  </a:lnTo>
                  <a:lnTo>
                    <a:pt x="2842399" y="169875"/>
                  </a:lnTo>
                  <a:lnTo>
                    <a:pt x="2842844" y="157175"/>
                  </a:lnTo>
                  <a:lnTo>
                    <a:pt x="2833027" y="157175"/>
                  </a:lnTo>
                  <a:lnTo>
                    <a:pt x="2827718" y="169875"/>
                  </a:lnTo>
                  <a:lnTo>
                    <a:pt x="2823413" y="169875"/>
                  </a:lnTo>
                  <a:lnTo>
                    <a:pt x="2823413" y="1935175"/>
                  </a:lnTo>
                  <a:lnTo>
                    <a:pt x="2812770" y="1947875"/>
                  </a:lnTo>
                  <a:lnTo>
                    <a:pt x="2803245" y="1935175"/>
                  </a:lnTo>
                  <a:lnTo>
                    <a:pt x="2823413" y="1935175"/>
                  </a:lnTo>
                  <a:lnTo>
                    <a:pt x="2823413" y="169875"/>
                  </a:lnTo>
                  <a:lnTo>
                    <a:pt x="2816923" y="169875"/>
                  </a:lnTo>
                  <a:lnTo>
                    <a:pt x="2818765" y="182575"/>
                  </a:lnTo>
                  <a:lnTo>
                    <a:pt x="2820568" y="182575"/>
                  </a:lnTo>
                  <a:lnTo>
                    <a:pt x="2820238" y="195275"/>
                  </a:lnTo>
                  <a:lnTo>
                    <a:pt x="2808109" y="195275"/>
                  </a:lnTo>
                  <a:lnTo>
                    <a:pt x="2808109" y="233375"/>
                  </a:lnTo>
                  <a:lnTo>
                    <a:pt x="2801670" y="246075"/>
                  </a:lnTo>
                  <a:lnTo>
                    <a:pt x="2786088" y="246075"/>
                  </a:lnTo>
                  <a:lnTo>
                    <a:pt x="2786088" y="1947875"/>
                  </a:lnTo>
                  <a:lnTo>
                    <a:pt x="2772245" y="1947875"/>
                  </a:lnTo>
                  <a:lnTo>
                    <a:pt x="2768358" y="1935175"/>
                  </a:lnTo>
                  <a:lnTo>
                    <a:pt x="2764713" y="1947875"/>
                  </a:lnTo>
                  <a:lnTo>
                    <a:pt x="2729992" y="1947875"/>
                  </a:lnTo>
                  <a:lnTo>
                    <a:pt x="2729992" y="1985975"/>
                  </a:lnTo>
                  <a:lnTo>
                    <a:pt x="2722727" y="1985975"/>
                  </a:lnTo>
                  <a:lnTo>
                    <a:pt x="2727236" y="1973275"/>
                  </a:lnTo>
                  <a:lnTo>
                    <a:pt x="2728226" y="1973275"/>
                  </a:lnTo>
                  <a:lnTo>
                    <a:pt x="2729992" y="1985975"/>
                  </a:lnTo>
                  <a:lnTo>
                    <a:pt x="2729992" y="1947875"/>
                  </a:lnTo>
                  <a:lnTo>
                    <a:pt x="2703144" y="1947875"/>
                  </a:lnTo>
                  <a:lnTo>
                    <a:pt x="2703144" y="1973275"/>
                  </a:lnTo>
                  <a:lnTo>
                    <a:pt x="2703068" y="1985975"/>
                  </a:lnTo>
                  <a:lnTo>
                    <a:pt x="2695918" y="1985975"/>
                  </a:lnTo>
                  <a:lnTo>
                    <a:pt x="2696946" y="1973275"/>
                  </a:lnTo>
                  <a:lnTo>
                    <a:pt x="2703144" y="1973275"/>
                  </a:lnTo>
                  <a:lnTo>
                    <a:pt x="2703144" y="1947875"/>
                  </a:lnTo>
                  <a:lnTo>
                    <a:pt x="2620988" y="1947875"/>
                  </a:lnTo>
                  <a:lnTo>
                    <a:pt x="2620988" y="1973275"/>
                  </a:lnTo>
                  <a:lnTo>
                    <a:pt x="2620251" y="1985975"/>
                  </a:lnTo>
                  <a:lnTo>
                    <a:pt x="2610154" y="1985975"/>
                  </a:lnTo>
                  <a:lnTo>
                    <a:pt x="2610904" y="1973275"/>
                  </a:lnTo>
                  <a:lnTo>
                    <a:pt x="2620988" y="1973275"/>
                  </a:lnTo>
                  <a:lnTo>
                    <a:pt x="2620988" y="1947875"/>
                  </a:lnTo>
                  <a:lnTo>
                    <a:pt x="2607373" y="1947875"/>
                  </a:lnTo>
                  <a:lnTo>
                    <a:pt x="2591549" y="1935175"/>
                  </a:lnTo>
                  <a:lnTo>
                    <a:pt x="2623362" y="1935175"/>
                  </a:lnTo>
                  <a:lnTo>
                    <a:pt x="2632672" y="1922475"/>
                  </a:lnTo>
                  <a:lnTo>
                    <a:pt x="2638526" y="1922475"/>
                  </a:lnTo>
                  <a:lnTo>
                    <a:pt x="2642133" y="1935175"/>
                  </a:lnTo>
                  <a:lnTo>
                    <a:pt x="2768358" y="1935175"/>
                  </a:lnTo>
                  <a:lnTo>
                    <a:pt x="2778734" y="1935175"/>
                  </a:lnTo>
                  <a:lnTo>
                    <a:pt x="2786088" y="1947875"/>
                  </a:lnTo>
                  <a:lnTo>
                    <a:pt x="2786088" y="246075"/>
                  </a:lnTo>
                  <a:lnTo>
                    <a:pt x="2767673" y="246075"/>
                  </a:lnTo>
                  <a:lnTo>
                    <a:pt x="2766212" y="233375"/>
                  </a:lnTo>
                  <a:lnTo>
                    <a:pt x="2756916" y="233375"/>
                  </a:lnTo>
                  <a:lnTo>
                    <a:pt x="2756636" y="220675"/>
                  </a:lnTo>
                  <a:lnTo>
                    <a:pt x="2761602" y="220675"/>
                  </a:lnTo>
                  <a:lnTo>
                    <a:pt x="2760992" y="207975"/>
                  </a:lnTo>
                  <a:lnTo>
                    <a:pt x="2778709" y="207975"/>
                  </a:lnTo>
                  <a:lnTo>
                    <a:pt x="2779014" y="220675"/>
                  </a:lnTo>
                  <a:lnTo>
                    <a:pt x="2796667" y="220675"/>
                  </a:lnTo>
                  <a:lnTo>
                    <a:pt x="2803106" y="233375"/>
                  </a:lnTo>
                  <a:lnTo>
                    <a:pt x="2808109" y="233375"/>
                  </a:lnTo>
                  <a:lnTo>
                    <a:pt x="2808109" y="195275"/>
                  </a:lnTo>
                  <a:lnTo>
                    <a:pt x="2787231" y="195275"/>
                  </a:lnTo>
                  <a:lnTo>
                    <a:pt x="2789631" y="182575"/>
                  </a:lnTo>
                  <a:lnTo>
                    <a:pt x="2792590" y="182575"/>
                  </a:lnTo>
                  <a:lnTo>
                    <a:pt x="2794851" y="169875"/>
                  </a:lnTo>
                  <a:lnTo>
                    <a:pt x="2776321" y="169875"/>
                  </a:lnTo>
                  <a:lnTo>
                    <a:pt x="2776321" y="182575"/>
                  </a:lnTo>
                  <a:lnTo>
                    <a:pt x="2776004" y="195275"/>
                  </a:lnTo>
                  <a:lnTo>
                    <a:pt x="2757741" y="195275"/>
                  </a:lnTo>
                  <a:lnTo>
                    <a:pt x="2759278" y="182575"/>
                  </a:lnTo>
                  <a:lnTo>
                    <a:pt x="2776321" y="182575"/>
                  </a:lnTo>
                  <a:lnTo>
                    <a:pt x="2776321" y="169875"/>
                  </a:lnTo>
                  <a:lnTo>
                    <a:pt x="2765564" y="169875"/>
                  </a:lnTo>
                  <a:lnTo>
                    <a:pt x="2762453" y="157175"/>
                  </a:lnTo>
                  <a:lnTo>
                    <a:pt x="2780690" y="157175"/>
                  </a:lnTo>
                  <a:lnTo>
                    <a:pt x="2784602" y="144475"/>
                  </a:lnTo>
                  <a:lnTo>
                    <a:pt x="2754541" y="144475"/>
                  </a:lnTo>
                  <a:lnTo>
                    <a:pt x="2754541" y="169875"/>
                  </a:lnTo>
                  <a:lnTo>
                    <a:pt x="2750147" y="169875"/>
                  </a:lnTo>
                  <a:lnTo>
                    <a:pt x="2752483" y="157175"/>
                  </a:lnTo>
                  <a:lnTo>
                    <a:pt x="2754541" y="169875"/>
                  </a:lnTo>
                  <a:lnTo>
                    <a:pt x="2754541" y="144475"/>
                  </a:lnTo>
                  <a:lnTo>
                    <a:pt x="2746146" y="144475"/>
                  </a:lnTo>
                  <a:lnTo>
                    <a:pt x="2746146" y="220675"/>
                  </a:lnTo>
                  <a:lnTo>
                    <a:pt x="2744927" y="233375"/>
                  </a:lnTo>
                  <a:lnTo>
                    <a:pt x="2722461" y="233375"/>
                  </a:lnTo>
                  <a:lnTo>
                    <a:pt x="2735161" y="220675"/>
                  </a:lnTo>
                  <a:lnTo>
                    <a:pt x="2746146" y="220675"/>
                  </a:lnTo>
                  <a:lnTo>
                    <a:pt x="2746146" y="144475"/>
                  </a:lnTo>
                  <a:lnTo>
                    <a:pt x="2728645" y="144475"/>
                  </a:lnTo>
                  <a:lnTo>
                    <a:pt x="2728645" y="182575"/>
                  </a:lnTo>
                  <a:lnTo>
                    <a:pt x="2727566" y="195275"/>
                  </a:lnTo>
                  <a:lnTo>
                    <a:pt x="2706471" y="195275"/>
                  </a:lnTo>
                  <a:lnTo>
                    <a:pt x="2711119" y="182575"/>
                  </a:lnTo>
                  <a:lnTo>
                    <a:pt x="2728645" y="182575"/>
                  </a:lnTo>
                  <a:lnTo>
                    <a:pt x="2728645" y="144475"/>
                  </a:lnTo>
                  <a:lnTo>
                    <a:pt x="2711412" y="144475"/>
                  </a:lnTo>
                  <a:lnTo>
                    <a:pt x="2713609" y="131775"/>
                  </a:lnTo>
                  <a:lnTo>
                    <a:pt x="2704160" y="131775"/>
                  </a:lnTo>
                  <a:lnTo>
                    <a:pt x="2709748" y="144475"/>
                  </a:lnTo>
                  <a:lnTo>
                    <a:pt x="2699474" y="144475"/>
                  </a:lnTo>
                  <a:lnTo>
                    <a:pt x="2700109" y="157175"/>
                  </a:lnTo>
                  <a:lnTo>
                    <a:pt x="2703436" y="157175"/>
                  </a:lnTo>
                  <a:lnTo>
                    <a:pt x="2700718" y="169875"/>
                  </a:lnTo>
                  <a:lnTo>
                    <a:pt x="2692793" y="169875"/>
                  </a:lnTo>
                  <a:lnTo>
                    <a:pt x="2696197" y="157175"/>
                  </a:lnTo>
                  <a:lnTo>
                    <a:pt x="2696527" y="157175"/>
                  </a:lnTo>
                  <a:lnTo>
                    <a:pt x="2696730" y="144475"/>
                  </a:lnTo>
                  <a:lnTo>
                    <a:pt x="2693860" y="144475"/>
                  </a:lnTo>
                  <a:lnTo>
                    <a:pt x="2690888" y="131775"/>
                  </a:lnTo>
                  <a:lnTo>
                    <a:pt x="2685872" y="131775"/>
                  </a:lnTo>
                  <a:lnTo>
                    <a:pt x="2685656" y="144475"/>
                  </a:lnTo>
                  <a:lnTo>
                    <a:pt x="2678430" y="144475"/>
                  </a:lnTo>
                  <a:lnTo>
                    <a:pt x="2676677" y="131775"/>
                  </a:lnTo>
                  <a:lnTo>
                    <a:pt x="2673616" y="131775"/>
                  </a:lnTo>
                  <a:lnTo>
                    <a:pt x="2673616" y="182575"/>
                  </a:lnTo>
                  <a:lnTo>
                    <a:pt x="2672880" y="195275"/>
                  </a:lnTo>
                  <a:lnTo>
                    <a:pt x="2669933" y="195275"/>
                  </a:lnTo>
                  <a:lnTo>
                    <a:pt x="2670035" y="182575"/>
                  </a:lnTo>
                  <a:lnTo>
                    <a:pt x="2673616" y="182575"/>
                  </a:lnTo>
                  <a:lnTo>
                    <a:pt x="2673616" y="131775"/>
                  </a:lnTo>
                  <a:lnTo>
                    <a:pt x="2660650" y="131775"/>
                  </a:lnTo>
                  <a:lnTo>
                    <a:pt x="2660650" y="195275"/>
                  </a:lnTo>
                  <a:lnTo>
                    <a:pt x="2647950" y="195275"/>
                  </a:lnTo>
                  <a:lnTo>
                    <a:pt x="2648737" y="182575"/>
                  </a:lnTo>
                  <a:lnTo>
                    <a:pt x="2659126" y="182575"/>
                  </a:lnTo>
                  <a:lnTo>
                    <a:pt x="2660650" y="195275"/>
                  </a:lnTo>
                  <a:lnTo>
                    <a:pt x="2660650" y="131775"/>
                  </a:lnTo>
                  <a:lnTo>
                    <a:pt x="2660205" y="131775"/>
                  </a:lnTo>
                  <a:lnTo>
                    <a:pt x="2656903" y="144475"/>
                  </a:lnTo>
                  <a:lnTo>
                    <a:pt x="2642285" y="144475"/>
                  </a:lnTo>
                  <a:lnTo>
                    <a:pt x="2639022" y="131775"/>
                  </a:lnTo>
                  <a:lnTo>
                    <a:pt x="2610815" y="131775"/>
                  </a:lnTo>
                  <a:lnTo>
                    <a:pt x="2610815" y="220675"/>
                  </a:lnTo>
                  <a:lnTo>
                    <a:pt x="2610650" y="233375"/>
                  </a:lnTo>
                  <a:lnTo>
                    <a:pt x="2604757" y="233375"/>
                  </a:lnTo>
                  <a:lnTo>
                    <a:pt x="2603144" y="246075"/>
                  </a:lnTo>
                  <a:lnTo>
                    <a:pt x="2597658" y="233375"/>
                  </a:lnTo>
                  <a:lnTo>
                    <a:pt x="2596769" y="233375"/>
                  </a:lnTo>
                  <a:lnTo>
                    <a:pt x="2598267" y="220675"/>
                  </a:lnTo>
                  <a:lnTo>
                    <a:pt x="2610815" y="220675"/>
                  </a:lnTo>
                  <a:lnTo>
                    <a:pt x="2610815" y="131775"/>
                  </a:lnTo>
                  <a:lnTo>
                    <a:pt x="2588755" y="131775"/>
                  </a:lnTo>
                  <a:lnTo>
                    <a:pt x="2588755" y="233375"/>
                  </a:lnTo>
                  <a:lnTo>
                    <a:pt x="2585072" y="233375"/>
                  </a:lnTo>
                  <a:lnTo>
                    <a:pt x="2585859" y="220675"/>
                  </a:lnTo>
                  <a:lnTo>
                    <a:pt x="2588755" y="233375"/>
                  </a:lnTo>
                  <a:lnTo>
                    <a:pt x="2588755" y="131775"/>
                  </a:lnTo>
                  <a:lnTo>
                    <a:pt x="2569400" y="131775"/>
                  </a:lnTo>
                  <a:lnTo>
                    <a:pt x="2569400" y="1922475"/>
                  </a:lnTo>
                  <a:lnTo>
                    <a:pt x="2568321" y="1935175"/>
                  </a:lnTo>
                  <a:lnTo>
                    <a:pt x="2563774" y="1935175"/>
                  </a:lnTo>
                  <a:lnTo>
                    <a:pt x="2565108" y="1922475"/>
                  </a:lnTo>
                  <a:lnTo>
                    <a:pt x="2569400" y="1922475"/>
                  </a:lnTo>
                  <a:lnTo>
                    <a:pt x="2569400" y="131775"/>
                  </a:lnTo>
                  <a:lnTo>
                    <a:pt x="2566873" y="131775"/>
                  </a:lnTo>
                  <a:lnTo>
                    <a:pt x="2566873" y="220675"/>
                  </a:lnTo>
                  <a:lnTo>
                    <a:pt x="2566505" y="233375"/>
                  </a:lnTo>
                  <a:lnTo>
                    <a:pt x="2560891" y="233375"/>
                  </a:lnTo>
                  <a:lnTo>
                    <a:pt x="2559253" y="246075"/>
                  </a:lnTo>
                  <a:lnTo>
                    <a:pt x="2555557" y="233375"/>
                  </a:lnTo>
                  <a:lnTo>
                    <a:pt x="2556853" y="233375"/>
                  </a:lnTo>
                  <a:lnTo>
                    <a:pt x="2561247" y="220675"/>
                  </a:lnTo>
                  <a:lnTo>
                    <a:pt x="2566873" y="220675"/>
                  </a:lnTo>
                  <a:lnTo>
                    <a:pt x="2566873" y="131775"/>
                  </a:lnTo>
                  <a:lnTo>
                    <a:pt x="2552039" y="131775"/>
                  </a:lnTo>
                  <a:lnTo>
                    <a:pt x="2552039" y="220675"/>
                  </a:lnTo>
                  <a:lnTo>
                    <a:pt x="2552039" y="233375"/>
                  </a:lnTo>
                  <a:lnTo>
                    <a:pt x="2534653" y="233375"/>
                  </a:lnTo>
                  <a:lnTo>
                    <a:pt x="2534653" y="1935175"/>
                  </a:lnTo>
                  <a:lnTo>
                    <a:pt x="2517673" y="1935175"/>
                  </a:lnTo>
                  <a:lnTo>
                    <a:pt x="2521851" y="1922475"/>
                  </a:lnTo>
                  <a:lnTo>
                    <a:pt x="2531338" y="1922475"/>
                  </a:lnTo>
                  <a:lnTo>
                    <a:pt x="2534653" y="1935175"/>
                  </a:lnTo>
                  <a:lnTo>
                    <a:pt x="2534653" y="233375"/>
                  </a:lnTo>
                  <a:lnTo>
                    <a:pt x="2517317" y="233375"/>
                  </a:lnTo>
                  <a:lnTo>
                    <a:pt x="2517317" y="1935175"/>
                  </a:lnTo>
                  <a:lnTo>
                    <a:pt x="2511958" y="1947875"/>
                  </a:lnTo>
                  <a:lnTo>
                    <a:pt x="2506954" y="1947875"/>
                  </a:lnTo>
                  <a:lnTo>
                    <a:pt x="2500160" y="1935175"/>
                  </a:lnTo>
                  <a:lnTo>
                    <a:pt x="2517317" y="1935175"/>
                  </a:lnTo>
                  <a:lnTo>
                    <a:pt x="2517317" y="233375"/>
                  </a:lnTo>
                  <a:lnTo>
                    <a:pt x="2515539" y="233375"/>
                  </a:lnTo>
                  <a:lnTo>
                    <a:pt x="2509393" y="233375"/>
                  </a:lnTo>
                  <a:lnTo>
                    <a:pt x="2509482" y="220675"/>
                  </a:lnTo>
                  <a:lnTo>
                    <a:pt x="2516301" y="220675"/>
                  </a:lnTo>
                  <a:lnTo>
                    <a:pt x="2515539" y="233375"/>
                  </a:lnTo>
                  <a:lnTo>
                    <a:pt x="2522893" y="220675"/>
                  </a:lnTo>
                  <a:lnTo>
                    <a:pt x="2552039" y="220675"/>
                  </a:lnTo>
                  <a:lnTo>
                    <a:pt x="2552039" y="131775"/>
                  </a:lnTo>
                  <a:lnTo>
                    <a:pt x="2531008" y="131775"/>
                  </a:lnTo>
                  <a:lnTo>
                    <a:pt x="2531008" y="182575"/>
                  </a:lnTo>
                  <a:lnTo>
                    <a:pt x="2530792" y="195275"/>
                  </a:lnTo>
                  <a:lnTo>
                    <a:pt x="2526436" y="182575"/>
                  </a:lnTo>
                  <a:lnTo>
                    <a:pt x="2523579" y="195275"/>
                  </a:lnTo>
                  <a:lnTo>
                    <a:pt x="2523769" y="182575"/>
                  </a:lnTo>
                  <a:lnTo>
                    <a:pt x="2526436" y="182575"/>
                  </a:lnTo>
                  <a:lnTo>
                    <a:pt x="2531008" y="182575"/>
                  </a:lnTo>
                  <a:lnTo>
                    <a:pt x="2531008" y="131775"/>
                  </a:lnTo>
                  <a:lnTo>
                    <a:pt x="2492286" y="131775"/>
                  </a:lnTo>
                  <a:lnTo>
                    <a:pt x="2489301" y="128422"/>
                  </a:lnTo>
                  <a:lnTo>
                    <a:pt x="2489301" y="1947875"/>
                  </a:lnTo>
                  <a:lnTo>
                    <a:pt x="2484310" y="1947875"/>
                  </a:lnTo>
                  <a:lnTo>
                    <a:pt x="2480983" y="1935175"/>
                  </a:lnTo>
                  <a:lnTo>
                    <a:pt x="2475433" y="1935175"/>
                  </a:lnTo>
                  <a:lnTo>
                    <a:pt x="2475357" y="1922475"/>
                  </a:lnTo>
                  <a:lnTo>
                    <a:pt x="2483777" y="1922475"/>
                  </a:lnTo>
                  <a:lnTo>
                    <a:pt x="2485745" y="1935175"/>
                  </a:lnTo>
                  <a:lnTo>
                    <a:pt x="2488387" y="1935175"/>
                  </a:lnTo>
                  <a:lnTo>
                    <a:pt x="2489301" y="1947875"/>
                  </a:lnTo>
                  <a:lnTo>
                    <a:pt x="2489301" y="128422"/>
                  </a:lnTo>
                  <a:lnTo>
                    <a:pt x="2481008" y="119075"/>
                  </a:lnTo>
                  <a:lnTo>
                    <a:pt x="2475052" y="119075"/>
                  </a:lnTo>
                  <a:lnTo>
                    <a:pt x="2475395" y="131775"/>
                  </a:lnTo>
                  <a:lnTo>
                    <a:pt x="2472740" y="131775"/>
                  </a:lnTo>
                  <a:lnTo>
                    <a:pt x="2472740" y="233375"/>
                  </a:lnTo>
                  <a:lnTo>
                    <a:pt x="2470924" y="233375"/>
                  </a:lnTo>
                  <a:lnTo>
                    <a:pt x="2470924" y="1935175"/>
                  </a:lnTo>
                  <a:lnTo>
                    <a:pt x="2464574" y="1935175"/>
                  </a:lnTo>
                  <a:lnTo>
                    <a:pt x="2464320" y="1947875"/>
                  </a:lnTo>
                  <a:lnTo>
                    <a:pt x="2460294" y="1935175"/>
                  </a:lnTo>
                  <a:lnTo>
                    <a:pt x="2464574" y="1935175"/>
                  </a:lnTo>
                  <a:lnTo>
                    <a:pt x="2467038" y="1922475"/>
                  </a:lnTo>
                  <a:lnTo>
                    <a:pt x="2470454" y="1922475"/>
                  </a:lnTo>
                  <a:lnTo>
                    <a:pt x="2470924" y="1935175"/>
                  </a:lnTo>
                  <a:lnTo>
                    <a:pt x="2470924" y="233375"/>
                  </a:lnTo>
                  <a:lnTo>
                    <a:pt x="2460726" y="233375"/>
                  </a:lnTo>
                  <a:lnTo>
                    <a:pt x="2463685" y="220675"/>
                  </a:lnTo>
                  <a:lnTo>
                    <a:pt x="2467673" y="220675"/>
                  </a:lnTo>
                  <a:lnTo>
                    <a:pt x="2472740" y="233375"/>
                  </a:lnTo>
                  <a:lnTo>
                    <a:pt x="2472740" y="131775"/>
                  </a:lnTo>
                  <a:lnTo>
                    <a:pt x="2466683" y="131775"/>
                  </a:lnTo>
                  <a:lnTo>
                    <a:pt x="2466441" y="119075"/>
                  </a:lnTo>
                  <a:lnTo>
                    <a:pt x="2465311" y="119075"/>
                  </a:lnTo>
                  <a:lnTo>
                    <a:pt x="2465311" y="182575"/>
                  </a:lnTo>
                  <a:lnTo>
                    <a:pt x="2459482" y="182575"/>
                  </a:lnTo>
                  <a:lnTo>
                    <a:pt x="2459482" y="1935175"/>
                  </a:lnTo>
                  <a:lnTo>
                    <a:pt x="2448471" y="1935175"/>
                  </a:lnTo>
                  <a:lnTo>
                    <a:pt x="2453436" y="1922475"/>
                  </a:lnTo>
                  <a:lnTo>
                    <a:pt x="2459482" y="1935175"/>
                  </a:lnTo>
                  <a:lnTo>
                    <a:pt x="2459482" y="182575"/>
                  </a:lnTo>
                  <a:lnTo>
                    <a:pt x="2451354" y="182575"/>
                  </a:lnTo>
                  <a:lnTo>
                    <a:pt x="2457323" y="169875"/>
                  </a:lnTo>
                  <a:lnTo>
                    <a:pt x="2465311" y="182575"/>
                  </a:lnTo>
                  <a:lnTo>
                    <a:pt x="2465311" y="119075"/>
                  </a:lnTo>
                  <a:lnTo>
                    <a:pt x="2458237" y="119075"/>
                  </a:lnTo>
                  <a:lnTo>
                    <a:pt x="2456294" y="131775"/>
                  </a:lnTo>
                  <a:lnTo>
                    <a:pt x="2444775" y="131775"/>
                  </a:lnTo>
                  <a:lnTo>
                    <a:pt x="2444508" y="119075"/>
                  </a:lnTo>
                  <a:lnTo>
                    <a:pt x="2444458" y="1960575"/>
                  </a:lnTo>
                  <a:lnTo>
                    <a:pt x="2437180" y="1960575"/>
                  </a:lnTo>
                  <a:lnTo>
                    <a:pt x="2441702" y="1947875"/>
                  </a:lnTo>
                  <a:lnTo>
                    <a:pt x="2442629" y="1947875"/>
                  </a:lnTo>
                  <a:lnTo>
                    <a:pt x="2444458" y="1960575"/>
                  </a:lnTo>
                  <a:lnTo>
                    <a:pt x="2444458" y="119075"/>
                  </a:lnTo>
                  <a:lnTo>
                    <a:pt x="2420836" y="119075"/>
                  </a:lnTo>
                  <a:lnTo>
                    <a:pt x="2415032" y="131775"/>
                  </a:lnTo>
                  <a:lnTo>
                    <a:pt x="2421623" y="131775"/>
                  </a:lnTo>
                  <a:lnTo>
                    <a:pt x="2415959" y="144475"/>
                  </a:lnTo>
                  <a:lnTo>
                    <a:pt x="2407526" y="131775"/>
                  </a:lnTo>
                  <a:lnTo>
                    <a:pt x="2411234" y="131775"/>
                  </a:lnTo>
                  <a:lnTo>
                    <a:pt x="2408656" y="119075"/>
                  </a:lnTo>
                  <a:lnTo>
                    <a:pt x="2406916" y="119075"/>
                  </a:lnTo>
                  <a:lnTo>
                    <a:pt x="2406916" y="1947875"/>
                  </a:lnTo>
                  <a:lnTo>
                    <a:pt x="2403411" y="1960575"/>
                  </a:lnTo>
                  <a:lnTo>
                    <a:pt x="2388959" y="1960575"/>
                  </a:lnTo>
                  <a:lnTo>
                    <a:pt x="2390876" y="1947875"/>
                  </a:lnTo>
                  <a:lnTo>
                    <a:pt x="2406916" y="1947875"/>
                  </a:lnTo>
                  <a:lnTo>
                    <a:pt x="2406916" y="119075"/>
                  </a:lnTo>
                  <a:lnTo>
                    <a:pt x="2404719" y="119075"/>
                  </a:lnTo>
                  <a:lnTo>
                    <a:pt x="2404376" y="106375"/>
                  </a:lnTo>
                  <a:lnTo>
                    <a:pt x="2401316" y="106375"/>
                  </a:lnTo>
                  <a:lnTo>
                    <a:pt x="2399309" y="93675"/>
                  </a:lnTo>
                  <a:lnTo>
                    <a:pt x="2389860" y="93675"/>
                  </a:lnTo>
                  <a:lnTo>
                    <a:pt x="2387739" y="106375"/>
                  </a:lnTo>
                  <a:lnTo>
                    <a:pt x="2397010" y="106375"/>
                  </a:lnTo>
                  <a:lnTo>
                    <a:pt x="2393658" y="119075"/>
                  </a:lnTo>
                  <a:lnTo>
                    <a:pt x="2396693" y="119075"/>
                  </a:lnTo>
                  <a:lnTo>
                    <a:pt x="2396782" y="131775"/>
                  </a:lnTo>
                  <a:lnTo>
                    <a:pt x="2396413" y="131775"/>
                  </a:lnTo>
                  <a:lnTo>
                    <a:pt x="2396045" y="144475"/>
                  </a:lnTo>
                  <a:lnTo>
                    <a:pt x="2395740" y="143243"/>
                  </a:lnTo>
                  <a:lnTo>
                    <a:pt x="2395740" y="182575"/>
                  </a:lnTo>
                  <a:lnTo>
                    <a:pt x="2380958" y="182575"/>
                  </a:lnTo>
                  <a:lnTo>
                    <a:pt x="2381275" y="157175"/>
                  </a:lnTo>
                  <a:lnTo>
                    <a:pt x="2392273" y="157175"/>
                  </a:lnTo>
                  <a:lnTo>
                    <a:pt x="2392083" y="169875"/>
                  </a:lnTo>
                  <a:lnTo>
                    <a:pt x="2391397" y="169875"/>
                  </a:lnTo>
                  <a:lnTo>
                    <a:pt x="2395740" y="182575"/>
                  </a:lnTo>
                  <a:lnTo>
                    <a:pt x="2395740" y="143243"/>
                  </a:lnTo>
                  <a:lnTo>
                    <a:pt x="2392921" y="131775"/>
                  </a:lnTo>
                  <a:lnTo>
                    <a:pt x="2388641" y="131775"/>
                  </a:lnTo>
                  <a:lnTo>
                    <a:pt x="2389479" y="119075"/>
                  </a:lnTo>
                  <a:lnTo>
                    <a:pt x="2383904" y="119075"/>
                  </a:lnTo>
                  <a:lnTo>
                    <a:pt x="2380411" y="131775"/>
                  </a:lnTo>
                  <a:lnTo>
                    <a:pt x="2370899" y="131775"/>
                  </a:lnTo>
                  <a:lnTo>
                    <a:pt x="2374747" y="119075"/>
                  </a:lnTo>
                  <a:lnTo>
                    <a:pt x="2372068" y="119075"/>
                  </a:lnTo>
                  <a:lnTo>
                    <a:pt x="2367165" y="106375"/>
                  </a:lnTo>
                  <a:lnTo>
                    <a:pt x="2364270" y="93675"/>
                  </a:lnTo>
                  <a:lnTo>
                    <a:pt x="2360498" y="93675"/>
                  </a:lnTo>
                  <a:lnTo>
                    <a:pt x="2357247" y="106375"/>
                  </a:lnTo>
                  <a:lnTo>
                    <a:pt x="2363025" y="106375"/>
                  </a:lnTo>
                  <a:lnTo>
                    <a:pt x="2363889" y="119075"/>
                  </a:lnTo>
                  <a:lnTo>
                    <a:pt x="2363317" y="119075"/>
                  </a:lnTo>
                  <a:lnTo>
                    <a:pt x="2363317" y="131775"/>
                  </a:lnTo>
                  <a:lnTo>
                    <a:pt x="2362784" y="133781"/>
                  </a:lnTo>
                  <a:lnTo>
                    <a:pt x="2362784" y="169875"/>
                  </a:lnTo>
                  <a:lnTo>
                    <a:pt x="2361730" y="182575"/>
                  </a:lnTo>
                  <a:lnTo>
                    <a:pt x="2347887" y="182575"/>
                  </a:lnTo>
                  <a:lnTo>
                    <a:pt x="2348890" y="169875"/>
                  </a:lnTo>
                  <a:lnTo>
                    <a:pt x="2362784" y="169875"/>
                  </a:lnTo>
                  <a:lnTo>
                    <a:pt x="2362784" y="133781"/>
                  </a:lnTo>
                  <a:lnTo>
                    <a:pt x="2359939" y="144475"/>
                  </a:lnTo>
                  <a:lnTo>
                    <a:pt x="2355304" y="144475"/>
                  </a:lnTo>
                  <a:lnTo>
                    <a:pt x="2350084" y="131775"/>
                  </a:lnTo>
                  <a:lnTo>
                    <a:pt x="2363317" y="131775"/>
                  </a:lnTo>
                  <a:lnTo>
                    <a:pt x="2363317" y="119075"/>
                  </a:lnTo>
                  <a:lnTo>
                    <a:pt x="2341765" y="119075"/>
                  </a:lnTo>
                  <a:lnTo>
                    <a:pt x="2342464" y="106375"/>
                  </a:lnTo>
                  <a:lnTo>
                    <a:pt x="2340508" y="106375"/>
                  </a:lnTo>
                  <a:lnTo>
                    <a:pt x="2340508" y="182575"/>
                  </a:lnTo>
                  <a:lnTo>
                    <a:pt x="2335326" y="182575"/>
                  </a:lnTo>
                  <a:lnTo>
                    <a:pt x="2322118" y="182575"/>
                  </a:lnTo>
                  <a:lnTo>
                    <a:pt x="2323757" y="169875"/>
                  </a:lnTo>
                  <a:lnTo>
                    <a:pt x="2335326" y="182575"/>
                  </a:lnTo>
                  <a:lnTo>
                    <a:pt x="2336952" y="169875"/>
                  </a:lnTo>
                  <a:lnTo>
                    <a:pt x="2340508" y="182575"/>
                  </a:lnTo>
                  <a:lnTo>
                    <a:pt x="2340508" y="106375"/>
                  </a:lnTo>
                  <a:lnTo>
                    <a:pt x="2338184" y="106375"/>
                  </a:lnTo>
                  <a:lnTo>
                    <a:pt x="2338425" y="119075"/>
                  </a:lnTo>
                  <a:lnTo>
                    <a:pt x="2334298" y="119075"/>
                  </a:lnTo>
                  <a:lnTo>
                    <a:pt x="2334158" y="131775"/>
                  </a:lnTo>
                  <a:lnTo>
                    <a:pt x="2330132" y="131775"/>
                  </a:lnTo>
                  <a:lnTo>
                    <a:pt x="2329967" y="144475"/>
                  </a:lnTo>
                  <a:lnTo>
                    <a:pt x="2322703" y="144475"/>
                  </a:lnTo>
                  <a:lnTo>
                    <a:pt x="2322906" y="131775"/>
                  </a:lnTo>
                  <a:lnTo>
                    <a:pt x="2327745" y="131775"/>
                  </a:lnTo>
                  <a:lnTo>
                    <a:pt x="2326944" y="119075"/>
                  </a:lnTo>
                  <a:lnTo>
                    <a:pt x="2324493" y="119075"/>
                  </a:lnTo>
                  <a:lnTo>
                    <a:pt x="2310650" y="106375"/>
                  </a:lnTo>
                  <a:lnTo>
                    <a:pt x="2303869" y="106375"/>
                  </a:lnTo>
                  <a:lnTo>
                    <a:pt x="2303869" y="182575"/>
                  </a:lnTo>
                  <a:lnTo>
                    <a:pt x="2289924" y="182575"/>
                  </a:lnTo>
                  <a:lnTo>
                    <a:pt x="2292769" y="169875"/>
                  </a:lnTo>
                  <a:lnTo>
                    <a:pt x="2303869" y="182575"/>
                  </a:lnTo>
                  <a:lnTo>
                    <a:pt x="2303869" y="106375"/>
                  </a:lnTo>
                  <a:lnTo>
                    <a:pt x="2289886" y="106375"/>
                  </a:lnTo>
                  <a:lnTo>
                    <a:pt x="2289886" y="119075"/>
                  </a:lnTo>
                  <a:lnTo>
                    <a:pt x="2289721" y="131775"/>
                  </a:lnTo>
                  <a:lnTo>
                    <a:pt x="2285327" y="119075"/>
                  </a:lnTo>
                  <a:lnTo>
                    <a:pt x="2282456" y="131775"/>
                  </a:lnTo>
                  <a:lnTo>
                    <a:pt x="2289670" y="131775"/>
                  </a:lnTo>
                  <a:lnTo>
                    <a:pt x="2289505" y="144475"/>
                  </a:lnTo>
                  <a:lnTo>
                    <a:pt x="2282240" y="144475"/>
                  </a:lnTo>
                  <a:lnTo>
                    <a:pt x="2282367" y="131775"/>
                  </a:lnTo>
                  <a:lnTo>
                    <a:pt x="2282583" y="119075"/>
                  </a:lnTo>
                  <a:lnTo>
                    <a:pt x="2285327" y="119075"/>
                  </a:lnTo>
                  <a:lnTo>
                    <a:pt x="2289886" y="119075"/>
                  </a:lnTo>
                  <a:lnTo>
                    <a:pt x="2289886" y="106375"/>
                  </a:lnTo>
                  <a:lnTo>
                    <a:pt x="2279256" y="106375"/>
                  </a:lnTo>
                  <a:lnTo>
                    <a:pt x="2279624" y="131775"/>
                  </a:lnTo>
                  <a:lnTo>
                    <a:pt x="2275332" y="131775"/>
                  </a:lnTo>
                  <a:lnTo>
                    <a:pt x="2272080" y="119075"/>
                  </a:lnTo>
                  <a:lnTo>
                    <a:pt x="2264092" y="119075"/>
                  </a:lnTo>
                  <a:lnTo>
                    <a:pt x="2261336" y="131775"/>
                  </a:lnTo>
                  <a:lnTo>
                    <a:pt x="2253716" y="131775"/>
                  </a:lnTo>
                  <a:lnTo>
                    <a:pt x="2256409" y="144475"/>
                  </a:lnTo>
                  <a:lnTo>
                    <a:pt x="2255951" y="144475"/>
                  </a:lnTo>
                  <a:lnTo>
                    <a:pt x="2255951" y="182575"/>
                  </a:lnTo>
                  <a:lnTo>
                    <a:pt x="2247252" y="182575"/>
                  </a:lnTo>
                  <a:lnTo>
                    <a:pt x="2245182" y="169875"/>
                  </a:lnTo>
                  <a:lnTo>
                    <a:pt x="2254796" y="169875"/>
                  </a:lnTo>
                  <a:lnTo>
                    <a:pt x="2255951" y="182575"/>
                  </a:lnTo>
                  <a:lnTo>
                    <a:pt x="2255951" y="144475"/>
                  </a:lnTo>
                  <a:lnTo>
                    <a:pt x="2247900" y="144475"/>
                  </a:lnTo>
                  <a:lnTo>
                    <a:pt x="2246541" y="131775"/>
                  </a:lnTo>
                  <a:lnTo>
                    <a:pt x="2250770" y="131775"/>
                  </a:lnTo>
                  <a:lnTo>
                    <a:pt x="2254288" y="119075"/>
                  </a:lnTo>
                  <a:lnTo>
                    <a:pt x="2261527" y="119075"/>
                  </a:lnTo>
                  <a:lnTo>
                    <a:pt x="2260854" y="106375"/>
                  </a:lnTo>
                  <a:lnTo>
                    <a:pt x="2254770" y="106375"/>
                  </a:lnTo>
                  <a:lnTo>
                    <a:pt x="2248344" y="119075"/>
                  </a:lnTo>
                  <a:lnTo>
                    <a:pt x="2241702" y="119075"/>
                  </a:lnTo>
                  <a:lnTo>
                    <a:pt x="2241702" y="1935175"/>
                  </a:lnTo>
                  <a:lnTo>
                    <a:pt x="2236279" y="1935175"/>
                  </a:lnTo>
                  <a:lnTo>
                    <a:pt x="2236876" y="1922475"/>
                  </a:lnTo>
                  <a:lnTo>
                    <a:pt x="2241702" y="1935175"/>
                  </a:lnTo>
                  <a:lnTo>
                    <a:pt x="2241702" y="119075"/>
                  </a:lnTo>
                  <a:lnTo>
                    <a:pt x="2239124" y="119075"/>
                  </a:lnTo>
                  <a:lnTo>
                    <a:pt x="2239124" y="131775"/>
                  </a:lnTo>
                  <a:lnTo>
                    <a:pt x="2232583" y="144475"/>
                  </a:lnTo>
                  <a:lnTo>
                    <a:pt x="2226132" y="131775"/>
                  </a:lnTo>
                  <a:lnTo>
                    <a:pt x="2239124" y="131775"/>
                  </a:lnTo>
                  <a:lnTo>
                    <a:pt x="2239124" y="119075"/>
                  </a:lnTo>
                  <a:lnTo>
                    <a:pt x="2227605" y="119075"/>
                  </a:lnTo>
                  <a:lnTo>
                    <a:pt x="2225637" y="106375"/>
                  </a:lnTo>
                  <a:lnTo>
                    <a:pt x="2205558" y="106375"/>
                  </a:lnTo>
                  <a:lnTo>
                    <a:pt x="2201456" y="119075"/>
                  </a:lnTo>
                  <a:lnTo>
                    <a:pt x="2197417" y="119075"/>
                  </a:lnTo>
                  <a:lnTo>
                    <a:pt x="2191893" y="131775"/>
                  </a:lnTo>
                  <a:lnTo>
                    <a:pt x="2190280" y="129387"/>
                  </a:lnTo>
                  <a:lnTo>
                    <a:pt x="2190280" y="131775"/>
                  </a:lnTo>
                  <a:lnTo>
                    <a:pt x="2190153" y="144475"/>
                  </a:lnTo>
                  <a:lnTo>
                    <a:pt x="2182876" y="144475"/>
                  </a:lnTo>
                  <a:lnTo>
                    <a:pt x="2183003" y="131775"/>
                  </a:lnTo>
                  <a:lnTo>
                    <a:pt x="2190280" y="131775"/>
                  </a:lnTo>
                  <a:lnTo>
                    <a:pt x="2190280" y="129387"/>
                  </a:lnTo>
                  <a:lnTo>
                    <a:pt x="2183320" y="119075"/>
                  </a:lnTo>
                  <a:lnTo>
                    <a:pt x="2187130" y="119075"/>
                  </a:lnTo>
                  <a:lnTo>
                    <a:pt x="2186495" y="106375"/>
                  </a:lnTo>
                  <a:lnTo>
                    <a:pt x="2175129" y="106375"/>
                  </a:lnTo>
                  <a:lnTo>
                    <a:pt x="2172716" y="119075"/>
                  </a:lnTo>
                  <a:lnTo>
                    <a:pt x="2168474" y="119075"/>
                  </a:lnTo>
                  <a:lnTo>
                    <a:pt x="2168512" y="106375"/>
                  </a:lnTo>
                  <a:lnTo>
                    <a:pt x="2168233" y="106819"/>
                  </a:lnTo>
                  <a:lnTo>
                    <a:pt x="2168233" y="119075"/>
                  </a:lnTo>
                  <a:lnTo>
                    <a:pt x="2167458" y="131775"/>
                  </a:lnTo>
                  <a:lnTo>
                    <a:pt x="2161222" y="119075"/>
                  </a:lnTo>
                  <a:lnTo>
                    <a:pt x="2168233" y="119075"/>
                  </a:lnTo>
                  <a:lnTo>
                    <a:pt x="2168233" y="106819"/>
                  </a:lnTo>
                  <a:lnTo>
                    <a:pt x="2160308" y="119075"/>
                  </a:lnTo>
                  <a:lnTo>
                    <a:pt x="2163305" y="106375"/>
                  </a:lnTo>
                  <a:lnTo>
                    <a:pt x="2148421" y="106375"/>
                  </a:lnTo>
                  <a:lnTo>
                    <a:pt x="2148421" y="144475"/>
                  </a:lnTo>
                  <a:lnTo>
                    <a:pt x="2146693" y="157175"/>
                  </a:lnTo>
                  <a:lnTo>
                    <a:pt x="2142769" y="157175"/>
                  </a:lnTo>
                  <a:lnTo>
                    <a:pt x="2142312" y="144475"/>
                  </a:lnTo>
                  <a:lnTo>
                    <a:pt x="2148421" y="144475"/>
                  </a:lnTo>
                  <a:lnTo>
                    <a:pt x="2148421" y="106375"/>
                  </a:lnTo>
                  <a:lnTo>
                    <a:pt x="2145754" y="106375"/>
                  </a:lnTo>
                  <a:lnTo>
                    <a:pt x="2145754" y="131775"/>
                  </a:lnTo>
                  <a:lnTo>
                    <a:pt x="2142477" y="131775"/>
                  </a:lnTo>
                  <a:lnTo>
                    <a:pt x="2144217" y="119075"/>
                  </a:lnTo>
                  <a:lnTo>
                    <a:pt x="2145754" y="131775"/>
                  </a:lnTo>
                  <a:lnTo>
                    <a:pt x="2145754" y="106375"/>
                  </a:lnTo>
                  <a:lnTo>
                    <a:pt x="2134997" y="106375"/>
                  </a:lnTo>
                  <a:lnTo>
                    <a:pt x="2134997" y="144475"/>
                  </a:lnTo>
                  <a:lnTo>
                    <a:pt x="2133981" y="157175"/>
                  </a:lnTo>
                  <a:lnTo>
                    <a:pt x="2120163" y="157175"/>
                  </a:lnTo>
                  <a:lnTo>
                    <a:pt x="2122601" y="144475"/>
                  </a:lnTo>
                  <a:lnTo>
                    <a:pt x="2134997" y="144475"/>
                  </a:lnTo>
                  <a:lnTo>
                    <a:pt x="2134997" y="106375"/>
                  </a:lnTo>
                  <a:lnTo>
                    <a:pt x="2130272" y="106375"/>
                  </a:lnTo>
                  <a:lnTo>
                    <a:pt x="2130564" y="119075"/>
                  </a:lnTo>
                  <a:lnTo>
                    <a:pt x="2123706" y="119075"/>
                  </a:lnTo>
                  <a:lnTo>
                    <a:pt x="2124278" y="106375"/>
                  </a:lnTo>
                  <a:lnTo>
                    <a:pt x="2128037" y="106375"/>
                  </a:lnTo>
                  <a:lnTo>
                    <a:pt x="2127847" y="93675"/>
                  </a:lnTo>
                  <a:lnTo>
                    <a:pt x="2131237" y="93675"/>
                  </a:lnTo>
                  <a:lnTo>
                    <a:pt x="2131949" y="80975"/>
                  </a:lnTo>
                  <a:lnTo>
                    <a:pt x="2111832" y="80975"/>
                  </a:lnTo>
                  <a:lnTo>
                    <a:pt x="2115756" y="93675"/>
                  </a:lnTo>
                  <a:lnTo>
                    <a:pt x="2105634" y="93675"/>
                  </a:lnTo>
                  <a:lnTo>
                    <a:pt x="2105634" y="131775"/>
                  </a:lnTo>
                  <a:lnTo>
                    <a:pt x="2105444" y="144475"/>
                  </a:lnTo>
                  <a:lnTo>
                    <a:pt x="2098217" y="144475"/>
                  </a:lnTo>
                  <a:lnTo>
                    <a:pt x="2098370" y="131775"/>
                  </a:lnTo>
                  <a:lnTo>
                    <a:pt x="2105634" y="131775"/>
                  </a:lnTo>
                  <a:lnTo>
                    <a:pt x="2105634" y="93675"/>
                  </a:lnTo>
                  <a:lnTo>
                    <a:pt x="2094585" y="93675"/>
                  </a:lnTo>
                  <a:lnTo>
                    <a:pt x="2094585" y="131775"/>
                  </a:lnTo>
                  <a:lnTo>
                    <a:pt x="2094458" y="144475"/>
                  </a:lnTo>
                  <a:lnTo>
                    <a:pt x="2087219" y="144475"/>
                  </a:lnTo>
                  <a:lnTo>
                    <a:pt x="2087321" y="131775"/>
                  </a:lnTo>
                  <a:lnTo>
                    <a:pt x="2094585" y="131775"/>
                  </a:lnTo>
                  <a:lnTo>
                    <a:pt x="2094585" y="93675"/>
                  </a:lnTo>
                  <a:lnTo>
                    <a:pt x="2060702" y="93675"/>
                  </a:lnTo>
                  <a:lnTo>
                    <a:pt x="2060702" y="144475"/>
                  </a:lnTo>
                  <a:lnTo>
                    <a:pt x="2054072" y="144475"/>
                  </a:lnTo>
                  <a:lnTo>
                    <a:pt x="2047405" y="144475"/>
                  </a:lnTo>
                  <a:lnTo>
                    <a:pt x="2048370" y="131775"/>
                  </a:lnTo>
                  <a:lnTo>
                    <a:pt x="2054072" y="144475"/>
                  </a:lnTo>
                  <a:lnTo>
                    <a:pt x="2058339" y="131775"/>
                  </a:lnTo>
                  <a:lnTo>
                    <a:pt x="2060702" y="144475"/>
                  </a:lnTo>
                  <a:lnTo>
                    <a:pt x="2060702" y="93675"/>
                  </a:lnTo>
                  <a:lnTo>
                    <a:pt x="2015477" y="93675"/>
                  </a:lnTo>
                  <a:lnTo>
                    <a:pt x="2015477" y="131775"/>
                  </a:lnTo>
                  <a:lnTo>
                    <a:pt x="2010841" y="144475"/>
                  </a:lnTo>
                  <a:lnTo>
                    <a:pt x="2009876" y="144475"/>
                  </a:lnTo>
                  <a:lnTo>
                    <a:pt x="2008022" y="131775"/>
                  </a:lnTo>
                  <a:lnTo>
                    <a:pt x="2015477" y="131775"/>
                  </a:lnTo>
                  <a:lnTo>
                    <a:pt x="2015477" y="93675"/>
                  </a:lnTo>
                  <a:lnTo>
                    <a:pt x="2011743" y="93675"/>
                  </a:lnTo>
                  <a:lnTo>
                    <a:pt x="2008733" y="80975"/>
                  </a:lnTo>
                  <a:lnTo>
                    <a:pt x="2005215" y="80975"/>
                  </a:lnTo>
                  <a:lnTo>
                    <a:pt x="2000288" y="93675"/>
                  </a:lnTo>
                  <a:lnTo>
                    <a:pt x="1977605" y="93675"/>
                  </a:lnTo>
                  <a:lnTo>
                    <a:pt x="1966099" y="80975"/>
                  </a:lnTo>
                  <a:lnTo>
                    <a:pt x="1940356" y="80975"/>
                  </a:lnTo>
                  <a:lnTo>
                    <a:pt x="1940433" y="68275"/>
                  </a:lnTo>
                  <a:lnTo>
                    <a:pt x="1920570" y="68275"/>
                  </a:lnTo>
                  <a:lnTo>
                    <a:pt x="1920570" y="1947875"/>
                  </a:lnTo>
                  <a:lnTo>
                    <a:pt x="1919401" y="1960575"/>
                  </a:lnTo>
                  <a:lnTo>
                    <a:pt x="1909089" y="1960575"/>
                  </a:lnTo>
                  <a:lnTo>
                    <a:pt x="1909457" y="1947875"/>
                  </a:lnTo>
                  <a:lnTo>
                    <a:pt x="1905355" y="1947875"/>
                  </a:lnTo>
                  <a:lnTo>
                    <a:pt x="1906257" y="1935175"/>
                  </a:lnTo>
                  <a:lnTo>
                    <a:pt x="1912429" y="1947875"/>
                  </a:lnTo>
                  <a:lnTo>
                    <a:pt x="1920570" y="1947875"/>
                  </a:lnTo>
                  <a:lnTo>
                    <a:pt x="1920570" y="68275"/>
                  </a:lnTo>
                  <a:lnTo>
                    <a:pt x="1919909" y="68275"/>
                  </a:lnTo>
                  <a:lnTo>
                    <a:pt x="1919909" y="119075"/>
                  </a:lnTo>
                  <a:lnTo>
                    <a:pt x="1916087" y="119075"/>
                  </a:lnTo>
                  <a:lnTo>
                    <a:pt x="1916087" y="1922475"/>
                  </a:lnTo>
                  <a:lnTo>
                    <a:pt x="1916087" y="1935175"/>
                  </a:lnTo>
                  <a:lnTo>
                    <a:pt x="1908987" y="1935175"/>
                  </a:lnTo>
                  <a:lnTo>
                    <a:pt x="1909927" y="1922475"/>
                  </a:lnTo>
                  <a:lnTo>
                    <a:pt x="1916087" y="1922475"/>
                  </a:lnTo>
                  <a:lnTo>
                    <a:pt x="1916087" y="119075"/>
                  </a:lnTo>
                  <a:lnTo>
                    <a:pt x="1912454" y="119075"/>
                  </a:lnTo>
                  <a:lnTo>
                    <a:pt x="1917014" y="106375"/>
                  </a:lnTo>
                  <a:lnTo>
                    <a:pt x="1919909" y="119075"/>
                  </a:lnTo>
                  <a:lnTo>
                    <a:pt x="1919909" y="68275"/>
                  </a:lnTo>
                  <a:lnTo>
                    <a:pt x="1882686" y="68275"/>
                  </a:lnTo>
                  <a:lnTo>
                    <a:pt x="1877225" y="80975"/>
                  </a:lnTo>
                  <a:lnTo>
                    <a:pt x="1876666" y="80975"/>
                  </a:lnTo>
                  <a:lnTo>
                    <a:pt x="1876666" y="1960575"/>
                  </a:lnTo>
                  <a:lnTo>
                    <a:pt x="1869909" y="1960575"/>
                  </a:lnTo>
                  <a:lnTo>
                    <a:pt x="1866201" y="1947875"/>
                  </a:lnTo>
                  <a:lnTo>
                    <a:pt x="1872856" y="1947875"/>
                  </a:lnTo>
                  <a:lnTo>
                    <a:pt x="1876666" y="1960575"/>
                  </a:lnTo>
                  <a:lnTo>
                    <a:pt x="1876666" y="80975"/>
                  </a:lnTo>
                  <a:lnTo>
                    <a:pt x="1841119" y="80975"/>
                  </a:lnTo>
                  <a:lnTo>
                    <a:pt x="1838782" y="93675"/>
                  </a:lnTo>
                  <a:lnTo>
                    <a:pt x="1829587" y="80975"/>
                  </a:lnTo>
                  <a:lnTo>
                    <a:pt x="1815477" y="80975"/>
                  </a:lnTo>
                  <a:lnTo>
                    <a:pt x="1815477" y="1897075"/>
                  </a:lnTo>
                  <a:lnTo>
                    <a:pt x="1806295" y="1897075"/>
                  </a:lnTo>
                  <a:lnTo>
                    <a:pt x="1806168" y="1909775"/>
                  </a:lnTo>
                  <a:lnTo>
                    <a:pt x="1799158" y="1909775"/>
                  </a:lnTo>
                  <a:lnTo>
                    <a:pt x="1799285" y="1897075"/>
                  </a:lnTo>
                  <a:lnTo>
                    <a:pt x="1802815" y="1897075"/>
                  </a:lnTo>
                  <a:lnTo>
                    <a:pt x="1805978" y="1884375"/>
                  </a:lnTo>
                  <a:lnTo>
                    <a:pt x="1810423" y="1884375"/>
                  </a:lnTo>
                  <a:lnTo>
                    <a:pt x="1815477" y="1897075"/>
                  </a:lnTo>
                  <a:lnTo>
                    <a:pt x="1815477" y="80975"/>
                  </a:lnTo>
                  <a:lnTo>
                    <a:pt x="1795716" y="80975"/>
                  </a:lnTo>
                  <a:lnTo>
                    <a:pt x="1795716" y="1884375"/>
                  </a:lnTo>
                  <a:lnTo>
                    <a:pt x="1795157" y="1897075"/>
                  </a:lnTo>
                  <a:lnTo>
                    <a:pt x="1785086" y="1897075"/>
                  </a:lnTo>
                  <a:lnTo>
                    <a:pt x="1785696" y="1884375"/>
                  </a:lnTo>
                  <a:lnTo>
                    <a:pt x="1795716" y="1884375"/>
                  </a:lnTo>
                  <a:lnTo>
                    <a:pt x="1795716" y="80975"/>
                  </a:lnTo>
                  <a:lnTo>
                    <a:pt x="1764131" y="80975"/>
                  </a:lnTo>
                  <a:lnTo>
                    <a:pt x="1769313" y="68275"/>
                  </a:lnTo>
                  <a:lnTo>
                    <a:pt x="1739239" y="68275"/>
                  </a:lnTo>
                  <a:lnTo>
                    <a:pt x="1739239" y="1858975"/>
                  </a:lnTo>
                  <a:lnTo>
                    <a:pt x="1737639" y="1871675"/>
                  </a:lnTo>
                  <a:lnTo>
                    <a:pt x="1717027" y="1871675"/>
                  </a:lnTo>
                  <a:lnTo>
                    <a:pt x="1717027" y="1897075"/>
                  </a:lnTo>
                  <a:lnTo>
                    <a:pt x="1711807" y="1909775"/>
                  </a:lnTo>
                  <a:lnTo>
                    <a:pt x="1703717" y="1897075"/>
                  </a:lnTo>
                  <a:lnTo>
                    <a:pt x="1707464" y="1897075"/>
                  </a:lnTo>
                  <a:lnTo>
                    <a:pt x="1707311" y="1884375"/>
                  </a:lnTo>
                  <a:lnTo>
                    <a:pt x="1714398" y="1884375"/>
                  </a:lnTo>
                  <a:lnTo>
                    <a:pt x="1713763" y="1897075"/>
                  </a:lnTo>
                  <a:lnTo>
                    <a:pt x="1717027" y="1897075"/>
                  </a:lnTo>
                  <a:lnTo>
                    <a:pt x="1717027" y="1871675"/>
                  </a:lnTo>
                  <a:lnTo>
                    <a:pt x="1714436" y="1871675"/>
                  </a:lnTo>
                  <a:lnTo>
                    <a:pt x="1717116" y="1858975"/>
                  </a:lnTo>
                  <a:lnTo>
                    <a:pt x="1739239" y="1858975"/>
                  </a:lnTo>
                  <a:lnTo>
                    <a:pt x="1739239" y="68275"/>
                  </a:lnTo>
                  <a:lnTo>
                    <a:pt x="1726730" y="68275"/>
                  </a:lnTo>
                  <a:lnTo>
                    <a:pt x="1723821" y="80975"/>
                  </a:lnTo>
                  <a:lnTo>
                    <a:pt x="1718271" y="80975"/>
                  </a:lnTo>
                  <a:lnTo>
                    <a:pt x="1712429" y="68275"/>
                  </a:lnTo>
                  <a:lnTo>
                    <a:pt x="1700276" y="68275"/>
                  </a:lnTo>
                  <a:lnTo>
                    <a:pt x="1700276" y="1858975"/>
                  </a:lnTo>
                  <a:lnTo>
                    <a:pt x="1697075" y="1863763"/>
                  </a:lnTo>
                  <a:lnTo>
                    <a:pt x="1697075" y="1897075"/>
                  </a:lnTo>
                  <a:lnTo>
                    <a:pt x="1690674" y="1897075"/>
                  </a:lnTo>
                  <a:lnTo>
                    <a:pt x="1689646" y="1884375"/>
                  </a:lnTo>
                  <a:lnTo>
                    <a:pt x="1693024" y="1884375"/>
                  </a:lnTo>
                  <a:lnTo>
                    <a:pt x="1697075" y="1897075"/>
                  </a:lnTo>
                  <a:lnTo>
                    <a:pt x="1697075" y="1863763"/>
                  </a:lnTo>
                  <a:lnTo>
                    <a:pt x="1691779" y="1871675"/>
                  </a:lnTo>
                  <a:lnTo>
                    <a:pt x="1685251" y="1871675"/>
                  </a:lnTo>
                  <a:lnTo>
                    <a:pt x="1685251" y="1922475"/>
                  </a:lnTo>
                  <a:lnTo>
                    <a:pt x="1679079" y="1922475"/>
                  </a:lnTo>
                  <a:lnTo>
                    <a:pt x="1680298" y="1909775"/>
                  </a:lnTo>
                  <a:lnTo>
                    <a:pt x="1685251" y="1922475"/>
                  </a:lnTo>
                  <a:lnTo>
                    <a:pt x="1685251" y="1871675"/>
                  </a:lnTo>
                  <a:lnTo>
                    <a:pt x="1675498" y="1871675"/>
                  </a:lnTo>
                  <a:lnTo>
                    <a:pt x="1675498" y="1884375"/>
                  </a:lnTo>
                  <a:lnTo>
                    <a:pt x="1675485" y="1897075"/>
                  </a:lnTo>
                  <a:lnTo>
                    <a:pt x="1673783" y="1897075"/>
                  </a:lnTo>
                  <a:lnTo>
                    <a:pt x="1669389" y="1909775"/>
                  </a:lnTo>
                  <a:lnTo>
                    <a:pt x="1668424" y="1897075"/>
                  </a:lnTo>
                  <a:lnTo>
                    <a:pt x="1668437" y="1884375"/>
                  </a:lnTo>
                  <a:lnTo>
                    <a:pt x="1675498" y="1884375"/>
                  </a:lnTo>
                  <a:lnTo>
                    <a:pt x="1675498" y="1871675"/>
                  </a:lnTo>
                  <a:lnTo>
                    <a:pt x="1664550" y="1871675"/>
                  </a:lnTo>
                  <a:lnTo>
                    <a:pt x="1668462" y="1858975"/>
                  </a:lnTo>
                  <a:lnTo>
                    <a:pt x="1700276" y="1858975"/>
                  </a:lnTo>
                  <a:lnTo>
                    <a:pt x="1700276" y="68275"/>
                  </a:lnTo>
                  <a:lnTo>
                    <a:pt x="1659305" y="68275"/>
                  </a:lnTo>
                  <a:lnTo>
                    <a:pt x="1659305" y="1884375"/>
                  </a:lnTo>
                  <a:lnTo>
                    <a:pt x="1647215" y="1884375"/>
                  </a:lnTo>
                  <a:lnTo>
                    <a:pt x="1654416" y="1871675"/>
                  </a:lnTo>
                  <a:lnTo>
                    <a:pt x="1659305" y="1884375"/>
                  </a:lnTo>
                  <a:lnTo>
                    <a:pt x="1659305" y="68275"/>
                  </a:lnTo>
                  <a:lnTo>
                    <a:pt x="1584312" y="68275"/>
                  </a:lnTo>
                  <a:lnTo>
                    <a:pt x="1573441" y="55575"/>
                  </a:lnTo>
                  <a:lnTo>
                    <a:pt x="1562595" y="68275"/>
                  </a:lnTo>
                  <a:lnTo>
                    <a:pt x="1554911" y="68275"/>
                  </a:lnTo>
                  <a:lnTo>
                    <a:pt x="1554327" y="55575"/>
                  </a:lnTo>
                  <a:lnTo>
                    <a:pt x="1548155" y="68275"/>
                  </a:lnTo>
                  <a:lnTo>
                    <a:pt x="1543799" y="68275"/>
                  </a:lnTo>
                  <a:lnTo>
                    <a:pt x="1543634" y="55575"/>
                  </a:lnTo>
                  <a:lnTo>
                    <a:pt x="1536331" y="55575"/>
                  </a:lnTo>
                  <a:lnTo>
                    <a:pt x="1531442" y="68275"/>
                  </a:lnTo>
                  <a:lnTo>
                    <a:pt x="1522641" y="68275"/>
                  </a:lnTo>
                  <a:lnTo>
                    <a:pt x="1517751" y="55575"/>
                  </a:lnTo>
                  <a:lnTo>
                    <a:pt x="1514157" y="68275"/>
                  </a:lnTo>
                  <a:lnTo>
                    <a:pt x="1498752" y="68275"/>
                  </a:lnTo>
                  <a:lnTo>
                    <a:pt x="1498752" y="1909775"/>
                  </a:lnTo>
                  <a:lnTo>
                    <a:pt x="1495247" y="1909775"/>
                  </a:lnTo>
                  <a:lnTo>
                    <a:pt x="1495869" y="1897075"/>
                  </a:lnTo>
                  <a:lnTo>
                    <a:pt x="1498752" y="1909775"/>
                  </a:lnTo>
                  <a:lnTo>
                    <a:pt x="1498752" y="68275"/>
                  </a:lnTo>
                  <a:lnTo>
                    <a:pt x="1488833" y="68275"/>
                  </a:lnTo>
                  <a:lnTo>
                    <a:pt x="1487614" y="55575"/>
                  </a:lnTo>
                  <a:lnTo>
                    <a:pt x="1480629" y="68275"/>
                  </a:lnTo>
                  <a:lnTo>
                    <a:pt x="1469504" y="68275"/>
                  </a:lnTo>
                  <a:lnTo>
                    <a:pt x="1468856" y="55575"/>
                  </a:lnTo>
                  <a:lnTo>
                    <a:pt x="1462735" y="68275"/>
                  </a:lnTo>
                  <a:lnTo>
                    <a:pt x="1432369" y="68275"/>
                  </a:lnTo>
                  <a:lnTo>
                    <a:pt x="1428343" y="55575"/>
                  </a:lnTo>
                  <a:lnTo>
                    <a:pt x="1399806" y="55575"/>
                  </a:lnTo>
                  <a:lnTo>
                    <a:pt x="1406321" y="68275"/>
                  </a:lnTo>
                  <a:lnTo>
                    <a:pt x="1404785" y="80975"/>
                  </a:lnTo>
                  <a:lnTo>
                    <a:pt x="1403121" y="68275"/>
                  </a:lnTo>
                  <a:lnTo>
                    <a:pt x="1398981" y="68275"/>
                  </a:lnTo>
                  <a:lnTo>
                    <a:pt x="1399806" y="55575"/>
                  </a:lnTo>
                  <a:lnTo>
                    <a:pt x="1306004" y="55575"/>
                  </a:lnTo>
                  <a:lnTo>
                    <a:pt x="1303782" y="68275"/>
                  </a:lnTo>
                  <a:lnTo>
                    <a:pt x="1288948" y="68275"/>
                  </a:lnTo>
                  <a:lnTo>
                    <a:pt x="1288948" y="1871675"/>
                  </a:lnTo>
                  <a:lnTo>
                    <a:pt x="1284630" y="1884375"/>
                  </a:lnTo>
                  <a:lnTo>
                    <a:pt x="1283652" y="1884375"/>
                  </a:lnTo>
                  <a:lnTo>
                    <a:pt x="1281785" y="1871675"/>
                  </a:lnTo>
                  <a:lnTo>
                    <a:pt x="1288948" y="1871675"/>
                  </a:lnTo>
                  <a:lnTo>
                    <a:pt x="1288948" y="68275"/>
                  </a:lnTo>
                  <a:lnTo>
                    <a:pt x="1280210" y="68275"/>
                  </a:lnTo>
                  <a:lnTo>
                    <a:pt x="1276896" y="62204"/>
                  </a:lnTo>
                  <a:lnTo>
                    <a:pt x="1276896" y="1909775"/>
                  </a:lnTo>
                  <a:lnTo>
                    <a:pt x="1271562" y="1909775"/>
                  </a:lnTo>
                  <a:lnTo>
                    <a:pt x="1275930" y="1897075"/>
                  </a:lnTo>
                  <a:lnTo>
                    <a:pt x="1276896" y="1909775"/>
                  </a:lnTo>
                  <a:lnTo>
                    <a:pt x="1276896" y="62204"/>
                  </a:lnTo>
                  <a:lnTo>
                    <a:pt x="1273289" y="55575"/>
                  </a:lnTo>
                  <a:lnTo>
                    <a:pt x="1257490" y="55575"/>
                  </a:lnTo>
                  <a:lnTo>
                    <a:pt x="1257490" y="1109675"/>
                  </a:lnTo>
                  <a:lnTo>
                    <a:pt x="1257452" y="1122375"/>
                  </a:lnTo>
                  <a:lnTo>
                    <a:pt x="1248168" y="1122375"/>
                  </a:lnTo>
                  <a:lnTo>
                    <a:pt x="1248168" y="1897075"/>
                  </a:lnTo>
                  <a:lnTo>
                    <a:pt x="1243850" y="1909775"/>
                  </a:lnTo>
                  <a:lnTo>
                    <a:pt x="1211402" y="1909775"/>
                  </a:lnTo>
                  <a:lnTo>
                    <a:pt x="1211199" y="1897075"/>
                  </a:lnTo>
                  <a:lnTo>
                    <a:pt x="1248168" y="1897075"/>
                  </a:lnTo>
                  <a:lnTo>
                    <a:pt x="1248168" y="1122375"/>
                  </a:lnTo>
                  <a:lnTo>
                    <a:pt x="1246670" y="1122375"/>
                  </a:lnTo>
                  <a:lnTo>
                    <a:pt x="1257490" y="1109675"/>
                  </a:lnTo>
                  <a:lnTo>
                    <a:pt x="1257490" y="55575"/>
                  </a:lnTo>
                  <a:lnTo>
                    <a:pt x="1232547" y="55575"/>
                  </a:lnTo>
                  <a:lnTo>
                    <a:pt x="1227912" y="68275"/>
                  </a:lnTo>
                  <a:lnTo>
                    <a:pt x="1226870" y="68275"/>
                  </a:lnTo>
                  <a:lnTo>
                    <a:pt x="1224902" y="55575"/>
                  </a:lnTo>
                  <a:lnTo>
                    <a:pt x="1219377" y="55575"/>
                  </a:lnTo>
                  <a:lnTo>
                    <a:pt x="1215567" y="68275"/>
                  </a:lnTo>
                  <a:lnTo>
                    <a:pt x="1211135" y="55575"/>
                  </a:lnTo>
                  <a:lnTo>
                    <a:pt x="1209357" y="55575"/>
                  </a:lnTo>
                  <a:lnTo>
                    <a:pt x="1207897" y="68275"/>
                  </a:lnTo>
                  <a:lnTo>
                    <a:pt x="1197876" y="68275"/>
                  </a:lnTo>
                  <a:lnTo>
                    <a:pt x="1194917" y="55575"/>
                  </a:lnTo>
                  <a:lnTo>
                    <a:pt x="1189304" y="55575"/>
                  </a:lnTo>
                  <a:lnTo>
                    <a:pt x="1169619" y="66065"/>
                  </a:lnTo>
                  <a:lnTo>
                    <a:pt x="1169619" y="1884375"/>
                  </a:lnTo>
                  <a:lnTo>
                    <a:pt x="1168222" y="1897075"/>
                  </a:lnTo>
                  <a:lnTo>
                    <a:pt x="1159116" y="1897075"/>
                  </a:lnTo>
                  <a:lnTo>
                    <a:pt x="1157566" y="1884375"/>
                  </a:lnTo>
                  <a:lnTo>
                    <a:pt x="1153452" y="1884375"/>
                  </a:lnTo>
                  <a:lnTo>
                    <a:pt x="1154734" y="1897075"/>
                  </a:lnTo>
                  <a:lnTo>
                    <a:pt x="1145260" y="1897075"/>
                  </a:lnTo>
                  <a:lnTo>
                    <a:pt x="1143406" y="1884375"/>
                  </a:lnTo>
                  <a:lnTo>
                    <a:pt x="1150124" y="1884375"/>
                  </a:lnTo>
                  <a:lnTo>
                    <a:pt x="1154976" y="1871675"/>
                  </a:lnTo>
                  <a:lnTo>
                    <a:pt x="1164412" y="1871675"/>
                  </a:lnTo>
                  <a:lnTo>
                    <a:pt x="1167282" y="1884375"/>
                  </a:lnTo>
                  <a:lnTo>
                    <a:pt x="1169619" y="1884375"/>
                  </a:lnTo>
                  <a:lnTo>
                    <a:pt x="1169619" y="66065"/>
                  </a:lnTo>
                  <a:lnTo>
                    <a:pt x="1165466" y="68275"/>
                  </a:lnTo>
                  <a:lnTo>
                    <a:pt x="1129690" y="68275"/>
                  </a:lnTo>
                  <a:lnTo>
                    <a:pt x="1129690" y="1897075"/>
                  </a:lnTo>
                  <a:lnTo>
                    <a:pt x="1101699" y="1897075"/>
                  </a:lnTo>
                  <a:lnTo>
                    <a:pt x="1106411" y="1884375"/>
                  </a:lnTo>
                  <a:lnTo>
                    <a:pt x="1123111" y="1884375"/>
                  </a:lnTo>
                  <a:lnTo>
                    <a:pt x="1129690" y="1897075"/>
                  </a:lnTo>
                  <a:lnTo>
                    <a:pt x="1129690" y="68275"/>
                  </a:lnTo>
                  <a:lnTo>
                    <a:pt x="1122197" y="68275"/>
                  </a:lnTo>
                  <a:lnTo>
                    <a:pt x="1122197" y="1871675"/>
                  </a:lnTo>
                  <a:lnTo>
                    <a:pt x="1118755" y="1871675"/>
                  </a:lnTo>
                  <a:lnTo>
                    <a:pt x="1119327" y="1858975"/>
                  </a:lnTo>
                  <a:lnTo>
                    <a:pt x="1122197" y="1871675"/>
                  </a:lnTo>
                  <a:lnTo>
                    <a:pt x="1122197" y="68275"/>
                  </a:lnTo>
                  <a:lnTo>
                    <a:pt x="1095349" y="68275"/>
                  </a:lnTo>
                  <a:lnTo>
                    <a:pt x="1092123" y="55575"/>
                  </a:lnTo>
                  <a:lnTo>
                    <a:pt x="1084160" y="55575"/>
                  </a:lnTo>
                  <a:lnTo>
                    <a:pt x="1081620" y="68275"/>
                  </a:lnTo>
                  <a:lnTo>
                    <a:pt x="1081417" y="67678"/>
                  </a:lnTo>
                  <a:lnTo>
                    <a:pt x="1081417" y="1909775"/>
                  </a:lnTo>
                  <a:lnTo>
                    <a:pt x="1081112" y="1922475"/>
                  </a:lnTo>
                  <a:lnTo>
                    <a:pt x="1070648" y="1922475"/>
                  </a:lnTo>
                  <a:lnTo>
                    <a:pt x="1070444" y="1909775"/>
                  </a:lnTo>
                  <a:lnTo>
                    <a:pt x="1081417" y="1909775"/>
                  </a:lnTo>
                  <a:lnTo>
                    <a:pt x="1081417" y="67678"/>
                  </a:lnTo>
                  <a:lnTo>
                    <a:pt x="1077315" y="55575"/>
                  </a:lnTo>
                  <a:lnTo>
                    <a:pt x="1073315" y="55575"/>
                  </a:lnTo>
                  <a:lnTo>
                    <a:pt x="1073315" y="1884375"/>
                  </a:lnTo>
                  <a:lnTo>
                    <a:pt x="1059421" y="1884375"/>
                  </a:lnTo>
                  <a:lnTo>
                    <a:pt x="1060157" y="1871675"/>
                  </a:lnTo>
                  <a:lnTo>
                    <a:pt x="1068590" y="1871675"/>
                  </a:lnTo>
                  <a:lnTo>
                    <a:pt x="1073315" y="1884375"/>
                  </a:lnTo>
                  <a:lnTo>
                    <a:pt x="1073315" y="55575"/>
                  </a:lnTo>
                  <a:lnTo>
                    <a:pt x="1072908" y="55575"/>
                  </a:lnTo>
                  <a:lnTo>
                    <a:pt x="1072680" y="52781"/>
                  </a:lnTo>
                  <a:lnTo>
                    <a:pt x="1067866" y="55575"/>
                  </a:lnTo>
                  <a:lnTo>
                    <a:pt x="1056144" y="55575"/>
                  </a:lnTo>
                  <a:lnTo>
                    <a:pt x="1046543" y="68275"/>
                  </a:lnTo>
                  <a:lnTo>
                    <a:pt x="1040447" y="59283"/>
                  </a:lnTo>
                  <a:lnTo>
                    <a:pt x="1041869" y="59524"/>
                  </a:lnTo>
                  <a:lnTo>
                    <a:pt x="1042644" y="53200"/>
                  </a:lnTo>
                  <a:lnTo>
                    <a:pt x="1038453" y="53911"/>
                  </a:lnTo>
                  <a:lnTo>
                    <a:pt x="1036662" y="46024"/>
                  </a:lnTo>
                  <a:lnTo>
                    <a:pt x="1035189" y="53314"/>
                  </a:lnTo>
                  <a:lnTo>
                    <a:pt x="1035240" y="55575"/>
                  </a:lnTo>
                  <a:lnTo>
                    <a:pt x="1031582" y="55575"/>
                  </a:lnTo>
                  <a:lnTo>
                    <a:pt x="1027671" y="68275"/>
                  </a:lnTo>
                  <a:lnTo>
                    <a:pt x="1020876" y="80975"/>
                  </a:lnTo>
                  <a:lnTo>
                    <a:pt x="1001598" y="80975"/>
                  </a:lnTo>
                  <a:lnTo>
                    <a:pt x="1002423" y="93675"/>
                  </a:lnTo>
                  <a:lnTo>
                    <a:pt x="997458" y="93675"/>
                  </a:lnTo>
                  <a:lnTo>
                    <a:pt x="997458" y="1109675"/>
                  </a:lnTo>
                  <a:lnTo>
                    <a:pt x="996696" y="1122375"/>
                  </a:lnTo>
                  <a:lnTo>
                    <a:pt x="990409" y="1109675"/>
                  </a:lnTo>
                  <a:lnTo>
                    <a:pt x="990244" y="1109675"/>
                  </a:lnTo>
                  <a:lnTo>
                    <a:pt x="991704" y="1096975"/>
                  </a:lnTo>
                  <a:lnTo>
                    <a:pt x="993444" y="1109675"/>
                  </a:lnTo>
                  <a:lnTo>
                    <a:pt x="997458" y="1109675"/>
                  </a:lnTo>
                  <a:lnTo>
                    <a:pt x="997458" y="93675"/>
                  </a:lnTo>
                  <a:lnTo>
                    <a:pt x="983691" y="93675"/>
                  </a:lnTo>
                  <a:lnTo>
                    <a:pt x="978725" y="102171"/>
                  </a:lnTo>
                  <a:lnTo>
                    <a:pt x="978725" y="1884375"/>
                  </a:lnTo>
                  <a:lnTo>
                    <a:pt x="971740" y="1884375"/>
                  </a:lnTo>
                  <a:lnTo>
                    <a:pt x="972439" y="1871675"/>
                  </a:lnTo>
                  <a:lnTo>
                    <a:pt x="978535" y="1871675"/>
                  </a:lnTo>
                  <a:lnTo>
                    <a:pt x="978725" y="1884375"/>
                  </a:lnTo>
                  <a:lnTo>
                    <a:pt x="978725" y="102171"/>
                  </a:lnTo>
                  <a:lnTo>
                    <a:pt x="976261" y="106375"/>
                  </a:lnTo>
                  <a:lnTo>
                    <a:pt x="971753" y="93675"/>
                  </a:lnTo>
                  <a:lnTo>
                    <a:pt x="962164" y="93675"/>
                  </a:lnTo>
                  <a:lnTo>
                    <a:pt x="962164" y="1998675"/>
                  </a:lnTo>
                  <a:lnTo>
                    <a:pt x="955027" y="1998675"/>
                  </a:lnTo>
                  <a:lnTo>
                    <a:pt x="959218" y="1985975"/>
                  </a:lnTo>
                  <a:lnTo>
                    <a:pt x="962164" y="1998675"/>
                  </a:lnTo>
                  <a:lnTo>
                    <a:pt x="962164" y="93675"/>
                  </a:lnTo>
                  <a:lnTo>
                    <a:pt x="953884" y="93675"/>
                  </a:lnTo>
                  <a:lnTo>
                    <a:pt x="953884" y="106375"/>
                  </a:lnTo>
                  <a:lnTo>
                    <a:pt x="953858" y="119075"/>
                  </a:lnTo>
                  <a:lnTo>
                    <a:pt x="949401" y="106375"/>
                  </a:lnTo>
                  <a:lnTo>
                    <a:pt x="946721" y="118084"/>
                  </a:lnTo>
                  <a:lnTo>
                    <a:pt x="946721" y="1096975"/>
                  </a:lnTo>
                  <a:lnTo>
                    <a:pt x="946264" y="1109675"/>
                  </a:lnTo>
                  <a:lnTo>
                    <a:pt x="935990" y="1109675"/>
                  </a:lnTo>
                  <a:lnTo>
                    <a:pt x="936498" y="1096975"/>
                  </a:lnTo>
                  <a:lnTo>
                    <a:pt x="946721" y="1096975"/>
                  </a:lnTo>
                  <a:lnTo>
                    <a:pt x="946721" y="118084"/>
                  </a:lnTo>
                  <a:lnTo>
                    <a:pt x="946492" y="119075"/>
                  </a:lnTo>
                  <a:lnTo>
                    <a:pt x="946518" y="106375"/>
                  </a:lnTo>
                  <a:lnTo>
                    <a:pt x="949401" y="106375"/>
                  </a:lnTo>
                  <a:lnTo>
                    <a:pt x="953884" y="106375"/>
                  </a:lnTo>
                  <a:lnTo>
                    <a:pt x="953884" y="93675"/>
                  </a:lnTo>
                  <a:lnTo>
                    <a:pt x="953706" y="93675"/>
                  </a:lnTo>
                  <a:lnTo>
                    <a:pt x="943305" y="106375"/>
                  </a:lnTo>
                  <a:lnTo>
                    <a:pt x="919162" y="106375"/>
                  </a:lnTo>
                  <a:lnTo>
                    <a:pt x="919162" y="1884375"/>
                  </a:lnTo>
                  <a:lnTo>
                    <a:pt x="914882" y="1897075"/>
                  </a:lnTo>
                  <a:lnTo>
                    <a:pt x="905471" y="1897075"/>
                  </a:lnTo>
                  <a:lnTo>
                    <a:pt x="901890" y="1884375"/>
                  </a:lnTo>
                  <a:lnTo>
                    <a:pt x="919162" y="1884375"/>
                  </a:lnTo>
                  <a:lnTo>
                    <a:pt x="919162" y="106375"/>
                  </a:lnTo>
                  <a:lnTo>
                    <a:pt x="915416" y="106375"/>
                  </a:lnTo>
                  <a:lnTo>
                    <a:pt x="916546" y="119075"/>
                  </a:lnTo>
                  <a:lnTo>
                    <a:pt x="910907" y="119075"/>
                  </a:lnTo>
                  <a:lnTo>
                    <a:pt x="915416" y="106375"/>
                  </a:lnTo>
                  <a:lnTo>
                    <a:pt x="895324" y="106375"/>
                  </a:lnTo>
                  <a:lnTo>
                    <a:pt x="895324" y="131775"/>
                  </a:lnTo>
                  <a:lnTo>
                    <a:pt x="892365" y="144475"/>
                  </a:lnTo>
                  <a:lnTo>
                    <a:pt x="883742" y="144475"/>
                  </a:lnTo>
                  <a:lnTo>
                    <a:pt x="881519" y="157175"/>
                  </a:lnTo>
                  <a:lnTo>
                    <a:pt x="873239" y="157175"/>
                  </a:lnTo>
                  <a:lnTo>
                    <a:pt x="873239" y="1046175"/>
                  </a:lnTo>
                  <a:lnTo>
                    <a:pt x="870292" y="1058875"/>
                  </a:lnTo>
                  <a:lnTo>
                    <a:pt x="869454" y="1054671"/>
                  </a:lnTo>
                  <a:lnTo>
                    <a:pt x="869454" y="1897075"/>
                  </a:lnTo>
                  <a:lnTo>
                    <a:pt x="865289" y="1909775"/>
                  </a:lnTo>
                  <a:lnTo>
                    <a:pt x="864273" y="1909775"/>
                  </a:lnTo>
                  <a:lnTo>
                    <a:pt x="862431" y="1897075"/>
                  </a:lnTo>
                  <a:lnTo>
                    <a:pt x="869454" y="1897075"/>
                  </a:lnTo>
                  <a:lnTo>
                    <a:pt x="869454" y="1054671"/>
                  </a:lnTo>
                  <a:lnTo>
                    <a:pt x="867765" y="1046175"/>
                  </a:lnTo>
                  <a:lnTo>
                    <a:pt x="873239" y="1046175"/>
                  </a:lnTo>
                  <a:lnTo>
                    <a:pt x="873239" y="157175"/>
                  </a:lnTo>
                  <a:lnTo>
                    <a:pt x="872617" y="157175"/>
                  </a:lnTo>
                  <a:lnTo>
                    <a:pt x="872553" y="144475"/>
                  </a:lnTo>
                  <a:lnTo>
                    <a:pt x="861847" y="144475"/>
                  </a:lnTo>
                  <a:lnTo>
                    <a:pt x="861847" y="1884375"/>
                  </a:lnTo>
                  <a:lnTo>
                    <a:pt x="854875" y="1884375"/>
                  </a:lnTo>
                  <a:lnTo>
                    <a:pt x="859002" y="1871675"/>
                  </a:lnTo>
                  <a:lnTo>
                    <a:pt x="860018" y="1871675"/>
                  </a:lnTo>
                  <a:lnTo>
                    <a:pt x="861847" y="1884375"/>
                  </a:lnTo>
                  <a:lnTo>
                    <a:pt x="861847" y="144475"/>
                  </a:lnTo>
                  <a:lnTo>
                    <a:pt x="860501" y="144475"/>
                  </a:lnTo>
                  <a:lnTo>
                    <a:pt x="868083" y="131775"/>
                  </a:lnTo>
                  <a:lnTo>
                    <a:pt x="895324" y="131775"/>
                  </a:lnTo>
                  <a:lnTo>
                    <a:pt x="895324" y="106375"/>
                  </a:lnTo>
                  <a:lnTo>
                    <a:pt x="893203" y="106375"/>
                  </a:lnTo>
                  <a:lnTo>
                    <a:pt x="881011" y="119075"/>
                  </a:lnTo>
                  <a:lnTo>
                    <a:pt x="868654" y="106375"/>
                  </a:lnTo>
                  <a:lnTo>
                    <a:pt x="860056" y="106375"/>
                  </a:lnTo>
                  <a:lnTo>
                    <a:pt x="861656" y="119075"/>
                  </a:lnTo>
                  <a:lnTo>
                    <a:pt x="853643" y="119075"/>
                  </a:lnTo>
                  <a:lnTo>
                    <a:pt x="856919" y="131775"/>
                  </a:lnTo>
                  <a:lnTo>
                    <a:pt x="849452" y="131775"/>
                  </a:lnTo>
                  <a:lnTo>
                    <a:pt x="849566" y="144475"/>
                  </a:lnTo>
                  <a:lnTo>
                    <a:pt x="843432" y="144475"/>
                  </a:lnTo>
                  <a:lnTo>
                    <a:pt x="843432" y="1897075"/>
                  </a:lnTo>
                  <a:lnTo>
                    <a:pt x="837857" y="1909775"/>
                  </a:lnTo>
                  <a:lnTo>
                    <a:pt x="827938" y="1909775"/>
                  </a:lnTo>
                  <a:lnTo>
                    <a:pt x="827938" y="1960575"/>
                  </a:lnTo>
                  <a:lnTo>
                    <a:pt x="816673" y="1960575"/>
                  </a:lnTo>
                  <a:lnTo>
                    <a:pt x="816673" y="1985975"/>
                  </a:lnTo>
                  <a:lnTo>
                    <a:pt x="815644" y="1998675"/>
                  </a:lnTo>
                  <a:lnTo>
                    <a:pt x="808545" y="1998675"/>
                  </a:lnTo>
                  <a:lnTo>
                    <a:pt x="807567" y="1985975"/>
                  </a:lnTo>
                  <a:lnTo>
                    <a:pt x="816673" y="1985975"/>
                  </a:lnTo>
                  <a:lnTo>
                    <a:pt x="816673" y="1960575"/>
                  </a:lnTo>
                  <a:lnTo>
                    <a:pt x="803681" y="1960575"/>
                  </a:lnTo>
                  <a:lnTo>
                    <a:pt x="808253" y="1947875"/>
                  </a:lnTo>
                  <a:lnTo>
                    <a:pt x="825817" y="1947875"/>
                  </a:lnTo>
                  <a:lnTo>
                    <a:pt x="827938" y="1960575"/>
                  </a:lnTo>
                  <a:lnTo>
                    <a:pt x="827938" y="1909775"/>
                  </a:lnTo>
                  <a:lnTo>
                    <a:pt x="811517" y="1909775"/>
                  </a:lnTo>
                  <a:lnTo>
                    <a:pt x="804164" y="1897075"/>
                  </a:lnTo>
                  <a:lnTo>
                    <a:pt x="843432" y="1897075"/>
                  </a:lnTo>
                  <a:lnTo>
                    <a:pt x="843432" y="144475"/>
                  </a:lnTo>
                  <a:lnTo>
                    <a:pt x="842035" y="144475"/>
                  </a:lnTo>
                  <a:lnTo>
                    <a:pt x="842035" y="1706575"/>
                  </a:lnTo>
                  <a:lnTo>
                    <a:pt x="836193" y="1719275"/>
                  </a:lnTo>
                  <a:lnTo>
                    <a:pt x="829386" y="1719275"/>
                  </a:lnTo>
                  <a:lnTo>
                    <a:pt x="823861" y="1706575"/>
                  </a:lnTo>
                  <a:lnTo>
                    <a:pt x="842035" y="1706575"/>
                  </a:lnTo>
                  <a:lnTo>
                    <a:pt x="842035" y="144475"/>
                  </a:lnTo>
                  <a:lnTo>
                    <a:pt x="835964" y="144475"/>
                  </a:lnTo>
                  <a:lnTo>
                    <a:pt x="835964" y="881075"/>
                  </a:lnTo>
                  <a:lnTo>
                    <a:pt x="828700" y="881075"/>
                  </a:lnTo>
                  <a:lnTo>
                    <a:pt x="828421" y="868375"/>
                  </a:lnTo>
                  <a:lnTo>
                    <a:pt x="835685" y="868375"/>
                  </a:lnTo>
                  <a:lnTo>
                    <a:pt x="835964" y="881075"/>
                  </a:lnTo>
                  <a:lnTo>
                    <a:pt x="835964" y="144475"/>
                  </a:lnTo>
                  <a:lnTo>
                    <a:pt x="826439" y="144475"/>
                  </a:lnTo>
                  <a:lnTo>
                    <a:pt x="826439" y="931875"/>
                  </a:lnTo>
                  <a:lnTo>
                    <a:pt x="825969" y="944575"/>
                  </a:lnTo>
                  <a:lnTo>
                    <a:pt x="816851" y="944575"/>
                  </a:lnTo>
                  <a:lnTo>
                    <a:pt x="815505" y="931875"/>
                  </a:lnTo>
                  <a:lnTo>
                    <a:pt x="826439" y="931875"/>
                  </a:lnTo>
                  <a:lnTo>
                    <a:pt x="826439" y="144475"/>
                  </a:lnTo>
                  <a:lnTo>
                    <a:pt x="823163" y="144475"/>
                  </a:lnTo>
                  <a:lnTo>
                    <a:pt x="823163" y="169875"/>
                  </a:lnTo>
                  <a:lnTo>
                    <a:pt x="823074" y="881075"/>
                  </a:lnTo>
                  <a:lnTo>
                    <a:pt x="818680" y="881075"/>
                  </a:lnTo>
                  <a:lnTo>
                    <a:pt x="818680" y="906475"/>
                  </a:lnTo>
                  <a:lnTo>
                    <a:pt x="812952" y="906475"/>
                  </a:lnTo>
                  <a:lnTo>
                    <a:pt x="818108" y="893775"/>
                  </a:lnTo>
                  <a:lnTo>
                    <a:pt x="818680" y="906475"/>
                  </a:lnTo>
                  <a:lnTo>
                    <a:pt x="818680" y="881075"/>
                  </a:lnTo>
                  <a:lnTo>
                    <a:pt x="815594" y="881075"/>
                  </a:lnTo>
                  <a:lnTo>
                    <a:pt x="820051" y="868375"/>
                  </a:lnTo>
                  <a:lnTo>
                    <a:pt x="821093" y="868375"/>
                  </a:lnTo>
                  <a:lnTo>
                    <a:pt x="823074" y="881075"/>
                  </a:lnTo>
                  <a:lnTo>
                    <a:pt x="823074" y="169875"/>
                  </a:lnTo>
                  <a:lnTo>
                    <a:pt x="819861" y="169875"/>
                  </a:lnTo>
                  <a:lnTo>
                    <a:pt x="821359" y="157175"/>
                  </a:lnTo>
                  <a:lnTo>
                    <a:pt x="823163" y="169875"/>
                  </a:lnTo>
                  <a:lnTo>
                    <a:pt x="823163" y="144475"/>
                  </a:lnTo>
                  <a:lnTo>
                    <a:pt x="819188" y="144475"/>
                  </a:lnTo>
                  <a:lnTo>
                    <a:pt x="820724" y="157175"/>
                  </a:lnTo>
                  <a:lnTo>
                    <a:pt x="809294" y="157175"/>
                  </a:lnTo>
                  <a:lnTo>
                    <a:pt x="809294" y="1693875"/>
                  </a:lnTo>
                  <a:lnTo>
                    <a:pt x="804037" y="1693875"/>
                  </a:lnTo>
                  <a:lnTo>
                    <a:pt x="808291" y="1681175"/>
                  </a:lnTo>
                  <a:lnTo>
                    <a:pt x="809294" y="1693875"/>
                  </a:lnTo>
                  <a:lnTo>
                    <a:pt x="809294" y="157175"/>
                  </a:lnTo>
                  <a:lnTo>
                    <a:pt x="800519" y="157175"/>
                  </a:lnTo>
                  <a:lnTo>
                    <a:pt x="800227" y="144475"/>
                  </a:lnTo>
                  <a:lnTo>
                    <a:pt x="792797" y="144475"/>
                  </a:lnTo>
                  <a:lnTo>
                    <a:pt x="793559" y="157175"/>
                  </a:lnTo>
                  <a:lnTo>
                    <a:pt x="790930" y="157175"/>
                  </a:lnTo>
                  <a:lnTo>
                    <a:pt x="789406" y="169875"/>
                  </a:lnTo>
                  <a:lnTo>
                    <a:pt x="801243" y="169875"/>
                  </a:lnTo>
                  <a:lnTo>
                    <a:pt x="801154" y="881075"/>
                  </a:lnTo>
                  <a:lnTo>
                    <a:pt x="799985" y="881075"/>
                  </a:lnTo>
                  <a:lnTo>
                    <a:pt x="799985" y="906475"/>
                  </a:lnTo>
                  <a:lnTo>
                    <a:pt x="796378" y="906475"/>
                  </a:lnTo>
                  <a:lnTo>
                    <a:pt x="796378" y="1071575"/>
                  </a:lnTo>
                  <a:lnTo>
                    <a:pt x="795223" y="1076502"/>
                  </a:lnTo>
                  <a:lnTo>
                    <a:pt x="795223" y="1693875"/>
                  </a:lnTo>
                  <a:lnTo>
                    <a:pt x="791006" y="1681175"/>
                  </a:lnTo>
                  <a:lnTo>
                    <a:pt x="788339" y="1693875"/>
                  </a:lnTo>
                  <a:lnTo>
                    <a:pt x="788276" y="1681175"/>
                  </a:lnTo>
                  <a:lnTo>
                    <a:pt x="791006" y="1681175"/>
                  </a:lnTo>
                  <a:lnTo>
                    <a:pt x="795134" y="1681175"/>
                  </a:lnTo>
                  <a:lnTo>
                    <a:pt x="795223" y="1693875"/>
                  </a:lnTo>
                  <a:lnTo>
                    <a:pt x="795223" y="1076502"/>
                  </a:lnTo>
                  <a:lnTo>
                    <a:pt x="793394" y="1084275"/>
                  </a:lnTo>
                  <a:lnTo>
                    <a:pt x="787158" y="1084275"/>
                  </a:lnTo>
                  <a:lnTo>
                    <a:pt x="788581" y="1071575"/>
                  </a:lnTo>
                  <a:lnTo>
                    <a:pt x="796378" y="1071575"/>
                  </a:lnTo>
                  <a:lnTo>
                    <a:pt x="796378" y="906475"/>
                  </a:lnTo>
                  <a:lnTo>
                    <a:pt x="787971" y="906475"/>
                  </a:lnTo>
                  <a:lnTo>
                    <a:pt x="783437" y="906475"/>
                  </a:lnTo>
                  <a:lnTo>
                    <a:pt x="783437" y="1071575"/>
                  </a:lnTo>
                  <a:lnTo>
                    <a:pt x="782815" y="1084275"/>
                  </a:lnTo>
                  <a:lnTo>
                    <a:pt x="774039" y="1084275"/>
                  </a:lnTo>
                  <a:lnTo>
                    <a:pt x="774039" y="1681175"/>
                  </a:lnTo>
                  <a:lnTo>
                    <a:pt x="769835" y="1681175"/>
                  </a:lnTo>
                  <a:lnTo>
                    <a:pt x="771702" y="1668475"/>
                  </a:lnTo>
                  <a:lnTo>
                    <a:pt x="774039" y="1681175"/>
                  </a:lnTo>
                  <a:lnTo>
                    <a:pt x="774039" y="1084275"/>
                  </a:lnTo>
                  <a:lnTo>
                    <a:pt x="769289" y="1084275"/>
                  </a:lnTo>
                  <a:lnTo>
                    <a:pt x="769886" y="1071575"/>
                  </a:lnTo>
                  <a:lnTo>
                    <a:pt x="783437" y="1071575"/>
                  </a:lnTo>
                  <a:lnTo>
                    <a:pt x="783437" y="906475"/>
                  </a:lnTo>
                  <a:lnTo>
                    <a:pt x="772388" y="906475"/>
                  </a:lnTo>
                  <a:lnTo>
                    <a:pt x="772388" y="931875"/>
                  </a:lnTo>
                  <a:lnTo>
                    <a:pt x="772134" y="944575"/>
                  </a:lnTo>
                  <a:lnTo>
                    <a:pt x="765035" y="944575"/>
                  </a:lnTo>
                  <a:lnTo>
                    <a:pt x="766991" y="957275"/>
                  </a:lnTo>
                  <a:lnTo>
                    <a:pt x="759574" y="957275"/>
                  </a:lnTo>
                  <a:lnTo>
                    <a:pt x="763981" y="944575"/>
                  </a:lnTo>
                  <a:lnTo>
                    <a:pt x="761098" y="944575"/>
                  </a:lnTo>
                  <a:lnTo>
                    <a:pt x="762812" y="931875"/>
                  </a:lnTo>
                  <a:lnTo>
                    <a:pt x="772388" y="931875"/>
                  </a:lnTo>
                  <a:lnTo>
                    <a:pt x="772388" y="906475"/>
                  </a:lnTo>
                  <a:lnTo>
                    <a:pt x="767232" y="906475"/>
                  </a:lnTo>
                  <a:lnTo>
                    <a:pt x="767168" y="893775"/>
                  </a:lnTo>
                  <a:lnTo>
                    <a:pt x="759028" y="893775"/>
                  </a:lnTo>
                  <a:lnTo>
                    <a:pt x="759802" y="906475"/>
                  </a:lnTo>
                  <a:lnTo>
                    <a:pt x="757821" y="906475"/>
                  </a:lnTo>
                  <a:lnTo>
                    <a:pt x="757821" y="1617675"/>
                  </a:lnTo>
                  <a:lnTo>
                    <a:pt x="754380" y="1617675"/>
                  </a:lnTo>
                  <a:lnTo>
                    <a:pt x="754875" y="1604975"/>
                  </a:lnTo>
                  <a:lnTo>
                    <a:pt x="757821" y="1617675"/>
                  </a:lnTo>
                  <a:lnTo>
                    <a:pt x="757821" y="906475"/>
                  </a:lnTo>
                  <a:lnTo>
                    <a:pt x="754849" y="906475"/>
                  </a:lnTo>
                  <a:lnTo>
                    <a:pt x="754849" y="1033475"/>
                  </a:lnTo>
                  <a:lnTo>
                    <a:pt x="747458" y="1033475"/>
                  </a:lnTo>
                  <a:lnTo>
                    <a:pt x="751852" y="1020775"/>
                  </a:lnTo>
                  <a:lnTo>
                    <a:pt x="752919" y="1020775"/>
                  </a:lnTo>
                  <a:lnTo>
                    <a:pt x="754849" y="1033475"/>
                  </a:lnTo>
                  <a:lnTo>
                    <a:pt x="754849" y="906475"/>
                  </a:lnTo>
                  <a:lnTo>
                    <a:pt x="753960" y="906475"/>
                  </a:lnTo>
                  <a:lnTo>
                    <a:pt x="753960" y="944575"/>
                  </a:lnTo>
                  <a:lnTo>
                    <a:pt x="746493" y="944575"/>
                  </a:lnTo>
                  <a:lnTo>
                    <a:pt x="746404" y="931875"/>
                  </a:lnTo>
                  <a:lnTo>
                    <a:pt x="753643" y="931875"/>
                  </a:lnTo>
                  <a:lnTo>
                    <a:pt x="753960" y="944575"/>
                  </a:lnTo>
                  <a:lnTo>
                    <a:pt x="753960" y="906475"/>
                  </a:lnTo>
                  <a:lnTo>
                    <a:pt x="741565" y="906475"/>
                  </a:lnTo>
                  <a:lnTo>
                    <a:pt x="744359" y="893775"/>
                  </a:lnTo>
                  <a:lnTo>
                    <a:pt x="754443" y="893775"/>
                  </a:lnTo>
                  <a:lnTo>
                    <a:pt x="755713" y="881075"/>
                  </a:lnTo>
                  <a:lnTo>
                    <a:pt x="740905" y="881075"/>
                  </a:lnTo>
                  <a:lnTo>
                    <a:pt x="746023" y="868375"/>
                  </a:lnTo>
                  <a:lnTo>
                    <a:pt x="773658" y="868375"/>
                  </a:lnTo>
                  <a:lnTo>
                    <a:pt x="779907" y="881075"/>
                  </a:lnTo>
                  <a:lnTo>
                    <a:pt x="792200" y="881075"/>
                  </a:lnTo>
                  <a:lnTo>
                    <a:pt x="792340" y="893775"/>
                  </a:lnTo>
                  <a:lnTo>
                    <a:pt x="785190" y="893775"/>
                  </a:lnTo>
                  <a:lnTo>
                    <a:pt x="787971" y="906475"/>
                  </a:lnTo>
                  <a:lnTo>
                    <a:pt x="794397" y="893775"/>
                  </a:lnTo>
                  <a:lnTo>
                    <a:pt x="799985" y="906475"/>
                  </a:lnTo>
                  <a:lnTo>
                    <a:pt x="799985" y="881075"/>
                  </a:lnTo>
                  <a:lnTo>
                    <a:pt x="793724" y="881075"/>
                  </a:lnTo>
                  <a:lnTo>
                    <a:pt x="798106" y="868375"/>
                  </a:lnTo>
                  <a:lnTo>
                    <a:pt x="799185" y="868375"/>
                  </a:lnTo>
                  <a:lnTo>
                    <a:pt x="801154" y="881075"/>
                  </a:lnTo>
                  <a:lnTo>
                    <a:pt x="801154" y="169926"/>
                  </a:lnTo>
                  <a:lnTo>
                    <a:pt x="778548" y="182575"/>
                  </a:lnTo>
                  <a:lnTo>
                    <a:pt x="775462" y="169875"/>
                  </a:lnTo>
                  <a:lnTo>
                    <a:pt x="774141" y="169875"/>
                  </a:lnTo>
                  <a:lnTo>
                    <a:pt x="774141" y="157175"/>
                  </a:lnTo>
                  <a:lnTo>
                    <a:pt x="762622" y="157175"/>
                  </a:lnTo>
                  <a:lnTo>
                    <a:pt x="755269" y="169875"/>
                  </a:lnTo>
                  <a:lnTo>
                    <a:pt x="748106" y="182575"/>
                  </a:lnTo>
                  <a:lnTo>
                    <a:pt x="741349" y="182575"/>
                  </a:lnTo>
                  <a:lnTo>
                    <a:pt x="741184" y="169875"/>
                  </a:lnTo>
                  <a:lnTo>
                    <a:pt x="732929" y="169875"/>
                  </a:lnTo>
                  <a:lnTo>
                    <a:pt x="732929" y="881075"/>
                  </a:lnTo>
                  <a:lnTo>
                    <a:pt x="730745" y="893775"/>
                  </a:lnTo>
                  <a:lnTo>
                    <a:pt x="726465" y="881075"/>
                  </a:lnTo>
                  <a:lnTo>
                    <a:pt x="726173" y="893775"/>
                  </a:lnTo>
                  <a:lnTo>
                    <a:pt x="730034" y="906475"/>
                  </a:lnTo>
                  <a:lnTo>
                    <a:pt x="716064" y="906475"/>
                  </a:lnTo>
                  <a:lnTo>
                    <a:pt x="716635" y="893775"/>
                  </a:lnTo>
                  <a:lnTo>
                    <a:pt x="712101" y="893775"/>
                  </a:lnTo>
                  <a:lnTo>
                    <a:pt x="714806" y="881075"/>
                  </a:lnTo>
                  <a:lnTo>
                    <a:pt x="712609" y="881075"/>
                  </a:lnTo>
                  <a:lnTo>
                    <a:pt x="711250" y="868375"/>
                  </a:lnTo>
                  <a:lnTo>
                    <a:pt x="730034" y="868375"/>
                  </a:lnTo>
                  <a:lnTo>
                    <a:pt x="726719" y="881075"/>
                  </a:lnTo>
                  <a:lnTo>
                    <a:pt x="732929" y="881075"/>
                  </a:lnTo>
                  <a:lnTo>
                    <a:pt x="732929" y="169875"/>
                  </a:lnTo>
                  <a:lnTo>
                    <a:pt x="722985" y="169875"/>
                  </a:lnTo>
                  <a:lnTo>
                    <a:pt x="718642" y="182575"/>
                  </a:lnTo>
                  <a:lnTo>
                    <a:pt x="722071" y="182575"/>
                  </a:lnTo>
                  <a:lnTo>
                    <a:pt x="717537" y="195275"/>
                  </a:lnTo>
                  <a:lnTo>
                    <a:pt x="707720" y="195275"/>
                  </a:lnTo>
                  <a:lnTo>
                    <a:pt x="707720" y="868375"/>
                  </a:lnTo>
                  <a:lnTo>
                    <a:pt x="705535" y="881075"/>
                  </a:lnTo>
                  <a:lnTo>
                    <a:pt x="700443" y="881075"/>
                  </a:lnTo>
                  <a:lnTo>
                    <a:pt x="700443" y="931875"/>
                  </a:lnTo>
                  <a:lnTo>
                    <a:pt x="698588" y="944575"/>
                  </a:lnTo>
                  <a:lnTo>
                    <a:pt x="691718" y="931875"/>
                  </a:lnTo>
                  <a:lnTo>
                    <a:pt x="700443" y="931875"/>
                  </a:lnTo>
                  <a:lnTo>
                    <a:pt x="700443" y="881075"/>
                  </a:lnTo>
                  <a:lnTo>
                    <a:pt x="683310" y="881075"/>
                  </a:lnTo>
                  <a:lnTo>
                    <a:pt x="680339" y="868375"/>
                  </a:lnTo>
                  <a:lnTo>
                    <a:pt x="707720" y="868375"/>
                  </a:lnTo>
                  <a:lnTo>
                    <a:pt x="707720" y="195275"/>
                  </a:lnTo>
                  <a:lnTo>
                    <a:pt x="689330" y="195275"/>
                  </a:lnTo>
                  <a:lnTo>
                    <a:pt x="688708" y="207975"/>
                  </a:lnTo>
                  <a:lnTo>
                    <a:pt x="674865" y="207975"/>
                  </a:lnTo>
                  <a:lnTo>
                    <a:pt x="674865" y="868375"/>
                  </a:lnTo>
                  <a:lnTo>
                    <a:pt x="671271" y="881075"/>
                  </a:lnTo>
                  <a:lnTo>
                    <a:pt x="667740" y="881075"/>
                  </a:lnTo>
                  <a:lnTo>
                    <a:pt x="667550" y="868375"/>
                  </a:lnTo>
                  <a:lnTo>
                    <a:pt x="674865" y="868375"/>
                  </a:lnTo>
                  <a:lnTo>
                    <a:pt x="674865" y="207975"/>
                  </a:lnTo>
                  <a:lnTo>
                    <a:pt x="660996" y="207975"/>
                  </a:lnTo>
                  <a:lnTo>
                    <a:pt x="660996" y="868375"/>
                  </a:lnTo>
                  <a:lnTo>
                    <a:pt x="652411" y="881075"/>
                  </a:lnTo>
                  <a:lnTo>
                    <a:pt x="653338" y="881075"/>
                  </a:lnTo>
                  <a:lnTo>
                    <a:pt x="649033" y="893775"/>
                  </a:lnTo>
                  <a:lnTo>
                    <a:pt x="624319" y="893775"/>
                  </a:lnTo>
                  <a:lnTo>
                    <a:pt x="625233" y="881075"/>
                  </a:lnTo>
                  <a:lnTo>
                    <a:pt x="640905" y="881075"/>
                  </a:lnTo>
                  <a:lnTo>
                    <a:pt x="641819" y="868375"/>
                  </a:lnTo>
                  <a:lnTo>
                    <a:pt x="660996" y="868375"/>
                  </a:lnTo>
                  <a:lnTo>
                    <a:pt x="660996" y="207975"/>
                  </a:lnTo>
                  <a:lnTo>
                    <a:pt x="660768" y="207975"/>
                  </a:lnTo>
                  <a:lnTo>
                    <a:pt x="657631" y="220675"/>
                  </a:lnTo>
                  <a:lnTo>
                    <a:pt x="651052" y="220675"/>
                  </a:lnTo>
                  <a:lnTo>
                    <a:pt x="653046" y="207975"/>
                  </a:lnTo>
                  <a:lnTo>
                    <a:pt x="651675" y="207975"/>
                  </a:lnTo>
                  <a:lnTo>
                    <a:pt x="648817" y="195275"/>
                  </a:lnTo>
                  <a:lnTo>
                    <a:pt x="651268" y="195275"/>
                  </a:lnTo>
                  <a:lnTo>
                    <a:pt x="651967" y="182575"/>
                  </a:lnTo>
                  <a:lnTo>
                    <a:pt x="660336" y="182575"/>
                  </a:lnTo>
                  <a:lnTo>
                    <a:pt x="659193" y="195275"/>
                  </a:lnTo>
                  <a:lnTo>
                    <a:pt x="675906" y="195275"/>
                  </a:lnTo>
                  <a:lnTo>
                    <a:pt x="682586" y="182575"/>
                  </a:lnTo>
                  <a:lnTo>
                    <a:pt x="710412" y="182575"/>
                  </a:lnTo>
                  <a:lnTo>
                    <a:pt x="704824" y="169875"/>
                  </a:lnTo>
                  <a:lnTo>
                    <a:pt x="657047" y="169875"/>
                  </a:lnTo>
                  <a:lnTo>
                    <a:pt x="651827" y="157175"/>
                  </a:lnTo>
                  <a:lnTo>
                    <a:pt x="647700" y="157175"/>
                  </a:lnTo>
                  <a:lnTo>
                    <a:pt x="647700" y="169875"/>
                  </a:lnTo>
                  <a:lnTo>
                    <a:pt x="643153" y="182575"/>
                  </a:lnTo>
                  <a:lnTo>
                    <a:pt x="642023" y="182575"/>
                  </a:lnTo>
                  <a:lnTo>
                    <a:pt x="640016" y="169875"/>
                  </a:lnTo>
                  <a:lnTo>
                    <a:pt x="647700" y="169875"/>
                  </a:lnTo>
                  <a:lnTo>
                    <a:pt x="647700" y="157175"/>
                  </a:lnTo>
                  <a:lnTo>
                    <a:pt x="634263" y="157175"/>
                  </a:lnTo>
                  <a:lnTo>
                    <a:pt x="634263" y="868375"/>
                  </a:lnTo>
                  <a:lnTo>
                    <a:pt x="630682" y="868375"/>
                  </a:lnTo>
                  <a:lnTo>
                    <a:pt x="631151" y="855675"/>
                  </a:lnTo>
                  <a:lnTo>
                    <a:pt x="634263" y="868375"/>
                  </a:lnTo>
                  <a:lnTo>
                    <a:pt x="634263" y="157175"/>
                  </a:lnTo>
                  <a:lnTo>
                    <a:pt x="631964" y="157175"/>
                  </a:lnTo>
                  <a:lnTo>
                    <a:pt x="631964" y="207975"/>
                  </a:lnTo>
                  <a:lnTo>
                    <a:pt x="631444" y="220675"/>
                  </a:lnTo>
                  <a:lnTo>
                    <a:pt x="628243" y="220675"/>
                  </a:lnTo>
                  <a:lnTo>
                    <a:pt x="628205" y="207975"/>
                  </a:lnTo>
                  <a:lnTo>
                    <a:pt x="631964" y="207975"/>
                  </a:lnTo>
                  <a:lnTo>
                    <a:pt x="631964" y="157175"/>
                  </a:lnTo>
                  <a:lnTo>
                    <a:pt x="630936" y="157175"/>
                  </a:lnTo>
                  <a:lnTo>
                    <a:pt x="630936" y="182575"/>
                  </a:lnTo>
                  <a:lnTo>
                    <a:pt x="630529" y="195275"/>
                  </a:lnTo>
                  <a:lnTo>
                    <a:pt x="627811" y="207975"/>
                  </a:lnTo>
                  <a:lnTo>
                    <a:pt x="623976" y="195275"/>
                  </a:lnTo>
                  <a:lnTo>
                    <a:pt x="617054" y="195275"/>
                  </a:lnTo>
                  <a:lnTo>
                    <a:pt x="617054" y="220675"/>
                  </a:lnTo>
                  <a:lnTo>
                    <a:pt x="612343" y="220675"/>
                  </a:lnTo>
                  <a:lnTo>
                    <a:pt x="612343" y="855675"/>
                  </a:lnTo>
                  <a:lnTo>
                    <a:pt x="611035" y="868375"/>
                  </a:lnTo>
                  <a:lnTo>
                    <a:pt x="604202" y="868375"/>
                  </a:lnTo>
                  <a:lnTo>
                    <a:pt x="604202" y="931875"/>
                  </a:lnTo>
                  <a:lnTo>
                    <a:pt x="602005" y="944575"/>
                  </a:lnTo>
                  <a:lnTo>
                    <a:pt x="598424" y="944575"/>
                  </a:lnTo>
                  <a:lnTo>
                    <a:pt x="597738" y="931875"/>
                  </a:lnTo>
                  <a:lnTo>
                    <a:pt x="604202" y="931875"/>
                  </a:lnTo>
                  <a:lnTo>
                    <a:pt x="604202" y="868375"/>
                  </a:lnTo>
                  <a:lnTo>
                    <a:pt x="603885" y="868375"/>
                  </a:lnTo>
                  <a:lnTo>
                    <a:pt x="605409" y="855675"/>
                  </a:lnTo>
                  <a:lnTo>
                    <a:pt x="612343" y="855675"/>
                  </a:lnTo>
                  <a:lnTo>
                    <a:pt x="612343" y="220675"/>
                  </a:lnTo>
                  <a:lnTo>
                    <a:pt x="601611" y="220675"/>
                  </a:lnTo>
                  <a:lnTo>
                    <a:pt x="601611" y="868375"/>
                  </a:lnTo>
                  <a:lnTo>
                    <a:pt x="600608" y="868375"/>
                  </a:lnTo>
                  <a:lnTo>
                    <a:pt x="600608" y="893775"/>
                  </a:lnTo>
                  <a:lnTo>
                    <a:pt x="593102" y="893775"/>
                  </a:lnTo>
                  <a:lnTo>
                    <a:pt x="597496" y="881075"/>
                  </a:lnTo>
                  <a:lnTo>
                    <a:pt x="600608" y="893775"/>
                  </a:lnTo>
                  <a:lnTo>
                    <a:pt x="600608" y="868375"/>
                  </a:lnTo>
                  <a:lnTo>
                    <a:pt x="594309" y="868375"/>
                  </a:lnTo>
                  <a:lnTo>
                    <a:pt x="593902" y="855675"/>
                  </a:lnTo>
                  <a:lnTo>
                    <a:pt x="601205" y="855675"/>
                  </a:lnTo>
                  <a:lnTo>
                    <a:pt x="601611" y="868375"/>
                  </a:lnTo>
                  <a:lnTo>
                    <a:pt x="601611" y="220675"/>
                  </a:lnTo>
                  <a:lnTo>
                    <a:pt x="598855" y="220675"/>
                  </a:lnTo>
                  <a:lnTo>
                    <a:pt x="597941" y="207975"/>
                  </a:lnTo>
                  <a:lnTo>
                    <a:pt x="594448" y="207975"/>
                  </a:lnTo>
                  <a:lnTo>
                    <a:pt x="591388" y="195275"/>
                  </a:lnTo>
                  <a:lnTo>
                    <a:pt x="582041" y="195275"/>
                  </a:lnTo>
                  <a:lnTo>
                    <a:pt x="585152" y="182575"/>
                  </a:lnTo>
                  <a:lnTo>
                    <a:pt x="604735" y="182575"/>
                  </a:lnTo>
                  <a:lnTo>
                    <a:pt x="604761" y="195275"/>
                  </a:lnTo>
                  <a:lnTo>
                    <a:pt x="603821" y="207975"/>
                  </a:lnTo>
                  <a:lnTo>
                    <a:pt x="612482" y="207975"/>
                  </a:lnTo>
                  <a:lnTo>
                    <a:pt x="617054" y="220675"/>
                  </a:lnTo>
                  <a:lnTo>
                    <a:pt x="617054" y="195275"/>
                  </a:lnTo>
                  <a:lnTo>
                    <a:pt x="611822" y="195275"/>
                  </a:lnTo>
                  <a:lnTo>
                    <a:pt x="614540" y="182575"/>
                  </a:lnTo>
                  <a:lnTo>
                    <a:pt x="630936" y="182575"/>
                  </a:lnTo>
                  <a:lnTo>
                    <a:pt x="630936" y="157175"/>
                  </a:lnTo>
                  <a:lnTo>
                    <a:pt x="578065" y="157175"/>
                  </a:lnTo>
                  <a:lnTo>
                    <a:pt x="578065" y="182575"/>
                  </a:lnTo>
                  <a:lnTo>
                    <a:pt x="567918" y="207975"/>
                  </a:lnTo>
                  <a:lnTo>
                    <a:pt x="553110" y="207975"/>
                  </a:lnTo>
                  <a:lnTo>
                    <a:pt x="553110" y="233375"/>
                  </a:lnTo>
                  <a:lnTo>
                    <a:pt x="545630" y="233375"/>
                  </a:lnTo>
                  <a:lnTo>
                    <a:pt x="545553" y="220675"/>
                  </a:lnTo>
                  <a:lnTo>
                    <a:pt x="553008" y="220675"/>
                  </a:lnTo>
                  <a:lnTo>
                    <a:pt x="553110" y="233375"/>
                  </a:lnTo>
                  <a:lnTo>
                    <a:pt x="553110" y="207975"/>
                  </a:lnTo>
                  <a:lnTo>
                    <a:pt x="539953" y="207975"/>
                  </a:lnTo>
                  <a:lnTo>
                    <a:pt x="539953" y="792175"/>
                  </a:lnTo>
                  <a:lnTo>
                    <a:pt x="539153" y="804875"/>
                  </a:lnTo>
                  <a:lnTo>
                    <a:pt x="537159" y="804875"/>
                  </a:lnTo>
                  <a:lnTo>
                    <a:pt x="537159" y="817575"/>
                  </a:lnTo>
                  <a:lnTo>
                    <a:pt x="536829" y="830275"/>
                  </a:lnTo>
                  <a:lnTo>
                    <a:pt x="530644" y="817575"/>
                  </a:lnTo>
                  <a:lnTo>
                    <a:pt x="537159" y="817575"/>
                  </a:lnTo>
                  <a:lnTo>
                    <a:pt x="537159" y="804875"/>
                  </a:lnTo>
                  <a:lnTo>
                    <a:pt x="532650" y="804875"/>
                  </a:lnTo>
                  <a:lnTo>
                    <a:pt x="539953" y="792175"/>
                  </a:lnTo>
                  <a:lnTo>
                    <a:pt x="539953" y="207975"/>
                  </a:lnTo>
                  <a:lnTo>
                    <a:pt x="539483" y="207975"/>
                  </a:lnTo>
                  <a:lnTo>
                    <a:pt x="541058" y="195275"/>
                  </a:lnTo>
                  <a:lnTo>
                    <a:pt x="551916" y="195275"/>
                  </a:lnTo>
                  <a:lnTo>
                    <a:pt x="562648" y="182575"/>
                  </a:lnTo>
                  <a:lnTo>
                    <a:pt x="578065" y="182575"/>
                  </a:lnTo>
                  <a:lnTo>
                    <a:pt x="578065" y="157175"/>
                  </a:lnTo>
                  <a:lnTo>
                    <a:pt x="569302" y="157175"/>
                  </a:lnTo>
                  <a:lnTo>
                    <a:pt x="568032" y="169875"/>
                  </a:lnTo>
                  <a:lnTo>
                    <a:pt x="559104" y="169875"/>
                  </a:lnTo>
                  <a:lnTo>
                    <a:pt x="557022" y="182575"/>
                  </a:lnTo>
                  <a:lnTo>
                    <a:pt x="537794" y="182575"/>
                  </a:lnTo>
                  <a:lnTo>
                    <a:pt x="537794" y="233375"/>
                  </a:lnTo>
                  <a:lnTo>
                    <a:pt x="504304" y="233375"/>
                  </a:lnTo>
                  <a:lnTo>
                    <a:pt x="505193" y="220675"/>
                  </a:lnTo>
                  <a:lnTo>
                    <a:pt x="517194" y="220675"/>
                  </a:lnTo>
                  <a:lnTo>
                    <a:pt x="514540" y="207975"/>
                  </a:lnTo>
                  <a:lnTo>
                    <a:pt x="519112" y="207975"/>
                  </a:lnTo>
                  <a:lnTo>
                    <a:pt x="517194" y="220675"/>
                  </a:lnTo>
                  <a:lnTo>
                    <a:pt x="534466" y="220675"/>
                  </a:lnTo>
                  <a:lnTo>
                    <a:pt x="537794" y="233375"/>
                  </a:lnTo>
                  <a:lnTo>
                    <a:pt x="537794" y="182575"/>
                  </a:lnTo>
                  <a:lnTo>
                    <a:pt x="537362" y="182575"/>
                  </a:lnTo>
                  <a:lnTo>
                    <a:pt x="537362" y="207975"/>
                  </a:lnTo>
                  <a:lnTo>
                    <a:pt x="525094" y="207975"/>
                  </a:lnTo>
                  <a:lnTo>
                    <a:pt x="527126" y="195275"/>
                  </a:lnTo>
                  <a:lnTo>
                    <a:pt x="536625" y="195275"/>
                  </a:lnTo>
                  <a:lnTo>
                    <a:pt x="537362" y="207975"/>
                  </a:lnTo>
                  <a:lnTo>
                    <a:pt x="537362" y="182575"/>
                  </a:lnTo>
                  <a:lnTo>
                    <a:pt x="534149" y="182575"/>
                  </a:lnTo>
                  <a:lnTo>
                    <a:pt x="528256" y="169875"/>
                  </a:lnTo>
                  <a:lnTo>
                    <a:pt x="525119" y="182575"/>
                  </a:lnTo>
                  <a:lnTo>
                    <a:pt x="526542" y="182575"/>
                  </a:lnTo>
                  <a:lnTo>
                    <a:pt x="521322" y="195275"/>
                  </a:lnTo>
                  <a:lnTo>
                    <a:pt x="521995" y="182575"/>
                  </a:lnTo>
                  <a:lnTo>
                    <a:pt x="517334" y="182575"/>
                  </a:lnTo>
                  <a:lnTo>
                    <a:pt x="516851" y="169875"/>
                  </a:lnTo>
                  <a:lnTo>
                    <a:pt x="510628" y="169875"/>
                  </a:lnTo>
                  <a:lnTo>
                    <a:pt x="506857" y="182575"/>
                  </a:lnTo>
                  <a:lnTo>
                    <a:pt x="513473" y="182575"/>
                  </a:lnTo>
                  <a:lnTo>
                    <a:pt x="513613" y="195275"/>
                  </a:lnTo>
                  <a:lnTo>
                    <a:pt x="503770" y="195275"/>
                  </a:lnTo>
                  <a:lnTo>
                    <a:pt x="503770" y="207975"/>
                  </a:lnTo>
                  <a:lnTo>
                    <a:pt x="503428" y="220675"/>
                  </a:lnTo>
                  <a:lnTo>
                    <a:pt x="500507" y="213055"/>
                  </a:lnTo>
                  <a:lnTo>
                    <a:pt x="500507" y="233375"/>
                  </a:lnTo>
                  <a:lnTo>
                    <a:pt x="494804" y="246075"/>
                  </a:lnTo>
                  <a:lnTo>
                    <a:pt x="491439" y="233375"/>
                  </a:lnTo>
                  <a:lnTo>
                    <a:pt x="500507" y="233375"/>
                  </a:lnTo>
                  <a:lnTo>
                    <a:pt x="500507" y="213055"/>
                  </a:lnTo>
                  <a:lnTo>
                    <a:pt x="498563" y="207975"/>
                  </a:lnTo>
                  <a:lnTo>
                    <a:pt x="503770" y="207975"/>
                  </a:lnTo>
                  <a:lnTo>
                    <a:pt x="503770" y="195275"/>
                  </a:lnTo>
                  <a:lnTo>
                    <a:pt x="499389" y="195275"/>
                  </a:lnTo>
                  <a:lnTo>
                    <a:pt x="498322" y="182575"/>
                  </a:lnTo>
                  <a:lnTo>
                    <a:pt x="498106" y="182575"/>
                  </a:lnTo>
                  <a:lnTo>
                    <a:pt x="495325" y="169875"/>
                  </a:lnTo>
                  <a:lnTo>
                    <a:pt x="489102" y="169875"/>
                  </a:lnTo>
                  <a:lnTo>
                    <a:pt x="490575" y="182575"/>
                  </a:lnTo>
                  <a:lnTo>
                    <a:pt x="480923" y="182575"/>
                  </a:lnTo>
                  <a:lnTo>
                    <a:pt x="489102" y="169875"/>
                  </a:lnTo>
                  <a:lnTo>
                    <a:pt x="479666" y="169875"/>
                  </a:lnTo>
                  <a:lnTo>
                    <a:pt x="475170" y="182575"/>
                  </a:lnTo>
                  <a:lnTo>
                    <a:pt x="424230" y="182575"/>
                  </a:lnTo>
                  <a:lnTo>
                    <a:pt x="420204" y="195275"/>
                  </a:lnTo>
                  <a:lnTo>
                    <a:pt x="458343" y="195275"/>
                  </a:lnTo>
                  <a:lnTo>
                    <a:pt x="465213" y="207975"/>
                  </a:lnTo>
                  <a:lnTo>
                    <a:pt x="460260" y="207975"/>
                  </a:lnTo>
                  <a:lnTo>
                    <a:pt x="458673" y="220675"/>
                  </a:lnTo>
                  <a:lnTo>
                    <a:pt x="458546" y="233375"/>
                  </a:lnTo>
                  <a:lnTo>
                    <a:pt x="473710" y="220675"/>
                  </a:lnTo>
                  <a:lnTo>
                    <a:pt x="467817" y="220675"/>
                  </a:lnTo>
                  <a:lnTo>
                    <a:pt x="468972" y="207975"/>
                  </a:lnTo>
                  <a:lnTo>
                    <a:pt x="476046" y="207975"/>
                  </a:lnTo>
                  <a:lnTo>
                    <a:pt x="477989" y="195275"/>
                  </a:lnTo>
                  <a:lnTo>
                    <a:pt x="489762" y="195275"/>
                  </a:lnTo>
                  <a:lnTo>
                    <a:pt x="492112" y="207975"/>
                  </a:lnTo>
                  <a:lnTo>
                    <a:pt x="491261" y="207975"/>
                  </a:lnTo>
                  <a:lnTo>
                    <a:pt x="492137" y="220675"/>
                  </a:lnTo>
                  <a:lnTo>
                    <a:pt x="473722" y="220675"/>
                  </a:lnTo>
                  <a:lnTo>
                    <a:pt x="470992" y="232549"/>
                  </a:lnTo>
                  <a:lnTo>
                    <a:pt x="470992" y="246075"/>
                  </a:lnTo>
                  <a:lnTo>
                    <a:pt x="466140" y="258775"/>
                  </a:lnTo>
                  <a:lnTo>
                    <a:pt x="448538" y="258775"/>
                  </a:lnTo>
                  <a:lnTo>
                    <a:pt x="448538" y="652475"/>
                  </a:lnTo>
                  <a:lnTo>
                    <a:pt x="442722" y="665175"/>
                  </a:lnTo>
                  <a:lnTo>
                    <a:pt x="426758" y="665175"/>
                  </a:lnTo>
                  <a:lnTo>
                    <a:pt x="431266" y="652475"/>
                  </a:lnTo>
                  <a:lnTo>
                    <a:pt x="448538" y="652475"/>
                  </a:lnTo>
                  <a:lnTo>
                    <a:pt x="448538" y="258775"/>
                  </a:lnTo>
                  <a:lnTo>
                    <a:pt x="444588" y="258775"/>
                  </a:lnTo>
                  <a:lnTo>
                    <a:pt x="449795" y="246075"/>
                  </a:lnTo>
                  <a:lnTo>
                    <a:pt x="470992" y="246075"/>
                  </a:lnTo>
                  <a:lnTo>
                    <a:pt x="470992" y="232549"/>
                  </a:lnTo>
                  <a:lnTo>
                    <a:pt x="470801" y="233375"/>
                  </a:lnTo>
                  <a:lnTo>
                    <a:pt x="458546" y="233375"/>
                  </a:lnTo>
                  <a:lnTo>
                    <a:pt x="448729" y="233375"/>
                  </a:lnTo>
                  <a:lnTo>
                    <a:pt x="442328" y="220675"/>
                  </a:lnTo>
                  <a:lnTo>
                    <a:pt x="437261" y="220675"/>
                  </a:lnTo>
                  <a:lnTo>
                    <a:pt x="437261" y="614375"/>
                  </a:lnTo>
                  <a:lnTo>
                    <a:pt x="429742" y="614375"/>
                  </a:lnTo>
                  <a:lnTo>
                    <a:pt x="434149" y="601675"/>
                  </a:lnTo>
                  <a:lnTo>
                    <a:pt x="437261" y="614375"/>
                  </a:lnTo>
                  <a:lnTo>
                    <a:pt x="437261" y="220675"/>
                  </a:lnTo>
                  <a:lnTo>
                    <a:pt x="424307" y="220675"/>
                  </a:lnTo>
                  <a:lnTo>
                    <a:pt x="426859" y="233375"/>
                  </a:lnTo>
                  <a:lnTo>
                    <a:pt x="424434" y="233375"/>
                  </a:lnTo>
                  <a:lnTo>
                    <a:pt x="424434" y="538175"/>
                  </a:lnTo>
                  <a:lnTo>
                    <a:pt x="424357" y="614375"/>
                  </a:lnTo>
                  <a:lnTo>
                    <a:pt x="420585" y="614375"/>
                  </a:lnTo>
                  <a:lnTo>
                    <a:pt x="420585" y="690575"/>
                  </a:lnTo>
                  <a:lnTo>
                    <a:pt x="398602" y="690575"/>
                  </a:lnTo>
                  <a:lnTo>
                    <a:pt x="407720" y="677875"/>
                  </a:lnTo>
                  <a:lnTo>
                    <a:pt x="415759" y="677875"/>
                  </a:lnTo>
                  <a:lnTo>
                    <a:pt x="420585" y="690575"/>
                  </a:lnTo>
                  <a:lnTo>
                    <a:pt x="420585" y="614375"/>
                  </a:lnTo>
                  <a:lnTo>
                    <a:pt x="410718" y="614375"/>
                  </a:lnTo>
                  <a:lnTo>
                    <a:pt x="416991" y="601675"/>
                  </a:lnTo>
                  <a:lnTo>
                    <a:pt x="422224" y="601675"/>
                  </a:lnTo>
                  <a:lnTo>
                    <a:pt x="424357" y="614375"/>
                  </a:lnTo>
                  <a:lnTo>
                    <a:pt x="424357" y="538175"/>
                  </a:lnTo>
                  <a:lnTo>
                    <a:pt x="409651" y="538175"/>
                  </a:lnTo>
                  <a:lnTo>
                    <a:pt x="407238" y="542074"/>
                  </a:lnTo>
                  <a:lnTo>
                    <a:pt x="407238" y="665175"/>
                  </a:lnTo>
                  <a:lnTo>
                    <a:pt x="396709" y="665175"/>
                  </a:lnTo>
                  <a:lnTo>
                    <a:pt x="400977" y="652475"/>
                  </a:lnTo>
                  <a:lnTo>
                    <a:pt x="404037" y="652475"/>
                  </a:lnTo>
                  <a:lnTo>
                    <a:pt x="407238" y="665175"/>
                  </a:lnTo>
                  <a:lnTo>
                    <a:pt x="407238" y="542074"/>
                  </a:lnTo>
                  <a:lnTo>
                    <a:pt x="401777" y="550875"/>
                  </a:lnTo>
                  <a:lnTo>
                    <a:pt x="399173" y="550875"/>
                  </a:lnTo>
                  <a:lnTo>
                    <a:pt x="399173" y="614375"/>
                  </a:lnTo>
                  <a:lnTo>
                    <a:pt x="387705" y="627075"/>
                  </a:lnTo>
                  <a:lnTo>
                    <a:pt x="335089" y="627075"/>
                  </a:lnTo>
                  <a:lnTo>
                    <a:pt x="317639" y="639775"/>
                  </a:lnTo>
                  <a:lnTo>
                    <a:pt x="279400" y="639775"/>
                  </a:lnTo>
                  <a:lnTo>
                    <a:pt x="292379" y="627075"/>
                  </a:lnTo>
                  <a:lnTo>
                    <a:pt x="334860" y="627075"/>
                  </a:lnTo>
                  <a:lnTo>
                    <a:pt x="339712" y="614375"/>
                  </a:lnTo>
                  <a:lnTo>
                    <a:pt x="399173" y="614375"/>
                  </a:lnTo>
                  <a:lnTo>
                    <a:pt x="399173" y="550875"/>
                  </a:lnTo>
                  <a:lnTo>
                    <a:pt x="391858" y="550875"/>
                  </a:lnTo>
                  <a:lnTo>
                    <a:pt x="391858" y="563575"/>
                  </a:lnTo>
                  <a:lnTo>
                    <a:pt x="391858" y="576275"/>
                  </a:lnTo>
                  <a:lnTo>
                    <a:pt x="373608" y="576275"/>
                  </a:lnTo>
                  <a:lnTo>
                    <a:pt x="373507" y="563575"/>
                  </a:lnTo>
                  <a:lnTo>
                    <a:pt x="339001" y="563575"/>
                  </a:lnTo>
                  <a:lnTo>
                    <a:pt x="339001" y="588975"/>
                  </a:lnTo>
                  <a:lnTo>
                    <a:pt x="328866" y="588975"/>
                  </a:lnTo>
                  <a:lnTo>
                    <a:pt x="336600" y="576275"/>
                  </a:lnTo>
                  <a:lnTo>
                    <a:pt x="339001" y="588975"/>
                  </a:lnTo>
                  <a:lnTo>
                    <a:pt x="339001" y="563575"/>
                  </a:lnTo>
                  <a:lnTo>
                    <a:pt x="321767" y="563575"/>
                  </a:lnTo>
                  <a:lnTo>
                    <a:pt x="317715" y="550875"/>
                  </a:lnTo>
                  <a:lnTo>
                    <a:pt x="298500" y="550875"/>
                  </a:lnTo>
                  <a:lnTo>
                    <a:pt x="305346" y="538175"/>
                  </a:lnTo>
                  <a:lnTo>
                    <a:pt x="335102" y="538175"/>
                  </a:lnTo>
                  <a:lnTo>
                    <a:pt x="341845" y="525475"/>
                  </a:lnTo>
                  <a:lnTo>
                    <a:pt x="355968" y="525475"/>
                  </a:lnTo>
                  <a:lnTo>
                    <a:pt x="355587" y="512775"/>
                  </a:lnTo>
                  <a:lnTo>
                    <a:pt x="347345" y="512775"/>
                  </a:lnTo>
                  <a:lnTo>
                    <a:pt x="352285" y="500075"/>
                  </a:lnTo>
                  <a:lnTo>
                    <a:pt x="360210" y="500075"/>
                  </a:lnTo>
                  <a:lnTo>
                    <a:pt x="365658" y="512775"/>
                  </a:lnTo>
                  <a:lnTo>
                    <a:pt x="363194" y="525475"/>
                  </a:lnTo>
                  <a:lnTo>
                    <a:pt x="373253" y="525475"/>
                  </a:lnTo>
                  <a:lnTo>
                    <a:pt x="377901" y="538175"/>
                  </a:lnTo>
                  <a:lnTo>
                    <a:pt x="379539" y="550875"/>
                  </a:lnTo>
                  <a:lnTo>
                    <a:pt x="380047" y="550875"/>
                  </a:lnTo>
                  <a:lnTo>
                    <a:pt x="380060" y="563575"/>
                  </a:lnTo>
                  <a:lnTo>
                    <a:pt x="391858" y="563575"/>
                  </a:lnTo>
                  <a:lnTo>
                    <a:pt x="391858" y="550875"/>
                  </a:lnTo>
                  <a:lnTo>
                    <a:pt x="384378" y="550875"/>
                  </a:lnTo>
                  <a:lnTo>
                    <a:pt x="384441" y="538175"/>
                  </a:lnTo>
                  <a:lnTo>
                    <a:pt x="390601" y="538175"/>
                  </a:lnTo>
                  <a:lnTo>
                    <a:pt x="385495" y="525475"/>
                  </a:lnTo>
                  <a:lnTo>
                    <a:pt x="414604" y="525475"/>
                  </a:lnTo>
                  <a:lnTo>
                    <a:pt x="424434" y="538175"/>
                  </a:lnTo>
                  <a:lnTo>
                    <a:pt x="424434" y="233375"/>
                  </a:lnTo>
                  <a:lnTo>
                    <a:pt x="416204" y="233375"/>
                  </a:lnTo>
                  <a:lnTo>
                    <a:pt x="416204" y="246075"/>
                  </a:lnTo>
                  <a:lnTo>
                    <a:pt x="411772" y="258775"/>
                  </a:lnTo>
                  <a:lnTo>
                    <a:pt x="410641" y="258775"/>
                  </a:lnTo>
                  <a:lnTo>
                    <a:pt x="408559" y="246075"/>
                  </a:lnTo>
                  <a:lnTo>
                    <a:pt x="416204" y="246075"/>
                  </a:lnTo>
                  <a:lnTo>
                    <a:pt x="416204" y="233375"/>
                  </a:lnTo>
                  <a:lnTo>
                    <a:pt x="388810" y="233375"/>
                  </a:lnTo>
                  <a:lnTo>
                    <a:pt x="388810" y="500075"/>
                  </a:lnTo>
                  <a:lnTo>
                    <a:pt x="385572" y="512775"/>
                  </a:lnTo>
                  <a:lnTo>
                    <a:pt x="382333" y="512775"/>
                  </a:lnTo>
                  <a:lnTo>
                    <a:pt x="381254" y="500075"/>
                  </a:lnTo>
                  <a:lnTo>
                    <a:pt x="388810" y="500075"/>
                  </a:lnTo>
                  <a:lnTo>
                    <a:pt x="388810" y="233375"/>
                  </a:lnTo>
                  <a:lnTo>
                    <a:pt x="364769" y="233375"/>
                  </a:lnTo>
                  <a:lnTo>
                    <a:pt x="364769" y="258775"/>
                  </a:lnTo>
                  <a:lnTo>
                    <a:pt x="334111" y="258775"/>
                  </a:lnTo>
                  <a:lnTo>
                    <a:pt x="336245" y="271475"/>
                  </a:lnTo>
                  <a:lnTo>
                    <a:pt x="332740" y="271475"/>
                  </a:lnTo>
                  <a:lnTo>
                    <a:pt x="332740" y="512775"/>
                  </a:lnTo>
                  <a:lnTo>
                    <a:pt x="329311" y="525475"/>
                  </a:lnTo>
                  <a:lnTo>
                    <a:pt x="317906" y="525475"/>
                  </a:lnTo>
                  <a:lnTo>
                    <a:pt x="325259" y="512775"/>
                  </a:lnTo>
                  <a:lnTo>
                    <a:pt x="332740" y="512775"/>
                  </a:lnTo>
                  <a:lnTo>
                    <a:pt x="332740" y="271475"/>
                  </a:lnTo>
                  <a:lnTo>
                    <a:pt x="328371" y="271475"/>
                  </a:lnTo>
                  <a:lnTo>
                    <a:pt x="332943" y="258775"/>
                  </a:lnTo>
                  <a:lnTo>
                    <a:pt x="330923" y="258775"/>
                  </a:lnTo>
                  <a:lnTo>
                    <a:pt x="321729" y="246075"/>
                  </a:lnTo>
                  <a:lnTo>
                    <a:pt x="360667" y="246075"/>
                  </a:lnTo>
                  <a:lnTo>
                    <a:pt x="364769" y="258775"/>
                  </a:lnTo>
                  <a:lnTo>
                    <a:pt x="364769" y="233375"/>
                  </a:lnTo>
                  <a:lnTo>
                    <a:pt x="310730" y="233375"/>
                  </a:lnTo>
                  <a:lnTo>
                    <a:pt x="310730" y="525475"/>
                  </a:lnTo>
                  <a:lnTo>
                    <a:pt x="303199" y="525475"/>
                  </a:lnTo>
                  <a:lnTo>
                    <a:pt x="303784" y="538175"/>
                  </a:lnTo>
                  <a:lnTo>
                    <a:pt x="288734" y="538175"/>
                  </a:lnTo>
                  <a:lnTo>
                    <a:pt x="291465" y="550875"/>
                  </a:lnTo>
                  <a:lnTo>
                    <a:pt x="293992" y="550875"/>
                  </a:lnTo>
                  <a:lnTo>
                    <a:pt x="289902" y="563575"/>
                  </a:lnTo>
                  <a:lnTo>
                    <a:pt x="218224" y="563575"/>
                  </a:lnTo>
                  <a:lnTo>
                    <a:pt x="218605" y="550875"/>
                  </a:lnTo>
                  <a:lnTo>
                    <a:pt x="227647" y="550875"/>
                  </a:lnTo>
                  <a:lnTo>
                    <a:pt x="232283" y="538175"/>
                  </a:lnTo>
                  <a:lnTo>
                    <a:pt x="237058" y="538175"/>
                  </a:lnTo>
                  <a:lnTo>
                    <a:pt x="239483" y="525475"/>
                  </a:lnTo>
                  <a:lnTo>
                    <a:pt x="268744" y="525475"/>
                  </a:lnTo>
                  <a:lnTo>
                    <a:pt x="279031" y="512775"/>
                  </a:lnTo>
                  <a:lnTo>
                    <a:pt x="285369" y="512775"/>
                  </a:lnTo>
                  <a:lnTo>
                    <a:pt x="282600" y="500075"/>
                  </a:lnTo>
                  <a:lnTo>
                    <a:pt x="287159" y="500075"/>
                  </a:lnTo>
                  <a:lnTo>
                    <a:pt x="285369" y="512775"/>
                  </a:lnTo>
                  <a:lnTo>
                    <a:pt x="310146" y="512775"/>
                  </a:lnTo>
                  <a:lnTo>
                    <a:pt x="310730" y="525475"/>
                  </a:lnTo>
                  <a:lnTo>
                    <a:pt x="310730" y="233375"/>
                  </a:lnTo>
                  <a:lnTo>
                    <a:pt x="284822" y="233375"/>
                  </a:lnTo>
                  <a:lnTo>
                    <a:pt x="285432" y="220675"/>
                  </a:lnTo>
                  <a:lnTo>
                    <a:pt x="276720" y="220675"/>
                  </a:lnTo>
                  <a:lnTo>
                    <a:pt x="280441" y="233375"/>
                  </a:lnTo>
                  <a:lnTo>
                    <a:pt x="280085" y="233375"/>
                  </a:lnTo>
                  <a:lnTo>
                    <a:pt x="286575" y="246075"/>
                  </a:lnTo>
                  <a:lnTo>
                    <a:pt x="283032" y="246075"/>
                  </a:lnTo>
                  <a:lnTo>
                    <a:pt x="283591" y="258775"/>
                  </a:lnTo>
                  <a:lnTo>
                    <a:pt x="288378" y="258775"/>
                  </a:lnTo>
                  <a:lnTo>
                    <a:pt x="289941" y="246075"/>
                  </a:lnTo>
                  <a:lnTo>
                    <a:pt x="300990" y="246075"/>
                  </a:lnTo>
                  <a:lnTo>
                    <a:pt x="301332" y="258775"/>
                  </a:lnTo>
                  <a:lnTo>
                    <a:pt x="300570" y="258775"/>
                  </a:lnTo>
                  <a:lnTo>
                    <a:pt x="300088" y="271475"/>
                  </a:lnTo>
                  <a:lnTo>
                    <a:pt x="281228" y="271475"/>
                  </a:lnTo>
                  <a:lnTo>
                    <a:pt x="273735" y="258775"/>
                  </a:lnTo>
                  <a:lnTo>
                    <a:pt x="271322" y="262267"/>
                  </a:lnTo>
                  <a:lnTo>
                    <a:pt x="271322" y="500075"/>
                  </a:lnTo>
                  <a:lnTo>
                    <a:pt x="271030" y="512775"/>
                  </a:lnTo>
                  <a:lnTo>
                    <a:pt x="264655" y="500075"/>
                  </a:lnTo>
                  <a:lnTo>
                    <a:pt x="260235" y="512775"/>
                  </a:lnTo>
                  <a:lnTo>
                    <a:pt x="260527" y="500075"/>
                  </a:lnTo>
                  <a:lnTo>
                    <a:pt x="264655" y="500075"/>
                  </a:lnTo>
                  <a:lnTo>
                    <a:pt x="271322" y="500075"/>
                  </a:lnTo>
                  <a:lnTo>
                    <a:pt x="271322" y="262267"/>
                  </a:lnTo>
                  <a:lnTo>
                    <a:pt x="264934" y="271475"/>
                  </a:lnTo>
                  <a:lnTo>
                    <a:pt x="266661" y="258775"/>
                  </a:lnTo>
                  <a:lnTo>
                    <a:pt x="268566" y="258775"/>
                  </a:lnTo>
                  <a:lnTo>
                    <a:pt x="272275" y="246075"/>
                  </a:lnTo>
                  <a:lnTo>
                    <a:pt x="265849" y="246075"/>
                  </a:lnTo>
                  <a:lnTo>
                    <a:pt x="257771" y="258775"/>
                  </a:lnTo>
                  <a:lnTo>
                    <a:pt x="248691" y="258775"/>
                  </a:lnTo>
                  <a:lnTo>
                    <a:pt x="248500" y="246075"/>
                  </a:lnTo>
                  <a:lnTo>
                    <a:pt x="253072" y="233375"/>
                  </a:lnTo>
                  <a:lnTo>
                    <a:pt x="232219" y="233375"/>
                  </a:lnTo>
                  <a:lnTo>
                    <a:pt x="232219" y="525475"/>
                  </a:lnTo>
                  <a:lnTo>
                    <a:pt x="231660" y="538175"/>
                  </a:lnTo>
                  <a:lnTo>
                    <a:pt x="228701" y="538175"/>
                  </a:lnTo>
                  <a:lnTo>
                    <a:pt x="225856" y="525475"/>
                  </a:lnTo>
                  <a:lnTo>
                    <a:pt x="215976" y="525475"/>
                  </a:lnTo>
                  <a:lnTo>
                    <a:pt x="221792" y="512775"/>
                  </a:lnTo>
                  <a:lnTo>
                    <a:pt x="226961" y="512775"/>
                  </a:lnTo>
                  <a:lnTo>
                    <a:pt x="227622" y="525475"/>
                  </a:lnTo>
                  <a:lnTo>
                    <a:pt x="232219" y="525475"/>
                  </a:lnTo>
                  <a:lnTo>
                    <a:pt x="232219" y="233375"/>
                  </a:lnTo>
                  <a:lnTo>
                    <a:pt x="232092" y="233375"/>
                  </a:lnTo>
                  <a:lnTo>
                    <a:pt x="232194" y="246075"/>
                  </a:lnTo>
                  <a:lnTo>
                    <a:pt x="229501" y="246075"/>
                  </a:lnTo>
                  <a:lnTo>
                    <a:pt x="229184" y="258775"/>
                  </a:lnTo>
                  <a:lnTo>
                    <a:pt x="201282" y="258775"/>
                  </a:lnTo>
                  <a:lnTo>
                    <a:pt x="201282" y="296875"/>
                  </a:lnTo>
                  <a:lnTo>
                    <a:pt x="170281" y="296875"/>
                  </a:lnTo>
                  <a:lnTo>
                    <a:pt x="173164" y="284175"/>
                  </a:lnTo>
                  <a:lnTo>
                    <a:pt x="200418" y="284175"/>
                  </a:lnTo>
                  <a:lnTo>
                    <a:pt x="201282" y="296875"/>
                  </a:lnTo>
                  <a:lnTo>
                    <a:pt x="201282" y="258775"/>
                  </a:lnTo>
                  <a:lnTo>
                    <a:pt x="198285" y="258775"/>
                  </a:lnTo>
                  <a:lnTo>
                    <a:pt x="191744" y="271475"/>
                  </a:lnTo>
                  <a:lnTo>
                    <a:pt x="176301" y="271475"/>
                  </a:lnTo>
                  <a:lnTo>
                    <a:pt x="160489" y="284175"/>
                  </a:lnTo>
                  <a:lnTo>
                    <a:pt x="139026" y="284175"/>
                  </a:lnTo>
                  <a:lnTo>
                    <a:pt x="115519" y="296875"/>
                  </a:lnTo>
                  <a:lnTo>
                    <a:pt x="63614" y="296875"/>
                  </a:lnTo>
                  <a:lnTo>
                    <a:pt x="63690" y="309575"/>
                  </a:lnTo>
                  <a:lnTo>
                    <a:pt x="79984" y="309575"/>
                  </a:lnTo>
                  <a:lnTo>
                    <a:pt x="86055" y="322275"/>
                  </a:lnTo>
                  <a:lnTo>
                    <a:pt x="95516" y="322275"/>
                  </a:lnTo>
                  <a:lnTo>
                    <a:pt x="98806" y="334975"/>
                  </a:lnTo>
                  <a:lnTo>
                    <a:pt x="103771" y="334975"/>
                  </a:lnTo>
                  <a:lnTo>
                    <a:pt x="102895" y="322275"/>
                  </a:lnTo>
                  <a:lnTo>
                    <a:pt x="102184" y="322275"/>
                  </a:lnTo>
                  <a:lnTo>
                    <a:pt x="106489" y="309575"/>
                  </a:lnTo>
                  <a:lnTo>
                    <a:pt x="117741" y="322275"/>
                  </a:lnTo>
                  <a:lnTo>
                    <a:pt x="119037" y="309575"/>
                  </a:lnTo>
                  <a:lnTo>
                    <a:pt x="124625" y="296875"/>
                  </a:lnTo>
                  <a:lnTo>
                    <a:pt x="159486" y="296875"/>
                  </a:lnTo>
                  <a:lnTo>
                    <a:pt x="168833" y="296875"/>
                  </a:lnTo>
                  <a:lnTo>
                    <a:pt x="166166" y="309575"/>
                  </a:lnTo>
                  <a:lnTo>
                    <a:pt x="159486" y="296875"/>
                  </a:lnTo>
                  <a:lnTo>
                    <a:pt x="161074" y="309575"/>
                  </a:lnTo>
                  <a:lnTo>
                    <a:pt x="156438" y="309575"/>
                  </a:lnTo>
                  <a:lnTo>
                    <a:pt x="156679" y="322275"/>
                  </a:lnTo>
                  <a:lnTo>
                    <a:pt x="177469" y="322275"/>
                  </a:lnTo>
                  <a:lnTo>
                    <a:pt x="180555" y="334975"/>
                  </a:lnTo>
                  <a:lnTo>
                    <a:pt x="146888" y="334975"/>
                  </a:lnTo>
                  <a:lnTo>
                    <a:pt x="145796" y="347675"/>
                  </a:lnTo>
                  <a:lnTo>
                    <a:pt x="143725" y="347675"/>
                  </a:lnTo>
                  <a:lnTo>
                    <a:pt x="149555" y="360375"/>
                  </a:lnTo>
                  <a:lnTo>
                    <a:pt x="155600" y="360375"/>
                  </a:lnTo>
                  <a:lnTo>
                    <a:pt x="152704" y="373075"/>
                  </a:lnTo>
                  <a:lnTo>
                    <a:pt x="167081" y="373075"/>
                  </a:lnTo>
                  <a:lnTo>
                    <a:pt x="168617" y="385775"/>
                  </a:lnTo>
                  <a:lnTo>
                    <a:pt x="135128" y="385775"/>
                  </a:lnTo>
                  <a:lnTo>
                    <a:pt x="135013" y="398475"/>
                  </a:lnTo>
                  <a:lnTo>
                    <a:pt x="123672" y="398475"/>
                  </a:lnTo>
                  <a:lnTo>
                    <a:pt x="117627" y="411175"/>
                  </a:lnTo>
                  <a:lnTo>
                    <a:pt x="149745" y="411175"/>
                  </a:lnTo>
                  <a:lnTo>
                    <a:pt x="162064" y="398475"/>
                  </a:lnTo>
                  <a:lnTo>
                    <a:pt x="165011" y="398475"/>
                  </a:lnTo>
                  <a:lnTo>
                    <a:pt x="169583" y="411175"/>
                  </a:lnTo>
                  <a:lnTo>
                    <a:pt x="173647" y="411175"/>
                  </a:lnTo>
                  <a:lnTo>
                    <a:pt x="175094" y="423875"/>
                  </a:lnTo>
                  <a:lnTo>
                    <a:pt x="176987" y="423875"/>
                  </a:lnTo>
                  <a:lnTo>
                    <a:pt x="181013" y="436575"/>
                  </a:lnTo>
                  <a:lnTo>
                    <a:pt x="190639" y="436575"/>
                  </a:lnTo>
                  <a:lnTo>
                    <a:pt x="194106" y="449275"/>
                  </a:lnTo>
                  <a:lnTo>
                    <a:pt x="190246" y="449275"/>
                  </a:lnTo>
                  <a:lnTo>
                    <a:pt x="187985" y="461975"/>
                  </a:lnTo>
                  <a:lnTo>
                    <a:pt x="177761" y="461975"/>
                  </a:lnTo>
                  <a:lnTo>
                    <a:pt x="180009" y="474675"/>
                  </a:lnTo>
                  <a:lnTo>
                    <a:pt x="193230" y="474675"/>
                  </a:lnTo>
                  <a:lnTo>
                    <a:pt x="198310" y="487375"/>
                  </a:lnTo>
                  <a:lnTo>
                    <a:pt x="183515" y="487375"/>
                  </a:lnTo>
                  <a:lnTo>
                    <a:pt x="184315" y="500075"/>
                  </a:lnTo>
                  <a:lnTo>
                    <a:pt x="185064" y="500075"/>
                  </a:lnTo>
                  <a:lnTo>
                    <a:pt x="180733" y="512775"/>
                  </a:lnTo>
                  <a:lnTo>
                    <a:pt x="185166" y="512775"/>
                  </a:lnTo>
                  <a:lnTo>
                    <a:pt x="188912" y="525475"/>
                  </a:lnTo>
                  <a:lnTo>
                    <a:pt x="210185" y="525475"/>
                  </a:lnTo>
                  <a:lnTo>
                    <a:pt x="216573" y="538175"/>
                  </a:lnTo>
                  <a:lnTo>
                    <a:pt x="221056" y="538175"/>
                  </a:lnTo>
                  <a:lnTo>
                    <a:pt x="212979" y="550875"/>
                  </a:lnTo>
                  <a:lnTo>
                    <a:pt x="206121" y="550875"/>
                  </a:lnTo>
                  <a:lnTo>
                    <a:pt x="200545" y="563575"/>
                  </a:lnTo>
                  <a:lnTo>
                    <a:pt x="196303" y="576275"/>
                  </a:lnTo>
                  <a:lnTo>
                    <a:pt x="201231" y="576275"/>
                  </a:lnTo>
                  <a:lnTo>
                    <a:pt x="205257" y="563575"/>
                  </a:lnTo>
                  <a:lnTo>
                    <a:pt x="211328" y="563575"/>
                  </a:lnTo>
                  <a:lnTo>
                    <a:pt x="207835" y="576275"/>
                  </a:lnTo>
                  <a:lnTo>
                    <a:pt x="207975" y="576275"/>
                  </a:lnTo>
                  <a:lnTo>
                    <a:pt x="207213" y="588975"/>
                  </a:lnTo>
                  <a:lnTo>
                    <a:pt x="217258" y="588975"/>
                  </a:lnTo>
                  <a:lnTo>
                    <a:pt x="224536" y="601675"/>
                  </a:lnTo>
                  <a:lnTo>
                    <a:pt x="235712" y="601675"/>
                  </a:lnTo>
                  <a:lnTo>
                    <a:pt x="232740" y="588975"/>
                  </a:lnTo>
                  <a:lnTo>
                    <a:pt x="238544" y="588975"/>
                  </a:lnTo>
                  <a:lnTo>
                    <a:pt x="239128" y="576275"/>
                  </a:lnTo>
                  <a:lnTo>
                    <a:pt x="249123" y="576275"/>
                  </a:lnTo>
                  <a:lnTo>
                    <a:pt x="287642" y="576275"/>
                  </a:lnTo>
                  <a:lnTo>
                    <a:pt x="302602" y="588975"/>
                  </a:lnTo>
                  <a:lnTo>
                    <a:pt x="295376" y="588975"/>
                  </a:lnTo>
                  <a:lnTo>
                    <a:pt x="296926" y="601675"/>
                  </a:lnTo>
                  <a:lnTo>
                    <a:pt x="305028" y="588975"/>
                  </a:lnTo>
                  <a:lnTo>
                    <a:pt x="310654" y="588975"/>
                  </a:lnTo>
                  <a:lnTo>
                    <a:pt x="303784" y="601675"/>
                  </a:lnTo>
                  <a:lnTo>
                    <a:pt x="296926" y="601675"/>
                  </a:lnTo>
                  <a:lnTo>
                    <a:pt x="290880" y="601675"/>
                  </a:lnTo>
                  <a:lnTo>
                    <a:pt x="286499" y="614375"/>
                  </a:lnTo>
                  <a:lnTo>
                    <a:pt x="283235" y="614375"/>
                  </a:lnTo>
                  <a:lnTo>
                    <a:pt x="287693" y="601675"/>
                  </a:lnTo>
                  <a:lnTo>
                    <a:pt x="274294" y="601675"/>
                  </a:lnTo>
                  <a:lnTo>
                    <a:pt x="274116" y="614375"/>
                  </a:lnTo>
                  <a:lnTo>
                    <a:pt x="272910" y="614375"/>
                  </a:lnTo>
                  <a:lnTo>
                    <a:pt x="272910" y="639775"/>
                  </a:lnTo>
                  <a:lnTo>
                    <a:pt x="268770" y="652475"/>
                  </a:lnTo>
                  <a:lnTo>
                    <a:pt x="267855" y="639775"/>
                  </a:lnTo>
                  <a:lnTo>
                    <a:pt x="272910" y="639775"/>
                  </a:lnTo>
                  <a:lnTo>
                    <a:pt x="272910" y="614375"/>
                  </a:lnTo>
                  <a:lnTo>
                    <a:pt x="259130" y="614375"/>
                  </a:lnTo>
                  <a:lnTo>
                    <a:pt x="261213" y="601675"/>
                  </a:lnTo>
                  <a:lnTo>
                    <a:pt x="257302" y="601675"/>
                  </a:lnTo>
                  <a:lnTo>
                    <a:pt x="257302" y="639775"/>
                  </a:lnTo>
                  <a:lnTo>
                    <a:pt x="255320" y="652475"/>
                  </a:lnTo>
                  <a:lnTo>
                    <a:pt x="233489" y="652475"/>
                  </a:lnTo>
                  <a:lnTo>
                    <a:pt x="223901" y="639775"/>
                  </a:lnTo>
                  <a:lnTo>
                    <a:pt x="257302" y="639775"/>
                  </a:lnTo>
                  <a:lnTo>
                    <a:pt x="257302" y="601675"/>
                  </a:lnTo>
                  <a:lnTo>
                    <a:pt x="242595" y="601675"/>
                  </a:lnTo>
                  <a:lnTo>
                    <a:pt x="244157" y="614375"/>
                  </a:lnTo>
                  <a:lnTo>
                    <a:pt x="195884" y="614375"/>
                  </a:lnTo>
                  <a:lnTo>
                    <a:pt x="202298" y="627075"/>
                  </a:lnTo>
                  <a:lnTo>
                    <a:pt x="203987" y="627075"/>
                  </a:lnTo>
                  <a:lnTo>
                    <a:pt x="205016" y="639775"/>
                  </a:lnTo>
                  <a:lnTo>
                    <a:pt x="182016" y="639775"/>
                  </a:lnTo>
                  <a:lnTo>
                    <a:pt x="179235" y="652475"/>
                  </a:lnTo>
                  <a:lnTo>
                    <a:pt x="205282" y="652475"/>
                  </a:lnTo>
                  <a:lnTo>
                    <a:pt x="206527" y="639775"/>
                  </a:lnTo>
                  <a:lnTo>
                    <a:pt x="219925" y="639775"/>
                  </a:lnTo>
                  <a:lnTo>
                    <a:pt x="220510" y="652475"/>
                  </a:lnTo>
                  <a:lnTo>
                    <a:pt x="227253" y="652475"/>
                  </a:lnTo>
                  <a:lnTo>
                    <a:pt x="220294" y="665175"/>
                  </a:lnTo>
                  <a:lnTo>
                    <a:pt x="188023" y="665175"/>
                  </a:lnTo>
                  <a:lnTo>
                    <a:pt x="165658" y="677875"/>
                  </a:lnTo>
                  <a:lnTo>
                    <a:pt x="152819" y="677875"/>
                  </a:lnTo>
                  <a:lnTo>
                    <a:pt x="151765" y="690575"/>
                  </a:lnTo>
                  <a:lnTo>
                    <a:pt x="170370" y="690575"/>
                  </a:lnTo>
                  <a:lnTo>
                    <a:pt x="176720" y="677875"/>
                  </a:lnTo>
                  <a:lnTo>
                    <a:pt x="221589" y="677875"/>
                  </a:lnTo>
                  <a:lnTo>
                    <a:pt x="229400" y="665175"/>
                  </a:lnTo>
                  <a:lnTo>
                    <a:pt x="236474" y="665175"/>
                  </a:lnTo>
                  <a:lnTo>
                    <a:pt x="238709" y="677875"/>
                  </a:lnTo>
                  <a:lnTo>
                    <a:pt x="283337" y="677875"/>
                  </a:lnTo>
                  <a:lnTo>
                    <a:pt x="287693" y="665175"/>
                  </a:lnTo>
                  <a:lnTo>
                    <a:pt x="318071" y="665175"/>
                  </a:lnTo>
                  <a:lnTo>
                    <a:pt x="322770" y="677875"/>
                  </a:lnTo>
                  <a:lnTo>
                    <a:pt x="327977" y="665175"/>
                  </a:lnTo>
                  <a:lnTo>
                    <a:pt x="387134" y="665175"/>
                  </a:lnTo>
                  <a:lnTo>
                    <a:pt x="392366" y="652475"/>
                  </a:lnTo>
                  <a:lnTo>
                    <a:pt x="394208" y="677875"/>
                  </a:lnTo>
                  <a:lnTo>
                    <a:pt x="389267" y="677875"/>
                  </a:lnTo>
                  <a:lnTo>
                    <a:pt x="390563" y="690575"/>
                  </a:lnTo>
                  <a:lnTo>
                    <a:pt x="383641" y="690575"/>
                  </a:lnTo>
                  <a:lnTo>
                    <a:pt x="377964" y="703275"/>
                  </a:lnTo>
                  <a:lnTo>
                    <a:pt x="370954" y="703275"/>
                  </a:lnTo>
                  <a:lnTo>
                    <a:pt x="362127" y="715975"/>
                  </a:lnTo>
                  <a:lnTo>
                    <a:pt x="351002" y="715975"/>
                  </a:lnTo>
                  <a:lnTo>
                    <a:pt x="350189" y="690575"/>
                  </a:lnTo>
                  <a:lnTo>
                    <a:pt x="340690" y="703275"/>
                  </a:lnTo>
                  <a:lnTo>
                    <a:pt x="342214" y="703275"/>
                  </a:lnTo>
                  <a:lnTo>
                    <a:pt x="341668" y="715975"/>
                  </a:lnTo>
                  <a:lnTo>
                    <a:pt x="311543" y="715975"/>
                  </a:lnTo>
                  <a:lnTo>
                    <a:pt x="308851" y="728675"/>
                  </a:lnTo>
                  <a:lnTo>
                    <a:pt x="281381" y="728675"/>
                  </a:lnTo>
                  <a:lnTo>
                    <a:pt x="281381" y="792175"/>
                  </a:lnTo>
                  <a:lnTo>
                    <a:pt x="274726" y="792175"/>
                  </a:lnTo>
                  <a:lnTo>
                    <a:pt x="277177" y="779475"/>
                  </a:lnTo>
                  <a:lnTo>
                    <a:pt x="279882" y="779475"/>
                  </a:lnTo>
                  <a:lnTo>
                    <a:pt x="281381" y="792175"/>
                  </a:lnTo>
                  <a:lnTo>
                    <a:pt x="281381" y="728675"/>
                  </a:lnTo>
                  <a:lnTo>
                    <a:pt x="255219" y="728675"/>
                  </a:lnTo>
                  <a:lnTo>
                    <a:pt x="253098" y="741375"/>
                  </a:lnTo>
                  <a:lnTo>
                    <a:pt x="213309" y="741375"/>
                  </a:lnTo>
                  <a:lnTo>
                    <a:pt x="215417" y="754075"/>
                  </a:lnTo>
                  <a:lnTo>
                    <a:pt x="212090" y="754075"/>
                  </a:lnTo>
                  <a:lnTo>
                    <a:pt x="213309" y="741375"/>
                  </a:lnTo>
                  <a:lnTo>
                    <a:pt x="170764" y="741375"/>
                  </a:lnTo>
                  <a:lnTo>
                    <a:pt x="170256" y="754075"/>
                  </a:lnTo>
                  <a:lnTo>
                    <a:pt x="174853" y="754075"/>
                  </a:lnTo>
                  <a:lnTo>
                    <a:pt x="175475" y="766775"/>
                  </a:lnTo>
                  <a:lnTo>
                    <a:pt x="161010" y="766775"/>
                  </a:lnTo>
                  <a:lnTo>
                    <a:pt x="154686" y="779475"/>
                  </a:lnTo>
                  <a:lnTo>
                    <a:pt x="140766" y="779475"/>
                  </a:lnTo>
                  <a:lnTo>
                    <a:pt x="140220" y="792175"/>
                  </a:lnTo>
                  <a:lnTo>
                    <a:pt x="224294" y="792175"/>
                  </a:lnTo>
                  <a:lnTo>
                    <a:pt x="232638" y="779475"/>
                  </a:lnTo>
                  <a:lnTo>
                    <a:pt x="237871" y="792175"/>
                  </a:lnTo>
                  <a:lnTo>
                    <a:pt x="259588" y="792175"/>
                  </a:lnTo>
                  <a:lnTo>
                    <a:pt x="258191" y="804875"/>
                  </a:lnTo>
                  <a:lnTo>
                    <a:pt x="282905" y="804875"/>
                  </a:lnTo>
                  <a:lnTo>
                    <a:pt x="283451" y="792175"/>
                  </a:lnTo>
                  <a:lnTo>
                    <a:pt x="288683" y="792175"/>
                  </a:lnTo>
                  <a:lnTo>
                    <a:pt x="288632" y="804875"/>
                  </a:lnTo>
                  <a:lnTo>
                    <a:pt x="290410" y="804875"/>
                  </a:lnTo>
                  <a:lnTo>
                    <a:pt x="293458" y="817575"/>
                  </a:lnTo>
                  <a:lnTo>
                    <a:pt x="297205" y="804875"/>
                  </a:lnTo>
                  <a:lnTo>
                    <a:pt x="296595" y="804875"/>
                  </a:lnTo>
                  <a:lnTo>
                    <a:pt x="295668" y="792175"/>
                  </a:lnTo>
                  <a:lnTo>
                    <a:pt x="300545" y="792175"/>
                  </a:lnTo>
                  <a:lnTo>
                    <a:pt x="308127" y="779475"/>
                  </a:lnTo>
                  <a:lnTo>
                    <a:pt x="385368" y="779475"/>
                  </a:lnTo>
                  <a:lnTo>
                    <a:pt x="416128" y="766775"/>
                  </a:lnTo>
                  <a:lnTo>
                    <a:pt x="447141" y="779475"/>
                  </a:lnTo>
                  <a:lnTo>
                    <a:pt x="451599" y="766775"/>
                  </a:lnTo>
                  <a:lnTo>
                    <a:pt x="472579" y="766775"/>
                  </a:lnTo>
                  <a:lnTo>
                    <a:pt x="479056" y="779475"/>
                  </a:lnTo>
                  <a:lnTo>
                    <a:pt x="491134" y="792175"/>
                  </a:lnTo>
                  <a:lnTo>
                    <a:pt x="504355" y="792175"/>
                  </a:lnTo>
                  <a:lnTo>
                    <a:pt x="514324" y="804875"/>
                  </a:lnTo>
                  <a:lnTo>
                    <a:pt x="493242" y="804875"/>
                  </a:lnTo>
                  <a:lnTo>
                    <a:pt x="492404" y="817575"/>
                  </a:lnTo>
                  <a:lnTo>
                    <a:pt x="507123" y="817575"/>
                  </a:lnTo>
                  <a:lnTo>
                    <a:pt x="508063" y="830275"/>
                  </a:lnTo>
                  <a:lnTo>
                    <a:pt x="501294" y="830275"/>
                  </a:lnTo>
                  <a:lnTo>
                    <a:pt x="497789" y="842975"/>
                  </a:lnTo>
                  <a:lnTo>
                    <a:pt x="495071" y="830275"/>
                  </a:lnTo>
                  <a:lnTo>
                    <a:pt x="459790" y="830275"/>
                  </a:lnTo>
                  <a:lnTo>
                    <a:pt x="460743" y="842975"/>
                  </a:lnTo>
                  <a:lnTo>
                    <a:pt x="476072" y="842975"/>
                  </a:lnTo>
                  <a:lnTo>
                    <a:pt x="477697" y="855675"/>
                  </a:lnTo>
                  <a:lnTo>
                    <a:pt x="484098" y="855675"/>
                  </a:lnTo>
                  <a:lnTo>
                    <a:pt x="480733" y="868375"/>
                  </a:lnTo>
                  <a:lnTo>
                    <a:pt x="491490" y="868375"/>
                  </a:lnTo>
                  <a:lnTo>
                    <a:pt x="488492" y="855675"/>
                  </a:lnTo>
                  <a:lnTo>
                    <a:pt x="490943" y="855675"/>
                  </a:lnTo>
                  <a:lnTo>
                    <a:pt x="497840" y="842975"/>
                  </a:lnTo>
                  <a:lnTo>
                    <a:pt x="502920" y="855675"/>
                  </a:lnTo>
                  <a:lnTo>
                    <a:pt x="574725" y="855675"/>
                  </a:lnTo>
                  <a:lnTo>
                    <a:pt x="575856" y="868375"/>
                  </a:lnTo>
                  <a:lnTo>
                    <a:pt x="574154" y="868375"/>
                  </a:lnTo>
                  <a:lnTo>
                    <a:pt x="574154" y="919175"/>
                  </a:lnTo>
                  <a:lnTo>
                    <a:pt x="571271" y="919175"/>
                  </a:lnTo>
                  <a:lnTo>
                    <a:pt x="566978" y="919175"/>
                  </a:lnTo>
                  <a:lnTo>
                    <a:pt x="566877" y="906475"/>
                  </a:lnTo>
                  <a:lnTo>
                    <a:pt x="571271" y="919175"/>
                  </a:lnTo>
                  <a:lnTo>
                    <a:pt x="574065" y="906475"/>
                  </a:lnTo>
                  <a:lnTo>
                    <a:pt x="574154" y="919175"/>
                  </a:lnTo>
                  <a:lnTo>
                    <a:pt x="574154" y="868375"/>
                  </a:lnTo>
                  <a:lnTo>
                    <a:pt x="566254" y="868375"/>
                  </a:lnTo>
                  <a:lnTo>
                    <a:pt x="566254" y="1020775"/>
                  </a:lnTo>
                  <a:lnTo>
                    <a:pt x="563372" y="1033475"/>
                  </a:lnTo>
                  <a:lnTo>
                    <a:pt x="555536" y="1033475"/>
                  </a:lnTo>
                  <a:lnTo>
                    <a:pt x="554215" y="1046175"/>
                  </a:lnTo>
                  <a:lnTo>
                    <a:pt x="546874" y="1046175"/>
                  </a:lnTo>
                  <a:lnTo>
                    <a:pt x="547192" y="1033475"/>
                  </a:lnTo>
                  <a:lnTo>
                    <a:pt x="551484" y="1020775"/>
                  </a:lnTo>
                  <a:lnTo>
                    <a:pt x="566254" y="1020775"/>
                  </a:lnTo>
                  <a:lnTo>
                    <a:pt x="566254" y="868375"/>
                  </a:lnTo>
                  <a:lnTo>
                    <a:pt x="562470" y="868375"/>
                  </a:lnTo>
                  <a:lnTo>
                    <a:pt x="562470" y="893775"/>
                  </a:lnTo>
                  <a:lnTo>
                    <a:pt x="561657" y="906475"/>
                  </a:lnTo>
                  <a:lnTo>
                    <a:pt x="549402" y="906475"/>
                  </a:lnTo>
                  <a:lnTo>
                    <a:pt x="549402" y="931875"/>
                  </a:lnTo>
                  <a:lnTo>
                    <a:pt x="547039" y="944575"/>
                  </a:lnTo>
                  <a:lnTo>
                    <a:pt x="531393" y="944575"/>
                  </a:lnTo>
                  <a:lnTo>
                    <a:pt x="533031" y="931875"/>
                  </a:lnTo>
                  <a:lnTo>
                    <a:pt x="549402" y="931875"/>
                  </a:lnTo>
                  <a:lnTo>
                    <a:pt x="549402" y="906475"/>
                  </a:lnTo>
                  <a:lnTo>
                    <a:pt x="535470" y="906475"/>
                  </a:lnTo>
                  <a:lnTo>
                    <a:pt x="533958" y="893775"/>
                  </a:lnTo>
                  <a:lnTo>
                    <a:pt x="558444" y="893775"/>
                  </a:lnTo>
                  <a:lnTo>
                    <a:pt x="553110" y="881075"/>
                  </a:lnTo>
                  <a:lnTo>
                    <a:pt x="557517" y="881075"/>
                  </a:lnTo>
                  <a:lnTo>
                    <a:pt x="558444" y="893775"/>
                  </a:lnTo>
                  <a:lnTo>
                    <a:pt x="562470" y="893775"/>
                  </a:lnTo>
                  <a:lnTo>
                    <a:pt x="562470" y="868375"/>
                  </a:lnTo>
                  <a:lnTo>
                    <a:pt x="522135" y="868375"/>
                  </a:lnTo>
                  <a:lnTo>
                    <a:pt x="519264" y="881075"/>
                  </a:lnTo>
                  <a:lnTo>
                    <a:pt x="516636" y="881075"/>
                  </a:lnTo>
                  <a:lnTo>
                    <a:pt x="516636" y="919175"/>
                  </a:lnTo>
                  <a:lnTo>
                    <a:pt x="515632" y="931875"/>
                  </a:lnTo>
                  <a:lnTo>
                    <a:pt x="505523" y="931875"/>
                  </a:lnTo>
                  <a:lnTo>
                    <a:pt x="505231" y="919175"/>
                  </a:lnTo>
                  <a:lnTo>
                    <a:pt x="516636" y="919175"/>
                  </a:lnTo>
                  <a:lnTo>
                    <a:pt x="516636" y="881075"/>
                  </a:lnTo>
                  <a:lnTo>
                    <a:pt x="514438" y="881075"/>
                  </a:lnTo>
                  <a:lnTo>
                    <a:pt x="513791" y="868375"/>
                  </a:lnTo>
                  <a:lnTo>
                    <a:pt x="502005" y="868375"/>
                  </a:lnTo>
                  <a:lnTo>
                    <a:pt x="502005" y="919175"/>
                  </a:lnTo>
                  <a:lnTo>
                    <a:pt x="501205" y="931875"/>
                  </a:lnTo>
                  <a:lnTo>
                    <a:pt x="486219" y="931875"/>
                  </a:lnTo>
                  <a:lnTo>
                    <a:pt x="489051" y="919175"/>
                  </a:lnTo>
                  <a:lnTo>
                    <a:pt x="502005" y="919175"/>
                  </a:lnTo>
                  <a:lnTo>
                    <a:pt x="502005" y="868375"/>
                  </a:lnTo>
                  <a:lnTo>
                    <a:pt x="492467" y="868375"/>
                  </a:lnTo>
                  <a:lnTo>
                    <a:pt x="483603" y="881075"/>
                  </a:lnTo>
                  <a:lnTo>
                    <a:pt x="479971" y="881075"/>
                  </a:lnTo>
                  <a:lnTo>
                    <a:pt x="479971" y="931875"/>
                  </a:lnTo>
                  <a:lnTo>
                    <a:pt x="469265" y="931875"/>
                  </a:lnTo>
                  <a:lnTo>
                    <a:pt x="468071" y="906475"/>
                  </a:lnTo>
                  <a:lnTo>
                    <a:pt x="474027" y="906475"/>
                  </a:lnTo>
                  <a:lnTo>
                    <a:pt x="477774" y="919175"/>
                  </a:lnTo>
                  <a:lnTo>
                    <a:pt x="479640" y="919175"/>
                  </a:lnTo>
                  <a:lnTo>
                    <a:pt x="479971" y="931875"/>
                  </a:lnTo>
                  <a:lnTo>
                    <a:pt x="479971" y="881075"/>
                  </a:lnTo>
                  <a:lnTo>
                    <a:pt x="429018" y="881075"/>
                  </a:lnTo>
                  <a:lnTo>
                    <a:pt x="423367" y="893775"/>
                  </a:lnTo>
                  <a:lnTo>
                    <a:pt x="434314" y="893775"/>
                  </a:lnTo>
                  <a:lnTo>
                    <a:pt x="437426" y="906475"/>
                  </a:lnTo>
                  <a:lnTo>
                    <a:pt x="441045" y="893775"/>
                  </a:lnTo>
                  <a:lnTo>
                    <a:pt x="449999" y="893775"/>
                  </a:lnTo>
                  <a:lnTo>
                    <a:pt x="456298" y="906475"/>
                  </a:lnTo>
                  <a:lnTo>
                    <a:pt x="461949" y="906475"/>
                  </a:lnTo>
                  <a:lnTo>
                    <a:pt x="464718" y="919175"/>
                  </a:lnTo>
                  <a:lnTo>
                    <a:pt x="453961" y="919175"/>
                  </a:lnTo>
                  <a:lnTo>
                    <a:pt x="453961" y="995375"/>
                  </a:lnTo>
                  <a:lnTo>
                    <a:pt x="453364" y="1008075"/>
                  </a:lnTo>
                  <a:lnTo>
                    <a:pt x="446976" y="995375"/>
                  </a:lnTo>
                  <a:lnTo>
                    <a:pt x="446684" y="995375"/>
                  </a:lnTo>
                  <a:lnTo>
                    <a:pt x="447967" y="982675"/>
                  </a:lnTo>
                  <a:lnTo>
                    <a:pt x="449910" y="995375"/>
                  </a:lnTo>
                  <a:lnTo>
                    <a:pt x="453961" y="995375"/>
                  </a:lnTo>
                  <a:lnTo>
                    <a:pt x="453961" y="919175"/>
                  </a:lnTo>
                  <a:lnTo>
                    <a:pt x="449973" y="919175"/>
                  </a:lnTo>
                  <a:lnTo>
                    <a:pt x="443357" y="931875"/>
                  </a:lnTo>
                  <a:lnTo>
                    <a:pt x="428802" y="931875"/>
                  </a:lnTo>
                  <a:lnTo>
                    <a:pt x="429526" y="944575"/>
                  </a:lnTo>
                  <a:lnTo>
                    <a:pt x="412280" y="931875"/>
                  </a:lnTo>
                  <a:lnTo>
                    <a:pt x="394817" y="944575"/>
                  </a:lnTo>
                  <a:lnTo>
                    <a:pt x="352564" y="944575"/>
                  </a:lnTo>
                  <a:lnTo>
                    <a:pt x="349605" y="957275"/>
                  </a:lnTo>
                  <a:lnTo>
                    <a:pt x="338886" y="957275"/>
                  </a:lnTo>
                  <a:lnTo>
                    <a:pt x="342544" y="944575"/>
                  </a:lnTo>
                  <a:lnTo>
                    <a:pt x="334340" y="944575"/>
                  </a:lnTo>
                  <a:lnTo>
                    <a:pt x="335470" y="957275"/>
                  </a:lnTo>
                  <a:lnTo>
                    <a:pt x="329120" y="957275"/>
                  </a:lnTo>
                  <a:lnTo>
                    <a:pt x="326186" y="969975"/>
                  </a:lnTo>
                  <a:lnTo>
                    <a:pt x="303936" y="969975"/>
                  </a:lnTo>
                  <a:lnTo>
                    <a:pt x="300012" y="982675"/>
                  </a:lnTo>
                  <a:lnTo>
                    <a:pt x="298005" y="969975"/>
                  </a:lnTo>
                  <a:lnTo>
                    <a:pt x="282270" y="969975"/>
                  </a:lnTo>
                  <a:lnTo>
                    <a:pt x="282270" y="982675"/>
                  </a:lnTo>
                  <a:lnTo>
                    <a:pt x="279476" y="995375"/>
                  </a:lnTo>
                  <a:lnTo>
                    <a:pt x="278434" y="982675"/>
                  </a:lnTo>
                  <a:lnTo>
                    <a:pt x="282270" y="982675"/>
                  </a:lnTo>
                  <a:lnTo>
                    <a:pt x="282270" y="969975"/>
                  </a:lnTo>
                  <a:lnTo>
                    <a:pt x="281736" y="969975"/>
                  </a:lnTo>
                  <a:lnTo>
                    <a:pt x="277469" y="982675"/>
                  </a:lnTo>
                  <a:lnTo>
                    <a:pt x="266712" y="982675"/>
                  </a:lnTo>
                  <a:lnTo>
                    <a:pt x="247446" y="995375"/>
                  </a:lnTo>
                  <a:lnTo>
                    <a:pt x="235762" y="1008075"/>
                  </a:lnTo>
                  <a:lnTo>
                    <a:pt x="226199" y="1008075"/>
                  </a:lnTo>
                  <a:lnTo>
                    <a:pt x="225501" y="1020775"/>
                  </a:lnTo>
                  <a:lnTo>
                    <a:pt x="217004" y="1020775"/>
                  </a:lnTo>
                  <a:lnTo>
                    <a:pt x="213702" y="1033475"/>
                  </a:lnTo>
                  <a:lnTo>
                    <a:pt x="202742" y="1033475"/>
                  </a:lnTo>
                  <a:lnTo>
                    <a:pt x="197358" y="1046175"/>
                  </a:lnTo>
                  <a:lnTo>
                    <a:pt x="184315" y="1046175"/>
                  </a:lnTo>
                  <a:lnTo>
                    <a:pt x="180479" y="1058875"/>
                  </a:lnTo>
                  <a:lnTo>
                    <a:pt x="167627" y="1058875"/>
                  </a:lnTo>
                  <a:lnTo>
                    <a:pt x="167995" y="1071575"/>
                  </a:lnTo>
                  <a:lnTo>
                    <a:pt x="179387" y="1071575"/>
                  </a:lnTo>
                  <a:lnTo>
                    <a:pt x="189115" y="1058875"/>
                  </a:lnTo>
                  <a:lnTo>
                    <a:pt x="198628" y="1046175"/>
                  </a:lnTo>
                  <a:lnTo>
                    <a:pt x="224180" y="1046175"/>
                  </a:lnTo>
                  <a:lnTo>
                    <a:pt x="241071" y="1033475"/>
                  </a:lnTo>
                  <a:lnTo>
                    <a:pt x="259588" y="1033475"/>
                  </a:lnTo>
                  <a:lnTo>
                    <a:pt x="280009" y="1020775"/>
                  </a:lnTo>
                  <a:lnTo>
                    <a:pt x="313791" y="1020775"/>
                  </a:lnTo>
                  <a:lnTo>
                    <a:pt x="325691" y="1008075"/>
                  </a:lnTo>
                  <a:lnTo>
                    <a:pt x="348957" y="1008075"/>
                  </a:lnTo>
                  <a:lnTo>
                    <a:pt x="348068" y="1020775"/>
                  </a:lnTo>
                  <a:lnTo>
                    <a:pt x="356743" y="1020775"/>
                  </a:lnTo>
                  <a:lnTo>
                    <a:pt x="355371" y="1008075"/>
                  </a:lnTo>
                  <a:lnTo>
                    <a:pt x="359498" y="995375"/>
                  </a:lnTo>
                  <a:lnTo>
                    <a:pt x="363181" y="1008075"/>
                  </a:lnTo>
                  <a:lnTo>
                    <a:pt x="364642" y="1008075"/>
                  </a:lnTo>
                  <a:lnTo>
                    <a:pt x="366534" y="1020775"/>
                  </a:lnTo>
                  <a:lnTo>
                    <a:pt x="371525" y="1020775"/>
                  </a:lnTo>
                  <a:lnTo>
                    <a:pt x="371055" y="1008075"/>
                  </a:lnTo>
                  <a:lnTo>
                    <a:pt x="370535" y="1008075"/>
                  </a:lnTo>
                  <a:lnTo>
                    <a:pt x="372059" y="995375"/>
                  </a:lnTo>
                  <a:lnTo>
                    <a:pt x="377710" y="995375"/>
                  </a:lnTo>
                  <a:lnTo>
                    <a:pt x="375767" y="1008075"/>
                  </a:lnTo>
                  <a:lnTo>
                    <a:pt x="403161" y="1008075"/>
                  </a:lnTo>
                  <a:lnTo>
                    <a:pt x="405841" y="1020775"/>
                  </a:lnTo>
                  <a:lnTo>
                    <a:pt x="423392" y="1020775"/>
                  </a:lnTo>
                  <a:lnTo>
                    <a:pt x="425526" y="1008075"/>
                  </a:lnTo>
                  <a:lnTo>
                    <a:pt x="425132" y="1008075"/>
                  </a:lnTo>
                  <a:lnTo>
                    <a:pt x="425589" y="995375"/>
                  </a:lnTo>
                  <a:lnTo>
                    <a:pt x="428688" y="995375"/>
                  </a:lnTo>
                  <a:lnTo>
                    <a:pt x="428828" y="1008075"/>
                  </a:lnTo>
                  <a:lnTo>
                    <a:pt x="429348" y="1008075"/>
                  </a:lnTo>
                  <a:lnTo>
                    <a:pt x="430098" y="1020775"/>
                  </a:lnTo>
                  <a:lnTo>
                    <a:pt x="529729" y="1020775"/>
                  </a:lnTo>
                  <a:lnTo>
                    <a:pt x="536956" y="1033475"/>
                  </a:lnTo>
                  <a:lnTo>
                    <a:pt x="540016" y="1033475"/>
                  </a:lnTo>
                  <a:lnTo>
                    <a:pt x="536879" y="1046175"/>
                  </a:lnTo>
                  <a:lnTo>
                    <a:pt x="521373" y="1046175"/>
                  </a:lnTo>
                  <a:lnTo>
                    <a:pt x="514096" y="1058875"/>
                  </a:lnTo>
                  <a:lnTo>
                    <a:pt x="568147" y="1058875"/>
                  </a:lnTo>
                  <a:lnTo>
                    <a:pt x="576287" y="1046175"/>
                  </a:lnTo>
                  <a:lnTo>
                    <a:pt x="594118" y="1046175"/>
                  </a:lnTo>
                  <a:lnTo>
                    <a:pt x="589026" y="1033475"/>
                  </a:lnTo>
                  <a:lnTo>
                    <a:pt x="602538" y="1033475"/>
                  </a:lnTo>
                  <a:lnTo>
                    <a:pt x="607796" y="1020775"/>
                  </a:lnTo>
                  <a:lnTo>
                    <a:pt x="615467" y="1033475"/>
                  </a:lnTo>
                  <a:lnTo>
                    <a:pt x="615810" y="1033475"/>
                  </a:lnTo>
                  <a:lnTo>
                    <a:pt x="612051" y="1046175"/>
                  </a:lnTo>
                  <a:lnTo>
                    <a:pt x="636981" y="1046175"/>
                  </a:lnTo>
                  <a:lnTo>
                    <a:pt x="646760" y="1046175"/>
                  </a:lnTo>
                  <a:lnTo>
                    <a:pt x="655713" y="1033475"/>
                  </a:lnTo>
                  <a:lnTo>
                    <a:pt x="664667" y="1033475"/>
                  </a:lnTo>
                  <a:lnTo>
                    <a:pt x="670179" y="1046175"/>
                  </a:lnTo>
                  <a:lnTo>
                    <a:pt x="666153" y="1046175"/>
                  </a:lnTo>
                  <a:lnTo>
                    <a:pt x="667080" y="1058875"/>
                  </a:lnTo>
                  <a:lnTo>
                    <a:pt x="677240" y="1058875"/>
                  </a:lnTo>
                  <a:lnTo>
                    <a:pt x="681761" y="1046175"/>
                  </a:lnTo>
                  <a:lnTo>
                    <a:pt x="685165" y="1058875"/>
                  </a:lnTo>
                  <a:lnTo>
                    <a:pt x="685647" y="1071575"/>
                  </a:lnTo>
                  <a:lnTo>
                    <a:pt x="660019" y="1071575"/>
                  </a:lnTo>
                  <a:lnTo>
                    <a:pt x="657021" y="1084275"/>
                  </a:lnTo>
                  <a:lnTo>
                    <a:pt x="658291" y="1084275"/>
                  </a:lnTo>
                  <a:lnTo>
                    <a:pt x="663257" y="1096975"/>
                  </a:lnTo>
                  <a:lnTo>
                    <a:pt x="679653" y="1096975"/>
                  </a:lnTo>
                  <a:lnTo>
                    <a:pt x="679742" y="1109675"/>
                  </a:lnTo>
                  <a:lnTo>
                    <a:pt x="694715" y="1109675"/>
                  </a:lnTo>
                  <a:lnTo>
                    <a:pt x="701268" y="1096975"/>
                  </a:lnTo>
                  <a:lnTo>
                    <a:pt x="697382" y="1096975"/>
                  </a:lnTo>
                  <a:lnTo>
                    <a:pt x="696074" y="1084275"/>
                  </a:lnTo>
                  <a:lnTo>
                    <a:pt x="733844" y="1084275"/>
                  </a:lnTo>
                  <a:lnTo>
                    <a:pt x="740435" y="1084275"/>
                  </a:lnTo>
                  <a:lnTo>
                    <a:pt x="740092" y="1096975"/>
                  </a:lnTo>
                  <a:lnTo>
                    <a:pt x="733844" y="1084275"/>
                  </a:lnTo>
                  <a:lnTo>
                    <a:pt x="729742" y="1096975"/>
                  </a:lnTo>
                  <a:lnTo>
                    <a:pt x="725690" y="1096975"/>
                  </a:lnTo>
                  <a:lnTo>
                    <a:pt x="725690" y="1604975"/>
                  </a:lnTo>
                  <a:lnTo>
                    <a:pt x="723239" y="1604975"/>
                  </a:lnTo>
                  <a:lnTo>
                    <a:pt x="723239" y="1681175"/>
                  </a:lnTo>
                  <a:lnTo>
                    <a:pt x="716699" y="1681175"/>
                  </a:lnTo>
                  <a:lnTo>
                    <a:pt x="716699" y="1782775"/>
                  </a:lnTo>
                  <a:lnTo>
                    <a:pt x="712584" y="1795475"/>
                  </a:lnTo>
                  <a:lnTo>
                    <a:pt x="711517" y="1795475"/>
                  </a:lnTo>
                  <a:lnTo>
                    <a:pt x="709625" y="1782775"/>
                  </a:lnTo>
                  <a:lnTo>
                    <a:pt x="716699" y="1782775"/>
                  </a:lnTo>
                  <a:lnTo>
                    <a:pt x="716699" y="1681175"/>
                  </a:lnTo>
                  <a:lnTo>
                    <a:pt x="710615" y="1681175"/>
                  </a:lnTo>
                  <a:lnTo>
                    <a:pt x="704710" y="1693875"/>
                  </a:lnTo>
                  <a:lnTo>
                    <a:pt x="703122" y="1693875"/>
                  </a:lnTo>
                  <a:lnTo>
                    <a:pt x="703122" y="1846275"/>
                  </a:lnTo>
                  <a:lnTo>
                    <a:pt x="700252" y="1858975"/>
                  </a:lnTo>
                  <a:lnTo>
                    <a:pt x="692340" y="1858975"/>
                  </a:lnTo>
                  <a:lnTo>
                    <a:pt x="700405" y="1871675"/>
                  </a:lnTo>
                  <a:lnTo>
                    <a:pt x="693839" y="1871675"/>
                  </a:lnTo>
                  <a:lnTo>
                    <a:pt x="690422" y="1884375"/>
                  </a:lnTo>
                  <a:lnTo>
                    <a:pt x="683831" y="1884375"/>
                  </a:lnTo>
                  <a:lnTo>
                    <a:pt x="683272" y="1871675"/>
                  </a:lnTo>
                  <a:lnTo>
                    <a:pt x="687120" y="1871675"/>
                  </a:lnTo>
                  <a:lnTo>
                    <a:pt x="692340" y="1858975"/>
                  </a:lnTo>
                  <a:lnTo>
                    <a:pt x="684974" y="1858975"/>
                  </a:lnTo>
                  <a:lnTo>
                    <a:pt x="679081" y="1846275"/>
                  </a:lnTo>
                  <a:lnTo>
                    <a:pt x="703122" y="1846275"/>
                  </a:lnTo>
                  <a:lnTo>
                    <a:pt x="703122" y="1693875"/>
                  </a:lnTo>
                  <a:lnTo>
                    <a:pt x="697471" y="1693875"/>
                  </a:lnTo>
                  <a:lnTo>
                    <a:pt x="697395" y="1681175"/>
                  </a:lnTo>
                  <a:lnTo>
                    <a:pt x="691515" y="1681175"/>
                  </a:lnTo>
                  <a:lnTo>
                    <a:pt x="689292" y="1668475"/>
                  </a:lnTo>
                  <a:lnTo>
                    <a:pt x="707148" y="1668475"/>
                  </a:lnTo>
                  <a:lnTo>
                    <a:pt x="707402" y="1681175"/>
                  </a:lnTo>
                  <a:lnTo>
                    <a:pt x="712228" y="1668475"/>
                  </a:lnTo>
                  <a:lnTo>
                    <a:pt x="718197" y="1668475"/>
                  </a:lnTo>
                  <a:lnTo>
                    <a:pt x="723239" y="1681175"/>
                  </a:lnTo>
                  <a:lnTo>
                    <a:pt x="723239" y="1604975"/>
                  </a:lnTo>
                  <a:lnTo>
                    <a:pt x="718781" y="1604975"/>
                  </a:lnTo>
                  <a:lnTo>
                    <a:pt x="718693" y="1592275"/>
                  </a:lnTo>
                  <a:lnTo>
                    <a:pt x="725614" y="1592275"/>
                  </a:lnTo>
                  <a:lnTo>
                    <a:pt x="725690" y="1604975"/>
                  </a:lnTo>
                  <a:lnTo>
                    <a:pt x="725690" y="1096975"/>
                  </a:lnTo>
                  <a:lnTo>
                    <a:pt x="701268" y="1096975"/>
                  </a:lnTo>
                  <a:lnTo>
                    <a:pt x="700189" y="1109675"/>
                  </a:lnTo>
                  <a:lnTo>
                    <a:pt x="717600" y="1109675"/>
                  </a:lnTo>
                  <a:lnTo>
                    <a:pt x="708863" y="1122375"/>
                  </a:lnTo>
                  <a:lnTo>
                    <a:pt x="697763" y="1122375"/>
                  </a:lnTo>
                  <a:lnTo>
                    <a:pt x="704799" y="1135075"/>
                  </a:lnTo>
                  <a:lnTo>
                    <a:pt x="700722" y="1135075"/>
                  </a:lnTo>
                  <a:lnTo>
                    <a:pt x="700722" y="1630375"/>
                  </a:lnTo>
                  <a:lnTo>
                    <a:pt x="696506" y="1643075"/>
                  </a:lnTo>
                  <a:lnTo>
                    <a:pt x="695464" y="1630375"/>
                  </a:lnTo>
                  <a:lnTo>
                    <a:pt x="700722" y="1630375"/>
                  </a:lnTo>
                  <a:lnTo>
                    <a:pt x="700722" y="1135075"/>
                  </a:lnTo>
                  <a:lnTo>
                    <a:pt x="683247" y="1135075"/>
                  </a:lnTo>
                  <a:lnTo>
                    <a:pt x="683945" y="1122375"/>
                  </a:lnTo>
                  <a:lnTo>
                    <a:pt x="682561" y="1122375"/>
                  </a:lnTo>
                  <a:lnTo>
                    <a:pt x="682561" y="1668475"/>
                  </a:lnTo>
                  <a:lnTo>
                    <a:pt x="680897" y="1668475"/>
                  </a:lnTo>
                  <a:lnTo>
                    <a:pt x="676668" y="1681175"/>
                  </a:lnTo>
                  <a:lnTo>
                    <a:pt x="672172" y="1681175"/>
                  </a:lnTo>
                  <a:lnTo>
                    <a:pt x="672172" y="1719275"/>
                  </a:lnTo>
                  <a:lnTo>
                    <a:pt x="665086" y="1719275"/>
                  </a:lnTo>
                  <a:lnTo>
                    <a:pt x="669302" y="1706575"/>
                  </a:lnTo>
                  <a:lnTo>
                    <a:pt x="670267" y="1706575"/>
                  </a:lnTo>
                  <a:lnTo>
                    <a:pt x="672172" y="1719275"/>
                  </a:lnTo>
                  <a:lnTo>
                    <a:pt x="672172" y="1681175"/>
                  </a:lnTo>
                  <a:lnTo>
                    <a:pt x="658063" y="1681175"/>
                  </a:lnTo>
                  <a:lnTo>
                    <a:pt x="654773" y="1668475"/>
                  </a:lnTo>
                  <a:lnTo>
                    <a:pt x="651814" y="1681175"/>
                  </a:lnTo>
                  <a:lnTo>
                    <a:pt x="640981" y="1681175"/>
                  </a:lnTo>
                  <a:lnTo>
                    <a:pt x="640499" y="1668475"/>
                  </a:lnTo>
                  <a:lnTo>
                    <a:pt x="654773" y="1668475"/>
                  </a:lnTo>
                  <a:lnTo>
                    <a:pt x="675779" y="1668475"/>
                  </a:lnTo>
                  <a:lnTo>
                    <a:pt x="678891" y="1655775"/>
                  </a:lnTo>
                  <a:lnTo>
                    <a:pt x="682561" y="1668475"/>
                  </a:lnTo>
                  <a:lnTo>
                    <a:pt x="682561" y="1122375"/>
                  </a:lnTo>
                  <a:lnTo>
                    <a:pt x="669290" y="1122375"/>
                  </a:lnTo>
                  <a:lnTo>
                    <a:pt x="677125" y="1109675"/>
                  </a:lnTo>
                  <a:lnTo>
                    <a:pt x="666153" y="1109675"/>
                  </a:lnTo>
                  <a:lnTo>
                    <a:pt x="666153" y="1643075"/>
                  </a:lnTo>
                  <a:lnTo>
                    <a:pt x="664298" y="1643075"/>
                  </a:lnTo>
                  <a:lnTo>
                    <a:pt x="660857" y="1655775"/>
                  </a:lnTo>
                  <a:lnTo>
                    <a:pt x="654799" y="1643075"/>
                  </a:lnTo>
                  <a:lnTo>
                    <a:pt x="660641" y="1643075"/>
                  </a:lnTo>
                  <a:lnTo>
                    <a:pt x="660742" y="1630375"/>
                  </a:lnTo>
                  <a:lnTo>
                    <a:pt x="666153" y="1643075"/>
                  </a:lnTo>
                  <a:lnTo>
                    <a:pt x="666153" y="1109675"/>
                  </a:lnTo>
                  <a:lnTo>
                    <a:pt x="661733" y="1109675"/>
                  </a:lnTo>
                  <a:lnTo>
                    <a:pt x="660831" y="1096975"/>
                  </a:lnTo>
                  <a:lnTo>
                    <a:pt x="657974" y="1109675"/>
                  </a:lnTo>
                  <a:lnTo>
                    <a:pt x="652881" y="1109675"/>
                  </a:lnTo>
                  <a:lnTo>
                    <a:pt x="656259" y="1096975"/>
                  </a:lnTo>
                  <a:lnTo>
                    <a:pt x="650341" y="1096975"/>
                  </a:lnTo>
                  <a:lnTo>
                    <a:pt x="653008" y="1084275"/>
                  </a:lnTo>
                  <a:lnTo>
                    <a:pt x="657021" y="1084275"/>
                  </a:lnTo>
                  <a:lnTo>
                    <a:pt x="653199" y="1071575"/>
                  </a:lnTo>
                  <a:lnTo>
                    <a:pt x="641616" y="1071575"/>
                  </a:lnTo>
                  <a:lnTo>
                    <a:pt x="638403" y="1058875"/>
                  </a:lnTo>
                  <a:lnTo>
                    <a:pt x="645210" y="1058875"/>
                  </a:lnTo>
                  <a:lnTo>
                    <a:pt x="636981" y="1046175"/>
                  </a:lnTo>
                  <a:lnTo>
                    <a:pt x="627900" y="1058875"/>
                  </a:lnTo>
                  <a:lnTo>
                    <a:pt x="623951" y="1058875"/>
                  </a:lnTo>
                  <a:lnTo>
                    <a:pt x="622287" y="1071575"/>
                  </a:lnTo>
                  <a:lnTo>
                    <a:pt x="628878" y="1084275"/>
                  </a:lnTo>
                  <a:lnTo>
                    <a:pt x="637794" y="1084275"/>
                  </a:lnTo>
                  <a:lnTo>
                    <a:pt x="643153" y="1096975"/>
                  </a:lnTo>
                  <a:lnTo>
                    <a:pt x="636511" y="1096975"/>
                  </a:lnTo>
                  <a:lnTo>
                    <a:pt x="636320" y="1109675"/>
                  </a:lnTo>
                  <a:lnTo>
                    <a:pt x="644969" y="1109675"/>
                  </a:lnTo>
                  <a:lnTo>
                    <a:pt x="642239" y="1122375"/>
                  </a:lnTo>
                  <a:lnTo>
                    <a:pt x="663968" y="1122375"/>
                  </a:lnTo>
                  <a:lnTo>
                    <a:pt x="656412" y="1135075"/>
                  </a:lnTo>
                  <a:lnTo>
                    <a:pt x="654189" y="1135075"/>
                  </a:lnTo>
                  <a:lnTo>
                    <a:pt x="654189" y="1655775"/>
                  </a:lnTo>
                  <a:lnTo>
                    <a:pt x="643699" y="1655775"/>
                  </a:lnTo>
                  <a:lnTo>
                    <a:pt x="634746" y="1668475"/>
                  </a:lnTo>
                  <a:lnTo>
                    <a:pt x="612597" y="1668475"/>
                  </a:lnTo>
                  <a:lnTo>
                    <a:pt x="613232" y="1655775"/>
                  </a:lnTo>
                  <a:lnTo>
                    <a:pt x="604380" y="1655775"/>
                  </a:lnTo>
                  <a:lnTo>
                    <a:pt x="605866" y="1668475"/>
                  </a:lnTo>
                  <a:lnTo>
                    <a:pt x="602195" y="1668475"/>
                  </a:lnTo>
                  <a:lnTo>
                    <a:pt x="599935" y="1655775"/>
                  </a:lnTo>
                  <a:lnTo>
                    <a:pt x="593064" y="1655775"/>
                  </a:lnTo>
                  <a:lnTo>
                    <a:pt x="589749" y="1668475"/>
                  </a:lnTo>
                  <a:lnTo>
                    <a:pt x="561632" y="1668475"/>
                  </a:lnTo>
                  <a:lnTo>
                    <a:pt x="552678" y="1655775"/>
                  </a:lnTo>
                  <a:lnTo>
                    <a:pt x="551802" y="1643075"/>
                  </a:lnTo>
                  <a:lnTo>
                    <a:pt x="566635" y="1643075"/>
                  </a:lnTo>
                  <a:lnTo>
                    <a:pt x="569772" y="1655775"/>
                  </a:lnTo>
                  <a:lnTo>
                    <a:pt x="573849" y="1655775"/>
                  </a:lnTo>
                  <a:lnTo>
                    <a:pt x="572312" y="1643075"/>
                  </a:lnTo>
                  <a:lnTo>
                    <a:pt x="572604" y="1630375"/>
                  </a:lnTo>
                  <a:lnTo>
                    <a:pt x="579081" y="1643075"/>
                  </a:lnTo>
                  <a:lnTo>
                    <a:pt x="583590" y="1643075"/>
                  </a:lnTo>
                  <a:lnTo>
                    <a:pt x="588733" y="1630375"/>
                  </a:lnTo>
                  <a:lnTo>
                    <a:pt x="597154" y="1630375"/>
                  </a:lnTo>
                  <a:lnTo>
                    <a:pt x="597331" y="1643075"/>
                  </a:lnTo>
                  <a:lnTo>
                    <a:pt x="607352" y="1643075"/>
                  </a:lnTo>
                  <a:lnTo>
                    <a:pt x="607644" y="1630375"/>
                  </a:lnTo>
                  <a:lnTo>
                    <a:pt x="621512" y="1630375"/>
                  </a:lnTo>
                  <a:lnTo>
                    <a:pt x="628726" y="1617675"/>
                  </a:lnTo>
                  <a:lnTo>
                    <a:pt x="638784" y="1617675"/>
                  </a:lnTo>
                  <a:lnTo>
                    <a:pt x="639432" y="1630375"/>
                  </a:lnTo>
                  <a:lnTo>
                    <a:pt x="639140" y="1643075"/>
                  </a:lnTo>
                  <a:lnTo>
                    <a:pt x="651776" y="1643075"/>
                  </a:lnTo>
                  <a:lnTo>
                    <a:pt x="654189" y="1655775"/>
                  </a:lnTo>
                  <a:lnTo>
                    <a:pt x="654189" y="1135075"/>
                  </a:lnTo>
                  <a:lnTo>
                    <a:pt x="585495" y="1135075"/>
                  </a:lnTo>
                  <a:lnTo>
                    <a:pt x="586638" y="1147775"/>
                  </a:lnTo>
                  <a:lnTo>
                    <a:pt x="570776" y="1147775"/>
                  </a:lnTo>
                  <a:lnTo>
                    <a:pt x="566153" y="1135075"/>
                  </a:lnTo>
                  <a:lnTo>
                    <a:pt x="556120" y="1135075"/>
                  </a:lnTo>
                  <a:lnTo>
                    <a:pt x="552030" y="1147775"/>
                  </a:lnTo>
                  <a:lnTo>
                    <a:pt x="548919" y="1147775"/>
                  </a:lnTo>
                  <a:lnTo>
                    <a:pt x="548919" y="1655775"/>
                  </a:lnTo>
                  <a:lnTo>
                    <a:pt x="533971" y="1655775"/>
                  </a:lnTo>
                  <a:lnTo>
                    <a:pt x="533971" y="1668475"/>
                  </a:lnTo>
                  <a:lnTo>
                    <a:pt x="531025" y="1681175"/>
                  </a:lnTo>
                  <a:lnTo>
                    <a:pt x="523100" y="1681175"/>
                  </a:lnTo>
                  <a:lnTo>
                    <a:pt x="519811" y="1693875"/>
                  </a:lnTo>
                  <a:lnTo>
                    <a:pt x="513854" y="1693875"/>
                  </a:lnTo>
                  <a:lnTo>
                    <a:pt x="508749" y="1681175"/>
                  </a:lnTo>
                  <a:lnTo>
                    <a:pt x="505040" y="1681175"/>
                  </a:lnTo>
                  <a:lnTo>
                    <a:pt x="503847" y="1668475"/>
                  </a:lnTo>
                  <a:lnTo>
                    <a:pt x="502170" y="1668475"/>
                  </a:lnTo>
                  <a:lnTo>
                    <a:pt x="499224" y="1655775"/>
                  </a:lnTo>
                  <a:lnTo>
                    <a:pt x="506895" y="1655775"/>
                  </a:lnTo>
                  <a:lnTo>
                    <a:pt x="508635" y="1668475"/>
                  </a:lnTo>
                  <a:lnTo>
                    <a:pt x="533971" y="1668475"/>
                  </a:lnTo>
                  <a:lnTo>
                    <a:pt x="533971" y="1655775"/>
                  </a:lnTo>
                  <a:lnTo>
                    <a:pt x="513295" y="1655775"/>
                  </a:lnTo>
                  <a:lnTo>
                    <a:pt x="528624" y="1643075"/>
                  </a:lnTo>
                  <a:lnTo>
                    <a:pt x="540918" y="1643075"/>
                  </a:lnTo>
                  <a:lnTo>
                    <a:pt x="548919" y="1655775"/>
                  </a:lnTo>
                  <a:lnTo>
                    <a:pt x="548919" y="1147775"/>
                  </a:lnTo>
                  <a:lnTo>
                    <a:pt x="547674" y="1147775"/>
                  </a:lnTo>
                  <a:lnTo>
                    <a:pt x="542544" y="1135075"/>
                  </a:lnTo>
                  <a:lnTo>
                    <a:pt x="525589" y="1135075"/>
                  </a:lnTo>
                  <a:lnTo>
                    <a:pt x="526554" y="1122375"/>
                  </a:lnTo>
                  <a:lnTo>
                    <a:pt x="514108" y="1122375"/>
                  </a:lnTo>
                  <a:lnTo>
                    <a:pt x="515975" y="1135075"/>
                  </a:lnTo>
                  <a:lnTo>
                    <a:pt x="511187" y="1135075"/>
                  </a:lnTo>
                  <a:lnTo>
                    <a:pt x="509041" y="1122375"/>
                  </a:lnTo>
                  <a:lnTo>
                    <a:pt x="496404" y="1122375"/>
                  </a:lnTo>
                  <a:lnTo>
                    <a:pt x="492937" y="1135075"/>
                  </a:lnTo>
                  <a:lnTo>
                    <a:pt x="432943" y="1135075"/>
                  </a:lnTo>
                  <a:lnTo>
                    <a:pt x="427101" y="1122375"/>
                  </a:lnTo>
                  <a:lnTo>
                    <a:pt x="413524" y="1122375"/>
                  </a:lnTo>
                  <a:lnTo>
                    <a:pt x="408711" y="1135075"/>
                  </a:lnTo>
                  <a:lnTo>
                    <a:pt x="391744" y="1135075"/>
                  </a:lnTo>
                  <a:lnTo>
                    <a:pt x="393230" y="1122375"/>
                  </a:lnTo>
                  <a:lnTo>
                    <a:pt x="384962" y="1122375"/>
                  </a:lnTo>
                  <a:lnTo>
                    <a:pt x="386410" y="1135075"/>
                  </a:lnTo>
                  <a:lnTo>
                    <a:pt x="366661" y="1135075"/>
                  </a:lnTo>
                  <a:lnTo>
                    <a:pt x="364007" y="1147775"/>
                  </a:lnTo>
                  <a:lnTo>
                    <a:pt x="522871" y="1147775"/>
                  </a:lnTo>
                  <a:lnTo>
                    <a:pt x="535774" y="1147775"/>
                  </a:lnTo>
                  <a:lnTo>
                    <a:pt x="537527" y="1160475"/>
                  </a:lnTo>
                  <a:lnTo>
                    <a:pt x="523163" y="1160475"/>
                  </a:lnTo>
                  <a:lnTo>
                    <a:pt x="522871" y="1147775"/>
                  </a:lnTo>
                  <a:lnTo>
                    <a:pt x="507187" y="1160475"/>
                  </a:lnTo>
                  <a:lnTo>
                    <a:pt x="489762" y="1160475"/>
                  </a:lnTo>
                  <a:lnTo>
                    <a:pt x="471093" y="1173175"/>
                  </a:lnTo>
                  <a:lnTo>
                    <a:pt x="412889" y="1173175"/>
                  </a:lnTo>
                  <a:lnTo>
                    <a:pt x="394411" y="1185875"/>
                  </a:lnTo>
                  <a:lnTo>
                    <a:pt x="362648" y="1185875"/>
                  </a:lnTo>
                  <a:lnTo>
                    <a:pt x="360667" y="1198575"/>
                  </a:lnTo>
                  <a:lnTo>
                    <a:pt x="317309" y="1198575"/>
                  </a:lnTo>
                  <a:lnTo>
                    <a:pt x="305371" y="1185875"/>
                  </a:lnTo>
                  <a:lnTo>
                    <a:pt x="301485" y="1198575"/>
                  </a:lnTo>
                  <a:lnTo>
                    <a:pt x="281012" y="1198575"/>
                  </a:lnTo>
                  <a:lnTo>
                    <a:pt x="277749" y="1211275"/>
                  </a:lnTo>
                  <a:lnTo>
                    <a:pt x="258648" y="1211275"/>
                  </a:lnTo>
                  <a:lnTo>
                    <a:pt x="257479" y="1223975"/>
                  </a:lnTo>
                  <a:lnTo>
                    <a:pt x="289674" y="1223975"/>
                  </a:lnTo>
                  <a:lnTo>
                    <a:pt x="297383" y="1236675"/>
                  </a:lnTo>
                  <a:lnTo>
                    <a:pt x="298589" y="1223975"/>
                  </a:lnTo>
                  <a:lnTo>
                    <a:pt x="343839" y="1223975"/>
                  </a:lnTo>
                  <a:lnTo>
                    <a:pt x="342900" y="1211275"/>
                  </a:lnTo>
                  <a:lnTo>
                    <a:pt x="445973" y="1211275"/>
                  </a:lnTo>
                  <a:lnTo>
                    <a:pt x="453466" y="1198575"/>
                  </a:lnTo>
                  <a:lnTo>
                    <a:pt x="510819" y="1198575"/>
                  </a:lnTo>
                  <a:lnTo>
                    <a:pt x="506780" y="1211275"/>
                  </a:lnTo>
                  <a:lnTo>
                    <a:pt x="496316" y="1223975"/>
                  </a:lnTo>
                  <a:lnTo>
                    <a:pt x="491731" y="1223975"/>
                  </a:lnTo>
                  <a:lnTo>
                    <a:pt x="494245" y="1236675"/>
                  </a:lnTo>
                  <a:lnTo>
                    <a:pt x="462432" y="1236675"/>
                  </a:lnTo>
                  <a:lnTo>
                    <a:pt x="460667" y="1249375"/>
                  </a:lnTo>
                  <a:lnTo>
                    <a:pt x="456336" y="1249375"/>
                  </a:lnTo>
                  <a:lnTo>
                    <a:pt x="456336" y="1312875"/>
                  </a:lnTo>
                  <a:lnTo>
                    <a:pt x="451319" y="1312875"/>
                  </a:lnTo>
                  <a:lnTo>
                    <a:pt x="450646" y="1300175"/>
                  </a:lnTo>
                  <a:lnTo>
                    <a:pt x="456336" y="1312875"/>
                  </a:lnTo>
                  <a:lnTo>
                    <a:pt x="456336" y="1249375"/>
                  </a:lnTo>
                  <a:lnTo>
                    <a:pt x="438810" y="1249375"/>
                  </a:lnTo>
                  <a:lnTo>
                    <a:pt x="433514" y="1236675"/>
                  </a:lnTo>
                  <a:lnTo>
                    <a:pt x="426593" y="1236675"/>
                  </a:lnTo>
                  <a:lnTo>
                    <a:pt x="420484" y="1249375"/>
                  </a:lnTo>
                  <a:lnTo>
                    <a:pt x="398627" y="1249375"/>
                  </a:lnTo>
                  <a:lnTo>
                    <a:pt x="393166" y="1262075"/>
                  </a:lnTo>
                  <a:lnTo>
                    <a:pt x="384975" y="1262075"/>
                  </a:lnTo>
                  <a:lnTo>
                    <a:pt x="375856" y="1274775"/>
                  </a:lnTo>
                  <a:lnTo>
                    <a:pt x="385610" y="1274775"/>
                  </a:lnTo>
                  <a:lnTo>
                    <a:pt x="385229" y="1287475"/>
                  </a:lnTo>
                  <a:lnTo>
                    <a:pt x="371335" y="1287475"/>
                  </a:lnTo>
                  <a:lnTo>
                    <a:pt x="374777" y="1274775"/>
                  </a:lnTo>
                  <a:lnTo>
                    <a:pt x="346570" y="1274775"/>
                  </a:lnTo>
                  <a:lnTo>
                    <a:pt x="341210" y="1287475"/>
                  </a:lnTo>
                  <a:lnTo>
                    <a:pt x="346735" y="1287475"/>
                  </a:lnTo>
                  <a:lnTo>
                    <a:pt x="333756" y="1300175"/>
                  </a:lnTo>
                  <a:lnTo>
                    <a:pt x="322643" y="1300175"/>
                  </a:lnTo>
                  <a:lnTo>
                    <a:pt x="324065" y="1312875"/>
                  </a:lnTo>
                  <a:lnTo>
                    <a:pt x="327355" y="1312875"/>
                  </a:lnTo>
                  <a:lnTo>
                    <a:pt x="339534" y="1325575"/>
                  </a:lnTo>
                  <a:lnTo>
                    <a:pt x="369176" y="1325575"/>
                  </a:lnTo>
                  <a:lnTo>
                    <a:pt x="384352" y="1312875"/>
                  </a:lnTo>
                  <a:lnTo>
                    <a:pt x="398551" y="1312875"/>
                  </a:lnTo>
                  <a:lnTo>
                    <a:pt x="398830" y="1325575"/>
                  </a:lnTo>
                  <a:lnTo>
                    <a:pt x="374243" y="1325575"/>
                  </a:lnTo>
                  <a:lnTo>
                    <a:pt x="362585" y="1338275"/>
                  </a:lnTo>
                  <a:lnTo>
                    <a:pt x="287261" y="1338275"/>
                  </a:lnTo>
                  <a:lnTo>
                    <a:pt x="283108" y="1350975"/>
                  </a:lnTo>
                  <a:lnTo>
                    <a:pt x="279895" y="1350975"/>
                  </a:lnTo>
                  <a:lnTo>
                    <a:pt x="280301" y="1363675"/>
                  </a:lnTo>
                  <a:lnTo>
                    <a:pt x="313956" y="1350975"/>
                  </a:lnTo>
                  <a:lnTo>
                    <a:pt x="410806" y="1350975"/>
                  </a:lnTo>
                  <a:lnTo>
                    <a:pt x="410908" y="1363675"/>
                  </a:lnTo>
                  <a:lnTo>
                    <a:pt x="415036" y="1363675"/>
                  </a:lnTo>
                  <a:lnTo>
                    <a:pt x="414439" y="1350975"/>
                  </a:lnTo>
                  <a:lnTo>
                    <a:pt x="428485" y="1350975"/>
                  </a:lnTo>
                  <a:lnTo>
                    <a:pt x="434365" y="1338275"/>
                  </a:lnTo>
                  <a:lnTo>
                    <a:pt x="439000" y="1338275"/>
                  </a:lnTo>
                  <a:lnTo>
                    <a:pt x="442480" y="1350975"/>
                  </a:lnTo>
                  <a:lnTo>
                    <a:pt x="436676" y="1350975"/>
                  </a:lnTo>
                  <a:lnTo>
                    <a:pt x="439724" y="1363675"/>
                  </a:lnTo>
                  <a:lnTo>
                    <a:pt x="443420" y="1363675"/>
                  </a:lnTo>
                  <a:lnTo>
                    <a:pt x="442188" y="1376375"/>
                  </a:lnTo>
                  <a:lnTo>
                    <a:pt x="434581" y="1376375"/>
                  </a:lnTo>
                  <a:lnTo>
                    <a:pt x="437337" y="1363675"/>
                  </a:lnTo>
                  <a:lnTo>
                    <a:pt x="421563" y="1363675"/>
                  </a:lnTo>
                  <a:lnTo>
                    <a:pt x="412953" y="1376375"/>
                  </a:lnTo>
                  <a:lnTo>
                    <a:pt x="396379" y="1376375"/>
                  </a:lnTo>
                  <a:lnTo>
                    <a:pt x="391375" y="1389075"/>
                  </a:lnTo>
                  <a:lnTo>
                    <a:pt x="389331" y="1376375"/>
                  </a:lnTo>
                  <a:lnTo>
                    <a:pt x="355866" y="1376375"/>
                  </a:lnTo>
                  <a:lnTo>
                    <a:pt x="356755" y="1389075"/>
                  </a:lnTo>
                  <a:lnTo>
                    <a:pt x="334149" y="1389075"/>
                  </a:lnTo>
                  <a:lnTo>
                    <a:pt x="326174" y="1401775"/>
                  </a:lnTo>
                  <a:lnTo>
                    <a:pt x="316204" y="1401775"/>
                  </a:lnTo>
                  <a:lnTo>
                    <a:pt x="311569" y="1414475"/>
                  </a:lnTo>
                  <a:lnTo>
                    <a:pt x="305981" y="1414475"/>
                  </a:lnTo>
                  <a:lnTo>
                    <a:pt x="305231" y="1401775"/>
                  </a:lnTo>
                  <a:lnTo>
                    <a:pt x="300710" y="1401775"/>
                  </a:lnTo>
                  <a:lnTo>
                    <a:pt x="299034" y="1414475"/>
                  </a:lnTo>
                  <a:lnTo>
                    <a:pt x="301015" y="1414475"/>
                  </a:lnTo>
                  <a:lnTo>
                    <a:pt x="301942" y="1427175"/>
                  </a:lnTo>
                  <a:lnTo>
                    <a:pt x="289179" y="1427175"/>
                  </a:lnTo>
                  <a:lnTo>
                    <a:pt x="285419" y="1439875"/>
                  </a:lnTo>
                  <a:lnTo>
                    <a:pt x="276174" y="1439875"/>
                  </a:lnTo>
                  <a:lnTo>
                    <a:pt x="277164" y="1452575"/>
                  </a:lnTo>
                  <a:lnTo>
                    <a:pt x="235356" y="1452575"/>
                  </a:lnTo>
                  <a:lnTo>
                    <a:pt x="217639" y="1465275"/>
                  </a:lnTo>
                  <a:lnTo>
                    <a:pt x="195478" y="1465275"/>
                  </a:lnTo>
                  <a:lnTo>
                    <a:pt x="198361" y="1477975"/>
                  </a:lnTo>
                  <a:lnTo>
                    <a:pt x="224167" y="1477975"/>
                  </a:lnTo>
                  <a:lnTo>
                    <a:pt x="226822" y="1465275"/>
                  </a:lnTo>
                  <a:lnTo>
                    <a:pt x="279933" y="1465275"/>
                  </a:lnTo>
                  <a:lnTo>
                    <a:pt x="280962" y="1477975"/>
                  </a:lnTo>
                  <a:lnTo>
                    <a:pt x="283273" y="1477975"/>
                  </a:lnTo>
                  <a:lnTo>
                    <a:pt x="288163" y="1490675"/>
                  </a:lnTo>
                  <a:lnTo>
                    <a:pt x="288658" y="1477975"/>
                  </a:lnTo>
                  <a:lnTo>
                    <a:pt x="295160" y="1477975"/>
                  </a:lnTo>
                  <a:lnTo>
                    <a:pt x="290169" y="1490675"/>
                  </a:lnTo>
                  <a:lnTo>
                    <a:pt x="284429" y="1503375"/>
                  </a:lnTo>
                  <a:lnTo>
                    <a:pt x="278422" y="1503375"/>
                  </a:lnTo>
                  <a:lnTo>
                    <a:pt x="272618" y="1516075"/>
                  </a:lnTo>
                  <a:lnTo>
                    <a:pt x="253288" y="1516075"/>
                  </a:lnTo>
                  <a:lnTo>
                    <a:pt x="246659" y="1528775"/>
                  </a:lnTo>
                  <a:lnTo>
                    <a:pt x="242595" y="1541475"/>
                  </a:lnTo>
                  <a:lnTo>
                    <a:pt x="251104" y="1541475"/>
                  </a:lnTo>
                  <a:lnTo>
                    <a:pt x="257873" y="1528775"/>
                  </a:lnTo>
                  <a:lnTo>
                    <a:pt x="263169" y="1528775"/>
                  </a:lnTo>
                  <a:lnTo>
                    <a:pt x="267271" y="1541475"/>
                  </a:lnTo>
                  <a:lnTo>
                    <a:pt x="254127" y="1541475"/>
                  </a:lnTo>
                  <a:lnTo>
                    <a:pt x="246646" y="1554175"/>
                  </a:lnTo>
                  <a:lnTo>
                    <a:pt x="234543" y="1554175"/>
                  </a:lnTo>
                  <a:lnTo>
                    <a:pt x="233768" y="1541475"/>
                  </a:lnTo>
                  <a:lnTo>
                    <a:pt x="229285" y="1541475"/>
                  </a:lnTo>
                  <a:lnTo>
                    <a:pt x="228676" y="1554175"/>
                  </a:lnTo>
                  <a:lnTo>
                    <a:pt x="212001" y="1554175"/>
                  </a:lnTo>
                  <a:lnTo>
                    <a:pt x="199593" y="1566875"/>
                  </a:lnTo>
                  <a:lnTo>
                    <a:pt x="237947" y="1566875"/>
                  </a:lnTo>
                  <a:lnTo>
                    <a:pt x="250837" y="1554175"/>
                  </a:lnTo>
                  <a:lnTo>
                    <a:pt x="276123" y="1554175"/>
                  </a:lnTo>
                  <a:lnTo>
                    <a:pt x="281254" y="1566875"/>
                  </a:lnTo>
                  <a:lnTo>
                    <a:pt x="312534" y="1566875"/>
                  </a:lnTo>
                  <a:lnTo>
                    <a:pt x="307695" y="1579575"/>
                  </a:lnTo>
                  <a:lnTo>
                    <a:pt x="308317" y="1579575"/>
                  </a:lnTo>
                  <a:lnTo>
                    <a:pt x="309841" y="1592275"/>
                  </a:lnTo>
                  <a:lnTo>
                    <a:pt x="316001" y="1604975"/>
                  </a:lnTo>
                  <a:lnTo>
                    <a:pt x="324065" y="1604975"/>
                  </a:lnTo>
                  <a:lnTo>
                    <a:pt x="331279" y="1617675"/>
                  </a:lnTo>
                  <a:lnTo>
                    <a:pt x="324650" y="1617675"/>
                  </a:lnTo>
                  <a:lnTo>
                    <a:pt x="335826" y="1630375"/>
                  </a:lnTo>
                  <a:lnTo>
                    <a:pt x="347941" y="1630375"/>
                  </a:lnTo>
                  <a:lnTo>
                    <a:pt x="358940" y="1617675"/>
                  </a:lnTo>
                  <a:lnTo>
                    <a:pt x="366737" y="1630375"/>
                  </a:lnTo>
                  <a:lnTo>
                    <a:pt x="355536" y="1630375"/>
                  </a:lnTo>
                  <a:lnTo>
                    <a:pt x="355180" y="1643075"/>
                  </a:lnTo>
                  <a:lnTo>
                    <a:pt x="340499" y="1643075"/>
                  </a:lnTo>
                  <a:lnTo>
                    <a:pt x="340309" y="1655775"/>
                  </a:lnTo>
                  <a:lnTo>
                    <a:pt x="353161" y="1655775"/>
                  </a:lnTo>
                  <a:lnTo>
                    <a:pt x="353110" y="1668475"/>
                  </a:lnTo>
                  <a:lnTo>
                    <a:pt x="355841" y="1681175"/>
                  </a:lnTo>
                  <a:lnTo>
                    <a:pt x="347700" y="1681175"/>
                  </a:lnTo>
                  <a:lnTo>
                    <a:pt x="346265" y="1693875"/>
                  </a:lnTo>
                  <a:lnTo>
                    <a:pt x="335495" y="1681175"/>
                  </a:lnTo>
                  <a:lnTo>
                    <a:pt x="334365" y="1693875"/>
                  </a:lnTo>
                  <a:lnTo>
                    <a:pt x="328726" y="1693875"/>
                  </a:lnTo>
                  <a:lnTo>
                    <a:pt x="325513" y="1719275"/>
                  </a:lnTo>
                  <a:lnTo>
                    <a:pt x="337566" y="1719275"/>
                  </a:lnTo>
                  <a:lnTo>
                    <a:pt x="341261" y="1706575"/>
                  </a:lnTo>
                  <a:lnTo>
                    <a:pt x="357454" y="1706575"/>
                  </a:lnTo>
                  <a:lnTo>
                    <a:pt x="357911" y="1719275"/>
                  </a:lnTo>
                  <a:lnTo>
                    <a:pt x="364286" y="1719275"/>
                  </a:lnTo>
                  <a:lnTo>
                    <a:pt x="366636" y="1706575"/>
                  </a:lnTo>
                  <a:lnTo>
                    <a:pt x="370776" y="1693875"/>
                  </a:lnTo>
                  <a:lnTo>
                    <a:pt x="379933" y="1706575"/>
                  </a:lnTo>
                  <a:lnTo>
                    <a:pt x="389267" y="1693875"/>
                  </a:lnTo>
                  <a:lnTo>
                    <a:pt x="411175" y="1693875"/>
                  </a:lnTo>
                  <a:lnTo>
                    <a:pt x="416191" y="1681175"/>
                  </a:lnTo>
                  <a:lnTo>
                    <a:pt x="428383" y="1681175"/>
                  </a:lnTo>
                  <a:lnTo>
                    <a:pt x="427596" y="1693875"/>
                  </a:lnTo>
                  <a:lnTo>
                    <a:pt x="440715" y="1693875"/>
                  </a:lnTo>
                  <a:lnTo>
                    <a:pt x="436206" y="1681175"/>
                  </a:lnTo>
                  <a:lnTo>
                    <a:pt x="441871" y="1681175"/>
                  </a:lnTo>
                  <a:lnTo>
                    <a:pt x="444627" y="1668475"/>
                  </a:lnTo>
                  <a:lnTo>
                    <a:pt x="462927" y="1668475"/>
                  </a:lnTo>
                  <a:lnTo>
                    <a:pt x="466229" y="1681175"/>
                  </a:lnTo>
                  <a:lnTo>
                    <a:pt x="460209" y="1681175"/>
                  </a:lnTo>
                  <a:lnTo>
                    <a:pt x="458800" y="1693875"/>
                  </a:lnTo>
                  <a:lnTo>
                    <a:pt x="471728" y="1693875"/>
                  </a:lnTo>
                  <a:lnTo>
                    <a:pt x="469900" y="1681175"/>
                  </a:lnTo>
                  <a:lnTo>
                    <a:pt x="474281" y="1681175"/>
                  </a:lnTo>
                  <a:lnTo>
                    <a:pt x="471728" y="1693875"/>
                  </a:lnTo>
                  <a:lnTo>
                    <a:pt x="479005" y="1693875"/>
                  </a:lnTo>
                  <a:lnTo>
                    <a:pt x="480212" y="1681175"/>
                  </a:lnTo>
                  <a:lnTo>
                    <a:pt x="479971" y="1681175"/>
                  </a:lnTo>
                  <a:lnTo>
                    <a:pt x="478142" y="1668475"/>
                  </a:lnTo>
                  <a:lnTo>
                    <a:pt x="476478" y="1668475"/>
                  </a:lnTo>
                  <a:lnTo>
                    <a:pt x="477139" y="1655775"/>
                  </a:lnTo>
                  <a:lnTo>
                    <a:pt x="488823" y="1655775"/>
                  </a:lnTo>
                  <a:lnTo>
                    <a:pt x="490016" y="1668475"/>
                  </a:lnTo>
                  <a:lnTo>
                    <a:pt x="484390" y="1668475"/>
                  </a:lnTo>
                  <a:lnTo>
                    <a:pt x="483755" y="1681175"/>
                  </a:lnTo>
                  <a:lnTo>
                    <a:pt x="485787" y="1693875"/>
                  </a:lnTo>
                  <a:lnTo>
                    <a:pt x="488188" y="1706575"/>
                  </a:lnTo>
                  <a:lnTo>
                    <a:pt x="467880" y="1706575"/>
                  </a:lnTo>
                  <a:lnTo>
                    <a:pt x="462229" y="1719275"/>
                  </a:lnTo>
                  <a:lnTo>
                    <a:pt x="447954" y="1719275"/>
                  </a:lnTo>
                  <a:lnTo>
                    <a:pt x="448424" y="1731975"/>
                  </a:lnTo>
                  <a:lnTo>
                    <a:pt x="462495" y="1719275"/>
                  </a:lnTo>
                  <a:lnTo>
                    <a:pt x="478193" y="1719275"/>
                  </a:lnTo>
                  <a:lnTo>
                    <a:pt x="494372" y="1706575"/>
                  </a:lnTo>
                  <a:lnTo>
                    <a:pt x="509854" y="1719275"/>
                  </a:lnTo>
                  <a:lnTo>
                    <a:pt x="512318" y="1706575"/>
                  </a:lnTo>
                  <a:lnTo>
                    <a:pt x="528485" y="1706575"/>
                  </a:lnTo>
                  <a:lnTo>
                    <a:pt x="533717" y="1719275"/>
                  </a:lnTo>
                  <a:lnTo>
                    <a:pt x="541299" y="1719275"/>
                  </a:lnTo>
                  <a:lnTo>
                    <a:pt x="542036" y="1706575"/>
                  </a:lnTo>
                  <a:lnTo>
                    <a:pt x="547979" y="1706575"/>
                  </a:lnTo>
                  <a:lnTo>
                    <a:pt x="547306" y="1693875"/>
                  </a:lnTo>
                  <a:lnTo>
                    <a:pt x="556412" y="1693875"/>
                  </a:lnTo>
                  <a:lnTo>
                    <a:pt x="558457" y="1693875"/>
                  </a:lnTo>
                  <a:lnTo>
                    <a:pt x="560095" y="1706575"/>
                  </a:lnTo>
                  <a:lnTo>
                    <a:pt x="563384" y="1719275"/>
                  </a:lnTo>
                  <a:lnTo>
                    <a:pt x="569175" y="1719275"/>
                  </a:lnTo>
                  <a:lnTo>
                    <a:pt x="569595" y="1706575"/>
                  </a:lnTo>
                  <a:lnTo>
                    <a:pt x="567220" y="1693875"/>
                  </a:lnTo>
                  <a:lnTo>
                    <a:pt x="602513" y="1693875"/>
                  </a:lnTo>
                  <a:lnTo>
                    <a:pt x="606602" y="1706575"/>
                  </a:lnTo>
                  <a:lnTo>
                    <a:pt x="610768" y="1706575"/>
                  </a:lnTo>
                  <a:lnTo>
                    <a:pt x="613943" y="1693875"/>
                  </a:lnTo>
                  <a:lnTo>
                    <a:pt x="627303" y="1693875"/>
                  </a:lnTo>
                  <a:lnTo>
                    <a:pt x="660412" y="1693875"/>
                  </a:lnTo>
                  <a:lnTo>
                    <a:pt x="659739" y="1706575"/>
                  </a:lnTo>
                  <a:lnTo>
                    <a:pt x="652030" y="1706575"/>
                  </a:lnTo>
                  <a:lnTo>
                    <a:pt x="656818" y="1719275"/>
                  </a:lnTo>
                  <a:lnTo>
                    <a:pt x="629170" y="1719275"/>
                  </a:lnTo>
                  <a:lnTo>
                    <a:pt x="623722" y="1719275"/>
                  </a:lnTo>
                  <a:lnTo>
                    <a:pt x="622147" y="1731975"/>
                  </a:lnTo>
                  <a:lnTo>
                    <a:pt x="633425" y="1731975"/>
                  </a:lnTo>
                  <a:lnTo>
                    <a:pt x="633196" y="1744675"/>
                  </a:lnTo>
                  <a:lnTo>
                    <a:pt x="620814" y="1744675"/>
                  </a:lnTo>
                  <a:lnTo>
                    <a:pt x="620814" y="1782775"/>
                  </a:lnTo>
                  <a:lnTo>
                    <a:pt x="620522" y="1795475"/>
                  </a:lnTo>
                  <a:lnTo>
                    <a:pt x="614616" y="1782775"/>
                  </a:lnTo>
                  <a:lnTo>
                    <a:pt x="620814" y="1782775"/>
                  </a:lnTo>
                  <a:lnTo>
                    <a:pt x="620814" y="1744675"/>
                  </a:lnTo>
                  <a:lnTo>
                    <a:pt x="593178" y="1744675"/>
                  </a:lnTo>
                  <a:lnTo>
                    <a:pt x="593686" y="1757375"/>
                  </a:lnTo>
                  <a:lnTo>
                    <a:pt x="588137" y="1757375"/>
                  </a:lnTo>
                  <a:lnTo>
                    <a:pt x="588137" y="1795475"/>
                  </a:lnTo>
                  <a:lnTo>
                    <a:pt x="581050" y="1795475"/>
                  </a:lnTo>
                  <a:lnTo>
                    <a:pt x="585203" y="1782775"/>
                  </a:lnTo>
                  <a:lnTo>
                    <a:pt x="588137" y="1795475"/>
                  </a:lnTo>
                  <a:lnTo>
                    <a:pt x="588137" y="1757375"/>
                  </a:lnTo>
                  <a:lnTo>
                    <a:pt x="575818" y="1757375"/>
                  </a:lnTo>
                  <a:lnTo>
                    <a:pt x="575818" y="1808175"/>
                  </a:lnTo>
                  <a:lnTo>
                    <a:pt x="566039" y="1808175"/>
                  </a:lnTo>
                  <a:lnTo>
                    <a:pt x="566508" y="1795475"/>
                  </a:lnTo>
                  <a:lnTo>
                    <a:pt x="575691" y="1795475"/>
                  </a:lnTo>
                  <a:lnTo>
                    <a:pt x="575818" y="1808175"/>
                  </a:lnTo>
                  <a:lnTo>
                    <a:pt x="575818" y="1757375"/>
                  </a:lnTo>
                  <a:lnTo>
                    <a:pt x="553339" y="1757375"/>
                  </a:lnTo>
                  <a:lnTo>
                    <a:pt x="558266" y="1770075"/>
                  </a:lnTo>
                  <a:lnTo>
                    <a:pt x="557276" y="1770075"/>
                  </a:lnTo>
                  <a:lnTo>
                    <a:pt x="557276" y="1922475"/>
                  </a:lnTo>
                  <a:lnTo>
                    <a:pt x="547751" y="1922475"/>
                  </a:lnTo>
                  <a:lnTo>
                    <a:pt x="548043" y="1909775"/>
                  </a:lnTo>
                  <a:lnTo>
                    <a:pt x="555764" y="1909775"/>
                  </a:lnTo>
                  <a:lnTo>
                    <a:pt x="557276" y="1922475"/>
                  </a:lnTo>
                  <a:lnTo>
                    <a:pt x="557276" y="1770075"/>
                  </a:lnTo>
                  <a:lnTo>
                    <a:pt x="556158" y="1770075"/>
                  </a:lnTo>
                  <a:lnTo>
                    <a:pt x="556158" y="1897075"/>
                  </a:lnTo>
                  <a:lnTo>
                    <a:pt x="549338" y="1897075"/>
                  </a:lnTo>
                  <a:lnTo>
                    <a:pt x="549097" y="1884375"/>
                  </a:lnTo>
                  <a:lnTo>
                    <a:pt x="555040" y="1884375"/>
                  </a:lnTo>
                  <a:lnTo>
                    <a:pt x="556158" y="1897075"/>
                  </a:lnTo>
                  <a:lnTo>
                    <a:pt x="556158" y="1770075"/>
                  </a:lnTo>
                  <a:lnTo>
                    <a:pt x="555498" y="1770075"/>
                  </a:lnTo>
                  <a:lnTo>
                    <a:pt x="555498" y="1808175"/>
                  </a:lnTo>
                  <a:lnTo>
                    <a:pt x="548652" y="1808175"/>
                  </a:lnTo>
                  <a:lnTo>
                    <a:pt x="548563" y="1795475"/>
                  </a:lnTo>
                  <a:lnTo>
                    <a:pt x="555396" y="1795475"/>
                  </a:lnTo>
                  <a:lnTo>
                    <a:pt x="555498" y="1808175"/>
                  </a:lnTo>
                  <a:lnTo>
                    <a:pt x="555498" y="1770075"/>
                  </a:lnTo>
                  <a:lnTo>
                    <a:pt x="549021" y="1770075"/>
                  </a:lnTo>
                  <a:lnTo>
                    <a:pt x="546747" y="1757375"/>
                  </a:lnTo>
                  <a:lnTo>
                    <a:pt x="538988" y="1757375"/>
                  </a:lnTo>
                  <a:lnTo>
                    <a:pt x="537718" y="1744675"/>
                  </a:lnTo>
                  <a:lnTo>
                    <a:pt x="537197" y="1744675"/>
                  </a:lnTo>
                  <a:lnTo>
                    <a:pt x="531685" y="1731975"/>
                  </a:lnTo>
                  <a:lnTo>
                    <a:pt x="530771" y="1744675"/>
                  </a:lnTo>
                  <a:lnTo>
                    <a:pt x="529501" y="1757375"/>
                  </a:lnTo>
                  <a:lnTo>
                    <a:pt x="528866" y="1757375"/>
                  </a:lnTo>
                  <a:lnTo>
                    <a:pt x="529805" y="1770075"/>
                  </a:lnTo>
                  <a:lnTo>
                    <a:pt x="516394" y="1770075"/>
                  </a:lnTo>
                  <a:lnTo>
                    <a:pt x="516115" y="1782775"/>
                  </a:lnTo>
                  <a:lnTo>
                    <a:pt x="525957" y="1782775"/>
                  </a:lnTo>
                  <a:lnTo>
                    <a:pt x="527431" y="1795475"/>
                  </a:lnTo>
                  <a:lnTo>
                    <a:pt x="502894" y="1795475"/>
                  </a:lnTo>
                  <a:lnTo>
                    <a:pt x="503351" y="1782775"/>
                  </a:lnTo>
                  <a:lnTo>
                    <a:pt x="499656" y="1782775"/>
                  </a:lnTo>
                  <a:lnTo>
                    <a:pt x="499656" y="1795475"/>
                  </a:lnTo>
                  <a:lnTo>
                    <a:pt x="484568" y="1795475"/>
                  </a:lnTo>
                  <a:lnTo>
                    <a:pt x="490918" y="1808175"/>
                  </a:lnTo>
                  <a:lnTo>
                    <a:pt x="538568" y="1808175"/>
                  </a:lnTo>
                  <a:lnTo>
                    <a:pt x="532320" y="1820875"/>
                  </a:lnTo>
                  <a:lnTo>
                    <a:pt x="525945" y="1820875"/>
                  </a:lnTo>
                  <a:lnTo>
                    <a:pt x="519163" y="1833575"/>
                  </a:lnTo>
                  <a:lnTo>
                    <a:pt x="478218" y="1833575"/>
                  </a:lnTo>
                  <a:lnTo>
                    <a:pt x="477786" y="1846275"/>
                  </a:lnTo>
                  <a:lnTo>
                    <a:pt x="460971" y="1846275"/>
                  </a:lnTo>
                  <a:lnTo>
                    <a:pt x="460324" y="1833575"/>
                  </a:lnTo>
                  <a:lnTo>
                    <a:pt x="453491" y="1833575"/>
                  </a:lnTo>
                  <a:lnTo>
                    <a:pt x="453618" y="1846275"/>
                  </a:lnTo>
                  <a:lnTo>
                    <a:pt x="455688" y="1858975"/>
                  </a:lnTo>
                  <a:lnTo>
                    <a:pt x="457949" y="1858975"/>
                  </a:lnTo>
                  <a:lnTo>
                    <a:pt x="458660" y="1871675"/>
                  </a:lnTo>
                  <a:lnTo>
                    <a:pt x="459244" y="1871675"/>
                  </a:lnTo>
                  <a:lnTo>
                    <a:pt x="459168" y="1884375"/>
                  </a:lnTo>
                  <a:lnTo>
                    <a:pt x="450799" y="1884375"/>
                  </a:lnTo>
                  <a:lnTo>
                    <a:pt x="447840" y="1897075"/>
                  </a:lnTo>
                  <a:lnTo>
                    <a:pt x="446925" y="1909775"/>
                  </a:lnTo>
                  <a:lnTo>
                    <a:pt x="456869" y="1909775"/>
                  </a:lnTo>
                  <a:lnTo>
                    <a:pt x="456692" y="1897075"/>
                  </a:lnTo>
                  <a:lnTo>
                    <a:pt x="467880" y="1897075"/>
                  </a:lnTo>
                  <a:lnTo>
                    <a:pt x="470522" y="1909775"/>
                  </a:lnTo>
                  <a:lnTo>
                    <a:pt x="468947" y="1897075"/>
                  </a:lnTo>
                  <a:lnTo>
                    <a:pt x="467372" y="1884375"/>
                  </a:lnTo>
                  <a:lnTo>
                    <a:pt x="463588" y="1871675"/>
                  </a:lnTo>
                  <a:lnTo>
                    <a:pt x="462648" y="1858975"/>
                  </a:lnTo>
                  <a:lnTo>
                    <a:pt x="469773" y="1858975"/>
                  </a:lnTo>
                  <a:lnTo>
                    <a:pt x="468769" y="1871675"/>
                  </a:lnTo>
                  <a:lnTo>
                    <a:pt x="474649" y="1871675"/>
                  </a:lnTo>
                  <a:lnTo>
                    <a:pt x="477189" y="1858975"/>
                  </a:lnTo>
                  <a:lnTo>
                    <a:pt x="478955" y="1871675"/>
                  </a:lnTo>
                  <a:lnTo>
                    <a:pt x="485089" y="1871675"/>
                  </a:lnTo>
                  <a:lnTo>
                    <a:pt x="485724" y="1858975"/>
                  </a:lnTo>
                  <a:lnTo>
                    <a:pt x="533654" y="1858975"/>
                  </a:lnTo>
                  <a:lnTo>
                    <a:pt x="534327" y="1871675"/>
                  </a:lnTo>
                  <a:lnTo>
                    <a:pt x="531114" y="1871675"/>
                  </a:lnTo>
                  <a:lnTo>
                    <a:pt x="534771" y="1884375"/>
                  </a:lnTo>
                  <a:lnTo>
                    <a:pt x="545172" y="1884375"/>
                  </a:lnTo>
                  <a:lnTo>
                    <a:pt x="545223" y="1897075"/>
                  </a:lnTo>
                  <a:lnTo>
                    <a:pt x="532015" y="1897075"/>
                  </a:lnTo>
                  <a:lnTo>
                    <a:pt x="535901" y="1909775"/>
                  </a:lnTo>
                  <a:lnTo>
                    <a:pt x="539826" y="1909775"/>
                  </a:lnTo>
                  <a:lnTo>
                    <a:pt x="538746" y="1922475"/>
                  </a:lnTo>
                  <a:lnTo>
                    <a:pt x="529272" y="1922475"/>
                  </a:lnTo>
                  <a:lnTo>
                    <a:pt x="526719" y="1935175"/>
                  </a:lnTo>
                  <a:lnTo>
                    <a:pt x="554202" y="1935175"/>
                  </a:lnTo>
                  <a:lnTo>
                    <a:pt x="553720" y="1947875"/>
                  </a:lnTo>
                  <a:lnTo>
                    <a:pt x="561276" y="1947875"/>
                  </a:lnTo>
                  <a:lnTo>
                    <a:pt x="563562" y="1935175"/>
                  </a:lnTo>
                  <a:lnTo>
                    <a:pt x="564667" y="1922475"/>
                  </a:lnTo>
                  <a:lnTo>
                    <a:pt x="563765" y="1909775"/>
                  </a:lnTo>
                  <a:lnTo>
                    <a:pt x="570103" y="1909775"/>
                  </a:lnTo>
                  <a:lnTo>
                    <a:pt x="570230" y="1897075"/>
                  </a:lnTo>
                  <a:lnTo>
                    <a:pt x="566013" y="1897075"/>
                  </a:lnTo>
                  <a:lnTo>
                    <a:pt x="559752" y="1884375"/>
                  </a:lnTo>
                  <a:lnTo>
                    <a:pt x="562686" y="1884375"/>
                  </a:lnTo>
                  <a:lnTo>
                    <a:pt x="566483" y="1871675"/>
                  </a:lnTo>
                  <a:lnTo>
                    <a:pt x="590054" y="1871675"/>
                  </a:lnTo>
                  <a:lnTo>
                    <a:pt x="600290" y="1871675"/>
                  </a:lnTo>
                  <a:lnTo>
                    <a:pt x="599782" y="1884375"/>
                  </a:lnTo>
                  <a:lnTo>
                    <a:pt x="603250" y="1884375"/>
                  </a:lnTo>
                  <a:lnTo>
                    <a:pt x="607187" y="1871675"/>
                  </a:lnTo>
                  <a:lnTo>
                    <a:pt x="612368" y="1884375"/>
                  </a:lnTo>
                  <a:lnTo>
                    <a:pt x="618680" y="1871675"/>
                  </a:lnTo>
                  <a:lnTo>
                    <a:pt x="634847" y="1871675"/>
                  </a:lnTo>
                  <a:lnTo>
                    <a:pt x="635939" y="1884375"/>
                  </a:lnTo>
                  <a:lnTo>
                    <a:pt x="641832" y="1871675"/>
                  </a:lnTo>
                  <a:lnTo>
                    <a:pt x="642162" y="1884375"/>
                  </a:lnTo>
                  <a:lnTo>
                    <a:pt x="635939" y="1884375"/>
                  </a:lnTo>
                  <a:lnTo>
                    <a:pt x="623074" y="1884375"/>
                  </a:lnTo>
                  <a:lnTo>
                    <a:pt x="623239" y="1897075"/>
                  </a:lnTo>
                  <a:lnTo>
                    <a:pt x="642848" y="1897075"/>
                  </a:lnTo>
                  <a:lnTo>
                    <a:pt x="646645" y="1884375"/>
                  </a:lnTo>
                  <a:lnTo>
                    <a:pt x="660285" y="1884375"/>
                  </a:lnTo>
                  <a:lnTo>
                    <a:pt x="652348" y="1871675"/>
                  </a:lnTo>
                  <a:lnTo>
                    <a:pt x="665276" y="1871675"/>
                  </a:lnTo>
                  <a:lnTo>
                    <a:pt x="660285" y="1884375"/>
                  </a:lnTo>
                  <a:lnTo>
                    <a:pt x="670128" y="1884375"/>
                  </a:lnTo>
                  <a:lnTo>
                    <a:pt x="673887" y="1897075"/>
                  </a:lnTo>
                  <a:lnTo>
                    <a:pt x="661238" y="1897075"/>
                  </a:lnTo>
                  <a:lnTo>
                    <a:pt x="660628" y="1909775"/>
                  </a:lnTo>
                  <a:lnTo>
                    <a:pt x="664070" y="1909775"/>
                  </a:lnTo>
                  <a:lnTo>
                    <a:pt x="663587" y="1922475"/>
                  </a:lnTo>
                  <a:lnTo>
                    <a:pt x="659079" y="1922475"/>
                  </a:lnTo>
                  <a:lnTo>
                    <a:pt x="656043" y="1935175"/>
                  </a:lnTo>
                  <a:lnTo>
                    <a:pt x="653186" y="1947875"/>
                  </a:lnTo>
                  <a:lnTo>
                    <a:pt x="648258" y="1947875"/>
                  </a:lnTo>
                  <a:lnTo>
                    <a:pt x="649185" y="1935175"/>
                  </a:lnTo>
                  <a:lnTo>
                    <a:pt x="637870" y="1935175"/>
                  </a:lnTo>
                  <a:lnTo>
                    <a:pt x="636066" y="1947875"/>
                  </a:lnTo>
                  <a:lnTo>
                    <a:pt x="634644" y="1947875"/>
                  </a:lnTo>
                  <a:lnTo>
                    <a:pt x="630542" y="1960575"/>
                  </a:lnTo>
                  <a:lnTo>
                    <a:pt x="627837" y="1960575"/>
                  </a:lnTo>
                  <a:lnTo>
                    <a:pt x="628421" y="1973275"/>
                  </a:lnTo>
                  <a:lnTo>
                    <a:pt x="652881" y="1973275"/>
                  </a:lnTo>
                  <a:lnTo>
                    <a:pt x="654964" y="1985975"/>
                  </a:lnTo>
                  <a:lnTo>
                    <a:pt x="658444" y="1985975"/>
                  </a:lnTo>
                  <a:lnTo>
                    <a:pt x="660565" y="1998675"/>
                  </a:lnTo>
                  <a:lnTo>
                    <a:pt x="674306" y="1998675"/>
                  </a:lnTo>
                  <a:lnTo>
                    <a:pt x="677519" y="2011375"/>
                  </a:lnTo>
                  <a:lnTo>
                    <a:pt x="683564" y="2011375"/>
                  </a:lnTo>
                  <a:lnTo>
                    <a:pt x="689610" y="2024075"/>
                  </a:lnTo>
                  <a:lnTo>
                    <a:pt x="692772" y="2036775"/>
                  </a:lnTo>
                  <a:lnTo>
                    <a:pt x="696772" y="2024075"/>
                  </a:lnTo>
                  <a:lnTo>
                    <a:pt x="698944" y="2036775"/>
                  </a:lnTo>
                  <a:lnTo>
                    <a:pt x="723811" y="2036775"/>
                  </a:lnTo>
                  <a:lnTo>
                    <a:pt x="724281" y="2024075"/>
                  </a:lnTo>
                  <a:lnTo>
                    <a:pt x="721766" y="2024075"/>
                  </a:lnTo>
                  <a:lnTo>
                    <a:pt x="720090" y="2011375"/>
                  </a:lnTo>
                  <a:lnTo>
                    <a:pt x="723087" y="2011375"/>
                  </a:lnTo>
                  <a:lnTo>
                    <a:pt x="727938" y="2024075"/>
                  </a:lnTo>
                  <a:lnTo>
                    <a:pt x="730758" y="2011375"/>
                  </a:lnTo>
                  <a:lnTo>
                    <a:pt x="733082" y="2011375"/>
                  </a:lnTo>
                  <a:lnTo>
                    <a:pt x="736473" y="1998675"/>
                  </a:lnTo>
                  <a:lnTo>
                    <a:pt x="753440" y="1998675"/>
                  </a:lnTo>
                  <a:lnTo>
                    <a:pt x="756310" y="2011375"/>
                  </a:lnTo>
                  <a:lnTo>
                    <a:pt x="760679" y="2011375"/>
                  </a:lnTo>
                  <a:lnTo>
                    <a:pt x="759688" y="1998675"/>
                  </a:lnTo>
                  <a:lnTo>
                    <a:pt x="765441" y="1998675"/>
                  </a:lnTo>
                  <a:lnTo>
                    <a:pt x="770331" y="1985975"/>
                  </a:lnTo>
                  <a:lnTo>
                    <a:pt x="780148" y="1998675"/>
                  </a:lnTo>
                  <a:lnTo>
                    <a:pt x="789559" y="1998675"/>
                  </a:lnTo>
                  <a:lnTo>
                    <a:pt x="797306" y="2011375"/>
                  </a:lnTo>
                  <a:lnTo>
                    <a:pt x="829297" y="2011375"/>
                  </a:lnTo>
                  <a:lnTo>
                    <a:pt x="825881" y="1998675"/>
                  </a:lnTo>
                  <a:lnTo>
                    <a:pt x="826528" y="1998675"/>
                  </a:lnTo>
                  <a:lnTo>
                    <a:pt x="829284" y="1985975"/>
                  </a:lnTo>
                  <a:lnTo>
                    <a:pt x="883691" y="1985975"/>
                  </a:lnTo>
                  <a:lnTo>
                    <a:pt x="883780" y="1998675"/>
                  </a:lnTo>
                  <a:lnTo>
                    <a:pt x="902525" y="1998675"/>
                  </a:lnTo>
                  <a:lnTo>
                    <a:pt x="898664" y="2011375"/>
                  </a:lnTo>
                  <a:lnTo>
                    <a:pt x="960602" y="2011375"/>
                  </a:lnTo>
                  <a:lnTo>
                    <a:pt x="966457" y="1998675"/>
                  </a:lnTo>
                  <a:lnTo>
                    <a:pt x="967232" y="1998675"/>
                  </a:lnTo>
                  <a:lnTo>
                    <a:pt x="964399" y="1985975"/>
                  </a:lnTo>
                  <a:lnTo>
                    <a:pt x="963193" y="1985975"/>
                  </a:lnTo>
                  <a:lnTo>
                    <a:pt x="963269" y="1973275"/>
                  </a:lnTo>
                  <a:lnTo>
                    <a:pt x="980846" y="1973275"/>
                  </a:lnTo>
                  <a:lnTo>
                    <a:pt x="984237" y="1973275"/>
                  </a:lnTo>
                  <a:lnTo>
                    <a:pt x="986015" y="1960575"/>
                  </a:lnTo>
                  <a:lnTo>
                    <a:pt x="994397" y="1960575"/>
                  </a:lnTo>
                  <a:lnTo>
                    <a:pt x="1019225" y="1947875"/>
                  </a:lnTo>
                  <a:lnTo>
                    <a:pt x="1113599" y="1947875"/>
                  </a:lnTo>
                  <a:lnTo>
                    <a:pt x="1119860" y="1935175"/>
                  </a:lnTo>
                  <a:lnTo>
                    <a:pt x="1119695" y="1935175"/>
                  </a:lnTo>
                  <a:lnTo>
                    <a:pt x="1126388" y="1922475"/>
                  </a:lnTo>
                  <a:lnTo>
                    <a:pt x="1132382" y="1922475"/>
                  </a:lnTo>
                  <a:lnTo>
                    <a:pt x="1137234" y="1935175"/>
                  </a:lnTo>
                  <a:lnTo>
                    <a:pt x="1151216" y="1935175"/>
                  </a:lnTo>
                  <a:lnTo>
                    <a:pt x="1150899" y="1909775"/>
                  </a:lnTo>
                  <a:lnTo>
                    <a:pt x="1159116" y="1909775"/>
                  </a:lnTo>
                  <a:lnTo>
                    <a:pt x="1165491" y="1922475"/>
                  </a:lnTo>
                  <a:lnTo>
                    <a:pt x="1156576" y="1922475"/>
                  </a:lnTo>
                  <a:lnTo>
                    <a:pt x="1151216" y="1935175"/>
                  </a:lnTo>
                  <a:lnTo>
                    <a:pt x="1189710" y="1935175"/>
                  </a:lnTo>
                  <a:lnTo>
                    <a:pt x="1226616" y="1922475"/>
                  </a:lnTo>
                  <a:lnTo>
                    <a:pt x="1297724" y="1922475"/>
                  </a:lnTo>
                  <a:lnTo>
                    <a:pt x="1329512" y="1909775"/>
                  </a:lnTo>
                  <a:lnTo>
                    <a:pt x="1329232" y="1922475"/>
                  </a:lnTo>
                  <a:lnTo>
                    <a:pt x="1327658" y="1935175"/>
                  </a:lnTo>
                  <a:lnTo>
                    <a:pt x="1354162" y="1935175"/>
                  </a:lnTo>
                  <a:lnTo>
                    <a:pt x="1352435" y="1922475"/>
                  </a:lnTo>
                  <a:lnTo>
                    <a:pt x="1339977" y="1922475"/>
                  </a:lnTo>
                  <a:lnTo>
                    <a:pt x="1336548" y="1909775"/>
                  </a:lnTo>
                  <a:lnTo>
                    <a:pt x="1353299" y="1909775"/>
                  </a:lnTo>
                  <a:lnTo>
                    <a:pt x="1360805" y="1922475"/>
                  </a:lnTo>
                  <a:lnTo>
                    <a:pt x="1385824" y="1922475"/>
                  </a:lnTo>
                  <a:lnTo>
                    <a:pt x="1385189" y="1935175"/>
                  </a:lnTo>
                  <a:lnTo>
                    <a:pt x="1414043" y="1935175"/>
                  </a:lnTo>
                  <a:lnTo>
                    <a:pt x="1414132" y="1922475"/>
                  </a:lnTo>
                  <a:lnTo>
                    <a:pt x="1417561" y="1922475"/>
                  </a:lnTo>
                  <a:lnTo>
                    <a:pt x="1417624" y="1935175"/>
                  </a:lnTo>
                  <a:lnTo>
                    <a:pt x="1423847" y="1935175"/>
                  </a:lnTo>
                  <a:lnTo>
                    <a:pt x="1425232" y="1922475"/>
                  </a:lnTo>
                  <a:lnTo>
                    <a:pt x="1434426" y="1922475"/>
                  </a:lnTo>
                  <a:lnTo>
                    <a:pt x="1435392" y="1935175"/>
                  </a:lnTo>
                  <a:lnTo>
                    <a:pt x="1438414" y="1935175"/>
                  </a:lnTo>
                  <a:lnTo>
                    <a:pt x="1440180" y="1922475"/>
                  </a:lnTo>
                  <a:lnTo>
                    <a:pt x="1447190" y="1922475"/>
                  </a:lnTo>
                  <a:lnTo>
                    <a:pt x="1455559" y="1935175"/>
                  </a:lnTo>
                  <a:lnTo>
                    <a:pt x="1463306" y="1935175"/>
                  </a:lnTo>
                  <a:lnTo>
                    <a:pt x="1462963" y="1922475"/>
                  </a:lnTo>
                  <a:lnTo>
                    <a:pt x="1509458" y="1922475"/>
                  </a:lnTo>
                  <a:lnTo>
                    <a:pt x="1510411" y="1909775"/>
                  </a:lnTo>
                  <a:lnTo>
                    <a:pt x="1506067" y="1909775"/>
                  </a:lnTo>
                  <a:lnTo>
                    <a:pt x="1505826" y="1897075"/>
                  </a:lnTo>
                  <a:lnTo>
                    <a:pt x="1511947" y="1909775"/>
                  </a:lnTo>
                  <a:lnTo>
                    <a:pt x="1514983" y="1897075"/>
                  </a:lnTo>
                  <a:lnTo>
                    <a:pt x="1530540" y="1897075"/>
                  </a:lnTo>
                  <a:lnTo>
                    <a:pt x="1531937" y="1884375"/>
                  </a:lnTo>
                  <a:lnTo>
                    <a:pt x="1535849" y="1884375"/>
                  </a:lnTo>
                  <a:lnTo>
                    <a:pt x="1540637" y="1871675"/>
                  </a:lnTo>
                  <a:lnTo>
                    <a:pt x="1544650" y="1871675"/>
                  </a:lnTo>
                  <a:lnTo>
                    <a:pt x="1554467" y="1884375"/>
                  </a:lnTo>
                  <a:lnTo>
                    <a:pt x="1575638" y="1884375"/>
                  </a:lnTo>
                  <a:lnTo>
                    <a:pt x="1587131" y="1871675"/>
                  </a:lnTo>
                  <a:lnTo>
                    <a:pt x="1589430" y="1884375"/>
                  </a:lnTo>
                  <a:lnTo>
                    <a:pt x="1601914" y="1884375"/>
                  </a:lnTo>
                  <a:lnTo>
                    <a:pt x="1599869" y="1871675"/>
                  </a:lnTo>
                  <a:lnTo>
                    <a:pt x="1608759" y="1871675"/>
                  </a:lnTo>
                  <a:lnTo>
                    <a:pt x="1608315" y="1884375"/>
                  </a:lnTo>
                  <a:lnTo>
                    <a:pt x="1633143" y="1884375"/>
                  </a:lnTo>
                  <a:lnTo>
                    <a:pt x="1633042" y="1871675"/>
                  </a:lnTo>
                  <a:lnTo>
                    <a:pt x="1640128" y="1871675"/>
                  </a:lnTo>
                  <a:lnTo>
                    <a:pt x="1638325" y="1858975"/>
                  </a:lnTo>
                  <a:lnTo>
                    <a:pt x="1645539" y="1858975"/>
                  </a:lnTo>
                  <a:lnTo>
                    <a:pt x="1641094" y="1871675"/>
                  </a:lnTo>
                  <a:lnTo>
                    <a:pt x="1640128" y="1871675"/>
                  </a:lnTo>
                  <a:lnTo>
                    <a:pt x="1639277" y="1884375"/>
                  </a:lnTo>
                  <a:lnTo>
                    <a:pt x="1644230" y="1884375"/>
                  </a:lnTo>
                  <a:lnTo>
                    <a:pt x="1647253" y="1897075"/>
                  </a:lnTo>
                  <a:lnTo>
                    <a:pt x="1654060" y="1909775"/>
                  </a:lnTo>
                  <a:lnTo>
                    <a:pt x="1663522" y="1909775"/>
                  </a:lnTo>
                  <a:lnTo>
                    <a:pt x="1668462" y="1922475"/>
                  </a:lnTo>
                  <a:lnTo>
                    <a:pt x="1671053" y="1909775"/>
                  </a:lnTo>
                  <a:lnTo>
                    <a:pt x="1674888" y="1922475"/>
                  </a:lnTo>
                  <a:lnTo>
                    <a:pt x="1668462" y="1922475"/>
                  </a:lnTo>
                  <a:lnTo>
                    <a:pt x="1544815" y="1922475"/>
                  </a:lnTo>
                  <a:lnTo>
                    <a:pt x="1552219" y="1935175"/>
                  </a:lnTo>
                  <a:lnTo>
                    <a:pt x="1590687" y="1935175"/>
                  </a:lnTo>
                  <a:lnTo>
                    <a:pt x="1590776" y="1947875"/>
                  </a:lnTo>
                  <a:lnTo>
                    <a:pt x="1597088" y="1947875"/>
                  </a:lnTo>
                  <a:lnTo>
                    <a:pt x="1598193" y="1935175"/>
                  </a:lnTo>
                  <a:lnTo>
                    <a:pt x="1609153" y="1935175"/>
                  </a:lnTo>
                  <a:lnTo>
                    <a:pt x="1615897" y="1947875"/>
                  </a:lnTo>
                  <a:lnTo>
                    <a:pt x="1753146" y="1947875"/>
                  </a:lnTo>
                  <a:lnTo>
                    <a:pt x="1752841" y="1935175"/>
                  </a:lnTo>
                  <a:lnTo>
                    <a:pt x="1758315" y="1947875"/>
                  </a:lnTo>
                  <a:lnTo>
                    <a:pt x="1753146" y="1947875"/>
                  </a:lnTo>
                  <a:lnTo>
                    <a:pt x="1753044" y="1960575"/>
                  </a:lnTo>
                  <a:lnTo>
                    <a:pt x="1757946" y="1960575"/>
                  </a:lnTo>
                  <a:lnTo>
                    <a:pt x="1763699" y="1973275"/>
                  </a:lnTo>
                  <a:lnTo>
                    <a:pt x="1764004" y="1960575"/>
                  </a:lnTo>
                  <a:lnTo>
                    <a:pt x="1762036" y="1947875"/>
                  </a:lnTo>
                  <a:lnTo>
                    <a:pt x="1770100" y="1947875"/>
                  </a:lnTo>
                  <a:lnTo>
                    <a:pt x="1776945" y="1960575"/>
                  </a:lnTo>
                  <a:lnTo>
                    <a:pt x="1777873" y="1947875"/>
                  </a:lnTo>
                  <a:lnTo>
                    <a:pt x="1773428" y="1947875"/>
                  </a:lnTo>
                  <a:lnTo>
                    <a:pt x="1774355" y="1935175"/>
                  </a:lnTo>
                  <a:lnTo>
                    <a:pt x="1788502" y="1935175"/>
                  </a:lnTo>
                  <a:lnTo>
                    <a:pt x="1785378" y="1947875"/>
                  </a:lnTo>
                  <a:lnTo>
                    <a:pt x="1794433" y="1947875"/>
                  </a:lnTo>
                  <a:lnTo>
                    <a:pt x="1799018" y="1960575"/>
                  </a:lnTo>
                  <a:lnTo>
                    <a:pt x="1794802" y="1960575"/>
                  </a:lnTo>
                  <a:lnTo>
                    <a:pt x="1795856" y="1973275"/>
                  </a:lnTo>
                  <a:lnTo>
                    <a:pt x="1802536" y="1973275"/>
                  </a:lnTo>
                  <a:lnTo>
                    <a:pt x="1804809" y="1960575"/>
                  </a:lnTo>
                  <a:lnTo>
                    <a:pt x="1803920" y="1960575"/>
                  </a:lnTo>
                  <a:lnTo>
                    <a:pt x="1803260" y="1947875"/>
                  </a:lnTo>
                  <a:lnTo>
                    <a:pt x="1806181" y="1947875"/>
                  </a:lnTo>
                  <a:lnTo>
                    <a:pt x="1803323" y="1935175"/>
                  </a:lnTo>
                  <a:lnTo>
                    <a:pt x="1817598" y="1935175"/>
                  </a:lnTo>
                  <a:lnTo>
                    <a:pt x="1823872" y="1922475"/>
                  </a:lnTo>
                  <a:lnTo>
                    <a:pt x="1826171" y="1935175"/>
                  </a:lnTo>
                  <a:lnTo>
                    <a:pt x="1840636" y="1935175"/>
                  </a:lnTo>
                  <a:lnTo>
                    <a:pt x="1844992" y="1947875"/>
                  </a:lnTo>
                  <a:lnTo>
                    <a:pt x="1819287" y="1947875"/>
                  </a:lnTo>
                  <a:lnTo>
                    <a:pt x="1816684" y="1960575"/>
                  </a:lnTo>
                  <a:lnTo>
                    <a:pt x="1829269" y="1960575"/>
                  </a:lnTo>
                  <a:lnTo>
                    <a:pt x="1830743" y="1973275"/>
                  </a:lnTo>
                  <a:lnTo>
                    <a:pt x="1835746" y="1973275"/>
                  </a:lnTo>
                  <a:lnTo>
                    <a:pt x="1841715" y="1960575"/>
                  </a:lnTo>
                  <a:lnTo>
                    <a:pt x="1846618" y="1973275"/>
                  </a:lnTo>
                  <a:lnTo>
                    <a:pt x="1856727" y="1973275"/>
                  </a:lnTo>
                  <a:lnTo>
                    <a:pt x="1860359" y="1960575"/>
                  </a:lnTo>
                  <a:lnTo>
                    <a:pt x="1866163" y="1973275"/>
                  </a:lnTo>
                  <a:lnTo>
                    <a:pt x="1928672" y="1973275"/>
                  </a:lnTo>
                  <a:lnTo>
                    <a:pt x="1927733" y="1960575"/>
                  </a:lnTo>
                  <a:lnTo>
                    <a:pt x="1929790" y="1960575"/>
                  </a:lnTo>
                  <a:lnTo>
                    <a:pt x="1933829" y="1947875"/>
                  </a:lnTo>
                  <a:lnTo>
                    <a:pt x="1937092" y="1960575"/>
                  </a:lnTo>
                  <a:lnTo>
                    <a:pt x="1939112" y="1960575"/>
                  </a:lnTo>
                  <a:lnTo>
                    <a:pt x="1940814" y="1973275"/>
                  </a:lnTo>
                  <a:lnTo>
                    <a:pt x="1977821" y="1973275"/>
                  </a:lnTo>
                  <a:lnTo>
                    <a:pt x="1979803" y="1985975"/>
                  </a:lnTo>
                  <a:lnTo>
                    <a:pt x="2112416" y="1985975"/>
                  </a:lnTo>
                  <a:lnTo>
                    <a:pt x="2125307" y="1998675"/>
                  </a:lnTo>
                  <a:lnTo>
                    <a:pt x="2127364" y="1985975"/>
                  </a:lnTo>
                  <a:lnTo>
                    <a:pt x="2138629" y="1985975"/>
                  </a:lnTo>
                  <a:lnTo>
                    <a:pt x="2139746" y="1973275"/>
                  </a:lnTo>
                  <a:lnTo>
                    <a:pt x="2128786" y="1973275"/>
                  </a:lnTo>
                  <a:lnTo>
                    <a:pt x="2133485" y="1960575"/>
                  </a:lnTo>
                  <a:lnTo>
                    <a:pt x="2147074" y="1960575"/>
                  </a:lnTo>
                  <a:lnTo>
                    <a:pt x="2150897" y="1973275"/>
                  </a:lnTo>
                  <a:lnTo>
                    <a:pt x="2151507" y="1973275"/>
                  </a:lnTo>
                  <a:lnTo>
                    <a:pt x="2150237" y="1985975"/>
                  </a:lnTo>
                  <a:lnTo>
                    <a:pt x="2156358" y="1985975"/>
                  </a:lnTo>
                  <a:lnTo>
                    <a:pt x="2159343" y="1998675"/>
                  </a:lnTo>
                  <a:lnTo>
                    <a:pt x="2160917" y="1985975"/>
                  </a:lnTo>
                  <a:lnTo>
                    <a:pt x="2164562" y="1985975"/>
                  </a:lnTo>
                  <a:lnTo>
                    <a:pt x="2164727" y="1973275"/>
                  </a:lnTo>
                  <a:lnTo>
                    <a:pt x="2171662" y="1985975"/>
                  </a:lnTo>
                  <a:lnTo>
                    <a:pt x="2181720" y="1985975"/>
                  </a:lnTo>
                  <a:lnTo>
                    <a:pt x="2186343" y="1998675"/>
                  </a:lnTo>
                  <a:lnTo>
                    <a:pt x="2246452" y="1998675"/>
                  </a:lnTo>
                  <a:lnTo>
                    <a:pt x="2263927" y="1985975"/>
                  </a:lnTo>
                  <a:lnTo>
                    <a:pt x="2270341" y="1985975"/>
                  </a:lnTo>
                  <a:lnTo>
                    <a:pt x="2271344" y="1998675"/>
                  </a:lnTo>
                  <a:lnTo>
                    <a:pt x="2278088" y="1998675"/>
                  </a:lnTo>
                  <a:lnTo>
                    <a:pt x="2281263" y="1985975"/>
                  </a:lnTo>
                  <a:lnTo>
                    <a:pt x="2298268" y="1985975"/>
                  </a:lnTo>
                  <a:lnTo>
                    <a:pt x="2300122" y="1998675"/>
                  </a:lnTo>
                  <a:lnTo>
                    <a:pt x="2311666" y="1998675"/>
                  </a:lnTo>
                  <a:lnTo>
                    <a:pt x="2314295" y="1985975"/>
                  </a:lnTo>
                  <a:lnTo>
                    <a:pt x="2317546" y="1973275"/>
                  </a:lnTo>
                  <a:lnTo>
                    <a:pt x="2324582" y="1973275"/>
                  </a:lnTo>
                  <a:lnTo>
                    <a:pt x="2322906" y="1985975"/>
                  </a:lnTo>
                  <a:lnTo>
                    <a:pt x="2326830" y="1985975"/>
                  </a:lnTo>
                  <a:lnTo>
                    <a:pt x="2327795" y="1998675"/>
                  </a:lnTo>
                  <a:lnTo>
                    <a:pt x="2356243" y="1998675"/>
                  </a:lnTo>
                  <a:lnTo>
                    <a:pt x="2357221" y="1985975"/>
                  </a:lnTo>
                  <a:lnTo>
                    <a:pt x="2363406" y="1998675"/>
                  </a:lnTo>
                  <a:lnTo>
                    <a:pt x="2363571" y="1985975"/>
                  </a:lnTo>
                  <a:lnTo>
                    <a:pt x="2375484" y="1985975"/>
                  </a:lnTo>
                  <a:lnTo>
                    <a:pt x="2377579" y="1998675"/>
                  </a:lnTo>
                  <a:lnTo>
                    <a:pt x="2384844" y="1998675"/>
                  </a:lnTo>
                  <a:lnTo>
                    <a:pt x="2385961" y="1985975"/>
                  </a:lnTo>
                  <a:lnTo>
                    <a:pt x="2387206" y="1985975"/>
                  </a:lnTo>
                  <a:lnTo>
                    <a:pt x="2387714" y="1973275"/>
                  </a:lnTo>
                  <a:lnTo>
                    <a:pt x="2396642" y="1973275"/>
                  </a:lnTo>
                  <a:lnTo>
                    <a:pt x="2398445" y="1985975"/>
                  </a:lnTo>
                  <a:lnTo>
                    <a:pt x="2402192" y="1985975"/>
                  </a:lnTo>
                  <a:lnTo>
                    <a:pt x="2403043" y="1973275"/>
                  </a:lnTo>
                  <a:lnTo>
                    <a:pt x="2406993" y="1973275"/>
                  </a:lnTo>
                  <a:lnTo>
                    <a:pt x="2407208" y="1985975"/>
                  </a:lnTo>
                  <a:lnTo>
                    <a:pt x="2426385" y="1985975"/>
                  </a:lnTo>
                  <a:lnTo>
                    <a:pt x="2431986" y="1973275"/>
                  </a:lnTo>
                  <a:lnTo>
                    <a:pt x="2451735" y="1973275"/>
                  </a:lnTo>
                  <a:lnTo>
                    <a:pt x="2452306" y="1985975"/>
                  </a:lnTo>
                  <a:lnTo>
                    <a:pt x="2453208" y="1985975"/>
                  </a:lnTo>
                  <a:lnTo>
                    <a:pt x="2456383" y="1998675"/>
                  </a:lnTo>
                  <a:lnTo>
                    <a:pt x="2459304" y="1985975"/>
                  </a:lnTo>
                  <a:lnTo>
                    <a:pt x="2470683" y="1985975"/>
                  </a:lnTo>
                  <a:lnTo>
                    <a:pt x="2474214" y="1998675"/>
                  </a:lnTo>
                  <a:lnTo>
                    <a:pt x="2477820" y="1985975"/>
                  </a:lnTo>
                  <a:lnTo>
                    <a:pt x="2499322" y="1985975"/>
                  </a:lnTo>
                  <a:lnTo>
                    <a:pt x="2495143" y="1998675"/>
                  </a:lnTo>
                  <a:lnTo>
                    <a:pt x="2507069" y="1998675"/>
                  </a:lnTo>
                  <a:lnTo>
                    <a:pt x="2511336" y="2011375"/>
                  </a:lnTo>
                  <a:lnTo>
                    <a:pt x="2516924" y="1998675"/>
                  </a:lnTo>
                  <a:lnTo>
                    <a:pt x="2541765" y="1998675"/>
                  </a:lnTo>
                  <a:lnTo>
                    <a:pt x="2546464" y="1985975"/>
                  </a:lnTo>
                  <a:lnTo>
                    <a:pt x="2553030" y="1985975"/>
                  </a:lnTo>
                  <a:lnTo>
                    <a:pt x="2551620" y="1998675"/>
                  </a:lnTo>
                  <a:lnTo>
                    <a:pt x="2560294" y="1998675"/>
                  </a:lnTo>
                  <a:lnTo>
                    <a:pt x="2558478" y="1985975"/>
                  </a:lnTo>
                  <a:lnTo>
                    <a:pt x="2570188" y="1985975"/>
                  </a:lnTo>
                  <a:lnTo>
                    <a:pt x="2578887" y="1973275"/>
                  </a:lnTo>
                  <a:lnTo>
                    <a:pt x="2585313" y="1973275"/>
                  </a:lnTo>
                  <a:lnTo>
                    <a:pt x="2584945" y="1998675"/>
                  </a:lnTo>
                  <a:lnTo>
                    <a:pt x="2599372" y="1998675"/>
                  </a:lnTo>
                  <a:lnTo>
                    <a:pt x="2599055" y="2011375"/>
                  </a:lnTo>
                  <a:lnTo>
                    <a:pt x="2635999" y="2011375"/>
                  </a:lnTo>
                  <a:lnTo>
                    <a:pt x="2652357" y="1998675"/>
                  </a:lnTo>
                  <a:lnTo>
                    <a:pt x="2666911" y="2011375"/>
                  </a:lnTo>
                  <a:lnTo>
                    <a:pt x="2667330" y="1998675"/>
                  </a:lnTo>
                  <a:lnTo>
                    <a:pt x="2665590" y="1985975"/>
                  </a:lnTo>
                  <a:lnTo>
                    <a:pt x="2670860" y="1985975"/>
                  </a:lnTo>
                  <a:lnTo>
                    <a:pt x="2673921" y="1998675"/>
                  </a:lnTo>
                  <a:lnTo>
                    <a:pt x="2678455" y="1985975"/>
                  </a:lnTo>
                  <a:lnTo>
                    <a:pt x="2695168" y="1985975"/>
                  </a:lnTo>
                  <a:lnTo>
                    <a:pt x="2696197" y="1998675"/>
                  </a:lnTo>
                  <a:lnTo>
                    <a:pt x="2702941" y="1998675"/>
                  </a:lnTo>
                  <a:lnTo>
                    <a:pt x="2707068" y="1985975"/>
                  </a:lnTo>
                  <a:lnTo>
                    <a:pt x="2722105" y="1985975"/>
                  </a:lnTo>
                  <a:lnTo>
                    <a:pt x="2724670" y="1998675"/>
                  </a:lnTo>
                  <a:lnTo>
                    <a:pt x="2731236" y="2011375"/>
                  </a:lnTo>
                  <a:lnTo>
                    <a:pt x="2736469" y="1998675"/>
                  </a:lnTo>
                  <a:lnTo>
                    <a:pt x="2760002" y="1998675"/>
                  </a:lnTo>
                  <a:lnTo>
                    <a:pt x="2759595" y="1985975"/>
                  </a:lnTo>
                  <a:lnTo>
                    <a:pt x="2774035" y="1985975"/>
                  </a:lnTo>
                  <a:lnTo>
                    <a:pt x="2772867" y="1998675"/>
                  </a:lnTo>
                  <a:lnTo>
                    <a:pt x="2777871" y="1998675"/>
                  </a:lnTo>
                  <a:lnTo>
                    <a:pt x="2779204" y="1985975"/>
                  </a:lnTo>
                  <a:lnTo>
                    <a:pt x="2782189" y="1998675"/>
                  </a:lnTo>
                  <a:lnTo>
                    <a:pt x="2792057" y="1998675"/>
                  </a:lnTo>
                  <a:lnTo>
                    <a:pt x="2791764" y="1985975"/>
                  </a:lnTo>
                  <a:lnTo>
                    <a:pt x="2850807" y="1985975"/>
                  </a:lnTo>
                  <a:lnTo>
                    <a:pt x="2853829" y="1998675"/>
                  </a:lnTo>
                  <a:lnTo>
                    <a:pt x="2863316" y="1998675"/>
                  </a:lnTo>
                  <a:lnTo>
                    <a:pt x="2864777" y="1985975"/>
                  </a:lnTo>
                  <a:lnTo>
                    <a:pt x="2874683" y="1985975"/>
                  </a:lnTo>
                  <a:lnTo>
                    <a:pt x="2874111" y="1998675"/>
                  </a:lnTo>
                  <a:lnTo>
                    <a:pt x="2882163" y="1998675"/>
                  </a:lnTo>
                  <a:lnTo>
                    <a:pt x="2888894" y="1985975"/>
                  </a:lnTo>
                  <a:lnTo>
                    <a:pt x="2910548" y="1985975"/>
                  </a:lnTo>
                  <a:lnTo>
                    <a:pt x="2910840" y="1998675"/>
                  </a:lnTo>
                  <a:lnTo>
                    <a:pt x="2939135" y="1998675"/>
                  </a:lnTo>
                  <a:lnTo>
                    <a:pt x="2942869" y="1985975"/>
                  </a:lnTo>
                  <a:lnTo>
                    <a:pt x="2933420" y="1985975"/>
                  </a:lnTo>
                  <a:lnTo>
                    <a:pt x="2938894" y="1973275"/>
                  </a:lnTo>
                  <a:lnTo>
                    <a:pt x="2946958" y="1973275"/>
                  </a:lnTo>
                  <a:lnTo>
                    <a:pt x="2942221" y="1960575"/>
                  </a:lnTo>
                  <a:lnTo>
                    <a:pt x="2939211" y="1960575"/>
                  </a:lnTo>
                  <a:lnTo>
                    <a:pt x="2935668" y="1947875"/>
                  </a:lnTo>
                  <a:lnTo>
                    <a:pt x="2929344" y="1947875"/>
                  </a:lnTo>
                  <a:lnTo>
                    <a:pt x="2918307" y="1960575"/>
                  </a:lnTo>
                  <a:lnTo>
                    <a:pt x="2916351" y="1947875"/>
                  </a:lnTo>
                  <a:lnTo>
                    <a:pt x="2911602" y="1947875"/>
                  </a:lnTo>
                  <a:lnTo>
                    <a:pt x="2887599" y="1947875"/>
                  </a:lnTo>
                  <a:lnTo>
                    <a:pt x="2887599" y="1973275"/>
                  </a:lnTo>
                  <a:lnTo>
                    <a:pt x="2883624" y="1973275"/>
                  </a:lnTo>
                  <a:lnTo>
                    <a:pt x="2885008" y="1985975"/>
                  </a:lnTo>
                  <a:lnTo>
                    <a:pt x="2881884" y="1985975"/>
                  </a:lnTo>
                  <a:lnTo>
                    <a:pt x="2883624" y="1973275"/>
                  </a:lnTo>
                  <a:lnTo>
                    <a:pt x="2880296" y="1973275"/>
                  </a:lnTo>
                  <a:lnTo>
                    <a:pt x="2884868" y="1960575"/>
                  </a:lnTo>
                  <a:lnTo>
                    <a:pt x="2885808" y="1960575"/>
                  </a:lnTo>
                  <a:lnTo>
                    <a:pt x="2887599" y="1973275"/>
                  </a:lnTo>
                  <a:lnTo>
                    <a:pt x="2887599" y="1947875"/>
                  </a:lnTo>
                  <a:lnTo>
                    <a:pt x="2860865" y="1947875"/>
                  </a:lnTo>
                  <a:lnTo>
                    <a:pt x="2860865" y="1960575"/>
                  </a:lnTo>
                  <a:lnTo>
                    <a:pt x="2859125" y="1973275"/>
                  </a:lnTo>
                  <a:lnTo>
                    <a:pt x="2849892" y="1973275"/>
                  </a:lnTo>
                  <a:lnTo>
                    <a:pt x="2848483" y="1960575"/>
                  </a:lnTo>
                  <a:lnTo>
                    <a:pt x="2860865" y="1960575"/>
                  </a:lnTo>
                  <a:lnTo>
                    <a:pt x="2860865" y="1947875"/>
                  </a:lnTo>
                  <a:lnTo>
                    <a:pt x="2848521" y="1947875"/>
                  </a:lnTo>
                  <a:lnTo>
                    <a:pt x="2840482" y="1935175"/>
                  </a:lnTo>
                  <a:lnTo>
                    <a:pt x="2868549" y="1935175"/>
                  </a:lnTo>
                  <a:lnTo>
                    <a:pt x="2911602" y="1947875"/>
                  </a:lnTo>
                  <a:lnTo>
                    <a:pt x="2915729" y="1935175"/>
                  </a:lnTo>
                  <a:lnTo>
                    <a:pt x="2902661" y="1935175"/>
                  </a:lnTo>
                  <a:lnTo>
                    <a:pt x="2918307" y="1922475"/>
                  </a:lnTo>
                  <a:lnTo>
                    <a:pt x="2948000" y="1922475"/>
                  </a:lnTo>
                  <a:lnTo>
                    <a:pt x="2971203" y="1935175"/>
                  </a:lnTo>
                  <a:lnTo>
                    <a:pt x="3020098" y="1935175"/>
                  </a:lnTo>
                  <a:lnTo>
                    <a:pt x="3044952" y="1922475"/>
                  </a:lnTo>
                  <a:lnTo>
                    <a:pt x="3061424" y="1935175"/>
                  </a:lnTo>
                  <a:lnTo>
                    <a:pt x="3144824" y="1935175"/>
                  </a:lnTo>
                  <a:lnTo>
                    <a:pt x="3167405" y="1947875"/>
                  </a:lnTo>
                  <a:lnTo>
                    <a:pt x="3232823" y="1947875"/>
                  </a:lnTo>
                  <a:lnTo>
                    <a:pt x="3235972" y="1935175"/>
                  </a:lnTo>
                  <a:lnTo>
                    <a:pt x="3242106" y="1935175"/>
                  </a:lnTo>
                  <a:lnTo>
                    <a:pt x="3246424" y="1947875"/>
                  </a:lnTo>
                  <a:lnTo>
                    <a:pt x="3280473" y="1947875"/>
                  </a:lnTo>
                  <a:lnTo>
                    <a:pt x="3281222" y="1960575"/>
                  </a:lnTo>
                  <a:lnTo>
                    <a:pt x="3315119" y="1960575"/>
                  </a:lnTo>
                  <a:lnTo>
                    <a:pt x="3313188" y="1973275"/>
                  </a:lnTo>
                  <a:lnTo>
                    <a:pt x="3339363" y="1973275"/>
                  </a:lnTo>
                  <a:lnTo>
                    <a:pt x="3349180" y="1960575"/>
                  </a:lnTo>
                  <a:lnTo>
                    <a:pt x="3350577" y="1960575"/>
                  </a:lnTo>
                  <a:lnTo>
                    <a:pt x="3352749" y="1947875"/>
                  </a:lnTo>
                  <a:lnTo>
                    <a:pt x="3413620" y="1947875"/>
                  </a:lnTo>
                  <a:lnTo>
                    <a:pt x="3412375" y="1960575"/>
                  </a:lnTo>
                  <a:lnTo>
                    <a:pt x="3412007" y="1960575"/>
                  </a:lnTo>
                  <a:lnTo>
                    <a:pt x="3417366" y="1973275"/>
                  </a:lnTo>
                  <a:lnTo>
                    <a:pt x="3426409" y="1960575"/>
                  </a:lnTo>
                  <a:lnTo>
                    <a:pt x="3446640" y="1960575"/>
                  </a:lnTo>
                  <a:lnTo>
                    <a:pt x="3445840" y="1947875"/>
                  </a:lnTo>
                  <a:lnTo>
                    <a:pt x="3450196" y="1947875"/>
                  </a:lnTo>
                  <a:lnTo>
                    <a:pt x="3450640" y="1935175"/>
                  </a:lnTo>
                  <a:lnTo>
                    <a:pt x="3399688" y="1935175"/>
                  </a:lnTo>
                  <a:lnTo>
                    <a:pt x="3396945" y="1922475"/>
                  </a:lnTo>
                  <a:lnTo>
                    <a:pt x="3383889" y="1935175"/>
                  </a:lnTo>
                  <a:lnTo>
                    <a:pt x="3346526" y="1935175"/>
                  </a:lnTo>
                  <a:lnTo>
                    <a:pt x="3344316" y="1922475"/>
                  </a:lnTo>
                  <a:lnTo>
                    <a:pt x="3396945" y="1922475"/>
                  </a:lnTo>
                  <a:lnTo>
                    <a:pt x="3469144" y="1922475"/>
                  </a:lnTo>
                  <a:lnTo>
                    <a:pt x="3486937" y="1935175"/>
                  </a:lnTo>
                  <a:lnTo>
                    <a:pt x="3489744" y="1922475"/>
                  </a:lnTo>
                  <a:lnTo>
                    <a:pt x="3511512" y="1922475"/>
                  </a:lnTo>
                  <a:lnTo>
                    <a:pt x="3514382" y="1935175"/>
                  </a:lnTo>
                  <a:lnTo>
                    <a:pt x="3519335" y="1935175"/>
                  </a:lnTo>
                  <a:lnTo>
                    <a:pt x="3522649" y="1922475"/>
                  </a:lnTo>
                  <a:lnTo>
                    <a:pt x="3537407" y="1922475"/>
                  </a:lnTo>
                  <a:lnTo>
                    <a:pt x="3536518" y="1935175"/>
                  </a:lnTo>
                  <a:lnTo>
                    <a:pt x="3553409" y="1935175"/>
                  </a:lnTo>
                  <a:lnTo>
                    <a:pt x="3555098" y="1947875"/>
                  </a:lnTo>
                  <a:lnTo>
                    <a:pt x="3533381" y="1947875"/>
                  </a:lnTo>
                  <a:lnTo>
                    <a:pt x="3533521" y="1935175"/>
                  </a:lnTo>
                  <a:lnTo>
                    <a:pt x="3529088" y="1935175"/>
                  </a:lnTo>
                  <a:lnTo>
                    <a:pt x="3528212" y="1947875"/>
                  </a:lnTo>
                  <a:lnTo>
                    <a:pt x="3518789" y="1947875"/>
                  </a:lnTo>
                  <a:lnTo>
                    <a:pt x="3514826" y="1960575"/>
                  </a:lnTo>
                  <a:lnTo>
                    <a:pt x="3522218" y="1973275"/>
                  </a:lnTo>
                  <a:lnTo>
                    <a:pt x="3530054" y="1973275"/>
                  </a:lnTo>
                  <a:lnTo>
                    <a:pt x="3536404" y="1960575"/>
                  </a:lnTo>
                  <a:lnTo>
                    <a:pt x="3537331" y="1973275"/>
                  </a:lnTo>
                  <a:lnTo>
                    <a:pt x="3559645" y="1973275"/>
                  </a:lnTo>
                  <a:lnTo>
                    <a:pt x="3552812" y="1960575"/>
                  </a:lnTo>
                  <a:lnTo>
                    <a:pt x="3558248" y="1960575"/>
                  </a:lnTo>
                  <a:lnTo>
                    <a:pt x="3559645" y="1973275"/>
                  </a:lnTo>
                  <a:lnTo>
                    <a:pt x="3564636" y="1973275"/>
                  </a:lnTo>
                  <a:lnTo>
                    <a:pt x="3562451" y="1960575"/>
                  </a:lnTo>
                  <a:lnTo>
                    <a:pt x="3590721" y="1960575"/>
                  </a:lnTo>
                  <a:lnTo>
                    <a:pt x="3589299" y="1947875"/>
                  </a:lnTo>
                  <a:lnTo>
                    <a:pt x="3569551" y="1947875"/>
                  </a:lnTo>
                  <a:lnTo>
                    <a:pt x="3569093" y="1935175"/>
                  </a:lnTo>
                  <a:lnTo>
                    <a:pt x="3592855" y="1935175"/>
                  </a:lnTo>
                  <a:lnTo>
                    <a:pt x="3598773" y="1922475"/>
                  </a:lnTo>
                  <a:lnTo>
                    <a:pt x="3591763" y="1922475"/>
                  </a:lnTo>
                  <a:lnTo>
                    <a:pt x="3591839" y="1909775"/>
                  </a:lnTo>
                  <a:lnTo>
                    <a:pt x="3599269" y="1909775"/>
                  </a:lnTo>
                  <a:lnTo>
                    <a:pt x="3598989" y="1922475"/>
                  </a:lnTo>
                  <a:lnTo>
                    <a:pt x="3598773" y="1922475"/>
                  </a:lnTo>
                  <a:lnTo>
                    <a:pt x="3602177" y="1935175"/>
                  </a:lnTo>
                  <a:lnTo>
                    <a:pt x="3629622" y="1935175"/>
                  </a:lnTo>
                  <a:lnTo>
                    <a:pt x="3636124" y="1922475"/>
                  </a:lnTo>
                  <a:lnTo>
                    <a:pt x="3649383" y="1922475"/>
                  </a:lnTo>
                  <a:lnTo>
                    <a:pt x="3648862" y="1935175"/>
                  </a:lnTo>
                  <a:lnTo>
                    <a:pt x="3652545" y="1935175"/>
                  </a:lnTo>
                  <a:lnTo>
                    <a:pt x="3652253" y="1922475"/>
                  </a:lnTo>
                  <a:lnTo>
                    <a:pt x="3666350" y="1922475"/>
                  </a:lnTo>
                  <a:lnTo>
                    <a:pt x="3669576" y="1935175"/>
                  </a:lnTo>
                  <a:lnTo>
                    <a:pt x="3685756" y="1935175"/>
                  </a:lnTo>
                  <a:lnTo>
                    <a:pt x="3688931" y="1922475"/>
                  </a:lnTo>
                  <a:lnTo>
                    <a:pt x="3693045" y="1922475"/>
                  </a:lnTo>
                  <a:lnTo>
                    <a:pt x="3700094" y="1909775"/>
                  </a:lnTo>
                  <a:lnTo>
                    <a:pt x="3709162" y="1909775"/>
                  </a:lnTo>
                  <a:lnTo>
                    <a:pt x="3711156" y="1922475"/>
                  </a:lnTo>
                  <a:lnTo>
                    <a:pt x="3714089" y="1935175"/>
                  </a:lnTo>
                  <a:lnTo>
                    <a:pt x="3745255" y="1935175"/>
                  </a:lnTo>
                  <a:lnTo>
                    <a:pt x="3744430" y="1922475"/>
                  </a:lnTo>
                  <a:lnTo>
                    <a:pt x="3764661" y="1922475"/>
                  </a:lnTo>
                  <a:lnTo>
                    <a:pt x="3761435" y="1935175"/>
                  </a:lnTo>
                  <a:lnTo>
                    <a:pt x="3775252" y="1935175"/>
                  </a:lnTo>
                  <a:lnTo>
                    <a:pt x="3775519" y="1922475"/>
                  </a:lnTo>
                  <a:lnTo>
                    <a:pt x="3779812" y="1935175"/>
                  </a:lnTo>
                  <a:lnTo>
                    <a:pt x="3782568" y="1922475"/>
                  </a:lnTo>
                  <a:lnTo>
                    <a:pt x="3782364" y="1935175"/>
                  </a:lnTo>
                  <a:lnTo>
                    <a:pt x="3781628" y="1935175"/>
                  </a:lnTo>
                  <a:lnTo>
                    <a:pt x="3788486" y="1947875"/>
                  </a:lnTo>
                  <a:lnTo>
                    <a:pt x="3789629" y="1935175"/>
                  </a:lnTo>
                  <a:lnTo>
                    <a:pt x="3798151" y="1935175"/>
                  </a:lnTo>
                  <a:lnTo>
                    <a:pt x="3802151" y="1922475"/>
                  </a:lnTo>
                  <a:lnTo>
                    <a:pt x="3824135" y="1922475"/>
                  </a:lnTo>
                  <a:lnTo>
                    <a:pt x="3828148" y="1935175"/>
                  </a:lnTo>
                  <a:lnTo>
                    <a:pt x="3849319" y="1935175"/>
                  </a:lnTo>
                  <a:lnTo>
                    <a:pt x="3846144" y="1947875"/>
                  </a:lnTo>
                  <a:lnTo>
                    <a:pt x="3843439" y="1947875"/>
                  </a:lnTo>
                  <a:lnTo>
                    <a:pt x="3843223" y="1960575"/>
                  </a:lnTo>
                  <a:lnTo>
                    <a:pt x="3848125" y="1947875"/>
                  </a:lnTo>
                  <a:lnTo>
                    <a:pt x="3851414" y="1947875"/>
                  </a:lnTo>
                  <a:lnTo>
                    <a:pt x="3855212" y="1935175"/>
                  </a:lnTo>
                  <a:lnTo>
                    <a:pt x="3861625" y="1935175"/>
                  </a:lnTo>
                  <a:lnTo>
                    <a:pt x="3861727" y="1947875"/>
                  </a:lnTo>
                  <a:lnTo>
                    <a:pt x="3863225" y="1960575"/>
                  </a:lnTo>
                  <a:lnTo>
                    <a:pt x="3857333" y="1960575"/>
                  </a:lnTo>
                  <a:lnTo>
                    <a:pt x="3857955" y="1973275"/>
                  </a:lnTo>
                  <a:lnTo>
                    <a:pt x="3870731" y="1973275"/>
                  </a:lnTo>
                  <a:lnTo>
                    <a:pt x="3868115" y="1960575"/>
                  </a:lnTo>
                  <a:lnTo>
                    <a:pt x="3878084" y="1960575"/>
                  </a:lnTo>
                  <a:lnTo>
                    <a:pt x="3879418" y="1947875"/>
                  </a:lnTo>
                  <a:lnTo>
                    <a:pt x="3888765" y="1947875"/>
                  </a:lnTo>
                  <a:lnTo>
                    <a:pt x="3892905" y="1960575"/>
                  </a:lnTo>
                  <a:lnTo>
                    <a:pt x="3897261" y="1960575"/>
                  </a:lnTo>
                  <a:lnTo>
                    <a:pt x="3913543" y="1947875"/>
                  </a:lnTo>
                  <a:lnTo>
                    <a:pt x="3919969" y="1947875"/>
                  </a:lnTo>
                  <a:lnTo>
                    <a:pt x="3919207" y="1935175"/>
                  </a:lnTo>
                  <a:lnTo>
                    <a:pt x="3923042" y="1935175"/>
                  </a:lnTo>
                  <a:lnTo>
                    <a:pt x="3925138" y="1922475"/>
                  </a:lnTo>
                  <a:lnTo>
                    <a:pt x="3926776" y="1935175"/>
                  </a:lnTo>
                  <a:lnTo>
                    <a:pt x="3926471" y="1935175"/>
                  </a:lnTo>
                  <a:lnTo>
                    <a:pt x="3919969" y="1947875"/>
                  </a:lnTo>
                  <a:lnTo>
                    <a:pt x="3944442" y="1947875"/>
                  </a:lnTo>
                  <a:lnTo>
                    <a:pt x="3946309" y="1935175"/>
                  </a:lnTo>
                  <a:lnTo>
                    <a:pt x="3933990" y="1935175"/>
                  </a:lnTo>
                  <a:lnTo>
                    <a:pt x="3934193" y="1922475"/>
                  </a:lnTo>
                  <a:lnTo>
                    <a:pt x="3952138" y="1922475"/>
                  </a:lnTo>
                  <a:lnTo>
                    <a:pt x="3951859" y="1935175"/>
                  </a:lnTo>
                  <a:lnTo>
                    <a:pt x="3946309" y="1935175"/>
                  </a:lnTo>
                  <a:lnTo>
                    <a:pt x="3947630" y="1947875"/>
                  </a:lnTo>
                  <a:lnTo>
                    <a:pt x="3984307" y="1947875"/>
                  </a:lnTo>
                  <a:lnTo>
                    <a:pt x="3987254" y="1935175"/>
                  </a:lnTo>
                  <a:lnTo>
                    <a:pt x="3995280" y="1935175"/>
                  </a:lnTo>
                  <a:lnTo>
                    <a:pt x="3994480" y="1947875"/>
                  </a:lnTo>
                  <a:lnTo>
                    <a:pt x="4026890" y="1947875"/>
                  </a:lnTo>
                  <a:lnTo>
                    <a:pt x="4030865" y="1960575"/>
                  </a:lnTo>
                  <a:lnTo>
                    <a:pt x="4040911" y="1960575"/>
                  </a:lnTo>
                  <a:lnTo>
                    <a:pt x="4046423" y="1973275"/>
                  </a:lnTo>
                  <a:lnTo>
                    <a:pt x="4052227" y="1973275"/>
                  </a:lnTo>
                  <a:lnTo>
                    <a:pt x="4056024" y="1960575"/>
                  </a:lnTo>
                  <a:lnTo>
                    <a:pt x="4058945" y="1960575"/>
                  </a:lnTo>
                  <a:lnTo>
                    <a:pt x="4060050" y="1947875"/>
                  </a:lnTo>
                  <a:lnTo>
                    <a:pt x="4055986" y="1947875"/>
                  </a:lnTo>
                  <a:lnTo>
                    <a:pt x="4051147" y="1935175"/>
                  </a:lnTo>
                  <a:lnTo>
                    <a:pt x="4064393" y="1935175"/>
                  </a:lnTo>
                  <a:lnTo>
                    <a:pt x="4069943" y="1947875"/>
                  </a:lnTo>
                  <a:lnTo>
                    <a:pt x="4075976" y="1960575"/>
                  </a:lnTo>
                  <a:lnTo>
                    <a:pt x="4088333" y="1960575"/>
                  </a:lnTo>
                  <a:lnTo>
                    <a:pt x="4090873" y="1947875"/>
                  </a:lnTo>
                  <a:lnTo>
                    <a:pt x="4094276" y="1947875"/>
                  </a:lnTo>
                  <a:lnTo>
                    <a:pt x="4100157" y="1935175"/>
                  </a:lnTo>
                  <a:lnTo>
                    <a:pt x="4103624" y="1935175"/>
                  </a:lnTo>
                  <a:lnTo>
                    <a:pt x="4102760" y="1947875"/>
                  </a:lnTo>
                  <a:lnTo>
                    <a:pt x="4118038" y="1947875"/>
                  </a:lnTo>
                  <a:lnTo>
                    <a:pt x="4120096" y="1960575"/>
                  </a:lnTo>
                  <a:lnTo>
                    <a:pt x="4146715" y="1960575"/>
                  </a:lnTo>
                  <a:lnTo>
                    <a:pt x="4149928" y="1947875"/>
                  </a:lnTo>
                  <a:lnTo>
                    <a:pt x="4201210" y="1947875"/>
                  </a:lnTo>
                  <a:lnTo>
                    <a:pt x="4199852" y="1960575"/>
                  </a:lnTo>
                  <a:lnTo>
                    <a:pt x="4201541" y="1973275"/>
                  </a:lnTo>
                  <a:lnTo>
                    <a:pt x="4207840" y="1973275"/>
                  </a:lnTo>
                  <a:lnTo>
                    <a:pt x="4217530" y="1960575"/>
                  </a:lnTo>
                  <a:lnTo>
                    <a:pt x="4242232" y="1960575"/>
                  </a:lnTo>
                  <a:lnTo>
                    <a:pt x="4254843" y="1973275"/>
                  </a:lnTo>
                  <a:lnTo>
                    <a:pt x="4264266" y="1973275"/>
                  </a:lnTo>
                  <a:lnTo>
                    <a:pt x="4274693" y="1960575"/>
                  </a:lnTo>
                  <a:lnTo>
                    <a:pt x="4297210" y="1960575"/>
                  </a:lnTo>
                  <a:lnTo>
                    <a:pt x="4297705" y="1973275"/>
                  </a:lnTo>
                  <a:lnTo>
                    <a:pt x="4304779" y="1973275"/>
                  </a:lnTo>
                  <a:lnTo>
                    <a:pt x="4311472" y="1960575"/>
                  </a:lnTo>
                  <a:lnTo>
                    <a:pt x="4331284" y="1960575"/>
                  </a:lnTo>
                  <a:lnTo>
                    <a:pt x="4333481" y="1973275"/>
                  </a:lnTo>
                  <a:lnTo>
                    <a:pt x="4341596" y="1973275"/>
                  </a:lnTo>
                  <a:lnTo>
                    <a:pt x="4348785" y="1960575"/>
                  </a:lnTo>
                  <a:lnTo>
                    <a:pt x="4381652" y="1960575"/>
                  </a:lnTo>
                  <a:lnTo>
                    <a:pt x="4380090" y="1973275"/>
                  </a:lnTo>
                  <a:lnTo>
                    <a:pt x="4457370" y="1973275"/>
                  </a:lnTo>
                  <a:lnTo>
                    <a:pt x="4457014" y="1985975"/>
                  </a:lnTo>
                  <a:lnTo>
                    <a:pt x="4475086" y="1985975"/>
                  </a:lnTo>
                  <a:lnTo>
                    <a:pt x="4476242" y="1973275"/>
                  </a:lnTo>
                  <a:lnTo>
                    <a:pt x="4483798" y="1973275"/>
                  </a:lnTo>
                  <a:lnTo>
                    <a:pt x="4482833" y="1960575"/>
                  </a:lnTo>
                  <a:lnTo>
                    <a:pt x="4488408" y="1960575"/>
                  </a:lnTo>
                  <a:lnTo>
                    <a:pt x="4483798" y="1973275"/>
                  </a:lnTo>
                  <a:lnTo>
                    <a:pt x="4497121" y="1973275"/>
                  </a:lnTo>
                  <a:lnTo>
                    <a:pt x="4497870" y="1985975"/>
                  </a:lnTo>
                  <a:lnTo>
                    <a:pt x="4493069" y="1985975"/>
                  </a:lnTo>
                  <a:lnTo>
                    <a:pt x="4504182" y="1998675"/>
                  </a:lnTo>
                  <a:lnTo>
                    <a:pt x="4624540" y="1998675"/>
                  </a:lnTo>
                  <a:lnTo>
                    <a:pt x="4625289" y="2011375"/>
                  </a:lnTo>
                  <a:lnTo>
                    <a:pt x="4630445" y="2011375"/>
                  </a:lnTo>
                  <a:lnTo>
                    <a:pt x="4629772" y="1998675"/>
                  </a:lnTo>
                  <a:lnTo>
                    <a:pt x="4645368" y="1998675"/>
                  </a:lnTo>
                  <a:lnTo>
                    <a:pt x="4644923" y="2011375"/>
                  </a:lnTo>
                  <a:lnTo>
                    <a:pt x="4659452" y="2011375"/>
                  </a:lnTo>
                  <a:lnTo>
                    <a:pt x="4659846" y="1998675"/>
                  </a:lnTo>
                  <a:lnTo>
                    <a:pt x="4720475" y="1998675"/>
                  </a:lnTo>
                  <a:lnTo>
                    <a:pt x="4760950" y="2024075"/>
                  </a:lnTo>
                  <a:lnTo>
                    <a:pt x="4760785" y="2011375"/>
                  </a:lnTo>
                  <a:lnTo>
                    <a:pt x="4760709" y="1998675"/>
                  </a:lnTo>
                  <a:lnTo>
                    <a:pt x="4755845" y="1998675"/>
                  </a:lnTo>
                  <a:lnTo>
                    <a:pt x="4746193" y="1985975"/>
                  </a:lnTo>
                  <a:lnTo>
                    <a:pt x="4772596" y="1985975"/>
                  </a:lnTo>
                  <a:lnTo>
                    <a:pt x="4766653" y="1998675"/>
                  </a:lnTo>
                  <a:lnTo>
                    <a:pt x="4764964" y="1998675"/>
                  </a:lnTo>
                  <a:lnTo>
                    <a:pt x="4813236" y="2011375"/>
                  </a:lnTo>
                  <a:lnTo>
                    <a:pt x="4844770" y="2011375"/>
                  </a:lnTo>
                  <a:lnTo>
                    <a:pt x="4839157" y="1998675"/>
                  </a:lnTo>
                  <a:lnTo>
                    <a:pt x="4826863" y="1998675"/>
                  </a:lnTo>
                  <a:lnTo>
                    <a:pt x="4830661" y="1985975"/>
                  </a:lnTo>
                  <a:lnTo>
                    <a:pt x="4829099" y="1985975"/>
                  </a:lnTo>
                  <a:lnTo>
                    <a:pt x="4827384" y="1973275"/>
                  </a:lnTo>
                  <a:lnTo>
                    <a:pt x="4818812" y="1973275"/>
                  </a:lnTo>
                  <a:lnTo>
                    <a:pt x="4815040" y="1985975"/>
                  </a:lnTo>
                  <a:lnTo>
                    <a:pt x="4818507" y="1985975"/>
                  </a:lnTo>
                  <a:lnTo>
                    <a:pt x="4819485" y="1998675"/>
                  </a:lnTo>
                  <a:lnTo>
                    <a:pt x="4797895" y="1998675"/>
                  </a:lnTo>
                  <a:lnTo>
                    <a:pt x="4802162" y="1985975"/>
                  </a:lnTo>
                  <a:lnTo>
                    <a:pt x="4815040" y="1985975"/>
                  </a:lnTo>
                  <a:lnTo>
                    <a:pt x="4809121" y="1973275"/>
                  </a:lnTo>
                  <a:lnTo>
                    <a:pt x="4813135" y="1973275"/>
                  </a:lnTo>
                  <a:lnTo>
                    <a:pt x="4813173" y="1960575"/>
                  </a:lnTo>
                  <a:lnTo>
                    <a:pt x="4799482" y="1960575"/>
                  </a:lnTo>
                  <a:lnTo>
                    <a:pt x="4798403" y="1973275"/>
                  </a:lnTo>
                  <a:lnTo>
                    <a:pt x="4791595" y="1973275"/>
                  </a:lnTo>
                  <a:lnTo>
                    <a:pt x="4791595" y="1998675"/>
                  </a:lnTo>
                  <a:lnTo>
                    <a:pt x="4775924" y="1998675"/>
                  </a:lnTo>
                  <a:lnTo>
                    <a:pt x="4776355" y="1985975"/>
                  </a:lnTo>
                  <a:lnTo>
                    <a:pt x="4790872" y="1985975"/>
                  </a:lnTo>
                  <a:lnTo>
                    <a:pt x="4791595" y="1998675"/>
                  </a:lnTo>
                  <a:lnTo>
                    <a:pt x="4791595" y="1973275"/>
                  </a:lnTo>
                  <a:lnTo>
                    <a:pt x="4779696" y="1973275"/>
                  </a:lnTo>
                  <a:lnTo>
                    <a:pt x="4758677" y="1960575"/>
                  </a:lnTo>
                  <a:lnTo>
                    <a:pt x="4716691" y="1960575"/>
                  </a:lnTo>
                  <a:lnTo>
                    <a:pt x="4716691" y="1985975"/>
                  </a:lnTo>
                  <a:lnTo>
                    <a:pt x="4711039" y="1985975"/>
                  </a:lnTo>
                  <a:lnTo>
                    <a:pt x="4709249" y="1973275"/>
                  </a:lnTo>
                  <a:lnTo>
                    <a:pt x="4714862" y="1973275"/>
                  </a:lnTo>
                  <a:lnTo>
                    <a:pt x="4716691" y="1985975"/>
                  </a:lnTo>
                  <a:lnTo>
                    <a:pt x="4716691" y="1960575"/>
                  </a:lnTo>
                  <a:lnTo>
                    <a:pt x="4693894" y="1960575"/>
                  </a:lnTo>
                  <a:lnTo>
                    <a:pt x="4693056" y="1958517"/>
                  </a:lnTo>
                  <a:lnTo>
                    <a:pt x="4693056" y="1973275"/>
                  </a:lnTo>
                  <a:lnTo>
                    <a:pt x="4692764" y="1985975"/>
                  </a:lnTo>
                  <a:lnTo>
                    <a:pt x="4685550" y="1985975"/>
                  </a:lnTo>
                  <a:lnTo>
                    <a:pt x="4685843" y="1973275"/>
                  </a:lnTo>
                  <a:lnTo>
                    <a:pt x="4693056" y="1973275"/>
                  </a:lnTo>
                  <a:lnTo>
                    <a:pt x="4693056" y="1958517"/>
                  </a:lnTo>
                  <a:lnTo>
                    <a:pt x="4688738" y="1947875"/>
                  </a:lnTo>
                  <a:lnTo>
                    <a:pt x="4691380" y="1947875"/>
                  </a:lnTo>
                  <a:lnTo>
                    <a:pt x="4690554" y="1935175"/>
                  </a:lnTo>
                  <a:lnTo>
                    <a:pt x="4695050" y="1935175"/>
                  </a:lnTo>
                  <a:lnTo>
                    <a:pt x="4701260" y="1947875"/>
                  </a:lnTo>
                  <a:lnTo>
                    <a:pt x="4715840" y="1947875"/>
                  </a:lnTo>
                  <a:lnTo>
                    <a:pt x="4724501" y="1935175"/>
                  </a:lnTo>
                  <a:lnTo>
                    <a:pt x="4742154" y="1935175"/>
                  </a:lnTo>
                  <a:lnTo>
                    <a:pt x="4748911" y="1922475"/>
                  </a:lnTo>
                  <a:lnTo>
                    <a:pt x="4754054" y="1935175"/>
                  </a:lnTo>
                  <a:lnTo>
                    <a:pt x="4757559" y="1935175"/>
                  </a:lnTo>
                  <a:lnTo>
                    <a:pt x="4759325" y="1947875"/>
                  </a:lnTo>
                  <a:lnTo>
                    <a:pt x="4765840" y="1947875"/>
                  </a:lnTo>
                  <a:lnTo>
                    <a:pt x="4767199" y="1935175"/>
                  </a:lnTo>
                  <a:lnTo>
                    <a:pt x="4774019" y="1935175"/>
                  </a:lnTo>
                  <a:lnTo>
                    <a:pt x="4782236" y="1947875"/>
                  </a:lnTo>
                  <a:lnTo>
                    <a:pt x="4838420" y="1947875"/>
                  </a:lnTo>
                  <a:lnTo>
                    <a:pt x="4839690" y="1960575"/>
                  </a:lnTo>
                  <a:lnTo>
                    <a:pt x="4846777" y="1960575"/>
                  </a:lnTo>
                  <a:lnTo>
                    <a:pt x="4845824" y="1947875"/>
                  </a:lnTo>
                  <a:lnTo>
                    <a:pt x="4846586" y="1935175"/>
                  </a:lnTo>
                  <a:lnTo>
                    <a:pt x="4851133" y="1947875"/>
                  </a:lnTo>
                  <a:lnTo>
                    <a:pt x="4852213" y="1947875"/>
                  </a:lnTo>
                  <a:lnTo>
                    <a:pt x="4857432" y="1935175"/>
                  </a:lnTo>
                  <a:lnTo>
                    <a:pt x="4863643" y="1935175"/>
                  </a:lnTo>
                  <a:lnTo>
                    <a:pt x="4864151" y="1947875"/>
                  </a:lnTo>
                  <a:lnTo>
                    <a:pt x="4882680" y="1947875"/>
                  </a:lnTo>
                  <a:lnTo>
                    <a:pt x="4883124" y="1960575"/>
                  </a:lnTo>
                  <a:lnTo>
                    <a:pt x="4900422" y="1960575"/>
                  </a:lnTo>
                  <a:lnTo>
                    <a:pt x="4896180" y="1973275"/>
                  </a:lnTo>
                  <a:lnTo>
                    <a:pt x="4902428" y="1973275"/>
                  </a:lnTo>
                  <a:lnTo>
                    <a:pt x="4898606" y="1985975"/>
                  </a:lnTo>
                  <a:lnTo>
                    <a:pt x="4894592" y="1985975"/>
                  </a:lnTo>
                  <a:lnTo>
                    <a:pt x="4892713" y="1973275"/>
                  </a:lnTo>
                  <a:lnTo>
                    <a:pt x="4888255" y="1985975"/>
                  </a:lnTo>
                  <a:lnTo>
                    <a:pt x="4837087" y="1985975"/>
                  </a:lnTo>
                  <a:lnTo>
                    <a:pt x="4842878" y="1998675"/>
                  </a:lnTo>
                  <a:lnTo>
                    <a:pt x="4844770" y="2011375"/>
                  </a:lnTo>
                  <a:lnTo>
                    <a:pt x="4859883" y="2011375"/>
                  </a:lnTo>
                  <a:lnTo>
                    <a:pt x="4906111" y="2024075"/>
                  </a:lnTo>
                  <a:lnTo>
                    <a:pt x="4953076" y="2024075"/>
                  </a:lnTo>
                  <a:lnTo>
                    <a:pt x="4952657" y="2049475"/>
                  </a:lnTo>
                  <a:lnTo>
                    <a:pt x="4963007" y="2036775"/>
                  </a:lnTo>
                  <a:lnTo>
                    <a:pt x="4971237" y="2036775"/>
                  </a:lnTo>
                  <a:lnTo>
                    <a:pt x="4979213" y="2049475"/>
                  </a:lnTo>
                  <a:lnTo>
                    <a:pt x="5010150" y="2049475"/>
                  </a:lnTo>
                  <a:lnTo>
                    <a:pt x="5011610" y="2036775"/>
                  </a:lnTo>
                  <a:lnTo>
                    <a:pt x="5043551" y="2036775"/>
                  </a:lnTo>
                  <a:lnTo>
                    <a:pt x="5046091" y="2049475"/>
                  </a:lnTo>
                  <a:lnTo>
                    <a:pt x="5060315" y="2049475"/>
                  </a:lnTo>
                  <a:lnTo>
                    <a:pt x="5067935" y="2062175"/>
                  </a:lnTo>
                  <a:lnTo>
                    <a:pt x="5076012" y="2062175"/>
                  </a:lnTo>
                  <a:lnTo>
                    <a:pt x="5083353" y="2049475"/>
                  </a:lnTo>
                  <a:lnTo>
                    <a:pt x="5095837" y="2049475"/>
                  </a:lnTo>
                  <a:lnTo>
                    <a:pt x="5113096" y="2049475"/>
                  </a:lnTo>
                  <a:lnTo>
                    <a:pt x="5121605" y="2062175"/>
                  </a:lnTo>
                  <a:lnTo>
                    <a:pt x="5131828" y="2062175"/>
                  </a:lnTo>
                  <a:lnTo>
                    <a:pt x="5128133" y="2049475"/>
                  </a:lnTo>
                  <a:lnTo>
                    <a:pt x="5137213" y="2049475"/>
                  </a:lnTo>
                  <a:lnTo>
                    <a:pt x="5138547" y="2062175"/>
                  </a:lnTo>
                  <a:lnTo>
                    <a:pt x="5146840" y="2062175"/>
                  </a:lnTo>
                  <a:lnTo>
                    <a:pt x="5156390" y="2049475"/>
                  </a:lnTo>
                  <a:lnTo>
                    <a:pt x="5167592" y="2062175"/>
                  </a:lnTo>
                  <a:lnTo>
                    <a:pt x="5189029" y="2062175"/>
                  </a:lnTo>
                  <a:lnTo>
                    <a:pt x="5188445" y="2074875"/>
                  </a:lnTo>
                  <a:lnTo>
                    <a:pt x="5195824" y="2074875"/>
                  </a:lnTo>
                  <a:lnTo>
                    <a:pt x="5196954" y="2062175"/>
                  </a:lnTo>
                  <a:lnTo>
                    <a:pt x="5217947" y="2062175"/>
                  </a:lnTo>
                  <a:lnTo>
                    <a:pt x="5232070" y="2074875"/>
                  </a:lnTo>
                  <a:lnTo>
                    <a:pt x="5239397" y="2087575"/>
                  </a:lnTo>
                  <a:lnTo>
                    <a:pt x="5243207" y="2074875"/>
                  </a:lnTo>
                  <a:lnTo>
                    <a:pt x="5238813" y="2074875"/>
                  </a:lnTo>
                  <a:lnTo>
                    <a:pt x="5241163" y="2062175"/>
                  </a:lnTo>
                  <a:lnTo>
                    <a:pt x="5243207" y="2074875"/>
                  </a:lnTo>
                  <a:lnTo>
                    <a:pt x="5262156" y="2074875"/>
                  </a:lnTo>
                  <a:lnTo>
                    <a:pt x="5265585" y="2062175"/>
                  </a:lnTo>
                  <a:lnTo>
                    <a:pt x="5267998" y="2062175"/>
                  </a:lnTo>
                  <a:lnTo>
                    <a:pt x="5270678" y="2074875"/>
                  </a:lnTo>
                  <a:lnTo>
                    <a:pt x="5302008" y="2074875"/>
                  </a:lnTo>
                  <a:lnTo>
                    <a:pt x="5301246" y="2087575"/>
                  </a:lnTo>
                  <a:lnTo>
                    <a:pt x="5314023" y="2087575"/>
                  </a:lnTo>
                  <a:lnTo>
                    <a:pt x="5317896" y="2074875"/>
                  </a:lnTo>
                  <a:lnTo>
                    <a:pt x="5335422" y="2074875"/>
                  </a:lnTo>
                  <a:lnTo>
                    <a:pt x="5350624" y="2087575"/>
                  </a:lnTo>
                  <a:lnTo>
                    <a:pt x="5435308" y="2087575"/>
                  </a:lnTo>
                  <a:lnTo>
                    <a:pt x="5438305" y="2100275"/>
                  </a:lnTo>
                  <a:lnTo>
                    <a:pt x="5472341" y="2100275"/>
                  </a:lnTo>
                  <a:lnTo>
                    <a:pt x="5473293" y="2087575"/>
                  </a:lnTo>
                  <a:lnTo>
                    <a:pt x="5477256" y="2087575"/>
                  </a:lnTo>
                  <a:lnTo>
                    <a:pt x="5476557" y="2074875"/>
                  </a:lnTo>
                  <a:lnTo>
                    <a:pt x="5491264" y="2074875"/>
                  </a:lnTo>
                  <a:lnTo>
                    <a:pt x="5485523" y="2062175"/>
                  </a:lnTo>
                  <a:lnTo>
                    <a:pt x="5462867" y="2062175"/>
                  </a:lnTo>
                  <a:lnTo>
                    <a:pt x="5464861" y="2074875"/>
                  </a:lnTo>
                  <a:lnTo>
                    <a:pt x="5468175" y="2074875"/>
                  </a:lnTo>
                  <a:lnTo>
                    <a:pt x="5469013" y="2087575"/>
                  </a:lnTo>
                  <a:lnTo>
                    <a:pt x="5464746" y="2074875"/>
                  </a:lnTo>
                  <a:lnTo>
                    <a:pt x="5378310" y="2074875"/>
                  </a:lnTo>
                  <a:lnTo>
                    <a:pt x="5367477" y="2062175"/>
                  </a:lnTo>
                  <a:lnTo>
                    <a:pt x="5374132" y="2062175"/>
                  </a:lnTo>
                  <a:lnTo>
                    <a:pt x="5375008" y="2049475"/>
                  </a:lnTo>
                  <a:lnTo>
                    <a:pt x="5361178" y="2049475"/>
                  </a:lnTo>
                  <a:lnTo>
                    <a:pt x="5362600" y="2062175"/>
                  </a:lnTo>
                  <a:lnTo>
                    <a:pt x="5300916" y="2062175"/>
                  </a:lnTo>
                  <a:lnTo>
                    <a:pt x="5304256" y="2049475"/>
                  </a:lnTo>
                  <a:lnTo>
                    <a:pt x="5299456" y="2049475"/>
                  </a:lnTo>
                  <a:lnTo>
                    <a:pt x="5298770" y="2036775"/>
                  </a:lnTo>
                  <a:lnTo>
                    <a:pt x="5315305" y="2036775"/>
                  </a:lnTo>
                  <a:lnTo>
                    <a:pt x="5311711" y="2024075"/>
                  </a:lnTo>
                  <a:lnTo>
                    <a:pt x="5298872" y="2024075"/>
                  </a:lnTo>
                  <a:lnTo>
                    <a:pt x="5293919" y="2036775"/>
                  </a:lnTo>
                  <a:lnTo>
                    <a:pt x="5291340" y="2049475"/>
                  </a:lnTo>
                  <a:lnTo>
                    <a:pt x="5290985" y="2062175"/>
                  </a:lnTo>
                  <a:lnTo>
                    <a:pt x="5283212" y="2062175"/>
                  </a:lnTo>
                  <a:lnTo>
                    <a:pt x="5277040" y="2049475"/>
                  </a:lnTo>
                  <a:lnTo>
                    <a:pt x="5265623" y="2049475"/>
                  </a:lnTo>
                  <a:lnTo>
                    <a:pt x="5260949" y="2062175"/>
                  </a:lnTo>
                  <a:lnTo>
                    <a:pt x="5256669" y="2049475"/>
                  </a:lnTo>
                  <a:lnTo>
                    <a:pt x="5265623" y="2049475"/>
                  </a:lnTo>
                  <a:lnTo>
                    <a:pt x="5265547" y="2036775"/>
                  </a:lnTo>
                  <a:lnTo>
                    <a:pt x="5258892" y="2036775"/>
                  </a:lnTo>
                  <a:lnTo>
                    <a:pt x="5255196" y="2024075"/>
                  </a:lnTo>
                  <a:lnTo>
                    <a:pt x="5240782" y="2024075"/>
                  </a:lnTo>
                  <a:lnTo>
                    <a:pt x="5240147" y="2049475"/>
                  </a:lnTo>
                  <a:lnTo>
                    <a:pt x="5210022" y="2049475"/>
                  </a:lnTo>
                  <a:lnTo>
                    <a:pt x="5211267" y="2036775"/>
                  </a:lnTo>
                  <a:lnTo>
                    <a:pt x="5202872" y="2036775"/>
                  </a:lnTo>
                  <a:lnTo>
                    <a:pt x="5200421" y="2049475"/>
                  </a:lnTo>
                  <a:lnTo>
                    <a:pt x="5172849" y="2049475"/>
                  </a:lnTo>
                  <a:lnTo>
                    <a:pt x="5167554" y="2036775"/>
                  </a:lnTo>
                  <a:lnTo>
                    <a:pt x="5134622" y="2036775"/>
                  </a:lnTo>
                  <a:lnTo>
                    <a:pt x="5135143" y="2024075"/>
                  </a:lnTo>
                  <a:lnTo>
                    <a:pt x="5136502" y="2024075"/>
                  </a:lnTo>
                  <a:lnTo>
                    <a:pt x="5139067" y="2011375"/>
                  </a:lnTo>
                  <a:lnTo>
                    <a:pt x="5124094" y="2011375"/>
                  </a:lnTo>
                  <a:lnTo>
                    <a:pt x="5124094" y="2024075"/>
                  </a:lnTo>
                  <a:lnTo>
                    <a:pt x="5123307" y="2036775"/>
                  </a:lnTo>
                  <a:lnTo>
                    <a:pt x="5113032" y="2036775"/>
                  </a:lnTo>
                  <a:lnTo>
                    <a:pt x="5113769" y="2024075"/>
                  </a:lnTo>
                  <a:lnTo>
                    <a:pt x="5124094" y="2024075"/>
                  </a:lnTo>
                  <a:lnTo>
                    <a:pt x="5124094" y="2011375"/>
                  </a:lnTo>
                  <a:lnTo>
                    <a:pt x="5098466" y="2011375"/>
                  </a:lnTo>
                  <a:lnTo>
                    <a:pt x="5098466" y="2036775"/>
                  </a:lnTo>
                  <a:lnTo>
                    <a:pt x="5087531" y="2036775"/>
                  </a:lnTo>
                  <a:lnTo>
                    <a:pt x="5083873" y="2036775"/>
                  </a:lnTo>
                  <a:lnTo>
                    <a:pt x="5065547" y="2036775"/>
                  </a:lnTo>
                  <a:lnTo>
                    <a:pt x="5070157" y="2024075"/>
                  </a:lnTo>
                  <a:lnTo>
                    <a:pt x="5079720" y="2024075"/>
                  </a:lnTo>
                  <a:lnTo>
                    <a:pt x="5083873" y="2036775"/>
                  </a:lnTo>
                  <a:lnTo>
                    <a:pt x="5083937" y="2024075"/>
                  </a:lnTo>
                  <a:lnTo>
                    <a:pt x="5087010" y="2024075"/>
                  </a:lnTo>
                  <a:lnTo>
                    <a:pt x="5087531" y="2036775"/>
                  </a:lnTo>
                  <a:lnTo>
                    <a:pt x="5092776" y="2024075"/>
                  </a:lnTo>
                  <a:lnTo>
                    <a:pt x="5093817" y="2024075"/>
                  </a:lnTo>
                  <a:lnTo>
                    <a:pt x="5098466" y="2036775"/>
                  </a:lnTo>
                  <a:lnTo>
                    <a:pt x="5098466" y="2011375"/>
                  </a:lnTo>
                  <a:lnTo>
                    <a:pt x="5096383" y="2011375"/>
                  </a:lnTo>
                  <a:lnTo>
                    <a:pt x="5093614" y="1998675"/>
                  </a:lnTo>
                  <a:lnTo>
                    <a:pt x="5081803" y="1998675"/>
                  </a:lnTo>
                  <a:lnTo>
                    <a:pt x="5077676" y="1985975"/>
                  </a:lnTo>
                  <a:lnTo>
                    <a:pt x="5073040" y="1998675"/>
                  </a:lnTo>
                  <a:lnTo>
                    <a:pt x="5070056" y="1998675"/>
                  </a:lnTo>
                  <a:lnTo>
                    <a:pt x="5069992" y="2011375"/>
                  </a:lnTo>
                  <a:lnTo>
                    <a:pt x="5057813" y="1998675"/>
                  </a:lnTo>
                  <a:lnTo>
                    <a:pt x="5011166" y="1998675"/>
                  </a:lnTo>
                  <a:lnTo>
                    <a:pt x="5008181" y="1985975"/>
                  </a:lnTo>
                  <a:lnTo>
                    <a:pt x="5021123" y="1985975"/>
                  </a:lnTo>
                  <a:lnTo>
                    <a:pt x="5027879" y="1973275"/>
                  </a:lnTo>
                  <a:lnTo>
                    <a:pt x="5030876" y="1973275"/>
                  </a:lnTo>
                  <a:lnTo>
                    <a:pt x="5024310" y="1960575"/>
                  </a:lnTo>
                  <a:lnTo>
                    <a:pt x="5015738" y="1960575"/>
                  </a:lnTo>
                  <a:lnTo>
                    <a:pt x="5006568" y="1973275"/>
                  </a:lnTo>
                  <a:lnTo>
                    <a:pt x="4998186" y="1973275"/>
                  </a:lnTo>
                  <a:lnTo>
                    <a:pt x="4998339" y="1960575"/>
                  </a:lnTo>
                  <a:lnTo>
                    <a:pt x="4991125" y="1960575"/>
                  </a:lnTo>
                  <a:lnTo>
                    <a:pt x="4990897" y="1973275"/>
                  </a:lnTo>
                  <a:lnTo>
                    <a:pt x="4950904" y="1973275"/>
                  </a:lnTo>
                  <a:lnTo>
                    <a:pt x="4950803" y="1960575"/>
                  </a:lnTo>
                  <a:lnTo>
                    <a:pt x="4952809" y="1960575"/>
                  </a:lnTo>
                  <a:lnTo>
                    <a:pt x="4955019" y="1947875"/>
                  </a:lnTo>
                  <a:lnTo>
                    <a:pt x="4955502" y="1935175"/>
                  </a:lnTo>
                  <a:lnTo>
                    <a:pt x="4978070" y="1947875"/>
                  </a:lnTo>
                  <a:lnTo>
                    <a:pt x="5026799" y="1947875"/>
                  </a:lnTo>
                  <a:lnTo>
                    <a:pt x="5046357" y="1935175"/>
                  </a:lnTo>
                  <a:lnTo>
                    <a:pt x="5053114" y="1935175"/>
                  </a:lnTo>
                  <a:lnTo>
                    <a:pt x="5049075" y="1922475"/>
                  </a:lnTo>
                  <a:lnTo>
                    <a:pt x="5054206" y="1909775"/>
                  </a:lnTo>
                  <a:lnTo>
                    <a:pt x="5059299" y="1922475"/>
                  </a:lnTo>
                  <a:lnTo>
                    <a:pt x="5072278" y="1922475"/>
                  </a:lnTo>
                  <a:lnTo>
                    <a:pt x="5071999" y="1935175"/>
                  </a:lnTo>
                  <a:lnTo>
                    <a:pt x="5076787" y="1935175"/>
                  </a:lnTo>
                  <a:lnTo>
                    <a:pt x="5075567" y="1922475"/>
                  </a:lnTo>
                  <a:lnTo>
                    <a:pt x="5097589" y="1922475"/>
                  </a:lnTo>
                  <a:lnTo>
                    <a:pt x="5097716" y="1935175"/>
                  </a:lnTo>
                  <a:lnTo>
                    <a:pt x="5096789" y="1947875"/>
                  </a:lnTo>
                  <a:lnTo>
                    <a:pt x="5102847" y="1947875"/>
                  </a:lnTo>
                  <a:lnTo>
                    <a:pt x="5103063" y="1935175"/>
                  </a:lnTo>
                  <a:lnTo>
                    <a:pt x="5104015" y="1935175"/>
                  </a:lnTo>
                  <a:lnTo>
                    <a:pt x="5108511" y="1922475"/>
                  </a:lnTo>
                  <a:lnTo>
                    <a:pt x="5115674" y="1935175"/>
                  </a:lnTo>
                  <a:lnTo>
                    <a:pt x="5118049" y="1935175"/>
                  </a:lnTo>
                  <a:lnTo>
                    <a:pt x="5117262" y="1947875"/>
                  </a:lnTo>
                  <a:lnTo>
                    <a:pt x="5115001" y="1960575"/>
                  </a:lnTo>
                  <a:lnTo>
                    <a:pt x="5130114" y="1960575"/>
                  </a:lnTo>
                  <a:lnTo>
                    <a:pt x="5128907" y="1947875"/>
                  </a:lnTo>
                  <a:lnTo>
                    <a:pt x="5126329" y="1947875"/>
                  </a:lnTo>
                  <a:lnTo>
                    <a:pt x="5126444" y="1935175"/>
                  </a:lnTo>
                  <a:lnTo>
                    <a:pt x="5146230" y="1935175"/>
                  </a:lnTo>
                  <a:lnTo>
                    <a:pt x="5153418" y="1947875"/>
                  </a:lnTo>
                  <a:lnTo>
                    <a:pt x="5155031" y="1960575"/>
                  </a:lnTo>
                  <a:lnTo>
                    <a:pt x="5173294" y="1947875"/>
                  </a:lnTo>
                  <a:lnTo>
                    <a:pt x="5215890" y="1947875"/>
                  </a:lnTo>
                  <a:lnTo>
                    <a:pt x="5238902" y="1960575"/>
                  </a:lnTo>
                  <a:lnTo>
                    <a:pt x="5279199" y="1960575"/>
                  </a:lnTo>
                  <a:lnTo>
                    <a:pt x="5280571" y="1973275"/>
                  </a:lnTo>
                  <a:lnTo>
                    <a:pt x="5282362" y="1960575"/>
                  </a:lnTo>
                  <a:lnTo>
                    <a:pt x="5285156" y="1973275"/>
                  </a:lnTo>
                  <a:lnTo>
                    <a:pt x="5299062" y="1973275"/>
                  </a:lnTo>
                  <a:lnTo>
                    <a:pt x="5303825" y="1985975"/>
                  </a:lnTo>
                  <a:lnTo>
                    <a:pt x="5307914" y="1985975"/>
                  </a:lnTo>
                  <a:lnTo>
                    <a:pt x="5309667" y="1973275"/>
                  </a:lnTo>
                  <a:lnTo>
                    <a:pt x="5311089" y="1985975"/>
                  </a:lnTo>
                  <a:lnTo>
                    <a:pt x="5315966" y="1985975"/>
                  </a:lnTo>
                  <a:lnTo>
                    <a:pt x="5314670" y="1973275"/>
                  </a:lnTo>
                  <a:lnTo>
                    <a:pt x="5333492" y="1973275"/>
                  </a:lnTo>
                  <a:lnTo>
                    <a:pt x="5334622" y="1985975"/>
                  </a:lnTo>
                  <a:lnTo>
                    <a:pt x="5367642" y="1985975"/>
                  </a:lnTo>
                  <a:lnTo>
                    <a:pt x="5376405" y="1998675"/>
                  </a:lnTo>
                  <a:lnTo>
                    <a:pt x="5380533" y="1985975"/>
                  </a:lnTo>
                  <a:lnTo>
                    <a:pt x="5386870" y="1985975"/>
                  </a:lnTo>
                  <a:lnTo>
                    <a:pt x="5387365" y="1998675"/>
                  </a:lnTo>
                  <a:lnTo>
                    <a:pt x="5392674" y="1985975"/>
                  </a:lnTo>
                  <a:lnTo>
                    <a:pt x="5405831" y="1985975"/>
                  </a:lnTo>
                  <a:lnTo>
                    <a:pt x="5401221" y="1998675"/>
                  </a:lnTo>
                  <a:lnTo>
                    <a:pt x="5387365" y="1998675"/>
                  </a:lnTo>
                  <a:lnTo>
                    <a:pt x="5380317" y="1998675"/>
                  </a:lnTo>
                  <a:lnTo>
                    <a:pt x="5372392" y="2011375"/>
                  </a:lnTo>
                  <a:lnTo>
                    <a:pt x="5370512" y="2011375"/>
                  </a:lnTo>
                  <a:lnTo>
                    <a:pt x="5365902" y="2024075"/>
                  </a:lnTo>
                  <a:lnTo>
                    <a:pt x="5364912" y="2024075"/>
                  </a:lnTo>
                  <a:lnTo>
                    <a:pt x="5363083" y="2011375"/>
                  </a:lnTo>
                  <a:lnTo>
                    <a:pt x="5343741" y="2011375"/>
                  </a:lnTo>
                  <a:lnTo>
                    <a:pt x="5346547" y="2024075"/>
                  </a:lnTo>
                  <a:lnTo>
                    <a:pt x="5342369" y="2036775"/>
                  </a:lnTo>
                  <a:lnTo>
                    <a:pt x="5335105" y="2036775"/>
                  </a:lnTo>
                  <a:lnTo>
                    <a:pt x="5327091" y="2024075"/>
                  </a:lnTo>
                  <a:lnTo>
                    <a:pt x="5320627" y="2036775"/>
                  </a:lnTo>
                  <a:lnTo>
                    <a:pt x="5319547" y="2036775"/>
                  </a:lnTo>
                  <a:lnTo>
                    <a:pt x="5326519" y="2049475"/>
                  </a:lnTo>
                  <a:lnTo>
                    <a:pt x="5342293" y="2049475"/>
                  </a:lnTo>
                  <a:lnTo>
                    <a:pt x="5345252" y="2036775"/>
                  </a:lnTo>
                  <a:lnTo>
                    <a:pt x="5393741" y="2036775"/>
                  </a:lnTo>
                  <a:lnTo>
                    <a:pt x="5391785" y="2049475"/>
                  </a:lnTo>
                  <a:lnTo>
                    <a:pt x="5391950" y="2049475"/>
                  </a:lnTo>
                  <a:lnTo>
                    <a:pt x="5394706" y="2062175"/>
                  </a:lnTo>
                  <a:lnTo>
                    <a:pt x="5400535" y="2049475"/>
                  </a:lnTo>
                  <a:lnTo>
                    <a:pt x="5395938" y="2049475"/>
                  </a:lnTo>
                  <a:lnTo>
                    <a:pt x="5396154" y="2036775"/>
                  </a:lnTo>
                  <a:lnTo>
                    <a:pt x="5400903" y="2036775"/>
                  </a:lnTo>
                  <a:lnTo>
                    <a:pt x="5400941" y="2024075"/>
                  </a:lnTo>
                  <a:lnTo>
                    <a:pt x="5408549" y="2024075"/>
                  </a:lnTo>
                  <a:lnTo>
                    <a:pt x="5410339" y="2036775"/>
                  </a:lnTo>
                  <a:lnTo>
                    <a:pt x="5494769" y="2036775"/>
                  </a:lnTo>
                  <a:lnTo>
                    <a:pt x="5501335" y="2024075"/>
                  </a:lnTo>
                  <a:lnTo>
                    <a:pt x="5506898" y="2024075"/>
                  </a:lnTo>
                  <a:lnTo>
                    <a:pt x="5510936" y="2036775"/>
                  </a:lnTo>
                  <a:lnTo>
                    <a:pt x="5528627" y="2036775"/>
                  </a:lnTo>
                  <a:lnTo>
                    <a:pt x="5528284" y="2049475"/>
                  </a:lnTo>
                  <a:lnTo>
                    <a:pt x="5538228" y="2049475"/>
                  </a:lnTo>
                  <a:lnTo>
                    <a:pt x="5545112" y="2036775"/>
                  </a:lnTo>
                  <a:lnTo>
                    <a:pt x="5550090" y="2036775"/>
                  </a:lnTo>
                  <a:lnTo>
                    <a:pt x="5554307" y="2024075"/>
                  </a:lnTo>
                  <a:lnTo>
                    <a:pt x="5549671" y="2024075"/>
                  </a:lnTo>
                  <a:lnTo>
                    <a:pt x="5550865" y="2011375"/>
                  </a:lnTo>
                  <a:lnTo>
                    <a:pt x="5554548" y="2011375"/>
                  </a:lnTo>
                  <a:lnTo>
                    <a:pt x="5564873" y="2024075"/>
                  </a:lnTo>
                  <a:lnTo>
                    <a:pt x="5587289" y="2024075"/>
                  </a:lnTo>
                  <a:lnTo>
                    <a:pt x="5589003" y="2011375"/>
                  </a:lnTo>
                  <a:lnTo>
                    <a:pt x="5598465" y="2011375"/>
                  </a:lnTo>
                  <a:lnTo>
                    <a:pt x="5598922" y="2024075"/>
                  </a:lnTo>
                  <a:lnTo>
                    <a:pt x="5605069" y="2011375"/>
                  </a:lnTo>
                  <a:lnTo>
                    <a:pt x="5609361" y="2024075"/>
                  </a:lnTo>
                  <a:lnTo>
                    <a:pt x="5618924" y="2024075"/>
                  </a:lnTo>
                  <a:lnTo>
                    <a:pt x="5623674" y="2036775"/>
                  </a:lnTo>
                  <a:lnTo>
                    <a:pt x="5623395" y="2024075"/>
                  </a:lnTo>
                  <a:lnTo>
                    <a:pt x="5719051" y="2024075"/>
                  </a:lnTo>
                  <a:lnTo>
                    <a:pt x="5720219" y="2011375"/>
                  </a:lnTo>
                  <a:lnTo>
                    <a:pt x="5734088" y="2011375"/>
                  </a:lnTo>
                  <a:lnTo>
                    <a:pt x="5729986" y="1998675"/>
                  </a:lnTo>
                  <a:lnTo>
                    <a:pt x="5751500" y="1998675"/>
                  </a:lnTo>
                  <a:lnTo>
                    <a:pt x="5756072" y="2011375"/>
                  </a:lnTo>
                  <a:lnTo>
                    <a:pt x="5751398" y="2011375"/>
                  </a:lnTo>
                  <a:lnTo>
                    <a:pt x="5752084" y="2024075"/>
                  </a:lnTo>
                  <a:lnTo>
                    <a:pt x="5755665" y="2024075"/>
                  </a:lnTo>
                  <a:lnTo>
                    <a:pt x="5764962" y="2036775"/>
                  </a:lnTo>
                  <a:lnTo>
                    <a:pt x="5803138" y="2036775"/>
                  </a:lnTo>
                  <a:lnTo>
                    <a:pt x="5804090" y="2024075"/>
                  </a:lnTo>
                  <a:lnTo>
                    <a:pt x="5797194" y="2024075"/>
                  </a:lnTo>
                  <a:lnTo>
                    <a:pt x="5803455" y="2011375"/>
                  </a:lnTo>
                  <a:lnTo>
                    <a:pt x="5818124" y="2011375"/>
                  </a:lnTo>
                  <a:lnTo>
                    <a:pt x="5815330" y="2024075"/>
                  </a:lnTo>
                  <a:lnTo>
                    <a:pt x="5817387" y="2024075"/>
                  </a:lnTo>
                  <a:lnTo>
                    <a:pt x="5822480" y="2036775"/>
                  </a:lnTo>
                  <a:lnTo>
                    <a:pt x="5828779" y="2036775"/>
                  </a:lnTo>
                  <a:lnTo>
                    <a:pt x="5831713" y="2024075"/>
                  </a:lnTo>
                  <a:lnTo>
                    <a:pt x="5829744" y="2024075"/>
                  </a:lnTo>
                  <a:lnTo>
                    <a:pt x="5832691" y="2011375"/>
                  </a:lnTo>
                  <a:lnTo>
                    <a:pt x="5853912" y="2011375"/>
                  </a:lnTo>
                  <a:lnTo>
                    <a:pt x="5862002" y="2024075"/>
                  </a:lnTo>
                  <a:lnTo>
                    <a:pt x="5866879" y="2024075"/>
                  </a:lnTo>
                  <a:lnTo>
                    <a:pt x="5872683" y="2011375"/>
                  </a:lnTo>
                  <a:lnTo>
                    <a:pt x="5872912" y="2024075"/>
                  </a:lnTo>
                  <a:lnTo>
                    <a:pt x="5869089" y="2024075"/>
                  </a:lnTo>
                  <a:lnTo>
                    <a:pt x="5868987" y="2036775"/>
                  </a:lnTo>
                  <a:lnTo>
                    <a:pt x="5883808" y="2036775"/>
                  </a:lnTo>
                  <a:lnTo>
                    <a:pt x="5883491" y="2049475"/>
                  </a:lnTo>
                  <a:lnTo>
                    <a:pt x="5890031" y="2036775"/>
                  </a:lnTo>
                  <a:lnTo>
                    <a:pt x="5897867" y="2036775"/>
                  </a:lnTo>
                  <a:lnTo>
                    <a:pt x="5900051" y="2024075"/>
                  </a:lnTo>
                  <a:lnTo>
                    <a:pt x="5898540" y="2024075"/>
                  </a:lnTo>
                  <a:lnTo>
                    <a:pt x="5899328" y="2011375"/>
                  </a:lnTo>
                  <a:lnTo>
                    <a:pt x="5902236" y="2011375"/>
                  </a:lnTo>
                  <a:lnTo>
                    <a:pt x="5902172" y="2024075"/>
                  </a:lnTo>
                  <a:lnTo>
                    <a:pt x="5960821" y="2024075"/>
                  </a:lnTo>
                  <a:lnTo>
                    <a:pt x="5969165" y="2036775"/>
                  </a:lnTo>
                  <a:lnTo>
                    <a:pt x="5976950" y="2036775"/>
                  </a:lnTo>
                  <a:lnTo>
                    <a:pt x="5978537" y="2024075"/>
                  </a:lnTo>
                  <a:lnTo>
                    <a:pt x="5982690" y="2024075"/>
                  </a:lnTo>
                  <a:lnTo>
                    <a:pt x="5986246" y="2036775"/>
                  </a:lnTo>
                  <a:lnTo>
                    <a:pt x="6069304" y="2036775"/>
                  </a:lnTo>
                  <a:lnTo>
                    <a:pt x="6088431" y="2049475"/>
                  </a:lnTo>
                  <a:lnTo>
                    <a:pt x="6124486" y="2049475"/>
                  </a:lnTo>
                  <a:lnTo>
                    <a:pt x="6127483" y="2062175"/>
                  </a:lnTo>
                  <a:lnTo>
                    <a:pt x="6132588" y="2062175"/>
                  </a:lnTo>
                  <a:lnTo>
                    <a:pt x="6137402" y="2049475"/>
                  </a:lnTo>
                  <a:lnTo>
                    <a:pt x="6142901" y="2062175"/>
                  </a:lnTo>
                  <a:lnTo>
                    <a:pt x="6148781" y="2062175"/>
                  </a:lnTo>
                  <a:lnTo>
                    <a:pt x="6154788" y="2049475"/>
                  </a:lnTo>
                  <a:lnTo>
                    <a:pt x="6155271" y="2062175"/>
                  </a:lnTo>
                  <a:lnTo>
                    <a:pt x="6257785" y="2062175"/>
                  </a:lnTo>
                  <a:lnTo>
                    <a:pt x="6259296" y="2074875"/>
                  </a:lnTo>
                  <a:lnTo>
                    <a:pt x="6377876" y="2074875"/>
                  </a:lnTo>
                  <a:lnTo>
                    <a:pt x="6390221" y="2087575"/>
                  </a:lnTo>
                  <a:lnTo>
                    <a:pt x="6410134" y="2087575"/>
                  </a:lnTo>
                  <a:lnTo>
                    <a:pt x="6412471" y="2074875"/>
                  </a:lnTo>
                  <a:lnTo>
                    <a:pt x="6404915" y="2074875"/>
                  </a:lnTo>
                  <a:lnTo>
                    <a:pt x="6408839" y="2062175"/>
                  </a:lnTo>
                  <a:lnTo>
                    <a:pt x="6412636" y="2062175"/>
                  </a:lnTo>
                  <a:lnTo>
                    <a:pt x="6409957" y="2049475"/>
                  </a:lnTo>
                  <a:lnTo>
                    <a:pt x="6408661" y="2049475"/>
                  </a:lnTo>
                  <a:lnTo>
                    <a:pt x="6405423" y="2036775"/>
                  </a:lnTo>
                  <a:lnTo>
                    <a:pt x="6403835" y="2049475"/>
                  </a:lnTo>
                  <a:lnTo>
                    <a:pt x="6392215" y="2049475"/>
                  </a:lnTo>
                  <a:lnTo>
                    <a:pt x="6391440" y="2043074"/>
                  </a:lnTo>
                  <a:lnTo>
                    <a:pt x="6391440" y="2062175"/>
                  </a:lnTo>
                  <a:lnTo>
                    <a:pt x="6390945" y="2074875"/>
                  </a:lnTo>
                  <a:lnTo>
                    <a:pt x="6385331" y="2074875"/>
                  </a:lnTo>
                  <a:lnTo>
                    <a:pt x="6387312" y="2062175"/>
                  </a:lnTo>
                  <a:lnTo>
                    <a:pt x="6391440" y="2062175"/>
                  </a:lnTo>
                  <a:lnTo>
                    <a:pt x="6391440" y="2043074"/>
                  </a:lnTo>
                  <a:lnTo>
                    <a:pt x="6390678" y="2036775"/>
                  </a:lnTo>
                  <a:lnTo>
                    <a:pt x="6405423" y="2036775"/>
                  </a:lnTo>
                  <a:lnTo>
                    <a:pt x="6446050" y="2036775"/>
                  </a:lnTo>
                  <a:lnTo>
                    <a:pt x="6446037" y="2024075"/>
                  </a:lnTo>
                  <a:lnTo>
                    <a:pt x="6453391" y="2024075"/>
                  </a:lnTo>
                  <a:lnTo>
                    <a:pt x="6452438" y="2036775"/>
                  </a:lnTo>
                  <a:lnTo>
                    <a:pt x="6449593" y="2036775"/>
                  </a:lnTo>
                  <a:lnTo>
                    <a:pt x="6448323" y="2049475"/>
                  </a:lnTo>
                  <a:lnTo>
                    <a:pt x="6445224" y="2062175"/>
                  </a:lnTo>
                  <a:lnTo>
                    <a:pt x="6441491" y="2062175"/>
                  </a:lnTo>
                  <a:lnTo>
                    <a:pt x="6438252" y="2074875"/>
                  </a:lnTo>
                  <a:lnTo>
                    <a:pt x="6504622" y="2074875"/>
                  </a:lnTo>
                  <a:lnTo>
                    <a:pt x="6501625" y="2062175"/>
                  </a:lnTo>
                  <a:lnTo>
                    <a:pt x="6512128" y="2062175"/>
                  </a:lnTo>
                  <a:lnTo>
                    <a:pt x="6518694" y="2049475"/>
                  </a:lnTo>
                  <a:lnTo>
                    <a:pt x="6519786" y="2062175"/>
                  </a:lnTo>
                  <a:lnTo>
                    <a:pt x="6526797" y="2062175"/>
                  </a:lnTo>
                  <a:lnTo>
                    <a:pt x="6529476" y="2049475"/>
                  </a:lnTo>
                  <a:lnTo>
                    <a:pt x="6531610" y="2049475"/>
                  </a:lnTo>
                  <a:lnTo>
                    <a:pt x="6534137" y="2036775"/>
                  </a:lnTo>
                  <a:lnTo>
                    <a:pt x="6585902" y="2036775"/>
                  </a:lnTo>
                  <a:lnTo>
                    <a:pt x="6583985" y="2024075"/>
                  </a:lnTo>
                  <a:lnTo>
                    <a:pt x="6581051" y="2024075"/>
                  </a:lnTo>
                  <a:lnTo>
                    <a:pt x="6574980" y="2011375"/>
                  </a:lnTo>
                  <a:lnTo>
                    <a:pt x="6578714" y="2011375"/>
                  </a:lnTo>
                  <a:lnTo>
                    <a:pt x="6578841" y="1998675"/>
                  </a:lnTo>
                  <a:lnTo>
                    <a:pt x="6586106" y="1998675"/>
                  </a:lnTo>
                  <a:lnTo>
                    <a:pt x="6585953" y="2011375"/>
                  </a:lnTo>
                  <a:lnTo>
                    <a:pt x="6593497" y="2011375"/>
                  </a:lnTo>
                  <a:lnTo>
                    <a:pt x="6589535" y="2024075"/>
                  </a:lnTo>
                  <a:lnTo>
                    <a:pt x="6591554" y="2024075"/>
                  </a:lnTo>
                  <a:lnTo>
                    <a:pt x="6586995" y="2036775"/>
                  </a:lnTo>
                  <a:lnTo>
                    <a:pt x="6588493" y="2036775"/>
                  </a:lnTo>
                  <a:lnTo>
                    <a:pt x="6604419" y="2049475"/>
                  </a:lnTo>
                  <a:lnTo>
                    <a:pt x="6641566" y="2049475"/>
                  </a:lnTo>
                  <a:lnTo>
                    <a:pt x="6639776" y="2036775"/>
                  </a:lnTo>
                  <a:lnTo>
                    <a:pt x="6639268" y="2036775"/>
                  </a:lnTo>
                  <a:lnTo>
                    <a:pt x="6639001" y="2024075"/>
                  </a:lnTo>
                  <a:lnTo>
                    <a:pt x="6637947" y="2011375"/>
                  </a:lnTo>
                  <a:lnTo>
                    <a:pt x="6704749" y="2011375"/>
                  </a:lnTo>
                  <a:lnTo>
                    <a:pt x="6697662" y="2024075"/>
                  </a:lnTo>
                  <a:lnTo>
                    <a:pt x="6707606" y="2024075"/>
                  </a:lnTo>
                  <a:lnTo>
                    <a:pt x="6712090" y="2036775"/>
                  </a:lnTo>
                  <a:lnTo>
                    <a:pt x="6682041" y="2036775"/>
                  </a:lnTo>
                  <a:lnTo>
                    <a:pt x="6671005" y="2024075"/>
                  </a:lnTo>
                  <a:lnTo>
                    <a:pt x="6661036" y="2024075"/>
                  </a:lnTo>
                  <a:lnTo>
                    <a:pt x="6652742" y="2036775"/>
                  </a:lnTo>
                  <a:lnTo>
                    <a:pt x="6660312" y="2036775"/>
                  </a:lnTo>
                  <a:lnTo>
                    <a:pt x="6654927" y="2049475"/>
                  </a:lnTo>
                  <a:lnTo>
                    <a:pt x="6649961" y="2049475"/>
                  </a:lnTo>
                  <a:lnTo>
                    <a:pt x="6671627" y="2062175"/>
                  </a:lnTo>
                  <a:lnTo>
                    <a:pt x="6729374" y="2062175"/>
                  </a:lnTo>
                  <a:lnTo>
                    <a:pt x="6705092" y="2049475"/>
                  </a:lnTo>
                  <a:lnTo>
                    <a:pt x="6693421" y="2049475"/>
                  </a:lnTo>
                  <a:lnTo>
                    <a:pt x="6668465" y="2049475"/>
                  </a:lnTo>
                  <a:lnTo>
                    <a:pt x="6667525" y="2036775"/>
                  </a:lnTo>
                  <a:lnTo>
                    <a:pt x="6693421" y="2049475"/>
                  </a:lnTo>
                  <a:lnTo>
                    <a:pt x="6718224" y="2036775"/>
                  </a:lnTo>
                  <a:lnTo>
                    <a:pt x="6719519" y="2036775"/>
                  </a:lnTo>
                  <a:lnTo>
                    <a:pt x="6721970" y="2024075"/>
                  </a:lnTo>
                  <a:lnTo>
                    <a:pt x="6720916" y="2024075"/>
                  </a:lnTo>
                  <a:lnTo>
                    <a:pt x="6723316" y="2011375"/>
                  </a:lnTo>
                  <a:lnTo>
                    <a:pt x="6745592" y="2011375"/>
                  </a:lnTo>
                  <a:lnTo>
                    <a:pt x="6744449" y="2024075"/>
                  </a:lnTo>
                  <a:lnTo>
                    <a:pt x="6726949" y="2024075"/>
                  </a:lnTo>
                  <a:lnTo>
                    <a:pt x="6726910" y="2036775"/>
                  </a:lnTo>
                  <a:lnTo>
                    <a:pt x="6741820" y="2036775"/>
                  </a:lnTo>
                  <a:lnTo>
                    <a:pt x="6764033" y="2049475"/>
                  </a:lnTo>
                  <a:lnTo>
                    <a:pt x="6777431" y="2049475"/>
                  </a:lnTo>
                  <a:lnTo>
                    <a:pt x="6790410" y="2036775"/>
                  </a:lnTo>
                  <a:lnTo>
                    <a:pt x="6816077" y="2036775"/>
                  </a:lnTo>
                  <a:lnTo>
                    <a:pt x="6816077" y="2049475"/>
                  </a:lnTo>
                  <a:lnTo>
                    <a:pt x="6865861" y="2049475"/>
                  </a:lnTo>
                  <a:lnTo>
                    <a:pt x="6869062" y="2036775"/>
                  </a:lnTo>
                  <a:lnTo>
                    <a:pt x="6875500" y="2036775"/>
                  </a:lnTo>
                  <a:lnTo>
                    <a:pt x="6874205" y="2049475"/>
                  </a:lnTo>
                  <a:lnTo>
                    <a:pt x="6868985" y="2049475"/>
                  </a:lnTo>
                  <a:lnTo>
                    <a:pt x="6868109" y="2062175"/>
                  </a:lnTo>
                  <a:lnTo>
                    <a:pt x="6881063" y="2049475"/>
                  </a:lnTo>
                  <a:lnTo>
                    <a:pt x="6896748" y="2062175"/>
                  </a:lnTo>
                  <a:lnTo>
                    <a:pt x="6912965" y="2062175"/>
                  </a:lnTo>
                  <a:lnTo>
                    <a:pt x="6927520" y="2049475"/>
                  </a:lnTo>
                  <a:lnTo>
                    <a:pt x="6926186" y="2062175"/>
                  </a:lnTo>
                  <a:lnTo>
                    <a:pt x="6942010" y="2062175"/>
                  </a:lnTo>
                  <a:lnTo>
                    <a:pt x="6944258" y="2049475"/>
                  </a:lnTo>
                  <a:lnTo>
                    <a:pt x="6953491" y="2049475"/>
                  </a:lnTo>
                  <a:lnTo>
                    <a:pt x="6952945" y="2062175"/>
                  </a:lnTo>
                  <a:lnTo>
                    <a:pt x="6958825" y="2062175"/>
                  </a:lnTo>
                  <a:lnTo>
                    <a:pt x="6961975" y="2049475"/>
                  </a:lnTo>
                  <a:lnTo>
                    <a:pt x="6987718" y="2049475"/>
                  </a:lnTo>
                  <a:lnTo>
                    <a:pt x="7003974" y="2062175"/>
                  </a:lnTo>
                  <a:lnTo>
                    <a:pt x="7128967" y="2062175"/>
                  </a:lnTo>
                  <a:lnTo>
                    <a:pt x="7129056" y="2074875"/>
                  </a:lnTo>
                  <a:lnTo>
                    <a:pt x="7162990" y="2074875"/>
                  </a:lnTo>
                  <a:lnTo>
                    <a:pt x="7171372" y="2087575"/>
                  </a:lnTo>
                  <a:lnTo>
                    <a:pt x="7168223" y="2074875"/>
                  </a:lnTo>
                  <a:lnTo>
                    <a:pt x="7207555" y="2074875"/>
                  </a:lnTo>
                  <a:lnTo>
                    <a:pt x="7209002" y="2087575"/>
                  </a:lnTo>
                  <a:lnTo>
                    <a:pt x="7212012" y="2087575"/>
                  </a:lnTo>
                  <a:lnTo>
                    <a:pt x="7213524" y="2074875"/>
                  </a:lnTo>
                  <a:lnTo>
                    <a:pt x="7208037" y="2074875"/>
                  </a:lnTo>
                  <a:lnTo>
                    <a:pt x="7208609" y="2062175"/>
                  </a:lnTo>
                  <a:lnTo>
                    <a:pt x="7219251" y="2062175"/>
                  </a:lnTo>
                  <a:lnTo>
                    <a:pt x="7218756" y="2074875"/>
                  </a:lnTo>
                  <a:lnTo>
                    <a:pt x="7238073" y="2074875"/>
                  </a:lnTo>
                  <a:lnTo>
                    <a:pt x="7241629" y="2062175"/>
                  </a:lnTo>
                  <a:lnTo>
                    <a:pt x="7247661" y="2049475"/>
                  </a:lnTo>
                  <a:lnTo>
                    <a:pt x="7253478" y="2049475"/>
                  </a:lnTo>
                  <a:lnTo>
                    <a:pt x="7256437" y="2036775"/>
                  </a:lnTo>
                  <a:lnTo>
                    <a:pt x="7253402" y="2036775"/>
                  </a:lnTo>
                  <a:lnTo>
                    <a:pt x="7260018" y="2024075"/>
                  </a:lnTo>
                  <a:lnTo>
                    <a:pt x="7261453" y="2036775"/>
                  </a:lnTo>
                  <a:lnTo>
                    <a:pt x="7266813" y="2036775"/>
                  </a:lnTo>
                  <a:lnTo>
                    <a:pt x="7267816" y="2049475"/>
                  </a:lnTo>
                  <a:lnTo>
                    <a:pt x="7278624" y="2036775"/>
                  </a:lnTo>
                  <a:lnTo>
                    <a:pt x="7286295" y="2036775"/>
                  </a:lnTo>
                  <a:lnTo>
                    <a:pt x="7293127" y="2024075"/>
                  </a:lnTo>
                  <a:lnTo>
                    <a:pt x="7261492" y="2024075"/>
                  </a:lnTo>
                  <a:lnTo>
                    <a:pt x="7259802" y="2011375"/>
                  </a:lnTo>
                  <a:lnTo>
                    <a:pt x="7312457" y="2011375"/>
                  </a:lnTo>
                  <a:lnTo>
                    <a:pt x="7312152" y="2024075"/>
                  </a:lnTo>
                  <a:lnTo>
                    <a:pt x="7313003" y="2036775"/>
                  </a:lnTo>
                  <a:lnTo>
                    <a:pt x="7320508" y="2036775"/>
                  </a:lnTo>
                  <a:lnTo>
                    <a:pt x="7323023" y="2049475"/>
                  </a:lnTo>
                  <a:lnTo>
                    <a:pt x="7342784" y="2049475"/>
                  </a:lnTo>
                  <a:lnTo>
                    <a:pt x="7347039" y="2062175"/>
                  </a:lnTo>
                  <a:lnTo>
                    <a:pt x="7351636" y="2049475"/>
                  </a:lnTo>
                  <a:lnTo>
                    <a:pt x="7361682" y="2036775"/>
                  </a:lnTo>
                  <a:lnTo>
                    <a:pt x="7384135" y="2036775"/>
                  </a:lnTo>
                  <a:lnTo>
                    <a:pt x="7382853" y="2024075"/>
                  </a:lnTo>
                  <a:lnTo>
                    <a:pt x="7384618" y="2011375"/>
                  </a:lnTo>
                  <a:lnTo>
                    <a:pt x="7391108" y="2011375"/>
                  </a:lnTo>
                  <a:lnTo>
                    <a:pt x="7391565" y="1998675"/>
                  </a:lnTo>
                  <a:lnTo>
                    <a:pt x="7402258" y="1998675"/>
                  </a:lnTo>
                  <a:lnTo>
                    <a:pt x="7401801" y="2011375"/>
                  </a:lnTo>
                  <a:lnTo>
                    <a:pt x="7401979" y="2011375"/>
                  </a:lnTo>
                  <a:lnTo>
                    <a:pt x="7406754" y="2024075"/>
                  </a:lnTo>
                  <a:lnTo>
                    <a:pt x="7409955" y="2011375"/>
                  </a:lnTo>
                  <a:lnTo>
                    <a:pt x="7408405" y="2011375"/>
                  </a:lnTo>
                  <a:lnTo>
                    <a:pt x="7412241" y="1998675"/>
                  </a:lnTo>
                  <a:lnTo>
                    <a:pt x="7418400" y="1998675"/>
                  </a:lnTo>
                  <a:lnTo>
                    <a:pt x="7416825" y="2011375"/>
                  </a:lnTo>
                  <a:lnTo>
                    <a:pt x="7473785" y="2011375"/>
                  </a:lnTo>
                  <a:lnTo>
                    <a:pt x="7472654" y="2024075"/>
                  </a:lnTo>
                  <a:lnTo>
                    <a:pt x="7490282" y="2024075"/>
                  </a:lnTo>
                  <a:lnTo>
                    <a:pt x="7494054" y="2011375"/>
                  </a:lnTo>
                  <a:lnTo>
                    <a:pt x="7500201" y="2011375"/>
                  </a:lnTo>
                  <a:lnTo>
                    <a:pt x="7499223" y="1998675"/>
                  </a:lnTo>
                  <a:lnTo>
                    <a:pt x="7514564" y="1998675"/>
                  </a:lnTo>
                  <a:lnTo>
                    <a:pt x="7516279" y="1985975"/>
                  </a:lnTo>
                  <a:lnTo>
                    <a:pt x="7521930" y="1985975"/>
                  </a:lnTo>
                  <a:lnTo>
                    <a:pt x="7525867" y="1998675"/>
                  </a:lnTo>
                  <a:lnTo>
                    <a:pt x="7530630" y="2011375"/>
                  </a:lnTo>
                  <a:lnTo>
                    <a:pt x="7532268" y="2011375"/>
                  </a:lnTo>
                  <a:lnTo>
                    <a:pt x="7526845" y="2024075"/>
                  </a:lnTo>
                  <a:lnTo>
                    <a:pt x="7549591" y="2024075"/>
                  </a:lnTo>
                  <a:lnTo>
                    <a:pt x="7545895" y="2011375"/>
                  </a:lnTo>
                  <a:lnTo>
                    <a:pt x="7543546" y="2011375"/>
                  </a:lnTo>
                  <a:lnTo>
                    <a:pt x="7541552" y="1998675"/>
                  </a:lnTo>
                  <a:lnTo>
                    <a:pt x="7548029" y="1998675"/>
                  </a:lnTo>
                  <a:lnTo>
                    <a:pt x="7545832" y="1985975"/>
                  </a:lnTo>
                  <a:lnTo>
                    <a:pt x="7652525" y="1985975"/>
                  </a:lnTo>
                  <a:lnTo>
                    <a:pt x="7651178" y="1998675"/>
                  </a:lnTo>
                  <a:lnTo>
                    <a:pt x="7652232" y="1998675"/>
                  </a:lnTo>
                  <a:lnTo>
                    <a:pt x="7652423" y="2011375"/>
                  </a:lnTo>
                  <a:lnTo>
                    <a:pt x="7658036" y="1998675"/>
                  </a:lnTo>
                  <a:lnTo>
                    <a:pt x="7658798" y="1998675"/>
                  </a:lnTo>
                  <a:lnTo>
                    <a:pt x="7659992" y="1985975"/>
                  </a:lnTo>
                  <a:lnTo>
                    <a:pt x="7654988" y="1973275"/>
                  </a:lnTo>
                  <a:lnTo>
                    <a:pt x="7663497" y="1973275"/>
                  </a:lnTo>
                  <a:lnTo>
                    <a:pt x="7660106" y="1960575"/>
                  </a:lnTo>
                  <a:lnTo>
                    <a:pt x="7738758" y="1960575"/>
                  </a:lnTo>
                  <a:lnTo>
                    <a:pt x="7753756" y="1947875"/>
                  </a:lnTo>
                  <a:lnTo>
                    <a:pt x="7783449" y="1947875"/>
                  </a:lnTo>
                  <a:lnTo>
                    <a:pt x="7806258" y="1935175"/>
                  </a:lnTo>
                  <a:lnTo>
                    <a:pt x="7828877" y="1935175"/>
                  </a:lnTo>
                  <a:lnTo>
                    <a:pt x="7830718" y="1922475"/>
                  </a:lnTo>
                  <a:lnTo>
                    <a:pt x="7847444" y="1922475"/>
                  </a:lnTo>
                  <a:lnTo>
                    <a:pt x="7846288" y="1897075"/>
                  </a:lnTo>
                  <a:lnTo>
                    <a:pt x="7853261" y="1897075"/>
                  </a:lnTo>
                  <a:lnTo>
                    <a:pt x="7853350" y="1884375"/>
                  </a:lnTo>
                  <a:lnTo>
                    <a:pt x="7830413" y="1884375"/>
                  </a:lnTo>
                  <a:lnTo>
                    <a:pt x="7827505" y="1871675"/>
                  </a:lnTo>
                  <a:lnTo>
                    <a:pt x="7810335" y="1871675"/>
                  </a:lnTo>
                  <a:lnTo>
                    <a:pt x="7802778" y="1858975"/>
                  </a:lnTo>
                  <a:lnTo>
                    <a:pt x="7802423" y="1846275"/>
                  </a:lnTo>
                  <a:lnTo>
                    <a:pt x="7804569" y="1846275"/>
                  </a:lnTo>
                  <a:lnTo>
                    <a:pt x="7808392" y="1833575"/>
                  </a:lnTo>
                  <a:lnTo>
                    <a:pt x="7829423" y="1833575"/>
                  </a:lnTo>
                  <a:lnTo>
                    <a:pt x="7844498" y="1820875"/>
                  </a:lnTo>
                  <a:lnTo>
                    <a:pt x="7858544" y="1808175"/>
                  </a:lnTo>
                  <a:lnTo>
                    <a:pt x="7871828" y="179547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8626" y="6255054"/>
              <a:ext cx="6144260" cy="125095"/>
            </a:xfrm>
            <a:custGeom>
              <a:avLst/>
              <a:gdLst/>
              <a:ahLst/>
              <a:cxnLst/>
              <a:rect l="l" t="t" r="r" b="b"/>
              <a:pathLst>
                <a:path w="6144259" h="125095">
                  <a:moveTo>
                    <a:pt x="7734" y="34988"/>
                  </a:moveTo>
                  <a:lnTo>
                    <a:pt x="5689" y="32410"/>
                  </a:lnTo>
                  <a:lnTo>
                    <a:pt x="4559" y="31076"/>
                  </a:lnTo>
                  <a:lnTo>
                    <a:pt x="0" y="35013"/>
                  </a:lnTo>
                  <a:lnTo>
                    <a:pt x="2082" y="37477"/>
                  </a:lnTo>
                  <a:lnTo>
                    <a:pt x="3251" y="38849"/>
                  </a:lnTo>
                  <a:lnTo>
                    <a:pt x="7734" y="34988"/>
                  </a:lnTo>
                  <a:close/>
                </a:path>
                <a:path w="6144259" h="125095">
                  <a:moveTo>
                    <a:pt x="70027" y="25196"/>
                  </a:moveTo>
                  <a:lnTo>
                    <a:pt x="69938" y="20408"/>
                  </a:lnTo>
                  <a:lnTo>
                    <a:pt x="67043" y="21501"/>
                  </a:lnTo>
                  <a:lnTo>
                    <a:pt x="62458" y="20739"/>
                  </a:lnTo>
                  <a:lnTo>
                    <a:pt x="62534" y="25514"/>
                  </a:lnTo>
                  <a:lnTo>
                    <a:pt x="65430" y="24244"/>
                  </a:lnTo>
                  <a:lnTo>
                    <a:pt x="70027" y="25196"/>
                  </a:lnTo>
                  <a:close/>
                </a:path>
                <a:path w="6144259" h="125095">
                  <a:moveTo>
                    <a:pt x="151091" y="40779"/>
                  </a:moveTo>
                  <a:lnTo>
                    <a:pt x="150342" y="32677"/>
                  </a:lnTo>
                  <a:lnTo>
                    <a:pt x="138569" y="32613"/>
                  </a:lnTo>
                  <a:lnTo>
                    <a:pt x="129197" y="35496"/>
                  </a:lnTo>
                  <a:lnTo>
                    <a:pt x="119964" y="38557"/>
                  </a:lnTo>
                  <a:lnTo>
                    <a:pt x="108673" y="39065"/>
                  </a:lnTo>
                  <a:lnTo>
                    <a:pt x="111226" y="48044"/>
                  </a:lnTo>
                  <a:lnTo>
                    <a:pt x="124409" y="44564"/>
                  </a:lnTo>
                  <a:lnTo>
                    <a:pt x="128181" y="53301"/>
                  </a:lnTo>
                  <a:lnTo>
                    <a:pt x="115430" y="58039"/>
                  </a:lnTo>
                  <a:lnTo>
                    <a:pt x="100571" y="60147"/>
                  </a:lnTo>
                  <a:lnTo>
                    <a:pt x="85344" y="61785"/>
                  </a:lnTo>
                  <a:lnTo>
                    <a:pt x="71513" y="65125"/>
                  </a:lnTo>
                  <a:lnTo>
                    <a:pt x="73063" y="74917"/>
                  </a:lnTo>
                  <a:lnTo>
                    <a:pt x="66802" y="75272"/>
                  </a:lnTo>
                  <a:lnTo>
                    <a:pt x="64503" y="80378"/>
                  </a:lnTo>
                  <a:lnTo>
                    <a:pt x="74155" y="79413"/>
                  </a:lnTo>
                  <a:lnTo>
                    <a:pt x="80860" y="77241"/>
                  </a:lnTo>
                  <a:lnTo>
                    <a:pt x="86982" y="76403"/>
                  </a:lnTo>
                  <a:lnTo>
                    <a:pt x="94856" y="79387"/>
                  </a:lnTo>
                  <a:lnTo>
                    <a:pt x="98869" y="77190"/>
                  </a:lnTo>
                  <a:lnTo>
                    <a:pt x="101168" y="72821"/>
                  </a:lnTo>
                  <a:lnTo>
                    <a:pt x="104013" y="69151"/>
                  </a:lnTo>
                  <a:lnTo>
                    <a:pt x="109689" y="69011"/>
                  </a:lnTo>
                  <a:lnTo>
                    <a:pt x="120611" y="68059"/>
                  </a:lnTo>
                  <a:lnTo>
                    <a:pt x="127901" y="62661"/>
                  </a:lnTo>
                  <a:lnTo>
                    <a:pt x="135470" y="57619"/>
                  </a:lnTo>
                  <a:lnTo>
                    <a:pt x="147294" y="57759"/>
                  </a:lnTo>
                  <a:lnTo>
                    <a:pt x="147472" y="50723"/>
                  </a:lnTo>
                  <a:lnTo>
                    <a:pt x="149428" y="45923"/>
                  </a:lnTo>
                  <a:lnTo>
                    <a:pt x="151091" y="40779"/>
                  </a:lnTo>
                  <a:close/>
                </a:path>
                <a:path w="6144259" h="125095">
                  <a:moveTo>
                    <a:pt x="166471" y="39674"/>
                  </a:moveTo>
                  <a:lnTo>
                    <a:pt x="164172" y="32537"/>
                  </a:lnTo>
                  <a:lnTo>
                    <a:pt x="157937" y="32435"/>
                  </a:lnTo>
                  <a:lnTo>
                    <a:pt x="158407" y="47396"/>
                  </a:lnTo>
                  <a:lnTo>
                    <a:pt x="164617" y="46913"/>
                  </a:lnTo>
                  <a:lnTo>
                    <a:pt x="166471" y="39674"/>
                  </a:lnTo>
                  <a:close/>
                </a:path>
                <a:path w="6144259" h="125095">
                  <a:moveTo>
                    <a:pt x="290550" y="13449"/>
                  </a:moveTo>
                  <a:lnTo>
                    <a:pt x="277266" y="13677"/>
                  </a:lnTo>
                  <a:lnTo>
                    <a:pt x="268719" y="19951"/>
                  </a:lnTo>
                  <a:lnTo>
                    <a:pt x="260743" y="27000"/>
                  </a:lnTo>
                  <a:lnTo>
                    <a:pt x="249161" y="29527"/>
                  </a:lnTo>
                  <a:lnTo>
                    <a:pt x="245465" y="29603"/>
                  </a:lnTo>
                  <a:lnTo>
                    <a:pt x="246049" y="23571"/>
                  </a:lnTo>
                  <a:lnTo>
                    <a:pt x="245110" y="19659"/>
                  </a:lnTo>
                  <a:lnTo>
                    <a:pt x="239001" y="20574"/>
                  </a:lnTo>
                  <a:lnTo>
                    <a:pt x="236829" y="26352"/>
                  </a:lnTo>
                  <a:lnTo>
                    <a:pt x="235102" y="32664"/>
                  </a:lnTo>
                  <a:lnTo>
                    <a:pt x="230301" y="35191"/>
                  </a:lnTo>
                  <a:lnTo>
                    <a:pt x="227215" y="34353"/>
                  </a:lnTo>
                  <a:lnTo>
                    <a:pt x="226402" y="30238"/>
                  </a:lnTo>
                  <a:lnTo>
                    <a:pt x="222567" y="30365"/>
                  </a:lnTo>
                  <a:lnTo>
                    <a:pt x="215607" y="41071"/>
                  </a:lnTo>
                  <a:lnTo>
                    <a:pt x="202603" y="44284"/>
                  </a:lnTo>
                  <a:lnTo>
                    <a:pt x="190296" y="48298"/>
                  </a:lnTo>
                  <a:lnTo>
                    <a:pt x="185445" y="61468"/>
                  </a:lnTo>
                  <a:lnTo>
                    <a:pt x="193624" y="61963"/>
                  </a:lnTo>
                  <a:lnTo>
                    <a:pt x="199186" y="59207"/>
                  </a:lnTo>
                  <a:lnTo>
                    <a:pt x="207949" y="50761"/>
                  </a:lnTo>
                  <a:lnTo>
                    <a:pt x="215138" y="51282"/>
                  </a:lnTo>
                  <a:lnTo>
                    <a:pt x="220256" y="49225"/>
                  </a:lnTo>
                  <a:lnTo>
                    <a:pt x="224878" y="46507"/>
                  </a:lnTo>
                  <a:lnTo>
                    <a:pt x="230581" y="45097"/>
                  </a:lnTo>
                  <a:lnTo>
                    <a:pt x="230606" y="52832"/>
                  </a:lnTo>
                  <a:lnTo>
                    <a:pt x="234492" y="55181"/>
                  </a:lnTo>
                  <a:lnTo>
                    <a:pt x="246049" y="54597"/>
                  </a:lnTo>
                  <a:lnTo>
                    <a:pt x="251472" y="42773"/>
                  </a:lnTo>
                  <a:lnTo>
                    <a:pt x="257695" y="38036"/>
                  </a:lnTo>
                  <a:lnTo>
                    <a:pt x="264706" y="40093"/>
                  </a:lnTo>
                  <a:lnTo>
                    <a:pt x="272465" y="48691"/>
                  </a:lnTo>
                  <a:lnTo>
                    <a:pt x="273392" y="40690"/>
                  </a:lnTo>
                  <a:lnTo>
                    <a:pt x="268655" y="40259"/>
                  </a:lnTo>
                  <a:lnTo>
                    <a:pt x="268300" y="33985"/>
                  </a:lnTo>
                  <a:lnTo>
                    <a:pt x="287261" y="33413"/>
                  </a:lnTo>
                  <a:lnTo>
                    <a:pt x="285407" y="22948"/>
                  </a:lnTo>
                  <a:lnTo>
                    <a:pt x="289496" y="20142"/>
                  </a:lnTo>
                  <a:lnTo>
                    <a:pt x="290550" y="13449"/>
                  </a:lnTo>
                  <a:close/>
                </a:path>
                <a:path w="6144259" h="125095">
                  <a:moveTo>
                    <a:pt x="332092" y="27686"/>
                  </a:moveTo>
                  <a:lnTo>
                    <a:pt x="332041" y="24980"/>
                  </a:lnTo>
                  <a:lnTo>
                    <a:pt x="328942" y="22148"/>
                  </a:lnTo>
                  <a:lnTo>
                    <a:pt x="328371" y="27736"/>
                  </a:lnTo>
                  <a:lnTo>
                    <a:pt x="328371" y="30568"/>
                  </a:lnTo>
                  <a:lnTo>
                    <a:pt x="331546" y="33362"/>
                  </a:lnTo>
                  <a:lnTo>
                    <a:pt x="332092" y="27686"/>
                  </a:lnTo>
                  <a:close/>
                </a:path>
                <a:path w="6144259" h="125095">
                  <a:moveTo>
                    <a:pt x="369493" y="22225"/>
                  </a:moveTo>
                  <a:lnTo>
                    <a:pt x="363893" y="22288"/>
                  </a:lnTo>
                  <a:lnTo>
                    <a:pt x="360883" y="18757"/>
                  </a:lnTo>
                  <a:lnTo>
                    <a:pt x="358381" y="14516"/>
                  </a:lnTo>
                  <a:lnTo>
                    <a:pt x="354266" y="12522"/>
                  </a:lnTo>
                  <a:lnTo>
                    <a:pt x="353174" y="18364"/>
                  </a:lnTo>
                  <a:lnTo>
                    <a:pt x="349389" y="20789"/>
                  </a:lnTo>
                  <a:lnTo>
                    <a:pt x="345325" y="22834"/>
                  </a:lnTo>
                  <a:lnTo>
                    <a:pt x="343357" y="27533"/>
                  </a:lnTo>
                  <a:lnTo>
                    <a:pt x="350469" y="26987"/>
                  </a:lnTo>
                  <a:lnTo>
                    <a:pt x="358762" y="27914"/>
                  </a:lnTo>
                  <a:lnTo>
                    <a:pt x="365887" y="27330"/>
                  </a:lnTo>
                  <a:lnTo>
                    <a:pt x="369493" y="22225"/>
                  </a:lnTo>
                  <a:close/>
                </a:path>
                <a:path w="6144259" h="125095">
                  <a:moveTo>
                    <a:pt x="1284782" y="3962"/>
                  </a:moveTo>
                  <a:lnTo>
                    <a:pt x="1282903" y="1409"/>
                  </a:lnTo>
                  <a:lnTo>
                    <a:pt x="1281836" y="0"/>
                  </a:lnTo>
                  <a:lnTo>
                    <a:pt x="1277289" y="3860"/>
                  </a:lnTo>
                  <a:lnTo>
                    <a:pt x="1279207" y="6438"/>
                  </a:lnTo>
                  <a:lnTo>
                    <a:pt x="1280160" y="7734"/>
                  </a:lnTo>
                  <a:lnTo>
                    <a:pt x="1284782" y="3962"/>
                  </a:lnTo>
                  <a:close/>
                </a:path>
                <a:path w="6144259" h="125095">
                  <a:moveTo>
                    <a:pt x="1485493" y="8445"/>
                  </a:moveTo>
                  <a:lnTo>
                    <a:pt x="1474304" y="8051"/>
                  </a:lnTo>
                  <a:lnTo>
                    <a:pt x="1470583" y="10490"/>
                  </a:lnTo>
                  <a:lnTo>
                    <a:pt x="1470698" y="18224"/>
                  </a:lnTo>
                  <a:lnTo>
                    <a:pt x="1479029" y="19735"/>
                  </a:lnTo>
                  <a:lnTo>
                    <a:pt x="1484541" y="17081"/>
                  </a:lnTo>
                  <a:lnTo>
                    <a:pt x="1485493" y="8445"/>
                  </a:lnTo>
                  <a:close/>
                </a:path>
                <a:path w="6144259" h="125095">
                  <a:moveTo>
                    <a:pt x="1603324" y="19519"/>
                  </a:moveTo>
                  <a:lnTo>
                    <a:pt x="1598637" y="15659"/>
                  </a:lnTo>
                  <a:lnTo>
                    <a:pt x="1593354" y="15633"/>
                  </a:lnTo>
                  <a:lnTo>
                    <a:pt x="1588439" y="18732"/>
                  </a:lnTo>
                  <a:lnTo>
                    <a:pt x="1584845" y="24269"/>
                  </a:lnTo>
                  <a:lnTo>
                    <a:pt x="1590065" y="23926"/>
                  </a:lnTo>
                  <a:lnTo>
                    <a:pt x="1596275" y="24955"/>
                  </a:lnTo>
                  <a:lnTo>
                    <a:pt x="1601393" y="24460"/>
                  </a:lnTo>
                  <a:lnTo>
                    <a:pt x="1603324" y="19519"/>
                  </a:lnTo>
                  <a:close/>
                </a:path>
                <a:path w="6144259" h="125095">
                  <a:moveTo>
                    <a:pt x="1657591" y="23291"/>
                  </a:moveTo>
                  <a:lnTo>
                    <a:pt x="1657489" y="20523"/>
                  </a:lnTo>
                  <a:lnTo>
                    <a:pt x="1651228" y="20015"/>
                  </a:lnTo>
                  <a:lnTo>
                    <a:pt x="1629079" y="19786"/>
                  </a:lnTo>
                  <a:lnTo>
                    <a:pt x="1624330" y="15887"/>
                  </a:lnTo>
                  <a:lnTo>
                    <a:pt x="1618310" y="14884"/>
                  </a:lnTo>
                  <a:lnTo>
                    <a:pt x="1613052" y="17526"/>
                  </a:lnTo>
                  <a:lnTo>
                    <a:pt x="1610614" y="24536"/>
                  </a:lnTo>
                  <a:lnTo>
                    <a:pt x="1616075" y="26936"/>
                  </a:lnTo>
                  <a:lnTo>
                    <a:pt x="1622044" y="26377"/>
                  </a:lnTo>
                  <a:lnTo>
                    <a:pt x="1628724" y="26225"/>
                  </a:lnTo>
                  <a:lnTo>
                    <a:pt x="1636344" y="29857"/>
                  </a:lnTo>
                  <a:lnTo>
                    <a:pt x="1641043" y="29603"/>
                  </a:lnTo>
                  <a:lnTo>
                    <a:pt x="1641525" y="23482"/>
                  </a:lnTo>
                  <a:lnTo>
                    <a:pt x="1647469" y="24904"/>
                  </a:lnTo>
                  <a:lnTo>
                    <a:pt x="1653578" y="25641"/>
                  </a:lnTo>
                  <a:lnTo>
                    <a:pt x="1657591" y="23291"/>
                  </a:lnTo>
                  <a:close/>
                </a:path>
                <a:path w="6144259" h="125095">
                  <a:moveTo>
                    <a:pt x="1750606" y="25908"/>
                  </a:moveTo>
                  <a:lnTo>
                    <a:pt x="1746237" y="26746"/>
                  </a:lnTo>
                  <a:lnTo>
                    <a:pt x="1740141" y="24980"/>
                  </a:lnTo>
                  <a:lnTo>
                    <a:pt x="1739493" y="30861"/>
                  </a:lnTo>
                  <a:lnTo>
                    <a:pt x="1743837" y="30035"/>
                  </a:lnTo>
                  <a:lnTo>
                    <a:pt x="1749907" y="31788"/>
                  </a:lnTo>
                  <a:lnTo>
                    <a:pt x="1750606" y="25908"/>
                  </a:lnTo>
                  <a:close/>
                </a:path>
                <a:path w="6144259" h="125095">
                  <a:moveTo>
                    <a:pt x="1761832" y="25615"/>
                  </a:moveTo>
                  <a:lnTo>
                    <a:pt x="1760004" y="18402"/>
                  </a:lnTo>
                  <a:lnTo>
                    <a:pt x="1757946" y="25984"/>
                  </a:lnTo>
                  <a:lnTo>
                    <a:pt x="1754124" y="26365"/>
                  </a:lnTo>
                  <a:lnTo>
                    <a:pt x="1754962" y="32410"/>
                  </a:lnTo>
                  <a:lnTo>
                    <a:pt x="1761591" y="31076"/>
                  </a:lnTo>
                  <a:lnTo>
                    <a:pt x="1761832" y="25615"/>
                  </a:lnTo>
                  <a:close/>
                </a:path>
                <a:path w="6144259" h="125095">
                  <a:moveTo>
                    <a:pt x="1798459" y="26390"/>
                  </a:moveTo>
                  <a:lnTo>
                    <a:pt x="1792071" y="25057"/>
                  </a:lnTo>
                  <a:lnTo>
                    <a:pt x="1791055" y="31369"/>
                  </a:lnTo>
                  <a:lnTo>
                    <a:pt x="1791766" y="37325"/>
                  </a:lnTo>
                  <a:lnTo>
                    <a:pt x="1798447" y="31445"/>
                  </a:lnTo>
                  <a:lnTo>
                    <a:pt x="1798459" y="26390"/>
                  </a:lnTo>
                  <a:close/>
                </a:path>
                <a:path w="6144259" h="125095">
                  <a:moveTo>
                    <a:pt x="1847977" y="29781"/>
                  </a:moveTo>
                  <a:lnTo>
                    <a:pt x="1845132" y="25819"/>
                  </a:lnTo>
                  <a:lnTo>
                    <a:pt x="1840509" y="29603"/>
                  </a:lnTo>
                  <a:lnTo>
                    <a:pt x="1842376" y="32194"/>
                  </a:lnTo>
                  <a:lnTo>
                    <a:pt x="1843392" y="33616"/>
                  </a:lnTo>
                  <a:lnTo>
                    <a:pt x="1847977" y="29781"/>
                  </a:lnTo>
                  <a:close/>
                </a:path>
                <a:path w="6144259" h="125095">
                  <a:moveTo>
                    <a:pt x="1861159" y="7543"/>
                  </a:moveTo>
                  <a:lnTo>
                    <a:pt x="1858238" y="8661"/>
                  </a:lnTo>
                  <a:lnTo>
                    <a:pt x="1853895" y="7531"/>
                  </a:lnTo>
                  <a:lnTo>
                    <a:pt x="1853692" y="12484"/>
                  </a:lnTo>
                  <a:lnTo>
                    <a:pt x="1856536" y="11366"/>
                  </a:lnTo>
                  <a:lnTo>
                    <a:pt x="1860918" y="12331"/>
                  </a:lnTo>
                  <a:lnTo>
                    <a:pt x="1861159" y="7543"/>
                  </a:lnTo>
                  <a:close/>
                </a:path>
                <a:path w="6144259" h="125095">
                  <a:moveTo>
                    <a:pt x="1884921" y="10490"/>
                  </a:moveTo>
                  <a:lnTo>
                    <a:pt x="1883092" y="7937"/>
                  </a:lnTo>
                  <a:lnTo>
                    <a:pt x="1882114" y="6502"/>
                  </a:lnTo>
                  <a:lnTo>
                    <a:pt x="1877517" y="10325"/>
                  </a:lnTo>
                  <a:lnTo>
                    <a:pt x="1879371" y="12915"/>
                  </a:lnTo>
                  <a:lnTo>
                    <a:pt x="1880362" y="14236"/>
                  </a:lnTo>
                  <a:lnTo>
                    <a:pt x="1884921" y="10490"/>
                  </a:lnTo>
                  <a:close/>
                </a:path>
                <a:path w="6144259" h="125095">
                  <a:moveTo>
                    <a:pt x="2126792" y="14668"/>
                  </a:moveTo>
                  <a:lnTo>
                    <a:pt x="2124913" y="12115"/>
                  </a:lnTo>
                  <a:lnTo>
                    <a:pt x="2123935" y="10693"/>
                  </a:lnTo>
                  <a:lnTo>
                    <a:pt x="2119312" y="14503"/>
                  </a:lnTo>
                  <a:lnTo>
                    <a:pt x="2121179" y="17106"/>
                  </a:lnTo>
                  <a:lnTo>
                    <a:pt x="2122157" y="18415"/>
                  </a:lnTo>
                  <a:lnTo>
                    <a:pt x="2126792" y="14668"/>
                  </a:lnTo>
                  <a:close/>
                </a:path>
                <a:path w="6144259" h="125095">
                  <a:moveTo>
                    <a:pt x="2135200" y="47180"/>
                  </a:moveTo>
                  <a:lnTo>
                    <a:pt x="2133549" y="38252"/>
                  </a:lnTo>
                  <a:lnTo>
                    <a:pt x="2128659" y="33820"/>
                  </a:lnTo>
                  <a:lnTo>
                    <a:pt x="2123402" y="34747"/>
                  </a:lnTo>
                  <a:lnTo>
                    <a:pt x="2120671" y="41910"/>
                  </a:lnTo>
                  <a:lnTo>
                    <a:pt x="2125561" y="43675"/>
                  </a:lnTo>
                  <a:lnTo>
                    <a:pt x="2127504" y="49237"/>
                  </a:lnTo>
                  <a:lnTo>
                    <a:pt x="2135200" y="47180"/>
                  </a:lnTo>
                  <a:close/>
                </a:path>
                <a:path w="6144259" h="125095">
                  <a:moveTo>
                    <a:pt x="2146490" y="32397"/>
                  </a:moveTo>
                  <a:lnTo>
                    <a:pt x="2143620" y="33553"/>
                  </a:lnTo>
                  <a:lnTo>
                    <a:pt x="2139264" y="32372"/>
                  </a:lnTo>
                  <a:lnTo>
                    <a:pt x="2139099" y="37325"/>
                  </a:lnTo>
                  <a:lnTo>
                    <a:pt x="2141905" y="36195"/>
                  </a:lnTo>
                  <a:lnTo>
                    <a:pt x="2146274" y="37287"/>
                  </a:lnTo>
                  <a:lnTo>
                    <a:pt x="2146490" y="32397"/>
                  </a:lnTo>
                  <a:close/>
                </a:path>
                <a:path w="6144259" h="125095">
                  <a:moveTo>
                    <a:pt x="2181720" y="15621"/>
                  </a:moveTo>
                  <a:lnTo>
                    <a:pt x="2179891" y="13068"/>
                  </a:lnTo>
                  <a:lnTo>
                    <a:pt x="2178913" y="11645"/>
                  </a:lnTo>
                  <a:lnTo>
                    <a:pt x="2174252" y="15455"/>
                  </a:lnTo>
                  <a:lnTo>
                    <a:pt x="2176081" y="18059"/>
                  </a:lnTo>
                  <a:lnTo>
                    <a:pt x="2177059" y="19367"/>
                  </a:lnTo>
                  <a:lnTo>
                    <a:pt x="2181720" y="15621"/>
                  </a:lnTo>
                  <a:close/>
                </a:path>
                <a:path w="6144259" h="125095">
                  <a:moveTo>
                    <a:pt x="2280539" y="22402"/>
                  </a:moveTo>
                  <a:lnTo>
                    <a:pt x="2278672" y="19824"/>
                  </a:lnTo>
                  <a:lnTo>
                    <a:pt x="2277681" y="18376"/>
                  </a:lnTo>
                  <a:lnTo>
                    <a:pt x="2273109" y="22021"/>
                  </a:lnTo>
                  <a:lnTo>
                    <a:pt x="2274925" y="24612"/>
                  </a:lnTo>
                  <a:lnTo>
                    <a:pt x="2275865" y="26111"/>
                  </a:lnTo>
                  <a:lnTo>
                    <a:pt x="2280539" y="22402"/>
                  </a:lnTo>
                  <a:close/>
                </a:path>
                <a:path w="6144259" h="125095">
                  <a:moveTo>
                    <a:pt x="2435148" y="47866"/>
                  </a:moveTo>
                  <a:lnTo>
                    <a:pt x="2429954" y="44996"/>
                  </a:lnTo>
                  <a:lnTo>
                    <a:pt x="2428786" y="36880"/>
                  </a:lnTo>
                  <a:lnTo>
                    <a:pt x="2427262" y="29184"/>
                  </a:lnTo>
                  <a:lnTo>
                    <a:pt x="2421026" y="27597"/>
                  </a:lnTo>
                  <a:lnTo>
                    <a:pt x="2420124" y="38023"/>
                  </a:lnTo>
                  <a:lnTo>
                    <a:pt x="2417889" y="46647"/>
                  </a:lnTo>
                  <a:lnTo>
                    <a:pt x="2417013" y="54495"/>
                  </a:lnTo>
                  <a:lnTo>
                    <a:pt x="2420201" y="62560"/>
                  </a:lnTo>
                  <a:lnTo>
                    <a:pt x="2414219" y="61683"/>
                  </a:lnTo>
                  <a:lnTo>
                    <a:pt x="2410358" y="63842"/>
                  </a:lnTo>
                  <a:lnTo>
                    <a:pt x="2408605" y="69037"/>
                  </a:lnTo>
                  <a:lnTo>
                    <a:pt x="2408961" y="77228"/>
                  </a:lnTo>
                  <a:lnTo>
                    <a:pt x="2414066" y="76873"/>
                  </a:lnTo>
                  <a:lnTo>
                    <a:pt x="2417572" y="74193"/>
                  </a:lnTo>
                  <a:lnTo>
                    <a:pt x="2421344" y="71907"/>
                  </a:lnTo>
                  <a:lnTo>
                    <a:pt x="2427300" y="72758"/>
                  </a:lnTo>
                  <a:lnTo>
                    <a:pt x="2427109" y="63436"/>
                  </a:lnTo>
                  <a:lnTo>
                    <a:pt x="2429522" y="57861"/>
                  </a:lnTo>
                  <a:lnTo>
                    <a:pt x="2432786" y="53517"/>
                  </a:lnTo>
                  <a:lnTo>
                    <a:pt x="2435148" y="47866"/>
                  </a:lnTo>
                  <a:close/>
                </a:path>
                <a:path w="6144259" h="125095">
                  <a:moveTo>
                    <a:pt x="2497277" y="44361"/>
                  </a:moveTo>
                  <a:lnTo>
                    <a:pt x="2496667" y="39001"/>
                  </a:lnTo>
                  <a:lnTo>
                    <a:pt x="2492324" y="39217"/>
                  </a:lnTo>
                  <a:lnTo>
                    <a:pt x="2486799" y="41935"/>
                  </a:lnTo>
                  <a:lnTo>
                    <a:pt x="2482659" y="44030"/>
                  </a:lnTo>
                  <a:lnTo>
                    <a:pt x="2477058" y="45427"/>
                  </a:lnTo>
                  <a:lnTo>
                    <a:pt x="2468727" y="40449"/>
                  </a:lnTo>
                  <a:lnTo>
                    <a:pt x="2467953" y="48602"/>
                  </a:lnTo>
                  <a:lnTo>
                    <a:pt x="2477033" y="51193"/>
                  </a:lnTo>
                  <a:lnTo>
                    <a:pt x="2484526" y="52603"/>
                  </a:lnTo>
                  <a:lnTo>
                    <a:pt x="2491054" y="50965"/>
                  </a:lnTo>
                  <a:lnTo>
                    <a:pt x="2497277" y="44361"/>
                  </a:lnTo>
                  <a:close/>
                </a:path>
                <a:path w="6144259" h="125095">
                  <a:moveTo>
                    <a:pt x="2537701" y="49212"/>
                  </a:moveTo>
                  <a:lnTo>
                    <a:pt x="2537447" y="40195"/>
                  </a:lnTo>
                  <a:lnTo>
                    <a:pt x="2531249" y="39827"/>
                  </a:lnTo>
                  <a:lnTo>
                    <a:pt x="2527909" y="43815"/>
                  </a:lnTo>
                  <a:lnTo>
                    <a:pt x="2526296" y="49923"/>
                  </a:lnTo>
                  <a:lnTo>
                    <a:pt x="2533561" y="51841"/>
                  </a:lnTo>
                  <a:lnTo>
                    <a:pt x="2537701" y="49212"/>
                  </a:lnTo>
                  <a:close/>
                </a:path>
                <a:path w="6144259" h="125095">
                  <a:moveTo>
                    <a:pt x="2552293" y="30530"/>
                  </a:moveTo>
                  <a:lnTo>
                    <a:pt x="2544051" y="28981"/>
                  </a:lnTo>
                  <a:lnTo>
                    <a:pt x="2538577" y="31432"/>
                  </a:lnTo>
                  <a:lnTo>
                    <a:pt x="2537447" y="40195"/>
                  </a:lnTo>
                  <a:lnTo>
                    <a:pt x="2542997" y="40386"/>
                  </a:lnTo>
                  <a:lnTo>
                    <a:pt x="2548559" y="40665"/>
                  </a:lnTo>
                  <a:lnTo>
                    <a:pt x="2552293" y="38290"/>
                  </a:lnTo>
                  <a:lnTo>
                    <a:pt x="2552293" y="30530"/>
                  </a:lnTo>
                  <a:close/>
                </a:path>
                <a:path w="6144259" h="125095">
                  <a:moveTo>
                    <a:pt x="2566911" y="30861"/>
                  </a:moveTo>
                  <a:lnTo>
                    <a:pt x="2562212" y="30530"/>
                  </a:lnTo>
                  <a:lnTo>
                    <a:pt x="2561983" y="24472"/>
                  </a:lnTo>
                  <a:lnTo>
                    <a:pt x="2556091" y="25768"/>
                  </a:lnTo>
                  <a:lnTo>
                    <a:pt x="2555722" y="40601"/>
                  </a:lnTo>
                  <a:lnTo>
                    <a:pt x="2562999" y="40767"/>
                  </a:lnTo>
                  <a:lnTo>
                    <a:pt x="2563126" y="35826"/>
                  </a:lnTo>
                  <a:lnTo>
                    <a:pt x="2566085" y="34950"/>
                  </a:lnTo>
                  <a:lnTo>
                    <a:pt x="2566911" y="30861"/>
                  </a:lnTo>
                  <a:close/>
                </a:path>
                <a:path w="6144259" h="125095">
                  <a:moveTo>
                    <a:pt x="2595803" y="41490"/>
                  </a:moveTo>
                  <a:lnTo>
                    <a:pt x="2589822" y="41122"/>
                  </a:lnTo>
                  <a:lnTo>
                    <a:pt x="2588730" y="36893"/>
                  </a:lnTo>
                  <a:lnTo>
                    <a:pt x="2590355" y="31229"/>
                  </a:lnTo>
                  <a:lnTo>
                    <a:pt x="2592552" y="26568"/>
                  </a:lnTo>
                  <a:lnTo>
                    <a:pt x="2574277" y="26162"/>
                  </a:lnTo>
                  <a:lnTo>
                    <a:pt x="2573248" y="34696"/>
                  </a:lnTo>
                  <a:lnTo>
                    <a:pt x="2575483" y="39014"/>
                  </a:lnTo>
                  <a:lnTo>
                    <a:pt x="2578811" y="41935"/>
                  </a:lnTo>
                  <a:lnTo>
                    <a:pt x="2581059" y="46228"/>
                  </a:lnTo>
                  <a:lnTo>
                    <a:pt x="2576779" y="46812"/>
                  </a:lnTo>
                  <a:lnTo>
                    <a:pt x="2570759" y="45059"/>
                  </a:lnTo>
                  <a:lnTo>
                    <a:pt x="2570035" y="50888"/>
                  </a:lnTo>
                  <a:lnTo>
                    <a:pt x="2578290" y="51193"/>
                  </a:lnTo>
                  <a:lnTo>
                    <a:pt x="2586469" y="51333"/>
                  </a:lnTo>
                  <a:lnTo>
                    <a:pt x="2592870" y="48907"/>
                  </a:lnTo>
                  <a:lnTo>
                    <a:pt x="2595803" y="41490"/>
                  </a:lnTo>
                  <a:close/>
                </a:path>
                <a:path w="6144259" h="125095">
                  <a:moveTo>
                    <a:pt x="2625394" y="31851"/>
                  </a:moveTo>
                  <a:lnTo>
                    <a:pt x="2623693" y="24561"/>
                  </a:lnTo>
                  <a:lnTo>
                    <a:pt x="2621572" y="32080"/>
                  </a:lnTo>
                  <a:lnTo>
                    <a:pt x="2617736" y="32232"/>
                  </a:lnTo>
                  <a:lnTo>
                    <a:pt x="2618549" y="38519"/>
                  </a:lnTo>
                  <a:lnTo>
                    <a:pt x="2625128" y="37223"/>
                  </a:lnTo>
                  <a:lnTo>
                    <a:pt x="2625394" y="31851"/>
                  </a:lnTo>
                  <a:close/>
                </a:path>
                <a:path w="6144259" h="125095">
                  <a:moveTo>
                    <a:pt x="2655963" y="38519"/>
                  </a:moveTo>
                  <a:lnTo>
                    <a:pt x="2654541" y="27952"/>
                  </a:lnTo>
                  <a:lnTo>
                    <a:pt x="2647238" y="27787"/>
                  </a:lnTo>
                  <a:lnTo>
                    <a:pt x="2647111" y="32651"/>
                  </a:lnTo>
                  <a:lnTo>
                    <a:pt x="2644114" y="33616"/>
                  </a:lnTo>
                  <a:lnTo>
                    <a:pt x="2643327" y="37617"/>
                  </a:lnTo>
                  <a:lnTo>
                    <a:pt x="2649055" y="37261"/>
                  </a:lnTo>
                  <a:lnTo>
                    <a:pt x="2655963" y="38519"/>
                  </a:lnTo>
                  <a:close/>
                </a:path>
                <a:path w="6144259" h="125095">
                  <a:moveTo>
                    <a:pt x="2781795" y="45681"/>
                  </a:moveTo>
                  <a:lnTo>
                    <a:pt x="2775242" y="46647"/>
                  </a:lnTo>
                  <a:lnTo>
                    <a:pt x="2771622" y="51790"/>
                  </a:lnTo>
                  <a:lnTo>
                    <a:pt x="2769311" y="58788"/>
                  </a:lnTo>
                  <a:lnTo>
                    <a:pt x="2766682" y="65265"/>
                  </a:lnTo>
                  <a:lnTo>
                    <a:pt x="2772575" y="63461"/>
                  </a:lnTo>
                  <a:lnTo>
                    <a:pt x="2775953" y="58039"/>
                  </a:lnTo>
                  <a:lnTo>
                    <a:pt x="2778480" y="51320"/>
                  </a:lnTo>
                  <a:lnTo>
                    <a:pt x="2781795" y="45681"/>
                  </a:lnTo>
                  <a:close/>
                </a:path>
                <a:path w="6144259" h="125095">
                  <a:moveTo>
                    <a:pt x="2803055" y="53733"/>
                  </a:moveTo>
                  <a:lnTo>
                    <a:pt x="2802661" y="49085"/>
                  </a:lnTo>
                  <a:lnTo>
                    <a:pt x="2798978" y="47879"/>
                  </a:lnTo>
                  <a:lnTo>
                    <a:pt x="2796057" y="55943"/>
                  </a:lnTo>
                  <a:lnTo>
                    <a:pt x="2803055" y="53733"/>
                  </a:lnTo>
                  <a:close/>
                </a:path>
                <a:path w="6144259" h="125095">
                  <a:moveTo>
                    <a:pt x="3388664" y="55892"/>
                  </a:moveTo>
                  <a:lnTo>
                    <a:pt x="3385820" y="56896"/>
                  </a:lnTo>
                  <a:lnTo>
                    <a:pt x="3381514" y="55880"/>
                  </a:lnTo>
                  <a:lnTo>
                    <a:pt x="3381222" y="60642"/>
                  </a:lnTo>
                  <a:lnTo>
                    <a:pt x="3384092" y="59626"/>
                  </a:lnTo>
                  <a:lnTo>
                    <a:pt x="3388410" y="60769"/>
                  </a:lnTo>
                  <a:lnTo>
                    <a:pt x="3388664" y="55892"/>
                  </a:lnTo>
                  <a:close/>
                </a:path>
                <a:path w="6144259" h="125095">
                  <a:moveTo>
                    <a:pt x="3504692" y="53886"/>
                  </a:moveTo>
                  <a:lnTo>
                    <a:pt x="3497872" y="52527"/>
                  </a:lnTo>
                  <a:lnTo>
                    <a:pt x="3496538" y="59334"/>
                  </a:lnTo>
                  <a:lnTo>
                    <a:pt x="3490099" y="58547"/>
                  </a:lnTo>
                  <a:lnTo>
                    <a:pt x="3489807" y="68541"/>
                  </a:lnTo>
                  <a:lnTo>
                    <a:pt x="3494405" y="68859"/>
                  </a:lnTo>
                  <a:lnTo>
                    <a:pt x="3494646" y="74968"/>
                  </a:lnTo>
                  <a:lnTo>
                    <a:pt x="3500488" y="73723"/>
                  </a:lnTo>
                  <a:lnTo>
                    <a:pt x="3500488" y="65125"/>
                  </a:lnTo>
                  <a:lnTo>
                    <a:pt x="3501745" y="58343"/>
                  </a:lnTo>
                  <a:lnTo>
                    <a:pt x="3504692" y="53886"/>
                  </a:lnTo>
                  <a:close/>
                </a:path>
                <a:path w="6144259" h="125095">
                  <a:moveTo>
                    <a:pt x="3689134" y="58775"/>
                  </a:moveTo>
                  <a:lnTo>
                    <a:pt x="3684879" y="59550"/>
                  </a:lnTo>
                  <a:lnTo>
                    <a:pt x="3678936" y="57759"/>
                  </a:lnTo>
                  <a:lnTo>
                    <a:pt x="3678161" y="63550"/>
                  </a:lnTo>
                  <a:lnTo>
                    <a:pt x="3682441" y="62915"/>
                  </a:lnTo>
                  <a:lnTo>
                    <a:pt x="3688423" y="64643"/>
                  </a:lnTo>
                  <a:lnTo>
                    <a:pt x="3689134" y="58775"/>
                  </a:lnTo>
                  <a:close/>
                </a:path>
                <a:path w="6144259" h="125095">
                  <a:moveTo>
                    <a:pt x="3710889" y="59347"/>
                  </a:moveTo>
                  <a:lnTo>
                    <a:pt x="3703663" y="59169"/>
                  </a:lnTo>
                  <a:lnTo>
                    <a:pt x="3696500" y="60388"/>
                  </a:lnTo>
                  <a:lnTo>
                    <a:pt x="3699980" y="63855"/>
                  </a:lnTo>
                  <a:lnTo>
                    <a:pt x="3707104" y="65024"/>
                  </a:lnTo>
                  <a:lnTo>
                    <a:pt x="3710889" y="59347"/>
                  </a:lnTo>
                  <a:close/>
                </a:path>
                <a:path w="6144259" h="125095">
                  <a:moveTo>
                    <a:pt x="3735755" y="75082"/>
                  </a:moveTo>
                  <a:lnTo>
                    <a:pt x="3731907" y="72847"/>
                  </a:lnTo>
                  <a:lnTo>
                    <a:pt x="3729710" y="68516"/>
                  </a:lnTo>
                  <a:lnTo>
                    <a:pt x="3726992" y="64871"/>
                  </a:lnTo>
                  <a:lnTo>
                    <a:pt x="3721570" y="64693"/>
                  </a:lnTo>
                  <a:lnTo>
                    <a:pt x="3721531" y="71513"/>
                  </a:lnTo>
                  <a:lnTo>
                    <a:pt x="3719563" y="75590"/>
                  </a:lnTo>
                  <a:lnTo>
                    <a:pt x="3717531" y="79502"/>
                  </a:lnTo>
                  <a:lnTo>
                    <a:pt x="3722141" y="83515"/>
                  </a:lnTo>
                  <a:lnTo>
                    <a:pt x="3728021" y="84632"/>
                  </a:lnTo>
                  <a:lnTo>
                    <a:pt x="3733215" y="82067"/>
                  </a:lnTo>
                  <a:lnTo>
                    <a:pt x="3735755" y="75082"/>
                  </a:lnTo>
                  <a:close/>
                </a:path>
                <a:path w="6144259" h="125095">
                  <a:moveTo>
                    <a:pt x="3790454" y="61468"/>
                  </a:moveTo>
                  <a:lnTo>
                    <a:pt x="3783431" y="61620"/>
                  </a:lnTo>
                  <a:lnTo>
                    <a:pt x="3775557" y="60477"/>
                  </a:lnTo>
                  <a:lnTo>
                    <a:pt x="3769614" y="62179"/>
                  </a:lnTo>
                  <a:lnTo>
                    <a:pt x="3768420" y="70878"/>
                  </a:lnTo>
                  <a:lnTo>
                    <a:pt x="3774071" y="68707"/>
                  </a:lnTo>
                  <a:lnTo>
                    <a:pt x="3780434" y="67627"/>
                  </a:lnTo>
                  <a:lnTo>
                    <a:pt x="3786289" y="65811"/>
                  </a:lnTo>
                  <a:lnTo>
                    <a:pt x="3790454" y="61468"/>
                  </a:lnTo>
                  <a:close/>
                </a:path>
                <a:path w="6144259" h="125095">
                  <a:moveTo>
                    <a:pt x="3822992" y="62344"/>
                  </a:moveTo>
                  <a:lnTo>
                    <a:pt x="3816693" y="60896"/>
                  </a:lnTo>
                  <a:lnTo>
                    <a:pt x="3815600" y="67208"/>
                  </a:lnTo>
                  <a:lnTo>
                    <a:pt x="3816223" y="73190"/>
                  </a:lnTo>
                  <a:lnTo>
                    <a:pt x="3819575" y="70383"/>
                  </a:lnTo>
                  <a:lnTo>
                    <a:pt x="3822852" y="67398"/>
                  </a:lnTo>
                  <a:lnTo>
                    <a:pt x="3822992" y="62344"/>
                  </a:lnTo>
                  <a:close/>
                </a:path>
                <a:path w="6144259" h="125095">
                  <a:moveTo>
                    <a:pt x="3835844" y="60375"/>
                  </a:moveTo>
                  <a:lnTo>
                    <a:pt x="3834015" y="57772"/>
                  </a:lnTo>
                  <a:lnTo>
                    <a:pt x="3833037" y="56311"/>
                  </a:lnTo>
                  <a:lnTo>
                    <a:pt x="3828491" y="59918"/>
                  </a:lnTo>
                  <a:lnTo>
                    <a:pt x="3830205" y="62522"/>
                  </a:lnTo>
                  <a:lnTo>
                    <a:pt x="3831196" y="64046"/>
                  </a:lnTo>
                  <a:lnTo>
                    <a:pt x="3835844" y="60375"/>
                  </a:lnTo>
                  <a:close/>
                </a:path>
                <a:path w="6144259" h="125095">
                  <a:moveTo>
                    <a:pt x="3839108" y="70472"/>
                  </a:moveTo>
                  <a:lnTo>
                    <a:pt x="3837355" y="67767"/>
                  </a:lnTo>
                  <a:lnTo>
                    <a:pt x="3836314" y="66357"/>
                  </a:lnTo>
                  <a:lnTo>
                    <a:pt x="3831793" y="70015"/>
                  </a:lnTo>
                  <a:lnTo>
                    <a:pt x="3833584" y="72605"/>
                  </a:lnTo>
                  <a:lnTo>
                    <a:pt x="3834549" y="74053"/>
                  </a:lnTo>
                  <a:lnTo>
                    <a:pt x="3839108" y="70472"/>
                  </a:lnTo>
                  <a:close/>
                </a:path>
                <a:path w="6144259" h="125095">
                  <a:moveTo>
                    <a:pt x="3916743" y="74828"/>
                  </a:moveTo>
                  <a:lnTo>
                    <a:pt x="3915740" y="64198"/>
                  </a:lnTo>
                  <a:lnTo>
                    <a:pt x="3910571" y="61163"/>
                  </a:lnTo>
                  <a:lnTo>
                    <a:pt x="3904869" y="64871"/>
                  </a:lnTo>
                  <a:lnTo>
                    <a:pt x="3902303" y="74434"/>
                  </a:lnTo>
                  <a:lnTo>
                    <a:pt x="3916743" y="74828"/>
                  </a:lnTo>
                  <a:close/>
                </a:path>
                <a:path w="6144259" h="125095">
                  <a:moveTo>
                    <a:pt x="3978211" y="76454"/>
                  </a:moveTo>
                  <a:lnTo>
                    <a:pt x="3971874" y="75158"/>
                  </a:lnTo>
                  <a:lnTo>
                    <a:pt x="3968343" y="70192"/>
                  </a:lnTo>
                  <a:lnTo>
                    <a:pt x="3965346" y="64528"/>
                  </a:lnTo>
                  <a:lnTo>
                    <a:pt x="3960609" y="61137"/>
                  </a:lnTo>
                  <a:lnTo>
                    <a:pt x="3958513" y="68338"/>
                  </a:lnTo>
                  <a:lnTo>
                    <a:pt x="3954907" y="73545"/>
                  </a:lnTo>
                  <a:lnTo>
                    <a:pt x="3952786" y="80848"/>
                  </a:lnTo>
                  <a:lnTo>
                    <a:pt x="3960965" y="82588"/>
                  </a:lnTo>
                  <a:lnTo>
                    <a:pt x="3967581" y="84505"/>
                  </a:lnTo>
                  <a:lnTo>
                    <a:pt x="3973157" y="83502"/>
                  </a:lnTo>
                  <a:lnTo>
                    <a:pt x="3978211" y="76454"/>
                  </a:lnTo>
                  <a:close/>
                </a:path>
                <a:path w="6144259" h="125095">
                  <a:moveTo>
                    <a:pt x="3992740" y="71882"/>
                  </a:moveTo>
                  <a:lnTo>
                    <a:pt x="3989857" y="70853"/>
                  </a:lnTo>
                  <a:lnTo>
                    <a:pt x="3989311" y="66725"/>
                  </a:lnTo>
                  <a:lnTo>
                    <a:pt x="3985730" y="66636"/>
                  </a:lnTo>
                  <a:lnTo>
                    <a:pt x="3984764" y="76047"/>
                  </a:lnTo>
                  <a:lnTo>
                    <a:pt x="3987965" y="81457"/>
                  </a:lnTo>
                  <a:lnTo>
                    <a:pt x="3991787" y="80772"/>
                  </a:lnTo>
                  <a:lnTo>
                    <a:pt x="3992740" y="71882"/>
                  </a:lnTo>
                  <a:close/>
                </a:path>
                <a:path w="6144259" h="125095">
                  <a:moveTo>
                    <a:pt x="3998125" y="68935"/>
                  </a:moveTo>
                  <a:lnTo>
                    <a:pt x="3992562" y="65836"/>
                  </a:lnTo>
                  <a:lnTo>
                    <a:pt x="3992740" y="71882"/>
                  </a:lnTo>
                  <a:lnTo>
                    <a:pt x="3998125" y="68935"/>
                  </a:lnTo>
                  <a:close/>
                </a:path>
                <a:path w="6144259" h="125095">
                  <a:moveTo>
                    <a:pt x="4043222" y="73190"/>
                  </a:moveTo>
                  <a:lnTo>
                    <a:pt x="4037571" y="73494"/>
                  </a:lnTo>
                  <a:lnTo>
                    <a:pt x="4030726" y="72212"/>
                  </a:lnTo>
                  <a:lnTo>
                    <a:pt x="4032123" y="82918"/>
                  </a:lnTo>
                  <a:lnTo>
                    <a:pt x="4038282" y="83261"/>
                  </a:lnTo>
                  <a:lnTo>
                    <a:pt x="4041495" y="79286"/>
                  </a:lnTo>
                  <a:lnTo>
                    <a:pt x="4043222" y="73190"/>
                  </a:lnTo>
                  <a:close/>
                </a:path>
                <a:path w="6144259" h="125095">
                  <a:moveTo>
                    <a:pt x="4079405" y="69049"/>
                  </a:moveTo>
                  <a:lnTo>
                    <a:pt x="4075112" y="69811"/>
                  </a:lnTo>
                  <a:lnTo>
                    <a:pt x="4069232" y="68046"/>
                  </a:lnTo>
                  <a:lnTo>
                    <a:pt x="4068445" y="73837"/>
                  </a:lnTo>
                  <a:lnTo>
                    <a:pt x="4072699" y="73190"/>
                  </a:lnTo>
                  <a:lnTo>
                    <a:pt x="4078655" y="74917"/>
                  </a:lnTo>
                  <a:lnTo>
                    <a:pt x="4079405" y="69049"/>
                  </a:lnTo>
                  <a:close/>
                </a:path>
                <a:path w="6144259" h="125095">
                  <a:moveTo>
                    <a:pt x="4097248" y="74587"/>
                  </a:moveTo>
                  <a:lnTo>
                    <a:pt x="4097032" y="68516"/>
                  </a:lnTo>
                  <a:lnTo>
                    <a:pt x="4096524" y="62763"/>
                  </a:lnTo>
                  <a:lnTo>
                    <a:pt x="4090352" y="64477"/>
                  </a:lnTo>
                  <a:lnTo>
                    <a:pt x="4090771" y="70383"/>
                  </a:lnTo>
                  <a:lnTo>
                    <a:pt x="4089349" y="78473"/>
                  </a:lnTo>
                  <a:lnTo>
                    <a:pt x="4093502" y="79425"/>
                  </a:lnTo>
                  <a:lnTo>
                    <a:pt x="4093781" y="76454"/>
                  </a:lnTo>
                  <a:lnTo>
                    <a:pt x="4094226" y="73545"/>
                  </a:lnTo>
                  <a:lnTo>
                    <a:pt x="4097248" y="74587"/>
                  </a:lnTo>
                  <a:close/>
                </a:path>
                <a:path w="6144259" h="125095">
                  <a:moveTo>
                    <a:pt x="4108386" y="64935"/>
                  </a:moveTo>
                  <a:lnTo>
                    <a:pt x="4101198" y="64757"/>
                  </a:lnTo>
                  <a:lnTo>
                    <a:pt x="4101084" y="68097"/>
                  </a:lnTo>
                  <a:lnTo>
                    <a:pt x="4100906" y="74676"/>
                  </a:lnTo>
                  <a:lnTo>
                    <a:pt x="4108094" y="74853"/>
                  </a:lnTo>
                  <a:lnTo>
                    <a:pt x="4108386" y="64935"/>
                  </a:lnTo>
                  <a:close/>
                </a:path>
                <a:path w="6144259" h="125095">
                  <a:moveTo>
                    <a:pt x="4148023" y="65963"/>
                  </a:moveTo>
                  <a:lnTo>
                    <a:pt x="4140784" y="65773"/>
                  </a:lnTo>
                  <a:lnTo>
                    <a:pt x="4140670" y="69100"/>
                  </a:lnTo>
                  <a:lnTo>
                    <a:pt x="4140492" y="75704"/>
                  </a:lnTo>
                  <a:lnTo>
                    <a:pt x="4147731" y="75882"/>
                  </a:lnTo>
                  <a:lnTo>
                    <a:pt x="4148023" y="65963"/>
                  </a:lnTo>
                  <a:close/>
                </a:path>
                <a:path w="6144259" h="125095">
                  <a:moveTo>
                    <a:pt x="4299318" y="69850"/>
                  </a:moveTo>
                  <a:lnTo>
                    <a:pt x="4292511" y="70675"/>
                  </a:lnTo>
                  <a:lnTo>
                    <a:pt x="4291520" y="64046"/>
                  </a:lnTo>
                  <a:lnTo>
                    <a:pt x="4285081" y="64427"/>
                  </a:lnTo>
                  <a:lnTo>
                    <a:pt x="4284827" y="72301"/>
                  </a:lnTo>
                  <a:lnTo>
                    <a:pt x="4290212" y="75590"/>
                  </a:lnTo>
                  <a:lnTo>
                    <a:pt x="4296600" y="74650"/>
                  </a:lnTo>
                  <a:lnTo>
                    <a:pt x="4299318" y="69850"/>
                  </a:lnTo>
                  <a:close/>
                </a:path>
                <a:path w="6144259" h="125095">
                  <a:moveTo>
                    <a:pt x="4432389" y="83210"/>
                  </a:moveTo>
                  <a:lnTo>
                    <a:pt x="4431385" y="72567"/>
                  </a:lnTo>
                  <a:lnTo>
                    <a:pt x="4425213" y="68059"/>
                  </a:lnTo>
                  <a:lnTo>
                    <a:pt x="4418177" y="69761"/>
                  </a:lnTo>
                  <a:lnTo>
                    <a:pt x="4414520" y="77685"/>
                  </a:lnTo>
                  <a:lnTo>
                    <a:pt x="4422914" y="76428"/>
                  </a:lnTo>
                  <a:lnTo>
                    <a:pt x="4428287" y="78917"/>
                  </a:lnTo>
                  <a:lnTo>
                    <a:pt x="4432389" y="83210"/>
                  </a:lnTo>
                  <a:close/>
                </a:path>
                <a:path w="6144259" h="125095">
                  <a:moveTo>
                    <a:pt x="4571238" y="74142"/>
                  </a:moveTo>
                  <a:lnTo>
                    <a:pt x="4569434" y="71564"/>
                  </a:lnTo>
                  <a:lnTo>
                    <a:pt x="4568456" y="70142"/>
                  </a:lnTo>
                  <a:lnTo>
                    <a:pt x="4563923" y="73939"/>
                  </a:lnTo>
                  <a:lnTo>
                    <a:pt x="4565688" y="76542"/>
                  </a:lnTo>
                  <a:lnTo>
                    <a:pt x="4566691" y="77876"/>
                  </a:lnTo>
                  <a:lnTo>
                    <a:pt x="4571238" y="74142"/>
                  </a:lnTo>
                  <a:close/>
                </a:path>
                <a:path w="6144259" h="125095">
                  <a:moveTo>
                    <a:pt x="4698619" y="74549"/>
                  </a:moveTo>
                  <a:lnTo>
                    <a:pt x="4680661" y="74129"/>
                  </a:lnTo>
                  <a:lnTo>
                    <a:pt x="4683099" y="83870"/>
                  </a:lnTo>
                  <a:lnTo>
                    <a:pt x="4680191" y="90881"/>
                  </a:lnTo>
                  <a:lnTo>
                    <a:pt x="4677321" y="96977"/>
                  </a:lnTo>
                  <a:lnTo>
                    <a:pt x="4679886" y="104000"/>
                  </a:lnTo>
                  <a:lnTo>
                    <a:pt x="4680801" y="100114"/>
                  </a:lnTo>
                  <a:lnTo>
                    <a:pt x="4683010" y="98298"/>
                  </a:lnTo>
                  <a:lnTo>
                    <a:pt x="4687176" y="99263"/>
                  </a:lnTo>
                  <a:lnTo>
                    <a:pt x="4687163" y="88861"/>
                  </a:lnTo>
                  <a:lnTo>
                    <a:pt x="4691126" y="84302"/>
                  </a:lnTo>
                  <a:lnTo>
                    <a:pt x="4695977" y="81038"/>
                  </a:lnTo>
                  <a:lnTo>
                    <a:pt x="4698619" y="74549"/>
                  </a:lnTo>
                  <a:close/>
                </a:path>
                <a:path w="6144259" h="125095">
                  <a:moveTo>
                    <a:pt x="4734204" y="85267"/>
                  </a:moveTo>
                  <a:lnTo>
                    <a:pt x="4729632" y="78752"/>
                  </a:lnTo>
                  <a:lnTo>
                    <a:pt x="4720971" y="78473"/>
                  </a:lnTo>
                  <a:lnTo>
                    <a:pt x="4719752" y="90004"/>
                  </a:lnTo>
                  <a:lnTo>
                    <a:pt x="4725124" y="89166"/>
                  </a:lnTo>
                  <a:lnTo>
                    <a:pt x="4732934" y="92087"/>
                  </a:lnTo>
                  <a:lnTo>
                    <a:pt x="4734204" y="85267"/>
                  </a:lnTo>
                  <a:close/>
                </a:path>
                <a:path w="6144259" h="125095">
                  <a:moveTo>
                    <a:pt x="4737036" y="115252"/>
                  </a:moveTo>
                  <a:lnTo>
                    <a:pt x="4736795" y="106006"/>
                  </a:lnTo>
                  <a:lnTo>
                    <a:pt x="4735080" y="98615"/>
                  </a:lnTo>
                  <a:lnTo>
                    <a:pt x="4730343" y="95173"/>
                  </a:lnTo>
                  <a:lnTo>
                    <a:pt x="4724654" y="103644"/>
                  </a:lnTo>
                  <a:lnTo>
                    <a:pt x="4714748" y="105943"/>
                  </a:lnTo>
                  <a:lnTo>
                    <a:pt x="4704448" y="107657"/>
                  </a:lnTo>
                  <a:lnTo>
                    <a:pt x="4697577" y="114363"/>
                  </a:lnTo>
                  <a:lnTo>
                    <a:pt x="4704918" y="114312"/>
                  </a:lnTo>
                  <a:lnTo>
                    <a:pt x="4711458" y="124942"/>
                  </a:lnTo>
                  <a:lnTo>
                    <a:pt x="4718837" y="124828"/>
                  </a:lnTo>
                  <a:lnTo>
                    <a:pt x="4721733" y="119938"/>
                  </a:lnTo>
                  <a:lnTo>
                    <a:pt x="4720793" y="115798"/>
                  </a:lnTo>
                  <a:lnTo>
                    <a:pt x="4719866" y="112458"/>
                  </a:lnTo>
                  <a:lnTo>
                    <a:pt x="4722800" y="109994"/>
                  </a:lnTo>
                  <a:lnTo>
                    <a:pt x="4727626" y="111633"/>
                  </a:lnTo>
                  <a:lnTo>
                    <a:pt x="4729505" y="117208"/>
                  </a:lnTo>
                  <a:lnTo>
                    <a:pt x="4737036" y="115252"/>
                  </a:lnTo>
                  <a:close/>
                </a:path>
                <a:path w="6144259" h="125095">
                  <a:moveTo>
                    <a:pt x="4795202" y="86677"/>
                  </a:moveTo>
                  <a:lnTo>
                    <a:pt x="4783290" y="86055"/>
                  </a:lnTo>
                  <a:lnTo>
                    <a:pt x="4772203" y="86639"/>
                  </a:lnTo>
                  <a:lnTo>
                    <a:pt x="4763554" y="90792"/>
                  </a:lnTo>
                  <a:lnTo>
                    <a:pt x="4758918" y="100901"/>
                  </a:lnTo>
                  <a:lnTo>
                    <a:pt x="4761712" y="101955"/>
                  </a:lnTo>
                  <a:lnTo>
                    <a:pt x="4765992" y="101117"/>
                  </a:lnTo>
                  <a:lnTo>
                    <a:pt x="4766005" y="105956"/>
                  </a:lnTo>
                  <a:lnTo>
                    <a:pt x="4763198" y="107124"/>
                  </a:lnTo>
                  <a:lnTo>
                    <a:pt x="4758918" y="105905"/>
                  </a:lnTo>
                  <a:lnTo>
                    <a:pt x="4758664" y="110820"/>
                  </a:lnTo>
                  <a:lnTo>
                    <a:pt x="4762957" y="110134"/>
                  </a:lnTo>
                  <a:lnTo>
                    <a:pt x="4768888" y="111874"/>
                  </a:lnTo>
                  <a:lnTo>
                    <a:pt x="4769586" y="106045"/>
                  </a:lnTo>
                  <a:lnTo>
                    <a:pt x="4776305" y="105041"/>
                  </a:lnTo>
                  <a:lnTo>
                    <a:pt x="4767796" y="97840"/>
                  </a:lnTo>
                  <a:lnTo>
                    <a:pt x="4773434" y="96177"/>
                  </a:lnTo>
                  <a:lnTo>
                    <a:pt x="4779657" y="96748"/>
                  </a:lnTo>
                  <a:lnTo>
                    <a:pt x="4784661" y="95338"/>
                  </a:lnTo>
                  <a:lnTo>
                    <a:pt x="4787887" y="91579"/>
                  </a:lnTo>
                  <a:lnTo>
                    <a:pt x="4790694" y="90512"/>
                  </a:lnTo>
                  <a:lnTo>
                    <a:pt x="4794986" y="91655"/>
                  </a:lnTo>
                  <a:lnTo>
                    <a:pt x="4795202" y="86677"/>
                  </a:lnTo>
                  <a:close/>
                </a:path>
                <a:path w="6144259" h="125095">
                  <a:moveTo>
                    <a:pt x="4877740" y="88557"/>
                  </a:moveTo>
                  <a:lnTo>
                    <a:pt x="4874895" y="89700"/>
                  </a:lnTo>
                  <a:lnTo>
                    <a:pt x="4870678" y="88582"/>
                  </a:lnTo>
                  <a:lnTo>
                    <a:pt x="4870475" y="93459"/>
                  </a:lnTo>
                  <a:lnTo>
                    <a:pt x="4873231" y="92405"/>
                  </a:lnTo>
                  <a:lnTo>
                    <a:pt x="4877524" y="93548"/>
                  </a:lnTo>
                  <a:lnTo>
                    <a:pt x="4877740" y="88557"/>
                  </a:lnTo>
                  <a:close/>
                </a:path>
                <a:path w="6144259" h="125095">
                  <a:moveTo>
                    <a:pt x="4938395" y="105003"/>
                  </a:moveTo>
                  <a:lnTo>
                    <a:pt x="4937912" y="95948"/>
                  </a:lnTo>
                  <a:lnTo>
                    <a:pt x="4934178" y="91211"/>
                  </a:lnTo>
                  <a:lnTo>
                    <a:pt x="4928159" y="89496"/>
                  </a:lnTo>
                  <a:lnTo>
                    <a:pt x="4920805" y="89547"/>
                  </a:lnTo>
                  <a:lnTo>
                    <a:pt x="4920780" y="96570"/>
                  </a:lnTo>
                  <a:lnTo>
                    <a:pt x="4916805" y="104508"/>
                  </a:lnTo>
                  <a:lnTo>
                    <a:pt x="4938395" y="105003"/>
                  </a:lnTo>
                  <a:close/>
                </a:path>
                <a:path w="6144259" h="125095">
                  <a:moveTo>
                    <a:pt x="4952873" y="100291"/>
                  </a:moveTo>
                  <a:lnTo>
                    <a:pt x="4950041" y="101422"/>
                  </a:lnTo>
                  <a:lnTo>
                    <a:pt x="4945773" y="100241"/>
                  </a:lnTo>
                  <a:lnTo>
                    <a:pt x="4945532" y="105194"/>
                  </a:lnTo>
                  <a:lnTo>
                    <a:pt x="4948364" y="104076"/>
                  </a:lnTo>
                  <a:lnTo>
                    <a:pt x="4952644" y="105194"/>
                  </a:lnTo>
                  <a:lnTo>
                    <a:pt x="4952873" y="100291"/>
                  </a:lnTo>
                  <a:close/>
                </a:path>
                <a:path w="6144259" h="125095">
                  <a:moveTo>
                    <a:pt x="5151691" y="91909"/>
                  </a:moveTo>
                  <a:lnTo>
                    <a:pt x="5149913" y="89344"/>
                  </a:lnTo>
                  <a:lnTo>
                    <a:pt x="5148973" y="87909"/>
                  </a:lnTo>
                  <a:lnTo>
                    <a:pt x="5144427" y="91541"/>
                  </a:lnTo>
                  <a:lnTo>
                    <a:pt x="5146218" y="94132"/>
                  </a:lnTo>
                  <a:lnTo>
                    <a:pt x="5147157" y="95631"/>
                  </a:lnTo>
                  <a:lnTo>
                    <a:pt x="5151691" y="91909"/>
                  </a:lnTo>
                  <a:close/>
                </a:path>
                <a:path w="6144259" h="125095">
                  <a:moveTo>
                    <a:pt x="5192611" y="94970"/>
                  </a:moveTo>
                  <a:lnTo>
                    <a:pt x="5185473" y="94843"/>
                  </a:lnTo>
                  <a:lnTo>
                    <a:pt x="5178399" y="96126"/>
                  </a:lnTo>
                  <a:lnTo>
                    <a:pt x="5181879" y="99568"/>
                  </a:lnTo>
                  <a:lnTo>
                    <a:pt x="5188928" y="100672"/>
                  </a:lnTo>
                  <a:lnTo>
                    <a:pt x="5192611" y="94970"/>
                  </a:lnTo>
                  <a:close/>
                </a:path>
                <a:path w="6144259" h="125095">
                  <a:moveTo>
                    <a:pt x="5486768" y="106603"/>
                  </a:moveTo>
                  <a:lnTo>
                    <a:pt x="5482564" y="104559"/>
                  </a:lnTo>
                  <a:lnTo>
                    <a:pt x="5478030" y="110109"/>
                  </a:lnTo>
                  <a:lnTo>
                    <a:pt x="5486603" y="110401"/>
                  </a:lnTo>
                  <a:lnTo>
                    <a:pt x="5486768" y="106603"/>
                  </a:lnTo>
                  <a:close/>
                </a:path>
                <a:path w="6144259" h="125095">
                  <a:moveTo>
                    <a:pt x="5506694" y="105676"/>
                  </a:moveTo>
                  <a:lnTo>
                    <a:pt x="5503938" y="106705"/>
                  </a:lnTo>
                  <a:lnTo>
                    <a:pt x="5499659" y="105714"/>
                  </a:lnTo>
                  <a:lnTo>
                    <a:pt x="5499443" y="110490"/>
                  </a:lnTo>
                  <a:lnTo>
                    <a:pt x="5502249" y="109448"/>
                  </a:lnTo>
                  <a:lnTo>
                    <a:pt x="5506504" y="110566"/>
                  </a:lnTo>
                  <a:lnTo>
                    <a:pt x="5506694" y="105676"/>
                  </a:lnTo>
                  <a:close/>
                </a:path>
                <a:path w="6144259" h="125095">
                  <a:moveTo>
                    <a:pt x="5529910" y="108737"/>
                  </a:moveTo>
                  <a:lnTo>
                    <a:pt x="5528094" y="106070"/>
                  </a:lnTo>
                  <a:lnTo>
                    <a:pt x="5527129" y="104673"/>
                  </a:lnTo>
                  <a:lnTo>
                    <a:pt x="5522646" y="108369"/>
                  </a:lnTo>
                  <a:lnTo>
                    <a:pt x="5524462" y="110947"/>
                  </a:lnTo>
                  <a:lnTo>
                    <a:pt x="5525440" y="112356"/>
                  </a:lnTo>
                  <a:lnTo>
                    <a:pt x="5529910" y="108737"/>
                  </a:lnTo>
                  <a:close/>
                </a:path>
                <a:path w="6144259" h="125095">
                  <a:moveTo>
                    <a:pt x="5567146" y="106527"/>
                  </a:moveTo>
                  <a:lnTo>
                    <a:pt x="5564390" y="107569"/>
                  </a:lnTo>
                  <a:lnTo>
                    <a:pt x="5560149" y="106616"/>
                  </a:lnTo>
                  <a:lnTo>
                    <a:pt x="5559984" y="111379"/>
                  </a:lnTo>
                  <a:lnTo>
                    <a:pt x="5562739" y="110299"/>
                  </a:lnTo>
                  <a:lnTo>
                    <a:pt x="5566981" y="111379"/>
                  </a:lnTo>
                  <a:lnTo>
                    <a:pt x="5567146" y="106527"/>
                  </a:lnTo>
                  <a:close/>
                </a:path>
                <a:path w="6144259" h="125095">
                  <a:moveTo>
                    <a:pt x="5583110" y="109321"/>
                  </a:moveTo>
                  <a:lnTo>
                    <a:pt x="5581345" y="106667"/>
                  </a:lnTo>
                  <a:lnTo>
                    <a:pt x="5580367" y="105283"/>
                  </a:lnTo>
                  <a:lnTo>
                    <a:pt x="5575884" y="109004"/>
                  </a:lnTo>
                  <a:lnTo>
                    <a:pt x="5577675" y="111569"/>
                  </a:lnTo>
                  <a:lnTo>
                    <a:pt x="5578678" y="112966"/>
                  </a:lnTo>
                  <a:lnTo>
                    <a:pt x="5583110" y="109321"/>
                  </a:lnTo>
                  <a:close/>
                </a:path>
                <a:path w="6144259" h="125095">
                  <a:moveTo>
                    <a:pt x="5588622" y="91757"/>
                  </a:moveTo>
                  <a:lnTo>
                    <a:pt x="5585853" y="92887"/>
                  </a:lnTo>
                  <a:lnTo>
                    <a:pt x="5581675" y="91795"/>
                  </a:lnTo>
                  <a:lnTo>
                    <a:pt x="5581485" y="96748"/>
                  </a:lnTo>
                  <a:lnTo>
                    <a:pt x="5584266" y="95618"/>
                  </a:lnTo>
                  <a:lnTo>
                    <a:pt x="5588495" y="96545"/>
                  </a:lnTo>
                  <a:lnTo>
                    <a:pt x="5588622" y="91757"/>
                  </a:lnTo>
                  <a:close/>
                </a:path>
                <a:path w="6144259" h="125095">
                  <a:moveTo>
                    <a:pt x="5611761" y="94538"/>
                  </a:moveTo>
                  <a:lnTo>
                    <a:pt x="5609945" y="91973"/>
                  </a:lnTo>
                  <a:lnTo>
                    <a:pt x="5608917" y="90576"/>
                  </a:lnTo>
                  <a:lnTo>
                    <a:pt x="5604573" y="94373"/>
                  </a:lnTo>
                  <a:lnTo>
                    <a:pt x="5601868" y="90500"/>
                  </a:lnTo>
                  <a:lnTo>
                    <a:pt x="5597436" y="94348"/>
                  </a:lnTo>
                  <a:lnTo>
                    <a:pt x="5599227" y="96926"/>
                  </a:lnTo>
                  <a:lnTo>
                    <a:pt x="5600179" y="98247"/>
                  </a:lnTo>
                  <a:lnTo>
                    <a:pt x="5604586" y="94526"/>
                  </a:lnTo>
                  <a:lnTo>
                    <a:pt x="5606313" y="97002"/>
                  </a:lnTo>
                  <a:lnTo>
                    <a:pt x="5607253" y="98323"/>
                  </a:lnTo>
                  <a:lnTo>
                    <a:pt x="5611761" y="94538"/>
                  </a:lnTo>
                  <a:close/>
                </a:path>
                <a:path w="6144259" h="125095">
                  <a:moveTo>
                    <a:pt x="6144069" y="106159"/>
                  </a:moveTo>
                  <a:lnTo>
                    <a:pt x="6139942" y="107035"/>
                  </a:lnTo>
                  <a:lnTo>
                    <a:pt x="6134138" y="105410"/>
                  </a:lnTo>
                  <a:lnTo>
                    <a:pt x="6133541" y="111213"/>
                  </a:lnTo>
                  <a:lnTo>
                    <a:pt x="6137681" y="110451"/>
                  </a:lnTo>
                  <a:lnTo>
                    <a:pt x="6143485" y="112026"/>
                  </a:lnTo>
                  <a:lnTo>
                    <a:pt x="6144069" y="10615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4207" y="6285902"/>
              <a:ext cx="6496685" cy="140335"/>
            </a:xfrm>
            <a:custGeom>
              <a:avLst/>
              <a:gdLst/>
              <a:ahLst/>
              <a:cxnLst/>
              <a:rect l="l" t="t" r="r" b="b"/>
              <a:pathLst>
                <a:path w="6496684" h="140335">
                  <a:moveTo>
                    <a:pt x="7772" y="52743"/>
                  </a:moveTo>
                  <a:lnTo>
                    <a:pt x="7366" y="47688"/>
                  </a:lnTo>
                  <a:lnTo>
                    <a:pt x="558" y="46875"/>
                  </a:lnTo>
                  <a:lnTo>
                    <a:pt x="0" y="53187"/>
                  </a:lnTo>
                  <a:lnTo>
                    <a:pt x="1257" y="59080"/>
                  </a:lnTo>
                  <a:lnTo>
                    <a:pt x="4572" y="56019"/>
                  </a:lnTo>
                  <a:lnTo>
                    <a:pt x="7772" y="52743"/>
                  </a:lnTo>
                  <a:close/>
                </a:path>
                <a:path w="6496684" h="140335">
                  <a:moveTo>
                    <a:pt x="25476" y="54292"/>
                  </a:moveTo>
                  <a:lnTo>
                    <a:pt x="23317" y="51854"/>
                  </a:lnTo>
                  <a:lnTo>
                    <a:pt x="22123" y="50520"/>
                  </a:lnTo>
                  <a:lnTo>
                    <a:pt x="17614" y="54648"/>
                  </a:lnTo>
                  <a:lnTo>
                    <a:pt x="19799" y="56984"/>
                  </a:lnTo>
                  <a:lnTo>
                    <a:pt x="20891" y="58267"/>
                  </a:lnTo>
                  <a:lnTo>
                    <a:pt x="25476" y="54292"/>
                  </a:lnTo>
                  <a:close/>
                </a:path>
                <a:path w="6496684" h="140335">
                  <a:moveTo>
                    <a:pt x="427126" y="32575"/>
                  </a:moveTo>
                  <a:lnTo>
                    <a:pt x="419646" y="34124"/>
                  </a:lnTo>
                  <a:lnTo>
                    <a:pt x="412381" y="35966"/>
                  </a:lnTo>
                  <a:lnTo>
                    <a:pt x="405955" y="38836"/>
                  </a:lnTo>
                  <a:lnTo>
                    <a:pt x="400977" y="43459"/>
                  </a:lnTo>
                  <a:lnTo>
                    <a:pt x="409575" y="43268"/>
                  </a:lnTo>
                  <a:lnTo>
                    <a:pt x="418071" y="42938"/>
                  </a:lnTo>
                  <a:lnTo>
                    <a:pt x="424561" y="40144"/>
                  </a:lnTo>
                  <a:lnTo>
                    <a:pt x="427126" y="32575"/>
                  </a:lnTo>
                  <a:close/>
                </a:path>
                <a:path w="6496684" h="140335">
                  <a:moveTo>
                    <a:pt x="449694" y="26784"/>
                  </a:moveTo>
                  <a:lnTo>
                    <a:pt x="444677" y="26898"/>
                  </a:lnTo>
                  <a:lnTo>
                    <a:pt x="440207" y="23329"/>
                  </a:lnTo>
                  <a:lnTo>
                    <a:pt x="436676" y="21615"/>
                  </a:lnTo>
                  <a:lnTo>
                    <a:pt x="434454" y="27279"/>
                  </a:lnTo>
                  <a:lnTo>
                    <a:pt x="443611" y="34950"/>
                  </a:lnTo>
                  <a:lnTo>
                    <a:pt x="447116" y="34582"/>
                  </a:lnTo>
                  <a:lnTo>
                    <a:pt x="449694" y="26784"/>
                  </a:lnTo>
                  <a:close/>
                </a:path>
                <a:path w="6496684" h="140335">
                  <a:moveTo>
                    <a:pt x="474548" y="28536"/>
                  </a:moveTo>
                  <a:lnTo>
                    <a:pt x="472465" y="26035"/>
                  </a:lnTo>
                  <a:lnTo>
                    <a:pt x="471360" y="24879"/>
                  </a:lnTo>
                  <a:lnTo>
                    <a:pt x="466813" y="28676"/>
                  </a:lnTo>
                  <a:lnTo>
                    <a:pt x="468858" y="31216"/>
                  </a:lnTo>
                  <a:lnTo>
                    <a:pt x="469963" y="32613"/>
                  </a:lnTo>
                  <a:lnTo>
                    <a:pt x="474548" y="28536"/>
                  </a:lnTo>
                  <a:close/>
                </a:path>
                <a:path w="6496684" h="140335">
                  <a:moveTo>
                    <a:pt x="522211" y="34404"/>
                  </a:moveTo>
                  <a:lnTo>
                    <a:pt x="491832" y="35382"/>
                  </a:lnTo>
                  <a:lnTo>
                    <a:pt x="486638" y="34036"/>
                  </a:lnTo>
                  <a:lnTo>
                    <a:pt x="484301" y="28638"/>
                  </a:lnTo>
                  <a:lnTo>
                    <a:pt x="476478" y="30962"/>
                  </a:lnTo>
                  <a:lnTo>
                    <a:pt x="474497" y="38023"/>
                  </a:lnTo>
                  <a:lnTo>
                    <a:pt x="471703" y="44132"/>
                  </a:lnTo>
                  <a:lnTo>
                    <a:pt x="468693" y="49987"/>
                  </a:lnTo>
                  <a:lnTo>
                    <a:pt x="466026" y="56311"/>
                  </a:lnTo>
                  <a:lnTo>
                    <a:pt x="471703" y="56095"/>
                  </a:lnTo>
                  <a:lnTo>
                    <a:pt x="474522" y="52400"/>
                  </a:lnTo>
                  <a:lnTo>
                    <a:pt x="476808" y="48031"/>
                  </a:lnTo>
                  <a:lnTo>
                    <a:pt x="480834" y="45745"/>
                  </a:lnTo>
                  <a:lnTo>
                    <a:pt x="486054" y="49657"/>
                  </a:lnTo>
                  <a:lnTo>
                    <a:pt x="489254" y="46723"/>
                  </a:lnTo>
                  <a:lnTo>
                    <a:pt x="492937" y="41922"/>
                  </a:lnTo>
                  <a:lnTo>
                    <a:pt x="499630" y="40246"/>
                  </a:lnTo>
                  <a:lnTo>
                    <a:pt x="511022" y="39878"/>
                  </a:lnTo>
                  <a:lnTo>
                    <a:pt x="515429" y="38900"/>
                  </a:lnTo>
                  <a:lnTo>
                    <a:pt x="521804" y="40297"/>
                  </a:lnTo>
                  <a:lnTo>
                    <a:pt x="522211" y="34404"/>
                  </a:lnTo>
                  <a:close/>
                </a:path>
                <a:path w="6496684" h="140335">
                  <a:moveTo>
                    <a:pt x="2070138" y="15684"/>
                  </a:moveTo>
                  <a:lnTo>
                    <a:pt x="2064448" y="12547"/>
                  </a:lnTo>
                  <a:lnTo>
                    <a:pt x="2064740" y="18656"/>
                  </a:lnTo>
                  <a:lnTo>
                    <a:pt x="2070138" y="15684"/>
                  </a:lnTo>
                  <a:close/>
                </a:path>
                <a:path w="6496684" h="140335">
                  <a:moveTo>
                    <a:pt x="2282063" y="5994"/>
                  </a:moveTo>
                  <a:lnTo>
                    <a:pt x="2278938" y="4965"/>
                  </a:lnTo>
                  <a:lnTo>
                    <a:pt x="2278583" y="7912"/>
                  </a:lnTo>
                  <a:lnTo>
                    <a:pt x="2278342" y="10934"/>
                  </a:lnTo>
                  <a:lnTo>
                    <a:pt x="2281440" y="11925"/>
                  </a:lnTo>
                  <a:lnTo>
                    <a:pt x="2281834" y="9080"/>
                  </a:lnTo>
                  <a:lnTo>
                    <a:pt x="2282063" y="5994"/>
                  </a:lnTo>
                  <a:close/>
                </a:path>
                <a:path w="6496684" h="140335">
                  <a:moveTo>
                    <a:pt x="2287435" y="3048"/>
                  </a:moveTo>
                  <a:lnTo>
                    <a:pt x="2281834" y="0"/>
                  </a:lnTo>
                  <a:lnTo>
                    <a:pt x="2282063" y="5994"/>
                  </a:lnTo>
                  <a:lnTo>
                    <a:pt x="2287435" y="3048"/>
                  </a:lnTo>
                  <a:close/>
                </a:path>
                <a:path w="6496684" h="140335">
                  <a:moveTo>
                    <a:pt x="2373566" y="12598"/>
                  </a:moveTo>
                  <a:lnTo>
                    <a:pt x="2370696" y="13639"/>
                  </a:lnTo>
                  <a:lnTo>
                    <a:pt x="2366340" y="12636"/>
                  </a:lnTo>
                  <a:lnTo>
                    <a:pt x="2366137" y="17411"/>
                  </a:lnTo>
                  <a:lnTo>
                    <a:pt x="2368981" y="16421"/>
                  </a:lnTo>
                  <a:lnTo>
                    <a:pt x="2373338" y="17424"/>
                  </a:lnTo>
                  <a:lnTo>
                    <a:pt x="2373566" y="12598"/>
                  </a:lnTo>
                  <a:close/>
                </a:path>
                <a:path w="6496684" h="140335">
                  <a:moveTo>
                    <a:pt x="2411552" y="16941"/>
                  </a:moveTo>
                  <a:lnTo>
                    <a:pt x="2409266" y="12484"/>
                  </a:lnTo>
                  <a:lnTo>
                    <a:pt x="2402751" y="18034"/>
                  </a:lnTo>
                  <a:lnTo>
                    <a:pt x="2409444" y="21932"/>
                  </a:lnTo>
                  <a:lnTo>
                    <a:pt x="2411552" y="16941"/>
                  </a:lnTo>
                  <a:close/>
                </a:path>
                <a:path w="6496684" h="140335">
                  <a:moveTo>
                    <a:pt x="2437701" y="11303"/>
                  </a:moveTo>
                  <a:lnTo>
                    <a:pt x="2435898" y="8661"/>
                  </a:lnTo>
                  <a:lnTo>
                    <a:pt x="2434920" y="7391"/>
                  </a:lnTo>
                  <a:lnTo>
                    <a:pt x="2430284" y="11010"/>
                  </a:lnTo>
                  <a:lnTo>
                    <a:pt x="2432151" y="13601"/>
                  </a:lnTo>
                  <a:lnTo>
                    <a:pt x="2433155" y="15036"/>
                  </a:lnTo>
                  <a:lnTo>
                    <a:pt x="2437701" y="11303"/>
                  </a:lnTo>
                  <a:close/>
                </a:path>
                <a:path w="6496684" h="140335">
                  <a:moveTo>
                    <a:pt x="2459634" y="16725"/>
                  </a:moveTo>
                  <a:lnTo>
                    <a:pt x="2456789" y="12636"/>
                  </a:lnTo>
                  <a:lnTo>
                    <a:pt x="2452217" y="16294"/>
                  </a:lnTo>
                  <a:lnTo>
                    <a:pt x="2454059" y="18923"/>
                  </a:lnTo>
                  <a:lnTo>
                    <a:pt x="2454999" y="20370"/>
                  </a:lnTo>
                  <a:lnTo>
                    <a:pt x="2459634" y="16725"/>
                  </a:lnTo>
                  <a:close/>
                </a:path>
                <a:path w="6496684" h="140335">
                  <a:moveTo>
                    <a:pt x="2468842" y="9220"/>
                  </a:moveTo>
                  <a:lnTo>
                    <a:pt x="2461577" y="9093"/>
                  </a:lnTo>
                  <a:lnTo>
                    <a:pt x="2461387" y="19050"/>
                  </a:lnTo>
                  <a:lnTo>
                    <a:pt x="2468651" y="19177"/>
                  </a:lnTo>
                  <a:lnTo>
                    <a:pt x="2468842" y="9220"/>
                  </a:lnTo>
                  <a:close/>
                </a:path>
                <a:path w="6496684" h="140335">
                  <a:moveTo>
                    <a:pt x="2512555" y="22453"/>
                  </a:moveTo>
                  <a:lnTo>
                    <a:pt x="2510002" y="18529"/>
                  </a:lnTo>
                  <a:lnTo>
                    <a:pt x="2506916" y="15278"/>
                  </a:lnTo>
                  <a:lnTo>
                    <a:pt x="2505468" y="9842"/>
                  </a:lnTo>
                  <a:lnTo>
                    <a:pt x="2509342" y="9715"/>
                  </a:lnTo>
                  <a:lnTo>
                    <a:pt x="2508504" y="3594"/>
                  </a:lnTo>
                  <a:lnTo>
                    <a:pt x="2501925" y="4889"/>
                  </a:lnTo>
                  <a:lnTo>
                    <a:pt x="2501150" y="13042"/>
                  </a:lnTo>
                  <a:lnTo>
                    <a:pt x="2496743" y="19177"/>
                  </a:lnTo>
                  <a:lnTo>
                    <a:pt x="2493911" y="24358"/>
                  </a:lnTo>
                  <a:lnTo>
                    <a:pt x="2497823" y="29654"/>
                  </a:lnTo>
                  <a:lnTo>
                    <a:pt x="2500109" y="24307"/>
                  </a:lnTo>
                  <a:lnTo>
                    <a:pt x="2504579" y="24638"/>
                  </a:lnTo>
                  <a:lnTo>
                    <a:pt x="2509329" y="27520"/>
                  </a:lnTo>
                  <a:lnTo>
                    <a:pt x="2512441" y="29908"/>
                  </a:lnTo>
                  <a:lnTo>
                    <a:pt x="2512555" y="22453"/>
                  </a:lnTo>
                  <a:close/>
                </a:path>
                <a:path w="6496684" h="140335">
                  <a:moveTo>
                    <a:pt x="2531224" y="5397"/>
                  </a:moveTo>
                  <a:lnTo>
                    <a:pt x="2523883" y="5270"/>
                  </a:lnTo>
                  <a:lnTo>
                    <a:pt x="2516644" y="6540"/>
                  </a:lnTo>
                  <a:lnTo>
                    <a:pt x="2520200" y="9969"/>
                  </a:lnTo>
                  <a:lnTo>
                    <a:pt x="2527439" y="11074"/>
                  </a:lnTo>
                  <a:lnTo>
                    <a:pt x="2531224" y="5397"/>
                  </a:lnTo>
                  <a:close/>
                </a:path>
                <a:path w="6496684" h="140335">
                  <a:moveTo>
                    <a:pt x="2549499" y="5715"/>
                  </a:moveTo>
                  <a:lnTo>
                    <a:pt x="2546705" y="6667"/>
                  </a:lnTo>
                  <a:lnTo>
                    <a:pt x="2542336" y="5638"/>
                  </a:lnTo>
                  <a:lnTo>
                    <a:pt x="2542121" y="10477"/>
                  </a:lnTo>
                  <a:lnTo>
                    <a:pt x="2544965" y="9499"/>
                  </a:lnTo>
                  <a:lnTo>
                    <a:pt x="2549334" y="10502"/>
                  </a:lnTo>
                  <a:lnTo>
                    <a:pt x="2549499" y="5715"/>
                  </a:lnTo>
                  <a:close/>
                </a:path>
                <a:path w="6496684" h="140335">
                  <a:moveTo>
                    <a:pt x="2560447" y="10807"/>
                  </a:moveTo>
                  <a:lnTo>
                    <a:pt x="2554097" y="10477"/>
                  </a:lnTo>
                  <a:lnTo>
                    <a:pt x="2550960" y="14503"/>
                  </a:lnTo>
                  <a:lnTo>
                    <a:pt x="2549207" y="20574"/>
                  </a:lnTo>
                  <a:lnTo>
                    <a:pt x="2555532" y="21043"/>
                  </a:lnTo>
                  <a:lnTo>
                    <a:pt x="2558732" y="17081"/>
                  </a:lnTo>
                  <a:lnTo>
                    <a:pt x="2560447" y="10807"/>
                  </a:lnTo>
                  <a:close/>
                </a:path>
                <a:path w="6496684" h="140335">
                  <a:moveTo>
                    <a:pt x="2778264" y="22225"/>
                  </a:moveTo>
                  <a:lnTo>
                    <a:pt x="2776397" y="19558"/>
                  </a:lnTo>
                  <a:lnTo>
                    <a:pt x="2775432" y="18161"/>
                  </a:lnTo>
                  <a:lnTo>
                    <a:pt x="2770822" y="21805"/>
                  </a:lnTo>
                  <a:lnTo>
                    <a:pt x="2772664" y="24447"/>
                  </a:lnTo>
                  <a:lnTo>
                    <a:pt x="2773616" y="25869"/>
                  </a:lnTo>
                  <a:lnTo>
                    <a:pt x="2778264" y="22225"/>
                  </a:lnTo>
                  <a:close/>
                </a:path>
                <a:path w="6496684" h="140335">
                  <a:moveTo>
                    <a:pt x="2840253" y="23583"/>
                  </a:moveTo>
                  <a:lnTo>
                    <a:pt x="2837472" y="19456"/>
                  </a:lnTo>
                  <a:lnTo>
                    <a:pt x="2832862" y="23088"/>
                  </a:lnTo>
                  <a:lnTo>
                    <a:pt x="2834665" y="25742"/>
                  </a:lnTo>
                  <a:lnTo>
                    <a:pt x="2835681" y="27178"/>
                  </a:lnTo>
                  <a:lnTo>
                    <a:pt x="2840253" y="23583"/>
                  </a:lnTo>
                  <a:close/>
                </a:path>
                <a:path w="6496684" h="140335">
                  <a:moveTo>
                    <a:pt x="2956077" y="12992"/>
                  </a:moveTo>
                  <a:lnTo>
                    <a:pt x="2951696" y="13512"/>
                  </a:lnTo>
                  <a:lnTo>
                    <a:pt x="2953740" y="20802"/>
                  </a:lnTo>
                  <a:lnTo>
                    <a:pt x="2956077" y="12992"/>
                  </a:lnTo>
                  <a:close/>
                </a:path>
                <a:path w="6496684" h="140335">
                  <a:moveTo>
                    <a:pt x="3015335" y="22453"/>
                  </a:moveTo>
                  <a:lnTo>
                    <a:pt x="3013557" y="19799"/>
                  </a:lnTo>
                  <a:lnTo>
                    <a:pt x="3012516" y="18542"/>
                  </a:lnTo>
                  <a:lnTo>
                    <a:pt x="3007944" y="22136"/>
                  </a:lnTo>
                  <a:lnTo>
                    <a:pt x="3006217" y="19634"/>
                  </a:lnTo>
                  <a:lnTo>
                    <a:pt x="3005251" y="18376"/>
                  </a:lnTo>
                  <a:lnTo>
                    <a:pt x="3000667" y="21971"/>
                  </a:lnTo>
                  <a:lnTo>
                    <a:pt x="3002470" y="24574"/>
                  </a:lnTo>
                  <a:lnTo>
                    <a:pt x="3003435" y="25996"/>
                  </a:lnTo>
                  <a:lnTo>
                    <a:pt x="3008045" y="22301"/>
                  </a:lnTo>
                  <a:lnTo>
                    <a:pt x="3009773" y="24739"/>
                  </a:lnTo>
                  <a:lnTo>
                    <a:pt x="3010725" y="26162"/>
                  </a:lnTo>
                  <a:lnTo>
                    <a:pt x="3015335" y="22453"/>
                  </a:lnTo>
                  <a:close/>
                </a:path>
                <a:path w="6496684" h="140335">
                  <a:moveTo>
                    <a:pt x="3064205" y="35953"/>
                  </a:moveTo>
                  <a:lnTo>
                    <a:pt x="3063837" y="27647"/>
                  </a:lnTo>
                  <a:lnTo>
                    <a:pt x="3057220" y="24587"/>
                  </a:lnTo>
                  <a:lnTo>
                    <a:pt x="3049574" y="25844"/>
                  </a:lnTo>
                  <a:lnTo>
                    <a:pt x="3046107" y="30492"/>
                  </a:lnTo>
                  <a:lnTo>
                    <a:pt x="3052076" y="29972"/>
                  </a:lnTo>
                  <a:lnTo>
                    <a:pt x="3055734" y="32448"/>
                  </a:lnTo>
                  <a:lnTo>
                    <a:pt x="3059099" y="35331"/>
                  </a:lnTo>
                  <a:lnTo>
                    <a:pt x="3064205" y="35953"/>
                  </a:lnTo>
                  <a:close/>
                </a:path>
                <a:path w="6496684" h="140335">
                  <a:moveTo>
                    <a:pt x="3151809" y="32842"/>
                  </a:moveTo>
                  <a:lnTo>
                    <a:pt x="3146628" y="30073"/>
                  </a:lnTo>
                  <a:lnTo>
                    <a:pt x="3143072" y="24955"/>
                  </a:lnTo>
                  <a:lnTo>
                    <a:pt x="3141256" y="17767"/>
                  </a:lnTo>
                  <a:lnTo>
                    <a:pt x="3132861" y="17399"/>
                  </a:lnTo>
                  <a:lnTo>
                    <a:pt x="3126473" y="20104"/>
                  </a:lnTo>
                  <a:lnTo>
                    <a:pt x="3121075" y="21488"/>
                  </a:lnTo>
                  <a:lnTo>
                    <a:pt x="3115691" y="17208"/>
                  </a:lnTo>
                  <a:lnTo>
                    <a:pt x="3111347" y="28016"/>
                  </a:lnTo>
                  <a:lnTo>
                    <a:pt x="3102381" y="30391"/>
                  </a:lnTo>
                  <a:lnTo>
                    <a:pt x="3093555" y="32232"/>
                  </a:lnTo>
                  <a:lnTo>
                    <a:pt x="3089592" y="41452"/>
                  </a:lnTo>
                  <a:lnTo>
                    <a:pt x="3100120" y="38646"/>
                  </a:lnTo>
                  <a:lnTo>
                    <a:pt x="3108744" y="39204"/>
                  </a:lnTo>
                  <a:lnTo>
                    <a:pt x="3117812" y="41109"/>
                  </a:lnTo>
                  <a:lnTo>
                    <a:pt x="3129635" y="42341"/>
                  </a:lnTo>
                  <a:lnTo>
                    <a:pt x="3134931" y="41249"/>
                  </a:lnTo>
                  <a:lnTo>
                    <a:pt x="3136023" y="34290"/>
                  </a:lnTo>
                  <a:lnTo>
                    <a:pt x="3140875" y="32613"/>
                  </a:lnTo>
                  <a:lnTo>
                    <a:pt x="3140735" y="39243"/>
                  </a:lnTo>
                  <a:lnTo>
                    <a:pt x="3150806" y="39319"/>
                  </a:lnTo>
                  <a:lnTo>
                    <a:pt x="3151809" y="32842"/>
                  </a:lnTo>
                  <a:close/>
                </a:path>
                <a:path w="6496684" h="140335">
                  <a:moveTo>
                    <a:pt x="3250717" y="34175"/>
                  </a:moveTo>
                  <a:lnTo>
                    <a:pt x="3250476" y="25095"/>
                  </a:lnTo>
                  <a:lnTo>
                    <a:pt x="3244278" y="24765"/>
                  </a:lnTo>
                  <a:lnTo>
                    <a:pt x="3240900" y="28702"/>
                  </a:lnTo>
                  <a:lnTo>
                    <a:pt x="3239312" y="34798"/>
                  </a:lnTo>
                  <a:lnTo>
                    <a:pt x="3246577" y="36753"/>
                  </a:lnTo>
                  <a:lnTo>
                    <a:pt x="3250717" y="34175"/>
                  </a:lnTo>
                  <a:close/>
                </a:path>
                <a:path w="6496684" h="140335">
                  <a:moveTo>
                    <a:pt x="3368954" y="25539"/>
                  </a:moveTo>
                  <a:lnTo>
                    <a:pt x="3366198" y="21501"/>
                  </a:lnTo>
                  <a:lnTo>
                    <a:pt x="3361563" y="25095"/>
                  </a:lnTo>
                  <a:lnTo>
                    <a:pt x="3363391" y="27736"/>
                  </a:lnTo>
                  <a:lnTo>
                    <a:pt x="3364344" y="29171"/>
                  </a:lnTo>
                  <a:lnTo>
                    <a:pt x="3368954" y="25539"/>
                  </a:lnTo>
                  <a:close/>
                </a:path>
                <a:path w="6496684" h="140335">
                  <a:moveTo>
                    <a:pt x="3457664" y="35166"/>
                  </a:moveTo>
                  <a:lnTo>
                    <a:pt x="3450590" y="35318"/>
                  </a:lnTo>
                  <a:lnTo>
                    <a:pt x="3442652" y="34175"/>
                  </a:lnTo>
                  <a:lnTo>
                    <a:pt x="3436696" y="35890"/>
                  </a:lnTo>
                  <a:lnTo>
                    <a:pt x="3435540" y="44589"/>
                  </a:lnTo>
                  <a:lnTo>
                    <a:pt x="3442957" y="44958"/>
                  </a:lnTo>
                  <a:lnTo>
                    <a:pt x="3449917" y="44678"/>
                  </a:lnTo>
                  <a:lnTo>
                    <a:pt x="3455225" y="42011"/>
                  </a:lnTo>
                  <a:lnTo>
                    <a:pt x="3457664" y="35166"/>
                  </a:lnTo>
                  <a:close/>
                </a:path>
                <a:path w="6496684" h="140335">
                  <a:moveTo>
                    <a:pt x="3613569" y="44069"/>
                  </a:moveTo>
                  <a:lnTo>
                    <a:pt x="3609225" y="40005"/>
                  </a:lnTo>
                  <a:lnTo>
                    <a:pt x="3605428" y="40233"/>
                  </a:lnTo>
                  <a:lnTo>
                    <a:pt x="3601174" y="42278"/>
                  </a:lnTo>
                  <a:lnTo>
                    <a:pt x="3595446" y="43611"/>
                  </a:lnTo>
                  <a:lnTo>
                    <a:pt x="3566426" y="42875"/>
                  </a:lnTo>
                  <a:lnTo>
                    <a:pt x="3559479" y="43218"/>
                  </a:lnTo>
                  <a:lnTo>
                    <a:pt x="3551491" y="41986"/>
                  </a:lnTo>
                  <a:lnTo>
                    <a:pt x="3544582" y="42303"/>
                  </a:lnTo>
                  <a:lnTo>
                    <a:pt x="3540874" y="47282"/>
                  </a:lnTo>
                  <a:lnTo>
                    <a:pt x="3550386" y="48133"/>
                  </a:lnTo>
                  <a:lnTo>
                    <a:pt x="3558324" y="51054"/>
                  </a:lnTo>
                  <a:lnTo>
                    <a:pt x="3566579" y="53543"/>
                  </a:lnTo>
                  <a:lnTo>
                    <a:pt x="3577044" y="53124"/>
                  </a:lnTo>
                  <a:lnTo>
                    <a:pt x="3583889" y="54495"/>
                  </a:lnTo>
                  <a:lnTo>
                    <a:pt x="3585172" y="47815"/>
                  </a:lnTo>
                  <a:lnTo>
                    <a:pt x="3591725" y="48577"/>
                  </a:lnTo>
                  <a:lnTo>
                    <a:pt x="3597757" y="48247"/>
                  </a:lnTo>
                  <a:lnTo>
                    <a:pt x="3604806" y="49403"/>
                  </a:lnTo>
                  <a:lnTo>
                    <a:pt x="3610775" y="49022"/>
                  </a:lnTo>
                  <a:lnTo>
                    <a:pt x="3613569" y="44069"/>
                  </a:lnTo>
                  <a:close/>
                </a:path>
                <a:path w="6496684" h="140335">
                  <a:moveTo>
                    <a:pt x="3858984" y="42989"/>
                  </a:moveTo>
                  <a:lnTo>
                    <a:pt x="3857155" y="40297"/>
                  </a:lnTo>
                  <a:lnTo>
                    <a:pt x="3856190" y="39039"/>
                  </a:lnTo>
                  <a:lnTo>
                    <a:pt x="3851618" y="42621"/>
                  </a:lnTo>
                  <a:lnTo>
                    <a:pt x="3853396" y="45237"/>
                  </a:lnTo>
                  <a:lnTo>
                    <a:pt x="3854348" y="46659"/>
                  </a:lnTo>
                  <a:lnTo>
                    <a:pt x="3858984" y="42989"/>
                  </a:lnTo>
                  <a:close/>
                </a:path>
                <a:path w="6496684" h="140335">
                  <a:moveTo>
                    <a:pt x="3900728" y="57327"/>
                  </a:moveTo>
                  <a:lnTo>
                    <a:pt x="3896791" y="51295"/>
                  </a:lnTo>
                  <a:lnTo>
                    <a:pt x="3895585" y="59118"/>
                  </a:lnTo>
                  <a:lnTo>
                    <a:pt x="3888702" y="54610"/>
                  </a:lnTo>
                  <a:lnTo>
                    <a:pt x="3885869" y="51003"/>
                  </a:lnTo>
                  <a:lnTo>
                    <a:pt x="3886936" y="60769"/>
                  </a:lnTo>
                  <a:lnTo>
                    <a:pt x="3894671" y="61683"/>
                  </a:lnTo>
                  <a:lnTo>
                    <a:pt x="3900728" y="57327"/>
                  </a:lnTo>
                  <a:close/>
                </a:path>
                <a:path w="6496684" h="140335">
                  <a:moveTo>
                    <a:pt x="3967238" y="55740"/>
                  </a:moveTo>
                  <a:lnTo>
                    <a:pt x="3965435" y="53111"/>
                  </a:lnTo>
                  <a:lnTo>
                    <a:pt x="3964521" y="51879"/>
                  </a:lnTo>
                  <a:lnTo>
                    <a:pt x="3959898" y="55435"/>
                  </a:lnTo>
                  <a:lnTo>
                    <a:pt x="3961688" y="58077"/>
                  </a:lnTo>
                  <a:lnTo>
                    <a:pt x="3962679" y="59537"/>
                  </a:lnTo>
                  <a:lnTo>
                    <a:pt x="3967238" y="55740"/>
                  </a:lnTo>
                  <a:close/>
                </a:path>
                <a:path w="6496684" h="140335">
                  <a:moveTo>
                    <a:pt x="4008869" y="54279"/>
                  </a:moveTo>
                  <a:lnTo>
                    <a:pt x="4004094" y="54152"/>
                  </a:lnTo>
                  <a:lnTo>
                    <a:pt x="4005872" y="45542"/>
                  </a:lnTo>
                  <a:lnTo>
                    <a:pt x="4001935" y="44132"/>
                  </a:lnTo>
                  <a:lnTo>
                    <a:pt x="3997350" y="44399"/>
                  </a:lnTo>
                  <a:lnTo>
                    <a:pt x="3996728" y="50419"/>
                  </a:lnTo>
                  <a:lnTo>
                    <a:pt x="3990962" y="48869"/>
                  </a:lnTo>
                  <a:lnTo>
                    <a:pt x="3990314" y="40068"/>
                  </a:lnTo>
                  <a:lnTo>
                    <a:pt x="3985018" y="37376"/>
                  </a:lnTo>
                  <a:lnTo>
                    <a:pt x="3976751" y="38569"/>
                  </a:lnTo>
                  <a:lnTo>
                    <a:pt x="3976205" y="47244"/>
                  </a:lnTo>
                  <a:lnTo>
                    <a:pt x="3977119" y="54102"/>
                  </a:lnTo>
                  <a:lnTo>
                    <a:pt x="3979837" y="58572"/>
                  </a:lnTo>
                  <a:lnTo>
                    <a:pt x="3987622" y="58305"/>
                  </a:lnTo>
                  <a:lnTo>
                    <a:pt x="3996499" y="59588"/>
                  </a:lnTo>
                  <a:lnTo>
                    <a:pt x="4004284" y="59283"/>
                  </a:lnTo>
                  <a:lnTo>
                    <a:pt x="4008869" y="54279"/>
                  </a:lnTo>
                  <a:close/>
                </a:path>
                <a:path w="6496684" h="140335">
                  <a:moveTo>
                    <a:pt x="4023487" y="49733"/>
                  </a:moveTo>
                  <a:lnTo>
                    <a:pt x="4018877" y="49326"/>
                  </a:lnTo>
                  <a:lnTo>
                    <a:pt x="4018661" y="43192"/>
                  </a:lnTo>
                  <a:lnTo>
                    <a:pt x="4012742" y="44424"/>
                  </a:lnTo>
                  <a:lnTo>
                    <a:pt x="4012082" y="51752"/>
                  </a:lnTo>
                  <a:lnTo>
                    <a:pt x="4016324" y="55283"/>
                  </a:lnTo>
                  <a:lnTo>
                    <a:pt x="4021467" y="54724"/>
                  </a:lnTo>
                  <a:lnTo>
                    <a:pt x="4023487" y="49733"/>
                  </a:lnTo>
                  <a:close/>
                </a:path>
                <a:path w="6496684" h="140335">
                  <a:moveTo>
                    <a:pt x="4058094" y="43281"/>
                  </a:moveTo>
                  <a:lnTo>
                    <a:pt x="4056303" y="40665"/>
                  </a:lnTo>
                  <a:lnTo>
                    <a:pt x="4055414" y="39243"/>
                  </a:lnTo>
                  <a:lnTo>
                    <a:pt x="4050728" y="42837"/>
                  </a:lnTo>
                  <a:lnTo>
                    <a:pt x="4052532" y="45478"/>
                  </a:lnTo>
                  <a:lnTo>
                    <a:pt x="4053573" y="46913"/>
                  </a:lnTo>
                  <a:lnTo>
                    <a:pt x="4058094" y="43281"/>
                  </a:lnTo>
                  <a:close/>
                </a:path>
                <a:path w="6496684" h="140335">
                  <a:moveTo>
                    <a:pt x="4287850" y="46837"/>
                  </a:moveTo>
                  <a:lnTo>
                    <a:pt x="4284992" y="47752"/>
                  </a:lnTo>
                  <a:lnTo>
                    <a:pt x="4280700" y="46710"/>
                  </a:lnTo>
                  <a:lnTo>
                    <a:pt x="4280459" y="51536"/>
                  </a:lnTo>
                  <a:lnTo>
                    <a:pt x="4283341" y="50571"/>
                  </a:lnTo>
                  <a:lnTo>
                    <a:pt x="4287596" y="51612"/>
                  </a:lnTo>
                  <a:lnTo>
                    <a:pt x="4287850" y="46837"/>
                  </a:lnTo>
                  <a:close/>
                </a:path>
                <a:path w="6496684" h="140335">
                  <a:moveTo>
                    <a:pt x="4371010" y="49047"/>
                  </a:moveTo>
                  <a:lnTo>
                    <a:pt x="4363758" y="48856"/>
                  </a:lnTo>
                  <a:lnTo>
                    <a:pt x="4356620" y="50050"/>
                  </a:lnTo>
                  <a:lnTo>
                    <a:pt x="4360100" y="53505"/>
                  </a:lnTo>
                  <a:lnTo>
                    <a:pt x="4367238" y="54698"/>
                  </a:lnTo>
                  <a:lnTo>
                    <a:pt x="4371010" y="49047"/>
                  </a:lnTo>
                  <a:close/>
                </a:path>
                <a:path w="6496684" h="140335">
                  <a:moveTo>
                    <a:pt x="4546485" y="98513"/>
                  </a:moveTo>
                  <a:lnTo>
                    <a:pt x="4546193" y="89268"/>
                  </a:lnTo>
                  <a:lnTo>
                    <a:pt x="4545177" y="80975"/>
                  </a:lnTo>
                  <a:lnTo>
                    <a:pt x="4543247" y="73888"/>
                  </a:lnTo>
                  <a:lnTo>
                    <a:pt x="4540148" y="68287"/>
                  </a:lnTo>
                  <a:lnTo>
                    <a:pt x="4538815" y="76784"/>
                  </a:lnTo>
                  <a:lnTo>
                    <a:pt x="4533976" y="80073"/>
                  </a:lnTo>
                  <a:lnTo>
                    <a:pt x="4529353" y="83642"/>
                  </a:lnTo>
                  <a:lnTo>
                    <a:pt x="4528629" y="92989"/>
                  </a:lnTo>
                  <a:lnTo>
                    <a:pt x="4535094" y="90601"/>
                  </a:lnTo>
                  <a:lnTo>
                    <a:pt x="4538751" y="90970"/>
                  </a:lnTo>
                  <a:lnTo>
                    <a:pt x="4541812" y="93726"/>
                  </a:lnTo>
                  <a:lnTo>
                    <a:pt x="4546485" y="98513"/>
                  </a:lnTo>
                  <a:close/>
                </a:path>
                <a:path w="6496684" h="140335">
                  <a:moveTo>
                    <a:pt x="4644809" y="66040"/>
                  </a:moveTo>
                  <a:lnTo>
                    <a:pt x="4634027" y="65773"/>
                  </a:lnTo>
                  <a:lnTo>
                    <a:pt x="4629734" y="66433"/>
                  </a:lnTo>
                  <a:lnTo>
                    <a:pt x="4623778" y="64579"/>
                  </a:lnTo>
                  <a:lnTo>
                    <a:pt x="4623028" y="70434"/>
                  </a:lnTo>
                  <a:lnTo>
                    <a:pt x="4633874" y="70700"/>
                  </a:lnTo>
                  <a:lnTo>
                    <a:pt x="4638129" y="70142"/>
                  </a:lnTo>
                  <a:lnTo>
                    <a:pt x="4644060" y="71932"/>
                  </a:lnTo>
                  <a:lnTo>
                    <a:pt x="4644809" y="66040"/>
                  </a:lnTo>
                  <a:close/>
                </a:path>
                <a:path w="6496684" h="140335">
                  <a:moveTo>
                    <a:pt x="4749304" y="68745"/>
                  </a:moveTo>
                  <a:lnTo>
                    <a:pt x="4747311" y="61493"/>
                  </a:lnTo>
                  <a:lnTo>
                    <a:pt x="4744923" y="69100"/>
                  </a:lnTo>
                  <a:lnTo>
                    <a:pt x="4749304" y="68745"/>
                  </a:lnTo>
                  <a:close/>
                </a:path>
                <a:path w="6496684" h="140335">
                  <a:moveTo>
                    <a:pt x="4762576" y="108927"/>
                  </a:moveTo>
                  <a:lnTo>
                    <a:pt x="4719536" y="104927"/>
                  </a:lnTo>
                  <a:lnTo>
                    <a:pt x="4699178" y="101701"/>
                  </a:lnTo>
                  <a:lnTo>
                    <a:pt x="4695431" y="103974"/>
                  </a:lnTo>
                  <a:lnTo>
                    <a:pt x="4691977" y="106654"/>
                  </a:lnTo>
                  <a:lnTo>
                    <a:pt x="4686935" y="106972"/>
                  </a:lnTo>
                  <a:lnTo>
                    <a:pt x="4679924" y="102019"/>
                  </a:lnTo>
                  <a:lnTo>
                    <a:pt x="4670857" y="104787"/>
                  </a:lnTo>
                  <a:lnTo>
                    <a:pt x="4661738" y="107238"/>
                  </a:lnTo>
                  <a:lnTo>
                    <a:pt x="4654588" y="101307"/>
                  </a:lnTo>
                  <a:lnTo>
                    <a:pt x="4656582" y="96316"/>
                  </a:lnTo>
                  <a:lnTo>
                    <a:pt x="4661598" y="95846"/>
                  </a:lnTo>
                  <a:lnTo>
                    <a:pt x="4667656" y="96964"/>
                  </a:lnTo>
                  <a:lnTo>
                    <a:pt x="4672774" y="96723"/>
                  </a:lnTo>
                  <a:lnTo>
                    <a:pt x="4679429" y="96215"/>
                  </a:lnTo>
                  <a:lnTo>
                    <a:pt x="4679340" y="95846"/>
                  </a:lnTo>
                  <a:lnTo>
                    <a:pt x="4678604" y="92798"/>
                  </a:lnTo>
                  <a:lnTo>
                    <a:pt x="4676749" y="85064"/>
                  </a:lnTo>
                  <a:lnTo>
                    <a:pt x="4675505" y="79946"/>
                  </a:lnTo>
                  <a:lnTo>
                    <a:pt x="4680597" y="76987"/>
                  </a:lnTo>
                  <a:lnTo>
                    <a:pt x="4671987" y="76073"/>
                  </a:lnTo>
                  <a:lnTo>
                    <a:pt x="4667643" y="77381"/>
                  </a:lnTo>
                  <a:lnTo>
                    <a:pt x="4667643" y="89268"/>
                  </a:lnTo>
                  <a:lnTo>
                    <a:pt x="4663097" y="92798"/>
                  </a:lnTo>
                  <a:lnTo>
                    <a:pt x="4662132" y="91452"/>
                  </a:lnTo>
                  <a:lnTo>
                    <a:pt x="4660341" y="88798"/>
                  </a:lnTo>
                  <a:lnTo>
                    <a:pt x="4664862" y="85064"/>
                  </a:lnTo>
                  <a:lnTo>
                    <a:pt x="4665840" y="86614"/>
                  </a:lnTo>
                  <a:lnTo>
                    <a:pt x="4667643" y="89268"/>
                  </a:lnTo>
                  <a:lnTo>
                    <a:pt x="4667643" y="77381"/>
                  </a:lnTo>
                  <a:lnTo>
                    <a:pt x="4665357" y="78054"/>
                  </a:lnTo>
                  <a:lnTo>
                    <a:pt x="4659096" y="80543"/>
                  </a:lnTo>
                  <a:lnTo>
                    <a:pt x="4651578" y="81153"/>
                  </a:lnTo>
                  <a:lnTo>
                    <a:pt x="4651108" y="88798"/>
                  </a:lnTo>
                  <a:lnTo>
                    <a:pt x="4651108" y="89268"/>
                  </a:lnTo>
                  <a:lnTo>
                    <a:pt x="4652772" y="100304"/>
                  </a:lnTo>
                  <a:lnTo>
                    <a:pt x="4647425" y="101130"/>
                  </a:lnTo>
                  <a:lnTo>
                    <a:pt x="4640986" y="104127"/>
                  </a:lnTo>
                  <a:lnTo>
                    <a:pt x="4634344" y="106972"/>
                  </a:lnTo>
                  <a:lnTo>
                    <a:pt x="4627791" y="109232"/>
                  </a:lnTo>
                  <a:lnTo>
                    <a:pt x="4622927" y="110172"/>
                  </a:lnTo>
                  <a:lnTo>
                    <a:pt x="4620222" y="102298"/>
                  </a:lnTo>
                  <a:lnTo>
                    <a:pt x="4618660" y="104787"/>
                  </a:lnTo>
                  <a:lnTo>
                    <a:pt x="4615764" y="109715"/>
                  </a:lnTo>
                  <a:lnTo>
                    <a:pt x="4612335" y="111582"/>
                  </a:lnTo>
                  <a:lnTo>
                    <a:pt x="4611255" y="105219"/>
                  </a:lnTo>
                  <a:lnTo>
                    <a:pt x="4611332" y="103974"/>
                  </a:lnTo>
                  <a:lnTo>
                    <a:pt x="4612614" y="91452"/>
                  </a:lnTo>
                  <a:lnTo>
                    <a:pt x="4613440" y="81610"/>
                  </a:lnTo>
                  <a:lnTo>
                    <a:pt x="4614342" y="73545"/>
                  </a:lnTo>
                  <a:lnTo>
                    <a:pt x="4615954" y="65316"/>
                  </a:lnTo>
                  <a:lnTo>
                    <a:pt x="4606836" y="71107"/>
                  </a:lnTo>
                  <a:lnTo>
                    <a:pt x="4603280" y="82435"/>
                  </a:lnTo>
                  <a:lnTo>
                    <a:pt x="4603153" y="89268"/>
                  </a:lnTo>
                  <a:lnTo>
                    <a:pt x="4603267" y="100304"/>
                  </a:lnTo>
                  <a:lnTo>
                    <a:pt x="4603839" y="109893"/>
                  </a:lnTo>
                  <a:lnTo>
                    <a:pt x="4588764" y="114490"/>
                  </a:lnTo>
                  <a:lnTo>
                    <a:pt x="4576000" y="116306"/>
                  </a:lnTo>
                  <a:lnTo>
                    <a:pt x="4564392" y="119583"/>
                  </a:lnTo>
                  <a:lnTo>
                    <a:pt x="4552835" y="128536"/>
                  </a:lnTo>
                  <a:lnTo>
                    <a:pt x="4564138" y="129616"/>
                  </a:lnTo>
                  <a:lnTo>
                    <a:pt x="4578743" y="128181"/>
                  </a:lnTo>
                  <a:lnTo>
                    <a:pt x="4591139" y="129717"/>
                  </a:lnTo>
                  <a:lnTo>
                    <a:pt x="4595825" y="139661"/>
                  </a:lnTo>
                  <a:lnTo>
                    <a:pt x="4602975" y="139839"/>
                  </a:lnTo>
                  <a:lnTo>
                    <a:pt x="4610887" y="139750"/>
                  </a:lnTo>
                  <a:lnTo>
                    <a:pt x="4616374" y="136105"/>
                  </a:lnTo>
                  <a:lnTo>
                    <a:pt x="4621555" y="131991"/>
                  </a:lnTo>
                  <a:lnTo>
                    <a:pt x="4628515" y="130492"/>
                  </a:lnTo>
                  <a:lnTo>
                    <a:pt x="4650143" y="131038"/>
                  </a:lnTo>
                  <a:lnTo>
                    <a:pt x="4651756" y="130492"/>
                  </a:lnTo>
                  <a:lnTo>
                    <a:pt x="4654880" y="129425"/>
                  </a:lnTo>
                  <a:lnTo>
                    <a:pt x="4655096" y="128181"/>
                  </a:lnTo>
                  <a:lnTo>
                    <a:pt x="4656086" y="122428"/>
                  </a:lnTo>
                  <a:lnTo>
                    <a:pt x="4661217" y="121412"/>
                  </a:lnTo>
                  <a:lnTo>
                    <a:pt x="4666602" y="125958"/>
                  </a:lnTo>
                  <a:lnTo>
                    <a:pt x="4672762" y="124612"/>
                  </a:lnTo>
                  <a:lnTo>
                    <a:pt x="4679442" y="123037"/>
                  </a:lnTo>
                  <a:lnTo>
                    <a:pt x="4686351" y="126911"/>
                  </a:lnTo>
                  <a:lnTo>
                    <a:pt x="4689640" y="123126"/>
                  </a:lnTo>
                  <a:lnTo>
                    <a:pt x="4689983" y="123037"/>
                  </a:lnTo>
                  <a:lnTo>
                    <a:pt x="4694606" y="121894"/>
                  </a:lnTo>
                  <a:lnTo>
                    <a:pt x="4700867" y="122428"/>
                  </a:lnTo>
                  <a:lnTo>
                    <a:pt x="4707394" y="121894"/>
                  </a:lnTo>
                  <a:lnTo>
                    <a:pt x="4708322" y="128714"/>
                  </a:lnTo>
                  <a:lnTo>
                    <a:pt x="4715154" y="127660"/>
                  </a:lnTo>
                  <a:lnTo>
                    <a:pt x="4719955" y="124002"/>
                  </a:lnTo>
                  <a:lnTo>
                    <a:pt x="4726127" y="122897"/>
                  </a:lnTo>
                  <a:lnTo>
                    <a:pt x="4732236" y="124320"/>
                  </a:lnTo>
                  <a:lnTo>
                    <a:pt x="4736795" y="128219"/>
                  </a:lnTo>
                  <a:lnTo>
                    <a:pt x="4738738" y="122897"/>
                  </a:lnTo>
                  <a:lnTo>
                    <a:pt x="4739106" y="121894"/>
                  </a:lnTo>
                  <a:lnTo>
                    <a:pt x="4739284" y="121412"/>
                  </a:lnTo>
                  <a:lnTo>
                    <a:pt x="4742027" y="120269"/>
                  </a:lnTo>
                  <a:lnTo>
                    <a:pt x="4745761" y="122034"/>
                  </a:lnTo>
                  <a:lnTo>
                    <a:pt x="4751324" y="123748"/>
                  </a:lnTo>
                  <a:lnTo>
                    <a:pt x="4752327" y="120269"/>
                  </a:lnTo>
                  <a:lnTo>
                    <a:pt x="4753102" y="117576"/>
                  </a:lnTo>
                  <a:lnTo>
                    <a:pt x="4756251" y="113550"/>
                  </a:lnTo>
                  <a:lnTo>
                    <a:pt x="4762424" y="114007"/>
                  </a:lnTo>
                  <a:lnTo>
                    <a:pt x="4762436" y="113550"/>
                  </a:lnTo>
                  <a:lnTo>
                    <a:pt x="4762500" y="111582"/>
                  </a:lnTo>
                  <a:lnTo>
                    <a:pt x="4762525" y="110375"/>
                  </a:lnTo>
                  <a:lnTo>
                    <a:pt x="4762576" y="108927"/>
                  </a:lnTo>
                  <a:close/>
                </a:path>
                <a:path w="6496684" h="140335">
                  <a:moveTo>
                    <a:pt x="4774158" y="84302"/>
                  </a:moveTo>
                  <a:lnTo>
                    <a:pt x="4773917" y="77685"/>
                  </a:lnTo>
                  <a:lnTo>
                    <a:pt x="4772482" y="76784"/>
                  </a:lnTo>
                  <a:lnTo>
                    <a:pt x="4770107" y="78371"/>
                  </a:lnTo>
                  <a:lnTo>
                    <a:pt x="4767097" y="79197"/>
                  </a:lnTo>
                  <a:lnTo>
                    <a:pt x="4756861" y="77177"/>
                  </a:lnTo>
                  <a:lnTo>
                    <a:pt x="4756251" y="77787"/>
                  </a:lnTo>
                  <a:lnTo>
                    <a:pt x="4749304" y="68745"/>
                  </a:lnTo>
                  <a:lnTo>
                    <a:pt x="4749736" y="74523"/>
                  </a:lnTo>
                  <a:lnTo>
                    <a:pt x="4748263" y="77571"/>
                  </a:lnTo>
                  <a:lnTo>
                    <a:pt x="4745431" y="78613"/>
                  </a:lnTo>
                  <a:lnTo>
                    <a:pt x="4742294" y="75615"/>
                  </a:lnTo>
                  <a:lnTo>
                    <a:pt x="4734852" y="84048"/>
                  </a:lnTo>
                  <a:lnTo>
                    <a:pt x="4730762" y="88277"/>
                  </a:lnTo>
                  <a:lnTo>
                    <a:pt x="4727981" y="90970"/>
                  </a:lnTo>
                  <a:lnTo>
                    <a:pt x="4723396" y="86144"/>
                  </a:lnTo>
                  <a:lnTo>
                    <a:pt x="4723384" y="97180"/>
                  </a:lnTo>
                  <a:lnTo>
                    <a:pt x="4724082" y="97802"/>
                  </a:lnTo>
                  <a:lnTo>
                    <a:pt x="4726838" y="98094"/>
                  </a:lnTo>
                  <a:lnTo>
                    <a:pt x="4729670" y="93141"/>
                  </a:lnTo>
                  <a:lnTo>
                    <a:pt x="4735614" y="92773"/>
                  </a:lnTo>
                  <a:lnTo>
                    <a:pt x="4742612" y="93954"/>
                  </a:lnTo>
                  <a:lnTo>
                    <a:pt x="4748606" y="93637"/>
                  </a:lnTo>
                  <a:lnTo>
                    <a:pt x="4753381" y="88950"/>
                  </a:lnTo>
                  <a:lnTo>
                    <a:pt x="4758817" y="85204"/>
                  </a:lnTo>
                  <a:lnTo>
                    <a:pt x="4765522" y="83337"/>
                  </a:lnTo>
                  <a:lnTo>
                    <a:pt x="4774158" y="84302"/>
                  </a:lnTo>
                  <a:close/>
                </a:path>
                <a:path w="6496684" h="140335">
                  <a:moveTo>
                    <a:pt x="4799457" y="80035"/>
                  </a:moveTo>
                  <a:lnTo>
                    <a:pt x="4793526" y="79743"/>
                  </a:lnTo>
                  <a:lnTo>
                    <a:pt x="4797895" y="66192"/>
                  </a:lnTo>
                  <a:lnTo>
                    <a:pt x="4792688" y="64833"/>
                  </a:lnTo>
                  <a:lnTo>
                    <a:pt x="4790554" y="69545"/>
                  </a:lnTo>
                  <a:lnTo>
                    <a:pt x="4786541" y="71475"/>
                  </a:lnTo>
                  <a:lnTo>
                    <a:pt x="4782807" y="73774"/>
                  </a:lnTo>
                  <a:lnTo>
                    <a:pt x="4781461" y="79590"/>
                  </a:lnTo>
                  <a:lnTo>
                    <a:pt x="4787354" y="79082"/>
                  </a:lnTo>
                  <a:lnTo>
                    <a:pt x="4788281" y="85064"/>
                  </a:lnTo>
                  <a:lnTo>
                    <a:pt x="4788395" y="92100"/>
                  </a:lnTo>
                  <a:lnTo>
                    <a:pt x="4791849" y="94767"/>
                  </a:lnTo>
                  <a:lnTo>
                    <a:pt x="4791011" y="84950"/>
                  </a:lnTo>
                  <a:lnTo>
                    <a:pt x="4796993" y="84988"/>
                  </a:lnTo>
                  <a:lnTo>
                    <a:pt x="4799457" y="80035"/>
                  </a:lnTo>
                  <a:close/>
                </a:path>
                <a:path w="6496684" h="140335">
                  <a:moveTo>
                    <a:pt x="4803470" y="67373"/>
                  </a:moveTo>
                  <a:lnTo>
                    <a:pt x="4800587" y="64414"/>
                  </a:lnTo>
                  <a:lnTo>
                    <a:pt x="4799749" y="70053"/>
                  </a:lnTo>
                  <a:lnTo>
                    <a:pt x="4799660" y="72771"/>
                  </a:lnTo>
                  <a:lnTo>
                    <a:pt x="4802543" y="75780"/>
                  </a:lnTo>
                  <a:lnTo>
                    <a:pt x="4803406" y="70142"/>
                  </a:lnTo>
                  <a:lnTo>
                    <a:pt x="4803470" y="67373"/>
                  </a:lnTo>
                  <a:close/>
                </a:path>
                <a:path w="6496684" h="140335">
                  <a:moveTo>
                    <a:pt x="4870183" y="69456"/>
                  </a:moveTo>
                  <a:lnTo>
                    <a:pt x="4868392" y="66789"/>
                  </a:lnTo>
                  <a:lnTo>
                    <a:pt x="4867414" y="65519"/>
                  </a:lnTo>
                  <a:lnTo>
                    <a:pt x="4862830" y="69100"/>
                  </a:lnTo>
                  <a:lnTo>
                    <a:pt x="4864595" y="71704"/>
                  </a:lnTo>
                  <a:lnTo>
                    <a:pt x="4865586" y="73139"/>
                  </a:lnTo>
                  <a:lnTo>
                    <a:pt x="4870183" y="69456"/>
                  </a:lnTo>
                  <a:close/>
                </a:path>
                <a:path w="6496684" h="140335">
                  <a:moveTo>
                    <a:pt x="4904422" y="67729"/>
                  </a:moveTo>
                  <a:lnTo>
                    <a:pt x="4900155" y="68440"/>
                  </a:lnTo>
                  <a:lnTo>
                    <a:pt x="4894199" y="66662"/>
                  </a:lnTo>
                  <a:lnTo>
                    <a:pt x="4893437" y="72453"/>
                  </a:lnTo>
                  <a:lnTo>
                    <a:pt x="4897767" y="71780"/>
                  </a:lnTo>
                  <a:lnTo>
                    <a:pt x="4903698" y="73558"/>
                  </a:lnTo>
                  <a:lnTo>
                    <a:pt x="4904422" y="67729"/>
                  </a:lnTo>
                  <a:close/>
                </a:path>
                <a:path w="6496684" h="140335">
                  <a:moveTo>
                    <a:pt x="4922532" y="63284"/>
                  </a:moveTo>
                  <a:lnTo>
                    <a:pt x="4915141" y="65366"/>
                  </a:lnTo>
                  <a:lnTo>
                    <a:pt x="4910442" y="71399"/>
                  </a:lnTo>
                  <a:lnTo>
                    <a:pt x="4906251" y="78206"/>
                  </a:lnTo>
                  <a:lnTo>
                    <a:pt x="4900396" y="82651"/>
                  </a:lnTo>
                  <a:lnTo>
                    <a:pt x="4891151" y="82905"/>
                  </a:lnTo>
                  <a:lnTo>
                    <a:pt x="4883150" y="84988"/>
                  </a:lnTo>
                  <a:lnTo>
                    <a:pt x="4878476" y="92138"/>
                  </a:lnTo>
                  <a:lnTo>
                    <a:pt x="4887392" y="91567"/>
                  </a:lnTo>
                  <a:lnTo>
                    <a:pt x="4895862" y="91719"/>
                  </a:lnTo>
                  <a:lnTo>
                    <a:pt x="4899990" y="97561"/>
                  </a:lnTo>
                  <a:lnTo>
                    <a:pt x="4901082" y="88887"/>
                  </a:lnTo>
                  <a:lnTo>
                    <a:pt x="4906492" y="86448"/>
                  </a:lnTo>
                  <a:lnTo>
                    <a:pt x="4914684" y="87934"/>
                  </a:lnTo>
                  <a:lnTo>
                    <a:pt x="4914544" y="78689"/>
                  </a:lnTo>
                  <a:lnTo>
                    <a:pt x="4916957" y="73164"/>
                  </a:lnTo>
                  <a:lnTo>
                    <a:pt x="4920196" y="68872"/>
                  </a:lnTo>
                  <a:lnTo>
                    <a:pt x="4922532" y="63284"/>
                  </a:lnTo>
                  <a:close/>
                </a:path>
                <a:path w="6496684" h="140335">
                  <a:moveTo>
                    <a:pt x="4954854" y="69024"/>
                  </a:moveTo>
                  <a:lnTo>
                    <a:pt x="4947336" y="69443"/>
                  </a:lnTo>
                  <a:lnTo>
                    <a:pt x="4947450" y="63284"/>
                  </a:lnTo>
                  <a:lnTo>
                    <a:pt x="4944046" y="68745"/>
                  </a:lnTo>
                  <a:lnTo>
                    <a:pt x="4943157" y="70142"/>
                  </a:lnTo>
                  <a:lnTo>
                    <a:pt x="4938153" y="67970"/>
                  </a:lnTo>
                  <a:lnTo>
                    <a:pt x="4936820" y="68567"/>
                  </a:lnTo>
                  <a:lnTo>
                    <a:pt x="4934305" y="73012"/>
                  </a:lnTo>
                  <a:lnTo>
                    <a:pt x="4942662" y="74637"/>
                  </a:lnTo>
                  <a:lnTo>
                    <a:pt x="4952593" y="73342"/>
                  </a:lnTo>
                  <a:lnTo>
                    <a:pt x="4954854" y="69024"/>
                  </a:lnTo>
                  <a:close/>
                </a:path>
                <a:path w="6496684" h="140335">
                  <a:moveTo>
                    <a:pt x="5041011" y="70993"/>
                  </a:moveTo>
                  <a:lnTo>
                    <a:pt x="5026647" y="70662"/>
                  </a:lnTo>
                  <a:lnTo>
                    <a:pt x="5026215" y="85674"/>
                  </a:lnTo>
                  <a:lnTo>
                    <a:pt x="5035181" y="86677"/>
                  </a:lnTo>
                  <a:lnTo>
                    <a:pt x="5037671" y="78219"/>
                  </a:lnTo>
                  <a:lnTo>
                    <a:pt x="5041011" y="70993"/>
                  </a:lnTo>
                  <a:close/>
                </a:path>
                <a:path w="6496684" h="140335">
                  <a:moveTo>
                    <a:pt x="5094681" y="77241"/>
                  </a:moveTo>
                  <a:lnTo>
                    <a:pt x="5091671" y="74815"/>
                  </a:lnTo>
                  <a:lnTo>
                    <a:pt x="5087023" y="71856"/>
                  </a:lnTo>
                  <a:lnTo>
                    <a:pt x="5082641" y="71526"/>
                  </a:lnTo>
                  <a:lnTo>
                    <a:pt x="5080355" y="76911"/>
                  </a:lnTo>
                  <a:lnTo>
                    <a:pt x="5083365" y="79336"/>
                  </a:lnTo>
                  <a:lnTo>
                    <a:pt x="5087975" y="82296"/>
                  </a:lnTo>
                  <a:lnTo>
                    <a:pt x="5092370" y="82651"/>
                  </a:lnTo>
                  <a:lnTo>
                    <a:pt x="5094681" y="77241"/>
                  </a:lnTo>
                  <a:close/>
                </a:path>
                <a:path w="6496684" h="140335">
                  <a:moveTo>
                    <a:pt x="5102885" y="66890"/>
                  </a:moveTo>
                  <a:lnTo>
                    <a:pt x="5098516" y="67411"/>
                  </a:lnTo>
                  <a:lnTo>
                    <a:pt x="5100548" y="74726"/>
                  </a:lnTo>
                  <a:lnTo>
                    <a:pt x="5102885" y="66890"/>
                  </a:lnTo>
                  <a:close/>
                </a:path>
                <a:path w="6496684" h="140335">
                  <a:moveTo>
                    <a:pt x="5145456" y="76593"/>
                  </a:moveTo>
                  <a:lnTo>
                    <a:pt x="5141468" y="73304"/>
                  </a:lnTo>
                  <a:lnTo>
                    <a:pt x="5140591" y="78905"/>
                  </a:lnTo>
                  <a:lnTo>
                    <a:pt x="5137251" y="80949"/>
                  </a:lnTo>
                  <a:lnTo>
                    <a:pt x="5134051" y="83096"/>
                  </a:lnTo>
                  <a:lnTo>
                    <a:pt x="5130127" y="76225"/>
                  </a:lnTo>
                  <a:lnTo>
                    <a:pt x="5120462" y="72821"/>
                  </a:lnTo>
                  <a:lnTo>
                    <a:pt x="5112232" y="73190"/>
                  </a:lnTo>
                  <a:lnTo>
                    <a:pt x="5112626" y="77660"/>
                  </a:lnTo>
                  <a:lnTo>
                    <a:pt x="5121910" y="78663"/>
                  </a:lnTo>
                  <a:lnTo>
                    <a:pt x="5127930" y="83972"/>
                  </a:lnTo>
                  <a:lnTo>
                    <a:pt x="5133365" y="90030"/>
                  </a:lnTo>
                  <a:lnTo>
                    <a:pt x="5140947" y="93230"/>
                  </a:lnTo>
                  <a:lnTo>
                    <a:pt x="5141214" y="86677"/>
                  </a:lnTo>
                  <a:lnTo>
                    <a:pt x="5144046" y="81089"/>
                  </a:lnTo>
                  <a:lnTo>
                    <a:pt x="5145456" y="76593"/>
                  </a:lnTo>
                  <a:close/>
                </a:path>
                <a:path w="6496684" h="140335">
                  <a:moveTo>
                    <a:pt x="5335435" y="79159"/>
                  </a:moveTo>
                  <a:lnTo>
                    <a:pt x="5332539" y="74891"/>
                  </a:lnTo>
                  <a:lnTo>
                    <a:pt x="5328196" y="72694"/>
                  </a:lnTo>
                  <a:lnTo>
                    <a:pt x="5327815" y="81191"/>
                  </a:lnTo>
                  <a:lnTo>
                    <a:pt x="5330685" y="85521"/>
                  </a:lnTo>
                  <a:lnTo>
                    <a:pt x="5335003" y="87718"/>
                  </a:lnTo>
                  <a:lnTo>
                    <a:pt x="5335435" y="79159"/>
                  </a:lnTo>
                  <a:close/>
                </a:path>
                <a:path w="6496684" h="140335">
                  <a:moveTo>
                    <a:pt x="5407291" y="69443"/>
                  </a:moveTo>
                  <a:lnTo>
                    <a:pt x="5404459" y="70573"/>
                  </a:lnTo>
                  <a:lnTo>
                    <a:pt x="5400192" y="69392"/>
                  </a:lnTo>
                  <a:lnTo>
                    <a:pt x="5399951" y="74345"/>
                  </a:lnTo>
                  <a:lnTo>
                    <a:pt x="5402783" y="73228"/>
                  </a:lnTo>
                  <a:lnTo>
                    <a:pt x="5407063" y="74345"/>
                  </a:lnTo>
                  <a:lnTo>
                    <a:pt x="5407291" y="69443"/>
                  </a:lnTo>
                  <a:close/>
                </a:path>
                <a:path w="6496684" h="140335">
                  <a:moveTo>
                    <a:pt x="5421630" y="69773"/>
                  </a:moveTo>
                  <a:lnTo>
                    <a:pt x="5418785" y="70904"/>
                  </a:lnTo>
                  <a:lnTo>
                    <a:pt x="5414556" y="69723"/>
                  </a:lnTo>
                  <a:lnTo>
                    <a:pt x="5414302" y="74663"/>
                  </a:lnTo>
                  <a:lnTo>
                    <a:pt x="5417121" y="73558"/>
                  </a:lnTo>
                  <a:lnTo>
                    <a:pt x="5421401" y="74663"/>
                  </a:lnTo>
                  <a:lnTo>
                    <a:pt x="5421630" y="69773"/>
                  </a:lnTo>
                  <a:close/>
                </a:path>
                <a:path w="6496684" h="140335">
                  <a:moveTo>
                    <a:pt x="5422925" y="92278"/>
                  </a:moveTo>
                  <a:lnTo>
                    <a:pt x="5421160" y="89687"/>
                  </a:lnTo>
                  <a:lnTo>
                    <a:pt x="5420169" y="88468"/>
                  </a:lnTo>
                  <a:lnTo>
                    <a:pt x="5415623" y="92011"/>
                  </a:lnTo>
                  <a:lnTo>
                    <a:pt x="5417439" y="94653"/>
                  </a:lnTo>
                  <a:lnTo>
                    <a:pt x="5418404" y="96100"/>
                  </a:lnTo>
                  <a:lnTo>
                    <a:pt x="5422925" y="92278"/>
                  </a:lnTo>
                  <a:close/>
                </a:path>
                <a:path w="6496684" h="140335">
                  <a:moveTo>
                    <a:pt x="5471896" y="70929"/>
                  </a:moveTo>
                  <a:lnTo>
                    <a:pt x="5465013" y="71259"/>
                  </a:lnTo>
                  <a:lnTo>
                    <a:pt x="5457088" y="70065"/>
                  </a:lnTo>
                  <a:lnTo>
                    <a:pt x="5450256" y="70421"/>
                  </a:lnTo>
                  <a:lnTo>
                    <a:pt x="5446598" y="75399"/>
                  </a:lnTo>
                  <a:lnTo>
                    <a:pt x="5452465" y="79667"/>
                  </a:lnTo>
                  <a:lnTo>
                    <a:pt x="5460835" y="81203"/>
                  </a:lnTo>
                  <a:lnTo>
                    <a:pt x="5468404" y="78714"/>
                  </a:lnTo>
                  <a:lnTo>
                    <a:pt x="5471896" y="70929"/>
                  </a:lnTo>
                  <a:close/>
                </a:path>
                <a:path w="6496684" h="140335">
                  <a:moveTo>
                    <a:pt x="5518353" y="71805"/>
                  </a:moveTo>
                  <a:lnTo>
                    <a:pt x="5511635" y="72351"/>
                  </a:lnTo>
                  <a:lnTo>
                    <a:pt x="5506288" y="74930"/>
                  </a:lnTo>
                  <a:lnTo>
                    <a:pt x="5503799" y="81508"/>
                  </a:lnTo>
                  <a:lnTo>
                    <a:pt x="5514657" y="81940"/>
                  </a:lnTo>
                  <a:lnTo>
                    <a:pt x="5518328" y="79527"/>
                  </a:lnTo>
                  <a:lnTo>
                    <a:pt x="5518353" y="71805"/>
                  </a:lnTo>
                  <a:close/>
                </a:path>
                <a:path w="6496684" h="140335">
                  <a:moveTo>
                    <a:pt x="5612892" y="76060"/>
                  </a:moveTo>
                  <a:lnTo>
                    <a:pt x="5611139" y="73482"/>
                  </a:lnTo>
                  <a:lnTo>
                    <a:pt x="5610161" y="72097"/>
                  </a:lnTo>
                  <a:lnTo>
                    <a:pt x="5605615" y="75869"/>
                  </a:lnTo>
                  <a:lnTo>
                    <a:pt x="5607456" y="78473"/>
                  </a:lnTo>
                  <a:lnTo>
                    <a:pt x="5608409" y="79895"/>
                  </a:lnTo>
                  <a:lnTo>
                    <a:pt x="5612892" y="76060"/>
                  </a:lnTo>
                  <a:close/>
                </a:path>
                <a:path w="6496684" h="140335">
                  <a:moveTo>
                    <a:pt x="5666460" y="77025"/>
                  </a:moveTo>
                  <a:lnTo>
                    <a:pt x="5664682" y="74447"/>
                  </a:lnTo>
                  <a:lnTo>
                    <a:pt x="5663730" y="73063"/>
                  </a:lnTo>
                  <a:lnTo>
                    <a:pt x="5659234" y="76847"/>
                  </a:lnTo>
                  <a:lnTo>
                    <a:pt x="5661025" y="79438"/>
                  </a:lnTo>
                  <a:lnTo>
                    <a:pt x="5661952" y="80848"/>
                  </a:lnTo>
                  <a:lnTo>
                    <a:pt x="5666460" y="77025"/>
                  </a:lnTo>
                  <a:close/>
                </a:path>
                <a:path w="6496684" h="140335">
                  <a:moveTo>
                    <a:pt x="5828538" y="97307"/>
                  </a:moveTo>
                  <a:lnTo>
                    <a:pt x="5827852" y="90944"/>
                  </a:lnTo>
                  <a:lnTo>
                    <a:pt x="5817997" y="90716"/>
                  </a:lnTo>
                  <a:lnTo>
                    <a:pt x="5817806" y="97104"/>
                  </a:lnTo>
                  <a:lnTo>
                    <a:pt x="5821388" y="97155"/>
                  </a:lnTo>
                  <a:lnTo>
                    <a:pt x="5828538" y="97307"/>
                  </a:lnTo>
                  <a:close/>
                </a:path>
                <a:path w="6496684" h="140335">
                  <a:moveTo>
                    <a:pt x="5921387" y="98971"/>
                  </a:moveTo>
                  <a:lnTo>
                    <a:pt x="5918593" y="100126"/>
                  </a:lnTo>
                  <a:lnTo>
                    <a:pt x="5914352" y="99110"/>
                  </a:lnTo>
                  <a:lnTo>
                    <a:pt x="5914199" y="103898"/>
                  </a:lnTo>
                  <a:lnTo>
                    <a:pt x="5917006" y="102819"/>
                  </a:lnTo>
                  <a:lnTo>
                    <a:pt x="5921210" y="103886"/>
                  </a:lnTo>
                  <a:lnTo>
                    <a:pt x="5921387" y="98971"/>
                  </a:lnTo>
                  <a:close/>
                </a:path>
                <a:path w="6496684" h="140335">
                  <a:moveTo>
                    <a:pt x="5932449" y="79260"/>
                  </a:moveTo>
                  <a:lnTo>
                    <a:pt x="5926340" y="78930"/>
                  </a:lnTo>
                  <a:lnTo>
                    <a:pt x="5923127" y="82931"/>
                  </a:lnTo>
                  <a:lnTo>
                    <a:pt x="5921553" y="89014"/>
                  </a:lnTo>
                  <a:lnTo>
                    <a:pt x="5927674" y="89433"/>
                  </a:lnTo>
                  <a:lnTo>
                    <a:pt x="5930887" y="85598"/>
                  </a:lnTo>
                  <a:lnTo>
                    <a:pt x="5932449" y="79260"/>
                  </a:lnTo>
                  <a:close/>
                </a:path>
                <a:path w="6496684" h="140335">
                  <a:moveTo>
                    <a:pt x="6049607" y="95859"/>
                  </a:moveTo>
                  <a:lnTo>
                    <a:pt x="6021248" y="95567"/>
                  </a:lnTo>
                  <a:lnTo>
                    <a:pt x="6019330" y="100469"/>
                  </a:lnTo>
                  <a:lnTo>
                    <a:pt x="6014288" y="100838"/>
                  </a:lnTo>
                  <a:lnTo>
                    <a:pt x="6010008" y="102273"/>
                  </a:lnTo>
                  <a:lnTo>
                    <a:pt x="6010338" y="110375"/>
                  </a:lnTo>
                  <a:lnTo>
                    <a:pt x="6019939" y="110223"/>
                  </a:lnTo>
                  <a:lnTo>
                    <a:pt x="6027432" y="107073"/>
                  </a:lnTo>
                  <a:lnTo>
                    <a:pt x="6034405" y="103149"/>
                  </a:lnTo>
                  <a:lnTo>
                    <a:pt x="6042418" y="100723"/>
                  </a:lnTo>
                  <a:lnTo>
                    <a:pt x="6045212" y="99720"/>
                  </a:lnTo>
                  <a:lnTo>
                    <a:pt x="6049442" y="100711"/>
                  </a:lnTo>
                  <a:lnTo>
                    <a:pt x="6049607" y="95859"/>
                  </a:lnTo>
                  <a:close/>
                </a:path>
                <a:path w="6496684" h="140335">
                  <a:moveTo>
                    <a:pt x="6062091" y="98640"/>
                  </a:moveTo>
                  <a:lnTo>
                    <a:pt x="6060287" y="95986"/>
                  </a:lnTo>
                  <a:lnTo>
                    <a:pt x="6059309" y="94589"/>
                  </a:lnTo>
                  <a:lnTo>
                    <a:pt x="6054890" y="98272"/>
                  </a:lnTo>
                  <a:lnTo>
                    <a:pt x="6056693" y="100888"/>
                  </a:lnTo>
                  <a:lnTo>
                    <a:pt x="6057620" y="102311"/>
                  </a:lnTo>
                  <a:lnTo>
                    <a:pt x="6062091" y="98640"/>
                  </a:lnTo>
                  <a:close/>
                </a:path>
                <a:path w="6496684" h="140335">
                  <a:moveTo>
                    <a:pt x="6221730" y="105168"/>
                  </a:moveTo>
                  <a:lnTo>
                    <a:pt x="6219863" y="102590"/>
                  </a:lnTo>
                  <a:lnTo>
                    <a:pt x="6218936" y="101384"/>
                  </a:lnTo>
                  <a:lnTo>
                    <a:pt x="6214516" y="105003"/>
                  </a:lnTo>
                  <a:lnTo>
                    <a:pt x="6216307" y="107607"/>
                  </a:lnTo>
                  <a:lnTo>
                    <a:pt x="6217234" y="109042"/>
                  </a:lnTo>
                  <a:lnTo>
                    <a:pt x="6221730" y="105168"/>
                  </a:lnTo>
                  <a:close/>
                </a:path>
                <a:path w="6496684" h="140335">
                  <a:moveTo>
                    <a:pt x="6294412" y="98437"/>
                  </a:moveTo>
                  <a:lnTo>
                    <a:pt x="6288290" y="97256"/>
                  </a:lnTo>
                  <a:lnTo>
                    <a:pt x="6285217" y="100444"/>
                  </a:lnTo>
                  <a:lnTo>
                    <a:pt x="6283172" y="105092"/>
                  </a:lnTo>
                  <a:lnTo>
                    <a:pt x="6280137" y="108292"/>
                  </a:lnTo>
                  <a:lnTo>
                    <a:pt x="6276670" y="101587"/>
                  </a:lnTo>
                  <a:lnTo>
                    <a:pt x="6274587" y="93649"/>
                  </a:lnTo>
                  <a:lnTo>
                    <a:pt x="6274435" y="93103"/>
                  </a:lnTo>
                  <a:lnTo>
                    <a:pt x="6269736" y="88265"/>
                  </a:lnTo>
                  <a:lnTo>
                    <a:pt x="6264440" y="93294"/>
                  </a:lnTo>
                  <a:lnTo>
                    <a:pt x="6262382" y="93383"/>
                  </a:lnTo>
                  <a:lnTo>
                    <a:pt x="6262382" y="113017"/>
                  </a:lnTo>
                  <a:lnTo>
                    <a:pt x="6262217" y="117957"/>
                  </a:lnTo>
                  <a:lnTo>
                    <a:pt x="6258014" y="116814"/>
                  </a:lnTo>
                  <a:lnTo>
                    <a:pt x="6255207" y="118059"/>
                  </a:lnTo>
                  <a:lnTo>
                    <a:pt x="6255372" y="113144"/>
                  </a:lnTo>
                  <a:lnTo>
                    <a:pt x="6259614" y="114185"/>
                  </a:lnTo>
                  <a:lnTo>
                    <a:pt x="6262078" y="113144"/>
                  </a:lnTo>
                  <a:lnTo>
                    <a:pt x="6262382" y="113017"/>
                  </a:lnTo>
                  <a:lnTo>
                    <a:pt x="6262382" y="93383"/>
                  </a:lnTo>
                  <a:lnTo>
                    <a:pt x="6255893" y="93649"/>
                  </a:lnTo>
                  <a:lnTo>
                    <a:pt x="6246253" y="92456"/>
                  </a:lnTo>
                  <a:lnTo>
                    <a:pt x="6237732" y="92837"/>
                  </a:lnTo>
                  <a:lnTo>
                    <a:pt x="6234912" y="97294"/>
                  </a:lnTo>
                  <a:lnTo>
                    <a:pt x="6233757" y="104101"/>
                  </a:lnTo>
                  <a:lnTo>
                    <a:pt x="6233960" y="112725"/>
                  </a:lnTo>
                  <a:lnTo>
                    <a:pt x="6229845" y="111963"/>
                  </a:lnTo>
                  <a:lnTo>
                    <a:pt x="6227584" y="113855"/>
                  </a:lnTo>
                  <a:lnTo>
                    <a:pt x="6226835" y="117767"/>
                  </a:lnTo>
                  <a:lnTo>
                    <a:pt x="6237465" y="117881"/>
                  </a:lnTo>
                  <a:lnTo>
                    <a:pt x="6240056" y="112979"/>
                  </a:lnTo>
                  <a:lnTo>
                    <a:pt x="6241504" y="112725"/>
                  </a:lnTo>
                  <a:lnTo>
                    <a:pt x="6246330" y="111899"/>
                  </a:lnTo>
                  <a:lnTo>
                    <a:pt x="6251689" y="115062"/>
                  </a:lnTo>
                  <a:lnTo>
                    <a:pt x="6251587" y="122910"/>
                  </a:lnTo>
                  <a:lnTo>
                    <a:pt x="6259258" y="122542"/>
                  </a:lnTo>
                  <a:lnTo>
                    <a:pt x="6268009" y="123698"/>
                  </a:lnTo>
                  <a:lnTo>
                    <a:pt x="6275654" y="123317"/>
                  </a:lnTo>
                  <a:lnTo>
                    <a:pt x="6276340" y="122542"/>
                  </a:lnTo>
                  <a:lnTo>
                    <a:pt x="6279451" y="118999"/>
                  </a:lnTo>
                  <a:lnTo>
                    <a:pt x="6280048" y="118313"/>
                  </a:lnTo>
                  <a:lnTo>
                    <a:pt x="6275006" y="118719"/>
                  </a:lnTo>
                  <a:lnTo>
                    <a:pt x="6269990" y="118999"/>
                  </a:lnTo>
                  <a:lnTo>
                    <a:pt x="6269901" y="118059"/>
                  </a:lnTo>
                  <a:lnTo>
                    <a:pt x="6269482" y="113093"/>
                  </a:lnTo>
                  <a:lnTo>
                    <a:pt x="6278664" y="113703"/>
                  </a:lnTo>
                  <a:lnTo>
                    <a:pt x="6280721" y="113093"/>
                  </a:lnTo>
                  <a:lnTo>
                    <a:pt x="6280963" y="113017"/>
                  </a:lnTo>
                  <a:lnTo>
                    <a:pt x="6284734" y="111899"/>
                  </a:lnTo>
                  <a:lnTo>
                    <a:pt x="6285954" y="111531"/>
                  </a:lnTo>
                  <a:lnTo>
                    <a:pt x="6289345" y="108292"/>
                  </a:lnTo>
                  <a:lnTo>
                    <a:pt x="6291237" y="106476"/>
                  </a:lnTo>
                  <a:lnTo>
                    <a:pt x="6294412" y="98437"/>
                  </a:lnTo>
                  <a:close/>
                </a:path>
                <a:path w="6496684" h="140335">
                  <a:moveTo>
                    <a:pt x="6319456" y="105016"/>
                  </a:moveTo>
                  <a:lnTo>
                    <a:pt x="6315786" y="98653"/>
                  </a:lnTo>
                  <a:lnTo>
                    <a:pt x="6312992" y="101295"/>
                  </a:lnTo>
                  <a:lnTo>
                    <a:pt x="6306871" y="99695"/>
                  </a:lnTo>
                  <a:lnTo>
                    <a:pt x="6300736" y="100025"/>
                  </a:lnTo>
                  <a:lnTo>
                    <a:pt x="6297892" y="108470"/>
                  </a:lnTo>
                  <a:lnTo>
                    <a:pt x="6305651" y="109169"/>
                  </a:lnTo>
                  <a:lnTo>
                    <a:pt x="6314452" y="108267"/>
                  </a:lnTo>
                  <a:lnTo>
                    <a:pt x="6319456" y="105016"/>
                  </a:lnTo>
                  <a:close/>
                </a:path>
                <a:path w="6496684" h="140335">
                  <a:moveTo>
                    <a:pt x="6328207" y="101434"/>
                  </a:moveTo>
                  <a:lnTo>
                    <a:pt x="6325413" y="97358"/>
                  </a:lnTo>
                  <a:lnTo>
                    <a:pt x="6321006" y="101053"/>
                  </a:lnTo>
                  <a:lnTo>
                    <a:pt x="6322809" y="103670"/>
                  </a:lnTo>
                  <a:lnTo>
                    <a:pt x="6323724" y="105105"/>
                  </a:lnTo>
                  <a:lnTo>
                    <a:pt x="6328207" y="101434"/>
                  </a:lnTo>
                  <a:close/>
                </a:path>
                <a:path w="6496684" h="140335">
                  <a:moveTo>
                    <a:pt x="6485814" y="120332"/>
                  </a:moveTo>
                  <a:lnTo>
                    <a:pt x="6478803" y="115328"/>
                  </a:lnTo>
                  <a:lnTo>
                    <a:pt x="6457366" y="115455"/>
                  </a:lnTo>
                  <a:lnTo>
                    <a:pt x="6450533" y="110045"/>
                  </a:lnTo>
                  <a:lnTo>
                    <a:pt x="6456337" y="110388"/>
                  </a:lnTo>
                  <a:lnTo>
                    <a:pt x="6463678" y="110058"/>
                  </a:lnTo>
                  <a:lnTo>
                    <a:pt x="6468008" y="108483"/>
                  </a:lnTo>
                  <a:lnTo>
                    <a:pt x="6464732" y="105130"/>
                  </a:lnTo>
                  <a:lnTo>
                    <a:pt x="6453886" y="104749"/>
                  </a:lnTo>
                  <a:lnTo>
                    <a:pt x="6444678" y="106718"/>
                  </a:lnTo>
                  <a:lnTo>
                    <a:pt x="6436601" y="110286"/>
                  </a:lnTo>
                  <a:lnTo>
                    <a:pt x="6429184" y="114731"/>
                  </a:lnTo>
                  <a:lnTo>
                    <a:pt x="6430264" y="106832"/>
                  </a:lnTo>
                  <a:lnTo>
                    <a:pt x="6425882" y="106146"/>
                  </a:lnTo>
                  <a:lnTo>
                    <a:pt x="6425730" y="99796"/>
                  </a:lnTo>
                  <a:lnTo>
                    <a:pt x="6415214" y="103593"/>
                  </a:lnTo>
                  <a:lnTo>
                    <a:pt x="6405131" y="108064"/>
                  </a:lnTo>
                  <a:lnTo>
                    <a:pt x="6394678" y="112014"/>
                  </a:lnTo>
                  <a:lnTo>
                    <a:pt x="6383045" y="114261"/>
                  </a:lnTo>
                  <a:lnTo>
                    <a:pt x="6385725" y="126809"/>
                  </a:lnTo>
                  <a:lnTo>
                    <a:pt x="6391808" y="127533"/>
                  </a:lnTo>
                  <a:lnTo>
                    <a:pt x="6399708" y="122961"/>
                  </a:lnTo>
                  <a:lnTo>
                    <a:pt x="6407848" y="119646"/>
                  </a:lnTo>
                  <a:lnTo>
                    <a:pt x="6407239" y="125260"/>
                  </a:lnTo>
                  <a:lnTo>
                    <a:pt x="6408534" y="128574"/>
                  </a:lnTo>
                  <a:lnTo>
                    <a:pt x="6411354" y="129590"/>
                  </a:lnTo>
                  <a:lnTo>
                    <a:pt x="6415989" y="121132"/>
                  </a:lnTo>
                  <a:lnTo>
                    <a:pt x="6425235" y="119253"/>
                  </a:lnTo>
                  <a:lnTo>
                    <a:pt x="6436423" y="120154"/>
                  </a:lnTo>
                  <a:lnTo>
                    <a:pt x="6446901" y="120078"/>
                  </a:lnTo>
                  <a:lnTo>
                    <a:pt x="6448857" y="126720"/>
                  </a:lnTo>
                  <a:lnTo>
                    <a:pt x="6448463" y="133045"/>
                  </a:lnTo>
                  <a:lnTo>
                    <a:pt x="6449923" y="137858"/>
                  </a:lnTo>
                  <a:lnTo>
                    <a:pt x="6457442" y="139966"/>
                  </a:lnTo>
                  <a:lnTo>
                    <a:pt x="6458445" y="131965"/>
                  </a:lnTo>
                  <a:lnTo>
                    <a:pt x="6454076" y="131457"/>
                  </a:lnTo>
                  <a:lnTo>
                    <a:pt x="6453949" y="125018"/>
                  </a:lnTo>
                  <a:lnTo>
                    <a:pt x="6459664" y="126453"/>
                  </a:lnTo>
                  <a:lnTo>
                    <a:pt x="6460122" y="120332"/>
                  </a:lnTo>
                  <a:lnTo>
                    <a:pt x="6464630" y="120256"/>
                  </a:lnTo>
                  <a:lnTo>
                    <a:pt x="6471793" y="119303"/>
                  </a:lnTo>
                  <a:lnTo>
                    <a:pt x="6477800" y="122809"/>
                  </a:lnTo>
                  <a:lnTo>
                    <a:pt x="6482524" y="125056"/>
                  </a:lnTo>
                  <a:lnTo>
                    <a:pt x="6485814" y="120332"/>
                  </a:lnTo>
                  <a:close/>
                </a:path>
                <a:path w="6496684" h="140335">
                  <a:moveTo>
                    <a:pt x="6496329" y="125209"/>
                  </a:moveTo>
                  <a:lnTo>
                    <a:pt x="6495453" y="112623"/>
                  </a:lnTo>
                  <a:lnTo>
                    <a:pt x="6488138" y="105879"/>
                  </a:lnTo>
                  <a:lnTo>
                    <a:pt x="6478778" y="105079"/>
                  </a:lnTo>
                  <a:lnTo>
                    <a:pt x="6471767" y="110299"/>
                  </a:lnTo>
                  <a:lnTo>
                    <a:pt x="6477114" y="110223"/>
                  </a:lnTo>
                  <a:lnTo>
                    <a:pt x="6482499" y="110083"/>
                  </a:lnTo>
                  <a:lnTo>
                    <a:pt x="6486030" y="112560"/>
                  </a:lnTo>
                  <a:lnTo>
                    <a:pt x="6485814" y="120332"/>
                  </a:lnTo>
                  <a:lnTo>
                    <a:pt x="6488646" y="122910"/>
                  </a:lnTo>
                  <a:lnTo>
                    <a:pt x="6491529" y="125412"/>
                  </a:lnTo>
                  <a:lnTo>
                    <a:pt x="6496329" y="12520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7016" y="6304520"/>
              <a:ext cx="7326630" cy="122555"/>
            </a:xfrm>
            <a:custGeom>
              <a:avLst/>
              <a:gdLst/>
              <a:ahLst/>
              <a:cxnLst/>
              <a:rect l="l" t="t" r="r" b="b"/>
              <a:pathLst>
                <a:path w="7326630" h="122554">
                  <a:moveTo>
                    <a:pt x="19037" y="58648"/>
                  </a:moveTo>
                  <a:lnTo>
                    <a:pt x="16040" y="49491"/>
                  </a:lnTo>
                  <a:lnTo>
                    <a:pt x="10375" y="51765"/>
                  </a:lnTo>
                  <a:lnTo>
                    <a:pt x="4292" y="58978"/>
                  </a:lnTo>
                  <a:lnTo>
                    <a:pt x="0" y="64681"/>
                  </a:lnTo>
                  <a:lnTo>
                    <a:pt x="6350" y="64998"/>
                  </a:lnTo>
                  <a:lnTo>
                    <a:pt x="10160" y="62395"/>
                  </a:lnTo>
                  <a:lnTo>
                    <a:pt x="13652" y="59423"/>
                  </a:lnTo>
                  <a:lnTo>
                    <a:pt x="19037" y="58648"/>
                  </a:lnTo>
                  <a:close/>
                </a:path>
                <a:path w="7326630" h="122554">
                  <a:moveTo>
                    <a:pt x="75476" y="25450"/>
                  </a:moveTo>
                  <a:lnTo>
                    <a:pt x="69469" y="26238"/>
                  </a:lnTo>
                  <a:lnTo>
                    <a:pt x="62052" y="25615"/>
                  </a:lnTo>
                  <a:lnTo>
                    <a:pt x="64376" y="36080"/>
                  </a:lnTo>
                  <a:lnTo>
                    <a:pt x="71031" y="35966"/>
                  </a:lnTo>
                  <a:lnTo>
                    <a:pt x="74079" y="31673"/>
                  </a:lnTo>
                  <a:lnTo>
                    <a:pt x="75476" y="25450"/>
                  </a:lnTo>
                  <a:close/>
                </a:path>
                <a:path w="7326630" h="122554">
                  <a:moveTo>
                    <a:pt x="125717" y="108013"/>
                  </a:moveTo>
                  <a:lnTo>
                    <a:pt x="125476" y="102971"/>
                  </a:lnTo>
                  <a:lnTo>
                    <a:pt x="116636" y="100076"/>
                  </a:lnTo>
                  <a:lnTo>
                    <a:pt x="107810" y="95643"/>
                  </a:lnTo>
                  <a:lnTo>
                    <a:pt x="102781" y="88811"/>
                  </a:lnTo>
                  <a:lnTo>
                    <a:pt x="104686" y="81114"/>
                  </a:lnTo>
                  <a:lnTo>
                    <a:pt x="104825" y="80568"/>
                  </a:lnTo>
                  <a:lnTo>
                    <a:pt x="105117" y="79387"/>
                  </a:lnTo>
                  <a:lnTo>
                    <a:pt x="105270" y="78740"/>
                  </a:lnTo>
                  <a:lnTo>
                    <a:pt x="91846" y="79387"/>
                  </a:lnTo>
                  <a:lnTo>
                    <a:pt x="82372" y="75730"/>
                  </a:lnTo>
                  <a:lnTo>
                    <a:pt x="81610" y="75438"/>
                  </a:lnTo>
                  <a:lnTo>
                    <a:pt x="74968" y="68224"/>
                  </a:lnTo>
                  <a:lnTo>
                    <a:pt x="74218" y="67411"/>
                  </a:lnTo>
                  <a:lnTo>
                    <a:pt x="70446" y="58483"/>
                  </a:lnTo>
                  <a:lnTo>
                    <a:pt x="70446" y="80568"/>
                  </a:lnTo>
                  <a:lnTo>
                    <a:pt x="65773" y="79895"/>
                  </a:lnTo>
                  <a:lnTo>
                    <a:pt x="62826" y="81114"/>
                  </a:lnTo>
                  <a:lnTo>
                    <a:pt x="62699" y="76327"/>
                  </a:lnTo>
                  <a:lnTo>
                    <a:pt x="67360" y="77012"/>
                  </a:lnTo>
                  <a:lnTo>
                    <a:pt x="68935" y="76327"/>
                  </a:lnTo>
                  <a:lnTo>
                    <a:pt x="70345" y="75730"/>
                  </a:lnTo>
                  <a:lnTo>
                    <a:pt x="70446" y="80568"/>
                  </a:lnTo>
                  <a:lnTo>
                    <a:pt x="70446" y="58483"/>
                  </a:lnTo>
                  <a:lnTo>
                    <a:pt x="70002" y="57429"/>
                  </a:lnTo>
                  <a:lnTo>
                    <a:pt x="69316" y="55829"/>
                  </a:lnTo>
                  <a:lnTo>
                    <a:pt x="57772" y="57429"/>
                  </a:lnTo>
                  <a:lnTo>
                    <a:pt x="48145" y="52844"/>
                  </a:lnTo>
                  <a:lnTo>
                    <a:pt x="40322" y="48971"/>
                  </a:lnTo>
                  <a:lnTo>
                    <a:pt x="34239" y="52730"/>
                  </a:lnTo>
                  <a:lnTo>
                    <a:pt x="37541" y="55346"/>
                  </a:lnTo>
                  <a:lnTo>
                    <a:pt x="35509" y="60210"/>
                  </a:lnTo>
                  <a:lnTo>
                    <a:pt x="31102" y="65201"/>
                  </a:lnTo>
                  <a:lnTo>
                    <a:pt x="27305" y="68224"/>
                  </a:lnTo>
                  <a:lnTo>
                    <a:pt x="28257" y="59601"/>
                  </a:lnTo>
                  <a:lnTo>
                    <a:pt x="23761" y="58851"/>
                  </a:lnTo>
                  <a:lnTo>
                    <a:pt x="19037" y="58648"/>
                  </a:lnTo>
                  <a:lnTo>
                    <a:pt x="18986" y="72097"/>
                  </a:lnTo>
                  <a:lnTo>
                    <a:pt x="25031" y="77431"/>
                  </a:lnTo>
                  <a:lnTo>
                    <a:pt x="30416" y="80733"/>
                  </a:lnTo>
                  <a:lnTo>
                    <a:pt x="28384" y="88112"/>
                  </a:lnTo>
                  <a:lnTo>
                    <a:pt x="53467" y="91998"/>
                  </a:lnTo>
                  <a:lnTo>
                    <a:pt x="76708" y="98564"/>
                  </a:lnTo>
                  <a:lnTo>
                    <a:pt x="100114" y="104863"/>
                  </a:lnTo>
                  <a:lnTo>
                    <a:pt x="125717" y="108013"/>
                  </a:lnTo>
                  <a:close/>
                </a:path>
                <a:path w="7326630" h="122554">
                  <a:moveTo>
                    <a:pt x="137998" y="47612"/>
                  </a:moveTo>
                  <a:lnTo>
                    <a:pt x="137541" y="37731"/>
                  </a:lnTo>
                  <a:lnTo>
                    <a:pt x="133718" y="37858"/>
                  </a:lnTo>
                  <a:lnTo>
                    <a:pt x="132816" y="33909"/>
                  </a:lnTo>
                  <a:lnTo>
                    <a:pt x="129679" y="32956"/>
                  </a:lnTo>
                  <a:lnTo>
                    <a:pt x="127800" y="37757"/>
                  </a:lnTo>
                  <a:lnTo>
                    <a:pt x="123748" y="39890"/>
                  </a:lnTo>
                  <a:lnTo>
                    <a:pt x="119989" y="42379"/>
                  </a:lnTo>
                  <a:lnTo>
                    <a:pt x="119062" y="48234"/>
                  </a:lnTo>
                  <a:lnTo>
                    <a:pt x="137998" y="47612"/>
                  </a:lnTo>
                  <a:close/>
                </a:path>
                <a:path w="7326630" h="122554">
                  <a:moveTo>
                    <a:pt x="175221" y="31457"/>
                  </a:moveTo>
                  <a:lnTo>
                    <a:pt x="172567" y="24320"/>
                  </a:lnTo>
                  <a:lnTo>
                    <a:pt x="170713" y="32207"/>
                  </a:lnTo>
                  <a:lnTo>
                    <a:pt x="175221" y="31457"/>
                  </a:lnTo>
                  <a:close/>
                </a:path>
                <a:path w="7326630" h="122554">
                  <a:moveTo>
                    <a:pt x="186664" y="39535"/>
                  </a:moveTo>
                  <a:lnTo>
                    <a:pt x="186626" y="31089"/>
                  </a:lnTo>
                  <a:lnTo>
                    <a:pt x="182829" y="31203"/>
                  </a:lnTo>
                  <a:lnTo>
                    <a:pt x="175221" y="31457"/>
                  </a:lnTo>
                  <a:lnTo>
                    <a:pt x="175387" y="34861"/>
                  </a:lnTo>
                  <a:lnTo>
                    <a:pt x="175437" y="36487"/>
                  </a:lnTo>
                  <a:lnTo>
                    <a:pt x="180848" y="36893"/>
                  </a:lnTo>
                  <a:lnTo>
                    <a:pt x="184670" y="39700"/>
                  </a:lnTo>
                  <a:lnTo>
                    <a:pt x="186664" y="39535"/>
                  </a:lnTo>
                  <a:close/>
                </a:path>
                <a:path w="7326630" h="122554">
                  <a:moveTo>
                    <a:pt x="198450" y="29756"/>
                  </a:moveTo>
                  <a:lnTo>
                    <a:pt x="197535" y="20739"/>
                  </a:lnTo>
                  <a:lnTo>
                    <a:pt x="191058" y="20866"/>
                  </a:lnTo>
                  <a:lnTo>
                    <a:pt x="187921" y="24790"/>
                  </a:lnTo>
                  <a:lnTo>
                    <a:pt x="186626" y="31089"/>
                  </a:lnTo>
                  <a:lnTo>
                    <a:pt x="194271" y="32499"/>
                  </a:lnTo>
                  <a:lnTo>
                    <a:pt x="198450" y="29756"/>
                  </a:lnTo>
                  <a:close/>
                </a:path>
                <a:path w="7326630" h="122554">
                  <a:moveTo>
                    <a:pt x="200291" y="38214"/>
                  </a:moveTo>
                  <a:lnTo>
                    <a:pt x="198196" y="35737"/>
                  </a:lnTo>
                  <a:lnTo>
                    <a:pt x="197078" y="34340"/>
                  </a:lnTo>
                  <a:lnTo>
                    <a:pt x="192595" y="38252"/>
                  </a:lnTo>
                  <a:lnTo>
                    <a:pt x="194652" y="40906"/>
                  </a:lnTo>
                  <a:lnTo>
                    <a:pt x="195745" y="42164"/>
                  </a:lnTo>
                  <a:lnTo>
                    <a:pt x="200291" y="38214"/>
                  </a:lnTo>
                  <a:close/>
                </a:path>
                <a:path w="7326630" h="122554">
                  <a:moveTo>
                    <a:pt x="266484" y="33502"/>
                  </a:moveTo>
                  <a:lnTo>
                    <a:pt x="262293" y="34086"/>
                  </a:lnTo>
                  <a:lnTo>
                    <a:pt x="260311" y="26403"/>
                  </a:lnTo>
                  <a:lnTo>
                    <a:pt x="258902" y="33743"/>
                  </a:lnTo>
                  <a:lnTo>
                    <a:pt x="259181" y="38798"/>
                  </a:lnTo>
                  <a:lnTo>
                    <a:pt x="265798" y="39878"/>
                  </a:lnTo>
                  <a:lnTo>
                    <a:pt x="266484" y="33502"/>
                  </a:lnTo>
                  <a:close/>
                </a:path>
                <a:path w="7326630" h="122554">
                  <a:moveTo>
                    <a:pt x="349402" y="15786"/>
                  </a:moveTo>
                  <a:lnTo>
                    <a:pt x="319024" y="16764"/>
                  </a:lnTo>
                  <a:lnTo>
                    <a:pt x="313829" y="15417"/>
                  </a:lnTo>
                  <a:lnTo>
                    <a:pt x="311492" y="10020"/>
                  </a:lnTo>
                  <a:lnTo>
                    <a:pt x="303669" y="12344"/>
                  </a:lnTo>
                  <a:lnTo>
                    <a:pt x="301688" y="19405"/>
                  </a:lnTo>
                  <a:lnTo>
                    <a:pt x="298894" y="25514"/>
                  </a:lnTo>
                  <a:lnTo>
                    <a:pt x="295884" y="31369"/>
                  </a:lnTo>
                  <a:lnTo>
                    <a:pt x="293217" y="37693"/>
                  </a:lnTo>
                  <a:lnTo>
                    <a:pt x="298894" y="37477"/>
                  </a:lnTo>
                  <a:lnTo>
                    <a:pt x="301713" y="33782"/>
                  </a:lnTo>
                  <a:lnTo>
                    <a:pt x="303999" y="29413"/>
                  </a:lnTo>
                  <a:lnTo>
                    <a:pt x="308025" y="27127"/>
                  </a:lnTo>
                  <a:lnTo>
                    <a:pt x="313245" y="31038"/>
                  </a:lnTo>
                  <a:lnTo>
                    <a:pt x="316445" y="28105"/>
                  </a:lnTo>
                  <a:lnTo>
                    <a:pt x="320128" y="23304"/>
                  </a:lnTo>
                  <a:lnTo>
                    <a:pt x="326821" y="21628"/>
                  </a:lnTo>
                  <a:lnTo>
                    <a:pt x="338213" y="21259"/>
                  </a:lnTo>
                  <a:lnTo>
                    <a:pt x="342620" y="20281"/>
                  </a:lnTo>
                  <a:lnTo>
                    <a:pt x="348996" y="21678"/>
                  </a:lnTo>
                  <a:lnTo>
                    <a:pt x="349402" y="15786"/>
                  </a:lnTo>
                  <a:close/>
                </a:path>
                <a:path w="7326630" h="122554">
                  <a:moveTo>
                    <a:pt x="384390" y="39585"/>
                  </a:moveTo>
                  <a:lnTo>
                    <a:pt x="379336" y="35890"/>
                  </a:lnTo>
                  <a:lnTo>
                    <a:pt x="373087" y="35140"/>
                  </a:lnTo>
                  <a:lnTo>
                    <a:pt x="367792" y="38036"/>
                  </a:lnTo>
                  <a:lnTo>
                    <a:pt x="365582" y="45250"/>
                  </a:lnTo>
                  <a:lnTo>
                    <a:pt x="370954" y="44640"/>
                  </a:lnTo>
                  <a:lnTo>
                    <a:pt x="377393" y="45377"/>
                  </a:lnTo>
                  <a:lnTo>
                    <a:pt x="382638" y="44640"/>
                  </a:lnTo>
                  <a:lnTo>
                    <a:pt x="384390" y="39585"/>
                  </a:lnTo>
                  <a:close/>
                </a:path>
                <a:path w="7326630" h="122554">
                  <a:moveTo>
                    <a:pt x="508977" y="15760"/>
                  </a:moveTo>
                  <a:lnTo>
                    <a:pt x="495350" y="15773"/>
                  </a:lnTo>
                  <a:lnTo>
                    <a:pt x="482752" y="17018"/>
                  </a:lnTo>
                  <a:lnTo>
                    <a:pt x="471944" y="20472"/>
                  </a:lnTo>
                  <a:lnTo>
                    <a:pt x="463727" y="27127"/>
                  </a:lnTo>
                  <a:lnTo>
                    <a:pt x="449465" y="27889"/>
                  </a:lnTo>
                  <a:lnTo>
                    <a:pt x="436791" y="25095"/>
                  </a:lnTo>
                  <a:lnTo>
                    <a:pt x="426250" y="24942"/>
                  </a:lnTo>
                  <a:lnTo>
                    <a:pt x="418350" y="33655"/>
                  </a:lnTo>
                  <a:lnTo>
                    <a:pt x="428205" y="35737"/>
                  </a:lnTo>
                  <a:lnTo>
                    <a:pt x="441210" y="33896"/>
                  </a:lnTo>
                  <a:lnTo>
                    <a:pt x="456057" y="31508"/>
                  </a:lnTo>
                  <a:lnTo>
                    <a:pt x="471462" y="31927"/>
                  </a:lnTo>
                  <a:lnTo>
                    <a:pt x="478599" y="29387"/>
                  </a:lnTo>
                  <a:lnTo>
                    <a:pt x="480631" y="20828"/>
                  </a:lnTo>
                  <a:lnTo>
                    <a:pt x="490118" y="21247"/>
                  </a:lnTo>
                  <a:lnTo>
                    <a:pt x="495173" y="24930"/>
                  </a:lnTo>
                  <a:lnTo>
                    <a:pt x="501408" y="25679"/>
                  </a:lnTo>
                  <a:lnTo>
                    <a:pt x="506704" y="22847"/>
                  </a:lnTo>
                  <a:lnTo>
                    <a:pt x="508977" y="15760"/>
                  </a:lnTo>
                  <a:close/>
                </a:path>
                <a:path w="7326630" h="122554">
                  <a:moveTo>
                    <a:pt x="1891931" y="38"/>
                  </a:moveTo>
                  <a:lnTo>
                    <a:pt x="1888261" y="0"/>
                  </a:lnTo>
                  <a:lnTo>
                    <a:pt x="1888883" y="5702"/>
                  </a:lnTo>
                  <a:lnTo>
                    <a:pt x="1891893" y="2755"/>
                  </a:lnTo>
                  <a:lnTo>
                    <a:pt x="1891931" y="38"/>
                  </a:lnTo>
                  <a:close/>
                </a:path>
                <a:path w="7326630" h="122554">
                  <a:moveTo>
                    <a:pt x="2097925" y="12242"/>
                  </a:moveTo>
                  <a:lnTo>
                    <a:pt x="2093709" y="13081"/>
                  </a:lnTo>
                  <a:lnTo>
                    <a:pt x="2095766" y="17246"/>
                  </a:lnTo>
                  <a:lnTo>
                    <a:pt x="2097849" y="17119"/>
                  </a:lnTo>
                  <a:lnTo>
                    <a:pt x="2097862" y="15455"/>
                  </a:lnTo>
                  <a:lnTo>
                    <a:pt x="2097900" y="13843"/>
                  </a:lnTo>
                  <a:lnTo>
                    <a:pt x="2097925" y="12242"/>
                  </a:lnTo>
                  <a:close/>
                </a:path>
                <a:path w="7326630" h="122554">
                  <a:moveTo>
                    <a:pt x="2387054" y="22098"/>
                  </a:moveTo>
                  <a:lnTo>
                    <a:pt x="2384958" y="14833"/>
                  </a:lnTo>
                  <a:lnTo>
                    <a:pt x="2382583" y="22618"/>
                  </a:lnTo>
                  <a:lnTo>
                    <a:pt x="2387054" y="22098"/>
                  </a:lnTo>
                  <a:close/>
                </a:path>
                <a:path w="7326630" h="122554">
                  <a:moveTo>
                    <a:pt x="2401595" y="27381"/>
                  </a:moveTo>
                  <a:lnTo>
                    <a:pt x="2400973" y="21742"/>
                  </a:lnTo>
                  <a:lnTo>
                    <a:pt x="2397950" y="24447"/>
                  </a:lnTo>
                  <a:lnTo>
                    <a:pt x="2397899" y="27305"/>
                  </a:lnTo>
                  <a:lnTo>
                    <a:pt x="2401595" y="27381"/>
                  </a:lnTo>
                  <a:close/>
                </a:path>
                <a:path w="7326630" h="122554">
                  <a:moveTo>
                    <a:pt x="2572004" y="23012"/>
                  </a:moveTo>
                  <a:lnTo>
                    <a:pt x="2570175" y="20408"/>
                  </a:lnTo>
                  <a:lnTo>
                    <a:pt x="2569260" y="18846"/>
                  </a:lnTo>
                  <a:lnTo>
                    <a:pt x="2564574" y="22618"/>
                  </a:lnTo>
                  <a:lnTo>
                    <a:pt x="2566428" y="25209"/>
                  </a:lnTo>
                  <a:lnTo>
                    <a:pt x="2567381" y="26593"/>
                  </a:lnTo>
                  <a:lnTo>
                    <a:pt x="2572004" y="23012"/>
                  </a:lnTo>
                  <a:close/>
                </a:path>
                <a:path w="7326630" h="122554">
                  <a:moveTo>
                    <a:pt x="2584551" y="30543"/>
                  </a:moveTo>
                  <a:lnTo>
                    <a:pt x="2578201" y="29121"/>
                  </a:lnTo>
                  <a:lnTo>
                    <a:pt x="2577223" y="35483"/>
                  </a:lnTo>
                  <a:lnTo>
                    <a:pt x="2577782" y="41465"/>
                  </a:lnTo>
                  <a:lnTo>
                    <a:pt x="2581198" y="38569"/>
                  </a:lnTo>
                  <a:lnTo>
                    <a:pt x="2584500" y="35610"/>
                  </a:lnTo>
                  <a:lnTo>
                    <a:pt x="2584551" y="30543"/>
                  </a:lnTo>
                  <a:close/>
                </a:path>
                <a:path w="7326630" h="122554">
                  <a:moveTo>
                    <a:pt x="2608745" y="18618"/>
                  </a:moveTo>
                  <a:lnTo>
                    <a:pt x="2606916" y="15913"/>
                  </a:lnTo>
                  <a:lnTo>
                    <a:pt x="2605925" y="14630"/>
                  </a:lnTo>
                  <a:lnTo>
                    <a:pt x="2601328" y="18326"/>
                  </a:lnTo>
                  <a:lnTo>
                    <a:pt x="2603157" y="20967"/>
                  </a:lnTo>
                  <a:lnTo>
                    <a:pt x="2604122" y="22377"/>
                  </a:lnTo>
                  <a:lnTo>
                    <a:pt x="2608745" y="18618"/>
                  </a:lnTo>
                  <a:close/>
                </a:path>
                <a:path w="7326630" h="122554">
                  <a:moveTo>
                    <a:pt x="2711843" y="52997"/>
                  </a:moveTo>
                  <a:lnTo>
                    <a:pt x="2710510" y="51155"/>
                  </a:lnTo>
                  <a:lnTo>
                    <a:pt x="2708325" y="48120"/>
                  </a:lnTo>
                  <a:lnTo>
                    <a:pt x="2705862" y="51155"/>
                  </a:lnTo>
                  <a:lnTo>
                    <a:pt x="2703220" y="46075"/>
                  </a:lnTo>
                  <a:lnTo>
                    <a:pt x="2702306" y="38265"/>
                  </a:lnTo>
                  <a:lnTo>
                    <a:pt x="2704998" y="33083"/>
                  </a:lnTo>
                  <a:lnTo>
                    <a:pt x="2699093" y="33591"/>
                  </a:lnTo>
                  <a:lnTo>
                    <a:pt x="2695473" y="37388"/>
                  </a:lnTo>
                  <a:lnTo>
                    <a:pt x="2693759" y="43942"/>
                  </a:lnTo>
                  <a:lnTo>
                    <a:pt x="2693619" y="52743"/>
                  </a:lnTo>
                  <a:lnTo>
                    <a:pt x="2687828" y="58724"/>
                  </a:lnTo>
                  <a:lnTo>
                    <a:pt x="2687828" y="70243"/>
                  </a:lnTo>
                  <a:lnTo>
                    <a:pt x="2683205" y="73901"/>
                  </a:lnTo>
                  <a:lnTo>
                    <a:pt x="2680449" y="69888"/>
                  </a:lnTo>
                  <a:lnTo>
                    <a:pt x="2685021" y="66154"/>
                  </a:lnTo>
                  <a:lnTo>
                    <a:pt x="2685999" y="67564"/>
                  </a:lnTo>
                  <a:lnTo>
                    <a:pt x="2687828" y="70243"/>
                  </a:lnTo>
                  <a:lnTo>
                    <a:pt x="2687828" y="58724"/>
                  </a:lnTo>
                  <a:lnTo>
                    <a:pt x="2686824" y="59753"/>
                  </a:lnTo>
                  <a:lnTo>
                    <a:pt x="2678239" y="64147"/>
                  </a:lnTo>
                  <a:lnTo>
                    <a:pt x="2669908" y="68922"/>
                  </a:lnTo>
                  <a:lnTo>
                    <a:pt x="2663901" y="77076"/>
                  </a:lnTo>
                  <a:lnTo>
                    <a:pt x="2672207" y="75844"/>
                  </a:lnTo>
                  <a:lnTo>
                    <a:pt x="2677566" y="78524"/>
                  </a:lnTo>
                  <a:lnTo>
                    <a:pt x="2678214" y="87350"/>
                  </a:lnTo>
                  <a:lnTo>
                    <a:pt x="2674048" y="86487"/>
                  </a:lnTo>
                  <a:lnTo>
                    <a:pt x="2671724" y="88265"/>
                  </a:lnTo>
                  <a:lnTo>
                    <a:pt x="2670835" y="92303"/>
                  </a:lnTo>
                  <a:lnTo>
                    <a:pt x="2681414" y="92138"/>
                  </a:lnTo>
                  <a:lnTo>
                    <a:pt x="2688691" y="90678"/>
                  </a:lnTo>
                  <a:lnTo>
                    <a:pt x="2694292" y="91401"/>
                  </a:lnTo>
                  <a:lnTo>
                    <a:pt x="2699855" y="97815"/>
                  </a:lnTo>
                  <a:lnTo>
                    <a:pt x="2700972" y="90678"/>
                  </a:lnTo>
                  <a:lnTo>
                    <a:pt x="2701112" y="89725"/>
                  </a:lnTo>
                  <a:lnTo>
                    <a:pt x="2696680" y="89154"/>
                  </a:lnTo>
                  <a:lnTo>
                    <a:pt x="2696654" y="87350"/>
                  </a:lnTo>
                  <a:lnTo>
                    <a:pt x="2696565" y="82892"/>
                  </a:lnTo>
                  <a:lnTo>
                    <a:pt x="2704236" y="80238"/>
                  </a:lnTo>
                  <a:lnTo>
                    <a:pt x="2704439" y="75844"/>
                  </a:lnTo>
                  <a:lnTo>
                    <a:pt x="2704477" y="75222"/>
                  </a:lnTo>
                  <a:lnTo>
                    <a:pt x="2703766" y="73901"/>
                  </a:lnTo>
                  <a:lnTo>
                    <a:pt x="2700553" y="67894"/>
                  </a:lnTo>
                  <a:lnTo>
                    <a:pt x="2703042" y="66154"/>
                  </a:lnTo>
                  <a:lnTo>
                    <a:pt x="2704947" y="64820"/>
                  </a:lnTo>
                  <a:lnTo>
                    <a:pt x="2709710" y="59207"/>
                  </a:lnTo>
                  <a:lnTo>
                    <a:pt x="2711843" y="52997"/>
                  </a:lnTo>
                  <a:close/>
                </a:path>
                <a:path w="7326630" h="122554">
                  <a:moveTo>
                    <a:pt x="2777807" y="39789"/>
                  </a:moveTo>
                  <a:lnTo>
                    <a:pt x="2774708" y="37325"/>
                  </a:lnTo>
                  <a:lnTo>
                    <a:pt x="2769984" y="34391"/>
                  </a:lnTo>
                  <a:lnTo>
                    <a:pt x="2765526" y="34074"/>
                  </a:lnTo>
                  <a:lnTo>
                    <a:pt x="2763189" y="39458"/>
                  </a:lnTo>
                  <a:lnTo>
                    <a:pt x="2766288" y="41833"/>
                  </a:lnTo>
                  <a:lnTo>
                    <a:pt x="2771013" y="44754"/>
                  </a:lnTo>
                  <a:lnTo>
                    <a:pt x="2775483" y="45110"/>
                  </a:lnTo>
                  <a:lnTo>
                    <a:pt x="2777807" y="39789"/>
                  </a:lnTo>
                  <a:close/>
                </a:path>
                <a:path w="7326630" h="122554">
                  <a:moveTo>
                    <a:pt x="2869158" y="31750"/>
                  </a:moveTo>
                  <a:lnTo>
                    <a:pt x="2864878" y="32385"/>
                  </a:lnTo>
                  <a:lnTo>
                    <a:pt x="2858846" y="30632"/>
                  </a:lnTo>
                  <a:lnTo>
                    <a:pt x="2858135" y="36525"/>
                  </a:lnTo>
                  <a:lnTo>
                    <a:pt x="2862427" y="35788"/>
                  </a:lnTo>
                  <a:lnTo>
                    <a:pt x="2868409" y="37528"/>
                  </a:lnTo>
                  <a:lnTo>
                    <a:pt x="2869158" y="31750"/>
                  </a:lnTo>
                  <a:close/>
                </a:path>
                <a:path w="7326630" h="122554">
                  <a:moveTo>
                    <a:pt x="2896717" y="25031"/>
                  </a:moveTo>
                  <a:lnTo>
                    <a:pt x="2894901" y="22326"/>
                  </a:lnTo>
                  <a:lnTo>
                    <a:pt x="2893949" y="21043"/>
                  </a:lnTo>
                  <a:lnTo>
                    <a:pt x="2889326" y="24701"/>
                  </a:lnTo>
                  <a:lnTo>
                    <a:pt x="2891142" y="27368"/>
                  </a:lnTo>
                  <a:lnTo>
                    <a:pt x="2892107" y="28778"/>
                  </a:lnTo>
                  <a:lnTo>
                    <a:pt x="2896717" y="25031"/>
                  </a:lnTo>
                  <a:close/>
                </a:path>
                <a:path w="7326630" h="122554">
                  <a:moveTo>
                    <a:pt x="2898343" y="37045"/>
                  </a:moveTo>
                  <a:lnTo>
                    <a:pt x="2896628" y="29819"/>
                  </a:lnTo>
                  <a:lnTo>
                    <a:pt x="2894507" y="37338"/>
                  </a:lnTo>
                  <a:lnTo>
                    <a:pt x="2890723" y="37452"/>
                  </a:lnTo>
                  <a:lnTo>
                    <a:pt x="2891498" y="43700"/>
                  </a:lnTo>
                  <a:lnTo>
                    <a:pt x="2898038" y="42481"/>
                  </a:lnTo>
                  <a:lnTo>
                    <a:pt x="2898343" y="37045"/>
                  </a:lnTo>
                  <a:close/>
                </a:path>
                <a:path w="7326630" h="122554">
                  <a:moveTo>
                    <a:pt x="3046145" y="28384"/>
                  </a:moveTo>
                  <a:lnTo>
                    <a:pt x="3044342" y="25666"/>
                  </a:lnTo>
                  <a:lnTo>
                    <a:pt x="3043364" y="24384"/>
                  </a:lnTo>
                  <a:lnTo>
                    <a:pt x="3038779" y="28041"/>
                  </a:lnTo>
                  <a:lnTo>
                    <a:pt x="3040583" y="30708"/>
                  </a:lnTo>
                  <a:lnTo>
                    <a:pt x="3041535" y="32118"/>
                  </a:lnTo>
                  <a:lnTo>
                    <a:pt x="3046145" y="28384"/>
                  </a:lnTo>
                  <a:close/>
                </a:path>
                <a:path w="7326630" h="122554">
                  <a:moveTo>
                    <a:pt x="3064548" y="23761"/>
                  </a:moveTo>
                  <a:lnTo>
                    <a:pt x="3062744" y="21170"/>
                  </a:lnTo>
                  <a:lnTo>
                    <a:pt x="3061703" y="19748"/>
                  </a:lnTo>
                  <a:lnTo>
                    <a:pt x="3057118" y="23507"/>
                  </a:lnTo>
                  <a:lnTo>
                    <a:pt x="3058922" y="26009"/>
                  </a:lnTo>
                  <a:lnTo>
                    <a:pt x="3059938" y="27368"/>
                  </a:lnTo>
                  <a:lnTo>
                    <a:pt x="3064548" y="23761"/>
                  </a:lnTo>
                  <a:close/>
                </a:path>
                <a:path w="7326630" h="122554">
                  <a:moveTo>
                    <a:pt x="4039997" y="58750"/>
                  </a:moveTo>
                  <a:lnTo>
                    <a:pt x="4038181" y="56121"/>
                  </a:lnTo>
                  <a:lnTo>
                    <a:pt x="4037203" y="54584"/>
                  </a:lnTo>
                  <a:lnTo>
                    <a:pt x="4032643" y="58293"/>
                  </a:lnTo>
                  <a:lnTo>
                    <a:pt x="4034447" y="60909"/>
                  </a:lnTo>
                  <a:lnTo>
                    <a:pt x="4035399" y="62293"/>
                  </a:lnTo>
                  <a:lnTo>
                    <a:pt x="4039997" y="58750"/>
                  </a:lnTo>
                  <a:close/>
                </a:path>
                <a:path w="7326630" h="122554">
                  <a:moveTo>
                    <a:pt x="4085221" y="57391"/>
                  </a:moveTo>
                  <a:lnTo>
                    <a:pt x="4076623" y="57696"/>
                  </a:lnTo>
                  <a:lnTo>
                    <a:pt x="4069334" y="56349"/>
                  </a:lnTo>
                  <a:lnTo>
                    <a:pt x="4062768" y="54063"/>
                  </a:lnTo>
                  <a:lnTo>
                    <a:pt x="4056418" y="51498"/>
                  </a:lnTo>
                  <a:lnTo>
                    <a:pt x="4054487" y="59905"/>
                  </a:lnTo>
                  <a:lnTo>
                    <a:pt x="4050119" y="56045"/>
                  </a:lnTo>
                  <a:lnTo>
                    <a:pt x="4045216" y="52311"/>
                  </a:lnTo>
                  <a:lnTo>
                    <a:pt x="4041673" y="61112"/>
                  </a:lnTo>
                  <a:lnTo>
                    <a:pt x="4045648" y="62280"/>
                  </a:lnTo>
                  <a:lnTo>
                    <a:pt x="4048569" y="71386"/>
                  </a:lnTo>
                  <a:lnTo>
                    <a:pt x="4060761" y="72288"/>
                  </a:lnTo>
                  <a:lnTo>
                    <a:pt x="4070947" y="70243"/>
                  </a:lnTo>
                  <a:lnTo>
                    <a:pt x="4079113" y="65278"/>
                  </a:lnTo>
                  <a:lnTo>
                    <a:pt x="4085221" y="57391"/>
                  </a:lnTo>
                  <a:close/>
                </a:path>
                <a:path w="7326630" h="122554">
                  <a:moveTo>
                    <a:pt x="4128312" y="68414"/>
                  </a:moveTo>
                  <a:lnTo>
                    <a:pt x="4125582" y="67360"/>
                  </a:lnTo>
                  <a:lnTo>
                    <a:pt x="4124261" y="64033"/>
                  </a:lnTo>
                  <a:lnTo>
                    <a:pt x="4125010" y="58432"/>
                  </a:lnTo>
                  <a:lnTo>
                    <a:pt x="4118699" y="58559"/>
                  </a:lnTo>
                  <a:lnTo>
                    <a:pt x="4113784" y="57023"/>
                  </a:lnTo>
                  <a:lnTo>
                    <a:pt x="4110647" y="52920"/>
                  </a:lnTo>
                  <a:lnTo>
                    <a:pt x="4108615" y="58153"/>
                  </a:lnTo>
                  <a:lnTo>
                    <a:pt x="4104602" y="63474"/>
                  </a:lnTo>
                  <a:lnTo>
                    <a:pt x="4102570" y="68516"/>
                  </a:lnTo>
                  <a:lnTo>
                    <a:pt x="4106468" y="72898"/>
                  </a:lnTo>
                  <a:lnTo>
                    <a:pt x="4108945" y="69659"/>
                  </a:lnTo>
                  <a:lnTo>
                    <a:pt x="4115917" y="72491"/>
                  </a:lnTo>
                  <a:lnTo>
                    <a:pt x="4123626" y="74409"/>
                  </a:lnTo>
                  <a:lnTo>
                    <a:pt x="4128312" y="68414"/>
                  </a:lnTo>
                  <a:close/>
                </a:path>
                <a:path w="7326630" h="122554">
                  <a:moveTo>
                    <a:pt x="4150982" y="65112"/>
                  </a:moveTo>
                  <a:lnTo>
                    <a:pt x="4146715" y="59016"/>
                  </a:lnTo>
                  <a:lnTo>
                    <a:pt x="4143070" y="63131"/>
                  </a:lnTo>
                  <a:lnTo>
                    <a:pt x="4135767" y="64998"/>
                  </a:lnTo>
                  <a:lnTo>
                    <a:pt x="4131106" y="67525"/>
                  </a:lnTo>
                  <a:lnTo>
                    <a:pt x="4135399" y="73660"/>
                  </a:lnTo>
                  <a:lnTo>
                    <a:pt x="4139006" y="69494"/>
                  </a:lnTo>
                  <a:lnTo>
                    <a:pt x="4146308" y="67627"/>
                  </a:lnTo>
                  <a:lnTo>
                    <a:pt x="4150982" y="65112"/>
                  </a:lnTo>
                  <a:close/>
                </a:path>
                <a:path w="7326630" h="122554">
                  <a:moveTo>
                    <a:pt x="4218914" y="65811"/>
                  </a:moveTo>
                  <a:lnTo>
                    <a:pt x="4216882" y="60337"/>
                  </a:lnTo>
                  <a:lnTo>
                    <a:pt x="4212450" y="60464"/>
                  </a:lnTo>
                  <a:lnTo>
                    <a:pt x="4207637" y="63169"/>
                  </a:lnTo>
                  <a:lnTo>
                    <a:pt x="4204462" y="65443"/>
                  </a:lnTo>
                  <a:lnTo>
                    <a:pt x="4202633" y="58153"/>
                  </a:lnTo>
                  <a:lnTo>
                    <a:pt x="4199153" y="53162"/>
                  </a:lnTo>
                  <a:lnTo>
                    <a:pt x="4194022" y="50241"/>
                  </a:lnTo>
                  <a:lnTo>
                    <a:pt x="4186186" y="55664"/>
                  </a:lnTo>
                  <a:lnTo>
                    <a:pt x="4176560" y="58458"/>
                  </a:lnTo>
                  <a:lnTo>
                    <a:pt x="4167390" y="61899"/>
                  </a:lnTo>
                  <a:lnTo>
                    <a:pt x="4160888" y="69303"/>
                  </a:lnTo>
                  <a:lnTo>
                    <a:pt x="4168089" y="69545"/>
                  </a:lnTo>
                  <a:lnTo>
                    <a:pt x="4172077" y="73939"/>
                  </a:lnTo>
                  <a:lnTo>
                    <a:pt x="4173931" y="81089"/>
                  </a:lnTo>
                  <a:lnTo>
                    <a:pt x="4174744" y="89573"/>
                  </a:lnTo>
                  <a:lnTo>
                    <a:pt x="4192854" y="90055"/>
                  </a:lnTo>
                  <a:lnTo>
                    <a:pt x="4194213" y="76454"/>
                  </a:lnTo>
                  <a:lnTo>
                    <a:pt x="4204182" y="75463"/>
                  </a:lnTo>
                  <a:lnTo>
                    <a:pt x="4215015" y="75704"/>
                  </a:lnTo>
                  <a:lnTo>
                    <a:pt x="4218914" y="65811"/>
                  </a:lnTo>
                  <a:close/>
                </a:path>
                <a:path w="7326630" h="122554">
                  <a:moveTo>
                    <a:pt x="4248175" y="56578"/>
                  </a:moveTo>
                  <a:lnTo>
                    <a:pt x="4241165" y="58534"/>
                  </a:lnTo>
                  <a:lnTo>
                    <a:pt x="4232478" y="57975"/>
                  </a:lnTo>
                  <a:lnTo>
                    <a:pt x="4233215" y="71196"/>
                  </a:lnTo>
                  <a:lnTo>
                    <a:pt x="4242244" y="72224"/>
                  </a:lnTo>
                  <a:lnTo>
                    <a:pt x="4244784" y="63931"/>
                  </a:lnTo>
                  <a:lnTo>
                    <a:pt x="4248175" y="56578"/>
                  </a:lnTo>
                  <a:close/>
                </a:path>
                <a:path w="7326630" h="122554">
                  <a:moveTo>
                    <a:pt x="4284002" y="62623"/>
                  </a:moveTo>
                  <a:lnTo>
                    <a:pt x="4278071" y="60375"/>
                  </a:lnTo>
                  <a:lnTo>
                    <a:pt x="4272915" y="58318"/>
                  </a:lnTo>
                  <a:lnTo>
                    <a:pt x="4268775" y="59524"/>
                  </a:lnTo>
                  <a:lnTo>
                    <a:pt x="4265866" y="67030"/>
                  </a:lnTo>
                  <a:lnTo>
                    <a:pt x="4270984" y="66751"/>
                  </a:lnTo>
                  <a:lnTo>
                    <a:pt x="4277055" y="67868"/>
                  </a:lnTo>
                  <a:lnTo>
                    <a:pt x="4282059" y="67462"/>
                  </a:lnTo>
                  <a:lnTo>
                    <a:pt x="4284002" y="62623"/>
                  </a:lnTo>
                  <a:close/>
                </a:path>
                <a:path w="7326630" h="122554">
                  <a:moveTo>
                    <a:pt x="4340098" y="66357"/>
                  </a:moveTo>
                  <a:lnTo>
                    <a:pt x="4334561" y="63982"/>
                  </a:lnTo>
                  <a:lnTo>
                    <a:pt x="4324413" y="63906"/>
                  </a:lnTo>
                  <a:lnTo>
                    <a:pt x="4316298" y="68351"/>
                  </a:lnTo>
                  <a:lnTo>
                    <a:pt x="4314266" y="71539"/>
                  </a:lnTo>
                  <a:lnTo>
                    <a:pt x="4319765" y="73444"/>
                  </a:lnTo>
                  <a:lnTo>
                    <a:pt x="4317022" y="72440"/>
                  </a:lnTo>
                  <a:lnTo>
                    <a:pt x="4331640" y="69189"/>
                  </a:lnTo>
                  <a:lnTo>
                    <a:pt x="4334357" y="68808"/>
                  </a:lnTo>
                  <a:lnTo>
                    <a:pt x="4340098" y="66357"/>
                  </a:lnTo>
                  <a:close/>
                </a:path>
                <a:path w="7326630" h="122554">
                  <a:moveTo>
                    <a:pt x="4404741" y="68326"/>
                  </a:moveTo>
                  <a:lnTo>
                    <a:pt x="4402912" y="65684"/>
                  </a:lnTo>
                  <a:lnTo>
                    <a:pt x="4401947" y="64122"/>
                  </a:lnTo>
                  <a:lnTo>
                    <a:pt x="4397400" y="67856"/>
                  </a:lnTo>
                  <a:lnTo>
                    <a:pt x="4399178" y="70472"/>
                  </a:lnTo>
                  <a:lnTo>
                    <a:pt x="4400194" y="71856"/>
                  </a:lnTo>
                  <a:lnTo>
                    <a:pt x="4404741" y="68326"/>
                  </a:lnTo>
                  <a:close/>
                </a:path>
                <a:path w="7326630" h="122554">
                  <a:moveTo>
                    <a:pt x="4475188" y="62433"/>
                  </a:moveTo>
                  <a:lnTo>
                    <a:pt x="4470070" y="60477"/>
                  </a:lnTo>
                  <a:lnTo>
                    <a:pt x="4469257" y="56286"/>
                  </a:lnTo>
                  <a:lnTo>
                    <a:pt x="4464316" y="62141"/>
                  </a:lnTo>
                  <a:lnTo>
                    <a:pt x="4458881" y="61976"/>
                  </a:lnTo>
                  <a:lnTo>
                    <a:pt x="4453382" y="61709"/>
                  </a:lnTo>
                  <a:lnTo>
                    <a:pt x="4449686" y="64084"/>
                  </a:lnTo>
                  <a:lnTo>
                    <a:pt x="4449635" y="71767"/>
                  </a:lnTo>
                  <a:lnTo>
                    <a:pt x="4457573" y="71742"/>
                  </a:lnTo>
                  <a:lnTo>
                    <a:pt x="4464558" y="70269"/>
                  </a:lnTo>
                  <a:lnTo>
                    <a:pt x="4470463" y="67208"/>
                  </a:lnTo>
                  <a:lnTo>
                    <a:pt x="4475188" y="62433"/>
                  </a:lnTo>
                  <a:close/>
                </a:path>
                <a:path w="7326630" h="122554">
                  <a:moveTo>
                    <a:pt x="4547362" y="59372"/>
                  </a:moveTo>
                  <a:lnTo>
                    <a:pt x="4540618" y="61252"/>
                  </a:lnTo>
                  <a:lnTo>
                    <a:pt x="4535703" y="65976"/>
                  </a:lnTo>
                  <a:lnTo>
                    <a:pt x="4533785" y="72301"/>
                  </a:lnTo>
                  <a:lnTo>
                    <a:pt x="4536008" y="79019"/>
                  </a:lnTo>
                  <a:lnTo>
                    <a:pt x="4541863" y="78549"/>
                  </a:lnTo>
                  <a:lnTo>
                    <a:pt x="4545482" y="74777"/>
                  </a:lnTo>
                  <a:lnTo>
                    <a:pt x="4547197" y="68211"/>
                  </a:lnTo>
                  <a:lnTo>
                    <a:pt x="4547362" y="59372"/>
                  </a:lnTo>
                  <a:close/>
                </a:path>
                <a:path w="7326630" h="122554">
                  <a:moveTo>
                    <a:pt x="4767186" y="65036"/>
                  </a:moveTo>
                  <a:lnTo>
                    <a:pt x="4764392" y="66065"/>
                  </a:lnTo>
                  <a:lnTo>
                    <a:pt x="4760112" y="65024"/>
                  </a:lnTo>
                  <a:lnTo>
                    <a:pt x="4759884" y="69773"/>
                  </a:lnTo>
                  <a:lnTo>
                    <a:pt x="4762703" y="68783"/>
                  </a:lnTo>
                  <a:lnTo>
                    <a:pt x="4767008" y="69862"/>
                  </a:lnTo>
                  <a:lnTo>
                    <a:pt x="4767186" y="65036"/>
                  </a:lnTo>
                  <a:close/>
                </a:path>
                <a:path w="7326630" h="122554">
                  <a:moveTo>
                    <a:pt x="4785207" y="65493"/>
                  </a:moveTo>
                  <a:lnTo>
                    <a:pt x="4778045" y="65316"/>
                  </a:lnTo>
                  <a:lnTo>
                    <a:pt x="4770907" y="66509"/>
                  </a:lnTo>
                  <a:lnTo>
                    <a:pt x="4774387" y="69964"/>
                  </a:lnTo>
                  <a:lnTo>
                    <a:pt x="4781474" y="71132"/>
                  </a:lnTo>
                  <a:lnTo>
                    <a:pt x="4785207" y="65493"/>
                  </a:lnTo>
                  <a:close/>
                </a:path>
                <a:path w="7326630" h="122554">
                  <a:moveTo>
                    <a:pt x="4791722" y="90652"/>
                  </a:moveTo>
                  <a:lnTo>
                    <a:pt x="4788916" y="87858"/>
                  </a:lnTo>
                  <a:lnTo>
                    <a:pt x="4786058" y="85229"/>
                  </a:lnTo>
                  <a:lnTo>
                    <a:pt x="4781093" y="85344"/>
                  </a:lnTo>
                  <a:lnTo>
                    <a:pt x="4780673" y="100291"/>
                  </a:lnTo>
                  <a:lnTo>
                    <a:pt x="4791443" y="100545"/>
                  </a:lnTo>
                  <a:lnTo>
                    <a:pt x="4791722" y="90652"/>
                  </a:lnTo>
                  <a:close/>
                </a:path>
                <a:path w="7326630" h="122554">
                  <a:moveTo>
                    <a:pt x="4818773" y="88760"/>
                  </a:moveTo>
                  <a:lnTo>
                    <a:pt x="4816983" y="86156"/>
                  </a:lnTo>
                  <a:lnTo>
                    <a:pt x="4816030" y="84721"/>
                  </a:lnTo>
                  <a:lnTo>
                    <a:pt x="4811446" y="88366"/>
                  </a:lnTo>
                  <a:lnTo>
                    <a:pt x="4813224" y="91135"/>
                  </a:lnTo>
                  <a:lnTo>
                    <a:pt x="4814201" y="92443"/>
                  </a:lnTo>
                  <a:lnTo>
                    <a:pt x="4818773" y="88760"/>
                  </a:lnTo>
                  <a:close/>
                </a:path>
                <a:path w="7326630" h="122554">
                  <a:moveTo>
                    <a:pt x="4829543" y="89014"/>
                  </a:moveTo>
                  <a:lnTo>
                    <a:pt x="4827752" y="86423"/>
                  </a:lnTo>
                  <a:lnTo>
                    <a:pt x="4826800" y="84975"/>
                  </a:lnTo>
                  <a:lnTo>
                    <a:pt x="4822215" y="88633"/>
                  </a:lnTo>
                  <a:lnTo>
                    <a:pt x="4823993" y="91389"/>
                  </a:lnTo>
                  <a:lnTo>
                    <a:pt x="4824958" y="92697"/>
                  </a:lnTo>
                  <a:lnTo>
                    <a:pt x="4829543" y="89014"/>
                  </a:lnTo>
                  <a:close/>
                </a:path>
                <a:path w="7326630" h="122554">
                  <a:moveTo>
                    <a:pt x="4863782" y="82219"/>
                  </a:moveTo>
                  <a:lnTo>
                    <a:pt x="4859693" y="76390"/>
                  </a:lnTo>
                  <a:lnTo>
                    <a:pt x="4851273" y="76263"/>
                  </a:lnTo>
                  <a:lnTo>
                    <a:pt x="4842357" y="76847"/>
                  </a:lnTo>
                  <a:lnTo>
                    <a:pt x="4843234" y="86601"/>
                  </a:lnTo>
                  <a:lnTo>
                    <a:pt x="4837227" y="86448"/>
                  </a:lnTo>
                  <a:lnTo>
                    <a:pt x="4834763" y="91630"/>
                  </a:lnTo>
                  <a:lnTo>
                    <a:pt x="4843729" y="91757"/>
                  </a:lnTo>
                  <a:lnTo>
                    <a:pt x="4852911" y="92227"/>
                  </a:lnTo>
                  <a:lnTo>
                    <a:pt x="4860277" y="90043"/>
                  </a:lnTo>
                  <a:lnTo>
                    <a:pt x="4863782" y="82219"/>
                  </a:lnTo>
                  <a:close/>
                </a:path>
                <a:path w="7326630" h="122554">
                  <a:moveTo>
                    <a:pt x="4917516" y="88468"/>
                  </a:moveTo>
                  <a:lnTo>
                    <a:pt x="4911814" y="88811"/>
                  </a:lnTo>
                  <a:lnTo>
                    <a:pt x="4905108" y="87490"/>
                  </a:lnTo>
                  <a:lnTo>
                    <a:pt x="4906492" y="98107"/>
                  </a:lnTo>
                  <a:lnTo>
                    <a:pt x="4912626" y="98513"/>
                  </a:lnTo>
                  <a:lnTo>
                    <a:pt x="4915776" y="94462"/>
                  </a:lnTo>
                  <a:lnTo>
                    <a:pt x="4917516" y="88468"/>
                  </a:lnTo>
                  <a:close/>
                </a:path>
                <a:path w="7326630" h="122554">
                  <a:moveTo>
                    <a:pt x="4928616" y="73698"/>
                  </a:moveTo>
                  <a:lnTo>
                    <a:pt x="4922418" y="72288"/>
                  </a:lnTo>
                  <a:lnTo>
                    <a:pt x="4921351" y="78651"/>
                  </a:lnTo>
                  <a:lnTo>
                    <a:pt x="4921948" y="84607"/>
                  </a:lnTo>
                  <a:lnTo>
                    <a:pt x="4925238" y="81762"/>
                  </a:lnTo>
                  <a:lnTo>
                    <a:pt x="4928514" y="78816"/>
                  </a:lnTo>
                  <a:lnTo>
                    <a:pt x="4928616" y="73698"/>
                  </a:lnTo>
                  <a:close/>
                </a:path>
                <a:path w="7326630" h="122554">
                  <a:moveTo>
                    <a:pt x="4956988" y="89382"/>
                  </a:moveTo>
                  <a:lnTo>
                    <a:pt x="4954181" y="90449"/>
                  </a:lnTo>
                  <a:lnTo>
                    <a:pt x="4949914" y="89319"/>
                  </a:lnTo>
                  <a:lnTo>
                    <a:pt x="4949660" y="94272"/>
                  </a:lnTo>
                  <a:lnTo>
                    <a:pt x="4952517" y="93141"/>
                  </a:lnTo>
                  <a:lnTo>
                    <a:pt x="4956734" y="94195"/>
                  </a:lnTo>
                  <a:lnTo>
                    <a:pt x="4956988" y="89382"/>
                  </a:lnTo>
                  <a:close/>
                </a:path>
                <a:path w="7326630" h="122554">
                  <a:moveTo>
                    <a:pt x="4982235" y="84937"/>
                  </a:moveTo>
                  <a:lnTo>
                    <a:pt x="4975847" y="82753"/>
                  </a:lnTo>
                  <a:lnTo>
                    <a:pt x="4969243" y="82118"/>
                  </a:lnTo>
                  <a:lnTo>
                    <a:pt x="4963680" y="85280"/>
                  </a:lnTo>
                  <a:lnTo>
                    <a:pt x="4960455" y="94513"/>
                  </a:lnTo>
                  <a:lnTo>
                    <a:pt x="4966030" y="92290"/>
                  </a:lnTo>
                  <a:lnTo>
                    <a:pt x="4972316" y="91135"/>
                  </a:lnTo>
                  <a:lnTo>
                    <a:pt x="4978120" y="89268"/>
                  </a:lnTo>
                  <a:lnTo>
                    <a:pt x="4982235" y="84937"/>
                  </a:lnTo>
                  <a:close/>
                </a:path>
                <a:path w="7326630" h="122554">
                  <a:moveTo>
                    <a:pt x="5003774" y="85432"/>
                  </a:moveTo>
                  <a:lnTo>
                    <a:pt x="4996637" y="85267"/>
                  </a:lnTo>
                  <a:lnTo>
                    <a:pt x="4989512" y="86512"/>
                  </a:lnTo>
                  <a:lnTo>
                    <a:pt x="4992967" y="89941"/>
                  </a:lnTo>
                  <a:lnTo>
                    <a:pt x="5000041" y="91071"/>
                  </a:lnTo>
                  <a:lnTo>
                    <a:pt x="5003774" y="85432"/>
                  </a:lnTo>
                  <a:close/>
                </a:path>
                <a:path w="7326630" h="122554">
                  <a:moveTo>
                    <a:pt x="5036083" y="86156"/>
                  </a:moveTo>
                  <a:lnTo>
                    <a:pt x="5033391" y="82194"/>
                  </a:lnTo>
                  <a:lnTo>
                    <a:pt x="5023942" y="82905"/>
                  </a:lnTo>
                  <a:lnTo>
                    <a:pt x="5018011" y="90766"/>
                  </a:lnTo>
                  <a:lnTo>
                    <a:pt x="5022672" y="94272"/>
                  </a:lnTo>
                  <a:lnTo>
                    <a:pt x="5028844" y="92456"/>
                  </a:lnTo>
                  <a:lnTo>
                    <a:pt x="5034115" y="88646"/>
                  </a:lnTo>
                  <a:lnTo>
                    <a:pt x="5036083" y="86156"/>
                  </a:lnTo>
                  <a:close/>
                </a:path>
                <a:path w="7326630" h="122554">
                  <a:moveTo>
                    <a:pt x="5054041" y="86588"/>
                  </a:moveTo>
                  <a:lnTo>
                    <a:pt x="5046865" y="86423"/>
                  </a:lnTo>
                  <a:lnTo>
                    <a:pt x="5039753" y="87655"/>
                  </a:lnTo>
                  <a:lnTo>
                    <a:pt x="5043221" y="91084"/>
                  </a:lnTo>
                  <a:lnTo>
                    <a:pt x="5050294" y="92227"/>
                  </a:lnTo>
                  <a:lnTo>
                    <a:pt x="5054041" y="86588"/>
                  </a:lnTo>
                  <a:close/>
                </a:path>
                <a:path w="7326630" h="122554">
                  <a:moveTo>
                    <a:pt x="5104282" y="87757"/>
                  </a:moveTo>
                  <a:lnTo>
                    <a:pt x="5092966" y="88036"/>
                  </a:lnTo>
                  <a:lnTo>
                    <a:pt x="5080533" y="86626"/>
                  </a:lnTo>
                  <a:lnTo>
                    <a:pt x="5069179" y="86791"/>
                  </a:lnTo>
                  <a:lnTo>
                    <a:pt x="5061102" y="91770"/>
                  </a:lnTo>
                  <a:lnTo>
                    <a:pt x="5065788" y="91973"/>
                  </a:lnTo>
                  <a:lnTo>
                    <a:pt x="5064150" y="100596"/>
                  </a:lnTo>
                  <a:lnTo>
                    <a:pt x="5067986" y="101841"/>
                  </a:lnTo>
                  <a:lnTo>
                    <a:pt x="5082349" y="102171"/>
                  </a:lnTo>
                  <a:lnTo>
                    <a:pt x="5089906" y="101587"/>
                  </a:lnTo>
                  <a:lnTo>
                    <a:pt x="5096103" y="99034"/>
                  </a:lnTo>
                  <a:lnTo>
                    <a:pt x="5100904" y="94449"/>
                  </a:lnTo>
                  <a:lnTo>
                    <a:pt x="5104282" y="87757"/>
                  </a:lnTo>
                  <a:close/>
                </a:path>
                <a:path w="7326630" h="122554">
                  <a:moveTo>
                    <a:pt x="5136591" y="88480"/>
                  </a:moveTo>
                  <a:lnTo>
                    <a:pt x="5131257" y="85712"/>
                  </a:lnTo>
                  <a:lnTo>
                    <a:pt x="5123434" y="87312"/>
                  </a:lnTo>
                  <a:lnTo>
                    <a:pt x="5115039" y="88125"/>
                  </a:lnTo>
                  <a:lnTo>
                    <a:pt x="5108003" y="82943"/>
                  </a:lnTo>
                  <a:lnTo>
                    <a:pt x="5110492" y="91922"/>
                  </a:lnTo>
                  <a:lnTo>
                    <a:pt x="5120068" y="94640"/>
                  </a:lnTo>
                  <a:lnTo>
                    <a:pt x="5130749" y="92887"/>
                  </a:lnTo>
                  <a:lnTo>
                    <a:pt x="5136591" y="88480"/>
                  </a:lnTo>
                  <a:close/>
                </a:path>
                <a:path w="7326630" h="122554">
                  <a:moveTo>
                    <a:pt x="5442877" y="92544"/>
                  </a:moveTo>
                  <a:lnTo>
                    <a:pt x="5441162" y="89928"/>
                  </a:lnTo>
                  <a:lnTo>
                    <a:pt x="5440197" y="88366"/>
                  </a:lnTo>
                  <a:lnTo>
                    <a:pt x="5435676" y="92138"/>
                  </a:lnTo>
                  <a:lnTo>
                    <a:pt x="5437479" y="94729"/>
                  </a:lnTo>
                  <a:lnTo>
                    <a:pt x="5438432" y="96126"/>
                  </a:lnTo>
                  <a:lnTo>
                    <a:pt x="5442877" y="92544"/>
                  </a:lnTo>
                  <a:close/>
                </a:path>
                <a:path w="7326630" h="122554">
                  <a:moveTo>
                    <a:pt x="5526824" y="91465"/>
                  </a:moveTo>
                  <a:lnTo>
                    <a:pt x="5522328" y="87566"/>
                  </a:lnTo>
                  <a:lnTo>
                    <a:pt x="5517210" y="87503"/>
                  </a:lnTo>
                  <a:lnTo>
                    <a:pt x="5512409" y="90551"/>
                  </a:lnTo>
                  <a:lnTo>
                    <a:pt x="5508879" y="96012"/>
                  </a:lnTo>
                  <a:lnTo>
                    <a:pt x="5514822" y="98171"/>
                  </a:lnTo>
                  <a:lnTo>
                    <a:pt x="5519966" y="100152"/>
                  </a:lnTo>
                  <a:lnTo>
                    <a:pt x="5524043" y="98907"/>
                  </a:lnTo>
                  <a:lnTo>
                    <a:pt x="5526824" y="91465"/>
                  </a:lnTo>
                  <a:close/>
                </a:path>
                <a:path w="7326630" h="122554">
                  <a:moveTo>
                    <a:pt x="6032766" y="93802"/>
                  </a:moveTo>
                  <a:lnTo>
                    <a:pt x="6030023" y="94970"/>
                  </a:lnTo>
                  <a:lnTo>
                    <a:pt x="6025794" y="93929"/>
                  </a:lnTo>
                  <a:lnTo>
                    <a:pt x="6025616" y="98844"/>
                  </a:lnTo>
                  <a:lnTo>
                    <a:pt x="6028372" y="97612"/>
                  </a:lnTo>
                  <a:lnTo>
                    <a:pt x="6032627" y="98729"/>
                  </a:lnTo>
                  <a:lnTo>
                    <a:pt x="6032766" y="93802"/>
                  </a:lnTo>
                  <a:close/>
                </a:path>
                <a:path w="7326630" h="122554">
                  <a:moveTo>
                    <a:pt x="6048807" y="96634"/>
                  </a:moveTo>
                  <a:lnTo>
                    <a:pt x="6046927" y="93941"/>
                  </a:lnTo>
                  <a:lnTo>
                    <a:pt x="6046000" y="92671"/>
                  </a:lnTo>
                  <a:lnTo>
                    <a:pt x="6041580" y="96380"/>
                  </a:lnTo>
                  <a:lnTo>
                    <a:pt x="6043371" y="99021"/>
                  </a:lnTo>
                  <a:lnTo>
                    <a:pt x="6044323" y="100418"/>
                  </a:lnTo>
                  <a:lnTo>
                    <a:pt x="6048807" y="96634"/>
                  </a:lnTo>
                  <a:close/>
                </a:path>
                <a:path w="7326630" h="122554">
                  <a:moveTo>
                    <a:pt x="6057468" y="109080"/>
                  </a:moveTo>
                  <a:lnTo>
                    <a:pt x="6054687" y="110185"/>
                  </a:lnTo>
                  <a:lnTo>
                    <a:pt x="6050432" y="109105"/>
                  </a:lnTo>
                  <a:lnTo>
                    <a:pt x="6050331" y="114058"/>
                  </a:lnTo>
                  <a:lnTo>
                    <a:pt x="6053086" y="112890"/>
                  </a:lnTo>
                  <a:lnTo>
                    <a:pt x="6057316" y="113919"/>
                  </a:lnTo>
                  <a:lnTo>
                    <a:pt x="6057468" y="109080"/>
                  </a:lnTo>
                  <a:close/>
                </a:path>
                <a:path w="7326630" h="122554">
                  <a:moveTo>
                    <a:pt x="6068974" y="98806"/>
                  </a:moveTo>
                  <a:lnTo>
                    <a:pt x="6064669" y="99250"/>
                  </a:lnTo>
                  <a:lnTo>
                    <a:pt x="6066752" y="106476"/>
                  </a:lnTo>
                  <a:lnTo>
                    <a:pt x="6068974" y="98806"/>
                  </a:lnTo>
                  <a:close/>
                </a:path>
                <a:path w="7326630" h="122554">
                  <a:moveTo>
                    <a:pt x="6148133" y="102717"/>
                  </a:moveTo>
                  <a:lnTo>
                    <a:pt x="6146317" y="100101"/>
                  </a:lnTo>
                  <a:lnTo>
                    <a:pt x="6145314" y="98564"/>
                  </a:lnTo>
                  <a:lnTo>
                    <a:pt x="6140907" y="102374"/>
                  </a:lnTo>
                  <a:lnTo>
                    <a:pt x="6142736" y="104940"/>
                  </a:lnTo>
                  <a:lnTo>
                    <a:pt x="6143663" y="106311"/>
                  </a:lnTo>
                  <a:lnTo>
                    <a:pt x="6148133" y="102717"/>
                  </a:lnTo>
                  <a:close/>
                </a:path>
                <a:path w="7326630" h="122554">
                  <a:moveTo>
                    <a:pt x="6171171" y="95262"/>
                  </a:moveTo>
                  <a:lnTo>
                    <a:pt x="6164300" y="95516"/>
                  </a:lnTo>
                  <a:lnTo>
                    <a:pt x="6156541" y="94526"/>
                  </a:lnTo>
                  <a:lnTo>
                    <a:pt x="6150775" y="96354"/>
                  </a:lnTo>
                  <a:lnTo>
                    <a:pt x="6149822" y="105041"/>
                  </a:lnTo>
                  <a:lnTo>
                    <a:pt x="6158941" y="104673"/>
                  </a:lnTo>
                  <a:lnTo>
                    <a:pt x="6166790" y="102400"/>
                  </a:lnTo>
                  <a:lnTo>
                    <a:pt x="6171171" y="95262"/>
                  </a:lnTo>
                  <a:close/>
                </a:path>
                <a:path w="7326630" h="122554">
                  <a:moveTo>
                    <a:pt x="6206617" y="105625"/>
                  </a:moveTo>
                  <a:lnTo>
                    <a:pt x="6202184" y="103555"/>
                  </a:lnTo>
                  <a:lnTo>
                    <a:pt x="6199390" y="99148"/>
                  </a:lnTo>
                  <a:lnTo>
                    <a:pt x="6199632" y="90639"/>
                  </a:lnTo>
                  <a:lnTo>
                    <a:pt x="6194310" y="91363"/>
                  </a:lnTo>
                  <a:lnTo>
                    <a:pt x="6186563" y="88734"/>
                  </a:lnTo>
                  <a:lnTo>
                    <a:pt x="6185408" y="95402"/>
                  </a:lnTo>
                  <a:lnTo>
                    <a:pt x="6188151" y="96634"/>
                  </a:lnTo>
                  <a:lnTo>
                    <a:pt x="6192405" y="95681"/>
                  </a:lnTo>
                  <a:lnTo>
                    <a:pt x="6192494" y="100584"/>
                  </a:lnTo>
                  <a:lnTo>
                    <a:pt x="6188113" y="101053"/>
                  </a:lnTo>
                  <a:lnTo>
                    <a:pt x="6183998" y="101942"/>
                  </a:lnTo>
                  <a:lnTo>
                    <a:pt x="6185281" y="110413"/>
                  </a:lnTo>
                  <a:lnTo>
                    <a:pt x="6191415" y="107416"/>
                  </a:lnTo>
                  <a:lnTo>
                    <a:pt x="6196723" y="109169"/>
                  </a:lnTo>
                  <a:lnTo>
                    <a:pt x="6201651" y="110337"/>
                  </a:lnTo>
                  <a:lnTo>
                    <a:pt x="6206617" y="105625"/>
                  </a:lnTo>
                  <a:close/>
                </a:path>
                <a:path w="7326630" h="122554">
                  <a:moveTo>
                    <a:pt x="6268504" y="121932"/>
                  </a:moveTo>
                  <a:lnTo>
                    <a:pt x="6266942" y="111290"/>
                  </a:lnTo>
                  <a:lnTo>
                    <a:pt x="6259792" y="111213"/>
                  </a:lnTo>
                  <a:lnTo>
                    <a:pt x="6259804" y="116268"/>
                  </a:lnTo>
                  <a:lnTo>
                    <a:pt x="6256871" y="117170"/>
                  </a:lnTo>
                  <a:lnTo>
                    <a:pt x="6256185" y="121056"/>
                  </a:lnTo>
                  <a:lnTo>
                    <a:pt x="6261773" y="120713"/>
                  </a:lnTo>
                  <a:lnTo>
                    <a:pt x="6268504" y="121932"/>
                  </a:lnTo>
                  <a:close/>
                </a:path>
                <a:path w="7326630" h="122554">
                  <a:moveTo>
                    <a:pt x="6337579" y="111620"/>
                  </a:moveTo>
                  <a:lnTo>
                    <a:pt x="6336893" y="103568"/>
                  </a:lnTo>
                  <a:lnTo>
                    <a:pt x="6334188" y="95415"/>
                  </a:lnTo>
                  <a:lnTo>
                    <a:pt x="6330556" y="91605"/>
                  </a:lnTo>
                  <a:lnTo>
                    <a:pt x="6327102" y="96596"/>
                  </a:lnTo>
                  <a:lnTo>
                    <a:pt x="6331356" y="97612"/>
                  </a:lnTo>
                  <a:lnTo>
                    <a:pt x="6329235" y="102222"/>
                  </a:lnTo>
                  <a:lnTo>
                    <a:pt x="6327038" y="106591"/>
                  </a:lnTo>
                  <a:lnTo>
                    <a:pt x="6331915" y="106438"/>
                  </a:lnTo>
                  <a:lnTo>
                    <a:pt x="6337579" y="111620"/>
                  </a:lnTo>
                  <a:close/>
                </a:path>
                <a:path w="7326630" h="122554">
                  <a:moveTo>
                    <a:pt x="6350000" y="94221"/>
                  </a:moveTo>
                  <a:lnTo>
                    <a:pt x="6348235" y="91681"/>
                  </a:lnTo>
                  <a:lnTo>
                    <a:pt x="6347231" y="90271"/>
                  </a:lnTo>
                  <a:lnTo>
                    <a:pt x="6342812" y="94132"/>
                  </a:lnTo>
                  <a:lnTo>
                    <a:pt x="6344653" y="96596"/>
                  </a:lnTo>
                  <a:lnTo>
                    <a:pt x="6345695" y="97929"/>
                  </a:lnTo>
                  <a:lnTo>
                    <a:pt x="6350000" y="94221"/>
                  </a:lnTo>
                  <a:close/>
                </a:path>
                <a:path w="7326630" h="122554">
                  <a:moveTo>
                    <a:pt x="6351740" y="101714"/>
                  </a:moveTo>
                  <a:lnTo>
                    <a:pt x="6347523" y="102476"/>
                  </a:lnTo>
                  <a:lnTo>
                    <a:pt x="6341719" y="100850"/>
                  </a:lnTo>
                  <a:lnTo>
                    <a:pt x="6341084" y="106591"/>
                  </a:lnTo>
                  <a:lnTo>
                    <a:pt x="6345237" y="105854"/>
                  </a:lnTo>
                  <a:lnTo>
                    <a:pt x="6351105" y="107518"/>
                  </a:lnTo>
                  <a:lnTo>
                    <a:pt x="6351740" y="101714"/>
                  </a:lnTo>
                  <a:close/>
                </a:path>
                <a:path w="7326630" h="122554">
                  <a:moveTo>
                    <a:pt x="6369317" y="98818"/>
                  </a:moveTo>
                  <a:lnTo>
                    <a:pt x="6366510" y="95986"/>
                  </a:lnTo>
                  <a:lnTo>
                    <a:pt x="6365811" y="101714"/>
                  </a:lnTo>
                  <a:lnTo>
                    <a:pt x="6365799" y="104457"/>
                  </a:lnTo>
                  <a:lnTo>
                    <a:pt x="6368618" y="107264"/>
                  </a:lnTo>
                  <a:lnTo>
                    <a:pt x="6369317" y="101714"/>
                  </a:lnTo>
                  <a:lnTo>
                    <a:pt x="6369317" y="98818"/>
                  </a:lnTo>
                  <a:close/>
                </a:path>
                <a:path w="7326630" h="122554">
                  <a:moveTo>
                    <a:pt x="6388722" y="94221"/>
                  </a:moveTo>
                  <a:lnTo>
                    <a:pt x="6386881" y="91655"/>
                  </a:lnTo>
                  <a:lnTo>
                    <a:pt x="6385979" y="90258"/>
                  </a:lnTo>
                  <a:lnTo>
                    <a:pt x="6381585" y="94107"/>
                  </a:lnTo>
                  <a:lnTo>
                    <a:pt x="6383375" y="96570"/>
                  </a:lnTo>
                  <a:lnTo>
                    <a:pt x="6384379" y="97929"/>
                  </a:lnTo>
                  <a:lnTo>
                    <a:pt x="6388722" y="94221"/>
                  </a:lnTo>
                  <a:close/>
                </a:path>
                <a:path w="7326630" h="122554">
                  <a:moveTo>
                    <a:pt x="6394234" y="112687"/>
                  </a:moveTo>
                  <a:lnTo>
                    <a:pt x="6393916" y="106565"/>
                  </a:lnTo>
                  <a:lnTo>
                    <a:pt x="6388811" y="109689"/>
                  </a:lnTo>
                  <a:lnTo>
                    <a:pt x="6394234" y="112687"/>
                  </a:lnTo>
                  <a:close/>
                </a:path>
                <a:path w="7326630" h="122554">
                  <a:moveTo>
                    <a:pt x="6446736" y="96570"/>
                  </a:moveTo>
                  <a:lnTo>
                    <a:pt x="6443980" y="97764"/>
                  </a:lnTo>
                  <a:lnTo>
                    <a:pt x="6439763" y="96774"/>
                  </a:lnTo>
                  <a:lnTo>
                    <a:pt x="6439700" y="101688"/>
                  </a:lnTo>
                  <a:lnTo>
                    <a:pt x="6442380" y="100431"/>
                  </a:lnTo>
                  <a:lnTo>
                    <a:pt x="6446609" y="101511"/>
                  </a:lnTo>
                  <a:lnTo>
                    <a:pt x="6446736" y="96570"/>
                  </a:lnTo>
                  <a:close/>
                </a:path>
                <a:path w="7326630" h="122554">
                  <a:moveTo>
                    <a:pt x="6959714" y="111099"/>
                  </a:moveTo>
                  <a:lnTo>
                    <a:pt x="6957873" y="108559"/>
                  </a:lnTo>
                  <a:lnTo>
                    <a:pt x="6956920" y="107149"/>
                  </a:lnTo>
                  <a:lnTo>
                    <a:pt x="6952666" y="110972"/>
                  </a:lnTo>
                  <a:lnTo>
                    <a:pt x="6954494" y="113677"/>
                  </a:lnTo>
                  <a:lnTo>
                    <a:pt x="6955485" y="114973"/>
                  </a:lnTo>
                  <a:lnTo>
                    <a:pt x="6959714" y="111099"/>
                  </a:lnTo>
                  <a:close/>
                </a:path>
                <a:path w="7326630" h="122554">
                  <a:moveTo>
                    <a:pt x="7326084" y="90309"/>
                  </a:moveTo>
                  <a:lnTo>
                    <a:pt x="7313193" y="86880"/>
                  </a:lnTo>
                  <a:lnTo>
                    <a:pt x="7301065" y="86995"/>
                  </a:lnTo>
                  <a:lnTo>
                    <a:pt x="7289520" y="87909"/>
                  </a:lnTo>
                  <a:lnTo>
                    <a:pt x="7278344" y="86842"/>
                  </a:lnTo>
                  <a:lnTo>
                    <a:pt x="7279348" y="94919"/>
                  </a:lnTo>
                  <a:lnTo>
                    <a:pt x="7284809" y="97294"/>
                  </a:lnTo>
                  <a:lnTo>
                    <a:pt x="7292213" y="96761"/>
                  </a:lnTo>
                  <a:lnTo>
                    <a:pt x="7299071" y="96113"/>
                  </a:lnTo>
                  <a:lnTo>
                    <a:pt x="7307720" y="96596"/>
                  </a:lnTo>
                  <a:lnTo>
                    <a:pt x="7315975" y="96494"/>
                  </a:lnTo>
                  <a:lnTo>
                    <a:pt x="7322528" y="94754"/>
                  </a:lnTo>
                  <a:lnTo>
                    <a:pt x="7326084" y="9030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7855" y="6337350"/>
              <a:ext cx="7331709" cy="125095"/>
            </a:xfrm>
            <a:custGeom>
              <a:avLst/>
              <a:gdLst/>
              <a:ahLst/>
              <a:cxnLst/>
              <a:rect l="l" t="t" r="r" b="b"/>
              <a:pathLst>
                <a:path w="7331709" h="125095">
                  <a:moveTo>
                    <a:pt x="11264" y="41109"/>
                  </a:moveTo>
                  <a:lnTo>
                    <a:pt x="6807" y="42227"/>
                  </a:lnTo>
                  <a:lnTo>
                    <a:pt x="215" y="40995"/>
                  </a:lnTo>
                  <a:lnTo>
                    <a:pt x="0" y="46812"/>
                  </a:lnTo>
                  <a:lnTo>
                    <a:pt x="4495" y="45770"/>
                  </a:lnTo>
                  <a:lnTo>
                    <a:pt x="10972" y="47028"/>
                  </a:lnTo>
                  <a:lnTo>
                    <a:pt x="11264" y="41109"/>
                  </a:lnTo>
                  <a:close/>
                </a:path>
                <a:path w="7331709" h="125095">
                  <a:moveTo>
                    <a:pt x="213182" y="17360"/>
                  </a:moveTo>
                  <a:lnTo>
                    <a:pt x="208800" y="18173"/>
                  </a:lnTo>
                  <a:lnTo>
                    <a:pt x="202399" y="16776"/>
                  </a:lnTo>
                  <a:lnTo>
                    <a:pt x="202044" y="22669"/>
                  </a:lnTo>
                  <a:lnTo>
                    <a:pt x="206463" y="21691"/>
                  </a:lnTo>
                  <a:lnTo>
                    <a:pt x="212852" y="23190"/>
                  </a:lnTo>
                  <a:lnTo>
                    <a:pt x="213182" y="17360"/>
                  </a:lnTo>
                  <a:close/>
                </a:path>
                <a:path w="7331709" h="125095">
                  <a:moveTo>
                    <a:pt x="236601" y="22580"/>
                  </a:moveTo>
                  <a:lnTo>
                    <a:pt x="235940" y="16611"/>
                  </a:lnTo>
                  <a:lnTo>
                    <a:pt x="230581" y="19875"/>
                  </a:lnTo>
                  <a:lnTo>
                    <a:pt x="236601" y="22580"/>
                  </a:lnTo>
                  <a:close/>
                </a:path>
                <a:path w="7331709" h="125095">
                  <a:moveTo>
                    <a:pt x="241350" y="13411"/>
                  </a:moveTo>
                  <a:lnTo>
                    <a:pt x="235318" y="10591"/>
                  </a:lnTo>
                  <a:lnTo>
                    <a:pt x="235940" y="16611"/>
                  </a:lnTo>
                  <a:lnTo>
                    <a:pt x="241350" y="13411"/>
                  </a:lnTo>
                  <a:close/>
                </a:path>
                <a:path w="7331709" h="125095">
                  <a:moveTo>
                    <a:pt x="253377" y="23571"/>
                  </a:moveTo>
                  <a:lnTo>
                    <a:pt x="251307" y="21043"/>
                  </a:lnTo>
                  <a:lnTo>
                    <a:pt x="250215" y="19735"/>
                  </a:lnTo>
                  <a:lnTo>
                    <a:pt x="245668" y="23736"/>
                  </a:lnTo>
                  <a:lnTo>
                    <a:pt x="247700" y="26238"/>
                  </a:lnTo>
                  <a:lnTo>
                    <a:pt x="248869" y="27622"/>
                  </a:lnTo>
                  <a:lnTo>
                    <a:pt x="253377" y="23571"/>
                  </a:lnTo>
                  <a:close/>
                </a:path>
                <a:path w="7331709" h="125095">
                  <a:moveTo>
                    <a:pt x="383552" y="6756"/>
                  </a:moveTo>
                  <a:lnTo>
                    <a:pt x="378498" y="3060"/>
                  </a:lnTo>
                  <a:lnTo>
                    <a:pt x="372249" y="2311"/>
                  </a:lnTo>
                  <a:lnTo>
                    <a:pt x="366953" y="5207"/>
                  </a:lnTo>
                  <a:lnTo>
                    <a:pt x="364744" y="12420"/>
                  </a:lnTo>
                  <a:lnTo>
                    <a:pt x="370116" y="11811"/>
                  </a:lnTo>
                  <a:lnTo>
                    <a:pt x="376555" y="12547"/>
                  </a:lnTo>
                  <a:lnTo>
                    <a:pt x="381800" y="11811"/>
                  </a:lnTo>
                  <a:lnTo>
                    <a:pt x="383552" y="6756"/>
                  </a:lnTo>
                  <a:close/>
                </a:path>
                <a:path w="7331709" h="125095">
                  <a:moveTo>
                    <a:pt x="398640" y="6235"/>
                  </a:moveTo>
                  <a:lnTo>
                    <a:pt x="398564" y="1422"/>
                  </a:lnTo>
                  <a:lnTo>
                    <a:pt x="395630" y="2501"/>
                  </a:lnTo>
                  <a:lnTo>
                    <a:pt x="391083" y="1714"/>
                  </a:lnTo>
                  <a:lnTo>
                    <a:pt x="391160" y="6502"/>
                  </a:lnTo>
                  <a:lnTo>
                    <a:pt x="394055" y="5448"/>
                  </a:lnTo>
                  <a:lnTo>
                    <a:pt x="398640" y="6235"/>
                  </a:lnTo>
                  <a:close/>
                </a:path>
                <a:path w="7331709" h="125095">
                  <a:moveTo>
                    <a:pt x="2506497" y="16294"/>
                  </a:moveTo>
                  <a:lnTo>
                    <a:pt x="2499156" y="16167"/>
                  </a:lnTo>
                  <a:lnTo>
                    <a:pt x="2498941" y="26085"/>
                  </a:lnTo>
                  <a:lnTo>
                    <a:pt x="2506281" y="26212"/>
                  </a:lnTo>
                  <a:lnTo>
                    <a:pt x="2506497" y="16294"/>
                  </a:lnTo>
                  <a:close/>
                </a:path>
                <a:path w="7331709" h="125095">
                  <a:moveTo>
                    <a:pt x="2508631" y="4038"/>
                  </a:moveTo>
                  <a:lnTo>
                    <a:pt x="2506802" y="1447"/>
                  </a:lnTo>
                  <a:lnTo>
                    <a:pt x="2505824" y="0"/>
                  </a:lnTo>
                  <a:lnTo>
                    <a:pt x="2501239" y="3632"/>
                  </a:lnTo>
                  <a:lnTo>
                    <a:pt x="2503005" y="6210"/>
                  </a:lnTo>
                  <a:lnTo>
                    <a:pt x="2503995" y="7747"/>
                  </a:lnTo>
                  <a:lnTo>
                    <a:pt x="2508631" y="4038"/>
                  </a:lnTo>
                  <a:close/>
                </a:path>
                <a:path w="7331709" h="125095">
                  <a:moveTo>
                    <a:pt x="2517622" y="14478"/>
                  </a:moveTo>
                  <a:lnTo>
                    <a:pt x="2514816" y="14312"/>
                  </a:lnTo>
                  <a:lnTo>
                    <a:pt x="2513241" y="20193"/>
                  </a:lnTo>
                  <a:lnTo>
                    <a:pt x="2517267" y="26403"/>
                  </a:lnTo>
                  <a:lnTo>
                    <a:pt x="2517622" y="14478"/>
                  </a:lnTo>
                  <a:close/>
                </a:path>
                <a:path w="7331709" h="125095">
                  <a:moveTo>
                    <a:pt x="2554071" y="13271"/>
                  </a:moveTo>
                  <a:lnTo>
                    <a:pt x="2551328" y="13931"/>
                  </a:lnTo>
                  <a:lnTo>
                    <a:pt x="2549880" y="18732"/>
                  </a:lnTo>
                  <a:lnTo>
                    <a:pt x="2553944" y="22174"/>
                  </a:lnTo>
                  <a:lnTo>
                    <a:pt x="2554071" y="13271"/>
                  </a:lnTo>
                  <a:close/>
                </a:path>
                <a:path w="7331709" h="125095">
                  <a:moveTo>
                    <a:pt x="2594864" y="16357"/>
                  </a:moveTo>
                  <a:lnTo>
                    <a:pt x="2590749" y="12801"/>
                  </a:lnTo>
                  <a:lnTo>
                    <a:pt x="2588628" y="17500"/>
                  </a:lnTo>
                  <a:lnTo>
                    <a:pt x="2587117" y="23075"/>
                  </a:lnTo>
                  <a:lnTo>
                    <a:pt x="2586367" y="29718"/>
                  </a:lnTo>
                  <a:lnTo>
                    <a:pt x="2586532" y="37617"/>
                  </a:lnTo>
                  <a:lnTo>
                    <a:pt x="2590762" y="38531"/>
                  </a:lnTo>
                  <a:lnTo>
                    <a:pt x="2593086" y="36664"/>
                  </a:lnTo>
                  <a:lnTo>
                    <a:pt x="2594000" y="32791"/>
                  </a:lnTo>
                  <a:lnTo>
                    <a:pt x="2589898" y="29210"/>
                  </a:lnTo>
                  <a:lnTo>
                    <a:pt x="2594864" y="16357"/>
                  </a:lnTo>
                  <a:close/>
                </a:path>
                <a:path w="7331709" h="125095">
                  <a:moveTo>
                    <a:pt x="2612453" y="34518"/>
                  </a:moveTo>
                  <a:lnTo>
                    <a:pt x="2609570" y="30289"/>
                  </a:lnTo>
                  <a:lnTo>
                    <a:pt x="2605062" y="27914"/>
                  </a:lnTo>
                  <a:lnTo>
                    <a:pt x="2604655" y="36563"/>
                  </a:lnTo>
                  <a:lnTo>
                    <a:pt x="2607614" y="40792"/>
                  </a:lnTo>
                  <a:lnTo>
                    <a:pt x="2612047" y="43116"/>
                  </a:lnTo>
                  <a:lnTo>
                    <a:pt x="2612453" y="34518"/>
                  </a:lnTo>
                  <a:close/>
                </a:path>
                <a:path w="7331709" h="125095">
                  <a:moveTo>
                    <a:pt x="2641282" y="40982"/>
                  </a:moveTo>
                  <a:lnTo>
                    <a:pt x="2638425" y="38023"/>
                  </a:lnTo>
                  <a:lnTo>
                    <a:pt x="2637548" y="43688"/>
                  </a:lnTo>
                  <a:lnTo>
                    <a:pt x="2637472" y="46431"/>
                  </a:lnTo>
                  <a:lnTo>
                    <a:pt x="2640355" y="49428"/>
                  </a:lnTo>
                  <a:lnTo>
                    <a:pt x="2641231" y="43776"/>
                  </a:lnTo>
                  <a:lnTo>
                    <a:pt x="2641282" y="40982"/>
                  </a:lnTo>
                  <a:close/>
                </a:path>
                <a:path w="7331709" h="125095">
                  <a:moveTo>
                    <a:pt x="2656001" y="34099"/>
                  </a:moveTo>
                  <a:lnTo>
                    <a:pt x="2653144" y="35115"/>
                  </a:lnTo>
                  <a:lnTo>
                    <a:pt x="2648788" y="34099"/>
                  </a:lnTo>
                  <a:lnTo>
                    <a:pt x="2648585" y="38874"/>
                  </a:lnTo>
                  <a:lnTo>
                    <a:pt x="2651493" y="37871"/>
                  </a:lnTo>
                  <a:lnTo>
                    <a:pt x="2655836" y="38912"/>
                  </a:lnTo>
                  <a:lnTo>
                    <a:pt x="2656001" y="34099"/>
                  </a:lnTo>
                  <a:close/>
                </a:path>
                <a:path w="7331709" h="125095">
                  <a:moveTo>
                    <a:pt x="2779877" y="36855"/>
                  </a:moveTo>
                  <a:lnTo>
                    <a:pt x="2769489" y="33172"/>
                  </a:lnTo>
                  <a:lnTo>
                    <a:pt x="2759964" y="36283"/>
                  </a:lnTo>
                  <a:lnTo>
                    <a:pt x="2749423" y="40678"/>
                  </a:lnTo>
                  <a:lnTo>
                    <a:pt x="2736037" y="40830"/>
                  </a:lnTo>
                  <a:lnTo>
                    <a:pt x="2736964" y="48679"/>
                  </a:lnTo>
                  <a:lnTo>
                    <a:pt x="2738056" y="53962"/>
                  </a:lnTo>
                  <a:lnTo>
                    <a:pt x="2737104" y="57696"/>
                  </a:lnTo>
                  <a:lnTo>
                    <a:pt x="2731922" y="60858"/>
                  </a:lnTo>
                  <a:lnTo>
                    <a:pt x="2731795" y="65697"/>
                  </a:lnTo>
                  <a:lnTo>
                    <a:pt x="2738590" y="65189"/>
                  </a:lnTo>
                  <a:lnTo>
                    <a:pt x="2744051" y="62649"/>
                  </a:lnTo>
                  <a:lnTo>
                    <a:pt x="2746578" y="56057"/>
                  </a:lnTo>
                  <a:lnTo>
                    <a:pt x="2741549" y="54241"/>
                  </a:lnTo>
                  <a:lnTo>
                    <a:pt x="2746527" y="47269"/>
                  </a:lnTo>
                  <a:lnTo>
                    <a:pt x="2750464" y="46202"/>
                  </a:lnTo>
                  <a:lnTo>
                    <a:pt x="2758059" y="48450"/>
                  </a:lnTo>
                  <a:lnTo>
                    <a:pt x="2760180" y="43027"/>
                  </a:lnTo>
                  <a:lnTo>
                    <a:pt x="2765158" y="41478"/>
                  </a:lnTo>
                  <a:lnTo>
                    <a:pt x="2770949" y="41236"/>
                  </a:lnTo>
                  <a:lnTo>
                    <a:pt x="2779014" y="44234"/>
                  </a:lnTo>
                  <a:lnTo>
                    <a:pt x="2779877" y="36855"/>
                  </a:lnTo>
                  <a:close/>
                </a:path>
                <a:path w="7331709" h="125095">
                  <a:moveTo>
                    <a:pt x="2790812" y="37109"/>
                  </a:moveTo>
                  <a:lnTo>
                    <a:pt x="2787954" y="38125"/>
                  </a:lnTo>
                  <a:lnTo>
                    <a:pt x="2783611" y="37109"/>
                  </a:lnTo>
                  <a:lnTo>
                    <a:pt x="2783382" y="41897"/>
                  </a:lnTo>
                  <a:lnTo>
                    <a:pt x="2786265" y="40906"/>
                  </a:lnTo>
                  <a:lnTo>
                    <a:pt x="2790609" y="41935"/>
                  </a:lnTo>
                  <a:lnTo>
                    <a:pt x="2790812" y="37109"/>
                  </a:lnTo>
                  <a:close/>
                </a:path>
                <a:path w="7331709" h="125095">
                  <a:moveTo>
                    <a:pt x="2833420" y="10782"/>
                  </a:moveTo>
                  <a:lnTo>
                    <a:pt x="2831604" y="8178"/>
                  </a:lnTo>
                  <a:lnTo>
                    <a:pt x="2830626" y="6743"/>
                  </a:lnTo>
                  <a:lnTo>
                    <a:pt x="2826054" y="10363"/>
                  </a:lnTo>
                  <a:lnTo>
                    <a:pt x="2827858" y="12941"/>
                  </a:lnTo>
                  <a:lnTo>
                    <a:pt x="2828823" y="14452"/>
                  </a:lnTo>
                  <a:lnTo>
                    <a:pt x="2833420" y="10782"/>
                  </a:lnTo>
                  <a:close/>
                </a:path>
                <a:path w="7331709" h="125095">
                  <a:moveTo>
                    <a:pt x="2868066" y="9004"/>
                  </a:moveTo>
                  <a:lnTo>
                    <a:pt x="2862313" y="9321"/>
                  </a:lnTo>
                  <a:lnTo>
                    <a:pt x="2855455" y="8026"/>
                  </a:lnTo>
                  <a:lnTo>
                    <a:pt x="2856915" y="18656"/>
                  </a:lnTo>
                  <a:lnTo>
                    <a:pt x="2863164" y="19164"/>
                  </a:lnTo>
                  <a:lnTo>
                    <a:pt x="2866352" y="14998"/>
                  </a:lnTo>
                  <a:lnTo>
                    <a:pt x="2868066" y="9004"/>
                  </a:lnTo>
                  <a:close/>
                </a:path>
                <a:path w="7331709" h="125095">
                  <a:moveTo>
                    <a:pt x="3663912" y="38277"/>
                  </a:moveTo>
                  <a:lnTo>
                    <a:pt x="3656952" y="40474"/>
                  </a:lnTo>
                  <a:lnTo>
                    <a:pt x="3657333" y="45123"/>
                  </a:lnTo>
                  <a:lnTo>
                    <a:pt x="3661003" y="46355"/>
                  </a:lnTo>
                  <a:lnTo>
                    <a:pt x="3663912" y="38277"/>
                  </a:lnTo>
                  <a:close/>
                </a:path>
                <a:path w="7331709" h="125095">
                  <a:moveTo>
                    <a:pt x="3669271" y="35407"/>
                  </a:moveTo>
                  <a:lnTo>
                    <a:pt x="3663696" y="32245"/>
                  </a:lnTo>
                  <a:lnTo>
                    <a:pt x="3663912" y="38277"/>
                  </a:lnTo>
                  <a:lnTo>
                    <a:pt x="3669271" y="35407"/>
                  </a:lnTo>
                  <a:close/>
                </a:path>
                <a:path w="7331709" h="125095">
                  <a:moveTo>
                    <a:pt x="3752545" y="48120"/>
                  </a:moveTo>
                  <a:lnTo>
                    <a:pt x="3750716" y="45491"/>
                  </a:lnTo>
                  <a:lnTo>
                    <a:pt x="3749738" y="44119"/>
                  </a:lnTo>
                  <a:lnTo>
                    <a:pt x="3745115" y="47853"/>
                  </a:lnTo>
                  <a:lnTo>
                    <a:pt x="3746919" y="50469"/>
                  </a:lnTo>
                  <a:lnTo>
                    <a:pt x="3747947" y="51930"/>
                  </a:lnTo>
                  <a:lnTo>
                    <a:pt x="3752545" y="48120"/>
                  </a:lnTo>
                  <a:close/>
                </a:path>
                <a:path w="7331709" h="125095">
                  <a:moveTo>
                    <a:pt x="4054691" y="48615"/>
                  </a:moveTo>
                  <a:lnTo>
                    <a:pt x="4049611" y="46558"/>
                  </a:lnTo>
                  <a:lnTo>
                    <a:pt x="4048760" y="42519"/>
                  </a:lnTo>
                  <a:lnTo>
                    <a:pt x="4043845" y="48323"/>
                  </a:lnTo>
                  <a:lnTo>
                    <a:pt x="4044556" y="52235"/>
                  </a:lnTo>
                  <a:lnTo>
                    <a:pt x="4043642" y="58178"/>
                  </a:lnTo>
                  <a:lnTo>
                    <a:pt x="4047147" y="58432"/>
                  </a:lnTo>
                  <a:lnTo>
                    <a:pt x="4047388" y="51854"/>
                  </a:lnTo>
                  <a:lnTo>
                    <a:pt x="4053649" y="54063"/>
                  </a:lnTo>
                  <a:lnTo>
                    <a:pt x="4054691" y="48615"/>
                  </a:lnTo>
                  <a:close/>
                </a:path>
                <a:path w="7331709" h="125095">
                  <a:moveTo>
                    <a:pt x="4067479" y="46494"/>
                  </a:moveTo>
                  <a:lnTo>
                    <a:pt x="4065727" y="43853"/>
                  </a:lnTo>
                  <a:lnTo>
                    <a:pt x="4064724" y="42494"/>
                  </a:lnTo>
                  <a:lnTo>
                    <a:pt x="4060139" y="46228"/>
                  </a:lnTo>
                  <a:lnTo>
                    <a:pt x="4061955" y="48818"/>
                  </a:lnTo>
                  <a:lnTo>
                    <a:pt x="4062882" y="50152"/>
                  </a:lnTo>
                  <a:lnTo>
                    <a:pt x="4067479" y="46494"/>
                  </a:lnTo>
                  <a:close/>
                </a:path>
                <a:path w="7331709" h="125095">
                  <a:moveTo>
                    <a:pt x="4078198" y="51816"/>
                  </a:moveTo>
                  <a:lnTo>
                    <a:pt x="4076420" y="49199"/>
                  </a:lnTo>
                  <a:lnTo>
                    <a:pt x="4075442" y="47828"/>
                  </a:lnTo>
                  <a:lnTo>
                    <a:pt x="4070870" y="51447"/>
                  </a:lnTo>
                  <a:lnTo>
                    <a:pt x="4072686" y="54063"/>
                  </a:lnTo>
                  <a:lnTo>
                    <a:pt x="4073563" y="55486"/>
                  </a:lnTo>
                  <a:lnTo>
                    <a:pt x="4078198" y="51816"/>
                  </a:lnTo>
                  <a:close/>
                </a:path>
                <a:path w="7331709" h="125095">
                  <a:moveTo>
                    <a:pt x="4087126" y="54444"/>
                  </a:moveTo>
                  <a:lnTo>
                    <a:pt x="4084294" y="55562"/>
                  </a:lnTo>
                  <a:lnTo>
                    <a:pt x="4079989" y="54356"/>
                  </a:lnTo>
                  <a:lnTo>
                    <a:pt x="4079710" y="59309"/>
                  </a:lnTo>
                  <a:lnTo>
                    <a:pt x="4082554" y="58242"/>
                  </a:lnTo>
                  <a:lnTo>
                    <a:pt x="4086860" y="59347"/>
                  </a:lnTo>
                  <a:lnTo>
                    <a:pt x="4087126" y="54444"/>
                  </a:lnTo>
                  <a:close/>
                </a:path>
                <a:path w="7331709" h="125095">
                  <a:moveTo>
                    <a:pt x="4111993" y="70104"/>
                  </a:moveTo>
                  <a:lnTo>
                    <a:pt x="4104754" y="69900"/>
                  </a:lnTo>
                  <a:lnTo>
                    <a:pt x="4104462" y="79921"/>
                  </a:lnTo>
                  <a:lnTo>
                    <a:pt x="4111701" y="80124"/>
                  </a:lnTo>
                  <a:lnTo>
                    <a:pt x="4111993" y="70104"/>
                  </a:lnTo>
                  <a:close/>
                </a:path>
                <a:path w="7331709" h="125095">
                  <a:moveTo>
                    <a:pt x="4147858" y="81064"/>
                  </a:moveTo>
                  <a:lnTo>
                    <a:pt x="4146804" y="70548"/>
                  </a:lnTo>
                  <a:lnTo>
                    <a:pt x="4142727" y="67170"/>
                  </a:lnTo>
                  <a:lnTo>
                    <a:pt x="4136783" y="68122"/>
                  </a:lnTo>
                  <a:lnTo>
                    <a:pt x="4130090" y="70586"/>
                  </a:lnTo>
                  <a:lnTo>
                    <a:pt x="4130256" y="64071"/>
                  </a:lnTo>
                  <a:lnTo>
                    <a:pt x="4120210" y="64058"/>
                  </a:lnTo>
                  <a:lnTo>
                    <a:pt x="4119257" y="70294"/>
                  </a:lnTo>
                  <a:lnTo>
                    <a:pt x="4125328" y="72478"/>
                  </a:lnTo>
                  <a:lnTo>
                    <a:pt x="4118254" y="76720"/>
                  </a:lnTo>
                  <a:lnTo>
                    <a:pt x="4118826" y="85356"/>
                  </a:lnTo>
                  <a:lnTo>
                    <a:pt x="4127906" y="84493"/>
                  </a:lnTo>
                  <a:lnTo>
                    <a:pt x="4135475" y="80378"/>
                  </a:lnTo>
                  <a:lnTo>
                    <a:pt x="4141978" y="77685"/>
                  </a:lnTo>
                  <a:lnTo>
                    <a:pt x="4147858" y="81064"/>
                  </a:lnTo>
                  <a:close/>
                </a:path>
                <a:path w="7331709" h="125095">
                  <a:moveTo>
                    <a:pt x="4157065" y="78778"/>
                  </a:moveTo>
                  <a:lnTo>
                    <a:pt x="4155275" y="76187"/>
                  </a:lnTo>
                  <a:lnTo>
                    <a:pt x="4154284" y="74853"/>
                  </a:lnTo>
                  <a:lnTo>
                    <a:pt x="4149687" y="78486"/>
                  </a:lnTo>
                  <a:lnTo>
                    <a:pt x="4151528" y="81165"/>
                  </a:lnTo>
                  <a:lnTo>
                    <a:pt x="4152442" y="82588"/>
                  </a:lnTo>
                  <a:lnTo>
                    <a:pt x="4157065" y="78778"/>
                  </a:lnTo>
                  <a:close/>
                </a:path>
                <a:path w="7331709" h="125095">
                  <a:moveTo>
                    <a:pt x="4194860" y="82308"/>
                  </a:moveTo>
                  <a:lnTo>
                    <a:pt x="4193248" y="71005"/>
                  </a:lnTo>
                  <a:lnTo>
                    <a:pt x="4184307" y="66141"/>
                  </a:lnTo>
                  <a:lnTo>
                    <a:pt x="4173486" y="66649"/>
                  </a:lnTo>
                  <a:lnTo>
                    <a:pt x="4166285" y="71526"/>
                  </a:lnTo>
                  <a:lnTo>
                    <a:pt x="4171454" y="78892"/>
                  </a:lnTo>
                  <a:lnTo>
                    <a:pt x="4178871" y="84620"/>
                  </a:lnTo>
                  <a:lnTo>
                    <a:pt x="4187139" y="86499"/>
                  </a:lnTo>
                  <a:lnTo>
                    <a:pt x="4194860" y="82308"/>
                  </a:lnTo>
                  <a:close/>
                </a:path>
                <a:path w="7331709" h="125095">
                  <a:moveTo>
                    <a:pt x="4211637" y="70345"/>
                  </a:moveTo>
                  <a:lnTo>
                    <a:pt x="4209834" y="67614"/>
                  </a:lnTo>
                  <a:lnTo>
                    <a:pt x="4208843" y="66230"/>
                  </a:lnTo>
                  <a:lnTo>
                    <a:pt x="4204258" y="69977"/>
                  </a:lnTo>
                  <a:lnTo>
                    <a:pt x="4206049" y="72593"/>
                  </a:lnTo>
                  <a:lnTo>
                    <a:pt x="4206976" y="74015"/>
                  </a:lnTo>
                  <a:lnTo>
                    <a:pt x="4211637" y="70345"/>
                  </a:lnTo>
                  <a:close/>
                </a:path>
                <a:path w="7331709" h="125095">
                  <a:moveTo>
                    <a:pt x="4278998" y="49491"/>
                  </a:moveTo>
                  <a:lnTo>
                    <a:pt x="4271759" y="49314"/>
                  </a:lnTo>
                  <a:lnTo>
                    <a:pt x="4271442" y="59321"/>
                  </a:lnTo>
                  <a:lnTo>
                    <a:pt x="4278706" y="59512"/>
                  </a:lnTo>
                  <a:lnTo>
                    <a:pt x="4278998" y="49491"/>
                  </a:lnTo>
                  <a:close/>
                </a:path>
                <a:path w="7331709" h="125095">
                  <a:moveTo>
                    <a:pt x="4312767" y="68008"/>
                  </a:moveTo>
                  <a:lnTo>
                    <a:pt x="4311002" y="65392"/>
                  </a:lnTo>
                  <a:lnTo>
                    <a:pt x="4310011" y="63969"/>
                  </a:lnTo>
                  <a:lnTo>
                    <a:pt x="4305427" y="67551"/>
                  </a:lnTo>
                  <a:lnTo>
                    <a:pt x="4307243" y="70154"/>
                  </a:lnTo>
                  <a:lnTo>
                    <a:pt x="4308208" y="71691"/>
                  </a:lnTo>
                  <a:lnTo>
                    <a:pt x="4312767" y="68008"/>
                  </a:lnTo>
                  <a:close/>
                </a:path>
                <a:path w="7331709" h="125095">
                  <a:moveTo>
                    <a:pt x="4318774" y="45681"/>
                  </a:moveTo>
                  <a:lnTo>
                    <a:pt x="4311586" y="45491"/>
                  </a:lnTo>
                  <a:lnTo>
                    <a:pt x="4311472" y="48768"/>
                  </a:lnTo>
                  <a:lnTo>
                    <a:pt x="4311294" y="55384"/>
                  </a:lnTo>
                  <a:lnTo>
                    <a:pt x="4316044" y="55511"/>
                  </a:lnTo>
                  <a:lnTo>
                    <a:pt x="4318482" y="55562"/>
                  </a:lnTo>
                  <a:lnTo>
                    <a:pt x="4318774" y="45681"/>
                  </a:lnTo>
                  <a:close/>
                </a:path>
                <a:path w="7331709" h="125095">
                  <a:moveTo>
                    <a:pt x="4332503" y="70815"/>
                  </a:moveTo>
                  <a:lnTo>
                    <a:pt x="4322153" y="69608"/>
                  </a:lnTo>
                  <a:lnTo>
                    <a:pt x="4314139" y="71691"/>
                  </a:lnTo>
                  <a:lnTo>
                    <a:pt x="4310558" y="80276"/>
                  </a:lnTo>
                  <a:lnTo>
                    <a:pt x="4320895" y="81546"/>
                  </a:lnTo>
                  <a:lnTo>
                    <a:pt x="4328884" y="79603"/>
                  </a:lnTo>
                  <a:lnTo>
                    <a:pt x="4332503" y="70815"/>
                  </a:lnTo>
                  <a:close/>
                </a:path>
                <a:path w="7331709" h="125095">
                  <a:moveTo>
                    <a:pt x="4375721" y="71932"/>
                  </a:moveTo>
                  <a:lnTo>
                    <a:pt x="4366755" y="71132"/>
                  </a:lnTo>
                  <a:lnTo>
                    <a:pt x="4358259" y="70548"/>
                  </a:lnTo>
                  <a:lnTo>
                    <a:pt x="4357421" y="81483"/>
                  </a:lnTo>
                  <a:lnTo>
                    <a:pt x="4363631" y="81584"/>
                  </a:lnTo>
                  <a:lnTo>
                    <a:pt x="4370362" y="82359"/>
                  </a:lnTo>
                  <a:lnTo>
                    <a:pt x="4375201" y="80302"/>
                  </a:lnTo>
                  <a:lnTo>
                    <a:pt x="4375721" y="71932"/>
                  </a:lnTo>
                  <a:close/>
                </a:path>
                <a:path w="7331709" h="125095">
                  <a:moveTo>
                    <a:pt x="4465574" y="84251"/>
                  </a:moveTo>
                  <a:lnTo>
                    <a:pt x="4461319" y="84975"/>
                  </a:lnTo>
                  <a:lnTo>
                    <a:pt x="4455338" y="83134"/>
                  </a:lnTo>
                  <a:lnTo>
                    <a:pt x="4454588" y="89039"/>
                  </a:lnTo>
                  <a:lnTo>
                    <a:pt x="4458843" y="88353"/>
                  </a:lnTo>
                  <a:lnTo>
                    <a:pt x="4464824" y="90093"/>
                  </a:lnTo>
                  <a:lnTo>
                    <a:pt x="4465574" y="84251"/>
                  </a:lnTo>
                  <a:close/>
                </a:path>
                <a:path w="7331709" h="125095">
                  <a:moveTo>
                    <a:pt x="4523219" y="85750"/>
                  </a:moveTo>
                  <a:lnTo>
                    <a:pt x="4509668" y="84340"/>
                  </a:lnTo>
                  <a:lnTo>
                    <a:pt x="4511332" y="80048"/>
                  </a:lnTo>
                  <a:lnTo>
                    <a:pt x="4505236" y="85293"/>
                  </a:lnTo>
                  <a:lnTo>
                    <a:pt x="4503559" y="90589"/>
                  </a:lnTo>
                  <a:lnTo>
                    <a:pt x="4511345" y="91541"/>
                  </a:lnTo>
                  <a:lnTo>
                    <a:pt x="4520565" y="89471"/>
                  </a:lnTo>
                  <a:lnTo>
                    <a:pt x="4523219" y="85750"/>
                  </a:lnTo>
                  <a:close/>
                </a:path>
                <a:path w="7331709" h="125095">
                  <a:moveTo>
                    <a:pt x="4541215" y="86207"/>
                  </a:moveTo>
                  <a:lnTo>
                    <a:pt x="4537176" y="86677"/>
                  </a:lnTo>
                  <a:lnTo>
                    <a:pt x="4535868" y="78943"/>
                  </a:lnTo>
                  <a:lnTo>
                    <a:pt x="4534027" y="86017"/>
                  </a:lnTo>
                  <a:lnTo>
                    <a:pt x="4533912" y="91084"/>
                  </a:lnTo>
                  <a:lnTo>
                    <a:pt x="4540174" y="92481"/>
                  </a:lnTo>
                  <a:lnTo>
                    <a:pt x="4541215" y="86207"/>
                  </a:lnTo>
                  <a:close/>
                </a:path>
                <a:path w="7331709" h="125095">
                  <a:moveTo>
                    <a:pt x="4560862" y="84137"/>
                  </a:moveTo>
                  <a:lnTo>
                    <a:pt x="4555972" y="80594"/>
                  </a:lnTo>
                  <a:lnTo>
                    <a:pt x="4548479" y="86398"/>
                  </a:lnTo>
                  <a:lnTo>
                    <a:pt x="4559566" y="88811"/>
                  </a:lnTo>
                  <a:lnTo>
                    <a:pt x="4560862" y="84137"/>
                  </a:lnTo>
                  <a:close/>
                </a:path>
                <a:path w="7331709" h="125095">
                  <a:moveTo>
                    <a:pt x="4779835" y="67462"/>
                  </a:moveTo>
                  <a:lnTo>
                    <a:pt x="4771161" y="67106"/>
                  </a:lnTo>
                  <a:lnTo>
                    <a:pt x="4770958" y="70916"/>
                  </a:lnTo>
                  <a:lnTo>
                    <a:pt x="4775200" y="73012"/>
                  </a:lnTo>
                  <a:lnTo>
                    <a:pt x="4779835" y="67462"/>
                  </a:lnTo>
                  <a:close/>
                </a:path>
                <a:path w="7331709" h="125095">
                  <a:moveTo>
                    <a:pt x="4791964" y="79629"/>
                  </a:moveTo>
                  <a:lnTo>
                    <a:pt x="4786414" y="76542"/>
                  </a:lnTo>
                  <a:lnTo>
                    <a:pt x="4786630" y="82499"/>
                  </a:lnTo>
                  <a:lnTo>
                    <a:pt x="4791964" y="79629"/>
                  </a:lnTo>
                  <a:close/>
                </a:path>
                <a:path w="7331709" h="125095">
                  <a:moveTo>
                    <a:pt x="4801628" y="60299"/>
                  </a:moveTo>
                  <a:lnTo>
                    <a:pt x="4798746" y="57302"/>
                  </a:lnTo>
                  <a:lnTo>
                    <a:pt x="4797933" y="62814"/>
                  </a:lnTo>
                  <a:lnTo>
                    <a:pt x="4797831" y="65735"/>
                  </a:lnTo>
                  <a:lnTo>
                    <a:pt x="4800689" y="68567"/>
                  </a:lnTo>
                  <a:lnTo>
                    <a:pt x="4801527" y="62903"/>
                  </a:lnTo>
                  <a:lnTo>
                    <a:pt x="4801628" y="60299"/>
                  </a:lnTo>
                  <a:close/>
                </a:path>
                <a:path w="7331709" h="125095">
                  <a:moveTo>
                    <a:pt x="4900358" y="62890"/>
                  </a:moveTo>
                  <a:lnTo>
                    <a:pt x="4897602" y="58851"/>
                  </a:lnTo>
                  <a:lnTo>
                    <a:pt x="4893056" y="62471"/>
                  </a:lnTo>
                  <a:lnTo>
                    <a:pt x="4894885" y="65049"/>
                  </a:lnTo>
                  <a:lnTo>
                    <a:pt x="4895837" y="66560"/>
                  </a:lnTo>
                  <a:lnTo>
                    <a:pt x="4900358" y="62890"/>
                  </a:lnTo>
                  <a:close/>
                </a:path>
                <a:path w="7331709" h="125095">
                  <a:moveTo>
                    <a:pt x="5055882" y="88671"/>
                  </a:moveTo>
                  <a:lnTo>
                    <a:pt x="5051793" y="89509"/>
                  </a:lnTo>
                  <a:lnTo>
                    <a:pt x="5053787" y="93687"/>
                  </a:lnTo>
                  <a:lnTo>
                    <a:pt x="5055755" y="93726"/>
                  </a:lnTo>
                  <a:lnTo>
                    <a:pt x="5055794" y="92100"/>
                  </a:lnTo>
                  <a:lnTo>
                    <a:pt x="5055844" y="90373"/>
                  </a:lnTo>
                  <a:lnTo>
                    <a:pt x="5055882" y="88671"/>
                  </a:lnTo>
                  <a:close/>
                </a:path>
                <a:path w="7331709" h="125095">
                  <a:moveTo>
                    <a:pt x="5064696" y="85242"/>
                  </a:moveTo>
                  <a:lnTo>
                    <a:pt x="5060480" y="83159"/>
                  </a:lnTo>
                  <a:lnTo>
                    <a:pt x="5055882" y="88671"/>
                  </a:lnTo>
                  <a:lnTo>
                    <a:pt x="5064506" y="89039"/>
                  </a:lnTo>
                  <a:lnTo>
                    <a:pt x="5064696" y="85242"/>
                  </a:lnTo>
                  <a:close/>
                </a:path>
                <a:path w="7331709" h="125095">
                  <a:moveTo>
                    <a:pt x="5077472" y="84137"/>
                  </a:moveTo>
                  <a:lnTo>
                    <a:pt x="5071275" y="82854"/>
                  </a:lnTo>
                  <a:lnTo>
                    <a:pt x="5070272" y="89001"/>
                  </a:lnTo>
                  <a:lnTo>
                    <a:pt x="5074297" y="88671"/>
                  </a:lnTo>
                  <a:lnTo>
                    <a:pt x="5075682" y="96469"/>
                  </a:lnTo>
                  <a:lnTo>
                    <a:pt x="5077396" y="89166"/>
                  </a:lnTo>
                  <a:lnTo>
                    <a:pt x="5077472" y="84137"/>
                  </a:lnTo>
                  <a:close/>
                </a:path>
                <a:path w="7331709" h="125095">
                  <a:moveTo>
                    <a:pt x="5144440" y="68503"/>
                  </a:moveTo>
                  <a:lnTo>
                    <a:pt x="5141709" y="64439"/>
                  </a:lnTo>
                  <a:lnTo>
                    <a:pt x="5137162" y="68059"/>
                  </a:lnTo>
                  <a:lnTo>
                    <a:pt x="5138979" y="70637"/>
                  </a:lnTo>
                  <a:lnTo>
                    <a:pt x="5139893" y="72174"/>
                  </a:lnTo>
                  <a:lnTo>
                    <a:pt x="5144440" y="68503"/>
                  </a:lnTo>
                  <a:close/>
                </a:path>
                <a:path w="7331709" h="125095">
                  <a:moveTo>
                    <a:pt x="5171313" y="71386"/>
                  </a:moveTo>
                  <a:lnTo>
                    <a:pt x="5168443" y="72517"/>
                  </a:lnTo>
                  <a:lnTo>
                    <a:pt x="5164226" y="71462"/>
                  </a:lnTo>
                  <a:lnTo>
                    <a:pt x="5163985" y="76276"/>
                  </a:lnTo>
                  <a:lnTo>
                    <a:pt x="5166766" y="75145"/>
                  </a:lnTo>
                  <a:lnTo>
                    <a:pt x="5171033" y="76174"/>
                  </a:lnTo>
                  <a:lnTo>
                    <a:pt x="5171313" y="71386"/>
                  </a:lnTo>
                  <a:close/>
                </a:path>
                <a:path w="7331709" h="125095">
                  <a:moveTo>
                    <a:pt x="5842178" y="113804"/>
                  </a:moveTo>
                  <a:lnTo>
                    <a:pt x="5841720" y="110083"/>
                  </a:lnTo>
                  <a:lnTo>
                    <a:pt x="5838317" y="108216"/>
                  </a:lnTo>
                  <a:lnTo>
                    <a:pt x="5835828" y="113792"/>
                  </a:lnTo>
                  <a:lnTo>
                    <a:pt x="5842178" y="113804"/>
                  </a:lnTo>
                  <a:close/>
                </a:path>
                <a:path w="7331709" h="125095">
                  <a:moveTo>
                    <a:pt x="5860720" y="116332"/>
                  </a:moveTo>
                  <a:lnTo>
                    <a:pt x="5857862" y="113385"/>
                  </a:lnTo>
                  <a:lnTo>
                    <a:pt x="5857062" y="119075"/>
                  </a:lnTo>
                  <a:lnTo>
                    <a:pt x="5857024" y="121818"/>
                  </a:lnTo>
                  <a:lnTo>
                    <a:pt x="5859869" y="124752"/>
                  </a:lnTo>
                  <a:lnTo>
                    <a:pt x="5860656" y="119113"/>
                  </a:lnTo>
                  <a:lnTo>
                    <a:pt x="5860720" y="116332"/>
                  </a:lnTo>
                  <a:close/>
                </a:path>
                <a:path w="7331709" h="125095">
                  <a:moveTo>
                    <a:pt x="5878500" y="114236"/>
                  </a:moveTo>
                  <a:lnTo>
                    <a:pt x="5875731" y="115379"/>
                  </a:lnTo>
                  <a:lnTo>
                    <a:pt x="5871489" y="114414"/>
                  </a:lnTo>
                  <a:lnTo>
                    <a:pt x="5871299" y="119214"/>
                  </a:lnTo>
                  <a:lnTo>
                    <a:pt x="5874105" y="118084"/>
                  </a:lnTo>
                  <a:lnTo>
                    <a:pt x="5878322" y="119164"/>
                  </a:lnTo>
                  <a:lnTo>
                    <a:pt x="5878500" y="114236"/>
                  </a:lnTo>
                  <a:close/>
                </a:path>
                <a:path w="7331709" h="125095">
                  <a:moveTo>
                    <a:pt x="6031382" y="105803"/>
                  </a:moveTo>
                  <a:lnTo>
                    <a:pt x="6028639" y="107010"/>
                  </a:lnTo>
                  <a:lnTo>
                    <a:pt x="6024410" y="105892"/>
                  </a:lnTo>
                  <a:lnTo>
                    <a:pt x="6024232" y="110794"/>
                  </a:lnTo>
                  <a:lnTo>
                    <a:pt x="6027001" y="109664"/>
                  </a:lnTo>
                  <a:lnTo>
                    <a:pt x="6031230" y="110782"/>
                  </a:lnTo>
                  <a:lnTo>
                    <a:pt x="6031382" y="105803"/>
                  </a:lnTo>
                  <a:close/>
                </a:path>
                <a:path w="7331709" h="125095">
                  <a:moveTo>
                    <a:pt x="6035129" y="90970"/>
                  </a:moveTo>
                  <a:lnTo>
                    <a:pt x="6024905" y="89877"/>
                  </a:lnTo>
                  <a:lnTo>
                    <a:pt x="6017057" y="92062"/>
                  </a:lnTo>
                  <a:lnTo>
                    <a:pt x="6013691" y="100761"/>
                  </a:lnTo>
                  <a:lnTo>
                    <a:pt x="6020587" y="100520"/>
                  </a:lnTo>
                  <a:lnTo>
                    <a:pt x="6028347" y="101511"/>
                  </a:lnTo>
                  <a:lnTo>
                    <a:pt x="6034138" y="99669"/>
                  </a:lnTo>
                  <a:lnTo>
                    <a:pt x="6035129" y="90970"/>
                  </a:lnTo>
                  <a:close/>
                </a:path>
                <a:path w="7331709" h="125095">
                  <a:moveTo>
                    <a:pt x="6068847" y="98844"/>
                  </a:moveTo>
                  <a:lnTo>
                    <a:pt x="6066079" y="94894"/>
                  </a:lnTo>
                  <a:lnTo>
                    <a:pt x="6061608" y="98717"/>
                  </a:lnTo>
                  <a:lnTo>
                    <a:pt x="6063437" y="101295"/>
                  </a:lnTo>
                  <a:lnTo>
                    <a:pt x="6064377" y="102717"/>
                  </a:lnTo>
                  <a:lnTo>
                    <a:pt x="6068847" y="98844"/>
                  </a:lnTo>
                  <a:close/>
                </a:path>
                <a:path w="7331709" h="125095">
                  <a:moveTo>
                    <a:pt x="6329642" y="88671"/>
                  </a:moveTo>
                  <a:lnTo>
                    <a:pt x="6327330" y="83121"/>
                  </a:lnTo>
                  <a:lnTo>
                    <a:pt x="6323939" y="84937"/>
                  </a:lnTo>
                  <a:lnTo>
                    <a:pt x="6323393" y="88620"/>
                  </a:lnTo>
                  <a:lnTo>
                    <a:pt x="6329642" y="88671"/>
                  </a:lnTo>
                  <a:close/>
                </a:path>
                <a:path w="7331709" h="125095">
                  <a:moveTo>
                    <a:pt x="6990804" y="112788"/>
                  </a:moveTo>
                  <a:lnTo>
                    <a:pt x="6987972" y="108800"/>
                  </a:lnTo>
                  <a:lnTo>
                    <a:pt x="6983704" y="112699"/>
                  </a:lnTo>
                  <a:lnTo>
                    <a:pt x="6985559" y="115176"/>
                  </a:lnTo>
                  <a:lnTo>
                    <a:pt x="6986562" y="116611"/>
                  </a:lnTo>
                  <a:lnTo>
                    <a:pt x="6990804" y="112788"/>
                  </a:lnTo>
                  <a:close/>
                </a:path>
                <a:path w="7331709" h="125095">
                  <a:moveTo>
                    <a:pt x="6991998" y="85140"/>
                  </a:moveTo>
                  <a:lnTo>
                    <a:pt x="6981545" y="85293"/>
                  </a:lnTo>
                  <a:lnTo>
                    <a:pt x="6978878" y="86512"/>
                  </a:lnTo>
                  <a:lnTo>
                    <a:pt x="6974700" y="85598"/>
                  </a:lnTo>
                  <a:lnTo>
                    <a:pt x="6974662" y="90436"/>
                  </a:lnTo>
                  <a:lnTo>
                    <a:pt x="6985127" y="90297"/>
                  </a:lnTo>
                  <a:lnTo>
                    <a:pt x="6987794" y="89065"/>
                  </a:lnTo>
                  <a:lnTo>
                    <a:pt x="6991985" y="89928"/>
                  </a:lnTo>
                  <a:lnTo>
                    <a:pt x="6991998" y="85140"/>
                  </a:lnTo>
                  <a:close/>
                </a:path>
                <a:path w="7331709" h="125095">
                  <a:moveTo>
                    <a:pt x="6997801" y="112699"/>
                  </a:moveTo>
                  <a:lnTo>
                    <a:pt x="6995947" y="110083"/>
                  </a:lnTo>
                  <a:lnTo>
                    <a:pt x="6994906" y="108712"/>
                  </a:lnTo>
                  <a:lnTo>
                    <a:pt x="6990702" y="112598"/>
                  </a:lnTo>
                  <a:lnTo>
                    <a:pt x="6992556" y="115087"/>
                  </a:lnTo>
                  <a:lnTo>
                    <a:pt x="6993534" y="116509"/>
                  </a:lnTo>
                  <a:lnTo>
                    <a:pt x="6997801" y="112699"/>
                  </a:lnTo>
                  <a:close/>
                </a:path>
                <a:path w="7331709" h="125095">
                  <a:moveTo>
                    <a:pt x="7016496" y="94792"/>
                  </a:moveTo>
                  <a:lnTo>
                    <a:pt x="7011759" y="88468"/>
                  </a:lnTo>
                  <a:lnTo>
                    <a:pt x="7003389" y="88480"/>
                  </a:lnTo>
                  <a:lnTo>
                    <a:pt x="7002704" y="100050"/>
                  </a:lnTo>
                  <a:lnTo>
                    <a:pt x="7007885" y="99085"/>
                  </a:lnTo>
                  <a:lnTo>
                    <a:pt x="7015543" y="101638"/>
                  </a:lnTo>
                  <a:lnTo>
                    <a:pt x="7016496" y="94792"/>
                  </a:lnTo>
                  <a:close/>
                </a:path>
                <a:path w="7331709" h="125095">
                  <a:moveTo>
                    <a:pt x="7048017" y="104254"/>
                  </a:moveTo>
                  <a:lnTo>
                    <a:pt x="7041096" y="99758"/>
                  </a:lnTo>
                  <a:lnTo>
                    <a:pt x="7034441" y="102019"/>
                  </a:lnTo>
                  <a:lnTo>
                    <a:pt x="7028523" y="107975"/>
                  </a:lnTo>
                  <a:lnTo>
                    <a:pt x="7023836" y="114617"/>
                  </a:lnTo>
                  <a:lnTo>
                    <a:pt x="7030707" y="113233"/>
                  </a:lnTo>
                  <a:lnTo>
                    <a:pt x="7037387" y="111544"/>
                  </a:lnTo>
                  <a:lnTo>
                    <a:pt x="7043344" y="108800"/>
                  </a:lnTo>
                  <a:lnTo>
                    <a:pt x="7048017" y="104254"/>
                  </a:lnTo>
                  <a:close/>
                </a:path>
                <a:path w="7331709" h="125095">
                  <a:moveTo>
                    <a:pt x="7072363" y="108864"/>
                  </a:moveTo>
                  <a:lnTo>
                    <a:pt x="7072350" y="103911"/>
                  </a:lnTo>
                  <a:lnTo>
                    <a:pt x="7069683" y="105181"/>
                  </a:lnTo>
                  <a:lnTo>
                    <a:pt x="7065492" y="104165"/>
                  </a:lnTo>
                  <a:lnTo>
                    <a:pt x="7065492" y="109054"/>
                  </a:lnTo>
                  <a:lnTo>
                    <a:pt x="7068172" y="107873"/>
                  </a:lnTo>
                  <a:lnTo>
                    <a:pt x="7072363" y="108864"/>
                  </a:lnTo>
                  <a:close/>
                </a:path>
                <a:path w="7331709" h="125095">
                  <a:moveTo>
                    <a:pt x="7096747" y="108508"/>
                  </a:moveTo>
                  <a:lnTo>
                    <a:pt x="7096696" y="103555"/>
                  </a:lnTo>
                  <a:lnTo>
                    <a:pt x="7086257" y="103708"/>
                  </a:lnTo>
                  <a:lnTo>
                    <a:pt x="7083615" y="104990"/>
                  </a:lnTo>
                  <a:lnTo>
                    <a:pt x="7079437" y="103962"/>
                  </a:lnTo>
                  <a:lnTo>
                    <a:pt x="7079399" y="108864"/>
                  </a:lnTo>
                  <a:lnTo>
                    <a:pt x="7089876" y="108712"/>
                  </a:lnTo>
                  <a:lnTo>
                    <a:pt x="7092505" y="107530"/>
                  </a:lnTo>
                  <a:lnTo>
                    <a:pt x="7096747" y="108508"/>
                  </a:lnTo>
                  <a:close/>
                </a:path>
                <a:path w="7331709" h="125095">
                  <a:moveTo>
                    <a:pt x="7138352" y="98094"/>
                  </a:moveTo>
                  <a:lnTo>
                    <a:pt x="7128904" y="99606"/>
                  </a:lnTo>
                  <a:lnTo>
                    <a:pt x="7122427" y="99555"/>
                  </a:lnTo>
                  <a:lnTo>
                    <a:pt x="7117880" y="101346"/>
                  </a:lnTo>
                  <a:lnTo>
                    <a:pt x="7114197" y="108369"/>
                  </a:lnTo>
                  <a:lnTo>
                    <a:pt x="7122109" y="108356"/>
                  </a:lnTo>
                  <a:lnTo>
                    <a:pt x="7129920" y="108204"/>
                  </a:lnTo>
                  <a:lnTo>
                    <a:pt x="7135901" y="105549"/>
                  </a:lnTo>
                  <a:lnTo>
                    <a:pt x="7138352" y="98094"/>
                  </a:lnTo>
                  <a:close/>
                </a:path>
                <a:path w="7331709" h="125095">
                  <a:moveTo>
                    <a:pt x="7186879" y="101993"/>
                  </a:moveTo>
                  <a:lnTo>
                    <a:pt x="7186803" y="97205"/>
                  </a:lnTo>
                  <a:lnTo>
                    <a:pt x="7184199" y="98298"/>
                  </a:lnTo>
                  <a:lnTo>
                    <a:pt x="7180085" y="97510"/>
                  </a:lnTo>
                  <a:lnTo>
                    <a:pt x="7180161" y="102298"/>
                  </a:lnTo>
                  <a:lnTo>
                    <a:pt x="7182777" y="101244"/>
                  </a:lnTo>
                  <a:lnTo>
                    <a:pt x="7186879" y="101993"/>
                  </a:lnTo>
                  <a:close/>
                </a:path>
                <a:path w="7331709" h="125095">
                  <a:moveTo>
                    <a:pt x="7198741" y="94272"/>
                  </a:moveTo>
                  <a:lnTo>
                    <a:pt x="7196925" y="91795"/>
                  </a:lnTo>
                  <a:lnTo>
                    <a:pt x="7195909" y="90462"/>
                  </a:lnTo>
                  <a:lnTo>
                    <a:pt x="7191807" y="94462"/>
                  </a:lnTo>
                  <a:lnTo>
                    <a:pt x="7193648" y="96964"/>
                  </a:lnTo>
                  <a:lnTo>
                    <a:pt x="7194651" y="98348"/>
                  </a:lnTo>
                  <a:lnTo>
                    <a:pt x="7198741" y="94272"/>
                  </a:lnTo>
                  <a:close/>
                </a:path>
                <a:path w="7331709" h="125095">
                  <a:moveTo>
                    <a:pt x="7220775" y="95846"/>
                  </a:moveTo>
                  <a:lnTo>
                    <a:pt x="7220737" y="90957"/>
                  </a:lnTo>
                  <a:lnTo>
                    <a:pt x="7218146" y="92252"/>
                  </a:lnTo>
                  <a:lnTo>
                    <a:pt x="7214019" y="91300"/>
                  </a:lnTo>
                  <a:lnTo>
                    <a:pt x="7214057" y="96253"/>
                  </a:lnTo>
                  <a:lnTo>
                    <a:pt x="7216724" y="95008"/>
                  </a:lnTo>
                  <a:lnTo>
                    <a:pt x="7220775" y="95846"/>
                  </a:lnTo>
                  <a:close/>
                </a:path>
                <a:path w="7331709" h="125095">
                  <a:moveTo>
                    <a:pt x="7253262" y="92379"/>
                  </a:moveTo>
                  <a:lnTo>
                    <a:pt x="7250455" y="88544"/>
                  </a:lnTo>
                  <a:lnTo>
                    <a:pt x="7246340" y="92544"/>
                  </a:lnTo>
                  <a:lnTo>
                    <a:pt x="7248207" y="95046"/>
                  </a:lnTo>
                  <a:lnTo>
                    <a:pt x="7249134" y="96431"/>
                  </a:lnTo>
                  <a:lnTo>
                    <a:pt x="7253262" y="92379"/>
                  </a:lnTo>
                  <a:close/>
                </a:path>
                <a:path w="7331709" h="125095">
                  <a:moveTo>
                    <a:pt x="7305916" y="87972"/>
                  </a:moveTo>
                  <a:lnTo>
                    <a:pt x="7301954" y="88976"/>
                  </a:lnTo>
                  <a:lnTo>
                    <a:pt x="7296188" y="87477"/>
                  </a:lnTo>
                  <a:lnTo>
                    <a:pt x="7295883" y="93383"/>
                  </a:lnTo>
                  <a:lnTo>
                    <a:pt x="7299858" y="92354"/>
                  </a:lnTo>
                  <a:lnTo>
                    <a:pt x="7305561" y="93891"/>
                  </a:lnTo>
                  <a:lnTo>
                    <a:pt x="7305916" y="87972"/>
                  </a:lnTo>
                  <a:close/>
                </a:path>
                <a:path w="7331709" h="125095">
                  <a:moveTo>
                    <a:pt x="7319569" y="87515"/>
                  </a:moveTo>
                  <a:lnTo>
                    <a:pt x="7315581" y="88519"/>
                  </a:lnTo>
                  <a:lnTo>
                    <a:pt x="7309840" y="87020"/>
                  </a:lnTo>
                  <a:lnTo>
                    <a:pt x="7309498" y="92925"/>
                  </a:lnTo>
                  <a:lnTo>
                    <a:pt x="7313498" y="91884"/>
                  </a:lnTo>
                  <a:lnTo>
                    <a:pt x="7319188" y="93421"/>
                  </a:lnTo>
                  <a:lnTo>
                    <a:pt x="7319569" y="87515"/>
                  </a:lnTo>
                  <a:close/>
                </a:path>
                <a:path w="7331709" h="125095">
                  <a:moveTo>
                    <a:pt x="7331634" y="89649"/>
                  </a:moveTo>
                  <a:lnTo>
                    <a:pt x="7329792" y="87147"/>
                  </a:lnTo>
                  <a:lnTo>
                    <a:pt x="7328776" y="85813"/>
                  </a:lnTo>
                  <a:lnTo>
                    <a:pt x="7324661" y="89814"/>
                  </a:lnTo>
                  <a:lnTo>
                    <a:pt x="7326528" y="92329"/>
                  </a:lnTo>
                  <a:lnTo>
                    <a:pt x="7327544" y="93713"/>
                  </a:lnTo>
                  <a:lnTo>
                    <a:pt x="7331634" y="8964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0941" y="6387540"/>
              <a:ext cx="7830184" cy="551815"/>
            </a:xfrm>
            <a:custGeom>
              <a:avLst/>
              <a:gdLst/>
              <a:ahLst/>
              <a:cxnLst/>
              <a:rect l="l" t="t" r="r" b="b"/>
              <a:pathLst>
                <a:path w="7830184" h="551815">
                  <a:moveTo>
                    <a:pt x="7696" y="242658"/>
                  </a:moveTo>
                  <a:lnTo>
                    <a:pt x="5562" y="240207"/>
                  </a:lnTo>
                  <a:lnTo>
                    <a:pt x="4432" y="238874"/>
                  </a:lnTo>
                  <a:lnTo>
                    <a:pt x="0" y="242862"/>
                  </a:lnTo>
                  <a:lnTo>
                    <a:pt x="2120" y="245275"/>
                  </a:lnTo>
                  <a:lnTo>
                    <a:pt x="3352" y="246646"/>
                  </a:lnTo>
                  <a:lnTo>
                    <a:pt x="7696" y="242658"/>
                  </a:lnTo>
                  <a:close/>
                </a:path>
                <a:path w="7830184" h="551815">
                  <a:moveTo>
                    <a:pt x="21005" y="244119"/>
                  </a:moveTo>
                  <a:lnTo>
                    <a:pt x="20789" y="239331"/>
                  </a:lnTo>
                  <a:lnTo>
                    <a:pt x="17907" y="240588"/>
                  </a:lnTo>
                  <a:lnTo>
                    <a:pt x="13309" y="239814"/>
                  </a:lnTo>
                  <a:lnTo>
                    <a:pt x="13538" y="244614"/>
                  </a:lnTo>
                  <a:lnTo>
                    <a:pt x="16395" y="243446"/>
                  </a:lnTo>
                  <a:lnTo>
                    <a:pt x="21005" y="244119"/>
                  </a:lnTo>
                  <a:close/>
                </a:path>
                <a:path w="7830184" h="551815">
                  <a:moveTo>
                    <a:pt x="24549" y="211797"/>
                  </a:moveTo>
                  <a:lnTo>
                    <a:pt x="22339" y="209207"/>
                  </a:lnTo>
                  <a:lnTo>
                    <a:pt x="21196" y="207924"/>
                  </a:lnTo>
                  <a:lnTo>
                    <a:pt x="16789" y="211975"/>
                  </a:lnTo>
                  <a:lnTo>
                    <a:pt x="18923" y="214426"/>
                  </a:lnTo>
                  <a:lnTo>
                    <a:pt x="20053" y="215760"/>
                  </a:lnTo>
                  <a:lnTo>
                    <a:pt x="24549" y="211797"/>
                  </a:lnTo>
                  <a:close/>
                </a:path>
                <a:path w="7830184" h="551815">
                  <a:moveTo>
                    <a:pt x="34658" y="246075"/>
                  </a:moveTo>
                  <a:lnTo>
                    <a:pt x="32512" y="243535"/>
                  </a:lnTo>
                  <a:lnTo>
                    <a:pt x="31369" y="242239"/>
                  </a:lnTo>
                  <a:lnTo>
                    <a:pt x="26962" y="246354"/>
                  </a:lnTo>
                  <a:lnTo>
                    <a:pt x="29133" y="248869"/>
                  </a:lnTo>
                  <a:lnTo>
                    <a:pt x="30200" y="250126"/>
                  </a:lnTo>
                  <a:lnTo>
                    <a:pt x="34658" y="246075"/>
                  </a:lnTo>
                  <a:close/>
                </a:path>
                <a:path w="7830184" h="551815">
                  <a:moveTo>
                    <a:pt x="55765" y="142354"/>
                  </a:moveTo>
                  <a:lnTo>
                    <a:pt x="55626" y="140766"/>
                  </a:lnTo>
                  <a:lnTo>
                    <a:pt x="55410" y="137401"/>
                  </a:lnTo>
                  <a:lnTo>
                    <a:pt x="48882" y="137617"/>
                  </a:lnTo>
                  <a:lnTo>
                    <a:pt x="45808" y="141706"/>
                  </a:lnTo>
                  <a:lnTo>
                    <a:pt x="44678" y="148018"/>
                  </a:lnTo>
                  <a:lnTo>
                    <a:pt x="50977" y="149059"/>
                  </a:lnTo>
                  <a:lnTo>
                    <a:pt x="50939" y="142989"/>
                  </a:lnTo>
                  <a:lnTo>
                    <a:pt x="55765" y="142354"/>
                  </a:lnTo>
                  <a:close/>
                </a:path>
                <a:path w="7830184" h="551815">
                  <a:moveTo>
                    <a:pt x="60617" y="47205"/>
                  </a:moveTo>
                  <a:lnTo>
                    <a:pt x="53225" y="43802"/>
                  </a:lnTo>
                  <a:lnTo>
                    <a:pt x="51447" y="48920"/>
                  </a:lnTo>
                  <a:lnTo>
                    <a:pt x="54267" y="53187"/>
                  </a:lnTo>
                  <a:lnTo>
                    <a:pt x="60617" y="47205"/>
                  </a:lnTo>
                  <a:close/>
                </a:path>
                <a:path w="7830184" h="551815">
                  <a:moveTo>
                    <a:pt x="68961" y="140919"/>
                  </a:moveTo>
                  <a:lnTo>
                    <a:pt x="61785" y="142443"/>
                  </a:lnTo>
                  <a:lnTo>
                    <a:pt x="55765" y="142354"/>
                  </a:lnTo>
                  <a:lnTo>
                    <a:pt x="55867" y="144145"/>
                  </a:lnTo>
                  <a:lnTo>
                    <a:pt x="56121" y="147370"/>
                  </a:lnTo>
                  <a:lnTo>
                    <a:pt x="59334" y="146240"/>
                  </a:lnTo>
                  <a:lnTo>
                    <a:pt x="59880" y="149098"/>
                  </a:lnTo>
                  <a:lnTo>
                    <a:pt x="60337" y="152031"/>
                  </a:lnTo>
                  <a:lnTo>
                    <a:pt x="67970" y="151599"/>
                  </a:lnTo>
                  <a:lnTo>
                    <a:pt x="68961" y="140919"/>
                  </a:lnTo>
                  <a:close/>
                </a:path>
                <a:path w="7830184" h="551815">
                  <a:moveTo>
                    <a:pt x="75806" y="475996"/>
                  </a:moveTo>
                  <a:lnTo>
                    <a:pt x="75374" y="470954"/>
                  </a:lnTo>
                  <a:lnTo>
                    <a:pt x="68795" y="470065"/>
                  </a:lnTo>
                  <a:lnTo>
                    <a:pt x="68338" y="476415"/>
                  </a:lnTo>
                  <a:lnTo>
                    <a:pt x="69557" y="482307"/>
                  </a:lnTo>
                  <a:lnTo>
                    <a:pt x="72720" y="479196"/>
                  </a:lnTo>
                  <a:lnTo>
                    <a:pt x="75806" y="475996"/>
                  </a:lnTo>
                  <a:close/>
                </a:path>
                <a:path w="7830184" h="551815">
                  <a:moveTo>
                    <a:pt x="85394" y="156438"/>
                  </a:moveTo>
                  <a:lnTo>
                    <a:pt x="82829" y="145834"/>
                  </a:lnTo>
                  <a:lnTo>
                    <a:pt x="75234" y="146278"/>
                  </a:lnTo>
                  <a:lnTo>
                    <a:pt x="75603" y="151320"/>
                  </a:lnTo>
                  <a:lnTo>
                    <a:pt x="72567" y="152412"/>
                  </a:lnTo>
                  <a:lnTo>
                    <a:pt x="72136" y="156400"/>
                  </a:lnTo>
                  <a:lnTo>
                    <a:pt x="78003" y="155562"/>
                  </a:lnTo>
                  <a:lnTo>
                    <a:pt x="85394" y="156438"/>
                  </a:lnTo>
                  <a:close/>
                </a:path>
                <a:path w="7830184" h="551815">
                  <a:moveTo>
                    <a:pt x="88379" y="467791"/>
                  </a:moveTo>
                  <a:lnTo>
                    <a:pt x="86271" y="465366"/>
                  </a:lnTo>
                  <a:lnTo>
                    <a:pt x="85128" y="464070"/>
                  </a:lnTo>
                  <a:lnTo>
                    <a:pt x="80822" y="468020"/>
                  </a:lnTo>
                  <a:lnTo>
                    <a:pt x="82918" y="470522"/>
                  </a:lnTo>
                  <a:lnTo>
                    <a:pt x="83997" y="471855"/>
                  </a:lnTo>
                  <a:lnTo>
                    <a:pt x="88379" y="467791"/>
                  </a:lnTo>
                  <a:close/>
                </a:path>
                <a:path w="7830184" h="551815">
                  <a:moveTo>
                    <a:pt x="101739" y="112344"/>
                  </a:moveTo>
                  <a:lnTo>
                    <a:pt x="99580" y="109931"/>
                  </a:lnTo>
                  <a:lnTo>
                    <a:pt x="98437" y="108534"/>
                  </a:lnTo>
                  <a:lnTo>
                    <a:pt x="93941" y="112661"/>
                  </a:lnTo>
                  <a:lnTo>
                    <a:pt x="96113" y="115074"/>
                  </a:lnTo>
                  <a:lnTo>
                    <a:pt x="97282" y="116471"/>
                  </a:lnTo>
                  <a:lnTo>
                    <a:pt x="101739" y="112344"/>
                  </a:lnTo>
                  <a:close/>
                </a:path>
                <a:path w="7830184" h="551815">
                  <a:moveTo>
                    <a:pt x="105308" y="24561"/>
                  </a:moveTo>
                  <a:lnTo>
                    <a:pt x="105117" y="19773"/>
                  </a:lnTo>
                  <a:lnTo>
                    <a:pt x="102196" y="20980"/>
                  </a:lnTo>
                  <a:lnTo>
                    <a:pt x="97523" y="20281"/>
                  </a:lnTo>
                  <a:lnTo>
                    <a:pt x="97777" y="25069"/>
                  </a:lnTo>
                  <a:lnTo>
                    <a:pt x="100660" y="23710"/>
                  </a:lnTo>
                  <a:lnTo>
                    <a:pt x="105308" y="24561"/>
                  </a:lnTo>
                  <a:close/>
                </a:path>
                <a:path w="7830184" h="551815">
                  <a:moveTo>
                    <a:pt x="106057" y="231952"/>
                  </a:moveTo>
                  <a:lnTo>
                    <a:pt x="102781" y="228219"/>
                  </a:lnTo>
                  <a:lnTo>
                    <a:pt x="98361" y="232244"/>
                  </a:lnTo>
                  <a:lnTo>
                    <a:pt x="100457" y="234784"/>
                  </a:lnTo>
                  <a:lnTo>
                    <a:pt x="101587" y="235966"/>
                  </a:lnTo>
                  <a:lnTo>
                    <a:pt x="106057" y="231952"/>
                  </a:lnTo>
                  <a:close/>
                </a:path>
                <a:path w="7830184" h="551815">
                  <a:moveTo>
                    <a:pt x="119405" y="458343"/>
                  </a:moveTo>
                  <a:lnTo>
                    <a:pt x="119151" y="453402"/>
                  </a:lnTo>
                  <a:lnTo>
                    <a:pt x="116281" y="454748"/>
                  </a:lnTo>
                  <a:lnTo>
                    <a:pt x="111798" y="454075"/>
                  </a:lnTo>
                  <a:lnTo>
                    <a:pt x="112052" y="458876"/>
                  </a:lnTo>
                  <a:lnTo>
                    <a:pt x="114858" y="457504"/>
                  </a:lnTo>
                  <a:lnTo>
                    <a:pt x="119405" y="458343"/>
                  </a:lnTo>
                  <a:close/>
                </a:path>
                <a:path w="7830184" h="551815">
                  <a:moveTo>
                    <a:pt x="123659" y="408317"/>
                  </a:moveTo>
                  <a:lnTo>
                    <a:pt x="120726" y="402780"/>
                  </a:lnTo>
                  <a:lnTo>
                    <a:pt x="117221" y="404774"/>
                  </a:lnTo>
                  <a:lnTo>
                    <a:pt x="116941" y="408546"/>
                  </a:lnTo>
                  <a:lnTo>
                    <a:pt x="123659" y="408317"/>
                  </a:lnTo>
                  <a:close/>
                </a:path>
                <a:path w="7830184" h="551815">
                  <a:moveTo>
                    <a:pt x="130441" y="397929"/>
                  </a:moveTo>
                  <a:lnTo>
                    <a:pt x="130098" y="392887"/>
                  </a:lnTo>
                  <a:lnTo>
                    <a:pt x="126720" y="390740"/>
                  </a:lnTo>
                  <a:lnTo>
                    <a:pt x="121602" y="388188"/>
                  </a:lnTo>
                  <a:lnTo>
                    <a:pt x="116992" y="388200"/>
                  </a:lnTo>
                  <a:lnTo>
                    <a:pt x="115100" y="393738"/>
                  </a:lnTo>
                  <a:lnTo>
                    <a:pt x="121793" y="392798"/>
                  </a:lnTo>
                  <a:lnTo>
                    <a:pt x="123444" y="399402"/>
                  </a:lnTo>
                  <a:lnTo>
                    <a:pt x="130441" y="397929"/>
                  </a:lnTo>
                  <a:close/>
                </a:path>
                <a:path w="7830184" h="551815">
                  <a:moveTo>
                    <a:pt x="134569" y="25603"/>
                  </a:moveTo>
                  <a:lnTo>
                    <a:pt x="132422" y="23075"/>
                  </a:lnTo>
                  <a:lnTo>
                    <a:pt x="131267" y="21793"/>
                  </a:lnTo>
                  <a:lnTo>
                    <a:pt x="126707" y="25869"/>
                  </a:lnTo>
                  <a:lnTo>
                    <a:pt x="128892" y="28409"/>
                  </a:lnTo>
                  <a:lnTo>
                    <a:pt x="130060" y="29578"/>
                  </a:lnTo>
                  <a:lnTo>
                    <a:pt x="134569" y="25603"/>
                  </a:lnTo>
                  <a:close/>
                </a:path>
                <a:path w="7830184" h="551815">
                  <a:moveTo>
                    <a:pt x="136766" y="492429"/>
                  </a:moveTo>
                  <a:lnTo>
                    <a:pt x="130708" y="493483"/>
                  </a:lnTo>
                  <a:lnTo>
                    <a:pt x="126733" y="491312"/>
                  </a:lnTo>
                  <a:lnTo>
                    <a:pt x="123037" y="488708"/>
                  </a:lnTo>
                  <a:lnTo>
                    <a:pt x="117792" y="488442"/>
                  </a:lnTo>
                  <a:lnTo>
                    <a:pt x="118148" y="493483"/>
                  </a:lnTo>
                  <a:lnTo>
                    <a:pt x="122047" y="496100"/>
                  </a:lnTo>
                  <a:lnTo>
                    <a:pt x="128295" y="498335"/>
                  </a:lnTo>
                  <a:lnTo>
                    <a:pt x="134112" y="497890"/>
                  </a:lnTo>
                  <a:lnTo>
                    <a:pt x="136766" y="492429"/>
                  </a:lnTo>
                  <a:close/>
                </a:path>
                <a:path w="7830184" h="551815">
                  <a:moveTo>
                    <a:pt x="139395" y="398856"/>
                  </a:moveTo>
                  <a:lnTo>
                    <a:pt x="135026" y="398106"/>
                  </a:lnTo>
                  <a:lnTo>
                    <a:pt x="130441" y="397929"/>
                  </a:lnTo>
                  <a:lnTo>
                    <a:pt x="131102" y="407898"/>
                  </a:lnTo>
                  <a:lnTo>
                    <a:pt x="133591" y="407771"/>
                  </a:lnTo>
                  <a:lnTo>
                    <a:pt x="138582" y="407479"/>
                  </a:lnTo>
                  <a:lnTo>
                    <a:pt x="139395" y="398856"/>
                  </a:lnTo>
                  <a:close/>
                </a:path>
                <a:path w="7830184" h="551815">
                  <a:moveTo>
                    <a:pt x="144424" y="382117"/>
                  </a:moveTo>
                  <a:lnTo>
                    <a:pt x="143776" y="372160"/>
                  </a:lnTo>
                  <a:lnTo>
                    <a:pt x="137782" y="372503"/>
                  </a:lnTo>
                  <a:lnTo>
                    <a:pt x="137248" y="376110"/>
                  </a:lnTo>
                  <a:lnTo>
                    <a:pt x="140144" y="380225"/>
                  </a:lnTo>
                  <a:lnTo>
                    <a:pt x="144424" y="382117"/>
                  </a:lnTo>
                  <a:close/>
                </a:path>
                <a:path w="7830184" h="551815">
                  <a:moveTo>
                    <a:pt x="148932" y="382574"/>
                  </a:moveTo>
                  <a:lnTo>
                    <a:pt x="146723" y="382143"/>
                  </a:lnTo>
                  <a:lnTo>
                    <a:pt x="144424" y="382117"/>
                  </a:lnTo>
                  <a:lnTo>
                    <a:pt x="144005" y="386359"/>
                  </a:lnTo>
                  <a:lnTo>
                    <a:pt x="146202" y="386676"/>
                  </a:lnTo>
                  <a:lnTo>
                    <a:pt x="148501" y="386969"/>
                  </a:lnTo>
                  <a:lnTo>
                    <a:pt x="148932" y="382574"/>
                  </a:lnTo>
                  <a:close/>
                </a:path>
                <a:path w="7830184" h="551815">
                  <a:moveTo>
                    <a:pt x="178701" y="504939"/>
                  </a:moveTo>
                  <a:lnTo>
                    <a:pt x="163791" y="505777"/>
                  </a:lnTo>
                  <a:lnTo>
                    <a:pt x="159448" y="506895"/>
                  </a:lnTo>
                  <a:lnTo>
                    <a:pt x="153212" y="505574"/>
                  </a:lnTo>
                  <a:lnTo>
                    <a:pt x="152946" y="511517"/>
                  </a:lnTo>
                  <a:lnTo>
                    <a:pt x="167830" y="510679"/>
                  </a:lnTo>
                  <a:lnTo>
                    <a:pt x="172186" y="509587"/>
                  </a:lnTo>
                  <a:lnTo>
                    <a:pt x="178447" y="510857"/>
                  </a:lnTo>
                  <a:lnTo>
                    <a:pt x="178701" y="504939"/>
                  </a:lnTo>
                  <a:close/>
                </a:path>
                <a:path w="7830184" h="551815">
                  <a:moveTo>
                    <a:pt x="239344" y="396519"/>
                  </a:moveTo>
                  <a:lnTo>
                    <a:pt x="239153" y="391756"/>
                  </a:lnTo>
                  <a:lnTo>
                    <a:pt x="236308" y="392988"/>
                  </a:lnTo>
                  <a:lnTo>
                    <a:pt x="231762" y="392239"/>
                  </a:lnTo>
                  <a:lnTo>
                    <a:pt x="231927" y="397103"/>
                  </a:lnTo>
                  <a:lnTo>
                    <a:pt x="234797" y="395846"/>
                  </a:lnTo>
                  <a:lnTo>
                    <a:pt x="239344" y="396519"/>
                  </a:lnTo>
                  <a:close/>
                </a:path>
                <a:path w="7830184" h="551815">
                  <a:moveTo>
                    <a:pt x="268427" y="510019"/>
                  </a:moveTo>
                  <a:lnTo>
                    <a:pt x="266852" y="508825"/>
                  </a:lnTo>
                  <a:lnTo>
                    <a:pt x="266242" y="509358"/>
                  </a:lnTo>
                  <a:lnTo>
                    <a:pt x="268427" y="510019"/>
                  </a:lnTo>
                  <a:close/>
                </a:path>
                <a:path w="7830184" h="551815">
                  <a:moveTo>
                    <a:pt x="282765" y="499021"/>
                  </a:moveTo>
                  <a:lnTo>
                    <a:pt x="272580" y="498157"/>
                  </a:lnTo>
                  <a:lnTo>
                    <a:pt x="265684" y="501586"/>
                  </a:lnTo>
                  <a:lnTo>
                    <a:pt x="263753" y="506488"/>
                  </a:lnTo>
                  <a:lnTo>
                    <a:pt x="266852" y="508825"/>
                  </a:lnTo>
                  <a:lnTo>
                    <a:pt x="271183" y="505066"/>
                  </a:lnTo>
                  <a:lnTo>
                    <a:pt x="276021" y="503008"/>
                  </a:lnTo>
                  <a:lnTo>
                    <a:pt x="282663" y="505561"/>
                  </a:lnTo>
                  <a:lnTo>
                    <a:pt x="282702" y="503008"/>
                  </a:lnTo>
                  <a:lnTo>
                    <a:pt x="282765" y="499021"/>
                  </a:lnTo>
                  <a:close/>
                </a:path>
                <a:path w="7830184" h="551815">
                  <a:moveTo>
                    <a:pt x="284276" y="359829"/>
                  </a:moveTo>
                  <a:lnTo>
                    <a:pt x="281863" y="349237"/>
                  </a:lnTo>
                  <a:lnTo>
                    <a:pt x="274396" y="349656"/>
                  </a:lnTo>
                  <a:lnTo>
                    <a:pt x="274688" y="354774"/>
                  </a:lnTo>
                  <a:lnTo>
                    <a:pt x="271678" y="355879"/>
                  </a:lnTo>
                  <a:lnTo>
                    <a:pt x="271221" y="359829"/>
                  </a:lnTo>
                  <a:lnTo>
                    <a:pt x="277101" y="359067"/>
                  </a:lnTo>
                  <a:lnTo>
                    <a:pt x="284276" y="359829"/>
                  </a:lnTo>
                  <a:close/>
                </a:path>
                <a:path w="7830184" h="551815">
                  <a:moveTo>
                    <a:pt x="287197" y="341553"/>
                  </a:moveTo>
                  <a:lnTo>
                    <a:pt x="285127" y="339077"/>
                  </a:lnTo>
                  <a:lnTo>
                    <a:pt x="283984" y="337794"/>
                  </a:lnTo>
                  <a:lnTo>
                    <a:pt x="279527" y="341909"/>
                  </a:lnTo>
                  <a:lnTo>
                    <a:pt x="281597" y="344335"/>
                  </a:lnTo>
                  <a:lnTo>
                    <a:pt x="282778" y="345630"/>
                  </a:lnTo>
                  <a:lnTo>
                    <a:pt x="287197" y="341553"/>
                  </a:lnTo>
                  <a:close/>
                </a:path>
                <a:path w="7830184" h="551815">
                  <a:moveTo>
                    <a:pt x="294589" y="476034"/>
                  </a:moveTo>
                  <a:lnTo>
                    <a:pt x="292544" y="473583"/>
                  </a:lnTo>
                  <a:lnTo>
                    <a:pt x="291414" y="472287"/>
                  </a:lnTo>
                  <a:lnTo>
                    <a:pt x="286994" y="476275"/>
                  </a:lnTo>
                  <a:lnTo>
                    <a:pt x="289039" y="478726"/>
                  </a:lnTo>
                  <a:lnTo>
                    <a:pt x="290220" y="480110"/>
                  </a:lnTo>
                  <a:lnTo>
                    <a:pt x="294589" y="476034"/>
                  </a:lnTo>
                  <a:close/>
                </a:path>
                <a:path w="7830184" h="551815">
                  <a:moveTo>
                    <a:pt x="295275" y="351129"/>
                  </a:moveTo>
                  <a:lnTo>
                    <a:pt x="292100" y="347281"/>
                  </a:lnTo>
                  <a:lnTo>
                    <a:pt x="287655" y="351358"/>
                  </a:lnTo>
                  <a:lnTo>
                    <a:pt x="289737" y="353910"/>
                  </a:lnTo>
                  <a:lnTo>
                    <a:pt x="290842" y="355282"/>
                  </a:lnTo>
                  <a:lnTo>
                    <a:pt x="295275" y="351129"/>
                  </a:lnTo>
                  <a:close/>
                </a:path>
                <a:path w="7830184" h="551815">
                  <a:moveTo>
                    <a:pt x="300520" y="483146"/>
                  </a:moveTo>
                  <a:lnTo>
                    <a:pt x="299935" y="482752"/>
                  </a:lnTo>
                  <a:lnTo>
                    <a:pt x="299593" y="483031"/>
                  </a:lnTo>
                  <a:lnTo>
                    <a:pt x="300520" y="483146"/>
                  </a:lnTo>
                  <a:close/>
                </a:path>
                <a:path w="7830184" h="551815">
                  <a:moveTo>
                    <a:pt x="311213" y="472541"/>
                  </a:moveTo>
                  <a:lnTo>
                    <a:pt x="302831" y="471728"/>
                  </a:lnTo>
                  <a:lnTo>
                    <a:pt x="297040" y="475170"/>
                  </a:lnTo>
                  <a:lnTo>
                    <a:pt x="295668" y="479945"/>
                  </a:lnTo>
                  <a:lnTo>
                    <a:pt x="299935" y="482752"/>
                  </a:lnTo>
                  <a:lnTo>
                    <a:pt x="311124" y="473608"/>
                  </a:lnTo>
                  <a:lnTo>
                    <a:pt x="311213" y="472541"/>
                  </a:lnTo>
                  <a:close/>
                </a:path>
                <a:path w="7830184" h="551815">
                  <a:moveTo>
                    <a:pt x="333159" y="479856"/>
                  </a:moveTo>
                  <a:lnTo>
                    <a:pt x="326313" y="476605"/>
                  </a:lnTo>
                  <a:lnTo>
                    <a:pt x="326110" y="482498"/>
                  </a:lnTo>
                  <a:lnTo>
                    <a:pt x="320306" y="488365"/>
                  </a:lnTo>
                  <a:lnTo>
                    <a:pt x="327088" y="491642"/>
                  </a:lnTo>
                  <a:lnTo>
                    <a:pt x="327329" y="485813"/>
                  </a:lnTo>
                  <a:lnTo>
                    <a:pt x="333159" y="479856"/>
                  </a:lnTo>
                  <a:close/>
                </a:path>
                <a:path w="7830184" h="551815">
                  <a:moveTo>
                    <a:pt x="366826" y="177"/>
                  </a:moveTo>
                  <a:lnTo>
                    <a:pt x="360095" y="469"/>
                  </a:lnTo>
                  <a:lnTo>
                    <a:pt x="360832" y="4165"/>
                  </a:lnTo>
                  <a:lnTo>
                    <a:pt x="364566" y="5867"/>
                  </a:lnTo>
                  <a:lnTo>
                    <a:pt x="366826" y="177"/>
                  </a:lnTo>
                  <a:close/>
                </a:path>
                <a:path w="7830184" h="551815">
                  <a:moveTo>
                    <a:pt x="368147" y="339458"/>
                  </a:moveTo>
                  <a:lnTo>
                    <a:pt x="367817" y="334619"/>
                  </a:lnTo>
                  <a:lnTo>
                    <a:pt x="363385" y="335864"/>
                  </a:lnTo>
                  <a:lnTo>
                    <a:pt x="360387" y="334822"/>
                  </a:lnTo>
                  <a:lnTo>
                    <a:pt x="360718" y="339801"/>
                  </a:lnTo>
                  <a:lnTo>
                    <a:pt x="365188" y="338531"/>
                  </a:lnTo>
                  <a:lnTo>
                    <a:pt x="368147" y="339458"/>
                  </a:lnTo>
                  <a:close/>
                </a:path>
                <a:path w="7830184" h="551815">
                  <a:moveTo>
                    <a:pt x="397852" y="18948"/>
                  </a:moveTo>
                  <a:lnTo>
                    <a:pt x="397751" y="14236"/>
                  </a:lnTo>
                  <a:lnTo>
                    <a:pt x="394906" y="15252"/>
                  </a:lnTo>
                  <a:lnTo>
                    <a:pt x="390283" y="14541"/>
                  </a:lnTo>
                  <a:lnTo>
                    <a:pt x="390448" y="19329"/>
                  </a:lnTo>
                  <a:lnTo>
                    <a:pt x="393369" y="18148"/>
                  </a:lnTo>
                  <a:lnTo>
                    <a:pt x="397852" y="18948"/>
                  </a:lnTo>
                  <a:close/>
                </a:path>
                <a:path w="7830184" h="551815">
                  <a:moveTo>
                    <a:pt x="431698" y="10756"/>
                  </a:moveTo>
                  <a:lnTo>
                    <a:pt x="431571" y="8001"/>
                  </a:lnTo>
                  <a:lnTo>
                    <a:pt x="427748" y="8128"/>
                  </a:lnTo>
                  <a:lnTo>
                    <a:pt x="428777" y="13741"/>
                  </a:lnTo>
                  <a:lnTo>
                    <a:pt x="431698" y="10756"/>
                  </a:lnTo>
                  <a:close/>
                </a:path>
                <a:path w="7830184" h="551815">
                  <a:moveTo>
                    <a:pt x="435368" y="7886"/>
                  </a:moveTo>
                  <a:lnTo>
                    <a:pt x="435140" y="3009"/>
                  </a:lnTo>
                  <a:lnTo>
                    <a:pt x="431825" y="2159"/>
                  </a:lnTo>
                  <a:lnTo>
                    <a:pt x="431673" y="4927"/>
                  </a:lnTo>
                  <a:lnTo>
                    <a:pt x="431571" y="8001"/>
                  </a:lnTo>
                  <a:lnTo>
                    <a:pt x="432816" y="7962"/>
                  </a:lnTo>
                  <a:lnTo>
                    <a:pt x="434073" y="7912"/>
                  </a:lnTo>
                  <a:lnTo>
                    <a:pt x="435368" y="7886"/>
                  </a:lnTo>
                  <a:close/>
                </a:path>
                <a:path w="7830184" h="551815">
                  <a:moveTo>
                    <a:pt x="2830245" y="1968"/>
                  </a:moveTo>
                  <a:lnTo>
                    <a:pt x="2825839" y="2298"/>
                  </a:lnTo>
                  <a:lnTo>
                    <a:pt x="2827934" y="9613"/>
                  </a:lnTo>
                  <a:lnTo>
                    <a:pt x="2830245" y="1968"/>
                  </a:lnTo>
                  <a:close/>
                </a:path>
                <a:path w="7830184" h="551815">
                  <a:moveTo>
                    <a:pt x="2916910" y="9283"/>
                  </a:moveTo>
                  <a:lnTo>
                    <a:pt x="2910433" y="9144"/>
                  </a:lnTo>
                  <a:lnTo>
                    <a:pt x="2910878" y="12877"/>
                  </a:lnTo>
                  <a:lnTo>
                    <a:pt x="2914345" y="14808"/>
                  </a:lnTo>
                  <a:lnTo>
                    <a:pt x="2916910" y="9283"/>
                  </a:lnTo>
                  <a:close/>
                </a:path>
                <a:path w="7830184" h="551815">
                  <a:moveTo>
                    <a:pt x="2960738" y="5156"/>
                  </a:moveTo>
                  <a:lnTo>
                    <a:pt x="2957868" y="6134"/>
                  </a:lnTo>
                  <a:lnTo>
                    <a:pt x="2953512" y="5156"/>
                  </a:lnTo>
                  <a:lnTo>
                    <a:pt x="2953359" y="10109"/>
                  </a:lnTo>
                  <a:lnTo>
                    <a:pt x="2956191" y="8915"/>
                  </a:lnTo>
                  <a:lnTo>
                    <a:pt x="2960573" y="9944"/>
                  </a:lnTo>
                  <a:lnTo>
                    <a:pt x="2960738" y="5156"/>
                  </a:lnTo>
                  <a:close/>
                </a:path>
                <a:path w="7830184" h="551815">
                  <a:moveTo>
                    <a:pt x="2978950" y="5549"/>
                  </a:moveTo>
                  <a:lnTo>
                    <a:pt x="2975813" y="1638"/>
                  </a:lnTo>
                  <a:lnTo>
                    <a:pt x="2970885" y="0"/>
                  </a:lnTo>
                  <a:lnTo>
                    <a:pt x="2964497" y="342"/>
                  </a:lnTo>
                  <a:lnTo>
                    <a:pt x="2964116" y="7988"/>
                  </a:lnTo>
                  <a:lnTo>
                    <a:pt x="2967736" y="10515"/>
                  </a:lnTo>
                  <a:lnTo>
                    <a:pt x="2973324" y="10541"/>
                  </a:lnTo>
                  <a:lnTo>
                    <a:pt x="2978835" y="10668"/>
                  </a:lnTo>
                  <a:lnTo>
                    <a:pt x="2978950" y="5549"/>
                  </a:lnTo>
                  <a:close/>
                </a:path>
                <a:path w="7830184" h="551815">
                  <a:moveTo>
                    <a:pt x="3004337" y="11252"/>
                  </a:moveTo>
                  <a:lnTo>
                    <a:pt x="3000210" y="11633"/>
                  </a:lnTo>
                  <a:lnTo>
                    <a:pt x="2998838" y="3822"/>
                  </a:lnTo>
                  <a:lnTo>
                    <a:pt x="2997035" y="11087"/>
                  </a:lnTo>
                  <a:lnTo>
                    <a:pt x="2996958" y="15925"/>
                  </a:lnTo>
                  <a:lnTo>
                    <a:pt x="3003283" y="17322"/>
                  </a:lnTo>
                  <a:lnTo>
                    <a:pt x="3004337" y="11252"/>
                  </a:lnTo>
                  <a:close/>
                </a:path>
                <a:path w="7830184" h="551815">
                  <a:moveTo>
                    <a:pt x="3084550" y="7924"/>
                  </a:moveTo>
                  <a:lnTo>
                    <a:pt x="3078238" y="6502"/>
                  </a:lnTo>
                  <a:lnTo>
                    <a:pt x="3077159" y="12877"/>
                  </a:lnTo>
                  <a:lnTo>
                    <a:pt x="3081274" y="12293"/>
                  </a:lnTo>
                  <a:lnTo>
                    <a:pt x="3082671" y="20040"/>
                  </a:lnTo>
                  <a:lnTo>
                    <a:pt x="3084499" y="13042"/>
                  </a:lnTo>
                  <a:lnTo>
                    <a:pt x="3084550" y="7924"/>
                  </a:lnTo>
                  <a:close/>
                </a:path>
                <a:path w="7830184" h="551815">
                  <a:moveTo>
                    <a:pt x="4669256" y="43980"/>
                  </a:moveTo>
                  <a:lnTo>
                    <a:pt x="4669104" y="38023"/>
                  </a:lnTo>
                  <a:lnTo>
                    <a:pt x="4663719" y="40894"/>
                  </a:lnTo>
                  <a:lnTo>
                    <a:pt x="4669256" y="43980"/>
                  </a:lnTo>
                  <a:close/>
                </a:path>
                <a:path w="7830184" h="551815">
                  <a:moveTo>
                    <a:pt x="6018225" y="82727"/>
                  </a:moveTo>
                  <a:lnTo>
                    <a:pt x="5996775" y="82346"/>
                  </a:lnTo>
                  <a:lnTo>
                    <a:pt x="5996991" y="94970"/>
                  </a:lnTo>
                  <a:lnTo>
                    <a:pt x="6001664" y="101574"/>
                  </a:lnTo>
                  <a:lnTo>
                    <a:pt x="6010732" y="102425"/>
                  </a:lnTo>
                  <a:lnTo>
                    <a:pt x="6010872" y="94983"/>
                  </a:lnTo>
                  <a:lnTo>
                    <a:pt x="6013501" y="91147"/>
                  </a:lnTo>
                  <a:lnTo>
                    <a:pt x="6016625" y="88036"/>
                  </a:lnTo>
                  <a:lnTo>
                    <a:pt x="6018225" y="82727"/>
                  </a:lnTo>
                  <a:close/>
                </a:path>
                <a:path w="7830184" h="551815">
                  <a:moveTo>
                    <a:pt x="6093104" y="83832"/>
                  </a:moveTo>
                  <a:lnTo>
                    <a:pt x="6089053" y="87058"/>
                  </a:lnTo>
                  <a:lnTo>
                    <a:pt x="6090272" y="91833"/>
                  </a:lnTo>
                  <a:lnTo>
                    <a:pt x="6092901" y="92608"/>
                  </a:lnTo>
                  <a:lnTo>
                    <a:pt x="6093104" y="83832"/>
                  </a:lnTo>
                  <a:close/>
                </a:path>
                <a:path w="7830184" h="551815">
                  <a:moveTo>
                    <a:pt x="6098311" y="80594"/>
                  </a:moveTo>
                  <a:lnTo>
                    <a:pt x="6092837" y="77685"/>
                  </a:lnTo>
                  <a:lnTo>
                    <a:pt x="6093104" y="83832"/>
                  </a:lnTo>
                  <a:lnTo>
                    <a:pt x="6098311" y="80594"/>
                  </a:lnTo>
                  <a:close/>
                </a:path>
                <a:path w="7830184" h="551815">
                  <a:moveTo>
                    <a:pt x="6125413" y="64046"/>
                  </a:moveTo>
                  <a:lnTo>
                    <a:pt x="6122644" y="65189"/>
                  </a:lnTo>
                  <a:lnTo>
                    <a:pt x="6118403" y="64223"/>
                  </a:lnTo>
                  <a:lnTo>
                    <a:pt x="6118212" y="69024"/>
                  </a:lnTo>
                  <a:lnTo>
                    <a:pt x="6121019" y="67894"/>
                  </a:lnTo>
                  <a:lnTo>
                    <a:pt x="6125235" y="68973"/>
                  </a:lnTo>
                  <a:lnTo>
                    <a:pt x="6125413" y="64046"/>
                  </a:lnTo>
                  <a:close/>
                </a:path>
                <a:path w="7830184" h="551815">
                  <a:moveTo>
                    <a:pt x="6134328" y="66675"/>
                  </a:moveTo>
                  <a:lnTo>
                    <a:pt x="6132538" y="64109"/>
                  </a:lnTo>
                  <a:lnTo>
                    <a:pt x="6131534" y="62776"/>
                  </a:lnTo>
                  <a:lnTo>
                    <a:pt x="6127115" y="66484"/>
                  </a:lnTo>
                  <a:lnTo>
                    <a:pt x="6128918" y="69138"/>
                  </a:lnTo>
                  <a:lnTo>
                    <a:pt x="6129845" y="70548"/>
                  </a:lnTo>
                  <a:lnTo>
                    <a:pt x="6134328" y="66675"/>
                  </a:lnTo>
                  <a:close/>
                </a:path>
                <a:path w="7830184" h="551815">
                  <a:moveTo>
                    <a:pt x="6231953" y="65151"/>
                  </a:moveTo>
                  <a:lnTo>
                    <a:pt x="6225768" y="63766"/>
                  </a:lnTo>
                  <a:lnTo>
                    <a:pt x="6224829" y="70142"/>
                  </a:lnTo>
                  <a:lnTo>
                    <a:pt x="6225540" y="76098"/>
                  </a:lnTo>
                  <a:lnTo>
                    <a:pt x="6231953" y="70218"/>
                  </a:lnTo>
                  <a:lnTo>
                    <a:pt x="6231953" y="65151"/>
                  </a:lnTo>
                  <a:close/>
                </a:path>
                <a:path w="7830184" h="551815">
                  <a:moveTo>
                    <a:pt x="6242697" y="74968"/>
                  </a:moveTo>
                  <a:lnTo>
                    <a:pt x="6240945" y="67602"/>
                  </a:lnTo>
                  <a:lnTo>
                    <a:pt x="6238964" y="75349"/>
                  </a:lnTo>
                  <a:lnTo>
                    <a:pt x="6235255" y="75514"/>
                  </a:lnTo>
                  <a:lnTo>
                    <a:pt x="6236093" y="81584"/>
                  </a:lnTo>
                  <a:lnTo>
                    <a:pt x="6242482" y="80264"/>
                  </a:lnTo>
                  <a:lnTo>
                    <a:pt x="6242697" y="74968"/>
                  </a:lnTo>
                  <a:close/>
                </a:path>
                <a:path w="7830184" h="551815">
                  <a:moveTo>
                    <a:pt x="7555662" y="117538"/>
                  </a:moveTo>
                  <a:lnTo>
                    <a:pt x="7555319" y="107632"/>
                  </a:lnTo>
                  <a:lnTo>
                    <a:pt x="7548448" y="107873"/>
                  </a:lnTo>
                  <a:lnTo>
                    <a:pt x="7548804" y="117779"/>
                  </a:lnTo>
                  <a:lnTo>
                    <a:pt x="7555662" y="117538"/>
                  </a:lnTo>
                  <a:close/>
                </a:path>
                <a:path w="7830184" h="551815">
                  <a:moveTo>
                    <a:pt x="7583475" y="510590"/>
                  </a:moveTo>
                  <a:lnTo>
                    <a:pt x="7583411" y="505815"/>
                  </a:lnTo>
                  <a:lnTo>
                    <a:pt x="7580706" y="506984"/>
                  </a:lnTo>
                  <a:lnTo>
                    <a:pt x="7576439" y="506196"/>
                  </a:lnTo>
                  <a:lnTo>
                    <a:pt x="7576528" y="511060"/>
                  </a:lnTo>
                  <a:lnTo>
                    <a:pt x="7579220" y="509803"/>
                  </a:lnTo>
                  <a:lnTo>
                    <a:pt x="7583475" y="510590"/>
                  </a:lnTo>
                  <a:close/>
                </a:path>
                <a:path w="7830184" h="551815">
                  <a:moveTo>
                    <a:pt x="7601204" y="510197"/>
                  </a:moveTo>
                  <a:lnTo>
                    <a:pt x="7597076" y="511009"/>
                  </a:lnTo>
                  <a:lnTo>
                    <a:pt x="7591158" y="509612"/>
                  </a:lnTo>
                  <a:lnTo>
                    <a:pt x="7590777" y="515518"/>
                  </a:lnTo>
                  <a:lnTo>
                    <a:pt x="7594905" y="514553"/>
                  </a:lnTo>
                  <a:lnTo>
                    <a:pt x="7600797" y="515962"/>
                  </a:lnTo>
                  <a:lnTo>
                    <a:pt x="7601204" y="510197"/>
                  </a:lnTo>
                  <a:close/>
                </a:path>
                <a:path w="7830184" h="551815">
                  <a:moveTo>
                    <a:pt x="7611808" y="65557"/>
                  </a:moveTo>
                  <a:lnTo>
                    <a:pt x="7611758" y="60756"/>
                  </a:lnTo>
                  <a:lnTo>
                    <a:pt x="7609129" y="61925"/>
                  </a:lnTo>
                  <a:lnTo>
                    <a:pt x="7605001" y="61137"/>
                  </a:lnTo>
                  <a:lnTo>
                    <a:pt x="7605103" y="66052"/>
                  </a:lnTo>
                  <a:lnTo>
                    <a:pt x="7607694" y="64770"/>
                  </a:lnTo>
                  <a:lnTo>
                    <a:pt x="7611808" y="65557"/>
                  </a:lnTo>
                  <a:close/>
                </a:path>
                <a:path w="7830184" h="551815">
                  <a:moveTo>
                    <a:pt x="7625728" y="155105"/>
                  </a:moveTo>
                  <a:lnTo>
                    <a:pt x="7598296" y="156032"/>
                  </a:lnTo>
                  <a:lnTo>
                    <a:pt x="7595692" y="157200"/>
                  </a:lnTo>
                  <a:lnTo>
                    <a:pt x="7591526" y="156349"/>
                  </a:lnTo>
                  <a:lnTo>
                    <a:pt x="7591577" y="161201"/>
                  </a:lnTo>
                  <a:lnTo>
                    <a:pt x="7608760" y="160616"/>
                  </a:lnTo>
                  <a:lnTo>
                    <a:pt x="7613624" y="160020"/>
                  </a:lnTo>
                  <a:lnTo>
                    <a:pt x="7619479" y="160756"/>
                  </a:lnTo>
                  <a:lnTo>
                    <a:pt x="7624204" y="160045"/>
                  </a:lnTo>
                  <a:lnTo>
                    <a:pt x="7625728" y="155105"/>
                  </a:lnTo>
                  <a:close/>
                </a:path>
                <a:path w="7830184" h="551815">
                  <a:moveTo>
                    <a:pt x="7643088" y="413842"/>
                  </a:moveTo>
                  <a:lnTo>
                    <a:pt x="7638999" y="414858"/>
                  </a:lnTo>
                  <a:lnTo>
                    <a:pt x="7633119" y="413435"/>
                  </a:lnTo>
                  <a:lnTo>
                    <a:pt x="7632763" y="419303"/>
                  </a:lnTo>
                  <a:lnTo>
                    <a:pt x="7636853" y="418338"/>
                  </a:lnTo>
                  <a:lnTo>
                    <a:pt x="7642707" y="419747"/>
                  </a:lnTo>
                  <a:lnTo>
                    <a:pt x="7643088" y="413842"/>
                  </a:lnTo>
                  <a:close/>
                </a:path>
                <a:path w="7830184" h="551815">
                  <a:moveTo>
                    <a:pt x="7653020" y="488264"/>
                  </a:moveTo>
                  <a:lnTo>
                    <a:pt x="7652906" y="483476"/>
                  </a:lnTo>
                  <a:lnTo>
                    <a:pt x="7650188" y="484619"/>
                  </a:lnTo>
                  <a:lnTo>
                    <a:pt x="7645971" y="483819"/>
                  </a:lnTo>
                  <a:lnTo>
                    <a:pt x="7646098" y="488569"/>
                  </a:lnTo>
                  <a:lnTo>
                    <a:pt x="7648803" y="487476"/>
                  </a:lnTo>
                  <a:lnTo>
                    <a:pt x="7653020" y="488264"/>
                  </a:lnTo>
                  <a:close/>
                </a:path>
                <a:path w="7830184" h="551815">
                  <a:moveTo>
                    <a:pt x="7653934" y="508393"/>
                  </a:moveTo>
                  <a:lnTo>
                    <a:pt x="7645501" y="509143"/>
                  </a:lnTo>
                  <a:lnTo>
                    <a:pt x="7635900" y="508393"/>
                  </a:lnTo>
                  <a:lnTo>
                    <a:pt x="7627442" y="509143"/>
                  </a:lnTo>
                  <a:lnTo>
                    <a:pt x="7622451" y="514438"/>
                  </a:lnTo>
                  <a:lnTo>
                    <a:pt x="7628547" y="513854"/>
                  </a:lnTo>
                  <a:lnTo>
                    <a:pt x="7633475" y="515150"/>
                  </a:lnTo>
                  <a:lnTo>
                    <a:pt x="7636700" y="519010"/>
                  </a:lnTo>
                  <a:lnTo>
                    <a:pt x="7638809" y="513448"/>
                  </a:lnTo>
                  <a:lnTo>
                    <a:pt x="7651851" y="513930"/>
                  </a:lnTo>
                  <a:lnTo>
                    <a:pt x="7653934" y="508393"/>
                  </a:lnTo>
                  <a:close/>
                </a:path>
                <a:path w="7830184" h="551815">
                  <a:moveTo>
                    <a:pt x="7667307" y="408152"/>
                  </a:moveTo>
                  <a:lnTo>
                    <a:pt x="7663447" y="408762"/>
                  </a:lnTo>
                  <a:lnTo>
                    <a:pt x="7661592" y="401053"/>
                  </a:lnTo>
                  <a:lnTo>
                    <a:pt x="7660335" y="408393"/>
                  </a:lnTo>
                  <a:lnTo>
                    <a:pt x="7660576" y="413397"/>
                  </a:lnTo>
                  <a:lnTo>
                    <a:pt x="7666723" y="414388"/>
                  </a:lnTo>
                  <a:lnTo>
                    <a:pt x="7667307" y="408152"/>
                  </a:lnTo>
                  <a:close/>
                </a:path>
                <a:path w="7830184" h="551815">
                  <a:moveTo>
                    <a:pt x="7686853" y="418045"/>
                  </a:moveTo>
                  <a:lnTo>
                    <a:pt x="7684808" y="407555"/>
                  </a:lnTo>
                  <a:lnTo>
                    <a:pt x="7677772" y="407797"/>
                  </a:lnTo>
                  <a:lnTo>
                    <a:pt x="7678039" y="412635"/>
                  </a:lnTo>
                  <a:lnTo>
                    <a:pt x="7675245" y="413677"/>
                  </a:lnTo>
                  <a:lnTo>
                    <a:pt x="7674724" y="417855"/>
                  </a:lnTo>
                  <a:lnTo>
                    <a:pt x="7680198" y="417169"/>
                  </a:lnTo>
                  <a:lnTo>
                    <a:pt x="7686853" y="418045"/>
                  </a:lnTo>
                  <a:close/>
                </a:path>
                <a:path w="7830184" h="551815">
                  <a:moveTo>
                    <a:pt x="7694777" y="354914"/>
                  </a:moveTo>
                  <a:lnTo>
                    <a:pt x="7692860" y="352336"/>
                  </a:lnTo>
                  <a:lnTo>
                    <a:pt x="7691818" y="350964"/>
                  </a:lnTo>
                  <a:lnTo>
                    <a:pt x="7687716" y="354863"/>
                  </a:lnTo>
                  <a:lnTo>
                    <a:pt x="7689609" y="357454"/>
                  </a:lnTo>
                  <a:lnTo>
                    <a:pt x="7690637" y="358775"/>
                  </a:lnTo>
                  <a:lnTo>
                    <a:pt x="7694777" y="354914"/>
                  </a:lnTo>
                  <a:close/>
                </a:path>
                <a:path w="7830184" h="551815">
                  <a:moveTo>
                    <a:pt x="7720838" y="431330"/>
                  </a:moveTo>
                  <a:lnTo>
                    <a:pt x="7716774" y="432130"/>
                  </a:lnTo>
                  <a:lnTo>
                    <a:pt x="7710919" y="430707"/>
                  </a:lnTo>
                  <a:lnTo>
                    <a:pt x="7710564" y="436549"/>
                  </a:lnTo>
                  <a:lnTo>
                    <a:pt x="7714678" y="435546"/>
                  </a:lnTo>
                  <a:lnTo>
                    <a:pt x="7720571" y="437057"/>
                  </a:lnTo>
                  <a:lnTo>
                    <a:pt x="7720838" y="431330"/>
                  </a:lnTo>
                  <a:close/>
                </a:path>
                <a:path w="7830184" h="551815">
                  <a:moveTo>
                    <a:pt x="7736433" y="540423"/>
                  </a:moveTo>
                  <a:lnTo>
                    <a:pt x="7732344" y="541388"/>
                  </a:lnTo>
                  <a:lnTo>
                    <a:pt x="7726375" y="539978"/>
                  </a:lnTo>
                  <a:lnTo>
                    <a:pt x="7726058" y="545807"/>
                  </a:lnTo>
                  <a:lnTo>
                    <a:pt x="7730185" y="544893"/>
                  </a:lnTo>
                  <a:lnTo>
                    <a:pt x="7736116" y="546328"/>
                  </a:lnTo>
                  <a:lnTo>
                    <a:pt x="7736433" y="540423"/>
                  </a:lnTo>
                  <a:close/>
                </a:path>
                <a:path w="7830184" h="551815">
                  <a:moveTo>
                    <a:pt x="7757808" y="544715"/>
                  </a:moveTo>
                  <a:lnTo>
                    <a:pt x="7749680" y="546531"/>
                  </a:lnTo>
                  <a:lnTo>
                    <a:pt x="7744219" y="544423"/>
                  </a:lnTo>
                  <a:lnTo>
                    <a:pt x="7739951" y="540296"/>
                  </a:lnTo>
                  <a:lnTo>
                    <a:pt x="7740891" y="548576"/>
                  </a:lnTo>
                  <a:lnTo>
                    <a:pt x="7747482" y="551281"/>
                  </a:lnTo>
                  <a:lnTo>
                    <a:pt x="7754772" y="549605"/>
                  </a:lnTo>
                  <a:lnTo>
                    <a:pt x="7757808" y="544715"/>
                  </a:lnTo>
                  <a:close/>
                </a:path>
                <a:path w="7830184" h="551815">
                  <a:moveTo>
                    <a:pt x="7764297" y="459689"/>
                  </a:moveTo>
                  <a:lnTo>
                    <a:pt x="7759192" y="456590"/>
                  </a:lnTo>
                  <a:lnTo>
                    <a:pt x="7754772" y="452970"/>
                  </a:lnTo>
                  <a:lnTo>
                    <a:pt x="7750683" y="451599"/>
                  </a:lnTo>
                  <a:lnTo>
                    <a:pt x="7746543" y="455218"/>
                  </a:lnTo>
                  <a:lnTo>
                    <a:pt x="7747482" y="463511"/>
                  </a:lnTo>
                  <a:lnTo>
                    <a:pt x="7754061" y="466242"/>
                  </a:lnTo>
                  <a:lnTo>
                    <a:pt x="7761313" y="464566"/>
                  </a:lnTo>
                  <a:lnTo>
                    <a:pt x="7764297" y="459689"/>
                  </a:lnTo>
                  <a:close/>
                </a:path>
                <a:path w="7830184" h="551815">
                  <a:moveTo>
                    <a:pt x="7773860" y="192392"/>
                  </a:moveTo>
                  <a:lnTo>
                    <a:pt x="7771981" y="189890"/>
                  </a:lnTo>
                  <a:lnTo>
                    <a:pt x="7770965" y="188671"/>
                  </a:lnTo>
                  <a:lnTo>
                    <a:pt x="7766888" y="192506"/>
                  </a:lnTo>
                  <a:lnTo>
                    <a:pt x="7768806" y="195046"/>
                  </a:lnTo>
                  <a:lnTo>
                    <a:pt x="7769796" y="196392"/>
                  </a:lnTo>
                  <a:lnTo>
                    <a:pt x="7773860" y="192392"/>
                  </a:lnTo>
                  <a:close/>
                </a:path>
                <a:path w="7830184" h="551815">
                  <a:moveTo>
                    <a:pt x="7779182" y="511606"/>
                  </a:moveTo>
                  <a:lnTo>
                    <a:pt x="7777264" y="509130"/>
                  </a:lnTo>
                  <a:lnTo>
                    <a:pt x="7776223" y="507695"/>
                  </a:lnTo>
                  <a:lnTo>
                    <a:pt x="7772019" y="511797"/>
                  </a:lnTo>
                  <a:lnTo>
                    <a:pt x="7773937" y="514299"/>
                  </a:lnTo>
                  <a:lnTo>
                    <a:pt x="7775016" y="515480"/>
                  </a:lnTo>
                  <a:lnTo>
                    <a:pt x="7779182" y="511606"/>
                  </a:lnTo>
                  <a:close/>
                </a:path>
                <a:path w="7830184" h="551815">
                  <a:moveTo>
                    <a:pt x="7784490" y="197142"/>
                  </a:moveTo>
                  <a:lnTo>
                    <a:pt x="7782585" y="194589"/>
                  </a:lnTo>
                  <a:lnTo>
                    <a:pt x="7781518" y="193217"/>
                  </a:lnTo>
                  <a:lnTo>
                    <a:pt x="7777467" y="197231"/>
                  </a:lnTo>
                  <a:lnTo>
                    <a:pt x="7779359" y="199745"/>
                  </a:lnTo>
                  <a:lnTo>
                    <a:pt x="7780375" y="200977"/>
                  </a:lnTo>
                  <a:lnTo>
                    <a:pt x="7784490" y="197142"/>
                  </a:lnTo>
                  <a:close/>
                </a:path>
                <a:path w="7830184" h="551815">
                  <a:moveTo>
                    <a:pt x="7806652" y="463118"/>
                  </a:moveTo>
                  <a:lnTo>
                    <a:pt x="7799641" y="457949"/>
                  </a:lnTo>
                  <a:lnTo>
                    <a:pt x="7792364" y="459498"/>
                  </a:lnTo>
                  <a:lnTo>
                    <a:pt x="7785163" y="461886"/>
                  </a:lnTo>
                  <a:lnTo>
                    <a:pt x="7778343" y="459206"/>
                  </a:lnTo>
                  <a:lnTo>
                    <a:pt x="7782280" y="469163"/>
                  </a:lnTo>
                  <a:lnTo>
                    <a:pt x="7789850" y="468795"/>
                  </a:lnTo>
                  <a:lnTo>
                    <a:pt x="7798740" y="464604"/>
                  </a:lnTo>
                  <a:lnTo>
                    <a:pt x="7806652" y="463118"/>
                  </a:lnTo>
                  <a:close/>
                </a:path>
                <a:path w="7830184" h="551815">
                  <a:moveTo>
                    <a:pt x="7810830" y="462495"/>
                  </a:moveTo>
                  <a:lnTo>
                    <a:pt x="7806652" y="463118"/>
                  </a:lnTo>
                  <a:lnTo>
                    <a:pt x="7809166" y="470408"/>
                  </a:lnTo>
                  <a:lnTo>
                    <a:pt x="7810830" y="462495"/>
                  </a:lnTo>
                  <a:close/>
                </a:path>
                <a:path w="7830184" h="551815">
                  <a:moveTo>
                    <a:pt x="7820787" y="467614"/>
                  </a:moveTo>
                  <a:lnTo>
                    <a:pt x="7820647" y="462648"/>
                  </a:lnTo>
                  <a:lnTo>
                    <a:pt x="7817980" y="463981"/>
                  </a:lnTo>
                  <a:lnTo>
                    <a:pt x="7813726" y="463029"/>
                  </a:lnTo>
                  <a:lnTo>
                    <a:pt x="7813929" y="467880"/>
                  </a:lnTo>
                  <a:lnTo>
                    <a:pt x="7816570" y="466750"/>
                  </a:lnTo>
                  <a:lnTo>
                    <a:pt x="7820787" y="467614"/>
                  </a:lnTo>
                  <a:close/>
                </a:path>
                <a:path w="7830184" h="551815">
                  <a:moveTo>
                    <a:pt x="7830159" y="474878"/>
                  </a:moveTo>
                  <a:lnTo>
                    <a:pt x="7828166" y="472414"/>
                  </a:lnTo>
                  <a:lnTo>
                    <a:pt x="7827150" y="471195"/>
                  </a:lnTo>
                  <a:lnTo>
                    <a:pt x="7822984" y="475081"/>
                  </a:lnTo>
                  <a:lnTo>
                    <a:pt x="7824952" y="477570"/>
                  </a:lnTo>
                  <a:lnTo>
                    <a:pt x="7825994" y="478904"/>
                  </a:lnTo>
                  <a:lnTo>
                    <a:pt x="7830159" y="47487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5475" y="6885698"/>
              <a:ext cx="7780020" cy="313055"/>
            </a:xfrm>
            <a:custGeom>
              <a:avLst/>
              <a:gdLst/>
              <a:ahLst/>
              <a:cxnLst/>
              <a:rect l="l" t="t" r="r" b="b"/>
              <a:pathLst>
                <a:path w="7780020" h="313054">
                  <a:moveTo>
                    <a:pt x="7543" y="70967"/>
                  </a:moveTo>
                  <a:lnTo>
                    <a:pt x="5422" y="68541"/>
                  </a:lnTo>
                  <a:lnTo>
                    <a:pt x="4368" y="67246"/>
                  </a:lnTo>
                  <a:lnTo>
                    <a:pt x="0" y="71335"/>
                  </a:lnTo>
                  <a:lnTo>
                    <a:pt x="2095" y="73787"/>
                  </a:lnTo>
                  <a:lnTo>
                    <a:pt x="3213" y="75082"/>
                  </a:lnTo>
                  <a:lnTo>
                    <a:pt x="7543" y="70967"/>
                  </a:lnTo>
                  <a:close/>
                </a:path>
                <a:path w="7780020" h="313054">
                  <a:moveTo>
                    <a:pt x="27305" y="62331"/>
                  </a:moveTo>
                  <a:lnTo>
                    <a:pt x="20396" y="63347"/>
                  </a:lnTo>
                  <a:lnTo>
                    <a:pt x="14478" y="65519"/>
                  </a:lnTo>
                  <a:lnTo>
                    <a:pt x="10617" y="70053"/>
                  </a:lnTo>
                  <a:lnTo>
                    <a:pt x="9855" y="78206"/>
                  </a:lnTo>
                  <a:lnTo>
                    <a:pt x="18326" y="76085"/>
                  </a:lnTo>
                  <a:lnTo>
                    <a:pt x="25412" y="72288"/>
                  </a:lnTo>
                  <a:lnTo>
                    <a:pt x="27305" y="62331"/>
                  </a:lnTo>
                  <a:close/>
                </a:path>
                <a:path w="7780020" h="313054">
                  <a:moveTo>
                    <a:pt x="33108" y="91960"/>
                  </a:moveTo>
                  <a:lnTo>
                    <a:pt x="25819" y="92202"/>
                  </a:lnTo>
                  <a:lnTo>
                    <a:pt x="20358" y="89623"/>
                  </a:lnTo>
                  <a:lnTo>
                    <a:pt x="15544" y="86042"/>
                  </a:lnTo>
                  <a:lnTo>
                    <a:pt x="10223" y="83248"/>
                  </a:lnTo>
                  <a:lnTo>
                    <a:pt x="11506" y="90690"/>
                  </a:lnTo>
                  <a:lnTo>
                    <a:pt x="13258" y="94538"/>
                  </a:lnTo>
                  <a:lnTo>
                    <a:pt x="13855" y="97713"/>
                  </a:lnTo>
                  <a:lnTo>
                    <a:pt x="11684" y="103200"/>
                  </a:lnTo>
                  <a:lnTo>
                    <a:pt x="18122" y="99758"/>
                  </a:lnTo>
                  <a:lnTo>
                    <a:pt x="25095" y="101600"/>
                  </a:lnTo>
                  <a:lnTo>
                    <a:pt x="30721" y="101434"/>
                  </a:lnTo>
                  <a:lnTo>
                    <a:pt x="33108" y="91960"/>
                  </a:lnTo>
                  <a:close/>
                </a:path>
                <a:path w="7780020" h="313054">
                  <a:moveTo>
                    <a:pt x="39700" y="81508"/>
                  </a:moveTo>
                  <a:lnTo>
                    <a:pt x="39458" y="76530"/>
                  </a:lnTo>
                  <a:lnTo>
                    <a:pt x="36690" y="77914"/>
                  </a:lnTo>
                  <a:lnTo>
                    <a:pt x="32194" y="77241"/>
                  </a:lnTo>
                  <a:lnTo>
                    <a:pt x="32397" y="81991"/>
                  </a:lnTo>
                  <a:lnTo>
                    <a:pt x="35229" y="80784"/>
                  </a:lnTo>
                  <a:lnTo>
                    <a:pt x="39700" y="81508"/>
                  </a:lnTo>
                  <a:close/>
                </a:path>
                <a:path w="7780020" h="313054">
                  <a:moveTo>
                    <a:pt x="56819" y="138176"/>
                  </a:moveTo>
                  <a:lnTo>
                    <a:pt x="54737" y="135724"/>
                  </a:lnTo>
                  <a:lnTo>
                    <a:pt x="53632" y="134327"/>
                  </a:lnTo>
                  <a:lnTo>
                    <a:pt x="49314" y="138480"/>
                  </a:lnTo>
                  <a:lnTo>
                    <a:pt x="51435" y="140931"/>
                  </a:lnTo>
                  <a:lnTo>
                    <a:pt x="52476" y="142176"/>
                  </a:lnTo>
                  <a:lnTo>
                    <a:pt x="56819" y="138176"/>
                  </a:lnTo>
                  <a:close/>
                </a:path>
                <a:path w="7780020" h="313054">
                  <a:moveTo>
                    <a:pt x="58534" y="30594"/>
                  </a:moveTo>
                  <a:lnTo>
                    <a:pt x="58331" y="27774"/>
                  </a:lnTo>
                  <a:lnTo>
                    <a:pt x="55118" y="25095"/>
                  </a:lnTo>
                  <a:lnTo>
                    <a:pt x="54825" y="30810"/>
                  </a:lnTo>
                  <a:lnTo>
                    <a:pt x="55016" y="33515"/>
                  </a:lnTo>
                  <a:lnTo>
                    <a:pt x="58280" y="36220"/>
                  </a:lnTo>
                  <a:lnTo>
                    <a:pt x="58534" y="30594"/>
                  </a:lnTo>
                  <a:close/>
                </a:path>
                <a:path w="7780020" h="313054">
                  <a:moveTo>
                    <a:pt x="140068" y="17614"/>
                  </a:moveTo>
                  <a:lnTo>
                    <a:pt x="138569" y="13843"/>
                  </a:lnTo>
                  <a:lnTo>
                    <a:pt x="136740" y="12471"/>
                  </a:lnTo>
                  <a:lnTo>
                    <a:pt x="135890" y="16306"/>
                  </a:lnTo>
                  <a:lnTo>
                    <a:pt x="133400" y="16789"/>
                  </a:lnTo>
                  <a:lnTo>
                    <a:pt x="134251" y="19761"/>
                  </a:lnTo>
                  <a:lnTo>
                    <a:pt x="136944" y="22161"/>
                  </a:lnTo>
                  <a:lnTo>
                    <a:pt x="139928" y="20967"/>
                  </a:lnTo>
                  <a:lnTo>
                    <a:pt x="140068" y="17614"/>
                  </a:lnTo>
                  <a:close/>
                </a:path>
                <a:path w="7780020" h="313054">
                  <a:moveTo>
                    <a:pt x="162534" y="155359"/>
                  </a:moveTo>
                  <a:lnTo>
                    <a:pt x="162445" y="144526"/>
                  </a:lnTo>
                  <a:lnTo>
                    <a:pt x="156057" y="147675"/>
                  </a:lnTo>
                  <a:lnTo>
                    <a:pt x="147345" y="148056"/>
                  </a:lnTo>
                  <a:lnTo>
                    <a:pt x="144665" y="155562"/>
                  </a:lnTo>
                  <a:lnTo>
                    <a:pt x="153847" y="155752"/>
                  </a:lnTo>
                  <a:lnTo>
                    <a:pt x="162534" y="155359"/>
                  </a:lnTo>
                  <a:close/>
                </a:path>
                <a:path w="7780020" h="313054">
                  <a:moveTo>
                    <a:pt x="171640" y="114084"/>
                  </a:moveTo>
                  <a:lnTo>
                    <a:pt x="161925" y="117119"/>
                  </a:lnTo>
                  <a:lnTo>
                    <a:pt x="154470" y="117297"/>
                  </a:lnTo>
                  <a:lnTo>
                    <a:pt x="148374" y="118757"/>
                  </a:lnTo>
                  <a:lnTo>
                    <a:pt x="142786" y="125641"/>
                  </a:lnTo>
                  <a:lnTo>
                    <a:pt x="151561" y="124625"/>
                  </a:lnTo>
                  <a:lnTo>
                    <a:pt x="161874" y="125450"/>
                  </a:lnTo>
                  <a:lnTo>
                    <a:pt x="169849" y="123482"/>
                  </a:lnTo>
                  <a:lnTo>
                    <a:pt x="171640" y="114084"/>
                  </a:lnTo>
                  <a:close/>
                </a:path>
                <a:path w="7780020" h="313054">
                  <a:moveTo>
                    <a:pt x="178155" y="8077"/>
                  </a:moveTo>
                  <a:lnTo>
                    <a:pt x="169037" y="9347"/>
                  </a:lnTo>
                  <a:lnTo>
                    <a:pt x="154165" y="10185"/>
                  </a:lnTo>
                  <a:lnTo>
                    <a:pt x="148005" y="9017"/>
                  </a:lnTo>
                  <a:lnTo>
                    <a:pt x="144538" y="17513"/>
                  </a:lnTo>
                  <a:lnTo>
                    <a:pt x="151053" y="20320"/>
                  </a:lnTo>
                  <a:lnTo>
                    <a:pt x="151091" y="17310"/>
                  </a:lnTo>
                  <a:lnTo>
                    <a:pt x="151269" y="14490"/>
                  </a:lnTo>
                  <a:lnTo>
                    <a:pt x="154470" y="15240"/>
                  </a:lnTo>
                  <a:lnTo>
                    <a:pt x="169341" y="14401"/>
                  </a:lnTo>
                  <a:lnTo>
                    <a:pt x="175691" y="15036"/>
                  </a:lnTo>
                  <a:lnTo>
                    <a:pt x="178155" y="8077"/>
                  </a:lnTo>
                  <a:close/>
                </a:path>
                <a:path w="7780020" h="313054">
                  <a:moveTo>
                    <a:pt x="179971" y="128600"/>
                  </a:moveTo>
                  <a:lnTo>
                    <a:pt x="174358" y="128828"/>
                  </a:lnTo>
                  <a:lnTo>
                    <a:pt x="168732" y="129006"/>
                  </a:lnTo>
                  <a:lnTo>
                    <a:pt x="165188" y="131648"/>
                  </a:lnTo>
                  <a:lnTo>
                    <a:pt x="165836" y="139344"/>
                  </a:lnTo>
                  <a:lnTo>
                    <a:pt x="174256" y="140220"/>
                  </a:lnTo>
                  <a:lnTo>
                    <a:pt x="179590" y="137350"/>
                  </a:lnTo>
                  <a:lnTo>
                    <a:pt x="179971" y="128600"/>
                  </a:lnTo>
                  <a:close/>
                </a:path>
                <a:path w="7780020" h="313054">
                  <a:moveTo>
                    <a:pt x="181152" y="148475"/>
                  </a:moveTo>
                  <a:lnTo>
                    <a:pt x="172288" y="148844"/>
                  </a:lnTo>
                  <a:lnTo>
                    <a:pt x="172415" y="152628"/>
                  </a:lnTo>
                  <a:lnTo>
                    <a:pt x="176911" y="154343"/>
                  </a:lnTo>
                  <a:lnTo>
                    <a:pt x="181152" y="148475"/>
                  </a:lnTo>
                  <a:close/>
                </a:path>
                <a:path w="7780020" h="313054">
                  <a:moveTo>
                    <a:pt x="186283" y="145072"/>
                  </a:moveTo>
                  <a:lnTo>
                    <a:pt x="180441" y="142532"/>
                  </a:lnTo>
                  <a:lnTo>
                    <a:pt x="181152" y="148475"/>
                  </a:lnTo>
                  <a:lnTo>
                    <a:pt x="186283" y="145072"/>
                  </a:lnTo>
                  <a:close/>
                </a:path>
                <a:path w="7780020" h="313054">
                  <a:moveTo>
                    <a:pt x="210032" y="104406"/>
                  </a:moveTo>
                  <a:lnTo>
                    <a:pt x="207962" y="101955"/>
                  </a:lnTo>
                  <a:lnTo>
                    <a:pt x="206857" y="100660"/>
                  </a:lnTo>
                  <a:lnTo>
                    <a:pt x="202514" y="104775"/>
                  </a:lnTo>
                  <a:lnTo>
                    <a:pt x="204558" y="107200"/>
                  </a:lnTo>
                  <a:lnTo>
                    <a:pt x="205689" y="108610"/>
                  </a:lnTo>
                  <a:lnTo>
                    <a:pt x="210032" y="104406"/>
                  </a:lnTo>
                  <a:close/>
                </a:path>
                <a:path w="7780020" h="313054">
                  <a:moveTo>
                    <a:pt x="213893" y="11861"/>
                  </a:moveTo>
                  <a:lnTo>
                    <a:pt x="212318" y="10668"/>
                  </a:lnTo>
                  <a:lnTo>
                    <a:pt x="211709" y="11201"/>
                  </a:lnTo>
                  <a:lnTo>
                    <a:pt x="213893" y="11861"/>
                  </a:lnTo>
                  <a:close/>
                </a:path>
                <a:path w="7780020" h="313054">
                  <a:moveTo>
                    <a:pt x="215709" y="139115"/>
                  </a:moveTo>
                  <a:lnTo>
                    <a:pt x="212559" y="135280"/>
                  </a:lnTo>
                  <a:lnTo>
                    <a:pt x="208203" y="139395"/>
                  </a:lnTo>
                  <a:lnTo>
                    <a:pt x="210261" y="141820"/>
                  </a:lnTo>
                  <a:lnTo>
                    <a:pt x="211366" y="143116"/>
                  </a:lnTo>
                  <a:lnTo>
                    <a:pt x="215709" y="139115"/>
                  </a:lnTo>
                  <a:close/>
                </a:path>
                <a:path w="7780020" h="313054">
                  <a:moveTo>
                    <a:pt x="216382" y="121399"/>
                  </a:moveTo>
                  <a:lnTo>
                    <a:pt x="216192" y="116522"/>
                  </a:lnTo>
                  <a:lnTo>
                    <a:pt x="213423" y="117741"/>
                  </a:lnTo>
                  <a:lnTo>
                    <a:pt x="208953" y="117106"/>
                  </a:lnTo>
                  <a:lnTo>
                    <a:pt x="209118" y="121869"/>
                  </a:lnTo>
                  <a:lnTo>
                    <a:pt x="211950" y="120726"/>
                  </a:lnTo>
                  <a:lnTo>
                    <a:pt x="216382" y="121399"/>
                  </a:lnTo>
                  <a:close/>
                </a:path>
                <a:path w="7780020" h="313054">
                  <a:moveTo>
                    <a:pt x="228231" y="863"/>
                  </a:moveTo>
                  <a:lnTo>
                    <a:pt x="218046" y="0"/>
                  </a:lnTo>
                  <a:lnTo>
                    <a:pt x="211150" y="3429"/>
                  </a:lnTo>
                  <a:lnTo>
                    <a:pt x="209219" y="8331"/>
                  </a:lnTo>
                  <a:lnTo>
                    <a:pt x="212318" y="10668"/>
                  </a:lnTo>
                  <a:lnTo>
                    <a:pt x="216649" y="6908"/>
                  </a:lnTo>
                  <a:lnTo>
                    <a:pt x="221488" y="4851"/>
                  </a:lnTo>
                  <a:lnTo>
                    <a:pt x="228130" y="7404"/>
                  </a:lnTo>
                  <a:lnTo>
                    <a:pt x="228168" y="4851"/>
                  </a:lnTo>
                  <a:lnTo>
                    <a:pt x="228231" y="863"/>
                  </a:lnTo>
                  <a:close/>
                </a:path>
                <a:path w="7780020" h="313054">
                  <a:moveTo>
                    <a:pt x="233921" y="170459"/>
                  </a:moveTo>
                  <a:lnTo>
                    <a:pt x="233768" y="165468"/>
                  </a:lnTo>
                  <a:lnTo>
                    <a:pt x="230987" y="166789"/>
                  </a:lnTo>
                  <a:lnTo>
                    <a:pt x="226529" y="165976"/>
                  </a:lnTo>
                  <a:lnTo>
                    <a:pt x="226695" y="170929"/>
                  </a:lnTo>
                  <a:lnTo>
                    <a:pt x="229463" y="169583"/>
                  </a:lnTo>
                  <a:lnTo>
                    <a:pt x="233921" y="170459"/>
                  </a:lnTo>
                  <a:close/>
                </a:path>
                <a:path w="7780020" h="313054">
                  <a:moveTo>
                    <a:pt x="235559" y="98107"/>
                  </a:moveTo>
                  <a:lnTo>
                    <a:pt x="233514" y="95631"/>
                  </a:lnTo>
                  <a:lnTo>
                    <a:pt x="232422" y="94234"/>
                  </a:lnTo>
                  <a:lnTo>
                    <a:pt x="228041" y="98247"/>
                  </a:lnTo>
                  <a:lnTo>
                    <a:pt x="230124" y="100698"/>
                  </a:lnTo>
                  <a:lnTo>
                    <a:pt x="231203" y="102082"/>
                  </a:lnTo>
                  <a:lnTo>
                    <a:pt x="235559" y="98107"/>
                  </a:lnTo>
                  <a:close/>
                </a:path>
                <a:path w="7780020" h="313054">
                  <a:moveTo>
                    <a:pt x="243268" y="130975"/>
                  </a:moveTo>
                  <a:lnTo>
                    <a:pt x="242493" y="125056"/>
                  </a:lnTo>
                  <a:lnTo>
                    <a:pt x="237375" y="128346"/>
                  </a:lnTo>
                  <a:lnTo>
                    <a:pt x="243268" y="130975"/>
                  </a:lnTo>
                  <a:close/>
                </a:path>
                <a:path w="7780020" h="313054">
                  <a:moveTo>
                    <a:pt x="245960" y="119786"/>
                  </a:moveTo>
                  <a:lnTo>
                    <a:pt x="242785" y="119126"/>
                  </a:lnTo>
                  <a:lnTo>
                    <a:pt x="242595" y="121983"/>
                  </a:lnTo>
                  <a:lnTo>
                    <a:pt x="242493" y="125056"/>
                  </a:lnTo>
                  <a:lnTo>
                    <a:pt x="245745" y="125818"/>
                  </a:lnTo>
                  <a:lnTo>
                    <a:pt x="245910" y="122821"/>
                  </a:lnTo>
                  <a:lnTo>
                    <a:pt x="245960" y="119786"/>
                  </a:lnTo>
                  <a:close/>
                </a:path>
                <a:path w="7780020" h="313054">
                  <a:moveTo>
                    <a:pt x="251167" y="116484"/>
                  </a:moveTo>
                  <a:lnTo>
                    <a:pt x="245237" y="113830"/>
                  </a:lnTo>
                  <a:lnTo>
                    <a:pt x="245960" y="119786"/>
                  </a:lnTo>
                  <a:lnTo>
                    <a:pt x="251167" y="116484"/>
                  </a:lnTo>
                  <a:close/>
                </a:path>
                <a:path w="7780020" h="313054">
                  <a:moveTo>
                    <a:pt x="254127" y="166814"/>
                  </a:moveTo>
                  <a:lnTo>
                    <a:pt x="251002" y="163131"/>
                  </a:lnTo>
                  <a:lnTo>
                    <a:pt x="246684" y="167233"/>
                  </a:lnTo>
                  <a:lnTo>
                    <a:pt x="248704" y="169684"/>
                  </a:lnTo>
                  <a:lnTo>
                    <a:pt x="249821" y="170980"/>
                  </a:lnTo>
                  <a:lnTo>
                    <a:pt x="254127" y="166814"/>
                  </a:lnTo>
                  <a:close/>
                </a:path>
                <a:path w="7780020" h="313054">
                  <a:moveTo>
                    <a:pt x="296011" y="87071"/>
                  </a:moveTo>
                  <a:lnTo>
                    <a:pt x="289064" y="88633"/>
                  </a:lnTo>
                  <a:lnTo>
                    <a:pt x="287604" y="81876"/>
                  </a:lnTo>
                  <a:lnTo>
                    <a:pt x="280974" y="82918"/>
                  </a:lnTo>
                  <a:lnTo>
                    <a:pt x="281368" y="90792"/>
                  </a:lnTo>
                  <a:lnTo>
                    <a:pt x="287172" y="93586"/>
                  </a:lnTo>
                  <a:lnTo>
                    <a:pt x="293624" y="92087"/>
                  </a:lnTo>
                  <a:lnTo>
                    <a:pt x="296011" y="87071"/>
                  </a:lnTo>
                  <a:close/>
                </a:path>
                <a:path w="7780020" h="313054">
                  <a:moveTo>
                    <a:pt x="307682" y="171335"/>
                  </a:moveTo>
                  <a:lnTo>
                    <a:pt x="302971" y="169557"/>
                  </a:lnTo>
                  <a:lnTo>
                    <a:pt x="299885" y="165354"/>
                  </a:lnTo>
                  <a:lnTo>
                    <a:pt x="299593" y="156845"/>
                  </a:lnTo>
                  <a:lnTo>
                    <a:pt x="292493" y="158127"/>
                  </a:lnTo>
                  <a:lnTo>
                    <a:pt x="289242" y="153670"/>
                  </a:lnTo>
                  <a:lnTo>
                    <a:pt x="286435" y="148551"/>
                  </a:lnTo>
                  <a:lnTo>
                    <a:pt x="280682" y="147878"/>
                  </a:lnTo>
                  <a:lnTo>
                    <a:pt x="280924" y="158292"/>
                  </a:lnTo>
                  <a:lnTo>
                    <a:pt x="285102" y="162725"/>
                  </a:lnTo>
                  <a:lnTo>
                    <a:pt x="290156" y="165785"/>
                  </a:lnTo>
                  <a:lnTo>
                    <a:pt x="293001" y="172148"/>
                  </a:lnTo>
                  <a:lnTo>
                    <a:pt x="297853" y="171983"/>
                  </a:lnTo>
                  <a:lnTo>
                    <a:pt x="302209" y="175475"/>
                  </a:lnTo>
                  <a:lnTo>
                    <a:pt x="305638" y="177101"/>
                  </a:lnTo>
                  <a:lnTo>
                    <a:pt x="307682" y="171335"/>
                  </a:lnTo>
                  <a:close/>
                </a:path>
                <a:path w="7780020" h="313054">
                  <a:moveTo>
                    <a:pt x="312623" y="158673"/>
                  </a:moveTo>
                  <a:lnTo>
                    <a:pt x="310565" y="156222"/>
                  </a:lnTo>
                  <a:lnTo>
                    <a:pt x="309499" y="154813"/>
                  </a:lnTo>
                  <a:lnTo>
                    <a:pt x="305117" y="158877"/>
                  </a:lnTo>
                  <a:lnTo>
                    <a:pt x="307162" y="161315"/>
                  </a:lnTo>
                  <a:lnTo>
                    <a:pt x="308279" y="162648"/>
                  </a:lnTo>
                  <a:lnTo>
                    <a:pt x="312623" y="158673"/>
                  </a:lnTo>
                  <a:close/>
                </a:path>
                <a:path w="7780020" h="313054">
                  <a:moveTo>
                    <a:pt x="317220" y="182676"/>
                  </a:moveTo>
                  <a:lnTo>
                    <a:pt x="311416" y="180098"/>
                  </a:lnTo>
                  <a:lnTo>
                    <a:pt x="312077" y="186042"/>
                  </a:lnTo>
                  <a:lnTo>
                    <a:pt x="317220" y="182676"/>
                  </a:lnTo>
                  <a:close/>
                </a:path>
                <a:path w="7780020" h="313054">
                  <a:moveTo>
                    <a:pt x="339255" y="139700"/>
                  </a:moveTo>
                  <a:lnTo>
                    <a:pt x="336283" y="130302"/>
                  </a:lnTo>
                  <a:lnTo>
                    <a:pt x="328752" y="129870"/>
                  </a:lnTo>
                  <a:lnTo>
                    <a:pt x="320967" y="134607"/>
                  </a:lnTo>
                  <a:lnTo>
                    <a:pt x="317220" y="140779"/>
                  </a:lnTo>
                  <a:lnTo>
                    <a:pt x="324535" y="140385"/>
                  </a:lnTo>
                  <a:lnTo>
                    <a:pt x="331939" y="139865"/>
                  </a:lnTo>
                  <a:lnTo>
                    <a:pt x="339255" y="139700"/>
                  </a:lnTo>
                  <a:close/>
                </a:path>
                <a:path w="7780020" h="313054">
                  <a:moveTo>
                    <a:pt x="348068" y="94462"/>
                  </a:moveTo>
                  <a:lnTo>
                    <a:pt x="338975" y="93091"/>
                  </a:lnTo>
                  <a:lnTo>
                    <a:pt x="328574" y="90258"/>
                  </a:lnTo>
                  <a:lnTo>
                    <a:pt x="318731" y="89941"/>
                  </a:lnTo>
                  <a:lnTo>
                    <a:pt x="311327" y="96113"/>
                  </a:lnTo>
                  <a:lnTo>
                    <a:pt x="318884" y="99631"/>
                  </a:lnTo>
                  <a:lnTo>
                    <a:pt x="330161" y="101130"/>
                  </a:lnTo>
                  <a:lnTo>
                    <a:pt x="341210" y="99695"/>
                  </a:lnTo>
                  <a:lnTo>
                    <a:pt x="348068" y="94462"/>
                  </a:lnTo>
                  <a:close/>
                </a:path>
                <a:path w="7780020" h="313054">
                  <a:moveTo>
                    <a:pt x="348767" y="109461"/>
                  </a:moveTo>
                  <a:lnTo>
                    <a:pt x="339648" y="109105"/>
                  </a:lnTo>
                  <a:lnTo>
                    <a:pt x="333692" y="112610"/>
                  </a:lnTo>
                  <a:lnTo>
                    <a:pt x="330936" y="120040"/>
                  </a:lnTo>
                  <a:lnTo>
                    <a:pt x="335876" y="123063"/>
                  </a:lnTo>
                  <a:lnTo>
                    <a:pt x="341160" y="121412"/>
                  </a:lnTo>
                  <a:lnTo>
                    <a:pt x="345795" y="116420"/>
                  </a:lnTo>
                  <a:lnTo>
                    <a:pt x="348767" y="109461"/>
                  </a:lnTo>
                  <a:close/>
                </a:path>
                <a:path w="7780020" h="313054">
                  <a:moveTo>
                    <a:pt x="360337" y="123901"/>
                  </a:moveTo>
                  <a:lnTo>
                    <a:pt x="360260" y="119100"/>
                  </a:lnTo>
                  <a:lnTo>
                    <a:pt x="357505" y="120192"/>
                  </a:lnTo>
                  <a:lnTo>
                    <a:pt x="353072" y="119405"/>
                  </a:lnTo>
                  <a:lnTo>
                    <a:pt x="353123" y="124358"/>
                  </a:lnTo>
                  <a:lnTo>
                    <a:pt x="355968" y="123101"/>
                  </a:lnTo>
                  <a:lnTo>
                    <a:pt x="360337" y="123901"/>
                  </a:lnTo>
                  <a:close/>
                </a:path>
                <a:path w="7780020" h="313054">
                  <a:moveTo>
                    <a:pt x="377875" y="103568"/>
                  </a:moveTo>
                  <a:lnTo>
                    <a:pt x="374624" y="101269"/>
                  </a:lnTo>
                  <a:lnTo>
                    <a:pt x="369697" y="98577"/>
                  </a:lnTo>
                  <a:lnTo>
                    <a:pt x="365188" y="98501"/>
                  </a:lnTo>
                  <a:lnTo>
                    <a:pt x="363220" y="104038"/>
                  </a:lnTo>
                  <a:lnTo>
                    <a:pt x="366496" y="106299"/>
                  </a:lnTo>
                  <a:lnTo>
                    <a:pt x="371424" y="108978"/>
                  </a:lnTo>
                  <a:lnTo>
                    <a:pt x="375907" y="109067"/>
                  </a:lnTo>
                  <a:lnTo>
                    <a:pt x="377875" y="103568"/>
                  </a:lnTo>
                  <a:close/>
                </a:path>
                <a:path w="7780020" h="313054">
                  <a:moveTo>
                    <a:pt x="415785" y="169748"/>
                  </a:moveTo>
                  <a:lnTo>
                    <a:pt x="413791" y="167233"/>
                  </a:lnTo>
                  <a:lnTo>
                    <a:pt x="412711" y="165925"/>
                  </a:lnTo>
                  <a:lnTo>
                    <a:pt x="408305" y="169811"/>
                  </a:lnTo>
                  <a:lnTo>
                    <a:pt x="410349" y="172313"/>
                  </a:lnTo>
                  <a:lnTo>
                    <a:pt x="411416" y="173761"/>
                  </a:lnTo>
                  <a:lnTo>
                    <a:pt x="415785" y="169748"/>
                  </a:lnTo>
                  <a:close/>
                </a:path>
                <a:path w="7780020" h="313054">
                  <a:moveTo>
                    <a:pt x="7430198" y="303034"/>
                  </a:moveTo>
                  <a:lnTo>
                    <a:pt x="7428230" y="300545"/>
                  </a:lnTo>
                  <a:lnTo>
                    <a:pt x="7427227" y="299224"/>
                  </a:lnTo>
                  <a:lnTo>
                    <a:pt x="7422883" y="303123"/>
                  </a:lnTo>
                  <a:lnTo>
                    <a:pt x="7424839" y="305676"/>
                  </a:lnTo>
                  <a:lnTo>
                    <a:pt x="7425842" y="307047"/>
                  </a:lnTo>
                  <a:lnTo>
                    <a:pt x="7430198" y="303034"/>
                  </a:lnTo>
                  <a:close/>
                </a:path>
                <a:path w="7780020" h="313054">
                  <a:moveTo>
                    <a:pt x="7454913" y="120015"/>
                  </a:moveTo>
                  <a:lnTo>
                    <a:pt x="7454709" y="114960"/>
                  </a:lnTo>
                  <a:lnTo>
                    <a:pt x="7448486" y="113817"/>
                  </a:lnTo>
                  <a:lnTo>
                    <a:pt x="7447851" y="120243"/>
                  </a:lnTo>
                  <a:lnTo>
                    <a:pt x="7451814" y="119646"/>
                  </a:lnTo>
                  <a:lnTo>
                    <a:pt x="7453566" y="127317"/>
                  </a:lnTo>
                  <a:lnTo>
                    <a:pt x="7454913" y="120015"/>
                  </a:lnTo>
                  <a:close/>
                </a:path>
                <a:path w="7780020" h="313054">
                  <a:moveTo>
                    <a:pt x="7460805" y="137236"/>
                  </a:moveTo>
                  <a:lnTo>
                    <a:pt x="7458964" y="134759"/>
                  </a:lnTo>
                  <a:lnTo>
                    <a:pt x="7457910" y="133565"/>
                  </a:lnTo>
                  <a:lnTo>
                    <a:pt x="7453643" y="137388"/>
                  </a:lnTo>
                  <a:lnTo>
                    <a:pt x="7455535" y="139903"/>
                  </a:lnTo>
                  <a:lnTo>
                    <a:pt x="7456564" y="141224"/>
                  </a:lnTo>
                  <a:lnTo>
                    <a:pt x="7460805" y="137236"/>
                  </a:lnTo>
                  <a:close/>
                </a:path>
                <a:path w="7780020" h="313054">
                  <a:moveTo>
                    <a:pt x="7480452" y="130136"/>
                  </a:moveTo>
                  <a:lnTo>
                    <a:pt x="7479868" y="123990"/>
                  </a:lnTo>
                  <a:lnTo>
                    <a:pt x="7474826" y="127368"/>
                  </a:lnTo>
                  <a:lnTo>
                    <a:pt x="7480452" y="130136"/>
                  </a:lnTo>
                  <a:close/>
                </a:path>
                <a:path w="7780020" h="313054">
                  <a:moveTo>
                    <a:pt x="7482662" y="102933"/>
                  </a:moveTo>
                  <a:lnTo>
                    <a:pt x="7482433" y="94005"/>
                  </a:lnTo>
                  <a:lnTo>
                    <a:pt x="7478547" y="97548"/>
                  </a:lnTo>
                  <a:lnTo>
                    <a:pt x="7479995" y="102323"/>
                  </a:lnTo>
                  <a:lnTo>
                    <a:pt x="7482662" y="102933"/>
                  </a:lnTo>
                  <a:close/>
                </a:path>
                <a:path w="7780020" h="313054">
                  <a:moveTo>
                    <a:pt x="7483767" y="120561"/>
                  </a:moveTo>
                  <a:lnTo>
                    <a:pt x="7482319" y="115811"/>
                  </a:lnTo>
                  <a:lnTo>
                    <a:pt x="7479639" y="115150"/>
                  </a:lnTo>
                  <a:lnTo>
                    <a:pt x="7479868" y="123990"/>
                  </a:lnTo>
                  <a:lnTo>
                    <a:pt x="7483767" y="120561"/>
                  </a:lnTo>
                  <a:close/>
                </a:path>
                <a:path w="7780020" h="313054">
                  <a:moveTo>
                    <a:pt x="7523048" y="90322"/>
                  </a:moveTo>
                  <a:lnTo>
                    <a:pt x="7521130" y="87820"/>
                  </a:lnTo>
                  <a:lnTo>
                    <a:pt x="7520165" y="86385"/>
                  </a:lnTo>
                  <a:lnTo>
                    <a:pt x="7515898" y="90284"/>
                  </a:lnTo>
                  <a:lnTo>
                    <a:pt x="7517790" y="92786"/>
                  </a:lnTo>
                  <a:lnTo>
                    <a:pt x="7518781" y="94208"/>
                  </a:lnTo>
                  <a:lnTo>
                    <a:pt x="7523048" y="90322"/>
                  </a:lnTo>
                  <a:close/>
                </a:path>
                <a:path w="7780020" h="313054">
                  <a:moveTo>
                    <a:pt x="7523581" y="105156"/>
                  </a:moveTo>
                  <a:lnTo>
                    <a:pt x="7521664" y="102666"/>
                  </a:lnTo>
                  <a:lnTo>
                    <a:pt x="7520699" y="101396"/>
                  </a:lnTo>
                  <a:lnTo>
                    <a:pt x="7516419" y="105295"/>
                  </a:lnTo>
                  <a:lnTo>
                    <a:pt x="7518324" y="107810"/>
                  </a:lnTo>
                  <a:lnTo>
                    <a:pt x="7519302" y="109207"/>
                  </a:lnTo>
                  <a:lnTo>
                    <a:pt x="7523581" y="105156"/>
                  </a:lnTo>
                  <a:close/>
                </a:path>
                <a:path w="7780020" h="313054">
                  <a:moveTo>
                    <a:pt x="7532535" y="112153"/>
                  </a:moveTo>
                  <a:lnTo>
                    <a:pt x="7532484" y="107315"/>
                  </a:lnTo>
                  <a:lnTo>
                    <a:pt x="7529754" y="108445"/>
                  </a:lnTo>
                  <a:lnTo>
                    <a:pt x="7525461" y="107657"/>
                  </a:lnTo>
                  <a:lnTo>
                    <a:pt x="7525550" y="112522"/>
                  </a:lnTo>
                  <a:lnTo>
                    <a:pt x="7528268" y="111328"/>
                  </a:lnTo>
                  <a:lnTo>
                    <a:pt x="7532535" y="112153"/>
                  </a:lnTo>
                  <a:close/>
                </a:path>
                <a:path w="7780020" h="313054">
                  <a:moveTo>
                    <a:pt x="7542885" y="296583"/>
                  </a:moveTo>
                  <a:lnTo>
                    <a:pt x="7534516" y="292531"/>
                  </a:lnTo>
                  <a:lnTo>
                    <a:pt x="7526566" y="296113"/>
                  </a:lnTo>
                  <a:lnTo>
                    <a:pt x="7519746" y="303911"/>
                  </a:lnTo>
                  <a:lnTo>
                    <a:pt x="7514768" y="312508"/>
                  </a:lnTo>
                  <a:lnTo>
                    <a:pt x="7524039" y="311416"/>
                  </a:lnTo>
                  <a:lnTo>
                    <a:pt x="7532268" y="308965"/>
                  </a:lnTo>
                  <a:lnTo>
                    <a:pt x="7538783" y="304292"/>
                  </a:lnTo>
                  <a:lnTo>
                    <a:pt x="7542885" y="296583"/>
                  </a:lnTo>
                  <a:close/>
                </a:path>
                <a:path w="7780020" h="313054">
                  <a:moveTo>
                    <a:pt x="7548969" y="266420"/>
                  </a:moveTo>
                  <a:lnTo>
                    <a:pt x="7540371" y="267182"/>
                  </a:lnTo>
                  <a:lnTo>
                    <a:pt x="7530617" y="266433"/>
                  </a:lnTo>
                  <a:lnTo>
                    <a:pt x="7522019" y="267208"/>
                  </a:lnTo>
                  <a:lnTo>
                    <a:pt x="7516939" y="272542"/>
                  </a:lnTo>
                  <a:lnTo>
                    <a:pt x="7523162" y="271881"/>
                  </a:lnTo>
                  <a:lnTo>
                    <a:pt x="7528128" y="273227"/>
                  </a:lnTo>
                  <a:lnTo>
                    <a:pt x="7531405" y="276936"/>
                  </a:lnTo>
                  <a:lnTo>
                    <a:pt x="7533576" y="271449"/>
                  </a:lnTo>
                  <a:lnTo>
                    <a:pt x="7546822" y="271995"/>
                  </a:lnTo>
                  <a:lnTo>
                    <a:pt x="7548969" y="266420"/>
                  </a:lnTo>
                  <a:close/>
                </a:path>
                <a:path w="7780020" h="313054">
                  <a:moveTo>
                    <a:pt x="7566419" y="60553"/>
                  </a:moveTo>
                  <a:lnTo>
                    <a:pt x="7566101" y="60413"/>
                  </a:lnTo>
                  <a:lnTo>
                    <a:pt x="7566139" y="61264"/>
                  </a:lnTo>
                  <a:lnTo>
                    <a:pt x="7566419" y="60553"/>
                  </a:lnTo>
                  <a:close/>
                </a:path>
                <a:path w="7780020" h="313054">
                  <a:moveTo>
                    <a:pt x="7571156" y="78181"/>
                  </a:moveTo>
                  <a:lnTo>
                    <a:pt x="7569848" y="66205"/>
                  </a:lnTo>
                  <a:lnTo>
                    <a:pt x="7558799" y="66509"/>
                  </a:lnTo>
                  <a:lnTo>
                    <a:pt x="7551191" y="67513"/>
                  </a:lnTo>
                  <a:lnTo>
                    <a:pt x="7550315" y="69176"/>
                  </a:lnTo>
                  <a:lnTo>
                    <a:pt x="7559484" y="71450"/>
                  </a:lnTo>
                  <a:lnTo>
                    <a:pt x="7565390" y="72390"/>
                  </a:lnTo>
                  <a:lnTo>
                    <a:pt x="7571156" y="78181"/>
                  </a:lnTo>
                  <a:close/>
                </a:path>
                <a:path w="7780020" h="313054">
                  <a:moveTo>
                    <a:pt x="7571651" y="300456"/>
                  </a:moveTo>
                  <a:lnTo>
                    <a:pt x="7571562" y="295592"/>
                  </a:lnTo>
                  <a:lnTo>
                    <a:pt x="7568832" y="296722"/>
                  </a:lnTo>
                  <a:lnTo>
                    <a:pt x="7564501" y="295998"/>
                  </a:lnTo>
                  <a:lnTo>
                    <a:pt x="7564577" y="300863"/>
                  </a:lnTo>
                  <a:lnTo>
                    <a:pt x="7567333" y="299542"/>
                  </a:lnTo>
                  <a:lnTo>
                    <a:pt x="7571651" y="300456"/>
                  </a:lnTo>
                  <a:close/>
                </a:path>
                <a:path w="7780020" h="313054">
                  <a:moveTo>
                    <a:pt x="7576934" y="65963"/>
                  </a:moveTo>
                  <a:lnTo>
                    <a:pt x="7576210" y="57848"/>
                  </a:lnTo>
                  <a:lnTo>
                    <a:pt x="7572299" y="55003"/>
                  </a:lnTo>
                  <a:lnTo>
                    <a:pt x="7568006" y="56476"/>
                  </a:lnTo>
                  <a:lnTo>
                    <a:pt x="7566419" y="60553"/>
                  </a:lnTo>
                  <a:lnTo>
                    <a:pt x="7571854" y="62953"/>
                  </a:lnTo>
                  <a:lnTo>
                    <a:pt x="7569848" y="66205"/>
                  </a:lnTo>
                  <a:lnTo>
                    <a:pt x="7576934" y="65963"/>
                  </a:lnTo>
                  <a:close/>
                </a:path>
                <a:path w="7780020" h="313054">
                  <a:moveTo>
                    <a:pt x="7589875" y="125247"/>
                  </a:moveTo>
                  <a:lnTo>
                    <a:pt x="7585748" y="126238"/>
                  </a:lnTo>
                  <a:lnTo>
                    <a:pt x="7579792" y="124828"/>
                  </a:lnTo>
                  <a:lnTo>
                    <a:pt x="7579461" y="130568"/>
                  </a:lnTo>
                  <a:lnTo>
                    <a:pt x="7583551" y="129743"/>
                  </a:lnTo>
                  <a:lnTo>
                    <a:pt x="7589583" y="131178"/>
                  </a:lnTo>
                  <a:lnTo>
                    <a:pt x="7589875" y="125247"/>
                  </a:lnTo>
                  <a:close/>
                </a:path>
                <a:path w="7780020" h="313054">
                  <a:moveTo>
                    <a:pt x="7595413" y="264795"/>
                  </a:moveTo>
                  <a:lnTo>
                    <a:pt x="7592263" y="262559"/>
                  </a:lnTo>
                  <a:lnTo>
                    <a:pt x="7587475" y="259854"/>
                  </a:lnTo>
                  <a:lnTo>
                    <a:pt x="7583094" y="259740"/>
                  </a:lnTo>
                  <a:lnTo>
                    <a:pt x="7581151" y="265277"/>
                  </a:lnTo>
                  <a:lnTo>
                    <a:pt x="7584326" y="267576"/>
                  </a:lnTo>
                  <a:lnTo>
                    <a:pt x="7589126" y="270256"/>
                  </a:lnTo>
                  <a:lnTo>
                    <a:pt x="7593520" y="270319"/>
                  </a:lnTo>
                  <a:lnTo>
                    <a:pt x="7595413" y="264795"/>
                  </a:lnTo>
                  <a:close/>
                </a:path>
                <a:path w="7780020" h="313054">
                  <a:moveTo>
                    <a:pt x="7620190" y="126847"/>
                  </a:moveTo>
                  <a:lnTo>
                    <a:pt x="7618235" y="124269"/>
                  </a:lnTo>
                  <a:lnTo>
                    <a:pt x="7617155" y="122910"/>
                  </a:lnTo>
                  <a:lnTo>
                    <a:pt x="7612989" y="126911"/>
                  </a:lnTo>
                  <a:lnTo>
                    <a:pt x="7614907" y="129349"/>
                  </a:lnTo>
                  <a:lnTo>
                    <a:pt x="7615936" y="130657"/>
                  </a:lnTo>
                  <a:lnTo>
                    <a:pt x="7620190" y="126847"/>
                  </a:lnTo>
                  <a:close/>
                </a:path>
                <a:path w="7780020" h="313054">
                  <a:moveTo>
                    <a:pt x="7631544" y="103911"/>
                  </a:moveTo>
                  <a:lnTo>
                    <a:pt x="7616190" y="100977"/>
                  </a:lnTo>
                  <a:lnTo>
                    <a:pt x="7601102" y="97612"/>
                  </a:lnTo>
                  <a:lnTo>
                    <a:pt x="7585227" y="95453"/>
                  </a:lnTo>
                  <a:lnTo>
                    <a:pt x="7567498" y="96151"/>
                  </a:lnTo>
                  <a:lnTo>
                    <a:pt x="7567257" y="107086"/>
                  </a:lnTo>
                  <a:lnTo>
                    <a:pt x="7571016" y="111874"/>
                  </a:lnTo>
                  <a:lnTo>
                    <a:pt x="7578699" y="110693"/>
                  </a:lnTo>
                  <a:lnTo>
                    <a:pt x="7593203" y="109753"/>
                  </a:lnTo>
                  <a:lnTo>
                    <a:pt x="7608760" y="110299"/>
                  </a:lnTo>
                  <a:lnTo>
                    <a:pt x="7622489" y="109347"/>
                  </a:lnTo>
                  <a:lnTo>
                    <a:pt x="7631544" y="103911"/>
                  </a:lnTo>
                  <a:close/>
                </a:path>
                <a:path w="7780020" h="313054">
                  <a:moveTo>
                    <a:pt x="7632027" y="264134"/>
                  </a:moveTo>
                  <a:lnTo>
                    <a:pt x="7627125" y="262636"/>
                  </a:lnTo>
                  <a:lnTo>
                    <a:pt x="7627213" y="253695"/>
                  </a:lnTo>
                  <a:lnTo>
                    <a:pt x="7612901" y="254190"/>
                  </a:lnTo>
                  <a:lnTo>
                    <a:pt x="7613726" y="274091"/>
                  </a:lnTo>
                  <a:lnTo>
                    <a:pt x="7631633" y="273469"/>
                  </a:lnTo>
                  <a:lnTo>
                    <a:pt x="7632027" y="264134"/>
                  </a:lnTo>
                  <a:close/>
                </a:path>
                <a:path w="7780020" h="313054">
                  <a:moveTo>
                    <a:pt x="7633652" y="238391"/>
                  </a:moveTo>
                  <a:lnTo>
                    <a:pt x="7633487" y="233540"/>
                  </a:lnTo>
                  <a:lnTo>
                    <a:pt x="7630769" y="234683"/>
                  </a:lnTo>
                  <a:lnTo>
                    <a:pt x="7626490" y="233946"/>
                  </a:lnTo>
                  <a:lnTo>
                    <a:pt x="7626578" y="238747"/>
                  </a:lnTo>
                  <a:lnTo>
                    <a:pt x="7629271" y="237642"/>
                  </a:lnTo>
                  <a:lnTo>
                    <a:pt x="7633652" y="238391"/>
                  </a:lnTo>
                  <a:close/>
                </a:path>
                <a:path w="7780020" h="313054">
                  <a:moveTo>
                    <a:pt x="7641120" y="78625"/>
                  </a:moveTo>
                  <a:lnTo>
                    <a:pt x="7640688" y="68643"/>
                  </a:lnTo>
                  <a:lnTo>
                    <a:pt x="7633602" y="68884"/>
                  </a:lnTo>
                  <a:lnTo>
                    <a:pt x="7634046" y="78867"/>
                  </a:lnTo>
                  <a:lnTo>
                    <a:pt x="7641120" y="78625"/>
                  </a:lnTo>
                  <a:close/>
                </a:path>
                <a:path w="7780020" h="313054">
                  <a:moveTo>
                    <a:pt x="7646175" y="278091"/>
                  </a:moveTo>
                  <a:lnTo>
                    <a:pt x="7645743" y="268084"/>
                  </a:lnTo>
                  <a:lnTo>
                    <a:pt x="7638529" y="268338"/>
                  </a:lnTo>
                  <a:lnTo>
                    <a:pt x="7638821" y="274916"/>
                  </a:lnTo>
                  <a:lnTo>
                    <a:pt x="7638948" y="278345"/>
                  </a:lnTo>
                  <a:lnTo>
                    <a:pt x="7646175" y="278091"/>
                  </a:lnTo>
                  <a:close/>
                </a:path>
                <a:path w="7780020" h="313054">
                  <a:moveTo>
                    <a:pt x="7652791" y="103162"/>
                  </a:moveTo>
                  <a:lnTo>
                    <a:pt x="7644676" y="102006"/>
                  </a:lnTo>
                  <a:lnTo>
                    <a:pt x="7639571" y="104825"/>
                  </a:lnTo>
                  <a:lnTo>
                    <a:pt x="7639101" y="113626"/>
                  </a:lnTo>
                  <a:lnTo>
                    <a:pt x="7647203" y="114706"/>
                  </a:lnTo>
                  <a:lnTo>
                    <a:pt x="7652309" y="112001"/>
                  </a:lnTo>
                  <a:lnTo>
                    <a:pt x="7652791" y="103162"/>
                  </a:lnTo>
                  <a:close/>
                </a:path>
                <a:path w="7780020" h="313054">
                  <a:moveTo>
                    <a:pt x="7664920" y="57848"/>
                  </a:moveTo>
                  <a:lnTo>
                    <a:pt x="7650797" y="58343"/>
                  </a:lnTo>
                  <a:lnTo>
                    <a:pt x="7646683" y="59270"/>
                  </a:lnTo>
                  <a:lnTo>
                    <a:pt x="7640752" y="57848"/>
                  </a:lnTo>
                  <a:lnTo>
                    <a:pt x="7640460" y="63766"/>
                  </a:lnTo>
                  <a:lnTo>
                    <a:pt x="7654569" y="63271"/>
                  </a:lnTo>
                  <a:lnTo>
                    <a:pt x="7658684" y="62268"/>
                  </a:lnTo>
                  <a:lnTo>
                    <a:pt x="7664653" y="63703"/>
                  </a:lnTo>
                  <a:lnTo>
                    <a:pt x="7664920" y="57848"/>
                  </a:lnTo>
                  <a:close/>
                </a:path>
                <a:path w="7780020" h="313054">
                  <a:moveTo>
                    <a:pt x="7681328" y="107149"/>
                  </a:moveTo>
                  <a:lnTo>
                    <a:pt x="7674229" y="107378"/>
                  </a:lnTo>
                  <a:lnTo>
                    <a:pt x="7667333" y="109016"/>
                  </a:lnTo>
                  <a:lnTo>
                    <a:pt x="7670990" y="112242"/>
                  </a:lnTo>
                  <a:lnTo>
                    <a:pt x="7678052" y="112979"/>
                  </a:lnTo>
                  <a:lnTo>
                    <a:pt x="7681328" y="107149"/>
                  </a:lnTo>
                  <a:close/>
                </a:path>
                <a:path w="7780020" h="313054">
                  <a:moveTo>
                    <a:pt x="7697178" y="66713"/>
                  </a:moveTo>
                  <a:lnTo>
                    <a:pt x="7693444" y="61747"/>
                  </a:lnTo>
                  <a:lnTo>
                    <a:pt x="7686726" y="61493"/>
                  </a:lnTo>
                  <a:lnTo>
                    <a:pt x="7678979" y="62839"/>
                  </a:lnTo>
                  <a:lnTo>
                    <a:pt x="7672210" y="62687"/>
                  </a:lnTo>
                  <a:lnTo>
                    <a:pt x="7675893" y="67602"/>
                  </a:lnTo>
                  <a:lnTo>
                    <a:pt x="7682624" y="67830"/>
                  </a:lnTo>
                  <a:lnTo>
                    <a:pt x="7690396" y="66497"/>
                  </a:lnTo>
                  <a:lnTo>
                    <a:pt x="7697178" y="66713"/>
                  </a:lnTo>
                  <a:close/>
                </a:path>
                <a:path w="7780020" h="313054">
                  <a:moveTo>
                    <a:pt x="7697559" y="151460"/>
                  </a:moveTo>
                  <a:lnTo>
                    <a:pt x="7692898" y="151574"/>
                  </a:lnTo>
                  <a:lnTo>
                    <a:pt x="7688720" y="148005"/>
                  </a:lnTo>
                  <a:lnTo>
                    <a:pt x="7685418" y="146278"/>
                  </a:lnTo>
                  <a:lnTo>
                    <a:pt x="7683398" y="151942"/>
                  </a:lnTo>
                  <a:lnTo>
                    <a:pt x="7686561" y="154266"/>
                  </a:lnTo>
                  <a:lnTo>
                    <a:pt x="7691336" y="156946"/>
                  </a:lnTo>
                  <a:lnTo>
                    <a:pt x="7695679" y="157010"/>
                  </a:lnTo>
                  <a:lnTo>
                    <a:pt x="7697559" y="151460"/>
                  </a:lnTo>
                  <a:close/>
                </a:path>
                <a:path w="7780020" h="313054">
                  <a:moveTo>
                    <a:pt x="7699286" y="111569"/>
                  </a:moveTo>
                  <a:lnTo>
                    <a:pt x="7695171" y="112560"/>
                  </a:lnTo>
                  <a:lnTo>
                    <a:pt x="7689177" y="111150"/>
                  </a:lnTo>
                  <a:lnTo>
                    <a:pt x="7688885" y="116789"/>
                  </a:lnTo>
                  <a:lnTo>
                    <a:pt x="7692999" y="116001"/>
                  </a:lnTo>
                  <a:lnTo>
                    <a:pt x="7698981" y="117398"/>
                  </a:lnTo>
                  <a:lnTo>
                    <a:pt x="7699286" y="111569"/>
                  </a:lnTo>
                  <a:close/>
                </a:path>
                <a:path w="7780020" h="313054">
                  <a:moveTo>
                    <a:pt x="7701191" y="76555"/>
                  </a:moveTo>
                  <a:lnTo>
                    <a:pt x="7692352" y="77851"/>
                  </a:lnTo>
                  <a:lnTo>
                    <a:pt x="7684363" y="74536"/>
                  </a:lnTo>
                  <a:lnTo>
                    <a:pt x="7677709" y="72466"/>
                  </a:lnTo>
                  <a:lnTo>
                    <a:pt x="7672883" y="77533"/>
                  </a:lnTo>
                  <a:lnTo>
                    <a:pt x="7687932" y="82296"/>
                  </a:lnTo>
                  <a:lnTo>
                    <a:pt x="7695895" y="82346"/>
                  </a:lnTo>
                  <a:lnTo>
                    <a:pt x="7701191" y="76555"/>
                  </a:lnTo>
                  <a:close/>
                </a:path>
                <a:path w="7780020" h="313054">
                  <a:moveTo>
                    <a:pt x="7708290" y="113817"/>
                  </a:moveTo>
                  <a:lnTo>
                    <a:pt x="7706360" y="111328"/>
                  </a:lnTo>
                  <a:lnTo>
                    <a:pt x="7705331" y="109943"/>
                  </a:lnTo>
                  <a:lnTo>
                    <a:pt x="7701140" y="113906"/>
                  </a:lnTo>
                  <a:lnTo>
                    <a:pt x="7703071" y="116293"/>
                  </a:lnTo>
                  <a:lnTo>
                    <a:pt x="7704112" y="117729"/>
                  </a:lnTo>
                  <a:lnTo>
                    <a:pt x="7708290" y="113817"/>
                  </a:lnTo>
                  <a:close/>
                </a:path>
                <a:path w="7780020" h="313054">
                  <a:moveTo>
                    <a:pt x="7708735" y="69862"/>
                  </a:moveTo>
                  <a:lnTo>
                    <a:pt x="7707795" y="66065"/>
                  </a:lnTo>
                  <a:lnTo>
                    <a:pt x="7697178" y="66713"/>
                  </a:lnTo>
                  <a:lnTo>
                    <a:pt x="7703896" y="72085"/>
                  </a:lnTo>
                  <a:lnTo>
                    <a:pt x="7708735" y="69862"/>
                  </a:lnTo>
                  <a:close/>
                </a:path>
                <a:path w="7780020" h="313054">
                  <a:moveTo>
                    <a:pt x="7726235" y="118160"/>
                  </a:moveTo>
                  <a:lnTo>
                    <a:pt x="7724241" y="115570"/>
                  </a:lnTo>
                  <a:lnTo>
                    <a:pt x="7723276" y="114363"/>
                  </a:lnTo>
                  <a:lnTo>
                    <a:pt x="7719034" y="118237"/>
                  </a:lnTo>
                  <a:lnTo>
                    <a:pt x="7720978" y="120738"/>
                  </a:lnTo>
                  <a:lnTo>
                    <a:pt x="7722032" y="122072"/>
                  </a:lnTo>
                  <a:lnTo>
                    <a:pt x="7726235" y="118160"/>
                  </a:lnTo>
                  <a:close/>
                </a:path>
                <a:path w="7780020" h="313054">
                  <a:moveTo>
                    <a:pt x="7736903" y="155143"/>
                  </a:moveTo>
                  <a:lnTo>
                    <a:pt x="7730376" y="151536"/>
                  </a:lnTo>
                  <a:lnTo>
                    <a:pt x="7720419" y="149783"/>
                  </a:lnTo>
                  <a:lnTo>
                    <a:pt x="7710729" y="150990"/>
                  </a:lnTo>
                  <a:lnTo>
                    <a:pt x="7704950" y="156235"/>
                  </a:lnTo>
                  <a:lnTo>
                    <a:pt x="7711884" y="154559"/>
                  </a:lnTo>
                  <a:lnTo>
                    <a:pt x="7712303" y="162750"/>
                  </a:lnTo>
                  <a:lnTo>
                    <a:pt x="7716050" y="165849"/>
                  </a:lnTo>
                  <a:lnTo>
                    <a:pt x="7718946" y="160185"/>
                  </a:lnTo>
                  <a:lnTo>
                    <a:pt x="7733995" y="160756"/>
                  </a:lnTo>
                  <a:lnTo>
                    <a:pt x="7736903" y="155143"/>
                  </a:lnTo>
                  <a:close/>
                </a:path>
                <a:path w="7780020" h="313054">
                  <a:moveTo>
                    <a:pt x="7742733" y="59931"/>
                  </a:moveTo>
                  <a:lnTo>
                    <a:pt x="7742555" y="55206"/>
                  </a:lnTo>
                  <a:lnTo>
                    <a:pt x="7739862" y="56438"/>
                  </a:lnTo>
                  <a:lnTo>
                    <a:pt x="7735595" y="55549"/>
                  </a:lnTo>
                  <a:lnTo>
                    <a:pt x="7735760" y="60502"/>
                  </a:lnTo>
                  <a:lnTo>
                    <a:pt x="7738440" y="59143"/>
                  </a:lnTo>
                  <a:lnTo>
                    <a:pt x="7742733" y="59931"/>
                  </a:lnTo>
                  <a:close/>
                </a:path>
                <a:path w="7780020" h="313054">
                  <a:moveTo>
                    <a:pt x="7752880" y="119646"/>
                  </a:moveTo>
                  <a:lnTo>
                    <a:pt x="7748752" y="120650"/>
                  </a:lnTo>
                  <a:lnTo>
                    <a:pt x="7742834" y="119227"/>
                  </a:lnTo>
                  <a:lnTo>
                    <a:pt x="7742517" y="124955"/>
                  </a:lnTo>
                  <a:lnTo>
                    <a:pt x="7746657" y="124142"/>
                  </a:lnTo>
                  <a:lnTo>
                    <a:pt x="7752588" y="125564"/>
                  </a:lnTo>
                  <a:lnTo>
                    <a:pt x="7752880" y="119646"/>
                  </a:lnTo>
                  <a:close/>
                </a:path>
                <a:path w="7780020" h="313054">
                  <a:moveTo>
                    <a:pt x="7758443" y="159435"/>
                  </a:moveTo>
                  <a:lnTo>
                    <a:pt x="7751381" y="159677"/>
                  </a:lnTo>
                  <a:lnTo>
                    <a:pt x="7744422" y="161315"/>
                  </a:lnTo>
                  <a:lnTo>
                    <a:pt x="7748092" y="164541"/>
                  </a:lnTo>
                  <a:lnTo>
                    <a:pt x="7755191" y="165277"/>
                  </a:lnTo>
                  <a:lnTo>
                    <a:pt x="7758443" y="159435"/>
                  </a:lnTo>
                  <a:close/>
                </a:path>
                <a:path w="7780020" h="313054">
                  <a:moveTo>
                    <a:pt x="7769212" y="56845"/>
                  </a:moveTo>
                  <a:lnTo>
                    <a:pt x="7767282" y="54356"/>
                  </a:lnTo>
                  <a:lnTo>
                    <a:pt x="7766215" y="52971"/>
                  </a:lnTo>
                  <a:lnTo>
                    <a:pt x="7762037" y="56883"/>
                  </a:lnTo>
                  <a:lnTo>
                    <a:pt x="7764031" y="59537"/>
                  </a:lnTo>
                  <a:lnTo>
                    <a:pt x="7765021" y="60706"/>
                  </a:lnTo>
                  <a:lnTo>
                    <a:pt x="7769212" y="56845"/>
                  </a:lnTo>
                  <a:close/>
                </a:path>
                <a:path w="7780020" h="313054">
                  <a:moveTo>
                    <a:pt x="7779639" y="88861"/>
                  </a:moveTo>
                  <a:lnTo>
                    <a:pt x="7772540" y="85153"/>
                  </a:lnTo>
                  <a:lnTo>
                    <a:pt x="7763840" y="83921"/>
                  </a:lnTo>
                  <a:lnTo>
                    <a:pt x="7754975" y="82943"/>
                  </a:lnTo>
                  <a:lnTo>
                    <a:pt x="7747368" y="80035"/>
                  </a:lnTo>
                  <a:lnTo>
                    <a:pt x="7751724" y="89547"/>
                  </a:lnTo>
                  <a:lnTo>
                    <a:pt x="7761414" y="94310"/>
                  </a:lnTo>
                  <a:lnTo>
                    <a:pt x="7772159" y="94132"/>
                  </a:lnTo>
                  <a:lnTo>
                    <a:pt x="7779639" y="8886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0359" y="7148385"/>
              <a:ext cx="7650480" cy="344170"/>
            </a:xfrm>
            <a:custGeom>
              <a:avLst/>
              <a:gdLst/>
              <a:ahLst/>
              <a:cxnLst/>
              <a:rect l="l" t="t" r="r" b="b"/>
              <a:pathLst>
                <a:path w="7650480" h="344170">
                  <a:moveTo>
                    <a:pt x="7315" y="184416"/>
                  </a:moveTo>
                  <a:lnTo>
                    <a:pt x="7073" y="179628"/>
                  </a:lnTo>
                  <a:lnTo>
                    <a:pt x="4394" y="180873"/>
                  </a:lnTo>
                  <a:lnTo>
                    <a:pt x="0" y="180187"/>
                  </a:lnTo>
                  <a:lnTo>
                    <a:pt x="292" y="184873"/>
                  </a:lnTo>
                  <a:lnTo>
                    <a:pt x="2984" y="183718"/>
                  </a:lnTo>
                  <a:lnTo>
                    <a:pt x="7315" y="184416"/>
                  </a:lnTo>
                  <a:close/>
                </a:path>
                <a:path w="7650480" h="344170">
                  <a:moveTo>
                    <a:pt x="20294" y="163728"/>
                  </a:moveTo>
                  <a:lnTo>
                    <a:pt x="20015" y="158889"/>
                  </a:lnTo>
                  <a:lnTo>
                    <a:pt x="17310" y="160058"/>
                  </a:lnTo>
                  <a:lnTo>
                    <a:pt x="12915" y="159385"/>
                  </a:lnTo>
                  <a:lnTo>
                    <a:pt x="13169" y="164185"/>
                  </a:lnTo>
                  <a:lnTo>
                    <a:pt x="15887" y="163029"/>
                  </a:lnTo>
                  <a:lnTo>
                    <a:pt x="20294" y="163728"/>
                  </a:lnTo>
                  <a:close/>
                </a:path>
                <a:path w="7650480" h="344170">
                  <a:moveTo>
                    <a:pt x="30314" y="175793"/>
                  </a:moveTo>
                  <a:lnTo>
                    <a:pt x="28308" y="173380"/>
                  </a:lnTo>
                  <a:lnTo>
                    <a:pt x="27228" y="172059"/>
                  </a:lnTo>
                  <a:lnTo>
                    <a:pt x="22987" y="176085"/>
                  </a:lnTo>
                  <a:lnTo>
                    <a:pt x="25057" y="178600"/>
                  </a:lnTo>
                  <a:lnTo>
                    <a:pt x="26149" y="179895"/>
                  </a:lnTo>
                  <a:lnTo>
                    <a:pt x="30314" y="175793"/>
                  </a:lnTo>
                  <a:close/>
                </a:path>
                <a:path w="7650480" h="344170">
                  <a:moveTo>
                    <a:pt x="46596" y="149910"/>
                  </a:moveTo>
                  <a:lnTo>
                    <a:pt x="44564" y="147472"/>
                  </a:lnTo>
                  <a:lnTo>
                    <a:pt x="43434" y="146177"/>
                  </a:lnTo>
                  <a:lnTo>
                    <a:pt x="39217" y="150202"/>
                  </a:lnTo>
                  <a:lnTo>
                    <a:pt x="41262" y="152615"/>
                  </a:lnTo>
                  <a:lnTo>
                    <a:pt x="42379" y="154012"/>
                  </a:lnTo>
                  <a:lnTo>
                    <a:pt x="46596" y="149910"/>
                  </a:lnTo>
                  <a:close/>
                </a:path>
                <a:path w="7650480" h="344170">
                  <a:moveTo>
                    <a:pt x="62649" y="13830"/>
                  </a:moveTo>
                  <a:lnTo>
                    <a:pt x="56705" y="2336"/>
                  </a:lnTo>
                  <a:lnTo>
                    <a:pt x="56832" y="11874"/>
                  </a:lnTo>
                  <a:lnTo>
                    <a:pt x="54406" y="12446"/>
                  </a:lnTo>
                  <a:lnTo>
                    <a:pt x="55270" y="15468"/>
                  </a:lnTo>
                  <a:lnTo>
                    <a:pt x="57912" y="17881"/>
                  </a:lnTo>
                  <a:lnTo>
                    <a:pt x="60807" y="16662"/>
                  </a:lnTo>
                  <a:lnTo>
                    <a:pt x="62649" y="13830"/>
                  </a:lnTo>
                  <a:close/>
                </a:path>
                <a:path w="7650480" h="344170">
                  <a:moveTo>
                    <a:pt x="69151" y="3797"/>
                  </a:moveTo>
                  <a:lnTo>
                    <a:pt x="67106" y="1358"/>
                  </a:lnTo>
                  <a:lnTo>
                    <a:pt x="66027" y="0"/>
                  </a:lnTo>
                  <a:lnTo>
                    <a:pt x="61760" y="3962"/>
                  </a:lnTo>
                  <a:lnTo>
                    <a:pt x="63817" y="6565"/>
                  </a:lnTo>
                  <a:lnTo>
                    <a:pt x="64922" y="7797"/>
                  </a:lnTo>
                  <a:lnTo>
                    <a:pt x="69151" y="3797"/>
                  </a:lnTo>
                  <a:close/>
                </a:path>
                <a:path w="7650480" h="344170">
                  <a:moveTo>
                    <a:pt x="126936" y="105371"/>
                  </a:moveTo>
                  <a:lnTo>
                    <a:pt x="124891" y="102920"/>
                  </a:lnTo>
                  <a:lnTo>
                    <a:pt x="123799" y="101676"/>
                  </a:lnTo>
                  <a:lnTo>
                    <a:pt x="119557" y="105625"/>
                  </a:lnTo>
                  <a:lnTo>
                    <a:pt x="121589" y="108191"/>
                  </a:lnTo>
                  <a:lnTo>
                    <a:pt x="122669" y="109499"/>
                  </a:lnTo>
                  <a:lnTo>
                    <a:pt x="126936" y="105371"/>
                  </a:lnTo>
                  <a:close/>
                </a:path>
                <a:path w="7650480" h="344170">
                  <a:moveTo>
                    <a:pt x="131851" y="125145"/>
                  </a:moveTo>
                  <a:lnTo>
                    <a:pt x="129806" y="122656"/>
                  </a:lnTo>
                  <a:lnTo>
                    <a:pt x="128676" y="121373"/>
                  </a:lnTo>
                  <a:lnTo>
                    <a:pt x="124460" y="125361"/>
                  </a:lnTo>
                  <a:lnTo>
                    <a:pt x="126504" y="127850"/>
                  </a:lnTo>
                  <a:lnTo>
                    <a:pt x="127596" y="129184"/>
                  </a:lnTo>
                  <a:lnTo>
                    <a:pt x="131851" y="125145"/>
                  </a:lnTo>
                  <a:close/>
                </a:path>
                <a:path w="7650480" h="344170">
                  <a:moveTo>
                    <a:pt x="144005" y="176644"/>
                  </a:moveTo>
                  <a:lnTo>
                    <a:pt x="143789" y="171843"/>
                  </a:lnTo>
                  <a:lnTo>
                    <a:pt x="141058" y="173101"/>
                  </a:lnTo>
                  <a:lnTo>
                    <a:pt x="136702" y="172402"/>
                  </a:lnTo>
                  <a:lnTo>
                    <a:pt x="136944" y="177101"/>
                  </a:lnTo>
                  <a:lnTo>
                    <a:pt x="139585" y="175971"/>
                  </a:lnTo>
                  <a:lnTo>
                    <a:pt x="144005" y="176644"/>
                  </a:lnTo>
                  <a:close/>
                </a:path>
                <a:path w="7650480" h="344170">
                  <a:moveTo>
                    <a:pt x="153492" y="96342"/>
                  </a:moveTo>
                  <a:lnTo>
                    <a:pt x="144805" y="96697"/>
                  </a:lnTo>
                  <a:lnTo>
                    <a:pt x="144932" y="100495"/>
                  </a:lnTo>
                  <a:lnTo>
                    <a:pt x="149352" y="102222"/>
                  </a:lnTo>
                  <a:lnTo>
                    <a:pt x="153492" y="96342"/>
                  </a:lnTo>
                  <a:close/>
                </a:path>
                <a:path w="7650480" h="344170">
                  <a:moveTo>
                    <a:pt x="168033" y="93294"/>
                  </a:moveTo>
                  <a:lnTo>
                    <a:pt x="167386" y="85559"/>
                  </a:lnTo>
                  <a:lnTo>
                    <a:pt x="160705" y="86677"/>
                  </a:lnTo>
                  <a:lnTo>
                    <a:pt x="155486" y="89535"/>
                  </a:lnTo>
                  <a:lnTo>
                    <a:pt x="153492" y="96342"/>
                  </a:lnTo>
                  <a:lnTo>
                    <a:pt x="158991" y="96100"/>
                  </a:lnTo>
                  <a:lnTo>
                    <a:pt x="164541" y="95948"/>
                  </a:lnTo>
                  <a:lnTo>
                    <a:pt x="168033" y="93294"/>
                  </a:lnTo>
                  <a:close/>
                </a:path>
                <a:path w="7650480" h="344170">
                  <a:moveTo>
                    <a:pt x="203555" y="328244"/>
                  </a:moveTo>
                  <a:lnTo>
                    <a:pt x="194767" y="324954"/>
                  </a:lnTo>
                  <a:lnTo>
                    <a:pt x="186093" y="325145"/>
                  </a:lnTo>
                  <a:lnTo>
                    <a:pt x="179209" y="329793"/>
                  </a:lnTo>
                  <a:lnTo>
                    <a:pt x="175780" y="339839"/>
                  </a:lnTo>
                  <a:lnTo>
                    <a:pt x="182118" y="336219"/>
                  </a:lnTo>
                  <a:lnTo>
                    <a:pt x="190385" y="334962"/>
                  </a:lnTo>
                  <a:lnTo>
                    <a:pt x="198285" y="333248"/>
                  </a:lnTo>
                  <a:lnTo>
                    <a:pt x="203555" y="328244"/>
                  </a:lnTo>
                  <a:close/>
                </a:path>
                <a:path w="7650480" h="344170">
                  <a:moveTo>
                    <a:pt x="215582" y="102844"/>
                  </a:moveTo>
                  <a:lnTo>
                    <a:pt x="212953" y="95669"/>
                  </a:lnTo>
                  <a:lnTo>
                    <a:pt x="211277" y="103568"/>
                  </a:lnTo>
                  <a:lnTo>
                    <a:pt x="215582" y="102844"/>
                  </a:lnTo>
                  <a:close/>
                </a:path>
                <a:path w="7650480" h="344170">
                  <a:moveTo>
                    <a:pt x="229235" y="87007"/>
                  </a:moveTo>
                  <a:lnTo>
                    <a:pt x="221970" y="87426"/>
                  </a:lnTo>
                  <a:lnTo>
                    <a:pt x="214922" y="89204"/>
                  </a:lnTo>
                  <a:lnTo>
                    <a:pt x="218706" y="92367"/>
                  </a:lnTo>
                  <a:lnTo>
                    <a:pt x="225933" y="92951"/>
                  </a:lnTo>
                  <a:lnTo>
                    <a:pt x="229235" y="87007"/>
                  </a:lnTo>
                  <a:close/>
                </a:path>
                <a:path w="7650480" h="344170">
                  <a:moveTo>
                    <a:pt x="231952" y="188887"/>
                  </a:moveTo>
                  <a:lnTo>
                    <a:pt x="218135" y="188887"/>
                  </a:lnTo>
                  <a:lnTo>
                    <a:pt x="219557" y="189077"/>
                  </a:lnTo>
                  <a:lnTo>
                    <a:pt x="229349" y="189877"/>
                  </a:lnTo>
                  <a:lnTo>
                    <a:pt x="231952" y="188887"/>
                  </a:lnTo>
                  <a:close/>
                </a:path>
                <a:path w="7650480" h="344170">
                  <a:moveTo>
                    <a:pt x="275475" y="69430"/>
                  </a:moveTo>
                  <a:lnTo>
                    <a:pt x="275323" y="66675"/>
                  </a:lnTo>
                  <a:lnTo>
                    <a:pt x="272237" y="63881"/>
                  </a:lnTo>
                  <a:lnTo>
                    <a:pt x="271856" y="69634"/>
                  </a:lnTo>
                  <a:lnTo>
                    <a:pt x="272008" y="72390"/>
                  </a:lnTo>
                  <a:lnTo>
                    <a:pt x="275082" y="75120"/>
                  </a:lnTo>
                  <a:lnTo>
                    <a:pt x="275475" y="69430"/>
                  </a:lnTo>
                  <a:close/>
                </a:path>
                <a:path w="7650480" h="344170">
                  <a:moveTo>
                    <a:pt x="286296" y="101384"/>
                  </a:moveTo>
                  <a:lnTo>
                    <a:pt x="284264" y="98945"/>
                  </a:lnTo>
                  <a:lnTo>
                    <a:pt x="283248" y="97536"/>
                  </a:lnTo>
                  <a:lnTo>
                    <a:pt x="278942" y="101549"/>
                  </a:lnTo>
                  <a:lnTo>
                    <a:pt x="280924" y="104013"/>
                  </a:lnTo>
                  <a:lnTo>
                    <a:pt x="281965" y="105359"/>
                  </a:lnTo>
                  <a:lnTo>
                    <a:pt x="286296" y="101384"/>
                  </a:lnTo>
                  <a:close/>
                </a:path>
                <a:path w="7650480" h="344170">
                  <a:moveTo>
                    <a:pt x="301028" y="142938"/>
                  </a:moveTo>
                  <a:lnTo>
                    <a:pt x="297484" y="135445"/>
                  </a:lnTo>
                  <a:lnTo>
                    <a:pt x="292176" y="136156"/>
                  </a:lnTo>
                  <a:lnTo>
                    <a:pt x="284924" y="139344"/>
                  </a:lnTo>
                  <a:lnTo>
                    <a:pt x="275539" y="139306"/>
                  </a:lnTo>
                  <a:lnTo>
                    <a:pt x="273850" y="135001"/>
                  </a:lnTo>
                  <a:lnTo>
                    <a:pt x="266776" y="140931"/>
                  </a:lnTo>
                  <a:lnTo>
                    <a:pt x="261150" y="140119"/>
                  </a:lnTo>
                  <a:lnTo>
                    <a:pt x="261607" y="146685"/>
                  </a:lnTo>
                  <a:lnTo>
                    <a:pt x="264299" y="148475"/>
                  </a:lnTo>
                  <a:lnTo>
                    <a:pt x="268249" y="148424"/>
                  </a:lnTo>
                  <a:lnTo>
                    <a:pt x="272478" y="149453"/>
                  </a:lnTo>
                  <a:lnTo>
                    <a:pt x="272973" y="149809"/>
                  </a:lnTo>
                  <a:lnTo>
                    <a:pt x="272326" y="153974"/>
                  </a:lnTo>
                  <a:lnTo>
                    <a:pt x="275310" y="158216"/>
                  </a:lnTo>
                  <a:lnTo>
                    <a:pt x="284137" y="155638"/>
                  </a:lnTo>
                  <a:lnTo>
                    <a:pt x="287388" y="158648"/>
                  </a:lnTo>
                  <a:lnTo>
                    <a:pt x="291058" y="155028"/>
                  </a:lnTo>
                  <a:lnTo>
                    <a:pt x="296583" y="153708"/>
                  </a:lnTo>
                  <a:lnTo>
                    <a:pt x="300926" y="150939"/>
                  </a:lnTo>
                  <a:lnTo>
                    <a:pt x="301028" y="142938"/>
                  </a:lnTo>
                  <a:close/>
                </a:path>
                <a:path w="7650480" h="344170">
                  <a:moveTo>
                    <a:pt x="306971" y="117614"/>
                  </a:moveTo>
                  <a:lnTo>
                    <a:pt x="305041" y="110363"/>
                  </a:lnTo>
                  <a:lnTo>
                    <a:pt x="302488" y="119900"/>
                  </a:lnTo>
                  <a:lnTo>
                    <a:pt x="298742" y="118910"/>
                  </a:lnTo>
                  <a:lnTo>
                    <a:pt x="296164" y="118237"/>
                  </a:lnTo>
                  <a:lnTo>
                    <a:pt x="294220" y="111048"/>
                  </a:lnTo>
                  <a:lnTo>
                    <a:pt x="292989" y="118910"/>
                  </a:lnTo>
                  <a:lnTo>
                    <a:pt x="288937" y="118630"/>
                  </a:lnTo>
                  <a:lnTo>
                    <a:pt x="287642" y="114490"/>
                  </a:lnTo>
                  <a:lnTo>
                    <a:pt x="287045" y="112585"/>
                  </a:lnTo>
                  <a:lnTo>
                    <a:pt x="284378" y="109359"/>
                  </a:lnTo>
                  <a:lnTo>
                    <a:pt x="283794" y="108635"/>
                  </a:lnTo>
                  <a:lnTo>
                    <a:pt x="277583" y="109359"/>
                  </a:lnTo>
                  <a:lnTo>
                    <a:pt x="267233" y="109156"/>
                  </a:lnTo>
                  <a:lnTo>
                    <a:pt x="258800" y="112344"/>
                  </a:lnTo>
                  <a:lnTo>
                    <a:pt x="251637" y="114490"/>
                  </a:lnTo>
                  <a:lnTo>
                    <a:pt x="245084" y="111201"/>
                  </a:lnTo>
                  <a:lnTo>
                    <a:pt x="246888" y="119481"/>
                  </a:lnTo>
                  <a:lnTo>
                    <a:pt x="242798" y="120650"/>
                  </a:lnTo>
                  <a:lnTo>
                    <a:pt x="238379" y="121526"/>
                  </a:lnTo>
                  <a:lnTo>
                    <a:pt x="237909" y="113118"/>
                  </a:lnTo>
                  <a:lnTo>
                    <a:pt x="237540" y="106502"/>
                  </a:lnTo>
                  <a:lnTo>
                    <a:pt x="232600" y="107607"/>
                  </a:lnTo>
                  <a:lnTo>
                    <a:pt x="232600" y="146824"/>
                  </a:lnTo>
                  <a:lnTo>
                    <a:pt x="225374" y="147231"/>
                  </a:lnTo>
                  <a:lnTo>
                    <a:pt x="225259" y="145224"/>
                  </a:lnTo>
                  <a:lnTo>
                    <a:pt x="224802" y="137236"/>
                  </a:lnTo>
                  <a:lnTo>
                    <a:pt x="232029" y="136829"/>
                  </a:lnTo>
                  <a:lnTo>
                    <a:pt x="232600" y="146824"/>
                  </a:lnTo>
                  <a:lnTo>
                    <a:pt x="232600" y="107607"/>
                  </a:lnTo>
                  <a:lnTo>
                    <a:pt x="227507" y="111506"/>
                  </a:lnTo>
                  <a:lnTo>
                    <a:pt x="223024" y="113118"/>
                  </a:lnTo>
                  <a:lnTo>
                    <a:pt x="219456" y="107530"/>
                  </a:lnTo>
                  <a:lnTo>
                    <a:pt x="224878" y="104635"/>
                  </a:lnTo>
                  <a:lnTo>
                    <a:pt x="219417" y="102374"/>
                  </a:lnTo>
                  <a:lnTo>
                    <a:pt x="215582" y="102870"/>
                  </a:lnTo>
                  <a:lnTo>
                    <a:pt x="216458" y="108280"/>
                  </a:lnTo>
                  <a:lnTo>
                    <a:pt x="216357" y="108953"/>
                  </a:lnTo>
                  <a:lnTo>
                    <a:pt x="215328" y="111747"/>
                  </a:lnTo>
                  <a:lnTo>
                    <a:pt x="212572" y="113030"/>
                  </a:lnTo>
                  <a:lnTo>
                    <a:pt x="207975" y="107543"/>
                  </a:lnTo>
                  <a:lnTo>
                    <a:pt x="204711" y="103619"/>
                  </a:lnTo>
                  <a:lnTo>
                    <a:pt x="200837" y="98615"/>
                  </a:lnTo>
                  <a:lnTo>
                    <a:pt x="205130" y="99161"/>
                  </a:lnTo>
                  <a:lnTo>
                    <a:pt x="205701" y="98615"/>
                  </a:lnTo>
                  <a:lnTo>
                    <a:pt x="207213" y="97167"/>
                  </a:lnTo>
                  <a:lnTo>
                    <a:pt x="207810" y="93281"/>
                  </a:lnTo>
                  <a:lnTo>
                    <a:pt x="198285" y="92392"/>
                  </a:lnTo>
                  <a:lnTo>
                    <a:pt x="192366" y="95961"/>
                  </a:lnTo>
                  <a:lnTo>
                    <a:pt x="194208" y="108953"/>
                  </a:lnTo>
                  <a:lnTo>
                    <a:pt x="199339" y="108331"/>
                  </a:lnTo>
                  <a:lnTo>
                    <a:pt x="204457" y="107543"/>
                  </a:lnTo>
                  <a:lnTo>
                    <a:pt x="205346" y="113449"/>
                  </a:lnTo>
                  <a:lnTo>
                    <a:pt x="196824" y="117983"/>
                  </a:lnTo>
                  <a:lnTo>
                    <a:pt x="185369" y="118910"/>
                  </a:lnTo>
                  <a:lnTo>
                    <a:pt x="174066" y="120154"/>
                  </a:lnTo>
                  <a:lnTo>
                    <a:pt x="166230" y="125603"/>
                  </a:lnTo>
                  <a:lnTo>
                    <a:pt x="169519" y="128587"/>
                  </a:lnTo>
                  <a:lnTo>
                    <a:pt x="174320" y="129235"/>
                  </a:lnTo>
                  <a:lnTo>
                    <a:pt x="178828" y="130340"/>
                  </a:lnTo>
                  <a:lnTo>
                    <a:pt x="181267" y="134683"/>
                  </a:lnTo>
                  <a:lnTo>
                    <a:pt x="186385" y="134797"/>
                  </a:lnTo>
                  <a:lnTo>
                    <a:pt x="192417" y="133502"/>
                  </a:lnTo>
                  <a:lnTo>
                    <a:pt x="197446" y="133794"/>
                  </a:lnTo>
                  <a:lnTo>
                    <a:pt x="199580" y="138658"/>
                  </a:lnTo>
                  <a:lnTo>
                    <a:pt x="193116" y="143281"/>
                  </a:lnTo>
                  <a:lnTo>
                    <a:pt x="183692" y="145224"/>
                  </a:lnTo>
                  <a:lnTo>
                    <a:pt x="174104" y="144360"/>
                  </a:lnTo>
                  <a:lnTo>
                    <a:pt x="167144" y="140500"/>
                  </a:lnTo>
                  <a:lnTo>
                    <a:pt x="168922" y="148564"/>
                  </a:lnTo>
                  <a:lnTo>
                    <a:pt x="168795" y="148907"/>
                  </a:lnTo>
                  <a:lnTo>
                    <a:pt x="164896" y="150037"/>
                  </a:lnTo>
                  <a:lnTo>
                    <a:pt x="160540" y="150926"/>
                  </a:lnTo>
                  <a:lnTo>
                    <a:pt x="156032" y="148907"/>
                  </a:lnTo>
                  <a:lnTo>
                    <a:pt x="152730" y="144830"/>
                  </a:lnTo>
                  <a:lnTo>
                    <a:pt x="152565" y="140690"/>
                  </a:lnTo>
                  <a:lnTo>
                    <a:pt x="152400" y="136321"/>
                  </a:lnTo>
                  <a:lnTo>
                    <a:pt x="145999" y="136296"/>
                  </a:lnTo>
                  <a:lnTo>
                    <a:pt x="141439" y="139890"/>
                  </a:lnTo>
                  <a:lnTo>
                    <a:pt x="138684" y="140690"/>
                  </a:lnTo>
                  <a:lnTo>
                    <a:pt x="137693" y="132257"/>
                  </a:lnTo>
                  <a:lnTo>
                    <a:pt x="145567" y="132664"/>
                  </a:lnTo>
                  <a:lnTo>
                    <a:pt x="148856" y="127495"/>
                  </a:lnTo>
                  <a:lnTo>
                    <a:pt x="147523" y="116713"/>
                  </a:lnTo>
                  <a:lnTo>
                    <a:pt x="139547" y="116166"/>
                  </a:lnTo>
                  <a:lnTo>
                    <a:pt x="136296" y="121399"/>
                  </a:lnTo>
                  <a:lnTo>
                    <a:pt x="137668" y="132245"/>
                  </a:lnTo>
                  <a:lnTo>
                    <a:pt x="132943" y="134493"/>
                  </a:lnTo>
                  <a:lnTo>
                    <a:pt x="131838" y="141211"/>
                  </a:lnTo>
                  <a:lnTo>
                    <a:pt x="131279" y="148564"/>
                  </a:lnTo>
                  <a:lnTo>
                    <a:pt x="128117" y="152768"/>
                  </a:lnTo>
                  <a:lnTo>
                    <a:pt x="113665" y="153593"/>
                  </a:lnTo>
                  <a:lnTo>
                    <a:pt x="106159" y="147624"/>
                  </a:lnTo>
                  <a:lnTo>
                    <a:pt x="97485" y="143446"/>
                  </a:lnTo>
                  <a:lnTo>
                    <a:pt x="87642" y="141097"/>
                  </a:lnTo>
                  <a:lnTo>
                    <a:pt x="76631" y="140639"/>
                  </a:lnTo>
                  <a:lnTo>
                    <a:pt x="75869" y="146558"/>
                  </a:lnTo>
                  <a:lnTo>
                    <a:pt x="72364" y="149161"/>
                  </a:lnTo>
                  <a:lnTo>
                    <a:pt x="68541" y="151409"/>
                  </a:lnTo>
                  <a:lnTo>
                    <a:pt x="66827" y="156260"/>
                  </a:lnTo>
                  <a:lnTo>
                    <a:pt x="71018" y="156946"/>
                  </a:lnTo>
                  <a:lnTo>
                    <a:pt x="69202" y="161023"/>
                  </a:lnTo>
                  <a:lnTo>
                    <a:pt x="67183" y="161150"/>
                  </a:lnTo>
                  <a:lnTo>
                    <a:pt x="64338" y="162280"/>
                  </a:lnTo>
                  <a:lnTo>
                    <a:pt x="63944" y="166395"/>
                  </a:lnTo>
                  <a:lnTo>
                    <a:pt x="60769" y="166598"/>
                  </a:lnTo>
                  <a:lnTo>
                    <a:pt x="48793" y="166573"/>
                  </a:lnTo>
                  <a:lnTo>
                    <a:pt x="38252" y="161518"/>
                  </a:lnTo>
                  <a:lnTo>
                    <a:pt x="29756" y="159524"/>
                  </a:lnTo>
                  <a:lnTo>
                    <a:pt x="24345" y="168656"/>
                  </a:lnTo>
                  <a:lnTo>
                    <a:pt x="29819" y="168325"/>
                  </a:lnTo>
                  <a:lnTo>
                    <a:pt x="35318" y="167855"/>
                  </a:lnTo>
                  <a:lnTo>
                    <a:pt x="39116" y="170091"/>
                  </a:lnTo>
                  <a:lnTo>
                    <a:pt x="39497" y="177812"/>
                  </a:lnTo>
                  <a:lnTo>
                    <a:pt x="52247" y="174472"/>
                  </a:lnTo>
                  <a:lnTo>
                    <a:pt x="62826" y="172923"/>
                  </a:lnTo>
                  <a:lnTo>
                    <a:pt x="73253" y="170662"/>
                  </a:lnTo>
                  <a:lnTo>
                    <a:pt x="79552" y="167855"/>
                  </a:lnTo>
                  <a:lnTo>
                    <a:pt x="82346" y="166611"/>
                  </a:lnTo>
                  <a:lnTo>
                    <a:pt x="85547" y="165188"/>
                  </a:lnTo>
                  <a:lnTo>
                    <a:pt x="139585" y="162115"/>
                  </a:lnTo>
                  <a:lnTo>
                    <a:pt x="141998" y="159575"/>
                  </a:lnTo>
                  <a:lnTo>
                    <a:pt x="145059" y="156591"/>
                  </a:lnTo>
                  <a:lnTo>
                    <a:pt x="150037" y="156451"/>
                  </a:lnTo>
                  <a:lnTo>
                    <a:pt x="178866" y="154813"/>
                  </a:lnTo>
                  <a:lnTo>
                    <a:pt x="183273" y="158686"/>
                  </a:lnTo>
                  <a:lnTo>
                    <a:pt x="190284" y="158686"/>
                  </a:lnTo>
                  <a:lnTo>
                    <a:pt x="211645" y="158686"/>
                  </a:lnTo>
                  <a:lnTo>
                    <a:pt x="215150" y="157784"/>
                  </a:lnTo>
                  <a:lnTo>
                    <a:pt x="222300" y="157391"/>
                  </a:lnTo>
                  <a:lnTo>
                    <a:pt x="219075" y="163334"/>
                  </a:lnTo>
                  <a:lnTo>
                    <a:pt x="211912" y="162737"/>
                  </a:lnTo>
                  <a:lnTo>
                    <a:pt x="208140" y="159575"/>
                  </a:lnTo>
                  <a:lnTo>
                    <a:pt x="211505" y="158724"/>
                  </a:lnTo>
                  <a:lnTo>
                    <a:pt x="190284" y="158686"/>
                  </a:lnTo>
                  <a:lnTo>
                    <a:pt x="197091" y="158902"/>
                  </a:lnTo>
                  <a:lnTo>
                    <a:pt x="201053" y="163588"/>
                  </a:lnTo>
                  <a:lnTo>
                    <a:pt x="194894" y="163766"/>
                  </a:lnTo>
                  <a:lnTo>
                    <a:pt x="191985" y="167805"/>
                  </a:lnTo>
                  <a:lnTo>
                    <a:pt x="190855" y="174066"/>
                  </a:lnTo>
                  <a:lnTo>
                    <a:pt x="197840" y="174015"/>
                  </a:lnTo>
                  <a:lnTo>
                    <a:pt x="205651" y="172656"/>
                  </a:lnTo>
                  <a:lnTo>
                    <a:pt x="211607" y="174193"/>
                  </a:lnTo>
                  <a:lnTo>
                    <a:pt x="212991" y="182841"/>
                  </a:lnTo>
                  <a:lnTo>
                    <a:pt x="207276" y="181673"/>
                  </a:lnTo>
                  <a:lnTo>
                    <a:pt x="200888" y="178803"/>
                  </a:lnTo>
                  <a:lnTo>
                    <a:pt x="196138" y="179463"/>
                  </a:lnTo>
                  <a:lnTo>
                    <a:pt x="195427" y="187579"/>
                  </a:lnTo>
                  <a:lnTo>
                    <a:pt x="208419" y="187579"/>
                  </a:lnTo>
                  <a:lnTo>
                    <a:pt x="235419" y="187579"/>
                  </a:lnTo>
                  <a:lnTo>
                    <a:pt x="238417" y="186436"/>
                  </a:lnTo>
                  <a:lnTo>
                    <a:pt x="238201" y="182841"/>
                  </a:lnTo>
                  <a:lnTo>
                    <a:pt x="238163" y="182219"/>
                  </a:lnTo>
                  <a:lnTo>
                    <a:pt x="238125" y="181648"/>
                  </a:lnTo>
                  <a:lnTo>
                    <a:pt x="237832" y="176860"/>
                  </a:lnTo>
                  <a:lnTo>
                    <a:pt x="237744" y="175323"/>
                  </a:lnTo>
                  <a:lnTo>
                    <a:pt x="234784" y="172656"/>
                  </a:lnTo>
                  <a:lnTo>
                    <a:pt x="232803" y="170878"/>
                  </a:lnTo>
                  <a:lnTo>
                    <a:pt x="230784" y="169354"/>
                  </a:lnTo>
                  <a:lnTo>
                    <a:pt x="230784" y="181648"/>
                  </a:lnTo>
                  <a:lnTo>
                    <a:pt x="226504" y="180962"/>
                  </a:lnTo>
                  <a:lnTo>
                    <a:pt x="223723" y="182219"/>
                  </a:lnTo>
                  <a:lnTo>
                    <a:pt x="223596" y="177431"/>
                  </a:lnTo>
                  <a:lnTo>
                    <a:pt x="228003" y="178193"/>
                  </a:lnTo>
                  <a:lnTo>
                    <a:pt x="229539" y="177431"/>
                  </a:lnTo>
                  <a:lnTo>
                    <a:pt x="230682" y="176860"/>
                  </a:lnTo>
                  <a:lnTo>
                    <a:pt x="230784" y="181648"/>
                  </a:lnTo>
                  <a:lnTo>
                    <a:pt x="230784" y="169354"/>
                  </a:lnTo>
                  <a:lnTo>
                    <a:pt x="227558" y="166903"/>
                  </a:lnTo>
                  <a:lnTo>
                    <a:pt x="226961" y="163334"/>
                  </a:lnTo>
                  <a:lnTo>
                    <a:pt x="225983" y="157391"/>
                  </a:lnTo>
                  <a:lnTo>
                    <a:pt x="225958" y="157187"/>
                  </a:lnTo>
                  <a:lnTo>
                    <a:pt x="232664" y="159385"/>
                  </a:lnTo>
                  <a:lnTo>
                    <a:pt x="237261" y="158470"/>
                  </a:lnTo>
                  <a:lnTo>
                    <a:pt x="240804" y="157187"/>
                  </a:lnTo>
                  <a:lnTo>
                    <a:pt x="242468" y="156591"/>
                  </a:lnTo>
                  <a:lnTo>
                    <a:pt x="251155" y="155765"/>
                  </a:lnTo>
                  <a:lnTo>
                    <a:pt x="251688" y="154813"/>
                  </a:lnTo>
                  <a:lnTo>
                    <a:pt x="252361" y="153593"/>
                  </a:lnTo>
                  <a:lnTo>
                    <a:pt x="253695" y="151180"/>
                  </a:lnTo>
                  <a:lnTo>
                    <a:pt x="253720" y="150926"/>
                  </a:lnTo>
                  <a:lnTo>
                    <a:pt x="254114" y="147231"/>
                  </a:lnTo>
                  <a:lnTo>
                    <a:pt x="254330" y="145224"/>
                  </a:lnTo>
                  <a:lnTo>
                    <a:pt x="254330" y="143281"/>
                  </a:lnTo>
                  <a:lnTo>
                    <a:pt x="253758" y="136829"/>
                  </a:lnTo>
                  <a:lnTo>
                    <a:pt x="253644" y="135610"/>
                  </a:lnTo>
                  <a:lnTo>
                    <a:pt x="259867" y="135521"/>
                  </a:lnTo>
                  <a:lnTo>
                    <a:pt x="261277" y="133502"/>
                  </a:lnTo>
                  <a:lnTo>
                    <a:pt x="262750" y="131394"/>
                  </a:lnTo>
                  <a:lnTo>
                    <a:pt x="263994" y="125082"/>
                  </a:lnTo>
                  <a:lnTo>
                    <a:pt x="259778" y="124244"/>
                  </a:lnTo>
                  <a:lnTo>
                    <a:pt x="261035" y="121526"/>
                  </a:lnTo>
                  <a:lnTo>
                    <a:pt x="261658" y="120192"/>
                  </a:lnTo>
                  <a:lnTo>
                    <a:pt x="263715" y="120078"/>
                  </a:lnTo>
                  <a:lnTo>
                    <a:pt x="270256" y="122491"/>
                  </a:lnTo>
                  <a:lnTo>
                    <a:pt x="278790" y="121780"/>
                  </a:lnTo>
                  <a:lnTo>
                    <a:pt x="282244" y="128955"/>
                  </a:lnTo>
                  <a:lnTo>
                    <a:pt x="290042" y="128143"/>
                  </a:lnTo>
                  <a:lnTo>
                    <a:pt x="299072" y="128841"/>
                  </a:lnTo>
                  <a:lnTo>
                    <a:pt x="301358" y="128143"/>
                  </a:lnTo>
                  <a:lnTo>
                    <a:pt x="305879" y="126758"/>
                  </a:lnTo>
                  <a:lnTo>
                    <a:pt x="306476" y="121780"/>
                  </a:lnTo>
                  <a:lnTo>
                    <a:pt x="306679" y="120078"/>
                  </a:lnTo>
                  <a:lnTo>
                    <a:pt x="306705" y="119900"/>
                  </a:lnTo>
                  <a:lnTo>
                    <a:pt x="306971" y="117614"/>
                  </a:lnTo>
                  <a:close/>
                </a:path>
                <a:path w="7650480" h="344170">
                  <a:moveTo>
                    <a:pt x="330339" y="151244"/>
                  </a:moveTo>
                  <a:lnTo>
                    <a:pt x="327812" y="144119"/>
                  </a:lnTo>
                  <a:lnTo>
                    <a:pt x="326009" y="151942"/>
                  </a:lnTo>
                  <a:lnTo>
                    <a:pt x="330339" y="151244"/>
                  </a:lnTo>
                  <a:close/>
                </a:path>
                <a:path w="7650480" h="344170">
                  <a:moveTo>
                    <a:pt x="345998" y="142646"/>
                  </a:moveTo>
                  <a:lnTo>
                    <a:pt x="340309" y="139903"/>
                  </a:lnTo>
                  <a:lnTo>
                    <a:pt x="340944" y="145846"/>
                  </a:lnTo>
                  <a:lnTo>
                    <a:pt x="345998" y="142646"/>
                  </a:lnTo>
                  <a:close/>
                </a:path>
                <a:path w="7650480" h="344170">
                  <a:moveTo>
                    <a:pt x="358063" y="205117"/>
                  </a:moveTo>
                  <a:lnTo>
                    <a:pt x="357911" y="200240"/>
                  </a:lnTo>
                  <a:lnTo>
                    <a:pt x="355219" y="201472"/>
                  </a:lnTo>
                  <a:lnTo>
                    <a:pt x="350888" y="200507"/>
                  </a:lnTo>
                  <a:lnTo>
                    <a:pt x="350977" y="205511"/>
                  </a:lnTo>
                  <a:lnTo>
                    <a:pt x="353695" y="204216"/>
                  </a:lnTo>
                  <a:lnTo>
                    <a:pt x="358063" y="205117"/>
                  </a:lnTo>
                  <a:close/>
                </a:path>
                <a:path w="7650480" h="344170">
                  <a:moveTo>
                    <a:pt x="360413" y="254939"/>
                  </a:moveTo>
                  <a:lnTo>
                    <a:pt x="360273" y="250075"/>
                  </a:lnTo>
                  <a:lnTo>
                    <a:pt x="357555" y="251206"/>
                  </a:lnTo>
                  <a:lnTo>
                    <a:pt x="353237" y="250405"/>
                  </a:lnTo>
                  <a:lnTo>
                    <a:pt x="353339" y="255270"/>
                  </a:lnTo>
                  <a:lnTo>
                    <a:pt x="356069" y="254139"/>
                  </a:lnTo>
                  <a:lnTo>
                    <a:pt x="360413" y="254939"/>
                  </a:lnTo>
                  <a:close/>
                </a:path>
                <a:path w="7650480" h="344170">
                  <a:moveTo>
                    <a:pt x="363283" y="160185"/>
                  </a:moveTo>
                  <a:lnTo>
                    <a:pt x="355600" y="159766"/>
                  </a:lnTo>
                  <a:lnTo>
                    <a:pt x="350012" y="156171"/>
                  </a:lnTo>
                  <a:lnTo>
                    <a:pt x="340944" y="145846"/>
                  </a:lnTo>
                  <a:lnTo>
                    <a:pt x="335013" y="144614"/>
                  </a:lnTo>
                  <a:lnTo>
                    <a:pt x="334937" y="150774"/>
                  </a:lnTo>
                  <a:lnTo>
                    <a:pt x="330339" y="151244"/>
                  </a:lnTo>
                  <a:lnTo>
                    <a:pt x="330568" y="156197"/>
                  </a:lnTo>
                  <a:lnTo>
                    <a:pt x="337921" y="160020"/>
                  </a:lnTo>
                  <a:lnTo>
                    <a:pt x="347129" y="164477"/>
                  </a:lnTo>
                  <a:lnTo>
                    <a:pt x="356247" y="165811"/>
                  </a:lnTo>
                  <a:lnTo>
                    <a:pt x="363283" y="160185"/>
                  </a:lnTo>
                  <a:close/>
                </a:path>
                <a:path w="7650480" h="344170">
                  <a:moveTo>
                    <a:pt x="374015" y="79959"/>
                  </a:moveTo>
                  <a:lnTo>
                    <a:pt x="365315" y="80124"/>
                  </a:lnTo>
                  <a:lnTo>
                    <a:pt x="365379" y="83947"/>
                  </a:lnTo>
                  <a:lnTo>
                    <a:pt x="369760" y="85775"/>
                  </a:lnTo>
                  <a:lnTo>
                    <a:pt x="374015" y="79959"/>
                  </a:lnTo>
                  <a:close/>
                </a:path>
                <a:path w="7650480" h="344170">
                  <a:moveTo>
                    <a:pt x="379158" y="76720"/>
                  </a:moveTo>
                  <a:lnTo>
                    <a:pt x="373354" y="73977"/>
                  </a:lnTo>
                  <a:lnTo>
                    <a:pt x="374015" y="79959"/>
                  </a:lnTo>
                  <a:lnTo>
                    <a:pt x="379158" y="76720"/>
                  </a:lnTo>
                  <a:close/>
                </a:path>
                <a:path w="7650480" h="344170">
                  <a:moveTo>
                    <a:pt x="382270" y="91325"/>
                  </a:moveTo>
                  <a:lnTo>
                    <a:pt x="380733" y="86537"/>
                  </a:lnTo>
                  <a:lnTo>
                    <a:pt x="377990" y="85915"/>
                  </a:lnTo>
                  <a:lnTo>
                    <a:pt x="378345" y="94843"/>
                  </a:lnTo>
                  <a:lnTo>
                    <a:pt x="382270" y="91325"/>
                  </a:lnTo>
                  <a:close/>
                </a:path>
                <a:path w="7650480" h="344170">
                  <a:moveTo>
                    <a:pt x="383108" y="119646"/>
                  </a:moveTo>
                  <a:lnTo>
                    <a:pt x="374091" y="119087"/>
                  </a:lnTo>
                  <a:lnTo>
                    <a:pt x="365467" y="119278"/>
                  </a:lnTo>
                  <a:lnTo>
                    <a:pt x="365493" y="130124"/>
                  </a:lnTo>
                  <a:lnTo>
                    <a:pt x="370344" y="133197"/>
                  </a:lnTo>
                  <a:lnTo>
                    <a:pt x="375564" y="131559"/>
                  </a:lnTo>
                  <a:lnTo>
                    <a:pt x="380149" y="126580"/>
                  </a:lnTo>
                  <a:lnTo>
                    <a:pt x="383108" y="119646"/>
                  </a:lnTo>
                  <a:close/>
                </a:path>
                <a:path w="7650480" h="344170">
                  <a:moveTo>
                    <a:pt x="406171" y="153593"/>
                  </a:moveTo>
                  <a:lnTo>
                    <a:pt x="406120" y="148805"/>
                  </a:lnTo>
                  <a:lnTo>
                    <a:pt x="403402" y="149936"/>
                  </a:lnTo>
                  <a:lnTo>
                    <a:pt x="398995" y="149199"/>
                  </a:lnTo>
                  <a:lnTo>
                    <a:pt x="399072" y="153987"/>
                  </a:lnTo>
                  <a:lnTo>
                    <a:pt x="401866" y="152768"/>
                  </a:lnTo>
                  <a:lnTo>
                    <a:pt x="406171" y="153593"/>
                  </a:lnTo>
                  <a:close/>
                </a:path>
                <a:path w="7650480" h="344170">
                  <a:moveTo>
                    <a:pt x="422859" y="118338"/>
                  </a:moveTo>
                  <a:lnTo>
                    <a:pt x="411645" y="115074"/>
                  </a:lnTo>
                  <a:lnTo>
                    <a:pt x="409879" y="123825"/>
                  </a:lnTo>
                  <a:lnTo>
                    <a:pt x="401358" y="123952"/>
                  </a:lnTo>
                  <a:lnTo>
                    <a:pt x="398576" y="125196"/>
                  </a:lnTo>
                  <a:lnTo>
                    <a:pt x="394271" y="124333"/>
                  </a:lnTo>
                  <a:lnTo>
                    <a:pt x="394347" y="129197"/>
                  </a:lnTo>
                  <a:lnTo>
                    <a:pt x="403567" y="130873"/>
                  </a:lnTo>
                  <a:lnTo>
                    <a:pt x="412216" y="131851"/>
                  </a:lnTo>
                  <a:lnTo>
                    <a:pt x="419074" y="128790"/>
                  </a:lnTo>
                  <a:lnTo>
                    <a:pt x="422859" y="118338"/>
                  </a:lnTo>
                  <a:close/>
                </a:path>
                <a:path w="7650480" h="344170">
                  <a:moveTo>
                    <a:pt x="444538" y="117652"/>
                  </a:moveTo>
                  <a:lnTo>
                    <a:pt x="441312" y="115366"/>
                  </a:lnTo>
                  <a:lnTo>
                    <a:pt x="436435" y="112687"/>
                  </a:lnTo>
                  <a:lnTo>
                    <a:pt x="431990" y="112623"/>
                  </a:lnTo>
                  <a:lnTo>
                    <a:pt x="430047" y="118122"/>
                  </a:lnTo>
                  <a:lnTo>
                    <a:pt x="433273" y="120345"/>
                  </a:lnTo>
                  <a:lnTo>
                    <a:pt x="438137" y="123024"/>
                  </a:lnTo>
                  <a:lnTo>
                    <a:pt x="442582" y="123126"/>
                  </a:lnTo>
                  <a:lnTo>
                    <a:pt x="444538" y="117652"/>
                  </a:lnTo>
                  <a:close/>
                </a:path>
                <a:path w="7650480" h="344170">
                  <a:moveTo>
                    <a:pt x="457174" y="110134"/>
                  </a:moveTo>
                  <a:lnTo>
                    <a:pt x="454964" y="107289"/>
                  </a:lnTo>
                  <a:lnTo>
                    <a:pt x="451002" y="105714"/>
                  </a:lnTo>
                  <a:lnTo>
                    <a:pt x="446925" y="108191"/>
                  </a:lnTo>
                  <a:lnTo>
                    <a:pt x="444271" y="112801"/>
                  </a:lnTo>
                  <a:lnTo>
                    <a:pt x="444538" y="117652"/>
                  </a:lnTo>
                  <a:lnTo>
                    <a:pt x="445071" y="116497"/>
                  </a:lnTo>
                  <a:lnTo>
                    <a:pt x="457174" y="110134"/>
                  </a:lnTo>
                  <a:close/>
                </a:path>
                <a:path w="7650480" h="344170">
                  <a:moveTo>
                    <a:pt x="471754" y="166484"/>
                  </a:moveTo>
                  <a:lnTo>
                    <a:pt x="471665" y="161531"/>
                  </a:lnTo>
                  <a:lnTo>
                    <a:pt x="468884" y="162890"/>
                  </a:lnTo>
                  <a:lnTo>
                    <a:pt x="464540" y="162026"/>
                  </a:lnTo>
                  <a:lnTo>
                    <a:pt x="464616" y="166839"/>
                  </a:lnTo>
                  <a:lnTo>
                    <a:pt x="467385" y="165696"/>
                  </a:lnTo>
                  <a:lnTo>
                    <a:pt x="471754" y="166484"/>
                  </a:lnTo>
                  <a:close/>
                </a:path>
                <a:path w="7650480" h="344170">
                  <a:moveTo>
                    <a:pt x="478421" y="151409"/>
                  </a:moveTo>
                  <a:lnTo>
                    <a:pt x="478015" y="141401"/>
                  </a:lnTo>
                  <a:lnTo>
                    <a:pt x="470865" y="141643"/>
                  </a:lnTo>
                  <a:lnTo>
                    <a:pt x="471258" y="151650"/>
                  </a:lnTo>
                  <a:lnTo>
                    <a:pt x="473671" y="151561"/>
                  </a:lnTo>
                  <a:lnTo>
                    <a:pt x="478421" y="151409"/>
                  </a:lnTo>
                  <a:close/>
                </a:path>
                <a:path w="7650480" h="344170">
                  <a:moveTo>
                    <a:pt x="479234" y="171310"/>
                  </a:moveTo>
                  <a:lnTo>
                    <a:pt x="476758" y="164198"/>
                  </a:lnTo>
                  <a:lnTo>
                    <a:pt x="474929" y="172085"/>
                  </a:lnTo>
                  <a:lnTo>
                    <a:pt x="479234" y="171310"/>
                  </a:lnTo>
                  <a:close/>
                </a:path>
                <a:path w="7650480" h="344170">
                  <a:moveTo>
                    <a:pt x="505663" y="153073"/>
                  </a:moveTo>
                  <a:lnTo>
                    <a:pt x="503707" y="150596"/>
                  </a:lnTo>
                  <a:lnTo>
                    <a:pt x="502640" y="149263"/>
                  </a:lnTo>
                  <a:lnTo>
                    <a:pt x="498309" y="153174"/>
                  </a:lnTo>
                  <a:lnTo>
                    <a:pt x="500303" y="155740"/>
                  </a:lnTo>
                  <a:lnTo>
                    <a:pt x="501408" y="157073"/>
                  </a:lnTo>
                  <a:lnTo>
                    <a:pt x="505663" y="153073"/>
                  </a:lnTo>
                  <a:close/>
                </a:path>
                <a:path w="7650480" h="344170">
                  <a:moveTo>
                    <a:pt x="510336" y="135445"/>
                  </a:moveTo>
                  <a:lnTo>
                    <a:pt x="506310" y="136042"/>
                  </a:lnTo>
                  <a:lnTo>
                    <a:pt x="504431" y="128358"/>
                  </a:lnTo>
                  <a:lnTo>
                    <a:pt x="503123" y="135686"/>
                  </a:lnTo>
                  <a:lnTo>
                    <a:pt x="503364" y="140766"/>
                  </a:lnTo>
                  <a:lnTo>
                    <a:pt x="509701" y="141681"/>
                  </a:lnTo>
                  <a:lnTo>
                    <a:pt x="510336" y="135445"/>
                  </a:lnTo>
                  <a:close/>
                </a:path>
                <a:path w="7650480" h="344170">
                  <a:moveTo>
                    <a:pt x="574573" y="160858"/>
                  </a:moveTo>
                  <a:lnTo>
                    <a:pt x="572630" y="158267"/>
                  </a:lnTo>
                  <a:lnTo>
                    <a:pt x="571576" y="157099"/>
                  </a:lnTo>
                  <a:lnTo>
                    <a:pt x="567232" y="160934"/>
                  </a:lnTo>
                  <a:lnTo>
                    <a:pt x="569163" y="163436"/>
                  </a:lnTo>
                  <a:lnTo>
                    <a:pt x="570204" y="164769"/>
                  </a:lnTo>
                  <a:lnTo>
                    <a:pt x="574573" y="160858"/>
                  </a:lnTo>
                  <a:close/>
                </a:path>
                <a:path w="7650480" h="344170">
                  <a:moveTo>
                    <a:pt x="7348398" y="307670"/>
                  </a:moveTo>
                  <a:lnTo>
                    <a:pt x="7344550" y="303911"/>
                  </a:lnTo>
                  <a:lnTo>
                    <a:pt x="7343445" y="310502"/>
                  </a:lnTo>
                  <a:lnTo>
                    <a:pt x="7338365" y="311810"/>
                  </a:lnTo>
                  <a:lnTo>
                    <a:pt x="7337692" y="319011"/>
                  </a:lnTo>
                  <a:lnTo>
                    <a:pt x="7343241" y="318719"/>
                  </a:lnTo>
                  <a:lnTo>
                    <a:pt x="7347382" y="313766"/>
                  </a:lnTo>
                  <a:lnTo>
                    <a:pt x="7348398" y="307670"/>
                  </a:lnTo>
                  <a:close/>
                </a:path>
                <a:path w="7650480" h="344170">
                  <a:moveTo>
                    <a:pt x="7358037" y="340525"/>
                  </a:moveTo>
                  <a:lnTo>
                    <a:pt x="7352335" y="337693"/>
                  </a:lnTo>
                  <a:lnTo>
                    <a:pt x="7352843" y="343623"/>
                  </a:lnTo>
                  <a:lnTo>
                    <a:pt x="7358037" y="340525"/>
                  </a:lnTo>
                  <a:close/>
                </a:path>
                <a:path w="7650480" h="344170">
                  <a:moveTo>
                    <a:pt x="7413942" y="298272"/>
                  </a:moveTo>
                  <a:lnTo>
                    <a:pt x="7413384" y="292341"/>
                  </a:lnTo>
                  <a:lnTo>
                    <a:pt x="7408253" y="295503"/>
                  </a:lnTo>
                  <a:lnTo>
                    <a:pt x="7413942" y="298272"/>
                  </a:lnTo>
                  <a:close/>
                </a:path>
                <a:path w="7650480" h="344170">
                  <a:moveTo>
                    <a:pt x="7417409" y="288810"/>
                  </a:moveTo>
                  <a:lnTo>
                    <a:pt x="7415962" y="284048"/>
                  </a:lnTo>
                  <a:lnTo>
                    <a:pt x="7413218" y="283425"/>
                  </a:lnTo>
                  <a:lnTo>
                    <a:pt x="7413384" y="292341"/>
                  </a:lnTo>
                  <a:lnTo>
                    <a:pt x="7417409" y="288810"/>
                  </a:lnTo>
                  <a:close/>
                </a:path>
                <a:path w="7650480" h="344170">
                  <a:moveTo>
                    <a:pt x="7427696" y="281851"/>
                  </a:moveTo>
                  <a:lnTo>
                    <a:pt x="7427620" y="273278"/>
                  </a:lnTo>
                  <a:lnTo>
                    <a:pt x="7424496" y="269100"/>
                  </a:lnTo>
                  <a:lnTo>
                    <a:pt x="7419975" y="267119"/>
                  </a:lnTo>
                  <a:lnTo>
                    <a:pt x="7420597" y="274929"/>
                  </a:lnTo>
                  <a:lnTo>
                    <a:pt x="7419988" y="284403"/>
                  </a:lnTo>
                  <a:lnTo>
                    <a:pt x="7427696" y="281851"/>
                  </a:lnTo>
                  <a:close/>
                </a:path>
                <a:path w="7650480" h="344170">
                  <a:moveTo>
                    <a:pt x="7428293" y="57315"/>
                  </a:moveTo>
                  <a:lnTo>
                    <a:pt x="7428077" y="52311"/>
                  </a:lnTo>
                  <a:lnTo>
                    <a:pt x="7421816" y="51219"/>
                  </a:lnTo>
                  <a:lnTo>
                    <a:pt x="7421105" y="57569"/>
                  </a:lnTo>
                  <a:lnTo>
                    <a:pt x="7422070" y="63525"/>
                  </a:lnTo>
                  <a:lnTo>
                    <a:pt x="7425169" y="60464"/>
                  </a:lnTo>
                  <a:lnTo>
                    <a:pt x="7428293" y="57315"/>
                  </a:lnTo>
                  <a:close/>
                </a:path>
                <a:path w="7650480" h="344170">
                  <a:moveTo>
                    <a:pt x="7432548" y="81965"/>
                  </a:moveTo>
                  <a:lnTo>
                    <a:pt x="7432472" y="77139"/>
                  </a:lnTo>
                  <a:lnTo>
                    <a:pt x="7429716" y="78308"/>
                  </a:lnTo>
                  <a:lnTo>
                    <a:pt x="7425398" y="77520"/>
                  </a:lnTo>
                  <a:lnTo>
                    <a:pt x="7425449" y="82257"/>
                  </a:lnTo>
                  <a:lnTo>
                    <a:pt x="7428217" y="81127"/>
                  </a:lnTo>
                  <a:lnTo>
                    <a:pt x="7432548" y="81965"/>
                  </a:lnTo>
                  <a:close/>
                </a:path>
                <a:path w="7650480" h="344170">
                  <a:moveTo>
                    <a:pt x="7435469" y="57086"/>
                  </a:moveTo>
                  <a:lnTo>
                    <a:pt x="7435418" y="54267"/>
                  </a:lnTo>
                  <a:lnTo>
                    <a:pt x="7432370" y="51485"/>
                  </a:lnTo>
                  <a:lnTo>
                    <a:pt x="7431875" y="57213"/>
                  </a:lnTo>
                  <a:lnTo>
                    <a:pt x="7431951" y="59918"/>
                  </a:lnTo>
                  <a:lnTo>
                    <a:pt x="7434961" y="62687"/>
                  </a:lnTo>
                  <a:lnTo>
                    <a:pt x="7435469" y="57086"/>
                  </a:lnTo>
                  <a:close/>
                </a:path>
                <a:path w="7650480" h="344170">
                  <a:moveTo>
                    <a:pt x="7457948" y="315747"/>
                  </a:moveTo>
                  <a:lnTo>
                    <a:pt x="7448588" y="316636"/>
                  </a:lnTo>
                  <a:lnTo>
                    <a:pt x="7439190" y="317347"/>
                  </a:lnTo>
                  <a:lnTo>
                    <a:pt x="7440117" y="331317"/>
                  </a:lnTo>
                  <a:lnTo>
                    <a:pt x="7448613" y="329399"/>
                  </a:lnTo>
                  <a:lnTo>
                    <a:pt x="7455675" y="325716"/>
                  </a:lnTo>
                  <a:lnTo>
                    <a:pt x="7457948" y="315747"/>
                  </a:lnTo>
                  <a:close/>
                </a:path>
                <a:path w="7650480" h="344170">
                  <a:moveTo>
                    <a:pt x="7464653" y="70942"/>
                  </a:moveTo>
                  <a:lnTo>
                    <a:pt x="7457300" y="71031"/>
                  </a:lnTo>
                  <a:lnTo>
                    <a:pt x="7450455" y="71729"/>
                  </a:lnTo>
                  <a:lnTo>
                    <a:pt x="7445388" y="74701"/>
                  </a:lnTo>
                  <a:lnTo>
                    <a:pt x="7443419" y="81622"/>
                  </a:lnTo>
                  <a:lnTo>
                    <a:pt x="7448842" y="79133"/>
                  </a:lnTo>
                  <a:lnTo>
                    <a:pt x="7455065" y="77647"/>
                  </a:lnTo>
                  <a:lnTo>
                    <a:pt x="7460780" y="75488"/>
                  </a:lnTo>
                  <a:lnTo>
                    <a:pt x="7464653" y="70942"/>
                  </a:lnTo>
                  <a:close/>
                </a:path>
                <a:path w="7650480" h="344170">
                  <a:moveTo>
                    <a:pt x="7471169" y="50838"/>
                  </a:moveTo>
                  <a:lnTo>
                    <a:pt x="7464349" y="51498"/>
                  </a:lnTo>
                  <a:lnTo>
                    <a:pt x="7456398" y="50723"/>
                  </a:lnTo>
                  <a:lnTo>
                    <a:pt x="7449591" y="51473"/>
                  </a:lnTo>
                  <a:lnTo>
                    <a:pt x="7446213" y="56718"/>
                  </a:lnTo>
                  <a:lnTo>
                    <a:pt x="7451166" y="62903"/>
                  </a:lnTo>
                  <a:lnTo>
                    <a:pt x="7459637" y="62611"/>
                  </a:lnTo>
                  <a:lnTo>
                    <a:pt x="7464184" y="56095"/>
                  </a:lnTo>
                  <a:lnTo>
                    <a:pt x="7465657" y="62979"/>
                  </a:lnTo>
                  <a:lnTo>
                    <a:pt x="7470495" y="56299"/>
                  </a:lnTo>
                  <a:lnTo>
                    <a:pt x="7471169" y="50838"/>
                  </a:lnTo>
                  <a:close/>
                </a:path>
                <a:path w="7650480" h="344170">
                  <a:moveTo>
                    <a:pt x="7492505" y="45059"/>
                  </a:moveTo>
                  <a:lnTo>
                    <a:pt x="7488148" y="42608"/>
                  </a:lnTo>
                  <a:lnTo>
                    <a:pt x="7482116" y="43205"/>
                  </a:lnTo>
                  <a:lnTo>
                    <a:pt x="7475944" y="46189"/>
                  </a:lnTo>
                  <a:lnTo>
                    <a:pt x="7471169" y="50838"/>
                  </a:lnTo>
                  <a:lnTo>
                    <a:pt x="7478712" y="51473"/>
                  </a:lnTo>
                  <a:lnTo>
                    <a:pt x="7484923" y="53873"/>
                  </a:lnTo>
                  <a:lnTo>
                    <a:pt x="7489596" y="53314"/>
                  </a:lnTo>
                  <a:lnTo>
                    <a:pt x="7492505" y="45059"/>
                  </a:lnTo>
                  <a:close/>
                </a:path>
                <a:path w="7650480" h="344170">
                  <a:moveTo>
                    <a:pt x="7521575" y="54102"/>
                  </a:moveTo>
                  <a:lnTo>
                    <a:pt x="7521473" y="51282"/>
                  </a:lnTo>
                  <a:lnTo>
                    <a:pt x="7518438" y="48514"/>
                  </a:lnTo>
                  <a:lnTo>
                    <a:pt x="7517968" y="54229"/>
                  </a:lnTo>
                  <a:lnTo>
                    <a:pt x="7518057" y="56934"/>
                  </a:lnTo>
                  <a:lnTo>
                    <a:pt x="7521105" y="59715"/>
                  </a:lnTo>
                  <a:lnTo>
                    <a:pt x="7521575" y="54102"/>
                  </a:lnTo>
                  <a:close/>
                </a:path>
                <a:path w="7650480" h="344170">
                  <a:moveTo>
                    <a:pt x="7525601" y="220497"/>
                  </a:moveTo>
                  <a:lnTo>
                    <a:pt x="7519771" y="217652"/>
                  </a:lnTo>
                  <a:lnTo>
                    <a:pt x="7520381" y="223786"/>
                  </a:lnTo>
                  <a:lnTo>
                    <a:pt x="7525601" y="220497"/>
                  </a:lnTo>
                  <a:close/>
                </a:path>
                <a:path w="7650480" h="344170">
                  <a:moveTo>
                    <a:pt x="7539126" y="43434"/>
                  </a:moveTo>
                  <a:lnTo>
                    <a:pt x="7538936" y="38557"/>
                  </a:lnTo>
                  <a:lnTo>
                    <a:pt x="7532586" y="37439"/>
                  </a:lnTo>
                  <a:lnTo>
                    <a:pt x="7531925" y="43688"/>
                  </a:lnTo>
                  <a:lnTo>
                    <a:pt x="7532929" y="49695"/>
                  </a:lnTo>
                  <a:lnTo>
                    <a:pt x="7536053" y="46609"/>
                  </a:lnTo>
                  <a:lnTo>
                    <a:pt x="7539126" y="43434"/>
                  </a:lnTo>
                  <a:close/>
                </a:path>
                <a:path w="7650480" h="344170">
                  <a:moveTo>
                    <a:pt x="7544867" y="50838"/>
                  </a:moveTo>
                  <a:lnTo>
                    <a:pt x="7542911" y="48348"/>
                  </a:lnTo>
                  <a:lnTo>
                    <a:pt x="7541882" y="46977"/>
                  </a:lnTo>
                  <a:lnTo>
                    <a:pt x="7537513" y="50850"/>
                  </a:lnTo>
                  <a:lnTo>
                    <a:pt x="7539482" y="53479"/>
                  </a:lnTo>
                  <a:lnTo>
                    <a:pt x="7540523" y="54737"/>
                  </a:lnTo>
                  <a:lnTo>
                    <a:pt x="7544867" y="50838"/>
                  </a:lnTo>
                  <a:close/>
                </a:path>
                <a:path w="7650480" h="344170">
                  <a:moveTo>
                    <a:pt x="7550734" y="257606"/>
                  </a:moveTo>
                  <a:lnTo>
                    <a:pt x="7550493" y="252603"/>
                  </a:lnTo>
                  <a:lnTo>
                    <a:pt x="7544054" y="251523"/>
                  </a:lnTo>
                  <a:lnTo>
                    <a:pt x="7543444" y="257860"/>
                  </a:lnTo>
                  <a:lnTo>
                    <a:pt x="7544409" y="263817"/>
                  </a:lnTo>
                  <a:lnTo>
                    <a:pt x="7547584" y="260781"/>
                  </a:lnTo>
                  <a:lnTo>
                    <a:pt x="7550734" y="257606"/>
                  </a:lnTo>
                  <a:close/>
                </a:path>
                <a:path w="7650480" h="344170">
                  <a:moveTo>
                    <a:pt x="7553452" y="280149"/>
                  </a:moveTo>
                  <a:lnTo>
                    <a:pt x="7550417" y="276186"/>
                  </a:lnTo>
                  <a:lnTo>
                    <a:pt x="7545997" y="280060"/>
                  </a:lnTo>
                  <a:lnTo>
                    <a:pt x="7547991" y="282638"/>
                  </a:lnTo>
                  <a:lnTo>
                    <a:pt x="7549045" y="283984"/>
                  </a:lnTo>
                  <a:lnTo>
                    <a:pt x="7553452" y="280149"/>
                  </a:lnTo>
                  <a:close/>
                </a:path>
                <a:path w="7650480" h="344170">
                  <a:moveTo>
                    <a:pt x="7554430" y="58966"/>
                  </a:moveTo>
                  <a:lnTo>
                    <a:pt x="7553884" y="52984"/>
                  </a:lnTo>
                  <a:lnTo>
                    <a:pt x="7548753" y="56184"/>
                  </a:lnTo>
                  <a:lnTo>
                    <a:pt x="7554430" y="58966"/>
                  </a:lnTo>
                  <a:close/>
                </a:path>
                <a:path w="7650480" h="344170">
                  <a:moveTo>
                    <a:pt x="7556767" y="37769"/>
                  </a:moveTo>
                  <a:lnTo>
                    <a:pt x="7556678" y="32905"/>
                  </a:lnTo>
                  <a:lnTo>
                    <a:pt x="7553947" y="34036"/>
                  </a:lnTo>
                  <a:lnTo>
                    <a:pt x="7549616" y="33312"/>
                  </a:lnTo>
                  <a:lnTo>
                    <a:pt x="7549693" y="38176"/>
                  </a:lnTo>
                  <a:lnTo>
                    <a:pt x="7552449" y="36855"/>
                  </a:lnTo>
                  <a:lnTo>
                    <a:pt x="7556767" y="37769"/>
                  </a:lnTo>
                  <a:close/>
                </a:path>
                <a:path w="7650480" h="344170">
                  <a:moveTo>
                    <a:pt x="7558760" y="324789"/>
                  </a:moveTo>
                  <a:lnTo>
                    <a:pt x="7556767" y="322300"/>
                  </a:lnTo>
                  <a:lnTo>
                    <a:pt x="7555712" y="320929"/>
                  </a:lnTo>
                  <a:lnTo>
                    <a:pt x="7551369" y="324916"/>
                  </a:lnTo>
                  <a:lnTo>
                    <a:pt x="7553338" y="327406"/>
                  </a:lnTo>
                  <a:lnTo>
                    <a:pt x="7554341" y="328752"/>
                  </a:lnTo>
                  <a:lnTo>
                    <a:pt x="7558760" y="324789"/>
                  </a:lnTo>
                  <a:close/>
                </a:path>
                <a:path w="7650480" h="344170">
                  <a:moveTo>
                    <a:pt x="7558964" y="49657"/>
                  </a:moveTo>
                  <a:lnTo>
                    <a:pt x="7553261" y="46888"/>
                  </a:lnTo>
                  <a:lnTo>
                    <a:pt x="7553884" y="52984"/>
                  </a:lnTo>
                  <a:lnTo>
                    <a:pt x="7558964" y="49657"/>
                  </a:lnTo>
                  <a:close/>
                </a:path>
                <a:path w="7650480" h="344170">
                  <a:moveTo>
                    <a:pt x="7568438" y="48475"/>
                  </a:moveTo>
                  <a:lnTo>
                    <a:pt x="7567816" y="42443"/>
                  </a:lnTo>
                  <a:lnTo>
                    <a:pt x="7562761" y="45681"/>
                  </a:lnTo>
                  <a:lnTo>
                    <a:pt x="7568438" y="48475"/>
                  </a:lnTo>
                  <a:close/>
                </a:path>
                <a:path w="7650480" h="344170">
                  <a:moveTo>
                    <a:pt x="7572883" y="39230"/>
                  </a:moveTo>
                  <a:lnTo>
                    <a:pt x="7567193" y="36449"/>
                  </a:lnTo>
                  <a:lnTo>
                    <a:pt x="7567816" y="42443"/>
                  </a:lnTo>
                  <a:lnTo>
                    <a:pt x="7572883" y="39230"/>
                  </a:lnTo>
                  <a:close/>
                </a:path>
                <a:path w="7650480" h="344170">
                  <a:moveTo>
                    <a:pt x="7573416" y="281609"/>
                  </a:moveTo>
                  <a:lnTo>
                    <a:pt x="7573289" y="276809"/>
                  </a:lnTo>
                  <a:lnTo>
                    <a:pt x="7570508" y="277939"/>
                  </a:lnTo>
                  <a:lnTo>
                    <a:pt x="7566114" y="277215"/>
                  </a:lnTo>
                  <a:lnTo>
                    <a:pt x="7566203" y="282003"/>
                  </a:lnTo>
                  <a:lnTo>
                    <a:pt x="7569022" y="280822"/>
                  </a:lnTo>
                  <a:lnTo>
                    <a:pt x="7573416" y="281609"/>
                  </a:lnTo>
                  <a:close/>
                </a:path>
                <a:path w="7650480" h="344170">
                  <a:moveTo>
                    <a:pt x="7577912" y="69634"/>
                  </a:moveTo>
                  <a:lnTo>
                    <a:pt x="7575931" y="67106"/>
                  </a:lnTo>
                  <a:lnTo>
                    <a:pt x="7574928" y="65773"/>
                  </a:lnTo>
                  <a:lnTo>
                    <a:pt x="7570622" y="69684"/>
                  </a:lnTo>
                  <a:lnTo>
                    <a:pt x="7572578" y="72288"/>
                  </a:lnTo>
                  <a:lnTo>
                    <a:pt x="7573619" y="73507"/>
                  </a:lnTo>
                  <a:lnTo>
                    <a:pt x="7577912" y="69634"/>
                  </a:lnTo>
                  <a:close/>
                </a:path>
                <a:path w="7650480" h="344170">
                  <a:moveTo>
                    <a:pt x="7586319" y="56769"/>
                  </a:moveTo>
                  <a:lnTo>
                    <a:pt x="7581735" y="56692"/>
                  </a:lnTo>
                  <a:lnTo>
                    <a:pt x="7581100" y="50698"/>
                  </a:lnTo>
                  <a:lnTo>
                    <a:pt x="7575347" y="52260"/>
                  </a:lnTo>
                  <a:lnTo>
                    <a:pt x="7575182" y="59563"/>
                  </a:lnTo>
                  <a:lnTo>
                    <a:pt x="7579627" y="62814"/>
                  </a:lnTo>
                  <a:lnTo>
                    <a:pt x="7584681" y="61912"/>
                  </a:lnTo>
                  <a:lnTo>
                    <a:pt x="7586319" y="56769"/>
                  </a:lnTo>
                  <a:close/>
                </a:path>
                <a:path w="7650480" h="344170">
                  <a:moveTo>
                    <a:pt x="7587945" y="281101"/>
                  </a:moveTo>
                  <a:lnTo>
                    <a:pt x="7587818" y="276313"/>
                  </a:lnTo>
                  <a:lnTo>
                    <a:pt x="7585062" y="277444"/>
                  </a:lnTo>
                  <a:lnTo>
                    <a:pt x="7580643" y="276720"/>
                  </a:lnTo>
                  <a:lnTo>
                    <a:pt x="7580770" y="281508"/>
                  </a:lnTo>
                  <a:lnTo>
                    <a:pt x="7583551" y="280339"/>
                  </a:lnTo>
                  <a:lnTo>
                    <a:pt x="7587945" y="281101"/>
                  </a:lnTo>
                  <a:close/>
                </a:path>
                <a:path w="7650480" h="344170">
                  <a:moveTo>
                    <a:pt x="7600061" y="220903"/>
                  </a:moveTo>
                  <a:lnTo>
                    <a:pt x="7599921" y="216001"/>
                  </a:lnTo>
                  <a:lnTo>
                    <a:pt x="7597216" y="217220"/>
                  </a:lnTo>
                  <a:lnTo>
                    <a:pt x="7592835" y="216496"/>
                  </a:lnTo>
                  <a:lnTo>
                    <a:pt x="7592911" y="221284"/>
                  </a:lnTo>
                  <a:lnTo>
                    <a:pt x="7595679" y="220002"/>
                  </a:lnTo>
                  <a:lnTo>
                    <a:pt x="7600061" y="220903"/>
                  </a:lnTo>
                  <a:close/>
                </a:path>
                <a:path w="7650480" h="344170">
                  <a:moveTo>
                    <a:pt x="7605992" y="185813"/>
                  </a:moveTo>
                  <a:lnTo>
                    <a:pt x="7597711" y="184708"/>
                  </a:lnTo>
                  <a:lnTo>
                    <a:pt x="7592466" y="187439"/>
                  </a:lnTo>
                  <a:lnTo>
                    <a:pt x="7591920" y="196291"/>
                  </a:lnTo>
                  <a:lnTo>
                    <a:pt x="7600213" y="197434"/>
                  </a:lnTo>
                  <a:lnTo>
                    <a:pt x="7605509" y="194716"/>
                  </a:lnTo>
                  <a:lnTo>
                    <a:pt x="7605992" y="185813"/>
                  </a:lnTo>
                  <a:close/>
                </a:path>
                <a:path w="7650480" h="344170">
                  <a:moveTo>
                    <a:pt x="7614615" y="220383"/>
                  </a:moveTo>
                  <a:lnTo>
                    <a:pt x="7614501" y="215493"/>
                  </a:lnTo>
                  <a:lnTo>
                    <a:pt x="7611707" y="216712"/>
                  </a:lnTo>
                  <a:lnTo>
                    <a:pt x="7607325" y="215988"/>
                  </a:lnTo>
                  <a:lnTo>
                    <a:pt x="7607440" y="220776"/>
                  </a:lnTo>
                  <a:lnTo>
                    <a:pt x="7610234" y="219506"/>
                  </a:lnTo>
                  <a:lnTo>
                    <a:pt x="7614615" y="220383"/>
                  </a:lnTo>
                  <a:close/>
                </a:path>
                <a:path w="7650480" h="344170">
                  <a:moveTo>
                    <a:pt x="7636611" y="212420"/>
                  </a:moveTo>
                  <a:lnTo>
                    <a:pt x="7632116" y="209156"/>
                  </a:lnTo>
                  <a:lnTo>
                    <a:pt x="7627023" y="210045"/>
                  </a:lnTo>
                  <a:lnTo>
                    <a:pt x="7625359" y="215125"/>
                  </a:lnTo>
                  <a:lnTo>
                    <a:pt x="7627569" y="215328"/>
                  </a:lnTo>
                  <a:lnTo>
                    <a:pt x="7629690" y="215747"/>
                  </a:lnTo>
                  <a:lnTo>
                    <a:pt x="7629195" y="220040"/>
                  </a:lnTo>
                  <a:lnTo>
                    <a:pt x="7636459" y="219786"/>
                  </a:lnTo>
                  <a:lnTo>
                    <a:pt x="7636611" y="212420"/>
                  </a:lnTo>
                  <a:close/>
                </a:path>
                <a:path w="7650480" h="344170">
                  <a:moveTo>
                    <a:pt x="7649870" y="151942"/>
                  </a:moveTo>
                  <a:lnTo>
                    <a:pt x="7647889" y="149440"/>
                  </a:lnTo>
                  <a:lnTo>
                    <a:pt x="7646822" y="148183"/>
                  </a:lnTo>
                  <a:lnTo>
                    <a:pt x="7642542" y="152031"/>
                  </a:lnTo>
                  <a:lnTo>
                    <a:pt x="7644511" y="154635"/>
                  </a:lnTo>
                  <a:lnTo>
                    <a:pt x="7645565" y="155981"/>
                  </a:lnTo>
                  <a:lnTo>
                    <a:pt x="7649870" y="15194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1868" y="7473340"/>
              <a:ext cx="7691120" cy="320675"/>
            </a:xfrm>
            <a:custGeom>
              <a:avLst/>
              <a:gdLst/>
              <a:ahLst/>
              <a:cxnLst/>
              <a:rect l="l" t="t" r="r" b="b"/>
              <a:pathLst>
                <a:path w="7691120" h="320675">
                  <a:moveTo>
                    <a:pt x="7124" y="187439"/>
                  </a:moveTo>
                  <a:lnTo>
                    <a:pt x="6883" y="182511"/>
                  </a:lnTo>
                  <a:lnTo>
                    <a:pt x="4279" y="183769"/>
                  </a:lnTo>
                  <a:lnTo>
                    <a:pt x="0" y="183070"/>
                  </a:lnTo>
                  <a:lnTo>
                    <a:pt x="241" y="187858"/>
                  </a:lnTo>
                  <a:lnTo>
                    <a:pt x="2908" y="186639"/>
                  </a:lnTo>
                  <a:lnTo>
                    <a:pt x="7124" y="187439"/>
                  </a:lnTo>
                  <a:close/>
                </a:path>
                <a:path w="7691120" h="320675">
                  <a:moveTo>
                    <a:pt x="24409" y="181521"/>
                  </a:moveTo>
                  <a:lnTo>
                    <a:pt x="17386" y="181927"/>
                  </a:lnTo>
                  <a:lnTo>
                    <a:pt x="10591" y="183692"/>
                  </a:lnTo>
                  <a:lnTo>
                    <a:pt x="14300" y="186829"/>
                  </a:lnTo>
                  <a:lnTo>
                    <a:pt x="21310" y="187413"/>
                  </a:lnTo>
                  <a:lnTo>
                    <a:pt x="24409" y="181521"/>
                  </a:lnTo>
                  <a:close/>
                </a:path>
                <a:path w="7691120" h="320675">
                  <a:moveTo>
                    <a:pt x="31877" y="285902"/>
                  </a:moveTo>
                  <a:lnTo>
                    <a:pt x="31584" y="281114"/>
                  </a:lnTo>
                  <a:lnTo>
                    <a:pt x="28956" y="282359"/>
                  </a:lnTo>
                  <a:lnTo>
                    <a:pt x="24714" y="281660"/>
                  </a:lnTo>
                  <a:lnTo>
                    <a:pt x="24980" y="286448"/>
                  </a:lnTo>
                  <a:lnTo>
                    <a:pt x="27635" y="285064"/>
                  </a:lnTo>
                  <a:lnTo>
                    <a:pt x="31877" y="285902"/>
                  </a:lnTo>
                  <a:close/>
                </a:path>
                <a:path w="7691120" h="320675">
                  <a:moveTo>
                    <a:pt x="47205" y="55232"/>
                  </a:moveTo>
                  <a:lnTo>
                    <a:pt x="46951" y="50444"/>
                  </a:lnTo>
                  <a:lnTo>
                    <a:pt x="44284" y="51638"/>
                  </a:lnTo>
                  <a:lnTo>
                    <a:pt x="39979" y="50939"/>
                  </a:lnTo>
                  <a:lnTo>
                    <a:pt x="40246" y="55727"/>
                  </a:lnTo>
                  <a:lnTo>
                    <a:pt x="42900" y="54521"/>
                  </a:lnTo>
                  <a:lnTo>
                    <a:pt x="47205" y="55232"/>
                  </a:lnTo>
                  <a:close/>
                </a:path>
                <a:path w="7691120" h="320675">
                  <a:moveTo>
                    <a:pt x="61137" y="49644"/>
                  </a:moveTo>
                  <a:lnTo>
                    <a:pt x="60731" y="44538"/>
                  </a:lnTo>
                  <a:lnTo>
                    <a:pt x="54483" y="43688"/>
                  </a:lnTo>
                  <a:lnTo>
                    <a:pt x="54013" y="50038"/>
                  </a:lnTo>
                  <a:lnTo>
                    <a:pt x="55181" y="55981"/>
                  </a:lnTo>
                  <a:lnTo>
                    <a:pt x="58216" y="52870"/>
                  </a:lnTo>
                  <a:lnTo>
                    <a:pt x="61137" y="49644"/>
                  </a:lnTo>
                  <a:close/>
                </a:path>
                <a:path w="7691120" h="320675">
                  <a:moveTo>
                    <a:pt x="96139" y="42456"/>
                  </a:moveTo>
                  <a:lnTo>
                    <a:pt x="95846" y="37604"/>
                  </a:lnTo>
                  <a:lnTo>
                    <a:pt x="93218" y="38950"/>
                  </a:lnTo>
                  <a:lnTo>
                    <a:pt x="88874" y="38239"/>
                  </a:lnTo>
                  <a:lnTo>
                    <a:pt x="89128" y="42951"/>
                  </a:lnTo>
                  <a:lnTo>
                    <a:pt x="91808" y="41770"/>
                  </a:lnTo>
                  <a:lnTo>
                    <a:pt x="96139" y="42456"/>
                  </a:lnTo>
                  <a:close/>
                </a:path>
                <a:path w="7691120" h="320675">
                  <a:moveTo>
                    <a:pt x="108216" y="34493"/>
                  </a:moveTo>
                  <a:lnTo>
                    <a:pt x="106184" y="32042"/>
                  </a:lnTo>
                  <a:lnTo>
                    <a:pt x="105143" y="30695"/>
                  </a:lnTo>
                  <a:lnTo>
                    <a:pt x="100977" y="34747"/>
                  </a:lnTo>
                  <a:lnTo>
                    <a:pt x="102984" y="37198"/>
                  </a:lnTo>
                  <a:lnTo>
                    <a:pt x="104063" y="38493"/>
                  </a:lnTo>
                  <a:lnTo>
                    <a:pt x="108216" y="34493"/>
                  </a:lnTo>
                  <a:close/>
                </a:path>
                <a:path w="7691120" h="320675">
                  <a:moveTo>
                    <a:pt x="117856" y="73964"/>
                  </a:moveTo>
                  <a:lnTo>
                    <a:pt x="115836" y="71437"/>
                  </a:lnTo>
                  <a:lnTo>
                    <a:pt x="114744" y="70053"/>
                  </a:lnTo>
                  <a:lnTo>
                    <a:pt x="110617" y="74218"/>
                  </a:lnTo>
                  <a:lnTo>
                    <a:pt x="112623" y="76644"/>
                  </a:lnTo>
                  <a:lnTo>
                    <a:pt x="113703" y="77978"/>
                  </a:lnTo>
                  <a:lnTo>
                    <a:pt x="117856" y="73964"/>
                  </a:lnTo>
                  <a:close/>
                </a:path>
                <a:path w="7691120" h="320675">
                  <a:moveTo>
                    <a:pt x="147193" y="119634"/>
                  </a:moveTo>
                  <a:lnTo>
                    <a:pt x="143395" y="114808"/>
                  </a:lnTo>
                  <a:lnTo>
                    <a:pt x="136690" y="114668"/>
                  </a:lnTo>
                  <a:lnTo>
                    <a:pt x="129006" y="116116"/>
                  </a:lnTo>
                  <a:lnTo>
                    <a:pt x="122301" y="116014"/>
                  </a:lnTo>
                  <a:lnTo>
                    <a:pt x="126047" y="120891"/>
                  </a:lnTo>
                  <a:lnTo>
                    <a:pt x="132740" y="121005"/>
                  </a:lnTo>
                  <a:lnTo>
                    <a:pt x="140449" y="119545"/>
                  </a:lnTo>
                  <a:lnTo>
                    <a:pt x="147193" y="119634"/>
                  </a:lnTo>
                  <a:close/>
                </a:path>
                <a:path w="7691120" h="320675">
                  <a:moveTo>
                    <a:pt x="172046" y="3289"/>
                  </a:moveTo>
                  <a:lnTo>
                    <a:pt x="163258" y="0"/>
                  </a:lnTo>
                  <a:lnTo>
                    <a:pt x="154584" y="190"/>
                  </a:lnTo>
                  <a:lnTo>
                    <a:pt x="147701" y="4838"/>
                  </a:lnTo>
                  <a:lnTo>
                    <a:pt x="144272" y="14884"/>
                  </a:lnTo>
                  <a:lnTo>
                    <a:pt x="150609" y="11264"/>
                  </a:lnTo>
                  <a:lnTo>
                    <a:pt x="158877" y="10007"/>
                  </a:lnTo>
                  <a:lnTo>
                    <a:pt x="166776" y="8293"/>
                  </a:lnTo>
                  <a:lnTo>
                    <a:pt x="172046" y="3289"/>
                  </a:lnTo>
                  <a:close/>
                </a:path>
                <a:path w="7691120" h="320675">
                  <a:moveTo>
                    <a:pt x="277088" y="69850"/>
                  </a:moveTo>
                  <a:lnTo>
                    <a:pt x="274091" y="66052"/>
                  </a:lnTo>
                  <a:lnTo>
                    <a:pt x="269875" y="70015"/>
                  </a:lnTo>
                  <a:lnTo>
                    <a:pt x="271830" y="72567"/>
                  </a:lnTo>
                  <a:lnTo>
                    <a:pt x="272910" y="73901"/>
                  </a:lnTo>
                  <a:lnTo>
                    <a:pt x="277088" y="69850"/>
                  </a:lnTo>
                  <a:close/>
                </a:path>
                <a:path w="7691120" h="320675">
                  <a:moveTo>
                    <a:pt x="7253325" y="218287"/>
                  </a:moveTo>
                  <a:lnTo>
                    <a:pt x="7251078" y="214185"/>
                  </a:lnTo>
                  <a:lnTo>
                    <a:pt x="7249071" y="214223"/>
                  </a:lnTo>
                  <a:lnTo>
                    <a:pt x="7249185" y="219290"/>
                  </a:lnTo>
                  <a:lnTo>
                    <a:pt x="7253325" y="218287"/>
                  </a:lnTo>
                  <a:close/>
                </a:path>
                <a:path w="7691120" h="320675">
                  <a:moveTo>
                    <a:pt x="7305637" y="273354"/>
                  </a:moveTo>
                  <a:lnTo>
                    <a:pt x="7302767" y="268325"/>
                  </a:lnTo>
                  <a:lnTo>
                    <a:pt x="7296696" y="267868"/>
                  </a:lnTo>
                  <a:lnTo>
                    <a:pt x="7289533" y="268986"/>
                  </a:lnTo>
                  <a:lnTo>
                    <a:pt x="7283424" y="268643"/>
                  </a:lnTo>
                  <a:lnTo>
                    <a:pt x="7283310" y="263690"/>
                  </a:lnTo>
                  <a:lnTo>
                    <a:pt x="7272248" y="263855"/>
                  </a:lnTo>
                  <a:lnTo>
                    <a:pt x="7278611" y="273011"/>
                  </a:lnTo>
                  <a:lnTo>
                    <a:pt x="7285977" y="275666"/>
                  </a:lnTo>
                  <a:lnTo>
                    <a:pt x="7294816" y="274777"/>
                  </a:lnTo>
                  <a:lnTo>
                    <a:pt x="7305637" y="273354"/>
                  </a:lnTo>
                  <a:close/>
                </a:path>
                <a:path w="7691120" h="320675">
                  <a:moveTo>
                    <a:pt x="7351814" y="177279"/>
                  </a:moveTo>
                  <a:lnTo>
                    <a:pt x="7347382" y="177939"/>
                  </a:lnTo>
                  <a:lnTo>
                    <a:pt x="7349782" y="185153"/>
                  </a:lnTo>
                  <a:lnTo>
                    <a:pt x="7351814" y="177279"/>
                  </a:lnTo>
                  <a:close/>
                </a:path>
                <a:path w="7691120" h="320675">
                  <a:moveTo>
                    <a:pt x="7386714" y="183095"/>
                  </a:moveTo>
                  <a:lnTo>
                    <a:pt x="7385736" y="178003"/>
                  </a:lnTo>
                  <a:lnTo>
                    <a:pt x="7382294" y="177419"/>
                  </a:lnTo>
                  <a:lnTo>
                    <a:pt x="7380783" y="187007"/>
                  </a:lnTo>
                  <a:lnTo>
                    <a:pt x="7386714" y="183095"/>
                  </a:lnTo>
                  <a:close/>
                </a:path>
                <a:path w="7691120" h="320675">
                  <a:moveTo>
                    <a:pt x="7403287" y="258521"/>
                  </a:moveTo>
                  <a:lnTo>
                    <a:pt x="7401293" y="256019"/>
                  </a:lnTo>
                  <a:lnTo>
                    <a:pt x="7400239" y="254812"/>
                  </a:lnTo>
                  <a:lnTo>
                    <a:pt x="7395705" y="258699"/>
                  </a:lnTo>
                  <a:lnTo>
                    <a:pt x="7397699" y="261200"/>
                  </a:lnTo>
                  <a:lnTo>
                    <a:pt x="7398753" y="262534"/>
                  </a:lnTo>
                  <a:lnTo>
                    <a:pt x="7403287" y="258521"/>
                  </a:lnTo>
                  <a:close/>
                </a:path>
                <a:path w="7691120" h="320675">
                  <a:moveTo>
                    <a:pt x="7409091" y="203466"/>
                  </a:moveTo>
                  <a:lnTo>
                    <a:pt x="7407084" y="200964"/>
                  </a:lnTo>
                  <a:lnTo>
                    <a:pt x="7405979" y="199669"/>
                  </a:lnTo>
                  <a:lnTo>
                    <a:pt x="7401547" y="203581"/>
                  </a:lnTo>
                  <a:lnTo>
                    <a:pt x="7403516" y="206146"/>
                  </a:lnTo>
                  <a:lnTo>
                    <a:pt x="7404621" y="207479"/>
                  </a:lnTo>
                  <a:lnTo>
                    <a:pt x="7409091" y="203466"/>
                  </a:lnTo>
                  <a:close/>
                </a:path>
                <a:path w="7691120" h="320675">
                  <a:moveTo>
                    <a:pt x="7417168" y="290474"/>
                  </a:moveTo>
                  <a:lnTo>
                    <a:pt x="7417079" y="287616"/>
                  </a:lnTo>
                  <a:lnTo>
                    <a:pt x="7413993" y="284924"/>
                  </a:lnTo>
                  <a:lnTo>
                    <a:pt x="7413472" y="290601"/>
                  </a:lnTo>
                  <a:lnTo>
                    <a:pt x="7413472" y="293433"/>
                  </a:lnTo>
                  <a:lnTo>
                    <a:pt x="7416660" y="296100"/>
                  </a:lnTo>
                  <a:lnTo>
                    <a:pt x="7417168" y="290474"/>
                  </a:lnTo>
                  <a:close/>
                </a:path>
                <a:path w="7691120" h="320675">
                  <a:moveTo>
                    <a:pt x="7421537" y="165023"/>
                  </a:moveTo>
                  <a:lnTo>
                    <a:pt x="7417105" y="165658"/>
                  </a:lnTo>
                  <a:lnTo>
                    <a:pt x="7419581" y="172821"/>
                  </a:lnTo>
                  <a:lnTo>
                    <a:pt x="7421537" y="165023"/>
                  </a:lnTo>
                  <a:close/>
                </a:path>
                <a:path w="7691120" h="320675">
                  <a:moveTo>
                    <a:pt x="7424636" y="227914"/>
                  </a:moveTo>
                  <a:lnTo>
                    <a:pt x="7422629" y="225450"/>
                  </a:lnTo>
                  <a:lnTo>
                    <a:pt x="7421550" y="224002"/>
                  </a:lnTo>
                  <a:lnTo>
                    <a:pt x="7417105" y="228028"/>
                  </a:lnTo>
                  <a:lnTo>
                    <a:pt x="7419073" y="230505"/>
                  </a:lnTo>
                  <a:lnTo>
                    <a:pt x="7420153" y="231787"/>
                  </a:lnTo>
                  <a:lnTo>
                    <a:pt x="7424636" y="227914"/>
                  </a:lnTo>
                  <a:close/>
                </a:path>
                <a:path w="7691120" h="320675">
                  <a:moveTo>
                    <a:pt x="7437209" y="157556"/>
                  </a:moveTo>
                  <a:lnTo>
                    <a:pt x="7435240" y="155155"/>
                  </a:lnTo>
                  <a:lnTo>
                    <a:pt x="7434186" y="153822"/>
                  </a:lnTo>
                  <a:lnTo>
                    <a:pt x="7429728" y="157683"/>
                  </a:lnTo>
                  <a:lnTo>
                    <a:pt x="7431735" y="160147"/>
                  </a:lnTo>
                  <a:lnTo>
                    <a:pt x="7432738" y="161620"/>
                  </a:lnTo>
                  <a:lnTo>
                    <a:pt x="7437209" y="157556"/>
                  </a:lnTo>
                  <a:close/>
                </a:path>
                <a:path w="7691120" h="320675">
                  <a:moveTo>
                    <a:pt x="7438606" y="145122"/>
                  </a:moveTo>
                  <a:lnTo>
                    <a:pt x="7436396" y="133832"/>
                  </a:lnTo>
                  <a:lnTo>
                    <a:pt x="7431240" y="131470"/>
                  </a:lnTo>
                  <a:lnTo>
                    <a:pt x="7425131" y="134848"/>
                  </a:lnTo>
                  <a:lnTo>
                    <a:pt x="7420038" y="140741"/>
                  </a:lnTo>
                  <a:lnTo>
                    <a:pt x="7415746" y="140004"/>
                  </a:lnTo>
                  <a:lnTo>
                    <a:pt x="7413523" y="141947"/>
                  </a:lnTo>
                  <a:lnTo>
                    <a:pt x="7412812" y="145999"/>
                  </a:lnTo>
                  <a:lnTo>
                    <a:pt x="7416444" y="145961"/>
                  </a:lnTo>
                  <a:lnTo>
                    <a:pt x="7415873" y="151892"/>
                  </a:lnTo>
                  <a:lnTo>
                    <a:pt x="7416813" y="155790"/>
                  </a:lnTo>
                  <a:lnTo>
                    <a:pt x="7427265" y="156286"/>
                  </a:lnTo>
                  <a:lnTo>
                    <a:pt x="7427709" y="150406"/>
                  </a:lnTo>
                  <a:lnTo>
                    <a:pt x="7424636" y="146367"/>
                  </a:lnTo>
                  <a:lnTo>
                    <a:pt x="7428014" y="142214"/>
                  </a:lnTo>
                  <a:lnTo>
                    <a:pt x="7433958" y="140830"/>
                  </a:lnTo>
                  <a:lnTo>
                    <a:pt x="7438606" y="145122"/>
                  </a:lnTo>
                  <a:close/>
                </a:path>
                <a:path w="7691120" h="320675">
                  <a:moveTo>
                    <a:pt x="7447102" y="299313"/>
                  </a:moveTo>
                  <a:lnTo>
                    <a:pt x="7447051" y="294424"/>
                  </a:lnTo>
                  <a:lnTo>
                    <a:pt x="7444257" y="295605"/>
                  </a:lnTo>
                  <a:lnTo>
                    <a:pt x="7439749" y="294817"/>
                  </a:lnTo>
                  <a:lnTo>
                    <a:pt x="7439800" y="299643"/>
                  </a:lnTo>
                  <a:lnTo>
                    <a:pt x="7442619" y="298551"/>
                  </a:lnTo>
                  <a:lnTo>
                    <a:pt x="7447102" y="299313"/>
                  </a:lnTo>
                  <a:close/>
                </a:path>
                <a:path w="7691120" h="320675">
                  <a:moveTo>
                    <a:pt x="7451382" y="84709"/>
                  </a:moveTo>
                  <a:lnTo>
                    <a:pt x="7451217" y="79641"/>
                  </a:lnTo>
                  <a:lnTo>
                    <a:pt x="7448143" y="80772"/>
                  </a:lnTo>
                  <a:lnTo>
                    <a:pt x="7447712" y="77901"/>
                  </a:lnTo>
                  <a:lnTo>
                    <a:pt x="7447381" y="74904"/>
                  </a:lnTo>
                  <a:lnTo>
                    <a:pt x="7440028" y="75171"/>
                  </a:lnTo>
                  <a:lnTo>
                    <a:pt x="7440333" y="85090"/>
                  </a:lnTo>
                  <a:lnTo>
                    <a:pt x="7451382" y="84709"/>
                  </a:lnTo>
                  <a:close/>
                </a:path>
                <a:path w="7691120" h="320675">
                  <a:moveTo>
                    <a:pt x="7455497" y="151993"/>
                  </a:moveTo>
                  <a:lnTo>
                    <a:pt x="7452398" y="148120"/>
                  </a:lnTo>
                  <a:lnTo>
                    <a:pt x="7448004" y="152120"/>
                  </a:lnTo>
                  <a:lnTo>
                    <a:pt x="7449972" y="154660"/>
                  </a:lnTo>
                  <a:lnTo>
                    <a:pt x="7451064" y="155956"/>
                  </a:lnTo>
                  <a:lnTo>
                    <a:pt x="7455497" y="151993"/>
                  </a:lnTo>
                  <a:close/>
                </a:path>
                <a:path w="7691120" h="320675">
                  <a:moveTo>
                    <a:pt x="7458570" y="180263"/>
                  </a:moveTo>
                  <a:lnTo>
                    <a:pt x="7457999" y="174282"/>
                  </a:lnTo>
                  <a:lnTo>
                    <a:pt x="7452728" y="177596"/>
                  </a:lnTo>
                  <a:lnTo>
                    <a:pt x="7458570" y="180263"/>
                  </a:lnTo>
                  <a:close/>
                </a:path>
                <a:path w="7691120" h="320675">
                  <a:moveTo>
                    <a:pt x="7458608" y="246735"/>
                  </a:moveTo>
                  <a:lnTo>
                    <a:pt x="7456576" y="244132"/>
                  </a:lnTo>
                  <a:lnTo>
                    <a:pt x="7455484" y="242874"/>
                  </a:lnTo>
                  <a:lnTo>
                    <a:pt x="7451052" y="246786"/>
                  </a:lnTo>
                  <a:lnTo>
                    <a:pt x="7453033" y="249377"/>
                  </a:lnTo>
                  <a:lnTo>
                    <a:pt x="7454138" y="250545"/>
                  </a:lnTo>
                  <a:lnTo>
                    <a:pt x="7458608" y="246735"/>
                  </a:lnTo>
                  <a:close/>
                </a:path>
                <a:path w="7691120" h="320675">
                  <a:moveTo>
                    <a:pt x="7459688" y="57073"/>
                  </a:moveTo>
                  <a:lnTo>
                    <a:pt x="7457745" y="54571"/>
                  </a:lnTo>
                  <a:lnTo>
                    <a:pt x="7456665" y="53263"/>
                  </a:lnTo>
                  <a:lnTo>
                    <a:pt x="7452271" y="57137"/>
                  </a:lnTo>
                  <a:lnTo>
                    <a:pt x="7454239" y="59613"/>
                  </a:lnTo>
                  <a:lnTo>
                    <a:pt x="7455281" y="60985"/>
                  </a:lnTo>
                  <a:lnTo>
                    <a:pt x="7459688" y="57073"/>
                  </a:lnTo>
                  <a:close/>
                </a:path>
                <a:path w="7691120" h="320675">
                  <a:moveTo>
                    <a:pt x="7461631" y="160235"/>
                  </a:moveTo>
                  <a:lnTo>
                    <a:pt x="7461047" y="154279"/>
                  </a:lnTo>
                  <a:lnTo>
                    <a:pt x="7455738" y="157518"/>
                  </a:lnTo>
                  <a:lnTo>
                    <a:pt x="7461631" y="160235"/>
                  </a:lnTo>
                  <a:close/>
                </a:path>
                <a:path w="7691120" h="320675">
                  <a:moveTo>
                    <a:pt x="7462063" y="170802"/>
                  </a:moveTo>
                  <a:lnTo>
                    <a:pt x="7460564" y="166052"/>
                  </a:lnTo>
                  <a:lnTo>
                    <a:pt x="7457783" y="165417"/>
                  </a:lnTo>
                  <a:lnTo>
                    <a:pt x="7457999" y="174282"/>
                  </a:lnTo>
                  <a:lnTo>
                    <a:pt x="7462063" y="170802"/>
                  </a:lnTo>
                  <a:close/>
                </a:path>
                <a:path w="7691120" h="320675">
                  <a:moveTo>
                    <a:pt x="7464831" y="211632"/>
                  </a:moveTo>
                  <a:lnTo>
                    <a:pt x="7462863" y="208965"/>
                  </a:lnTo>
                  <a:lnTo>
                    <a:pt x="7461758" y="207708"/>
                  </a:lnTo>
                  <a:lnTo>
                    <a:pt x="7457326" y="211645"/>
                  </a:lnTo>
                  <a:lnTo>
                    <a:pt x="7459319" y="214160"/>
                  </a:lnTo>
                  <a:lnTo>
                    <a:pt x="7460374" y="215582"/>
                  </a:lnTo>
                  <a:lnTo>
                    <a:pt x="7464831" y="211632"/>
                  </a:lnTo>
                  <a:close/>
                </a:path>
                <a:path w="7691120" h="320675">
                  <a:moveTo>
                    <a:pt x="7465009" y="273761"/>
                  </a:moveTo>
                  <a:lnTo>
                    <a:pt x="7460653" y="274688"/>
                  </a:lnTo>
                  <a:lnTo>
                    <a:pt x="7454392" y="273354"/>
                  </a:lnTo>
                  <a:lnTo>
                    <a:pt x="7454011" y="279196"/>
                  </a:lnTo>
                  <a:lnTo>
                    <a:pt x="7458367" y="278155"/>
                  </a:lnTo>
                  <a:lnTo>
                    <a:pt x="7464590" y="279679"/>
                  </a:lnTo>
                  <a:lnTo>
                    <a:pt x="7465009" y="273761"/>
                  </a:lnTo>
                  <a:close/>
                </a:path>
                <a:path w="7691120" h="320675">
                  <a:moveTo>
                    <a:pt x="7466330" y="86868"/>
                  </a:moveTo>
                  <a:lnTo>
                    <a:pt x="7465873" y="79146"/>
                  </a:lnTo>
                  <a:lnTo>
                    <a:pt x="7459332" y="78841"/>
                  </a:lnTo>
                  <a:lnTo>
                    <a:pt x="7458354" y="85636"/>
                  </a:lnTo>
                  <a:lnTo>
                    <a:pt x="7451382" y="84709"/>
                  </a:lnTo>
                  <a:lnTo>
                    <a:pt x="7451547" y="89674"/>
                  </a:lnTo>
                  <a:lnTo>
                    <a:pt x="7457122" y="89547"/>
                  </a:lnTo>
                  <a:lnTo>
                    <a:pt x="7462736" y="89471"/>
                  </a:lnTo>
                  <a:lnTo>
                    <a:pt x="7466330" y="86868"/>
                  </a:lnTo>
                  <a:close/>
                </a:path>
                <a:path w="7691120" h="320675">
                  <a:moveTo>
                    <a:pt x="7470216" y="208711"/>
                  </a:moveTo>
                  <a:lnTo>
                    <a:pt x="7470127" y="205981"/>
                  </a:lnTo>
                  <a:lnTo>
                    <a:pt x="7467054" y="203187"/>
                  </a:lnTo>
                  <a:lnTo>
                    <a:pt x="7466546" y="208838"/>
                  </a:lnTo>
                  <a:lnTo>
                    <a:pt x="7466635" y="211670"/>
                  </a:lnTo>
                  <a:lnTo>
                    <a:pt x="7469721" y="214464"/>
                  </a:lnTo>
                  <a:lnTo>
                    <a:pt x="7470216" y="208711"/>
                  </a:lnTo>
                  <a:close/>
                </a:path>
                <a:path w="7691120" h="320675">
                  <a:moveTo>
                    <a:pt x="7491311" y="120840"/>
                  </a:moveTo>
                  <a:lnTo>
                    <a:pt x="7489330" y="118376"/>
                  </a:lnTo>
                  <a:lnTo>
                    <a:pt x="7488225" y="117043"/>
                  </a:lnTo>
                  <a:lnTo>
                    <a:pt x="7483792" y="120954"/>
                  </a:lnTo>
                  <a:lnTo>
                    <a:pt x="7485786" y="123418"/>
                  </a:lnTo>
                  <a:lnTo>
                    <a:pt x="7486853" y="124752"/>
                  </a:lnTo>
                  <a:lnTo>
                    <a:pt x="7491311" y="120840"/>
                  </a:lnTo>
                  <a:close/>
                </a:path>
                <a:path w="7691120" h="320675">
                  <a:moveTo>
                    <a:pt x="7492682" y="55930"/>
                  </a:moveTo>
                  <a:lnTo>
                    <a:pt x="7490714" y="53441"/>
                  </a:lnTo>
                  <a:lnTo>
                    <a:pt x="7489647" y="52120"/>
                  </a:lnTo>
                  <a:lnTo>
                    <a:pt x="7485240" y="55994"/>
                  </a:lnTo>
                  <a:lnTo>
                    <a:pt x="7487247" y="58483"/>
                  </a:lnTo>
                  <a:lnTo>
                    <a:pt x="7488263" y="59855"/>
                  </a:lnTo>
                  <a:lnTo>
                    <a:pt x="7492682" y="55930"/>
                  </a:lnTo>
                  <a:close/>
                </a:path>
                <a:path w="7691120" h="320675">
                  <a:moveTo>
                    <a:pt x="7500125" y="112928"/>
                  </a:moveTo>
                  <a:lnTo>
                    <a:pt x="7499947" y="107873"/>
                  </a:lnTo>
                  <a:lnTo>
                    <a:pt x="7493521" y="106972"/>
                  </a:lnTo>
                  <a:lnTo>
                    <a:pt x="7492809" y="113182"/>
                  </a:lnTo>
                  <a:lnTo>
                    <a:pt x="7496937" y="112623"/>
                  </a:lnTo>
                  <a:lnTo>
                    <a:pt x="7498766" y="120218"/>
                  </a:lnTo>
                  <a:lnTo>
                    <a:pt x="7500125" y="112928"/>
                  </a:lnTo>
                  <a:close/>
                </a:path>
                <a:path w="7691120" h="320675">
                  <a:moveTo>
                    <a:pt x="7503515" y="190677"/>
                  </a:moveTo>
                  <a:lnTo>
                    <a:pt x="7502309" y="187807"/>
                  </a:lnTo>
                  <a:lnTo>
                    <a:pt x="7500975" y="184645"/>
                  </a:lnTo>
                  <a:lnTo>
                    <a:pt x="7500429" y="183349"/>
                  </a:lnTo>
                  <a:lnTo>
                    <a:pt x="7499210" y="181317"/>
                  </a:lnTo>
                  <a:lnTo>
                    <a:pt x="7499210" y="192684"/>
                  </a:lnTo>
                  <a:lnTo>
                    <a:pt x="7494765" y="191808"/>
                  </a:lnTo>
                  <a:lnTo>
                    <a:pt x="7491946" y="193103"/>
                  </a:lnTo>
                  <a:lnTo>
                    <a:pt x="7491844" y="188252"/>
                  </a:lnTo>
                  <a:lnTo>
                    <a:pt x="7496302" y="189052"/>
                  </a:lnTo>
                  <a:lnTo>
                    <a:pt x="7498131" y="188252"/>
                  </a:lnTo>
                  <a:lnTo>
                    <a:pt x="7499121" y="187807"/>
                  </a:lnTo>
                  <a:lnTo>
                    <a:pt x="7499210" y="192684"/>
                  </a:lnTo>
                  <a:lnTo>
                    <a:pt x="7499210" y="181317"/>
                  </a:lnTo>
                  <a:lnTo>
                    <a:pt x="7496645" y="177038"/>
                  </a:lnTo>
                  <a:lnTo>
                    <a:pt x="7496569" y="176657"/>
                  </a:lnTo>
                  <a:lnTo>
                    <a:pt x="7494740" y="168021"/>
                  </a:lnTo>
                  <a:lnTo>
                    <a:pt x="7493381" y="168071"/>
                  </a:lnTo>
                  <a:lnTo>
                    <a:pt x="7493381" y="180568"/>
                  </a:lnTo>
                  <a:lnTo>
                    <a:pt x="7493254" y="180759"/>
                  </a:lnTo>
                  <a:lnTo>
                    <a:pt x="7488936" y="184645"/>
                  </a:lnTo>
                  <a:lnTo>
                    <a:pt x="7487882" y="183349"/>
                  </a:lnTo>
                  <a:lnTo>
                    <a:pt x="7485850" y="180759"/>
                  </a:lnTo>
                  <a:lnTo>
                    <a:pt x="7490307" y="176657"/>
                  </a:lnTo>
                  <a:lnTo>
                    <a:pt x="7491425" y="178142"/>
                  </a:lnTo>
                  <a:lnTo>
                    <a:pt x="7493381" y="180568"/>
                  </a:lnTo>
                  <a:lnTo>
                    <a:pt x="7493381" y="168071"/>
                  </a:lnTo>
                  <a:lnTo>
                    <a:pt x="7480020" y="168516"/>
                  </a:lnTo>
                  <a:lnTo>
                    <a:pt x="7477658" y="176288"/>
                  </a:lnTo>
                  <a:lnTo>
                    <a:pt x="7472502" y="180568"/>
                  </a:lnTo>
                  <a:lnTo>
                    <a:pt x="7467613" y="185191"/>
                  </a:lnTo>
                  <a:lnTo>
                    <a:pt x="7466050" y="194005"/>
                  </a:lnTo>
                  <a:lnTo>
                    <a:pt x="7472108" y="193027"/>
                  </a:lnTo>
                  <a:lnTo>
                    <a:pt x="7476058" y="195122"/>
                  </a:lnTo>
                  <a:lnTo>
                    <a:pt x="7477900" y="200279"/>
                  </a:lnTo>
                  <a:lnTo>
                    <a:pt x="7477646" y="208470"/>
                  </a:lnTo>
                  <a:lnTo>
                    <a:pt x="7483602" y="206489"/>
                  </a:lnTo>
                  <a:lnTo>
                    <a:pt x="7489215" y="203987"/>
                  </a:lnTo>
                  <a:lnTo>
                    <a:pt x="7495451" y="202311"/>
                  </a:lnTo>
                  <a:lnTo>
                    <a:pt x="7503338" y="202730"/>
                  </a:lnTo>
                  <a:lnTo>
                    <a:pt x="7503350" y="202311"/>
                  </a:lnTo>
                  <a:lnTo>
                    <a:pt x="7503477" y="193103"/>
                  </a:lnTo>
                  <a:lnTo>
                    <a:pt x="7503477" y="192684"/>
                  </a:lnTo>
                  <a:lnTo>
                    <a:pt x="7503515" y="190677"/>
                  </a:lnTo>
                  <a:close/>
                </a:path>
                <a:path w="7691120" h="320675">
                  <a:moveTo>
                    <a:pt x="7506805" y="92722"/>
                  </a:moveTo>
                  <a:lnTo>
                    <a:pt x="7500074" y="89446"/>
                  </a:lnTo>
                  <a:lnTo>
                    <a:pt x="7492733" y="87096"/>
                  </a:lnTo>
                  <a:lnTo>
                    <a:pt x="7485875" y="84035"/>
                  </a:lnTo>
                  <a:lnTo>
                    <a:pt x="7480579" y="78638"/>
                  </a:lnTo>
                  <a:lnTo>
                    <a:pt x="7477099" y="86194"/>
                  </a:lnTo>
                  <a:lnTo>
                    <a:pt x="7474344" y="94653"/>
                  </a:lnTo>
                  <a:lnTo>
                    <a:pt x="7471296" y="102717"/>
                  </a:lnTo>
                  <a:lnTo>
                    <a:pt x="7466876" y="109118"/>
                  </a:lnTo>
                  <a:lnTo>
                    <a:pt x="7473480" y="108661"/>
                  </a:lnTo>
                  <a:lnTo>
                    <a:pt x="7482522" y="113830"/>
                  </a:lnTo>
                  <a:lnTo>
                    <a:pt x="7489164" y="113334"/>
                  </a:lnTo>
                  <a:lnTo>
                    <a:pt x="7488809" y="105575"/>
                  </a:lnTo>
                  <a:lnTo>
                    <a:pt x="7481544" y="96837"/>
                  </a:lnTo>
                  <a:lnTo>
                    <a:pt x="7484758" y="93497"/>
                  </a:lnTo>
                  <a:lnTo>
                    <a:pt x="7492149" y="92240"/>
                  </a:lnTo>
                  <a:lnTo>
                    <a:pt x="7498562" y="95542"/>
                  </a:lnTo>
                  <a:lnTo>
                    <a:pt x="7503592" y="97624"/>
                  </a:lnTo>
                  <a:lnTo>
                    <a:pt x="7506805" y="92722"/>
                  </a:lnTo>
                  <a:close/>
                </a:path>
                <a:path w="7691120" h="320675">
                  <a:moveTo>
                    <a:pt x="7511085" y="112433"/>
                  </a:moveTo>
                  <a:lnTo>
                    <a:pt x="7510983" y="107581"/>
                  </a:lnTo>
                  <a:lnTo>
                    <a:pt x="7508164" y="108800"/>
                  </a:lnTo>
                  <a:lnTo>
                    <a:pt x="7503719" y="108051"/>
                  </a:lnTo>
                  <a:lnTo>
                    <a:pt x="7503833" y="112801"/>
                  </a:lnTo>
                  <a:lnTo>
                    <a:pt x="7506640" y="111658"/>
                  </a:lnTo>
                  <a:lnTo>
                    <a:pt x="7511085" y="112433"/>
                  </a:lnTo>
                  <a:close/>
                </a:path>
                <a:path w="7691120" h="320675">
                  <a:moveTo>
                    <a:pt x="7511313" y="217424"/>
                  </a:moveTo>
                  <a:lnTo>
                    <a:pt x="7501077" y="218033"/>
                  </a:lnTo>
                  <a:lnTo>
                    <a:pt x="7498664" y="217246"/>
                  </a:lnTo>
                  <a:lnTo>
                    <a:pt x="7498664" y="225374"/>
                  </a:lnTo>
                  <a:lnTo>
                    <a:pt x="7494219" y="229247"/>
                  </a:lnTo>
                  <a:lnTo>
                    <a:pt x="7493279" y="228092"/>
                  </a:lnTo>
                  <a:lnTo>
                    <a:pt x="7491133" y="225463"/>
                  </a:lnTo>
                  <a:lnTo>
                    <a:pt x="7495578" y="221449"/>
                  </a:lnTo>
                  <a:lnTo>
                    <a:pt x="7496657" y="222885"/>
                  </a:lnTo>
                  <a:lnTo>
                    <a:pt x="7498664" y="225374"/>
                  </a:lnTo>
                  <a:lnTo>
                    <a:pt x="7498664" y="217246"/>
                  </a:lnTo>
                  <a:lnTo>
                    <a:pt x="7492466" y="215201"/>
                  </a:lnTo>
                  <a:lnTo>
                    <a:pt x="7484961" y="213753"/>
                  </a:lnTo>
                  <a:lnTo>
                    <a:pt x="7477988" y="218554"/>
                  </a:lnTo>
                  <a:lnTo>
                    <a:pt x="7477849" y="227507"/>
                  </a:lnTo>
                  <a:lnTo>
                    <a:pt x="7482065" y="230035"/>
                  </a:lnTo>
                  <a:lnTo>
                    <a:pt x="7489431" y="228092"/>
                  </a:lnTo>
                  <a:lnTo>
                    <a:pt x="7490053" y="234035"/>
                  </a:lnTo>
                  <a:lnTo>
                    <a:pt x="7490930" y="239839"/>
                  </a:lnTo>
                  <a:lnTo>
                    <a:pt x="7497204" y="237820"/>
                  </a:lnTo>
                  <a:lnTo>
                    <a:pt x="7501255" y="230162"/>
                  </a:lnTo>
                  <a:lnTo>
                    <a:pt x="7501915" y="229247"/>
                  </a:lnTo>
                  <a:lnTo>
                    <a:pt x="7506043" y="223494"/>
                  </a:lnTo>
                  <a:lnTo>
                    <a:pt x="7507821" y="221449"/>
                  </a:lnTo>
                  <a:lnTo>
                    <a:pt x="7510793" y="218033"/>
                  </a:lnTo>
                  <a:lnTo>
                    <a:pt x="7511313" y="217424"/>
                  </a:lnTo>
                  <a:close/>
                </a:path>
                <a:path w="7691120" h="320675">
                  <a:moveTo>
                    <a:pt x="7515936" y="90004"/>
                  </a:moveTo>
                  <a:lnTo>
                    <a:pt x="7513929" y="87515"/>
                  </a:lnTo>
                  <a:lnTo>
                    <a:pt x="7512888" y="86258"/>
                  </a:lnTo>
                  <a:lnTo>
                    <a:pt x="7508494" y="90106"/>
                  </a:lnTo>
                  <a:lnTo>
                    <a:pt x="7510462" y="92595"/>
                  </a:lnTo>
                  <a:lnTo>
                    <a:pt x="7511555" y="94043"/>
                  </a:lnTo>
                  <a:lnTo>
                    <a:pt x="7515936" y="90004"/>
                  </a:lnTo>
                  <a:close/>
                </a:path>
                <a:path w="7691120" h="320675">
                  <a:moveTo>
                    <a:pt x="7519987" y="99923"/>
                  </a:moveTo>
                  <a:lnTo>
                    <a:pt x="7518019" y="97434"/>
                  </a:lnTo>
                  <a:lnTo>
                    <a:pt x="7516901" y="96126"/>
                  </a:lnTo>
                  <a:lnTo>
                    <a:pt x="7512482" y="99974"/>
                  </a:lnTo>
                  <a:lnTo>
                    <a:pt x="7514476" y="102463"/>
                  </a:lnTo>
                  <a:lnTo>
                    <a:pt x="7515568" y="103809"/>
                  </a:lnTo>
                  <a:lnTo>
                    <a:pt x="7519987" y="99923"/>
                  </a:lnTo>
                  <a:close/>
                </a:path>
                <a:path w="7691120" h="320675">
                  <a:moveTo>
                    <a:pt x="7523708" y="152120"/>
                  </a:moveTo>
                  <a:lnTo>
                    <a:pt x="7523340" y="147154"/>
                  </a:lnTo>
                  <a:lnTo>
                    <a:pt x="7523099" y="143802"/>
                  </a:lnTo>
                  <a:lnTo>
                    <a:pt x="7520648" y="142824"/>
                  </a:lnTo>
                  <a:lnTo>
                    <a:pt x="7518146" y="141833"/>
                  </a:lnTo>
                  <a:lnTo>
                    <a:pt x="7511275" y="142684"/>
                  </a:lnTo>
                  <a:lnTo>
                    <a:pt x="7504951" y="142824"/>
                  </a:lnTo>
                  <a:lnTo>
                    <a:pt x="7504519" y="141909"/>
                  </a:lnTo>
                  <a:lnTo>
                    <a:pt x="7501496" y="135509"/>
                  </a:lnTo>
                  <a:lnTo>
                    <a:pt x="7501306" y="134886"/>
                  </a:lnTo>
                  <a:lnTo>
                    <a:pt x="7498855" y="127050"/>
                  </a:lnTo>
                  <a:lnTo>
                    <a:pt x="7492187" y="127965"/>
                  </a:lnTo>
                  <a:lnTo>
                    <a:pt x="7492187" y="145656"/>
                  </a:lnTo>
                  <a:lnTo>
                    <a:pt x="7487717" y="149682"/>
                  </a:lnTo>
                  <a:lnTo>
                    <a:pt x="7486955" y="148729"/>
                  </a:lnTo>
                  <a:lnTo>
                    <a:pt x="7484669" y="145872"/>
                  </a:lnTo>
                  <a:lnTo>
                    <a:pt x="7489101" y="141909"/>
                  </a:lnTo>
                  <a:lnTo>
                    <a:pt x="7490206" y="143332"/>
                  </a:lnTo>
                  <a:lnTo>
                    <a:pt x="7492187" y="145656"/>
                  </a:lnTo>
                  <a:lnTo>
                    <a:pt x="7492187" y="127965"/>
                  </a:lnTo>
                  <a:lnTo>
                    <a:pt x="7489711" y="128295"/>
                  </a:lnTo>
                  <a:lnTo>
                    <a:pt x="7470965" y="133299"/>
                  </a:lnTo>
                  <a:lnTo>
                    <a:pt x="7460869" y="134886"/>
                  </a:lnTo>
                  <a:lnTo>
                    <a:pt x="7449350" y="134670"/>
                  </a:lnTo>
                  <a:lnTo>
                    <a:pt x="7449845" y="143078"/>
                  </a:lnTo>
                  <a:lnTo>
                    <a:pt x="7460589" y="145808"/>
                  </a:lnTo>
                  <a:lnTo>
                    <a:pt x="7461085" y="154279"/>
                  </a:lnTo>
                  <a:lnTo>
                    <a:pt x="7468387" y="154025"/>
                  </a:lnTo>
                  <a:lnTo>
                    <a:pt x="7470292" y="157111"/>
                  </a:lnTo>
                  <a:lnTo>
                    <a:pt x="7471397" y="154813"/>
                  </a:lnTo>
                  <a:lnTo>
                    <a:pt x="7471664" y="154025"/>
                  </a:lnTo>
                  <a:lnTo>
                    <a:pt x="7472807" y="150787"/>
                  </a:lnTo>
                  <a:lnTo>
                    <a:pt x="7475614" y="148729"/>
                  </a:lnTo>
                  <a:lnTo>
                    <a:pt x="7478865" y="156222"/>
                  </a:lnTo>
                  <a:lnTo>
                    <a:pt x="7483335" y="155803"/>
                  </a:lnTo>
                  <a:lnTo>
                    <a:pt x="7488644" y="154165"/>
                  </a:lnTo>
                  <a:lnTo>
                    <a:pt x="7494397" y="157988"/>
                  </a:lnTo>
                  <a:lnTo>
                    <a:pt x="7493838" y="154165"/>
                  </a:lnTo>
                  <a:lnTo>
                    <a:pt x="7493571" y="152374"/>
                  </a:lnTo>
                  <a:lnTo>
                    <a:pt x="7494664" y="149682"/>
                  </a:lnTo>
                  <a:lnTo>
                    <a:pt x="7494867" y="149161"/>
                  </a:lnTo>
                  <a:lnTo>
                    <a:pt x="7497724" y="147980"/>
                  </a:lnTo>
                  <a:lnTo>
                    <a:pt x="7505497" y="147154"/>
                  </a:lnTo>
                  <a:lnTo>
                    <a:pt x="7511123" y="149415"/>
                  </a:lnTo>
                  <a:lnTo>
                    <a:pt x="7516558" y="152006"/>
                  </a:lnTo>
                  <a:lnTo>
                    <a:pt x="7523708" y="152120"/>
                  </a:lnTo>
                  <a:close/>
                </a:path>
                <a:path w="7691120" h="320675">
                  <a:moveTo>
                    <a:pt x="7525867" y="159562"/>
                  </a:moveTo>
                  <a:lnTo>
                    <a:pt x="7522832" y="155651"/>
                  </a:lnTo>
                  <a:lnTo>
                    <a:pt x="7518387" y="159689"/>
                  </a:lnTo>
                  <a:lnTo>
                    <a:pt x="7515441" y="155905"/>
                  </a:lnTo>
                  <a:lnTo>
                    <a:pt x="7511008" y="159943"/>
                  </a:lnTo>
                  <a:lnTo>
                    <a:pt x="7513002" y="162369"/>
                  </a:lnTo>
                  <a:lnTo>
                    <a:pt x="7514095" y="163690"/>
                  </a:lnTo>
                  <a:lnTo>
                    <a:pt x="7518489" y="159816"/>
                  </a:lnTo>
                  <a:lnTo>
                    <a:pt x="7520394" y="162115"/>
                  </a:lnTo>
                  <a:lnTo>
                    <a:pt x="7521461" y="163436"/>
                  </a:lnTo>
                  <a:lnTo>
                    <a:pt x="7525867" y="159562"/>
                  </a:lnTo>
                  <a:close/>
                </a:path>
                <a:path w="7691120" h="320675">
                  <a:moveTo>
                    <a:pt x="7526706" y="236677"/>
                  </a:moveTo>
                  <a:lnTo>
                    <a:pt x="7526655" y="231749"/>
                  </a:lnTo>
                  <a:lnTo>
                    <a:pt x="7523861" y="233006"/>
                  </a:lnTo>
                  <a:lnTo>
                    <a:pt x="7519352" y="232054"/>
                  </a:lnTo>
                  <a:lnTo>
                    <a:pt x="7519403" y="237032"/>
                  </a:lnTo>
                  <a:lnTo>
                    <a:pt x="7522235" y="235839"/>
                  </a:lnTo>
                  <a:lnTo>
                    <a:pt x="7526706" y="236677"/>
                  </a:lnTo>
                  <a:close/>
                </a:path>
                <a:path w="7691120" h="320675">
                  <a:moveTo>
                    <a:pt x="7531417" y="309054"/>
                  </a:moveTo>
                  <a:lnTo>
                    <a:pt x="7529423" y="306501"/>
                  </a:lnTo>
                  <a:lnTo>
                    <a:pt x="7528369" y="305257"/>
                  </a:lnTo>
                  <a:lnTo>
                    <a:pt x="7523861" y="309143"/>
                  </a:lnTo>
                  <a:lnTo>
                    <a:pt x="7525906" y="311632"/>
                  </a:lnTo>
                  <a:lnTo>
                    <a:pt x="7526972" y="313004"/>
                  </a:lnTo>
                  <a:lnTo>
                    <a:pt x="7531417" y="309054"/>
                  </a:lnTo>
                  <a:close/>
                </a:path>
                <a:path w="7691120" h="320675">
                  <a:moveTo>
                    <a:pt x="7534986" y="256489"/>
                  </a:moveTo>
                  <a:lnTo>
                    <a:pt x="7515504" y="251523"/>
                  </a:lnTo>
                  <a:lnTo>
                    <a:pt x="7494905" y="249262"/>
                  </a:lnTo>
                  <a:lnTo>
                    <a:pt x="7475753" y="249999"/>
                  </a:lnTo>
                  <a:lnTo>
                    <a:pt x="7460628" y="253987"/>
                  </a:lnTo>
                  <a:lnTo>
                    <a:pt x="7461453" y="262623"/>
                  </a:lnTo>
                  <a:lnTo>
                    <a:pt x="7466114" y="264223"/>
                  </a:lnTo>
                  <a:lnTo>
                    <a:pt x="7471791" y="261848"/>
                  </a:lnTo>
                  <a:lnTo>
                    <a:pt x="7475652" y="258533"/>
                  </a:lnTo>
                  <a:lnTo>
                    <a:pt x="7476604" y="264147"/>
                  </a:lnTo>
                  <a:lnTo>
                    <a:pt x="7483424" y="268274"/>
                  </a:lnTo>
                  <a:lnTo>
                    <a:pt x="7482611" y="259397"/>
                  </a:lnTo>
                  <a:lnTo>
                    <a:pt x="7486675" y="256362"/>
                  </a:lnTo>
                  <a:lnTo>
                    <a:pt x="7494219" y="257898"/>
                  </a:lnTo>
                  <a:lnTo>
                    <a:pt x="7494270" y="264706"/>
                  </a:lnTo>
                  <a:lnTo>
                    <a:pt x="7498435" y="272605"/>
                  </a:lnTo>
                  <a:lnTo>
                    <a:pt x="7492276" y="278206"/>
                  </a:lnTo>
                  <a:lnTo>
                    <a:pt x="7484275" y="276682"/>
                  </a:lnTo>
                  <a:lnTo>
                    <a:pt x="7476896" y="274612"/>
                  </a:lnTo>
                  <a:lnTo>
                    <a:pt x="7472566" y="278561"/>
                  </a:lnTo>
                  <a:lnTo>
                    <a:pt x="7477417" y="282079"/>
                  </a:lnTo>
                  <a:lnTo>
                    <a:pt x="7483869" y="283248"/>
                  </a:lnTo>
                  <a:lnTo>
                    <a:pt x="7491235" y="283108"/>
                  </a:lnTo>
                  <a:lnTo>
                    <a:pt x="7498778" y="282714"/>
                  </a:lnTo>
                  <a:lnTo>
                    <a:pt x="7502055" y="284924"/>
                  </a:lnTo>
                  <a:lnTo>
                    <a:pt x="7507033" y="287578"/>
                  </a:lnTo>
                  <a:lnTo>
                    <a:pt x="7511593" y="287667"/>
                  </a:lnTo>
                  <a:lnTo>
                    <a:pt x="7513650" y="282194"/>
                  </a:lnTo>
                  <a:lnTo>
                    <a:pt x="7508049" y="278028"/>
                  </a:lnTo>
                  <a:lnTo>
                    <a:pt x="7501585" y="275158"/>
                  </a:lnTo>
                  <a:lnTo>
                    <a:pt x="7501776" y="262597"/>
                  </a:lnTo>
                  <a:lnTo>
                    <a:pt x="7508265" y="262813"/>
                  </a:lnTo>
                  <a:lnTo>
                    <a:pt x="7513269" y="261073"/>
                  </a:lnTo>
                  <a:lnTo>
                    <a:pt x="7516444" y="257124"/>
                  </a:lnTo>
                  <a:lnTo>
                    <a:pt x="7523302" y="258749"/>
                  </a:lnTo>
                  <a:lnTo>
                    <a:pt x="7529309" y="264515"/>
                  </a:lnTo>
                  <a:lnTo>
                    <a:pt x="7534986" y="256489"/>
                  </a:lnTo>
                  <a:close/>
                </a:path>
                <a:path w="7691120" h="320675">
                  <a:moveTo>
                    <a:pt x="7538517" y="298780"/>
                  </a:moveTo>
                  <a:lnTo>
                    <a:pt x="7536472" y="296303"/>
                  </a:lnTo>
                  <a:lnTo>
                    <a:pt x="7535405" y="294919"/>
                  </a:lnTo>
                  <a:lnTo>
                    <a:pt x="7530973" y="298970"/>
                  </a:lnTo>
                  <a:lnTo>
                    <a:pt x="7532979" y="301510"/>
                  </a:lnTo>
                  <a:lnTo>
                    <a:pt x="7534008" y="302844"/>
                  </a:lnTo>
                  <a:lnTo>
                    <a:pt x="7538517" y="298780"/>
                  </a:lnTo>
                  <a:close/>
                </a:path>
                <a:path w="7691120" h="320675">
                  <a:moveTo>
                    <a:pt x="7551331" y="106032"/>
                  </a:moveTo>
                  <a:lnTo>
                    <a:pt x="7551229" y="101180"/>
                  </a:lnTo>
                  <a:lnTo>
                    <a:pt x="7542035" y="101523"/>
                  </a:lnTo>
                  <a:lnTo>
                    <a:pt x="7533970" y="103238"/>
                  </a:lnTo>
                  <a:lnTo>
                    <a:pt x="7527277" y="106680"/>
                  </a:lnTo>
                  <a:lnTo>
                    <a:pt x="7522210" y="112166"/>
                  </a:lnTo>
                  <a:lnTo>
                    <a:pt x="7533526" y="115455"/>
                  </a:lnTo>
                  <a:lnTo>
                    <a:pt x="7535443" y="106641"/>
                  </a:lnTo>
                  <a:lnTo>
                    <a:pt x="7544092" y="106426"/>
                  </a:lnTo>
                  <a:lnTo>
                    <a:pt x="7546886" y="105244"/>
                  </a:lnTo>
                  <a:lnTo>
                    <a:pt x="7551331" y="106032"/>
                  </a:lnTo>
                  <a:close/>
                </a:path>
                <a:path w="7691120" h="320675">
                  <a:moveTo>
                    <a:pt x="7557719" y="175729"/>
                  </a:moveTo>
                  <a:lnTo>
                    <a:pt x="7557656" y="170865"/>
                  </a:lnTo>
                  <a:lnTo>
                    <a:pt x="7554811" y="172034"/>
                  </a:lnTo>
                  <a:lnTo>
                    <a:pt x="7550353" y="171259"/>
                  </a:lnTo>
                  <a:lnTo>
                    <a:pt x="7550455" y="176110"/>
                  </a:lnTo>
                  <a:lnTo>
                    <a:pt x="7553261" y="174929"/>
                  </a:lnTo>
                  <a:lnTo>
                    <a:pt x="7557719" y="175729"/>
                  </a:lnTo>
                  <a:close/>
                </a:path>
                <a:path w="7691120" h="320675">
                  <a:moveTo>
                    <a:pt x="7559116" y="196773"/>
                  </a:moveTo>
                  <a:lnTo>
                    <a:pt x="7554925" y="194183"/>
                  </a:lnTo>
                  <a:lnTo>
                    <a:pt x="7547546" y="196138"/>
                  </a:lnTo>
                  <a:lnTo>
                    <a:pt x="7547927" y="206044"/>
                  </a:lnTo>
                  <a:lnTo>
                    <a:pt x="7559027" y="205663"/>
                  </a:lnTo>
                  <a:lnTo>
                    <a:pt x="7559116" y="196773"/>
                  </a:lnTo>
                  <a:close/>
                </a:path>
                <a:path w="7691120" h="320675">
                  <a:moveTo>
                    <a:pt x="7567257" y="311289"/>
                  </a:moveTo>
                  <a:lnTo>
                    <a:pt x="7566622" y="305219"/>
                  </a:lnTo>
                  <a:lnTo>
                    <a:pt x="7561351" y="308483"/>
                  </a:lnTo>
                  <a:lnTo>
                    <a:pt x="7567257" y="311289"/>
                  </a:lnTo>
                  <a:close/>
                </a:path>
                <a:path w="7691120" h="320675">
                  <a:moveTo>
                    <a:pt x="7569555" y="285229"/>
                  </a:moveTo>
                  <a:lnTo>
                    <a:pt x="7569416" y="281889"/>
                  </a:lnTo>
                  <a:lnTo>
                    <a:pt x="7569162" y="275234"/>
                  </a:lnTo>
                  <a:lnTo>
                    <a:pt x="7561770" y="275488"/>
                  </a:lnTo>
                  <a:lnTo>
                    <a:pt x="7561872" y="278739"/>
                  </a:lnTo>
                  <a:lnTo>
                    <a:pt x="7562164" y="285483"/>
                  </a:lnTo>
                  <a:lnTo>
                    <a:pt x="7567130" y="285318"/>
                  </a:lnTo>
                  <a:lnTo>
                    <a:pt x="7569555" y="285229"/>
                  </a:lnTo>
                  <a:close/>
                </a:path>
                <a:path w="7691120" h="320675">
                  <a:moveTo>
                    <a:pt x="7569873" y="295097"/>
                  </a:moveTo>
                  <a:lnTo>
                    <a:pt x="7569721" y="290182"/>
                  </a:lnTo>
                  <a:lnTo>
                    <a:pt x="7566927" y="291363"/>
                  </a:lnTo>
                  <a:lnTo>
                    <a:pt x="7562405" y="290588"/>
                  </a:lnTo>
                  <a:lnTo>
                    <a:pt x="7562532" y="295402"/>
                  </a:lnTo>
                  <a:lnTo>
                    <a:pt x="7565377" y="294309"/>
                  </a:lnTo>
                  <a:lnTo>
                    <a:pt x="7569873" y="295097"/>
                  </a:lnTo>
                  <a:close/>
                </a:path>
                <a:path w="7691120" h="320675">
                  <a:moveTo>
                    <a:pt x="7571930" y="301967"/>
                  </a:moveTo>
                  <a:lnTo>
                    <a:pt x="7565999" y="299237"/>
                  </a:lnTo>
                  <a:lnTo>
                    <a:pt x="7566622" y="305219"/>
                  </a:lnTo>
                  <a:lnTo>
                    <a:pt x="7571930" y="301967"/>
                  </a:lnTo>
                  <a:close/>
                </a:path>
                <a:path w="7691120" h="320675">
                  <a:moveTo>
                    <a:pt x="7578725" y="145186"/>
                  </a:moveTo>
                  <a:lnTo>
                    <a:pt x="7569949" y="140931"/>
                  </a:lnTo>
                  <a:lnTo>
                    <a:pt x="7558494" y="140385"/>
                  </a:lnTo>
                  <a:lnTo>
                    <a:pt x="7548004" y="143814"/>
                  </a:lnTo>
                  <a:lnTo>
                    <a:pt x="7542123" y="151485"/>
                  </a:lnTo>
                  <a:lnTo>
                    <a:pt x="7553249" y="152628"/>
                  </a:lnTo>
                  <a:lnTo>
                    <a:pt x="7562964" y="154089"/>
                  </a:lnTo>
                  <a:lnTo>
                    <a:pt x="7571410" y="152666"/>
                  </a:lnTo>
                  <a:lnTo>
                    <a:pt x="7578725" y="145186"/>
                  </a:lnTo>
                  <a:close/>
                </a:path>
                <a:path w="7691120" h="320675">
                  <a:moveTo>
                    <a:pt x="7580808" y="289763"/>
                  </a:moveTo>
                  <a:lnTo>
                    <a:pt x="7580744" y="284848"/>
                  </a:lnTo>
                  <a:lnTo>
                    <a:pt x="7577912" y="286105"/>
                  </a:lnTo>
                  <a:lnTo>
                    <a:pt x="7573429" y="285216"/>
                  </a:lnTo>
                  <a:lnTo>
                    <a:pt x="7573467" y="290055"/>
                  </a:lnTo>
                  <a:lnTo>
                    <a:pt x="7576312" y="288886"/>
                  </a:lnTo>
                  <a:lnTo>
                    <a:pt x="7580808" y="289763"/>
                  </a:lnTo>
                  <a:close/>
                </a:path>
                <a:path w="7691120" h="320675">
                  <a:moveTo>
                    <a:pt x="7588796" y="209702"/>
                  </a:moveTo>
                  <a:lnTo>
                    <a:pt x="7588313" y="203822"/>
                  </a:lnTo>
                  <a:lnTo>
                    <a:pt x="7585634" y="201117"/>
                  </a:lnTo>
                  <a:lnTo>
                    <a:pt x="7582522" y="199034"/>
                  </a:lnTo>
                  <a:lnTo>
                    <a:pt x="7580744" y="194983"/>
                  </a:lnTo>
                  <a:lnTo>
                    <a:pt x="7579449" y="187071"/>
                  </a:lnTo>
                  <a:lnTo>
                    <a:pt x="7583945" y="186270"/>
                  </a:lnTo>
                  <a:lnTo>
                    <a:pt x="7583906" y="180022"/>
                  </a:lnTo>
                  <a:lnTo>
                    <a:pt x="7577099" y="180378"/>
                  </a:lnTo>
                  <a:lnTo>
                    <a:pt x="7570838" y="176796"/>
                  </a:lnTo>
                  <a:lnTo>
                    <a:pt x="7565568" y="175018"/>
                  </a:lnTo>
                  <a:lnTo>
                    <a:pt x="7561707" y="180797"/>
                  </a:lnTo>
                  <a:lnTo>
                    <a:pt x="7565987" y="179781"/>
                  </a:lnTo>
                  <a:lnTo>
                    <a:pt x="7568349" y="181546"/>
                  </a:lnTo>
                  <a:lnTo>
                    <a:pt x="7569289" y="185394"/>
                  </a:lnTo>
                  <a:lnTo>
                    <a:pt x="7566888" y="189598"/>
                  </a:lnTo>
                  <a:lnTo>
                    <a:pt x="7564107" y="199339"/>
                  </a:lnTo>
                  <a:lnTo>
                    <a:pt x="7569886" y="200431"/>
                  </a:lnTo>
                  <a:lnTo>
                    <a:pt x="7572235" y="196253"/>
                  </a:lnTo>
                  <a:lnTo>
                    <a:pt x="7575270" y="199072"/>
                  </a:lnTo>
                  <a:lnTo>
                    <a:pt x="7576629" y="205028"/>
                  </a:lnTo>
                  <a:lnTo>
                    <a:pt x="7574000" y="210210"/>
                  </a:lnTo>
                  <a:lnTo>
                    <a:pt x="7588796" y="209702"/>
                  </a:lnTo>
                  <a:close/>
                </a:path>
                <a:path w="7691120" h="320675">
                  <a:moveTo>
                    <a:pt x="7593089" y="314274"/>
                  </a:moveTo>
                  <a:lnTo>
                    <a:pt x="7588758" y="315302"/>
                  </a:lnTo>
                  <a:lnTo>
                    <a:pt x="7582459" y="313893"/>
                  </a:lnTo>
                  <a:lnTo>
                    <a:pt x="7582154" y="319722"/>
                  </a:lnTo>
                  <a:lnTo>
                    <a:pt x="7586459" y="318770"/>
                  </a:lnTo>
                  <a:lnTo>
                    <a:pt x="7592720" y="320128"/>
                  </a:lnTo>
                  <a:lnTo>
                    <a:pt x="7593089" y="314274"/>
                  </a:lnTo>
                  <a:close/>
                </a:path>
                <a:path w="7691120" h="320675">
                  <a:moveTo>
                    <a:pt x="7593749" y="149694"/>
                  </a:moveTo>
                  <a:lnTo>
                    <a:pt x="7593470" y="144665"/>
                  </a:lnTo>
                  <a:lnTo>
                    <a:pt x="7587031" y="143586"/>
                  </a:lnTo>
                  <a:lnTo>
                    <a:pt x="7586358" y="149948"/>
                  </a:lnTo>
                  <a:lnTo>
                    <a:pt x="7587374" y="155905"/>
                  </a:lnTo>
                  <a:lnTo>
                    <a:pt x="7590587" y="152857"/>
                  </a:lnTo>
                  <a:lnTo>
                    <a:pt x="7593749" y="149694"/>
                  </a:lnTo>
                  <a:close/>
                </a:path>
                <a:path w="7691120" h="320675">
                  <a:moveTo>
                    <a:pt x="7596632" y="219456"/>
                  </a:moveTo>
                  <a:lnTo>
                    <a:pt x="7583284" y="220408"/>
                  </a:lnTo>
                  <a:lnTo>
                    <a:pt x="7572134" y="218160"/>
                  </a:lnTo>
                  <a:lnTo>
                    <a:pt x="7562024" y="214439"/>
                  </a:lnTo>
                  <a:lnTo>
                    <a:pt x="7551801" y="210972"/>
                  </a:lnTo>
                  <a:lnTo>
                    <a:pt x="7553338" y="220713"/>
                  </a:lnTo>
                  <a:lnTo>
                    <a:pt x="7547178" y="220929"/>
                  </a:lnTo>
                  <a:lnTo>
                    <a:pt x="7544968" y="226174"/>
                  </a:lnTo>
                  <a:lnTo>
                    <a:pt x="7558456" y="227672"/>
                  </a:lnTo>
                  <a:lnTo>
                    <a:pt x="7573937" y="230568"/>
                  </a:lnTo>
                  <a:lnTo>
                    <a:pt x="7587843" y="229590"/>
                  </a:lnTo>
                  <a:lnTo>
                    <a:pt x="7596632" y="219456"/>
                  </a:lnTo>
                  <a:close/>
                </a:path>
                <a:path w="7691120" h="320675">
                  <a:moveTo>
                    <a:pt x="7600899" y="186944"/>
                  </a:moveTo>
                  <a:lnTo>
                    <a:pt x="7598854" y="184378"/>
                  </a:lnTo>
                  <a:lnTo>
                    <a:pt x="7597737" y="183007"/>
                  </a:lnTo>
                  <a:lnTo>
                    <a:pt x="7593381" y="187058"/>
                  </a:lnTo>
                  <a:lnTo>
                    <a:pt x="7595387" y="189547"/>
                  </a:lnTo>
                  <a:lnTo>
                    <a:pt x="7596467" y="190881"/>
                  </a:lnTo>
                  <a:lnTo>
                    <a:pt x="7600899" y="186944"/>
                  </a:lnTo>
                  <a:close/>
                </a:path>
                <a:path w="7691120" h="320675">
                  <a:moveTo>
                    <a:pt x="7615504" y="288759"/>
                  </a:moveTo>
                  <a:lnTo>
                    <a:pt x="7609332" y="288810"/>
                  </a:lnTo>
                  <a:lnTo>
                    <a:pt x="7606741" y="283933"/>
                  </a:lnTo>
                  <a:lnTo>
                    <a:pt x="7609002" y="283552"/>
                  </a:lnTo>
                  <a:lnTo>
                    <a:pt x="7611123" y="283108"/>
                  </a:lnTo>
                  <a:lnTo>
                    <a:pt x="7610259" y="278853"/>
                  </a:lnTo>
                  <a:lnTo>
                    <a:pt x="7602906" y="279171"/>
                  </a:lnTo>
                  <a:lnTo>
                    <a:pt x="7597991" y="282549"/>
                  </a:lnTo>
                  <a:lnTo>
                    <a:pt x="7594714" y="287959"/>
                  </a:lnTo>
                  <a:lnTo>
                    <a:pt x="7592288" y="294386"/>
                  </a:lnTo>
                  <a:lnTo>
                    <a:pt x="7599299" y="293408"/>
                  </a:lnTo>
                  <a:lnTo>
                    <a:pt x="7604480" y="295160"/>
                  </a:lnTo>
                  <a:lnTo>
                    <a:pt x="7609179" y="297599"/>
                  </a:lnTo>
                  <a:lnTo>
                    <a:pt x="7614806" y="298678"/>
                  </a:lnTo>
                  <a:lnTo>
                    <a:pt x="7615504" y="288759"/>
                  </a:lnTo>
                  <a:close/>
                </a:path>
                <a:path w="7691120" h="320675">
                  <a:moveTo>
                    <a:pt x="7635799" y="267855"/>
                  </a:moveTo>
                  <a:lnTo>
                    <a:pt x="7606805" y="265239"/>
                  </a:lnTo>
                  <a:lnTo>
                    <a:pt x="7593673" y="261950"/>
                  </a:lnTo>
                  <a:lnTo>
                    <a:pt x="7583170" y="254812"/>
                  </a:lnTo>
                  <a:lnTo>
                    <a:pt x="7582827" y="260540"/>
                  </a:lnTo>
                  <a:lnTo>
                    <a:pt x="7572273" y="260146"/>
                  </a:lnTo>
                  <a:lnTo>
                    <a:pt x="7566698" y="259486"/>
                  </a:lnTo>
                  <a:lnTo>
                    <a:pt x="7558646" y="262483"/>
                  </a:lnTo>
                  <a:lnTo>
                    <a:pt x="7557262" y="255701"/>
                  </a:lnTo>
                  <a:lnTo>
                    <a:pt x="7556982" y="247497"/>
                  </a:lnTo>
                  <a:lnTo>
                    <a:pt x="7567422" y="252564"/>
                  </a:lnTo>
                  <a:lnTo>
                    <a:pt x="7567955" y="245414"/>
                  </a:lnTo>
                  <a:lnTo>
                    <a:pt x="7561948" y="246278"/>
                  </a:lnTo>
                  <a:lnTo>
                    <a:pt x="7558075" y="243992"/>
                  </a:lnTo>
                  <a:lnTo>
                    <a:pt x="7554468" y="241300"/>
                  </a:lnTo>
                  <a:lnTo>
                    <a:pt x="7549261" y="240944"/>
                  </a:lnTo>
                  <a:lnTo>
                    <a:pt x="7552550" y="251269"/>
                  </a:lnTo>
                  <a:lnTo>
                    <a:pt x="7549870" y="254635"/>
                  </a:lnTo>
                  <a:lnTo>
                    <a:pt x="7544295" y="256247"/>
                  </a:lnTo>
                  <a:lnTo>
                    <a:pt x="7538872" y="261289"/>
                  </a:lnTo>
                  <a:lnTo>
                    <a:pt x="7550264" y="264464"/>
                  </a:lnTo>
                  <a:lnTo>
                    <a:pt x="7562901" y="265836"/>
                  </a:lnTo>
                  <a:lnTo>
                    <a:pt x="7574788" y="268287"/>
                  </a:lnTo>
                  <a:lnTo>
                    <a:pt x="7583983" y="274701"/>
                  </a:lnTo>
                  <a:lnTo>
                    <a:pt x="7584440" y="268947"/>
                  </a:lnTo>
                  <a:lnTo>
                    <a:pt x="7594943" y="269265"/>
                  </a:lnTo>
                  <a:lnTo>
                    <a:pt x="7605217" y="273900"/>
                  </a:lnTo>
                  <a:lnTo>
                    <a:pt x="7617130" y="277482"/>
                  </a:lnTo>
                  <a:lnTo>
                    <a:pt x="7628153" y="276606"/>
                  </a:lnTo>
                  <a:lnTo>
                    <a:pt x="7635799" y="267855"/>
                  </a:lnTo>
                  <a:close/>
                </a:path>
                <a:path w="7691120" h="320675">
                  <a:moveTo>
                    <a:pt x="7641285" y="222846"/>
                  </a:moveTo>
                  <a:lnTo>
                    <a:pt x="7633843" y="223100"/>
                  </a:lnTo>
                  <a:lnTo>
                    <a:pt x="7628788" y="213296"/>
                  </a:lnTo>
                  <a:lnTo>
                    <a:pt x="7622641" y="205143"/>
                  </a:lnTo>
                  <a:lnTo>
                    <a:pt x="7616177" y="197446"/>
                  </a:lnTo>
                  <a:lnTo>
                    <a:pt x="7610157" y="189026"/>
                  </a:lnTo>
                  <a:lnTo>
                    <a:pt x="7606576" y="196367"/>
                  </a:lnTo>
                  <a:lnTo>
                    <a:pt x="7600366" y="200456"/>
                  </a:lnTo>
                  <a:lnTo>
                    <a:pt x="7593711" y="204000"/>
                  </a:lnTo>
                  <a:lnTo>
                    <a:pt x="7588796" y="209702"/>
                  </a:lnTo>
                  <a:lnTo>
                    <a:pt x="7593863" y="214299"/>
                  </a:lnTo>
                  <a:lnTo>
                    <a:pt x="7600112" y="217322"/>
                  </a:lnTo>
                  <a:lnTo>
                    <a:pt x="7603693" y="221399"/>
                  </a:lnTo>
                  <a:lnTo>
                    <a:pt x="7600734" y="229196"/>
                  </a:lnTo>
                  <a:lnTo>
                    <a:pt x="7609167" y="229019"/>
                  </a:lnTo>
                  <a:lnTo>
                    <a:pt x="7610513" y="232194"/>
                  </a:lnTo>
                  <a:lnTo>
                    <a:pt x="7605077" y="244132"/>
                  </a:lnTo>
                  <a:lnTo>
                    <a:pt x="7608913" y="246799"/>
                  </a:lnTo>
                  <a:lnTo>
                    <a:pt x="7615072" y="249148"/>
                  </a:lnTo>
                  <a:lnTo>
                    <a:pt x="7620876" y="248843"/>
                  </a:lnTo>
                  <a:lnTo>
                    <a:pt x="7623645" y="243497"/>
                  </a:lnTo>
                  <a:lnTo>
                    <a:pt x="7618933" y="241363"/>
                  </a:lnTo>
                  <a:lnTo>
                    <a:pt x="7615695" y="237210"/>
                  </a:lnTo>
                  <a:lnTo>
                    <a:pt x="7615517" y="228701"/>
                  </a:lnTo>
                  <a:lnTo>
                    <a:pt x="7622591" y="228015"/>
                  </a:lnTo>
                  <a:lnTo>
                    <a:pt x="7630846" y="228790"/>
                  </a:lnTo>
                  <a:lnTo>
                    <a:pt x="7637881" y="228053"/>
                  </a:lnTo>
                  <a:lnTo>
                    <a:pt x="7641285" y="222846"/>
                  </a:lnTo>
                  <a:close/>
                </a:path>
                <a:path w="7691120" h="320675">
                  <a:moveTo>
                    <a:pt x="7661808" y="266954"/>
                  </a:moveTo>
                  <a:lnTo>
                    <a:pt x="7657351" y="263029"/>
                  </a:lnTo>
                  <a:lnTo>
                    <a:pt x="7651585" y="260743"/>
                  </a:lnTo>
                  <a:lnTo>
                    <a:pt x="7643063" y="262750"/>
                  </a:lnTo>
                  <a:lnTo>
                    <a:pt x="7643990" y="270954"/>
                  </a:lnTo>
                  <a:lnTo>
                    <a:pt x="7650912" y="273608"/>
                  </a:lnTo>
                  <a:lnTo>
                    <a:pt x="7658582" y="271894"/>
                  </a:lnTo>
                  <a:lnTo>
                    <a:pt x="7661808" y="266954"/>
                  </a:lnTo>
                  <a:close/>
                </a:path>
                <a:path w="7691120" h="320675">
                  <a:moveTo>
                    <a:pt x="7675105" y="250202"/>
                  </a:moveTo>
                  <a:lnTo>
                    <a:pt x="7668323" y="246799"/>
                  </a:lnTo>
                  <a:lnTo>
                    <a:pt x="7668082" y="252818"/>
                  </a:lnTo>
                  <a:lnTo>
                    <a:pt x="7662227" y="258419"/>
                  </a:lnTo>
                  <a:lnTo>
                    <a:pt x="7669009" y="261835"/>
                  </a:lnTo>
                  <a:lnTo>
                    <a:pt x="7669289" y="255943"/>
                  </a:lnTo>
                  <a:lnTo>
                    <a:pt x="7675105" y="250202"/>
                  </a:lnTo>
                  <a:close/>
                </a:path>
                <a:path w="7691120" h="320675">
                  <a:moveTo>
                    <a:pt x="7682331" y="296811"/>
                  </a:moveTo>
                  <a:lnTo>
                    <a:pt x="7677836" y="291426"/>
                  </a:lnTo>
                  <a:lnTo>
                    <a:pt x="7676477" y="296849"/>
                  </a:lnTo>
                  <a:lnTo>
                    <a:pt x="7664729" y="296494"/>
                  </a:lnTo>
                  <a:lnTo>
                    <a:pt x="7663370" y="301853"/>
                  </a:lnTo>
                  <a:lnTo>
                    <a:pt x="7670800" y="302475"/>
                  </a:lnTo>
                  <a:lnTo>
                    <a:pt x="7678560" y="300647"/>
                  </a:lnTo>
                  <a:lnTo>
                    <a:pt x="7682331" y="296811"/>
                  </a:lnTo>
                  <a:close/>
                </a:path>
                <a:path w="7691120" h="320675">
                  <a:moveTo>
                    <a:pt x="7690612" y="246037"/>
                  </a:moveTo>
                  <a:lnTo>
                    <a:pt x="7690485" y="243319"/>
                  </a:lnTo>
                  <a:lnTo>
                    <a:pt x="7687323" y="240525"/>
                  </a:lnTo>
                  <a:lnTo>
                    <a:pt x="7686878" y="246164"/>
                  </a:lnTo>
                  <a:lnTo>
                    <a:pt x="7687005" y="248983"/>
                  </a:lnTo>
                  <a:lnTo>
                    <a:pt x="7690155" y="251815"/>
                  </a:lnTo>
                  <a:lnTo>
                    <a:pt x="7690612" y="24603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2744" y="7754454"/>
              <a:ext cx="7713345" cy="433705"/>
            </a:xfrm>
            <a:custGeom>
              <a:avLst/>
              <a:gdLst/>
              <a:ahLst/>
              <a:cxnLst/>
              <a:rect l="l" t="t" r="r" b="b"/>
              <a:pathLst>
                <a:path w="7713345" h="433704">
                  <a:moveTo>
                    <a:pt x="13690" y="5918"/>
                  </a:moveTo>
                  <a:lnTo>
                    <a:pt x="6743" y="6311"/>
                  </a:lnTo>
                  <a:lnTo>
                    <a:pt x="0" y="8089"/>
                  </a:lnTo>
                  <a:lnTo>
                    <a:pt x="3708" y="11239"/>
                  </a:lnTo>
                  <a:lnTo>
                    <a:pt x="10655" y="11823"/>
                  </a:lnTo>
                  <a:lnTo>
                    <a:pt x="13690" y="5918"/>
                  </a:lnTo>
                  <a:close/>
                </a:path>
                <a:path w="7713345" h="433704">
                  <a:moveTo>
                    <a:pt x="30988" y="382892"/>
                  </a:moveTo>
                  <a:lnTo>
                    <a:pt x="30645" y="374599"/>
                  </a:lnTo>
                  <a:lnTo>
                    <a:pt x="24815" y="377558"/>
                  </a:lnTo>
                  <a:lnTo>
                    <a:pt x="16840" y="377939"/>
                  </a:lnTo>
                  <a:lnTo>
                    <a:pt x="14478" y="385432"/>
                  </a:lnTo>
                  <a:lnTo>
                    <a:pt x="20307" y="384975"/>
                  </a:lnTo>
                  <a:lnTo>
                    <a:pt x="26670" y="385241"/>
                  </a:lnTo>
                  <a:lnTo>
                    <a:pt x="30988" y="382892"/>
                  </a:lnTo>
                  <a:close/>
                </a:path>
                <a:path w="7713345" h="433704">
                  <a:moveTo>
                    <a:pt x="31000" y="4787"/>
                  </a:moveTo>
                  <a:lnTo>
                    <a:pt x="30708" y="0"/>
                  </a:lnTo>
                  <a:lnTo>
                    <a:pt x="28079" y="1244"/>
                  </a:lnTo>
                  <a:lnTo>
                    <a:pt x="23837" y="546"/>
                  </a:lnTo>
                  <a:lnTo>
                    <a:pt x="24104" y="5334"/>
                  </a:lnTo>
                  <a:lnTo>
                    <a:pt x="26758" y="3949"/>
                  </a:lnTo>
                  <a:lnTo>
                    <a:pt x="31000" y="4787"/>
                  </a:lnTo>
                  <a:close/>
                </a:path>
                <a:path w="7713345" h="433704">
                  <a:moveTo>
                    <a:pt x="122148" y="274548"/>
                  </a:moveTo>
                  <a:lnTo>
                    <a:pt x="105206" y="275501"/>
                  </a:lnTo>
                  <a:lnTo>
                    <a:pt x="99885" y="271729"/>
                  </a:lnTo>
                  <a:lnTo>
                    <a:pt x="93002" y="270929"/>
                  </a:lnTo>
                  <a:lnTo>
                    <a:pt x="87185" y="273926"/>
                  </a:lnTo>
                  <a:lnTo>
                    <a:pt x="85077" y="281520"/>
                  </a:lnTo>
                  <a:lnTo>
                    <a:pt x="112280" y="279996"/>
                  </a:lnTo>
                  <a:lnTo>
                    <a:pt x="116255" y="279057"/>
                  </a:lnTo>
                  <a:lnTo>
                    <a:pt x="121945" y="280377"/>
                  </a:lnTo>
                  <a:lnTo>
                    <a:pt x="122148" y="274548"/>
                  </a:lnTo>
                  <a:close/>
                </a:path>
                <a:path w="7713345" h="433704">
                  <a:moveTo>
                    <a:pt x="131165" y="281559"/>
                  </a:moveTo>
                  <a:lnTo>
                    <a:pt x="128206" y="277672"/>
                  </a:lnTo>
                  <a:lnTo>
                    <a:pt x="124282" y="281774"/>
                  </a:lnTo>
                  <a:lnTo>
                    <a:pt x="126199" y="284340"/>
                  </a:lnTo>
                  <a:lnTo>
                    <a:pt x="127241" y="285584"/>
                  </a:lnTo>
                  <a:lnTo>
                    <a:pt x="131165" y="281559"/>
                  </a:lnTo>
                  <a:close/>
                </a:path>
                <a:path w="7713345" h="433704">
                  <a:moveTo>
                    <a:pt x="144221" y="138328"/>
                  </a:moveTo>
                  <a:lnTo>
                    <a:pt x="141414" y="128854"/>
                  </a:lnTo>
                  <a:lnTo>
                    <a:pt x="135851" y="125323"/>
                  </a:lnTo>
                  <a:lnTo>
                    <a:pt x="131013" y="128485"/>
                  </a:lnTo>
                  <a:lnTo>
                    <a:pt x="130429" y="139115"/>
                  </a:lnTo>
                  <a:lnTo>
                    <a:pt x="144221" y="138328"/>
                  </a:lnTo>
                  <a:close/>
                </a:path>
                <a:path w="7713345" h="433704">
                  <a:moveTo>
                    <a:pt x="152247" y="47879"/>
                  </a:moveTo>
                  <a:lnTo>
                    <a:pt x="152031" y="42976"/>
                  </a:lnTo>
                  <a:lnTo>
                    <a:pt x="149415" y="44221"/>
                  </a:lnTo>
                  <a:lnTo>
                    <a:pt x="145199" y="43522"/>
                  </a:lnTo>
                  <a:lnTo>
                    <a:pt x="145402" y="48361"/>
                  </a:lnTo>
                  <a:lnTo>
                    <a:pt x="148031" y="47066"/>
                  </a:lnTo>
                  <a:lnTo>
                    <a:pt x="152247" y="47879"/>
                  </a:lnTo>
                  <a:close/>
                </a:path>
                <a:path w="7713345" h="433704">
                  <a:moveTo>
                    <a:pt x="152958" y="58000"/>
                  </a:moveTo>
                  <a:lnTo>
                    <a:pt x="148920" y="58928"/>
                  </a:lnTo>
                  <a:lnTo>
                    <a:pt x="143052" y="57632"/>
                  </a:lnTo>
                  <a:lnTo>
                    <a:pt x="142900" y="63436"/>
                  </a:lnTo>
                  <a:lnTo>
                    <a:pt x="146939" y="62433"/>
                  </a:lnTo>
                  <a:lnTo>
                    <a:pt x="152717" y="63728"/>
                  </a:lnTo>
                  <a:lnTo>
                    <a:pt x="152958" y="58000"/>
                  </a:lnTo>
                  <a:close/>
                </a:path>
                <a:path w="7713345" h="433704">
                  <a:moveTo>
                    <a:pt x="154457" y="352539"/>
                  </a:moveTo>
                  <a:lnTo>
                    <a:pt x="144919" y="353479"/>
                  </a:lnTo>
                  <a:lnTo>
                    <a:pt x="139001" y="348272"/>
                  </a:lnTo>
                  <a:lnTo>
                    <a:pt x="133807" y="341871"/>
                  </a:lnTo>
                  <a:lnTo>
                    <a:pt x="126415" y="339229"/>
                  </a:lnTo>
                  <a:lnTo>
                    <a:pt x="120065" y="340601"/>
                  </a:lnTo>
                  <a:lnTo>
                    <a:pt x="118567" y="333984"/>
                  </a:lnTo>
                  <a:lnTo>
                    <a:pt x="112585" y="335000"/>
                  </a:lnTo>
                  <a:lnTo>
                    <a:pt x="112306" y="345313"/>
                  </a:lnTo>
                  <a:lnTo>
                    <a:pt x="104190" y="345401"/>
                  </a:lnTo>
                  <a:lnTo>
                    <a:pt x="100050" y="350659"/>
                  </a:lnTo>
                  <a:lnTo>
                    <a:pt x="90817" y="352348"/>
                  </a:lnTo>
                  <a:lnTo>
                    <a:pt x="82245" y="354901"/>
                  </a:lnTo>
                  <a:lnTo>
                    <a:pt x="74307" y="358317"/>
                  </a:lnTo>
                  <a:lnTo>
                    <a:pt x="66967" y="362559"/>
                  </a:lnTo>
                  <a:lnTo>
                    <a:pt x="61417" y="362216"/>
                  </a:lnTo>
                  <a:lnTo>
                    <a:pt x="58153" y="364782"/>
                  </a:lnTo>
                  <a:lnTo>
                    <a:pt x="55168" y="367690"/>
                  </a:lnTo>
                  <a:lnTo>
                    <a:pt x="50457" y="368363"/>
                  </a:lnTo>
                  <a:lnTo>
                    <a:pt x="47345" y="372325"/>
                  </a:lnTo>
                  <a:lnTo>
                    <a:pt x="41897" y="373253"/>
                  </a:lnTo>
                  <a:lnTo>
                    <a:pt x="36703" y="374459"/>
                  </a:lnTo>
                  <a:lnTo>
                    <a:pt x="34340" y="379272"/>
                  </a:lnTo>
                  <a:lnTo>
                    <a:pt x="53886" y="375081"/>
                  </a:lnTo>
                  <a:lnTo>
                    <a:pt x="91465" y="364566"/>
                  </a:lnTo>
                  <a:lnTo>
                    <a:pt x="110909" y="360095"/>
                  </a:lnTo>
                  <a:lnTo>
                    <a:pt x="115684" y="360184"/>
                  </a:lnTo>
                  <a:lnTo>
                    <a:pt x="121297" y="358889"/>
                  </a:lnTo>
                  <a:lnTo>
                    <a:pt x="126009" y="359168"/>
                  </a:lnTo>
                  <a:lnTo>
                    <a:pt x="128066" y="364007"/>
                  </a:lnTo>
                  <a:lnTo>
                    <a:pt x="134073" y="360451"/>
                  </a:lnTo>
                  <a:lnTo>
                    <a:pt x="141922" y="359244"/>
                  </a:lnTo>
                  <a:lnTo>
                    <a:pt x="149440" y="357543"/>
                  </a:lnTo>
                  <a:lnTo>
                    <a:pt x="154457" y="352539"/>
                  </a:lnTo>
                  <a:close/>
                </a:path>
                <a:path w="7713345" h="433704">
                  <a:moveTo>
                    <a:pt x="168833" y="146977"/>
                  </a:moveTo>
                  <a:lnTo>
                    <a:pt x="168478" y="139331"/>
                  </a:lnTo>
                  <a:lnTo>
                    <a:pt x="161086" y="135077"/>
                  </a:lnTo>
                  <a:lnTo>
                    <a:pt x="160693" y="127393"/>
                  </a:lnTo>
                  <a:lnTo>
                    <a:pt x="150406" y="127977"/>
                  </a:lnTo>
                  <a:lnTo>
                    <a:pt x="152958" y="136131"/>
                  </a:lnTo>
                  <a:lnTo>
                    <a:pt x="157251" y="141427"/>
                  </a:lnTo>
                  <a:lnTo>
                    <a:pt x="162725" y="144741"/>
                  </a:lnTo>
                  <a:lnTo>
                    <a:pt x="168833" y="146977"/>
                  </a:lnTo>
                  <a:close/>
                </a:path>
                <a:path w="7713345" h="433704">
                  <a:moveTo>
                    <a:pt x="190068" y="68427"/>
                  </a:moveTo>
                  <a:lnTo>
                    <a:pt x="187083" y="64681"/>
                  </a:lnTo>
                  <a:lnTo>
                    <a:pt x="183032" y="68630"/>
                  </a:lnTo>
                  <a:lnTo>
                    <a:pt x="184988" y="71081"/>
                  </a:lnTo>
                  <a:lnTo>
                    <a:pt x="185978" y="72453"/>
                  </a:lnTo>
                  <a:lnTo>
                    <a:pt x="190068" y="68427"/>
                  </a:lnTo>
                  <a:close/>
                </a:path>
                <a:path w="7713345" h="433704">
                  <a:moveTo>
                    <a:pt x="192443" y="108280"/>
                  </a:moveTo>
                  <a:lnTo>
                    <a:pt x="190525" y="105752"/>
                  </a:lnTo>
                  <a:lnTo>
                    <a:pt x="189484" y="104419"/>
                  </a:lnTo>
                  <a:lnTo>
                    <a:pt x="185432" y="108419"/>
                  </a:lnTo>
                  <a:lnTo>
                    <a:pt x="187375" y="110871"/>
                  </a:lnTo>
                  <a:lnTo>
                    <a:pt x="188353" y="112204"/>
                  </a:lnTo>
                  <a:lnTo>
                    <a:pt x="192443" y="108280"/>
                  </a:lnTo>
                  <a:close/>
                </a:path>
                <a:path w="7713345" h="433704">
                  <a:moveTo>
                    <a:pt x="196138" y="200367"/>
                  </a:moveTo>
                  <a:lnTo>
                    <a:pt x="193586" y="193205"/>
                  </a:lnTo>
                  <a:lnTo>
                    <a:pt x="192036" y="201206"/>
                  </a:lnTo>
                  <a:lnTo>
                    <a:pt x="196138" y="200367"/>
                  </a:lnTo>
                  <a:close/>
                </a:path>
                <a:path w="7713345" h="433704">
                  <a:moveTo>
                    <a:pt x="197459" y="342950"/>
                  </a:moveTo>
                  <a:lnTo>
                    <a:pt x="197129" y="330212"/>
                  </a:lnTo>
                  <a:lnTo>
                    <a:pt x="192379" y="325412"/>
                  </a:lnTo>
                  <a:lnTo>
                    <a:pt x="184327" y="325907"/>
                  </a:lnTo>
                  <a:lnTo>
                    <a:pt x="179590" y="321170"/>
                  </a:lnTo>
                  <a:lnTo>
                    <a:pt x="179920" y="330212"/>
                  </a:lnTo>
                  <a:lnTo>
                    <a:pt x="180695" y="338505"/>
                  </a:lnTo>
                  <a:lnTo>
                    <a:pt x="182232" y="345554"/>
                  </a:lnTo>
                  <a:lnTo>
                    <a:pt x="184810" y="350824"/>
                  </a:lnTo>
                  <a:lnTo>
                    <a:pt x="193370" y="349745"/>
                  </a:lnTo>
                  <a:lnTo>
                    <a:pt x="197459" y="342950"/>
                  </a:lnTo>
                  <a:close/>
                </a:path>
                <a:path w="7713345" h="433704">
                  <a:moveTo>
                    <a:pt x="200901" y="307581"/>
                  </a:moveTo>
                  <a:lnTo>
                    <a:pt x="197980" y="303784"/>
                  </a:lnTo>
                  <a:lnTo>
                    <a:pt x="193992" y="307797"/>
                  </a:lnTo>
                  <a:lnTo>
                    <a:pt x="195910" y="310261"/>
                  </a:lnTo>
                  <a:lnTo>
                    <a:pt x="196913" y="311594"/>
                  </a:lnTo>
                  <a:lnTo>
                    <a:pt x="200901" y="307581"/>
                  </a:lnTo>
                  <a:close/>
                </a:path>
                <a:path w="7713345" h="433704">
                  <a:moveTo>
                    <a:pt x="209651" y="314325"/>
                  </a:moveTo>
                  <a:lnTo>
                    <a:pt x="209435" y="309499"/>
                  </a:lnTo>
                  <a:lnTo>
                    <a:pt x="206870" y="310794"/>
                  </a:lnTo>
                  <a:lnTo>
                    <a:pt x="202755" y="309930"/>
                  </a:lnTo>
                  <a:lnTo>
                    <a:pt x="202971" y="314883"/>
                  </a:lnTo>
                  <a:lnTo>
                    <a:pt x="205562" y="313626"/>
                  </a:lnTo>
                  <a:lnTo>
                    <a:pt x="209651" y="314325"/>
                  </a:lnTo>
                  <a:close/>
                </a:path>
                <a:path w="7713345" h="433704">
                  <a:moveTo>
                    <a:pt x="220891" y="153936"/>
                  </a:moveTo>
                  <a:lnTo>
                    <a:pt x="220764" y="148678"/>
                  </a:lnTo>
                  <a:lnTo>
                    <a:pt x="218605" y="141389"/>
                  </a:lnTo>
                  <a:lnTo>
                    <a:pt x="217208" y="149301"/>
                  </a:lnTo>
                  <a:lnTo>
                    <a:pt x="217373" y="154444"/>
                  </a:lnTo>
                  <a:lnTo>
                    <a:pt x="219519" y="161798"/>
                  </a:lnTo>
                  <a:lnTo>
                    <a:pt x="220891" y="153936"/>
                  </a:lnTo>
                  <a:close/>
                </a:path>
                <a:path w="7713345" h="433704">
                  <a:moveTo>
                    <a:pt x="223672" y="263563"/>
                  </a:moveTo>
                  <a:lnTo>
                    <a:pt x="223520" y="258737"/>
                  </a:lnTo>
                  <a:lnTo>
                    <a:pt x="220916" y="259981"/>
                  </a:lnTo>
                  <a:lnTo>
                    <a:pt x="216827" y="259270"/>
                  </a:lnTo>
                  <a:lnTo>
                    <a:pt x="216992" y="264109"/>
                  </a:lnTo>
                  <a:lnTo>
                    <a:pt x="219557" y="262851"/>
                  </a:lnTo>
                  <a:lnTo>
                    <a:pt x="223672" y="263563"/>
                  </a:lnTo>
                  <a:close/>
                </a:path>
                <a:path w="7713345" h="433704">
                  <a:moveTo>
                    <a:pt x="225234" y="288632"/>
                  </a:moveTo>
                  <a:lnTo>
                    <a:pt x="217360" y="284149"/>
                  </a:lnTo>
                  <a:lnTo>
                    <a:pt x="202057" y="278536"/>
                  </a:lnTo>
                  <a:lnTo>
                    <a:pt x="197205" y="275145"/>
                  </a:lnTo>
                  <a:lnTo>
                    <a:pt x="192341" y="269189"/>
                  </a:lnTo>
                  <a:lnTo>
                    <a:pt x="189293" y="264553"/>
                  </a:lnTo>
                  <a:lnTo>
                    <a:pt x="182981" y="266026"/>
                  </a:lnTo>
                  <a:lnTo>
                    <a:pt x="181546" y="273227"/>
                  </a:lnTo>
                  <a:lnTo>
                    <a:pt x="178422" y="278460"/>
                  </a:lnTo>
                  <a:lnTo>
                    <a:pt x="173710" y="281622"/>
                  </a:lnTo>
                  <a:lnTo>
                    <a:pt x="167881" y="280035"/>
                  </a:lnTo>
                  <a:lnTo>
                    <a:pt x="160743" y="277253"/>
                  </a:lnTo>
                  <a:lnTo>
                    <a:pt x="154165" y="276999"/>
                  </a:lnTo>
                  <a:lnTo>
                    <a:pt x="149999" y="282968"/>
                  </a:lnTo>
                  <a:lnTo>
                    <a:pt x="159600" y="286054"/>
                  </a:lnTo>
                  <a:lnTo>
                    <a:pt x="181698" y="287413"/>
                  </a:lnTo>
                  <a:lnTo>
                    <a:pt x="191300" y="290550"/>
                  </a:lnTo>
                  <a:lnTo>
                    <a:pt x="211658" y="289394"/>
                  </a:lnTo>
                  <a:lnTo>
                    <a:pt x="214731" y="291553"/>
                  </a:lnTo>
                  <a:lnTo>
                    <a:pt x="219354" y="294144"/>
                  </a:lnTo>
                  <a:lnTo>
                    <a:pt x="223520" y="294170"/>
                  </a:lnTo>
                  <a:lnTo>
                    <a:pt x="225234" y="288632"/>
                  </a:lnTo>
                  <a:close/>
                </a:path>
                <a:path w="7713345" h="433704">
                  <a:moveTo>
                    <a:pt x="232194" y="260858"/>
                  </a:moveTo>
                  <a:lnTo>
                    <a:pt x="230289" y="258343"/>
                  </a:lnTo>
                  <a:lnTo>
                    <a:pt x="229311" y="256984"/>
                  </a:lnTo>
                  <a:lnTo>
                    <a:pt x="225285" y="260985"/>
                  </a:lnTo>
                  <a:lnTo>
                    <a:pt x="227190" y="263525"/>
                  </a:lnTo>
                  <a:lnTo>
                    <a:pt x="228193" y="264820"/>
                  </a:lnTo>
                  <a:lnTo>
                    <a:pt x="232194" y="260858"/>
                  </a:lnTo>
                  <a:close/>
                </a:path>
                <a:path w="7713345" h="433704">
                  <a:moveTo>
                    <a:pt x="237934" y="152806"/>
                  </a:moveTo>
                  <a:lnTo>
                    <a:pt x="237794" y="148107"/>
                  </a:lnTo>
                  <a:lnTo>
                    <a:pt x="235178" y="149237"/>
                  </a:lnTo>
                  <a:lnTo>
                    <a:pt x="231025" y="148551"/>
                  </a:lnTo>
                  <a:lnTo>
                    <a:pt x="231203" y="153339"/>
                  </a:lnTo>
                  <a:lnTo>
                    <a:pt x="233781" y="152107"/>
                  </a:lnTo>
                  <a:lnTo>
                    <a:pt x="237934" y="152806"/>
                  </a:lnTo>
                  <a:close/>
                </a:path>
                <a:path w="7713345" h="433704">
                  <a:moveTo>
                    <a:pt x="240296" y="192836"/>
                  </a:moveTo>
                  <a:lnTo>
                    <a:pt x="233032" y="188099"/>
                  </a:lnTo>
                  <a:lnTo>
                    <a:pt x="232041" y="192722"/>
                  </a:lnTo>
                  <a:lnTo>
                    <a:pt x="235178" y="197408"/>
                  </a:lnTo>
                  <a:lnTo>
                    <a:pt x="240296" y="192836"/>
                  </a:lnTo>
                  <a:close/>
                </a:path>
                <a:path w="7713345" h="433704">
                  <a:moveTo>
                    <a:pt x="245757" y="292265"/>
                  </a:moveTo>
                  <a:lnTo>
                    <a:pt x="245592" y="287477"/>
                  </a:lnTo>
                  <a:lnTo>
                    <a:pt x="243014" y="288721"/>
                  </a:lnTo>
                  <a:lnTo>
                    <a:pt x="238912" y="287959"/>
                  </a:lnTo>
                  <a:lnTo>
                    <a:pt x="239090" y="292811"/>
                  </a:lnTo>
                  <a:lnTo>
                    <a:pt x="241630" y="291553"/>
                  </a:lnTo>
                  <a:lnTo>
                    <a:pt x="245757" y="292265"/>
                  </a:lnTo>
                  <a:close/>
                </a:path>
                <a:path w="7713345" h="433704">
                  <a:moveTo>
                    <a:pt x="249275" y="232232"/>
                  </a:moveTo>
                  <a:lnTo>
                    <a:pt x="249110" y="229412"/>
                  </a:lnTo>
                  <a:lnTo>
                    <a:pt x="246227" y="226834"/>
                  </a:lnTo>
                  <a:lnTo>
                    <a:pt x="245897" y="232435"/>
                  </a:lnTo>
                  <a:lnTo>
                    <a:pt x="246062" y="235140"/>
                  </a:lnTo>
                  <a:lnTo>
                    <a:pt x="248996" y="237934"/>
                  </a:lnTo>
                  <a:lnTo>
                    <a:pt x="249275" y="232232"/>
                  </a:lnTo>
                  <a:close/>
                </a:path>
                <a:path w="7713345" h="433704">
                  <a:moveTo>
                    <a:pt x="253377" y="366852"/>
                  </a:moveTo>
                  <a:lnTo>
                    <a:pt x="253238" y="364185"/>
                  </a:lnTo>
                  <a:lnTo>
                    <a:pt x="250355" y="361365"/>
                  </a:lnTo>
                  <a:lnTo>
                    <a:pt x="250037" y="367030"/>
                  </a:lnTo>
                  <a:lnTo>
                    <a:pt x="250126" y="369862"/>
                  </a:lnTo>
                  <a:lnTo>
                    <a:pt x="253072" y="372656"/>
                  </a:lnTo>
                  <a:lnTo>
                    <a:pt x="253377" y="366852"/>
                  </a:lnTo>
                  <a:close/>
                </a:path>
                <a:path w="7713345" h="433704">
                  <a:moveTo>
                    <a:pt x="256032" y="291846"/>
                  </a:moveTo>
                  <a:lnTo>
                    <a:pt x="255485" y="281851"/>
                  </a:lnTo>
                  <a:lnTo>
                    <a:pt x="248666" y="282232"/>
                  </a:lnTo>
                  <a:lnTo>
                    <a:pt x="249059" y="288886"/>
                  </a:lnTo>
                  <a:lnTo>
                    <a:pt x="249224" y="292227"/>
                  </a:lnTo>
                  <a:lnTo>
                    <a:pt x="256032" y="291846"/>
                  </a:lnTo>
                  <a:close/>
                </a:path>
                <a:path w="7713345" h="433704">
                  <a:moveTo>
                    <a:pt x="264299" y="348818"/>
                  </a:moveTo>
                  <a:lnTo>
                    <a:pt x="262432" y="346392"/>
                  </a:lnTo>
                  <a:lnTo>
                    <a:pt x="261416" y="345109"/>
                  </a:lnTo>
                  <a:lnTo>
                    <a:pt x="257454" y="349072"/>
                  </a:lnTo>
                  <a:lnTo>
                    <a:pt x="259334" y="351637"/>
                  </a:lnTo>
                  <a:lnTo>
                    <a:pt x="260350" y="352907"/>
                  </a:lnTo>
                  <a:lnTo>
                    <a:pt x="264299" y="348818"/>
                  </a:lnTo>
                  <a:close/>
                </a:path>
                <a:path w="7713345" h="433704">
                  <a:moveTo>
                    <a:pt x="277037" y="365506"/>
                  </a:moveTo>
                  <a:lnTo>
                    <a:pt x="272478" y="362038"/>
                  </a:lnTo>
                  <a:lnTo>
                    <a:pt x="267639" y="362394"/>
                  </a:lnTo>
                  <a:lnTo>
                    <a:pt x="263334" y="365798"/>
                  </a:lnTo>
                  <a:lnTo>
                    <a:pt x="260426" y="371525"/>
                  </a:lnTo>
                  <a:lnTo>
                    <a:pt x="265188" y="370852"/>
                  </a:lnTo>
                  <a:lnTo>
                    <a:pt x="270929" y="371475"/>
                  </a:lnTo>
                  <a:lnTo>
                    <a:pt x="275577" y="370624"/>
                  </a:lnTo>
                  <a:lnTo>
                    <a:pt x="277037" y="365506"/>
                  </a:lnTo>
                  <a:close/>
                </a:path>
                <a:path w="7713345" h="433704">
                  <a:moveTo>
                    <a:pt x="278790" y="335445"/>
                  </a:moveTo>
                  <a:lnTo>
                    <a:pt x="273481" y="336169"/>
                  </a:lnTo>
                  <a:lnTo>
                    <a:pt x="267030" y="335559"/>
                  </a:lnTo>
                  <a:lnTo>
                    <a:pt x="269189" y="345986"/>
                  </a:lnTo>
                  <a:lnTo>
                    <a:pt x="275031" y="345998"/>
                  </a:lnTo>
                  <a:lnTo>
                    <a:pt x="277634" y="341782"/>
                  </a:lnTo>
                  <a:lnTo>
                    <a:pt x="278790" y="335445"/>
                  </a:lnTo>
                  <a:close/>
                </a:path>
                <a:path w="7713345" h="433704">
                  <a:moveTo>
                    <a:pt x="289598" y="268655"/>
                  </a:moveTo>
                  <a:lnTo>
                    <a:pt x="285229" y="265264"/>
                  </a:lnTo>
                  <a:lnTo>
                    <a:pt x="284683" y="269138"/>
                  </a:lnTo>
                  <a:lnTo>
                    <a:pt x="282638" y="271132"/>
                  </a:lnTo>
                  <a:lnTo>
                    <a:pt x="278701" y="270522"/>
                  </a:lnTo>
                  <a:lnTo>
                    <a:pt x="273786" y="269633"/>
                  </a:lnTo>
                  <a:lnTo>
                    <a:pt x="272503" y="262712"/>
                  </a:lnTo>
                  <a:lnTo>
                    <a:pt x="267982" y="261213"/>
                  </a:lnTo>
                  <a:lnTo>
                    <a:pt x="263804" y="265671"/>
                  </a:lnTo>
                  <a:lnTo>
                    <a:pt x="257733" y="263156"/>
                  </a:lnTo>
                  <a:lnTo>
                    <a:pt x="250761" y="258762"/>
                  </a:lnTo>
                  <a:lnTo>
                    <a:pt x="243903" y="257568"/>
                  </a:lnTo>
                  <a:lnTo>
                    <a:pt x="233705" y="258152"/>
                  </a:lnTo>
                  <a:lnTo>
                    <a:pt x="234149" y="266992"/>
                  </a:lnTo>
                  <a:lnTo>
                    <a:pt x="235978" y="273519"/>
                  </a:lnTo>
                  <a:lnTo>
                    <a:pt x="239509" y="277228"/>
                  </a:lnTo>
                  <a:lnTo>
                    <a:pt x="245021" y="277596"/>
                  </a:lnTo>
                  <a:lnTo>
                    <a:pt x="249478" y="277177"/>
                  </a:lnTo>
                  <a:lnTo>
                    <a:pt x="247650" y="268566"/>
                  </a:lnTo>
                  <a:lnTo>
                    <a:pt x="251206" y="267220"/>
                  </a:lnTo>
                  <a:lnTo>
                    <a:pt x="257009" y="273900"/>
                  </a:lnTo>
                  <a:lnTo>
                    <a:pt x="265366" y="276352"/>
                  </a:lnTo>
                  <a:lnTo>
                    <a:pt x="274497" y="277507"/>
                  </a:lnTo>
                  <a:lnTo>
                    <a:pt x="282625" y="280301"/>
                  </a:lnTo>
                  <a:lnTo>
                    <a:pt x="284378" y="276428"/>
                  </a:lnTo>
                  <a:lnTo>
                    <a:pt x="288010" y="272465"/>
                  </a:lnTo>
                  <a:lnTo>
                    <a:pt x="289598" y="268655"/>
                  </a:lnTo>
                  <a:close/>
                </a:path>
                <a:path w="7713345" h="433704">
                  <a:moveTo>
                    <a:pt x="302221" y="129324"/>
                  </a:moveTo>
                  <a:lnTo>
                    <a:pt x="297332" y="123164"/>
                  </a:lnTo>
                  <a:lnTo>
                    <a:pt x="289102" y="123494"/>
                  </a:lnTo>
                  <a:lnTo>
                    <a:pt x="288734" y="135102"/>
                  </a:lnTo>
                  <a:lnTo>
                    <a:pt x="293814" y="133946"/>
                  </a:lnTo>
                  <a:lnTo>
                    <a:pt x="301523" y="136105"/>
                  </a:lnTo>
                  <a:lnTo>
                    <a:pt x="302221" y="129324"/>
                  </a:lnTo>
                  <a:close/>
                </a:path>
                <a:path w="7713345" h="433704">
                  <a:moveTo>
                    <a:pt x="305600" y="264096"/>
                  </a:moveTo>
                  <a:lnTo>
                    <a:pt x="305092" y="254063"/>
                  </a:lnTo>
                  <a:lnTo>
                    <a:pt x="298335" y="254444"/>
                  </a:lnTo>
                  <a:lnTo>
                    <a:pt x="298513" y="257771"/>
                  </a:lnTo>
                  <a:lnTo>
                    <a:pt x="298843" y="264477"/>
                  </a:lnTo>
                  <a:lnTo>
                    <a:pt x="305600" y="264096"/>
                  </a:lnTo>
                  <a:close/>
                </a:path>
                <a:path w="7713345" h="433704">
                  <a:moveTo>
                    <a:pt x="310248" y="364515"/>
                  </a:moveTo>
                  <a:lnTo>
                    <a:pt x="310159" y="353580"/>
                  </a:lnTo>
                  <a:lnTo>
                    <a:pt x="304355" y="354101"/>
                  </a:lnTo>
                  <a:lnTo>
                    <a:pt x="298030" y="353898"/>
                  </a:lnTo>
                  <a:lnTo>
                    <a:pt x="293674" y="356260"/>
                  </a:lnTo>
                  <a:lnTo>
                    <a:pt x="293827" y="364528"/>
                  </a:lnTo>
                  <a:lnTo>
                    <a:pt x="302260" y="364883"/>
                  </a:lnTo>
                  <a:lnTo>
                    <a:pt x="310248" y="364515"/>
                  </a:lnTo>
                  <a:close/>
                </a:path>
                <a:path w="7713345" h="433704">
                  <a:moveTo>
                    <a:pt x="335343" y="320586"/>
                  </a:moveTo>
                  <a:lnTo>
                    <a:pt x="335229" y="312254"/>
                  </a:lnTo>
                  <a:lnTo>
                    <a:pt x="326796" y="312000"/>
                  </a:lnTo>
                  <a:lnTo>
                    <a:pt x="318782" y="312254"/>
                  </a:lnTo>
                  <a:lnTo>
                    <a:pt x="318846" y="323240"/>
                  </a:lnTo>
                  <a:lnTo>
                    <a:pt x="324637" y="322732"/>
                  </a:lnTo>
                  <a:lnTo>
                    <a:pt x="330974" y="322973"/>
                  </a:lnTo>
                  <a:lnTo>
                    <a:pt x="335343" y="320586"/>
                  </a:lnTo>
                  <a:close/>
                </a:path>
                <a:path w="7713345" h="433704">
                  <a:moveTo>
                    <a:pt x="336334" y="337108"/>
                  </a:moveTo>
                  <a:lnTo>
                    <a:pt x="336207" y="332143"/>
                  </a:lnTo>
                  <a:lnTo>
                    <a:pt x="333629" y="333489"/>
                  </a:lnTo>
                  <a:lnTo>
                    <a:pt x="329552" y="332854"/>
                  </a:lnTo>
                  <a:lnTo>
                    <a:pt x="329679" y="337540"/>
                  </a:lnTo>
                  <a:lnTo>
                    <a:pt x="332244" y="336232"/>
                  </a:lnTo>
                  <a:lnTo>
                    <a:pt x="336334" y="337108"/>
                  </a:lnTo>
                  <a:close/>
                </a:path>
                <a:path w="7713345" h="433704">
                  <a:moveTo>
                    <a:pt x="340626" y="351929"/>
                  </a:moveTo>
                  <a:lnTo>
                    <a:pt x="332701" y="350951"/>
                  </a:lnTo>
                  <a:lnTo>
                    <a:pt x="327939" y="353936"/>
                  </a:lnTo>
                  <a:lnTo>
                    <a:pt x="327533" y="362597"/>
                  </a:lnTo>
                  <a:lnTo>
                    <a:pt x="335292" y="363512"/>
                  </a:lnTo>
                  <a:lnTo>
                    <a:pt x="340156" y="360743"/>
                  </a:lnTo>
                  <a:lnTo>
                    <a:pt x="340626" y="351929"/>
                  </a:lnTo>
                  <a:close/>
                </a:path>
                <a:path w="7713345" h="433704">
                  <a:moveTo>
                    <a:pt x="341325" y="184962"/>
                  </a:moveTo>
                  <a:lnTo>
                    <a:pt x="339407" y="182346"/>
                  </a:lnTo>
                  <a:lnTo>
                    <a:pt x="338340" y="181038"/>
                  </a:lnTo>
                  <a:lnTo>
                    <a:pt x="334213" y="185013"/>
                  </a:lnTo>
                  <a:lnTo>
                    <a:pt x="336156" y="187515"/>
                  </a:lnTo>
                  <a:lnTo>
                    <a:pt x="337197" y="188798"/>
                  </a:lnTo>
                  <a:lnTo>
                    <a:pt x="341325" y="184962"/>
                  </a:lnTo>
                  <a:close/>
                </a:path>
                <a:path w="7713345" h="433704">
                  <a:moveTo>
                    <a:pt x="349402" y="261835"/>
                  </a:moveTo>
                  <a:lnTo>
                    <a:pt x="348703" y="258102"/>
                  </a:lnTo>
                  <a:lnTo>
                    <a:pt x="345274" y="256413"/>
                  </a:lnTo>
                  <a:lnTo>
                    <a:pt x="343230" y="262191"/>
                  </a:lnTo>
                  <a:lnTo>
                    <a:pt x="349402" y="261835"/>
                  </a:lnTo>
                  <a:close/>
                </a:path>
                <a:path w="7713345" h="433704">
                  <a:moveTo>
                    <a:pt x="355028" y="366395"/>
                  </a:moveTo>
                  <a:lnTo>
                    <a:pt x="354876" y="361442"/>
                  </a:lnTo>
                  <a:lnTo>
                    <a:pt x="352234" y="362737"/>
                  </a:lnTo>
                  <a:lnTo>
                    <a:pt x="348107" y="361937"/>
                  </a:lnTo>
                  <a:lnTo>
                    <a:pt x="348259" y="366725"/>
                  </a:lnTo>
                  <a:lnTo>
                    <a:pt x="350850" y="365594"/>
                  </a:lnTo>
                  <a:lnTo>
                    <a:pt x="355028" y="366395"/>
                  </a:lnTo>
                  <a:close/>
                </a:path>
                <a:path w="7713345" h="433704">
                  <a:moveTo>
                    <a:pt x="358216" y="211709"/>
                  </a:moveTo>
                  <a:lnTo>
                    <a:pt x="357746" y="202895"/>
                  </a:lnTo>
                  <a:lnTo>
                    <a:pt x="355193" y="203720"/>
                  </a:lnTo>
                  <a:lnTo>
                    <a:pt x="354152" y="208546"/>
                  </a:lnTo>
                  <a:lnTo>
                    <a:pt x="358216" y="211709"/>
                  </a:lnTo>
                  <a:close/>
                </a:path>
                <a:path w="7713345" h="433704">
                  <a:moveTo>
                    <a:pt x="361683" y="211607"/>
                  </a:moveTo>
                  <a:lnTo>
                    <a:pt x="358216" y="211709"/>
                  </a:lnTo>
                  <a:lnTo>
                    <a:pt x="358978" y="218122"/>
                  </a:lnTo>
                  <a:lnTo>
                    <a:pt x="360451" y="219494"/>
                  </a:lnTo>
                  <a:lnTo>
                    <a:pt x="361670" y="216941"/>
                  </a:lnTo>
                  <a:lnTo>
                    <a:pt x="361683" y="211607"/>
                  </a:lnTo>
                  <a:close/>
                </a:path>
                <a:path w="7713345" h="433704">
                  <a:moveTo>
                    <a:pt x="367296" y="331152"/>
                  </a:moveTo>
                  <a:lnTo>
                    <a:pt x="363258" y="332130"/>
                  </a:lnTo>
                  <a:lnTo>
                    <a:pt x="357441" y="330695"/>
                  </a:lnTo>
                  <a:lnTo>
                    <a:pt x="357124" y="336499"/>
                  </a:lnTo>
                  <a:lnTo>
                    <a:pt x="361226" y="335584"/>
                  </a:lnTo>
                  <a:lnTo>
                    <a:pt x="367017" y="337045"/>
                  </a:lnTo>
                  <a:lnTo>
                    <a:pt x="367296" y="331152"/>
                  </a:lnTo>
                  <a:close/>
                </a:path>
                <a:path w="7713345" h="433704">
                  <a:moveTo>
                    <a:pt x="367525" y="111569"/>
                  </a:moveTo>
                  <a:lnTo>
                    <a:pt x="367309" y="106705"/>
                  </a:lnTo>
                  <a:lnTo>
                    <a:pt x="363766" y="106832"/>
                  </a:lnTo>
                  <a:lnTo>
                    <a:pt x="358495" y="109702"/>
                  </a:lnTo>
                  <a:lnTo>
                    <a:pt x="363842" y="112026"/>
                  </a:lnTo>
                  <a:lnTo>
                    <a:pt x="367525" y="111569"/>
                  </a:lnTo>
                  <a:close/>
                </a:path>
                <a:path w="7713345" h="433704">
                  <a:moveTo>
                    <a:pt x="368592" y="360908"/>
                  </a:moveTo>
                  <a:lnTo>
                    <a:pt x="368465" y="356158"/>
                  </a:lnTo>
                  <a:lnTo>
                    <a:pt x="365848" y="357352"/>
                  </a:lnTo>
                  <a:lnTo>
                    <a:pt x="361670" y="356450"/>
                  </a:lnTo>
                  <a:lnTo>
                    <a:pt x="361759" y="361238"/>
                  </a:lnTo>
                  <a:lnTo>
                    <a:pt x="364426" y="360108"/>
                  </a:lnTo>
                  <a:lnTo>
                    <a:pt x="368592" y="360908"/>
                  </a:lnTo>
                  <a:close/>
                </a:path>
                <a:path w="7713345" h="433704">
                  <a:moveTo>
                    <a:pt x="446671" y="328536"/>
                  </a:moveTo>
                  <a:lnTo>
                    <a:pt x="446595" y="323710"/>
                  </a:lnTo>
                  <a:lnTo>
                    <a:pt x="443890" y="324789"/>
                  </a:lnTo>
                  <a:lnTo>
                    <a:pt x="439788" y="324040"/>
                  </a:lnTo>
                  <a:lnTo>
                    <a:pt x="439902" y="328828"/>
                  </a:lnTo>
                  <a:lnTo>
                    <a:pt x="442493" y="327647"/>
                  </a:lnTo>
                  <a:lnTo>
                    <a:pt x="446671" y="328536"/>
                  </a:lnTo>
                  <a:close/>
                </a:path>
                <a:path w="7713345" h="433704">
                  <a:moveTo>
                    <a:pt x="448056" y="358470"/>
                  </a:moveTo>
                  <a:lnTo>
                    <a:pt x="447941" y="355803"/>
                  </a:lnTo>
                  <a:lnTo>
                    <a:pt x="445033" y="352933"/>
                  </a:lnTo>
                  <a:lnTo>
                    <a:pt x="444576" y="358571"/>
                  </a:lnTo>
                  <a:lnTo>
                    <a:pt x="444703" y="361403"/>
                  </a:lnTo>
                  <a:lnTo>
                    <a:pt x="447598" y="364274"/>
                  </a:lnTo>
                  <a:lnTo>
                    <a:pt x="448056" y="358470"/>
                  </a:lnTo>
                  <a:close/>
                </a:path>
                <a:path w="7713345" h="433704">
                  <a:moveTo>
                    <a:pt x="448919" y="336232"/>
                  </a:moveTo>
                  <a:lnTo>
                    <a:pt x="447014" y="333629"/>
                  </a:lnTo>
                  <a:lnTo>
                    <a:pt x="445998" y="332295"/>
                  </a:lnTo>
                  <a:lnTo>
                    <a:pt x="441845" y="336143"/>
                  </a:lnTo>
                  <a:lnTo>
                    <a:pt x="443725" y="338696"/>
                  </a:lnTo>
                  <a:lnTo>
                    <a:pt x="444741" y="340067"/>
                  </a:lnTo>
                  <a:lnTo>
                    <a:pt x="448919" y="336232"/>
                  </a:lnTo>
                  <a:close/>
                </a:path>
                <a:path w="7713345" h="433704">
                  <a:moveTo>
                    <a:pt x="458622" y="320865"/>
                  </a:moveTo>
                  <a:lnTo>
                    <a:pt x="456768" y="318376"/>
                  </a:lnTo>
                  <a:lnTo>
                    <a:pt x="455739" y="316953"/>
                  </a:lnTo>
                  <a:lnTo>
                    <a:pt x="451573" y="320916"/>
                  </a:lnTo>
                  <a:lnTo>
                    <a:pt x="453491" y="323494"/>
                  </a:lnTo>
                  <a:lnTo>
                    <a:pt x="454494" y="324866"/>
                  </a:lnTo>
                  <a:lnTo>
                    <a:pt x="458622" y="320865"/>
                  </a:lnTo>
                  <a:close/>
                </a:path>
                <a:path w="7713345" h="433704">
                  <a:moveTo>
                    <a:pt x="464223" y="163385"/>
                  </a:moveTo>
                  <a:lnTo>
                    <a:pt x="458952" y="160985"/>
                  </a:lnTo>
                  <a:lnTo>
                    <a:pt x="455142" y="156337"/>
                  </a:lnTo>
                  <a:lnTo>
                    <a:pt x="449859" y="153924"/>
                  </a:lnTo>
                  <a:lnTo>
                    <a:pt x="447154" y="156908"/>
                  </a:lnTo>
                  <a:lnTo>
                    <a:pt x="438988" y="154355"/>
                  </a:lnTo>
                  <a:lnTo>
                    <a:pt x="431126" y="154241"/>
                  </a:lnTo>
                  <a:lnTo>
                    <a:pt x="429336" y="164503"/>
                  </a:lnTo>
                  <a:lnTo>
                    <a:pt x="437172" y="161836"/>
                  </a:lnTo>
                  <a:lnTo>
                    <a:pt x="445884" y="166484"/>
                  </a:lnTo>
                  <a:lnTo>
                    <a:pt x="455053" y="169862"/>
                  </a:lnTo>
                  <a:lnTo>
                    <a:pt x="464223" y="163385"/>
                  </a:lnTo>
                  <a:close/>
                </a:path>
                <a:path w="7713345" h="433704">
                  <a:moveTo>
                    <a:pt x="469671" y="81000"/>
                  </a:moveTo>
                  <a:lnTo>
                    <a:pt x="466725" y="77203"/>
                  </a:lnTo>
                  <a:lnTo>
                    <a:pt x="462546" y="81140"/>
                  </a:lnTo>
                  <a:lnTo>
                    <a:pt x="464451" y="83654"/>
                  </a:lnTo>
                  <a:lnTo>
                    <a:pt x="465493" y="85001"/>
                  </a:lnTo>
                  <a:lnTo>
                    <a:pt x="469671" y="81000"/>
                  </a:lnTo>
                  <a:close/>
                </a:path>
                <a:path w="7713345" h="433704">
                  <a:moveTo>
                    <a:pt x="478624" y="88074"/>
                  </a:moveTo>
                  <a:lnTo>
                    <a:pt x="473354" y="88201"/>
                  </a:lnTo>
                  <a:lnTo>
                    <a:pt x="468007" y="88277"/>
                  </a:lnTo>
                  <a:lnTo>
                    <a:pt x="464591" y="90843"/>
                  </a:lnTo>
                  <a:lnTo>
                    <a:pt x="465048" y="98488"/>
                  </a:lnTo>
                  <a:lnTo>
                    <a:pt x="471563" y="97701"/>
                  </a:lnTo>
                  <a:lnTo>
                    <a:pt x="476643" y="94881"/>
                  </a:lnTo>
                  <a:lnTo>
                    <a:pt x="478624" y="88074"/>
                  </a:lnTo>
                  <a:close/>
                </a:path>
                <a:path w="7713345" h="433704">
                  <a:moveTo>
                    <a:pt x="482536" y="357365"/>
                  </a:moveTo>
                  <a:lnTo>
                    <a:pt x="476834" y="358063"/>
                  </a:lnTo>
                  <a:lnTo>
                    <a:pt x="470065" y="357301"/>
                  </a:lnTo>
                  <a:lnTo>
                    <a:pt x="464413" y="358013"/>
                  </a:lnTo>
                  <a:lnTo>
                    <a:pt x="462051" y="363093"/>
                  </a:lnTo>
                  <a:lnTo>
                    <a:pt x="467321" y="366966"/>
                  </a:lnTo>
                  <a:lnTo>
                    <a:pt x="474268" y="367906"/>
                  </a:lnTo>
                  <a:lnTo>
                    <a:pt x="480225" y="365010"/>
                  </a:lnTo>
                  <a:lnTo>
                    <a:pt x="482536" y="357365"/>
                  </a:lnTo>
                  <a:close/>
                </a:path>
                <a:path w="7713345" h="433704">
                  <a:moveTo>
                    <a:pt x="545922" y="105816"/>
                  </a:moveTo>
                  <a:lnTo>
                    <a:pt x="538937" y="106032"/>
                  </a:lnTo>
                  <a:lnTo>
                    <a:pt x="538988" y="107835"/>
                  </a:lnTo>
                  <a:lnTo>
                    <a:pt x="539064" y="109461"/>
                  </a:lnTo>
                  <a:lnTo>
                    <a:pt x="539115" y="111086"/>
                  </a:lnTo>
                  <a:lnTo>
                    <a:pt x="543217" y="111810"/>
                  </a:lnTo>
                  <a:lnTo>
                    <a:pt x="545299" y="109905"/>
                  </a:lnTo>
                  <a:lnTo>
                    <a:pt x="545922" y="105816"/>
                  </a:lnTo>
                  <a:close/>
                </a:path>
                <a:path w="7713345" h="433704">
                  <a:moveTo>
                    <a:pt x="1408061" y="331990"/>
                  </a:moveTo>
                  <a:lnTo>
                    <a:pt x="1395704" y="334568"/>
                  </a:lnTo>
                  <a:lnTo>
                    <a:pt x="1382572" y="336016"/>
                  </a:lnTo>
                  <a:lnTo>
                    <a:pt x="1370711" y="339217"/>
                  </a:lnTo>
                  <a:lnTo>
                    <a:pt x="1362151" y="347065"/>
                  </a:lnTo>
                  <a:lnTo>
                    <a:pt x="1390408" y="347040"/>
                  </a:lnTo>
                  <a:lnTo>
                    <a:pt x="1394548" y="339686"/>
                  </a:lnTo>
                  <a:lnTo>
                    <a:pt x="1403756" y="339318"/>
                  </a:lnTo>
                  <a:lnTo>
                    <a:pt x="1408061" y="331990"/>
                  </a:lnTo>
                  <a:close/>
                </a:path>
                <a:path w="7713345" h="433704">
                  <a:moveTo>
                    <a:pt x="1475549" y="328193"/>
                  </a:moveTo>
                  <a:lnTo>
                    <a:pt x="1475206" y="322033"/>
                  </a:lnTo>
                  <a:lnTo>
                    <a:pt x="1470075" y="325043"/>
                  </a:lnTo>
                  <a:lnTo>
                    <a:pt x="1475549" y="328193"/>
                  </a:lnTo>
                  <a:close/>
                </a:path>
                <a:path w="7713345" h="433704">
                  <a:moveTo>
                    <a:pt x="3552494" y="365442"/>
                  </a:moveTo>
                  <a:lnTo>
                    <a:pt x="3552329" y="362597"/>
                  </a:lnTo>
                  <a:lnTo>
                    <a:pt x="3552088" y="359613"/>
                  </a:lnTo>
                  <a:lnTo>
                    <a:pt x="3549040" y="360476"/>
                  </a:lnTo>
                  <a:lnTo>
                    <a:pt x="3548748" y="368604"/>
                  </a:lnTo>
                  <a:lnTo>
                    <a:pt x="3538982" y="363029"/>
                  </a:lnTo>
                  <a:lnTo>
                    <a:pt x="3537928" y="370192"/>
                  </a:lnTo>
                  <a:lnTo>
                    <a:pt x="3544735" y="369316"/>
                  </a:lnTo>
                  <a:lnTo>
                    <a:pt x="3545713" y="375983"/>
                  </a:lnTo>
                  <a:lnTo>
                    <a:pt x="3552202" y="375424"/>
                  </a:lnTo>
                  <a:lnTo>
                    <a:pt x="3552494" y="365442"/>
                  </a:lnTo>
                  <a:close/>
                </a:path>
                <a:path w="7713345" h="433704">
                  <a:moveTo>
                    <a:pt x="3675037" y="379653"/>
                  </a:moveTo>
                  <a:lnTo>
                    <a:pt x="3674846" y="373684"/>
                  </a:lnTo>
                  <a:lnTo>
                    <a:pt x="3669500" y="376567"/>
                  </a:lnTo>
                  <a:lnTo>
                    <a:pt x="3675037" y="379653"/>
                  </a:lnTo>
                  <a:close/>
                </a:path>
                <a:path w="7713345" h="433704">
                  <a:moveTo>
                    <a:pt x="4215536" y="370560"/>
                  </a:moveTo>
                  <a:lnTo>
                    <a:pt x="4213758" y="367842"/>
                  </a:lnTo>
                  <a:lnTo>
                    <a:pt x="4212742" y="366445"/>
                  </a:lnTo>
                  <a:lnTo>
                    <a:pt x="4208170" y="370027"/>
                  </a:lnTo>
                  <a:lnTo>
                    <a:pt x="4209986" y="372694"/>
                  </a:lnTo>
                  <a:lnTo>
                    <a:pt x="4210913" y="374129"/>
                  </a:lnTo>
                  <a:lnTo>
                    <a:pt x="4215536" y="370560"/>
                  </a:lnTo>
                  <a:close/>
                </a:path>
                <a:path w="7713345" h="433704">
                  <a:moveTo>
                    <a:pt x="4244302" y="376148"/>
                  </a:moveTo>
                  <a:lnTo>
                    <a:pt x="4241533" y="372224"/>
                  </a:lnTo>
                  <a:lnTo>
                    <a:pt x="4236923" y="375818"/>
                  </a:lnTo>
                  <a:lnTo>
                    <a:pt x="4238726" y="378523"/>
                  </a:lnTo>
                  <a:lnTo>
                    <a:pt x="4239692" y="379895"/>
                  </a:lnTo>
                  <a:lnTo>
                    <a:pt x="4244302" y="376148"/>
                  </a:lnTo>
                  <a:close/>
                </a:path>
                <a:path w="7713345" h="433704">
                  <a:moveTo>
                    <a:pt x="4904676" y="378307"/>
                  </a:moveTo>
                  <a:lnTo>
                    <a:pt x="4902860" y="375716"/>
                  </a:lnTo>
                  <a:lnTo>
                    <a:pt x="4901895" y="374281"/>
                  </a:lnTo>
                  <a:lnTo>
                    <a:pt x="4897259" y="377926"/>
                  </a:lnTo>
                  <a:lnTo>
                    <a:pt x="4899088" y="380517"/>
                  </a:lnTo>
                  <a:lnTo>
                    <a:pt x="4900066" y="381927"/>
                  </a:lnTo>
                  <a:lnTo>
                    <a:pt x="4904676" y="378307"/>
                  </a:lnTo>
                  <a:close/>
                </a:path>
                <a:path w="7713345" h="433704">
                  <a:moveTo>
                    <a:pt x="4939258" y="376529"/>
                  </a:moveTo>
                  <a:lnTo>
                    <a:pt x="4935105" y="373227"/>
                  </a:lnTo>
                  <a:lnTo>
                    <a:pt x="4928146" y="370636"/>
                  </a:lnTo>
                  <a:lnTo>
                    <a:pt x="4921288" y="370865"/>
                  </a:lnTo>
                  <a:lnTo>
                    <a:pt x="4917452" y="376047"/>
                  </a:lnTo>
                  <a:lnTo>
                    <a:pt x="4920246" y="377101"/>
                  </a:lnTo>
                  <a:lnTo>
                    <a:pt x="4921516" y="380263"/>
                  </a:lnTo>
                  <a:lnTo>
                    <a:pt x="4920767" y="386016"/>
                  </a:lnTo>
                  <a:lnTo>
                    <a:pt x="4929822" y="386969"/>
                  </a:lnTo>
                  <a:lnTo>
                    <a:pt x="4938458" y="387375"/>
                  </a:lnTo>
                  <a:lnTo>
                    <a:pt x="4939258" y="376529"/>
                  </a:lnTo>
                  <a:close/>
                </a:path>
                <a:path w="7713345" h="433704">
                  <a:moveTo>
                    <a:pt x="5029225" y="418465"/>
                  </a:moveTo>
                  <a:lnTo>
                    <a:pt x="5020881" y="419671"/>
                  </a:lnTo>
                  <a:lnTo>
                    <a:pt x="5015573" y="417004"/>
                  </a:lnTo>
                  <a:lnTo>
                    <a:pt x="5014950" y="408216"/>
                  </a:lnTo>
                  <a:lnTo>
                    <a:pt x="5008511" y="409206"/>
                  </a:lnTo>
                  <a:lnTo>
                    <a:pt x="4999279" y="416560"/>
                  </a:lnTo>
                  <a:lnTo>
                    <a:pt x="4992852" y="417626"/>
                  </a:lnTo>
                  <a:lnTo>
                    <a:pt x="4991417" y="412254"/>
                  </a:lnTo>
                  <a:lnTo>
                    <a:pt x="4979911" y="412737"/>
                  </a:lnTo>
                  <a:lnTo>
                    <a:pt x="4978514" y="407377"/>
                  </a:lnTo>
                  <a:lnTo>
                    <a:pt x="4971554" y="409714"/>
                  </a:lnTo>
                  <a:lnTo>
                    <a:pt x="4965649" y="408990"/>
                  </a:lnTo>
                  <a:lnTo>
                    <a:pt x="4959832" y="406019"/>
                  </a:lnTo>
                  <a:lnTo>
                    <a:pt x="4953165" y="401675"/>
                  </a:lnTo>
                  <a:lnTo>
                    <a:pt x="4950079" y="406958"/>
                  </a:lnTo>
                  <a:lnTo>
                    <a:pt x="4944376" y="406958"/>
                  </a:lnTo>
                  <a:lnTo>
                    <a:pt x="4938509" y="404215"/>
                  </a:lnTo>
                  <a:lnTo>
                    <a:pt x="4934966" y="401256"/>
                  </a:lnTo>
                  <a:lnTo>
                    <a:pt x="4933962" y="408546"/>
                  </a:lnTo>
                  <a:lnTo>
                    <a:pt x="4924056" y="402793"/>
                  </a:lnTo>
                  <a:lnTo>
                    <a:pt x="4923777" y="410972"/>
                  </a:lnTo>
                  <a:lnTo>
                    <a:pt x="4929886" y="418096"/>
                  </a:lnTo>
                  <a:lnTo>
                    <a:pt x="4938242" y="421055"/>
                  </a:lnTo>
                  <a:lnTo>
                    <a:pt x="4947513" y="420420"/>
                  </a:lnTo>
                  <a:lnTo>
                    <a:pt x="4956403" y="416801"/>
                  </a:lnTo>
                  <a:lnTo>
                    <a:pt x="4955667" y="422668"/>
                  </a:lnTo>
                  <a:lnTo>
                    <a:pt x="4956988" y="425780"/>
                  </a:lnTo>
                  <a:lnTo>
                    <a:pt x="4959769" y="426834"/>
                  </a:lnTo>
                  <a:lnTo>
                    <a:pt x="4963172" y="421132"/>
                  </a:lnTo>
                  <a:lnTo>
                    <a:pt x="4967719" y="422617"/>
                  </a:lnTo>
                  <a:lnTo>
                    <a:pt x="4972837" y="426326"/>
                  </a:lnTo>
                  <a:lnTo>
                    <a:pt x="4977968" y="427253"/>
                  </a:lnTo>
                  <a:lnTo>
                    <a:pt x="4984470" y="428091"/>
                  </a:lnTo>
                  <a:lnTo>
                    <a:pt x="4985817" y="421373"/>
                  </a:lnTo>
                  <a:lnTo>
                    <a:pt x="4992700" y="422630"/>
                  </a:lnTo>
                  <a:lnTo>
                    <a:pt x="5000955" y="429145"/>
                  </a:lnTo>
                  <a:lnTo>
                    <a:pt x="5013236" y="433641"/>
                  </a:lnTo>
                  <a:lnTo>
                    <a:pt x="5024386" y="431584"/>
                  </a:lnTo>
                  <a:lnTo>
                    <a:pt x="5029225" y="418465"/>
                  </a:lnTo>
                  <a:close/>
                </a:path>
                <a:path w="7713345" h="433704">
                  <a:moveTo>
                    <a:pt x="5055324" y="396328"/>
                  </a:moveTo>
                  <a:lnTo>
                    <a:pt x="5052453" y="393433"/>
                  </a:lnTo>
                  <a:lnTo>
                    <a:pt x="5051615" y="399059"/>
                  </a:lnTo>
                  <a:lnTo>
                    <a:pt x="5051514" y="401853"/>
                  </a:lnTo>
                  <a:lnTo>
                    <a:pt x="5054397" y="404685"/>
                  </a:lnTo>
                  <a:lnTo>
                    <a:pt x="5055247" y="399161"/>
                  </a:lnTo>
                  <a:lnTo>
                    <a:pt x="5055324" y="396328"/>
                  </a:lnTo>
                  <a:close/>
                </a:path>
                <a:path w="7713345" h="433704">
                  <a:moveTo>
                    <a:pt x="5071770" y="397002"/>
                  </a:moveTo>
                  <a:lnTo>
                    <a:pt x="5069941" y="394423"/>
                  </a:lnTo>
                  <a:lnTo>
                    <a:pt x="5069014" y="393065"/>
                  </a:lnTo>
                  <a:lnTo>
                    <a:pt x="5064341" y="396684"/>
                  </a:lnTo>
                  <a:lnTo>
                    <a:pt x="5066182" y="399389"/>
                  </a:lnTo>
                  <a:lnTo>
                    <a:pt x="5067185" y="400761"/>
                  </a:lnTo>
                  <a:lnTo>
                    <a:pt x="5071770" y="397002"/>
                  </a:lnTo>
                  <a:close/>
                </a:path>
                <a:path w="7713345" h="433704">
                  <a:moveTo>
                    <a:pt x="5109718" y="405257"/>
                  </a:moveTo>
                  <a:lnTo>
                    <a:pt x="5105451" y="406019"/>
                  </a:lnTo>
                  <a:lnTo>
                    <a:pt x="5099418" y="404253"/>
                  </a:lnTo>
                  <a:lnTo>
                    <a:pt x="5098707" y="410133"/>
                  </a:lnTo>
                  <a:lnTo>
                    <a:pt x="5103012" y="409371"/>
                  </a:lnTo>
                  <a:lnTo>
                    <a:pt x="5108981" y="411137"/>
                  </a:lnTo>
                  <a:lnTo>
                    <a:pt x="5109718" y="405257"/>
                  </a:lnTo>
                  <a:close/>
                </a:path>
                <a:path w="7713345" h="433704">
                  <a:moveTo>
                    <a:pt x="7612520" y="72428"/>
                  </a:moveTo>
                  <a:lnTo>
                    <a:pt x="7612253" y="67475"/>
                  </a:lnTo>
                  <a:lnTo>
                    <a:pt x="7605700" y="66421"/>
                  </a:lnTo>
                  <a:lnTo>
                    <a:pt x="7605039" y="72682"/>
                  </a:lnTo>
                  <a:lnTo>
                    <a:pt x="7606093" y="78701"/>
                  </a:lnTo>
                  <a:lnTo>
                    <a:pt x="7609294" y="75666"/>
                  </a:lnTo>
                  <a:lnTo>
                    <a:pt x="7612520" y="72428"/>
                  </a:lnTo>
                  <a:close/>
                </a:path>
                <a:path w="7713345" h="433704">
                  <a:moveTo>
                    <a:pt x="7615301" y="411492"/>
                  </a:moveTo>
                  <a:lnTo>
                    <a:pt x="7615187" y="406679"/>
                  </a:lnTo>
                  <a:lnTo>
                    <a:pt x="7612253" y="407885"/>
                  </a:lnTo>
                  <a:lnTo>
                    <a:pt x="7607630" y="407035"/>
                  </a:lnTo>
                  <a:lnTo>
                    <a:pt x="7607744" y="411822"/>
                  </a:lnTo>
                  <a:lnTo>
                    <a:pt x="7610678" y="410705"/>
                  </a:lnTo>
                  <a:lnTo>
                    <a:pt x="7615301" y="411492"/>
                  </a:lnTo>
                  <a:close/>
                </a:path>
                <a:path w="7713345" h="433704">
                  <a:moveTo>
                    <a:pt x="7623111" y="99542"/>
                  </a:moveTo>
                  <a:lnTo>
                    <a:pt x="7621016" y="97066"/>
                  </a:lnTo>
                  <a:lnTo>
                    <a:pt x="7619974" y="95758"/>
                  </a:lnTo>
                  <a:lnTo>
                    <a:pt x="7615504" y="99733"/>
                  </a:lnTo>
                  <a:lnTo>
                    <a:pt x="7617511" y="102209"/>
                  </a:lnTo>
                  <a:lnTo>
                    <a:pt x="7618603" y="103543"/>
                  </a:lnTo>
                  <a:lnTo>
                    <a:pt x="7623111" y="99542"/>
                  </a:lnTo>
                  <a:close/>
                </a:path>
                <a:path w="7713345" h="433704">
                  <a:moveTo>
                    <a:pt x="7625181" y="70764"/>
                  </a:moveTo>
                  <a:lnTo>
                    <a:pt x="7622578" y="66421"/>
                  </a:lnTo>
                  <a:lnTo>
                    <a:pt x="7616253" y="72288"/>
                  </a:lnTo>
                  <a:lnTo>
                    <a:pt x="7623315" y="75869"/>
                  </a:lnTo>
                  <a:lnTo>
                    <a:pt x="7625181" y="70764"/>
                  </a:lnTo>
                  <a:close/>
                </a:path>
                <a:path w="7713345" h="433704">
                  <a:moveTo>
                    <a:pt x="7640485" y="69049"/>
                  </a:moveTo>
                  <a:lnTo>
                    <a:pt x="7638402" y="66560"/>
                  </a:lnTo>
                  <a:lnTo>
                    <a:pt x="7637310" y="65125"/>
                  </a:lnTo>
                  <a:lnTo>
                    <a:pt x="7632890" y="69176"/>
                  </a:lnTo>
                  <a:lnTo>
                    <a:pt x="7634922" y="71640"/>
                  </a:lnTo>
                  <a:lnTo>
                    <a:pt x="7636015" y="72923"/>
                  </a:lnTo>
                  <a:lnTo>
                    <a:pt x="7640485" y="69049"/>
                  </a:lnTo>
                  <a:close/>
                </a:path>
                <a:path w="7713345" h="433704">
                  <a:moveTo>
                    <a:pt x="7713205" y="181343"/>
                  </a:moveTo>
                  <a:lnTo>
                    <a:pt x="7711122" y="178892"/>
                  </a:lnTo>
                  <a:lnTo>
                    <a:pt x="7710005" y="177546"/>
                  </a:lnTo>
                  <a:lnTo>
                    <a:pt x="7705522" y="181419"/>
                  </a:lnTo>
                  <a:lnTo>
                    <a:pt x="7707579" y="183883"/>
                  </a:lnTo>
                  <a:lnTo>
                    <a:pt x="7708709" y="185242"/>
                  </a:lnTo>
                  <a:lnTo>
                    <a:pt x="7713205" y="18134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2513" y="8095576"/>
              <a:ext cx="7220584" cy="139065"/>
            </a:xfrm>
            <a:custGeom>
              <a:avLst/>
              <a:gdLst/>
              <a:ahLst/>
              <a:cxnLst/>
              <a:rect l="l" t="t" r="r" b="b"/>
              <a:pathLst>
                <a:path w="7220584" h="139065">
                  <a:moveTo>
                    <a:pt x="6883" y="33616"/>
                  </a:moveTo>
                  <a:lnTo>
                    <a:pt x="5003" y="31115"/>
                  </a:lnTo>
                  <a:lnTo>
                    <a:pt x="3975" y="29718"/>
                  </a:lnTo>
                  <a:lnTo>
                    <a:pt x="0" y="33820"/>
                  </a:lnTo>
                  <a:lnTo>
                    <a:pt x="1854" y="36271"/>
                  </a:lnTo>
                  <a:lnTo>
                    <a:pt x="2882" y="37680"/>
                  </a:lnTo>
                  <a:lnTo>
                    <a:pt x="6883" y="33616"/>
                  </a:lnTo>
                  <a:close/>
                </a:path>
                <a:path w="7220584" h="139065">
                  <a:moveTo>
                    <a:pt x="67767" y="48882"/>
                  </a:moveTo>
                  <a:lnTo>
                    <a:pt x="67716" y="43942"/>
                  </a:lnTo>
                  <a:lnTo>
                    <a:pt x="65024" y="45237"/>
                  </a:lnTo>
                  <a:lnTo>
                    <a:pt x="60909" y="44297"/>
                  </a:lnTo>
                  <a:lnTo>
                    <a:pt x="61010" y="49225"/>
                  </a:lnTo>
                  <a:lnTo>
                    <a:pt x="63601" y="47980"/>
                  </a:lnTo>
                  <a:lnTo>
                    <a:pt x="67767" y="48882"/>
                  </a:lnTo>
                  <a:close/>
                </a:path>
                <a:path w="7220584" h="139065">
                  <a:moveTo>
                    <a:pt x="152768" y="16243"/>
                  </a:moveTo>
                  <a:lnTo>
                    <a:pt x="147066" y="16941"/>
                  </a:lnTo>
                  <a:lnTo>
                    <a:pt x="140296" y="16179"/>
                  </a:lnTo>
                  <a:lnTo>
                    <a:pt x="134645" y="16891"/>
                  </a:lnTo>
                  <a:lnTo>
                    <a:pt x="132283" y="21971"/>
                  </a:lnTo>
                  <a:lnTo>
                    <a:pt x="137553" y="25844"/>
                  </a:lnTo>
                  <a:lnTo>
                    <a:pt x="144500" y="26784"/>
                  </a:lnTo>
                  <a:lnTo>
                    <a:pt x="150456" y="23888"/>
                  </a:lnTo>
                  <a:lnTo>
                    <a:pt x="152768" y="16243"/>
                  </a:lnTo>
                  <a:close/>
                </a:path>
                <a:path w="7220584" h="139065">
                  <a:moveTo>
                    <a:pt x="716978" y="32677"/>
                  </a:moveTo>
                  <a:lnTo>
                    <a:pt x="712736" y="33350"/>
                  </a:lnTo>
                  <a:lnTo>
                    <a:pt x="715035" y="40513"/>
                  </a:lnTo>
                  <a:lnTo>
                    <a:pt x="716978" y="32677"/>
                  </a:lnTo>
                  <a:close/>
                </a:path>
                <a:path w="7220584" h="139065">
                  <a:moveTo>
                    <a:pt x="898283" y="30949"/>
                  </a:moveTo>
                  <a:lnTo>
                    <a:pt x="893216" y="30480"/>
                  </a:lnTo>
                  <a:lnTo>
                    <a:pt x="888238" y="30111"/>
                  </a:lnTo>
                  <a:lnTo>
                    <a:pt x="887704" y="35852"/>
                  </a:lnTo>
                  <a:lnTo>
                    <a:pt x="890676" y="35090"/>
                  </a:lnTo>
                  <a:lnTo>
                    <a:pt x="891082" y="37884"/>
                  </a:lnTo>
                  <a:lnTo>
                    <a:pt x="891247" y="40919"/>
                  </a:lnTo>
                  <a:lnTo>
                    <a:pt x="897255" y="42760"/>
                  </a:lnTo>
                  <a:lnTo>
                    <a:pt x="897864" y="37109"/>
                  </a:lnTo>
                  <a:lnTo>
                    <a:pt x="898283" y="30949"/>
                  </a:lnTo>
                  <a:close/>
                </a:path>
                <a:path w="7220584" h="139065">
                  <a:moveTo>
                    <a:pt x="924433" y="39636"/>
                  </a:moveTo>
                  <a:lnTo>
                    <a:pt x="922108" y="35242"/>
                  </a:lnTo>
                  <a:lnTo>
                    <a:pt x="915962" y="40894"/>
                  </a:lnTo>
                  <a:lnTo>
                    <a:pt x="922515" y="44665"/>
                  </a:lnTo>
                  <a:lnTo>
                    <a:pt x="924433" y="39636"/>
                  </a:lnTo>
                  <a:close/>
                </a:path>
                <a:path w="7220584" h="139065">
                  <a:moveTo>
                    <a:pt x="947839" y="55918"/>
                  </a:moveTo>
                  <a:lnTo>
                    <a:pt x="942086" y="56515"/>
                  </a:lnTo>
                  <a:lnTo>
                    <a:pt x="940981" y="50495"/>
                  </a:lnTo>
                  <a:lnTo>
                    <a:pt x="940638" y="43446"/>
                  </a:lnTo>
                  <a:lnTo>
                    <a:pt x="937171" y="40894"/>
                  </a:lnTo>
                  <a:lnTo>
                    <a:pt x="937298" y="60769"/>
                  </a:lnTo>
                  <a:lnTo>
                    <a:pt x="941451" y="60045"/>
                  </a:lnTo>
                  <a:lnTo>
                    <a:pt x="947293" y="61633"/>
                  </a:lnTo>
                  <a:lnTo>
                    <a:pt x="947839" y="55918"/>
                  </a:lnTo>
                  <a:close/>
                </a:path>
                <a:path w="7220584" h="139065">
                  <a:moveTo>
                    <a:pt x="983767" y="30314"/>
                  </a:moveTo>
                  <a:lnTo>
                    <a:pt x="979474" y="30924"/>
                  </a:lnTo>
                  <a:lnTo>
                    <a:pt x="981659" y="38112"/>
                  </a:lnTo>
                  <a:lnTo>
                    <a:pt x="983767" y="30314"/>
                  </a:lnTo>
                  <a:close/>
                </a:path>
                <a:path w="7220584" h="139065">
                  <a:moveTo>
                    <a:pt x="1032421" y="20929"/>
                  </a:moveTo>
                  <a:lnTo>
                    <a:pt x="1032408" y="18110"/>
                  </a:lnTo>
                  <a:lnTo>
                    <a:pt x="1029563" y="15151"/>
                  </a:lnTo>
                  <a:lnTo>
                    <a:pt x="1028877" y="20929"/>
                  </a:lnTo>
                  <a:lnTo>
                    <a:pt x="1028903" y="23609"/>
                  </a:lnTo>
                  <a:lnTo>
                    <a:pt x="1031748" y="26568"/>
                  </a:lnTo>
                  <a:lnTo>
                    <a:pt x="1032421" y="20929"/>
                  </a:lnTo>
                  <a:close/>
                </a:path>
                <a:path w="7220584" h="139065">
                  <a:moveTo>
                    <a:pt x="1050086" y="35801"/>
                  </a:moveTo>
                  <a:lnTo>
                    <a:pt x="1045692" y="30175"/>
                  </a:lnTo>
                  <a:lnTo>
                    <a:pt x="1041514" y="32143"/>
                  </a:lnTo>
                  <a:lnTo>
                    <a:pt x="1041628" y="35941"/>
                  </a:lnTo>
                  <a:lnTo>
                    <a:pt x="1050086" y="35801"/>
                  </a:lnTo>
                  <a:close/>
                </a:path>
                <a:path w="7220584" h="139065">
                  <a:moveTo>
                    <a:pt x="1071333" y="40843"/>
                  </a:moveTo>
                  <a:lnTo>
                    <a:pt x="1068692" y="35826"/>
                  </a:lnTo>
                  <a:lnTo>
                    <a:pt x="1062875" y="35293"/>
                  </a:lnTo>
                  <a:lnTo>
                    <a:pt x="1055979" y="36283"/>
                  </a:lnTo>
                  <a:lnTo>
                    <a:pt x="1050086" y="35801"/>
                  </a:lnTo>
                  <a:lnTo>
                    <a:pt x="1052753" y="40805"/>
                  </a:lnTo>
                  <a:lnTo>
                    <a:pt x="1058570" y="41325"/>
                  </a:lnTo>
                  <a:lnTo>
                    <a:pt x="1065466" y="40335"/>
                  </a:lnTo>
                  <a:lnTo>
                    <a:pt x="1071333" y="40843"/>
                  </a:lnTo>
                  <a:close/>
                </a:path>
                <a:path w="7220584" h="139065">
                  <a:moveTo>
                    <a:pt x="1085354" y="838"/>
                  </a:moveTo>
                  <a:lnTo>
                    <a:pt x="1081176" y="1663"/>
                  </a:lnTo>
                  <a:lnTo>
                    <a:pt x="1075347" y="0"/>
                  </a:lnTo>
                  <a:lnTo>
                    <a:pt x="1074762" y="5905"/>
                  </a:lnTo>
                  <a:lnTo>
                    <a:pt x="1078941" y="5041"/>
                  </a:lnTo>
                  <a:lnTo>
                    <a:pt x="1084783" y="6692"/>
                  </a:lnTo>
                  <a:lnTo>
                    <a:pt x="1085354" y="838"/>
                  </a:lnTo>
                  <a:close/>
                </a:path>
                <a:path w="7220584" h="139065">
                  <a:moveTo>
                    <a:pt x="1101356" y="13500"/>
                  </a:moveTo>
                  <a:lnTo>
                    <a:pt x="1099515" y="10909"/>
                  </a:lnTo>
                  <a:lnTo>
                    <a:pt x="1098537" y="9436"/>
                  </a:lnTo>
                  <a:lnTo>
                    <a:pt x="1094092" y="13309"/>
                  </a:lnTo>
                  <a:lnTo>
                    <a:pt x="1095971" y="15862"/>
                  </a:lnTo>
                  <a:lnTo>
                    <a:pt x="1097000" y="17322"/>
                  </a:lnTo>
                  <a:lnTo>
                    <a:pt x="1101356" y="13500"/>
                  </a:lnTo>
                  <a:close/>
                </a:path>
                <a:path w="7220584" h="139065">
                  <a:moveTo>
                    <a:pt x="1117219" y="40843"/>
                  </a:moveTo>
                  <a:lnTo>
                    <a:pt x="1113091" y="41656"/>
                  </a:lnTo>
                  <a:lnTo>
                    <a:pt x="1107186" y="40030"/>
                  </a:lnTo>
                  <a:lnTo>
                    <a:pt x="1106639" y="45758"/>
                  </a:lnTo>
                  <a:lnTo>
                    <a:pt x="1110792" y="45059"/>
                  </a:lnTo>
                  <a:lnTo>
                    <a:pt x="1116634" y="46685"/>
                  </a:lnTo>
                  <a:lnTo>
                    <a:pt x="1117219" y="40843"/>
                  </a:lnTo>
                  <a:close/>
                </a:path>
                <a:path w="7220584" h="139065">
                  <a:moveTo>
                    <a:pt x="1171994" y="8432"/>
                  </a:moveTo>
                  <a:lnTo>
                    <a:pt x="1170165" y="5867"/>
                  </a:lnTo>
                  <a:lnTo>
                    <a:pt x="1169238" y="4521"/>
                  </a:lnTo>
                  <a:lnTo>
                    <a:pt x="1164844" y="8369"/>
                  </a:lnTo>
                  <a:lnTo>
                    <a:pt x="1166647" y="10871"/>
                  </a:lnTo>
                  <a:lnTo>
                    <a:pt x="1167612" y="12242"/>
                  </a:lnTo>
                  <a:lnTo>
                    <a:pt x="1171994" y="8432"/>
                  </a:lnTo>
                  <a:close/>
                </a:path>
                <a:path w="7220584" h="139065">
                  <a:moveTo>
                    <a:pt x="2713596" y="81826"/>
                  </a:moveTo>
                  <a:lnTo>
                    <a:pt x="2713545" y="81165"/>
                  </a:lnTo>
                  <a:lnTo>
                    <a:pt x="2712897" y="73164"/>
                  </a:lnTo>
                  <a:lnTo>
                    <a:pt x="2711958" y="71678"/>
                  </a:lnTo>
                  <a:lnTo>
                    <a:pt x="2709532" y="67843"/>
                  </a:lnTo>
                  <a:lnTo>
                    <a:pt x="2708757" y="66306"/>
                  </a:lnTo>
                  <a:lnTo>
                    <a:pt x="2706687" y="62191"/>
                  </a:lnTo>
                  <a:lnTo>
                    <a:pt x="2706751" y="60553"/>
                  </a:lnTo>
                  <a:lnTo>
                    <a:pt x="2707195" y="51841"/>
                  </a:lnTo>
                  <a:lnTo>
                    <a:pt x="2700439" y="52324"/>
                  </a:lnTo>
                  <a:lnTo>
                    <a:pt x="2697683" y="58356"/>
                  </a:lnTo>
                  <a:lnTo>
                    <a:pt x="2695003" y="64973"/>
                  </a:lnTo>
                  <a:lnTo>
                    <a:pt x="2688882" y="66306"/>
                  </a:lnTo>
                  <a:lnTo>
                    <a:pt x="2685580" y="64503"/>
                  </a:lnTo>
                  <a:lnTo>
                    <a:pt x="2683776" y="63512"/>
                  </a:lnTo>
                  <a:lnTo>
                    <a:pt x="2681795" y="60553"/>
                  </a:lnTo>
                  <a:lnTo>
                    <a:pt x="2680322" y="58356"/>
                  </a:lnTo>
                  <a:lnTo>
                    <a:pt x="2680157" y="57721"/>
                  </a:lnTo>
                  <a:lnTo>
                    <a:pt x="2679585" y="55575"/>
                  </a:lnTo>
                  <a:lnTo>
                    <a:pt x="2678430" y="51193"/>
                  </a:lnTo>
                  <a:lnTo>
                    <a:pt x="2666504" y="55575"/>
                  </a:lnTo>
                  <a:lnTo>
                    <a:pt x="2653868" y="55054"/>
                  </a:lnTo>
                  <a:lnTo>
                    <a:pt x="2653639" y="55041"/>
                  </a:lnTo>
                  <a:lnTo>
                    <a:pt x="2641473" y="53555"/>
                  </a:lnTo>
                  <a:lnTo>
                    <a:pt x="2631643" y="55054"/>
                  </a:lnTo>
                  <a:lnTo>
                    <a:pt x="2631224" y="54483"/>
                  </a:lnTo>
                  <a:lnTo>
                    <a:pt x="2628811" y="51193"/>
                  </a:lnTo>
                  <a:lnTo>
                    <a:pt x="2628862" y="49491"/>
                  </a:lnTo>
                  <a:lnTo>
                    <a:pt x="2629890" y="41402"/>
                  </a:lnTo>
                  <a:lnTo>
                    <a:pt x="2624861" y="40017"/>
                  </a:lnTo>
                  <a:lnTo>
                    <a:pt x="2622385" y="46710"/>
                  </a:lnTo>
                  <a:lnTo>
                    <a:pt x="2617228" y="49491"/>
                  </a:lnTo>
                  <a:lnTo>
                    <a:pt x="2611323" y="51142"/>
                  </a:lnTo>
                  <a:lnTo>
                    <a:pt x="2606573" y="54483"/>
                  </a:lnTo>
                  <a:lnTo>
                    <a:pt x="2606256" y="53708"/>
                  </a:lnTo>
                  <a:lnTo>
                    <a:pt x="2604414" y="49212"/>
                  </a:lnTo>
                  <a:lnTo>
                    <a:pt x="2603614" y="47231"/>
                  </a:lnTo>
                  <a:lnTo>
                    <a:pt x="2601607" y="38760"/>
                  </a:lnTo>
                  <a:lnTo>
                    <a:pt x="2592565" y="39306"/>
                  </a:lnTo>
                  <a:lnTo>
                    <a:pt x="2592984" y="45135"/>
                  </a:lnTo>
                  <a:lnTo>
                    <a:pt x="2591524" y="48107"/>
                  </a:lnTo>
                  <a:lnTo>
                    <a:pt x="2588704" y="49212"/>
                  </a:lnTo>
                  <a:lnTo>
                    <a:pt x="2586139" y="45275"/>
                  </a:lnTo>
                  <a:lnTo>
                    <a:pt x="2581999" y="48463"/>
                  </a:lnTo>
                  <a:lnTo>
                    <a:pt x="2576690" y="53149"/>
                  </a:lnTo>
                  <a:lnTo>
                    <a:pt x="2570683" y="53708"/>
                  </a:lnTo>
                  <a:lnTo>
                    <a:pt x="2566352" y="51447"/>
                  </a:lnTo>
                  <a:lnTo>
                    <a:pt x="2565730" y="51117"/>
                  </a:lnTo>
                  <a:lnTo>
                    <a:pt x="2561234" y="51371"/>
                  </a:lnTo>
                  <a:lnTo>
                    <a:pt x="2556116" y="51447"/>
                  </a:lnTo>
                  <a:lnTo>
                    <a:pt x="2549271" y="48336"/>
                  </a:lnTo>
                  <a:lnTo>
                    <a:pt x="2543543" y="51562"/>
                  </a:lnTo>
                  <a:lnTo>
                    <a:pt x="2537104" y="53708"/>
                  </a:lnTo>
                  <a:lnTo>
                    <a:pt x="2530360" y="55524"/>
                  </a:lnTo>
                  <a:lnTo>
                    <a:pt x="2523883" y="57721"/>
                  </a:lnTo>
                  <a:lnTo>
                    <a:pt x="2526119" y="47548"/>
                  </a:lnTo>
                  <a:lnTo>
                    <a:pt x="2517279" y="45567"/>
                  </a:lnTo>
                  <a:lnTo>
                    <a:pt x="2516848" y="52501"/>
                  </a:lnTo>
                  <a:lnTo>
                    <a:pt x="2520327" y="55130"/>
                  </a:lnTo>
                  <a:lnTo>
                    <a:pt x="2518130" y="58356"/>
                  </a:lnTo>
                  <a:lnTo>
                    <a:pt x="2514219" y="62496"/>
                  </a:lnTo>
                  <a:lnTo>
                    <a:pt x="2512885" y="67462"/>
                  </a:lnTo>
                  <a:lnTo>
                    <a:pt x="2523947" y="64046"/>
                  </a:lnTo>
                  <a:lnTo>
                    <a:pt x="2525852" y="72796"/>
                  </a:lnTo>
                  <a:lnTo>
                    <a:pt x="2534285" y="72974"/>
                  </a:lnTo>
                  <a:lnTo>
                    <a:pt x="2543505" y="64046"/>
                  </a:lnTo>
                  <a:lnTo>
                    <a:pt x="2545423" y="62191"/>
                  </a:lnTo>
                  <a:lnTo>
                    <a:pt x="2558656" y="60553"/>
                  </a:lnTo>
                  <a:lnTo>
                    <a:pt x="2574125" y="62941"/>
                  </a:lnTo>
                  <a:lnTo>
                    <a:pt x="2591981" y="64173"/>
                  </a:lnTo>
                  <a:lnTo>
                    <a:pt x="2592755" y="72301"/>
                  </a:lnTo>
                  <a:lnTo>
                    <a:pt x="2588374" y="72796"/>
                  </a:lnTo>
                  <a:lnTo>
                    <a:pt x="2587993" y="79044"/>
                  </a:lnTo>
                  <a:lnTo>
                    <a:pt x="2594940" y="79552"/>
                  </a:lnTo>
                  <a:lnTo>
                    <a:pt x="2600071" y="82473"/>
                  </a:lnTo>
                  <a:lnTo>
                    <a:pt x="2605405" y="85090"/>
                  </a:lnTo>
                  <a:lnTo>
                    <a:pt x="2613012" y="84670"/>
                  </a:lnTo>
                  <a:lnTo>
                    <a:pt x="2612542" y="78867"/>
                  </a:lnTo>
                  <a:lnTo>
                    <a:pt x="2614003" y="75768"/>
                  </a:lnTo>
                  <a:lnTo>
                    <a:pt x="2616847" y="74841"/>
                  </a:lnTo>
                  <a:lnTo>
                    <a:pt x="2620302" y="66979"/>
                  </a:lnTo>
                  <a:lnTo>
                    <a:pt x="2627858" y="64503"/>
                  </a:lnTo>
                  <a:lnTo>
                    <a:pt x="2635288" y="67310"/>
                  </a:lnTo>
                  <a:lnTo>
                    <a:pt x="2638387" y="75323"/>
                  </a:lnTo>
                  <a:lnTo>
                    <a:pt x="2616847" y="74841"/>
                  </a:lnTo>
                  <a:lnTo>
                    <a:pt x="2616720" y="79552"/>
                  </a:lnTo>
                  <a:lnTo>
                    <a:pt x="2616784" y="85090"/>
                  </a:lnTo>
                  <a:lnTo>
                    <a:pt x="2618282" y="88519"/>
                  </a:lnTo>
                  <a:lnTo>
                    <a:pt x="2622397" y="86563"/>
                  </a:lnTo>
                  <a:lnTo>
                    <a:pt x="2628087" y="83769"/>
                  </a:lnTo>
                  <a:lnTo>
                    <a:pt x="2634513" y="85090"/>
                  </a:lnTo>
                  <a:lnTo>
                    <a:pt x="2639822" y="89344"/>
                  </a:lnTo>
                  <a:lnTo>
                    <a:pt x="2646235" y="89598"/>
                  </a:lnTo>
                  <a:lnTo>
                    <a:pt x="2652217" y="86461"/>
                  </a:lnTo>
                  <a:lnTo>
                    <a:pt x="2654033" y="83769"/>
                  </a:lnTo>
                  <a:lnTo>
                    <a:pt x="2656217" y="80518"/>
                  </a:lnTo>
                  <a:lnTo>
                    <a:pt x="2649575" y="79705"/>
                  </a:lnTo>
                  <a:lnTo>
                    <a:pt x="2644279" y="77012"/>
                  </a:lnTo>
                  <a:lnTo>
                    <a:pt x="2643721" y="75323"/>
                  </a:lnTo>
                  <a:lnTo>
                    <a:pt x="2642108" y="70307"/>
                  </a:lnTo>
                  <a:lnTo>
                    <a:pt x="2654109" y="67843"/>
                  </a:lnTo>
                  <a:lnTo>
                    <a:pt x="2669121" y="69697"/>
                  </a:lnTo>
                  <a:lnTo>
                    <a:pt x="2685885" y="72212"/>
                  </a:lnTo>
                  <a:lnTo>
                    <a:pt x="2703118" y="71678"/>
                  </a:lnTo>
                  <a:lnTo>
                    <a:pt x="2700871" y="77139"/>
                  </a:lnTo>
                  <a:lnTo>
                    <a:pt x="2697175" y="82067"/>
                  </a:lnTo>
                  <a:lnTo>
                    <a:pt x="2696362" y="85534"/>
                  </a:lnTo>
                  <a:lnTo>
                    <a:pt x="2702737" y="86626"/>
                  </a:lnTo>
                  <a:lnTo>
                    <a:pt x="2704528" y="91782"/>
                  </a:lnTo>
                  <a:lnTo>
                    <a:pt x="2705887" y="87223"/>
                  </a:lnTo>
                  <a:lnTo>
                    <a:pt x="2708389" y="81165"/>
                  </a:lnTo>
                  <a:lnTo>
                    <a:pt x="2713596" y="81826"/>
                  </a:lnTo>
                  <a:close/>
                </a:path>
                <a:path w="7220584" h="139065">
                  <a:moveTo>
                    <a:pt x="2757398" y="52984"/>
                  </a:moveTo>
                  <a:lnTo>
                    <a:pt x="2750350" y="53238"/>
                  </a:lnTo>
                  <a:lnTo>
                    <a:pt x="2745168" y="55803"/>
                  </a:lnTo>
                  <a:lnTo>
                    <a:pt x="2740736" y="56832"/>
                  </a:lnTo>
                  <a:lnTo>
                    <a:pt x="2735897" y="52514"/>
                  </a:lnTo>
                  <a:lnTo>
                    <a:pt x="2738107" y="62014"/>
                  </a:lnTo>
                  <a:lnTo>
                    <a:pt x="2745397" y="62979"/>
                  </a:lnTo>
                  <a:lnTo>
                    <a:pt x="2753322" y="58826"/>
                  </a:lnTo>
                  <a:lnTo>
                    <a:pt x="2757398" y="52984"/>
                  </a:lnTo>
                  <a:close/>
                </a:path>
                <a:path w="7220584" h="139065">
                  <a:moveTo>
                    <a:pt x="2893999" y="51003"/>
                  </a:moveTo>
                  <a:lnTo>
                    <a:pt x="2891155" y="52133"/>
                  </a:lnTo>
                  <a:lnTo>
                    <a:pt x="2886926" y="50965"/>
                  </a:lnTo>
                  <a:lnTo>
                    <a:pt x="2886684" y="55892"/>
                  </a:lnTo>
                  <a:lnTo>
                    <a:pt x="2889440" y="54800"/>
                  </a:lnTo>
                  <a:lnTo>
                    <a:pt x="2893707" y="55918"/>
                  </a:lnTo>
                  <a:lnTo>
                    <a:pt x="2893999" y="51003"/>
                  </a:lnTo>
                  <a:close/>
                </a:path>
                <a:path w="7220584" h="139065">
                  <a:moveTo>
                    <a:pt x="2947644" y="62230"/>
                  </a:moveTo>
                  <a:lnTo>
                    <a:pt x="2941459" y="61836"/>
                  </a:lnTo>
                  <a:lnTo>
                    <a:pt x="2938297" y="65874"/>
                  </a:lnTo>
                  <a:lnTo>
                    <a:pt x="2936532" y="71932"/>
                  </a:lnTo>
                  <a:lnTo>
                    <a:pt x="2942755" y="72466"/>
                  </a:lnTo>
                  <a:lnTo>
                    <a:pt x="2945892" y="68465"/>
                  </a:lnTo>
                  <a:lnTo>
                    <a:pt x="2947644" y="62230"/>
                  </a:lnTo>
                  <a:close/>
                </a:path>
                <a:path w="7220584" h="139065">
                  <a:moveTo>
                    <a:pt x="2979890" y="68122"/>
                  </a:moveTo>
                  <a:lnTo>
                    <a:pt x="2977134" y="69100"/>
                  </a:lnTo>
                  <a:lnTo>
                    <a:pt x="2972765" y="68059"/>
                  </a:lnTo>
                  <a:lnTo>
                    <a:pt x="2972574" y="72847"/>
                  </a:lnTo>
                  <a:lnTo>
                    <a:pt x="2975419" y="71831"/>
                  </a:lnTo>
                  <a:lnTo>
                    <a:pt x="2979712" y="72872"/>
                  </a:lnTo>
                  <a:lnTo>
                    <a:pt x="2979890" y="68122"/>
                  </a:lnTo>
                  <a:close/>
                </a:path>
                <a:path w="7220584" h="139065">
                  <a:moveTo>
                    <a:pt x="3034639" y="44526"/>
                  </a:moveTo>
                  <a:lnTo>
                    <a:pt x="3032645" y="37134"/>
                  </a:lnTo>
                  <a:lnTo>
                    <a:pt x="3030270" y="44983"/>
                  </a:lnTo>
                  <a:lnTo>
                    <a:pt x="3034639" y="44526"/>
                  </a:lnTo>
                  <a:close/>
                </a:path>
                <a:path w="7220584" h="139065">
                  <a:moveTo>
                    <a:pt x="3110534" y="54813"/>
                  </a:moveTo>
                  <a:lnTo>
                    <a:pt x="3106547" y="51396"/>
                  </a:lnTo>
                  <a:lnTo>
                    <a:pt x="3106394" y="60236"/>
                  </a:lnTo>
                  <a:lnTo>
                    <a:pt x="3109099" y="59563"/>
                  </a:lnTo>
                  <a:lnTo>
                    <a:pt x="3110534" y="54813"/>
                  </a:lnTo>
                  <a:close/>
                </a:path>
                <a:path w="7220584" h="139065">
                  <a:moveTo>
                    <a:pt x="3133890" y="44716"/>
                  </a:moveTo>
                  <a:lnTo>
                    <a:pt x="3131083" y="40563"/>
                  </a:lnTo>
                  <a:lnTo>
                    <a:pt x="3126575" y="44310"/>
                  </a:lnTo>
                  <a:lnTo>
                    <a:pt x="3128378" y="46926"/>
                  </a:lnTo>
                  <a:lnTo>
                    <a:pt x="3129292" y="48399"/>
                  </a:lnTo>
                  <a:lnTo>
                    <a:pt x="3133890" y="44716"/>
                  </a:lnTo>
                  <a:close/>
                </a:path>
                <a:path w="7220584" h="139065">
                  <a:moveTo>
                    <a:pt x="3136912" y="64719"/>
                  </a:moveTo>
                  <a:lnTo>
                    <a:pt x="3134144" y="60680"/>
                  </a:lnTo>
                  <a:lnTo>
                    <a:pt x="3129559" y="64300"/>
                  </a:lnTo>
                  <a:lnTo>
                    <a:pt x="3131388" y="66916"/>
                  </a:lnTo>
                  <a:lnTo>
                    <a:pt x="3132315" y="68300"/>
                  </a:lnTo>
                  <a:lnTo>
                    <a:pt x="3136912" y="64719"/>
                  </a:lnTo>
                  <a:close/>
                </a:path>
                <a:path w="7220584" h="139065">
                  <a:moveTo>
                    <a:pt x="3209709" y="41592"/>
                  </a:moveTo>
                  <a:lnTo>
                    <a:pt x="3207867" y="38989"/>
                  </a:lnTo>
                  <a:lnTo>
                    <a:pt x="3206902" y="37604"/>
                  </a:lnTo>
                  <a:lnTo>
                    <a:pt x="3202292" y="41351"/>
                  </a:lnTo>
                  <a:lnTo>
                    <a:pt x="3204070" y="43891"/>
                  </a:lnTo>
                  <a:lnTo>
                    <a:pt x="3205073" y="45300"/>
                  </a:lnTo>
                  <a:lnTo>
                    <a:pt x="3209709" y="41592"/>
                  </a:lnTo>
                  <a:close/>
                </a:path>
                <a:path w="7220584" h="139065">
                  <a:moveTo>
                    <a:pt x="3214103" y="74091"/>
                  </a:moveTo>
                  <a:lnTo>
                    <a:pt x="3209747" y="69811"/>
                  </a:lnTo>
                  <a:lnTo>
                    <a:pt x="3205962" y="65976"/>
                  </a:lnTo>
                  <a:lnTo>
                    <a:pt x="3202648" y="66116"/>
                  </a:lnTo>
                  <a:lnTo>
                    <a:pt x="3199727" y="73723"/>
                  </a:lnTo>
                  <a:lnTo>
                    <a:pt x="3205721" y="74866"/>
                  </a:lnTo>
                  <a:lnTo>
                    <a:pt x="3209963" y="80695"/>
                  </a:lnTo>
                  <a:lnTo>
                    <a:pt x="3212681" y="83134"/>
                  </a:lnTo>
                  <a:lnTo>
                    <a:pt x="3214103" y="74091"/>
                  </a:lnTo>
                  <a:close/>
                </a:path>
                <a:path w="7220584" h="139065">
                  <a:moveTo>
                    <a:pt x="3225063" y="69303"/>
                  </a:moveTo>
                  <a:lnTo>
                    <a:pt x="3219970" y="68618"/>
                  </a:lnTo>
                  <a:lnTo>
                    <a:pt x="3216554" y="65646"/>
                  </a:lnTo>
                  <a:lnTo>
                    <a:pt x="3214649" y="65709"/>
                  </a:lnTo>
                  <a:lnTo>
                    <a:pt x="3214103" y="74091"/>
                  </a:lnTo>
                  <a:lnTo>
                    <a:pt x="3219183" y="74637"/>
                  </a:lnTo>
                  <a:lnTo>
                    <a:pt x="3224314" y="75171"/>
                  </a:lnTo>
                  <a:lnTo>
                    <a:pt x="3225063" y="69303"/>
                  </a:lnTo>
                  <a:close/>
                </a:path>
                <a:path w="7220584" h="139065">
                  <a:moveTo>
                    <a:pt x="3225482" y="54432"/>
                  </a:moveTo>
                  <a:lnTo>
                    <a:pt x="3221367" y="54775"/>
                  </a:lnTo>
                  <a:lnTo>
                    <a:pt x="3220034" y="47053"/>
                  </a:lnTo>
                  <a:lnTo>
                    <a:pt x="3218281" y="54254"/>
                  </a:lnTo>
                  <a:lnTo>
                    <a:pt x="3218180" y="59296"/>
                  </a:lnTo>
                  <a:lnTo>
                    <a:pt x="3224415" y="60642"/>
                  </a:lnTo>
                  <a:lnTo>
                    <a:pt x="3225482" y="54432"/>
                  </a:lnTo>
                  <a:close/>
                </a:path>
                <a:path w="7220584" h="139065">
                  <a:moveTo>
                    <a:pt x="3256229" y="52730"/>
                  </a:moveTo>
                  <a:lnTo>
                    <a:pt x="3254425" y="50126"/>
                  </a:lnTo>
                  <a:lnTo>
                    <a:pt x="3253473" y="48653"/>
                  </a:lnTo>
                  <a:lnTo>
                    <a:pt x="3248876" y="52501"/>
                  </a:lnTo>
                  <a:lnTo>
                    <a:pt x="3250641" y="55067"/>
                  </a:lnTo>
                  <a:lnTo>
                    <a:pt x="3251631" y="56388"/>
                  </a:lnTo>
                  <a:lnTo>
                    <a:pt x="3256229" y="52730"/>
                  </a:lnTo>
                  <a:close/>
                </a:path>
                <a:path w="7220584" h="139065">
                  <a:moveTo>
                    <a:pt x="3258312" y="40271"/>
                  </a:moveTo>
                  <a:lnTo>
                    <a:pt x="3254057" y="40944"/>
                  </a:lnTo>
                  <a:lnTo>
                    <a:pt x="3248075" y="39116"/>
                  </a:lnTo>
                  <a:lnTo>
                    <a:pt x="3247402" y="44983"/>
                  </a:lnTo>
                  <a:lnTo>
                    <a:pt x="3251631" y="44297"/>
                  </a:lnTo>
                  <a:lnTo>
                    <a:pt x="3257562" y="46151"/>
                  </a:lnTo>
                  <a:lnTo>
                    <a:pt x="3258312" y="40271"/>
                  </a:lnTo>
                  <a:close/>
                </a:path>
                <a:path w="7220584" h="139065">
                  <a:moveTo>
                    <a:pt x="3275507" y="70586"/>
                  </a:moveTo>
                  <a:lnTo>
                    <a:pt x="3268573" y="72783"/>
                  </a:lnTo>
                  <a:lnTo>
                    <a:pt x="3268954" y="77470"/>
                  </a:lnTo>
                  <a:lnTo>
                    <a:pt x="3272599" y="78701"/>
                  </a:lnTo>
                  <a:lnTo>
                    <a:pt x="3275507" y="70586"/>
                  </a:lnTo>
                  <a:close/>
                </a:path>
                <a:path w="7220584" h="139065">
                  <a:moveTo>
                    <a:pt x="3279559" y="69761"/>
                  </a:moveTo>
                  <a:lnTo>
                    <a:pt x="3277603" y="65747"/>
                  </a:lnTo>
                  <a:lnTo>
                    <a:pt x="3275647" y="65684"/>
                  </a:lnTo>
                  <a:lnTo>
                    <a:pt x="3275507" y="70586"/>
                  </a:lnTo>
                  <a:lnTo>
                    <a:pt x="3279559" y="69761"/>
                  </a:lnTo>
                  <a:close/>
                </a:path>
                <a:path w="7220584" h="139065">
                  <a:moveTo>
                    <a:pt x="3287001" y="46012"/>
                  </a:moveTo>
                  <a:lnTo>
                    <a:pt x="3280549" y="46431"/>
                  </a:lnTo>
                  <a:lnTo>
                    <a:pt x="3279597" y="39763"/>
                  </a:lnTo>
                  <a:lnTo>
                    <a:pt x="3272752" y="40640"/>
                  </a:lnTo>
                  <a:lnTo>
                    <a:pt x="3270897" y="48006"/>
                  </a:lnTo>
                  <a:lnTo>
                    <a:pt x="3269716" y="54610"/>
                  </a:lnTo>
                  <a:lnTo>
                    <a:pt x="3270770" y="60502"/>
                  </a:lnTo>
                  <a:lnTo>
                    <a:pt x="3275647" y="65684"/>
                  </a:lnTo>
                  <a:lnTo>
                    <a:pt x="3279025" y="56845"/>
                  </a:lnTo>
                  <a:lnTo>
                    <a:pt x="3283102" y="55892"/>
                  </a:lnTo>
                  <a:lnTo>
                    <a:pt x="3283889" y="51816"/>
                  </a:lnTo>
                  <a:lnTo>
                    <a:pt x="3286874" y="50965"/>
                  </a:lnTo>
                  <a:lnTo>
                    <a:pt x="3287001" y="46012"/>
                  </a:lnTo>
                  <a:close/>
                </a:path>
                <a:path w="7220584" h="139065">
                  <a:moveTo>
                    <a:pt x="3287484" y="55397"/>
                  </a:moveTo>
                  <a:lnTo>
                    <a:pt x="3283102" y="55892"/>
                  </a:lnTo>
                  <a:lnTo>
                    <a:pt x="3285121" y="63220"/>
                  </a:lnTo>
                  <a:lnTo>
                    <a:pt x="3287484" y="55397"/>
                  </a:lnTo>
                  <a:close/>
                </a:path>
                <a:path w="7220584" h="139065">
                  <a:moveTo>
                    <a:pt x="3315830" y="46736"/>
                  </a:moveTo>
                  <a:lnTo>
                    <a:pt x="3308108" y="46139"/>
                  </a:lnTo>
                  <a:lnTo>
                    <a:pt x="3302698" y="48361"/>
                  </a:lnTo>
                  <a:lnTo>
                    <a:pt x="3298431" y="49644"/>
                  </a:lnTo>
                  <a:lnTo>
                    <a:pt x="3294176" y="46189"/>
                  </a:lnTo>
                  <a:lnTo>
                    <a:pt x="3292881" y="57543"/>
                  </a:lnTo>
                  <a:lnTo>
                    <a:pt x="3294557" y="65011"/>
                  </a:lnTo>
                  <a:lnTo>
                    <a:pt x="3300844" y="66344"/>
                  </a:lnTo>
                  <a:lnTo>
                    <a:pt x="3303346" y="59385"/>
                  </a:lnTo>
                  <a:lnTo>
                    <a:pt x="3306076" y="58254"/>
                  </a:lnTo>
                  <a:lnTo>
                    <a:pt x="3309823" y="60007"/>
                  </a:lnTo>
                  <a:lnTo>
                    <a:pt x="3315398" y="61645"/>
                  </a:lnTo>
                  <a:lnTo>
                    <a:pt x="3315830" y="46736"/>
                  </a:lnTo>
                  <a:close/>
                </a:path>
                <a:path w="7220584" h="139065">
                  <a:moveTo>
                    <a:pt x="3359086" y="47840"/>
                  </a:moveTo>
                  <a:lnTo>
                    <a:pt x="3353333" y="48171"/>
                  </a:lnTo>
                  <a:lnTo>
                    <a:pt x="3345408" y="45046"/>
                  </a:lnTo>
                  <a:lnTo>
                    <a:pt x="3344519" y="52425"/>
                  </a:lnTo>
                  <a:lnTo>
                    <a:pt x="3347313" y="55168"/>
                  </a:lnTo>
                  <a:lnTo>
                    <a:pt x="3350209" y="57899"/>
                  </a:lnTo>
                  <a:lnTo>
                    <a:pt x="3355175" y="57746"/>
                  </a:lnTo>
                  <a:lnTo>
                    <a:pt x="3356000" y="53644"/>
                  </a:lnTo>
                  <a:lnTo>
                    <a:pt x="3358934" y="52793"/>
                  </a:lnTo>
                  <a:lnTo>
                    <a:pt x="3359086" y="47840"/>
                  </a:lnTo>
                  <a:close/>
                </a:path>
                <a:path w="7220584" h="139065">
                  <a:moveTo>
                    <a:pt x="3366097" y="77000"/>
                  </a:moveTo>
                  <a:lnTo>
                    <a:pt x="3362617" y="72047"/>
                  </a:lnTo>
                  <a:lnTo>
                    <a:pt x="3354755" y="72618"/>
                  </a:lnTo>
                  <a:lnTo>
                    <a:pt x="3354705" y="79895"/>
                  </a:lnTo>
                  <a:lnTo>
                    <a:pt x="3357664" y="83273"/>
                  </a:lnTo>
                  <a:lnTo>
                    <a:pt x="3361753" y="85153"/>
                  </a:lnTo>
                  <a:lnTo>
                    <a:pt x="3365119" y="87922"/>
                  </a:lnTo>
                  <a:lnTo>
                    <a:pt x="3366097" y="77000"/>
                  </a:lnTo>
                  <a:close/>
                </a:path>
                <a:path w="7220584" h="139065">
                  <a:moveTo>
                    <a:pt x="3373932" y="52400"/>
                  </a:moveTo>
                  <a:lnTo>
                    <a:pt x="3372637" y="49250"/>
                  </a:lnTo>
                  <a:lnTo>
                    <a:pt x="3369881" y="48107"/>
                  </a:lnTo>
                  <a:lnTo>
                    <a:pt x="3366732" y="51295"/>
                  </a:lnTo>
                  <a:lnTo>
                    <a:pt x="3364560" y="55905"/>
                  </a:lnTo>
                  <a:lnTo>
                    <a:pt x="3361359" y="59029"/>
                  </a:lnTo>
                  <a:lnTo>
                    <a:pt x="3355175" y="57746"/>
                  </a:lnTo>
                  <a:lnTo>
                    <a:pt x="3354159" y="64884"/>
                  </a:lnTo>
                  <a:lnTo>
                    <a:pt x="3344367" y="59220"/>
                  </a:lnTo>
                  <a:lnTo>
                    <a:pt x="3344075" y="67437"/>
                  </a:lnTo>
                  <a:lnTo>
                    <a:pt x="3353549" y="68313"/>
                  </a:lnTo>
                  <a:lnTo>
                    <a:pt x="3361499" y="66979"/>
                  </a:lnTo>
                  <a:lnTo>
                    <a:pt x="3368002" y="63576"/>
                  </a:lnTo>
                  <a:lnTo>
                    <a:pt x="3373170" y="58191"/>
                  </a:lnTo>
                  <a:lnTo>
                    <a:pt x="3373932" y="52400"/>
                  </a:lnTo>
                  <a:close/>
                </a:path>
                <a:path w="7220584" h="139065">
                  <a:moveTo>
                    <a:pt x="3448735" y="65036"/>
                  </a:moveTo>
                  <a:lnTo>
                    <a:pt x="3440341" y="66497"/>
                  </a:lnTo>
                  <a:lnTo>
                    <a:pt x="3434905" y="63881"/>
                  </a:lnTo>
                  <a:lnTo>
                    <a:pt x="3430854" y="59664"/>
                  </a:lnTo>
                  <a:lnTo>
                    <a:pt x="3428809" y="64477"/>
                  </a:lnTo>
                  <a:lnTo>
                    <a:pt x="3423704" y="64757"/>
                  </a:lnTo>
                  <a:lnTo>
                    <a:pt x="3419348" y="66141"/>
                  </a:lnTo>
                  <a:lnTo>
                    <a:pt x="3419589" y="74256"/>
                  </a:lnTo>
                  <a:lnTo>
                    <a:pt x="3427730" y="74549"/>
                  </a:lnTo>
                  <a:lnTo>
                    <a:pt x="3435921" y="74917"/>
                  </a:lnTo>
                  <a:lnTo>
                    <a:pt x="3443198" y="73926"/>
                  </a:lnTo>
                  <a:lnTo>
                    <a:pt x="3448596" y="70091"/>
                  </a:lnTo>
                  <a:lnTo>
                    <a:pt x="3448735" y="65036"/>
                  </a:lnTo>
                  <a:close/>
                </a:path>
                <a:path w="7220584" h="139065">
                  <a:moveTo>
                    <a:pt x="3470224" y="70662"/>
                  </a:moveTo>
                  <a:lnTo>
                    <a:pt x="3448596" y="70091"/>
                  </a:lnTo>
                  <a:lnTo>
                    <a:pt x="3453727" y="77571"/>
                  </a:lnTo>
                  <a:lnTo>
                    <a:pt x="3460775" y="83502"/>
                  </a:lnTo>
                  <a:lnTo>
                    <a:pt x="3467125" y="82867"/>
                  </a:lnTo>
                  <a:lnTo>
                    <a:pt x="3470224" y="70662"/>
                  </a:lnTo>
                  <a:close/>
                </a:path>
                <a:path w="7220584" h="139065">
                  <a:moveTo>
                    <a:pt x="3532276" y="52311"/>
                  </a:moveTo>
                  <a:lnTo>
                    <a:pt x="3529406" y="53301"/>
                  </a:lnTo>
                  <a:lnTo>
                    <a:pt x="3525101" y="52260"/>
                  </a:lnTo>
                  <a:lnTo>
                    <a:pt x="3524859" y="57086"/>
                  </a:lnTo>
                  <a:lnTo>
                    <a:pt x="3527691" y="56172"/>
                  </a:lnTo>
                  <a:lnTo>
                    <a:pt x="3531997" y="57188"/>
                  </a:lnTo>
                  <a:lnTo>
                    <a:pt x="3532276" y="52311"/>
                  </a:lnTo>
                  <a:close/>
                </a:path>
                <a:path w="7220584" h="139065">
                  <a:moveTo>
                    <a:pt x="3556508" y="87833"/>
                  </a:moveTo>
                  <a:lnTo>
                    <a:pt x="3548138" y="86575"/>
                  </a:lnTo>
                  <a:lnTo>
                    <a:pt x="3541255" y="80289"/>
                  </a:lnTo>
                  <a:lnTo>
                    <a:pt x="3534816" y="76339"/>
                  </a:lnTo>
                  <a:lnTo>
                    <a:pt x="3527780" y="82156"/>
                  </a:lnTo>
                  <a:lnTo>
                    <a:pt x="3529761" y="82207"/>
                  </a:lnTo>
                  <a:lnTo>
                    <a:pt x="3531730" y="86220"/>
                  </a:lnTo>
                  <a:lnTo>
                    <a:pt x="3527641" y="87071"/>
                  </a:lnTo>
                  <a:lnTo>
                    <a:pt x="3521926" y="86537"/>
                  </a:lnTo>
                  <a:lnTo>
                    <a:pt x="3525151" y="74371"/>
                  </a:lnTo>
                  <a:lnTo>
                    <a:pt x="3517087" y="76796"/>
                  </a:lnTo>
                  <a:lnTo>
                    <a:pt x="3510267" y="77927"/>
                  </a:lnTo>
                  <a:lnTo>
                    <a:pt x="3518878" y="85051"/>
                  </a:lnTo>
                  <a:lnTo>
                    <a:pt x="3513163" y="86677"/>
                  </a:lnTo>
                  <a:lnTo>
                    <a:pt x="3503396" y="87426"/>
                  </a:lnTo>
                  <a:lnTo>
                    <a:pt x="3496856" y="83908"/>
                  </a:lnTo>
                  <a:lnTo>
                    <a:pt x="3491319" y="79108"/>
                  </a:lnTo>
                  <a:lnTo>
                    <a:pt x="3484549" y="75933"/>
                  </a:lnTo>
                  <a:lnTo>
                    <a:pt x="3487216" y="88087"/>
                  </a:lnTo>
                  <a:lnTo>
                    <a:pt x="3496360" y="91795"/>
                  </a:lnTo>
                  <a:lnTo>
                    <a:pt x="3507587" y="92824"/>
                  </a:lnTo>
                  <a:lnTo>
                    <a:pt x="3516490" y="96875"/>
                  </a:lnTo>
                  <a:lnTo>
                    <a:pt x="3525037" y="96507"/>
                  </a:lnTo>
                  <a:lnTo>
                    <a:pt x="3532314" y="97764"/>
                  </a:lnTo>
                  <a:lnTo>
                    <a:pt x="3538880" y="99999"/>
                  </a:lnTo>
                  <a:lnTo>
                    <a:pt x="3545255" y="102501"/>
                  </a:lnTo>
                  <a:lnTo>
                    <a:pt x="3545014" y="94386"/>
                  </a:lnTo>
                  <a:lnTo>
                    <a:pt x="3549383" y="92989"/>
                  </a:lnTo>
                  <a:lnTo>
                    <a:pt x="3554501" y="92684"/>
                  </a:lnTo>
                  <a:lnTo>
                    <a:pt x="3556508" y="87833"/>
                  </a:lnTo>
                  <a:close/>
                </a:path>
                <a:path w="7220584" h="139065">
                  <a:moveTo>
                    <a:pt x="3584346" y="66294"/>
                  </a:moveTo>
                  <a:lnTo>
                    <a:pt x="3582543" y="63665"/>
                  </a:lnTo>
                  <a:lnTo>
                    <a:pt x="3581590" y="62204"/>
                  </a:lnTo>
                  <a:lnTo>
                    <a:pt x="3577005" y="65887"/>
                  </a:lnTo>
                  <a:lnTo>
                    <a:pt x="3578822" y="68478"/>
                  </a:lnTo>
                  <a:lnTo>
                    <a:pt x="3579736" y="69926"/>
                  </a:lnTo>
                  <a:lnTo>
                    <a:pt x="3584346" y="66294"/>
                  </a:lnTo>
                  <a:close/>
                </a:path>
                <a:path w="7220584" h="139065">
                  <a:moveTo>
                    <a:pt x="3601212" y="60147"/>
                  </a:moveTo>
                  <a:lnTo>
                    <a:pt x="3597249" y="57391"/>
                  </a:lnTo>
                  <a:lnTo>
                    <a:pt x="3589934" y="58813"/>
                  </a:lnTo>
                  <a:lnTo>
                    <a:pt x="3589642" y="68770"/>
                  </a:lnTo>
                  <a:lnTo>
                    <a:pt x="3600450" y="69062"/>
                  </a:lnTo>
                  <a:lnTo>
                    <a:pt x="3601212" y="60147"/>
                  </a:lnTo>
                  <a:close/>
                </a:path>
                <a:path w="7220584" h="139065">
                  <a:moveTo>
                    <a:pt x="3627729" y="67437"/>
                  </a:moveTo>
                  <a:lnTo>
                    <a:pt x="3624973" y="63347"/>
                  </a:lnTo>
                  <a:lnTo>
                    <a:pt x="3620401" y="67043"/>
                  </a:lnTo>
                  <a:lnTo>
                    <a:pt x="3622205" y="69634"/>
                  </a:lnTo>
                  <a:lnTo>
                    <a:pt x="3623132" y="71081"/>
                  </a:lnTo>
                  <a:lnTo>
                    <a:pt x="3627729" y="67437"/>
                  </a:lnTo>
                  <a:close/>
                </a:path>
                <a:path w="7220584" h="139065">
                  <a:moveTo>
                    <a:pt x="3643998" y="65290"/>
                  </a:moveTo>
                  <a:lnTo>
                    <a:pt x="3643795" y="59258"/>
                  </a:lnTo>
                  <a:lnTo>
                    <a:pt x="3643287" y="53416"/>
                  </a:lnTo>
                  <a:lnTo>
                    <a:pt x="3637076" y="55105"/>
                  </a:lnTo>
                  <a:lnTo>
                    <a:pt x="3637483" y="61010"/>
                  </a:lnTo>
                  <a:lnTo>
                    <a:pt x="3636073" y="69202"/>
                  </a:lnTo>
                  <a:lnTo>
                    <a:pt x="3640213" y="70104"/>
                  </a:lnTo>
                  <a:lnTo>
                    <a:pt x="3640544" y="67005"/>
                  </a:lnTo>
                  <a:lnTo>
                    <a:pt x="3640963" y="64249"/>
                  </a:lnTo>
                  <a:lnTo>
                    <a:pt x="3643998" y="65290"/>
                  </a:lnTo>
                  <a:close/>
                </a:path>
                <a:path w="7220584" h="139065">
                  <a:moveTo>
                    <a:pt x="3714064" y="84658"/>
                  </a:moveTo>
                  <a:lnTo>
                    <a:pt x="3712273" y="81965"/>
                  </a:lnTo>
                  <a:lnTo>
                    <a:pt x="3711308" y="80657"/>
                  </a:lnTo>
                  <a:lnTo>
                    <a:pt x="3706723" y="84302"/>
                  </a:lnTo>
                  <a:lnTo>
                    <a:pt x="3708539" y="86931"/>
                  </a:lnTo>
                  <a:lnTo>
                    <a:pt x="3709479" y="88328"/>
                  </a:lnTo>
                  <a:lnTo>
                    <a:pt x="3714064" y="84658"/>
                  </a:lnTo>
                  <a:close/>
                </a:path>
                <a:path w="7220584" h="139065">
                  <a:moveTo>
                    <a:pt x="3904272" y="72186"/>
                  </a:moveTo>
                  <a:lnTo>
                    <a:pt x="3901440" y="73177"/>
                  </a:lnTo>
                  <a:lnTo>
                    <a:pt x="3897147" y="72136"/>
                  </a:lnTo>
                  <a:lnTo>
                    <a:pt x="3896918" y="76923"/>
                  </a:lnTo>
                  <a:lnTo>
                    <a:pt x="3899814" y="75920"/>
                  </a:lnTo>
                  <a:lnTo>
                    <a:pt x="3904081" y="76974"/>
                  </a:lnTo>
                  <a:lnTo>
                    <a:pt x="3904272" y="72186"/>
                  </a:lnTo>
                  <a:close/>
                </a:path>
                <a:path w="7220584" h="139065">
                  <a:moveTo>
                    <a:pt x="3997375" y="79756"/>
                  </a:moveTo>
                  <a:lnTo>
                    <a:pt x="3990949" y="79425"/>
                  </a:lnTo>
                  <a:lnTo>
                    <a:pt x="3993197" y="85166"/>
                  </a:lnTo>
                  <a:lnTo>
                    <a:pt x="3996740" y="83477"/>
                  </a:lnTo>
                  <a:lnTo>
                    <a:pt x="3997375" y="79756"/>
                  </a:lnTo>
                  <a:close/>
                </a:path>
                <a:path w="7220584" h="139065">
                  <a:moveTo>
                    <a:pt x="4023766" y="100965"/>
                  </a:moveTo>
                  <a:lnTo>
                    <a:pt x="4019435" y="95199"/>
                  </a:lnTo>
                  <a:lnTo>
                    <a:pt x="4021137" y="99199"/>
                  </a:lnTo>
                  <a:lnTo>
                    <a:pt x="4010418" y="102781"/>
                  </a:lnTo>
                  <a:lnTo>
                    <a:pt x="4011942" y="104990"/>
                  </a:lnTo>
                  <a:lnTo>
                    <a:pt x="4015943" y="106349"/>
                  </a:lnTo>
                  <a:lnTo>
                    <a:pt x="4021251" y="104838"/>
                  </a:lnTo>
                  <a:lnTo>
                    <a:pt x="4023766" y="100965"/>
                  </a:lnTo>
                  <a:close/>
                </a:path>
                <a:path w="7220584" h="139065">
                  <a:moveTo>
                    <a:pt x="4235361" y="103378"/>
                  </a:moveTo>
                  <a:lnTo>
                    <a:pt x="4233532" y="100711"/>
                  </a:lnTo>
                  <a:lnTo>
                    <a:pt x="4232592" y="99288"/>
                  </a:lnTo>
                  <a:lnTo>
                    <a:pt x="4227969" y="102870"/>
                  </a:lnTo>
                  <a:lnTo>
                    <a:pt x="4229798" y="105537"/>
                  </a:lnTo>
                  <a:lnTo>
                    <a:pt x="4230725" y="106959"/>
                  </a:lnTo>
                  <a:lnTo>
                    <a:pt x="4235361" y="103378"/>
                  </a:lnTo>
                  <a:close/>
                </a:path>
                <a:path w="7220584" h="139065">
                  <a:moveTo>
                    <a:pt x="4594009" y="69850"/>
                  </a:moveTo>
                  <a:lnTo>
                    <a:pt x="4587951" y="73482"/>
                  </a:lnTo>
                  <a:lnTo>
                    <a:pt x="4588637" y="78587"/>
                  </a:lnTo>
                  <a:lnTo>
                    <a:pt x="4592015" y="79336"/>
                  </a:lnTo>
                  <a:lnTo>
                    <a:pt x="4594009" y="69850"/>
                  </a:lnTo>
                  <a:close/>
                </a:path>
                <a:path w="7220584" h="139065">
                  <a:moveTo>
                    <a:pt x="4631702" y="93370"/>
                  </a:moveTo>
                  <a:lnTo>
                    <a:pt x="4629874" y="90741"/>
                  </a:lnTo>
                  <a:lnTo>
                    <a:pt x="4628908" y="89281"/>
                  </a:lnTo>
                  <a:lnTo>
                    <a:pt x="4624336" y="93002"/>
                  </a:lnTo>
                  <a:lnTo>
                    <a:pt x="4626102" y="95580"/>
                  </a:lnTo>
                  <a:lnTo>
                    <a:pt x="4627054" y="97028"/>
                  </a:lnTo>
                  <a:lnTo>
                    <a:pt x="4631702" y="93370"/>
                  </a:lnTo>
                  <a:close/>
                </a:path>
                <a:path w="7220584" h="139065">
                  <a:moveTo>
                    <a:pt x="4682185" y="114503"/>
                  </a:moveTo>
                  <a:lnTo>
                    <a:pt x="4680343" y="111836"/>
                  </a:lnTo>
                  <a:lnTo>
                    <a:pt x="4679340" y="110413"/>
                  </a:lnTo>
                  <a:lnTo>
                    <a:pt x="4674743" y="114020"/>
                  </a:lnTo>
                  <a:lnTo>
                    <a:pt x="4676572" y="116687"/>
                  </a:lnTo>
                  <a:lnTo>
                    <a:pt x="4677549" y="118110"/>
                  </a:lnTo>
                  <a:lnTo>
                    <a:pt x="4682185" y="114503"/>
                  </a:lnTo>
                  <a:close/>
                </a:path>
                <a:path w="7220584" h="139065">
                  <a:moveTo>
                    <a:pt x="4723930" y="117767"/>
                  </a:moveTo>
                  <a:lnTo>
                    <a:pt x="4716996" y="118808"/>
                  </a:lnTo>
                  <a:lnTo>
                    <a:pt x="4716030" y="111950"/>
                  </a:lnTo>
                  <a:lnTo>
                    <a:pt x="4709477" y="112522"/>
                  </a:lnTo>
                  <a:lnTo>
                    <a:pt x="4709261" y="120345"/>
                  </a:lnTo>
                  <a:lnTo>
                    <a:pt x="4714748" y="123583"/>
                  </a:lnTo>
                  <a:lnTo>
                    <a:pt x="4721199" y="122593"/>
                  </a:lnTo>
                  <a:lnTo>
                    <a:pt x="4723930" y="117767"/>
                  </a:lnTo>
                  <a:close/>
                </a:path>
                <a:path w="7220584" h="139065">
                  <a:moveTo>
                    <a:pt x="4750447" y="78511"/>
                  </a:moveTo>
                  <a:lnTo>
                    <a:pt x="4739259" y="75526"/>
                  </a:lnTo>
                  <a:lnTo>
                    <a:pt x="4727943" y="74968"/>
                  </a:lnTo>
                  <a:lnTo>
                    <a:pt x="4717796" y="78435"/>
                  </a:lnTo>
                  <a:lnTo>
                    <a:pt x="4710138" y="87541"/>
                  </a:lnTo>
                  <a:lnTo>
                    <a:pt x="4720475" y="85483"/>
                  </a:lnTo>
                  <a:lnTo>
                    <a:pt x="4731829" y="87833"/>
                  </a:lnTo>
                  <a:lnTo>
                    <a:pt x="4742421" y="87795"/>
                  </a:lnTo>
                  <a:lnTo>
                    <a:pt x="4750447" y="78511"/>
                  </a:lnTo>
                  <a:close/>
                </a:path>
                <a:path w="7220584" h="139065">
                  <a:moveTo>
                    <a:pt x="4768304" y="93916"/>
                  </a:moveTo>
                  <a:lnTo>
                    <a:pt x="4766297" y="86639"/>
                  </a:lnTo>
                  <a:lnTo>
                    <a:pt x="4763871" y="94259"/>
                  </a:lnTo>
                  <a:lnTo>
                    <a:pt x="4768304" y="93916"/>
                  </a:lnTo>
                  <a:close/>
                </a:path>
                <a:path w="7220584" h="139065">
                  <a:moveTo>
                    <a:pt x="4774793" y="94119"/>
                  </a:moveTo>
                  <a:lnTo>
                    <a:pt x="4768304" y="93916"/>
                  </a:lnTo>
                  <a:lnTo>
                    <a:pt x="4770602" y="99568"/>
                  </a:lnTo>
                  <a:lnTo>
                    <a:pt x="4774158" y="97828"/>
                  </a:lnTo>
                  <a:lnTo>
                    <a:pt x="4774793" y="94119"/>
                  </a:lnTo>
                  <a:close/>
                </a:path>
                <a:path w="7220584" h="139065">
                  <a:moveTo>
                    <a:pt x="5326507" y="117741"/>
                  </a:moveTo>
                  <a:lnTo>
                    <a:pt x="5323586" y="114769"/>
                  </a:lnTo>
                  <a:lnTo>
                    <a:pt x="5322786" y="120319"/>
                  </a:lnTo>
                  <a:lnTo>
                    <a:pt x="5322722" y="123202"/>
                  </a:lnTo>
                  <a:lnTo>
                    <a:pt x="5325643" y="126111"/>
                  </a:lnTo>
                  <a:lnTo>
                    <a:pt x="5326443" y="120396"/>
                  </a:lnTo>
                  <a:lnTo>
                    <a:pt x="5326507" y="117741"/>
                  </a:lnTo>
                  <a:close/>
                </a:path>
                <a:path w="7220584" h="139065">
                  <a:moveTo>
                    <a:pt x="5377751" y="116408"/>
                  </a:moveTo>
                  <a:lnTo>
                    <a:pt x="5372582" y="116725"/>
                  </a:lnTo>
                  <a:lnTo>
                    <a:pt x="5366423" y="115646"/>
                  </a:lnTo>
                  <a:lnTo>
                    <a:pt x="5361343" y="116090"/>
                  </a:lnTo>
                  <a:lnTo>
                    <a:pt x="5359412" y="120980"/>
                  </a:lnTo>
                  <a:lnTo>
                    <a:pt x="5364797" y="123393"/>
                  </a:lnTo>
                  <a:lnTo>
                    <a:pt x="5369623" y="124879"/>
                  </a:lnTo>
                  <a:lnTo>
                    <a:pt x="5373929" y="123278"/>
                  </a:lnTo>
                  <a:lnTo>
                    <a:pt x="5377751" y="116408"/>
                  </a:lnTo>
                  <a:close/>
                </a:path>
                <a:path w="7220584" h="139065">
                  <a:moveTo>
                    <a:pt x="5884646" y="118325"/>
                  </a:moveTo>
                  <a:lnTo>
                    <a:pt x="5883757" y="112128"/>
                  </a:lnTo>
                  <a:lnTo>
                    <a:pt x="5877382" y="113271"/>
                  </a:lnTo>
                  <a:lnTo>
                    <a:pt x="5877280" y="118249"/>
                  </a:lnTo>
                  <a:lnTo>
                    <a:pt x="5884646" y="118325"/>
                  </a:lnTo>
                  <a:close/>
                </a:path>
                <a:path w="7220584" h="139065">
                  <a:moveTo>
                    <a:pt x="6196596" y="113195"/>
                  </a:moveTo>
                  <a:lnTo>
                    <a:pt x="6194641" y="110629"/>
                  </a:lnTo>
                  <a:lnTo>
                    <a:pt x="6193714" y="109194"/>
                  </a:lnTo>
                  <a:lnTo>
                    <a:pt x="6189053" y="113144"/>
                  </a:lnTo>
                  <a:lnTo>
                    <a:pt x="6190958" y="115684"/>
                  </a:lnTo>
                  <a:lnTo>
                    <a:pt x="6192012" y="116954"/>
                  </a:lnTo>
                  <a:lnTo>
                    <a:pt x="6196596" y="113195"/>
                  </a:lnTo>
                  <a:close/>
                </a:path>
                <a:path w="7220584" h="139065">
                  <a:moveTo>
                    <a:pt x="6860337" y="109118"/>
                  </a:moveTo>
                  <a:lnTo>
                    <a:pt x="6858317" y="106578"/>
                  </a:lnTo>
                  <a:lnTo>
                    <a:pt x="6857263" y="105156"/>
                  </a:lnTo>
                  <a:lnTo>
                    <a:pt x="6852717" y="109169"/>
                  </a:lnTo>
                  <a:lnTo>
                    <a:pt x="6854672" y="111671"/>
                  </a:lnTo>
                  <a:lnTo>
                    <a:pt x="6855727" y="112941"/>
                  </a:lnTo>
                  <a:lnTo>
                    <a:pt x="6860337" y="109118"/>
                  </a:lnTo>
                  <a:close/>
                </a:path>
                <a:path w="7220584" h="139065">
                  <a:moveTo>
                    <a:pt x="6911441" y="130784"/>
                  </a:moveTo>
                  <a:lnTo>
                    <a:pt x="6908355" y="128066"/>
                  </a:lnTo>
                  <a:lnTo>
                    <a:pt x="6905231" y="125577"/>
                  </a:lnTo>
                  <a:lnTo>
                    <a:pt x="6900062" y="125895"/>
                  </a:lnTo>
                  <a:lnTo>
                    <a:pt x="6900177" y="130949"/>
                  </a:lnTo>
                  <a:lnTo>
                    <a:pt x="6903199" y="134315"/>
                  </a:lnTo>
                  <a:lnTo>
                    <a:pt x="6910616" y="138557"/>
                  </a:lnTo>
                  <a:lnTo>
                    <a:pt x="6911441" y="130784"/>
                  </a:lnTo>
                  <a:close/>
                </a:path>
                <a:path w="7220584" h="139065">
                  <a:moveTo>
                    <a:pt x="6924357" y="118160"/>
                  </a:moveTo>
                  <a:lnTo>
                    <a:pt x="6922389" y="115608"/>
                  </a:lnTo>
                  <a:lnTo>
                    <a:pt x="6921297" y="114160"/>
                  </a:lnTo>
                  <a:lnTo>
                    <a:pt x="6916750" y="118084"/>
                  </a:lnTo>
                  <a:lnTo>
                    <a:pt x="6918706" y="120726"/>
                  </a:lnTo>
                  <a:lnTo>
                    <a:pt x="6919798" y="122110"/>
                  </a:lnTo>
                  <a:lnTo>
                    <a:pt x="6924357" y="118160"/>
                  </a:lnTo>
                  <a:close/>
                </a:path>
                <a:path w="7220584" h="139065">
                  <a:moveTo>
                    <a:pt x="6926440" y="130556"/>
                  </a:moveTo>
                  <a:lnTo>
                    <a:pt x="6917537" y="127152"/>
                  </a:lnTo>
                  <a:lnTo>
                    <a:pt x="6916344" y="131622"/>
                  </a:lnTo>
                  <a:lnTo>
                    <a:pt x="6920192" y="135572"/>
                  </a:lnTo>
                  <a:lnTo>
                    <a:pt x="6926440" y="130556"/>
                  </a:lnTo>
                  <a:close/>
                </a:path>
                <a:path w="7220584" h="139065">
                  <a:moveTo>
                    <a:pt x="7034746" y="103962"/>
                  </a:moveTo>
                  <a:lnTo>
                    <a:pt x="7034504" y="98907"/>
                  </a:lnTo>
                  <a:lnTo>
                    <a:pt x="7028015" y="97866"/>
                  </a:lnTo>
                  <a:lnTo>
                    <a:pt x="7027265" y="104076"/>
                  </a:lnTo>
                  <a:lnTo>
                    <a:pt x="7031431" y="103505"/>
                  </a:lnTo>
                  <a:lnTo>
                    <a:pt x="7033273" y="111239"/>
                  </a:lnTo>
                  <a:lnTo>
                    <a:pt x="7034746" y="103962"/>
                  </a:lnTo>
                  <a:close/>
                </a:path>
                <a:path w="7220584" h="139065">
                  <a:moveTo>
                    <a:pt x="7088264" y="107276"/>
                  </a:moveTo>
                  <a:lnTo>
                    <a:pt x="7087311" y="98247"/>
                  </a:lnTo>
                  <a:lnTo>
                    <a:pt x="7083095" y="93751"/>
                  </a:lnTo>
                  <a:lnTo>
                    <a:pt x="7076580" y="92443"/>
                  </a:lnTo>
                  <a:lnTo>
                    <a:pt x="7068731" y="92925"/>
                  </a:lnTo>
                  <a:lnTo>
                    <a:pt x="7071195" y="103428"/>
                  </a:lnTo>
                  <a:lnTo>
                    <a:pt x="7075259" y="109067"/>
                  </a:lnTo>
                  <a:lnTo>
                    <a:pt x="7080936" y="110223"/>
                  </a:lnTo>
                  <a:lnTo>
                    <a:pt x="7088264" y="107276"/>
                  </a:lnTo>
                  <a:close/>
                </a:path>
                <a:path w="7220584" h="139065">
                  <a:moveTo>
                    <a:pt x="7164133" y="89674"/>
                  </a:moveTo>
                  <a:lnTo>
                    <a:pt x="7161581" y="82461"/>
                  </a:lnTo>
                  <a:lnTo>
                    <a:pt x="7159574" y="90297"/>
                  </a:lnTo>
                  <a:lnTo>
                    <a:pt x="7164133" y="89674"/>
                  </a:lnTo>
                  <a:close/>
                </a:path>
                <a:path w="7220584" h="139065">
                  <a:moveTo>
                    <a:pt x="7179996" y="108915"/>
                  </a:moveTo>
                  <a:lnTo>
                    <a:pt x="7179958" y="104152"/>
                  </a:lnTo>
                  <a:lnTo>
                    <a:pt x="7177037" y="105295"/>
                  </a:lnTo>
                  <a:lnTo>
                    <a:pt x="7172439" y="104533"/>
                  </a:lnTo>
                  <a:lnTo>
                    <a:pt x="7172477" y="109321"/>
                  </a:lnTo>
                  <a:lnTo>
                    <a:pt x="7175360" y="108127"/>
                  </a:lnTo>
                  <a:lnTo>
                    <a:pt x="7179996" y="108915"/>
                  </a:lnTo>
                  <a:close/>
                </a:path>
                <a:path w="7220584" h="139065">
                  <a:moveTo>
                    <a:pt x="7220204" y="105333"/>
                  </a:moveTo>
                  <a:lnTo>
                    <a:pt x="7218146" y="102831"/>
                  </a:lnTo>
                  <a:lnTo>
                    <a:pt x="7217054" y="101422"/>
                  </a:lnTo>
                  <a:lnTo>
                    <a:pt x="7212393" y="105410"/>
                  </a:lnTo>
                  <a:lnTo>
                    <a:pt x="7214476" y="107873"/>
                  </a:lnTo>
                  <a:lnTo>
                    <a:pt x="7215594" y="109245"/>
                  </a:lnTo>
                  <a:lnTo>
                    <a:pt x="7220204" y="10533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6727" y="8141080"/>
              <a:ext cx="7296150" cy="115570"/>
            </a:xfrm>
            <a:custGeom>
              <a:avLst/>
              <a:gdLst/>
              <a:ahLst/>
              <a:cxnLst/>
              <a:rect l="l" t="t" r="r" b="b"/>
              <a:pathLst>
                <a:path w="7296150" h="115570">
                  <a:moveTo>
                    <a:pt x="6680" y="49276"/>
                  </a:moveTo>
                  <a:lnTo>
                    <a:pt x="6388" y="44246"/>
                  </a:lnTo>
                  <a:lnTo>
                    <a:pt x="495" y="43319"/>
                  </a:lnTo>
                  <a:lnTo>
                    <a:pt x="0" y="49657"/>
                  </a:lnTo>
                  <a:lnTo>
                    <a:pt x="3746" y="48983"/>
                  </a:lnTo>
                  <a:lnTo>
                    <a:pt x="5600" y="56540"/>
                  </a:lnTo>
                  <a:lnTo>
                    <a:pt x="6680" y="49276"/>
                  </a:lnTo>
                  <a:close/>
                </a:path>
                <a:path w="7296150" h="115570">
                  <a:moveTo>
                    <a:pt x="20396" y="53530"/>
                  </a:moveTo>
                  <a:lnTo>
                    <a:pt x="20205" y="48107"/>
                  </a:lnTo>
                  <a:lnTo>
                    <a:pt x="18110" y="40919"/>
                  </a:lnTo>
                  <a:lnTo>
                    <a:pt x="16789" y="48704"/>
                  </a:lnTo>
                  <a:lnTo>
                    <a:pt x="16916" y="53911"/>
                  </a:lnTo>
                  <a:lnTo>
                    <a:pt x="19024" y="61188"/>
                  </a:lnTo>
                  <a:lnTo>
                    <a:pt x="20396" y="53530"/>
                  </a:lnTo>
                  <a:close/>
                </a:path>
                <a:path w="7296150" h="115570">
                  <a:moveTo>
                    <a:pt x="62420" y="21005"/>
                  </a:moveTo>
                  <a:lnTo>
                    <a:pt x="56616" y="21120"/>
                  </a:lnTo>
                  <a:lnTo>
                    <a:pt x="54013" y="25349"/>
                  </a:lnTo>
                  <a:lnTo>
                    <a:pt x="52844" y="31673"/>
                  </a:lnTo>
                  <a:lnTo>
                    <a:pt x="58648" y="31508"/>
                  </a:lnTo>
                  <a:lnTo>
                    <a:pt x="61239" y="27330"/>
                  </a:lnTo>
                  <a:lnTo>
                    <a:pt x="62420" y="21005"/>
                  </a:lnTo>
                  <a:close/>
                </a:path>
                <a:path w="7296150" h="115570">
                  <a:moveTo>
                    <a:pt x="115836" y="26581"/>
                  </a:moveTo>
                  <a:lnTo>
                    <a:pt x="113893" y="24079"/>
                  </a:lnTo>
                  <a:lnTo>
                    <a:pt x="112890" y="22682"/>
                  </a:lnTo>
                  <a:lnTo>
                    <a:pt x="108839" y="26720"/>
                  </a:lnTo>
                  <a:lnTo>
                    <a:pt x="110718" y="29222"/>
                  </a:lnTo>
                  <a:lnTo>
                    <a:pt x="111747" y="30454"/>
                  </a:lnTo>
                  <a:lnTo>
                    <a:pt x="115836" y="26581"/>
                  </a:lnTo>
                  <a:close/>
                </a:path>
                <a:path w="7296150" h="115570">
                  <a:moveTo>
                    <a:pt x="239356" y="59918"/>
                  </a:moveTo>
                  <a:lnTo>
                    <a:pt x="236893" y="45275"/>
                  </a:lnTo>
                  <a:lnTo>
                    <a:pt x="229222" y="38823"/>
                  </a:lnTo>
                  <a:lnTo>
                    <a:pt x="220268" y="34429"/>
                  </a:lnTo>
                  <a:lnTo>
                    <a:pt x="213918" y="25946"/>
                  </a:lnTo>
                  <a:lnTo>
                    <a:pt x="207403" y="24968"/>
                  </a:lnTo>
                  <a:lnTo>
                    <a:pt x="206540" y="31711"/>
                  </a:lnTo>
                  <a:lnTo>
                    <a:pt x="200355" y="31242"/>
                  </a:lnTo>
                  <a:lnTo>
                    <a:pt x="199910" y="24053"/>
                  </a:lnTo>
                  <a:lnTo>
                    <a:pt x="196875" y="20891"/>
                  </a:lnTo>
                  <a:lnTo>
                    <a:pt x="192836" y="19240"/>
                  </a:lnTo>
                  <a:lnTo>
                    <a:pt x="189407" y="16624"/>
                  </a:lnTo>
                  <a:lnTo>
                    <a:pt x="188201" y="22047"/>
                  </a:lnTo>
                  <a:lnTo>
                    <a:pt x="177317" y="21678"/>
                  </a:lnTo>
                  <a:lnTo>
                    <a:pt x="176085" y="27139"/>
                  </a:lnTo>
                  <a:lnTo>
                    <a:pt x="182219" y="28003"/>
                  </a:lnTo>
                  <a:lnTo>
                    <a:pt x="185928" y="32753"/>
                  </a:lnTo>
                  <a:lnTo>
                    <a:pt x="189166" y="38277"/>
                  </a:lnTo>
                  <a:lnTo>
                    <a:pt x="193916" y="41490"/>
                  </a:lnTo>
                  <a:lnTo>
                    <a:pt x="194271" y="34074"/>
                  </a:lnTo>
                  <a:lnTo>
                    <a:pt x="202031" y="36626"/>
                  </a:lnTo>
                  <a:lnTo>
                    <a:pt x="207454" y="36042"/>
                  </a:lnTo>
                  <a:lnTo>
                    <a:pt x="209334" y="41884"/>
                  </a:lnTo>
                  <a:lnTo>
                    <a:pt x="211543" y="47193"/>
                  </a:lnTo>
                  <a:lnTo>
                    <a:pt x="214922" y="50736"/>
                  </a:lnTo>
                  <a:lnTo>
                    <a:pt x="218744" y="41376"/>
                  </a:lnTo>
                  <a:lnTo>
                    <a:pt x="223989" y="47663"/>
                  </a:lnTo>
                  <a:lnTo>
                    <a:pt x="230809" y="57785"/>
                  </a:lnTo>
                  <a:lnTo>
                    <a:pt x="239356" y="59918"/>
                  </a:lnTo>
                  <a:close/>
                </a:path>
                <a:path w="7296150" h="115570">
                  <a:moveTo>
                    <a:pt x="681393" y="29121"/>
                  </a:moveTo>
                  <a:lnTo>
                    <a:pt x="674979" y="26644"/>
                  </a:lnTo>
                  <a:lnTo>
                    <a:pt x="669315" y="25717"/>
                  </a:lnTo>
                  <a:lnTo>
                    <a:pt x="664464" y="27813"/>
                  </a:lnTo>
                  <a:lnTo>
                    <a:pt x="660501" y="34429"/>
                  </a:lnTo>
                  <a:lnTo>
                    <a:pt x="666305" y="33858"/>
                  </a:lnTo>
                  <a:lnTo>
                    <a:pt x="673150" y="34747"/>
                  </a:lnTo>
                  <a:lnTo>
                    <a:pt x="678878" y="34150"/>
                  </a:lnTo>
                  <a:lnTo>
                    <a:pt x="681393" y="29121"/>
                  </a:lnTo>
                  <a:close/>
                </a:path>
                <a:path w="7296150" h="115570">
                  <a:moveTo>
                    <a:pt x="691921" y="33985"/>
                  </a:moveTo>
                  <a:lnTo>
                    <a:pt x="691845" y="30594"/>
                  </a:lnTo>
                  <a:lnTo>
                    <a:pt x="691730" y="23964"/>
                  </a:lnTo>
                  <a:lnTo>
                    <a:pt x="684796" y="24053"/>
                  </a:lnTo>
                  <a:lnTo>
                    <a:pt x="684987" y="34074"/>
                  </a:lnTo>
                  <a:lnTo>
                    <a:pt x="691921" y="33985"/>
                  </a:lnTo>
                  <a:close/>
                </a:path>
                <a:path w="7296150" h="115570">
                  <a:moveTo>
                    <a:pt x="775462" y="17716"/>
                  </a:moveTo>
                  <a:lnTo>
                    <a:pt x="773049" y="12166"/>
                  </a:lnTo>
                  <a:lnTo>
                    <a:pt x="769708" y="14046"/>
                  </a:lnTo>
                  <a:lnTo>
                    <a:pt x="769251" y="17767"/>
                  </a:lnTo>
                  <a:lnTo>
                    <a:pt x="775462" y="17716"/>
                  </a:lnTo>
                  <a:close/>
                </a:path>
                <a:path w="7296150" h="115570">
                  <a:moveTo>
                    <a:pt x="782129" y="19977"/>
                  </a:moveTo>
                  <a:lnTo>
                    <a:pt x="775462" y="17716"/>
                  </a:lnTo>
                  <a:lnTo>
                    <a:pt x="778179" y="25806"/>
                  </a:lnTo>
                  <a:lnTo>
                    <a:pt x="781710" y="24612"/>
                  </a:lnTo>
                  <a:lnTo>
                    <a:pt x="782129" y="19977"/>
                  </a:lnTo>
                  <a:close/>
                </a:path>
                <a:path w="7296150" h="115570">
                  <a:moveTo>
                    <a:pt x="808621" y="9918"/>
                  </a:moveTo>
                  <a:lnTo>
                    <a:pt x="806792" y="7378"/>
                  </a:lnTo>
                  <a:lnTo>
                    <a:pt x="805827" y="5969"/>
                  </a:lnTo>
                  <a:lnTo>
                    <a:pt x="801509" y="9931"/>
                  </a:lnTo>
                  <a:lnTo>
                    <a:pt x="803313" y="12471"/>
                  </a:lnTo>
                  <a:lnTo>
                    <a:pt x="804354" y="13716"/>
                  </a:lnTo>
                  <a:lnTo>
                    <a:pt x="808621" y="9918"/>
                  </a:lnTo>
                  <a:close/>
                </a:path>
                <a:path w="7296150" h="115570">
                  <a:moveTo>
                    <a:pt x="894168" y="11176"/>
                  </a:moveTo>
                  <a:lnTo>
                    <a:pt x="893546" y="2832"/>
                  </a:lnTo>
                  <a:lnTo>
                    <a:pt x="887133" y="0"/>
                  </a:lnTo>
                  <a:lnTo>
                    <a:pt x="879856" y="1562"/>
                  </a:lnTo>
                  <a:lnTo>
                    <a:pt x="876668" y="6388"/>
                  </a:lnTo>
                  <a:lnTo>
                    <a:pt x="882357" y="5638"/>
                  </a:lnTo>
                  <a:lnTo>
                    <a:pt x="885939" y="7988"/>
                  </a:lnTo>
                  <a:lnTo>
                    <a:pt x="889254" y="10731"/>
                  </a:lnTo>
                  <a:lnTo>
                    <a:pt x="894168" y="11176"/>
                  </a:lnTo>
                  <a:close/>
                </a:path>
                <a:path w="7296150" h="115570">
                  <a:moveTo>
                    <a:pt x="2594584" y="34874"/>
                  </a:moveTo>
                  <a:lnTo>
                    <a:pt x="2592794" y="32169"/>
                  </a:lnTo>
                  <a:lnTo>
                    <a:pt x="2591803" y="30784"/>
                  </a:lnTo>
                  <a:lnTo>
                    <a:pt x="2587269" y="34544"/>
                  </a:lnTo>
                  <a:lnTo>
                    <a:pt x="2589047" y="37134"/>
                  </a:lnTo>
                  <a:lnTo>
                    <a:pt x="2590050" y="38493"/>
                  </a:lnTo>
                  <a:lnTo>
                    <a:pt x="2594584" y="34874"/>
                  </a:lnTo>
                  <a:close/>
                </a:path>
                <a:path w="7296150" h="115570">
                  <a:moveTo>
                    <a:pt x="2618016" y="27876"/>
                  </a:moveTo>
                  <a:lnTo>
                    <a:pt x="2609164" y="26822"/>
                  </a:lnTo>
                  <a:lnTo>
                    <a:pt x="2603093" y="30111"/>
                  </a:lnTo>
                  <a:lnTo>
                    <a:pt x="2599817" y="37376"/>
                  </a:lnTo>
                  <a:lnTo>
                    <a:pt x="2605189" y="41719"/>
                  </a:lnTo>
                  <a:lnTo>
                    <a:pt x="2610447" y="40309"/>
                  </a:lnTo>
                  <a:lnTo>
                    <a:pt x="2614942" y="35064"/>
                  </a:lnTo>
                  <a:lnTo>
                    <a:pt x="2618016" y="27876"/>
                  </a:lnTo>
                  <a:close/>
                </a:path>
                <a:path w="7296150" h="115570">
                  <a:moveTo>
                    <a:pt x="2634157" y="30797"/>
                  </a:moveTo>
                  <a:lnTo>
                    <a:pt x="2632367" y="28206"/>
                  </a:lnTo>
                  <a:lnTo>
                    <a:pt x="2631440" y="26784"/>
                  </a:lnTo>
                  <a:lnTo>
                    <a:pt x="2626868" y="30403"/>
                  </a:lnTo>
                  <a:lnTo>
                    <a:pt x="2628658" y="32969"/>
                  </a:lnTo>
                  <a:lnTo>
                    <a:pt x="2629649" y="34404"/>
                  </a:lnTo>
                  <a:lnTo>
                    <a:pt x="2634157" y="30797"/>
                  </a:lnTo>
                  <a:close/>
                </a:path>
                <a:path w="7296150" h="115570">
                  <a:moveTo>
                    <a:pt x="2646603" y="33375"/>
                  </a:moveTo>
                  <a:lnTo>
                    <a:pt x="2642603" y="33743"/>
                  </a:lnTo>
                  <a:lnTo>
                    <a:pt x="2641168" y="25996"/>
                  </a:lnTo>
                  <a:lnTo>
                    <a:pt x="2639428" y="33210"/>
                  </a:lnTo>
                  <a:lnTo>
                    <a:pt x="2639339" y="38277"/>
                  </a:lnTo>
                  <a:lnTo>
                    <a:pt x="2645524" y="39738"/>
                  </a:lnTo>
                  <a:lnTo>
                    <a:pt x="2646603" y="33375"/>
                  </a:lnTo>
                  <a:close/>
                </a:path>
                <a:path w="7296150" h="115570">
                  <a:moveTo>
                    <a:pt x="2746819" y="45694"/>
                  </a:moveTo>
                  <a:lnTo>
                    <a:pt x="2745625" y="34823"/>
                  </a:lnTo>
                  <a:lnTo>
                    <a:pt x="2740190" y="31381"/>
                  </a:lnTo>
                  <a:lnTo>
                    <a:pt x="2733624" y="33743"/>
                  </a:lnTo>
                  <a:lnTo>
                    <a:pt x="2729014" y="40284"/>
                  </a:lnTo>
                  <a:lnTo>
                    <a:pt x="2734030" y="40881"/>
                  </a:lnTo>
                  <a:lnTo>
                    <a:pt x="2737345" y="43738"/>
                  </a:lnTo>
                  <a:lnTo>
                    <a:pt x="2740939" y="46215"/>
                  </a:lnTo>
                  <a:lnTo>
                    <a:pt x="2746819" y="45694"/>
                  </a:lnTo>
                  <a:close/>
                </a:path>
                <a:path w="7296150" h="115570">
                  <a:moveTo>
                    <a:pt x="2790101" y="36614"/>
                  </a:moveTo>
                  <a:lnTo>
                    <a:pt x="2783001" y="36449"/>
                  </a:lnTo>
                  <a:lnTo>
                    <a:pt x="2782925" y="39738"/>
                  </a:lnTo>
                  <a:lnTo>
                    <a:pt x="2782747" y="46494"/>
                  </a:lnTo>
                  <a:lnTo>
                    <a:pt x="2789847" y="46659"/>
                  </a:lnTo>
                  <a:lnTo>
                    <a:pt x="2790012" y="39903"/>
                  </a:lnTo>
                  <a:lnTo>
                    <a:pt x="2790101" y="36614"/>
                  </a:lnTo>
                  <a:close/>
                </a:path>
                <a:path w="7296150" h="115570">
                  <a:moveTo>
                    <a:pt x="2808059" y="36995"/>
                  </a:moveTo>
                  <a:lnTo>
                    <a:pt x="2801874" y="35547"/>
                  </a:lnTo>
                  <a:lnTo>
                    <a:pt x="2800794" y="41884"/>
                  </a:lnTo>
                  <a:lnTo>
                    <a:pt x="2804833" y="41452"/>
                  </a:lnTo>
                  <a:lnTo>
                    <a:pt x="2806179" y="49161"/>
                  </a:lnTo>
                  <a:lnTo>
                    <a:pt x="2807970" y="42049"/>
                  </a:lnTo>
                  <a:lnTo>
                    <a:pt x="2808059" y="36995"/>
                  </a:lnTo>
                  <a:close/>
                </a:path>
                <a:path w="7296150" h="115570">
                  <a:moveTo>
                    <a:pt x="2833205" y="37553"/>
                  </a:moveTo>
                  <a:lnTo>
                    <a:pt x="2829102" y="34277"/>
                  </a:lnTo>
                  <a:lnTo>
                    <a:pt x="2822232" y="31711"/>
                  </a:lnTo>
                  <a:lnTo>
                    <a:pt x="2815475" y="31940"/>
                  </a:lnTo>
                  <a:lnTo>
                    <a:pt x="2811691" y="37084"/>
                  </a:lnTo>
                  <a:lnTo>
                    <a:pt x="2817545" y="41795"/>
                  </a:lnTo>
                  <a:lnTo>
                    <a:pt x="2823146" y="45021"/>
                  </a:lnTo>
                  <a:lnTo>
                    <a:pt x="2828391" y="44399"/>
                  </a:lnTo>
                  <a:lnTo>
                    <a:pt x="2833205" y="37553"/>
                  </a:lnTo>
                  <a:close/>
                </a:path>
                <a:path w="7296150" h="115570">
                  <a:moveTo>
                    <a:pt x="2922905" y="39573"/>
                  </a:moveTo>
                  <a:lnTo>
                    <a:pt x="2917469" y="38074"/>
                  </a:lnTo>
                  <a:lnTo>
                    <a:pt x="2911310" y="34582"/>
                  </a:lnTo>
                  <a:lnTo>
                    <a:pt x="2905569" y="33464"/>
                  </a:lnTo>
                  <a:lnTo>
                    <a:pt x="2901404" y="39090"/>
                  </a:lnTo>
                  <a:lnTo>
                    <a:pt x="2895308" y="40855"/>
                  </a:lnTo>
                  <a:lnTo>
                    <a:pt x="2887891" y="43865"/>
                  </a:lnTo>
                  <a:lnTo>
                    <a:pt x="2880944" y="44335"/>
                  </a:lnTo>
                  <a:lnTo>
                    <a:pt x="2876283" y="38531"/>
                  </a:lnTo>
                  <a:lnTo>
                    <a:pt x="2876207" y="35509"/>
                  </a:lnTo>
                  <a:lnTo>
                    <a:pt x="2875940" y="32740"/>
                  </a:lnTo>
                  <a:lnTo>
                    <a:pt x="2872841" y="33591"/>
                  </a:lnTo>
                  <a:lnTo>
                    <a:pt x="2872549" y="41744"/>
                  </a:lnTo>
                  <a:lnTo>
                    <a:pt x="2862846" y="35991"/>
                  </a:lnTo>
                  <a:lnTo>
                    <a:pt x="2861792" y="43243"/>
                  </a:lnTo>
                  <a:lnTo>
                    <a:pt x="2866694" y="46037"/>
                  </a:lnTo>
                  <a:lnTo>
                    <a:pt x="2872638" y="46482"/>
                  </a:lnTo>
                  <a:lnTo>
                    <a:pt x="2878505" y="46672"/>
                  </a:lnTo>
                  <a:lnTo>
                    <a:pt x="2883217" y="48729"/>
                  </a:lnTo>
                  <a:lnTo>
                    <a:pt x="2884995" y="50380"/>
                  </a:lnTo>
                  <a:lnTo>
                    <a:pt x="2882163" y="60248"/>
                  </a:lnTo>
                  <a:lnTo>
                    <a:pt x="2886519" y="58724"/>
                  </a:lnTo>
                  <a:lnTo>
                    <a:pt x="2889326" y="53759"/>
                  </a:lnTo>
                  <a:lnTo>
                    <a:pt x="2895244" y="53378"/>
                  </a:lnTo>
                  <a:lnTo>
                    <a:pt x="2902204" y="54559"/>
                  </a:lnTo>
                  <a:lnTo>
                    <a:pt x="2908173" y="54317"/>
                  </a:lnTo>
                  <a:lnTo>
                    <a:pt x="2914827" y="54965"/>
                  </a:lnTo>
                  <a:lnTo>
                    <a:pt x="2918587" y="51371"/>
                  </a:lnTo>
                  <a:lnTo>
                    <a:pt x="2920822" y="45567"/>
                  </a:lnTo>
                  <a:lnTo>
                    <a:pt x="2922905" y="39573"/>
                  </a:lnTo>
                  <a:close/>
                </a:path>
                <a:path w="7296150" h="115570">
                  <a:moveTo>
                    <a:pt x="2944495" y="40043"/>
                  </a:moveTo>
                  <a:lnTo>
                    <a:pt x="2933725" y="39801"/>
                  </a:lnTo>
                  <a:lnTo>
                    <a:pt x="2933319" y="54876"/>
                  </a:lnTo>
                  <a:lnTo>
                    <a:pt x="2938538" y="54737"/>
                  </a:lnTo>
                  <a:lnTo>
                    <a:pt x="2941002" y="50558"/>
                  </a:lnTo>
                  <a:lnTo>
                    <a:pt x="2942412" y="44831"/>
                  </a:lnTo>
                  <a:lnTo>
                    <a:pt x="2944495" y="40043"/>
                  </a:lnTo>
                  <a:close/>
                </a:path>
                <a:path w="7296150" h="115570">
                  <a:moveTo>
                    <a:pt x="3023730" y="37084"/>
                  </a:moveTo>
                  <a:lnTo>
                    <a:pt x="3015170" y="31940"/>
                  </a:lnTo>
                  <a:lnTo>
                    <a:pt x="3006090" y="33756"/>
                  </a:lnTo>
                  <a:lnTo>
                    <a:pt x="2999384" y="42062"/>
                  </a:lnTo>
                  <a:lnTo>
                    <a:pt x="2997898" y="56362"/>
                  </a:lnTo>
                  <a:lnTo>
                    <a:pt x="3006941" y="55283"/>
                  </a:lnTo>
                  <a:lnTo>
                    <a:pt x="3014027" y="51371"/>
                  </a:lnTo>
                  <a:lnTo>
                    <a:pt x="3019514" y="45148"/>
                  </a:lnTo>
                  <a:lnTo>
                    <a:pt x="3023730" y="37084"/>
                  </a:lnTo>
                  <a:close/>
                </a:path>
                <a:path w="7296150" h="115570">
                  <a:moveTo>
                    <a:pt x="3034500" y="37363"/>
                  </a:moveTo>
                  <a:lnTo>
                    <a:pt x="3031642" y="38290"/>
                  </a:lnTo>
                  <a:lnTo>
                    <a:pt x="3027388" y="37249"/>
                  </a:lnTo>
                  <a:lnTo>
                    <a:pt x="3027172" y="42037"/>
                  </a:lnTo>
                  <a:lnTo>
                    <a:pt x="3029991" y="40957"/>
                  </a:lnTo>
                  <a:lnTo>
                    <a:pt x="3034258" y="42151"/>
                  </a:lnTo>
                  <a:lnTo>
                    <a:pt x="3034500" y="37363"/>
                  </a:lnTo>
                  <a:close/>
                </a:path>
                <a:path w="7296150" h="115570">
                  <a:moveTo>
                    <a:pt x="3088652" y="33705"/>
                  </a:moveTo>
                  <a:lnTo>
                    <a:pt x="3078937" y="29743"/>
                  </a:lnTo>
                  <a:lnTo>
                    <a:pt x="3067100" y="27800"/>
                  </a:lnTo>
                  <a:lnTo>
                    <a:pt x="3056090" y="29819"/>
                  </a:lnTo>
                  <a:lnTo>
                    <a:pt x="3048876" y="37744"/>
                  </a:lnTo>
                  <a:lnTo>
                    <a:pt x="3056839" y="39420"/>
                  </a:lnTo>
                  <a:lnTo>
                    <a:pt x="3061462" y="40017"/>
                  </a:lnTo>
                  <a:lnTo>
                    <a:pt x="3066097" y="39649"/>
                  </a:lnTo>
                  <a:lnTo>
                    <a:pt x="3074124" y="38379"/>
                  </a:lnTo>
                  <a:lnTo>
                    <a:pt x="3078734" y="44958"/>
                  </a:lnTo>
                  <a:lnTo>
                    <a:pt x="3087370" y="45199"/>
                  </a:lnTo>
                  <a:lnTo>
                    <a:pt x="3088652" y="33705"/>
                  </a:lnTo>
                  <a:close/>
                </a:path>
                <a:path w="7296150" h="115570">
                  <a:moveTo>
                    <a:pt x="3110446" y="29197"/>
                  </a:moveTo>
                  <a:lnTo>
                    <a:pt x="3104210" y="28803"/>
                  </a:lnTo>
                  <a:lnTo>
                    <a:pt x="3101111" y="32804"/>
                  </a:lnTo>
                  <a:lnTo>
                    <a:pt x="3099320" y="39001"/>
                  </a:lnTo>
                  <a:lnTo>
                    <a:pt x="3105543" y="39331"/>
                  </a:lnTo>
                  <a:lnTo>
                    <a:pt x="3108693" y="35382"/>
                  </a:lnTo>
                  <a:lnTo>
                    <a:pt x="3110446" y="29197"/>
                  </a:lnTo>
                  <a:close/>
                </a:path>
                <a:path w="7296150" h="115570">
                  <a:moveTo>
                    <a:pt x="3121025" y="34505"/>
                  </a:moveTo>
                  <a:lnTo>
                    <a:pt x="3114789" y="33045"/>
                  </a:lnTo>
                  <a:lnTo>
                    <a:pt x="3113760" y="39370"/>
                  </a:lnTo>
                  <a:lnTo>
                    <a:pt x="3117773" y="38874"/>
                  </a:lnTo>
                  <a:lnTo>
                    <a:pt x="3119145" y="46659"/>
                  </a:lnTo>
                  <a:lnTo>
                    <a:pt x="3120948" y="39547"/>
                  </a:lnTo>
                  <a:lnTo>
                    <a:pt x="3121025" y="34505"/>
                  </a:lnTo>
                  <a:close/>
                </a:path>
                <a:path w="7296150" h="115570">
                  <a:moveTo>
                    <a:pt x="3158934" y="38049"/>
                  </a:moveTo>
                  <a:lnTo>
                    <a:pt x="3157131" y="35445"/>
                  </a:lnTo>
                  <a:lnTo>
                    <a:pt x="3156204" y="33997"/>
                  </a:lnTo>
                  <a:lnTo>
                    <a:pt x="3151594" y="37782"/>
                  </a:lnTo>
                  <a:lnTo>
                    <a:pt x="3153384" y="40386"/>
                  </a:lnTo>
                  <a:lnTo>
                    <a:pt x="3154299" y="41668"/>
                  </a:lnTo>
                  <a:lnTo>
                    <a:pt x="3158934" y="38049"/>
                  </a:lnTo>
                  <a:close/>
                </a:path>
                <a:path w="7296150" h="115570">
                  <a:moveTo>
                    <a:pt x="3171088" y="50749"/>
                  </a:moveTo>
                  <a:lnTo>
                    <a:pt x="3168573" y="45669"/>
                  </a:lnTo>
                  <a:lnTo>
                    <a:pt x="3162655" y="44996"/>
                  </a:lnTo>
                  <a:lnTo>
                    <a:pt x="3155607" y="45808"/>
                  </a:lnTo>
                  <a:lnTo>
                    <a:pt x="3149650" y="45161"/>
                  </a:lnTo>
                  <a:lnTo>
                    <a:pt x="3148901" y="35179"/>
                  </a:lnTo>
                  <a:lnTo>
                    <a:pt x="3144088" y="30759"/>
                  </a:lnTo>
                  <a:lnTo>
                    <a:pt x="3138474" y="32232"/>
                  </a:lnTo>
                  <a:lnTo>
                    <a:pt x="3135338" y="39941"/>
                  </a:lnTo>
                  <a:lnTo>
                    <a:pt x="3141522" y="38214"/>
                  </a:lnTo>
                  <a:lnTo>
                    <a:pt x="3142069" y="43954"/>
                  </a:lnTo>
                  <a:lnTo>
                    <a:pt x="3142284" y="50025"/>
                  </a:lnTo>
                  <a:lnTo>
                    <a:pt x="3171088" y="50749"/>
                  </a:lnTo>
                  <a:close/>
                </a:path>
                <a:path w="7296150" h="115570">
                  <a:moveTo>
                    <a:pt x="3174708" y="50838"/>
                  </a:moveTo>
                  <a:lnTo>
                    <a:pt x="3173501" y="50812"/>
                  </a:lnTo>
                  <a:lnTo>
                    <a:pt x="3172333" y="50787"/>
                  </a:lnTo>
                  <a:lnTo>
                    <a:pt x="3171088" y="50749"/>
                  </a:lnTo>
                  <a:lnTo>
                    <a:pt x="3171672" y="56476"/>
                  </a:lnTo>
                  <a:lnTo>
                    <a:pt x="3174631" y="53568"/>
                  </a:lnTo>
                  <a:lnTo>
                    <a:pt x="3174708" y="50838"/>
                  </a:lnTo>
                  <a:close/>
                </a:path>
                <a:path w="7296150" h="115570">
                  <a:moveTo>
                    <a:pt x="3180054" y="47815"/>
                  </a:moveTo>
                  <a:lnTo>
                    <a:pt x="3174504" y="44780"/>
                  </a:lnTo>
                  <a:lnTo>
                    <a:pt x="3174708" y="50838"/>
                  </a:lnTo>
                  <a:lnTo>
                    <a:pt x="3180054" y="47815"/>
                  </a:lnTo>
                  <a:close/>
                </a:path>
                <a:path w="7296150" h="115570">
                  <a:moveTo>
                    <a:pt x="3181439" y="65951"/>
                  </a:moveTo>
                  <a:lnTo>
                    <a:pt x="3169932" y="63055"/>
                  </a:lnTo>
                  <a:lnTo>
                    <a:pt x="3134918" y="54851"/>
                  </a:lnTo>
                  <a:lnTo>
                    <a:pt x="3135769" y="50863"/>
                  </a:lnTo>
                  <a:lnTo>
                    <a:pt x="3138690" y="49949"/>
                  </a:lnTo>
                  <a:lnTo>
                    <a:pt x="3138843" y="44881"/>
                  </a:lnTo>
                  <a:lnTo>
                    <a:pt x="3130893" y="48831"/>
                  </a:lnTo>
                  <a:lnTo>
                    <a:pt x="3123209" y="53136"/>
                  </a:lnTo>
                  <a:lnTo>
                    <a:pt x="3115119" y="56883"/>
                  </a:lnTo>
                  <a:lnTo>
                    <a:pt x="3105988" y="59143"/>
                  </a:lnTo>
                  <a:lnTo>
                    <a:pt x="3088246" y="53886"/>
                  </a:lnTo>
                  <a:lnTo>
                    <a:pt x="3069704" y="51803"/>
                  </a:lnTo>
                  <a:lnTo>
                    <a:pt x="3052267" y="50444"/>
                  </a:lnTo>
                  <a:lnTo>
                    <a:pt x="3037814" y="47371"/>
                  </a:lnTo>
                  <a:lnTo>
                    <a:pt x="3039148" y="56451"/>
                  </a:lnTo>
                  <a:lnTo>
                    <a:pt x="3045993" y="58331"/>
                  </a:lnTo>
                  <a:lnTo>
                    <a:pt x="3054997" y="57391"/>
                  </a:lnTo>
                  <a:lnTo>
                    <a:pt x="3062782" y="58026"/>
                  </a:lnTo>
                  <a:lnTo>
                    <a:pt x="3067367" y="61633"/>
                  </a:lnTo>
                  <a:lnTo>
                    <a:pt x="3079534" y="64897"/>
                  </a:lnTo>
                  <a:lnTo>
                    <a:pt x="3084118" y="68491"/>
                  </a:lnTo>
                  <a:lnTo>
                    <a:pt x="3085858" y="62293"/>
                  </a:lnTo>
                  <a:lnTo>
                    <a:pt x="3088970" y="58254"/>
                  </a:lnTo>
                  <a:lnTo>
                    <a:pt x="3095180" y="58851"/>
                  </a:lnTo>
                  <a:lnTo>
                    <a:pt x="3097390" y="64300"/>
                  </a:lnTo>
                  <a:lnTo>
                    <a:pt x="3110712" y="63652"/>
                  </a:lnTo>
                  <a:lnTo>
                    <a:pt x="3112935" y="69227"/>
                  </a:lnTo>
                  <a:lnTo>
                    <a:pt x="3121837" y="64960"/>
                  </a:lnTo>
                  <a:lnTo>
                    <a:pt x="3130448" y="70319"/>
                  </a:lnTo>
                  <a:lnTo>
                    <a:pt x="3139300" y="75374"/>
                  </a:lnTo>
                  <a:lnTo>
                    <a:pt x="3148939" y="70180"/>
                  </a:lnTo>
                  <a:lnTo>
                    <a:pt x="3151594" y="74726"/>
                  </a:lnTo>
                  <a:lnTo>
                    <a:pt x="3152470" y="81559"/>
                  </a:lnTo>
                  <a:lnTo>
                    <a:pt x="3151987" y="90170"/>
                  </a:lnTo>
                  <a:lnTo>
                    <a:pt x="3158185" y="88087"/>
                  </a:lnTo>
                  <a:lnTo>
                    <a:pt x="3160966" y="87922"/>
                  </a:lnTo>
                  <a:lnTo>
                    <a:pt x="3162820" y="90195"/>
                  </a:lnTo>
                  <a:lnTo>
                    <a:pt x="3166237" y="95478"/>
                  </a:lnTo>
                  <a:lnTo>
                    <a:pt x="3169666" y="86677"/>
                  </a:lnTo>
                  <a:lnTo>
                    <a:pt x="3173704" y="85686"/>
                  </a:lnTo>
                  <a:lnTo>
                    <a:pt x="3172968" y="80187"/>
                  </a:lnTo>
                  <a:lnTo>
                    <a:pt x="3166618" y="82232"/>
                  </a:lnTo>
                  <a:lnTo>
                    <a:pt x="3166783" y="75565"/>
                  </a:lnTo>
                  <a:lnTo>
                    <a:pt x="3169716" y="74650"/>
                  </a:lnTo>
                  <a:lnTo>
                    <a:pt x="3170504" y="70700"/>
                  </a:lnTo>
                  <a:lnTo>
                    <a:pt x="3174123" y="70802"/>
                  </a:lnTo>
                  <a:lnTo>
                    <a:pt x="3178264" y="71767"/>
                  </a:lnTo>
                  <a:lnTo>
                    <a:pt x="3180588" y="69786"/>
                  </a:lnTo>
                  <a:lnTo>
                    <a:pt x="3181439" y="65951"/>
                  </a:lnTo>
                  <a:close/>
                </a:path>
                <a:path w="7296150" h="115570">
                  <a:moveTo>
                    <a:pt x="3304222" y="59156"/>
                  </a:moveTo>
                  <a:lnTo>
                    <a:pt x="3302165" y="58699"/>
                  </a:lnTo>
                  <a:lnTo>
                    <a:pt x="3297898" y="57759"/>
                  </a:lnTo>
                  <a:lnTo>
                    <a:pt x="3296348" y="56349"/>
                  </a:lnTo>
                  <a:lnTo>
                    <a:pt x="3292818" y="53162"/>
                  </a:lnTo>
                  <a:lnTo>
                    <a:pt x="3289211" y="49911"/>
                  </a:lnTo>
                  <a:lnTo>
                    <a:pt x="3282937" y="48564"/>
                  </a:lnTo>
                  <a:lnTo>
                    <a:pt x="3277057" y="47739"/>
                  </a:lnTo>
                  <a:lnTo>
                    <a:pt x="3273298" y="50063"/>
                  </a:lnTo>
                  <a:lnTo>
                    <a:pt x="3269831" y="52781"/>
                  </a:lnTo>
                  <a:lnTo>
                    <a:pt x="3264801" y="53162"/>
                  </a:lnTo>
                  <a:lnTo>
                    <a:pt x="3263646" y="52031"/>
                  </a:lnTo>
                  <a:lnTo>
                    <a:pt x="3261969" y="50380"/>
                  </a:lnTo>
                  <a:lnTo>
                    <a:pt x="3260953" y="49466"/>
                  </a:lnTo>
                  <a:lnTo>
                    <a:pt x="3259048" y="47752"/>
                  </a:lnTo>
                  <a:lnTo>
                    <a:pt x="3254083" y="47828"/>
                  </a:lnTo>
                  <a:lnTo>
                    <a:pt x="3245675" y="49466"/>
                  </a:lnTo>
                  <a:lnTo>
                    <a:pt x="3240303" y="49339"/>
                  </a:lnTo>
                  <a:lnTo>
                    <a:pt x="3234613" y="48272"/>
                  </a:lnTo>
                  <a:lnTo>
                    <a:pt x="3225241" y="47104"/>
                  </a:lnTo>
                  <a:lnTo>
                    <a:pt x="3222752" y="49657"/>
                  </a:lnTo>
                  <a:lnTo>
                    <a:pt x="3222752" y="60820"/>
                  </a:lnTo>
                  <a:lnTo>
                    <a:pt x="3220618" y="65824"/>
                  </a:lnTo>
                  <a:lnTo>
                    <a:pt x="3214052" y="61874"/>
                  </a:lnTo>
                  <a:lnTo>
                    <a:pt x="3220148" y="56692"/>
                  </a:lnTo>
                  <a:lnTo>
                    <a:pt x="3220529" y="56349"/>
                  </a:lnTo>
                  <a:lnTo>
                    <a:pt x="3222752" y="60820"/>
                  </a:lnTo>
                  <a:lnTo>
                    <a:pt x="3222752" y="49657"/>
                  </a:lnTo>
                  <a:lnTo>
                    <a:pt x="3220428" y="52031"/>
                  </a:lnTo>
                  <a:lnTo>
                    <a:pt x="3211868" y="51777"/>
                  </a:lnTo>
                  <a:lnTo>
                    <a:pt x="3206978" y="56692"/>
                  </a:lnTo>
                  <a:lnTo>
                    <a:pt x="3206305" y="53695"/>
                  </a:lnTo>
                  <a:lnTo>
                    <a:pt x="3205581" y="50520"/>
                  </a:lnTo>
                  <a:lnTo>
                    <a:pt x="3202648" y="46316"/>
                  </a:lnTo>
                  <a:lnTo>
                    <a:pt x="3196475" y="46367"/>
                  </a:lnTo>
                  <a:lnTo>
                    <a:pt x="3194177" y="57327"/>
                  </a:lnTo>
                  <a:lnTo>
                    <a:pt x="3203105" y="53695"/>
                  </a:lnTo>
                  <a:lnTo>
                    <a:pt x="3203257" y="61620"/>
                  </a:lnTo>
                  <a:lnTo>
                    <a:pt x="3196679" y="65786"/>
                  </a:lnTo>
                  <a:lnTo>
                    <a:pt x="3195790" y="71361"/>
                  </a:lnTo>
                  <a:lnTo>
                    <a:pt x="3200920" y="70993"/>
                  </a:lnTo>
                  <a:lnTo>
                    <a:pt x="3206026" y="70866"/>
                  </a:lnTo>
                  <a:lnTo>
                    <a:pt x="3206432" y="76581"/>
                  </a:lnTo>
                  <a:lnTo>
                    <a:pt x="3214865" y="75031"/>
                  </a:lnTo>
                  <a:lnTo>
                    <a:pt x="3220453" y="74904"/>
                  </a:lnTo>
                  <a:lnTo>
                    <a:pt x="3225304" y="77050"/>
                  </a:lnTo>
                  <a:lnTo>
                    <a:pt x="3231527" y="82283"/>
                  </a:lnTo>
                  <a:lnTo>
                    <a:pt x="3234017" y="76835"/>
                  </a:lnTo>
                  <a:lnTo>
                    <a:pt x="3247275" y="78117"/>
                  </a:lnTo>
                  <a:lnTo>
                    <a:pt x="3247872" y="76835"/>
                  </a:lnTo>
                  <a:lnTo>
                    <a:pt x="3248774" y="74904"/>
                  </a:lnTo>
                  <a:lnTo>
                    <a:pt x="3249790" y="72732"/>
                  </a:lnTo>
                  <a:lnTo>
                    <a:pt x="3246704" y="70866"/>
                  </a:lnTo>
                  <a:lnTo>
                    <a:pt x="3244850" y="69748"/>
                  </a:lnTo>
                  <a:lnTo>
                    <a:pt x="3239490" y="69570"/>
                  </a:lnTo>
                  <a:lnTo>
                    <a:pt x="3233953" y="68351"/>
                  </a:lnTo>
                  <a:lnTo>
                    <a:pt x="3231692" y="65824"/>
                  </a:lnTo>
                  <a:lnTo>
                    <a:pt x="3228492" y="62242"/>
                  </a:lnTo>
                  <a:lnTo>
                    <a:pt x="3240074" y="60744"/>
                  </a:lnTo>
                  <a:lnTo>
                    <a:pt x="3255797" y="62839"/>
                  </a:lnTo>
                  <a:lnTo>
                    <a:pt x="3272307" y="63766"/>
                  </a:lnTo>
                  <a:lnTo>
                    <a:pt x="3280613" y="60744"/>
                  </a:lnTo>
                  <a:lnTo>
                    <a:pt x="3286226" y="58699"/>
                  </a:lnTo>
                  <a:lnTo>
                    <a:pt x="3288436" y="63322"/>
                  </a:lnTo>
                  <a:lnTo>
                    <a:pt x="3295040" y="65011"/>
                  </a:lnTo>
                  <a:lnTo>
                    <a:pt x="3301733" y="63652"/>
                  </a:lnTo>
                  <a:lnTo>
                    <a:pt x="3304222" y="59156"/>
                  </a:lnTo>
                  <a:close/>
                </a:path>
                <a:path w="7296150" h="115570">
                  <a:moveTo>
                    <a:pt x="3386023" y="38760"/>
                  </a:moveTo>
                  <a:lnTo>
                    <a:pt x="3384169" y="36156"/>
                  </a:lnTo>
                  <a:lnTo>
                    <a:pt x="3383254" y="34836"/>
                  </a:lnTo>
                  <a:lnTo>
                    <a:pt x="3378695" y="38417"/>
                  </a:lnTo>
                  <a:lnTo>
                    <a:pt x="3380460" y="41122"/>
                  </a:lnTo>
                  <a:lnTo>
                    <a:pt x="3381425" y="42570"/>
                  </a:lnTo>
                  <a:lnTo>
                    <a:pt x="3386023" y="38760"/>
                  </a:lnTo>
                  <a:close/>
                </a:path>
                <a:path w="7296150" h="115570">
                  <a:moveTo>
                    <a:pt x="3414865" y="39497"/>
                  </a:moveTo>
                  <a:lnTo>
                    <a:pt x="3413061" y="36880"/>
                  </a:lnTo>
                  <a:lnTo>
                    <a:pt x="3412071" y="35547"/>
                  </a:lnTo>
                  <a:lnTo>
                    <a:pt x="3407524" y="39154"/>
                  </a:lnTo>
                  <a:lnTo>
                    <a:pt x="3409302" y="41859"/>
                  </a:lnTo>
                  <a:lnTo>
                    <a:pt x="3410229" y="43319"/>
                  </a:lnTo>
                  <a:lnTo>
                    <a:pt x="3414865" y="39497"/>
                  </a:lnTo>
                  <a:close/>
                </a:path>
                <a:path w="7296150" h="115570">
                  <a:moveTo>
                    <a:pt x="3495611" y="49085"/>
                  </a:moveTo>
                  <a:lnTo>
                    <a:pt x="3492779" y="50025"/>
                  </a:lnTo>
                  <a:lnTo>
                    <a:pt x="3488512" y="48983"/>
                  </a:lnTo>
                  <a:lnTo>
                    <a:pt x="3488220" y="53771"/>
                  </a:lnTo>
                  <a:lnTo>
                    <a:pt x="3491065" y="52705"/>
                  </a:lnTo>
                  <a:lnTo>
                    <a:pt x="3495357" y="53898"/>
                  </a:lnTo>
                  <a:lnTo>
                    <a:pt x="3495611" y="49085"/>
                  </a:lnTo>
                  <a:close/>
                </a:path>
                <a:path w="7296150" h="115570">
                  <a:moveTo>
                    <a:pt x="3524250" y="54686"/>
                  </a:moveTo>
                  <a:lnTo>
                    <a:pt x="3519068" y="50571"/>
                  </a:lnTo>
                  <a:lnTo>
                    <a:pt x="3511918" y="49237"/>
                  </a:lnTo>
                  <a:lnTo>
                    <a:pt x="3505504" y="51752"/>
                  </a:lnTo>
                  <a:lnTo>
                    <a:pt x="3502545" y="59194"/>
                  </a:lnTo>
                  <a:lnTo>
                    <a:pt x="3508514" y="58889"/>
                  </a:lnTo>
                  <a:lnTo>
                    <a:pt x="3515512" y="60045"/>
                  </a:lnTo>
                  <a:lnTo>
                    <a:pt x="3521456" y="59639"/>
                  </a:lnTo>
                  <a:lnTo>
                    <a:pt x="3524250" y="54686"/>
                  </a:lnTo>
                  <a:close/>
                </a:path>
                <a:path w="7296150" h="115570">
                  <a:moveTo>
                    <a:pt x="3556635" y="60604"/>
                  </a:moveTo>
                  <a:lnTo>
                    <a:pt x="3553803" y="61620"/>
                  </a:lnTo>
                  <a:lnTo>
                    <a:pt x="3549497" y="60579"/>
                  </a:lnTo>
                  <a:lnTo>
                    <a:pt x="3549294" y="65405"/>
                  </a:lnTo>
                  <a:lnTo>
                    <a:pt x="3552126" y="64376"/>
                  </a:lnTo>
                  <a:lnTo>
                    <a:pt x="3556355" y="65392"/>
                  </a:lnTo>
                  <a:lnTo>
                    <a:pt x="3556635" y="60604"/>
                  </a:lnTo>
                  <a:close/>
                </a:path>
                <a:path w="7296150" h="115570">
                  <a:moveTo>
                    <a:pt x="3634943" y="45212"/>
                  </a:moveTo>
                  <a:lnTo>
                    <a:pt x="3633178" y="42608"/>
                  </a:lnTo>
                  <a:lnTo>
                    <a:pt x="3632187" y="41287"/>
                  </a:lnTo>
                  <a:lnTo>
                    <a:pt x="3627615" y="44869"/>
                  </a:lnTo>
                  <a:lnTo>
                    <a:pt x="3629380" y="47574"/>
                  </a:lnTo>
                  <a:lnTo>
                    <a:pt x="3630333" y="49022"/>
                  </a:lnTo>
                  <a:lnTo>
                    <a:pt x="3634943" y="45212"/>
                  </a:lnTo>
                  <a:close/>
                </a:path>
                <a:path w="7296150" h="115570">
                  <a:moveTo>
                    <a:pt x="3676548" y="43751"/>
                  </a:moveTo>
                  <a:lnTo>
                    <a:pt x="3671481" y="44157"/>
                  </a:lnTo>
                  <a:lnTo>
                    <a:pt x="3667988" y="46850"/>
                  </a:lnTo>
                  <a:lnTo>
                    <a:pt x="3664204" y="49161"/>
                  </a:lnTo>
                  <a:lnTo>
                    <a:pt x="3658298" y="48336"/>
                  </a:lnTo>
                  <a:lnTo>
                    <a:pt x="3658197" y="45250"/>
                  </a:lnTo>
                  <a:lnTo>
                    <a:pt x="3657968" y="42443"/>
                  </a:lnTo>
                  <a:lnTo>
                    <a:pt x="3654844" y="43192"/>
                  </a:lnTo>
                  <a:lnTo>
                    <a:pt x="3655301" y="51600"/>
                  </a:lnTo>
                  <a:lnTo>
                    <a:pt x="3657676" y="56134"/>
                  </a:lnTo>
                  <a:lnTo>
                    <a:pt x="3661270" y="56794"/>
                  </a:lnTo>
                  <a:lnTo>
                    <a:pt x="3665359" y="53568"/>
                  </a:lnTo>
                  <a:lnTo>
                    <a:pt x="3664064" y="61620"/>
                  </a:lnTo>
                  <a:lnTo>
                    <a:pt x="3669868" y="66992"/>
                  </a:lnTo>
                  <a:lnTo>
                    <a:pt x="3672497" y="58610"/>
                  </a:lnTo>
                  <a:lnTo>
                    <a:pt x="3668992" y="56032"/>
                  </a:lnTo>
                  <a:lnTo>
                    <a:pt x="3671278" y="52781"/>
                  </a:lnTo>
                  <a:lnTo>
                    <a:pt x="3675176" y="48729"/>
                  </a:lnTo>
                  <a:lnTo>
                    <a:pt x="3676548" y="43751"/>
                  </a:lnTo>
                  <a:close/>
                </a:path>
                <a:path w="7296150" h="115570">
                  <a:moveTo>
                    <a:pt x="3710533" y="57327"/>
                  </a:moveTo>
                  <a:lnTo>
                    <a:pt x="3708755" y="54737"/>
                  </a:lnTo>
                  <a:lnTo>
                    <a:pt x="3707866" y="53289"/>
                  </a:lnTo>
                  <a:lnTo>
                    <a:pt x="3703180" y="56896"/>
                  </a:lnTo>
                  <a:lnTo>
                    <a:pt x="3704983" y="59486"/>
                  </a:lnTo>
                  <a:lnTo>
                    <a:pt x="3705999" y="60909"/>
                  </a:lnTo>
                  <a:lnTo>
                    <a:pt x="3710533" y="57327"/>
                  </a:lnTo>
                  <a:close/>
                </a:path>
                <a:path w="7296150" h="115570">
                  <a:moveTo>
                    <a:pt x="3806444" y="57315"/>
                  </a:moveTo>
                  <a:lnTo>
                    <a:pt x="3784689" y="56743"/>
                  </a:lnTo>
                  <a:lnTo>
                    <a:pt x="3778034" y="57734"/>
                  </a:lnTo>
                  <a:lnTo>
                    <a:pt x="3779342" y="60312"/>
                  </a:lnTo>
                  <a:lnTo>
                    <a:pt x="3785095" y="62369"/>
                  </a:lnTo>
                  <a:lnTo>
                    <a:pt x="3791750" y="61785"/>
                  </a:lnTo>
                  <a:lnTo>
                    <a:pt x="3797211" y="61188"/>
                  </a:lnTo>
                  <a:lnTo>
                    <a:pt x="3805034" y="63944"/>
                  </a:lnTo>
                  <a:lnTo>
                    <a:pt x="3806444" y="57315"/>
                  </a:lnTo>
                  <a:close/>
                </a:path>
                <a:path w="7296150" h="115570">
                  <a:moveTo>
                    <a:pt x="3827907" y="62750"/>
                  </a:moveTo>
                  <a:lnTo>
                    <a:pt x="3823068" y="61150"/>
                  </a:lnTo>
                  <a:lnTo>
                    <a:pt x="3821252" y="55651"/>
                  </a:lnTo>
                  <a:lnTo>
                    <a:pt x="3813619" y="57518"/>
                  </a:lnTo>
                  <a:lnTo>
                    <a:pt x="3813365" y="65341"/>
                  </a:lnTo>
                  <a:lnTo>
                    <a:pt x="3818775" y="68592"/>
                  </a:lnTo>
                  <a:lnTo>
                    <a:pt x="3825189" y="67614"/>
                  </a:lnTo>
                  <a:lnTo>
                    <a:pt x="3827907" y="62750"/>
                  </a:lnTo>
                  <a:close/>
                </a:path>
                <a:path w="7296150" h="115570">
                  <a:moveTo>
                    <a:pt x="3927322" y="68059"/>
                  </a:moveTo>
                  <a:lnTo>
                    <a:pt x="3925481" y="65354"/>
                  </a:lnTo>
                  <a:lnTo>
                    <a:pt x="3924592" y="63957"/>
                  </a:lnTo>
                  <a:lnTo>
                    <a:pt x="3919956" y="67691"/>
                  </a:lnTo>
                  <a:lnTo>
                    <a:pt x="3921747" y="70307"/>
                  </a:lnTo>
                  <a:lnTo>
                    <a:pt x="3922788" y="71653"/>
                  </a:lnTo>
                  <a:lnTo>
                    <a:pt x="3927322" y="68059"/>
                  </a:lnTo>
                  <a:close/>
                </a:path>
                <a:path w="7296150" h="115570">
                  <a:moveTo>
                    <a:pt x="4353179" y="76479"/>
                  </a:moveTo>
                  <a:lnTo>
                    <a:pt x="4348912" y="77203"/>
                  </a:lnTo>
                  <a:lnTo>
                    <a:pt x="4342930" y="75476"/>
                  </a:lnTo>
                  <a:lnTo>
                    <a:pt x="4342181" y="81241"/>
                  </a:lnTo>
                  <a:lnTo>
                    <a:pt x="4346448" y="80479"/>
                  </a:lnTo>
                  <a:lnTo>
                    <a:pt x="4352404" y="82384"/>
                  </a:lnTo>
                  <a:lnTo>
                    <a:pt x="4353179" y="76479"/>
                  </a:lnTo>
                  <a:close/>
                </a:path>
                <a:path w="7296150" h="115570">
                  <a:moveTo>
                    <a:pt x="4386135" y="67437"/>
                  </a:moveTo>
                  <a:lnTo>
                    <a:pt x="4383265" y="68440"/>
                  </a:lnTo>
                  <a:lnTo>
                    <a:pt x="4378972" y="67322"/>
                  </a:lnTo>
                  <a:lnTo>
                    <a:pt x="4378731" y="72275"/>
                  </a:lnTo>
                  <a:lnTo>
                    <a:pt x="4381589" y="71158"/>
                  </a:lnTo>
                  <a:lnTo>
                    <a:pt x="4385869" y="72199"/>
                  </a:lnTo>
                  <a:lnTo>
                    <a:pt x="4386135" y="67437"/>
                  </a:lnTo>
                  <a:close/>
                </a:path>
                <a:path w="7296150" h="115570">
                  <a:moveTo>
                    <a:pt x="4469181" y="89115"/>
                  </a:moveTo>
                  <a:lnTo>
                    <a:pt x="4467517" y="81775"/>
                  </a:lnTo>
                  <a:lnTo>
                    <a:pt x="4465345" y="89433"/>
                  </a:lnTo>
                  <a:lnTo>
                    <a:pt x="4461561" y="89509"/>
                  </a:lnTo>
                  <a:lnTo>
                    <a:pt x="4462335" y="95770"/>
                  </a:lnTo>
                  <a:lnTo>
                    <a:pt x="4468863" y="94551"/>
                  </a:lnTo>
                  <a:lnTo>
                    <a:pt x="4469181" y="89115"/>
                  </a:lnTo>
                  <a:close/>
                </a:path>
                <a:path w="7296150" h="115570">
                  <a:moveTo>
                    <a:pt x="4789716" y="72263"/>
                  </a:moveTo>
                  <a:lnTo>
                    <a:pt x="4782782" y="73304"/>
                  </a:lnTo>
                  <a:lnTo>
                    <a:pt x="4781816" y="66446"/>
                  </a:lnTo>
                  <a:lnTo>
                    <a:pt x="4775263" y="67017"/>
                  </a:lnTo>
                  <a:lnTo>
                    <a:pt x="4775047" y="74841"/>
                  </a:lnTo>
                  <a:lnTo>
                    <a:pt x="4780534" y="78079"/>
                  </a:lnTo>
                  <a:lnTo>
                    <a:pt x="4786985" y="77089"/>
                  </a:lnTo>
                  <a:lnTo>
                    <a:pt x="4789716" y="72263"/>
                  </a:lnTo>
                  <a:close/>
                </a:path>
                <a:path w="7296150" h="115570">
                  <a:moveTo>
                    <a:pt x="4934915" y="95605"/>
                  </a:moveTo>
                  <a:lnTo>
                    <a:pt x="4927663" y="95440"/>
                  </a:lnTo>
                  <a:lnTo>
                    <a:pt x="4927409" y="105460"/>
                  </a:lnTo>
                  <a:lnTo>
                    <a:pt x="4934661" y="105625"/>
                  </a:lnTo>
                  <a:lnTo>
                    <a:pt x="4934915" y="95605"/>
                  </a:lnTo>
                  <a:close/>
                </a:path>
                <a:path w="7296150" h="115570">
                  <a:moveTo>
                    <a:pt x="4962029" y="98183"/>
                  </a:moveTo>
                  <a:lnTo>
                    <a:pt x="4956492" y="95110"/>
                  </a:lnTo>
                  <a:lnTo>
                    <a:pt x="4956670" y="101104"/>
                  </a:lnTo>
                  <a:lnTo>
                    <a:pt x="4962029" y="98183"/>
                  </a:lnTo>
                  <a:close/>
                </a:path>
                <a:path w="7296150" h="115570">
                  <a:moveTo>
                    <a:pt x="4986972" y="86271"/>
                  </a:moveTo>
                  <a:lnTo>
                    <a:pt x="4982553" y="86779"/>
                  </a:lnTo>
                  <a:lnTo>
                    <a:pt x="4984597" y="93980"/>
                  </a:lnTo>
                  <a:lnTo>
                    <a:pt x="4986972" y="86271"/>
                  </a:lnTo>
                  <a:close/>
                </a:path>
                <a:path w="7296150" h="115570">
                  <a:moveTo>
                    <a:pt x="5000790" y="87198"/>
                  </a:moveTo>
                  <a:lnTo>
                    <a:pt x="4997894" y="88138"/>
                  </a:lnTo>
                  <a:lnTo>
                    <a:pt x="4993589" y="87109"/>
                  </a:lnTo>
                  <a:lnTo>
                    <a:pt x="4993360" y="91897"/>
                  </a:lnTo>
                  <a:lnTo>
                    <a:pt x="4996205" y="90817"/>
                  </a:lnTo>
                  <a:lnTo>
                    <a:pt x="5000549" y="91986"/>
                  </a:lnTo>
                  <a:lnTo>
                    <a:pt x="5000790" y="87198"/>
                  </a:lnTo>
                  <a:close/>
                </a:path>
                <a:path w="7296150" h="115570">
                  <a:moveTo>
                    <a:pt x="5110150" y="100634"/>
                  </a:moveTo>
                  <a:lnTo>
                    <a:pt x="5109934" y="94564"/>
                  </a:lnTo>
                  <a:lnTo>
                    <a:pt x="5104587" y="97586"/>
                  </a:lnTo>
                  <a:lnTo>
                    <a:pt x="5110150" y="100634"/>
                  </a:lnTo>
                  <a:close/>
                </a:path>
                <a:path w="7296150" h="115570">
                  <a:moveTo>
                    <a:pt x="5165090" y="80772"/>
                  </a:moveTo>
                  <a:lnTo>
                    <a:pt x="5162956" y="73647"/>
                  </a:lnTo>
                  <a:lnTo>
                    <a:pt x="5160619" y="81203"/>
                  </a:lnTo>
                  <a:lnTo>
                    <a:pt x="5165090" y="80772"/>
                  </a:lnTo>
                  <a:close/>
                </a:path>
                <a:path w="7296150" h="115570">
                  <a:moveTo>
                    <a:pt x="5172405" y="87388"/>
                  </a:moveTo>
                  <a:lnTo>
                    <a:pt x="5169611" y="82981"/>
                  </a:lnTo>
                  <a:lnTo>
                    <a:pt x="5165090" y="80772"/>
                  </a:lnTo>
                  <a:lnTo>
                    <a:pt x="5164264" y="84861"/>
                  </a:lnTo>
                  <a:lnTo>
                    <a:pt x="5161280" y="85763"/>
                  </a:lnTo>
                  <a:lnTo>
                    <a:pt x="5161165" y="90805"/>
                  </a:lnTo>
                  <a:lnTo>
                    <a:pt x="5166969" y="96024"/>
                  </a:lnTo>
                  <a:lnTo>
                    <a:pt x="5172024" y="95859"/>
                  </a:lnTo>
                  <a:lnTo>
                    <a:pt x="5172405" y="87388"/>
                  </a:lnTo>
                  <a:close/>
                </a:path>
                <a:path w="7296150" h="115570">
                  <a:moveTo>
                    <a:pt x="5181282" y="93726"/>
                  </a:moveTo>
                  <a:lnTo>
                    <a:pt x="5179453" y="91135"/>
                  </a:lnTo>
                  <a:lnTo>
                    <a:pt x="5178488" y="89700"/>
                  </a:lnTo>
                  <a:lnTo>
                    <a:pt x="5173853" y="93345"/>
                  </a:lnTo>
                  <a:lnTo>
                    <a:pt x="5175694" y="95923"/>
                  </a:lnTo>
                  <a:lnTo>
                    <a:pt x="5176698" y="97345"/>
                  </a:lnTo>
                  <a:lnTo>
                    <a:pt x="5181282" y="93726"/>
                  </a:lnTo>
                  <a:close/>
                </a:path>
                <a:path w="7296150" h="115570">
                  <a:moveTo>
                    <a:pt x="5208752" y="91655"/>
                  </a:moveTo>
                  <a:lnTo>
                    <a:pt x="5205641" y="92341"/>
                  </a:lnTo>
                  <a:lnTo>
                    <a:pt x="5205349" y="89611"/>
                  </a:lnTo>
                  <a:lnTo>
                    <a:pt x="5205222" y="86550"/>
                  </a:lnTo>
                  <a:lnTo>
                    <a:pt x="5197881" y="86423"/>
                  </a:lnTo>
                  <a:lnTo>
                    <a:pt x="5197233" y="93713"/>
                  </a:lnTo>
                  <a:lnTo>
                    <a:pt x="5201539" y="97205"/>
                  </a:lnTo>
                  <a:lnTo>
                    <a:pt x="5206733" y="96608"/>
                  </a:lnTo>
                  <a:lnTo>
                    <a:pt x="5208752" y="91655"/>
                  </a:lnTo>
                  <a:close/>
                </a:path>
                <a:path w="7296150" h="115570">
                  <a:moveTo>
                    <a:pt x="5257190" y="91935"/>
                  </a:moveTo>
                  <a:lnTo>
                    <a:pt x="5256809" y="85902"/>
                  </a:lnTo>
                  <a:lnTo>
                    <a:pt x="5256581" y="82435"/>
                  </a:lnTo>
                  <a:lnTo>
                    <a:pt x="5250967" y="82029"/>
                  </a:lnTo>
                  <a:lnTo>
                    <a:pt x="5250967" y="89941"/>
                  </a:lnTo>
                  <a:lnTo>
                    <a:pt x="5246408" y="93599"/>
                  </a:lnTo>
                  <a:lnTo>
                    <a:pt x="5245379" y="92316"/>
                  </a:lnTo>
                  <a:lnTo>
                    <a:pt x="5245214" y="92075"/>
                  </a:lnTo>
                  <a:lnTo>
                    <a:pt x="5243512" y="89725"/>
                  </a:lnTo>
                  <a:lnTo>
                    <a:pt x="5248033" y="85979"/>
                  </a:lnTo>
                  <a:lnTo>
                    <a:pt x="5249164" y="87350"/>
                  </a:lnTo>
                  <a:lnTo>
                    <a:pt x="5250967" y="89941"/>
                  </a:lnTo>
                  <a:lnTo>
                    <a:pt x="5250967" y="82029"/>
                  </a:lnTo>
                  <a:lnTo>
                    <a:pt x="5247094" y="81737"/>
                  </a:lnTo>
                  <a:lnTo>
                    <a:pt x="5239512" y="84416"/>
                  </a:lnTo>
                  <a:lnTo>
                    <a:pt x="5233136" y="85979"/>
                  </a:lnTo>
                  <a:lnTo>
                    <a:pt x="5227256" y="81902"/>
                  </a:lnTo>
                  <a:lnTo>
                    <a:pt x="5225554" y="88112"/>
                  </a:lnTo>
                  <a:lnTo>
                    <a:pt x="5222405" y="92075"/>
                  </a:lnTo>
                  <a:lnTo>
                    <a:pt x="5216080" y="91808"/>
                  </a:lnTo>
                  <a:lnTo>
                    <a:pt x="5215306" y="85445"/>
                  </a:lnTo>
                  <a:lnTo>
                    <a:pt x="5208917" y="86639"/>
                  </a:lnTo>
                  <a:lnTo>
                    <a:pt x="5208803" y="89941"/>
                  </a:lnTo>
                  <a:lnTo>
                    <a:pt x="5208854" y="91808"/>
                  </a:lnTo>
                  <a:lnTo>
                    <a:pt x="5212131" y="95669"/>
                  </a:lnTo>
                  <a:lnTo>
                    <a:pt x="5213020" y="102958"/>
                  </a:lnTo>
                  <a:lnTo>
                    <a:pt x="5214404" y="109651"/>
                  </a:lnTo>
                  <a:lnTo>
                    <a:pt x="5219281" y="111798"/>
                  </a:lnTo>
                  <a:lnTo>
                    <a:pt x="5218823" y="105841"/>
                  </a:lnTo>
                  <a:lnTo>
                    <a:pt x="5220322" y="102895"/>
                  </a:lnTo>
                  <a:lnTo>
                    <a:pt x="5223129" y="101841"/>
                  </a:lnTo>
                  <a:lnTo>
                    <a:pt x="5227472" y="105752"/>
                  </a:lnTo>
                  <a:lnTo>
                    <a:pt x="5230444" y="104267"/>
                  </a:lnTo>
                  <a:lnTo>
                    <a:pt x="5232324" y="101841"/>
                  </a:lnTo>
                  <a:lnTo>
                    <a:pt x="5233467" y="100355"/>
                  </a:lnTo>
                  <a:lnTo>
                    <a:pt x="5237937" y="97053"/>
                  </a:lnTo>
                  <a:lnTo>
                    <a:pt x="5241125" y="101028"/>
                  </a:lnTo>
                  <a:lnTo>
                    <a:pt x="5246052" y="102654"/>
                  </a:lnTo>
                  <a:lnTo>
                    <a:pt x="5252478" y="102362"/>
                  </a:lnTo>
                  <a:lnTo>
                    <a:pt x="5252313" y="97053"/>
                  </a:lnTo>
                  <a:lnTo>
                    <a:pt x="5252212" y="93599"/>
                  </a:lnTo>
                  <a:lnTo>
                    <a:pt x="5252212" y="93383"/>
                  </a:lnTo>
                  <a:lnTo>
                    <a:pt x="5257190" y="91935"/>
                  </a:lnTo>
                  <a:close/>
                </a:path>
                <a:path w="7296150" h="115570">
                  <a:moveTo>
                    <a:pt x="5348046" y="105092"/>
                  </a:moveTo>
                  <a:lnTo>
                    <a:pt x="5347792" y="99021"/>
                  </a:lnTo>
                  <a:lnTo>
                    <a:pt x="5342407" y="102057"/>
                  </a:lnTo>
                  <a:lnTo>
                    <a:pt x="5348046" y="105092"/>
                  </a:lnTo>
                  <a:close/>
                </a:path>
                <a:path w="7296150" h="115570">
                  <a:moveTo>
                    <a:pt x="5353177" y="96100"/>
                  </a:moveTo>
                  <a:lnTo>
                    <a:pt x="5347551" y="93065"/>
                  </a:lnTo>
                  <a:lnTo>
                    <a:pt x="5347792" y="99021"/>
                  </a:lnTo>
                  <a:lnTo>
                    <a:pt x="5353177" y="96100"/>
                  </a:lnTo>
                  <a:close/>
                </a:path>
                <a:path w="7296150" h="115570">
                  <a:moveTo>
                    <a:pt x="6016422" y="103543"/>
                  </a:moveTo>
                  <a:lnTo>
                    <a:pt x="6013539" y="104508"/>
                  </a:lnTo>
                  <a:lnTo>
                    <a:pt x="6009157" y="103517"/>
                  </a:lnTo>
                  <a:lnTo>
                    <a:pt x="6009005" y="108318"/>
                  </a:lnTo>
                  <a:lnTo>
                    <a:pt x="6011913" y="107226"/>
                  </a:lnTo>
                  <a:lnTo>
                    <a:pt x="6016256" y="108343"/>
                  </a:lnTo>
                  <a:lnTo>
                    <a:pt x="6016422" y="103543"/>
                  </a:lnTo>
                  <a:close/>
                </a:path>
                <a:path w="7296150" h="115570">
                  <a:moveTo>
                    <a:pt x="6023407" y="96329"/>
                  </a:moveTo>
                  <a:lnTo>
                    <a:pt x="6020219" y="88569"/>
                  </a:lnTo>
                  <a:lnTo>
                    <a:pt x="6016383" y="94195"/>
                  </a:lnTo>
                  <a:lnTo>
                    <a:pt x="6019787" y="97497"/>
                  </a:lnTo>
                  <a:lnTo>
                    <a:pt x="6023407" y="96329"/>
                  </a:lnTo>
                  <a:close/>
                </a:path>
                <a:path w="7296150" h="115570">
                  <a:moveTo>
                    <a:pt x="6186055" y="105130"/>
                  </a:moveTo>
                  <a:lnTo>
                    <a:pt x="6178639" y="105130"/>
                  </a:lnTo>
                  <a:lnTo>
                    <a:pt x="6178575" y="115049"/>
                  </a:lnTo>
                  <a:lnTo>
                    <a:pt x="6185992" y="115049"/>
                  </a:lnTo>
                  <a:lnTo>
                    <a:pt x="6186055" y="105130"/>
                  </a:lnTo>
                  <a:close/>
                </a:path>
                <a:path w="7296150" h="115570">
                  <a:moveTo>
                    <a:pt x="6206528" y="107683"/>
                  </a:moveTo>
                  <a:lnTo>
                    <a:pt x="6204610" y="105130"/>
                  </a:lnTo>
                  <a:lnTo>
                    <a:pt x="6203632" y="103720"/>
                  </a:lnTo>
                  <a:lnTo>
                    <a:pt x="6198933" y="107442"/>
                  </a:lnTo>
                  <a:lnTo>
                    <a:pt x="6200851" y="109982"/>
                  </a:lnTo>
                  <a:lnTo>
                    <a:pt x="6201880" y="111379"/>
                  </a:lnTo>
                  <a:lnTo>
                    <a:pt x="6206528" y="107683"/>
                  </a:lnTo>
                  <a:close/>
                </a:path>
                <a:path w="7296150" h="115570">
                  <a:moveTo>
                    <a:pt x="6849605" y="100952"/>
                  </a:moveTo>
                  <a:lnTo>
                    <a:pt x="6849554" y="92062"/>
                  </a:lnTo>
                  <a:lnTo>
                    <a:pt x="6845338" y="95478"/>
                  </a:lnTo>
                  <a:lnTo>
                    <a:pt x="6846773" y="100266"/>
                  </a:lnTo>
                  <a:lnTo>
                    <a:pt x="6849605" y="100952"/>
                  </a:lnTo>
                  <a:close/>
                </a:path>
                <a:path w="7296150" h="115570">
                  <a:moveTo>
                    <a:pt x="6875869" y="91681"/>
                  </a:moveTo>
                  <a:lnTo>
                    <a:pt x="6871398" y="92519"/>
                  </a:lnTo>
                  <a:lnTo>
                    <a:pt x="6865188" y="91008"/>
                  </a:lnTo>
                  <a:lnTo>
                    <a:pt x="6864642" y="96901"/>
                  </a:lnTo>
                  <a:lnTo>
                    <a:pt x="6869074" y="95986"/>
                  </a:lnTo>
                  <a:lnTo>
                    <a:pt x="6875335" y="97523"/>
                  </a:lnTo>
                  <a:lnTo>
                    <a:pt x="6875869" y="91681"/>
                  </a:lnTo>
                  <a:close/>
                </a:path>
                <a:path w="7296150" h="115570">
                  <a:moveTo>
                    <a:pt x="6894881" y="94208"/>
                  </a:moveTo>
                  <a:lnTo>
                    <a:pt x="6894538" y="86487"/>
                  </a:lnTo>
                  <a:lnTo>
                    <a:pt x="6887591" y="87261"/>
                  </a:lnTo>
                  <a:lnTo>
                    <a:pt x="6882054" y="89903"/>
                  </a:lnTo>
                  <a:lnTo>
                    <a:pt x="6879704" y="96685"/>
                  </a:lnTo>
                  <a:lnTo>
                    <a:pt x="6885406" y="96647"/>
                  </a:lnTo>
                  <a:lnTo>
                    <a:pt x="6891147" y="96710"/>
                  </a:lnTo>
                  <a:lnTo>
                    <a:pt x="6894881" y="94208"/>
                  </a:lnTo>
                  <a:close/>
                </a:path>
                <a:path w="7296150" h="115570">
                  <a:moveTo>
                    <a:pt x="7022325" y="89357"/>
                  </a:moveTo>
                  <a:lnTo>
                    <a:pt x="7022274" y="84607"/>
                  </a:lnTo>
                  <a:lnTo>
                    <a:pt x="7011022" y="84772"/>
                  </a:lnTo>
                  <a:lnTo>
                    <a:pt x="7004647" y="85331"/>
                  </a:lnTo>
                  <a:lnTo>
                    <a:pt x="7004545" y="88087"/>
                  </a:lnTo>
                  <a:lnTo>
                    <a:pt x="7008660" y="90398"/>
                  </a:lnTo>
                  <a:lnTo>
                    <a:pt x="7014908" y="89636"/>
                  </a:lnTo>
                  <a:lnTo>
                    <a:pt x="7017791" y="88506"/>
                  </a:lnTo>
                  <a:lnTo>
                    <a:pt x="7022325" y="89357"/>
                  </a:lnTo>
                  <a:close/>
                </a:path>
                <a:path w="7296150" h="115570">
                  <a:moveTo>
                    <a:pt x="7041159" y="89255"/>
                  </a:moveTo>
                  <a:lnTo>
                    <a:pt x="7036397" y="89103"/>
                  </a:lnTo>
                  <a:lnTo>
                    <a:pt x="7035851" y="82994"/>
                  </a:lnTo>
                  <a:lnTo>
                    <a:pt x="7029831" y="84493"/>
                  </a:lnTo>
                  <a:lnTo>
                    <a:pt x="7029488" y="91821"/>
                  </a:lnTo>
                  <a:lnTo>
                    <a:pt x="7034060" y="95148"/>
                  </a:lnTo>
                  <a:lnTo>
                    <a:pt x="7039343" y="94335"/>
                  </a:lnTo>
                  <a:lnTo>
                    <a:pt x="7041159" y="89255"/>
                  </a:lnTo>
                  <a:close/>
                </a:path>
                <a:path w="7296150" h="115570">
                  <a:moveTo>
                    <a:pt x="7074903" y="83845"/>
                  </a:moveTo>
                  <a:lnTo>
                    <a:pt x="7063651" y="84010"/>
                  </a:lnTo>
                  <a:lnTo>
                    <a:pt x="7059193" y="84899"/>
                  </a:lnTo>
                  <a:lnTo>
                    <a:pt x="7052932" y="83362"/>
                  </a:lnTo>
                  <a:lnTo>
                    <a:pt x="7052500" y="89090"/>
                  </a:lnTo>
                  <a:lnTo>
                    <a:pt x="7063753" y="88925"/>
                  </a:lnTo>
                  <a:lnTo>
                    <a:pt x="7068121" y="88176"/>
                  </a:lnTo>
                  <a:lnTo>
                    <a:pt x="7074421" y="89700"/>
                  </a:lnTo>
                  <a:lnTo>
                    <a:pt x="7074903" y="83845"/>
                  </a:lnTo>
                  <a:close/>
                </a:path>
                <a:path w="7296150" h="115570">
                  <a:moveTo>
                    <a:pt x="7122274" y="85407"/>
                  </a:moveTo>
                  <a:lnTo>
                    <a:pt x="7120242" y="82867"/>
                  </a:lnTo>
                  <a:lnTo>
                    <a:pt x="7119175" y="81495"/>
                  </a:lnTo>
                  <a:lnTo>
                    <a:pt x="7114502" y="85356"/>
                  </a:lnTo>
                  <a:lnTo>
                    <a:pt x="7116546" y="87909"/>
                  </a:lnTo>
                  <a:lnTo>
                    <a:pt x="7117639" y="89268"/>
                  </a:lnTo>
                  <a:lnTo>
                    <a:pt x="7122274" y="85407"/>
                  </a:lnTo>
                  <a:close/>
                </a:path>
                <a:path w="7296150" h="115570">
                  <a:moveTo>
                    <a:pt x="7295794" y="93954"/>
                  </a:moveTo>
                  <a:lnTo>
                    <a:pt x="7292657" y="86944"/>
                  </a:lnTo>
                  <a:lnTo>
                    <a:pt x="7288631" y="92760"/>
                  </a:lnTo>
                  <a:lnTo>
                    <a:pt x="7283310" y="97040"/>
                  </a:lnTo>
                  <a:lnTo>
                    <a:pt x="7279081" y="102654"/>
                  </a:lnTo>
                  <a:lnTo>
                    <a:pt x="7278294" y="112433"/>
                  </a:lnTo>
                  <a:lnTo>
                    <a:pt x="7287488" y="111379"/>
                  </a:lnTo>
                  <a:lnTo>
                    <a:pt x="7293699" y="103657"/>
                  </a:lnTo>
                  <a:lnTo>
                    <a:pt x="7295794" y="93954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3610" y="8172284"/>
              <a:ext cx="7272020" cy="135255"/>
            </a:xfrm>
            <a:custGeom>
              <a:avLst/>
              <a:gdLst/>
              <a:ahLst/>
              <a:cxnLst/>
              <a:rect l="l" t="t" r="r" b="b"/>
              <a:pathLst>
                <a:path w="7272020" h="135254">
                  <a:moveTo>
                    <a:pt x="4013" y="32791"/>
                  </a:moveTo>
                  <a:lnTo>
                    <a:pt x="1511" y="25704"/>
                  </a:lnTo>
                  <a:lnTo>
                    <a:pt x="0" y="33489"/>
                  </a:lnTo>
                  <a:lnTo>
                    <a:pt x="4013" y="32791"/>
                  </a:lnTo>
                  <a:close/>
                </a:path>
                <a:path w="7272020" h="135254">
                  <a:moveTo>
                    <a:pt x="8636" y="41198"/>
                  </a:moveTo>
                  <a:lnTo>
                    <a:pt x="7340" y="32613"/>
                  </a:lnTo>
                  <a:lnTo>
                    <a:pt x="4013" y="32791"/>
                  </a:lnTo>
                  <a:lnTo>
                    <a:pt x="4178" y="36118"/>
                  </a:lnTo>
                  <a:lnTo>
                    <a:pt x="4559" y="42786"/>
                  </a:lnTo>
                  <a:lnTo>
                    <a:pt x="8636" y="41198"/>
                  </a:lnTo>
                  <a:close/>
                </a:path>
                <a:path w="7272020" h="135254">
                  <a:moveTo>
                    <a:pt x="183984" y="20294"/>
                  </a:moveTo>
                  <a:lnTo>
                    <a:pt x="176771" y="15417"/>
                  </a:lnTo>
                  <a:lnTo>
                    <a:pt x="175729" y="20027"/>
                  </a:lnTo>
                  <a:lnTo>
                    <a:pt x="178803" y="24777"/>
                  </a:lnTo>
                  <a:lnTo>
                    <a:pt x="183984" y="20294"/>
                  </a:lnTo>
                  <a:close/>
                </a:path>
                <a:path w="7272020" h="135254">
                  <a:moveTo>
                    <a:pt x="202857" y="17335"/>
                  </a:moveTo>
                  <a:lnTo>
                    <a:pt x="200977" y="14859"/>
                  </a:lnTo>
                  <a:lnTo>
                    <a:pt x="199974" y="13385"/>
                  </a:lnTo>
                  <a:lnTo>
                    <a:pt x="195846" y="17360"/>
                  </a:lnTo>
                  <a:lnTo>
                    <a:pt x="197700" y="19862"/>
                  </a:lnTo>
                  <a:lnTo>
                    <a:pt x="198780" y="21285"/>
                  </a:lnTo>
                  <a:lnTo>
                    <a:pt x="202857" y="17335"/>
                  </a:lnTo>
                  <a:close/>
                </a:path>
                <a:path w="7272020" h="135254">
                  <a:moveTo>
                    <a:pt x="706081" y="7378"/>
                  </a:moveTo>
                  <a:lnTo>
                    <a:pt x="703376" y="8547"/>
                  </a:lnTo>
                  <a:lnTo>
                    <a:pt x="699160" y="7632"/>
                  </a:lnTo>
                  <a:lnTo>
                    <a:pt x="699160" y="12496"/>
                  </a:lnTo>
                  <a:lnTo>
                    <a:pt x="701865" y="11303"/>
                  </a:lnTo>
                  <a:lnTo>
                    <a:pt x="706056" y="12344"/>
                  </a:lnTo>
                  <a:lnTo>
                    <a:pt x="706081" y="7378"/>
                  </a:lnTo>
                  <a:close/>
                </a:path>
                <a:path w="7272020" h="135254">
                  <a:moveTo>
                    <a:pt x="1995474" y="5118"/>
                  </a:moveTo>
                  <a:lnTo>
                    <a:pt x="1989112" y="5067"/>
                  </a:lnTo>
                  <a:lnTo>
                    <a:pt x="1989569" y="8788"/>
                  </a:lnTo>
                  <a:lnTo>
                    <a:pt x="1992972" y="10668"/>
                  </a:lnTo>
                  <a:lnTo>
                    <a:pt x="1995474" y="5118"/>
                  </a:lnTo>
                  <a:close/>
                </a:path>
                <a:path w="7272020" h="135254">
                  <a:moveTo>
                    <a:pt x="2059647" y="11125"/>
                  </a:moveTo>
                  <a:lnTo>
                    <a:pt x="2053475" y="9677"/>
                  </a:lnTo>
                  <a:lnTo>
                    <a:pt x="2052459" y="16027"/>
                  </a:lnTo>
                  <a:lnTo>
                    <a:pt x="2056511" y="15532"/>
                  </a:lnTo>
                  <a:lnTo>
                    <a:pt x="2057882" y="23418"/>
                  </a:lnTo>
                  <a:lnTo>
                    <a:pt x="2059559" y="16154"/>
                  </a:lnTo>
                  <a:lnTo>
                    <a:pt x="2059647" y="11125"/>
                  </a:lnTo>
                  <a:close/>
                </a:path>
                <a:path w="7272020" h="135254">
                  <a:moveTo>
                    <a:pt x="2149246" y="7366"/>
                  </a:moveTo>
                  <a:lnTo>
                    <a:pt x="2147532" y="0"/>
                  </a:lnTo>
                  <a:lnTo>
                    <a:pt x="2145512" y="7721"/>
                  </a:lnTo>
                  <a:lnTo>
                    <a:pt x="2141753" y="7848"/>
                  </a:lnTo>
                  <a:lnTo>
                    <a:pt x="2142566" y="14033"/>
                  </a:lnTo>
                  <a:lnTo>
                    <a:pt x="2148992" y="12674"/>
                  </a:lnTo>
                  <a:lnTo>
                    <a:pt x="2149246" y="7366"/>
                  </a:lnTo>
                  <a:close/>
                </a:path>
                <a:path w="7272020" h="135254">
                  <a:moveTo>
                    <a:pt x="2418791" y="14986"/>
                  </a:moveTo>
                  <a:lnTo>
                    <a:pt x="2417013" y="12420"/>
                  </a:lnTo>
                  <a:lnTo>
                    <a:pt x="2416098" y="10883"/>
                  </a:lnTo>
                  <a:lnTo>
                    <a:pt x="2411552" y="14655"/>
                  </a:lnTo>
                  <a:lnTo>
                    <a:pt x="2413355" y="17246"/>
                  </a:lnTo>
                  <a:lnTo>
                    <a:pt x="2414308" y="18719"/>
                  </a:lnTo>
                  <a:lnTo>
                    <a:pt x="2418791" y="14986"/>
                  </a:lnTo>
                  <a:close/>
                </a:path>
                <a:path w="7272020" h="135254">
                  <a:moveTo>
                    <a:pt x="2503665" y="18580"/>
                  </a:moveTo>
                  <a:lnTo>
                    <a:pt x="2499283" y="18999"/>
                  </a:lnTo>
                  <a:lnTo>
                    <a:pt x="2501315" y="26314"/>
                  </a:lnTo>
                  <a:lnTo>
                    <a:pt x="2503665" y="18580"/>
                  </a:lnTo>
                  <a:close/>
                </a:path>
                <a:path w="7272020" h="135254">
                  <a:moveTo>
                    <a:pt x="2540660" y="17576"/>
                  </a:moveTo>
                  <a:lnTo>
                    <a:pt x="2538895" y="14998"/>
                  </a:lnTo>
                  <a:lnTo>
                    <a:pt x="2537930" y="13462"/>
                  </a:lnTo>
                  <a:lnTo>
                    <a:pt x="2533383" y="17208"/>
                  </a:lnTo>
                  <a:lnTo>
                    <a:pt x="2535174" y="19799"/>
                  </a:lnTo>
                  <a:lnTo>
                    <a:pt x="2536177" y="21297"/>
                  </a:lnTo>
                  <a:lnTo>
                    <a:pt x="2540660" y="17576"/>
                  </a:lnTo>
                  <a:close/>
                </a:path>
                <a:path w="7272020" h="135254">
                  <a:moveTo>
                    <a:pt x="2601734" y="18948"/>
                  </a:moveTo>
                  <a:lnTo>
                    <a:pt x="2599867" y="16370"/>
                  </a:lnTo>
                  <a:lnTo>
                    <a:pt x="2598940" y="14833"/>
                  </a:lnTo>
                  <a:lnTo>
                    <a:pt x="2594381" y="18580"/>
                  </a:lnTo>
                  <a:lnTo>
                    <a:pt x="2596172" y="21170"/>
                  </a:lnTo>
                  <a:lnTo>
                    <a:pt x="2597137" y="22656"/>
                  </a:lnTo>
                  <a:lnTo>
                    <a:pt x="2601734" y="18948"/>
                  </a:lnTo>
                  <a:close/>
                </a:path>
                <a:path w="7272020" h="135254">
                  <a:moveTo>
                    <a:pt x="2669857" y="20485"/>
                  </a:moveTo>
                  <a:lnTo>
                    <a:pt x="2668105" y="17907"/>
                  </a:lnTo>
                  <a:lnTo>
                    <a:pt x="2667076" y="16370"/>
                  </a:lnTo>
                  <a:lnTo>
                    <a:pt x="2662567" y="20116"/>
                  </a:lnTo>
                  <a:lnTo>
                    <a:pt x="2664371" y="22707"/>
                  </a:lnTo>
                  <a:lnTo>
                    <a:pt x="2665311" y="24193"/>
                  </a:lnTo>
                  <a:lnTo>
                    <a:pt x="2669857" y="20485"/>
                  </a:lnTo>
                  <a:close/>
                </a:path>
                <a:path w="7272020" h="135254">
                  <a:moveTo>
                    <a:pt x="2890405" y="27774"/>
                  </a:moveTo>
                  <a:lnTo>
                    <a:pt x="2887586" y="28854"/>
                  </a:lnTo>
                  <a:lnTo>
                    <a:pt x="2883306" y="27774"/>
                  </a:lnTo>
                  <a:lnTo>
                    <a:pt x="2883090" y="32626"/>
                  </a:lnTo>
                  <a:lnTo>
                    <a:pt x="2885897" y="31534"/>
                  </a:lnTo>
                  <a:lnTo>
                    <a:pt x="2890202" y="32727"/>
                  </a:lnTo>
                  <a:lnTo>
                    <a:pt x="2890405" y="27774"/>
                  </a:lnTo>
                  <a:close/>
                </a:path>
                <a:path w="7272020" h="135254">
                  <a:moveTo>
                    <a:pt x="2945879" y="36588"/>
                  </a:moveTo>
                  <a:lnTo>
                    <a:pt x="2944101" y="33997"/>
                  </a:lnTo>
                  <a:lnTo>
                    <a:pt x="2943174" y="32575"/>
                  </a:lnTo>
                  <a:lnTo>
                    <a:pt x="2938589" y="36283"/>
                  </a:lnTo>
                  <a:lnTo>
                    <a:pt x="2940367" y="38874"/>
                  </a:lnTo>
                  <a:lnTo>
                    <a:pt x="2941320" y="40309"/>
                  </a:lnTo>
                  <a:lnTo>
                    <a:pt x="2945879" y="36588"/>
                  </a:lnTo>
                  <a:close/>
                </a:path>
                <a:path w="7272020" h="135254">
                  <a:moveTo>
                    <a:pt x="2954871" y="34251"/>
                  </a:moveTo>
                  <a:lnTo>
                    <a:pt x="2952013" y="35255"/>
                  </a:lnTo>
                  <a:lnTo>
                    <a:pt x="2947797" y="34290"/>
                  </a:lnTo>
                  <a:lnTo>
                    <a:pt x="2947555" y="39039"/>
                  </a:lnTo>
                  <a:lnTo>
                    <a:pt x="2950337" y="37985"/>
                  </a:lnTo>
                  <a:lnTo>
                    <a:pt x="2954617" y="39027"/>
                  </a:lnTo>
                  <a:lnTo>
                    <a:pt x="2954871" y="34251"/>
                  </a:lnTo>
                  <a:close/>
                </a:path>
                <a:path w="7272020" h="135254">
                  <a:moveTo>
                    <a:pt x="3106051" y="38023"/>
                  </a:moveTo>
                  <a:lnTo>
                    <a:pt x="3099651" y="37909"/>
                  </a:lnTo>
                  <a:lnTo>
                    <a:pt x="3100070" y="41643"/>
                  </a:lnTo>
                  <a:lnTo>
                    <a:pt x="3103486" y="43561"/>
                  </a:lnTo>
                  <a:lnTo>
                    <a:pt x="3106051" y="38023"/>
                  </a:lnTo>
                  <a:close/>
                </a:path>
                <a:path w="7272020" h="135254">
                  <a:moveTo>
                    <a:pt x="3249320" y="41554"/>
                  </a:moveTo>
                  <a:lnTo>
                    <a:pt x="3248888" y="37820"/>
                  </a:lnTo>
                  <a:lnTo>
                    <a:pt x="3245472" y="35915"/>
                  </a:lnTo>
                  <a:lnTo>
                    <a:pt x="3242907" y="41490"/>
                  </a:lnTo>
                  <a:lnTo>
                    <a:pt x="3249320" y="41554"/>
                  </a:lnTo>
                  <a:close/>
                </a:path>
                <a:path w="7272020" h="135254">
                  <a:moveTo>
                    <a:pt x="3273514" y="44831"/>
                  </a:moveTo>
                  <a:lnTo>
                    <a:pt x="3270783" y="40817"/>
                  </a:lnTo>
                  <a:lnTo>
                    <a:pt x="3266224" y="44488"/>
                  </a:lnTo>
                  <a:lnTo>
                    <a:pt x="3267989" y="47104"/>
                  </a:lnTo>
                  <a:lnTo>
                    <a:pt x="3268942" y="48526"/>
                  </a:lnTo>
                  <a:lnTo>
                    <a:pt x="3273514" y="44831"/>
                  </a:lnTo>
                  <a:close/>
                </a:path>
                <a:path w="7272020" h="135254">
                  <a:moveTo>
                    <a:pt x="3331578" y="31330"/>
                  </a:moveTo>
                  <a:lnTo>
                    <a:pt x="3329787" y="28752"/>
                  </a:lnTo>
                  <a:lnTo>
                    <a:pt x="3328822" y="27292"/>
                  </a:lnTo>
                  <a:lnTo>
                    <a:pt x="3324263" y="31038"/>
                  </a:lnTo>
                  <a:lnTo>
                    <a:pt x="3326028" y="33693"/>
                  </a:lnTo>
                  <a:lnTo>
                    <a:pt x="3326981" y="34950"/>
                  </a:lnTo>
                  <a:lnTo>
                    <a:pt x="3331578" y="31330"/>
                  </a:lnTo>
                  <a:close/>
                </a:path>
                <a:path w="7272020" h="135254">
                  <a:moveTo>
                    <a:pt x="3714102" y="41287"/>
                  </a:moveTo>
                  <a:lnTo>
                    <a:pt x="3712311" y="38709"/>
                  </a:lnTo>
                  <a:lnTo>
                    <a:pt x="3711308" y="37236"/>
                  </a:lnTo>
                  <a:lnTo>
                    <a:pt x="3706787" y="40982"/>
                  </a:lnTo>
                  <a:lnTo>
                    <a:pt x="3708539" y="43624"/>
                  </a:lnTo>
                  <a:lnTo>
                    <a:pt x="3709505" y="44907"/>
                  </a:lnTo>
                  <a:lnTo>
                    <a:pt x="3714102" y="41287"/>
                  </a:lnTo>
                  <a:close/>
                </a:path>
                <a:path w="7272020" h="135254">
                  <a:moveTo>
                    <a:pt x="3755542" y="44869"/>
                  </a:moveTo>
                  <a:lnTo>
                    <a:pt x="3751465" y="45237"/>
                  </a:lnTo>
                  <a:lnTo>
                    <a:pt x="3750119" y="37439"/>
                  </a:lnTo>
                  <a:lnTo>
                    <a:pt x="3748303" y="44691"/>
                  </a:lnTo>
                  <a:lnTo>
                    <a:pt x="3748176" y="49745"/>
                  </a:lnTo>
                  <a:lnTo>
                    <a:pt x="3754463" y="51066"/>
                  </a:lnTo>
                  <a:lnTo>
                    <a:pt x="3755542" y="44869"/>
                  </a:lnTo>
                  <a:close/>
                </a:path>
                <a:path w="7272020" h="135254">
                  <a:moveTo>
                    <a:pt x="3780688" y="50457"/>
                  </a:moveTo>
                  <a:lnTo>
                    <a:pt x="3775849" y="48818"/>
                  </a:lnTo>
                  <a:lnTo>
                    <a:pt x="3774008" y="43281"/>
                  </a:lnTo>
                  <a:lnTo>
                    <a:pt x="3766401" y="45186"/>
                  </a:lnTo>
                  <a:lnTo>
                    <a:pt x="3766121" y="52984"/>
                  </a:lnTo>
                  <a:lnTo>
                    <a:pt x="3771519" y="56235"/>
                  </a:lnTo>
                  <a:lnTo>
                    <a:pt x="3777932" y="55283"/>
                  </a:lnTo>
                  <a:lnTo>
                    <a:pt x="3780688" y="50457"/>
                  </a:lnTo>
                  <a:close/>
                </a:path>
                <a:path w="7272020" h="135254">
                  <a:moveTo>
                    <a:pt x="3789540" y="58267"/>
                  </a:moveTo>
                  <a:lnTo>
                    <a:pt x="3787737" y="55651"/>
                  </a:lnTo>
                  <a:lnTo>
                    <a:pt x="3786822" y="54229"/>
                  </a:lnTo>
                  <a:lnTo>
                    <a:pt x="3782199" y="57899"/>
                  </a:lnTo>
                  <a:lnTo>
                    <a:pt x="3783977" y="60515"/>
                  </a:lnTo>
                  <a:lnTo>
                    <a:pt x="3784981" y="61950"/>
                  </a:lnTo>
                  <a:lnTo>
                    <a:pt x="3789540" y="58267"/>
                  </a:lnTo>
                  <a:close/>
                </a:path>
                <a:path w="7272020" h="135254">
                  <a:moveTo>
                    <a:pt x="4051973" y="52768"/>
                  </a:moveTo>
                  <a:lnTo>
                    <a:pt x="4049141" y="53682"/>
                  </a:lnTo>
                  <a:lnTo>
                    <a:pt x="4044873" y="52616"/>
                  </a:lnTo>
                  <a:lnTo>
                    <a:pt x="4044556" y="57454"/>
                  </a:lnTo>
                  <a:lnTo>
                    <a:pt x="4047426" y="56489"/>
                  </a:lnTo>
                  <a:lnTo>
                    <a:pt x="4051770" y="57556"/>
                  </a:lnTo>
                  <a:lnTo>
                    <a:pt x="4051973" y="52768"/>
                  </a:lnTo>
                  <a:close/>
                </a:path>
                <a:path w="7272020" h="135254">
                  <a:moveTo>
                    <a:pt x="4082783" y="56108"/>
                  </a:moveTo>
                  <a:lnTo>
                    <a:pt x="4080954" y="53517"/>
                  </a:lnTo>
                  <a:lnTo>
                    <a:pt x="4079989" y="51993"/>
                  </a:lnTo>
                  <a:lnTo>
                    <a:pt x="4075392" y="55702"/>
                  </a:lnTo>
                  <a:lnTo>
                    <a:pt x="4077170" y="58318"/>
                  </a:lnTo>
                  <a:lnTo>
                    <a:pt x="4078147" y="59804"/>
                  </a:lnTo>
                  <a:lnTo>
                    <a:pt x="4082783" y="56108"/>
                  </a:lnTo>
                  <a:close/>
                </a:path>
                <a:path w="7272020" h="135254">
                  <a:moveTo>
                    <a:pt x="4095445" y="53898"/>
                  </a:moveTo>
                  <a:lnTo>
                    <a:pt x="4093210" y="48133"/>
                  </a:lnTo>
                  <a:lnTo>
                    <a:pt x="4089679" y="49822"/>
                  </a:lnTo>
                  <a:lnTo>
                    <a:pt x="4089019" y="53568"/>
                  </a:lnTo>
                  <a:lnTo>
                    <a:pt x="4095445" y="53898"/>
                  </a:lnTo>
                  <a:close/>
                </a:path>
                <a:path w="7272020" h="135254">
                  <a:moveTo>
                    <a:pt x="4101922" y="54114"/>
                  </a:moveTo>
                  <a:lnTo>
                    <a:pt x="4095445" y="53898"/>
                  </a:lnTo>
                  <a:lnTo>
                    <a:pt x="4097705" y="59550"/>
                  </a:lnTo>
                  <a:lnTo>
                    <a:pt x="4101274" y="57797"/>
                  </a:lnTo>
                  <a:lnTo>
                    <a:pt x="4101922" y="54114"/>
                  </a:lnTo>
                  <a:close/>
                </a:path>
                <a:path w="7272020" h="135254">
                  <a:moveTo>
                    <a:pt x="4160659" y="60452"/>
                  </a:moveTo>
                  <a:lnTo>
                    <a:pt x="4156557" y="60947"/>
                  </a:lnTo>
                  <a:lnTo>
                    <a:pt x="4155198" y="52984"/>
                  </a:lnTo>
                  <a:lnTo>
                    <a:pt x="4153408" y="60274"/>
                  </a:lnTo>
                  <a:lnTo>
                    <a:pt x="4153319" y="65303"/>
                  </a:lnTo>
                  <a:lnTo>
                    <a:pt x="4159567" y="66763"/>
                  </a:lnTo>
                  <a:lnTo>
                    <a:pt x="4160659" y="60452"/>
                  </a:lnTo>
                  <a:close/>
                </a:path>
                <a:path w="7272020" h="135254">
                  <a:moveTo>
                    <a:pt x="4386821" y="75057"/>
                  </a:moveTo>
                  <a:lnTo>
                    <a:pt x="4384599" y="70586"/>
                  </a:lnTo>
                  <a:lnTo>
                    <a:pt x="4378109" y="76047"/>
                  </a:lnTo>
                  <a:lnTo>
                    <a:pt x="4384687" y="80010"/>
                  </a:lnTo>
                  <a:lnTo>
                    <a:pt x="4386821" y="75057"/>
                  </a:lnTo>
                  <a:close/>
                </a:path>
                <a:path w="7272020" h="135254">
                  <a:moveTo>
                    <a:pt x="4598213" y="64325"/>
                  </a:moveTo>
                  <a:lnTo>
                    <a:pt x="4596409" y="61772"/>
                  </a:lnTo>
                  <a:lnTo>
                    <a:pt x="4595444" y="60286"/>
                  </a:lnTo>
                  <a:lnTo>
                    <a:pt x="4590808" y="64033"/>
                  </a:lnTo>
                  <a:lnTo>
                    <a:pt x="4592625" y="66687"/>
                  </a:lnTo>
                  <a:lnTo>
                    <a:pt x="4593602" y="67970"/>
                  </a:lnTo>
                  <a:lnTo>
                    <a:pt x="4598213" y="64325"/>
                  </a:lnTo>
                  <a:close/>
                </a:path>
                <a:path w="7272020" h="135254">
                  <a:moveTo>
                    <a:pt x="4955146" y="66979"/>
                  </a:moveTo>
                  <a:lnTo>
                    <a:pt x="4949609" y="63906"/>
                  </a:lnTo>
                  <a:lnTo>
                    <a:pt x="4949787" y="69900"/>
                  </a:lnTo>
                  <a:lnTo>
                    <a:pt x="4955146" y="66979"/>
                  </a:lnTo>
                  <a:close/>
                </a:path>
                <a:path w="7272020" h="135254">
                  <a:moveTo>
                    <a:pt x="4991709" y="73393"/>
                  </a:moveTo>
                  <a:lnTo>
                    <a:pt x="4989881" y="70840"/>
                  </a:lnTo>
                  <a:lnTo>
                    <a:pt x="4988903" y="69367"/>
                  </a:lnTo>
                  <a:lnTo>
                    <a:pt x="4984305" y="73113"/>
                  </a:lnTo>
                  <a:lnTo>
                    <a:pt x="4986109" y="75768"/>
                  </a:lnTo>
                  <a:lnTo>
                    <a:pt x="4987074" y="77025"/>
                  </a:lnTo>
                  <a:lnTo>
                    <a:pt x="4991709" y="73393"/>
                  </a:lnTo>
                  <a:close/>
                </a:path>
                <a:path w="7272020" h="135254">
                  <a:moveTo>
                    <a:pt x="5048326" y="67157"/>
                  </a:moveTo>
                  <a:lnTo>
                    <a:pt x="5044008" y="67767"/>
                  </a:lnTo>
                  <a:lnTo>
                    <a:pt x="5037975" y="65989"/>
                  </a:lnTo>
                  <a:lnTo>
                    <a:pt x="5037213" y="71907"/>
                  </a:lnTo>
                  <a:lnTo>
                    <a:pt x="5041544" y="71297"/>
                  </a:lnTo>
                  <a:lnTo>
                    <a:pt x="5047564" y="72885"/>
                  </a:lnTo>
                  <a:lnTo>
                    <a:pt x="5048326" y="67157"/>
                  </a:lnTo>
                  <a:close/>
                </a:path>
                <a:path w="7272020" h="135254">
                  <a:moveTo>
                    <a:pt x="5088356" y="68072"/>
                  </a:moveTo>
                  <a:lnTo>
                    <a:pt x="5085550" y="69113"/>
                  </a:lnTo>
                  <a:lnTo>
                    <a:pt x="5081194" y="68097"/>
                  </a:lnTo>
                  <a:lnTo>
                    <a:pt x="5080965" y="72923"/>
                  </a:lnTo>
                  <a:lnTo>
                    <a:pt x="5083861" y="71894"/>
                  </a:lnTo>
                  <a:lnTo>
                    <a:pt x="5088153" y="72885"/>
                  </a:lnTo>
                  <a:lnTo>
                    <a:pt x="5088356" y="68072"/>
                  </a:lnTo>
                  <a:close/>
                </a:path>
                <a:path w="7272020" h="135254">
                  <a:moveTo>
                    <a:pt x="5095329" y="83172"/>
                  </a:moveTo>
                  <a:lnTo>
                    <a:pt x="5092484" y="84251"/>
                  </a:lnTo>
                  <a:lnTo>
                    <a:pt x="5088140" y="83172"/>
                  </a:lnTo>
                  <a:lnTo>
                    <a:pt x="5087874" y="88023"/>
                  </a:lnTo>
                  <a:lnTo>
                    <a:pt x="5090769" y="86931"/>
                  </a:lnTo>
                  <a:lnTo>
                    <a:pt x="5095037" y="88125"/>
                  </a:lnTo>
                  <a:lnTo>
                    <a:pt x="5095329" y="83172"/>
                  </a:lnTo>
                  <a:close/>
                </a:path>
                <a:path w="7272020" h="135254">
                  <a:moveTo>
                    <a:pt x="5171973" y="84734"/>
                  </a:moveTo>
                  <a:lnTo>
                    <a:pt x="5163845" y="86106"/>
                  </a:lnTo>
                  <a:lnTo>
                    <a:pt x="5159133" y="86525"/>
                  </a:lnTo>
                  <a:lnTo>
                    <a:pt x="5154434" y="85940"/>
                  </a:lnTo>
                  <a:lnTo>
                    <a:pt x="5146357" y="84277"/>
                  </a:lnTo>
                  <a:lnTo>
                    <a:pt x="5144033" y="90385"/>
                  </a:lnTo>
                  <a:lnTo>
                    <a:pt x="5138318" y="94678"/>
                  </a:lnTo>
                  <a:lnTo>
                    <a:pt x="5134686" y="98717"/>
                  </a:lnTo>
                  <a:lnTo>
                    <a:pt x="5138585" y="104063"/>
                  </a:lnTo>
                  <a:lnTo>
                    <a:pt x="5141353" y="99542"/>
                  </a:lnTo>
                  <a:lnTo>
                    <a:pt x="5145392" y="96647"/>
                  </a:lnTo>
                  <a:lnTo>
                    <a:pt x="5149812" y="94335"/>
                  </a:lnTo>
                  <a:lnTo>
                    <a:pt x="5152314" y="99542"/>
                  </a:lnTo>
                  <a:lnTo>
                    <a:pt x="5158765" y="99568"/>
                  </a:lnTo>
                  <a:lnTo>
                    <a:pt x="5164315" y="100787"/>
                  </a:lnTo>
                  <a:lnTo>
                    <a:pt x="5164099" y="109550"/>
                  </a:lnTo>
                  <a:lnTo>
                    <a:pt x="5170233" y="109308"/>
                  </a:lnTo>
                  <a:lnTo>
                    <a:pt x="5171948" y="102755"/>
                  </a:lnTo>
                  <a:lnTo>
                    <a:pt x="5171719" y="93395"/>
                  </a:lnTo>
                  <a:lnTo>
                    <a:pt x="5171973" y="84734"/>
                  </a:lnTo>
                  <a:close/>
                </a:path>
                <a:path w="7272020" h="135254">
                  <a:moveTo>
                    <a:pt x="5237188" y="120878"/>
                  </a:moveTo>
                  <a:lnTo>
                    <a:pt x="5228387" y="120230"/>
                  </a:lnTo>
                  <a:lnTo>
                    <a:pt x="5218404" y="121119"/>
                  </a:lnTo>
                  <a:lnTo>
                    <a:pt x="5209591" y="120472"/>
                  </a:lnTo>
                  <a:lnTo>
                    <a:pt x="5207063" y="117957"/>
                  </a:lnTo>
                  <a:lnTo>
                    <a:pt x="5204333" y="115239"/>
                  </a:lnTo>
                  <a:lnTo>
                    <a:pt x="5198110" y="117246"/>
                  </a:lnTo>
                  <a:lnTo>
                    <a:pt x="5193576" y="117957"/>
                  </a:lnTo>
                  <a:lnTo>
                    <a:pt x="5190807" y="114757"/>
                  </a:lnTo>
                  <a:lnTo>
                    <a:pt x="5190210" y="108585"/>
                  </a:lnTo>
                  <a:lnTo>
                    <a:pt x="5189855" y="105003"/>
                  </a:lnTo>
                  <a:lnTo>
                    <a:pt x="5195405" y="105029"/>
                  </a:lnTo>
                  <a:lnTo>
                    <a:pt x="5199024" y="105003"/>
                  </a:lnTo>
                  <a:lnTo>
                    <a:pt x="5201018" y="105003"/>
                  </a:lnTo>
                  <a:lnTo>
                    <a:pt x="5204676" y="107505"/>
                  </a:lnTo>
                  <a:lnTo>
                    <a:pt x="5204333" y="115239"/>
                  </a:lnTo>
                  <a:lnTo>
                    <a:pt x="5207978" y="115328"/>
                  </a:lnTo>
                  <a:lnTo>
                    <a:pt x="5210937" y="107746"/>
                  </a:lnTo>
                  <a:lnTo>
                    <a:pt x="5214315" y="107569"/>
                  </a:lnTo>
                  <a:lnTo>
                    <a:pt x="5218061" y="111213"/>
                  </a:lnTo>
                  <a:lnTo>
                    <a:pt x="5222621" y="115582"/>
                  </a:lnTo>
                  <a:lnTo>
                    <a:pt x="5222799" y="107569"/>
                  </a:lnTo>
                  <a:lnTo>
                    <a:pt x="5222849" y="104990"/>
                  </a:lnTo>
                  <a:lnTo>
                    <a:pt x="5222926" y="101587"/>
                  </a:lnTo>
                  <a:lnTo>
                    <a:pt x="5223053" y="95669"/>
                  </a:lnTo>
                  <a:lnTo>
                    <a:pt x="5216525" y="94957"/>
                  </a:lnTo>
                  <a:lnTo>
                    <a:pt x="5215242" y="101587"/>
                  </a:lnTo>
                  <a:lnTo>
                    <a:pt x="5208308" y="100457"/>
                  </a:lnTo>
                  <a:lnTo>
                    <a:pt x="5204714" y="93560"/>
                  </a:lnTo>
                  <a:lnTo>
                    <a:pt x="5204041" y="92278"/>
                  </a:lnTo>
                  <a:lnTo>
                    <a:pt x="5197919" y="92151"/>
                  </a:lnTo>
                  <a:lnTo>
                    <a:pt x="5190642" y="93560"/>
                  </a:lnTo>
                  <a:lnTo>
                    <a:pt x="5182882" y="89979"/>
                  </a:lnTo>
                  <a:lnTo>
                    <a:pt x="5181206" y="95313"/>
                  </a:lnTo>
                  <a:lnTo>
                    <a:pt x="5178006" y="98463"/>
                  </a:lnTo>
                  <a:lnTo>
                    <a:pt x="5175313" y="102311"/>
                  </a:lnTo>
                  <a:lnTo>
                    <a:pt x="5175148" y="109753"/>
                  </a:lnTo>
                  <a:lnTo>
                    <a:pt x="5185842" y="108585"/>
                  </a:lnTo>
                  <a:lnTo>
                    <a:pt x="5187670" y="111213"/>
                  </a:lnTo>
                  <a:lnTo>
                    <a:pt x="5182209" y="119888"/>
                  </a:lnTo>
                  <a:lnTo>
                    <a:pt x="5185600" y="122745"/>
                  </a:lnTo>
                  <a:lnTo>
                    <a:pt x="5186959" y="128257"/>
                  </a:lnTo>
                  <a:lnTo>
                    <a:pt x="5188610" y="133362"/>
                  </a:lnTo>
                  <a:lnTo>
                    <a:pt x="5192865" y="135039"/>
                  </a:lnTo>
                  <a:lnTo>
                    <a:pt x="5198021" y="131889"/>
                  </a:lnTo>
                  <a:lnTo>
                    <a:pt x="5204384" y="131648"/>
                  </a:lnTo>
                  <a:lnTo>
                    <a:pt x="5211457" y="130746"/>
                  </a:lnTo>
                  <a:lnTo>
                    <a:pt x="5218709" y="125615"/>
                  </a:lnTo>
                  <a:lnTo>
                    <a:pt x="5223421" y="129514"/>
                  </a:lnTo>
                  <a:lnTo>
                    <a:pt x="5229403" y="130517"/>
                  </a:lnTo>
                  <a:lnTo>
                    <a:pt x="5234648" y="127889"/>
                  </a:lnTo>
                  <a:lnTo>
                    <a:pt x="5235473" y="125615"/>
                  </a:lnTo>
                  <a:lnTo>
                    <a:pt x="5237099" y="121119"/>
                  </a:lnTo>
                  <a:lnTo>
                    <a:pt x="5237188" y="120878"/>
                  </a:lnTo>
                  <a:close/>
                </a:path>
                <a:path w="7272020" h="135254">
                  <a:moveTo>
                    <a:pt x="5267134" y="91478"/>
                  </a:moveTo>
                  <a:lnTo>
                    <a:pt x="5265013" y="84226"/>
                  </a:lnTo>
                  <a:lnTo>
                    <a:pt x="5262677" y="91884"/>
                  </a:lnTo>
                  <a:lnTo>
                    <a:pt x="5267134" y="91478"/>
                  </a:lnTo>
                  <a:close/>
                </a:path>
                <a:path w="7272020" h="135254">
                  <a:moveTo>
                    <a:pt x="5296306" y="96964"/>
                  </a:moveTo>
                  <a:lnTo>
                    <a:pt x="5291023" y="91173"/>
                  </a:lnTo>
                  <a:lnTo>
                    <a:pt x="5287226" y="91097"/>
                  </a:lnTo>
                  <a:lnTo>
                    <a:pt x="5281650" y="96697"/>
                  </a:lnTo>
                  <a:lnTo>
                    <a:pt x="5280660" y="89877"/>
                  </a:lnTo>
                  <a:lnTo>
                    <a:pt x="5272608" y="92456"/>
                  </a:lnTo>
                  <a:lnTo>
                    <a:pt x="5267134" y="91478"/>
                  </a:lnTo>
                  <a:lnTo>
                    <a:pt x="5266436" y="97307"/>
                  </a:lnTo>
                  <a:lnTo>
                    <a:pt x="5267757" y="100330"/>
                  </a:lnTo>
                  <a:lnTo>
                    <a:pt x="5270601" y="101561"/>
                  </a:lnTo>
                  <a:lnTo>
                    <a:pt x="5271300" y="95669"/>
                  </a:lnTo>
                  <a:lnTo>
                    <a:pt x="5277332" y="97510"/>
                  </a:lnTo>
                  <a:lnTo>
                    <a:pt x="5281625" y="96723"/>
                  </a:lnTo>
                  <a:lnTo>
                    <a:pt x="5281625" y="98348"/>
                  </a:lnTo>
                  <a:lnTo>
                    <a:pt x="5281536" y="101752"/>
                  </a:lnTo>
                  <a:lnTo>
                    <a:pt x="5287378" y="101269"/>
                  </a:lnTo>
                  <a:lnTo>
                    <a:pt x="5295455" y="104330"/>
                  </a:lnTo>
                  <a:lnTo>
                    <a:pt x="5296306" y="96964"/>
                  </a:lnTo>
                  <a:close/>
                </a:path>
                <a:path w="7272020" h="135254">
                  <a:moveTo>
                    <a:pt x="5365915" y="98221"/>
                  </a:moveTo>
                  <a:lnTo>
                    <a:pt x="5362791" y="95808"/>
                  </a:lnTo>
                  <a:lnTo>
                    <a:pt x="5358054" y="92900"/>
                  </a:lnTo>
                  <a:lnTo>
                    <a:pt x="5353583" y="92583"/>
                  </a:lnTo>
                  <a:lnTo>
                    <a:pt x="5351272" y="97967"/>
                  </a:lnTo>
                  <a:lnTo>
                    <a:pt x="5354396" y="100393"/>
                  </a:lnTo>
                  <a:lnTo>
                    <a:pt x="5359146" y="103314"/>
                  </a:lnTo>
                  <a:lnTo>
                    <a:pt x="5363616" y="103619"/>
                  </a:lnTo>
                  <a:lnTo>
                    <a:pt x="5365915" y="98221"/>
                  </a:lnTo>
                  <a:close/>
                </a:path>
                <a:path w="7272020" h="135254">
                  <a:moveTo>
                    <a:pt x="5399024" y="93853"/>
                  </a:moveTo>
                  <a:lnTo>
                    <a:pt x="5391709" y="93726"/>
                  </a:lnTo>
                  <a:lnTo>
                    <a:pt x="5391505" y="103746"/>
                  </a:lnTo>
                  <a:lnTo>
                    <a:pt x="5398821" y="103873"/>
                  </a:lnTo>
                  <a:lnTo>
                    <a:pt x="5399024" y="93853"/>
                  </a:lnTo>
                  <a:close/>
                </a:path>
                <a:path w="7272020" h="135254">
                  <a:moveTo>
                    <a:pt x="5467159" y="77609"/>
                  </a:moveTo>
                  <a:lnTo>
                    <a:pt x="5464314" y="73698"/>
                  </a:lnTo>
                  <a:lnTo>
                    <a:pt x="5459704" y="77406"/>
                  </a:lnTo>
                  <a:lnTo>
                    <a:pt x="5461533" y="80048"/>
                  </a:lnTo>
                  <a:lnTo>
                    <a:pt x="5462524" y="81445"/>
                  </a:lnTo>
                  <a:lnTo>
                    <a:pt x="5467159" y="77609"/>
                  </a:lnTo>
                  <a:close/>
                </a:path>
                <a:path w="7272020" h="135254">
                  <a:moveTo>
                    <a:pt x="6105690" y="84264"/>
                  </a:moveTo>
                  <a:lnTo>
                    <a:pt x="6101613" y="81470"/>
                  </a:lnTo>
                  <a:lnTo>
                    <a:pt x="6094184" y="83146"/>
                  </a:lnTo>
                  <a:lnTo>
                    <a:pt x="6094171" y="86474"/>
                  </a:lnTo>
                  <a:lnTo>
                    <a:pt x="6094095" y="93179"/>
                  </a:lnTo>
                  <a:lnTo>
                    <a:pt x="6105144" y="93294"/>
                  </a:lnTo>
                  <a:lnTo>
                    <a:pt x="6105690" y="84264"/>
                  </a:lnTo>
                  <a:close/>
                </a:path>
                <a:path w="7272020" h="135254">
                  <a:moveTo>
                    <a:pt x="6186487" y="93853"/>
                  </a:moveTo>
                  <a:lnTo>
                    <a:pt x="6180937" y="94691"/>
                  </a:lnTo>
                  <a:lnTo>
                    <a:pt x="6172797" y="91922"/>
                  </a:lnTo>
                  <a:lnTo>
                    <a:pt x="6171616" y="98755"/>
                  </a:lnTo>
                  <a:lnTo>
                    <a:pt x="6176518" y="105168"/>
                  </a:lnTo>
                  <a:lnTo>
                    <a:pt x="6182779" y="101727"/>
                  </a:lnTo>
                  <a:lnTo>
                    <a:pt x="6186487" y="93853"/>
                  </a:lnTo>
                  <a:close/>
                </a:path>
                <a:path w="7272020" h="135254">
                  <a:moveTo>
                    <a:pt x="6195885" y="86296"/>
                  </a:moveTo>
                  <a:lnTo>
                    <a:pt x="6193955" y="83820"/>
                  </a:lnTo>
                  <a:lnTo>
                    <a:pt x="6192964" y="82461"/>
                  </a:lnTo>
                  <a:lnTo>
                    <a:pt x="6188316" y="86233"/>
                  </a:lnTo>
                  <a:lnTo>
                    <a:pt x="6190208" y="88836"/>
                  </a:lnTo>
                  <a:lnTo>
                    <a:pt x="6191237" y="90220"/>
                  </a:lnTo>
                  <a:lnTo>
                    <a:pt x="6195885" y="86296"/>
                  </a:lnTo>
                  <a:close/>
                </a:path>
                <a:path w="7272020" h="135254">
                  <a:moveTo>
                    <a:pt x="6205448" y="94843"/>
                  </a:moveTo>
                  <a:lnTo>
                    <a:pt x="6205055" y="88836"/>
                  </a:lnTo>
                  <a:lnTo>
                    <a:pt x="6199644" y="91871"/>
                  </a:lnTo>
                  <a:lnTo>
                    <a:pt x="6205448" y="94843"/>
                  </a:lnTo>
                  <a:close/>
                </a:path>
                <a:path w="7272020" h="135254">
                  <a:moveTo>
                    <a:pt x="6210528" y="85775"/>
                  </a:moveTo>
                  <a:lnTo>
                    <a:pt x="6204763" y="82842"/>
                  </a:lnTo>
                  <a:lnTo>
                    <a:pt x="6205055" y="88836"/>
                  </a:lnTo>
                  <a:lnTo>
                    <a:pt x="6210528" y="85775"/>
                  </a:lnTo>
                  <a:close/>
                </a:path>
                <a:path w="7272020" h="135254">
                  <a:moveTo>
                    <a:pt x="6379756" y="88836"/>
                  </a:moveTo>
                  <a:lnTo>
                    <a:pt x="6372352" y="88836"/>
                  </a:lnTo>
                  <a:lnTo>
                    <a:pt x="6365011" y="90182"/>
                  </a:lnTo>
                  <a:lnTo>
                    <a:pt x="6368694" y="93535"/>
                  </a:lnTo>
                  <a:lnTo>
                    <a:pt x="6376060" y="94526"/>
                  </a:lnTo>
                  <a:lnTo>
                    <a:pt x="6379756" y="88836"/>
                  </a:lnTo>
                  <a:close/>
                </a:path>
                <a:path w="7272020" h="135254">
                  <a:moveTo>
                    <a:pt x="6413246" y="93840"/>
                  </a:moveTo>
                  <a:lnTo>
                    <a:pt x="6408852" y="94551"/>
                  </a:lnTo>
                  <a:lnTo>
                    <a:pt x="6402667" y="92900"/>
                  </a:lnTo>
                  <a:lnTo>
                    <a:pt x="6402095" y="98729"/>
                  </a:lnTo>
                  <a:lnTo>
                    <a:pt x="6406502" y="98005"/>
                  </a:lnTo>
                  <a:lnTo>
                    <a:pt x="6412636" y="99720"/>
                  </a:lnTo>
                  <a:lnTo>
                    <a:pt x="6413246" y="93840"/>
                  </a:lnTo>
                  <a:close/>
                </a:path>
                <a:path w="7272020" h="135254">
                  <a:moveTo>
                    <a:pt x="6433706" y="101295"/>
                  </a:moveTo>
                  <a:lnTo>
                    <a:pt x="6431775" y="98729"/>
                  </a:lnTo>
                  <a:lnTo>
                    <a:pt x="6430823" y="97269"/>
                  </a:lnTo>
                  <a:lnTo>
                    <a:pt x="6426187" y="101206"/>
                  </a:lnTo>
                  <a:lnTo>
                    <a:pt x="6428105" y="103759"/>
                  </a:lnTo>
                  <a:lnTo>
                    <a:pt x="6429146" y="105054"/>
                  </a:lnTo>
                  <a:lnTo>
                    <a:pt x="6433706" y="101295"/>
                  </a:lnTo>
                  <a:close/>
                </a:path>
                <a:path w="7272020" h="135254">
                  <a:moveTo>
                    <a:pt x="6468999" y="103759"/>
                  </a:moveTo>
                  <a:lnTo>
                    <a:pt x="6468973" y="100977"/>
                  </a:lnTo>
                  <a:lnTo>
                    <a:pt x="6465964" y="98005"/>
                  </a:lnTo>
                  <a:lnTo>
                    <a:pt x="6465290" y="103759"/>
                  </a:lnTo>
                  <a:lnTo>
                    <a:pt x="6465303" y="106464"/>
                  </a:lnTo>
                  <a:lnTo>
                    <a:pt x="6468313" y="109423"/>
                  </a:lnTo>
                  <a:lnTo>
                    <a:pt x="6468999" y="103759"/>
                  </a:lnTo>
                  <a:close/>
                </a:path>
                <a:path w="7272020" h="135254">
                  <a:moveTo>
                    <a:pt x="6528511" y="103746"/>
                  </a:moveTo>
                  <a:lnTo>
                    <a:pt x="6525298" y="101396"/>
                  </a:lnTo>
                  <a:lnTo>
                    <a:pt x="6520421" y="98552"/>
                  </a:lnTo>
                  <a:lnTo>
                    <a:pt x="6515862" y="98298"/>
                  </a:lnTo>
                  <a:lnTo>
                    <a:pt x="6513639" y="103746"/>
                  </a:lnTo>
                  <a:lnTo>
                    <a:pt x="6518529" y="103809"/>
                  </a:lnTo>
                  <a:lnTo>
                    <a:pt x="6522758" y="107518"/>
                  </a:lnTo>
                  <a:lnTo>
                    <a:pt x="6526149" y="109347"/>
                  </a:lnTo>
                  <a:lnTo>
                    <a:pt x="6528511" y="103746"/>
                  </a:lnTo>
                  <a:close/>
                </a:path>
                <a:path w="7272020" h="135254">
                  <a:moveTo>
                    <a:pt x="6558280" y="113753"/>
                  </a:moveTo>
                  <a:lnTo>
                    <a:pt x="6555435" y="112572"/>
                  </a:lnTo>
                  <a:lnTo>
                    <a:pt x="6553962" y="109575"/>
                  </a:lnTo>
                  <a:lnTo>
                    <a:pt x="6554546" y="103746"/>
                  </a:lnTo>
                  <a:lnTo>
                    <a:pt x="6539662" y="103746"/>
                  </a:lnTo>
                  <a:lnTo>
                    <a:pt x="6541490" y="111633"/>
                  </a:lnTo>
                  <a:lnTo>
                    <a:pt x="6547815" y="116547"/>
                  </a:lnTo>
                  <a:lnTo>
                    <a:pt x="6554724" y="117563"/>
                  </a:lnTo>
                  <a:lnTo>
                    <a:pt x="6558280" y="113753"/>
                  </a:lnTo>
                  <a:close/>
                </a:path>
                <a:path w="7272020" h="135254">
                  <a:moveTo>
                    <a:pt x="6580530" y="103746"/>
                  </a:moveTo>
                  <a:lnTo>
                    <a:pt x="6569380" y="103746"/>
                  </a:lnTo>
                  <a:lnTo>
                    <a:pt x="6566509" y="104800"/>
                  </a:lnTo>
                  <a:lnTo>
                    <a:pt x="6562064" y="103936"/>
                  </a:lnTo>
                  <a:lnTo>
                    <a:pt x="6561988" y="108699"/>
                  </a:lnTo>
                  <a:lnTo>
                    <a:pt x="6573152" y="108699"/>
                  </a:lnTo>
                  <a:lnTo>
                    <a:pt x="6576009" y="107581"/>
                  </a:lnTo>
                  <a:lnTo>
                    <a:pt x="6580479" y="108534"/>
                  </a:lnTo>
                  <a:lnTo>
                    <a:pt x="6580530" y="103746"/>
                  </a:lnTo>
                  <a:close/>
                </a:path>
                <a:path w="7272020" h="135254">
                  <a:moveTo>
                    <a:pt x="6601104" y="106286"/>
                  </a:moveTo>
                  <a:lnTo>
                    <a:pt x="6599148" y="103746"/>
                  </a:lnTo>
                  <a:lnTo>
                    <a:pt x="6598107" y="102336"/>
                  </a:lnTo>
                  <a:lnTo>
                    <a:pt x="6593522" y="106133"/>
                  </a:lnTo>
                  <a:lnTo>
                    <a:pt x="6595478" y="108699"/>
                  </a:lnTo>
                  <a:lnTo>
                    <a:pt x="6596481" y="110083"/>
                  </a:lnTo>
                  <a:lnTo>
                    <a:pt x="6601104" y="106286"/>
                  </a:lnTo>
                  <a:close/>
                </a:path>
                <a:path w="7272020" h="135254">
                  <a:moveTo>
                    <a:pt x="6666420" y="108331"/>
                  </a:moveTo>
                  <a:lnTo>
                    <a:pt x="6660210" y="109181"/>
                  </a:lnTo>
                  <a:lnTo>
                    <a:pt x="6656235" y="106997"/>
                  </a:lnTo>
                  <a:lnTo>
                    <a:pt x="6654508" y="101803"/>
                  </a:lnTo>
                  <a:lnTo>
                    <a:pt x="6655016" y="93624"/>
                  </a:lnTo>
                  <a:lnTo>
                    <a:pt x="6650583" y="94399"/>
                  </a:lnTo>
                  <a:lnTo>
                    <a:pt x="6644335" y="92837"/>
                  </a:lnTo>
                  <a:lnTo>
                    <a:pt x="6643751" y="98679"/>
                  </a:lnTo>
                  <a:lnTo>
                    <a:pt x="6650380" y="99720"/>
                  </a:lnTo>
                  <a:lnTo>
                    <a:pt x="6652425" y="107061"/>
                  </a:lnTo>
                  <a:lnTo>
                    <a:pt x="6651409" y="118491"/>
                  </a:lnTo>
                  <a:lnTo>
                    <a:pt x="6660032" y="119748"/>
                  </a:lnTo>
                  <a:lnTo>
                    <a:pt x="6665582" y="117081"/>
                  </a:lnTo>
                  <a:lnTo>
                    <a:pt x="6666420" y="108331"/>
                  </a:lnTo>
                  <a:close/>
                </a:path>
                <a:path w="7272020" h="135254">
                  <a:moveTo>
                    <a:pt x="6677711" y="103212"/>
                  </a:moveTo>
                  <a:lnTo>
                    <a:pt x="6674764" y="104330"/>
                  </a:lnTo>
                  <a:lnTo>
                    <a:pt x="6670281" y="103517"/>
                  </a:lnTo>
                  <a:lnTo>
                    <a:pt x="6670167" y="108267"/>
                  </a:lnTo>
                  <a:lnTo>
                    <a:pt x="6673062" y="107124"/>
                  </a:lnTo>
                  <a:lnTo>
                    <a:pt x="6677596" y="108000"/>
                  </a:lnTo>
                  <a:lnTo>
                    <a:pt x="6677711" y="103212"/>
                  </a:lnTo>
                  <a:close/>
                </a:path>
                <a:path w="7272020" h="135254">
                  <a:moveTo>
                    <a:pt x="6848729" y="83261"/>
                  </a:moveTo>
                  <a:lnTo>
                    <a:pt x="6846735" y="80810"/>
                  </a:lnTo>
                  <a:lnTo>
                    <a:pt x="6845694" y="79438"/>
                  </a:lnTo>
                  <a:lnTo>
                    <a:pt x="6841096" y="83299"/>
                  </a:lnTo>
                  <a:lnTo>
                    <a:pt x="6843065" y="85877"/>
                  </a:lnTo>
                  <a:lnTo>
                    <a:pt x="6844131" y="87236"/>
                  </a:lnTo>
                  <a:lnTo>
                    <a:pt x="6848729" y="83261"/>
                  </a:lnTo>
                  <a:close/>
                </a:path>
                <a:path w="7272020" h="135254">
                  <a:moveTo>
                    <a:pt x="6909028" y="87426"/>
                  </a:moveTo>
                  <a:lnTo>
                    <a:pt x="6907060" y="84937"/>
                  </a:lnTo>
                  <a:lnTo>
                    <a:pt x="6905942" y="83515"/>
                  </a:lnTo>
                  <a:lnTo>
                    <a:pt x="6901294" y="87439"/>
                  </a:lnTo>
                  <a:lnTo>
                    <a:pt x="6903377" y="90017"/>
                  </a:lnTo>
                  <a:lnTo>
                    <a:pt x="6904418" y="91249"/>
                  </a:lnTo>
                  <a:lnTo>
                    <a:pt x="6909028" y="87426"/>
                  </a:lnTo>
                  <a:close/>
                </a:path>
                <a:path w="7272020" h="135254">
                  <a:moveTo>
                    <a:pt x="6945338" y="100380"/>
                  </a:moveTo>
                  <a:lnTo>
                    <a:pt x="6944792" y="94297"/>
                  </a:lnTo>
                  <a:lnTo>
                    <a:pt x="6939407" y="97370"/>
                  </a:lnTo>
                  <a:lnTo>
                    <a:pt x="6945338" y="100380"/>
                  </a:lnTo>
                  <a:close/>
                </a:path>
                <a:path w="7272020" h="135254">
                  <a:moveTo>
                    <a:pt x="6950862" y="90512"/>
                  </a:moveTo>
                  <a:lnTo>
                    <a:pt x="6949897" y="85458"/>
                  </a:lnTo>
                  <a:lnTo>
                    <a:pt x="6946392" y="84823"/>
                  </a:lnTo>
                  <a:lnTo>
                    <a:pt x="6944792" y="94297"/>
                  </a:lnTo>
                  <a:lnTo>
                    <a:pt x="6950862" y="90512"/>
                  </a:lnTo>
                  <a:close/>
                </a:path>
                <a:path w="7272020" h="135254">
                  <a:moveTo>
                    <a:pt x="6975107" y="93459"/>
                  </a:moveTo>
                  <a:lnTo>
                    <a:pt x="6972986" y="86296"/>
                  </a:lnTo>
                  <a:lnTo>
                    <a:pt x="6971182" y="93916"/>
                  </a:lnTo>
                  <a:lnTo>
                    <a:pt x="6967194" y="94335"/>
                  </a:lnTo>
                  <a:lnTo>
                    <a:pt x="6968337" y="100380"/>
                  </a:lnTo>
                  <a:lnTo>
                    <a:pt x="6975018" y="98882"/>
                  </a:lnTo>
                  <a:lnTo>
                    <a:pt x="6975107" y="93459"/>
                  </a:lnTo>
                  <a:close/>
                </a:path>
                <a:path w="7272020" h="135254">
                  <a:moveTo>
                    <a:pt x="7040905" y="95440"/>
                  </a:moveTo>
                  <a:lnTo>
                    <a:pt x="7037832" y="91465"/>
                  </a:lnTo>
                  <a:lnTo>
                    <a:pt x="7033234" y="95440"/>
                  </a:lnTo>
                  <a:lnTo>
                    <a:pt x="7035241" y="97980"/>
                  </a:lnTo>
                  <a:lnTo>
                    <a:pt x="7036359" y="99263"/>
                  </a:lnTo>
                  <a:lnTo>
                    <a:pt x="7040905" y="95440"/>
                  </a:lnTo>
                  <a:close/>
                </a:path>
                <a:path w="7272020" h="135254">
                  <a:moveTo>
                    <a:pt x="7129754" y="90970"/>
                  </a:moveTo>
                  <a:lnTo>
                    <a:pt x="7123023" y="94018"/>
                  </a:lnTo>
                  <a:lnTo>
                    <a:pt x="7113905" y="94081"/>
                  </a:lnTo>
                  <a:lnTo>
                    <a:pt x="7110882" y="101600"/>
                  </a:lnTo>
                  <a:lnTo>
                    <a:pt x="7120420" y="101993"/>
                  </a:lnTo>
                  <a:lnTo>
                    <a:pt x="7129539" y="101892"/>
                  </a:lnTo>
                  <a:lnTo>
                    <a:pt x="7129754" y="90970"/>
                  </a:lnTo>
                  <a:close/>
                </a:path>
                <a:path w="7272020" h="135254">
                  <a:moveTo>
                    <a:pt x="7135241" y="87718"/>
                  </a:moveTo>
                  <a:lnTo>
                    <a:pt x="7129208" y="85013"/>
                  </a:lnTo>
                  <a:lnTo>
                    <a:pt x="7129754" y="90970"/>
                  </a:lnTo>
                  <a:lnTo>
                    <a:pt x="7135241" y="87718"/>
                  </a:lnTo>
                  <a:close/>
                </a:path>
                <a:path w="7272020" h="135254">
                  <a:moveTo>
                    <a:pt x="7217905" y="87972"/>
                  </a:moveTo>
                  <a:lnTo>
                    <a:pt x="7217816" y="85255"/>
                  </a:lnTo>
                  <a:lnTo>
                    <a:pt x="7214629" y="82461"/>
                  </a:lnTo>
                  <a:lnTo>
                    <a:pt x="7214095" y="88099"/>
                  </a:lnTo>
                  <a:lnTo>
                    <a:pt x="7214184" y="90919"/>
                  </a:lnTo>
                  <a:lnTo>
                    <a:pt x="7217384" y="93713"/>
                  </a:lnTo>
                  <a:lnTo>
                    <a:pt x="7217905" y="87972"/>
                  </a:lnTo>
                  <a:close/>
                </a:path>
                <a:path w="7272020" h="135254">
                  <a:moveTo>
                    <a:pt x="7235177" y="85013"/>
                  </a:moveTo>
                  <a:lnTo>
                    <a:pt x="7233094" y="82550"/>
                  </a:lnTo>
                  <a:lnTo>
                    <a:pt x="7231977" y="81089"/>
                  </a:lnTo>
                  <a:lnTo>
                    <a:pt x="7227405" y="85090"/>
                  </a:lnTo>
                  <a:lnTo>
                    <a:pt x="7229462" y="87566"/>
                  </a:lnTo>
                  <a:lnTo>
                    <a:pt x="7230504" y="89001"/>
                  </a:lnTo>
                  <a:lnTo>
                    <a:pt x="7235177" y="85013"/>
                  </a:lnTo>
                  <a:close/>
                </a:path>
                <a:path w="7272020" h="135254">
                  <a:moveTo>
                    <a:pt x="7248220" y="77012"/>
                  </a:moveTo>
                  <a:lnTo>
                    <a:pt x="7245477" y="71475"/>
                  </a:lnTo>
                  <a:lnTo>
                    <a:pt x="7241845" y="73431"/>
                  </a:lnTo>
                  <a:lnTo>
                    <a:pt x="7241413" y="77165"/>
                  </a:lnTo>
                  <a:lnTo>
                    <a:pt x="7248220" y="77012"/>
                  </a:lnTo>
                  <a:close/>
                </a:path>
                <a:path w="7272020" h="135254">
                  <a:moveTo>
                    <a:pt x="7271423" y="81229"/>
                  </a:moveTo>
                  <a:lnTo>
                    <a:pt x="7263930" y="78447"/>
                  </a:lnTo>
                  <a:lnTo>
                    <a:pt x="7258469" y="78828"/>
                  </a:lnTo>
                  <a:lnTo>
                    <a:pt x="7253681" y="79349"/>
                  </a:lnTo>
                  <a:lnTo>
                    <a:pt x="7248220" y="77012"/>
                  </a:lnTo>
                  <a:lnTo>
                    <a:pt x="7248753" y="91935"/>
                  </a:lnTo>
                  <a:lnTo>
                    <a:pt x="7254570" y="89408"/>
                  </a:lnTo>
                  <a:lnTo>
                    <a:pt x="7261225" y="87909"/>
                  </a:lnTo>
                  <a:lnTo>
                    <a:pt x="7267295" y="85750"/>
                  </a:lnTo>
                  <a:lnTo>
                    <a:pt x="7271423" y="8122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3445" y="8187461"/>
              <a:ext cx="7182484" cy="128905"/>
            </a:xfrm>
            <a:custGeom>
              <a:avLst/>
              <a:gdLst/>
              <a:ahLst/>
              <a:cxnLst/>
              <a:rect l="l" t="t" r="r" b="b"/>
              <a:pathLst>
                <a:path w="7182484" h="128904">
                  <a:moveTo>
                    <a:pt x="5334" y="33566"/>
                  </a:moveTo>
                  <a:lnTo>
                    <a:pt x="4711" y="27609"/>
                  </a:lnTo>
                  <a:lnTo>
                    <a:pt x="0" y="30899"/>
                  </a:lnTo>
                  <a:lnTo>
                    <a:pt x="5334" y="33566"/>
                  </a:lnTo>
                  <a:close/>
                </a:path>
                <a:path w="7182484" h="128904">
                  <a:moveTo>
                    <a:pt x="140728" y="36258"/>
                  </a:moveTo>
                  <a:lnTo>
                    <a:pt x="140614" y="31470"/>
                  </a:lnTo>
                  <a:lnTo>
                    <a:pt x="137985" y="32689"/>
                  </a:lnTo>
                  <a:lnTo>
                    <a:pt x="133896" y="31851"/>
                  </a:lnTo>
                  <a:lnTo>
                    <a:pt x="133972" y="36639"/>
                  </a:lnTo>
                  <a:lnTo>
                    <a:pt x="136575" y="35509"/>
                  </a:lnTo>
                  <a:lnTo>
                    <a:pt x="140728" y="36258"/>
                  </a:lnTo>
                  <a:close/>
                </a:path>
                <a:path w="7182484" h="128904">
                  <a:moveTo>
                    <a:pt x="183070" y="17729"/>
                  </a:moveTo>
                  <a:lnTo>
                    <a:pt x="181152" y="15201"/>
                  </a:lnTo>
                  <a:lnTo>
                    <a:pt x="180149" y="13779"/>
                  </a:lnTo>
                  <a:lnTo>
                    <a:pt x="176022" y="17767"/>
                  </a:lnTo>
                  <a:lnTo>
                    <a:pt x="177901" y="20383"/>
                  </a:lnTo>
                  <a:lnTo>
                    <a:pt x="178904" y="21729"/>
                  </a:lnTo>
                  <a:lnTo>
                    <a:pt x="183070" y="17729"/>
                  </a:lnTo>
                  <a:close/>
                </a:path>
                <a:path w="7182484" h="128904">
                  <a:moveTo>
                    <a:pt x="226580" y="33680"/>
                  </a:moveTo>
                  <a:lnTo>
                    <a:pt x="226466" y="30949"/>
                  </a:lnTo>
                  <a:lnTo>
                    <a:pt x="223583" y="28143"/>
                  </a:lnTo>
                  <a:lnTo>
                    <a:pt x="223113" y="33782"/>
                  </a:lnTo>
                  <a:lnTo>
                    <a:pt x="223227" y="36588"/>
                  </a:lnTo>
                  <a:lnTo>
                    <a:pt x="226110" y="39433"/>
                  </a:lnTo>
                  <a:lnTo>
                    <a:pt x="226580" y="33680"/>
                  </a:lnTo>
                  <a:close/>
                </a:path>
                <a:path w="7182484" h="128904">
                  <a:moveTo>
                    <a:pt x="356844" y="29552"/>
                  </a:moveTo>
                  <a:lnTo>
                    <a:pt x="356743" y="24485"/>
                  </a:lnTo>
                  <a:lnTo>
                    <a:pt x="352653" y="23850"/>
                  </a:lnTo>
                  <a:lnTo>
                    <a:pt x="353504" y="15468"/>
                  </a:lnTo>
                  <a:lnTo>
                    <a:pt x="352780" y="9652"/>
                  </a:lnTo>
                  <a:lnTo>
                    <a:pt x="335622" y="10223"/>
                  </a:lnTo>
                  <a:lnTo>
                    <a:pt x="336880" y="17018"/>
                  </a:lnTo>
                  <a:lnTo>
                    <a:pt x="344347" y="14147"/>
                  </a:lnTo>
                  <a:lnTo>
                    <a:pt x="349491" y="14820"/>
                  </a:lnTo>
                  <a:lnTo>
                    <a:pt x="347560" y="19278"/>
                  </a:lnTo>
                  <a:lnTo>
                    <a:pt x="345694" y="23736"/>
                  </a:lnTo>
                  <a:lnTo>
                    <a:pt x="349821" y="24701"/>
                  </a:lnTo>
                  <a:lnTo>
                    <a:pt x="350939" y="30899"/>
                  </a:lnTo>
                  <a:lnTo>
                    <a:pt x="356844" y="29552"/>
                  </a:lnTo>
                  <a:close/>
                </a:path>
                <a:path w="7182484" h="128904">
                  <a:moveTo>
                    <a:pt x="418045" y="12433"/>
                  </a:moveTo>
                  <a:lnTo>
                    <a:pt x="418007" y="7531"/>
                  </a:lnTo>
                  <a:lnTo>
                    <a:pt x="415366" y="8763"/>
                  </a:lnTo>
                  <a:lnTo>
                    <a:pt x="411238" y="7823"/>
                  </a:lnTo>
                  <a:lnTo>
                    <a:pt x="411276" y="12814"/>
                  </a:lnTo>
                  <a:lnTo>
                    <a:pt x="413880" y="11531"/>
                  </a:lnTo>
                  <a:lnTo>
                    <a:pt x="418045" y="12433"/>
                  </a:lnTo>
                  <a:close/>
                </a:path>
                <a:path w="7182484" h="128904">
                  <a:moveTo>
                    <a:pt x="438746" y="11912"/>
                  </a:moveTo>
                  <a:lnTo>
                    <a:pt x="434213" y="11976"/>
                  </a:lnTo>
                  <a:lnTo>
                    <a:pt x="430212" y="8356"/>
                  </a:lnTo>
                  <a:lnTo>
                    <a:pt x="427037" y="6629"/>
                  </a:lnTo>
                  <a:lnTo>
                    <a:pt x="424980" y="12369"/>
                  </a:lnTo>
                  <a:lnTo>
                    <a:pt x="427723" y="13284"/>
                  </a:lnTo>
                  <a:lnTo>
                    <a:pt x="429107" y="16344"/>
                  </a:lnTo>
                  <a:lnTo>
                    <a:pt x="428726" y="22148"/>
                  </a:lnTo>
                  <a:lnTo>
                    <a:pt x="435610" y="21932"/>
                  </a:lnTo>
                  <a:lnTo>
                    <a:pt x="435470" y="16903"/>
                  </a:lnTo>
                  <a:lnTo>
                    <a:pt x="438162" y="15887"/>
                  </a:lnTo>
                  <a:lnTo>
                    <a:pt x="438746" y="11912"/>
                  </a:lnTo>
                  <a:close/>
                </a:path>
                <a:path w="7182484" h="128904">
                  <a:moveTo>
                    <a:pt x="466178" y="11023"/>
                  </a:moveTo>
                  <a:lnTo>
                    <a:pt x="463892" y="3771"/>
                  </a:lnTo>
                  <a:lnTo>
                    <a:pt x="462013" y="11607"/>
                  </a:lnTo>
                  <a:lnTo>
                    <a:pt x="466178" y="11023"/>
                  </a:lnTo>
                  <a:close/>
                </a:path>
                <a:path w="7182484" h="128904">
                  <a:moveTo>
                    <a:pt x="472300" y="10883"/>
                  </a:moveTo>
                  <a:lnTo>
                    <a:pt x="466178" y="11023"/>
                  </a:lnTo>
                  <a:lnTo>
                    <a:pt x="468655" y="16535"/>
                  </a:lnTo>
                  <a:lnTo>
                    <a:pt x="471906" y="14605"/>
                  </a:lnTo>
                  <a:lnTo>
                    <a:pt x="472300" y="10883"/>
                  </a:lnTo>
                  <a:close/>
                </a:path>
                <a:path w="7182484" h="128904">
                  <a:moveTo>
                    <a:pt x="551535" y="16852"/>
                  </a:moveTo>
                  <a:lnTo>
                    <a:pt x="549681" y="14325"/>
                  </a:lnTo>
                  <a:lnTo>
                    <a:pt x="548678" y="13106"/>
                  </a:lnTo>
                  <a:lnTo>
                    <a:pt x="544423" y="16852"/>
                  </a:lnTo>
                  <a:lnTo>
                    <a:pt x="546265" y="19392"/>
                  </a:lnTo>
                  <a:lnTo>
                    <a:pt x="547293" y="20777"/>
                  </a:lnTo>
                  <a:lnTo>
                    <a:pt x="551535" y="16852"/>
                  </a:lnTo>
                  <a:close/>
                </a:path>
                <a:path w="7182484" h="128904">
                  <a:moveTo>
                    <a:pt x="563930" y="29146"/>
                  </a:moveTo>
                  <a:lnTo>
                    <a:pt x="557695" y="29489"/>
                  </a:lnTo>
                  <a:lnTo>
                    <a:pt x="549186" y="24117"/>
                  </a:lnTo>
                  <a:lnTo>
                    <a:pt x="542925" y="24396"/>
                  </a:lnTo>
                  <a:lnTo>
                    <a:pt x="526630" y="29845"/>
                  </a:lnTo>
                  <a:lnTo>
                    <a:pt x="506120" y="29489"/>
                  </a:lnTo>
                  <a:lnTo>
                    <a:pt x="486752" y="30632"/>
                  </a:lnTo>
                  <a:lnTo>
                    <a:pt x="473862" y="40614"/>
                  </a:lnTo>
                  <a:lnTo>
                    <a:pt x="485279" y="38976"/>
                  </a:lnTo>
                  <a:lnTo>
                    <a:pt x="494372" y="38722"/>
                  </a:lnTo>
                  <a:lnTo>
                    <a:pt x="503567" y="37985"/>
                  </a:lnTo>
                  <a:lnTo>
                    <a:pt x="515239" y="34899"/>
                  </a:lnTo>
                  <a:lnTo>
                    <a:pt x="521881" y="33553"/>
                  </a:lnTo>
                  <a:lnTo>
                    <a:pt x="523062" y="40398"/>
                  </a:lnTo>
                  <a:lnTo>
                    <a:pt x="529323" y="39560"/>
                  </a:lnTo>
                  <a:lnTo>
                    <a:pt x="532752" y="34607"/>
                  </a:lnTo>
                  <a:lnTo>
                    <a:pt x="539292" y="33934"/>
                  </a:lnTo>
                  <a:lnTo>
                    <a:pt x="546023" y="33528"/>
                  </a:lnTo>
                  <a:lnTo>
                    <a:pt x="550024" y="29349"/>
                  </a:lnTo>
                  <a:lnTo>
                    <a:pt x="551599" y="33858"/>
                  </a:lnTo>
                  <a:lnTo>
                    <a:pt x="557098" y="35293"/>
                  </a:lnTo>
                  <a:lnTo>
                    <a:pt x="562546" y="33705"/>
                  </a:lnTo>
                  <a:lnTo>
                    <a:pt x="563930" y="29146"/>
                  </a:lnTo>
                  <a:close/>
                </a:path>
                <a:path w="7182484" h="128904">
                  <a:moveTo>
                    <a:pt x="706577" y="12115"/>
                  </a:moveTo>
                  <a:lnTo>
                    <a:pt x="699579" y="12204"/>
                  </a:lnTo>
                  <a:lnTo>
                    <a:pt x="696899" y="13398"/>
                  </a:lnTo>
                  <a:lnTo>
                    <a:pt x="692696" y="12471"/>
                  </a:lnTo>
                  <a:lnTo>
                    <a:pt x="692696" y="17322"/>
                  </a:lnTo>
                  <a:lnTo>
                    <a:pt x="697903" y="16484"/>
                  </a:lnTo>
                  <a:lnTo>
                    <a:pt x="705612" y="18948"/>
                  </a:lnTo>
                  <a:lnTo>
                    <a:pt x="706577" y="12115"/>
                  </a:lnTo>
                  <a:close/>
                </a:path>
                <a:path w="7182484" h="128904">
                  <a:moveTo>
                    <a:pt x="977303" y="16446"/>
                  </a:moveTo>
                  <a:lnTo>
                    <a:pt x="975448" y="13804"/>
                  </a:lnTo>
                  <a:lnTo>
                    <a:pt x="974509" y="12433"/>
                  </a:lnTo>
                  <a:lnTo>
                    <a:pt x="970114" y="16141"/>
                  </a:lnTo>
                  <a:lnTo>
                    <a:pt x="971981" y="18745"/>
                  </a:lnTo>
                  <a:lnTo>
                    <a:pt x="972959" y="20154"/>
                  </a:lnTo>
                  <a:lnTo>
                    <a:pt x="977303" y="16446"/>
                  </a:lnTo>
                  <a:close/>
                </a:path>
                <a:path w="7182484" h="128904">
                  <a:moveTo>
                    <a:pt x="1495920" y="11887"/>
                  </a:moveTo>
                  <a:lnTo>
                    <a:pt x="1494053" y="9309"/>
                  </a:lnTo>
                  <a:lnTo>
                    <a:pt x="1493139" y="8064"/>
                  </a:lnTo>
                  <a:lnTo>
                    <a:pt x="1488668" y="11722"/>
                  </a:lnTo>
                  <a:lnTo>
                    <a:pt x="1490497" y="14287"/>
                  </a:lnTo>
                  <a:lnTo>
                    <a:pt x="1491500" y="15697"/>
                  </a:lnTo>
                  <a:lnTo>
                    <a:pt x="1495920" y="11887"/>
                  </a:lnTo>
                  <a:close/>
                </a:path>
                <a:path w="7182484" h="128904">
                  <a:moveTo>
                    <a:pt x="1558010" y="14973"/>
                  </a:moveTo>
                  <a:lnTo>
                    <a:pt x="1555203" y="16065"/>
                  </a:lnTo>
                  <a:lnTo>
                    <a:pt x="1550949" y="15062"/>
                  </a:lnTo>
                  <a:lnTo>
                    <a:pt x="1550860" y="19850"/>
                  </a:lnTo>
                  <a:lnTo>
                    <a:pt x="1553629" y="18808"/>
                  </a:lnTo>
                  <a:lnTo>
                    <a:pt x="1557832" y="19761"/>
                  </a:lnTo>
                  <a:lnTo>
                    <a:pt x="1558010" y="14973"/>
                  </a:lnTo>
                  <a:close/>
                </a:path>
                <a:path w="7182484" h="128904">
                  <a:moveTo>
                    <a:pt x="1565224" y="76"/>
                  </a:moveTo>
                  <a:lnTo>
                    <a:pt x="1558124" y="0"/>
                  </a:lnTo>
                  <a:lnTo>
                    <a:pt x="1555305" y="1117"/>
                  </a:lnTo>
                  <a:lnTo>
                    <a:pt x="1551063" y="0"/>
                  </a:lnTo>
                  <a:lnTo>
                    <a:pt x="1550962" y="4991"/>
                  </a:lnTo>
                  <a:lnTo>
                    <a:pt x="1556321" y="4191"/>
                  </a:lnTo>
                  <a:lnTo>
                    <a:pt x="1564055" y="6896"/>
                  </a:lnTo>
                  <a:lnTo>
                    <a:pt x="1565224" y="76"/>
                  </a:lnTo>
                  <a:close/>
                </a:path>
                <a:path w="7182484" h="128904">
                  <a:moveTo>
                    <a:pt x="1589976" y="5372"/>
                  </a:moveTo>
                  <a:lnTo>
                    <a:pt x="1587246" y="6362"/>
                  </a:lnTo>
                  <a:lnTo>
                    <a:pt x="1583016" y="5372"/>
                  </a:lnTo>
                  <a:lnTo>
                    <a:pt x="1582851" y="10185"/>
                  </a:lnTo>
                  <a:lnTo>
                    <a:pt x="1585645" y="9182"/>
                  </a:lnTo>
                  <a:lnTo>
                    <a:pt x="1589900" y="10160"/>
                  </a:lnTo>
                  <a:lnTo>
                    <a:pt x="1589976" y="5372"/>
                  </a:lnTo>
                  <a:close/>
                </a:path>
                <a:path w="7182484" h="128904">
                  <a:moveTo>
                    <a:pt x="1596986" y="25361"/>
                  </a:moveTo>
                  <a:lnTo>
                    <a:pt x="1594624" y="19723"/>
                  </a:lnTo>
                  <a:lnTo>
                    <a:pt x="1591170" y="21501"/>
                  </a:lnTo>
                  <a:lnTo>
                    <a:pt x="1590624" y="25209"/>
                  </a:lnTo>
                  <a:lnTo>
                    <a:pt x="1596986" y="25361"/>
                  </a:lnTo>
                  <a:close/>
                </a:path>
                <a:path w="7182484" h="128904">
                  <a:moveTo>
                    <a:pt x="1607693" y="15443"/>
                  </a:moveTo>
                  <a:lnTo>
                    <a:pt x="1606105" y="5981"/>
                  </a:lnTo>
                  <a:lnTo>
                    <a:pt x="1602790" y="6654"/>
                  </a:lnTo>
                  <a:lnTo>
                    <a:pt x="1601927" y="11722"/>
                  </a:lnTo>
                  <a:lnTo>
                    <a:pt x="1607693" y="15443"/>
                  </a:lnTo>
                  <a:close/>
                </a:path>
                <a:path w="7182484" h="128904">
                  <a:moveTo>
                    <a:pt x="1612341" y="22161"/>
                  </a:moveTo>
                  <a:lnTo>
                    <a:pt x="1607693" y="15443"/>
                  </a:lnTo>
                  <a:lnTo>
                    <a:pt x="1609280" y="26174"/>
                  </a:lnTo>
                  <a:lnTo>
                    <a:pt x="1602511" y="24942"/>
                  </a:lnTo>
                  <a:lnTo>
                    <a:pt x="1596986" y="25349"/>
                  </a:lnTo>
                  <a:lnTo>
                    <a:pt x="1601508" y="31750"/>
                  </a:lnTo>
                  <a:lnTo>
                    <a:pt x="1608455" y="29133"/>
                  </a:lnTo>
                  <a:lnTo>
                    <a:pt x="1612341" y="22161"/>
                  </a:lnTo>
                  <a:close/>
                </a:path>
                <a:path w="7182484" h="128904">
                  <a:moveTo>
                    <a:pt x="1642122" y="21043"/>
                  </a:moveTo>
                  <a:lnTo>
                    <a:pt x="1636090" y="15722"/>
                  </a:lnTo>
                  <a:lnTo>
                    <a:pt x="1635988" y="23215"/>
                  </a:lnTo>
                  <a:lnTo>
                    <a:pt x="1633397" y="27101"/>
                  </a:lnTo>
                  <a:lnTo>
                    <a:pt x="1630324" y="30251"/>
                  </a:lnTo>
                  <a:lnTo>
                    <a:pt x="1628775" y="35572"/>
                  </a:lnTo>
                  <a:lnTo>
                    <a:pt x="1636496" y="34074"/>
                  </a:lnTo>
                  <a:lnTo>
                    <a:pt x="1641602" y="28194"/>
                  </a:lnTo>
                  <a:lnTo>
                    <a:pt x="1642122" y="21043"/>
                  </a:lnTo>
                  <a:close/>
                </a:path>
                <a:path w="7182484" h="128904">
                  <a:moveTo>
                    <a:pt x="1685836" y="16205"/>
                  </a:moveTo>
                  <a:lnTo>
                    <a:pt x="1677543" y="17856"/>
                  </a:lnTo>
                  <a:lnTo>
                    <a:pt x="1672158" y="15303"/>
                  </a:lnTo>
                  <a:lnTo>
                    <a:pt x="1668094" y="11023"/>
                  </a:lnTo>
                  <a:lnTo>
                    <a:pt x="1668564" y="19329"/>
                  </a:lnTo>
                  <a:lnTo>
                    <a:pt x="1675053" y="22313"/>
                  </a:lnTo>
                  <a:lnTo>
                    <a:pt x="1682496" y="20955"/>
                  </a:lnTo>
                  <a:lnTo>
                    <a:pt x="1685836" y="16205"/>
                  </a:lnTo>
                  <a:close/>
                </a:path>
                <a:path w="7182484" h="128904">
                  <a:moveTo>
                    <a:pt x="1697990" y="28219"/>
                  </a:moveTo>
                  <a:lnTo>
                    <a:pt x="1692414" y="25234"/>
                  </a:lnTo>
                  <a:lnTo>
                    <a:pt x="1692770" y="31356"/>
                  </a:lnTo>
                  <a:lnTo>
                    <a:pt x="1697990" y="28219"/>
                  </a:lnTo>
                  <a:close/>
                </a:path>
                <a:path w="7182484" h="128904">
                  <a:moveTo>
                    <a:pt x="2189683" y="30645"/>
                  </a:moveTo>
                  <a:lnTo>
                    <a:pt x="2187867" y="28054"/>
                  </a:lnTo>
                  <a:lnTo>
                    <a:pt x="2186927" y="26758"/>
                  </a:lnTo>
                  <a:lnTo>
                    <a:pt x="2182393" y="30365"/>
                  </a:lnTo>
                  <a:lnTo>
                    <a:pt x="2184184" y="33058"/>
                  </a:lnTo>
                  <a:lnTo>
                    <a:pt x="2185149" y="34480"/>
                  </a:lnTo>
                  <a:lnTo>
                    <a:pt x="2189683" y="30645"/>
                  </a:lnTo>
                  <a:close/>
                </a:path>
                <a:path w="7182484" h="128904">
                  <a:moveTo>
                    <a:pt x="2373934" y="16433"/>
                  </a:moveTo>
                  <a:lnTo>
                    <a:pt x="2368842" y="16725"/>
                  </a:lnTo>
                  <a:lnTo>
                    <a:pt x="2362809" y="15646"/>
                  </a:lnTo>
                  <a:lnTo>
                    <a:pt x="2357831" y="16090"/>
                  </a:lnTo>
                  <a:lnTo>
                    <a:pt x="2355913" y="20993"/>
                  </a:lnTo>
                  <a:lnTo>
                    <a:pt x="2362974" y="21666"/>
                  </a:lnTo>
                  <a:lnTo>
                    <a:pt x="2367775" y="24104"/>
                  </a:lnTo>
                  <a:lnTo>
                    <a:pt x="2371153" y="23850"/>
                  </a:lnTo>
                  <a:lnTo>
                    <a:pt x="2373934" y="16433"/>
                  </a:lnTo>
                  <a:close/>
                </a:path>
                <a:path w="7182484" h="128904">
                  <a:moveTo>
                    <a:pt x="2420277" y="17233"/>
                  </a:moveTo>
                  <a:lnTo>
                    <a:pt x="2414701" y="17576"/>
                  </a:lnTo>
                  <a:lnTo>
                    <a:pt x="2407932" y="16319"/>
                  </a:lnTo>
                  <a:lnTo>
                    <a:pt x="2409393" y="26936"/>
                  </a:lnTo>
                  <a:lnTo>
                    <a:pt x="2415476" y="27317"/>
                  </a:lnTo>
                  <a:lnTo>
                    <a:pt x="2418600" y="23241"/>
                  </a:lnTo>
                  <a:lnTo>
                    <a:pt x="2420277" y="17233"/>
                  </a:lnTo>
                  <a:close/>
                </a:path>
                <a:path w="7182484" h="128904">
                  <a:moveTo>
                    <a:pt x="2452141" y="32677"/>
                  </a:moveTo>
                  <a:lnTo>
                    <a:pt x="2446502" y="32105"/>
                  </a:lnTo>
                  <a:lnTo>
                    <a:pt x="2439695" y="33134"/>
                  </a:lnTo>
                  <a:lnTo>
                    <a:pt x="2441625" y="22479"/>
                  </a:lnTo>
                  <a:lnTo>
                    <a:pt x="2436558" y="22885"/>
                  </a:lnTo>
                  <a:lnTo>
                    <a:pt x="2430551" y="21844"/>
                  </a:lnTo>
                  <a:lnTo>
                    <a:pt x="2425573" y="22313"/>
                  </a:lnTo>
                  <a:lnTo>
                    <a:pt x="2423655" y="27190"/>
                  </a:lnTo>
                  <a:lnTo>
                    <a:pt x="2426347" y="28359"/>
                  </a:lnTo>
                  <a:lnTo>
                    <a:pt x="2430678" y="27470"/>
                  </a:lnTo>
                  <a:lnTo>
                    <a:pt x="2430716" y="32270"/>
                  </a:lnTo>
                  <a:lnTo>
                    <a:pt x="2426474" y="33020"/>
                  </a:lnTo>
                  <a:lnTo>
                    <a:pt x="2420582" y="31267"/>
                  </a:lnTo>
                  <a:lnTo>
                    <a:pt x="2419832" y="37147"/>
                  </a:lnTo>
                  <a:lnTo>
                    <a:pt x="2429726" y="37096"/>
                  </a:lnTo>
                  <a:lnTo>
                    <a:pt x="2442413" y="37833"/>
                  </a:lnTo>
                  <a:lnTo>
                    <a:pt x="2451887" y="37109"/>
                  </a:lnTo>
                  <a:lnTo>
                    <a:pt x="2452141" y="32677"/>
                  </a:lnTo>
                  <a:close/>
                </a:path>
                <a:path w="7182484" h="128904">
                  <a:moveTo>
                    <a:pt x="2638526" y="41897"/>
                  </a:moveTo>
                  <a:lnTo>
                    <a:pt x="2635707" y="43014"/>
                  </a:lnTo>
                  <a:lnTo>
                    <a:pt x="2631529" y="41821"/>
                  </a:lnTo>
                  <a:lnTo>
                    <a:pt x="2631249" y="46799"/>
                  </a:lnTo>
                  <a:lnTo>
                    <a:pt x="2634043" y="45605"/>
                  </a:lnTo>
                  <a:lnTo>
                    <a:pt x="2638348" y="46634"/>
                  </a:lnTo>
                  <a:lnTo>
                    <a:pt x="2638526" y="41897"/>
                  </a:lnTo>
                  <a:close/>
                </a:path>
                <a:path w="7182484" h="128904">
                  <a:moveTo>
                    <a:pt x="2663939" y="32448"/>
                  </a:moveTo>
                  <a:lnTo>
                    <a:pt x="2655557" y="28752"/>
                  </a:lnTo>
                  <a:lnTo>
                    <a:pt x="2654223" y="33235"/>
                  </a:lnTo>
                  <a:lnTo>
                    <a:pt x="2657741" y="37325"/>
                  </a:lnTo>
                  <a:lnTo>
                    <a:pt x="2663939" y="32448"/>
                  </a:lnTo>
                  <a:close/>
                </a:path>
                <a:path w="7182484" h="128904">
                  <a:moveTo>
                    <a:pt x="2670835" y="42633"/>
                  </a:moveTo>
                  <a:lnTo>
                    <a:pt x="2664193" y="43180"/>
                  </a:lnTo>
                  <a:lnTo>
                    <a:pt x="2658757" y="45631"/>
                  </a:lnTo>
                  <a:lnTo>
                    <a:pt x="2656243" y="52222"/>
                  </a:lnTo>
                  <a:lnTo>
                    <a:pt x="2664409" y="53809"/>
                  </a:lnTo>
                  <a:lnTo>
                    <a:pt x="2669730" y="51358"/>
                  </a:lnTo>
                  <a:lnTo>
                    <a:pt x="2670835" y="42633"/>
                  </a:lnTo>
                  <a:close/>
                </a:path>
                <a:path w="7182484" h="128904">
                  <a:moveTo>
                    <a:pt x="2683383" y="45440"/>
                  </a:moveTo>
                  <a:lnTo>
                    <a:pt x="2681592" y="42887"/>
                  </a:lnTo>
                  <a:lnTo>
                    <a:pt x="2680678" y="41465"/>
                  </a:lnTo>
                  <a:lnTo>
                    <a:pt x="2676080" y="45148"/>
                  </a:lnTo>
                  <a:lnTo>
                    <a:pt x="2677884" y="47853"/>
                  </a:lnTo>
                  <a:lnTo>
                    <a:pt x="2678874" y="49123"/>
                  </a:lnTo>
                  <a:lnTo>
                    <a:pt x="2683383" y="45440"/>
                  </a:lnTo>
                  <a:close/>
                </a:path>
                <a:path w="7182484" h="128904">
                  <a:moveTo>
                    <a:pt x="2767533" y="49872"/>
                  </a:moveTo>
                  <a:lnTo>
                    <a:pt x="2762643" y="49796"/>
                  </a:lnTo>
                  <a:lnTo>
                    <a:pt x="2759811" y="47167"/>
                  </a:lnTo>
                  <a:lnTo>
                    <a:pt x="2756954" y="44564"/>
                  </a:lnTo>
                  <a:lnTo>
                    <a:pt x="2756700" y="54495"/>
                  </a:lnTo>
                  <a:lnTo>
                    <a:pt x="2761729" y="60261"/>
                  </a:lnTo>
                  <a:lnTo>
                    <a:pt x="2765323" y="60134"/>
                  </a:lnTo>
                  <a:lnTo>
                    <a:pt x="2767533" y="49872"/>
                  </a:lnTo>
                  <a:close/>
                </a:path>
                <a:path w="7182484" h="128904">
                  <a:moveTo>
                    <a:pt x="3028632" y="28397"/>
                  </a:moveTo>
                  <a:lnTo>
                    <a:pt x="3026829" y="25768"/>
                  </a:lnTo>
                  <a:lnTo>
                    <a:pt x="3025876" y="24282"/>
                  </a:lnTo>
                  <a:lnTo>
                    <a:pt x="3021317" y="28028"/>
                  </a:lnTo>
                  <a:lnTo>
                    <a:pt x="3023082" y="30734"/>
                  </a:lnTo>
                  <a:lnTo>
                    <a:pt x="3024009" y="32143"/>
                  </a:lnTo>
                  <a:lnTo>
                    <a:pt x="3028632" y="28397"/>
                  </a:lnTo>
                  <a:close/>
                </a:path>
                <a:path w="7182484" h="128904">
                  <a:moveTo>
                    <a:pt x="3084131" y="37172"/>
                  </a:moveTo>
                  <a:lnTo>
                    <a:pt x="3075025" y="35534"/>
                  </a:lnTo>
                  <a:lnTo>
                    <a:pt x="3071088" y="41427"/>
                  </a:lnTo>
                  <a:lnTo>
                    <a:pt x="3068180" y="48831"/>
                  </a:lnTo>
                  <a:lnTo>
                    <a:pt x="3062186" y="51663"/>
                  </a:lnTo>
                  <a:lnTo>
                    <a:pt x="3061779" y="45758"/>
                  </a:lnTo>
                  <a:lnTo>
                    <a:pt x="3063189" y="37503"/>
                  </a:lnTo>
                  <a:lnTo>
                    <a:pt x="3058972" y="36525"/>
                  </a:lnTo>
                  <a:lnTo>
                    <a:pt x="3053143" y="42303"/>
                  </a:lnTo>
                  <a:lnTo>
                    <a:pt x="3045155" y="44831"/>
                  </a:lnTo>
                  <a:lnTo>
                    <a:pt x="3036760" y="46786"/>
                  </a:lnTo>
                  <a:lnTo>
                    <a:pt x="3029750" y="50800"/>
                  </a:lnTo>
                  <a:lnTo>
                    <a:pt x="3011767" y="50342"/>
                  </a:lnTo>
                  <a:lnTo>
                    <a:pt x="3004820" y="57023"/>
                  </a:lnTo>
                  <a:lnTo>
                    <a:pt x="2994456" y="58699"/>
                  </a:lnTo>
                  <a:lnTo>
                    <a:pt x="2984512" y="60972"/>
                  </a:lnTo>
                  <a:lnTo>
                    <a:pt x="2978785" y="69469"/>
                  </a:lnTo>
                  <a:lnTo>
                    <a:pt x="2993072" y="67043"/>
                  </a:lnTo>
                  <a:lnTo>
                    <a:pt x="3007969" y="65557"/>
                  </a:lnTo>
                  <a:lnTo>
                    <a:pt x="3023603" y="65176"/>
                  </a:lnTo>
                  <a:lnTo>
                    <a:pt x="3040113" y="66040"/>
                  </a:lnTo>
                  <a:lnTo>
                    <a:pt x="3039986" y="52006"/>
                  </a:lnTo>
                  <a:lnTo>
                    <a:pt x="3058566" y="51549"/>
                  </a:lnTo>
                  <a:lnTo>
                    <a:pt x="3058414" y="56603"/>
                  </a:lnTo>
                  <a:lnTo>
                    <a:pt x="3055442" y="57454"/>
                  </a:lnTo>
                  <a:lnTo>
                    <a:pt x="3054693" y="61379"/>
                  </a:lnTo>
                  <a:lnTo>
                    <a:pt x="3064700" y="59220"/>
                  </a:lnTo>
                  <a:lnTo>
                    <a:pt x="3074428" y="56654"/>
                  </a:lnTo>
                  <a:lnTo>
                    <a:pt x="3081655" y="50406"/>
                  </a:lnTo>
                  <a:lnTo>
                    <a:pt x="3084131" y="37172"/>
                  </a:lnTo>
                  <a:close/>
                </a:path>
                <a:path w="7182484" h="128904">
                  <a:moveTo>
                    <a:pt x="3134753" y="33591"/>
                  </a:moveTo>
                  <a:lnTo>
                    <a:pt x="3129991" y="33528"/>
                  </a:lnTo>
                  <a:lnTo>
                    <a:pt x="3125800" y="37122"/>
                  </a:lnTo>
                  <a:lnTo>
                    <a:pt x="3122472" y="38862"/>
                  </a:lnTo>
                  <a:lnTo>
                    <a:pt x="3120301" y="33223"/>
                  </a:lnTo>
                  <a:lnTo>
                    <a:pt x="3113062" y="38087"/>
                  </a:lnTo>
                  <a:lnTo>
                    <a:pt x="3101771" y="37020"/>
                  </a:lnTo>
                  <a:lnTo>
                    <a:pt x="3091535" y="37553"/>
                  </a:lnTo>
                  <a:lnTo>
                    <a:pt x="3087497" y="47231"/>
                  </a:lnTo>
                  <a:lnTo>
                    <a:pt x="3091027" y="52616"/>
                  </a:lnTo>
                  <a:lnTo>
                    <a:pt x="3097796" y="53200"/>
                  </a:lnTo>
                  <a:lnTo>
                    <a:pt x="3104819" y="50939"/>
                  </a:lnTo>
                  <a:lnTo>
                    <a:pt x="3109125" y="47777"/>
                  </a:lnTo>
                  <a:lnTo>
                    <a:pt x="3114840" y="51981"/>
                  </a:lnTo>
                  <a:lnTo>
                    <a:pt x="3121342" y="50203"/>
                  </a:lnTo>
                  <a:lnTo>
                    <a:pt x="3128010" y="48653"/>
                  </a:lnTo>
                  <a:lnTo>
                    <a:pt x="3134207" y="53479"/>
                  </a:lnTo>
                  <a:lnTo>
                    <a:pt x="3134753" y="33591"/>
                  </a:lnTo>
                  <a:close/>
                </a:path>
                <a:path w="7182484" h="128904">
                  <a:moveTo>
                    <a:pt x="3143605" y="41236"/>
                  </a:moveTo>
                  <a:lnTo>
                    <a:pt x="3141815" y="38633"/>
                  </a:lnTo>
                  <a:lnTo>
                    <a:pt x="3140824" y="37363"/>
                  </a:lnTo>
                  <a:lnTo>
                    <a:pt x="3136265" y="40944"/>
                  </a:lnTo>
                  <a:lnTo>
                    <a:pt x="3138068" y="43561"/>
                  </a:lnTo>
                  <a:lnTo>
                    <a:pt x="3139033" y="44983"/>
                  </a:lnTo>
                  <a:lnTo>
                    <a:pt x="3143605" y="41236"/>
                  </a:lnTo>
                  <a:close/>
                </a:path>
                <a:path w="7182484" h="128904">
                  <a:moveTo>
                    <a:pt x="3203422" y="42938"/>
                  </a:moveTo>
                  <a:lnTo>
                    <a:pt x="3199206" y="39433"/>
                  </a:lnTo>
                  <a:lnTo>
                    <a:pt x="3194100" y="39992"/>
                  </a:lnTo>
                  <a:lnTo>
                    <a:pt x="3192119" y="44958"/>
                  </a:lnTo>
                  <a:lnTo>
                    <a:pt x="3194291" y="45262"/>
                  </a:lnTo>
                  <a:lnTo>
                    <a:pt x="3196348" y="45834"/>
                  </a:lnTo>
                  <a:lnTo>
                    <a:pt x="3195548" y="49999"/>
                  </a:lnTo>
                  <a:lnTo>
                    <a:pt x="3202762" y="50177"/>
                  </a:lnTo>
                  <a:lnTo>
                    <a:pt x="3203422" y="42938"/>
                  </a:lnTo>
                  <a:close/>
                </a:path>
                <a:path w="7182484" h="128904">
                  <a:moveTo>
                    <a:pt x="3216999" y="55600"/>
                  </a:moveTo>
                  <a:lnTo>
                    <a:pt x="3209798" y="55422"/>
                  </a:lnTo>
                  <a:lnTo>
                    <a:pt x="3209531" y="65341"/>
                  </a:lnTo>
                  <a:lnTo>
                    <a:pt x="3216719" y="65519"/>
                  </a:lnTo>
                  <a:lnTo>
                    <a:pt x="3216999" y="55600"/>
                  </a:lnTo>
                  <a:close/>
                </a:path>
                <a:path w="7182484" h="128904">
                  <a:moveTo>
                    <a:pt x="3336429" y="38722"/>
                  </a:moveTo>
                  <a:lnTo>
                    <a:pt x="3333610" y="39674"/>
                  </a:lnTo>
                  <a:lnTo>
                    <a:pt x="3329317" y="38633"/>
                  </a:lnTo>
                  <a:lnTo>
                    <a:pt x="3329101" y="43421"/>
                  </a:lnTo>
                  <a:lnTo>
                    <a:pt x="3331921" y="42443"/>
                  </a:lnTo>
                  <a:lnTo>
                    <a:pt x="3336213" y="43510"/>
                  </a:lnTo>
                  <a:lnTo>
                    <a:pt x="3336429" y="38722"/>
                  </a:lnTo>
                  <a:close/>
                </a:path>
                <a:path w="7182484" h="128904">
                  <a:moveTo>
                    <a:pt x="3354413" y="39179"/>
                  </a:moveTo>
                  <a:lnTo>
                    <a:pt x="3350196" y="39776"/>
                  </a:lnTo>
                  <a:lnTo>
                    <a:pt x="3344253" y="38061"/>
                  </a:lnTo>
                  <a:lnTo>
                    <a:pt x="3343503" y="43776"/>
                  </a:lnTo>
                  <a:lnTo>
                    <a:pt x="3347732" y="43218"/>
                  </a:lnTo>
                  <a:lnTo>
                    <a:pt x="3353689" y="44983"/>
                  </a:lnTo>
                  <a:lnTo>
                    <a:pt x="3354413" y="39179"/>
                  </a:lnTo>
                  <a:close/>
                </a:path>
                <a:path w="7182484" h="128904">
                  <a:moveTo>
                    <a:pt x="3379546" y="44691"/>
                  </a:moveTo>
                  <a:lnTo>
                    <a:pt x="3376714" y="45770"/>
                  </a:lnTo>
                  <a:lnTo>
                    <a:pt x="3372434" y="44665"/>
                  </a:lnTo>
                  <a:lnTo>
                    <a:pt x="3372167" y="49517"/>
                  </a:lnTo>
                  <a:lnTo>
                    <a:pt x="3374987" y="48437"/>
                  </a:lnTo>
                  <a:lnTo>
                    <a:pt x="3379266" y="49644"/>
                  </a:lnTo>
                  <a:lnTo>
                    <a:pt x="3379546" y="44691"/>
                  </a:lnTo>
                  <a:close/>
                </a:path>
                <a:path w="7182484" h="128904">
                  <a:moveTo>
                    <a:pt x="3406419" y="53060"/>
                  </a:moveTo>
                  <a:lnTo>
                    <a:pt x="3404603" y="50355"/>
                  </a:lnTo>
                  <a:lnTo>
                    <a:pt x="3403625" y="48971"/>
                  </a:lnTo>
                  <a:lnTo>
                    <a:pt x="3399078" y="52552"/>
                  </a:lnTo>
                  <a:lnTo>
                    <a:pt x="3400844" y="55219"/>
                  </a:lnTo>
                  <a:lnTo>
                    <a:pt x="3401796" y="56642"/>
                  </a:lnTo>
                  <a:lnTo>
                    <a:pt x="3406419" y="53060"/>
                  </a:lnTo>
                  <a:close/>
                </a:path>
                <a:path w="7182484" h="128904">
                  <a:moveTo>
                    <a:pt x="3433064" y="61099"/>
                  </a:moveTo>
                  <a:lnTo>
                    <a:pt x="3431565" y="52146"/>
                  </a:lnTo>
                  <a:lnTo>
                    <a:pt x="3426815" y="47663"/>
                  </a:lnTo>
                  <a:lnTo>
                    <a:pt x="3421634" y="48552"/>
                  </a:lnTo>
                  <a:lnTo>
                    <a:pt x="3418840" y="55676"/>
                  </a:lnTo>
                  <a:lnTo>
                    <a:pt x="3425710" y="54800"/>
                  </a:lnTo>
                  <a:lnTo>
                    <a:pt x="3426637" y="61506"/>
                  </a:lnTo>
                  <a:lnTo>
                    <a:pt x="3433064" y="61099"/>
                  </a:lnTo>
                  <a:close/>
                </a:path>
                <a:path w="7182484" h="128904">
                  <a:moveTo>
                    <a:pt x="3472700" y="62103"/>
                  </a:moveTo>
                  <a:lnTo>
                    <a:pt x="3470198" y="56972"/>
                  </a:lnTo>
                  <a:lnTo>
                    <a:pt x="3464306" y="56286"/>
                  </a:lnTo>
                  <a:lnTo>
                    <a:pt x="3457257" y="57111"/>
                  </a:lnTo>
                  <a:lnTo>
                    <a:pt x="3451275" y="56502"/>
                  </a:lnTo>
                  <a:lnTo>
                    <a:pt x="3453803" y="61620"/>
                  </a:lnTo>
                  <a:lnTo>
                    <a:pt x="3459708" y="62344"/>
                  </a:lnTo>
                  <a:lnTo>
                    <a:pt x="3466757" y="61556"/>
                  </a:lnTo>
                  <a:lnTo>
                    <a:pt x="3472700" y="62103"/>
                  </a:lnTo>
                  <a:close/>
                </a:path>
                <a:path w="7182484" h="128904">
                  <a:moveTo>
                    <a:pt x="3479215" y="62738"/>
                  </a:moveTo>
                  <a:lnTo>
                    <a:pt x="3478453" y="57848"/>
                  </a:lnTo>
                  <a:lnTo>
                    <a:pt x="3472700" y="62103"/>
                  </a:lnTo>
                  <a:lnTo>
                    <a:pt x="3476726" y="67310"/>
                  </a:lnTo>
                  <a:lnTo>
                    <a:pt x="3479215" y="62738"/>
                  </a:lnTo>
                  <a:close/>
                </a:path>
                <a:path w="7182484" h="128904">
                  <a:moveTo>
                    <a:pt x="3723932" y="66205"/>
                  </a:moveTo>
                  <a:lnTo>
                    <a:pt x="3722141" y="63601"/>
                  </a:lnTo>
                  <a:lnTo>
                    <a:pt x="3721201" y="62293"/>
                  </a:lnTo>
                  <a:lnTo>
                    <a:pt x="3716629" y="65874"/>
                  </a:lnTo>
                  <a:lnTo>
                    <a:pt x="3718395" y="68580"/>
                  </a:lnTo>
                  <a:lnTo>
                    <a:pt x="3719284" y="70002"/>
                  </a:lnTo>
                  <a:lnTo>
                    <a:pt x="3723932" y="66205"/>
                  </a:lnTo>
                  <a:close/>
                </a:path>
                <a:path w="7182484" h="128904">
                  <a:moveTo>
                    <a:pt x="3814889" y="48755"/>
                  </a:moveTo>
                  <a:lnTo>
                    <a:pt x="3813098" y="46101"/>
                  </a:lnTo>
                  <a:lnTo>
                    <a:pt x="3812159" y="44627"/>
                  </a:lnTo>
                  <a:lnTo>
                    <a:pt x="3807561" y="48374"/>
                  </a:lnTo>
                  <a:lnTo>
                    <a:pt x="3809339" y="51066"/>
                  </a:lnTo>
                  <a:lnTo>
                    <a:pt x="3810279" y="52476"/>
                  </a:lnTo>
                  <a:lnTo>
                    <a:pt x="3814889" y="48755"/>
                  </a:lnTo>
                  <a:close/>
                </a:path>
                <a:path w="7182484" h="128904">
                  <a:moveTo>
                    <a:pt x="3842004" y="46888"/>
                  </a:moveTo>
                  <a:lnTo>
                    <a:pt x="3835743" y="45389"/>
                  </a:lnTo>
                  <a:lnTo>
                    <a:pt x="3834625" y="51752"/>
                  </a:lnTo>
                  <a:lnTo>
                    <a:pt x="3838727" y="51269"/>
                  </a:lnTo>
                  <a:lnTo>
                    <a:pt x="3840061" y="59169"/>
                  </a:lnTo>
                  <a:lnTo>
                    <a:pt x="3841889" y="51955"/>
                  </a:lnTo>
                  <a:lnTo>
                    <a:pt x="3842004" y="46888"/>
                  </a:lnTo>
                  <a:close/>
                </a:path>
                <a:path w="7182484" h="128904">
                  <a:moveTo>
                    <a:pt x="3906812" y="58547"/>
                  </a:moveTo>
                  <a:lnTo>
                    <a:pt x="3902024" y="58420"/>
                  </a:lnTo>
                  <a:lnTo>
                    <a:pt x="3903726" y="49847"/>
                  </a:lnTo>
                  <a:lnTo>
                    <a:pt x="3899839" y="48425"/>
                  </a:lnTo>
                  <a:lnTo>
                    <a:pt x="3899547" y="56718"/>
                  </a:lnTo>
                  <a:lnTo>
                    <a:pt x="3889743" y="50888"/>
                  </a:lnTo>
                  <a:lnTo>
                    <a:pt x="3888727" y="58064"/>
                  </a:lnTo>
                  <a:lnTo>
                    <a:pt x="3892258" y="61048"/>
                  </a:lnTo>
                  <a:lnTo>
                    <a:pt x="3898074" y="63830"/>
                  </a:lnTo>
                  <a:lnTo>
                    <a:pt x="3903738" y="63842"/>
                  </a:lnTo>
                  <a:lnTo>
                    <a:pt x="3906812" y="58547"/>
                  </a:lnTo>
                  <a:close/>
                </a:path>
                <a:path w="7182484" h="128904">
                  <a:moveTo>
                    <a:pt x="3915956" y="56438"/>
                  </a:moveTo>
                  <a:lnTo>
                    <a:pt x="3914152" y="53848"/>
                  </a:lnTo>
                  <a:lnTo>
                    <a:pt x="3913238" y="52374"/>
                  </a:lnTo>
                  <a:lnTo>
                    <a:pt x="3908615" y="56019"/>
                  </a:lnTo>
                  <a:lnTo>
                    <a:pt x="3910406" y="58635"/>
                  </a:lnTo>
                  <a:lnTo>
                    <a:pt x="3911396" y="60045"/>
                  </a:lnTo>
                  <a:lnTo>
                    <a:pt x="3915956" y="56438"/>
                  </a:lnTo>
                  <a:close/>
                </a:path>
                <a:path w="7182484" h="128904">
                  <a:moveTo>
                    <a:pt x="3930281" y="61722"/>
                  </a:moveTo>
                  <a:lnTo>
                    <a:pt x="3927551" y="57848"/>
                  </a:lnTo>
                  <a:lnTo>
                    <a:pt x="3922941" y="61429"/>
                  </a:lnTo>
                  <a:lnTo>
                    <a:pt x="3924731" y="64046"/>
                  </a:lnTo>
                  <a:lnTo>
                    <a:pt x="3925684" y="65468"/>
                  </a:lnTo>
                  <a:lnTo>
                    <a:pt x="3930281" y="61722"/>
                  </a:lnTo>
                  <a:close/>
                </a:path>
                <a:path w="7182484" h="128904">
                  <a:moveTo>
                    <a:pt x="3942816" y="64516"/>
                  </a:moveTo>
                  <a:lnTo>
                    <a:pt x="3936250" y="60566"/>
                  </a:lnTo>
                  <a:lnTo>
                    <a:pt x="3934104" y="65544"/>
                  </a:lnTo>
                  <a:lnTo>
                    <a:pt x="3936314" y="70015"/>
                  </a:lnTo>
                  <a:lnTo>
                    <a:pt x="3942816" y="64516"/>
                  </a:lnTo>
                  <a:close/>
                </a:path>
                <a:path w="7182484" h="128904">
                  <a:moveTo>
                    <a:pt x="4001058" y="75158"/>
                  </a:moveTo>
                  <a:lnTo>
                    <a:pt x="3997566" y="70116"/>
                  </a:lnTo>
                  <a:lnTo>
                    <a:pt x="3989679" y="70726"/>
                  </a:lnTo>
                  <a:lnTo>
                    <a:pt x="3989387" y="80860"/>
                  </a:lnTo>
                  <a:lnTo>
                    <a:pt x="3984523" y="78994"/>
                  </a:lnTo>
                  <a:lnTo>
                    <a:pt x="3982669" y="73456"/>
                  </a:lnTo>
                  <a:lnTo>
                    <a:pt x="3975087" y="75412"/>
                  </a:lnTo>
                  <a:lnTo>
                    <a:pt x="3974985" y="82169"/>
                  </a:lnTo>
                  <a:lnTo>
                    <a:pt x="3971061" y="90258"/>
                  </a:lnTo>
                  <a:lnTo>
                    <a:pt x="3976382" y="92773"/>
                  </a:lnTo>
                  <a:lnTo>
                    <a:pt x="3984231" y="92036"/>
                  </a:lnTo>
                  <a:lnTo>
                    <a:pt x="3992753" y="89357"/>
                  </a:lnTo>
                  <a:lnTo>
                    <a:pt x="4000081" y="85991"/>
                  </a:lnTo>
                  <a:lnTo>
                    <a:pt x="4001058" y="75158"/>
                  </a:lnTo>
                  <a:close/>
                </a:path>
                <a:path w="7182484" h="128904">
                  <a:moveTo>
                    <a:pt x="4205744" y="64020"/>
                  </a:moveTo>
                  <a:lnTo>
                    <a:pt x="4203916" y="61429"/>
                  </a:lnTo>
                  <a:lnTo>
                    <a:pt x="4202963" y="59956"/>
                  </a:lnTo>
                  <a:lnTo>
                    <a:pt x="4198391" y="63601"/>
                  </a:lnTo>
                  <a:lnTo>
                    <a:pt x="4200182" y="66217"/>
                  </a:lnTo>
                  <a:lnTo>
                    <a:pt x="4201109" y="67627"/>
                  </a:lnTo>
                  <a:lnTo>
                    <a:pt x="4205744" y="64020"/>
                  </a:lnTo>
                  <a:close/>
                </a:path>
                <a:path w="7182484" h="128904">
                  <a:moveTo>
                    <a:pt x="4483062" y="78511"/>
                  </a:moveTo>
                  <a:lnTo>
                    <a:pt x="4469955" y="77431"/>
                  </a:lnTo>
                  <a:lnTo>
                    <a:pt x="4460418" y="75996"/>
                  </a:lnTo>
                  <a:lnTo>
                    <a:pt x="4451312" y="75539"/>
                  </a:lnTo>
                  <a:lnTo>
                    <a:pt x="4439513" y="77406"/>
                  </a:lnTo>
                  <a:lnTo>
                    <a:pt x="4434662" y="75641"/>
                  </a:lnTo>
                  <a:lnTo>
                    <a:pt x="4432859" y="70078"/>
                  </a:lnTo>
                  <a:lnTo>
                    <a:pt x="4425150" y="72009"/>
                  </a:lnTo>
                  <a:lnTo>
                    <a:pt x="4396117" y="71259"/>
                  </a:lnTo>
                  <a:lnTo>
                    <a:pt x="4389183" y="71564"/>
                  </a:lnTo>
                  <a:lnTo>
                    <a:pt x="4381208" y="70345"/>
                  </a:lnTo>
                  <a:lnTo>
                    <a:pt x="4374312" y="70675"/>
                  </a:lnTo>
                  <a:lnTo>
                    <a:pt x="4370616" y="75628"/>
                  </a:lnTo>
                  <a:lnTo>
                    <a:pt x="4378680" y="79578"/>
                  </a:lnTo>
                  <a:lnTo>
                    <a:pt x="4385754" y="79184"/>
                  </a:lnTo>
                  <a:lnTo>
                    <a:pt x="4393412" y="77203"/>
                  </a:lnTo>
                  <a:lnTo>
                    <a:pt x="4403217" y="76454"/>
                  </a:lnTo>
                  <a:lnTo>
                    <a:pt x="4407357" y="80860"/>
                  </a:lnTo>
                  <a:lnTo>
                    <a:pt x="4412754" y="83261"/>
                  </a:lnTo>
                  <a:lnTo>
                    <a:pt x="4421263" y="81876"/>
                  </a:lnTo>
                  <a:lnTo>
                    <a:pt x="4453877" y="82715"/>
                  </a:lnTo>
                  <a:lnTo>
                    <a:pt x="4470628" y="84112"/>
                  </a:lnTo>
                  <a:lnTo>
                    <a:pt x="4477448" y="83083"/>
                  </a:lnTo>
                  <a:lnTo>
                    <a:pt x="4483062" y="78511"/>
                  </a:lnTo>
                  <a:close/>
                </a:path>
                <a:path w="7182484" h="128904">
                  <a:moveTo>
                    <a:pt x="4497425" y="83845"/>
                  </a:moveTo>
                  <a:lnTo>
                    <a:pt x="4494593" y="84988"/>
                  </a:lnTo>
                  <a:lnTo>
                    <a:pt x="4490275" y="83947"/>
                  </a:lnTo>
                  <a:lnTo>
                    <a:pt x="4490021" y="88734"/>
                  </a:lnTo>
                  <a:lnTo>
                    <a:pt x="4492879" y="87579"/>
                  </a:lnTo>
                  <a:lnTo>
                    <a:pt x="4497222" y="88747"/>
                  </a:lnTo>
                  <a:lnTo>
                    <a:pt x="4497425" y="83845"/>
                  </a:lnTo>
                  <a:close/>
                </a:path>
                <a:path w="7182484" h="128904">
                  <a:moveTo>
                    <a:pt x="4865243" y="87655"/>
                  </a:moveTo>
                  <a:lnTo>
                    <a:pt x="4862411" y="88734"/>
                  </a:lnTo>
                  <a:lnTo>
                    <a:pt x="4858067" y="87655"/>
                  </a:lnTo>
                  <a:lnTo>
                    <a:pt x="4857839" y="92443"/>
                  </a:lnTo>
                  <a:lnTo>
                    <a:pt x="4860683" y="91452"/>
                  </a:lnTo>
                  <a:lnTo>
                    <a:pt x="4865027" y="92443"/>
                  </a:lnTo>
                  <a:lnTo>
                    <a:pt x="4865243" y="87655"/>
                  </a:lnTo>
                  <a:close/>
                </a:path>
                <a:path w="7182484" h="128904">
                  <a:moveTo>
                    <a:pt x="4876190" y="87909"/>
                  </a:moveTo>
                  <a:lnTo>
                    <a:pt x="4869700" y="87820"/>
                  </a:lnTo>
                  <a:lnTo>
                    <a:pt x="4870145" y="91541"/>
                  </a:lnTo>
                  <a:lnTo>
                    <a:pt x="4873612" y="93446"/>
                  </a:lnTo>
                  <a:lnTo>
                    <a:pt x="4876190" y="87909"/>
                  </a:lnTo>
                  <a:close/>
                </a:path>
                <a:path w="7182484" h="128904">
                  <a:moveTo>
                    <a:pt x="4930749" y="94107"/>
                  </a:moveTo>
                  <a:lnTo>
                    <a:pt x="4927905" y="95237"/>
                  </a:lnTo>
                  <a:lnTo>
                    <a:pt x="4923523" y="94208"/>
                  </a:lnTo>
                  <a:lnTo>
                    <a:pt x="4923307" y="98996"/>
                  </a:lnTo>
                  <a:lnTo>
                    <a:pt x="4926203" y="97840"/>
                  </a:lnTo>
                  <a:lnTo>
                    <a:pt x="4930546" y="98996"/>
                  </a:lnTo>
                  <a:lnTo>
                    <a:pt x="4930749" y="94107"/>
                  </a:lnTo>
                  <a:close/>
                </a:path>
                <a:path w="7182484" h="128904">
                  <a:moveTo>
                    <a:pt x="5254396" y="83616"/>
                  </a:moveTo>
                  <a:lnTo>
                    <a:pt x="5252529" y="81000"/>
                  </a:lnTo>
                  <a:lnTo>
                    <a:pt x="5251551" y="79514"/>
                  </a:lnTo>
                  <a:lnTo>
                    <a:pt x="5246916" y="83286"/>
                  </a:lnTo>
                  <a:lnTo>
                    <a:pt x="5248770" y="85991"/>
                  </a:lnTo>
                  <a:lnTo>
                    <a:pt x="5249761" y="87401"/>
                  </a:lnTo>
                  <a:lnTo>
                    <a:pt x="5254396" y="83616"/>
                  </a:lnTo>
                  <a:close/>
                </a:path>
                <a:path w="7182484" h="128904">
                  <a:moveTo>
                    <a:pt x="5475795" y="94957"/>
                  </a:moveTo>
                  <a:lnTo>
                    <a:pt x="5467032" y="94119"/>
                  </a:lnTo>
                  <a:lnTo>
                    <a:pt x="5460250" y="96037"/>
                  </a:lnTo>
                  <a:lnTo>
                    <a:pt x="5454777" y="99783"/>
                  </a:lnTo>
                  <a:lnTo>
                    <a:pt x="5449989" y="104482"/>
                  </a:lnTo>
                  <a:lnTo>
                    <a:pt x="5449722" y="103987"/>
                  </a:lnTo>
                  <a:lnTo>
                    <a:pt x="5449519" y="103619"/>
                  </a:lnTo>
                  <a:lnTo>
                    <a:pt x="5445391" y="95910"/>
                  </a:lnTo>
                  <a:lnTo>
                    <a:pt x="5438330" y="94310"/>
                  </a:lnTo>
                  <a:lnTo>
                    <a:pt x="5435905" y="93751"/>
                  </a:lnTo>
                  <a:lnTo>
                    <a:pt x="5431434" y="93980"/>
                  </a:lnTo>
                  <a:lnTo>
                    <a:pt x="5431434" y="114249"/>
                  </a:lnTo>
                  <a:lnTo>
                    <a:pt x="5431244" y="119037"/>
                  </a:lnTo>
                  <a:lnTo>
                    <a:pt x="5431040" y="118986"/>
                  </a:lnTo>
                  <a:lnTo>
                    <a:pt x="5426875" y="117868"/>
                  </a:lnTo>
                  <a:lnTo>
                    <a:pt x="5424005" y="118986"/>
                  </a:lnTo>
                  <a:lnTo>
                    <a:pt x="5424017" y="118783"/>
                  </a:lnTo>
                  <a:lnTo>
                    <a:pt x="5424068" y="117729"/>
                  </a:lnTo>
                  <a:lnTo>
                    <a:pt x="5424106" y="117017"/>
                  </a:lnTo>
                  <a:lnTo>
                    <a:pt x="5424182" y="115265"/>
                  </a:lnTo>
                  <a:lnTo>
                    <a:pt x="5424233" y="114160"/>
                  </a:lnTo>
                  <a:lnTo>
                    <a:pt x="5428577" y="115290"/>
                  </a:lnTo>
                  <a:lnTo>
                    <a:pt x="5431434" y="114249"/>
                  </a:lnTo>
                  <a:lnTo>
                    <a:pt x="5431434" y="93980"/>
                  </a:lnTo>
                  <a:lnTo>
                    <a:pt x="5424348" y="94310"/>
                  </a:lnTo>
                  <a:lnTo>
                    <a:pt x="5422404" y="94234"/>
                  </a:lnTo>
                  <a:lnTo>
                    <a:pt x="5422404" y="111569"/>
                  </a:lnTo>
                  <a:lnTo>
                    <a:pt x="5417731" y="115265"/>
                  </a:lnTo>
                  <a:lnTo>
                    <a:pt x="5417007" y="114249"/>
                  </a:lnTo>
                  <a:lnTo>
                    <a:pt x="5414962" y="111290"/>
                  </a:lnTo>
                  <a:lnTo>
                    <a:pt x="5419395" y="107696"/>
                  </a:lnTo>
                  <a:lnTo>
                    <a:pt x="5419534" y="107581"/>
                  </a:lnTo>
                  <a:lnTo>
                    <a:pt x="5422404" y="111569"/>
                  </a:lnTo>
                  <a:lnTo>
                    <a:pt x="5422404" y="94234"/>
                  </a:lnTo>
                  <a:lnTo>
                    <a:pt x="5413527" y="93840"/>
                  </a:lnTo>
                  <a:lnTo>
                    <a:pt x="5408701" y="95542"/>
                  </a:lnTo>
                  <a:lnTo>
                    <a:pt x="5407609" y="102527"/>
                  </a:lnTo>
                  <a:lnTo>
                    <a:pt x="5402338" y="103619"/>
                  </a:lnTo>
                  <a:lnTo>
                    <a:pt x="5395963" y="99847"/>
                  </a:lnTo>
                  <a:lnTo>
                    <a:pt x="5388572" y="101447"/>
                  </a:lnTo>
                  <a:lnTo>
                    <a:pt x="5379821" y="103987"/>
                  </a:lnTo>
                  <a:lnTo>
                    <a:pt x="5375795" y="103619"/>
                  </a:lnTo>
                  <a:lnTo>
                    <a:pt x="5369382" y="103035"/>
                  </a:lnTo>
                  <a:lnTo>
                    <a:pt x="5362778" y="103619"/>
                  </a:lnTo>
                  <a:lnTo>
                    <a:pt x="5362651" y="102781"/>
                  </a:lnTo>
                  <a:lnTo>
                    <a:pt x="5361737" y="96786"/>
                  </a:lnTo>
                  <a:lnTo>
                    <a:pt x="5354802" y="97815"/>
                  </a:lnTo>
                  <a:lnTo>
                    <a:pt x="5349926" y="102781"/>
                  </a:lnTo>
                  <a:lnTo>
                    <a:pt x="5341239" y="102527"/>
                  </a:lnTo>
                  <a:lnTo>
                    <a:pt x="5336311" y="107492"/>
                  </a:lnTo>
                  <a:lnTo>
                    <a:pt x="5337784" y="99072"/>
                  </a:lnTo>
                  <a:lnTo>
                    <a:pt x="5333568" y="98044"/>
                  </a:lnTo>
                  <a:lnTo>
                    <a:pt x="5329174" y="97358"/>
                  </a:lnTo>
                  <a:lnTo>
                    <a:pt x="5324945" y="100368"/>
                  </a:lnTo>
                  <a:lnTo>
                    <a:pt x="5321630" y="104648"/>
                  </a:lnTo>
                  <a:lnTo>
                    <a:pt x="5317452" y="107696"/>
                  </a:lnTo>
                  <a:lnTo>
                    <a:pt x="5310670" y="107035"/>
                  </a:lnTo>
                  <a:lnTo>
                    <a:pt x="5309895" y="106235"/>
                  </a:lnTo>
                  <a:lnTo>
                    <a:pt x="5307558" y="103809"/>
                  </a:lnTo>
                  <a:lnTo>
                    <a:pt x="5302758" y="102781"/>
                  </a:lnTo>
                  <a:lnTo>
                    <a:pt x="5298300" y="101320"/>
                  </a:lnTo>
                  <a:lnTo>
                    <a:pt x="5296192" y="96748"/>
                  </a:lnTo>
                  <a:lnTo>
                    <a:pt x="5288673" y="98933"/>
                  </a:lnTo>
                  <a:lnTo>
                    <a:pt x="5274195" y="104038"/>
                  </a:lnTo>
                  <a:lnTo>
                    <a:pt x="5266677" y="106235"/>
                  </a:lnTo>
                  <a:lnTo>
                    <a:pt x="5258397" y="104482"/>
                  </a:lnTo>
                  <a:lnTo>
                    <a:pt x="5251653" y="102603"/>
                  </a:lnTo>
                  <a:lnTo>
                    <a:pt x="5245989" y="103682"/>
                  </a:lnTo>
                  <a:lnTo>
                    <a:pt x="5240947" y="110832"/>
                  </a:lnTo>
                  <a:lnTo>
                    <a:pt x="5245379" y="112991"/>
                  </a:lnTo>
                  <a:lnTo>
                    <a:pt x="5248300" y="117233"/>
                  </a:lnTo>
                  <a:lnTo>
                    <a:pt x="5247932" y="125857"/>
                  </a:lnTo>
                  <a:lnTo>
                    <a:pt x="5266779" y="126936"/>
                  </a:lnTo>
                  <a:lnTo>
                    <a:pt x="5283657" y="125196"/>
                  </a:lnTo>
                  <a:lnTo>
                    <a:pt x="5299202" y="121577"/>
                  </a:lnTo>
                  <a:lnTo>
                    <a:pt x="5314023" y="117017"/>
                  </a:lnTo>
                  <a:lnTo>
                    <a:pt x="5320093" y="117640"/>
                  </a:lnTo>
                  <a:lnTo>
                    <a:pt x="5326189" y="126733"/>
                  </a:lnTo>
                  <a:lnTo>
                    <a:pt x="5332222" y="127368"/>
                  </a:lnTo>
                  <a:lnTo>
                    <a:pt x="5339143" y="123431"/>
                  </a:lnTo>
                  <a:lnTo>
                    <a:pt x="5345798" y="119189"/>
                  </a:lnTo>
                  <a:lnTo>
                    <a:pt x="5354383" y="117729"/>
                  </a:lnTo>
                  <a:lnTo>
                    <a:pt x="5366867" y="120688"/>
                  </a:lnTo>
                  <a:lnTo>
                    <a:pt x="5377586" y="120167"/>
                  </a:lnTo>
                  <a:lnTo>
                    <a:pt x="5386730" y="121107"/>
                  </a:lnTo>
                  <a:lnTo>
                    <a:pt x="5394477" y="128485"/>
                  </a:lnTo>
                  <a:lnTo>
                    <a:pt x="5400548" y="128054"/>
                  </a:lnTo>
                  <a:lnTo>
                    <a:pt x="5406288" y="120167"/>
                  </a:lnTo>
                  <a:lnTo>
                    <a:pt x="5406999" y="119189"/>
                  </a:lnTo>
                  <a:lnTo>
                    <a:pt x="5413045" y="118783"/>
                  </a:lnTo>
                  <a:lnTo>
                    <a:pt x="5418163" y="119430"/>
                  </a:lnTo>
                  <a:lnTo>
                    <a:pt x="5421566" y="122275"/>
                  </a:lnTo>
                  <a:lnTo>
                    <a:pt x="5425262" y="124726"/>
                  </a:lnTo>
                  <a:lnTo>
                    <a:pt x="5431256" y="124155"/>
                  </a:lnTo>
                  <a:lnTo>
                    <a:pt x="5436120" y="119468"/>
                  </a:lnTo>
                  <a:lnTo>
                    <a:pt x="5436755" y="119037"/>
                  </a:lnTo>
                  <a:lnTo>
                    <a:pt x="5441670" y="115798"/>
                  </a:lnTo>
                  <a:lnTo>
                    <a:pt x="5444604" y="114249"/>
                  </a:lnTo>
                  <a:lnTo>
                    <a:pt x="5444769" y="114160"/>
                  </a:lnTo>
                  <a:lnTo>
                    <a:pt x="5447589" y="112674"/>
                  </a:lnTo>
                  <a:lnTo>
                    <a:pt x="5453545" y="109588"/>
                  </a:lnTo>
                  <a:lnTo>
                    <a:pt x="5460885" y="108381"/>
                  </a:lnTo>
                  <a:lnTo>
                    <a:pt x="5465038" y="107581"/>
                  </a:lnTo>
                  <a:lnTo>
                    <a:pt x="5465521" y="107492"/>
                  </a:lnTo>
                  <a:lnTo>
                    <a:pt x="5468074" y="107010"/>
                  </a:lnTo>
                  <a:lnTo>
                    <a:pt x="5471782" y="104482"/>
                  </a:lnTo>
                  <a:lnTo>
                    <a:pt x="5473560" y="103263"/>
                  </a:lnTo>
                  <a:lnTo>
                    <a:pt x="5475795" y="94957"/>
                  </a:lnTo>
                  <a:close/>
                </a:path>
                <a:path w="7182484" h="128904">
                  <a:moveTo>
                    <a:pt x="5501437" y="95415"/>
                  </a:moveTo>
                  <a:lnTo>
                    <a:pt x="5496420" y="95542"/>
                  </a:lnTo>
                  <a:lnTo>
                    <a:pt x="5490489" y="90335"/>
                  </a:lnTo>
                  <a:lnTo>
                    <a:pt x="5489206" y="96151"/>
                  </a:lnTo>
                  <a:lnTo>
                    <a:pt x="5485435" y="98463"/>
                  </a:lnTo>
                  <a:lnTo>
                    <a:pt x="5481383" y="100368"/>
                  </a:lnTo>
                  <a:lnTo>
                    <a:pt x="5479237" y="104990"/>
                  </a:lnTo>
                  <a:lnTo>
                    <a:pt x="5487517" y="106680"/>
                  </a:lnTo>
                  <a:lnTo>
                    <a:pt x="5494464" y="108864"/>
                  </a:lnTo>
                  <a:lnTo>
                    <a:pt x="5499354" y="106718"/>
                  </a:lnTo>
                  <a:lnTo>
                    <a:pt x="5501437" y="95415"/>
                  </a:lnTo>
                  <a:close/>
                </a:path>
                <a:path w="7182484" h="128904">
                  <a:moveTo>
                    <a:pt x="5527002" y="100914"/>
                  </a:moveTo>
                  <a:lnTo>
                    <a:pt x="5522658" y="101701"/>
                  </a:lnTo>
                  <a:lnTo>
                    <a:pt x="5516600" y="99949"/>
                  </a:lnTo>
                  <a:lnTo>
                    <a:pt x="5515927" y="105664"/>
                  </a:lnTo>
                  <a:lnTo>
                    <a:pt x="5520233" y="105067"/>
                  </a:lnTo>
                  <a:lnTo>
                    <a:pt x="5526316" y="106781"/>
                  </a:lnTo>
                  <a:lnTo>
                    <a:pt x="5527002" y="100914"/>
                  </a:lnTo>
                  <a:close/>
                </a:path>
                <a:path w="7182484" h="128904">
                  <a:moveTo>
                    <a:pt x="6593814" y="96088"/>
                  </a:moveTo>
                  <a:lnTo>
                    <a:pt x="6591960" y="93522"/>
                  </a:lnTo>
                  <a:lnTo>
                    <a:pt x="6590919" y="92049"/>
                  </a:lnTo>
                  <a:lnTo>
                    <a:pt x="6586296" y="95910"/>
                  </a:lnTo>
                  <a:lnTo>
                    <a:pt x="6588252" y="98577"/>
                  </a:lnTo>
                  <a:lnTo>
                    <a:pt x="6589255" y="99949"/>
                  </a:lnTo>
                  <a:lnTo>
                    <a:pt x="6593814" y="96088"/>
                  </a:lnTo>
                  <a:close/>
                </a:path>
                <a:path w="7182484" h="128904">
                  <a:moveTo>
                    <a:pt x="6632918" y="103441"/>
                  </a:moveTo>
                  <a:lnTo>
                    <a:pt x="6629971" y="104609"/>
                  </a:lnTo>
                  <a:lnTo>
                    <a:pt x="6625539" y="103606"/>
                  </a:lnTo>
                  <a:lnTo>
                    <a:pt x="6625488" y="108458"/>
                  </a:lnTo>
                  <a:lnTo>
                    <a:pt x="6628358" y="107289"/>
                  </a:lnTo>
                  <a:lnTo>
                    <a:pt x="6632829" y="108394"/>
                  </a:lnTo>
                  <a:lnTo>
                    <a:pt x="6632918" y="103441"/>
                  </a:lnTo>
                  <a:close/>
                </a:path>
                <a:path w="7182484" h="128904">
                  <a:moveTo>
                    <a:pt x="6677876" y="88036"/>
                  </a:moveTo>
                  <a:lnTo>
                    <a:pt x="6674929" y="89154"/>
                  </a:lnTo>
                  <a:lnTo>
                    <a:pt x="6670446" y="88341"/>
                  </a:lnTo>
                  <a:lnTo>
                    <a:pt x="6670332" y="93091"/>
                  </a:lnTo>
                  <a:lnTo>
                    <a:pt x="6673228" y="91948"/>
                  </a:lnTo>
                  <a:lnTo>
                    <a:pt x="6677761" y="92824"/>
                  </a:lnTo>
                  <a:lnTo>
                    <a:pt x="6677876" y="88036"/>
                  </a:lnTo>
                  <a:close/>
                </a:path>
                <a:path w="7182484" h="128904">
                  <a:moveTo>
                    <a:pt x="6723012" y="87401"/>
                  </a:moveTo>
                  <a:lnTo>
                    <a:pt x="6720103" y="88506"/>
                  </a:lnTo>
                  <a:lnTo>
                    <a:pt x="6715620" y="87706"/>
                  </a:lnTo>
                  <a:lnTo>
                    <a:pt x="6715506" y="92456"/>
                  </a:lnTo>
                  <a:lnTo>
                    <a:pt x="6718401" y="91287"/>
                  </a:lnTo>
                  <a:lnTo>
                    <a:pt x="6722910" y="92176"/>
                  </a:lnTo>
                  <a:lnTo>
                    <a:pt x="6723012" y="87401"/>
                  </a:lnTo>
                  <a:close/>
                </a:path>
                <a:path w="7182484" h="128904">
                  <a:moveTo>
                    <a:pt x="7111022" y="86423"/>
                  </a:moveTo>
                  <a:lnTo>
                    <a:pt x="7104951" y="82207"/>
                  </a:lnTo>
                  <a:lnTo>
                    <a:pt x="7104139" y="87134"/>
                  </a:lnTo>
                  <a:lnTo>
                    <a:pt x="7106767" y="91719"/>
                  </a:lnTo>
                  <a:lnTo>
                    <a:pt x="7111022" y="86423"/>
                  </a:lnTo>
                  <a:close/>
                </a:path>
                <a:path w="7182484" h="128904">
                  <a:moveTo>
                    <a:pt x="7164883" y="89662"/>
                  </a:moveTo>
                  <a:lnTo>
                    <a:pt x="7153313" y="89763"/>
                  </a:lnTo>
                  <a:lnTo>
                    <a:pt x="7152614" y="93624"/>
                  </a:lnTo>
                  <a:lnTo>
                    <a:pt x="7158050" y="95504"/>
                  </a:lnTo>
                  <a:lnTo>
                    <a:pt x="7164883" y="89662"/>
                  </a:lnTo>
                  <a:close/>
                </a:path>
                <a:path w="7182484" h="128904">
                  <a:moveTo>
                    <a:pt x="7170369" y="86372"/>
                  </a:moveTo>
                  <a:lnTo>
                    <a:pt x="7164248" y="83489"/>
                  </a:lnTo>
                  <a:lnTo>
                    <a:pt x="7164883" y="89662"/>
                  </a:lnTo>
                  <a:lnTo>
                    <a:pt x="7170369" y="86372"/>
                  </a:lnTo>
                  <a:close/>
                </a:path>
                <a:path w="7182484" h="128904">
                  <a:moveTo>
                    <a:pt x="7182104" y="86588"/>
                  </a:moveTo>
                  <a:lnTo>
                    <a:pt x="7180110" y="84074"/>
                  </a:lnTo>
                  <a:lnTo>
                    <a:pt x="7178967" y="82638"/>
                  </a:lnTo>
                  <a:lnTo>
                    <a:pt x="7174331" y="86664"/>
                  </a:lnTo>
                  <a:lnTo>
                    <a:pt x="7176389" y="89255"/>
                  </a:lnTo>
                  <a:lnTo>
                    <a:pt x="7177506" y="90614"/>
                  </a:lnTo>
                  <a:lnTo>
                    <a:pt x="7182104" y="865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55560" y="8216988"/>
              <a:ext cx="5055870" cy="122555"/>
            </a:xfrm>
            <a:custGeom>
              <a:avLst/>
              <a:gdLst/>
              <a:ahLst/>
              <a:cxnLst/>
              <a:rect l="l" t="t" r="r" b="b"/>
              <a:pathLst>
                <a:path w="5055870" h="122554">
                  <a:moveTo>
                    <a:pt x="6794" y="12814"/>
                  </a:moveTo>
                  <a:lnTo>
                    <a:pt x="6769" y="8026"/>
                  </a:lnTo>
                  <a:lnTo>
                    <a:pt x="4102" y="9194"/>
                  </a:lnTo>
                  <a:lnTo>
                    <a:pt x="0" y="8280"/>
                  </a:lnTo>
                  <a:lnTo>
                    <a:pt x="38" y="13106"/>
                  </a:lnTo>
                  <a:lnTo>
                    <a:pt x="2641" y="11861"/>
                  </a:lnTo>
                  <a:lnTo>
                    <a:pt x="6794" y="12814"/>
                  </a:lnTo>
                  <a:close/>
                </a:path>
                <a:path w="5055870" h="122554">
                  <a:moveTo>
                    <a:pt x="22339" y="10058"/>
                  </a:moveTo>
                  <a:lnTo>
                    <a:pt x="20472" y="7569"/>
                  </a:lnTo>
                  <a:lnTo>
                    <a:pt x="19494" y="6197"/>
                  </a:lnTo>
                  <a:lnTo>
                    <a:pt x="15367" y="10071"/>
                  </a:lnTo>
                  <a:lnTo>
                    <a:pt x="17195" y="12534"/>
                  </a:lnTo>
                  <a:lnTo>
                    <a:pt x="18161" y="13931"/>
                  </a:lnTo>
                  <a:lnTo>
                    <a:pt x="22339" y="10058"/>
                  </a:lnTo>
                  <a:close/>
                </a:path>
                <a:path w="5055870" h="122554">
                  <a:moveTo>
                    <a:pt x="333184" y="6997"/>
                  </a:moveTo>
                  <a:lnTo>
                    <a:pt x="330771" y="1435"/>
                  </a:lnTo>
                  <a:lnTo>
                    <a:pt x="327431" y="3314"/>
                  </a:lnTo>
                  <a:lnTo>
                    <a:pt x="326974" y="7035"/>
                  </a:lnTo>
                  <a:lnTo>
                    <a:pt x="333184" y="6997"/>
                  </a:lnTo>
                  <a:close/>
                </a:path>
                <a:path w="5055870" h="122554">
                  <a:moveTo>
                    <a:pt x="337388" y="6489"/>
                  </a:moveTo>
                  <a:lnTo>
                    <a:pt x="333184" y="6997"/>
                  </a:lnTo>
                  <a:lnTo>
                    <a:pt x="335419" y="14287"/>
                  </a:lnTo>
                  <a:lnTo>
                    <a:pt x="337388" y="6489"/>
                  </a:lnTo>
                  <a:close/>
                </a:path>
                <a:path w="5055870" h="122554">
                  <a:moveTo>
                    <a:pt x="356133" y="24320"/>
                  </a:moveTo>
                  <a:lnTo>
                    <a:pt x="354291" y="21767"/>
                  </a:lnTo>
                  <a:lnTo>
                    <a:pt x="353326" y="20269"/>
                  </a:lnTo>
                  <a:lnTo>
                    <a:pt x="349034" y="24155"/>
                  </a:lnTo>
                  <a:lnTo>
                    <a:pt x="350888" y="26695"/>
                  </a:lnTo>
                  <a:lnTo>
                    <a:pt x="351866" y="28143"/>
                  </a:lnTo>
                  <a:lnTo>
                    <a:pt x="356133" y="24320"/>
                  </a:lnTo>
                  <a:close/>
                </a:path>
                <a:path w="5055870" h="122554">
                  <a:moveTo>
                    <a:pt x="357682" y="16687"/>
                  </a:moveTo>
                  <a:lnTo>
                    <a:pt x="357035" y="8394"/>
                  </a:lnTo>
                  <a:lnTo>
                    <a:pt x="350621" y="5549"/>
                  </a:lnTo>
                  <a:lnTo>
                    <a:pt x="343369" y="7086"/>
                  </a:lnTo>
                  <a:lnTo>
                    <a:pt x="340233" y="11938"/>
                  </a:lnTo>
                  <a:lnTo>
                    <a:pt x="345109" y="12357"/>
                  </a:lnTo>
                  <a:lnTo>
                    <a:pt x="348424" y="15087"/>
                  </a:lnTo>
                  <a:lnTo>
                    <a:pt x="352005" y="17437"/>
                  </a:lnTo>
                  <a:lnTo>
                    <a:pt x="357682" y="16687"/>
                  </a:lnTo>
                  <a:close/>
                </a:path>
                <a:path w="5055870" h="122554">
                  <a:moveTo>
                    <a:pt x="375056" y="11455"/>
                  </a:moveTo>
                  <a:lnTo>
                    <a:pt x="368071" y="11557"/>
                  </a:lnTo>
                  <a:lnTo>
                    <a:pt x="361251" y="13017"/>
                  </a:lnTo>
                  <a:lnTo>
                    <a:pt x="364744" y="16319"/>
                  </a:lnTo>
                  <a:lnTo>
                    <a:pt x="371652" y="17208"/>
                  </a:lnTo>
                  <a:lnTo>
                    <a:pt x="375056" y="11455"/>
                  </a:lnTo>
                  <a:close/>
                </a:path>
                <a:path w="5055870" h="122554">
                  <a:moveTo>
                    <a:pt x="413537" y="25819"/>
                  </a:moveTo>
                  <a:lnTo>
                    <a:pt x="411568" y="17081"/>
                  </a:lnTo>
                  <a:lnTo>
                    <a:pt x="403148" y="14579"/>
                  </a:lnTo>
                  <a:lnTo>
                    <a:pt x="393827" y="16573"/>
                  </a:lnTo>
                  <a:lnTo>
                    <a:pt x="389115" y="21285"/>
                  </a:lnTo>
                  <a:lnTo>
                    <a:pt x="396532" y="20459"/>
                  </a:lnTo>
                  <a:lnTo>
                    <a:pt x="402475" y="21844"/>
                  </a:lnTo>
                  <a:lnTo>
                    <a:pt x="407847" y="24079"/>
                  </a:lnTo>
                  <a:lnTo>
                    <a:pt x="413537" y="25819"/>
                  </a:lnTo>
                  <a:close/>
                </a:path>
                <a:path w="5055870" h="122554">
                  <a:moveTo>
                    <a:pt x="434378" y="20650"/>
                  </a:moveTo>
                  <a:lnTo>
                    <a:pt x="431698" y="21653"/>
                  </a:lnTo>
                  <a:lnTo>
                    <a:pt x="427520" y="20777"/>
                  </a:lnTo>
                  <a:lnTo>
                    <a:pt x="427456" y="25615"/>
                  </a:lnTo>
                  <a:lnTo>
                    <a:pt x="430149" y="24536"/>
                  </a:lnTo>
                  <a:lnTo>
                    <a:pt x="434327" y="25400"/>
                  </a:lnTo>
                  <a:lnTo>
                    <a:pt x="434378" y="20650"/>
                  </a:lnTo>
                  <a:close/>
                </a:path>
                <a:path w="5055870" h="122554">
                  <a:moveTo>
                    <a:pt x="517829" y="9410"/>
                  </a:moveTo>
                  <a:lnTo>
                    <a:pt x="517740" y="4368"/>
                  </a:lnTo>
                  <a:lnTo>
                    <a:pt x="511657" y="3238"/>
                  </a:lnTo>
                  <a:lnTo>
                    <a:pt x="510908" y="9499"/>
                  </a:lnTo>
                  <a:lnTo>
                    <a:pt x="514794" y="8915"/>
                  </a:lnTo>
                  <a:lnTo>
                    <a:pt x="516343" y="16573"/>
                  </a:lnTo>
                  <a:lnTo>
                    <a:pt x="517829" y="9410"/>
                  </a:lnTo>
                  <a:close/>
                </a:path>
                <a:path w="5055870" h="122554">
                  <a:moveTo>
                    <a:pt x="634098" y="29146"/>
                  </a:moveTo>
                  <a:lnTo>
                    <a:pt x="634072" y="26365"/>
                  </a:lnTo>
                  <a:lnTo>
                    <a:pt x="631177" y="23406"/>
                  </a:lnTo>
                  <a:lnTo>
                    <a:pt x="630529" y="29146"/>
                  </a:lnTo>
                  <a:lnTo>
                    <a:pt x="630529" y="31889"/>
                  </a:lnTo>
                  <a:lnTo>
                    <a:pt x="633412" y="34810"/>
                  </a:lnTo>
                  <a:lnTo>
                    <a:pt x="634098" y="29146"/>
                  </a:lnTo>
                  <a:close/>
                </a:path>
                <a:path w="5055870" h="122554">
                  <a:moveTo>
                    <a:pt x="736079" y="24104"/>
                  </a:moveTo>
                  <a:lnTo>
                    <a:pt x="736053" y="19062"/>
                  </a:lnTo>
                  <a:lnTo>
                    <a:pt x="729894" y="17868"/>
                  </a:lnTo>
                  <a:lnTo>
                    <a:pt x="729081" y="24104"/>
                  </a:lnTo>
                  <a:lnTo>
                    <a:pt x="733018" y="23596"/>
                  </a:lnTo>
                  <a:lnTo>
                    <a:pt x="734568" y="31369"/>
                  </a:lnTo>
                  <a:lnTo>
                    <a:pt x="736079" y="24104"/>
                  </a:lnTo>
                  <a:close/>
                </a:path>
                <a:path w="5055870" h="122554">
                  <a:moveTo>
                    <a:pt x="757224" y="24079"/>
                  </a:moveTo>
                  <a:lnTo>
                    <a:pt x="750189" y="24079"/>
                  </a:lnTo>
                  <a:lnTo>
                    <a:pt x="743254" y="25488"/>
                  </a:lnTo>
                  <a:lnTo>
                    <a:pt x="746747" y="28829"/>
                  </a:lnTo>
                  <a:lnTo>
                    <a:pt x="753706" y="29806"/>
                  </a:lnTo>
                  <a:lnTo>
                    <a:pt x="757224" y="24079"/>
                  </a:lnTo>
                  <a:close/>
                </a:path>
                <a:path w="5055870" h="122554">
                  <a:moveTo>
                    <a:pt x="770928" y="30454"/>
                  </a:moveTo>
                  <a:lnTo>
                    <a:pt x="770305" y="24892"/>
                  </a:lnTo>
                  <a:lnTo>
                    <a:pt x="766368" y="22313"/>
                  </a:lnTo>
                  <a:lnTo>
                    <a:pt x="762279" y="24345"/>
                  </a:lnTo>
                  <a:lnTo>
                    <a:pt x="760793" y="29095"/>
                  </a:lnTo>
                  <a:lnTo>
                    <a:pt x="760907" y="30022"/>
                  </a:lnTo>
                  <a:lnTo>
                    <a:pt x="770928" y="30454"/>
                  </a:lnTo>
                  <a:close/>
                </a:path>
                <a:path w="5055870" h="122554">
                  <a:moveTo>
                    <a:pt x="1239862" y="3962"/>
                  </a:moveTo>
                  <a:lnTo>
                    <a:pt x="1238034" y="1409"/>
                  </a:lnTo>
                  <a:lnTo>
                    <a:pt x="1237068" y="0"/>
                  </a:lnTo>
                  <a:lnTo>
                    <a:pt x="1232636" y="3695"/>
                  </a:lnTo>
                  <a:lnTo>
                    <a:pt x="1234452" y="6235"/>
                  </a:lnTo>
                  <a:lnTo>
                    <a:pt x="1235392" y="7645"/>
                  </a:lnTo>
                  <a:lnTo>
                    <a:pt x="1239862" y="3962"/>
                  </a:lnTo>
                  <a:close/>
                </a:path>
                <a:path w="5055870" h="122554">
                  <a:moveTo>
                    <a:pt x="1255776" y="1587"/>
                  </a:moveTo>
                  <a:lnTo>
                    <a:pt x="1251597" y="2209"/>
                  </a:lnTo>
                  <a:lnTo>
                    <a:pt x="1245704" y="533"/>
                  </a:lnTo>
                  <a:lnTo>
                    <a:pt x="1245095" y="6337"/>
                  </a:lnTo>
                  <a:lnTo>
                    <a:pt x="1249235" y="5575"/>
                  </a:lnTo>
                  <a:lnTo>
                    <a:pt x="1255153" y="7251"/>
                  </a:lnTo>
                  <a:lnTo>
                    <a:pt x="1255776" y="1587"/>
                  </a:lnTo>
                  <a:close/>
                </a:path>
                <a:path w="5055870" h="122554">
                  <a:moveTo>
                    <a:pt x="1280909" y="7772"/>
                  </a:moveTo>
                  <a:lnTo>
                    <a:pt x="1280655" y="1828"/>
                  </a:lnTo>
                  <a:lnTo>
                    <a:pt x="1275410" y="4787"/>
                  </a:lnTo>
                  <a:lnTo>
                    <a:pt x="1280909" y="7772"/>
                  </a:lnTo>
                  <a:close/>
                </a:path>
                <a:path w="5055870" h="122554">
                  <a:moveTo>
                    <a:pt x="2018385" y="12852"/>
                  </a:moveTo>
                  <a:lnTo>
                    <a:pt x="2015591" y="13868"/>
                  </a:lnTo>
                  <a:lnTo>
                    <a:pt x="2011337" y="12750"/>
                  </a:lnTo>
                  <a:lnTo>
                    <a:pt x="2011083" y="17576"/>
                  </a:lnTo>
                  <a:lnTo>
                    <a:pt x="2013851" y="16471"/>
                  </a:lnTo>
                  <a:lnTo>
                    <a:pt x="2018131" y="17614"/>
                  </a:lnTo>
                  <a:lnTo>
                    <a:pt x="2018385" y="12852"/>
                  </a:lnTo>
                  <a:close/>
                </a:path>
                <a:path w="5055870" h="122554">
                  <a:moveTo>
                    <a:pt x="2132927" y="20205"/>
                  </a:moveTo>
                  <a:lnTo>
                    <a:pt x="2130107" y="21323"/>
                  </a:lnTo>
                  <a:lnTo>
                    <a:pt x="2125815" y="20193"/>
                  </a:lnTo>
                  <a:lnTo>
                    <a:pt x="2125662" y="25095"/>
                  </a:lnTo>
                  <a:lnTo>
                    <a:pt x="2128456" y="23990"/>
                  </a:lnTo>
                  <a:lnTo>
                    <a:pt x="2132761" y="25031"/>
                  </a:lnTo>
                  <a:lnTo>
                    <a:pt x="2132927" y="20205"/>
                  </a:lnTo>
                  <a:close/>
                </a:path>
                <a:path w="5055870" h="122554">
                  <a:moveTo>
                    <a:pt x="2242350" y="25285"/>
                  </a:moveTo>
                  <a:lnTo>
                    <a:pt x="2240559" y="22618"/>
                  </a:lnTo>
                  <a:lnTo>
                    <a:pt x="2239619" y="21234"/>
                  </a:lnTo>
                  <a:lnTo>
                    <a:pt x="2235047" y="24955"/>
                  </a:lnTo>
                  <a:lnTo>
                    <a:pt x="2236863" y="27571"/>
                  </a:lnTo>
                  <a:lnTo>
                    <a:pt x="2237790" y="28930"/>
                  </a:lnTo>
                  <a:lnTo>
                    <a:pt x="2242350" y="25285"/>
                  </a:lnTo>
                  <a:close/>
                </a:path>
                <a:path w="5055870" h="122554">
                  <a:moveTo>
                    <a:pt x="2258250" y="33058"/>
                  </a:moveTo>
                  <a:lnTo>
                    <a:pt x="2251722" y="29070"/>
                  </a:lnTo>
                  <a:lnTo>
                    <a:pt x="2249614" y="34048"/>
                  </a:lnTo>
                  <a:lnTo>
                    <a:pt x="2251824" y="38519"/>
                  </a:lnTo>
                  <a:lnTo>
                    <a:pt x="2258250" y="33058"/>
                  </a:lnTo>
                  <a:close/>
                </a:path>
                <a:path w="5055870" h="122554">
                  <a:moveTo>
                    <a:pt x="2265400" y="33223"/>
                  </a:moveTo>
                  <a:lnTo>
                    <a:pt x="2264651" y="26898"/>
                  </a:lnTo>
                  <a:lnTo>
                    <a:pt x="2258428" y="27952"/>
                  </a:lnTo>
                  <a:lnTo>
                    <a:pt x="2258250" y="33058"/>
                  </a:lnTo>
                  <a:lnTo>
                    <a:pt x="2265400" y="33223"/>
                  </a:lnTo>
                  <a:close/>
                </a:path>
                <a:path w="5055870" h="122554">
                  <a:moveTo>
                    <a:pt x="2274049" y="37007"/>
                  </a:moveTo>
                  <a:lnTo>
                    <a:pt x="2274036" y="33223"/>
                  </a:lnTo>
                  <a:lnTo>
                    <a:pt x="2265400" y="33223"/>
                  </a:lnTo>
                  <a:lnTo>
                    <a:pt x="2269744" y="38900"/>
                  </a:lnTo>
                  <a:lnTo>
                    <a:pt x="2274049" y="37007"/>
                  </a:lnTo>
                  <a:close/>
                </a:path>
                <a:path w="5055870" h="122554">
                  <a:moveTo>
                    <a:pt x="2347671" y="44970"/>
                  </a:moveTo>
                  <a:lnTo>
                    <a:pt x="2344813" y="46062"/>
                  </a:lnTo>
                  <a:lnTo>
                    <a:pt x="2340546" y="44970"/>
                  </a:lnTo>
                  <a:lnTo>
                    <a:pt x="2340343" y="49834"/>
                  </a:lnTo>
                  <a:lnTo>
                    <a:pt x="2343162" y="48729"/>
                  </a:lnTo>
                  <a:lnTo>
                    <a:pt x="2347430" y="49936"/>
                  </a:lnTo>
                  <a:lnTo>
                    <a:pt x="2347671" y="44970"/>
                  </a:lnTo>
                  <a:close/>
                </a:path>
                <a:path w="5055870" h="122554">
                  <a:moveTo>
                    <a:pt x="2380323" y="30784"/>
                  </a:moveTo>
                  <a:lnTo>
                    <a:pt x="2372372" y="29286"/>
                  </a:lnTo>
                  <a:lnTo>
                    <a:pt x="2365083" y="26314"/>
                  </a:lnTo>
                  <a:lnTo>
                    <a:pt x="2359075" y="26695"/>
                  </a:lnTo>
                  <a:lnTo>
                    <a:pt x="2355037" y="35229"/>
                  </a:lnTo>
                  <a:lnTo>
                    <a:pt x="2361895" y="34912"/>
                  </a:lnTo>
                  <a:lnTo>
                    <a:pt x="2369807" y="36118"/>
                  </a:lnTo>
                  <a:lnTo>
                    <a:pt x="2376652" y="35775"/>
                  </a:lnTo>
                  <a:lnTo>
                    <a:pt x="2380323" y="30784"/>
                  </a:lnTo>
                  <a:close/>
                </a:path>
                <a:path w="5055870" h="122554">
                  <a:moveTo>
                    <a:pt x="2477020" y="37947"/>
                  </a:moveTo>
                  <a:lnTo>
                    <a:pt x="2472766" y="38608"/>
                  </a:lnTo>
                  <a:lnTo>
                    <a:pt x="2466873" y="36855"/>
                  </a:lnTo>
                  <a:lnTo>
                    <a:pt x="2466098" y="42760"/>
                  </a:lnTo>
                  <a:lnTo>
                    <a:pt x="2470378" y="41986"/>
                  </a:lnTo>
                  <a:lnTo>
                    <a:pt x="2476284" y="43738"/>
                  </a:lnTo>
                  <a:lnTo>
                    <a:pt x="2477020" y="37947"/>
                  </a:lnTo>
                  <a:close/>
                </a:path>
                <a:path w="5055870" h="122554">
                  <a:moveTo>
                    <a:pt x="2494927" y="38354"/>
                  </a:moveTo>
                  <a:lnTo>
                    <a:pt x="2492108" y="39395"/>
                  </a:lnTo>
                  <a:lnTo>
                    <a:pt x="2487892" y="38227"/>
                  </a:lnTo>
                  <a:lnTo>
                    <a:pt x="2487625" y="43230"/>
                  </a:lnTo>
                  <a:lnTo>
                    <a:pt x="2490432" y="42113"/>
                  </a:lnTo>
                  <a:lnTo>
                    <a:pt x="2494724" y="43230"/>
                  </a:lnTo>
                  <a:lnTo>
                    <a:pt x="2494927" y="38354"/>
                  </a:lnTo>
                  <a:close/>
                </a:path>
                <a:path w="5055870" h="122554">
                  <a:moveTo>
                    <a:pt x="2498661" y="33439"/>
                  </a:moveTo>
                  <a:lnTo>
                    <a:pt x="2496642" y="26111"/>
                  </a:lnTo>
                  <a:lnTo>
                    <a:pt x="2494305" y="33909"/>
                  </a:lnTo>
                  <a:lnTo>
                    <a:pt x="2498661" y="33439"/>
                  </a:lnTo>
                  <a:close/>
                </a:path>
                <a:path w="5055870" h="122554">
                  <a:moveTo>
                    <a:pt x="2523629" y="38989"/>
                  </a:moveTo>
                  <a:lnTo>
                    <a:pt x="2517838" y="37007"/>
                  </a:lnTo>
                  <a:lnTo>
                    <a:pt x="2512403" y="34569"/>
                  </a:lnTo>
                  <a:lnTo>
                    <a:pt x="2506332" y="32956"/>
                  </a:lnTo>
                  <a:lnTo>
                    <a:pt x="2498661" y="33439"/>
                  </a:lnTo>
                  <a:lnTo>
                    <a:pt x="2498521" y="38430"/>
                  </a:lnTo>
                  <a:lnTo>
                    <a:pt x="2503309" y="41973"/>
                  </a:lnTo>
                  <a:lnTo>
                    <a:pt x="2511209" y="44424"/>
                  </a:lnTo>
                  <a:lnTo>
                    <a:pt x="2519045" y="44018"/>
                  </a:lnTo>
                  <a:lnTo>
                    <a:pt x="2523629" y="38989"/>
                  </a:lnTo>
                  <a:close/>
                </a:path>
                <a:path w="5055870" h="122554">
                  <a:moveTo>
                    <a:pt x="2545130" y="39484"/>
                  </a:moveTo>
                  <a:lnTo>
                    <a:pt x="2534399" y="39255"/>
                  </a:lnTo>
                  <a:lnTo>
                    <a:pt x="2531567" y="40297"/>
                  </a:lnTo>
                  <a:lnTo>
                    <a:pt x="2527300" y="39116"/>
                  </a:lnTo>
                  <a:lnTo>
                    <a:pt x="2527084" y="44132"/>
                  </a:lnTo>
                  <a:lnTo>
                    <a:pt x="2537866" y="44361"/>
                  </a:lnTo>
                  <a:lnTo>
                    <a:pt x="2540647" y="43256"/>
                  </a:lnTo>
                  <a:lnTo>
                    <a:pt x="2544915" y="44361"/>
                  </a:lnTo>
                  <a:lnTo>
                    <a:pt x="2545130" y="39484"/>
                  </a:lnTo>
                  <a:close/>
                </a:path>
                <a:path w="5055870" h="122554">
                  <a:moveTo>
                    <a:pt x="2687421" y="40601"/>
                  </a:moveTo>
                  <a:lnTo>
                    <a:pt x="2685656" y="38011"/>
                  </a:lnTo>
                  <a:lnTo>
                    <a:pt x="2684691" y="36563"/>
                  </a:lnTo>
                  <a:lnTo>
                    <a:pt x="2680131" y="40271"/>
                  </a:lnTo>
                  <a:lnTo>
                    <a:pt x="2681935" y="42900"/>
                  </a:lnTo>
                  <a:lnTo>
                    <a:pt x="2682862" y="44297"/>
                  </a:lnTo>
                  <a:lnTo>
                    <a:pt x="2687421" y="40601"/>
                  </a:lnTo>
                  <a:close/>
                </a:path>
                <a:path w="5055870" h="122554">
                  <a:moveTo>
                    <a:pt x="2732621" y="34150"/>
                  </a:moveTo>
                  <a:lnTo>
                    <a:pt x="2728366" y="34861"/>
                  </a:lnTo>
                  <a:lnTo>
                    <a:pt x="2722384" y="33108"/>
                  </a:lnTo>
                  <a:lnTo>
                    <a:pt x="2721673" y="38925"/>
                  </a:lnTo>
                  <a:lnTo>
                    <a:pt x="2725940" y="38188"/>
                  </a:lnTo>
                  <a:lnTo>
                    <a:pt x="2731884" y="40005"/>
                  </a:lnTo>
                  <a:lnTo>
                    <a:pt x="2732621" y="34150"/>
                  </a:lnTo>
                  <a:close/>
                </a:path>
                <a:path w="5055870" h="122554">
                  <a:moveTo>
                    <a:pt x="2741739" y="32067"/>
                  </a:moveTo>
                  <a:lnTo>
                    <a:pt x="2739936" y="29476"/>
                  </a:lnTo>
                  <a:lnTo>
                    <a:pt x="2738983" y="28054"/>
                  </a:lnTo>
                  <a:lnTo>
                    <a:pt x="2734449" y="31673"/>
                  </a:lnTo>
                  <a:lnTo>
                    <a:pt x="2736215" y="34239"/>
                  </a:lnTo>
                  <a:lnTo>
                    <a:pt x="2737142" y="35674"/>
                  </a:lnTo>
                  <a:lnTo>
                    <a:pt x="2741739" y="32067"/>
                  </a:lnTo>
                  <a:close/>
                </a:path>
                <a:path w="5055870" h="122554">
                  <a:moveTo>
                    <a:pt x="2804884" y="26073"/>
                  </a:moveTo>
                  <a:lnTo>
                    <a:pt x="2797683" y="25895"/>
                  </a:lnTo>
                  <a:lnTo>
                    <a:pt x="2797416" y="35814"/>
                  </a:lnTo>
                  <a:lnTo>
                    <a:pt x="2804604" y="35991"/>
                  </a:lnTo>
                  <a:lnTo>
                    <a:pt x="2804884" y="26073"/>
                  </a:lnTo>
                  <a:close/>
                </a:path>
                <a:path w="5055870" h="122554">
                  <a:moveTo>
                    <a:pt x="3155772" y="52565"/>
                  </a:moveTo>
                  <a:lnTo>
                    <a:pt x="3153968" y="49974"/>
                  </a:lnTo>
                  <a:lnTo>
                    <a:pt x="3153016" y="48552"/>
                  </a:lnTo>
                  <a:lnTo>
                    <a:pt x="3148406" y="52235"/>
                  </a:lnTo>
                  <a:lnTo>
                    <a:pt x="3150184" y="54876"/>
                  </a:lnTo>
                  <a:lnTo>
                    <a:pt x="3151174" y="56261"/>
                  </a:lnTo>
                  <a:lnTo>
                    <a:pt x="3155772" y="52565"/>
                  </a:lnTo>
                  <a:close/>
                </a:path>
                <a:path w="5055870" h="122554">
                  <a:moveTo>
                    <a:pt x="3182785" y="55727"/>
                  </a:moveTo>
                  <a:lnTo>
                    <a:pt x="3179927" y="56756"/>
                  </a:lnTo>
                  <a:lnTo>
                    <a:pt x="3175609" y="55562"/>
                  </a:lnTo>
                  <a:lnTo>
                    <a:pt x="3175419" y="60566"/>
                  </a:lnTo>
                  <a:lnTo>
                    <a:pt x="3178225" y="59474"/>
                  </a:lnTo>
                  <a:lnTo>
                    <a:pt x="3182543" y="60604"/>
                  </a:lnTo>
                  <a:lnTo>
                    <a:pt x="3182785" y="55727"/>
                  </a:lnTo>
                  <a:close/>
                </a:path>
                <a:path w="5055870" h="122554">
                  <a:moveTo>
                    <a:pt x="3269107" y="72974"/>
                  </a:moveTo>
                  <a:lnTo>
                    <a:pt x="3262528" y="69011"/>
                  </a:lnTo>
                  <a:lnTo>
                    <a:pt x="3260382" y="73977"/>
                  </a:lnTo>
                  <a:lnTo>
                    <a:pt x="3262592" y="78435"/>
                  </a:lnTo>
                  <a:lnTo>
                    <a:pt x="3269107" y="72974"/>
                  </a:lnTo>
                  <a:close/>
                </a:path>
                <a:path w="5055870" h="122554">
                  <a:moveTo>
                    <a:pt x="3292868" y="66268"/>
                  </a:moveTo>
                  <a:lnTo>
                    <a:pt x="3291078" y="63639"/>
                  </a:lnTo>
                  <a:lnTo>
                    <a:pt x="3290125" y="62103"/>
                  </a:lnTo>
                  <a:lnTo>
                    <a:pt x="3285490" y="65811"/>
                  </a:lnTo>
                  <a:lnTo>
                    <a:pt x="3287280" y="68427"/>
                  </a:lnTo>
                  <a:lnTo>
                    <a:pt x="3288271" y="69926"/>
                  </a:lnTo>
                  <a:lnTo>
                    <a:pt x="3292868" y="66268"/>
                  </a:lnTo>
                  <a:close/>
                </a:path>
                <a:path w="5055870" h="122554">
                  <a:moveTo>
                    <a:pt x="3492144" y="56553"/>
                  </a:moveTo>
                  <a:lnTo>
                    <a:pt x="3489401" y="52476"/>
                  </a:lnTo>
                  <a:lnTo>
                    <a:pt x="3484791" y="56184"/>
                  </a:lnTo>
                  <a:lnTo>
                    <a:pt x="3486556" y="58801"/>
                  </a:lnTo>
                  <a:lnTo>
                    <a:pt x="3487521" y="60172"/>
                  </a:lnTo>
                  <a:lnTo>
                    <a:pt x="3492144" y="56553"/>
                  </a:lnTo>
                  <a:close/>
                </a:path>
                <a:path w="5055870" h="122554">
                  <a:moveTo>
                    <a:pt x="3610127" y="66586"/>
                  </a:moveTo>
                  <a:lnTo>
                    <a:pt x="3605758" y="66967"/>
                  </a:lnTo>
                  <a:lnTo>
                    <a:pt x="3607752" y="74218"/>
                  </a:lnTo>
                  <a:lnTo>
                    <a:pt x="3610127" y="66586"/>
                  </a:lnTo>
                  <a:close/>
                </a:path>
                <a:path w="5055870" h="122554">
                  <a:moveTo>
                    <a:pt x="3866870" y="73761"/>
                  </a:moveTo>
                  <a:lnTo>
                    <a:pt x="3852875" y="75349"/>
                  </a:lnTo>
                  <a:lnTo>
                    <a:pt x="3835819" y="73914"/>
                  </a:lnTo>
                  <a:lnTo>
                    <a:pt x="3817988" y="70739"/>
                  </a:lnTo>
                  <a:lnTo>
                    <a:pt x="3801656" y="67081"/>
                  </a:lnTo>
                  <a:lnTo>
                    <a:pt x="3785197" y="71475"/>
                  </a:lnTo>
                  <a:lnTo>
                    <a:pt x="3768839" y="71348"/>
                  </a:lnTo>
                  <a:lnTo>
                    <a:pt x="3754412" y="67437"/>
                  </a:lnTo>
                  <a:lnTo>
                    <a:pt x="3743744" y="60540"/>
                  </a:lnTo>
                  <a:lnTo>
                    <a:pt x="3741775" y="65430"/>
                  </a:lnTo>
                  <a:lnTo>
                    <a:pt x="3736721" y="65887"/>
                  </a:lnTo>
                  <a:lnTo>
                    <a:pt x="3730612" y="64795"/>
                  </a:lnTo>
                  <a:lnTo>
                    <a:pt x="3725443" y="65100"/>
                  </a:lnTo>
                  <a:lnTo>
                    <a:pt x="3703701" y="64541"/>
                  </a:lnTo>
                  <a:lnTo>
                    <a:pt x="3697427" y="60667"/>
                  </a:lnTo>
                  <a:lnTo>
                    <a:pt x="3681895" y="56819"/>
                  </a:lnTo>
                  <a:lnTo>
                    <a:pt x="3674922" y="53898"/>
                  </a:lnTo>
                  <a:lnTo>
                    <a:pt x="3668763" y="57848"/>
                  </a:lnTo>
                  <a:lnTo>
                    <a:pt x="3660432" y="58674"/>
                  </a:lnTo>
                  <a:lnTo>
                    <a:pt x="3638626" y="57721"/>
                  </a:lnTo>
                  <a:lnTo>
                    <a:pt x="3639502" y="51714"/>
                  </a:lnTo>
                  <a:lnTo>
                    <a:pt x="3638829" y="47891"/>
                  </a:lnTo>
                  <a:lnTo>
                    <a:pt x="3633419" y="47752"/>
                  </a:lnTo>
                  <a:lnTo>
                    <a:pt x="3630498" y="51231"/>
                  </a:lnTo>
                  <a:lnTo>
                    <a:pt x="3628047" y="55435"/>
                  </a:lnTo>
                  <a:lnTo>
                    <a:pt x="3624097" y="57429"/>
                  </a:lnTo>
                  <a:lnTo>
                    <a:pt x="3623843" y="46558"/>
                  </a:lnTo>
                  <a:lnTo>
                    <a:pt x="3615309" y="46570"/>
                  </a:lnTo>
                  <a:lnTo>
                    <a:pt x="3606342" y="47028"/>
                  </a:lnTo>
                  <a:lnTo>
                    <a:pt x="3604298" y="51854"/>
                  </a:lnTo>
                  <a:lnTo>
                    <a:pt x="3599167" y="52146"/>
                  </a:lnTo>
                  <a:lnTo>
                    <a:pt x="3594773" y="53543"/>
                  </a:lnTo>
                  <a:lnTo>
                    <a:pt x="3594989" y="61683"/>
                  </a:lnTo>
                  <a:lnTo>
                    <a:pt x="3600907" y="60439"/>
                  </a:lnTo>
                  <a:lnTo>
                    <a:pt x="3601110" y="66497"/>
                  </a:lnTo>
                  <a:lnTo>
                    <a:pt x="3605758" y="66967"/>
                  </a:lnTo>
                  <a:lnTo>
                    <a:pt x="3605326" y="61125"/>
                  </a:lnTo>
                  <a:lnTo>
                    <a:pt x="3606749" y="58140"/>
                  </a:lnTo>
                  <a:lnTo>
                    <a:pt x="3609670" y="57048"/>
                  </a:lnTo>
                  <a:lnTo>
                    <a:pt x="3613505" y="59270"/>
                  </a:lnTo>
                  <a:lnTo>
                    <a:pt x="3615690" y="63601"/>
                  </a:lnTo>
                  <a:lnTo>
                    <a:pt x="3618395" y="67246"/>
                  </a:lnTo>
                  <a:lnTo>
                    <a:pt x="3623805" y="67462"/>
                  </a:lnTo>
                  <a:lnTo>
                    <a:pt x="3625113" y="60667"/>
                  </a:lnTo>
                  <a:lnTo>
                    <a:pt x="3632974" y="63550"/>
                  </a:lnTo>
                  <a:lnTo>
                    <a:pt x="3638397" y="62852"/>
                  </a:lnTo>
                  <a:lnTo>
                    <a:pt x="3649408" y="67030"/>
                  </a:lnTo>
                  <a:lnTo>
                    <a:pt x="3663454" y="73545"/>
                  </a:lnTo>
                  <a:lnTo>
                    <a:pt x="3688956" y="74218"/>
                  </a:lnTo>
                  <a:lnTo>
                    <a:pt x="3700729" y="73228"/>
                  </a:lnTo>
                  <a:lnTo>
                    <a:pt x="3710787" y="69723"/>
                  </a:lnTo>
                  <a:lnTo>
                    <a:pt x="3715245" y="73507"/>
                  </a:lnTo>
                  <a:lnTo>
                    <a:pt x="3721455" y="75031"/>
                  </a:lnTo>
                  <a:lnTo>
                    <a:pt x="3736048" y="75425"/>
                  </a:lnTo>
                  <a:lnTo>
                    <a:pt x="3736822" y="80759"/>
                  </a:lnTo>
                  <a:lnTo>
                    <a:pt x="3743198" y="78867"/>
                  </a:lnTo>
                  <a:lnTo>
                    <a:pt x="3743033" y="85509"/>
                  </a:lnTo>
                  <a:lnTo>
                    <a:pt x="3743744" y="91719"/>
                  </a:lnTo>
                  <a:lnTo>
                    <a:pt x="3750119" y="90754"/>
                  </a:lnTo>
                  <a:lnTo>
                    <a:pt x="3750297" y="85699"/>
                  </a:lnTo>
                  <a:lnTo>
                    <a:pt x="3745280" y="83781"/>
                  </a:lnTo>
                  <a:lnTo>
                    <a:pt x="3750246" y="76911"/>
                  </a:lnTo>
                  <a:lnTo>
                    <a:pt x="3754209" y="75907"/>
                  </a:lnTo>
                  <a:lnTo>
                    <a:pt x="3762768" y="77749"/>
                  </a:lnTo>
                  <a:lnTo>
                    <a:pt x="3774668" y="78333"/>
                  </a:lnTo>
                  <a:lnTo>
                    <a:pt x="3786213" y="81673"/>
                  </a:lnTo>
                  <a:lnTo>
                    <a:pt x="3793706" y="91757"/>
                  </a:lnTo>
                  <a:lnTo>
                    <a:pt x="3799687" y="91401"/>
                  </a:lnTo>
                  <a:lnTo>
                    <a:pt x="3806126" y="82613"/>
                  </a:lnTo>
                  <a:lnTo>
                    <a:pt x="3812121" y="82283"/>
                  </a:lnTo>
                  <a:lnTo>
                    <a:pt x="3837508" y="82931"/>
                  </a:lnTo>
                  <a:lnTo>
                    <a:pt x="3845064" y="87617"/>
                  </a:lnTo>
                  <a:lnTo>
                    <a:pt x="3855008" y="88379"/>
                  </a:lnTo>
                  <a:lnTo>
                    <a:pt x="3863543" y="84137"/>
                  </a:lnTo>
                  <a:lnTo>
                    <a:pt x="3866870" y="73761"/>
                  </a:lnTo>
                  <a:close/>
                </a:path>
                <a:path w="5055870" h="122554">
                  <a:moveTo>
                    <a:pt x="3949750" y="95745"/>
                  </a:moveTo>
                  <a:lnTo>
                    <a:pt x="3949255" y="95173"/>
                  </a:lnTo>
                  <a:lnTo>
                    <a:pt x="3946817" y="92430"/>
                  </a:lnTo>
                  <a:lnTo>
                    <a:pt x="3945966" y="90335"/>
                  </a:lnTo>
                  <a:lnTo>
                    <a:pt x="3944912" y="87718"/>
                  </a:lnTo>
                  <a:lnTo>
                    <a:pt x="3943273" y="85953"/>
                  </a:lnTo>
                  <a:lnTo>
                    <a:pt x="3941876" y="84429"/>
                  </a:lnTo>
                  <a:lnTo>
                    <a:pt x="3935514" y="85420"/>
                  </a:lnTo>
                  <a:lnTo>
                    <a:pt x="3931780" y="85737"/>
                  </a:lnTo>
                  <a:lnTo>
                    <a:pt x="3931780" y="90335"/>
                  </a:lnTo>
                  <a:lnTo>
                    <a:pt x="3931577" y="95173"/>
                  </a:lnTo>
                  <a:lnTo>
                    <a:pt x="3931208" y="95084"/>
                  </a:lnTo>
                  <a:lnTo>
                    <a:pt x="3927246" y="94094"/>
                  </a:lnTo>
                  <a:lnTo>
                    <a:pt x="3924363" y="95084"/>
                  </a:lnTo>
                  <a:lnTo>
                    <a:pt x="3924604" y="90258"/>
                  </a:lnTo>
                  <a:lnTo>
                    <a:pt x="3928935" y="91338"/>
                  </a:lnTo>
                  <a:lnTo>
                    <a:pt x="3931780" y="90335"/>
                  </a:lnTo>
                  <a:lnTo>
                    <a:pt x="3931780" y="85737"/>
                  </a:lnTo>
                  <a:lnTo>
                    <a:pt x="3928986" y="85953"/>
                  </a:lnTo>
                  <a:lnTo>
                    <a:pt x="3928732" y="84035"/>
                  </a:lnTo>
                  <a:lnTo>
                    <a:pt x="3928084" y="79171"/>
                  </a:lnTo>
                  <a:lnTo>
                    <a:pt x="3921188" y="80175"/>
                  </a:lnTo>
                  <a:lnTo>
                    <a:pt x="3910774" y="84035"/>
                  </a:lnTo>
                  <a:lnTo>
                    <a:pt x="3901744" y="81826"/>
                  </a:lnTo>
                  <a:lnTo>
                    <a:pt x="3893286" y="81026"/>
                  </a:lnTo>
                  <a:lnTo>
                    <a:pt x="3884574" y="89128"/>
                  </a:lnTo>
                  <a:lnTo>
                    <a:pt x="3913657" y="89877"/>
                  </a:lnTo>
                  <a:lnTo>
                    <a:pt x="3917518" y="92049"/>
                  </a:lnTo>
                  <a:lnTo>
                    <a:pt x="3919702" y="96393"/>
                  </a:lnTo>
                  <a:lnTo>
                    <a:pt x="3922433" y="100050"/>
                  </a:lnTo>
                  <a:lnTo>
                    <a:pt x="3927868" y="100177"/>
                  </a:lnTo>
                  <a:lnTo>
                    <a:pt x="3933926" y="99885"/>
                  </a:lnTo>
                  <a:lnTo>
                    <a:pt x="3940975" y="101079"/>
                  </a:lnTo>
                  <a:lnTo>
                    <a:pt x="3946944" y="100711"/>
                  </a:lnTo>
                  <a:lnTo>
                    <a:pt x="3947401" y="99885"/>
                  </a:lnTo>
                  <a:lnTo>
                    <a:pt x="3949750" y="95745"/>
                  </a:lnTo>
                  <a:close/>
                </a:path>
                <a:path w="5055870" h="122554">
                  <a:moveTo>
                    <a:pt x="3965333" y="71285"/>
                  </a:moveTo>
                  <a:lnTo>
                    <a:pt x="3965029" y="71259"/>
                  </a:lnTo>
                  <a:lnTo>
                    <a:pt x="3965194" y="71678"/>
                  </a:lnTo>
                  <a:lnTo>
                    <a:pt x="3965333" y="71285"/>
                  </a:lnTo>
                  <a:close/>
                </a:path>
                <a:path w="5055870" h="122554">
                  <a:moveTo>
                    <a:pt x="3974439" y="58547"/>
                  </a:moveTo>
                  <a:lnTo>
                    <a:pt x="3969067" y="56400"/>
                  </a:lnTo>
                  <a:lnTo>
                    <a:pt x="3968826" y="56476"/>
                  </a:lnTo>
                  <a:lnTo>
                    <a:pt x="3969181" y="61010"/>
                  </a:lnTo>
                  <a:lnTo>
                    <a:pt x="3968915" y="61468"/>
                  </a:lnTo>
                  <a:lnTo>
                    <a:pt x="3968521" y="61925"/>
                  </a:lnTo>
                  <a:lnTo>
                    <a:pt x="3965333" y="71285"/>
                  </a:lnTo>
                  <a:lnTo>
                    <a:pt x="3969054" y="71602"/>
                  </a:lnTo>
                  <a:lnTo>
                    <a:pt x="3973322" y="65481"/>
                  </a:lnTo>
                  <a:lnTo>
                    <a:pt x="3974439" y="58547"/>
                  </a:lnTo>
                  <a:close/>
                </a:path>
                <a:path w="5055870" h="122554">
                  <a:moveTo>
                    <a:pt x="3978960" y="91554"/>
                  </a:moveTo>
                  <a:lnTo>
                    <a:pt x="3971442" y="90487"/>
                  </a:lnTo>
                  <a:lnTo>
                    <a:pt x="3965283" y="87630"/>
                  </a:lnTo>
                  <a:lnTo>
                    <a:pt x="3958742" y="85305"/>
                  </a:lnTo>
                  <a:lnTo>
                    <a:pt x="3950043" y="85788"/>
                  </a:lnTo>
                  <a:lnTo>
                    <a:pt x="3949750" y="95745"/>
                  </a:lnTo>
                  <a:lnTo>
                    <a:pt x="3955669" y="100050"/>
                  </a:lnTo>
                  <a:lnTo>
                    <a:pt x="3964127" y="101650"/>
                  </a:lnTo>
                  <a:lnTo>
                    <a:pt x="3972661" y="100482"/>
                  </a:lnTo>
                  <a:lnTo>
                    <a:pt x="3978808" y="96494"/>
                  </a:lnTo>
                  <a:lnTo>
                    <a:pt x="3978960" y="91554"/>
                  </a:lnTo>
                  <a:close/>
                </a:path>
                <a:path w="5055870" h="122554">
                  <a:moveTo>
                    <a:pt x="4094835" y="104482"/>
                  </a:moveTo>
                  <a:lnTo>
                    <a:pt x="4090530" y="100990"/>
                  </a:lnTo>
                  <a:lnTo>
                    <a:pt x="4086237" y="102260"/>
                  </a:lnTo>
                  <a:lnTo>
                    <a:pt x="4080802" y="104495"/>
                  </a:lnTo>
                  <a:lnTo>
                    <a:pt x="4073029" y="103911"/>
                  </a:lnTo>
                  <a:lnTo>
                    <a:pt x="4040352" y="103073"/>
                  </a:lnTo>
                  <a:lnTo>
                    <a:pt x="4026801" y="97751"/>
                  </a:lnTo>
                  <a:lnTo>
                    <a:pt x="4014406" y="95923"/>
                  </a:lnTo>
                  <a:lnTo>
                    <a:pt x="4002354" y="94869"/>
                  </a:lnTo>
                  <a:lnTo>
                    <a:pt x="3989832" y="91833"/>
                  </a:lnTo>
                  <a:lnTo>
                    <a:pt x="3989120" y="100749"/>
                  </a:lnTo>
                  <a:lnTo>
                    <a:pt x="3993159" y="103543"/>
                  </a:lnTo>
                  <a:lnTo>
                    <a:pt x="4000500" y="102044"/>
                  </a:lnTo>
                  <a:lnTo>
                    <a:pt x="4005605" y="103441"/>
                  </a:lnTo>
                  <a:lnTo>
                    <a:pt x="4006380" y="110451"/>
                  </a:lnTo>
                  <a:lnTo>
                    <a:pt x="4011066" y="112293"/>
                  </a:lnTo>
                  <a:lnTo>
                    <a:pt x="4018178" y="106502"/>
                  </a:lnTo>
                  <a:lnTo>
                    <a:pt x="4025989" y="107365"/>
                  </a:lnTo>
                  <a:lnTo>
                    <a:pt x="4036491" y="112953"/>
                  </a:lnTo>
                  <a:lnTo>
                    <a:pt x="4037114" y="112979"/>
                  </a:lnTo>
                  <a:lnTo>
                    <a:pt x="4042499" y="103289"/>
                  </a:lnTo>
                  <a:lnTo>
                    <a:pt x="4047515" y="108216"/>
                  </a:lnTo>
                  <a:lnTo>
                    <a:pt x="4052125" y="108737"/>
                  </a:lnTo>
                  <a:lnTo>
                    <a:pt x="4052366" y="114820"/>
                  </a:lnTo>
                  <a:lnTo>
                    <a:pt x="4058259" y="113525"/>
                  </a:lnTo>
                  <a:lnTo>
                    <a:pt x="4068368" y="110223"/>
                  </a:lnTo>
                  <a:lnTo>
                    <a:pt x="4077779" y="111455"/>
                  </a:lnTo>
                  <a:lnTo>
                    <a:pt x="4086580" y="111467"/>
                  </a:lnTo>
                  <a:lnTo>
                    <a:pt x="4094835" y="104482"/>
                  </a:lnTo>
                  <a:close/>
                </a:path>
                <a:path w="5055870" h="122554">
                  <a:moveTo>
                    <a:pt x="4158907" y="88874"/>
                  </a:moveTo>
                  <a:lnTo>
                    <a:pt x="4157065" y="86245"/>
                  </a:lnTo>
                  <a:lnTo>
                    <a:pt x="4156189" y="84709"/>
                  </a:lnTo>
                  <a:lnTo>
                    <a:pt x="4151553" y="88417"/>
                  </a:lnTo>
                  <a:lnTo>
                    <a:pt x="4153344" y="91033"/>
                  </a:lnTo>
                  <a:lnTo>
                    <a:pt x="4154271" y="92506"/>
                  </a:lnTo>
                  <a:lnTo>
                    <a:pt x="4158907" y="88874"/>
                  </a:lnTo>
                  <a:close/>
                </a:path>
                <a:path w="5055870" h="122554">
                  <a:moveTo>
                    <a:pt x="4229608" y="97904"/>
                  </a:moveTo>
                  <a:lnTo>
                    <a:pt x="4227131" y="89649"/>
                  </a:lnTo>
                  <a:lnTo>
                    <a:pt x="4223372" y="90716"/>
                  </a:lnTo>
                  <a:lnTo>
                    <a:pt x="4222737" y="95364"/>
                  </a:lnTo>
                  <a:lnTo>
                    <a:pt x="4229608" y="97904"/>
                  </a:lnTo>
                  <a:close/>
                </a:path>
                <a:path w="5055870" h="122554">
                  <a:moveTo>
                    <a:pt x="4230586" y="67716"/>
                  </a:moveTo>
                  <a:lnTo>
                    <a:pt x="4228897" y="60274"/>
                  </a:lnTo>
                  <a:lnTo>
                    <a:pt x="4226763" y="68008"/>
                  </a:lnTo>
                  <a:lnTo>
                    <a:pt x="4226433" y="73253"/>
                  </a:lnTo>
                  <a:lnTo>
                    <a:pt x="4228147" y="80657"/>
                  </a:lnTo>
                  <a:lnTo>
                    <a:pt x="4230294" y="72936"/>
                  </a:lnTo>
                  <a:lnTo>
                    <a:pt x="4230586" y="67716"/>
                  </a:lnTo>
                  <a:close/>
                </a:path>
                <a:path w="5055870" h="122554">
                  <a:moveTo>
                    <a:pt x="4236085" y="98120"/>
                  </a:moveTo>
                  <a:lnTo>
                    <a:pt x="4229608" y="97904"/>
                  </a:lnTo>
                  <a:lnTo>
                    <a:pt x="4231894" y="103568"/>
                  </a:lnTo>
                  <a:lnTo>
                    <a:pt x="4235450" y="101815"/>
                  </a:lnTo>
                  <a:lnTo>
                    <a:pt x="4236085" y="98120"/>
                  </a:lnTo>
                  <a:close/>
                </a:path>
                <a:path w="5055870" h="122554">
                  <a:moveTo>
                    <a:pt x="4255782" y="73520"/>
                  </a:moveTo>
                  <a:lnTo>
                    <a:pt x="4246765" y="72631"/>
                  </a:lnTo>
                  <a:lnTo>
                    <a:pt x="4238104" y="72224"/>
                  </a:lnTo>
                  <a:lnTo>
                    <a:pt x="4237304" y="83134"/>
                  </a:lnTo>
                  <a:lnTo>
                    <a:pt x="4246308" y="84099"/>
                  </a:lnTo>
                  <a:lnTo>
                    <a:pt x="4252519" y="80911"/>
                  </a:lnTo>
                  <a:lnTo>
                    <a:pt x="4255782" y="73520"/>
                  </a:lnTo>
                  <a:close/>
                </a:path>
                <a:path w="5055870" h="122554">
                  <a:moveTo>
                    <a:pt x="4266628" y="74879"/>
                  </a:moveTo>
                  <a:lnTo>
                    <a:pt x="4263898" y="75539"/>
                  </a:lnTo>
                  <a:lnTo>
                    <a:pt x="4262425" y="80340"/>
                  </a:lnTo>
                  <a:lnTo>
                    <a:pt x="4266450" y="83807"/>
                  </a:lnTo>
                  <a:lnTo>
                    <a:pt x="4266628" y="74879"/>
                  </a:lnTo>
                  <a:close/>
                </a:path>
                <a:path w="5055870" h="122554">
                  <a:moveTo>
                    <a:pt x="4273347" y="98920"/>
                  </a:moveTo>
                  <a:lnTo>
                    <a:pt x="4269016" y="99529"/>
                  </a:lnTo>
                  <a:lnTo>
                    <a:pt x="4263034" y="97751"/>
                  </a:lnTo>
                  <a:lnTo>
                    <a:pt x="4262285" y="103606"/>
                  </a:lnTo>
                  <a:lnTo>
                    <a:pt x="4266616" y="103009"/>
                  </a:lnTo>
                  <a:lnTo>
                    <a:pt x="4272635" y="104787"/>
                  </a:lnTo>
                  <a:lnTo>
                    <a:pt x="4273347" y="98920"/>
                  </a:lnTo>
                  <a:close/>
                </a:path>
                <a:path w="5055870" h="122554">
                  <a:moveTo>
                    <a:pt x="4278122" y="87566"/>
                  </a:moveTo>
                  <a:lnTo>
                    <a:pt x="4277436" y="83731"/>
                  </a:lnTo>
                  <a:lnTo>
                    <a:pt x="4266450" y="83807"/>
                  </a:lnTo>
                  <a:lnTo>
                    <a:pt x="4272966" y="89522"/>
                  </a:lnTo>
                  <a:lnTo>
                    <a:pt x="4278122" y="87566"/>
                  </a:lnTo>
                  <a:close/>
                </a:path>
                <a:path w="5055870" h="122554">
                  <a:moveTo>
                    <a:pt x="4289730" y="101828"/>
                  </a:moveTo>
                  <a:lnTo>
                    <a:pt x="4287926" y="99250"/>
                  </a:lnTo>
                  <a:lnTo>
                    <a:pt x="4286948" y="97815"/>
                  </a:lnTo>
                  <a:lnTo>
                    <a:pt x="4282338" y="101523"/>
                  </a:lnTo>
                  <a:lnTo>
                    <a:pt x="4284154" y="104089"/>
                  </a:lnTo>
                  <a:lnTo>
                    <a:pt x="4285119" y="105537"/>
                  </a:lnTo>
                  <a:lnTo>
                    <a:pt x="4289730" y="101828"/>
                  </a:lnTo>
                  <a:close/>
                </a:path>
                <a:path w="5055870" h="122554">
                  <a:moveTo>
                    <a:pt x="4290136" y="86918"/>
                  </a:moveTo>
                  <a:lnTo>
                    <a:pt x="4287342" y="82867"/>
                  </a:lnTo>
                  <a:lnTo>
                    <a:pt x="4282745" y="86702"/>
                  </a:lnTo>
                  <a:lnTo>
                    <a:pt x="4284548" y="89281"/>
                  </a:lnTo>
                  <a:lnTo>
                    <a:pt x="4285526" y="90665"/>
                  </a:lnTo>
                  <a:lnTo>
                    <a:pt x="4290136" y="86918"/>
                  </a:lnTo>
                  <a:close/>
                </a:path>
                <a:path w="5055870" h="122554">
                  <a:moveTo>
                    <a:pt x="4306671" y="79629"/>
                  </a:moveTo>
                  <a:lnTo>
                    <a:pt x="4300347" y="78282"/>
                  </a:lnTo>
                  <a:lnTo>
                    <a:pt x="4299280" y="84556"/>
                  </a:lnTo>
                  <a:lnTo>
                    <a:pt x="4299890" y="90589"/>
                  </a:lnTo>
                  <a:lnTo>
                    <a:pt x="4306582" y="84721"/>
                  </a:lnTo>
                  <a:lnTo>
                    <a:pt x="4306671" y="79629"/>
                  </a:lnTo>
                  <a:close/>
                </a:path>
                <a:path w="5055870" h="122554">
                  <a:moveTo>
                    <a:pt x="4309808" y="99745"/>
                  </a:moveTo>
                  <a:lnTo>
                    <a:pt x="4301502" y="98158"/>
                  </a:lnTo>
                  <a:lnTo>
                    <a:pt x="4296105" y="100571"/>
                  </a:lnTo>
                  <a:lnTo>
                    <a:pt x="4294962" y="109334"/>
                  </a:lnTo>
                  <a:lnTo>
                    <a:pt x="4300486" y="109550"/>
                  </a:lnTo>
                  <a:lnTo>
                    <a:pt x="4306062" y="109842"/>
                  </a:lnTo>
                  <a:lnTo>
                    <a:pt x="4309796" y="107492"/>
                  </a:lnTo>
                  <a:lnTo>
                    <a:pt x="4309808" y="99745"/>
                  </a:lnTo>
                  <a:close/>
                </a:path>
                <a:path w="5055870" h="122554">
                  <a:moveTo>
                    <a:pt x="4328465" y="101244"/>
                  </a:moveTo>
                  <a:lnTo>
                    <a:pt x="4324451" y="98285"/>
                  </a:lnTo>
                  <a:lnTo>
                    <a:pt x="4317111" y="99910"/>
                  </a:lnTo>
                  <a:lnTo>
                    <a:pt x="4316857" y="109829"/>
                  </a:lnTo>
                  <a:lnTo>
                    <a:pt x="4327791" y="110083"/>
                  </a:lnTo>
                  <a:lnTo>
                    <a:pt x="4328465" y="101244"/>
                  </a:lnTo>
                  <a:close/>
                </a:path>
                <a:path w="5055870" h="122554">
                  <a:moveTo>
                    <a:pt x="4339488" y="80492"/>
                  </a:moveTo>
                  <a:lnTo>
                    <a:pt x="4332211" y="80327"/>
                  </a:lnTo>
                  <a:lnTo>
                    <a:pt x="4325010" y="81534"/>
                  </a:lnTo>
                  <a:lnTo>
                    <a:pt x="4328528" y="84950"/>
                  </a:lnTo>
                  <a:lnTo>
                    <a:pt x="4335704" y="86106"/>
                  </a:lnTo>
                  <a:lnTo>
                    <a:pt x="4339488" y="80492"/>
                  </a:lnTo>
                  <a:close/>
                </a:path>
                <a:path w="5055870" h="122554">
                  <a:moveTo>
                    <a:pt x="4381144" y="94068"/>
                  </a:moveTo>
                  <a:lnTo>
                    <a:pt x="4379353" y="91452"/>
                  </a:lnTo>
                  <a:lnTo>
                    <a:pt x="4378363" y="89903"/>
                  </a:lnTo>
                  <a:lnTo>
                    <a:pt x="4373753" y="93624"/>
                  </a:lnTo>
                  <a:lnTo>
                    <a:pt x="4375594" y="96240"/>
                  </a:lnTo>
                  <a:lnTo>
                    <a:pt x="4376521" y="97713"/>
                  </a:lnTo>
                  <a:lnTo>
                    <a:pt x="4381144" y="94068"/>
                  </a:lnTo>
                  <a:close/>
                </a:path>
                <a:path w="5055870" h="122554">
                  <a:moveTo>
                    <a:pt x="4445203" y="82918"/>
                  </a:moveTo>
                  <a:lnTo>
                    <a:pt x="4440923" y="83553"/>
                  </a:lnTo>
                  <a:lnTo>
                    <a:pt x="4434916" y="81788"/>
                  </a:lnTo>
                  <a:lnTo>
                    <a:pt x="4434141" y="87668"/>
                  </a:lnTo>
                  <a:lnTo>
                    <a:pt x="4438459" y="86995"/>
                  </a:lnTo>
                  <a:lnTo>
                    <a:pt x="4444492" y="88658"/>
                  </a:lnTo>
                  <a:lnTo>
                    <a:pt x="4445203" y="82918"/>
                  </a:lnTo>
                  <a:close/>
                </a:path>
                <a:path w="5055870" h="122554">
                  <a:moveTo>
                    <a:pt x="4485525" y="73748"/>
                  </a:moveTo>
                  <a:lnTo>
                    <a:pt x="4479214" y="72415"/>
                  </a:lnTo>
                  <a:lnTo>
                    <a:pt x="4478147" y="78638"/>
                  </a:lnTo>
                  <a:lnTo>
                    <a:pt x="4482236" y="78282"/>
                  </a:lnTo>
                  <a:lnTo>
                    <a:pt x="4483684" y="86093"/>
                  </a:lnTo>
                  <a:lnTo>
                    <a:pt x="4485449" y="78803"/>
                  </a:lnTo>
                  <a:lnTo>
                    <a:pt x="4485525" y="73748"/>
                  </a:lnTo>
                  <a:close/>
                </a:path>
                <a:path w="5055870" h="122554">
                  <a:moveTo>
                    <a:pt x="4507458" y="74434"/>
                  </a:moveTo>
                  <a:lnTo>
                    <a:pt x="4504601" y="75463"/>
                  </a:lnTo>
                  <a:lnTo>
                    <a:pt x="4500270" y="74307"/>
                  </a:lnTo>
                  <a:lnTo>
                    <a:pt x="4500054" y="79133"/>
                  </a:lnTo>
                  <a:lnTo>
                    <a:pt x="4502899" y="78041"/>
                  </a:lnTo>
                  <a:lnTo>
                    <a:pt x="4507230" y="79209"/>
                  </a:lnTo>
                  <a:lnTo>
                    <a:pt x="4507458" y="74434"/>
                  </a:lnTo>
                  <a:close/>
                </a:path>
                <a:path w="5055870" h="122554">
                  <a:moveTo>
                    <a:pt x="4594796" y="81305"/>
                  </a:moveTo>
                  <a:lnTo>
                    <a:pt x="4594695" y="78257"/>
                  </a:lnTo>
                  <a:lnTo>
                    <a:pt x="4594415" y="75501"/>
                  </a:lnTo>
                  <a:lnTo>
                    <a:pt x="4591291" y="76377"/>
                  </a:lnTo>
                  <a:lnTo>
                    <a:pt x="4585830" y="80937"/>
                  </a:lnTo>
                  <a:lnTo>
                    <a:pt x="4579455" y="78930"/>
                  </a:lnTo>
                  <a:lnTo>
                    <a:pt x="4574337" y="79260"/>
                  </a:lnTo>
                  <a:lnTo>
                    <a:pt x="4572698" y="90843"/>
                  </a:lnTo>
                  <a:lnTo>
                    <a:pt x="4583442" y="86639"/>
                  </a:lnTo>
                  <a:lnTo>
                    <a:pt x="4583976" y="86664"/>
                  </a:lnTo>
                  <a:lnTo>
                    <a:pt x="4594568" y="91338"/>
                  </a:lnTo>
                  <a:lnTo>
                    <a:pt x="4594796" y="81305"/>
                  </a:lnTo>
                  <a:close/>
                </a:path>
                <a:path w="5055870" h="122554">
                  <a:moveTo>
                    <a:pt x="4693361" y="94576"/>
                  </a:moveTo>
                  <a:lnTo>
                    <a:pt x="4693107" y="88595"/>
                  </a:lnTo>
                  <a:lnTo>
                    <a:pt x="4687760" y="91617"/>
                  </a:lnTo>
                  <a:lnTo>
                    <a:pt x="4693361" y="94576"/>
                  </a:lnTo>
                  <a:close/>
                </a:path>
                <a:path w="5055870" h="122554">
                  <a:moveTo>
                    <a:pt x="4698466" y="85572"/>
                  </a:moveTo>
                  <a:lnTo>
                    <a:pt x="4692904" y="82575"/>
                  </a:lnTo>
                  <a:lnTo>
                    <a:pt x="4693107" y="88595"/>
                  </a:lnTo>
                  <a:lnTo>
                    <a:pt x="4698466" y="85572"/>
                  </a:lnTo>
                  <a:close/>
                </a:path>
                <a:path w="5055870" h="122554">
                  <a:moveTo>
                    <a:pt x="4711243" y="94030"/>
                  </a:moveTo>
                  <a:lnTo>
                    <a:pt x="4709185" y="86639"/>
                  </a:lnTo>
                  <a:lnTo>
                    <a:pt x="4706836" y="94361"/>
                  </a:lnTo>
                  <a:lnTo>
                    <a:pt x="4711243" y="94030"/>
                  </a:lnTo>
                  <a:close/>
                </a:path>
                <a:path w="5055870" h="122554">
                  <a:moveTo>
                    <a:pt x="4715688" y="93624"/>
                  </a:moveTo>
                  <a:lnTo>
                    <a:pt x="4711243" y="94030"/>
                  </a:lnTo>
                  <a:lnTo>
                    <a:pt x="4713325" y="101257"/>
                  </a:lnTo>
                  <a:lnTo>
                    <a:pt x="4715688" y="93624"/>
                  </a:lnTo>
                  <a:close/>
                </a:path>
                <a:path w="5055870" h="122554">
                  <a:moveTo>
                    <a:pt x="4769586" y="105067"/>
                  </a:moveTo>
                  <a:lnTo>
                    <a:pt x="4765497" y="101434"/>
                  </a:lnTo>
                  <a:lnTo>
                    <a:pt x="4762246" y="102501"/>
                  </a:lnTo>
                  <a:lnTo>
                    <a:pt x="4758067" y="104762"/>
                  </a:lnTo>
                  <a:lnTo>
                    <a:pt x="4721949" y="104190"/>
                  </a:lnTo>
                  <a:lnTo>
                    <a:pt x="4720221" y="99237"/>
                  </a:lnTo>
                  <a:lnTo>
                    <a:pt x="4717720" y="102171"/>
                  </a:lnTo>
                  <a:lnTo>
                    <a:pt x="4714570" y="107315"/>
                  </a:lnTo>
                  <a:lnTo>
                    <a:pt x="4710887" y="108953"/>
                  </a:lnTo>
                  <a:lnTo>
                    <a:pt x="4692739" y="110197"/>
                  </a:lnTo>
                  <a:lnTo>
                    <a:pt x="4675403" y="109562"/>
                  </a:lnTo>
                  <a:lnTo>
                    <a:pt x="4659300" y="111975"/>
                  </a:lnTo>
                  <a:lnTo>
                    <a:pt x="4644885" y="122351"/>
                  </a:lnTo>
                  <a:lnTo>
                    <a:pt x="4660443" y="121539"/>
                  </a:lnTo>
                  <a:lnTo>
                    <a:pt x="4675048" y="119329"/>
                  </a:lnTo>
                  <a:lnTo>
                    <a:pt x="4690110" y="117741"/>
                  </a:lnTo>
                  <a:lnTo>
                    <a:pt x="4707001" y="118808"/>
                  </a:lnTo>
                  <a:lnTo>
                    <a:pt x="4713871" y="120065"/>
                  </a:lnTo>
                  <a:lnTo>
                    <a:pt x="4715205" y="113436"/>
                  </a:lnTo>
                  <a:lnTo>
                    <a:pt x="4721707" y="114147"/>
                  </a:lnTo>
                  <a:lnTo>
                    <a:pt x="4747374" y="114617"/>
                  </a:lnTo>
                  <a:lnTo>
                    <a:pt x="4751756" y="110591"/>
                  </a:lnTo>
                  <a:lnTo>
                    <a:pt x="4758842" y="110375"/>
                  </a:lnTo>
                  <a:lnTo>
                    <a:pt x="4765738" y="109905"/>
                  </a:lnTo>
                  <a:lnTo>
                    <a:pt x="4769586" y="105067"/>
                  </a:lnTo>
                  <a:close/>
                </a:path>
                <a:path w="5055870" h="122554">
                  <a:moveTo>
                    <a:pt x="4835804" y="96329"/>
                  </a:moveTo>
                  <a:lnTo>
                    <a:pt x="4830254" y="93700"/>
                  </a:lnTo>
                  <a:lnTo>
                    <a:pt x="4822583" y="94919"/>
                  </a:lnTo>
                  <a:lnTo>
                    <a:pt x="4813249" y="96685"/>
                  </a:lnTo>
                  <a:lnTo>
                    <a:pt x="4802759" y="95719"/>
                  </a:lnTo>
                  <a:lnTo>
                    <a:pt x="4798199" y="99314"/>
                  </a:lnTo>
                  <a:lnTo>
                    <a:pt x="4794631" y="99047"/>
                  </a:lnTo>
                  <a:lnTo>
                    <a:pt x="4790529" y="98285"/>
                  </a:lnTo>
                  <a:lnTo>
                    <a:pt x="4784382" y="100444"/>
                  </a:lnTo>
                  <a:lnTo>
                    <a:pt x="4781194" y="102298"/>
                  </a:lnTo>
                  <a:lnTo>
                    <a:pt x="4776902" y="99148"/>
                  </a:lnTo>
                  <a:lnTo>
                    <a:pt x="4776952" y="109372"/>
                  </a:lnTo>
                  <a:lnTo>
                    <a:pt x="4777651" y="109994"/>
                  </a:lnTo>
                  <a:lnTo>
                    <a:pt x="4780483" y="110274"/>
                  </a:lnTo>
                  <a:lnTo>
                    <a:pt x="4782248" y="102984"/>
                  </a:lnTo>
                  <a:lnTo>
                    <a:pt x="4785118" y="112369"/>
                  </a:lnTo>
                  <a:lnTo>
                    <a:pt x="4791507" y="110477"/>
                  </a:lnTo>
                  <a:lnTo>
                    <a:pt x="4793234" y="103200"/>
                  </a:lnTo>
                  <a:lnTo>
                    <a:pt x="4794682" y="110985"/>
                  </a:lnTo>
                  <a:lnTo>
                    <a:pt x="4798784" y="110604"/>
                  </a:lnTo>
                  <a:lnTo>
                    <a:pt x="4802086" y="103339"/>
                  </a:lnTo>
                  <a:lnTo>
                    <a:pt x="4810734" y="103530"/>
                  </a:lnTo>
                  <a:lnTo>
                    <a:pt x="4817351" y="101041"/>
                  </a:lnTo>
                  <a:lnTo>
                    <a:pt x="4822558" y="100634"/>
                  </a:lnTo>
                  <a:lnTo>
                    <a:pt x="4828730" y="101676"/>
                  </a:lnTo>
                  <a:lnTo>
                    <a:pt x="4833823" y="101206"/>
                  </a:lnTo>
                  <a:lnTo>
                    <a:pt x="4835804" y="96329"/>
                  </a:lnTo>
                  <a:close/>
                </a:path>
                <a:path w="5055870" h="122554">
                  <a:moveTo>
                    <a:pt x="5055794" y="95288"/>
                  </a:moveTo>
                  <a:lnTo>
                    <a:pt x="5046370" y="95694"/>
                  </a:lnTo>
                  <a:lnTo>
                    <a:pt x="5038255" y="97739"/>
                  </a:lnTo>
                  <a:lnTo>
                    <a:pt x="5033619" y="104940"/>
                  </a:lnTo>
                  <a:lnTo>
                    <a:pt x="5044110" y="106032"/>
                  </a:lnTo>
                  <a:lnTo>
                    <a:pt x="5052250" y="103898"/>
                  </a:lnTo>
                  <a:lnTo>
                    <a:pt x="5055794" y="952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6745" y="4625555"/>
              <a:ext cx="7023734" cy="3743960"/>
            </a:xfrm>
            <a:custGeom>
              <a:avLst/>
              <a:gdLst/>
              <a:ahLst/>
              <a:cxnLst/>
              <a:rect l="l" t="t" r="r" b="b"/>
              <a:pathLst>
                <a:path w="7023734" h="3743959">
                  <a:moveTo>
                    <a:pt x="8420" y="69100"/>
                  </a:moveTo>
                  <a:lnTo>
                    <a:pt x="7759" y="59105"/>
                  </a:lnTo>
                  <a:lnTo>
                    <a:pt x="0" y="59550"/>
                  </a:lnTo>
                  <a:lnTo>
                    <a:pt x="660" y="69545"/>
                  </a:lnTo>
                  <a:lnTo>
                    <a:pt x="8420" y="69100"/>
                  </a:lnTo>
                  <a:close/>
                </a:path>
                <a:path w="7023734" h="3743959">
                  <a:moveTo>
                    <a:pt x="39865" y="72123"/>
                  </a:moveTo>
                  <a:lnTo>
                    <a:pt x="39662" y="67335"/>
                  </a:lnTo>
                  <a:lnTo>
                    <a:pt x="36703" y="68592"/>
                  </a:lnTo>
                  <a:lnTo>
                    <a:pt x="31978" y="67919"/>
                  </a:lnTo>
                  <a:lnTo>
                    <a:pt x="32219" y="72605"/>
                  </a:lnTo>
                  <a:lnTo>
                    <a:pt x="35077" y="71437"/>
                  </a:lnTo>
                  <a:lnTo>
                    <a:pt x="39865" y="72123"/>
                  </a:lnTo>
                  <a:close/>
                </a:path>
                <a:path w="7023734" h="3743959">
                  <a:moveTo>
                    <a:pt x="884326" y="53213"/>
                  </a:moveTo>
                  <a:lnTo>
                    <a:pt x="880135" y="53924"/>
                  </a:lnTo>
                  <a:lnTo>
                    <a:pt x="878344" y="46024"/>
                  </a:lnTo>
                  <a:lnTo>
                    <a:pt x="876871" y="53314"/>
                  </a:lnTo>
                  <a:lnTo>
                    <a:pt x="876998" y="58356"/>
                  </a:lnTo>
                  <a:lnTo>
                    <a:pt x="883551" y="59524"/>
                  </a:lnTo>
                  <a:lnTo>
                    <a:pt x="884326" y="53213"/>
                  </a:lnTo>
                  <a:close/>
                </a:path>
                <a:path w="7023734" h="3743959">
                  <a:moveTo>
                    <a:pt x="898918" y="28105"/>
                  </a:moveTo>
                  <a:lnTo>
                    <a:pt x="889279" y="28702"/>
                  </a:lnTo>
                  <a:lnTo>
                    <a:pt x="881087" y="31229"/>
                  </a:lnTo>
                  <a:lnTo>
                    <a:pt x="876592" y="38442"/>
                  </a:lnTo>
                  <a:lnTo>
                    <a:pt x="883856" y="37998"/>
                  </a:lnTo>
                  <a:lnTo>
                    <a:pt x="892073" y="38798"/>
                  </a:lnTo>
                  <a:lnTo>
                    <a:pt x="898144" y="36842"/>
                  </a:lnTo>
                  <a:lnTo>
                    <a:pt x="898918" y="28105"/>
                  </a:lnTo>
                  <a:close/>
                </a:path>
                <a:path w="7023734" h="3743959">
                  <a:moveTo>
                    <a:pt x="914882" y="58902"/>
                  </a:moveTo>
                  <a:lnTo>
                    <a:pt x="914361" y="52781"/>
                  </a:lnTo>
                  <a:lnTo>
                    <a:pt x="908989" y="55905"/>
                  </a:lnTo>
                  <a:lnTo>
                    <a:pt x="914882" y="58902"/>
                  </a:lnTo>
                  <a:close/>
                </a:path>
                <a:path w="7023734" h="3743959">
                  <a:moveTo>
                    <a:pt x="918552" y="49428"/>
                  </a:moveTo>
                  <a:lnTo>
                    <a:pt x="917105" y="44665"/>
                  </a:lnTo>
                  <a:lnTo>
                    <a:pt x="914285" y="43954"/>
                  </a:lnTo>
                  <a:lnTo>
                    <a:pt x="914361" y="52781"/>
                  </a:lnTo>
                  <a:lnTo>
                    <a:pt x="918552" y="49428"/>
                  </a:lnTo>
                  <a:close/>
                </a:path>
                <a:path w="7023734" h="3743959">
                  <a:moveTo>
                    <a:pt x="940511" y="42392"/>
                  </a:moveTo>
                  <a:lnTo>
                    <a:pt x="939292" y="29718"/>
                  </a:lnTo>
                  <a:lnTo>
                    <a:pt x="931595" y="27178"/>
                  </a:lnTo>
                  <a:lnTo>
                    <a:pt x="922693" y="31115"/>
                  </a:lnTo>
                  <a:lnTo>
                    <a:pt x="917867" y="37858"/>
                  </a:lnTo>
                  <a:lnTo>
                    <a:pt x="922439" y="43522"/>
                  </a:lnTo>
                  <a:lnTo>
                    <a:pt x="931252" y="43281"/>
                  </a:lnTo>
                  <a:lnTo>
                    <a:pt x="940511" y="42392"/>
                  </a:lnTo>
                  <a:close/>
                </a:path>
                <a:path w="7023734" h="3743959">
                  <a:moveTo>
                    <a:pt x="945019" y="41897"/>
                  </a:moveTo>
                  <a:lnTo>
                    <a:pt x="940511" y="42392"/>
                  </a:lnTo>
                  <a:lnTo>
                    <a:pt x="942898" y="49695"/>
                  </a:lnTo>
                  <a:lnTo>
                    <a:pt x="945019" y="41897"/>
                  </a:lnTo>
                  <a:close/>
                </a:path>
                <a:path w="7023734" h="3743959">
                  <a:moveTo>
                    <a:pt x="996886" y="46736"/>
                  </a:moveTo>
                  <a:lnTo>
                    <a:pt x="996746" y="36741"/>
                  </a:lnTo>
                  <a:lnTo>
                    <a:pt x="993000" y="36804"/>
                  </a:lnTo>
                  <a:lnTo>
                    <a:pt x="992225" y="32689"/>
                  </a:lnTo>
                  <a:lnTo>
                    <a:pt x="989177" y="31788"/>
                  </a:lnTo>
                  <a:lnTo>
                    <a:pt x="989241" y="38354"/>
                  </a:lnTo>
                  <a:lnTo>
                    <a:pt x="982649" y="36474"/>
                  </a:lnTo>
                  <a:lnTo>
                    <a:pt x="981811" y="41808"/>
                  </a:lnTo>
                  <a:lnTo>
                    <a:pt x="986929" y="43446"/>
                  </a:lnTo>
                  <a:lnTo>
                    <a:pt x="989063" y="48945"/>
                  </a:lnTo>
                  <a:lnTo>
                    <a:pt x="996886" y="46736"/>
                  </a:lnTo>
                  <a:close/>
                </a:path>
                <a:path w="7023734" h="3743959">
                  <a:moveTo>
                    <a:pt x="1002055" y="9232"/>
                  </a:moveTo>
                  <a:lnTo>
                    <a:pt x="1000086" y="6692"/>
                  </a:lnTo>
                  <a:lnTo>
                    <a:pt x="999045" y="5372"/>
                  </a:lnTo>
                  <a:lnTo>
                    <a:pt x="994410" y="9271"/>
                  </a:lnTo>
                  <a:lnTo>
                    <a:pt x="996378" y="11772"/>
                  </a:lnTo>
                  <a:lnTo>
                    <a:pt x="997458" y="13157"/>
                  </a:lnTo>
                  <a:lnTo>
                    <a:pt x="1002055" y="9232"/>
                  </a:lnTo>
                  <a:close/>
                </a:path>
                <a:path w="7023734" h="3743959">
                  <a:moveTo>
                    <a:pt x="1058697" y="28498"/>
                  </a:moveTo>
                  <a:lnTo>
                    <a:pt x="1056703" y="25869"/>
                  </a:lnTo>
                  <a:lnTo>
                    <a:pt x="1055662" y="24523"/>
                  </a:lnTo>
                  <a:lnTo>
                    <a:pt x="1051013" y="28346"/>
                  </a:lnTo>
                  <a:lnTo>
                    <a:pt x="1053058" y="30886"/>
                  </a:lnTo>
                  <a:lnTo>
                    <a:pt x="1054150" y="32270"/>
                  </a:lnTo>
                  <a:lnTo>
                    <a:pt x="1058697" y="28498"/>
                  </a:lnTo>
                  <a:close/>
                </a:path>
                <a:path w="7023734" h="3743959">
                  <a:moveTo>
                    <a:pt x="1075245" y="698"/>
                  </a:moveTo>
                  <a:lnTo>
                    <a:pt x="1070825" y="1536"/>
                  </a:lnTo>
                  <a:lnTo>
                    <a:pt x="1064539" y="0"/>
                  </a:lnTo>
                  <a:lnTo>
                    <a:pt x="1064018" y="5791"/>
                  </a:lnTo>
                  <a:lnTo>
                    <a:pt x="1068425" y="5003"/>
                  </a:lnTo>
                  <a:lnTo>
                    <a:pt x="1074699" y="6578"/>
                  </a:lnTo>
                  <a:lnTo>
                    <a:pt x="1075245" y="698"/>
                  </a:lnTo>
                  <a:close/>
                </a:path>
                <a:path w="7023734" h="3743959">
                  <a:moveTo>
                    <a:pt x="1086091" y="3672230"/>
                  </a:moveTo>
                  <a:lnTo>
                    <a:pt x="1085481" y="3659517"/>
                  </a:lnTo>
                  <a:lnTo>
                    <a:pt x="1080782" y="3652913"/>
                  </a:lnTo>
                  <a:lnTo>
                    <a:pt x="1071905" y="3652482"/>
                  </a:lnTo>
                  <a:lnTo>
                    <a:pt x="1072070" y="3662413"/>
                  </a:lnTo>
                  <a:lnTo>
                    <a:pt x="1075143" y="3668039"/>
                  </a:lnTo>
                  <a:lnTo>
                    <a:pt x="1080147" y="3670808"/>
                  </a:lnTo>
                  <a:lnTo>
                    <a:pt x="1086091" y="3672230"/>
                  </a:lnTo>
                  <a:close/>
                </a:path>
                <a:path w="7023734" h="3743959">
                  <a:moveTo>
                    <a:pt x="1217942" y="3640531"/>
                  </a:moveTo>
                  <a:lnTo>
                    <a:pt x="1217904" y="3635502"/>
                  </a:lnTo>
                  <a:lnTo>
                    <a:pt x="1211732" y="3634270"/>
                  </a:lnTo>
                  <a:lnTo>
                    <a:pt x="1210894" y="3640531"/>
                  </a:lnTo>
                  <a:lnTo>
                    <a:pt x="1211719" y="3646525"/>
                  </a:lnTo>
                  <a:lnTo>
                    <a:pt x="1214856" y="3643579"/>
                  </a:lnTo>
                  <a:lnTo>
                    <a:pt x="1217942" y="3640531"/>
                  </a:lnTo>
                  <a:close/>
                </a:path>
                <a:path w="7023734" h="3743959">
                  <a:moveTo>
                    <a:pt x="1253210" y="3650526"/>
                  </a:moveTo>
                  <a:lnTo>
                    <a:pt x="1250518" y="3651707"/>
                  </a:lnTo>
                  <a:lnTo>
                    <a:pt x="1246301" y="3650615"/>
                  </a:lnTo>
                  <a:lnTo>
                    <a:pt x="1246162" y="3655568"/>
                  </a:lnTo>
                  <a:lnTo>
                    <a:pt x="1248918" y="3654323"/>
                  </a:lnTo>
                  <a:lnTo>
                    <a:pt x="1253134" y="3655364"/>
                  </a:lnTo>
                  <a:lnTo>
                    <a:pt x="1253210" y="3650526"/>
                  </a:lnTo>
                  <a:close/>
                </a:path>
                <a:path w="7023734" h="3743959">
                  <a:moveTo>
                    <a:pt x="1302410" y="3640493"/>
                  </a:moveTo>
                  <a:lnTo>
                    <a:pt x="1299692" y="3641585"/>
                  </a:lnTo>
                  <a:lnTo>
                    <a:pt x="1295476" y="3640658"/>
                  </a:lnTo>
                  <a:lnTo>
                    <a:pt x="1295387" y="3645395"/>
                  </a:lnTo>
                  <a:lnTo>
                    <a:pt x="1298054" y="3644417"/>
                  </a:lnTo>
                  <a:lnTo>
                    <a:pt x="1302321" y="3645319"/>
                  </a:lnTo>
                  <a:lnTo>
                    <a:pt x="1302410" y="3640493"/>
                  </a:lnTo>
                  <a:close/>
                </a:path>
                <a:path w="7023734" h="3743959">
                  <a:moveTo>
                    <a:pt x="1349908" y="3628110"/>
                  </a:moveTo>
                  <a:lnTo>
                    <a:pt x="1348066" y="3625494"/>
                  </a:lnTo>
                  <a:lnTo>
                    <a:pt x="1347076" y="3624199"/>
                  </a:lnTo>
                  <a:lnTo>
                    <a:pt x="1342732" y="3627945"/>
                  </a:lnTo>
                  <a:lnTo>
                    <a:pt x="1344574" y="3630498"/>
                  </a:lnTo>
                  <a:lnTo>
                    <a:pt x="1345565" y="3631958"/>
                  </a:lnTo>
                  <a:lnTo>
                    <a:pt x="1349908" y="3628110"/>
                  </a:lnTo>
                  <a:close/>
                </a:path>
                <a:path w="7023734" h="3743959">
                  <a:moveTo>
                    <a:pt x="3841610" y="59042"/>
                  </a:moveTo>
                  <a:lnTo>
                    <a:pt x="3838791" y="60223"/>
                  </a:lnTo>
                  <a:lnTo>
                    <a:pt x="3834485" y="59055"/>
                  </a:lnTo>
                  <a:lnTo>
                    <a:pt x="3834244" y="63919"/>
                  </a:lnTo>
                  <a:lnTo>
                    <a:pt x="3837089" y="62839"/>
                  </a:lnTo>
                  <a:lnTo>
                    <a:pt x="3841419" y="64058"/>
                  </a:lnTo>
                  <a:lnTo>
                    <a:pt x="3841610" y="59042"/>
                  </a:lnTo>
                  <a:close/>
                </a:path>
                <a:path w="7023734" h="3743959">
                  <a:moveTo>
                    <a:pt x="3858425" y="3694519"/>
                  </a:moveTo>
                  <a:lnTo>
                    <a:pt x="3856634" y="3691915"/>
                  </a:lnTo>
                  <a:lnTo>
                    <a:pt x="3855669" y="3690467"/>
                  </a:lnTo>
                  <a:lnTo>
                    <a:pt x="3851084" y="3694061"/>
                  </a:lnTo>
                  <a:lnTo>
                    <a:pt x="3852900" y="3696855"/>
                  </a:lnTo>
                  <a:lnTo>
                    <a:pt x="3853802" y="3698138"/>
                  </a:lnTo>
                  <a:lnTo>
                    <a:pt x="3858425" y="3694519"/>
                  </a:lnTo>
                  <a:close/>
                </a:path>
                <a:path w="7023734" h="3743959">
                  <a:moveTo>
                    <a:pt x="3998201" y="3675672"/>
                  </a:moveTo>
                  <a:lnTo>
                    <a:pt x="3995369" y="3676688"/>
                  </a:lnTo>
                  <a:lnTo>
                    <a:pt x="3991064" y="3675646"/>
                  </a:lnTo>
                  <a:lnTo>
                    <a:pt x="3990822" y="3680434"/>
                  </a:lnTo>
                  <a:lnTo>
                    <a:pt x="3993654" y="3679482"/>
                  </a:lnTo>
                  <a:lnTo>
                    <a:pt x="3997985" y="3680523"/>
                  </a:lnTo>
                  <a:lnTo>
                    <a:pt x="3998201" y="3675672"/>
                  </a:lnTo>
                  <a:close/>
                </a:path>
                <a:path w="7023734" h="3743959">
                  <a:moveTo>
                    <a:pt x="4004970" y="3690734"/>
                  </a:moveTo>
                  <a:lnTo>
                    <a:pt x="4003319" y="3685794"/>
                  </a:lnTo>
                  <a:lnTo>
                    <a:pt x="3998341" y="3685121"/>
                  </a:lnTo>
                  <a:lnTo>
                    <a:pt x="3992207" y="3685908"/>
                  </a:lnTo>
                  <a:lnTo>
                    <a:pt x="3987088" y="3685375"/>
                  </a:lnTo>
                  <a:lnTo>
                    <a:pt x="3988765" y="3690353"/>
                  </a:lnTo>
                  <a:lnTo>
                    <a:pt x="3993756" y="3691051"/>
                  </a:lnTo>
                  <a:lnTo>
                    <a:pt x="3999877" y="3690239"/>
                  </a:lnTo>
                  <a:lnTo>
                    <a:pt x="4004970" y="3690734"/>
                  </a:lnTo>
                  <a:close/>
                </a:path>
                <a:path w="7023734" h="3743959">
                  <a:moveTo>
                    <a:pt x="4011422" y="3691077"/>
                  </a:moveTo>
                  <a:lnTo>
                    <a:pt x="4004970" y="3690734"/>
                  </a:lnTo>
                  <a:lnTo>
                    <a:pt x="4007231" y="3696512"/>
                  </a:lnTo>
                  <a:lnTo>
                    <a:pt x="4010787" y="3694811"/>
                  </a:lnTo>
                  <a:lnTo>
                    <a:pt x="4011422" y="3691077"/>
                  </a:lnTo>
                  <a:close/>
                </a:path>
                <a:path w="7023734" h="3743959">
                  <a:moveTo>
                    <a:pt x="4059834" y="3672319"/>
                  </a:moveTo>
                  <a:lnTo>
                    <a:pt x="4052532" y="3672116"/>
                  </a:lnTo>
                  <a:lnTo>
                    <a:pt x="4045420" y="3673360"/>
                  </a:lnTo>
                  <a:lnTo>
                    <a:pt x="4048925" y="3676802"/>
                  </a:lnTo>
                  <a:lnTo>
                    <a:pt x="4056062" y="3677958"/>
                  </a:lnTo>
                  <a:lnTo>
                    <a:pt x="4059834" y="3672319"/>
                  </a:lnTo>
                  <a:close/>
                </a:path>
                <a:path w="7023734" h="3743959">
                  <a:moveTo>
                    <a:pt x="4083164" y="3680587"/>
                  </a:moveTo>
                  <a:lnTo>
                    <a:pt x="4080395" y="3676472"/>
                  </a:lnTo>
                  <a:lnTo>
                    <a:pt x="4075811" y="3680129"/>
                  </a:lnTo>
                  <a:lnTo>
                    <a:pt x="4077601" y="3682758"/>
                  </a:lnTo>
                  <a:lnTo>
                    <a:pt x="4078579" y="3684193"/>
                  </a:lnTo>
                  <a:lnTo>
                    <a:pt x="4083164" y="3680587"/>
                  </a:lnTo>
                  <a:close/>
                </a:path>
                <a:path w="7023734" h="3743959">
                  <a:moveTo>
                    <a:pt x="4098988" y="3693249"/>
                  </a:moveTo>
                  <a:lnTo>
                    <a:pt x="4084510" y="3692855"/>
                  </a:lnTo>
                  <a:lnTo>
                    <a:pt x="4080243" y="3693591"/>
                  </a:lnTo>
                  <a:lnTo>
                    <a:pt x="4074312" y="3691801"/>
                  </a:lnTo>
                  <a:lnTo>
                    <a:pt x="4073550" y="3697681"/>
                  </a:lnTo>
                  <a:lnTo>
                    <a:pt x="4088003" y="3698062"/>
                  </a:lnTo>
                  <a:lnTo>
                    <a:pt x="4092257" y="3697338"/>
                  </a:lnTo>
                  <a:lnTo>
                    <a:pt x="4098226" y="3699129"/>
                  </a:lnTo>
                  <a:lnTo>
                    <a:pt x="4098988" y="3693249"/>
                  </a:lnTo>
                  <a:close/>
                </a:path>
                <a:path w="7023734" h="3743959">
                  <a:moveTo>
                    <a:pt x="4099839" y="3681018"/>
                  </a:moveTo>
                  <a:lnTo>
                    <a:pt x="4095623" y="3677501"/>
                  </a:lnTo>
                  <a:lnTo>
                    <a:pt x="4090479" y="3678072"/>
                  </a:lnTo>
                  <a:lnTo>
                    <a:pt x="4088434" y="3683025"/>
                  </a:lnTo>
                  <a:lnTo>
                    <a:pt x="4090670" y="3683482"/>
                  </a:lnTo>
                  <a:lnTo>
                    <a:pt x="4092689" y="3684003"/>
                  </a:lnTo>
                  <a:lnTo>
                    <a:pt x="4091902" y="3688143"/>
                  </a:lnTo>
                  <a:lnTo>
                    <a:pt x="4099128" y="3688334"/>
                  </a:lnTo>
                  <a:lnTo>
                    <a:pt x="4099839" y="3681018"/>
                  </a:lnTo>
                  <a:close/>
                </a:path>
                <a:path w="7023734" h="3743959">
                  <a:moveTo>
                    <a:pt x="4109770" y="3693515"/>
                  </a:moveTo>
                  <a:lnTo>
                    <a:pt x="4103547" y="3692258"/>
                  </a:lnTo>
                  <a:lnTo>
                    <a:pt x="4102493" y="3698456"/>
                  </a:lnTo>
                  <a:lnTo>
                    <a:pt x="4106519" y="3698087"/>
                  </a:lnTo>
                  <a:lnTo>
                    <a:pt x="4107853" y="3705834"/>
                  </a:lnTo>
                  <a:lnTo>
                    <a:pt x="4109732" y="3698646"/>
                  </a:lnTo>
                  <a:lnTo>
                    <a:pt x="4109770" y="3693515"/>
                  </a:lnTo>
                  <a:close/>
                </a:path>
                <a:path w="7023734" h="3743959">
                  <a:moveTo>
                    <a:pt x="4111218" y="3711244"/>
                  </a:moveTo>
                  <a:lnTo>
                    <a:pt x="4109428" y="3708590"/>
                  </a:lnTo>
                  <a:lnTo>
                    <a:pt x="4108424" y="3707130"/>
                  </a:lnTo>
                  <a:lnTo>
                    <a:pt x="4103865" y="3710889"/>
                  </a:lnTo>
                  <a:lnTo>
                    <a:pt x="4105656" y="3713492"/>
                  </a:lnTo>
                  <a:lnTo>
                    <a:pt x="4106595" y="3714839"/>
                  </a:lnTo>
                  <a:lnTo>
                    <a:pt x="4111218" y="3711244"/>
                  </a:lnTo>
                  <a:close/>
                </a:path>
                <a:path w="7023734" h="3743959">
                  <a:moveTo>
                    <a:pt x="4577956" y="108407"/>
                  </a:moveTo>
                  <a:lnTo>
                    <a:pt x="4575149" y="109524"/>
                  </a:lnTo>
                  <a:lnTo>
                    <a:pt x="4570857" y="108381"/>
                  </a:lnTo>
                  <a:lnTo>
                    <a:pt x="4570641" y="113258"/>
                  </a:lnTo>
                  <a:lnTo>
                    <a:pt x="4573448" y="112204"/>
                  </a:lnTo>
                  <a:lnTo>
                    <a:pt x="4577740" y="113296"/>
                  </a:lnTo>
                  <a:lnTo>
                    <a:pt x="4577956" y="108407"/>
                  </a:lnTo>
                  <a:close/>
                </a:path>
                <a:path w="7023734" h="3743959">
                  <a:moveTo>
                    <a:pt x="4624921" y="104736"/>
                  </a:moveTo>
                  <a:lnTo>
                    <a:pt x="4620704" y="105321"/>
                  </a:lnTo>
                  <a:lnTo>
                    <a:pt x="4614735" y="103568"/>
                  </a:lnTo>
                  <a:lnTo>
                    <a:pt x="4614011" y="109334"/>
                  </a:lnTo>
                  <a:lnTo>
                    <a:pt x="4618215" y="108750"/>
                  </a:lnTo>
                  <a:lnTo>
                    <a:pt x="4624184" y="110540"/>
                  </a:lnTo>
                  <a:lnTo>
                    <a:pt x="4624921" y="104736"/>
                  </a:lnTo>
                  <a:close/>
                </a:path>
                <a:path w="7023734" h="3743959">
                  <a:moveTo>
                    <a:pt x="4664100" y="3688194"/>
                  </a:moveTo>
                  <a:lnTo>
                    <a:pt x="4657623" y="3687927"/>
                  </a:lnTo>
                  <a:lnTo>
                    <a:pt x="4659909" y="3693630"/>
                  </a:lnTo>
                  <a:lnTo>
                    <a:pt x="4663465" y="3691915"/>
                  </a:lnTo>
                  <a:lnTo>
                    <a:pt x="4664100" y="3688194"/>
                  </a:lnTo>
                  <a:close/>
                </a:path>
                <a:path w="7023734" h="3743959">
                  <a:moveTo>
                    <a:pt x="4675530" y="100888"/>
                  </a:moveTo>
                  <a:lnTo>
                    <a:pt x="4668304" y="100711"/>
                  </a:lnTo>
                  <a:lnTo>
                    <a:pt x="4668012" y="110731"/>
                  </a:lnTo>
                  <a:lnTo>
                    <a:pt x="4675238" y="110909"/>
                  </a:lnTo>
                  <a:lnTo>
                    <a:pt x="4675441" y="104330"/>
                  </a:lnTo>
                  <a:lnTo>
                    <a:pt x="4675530" y="100888"/>
                  </a:lnTo>
                  <a:close/>
                </a:path>
                <a:path w="7023734" h="3743959">
                  <a:moveTo>
                    <a:pt x="4689881" y="101282"/>
                  </a:moveTo>
                  <a:lnTo>
                    <a:pt x="4683633" y="99910"/>
                  </a:lnTo>
                  <a:lnTo>
                    <a:pt x="4682579" y="106235"/>
                  </a:lnTo>
                  <a:lnTo>
                    <a:pt x="4683150" y="112217"/>
                  </a:lnTo>
                  <a:lnTo>
                    <a:pt x="4686516" y="109372"/>
                  </a:lnTo>
                  <a:lnTo>
                    <a:pt x="4689754" y="106413"/>
                  </a:lnTo>
                  <a:lnTo>
                    <a:pt x="4689881" y="101282"/>
                  </a:lnTo>
                  <a:close/>
                </a:path>
                <a:path w="7023734" h="3743959">
                  <a:moveTo>
                    <a:pt x="4715141" y="101917"/>
                  </a:moveTo>
                  <a:lnTo>
                    <a:pt x="4708918" y="101625"/>
                  </a:lnTo>
                  <a:lnTo>
                    <a:pt x="4705782" y="105587"/>
                  </a:lnTo>
                  <a:lnTo>
                    <a:pt x="4704042" y="111658"/>
                  </a:lnTo>
                  <a:lnTo>
                    <a:pt x="4710265" y="112115"/>
                  </a:lnTo>
                  <a:lnTo>
                    <a:pt x="4713402" y="108165"/>
                  </a:lnTo>
                  <a:lnTo>
                    <a:pt x="4715141" y="101917"/>
                  </a:lnTo>
                  <a:close/>
                </a:path>
                <a:path w="7023734" h="3743959">
                  <a:moveTo>
                    <a:pt x="4788014" y="3701250"/>
                  </a:moveTo>
                  <a:lnTo>
                    <a:pt x="4785118" y="3700246"/>
                  </a:lnTo>
                  <a:lnTo>
                    <a:pt x="4784547" y="3696208"/>
                  </a:lnTo>
                  <a:lnTo>
                    <a:pt x="4780940" y="3696093"/>
                  </a:lnTo>
                  <a:lnTo>
                    <a:pt x="4781067" y="3704044"/>
                  </a:lnTo>
                  <a:lnTo>
                    <a:pt x="4784166" y="3709593"/>
                  </a:lnTo>
                  <a:lnTo>
                    <a:pt x="4787417" y="3709670"/>
                  </a:lnTo>
                  <a:lnTo>
                    <a:pt x="4788014" y="3701250"/>
                  </a:lnTo>
                  <a:close/>
                </a:path>
                <a:path w="7023734" h="3743959">
                  <a:moveTo>
                    <a:pt x="4820120" y="3709466"/>
                  </a:moveTo>
                  <a:lnTo>
                    <a:pt x="4813312" y="3706926"/>
                  </a:lnTo>
                  <a:lnTo>
                    <a:pt x="4815751" y="3715143"/>
                  </a:lnTo>
                  <a:lnTo>
                    <a:pt x="4819472" y="3714102"/>
                  </a:lnTo>
                  <a:lnTo>
                    <a:pt x="4820120" y="3709466"/>
                  </a:lnTo>
                  <a:close/>
                </a:path>
                <a:path w="7023734" h="3743959">
                  <a:moveTo>
                    <a:pt x="4838281" y="3698684"/>
                  </a:moveTo>
                  <a:lnTo>
                    <a:pt x="4829543" y="3697008"/>
                  </a:lnTo>
                  <a:lnTo>
                    <a:pt x="4814836" y="3697516"/>
                  </a:lnTo>
                  <a:lnTo>
                    <a:pt x="4804092" y="3696119"/>
                  </a:lnTo>
                  <a:lnTo>
                    <a:pt x="4794428" y="3696284"/>
                  </a:lnTo>
                  <a:lnTo>
                    <a:pt x="4788014" y="3701250"/>
                  </a:lnTo>
                  <a:lnTo>
                    <a:pt x="4795418" y="3701326"/>
                  </a:lnTo>
                  <a:lnTo>
                    <a:pt x="4802606" y="3701618"/>
                  </a:lnTo>
                  <a:lnTo>
                    <a:pt x="4808817" y="3703142"/>
                  </a:lnTo>
                  <a:lnTo>
                    <a:pt x="4813312" y="3706926"/>
                  </a:lnTo>
                  <a:lnTo>
                    <a:pt x="4815256" y="3702062"/>
                  </a:lnTo>
                  <a:lnTo>
                    <a:pt x="4820297" y="3701643"/>
                  </a:lnTo>
                  <a:lnTo>
                    <a:pt x="4826406" y="3702735"/>
                  </a:lnTo>
                  <a:lnTo>
                    <a:pt x="4831588" y="3702380"/>
                  </a:lnTo>
                  <a:lnTo>
                    <a:pt x="4838281" y="3698684"/>
                  </a:lnTo>
                  <a:close/>
                </a:path>
                <a:path w="7023734" h="3743959">
                  <a:moveTo>
                    <a:pt x="4854892" y="3715512"/>
                  </a:moveTo>
                  <a:lnTo>
                    <a:pt x="4853076" y="3712845"/>
                  </a:lnTo>
                  <a:lnTo>
                    <a:pt x="4852136" y="3711587"/>
                  </a:lnTo>
                  <a:lnTo>
                    <a:pt x="4847539" y="3715207"/>
                  </a:lnTo>
                  <a:lnTo>
                    <a:pt x="4849330" y="3717874"/>
                  </a:lnTo>
                  <a:lnTo>
                    <a:pt x="4850320" y="3719296"/>
                  </a:lnTo>
                  <a:lnTo>
                    <a:pt x="4854892" y="3715512"/>
                  </a:lnTo>
                  <a:close/>
                </a:path>
                <a:path w="7023734" h="3743959">
                  <a:moveTo>
                    <a:pt x="4860785" y="3698163"/>
                  </a:moveTo>
                  <a:lnTo>
                    <a:pt x="4850371" y="3696881"/>
                  </a:lnTo>
                  <a:lnTo>
                    <a:pt x="4842268" y="3699078"/>
                  </a:lnTo>
                  <a:lnTo>
                    <a:pt x="4838700" y="3707561"/>
                  </a:lnTo>
                  <a:lnTo>
                    <a:pt x="4849126" y="3708933"/>
                  </a:lnTo>
                  <a:lnTo>
                    <a:pt x="4857178" y="3706850"/>
                  </a:lnTo>
                  <a:lnTo>
                    <a:pt x="4860785" y="3698163"/>
                  </a:lnTo>
                  <a:close/>
                </a:path>
                <a:path w="7023734" h="3743959">
                  <a:moveTo>
                    <a:pt x="4871834" y="108610"/>
                  </a:moveTo>
                  <a:lnTo>
                    <a:pt x="4870094" y="105918"/>
                  </a:lnTo>
                  <a:lnTo>
                    <a:pt x="4869116" y="104698"/>
                  </a:lnTo>
                  <a:lnTo>
                    <a:pt x="4864493" y="108280"/>
                  </a:lnTo>
                  <a:lnTo>
                    <a:pt x="4866335" y="110959"/>
                  </a:lnTo>
                  <a:lnTo>
                    <a:pt x="4867287" y="112242"/>
                  </a:lnTo>
                  <a:lnTo>
                    <a:pt x="4871834" y="108610"/>
                  </a:lnTo>
                  <a:close/>
                </a:path>
                <a:path w="7023734" h="3743959">
                  <a:moveTo>
                    <a:pt x="4877003" y="3706076"/>
                  </a:moveTo>
                  <a:lnTo>
                    <a:pt x="4875212" y="3703472"/>
                  </a:lnTo>
                  <a:lnTo>
                    <a:pt x="4874184" y="3702215"/>
                  </a:lnTo>
                  <a:lnTo>
                    <a:pt x="4869573" y="3705847"/>
                  </a:lnTo>
                  <a:lnTo>
                    <a:pt x="4871377" y="3708412"/>
                  </a:lnTo>
                  <a:lnTo>
                    <a:pt x="4872380" y="3709873"/>
                  </a:lnTo>
                  <a:lnTo>
                    <a:pt x="4877003" y="3706076"/>
                  </a:lnTo>
                  <a:close/>
                </a:path>
                <a:path w="7023734" h="3743959">
                  <a:moveTo>
                    <a:pt x="4889906" y="3698849"/>
                  </a:moveTo>
                  <a:lnTo>
                    <a:pt x="4887061" y="3699878"/>
                  </a:lnTo>
                  <a:lnTo>
                    <a:pt x="4882680" y="3698849"/>
                  </a:lnTo>
                  <a:lnTo>
                    <a:pt x="4882451" y="3703637"/>
                  </a:lnTo>
                  <a:lnTo>
                    <a:pt x="4885334" y="3702672"/>
                  </a:lnTo>
                  <a:lnTo>
                    <a:pt x="4889690" y="3703688"/>
                  </a:lnTo>
                  <a:lnTo>
                    <a:pt x="4889906" y="3698849"/>
                  </a:lnTo>
                  <a:close/>
                </a:path>
                <a:path w="7023734" h="3743959">
                  <a:moveTo>
                    <a:pt x="4907572" y="3719245"/>
                  </a:moveTo>
                  <a:lnTo>
                    <a:pt x="4901184" y="3717798"/>
                  </a:lnTo>
                  <a:lnTo>
                    <a:pt x="4900130" y="3724122"/>
                  </a:lnTo>
                  <a:lnTo>
                    <a:pt x="4904270" y="3723614"/>
                  </a:lnTo>
                  <a:lnTo>
                    <a:pt x="4905667" y="3731412"/>
                  </a:lnTo>
                  <a:lnTo>
                    <a:pt x="4907458" y="3724287"/>
                  </a:lnTo>
                  <a:lnTo>
                    <a:pt x="4907572" y="3719245"/>
                  </a:lnTo>
                  <a:close/>
                </a:path>
                <a:path w="7023734" h="3743959">
                  <a:moveTo>
                    <a:pt x="4919091" y="3699510"/>
                  </a:moveTo>
                  <a:lnTo>
                    <a:pt x="4914785" y="3700170"/>
                  </a:lnTo>
                  <a:lnTo>
                    <a:pt x="4908715" y="3698341"/>
                  </a:lnTo>
                  <a:lnTo>
                    <a:pt x="4908004" y="3704221"/>
                  </a:lnTo>
                  <a:lnTo>
                    <a:pt x="4912322" y="3703624"/>
                  </a:lnTo>
                  <a:lnTo>
                    <a:pt x="4918341" y="3705390"/>
                  </a:lnTo>
                  <a:lnTo>
                    <a:pt x="4919091" y="3699510"/>
                  </a:lnTo>
                  <a:close/>
                </a:path>
                <a:path w="7023734" h="3743959">
                  <a:moveTo>
                    <a:pt x="4922024" y="3724630"/>
                  </a:moveTo>
                  <a:lnTo>
                    <a:pt x="4919218" y="3725697"/>
                  </a:lnTo>
                  <a:lnTo>
                    <a:pt x="4914874" y="3724529"/>
                  </a:lnTo>
                  <a:lnTo>
                    <a:pt x="4914620" y="3729380"/>
                  </a:lnTo>
                  <a:lnTo>
                    <a:pt x="4917503" y="3728339"/>
                  </a:lnTo>
                  <a:lnTo>
                    <a:pt x="4921809" y="3729380"/>
                  </a:lnTo>
                  <a:lnTo>
                    <a:pt x="4922024" y="3724630"/>
                  </a:lnTo>
                  <a:close/>
                </a:path>
                <a:path w="7023734" h="3743959">
                  <a:moveTo>
                    <a:pt x="4936604" y="3724821"/>
                  </a:moveTo>
                  <a:lnTo>
                    <a:pt x="4930279" y="3723513"/>
                  </a:lnTo>
                  <a:lnTo>
                    <a:pt x="4929187" y="3729710"/>
                  </a:lnTo>
                  <a:lnTo>
                    <a:pt x="4929822" y="3735667"/>
                  </a:lnTo>
                  <a:lnTo>
                    <a:pt x="4933124" y="3732885"/>
                  </a:lnTo>
                  <a:lnTo>
                    <a:pt x="4936502" y="3729875"/>
                  </a:lnTo>
                  <a:lnTo>
                    <a:pt x="4936604" y="3724821"/>
                  </a:lnTo>
                  <a:close/>
                </a:path>
                <a:path w="7023734" h="3743959">
                  <a:moveTo>
                    <a:pt x="4948237" y="3700183"/>
                  </a:moveTo>
                  <a:lnTo>
                    <a:pt x="4945354" y="3701211"/>
                  </a:lnTo>
                  <a:lnTo>
                    <a:pt x="4941049" y="3700183"/>
                  </a:lnTo>
                  <a:lnTo>
                    <a:pt x="4940820" y="3704971"/>
                  </a:lnTo>
                  <a:lnTo>
                    <a:pt x="4943678" y="3704005"/>
                  </a:lnTo>
                  <a:lnTo>
                    <a:pt x="4948021" y="3705047"/>
                  </a:lnTo>
                  <a:lnTo>
                    <a:pt x="4948237" y="3700183"/>
                  </a:lnTo>
                  <a:close/>
                </a:path>
                <a:path w="7023734" h="3743959">
                  <a:moveTo>
                    <a:pt x="5007280" y="3692677"/>
                  </a:moveTo>
                  <a:lnTo>
                    <a:pt x="5003266" y="3689718"/>
                  </a:lnTo>
                  <a:lnTo>
                    <a:pt x="4995926" y="3691344"/>
                  </a:lnTo>
                  <a:lnTo>
                    <a:pt x="4995672" y="3701262"/>
                  </a:lnTo>
                  <a:lnTo>
                    <a:pt x="5006606" y="3701516"/>
                  </a:lnTo>
                  <a:lnTo>
                    <a:pt x="5007280" y="3692677"/>
                  </a:lnTo>
                  <a:close/>
                </a:path>
                <a:path w="7023734" h="3743959">
                  <a:moveTo>
                    <a:pt x="5059705" y="3695344"/>
                  </a:moveTo>
                  <a:lnTo>
                    <a:pt x="5057889" y="3692791"/>
                  </a:lnTo>
                  <a:lnTo>
                    <a:pt x="5056911" y="3691344"/>
                  </a:lnTo>
                  <a:lnTo>
                    <a:pt x="5052288" y="3695052"/>
                  </a:lnTo>
                  <a:lnTo>
                    <a:pt x="5054130" y="3697630"/>
                  </a:lnTo>
                  <a:lnTo>
                    <a:pt x="5055082" y="3699078"/>
                  </a:lnTo>
                  <a:lnTo>
                    <a:pt x="5059705" y="3695344"/>
                  </a:lnTo>
                  <a:close/>
                </a:path>
                <a:path w="7023734" h="3743959">
                  <a:moveTo>
                    <a:pt x="5229022" y="3706634"/>
                  </a:moveTo>
                  <a:lnTo>
                    <a:pt x="5224437" y="3702761"/>
                  </a:lnTo>
                  <a:lnTo>
                    <a:pt x="5219204" y="3702723"/>
                  </a:lnTo>
                  <a:lnTo>
                    <a:pt x="5214277" y="3705771"/>
                  </a:lnTo>
                  <a:lnTo>
                    <a:pt x="5210657" y="3711181"/>
                  </a:lnTo>
                  <a:lnTo>
                    <a:pt x="5215839" y="3710940"/>
                  </a:lnTo>
                  <a:lnTo>
                    <a:pt x="5221973" y="3712045"/>
                  </a:lnTo>
                  <a:lnTo>
                    <a:pt x="5227053" y="3711575"/>
                  </a:lnTo>
                  <a:lnTo>
                    <a:pt x="5229022" y="3706634"/>
                  </a:lnTo>
                  <a:close/>
                </a:path>
                <a:path w="7023734" h="3743959">
                  <a:moveTo>
                    <a:pt x="5247259" y="3707053"/>
                  </a:moveTo>
                  <a:lnTo>
                    <a:pt x="5242928" y="3707714"/>
                  </a:lnTo>
                  <a:lnTo>
                    <a:pt x="5236946" y="3705885"/>
                  </a:lnTo>
                  <a:lnTo>
                    <a:pt x="5236184" y="3711765"/>
                  </a:lnTo>
                  <a:lnTo>
                    <a:pt x="5240502" y="3711143"/>
                  </a:lnTo>
                  <a:lnTo>
                    <a:pt x="5246509" y="3712934"/>
                  </a:lnTo>
                  <a:lnTo>
                    <a:pt x="5247259" y="3707053"/>
                  </a:lnTo>
                  <a:close/>
                </a:path>
                <a:path w="7023734" h="3743959">
                  <a:moveTo>
                    <a:pt x="5272773" y="3707663"/>
                  </a:moveTo>
                  <a:lnTo>
                    <a:pt x="5261838" y="3707409"/>
                  </a:lnTo>
                  <a:lnTo>
                    <a:pt x="5258981" y="3708425"/>
                  </a:lnTo>
                  <a:lnTo>
                    <a:pt x="5254637" y="3707409"/>
                  </a:lnTo>
                  <a:lnTo>
                    <a:pt x="5254434" y="3712184"/>
                  </a:lnTo>
                  <a:lnTo>
                    <a:pt x="5265407" y="3712451"/>
                  </a:lnTo>
                  <a:lnTo>
                    <a:pt x="5268252" y="3711473"/>
                  </a:lnTo>
                  <a:lnTo>
                    <a:pt x="5272519" y="3712514"/>
                  </a:lnTo>
                  <a:lnTo>
                    <a:pt x="5272773" y="3707663"/>
                  </a:lnTo>
                  <a:close/>
                </a:path>
                <a:path w="7023734" h="3743959">
                  <a:moveTo>
                    <a:pt x="5309222" y="3708476"/>
                  </a:moveTo>
                  <a:lnTo>
                    <a:pt x="5302745" y="3705885"/>
                  </a:lnTo>
                  <a:lnTo>
                    <a:pt x="5296154" y="3703713"/>
                  </a:lnTo>
                  <a:lnTo>
                    <a:pt x="5290604" y="3705021"/>
                  </a:lnTo>
                  <a:lnTo>
                    <a:pt x="5287226" y="3712934"/>
                  </a:lnTo>
                  <a:lnTo>
                    <a:pt x="5293322" y="3712680"/>
                  </a:lnTo>
                  <a:lnTo>
                    <a:pt x="5300408" y="3713873"/>
                  </a:lnTo>
                  <a:lnTo>
                    <a:pt x="5306403" y="3713480"/>
                  </a:lnTo>
                  <a:lnTo>
                    <a:pt x="5309222" y="3708476"/>
                  </a:lnTo>
                  <a:close/>
                </a:path>
                <a:path w="7023734" h="3743959">
                  <a:moveTo>
                    <a:pt x="5320398" y="3698798"/>
                  </a:moveTo>
                  <a:lnTo>
                    <a:pt x="5313146" y="3698633"/>
                  </a:lnTo>
                  <a:lnTo>
                    <a:pt x="5310302" y="3699637"/>
                  </a:lnTo>
                  <a:lnTo>
                    <a:pt x="5305958" y="3698583"/>
                  </a:lnTo>
                  <a:lnTo>
                    <a:pt x="5305679" y="3703396"/>
                  </a:lnTo>
                  <a:lnTo>
                    <a:pt x="5311178" y="3702710"/>
                  </a:lnTo>
                  <a:lnTo>
                    <a:pt x="5319166" y="3705593"/>
                  </a:lnTo>
                  <a:lnTo>
                    <a:pt x="5320398" y="3698798"/>
                  </a:lnTo>
                  <a:close/>
                </a:path>
                <a:path w="7023734" h="3743959">
                  <a:moveTo>
                    <a:pt x="5504358" y="3740048"/>
                  </a:moveTo>
                  <a:lnTo>
                    <a:pt x="5502529" y="3737445"/>
                  </a:lnTo>
                  <a:lnTo>
                    <a:pt x="5501513" y="3736035"/>
                  </a:lnTo>
                  <a:lnTo>
                    <a:pt x="5496890" y="3739667"/>
                  </a:lnTo>
                  <a:lnTo>
                    <a:pt x="5498719" y="3742296"/>
                  </a:lnTo>
                  <a:lnTo>
                    <a:pt x="5499709" y="3743731"/>
                  </a:lnTo>
                  <a:lnTo>
                    <a:pt x="5504358" y="3740048"/>
                  </a:lnTo>
                  <a:close/>
                </a:path>
                <a:path w="7023734" h="3743959">
                  <a:moveTo>
                    <a:pt x="5550751" y="3713289"/>
                  </a:moveTo>
                  <a:lnTo>
                    <a:pt x="5539752" y="3713086"/>
                  </a:lnTo>
                  <a:lnTo>
                    <a:pt x="5536806" y="3714127"/>
                  </a:lnTo>
                  <a:lnTo>
                    <a:pt x="5532501" y="3713124"/>
                  </a:lnTo>
                  <a:lnTo>
                    <a:pt x="5532285" y="3717912"/>
                  </a:lnTo>
                  <a:lnTo>
                    <a:pt x="5543283" y="3718115"/>
                  </a:lnTo>
                  <a:lnTo>
                    <a:pt x="5546191" y="3717125"/>
                  </a:lnTo>
                  <a:lnTo>
                    <a:pt x="5550547" y="3718141"/>
                  </a:lnTo>
                  <a:lnTo>
                    <a:pt x="5550751" y="3713289"/>
                  </a:lnTo>
                  <a:close/>
                </a:path>
                <a:path w="7023734" h="3743959">
                  <a:moveTo>
                    <a:pt x="5684748" y="3708298"/>
                  </a:moveTo>
                  <a:lnTo>
                    <a:pt x="5682932" y="3705745"/>
                  </a:lnTo>
                  <a:lnTo>
                    <a:pt x="5681891" y="3704310"/>
                  </a:lnTo>
                  <a:lnTo>
                    <a:pt x="5677281" y="3708019"/>
                  </a:lnTo>
                  <a:lnTo>
                    <a:pt x="5679135" y="3710597"/>
                  </a:lnTo>
                  <a:lnTo>
                    <a:pt x="5680126" y="3712045"/>
                  </a:lnTo>
                  <a:lnTo>
                    <a:pt x="5684748" y="3708298"/>
                  </a:lnTo>
                  <a:close/>
                </a:path>
                <a:path w="7023734" h="3743959">
                  <a:moveTo>
                    <a:pt x="5695670" y="3713492"/>
                  </a:moveTo>
                  <a:lnTo>
                    <a:pt x="5693791" y="3710851"/>
                  </a:lnTo>
                  <a:lnTo>
                    <a:pt x="5692775" y="3709543"/>
                  </a:lnTo>
                  <a:lnTo>
                    <a:pt x="5688190" y="3713200"/>
                  </a:lnTo>
                  <a:lnTo>
                    <a:pt x="5690019" y="3715791"/>
                  </a:lnTo>
                  <a:lnTo>
                    <a:pt x="5690997" y="3717264"/>
                  </a:lnTo>
                  <a:lnTo>
                    <a:pt x="5695670" y="3713492"/>
                  </a:lnTo>
                  <a:close/>
                </a:path>
                <a:path w="7023734" h="3743959">
                  <a:moveTo>
                    <a:pt x="5702249" y="3741572"/>
                  </a:moveTo>
                  <a:lnTo>
                    <a:pt x="5700750" y="3730866"/>
                  </a:lnTo>
                  <a:lnTo>
                    <a:pt x="5693435" y="3730739"/>
                  </a:lnTo>
                  <a:lnTo>
                    <a:pt x="5693321" y="3735857"/>
                  </a:lnTo>
                  <a:lnTo>
                    <a:pt x="5690311" y="3736733"/>
                  </a:lnTo>
                  <a:lnTo>
                    <a:pt x="5689536" y="3740823"/>
                  </a:lnTo>
                  <a:lnTo>
                    <a:pt x="5695315" y="3740315"/>
                  </a:lnTo>
                  <a:lnTo>
                    <a:pt x="5702249" y="3741572"/>
                  </a:lnTo>
                  <a:close/>
                </a:path>
                <a:path w="7023734" h="3743959">
                  <a:moveTo>
                    <a:pt x="5722747" y="3731260"/>
                  </a:moveTo>
                  <a:lnTo>
                    <a:pt x="5719838" y="3732466"/>
                  </a:lnTo>
                  <a:lnTo>
                    <a:pt x="5715495" y="3731463"/>
                  </a:lnTo>
                  <a:lnTo>
                    <a:pt x="5715317" y="3736251"/>
                  </a:lnTo>
                  <a:lnTo>
                    <a:pt x="5718175" y="3735247"/>
                  </a:lnTo>
                  <a:lnTo>
                    <a:pt x="5722556" y="3736251"/>
                  </a:lnTo>
                  <a:lnTo>
                    <a:pt x="5722747" y="3731260"/>
                  </a:lnTo>
                  <a:close/>
                </a:path>
                <a:path w="7023734" h="3743959">
                  <a:moveTo>
                    <a:pt x="6255448" y="141617"/>
                  </a:moveTo>
                  <a:lnTo>
                    <a:pt x="6252921" y="131991"/>
                  </a:lnTo>
                  <a:lnTo>
                    <a:pt x="6242672" y="132956"/>
                  </a:lnTo>
                  <a:lnTo>
                    <a:pt x="6229947" y="138150"/>
                  </a:lnTo>
                  <a:lnTo>
                    <a:pt x="6219977" y="141236"/>
                  </a:lnTo>
                  <a:lnTo>
                    <a:pt x="6214122" y="137020"/>
                  </a:lnTo>
                  <a:lnTo>
                    <a:pt x="6207049" y="137312"/>
                  </a:lnTo>
                  <a:lnTo>
                    <a:pt x="6200254" y="140754"/>
                  </a:lnTo>
                  <a:lnTo>
                    <a:pt x="6195174" y="146024"/>
                  </a:lnTo>
                  <a:lnTo>
                    <a:pt x="6212014" y="147015"/>
                  </a:lnTo>
                  <a:lnTo>
                    <a:pt x="6226314" y="147535"/>
                  </a:lnTo>
                  <a:lnTo>
                    <a:pt x="6240107" y="146202"/>
                  </a:lnTo>
                  <a:lnTo>
                    <a:pt x="6255448" y="141617"/>
                  </a:lnTo>
                  <a:close/>
                </a:path>
                <a:path w="7023734" h="3743959">
                  <a:moveTo>
                    <a:pt x="6259423" y="145770"/>
                  </a:moveTo>
                  <a:lnTo>
                    <a:pt x="6257379" y="141655"/>
                  </a:lnTo>
                  <a:lnTo>
                    <a:pt x="6255448" y="141617"/>
                  </a:lnTo>
                  <a:lnTo>
                    <a:pt x="6255397" y="146659"/>
                  </a:lnTo>
                  <a:lnTo>
                    <a:pt x="6259423" y="145770"/>
                  </a:lnTo>
                  <a:close/>
                </a:path>
                <a:path w="7023734" h="3743959">
                  <a:moveTo>
                    <a:pt x="6273406" y="138264"/>
                  </a:moveTo>
                  <a:lnTo>
                    <a:pt x="6270523" y="134061"/>
                  </a:lnTo>
                  <a:lnTo>
                    <a:pt x="6266154" y="131724"/>
                  </a:lnTo>
                  <a:lnTo>
                    <a:pt x="6266421" y="139598"/>
                  </a:lnTo>
                  <a:lnTo>
                    <a:pt x="6265519" y="149136"/>
                  </a:lnTo>
                  <a:lnTo>
                    <a:pt x="6273127" y="146850"/>
                  </a:lnTo>
                  <a:lnTo>
                    <a:pt x="6273406" y="138264"/>
                  </a:lnTo>
                  <a:close/>
                </a:path>
                <a:path w="7023734" h="3743959">
                  <a:moveTo>
                    <a:pt x="6321260" y="115036"/>
                  </a:moveTo>
                  <a:lnTo>
                    <a:pt x="6319507" y="112356"/>
                  </a:lnTo>
                  <a:lnTo>
                    <a:pt x="6318542" y="110947"/>
                  </a:lnTo>
                  <a:lnTo>
                    <a:pt x="6314071" y="114820"/>
                  </a:lnTo>
                  <a:lnTo>
                    <a:pt x="6315913" y="117373"/>
                  </a:lnTo>
                  <a:lnTo>
                    <a:pt x="6316878" y="118706"/>
                  </a:lnTo>
                  <a:lnTo>
                    <a:pt x="6321260" y="115036"/>
                  </a:lnTo>
                  <a:close/>
                </a:path>
                <a:path w="7023734" h="3743959">
                  <a:moveTo>
                    <a:pt x="6362128" y="97878"/>
                  </a:moveTo>
                  <a:lnTo>
                    <a:pt x="6359372" y="98996"/>
                  </a:lnTo>
                  <a:lnTo>
                    <a:pt x="6355143" y="98031"/>
                  </a:lnTo>
                  <a:lnTo>
                    <a:pt x="6354953" y="102831"/>
                  </a:lnTo>
                  <a:lnTo>
                    <a:pt x="6357785" y="101701"/>
                  </a:lnTo>
                  <a:lnTo>
                    <a:pt x="6361963" y="102831"/>
                  </a:lnTo>
                  <a:lnTo>
                    <a:pt x="6362128" y="97878"/>
                  </a:lnTo>
                  <a:close/>
                </a:path>
                <a:path w="7023734" h="3743959">
                  <a:moveTo>
                    <a:pt x="6372517" y="127990"/>
                  </a:moveTo>
                  <a:lnTo>
                    <a:pt x="6364046" y="127215"/>
                  </a:lnTo>
                  <a:lnTo>
                    <a:pt x="6357582" y="129298"/>
                  </a:lnTo>
                  <a:lnTo>
                    <a:pt x="6351486" y="131864"/>
                  </a:lnTo>
                  <a:lnTo>
                    <a:pt x="6344132" y="132562"/>
                  </a:lnTo>
                  <a:lnTo>
                    <a:pt x="6336703" y="131572"/>
                  </a:lnTo>
                  <a:lnTo>
                    <a:pt x="6330683" y="128917"/>
                  </a:lnTo>
                  <a:lnTo>
                    <a:pt x="6326073" y="129298"/>
                  </a:lnTo>
                  <a:lnTo>
                    <a:pt x="6322873" y="137477"/>
                  </a:lnTo>
                  <a:lnTo>
                    <a:pt x="6354686" y="137807"/>
                  </a:lnTo>
                  <a:lnTo>
                    <a:pt x="6358280" y="134061"/>
                  </a:lnTo>
                  <a:lnTo>
                    <a:pt x="6364071" y="133502"/>
                  </a:lnTo>
                  <a:lnTo>
                    <a:pt x="6369621" y="132651"/>
                  </a:lnTo>
                  <a:lnTo>
                    <a:pt x="6372517" y="127990"/>
                  </a:lnTo>
                  <a:close/>
                </a:path>
                <a:path w="7023734" h="3743959">
                  <a:moveTo>
                    <a:pt x="6910146" y="131064"/>
                  </a:moveTo>
                  <a:lnTo>
                    <a:pt x="6905980" y="127698"/>
                  </a:lnTo>
                  <a:lnTo>
                    <a:pt x="6901104" y="128447"/>
                  </a:lnTo>
                  <a:lnTo>
                    <a:pt x="6899364" y="133438"/>
                  </a:lnTo>
                  <a:lnTo>
                    <a:pt x="6901510" y="133819"/>
                  </a:lnTo>
                  <a:lnTo>
                    <a:pt x="6903479" y="134264"/>
                  </a:lnTo>
                  <a:lnTo>
                    <a:pt x="6902831" y="138531"/>
                  </a:lnTo>
                  <a:lnTo>
                    <a:pt x="6909765" y="138430"/>
                  </a:lnTo>
                  <a:lnTo>
                    <a:pt x="6910146" y="131064"/>
                  </a:lnTo>
                  <a:close/>
                </a:path>
                <a:path w="7023734" h="3743959">
                  <a:moveTo>
                    <a:pt x="6927126" y="138163"/>
                  </a:moveTo>
                  <a:lnTo>
                    <a:pt x="6920751" y="132613"/>
                  </a:lnTo>
                  <a:lnTo>
                    <a:pt x="6915925" y="134721"/>
                  </a:lnTo>
                  <a:lnTo>
                    <a:pt x="6916699" y="138557"/>
                  </a:lnTo>
                  <a:lnTo>
                    <a:pt x="6927126" y="138163"/>
                  </a:lnTo>
                  <a:close/>
                </a:path>
                <a:path w="7023734" h="3743959">
                  <a:moveTo>
                    <a:pt x="6933273" y="138150"/>
                  </a:moveTo>
                  <a:lnTo>
                    <a:pt x="6927126" y="138163"/>
                  </a:lnTo>
                  <a:lnTo>
                    <a:pt x="6929488" y="143725"/>
                  </a:lnTo>
                  <a:lnTo>
                    <a:pt x="6932803" y="141859"/>
                  </a:lnTo>
                  <a:lnTo>
                    <a:pt x="6933273" y="138150"/>
                  </a:lnTo>
                  <a:close/>
                </a:path>
                <a:path w="7023734" h="3743959">
                  <a:moveTo>
                    <a:pt x="6960006" y="140233"/>
                  </a:moveTo>
                  <a:lnTo>
                    <a:pt x="6958203" y="137693"/>
                  </a:lnTo>
                  <a:lnTo>
                    <a:pt x="6957250" y="136207"/>
                  </a:lnTo>
                  <a:lnTo>
                    <a:pt x="6952983" y="139992"/>
                  </a:lnTo>
                  <a:lnTo>
                    <a:pt x="6954787" y="142621"/>
                  </a:lnTo>
                  <a:lnTo>
                    <a:pt x="6955790" y="144018"/>
                  </a:lnTo>
                  <a:lnTo>
                    <a:pt x="6960006" y="140233"/>
                  </a:lnTo>
                  <a:close/>
                </a:path>
                <a:path w="7023734" h="3743959">
                  <a:moveTo>
                    <a:pt x="7023735" y="121666"/>
                  </a:moveTo>
                  <a:lnTo>
                    <a:pt x="7021106" y="122910"/>
                  </a:lnTo>
                  <a:lnTo>
                    <a:pt x="7016902" y="121869"/>
                  </a:lnTo>
                  <a:lnTo>
                    <a:pt x="7016915" y="126834"/>
                  </a:lnTo>
                  <a:lnTo>
                    <a:pt x="7019569" y="125603"/>
                  </a:lnTo>
                  <a:lnTo>
                    <a:pt x="7023697" y="126479"/>
                  </a:lnTo>
                  <a:lnTo>
                    <a:pt x="7023735" y="12166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8427" y="4674310"/>
              <a:ext cx="7872095" cy="2077085"/>
            </a:xfrm>
            <a:custGeom>
              <a:avLst/>
              <a:gdLst/>
              <a:ahLst/>
              <a:cxnLst/>
              <a:rect l="l" t="t" r="r" b="b"/>
              <a:pathLst>
                <a:path w="7872095" h="2077084">
                  <a:moveTo>
                    <a:pt x="160312" y="578332"/>
                  </a:moveTo>
                  <a:lnTo>
                    <a:pt x="157632" y="565632"/>
                  </a:lnTo>
                  <a:lnTo>
                    <a:pt x="150253" y="565632"/>
                  </a:lnTo>
                  <a:lnTo>
                    <a:pt x="145402" y="552932"/>
                  </a:lnTo>
                  <a:lnTo>
                    <a:pt x="134251" y="552932"/>
                  </a:lnTo>
                  <a:lnTo>
                    <a:pt x="135293" y="565632"/>
                  </a:lnTo>
                  <a:lnTo>
                    <a:pt x="122135" y="565632"/>
                  </a:lnTo>
                  <a:lnTo>
                    <a:pt x="128498" y="578332"/>
                  </a:lnTo>
                  <a:lnTo>
                    <a:pt x="121310" y="578332"/>
                  </a:lnTo>
                  <a:lnTo>
                    <a:pt x="121729" y="591032"/>
                  </a:lnTo>
                  <a:lnTo>
                    <a:pt x="130873" y="578332"/>
                  </a:lnTo>
                  <a:lnTo>
                    <a:pt x="141185" y="591032"/>
                  </a:lnTo>
                  <a:lnTo>
                    <a:pt x="151117" y="591032"/>
                  </a:lnTo>
                  <a:lnTo>
                    <a:pt x="159105" y="578332"/>
                  </a:lnTo>
                  <a:lnTo>
                    <a:pt x="160312" y="578332"/>
                  </a:lnTo>
                  <a:close/>
                </a:path>
                <a:path w="7872095" h="2077084">
                  <a:moveTo>
                    <a:pt x="179400" y="464032"/>
                  </a:moveTo>
                  <a:lnTo>
                    <a:pt x="74980" y="464032"/>
                  </a:lnTo>
                  <a:lnTo>
                    <a:pt x="51676" y="451332"/>
                  </a:lnTo>
                  <a:lnTo>
                    <a:pt x="47752" y="451332"/>
                  </a:lnTo>
                  <a:lnTo>
                    <a:pt x="45669" y="464032"/>
                  </a:lnTo>
                  <a:lnTo>
                    <a:pt x="5092" y="464032"/>
                  </a:lnTo>
                  <a:lnTo>
                    <a:pt x="0" y="476732"/>
                  </a:lnTo>
                  <a:lnTo>
                    <a:pt x="36474" y="476732"/>
                  </a:lnTo>
                  <a:lnTo>
                    <a:pt x="54749" y="489432"/>
                  </a:lnTo>
                  <a:lnTo>
                    <a:pt x="73152" y="489432"/>
                  </a:lnTo>
                  <a:lnTo>
                    <a:pt x="72415" y="502132"/>
                  </a:lnTo>
                  <a:lnTo>
                    <a:pt x="85407" y="502132"/>
                  </a:lnTo>
                  <a:lnTo>
                    <a:pt x="83235" y="489432"/>
                  </a:lnTo>
                  <a:lnTo>
                    <a:pt x="104089" y="489432"/>
                  </a:lnTo>
                  <a:lnTo>
                    <a:pt x="110464" y="476732"/>
                  </a:lnTo>
                  <a:lnTo>
                    <a:pt x="111467" y="489432"/>
                  </a:lnTo>
                  <a:lnTo>
                    <a:pt x="147815" y="489432"/>
                  </a:lnTo>
                  <a:lnTo>
                    <a:pt x="153619" y="476732"/>
                  </a:lnTo>
                  <a:lnTo>
                    <a:pt x="159448" y="476732"/>
                  </a:lnTo>
                  <a:lnTo>
                    <a:pt x="161836" y="489432"/>
                  </a:lnTo>
                  <a:lnTo>
                    <a:pt x="175120" y="489432"/>
                  </a:lnTo>
                  <a:lnTo>
                    <a:pt x="178638" y="476732"/>
                  </a:lnTo>
                  <a:lnTo>
                    <a:pt x="175310" y="476732"/>
                  </a:lnTo>
                  <a:lnTo>
                    <a:pt x="179400" y="464032"/>
                  </a:lnTo>
                  <a:close/>
                </a:path>
                <a:path w="7872095" h="2077084">
                  <a:moveTo>
                    <a:pt x="192100" y="565632"/>
                  </a:moveTo>
                  <a:lnTo>
                    <a:pt x="183946" y="565632"/>
                  </a:lnTo>
                  <a:lnTo>
                    <a:pt x="183642" y="552932"/>
                  </a:lnTo>
                  <a:lnTo>
                    <a:pt x="176187" y="552932"/>
                  </a:lnTo>
                  <a:lnTo>
                    <a:pt x="177126" y="565632"/>
                  </a:lnTo>
                  <a:lnTo>
                    <a:pt x="157632" y="565632"/>
                  </a:lnTo>
                  <a:lnTo>
                    <a:pt x="162204" y="578332"/>
                  </a:lnTo>
                  <a:lnTo>
                    <a:pt x="191706" y="578332"/>
                  </a:lnTo>
                  <a:lnTo>
                    <a:pt x="192100" y="565632"/>
                  </a:lnTo>
                  <a:close/>
                </a:path>
                <a:path w="7872095" h="2077084">
                  <a:moveTo>
                    <a:pt x="250088" y="540232"/>
                  </a:moveTo>
                  <a:lnTo>
                    <a:pt x="249123" y="527532"/>
                  </a:lnTo>
                  <a:lnTo>
                    <a:pt x="242976" y="540232"/>
                  </a:lnTo>
                  <a:lnTo>
                    <a:pt x="250088" y="540232"/>
                  </a:lnTo>
                  <a:close/>
                </a:path>
                <a:path w="7872095" h="2077084">
                  <a:moveTo>
                    <a:pt x="268592" y="184632"/>
                  </a:moveTo>
                  <a:lnTo>
                    <a:pt x="259143" y="184632"/>
                  </a:lnTo>
                  <a:lnTo>
                    <a:pt x="263448" y="197332"/>
                  </a:lnTo>
                  <a:lnTo>
                    <a:pt x="268592" y="184632"/>
                  </a:lnTo>
                  <a:close/>
                </a:path>
                <a:path w="7872095" h="2077084">
                  <a:moveTo>
                    <a:pt x="303225" y="1530832"/>
                  </a:moveTo>
                  <a:lnTo>
                    <a:pt x="294474" y="1530832"/>
                  </a:lnTo>
                  <a:lnTo>
                    <a:pt x="298450" y="1543532"/>
                  </a:lnTo>
                  <a:lnTo>
                    <a:pt x="300647" y="1543532"/>
                  </a:lnTo>
                  <a:lnTo>
                    <a:pt x="303225" y="1530832"/>
                  </a:lnTo>
                  <a:close/>
                </a:path>
                <a:path w="7872095" h="2077084">
                  <a:moveTo>
                    <a:pt x="316445" y="1264132"/>
                  </a:moveTo>
                  <a:lnTo>
                    <a:pt x="295554" y="1264132"/>
                  </a:lnTo>
                  <a:lnTo>
                    <a:pt x="291909" y="1276832"/>
                  </a:lnTo>
                  <a:lnTo>
                    <a:pt x="308749" y="1276832"/>
                  </a:lnTo>
                  <a:lnTo>
                    <a:pt x="316445" y="1264132"/>
                  </a:lnTo>
                  <a:close/>
                </a:path>
                <a:path w="7872095" h="2077084">
                  <a:moveTo>
                    <a:pt x="395338" y="845032"/>
                  </a:moveTo>
                  <a:lnTo>
                    <a:pt x="382409" y="832332"/>
                  </a:lnTo>
                  <a:lnTo>
                    <a:pt x="371271" y="832332"/>
                  </a:lnTo>
                  <a:lnTo>
                    <a:pt x="372719" y="845032"/>
                  </a:lnTo>
                  <a:lnTo>
                    <a:pt x="395338" y="845032"/>
                  </a:lnTo>
                  <a:close/>
                </a:path>
                <a:path w="7872095" h="2077084">
                  <a:moveTo>
                    <a:pt x="405561" y="18008"/>
                  </a:moveTo>
                  <a:lnTo>
                    <a:pt x="401180" y="15303"/>
                  </a:lnTo>
                  <a:lnTo>
                    <a:pt x="393395" y="17576"/>
                  </a:lnTo>
                  <a:lnTo>
                    <a:pt x="393865" y="27470"/>
                  </a:lnTo>
                  <a:lnTo>
                    <a:pt x="405485" y="26911"/>
                  </a:lnTo>
                  <a:lnTo>
                    <a:pt x="405561" y="18008"/>
                  </a:lnTo>
                  <a:close/>
                </a:path>
                <a:path w="7872095" h="2077084">
                  <a:moveTo>
                    <a:pt x="408863" y="1734032"/>
                  </a:moveTo>
                  <a:lnTo>
                    <a:pt x="391185" y="1721332"/>
                  </a:lnTo>
                  <a:lnTo>
                    <a:pt x="374675" y="1721332"/>
                  </a:lnTo>
                  <a:lnTo>
                    <a:pt x="357098" y="1708632"/>
                  </a:lnTo>
                  <a:lnTo>
                    <a:pt x="357301" y="1721332"/>
                  </a:lnTo>
                  <a:lnTo>
                    <a:pt x="351155" y="1721332"/>
                  </a:lnTo>
                  <a:lnTo>
                    <a:pt x="343014" y="1734032"/>
                  </a:lnTo>
                  <a:lnTo>
                    <a:pt x="336600" y="1721332"/>
                  </a:lnTo>
                  <a:lnTo>
                    <a:pt x="327253" y="1721332"/>
                  </a:lnTo>
                  <a:lnTo>
                    <a:pt x="326199" y="1734032"/>
                  </a:lnTo>
                  <a:lnTo>
                    <a:pt x="266115" y="1734032"/>
                  </a:lnTo>
                  <a:lnTo>
                    <a:pt x="261226" y="1746732"/>
                  </a:lnTo>
                  <a:lnTo>
                    <a:pt x="256044" y="1746732"/>
                  </a:lnTo>
                  <a:lnTo>
                    <a:pt x="250266" y="1759432"/>
                  </a:lnTo>
                  <a:lnTo>
                    <a:pt x="216687" y="1759432"/>
                  </a:lnTo>
                  <a:lnTo>
                    <a:pt x="216014" y="1772132"/>
                  </a:lnTo>
                  <a:lnTo>
                    <a:pt x="339559" y="1772132"/>
                  </a:lnTo>
                  <a:lnTo>
                    <a:pt x="351015" y="1759432"/>
                  </a:lnTo>
                  <a:lnTo>
                    <a:pt x="361797" y="1759432"/>
                  </a:lnTo>
                  <a:lnTo>
                    <a:pt x="369354" y="1746732"/>
                  </a:lnTo>
                  <a:lnTo>
                    <a:pt x="356425" y="1746732"/>
                  </a:lnTo>
                  <a:lnTo>
                    <a:pt x="354825" y="1734032"/>
                  </a:lnTo>
                  <a:lnTo>
                    <a:pt x="408863" y="1734032"/>
                  </a:lnTo>
                  <a:close/>
                </a:path>
                <a:path w="7872095" h="2077084">
                  <a:moveTo>
                    <a:pt x="420458" y="21374"/>
                  </a:moveTo>
                  <a:lnTo>
                    <a:pt x="416242" y="22174"/>
                  </a:lnTo>
                  <a:lnTo>
                    <a:pt x="414159" y="14300"/>
                  </a:lnTo>
                  <a:lnTo>
                    <a:pt x="412877" y="21628"/>
                  </a:lnTo>
                  <a:lnTo>
                    <a:pt x="413143" y="26670"/>
                  </a:lnTo>
                  <a:lnTo>
                    <a:pt x="419798" y="27711"/>
                  </a:lnTo>
                  <a:lnTo>
                    <a:pt x="420458" y="21374"/>
                  </a:lnTo>
                  <a:close/>
                </a:path>
                <a:path w="7872095" h="2077084">
                  <a:moveTo>
                    <a:pt x="423367" y="845032"/>
                  </a:moveTo>
                  <a:lnTo>
                    <a:pt x="419138" y="832332"/>
                  </a:lnTo>
                  <a:lnTo>
                    <a:pt x="408203" y="845032"/>
                  </a:lnTo>
                  <a:lnTo>
                    <a:pt x="423367" y="845032"/>
                  </a:lnTo>
                  <a:close/>
                </a:path>
                <a:path w="7872095" h="2077084">
                  <a:moveTo>
                    <a:pt x="472186" y="1022832"/>
                  </a:moveTo>
                  <a:lnTo>
                    <a:pt x="464146" y="1010132"/>
                  </a:lnTo>
                  <a:lnTo>
                    <a:pt x="457288" y="1022832"/>
                  </a:lnTo>
                  <a:lnTo>
                    <a:pt x="472186" y="1022832"/>
                  </a:lnTo>
                  <a:close/>
                </a:path>
                <a:path w="7872095" h="2077084">
                  <a:moveTo>
                    <a:pt x="489229" y="1721332"/>
                  </a:moveTo>
                  <a:lnTo>
                    <a:pt x="485267" y="1721332"/>
                  </a:lnTo>
                  <a:lnTo>
                    <a:pt x="483844" y="1708632"/>
                  </a:lnTo>
                  <a:lnTo>
                    <a:pt x="475602" y="1708632"/>
                  </a:lnTo>
                  <a:lnTo>
                    <a:pt x="474091" y="1721332"/>
                  </a:lnTo>
                  <a:lnTo>
                    <a:pt x="429971" y="1721332"/>
                  </a:lnTo>
                  <a:lnTo>
                    <a:pt x="408863" y="1734032"/>
                  </a:lnTo>
                  <a:lnTo>
                    <a:pt x="450786" y="1734032"/>
                  </a:lnTo>
                  <a:lnTo>
                    <a:pt x="451192" y="1746732"/>
                  </a:lnTo>
                  <a:lnTo>
                    <a:pt x="452475" y="1772132"/>
                  </a:lnTo>
                  <a:lnTo>
                    <a:pt x="458914" y="1759432"/>
                  </a:lnTo>
                  <a:lnTo>
                    <a:pt x="466471" y="1772132"/>
                  </a:lnTo>
                  <a:lnTo>
                    <a:pt x="472922" y="1759432"/>
                  </a:lnTo>
                  <a:lnTo>
                    <a:pt x="466407" y="1759432"/>
                  </a:lnTo>
                  <a:lnTo>
                    <a:pt x="462597" y="1746732"/>
                  </a:lnTo>
                  <a:lnTo>
                    <a:pt x="472490" y="1746732"/>
                  </a:lnTo>
                  <a:lnTo>
                    <a:pt x="474103" y="1734032"/>
                  </a:lnTo>
                  <a:lnTo>
                    <a:pt x="488302" y="1734032"/>
                  </a:lnTo>
                  <a:lnTo>
                    <a:pt x="489229" y="1721332"/>
                  </a:lnTo>
                  <a:close/>
                </a:path>
                <a:path w="7872095" h="2077084">
                  <a:moveTo>
                    <a:pt x="497192" y="1010132"/>
                  </a:moveTo>
                  <a:lnTo>
                    <a:pt x="479044" y="1010132"/>
                  </a:lnTo>
                  <a:lnTo>
                    <a:pt x="472186" y="1022832"/>
                  </a:lnTo>
                  <a:lnTo>
                    <a:pt x="496570" y="1022832"/>
                  </a:lnTo>
                  <a:lnTo>
                    <a:pt x="497192" y="1010132"/>
                  </a:lnTo>
                  <a:close/>
                </a:path>
                <a:path w="7872095" h="2077084">
                  <a:moveTo>
                    <a:pt x="509320" y="1010132"/>
                  </a:moveTo>
                  <a:lnTo>
                    <a:pt x="503339" y="1010132"/>
                  </a:lnTo>
                  <a:lnTo>
                    <a:pt x="504786" y="1022832"/>
                  </a:lnTo>
                  <a:lnTo>
                    <a:pt x="507758" y="1022832"/>
                  </a:lnTo>
                  <a:lnTo>
                    <a:pt x="509320" y="1010132"/>
                  </a:lnTo>
                  <a:close/>
                </a:path>
                <a:path w="7872095" h="2077084">
                  <a:moveTo>
                    <a:pt x="531114" y="1822932"/>
                  </a:moveTo>
                  <a:lnTo>
                    <a:pt x="500938" y="1822932"/>
                  </a:lnTo>
                  <a:lnTo>
                    <a:pt x="493306" y="1835632"/>
                  </a:lnTo>
                  <a:lnTo>
                    <a:pt x="520712" y="1835632"/>
                  </a:lnTo>
                  <a:lnTo>
                    <a:pt x="531114" y="1822932"/>
                  </a:lnTo>
                  <a:close/>
                </a:path>
                <a:path w="7872095" h="2077084">
                  <a:moveTo>
                    <a:pt x="556412" y="1645132"/>
                  </a:moveTo>
                  <a:lnTo>
                    <a:pt x="547979" y="1657832"/>
                  </a:lnTo>
                  <a:lnTo>
                    <a:pt x="555015" y="1657832"/>
                  </a:lnTo>
                  <a:lnTo>
                    <a:pt x="556412" y="1645132"/>
                  </a:lnTo>
                  <a:close/>
                </a:path>
                <a:path w="7872095" h="2077084">
                  <a:moveTo>
                    <a:pt x="599782" y="1835632"/>
                  </a:moveTo>
                  <a:lnTo>
                    <a:pt x="590054" y="1822932"/>
                  </a:lnTo>
                  <a:lnTo>
                    <a:pt x="590308" y="1835632"/>
                  </a:lnTo>
                  <a:lnTo>
                    <a:pt x="599782" y="1835632"/>
                  </a:lnTo>
                  <a:close/>
                </a:path>
                <a:path w="7872095" h="2077084">
                  <a:moveTo>
                    <a:pt x="614184" y="1010132"/>
                  </a:moveTo>
                  <a:lnTo>
                    <a:pt x="583742" y="1010132"/>
                  </a:lnTo>
                  <a:lnTo>
                    <a:pt x="580745" y="1022832"/>
                  </a:lnTo>
                  <a:lnTo>
                    <a:pt x="604177" y="1022832"/>
                  </a:lnTo>
                  <a:lnTo>
                    <a:pt x="614184" y="1010132"/>
                  </a:lnTo>
                  <a:close/>
                </a:path>
                <a:path w="7872095" h="2077084">
                  <a:moveTo>
                    <a:pt x="636320" y="1060932"/>
                  </a:moveTo>
                  <a:lnTo>
                    <a:pt x="630135" y="1048232"/>
                  </a:lnTo>
                  <a:lnTo>
                    <a:pt x="629678" y="1060932"/>
                  </a:lnTo>
                  <a:lnTo>
                    <a:pt x="636320" y="1060932"/>
                  </a:lnTo>
                  <a:close/>
                </a:path>
                <a:path w="7872095" h="2077084">
                  <a:moveTo>
                    <a:pt x="641108" y="1657832"/>
                  </a:moveTo>
                  <a:lnTo>
                    <a:pt x="635889" y="1657832"/>
                  </a:lnTo>
                  <a:lnTo>
                    <a:pt x="627303" y="1645132"/>
                  </a:lnTo>
                  <a:lnTo>
                    <a:pt x="621322" y="1657832"/>
                  </a:lnTo>
                  <a:lnTo>
                    <a:pt x="629170" y="1670532"/>
                  </a:lnTo>
                  <a:lnTo>
                    <a:pt x="641108" y="1657832"/>
                  </a:lnTo>
                  <a:close/>
                </a:path>
                <a:path w="7872095" h="2077084">
                  <a:moveTo>
                    <a:pt x="646087" y="38950"/>
                  </a:moveTo>
                  <a:lnTo>
                    <a:pt x="645998" y="33997"/>
                  </a:lnTo>
                  <a:lnTo>
                    <a:pt x="643064" y="35217"/>
                  </a:lnTo>
                  <a:lnTo>
                    <a:pt x="638479" y="34467"/>
                  </a:lnTo>
                  <a:lnTo>
                    <a:pt x="638556" y="39255"/>
                  </a:lnTo>
                  <a:lnTo>
                    <a:pt x="641489" y="37998"/>
                  </a:lnTo>
                  <a:lnTo>
                    <a:pt x="646087" y="38950"/>
                  </a:lnTo>
                  <a:close/>
                </a:path>
                <a:path w="7872095" h="2077084">
                  <a:moveTo>
                    <a:pt x="650227" y="48717"/>
                  </a:moveTo>
                  <a:lnTo>
                    <a:pt x="650138" y="43942"/>
                  </a:lnTo>
                  <a:lnTo>
                    <a:pt x="647242" y="45034"/>
                  </a:lnTo>
                  <a:lnTo>
                    <a:pt x="642658" y="44259"/>
                  </a:lnTo>
                  <a:lnTo>
                    <a:pt x="642734" y="49034"/>
                  </a:lnTo>
                  <a:lnTo>
                    <a:pt x="645629" y="47777"/>
                  </a:lnTo>
                  <a:lnTo>
                    <a:pt x="650227" y="48717"/>
                  </a:lnTo>
                  <a:close/>
                </a:path>
                <a:path w="7872095" h="2077084">
                  <a:moveTo>
                    <a:pt x="661454" y="43294"/>
                  </a:moveTo>
                  <a:lnTo>
                    <a:pt x="661352" y="38506"/>
                  </a:lnTo>
                  <a:lnTo>
                    <a:pt x="658533" y="39751"/>
                  </a:lnTo>
                  <a:lnTo>
                    <a:pt x="653884" y="38836"/>
                  </a:lnTo>
                  <a:lnTo>
                    <a:pt x="653961" y="43802"/>
                  </a:lnTo>
                  <a:lnTo>
                    <a:pt x="656856" y="42570"/>
                  </a:lnTo>
                  <a:lnTo>
                    <a:pt x="661454" y="43294"/>
                  </a:lnTo>
                  <a:close/>
                </a:path>
                <a:path w="7872095" h="2077084">
                  <a:moveTo>
                    <a:pt x="666153" y="997432"/>
                  </a:moveTo>
                  <a:lnTo>
                    <a:pt x="655180" y="997432"/>
                  </a:lnTo>
                  <a:lnTo>
                    <a:pt x="652437" y="1010132"/>
                  </a:lnTo>
                  <a:lnTo>
                    <a:pt x="658202" y="1010132"/>
                  </a:lnTo>
                  <a:lnTo>
                    <a:pt x="666153" y="997432"/>
                  </a:lnTo>
                  <a:close/>
                </a:path>
                <a:path w="7872095" h="2077084">
                  <a:moveTo>
                    <a:pt x="861148" y="29629"/>
                  </a:moveTo>
                  <a:lnTo>
                    <a:pt x="858050" y="25831"/>
                  </a:lnTo>
                  <a:lnTo>
                    <a:pt x="853427" y="29781"/>
                  </a:lnTo>
                  <a:lnTo>
                    <a:pt x="855472" y="32283"/>
                  </a:lnTo>
                  <a:lnTo>
                    <a:pt x="856538" y="33655"/>
                  </a:lnTo>
                  <a:lnTo>
                    <a:pt x="861148" y="29629"/>
                  </a:lnTo>
                  <a:close/>
                </a:path>
                <a:path w="7872095" h="2077084">
                  <a:moveTo>
                    <a:pt x="870750" y="36969"/>
                  </a:moveTo>
                  <a:lnTo>
                    <a:pt x="857465" y="37211"/>
                  </a:lnTo>
                  <a:lnTo>
                    <a:pt x="848918" y="43484"/>
                  </a:lnTo>
                  <a:lnTo>
                    <a:pt x="840943" y="50520"/>
                  </a:lnTo>
                  <a:lnTo>
                    <a:pt x="829360" y="53047"/>
                  </a:lnTo>
                  <a:lnTo>
                    <a:pt x="825665" y="53124"/>
                  </a:lnTo>
                  <a:lnTo>
                    <a:pt x="826249" y="47091"/>
                  </a:lnTo>
                  <a:lnTo>
                    <a:pt x="825309" y="43192"/>
                  </a:lnTo>
                  <a:lnTo>
                    <a:pt x="819200" y="44094"/>
                  </a:lnTo>
                  <a:lnTo>
                    <a:pt x="817029" y="49872"/>
                  </a:lnTo>
                  <a:lnTo>
                    <a:pt x="815301" y="56184"/>
                  </a:lnTo>
                  <a:lnTo>
                    <a:pt x="810501" y="58712"/>
                  </a:lnTo>
                  <a:lnTo>
                    <a:pt x="807415" y="57873"/>
                  </a:lnTo>
                  <a:lnTo>
                    <a:pt x="806602" y="53771"/>
                  </a:lnTo>
                  <a:lnTo>
                    <a:pt x="802767" y="53898"/>
                  </a:lnTo>
                  <a:lnTo>
                    <a:pt x="795807" y="64604"/>
                  </a:lnTo>
                  <a:lnTo>
                    <a:pt x="782802" y="67805"/>
                  </a:lnTo>
                  <a:lnTo>
                    <a:pt x="770496" y="71831"/>
                  </a:lnTo>
                  <a:lnTo>
                    <a:pt x="765644" y="84988"/>
                  </a:lnTo>
                  <a:lnTo>
                    <a:pt x="773823" y="85483"/>
                  </a:lnTo>
                  <a:lnTo>
                    <a:pt x="779386" y="82727"/>
                  </a:lnTo>
                  <a:lnTo>
                    <a:pt x="788149" y="74282"/>
                  </a:lnTo>
                  <a:lnTo>
                    <a:pt x="795337" y="74815"/>
                  </a:lnTo>
                  <a:lnTo>
                    <a:pt x="800455" y="72745"/>
                  </a:lnTo>
                  <a:lnTo>
                    <a:pt x="805078" y="70040"/>
                  </a:lnTo>
                  <a:lnTo>
                    <a:pt x="810780" y="68618"/>
                  </a:lnTo>
                  <a:lnTo>
                    <a:pt x="810806" y="76352"/>
                  </a:lnTo>
                  <a:lnTo>
                    <a:pt x="814692" y="78701"/>
                  </a:lnTo>
                  <a:lnTo>
                    <a:pt x="824687" y="78206"/>
                  </a:lnTo>
                  <a:lnTo>
                    <a:pt x="823709" y="83032"/>
                  </a:lnTo>
                  <a:lnTo>
                    <a:pt x="847775" y="83032"/>
                  </a:lnTo>
                  <a:lnTo>
                    <a:pt x="853643" y="70332"/>
                  </a:lnTo>
                  <a:lnTo>
                    <a:pt x="852881" y="70332"/>
                  </a:lnTo>
                  <a:lnTo>
                    <a:pt x="853592" y="64211"/>
                  </a:lnTo>
                  <a:lnTo>
                    <a:pt x="850950" y="63982"/>
                  </a:lnTo>
                  <a:lnTo>
                    <a:pt x="850950" y="70332"/>
                  </a:lnTo>
                  <a:lnTo>
                    <a:pt x="829818" y="70332"/>
                  </a:lnTo>
                  <a:lnTo>
                    <a:pt x="831672" y="66306"/>
                  </a:lnTo>
                  <a:lnTo>
                    <a:pt x="837895" y="61556"/>
                  </a:lnTo>
                  <a:lnTo>
                    <a:pt x="844905" y="63627"/>
                  </a:lnTo>
                  <a:lnTo>
                    <a:pt x="850950" y="70332"/>
                  </a:lnTo>
                  <a:lnTo>
                    <a:pt x="850950" y="63982"/>
                  </a:lnTo>
                  <a:lnTo>
                    <a:pt x="848855" y="63779"/>
                  </a:lnTo>
                  <a:lnTo>
                    <a:pt x="848499" y="57505"/>
                  </a:lnTo>
                  <a:lnTo>
                    <a:pt x="867460" y="56946"/>
                  </a:lnTo>
                  <a:lnTo>
                    <a:pt x="865606" y="46469"/>
                  </a:lnTo>
                  <a:lnTo>
                    <a:pt x="869696" y="43662"/>
                  </a:lnTo>
                  <a:lnTo>
                    <a:pt x="870750" y="36969"/>
                  </a:lnTo>
                  <a:close/>
                </a:path>
                <a:path w="7872095" h="2077084">
                  <a:moveTo>
                    <a:pt x="911821" y="31292"/>
                  </a:moveTo>
                  <a:lnTo>
                    <a:pt x="902563" y="30759"/>
                  </a:lnTo>
                  <a:lnTo>
                    <a:pt x="893737" y="30886"/>
                  </a:lnTo>
                  <a:lnTo>
                    <a:pt x="889444" y="36677"/>
                  </a:lnTo>
                  <a:lnTo>
                    <a:pt x="889228" y="30099"/>
                  </a:lnTo>
                  <a:lnTo>
                    <a:pt x="878890" y="30378"/>
                  </a:lnTo>
                  <a:lnTo>
                    <a:pt x="878205" y="36842"/>
                  </a:lnTo>
                  <a:lnTo>
                    <a:pt x="883856" y="42100"/>
                  </a:lnTo>
                  <a:lnTo>
                    <a:pt x="890651" y="49085"/>
                  </a:lnTo>
                  <a:lnTo>
                    <a:pt x="897851" y="52336"/>
                  </a:lnTo>
                  <a:lnTo>
                    <a:pt x="904722" y="46367"/>
                  </a:lnTo>
                  <a:lnTo>
                    <a:pt x="901014" y="42887"/>
                  </a:lnTo>
                  <a:lnTo>
                    <a:pt x="904189" y="39497"/>
                  </a:lnTo>
                  <a:lnTo>
                    <a:pt x="909408" y="35763"/>
                  </a:lnTo>
                  <a:lnTo>
                    <a:pt x="911821" y="31292"/>
                  </a:lnTo>
                  <a:close/>
                </a:path>
                <a:path w="7872095" h="2077084">
                  <a:moveTo>
                    <a:pt x="928852" y="33591"/>
                  </a:moveTo>
                  <a:lnTo>
                    <a:pt x="926846" y="31089"/>
                  </a:lnTo>
                  <a:lnTo>
                    <a:pt x="925804" y="29705"/>
                  </a:lnTo>
                  <a:lnTo>
                    <a:pt x="921232" y="33667"/>
                  </a:lnTo>
                  <a:lnTo>
                    <a:pt x="923226" y="36207"/>
                  </a:lnTo>
                  <a:lnTo>
                    <a:pt x="924280" y="37490"/>
                  </a:lnTo>
                  <a:lnTo>
                    <a:pt x="928852" y="33591"/>
                  </a:lnTo>
                  <a:close/>
                </a:path>
                <a:path w="7872095" h="2077084">
                  <a:moveTo>
                    <a:pt x="949693" y="45745"/>
                  </a:moveTo>
                  <a:lnTo>
                    <a:pt x="944092" y="45821"/>
                  </a:lnTo>
                  <a:lnTo>
                    <a:pt x="941082" y="42278"/>
                  </a:lnTo>
                  <a:lnTo>
                    <a:pt x="938580" y="38049"/>
                  </a:lnTo>
                  <a:lnTo>
                    <a:pt x="934466" y="36042"/>
                  </a:lnTo>
                  <a:lnTo>
                    <a:pt x="933373" y="41897"/>
                  </a:lnTo>
                  <a:lnTo>
                    <a:pt x="929589" y="44310"/>
                  </a:lnTo>
                  <a:lnTo>
                    <a:pt x="925525" y="46355"/>
                  </a:lnTo>
                  <a:lnTo>
                    <a:pt x="923556" y="51066"/>
                  </a:lnTo>
                  <a:lnTo>
                    <a:pt x="930668" y="50520"/>
                  </a:lnTo>
                  <a:lnTo>
                    <a:pt x="938961" y="51447"/>
                  </a:lnTo>
                  <a:lnTo>
                    <a:pt x="946086" y="50850"/>
                  </a:lnTo>
                  <a:lnTo>
                    <a:pt x="949693" y="45745"/>
                  </a:lnTo>
                  <a:close/>
                </a:path>
                <a:path w="7872095" h="2077084">
                  <a:moveTo>
                    <a:pt x="974115" y="1949932"/>
                  </a:moveTo>
                  <a:lnTo>
                    <a:pt x="969899" y="1937232"/>
                  </a:lnTo>
                  <a:lnTo>
                    <a:pt x="967232" y="1949932"/>
                  </a:lnTo>
                  <a:lnTo>
                    <a:pt x="974115" y="1949932"/>
                  </a:lnTo>
                  <a:close/>
                </a:path>
                <a:path w="7872095" h="2077084">
                  <a:moveTo>
                    <a:pt x="975588" y="30378"/>
                  </a:moveTo>
                  <a:lnTo>
                    <a:pt x="966571" y="30353"/>
                  </a:lnTo>
                  <a:lnTo>
                    <a:pt x="966558" y="34150"/>
                  </a:lnTo>
                  <a:lnTo>
                    <a:pt x="971067" y="36068"/>
                  </a:lnTo>
                  <a:lnTo>
                    <a:pt x="975588" y="30378"/>
                  </a:lnTo>
                  <a:close/>
                </a:path>
                <a:path w="7872095" h="2077084">
                  <a:moveTo>
                    <a:pt x="981011" y="27266"/>
                  </a:moveTo>
                  <a:lnTo>
                    <a:pt x="975080" y="24434"/>
                  </a:lnTo>
                  <a:lnTo>
                    <a:pt x="975588" y="30378"/>
                  </a:lnTo>
                  <a:lnTo>
                    <a:pt x="981011" y="27266"/>
                  </a:lnTo>
                  <a:close/>
                </a:path>
                <a:path w="7872095" h="2077084">
                  <a:moveTo>
                    <a:pt x="985139" y="1937232"/>
                  </a:moveTo>
                  <a:lnTo>
                    <a:pt x="980846" y="1924532"/>
                  </a:lnTo>
                  <a:lnTo>
                    <a:pt x="980084" y="1937232"/>
                  </a:lnTo>
                  <a:lnTo>
                    <a:pt x="974115" y="1937232"/>
                  </a:lnTo>
                  <a:lnTo>
                    <a:pt x="974115" y="1949932"/>
                  </a:lnTo>
                  <a:lnTo>
                    <a:pt x="984681" y="1949932"/>
                  </a:lnTo>
                  <a:lnTo>
                    <a:pt x="981240" y="1937232"/>
                  </a:lnTo>
                  <a:lnTo>
                    <a:pt x="985139" y="1937232"/>
                  </a:lnTo>
                  <a:close/>
                </a:path>
                <a:path w="7872095" h="2077084">
                  <a:moveTo>
                    <a:pt x="992771" y="32232"/>
                  </a:moveTo>
                  <a:lnTo>
                    <a:pt x="987996" y="32232"/>
                  </a:lnTo>
                  <a:lnTo>
                    <a:pt x="983462" y="44932"/>
                  </a:lnTo>
                  <a:lnTo>
                    <a:pt x="992771" y="32232"/>
                  </a:lnTo>
                  <a:close/>
                </a:path>
                <a:path w="7872095" h="2077084">
                  <a:moveTo>
                    <a:pt x="1647253" y="1848332"/>
                  </a:moveTo>
                  <a:lnTo>
                    <a:pt x="1637728" y="1848332"/>
                  </a:lnTo>
                  <a:lnTo>
                    <a:pt x="1639658" y="1861032"/>
                  </a:lnTo>
                  <a:lnTo>
                    <a:pt x="1644497" y="1861032"/>
                  </a:lnTo>
                  <a:lnTo>
                    <a:pt x="1647253" y="1848332"/>
                  </a:lnTo>
                  <a:close/>
                </a:path>
                <a:path w="7872095" h="2077084">
                  <a:moveTo>
                    <a:pt x="1835365" y="17513"/>
                  </a:moveTo>
                  <a:lnTo>
                    <a:pt x="1833460" y="14922"/>
                  </a:lnTo>
                  <a:lnTo>
                    <a:pt x="1832432" y="13474"/>
                  </a:lnTo>
                  <a:lnTo>
                    <a:pt x="1827822" y="17310"/>
                  </a:lnTo>
                  <a:lnTo>
                    <a:pt x="1829727" y="19875"/>
                  </a:lnTo>
                  <a:lnTo>
                    <a:pt x="1830755" y="21221"/>
                  </a:lnTo>
                  <a:lnTo>
                    <a:pt x="1835365" y="17513"/>
                  </a:lnTo>
                  <a:close/>
                </a:path>
                <a:path w="7872095" h="2077084">
                  <a:moveTo>
                    <a:pt x="1857641" y="17500"/>
                  </a:moveTo>
                  <a:lnTo>
                    <a:pt x="1855724" y="14897"/>
                  </a:lnTo>
                  <a:lnTo>
                    <a:pt x="1854695" y="13462"/>
                  </a:lnTo>
                  <a:lnTo>
                    <a:pt x="1850059" y="17297"/>
                  </a:lnTo>
                  <a:lnTo>
                    <a:pt x="1851964" y="19850"/>
                  </a:lnTo>
                  <a:lnTo>
                    <a:pt x="1853018" y="21221"/>
                  </a:lnTo>
                  <a:lnTo>
                    <a:pt x="1857641" y="17500"/>
                  </a:lnTo>
                  <a:close/>
                </a:path>
                <a:path w="7872095" h="2077084">
                  <a:moveTo>
                    <a:pt x="1864982" y="27495"/>
                  </a:moveTo>
                  <a:lnTo>
                    <a:pt x="1863102" y="24930"/>
                  </a:lnTo>
                  <a:lnTo>
                    <a:pt x="1862035" y="23533"/>
                  </a:lnTo>
                  <a:lnTo>
                    <a:pt x="1857489" y="27381"/>
                  </a:lnTo>
                  <a:lnTo>
                    <a:pt x="1859407" y="29959"/>
                  </a:lnTo>
                  <a:lnTo>
                    <a:pt x="1860359" y="31254"/>
                  </a:lnTo>
                  <a:lnTo>
                    <a:pt x="1864982" y="27495"/>
                  </a:lnTo>
                  <a:close/>
                </a:path>
                <a:path w="7872095" h="2077084">
                  <a:moveTo>
                    <a:pt x="1955393" y="850"/>
                  </a:moveTo>
                  <a:lnTo>
                    <a:pt x="1951012" y="1587"/>
                  </a:lnTo>
                  <a:lnTo>
                    <a:pt x="1944916" y="0"/>
                  </a:lnTo>
                  <a:lnTo>
                    <a:pt x="1944268" y="5791"/>
                  </a:lnTo>
                  <a:lnTo>
                    <a:pt x="1948649" y="4965"/>
                  </a:lnTo>
                  <a:lnTo>
                    <a:pt x="1954758" y="6642"/>
                  </a:lnTo>
                  <a:lnTo>
                    <a:pt x="1955393" y="850"/>
                  </a:lnTo>
                  <a:close/>
                </a:path>
                <a:path w="7872095" h="2077084">
                  <a:moveTo>
                    <a:pt x="1962607" y="20878"/>
                  </a:moveTo>
                  <a:lnTo>
                    <a:pt x="1958263" y="21590"/>
                  </a:lnTo>
                  <a:lnTo>
                    <a:pt x="1952129" y="19913"/>
                  </a:lnTo>
                  <a:lnTo>
                    <a:pt x="1951545" y="25793"/>
                  </a:lnTo>
                  <a:lnTo>
                    <a:pt x="1955888" y="25006"/>
                  </a:lnTo>
                  <a:lnTo>
                    <a:pt x="1961972" y="26784"/>
                  </a:lnTo>
                  <a:lnTo>
                    <a:pt x="1962607" y="20878"/>
                  </a:lnTo>
                  <a:close/>
                </a:path>
                <a:path w="7872095" h="2077084">
                  <a:moveTo>
                    <a:pt x="2065693" y="31965"/>
                  </a:moveTo>
                  <a:lnTo>
                    <a:pt x="2054504" y="31572"/>
                  </a:lnTo>
                  <a:lnTo>
                    <a:pt x="2050783" y="34010"/>
                  </a:lnTo>
                  <a:lnTo>
                    <a:pt x="2050897" y="41744"/>
                  </a:lnTo>
                  <a:lnTo>
                    <a:pt x="2059228" y="43256"/>
                  </a:lnTo>
                  <a:lnTo>
                    <a:pt x="2064740" y="40614"/>
                  </a:lnTo>
                  <a:lnTo>
                    <a:pt x="2065693" y="31965"/>
                  </a:lnTo>
                  <a:close/>
                </a:path>
                <a:path w="7872095" h="2077084">
                  <a:moveTo>
                    <a:pt x="2183523" y="43040"/>
                  </a:moveTo>
                  <a:lnTo>
                    <a:pt x="2178837" y="39192"/>
                  </a:lnTo>
                  <a:lnTo>
                    <a:pt x="2173554" y="39154"/>
                  </a:lnTo>
                  <a:lnTo>
                    <a:pt x="2168639" y="42265"/>
                  </a:lnTo>
                  <a:lnTo>
                    <a:pt x="2165045" y="47790"/>
                  </a:lnTo>
                  <a:lnTo>
                    <a:pt x="2170265" y="47459"/>
                  </a:lnTo>
                  <a:lnTo>
                    <a:pt x="2176475" y="48488"/>
                  </a:lnTo>
                  <a:lnTo>
                    <a:pt x="2181593" y="47980"/>
                  </a:lnTo>
                  <a:lnTo>
                    <a:pt x="2183523" y="43040"/>
                  </a:lnTo>
                  <a:close/>
                </a:path>
                <a:path w="7872095" h="2077084">
                  <a:moveTo>
                    <a:pt x="2303538" y="26797"/>
                  </a:moveTo>
                  <a:lnTo>
                    <a:pt x="2301697" y="24206"/>
                  </a:lnTo>
                  <a:lnTo>
                    <a:pt x="2300694" y="22847"/>
                  </a:lnTo>
                  <a:lnTo>
                    <a:pt x="2296071" y="26619"/>
                  </a:lnTo>
                  <a:lnTo>
                    <a:pt x="2297950" y="29197"/>
                  </a:lnTo>
                  <a:lnTo>
                    <a:pt x="2298954" y="30619"/>
                  </a:lnTo>
                  <a:lnTo>
                    <a:pt x="2303538" y="26797"/>
                  </a:lnTo>
                  <a:close/>
                </a:path>
                <a:path w="7872095" h="2077084">
                  <a:moveTo>
                    <a:pt x="2338501" y="24574"/>
                  </a:moveTo>
                  <a:lnTo>
                    <a:pt x="2335682" y="25679"/>
                  </a:lnTo>
                  <a:lnTo>
                    <a:pt x="2331262" y="24739"/>
                  </a:lnTo>
                  <a:lnTo>
                    <a:pt x="2331097" y="29514"/>
                  </a:lnTo>
                  <a:lnTo>
                    <a:pt x="2333980" y="28409"/>
                  </a:lnTo>
                  <a:lnTo>
                    <a:pt x="2338374" y="29540"/>
                  </a:lnTo>
                  <a:lnTo>
                    <a:pt x="2338501" y="24574"/>
                  </a:lnTo>
                  <a:close/>
                </a:path>
                <a:path w="7872095" h="2077084">
                  <a:moveTo>
                    <a:pt x="2355278" y="44932"/>
                  </a:moveTo>
                  <a:lnTo>
                    <a:pt x="2349500" y="44932"/>
                  </a:lnTo>
                  <a:lnTo>
                    <a:pt x="2349716" y="57632"/>
                  </a:lnTo>
                  <a:lnTo>
                    <a:pt x="2351671" y="57632"/>
                  </a:lnTo>
                  <a:lnTo>
                    <a:pt x="2355278" y="44932"/>
                  </a:lnTo>
                  <a:close/>
                </a:path>
                <a:path w="7872095" h="2077084">
                  <a:moveTo>
                    <a:pt x="2399309" y="27876"/>
                  </a:moveTo>
                  <a:lnTo>
                    <a:pt x="2397455" y="25298"/>
                  </a:lnTo>
                  <a:lnTo>
                    <a:pt x="2396426" y="23952"/>
                  </a:lnTo>
                  <a:lnTo>
                    <a:pt x="2391841" y="27660"/>
                  </a:lnTo>
                  <a:lnTo>
                    <a:pt x="2393683" y="30251"/>
                  </a:lnTo>
                  <a:lnTo>
                    <a:pt x="2394686" y="31661"/>
                  </a:lnTo>
                  <a:lnTo>
                    <a:pt x="2399309" y="27876"/>
                  </a:lnTo>
                  <a:close/>
                </a:path>
                <a:path w="7872095" h="2077084">
                  <a:moveTo>
                    <a:pt x="2441359" y="31076"/>
                  </a:moveTo>
                  <a:lnTo>
                    <a:pt x="2438438" y="32181"/>
                  </a:lnTo>
                  <a:lnTo>
                    <a:pt x="2434094" y="31051"/>
                  </a:lnTo>
                  <a:lnTo>
                    <a:pt x="2433891" y="36004"/>
                  </a:lnTo>
                  <a:lnTo>
                    <a:pt x="2436736" y="34886"/>
                  </a:lnTo>
                  <a:lnTo>
                    <a:pt x="2441117" y="35864"/>
                  </a:lnTo>
                  <a:lnTo>
                    <a:pt x="2441359" y="31076"/>
                  </a:lnTo>
                  <a:close/>
                </a:path>
                <a:path w="7872095" h="2077084">
                  <a:moveTo>
                    <a:pt x="2465120" y="34010"/>
                  </a:moveTo>
                  <a:lnTo>
                    <a:pt x="2463292" y="31457"/>
                  </a:lnTo>
                  <a:lnTo>
                    <a:pt x="2462314" y="30035"/>
                  </a:lnTo>
                  <a:lnTo>
                    <a:pt x="2457716" y="33845"/>
                  </a:lnTo>
                  <a:lnTo>
                    <a:pt x="2459571" y="36449"/>
                  </a:lnTo>
                  <a:lnTo>
                    <a:pt x="2460561" y="37757"/>
                  </a:lnTo>
                  <a:lnTo>
                    <a:pt x="2465120" y="34010"/>
                  </a:lnTo>
                  <a:close/>
                </a:path>
                <a:path w="7872095" h="2077084">
                  <a:moveTo>
                    <a:pt x="2706992" y="38201"/>
                  </a:moveTo>
                  <a:lnTo>
                    <a:pt x="2705112" y="35636"/>
                  </a:lnTo>
                  <a:lnTo>
                    <a:pt x="2704134" y="34213"/>
                  </a:lnTo>
                  <a:lnTo>
                    <a:pt x="2699512" y="38036"/>
                  </a:lnTo>
                  <a:lnTo>
                    <a:pt x="2701379" y="40627"/>
                  </a:lnTo>
                  <a:lnTo>
                    <a:pt x="2702356" y="41948"/>
                  </a:lnTo>
                  <a:lnTo>
                    <a:pt x="2706992" y="38201"/>
                  </a:lnTo>
                  <a:close/>
                </a:path>
                <a:path w="7872095" h="2077084">
                  <a:moveTo>
                    <a:pt x="2761919" y="39154"/>
                  </a:moveTo>
                  <a:lnTo>
                    <a:pt x="2760091" y="36588"/>
                  </a:lnTo>
                  <a:lnTo>
                    <a:pt x="2759113" y="35166"/>
                  </a:lnTo>
                  <a:lnTo>
                    <a:pt x="2754452" y="38989"/>
                  </a:lnTo>
                  <a:lnTo>
                    <a:pt x="2756281" y="41579"/>
                  </a:lnTo>
                  <a:lnTo>
                    <a:pt x="2757259" y="42900"/>
                  </a:lnTo>
                  <a:lnTo>
                    <a:pt x="2761919" y="39154"/>
                  </a:lnTo>
                  <a:close/>
                </a:path>
                <a:path w="7872095" h="2077084">
                  <a:moveTo>
                    <a:pt x="2860738" y="45923"/>
                  </a:moveTo>
                  <a:lnTo>
                    <a:pt x="2858871" y="43357"/>
                  </a:lnTo>
                  <a:lnTo>
                    <a:pt x="2857881" y="41910"/>
                  </a:lnTo>
                  <a:lnTo>
                    <a:pt x="2853309" y="45542"/>
                  </a:lnTo>
                  <a:lnTo>
                    <a:pt x="2855125" y="48133"/>
                  </a:lnTo>
                  <a:lnTo>
                    <a:pt x="2856065" y="49631"/>
                  </a:lnTo>
                  <a:lnTo>
                    <a:pt x="2860738" y="45923"/>
                  </a:lnTo>
                  <a:close/>
                </a:path>
                <a:path w="7872095" h="2077084">
                  <a:moveTo>
                    <a:pt x="2993123" y="1937232"/>
                  </a:moveTo>
                  <a:lnTo>
                    <a:pt x="2992145" y="1924532"/>
                  </a:lnTo>
                  <a:lnTo>
                    <a:pt x="2989262" y="1924532"/>
                  </a:lnTo>
                  <a:lnTo>
                    <a:pt x="2986735" y="1911832"/>
                  </a:lnTo>
                  <a:lnTo>
                    <a:pt x="2986786" y="1899132"/>
                  </a:lnTo>
                  <a:lnTo>
                    <a:pt x="2982772" y="1899132"/>
                  </a:lnTo>
                  <a:lnTo>
                    <a:pt x="2982772" y="1911832"/>
                  </a:lnTo>
                  <a:lnTo>
                    <a:pt x="2982709" y="1924532"/>
                  </a:lnTo>
                  <a:lnTo>
                    <a:pt x="2975533" y="1924532"/>
                  </a:lnTo>
                  <a:lnTo>
                    <a:pt x="2976600" y="1911832"/>
                  </a:lnTo>
                  <a:lnTo>
                    <a:pt x="2982772" y="1911832"/>
                  </a:lnTo>
                  <a:lnTo>
                    <a:pt x="2982772" y="1899132"/>
                  </a:lnTo>
                  <a:lnTo>
                    <a:pt x="2971876" y="1899132"/>
                  </a:lnTo>
                  <a:lnTo>
                    <a:pt x="2964294" y="1911832"/>
                  </a:lnTo>
                  <a:lnTo>
                    <a:pt x="2955442" y="1911832"/>
                  </a:lnTo>
                  <a:lnTo>
                    <a:pt x="2951353" y="1924532"/>
                  </a:lnTo>
                  <a:lnTo>
                    <a:pt x="2953982" y="1924532"/>
                  </a:lnTo>
                  <a:lnTo>
                    <a:pt x="2953524" y="1949932"/>
                  </a:lnTo>
                  <a:lnTo>
                    <a:pt x="2961919" y="1937232"/>
                  </a:lnTo>
                  <a:lnTo>
                    <a:pt x="2967266" y="1937232"/>
                  </a:lnTo>
                  <a:lnTo>
                    <a:pt x="2972917" y="1949932"/>
                  </a:lnTo>
                  <a:lnTo>
                    <a:pt x="2982226" y="1949932"/>
                  </a:lnTo>
                  <a:lnTo>
                    <a:pt x="2981782" y="1937232"/>
                  </a:lnTo>
                  <a:lnTo>
                    <a:pt x="2993123" y="1937232"/>
                  </a:lnTo>
                  <a:close/>
                </a:path>
                <a:path w="7872095" h="2077084">
                  <a:moveTo>
                    <a:pt x="3147110" y="54381"/>
                  </a:moveTo>
                  <a:lnTo>
                    <a:pt x="3142411" y="54063"/>
                  </a:lnTo>
                  <a:lnTo>
                    <a:pt x="3142183" y="47993"/>
                  </a:lnTo>
                  <a:lnTo>
                    <a:pt x="3136290" y="49288"/>
                  </a:lnTo>
                  <a:lnTo>
                    <a:pt x="3135922" y="64122"/>
                  </a:lnTo>
                  <a:lnTo>
                    <a:pt x="3143199" y="64287"/>
                  </a:lnTo>
                  <a:lnTo>
                    <a:pt x="3143326" y="59359"/>
                  </a:lnTo>
                  <a:lnTo>
                    <a:pt x="3146285" y="58483"/>
                  </a:lnTo>
                  <a:lnTo>
                    <a:pt x="3147110" y="54381"/>
                  </a:lnTo>
                  <a:close/>
                </a:path>
                <a:path w="7872095" h="2077084">
                  <a:moveTo>
                    <a:pt x="3176003" y="65024"/>
                  </a:moveTo>
                  <a:lnTo>
                    <a:pt x="3170021" y="64655"/>
                  </a:lnTo>
                  <a:lnTo>
                    <a:pt x="3168929" y="60426"/>
                  </a:lnTo>
                  <a:lnTo>
                    <a:pt x="3170555" y="54762"/>
                  </a:lnTo>
                  <a:lnTo>
                    <a:pt x="3172752" y="50088"/>
                  </a:lnTo>
                  <a:lnTo>
                    <a:pt x="3154476" y="49695"/>
                  </a:lnTo>
                  <a:lnTo>
                    <a:pt x="3153448" y="58216"/>
                  </a:lnTo>
                  <a:lnTo>
                    <a:pt x="3155683" y="62547"/>
                  </a:lnTo>
                  <a:lnTo>
                    <a:pt x="3159010" y="65455"/>
                  </a:lnTo>
                  <a:lnTo>
                    <a:pt x="3161258" y="69748"/>
                  </a:lnTo>
                  <a:lnTo>
                    <a:pt x="3156978" y="70332"/>
                  </a:lnTo>
                  <a:lnTo>
                    <a:pt x="3150959" y="68580"/>
                  </a:lnTo>
                  <a:lnTo>
                    <a:pt x="3150235" y="74409"/>
                  </a:lnTo>
                  <a:lnTo>
                    <a:pt x="3158490" y="74714"/>
                  </a:lnTo>
                  <a:lnTo>
                    <a:pt x="3166668" y="74853"/>
                  </a:lnTo>
                  <a:lnTo>
                    <a:pt x="3173069" y="72428"/>
                  </a:lnTo>
                  <a:lnTo>
                    <a:pt x="3176003" y="65024"/>
                  </a:lnTo>
                  <a:close/>
                </a:path>
                <a:path w="7872095" h="2077084">
                  <a:moveTo>
                    <a:pt x="3205594" y="55372"/>
                  </a:moveTo>
                  <a:lnTo>
                    <a:pt x="3203892" y="48082"/>
                  </a:lnTo>
                  <a:lnTo>
                    <a:pt x="3201771" y="55613"/>
                  </a:lnTo>
                  <a:lnTo>
                    <a:pt x="3197936" y="55753"/>
                  </a:lnTo>
                  <a:lnTo>
                    <a:pt x="3198749" y="62039"/>
                  </a:lnTo>
                  <a:lnTo>
                    <a:pt x="3205327" y="60744"/>
                  </a:lnTo>
                  <a:lnTo>
                    <a:pt x="3205594" y="55372"/>
                  </a:lnTo>
                  <a:close/>
                </a:path>
                <a:path w="7872095" h="2077084">
                  <a:moveTo>
                    <a:pt x="3236163" y="62039"/>
                  </a:moveTo>
                  <a:lnTo>
                    <a:pt x="3234740" y="51485"/>
                  </a:lnTo>
                  <a:lnTo>
                    <a:pt x="3227438" y="51320"/>
                  </a:lnTo>
                  <a:lnTo>
                    <a:pt x="3227311" y="56172"/>
                  </a:lnTo>
                  <a:lnTo>
                    <a:pt x="3224314" y="57150"/>
                  </a:lnTo>
                  <a:lnTo>
                    <a:pt x="3223526" y="61150"/>
                  </a:lnTo>
                  <a:lnTo>
                    <a:pt x="3229254" y="60782"/>
                  </a:lnTo>
                  <a:lnTo>
                    <a:pt x="3236163" y="62039"/>
                  </a:lnTo>
                  <a:close/>
                </a:path>
                <a:path w="7872095" h="2077084">
                  <a:moveTo>
                    <a:pt x="3504539" y="1899132"/>
                  </a:moveTo>
                  <a:lnTo>
                    <a:pt x="3495421" y="1886432"/>
                  </a:lnTo>
                  <a:lnTo>
                    <a:pt x="3486937" y="1886432"/>
                  </a:lnTo>
                  <a:lnTo>
                    <a:pt x="3457829" y="1886432"/>
                  </a:lnTo>
                  <a:lnTo>
                    <a:pt x="3456825" y="1899132"/>
                  </a:lnTo>
                  <a:lnTo>
                    <a:pt x="3463633" y="1899132"/>
                  </a:lnTo>
                  <a:lnTo>
                    <a:pt x="3457435" y="1911832"/>
                  </a:lnTo>
                  <a:lnTo>
                    <a:pt x="3466185" y="1911832"/>
                  </a:lnTo>
                  <a:lnTo>
                    <a:pt x="3470808" y="1899132"/>
                  </a:lnTo>
                  <a:lnTo>
                    <a:pt x="3473551" y="1911832"/>
                  </a:lnTo>
                  <a:lnTo>
                    <a:pt x="3493465" y="1911832"/>
                  </a:lnTo>
                  <a:lnTo>
                    <a:pt x="3494430" y="1899132"/>
                  </a:lnTo>
                  <a:lnTo>
                    <a:pt x="3504539" y="1899132"/>
                  </a:lnTo>
                  <a:close/>
                </a:path>
                <a:path w="7872095" h="2077084">
                  <a:moveTo>
                    <a:pt x="3533838" y="43383"/>
                  </a:moveTo>
                  <a:lnTo>
                    <a:pt x="3526510" y="43205"/>
                  </a:lnTo>
                  <a:lnTo>
                    <a:pt x="3519347" y="44386"/>
                  </a:lnTo>
                  <a:lnTo>
                    <a:pt x="3522865" y="47853"/>
                  </a:lnTo>
                  <a:lnTo>
                    <a:pt x="3530041" y="49034"/>
                  </a:lnTo>
                  <a:lnTo>
                    <a:pt x="3533838" y="43383"/>
                  </a:lnTo>
                  <a:close/>
                </a:path>
                <a:path w="7872095" h="2077084">
                  <a:moveTo>
                    <a:pt x="3878783" y="1911832"/>
                  </a:moveTo>
                  <a:lnTo>
                    <a:pt x="3875214" y="1924532"/>
                  </a:lnTo>
                  <a:lnTo>
                    <a:pt x="3878681" y="1924532"/>
                  </a:lnTo>
                  <a:lnTo>
                    <a:pt x="3878783" y="1911832"/>
                  </a:lnTo>
                  <a:close/>
                </a:path>
                <a:path w="7872095" h="2077084">
                  <a:moveTo>
                    <a:pt x="3913276" y="55651"/>
                  </a:moveTo>
                  <a:lnTo>
                    <a:pt x="3911485" y="52997"/>
                  </a:lnTo>
                  <a:lnTo>
                    <a:pt x="3910533" y="51536"/>
                  </a:lnTo>
                  <a:lnTo>
                    <a:pt x="3905897" y="55245"/>
                  </a:lnTo>
                  <a:lnTo>
                    <a:pt x="3907726" y="57861"/>
                  </a:lnTo>
                  <a:lnTo>
                    <a:pt x="3908691" y="59245"/>
                  </a:lnTo>
                  <a:lnTo>
                    <a:pt x="3913276" y="55651"/>
                  </a:lnTo>
                  <a:close/>
                </a:path>
                <a:path w="7872095" h="2077084">
                  <a:moveTo>
                    <a:pt x="3949725" y="51536"/>
                  </a:moveTo>
                  <a:lnTo>
                    <a:pt x="3947947" y="48920"/>
                  </a:lnTo>
                  <a:lnTo>
                    <a:pt x="3947045" y="47612"/>
                  </a:lnTo>
                  <a:lnTo>
                    <a:pt x="3942397" y="51231"/>
                  </a:lnTo>
                  <a:lnTo>
                    <a:pt x="3944188" y="53835"/>
                  </a:lnTo>
                  <a:lnTo>
                    <a:pt x="3945140" y="55321"/>
                  </a:lnTo>
                  <a:lnTo>
                    <a:pt x="3949725" y="51536"/>
                  </a:lnTo>
                  <a:close/>
                </a:path>
                <a:path w="7872095" h="2077084">
                  <a:moveTo>
                    <a:pt x="3985818" y="121132"/>
                  </a:moveTo>
                  <a:lnTo>
                    <a:pt x="3966095" y="121132"/>
                  </a:lnTo>
                  <a:lnTo>
                    <a:pt x="3949712" y="108432"/>
                  </a:lnTo>
                  <a:lnTo>
                    <a:pt x="3940403" y="108432"/>
                  </a:lnTo>
                  <a:lnTo>
                    <a:pt x="3932326" y="121132"/>
                  </a:lnTo>
                  <a:lnTo>
                    <a:pt x="3964622" y="121132"/>
                  </a:lnTo>
                  <a:lnTo>
                    <a:pt x="3978338" y="133832"/>
                  </a:lnTo>
                  <a:lnTo>
                    <a:pt x="3985818" y="121132"/>
                  </a:lnTo>
                  <a:close/>
                </a:path>
                <a:path w="7872095" h="2077084">
                  <a:moveTo>
                    <a:pt x="4132605" y="121132"/>
                  </a:moveTo>
                  <a:lnTo>
                    <a:pt x="4123029" y="121132"/>
                  </a:lnTo>
                  <a:lnTo>
                    <a:pt x="4124579" y="133832"/>
                  </a:lnTo>
                  <a:lnTo>
                    <a:pt x="4132605" y="121132"/>
                  </a:lnTo>
                  <a:close/>
                </a:path>
                <a:path w="7872095" h="2077084">
                  <a:moveTo>
                    <a:pt x="4386427" y="159232"/>
                  </a:moveTo>
                  <a:lnTo>
                    <a:pt x="4377550" y="171932"/>
                  </a:lnTo>
                  <a:lnTo>
                    <a:pt x="4384980" y="171932"/>
                  </a:lnTo>
                  <a:lnTo>
                    <a:pt x="4386427" y="159232"/>
                  </a:lnTo>
                  <a:close/>
                </a:path>
                <a:path w="7872095" h="2077084">
                  <a:moveTo>
                    <a:pt x="4416044" y="83896"/>
                  </a:moveTo>
                  <a:lnTo>
                    <a:pt x="4414215" y="81305"/>
                  </a:lnTo>
                  <a:lnTo>
                    <a:pt x="4413237" y="79844"/>
                  </a:lnTo>
                  <a:lnTo>
                    <a:pt x="4408690" y="83439"/>
                  </a:lnTo>
                  <a:lnTo>
                    <a:pt x="4410405" y="86055"/>
                  </a:lnTo>
                  <a:lnTo>
                    <a:pt x="4411396" y="87566"/>
                  </a:lnTo>
                  <a:lnTo>
                    <a:pt x="4416044" y="83896"/>
                  </a:lnTo>
                  <a:close/>
                </a:path>
                <a:path w="7872095" h="2077084">
                  <a:moveTo>
                    <a:pt x="4496943" y="98348"/>
                  </a:moveTo>
                  <a:lnTo>
                    <a:pt x="4495939" y="87718"/>
                  </a:lnTo>
                  <a:lnTo>
                    <a:pt x="4490771" y="84696"/>
                  </a:lnTo>
                  <a:lnTo>
                    <a:pt x="4485068" y="88392"/>
                  </a:lnTo>
                  <a:lnTo>
                    <a:pt x="4482503" y="97967"/>
                  </a:lnTo>
                  <a:lnTo>
                    <a:pt x="4496943" y="98348"/>
                  </a:lnTo>
                  <a:close/>
                </a:path>
                <a:path w="7872095" h="2077084">
                  <a:moveTo>
                    <a:pt x="4558411" y="99974"/>
                  </a:moveTo>
                  <a:lnTo>
                    <a:pt x="4552073" y="98679"/>
                  </a:lnTo>
                  <a:lnTo>
                    <a:pt x="4548543" y="93713"/>
                  </a:lnTo>
                  <a:lnTo>
                    <a:pt x="4545546" y="88049"/>
                  </a:lnTo>
                  <a:lnTo>
                    <a:pt x="4540809" y="84658"/>
                  </a:lnTo>
                  <a:lnTo>
                    <a:pt x="4538713" y="91859"/>
                  </a:lnTo>
                  <a:lnTo>
                    <a:pt x="4535106" y="97066"/>
                  </a:lnTo>
                  <a:lnTo>
                    <a:pt x="4532985" y="104381"/>
                  </a:lnTo>
                  <a:lnTo>
                    <a:pt x="4541164" y="106108"/>
                  </a:lnTo>
                  <a:lnTo>
                    <a:pt x="4547781" y="108038"/>
                  </a:lnTo>
                  <a:lnTo>
                    <a:pt x="4553356" y="107022"/>
                  </a:lnTo>
                  <a:lnTo>
                    <a:pt x="4558411" y="99974"/>
                  </a:lnTo>
                  <a:close/>
                </a:path>
                <a:path w="7872095" h="2077084">
                  <a:moveTo>
                    <a:pt x="4677448" y="98107"/>
                  </a:moveTo>
                  <a:lnTo>
                    <a:pt x="4677232" y="92049"/>
                  </a:lnTo>
                  <a:lnTo>
                    <a:pt x="4676724" y="86283"/>
                  </a:lnTo>
                  <a:lnTo>
                    <a:pt x="4670552" y="88011"/>
                  </a:lnTo>
                  <a:lnTo>
                    <a:pt x="4670971" y="93903"/>
                  </a:lnTo>
                  <a:lnTo>
                    <a:pt x="4669548" y="102006"/>
                  </a:lnTo>
                  <a:lnTo>
                    <a:pt x="4673701" y="102946"/>
                  </a:lnTo>
                  <a:lnTo>
                    <a:pt x="4673981" y="99974"/>
                  </a:lnTo>
                  <a:lnTo>
                    <a:pt x="4674425" y="97066"/>
                  </a:lnTo>
                  <a:lnTo>
                    <a:pt x="4677448" y="98107"/>
                  </a:lnTo>
                  <a:close/>
                </a:path>
                <a:path w="7872095" h="2077084">
                  <a:moveTo>
                    <a:pt x="4688586" y="88468"/>
                  </a:moveTo>
                  <a:lnTo>
                    <a:pt x="4681398" y="88277"/>
                  </a:lnTo>
                  <a:lnTo>
                    <a:pt x="4681283" y="91617"/>
                  </a:lnTo>
                  <a:lnTo>
                    <a:pt x="4681105" y="98196"/>
                  </a:lnTo>
                  <a:lnTo>
                    <a:pt x="4688294" y="98386"/>
                  </a:lnTo>
                  <a:lnTo>
                    <a:pt x="4688586" y="88468"/>
                  </a:lnTo>
                  <a:close/>
                </a:path>
                <a:path w="7872095" h="2077084">
                  <a:moveTo>
                    <a:pt x="4728222" y="89484"/>
                  </a:moveTo>
                  <a:lnTo>
                    <a:pt x="4720983" y="89306"/>
                  </a:lnTo>
                  <a:lnTo>
                    <a:pt x="4720869" y="92633"/>
                  </a:lnTo>
                  <a:lnTo>
                    <a:pt x="4720691" y="99225"/>
                  </a:lnTo>
                  <a:lnTo>
                    <a:pt x="4727930" y="99402"/>
                  </a:lnTo>
                  <a:lnTo>
                    <a:pt x="4728222" y="89484"/>
                  </a:lnTo>
                  <a:close/>
                </a:path>
                <a:path w="7872095" h="2077084">
                  <a:moveTo>
                    <a:pt x="4843640" y="87401"/>
                  </a:moveTo>
                  <a:lnTo>
                    <a:pt x="4839398" y="83959"/>
                  </a:lnTo>
                  <a:lnTo>
                    <a:pt x="4835156" y="85255"/>
                  </a:lnTo>
                  <a:lnTo>
                    <a:pt x="4829759" y="87490"/>
                  </a:lnTo>
                  <a:lnTo>
                    <a:pt x="4822063" y="86855"/>
                  </a:lnTo>
                  <a:lnTo>
                    <a:pt x="4821771" y="95072"/>
                  </a:lnTo>
                  <a:lnTo>
                    <a:pt x="4811966" y="89357"/>
                  </a:lnTo>
                  <a:lnTo>
                    <a:pt x="4810912" y="96481"/>
                  </a:lnTo>
                  <a:lnTo>
                    <a:pt x="4816576" y="101320"/>
                  </a:lnTo>
                  <a:lnTo>
                    <a:pt x="4822380" y="100698"/>
                  </a:lnTo>
                  <a:lnTo>
                    <a:pt x="4827892" y="96888"/>
                  </a:lnTo>
                  <a:lnTo>
                    <a:pt x="4832718" y="92189"/>
                  </a:lnTo>
                  <a:lnTo>
                    <a:pt x="4836934" y="91440"/>
                  </a:lnTo>
                  <a:lnTo>
                    <a:pt x="4842942" y="93281"/>
                  </a:lnTo>
                  <a:lnTo>
                    <a:pt x="4843640" y="87401"/>
                  </a:lnTo>
                  <a:close/>
                </a:path>
                <a:path w="7872095" h="2077084">
                  <a:moveTo>
                    <a:pt x="4879518" y="93383"/>
                  </a:moveTo>
                  <a:lnTo>
                    <a:pt x="4872710" y="94195"/>
                  </a:lnTo>
                  <a:lnTo>
                    <a:pt x="4871720" y="87566"/>
                  </a:lnTo>
                  <a:lnTo>
                    <a:pt x="4865281" y="87947"/>
                  </a:lnTo>
                  <a:lnTo>
                    <a:pt x="4865027" y="95821"/>
                  </a:lnTo>
                  <a:lnTo>
                    <a:pt x="4870412" y="99110"/>
                  </a:lnTo>
                  <a:lnTo>
                    <a:pt x="4876800" y="98183"/>
                  </a:lnTo>
                  <a:lnTo>
                    <a:pt x="4879518" y="93383"/>
                  </a:lnTo>
                  <a:close/>
                </a:path>
                <a:path w="7872095" h="2077084">
                  <a:moveTo>
                    <a:pt x="4951615" y="95237"/>
                  </a:moveTo>
                  <a:lnTo>
                    <a:pt x="4941900" y="94665"/>
                  </a:lnTo>
                  <a:lnTo>
                    <a:pt x="4934420" y="91173"/>
                  </a:lnTo>
                  <a:lnTo>
                    <a:pt x="4927498" y="86982"/>
                  </a:lnTo>
                  <a:lnTo>
                    <a:pt x="4919459" y="84315"/>
                  </a:lnTo>
                  <a:lnTo>
                    <a:pt x="4915801" y="90690"/>
                  </a:lnTo>
                  <a:lnTo>
                    <a:pt x="4909147" y="92595"/>
                  </a:lnTo>
                  <a:lnTo>
                    <a:pt x="4902149" y="93967"/>
                  </a:lnTo>
                  <a:lnTo>
                    <a:pt x="4897437" y="98691"/>
                  </a:lnTo>
                  <a:lnTo>
                    <a:pt x="4905895" y="102577"/>
                  </a:lnTo>
                  <a:lnTo>
                    <a:pt x="4915293" y="104038"/>
                  </a:lnTo>
                  <a:lnTo>
                    <a:pt x="4924755" y="103060"/>
                  </a:lnTo>
                  <a:lnTo>
                    <a:pt x="4933429" y="99631"/>
                  </a:lnTo>
                  <a:lnTo>
                    <a:pt x="4938573" y="99402"/>
                  </a:lnTo>
                  <a:lnTo>
                    <a:pt x="4944643" y="100533"/>
                  </a:lnTo>
                  <a:lnTo>
                    <a:pt x="4949660" y="100114"/>
                  </a:lnTo>
                  <a:lnTo>
                    <a:pt x="4951615" y="95237"/>
                  </a:lnTo>
                  <a:close/>
                </a:path>
                <a:path w="7872095" h="2077084">
                  <a:moveTo>
                    <a:pt x="5002885" y="66522"/>
                  </a:moveTo>
                  <a:lnTo>
                    <a:pt x="4995710" y="66332"/>
                  </a:lnTo>
                  <a:lnTo>
                    <a:pt x="4995430" y="76327"/>
                  </a:lnTo>
                  <a:lnTo>
                    <a:pt x="5002606" y="76517"/>
                  </a:lnTo>
                  <a:lnTo>
                    <a:pt x="5002885" y="66522"/>
                  </a:lnTo>
                  <a:close/>
                </a:path>
                <a:path w="7872095" h="2077084">
                  <a:moveTo>
                    <a:pt x="5012588" y="106730"/>
                  </a:moveTo>
                  <a:lnTo>
                    <a:pt x="5011585" y="96088"/>
                  </a:lnTo>
                  <a:lnTo>
                    <a:pt x="5005413" y="91592"/>
                  </a:lnTo>
                  <a:lnTo>
                    <a:pt x="4998377" y="93281"/>
                  </a:lnTo>
                  <a:lnTo>
                    <a:pt x="4994719" y="101219"/>
                  </a:lnTo>
                  <a:lnTo>
                    <a:pt x="5003114" y="99961"/>
                  </a:lnTo>
                  <a:lnTo>
                    <a:pt x="5008486" y="102438"/>
                  </a:lnTo>
                  <a:lnTo>
                    <a:pt x="5012588" y="106730"/>
                  </a:lnTo>
                  <a:close/>
                </a:path>
                <a:path w="7872095" h="2077084">
                  <a:moveTo>
                    <a:pt x="5030152" y="59855"/>
                  </a:moveTo>
                  <a:lnTo>
                    <a:pt x="5028412" y="57162"/>
                  </a:lnTo>
                  <a:lnTo>
                    <a:pt x="5027434" y="55943"/>
                  </a:lnTo>
                  <a:lnTo>
                    <a:pt x="5022812" y="59524"/>
                  </a:lnTo>
                  <a:lnTo>
                    <a:pt x="5024653" y="62204"/>
                  </a:lnTo>
                  <a:lnTo>
                    <a:pt x="5025606" y="63487"/>
                  </a:lnTo>
                  <a:lnTo>
                    <a:pt x="5030152" y="59855"/>
                  </a:lnTo>
                  <a:close/>
                </a:path>
                <a:path w="7872095" h="2077084">
                  <a:moveTo>
                    <a:pt x="5039538" y="159232"/>
                  </a:moveTo>
                  <a:lnTo>
                    <a:pt x="5027981" y="159232"/>
                  </a:lnTo>
                  <a:lnTo>
                    <a:pt x="5034699" y="171932"/>
                  </a:lnTo>
                  <a:lnTo>
                    <a:pt x="5039538" y="159232"/>
                  </a:lnTo>
                  <a:close/>
                </a:path>
                <a:path w="7872095" h="2077084">
                  <a:moveTo>
                    <a:pt x="5044186" y="75184"/>
                  </a:moveTo>
                  <a:lnTo>
                    <a:pt x="5042395" y="72580"/>
                  </a:lnTo>
                  <a:lnTo>
                    <a:pt x="5041417" y="71183"/>
                  </a:lnTo>
                  <a:lnTo>
                    <a:pt x="5036845" y="74790"/>
                  </a:lnTo>
                  <a:lnTo>
                    <a:pt x="5038623" y="77444"/>
                  </a:lnTo>
                  <a:lnTo>
                    <a:pt x="5039588" y="78892"/>
                  </a:lnTo>
                  <a:lnTo>
                    <a:pt x="5044186" y="75184"/>
                  </a:lnTo>
                  <a:close/>
                </a:path>
                <a:path w="7872095" h="2077084">
                  <a:moveTo>
                    <a:pt x="5055197" y="1924532"/>
                  </a:moveTo>
                  <a:lnTo>
                    <a:pt x="5051247" y="1911832"/>
                  </a:lnTo>
                  <a:lnTo>
                    <a:pt x="5043335" y="1911832"/>
                  </a:lnTo>
                  <a:lnTo>
                    <a:pt x="5036896" y="1924532"/>
                  </a:lnTo>
                  <a:lnTo>
                    <a:pt x="5055197" y="1924532"/>
                  </a:lnTo>
                  <a:close/>
                </a:path>
                <a:path w="7872095" h="2077084">
                  <a:moveTo>
                    <a:pt x="5088674" y="93687"/>
                  </a:moveTo>
                  <a:lnTo>
                    <a:pt x="5079835" y="92824"/>
                  </a:lnTo>
                  <a:lnTo>
                    <a:pt x="5071351" y="92595"/>
                  </a:lnTo>
                  <a:lnTo>
                    <a:pt x="5066893" y="98196"/>
                  </a:lnTo>
                  <a:lnTo>
                    <a:pt x="5064798" y="91300"/>
                  </a:lnTo>
                  <a:lnTo>
                    <a:pt x="5059515" y="88607"/>
                  </a:lnTo>
                  <a:lnTo>
                    <a:pt x="5052784" y="87744"/>
                  </a:lnTo>
                  <a:lnTo>
                    <a:pt x="5045557" y="90614"/>
                  </a:lnTo>
                  <a:lnTo>
                    <a:pt x="5036655" y="87706"/>
                  </a:lnTo>
                  <a:lnTo>
                    <a:pt x="5028539" y="87160"/>
                  </a:lnTo>
                  <a:lnTo>
                    <a:pt x="5023688" y="97091"/>
                  </a:lnTo>
                  <a:lnTo>
                    <a:pt x="5024348" y="100965"/>
                  </a:lnTo>
                  <a:lnTo>
                    <a:pt x="5026558" y="102895"/>
                  </a:lnTo>
                  <a:lnTo>
                    <a:pt x="5030775" y="102133"/>
                  </a:lnTo>
                  <a:lnTo>
                    <a:pt x="5046738" y="102273"/>
                  </a:lnTo>
                  <a:lnTo>
                    <a:pt x="5063617" y="103670"/>
                  </a:lnTo>
                  <a:lnTo>
                    <a:pt x="5078552" y="102184"/>
                  </a:lnTo>
                  <a:lnTo>
                    <a:pt x="5088674" y="93687"/>
                  </a:lnTo>
                  <a:close/>
                </a:path>
                <a:path w="7872095" h="2077084">
                  <a:moveTo>
                    <a:pt x="5098415" y="2013432"/>
                  </a:moveTo>
                  <a:lnTo>
                    <a:pt x="5095837" y="2000732"/>
                  </a:lnTo>
                  <a:lnTo>
                    <a:pt x="5090388" y="2013432"/>
                  </a:lnTo>
                  <a:lnTo>
                    <a:pt x="5098415" y="2013432"/>
                  </a:lnTo>
                  <a:close/>
                </a:path>
                <a:path w="7872095" h="2077084">
                  <a:moveTo>
                    <a:pt x="5108638" y="86779"/>
                  </a:moveTo>
                  <a:lnTo>
                    <a:pt x="5106848" y="84137"/>
                  </a:lnTo>
                  <a:lnTo>
                    <a:pt x="5105895" y="82677"/>
                  </a:lnTo>
                  <a:lnTo>
                    <a:pt x="5101310" y="86410"/>
                  </a:lnTo>
                  <a:lnTo>
                    <a:pt x="5103126" y="89014"/>
                  </a:lnTo>
                  <a:lnTo>
                    <a:pt x="5104104" y="90398"/>
                  </a:lnTo>
                  <a:lnTo>
                    <a:pt x="5108638" y="86779"/>
                  </a:lnTo>
                  <a:close/>
                </a:path>
                <a:path w="7872095" h="2077084">
                  <a:moveTo>
                    <a:pt x="5135410" y="89738"/>
                  </a:moveTo>
                  <a:lnTo>
                    <a:pt x="5131308" y="83870"/>
                  </a:lnTo>
                  <a:lnTo>
                    <a:pt x="5122875" y="83769"/>
                  </a:lnTo>
                  <a:lnTo>
                    <a:pt x="5113998" y="84302"/>
                  </a:lnTo>
                  <a:lnTo>
                    <a:pt x="5116881" y="93472"/>
                  </a:lnTo>
                  <a:lnTo>
                    <a:pt x="5124043" y="98298"/>
                  </a:lnTo>
                  <a:lnTo>
                    <a:pt x="5131549" y="97485"/>
                  </a:lnTo>
                  <a:lnTo>
                    <a:pt x="5135410" y="89738"/>
                  </a:lnTo>
                  <a:close/>
                </a:path>
                <a:path w="7872095" h="2077084">
                  <a:moveTo>
                    <a:pt x="5151437" y="97675"/>
                  </a:moveTo>
                  <a:lnTo>
                    <a:pt x="5149634" y="95097"/>
                  </a:lnTo>
                  <a:lnTo>
                    <a:pt x="5148656" y="93675"/>
                  </a:lnTo>
                  <a:lnTo>
                    <a:pt x="5144122" y="97472"/>
                  </a:lnTo>
                  <a:lnTo>
                    <a:pt x="5145887" y="100063"/>
                  </a:lnTo>
                  <a:lnTo>
                    <a:pt x="5146891" y="101396"/>
                  </a:lnTo>
                  <a:lnTo>
                    <a:pt x="5151437" y="97675"/>
                  </a:lnTo>
                  <a:close/>
                </a:path>
                <a:path w="7872095" h="2077084">
                  <a:moveTo>
                    <a:pt x="5228183" y="111874"/>
                  </a:moveTo>
                  <a:lnTo>
                    <a:pt x="5213858" y="111544"/>
                  </a:lnTo>
                  <a:lnTo>
                    <a:pt x="5218201" y="104267"/>
                  </a:lnTo>
                  <a:lnTo>
                    <a:pt x="5218354" y="99009"/>
                  </a:lnTo>
                  <a:lnTo>
                    <a:pt x="5214391" y="91554"/>
                  </a:lnTo>
                  <a:lnTo>
                    <a:pt x="5205069" y="91833"/>
                  </a:lnTo>
                  <a:lnTo>
                    <a:pt x="5196700" y="90855"/>
                  </a:lnTo>
                  <a:lnTo>
                    <a:pt x="5189131" y="88785"/>
                  </a:lnTo>
                  <a:lnTo>
                    <a:pt x="5182209" y="85852"/>
                  </a:lnTo>
                  <a:lnTo>
                    <a:pt x="5182120" y="93662"/>
                  </a:lnTo>
                  <a:lnTo>
                    <a:pt x="5178336" y="96177"/>
                  </a:lnTo>
                  <a:lnTo>
                    <a:pt x="5174691" y="93484"/>
                  </a:lnTo>
                  <a:lnTo>
                    <a:pt x="5175034" y="85686"/>
                  </a:lnTo>
                  <a:lnTo>
                    <a:pt x="5165801" y="86055"/>
                  </a:lnTo>
                  <a:lnTo>
                    <a:pt x="5162245" y="94526"/>
                  </a:lnTo>
                  <a:lnTo>
                    <a:pt x="5156670" y="100304"/>
                  </a:lnTo>
                  <a:lnTo>
                    <a:pt x="5163159" y="99771"/>
                  </a:lnTo>
                  <a:lnTo>
                    <a:pt x="5164086" y="106527"/>
                  </a:lnTo>
                  <a:lnTo>
                    <a:pt x="5170932" y="105486"/>
                  </a:lnTo>
                  <a:lnTo>
                    <a:pt x="5171516" y="112687"/>
                  </a:lnTo>
                  <a:lnTo>
                    <a:pt x="5181574" y="107543"/>
                  </a:lnTo>
                  <a:lnTo>
                    <a:pt x="5181384" y="115722"/>
                  </a:lnTo>
                  <a:lnTo>
                    <a:pt x="5187950" y="113436"/>
                  </a:lnTo>
                  <a:lnTo>
                    <a:pt x="5194516" y="107886"/>
                  </a:lnTo>
                  <a:lnTo>
                    <a:pt x="5200853" y="105168"/>
                  </a:lnTo>
                  <a:lnTo>
                    <a:pt x="5206670" y="111379"/>
                  </a:lnTo>
                  <a:lnTo>
                    <a:pt x="5200612" y="109347"/>
                  </a:lnTo>
                  <a:lnTo>
                    <a:pt x="5199773" y="115062"/>
                  </a:lnTo>
                  <a:lnTo>
                    <a:pt x="5199202" y="121208"/>
                  </a:lnTo>
                  <a:lnTo>
                    <a:pt x="5224297" y="121793"/>
                  </a:lnTo>
                  <a:lnTo>
                    <a:pt x="5225059" y="117678"/>
                  </a:lnTo>
                  <a:lnTo>
                    <a:pt x="5228018" y="116814"/>
                  </a:lnTo>
                  <a:lnTo>
                    <a:pt x="5228183" y="111874"/>
                  </a:lnTo>
                  <a:close/>
                </a:path>
                <a:path w="7872095" h="2077084">
                  <a:moveTo>
                    <a:pt x="5278818" y="98069"/>
                  </a:moveTo>
                  <a:lnTo>
                    <a:pt x="5260860" y="97650"/>
                  </a:lnTo>
                  <a:lnTo>
                    <a:pt x="5263299" y="107403"/>
                  </a:lnTo>
                  <a:lnTo>
                    <a:pt x="5260391" y="114401"/>
                  </a:lnTo>
                  <a:lnTo>
                    <a:pt x="5257520" y="120497"/>
                  </a:lnTo>
                  <a:lnTo>
                    <a:pt x="5260086" y="127520"/>
                  </a:lnTo>
                  <a:lnTo>
                    <a:pt x="5261000" y="123634"/>
                  </a:lnTo>
                  <a:lnTo>
                    <a:pt x="5263210" y="121831"/>
                  </a:lnTo>
                  <a:lnTo>
                    <a:pt x="5267376" y="122796"/>
                  </a:lnTo>
                  <a:lnTo>
                    <a:pt x="5267363" y="112382"/>
                  </a:lnTo>
                  <a:lnTo>
                    <a:pt x="5271325" y="107823"/>
                  </a:lnTo>
                  <a:lnTo>
                    <a:pt x="5276177" y="104571"/>
                  </a:lnTo>
                  <a:lnTo>
                    <a:pt x="5278818" y="98069"/>
                  </a:lnTo>
                  <a:close/>
                </a:path>
                <a:path w="7872095" h="2077084">
                  <a:moveTo>
                    <a:pt x="5314404" y="108800"/>
                  </a:moveTo>
                  <a:lnTo>
                    <a:pt x="5309832" y="102273"/>
                  </a:lnTo>
                  <a:lnTo>
                    <a:pt x="5301170" y="102006"/>
                  </a:lnTo>
                  <a:lnTo>
                    <a:pt x="5299951" y="113525"/>
                  </a:lnTo>
                  <a:lnTo>
                    <a:pt x="5305323" y="112687"/>
                  </a:lnTo>
                  <a:lnTo>
                    <a:pt x="5313134" y="115608"/>
                  </a:lnTo>
                  <a:lnTo>
                    <a:pt x="5314404" y="108800"/>
                  </a:lnTo>
                  <a:close/>
                </a:path>
                <a:path w="7872095" h="2077084">
                  <a:moveTo>
                    <a:pt x="5326215" y="69278"/>
                  </a:moveTo>
                  <a:lnTo>
                    <a:pt x="5323383" y="70231"/>
                  </a:lnTo>
                  <a:lnTo>
                    <a:pt x="5319077" y="69202"/>
                  </a:lnTo>
                  <a:lnTo>
                    <a:pt x="5318899" y="73990"/>
                  </a:lnTo>
                  <a:lnTo>
                    <a:pt x="5321706" y="72999"/>
                  </a:lnTo>
                  <a:lnTo>
                    <a:pt x="5325986" y="74041"/>
                  </a:lnTo>
                  <a:lnTo>
                    <a:pt x="5326215" y="69278"/>
                  </a:lnTo>
                  <a:close/>
                </a:path>
                <a:path w="7872095" h="2077084">
                  <a:moveTo>
                    <a:pt x="5339359" y="1949932"/>
                  </a:moveTo>
                  <a:lnTo>
                    <a:pt x="5296268" y="1949932"/>
                  </a:lnTo>
                  <a:lnTo>
                    <a:pt x="5301018" y="1962632"/>
                  </a:lnTo>
                  <a:lnTo>
                    <a:pt x="5328577" y="1962632"/>
                  </a:lnTo>
                  <a:lnTo>
                    <a:pt x="5328310" y="1975332"/>
                  </a:lnTo>
                  <a:lnTo>
                    <a:pt x="5332031" y="1975332"/>
                  </a:lnTo>
                  <a:lnTo>
                    <a:pt x="5338038" y="1962632"/>
                  </a:lnTo>
                  <a:lnTo>
                    <a:pt x="5338889" y="1962632"/>
                  </a:lnTo>
                  <a:lnTo>
                    <a:pt x="5339359" y="1949932"/>
                  </a:lnTo>
                  <a:close/>
                </a:path>
                <a:path w="7872095" h="2077084">
                  <a:moveTo>
                    <a:pt x="5352974" y="77317"/>
                  </a:moveTo>
                  <a:lnTo>
                    <a:pt x="5350218" y="73393"/>
                  </a:lnTo>
                  <a:lnTo>
                    <a:pt x="5345671" y="77101"/>
                  </a:lnTo>
                  <a:lnTo>
                    <a:pt x="5347487" y="79692"/>
                  </a:lnTo>
                  <a:lnTo>
                    <a:pt x="5348427" y="81140"/>
                  </a:lnTo>
                  <a:lnTo>
                    <a:pt x="5352974" y="77317"/>
                  </a:lnTo>
                  <a:close/>
                </a:path>
                <a:path w="7872095" h="2077084">
                  <a:moveTo>
                    <a:pt x="5401869" y="77012"/>
                  </a:moveTo>
                  <a:lnTo>
                    <a:pt x="5397893" y="74193"/>
                  </a:lnTo>
                  <a:lnTo>
                    <a:pt x="5390667" y="75653"/>
                  </a:lnTo>
                  <a:lnTo>
                    <a:pt x="5390426" y="85648"/>
                  </a:lnTo>
                  <a:lnTo>
                    <a:pt x="5401119" y="85890"/>
                  </a:lnTo>
                  <a:lnTo>
                    <a:pt x="5401869" y="77012"/>
                  </a:lnTo>
                  <a:close/>
                </a:path>
                <a:path w="7872095" h="2077084">
                  <a:moveTo>
                    <a:pt x="5421528" y="131216"/>
                  </a:moveTo>
                  <a:lnTo>
                    <a:pt x="5413273" y="128231"/>
                  </a:lnTo>
                  <a:lnTo>
                    <a:pt x="5412879" y="123139"/>
                  </a:lnTo>
                  <a:lnTo>
                    <a:pt x="5416067" y="115862"/>
                  </a:lnTo>
                  <a:lnTo>
                    <a:pt x="5418556" y="106337"/>
                  </a:lnTo>
                  <a:lnTo>
                    <a:pt x="5411851" y="106718"/>
                  </a:lnTo>
                  <a:lnTo>
                    <a:pt x="5406555" y="105257"/>
                  </a:lnTo>
                  <a:lnTo>
                    <a:pt x="5403774" y="100507"/>
                  </a:lnTo>
                  <a:lnTo>
                    <a:pt x="5404612" y="90970"/>
                  </a:lnTo>
                  <a:lnTo>
                    <a:pt x="5397906" y="91516"/>
                  </a:lnTo>
                  <a:lnTo>
                    <a:pt x="5392496" y="94030"/>
                  </a:lnTo>
                  <a:lnTo>
                    <a:pt x="5390045" y="100609"/>
                  </a:lnTo>
                  <a:lnTo>
                    <a:pt x="5400738" y="100850"/>
                  </a:lnTo>
                  <a:lnTo>
                    <a:pt x="5399697" y="109474"/>
                  </a:lnTo>
                  <a:lnTo>
                    <a:pt x="5401907" y="113779"/>
                  </a:lnTo>
                  <a:lnTo>
                    <a:pt x="5405209" y="116636"/>
                  </a:lnTo>
                  <a:lnTo>
                    <a:pt x="5407457" y="120929"/>
                  </a:lnTo>
                  <a:lnTo>
                    <a:pt x="5405323" y="125564"/>
                  </a:lnTo>
                  <a:lnTo>
                    <a:pt x="5401310" y="127495"/>
                  </a:lnTo>
                  <a:lnTo>
                    <a:pt x="5397589" y="129819"/>
                  </a:lnTo>
                  <a:lnTo>
                    <a:pt x="5396268" y="135661"/>
                  </a:lnTo>
                  <a:lnTo>
                    <a:pt x="5399062" y="136804"/>
                  </a:lnTo>
                  <a:lnTo>
                    <a:pt x="5400370" y="139915"/>
                  </a:lnTo>
                  <a:lnTo>
                    <a:pt x="5399608" y="145719"/>
                  </a:lnTo>
                  <a:lnTo>
                    <a:pt x="5407914" y="146240"/>
                  </a:lnTo>
                  <a:lnTo>
                    <a:pt x="5414073" y="143624"/>
                  </a:lnTo>
                  <a:lnTo>
                    <a:pt x="5418480" y="138430"/>
                  </a:lnTo>
                  <a:lnTo>
                    <a:pt x="5421528" y="131216"/>
                  </a:lnTo>
                  <a:close/>
                </a:path>
                <a:path w="7872095" h="2077084">
                  <a:moveTo>
                    <a:pt x="5548122" y="94259"/>
                  </a:moveTo>
                  <a:lnTo>
                    <a:pt x="5543855" y="95021"/>
                  </a:lnTo>
                  <a:lnTo>
                    <a:pt x="5537936" y="93218"/>
                  </a:lnTo>
                  <a:lnTo>
                    <a:pt x="5537251" y="98971"/>
                  </a:lnTo>
                  <a:lnTo>
                    <a:pt x="5541505" y="98348"/>
                  </a:lnTo>
                  <a:lnTo>
                    <a:pt x="5547360" y="100139"/>
                  </a:lnTo>
                  <a:lnTo>
                    <a:pt x="5548122" y="94259"/>
                  </a:lnTo>
                  <a:close/>
                </a:path>
                <a:path w="7872095" h="2077084">
                  <a:moveTo>
                    <a:pt x="5587555" y="95173"/>
                  </a:moveTo>
                  <a:lnTo>
                    <a:pt x="5581027" y="91236"/>
                  </a:lnTo>
                  <a:lnTo>
                    <a:pt x="5578932" y="96215"/>
                  </a:lnTo>
                  <a:lnTo>
                    <a:pt x="5581142" y="100672"/>
                  </a:lnTo>
                  <a:lnTo>
                    <a:pt x="5587555" y="95173"/>
                  </a:lnTo>
                  <a:close/>
                </a:path>
                <a:path w="7872095" h="2077084">
                  <a:moveTo>
                    <a:pt x="5607418" y="2051532"/>
                  </a:moveTo>
                  <a:lnTo>
                    <a:pt x="5589448" y="2051532"/>
                  </a:lnTo>
                  <a:lnTo>
                    <a:pt x="5589321" y="2038832"/>
                  </a:lnTo>
                  <a:lnTo>
                    <a:pt x="5580024" y="2051532"/>
                  </a:lnTo>
                  <a:lnTo>
                    <a:pt x="5576925" y="2051532"/>
                  </a:lnTo>
                  <a:lnTo>
                    <a:pt x="5579808" y="2064232"/>
                  </a:lnTo>
                  <a:lnTo>
                    <a:pt x="5572366" y="2064232"/>
                  </a:lnTo>
                  <a:lnTo>
                    <a:pt x="5576925" y="2051532"/>
                  </a:lnTo>
                  <a:lnTo>
                    <a:pt x="5552668" y="2051532"/>
                  </a:lnTo>
                  <a:lnTo>
                    <a:pt x="5555640" y="2038832"/>
                  </a:lnTo>
                  <a:lnTo>
                    <a:pt x="5553773" y="2026132"/>
                  </a:lnTo>
                  <a:lnTo>
                    <a:pt x="5548769" y="2013432"/>
                  </a:lnTo>
                  <a:lnTo>
                    <a:pt x="5542369" y="2013432"/>
                  </a:lnTo>
                  <a:lnTo>
                    <a:pt x="5546750" y="2026132"/>
                  </a:lnTo>
                  <a:lnTo>
                    <a:pt x="5547576" y="2038832"/>
                  </a:lnTo>
                  <a:lnTo>
                    <a:pt x="5544731" y="2038832"/>
                  </a:lnTo>
                  <a:lnTo>
                    <a:pt x="5538051" y="2051532"/>
                  </a:lnTo>
                  <a:lnTo>
                    <a:pt x="5524665" y="2038832"/>
                  </a:lnTo>
                  <a:lnTo>
                    <a:pt x="5483364" y="2038832"/>
                  </a:lnTo>
                  <a:lnTo>
                    <a:pt x="5483237" y="2051532"/>
                  </a:lnTo>
                  <a:lnTo>
                    <a:pt x="5475744" y="2051532"/>
                  </a:lnTo>
                  <a:lnTo>
                    <a:pt x="5469547" y="2064232"/>
                  </a:lnTo>
                  <a:lnTo>
                    <a:pt x="5464594" y="2064232"/>
                  </a:lnTo>
                  <a:lnTo>
                    <a:pt x="5460860" y="2076932"/>
                  </a:lnTo>
                  <a:lnTo>
                    <a:pt x="5483618" y="2076932"/>
                  </a:lnTo>
                  <a:lnTo>
                    <a:pt x="5482869" y="2064232"/>
                  </a:lnTo>
                  <a:lnTo>
                    <a:pt x="5495391" y="2064232"/>
                  </a:lnTo>
                  <a:lnTo>
                    <a:pt x="5497690" y="2051532"/>
                  </a:lnTo>
                  <a:lnTo>
                    <a:pt x="5516359" y="2051532"/>
                  </a:lnTo>
                  <a:lnTo>
                    <a:pt x="5519483" y="2064232"/>
                  </a:lnTo>
                  <a:lnTo>
                    <a:pt x="5570791" y="2064232"/>
                  </a:lnTo>
                  <a:lnTo>
                    <a:pt x="5568454" y="2076932"/>
                  </a:lnTo>
                  <a:lnTo>
                    <a:pt x="5588673" y="2076932"/>
                  </a:lnTo>
                  <a:lnTo>
                    <a:pt x="5592419" y="2064232"/>
                  </a:lnTo>
                  <a:lnTo>
                    <a:pt x="5605792" y="2064232"/>
                  </a:lnTo>
                  <a:lnTo>
                    <a:pt x="5607418" y="2051532"/>
                  </a:lnTo>
                  <a:close/>
                </a:path>
                <a:path w="7872095" h="2077084">
                  <a:moveTo>
                    <a:pt x="5731891" y="115430"/>
                  </a:moveTo>
                  <a:lnTo>
                    <a:pt x="5730113" y="112877"/>
                  </a:lnTo>
                  <a:lnTo>
                    <a:pt x="5729173" y="111429"/>
                  </a:lnTo>
                  <a:lnTo>
                    <a:pt x="5724626" y="115062"/>
                  </a:lnTo>
                  <a:lnTo>
                    <a:pt x="5726417" y="117665"/>
                  </a:lnTo>
                  <a:lnTo>
                    <a:pt x="5727357" y="119164"/>
                  </a:lnTo>
                  <a:lnTo>
                    <a:pt x="5731891" y="115430"/>
                  </a:lnTo>
                  <a:close/>
                </a:path>
                <a:path w="7872095" h="2077084">
                  <a:moveTo>
                    <a:pt x="5740209" y="146532"/>
                  </a:moveTo>
                  <a:lnTo>
                    <a:pt x="5736615" y="133832"/>
                  </a:lnTo>
                  <a:lnTo>
                    <a:pt x="5725782" y="133832"/>
                  </a:lnTo>
                  <a:lnTo>
                    <a:pt x="5727039" y="146532"/>
                  </a:lnTo>
                  <a:lnTo>
                    <a:pt x="5740209" y="146532"/>
                  </a:lnTo>
                  <a:close/>
                </a:path>
                <a:path w="7872095" h="2077084">
                  <a:moveTo>
                    <a:pt x="5937631" y="133832"/>
                  </a:moveTo>
                  <a:lnTo>
                    <a:pt x="5936666" y="121132"/>
                  </a:lnTo>
                  <a:lnTo>
                    <a:pt x="5929858" y="121132"/>
                  </a:lnTo>
                  <a:lnTo>
                    <a:pt x="5913971" y="133832"/>
                  </a:lnTo>
                  <a:lnTo>
                    <a:pt x="5925883" y="133832"/>
                  </a:lnTo>
                  <a:lnTo>
                    <a:pt x="5920397" y="146532"/>
                  </a:lnTo>
                  <a:lnTo>
                    <a:pt x="5916854" y="159232"/>
                  </a:lnTo>
                  <a:lnTo>
                    <a:pt x="5922619" y="159232"/>
                  </a:lnTo>
                  <a:lnTo>
                    <a:pt x="5925693" y="146532"/>
                  </a:lnTo>
                  <a:lnTo>
                    <a:pt x="5932500" y="146532"/>
                  </a:lnTo>
                  <a:lnTo>
                    <a:pt x="5929452" y="133832"/>
                  </a:lnTo>
                  <a:lnTo>
                    <a:pt x="5937631" y="133832"/>
                  </a:lnTo>
                  <a:close/>
                </a:path>
                <a:path w="7872095" h="2077084">
                  <a:moveTo>
                    <a:pt x="6085319" y="248132"/>
                  </a:moveTo>
                  <a:lnTo>
                    <a:pt x="6079807" y="235432"/>
                  </a:lnTo>
                  <a:lnTo>
                    <a:pt x="6077128" y="235432"/>
                  </a:lnTo>
                  <a:lnTo>
                    <a:pt x="6073978" y="248132"/>
                  </a:lnTo>
                  <a:lnTo>
                    <a:pt x="6085319" y="248132"/>
                  </a:lnTo>
                  <a:close/>
                </a:path>
                <a:path w="7872095" h="2077084">
                  <a:moveTo>
                    <a:pt x="6085319" y="222732"/>
                  </a:moveTo>
                  <a:lnTo>
                    <a:pt x="6081712" y="222732"/>
                  </a:lnTo>
                  <a:lnTo>
                    <a:pt x="6080645" y="235432"/>
                  </a:lnTo>
                  <a:lnTo>
                    <a:pt x="6085052" y="235432"/>
                  </a:lnTo>
                  <a:lnTo>
                    <a:pt x="6085319" y="222732"/>
                  </a:lnTo>
                  <a:close/>
                </a:path>
                <a:path w="7872095" h="2077084">
                  <a:moveTo>
                    <a:pt x="6168822" y="115290"/>
                  </a:moveTo>
                  <a:lnTo>
                    <a:pt x="6166053" y="116420"/>
                  </a:lnTo>
                  <a:lnTo>
                    <a:pt x="6161875" y="115316"/>
                  </a:lnTo>
                  <a:lnTo>
                    <a:pt x="6161684" y="120269"/>
                  </a:lnTo>
                  <a:lnTo>
                    <a:pt x="6164465" y="119138"/>
                  </a:lnTo>
                  <a:lnTo>
                    <a:pt x="6168695" y="120065"/>
                  </a:lnTo>
                  <a:lnTo>
                    <a:pt x="6168822" y="115290"/>
                  </a:lnTo>
                  <a:close/>
                </a:path>
                <a:path w="7872095" h="2077084">
                  <a:moveTo>
                    <a:pt x="6191961" y="118059"/>
                  </a:moveTo>
                  <a:lnTo>
                    <a:pt x="6190145" y="115506"/>
                  </a:lnTo>
                  <a:lnTo>
                    <a:pt x="6189116" y="114096"/>
                  </a:lnTo>
                  <a:lnTo>
                    <a:pt x="6184785" y="117906"/>
                  </a:lnTo>
                  <a:lnTo>
                    <a:pt x="6182068" y="114020"/>
                  </a:lnTo>
                  <a:lnTo>
                    <a:pt x="6177635" y="117881"/>
                  </a:lnTo>
                  <a:lnTo>
                    <a:pt x="6179426" y="120459"/>
                  </a:lnTo>
                  <a:lnTo>
                    <a:pt x="6180379" y="121767"/>
                  </a:lnTo>
                  <a:lnTo>
                    <a:pt x="6184773" y="118046"/>
                  </a:lnTo>
                  <a:lnTo>
                    <a:pt x="6186513" y="120523"/>
                  </a:lnTo>
                  <a:lnTo>
                    <a:pt x="6187452" y="121843"/>
                  </a:lnTo>
                  <a:lnTo>
                    <a:pt x="6191961" y="118059"/>
                  </a:lnTo>
                  <a:close/>
                </a:path>
                <a:path w="7872095" h="2077084">
                  <a:moveTo>
                    <a:pt x="6241643" y="113588"/>
                  </a:moveTo>
                  <a:lnTo>
                    <a:pt x="6239865" y="110985"/>
                  </a:lnTo>
                  <a:lnTo>
                    <a:pt x="6238887" y="109639"/>
                  </a:lnTo>
                  <a:lnTo>
                    <a:pt x="6234417" y="113398"/>
                  </a:lnTo>
                  <a:lnTo>
                    <a:pt x="6236208" y="115976"/>
                  </a:lnTo>
                  <a:lnTo>
                    <a:pt x="6237198" y="117398"/>
                  </a:lnTo>
                  <a:lnTo>
                    <a:pt x="6241643" y="113588"/>
                  </a:lnTo>
                  <a:close/>
                </a:path>
                <a:path w="7872095" h="2077084">
                  <a:moveTo>
                    <a:pt x="6314478" y="96862"/>
                  </a:moveTo>
                  <a:lnTo>
                    <a:pt x="6311722" y="97929"/>
                  </a:lnTo>
                  <a:lnTo>
                    <a:pt x="6307480" y="96964"/>
                  </a:lnTo>
                  <a:lnTo>
                    <a:pt x="6307340" y="101739"/>
                  </a:lnTo>
                  <a:lnTo>
                    <a:pt x="6310109" y="100723"/>
                  </a:lnTo>
                  <a:lnTo>
                    <a:pt x="6314287" y="101688"/>
                  </a:lnTo>
                  <a:lnTo>
                    <a:pt x="6314478" y="96862"/>
                  </a:lnTo>
                  <a:close/>
                </a:path>
                <a:path w="7872095" h="2077084">
                  <a:moveTo>
                    <a:pt x="6346330" y="97218"/>
                  </a:moveTo>
                  <a:lnTo>
                    <a:pt x="6343586" y="98272"/>
                  </a:lnTo>
                  <a:lnTo>
                    <a:pt x="6339357" y="97307"/>
                  </a:lnTo>
                  <a:lnTo>
                    <a:pt x="6339192" y="102095"/>
                  </a:lnTo>
                  <a:lnTo>
                    <a:pt x="6341973" y="101053"/>
                  </a:lnTo>
                  <a:lnTo>
                    <a:pt x="6346215" y="102019"/>
                  </a:lnTo>
                  <a:lnTo>
                    <a:pt x="6346330" y="97218"/>
                  </a:lnTo>
                  <a:close/>
                </a:path>
                <a:path w="7872095" h="2077084">
                  <a:moveTo>
                    <a:pt x="6414008" y="103860"/>
                  </a:moveTo>
                  <a:lnTo>
                    <a:pt x="6413716" y="97904"/>
                  </a:lnTo>
                  <a:lnTo>
                    <a:pt x="6408585" y="100990"/>
                  </a:lnTo>
                  <a:lnTo>
                    <a:pt x="6414008" y="103860"/>
                  </a:lnTo>
                  <a:close/>
                </a:path>
                <a:path w="7872095" h="2077084">
                  <a:moveTo>
                    <a:pt x="6420040" y="2000732"/>
                  </a:moveTo>
                  <a:lnTo>
                    <a:pt x="6412636" y="2013432"/>
                  </a:lnTo>
                  <a:lnTo>
                    <a:pt x="6416472" y="2013432"/>
                  </a:lnTo>
                  <a:lnTo>
                    <a:pt x="6420040" y="2000732"/>
                  </a:lnTo>
                  <a:close/>
                </a:path>
                <a:path w="7872095" h="2077084">
                  <a:moveTo>
                    <a:pt x="6778942" y="2013432"/>
                  </a:moveTo>
                  <a:lnTo>
                    <a:pt x="6756641" y="2013432"/>
                  </a:lnTo>
                  <a:lnTo>
                    <a:pt x="6758673" y="2026132"/>
                  </a:lnTo>
                  <a:lnTo>
                    <a:pt x="6767042" y="2026132"/>
                  </a:lnTo>
                  <a:lnTo>
                    <a:pt x="6764020" y="2038832"/>
                  </a:lnTo>
                  <a:lnTo>
                    <a:pt x="6770002" y="2038832"/>
                  </a:lnTo>
                  <a:lnTo>
                    <a:pt x="6773329" y="2026132"/>
                  </a:lnTo>
                  <a:lnTo>
                    <a:pt x="6775729" y="2026132"/>
                  </a:lnTo>
                  <a:lnTo>
                    <a:pt x="6778942" y="2013432"/>
                  </a:lnTo>
                  <a:close/>
                </a:path>
                <a:path w="7872095" h="2077084">
                  <a:moveTo>
                    <a:pt x="7172160" y="108000"/>
                  </a:moveTo>
                  <a:lnTo>
                    <a:pt x="7167766" y="102438"/>
                  </a:lnTo>
                  <a:lnTo>
                    <a:pt x="7163663" y="104470"/>
                  </a:lnTo>
                  <a:lnTo>
                    <a:pt x="7163816" y="108267"/>
                  </a:lnTo>
                  <a:lnTo>
                    <a:pt x="7172160" y="108000"/>
                  </a:lnTo>
                  <a:close/>
                </a:path>
                <a:path w="7872095" h="2077084">
                  <a:moveTo>
                    <a:pt x="7180618" y="111531"/>
                  </a:moveTo>
                  <a:lnTo>
                    <a:pt x="7180466" y="107734"/>
                  </a:lnTo>
                  <a:lnTo>
                    <a:pt x="7172160" y="108000"/>
                  </a:lnTo>
                  <a:lnTo>
                    <a:pt x="7176529" y="113550"/>
                  </a:lnTo>
                  <a:lnTo>
                    <a:pt x="7180618" y="111531"/>
                  </a:lnTo>
                  <a:close/>
                </a:path>
                <a:path w="7872095" h="2077084">
                  <a:moveTo>
                    <a:pt x="7301446" y="1988032"/>
                  </a:moveTo>
                  <a:lnTo>
                    <a:pt x="7297433" y="1975332"/>
                  </a:lnTo>
                  <a:lnTo>
                    <a:pt x="7293127" y="1975332"/>
                  </a:lnTo>
                  <a:lnTo>
                    <a:pt x="7301446" y="1988032"/>
                  </a:lnTo>
                  <a:close/>
                </a:path>
                <a:path w="7872095" h="2077084">
                  <a:moveTo>
                    <a:pt x="7417511" y="1505432"/>
                  </a:moveTo>
                  <a:lnTo>
                    <a:pt x="7415200" y="1492732"/>
                  </a:lnTo>
                  <a:lnTo>
                    <a:pt x="7410983" y="1505432"/>
                  </a:lnTo>
                  <a:lnTo>
                    <a:pt x="7417511" y="1505432"/>
                  </a:lnTo>
                  <a:close/>
                </a:path>
                <a:path w="7872095" h="2077084">
                  <a:moveTo>
                    <a:pt x="7586764" y="1492732"/>
                  </a:moveTo>
                  <a:lnTo>
                    <a:pt x="7578369" y="1492732"/>
                  </a:lnTo>
                  <a:lnTo>
                    <a:pt x="7579157" y="1480032"/>
                  </a:lnTo>
                  <a:lnTo>
                    <a:pt x="7580262" y="1480032"/>
                  </a:lnTo>
                  <a:lnTo>
                    <a:pt x="7572578" y="1467332"/>
                  </a:lnTo>
                  <a:lnTo>
                    <a:pt x="7566596" y="1480032"/>
                  </a:lnTo>
                  <a:lnTo>
                    <a:pt x="7558164" y="1480032"/>
                  </a:lnTo>
                  <a:lnTo>
                    <a:pt x="7560170" y="1492732"/>
                  </a:lnTo>
                  <a:lnTo>
                    <a:pt x="7560843" y="1492732"/>
                  </a:lnTo>
                  <a:lnTo>
                    <a:pt x="7561326" y="1505432"/>
                  </a:lnTo>
                  <a:lnTo>
                    <a:pt x="7583678" y="1505432"/>
                  </a:lnTo>
                  <a:lnTo>
                    <a:pt x="7586764" y="1492732"/>
                  </a:lnTo>
                  <a:close/>
                </a:path>
                <a:path w="7872095" h="2077084">
                  <a:moveTo>
                    <a:pt x="7654290" y="210032"/>
                  </a:moveTo>
                  <a:lnTo>
                    <a:pt x="7631671" y="222732"/>
                  </a:lnTo>
                  <a:lnTo>
                    <a:pt x="7630769" y="222732"/>
                  </a:lnTo>
                  <a:lnTo>
                    <a:pt x="7640574" y="235432"/>
                  </a:lnTo>
                  <a:lnTo>
                    <a:pt x="7639380" y="222732"/>
                  </a:lnTo>
                  <a:lnTo>
                    <a:pt x="7653693" y="222732"/>
                  </a:lnTo>
                  <a:lnTo>
                    <a:pt x="7654290" y="210032"/>
                  </a:lnTo>
                  <a:close/>
                </a:path>
                <a:path w="7872095" h="2077084">
                  <a:moveTo>
                    <a:pt x="7660818" y="629132"/>
                  </a:moveTo>
                  <a:lnTo>
                    <a:pt x="7650886" y="629132"/>
                  </a:lnTo>
                  <a:lnTo>
                    <a:pt x="7653248" y="641832"/>
                  </a:lnTo>
                  <a:lnTo>
                    <a:pt x="7660399" y="641832"/>
                  </a:lnTo>
                  <a:lnTo>
                    <a:pt x="7660818" y="629132"/>
                  </a:lnTo>
                  <a:close/>
                </a:path>
                <a:path w="7872095" h="2077084">
                  <a:moveTo>
                    <a:pt x="7669530" y="1238732"/>
                  </a:moveTo>
                  <a:lnTo>
                    <a:pt x="7659332" y="1238732"/>
                  </a:lnTo>
                  <a:lnTo>
                    <a:pt x="7654988" y="1251432"/>
                  </a:lnTo>
                  <a:lnTo>
                    <a:pt x="7664450" y="1251432"/>
                  </a:lnTo>
                  <a:lnTo>
                    <a:pt x="7669530" y="1238732"/>
                  </a:lnTo>
                  <a:close/>
                </a:path>
                <a:path w="7872095" h="2077084">
                  <a:moveTo>
                    <a:pt x="7682027" y="1937232"/>
                  </a:moveTo>
                  <a:lnTo>
                    <a:pt x="7676223" y="1924532"/>
                  </a:lnTo>
                  <a:lnTo>
                    <a:pt x="7667917" y="1937232"/>
                  </a:lnTo>
                  <a:lnTo>
                    <a:pt x="7682027" y="1937232"/>
                  </a:lnTo>
                  <a:close/>
                </a:path>
                <a:path w="7872095" h="2077084">
                  <a:moveTo>
                    <a:pt x="7694803" y="1568932"/>
                  </a:moveTo>
                  <a:lnTo>
                    <a:pt x="7694600" y="1556232"/>
                  </a:lnTo>
                  <a:lnTo>
                    <a:pt x="7688288" y="1556232"/>
                  </a:lnTo>
                  <a:lnTo>
                    <a:pt x="7694803" y="1568932"/>
                  </a:lnTo>
                  <a:close/>
                </a:path>
                <a:path w="7872095" h="2077084">
                  <a:moveTo>
                    <a:pt x="7744155" y="718032"/>
                  </a:moveTo>
                  <a:lnTo>
                    <a:pt x="7743888" y="705332"/>
                  </a:lnTo>
                  <a:lnTo>
                    <a:pt x="7734147" y="705332"/>
                  </a:lnTo>
                  <a:lnTo>
                    <a:pt x="7744155" y="718032"/>
                  </a:lnTo>
                  <a:close/>
                </a:path>
                <a:path w="7872095" h="2077084">
                  <a:moveTo>
                    <a:pt x="7744282" y="1060932"/>
                  </a:moveTo>
                  <a:lnTo>
                    <a:pt x="7737945" y="1060932"/>
                  </a:lnTo>
                  <a:lnTo>
                    <a:pt x="7738529" y="1073632"/>
                  </a:lnTo>
                  <a:lnTo>
                    <a:pt x="7744041" y="1073632"/>
                  </a:lnTo>
                  <a:lnTo>
                    <a:pt x="7744282" y="1060932"/>
                  </a:lnTo>
                  <a:close/>
                </a:path>
                <a:path w="7872095" h="2077084">
                  <a:moveTo>
                    <a:pt x="7758265" y="1924532"/>
                  </a:moveTo>
                  <a:lnTo>
                    <a:pt x="7686459" y="1924532"/>
                  </a:lnTo>
                  <a:lnTo>
                    <a:pt x="7685887" y="1937232"/>
                  </a:lnTo>
                  <a:lnTo>
                    <a:pt x="7757820" y="1937232"/>
                  </a:lnTo>
                  <a:lnTo>
                    <a:pt x="7758265" y="1924532"/>
                  </a:lnTo>
                  <a:close/>
                </a:path>
                <a:path w="7872095" h="2077084">
                  <a:moveTo>
                    <a:pt x="7774724" y="679932"/>
                  </a:moveTo>
                  <a:lnTo>
                    <a:pt x="7689901" y="679932"/>
                  </a:lnTo>
                  <a:lnTo>
                    <a:pt x="7688885" y="692632"/>
                  </a:lnTo>
                  <a:lnTo>
                    <a:pt x="7685976" y="705332"/>
                  </a:lnTo>
                  <a:lnTo>
                    <a:pt x="7685481" y="718032"/>
                  </a:lnTo>
                  <a:lnTo>
                    <a:pt x="7691691" y="730732"/>
                  </a:lnTo>
                  <a:lnTo>
                    <a:pt x="7697203" y="730732"/>
                  </a:lnTo>
                  <a:lnTo>
                    <a:pt x="7688300" y="718032"/>
                  </a:lnTo>
                  <a:lnTo>
                    <a:pt x="7697965" y="718032"/>
                  </a:lnTo>
                  <a:lnTo>
                    <a:pt x="7700162" y="730732"/>
                  </a:lnTo>
                  <a:lnTo>
                    <a:pt x="7709395" y="730732"/>
                  </a:lnTo>
                  <a:lnTo>
                    <a:pt x="7709395" y="718032"/>
                  </a:lnTo>
                  <a:lnTo>
                    <a:pt x="7706893" y="705332"/>
                  </a:lnTo>
                  <a:lnTo>
                    <a:pt x="7729982" y="705332"/>
                  </a:lnTo>
                  <a:lnTo>
                    <a:pt x="7729144" y="718032"/>
                  </a:lnTo>
                  <a:lnTo>
                    <a:pt x="7733690" y="718032"/>
                  </a:lnTo>
                  <a:lnTo>
                    <a:pt x="7734147" y="705332"/>
                  </a:lnTo>
                  <a:lnTo>
                    <a:pt x="7734020" y="705332"/>
                  </a:lnTo>
                  <a:lnTo>
                    <a:pt x="7721562" y="692632"/>
                  </a:lnTo>
                  <a:lnTo>
                    <a:pt x="7774368" y="692632"/>
                  </a:lnTo>
                  <a:lnTo>
                    <a:pt x="7774724" y="679932"/>
                  </a:lnTo>
                  <a:close/>
                </a:path>
                <a:path w="7872095" h="2077084">
                  <a:moveTo>
                    <a:pt x="7801762" y="1543532"/>
                  </a:moveTo>
                  <a:lnTo>
                    <a:pt x="7796035" y="1543532"/>
                  </a:lnTo>
                  <a:lnTo>
                    <a:pt x="7777569" y="1556232"/>
                  </a:lnTo>
                  <a:lnTo>
                    <a:pt x="7798943" y="1556232"/>
                  </a:lnTo>
                  <a:lnTo>
                    <a:pt x="7801762" y="1543532"/>
                  </a:lnTo>
                  <a:close/>
                </a:path>
                <a:path w="7872095" h="2077084">
                  <a:moveTo>
                    <a:pt x="7871828" y="1746732"/>
                  </a:moveTo>
                  <a:lnTo>
                    <a:pt x="7870203" y="1746732"/>
                  </a:lnTo>
                  <a:lnTo>
                    <a:pt x="7865567" y="1734032"/>
                  </a:lnTo>
                  <a:lnTo>
                    <a:pt x="7860017" y="1734032"/>
                  </a:lnTo>
                  <a:lnTo>
                    <a:pt x="7855598" y="1721332"/>
                  </a:lnTo>
                  <a:lnTo>
                    <a:pt x="7858303" y="1721332"/>
                  </a:lnTo>
                  <a:lnTo>
                    <a:pt x="7859090" y="1708632"/>
                  </a:lnTo>
                  <a:lnTo>
                    <a:pt x="7848460" y="1708632"/>
                  </a:lnTo>
                  <a:lnTo>
                    <a:pt x="7846606" y="1695932"/>
                  </a:lnTo>
                  <a:lnTo>
                    <a:pt x="7849375" y="1683232"/>
                  </a:lnTo>
                  <a:lnTo>
                    <a:pt x="7841196" y="1683232"/>
                  </a:lnTo>
                  <a:lnTo>
                    <a:pt x="7838199" y="1670532"/>
                  </a:lnTo>
                  <a:lnTo>
                    <a:pt x="7847101" y="1670532"/>
                  </a:lnTo>
                  <a:lnTo>
                    <a:pt x="7846123" y="1657832"/>
                  </a:lnTo>
                  <a:lnTo>
                    <a:pt x="7848066" y="1645132"/>
                  </a:lnTo>
                  <a:lnTo>
                    <a:pt x="7832839" y="1645132"/>
                  </a:lnTo>
                  <a:lnTo>
                    <a:pt x="7831569" y="1632432"/>
                  </a:lnTo>
                  <a:lnTo>
                    <a:pt x="7833766" y="1632432"/>
                  </a:lnTo>
                  <a:lnTo>
                    <a:pt x="7837132" y="1619732"/>
                  </a:lnTo>
                  <a:lnTo>
                    <a:pt x="7832128" y="1619732"/>
                  </a:lnTo>
                  <a:lnTo>
                    <a:pt x="7831455" y="1607032"/>
                  </a:lnTo>
                  <a:lnTo>
                    <a:pt x="7835379" y="1607032"/>
                  </a:lnTo>
                  <a:lnTo>
                    <a:pt x="7841793" y="1594332"/>
                  </a:lnTo>
                  <a:lnTo>
                    <a:pt x="7847368" y="1594332"/>
                  </a:lnTo>
                  <a:lnTo>
                    <a:pt x="7848752" y="1581632"/>
                  </a:lnTo>
                  <a:lnTo>
                    <a:pt x="7842859" y="1581632"/>
                  </a:lnTo>
                  <a:lnTo>
                    <a:pt x="7839507" y="1594332"/>
                  </a:lnTo>
                  <a:lnTo>
                    <a:pt x="7830782" y="1594332"/>
                  </a:lnTo>
                  <a:lnTo>
                    <a:pt x="7827404" y="1607032"/>
                  </a:lnTo>
                  <a:lnTo>
                    <a:pt x="7816507" y="1607032"/>
                  </a:lnTo>
                  <a:lnTo>
                    <a:pt x="7813522" y="1619732"/>
                  </a:lnTo>
                  <a:lnTo>
                    <a:pt x="7787449" y="1619732"/>
                  </a:lnTo>
                  <a:lnTo>
                    <a:pt x="7787449" y="1810232"/>
                  </a:lnTo>
                  <a:lnTo>
                    <a:pt x="7766444" y="1810232"/>
                  </a:lnTo>
                  <a:lnTo>
                    <a:pt x="7756944" y="1797532"/>
                  </a:lnTo>
                  <a:lnTo>
                    <a:pt x="7786954" y="1797532"/>
                  </a:lnTo>
                  <a:lnTo>
                    <a:pt x="7787449" y="1810232"/>
                  </a:lnTo>
                  <a:lnTo>
                    <a:pt x="7787449" y="1619732"/>
                  </a:lnTo>
                  <a:lnTo>
                    <a:pt x="7768336" y="1619732"/>
                  </a:lnTo>
                  <a:lnTo>
                    <a:pt x="7764996" y="1607032"/>
                  </a:lnTo>
                  <a:lnTo>
                    <a:pt x="7750810" y="1607032"/>
                  </a:lnTo>
                  <a:lnTo>
                    <a:pt x="7744879" y="1594332"/>
                  </a:lnTo>
                  <a:lnTo>
                    <a:pt x="7747736" y="1594332"/>
                  </a:lnTo>
                  <a:lnTo>
                    <a:pt x="7747597" y="1581632"/>
                  </a:lnTo>
                  <a:lnTo>
                    <a:pt x="7747648" y="1568932"/>
                  </a:lnTo>
                  <a:lnTo>
                    <a:pt x="7769746" y="1568932"/>
                  </a:lnTo>
                  <a:lnTo>
                    <a:pt x="7774000" y="1556232"/>
                  </a:lnTo>
                  <a:lnTo>
                    <a:pt x="7727594" y="1556232"/>
                  </a:lnTo>
                  <a:lnTo>
                    <a:pt x="7728534" y="1568932"/>
                  </a:lnTo>
                  <a:lnTo>
                    <a:pt x="7726527" y="1568932"/>
                  </a:lnTo>
                  <a:lnTo>
                    <a:pt x="7726527" y="1607032"/>
                  </a:lnTo>
                  <a:lnTo>
                    <a:pt x="7700429" y="1607032"/>
                  </a:lnTo>
                  <a:lnTo>
                    <a:pt x="7701750" y="1594332"/>
                  </a:lnTo>
                  <a:lnTo>
                    <a:pt x="7694676" y="1607032"/>
                  </a:lnTo>
                  <a:lnTo>
                    <a:pt x="7688834" y="1607032"/>
                  </a:lnTo>
                  <a:lnTo>
                    <a:pt x="7692453" y="1594332"/>
                  </a:lnTo>
                  <a:lnTo>
                    <a:pt x="7701750" y="1594332"/>
                  </a:lnTo>
                  <a:lnTo>
                    <a:pt x="7705255" y="1594332"/>
                  </a:lnTo>
                  <a:lnTo>
                    <a:pt x="7706919" y="1581632"/>
                  </a:lnTo>
                  <a:lnTo>
                    <a:pt x="7713624" y="1581632"/>
                  </a:lnTo>
                  <a:lnTo>
                    <a:pt x="7715009" y="1594332"/>
                  </a:lnTo>
                  <a:lnTo>
                    <a:pt x="7722019" y="1594332"/>
                  </a:lnTo>
                  <a:lnTo>
                    <a:pt x="7719898" y="1581632"/>
                  </a:lnTo>
                  <a:lnTo>
                    <a:pt x="7725715" y="1581632"/>
                  </a:lnTo>
                  <a:lnTo>
                    <a:pt x="7726172" y="1594332"/>
                  </a:lnTo>
                  <a:lnTo>
                    <a:pt x="7726527" y="1607032"/>
                  </a:lnTo>
                  <a:lnTo>
                    <a:pt x="7726527" y="1568932"/>
                  </a:lnTo>
                  <a:lnTo>
                    <a:pt x="7694803" y="1568932"/>
                  </a:lnTo>
                  <a:lnTo>
                    <a:pt x="7687577" y="1568932"/>
                  </a:lnTo>
                  <a:lnTo>
                    <a:pt x="7688288" y="1556232"/>
                  </a:lnTo>
                  <a:lnTo>
                    <a:pt x="7673340" y="1556232"/>
                  </a:lnTo>
                  <a:lnTo>
                    <a:pt x="7668184" y="1543532"/>
                  </a:lnTo>
                  <a:lnTo>
                    <a:pt x="7666342" y="1543532"/>
                  </a:lnTo>
                  <a:lnTo>
                    <a:pt x="7659421" y="1530832"/>
                  </a:lnTo>
                  <a:lnTo>
                    <a:pt x="7637793" y="1530832"/>
                  </a:lnTo>
                  <a:lnTo>
                    <a:pt x="7638085" y="1543532"/>
                  </a:lnTo>
                  <a:lnTo>
                    <a:pt x="7632052" y="1543532"/>
                  </a:lnTo>
                  <a:lnTo>
                    <a:pt x="7632052" y="1924532"/>
                  </a:lnTo>
                  <a:lnTo>
                    <a:pt x="7629042" y="1924532"/>
                  </a:lnTo>
                  <a:lnTo>
                    <a:pt x="7632001" y="1911832"/>
                  </a:lnTo>
                  <a:lnTo>
                    <a:pt x="7632052" y="1924532"/>
                  </a:lnTo>
                  <a:lnTo>
                    <a:pt x="7632052" y="1543532"/>
                  </a:lnTo>
                  <a:lnTo>
                    <a:pt x="7619466" y="1543532"/>
                  </a:lnTo>
                  <a:lnTo>
                    <a:pt x="7624546" y="1530832"/>
                  </a:lnTo>
                  <a:lnTo>
                    <a:pt x="7610627" y="1530832"/>
                  </a:lnTo>
                  <a:lnTo>
                    <a:pt x="7612862" y="1543532"/>
                  </a:lnTo>
                  <a:lnTo>
                    <a:pt x="7589863" y="1543532"/>
                  </a:lnTo>
                  <a:lnTo>
                    <a:pt x="7589113" y="1530832"/>
                  </a:lnTo>
                  <a:lnTo>
                    <a:pt x="7587501" y="1530832"/>
                  </a:lnTo>
                  <a:lnTo>
                    <a:pt x="7584072" y="1518132"/>
                  </a:lnTo>
                  <a:lnTo>
                    <a:pt x="7577912" y="1518132"/>
                  </a:lnTo>
                  <a:lnTo>
                    <a:pt x="7577836" y="1530832"/>
                  </a:lnTo>
                  <a:lnTo>
                    <a:pt x="7578801" y="1530832"/>
                  </a:lnTo>
                  <a:lnTo>
                    <a:pt x="7578572" y="1543532"/>
                  </a:lnTo>
                  <a:lnTo>
                    <a:pt x="7565009" y="1543532"/>
                  </a:lnTo>
                  <a:lnTo>
                    <a:pt x="7565009" y="1594332"/>
                  </a:lnTo>
                  <a:lnTo>
                    <a:pt x="7557656" y="1594332"/>
                  </a:lnTo>
                  <a:lnTo>
                    <a:pt x="7557643" y="1581632"/>
                  </a:lnTo>
                  <a:lnTo>
                    <a:pt x="7564958" y="1581632"/>
                  </a:lnTo>
                  <a:lnTo>
                    <a:pt x="7565009" y="1594332"/>
                  </a:lnTo>
                  <a:lnTo>
                    <a:pt x="7565009" y="1543532"/>
                  </a:lnTo>
                  <a:lnTo>
                    <a:pt x="7547369" y="1543532"/>
                  </a:lnTo>
                  <a:lnTo>
                    <a:pt x="7541260" y="1551711"/>
                  </a:lnTo>
                  <a:lnTo>
                    <a:pt x="7541260" y="1949932"/>
                  </a:lnTo>
                  <a:lnTo>
                    <a:pt x="7533614" y="1949932"/>
                  </a:lnTo>
                  <a:lnTo>
                    <a:pt x="7533449" y="1937232"/>
                  </a:lnTo>
                  <a:lnTo>
                    <a:pt x="7540993" y="1937232"/>
                  </a:lnTo>
                  <a:lnTo>
                    <a:pt x="7541260" y="1949932"/>
                  </a:lnTo>
                  <a:lnTo>
                    <a:pt x="7541260" y="1551711"/>
                  </a:lnTo>
                  <a:lnTo>
                    <a:pt x="7537869" y="1556232"/>
                  </a:lnTo>
                  <a:lnTo>
                    <a:pt x="7534821" y="1543532"/>
                  </a:lnTo>
                  <a:lnTo>
                    <a:pt x="7521511" y="1543532"/>
                  </a:lnTo>
                  <a:lnTo>
                    <a:pt x="7521511" y="1568932"/>
                  </a:lnTo>
                  <a:lnTo>
                    <a:pt x="7513904" y="1568932"/>
                  </a:lnTo>
                  <a:lnTo>
                    <a:pt x="7518489" y="1556232"/>
                  </a:lnTo>
                  <a:lnTo>
                    <a:pt x="7521511" y="1568932"/>
                  </a:lnTo>
                  <a:lnTo>
                    <a:pt x="7521511" y="1543532"/>
                  </a:lnTo>
                  <a:lnTo>
                    <a:pt x="7515314" y="1543532"/>
                  </a:lnTo>
                  <a:lnTo>
                    <a:pt x="7524128" y="1530832"/>
                  </a:lnTo>
                  <a:lnTo>
                    <a:pt x="7541958" y="1530832"/>
                  </a:lnTo>
                  <a:lnTo>
                    <a:pt x="7540130" y="1518132"/>
                  </a:lnTo>
                  <a:lnTo>
                    <a:pt x="7540447" y="1518132"/>
                  </a:lnTo>
                  <a:lnTo>
                    <a:pt x="7532154" y="1505432"/>
                  </a:lnTo>
                  <a:lnTo>
                    <a:pt x="7535443" y="1518132"/>
                  </a:lnTo>
                  <a:lnTo>
                    <a:pt x="7514488" y="1518132"/>
                  </a:lnTo>
                  <a:lnTo>
                    <a:pt x="7510640" y="1505432"/>
                  </a:lnTo>
                  <a:lnTo>
                    <a:pt x="7509777" y="1505432"/>
                  </a:lnTo>
                  <a:lnTo>
                    <a:pt x="7516101" y="1492732"/>
                  </a:lnTo>
                  <a:lnTo>
                    <a:pt x="7511796" y="1492732"/>
                  </a:lnTo>
                  <a:lnTo>
                    <a:pt x="7509827" y="1480032"/>
                  </a:lnTo>
                  <a:lnTo>
                    <a:pt x="7509599" y="1467332"/>
                  </a:lnTo>
                  <a:lnTo>
                    <a:pt x="7505205" y="1467332"/>
                  </a:lnTo>
                  <a:lnTo>
                    <a:pt x="7505205" y="1568932"/>
                  </a:lnTo>
                  <a:lnTo>
                    <a:pt x="7493940" y="1568932"/>
                  </a:lnTo>
                  <a:lnTo>
                    <a:pt x="7493940" y="1937232"/>
                  </a:lnTo>
                  <a:lnTo>
                    <a:pt x="7489393" y="1949932"/>
                  </a:lnTo>
                  <a:lnTo>
                    <a:pt x="7488682" y="1941664"/>
                  </a:lnTo>
                  <a:lnTo>
                    <a:pt x="7488682" y="1962632"/>
                  </a:lnTo>
                  <a:lnTo>
                    <a:pt x="7483056" y="1962632"/>
                  </a:lnTo>
                  <a:lnTo>
                    <a:pt x="7487590" y="1949932"/>
                  </a:lnTo>
                  <a:lnTo>
                    <a:pt x="7488682" y="1962632"/>
                  </a:lnTo>
                  <a:lnTo>
                    <a:pt x="7488682" y="1941664"/>
                  </a:lnTo>
                  <a:lnTo>
                    <a:pt x="7488301" y="1937232"/>
                  </a:lnTo>
                  <a:lnTo>
                    <a:pt x="7493940" y="1937232"/>
                  </a:lnTo>
                  <a:lnTo>
                    <a:pt x="7493940" y="1568932"/>
                  </a:lnTo>
                  <a:lnTo>
                    <a:pt x="7493609" y="1568932"/>
                  </a:lnTo>
                  <a:lnTo>
                    <a:pt x="7449312" y="1568932"/>
                  </a:lnTo>
                  <a:lnTo>
                    <a:pt x="7443635" y="1556232"/>
                  </a:lnTo>
                  <a:lnTo>
                    <a:pt x="7489584" y="1556232"/>
                  </a:lnTo>
                  <a:lnTo>
                    <a:pt x="7493609" y="1568932"/>
                  </a:lnTo>
                  <a:lnTo>
                    <a:pt x="7500963" y="1556232"/>
                  </a:lnTo>
                  <a:lnTo>
                    <a:pt x="7505205" y="1568932"/>
                  </a:lnTo>
                  <a:lnTo>
                    <a:pt x="7505205" y="1467332"/>
                  </a:lnTo>
                  <a:lnTo>
                    <a:pt x="7486421" y="1467332"/>
                  </a:lnTo>
                  <a:lnTo>
                    <a:pt x="7483513" y="1454632"/>
                  </a:lnTo>
                  <a:lnTo>
                    <a:pt x="7527277" y="1454632"/>
                  </a:lnTo>
                  <a:lnTo>
                    <a:pt x="7528776" y="1467332"/>
                  </a:lnTo>
                  <a:lnTo>
                    <a:pt x="7518870" y="1467332"/>
                  </a:lnTo>
                  <a:lnTo>
                    <a:pt x="7513587" y="1480032"/>
                  </a:lnTo>
                  <a:lnTo>
                    <a:pt x="7517905" y="1480032"/>
                  </a:lnTo>
                  <a:lnTo>
                    <a:pt x="7523226" y="1492732"/>
                  </a:lnTo>
                  <a:lnTo>
                    <a:pt x="7525067" y="1492732"/>
                  </a:lnTo>
                  <a:lnTo>
                    <a:pt x="7525499" y="1505432"/>
                  </a:lnTo>
                  <a:lnTo>
                    <a:pt x="7531570" y="1505432"/>
                  </a:lnTo>
                  <a:lnTo>
                    <a:pt x="7537628" y="1492732"/>
                  </a:lnTo>
                  <a:lnTo>
                    <a:pt x="7543216" y="1492732"/>
                  </a:lnTo>
                  <a:lnTo>
                    <a:pt x="7542758" y="1480032"/>
                  </a:lnTo>
                  <a:lnTo>
                    <a:pt x="7546200" y="1480032"/>
                  </a:lnTo>
                  <a:lnTo>
                    <a:pt x="7544282" y="1467332"/>
                  </a:lnTo>
                  <a:lnTo>
                    <a:pt x="7531697" y="1467332"/>
                  </a:lnTo>
                  <a:lnTo>
                    <a:pt x="7535075" y="1454632"/>
                  </a:lnTo>
                  <a:lnTo>
                    <a:pt x="7548918" y="1454632"/>
                  </a:lnTo>
                  <a:lnTo>
                    <a:pt x="7553477" y="1441932"/>
                  </a:lnTo>
                  <a:lnTo>
                    <a:pt x="7528026" y="1441932"/>
                  </a:lnTo>
                  <a:lnTo>
                    <a:pt x="7527176" y="1429232"/>
                  </a:lnTo>
                  <a:lnTo>
                    <a:pt x="7533653" y="1429232"/>
                  </a:lnTo>
                  <a:lnTo>
                    <a:pt x="7534275" y="1416532"/>
                  </a:lnTo>
                  <a:lnTo>
                    <a:pt x="7527049" y="1429232"/>
                  </a:lnTo>
                  <a:lnTo>
                    <a:pt x="7523988" y="1429232"/>
                  </a:lnTo>
                  <a:lnTo>
                    <a:pt x="7521588" y="1441932"/>
                  </a:lnTo>
                  <a:lnTo>
                    <a:pt x="7486802" y="1441932"/>
                  </a:lnTo>
                  <a:lnTo>
                    <a:pt x="7489926" y="1429232"/>
                  </a:lnTo>
                  <a:lnTo>
                    <a:pt x="7485227" y="1429232"/>
                  </a:lnTo>
                  <a:lnTo>
                    <a:pt x="7481176" y="1425041"/>
                  </a:lnTo>
                  <a:lnTo>
                    <a:pt x="7481176" y="1505432"/>
                  </a:lnTo>
                  <a:lnTo>
                    <a:pt x="7465860" y="1505432"/>
                  </a:lnTo>
                  <a:lnTo>
                    <a:pt x="7465860" y="1543532"/>
                  </a:lnTo>
                  <a:lnTo>
                    <a:pt x="7454303" y="1543532"/>
                  </a:lnTo>
                  <a:lnTo>
                    <a:pt x="7455903" y="1530832"/>
                  </a:lnTo>
                  <a:lnTo>
                    <a:pt x="7463345" y="1530832"/>
                  </a:lnTo>
                  <a:lnTo>
                    <a:pt x="7465860" y="1543532"/>
                  </a:lnTo>
                  <a:lnTo>
                    <a:pt x="7465860" y="1505432"/>
                  </a:lnTo>
                  <a:lnTo>
                    <a:pt x="7462748" y="1505432"/>
                  </a:lnTo>
                  <a:lnTo>
                    <a:pt x="7464425" y="1518132"/>
                  </a:lnTo>
                  <a:lnTo>
                    <a:pt x="7449134" y="1518132"/>
                  </a:lnTo>
                  <a:lnTo>
                    <a:pt x="7449134" y="1543532"/>
                  </a:lnTo>
                  <a:lnTo>
                    <a:pt x="7440041" y="1543532"/>
                  </a:lnTo>
                  <a:lnTo>
                    <a:pt x="7437463" y="1530832"/>
                  </a:lnTo>
                  <a:lnTo>
                    <a:pt x="7442746" y="1530832"/>
                  </a:lnTo>
                  <a:lnTo>
                    <a:pt x="7449134" y="1543532"/>
                  </a:lnTo>
                  <a:lnTo>
                    <a:pt x="7449134" y="1518132"/>
                  </a:lnTo>
                  <a:lnTo>
                    <a:pt x="7403693" y="1518132"/>
                  </a:lnTo>
                  <a:lnTo>
                    <a:pt x="7396467" y="1505432"/>
                  </a:lnTo>
                  <a:lnTo>
                    <a:pt x="7410983" y="1505432"/>
                  </a:lnTo>
                  <a:lnTo>
                    <a:pt x="7411707" y="1492732"/>
                  </a:lnTo>
                  <a:lnTo>
                    <a:pt x="7415200" y="1492732"/>
                  </a:lnTo>
                  <a:lnTo>
                    <a:pt x="7436625" y="1492732"/>
                  </a:lnTo>
                  <a:lnTo>
                    <a:pt x="7436739" y="1505432"/>
                  </a:lnTo>
                  <a:lnTo>
                    <a:pt x="7439584" y="1492732"/>
                  </a:lnTo>
                  <a:lnTo>
                    <a:pt x="7475448" y="1492732"/>
                  </a:lnTo>
                  <a:lnTo>
                    <a:pt x="7481176" y="1505432"/>
                  </a:lnTo>
                  <a:lnTo>
                    <a:pt x="7481176" y="1425041"/>
                  </a:lnTo>
                  <a:lnTo>
                    <a:pt x="7479919" y="1423746"/>
                  </a:lnTo>
                  <a:lnTo>
                    <a:pt x="7479919" y="1454632"/>
                  </a:lnTo>
                  <a:lnTo>
                    <a:pt x="7476693" y="1467332"/>
                  </a:lnTo>
                  <a:lnTo>
                    <a:pt x="7473480" y="1467332"/>
                  </a:lnTo>
                  <a:lnTo>
                    <a:pt x="7472540" y="1454632"/>
                  </a:lnTo>
                  <a:lnTo>
                    <a:pt x="7479919" y="1454632"/>
                  </a:lnTo>
                  <a:lnTo>
                    <a:pt x="7479919" y="1423746"/>
                  </a:lnTo>
                  <a:lnTo>
                    <a:pt x="7479297" y="1423098"/>
                  </a:lnTo>
                  <a:lnTo>
                    <a:pt x="7479297" y="1429232"/>
                  </a:lnTo>
                  <a:lnTo>
                    <a:pt x="7478801" y="1441932"/>
                  </a:lnTo>
                  <a:lnTo>
                    <a:pt x="7468400" y="1441932"/>
                  </a:lnTo>
                  <a:lnTo>
                    <a:pt x="7468806" y="1429232"/>
                  </a:lnTo>
                  <a:lnTo>
                    <a:pt x="7479297" y="1429232"/>
                  </a:lnTo>
                  <a:lnTo>
                    <a:pt x="7479297" y="1423098"/>
                  </a:lnTo>
                  <a:lnTo>
                    <a:pt x="7472959" y="1416532"/>
                  </a:lnTo>
                  <a:lnTo>
                    <a:pt x="7470089" y="1416532"/>
                  </a:lnTo>
                  <a:lnTo>
                    <a:pt x="7475639" y="1403832"/>
                  </a:lnTo>
                  <a:lnTo>
                    <a:pt x="7489660" y="1403832"/>
                  </a:lnTo>
                  <a:lnTo>
                    <a:pt x="7493228" y="1416532"/>
                  </a:lnTo>
                  <a:lnTo>
                    <a:pt x="7500848" y="1416532"/>
                  </a:lnTo>
                  <a:lnTo>
                    <a:pt x="7505281" y="1403832"/>
                  </a:lnTo>
                  <a:lnTo>
                    <a:pt x="7570571" y="1403832"/>
                  </a:lnTo>
                  <a:lnTo>
                    <a:pt x="7570279" y="1391132"/>
                  </a:lnTo>
                  <a:lnTo>
                    <a:pt x="7561542" y="1391132"/>
                  </a:lnTo>
                  <a:lnTo>
                    <a:pt x="7559891" y="1378432"/>
                  </a:lnTo>
                  <a:lnTo>
                    <a:pt x="7558633" y="1365732"/>
                  </a:lnTo>
                  <a:lnTo>
                    <a:pt x="7620863" y="1365732"/>
                  </a:lnTo>
                  <a:lnTo>
                    <a:pt x="7619035" y="1353032"/>
                  </a:lnTo>
                  <a:lnTo>
                    <a:pt x="7615364" y="1340332"/>
                  </a:lnTo>
                  <a:lnTo>
                    <a:pt x="7611453" y="1340332"/>
                  </a:lnTo>
                  <a:lnTo>
                    <a:pt x="7608862" y="1327632"/>
                  </a:lnTo>
                  <a:lnTo>
                    <a:pt x="7596492" y="1327632"/>
                  </a:lnTo>
                  <a:lnTo>
                    <a:pt x="7593825" y="1314932"/>
                  </a:lnTo>
                  <a:lnTo>
                    <a:pt x="7588631" y="1314932"/>
                  </a:lnTo>
                  <a:lnTo>
                    <a:pt x="7582471" y="1327632"/>
                  </a:lnTo>
                  <a:lnTo>
                    <a:pt x="7591057" y="1327632"/>
                  </a:lnTo>
                  <a:lnTo>
                    <a:pt x="7601788" y="1340332"/>
                  </a:lnTo>
                  <a:lnTo>
                    <a:pt x="7606246" y="1340332"/>
                  </a:lnTo>
                  <a:lnTo>
                    <a:pt x="7604303" y="1353032"/>
                  </a:lnTo>
                  <a:lnTo>
                    <a:pt x="7601788" y="1340332"/>
                  </a:lnTo>
                  <a:lnTo>
                    <a:pt x="7554265" y="1340332"/>
                  </a:lnTo>
                  <a:lnTo>
                    <a:pt x="7553223" y="1337284"/>
                  </a:lnTo>
                  <a:lnTo>
                    <a:pt x="7553223" y="1378432"/>
                  </a:lnTo>
                  <a:lnTo>
                    <a:pt x="7545705" y="1378432"/>
                  </a:lnTo>
                  <a:lnTo>
                    <a:pt x="7550188" y="1365732"/>
                  </a:lnTo>
                  <a:lnTo>
                    <a:pt x="7553223" y="1378432"/>
                  </a:lnTo>
                  <a:lnTo>
                    <a:pt x="7553223" y="1337284"/>
                  </a:lnTo>
                  <a:lnTo>
                    <a:pt x="7549934" y="1327632"/>
                  </a:lnTo>
                  <a:lnTo>
                    <a:pt x="7582471" y="1327632"/>
                  </a:lnTo>
                  <a:lnTo>
                    <a:pt x="7577379" y="1314932"/>
                  </a:lnTo>
                  <a:lnTo>
                    <a:pt x="7580198" y="1314932"/>
                  </a:lnTo>
                  <a:lnTo>
                    <a:pt x="7583360" y="1302232"/>
                  </a:lnTo>
                  <a:lnTo>
                    <a:pt x="7585989" y="1302232"/>
                  </a:lnTo>
                  <a:lnTo>
                    <a:pt x="7589228" y="1289532"/>
                  </a:lnTo>
                  <a:lnTo>
                    <a:pt x="7596264" y="1289532"/>
                  </a:lnTo>
                  <a:lnTo>
                    <a:pt x="7603706" y="1276832"/>
                  </a:lnTo>
                  <a:lnTo>
                    <a:pt x="7621867" y="1276832"/>
                  </a:lnTo>
                  <a:lnTo>
                    <a:pt x="7622921" y="1264132"/>
                  </a:lnTo>
                  <a:lnTo>
                    <a:pt x="7627760" y="1264132"/>
                  </a:lnTo>
                  <a:lnTo>
                    <a:pt x="7634186" y="1276832"/>
                  </a:lnTo>
                  <a:lnTo>
                    <a:pt x="7640002" y="1276832"/>
                  </a:lnTo>
                  <a:lnTo>
                    <a:pt x="7641158" y="1264132"/>
                  </a:lnTo>
                  <a:lnTo>
                    <a:pt x="7649883" y="1264132"/>
                  </a:lnTo>
                  <a:lnTo>
                    <a:pt x="7653909" y="1251432"/>
                  </a:lnTo>
                  <a:lnTo>
                    <a:pt x="7650061" y="1251432"/>
                  </a:lnTo>
                  <a:lnTo>
                    <a:pt x="7644778" y="1238732"/>
                  </a:lnTo>
                  <a:lnTo>
                    <a:pt x="7633703" y="1238732"/>
                  </a:lnTo>
                  <a:lnTo>
                    <a:pt x="7628191" y="1251432"/>
                  </a:lnTo>
                  <a:lnTo>
                    <a:pt x="7605966" y="1251432"/>
                  </a:lnTo>
                  <a:lnTo>
                    <a:pt x="7602918" y="1264132"/>
                  </a:lnTo>
                  <a:lnTo>
                    <a:pt x="7575334" y="1264132"/>
                  </a:lnTo>
                  <a:lnTo>
                    <a:pt x="7575334" y="1314932"/>
                  </a:lnTo>
                  <a:lnTo>
                    <a:pt x="7560424" y="1314932"/>
                  </a:lnTo>
                  <a:lnTo>
                    <a:pt x="7560411" y="1302232"/>
                  </a:lnTo>
                  <a:lnTo>
                    <a:pt x="7571562" y="1302232"/>
                  </a:lnTo>
                  <a:lnTo>
                    <a:pt x="7575334" y="1314932"/>
                  </a:lnTo>
                  <a:lnTo>
                    <a:pt x="7575334" y="1264132"/>
                  </a:lnTo>
                  <a:lnTo>
                    <a:pt x="7573696" y="1264132"/>
                  </a:lnTo>
                  <a:lnTo>
                    <a:pt x="7574775" y="1251432"/>
                  </a:lnTo>
                  <a:lnTo>
                    <a:pt x="7558291" y="1251432"/>
                  </a:lnTo>
                  <a:lnTo>
                    <a:pt x="7551737" y="1264132"/>
                  </a:lnTo>
                  <a:lnTo>
                    <a:pt x="7546175" y="1251432"/>
                  </a:lnTo>
                  <a:lnTo>
                    <a:pt x="7538517" y="1264132"/>
                  </a:lnTo>
                  <a:lnTo>
                    <a:pt x="7526045" y="1264132"/>
                  </a:lnTo>
                  <a:lnTo>
                    <a:pt x="7532141" y="1251432"/>
                  </a:lnTo>
                  <a:lnTo>
                    <a:pt x="7546175" y="1251432"/>
                  </a:lnTo>
                  <a:lnTo>
                    <a:pt x="7546365" y="1251432"/>
                  </a:lnTo>
                  <a:lnTo>
                    <a:pt x="7547381" y="1238732"/>
                  </a:lnTo>
                  <a:lnTo>
                    <a:pt x="7529246" y="1238732"/>
                  </a:lnTo>
                  <a:lnTo>
                    <a:pt x="7529322" y="1251432"/>
                  </a:lnTo>
                  <a:lnTo>
                    <a:pt x="7523010" y="1251432"/>
                  </a:lnTo>
                  <a:lnTo>
                    <a:pt x="7521969" y="1238732"/>
                  </a:lnTo>
                  <a:lnTo>
                    <a:pt x="7515288" y="1238732"/>
                  </a:lnTo>
                  <a:lnTo>
                    <a:pt x="7514323" y="1251432"/>
                  </a:lnTo>
                  <a:lnTo>
                    <a:pt x="7515047" y="1264132"/>
                  </a:lnTo>
                  <a:lnTo>
                    <a:pt x="7511059" y="1251432"/>
                  </a:lnTo>
                  <a:lnTo>
                    <a:pt x="7496594" y="1251432"/>
                  </a:lnTo>
                  <a:lnTo>
                    <a:pt x="7491006" y="1238732"/>
                  </a:lnTo>
                  <a:lnTo>
                    <a:pt x="7483805" y="1238732"/>
                  </a:lnTo>
                  <a:lnTo>
                    <a:pt x="7491158" y="1251432"/>
                  </a:lnTo>
                  <a:lnTo>
                    <a:pt x="7496467" y="1251432"/>
                  </a:lnTo>
                  <a:lnTo>
                    <a:pt x="7490536" y="1264132"/>
                  </a:lnTo>
                  <a:lnTo>
                    <a:pt x="7504163" y="1264132"/>
                  </a:lnTo>
                  <a:lnTo>
                    <a:pt x="7504544" y="1276832"/>
                  </a:lnTo>
                  <a:lnTo>
                    <a:pt x="7475271" y="1276832"/>
                  </a:lnTo>
                  <a:lnTo>
                    <a:pt x="7475702" y="1264132"/>
                  </a:lnTo>
                  <a:lnTo>
                    <a:pt x="7474966" y="1264132"/>
                  </a:lnTo>
                  <a:lnTo>
                    <a:pt x="7474839" y="1251432"/>
                  </a:lnTo>
                  <a:lnTo>
                    <a:pt x="7467892" y="1251432"/>
                  </a:lnTo>
                  <a:lnTo>
                    <a:pt x="7467282" y="1238732"/>
                  </a:lnTo>
                  <a:lnTo>
                    <a:pt x="7465542" y="1238732"/>
                  </a:lnTo>
                  <a:lnTo>
                    <a:pt x="7463803" y="1234960"/>
                  </a:lnTo>
                  <a:lnTo>
                    <a:pt x="7463803" y="1403832"/>
                  </a:lnTo>
                  <a:lnTo>
                    <a:pt x="7463256" y="1416532"/>
                  </a:lnTo>
                  <a:lnTo>
                    <a:pt x="7462850" y="1416532"/>
                  </a:lnTo>
                  <a:lnTo>
                    <a:pt x="7462850" y="1441932"/>
                  </a:lnTo>
                  <a:lnTo>
                    <a:pt x="7455446" y="1441932"/>
                  </a:lnTo>
                  <a:lnTo>
                    <a:pt x="7459878" y="1429232"/>
                  </a:lnTo>
                  <a:lnTo>
                    <a:pt x="7462850" y="1441932"/>
                  </a:lnTo>
                  <a:lnTo>
                    <a:pt x="7462850" y="1416532"/>
                  </a:lnTo>
                  <a:lnTo>
                    <a:pt x="7456957" y="1416532"/>
                  </a:lnTo>
                  <a:lnTo>
                    <a:pt x="7457122" y="1429232"/>
                  </a:lnTo>
                  <a:lnTo>
                    <a:pt x="7450772" y="1429232"/>
                  </a:lnTo>
                  <a:lnTo>
                    <a:pt x="7450772" y="1467332"/>
                  </a:lnTo>
                  <a:lnTo>
                    <a:pt x="7450188" y="1480032"/>
                  </a:lnTo>
                  <a:lnTo>
                    <a:pt x="7447102" y="1467332"/>
                  </a:lnTo>
                  <a:lnTo>
                    <a:pt x="7450772" y="1467332"/>
                  </a:lnTo>
                  <a:lnTo>
                    <a:pt x="7450772" y="1429232"/>
                  </a:lnTo>
                  <a:lnTo>
                    <a:pt x="7449871" y="1429232"/>
                  </a:lnTo>
                  <a:lnTo>
                    <a:pt x="7450061" y="1416532"/>
                  </a:lnTo>
                  <a:lnTo>
                    <a:pt x="7451204" y="1416532"/>
                  </a:lnTo>
                  <a:lnTo>
                    <a:pt x="7454265" y="1403832"/>
                  </a:lnTo>
                  <a:lnTo>
                    <a:pt x="7463803" y="1403832"/>
                  </a:lnTo>
                  <a:lnTo>
                    <a:pt x="7463803" y="1234960"/>
                  </a:lnTo>
                  <a:lnTo>
                    <a:pt x="7459688" y="1226032"/>
                  </a:lnTo>
                  <a:lnTo>
                    <a:pt x="7442797" y="1226032"/>
                  </a:lnTo>
                  <a:lnTo>
                    <a:pt x="7442797" y="1441932"/>
                  </a:lnTo>
                  <a:lnTo>
                    <a:pt x="7441400" y="1454632"/>
                  </a:lnTo>
                  <a:lnTo>
                    <a:pt x="7435786" y="1454632"/>
                  </a:lnTo>
                  <a:lnTo>
                    <a:pt x="7435951" y="1467332"/>
                  </a:lnTo>
                  <a:lnTo>
                    <a:pt x="7431367" y="1467332"/>
                  </a:lnTo>
                  <a:lnTo>
                    <a:pt x="7432459" y="1480032"/>
                  </a:lnTo>
                  <a:lnTo>
                    <a:pt x="7426934" y="1480032"/>
                  </a:lnTo>
                  <a:lnTo>
                    <a:pt x="7431367" y="1467332"/>
                  </a:lnTo>
                  <a:lnTo>
                    <a:pt x="7418959" y="1467332"/>
                  </a:lnTo>
                  <a:lnTo>
                    <a:pt x="7413752" y="1454632"/>
                  </a:lnTo>
                  <a:lnTo>
                    <a:pt x="7408926" y="1467332"/>
                  </a:lnTo>
                  <a:lnTo>
                    <a:pt x="7403389" y="1467332"/>
                  </a:lnTo>
                  <a:lnTo>
                    <a:pt x="7403389" y="1492732"/>
                  </a:lnTo>
                  <a:lnTo>
                    <a:pt x="7399960" y="1492732"/>
                  </a:lnTo>
                  <a:lnTo>
                    <a:pt x="7393813" y="1505432"/>
                  </a:lnTo>
                  <a:lnTo>
                    <a:pt x="7388746" y="1492732"/>
                  </a:lnTo>
                  <a:lnTo>
                    <a:pt x="7392200" y="1492732"/>
                  </a:lnTo>
                  <a:lnTo>
                    <a:pt x="7398334" y="1480032"/>
                  </a:lnTo>
                  <a:lnTo>
                    <a:pt x="7403389" y="1492732"/>
                  </a:lnTo>
                  <a:lnTo>
                    <a:pt x="7403389" y="1467332"/>
                  </a:lnTo>
                  <a:lnTo>
                    <a:pt x="7403008" y="1467332"/>
                  </a:lnTo>
                  <a:lnTo>
                    <a:pt x="7398728" y="1454632"/>
                  </a:lnTo>
                  <a:lnTo>
                    <a:pt x="7402512" y="1454632"/>
                  </a:lnTo>
                  <a:lnTo>
                    <a:pt x="7402258" y="1441932"/>
                  </a:lnTo>
                  <a:lnTo>
                    <a:pt x="7405840" y="1429232"/>
                  </a:lnTo>
                  <a:lnTo>
                    <a:pt x="7410196" y="1441932"/>
                  </a:lnTo>
                  <a:lnTo>
                    <a:pt x="7416406" y="1441932"/>
                  </a:lnTo>
                  <a:lnTo>
                    <a:pt x="7413536" y="1454632"/>
                  </a:lnTo>
                  <a:lnTo>
                    <a:pt x="7413752" y="1454632"/>
                  </a:lnTo>
                  <a:lnTo>
                    <a:pt x="7427087" y="1454632"/>
                  </a:lnTo>
                  <a:lnTo>
                    <a:pt x="7434923" y="1441932"/>
                  </a:lnTo>
                  <a:lnTo>
                    <a:pt x="7442797" y="1441932"/>
                  </a:lnTo>
                  <a:lnTo>
                    <a:pt x="7442797" y="1226032"/>
                  </a:lnTo>
                  <a:lnTo>
                    <a:pt x="7408888" y="1226032"/>
                  </a:lnTo>
                  <a:lnTo>
                    <a:pt x="7408888" y="1403832"/>
                  </a:lnTo>
                  <a:lnTo>
                    <a:pt x="7408265" y="1416532"/>
                  </a:lnTo>
                  <a:lnTo>
                    <a:pt x="7405256" y="1403832"/>
                  </a:lnTo>
                  <a:lnTo>
                    <a:pt x="7408888" y="1403832"/>
                  </a:lnTo>
                  <a:lnTo>
                    <a:pt x="7408888" y="1226032"/>
                  </a:lnTo>
                  <a:lnTo>
                    <a:pt x="7399833" y="1226032"/>
                  </a:lnTo>
                  <a:lnTo>
                    <a:pt x="7399833" y="1403832"/>
                  </a:lnTo>
                  <a:lnTo>
                    <a:pt x="7395337" y="1416532"/>
                  </a:lnTo>
                  <a:lnTo>
                    <a:pt x="7394321" y="1403832"/>
                  </a:lnTo>
                  <a:lnTo>
                    <a:pt x="7399833" y="1403832"/>
                  </a:lnTo>
                  <a:lnTo>
                    <a:pt x="7399833" y="1226032"/>
                  </a:lnTo>
                  <a:lnTo>
                    <a:pt x="7390320" y="1226032"/>
                  </a:lnTo>
                  <a:lnTo>
                    <a:pt x="7392403" y="1213332"/>
                  </a:lnTo>
                  <a:lnTo>
                    <a:pt x="7409866" y="1213332"/>
                  </a:lnTo>
                  <a:lnTo>
                    <a:pt x="7415454" y="1200632"/>
                  </a:lnTo>
                  <a:lnTo>
                    <a:pt x="7417181" y="1213332"/>
                  </a:lnTo>
                  <a:lnTo>
                    <a:pt x="7433704" y="1213332"/>
                  </a:lnTo>
                  <a:lnTo>
                    <a:pt x="7433615" y="1200632"/>
                  </a:lnTo>
                  <a:lnTo>
                    <a:pt x="7437628" y="1200632"/>
                  </a:lnTo>
                  <a:lnTo>
                    <a:pt x="7443025" y="1187932"/>
                  </a:lnTo>
                  <a:lnTo>
                    <a:pt x="7451547" y="1200632"/>
                  </a:lnTo>
                  <a:lnTo>
                    <a:pt x="7459167" y="1200632"/>
                  </a:lnTo>
                  <a:lnTo>
                    <a:pt x="7459205" y="1213332"/>
                  </a:lnTo>
                  <a:lnTo>
                    <a:pt x="7465174" y="1213332"/>
                  </a:lnTo>
                  <a:lnTo>
                    <a:pt x="7471130" y="1200632"/>
                  </a:lnTo>
                  <a:lnTo>
                    <a:pt x="7484161" y="1200632"/>
                  </a:lnTo>
                  <a:lnTo>
                    <a:pt x="7476947" y="1187932"/>
                  </a:lnTo>
                  <a:lnTo>
                    <a:pt x="7487640" y="1187932"/>
                  </a:lnTo>
                  <a:lnTo>
                    <a:pt x="7484161" y="1200632"/>
                  </a:lnTo>
                  <a:lnTo>
                    <a:pt x="7491654" y="1200632"/>
                  </a:lnTo>
                  <a:lnTo>
                    <a:pt x="7493482" y="1187932"/>
                  </a:lnTo>
                  <a:lnTo>
                    <a:pt x="7498181" y="1187932"/>
                  </a:lnTo>
                  <a:lnTo>
                    <a:pt x="7505674" y="1175232"/>
                  </a:lnTo>
                  <a:lnTo>
                    <a:pt x="7546505" y="1175232"/>
                  </a:lnTo>
                  <a:lnTo>
                    <a:pt x="7559865" y="1162532"/>
                  </a:lnTo>
                  <a:lnTo>
                    <a:pt x="7549909" y="1162532"/>
                  </a:lnTo>
                  <a:lnTo>
                    <a:pt x="7548524" y="1149832"/>
                  </a:lnTo>
                  <a:lnTo>
                    <a:pt x="7570381" y="1149832"/>
                  </a:lnTo>
                  <a:lnTo>
                    <a:pt x="7574102" y="1162532"/>
                  </a:lnTo>
                  <a:lnTo>
                    <a:pt x="7565898" y="1162532"/>
                  </a:lnTo>
                  <a:lnTo>
                    <a:pt x="7567308" y="1175232"/>
                  </a:lnTo>
                  <a:lnTo>
                    <a:pt x="7574242" y="1175232"/>
                  </a:lnTo>
                  <a:lnTo>
                    <a:pt x="7582522" y="1162532"/>
                  </a:lnTo>
                  <a:lnTo>
                    <a:pt x="7587780" y="1162532"/>
                  </a:lnTo>
                  <a:lnTo>
                    <a:pt x="7585634" y="1175232"/>
                  </a:lnTo>
                  <a:lnTo>
                    <a:pt x="7604519" y="1175232"/>
                  </a:lnTo>
                  <a:lnTo>
                    <a:pt x="7612481" y="1162532"/>
                  </a:lnTo>
                  <a:lnTo>
                    <a:pt x="7621829" y="1175232"/>
                  </a:lnTo>
                  <a:lnTo>
                    <a:pt x="7627721" y="1162532"/>
                  </a:lnTo>
                  <a:lnTo>
                    <a:pt x="7634325" y="1149832"/>
                  </a:lnTo>
                  <a:lnTo>
                    <a:pt x="7639812" y="1149832"/>
                  </a:lnTo>
                  <a:lnTo>
                    <a:pt x="7642390" y="1137132"/>
                  </a:lnTo>
                  <a:lnTo>
                    <a:pt x="7632332" y="1137132"/>
                  </a:lnTo>
                  <a:lnTo>
                    <a:pt x="7627721" y="1149832"/>
                  </a:lnTo>
                  <a:lnTo>
                    <a:pt x="7623797" y="1149832"/>
                  </a:lnTo>
                  <a:lnTo>
                    <a:pt x="7624673" y="1137132"/>
                  </a:lnTo>
                  <a:lnTo>
                    <a:pt x="7624140" y="1124432"/>
                  </a:lnTo>
                  <a:lnTo>
                    <a:pt x="7638453" y="1124432"/>
                  </a:lnTo>
                  <a:lnTo>
                    <a:pt x="7637996" y="1111732"/>
                  </a:lnTo>
                  <a:lnTo>
                    <a:pt x="7669695" y="1111732"/>
                  </a:lnTo>
                  <a:lnTo>
                    <a:pt x="7672591" y="1099032"/>
                  </a:lnTo>
                  <a:lnTo>
                    <a:pt x="7677074" y="1099032"/>
                  </a:lnTo>
                  <a:lnTo>
                    <a:pt x="7678394" y="1086332"/>
                  </a:lnTo>
                  <a:lnTo>
                    <a:pt x="7683843" y="1086332"/>
                  </a:lnTo>
                  <a:lnTo>
                    <a:pt x="7683563" y="1073632"/>
                  </a:lnTo>
                  <a:lnTo>
                    <a:pt x="7704391" y="1073632"/>
                  </a:lnTo>
                  <a:lnTo>
                    <a:pt x="7705611" y="1086332"/>
                  </a:lnTo>
                  <a:lnTo>
                    <a:pt x="7684402" y="1086332"/>
                  </a:lnTo>
                  <a:lnTo>
                    <a:pt x="7677074" y="1099032"/>
                  </a:lnTo>
                  <a:lnTo>
                    <a:pt x="7680503" y="1099032"/>
                  </a:lnTo>
                  <a:lnTo>
                    <a:pt x="7681328" y="1111732"/>
                  </a:lnTo>
                  <a:lnTo>
                    <a:pt x="7684998" y="1111732"/>
                  </a:lnTo>
                  <a:lnTo>
                    <a:pt x="7688008" y="1099032"/>
                  </a:lnTo>
                  <a:lnTo>
                    <a:pt x="7707731" y="1099032"/>
                  </a:lnTo>
                  <a:lnTo>
                    <a:pt x="7709167" y="1086332"/>
                  </a:lnTo>
                  <a:lnTo>
                    <a:pt x="7710767" y="1086332"/>
                  </a:lnTo>
                  <a:lnTo>
                    <a:pt x="7708468" y="1073632"/>
                  </a:lnTo>
                  <a:lnTo>
                    <a:pt x="7734681" y="1073632"/>
                  </a:lnTo>
                  <a:lnTo>
                    <a:pt x="7734313" y="1060932"/>
                  </a:lnTo>
                  <a:lnTo>
                    <a:pt x="7736980" y="1060932"/>
                  </a:lnTo>
                  <a:lnTo>
                    <a:pt x="7734782" y="1048232"/>
                  </a:lnTo>
                  <a:lnTo>
                    <a:pt x="7729804" y="1048232"/>
                  </a:lnTo>
                  <a:lnTo>
                    <a:pt x="7729931" y="1060932"/>
                  </a:lnTo>
                  <a:lnTo>
                    <a:pt x="7719619" y="1060932"/>
                  </a:lnTo>
                  <a:lnTo>
                    <a:pt x="7719441" y="1048232"/>
                  </a:lnTo>
                  <a:lnTo>
                    <a:pt x="7719085" y="1048232"/>
                  </a:lnTo>
                  <a:lnTo>
                    <a:pt x="7728013" y="1035532"/>
                  </a:lnTo>
                  <a:lnTo>
                    <a:pt x="7736395" y="1035532"/>
                  </a:lnTo>
                  <a:lnTo>
                    <a:pt x="7735011" y="1022832"/>
                  </a:lnTo>
                  <a:lnTo>
                    <a:pt x="7721193" y="1022832"/>
                  </a:lnTo>
                  <a:lnTo>
                    <a:pt x="7728547" y="1010132"/>
                  </a:lnTo>
                  <a:lnTo>
                    <a:pt x="7732382" y="1010132"/>
                  </a:lnTo>
                  <a:lnTo>
                    <a:pt x="7738542" y="997432"/>
                  </a:lnTo>
                  <a:lnTo>
                    <a:pt x="7744219" y="997432"/>
                  </a:lnTo>
                  <a:lnTo>
                    <a:pt x="7748079" y="1010132"/>
                  </a:lnTo>
                  <a:lnTo>
                    <a:pt x="7750721" y="997432"/>
                  </a:lnTo>
                  <a:lnTo>
                    <a:pt x="7752728" y="997432"/>
                  </a:lnTo>
                  <a:lnTo>
                    <a:pt x="7737970" y="984732"/>
                  </a:lnTo>
                  <a:lnTo>
                    <a:pt x="7714869" y="984732"/>
                  </a:lnTo>
                  <a:lnTo>
                    <a:pt x="7714869" y="1048232"/>
                  </a:lnTo>
                  <a:lnTo>
                    <a:pt x="7710602" y="1060932"/>
                  </a:lnTo>
                  <a:lnTo>
                    <a:pt x="7706881" y="1060932"/>
                  </a:lnTo>
                  <a:lnTo>
                    <a:pt x="7704531" y="1048232"/>
                  </a:lnTo>
                  <a:lnTo>
                    <a:pt x="7714869" y="1048232"/>
                  </a:lnTo>
                  <a:lnTo>
                    <a:pt x="7714869" y="984732"/>
                  </a:lnTo>
                  <a:lnTo>
                    <a:pt x="7712494" y="984732"/>
                  </a:lnTo>
                  <a:lnTo>
                    <a:pt x="7698575" y="997432"/>
                  </a:lnTo>
                  <a:lnTo>
                    <a:pt x="7687907" y="984732"/>
                  </a:lnTo>
                  <a:lnTo>
                    <a:pt x="7675486" y="984732"/>
                  </a:lnTo>
                  <a:lnTo>
                    <a:pt x="7675486" y="997432"/>
                  </a:lnTo>
                  <a:lnTo>
                    <a:pt x="7671168" y="1010132"/>
                  </a:lnTo>
                  <a:lnTo>
                    <a:pt x="7670101" y="997432"/>
                  </a:lnTo>
                  <a:lnTo>
                    <a:pt x="7675486" y="997432"/>
                  </a:lnTo>
                  <a:lnTo>
                    <a:pt x="7675486" y="984732"/>
                  </a:lnTo>
                  <a:lnTo>
                    <a:pt x="7669365" y="984732"/>
                  </a:lnTo>
                  <a:lnTo>
                    <a:pt x="7662037" y="976312"/>
                  </a:lnTo>
                  <a:lnTo>
                    <a:pt x="7662037" y="997432"/>
                  </a:lnTo>
                  <a:lnTo>
                    <a:pt x="7659319" y="1010132"/>
                  </a:lnTo>
                  <a:lnTo>
                    <a:pt x="7659687" y="1010132"/>
                  </a:lnTo>
                  <a:lnTo>
                    <a:pt x="7659764" y="1022832"/>
                  </a:lnTo>
                  <a:lnTo>
                    <a:pt x="7652652" y="1022832"/>
                  </a:lnTo>
                  <a:lnTo>
                    <a:pt x="7652626" y="1010132"/>
                  </a:lnTo>
                  <a:lnTo>
                    <a:pt x="7659319" y="1010132"/>
                  </a:lnTo>
                  <a:lnTo>
                    <a:pt x="7659243" y="997432"/>
                  </a:lnTo>
                  <a:lnTo>
                    <a:pt x="7662037" y="997432"/>
                  </a:lnTo>
                  <a:lnTo>
                    <a:pt x="7662037" y="976312"/>
                  </a:lnTo>
                  <a:lnTo>
                    <a:pt x="7658328" y="972032"/>
                  </a:lnTo>
                  <a:lnTo>
                    <a:pt x="7657020" y="984732"/>
                  </a:lnTo>
                  <a:lnTo>
                    <a:pt x="7655115" y="972032"/>
                  </a:lnTo>
                  <a:lnTo>
                    <a:pt x="7651140" y="972032"/>
                  </a:lnTo>
                  <a:lnTo>
                    <a:pt x="7649527" y="984732"/>
                  </a:lnTo>
                  <a:lnTo>
                    <a:pt x="7648727" y="984732"/>
                  </a:lnTo>
                  <a:lnTo>
                    <a:pt x="7648727" y="1022832"/>
                  </a:lnTo>
                  <a:lnTo>
                    <a:pt x="7645832" y="1035532"/>
                  </a:lnTo>
                  <a:lnTo>
                    <a:pt x="7641907" y="1022832"/>
                  </a:lnTo>
                  <a:lnTo>
                    <a:pt x="7648727" y="1022832"/>
                  </a:lnTo>
                  <a:lnTo>
                    <a:pt x="7648727" y="984732"/>
                  </a:lnTo>
                  <a:lnTo>
                    <a:pt x="7605649" y="984732"/>
                  </a:lnTo>
                  <a:lnTo>
                    <a:pt x="7600061" y="997432"/>
                  </a:lnTo>
                  <a:lnTo>
                    <a:pt x="7581163" y="997432"/>
                  </a:lnTo>
                  <a:lnTo>
                    <a:pt x="7581163" y="1149832"/>
                  </a:lnTo>
                  <a:lnTo>
                    <a:pt x="7580604" y="1162532"/>
                  </a:lnTo>
                  <a:lnTo>
                    <a:pt x="7577569" y="1149832"/>
                  </a:lnTo>
                  <a:lnTo>
                    <a:pt x="7581163" y="1149832"/>
                  </a:lnTo>
                  <a:lnTo>
                    <a:pt x="7581163" y="997432"/>
                  </a:lnTo>
                  <a:lnTo>
                    <a:pt x="7557135" y="997432"/>
                  </a:lnTo>
                  <a:lnTo>
                    <a:pt x="7553820" y="1010132"/>
                  </a:lnTo>
                  <a:lnTo>
                    <a:pt x="7544308" y="1010132"/>
                  </a:lnTo>
                  <a:lnTo>
                    <a:pt x="7541666" y="997432"/>
                  </a:lnTo>
                  <a:lnTo>
                    <a:pt x="7543228" y="997432"/>
                  </a:lnTo>
                  <a:lnTo>
                    <a:pt x="7543724" y="984732"/>
                  </a:lnTo>
                  <a:lnTo>
                    <a:pt x="7537539" y="984732"/>
                  </a:lnTo>
                  <a:lnTo>
                    <a:pt x="7534707" y="997432"/>
                  </a:lnTo>
                  <a:lnTo>
                    <a:pt x="7535113" y="997432"/>
                  </a:lnTo>
                  <a:lnTo>
                    <a:pt x="7530719" y="1010132"/>
                  </a:lnTo>
                  <a:lnTo>
                    <a:pt x="7529639" y="997432"/>
                  </a:lnTo>
                  <a:lnTo>
                    <a:pt x="7534707" y="997432"/>
                  </a:lnTo>
                  <a:lnTo>
                    <a:pt x="7532979" y="984732"/>
                  </a:lnTo>
                  <a:lnTo>
                    <a:pt x="7531875" y="984732"/>
                  </a:lnTo>
                  <a:lnTo>
                    <a:pt x="7534046" y="972032"/>
                  </a:lnTo>
                  <a:lnTo>
                    <a:pt x="7523200" y="972032"/>
                  </a:lnTo>
                  <a:lnTo>
                    <a:pt x="7528928" y="984732"/>
                  </a:lnTo>
                  <a:lnTo>
                    <a:pt x="7503452" y="984732"/>
                  </a:lnTo>
                  <a:lnTo>
                    <a:pt x="7503719" y="972032"/>
                  </a:lnTo>
                  <a:lnTo>
                    <a:pt x="7515149" y="972032"/>
                  </a:lnTo>
                  <a:lnTo>
                    <a:pt x="7510577" y="959332"/>
                  </a:lnTo>
                  <a:lnTo>
                    <a:pt x="7513955" y="959332"/>
                  </a:lnTo>
                  <a:lnTo>
                    <a:pt x="7517371" y="946632"/>
                  </a:lnTo>
                  <a:lnTo>
                    <a:pt x="7530262" y="946632"/>
                  </a:lnTo>
                  <a:lnTo>
                    <a:pt x="7537869" y="933932"/>
                  </a:lnTo>
                  <a:lnTo>
                    <a:pt x="7561821" y="933932"/>
                  </a:lnTo>
                  <a:lnTo>
                    <a:pt x="7566660" y="946632"/>
                  </a:lnTo>
                  <a:lnTo>
                    <a:pt x="7574648" y="946632"/>
                  </a:lnTo>
                  <a:lnTo>
                    <a:pt x="7575283" y="933932"/>
                  </a:lnTo>
                  <a:lnTo>
                    <a:pt x="7587183" y="933932"/>
                  </a:lnTo>
                  <a:lnTo>
                    <a:pt x="7591641" y="921232"/>
                  </a:lnTo>
                  <a:lnTo>
                    <a:pt x="7617727" y="921232"/>
                  </a:lnTo>
                  <a:lnTo>
                    <a:pt x="7620178" y="908532"/>
                  </a:lnTo>
                  <a:lnTo>
                    <a:pt x="7637856" y="908532"/>
                  </a:lnTo>
                  <a:lnTo>
                    <a:pt x="7654823" y="883132"/>
                  </a:lnTo>
                  <a:lnTo>
                    <a:pt x="7675321" y="870432"/>
                  </a:lnTo>
                  <a:lnTo>
                    <a:pt x="7754302" y="870432"/>
                  </a:lnTo>
                  <a:lnTo>
                    <a:pt x="7753909" y="857732"/>
                  </a:lnTo>
                  <a:lnTo>
                    <a:pt x="7757566" y="857732"/>
                  </a:lnTo>
                  <a:lnTo>
                    <a:pt x="7757833" y="870432"/>
                  </a:lnTo>
                  <a:lnTo>
                    <a:pt x="7784427" y="870432"/>
                  </a:lnTo>
                  <a:lnTo>
                    <a:pt x="7786560" y="857732"/>
                  </a:lnTo>
                  <a:lnTo>
                    <a:pt x="7787526" y="857732"/>
                  </a:lnTo>
                  <a:lnTo>
                    <a:pt x="7789215" y="845032"/>
                  </a:lnTo>
                  <a:lnTo>
                    <a:pt x="7779131" y="845032"/>
                  </a:lnTo>
                  <a:lnTo>
                    <a:pt x="7781239" y="832332"/>
                  </a:lnTo>
                  <a:lnTo>
                    <a:pt x="7767040" y="832332"/>
                  </a:lnTo>
                  <a:lnTo>
                    <a:pt x="7766774" y="819632"/>
                  </a:lnTo>
                  <a:lnTo>
                    <a:pt x="7762316" y="819632"/>
                  </a:lnTo>
                  <a:lnTo>
                    <a:pt x="7757211" y="806932"/>
                  </a:lnTo>
                  <a:lnTo>
                    <a:pt x="7763878" y="806932"/>
                  </a:lnTo>
                  <a:lnTo>
                    <a:pt x="7769669" y="794232"/>
                  </a:lnTo>
                  <a:lnTo>
                    <a:pt x="7630223" y="794232"/>
                  </a:lnTo>
                  <a:lnTo>
                    <a:pt x="7630033" y="781532"/>
                  </a:lnTo>
                  <a:lnTo>
                    <a:pt x="7622641" y="781532"/>
                  </a:lnTo>
                  <a:lnTo>
                    <a:pt x="7619454" y="768832"/>
                  </a:lnTo>
                  <a:lnTo>
                    <a:pt x="7620038" y="756132"/>
                  </a:lnTo>
                  <a:lnTo>
                    <a:pt x="7615034" y="756132"/>
                  </a:lnTo>
                  <a:lnTo>
                    <a:pt x="7614844" y="768832"/>
                  </a:lnTo>
                  <a:lnTo>
                    <a:pt x="7616711" y="768832"/>
                  </a:lnTo>
                  <a:lnTo>
                    <a:pt x="7618831" y="781532"/>
                  </a:lnTo>
                  <a:lnTo>
                    <a:pt x="7609865" y="781532"/>
                  </a:lnTo>
                  <a:lnTo>
                    <a:pt x="7602550" y="794232"/>
                  </a:lnTo>
                  <a:lnTo>
                    <a:pt x="7594790" y="794232"/>
                  </a:lnTo>
                  <a:lnTo>
                    <a:pt x="7594790" y="883132"/>
                  </a:lnTo>
                  <a:lnTo>
                    <a:pt x="7594574" y="895832"/>
                  </a:lnTo>
                  <a:lnTo>
                    <a:pt x="7583703" y="895832"/>
                  </a:lnTo>
                  <a:lnTo>
                    <a:pt x="7585380" y="883132"/>
                  </a:lnTo>
                  <a:lnTo>
                    <a:pt x="7594790" y="883132"/>
                  </a:lnTo>
                  <a:lnTo>
                    <a:pt x="7594790" y="794232"/>
                  </a:lnTo>
                  <a:lnTo>
                    <a:pt x="7584643" y="794232"/>
                  </a:lnTo>
                  <a:lnTo>
                    <a:pt x="7585278" y="781532"/>
                  </a:lnTo>
                  <a:lnTo>
                    <a:pt x="7580262" y="781532"/>
                  </a:lnTo>
                  <a:lnTo>
                    <a:pt x="7580325" y="794232"/>
                  </a:lnTo>
                  <a:lnTo>
                    <a:pt x="7544384" y="794232"/>
                  </a:lnTo>
                  <a:lnTo>
                    <a:pt x="7544803" y="781532"/>
                  </a:lnTo>
                  <a:lnTo>
                    <a:pt x="7505662" y="781532"/>
                  </a:lnTo>
                  <a:lnTo>
                    <a:pt x="7514653" y="768832"/>
                  </a:lnTo>
                  <a:lnTo>
                    <a:pt x="7551572" y="768832"/>
                  </a:lnTo>
                  <a:lnTo>
                    <a:pt x="7550607" y="756132"/>
                  </a:lnTo>
                  <a:lnTo>
                    <a:pt x="7572197" y="756132"/>
                  </a:lnTo>
                  <a:lnTo>
                    <a:pt x="7573645" y="743432"/>
                  </a:lnTo>
                  <a:lnTo>
                    <a:pt x="7589571" y="743432"/>
                  </a:lnTo>
                  <a:lnTo>
                    <a:pt x="7592644" y="730732"/>
                  </a:lnTo>
                  <a:lnTo>
                    <a:pt x="7591196" y="730732"/>
                  </a:lnTo>
                  <a:lnTo>
                    <a:pt x="7589571" y="718032"/>
                  </a:lnTo>
                  <a:lnTo>
                    <a:pt x="7627620" y="718032"/>
                  </a:lnTo>
                  <a:lnTo>
                    <a:pt x="7634237" y="730732"/>
                  </a:lnTo>
                  <a:lnTo>
                    <a:pt x="7641082" y="730732"/>
                  </a:lnTo>
                  <a:lnTo>
                    <a:pt x="7645374" y="718032"/>
                  </a:lnTo>
                  <a:lnTo>
                    <a:pt x="7650708" y="718032"/>
                  </a:lnTo>
                  <a:lnTo>
                    <a:pt x="7652080" y="705332"/>
                  </a:lnTo>
                  <a:lnTo>
                    <a:pt x="7645882" y="705332"/>
                  </a:lnTo>
                  <a:lnTo>
                    <a:pt x="7648384" y="692632"/>
                  </a:lnTo>
                  <a:lnTo>
                    <a:pt x="7666876" y="692632"/>
                  </a:lnTo>
                  <a:lnTo>
                    <a:pt x="7663739" y="679932"/>
                  </a:lnTo>
                  <a:lnTo>
                    <a:pt x="7672248" y="679932"/>
                  </a:lnTo>
                  <a:lnTo>
                    <a:pt x="7666876" y="692632"/>
                  </a:lnTo>
                  <a:lnTo>
                    <a:pt x="7680693" y="692632"/>
                  </a:lnTo>
                  <a:lnTo>
                    <a:pt x="7689901" y="679932"/>
                  </a:lnTo>
                  <a:lnTo>
                    <a:pt x="7686002" y="679932"/>
                  </a:lnTo>
                  <a:lnTo>
                    <a:pt x="7666545" y="667232"/>
                  </a:lnTo>
                  <a:lnTo>
                    <a:pt x="7654442" y="667232"/>
                  </a:lnTo>
                  <a:lnTo>
                    <a:pt x="7654442" y="679932"/>
                  </a:lnTo>
                  <a:lnTo>
                    <a:pt x="7643749" y="692632"/>
                  </a:lnTo>
                  <a:lnTo>
                    <a:pt x="7594892" y="692632"/>
                  </a:lnTo>
                  <a:lnTo>
                    <a:pt x="7604087" y="679932"/>
                  </a:lnTo>
                  <a:lnTo>
                    <a:pt x="7654442" y="679932"/>
                  </a:lnTo>
                  <a:lnTo>
                    <a:pt x="7654442" y="667232"/>
                  </a:lnTo>
                  <a:lnTo>
                    <a:pt x="7622184" y="667232"/>
                  </a:lnTo>
                  <a:lnTo>
                    <a:pt x="7626058" y="654532"/>
                  </a:lnTo>
                  <a:lnTo>
                    <a:pt x="7606817" y="654532"/>
                  </a:lnTo>
                  <a:lnTo>
                    <a:pt x="7604023" y="641832"/>
                  </a:lnTo>
                  <a:lnTo>
                    <a:pt x="7622870" y="641832"/>
                  </a:lnTo>
                  <a:lnTo>
                    <a:pt x="7629499" y="629132"/>
                  </a:lnTo>
                  <a:lnTo>
                    <a:pt x="7636573" y="641832"/>
                  </a:lnTo>
                  <a:lnTo>
                    <a:pt x="7629195" y="641832"/>
                  </a:lnTo>
                  <a:lnTo>
                    <a:pt x="7628801" y="654532"/>
                  </a:lnTo>
                  <a:lnTo>
                    <a:pt x="7649972" y="654532"/>
                  </a:lnTo>
                  <a:lnTo>
                    <a:pt x="7653248" y="641832"/>
                  </a:lnTo>
                  <a:lnTo>
                    <a:pt x="7642466" y="641832"/>
                  </a:lnTo>
                  <a:lnTo>
                    <a:pt x="7647318" y="629132"/>
                  </a:lnTo>
                  <a:lnTo>
                    <a:pt x="7649172" y="629132"/>
                  </a:lnTo>
                  <a:lnTo>
                    <a:pt x="7657973" y="616432"/>
                  </a:lnTo>
                  <a:lnTo>
                    <a:pt x="7670063" y="616432"/>
                  </a:lnTo>
                  <a:lnTo>
                    <a:pt x="7670228" y="629132"/>
                  </a:lnTo>
                  <a:lnTo>
                    <a:pt x="7673911" y="629132"/>
                  </a:lnTo>
                  <a:lnTo>
                    <a:pt x="7676020" y="641832"/>
                  </a:lnTo>
                  <a:lnTo>
                    <a:pt x="7679601" y="641832"/>
                  </a:lnTo>
                  <a:lnTo>
                    <a:pt x="7683805" y="629132"/>
                  </a:lnTo>
                  <a:lnTo>
                    <a:pt x="7687729" y="629132"/>
                  </a:lnTo>
                  <a:lnTo>
                    <a:pt x="7683551" y="616432"/>
                  </a:lnTo>
                  <a:lnTo>
                    <a:pt x="7691272" y="616432"/>
                  </a:lnTo>
                  <a:lnTo>
                    <a:pt x="7689761" y="629132"/>
                  </a:lnTo>
                  <a:lnTo>
                    <a:pt x="7702372" y="629132"/>
                  </a:lnTo>
                  <a:lnTo>
                    <a:pt x="7709827" y="616432"/>
                  </a:lnTo>
                  <a:lnTo>
                    <a:pt x="7785341" y="616432"/>
                  </a:lnTo>
                  <a:lnTo>
                    <a:pt x="7785417" y="603732"/>
                  </a:lnTo>
                  <a:lnTo>
                    <a:pt x="7776172" y="603732"/>
                  </a:lnTo>
                  <a:lnTo>
                    <a:pt x="7774114" y="591032"/>
                  </a:lnTo>
                  <a:lnTo>
                    <a:pt x="7715059" y="591032"/>
                  </a:lnTo>
                  <a:lnTo>
                    <a:pt x="7714247" y="603732"/>
                  </a:lnTo>
                  <a:lnTo>
                    <a:pt x="7707566" y="603732"/>
                  </a:lnTo>
                  <a:lnTo>
                    <a:pt x="7708227" y="591032"/>
                  </a:lnTo>
                  <a:lnTo>
                    <a:pt x="7710221" y="578332"/>
                  </a:lnTo>
                  <a:lnTo>
                    <a:pt x="7710589" y="578332"/>
                  </a:lnTo>
                  <a:lnTo>
                    <a:pt x="7706347" y="565632"/>
                  </a:lnTo>
                  <a:lnTo>
                    <a:pt x="7700429" y="578332"/>
                  </a:lnTo>
                  <a:lnTo>
                    <a:pt x="7673048" y="578332"/>
                  </a:lnTo>
                  <a:lnTo>
                    <a:pt x="7675918" y="565632"/>
                  </a:lnTo>
                  <a:lnTo>
                    <a:pt x="7670635" y="565632"/>
                  </a:lnTo>
                  <a:lnTo>
                    <a:pt x="7671028" y="552932"/>
                  </a:lnTo>
                  <a:lnTo>
                    <a:pt x="7670406" y="540232"/>
                  </a:lnTo>
                  <a:lnTo>
                    <a:pt x="7664844" y="540232"/>
                  </a:lnTo>
                  <a:lnTo>
                    <a:pt x="7657211" y="552932"/>
                  </a:lnTo>
                  <a:lnTo>
                    <a:pt x="7656271" y="540232"/>
                  </a:lnTo>
                  <a:lnTo>
                    <a:pt x="7673822" y="527532"/>
                  </a:lnTo>
                  <a:lnTo>
                    <a:pt x="7691602" y="527532"/>
                  </a:lnTo>
                  <a:lnTo>
                    <a:pt x="7710703" y="514832"/>
                  </a:lnTo>
                  <a:lnTo>
                    <a:pt x="7712037" y="514832"/>
                  </a:lnTo>
                  <a:lnTo>
                    <a:pt x="7707173" y="502132"/>
                  </a:lnTo>
                  <a:lnTo>
                    <a:pt x="7741780" y="502132"/>
                  </a:lnTo>
                  <a:lnTo>
                    <a:pt x="7745831" y="489432"/>
                  </a:lnTo>
                  <a:lnTo>
                    <a:pt x="7751775" y="489432"/>
                  </a:lnTo>
                  <a:lnTo>
                    <a:pt x="7757706" y="476732"/>
                  </a:lnTo>
                  <a:lnTo>
                    <a:pt x="7719835" y="476732"/>
                  </a:lnTo>
                  <a:lnTo>
                    <a:pt x="7719631" y="464032"/>
                  </a:lnTo>
                  <a:lnTo>
                    <a:pt x="7718336" y="464032"/>
                  </a:lnTo>
                  <a:lnTo>
                    <a:pt x="7715529" y="451332"/>
                  </a:lnTo>
                  <a:lnTo>
                    <a:pt x="7727696" y="451332"/>
                  </a:lnTo>
                  <a:lnTo>
                    <a:pt x="7732827" y="438632"/>
                  </a:lnTo>
                  <a:lnTo>
                    <a:pt x="7723416" y="438632"/>
                  </a:lnTo>
                  <a:lnTo>
                    <a:pt x="7713091" y="425932"/>
                  </a:lnTo>
                  <a:lnTo>
                    <a:pt x="7687386" y="425932"/>
                  </a:lnTo>
                  <a:lnTo>
                    <a:pt x="7682941" y="438632"/>
                  </a:lnTo>
                  <a:lnTo>
                    <a:pt x="7678687" y="438632"/>
                  </a:lnTo>
                  <a:lnTo>
                    <a:pt x="7676362" y="425932"/>
                  </a:lnTo>
                  <a:lnTo>
                    <a:pt x="7684122" y="425932"/>
                  </a:lnTo>
                  <a:lnTo>
                    <a:pt x="7682700" y="413232"/>
                  </a:lnTo>
                  <a:lnTo>
                    <a:pt x="7631443" y="413232"/>
                  </a:lnTo>
                  <a:lnTo>
                    <a:pt x="7627010" y="400532"/>
                  </a:lnTo>
                  <a:lnTo>
                    <a:pt x="7642479" y="400532"/>
                  </a:lnTo>
                  <a:lnTo>
                    <a:pt x="7647178" y="387832"/>
                  </a:lnTo>
                  <a:lnTo>
                    <a:pt x="7658836" y="387832"/>
                  </a:lnTo>
                  <a:lnTo>
                    <a:pt x="7661580" y="375132"/>
                  </a:lnTo>
                  <a:lnTo>
                    <a:pt x="7667511" y="375132"/>
                  </a:lnTo>
                  <a:lnTo>
                    <a:pt x="7666431" y="362432"/>
                  </a:lnTo>
                  <a:lnTo>
                    <a:pt x="7662862" y="362432"/>
                  </a:lnTo>
                  <a:lnTo>
                    <a:pt x="7658697" y="349732"/>
                  </a:lnTo>
                  <a:lnTo>
                    <a:pt x="7644968" y="349732"/>
                  </a:lnTo>
                  <a:lnTo>
                    <a:pt x="7644968" y="375132"/>
                  </a:lnTo>
                  <a:lnTo>
                    <a:pt x="7640815" y="387832"/>
                  </a:lnTo>
                  <a:lnTo>
                    <a:pt x="7639812" y="375132"/>
                  </a:lnTo>
                  <a:lnTo>
                    <a:pt x="7644968" y="375132"/>
                  </a:lnTo>
                  <a:lnTo>
                    <a:pt x="7644968" y="349732"/>
                  </a:lnTo>
                  <a:lnTo>
                    <a:pt x="7634287" y="349732"/>
                  </a:lnTo>
                  <a:lnTo>
                    <a:pt x="7628090" y="337032"/>
                  </a:lnTo>
                  <a:lnTo>
                    <a:pt x="7606017" y="337032"/>
                  </a:lnTo>
                  <a:lnTo>
                    <a:pt x="7603464" y="324332"/>
                  </a:lnTo>
                  <a:lnTo>
                    <a:pt x="7613231" y="324332"/>
                  </a:lnTo>
                  <a:lnTo>
                    <a:pt x="7616863" y="311632"/>
                  </a:lnTo>
                  <a:lnTo>
                    <a:pt x="7565784" y="311632"/>
                  </a:lnTo>
                  <a:lnTo>
                    <a:pt x="7565085" y="309626"/>
                  </a:lnTo>
                  <a:lnTo>
                    <a:pt x="7565085" y="311632"/>
                  </a:lnTo>
                  <a:lnTo>
                    <a:pt x="7564780" y="316115"/>
                  </a:lnTo>
                  <a:lnTo>
                    <a:pt x="7564780" y="743432"/>
                  </a:lnTo>
                  <a:lnTo>
                    <a:pt x="7525436" y="743432"/>
                  </a:lnTo>
                  <a:lnTo>
                    <a:pt x="7529068" y="730732"/>
                  </a:lnTo>
                  <a:lnTo>
                    <a:pt x="7534999" y="730732"/>
                  </a:lnTo>
                  <a:lnTo>
                    <a:pt x="7537653" y="718032"/>
                  </a:lnTo>
                  <a:lnTo>
                    <a:pt x="7546048" y="718032"/>
                  </a:lnTo>
                  <a:lnTo>
                    <a:pt x="7545997" y="705332"/>
                  </a:lnTo>
                  <a:lnTo>
                    <a:pt x="7561237" y="705332"/>
                  </a:lnTo>
                  <a:lnTo>
                    <a:pt x="7560577" y="718032"/>
                  </a:lnTo>
                  <a:lnTo>
                    <a:pt x="7551344" y="730732"/>
                  </a:lnTo>
                  <a:lnTo>
                    <a:pt x="7562558" y="730732"/>
                  </a:lnTo>
                  <a:lnTo>
                    <a:pt x="7564780" y="743432"/>
                  </a:lnTo>
                  <a:lnTo>
                    <a:pt x="7564780" y="316115"/>
                  </a:lnTo>
                  <a:lnTo>
                    <a:pt x="7564221" y="324332"/>
                  </a:lnTo>
                  <a:lnTo>
                    <a:pt x="7562977" y="324332"/>
                  </a:lnTo>
                  <a:lnTo>
                    <a:pt x="7562977" y="679932"/>
                  </a:lnTo>
                  <a:lnTo>
                    <a:pt x="7561186" y="692632"/>
                  </a:lnTo>
                  <a:lnTo>
                    <a:pt x="7550048" y="692632"/>
                  </a:lnTo>
                  <a:lnTo>
                    <a:pt x="7553566" y="679932"/>
                  </a:lnTo>
                  <a:lnTo>
                    <a:pt x="7562977" y="679932"/>
                  </a:lnTo>
                  <a:lnTo>
                    <a:pt x="7562977" y="324332"/>
                  </a:lnTo>
                  <a:lnTo>
                    <a:pt x="7541742" y="324332"/>
                  </a:lnTo>
                  <a:lnTo>
                    <a:pt x="7541742" y="679932"/>
                  </a:lnTo>
                  <a:lnTo>
                    <a:pt x="7538618" y="692632"/>
                  </a:lnTo>
                  <a:lnTo>
                    <a:pt x="7524775" y="692632"/>
                  </a:lnTo>
                  <a:lnTo>
                    <a:pt x="7524001" y="679932"/>
                  </a:lnTo>
                  <a:lnTo>
                    <a:pt x="7541742" y="679932"/>
                  </a:lnTo>
                  <a:lnTo>
                    <a:pt x="7541742" y="324332"/>
                  </a:lnTo>
                  <a:lnTo>
                    <a:pt x="7534288" y="324332"/>
                  </a:lnTo>
                  <a:lnTo>
                    <a:pt x="7534224" y="311632"/>
                  </a:lnTo>
                  <a:lnTo>
                    <a:pt x="7565085" y="311632"/>
                  </a:lnTo>
                  <a:lnTo>
                    <a:pt x="7565085" y="309626"/>
                  </a:lnTo>
                  <a:lnTo>
                    <a:pt x="7561389" y="298932"/>
                  </a:lnTo>
                  <a:lnTo>
                    <a:pt x="7593939" y="298932"/>
                  </a:lnTo>
                  <a:lnTo>
                    <a:pt x="7609980" y="286232"/>
                  </a:lnTo>
                  <a:lnTo>
                    <a:pt x="7622337" y="273532"/>
                  </a:lnTo>
                  <a:lnTo>
                    <a:pt x="7582916" y="273532"/>
                  </a:lnTo>
                  <a:lnTo>
                    <a:pt x="7576579" y="260832"/>
                  </a:lnTo>
                  <a:lnTo>
                    <a:pt x="7570279" y="260832"/>
                  </a:lnTo>
                  <a:lnTo>
                    <a:pt x="7550632" y="260832"/>
                  </a:lnTo>
                  <a:lnTo>
                    <a:pt x="7549439" y="248132"/>
                  </a:lnTo>
                  <a:lnTo>
                    <a:pt x="7557706" y="248132"/>
                  </a:lnTo>
                  <a:lnTo>
                    <a:pt x="7556538" y="235432"/>
                  </a:lnTo>
                  <a:lnTo>
                    <a:pt x="7566342" y="248132"/>
                  </a:lnTo>
                  <a:lnTo>
                    <a:pt x="7569949" y="248132"/>
                  </a:lnTo>
                  <a:lnTo>
                    <a:pt x="7570279" y="260832"/>
                  </a:lnTo>
                  <a:lnTo>
                    <a:pt x="7576947" y="248132"/>
                  </a:lnTo>
                  <a:lnTo>
                    <a:pt x="7587564" y="248132"/>
                  </a:lnTo>
                  <a:lnTo>
                    <a:pt x="7586713" y="235432"/>
                  </a:lnTo>
                  <a:lnTo>
                    <a:pt x="7597838" y="235432"/>
                  </a:lnTo>
                  <a:lnTo>
                    <a:pt x="7601115" y="248132"/>
                  </a:lnTo>
                  <a:lnTo>
                    <a:pt x="7608329" y="248132"/>
                  </a:lnTo>
                  <a:lnTo>
                    <a:pt x="7613713" y="235432"/>
                  </a:lnTo>
                  <a:lnTo>
                    <a:pt x="7626959" y="235432"/>
                  </a:lnTo>
                  <a:lnTo>
                    <a:pt x="7628153" y="222732"/>
                  </a:lnTo>
                  <a:lnTo>
                    <a:pt x="7608570" y="222732"/>
                  </a:lnTo>
                  <a:lnTo>
                    <a:pt x="7585418" y="235432"/>
                  </a:lnTo>
                  <a:lnTo>
                    <a:pt x="7558837" y="235432"/>
                  </a:lnTo>
                  <a:lnTo>
                    <a:pt x="7556500" y="222732"/>
                  </a:lnTo>
                  <a:lnTo>
                    <a:pt x="7548639" y="222732"/>
                  </a:lnTo>
                  <a:lnTo>
                    <a:pt x="7548245" y="235432"/>
                  </a:lnTo>
                  <a:lnTo>
                    <a:pt x="7542504" y="222732"/>
                  </a:lnTo>
                  <a:lnTo>
                    <a:pt x="7541222" y="226822"/>
                  </a:lnTo>
                  <a:lnTo>
                    <a:pt x="7541222" y="248132"/>
                  </a:lnTo>
                  <a:lnTo>
                    <a:pt x="7537551" y="260832"/>
                  </a:lnTo>
                  <a:lnTo>
                    <a:pt x="7528928" y="260832"/>
                  </a:lnTo>
                  <a:lnTo>
                    <a:pt x="7530973" y="248132"/>
                  </a:lnTo>
                  <a:lnTo>
                    <a:pt x="7541222" y="248132"/>
                  </a:lnTo>
                  <a:lnTo>
                    <a:pt x="7541222" y="226822"/>
                  </a:lnTo>
                  <a:lnTo>
                    <a:pt x="7538517" y="235432"/>
                  </a:lnTo>
                  <a:lnTo>
                    <a:pt x="7527290" y="224599"/>
                  </a:lnTo>
                  <a:lnTo>
                    <a:pt x="7527290" y="311632"/>
                  </a:lnTo>
                  <a:lnTo>
                    <a:pt x="7526439" y="324332"/>
                  </a:lnTo>
                  <a:lnTo>
                    <a:pt x="7513701" y="324332"/>
                  </a:lnTo>
                  <a:lnTo>
                    <a:pt x="7513650" y="311632"/>
                  </a:lnTo>
                  <a:lnTo>
                    <a:pt x="7527290" y="311632"/>
                  </a:lnTo>
                  <a:lnTo>
                    <a:pt x="7527290" y="224599"/>
                  </a:lnTo>
                  <a:lnTo>
                    <a:pt x="7525359" y="222732"/>
                  </a:lnTo>
                  <a:lnTo>
                    <a:pt x="7522070" y="226529"/>
                  </a:lnTo>
                  <a:lnTo>
                    <a:pt x="7522070" y="260832"/>
                  </a:lnTo>
                  <a:lnTo>
                    <a:pt x="7518667" y="260832"/>
                  </a:lnTo>
                  <a:lnTo>
                    <a:pt x="7519124" y="248132"/>
                  </a:lnTo>
                  <a:lnTo>
                    <a:pt x="7521994" y="248132"/>
                  </a:lnTo>
                  <a:lnTo>
                    <a:pt x="7522070" y="260832"/>
                  </a:lnTo>
                  <a:lnTo>
                    <a:pt x="7522070" y="226529"/>
                  </a:lnTo>
                  <a:lnTo>
                    <a:pt x="7514349" y="235432"/>
                  </a:lnTo>
                  <a:lnTo>
                    <a:pt x="7507630" y="235432"/>
                  </a:lnTo>
                  <a:lnTo>
                    <a:pt x="7507630" y="730732"/>
                  </a:lnTo>
                  <a:lnTo>
                    <a:pt x="7503376" y="730732"/>
                  </a:lnTo>
                  <a:lnTo>
                    <a:pt x="7503376" y="756132"/>
                  </a:lnTo>
                  <a:lnTo>
                    <a:pt x="7500290" y="765327"/>
                  </a:lnTo>
                  <a:lnTo>
                    <a:pt x="7500290" y="984732"/>
                  </a:lnTo>
                  <a:lnTo>
                    <a:pt x="7479678" y="984732"/>
                  </a:lnTo>
                  <a:lnTo>
                    <a:pt x="7479678" y="1022832"/>
                  </a:lnTo>
                  <a:lnTo>
                    <a:pt x="7472515" y="1022832"/>
                  </a:lnTo>
                  <a:lnTo>
                    <a:pt x="7473239" y="1010132"/>
                  </a:lnTo>
                  <a:lnTo>
                    <a:pt x="7479512" y="1010132"/>
                  </a:lnTo>
                  <a:lnTo>
                    <a:pt x="7479678" y="1022832"/>
                  </a:lnTo>
                  <a:lnTo>
                    <a:pt x="7479678" y="984732"/>
                  </a:lnTo>
                  <a:lnTo>
                    <a:pt x="7475042" y="984732"/>
                  </a:lnTo>
                  <a:lnTo>
                    <a:pt x="7473912" y="984732"/>
                  </a:lnTo>
                  <a:lnTo>
                    <a:pt x="7473912" y="997432"/>
                  </a:lnTo>
                  <a:lnTo>
                    <a:pt x="7469568" y="1010132"/>
                  </a:lnTo>
                  <a:lnTo>
                    <a:pt x="7468756" y="1010132"/>
                  </a:lnTo>
                  <a:lnTo>
                    <a:pt x="7468781" y="1022832"/>
                  </a:lnTo>
                  <a:lnTo>
                    <a:pt x="7461656" y="1022832"/>
                  </a:lnTo>
                  <a:lnTo>
                    <a:pt x="7461618" y="1010132"/>
                  </a:lnTo>
                  <a:lnTo>
                    <a:pt x="7468514" y="1010132"/>
                  </a:lnTo>
                  <a:lnTo>
                    <a:pt x="7466558" y="997432"/>
                  </a:lnTo>
                  <a:lnTo>
                    <a:pt x="7473912" y="997432"/>
                  </a:lnTo>
                  <a:lnTo>
                    <a:pt x="7473912" y="984732"/>
                  </a:lnTo>
                  <a:lnTo>
                    <a:pt x="7453490" y="984732"/>
                  </a:lnTo>
                  <a:lnTo>
                    <a:pt x="7458037" y="972032"/>
                  </a:lnTo>
                  <a:lnTo>
                    <a:pt x="7462215" y="972032"/>
                  </a:lnTo>
                  <a:lnTo>
                    <a:pt x="7464006" y="959332"/>
                  </a:lnTo>
                  <a:lnTo>
                    <a:pt x="7478255" y="959332"/>
                  </a:lnTo>
                  <a:lnTo>
                    <a:pt x="7474204" y="972032"/>
                  </a:lnTo>
                  <a:lnTo>
                    <a:pt x="7470280" y="972032"/>
                  </a:lnTo>
                  <a:lnTo>
                    <a:pt x="7475042" y="984732"/>
                  </a:lnTo>
                  <a:lnTo>
                    <a:pt x="7481062" y="972032"/>
                  </a:lnTo>
                  <a:lnTo>
                    <a:pt x="7483424" y="972032"/>
                  </a:lnTo>
                  <a:lnTo>
                    <a:pt x="7482916" y="959332"/>
                  </a:lnTo>
                  <a:lnTo>
                    <a:pt x="7488847" y="959332"/>
                  </a:lnTo>
                  <a:lnTo>
                    <a:pt x="7488593" y="946632"/>
                  </a:lnTo>
                  <a:lnTo>
                    <a:pt x="7495743" y="946632"/>
                  </a:lnTo>
                  <a:lnTo>
                    <a:pt x="7495997" y="959332"/>
                  </a:lnTo>
                  <a:lnTo>
                    <a:pt x="7492098" y="959332"/>
                  </a:lnTo>
                  <a:lnTo>
                    <a:pt x="7489888" y="972032"/>
                  </a:lnTo>
                  <a:lnTo>
                    <a:pt x="7495299" y="972032"/>
                  </a:lnTo>
                  <a:lnTo>
                    <a:pt x="7500290" y="984732"/>
                  </a:lnTo>
                  <a:lnTo>
                    <a:pt x="7500290" y="765327"/>
                  </a:lnTo>
                  <a:lnTo>
                    <a:pt x="7499109" y="768832"/>
                  </a:lnTo>
                  <a:lnTo>
                    <a:pt x="7498905" y="768832"/>
                  </a:lnTo>
                  <a:lnTo>
                    <a:pt x="7498905" y="794232"/>
                  </a:lnTo>
                  <a:lnTo>
                    <a:pt x="7498410" y="806932"/>
                  </a:lnTo>
                  <a:lnTo>
                    <a:pt x="7495451" y="794232"/>
                  </a:lnTo>
                  <a:lnTo>
                    <a:pt x="7498905" y="794232"/>
                  </a:lnTo>
                  <a:lnTo>
                    <a:pt x="7498905" y="768832"/>
                  </a:lnTo>
                  <a:lnTo>
                    <a:pt x="7496188" y="768832"/>
                  </a:lnTo>
                  <a:lnTo>
                    <a:pt x="7500467" y="756132"/>
                  </a:lnTo>
                  <a:lnTo>
                    <a:pt x="7503376" y="756132"/>
                  </a:lnTo>
                  <a:lnTo>
                    <a:pt x="7503376" y="730732"/>
                  </a:lnTo>
                  <a:lnTo>
                    <a:pt x="7498435" y="730732"/>
                  </a:lnTo>
                  <a:lnTo>
                    <a:pt x="7493787" y="718032"/>
                  </a:lnTo>
                  <a:lnTo>
                    <a:pt x="7502284" y="718032"/>
                  </a:lnTo>
                  <a:lnTo>
                    <a:pt x="7507630" y="730732"/>
                  </a:lnTo>
                  <a:lnTo>
                    <a:pt x="7507630" y="235432"/>
                  </a:lnTo>
                  <a:lnTo>
                    <a:pt x="7507148" y="235432"/>
                  </a:lnTo>
                  <a:lnTo>
                    <a:pt x="7507148" y="337032"/>
                  </a:lnTo>
                  <a:lnTo>
                    <a:pt x="7504392" y="337032"/>
                  </a:lnTo>
                  <a:lnTo>
                    <a:pt x="7507059" y="324332"/>
                  </a:lnTo>
                  <a:lnTo>
                    <a:pt x="7507148" y="337032"/>
                  </a:lnTo>
                  <a:lnTo>
                    <a:pt x="7507148" y="235432"/>
                  </a:lnTo>
                  <a:lnTo>
                    <a:pt x="7489838" y="235432"/>
                  </a:lnTo>
                  <a:lnTo>
                    <a:pt x="7489838" y="718032"/>
                  </a:lnTo>
                  <a:lnTo>
                    <a:pt x="7487044" y="730732"/>
                  </a:lnTo>
                  <a:lnTo>
                    <a:pt x="7479322" y="730732"/>
                  </a:lnTo>
                  <a:lnTo>
                    <a:pt x="7483640" y="743432"/>
                  </a:lnTo>
                  <a:lnTo>
                    <a:pt x="7480338" y="743432"/>
                  </a:lnTo>
                  <a:lnTo>
                    <a:pt x="7480338" y="768832"/>
                  </a:lnTo>
                  <a:lnTo>
                    <a:pt x="7464933" y="768832"/>
                  </a:lnTo>
                  <a:lnTo>
                    <a:pt x="7477836" y="756132"/>
                  </a:lnTo>
                  <a:lnTo>
                    <a:pt x="7480338" y="768832"/>
                  </a:lnTo>
                  <a:lnTo>
                    <a:pt x="7480338" y="743432"/>
                  </a:lnTo>
                  <a:lnTo>
                    <a:pt x="7466114" y="743432"/>
                  </a:lnTo>
                  <a:lnTo>
                    <a:pt x="7461758" y="730732"/>
                  </a:lnTo>
                  <a:lnTo>
                    <a:pt x="7465796" y="730732"/>
                  </a:lnTo>
                  <a:lnTo>
                    <a:pt x="7464806" y="718032"/>
                  </a:lnTo>
                  <a:lnTo>
                    <a:pt x="7489838" y="718032"/>
                  </a:lnTo>
                  <a:lnTo>
                    <a:pt x="7489838" y="235432"/>
                  </a:lnTo>
                  <a:lnTo>
                    <a:pt x="7483526" y="235432"/>
                  </a:lnTo>
                  <a:lnTo>
                    <a:pt x="7481227" y="222732"/>
                  </a:lnTo>
                  <a:lnTo>
                    <a:pt x="7438364" y="222732"/>
                  </a:lnTo>
                  <a:lnTo>
                    <a:pt x="7438364" y="718032"/>
                  </a:lnTo>
                  <a:lnTo>
                    <a:pt x="7435443" y="726579"/>
                  </a:lnTo>
                  <a:lnTo>
                    <a:pt x="7435443" y="984732"/>
                  </a:lnTo>
                  <a:lnTo>
                    <a:pt x="7425842" y="984732"/>
                  </a:lnTo>
                  <a:lnTo>
                    <a:pt x="7430871" y="972032"/>
                  </a:lnTo>
                  <a:lnTo>
                    <a:pt x="7435443" y="984732"/>
                  </a:lnTo>
                  <a:lnTo>
                    <a:pt x="7435443" y="726579"/>
                  </a:lnTo>
                  <a:lnTo>
                    <a:pt x="7434021" y="730732"/>
                  </a:lnTo>
                  <a:lnTo>
                    <a:pt x="7433030" y="730732"/>
                  </a:lnTo>
                  <a:lnTo>
                    <a:pt x="7431113" y="718032"/>
                  </a:lnTo>
                  <a:lnTo>
                    <a:pt x="7438364" y="718032"/>
                  </a:lnTo>
                  <a:lnTo>
                    <a:pt x="7438364" y="222732"/>
                  </a:lnTo>
                  <a:lnTo>
                    <a:pt x="7382815" y="222732"/>
                  </a:lnTo>
                  <a:lnTo>
                    <a:pt x="7382815" y="1213332"/>
                  </a:lnTo>
                  <a:lnTo>
                    <a:pt x="7380287" y="1225435"/>
                  </a:lnTo>
                  <a:lnTo>
                    <a:pt x="7380287" y="1975332"/>
                  </a:lnTo>
                  <a:lnTo>
                    <a:pt x="7363422" y="1975332"/>
                  </a:lnTo>
                  <a:lnTo>
                    <a:pt x="7361606" y="1988032"/>
                  </a:lnTo>
                  <a:lnTo>
                    <a:pt x="7355205" y="1988032"/>
                  </a:lnTo>
                  <a:lnTo>
                    <a:pt x="7351712" y="1975332"/>
                  </a:lnTo>
                  <a:lnTo>
                    <a:pt x="7350315" y="1988032"/>
                  </a:lnTo>
                  <a:lnTo>
                    <a:pt x="7343889" y="1988032"/>
                  </a:lnTo>
                  <a:lnTo>
                    <a:pt x="7340562" y="1975332"/>
                  </a:lnTo>
                  <a:lnTo>
                    <a:pt x="7336079" y="1975332"/>
                  </a:lnTo>
                  <a:lnTo>
                    <a:pt x="7335304" y="1988032"/>
                  </a:lnTo>
                  <a:lnTo>
                    <a:pt x="7325728" y="1988032"/>
                  </a:lnTo>
                  <a:lnTo>
                    <a:pt x="7320623" y="1975332"/>
                  </a:lnTo>
                  <a:lnTo>
                    <a:pt x="7319886" y="1962632"/>
                  </a:lnTo>
                  <a:lnTo>
                    <a:pt x="7333755" y="1962632"/>
                  </a:lnTo>
                  <a:lnTo>
                    <a:pt x="7341425" y="1949932"/>
                  </a:lnTo>
                  <a:lnTo>
                    <a:pt x="7349731" y="1949932"/>
                  </a:lnTo>
                  <a:lnTo>
                    <a:pt x="7358532" y="1962632"/>
                  </a:lnTo>
                  <a:lnTo>
                    <a:pt x="7379881" y="1962632"/>
                  </a:lnTo>
                  <a:lnTo>
                    <a:pt x="7380287" y="1975332"/>
                  </a:lnTo>
                  <a:lnTo>
                    <a:pt x="7380287" y="1225435"/>
                  </a:lnTo>
                  <a:lnTo>
                    <a:pt x="7380160" y="1226032"/>
                  </a:lnTo>
                  <a:lnTo>
                    <a:pt x="7363942" y="1226032"/>
                  </a:lnTo>
                  <a:lnTo>
                    <a:pt x="7363942" y="1543532"/>
                  </a:lnTo>
                  <a:lnTo>
                    <a:pt x="7349744" y="1543532"/>
                  </a:lnTo>
                  <a:lnTo>
                    <a:pt x="7345362" y="1530832"/>
                  </a:lnTo>
                  <a:lnTo>
                    <a:pt x="7363193" y="1530832"/>
                  </a:lnTo>
                  <a:lnTo>
                    <a:pt x="7363942" y="1543532"/>
                  </a:lnTo>
                  <a:lnTo>
                    <a:pt x="7363942" y="1226032"/>
                  </a:lnTo>
                  <a:lnTo>
                    <a:pt x="7363231" y="1226032"/>
                  </a:lnTo>
                  <a:lnTo>
                    <a:pt x="7363231" y="1492732"/>
                  </a:lnTo>
                  <a:lnTo>
                    <a:pt x="7361923" y="1505432"/>
                  </a:lnTo>
                  <a:lnTo>
                    <a:pt x="7359396" y="1505432"/>
                  </a:lnTo>
                  <a:lnTo>
                    <a:pt x="7359205" y="1492732"/>
                  </a:lnTo>
                  <a:lnTo>
                    <a:pt x="7363231" y="1492732"/>
                  </a:lnTo>
                  <a:lnTo>
                    <a:pt x="7363231" y="1226032"/>
                  </a:lnTo>
                  <a:lnTo>
                    <a:pt x="7360209" y="1226032"/>
                  </a:lnTo>
                  <a:lnTo>
                    <a:pt x="7366241" y="1213332"/>
                  </a:lnTo>
                  <a:lnTo>
                    <a:pt x="7382815" y="1213332"/>
                  </a:lnTo>
                  <a:lnTo>
                    <a:pt x="7382815" y="222732"/>
                  </a:lnTo>
                  <a:lnTo>
                    <a:pt x="7382230" y="222732"/>
                  </a:lnTo>
                  <a:lnTo>
                    <a:pt x="7382230" y="768832"/>
                  </a:lnTo>
                  <a:lnTo>
                    <a:pt x="7374991" y="768832"/>
                  </a:lnTo>
                  <a:lnTo>
                    <a:pt x="7379309" y="756132"/>
                  </a:lnTo>
                  <a:lnTo>
                    <a:pt x="7382230" y="768832"/>
                  </a:lnTo>
                  <a:lnTo>
                    <a:pt x="7382230" y="222732"/>
                  </a:lnTo>
                  <a:lnTo>
                    <a:pt x="7364400" y="222732"/>
                  </a:lnTo>
                  <a:lnTo>
                    <a:pt x="7364400" y="768832"/>
                  </a:lnTo>
                  <a:lnTo>
                    <a:pt x="7357199" y="768832"/>
                  </a:lnTo>
                  <a:lnTo>
                    <a:pt x="7361504" y="756132"/>
                  </a:lnTo>
                  <a:lnTo>
                    <a:pt x="7364400" y="768832"/>
                  </a:lnTo>
                  <a:lnTo>
                    <a:pt x="7364400" y="222732"/>
                  </a:lnTo>
                  <a:lnTo>
                    <a:pt x="7353948" y="222732"/>
                  </a:lnTo>
                  <a:lnTo>
                    <a:pt x="7353948" y="1505432"/>
                  </a:lnTo>
                  <a:lnTo>
                    <a:pt x="7344778" y="1505432"/>
                  </a:lnTo>
                  <a:lnTo>
                    <a:pt x="7345820" y="1492732"/>
                  </a:lnTo>
                  <a:lnTo>
                    <a:pt x="7353948" y="1505432"/>
                  </a:lnTo>
                  <a:lnTo>
                    <a:pt x="7353948" y="222732"/>
                  </a:lnTo>
                  <a:lnTo>
                    <a:pt x="7352563" y="222732"/>
                  </a:lnTo>
                  <a:lnTo>
                    <a:pt x="7352563" y="1441932"/>
                  </a:lnTo>
                  <a:lnTo>
                    <a:pt x="7352271" y="1441411"/>
                  </a:lnTo>
                  <a:lnTo>
                    <a:pt x="7352271" y="1492732"/>
                  </a:lnTo>
                  <a:lnTo>
                    <a:pt x="7346467" y="1492732"/>
                  </a:lnTo>
                  <a:lnTo>
                    <a:pt x="7351814" y="1480032"/>
                  </a:lnTo>
                  <a:lnTo>
                    <a:pt x="7352271" y="1492732"/>
                  </a:lnTo>
                  <a:lnTo>
                    <a:pt x="7352271" y="1441411"/>
                  </a:lnTo>
                  <a:lnTo>
                    <a:pt x="7345489" y="1429232"/>
                  </a:lnTo>
                  <a:lnTo>
                    <a:pt x="7339800" y="1441932"/>
                  </a:lnTo>
                  <a:lnTo>
                    <a:pt x="7340397" y="1429232"/>
                  </a:lnTo>
                  <a:lnTo>
                    <a:pt x="7345489" y="1429232"/>
                  </a:lnTo>
                  <a:lnTo>
                    <a:pt x="7350646" y="1429232"/>
                  </a:lnTo>
                  <a:lnTo>
                    <a:pt x="7352563" y="1441932"/>
                  </a:lnTo>
                  <a:lnTo>
                    <a:pt x="7352563" y="222732"/>
                  </a:lnTo>
                  <a:lnTo>
                    <a:pt x="7348309" y="222732"/>
                  </a:lnTo>
                  <a:lnTo>
                    <a:pt x="7348309" y="768832"/>
                  </a:lnTo>
                  <a:lnTo>
                    <a:pt x="7344740" y="768832"/>
                  </a:lnTo>
                  <a:lnTo>
                    <a:pt x="7345362" y="756132"/>
                  </a:lnTo>
                  <a:lnTo>
                    <a:pt x="7348309" y="768832"/>
                  </a:lnTo>
                  <a:lnTo>
                    <a:pt x="7348309" y="222732"/>
                  </a:lnTo>
                  <a:lnTo>
                    <a:pt x="7333983" y="222732"/>
                  </a:lnTo>
                  <a:lnTo>
                    <a:pt x="7333983" y="768832"/>
                  </a:lnTo>
                  <a:lnTo>
                    <a:pt x="7330402" y="768832"/>
                  </a:lnTo>
                  <a:lnTo>
                    <a:pt x="7330948" y="756132"/>
                  </a:lnTo>
                  <a:lnTo>
                    <a:pt x="7333945" y="756132"/>
                  </a:lnTo>
                  <a:lnTo>
                    <a:pt x="7333983" y="768832"/>
                  </a:lnTo>
                  <a:lnTo>
                    <a:pt x="7333983" y="222732"/>
                  </a:lnTo>
                  <a:lnTo>
                    <a:pt x="7325639" y="222732"/>
                  </a:lnTo>
                  <a:lnTo>
                    <a:pt x="7325639" y="1200632"/>
                  </a:lnTo>
                  <a:lnTo>
                    <a:pt x="7324560" y="1213332"/>
                  </a:lnTo>
                  <a:lnTo>
                    <a:pt x="7320750" y="1200632"/>
                  </a:lnTo>
                  <a:lnTo>
                    <a:pt x="7325639" y="1200632"/>
                  </a:lnTo>
                  <a:lnTo>
                    <a:pt x="7325639" y="222732"/>
                  </a:lnTo>
                  <a:lnTo>
                    <a:pt x="7310158" y="222732"/>
                  </a:lnTo>
                  <a:lnTo>
                    <a:pt x="7310158" y="1530832"/>
                  </a:lnTo>
                  <a:lnTo>
                    <a:pt x="7300976" y="1530832"/>
                  </a:lnTo>
                  <a:lnTo>
                    <a:pt x="7300874" y="1518132"/>
                  </a:lnTo>
                  <a:lnTo>
                    <a:pt x="7308266" y="1518132"/>
                  </a:lnTo>
                  <a:lnTo>
                    <a:pt x="7310158" y="1530832"/>
                  </a:lnTo>
                  <a:lnTo>
                    <a:pt x="7310158" y="222732"/>
                  </a:lnTo>
                  <a:lnTo>
                    <a:pt x="7289863" y="222732"/>
                  </a:lnTo>
                  <a:lnTo>
                    <a:pt x="7289863" y="1518132"/>
                  </a:lnTo>
                  <a:lnTo>
                    <a:pt x="7289825" y="1530832"/>
                  </a:lnTo>
                  <a:lnTo>
                    <a:pt x="7282561" y="1530832"/>
                  </a:lnTo>
                  <a:lnTo>
                    <a:pt x="7282599" y="1518132"/>
                  </a:lnTo>
                  <a:lnTo>
                    <a:pt x="7289863" y="1518132"/>
                  </a:lnTo>
                  <a:lnTo>
                    <a:pt x="7289863" y="222732"/>
                  </a:lnTo>
                  <a:lnTo>
                    <a:pt x="7283272" y="222732"/>
                  </a:lnTo>
                  <a:lnTo>
                    <a:pt x="7281939" y="210032"/>
                  </a:lnTo>
                  <a:lnTo>
                    <a:pt x="7276770" y="210032"/>
                  </a:lnTo>
                  <a:lnTo>
                    <a:pt x="7276770" y="1403832"/>
                  </a:lnTo>
                  <a:lnTo>
                    <a:pt x="7268921" y="1416532"/>
                  </a:lnTo>
                  <a:lnTo>
                    <a:pt x="7263968" y="1411528"/>
                  </a:lnTo>
                  <a:lnTo>
                    <a:pt x="7263968" y="1518132"/>
                  </a:lnTo>
                  <a:lnTo>
                    <a:pt x="7259853" y="1518132"/>
                  </a:lnTo>
                  <a:lnTo>
                    <a:pt x="7259853" y="1949932"/>
                  </a:lnTo>
                  <a:lnTo>
                    <a:pt x="7259764" y="1962632"/>
                  </a:lnTo>
                  <a:lnTo>
                    <a:pt x="7256094" y="1962632"/>
                  </a:lnTo>
                  <a:lnTo>
                    <a:pt x="7256119" y="1975332"/>
                  </a:lnTo>
                  <a:lnTo>
                    <a:pt x="7248690" y="1975332"/>
                  </a:lnTo>
                  <a:lnTo>
                    <a:pt x="7248690" y="1962632"/>
                  </a:lnTo>
                  <a:lnTo>
                    <a:pt x="7253135" y="1962632"/>
                  </a:lnTo>
                  <a:lnTo>
                    <a:pt x="7252030" y="1949932"/>
                  </a:lnTo>
                  <a:lnTo>
                    <a:pt x="7259853" y="1949932"/>
                  </a:lnTo>
                  <a:lnTo>
                    <a:pt x="7259853" y="1518132"/>
                  </a:lnTo>
                  <a:lnTo>
                    <a:pt x="7257897" y="1518132"/>
                  </a:lnTo>
                  <a:lnTo>
                    <a:pt x="7261403" y="1505432"/>
                  </a:lnTo>
                  <a:lnTo>
                    <a:pt x="7263968" y="1518132"/>
                  </a:lnTo>
                  <a:lnTo>
                    <a:pt x="7263968" y="1411528"/>
                  </a:lnTo>
                  <a:lnTo>
                    <a:pt x="7256373" y="1403832"/>
                  </a:lnTo>
                  <a:lnTo>
                    <a:pt x="7248436" y="1403832"/>
                  </a:lnTo>
                  <a:lnTo>
                    <a:pt x="7248436" y="1988032"/>
                  </a:lnTo>
                  <a:lnTo>
                    <a:pt x="7240168" y="2000732"/>
                  </a:lnTo>
                  <a:lnTo>
                    <a:pt x="7232523" y="2000732"/>
                  </a:lnTo>
                  <a:lnTo>
                    <a:pt x="7226401" y="1988032"/>
                  </a:lnTo>
                  <a:lnTo>
                    <a:pt x="7248436" y="1988032"/>
                  </a:lnTo>
                  <a:lnTo>
                    <a:pt x="7248436" y="1403832"/>
                  </a:lnTo>
                  <a:lnTo>
                    <a:pt x="7243902" y="1403832"/>
                  </a:lnTo>
                  <a:lnTo>
                    <a:pt x="7243902" y="1518132"/>
                  </a:lnTo>
                  <a:lnTo>
                    <a:pt x="7239355" y="1530832"/>
                  </a:lnTo>
                  <a:lnTo>
                    <a:pt x="7238352" y="1530832"/>
                  </a:lnTo>
                  <a:lnTo>
                    <a:pt x="7236396" y="1518132"/>
                  </a:lnTo>
                  <a:lnTo>
                    <a:pt x="7243902" y="1518132"/>
                  </a:lnTo>
                  <a:lnTo>
                    <a:pt x="7243902" y="1403832"/>
                  </a:lnTo>
                  <a:lnTo>
                    <a:pt x="7243267" y="1403832"/>
                  </a:lnTo>
                  <a:lnTo>
                    <a:pt x="7251039" y="1391132"/>
                  </a:lnTo>
                  <a:lnTo>
                    <a:pt x="7257034" y="1403832"/>
                  </a:lnTo>
                  <a:lnTo>
                    <a:pt x="7276770" y="1403832"/>
                  </a:lnTo>
                  <a:lnTo>
                    <a:pt x="7276770" y="210032"/>
                  </a:lnTo>
                  <a:lnTo>
                    <a:pt x="7274522" y="210032"/>
                  </a:lnTo>
                  <a:lnTo>
                    <a:pt x="7275970" y="222732"/>
                  </a:lnTo>
                  <a:lnTo>
                    <a:pt x="7269937" y="222732"/>
                  </a:lnTo>
                  <a:lnTo>
                    <a:pt x="7269937" y="1213332"/>
                  </a:lnTo>
                  <a:lnTo>
                    <a:pt x="7263435" y="1213332"/>
                  </a:lnTo>
                  <a:lnTo>
                    <a:pt x="7262190" y="1200632"/>
                  </a:lnTo>
                  <a:lnTo>
                    <a:pt x="7269835" y="1200632"/>
                  </a:lnTo>
                  <a:lnTo>
                    <a:pt x="7269937" y="1213332"/>
                  </a:lnTo>
                  <a:lnTo>
                    <a:pt x="7269937" y="222732"/>
                  </a:lnTo>
                  <a:lnTo>
                    <a:pt x="7258698" y="222732"/>
                  </a:lnTo>
                  <a:lnTo>
                    <a:pt x="7256653" y="210032"/>
                  </a:lnTo>
                  <a:lnTo>
                    <a:pt x="7253643" y="210032"/>
                  </a:lnTo>
                  <a:lnTo>
                    <a:pt x="7255091" y="222732"/>
                  </a:lnTo>
                  <a:lnTo>
                    <a:pt x="7246861" y="222732"/>
                  </a:lnTo>
                  <a:lnTo>
                    <a:pt x="7245756" y="210032"/>
                  </a:lnTo>
                  <a:lnTo>
                    <a:pt x="7241070" y="210032"/>
                  </a:lnTo>
                  <a:lnTo>
                    <a:pt x="7238797" y="222732"/>
                  </a:lnTo>
                  <a:lnTo>
                    <a:pt x="7235266" y="222732"/>
                  </a:lnTo>
                  <a:lnTo>
                    <a:pt x="7238098" y="210032"/>
                  </a:lnTo>
                  <a:lnTo>
                    <a:pt x="7224649" y="210032"/>
                  </a:lnTo>
                  <a:lnTo>
                    <a:pt x="7224649" y="1988032"/>
                  </a:lnTo>
                  <a:lnTo>
                    <a:pt x="7219988" y="2000732"/>
                  </a:lnTo>
                  <a:lnTo>
                    <a:pt x="7218947" y="2000732"/>
                  </a:lnTo>
                  <a:lnTo>
                    <a:pt x="7217042" y="1988032"/>
                  </a:lnTo>
                  <a:lnTo>
                    <a:pt x="7224649" y="1988032"/>
                  </a:lnTo>
                  <a:lnTo>
                    <a:pt x="7224649" y="210032"/>
                  </a:lnTo>
                  <a:lnTo>
                    <a:pt x="7215162" y="210032"/>
                  </a:lnTo>
                  <a:lnTo>
                    <a:pt x="7215162" y="1988032"/>
                  </a:lnTo>
                  <a:lnTo>
                    <a:pt x="7212165" y="2000732"/>
                  </a:lnTo>
                  <a:lnTo>
                    <a:pt x="7193381" y="2000732"/>
                  </a:lnTo>
                  <a:lnTo>
                    <a:pt x="7192658" y="1988032"/>
                  </a:lnTo>
                  <a:lnTo>
                    <a:pt x="7215162" y="1988032"/>
                  </a:lnTo>
                  <a:lnTo>
                    <a:pt x="7215162" y="210032"/>
                  </a:lnTo>
                  <a:lnTo>
                    <a:pt x="7192289" y="210032"/>
                  </a:lnTo>
                  <a:lnTo>
                    <a:pt x="7192289" y="1962632"/>
                  </a:lnTo>
                  <a:lnTo>
                    <a:pt x="7188886" y="1962632"/>
                  </a:lnTo>
                  <a:lnTo>
                    <a:pt x="7188886" y="2000732"/>
                  </a:lnTo>
                  <a:lnTo>
                    <a:pt x="7181482" y="2000732"/>
                  </a:lnTo>
                  <a:lnTo>
                    <a:pt x="7178357" y="2013432"/>
                  </a:lnTo>
                  <a:lnTo>
                    <a:pt x="7162787" y="2013432"/>
                  </a:lnTo>
                  <a:lnTo>
                    <a:pt x="7162571" y="1988032"/>
                  </a:lnTo>
                  <a:lnTo>
                    <a:pt x="7171449" y="1988032"/>
                  </a:lnTo>
                  <a:lnTo>
                    <a:pt x="7170204" y="2000732"/>
                  </a:lnTo>
                  <a:lnTo>
                    <a:pt x="7180593" y="2000732"/>
                  </a:lnTo>
                  <a:lnTo>
                    <a:pt x="7181278" y="1988032"/>
                  </a:lnTo>
                  <a:lnTo>
                    <a:pt x="7186015" y="1988032"/>
                  </a:lnTo>
                  <a:lnTo>
                    <a:pt x="7188886" y="2000732"/>
                  </a:lnTo>
                  <a:lnTo>
                    <a:pt x="7188886" y="1962632"/>
                  </a:lnTo>
                  <a:lnTo>
                    <a:pt x="7187743" y="1962632"/>
                  </a:lnTo>
                  <a:lnTo>
                    <a:pt x="7189838" y="1949932"/>
                  </a:lnTo>
                  <a:lnTo>
                    <a:pt x="7192289" y="1962632"/>
                  </a:lnTo>
                  <a:lnTo>
                    <a:pt x="7192289" y="210032"/>
                  </a:lnTo>
                  <a:lnTo>
                    <a:pt x="7168108" y="210032"/>
                  </a:lnTo>
                  <a:lnTo>
                    <a:pt x="7168108" y="1200632"/>
                  </a:lnTo>
                  <a:lnTo>
                    <a:pt x="7165822" y="1213332"/>
                  </a:lnTo>
                  <a:lnTo>
                    <a:pt x="7163041" y="1213332"/>
                  </a:lnTo>
                  <a:lnTo>
                    <a:pt x="7163041" y="1391132"/>
                  </a:lnTo>
                  <a:lnTo>
                    <a:pt x="7162330" y="1403832"/>
                  </a:lnTo>
                  <a:lnTo>
                    <a:pt x="7152132" y="1391132"/>
                  </a:lnTo>
                  <a:lnTo>
                    <a:pt x="7152157" y="1403832"/>
                  </a:lnTo>
                  <a:lnTo>
                    <a:pt x="7151383" y="1403832"/>
                  </a:lnTo>
                  <a:lnTo>
                    <a:pt x="7151383" y="2000732"/>
                  </a:lnTo>
                  <a:lnTo>
                    <a:pt x="7143420" y="2000732"/>
                  </a:lnTo>
                  <a:lnTo>
                    <a:pt x="7136422" y="2013432"/>
                  </a:lnTo>
                  <a:lnTo>
                    <a:pt x="7137159" y="2000732"/>
                  </a:lnTo>
                  <a:lnTo>
                    <a:pt x="7141057" y="1988032"/>
                  </a:lnTo>
                  <a:lnTo>
                    <a:pt x="7146366" y="1988032"/>
                  </a:lnTo>
                  <a:lnTo>
                    <a:pt x="7151383" y="2000732"/>
                  </a:lnTo>
                  <a:lnTo>
                    <a:pt x="7151383" y="1403832"/>
                  </a:lnTo>
                  <a:lnTo>
                    <a:pt x="7147801" y="1403832"/>
                  </a:lnTo>
                  <a:lnTo>
                    <a:pt x="7150341" y="1391132"/>
                  </a:lnTo>
                  <a:lnTo>
                    <a:pt x="7152132" y="1391132"/>
                  </a:lnTo>
                  <a:lnTo>
                    <a:pt x="7163041" y="1391132"/>
                  </a:lnTo>
                  <a:lnTo>
                    <a:pt x="7163041" y="1213332"/>
                  </a:lnTo>
                  <a:lnTo>
                    <a:pt x="7153669" y="1213332"/>
                  </a:lnTo>
                  <a:lnTo>
                    <a:pt x="7153415" y="1200632"/>
                  </a:lnTo>
                  <a:lnTo>
                    <a:pt x="7168108" y="1200632"/>
                  </a:lnTo>
                  <a:lnTo>
                    <a:pt x="7168108" y="210032"/>
                  </a:lnTo>
                  <a:lnTo>
                    <a:pt x="7135596" y="210032"/>
                  </a:lnTo>
                  <a:lnTo>
                    <a:pt x="7128751" y="206959"/>
                  </a:lnTo>
                  <a:lnTo>
                    <a:pt x="7128751" y="1988032"/>
                  </a:lnTo>
                  <a:lnTo>
                    <a:pt x="7126097" y="2000732"/>
                  </a:lnTo>
                  <a:lnTo>
                    <a:pt x="7109714" y="2000732"/>
                  </a:lnTo>
                  <a:lnTo>
                    <a:pt x="7114730" y="1988032"/>
                  </a:lnTo>
                  <a:lnTo>
                    <a:pt x="7128751" y="1988032"/>
                  </a:lnTo>
                  <a:lnTo>
                    <a:pt x="7128751" y="206959"/>
                  </a:lnTo>
                  <a:lnTo>
                    <a:pt x="7107377" y="197332"/>
                  </a:lnTo>
                  <a:lnTo>
                    <a:pt x="7101167" y="197332"/>
                  </a:lnTo>
                  <a:lnTo>
                    <a:pt x="7100125" y="210032"/>
                  </a:lnTo>
                  <a:lnTo>
                    <a:pt x="7093559" y="210032"/>
                  </a:lnTo>
                  <a:lnTo>
                    <a:pt x="7076694" y="197332"/>
                  </a:lnTo>
                  <a:lnTo>
                    <a:pt x="7048284" y="197332"/>
                  </a:lnTo>
                  <a:lnTo>
                    <a:pt x="7048284" y="2000732"/>
                  </a:lnTo>
                  <a:lnTo>
                    <a:pt x="7040727" y="2000732"/>
                  </a:lnTo>
                  <a:lnTo>
                    <a:pt x="7045299" y="1988032"/>
                  </a:lnTo>
                  <a:lnTo>
                    <a:pt x="7046366" y="1988032"/>
                  </a:lnTo>
                  <a:lnTo>
                    <a:pt x="7048284" y="2000732"/>
                  </a:lnTo>
                  <a:lnTo>
                    <a:pt x="7048284" y="197332"/>
                  </a:lnTo>
                  <a:lnTo>
                    <a:pt x="7026008" y="197332"/>
                  </a:lnTo>
                  <a:lnTo>
                    <a:pt x="7026008" y="2000732"/>
                  </a:lnTo>
                  <a:lnTo>
                    <a:pt x="7018439" y="2000732"/>
                  </a:lnTo>
                  <a:lnTo>
                    <a:pt x="7023024" y="1988032"/>
                  </a:lnTo>
                  <a:lnTo>
                    <a:pt x="7026008" y="2000732"/>
                  </a:lnTo>
                  <a:lnTo>
                    <a:pt x="7026008" y="197332"/>
                  </a:lnTo>
                  <a:lnTo>
                    <a:pt x="7005294" y="197332"/>
                  </a:lnTo>
                  <a:lnTo>
                    <a:pt x="7005294" y="1962632"/>
                  </a:lnTo>
                  <a:lnTo>
                    <a:pt x="7004469" y="1975332"/>
                  </a:lnTo>
                  <a:lnTo>
                    <a:pt x="6998017" y="1975332"/>
                  </a:lnTo>
                  <a:lnTo>
                    <a:pt x="6997128" y="1988032"/>
                  </a:lnTo>
                  <a:lnTo>
                    <a:pt x="6975767" y="1988032"/>
                  </a:lnTo>
                  <a:lnTo>
                    <a:pt x="6975703" y="1975332"/>
                  </a:lnTo>
                  <a:lnTo>
                    <a:pt x="6990512" y="1975332"/>
                  </a:lnTo>
                  <a:lnTo>
                    <a:pt x="6990308" y="1962632"/>
                  </a:lnTo>
                  <a:lnTo>
                    <a:pt x="7005294" y="1962632"/>
                  </a:lnTo>
                  <a:lnTo>
                    <a:pt x="7005294" y="197332"/>
                  </a:lnTo>
                  <a:lnTo>
                    <a:pt x="6995287" y="197332"/>
                  </a:lnTo>
                  <a:lnTo>
                    <a:pt x="6976923" y="184632"/>
                  </a:lnTo>
                  <a:lnTo>
                    <a:pt x="6911124" y="184632"/>
                  </a:lnTo>
                  <a:lnTo>
                    <a:pt x="6906311" y="171932"/>
                  </a:lnTo>
                  <a:lnTo>
                    <a:pt x="6905676" y="173266"/>
                  </a:lnTo>
                  <a:lnTo>
                    <a:pt x="6905676" y="1988032"/>
                  </a:lnTo>
                  <a:lnTo>
                    <a:pt x="6905231" y="2000732"/>
                  </a:lnTo>
                  <a:lnTo>
                    <a:pt x="6894068" y="2000732"/>
                  </a:lnTo>
                  <a:lnTo>
                    <a:pt x="6894042" y="1988032"/>
                  </a:lnTo>
                  <a:lnTo>
                    <a:pt x="6905676" y="1988032"/>
                  </a:lnTo>
                  <a:lnTo>
                    <a:pt x="6905676" y="173266"/>
                  </a:lnTo>
                  <a:lnTo>
                    <a:pt x="6900215" y="184632"/>
                  </a:lnTo>
                  <a:lnTo>
                    <a:pt x="6870128" y="184632"/>
                  </a:lnTo>
                  <a:lnTo>
                    <a:pt x="6854723" y="171932"/>
                  </a:lnTo>
                  <a:lnTo>
                    <a:pt x="6723875" y="171932"/>
                  </a:lnTo>
                  <a:lnTo>
                    <a:pt x="6713664" y="184632"/>
                  </a:lnTo>
                  <a:lnTo>
                    <a:pt x="6712725" y="171932"/>
                  </a:lnTo>
                  <a:lnTo>
                    <a:pt x="6717017" y="171932"/>
                  </a:lnTo>
                  <a:lnTo>
                    <a:pt x="6717220" y="159232"/>
                  </a:lnTo>
                  <a:lnTo>
                    <a:pt x="6697078" y="159232"/>
                  </a:lnTo>
                  <a:lnTo>
                    <a:pt x="6692582" y="171932"/>
                  </a:lnTo>
                  <a:lnTo>
                    <a:pt x="6705981" y="171932"/>
                  </a:lnTo>
                  <a:lnTo>
                    <a:pt x="6706616" y="184632"/>
                  </a:lnTo>
                  <a:lnTo>
                    <a:pt x="6642481" y="184632"/>
                  </a:lnTo>
                  <a:lnTo>
                    <a:pt x="6633299" y="197332"/>
                  </a:lnTo>
                  <a:lnTo>
                    <a:pt x="6632778" y="195745"/>
                  </a:lnTo>
                  <a:lnTo>
                    <a:pt x="6632778" y="1962632"/>
                  </a:lnTo>
                  <a:lnTo>
                    <a:pt x="6629260" y="1975332"/>
                  </a:lnTo>
                  <a:lnTo>
                    <a:pt x="6619329" y="1975332"/>
                  </a:lnTo>
                  <a:lnTo>
                    <a:pt x="6619951" y="1988032"/>
                  </a:lnTo>
                  <a:lnTo>
                    <a:pt x="6602870" y="1988032"/>
                  </a:lnTo>
                  <a:lnTo>
                    <a:pt x="6602171" y="1975332"/>
                  </a:lnTo>
                  <a:lnTo>
                    <a:pt x="6602641" y="1975332"/>
                  </a:lnTo>
                  <a:lnTo>
                    <a:pt x="6600863" y="1962632"/>
                  </a:lnTo>
                  <a:lnTo>
                    <a:pt x="6619405" y="1962632"/>
                  </a:lnTo>
                  <a:lnTo>
                    <a:pt x="6619100" y="1949932"/>
                  </a:lnTo>
                  <a:lnTo>
                    <a:pt x="6624828" y="1949932"/>
                  </a:lnTo>
                  <a:lnTo>
                    <a:pt x="6619405" y="1962632"/>
                  </a:lnTo>
                  <a:lnTo>
                    <a:pt x="6632778" y="1962632"/>
                  </a:lnTo>
                  <a:lnTo>
                    <a:pt x="6632778" y="195745"/>
                  </a:lnTo>
                  <a:lnTo>
                    <a:pt x="6629133" y="184632"/>
                  </a:lnTo>
                  <a:lnTo>
                    <a:pt x="6626123" y="197332"/>
                  </a:lnTo>
                  <a:lnTo>
                    <a:pt x="6571742" y="197332"/>
                  </a:lnTo>
                  <a:lnTo>
                    <a:pt x="6571742" y="1962632"/>
                  </a:lnTo>
                  <a:lnTo>
                    <a:pt x="6570383" y="1975332"/>
                  </a:lnTo>
                  <a:lnTo>
                    <a:pt x="6567640" y="1975332"/>
                  </a:lnTo>
                  <a:lnTo>
                    <a:pt x="6567627" y="1962632"/>
                  </a:lnTo>
                  <a:lnTo>
                    <a:pt x="6571742" y="1962632"/>
                  </a:lnTo>
                  <a:lnTo>
                    <a:pt x="6571742" y="197332"/>
                  </a:lnTo>
                  <a:lnTo>
                    <a:pt x="6566243" y="197332"/>
                  </a:lnTo>
                  <a:lnTo>
                    <a:pt x="6566243" y="1949932"/>
                  </a:lnTo>
                  <a:lnTo>
                    <a:pt x="6563271" y="1962632"/>
                  </a:lnTo>
                  <a:lnTo>
                    <a:pt x="6554965" y="1962632"/>
                  </a:lnTo>
                  <a:lnTo>
                    <a:pt x="6557137" y="1949932"/>
                  </a:lnTo>
                  <a:lnTo>
                    <a:pt x="6566243" y="1949932"/>
                  </a:lnTo>
                  <a:lnTo>
                    <a:pt x="6566243" y="197332"/>
                  </a:lnTo>
                  <a:lnTo>
                    <a:pt x="6554254" y="197332"/>
                  </a:lnTo>
                  <a:lnTo>
                    <a:pt x="6540703" y="184632"/>
                  </a:lnTo>
                  <a:lnTo>
                    <a:pt x="6528905" y="184632"/>
                  </a:lnTo>
                  <a:lnTo>
                    <a:pt x="6528905" y="1988032"/>
                  </a:lnTo>
                  <a:lnTo>
                    <a:pt x="6523914" y="1988032"/>
                  </a:lnTo>
                  <a:lnTo>
                    <a:pt x="6523253" y="2000732"/>
                  </a:lnTo>
                  <a:lnTo>
                    <a:pt x="6518846" y="2000732"/>
                  </a:lnTo>
                  <a:lnTo>
                    <a:pt x="6519570" y="1988032"/>
                  </a:lnTo>
                  <a:lnTo>
                    <a:pt x="6521374" y="1988032"/>
                  </a:lnTo>
                  <a:lnTo>
                    <a:pt x="6525984" y="1975332"/>
                  </a:lnTo>
                  <a:lnTo>
                    <a:pt x="6528905" y="1988032"/>
                  </a:lnTo>
                  <a:lnTo>
                    <a:pt x="6528905" y="184632"/>
                  </a:lnTo>
                  <a:lnTo>
                    <a:pt x="6520027" y="184632"/>
                  </a:lnTo>
                  <a:lnTo>
                    <a:pt x="6520027" y="1949932"/>
                  </a:lnTo>
                  <a:lnTo>
                    <a:pt x="6519824" y="1962632"/>
                  </a:lnTo>
                  <a:lnTo>
                    <a:pt x="6513220" y="1962632"/>
                  </a:lnTo>
                  <a:lnTo>
                    <a:pt x="6512306" y="1949932"/>
                  </a:lnTo>
                  <a:lnTo>
                    <a:pt x="6520027" y="1949932"/>
                  </a:lnTo>
                  <a:lnTo>
                    <a:pt x="6520027" y="184632"/>
                  </a:lnTo>
                  <a:lnTo>
                    <a:pt x="6512928" y="184632"/>
                  </a:lnTo>
                  <a:lnTo>
                    <a:pt x="6509982" y="197332"/>
                  </a:lnTo>
                  <a:lnTo>
                    <a:pt x="6505105" y="197332"/>
                  </a:lnTo>
                  <a:lnTo>
                    <a:pt x="6501104" y="190563"/>
                  </a:lnTo>
                  <a:lnTo>
                    <a:pt x="6501104" y="1988032"/>
                  </a:lnTo>
                  <a:lnTo>
                    <a:pt x="6497345" y="2000732"/>
                  </a:lnTo>
                  <a:lnTo>
                    <a:pt x="6482410" y="2000732"/>
                  </a:lnTo>
                  <a:lnTo>
                    <a:pt x="6475273" y="2013432"/>
                  </a:lnTo>
                  <a:lnTo>
                    <a:pt x="6477267" y="2000732"/>
                  </a:lnTo>
                  <a:lnTo>
                    <a:pt x="6479197" y="2000732"/>
                  </a:lnTo>
                  <a:lnTo>
                    <a:pt x="6479070" y="1988032"/>
                  </a:lnTo>
                  <a:lnTo>
                    <a:pt x="6480632" y="1975332"/>
                  </a:lnTo>
                  <a:lnTo>
                    <a:pt x="6493904" y="1975332"/>
                  </a:lnTo>
                  <a:lnTo>
                    <a:pt x="6493002" y="1988032"/>
                  </a:lnTo>
                  <a:lnTo>
                    <a:pt x="6501104" y="1988032"/>
                  </a:lnTo>
                  <a:lnTo>
                    <a:pt x="6501104" y="190563"/>
                  </a:lnTo>
                  <a:lnTo>
                    <a:pt x="6497612" y="184632"/>
                  </a:lnTo>
                  <a:lnTo>
                    <a:pt x="6488697" y="184632"/>
                  </a:lnTo>
                  <a:lnTo>
                    <a:pt x="6483121" y="192760"/>
                  </a:lnTo>
                  <a:lnTo>
                    <a:pt x="6483121" y="1949932"/>
                  </a:lnTo>
                  <a:lnTo>
                    <a:pt x="6477406" y="1962632"/>
                  </a:lnTo>
                  <a:lnTo>
                    <a:pt x="6475400" y="1965274"/>
                  </a:lnTo>
                  <a:lnTo>
                    <a:pt x="6475400" y="1988032"/>
                  </a:lnTo>
                  <a:lnTo>
                    <a:pt x="6473266" y="2000732"/>
                  </a:lnTo>
                  <a:lnTo>
                    <a:pt x="6464236" y="2000732"/>
                  </a:lnTo>
                  <a:lnTo>
                    <a:pt x="6460871" y="2013432"/>
                  </a:lnTo>
                  <a:lnTo>
                    <a:pt x="6449377" y="2013432"/>
                  </a:lnTo>
                  <a:lnTo>
                    <a:pt x="6453035" y="2000732"/>
                  </a:lnTo>
                  <a:lnTo>
                    <a:pt x="6459918" y="1988032"/>
                  </a:lnTo>
                  <a:lnTo>
                    <a:pt x="6475400" y="1988032"/>
                  </a:lnTo>
                  <a:lnTo>
                    <a:pt x="6475400" y="1965274"/>
                  </a:lnTo>
                  <a:lnTo>
                    <a:pt x="6467729" y="1975332"/>
                  </a:lnTo>
                  <a:lnTo>
                    <a:pt x="6454661" y="1962632"/>
                  </a:lnTo>
                  <a:lnTo>
                    <a:pt x="6434645" y="1962632"/>
                  </a:lnTo>
                  <a:lnTo>
                    <a:pt x="6436703" y="1975332"/>
                  </a:lnTo>
                  <a:lnTo>
                    <a:pt x="6426009" y="1975332"/>
                  </a:lnTo>
                  <a:lnTo>
                    <a:pt x="6431762" y="1962632"/>
                  </a:lnTo>
                  <a:lnTo>
                    <a:pt x="6416078" y="1962632"/>
                  </a:lnTo>
                  <a:lnTo>
                    <a:pt x="6420332" y="1975332"/>
                  </a:lnTo>
                  <a:lnTo>
                    <a:pt x="6402438" y="1975332"/>
                  </a:lnTo>
                  <a:lnTo>
                    <a:pt x="6401943" y="1962632"/>
                  </a:lnTo>
                  <a:lnTo>
                    <a:pt x="6398476" y="1962632"/>
                  </a:lnTo>
                  <a:lnTo>
                    <a:pt x="6398285" y="1961972"/>
                  </a:lnTo>
                  <a:lnTo>
                    <a:pt x="6398285" y="1962632"/>
                  </a:lnTo>
                  <a:lnTo>
                    <a:pt x="6397574" y="1975332"/>
                  </a:lnTo>
                  <a:lnTo>
                    <a:pt x="6387185" y="1975332"/>
                  </a:lnTo>
                  <a:lnTo>
                    <a:pt x="6387884" y="1962632"/>
                  </a:lnTo>
                  <a:lnTo>
                    <a:pt x="6398285" y="1962632"/>
                  </a:lnTo>
                  <a:lnTo>
                    <a:pt x="6398285" y="1961972"/>
                  </a:lnTo>
                  <a:lnTo>
                    <a:pt x="6394844" y="1949932"/>
                  </a:lnTo>
                  <a:lnTo>
                    <a:pt x="6399771" y="1937232"/>
                  </a:lnTo>
                  <a:lnTo>
                    <a:pt x="6405715" y="1937232"/>
                  </a:lnTo>
                  <a:lnTo>
                    <a:pt x="6409868" y="1949932"/>
                  </a:lnTo>
                  <a:lnTo>
                    <a:pt x="6409423" y="1962632"/>
                  </a:lnTo>
                  <a:lnTo>
                    <a:pt x="6412903" y="1949932"/>
                  </a:lnTo>
                  <a:lnTo>
                    <a:pt x="6415062" y="1949932"/>
                  </a:lnTo>
                  <a:lnTo>
                    <a:pt x="6416929" y="1937232"/>
                  </a:lnTo>
                  <a:lnTo>
                    <a:pt x="6433248" y="1949932"/>
                  </a:lnTo>
                  <a:lnTo>
                    <a:pt x="6483121" y="1949932"/>
                  </a:lnTo>
                  <a:lnTo>
                    <a:pt x="6483121" y="192760"/>
                  </a:lnTo>
                  <a:lnTo>
                    <a:pt x="6479972" y="197332"/>
                  </a:lnTo>
                  <a:lnTo>
                    <a:pt x="6473520" y="197332"/>
                  </a:lnTo>
                  <a:lnTo>
                    <a:pt x="6475628" y="184632"/>
                  </a:lnTo>
                  <a:lnTo>
                    <a:pt x="6462916" y="184632"/>
                  </a:lnTo>
                  <a:lnTo>
                    <a:pt x="6462433" y="197332"/>
                  </a:lnTo>
                  <a:lnTo>
                    <a:pt x="6455359" y="197332"/>
                  </a:lnTo>
                  <a:lnTo>
                    <a:pt x="6455410" y="184632"/>
                  </a:lnTo>
                  <a:lnTo>
                    <a:pt x="6447091" y="184632"/>
                  </a:lnTo>
                  <a:lnTo>
                    <a:pt x="6443446" y="197332"/>
                  </a:lnTo>
                  <a:lnTo>
                    <a:pt x="6423215" y="197332"/>
                  </a:lnTo>
                  <a:lnTo>
                    <a:pt x="6416916" y="210032"/>
                  </a:lnTo>
                  <a:lnTo>
                    <a:pt x="6394996" y="210032"/>
                  </a:lnTo>
                  <a:lnTo>
                    <a:pt x="6403403" y="197332"/>
                  </a:lnTo>
                  <a:lnTo>
                    <a:pt x="6419837" y="197332"/>
                  </a:lnTo>
                  <a:lnTo>
                    <a:pt x="6420498" y="184632"/>
                  </a:lnTo>
                  <a:lnTo>
                    <a:pt x="6400495" y="184632"/>
                  </a:lnTo>
                  <a:lnTo>
                    <a:pt x="6395034" y="197332"/>
                  </a:lnTo>
                  <a:lnTo>
                    <a:pt x="6391148" y="185737"/>
                  </a:lnTo>
                  <a:lnTo>
                    <a:pt x="6391148" y="1937232"/>
                  </a:lnTo>
                  <a:lnTo>
                    <a:pt x="6388887" y="1949932"/>
                  </a:lnTo>
                  <a:lnTo>
                    <a:pt x="6391046" y="1949932"/>
                  </a:lnTo>
                  <a:lnTo>
                    <a:pt x="6386906" y="1962632"/>
                  </a:lnTo>
                  <a:lnTo>
                    <a:pt x="6381724" y="1949932"/>
                  </a:lnTo>
                  <a:lnTo>
                    <a:pt x="6376327" y="1949932"/>
                  </a:lnTo>
                  <a:lnTo>
                    <a:pt x="6370002" y="1962632"/>
                  </a:lnTo>
                  <a:lnTo>
                    <a:pt x="6377064" y="1962632"/>
                  </a:lnTo>
                  <a:lnTo>
                    <a:pt x="6376238" y="1975332"/>
                  </a:lnTo>
                  <a:lnTo>
                    <a:pt x="6379870" y="1975332"/>
                  </a:lnTo>
                  <a:lnTo>
                    <a:pt x="6379172" y="1988032"/>
                  </a:lnTo>
                  <a:lnTo>
                    <a:pt x="6370434" y="1988032"/>
                  </a:lnTo>
                  <a:lnTo>
                    <a:pt x="6361303" y="1975332"/>
                  </a:lnTo>
                  <a:lnTo>
                    <a:pt x="6350267" y="1975332"/>
                  </a:lnTo>
                  <a:lnTo>
                    <a:pt x="6349555" y="1988032"/>
                  </a:lnTo>
                  <a:lnTo>
                    <a:pt x="6339167" y="1988032"/>
                  </a:lnTo>
                  <a:lnTo>
                    <a:pt x="6339802" y="1975332"/>
                  </a:lnTo>
                  <a:lnTo>
                    <a:pt x="6339332" y="1975332"/>
                  </a:lnTo>
                  <a:lnTo>
                    <a:pt x="6344196" y="1962632"/>
                  </a:lnTo>
                  <a:lnTo>
                    <a:pt x="6370002" y="1962632"/>
                  </a:lnTo>
                  <a:lnTo>
                    <a:pt x="6366802" y="1949932"/>
                  </a:lnTo>
                  <a:lnTo>
                    <a:pt x="6339611" y="1949932"/>
                  </a:lnTo>
                  <a:lnTo>
                    <a:pt x="6343828" y="1937232"/>
                  </a:lnTo>
                  <a:lnTo>
                    <a:pt x="6391148" y="1937232"/>
                  </a:lnTo>
                  <a:lnTo>
                    <a:pt x="6391148" y="185737"/>
                  </a:lnTo>
                  <a:lnTo>
                    <a:pt x="6390780" y="184632"/>
                  </a:lnTo>
                  <a:lnTo>
                    <a:pt x="6386601" y="184632"/>
                  </a:lnTo>
                  <a:lnTo>
                    <a:pt x="6382702" y="193992"/>
                  </a:lnTo>
                  <a:lnTo>
                    <a:pt x="6382702" y="222732"/>
                  </a:lnTo>
                  <a:lnTo>
                    <a:pt x="6376835" y="222732"/>
                  </a:lnTo>
                  <a:lnTo>
                    <a:pt x="6379299" y="210032"/>
                  </a:lnTo>
                  <a:lnTo>
                    <a:pt x="6382702" y="222732"/>
                  </a:lnTo>
                  <a:lnTo>
                    <a:pt x="6382702" y="193992"/>
                  </a:lnTo>
                  <a:lnTo>
                    <a:pt x="6381305" y="197332"/>
                  </a:lnTo>
                  <a:lnTo>
                    <a:pt x="6373673" y="184632"/>
                  </a:lnTo>
                  <a:lnTo>
                    <a:pt x="6373508" y="210032"/>
                  </a:lnTo>
                  <a:lnTo>
                    <a:pt x="6368656" y="210032"/>
                  </a:lnTo>
                  <a:lnTo>
                    <a:pt x="6366904" y="222732"/>
                  </a:lnTo>
                  <a:lnTo>
                    <a:pt x="6348997" y="222732"/>
                  </a:lnTo>
                  <a:lnTo>
                    <a:pt x="6347638" y="235432"/>
                  </a:lnTo>
                  <a:lnTo>
                    <a:pt x="6338989" y="235432"/>
                  </a:lnTo>
                  <a:lnTo>
                    <a:pt x="6335560" y="223316"/>
                  </a:lnTo>
                  <a:lnTo>
                    <a:pt x="6335560" y="1975332"/>
                  </a:lnTo>
                  <a:lnTo>
                    <a:pt x="6334531" y="1988032"/>
                  </a:lnTo>
                  <a:lnTo>
                    <a:pt x="6323177" y="1988032"/>
                  </a:lnTo>
                  <a:lnTo>
                    <a:pt x="6328677" y="1975332"/>
                  </a:lnTo>
                  <a:lnTo>
                    <a:pt x="6335560" y="1975332"/>
                  </a:lnTo>
                  <a:lnTo>
                    <a:pt x="6335560" y="223316"/>
                  </a:lnTo>
                  <a:lnTo>
                    <a:pt x="6335395" y="222732"/>
                  </a:lnTo>
                  <a:lnTo>
                    <a:pt x="6327102" y="222732"/>
                  </a:lnTo>
                  <a:lnTo>
                    <a:pt x="6326581" y="224231"/>
                  </a:lnTo>
                  <a:lnTo>
                    <a:pt x="6326581" y="1962632"/>
                  </a:lnTo>
                  <a:lnTo>
                    <a:pt x="6321907" y="1975332"/>
                  </a:lnTo>
                  <a:lnTo>
                    <a:pt x="6320930" y="1975332"/>
                  </a:lnTo>
                  <a:lnTo>
                    <a:pt x="6319075" y="1962632"/>
                  </a:lnTo>
                  <a:lnTo>
                    <a:pt x="6326581" y="1962632"/>
                  </a:lnTo>
                  <a:lnTo>
                    <a:pt x="6326581" y="224231"/>
                  </a:lnTo>
                  <a:lnTo>
                    <a:pt x="6322669" y="235432"/>
                  </a:lnTo>
                  <a:lnTo>
                    <a:pt x="6306058" y="235432"/>
                  </a:lnTo>
                  <a:lnTo>
                    <a:pt x="6306058" y="1975332"/>
                  </a:lnTo>
                  <a:lnTo>
                    <a:pt x="6303861" y="1988032"/>
                  </a:lnTo>
                  <a:lnTo>
                    <a:pt x="6291148" y="1988032"/>
                  </a:lnTo>
                  <a:lnTo>
                    <a:pt x="6283807" y="2000732"/>
                  </a:lnTo>
                  <a:lnTo>
                    <a:pt x="6284544" y="1988032"/>
                  </a:lnTo>
                  <a:lnTo>
                    <a:pt x="6287630" y="1988032"/>
                  </a:lnTo>
                  <a:lnTo>
                    <a:pt x="6287097" y="1975332"/>
                  </a:lnTo>
                  <a:lnTo>
                    <a:pt x="6306058" y="1975332"/>
                  </a:lnTo>
                  <a:lnTo>
                    <a:pt x="6306058" y="235432"/>
                  </a:lnTo>
                  <a:lnTo>
                    <a:pt x="6302565" y="235432"/>
                  </a:lnTo>
                  <a:lnTo>
                    <a:pt x="6301219" y="248132"/>
                  </a:lnTo>
                  <a:lnTo>
                    <a:pt x="6298425" y="248132"/>
                  </a:lnTo>
                  <a:lnTo>
                    <a:pt x="6294869" y="235432"/>
                  </a:lnTo>
                  <a:lnTo>
                    <a:pt x="6263767" y="235432"/>
                  </a:lnTo>
                  <a:lnTo>
                    <a:pt x="6263767" y="1988032"/>
                  </a:lnTo>
                  <a:lnTo>
                    <a:pt x="6256248" y="1988032"/>
                  </a:lnTo>
                  <a:lnTo>
                    <a:pt x="6260871" y="1975332"/>
                  </a:lnTo>
                  <a:lnTo>
                    <a:pt x="6263767" y="1988032"/>
                  </a:lnTo>
                  <a:lnTo>
                    <a:pt x="6263767" y="235432"/>
                  </a:lnTo>
                  <a:lnTo>
                    <a:pt x="6252870" y="235432"/>
                  </a:lnTo>
                  <a:lnTo>
                    <a:pt x="6248984" y="222732"/>
                  </a:lnTo>
                  <a:lnTo>
                    <a:pt x="6266789" y="222732"/>
                  </a:lnTo>
                  <a:lnTo>
                    <a:pt x="6268720" y="210032"/>
                  </a:lnTo>
                  <a:lnTo>
                    <a:pt x="6273470" y="210032"/>
                  </a:lnTo>
                  <a:lnTo>
                    <a:pt x="6280264" y="197332"/>
                  </a:lnTo>
                  <a:lnTo>
                    <a:pt x="6288329" y="197332"/>
                  </a:lnTo>
                  <a:lnTo>
                    <a:pt x="6288151" y="210032"/>
                  </a:lnTo>
                  <a:lnTo>
                    <a:pt x="6299212" y="210032"/>
                  </a:lnTo>
                  <a:lnTo>
                    <a:pt x="6293726" y="197332"/>
                  </a:lnTo>
                  <a:lnTo>
                    <a:pt x="6298920" y="197332"/>
                  </a:lnTo>
                  <a:lnTo>
                    <a:pt x="6299212" y="210032"/>
                  </a:lnTo>
                  <a:lnTo>
                    <a:pt x="6302426" y="210032"/>
                  </a:lnTo>
                  <a:lnTo>
                    <a:pt x="6303315" y="197332"/>
                  </a:lnTo>
                  <a:lnTo>
                    <a:pt x="6313094" y="210032"/>
                  </a:lnTo>
                  <a:lnTo>
                    <a:pt x="6313195" y="197332"/>
                  </a:lnTo>
                  <a:lnTo>
                    <a:pt x="6310528" y="197332"/>
                  </a:lnTo>
                  <a:lnTo>
                    <a:pt x="6309779" y="184632"/>
                  </a:lnTo>
                  <a:lnTo>
                    <a:pt x="6334087" y="184632"/>
                  </a:lnTo>
                  <a:lnTo>
                    <a:pt x="6338329" y="171932"/>
                  </a:lnTo>
                  <a:lnTo>
                    <a:pt x="6288646" y="171932"/>
                  </a:lnTo>
                  <a:lnTo>
                    <a:pt x="6288697" y="184632"/>
                  </a:lnTo>
                  <a:lnTo>
                    <a:pt x="6271793" y="184632"/>
                  </a:lnTo>
                  <a:lnTo>
                    <a:pt x="6263119" y="197332"/>
                  </a:lnTo>
                  <a:lnTo>
                    <a:pt x="6259157" y="197332"/>
                  </a:lnTo>
                  <a:lnTo>
                    <a:pt x="6259741" y="210032"/>
                  </a:lnTo>
                  <a:lnTo>
                    <a:pt x="6256274" y="210032"/>
                  </a:lnTo>
                  <a:lnTo>
                    <a:pt x="6256248" y="197332"/>
                  </a:lnTo>
                  <a:lnTo>
                    <a:pt x="6255563" y="197332"/>
                  </a:lnTo>
                  <a:lnTo>
                    <a:pt x="6249365" y="184632"/>
                  </a:lnTo>
                  <a:lnTo>
                    <a:pt x="6257925" y="184632"/>
                  </a:lnTo>
                  <a:lnTo>
                    <a:pt x="6250114" y="171932"/>
                  </a:lnTo>
                  <a:lnTo>
                    <a:pt x="6245847" y="171932"/>
                  </a:lnTo>
                  <a:lnTo>
                    <a:pt x="6245847" y="1949932"/>
                  </a:lnTo>
                  <a:lnTo>
                    <a:pt x="6238367" y="1949932"/>
                  </a:lnTo>
                  <a:lnTo>
                    <a:pt x="6242913" y="1937232"/>
                  </a:lnTo>
                  <a:lnTo>
                    <a:pt x="6245847" y="1949932"/>
                  </a:lnTo>
                  <a:lnTo>
                    <a:pt x="6245847" y="171932"/>
                  </a:lnTo>
                  <a:lnTo>
                    <a:pt x="6245326" y="171932"/>
                  </a:lnTo>
                  <a:lnTo>
                    <a:pt x="6245326" y="222732"/>
                  </a:lnTo>
                  <a:lnTo>
                    <a:pt x="6242228" y="222732"/>
                  </a:lnTo>
                  <a:lnTo>
                    <a:pt x="6243066" y="235432"/>
                  </a:lnTo>
                  <a:lnTo>
                    <a:pt x="6232461" y="235432"/>
                  </a:lnTo>
                  <a:lnTo>
                    <a:pt x="6232461" y="1975332"/>
                  </a:lnTo>
                  <a:lnTo>
                    <a:pt x="6230099" y="1988032"/>
                  </a:lnTo>
                  <a:lnTo>
                    <a:pt x="6223000" y="1988032"/>
                  </a:lnTo>
                  <a:lnTo>
                    <a:pt x="6217628" y="1976069"/>
                  </a:lnTo>
                  <a:lnTo>
                    <a:pt x="6217628" y="1988032"/>
                  </a:lnTo>
                  <a:lnTo>
                    <a:pt x="6155055" y="1988032"/>
                  </a:lnTo>
                  <a:lnTo>
                    <a:pt x="6155741" y="1975332"/>
                  </a:lnTo>
                  <a:lnTo>
                    <a:pt x="6193828" y="1975332"/>
                  </a:lnTo>
                  <a:lnTo>
                    <a:pt x="6198451" y="1962632"/>
                  </a:lnTo>
                  <a:lnTo>
                    <a:pt x="6193142" y="1962632"/>
                  </a:lnTo>
                  <a:lnTo>
                    <a:pt x="6197790" y="1949932"/>
                  </a:lnTo>
                  <a:lnTo>
                    <a:pt x="6201207" y="1949932"/>
                  </a:lnTo>
                  <a:lnTo>
                    <a:pt x="6203924" y="1962632"/>
                  </a:lnTo>
                  <a:lnTo>
                    <a:pt x="6198451" y="1962632"/>
                  </a:lnTo>
                  <a:lnTo>
                    <a:pt x="6199492" y="1975332"/>
                  </a:lnTo>
                  <a:lnTo>
                    <a:pt x="6207150" y="1975332"/>
                  </a:lnTo>
                  <a:lnTo>
                    <a:pt x="6217628" y="1988032"/>
                  </a:lnTo>
                  <a:lnTo>
                    <a:pt x="6217628" y="1976069"/>
                  </a:lnTo>
                  <a:lnTo>
                    <a:pt x="6217297" y="1975332"/>
                  </a:lnTo>
                  <a:lnTo>
                    <a:pt x="6232461" y="1975332"/>
                  </a:lnTo>
                  <a:lnTo>
                    <a:pt x="6232461" y="235432"/>
                  </a:lnTo>
                  <a:lnTo>
                    <a:pt x="6231001" y="235432"/>
                  </a:lnTo>
                  <a:lnTo>
                    <a:pt x="6227496" y="248132"/>
                  </a:lnTo>
                  <a:lnTo>
                    <a:pt x="6211113" y="248132"/>
                  </a:lnTo>
                  <a:lnTo>
                    <a:pt x="6211113" y="1962632"/>
                  </a:lnTo>
                  <a:lnTo>
                    <a:pt x="6206934" y="1962632"/>
                  </a:lnTo>
                  <a:lnTo>
                    <a:pt x="6207010" y="1949932"/>
                  </a:lnTo>
                  <a:lnTo>
                    <a:pt x="6211113" y="1962632"/>
                  </a:lnTo>
                  <a:lnTo>
                    <a:pt x="6211113" y="248132"/>
                  </a:lnTo>
                  <a:lnTo>
                    <a:pt x="6184976" y="248132"/>
                  </a:lnTo>
                  <a:lnTo>
                    <a:pt x="6184976" y="1949932"/>
                  </a:lnTo>
                  <a:lnTo>
                    <a:pt x="6184265" y="1962632"/>
                  </a:lnTo>
                  <a:lnTo>
                    <a:pt x="6159093" y="1962632"/>
                  </a:lnTo>
                  <a:lnTo>
                    <a:pt x="6159792" y="1949932"/>
                  </a:lnTo>
                  <a:lnTo>
                    <a:pt x="6184976" y="1949932"/>
                  </a:lnTo>
                  <a:lnTo>
                    <a:pt x="6184976" y="248132"/>
                  </a:lnTo>
                  <a:lnTo>
                    <a:pt x="6153658" y="248132"/>
                  </a:lnTo>
                  <a:lnTo>
                    <a:pt x="6153658" y="1962632"/>
                  </a:lnTo>
                  <a:lnTo>
                    <a:pt x="6148019" y="1962632"/>
                  </a:lnTo>
                  <a:lnTo>
                    <a:pt x="6146190" y="1949932"/>
                  </a:lnTo>
                  <a:lnTo>
                    <a:pt x="6151816" y="1949932"/>
                  </a:lnTo>
                  <a:lnTo>
                    <a:pt x="6153658" y="1962632"/>
                  </a:lnTo>
                  <a:lnTo>
                    <a:pt x="6153658" y="248132"/>
                  </a:lnTo>
                  <a:lnTo>
                    <a:pt x="6142228" y="248132"/>
                  </a:lnTo>
                  <a:lnTo>
                    <a:pt x="6139904" y="260832"/>
                  </a:lnTo>
                  <a:lnTo>
                    <a:pt x="6114250" y="260832"/>
                  </a:lnTo>
                  <a:lnTo>
                    <a:pt x="6105842" y="248132"/>
                  </a:lnTo>
                  <a:lnTo>
                    <a:pt x="6095644" y="248132"/>
                  </a:lnTo>
                  <a:lnTo>
                    <a:pt x="6097282" y="235432"/>
                  </a:lnTo>
                  <a:lnTo>
                    <a:pt x="6109665" y="235432"/>
                  </a:lnTo>
                  <a:lnTo>
                    <a:pt x="6108839" y="222732"/>
                  </a:lnTo>
                  <a:lnTo>
                    <a:pt x="6131306" y="222732"/>
                  </a:lnTo>
                  <a:lnTo>
                    <a:pt x="6135357" y="210032"/>
                  </a:lnTo>
                  <a:lnTo>
                    <a:pt x="6131560" y="210032"/>
                  </a:lnTo>
                  <a:lnTo>
                    <a:pt x="6133135" y="197332"/>
                  </a:lnTo>
                  <a:lnTo>
                    <a:pt x="6149759" y="197332"/>
                  </a:lnTo>
                  <a:lnTo>
                    <a:pt x="6149035" y="210032"/>
                  </a:lnTo>
                  <a:lnTo>
                    <a:pt x="6154940" y="210032"/>
                  </a:lnTo>
                  <a:lnTo>
                    <a:pt x="6156934" y="197332"/>
                  </a:lnTo>
                  <a:lnTo>
                    <a:pt x="6153340" y="197332"/>
                  </a:lnTo>
                  <a:lnTo>
                    <a:pt x="6151562" y="184632"/>
                  </a:lnTo>
                  <a:lnTo>
                    <a:pt x="6156960" y="184632"/>
                  </a:lnTo>
                  <a:lnTo>
                    <a:pt x="6158789" y="197332"/>
                  </a:lnTo>
                  <a:lnTo>
                    <a:pt x="6168758" y="197332"/>
                  </a:lnTo>
                  <a:lnTo>
                    <a:pt x="6172352" y="210032"/>
                  </a:lnTo>
                  <a:lnTo>
                    <a:pt x="6178194" y="210032"/>
                  </a:lnTo>
                  <a:lnTo>
                    <a:pt x="6179058" y="197332"/>
                  </a:lnTo>
                  <a:lnTo>
                    <a:pt x="6172339" y="184632"/>
                  </a:lnTo>
                  <a:lnTo>
                    <a:pt x="6199632" y="184632"/>
                  </a:lnTo>
                  <a:lnTo>
                    <a:pt x="6199479" y="197332"/>
                  </a:lnTo>
                  <a:lnTo>
                    <a:pt x="6203823" y="197332"/>
                  </a:lnTo>
                  <a:lnTo>
                    <a:pt x="6201524" y="210032"/>
                  </a:lnTo>
                  <a:lnTo>
                    <a:pt x="6199479" y="197332"/>
                  </a:lnTo>
                  <a:lnTo>
                    <a:pt x="6193206" y="197332"/>
                  </a:lnTo>
                  <a:lnTo>
                    <a:pt x="6192329" y="210032"/>
                  </a:lnTo>
                  <a:lnTo>
                    <a:pt x="6197282" y="210032"/>
                  </a:lnTo>
                  <a:lnTo>
                    <a:pt x="6192964" y="222732"/>
                  </a:lnTo>
                  <a:lnTo>
                    <a:pt x="6213386" y="222732"/>
                  </a:lnTo>
                  <a:lnTo>
                    <a:pt x="6224308" y="210032"/>
                  </a:lnTo>
                  <a:lnTo>
                    <a:pt x="6226314" y="222732"/>
                  </a:lnTo>
                  <a:lnTo>
                    <a:pt x="6240754" y="222732"/>
                  </a:lnTo>
                  <a:lnTo>
                    <a:pt x="6243993" y="210032"/>
                  </a:lnTo>
                  <a:lnTo>
                    <a:pt x="6245326" y="222732"/>
                  </a:lnTo>
                  <a:lnTo>
                    <a:pt x="6245326" y="171932"/>
                  </a:lnTo>
                  <a:lnTo>
                    <a:pt x="6244742" y="171932"/>
                  </a:lnTo>
                  <a:lnTo>
                    <a:pt x="6242685" y="159232"/>
                  </a:lnTo>
                  <a:lnTo>
                    <a:pt x="6327902" y="159232"/>
                  </a:lnTo>
                  <a:lnTo>
                    <a:pt x="6333274" y="146532"/>
                  </a:lnTo>
                  <a:lnTo>
                    <a:pt x="6345809" y="146532"/>
                  </a:lnTo>
                  <a:lnTo>
                    <a:pt x="6315824" y="133832"/>
                  </a:lnTo>
                  <a:lnTo>
                    <a:pt x="6288011" y="146532"/>
                  </a:lnTo>
                  <a:lnTo>
                    <a:pt x="6261608" y="146532"/>
                  </a:lnTo>
                  <a:lnTo>
                    <a:pt x="6235839" y="133832"/>
                  </a:lnTo>
                  <a:lnTo>
                    <a:pt x="6233426" y="146532"/>
                  </a:lnTo>
                  <a:lnTo>
                    <a:pt x="6223787" y="146532"/>
                  </a:lnTo>
                  <a:lnTo>
                    <a:pt x="6221387" y="159232"/>
                  </a:lnTo>
                  <a:lnTo>
                    <a:pt x="6226048" y="159232"/>
                  </a:lnTo>
                  <a:lnTo>
                    <a:pt x="6230518" y="171932"/>
                  </a:lnTo>
                  <a:lnTo>
                    <a:pt x="6233884" y="171932"/>
                  </a:lnTo>
                  <a:lnTo>
                    <a:pt x="6235217" y="184632"/>
                  </a:lnTo>
                  <a:lnTo>
                    <a:pt x="6232487" y="184632"/>
                  </a:lnTo>
                  <a:lnTo>
                    <a:pt x="6231966" y="197332"/>
                  </a:lnTo>
                  <a:lnTo>
                    <a:pt x="6231217" y="210032"/>
                  </a:lnTo>
                  <a:lnTo>
                    <a:pt x="6227813" y="210032"/>
                  </a:lnTo>
                  <a:lnTo>
                    <a:pt x="6226772" y="197332"/>
                  </a:lnTo>
                  <a:lnTo>
                    <a:pt x="6218961" y="210032"/>
                  </a:lnTo>
                  <a:lnTo>
                    <a:pt x="6213602" y="210032"/>
                  </a:lnTo>
                  <a:lnTo>
                    <a:pt x="6214923" y="197332"/>
                  </a:lnTo>
                  <a:lnTo>
                    <a:pt x="6208966" y="184632"/>
                  </a:lnTo>
                  <a:lnTo>
                    <a:pt x="6214008" y="184632"/>
                  </a:lnTo>
                  <a:lnTo>
                    <a:pt x="6211036" y="171932"/>
                  </a:lnTo>
                  <a:lnTo>
                    <a:pt x="6205080" y="159232"/>
                  </a:lnTo>
                  <a:lnTo>
                    <a:pt x="6201029" y="159232"/>
                  </a:lnTo>
                  <a:lnTo>
                    <a:pt x="6203785" y="146532"/>
                  </a:lnTo>
                  <a:lnTo>
                    <a:pt x="6196000" y="146532"/>
                  </a:lnTo>
                  <a:lnTo>
                    <a:pt x="6198641" y="159232"/>
                  </a:lnTo>
                  <a:lnTo>
                    <a:pt x="6193015" y="159232"/>
                  </a:lnTo>
                  <a:lnTo>
                    <a:pt x="6192228" y="146532"/>
                  </a:lnTo>
                  <a:lnTo>
                    <a:pt x="6186068" y="159232"/>
                  </a:lnTo>
                  <a:lnTo>
                    <a:pt x="6192202" y="159232"/>
                  </a:lnTo>
                  <a:lnTo>
                    <a:pt x="6192875" y="171932"/>
                  </a:lnTo>
                  <a:lnTo>
                    <a:pt x="6157595" y="171932"/>
                  </a:lnTo>
                  <a:lnTo>
                    <a:pt x="6143244" y="159232"/>
                  </a:lnTo>
                  <a:lnTo>
                    <a:pt x="6137465" y="159232"/>
                  </a:lnTo>
                  <a:lnTo>
                    <a:pt x="6137465" y="184632"/>
                  </a:lnTo>
                  <a:lnTo>
                    <a:pt x="6132995" y="197332"/>
                  </a:lnTo>
                  <a:lnTo>
                    <a:pt x="6132068" y="197332"/>
                  </a:lnTo>
                  <a:lnTo>
                    <a:pt x="6130277" y="184632"/>
                  </a:lnTo>
                  <a:lnTo>
                    <a:pt x="6137465" y="184632"/>
                  </a:lnTo>
                  <a:lnTo>
                    <a:pt x="6137465" y="159232"/>
                  </a:lnTo>
                  <a:lnTo>
                    <a:pt x="6128423" y="159232"/>
                  </a:lnTo>
                  <a:lnTo>
                    <a:pt x="6128423" y="197332"/>
                  </a:lnTo>
                  <a:lnTo>
                    <a:pt x="6128258" y="210032"/>
                  </a:lnTo>
                  <a:lnTo>
                    <a:pt x="6109424" y="210032"/>
                  </a:lnTo>
                  <a:lnTo>
                    <a:pt x="6107163" y="197332"/>
                  </a:lnTo>
                  <a:lnTo>
                    <a:pt x="6128423" y="197332"/>
                  </a:lnTo>
                  <a:lnTo>
                    <a:pt x="6128423" y="159232"/>
                  </a:lnTo>
                  <a:lnTo>
                    <a:pt x="6118568" y="159232"/>
                  </a:lnTo>
                  <a:lnTo>
                    <a:pt x="6112446" y="146532"/>
                  </a:lnTo>
                  <a:lnTo>
                    <a:pt x="6109322" y="159232"/>
                  </a:lnTo>
                  <a:lnTo>
                    <a:pt x="6099556" y="159232"/>
                  </a:lnTo>
                  <a:lnTo>
                    <a:pt x="6099556" y="222732"/>
                  </a:lnTo>
                  <a:lnTo>
                    <a:pt x="6096432" y="235432"/>
                  </a:lnTo>
                  <a:lnTo>
                    <a:pt x="6093168" y="235432"/>
                  </a:lnTo>
                  <a:lnTo>
                    <a:pt x="6093168" y="1962632"/>
                  </a:lnTo>
                  <a:lnTo>
                    <a:pt x="6089866" y="1975332"/>
                  </a:lnTo>
                  <a:lnTo>
                    <a:pt x="6086183" y="1962632"/>
                  </a:lnTo>
                  <a:lnTo>
                    <a:pt x="6093168" y="1962632"/>
                  </a:lnTo>
                  <a:lnTo>
                    <a:pt x="6093168" y="235432"/>
                  </a:lnTo>
                  <a:lnTo>
                    <a:pt x="6085052" y="235432"/>
                  </a:lnTo>
                  <a:lnTo>
                    <a:pt x="6085319" y="248132"/>
                  </a:lnTo>
                  <a:lnTo>
                    <a:pt x="6091961" y="248132"/>
                  </a:lnTo>
                  <a:lnTo>
                    <a:pt x="6091047" y="260832"/>
                  </a:lnTo>
                  <a:lnTo>
                    <a:pt x="6038050" y="260832"/>
                  </a:lnTo>
                  <a:lnTo>
                    <a:pt x="6030747" y="251968"/>
                  </a:lnTo>
                  <a:lnTo>
                    <a:pt x="6030747" y="1937232"/>
                  </a:lnTo>
                  <a:lnTo>
                    <a:pt x="6030709" y="1949932"/>
                  </a:lnTo>
                  <a:lnTo>
                    <a:pt x="6023445" y="1949932"/>
                  </a:lnTo>
                  <a:lnTo>
                    <a:pt x="6024448" y="1937232"/>
                  </a:lnTo>
                  <a:lnTo>
                    <a:pt x="6030747" y="1937232"/>
                  </a:lnTo>
                  <a:lnTo>
                    <a:pt x="6030747" y="251968"/>
                  </a:lnTo>
                  <a:lnTo>
                    <a:pt x="6027598" y="248132"/>
                  </a:lnTo>
                  <a:lnTo>
                    <a:pt x="6037072" y="248132"/>
                  </a:lnTo>
                  <a:lnTo>
                    <a:pt x="6041568" y="235432"/>
                  </a:lnTo>
                  <a:lnTo>
                    <a:pt x="6031268" y="235432"/>
                  </a:lnTo>
                  <a:lnTo>
                    <a:pt x="6029261" y="222732"/>
                  </a:lnTo>
                  <a:lnTo>
                    <a:pt x="6028144" y="222732"/>
                  </a:lnTo>
                  <a:lnTo>
                    <a:pt x="6028144" y="210032"/>
                  </a:lnTo>
                  <a:lnTo>
                    <a:pt x="6031166" y="210032"/>
                  </a:lnTo>
                  <a:lnTo>
                    <a:pt x="6035599" y="197332"/>
                  </a:lnTo>
                  <a:lnTo>
                    <a:pt x="6049975" y="197332"/>
                  </a:lnTo>
                  <a:lnTo>
                    <a:pt x="6051385" y="210032"/>
                  </a:lnTo>
                  <a:lnTo>
                    <a:pt x="6052223" y="210032"/>
                  </a:lnTo>
                  <a:lnTo>
                    <a:pt x="6054522" y="222732"/>
                  </a:lnTo>
                  <a:lnTo>
                    <a:pt x="6066167" y="222732"/>
                  </a:lnTo>
                  <a:lnTo>
                    <a:pt x="6062523" y="210032"/>
                  </a:lnTo>
                  <a:lnTo>
                    <a:pt x="6074092" y="210032"/>
                  </a:lnTo>
                  <a:lnTo>
                    <a:pt x="6080671" y="197332"/>
                  </a:lnTo>
                  <a:lnTo>
                    <a:pt x="6096393" y="197332"/>
                  </a:lnTo>
                  <a:lnTo>
                    <a:pt x="6094603" y="210032"/>
                  </a:lnTo>
                  <a:lnTo>
                    <a:pt x="6085954" y="210032"/>
                  </a:lnTo>
                  <a:lnTo>
                    <a:pt x="6085319" y="222732"/>
                  </a:lnTo>
                  <a:lnTo>
                    <a:pt x="6099556" y="222732"/>
                  </a:lnTo>
                  <a:lnTo>
                    <a:pt x="6099556" y="159232"/>
                  </a:lnTo>
                  <a:lnTo>
                    <a:pt x="6062535" y="159232"/>
                  </a:lnTo>
                  <a:lnTo>
                    <a:pt x="6060198" y="146532"/>
                  </a:lnTo>
                  <a:lnTo>
                    <a:pt x="6051550" y="146532"/>
                  </a:lnTo>
                  <a:lnTo>
                    <a:pt x="6052769" y="159232"/>
                  </a:lnTo>
                  <a:lnTo>
                    <a:pt x="6052959" y="171932"/>
                  </a:lnTo>
                  <a:lnTo>
                    <a:pt x="6031433" y="171932"/>
                  </a:lnTo>
                  <a:lnTo>
                    <a:pt x="6025731" y="159232"/>
                  </a:lnTo>
                  <a:lnTo>
                    <a:pt x="6025146" y="159232"/>
                  </a:lnTo>
                  <a:lnTo>
                    <a:pt x="6032652" y="146532"/>
                  </a:lnTo>
                  <a:lnTo>
                    <a:pt x="6019292" y="146532"/>
                  </a:lnTo>
                  <a:lnTo>
                    <a:pt x="6019292" y="171932"/>
                  </a:lnTo>
                  <a:lnTo>
                    <a:pt x="6016968" y="171932"/>
                  </a:lnTo>
                  <a:lnTo>
                    <a:pt x="6016968" y="222732"/>
                  </a:lnTo>
                  <a:lnTo>
                    <a:pt x="6014593" y="235432"/>
                  </a:lnTo>
                  <a:lnTo>
                    <a:pt x="6006389" y="235432"/>
                  </a:lnTo>
                  <a:lnTo>
                    <a:pt x="6009221" y="222732"/>
                  </a:lnTo>
                  <a:lnTo>
                    <a:pt x="6016968" y="222732"/>
                  </a:lnTo>
                  <a:lnTo>
                    <a:pt x="6016968" y="171932"/>
                  </a:lnTo>
                  <a:lnTo>
                    <a:pt x="6003887" y="171932"/>
                  </a:lnTo>
                  <a:lnTo>
                    <a:pt x="6004255" y="159232"/>
                  </a:lnTo>
                  <a:lnTo>
                    <a:pt x="6018479" y="159232"/>
                  </a:lnTo>
                  <a:lnTo>
                    <a:pt x="6019292" y="171932"/>
                  </a:lnTo>
                  <a:lnTo>
                    <a:pt x="6019292" y="146532"/>
                  </a:lnTo>
                  <a:lnTo>
                    <a:pt x="5994120" y="146532"/>
                  </a:lnTo>
                  <a:lnTo>
                    <a:pt x="5994120" y="222732"/>
                  </a:lnTo>
                  <a:lnTo>
                    <a:pt x="5986881" y="222732"/>
                  </a:lnTo>
                  <a:lnTo>
                    <a:pt x="5991415" y="210032"/>
                  </a:lnTo>
                  <a:lnTo>
                    <a:pt x="5992330" y="210032"/>
                  </a:lnTo>
                  <a:lnTo>
                    <a:pt x="5994120" y="222732"/>
                  </a:lnTo>
                  <a:lnTo>
                    <a:pt x="5994120" y="146532"/>
                  </a:lnTo>
                  <a:lnTo>
                    <a:pt x="5989929" y="146532"/>
                  </a:lnTo>
                  <a:lnTo>
                    <a:pt x="5989840" y="159232"/>
                  </a:lnTo>
                  <a:lnTo>
                    <a:pt x="5982690" y="159232"/>
                  </a:lnTo>
                  <a:lnTo>
                    <a:pt x="5983668" y="146532"/>
                  </a:lnTo>
                  <a:lnTo>
                    <a:pt x="5963209" y="146532"/>
                  </a:lnTo>
                  <a:lnTo>
                    <a:pt x="5965380" y="133832"/>
                  </a:lnTo>
                  <a:lnTo>
                    <a:pt x="6033871" y="133832"/>
                  </a:lnTo>
                  <a:lnTo>
                    <a:pt x="6036678" y="146532"/>
                  </a:lnTo>
                  <a:lnTo>
                    <a:pt x="6041923" y="146532"/>
                  </a:lnTo>
                  <a:lnTo>
                    <a:pt x="6044476" y="133832"/>
                  </a:lnTo>
                  <a:lnTo>
                    <a:pt x="6044095" y="133832"/>
                  </a:lnTo>
                  <a:lnTo>
                    <a:pt x="6040539" y="121132"/>
                  </a:lnTo>
                  <a:lnTo>
                    <a:pt x="5958370" y="121132"/>
                  </a:lnTo>
                  <a:lnTo>
                    <a:pt x="5955157" y="133832"/>
                  </a:lnTo>
                  <a:lnTo>
                    <a:pt x="5958065" y="133832"/>
                  </a:lnTo>
                  <a:lnTo>
                    <a:pt x="5959513" y="146532"/>
                  </a:lnTo>
                  <a:lnTo>
                    <a:pt x="5959259" y="146532"/>
                  </a:lnTo>
                  <a:lnTo>
                    <a:pt x="5961900" y="159232"/>
                  </a:lnTo>
                  <a:lnTo>
                    <a:pt x="5968289" y="159232"/>
                  </a:lnTo>
                  <a:lnTo>
                    <a:pt x="5961837" y="171932"/>
                  </a:lnTo>
                  <a:lnTo>
                    <a:pt x="5942711" y="171932"/>
                  </a:lnTo>
                  <a:lnTo>
                    <a:pt x="5932525" y="159232"/>
                  </a:lnTo>
                  <a:lnTo>
                    <a:pt x="5923419" y="171932"/>
                  </a:lnTo>
                  <a:lnTo>
                    <a:pt x="5893130" y="171932"/>
                  </a:lnTo>
                  <a:lnTo>
                    <a:pt x="5893816" y="159232"/>
                  </a:lnTo>
                  <a:lnTo>
                    <a:pt x="5899493" y="159232"/>
                  </a:lnTo>
                  <a:lnTo>
                    <a:pt x="5900648" y="146532"/>
                  </a:lnTo>
                  <a:lnTo>
                    <a:pt x="5909170" y="146532"/>
                  </a:lnTo>
                  <a:lnTo>
                    <a:pt x="5908014" y="133832"/>
                  </a:lnTo>
                  <a:lnTo>
                    <a:pt x="5900826" y="133832"/>
                  </a:lnTo>
                  <a:lnTo>
                    <a:pt x="5897664" y="146532"/>
                  </a:lnTo>
                  <a:lnTo>
                    <a:pt x="5883249" y="146532"/>
                  </a:lnTo>
                  <a:lnTo>
                    <a:pt x="5888012" y="133832"/>
                  </a:lnTo>
                  <a:lnTo>
                    <a:pt x="5868670" y="133832"/>
                  </a:lnTo>
                  <a:lnTo>
                    <a:pt x="5872581" y="146532"/>
                  </a:lnTo>
                  <a:lnTo>
                    <a:pt x="5865330" y="146532"/>
                  </a:lnTo>
                  <a:lnTo>
                    <a:pt x="5861291" y="159232"/>
                  </a:lnTo>
                  <a:lnTo>
                    <a:pt x="5868174" y="159232"/>
                  </a:lnTo>
                  <a:lnTo>
                    <a:pt x="5889523" y="159232"/>
                  </a:lnTo>
                  <a:lnTo>
                    <a:pt x="5885967" y="171932"/>
                  </a:lnTo>
                  <a:lnTo>
                    <a:pt x="5869559" y="171932"/>
                  </a:lnTo>
                  <a:lnTo>
                    <a:pt x="5868174" y="159232"/>
                  </a:lnTo>
                  <a:lnTo>
                    <a:pt x="5857557" y="171932"/>
                  </a:lnTo>
                  <a:lnTo>
                    <a:pt x="5808650" y="171932"/>
                  </a:lnTo>
                  <a:lnTo>
                    <a:pt x="5807062" y="184632"/>
                  </a:lnTo>
                  <a:lnTo>
                    <a:pt x="5804255" y="184632"/>
                  </a:lnTo>
                  <a:lnTo>
                    <a:pt x="5797448" y="171932"/>
                  </a:lnTo>
                  <a:lnTo>
                    <a:pt x="5796369" y="184632"/>
                  </a:lnTo>
                  <a:lnTo>
                    <a:pt x="5789307" y="184632"/>
                  </a:lnTo>
                  <a:lnTo>
                    <a:pt x="5789307" y="1962632"/>
                  </a:lnTo>
                  <a:lnTo>
                    <a:pt x="5788609" y="1975332"/>
                  </a:lnTo>
                  <a:lnTo>
                    <a:pt x="5777687" y="1975332"/>
                  </a:lnTo>
                  <a:lnTo>
                    <a:pt x="5777877" y="1962632"/>
                  </a:lnTo>
                  <a:lnTo>
                    <a:pt x="5789307" y="1962632"/>
                  </a:lnTo>
                  <a:lnTo>
                    <a:pt x="5789307" y="184632"/>
                  </a:lnTo>
                  <a:lnTo>
                    <a:pt x="5788926" y="184632"/>
                  </a:lnTo>
                  <a:lnTo>
                    <a:pt x="5782107" y="171932"/>
                  </a:lnTo>
                  <a:lnTo>
                    <a:pt x="5778081" y="171932"/>
                  </a:lnTo>
                  <a:lnTo>
                    <a:pt x="5778081" y="1949932"/>
                  </a:lnTo>
                  <a:lnTo>
                    <a:pt x="5776138" y="1962632"/>
                  </a:lnTo>
                  <a:lnTo>
                    <a:pt x="5759704" y="1962632"/>
                  </a:lnTo>
                  <a:lnTo>
                    <a:pt x="5764288" y="1949932"/>
                  </a:lnTo>
                  <a:lnTo>
                    <a:pt x="5778081" y="1949932"/>
                  </a:lnTo>
                  <a:lnTo>
                    <a:pt x="5778081" y="171932"/>
                  </a:lnTo>
                  <a:lnTo>
                    <a:pt x="5764111" y="171932"/>
                  </a:lnTo>
                  <a:lnTo>
                    <a:pt x="5786437" y="159232"/>
                  </a:lnTo>
                  <a:lnTo>
                    <a:pt x="5786183" y="159232"/>
                  </a:lnTo>
                  <a:lnTo>
                    <a:pt x="5786348" y="146532"/>
                  </a:lnTo>
                  <a:lnTo>
                    <a:pt x="5790603" y="159232"/>
                  </a:lnTo>
                  <a:lnTo>
                    <a:pt x="5793435" y="146532"/>
                  </a:lnTo>
                  <a:lnTo>
                    <a:pt x="5793270" y="159232"/>
                  </a:lnTo>
                  <a:lnTo>
                    <a:pt x="5790603" y="159232"/>
                  </a:lnTo>
                  <a:lnTo>
                    <a:pt x="5786437" y="159232"/>
                  </a:lnTo>
                  <a:lnTo>
                    <a:pt x="5793117" y="171932"/>
                  </a:lnTo>
                  <a:lnTo>
                    <a:pt x="5797232" y="171932"/>
                  </a:lnTo>
                  <a:lnTo>
                    <a:pt x="5802363" y="159232"/>
                  </a:lnTo>
                  <a:lnTo>
                    <a:pt x="5796902" y="159232"/>
                  </a:lnTo>
                  <a:lnTo>
                    <a:pt x="5804992" y="146532"/>
                  </a:lnTo>
                  <a:lnTo>
                    <a:pt x="5838355" y="146532"/>
                  </a:lnTo>
                  <a:lnTo>
                    <a:pt x="5835269" y="159232"/>
                  </a:lnTo>
                  <a:lnTo>
                    <a:pt x="5857557" y="159232"/>
                  </a:lnTo>
                  <a:lnTo>
                    <a:pt x="5856910" y="146532"/>
                  </a:lnTo>
                  <a:lnTo>
                    <a:pt x="5863958" y="146532"/>
                  </a:lnTo>
                  <a:lnTo>
                    <a:pt x="5868670" y="133832"/>
                  </a:lnTo>
                  <a:lnTo>
                    <a:pt x="5856821" y="133832"/>
                  </a:lnTo>
                  <a:lnTo>
                    <a:pt x="5853938" y="121132"/>
                  </a:lnTo>
                  <a:lnTo>
                    <a:pt x="5847740" y="121132"/>
                  </a:lnTo>
                  <a:lnTo>
                    <a:pt x="5846051" y="133832"/>
                  </a:lnTo>
                  <a:lnTo>
                    <a:pt x="5763057" y="133832"/>
                  </a:lnTo>
                  <a:lnTo>
                    <a:pt x="5740209" y="146532"/>
                  </a:lnTo>
                  <a:lnTo>
                    <a:pt x="5764962" y="146532"/>
                  </a:lnTo>
                  <a:lnTo>
                    <a:pt x="5763488" y="159232"/>
                  </a:lnTo>
                  <a:lnTo>
                    <a:pt x="5759018" y="159232"/>
                  </a:lnTo>
                  <a:lnTo>
                    <a:pt x="5757405" y="171932"/>
                  </a:lnTo>
                  <a:lnTo>
                    <a:pt x="5762701" y="171932"/>
                  </a:lnTo>
                  <a:lnTo>
                    <a:pt x="5761113" y="184632"/>
                  </a:lnTo>
                  <a:lnTo>
                    <a:pt x="5749480" y="184632"/>
                  </a:lnTo>
                  <a:lnTo>
                    <a:pt x="5747804" y="171932"/>
                  </a:lnTo>
                  <a:lnTo>
                    <a:pt x="5742546" y="171932"/>
                  </a:lnTo>
                  <a:lnTo>
                    <a:pt x="5742546" y="197332"/>
                  </a:lnTo>
                  <a:lnTo>
                    <a:pt x="5737085" y="197332"/>
                  </a:lnTo>
                  <a:lnTo>
                    <a:pt x="5741594" y="184632"/>
                  </a:lnTo>
                  <a:lnTo>
                    <a:pt x="5742546" y="197332"/>
                  </a:lnTo>
                  <a:lnTo>
                    <a:pt x="5742546" y="171932"/>
                  </a:lnTo>
                  <a:lnTo>
                    <a:pt x="5736463" y="171932"/>
                  </a:lnTo>
                  <a:lnTo>
                    <a:pt x="5735269" y="184632"/>
                  </a:lnTo>
                  <a:lnTo>
                    <a:pt x="5722074" y="184632"/>
                  </a:lnTo>
                  <a:lnTo>
                    <a:pt x="5721045" y="171932"/>
                  </a:lnTo>
                  <a:lnTo>
                    <a:pt x="5723547" y="171932"/>
                  </a:lnTo>
                  <a:lnTo>
                    <a:pt x="5728944" y="159232"/>
                  </a:lnTo>
                  <a:lnTo>
                    <a:pt x="5719534" y="159232"/>
                  </a:lnTo>
                  <a:lnTo>
                    <a:pt x="5719534" y="1949932"/>
                  </a:lnTo>
                  <a:lnTo>
                    <a:pt x="5718746" y="1962632"/>
                  </a:lnTo>
                  <a:lnTo>
                    <a:pt x="5715787" y="1949932"/>
                  </a:lnTo>
                  <a:lnTo>
                    <a:pt x="5719534" y="1949932"/>
                  </a:lnTo>
                  <a:lnTo>
                    <a:pt x="5719534" y="159232"/>
                  </a:lnTo>
                  <a:lnTo>
                    <a:pt x="5716968" y="159232"/>
                  </a:lnTo>
                  <a:lnTo>
                    <a:pt x="5722163" y="146532"/>
                  </a:lnTo>
                  <a:lnTo>
                    <a:pt x="5722340" y="146532"/>
                  </a:lnTo>
                  <a:lnTo>
                    <a:pt x="5717718" y="133832"/>
                  </a:lnTo>
                  <a:lnTo>
                    <a:pt x="5714924" y="133832"/>
                  </a:lnTo>
                  <a:lnTo>
                    <a:pt x="5714924" y="171932"/>
                  </a:lnTo>
                  <a:lnTo>
                    <a:pt x="5708612" y="171932"/>
                  </a:lnTo>
                  <a:lnTo>
                    <a:pt x="5702516" y="184632"/>
                  </a:lnTo>
                  <a:lnTo>
                    <a:pt x="5679237" y="184632"/>
                  </a:lnTo>
                  <a:lnTo>
                    <a:pt x="5673026" y="171932"/>
                  </a:lnTo>
                  <a:lnTo>
                    <a:pt x="5678208" y="171932"/>
                  </a:lnTo>
                  <a:lnTo>
                    <a:pt x="5672290" y="159232"/>
                  </a:lnTo>
                  <a:lnTo>
                    <a:pt x="5678881" y="159232"/>
                  </a:lnTo>
                  <a:lnTo>
                    <a:pt x="5678208" y="171932"/>
                  </a:lnTo>
                  <a:lnTo>
                    <a:pt x="5696661" y="171932"/>
                  </a:lnTo>
                  <a:lnTo>
                    <a:pt x="5705246" y="159232"/>
                  </a:lnTo>
                  <a:lnTo>
                    <a:pt x="5714924" y="171932"/>
                  </a:lnTo>
                  <a:lnTo>
                    <a:pt x="5714924" y="133832"/>
                  </a:lnTo>
                  <a:lnTo>
                    <a:pt x="5709082" y="133832"/>
                  </a:lnTo>
                  <a:lnTo>
                    <a:pt x="5708523" y="121132"/>
                  </a:lnTo>
                  <a:lnTo>
                    <a:pt x="5713920" y="121132"/>
                  </a:lnTo>
                  <a:lnTo>
                    <a:pt x="5713755" y="108432"/>
                  </a:lnTo>
                  <a:lnTo>
                    <a:pt x="5714670" y="108432"/>
                  </a:lnTo>
                  <a:lnTo>
                    <a:pt x="5708955" y="95732"/>
                  </a:lnTo>
                  <a:lnTo>
                    <a:pt x="5702643" y="95732"/>
                  </a:lnTo>
                  <a:lnTo>
                    <a:pt x="5703176" y="108432"/>
                  </a:lnTo>
                  <a:lnTo>
                    <a:pt x="5701550" y="108432"/>
                  </a:lnTo>
                  <a:lnTo>
                    <a:pt x="5701868" y="121132"/>
                  </a:lnTo>
                  <a:lnTo>
                    <a:pt x="5700052" y="121132"/>
                  </a:lnTo>
                  <a:lnTo>
                    <a:pt x="5697956" y="133832"/>
                  </a:lnTo>
                  <a:lnTo>
                    <a:pt x="5703760" y="133832"/>
                  </a:lnTo>
                  <a:lnTo>
                    <a:pt x="5704484" y="146532"/>
                  </a:lnTo>
                  <a:lnTo>
                    <a:pt x="5665952" y="146532"/>
                  </a:lnTo>
                  <a:lnTo>
                    <a:pt x="5665952" y="171932"/>
                  </a:lnTo>
                  <a:lnTo>
                    <a:pt x="5657012" y="184632"/>
                  </a:lnTo>
                  <a:lnTo>
                    <a:pt x="5659513" y="171932"/>
                  </a:lnTo>
                  <a:lnTo>
                    <a:pt x="5665952" y="171932"/>
                  </a:lnTo>
                  <a:lnTo>
                    <a:pt x="5665952" y="146532"/>
                  </a:lnTo>
                  <a:lnTo>
                    <a:pt x="5649976" y="146532"/>
                  </a:lnTo>
                  <a:lnTo>
                    <a:pt x="5649976" y="171932"/>
                  </a:lnTo>
                  <a:lnTo>
                    <a:pt x="5649773" y="184632"/>
                  </a:lnTo>
                  <a:lnTo>
                    <a:pt x="5642762" y="184632"/>
                  </a:lnTo>
                  <a:lnTo>
                    <a:pt x="5642927" y="171932"/>
                  </a:lnTo>
                  <a:lnTo>
                    <a:pt x="5649976" y="171932"/>
                  </a:lnTo>
                  <a:lnTo>
                    <a:pt x="5649976" y="146532"/>
                  </a:lnTo>
                  <a:lnTo>
                    <a:pt x="5643397" y="146532"/>
                  </a:lnTo>
                  <a:lnTo>
                    <a:pt x="5645023" y="133832"/>
                  </a:lnTo>
                  <a:lnTo>
                    <a:pt x="5640273" y="133832"/>
                  </a:lnTo>
                  <a:lnTo>
                    <a:pt x="5639244" y="139192"/>
                  </a:lnTo>
                  <a:lnTo>
                    <a:pt x="5639244" y="171932"/>
                  </a:lnTo>
                  <a:lnTo>
                    <a:pt x="5639054" y="184632"/>
                  </a:lnTo>
                  <a:lnTo>
                    <a:pt x="5631993" y="184632"/>
                  </a:lnTo>
                  <a:lnTo>
                    <a:pt x="5632208" y="171932"/>
                  </a:lnTo>
                  <a:lnTo>
                    <a:pt x="5639244" y="171932"/>
                  </a:lnTo>
                  <a:lnTo>
                    <a:pt x="5639244" y="139192"/>
                  </a:lnTo>
                  <a:lnTo>
                    <a:pt x="5637835" y="146532"/>
                  </a:lnTo>
                  <a:lnTo>
                    <a:pt x="5588686" y="146532"/>
                  </a:lnTo>
                  <a:lnTo>
                    <a:pt x="5589625" y="159232"/>
                  </a:lnTo>
                  <a:lnTo>
                    <a:pt x="5584139" y="159232"/>
                  </a:lnTo>
                  <a:lnTo>
                    <a:pt x="5588686" y="146532"/>
                  </a:lnTo>
                  <a:lnTo>
                    <a:pt x="5588051" y="146532"/>
                  </a:lnTo>
                  <a:lnTo>
                    <a:pt x="5584545" y="133832"/>
                  </a:lnTo>
                  <a:lnTo>
                    <a:pt x="5579491" y="133832"/>
                  </a:lnTo>
                  <a:lnTo>
                    <a:pt x="5580227" y="146532"/>
                  </a:lnTo>
                  <a:lnTo>
                    <a:pt x="5578157" y="146532"/>
                  </a:lnTo>
                  <a:lnTo>
                    <a:pt x="5571795" y="159232"/>
                  </a:lnTo>
                  <a:lnTo>
                    <a:pt x="5560212" y="146532"/>
                  </a:lnTo>
                  <a:lnTo>
                    <a:pt x="5545658" y="146532"/>
                  </a:lnTo>
                  <a:lnTo>
                    <a:pt x="5545658" y="159232"/>
                  </a:lnTo>
                  <a:lnTo>
                    <a:pt x="5540095" y="171932"/>
                  </a:lnTo>
                  <a:lnTo>
                    <a:pt x="5539003" y="171932"/>
                  </a:lnTo>
                  <a:lnTo>
                    <a:pt x="5535168" y="159232"/>
                  </a:lnTo>
                  <a:lnTo>
                    <a:pt x="5537847" y="171932"/>
                  </a:lnTo>
                  <a:lnTo>
                    <a:pt x="5524652" y="171932"/>
                  </a:lnTo>
                  <a:lnTo>
                    <a:pt x="5529135" y="159232"/>
                  </a:lnTo>
                  <a:lnTo>
                    <a:pt x="5535168" y="159232"/>
                  </a:lnTo>
                  <a:lnTo>
                    <a:pt x="5545658" y="159232"/>
                  </a:lnTo>
                  <a:lnTo>
                    <a:pt x="5545658" y="146532"/>
                  </a:lnTo>
                  <a:lnTo>
                    <a:pt x="5507418" y="146532"/>
                  </a:lnTo>
                  <a:lnTo>
                    <a:pt x="5505958" y="137947"/>
                  </a:lnTo>
                  <a:lnTo>
                    <a:pt x="5505958" y="1861032"/>
                  </a:lnTo>
                  <a:lnTo>
                    <a:pt x="5505729" y="1873732"/>
                  </a:lnTo>
                  <a:lnTo>
                    <a:pt x="5501386" y="1861032"/>
                  </a:lnTo>
                  <a:lnTo>
                    <a:pt x="5498541" y="1873732"/>
                  </a:lnTo>
                  <a:lnTo>
                    <a:pt x="5498795" y="1861032"/>
                  </a:lnTo>
                  <a:lnTo>
                    <a:pt x="5501386" y="1861032"/>
                  </a:lnTo>
                  <a:lnTo>
                    <a:pt x="5505958" y="1861032"/>
                  </a:lnTo>
                  <a:lnTo>
                    <a:pt x="5505958" y="137947"/>
                  </a:lnTo>
                  <a:lnTo>
                    <a:pt x="5505259" y="133832"/>
                  </a:lnTo>
                  <a:lnTo>
                    <a:pt x="5495582" y="133832"/>
                  </a:lnTo>
                  <a:lnTo>
                    <a:pt x="5493093" y="146532"/>
                  </a:lnTo>
                  <a:lnTo>
                    <a:pt x="5440718" y="146532"/>
                  </a:lnTo>
                  <a:lnTo>
                    <a:pt x="5435308" y="159232"/>
                  </a:lnTo>
                  <a:lnTo>
                    <a:pt x="5463006" y="159232"/>
                  </a:lnTo>
                  <a:lnTo>
                    <a:pt x="5467350" y="171932"/>
                  </a:lnTo>
                  <a:lnTo>
                    <a:pt x="5470918" y="159232"/>
                  </a:lnTo>
                  <a:lnTo>
                    <a:pt x="5475516" y="159232"/>
                  </a:lnTo>
                  <a:lnTo>
                    <a:pt x="5474436" y="171932"/>
                  </a:lnTo>
                  <a:lnTo>
                    <a:pt x="5485079" y="171932"/>
                  </a:lnTo>
                  <a:lnTo>
                    <a:pt x="5475148" y="184632"/>
                  </a:lnTo>
                  <a:lnTo>
                    <a:pt x="5410695" y="184632"/>
                  </a:lnTo>
                  <a:lnTo>
                    <a:pt x="5402008" y="197332"/>
                  </a:lnTo>
                  <a:lnTo>
                    <a:pt x="5389029" y="197332"/>
                  </a:lnTo>
                  <a:lnTo>
                    <a:pt x="5384927" y="184632"/>
                  </a:lnTo>
                  <a:lnTo>
                    <a:pt x="5380698" y="184632"/>
                  </a:lnTo>
                  <a:lnTo>
                    <a:pt x="5379631" y="197332"/>
                  </a:lnTo>
                  <a:lnTo>
                    <a:pt x="5348008" y="197332"/>
                  </a:lnTo>
                  <a:lnTo>
                    <a:pt x="5341467" y="184632"/>
                  </a:lnTo>
                  <a:lnTo>
                    <a:pt x="5319877" y="184632"/>
                  </a:lnTo>
                  <a:lnTo>
                    <a:pt x="5319890" y="171932"/>
                  </a:lnTo>
                  <a:lnTo>
                    <a:pt x="5255539" y="171932"/>
                  </a:lnTo>
                  <a:lnTo>
                    <a:pt x="5252961" y="184632"/>
                  </a:lnTo>
                  <a:lnTo>
                    <a:pt x="5245112" y="184632"/>
                  </a:lnTo>
                  <a:lnTo>
                    <a:pt x="5244262" y="171932"/>
                  </a:lnTo>
                  <a:lnTo>
                    <a:pt x="5239715" y="171932"/>
                  </a:lnTo>
                  <a:lnTo>
                    <a:pt x="5240833" y="184632"/>
                  </a:lnTo>
                  <a:lnTo>
                    <a:pt x="5233670" y="184632"/>
                  </a:lnTo>
                  <a:lnTo>
                    <a:pt x="5231879" y="171932"/>
                  </a:lnTo>
                  <a:lnTo>
                    <a:pt x="5226659" y="171932"/>
                  </a:lnTo>
                  <a:lnTo>
                    <a:pt x="5225110" y="184632"/>
                  </a:lnTo>
                  <a:lnTo>
                    <a:pt x="5227853" y="184632"/>
                  </a:lnTo>
                  <a:lnTo>
                    <a:pt x="5223307" y="197332"/>
                  </a:lnTo>
                  <a:lnTo>
                    <a:pt x="5222329" y="184632"/>
                  </a:lnTo>
                  <a:lnTo>
                    <a:pt x="5210365" y="184632"/>
                  </a:lnTo>
                  <a:lnTo>
                    <a:pt x="5204193" y="171932"/>
                  </a:lnTo>
                  <a:lnTo>
                    <a:pt x="5192890" y="171932"/>
                  </a:lnTo>
                  <a:lnTo>
                    <a:pt x="5189588" y="184632"/>
                  </a:lnTo>
                  <a:lnTo>
                    <a:pt x="5169154" y="184632"/>
                  </a:lnTo>
                  <a:lnTo>
                    <a:pt x="5166118" y="171932"/>
                  </a:lnTo>
                  <a:lnTo>
                    <a:pt x="5162118" y="159232"/>
                  </a:lnTo>
                  <a:lnTo>
                    <a:pt x="5161940" y="171932"/>
                  </a:lnTo>
                  <a:lnTo>
                    <a:pt x="5158333" y="184632"/>
                  </a:lnTo>
                  <a:lnTo>
                    <a:pt x="5143703" y="184632"/>
                  </a:lnTo>
                  <a:lnTo>
                    <a:pt x="5146395" y="171932"/>
                  </a:lnTo>
                  <a:lnTo>
                    <a:pt x="5129568" y="171932"/>
                  </a:lnTo>
                  <a:lnTo>
                    <a:pt x="5128577" y="184632"/>
                  </a:lnTo>
                  <a:lnTo>
                    <a:pt x="5117223" y="184632"/>
                  </a:lnTo>
                  <a:lnTo>
                    <a:pt x="5118798" y="171932"/>
                  </a:lnTo>
                  <a:lnTo>
                    <a:pt x="5102923" y="171932"/>
                  </a:lnTo>
                  <a:lnTo>
                    <a:pt x="5097742" y="184632"/>
                  </a:lnTo>
                  <a:lnTo>
                    <a:pt x="5075440" y="184632"/>
                  </a:lnTo>
                  <a:lnTo>
                    <a:pt x="5075567" y="171932"/>
                  </a:lnTo>
                  <a:lnTo>
                    <a:pt x="5044300" y="171932"/>
                  </a:lnTo>
                  <a:lnTo>
                    <a:pt x="5052415" y="184632"/>
                  </a:lnTo>
                  <a:lnTo>
                    <a:pt x="5071669" y="184632"/>
                  </a:lnTo>
                  <a:lnTo>
                    <a:pt x="5069040" y="197332"/>
                  </a:lnTo>
                  <a:lnTo>
                    <a:pt x="5068100" y="197332"/>
                  </a:lnTo>
                  <a:lnTo>
                    <a:pt x="5066106" y="210032"/>
                  </a:lnTo>
                  <a:lnTo>
                    <a:pt x="5057483" y="210032"/>
                  </a:lnTo>
                  <a:lnTo>
                    <a:pt x="5056187" y="197332"/>
                  </a:lnTo>
                  <a:lnTo>
                    <a:pt x="5037937" y="197332"/>
                  </a:lnTo>
                  <a:lnTo>
                    <a:pt x="5035753" y="184632"/>
                  </a:lnTo>
                  <a:lnTo>
                    <a:pt x="5044300" y="171932"/>
                  </a:lnTo>
                  <a:lnTo>
                    <a:pt x="5035740" y="171932"/>
                  </a:lnTo>
                  <a:lnTo>
                    <a:pt x="5035740" y="1873732"/>
                  </a:lnTo>
                  <a:lnTo>
                    <a:pt x="5034000" y="1886432"/>
                  </a:lnTo>
                  <a:lnTo>
                    <a:pt x="5024602" y="1886432"/>
                  </a:lnTo>
                  <a:lnTo>
                    <a:pt x="5023193" y="1873732"/>
                  </a:lnTo>
                  <a:lnTo>
                    <a:pt x="5035740" y="1873732"/>
                  </a:lnTo>
                  <a:lnTo>
                    <a:pt x="5035740" y="171932"/>
                  </a:lnTo>
                  <a:lnTo>
                    <a:pt x="5034699" y="171932"/>
                  </a:lnTo>
                  <a:lnTo>
                    <a:pt x="5024298" y="171932"/>
                  </a:lnTo>
                  <a:lnTo>
                    <a:pt x="5021770" y="159232"/>
                  </a:lnTo>
                  <a:lnTo>
                    <a:pt x="5021338" y="159232"/>
                  </a:lnTo>
                  <a:lnTo>
                    <a:pt x="5021338" y="171932"/>
                  </a:lnTo>
                  <a:lnTo>
                    <a:pt x="5013960" y="183400"/>
                  </a:lnTo>
                  <a:lnTo>
                    <a:pt x="5013960" y="1873732"/>
                  </a:lnTo>
                  <a:lnTo>
                    <a:pt x="5013744" y="1886432"/>
                  </a:lnTo>
                  <a:lnTo>
                    <a:pt x="5009413" y="1873732"/>
                  </a:lnTo>
                  <a:lnTo>
                    <a:pt x="5006594" y="1886432"/>
                  </a:lnTo>
                  <a:lnTo>
                    <a:pt x="5006784" y="1873732"/>
                  </a:lnTo>
                  <a:lnTo>
                    <a:pt x="5009413" y="1873732"/>
                  </a:lnTo>
                  <a:lnTo>
                    <a:pt x="5013960" y="1873732"/>
                  </a:lnTo>
                  <a:lnTo>
                    <a:pt x="5013960" y="183400"/>
                  </a:lnTo>
                  <a:lnTo>
                    <a:pt x="5013160" y="184632"/>
                  </a:lnTo>
                  <a:lnTo>
                    <a:pt x="4986947" y="184632"/>
                  </a:lnTo>
                  <a:lnTo>
                    <a:pt x="4986947" y="222732"/>
                  </a:lnTo>
                  <a:lnTo>
                    <a:pt x="4982070" y="227850"/>
                  </a:lnTo>
                  <a:lnTo>
                    <a:pt x="4982070" y="286232"/>
                  </a:lnTo>
                  <a:lnTo>
                    <a:pt x="4976977" y="298932"/>
                  </a:lnTo>
                  <a:lnTo>
                    <a:pt x="4953813" y="298932"/>
                  </a:lnTo>
                  <a:lnTo>
                    <a:pt x="4949609" y="286232"/>
                  </a:lnTo>
                  <a:lnTo>
                    <a:pt x="4982070" y="286232"/>
                  </a:lnTo>
                  <a:lnTo>
                    <a:pt x="4982070" y="227850"/>
                  </a:lnTo>
                  <a:lnTo>
                    <a:pt x="4974831" y="235432"/>
                  </a:lnTo>
                  <a:lnTo>
                    <a:pt x="4961864" y="222732"/>
                  </a:lnTo>
                  <a:lnTo>
                    <a:pt x="4972012" y="222732"/>
                  </a:lnTo>
                  <a:lnTo>
                    <a:pt x="4976927" y="210032"/>
                  </a:lnTo>
                  <a:lnTo>
                    <a:pt x="4981041" y="222732"/>
                  </a:lnTo>
                  <a:lnTo>
                    <a:pt x="4986947" y="222732"/>
                  </a:lnTo>
                  <a:lnTo>
                    <a:pt x="4986947" y="184632"/>
                  </a:lnTo>
                  <a:lnTo>
                    <a:pt x="4977930" y="184632"/>
                  </a:lnTo>
                  <a:lnTo>
                    <a:pt x="4986236" y="171932"/>
                  </a:lnTo>
                  <a:lnTo>
                    <a:pt x="5021338" y="171932"/>
                  </a:lnTo>
                  <a:lnTo>
                    <a:pt x="5021338" y="159232"/>
                  </a:lnTo>
                  <a:lnTo>
                    <a:pt x="4957026" y="159232"/>
                  </a:lnTo>
                  <a:lnTo>
                    <a:pt x="4956302" y="171932"/>
                  </a:lnTo>
                  <a:lnTo>
                    <a:pt x="4947526" y="171932"/>
                  </a:lnTo>
                  <a:lnTo>
                    <a:pt x="4945697" y="184632"/>
                  </a:lnTo>
                  <a:lnTo>
                    <a:pt x="4970627" y="184632"/>
                  </a:lnTo>
                  <a:lnTo>
                    <a:pt x="4957724" y="197332"/>
                  </a:lnTo>
                  <a:lnTo>
                    <a:pt x="4944681" y="197332"/>
                  </a:lnTo>
                  <a:lnTo>
                    <a:pt x="4944681" y="1886432"/>
                  </a:lnTo>
                  <a:lnTo>
                    <a:pt x="4943043" y="1899132"/>
                  </a:lnTo>
                  <a:lnTo>
                    <a:pt x="4932159" y="1899132"/>
                  </a:lnTo>
                  <a:lnTo>
                    <a:pt x="4930127" y="1886432"/>
                  </a:lnTo>
                  <a:lnTo>
                    <a:pt x="4944681" y="1886432"/>
                  </a:lnTo>
                  <a:lnTo>
                    <a:pt x="4944681" y="197332"/>
                  </a:lnTo>
                  <a:lnTo>
                    <a:pt x="4929810" y="197332"/>
                  </a:lnTo>
                  <a:lnTo>
                    <a:pt x="4920119" y="184632"/>
                  </a:lnTo>
                  <a:lnTo>
                    <a:pt x="4913541" y="184632"/>
                  </a:lnTo>
                  <a:lnTo>
                    <a:pt x="4912626" y="181660"/>
                  </a:lnTo>
                  <a:lnTo>
                    <a:pt x="4912626" y="197332"/>
                  </a:lnTo>
                  <a:lnTo>
                    <a:pt x="4910366" y="197332"/>
                  </a:lnTo>
                  <a:lnTo>
                    <a:pt x="4910366" y="286232"/>
                  </a:lnTo>
                  <a:lnTo>
                    <a:pt x="4909693" y="298932"/>
                  </a:lnTo>
                  <a:lnTo>
                    <a:pt x="4898860" y="298932"/>
                  </a:lnTo>
                  <a:lnTo>
                    <a:pt x="4899139" y="286232"/>
                  </a:lnTo>
                  <a:lnTo>
                    <a:pt x="4910366" y="286232"/>
                  </a:lnTo>
                  <a:lnTo>
                    <a:pt x="4910366" y="197332"/>
                  </a:lnTo>
                  <a:lnTo>
                    <a:pt x="4890694" y="197332"/>
                  </a:lnTo>
                  <a:lnTo>
                    <a:pt x="4894910" y="184632"/>
                  </a:lnTo>
                  <a:lnTo>
                    <a:pt x="4907089" y="184632"/>
                  </a:lnTo>
                  <a:lnTo>
                    <a:pt x="4912626" y="197332"/>
                  </a:lnTo>
                  <a:lnTo>
                    <a:pt x="4912626" y="181660"/>
                  </a:lnTo>
                  <a:lnTo>
                    <a:pt x="4909642" y="171932"/>
                  </a:lnTo>
                  <a:lnTo>
                    <a:pt x="4930902" y="171932"/>
                  </a:lnTo>
                  <a:lnTo>
                    <a:pt x="4931689" y="184632"/>
                  </a:lnTo>
                  <a:lnTo>
                    <a:pt x="4938458" y="171932"/>
                  </a:lnTo>
                  <a:lnTo>
                    <a:pt x="4941722" y="171932"/>
                  </a:lnTo>
                  <a:lnTo>
                    <a:pt x="4939677" y="159232"/>
                  </a:lnTo>
                  <a:lnTo>
                    <a:pt x="4888382" y="159232"/>
                  </a:lnTo>
                  <a:lnTo>
                    <a:pt x="4891951" y="171932"/>
                  </a:lnTo>
                  <a:lnTo>
                    <a:pt x="4895100" y="171932"/>
                  </a:lnTo>
                  <a:lnTo>
                    <a:pt x="4892738" y="184632"/>
                  </a:lnTo>
                  <a:lnTo>
                    <a:pt x="4883213" y="184632"/>
                  </a:lnTo>
                  <a:lnTo>
                    <a:pt x="4890008" y="197332"/>
                  </a:lnTo>
                  <a:lnTo>
                    <a:pt x="4867719" y="197332"/>
                  </a:lnTo>
                  <a:lnTo>
                    <a:pt x="4860506" y="210032"/>
                  </a:lnTo>
                  <a:lnTo>
                    <a:pt x="4854575" y="210032"/>
                  </a:lnTo>
                  <a:lnTo>
                    <a:pt x="4853076" y="197332"/>
                  </a:lnTo>
                  <a:lnTo>
                    <a:pt x="4846828" y="197332"/>
                  </a:lnTo>
                  <a:lnTo>
                    <a:pt x="4840935" y="210032"/>
                  </a:lnTo>
                  <a:lnTo>
                    <a:pt x="4840541" y="197332"/>
                  </a:lnTo>
                  <a:lnTo>
                    <a:pt x="4794148" y="197332"/>
                  </a:lnTo>
                  <a:lnTo>
                    <a:pt x="4789779" y="210032"/>
                  </a:lnTo>
                  <a:lnTo>
                    <a:pt x="4779607" y="210032"/>
                  </a:lnTo>
                  <a:lnTo>
                    <a:pt x="4781143" y="197332"/>
                  </a:lnTo>
                  <a:lnTo>
                    <a:pt x="4746371" y="197332"/>
                  </a:lnTo>
                  <a:lnTo>
                    <a:pt x="4748174" y="210032"/>
                  </a:lnTo>
                  <a:lnTo>
                    <a:pt x="4740821" y="210032"/>
                  </a:lnTo>
                  <a:lnTo>
                    <a:pt x="4745380" y="197332"/>
                  </a:lnTo>
                  <a:lnTo>
                    <a:pt x="4674197" y="197332"/>
                  </a:lnTo>
                  <a:lnTo>
                    <a:pt x="4671149" y="184632"/>
                  </a:lnTo>
                  <a:lnTo>
                    <a:pt x="4665929" y="184632"/>
                  </a:lnTo>
                  <a:lnTo>
                    <a:pt x="4665929" y="1899132"/>
                  </a:lnTo>
                  <a:lnTo>
                    <a:pt x="4650257" y="1899132"/>
                  </a:lnTo>
                  <a:lnTo>
                    <a:pt x="4649546" y="1886432"/>
                  </a:lnTo>
                  <a:lnTo>
                    <a:pt x="4665243" y="1886432"/>
                  </a:lnTo>
                  <a:lnTo>
                    <a:pt x="4665929" y="1899132"/>
                  </a:lnTo>
                  <a:lnTo>
                    <a:pt x="4665929" y="184632"/>
                  </a:lnTo>
                  <a:lnTo>
                    <a:pt x="4660455" y="184632"/>
                  </a:lnTo>
                  <a:lnTo>
                    <a:pt x="4652759" y="197332"/>
                  </a:lnTo>
                  <a:lnTo>
                    <a:pt x="4626470" y="197332"/>
                  </a:lnTo>
                  <a:lnTo>
                    <a:pt x="4628019" y="184632"/>
                  </a:lnTo>
                  <a:lnTo>
                    <a:pt x="4589323" y="184632"/>
                  </a:lnTo>
                  <a:lnTo>
                    <a:pt x="4582096" y="195300"/>
                  </a:lnTo>
                  <a:lnTo>
                    <a:pt x="4582096" y="1873732"/>
                  </a:lnTo>
                  <a:lnTo>
                    <a:pt x="4581804" y="1886432"/>
                  </a:lnTo>
                  <a:lnTo>
                    <a:pt x="4574565" y="1886432"/>
                  </a:lnTo>
                  <a:lnTo>
                    <a:pt x="4574857" y="1873732"/>
                  </a:lnTo>
                  <a:lnTo>
                    <a:pt x="4582096" y="1873732"/>
                  </a:lnTo>
                  <a:lnTo>
                    <a:pt x="4582096" y="195300"/>
                  </a:lnTo>
                  <a:lnTo>
                    <a:pt x="4580712" y="197332"/>
                  </a:lnTo>
                  <a:lnTo>
                    <a:pt x="4578337" y="184632"/>
                  </a:lnTo>
                  <a:lnTo>
                    <a:pt x="4574184" y="197332"/>
                  </a:lnTo>
                  <a:lnTo>
                    <a:pt x="4568241" y="197332"/>
                  </a:lnTo>
                  <a:lnTo>
                    <a:pt x="4562386" y="184632"/>
                  </a:lnTo>
                  <a:lnTo>
                    <a:pt x="4559427" y="184632"/>
                  </a:lnTo>
                  <a:lnTo>
                    <a:pt x="4559427" y="1899132"/>
                  </a:lnTo>
                  <a:lnTo>
                    <a:pt x="4553496" y="1911832"/>
                  </a:lnTo>
                  <a:lnTo>
                    <a:pt x="4539056" y="1911832"/>
                  </a:lnTo>
                  <a:lnTo>
                    <a:pt x="4529950" y="1924532"/>
                  </a:lnTo>
                  <a:lnTo>
                    <a:pt x="4518698" y="1911832"/>
                  </a:lnTo>
                  <a:lnTo>
                    <a:pt x="4516526" y="1911832"/>
                  </a:lnTo>
                  <a:lnTo>
                    <a:pt x="4516526" y="1937232"/>
                  </a:lnTo>
                  <a:lnTo>
                    <a:pt x="4507763" y="1937232"/>
                  </a:lnTo>
                  <a:lnTo>
                    <a:pt x="4507903" y="1924532"/>
                  </a:lnTo>
                  <a:lnTo>
                    <a:pt x="4515155" y="1924532"/>
                  </a:lnTo>
                  <a:lnTo>
                    <a:pt x="4516526" y="1937232"/>
                  </a:lnTo>
                  <a:lnTo>
                    <a:pt x="4516526" y="1911832"/>
                  </a:lnTo>
                  <a:lnTo>
                    <a:pt x="4493895" y="1911832"/>
                  </a:lnTo>
                  <a:lnTo>
                    <a:pt x="4495851" y="1899132"/>
                  </a:lnTo>
                  <a:lnTo>
                    <a:pt x="4559427" y="1899132"/>
                  </a:lnTo>
                  <a:lnTo>
                    <a:pt x="4559427" y="184632"/>
                  </a:lnTo>
                  <a:lnTo>
                    <a:pt x="4558589" y="184632"/>
                  </a:lnTo>
                  <a:lnTo>
                    <a:pt x="4566323" y="171932"/>
                  </a:lnTo>
                  <a:lnTo>
                    <a:pt x="4552620" y="171932"/>
                  </a:lnTo>
                  <a:lnTo>
                    <a:pt x="4548784" y="184632"/>
                  </a:lnTo>
                  <a:lnTo>
                    <a:pt x="4548670" y="197332"/>
                  </a:lnTo>
                  <a:lnTo>
                    <a:pt x="4536084" y="197332"/>
                  </a:lnTo>
                  <a:lnTo>
                    <a:pt x="4534205" y="210032"/>
                  </a:lnTo>
                  <a:lnTo>
                    <a:pt x="4529887" y="210032"/>
                  </a:lnTo>
                  <a:lnTo>
                    <a:pt x="4528528" y="197332"/>
                  </a:lnTo>
                  <a:lnTo>
                    <a:pt x="4476343" y="197332"/>
                  </a:lnTo>
                  <a:lnTo>
                    <a:pt x="4476343" y="1886432"/>
                  </a:lnTo>
                  <a:lnTo>
                    <a:pt x="4472571" y="1899132"/>
                  </a:lnTo>
                  <a:lnTo>
                    <a:pt x="4454372" y="1899132"/>
                  </a:lnTo>
                  <a:lnTo>
                    <a:pt x="4453572" y="1911832"/>
                  </a:lnTo>
                  <a:lnTo>
                    <a:pt x="4443946" y="1911832"/>
                  </a:lnTo>
                  <a:lnTo>
                    <a:pt x="4442688" y="1899132"/>
                  </a:lnTo>
                  <a:lnTo>
                    <a:pt x="4439894" y="1899132"/>
                  </a:lnTo>
                  <a:lnTo>
                    <a:pt x="4448226" y="1886432"/>
                  </a:lnTo>
                  <a:lnTo>
                    <a:pt x="4476343" y="1886432"/>
                  </a:lnTo>
                  <a:lnTo>
                    <a:pt x="4476343" y="197332"/>
                  </a:lnTo>
                  <a:lnTo>
                    <a:pt x="4415206" y="197332"/>
                  </a:lnTo>
                  <a:lnTo>
                    <a:pt x="4415206" y="1886432"/>
                  </a:lnTo>
                  <a:lnTo>
                    <a:pt x="4403115" y="1886432"/>
                  </a:lnTo>
                  <a:lnTo>
                    <a:pt x="4407522" y="1899132"/>
                  </a:lnTo>
                  <a:lnTo>
                    <a:pt x="4394276" y="1899132"/>
                  </a:lnTo>
                  <a:lnTo>
                    <a:pt x="4392612" y="1911832"/>
                  </a:lnTo>
                  <a:lnTo>
                    <a:pt x="4389069" y="1911832"/>
                  </a:lnTo>
                  <a:lnTo>
                    <a:pt x="4389958" y="1899132"/>
                  </a:lnTo>
                  <a:lnTo>
                    <a:pt x="4347375" y="1899132"/>
                  </a:lnTo>
                  <a:lnTo>
                    <a:pt x="4353331" y="1886432"/>
                  </a:lnTo>
                  <a:lnTo>
                    <a:pt x="4353941" y="1886432"/>
                  </a:lnTo>
                  <a:lnTo>
                    <a:pt x="4346473" y="1873732"/>
                  </a:lnTo>
                  <a:lnTo>
                    <a:pt x="4341711" y="1873732"/>
                  </a:lnTo>
                  <a:lnTo>
                    <a:pt x="4341711" y="1899132"/>
                  </a:lnTo>
                  <a:lnTo>
                    <a:pt x="4317314" y="1899132"/>
                  </a:lnTo>
                  <a:lnTo>
                    <a:pt x="4317263" y="1886432"/>
                  </a:lnTo>
                  <a:lnTo>
                    <a:pt x="4338942" y="1886432"/>
                  </a:lnTo>
                  <a:lnTo>
                    <a:pt x="4341711" y="1899132"/>
                  </a:lnTo>
                  <a:lnTo>
                    <a:pt x="4341711" y="1873732"/>
                  </a:lnTo>
                  <a:lnTo>
                    <a:pt x="4311993" y="1873732"/>
                  </a:lnTo>
                  <a:lnTo>
                    <a:pt x="4306557" y="1886432"/>
                  </a:lnTo>
                  <a:lnTo>
                    <a:pt x="4294505" y="1873732"/>
                  </a:lnTo>
                  <a:lnTo>
                    <a:pt x="4259846" y="1873732"/>
                  </a:lnTo>
                  <a:lnTo>
                    <a:pt x="4265358" y="1861032"/>
                  </a:lnTo>
                  <a:lnTo>
                    <a:pt x="4288066" y="1861032"/>
                  </a:lnTo>
                  <a:lnTo>
                    <a:pt x="4296143" y="1873732"/>
                  </a:lnTo>
                  <a:lnTo>
                    <a:pt x="4324007" y="1861032"/>
                  </a:lnTo>
                  <a:lnTo>
                    <a:pt x="4354538" y="1873732"/>
                  </a:lnTo>
                  <a:lnTo>
                    <a:pt x="4385640" y="1873732"/>
                  </a:lnTo>
                  <a:lnTo>
                    <a:pt x="4415206" y="1886432"/>
                  </a:lnTo>
                  <a:lnTo>
                    <a:pt x="4415206" y="197332"/>
                  </a:lnTo>
                  <a:lnTo>
                    <a:pt x="4381754" y="197332"/>
                  </a:lnTo>
                  <a:lnTo>
                    <a:pt x="4381576" y="184632"/>
                  </a:lnTo>
                  <a:lnTo>
                    <a:pt x="4372483" y="184632"/>
                  </a:lnTo>
                  <a:lnTo>
                    <a:pt x="4371683" y="171932"/>
                  </a:lnTo>
                  <a:lnTo>
                    <a:pt x="4377550" y="171932"/>
                  </a:lnTo>
                  <a:lnTo>
                    <a:pt x="4371276" y="159232"/>
                  </a:lnTo>
                  <a:lnTo>
                    <a:pt x="4360850" y="159232"/>
                  </a:lnTo>
                  <a:lnTo>
                    <a:pt x="4360850" y="184632"/>
                  </a:lnTo>
                  <a:lnTo>
                    <a:pt x="4354106" y="184632"/>
                  </a:lnTo>
                  <a:lnTo>
                    <a:pt x="4353382" y="171932"/>
                  </a:lnTo>
                  <a:lnTo>
                    <a:pt x="4359922" y="171932"/>
                  </a:lnTo>
                  <a:lnTo>
                    <a:pt x="4360850" y="184632"/>
                  </a:lnTo>
                  <a:lnTo>
                    <a:pt x="4360850" y="159232"/>
                  </a:lnTo>
                  <a:lnTo>
                    <a:pt x="4329150" y="159232"/>
                  </a:lnTo>
                  <a:lnTo>
                    <a:pt x="4326102" y="171932"/>
                  </a:lnTo>
                  <a:lnTo>
                    <a:pt x="4306240" y="171932"/>
                  </a:lnTo>
                  <a:lnTo>
                    <a:pt x="4314025" y="184632"/>
                  </a:lnTo>
                  <a:lnTo>
                    <a:pt x="4321670" y="184632"/>
                  </a:lnTo>
                  <a:lnTo>
                    <a:pt x="4329773" y="171932"/>
                  </a:lnTo>
                  <a:lnTo>
                    <a:pt x="4338967" y="171932"/>
                  </a:lnTo>
                  <a:lnTo>
                    <a:pt x="4338586" y="184632"/>
                  </a:lnTo>
                  <a:lnTo>
                    <a:pt x="4342117" y="184632"/>
                  </a:lnTo>
                  <a:lnTo>
                    <a:pt x="4350626" y="184632"/>
                  </a:lnTo>
                  <a:lnTo>
                    <a:pt x="4349064" y="197332"/>
                  </a:lnTo>
                  <a:lnTo>
                    <a:pt x="4341838" y="197332"/>
                  </a:lnTo>
                  <a:lnTo>
                    <a:pt x="4342117" y="184632"/>
                  </a:lnTo>
                  <a:lnTo>
                    <a:pt x="4336720" y="197332"/>
                  </a:lnTo>
                  <a:lnTo>
                    <a:pt x="4333125" y="197332"/>
                  </a:lnTo>
                  <a:lnTo>
                    <a:pt x="4331424" y="184632"/>
                  </a:lnTo>
                  <a:lnTo>
                    <a:pt x="4325061" y="184632"/>
                  </a:lnTo>
                  <a:lnTo>
                    <a:pt x="4320273" y="197332"/>
                  </a:lnTo>
                  <a:lnTo>
                    <a:pt x="4315130" y="197332"/>
                  </a:lnTo>
                  <a:lnTo>
                    <a:pt x="4312577" y="210032"/>
                  </a:lnTo>
                  <a:lnTo>
                    <a:pt x="4307129" y="197332"/>
                  </a:lnTo>
                  <a:lnTo>
                    <a:pt x="4305528" y="184632"/>
                  </a:lnTo>
                  <a:lnTo>
                    <a:pt x="4294937" y="197332"/>
                  </a:lnTo>
                  <a:lnTo>
                    <a:pt x="4296283" y="184632"/>
                  </a:lnTo>
                  <a:lnTo>
                    <a:pt x="4304093" y="184632"/>
                  </a:lnTo>
                  <a:lnTo>
                    <a:pt x="4306240" y="171932"/>
                  </a:lnTo>
                  <a:lnTo>
                    <a:pt x="4303750" y="171932"/>
                  </a:lnTo>
                  <a:lnTo>
                    <a:pt x="4299585" y="159232"/>
                  </a:lnTo>
                  <a:lnTo>
                    <a:pt x="4294962" y="171932"/>
                  </a:lnTo>
                  <a:lnTo>
                    <a:pt x="4277182" y="171932"/>
                  </a:lnTo>
                  <a:lnTo>
                    <a:pt x="4277182" y="184632"/>
                  </a:lnTo>
                  <a:lnTo>
                    <a:pt x="4255274" y="184632"/>
                  </a:lnTo>
                  <a:lnTo>
                    <a:pt x="4257192" y="171932"/>
                  </a:lnTo>
                  <a:lnTo>
                    <a:pt x="4272305" y="171932"/>
                  </a:lnTo>
                  <a:lnTo>
                    <a:pt x="4277182" y="184632"/>
                  </a:lnTo>
                  <a:lnTo>
                    <a:pt x="4277182" y="171932"/>
                  </a:lnTo>
                  <a:lnTo>
                    <a:pt x="4274032" y="171932"/>
                  </a:lnTo>
                  <a:lnTo>
                    <a:pt x="4268317" y="159232"/>
                  </a:lnTo>
                  <a:lnTo>
                    <a:pt x="4257878" y="159232"/>
                  </a:lnTo>
                  <a:lnTo>
                    <a:pt x="4249293" y="169710"/>
                  </a:lnTo>
                  <a:lnTo>
                    <a:pt x="4249293" y="1861032"/>
                  </a:lnTo>
                  <a:lnTo>
                    <a:pt x="4246270" y="1873732"/>
                  </a:lnTo>
                  <a:lnTo>
                    <a:pt x="4194670" y="1873732"/>
                  </a:lnTo>
                  <a:lnTo>
                    <a:pt x="4193883" y="1886432"/>
                  </a:lnTo>
                  <a:lnTo>
                    <a:pt x="4187952" y="1873732"/>
                  </a:lnTo>
                  <a:lnTo>
                    <a:pt x="4187152" y="1873732"/>
                  </a:lnTo>
                  <a:lnTo>
                    <a:pt x="4185361" y="1861032"/>
                  </a:lnTo>
                  <a:lnTo>
                    <a:pt x="4167289" y="1861032"/>
                  </a:lnTo>
                  <a:lnTo>
                    <a:pt x="4163009" y="1873732"/>
                  </a:lnTo>
                  <a:lnTo>
                    <a:pt x="4158767" y="1861032"/>
                  </a:lnTo>
                  <a:lnTo>
                    <a:pt x="4126344" y="1861032"/>
                  </a:lnTo>
                  <a:lnTo>
                    <a:pt x="4130090" y="1848332"/>
                  </a:lnTo>
                  <a:lnTo>
                    <a:pt x="4180814" y="1848332"/>
                  </a:lnTo>
                  <a:lnTo>
                    <a:pt x="4195978" y="1861032"/>
                  </a:lnTo>
                  <a:lnTo>
                    <a:pt x="4249293" y="1861032"/>
                  </a:lnTo>
                  <a:lnTo>
                    <a:pt x="4249293" y="169710"/>
                  </a:lnTo>
                  <a:lnTo>
                    <a:pt x="4247464" y="171932"/>
                  </a:lnTo>
                  <a:lnTo>
                    <a:pt x="4241787" y="159232"/>
                  </a:lnTo>
                  <a:lnTo>
                    <a:pt x="4239933" y="146532"/>
                  </a:lnTo>
                  <a:lnTo>
                    <a:pt x="4247273" y="146532"/>
                  </a:lnTo>
                  <a:lnTo>
                    <a:pt x="4242651" y="159232"/>
                  </a:lnTo>
                  <a:lnTo>
                    <a:pt x="4256837" y="159232"/>
                  </a:lnTo>
                  <a:lnTo>
                    <a:pt x="4260126" y="146532"/>
                  </a:lnTo>
                  <a:lnTo>
                    <a:pt x="4284129" y="146532"/>
                  </a:lnTo>
                  <a:lnTo>
                    <a:pt x="4287736" y="133832"/>
                  </a:lnTo>
                  <a:lnTo>
                    <a:pt x="4293120" y="133832"/>
                  </a:lnTo>
                  <a:lnTo>
                    <a:pt x="4290212" y="146532"/>
                  </a:lnTo>
                  <a:lnTo>
                    <a:pt x="4288929" y="146532"/>
                  </a:lnTo>
                  <a:lnTo>
                    <a:pt x="4288929" y="159232"/>
                  </a:lnTo>
                  <a:lnTo>
                    <a:pt x="4297375" y="159232"/>
                  </a:lnTo>
                  <a:lnTo>
                    <a:pt x="4304677" y="146532"/>
                  </a:lnTo>
                  <a:lnTo>
                    <a:pt x="4307433" y="146532"/>
                  </a:lnTo>
                  <a:lnTo>
                    <a:pt x="4301236" y="133832"/>
                  </a:lnTo>
                  <a:lnTo>
                    <a:pt x="4316019" y="133832"/>
                  </a:lnTo>
                  <a:lnTo>
                    <a:pt x="4318901" y="121132"/>
                  </a:lnTo>
                  <a:lnTo>
                    <a:pt x="4259834" y="121132"/>
                  </a:lnTo>
                  <a:lnTo>
                    <a:pt x="4258691" y="133832"/>
                  </a:lnTo>
                  <a:lnTo>
                    <a:pt x="4253484" y="133832"/>
                  </a:lnTo>
                  <a:lnTo>
                    <a:pt x="4248709" y="121132"/>
                  </a:lnTo>
                  <a:lnTo>
                    <a:pt x="4225353" y="121132"/>
                  </a:lnTo>
                  <a:lnTo>
                    <a:pt x="4217721" y="108432"/>
                  </a:lnTo>
                  <a:lnTo>
                    <a:pt x="4209237" y="108432"/>
                  </a:lnTo>
                  <a:lnTo>
                    <a:pt x="4206862" y="121132"/>
                  </a:lnTo>
                  <a:lnTo>
                    <a:pt x="4205821" y="121132"/>
                  </a:lnTo>
                  <a:lnTo>
                    <a:pt x="4210393" y="133832"/>
                  </a:lnTo>
                  <a:lnTo>
                    <a:pt x="4212806" y="133832"/>
                  </a:lnTo>
                  <a:lnTo>
                    <a:pt x="4212895" y="146532"/>
                  </a:lnTo>
                  <a:lnTo>
                    <a:pt x="4231017" y="146532"/>
                  </a:lnTo>
                  <a:lnTo>
                    <a:pt x="4223804" y="159232"/>
                  </a:lnTo>
                  <a:lnTo>
                    <a:pt x="4190911" y="159232"/>
                  </a:lnTo>
                  <a:lnTo>
                    <a:pt x="4191495" y="133832"/>
                  </a:lnTo>
                  <a:lnTo>
                    <a:pt x="4190542" y="121132"/>
                  </a:lnTo>
                  <a:lnTo>
                    <a:pt x="4195940" y="121132"/>
                  </a:lnTo>
                  <a:lnTo>
                    <a:pt x="4186694" y="108432"/>
                  </a:lnTo>
                  <a:lnTo>
                    <a:pt x="4175849" y="108432"/>
                  </a:lnTo>
                  <a:lnTo>
                    <a:pt x="4165168" y="95732"/>
                  </a:lnTo>
                  <a:lnTo>
                    <a:pt x="4156405" y="108432"/>
                  </a:lnTo>
                  <a:lnTo>
                    <a:pt x="4173563" y="108432"/>
                  </a:lnTo>
                  <a:lnTo>
                    <a:pt x="4177754" y="121132"/>
                  </a:lnTo>
                  <a:lnTo>
                    <a:pt x="4173105" y="121132"/>
                  </a:lnTo>
                  <a:lnTo>
                    <a:pt x="4173105" y="146532"/>
                  </a:lnTo>
                  <a:lnTo>
                    <a:pt x="4172877" y="159232"/>
                  </a:lnTo>
                  <a:lnTo>
                    <a:pt x="4168584" y="146532"/>
                  </a:lnTo>
                  <a:lnTo>
                    <a:pt x="4165739" y="159232"/>
                  </a:lnTo>
                  <a:lnTo>
                    <a:pt x="4165968" y="146532"/>
                  </a:lnTo>
                  <a:lnTo>
                    <a:pt x="4168584" y="146532"/>
                  </a:lnTo>
                  <a:lnTo>
                    <a:pt x="4173105" y="146532"/>
                  </a:lnTo>
                  <a:lnTo>
                    <a:pt x="4173105" y="121132"/>
                  </a:lnTo>
                  <a:lnTo>
                    <a:pt x="4144581" y="121132"/>
                  </a:lnTo>
                  <a:lnTo>
                    <a:pt x="4142752" y="133832"/>
                  </a:lnTo>
                  <a:lnTo>
                    <a:pt x="4166501" y="133832"/>
                  </a:lnTo>
                  <a:lnTo>
                    <a:pt x="4155033" y="146532"/>
                  </a:lnTo>
                  <a:lnTo>
                    <a:pt x="4140695" y="146532"/>
                  </a:lnTo>
                  <a:lnTo>
                    <a:pt x="4135094" y="133832"/>
                  </a:lnTo>
                  <a:lnTo>
                    <a:pt x="4140974" y="133832"/>
                  </a:lnTo>
                  <a:lnTo>
                    <a:pt x="4144581" y="121132"/>
                  </a:lnTo>
                  <a:lnTo>
                    <a:pt x="4133862" y="121132"/>
                  </a:lnTo>
                  <a:lnTo>
                    <a:pt x="4134129" y="133832"/>
                  </a:lnTo>
                  <a:lnTo>
                    <a:pt x="4124579" y="133832"/>
                  </a:lnTo>
                  <a:lnTo>
                    <a:pt x="4124185" y="133832"/>
                  </a:lnTo>
                  <a:lnTo>
                    <a:pt x="4123029" y="121132"/>
                  </a:lnTo>
                  <a:lnTo>
                    <a:pt x="4119308" y="121132"/>
                  </a:lnTo>
                  <a:lnTo>
                    <a:pt x="4119308" y="1848332"/>
                  </a:lnTo>
                  <a:lnTo>
                    <a:pt x="4116743" y="1861032"/>
                  </a:lnTo>
                  <a:lnTo>
                    <a:pt x="4104614" y="1861032"/>
                  </a:lnTo>
                  <a:lnTo>
                    <a:pt x="4108323" y="1848332"/>
                  </a:lnTo>
                  <a:lnTo>
                    <a:pt x="4119308" y="1848332"/>
                  </a:lnTo>
                  <a:lnTo>
                    <a:pt x="4119308" y="121132"/>
                  </a:lnTo>
                  <a:lnTo>
                    <a:pt x="4111472" y="121132"/>
                  </a:lnTo>
                  <a:lnTo>
                    <a:pt x="4111472" y="146532"/>
                  </a:lnTo>
                  <a:lnTo>
                    <a:pt x="4109872" y="159232"/>
                  </a:lnTo>
                  <a:lnTo>
                    <a:pt x="4098683" y="159232"/>
                  </a:lnTo>
                  <a:lnTo>
                    <a:pt x="4092930" y="171932"/>
                  </a:lnTo>
                  <a:lnTo>
                    <a:pt x="4085577" y="171932"/>
                  </a:lnTo>
                  <a:lnTo>
                    <a:pt x="4085577" y="1886432"/>
                  </a:lnTo>
                  <a:lnTo>
                    <a:pt x="4085285" y="1899132"/>
                  </a:lnTo>
                  <a:lnTo>
                    <a:pt x="4078059" y="1899132"/>
                  </a:lnTo>
                  <a:lnTo>
                    <a:pt x="4078351" y="1886432"/>
                  </a:lnTo>
                  <a:lnTo>
                    <a:pt x="4085577" y="1886432"/>
                  </a:lnTo>
                  <a:lnTo>
                    <a:pt x="4085577" y="171932"/>
                  </a:lnTo>
                  <a:lnTo>
                    <a:pt x="4081754" y="171932"/>
                  </a:lnTo>
                  <a:lnTo>
                    <a:pt x="4081030" y="166979"/>
                  </a:lnTo>
                  <a:lnTo>
                    <a:pt x="4081030" y="1861032"/>
                  </a:lnTo>
                  <a:lnTo>
                    <a:pt x="4076471" y="1873732"/>
                  </a:lnTo>
                  <a:lnTo>
                    <a:pt x="4075480" y="1861032"/>
                  </a:lnTo>
                  <a:lnTo>
                    <a:pt x="4081030" y="1861032"/>
                  </a:lnTo>
                  <a:lnTo>
                    <a:pt x="4081030" y="166979"/>
                  </a:lnTo>
                  <a:lnTo>
                    <a:pt x="4079900" y="159232"/>
                  </a:lnTo>
                  <a:lnTo>
                    <a:pt x="4071861" y="159232"/>
                  </a:lnTo>
                  <a:lnTo>
                    <a:pt x="4071861" y="1861032"/>
                  </a:lnTo>
                  <a:lnTo>
                    <a:pt x="4069854" y="1873732"/>
                  </a:lnTo>
                  <a:lnTo>
                    <a:pt x="4060507" y="1873732"/>
                  </a:lnTo>
                  <a:lnTo>
                    <a:pt x="4061168" y="1861032"/>
                  </a:lnTo>
                  <a:lnTo>
                    <a:pt x="4071861" y="1861032"/>
                  </a:lnTo>
                  <a:lnTo>
                    <a:pt x="4071861" y="159232"/>
                  </a:lnTo>
                  <a:lnTo>
                    <a:pt x="4064343" y="159232"/>
                  </a:lnTo>
                  <a:lnTo>
                    <a:pt x="4065105" y="146532"/>
                  </a:lnTo>
                  <a:lnTo>
                    <a:pt x="4111472" y="146532"/>
                  </a:lnTo>
                  <a:lnTo>
                    <a:pt x="4111472" y="121132"/>
                  </a:lnTo>
                  <a:lnTo>
                    <a:pt x="4096372" y="121132"/>
                  </a:lnTo>
                  <a:lnTo>
                    <a:pt x="4094670" y="133832"/>
                  </a:lnTo>
                  <a:lnTo>
                    <a:pt x="4090505" y="133832"/>
                  </a:lnTo>
                  <a:lnTo>
                    <a:pt x="4092130" y="121132"/>
                  </a:lnTo>
                  <a:lnTo>
                    <a:pt x="4060545" y="121132"/>
                  </a:lnTo>
                  <a:lnTo>
                    <a:pt x="4060545" y="159232"/>
                  </a:lnTo>
                  <a:lnTo>
                    <a:pt x="4046563" y="159232"/>
                  </a:lnTo>
                  <a:lnTo>
                    <a:pt x="4046563" y="1861032"/>
                  </a:lnTo>
                  <a:lnTo>
                    <a:pt x="4041635" y="1873732"/>
                  </a:lnTo>
                  <a:lnTo>
                    <a:pt x="4040822" y="1873732"/>
                  </a:lnTo>
                  <a:lnTo>
                    <a:pt x="4035691" y="1861032"/>
                  </a:lnTo>
                  <a:lnTo>
                    <a:pt x="4046563" y="1861032"/>
                  </a:lnTo>
                  <a:lnTo>
                    <a:pt x="4046563" y="159232"/>
                  </a:lnTo>
                  <a:lnTo>
                    <a:pt x="4028630" y="159232"/>
                  </a:lnTo>
                  <a:lnTo>
                    <a:pt x="4031424" y="146532"/>
                  </a:lnTo>
                  <a:lnTo>
                    <a:pt x="4032618" y="146532"/>
                  </a:lnTo>
                  <a:lnTo>
                    <a:pt x="4028567" y="133832"/>
                  </a:lnTo>
                  <a:lnTo>
                    <a:pt x="4045648" y="133832"/>
                  </a:lnTo>
                  <a:lnTo>
                    <a:pt x="4053598" y="146532"/>
                  </a:lnTo>
                  <a:lnTo>
                    <a:pt x="4058894" y="146532"/>
                  </a:lnTo>
                  <a:lnTo>
                    <a:pt x="4060545" y="159232"/>
                  </a:lnTo>
                  <a:lnTo>
                    <a:pt x="4060545" y="121132"/>
                  </a:lnTo>
                  <a:lnTo>
                    <a:pt x="4025684" y="121132"/>
                  </a:lnTo>
                  <a:lnTo>
                    <a:pt x="4022280" y="108432"/>
                  </a:lnTo>
                  <a:lnTo>
                    <a:pt x="4016730" y="112699"/>
                  </a:lnTo>
                  <a:lnTo>
                    <a:pt x="4016730" y="171932"/>
                  </a:lnTo>
                  <a:lnTo>
                    <a:pt x="4016476" y="184632"/>
                  </a:lnTo>
                  <a:lnTo>
                    <a:pt x="4012196" y="171932"/>
                  </a:lnTo>
                  <a:lnTo>
                    <a:pt x="4009301" y="184632"/>
                  </a:lnTo>
                  <a:lnTo>
                    <a:pt x="4009555" y="171932"/>
                  </a:lnTo>
                  <a:lnTo>
                    <a:pt x="4012196" y="171932"/>
                  </a:lnTo>
                  <a:lnTo>
                    <a:pt x="4016730" y="171932"/>
                  </a:lnTo>
                  <a:lnTo>
                    <a:pt x="4016730" y="112699"/>
                  </a:lnTo>
                  <a:lnTo>
                    <a:pt x="4005719" y="121132"/>
                  </a:lnTo>
                  <a:lnTo>
                    <a:pt x="4003865" y="121132"/>
                  </a:lnTo>
                  <a:lnTo>
                    <a:pt x="4003687" y="133832"/>
                  </a:lnTo>
                  <a:lnTo>
                    <a:pt x="4009148" y="133832"/>
                  </a:lnTo>
                  <a:lnTo>
                    <a:pt x="4010495" y="146532"/>
                  </a:lnTo>
                  <a:lnTo>
                    <a:pt x="4002240" y="146532"/>
                  </a:lnTo>
                  <a:lnTo>
                    <a:pt x="4002240" y="171932"/>
                  </a:lnTo>
                  <a:lnTo>
                    <a:pt x="4001503" y="184632"/>
                  </a:lnTo>
                  <a:lnTo>
                    <a:pt x="3995521" y="171932"/>
                  </a:lnTo>
                  <a:lnTo>
                    <a:pt x="3991191" y="184632"/>
                  </a:lnTo>
                  <a:lnTo>
                    <a:pt x="3991953" y="171932"/>
                  </a:lnTo>
                  <a:lnTo>
                    <a:pt x="3995521" y="171932"/>
                  </a:lnTo>
                  <a:lnTo>
                    <a:pt x="4002240" y="171932"/>
                  </a:lnTo>
                  <a:lnTo>
                    <a:pt x="4002240" y="146532"/>
                  </a:lnTo>
                  <a:lnTo>
                    <a:pt x="3994747" y="146532"/>
                  </a:lnTo>
                  <a:lnTo>
                    <a:pt x="3988905" y="159232"/>
                  </a:lnTo>
                  <a:lnTo>
                    <a:pt x="3981069" y="159232"/>
                  </a:lnTo>
                  <a:lnTo>
                    <a:pt x="3978173" y="146532"/>
                  </a:lnTo>
                  <a:lnTo>
                    <a:pt x="3984117" y="146532"/>
                  </a:lnTo>
                  <a:lnTo>
                    <a:pt x="3985323" y="133832"/>
                  </a:lnTo>
                  <a:lnTo>
                    <a:pt x="3978338" y="133832"/>
                  </a:lnTo>
                  <a:lnTo>
                    <a:pt x="3970794" y="133832"/>
                  </a:lnTo>
                  <a:lnTo>
                    <a:pt x="3969766" y="146532"/>
                  </a:lnTo>
                  <a:lnTo>
                    <a:pt x="3972014" y="146532"/>
                  </a:lnTo>
                  <a:lnTo>
                    <a:pt x="3973499" y="159232"/>
                  </a:lnTo>
                  <a:lnTo>
                    <a:pt x="3969689" y="159232"/>
                  </a:lnTo>
                  <a:lnTo>
                    <a:pt x="3969689" y="1861032"/>
                  </a:lnTo>
                  <a:lnTo>
                    <a:pt x="3959466" y="1861032"/>
                  </a:lnTo>
                  <a:lnTo>
                    <a:pt x="3960050" y="1848332"/>
                  </a:lnTo>
                  <a:lnTo>
                    <a:pt x="3969689" y="1861032"/>
                  </a:lnTo>
                  <a:lnTo>
                    <a:pt x="3969689" y="159232"/>
                  </a:lnTo>
                  <a:lnTo>
                    <a:pt x="3956367" y="159232"/>
                  </a:lnTo>
                  <a:lnTo>
                    <a:pt x="3956367" y="1848332"/>
                  </a:lnTo>
                  <a:lnTo>
                    <a:pt x="3955834" y="1858721"/>
                  </a:lnTo>
                  <a:lnTo>
                    <a:pt x="3952862" y="1848332"/>
                  </a:lnTo>
                  <a:lnTo>
                    <a:pt x="3956367" y="1848332"/>
                  </a:lnTo>
                  <a:lnTo>
                    <a:pt x="3956367" y="159232"/>
                  </a:lnTo>
                  <a:lnTo>
                    <a:pt x="3921201" y="159232"/>
                  </a:lnTo>
                  <a:lnTo>
                    <a:pt x="3915892" y="146532"/>
                  </a:lnTo>
                  <a:lnTo>
                    <a:pt x="3912870" y="159232"/>
                  </a:lnTo>
                  <a:lnTo>
                    <a:pt x="3901224" y="159232"/>
                  </a:lnTo>
                  <a:lnTo>
                    <a:pt x="3903091" y="146532"/>
                  </a:lnTo>
                  <a:lnTo>
                    <a:pt x="3915892" y="146532"/>
                  </a:lnTo>
                  <a:lnTo>
                    <a:pt x="3939781" y="146532"/>
                  </a:lnTo>
                  <a:lnTo>
                    <a:pt x="3945356" y="133832"/>
                  </a:lnTo>
                  <a:lnTo>
                    <a:pt x="3911384" y="133832"/>
                  </a:lnTo>
                  <a:lnTo>
                    <a:pt x="3906024" y="121132"/>
                  </a:lnTo>
                  <a:lnTo>
                    <a:pt x="3830345" y="121132"/>
                  </a:lnTo>
                  <a:lnTo>
                    <a:pt x="3828224" y="108432"/>
                  </a:lnTo>
                  <a:lnTo>
                    <a:pt x="3800741" y="108432"/>
                  </a:lnTo>
                  <a:lnTo>
                    <a:pt x="3797706" y="121132"/>
                  </a:lnTo>
                  <a:lnTo>
                    <a:pt x="3797046" y="121132"/>
                  </a:lnTo>
                  <a:lnTo>
                    <a:pt x="3797046" y="1873732"/>
                  </a:lnTo>
                  <a:lnTo>
                    <a:pt x="3789438" y="1886432"/>
                  </a:lnTo>
                  <a:lnTo>
                    <a:pt x="3787584" y="1873732"/>
                  </a:lnTo>
                  <a:lnTo>
                    <a:pt x="3797046" y="1873732"/>
                  </a:lnTo>
                  <a:lnTo>
                    <a:pt x="3797046" y="121132"/>
                  </a:lnTo>
                  <a:lnTo>
                    <a:pt x="3775773" y="121132"/>
                  </a:lnTo>
                  <a:lnTo>
                    <a:pt x="3775303" y="108432"/>
                  </a:lnTo>
                  <a:lnTo>
                    <a:pt x="3769322" y="108432"/>
                  </a:lnTo>
                  <a:lnTo>
                    <a:pt x="3762870" y="121132"/>
                  </a:lnTo>
                  <a:lnTo>
                    <a:pt x="3755885" y="121132"/>
                  </a:lnTo>
                  <a:lnTo>
                    <a:pt x="3756596" y="133832"/>
                  </a:lnTo>
                  <a:lnTo>
                    <a:pt x="3734930" y="133832"/>
                  </a:lnTo>
                  <a:lnTo>
                    <a:pt x="3734930" y="1873732"/>
                  </a:lnTo>
                  <a:lnTo>
                    <a:pt x="3728834" y="1873732"/>
                  </a:lnTo>
                  <a:lnTo>
                    <a:pt x="3734714" y="1861032"/>
                  </a:lnTo>
                  <a:lnTo>
                    <a:pt x="3734930" y="1873732"/>
                  </a:lnTo>
                  <a:lnTo>
                    <a:pt x="3734930" y="133832"/>
                  </a:lnTo>
                  <a:lnTo>
                    <a:pt x="3733558" y="133832"/>
                  </a:lnTo>
                  <a:lnTo>
                    <a:pt x="3729215" y="121132"/>
                  </a:lnTo>
                  <a:lnTo>
                    <a:pt x="3720858" y="108432"/>
                  </a:lnTo>
                  <a:lnTo>
                    <a:pt x="3642537" y="108432"/>
                  </a:lnTo>
                  <a:lnTo>
                    <a:pt x="3638753" y="121132"/>
                  </a:lnTo>
                  <a:lnTo>
                    <a:pt x="3633444" y="121132"/>
                  </a:lnTo>
                  <a:lnTo>
                    <a:pt x="3632022" y="108432"/>
                  </a:lnTo>
                  <a:lnTo>
                    <a:pt x="3564928" y="108432"/>
                  </a:lnTo>
                  <a:lnTo>
                    <a:pt x="3564928" y="1899132"/>
                  </a:lnTo>
                  <a:lnTo>
                    <a:pt x="3560241" y="1899132"/>
                  </a:lnTo>
                  <a:lnTo>
                    <a:pt x="3558895" y="1886432"/>
                  </a:lnTo>
                  <a:lnTo>
                    <a:pt x="3564750" y="1886432"/>
                  </a:lnTo>
                  <a:lnTo>
                    <a:pt x="3564928" y="1899132"/>
                  </a:lnTo>
                  <a:lnTo>
                    <a:pt x="3564928" y="108432"/>
                  </a:lnTo>
                  <a:lnTo>
                    <a:pt x="3542525" y="108432"/>
                  </a:lnTo>
                  <a:lnTo>
                    <a:pt x="3514039" y="95732"/>
                  </a:lnTo>
                  <a:lnTo>
                    <a:pt x="3513455" y="95732"/>
                  </a:lnTo>
                  <a:lnTo>
                    <a:pt x="3510838" y="83032"/>
                  </a:lnTo>
                  <a:lnTo>
                    <a:pt x="3501555" y="95732"/>
                  </a:lnTo>
                  <a:lnTo>
                    <a:pt x="3494786" y="95732"/>
                  </a:lnTo>
                  <a:lnTo>
                    <a:pt x="3494786" y="133832"/>
                  </a:lnTo>
                  <a:lnTo>
                    <a:pt x="3494570" y="146532"/>
                  </a:lnTo>
                  <a:lnTo>
                    <a:pt x="3490252" y="133832"/>
                  </a:lnTo>
                  <a:lnTo>
                    <a:pt x="3487420" y="146532"/>
                  </a:lnTo>
                  <a:lnTo>
                    <a:pt x="3487597" y="133832"/>
                  </a:lnTo>
                  <a:lnTo>
                    <a:pt x="3490252" y="133832"/>
                  </a:lnTo>
                  <a:lnTo>
                    <a:pt x="3494786" y="133832"/>
                  </a:lnTo>
                  <a:lnTo>
                    <a:pt x="3494786" y="95732"/>
                  </a:lnTo>
                  <a:lnTo>
                    <a:pt x="3467112" y="95732"/>
                  </a:lnTo>
                  <a:lnTo>
                    <a:pt x="3462464" y="83032"/>
                  </a:lnTo>
                  <a:lnTo>
                    <a:pt x="3458756" y="83032"/>
                  </a:lnTo>
                  <a:lnTo>
                    <a:pt x="3458756" y="121132"/>
                  </a:lnTo>
                  <a:lnTo>
                    <a:pt x="3452647" y="133832"/>
                  </a:lnTo>
                  <a:lnTo>
                    <a:pt x="3440023" y="146532"/>
                  </a:lnTo>
                  <a:lnTo>
                    <a:pt x="3425799" y="133832"/>
                  </a:lnTo>
                  <a:lnTo>
                    <a:pt x="3425228" y="133832"/>
                  </a:lnTo>
                  <a:lnTo>
                    <a:pt x="3414903" y="133832"/>
                  </a:lnTo>
                  <a:lnTo>
                    <a:pt x="3415296" y="121132"/>
                  </a:lnTo>
                  <a:lnTo>
                    <a:pt x="3418700" y="121132"/>
                  </a:lnTo>
                  <a:lnTo>
                    <a:pt x="3425228" y="133832"/>
                  </a:lnTo>
                  <a:lnTo>
                    <a:pt x="3432619" y="121132"/>
                  </a:lnTo>
                  <a:lnTo>
                    <a:pt x="3458756" y="121132"/>
                  </a:lnTo>
                  <a:lnTo>
                    <a:pt x="3458756" y="83032"/>
                  </a:lnTo>
                  <a:lnTo>
                    <a:pt x="3456521" y="83032"/>
                  </a:lnTo>
                  <a:lnTo>
                    <a:pt x="3455873" y="70332"/>
                  </a:lnTo>
                  <a:lnTo>
                    <a:pt x="3445662" y="83032"/>
                  </a:lnTo>
                  <a:lnTo>
                    <a:pt x="3447084" y="83032"/>
                  </a:lnTo>
                  <a:lnTo>
                    <a:pt x="3442449" y="95732"/>
                  </a:lnTo>
                  <a:lnTo>
                    <a:pt x="3441509" y="95732"/>
                  </a:lnTo>
                  <a:lnTo>
                    <a:pt x="3439706" y="83032"/>
                  </a:lnTo>
                  <a:lnTo>
                    <a:pt x="3445662" y="83032"/>
                  </a:lnTo>
                  <a:lnTo>
                    <a:pt x="3445891" y="70332"/>
                  </a:lnTo>
                  <a:lnTo>
                    <a:pt x="3450463" y="70332"/>
                  </a:lnTo>
                  <a:lnTo>
                    <a:pt x="3449828" y="57632"/>
                  </a:lnTo>
                  <a:lnTo>
                    <a:pt x="3446157" y="57632"/>
                  </a:lnTo>
                  <a:lnTo>
                    <a:pt x="3438677" y="70332"/>
                  </a:lnTo>
                  <a:lnTo>
                    <a:pt x="3428695" y="70332"/>
                  </a:lnTo>
                  <a:lnTo>
                    <a:pt x="3428695" y="121132"/>
                  </a:lnTo>
                  <a:lnTo>
                    <a:pt x="3420922" y="121132"/>
                  </a:lnTo>
                  <a:lnTo>
                    <a:pt x="3422599" y="108432"/>
                  </a:lnTo>
                  <a:lnTo>
                    <a:pt x="3428695" y="121132"/>
                  </a:lnTo>
                  <a:lnTo>
                    <a:pt x="3428695" y="70332"/>
                  </a:lnTo>
                  <a:lnTo>
                    <a:pt x="3413988" y="70332"/>
                  </a:lnTo>
                  <a:lnTo>
                    <a:pt x="3413988" y="83032"/>
                  </a:lnTo>
                  <a:lnTo>
                    <a:pt x="3405187" y="83032"/>
                  </a:lnTo>
                  <a:lnTo>
                    <a:pt x="3408603" y="70332"/>
                  </a:lnTo>
                  <a:lnTo>
                    <a:pt x="3413988" y="83032"/>
                  </a:lnTo>
                  <a:lnTo>
                    <a:pt x="3413988" y="70332"/>
                  </a:lnTo>
                  <a:lnTo>
                    <a:pt x="3408921" y="70332"/>
                  </a:lnTo>
                  <a:lnTo>
                    <a:pt x="3402266" y="57632"/>
                  </a:lnTo>
                  <a:lnTo>
                    <a:pt x="3403346" y="70332"/>
                  </a:lnTo>
                  <a:lnTo>
                    <a:pt x="3401364" y="70332"/>
                  </a:lnTo>
                  <a:lnTo>
                    <a:pt x="3401364" y="83032"/>
                  </a:lnTo>
                  <a:lnTo>
                    <a:pt x="3401288" y="95732"/>
                  </a:lnTo>
                  <a:lnTo>
                    <a:pt x="3393998" y="95732"/>
                  </a:lnTo>
                  <a:lnTo>
                    <a:pt x="3395027" y="83032"/>
                  </a:lnTo>
                  <a:lnTo>
                    <a:pt x="3401364" y="83032"/>
                  </a:lnTo>
                  <a:lnTo>
                    <a:pt x="3401364" y="70332"/>
                  </a:lnTo>
                  <a:lnTo>
                    <a:pt x="3395205" y="70332"/>
                  </a:lnTo>
                  <a:lnTo>
                    <a:pt x="3395662" y="57632"/>
                  </a:lnTo>
                  <a:lnTo>
                    <a:pt x="3391408" y="57632"/>
                  </a:lnTo>
                  <a:lnTo>
                    <a:pt x="3390442" y="70332"/>
                  </a:lnTo>
                  <a:lnTo>
                    <a:pt x="3387445" y="70332"/>
                  </a:lnTo>
                  <a:lnTo>
                    <a:pt x="3383534" y="83032"/>
                  </a:lnTo>
                  <a:lnTo>
                    <a:pt x="3386277" y="83032"/>
                  </a:lnTo>
                  <a:lnTo>
                    <a:pt x="3386899" y="95732"/>
                  </a:lnTo>
                  <a:lnTo>
                    <a:pt x="3357588" y="95732"/>
                  </a:lnTo>
                  <a:lnTo>
                    <a:pt x="3355835" y="108432"/>
                  </a:lnTo>
                  <a:lnTo>
                    <a:pt x="3309924" y="108432"/>
                  </a:lnTo>
                  <a:lnTo>
                    <a:pt x="3311004" y="121132"/>
                  </a:lnTo>
                  <a:lnTo>
                    <a:pt x="3316935" y="121132"/>
                  </a:lnTo>
                  <a:lnTo>
                    <a:pt x="3320237" y="133832"/>
                  </a:lnTo>
                  <a:lnTo>
                    <a:pt x="3328225" y="121132"/>
                  </a:lnTo>
                  <a:lnTo>
                    <a:pt x="3382137" y="121132"/>
                  </a:lnTo>
                  <a:lnTo>
                    <a:pt x="3400945" y="108432"/>
                  </a:lnTo>
                  <a:lnTo>
                    <a:pt x="3398609" y="121132"/>
                  </a:lnTo>
                  <a:lnTo>
                    <a:pt x="3407664" y="121132"/>
                  </a:lnTo>
                  <a:lnTo>
                    <a:pt x="3407829" y="133832"/>
                  </a:lnTo>
                  <a:lnTo>
                    <a:pt x="3401618" y="133832"/>
                  </a:lnTo>
                  <a:lnTo>
                    <a:pt x="3400006" y="146532"/>
                  </a:lnTo>
                  <a:lnTo>
                    <a:pt x="3348151" y="146532"/>
                  </a:lnTo>
                  <a:lnTo>
                    <a:pt x="3348151" y="171932"/>
                  </a:lnTo>
                  <a:lnTo>
                    <a:pt x="3346678" y="184632"/>
                  </a:lnTo>
                  <a:lnTo>
                    <a:pt x="3333699" y="184632"/>
                  </a:lnTo>
                  <a:lnTo>
                    <a:pt x="3333407" y="171932"/>
                  </a:lnTo>
                  <a:lnTo>
                    <a:pt x="3348151" y="171932"/>
                  </a:lnTo>
                  <a:lnTo>
                    <a:pt x="3348151" y="146532"/>
                  </a:lnTo>
                  <a:lnTo>
                    <a:pt x="3325330" y="146532"/>
                  </a:lnTo>
                  <a:lnTo>
                    <a:pt x="3325330" y="1873732"/>
                  </a:lnTo>
                  <a:lnTo>
                    <a:pt x="3290913" y="1873732"/>
                  </a:lnTo>
                  <a:lnTo>
                    <a:pt x="3288957" y="1886432"/>
                  </a:lnTo>
                  <a:lnTo>
                    <a:pt x="3274568" y="1873732"/>
                  </a:lnTo>
                  <a:lnTo>
                    <a:pt x="3230130" y="1873732"/>
                  </a:lnTo>
                  <a:lnTo>
                    <a:pt x="3228733" y="1861032"/>
                  </a:lnTo>
                  <a:lnTo>
                    <a:pt x="3226117" y="1861032"/>
                  </a:lnTo>
                  <a:lnTo>
                    <a:pt x="3231375" y="1848332"/>
                  </a:lnTo>
                  <a:lnTo>
                    <a:pt x="3232048" y="1861032"/>
                  </a:lnTo>
                  <a:lnTo>
                    <a:pt x="3268230" y="1861032"/>
                  </a:lnTo>
                  <a:lnTo>
                    <a:pt x="3274872" y="1873732"/>
                  </a:lnTo>
                  <a:lnTo>
                    <a:pt x="3284258" y="1873732"/>
                  </a:lnTo>
                  <a:lnTo>
                    <a:pt x="3285896" y="1861032"/>
                  </a:lnTo>
                  <a:lnTo>
                    <a:pt x="3310902" y="1861032"/>
                  </a:lnTo>
                  <a:lnTo>
                    <a:pt x="3325330" y="1873732"/>
                  </a:lnTo>
                  <a:lnTo>
                    <a:pt x="3325330" y="146532"/>
                  </a:lnTo>
                  <a:lnTo>
                    <a:pt x="3305581" y="146532"/>
                  </a:lnTo>
                  <a:lnTo>
                    <a:pt x="3297593" y="159232"/>
                  </a:lnTo>
                  <a:lnTo>
                    <a:pt x="3283991" y="159232"/>
                  </a:lnTo>
                  <a:lnTo>
                    <a:pt x="3283293" y="146532"/>
                  </a:lnTo>
                  <a:lnTo>
                    <a:pt x="3277285" y="146532"/>
                  </a:lnTo>
                  <a:lnTo>
                    <a:pt x="3270847" y="159232"/>
                  </a:lnTo>
                  <a:lnTo>
                    <a:pt x="3264839" y="159232"/>
                  </a:lnTo>
                  <a:lnTo>
                    <a:pt x="3265906" y="146532"/>
                  </a:lnTo>
                  <a:lnTo>
                    <a:pt x="3258058" y="146532"/>
                  </a:lnTo>
                  <a:lnTo>
                    <a:pt x="3261017" y="133832"/>
                  </a:lnTo>
                  <a:lnTo>
                    <a:pt x="3262249" y="133832"/>
                  </a:lnTo>
                  <a:lnTo>
                    <a:pt x="3262185" y="121132"/>
                  </a:lnTo>
                  <a:lnTo>
                    <a:pt x="3277501" y="121132"/>
                  </a:lnTo>
                  <a:lnTo>
                    <a:pt x="3280664" y="108432"/>
                  </a:lnTo>
                  <a:lnTo>
                    <a:pt x="3283839" y="121132"/>
                  </a:lnTo>
                  <a:lnTo>
                    <a:pt x="3295154" y="121132"/>
                  </a:lnTo>
                  <a:lnTo>
                    <a:pt x="3293376" y="108432"/>
                  </a:lnTo>
                  <a:lnTo>
                    <a:pt x="3286595" y="95732"/>
                  </a:lnTo>
                  <a:lnTo>
                    <a:pt x="3277768" y="108432"/>
                  </a:lnTo>
                  <a:lnTo>
                    <a:pt x="3269894" y="108432"/>
                  </a:lnTo>
                  <a:lnTo>
                    <a:pt x="3262325" y="95732"/>
                  </a:lnTo>
                  <a:lnTo>
                    <a:pt x="3250527" y="95732"/>
                  </a:lnTo>
                  <a:lnTo>
                    <a:pt x="3250527" y="146532"/>
                  </a:lnTo>
                  <a:lnTo>
                    <a:pt x="3246805" y="146532"/>
                  </a:lnTo>
                  <a:lnTo>
                    <a:pt x="3247606" y="133832"/>
                  </a:lnTo>
                  <a:lnTo>
                    <a:pt x="3250527" y="146532"/>
                  </a:lnTo>
                  <a:lnTo>
                    <a:pt x="3250527" y="95732"/>
                  </a:lnTo>
                  <a:lnTo>
                    <a:pt x="3229927" y="95732"/>
                  </a:lnTo>
                  <a:lnTo>
                    <a:pt x="3226765" y="108432"/>
                  </a:lnTo>
                  <a:lnTo>
                    <a:pt x="3201606" y="108432"/>
                  </a:lnTo>
                  <a:lnTo>
                    <a:pt x="3201365" y="121132"/>
                  </a:lnTo>
                  <a:lnTo>
                    <a:pt x="3196615" y="121132"/>
                  </a:lnTo>
                  <a:lnTo>
                    <a:pt x="3190684" y="108432"/>
                  </a:lnTo>
                  <a:lnTo>
                    <a:pt x="3183305" y="121132"/>
                  </a:lnTo>
                  <a:lnTo>
                    <a:pt x="3149130" y="121132"/>
                  </a:lnTo>
                  <a:lnTo>
                    <a:pt x="3145980" y="133832"/>
                  </a:lnTo>
                  <a:lnTo>
                    <a:pt x="3137090" y="146532"/>
                  </a:lnTo>
                  <a:lnTo>
                    <a:pt x="3187636" y="146532"/>
                  </a:lnTo>
                  <a:lnTo>
                    <a:pt x="3202952" y="159232"/>
                  </a:lnTo>
                  <a:lnTo>
                    <a:pt x="3204641" y="146532"/>
                  </a:lnTo>
                  <a:lnTo>
                    <a:pt x="3224326" y="146532"/>
                  </a:lnTo>
                  <a:lnTo>
                    <a:pt x="3222460" y="159232"/>
                  </a:lnTo>
                  <a:lnTo>
                    <a:pt x="3217367" y="159232"/>
                  </a:lnTo>
                  <a:lnTo>
                    <a:pt x="3207867" y="171932"/>
                  </a:lnTo>
                  <a:lnTo>
                    <a:pt x="3206483" y="171932"/>
                  </a:lnTo>
                  <a:lnTo>
                    <a:pt x="3206483" y="1873732"/>
                  </a:lnTo>
                  <a:lnTo>
                    <a:pt x="3205492" y="1886432"/>
                  </a:lnTo>
                  <a:lnTo>
                    <a:pt x="3199219" y="1873732"/>
                  </a:lnTo>
                  <a:lnTo>
                    <a:pt x="3206483" y="1873732"/>
                  </a:lnTo>
                  <a:lnTo>
                    <a:pt x="3206483" y="171932"/>
                  </a:lnTo>
                  <a:lnTo>
                    <a:pt x="3187115" y="171932"/>
                  </a:lnTo>
                  <a:lnTo>
                    <a:pt x="3176930" y="184632"/>
                  </a:lnTo>
                  <a:lnTo>
                    <a:pt x="3170923" y="171932"/>
                  </a:lnTo>
                  <a:lnTo>
                    <a:pt x="3165132" y="159232"/>
                  </a:lnTo>
                  <a:lnTo>
                    <a:pt x="3151771" y="159232"/>
                  </a:lnTo>
                  <a:lnTo>
                    <a:pt x="3154692" y="171932"/>
                  </a:lnTo>
                  <a:lnTo>
                    <a:pt x="3135198" y="171932"/>
                  </a:lnTo>
                  <a:lnTo>
                    <a:pt x="3127832" y="184632"/>
                  </a:lnTo>
                  <a:lnTo>
                    <a:pt x="3062097" y="184632"/>
                  </a:lnTo>
                  <a:lnTo>
                    <a:pt x="3052851" y="171932"/>
                  </a:lnTo>
                  <a:lnTo>
                    <a:pt x="3042145" y="171932"/>
                  </a:lnTo>
                  <a:lnTo>
                    <a:pt x="3040532" y="184632"/>
                  </a:lnTo>
                  <a:lnTo>
                    <a:pt x="3031388" y="184632"/>
                  </a:lnTo>
                  <a:lnTo>
                    <a:pt x="3027134" y="197332"/>
                  </a:lnTo>
                  <a:lnTo>
                    <a:pt x="3025546" y="184632"/>
                  </a:lnTo>
                  <a:lnTo>
                    <a:pt x="3014421" y="184632"/>
                  </a:lnTo>
                  <a:lnTo>
                    <a:pt x="3009366" y="171932"/>
                  </a:lnTo>
                  <a:lnTo>
                    <a:pt x="3009531" y="184632"/>
                  </a:lnTo>
                  <a:lnTo>
                    <a:pt x="2990812" y="184632"/>
                  </a:lnTo>
                  <a:lnTo>
                    <a:pt x="2991269" y="171932"/>
                  </a:lnTo>
                  <a:lnTo>
                    <a:pt x="2979407" y="171932"/>
                  </a:lnTo>
                  <a:lnTo>
                    <a:pt x="2976486" y="184632"/>
                  </a:lnTo>
                  <a:lnTo>
                    <a:pt x="2972714" y="184632"/>
                  </a:lnTo>
                  <a:lnTo>
                    <a:pt x="2971266" y="171932"/>
                  </a:lnTo>
                  <a:lnTo>
                    <a:pt x="2962021" y="171932"/>
                  </a:lnTo>
                  <a:lnTo>
                    <a:pt x="2962770" y="184632"/>
                  </a:lnTo>
                  <a:lnTo>
                    <a:pt x="2960725" y="197332"/>
                  </a:lnTo>
                  <a:lnTo>
                    <a:pt x="2949181" y="197332"/>
                  </a:lnTo>
                  <a:lnTo>
                    <a:pt x="2945815" y="184632"/>
                  </a:lnTo>
                  <a:lnTo>
                    <a:pt x="2932188" y="184632"/>
                  </a:lnTo>
                  <a:lnTo>
                    <a:pt x="2933484" y="197332"/>
                  </a:lnTo>
                  <a:lnTo>
                    <a:pt x="2914294" y="197332"/>
                  </a:lnTo>
                  <a:lnTo>
                    <a:pt x="2910814" y="184632"/>
                  </a:lnTo>
                  <a:lnTo>
                    <a:pt x="2899841" y="184632"/>
                  </a:lnTo>
                  <a:lnTo>
                    <a:pt x="2899943" y="171932"/>
                  </a:lnTo>
                  <a:lnTo>
                    <a:pt x="2893695" y="171932"/>
                  </a:lnTo>
                  <a:lnTo>
                    <a:pt x="2890253" y="184632"/>
                  </a:lnTo>
                  <a:lnTo>
                    <a:pt x="2888958" y="171932"/>
                  </a:lnTo>
                  <a:lnTo>
                    <a:pt x="2880918" y="171932"/>
                  </a:lnTo>
                  <a:lnTo>
                    <a:pt x="2883535" y="184632"/>
                  </a:lnTo>
                  <a:lnTo>
                    <a:pt x="2876626" y="184632"/>
                  </a:lnTo>
                  <a:lnTo>
                    <a:pt x="2874543" y="171932"/>
                  </a:lnTo>
                  <a:lnTo>
                    <a:pt x="2874289" y="159232"/>
                  </a:lnTo>
                  <a:lnTo>
                    <a:pt x="2878582" y="146532"/>
                  </a:lnTo>
                  <a:lnTo>
                    <a:pt x="2885160" y="146532"/>
                  </a:lnTo>
                  <a:lnTo>
                    <a:pt x="2886189" y="133832"/>
                  </a:lnTo>
                  <a:lnTo>
                    <a:pt x="2874086" y="133832"/>
                  </a:lnTo>
                  <a:lnTo>
                    <a:pt x="2871800" y="121132"/>
                  </a:lnTo>
                  <a:lnTo>
                    <a:pt x="2880334" y="121132"/>
                  </a:lnTo>
                  <a:lnTo>
                    <a:pt x="2879471" y="108432"/>
                  </a:lnTo>
                  <a:lnTo>
                    <a:pt x="2871787" y="108432"/>
                  </a:lnTo>
                  <a:lnTo>
                    <a:pt x="2865361" y="121132"/>
                  </a:lnTo>
                  <a:lnTo>
                    <a:pt x="2868028" y="133832"/>
                  </a:lnTo>
                  <a:lnTo>
                    <a:pt x="2861195" y="133832"/>
                  </a:lnTo>
                  <a:lnTo>
                    <a:pt x="2865259" y="121132"/>
                  </a:lnTo>
                  <a:lnTo>
                    <a:pt x="2849829" y="121132"/>
                  </a:lnTo>
                  <a:lnTo>
                    <a:pt x="2849778" y="133832"/>
                  </a:lnTo>
                  <a:lnTo>
                    <a:pt x="2851543" y="133832"/>
                  </a:lnTo>
                  <a:lnTo>
                    <a:pt x="2845866" y="146532"/>
                  </a:lnTo>
                  <a:lnTo>
                    <a:pt x="2845066" y="133832"/>
                  </a:lnTo>
                  <a:lnTo>
                    <a:pt x="2844711" y="121132"/>
                  </a:lnTo>
                  <a:lnTo>
                    <a:pt x="2843047" y="121132"/>
                  </a:lnTo>
                  <a:lnTo>
                    <a:pt x="2843047" y="184632"/>
                  </a:lnTo>
                  <a:lnTo>
                    <a:pt x="2835605" y="184632"/>
                  </a:lnTo>
                  <a:lnTo>
                    <a:pt x="2840240" y="171932"/>
                  </a:lnTo>
                  <a:lnTo>
                    <a:pt x="2841180" y="171932"/>
                  </a:lnTo>
                  <a:lnTo>
                    <a:pt x="2843047" y="184632"/>
                  </a:lnTo>
                  <a:lnTo>
                    <a:pt x="2843047" y="121132"/>
                  </a:lnTo>
                  <a:lnTo>
                    <a:pt x="2842399" y="121132"/>
                  </a:lnTo>
                  <a:lnTo>
                    <a:pt x="2842844" y="108432"/>
                  </a:lnTo>
                  <a:lnTo>
                    <a:pt x="2833027" y="108432"/>
                  </a:lnTo>
                  <a:lnTo>
                    <a:pt x="2827718" y="121132"/>
                  </a:lnTo>
                  <a:lnTo>
                    <a:pt x="2823413" y="121132"/>
                  </a:lnTo>
                  <a:lnTo>
                    <a:pt x="2823413" y="1886432"/>
                  </a:lnTo>
                  <a:lnTo>
                    <a:pt x="2812770" y="1899132"/>
                  </a:lnTo>
                  <a:lnTo>
                    <a:pt x="2803245" y="1886432"/>
                  </a:lnTo>
                  <a:lnTo>
                    <a:pt x="2823413" y="1886432"/>
                  </a:lnTo>
                  <a:lnTo>
                    <a:pt x="2823413" y="121132"/>
                  </a:lnTo>
                  <a:lnTo>
                    <a:pt x="2816923" y="121132"/>
                  </a:lnTo>
                  <a:lnTo>
                    <a:pt x="2818765" y="133832"/>
                  </a:lnTo>
                  <a:lnTo>
                    <a:pt x="2820568" y="133832"/>
                  </a:lnTo>
                  <a:lnTo>
                    <a:pt x="2820238" y="146532"/>
                  </a:lnTo>
                  <a:lnTo>
                    <a:pt x="2808109" y="146532"/>
                  </a:lnTo>
                  <a:lnTo>
                    <a:pt x="2808109" y="184632"/>
                  </a:lnTo>
                  <a:lnTo>
                    <a:pt x="2801670" y="197332"/>
                  </a:lnTo>
                  <a:lnTo>
                    <a:pt x="2786088" y="197332"/>
                  </a:lnTo>
                  <a:lnTo>
                    <a:pt x="2786088" y="1899132"/>
                  </a:lnTo>
                  <a:lnTo>
                    <a:pt x="2772245" y="1899132"/>
                  </a:lnTo>
                  <a:lnTo>
                    <a:pt x="2768358" y="1886432"/>
                  </a:lnTo>
                  <a:lnTo>
                    <a:pt x="2764713" y="1899132"/>
                  </a:lnTo>
                  <a:lnTo>
                    <a:pt x="2729992" y="1899132"/>
                  </a:lnTo>
                  <a:lnTo>
                    <a:pt x="2729992" y="1937232"/>
                  </a:lnTo>
                  <a:lnTo>
                    <a:pt x="2722727" y="1937232"/>
                  </a:lnTo>
                  <a:lnTo>
                    <a:pt x="2727236" y="1924532"/>
                  </a:lnTo>
                  <a:lnTo>
                    <a:pt x="2728226" y="1924532"/>
                  </a:lnTo>
                  <a:lnTo>
                    <a:pt x="2729992" y="1937232"/>
                  </a:lnTo>
                  <a:lnTo>
                    <a:pt x="2729992" y="1899132"/>
                  </a:lnTo>
                  <a:lnTo>
                    <a:pt x="2703144" y="1899132"/>
                  </a:lnTo>
                  <a:lnTo>
                    <a:pt x="2703144" y="1924532"/>
                  </a:lnTo>
                  <a:lnTo>
                    <a:pt x="2703068" y="1937232"/>
                  </a:lnTo>
                  <a:lnTo>
                    <a:pt x="2695918" y="1937232"/>
                  </a:lnTo>
                  <a:lnTo>
                    <a:pt x="2696946" y="1924532"/>
                  </a:lnTo>
                  <a:lnTo>
                    <a:pt x="2703144" y="1924532"/>
                  </a:lnTo>
                  <a:lnTo>
                    <a:pt x="2703144" y="1899132"/>
                  </a:lnTo>
                  <a:lnTo>
                    <a:pt x="2620988" y="1899132"/>
                  </a:lnTo>
                  <a:lnTo>
                    <a:pt x="2620988" y="1924532"/>
                  </a:lnTo>
                  <a:lnTo>
                    <a:pt x="2620251" y="1937232"/>
                  </a:lnTo>
                  <a:lnTo>
                    <a:pt x="2610154" y="1937232"/>
                  </a:lnTo>
                  <a:lnTo>
                    <a:pt x="2610904" y="1924532"/>
                  </a:lnTo>
                  <a:lnTo>
                    <a:pt x="2620988" y="1924532"/>
                  </a:lnTo>
                  <a:lnTo>
                    <a:pt x="2620988" y="1899132"/>
                  </a:lnTo>
                  <a:lnTo>
                    <a:pt x="2607373" y="1899132"/>
                  </a:lnTo>
                  <a:lnTo>
                    <a:pt x="2591549" y="1886432"/>
                  </a:lnTo>
                  <a:lnTo>
                    <a:pt x="2623362" y="1886432"/>
                  </a:lnTo>
                  <a:lnTo>
                    <a:pt x="2632672" y="1873732"/>
                  </a:lnTo>
                  <a:lnTo>
                    <a:pt x="2638526" y="1873732"/>
                  </a:lnTo>
                  <a:lnTo>
                    <a:pt x="2642133" y="1886432"/>
                  </a:lnTo>
                  <a:lnTo>
                    <a:pt x="2768358" y="1886432"/>
                  </a:lnTo>
                  <a:lnTo>
                    <a:pt x="2778734" y="1886432"/>
                  </a:lnTo>
                  <a:lnTo>
                    <a:pt x="2786088" y="1899132"/>
                  </a:lnTo>
                  <a:lnTo>
                    <a:pt x="2786088" y="197332"/>
                  </a:lnTo>
                  <a:lnTo>
                    <a:pt x="2767673" y="197332"/>
                  </a:lnTo>
                  <a:lnTo>
                    <a:pt x="2766212" y="184632"/>
                  </a:lnTo>
                  <a:lnTo>
                    <a:pt x="2756916" y="184632"/>
                  </a:lnTo>
                  <a:lnTo>
                    <a:pt x="2756636" y="171932"/>
                  </a:lnTo>
                  <a:lnTo>
                    <a:pt x="2761602" y="171932"/>
                  </a:lnTo>
                  <a:lnTo>
                    <a:pt x="2760992" y="159232"/>
                  </a:lnTo>
                  <a:lnTo>
                    <a:pt x="2778709" y="159232"/>
                  </a:lnTo>
                  <a:lnTo>
                    <a:pt x="2779014" y="171932"/>
                  </a:lnTo>
                  <a:lnTo>
                    <a:pt x="2796667" y="171932"/>
                  </a:lnTo>
                  <a:lnTo>
                    <a:pt x="2803106" y="184632"/>
                  </a:lnTo>
                  <a:lnTo>
                    <a:pt x="2808109" y="184632"/>
                  </a:lnTo>
                  <a:lnTo>
                    <a:pt x="2808109" y="146532"/>
                  </a:lnTo>
                  <a:lnTo>
                    <a:pt x="2787231" y="146532"/>
                  </a:lnTo>
                  <a:lnTo>
                    <a:pt x="2789631" y="133832"/>
                  </a:lnTo>
                  <a:lnTo>
                    <a:pt x="2792590" y="133832"/>
                  </a:lnTo>
                  <a:lnTo>
                    <a:pt x="2794851" y="121132"/>
                  </a:lnTo>
                  <a:lnTo>
                    <a:pt x="2776321" y="121132"/>
                  </a:lnTo>
                  <a:lnTo>
                    <a:pt x="2776321" y="133832"/>
                  </a:lnTo>
                  <a:lnTo>
                    <a:pt x="2776004" y="146532"/>
                  </a:lnTo>
                  <a:lnTo>
                    <a:pt x="2757741" y="146532"/>
                  </a:lnTo>
                  <a:lnTo>
                    <a:pt x="2759278" y="133832"/>
                  </a:lnTo>
                  <a:lnTo>
                    <a:pt x="2776321" y="133832"/>
                  </a:lnTo>
                  <a:lnTo>
                    <a:pt x="2776321" y="121132"/>
                  </a:lnTo>
                  <a:lnTo>
                    <a:pt x="2765564" y="121132"/>
                  </a:lnTo>
                  <a:lnTo>
                    <a:pt x="2762453" y="108432"/>
                  </a:lnTo>
                  <a:lnTo>
                    <a:pt x="2780690" y="108432"/>
                  </a:lnTo>
                  <a:lnTo>
                    <a:pt x="2784602" y="95732"/>
                  </a:lnTo>
                  <a:lnTo>
                    <a:pt x="2754541" y="95732"/>
                  </a:lnTo>
                  <a:lnTo>
                    <a:pt x="2754541" y="121132"/>
                  </a:lnTo>
                  <a:lnTo>
                    <a:pt x="2750147" y="121132"/>
                  </a:lnTo>
                  <a:lnTo>
                    <a:pt x="2752483" y="108432"/>
                  </a:lnTo>
                  <a:lnTo>
                    <a:pt x="2754541" y="121132"/>
                  </a:lnTo>
                  <a:lnTo>
                    <a:pt x="2754541" y="95732"/>
                  </a:lnTo>
                  <a:lnTo>
                    <a:pt x="2746146" y="95732"/>
                  </a:lnTo>
                  <a:lnTo>
                    <a:pt x="2746146" y="171932"/>
                  </a:lnTo>
                  <a:lnTo>
                    <a:pt x="2744927" y="184632"/>
                  </a:lnTo>
                  <a:lnTo>
                    <a:pt x="2722461" y="184632"/>
                  </a:lnTo>
                  <a:lnTo>
                    <a:pt x="2735161" y="171932"/>
                  </a:lnTo>
                  <a:lnTo>
                    <a:pt x="2746146" y="171932"/>
                  </a:lnTo>
                  <a:lnTo>
                    <a:pt x="2746146" y="95732"/>
                  </a:lnTo>
                  <a:lnTo>
                    <a:pt x="2728645" y="95732"/>
                  </a:lnTo>
                  <a:lnTo>
                    <a:pt x="2728645" y="133832"/>
                  </a:lnTo>
                  <a:lnTo>
                    <a:pt x="2727566" y="146532"/>
                  </a:lnTo>
                  <a:lnTo>
                    <a:pt x="2706471" y="146532"/>
                  </a:lnTo>
                  <a:lnTo>
                    <a:pt x="2711119" y="133832"/>
                  </a:lnTo>
                  <a:lnTo>
                    <a:pt x="2728645" y="133832"/>
                  </a:lnTo>
                  <a:lnTo>
                    <a:pt x="2728645" y="95732"/>
                  </a:lnTo>
                  <a:lnTo>
                    <a:pt x="2711412" y="95732"/>
                  </a:lnTo>
                  <a:lnTo>
                    <a:pt x="2713609" y="83032"/>
                  </a:lnTo>
                  <a:lnTo>
                    <a:pt x="2704160" y="83032"/>
                  </a:lnTo>
                  <a:lnTo>
                    <a:pt x="2709748" y="95732"/>
                  </a:lnTo>
                  <a:lnTo>
                    <a:pt x="2699474" y="95732"/>
                  </a:lnTo>
                  <a:lnTo>
                    <a:pt x="2700109" y="108432"/>
                  </a:lnTo>
                  <a:lnTo>
                    <a:pt x="2703436" y="108432"/>
                  </a:lnTo>
                  <a:lnTo>
                    <a:pt x="2700718" y="121132"/>
                  </a:lnTo>
                  <a:lnTo>
                    <a:pt x="2692793" y="121132"/>
                  </a:lnTo>
                  <a:lnTo>
                    <a:pt x="2696197" y="108432"/>
                  </a:lnTo>
                  <a:lnTo>
                    <a:pt x="2696527" y="108432"/>
                  </a:lnTo>
                  <a:lnTo>
                    <a:pt x="2696730" y="95732"/>
                  </a:lnTo>
                  <a:lnTo>
                    <a:pt x="2693860" y="95732"/>
                  </a:lnTo>
                  <a:lnTo>
                    <a:pt x="2690888" y="83032"/>
                  </a:lnTo>
                  <a:lnTo>
                    <a:pt x="2685872" y="83032"/>
                  </a:lnTo>
                  <a:lnTo>
                    <a:pt x="2685656" y="95732"/>
                  </a:lnTo>
                  <a:lnTo>
                    <a:pt x="2678430" y="95732"/>
                  </a:lnTo>
                  <a:lnTo>
                    <a:pt x="2676677" y="83032"/>
                  </a:lnTo>
                  <a:lnTo>
                    <a:pt x="2673616" y="83032"/>
                  </a:lnTo>
                  <a:lnTo>
                    <a:pt x="2673616" y="133832"/>
                  </a:lnTo>
                  <a:lnTo>
                    <a:pt x="2672880" y="146532"/>
                  </a:lnTo>
                  <a:lnTo>
                    <a:pt x="2669933" y="146532"/>
                  </a:lnTo>
                  <a:lnTo>
                    <a:pt x="2670035" y="133832"/>
                  </a:lnTo>
                  <a:lnTo>
                    <a:pt x="2673616" y="133832"/>
                  </a:lnTo>
                  <a:lnTo>
                    <a:pt x="2673616" y="83032"/>
                  </a:lnTo>
                  <a:lnTo>
                    <a:pt x="2660650" y="83032"/>
                  </a:lnTo>
                  <a:lnTo>
                    <a:pt x="2660650" y="146532"/>
                  </a:lnTo>
                  <a:lnTo>
                    <a:pt x="2647950" y="146532"/>
                  </a:lnTo>
                  <a:lnTo>
                    <a:pt x="2648737" y="133832"/>
                  </a:lnTo>
                  <a:lnTo>
                    <a:pt x="2659126" y="133832"/>
                  </a:lnTo>
                  <a:lnTo>
                    <a:pt x="2660650" y="146532"/>
                  </a:lnTo>
                  <a:lnTo>
                    <a:pt x="2660650" y="83032"/>
                  </a:lnTo>
                  <a:lnTo>
                    <a:pt x="2660205" y="83032"/>
                  </a:lnTo>
                  <a:lnTo>
                    <a:pt x="2656903" y="95732"/>
                  </a:lnTo>
                  <a:lnTo>
                    <a:pt x="2642285" y="95732"/>
                  </a:lnTo>
                  <a:lnTo>
                    <a:pt x="2639022" y="83032"/>
                  </a:lnTo>
                  <a:lnTo>
                    <a:pt x="2610815" y="83032"/>
                  </a:lnTo>
                  <a:lnTo>
                    <a:pt x="2610815" y="171932"/>
                  </a:lnTo>
                  <a:lnTo>
                    <a:pt x="2610650" y="184632"/>
                  </a:lnTo>
                  <a:lnTo>
                    <a:pt x="2604757" y="184632"/>
                  </a:lnTo>
                  <a:lnTo>
                    <a:pt x="2603144" y="197332"/>
                  </a:lnTo>
                  <a:lnTo>
                    <a:pt x="2597658" y="184632"/>
                  </a:lnTo>
                  <a:lnTo>
                    <a:pt x="2596769" y="184632"/>
                  </a:lnTo>
                  <a:lnTo>
                    <a:pt x="2598267" y="171932"/>
                  </a:lnTo>
                  <a:lnTo>
                    <a:pt x="2610815" y="171932"/>
                  </a:lnTo>
                  <a:lnTo>
                    <a:pt x="2610815" y="83032"/>
                  </a:lnTo>
                  <a:lnTo>
                    <a:pt x="2588755" y="83032"/>
                  </a:lnTo>
                  <a:lnTo>
                    <a:pt x="2588755" y="184632"/>
                  </a:lnTo>
                  <a:lnTo>
                    <a:pt x="2585072" y="184632"/>
                  </a:lnTo>
                  <a:lnTo>
                    <a:pt x="2585859" y="171932"/>
                  </a:lnTo>
                  <a:lnTo>
                    <a:pt x="2588755" y="184632"/>
                  </a:lnTo>
                  <a:lnTo>
                    <a:pt x="2588755" y="83032"/>
                  </a:lnTo>
                  <a:lnTo>
                    <a:pt x="2569400" y="83032"/>
                  </a:lnTo>
                  <a:lnTo>
                    <a:pt x="2569400" y="1873732"/>
                  </a:lnTo>
                  <a:lnTo>
                    <a:pt x="2568321" y="1886432"/>
                  </a:lnTo>
                  <a:lnTo>
                    <a:pt x="2563774" y="1886432"/>
                  </a:lnTo>
                  <a:lnTo>
                    <a:pt x="2565108" y="1873732"/>
                  </a:lnTo>
                  <a:lnTo>
                    <a:pt x="2569400" y="1873732"/>
                  </a:lnTo>
                  <a:lnTo>
                    <a:pt x="2569400" y="83032"/>
                  </a:lnTo>
                  <a:lnTo>
                    <a:pt x="2566873" y="83032"/>
                  </a:lnTo>
                  <a:lnTo>
                    <a:pt x="2566873" y="171932"/>
                  </a:lnTo>
                  <a:lnTo>
                    <a:pt x="2566505" y="184632"/>
                  </a:lnTo>
                  <a:lnTo>
                    <a:pt x="2560891" y="184632"/>
                  </a:lnTo>
                  <a:lnTo>
                    <a:pt x="2559253" y="197332"/>
                  </a:lnTo>
                  <a:lnTo>
                    <a:pt x="2555557" y="184632"/>
                  </a:lnTo>
                  <a:lnTo>
                    <a:pt x="2556853" y="184632"/>
                  </a:lnTo>
                  <a:lnTo>
                    <a:pt x="2561247" y="171932"/>
                  </a:lnTo>
                  <a:lnTo>
                    <a:pt x="2566873" y="171932"/>
                  </a:lnTo>
                  <a:lnTo>
                    <a:pt x="2566873" y="83032"/>
                  </a:lnTo>
                  <a:lnTo>
                    <a:pt x="2552039" y="83032"/>
                  </a:lnTo>
                  <a:lnTo>
                    <a:pt x="2552039" y="171932"/>
                  </a:lnTo>
                  <a:lnTo>
                    <a:pt x="2552039" y="184632"/>
                  </a:lnTo>
                  <a:lnTo>
                    <a:pt x="2534653" y="184632"/>
                  </a:lnTo>
                  <a:lnTo>
                    <a:pt x="2534653" y="1886432"/>
                  </a:lnTo>
                  <a:lnTo>
                    <a:pt x="2517673" y="1886432"/>
                  </a:lnTo>
                  <a:lnTo>
                    <a:pt x="2521851" y="1873732"/>
                  </a:lnTo>
                  <a:lnTo>
                    <a:pt x="2531338" y="1873732"/>
                  </a:lnTo>
                  <a:lnTo>
                    <a:pt x="2534653" y="1886432"/>
                  </a:lnTo>
                  <a:lnTo>
                    <a:pt x="2534653" y="184632"/>
                  </a:lnTo>
                  <a:lnTo>
                    <a:pt x="2517317" y="184632"/>
                  </a:lnTo>
                  <a:lnTo>
                    <a:pt x="2517317" y="1886432"/>
                  </a:lnTo>
                  <a:lnTo>
                    <a:pt x="2511958" y="1899132"/>
                  </a:lnTo>
                  <a:lnTo>
                    <a:pt x="2506954" y="1899132"/>
                  </a:lnTo>
                  <a:lnTo>
                    <a:pt x="2500160" y="1886432"/>
                  </a:lnTo>
                  <a:lnTo>
                    <a:pt x="2517317" y="1886432"/>
                  </a:lnTo>
                  <a:lnTo>
                    <a:pt x="2517317" y="184632"/>
                  </a:lnTo>
                  <a:lnTo>
                    <a:pt x="2515539" y="184632"/>
                  </a:lnTo>
                  <a:lnTo>
                    <a:pt x="2509393" y="184632"/>
                  </a:lnTo>
                  <a:lnTo>
                    <a:pt x="2509482" y="171932"/>
                  </a:lnTo>
                  <a:lnTo>
                    <a:pt x="2516301" y="171932"/>
                  </a:lnTo>
                  <a:lnTo>
                    <a:pt x="2515539" y="184632"/>
                  </a:lnTo>
                  <a:lnTo>
                    <a:pt x="2522893" y="171932"/>
                  </a:lnTo>
                  <a:lnTo>
                    <a:pt x="2552039" y="171932"/>
                  </a:lnTo>
                  <a:lnTo>
                    <a:pt x="2552039" y="83032"/>
                  </a:lnTo>
                  <a:lnTo>
                    <a:pt x="2531008" y="83032"/>
                  </a:lnTo>
                  <a:lnTo>
                    <a:pt x="2531008" y="133832"/>
                  </a:lnTo>
                  <a:lnTo>
                    <a:pt x="2530792" y="146532"/>
                  </a:lnTo>
                  <a:lnTo>
                    <a:pt x="2526436" y="133832"/>
                  </a:lnTo>
                  <a:lnTo>
                    <a:pt x="2523579" y="146532"/>
                  </a:lnTo>
                  <a:lnTo>
                    <a:pt x="2523769" y="133832"/>
                  </a:lnTo>
                  <a:lnTo>
                    <a:pt x="2526436" y="133832"/>
                  </a:lnTo>
                  <a:lnTo>
                    <a:pt x="2531008" y="133832"/>
                  </a:lnTo>
                  <a:lnTo>
                    <a:pt x="2531008" y="83032"/>
                  </a:lnTo>
                  <a:lnTo>
                    <a:pt x="2492286" y="83032"/>
                  </a:lnTo>
                  <a:lnTo>
                    <a:pt x="2489301" y="79679"/>
                  </a:lnTo>
                  <a:lnTo>
                    <a:pt x="2489301" y="1899132"/>
                  </a:lnTo>
                  <a:lnTo>
                    <a:pt x="2484310" y="1899132"/>
                  </a:lnTo>
                  <a:lnTo>
                    <a:pt x="2480983" y="1886432"/>
                  </a:lnTo>
                  <a:lnTo>
                    <a:pt x="2475433" y="1886432"/>
                  </a:lnTo>
                  <a:lnTo>
                    <a:pt x="2475357" y="1873732"/>
                  </a:lnTo>
                  <a:lnTo>
                    <a:pt x="2483777" y="1873732"/>
                  </a:lnTo>
                  <a:lnTo>
                    <a:pt x="2485745" y="1886432"/>
                  </a:lnTo>
                  <a:lnTo>
                    <a:pt x="2488387" y="1886432"/>
                  </a:lnTo>
                  <a:lnTo>
                    <a:pt x="2489301" y="1899132"/>
                  </a:lnTo>
                  <a:lnTo>
                    <a:pt x="2489301" y="79679"/>
                  </a:lnTo>
                  <a:lnTo>
                    <a:pt x="2481008" y="70332"/>
                  </a:lnTo>
                  <a:lnTo>
                    <a:pt x="2475052" y="70332"/>
                  </a:lnTo>
                  <a:lnTo>
                    <a:pt x="2475395" y="83032"/>
                  </a:lnTo>
                  <a:lnTo>
                    <a:pt x="2472740" y="83032"/>
                  </a:lnTo>
                  <a:lnTo>
                    <a:pt x="2472740" y="184632"/>
                  </a:lnTo>
                  <a:lnTo>
                    <a:pt x="2470924" y="184632"/>
                  </a:lnTo>
                  <a:lnTo>
                    <a:pt x="2470924" y="1886432"/>
                  </a:lnTo>
                  <a:lnTo>
                    <a:pt x="2464574" y="1886432"/>
                  </a:lnTo>
                  <a:lnTo>
                    <a:pt x="2464320" y="1899132"/>
                  </a:lnTo>
                  <a:lnTo>
                    <a:pt x="2460294" y="1886432"/>
                  </a:lnTo>
                  <a:lnTo>
                    <a:pt x="2464574" y="1886432"/>
                  </a:lnTo>
                  <a:lnTo>
                    <a:pt x="2467038" y="1873732"/>
                  </a:lnTo>
                  <a:lnTo>
                    <a:pt x="2470454" y="1873732"/>
                  </a:lnTo>
                  <a:lnTo>
                    <a:pt x="2470924" y="1886432"/>
                  </a:lnTo>
                  <a:lnTo>
                    <a:pt x="2470924" y="184632"/>
                  </a:lnTo>
                  <a:lnTo>
                    <a:pt x="2460726" y="184632"/>
                  </a:lnTo>
                  <a:lnTo>
                    <a:pt x="2463685" y="171932"/>
                  </a:lnTo>
                  <a:lnTo>
                    <a:pt x="2467673" y="171932"/>
                  </a:lnTo>
                  <a:lnTo>
                    <a:pt x="2472740" y="184632"/>
                  </a:lnTo>
                  <a:lnTo>
                    <a:pt x="2472740" y="83032"/>
                  </a:lnTo>
                  <a:lnTo>
                    <a:pt x="2466683" y="83032"/>
                  </a:lnTo>
                  <a:lnTo>
                    <a:pt x="2466441" y="70332"/>
                  </a:lnTo>
                  <a:lnTo>
                    <a:pt x="2465311" y="70332"/>
                  </a:lnTo>
                  <a:lnTo>
                    <a:pt x="2465311" y="133832"/>
                  </a:lnTo>
                  <a:lnTo>
                    <a:pt x="2459482" y="133832"/>
                  </a:lnTo>
                  <a:lnTo>
                    <a:pt x="2459482" y="1886432"/>
                  </a:lnTo>
                  <a:lnTo>
                    <a:pt x="2448471" y="1886432"/>
                  </a:lnTo>
                  <a:lnTo>
                    <a:pt x="2453436" y="1873732"/>
                  </a:lnTo>
                  <a:lnTo>
                    <a:pt x="2459482" y="1886432"/>
                  </a:lnTo>
                  <a:lnTo>
                    <a:pt x="2459482" y="133832"/>
                  </a:lnTo>
                  <a:lnTo>
                    <a:pt x="2451354" y="133832"/>
                  </a:lnTo>
                  <a:lnTo>
                    <a:pt x="2457323" y="121132"/>
                  </a:lnTo>
                  <a:lnTo>
                    <a:pt x="2465311" y="133832"/>
                  </a:lnTo>
                  <a:lnTo>
                    <a:pt x="2465311" y="70332"/>
                  </a:lnTo>
                  <a:lnTo>
                    <a:pt x="2458237" y="70332"/>
                  </a:lnTo>
                  <a:lnTo>
                    <a:pt x="2456294" y="83032"/>
                  </a:lnTo>
                  <a:lnTo>
                    <a:pt x="2444775" y="83032"/>
                  </a:lnTo>
                  <a:lnTo>
                    <a:pt x="2444508" y="70332"/>
                  </a:lnTo>
                  <a:lnTo>
                    <a:pt x="2444458" y="1911832"/>
                  </a:lnTo>
                  <a:lnTo>
                    <a:pt x="2437180" y="1911832"/>
                  </a:lnTo>
                  <a:lnTo>
                    <a:pt x="2441702" y="1899132"/>
                  </a:lnTo>
                  <a:lnTo>
                    <a:pt x="2442629" y="1899132"/>
                  </a:lnTo>
                  <a:lnTo>
                    <a:pt x="2444458" y="1911832"/>
                  </a:lnTo>
                  <a:lnTo>
                    <a:pt x="2444458" y="70332"/>
                  </a:lnTo>
                  <a:lnTo>
                    <a:pt x="2420836" y="70332"/>
                  </a:lnTo>
                  <a:lnTo>
                    <a:pt x="2415032" y="83032"/>
                  </a:lnTo>
                  <a:lnTo>
                    <a:pt x="2421623" y="83032"/>
                  </a:lnTo>
                  <a:lnTo>
                    <a:pt x="2415959" y="95732"/>
                  </a:lnTo>
                  <a:lnTo>
                    <a:pt x="2407526" y="83032"/>
                  </a:lnTo>
                  <a:lnTo>
                    <a:pt x="2411234" y="83032"/>
                  </a:lnTo>
                  <a:lnTo>
                    <a:pt x="2408656" y="70332"/>
                  </a:lnTo>
                  <a:lnTo>
                    <a:pt x="2406916" y="70332"/>
                  </a:lnTo>
                  <a:lnTo>
                    <a:pt x="2406916" y="1899132"/>
                  </a:lnTo>
                  <a:lnTo>
                    <a:pt x="2403411" y="1911832"/>
                  </a:lnTo>
                  <a:lnTo>
                    <a:pt x="2388959" y="1911832"/>
                  </a:lnTo>
                  <a:lnTo>
                    <a:pt x="2390876" y="1899132"/>
                  </a:lnTo>
                  <a:lnTo>
                    <a:pt x="2406916" y="1899132"/>
                  </a:lnTo>
                  <a:lnTo>
                    <a:pt x="2406916" y="70332"/>
                  </a:lnTo>
                  <a:lnTo>
                    <a:pt x="2404719" y="70332"/>
                  </a:lnTo>
                  <a:lnTo>
                    <a:pt x="2404376" y="57632"/>
                  </a:lnTo>
                  <a:lnTo>
                    <a:pt x="2401316" y="57632"/>
                  </a:lnTo>
                  <a:lnTo>
                    <a:pt x="2399309" y="44932"/>
                  </a:lnTo>
                  <a:lnTo>
                    <a:pt x="2389860" y="44932"/>
                  </a:lnTo>
                  <a:lnTo>
                    <a:pt x="2387739" y="57632"/>
                  </a:lnTo>
                  <a:lnTo>
                    <a:pt x="2397010" y="57632"/>
                  </a:lnTo>
                  <a:lnTo>
                    <a:pt x="2393658" y="70332"/>
                  </a:lnTo>
                  <a:lnTo>
                    <a:pt x="2396693" y="70332"/>
                  </a:lnTo>
                  <a:lnTo>
                    <a:pt x="2396782" y="83032"/>
                  </a:lnTo>
                  <a:lnTo>
                    <a:pt x="2396413" y="83032"/>
                  </a:lnTo>
                  <a:lnTo>
                    <a:pt x="2396045" y="95732"/>
                  </a:lnTo>
                  <a:lnTo>
                    <a:pt x="2395740" y="94500"/>
                  </a:lnTo>
                  <a:lnTo>
                    <a:pt x="2395740" y="133832"/>
                  </a:lnTo>
                  <a:lnTo>
                    <a:pt x="2380958" y="133832"/>
                  </a:lnTo>
                  <a:lnTo>
                    <a:pt x="2381275" y="108432"/>
                  </a:lnTo>
                  <a:lnTo>
                    <a:pt x="2392273" y="108432"/>
                  </a:lnTo>
                  <a:lnTo>
                    <a:pt x="2392083" y="121132"/>
                  </a:lnTo>
                  <a:lnTo>
                    <a:pt x="2391397" y="121132"/>
                  </a:lnTo>
                  <a:lnTo>
                    <a:pt x="2395740" y="133832"/>
                  </a:lnTo>
                  <a:lnTo>
                    <a:pt x="2395740" y="94500"/>
                  </a:lnTo>
                  <a:lnTo>
                    <a:pt x="2392921" y="83032"/>
                  </a:lnTo>
                  <a:lnTo>
                    <a:pt x="2388641" y="83032"/>
                  </a:lnTo>
                  <a:lnTo>
                    <a:pt x="2389479" y="70332"/>
                  </a:lnTo>
                  <a:lnTo>
                    <a:pt x="2383904" y="70332"/>
                  </a:lnTo>
                  <a:lnTo>
                    <a:pt x="2380411" y="83032"/>
                  </a:lnTo>
                  <a:lnTo>
                    <a:pt x="2370899" y="83032"/>
                  </a:lnTo>
                  <a:lnTo>
                    <a:pt x="2374747" y="70332"/>
                  </a:lnTo>
                  <a:lnTo>
                    <a:pt x="2372068" y="70332"/>
                  </a:lnTo>
                  <a:lnTo>
                    <a:pt x="2367165" y="57632"/>
                  </a:lnTo>
                  <a:lnTo>
                    <a:pt x="2364270" y="44932"/>
                  </a:lnTo>
                  <a:lnTo>
                    <a:pt x="2360498" y="44932"/>
                  </a:lnTo>
                  <a:lnTo>
                    <a:pt x="2357247" y="57632"/>
                  </a:lnTo>
                  <a:lnTo>
                    <a:pt x="2363025" y="57632"/>
                  </a:lnTo>
                  <a:lnTo>
                    <a:pt x="2363889" y="70332"/>
                  </a:lnTo>
                  <a:lnTo>
                    <a:pt x="2363317" y="70332"/>
                  </a:lnTo>
                  <a:lnTo>
                    <a:pt x="2363317" y="83032"/>
                  </a:lnTo>
                  <a:lnTo>
                    <a:pt x="2362784" y="85039"/>
                  </a:lnTo>
                  <a:lnTo>
                    <a:pt x="2362784" y="121132"/>
                  </a:lnTo>
                  <a:lnTo>
                    <a:pt x="2361730" y="133832"/>
                  </a:lnTo>
                  <a:lnTo>
                    <a:pt x="2347887" y="133832"/>
                  </a:lnTo>
                  <a:lnTo>
                    <a:pt x="2348890" y="121132"/>
                  </a:lnTo>
                  <a:lnTo>
                    <a:pt x="2362784" y="121132"/>
                  </a:lnTo>
                  <a:lnTo>
                    <a:pt x="2362784" y="85039"/>
                  </a:lnTo>
                  <a:lnTo>
                    <a:pt x="2359939" y="95732"/>
                  </a:lnTo>
                  <a:lnTo>
                    <a:pt x="2355304" y="95732"/>
                  </a:lnTo>
                  <a:lnTo>
                    <a:pt x="2350084" y="83032"/>
                  </a:lnTo>
                  <a:lnTo>
                    <a:pt x="2363317" y="83032"/>
                  </a:lnTo>
                  <a:lnTo>
                    <a:pt x="2363317" y="70332"/>
                  </a:lnTo>
                  <a:lnTo>
                    <a:pt x="2341765" y="70332"/>
                  </a:lnTo>
                  <a:lnTo>
                    <a:pt x="2342464" y="57632"/>
                  </a:lnTo>
                  <a:lnTo>
                    <a:pt x="2340508" y="57632"/>
                  </a:lnTo>
                  <a:lnTo>
                    <a:pt x="2340508" y="133832"/>
                  </a:lnTo>
                  <a:lnTo>
                    <a:pt x="2335326" y="133832"/>
                  </a:lnTo>
                  <a:lnTo>
                    <a:pt x="2322118" y="133832"/>
                  </a:lnTo>
                  <a:lnTo>
                    <a:pt x="2323757" y="121132"/>
                  </a:lnTo>
                  <a:lnTo>
                    <a:pt x="2335326" y="133832"/>
                  </a:lnTo>
                  <a:lnTo>
                    <a:pt x="2336952" y="121132"/>
                  </a:lnTo>
                  <a:lnTo>
                    <a:pt x="2340508" y="133832"/>
                  </a:lnTo>
                  <a:lnTo>
                    <a:pt x="2340508" y="57632"/>
                  </a:lnTo>
                  <a:lnTo>
                    <a:pt x="2338184" y="57632"/>
                  </a:lnTo>
                  <a:lnTo>
                    <a:pt x="2338425" y="70332"/>
                  </a:lnTo>
                  <a:lnTo>
                    <a:pt x="2334298" y="70332"/>
                  </a:lnTo>
                  <a:lnTo>
                    <a:pt x="2334158" y="83032"/>
                  </a:lnTo>
                  <a:lnTo>
                    <a:pt x="2330132" y="83032"/>
                  </a:lnTo>
                  <a:lnTo>
                    <a:pt x="2329967" y="95732"/>
                  </a:lnTo>
                  <a:lnTo>
                    <a:pt x="2322703" y="95732"/>
                  </a:lnTo>
                  <a:lnTo>
                    <a:pt x="2322906" y="83032"/>
                  </a:lnTo>
                  <a:lnTo>
                    <a:pt x="2327745" y="83032"/>
                  </a:lnTo>
                  <a:lnTo>
                    <a:pt x="2326944" y="70332"/>
                  </a:lnTo>
                  <a:lnTo>
                    <a:pt x="2324493" y="70332"/>
                  </a:lnTo>
                  <a:lnTo>
                    <a:pt x="2310650" y="57632"/>
                  </a:lnTo>
                  <a:lnTo>
                    <a:pt x="2303869" y="57632"/>
                  </a:lnTo>
                  <a:lnTo>
                    <a:pt x="2303869" y="133832"/>
                  </a:lnTo>
                  <a:lnTo>
                    <a:pt x="2289924" y="133832"/>
                  </a:lnTo>
                  <a:lnTo>
                    <a:pt x="2292769" y="121132"/>
                  </a:lnTo>
                  <a:lnTo>
                    <a:pt x="2303869" y="133832"/>
                  </a:lnTo>
                  <a:lnTo>
                    <a:pt x="2303869" y="57632"/>
                  </a:lnTo>
                  <a:lnTo>
                    <a:pt x="2289886" y="57632"/>
                  </a:lnTo>
                  <a:lnTo>
                    <a:pt x="2289886" y="70332"/>
                  </a:lnTo>
                  <a:lnTo>
                    <a:pt x="2289721" y="83032"/>
                  </a:lnTo>
                  <a:lnTo>
                    <a:pt x="2285327" y="70332"/>
                  </a:lnTo>
                  <a:lnTo>
                    <a:pt x="2282456" y="83032"/>
                  </a:lnTo>
                  <a:lnTo>
                    <a:pt x="2289670" y="83032"/>
                  </a:lnTo>
                  <a:lnTo>
                    <a:pt x="2289505" y="95732"/>
                  </a:lnTo>
                  <a:lnTo>
                    <a:pt x="2282240" y="95732"/>
                  </a:lnTo>
                  <a:lnTo>
                    <a:pt x="2282367" y="83032"/>
                  </a:lnTo>
                  <a:lnTo>
                    <a:pt x="2282583" y="70332"/>
                  </a:lnTo>
                  <a:lnTo>
                    <a:pt x="2285327" y="70332"/>
                  </a:lnTo>
                  <a:lnTo>
                    <a:pt x="2289886" y="70332"/>
                  </a:lnTo>
                  <a:lnTo>
                    <a:pt x="2289886" y="57632"/>
                  </a:lnTo>
                  <a:lnTo>
                    <a:pt x="2279256" y="57632"/>
                  </a:lnTo>
                  <a:lnTo>
                    <a:pt x="2279624" y="83032"/>
                  </a:lnTo>
                  <a:lnTo>
                    <a:pt x="2275332" y="83032"/>
                  </a:lnTo>
                  <a:lnTo>
                    <a:pt x="2272080" y="70332"/>
                  </a:lnTo>
                  <a:lnTo>
                    <a:pt x="2264092" y="70332"/>
                  </a:lnTo>
                  <a:lnTo>
                    <a:pt x="2261336" y="83032"/>
                  </a:lnTo>
                  <a:lnTo>
                    <a:pt x="2253716" y="83032"/>
                  </a:lnTo>
                  <a:lnTo>
                    <a:pt x="2256409" y="95732"/>
                  </a:lnTo>
                  <a:lnTo>
                    <a:pt x="2255951" y="95732"/>
                  </a:lnTo>
                  <a:lnTo>
                    <a:pt x="2255951" y="133832"/>
                  </a:lnTo>
                  <a:lnTo>
                    <a:pt x="2247252" y="133832"/>
                  </a:lnTo>
                  <a:lnTo>
                    <a:pt x="2245182" y="121132"/>
                  </a:lnTo>
                  <a:lnTo>
                    <a:pt x="2254796" y="121132"/>
                  </a:lnTo>
                  <a:lnTo>
                    <a:pt x="2255951" y="133832"/>
                  </a:lnTo>
                  <a:lnTo>
                    <a:pt x="2255951" y="95732"/>
                  </a:lnTo>
                  <a:lnTo>
                    <a:pt x="2247900" y="95732"/>
                  </a:lnTo>
                  <a:lnTo>
                    <a:pt x="2246541" y="83032"/>
                  </a:lnTo>
                  <a:lnTo>
                    <a:pt x="2250770" y="83032"/>
                  </a:lnTo>
                  <a:lnTo>
                    <a:pt x="2254288" y="70332"/>
                  </a:lnTo>
                  <a:lnTo>
                    <a:pt x="2261527" y="70332"/>
                  </a:lnTo>
                  <a:lnTo>
                    <a:pt x="2260854" y="57632"/>
                  </a:lnTo>
                  <a:lnTo>
                    <a:pt x="2254770" y="57632"/>
                  </a:lnTo>
                  <a:lnTo>
                    <a:pt x="2248344" y="70332"/>
                  </a:lnTo>
                  <a:lnTo>
                    <a:pt x="2241702" y="70332"/>
                  </a:lnTo>
                  <a:lnTo>
                    <a:pt x="2241702" y="1886432"/>
                  </a:lnTo>
                  <a:lnTo>
                    <a:pt x="2236279" y="1886432"/>
                  </a:lnTo>
                  <a:lnTo>
                    <a:pt x="2236876" y="1873732"/>
                  </a:lnTo>
                  <a:lnTo>
                    <a:pt x="2241702" y="1886432"/>
                  </a:lnTo>
                  <a:lnTo>
                    <a:pt x="2241702" y="70332"/>
                  </a:lnTo>
                  <a:lnTo>
                    <a:pt x="2239124" y="70332"/>
                  </a:lnTo>
                  <a:lnTo>
                    <a:pt x="2239124" y="83032"/>
                  </a:lnTo>
                  <a:lnTo>
                    <a:pt x="2232583" y="95732"/>
                  </a:lnTo>
                  <a:lnTo>
                    <a:pt x="2226132" y="83032"/>
                  </a:lnTo>
                  <a:lnTo>
                    <a:pt x="2239124" y="83032"/>
                  </a:lnTo>
                  <a:lnTo>
                    <a:pt x="2239124" y="70332"/>
                  </a:lnTo>
                  <a:lnTo>
                    <a:pt x="2227605" y="70332"/>
                  </a:lnTo>
                  <a:lnTo>
                    <a:pt x="2225637" y="57632"/>
                  </a:lnTo>
                  <a:lnTo>
                    <a:pt x="2205558" y="57632"/>
                  </a:lnTo>
                  <a:lnTo>
                    <a:pt x="2201456" y="70332"/>
                  </a:lnTo>
                  <a:lnTo>
                    <a:pt x="2197417" y="70332"/>
                  </a:lnTo>
                  <a:lnTo>
                    <a:pt x="2191893" y="83032"/>
                  </a:lnTo>
                  <a:lnTo>
                    <a:pt x="2190280" y="80645"/>
                  </a:lnTo>
                  <a:lnTo>
                    <a:pt x="2190280" y="83032"/>
                  </a:lnTo>
                  <a:lnTo>
                    <a:pt x="2190153" y="95732"/>
                  </a:lnTo>
                  <a:lnTo>
                    <a:pt x="2182876" y="95732"/>
                  </a:lnTo>
                  <a:lnTo>
                    <a:pt x="2183003" y="83032"/>
                  </a:lnTo>
                  <a:lnTo>
                    <a:pt x="2190280" y="83032"/>
                  </a:lnTo>
                  <a:lnTo>
                    <a:pt x="2190280" y="80645"/>
                  </a:lnTo>
                  <a:lnTo>
                    <a:pt x="2183320" y="70332"/>
                  </a:lnTo>
                  <a:lnTo>
                    <a:pt x="2187130" y="70332"/>
                  </a:lnTo>
                  <a:lnTo>
                    <a:pt x="2186495" y="57632"/>
                  </a:lnTo>
                  <a:lnTo>
                    <a:pt x="2175129" y="57632"/>
                  </a:lnTo>
                  <a:lnTo>
                    <a:pt x="2172716" y="70332"/>
                  </a:lnTo>
                  <a:lnTo>
                    <a:pt x="2168474" y="70332"/>
                  </a:lnTo>
                  <a:lnTo>
                    <a:pt x="2168512" y="57632"/>
                  </a:lnTo>
                  <a:lnTo>
                    <a:pt x="2168233" y="58077"/>
                  </a:lnTo>
                  <a:lnTo>
                    <a:pt x="2168233" y="70332"/>
                  </a:lnTo>
                  <a:lnTo>
                    <a:pt x="2167458" y="83032"/>
                  </a:lnTo>
                  <a:lnTo>
                    <a:pt x="2161222" y="70332"/>
                  </a:lnTo>
                  <a:lnTo>
                    <a:pt x="2168233" y="70332"/>
                  </a:lnTo>
                  <a:lnTo>
                    <a:pt x="2168233" y="58077"/>
                  </a:lnTo>
                  <a:lnTo>
                    <a:pt x="2160308" y="70332"/>
                  </a:lnTo>
                  <a:lnTo>
                    <a:pt x="2163305" y="57632"/>
                  </a:lnTo>
                  <a:lnTo>
                    <a:pt x="2148421" y="57632"/>
                  </a:lnTo>
                  <a:lnTo>
                    <a:pt x="2148421" y="95732"/>
                  </a:lnTo>
                  <a:lnTo>
                    <a:pt x="2146693" y="108432"/>
                  </a:lnTo>
                  <a:lnTo>
                    <a:pt x="2142769" y="108432"/>
                  </a:lnTo>
                  <a:lnTo>
                    <a:pt x="2142312" y="95732"/>
                  </a:lnTo>
                  <a:lnTo>
                    <a:pt x="2148421" y="95732"/>
                  </a:lnTo>
                  <a:lnTo>
                    <a:pt x="2148421" y="57632"/>
                  </a:lnTo>
                  <a:lnTo>
                    <a:pt x="2145754" y="57632"/>
                  </a:lnTo>
                  <a:lnTo>
                    <a:pt x="2145754" y="83032"/>
                  </a:lnTo>
                  <a:lnTo>
                    <a:pt x="2142477" y="83032"/>
                  </a:lnTo>
                  <a:lnTo>
                    <a:pt x="2144217" y="70332"/>
                  </a:lnTo>
                  <a:lnTo>
                    <a:pt x="2145754" y="83032"/>
                  </a:lnTo>
                  <a:lnTo>
                    <a:pt x="2145754" y="57632"/>
                  </a:lnTo>
                  <a:lnTo>
                    <a:pt x="2134997" y="57632"/>
                  </a:lnTo>
                  <a:lnTo>
                    <a:pt x="2134997" y="95732"/>
                  </a:lnTo>
                  <a:lnTo>
                    <a:pt x="2133981" y="108432"/>
                  </a:lnTo>
                  <a:lnTo>
                    <a:pt x="2120163" y="108432"/>
                  </a:lnTo>
                  <a:lnTo>
                    <a:pt x="2122601" y="95732"/>
                  </a:lnTo>
                  <a:lnTo>
                    <a:pt x="2134997" y="95732"/>
                  </a:lnTo>
                  <a:lnTo>
                    <a:pt x="2134997" y="57632"/>
                  </a:lnTo>
                  <a:lnTo>
                    <a:pt x="2130272" y="57632"/>
                  </a:lnTo>
                  <a:lnTo>
                    <a:pt x="2130564" y="70332"/>
                  </a:lnTo>
                  <a:lnTo>
                    <a:pt x="2123706" y="70332"/>
                  </a:lnTo>
                  <a:lnTo>
                    <a:pt x="2124278" y="57632"/>
                  </a:lnTo>
                  <a:lnTo>
                    <a:pt x="2128037" y="57632"/>
                  </a:lnTo>
                  <a:lnTo>
                    <a:pt x="2127847" y="44932"/>
                  </a:lnTo>
                  <a:lnTo>
                    <a:pt x="2131237" y="44932"/>
                  </a:lnTo>
                  <a:lnTo>
                    <a:pt x="2131949" y="32232"/>
                  </a:lnTo>
                  <a:lnTo>
                    <a:pt x="2111832" y="32232"/>
                  </a:lnTo>
                  <a:lnTo>
                    <a:pt x="2115756" y="44932"/>
                  </a:lnTo>
                  <a:lnTo>
                    <a:pt x="2105634" y="44932"/>
                  </a:lnTo>
                  <a:lnTo>
                    <a:pt x="2105634" y="83032"/>
                  </a:lnTo>
                  <a:lnTo>
                    <a:pt x="2105444" y="95732"/>
                  </a:lnTo>
                  <a:lnTo>
                    <a:pt x="2098217" y="95732"/>
                  </a:lnTo>
                  <a:lnTo>
                    <a:pt x="2098370" y="83032"/>
                  </a:lnTo>
                  <a:lnTo>
                    <a:pt x="2105634" y="83032"/>
                  </a:lnTo>
                  <a:lnTo>
                    <a:pt x="2105634" y="44932"/>
                  </a:lnTo>
                  <a:lnTo>
                    <a:pt x="2094585" y="44932"/>
                  </a:lnTo>
                  <a:lnTo>
                    <a:pt x="2094585" y="83032"/>
                  </a:lnTo>
                  <a:lnTo>
                    <a:pt x="2094458" y="95732"/>
                  </a:lnTo>
                  <a:lnTo>
                    <a:pt x="2087219" y="95732"/>
                  </a:lnTo>
                  <a:lnTo>
                    <a:pt x="2087321" y="83032"/>
                  </a:lnTo>
                  <a:lnTo>
                    <a:pt x="2094585" y="83032"/>
                  </a:lnTo>
                  <a:lnTo>
                    <a:pt x="2094585" y="44932"/>
                  </a:lnTo>
                  <a:lnTo>
                    <a:pt x="2060702" y="44932"/>
                  </a:lnTo>
                  <a:lnTo>
                    <a:pt x="2060702" y="95732"/>
                  </a:lnTo>
                  <a:lnTo>
                    <a:pt x="2054072" y="95732"/>
                  </a:lnTo>
                  <a:lnTo>
                    <a:pt x="2047405" y="95732"/>
                  </a:lnTo>
                  <a:lnTo>
                    <a:pt x="2048370" y="83032"/>
                  </a:lnTo>
                  <a:lnTo>
                    <a:pt x="2054072" y="95732"/>
                  </a:lnTo>
                  <a:lnTo>
                    <a:pt x="2058339" y="83032"/>
                  </a:lnTo>
                  <a:lnTo>
                    <a:pt x="2060702" y="95732"/>
                  </a:lnTo>
                  <a:lnTo>
                    <a:pt x="2060702" y="44932"/>
                  </a:lnTo>
                  <a:lnTo>
                    <a:pt x="2015477" y="44932"/>
                  </a:lnTo>
                  <a:lnTo>
                    <a:pt x="2015477" y="83032"/>
                  </a:lnTo>
                  <a:lnTo>
                    <a:pt x="2010841" y="95732"/>
                  </a:lnTo>
                  <a:lnTo>
                    <a:pt x="2009876" y="95732"/>
                  </a:lnTo>
                  <a:lnTo>
                    <a:pt x="2008022" y="83032"/>
                  </a:lnTo>
                  <a:lnTo>
                    <a:pt x="2015477" y="83032"/>
                  </a:lnTo>
                  <a:lnTo>
                    <a:pt x="2015477" y="44932"/>
                  </a:lnTo>
                  <a:lnTo>
                    <a:pt x="2011743" y="44932"/>
                  </a:lnTo>
                  <a:lnTo>
                    <a:pt x="2008733" y="32232"/>
                  </a:lnTo>
                  <a:lnTo>
                    <a:pt x="2005215" y="32232"/>
                  </a:lnTo>
                  <a:lnTo>
                    <a:pt x="2000288" y="44932"/>
                  </a:lnTo>
                  <a:lnTo>
                    <a:pt x="1977605" y="44932"/>
                  </a:lnTo>
                  <a:lnTo>
                    <a:pt x="1966099" y="32232"/>
                  </a:lnTo>
                  <a:lnTo>
                    <a:pt x="1940356" y="32232"/>
                  </a:lnTo>
                  <a:lnTo>
                    <a:pt x="1940433" y="19532"/>
                  </a:lnTo>
                  <a:lnTo>
                    <a:pt x="1920570" y="19532"/>
                  </a:lnTo>
                  <a:lnTo>
                    <a:pt x="1920570" y="1899132"/>
                  </a:lnTo>
                  <a:lnTo>
                    <a:pt x="1919401" y="1911832"/>
                  </a:lnTo>
                  <a:lnTo>
                    <a:pt x="1909089" y="1911832"/>
                  </a:lnTo>
                  <a:lnTo>
                    <a:pt x="1909457" y="1899132"/>
                  </a:lnTo>
                  <a:lnTo>
                    <a:pt x="1905355" y="1899132"/>
                  </a:lnTo>
                  <a:lnTo>
                    <a:pt x="1906257" y="1886432"/>
                  </a:lnTo>
                  <a:lnTo>
                    <a:pt x="1912429" y="1899132"/>
                  </a:lnTo>
                  <a:lnTo>
                    <a:pt x="1920570" y="1899132"/>
                  </a:lnTo>
                  <a:lnTo>
                    <a:pt x="1920570" y="19532"/>
                  </a:lnTo>
                  <a:lnTo>
                    <a:pt x="1919909" y="19532"/>
                  </a:lnTo>
                  <a:lnTo>
                    <a:pt x="1919909" y="70332"/>
                  </a:lnTo>
                  <a:lnTo>
                    <a:pt x="1916087" y="70332"/>
                  </a:lnTo>
                  <a:lnTo>
                    <a:pt x="1916087" y="1873732"/>
                  </a:lnTo>
                  <a:lnTo>
                    <a:pt x="1916087" y="1886432"/>
                  </a:lnTo>
                  <a:lnTo>
                    <a:pt x="1908987" y="1886432"/>
                  </a:lnTo>
                  <a:lnTo>
                    <a:pt x="1909927" y="1873732"/>
                  </a:lnTo>
                  <a:lnTo>
                    <a:pt x="1916087" y="1873732"/>
                  </a:lnTo>
                  <a:lnTo>
                    <a:pt x="1916087" y="70332"/>
                  </a:lnTo>
                  <a:lnTo>
                    <a:pt x="1912454" y="70332"/>
                  </a:lnTo>
                  <a:lnTo>
                    <a:pt x="1917014" y="57632"/>
                  </a:lnTo>
                  <a:lnTo>
                    <a:pt x="1919909" y="70332"/>
                  </a:lnTo>
                  <a:lnTo>
                    <a:pt x="1919909" y="19532"/>
                  </a:lnTo>
                  <a:lnTo>
                    <a:pt x="1882686" y="19532"/>
                  </a:lnTo>
                  <a:lnTo>
                    <a:pt x="1877225" y="32232"/>
                  </a:lnTo>
                  <a:lnTo>
                    <a:pt x="1876666" y="32232"/>
                  </a:lnTo>
                  <a:lnTo>
                    <a:pt x="1876666" y="1911832"/>
                  </a:lnTo>
                  <a:lnTo>
                    <a:pt x="1869909" y="1911832"/>
                  </a:lnTo>
                  <a:lnTo>
                    <a:pt x="1866201" y="1899132"/>
                  </a:lnTo>
                  <a:lnTo>
                    <a:pt x="1872856" y="1899132"/>
                  </a:lnTo>
                  <a:lnTo>
                    <a:pt x="1876666" y="1911832"/>
                  </a:lnTo>
                  <a:lnTo>
                    <a:pt x="1876666" y="32232"/>
                  </a:lnTo>
                  <a:lnTo>
                    <a:pt x="1841119" y="32232"/>
                  </a:lnTo>
                  <a:lnTo>
                    <a:pt x="1838782" y="44932"/>
                  </a:lnTo>
                  <a:lnTo>
                    <a:pt x="1829587" y="32232"/>
                  </a:lnTo>
                  <a:lnTo>
                    <a:pt x="1815477" y="32232"/>
                  </a:lnTo>
                  <a:lnTo>
                    <a:pt x="1815477" y="1848332"/>
                  </a:lnTo>
                  <a:lnTo>
                    <a:pt x="1806295" y="1848332"/>
                  </a:lnTo>
                  <a:lnTo>
                    <a:pt x="1806168" y="1861032"/>
                  </a:lnTo>
                  <a:lnTo>
                    <a:pt x="1799158" y="1861032"/>
                  </a:lnTo>
                  <a:lnTo>
                    <a:pt x="1799285" y="1848332"/>
                  </a:lnTo>
                  <a:lnTo>
                    <a:pt x="1802815" y="1848332"/>
                  </a:lnTo>
                  <a:lnTo>
                    <a:pt x="1805978" y="1835632"/>
                  </a:lnTo>
                  <a:lnTo>
                    <a:pt x="1810423" y="1835632"/>
                  </a:lnTo>
                  <a:lnTo>
                    <a:pt x="1815477" y="1848332"/>
                  </a:lnTo>
                  <a:lnTo>
                    <a:pt x="1815477" y="32232"/>
                  </a:lnTo>
                  <a:lnTo>
                    <a:pt x="1795716" y="32232"/>
                  </a:lnTo>
                  <a:lnTo>
                    <a:pt x="1795716" y="1835632"/>
                  </a:lnTo>
                  <a:lnTo>
                    <a:pt x="1795157" y="1848332"/>
                  </a:lnTo>
                  <a:lnTo>
                    <a:pt x="1785086" y="1848332"/>
                  </a:lnTo>
                  <a:lnTo>
                    <a:pt x="1785696" y="1835632"/>
                  </a:lnTo>
                  <a:lnTo>
                    <a:pt x="1795716" y="1835632"/>
                  </a:lnTo>
                  <a:lnTo>
                    <a:pt x="1795716" y="32232"/>
                  </a:lnTo>
                  <a:lnTo>
                    <a:pt x="1764131" y="32232"/>
                  </a:lnTo>
                  <a:lnTo>
                    <a:pt x="1769313" y="19532"/>
                  </a:lnTo>
                  <a:lnTo>
                    <a:pt x="1739239" y="19532"/>
                  </a:lnTo>
                  <a:lnTo>
                    <a:pt x="1739239" y="1810232"/>
                  </a:lnTo>
                  <a:lnTo>
                    <a:pt x="1737639" y="1822932"/>
                  </a:lnTo>
                  <a:lnTo>
                    <a:pt x="1717027" y="1822932"/>
                  </a:lnTo>
                  <a:lnTo>
                    <a:pt x="1717027" y="1848332"/>
                  </a:lnTo>
                  <a:lnTo>
                    <a:pt x="1711807" y="1861032"/>
                  </a:lnTo>
                  <a:lnTo>
                    <a:pt x="1703717" y="1848332"/>
                  </a:lnTo>
                  <a:lnTo>
                    <a:pt x="1707464" y="1848332"/>
                  </a:lnTo>
                  <a:lnTo>
                    <a:pt x="1707311" y="1835632"/>
                  </a:lnTo>
                  <a:lnTo>
                    <a:pt x="1714398" y="1835632"/>
                  </a:lnTo>
                  <a:lnTo>
                    <a:pt x="1713763" y="1848332"/>
                  </a:lnTo>
                  <a:lnTo>
                    <a:pt x="1717027" y="1848332"/>
                  </a:lnTo>
                  <a:lnTo>
                    <a:pt x="1717027" y="1822932"/>
                  </a:lnTo>
                  <a:lnTo>
                    <a:pt x="1714436" y="1822932"/>
                  </a:lnTo>
                  <a:lnTo>
                    <a:pt x="1717116" y="1810232"/>
                  </a:lnTo>
                  <a:lnTo>
                    <a:pt x="1739239" y="1810232"/>
                  </a:lnTo>
                  <a:lnTo>
                    <a:pt x="1739239" y="19532"/>
                  </a:lnTo>
                  <a:lnTo>
                    <a:pt x="1726730" y="19532"/>
                  </a:lnTo>
                  <a:lnTo>
                    <a:pt x="1723821" y="32232"/>
                  </a:lnTo>
                  <a:lnTo>
                    <a:pt x="1718271" y="32232"/>
                  </a:lnTo>
                  <a:lnTo>
                    <a:pt x="1712429" y="19532"/>
                  </a:lnTo>
                  <a:lnTo>
                    <a:pt x="1700276" y="19532"/>
                  </a:lnTo>
                  <a:lnTo>
                    <a:pt x="1700276" y="1810232"/>
                  </a:lnTo>
                  <a:lnTo>
                    <a:pt x="1697075" y="1815020"/>
                  </a:lnTo>
                  <a:lnTo>
                    <a:pt x="1697075" y="1848332"/>
                  </a:lnTo>
                  <a:lnTo>
                    <a:pt x="1690674" y="1848332"/>
                  </a:lnTo>
                  <a:lnTo>
                    <a:pt x="1689646" y="1835632"/>
                  </a:lnTo>
                  <a:lnTo>
                    <a:pt x="1693024" y="1835632"/>
                  </a:lnTo>
                  <a:lnTo>
                    <a:pt x="1697075" y="1848332"/>
                  </a:lnTo>
                  <a:lnTo>
                    <a:pt x="1697075" y="1815020"/>
                  </a:lnTo>
                  <a:lnTo>
                    <a:pt x="1691779" y="1822932"/>
                  </a:lnTo>
                  <a:lnTo>
                    <a:pt x="1685251" y="1822932"/>
                  </a:lnTo>
                  <a:lnTo>
                    <a:pt x="1685251" y="1873732"/>
                  </a:lnTo>
                  <a:lnTo>
                    <a:pt x="1679079" y="1873732"/>
                  </a:lnTo>
                  <a:lnTo>
                    <a:pt x="1680298" y="1861032"/>
                  </a:lnTo>
                  <a:lnTo>
                    <a:pt x="1685251" y="1873732"/>
                  </a:lnTo>
                  <a:lnTo>
                    <a:pt x="1685251" y="1822932"/>
                  </a:lnTo>
                  <a:lnTo>
                    <a:pt x="1675498" y="1822932"/>
                  </a:lnTo>
                  <a:lnTo>
                    <a:pt x="1675498" y="1835632"/>
                  </a:lnTo>
                  <a:lnTo>
                    <a:pt x="1675485" y="1848332"/>
                  </a:lnTo>
                  <a:lnTo>
                    <a:pt x="1673783" y="1848332"/>
                  </a:lnTo>
                  <a:lnTo>
                    <a:pt x="1669389" y="1861032"/>
                  </a:lnTo>
                  <a:lnTo>
                    <a:pt x="1668424" y="1848332"/>
                  </a:lnTo>
                  <a:lnTo>
                    <a:pt x="1668437" y="1835632"/>
                  </a:lnTo>
                  <a:lnTo>
                    <a:pt x="1675498" y="1835632"/>
                  </a:lnTo>
                  <a:lnTo>
                    <a:pt x="1675498" y="1822932"/>
                  </a:lnTo>
                  <a:lnTo>
                    <a:pt x="1664550" y="1822932"/>
                  </a:lnTo>
                  <a:lnTo>
                    <a:pt x="1668462" y="1810232"/>
                  </a:lnTo>
                  <a:lnTo>
                    <a:pt x="1700276" y="1810232"/>
                  </a:lnTo>
                  <a:lnTo>
                    <a:pt x="1700276" y="19532"/>
                  </a:lnTo>
                  <a:lnTo>
                    <a:pt x="1659305" y="19532"/>
                  </a:lnTo>
                  <a:lnTo>
                    <a:pt x="1659305" y="1835632"/>
                  </a:lnTo>
                  <a:lnTo>
                    <a:pt x="1647215" y="1835632"/>
                  </a:lnTo>
                  <a:lnTo>
                    <a:pt x="1654416" y="1822932"/>
                  </a:lnTo>
                  <a:lnTo>
                    <a:pt x="1659305" y="1835632"/>
                  </a:lnTo>
                  <a:lnTo>
                    <a:pt x="1659305" y="19532"/>
                  </a:lnTo>
                  <a:lnTo>
                    <a:pt x="1584312" y="19532"/>
                  </a:lnTo>
                  <a:lnTo>
                    <a:pt x="1573441" y="6832"/>
                  </a:lnTo>
                  <a:lnTo>
                    <a:pt x="1562595" y="19532"/>
                  </a:lnTo>
                  <a:lnTo>
                    <a:pt x="1554911" y="19532"/>
                  </a:lnTo>
                  <a:lnTo>
                    <a:pt x="1554327" y="6832"/>
                  </a:lnTo>
                  <a:lnTo>
                    <a:pt x="1548155" y="19532"/>
                  </a:lnTo>
                  <a:lnTo>
                    <a:pt x="1543799" y="19532"/>
                  </a:lnTo>
                  <a:lnTo>
                    <a:pt x="1543634" y="6832"/>
                  </a:lnTo>
                  <a:lnTo>
                    <a:pt x="1536331" y="6832"/>
                  </a:lnTo>
                  <a:lnTo>
                    <a:pt x="1531442" y="19532"/>
                  </a:lnTo>
                  <a:lnTo>
                    <a:pt x="1522641" y="19532"/>
                  </a:lnTo>
                  <a:lnTo>
                    <a:pt x="1517751" y="6832"/>
                  </a:lnTo>
                  <a:lnTo>
                    <a:pt x="1514157" y="19532"/>
                  </a:lnTo>
                  <a:lnTo>
                    <a:pt x="1498752" y="19532"/>
                  </a:lnTo>
                  <a:lnTo>
                    <a:pt x="1498752" y="1861032"/>
                  </a:lnTo>
                  <a:lnTo>
                    <a:pt x="1495247" y="1861032"/>
                  </a:lnTo>
                  <a:lnTo>
                    <a:pt x="1495869" y="1848332"/>
                  </a:lnTo>
                  <a:lnTo>
                    <a:pt x="1498752" y="1861032"/>
                  </a:lnTo>
                  <a:lnTo>
                    <a:pt x="1498752" y="19532"/>
                  </a:lnTo>
                  <a:lnTo>
                    <a:pt x="1488833" y="19532"/>
                  </a:lnTo>
                  <a:lnTo>
                    <a:pt x="1487614" y="6832"/>
                  </a:lnTo>
                  <a:lnTo>
                    <a:pt x="1480629" y="19532"/>
                  </a:lnTo>
                  <a:lnTo>
                    <a:pt x="1469504" y="19532"/>
                  </a:lnTo>
                  <a:lnTo>
                    <a:pt x="1468856" y="6832"/>
                  </a:lnTo>
                  <a:lnTo>
                    <a:pt x="1462735" y="19532"/>
                  </a:lnTo>
                  <a:lnTo>
                    <a:pt x="1432369" y="19532"/>
                  </a:lnTo>
                  <a:lnTo>
                    <a:pt x="1428343" y="6832"/>
                  </a:lnTo>
                  <a:lnTo>
                    <a:pt x="1399806" y="6832"/>
                  </a:lnTo>
                  <a:lnTo>
                    <a:pt x="1406321" y="19532"/>
                  </a:lnTo>
                  <a:lnTo>
                    <a:pt x="1404785" y="32232"/>
                  </a:lnTo>
                  <a:lnTo>
                    <a:pt x="1403121" y="19532"/>
                  </a:lnTo>
                  <a:lnTo>
                    <a:pt x="1398981" y="19532"/>
                  </a:lnTo>
                  <a:lnTo>
                    <a:pt x="1399806" y="6832"/>
                  </a:lnTo>
                  <a:lnTo>
                    <a:pt x="1306004" y="6832"/>
                  </a:lnTo>
                  <a:lnTo>
                    <a:pt x="1303782" y="19532"/>
                  </a:lnTo>
                  <a:lnTo>
                    <a:pt x="1288948" y="19532"/>
                  </a:lnTo>
                  <a:lnTo>
                    <a:pt x="1288948" y="1822932"/>
                  </a:lnTo>
                  <a:lnTo>
                    <a:pt x="1284630" y="1835632"/>
                  </a:lnTo>
                  <a:lnTo>
                    <a:pt x="1283652" y="1835632"/>
                  </a:lnTo>
                  <a:lnTo>
                    <a:pt x="1281785" y="1822932"/>
                  </a:lnTo>
                  <a:lnTo>
                    <a:pt x="1288948" y="1822932"/>
                  </a:lnTo>
                  <a:lnTo>
                    <a:pt x="1288948" y="19532"/>
                  </a:lnTo>
                  <a:lnTo>
                    <a:pt x="1280210" y="19532"/>
                  </a:lnTo>
                  <a:lnTo>
                    <a:pt x="1276896" y="13462"/>
                  </a:lnTo>
                  <a:lnTo>
                    <a:pt x="1276896" y="1861032"/>
                  </a:lnTo>
                  <a:lnTo>
                    <a:pt x="1271562" y="1861032"/>
                  </a:lnTo>
                  <a:lnTo>
                    <a:pt x="1275930" y="1848332"/>
                  </a:lnTo>
                  <a:lnTo>
                    <a:pt x="1276896" y="1861032"/>
                  </a:lnTo>
                  <a:lnTo>
                    <a:pt x="1276896" y="13462"/>
                  </a:lnTo>
                  <a:lnTo>
                    <a:pt x="1273289" y="6832"/>
                  </a:lnTo>
                  <a:lnTo>
                    <a:pt x="1257490" y="6832"/>
                  </a:lnTo>
                  <a:lnTo>
                    <a:pt x="1257490" y="1060932"/>
                  </a:lnTo>
                  <a:lnTo>
                    <a:pt x="1257452" y="1073632"/>
                  </a:lnTo>
                  <a:lnTo>
                    <a:pt x="1248168" y="1073632"/>
                  </a:lnTo>
                  <a:lnTo>
                    <a:pt x="1248168" y="1848332"/>
                  </a:lnTo>
                  <a:lnTo>
                    <a:pt x="1243850" y="1861032"/>
                  </a:lnTo>
                  <a:lnTo>
                    <a:pt x="1211402" y="1861032"/>
                  </a:lnTo>
                  <a:lnTo>
                    <a:pt x="1211199" y="1848332"/>
                  </a:lnTo>
                  <a:lnTo>
                    <a:pt x="1248168" y="1848332"/>
                  </a:lnTo>
                  <a:lnTo>
                    <a:pt x="1248168" y="1073632"/>
                  </a:lnTo>
                  <a:lnTo>
                    <a:pt x="1246670" y="1073632"/>
                  </a:lnTo>
                  <a:lnTo>
                    <a:pt x="1257490" y="1060932"/>
                  </a:lnTo>
                  <a:lnTo>
                    <a:pt x="1257490" y="6832"/>
                  </a:lnTo>
                  <a:lnTo>
                    <a:pt x="1232547" y="6832"/>
                  </a:lnTo>
                  <a:lnTo>
                    <a:pt x="1227912" y="19532"/>
                  </a:lnTo>
                  <a:lnTo>
                    <a:pt x="1226870" y="19532"/>
                  </a:lnTo>
                  <a:lnTo>
                    <a:pt x="1224902" y="6832"/>
                  </a:lnTo>
                  <a:lnTo>
                    <a:pt x="1219377" y="6832"/>
                  </a:lnTo>
                  <a:lnTo>
                    <a:pt x="1215567" y="19532"/>
                  </a:lnTo>
                  <a:lnTo>
                    <a:pt x="1211135" y="6832"/>
                  </a:lnTo>
                  <a:lnTo>
                    <a:pt x="1209357" y="6832"/>
                  </a:lnTo>
                  <a:lnTo>
                    <a:pt x="1207897" y="19532"/>
                  </a:lnTo>
                  <a:lnTo>
                    <a:pt x="1197876" y="19532"/>
                  </a:lnTo>
                  <a:lnTo>
                    <a:pt x="1194917" y="6832"/>
                  </a:lnTo>
                  <a:lnTo>
                    <a:pt x="1189304" y="6832"/>
                  </a:lnTo>
                  <a:lnTo>
                    <a:pt x="1169619" y="17322"/>
                  </a:lnTo>
                  <a:lnTo>
                    <a:pt x="1169619" y="1835632"/>
                  </a:lnTo>
                  <a:lnTo>
                    <a:pt x="1168222" y="1848332"/>
                  </a:lnTo>
                  <a:lnTo>
                    <a:pt x="1159116" y="1848332"/>
                  </a:lnTo>
                  <a:lnTo>
                    <a:pt x="1157566" y="1835632"/>
                  </a:lnTo>
                  <a:lnTo>
                    <a:pt x="1153452" y="1835632"/>
                  </a:lnTo>
                  <a:lnTo>
                    <a:pt x="1154734" y="1848332"/>
                  </a:lnTo>
                  <a:lnTo>
                    <a:pt x="1145260" y="1848332"/>
                  </a:lnTo>
                  <a:lnTo>
                    <a:pt x="1143406" y="1835632"/>
                  </a:lnTo>
                  <a:lnTo>
                    <a:pt x="1150124" y="1835632"/>
                  </a:lnTo>
                  <a:lnTo>
                    <a:pt x="1154976" y="1822932"/>
                  </a:lnTo>
                  <a:lnTo>
                    <a:pt x="1164412" y="1822932"/>
                  </a:lnTo>
                  <a:lnTo>
                    <a:pt x="1167282" y="1835632"/>
                  </a:lnTo>
                  <a:lnTo>
                    <a:pt x="1169619" y="1835632"/>
                  </a:lnTo>
                  <a:lnTo>
                    <a:pt x="1169619" y="17322"/>
                  </a:lnTo>
                  <a:lnTo>
                    <a:pt x="1165466" y="19532"/>
                  </a:lnTo>
                  <a:lnTo>
                    <a:pt x="1129690" y="19532"/>
                  </a:lnTo>
                  <a:lnTo>
                    <a:pt x="1129690" y="1848332"/>
                  </a:lnTo>
                  <a:lnTo>
                    <a:pt x="1101699" y="1848332"/>
                  </a:lnTo>
                  <a:lnTo>
                    <a:pt x="1106411" y="1835632"/>
                  </a:lnTo>
                  <a:lnTo>
                    <a:pt x="1123111" y="1835632"/>
                  </a:lnTo>
                  <a:lnTo>
                    <a:pt x="1129690" y="1848332"/>
                  </a:lnTo>
                  <a:lnTo>
                    <a:pt x="1129690" y="19532"/>
                  </a:lnTo>
                  <a:lnTo>
                    <a:pt x="1122197" y="19532"/>
                  </a:lnTo>
                  <a:lnTo>
                    <a:pt x="1122197" y="1822932"/>
                  </a:lnTo>
                  <a:lnTo>
                    <a:pt x="1118755" y="1822932"/>
                  </a:lnTo>
                  <a:lnTo>
                    <a:pt x="1119327" y="1810232"/>
                  </a:lnTo>
                  <a:lnTo>
                    <a:pt x="1122197" y="1822932"/>
                  </a:lnTo>
                  <a:lnTo>
                    <a:pt x="1122197" y="19532"/>
                  </a:lnTo>
                  <a:lnTo>
                    <a:pt x="1095349" y="19532"/>
                  </a:lnTo>
                  <a:lnTo>
                    <a:pt x="1092123" y="6832"/>
                  </a:lnTo>
                  <a:lnTo>
                    <a:pt x="1084160" y="6832"/>
                  </a:lnTo>
                  <a:lnTo>
                    <a:pt x="1081620" y="19532"/>
                  </a:lnTo>
                  <a:lnTo>
                    <a:pt x="1081417" y="18935"/>
                  </a:lnTo>
                  <a:lnTo>
                    <a:pt x="1081417" y="1861032"/>
                  </a:lnTo>
                  <a:lnTo>
                    <a:pt x="1081112" y="1873732"/>
                  </a:lnTo>
                  <a:lnTo>
                    <a:pt x="1070648" y="1873732"/>
                  </a:lnTo>
                  <a:lnTo>
                    <a:pt x="1070444" y="1861032"/>
                  </a:lnTo>
                  <a:lnTo>
                    <a:pt x="1081417" y="1861032"/>
                  </a:lnTo>
                  <a:lnTo>
                    <a:pt x="1081417" y="18935"/>
                  </a:lnTo>
                  <a:lnTo>
                    <a:pt x="1077315" y="6832"/>
                  </a:lnTo>
                  <a:lnTo>
                    <a:pt x="1073315" y="6832"/>
                  </a:lnTo>
                  <a:lnTo>
                    <a:pt x="1073315" y="1835632"/>
                  </a:lnTo>
                  <a:lnTo>
                    <a:pt x="1059421" y="1835632"/>
                  </a:lnTo>
                  <a:lnTo>
                    <a:pt x="1060157" y="1822932"/>
                  </a:lnTo>
                  <a:lnTo>
                    <a:pt x="1068590" y="1822932"/>
                  </a:lnTo>
                  <a:lnTo>
                    <a:pt x="1073315" y="1835632"/>
                  </a:lnTo>
                  <a:lnTo>
                    <a:pt x="1073315" y="6832"/>
                  </a:lnTo>
                  <a:lnTo>
                    <a:pt x="1056144" y="6832"/>
                  </a:lnTo>
                  <a:lnTo>
                    <a:pt x="1046543" y="19532"/>
                  </a:lnTo>
                  <a:lnTo>
                    <a:pt x="1037945" y="6832"/>
                  </a:lnTo>
                  <a:lnTo>
                    <a:pt x="1031582" y="6832"/>
                  </a:lnTo>
                  <a:lnTo>
                    <a:pt x="1027671" y="19532"/>
                  </a:lnTo>
                  <a:lnTo>
                    <a:pt x="1020876" y="32232"/>
                  </a:lnTo>
                  <a:lnTo>
                    <a:pt x="1001598" y="32232"/>
                  </a:lnTo>
                  <a:lnTo>
                    <a:pt x="1002423" y="44932"/>
                  </a:lnTo>
                  <a:lnTo>
                    <a:pt x="997458" y="44932"/>
                  </a:lnTo>
                  <a:lnTo>
                    <a:pt x="997458" y="1060932"/>
                  </a:lnTo>
                  <a:lnTo>
                    <a:pt x="996696" y="1073632"/>
                  </a:lnTo>
                  <a:lnTo>
                    <a:pt x="990409" y="1060932"/>
                  </a:lnTo>
                  <a:lnTo>
                    <a:pt x="990244" y="1060932"/>
                  </a:lnTo>
                  <a:lnTo>
                    <a:pt x="991704" y="1048232"/>
                  </a:lnTo>
                  <a:lnTo>
                    <a:pt x="993444" y="1060932"/>
                  </a:lnTo>
                  <a:lnTo>
                    <a:pt x="997458" y="1060932"/>
                  </a:lnTo>
                  <a:lnTo>
                    <a:pt x="997458" y="44932"/>
                  </a:lnTo>
                  <a:lnTo>
                    <a:pt x="983691" y="44932"/>
                  </a:lnTo>
                  <a:lnTo>
                    <a:pt x="978725" y="53428"/>
                  </a:lnTo>
                  <a:lnTo>
                    <a:pt x="978725" y="1835632"/>
                  </a:lnTo>
                  <a:lnTo>
                    <a:pt x="971740" y="1835632"/>
                  </a:lnTo>
                  <a:lnTo>
                    <a:pt x="972439" y="1822932"/>
                  </a:lnTo>
                  <a:lnTo>
                    <a:pt x="978535" y="1822932"/>
                  </a:lnTo>
                  <a:lnTo>
                    <a:pt x="978725" y="1835632"/>
                  </a:lnTo>
                  <a:lnTo>
                    <a:pt x="978725" y="53428"/>
                  </a:lnTo>
                  <a:lnTo>
                    <a:pt x="976261" y="57632"/>
                  </a:lnTo>
                  <a:lnTo>
                    <a:pt x="971753" y="44932"/>
                  </a:lnTo>
                  <a:lnTo>
                    <a:pt x="962164" y="44932"/>
                  </a:lnTo>
                  <a:lnTo>
                    <a:pt x="962164" y="1949932"/>
                  </a:lnTo>
                  <a:lnTo>
                    <a:pt x="955027" y="1949932"/>
                  </a:lnTo>
                  <a:lnTo>
                    <a:pt x="959218" y="1937232"/>
                  </a:lnTo>
                  <a:lnTo>
                    <a:pt x="962164" y="1949932"/>
                  </a:lnTo>
                  <a:lnTo>
                    <a:pt x="962164" y="44932"/>
                  </a:lnTo>
                  <a:lnTo>
                    <a:pt x="953884" y="44932"/>
                  </a:lnTo>
                  <a:lnTo>
                    <a:pt x="953884" y="57632"/>
                  </a:lnTo>
                  <a:lnTo>
                    <a:pt x="953858" y="70332"/>
                  </a:lnTo>
                  <a:lnTo>
                    <a:pt x="949401" y="57632"/>
                  </a:lnTo>
                  <a:lnTo>
                    <a:pt x="946721" y="69342"/>
                  </a:lnTo>
                  <a:lnTo>
                    <a:pt x="946721" y="1048232"/>
                  </a:lnTo>
                  <a:lnTo>
                    <a:pt x="946264" y="1060932"/>
                  </a:lnTo>
                  <a:lnTo>
                    <a:pt x="935990" y="1060932"/>
                  </a:lnTo>
                  <a:lnTo>
                    <a:pt x="936498" y="1048232"/>
                  </a:lnTo>
                  <a:lnTo>
                    <a:pt x="946721" y="1048232"/>
                  </a:lnTo>
                  <a:lnTo>
                    <a:pt x="946721" y="69342"/>
                  </a:lnTo>
                  <a:lnTo>
                    <a:pt x="946492" y="70332"/>
                  </a:lnTo>
                  <a:lnTo>
                    <a:pt x="946518" y="57632"/>
                  </a:lnTo>
                  <a:lnTo>
                    <a:pt x="949401" y="57632"/>
                  </a:lnTo>
                  <a:lnTo>
                    <a:pt x="953884" y="57632"/>
                  </a:lnTo>
                  <a:lnTo>
                    <a:pt x="953884" y="44932"/>
                  </a:lnTo>
                  <a:lnTo>
                    <a:pt x="953706" y="44932"/>
                  </a:lnTo>
                  <a:lnTo>
                    <a:pt x="943305" y="57632"/>
                  </a:lnTo>
                  <a:lnTo>
                    <a:pt x="919162" y="57632"/>
                  </a:lnTo>
                  <a:lnTo>
                    <a:pt x="919162" y="1835632"/>
                  </a:lnTo>
                  <a:lnTo>
                    <a:pt x="914882" y="1848332"/>
                  </a:lnTo>
                  <a:lnTo>
                    <a:pt x="905471" y="1848332"/>
                  </a:lnTo>
                  <a:lnTo>
                    <a:pt x="901890" y="1835632"/>
                  </a:lnTo>
                  <a:lnTo>
                    <a:pt x="919162" y="1835632"/>
                  </a:lnTo>
                  <a:lnTo>
                    <a:pt x="919162" y="57632"/>
                  </a:lnTo>
                  <a:lnTo>
                    <a:pt x="915416" y="57632"/>
                  </a:lnTo>
                  <a:lnTo>
                    <a:pt x="916546" y="70332"/>
                  </a:lnTo>
                  <a:lnTo>
                    <a:pt x="910907" y="70332"/>
                  </a:lnTo>
                  <a:lnTo>
                    <a:pt x="915416" y="57632"/>
                  </a:lnTo>
                  <a:lnTo>
                    <a:pt x="895324" y="57632"/>
                  </a:lnTo>
                  <a:lnTo>
                    <a:pt x="895324" y="83032"/>
                  </a:lnTo>
                  <a:lnTo>
                    <a:pt x="892365" y="95732"/>
                  </a:lnTo>
                  <a:lnTo>
                    <a:pt x="883742" y="95732"/>
                  </a:lnTo>
                  <a:lnTo>
                    <a:pt x="881519" y="108432"/>
                  </a:lnTo>
                  <a:lnTo>
                    <a:pt x="873239" y="108432"/>
                  </a:lnTo>
                  <a:lnTo>
                    <a:pt x="873239" y="997432"/>
                  </a:lnTo>
                  <a:lnTo>
                    <a:pt x="870292" y="1010132"/>
                  </a:lnTo>
                  <a:lnTo>
                    <a:pt x="869454" y="1005928"/>
                  </a:lnTo>
                  <a:lnTo>
                    <a:pt x="869454" y="1848332"/>
                  </a:lnTo>
                  <a:lnTo>
                    <a:pt x="865289" y="1861032"/>
                  </a:lnTo>
                  <a:lnTo>
                    <a:pt x="864273" y="1861032"/>
                  </a:lnTo>
                  <a:lnTo>
                    <a:pt x="862431" y="1848332"/>
                  </a:lnTo>
                  <a:lnTo>
                    <a:pt x="869454" y="1848332"/>
                  </a:lnTo>
                  <a:lnTo>
                    <a:pt x="869454" y="1005928"/>
                  </a:lnTo>
                  <a:lnTo>
                    <a:pt x="867765" y="997432"/>
                  </a:lnTo>
                  <a:lnTo>
                    <a:pt x="873239" y="997432"/>
                  </a:lnTo>
                  <a:lnTo>
                    <a:pt x="873239" y="108432"/>
                  </a:lnTo>
                  <a:lnTo>
                    <a:pt x="872617" y="108432"/>
                  </a:lnTo>
                  <a:lnTo>
                    <a:pt x="872553" y="95732"/>
                  </a:lnTo>
                  <a:lnTo>
                    <a:pt x="861847" y="95732"/>
                  </a:lnTo>
                  <a:lnTo>
                    <a:pt x="861847" y="1835632"/>
                  </a:lnTo>
                  <a:lnTo>
                    <a:pt x="854875" y="1835632"/>
                  </a:lnTo>
                  <a:lnTo>
                    <a:pt x="859002" y="1822932"/>
                  </a:lnTo>
                  <a:lnTo>
                    <a:pt x="860018" y="1822932"/>
                  </a:lnTo>
                  <a:lnTo>
                    <a:pt x="861847" y="1835632"/>
                  </a:lnTo>
                  <a:lnTo>
                    <a:pt x="861847" y="95732"/>
                  </a:lnTo>
                  <a:lnTo>
                    <a:pt x="860501" y="95732"/>
                  </a:lnTo>
                  <a:lnTo>
                    <a:pt x="868083" y="83032"/>
                  </a:lnTo>
                  <a:lnTo>
                    <a:pt x="895324" y="83032"/>
                  </a:lnTo>
                  <a:lnTo>
                    <a:pt x="895324" y="57632"/>
                  </a:lnTo>
                  <a:lnTo>
                    <a:pt x="893203" y="57632"/>
                  </a:lnTo>
                  <a:lnTo>
                    <a:pt x="881011" y="70332"/>
                  </a:lnTo>
                  <a:lnTo>
                    <a:pt x="868654" y="57632"/>
                  </a:lnTo>
                  <a:lnTo>
                    <a:pt x="860056" y="57632"/>
                  </a:lnTo>
                  <a:lnTo>
                    <a:pt x="861656" y="70332"/>
                  </a:lnTo>
                  <a:lnTo>
                    <a:pt x="853643" y="70332"/>
                  </a:lnTo>
                  <a:lnTo>
                    <a:pt x="856919" y="83032"/>
                  </a:lnTo>
                  <a:lnTo>
                    <a:pt x="849452" y="83032"/>
                  </a:lnTo>
                  <a:lnTo>
                    <a:pt x="849566" y="95732"/>
                  </a:lnTo>
                  <a:lnTo>
                    <a:pt x="843432" y="95732"/>
                  </a:lnTo>
                  <a:lnTo>
                    <a:pt x="843432" y="1848332"/>
                  </a:lnTo>
                  <a:lnTo>
                    <a:pt x="837857" y="1861032"/>
                  </a:lnTo>
                  <a:lnTo>
                    <a:pt x="827938" y="1861032"/>
                  </a:lnTo>
                  <a:lnTo>
                    <a:pt x="827938" y="1911832"/>
                  </a:lnTo>
                  <a:lnTo>
                    <a:pt x="816673" y="1911832"/>
                  </a:lnTo>
                  <a:lnTo>
                    <a:pt x="816673" y="1937232"/>
                  </a:lnTo>
                  <a:lnTo>
                    <a:pt x="815644" y="1949932"/>
                  </a:lnTo>
                  <a:lnTo>
                    <a:pt x="808545" y="1949932"/>
                  </a:lnTo>
                  <a:lnTo>
                    <a:pt x="807567" y="1937232"/>
                  </a:lnTo>
                  <a:lnTo>
                    <a:pt x="816673" y="1937232"/>
                  </a:lnTo>
                  <a:lnTo>
                    <a:pt x="816673" y="1911832"/>
                  </a:lnTo>
                  <a:lnTo>
                    <a:pt x="803681" y="1911832"/>
                  </a:lnTo>
                  <a:lnTo>
                    <a:pt x="808253" y="1899132"/>
                  </a:lnTo>
                  <a:lnTo>
                    <a:pt x="825817" y="1899132"/>
                  </a:lnTo>
                  <a:lnTo>
                    <a:pt x="827938" y="1911832"/>
                  </a:lnTo>
                  <a:lnTo>
                    <a:pt x="827938" y="1861032"/>
                  </a:lnTo>
                  <a:lnTo>
                    <a:pt x="811517" y="1861032"/>
                  </a:lnTo>
                  <a:lnTo>
                    <a:pt x="804164" y="1848332"/>
                  </a:lnTo>
                  <a:lnTo>
                    <a:pt x="843432" y="1848332"/>
                  </a:lnTo>
                  <a:lnTo>
                    <a:pt x="843432" y="95732"/>
                  </a:lnTo>
                  <a:lnTo>
                    <a:pt x="842035" y="95732"/>
                  </a:lnTo>
                  <a:lnTo>
                    <a:pt x="842035" y="1657832"/>
                  </a:lnTo>
                  <a:lnTo>
                    <a:pt x="836193" y="1670532"/>
                  </a:lnTo>
                  <a:lnTo>
                    <a:pt x="829386" y="1670532"/>
                  </a:lnTo>
                  <a:lnTo>
                    <a:pt x="823861" y="1657832"/>
                  </a:lnTo>
                  <a:lnTo>
                    <a:pt x="842035" y="1657832"/>
                  </a:lnTo>
                  <a:lnTo>
                    <a:pt x="842035" y="95732"/>
                  </a:lnTo>
                  <a:lnTo>
                    <a:pt x="835964" y="95732"/>
                  </a:lnTo>
                  <a:lnTo>
                    <a:pt x="835964" y="832332"/>
                  </a:lnTo>
                  <a:lnTo>
                    <a:pt x="828700" y="832332"/>
                  </a:lnTo>
                  <a:lnTo>
                    <a:pt x="828421" y="819632"/>
                  </a:lnTo>
                  <a:lnTo>
                    <a:pt x="835685" y="819632"/>
                  </a:lnTo>
                  <a:lnTo>
                    <a:pt x="835964" y="832332"/>
                  </a:lnTo>
                  <a:lnTo>
                    <a:pt x="835964" y="95732"/>
                  </a:lnTo>
                  <a:lnTo>
                    <a:pt x="826439" y="95732"/>
                  </a:lnTo>
                  <a:lnTo>
                    <a:pt x="826439" y="883132"/>
                  </a:lnTo>
                  <a:lnTo>
                    <a:pt x="825969" y="895832"/>
                  </a:lnTo>
                  <a:lnTo>
                    <a:pt x="816851" y="895832"/>
                  </a:lnTo>
                  <a:lnTo>
                    <a:pt x="815505" y="883132"/>
                  </a:lnTo>
                  <a:lnTo>
                    <a:pt x="826439" y="883132"/>
                  </a:lnTo>
                  <a:lnTo>
                    <a:pt x="826439" y="95732"/>
                  </a:lnTo>
                  <a:lnTo>
                    <a:pt x="823163" y="95732"/>
                  </a:lnTo>
                  <a:lnTo>
                    <a:pt x="823163" y="121132"/>
                  </a:lnTo>
                  <a:lnTo>
                    <a:pt x="823074" y="832332"/>
                  </a:lnTo>
                  <a:lnTo>
                    <a:pt x="818680" y="832332"/>
                  </a:lnTo>
                  <a:lnTo>
                    <a:pt x="818680" y="857732"/>
                  </a:lnTo>
                  <a:lnTo>
                    <a:pt x="812952" y="857732"/>
                  </a:lnTo>
                  <a:lnTo>
                    <a:pt x="818108" y="845032"/>
                  </a:lnTo>
                  <a:lnTo>
                    <a:pt x="818680" y="857732"/>
                  </a:lnTo>
                  <a:lnTo>
                    <a:pt x="818680" y="832332"/>
                  </a:lnTo>
                  <a:lnTo>
                    <a:pt x="815594" y="832332"/>
                  </a:lnTo>
                  <a:lnTo>
                    <a:pt x="820051" y="819632"/>
                  </a:lnTo>
                  <a:lnTo>
                    <a:pt x="821093" y="819632"/>
                  </a:lnTo>
                  <a:lnTo>
                    <a:pt x="823074" y="832332"/>
                  </a:lnTo>
                  <a:lnTo>
                    <a:pt x="823074" y="121132"/>
                  </a:lnTo>
                  <a:lnTo>
                    <a:pt x="819861" y="121132"/>
                  </a:lnTo>
                  <a:lnTo>
                    <a:pt x="821359" y="108432"/>
                  </a:lnTo>
                  <a:lnTo>
                    <a:pt x="823163" y="121132"/>
                  </a:lnTo>
                  <a:lnTo>
                    <a:pt x="823163" y="95732"/>
                  </a:lnTo>
                  <a:lnTo>
                    <a:pt x="819188" y="95732"/>
                  </a:lnTo>
                  <a:lnTo>
                    <a:pt x="820724" y="108432"/>
                  </a:lnTo>
                  <a:lnTo>
                    <a:pt x="809294" y="108432"/>
                  </a:lnTo>
                  <a:lnTo>
                    <a:pt x="809294" y="1645132"/>
                  </a:lnTo>
                  <a:lnTo>
                    <a:pt x="804037" y="1645132"/>
                  </a:lnTo>
                  <a:lnTo>
                    <a:pt x="808291" y="1632432"/>
                  </a:lnTo>
                  <a:lnTo>
                    <a:pt x="809294" y="1645132"/>
                  </a:lnTo>
                  <a:lnTo>
                    <a:pt x="809294" y="108432"/>
                  </a:lnTo>
                  <a:lnTo>
                    <a:pt x="800519" y="108432"/>
                  </a:lnTo>
                  <a:lnTo>
                    <a:pt x="800227" y="95732"/>
                  </a:lnTo>
                  <a:lnTo>
                    <a:pt x="792797" y="95732"/>
                  </a:lnTo>
                  <a:lnTo>
                    <a:pt x="793559" y="108432"/>
                  </a:lnTo>
                  <a:lnTo>
                    <a:pt x="790930" y="108432"/>
                  </a:lnTo>
                  <a:lnTo>
                    <a:pt x="789406" y="121132"/>
                  </a:lnTo>
                  <a:lnTo>
                    <a:pt x="801243" y="121132"/>
                  </a:lnTo>
                  <a:lnTo>
                    <a:pt x="801154" y="832332"/>
                  </a:lnTo>
                  <a:lnTo>
                    <a:pt x="799985" y="832332"/>
                  </a:lnTo>
                  <a:lnTo>
                    <a:pt x="799985" y="857732"/>
                  </a:lnTo>
                  <a:lnTo>
                    <a:pt x="796378" y="857732"/>
                  </a:lnTo>
                  <a:lnTo>
                    <a:pt x="796378" y="1022832"/>
                  </a:lnTo>
                  <a:lnTo>
                    <a:pt x="795223" y="1027760"/>
                  </a:lnTo>
                  <a:lnTo>
                    <a:pt x="795223" y="1645132"/>
                  </a:lnTo>
                  <a:lnTo>
                    <a:pt x="791006" y="1632432"/>
                  </a:lnTo>
                  <a:lnTo>
                    <a:pt x="788339" y="1645132"/>
                  </a:lnTo>
                  <a:lnTo>
                    <a:pt x="788276" y="1632432"/>
                  </a:lnTo>
                  <a:lnTo>
                    <a:pt x="791006" y="1632432"/>
                  </a:lnTo>
                  <a:lnTo>
                    <a:pt x="795134" y="1632432"/>
                  </a:lnTo>
                  <a:lnTo>
                    <a:pt x="795223" y="1645132"/>
                  </a:lnTo>
                  <a:lnTo>
                    <a:pt x="795223" y="1027760"/>
                  </a:lnTo>
                  <a:lnTo>
                    <a:pt x="793394" y="1035532"/>
                  </a:lnTo>
                  <a:lnTo>
                    <a:pt x="787158" y="1035532"/>
                  </a:lnTo>
                  <a:lnTo>
                    <a:pt x="788581" y="1022832"/>
                  </a:lnTo>
                  <a:lnTo>
                    <a:pt x="796378" y="1022832"/>
                  </a:lnTo>
                  <a:lnTo>
                    <a:pt x="796378" y="857732"/>
                  </a:lnTo>
                  <a:lnTo>
                    <a:pt x="787971" y="857732"/>
                  </a:lnTo>
                  <a:lnTo>
                    <a:pt x="783437" y="857732"/>
                  </a:lnTo>
                  <a:lnTo>
                    <a:pt x="783437" y="1022832"/>
                  </a:lnTo>
                  <a:lnTo>
                    <a:pt x="782815" y="1035532"/>
                  </a:lnTo>
                  <a:lnTo>
                    <a:pt x="774039" y="1035532"/>
                  </a:lnTo>
                  <a:lnTo>
                    <a:pt x="774039" y="1632432"/>
                  </a:lnTo>
                  <a:lnTo>
                    <a:pt x="769835" y="1632432"/>
                  </a:lnTo>
                  <a:lnTo>
                    <a:pt x="771702" y="1619732"/>
                  </a:lnTo>
                  <a:lnTo>
                    <a:pt x="774039" y="1632432"/>
                  </a:lnTo>
                  <a:lnTo>
                    <a:pt x="774039" y="1035532"/>
                  </a:lnTo>
                  <a:lnTo>
                    <a:pt x="769289" y="1035532"/>
                  </a:lnTo>
                  <a:lnTo>
                    <a:pt x="769886" y="1022832"/>
                  </a:lnTo>
                  <a:lnTo>
                    <a:pt x="783437" y="1022832"/>
                  </a:lnTo>
                  <a:lnTo>
                    <a:pt x="783437" y="857732"/>
                  </a:lnTo>
                  <a:lnTo>
                    <a:pt x="772388" y="857732"/>
                  </a:lnTo>
                  <a:lnTo>
                    <a:pt x="772388" y="883132"/>
                  </a:lnTo>
                  <a:lnTo>
                    <a:pt x="772134" y="895832"/>
                  </a:lnTo>
                  <a:lnTo>
                    <a:pt x="765035" y="895832"/>
                  </a:lnTo>
                  <a:lnTo>
                    <a:pt x="766991" y="908532"/>
                  </a:lnTo>
                  <a:lnTo>
                    <a:pt x="759574" y="908532"/>
                  </a:lnTo>
                  <a:lnTo>
                    <a:pt x="763981" y="895832"/>
                  </a:lnTo>
                  <a:lnTo>
                    <a:pt x="761098" y="895832"/>
                  </a:lnTo>
                  <a:lnTo>
                    <a:pt x="762812" y="883132"/>
                  </a:lnTo>
                  <a:lnTo>
                    <a:pt x="772388" y="883132"/>
                  </a:lnTo>
                  <a:lnTo>
                    <a:pt x="772388" y="857732"/>
                  </a:lnTo>
                  <a:lnTo>
                    <a:pt x="767232" y="857732"/>
                  </a:lnTo>
                  <a:lnTo>
                    <a:pt x="767168" y="845032"/>
                  </a:lnTo>
                  <a:lnTo>
                    <a:pt x="759028" y="845032"/>
                  </a:lnTo>
                  <a:lnTo>
                    <a:pt x="759802" y="857732"/>
                  </a:lnTo>
                  <a:lnTo>
                    <a:pt x="757821" y="857732"/>
                  </a:lnTo>
                  <a:lnTo>
                    <a:pt x="757821" y="1568932"/>
                  </a:lnTo>
                  <a:lnTo>
                    <a:pt x="754380" y="1568932"/>
                  </a:lnTo>
                  <a:lnTo>
                    <a:pt x="754875" y="1556232"/>
                  </a:lnTo>
                  <a:lnTo>
                    <a:pt x="757821" y="1568932"/>
                  </a:lnTo>
                  <a:lnTo>
                    <a:pt x="757821" y="857732"/>
                  </a:lnTo>
                  <a:lnTo>
                    <a:pt x="754849" y="857732"/>
                  </a:lnTo>
                  <a:lnTo>
                    <a:pt x="754849" y="984732"/>
                  </a:lnTo>
                  <a:lnTo>
                    <a:pt x="747458" y="984732"/>
                  </a:lnTo>
                  <a:lnTo>
                    <a:pt x="751852" y="972032"/>
                  </a:lnTo>
                  <a:lnTo>
                    <a:pt x="752919" y="972032"/>
                  </a:lnTo>
                  <a:lnTo>
                    <a:pt x="754849" y="984732"/>
                  </a:lnTo>
                  <a:lnTo>
                    <a:pt x="754849" y="857732"/>
                  </a:lnTo>
                  <a:lnTo>
                    <a:pt x="753960" y="857732"/>
                  </a:lnTo>
                  <a:lnTo>
                    <a:pt x="753960" y="895832"/>
                  </a:lnTo>
                  <a:lnTo>
                    <a:pt x="746493" y="895832"/>
                  </a:lnTo>
                  <a:lnTo>
                    <a:pt x="746404" y="883132"/>
                  </a:lnTo>
                  <a:lnTo>
                    <a:pt x="753643" y="883132"/>
                  </a:lnTo>
                  <a:lnTo>
                    <a:pt x="753960" y="895832"/>
                  </a:lnTo>
                  <a:lnTo>
                    <a:pt x="753960" y="857732"/>
                  </a:lnTo>
                  <a:lnTo>
                    <a:pt x="741565" y="857732"/>
                  </a:lnTo>
                  <a:lnTo>
                    <a:pt x="744359" y="845032"/>
                  </a:lnTo>
                  <a:lnTo>
                    <a:pt x="754443" y="845032"/>
                  </a:lnTo>
                  <a:lnTo>
                    <a:pt x="755713" y="832332"/>
                  </a:lnTo>
                  <a:lnTo>
                    <a:pt x="740905" y="832332"/>
                  </a:lnTo>
                  <a:lnTo>
                    <a:pt x="746023" y="819632"/>
                  </a:lnTo>
                  <a:lnTo>
                    <a:pt x="773658" y="819632"/>
                  </a:lnTo>
                  <a:lnTo>
                    <a:pt x="779907" y="832332"/>
                  </a:lnTo>
                  <a:lnTo>
                    <a:pt x="792200" y="832332"/>
                  </a:lnTo>
                  <a:lnTo>
                    <a:pt x="792340" y="845032"/>
                  </a:lnTo>
                  <a:lnTo>
                    <a:pt x="785190" y="845032"/>
                  </a:lnTo>
                  <a:lnTo>
                    <a:pt x="787971" y="857732"/>
                  </a:lnTo>
                  <a:lnTo>
                    <a:pt x="794397" y="845032"/>
                  </a:lnTo>
                  <a:lnTo>
                    <a:pt x="799985" y="857732"/>
                  </a:lnTo>
                  <a:lnTo>
                    <a:pt x="799985" y="832332"/>
                  </a:lnTo>
                  <a:lnTo>
                    <a:pt x="793724" y="832332"/>
                  </a:lnTo>
                  <a:lnTo>
                    <a:pt x="798106" y="819632"/>
                  </a:lnTo>
                  <a:lnTo>
                    <a:pt x="799185" y="819632"/>
                  </a:lnTo>
                  <a:lnTo>
                    <a:pt x="801154" y="832332"/>
                  </a:lnTo>
                  <a:lnTo>
                    <a:pt x="801154" y="121183"/>
                  </a:lnTo>
                  <a:lnTo>
                    <a:pt x="778548" y="133832"/>
                  </a:lnTo>
                  <a:lnTo>
                    <a:pt x="775462" y="121132"/>
                  </a:lnTo>
                  <a:lnTo>
                    <a:pt x="774141" y="121132"/>
                  </a:lnTo>
                  <a:lnTo>
                    <a:pt x="774141" y="108432"/>
                  </a:lnTo>
                  <a:lnTo>
                    <a:pt x="762622" y="108432"/>
                  </a:lnTo>
                  <a:lnTo>
                    <a:pt x="755269" y="121132"/>
                  </a:lnTo>
                  <a:lnTo>
                    <a:pt x="748106" y="133832"/>
                  </a:lnTo>
                  <a:lnTo>
                    <a:pt x="741349" y="133832"/>
                  </a:lnTo>
                  <a:lnTo>
                    <a:pt x="741184" y="121132"/>
                  </a:lnTo>
                  <a:lnTo>
                    <a:pt x="732929" y="121132"/>
                  </a:lnTo>
                  <a:lnTo>
                    <a:pt x="732929" y="832332"/>
                  </a:lnTo>
                  <a:lnTo>
                    <a:pt x="730745" y="845032"/>
                  </a:lnTo>
                  <a:lnTo>
                    <a:pt x="726465" y="832332"/>
                  </a:lnTo>
                  <a:lnTo>
                    <a:pt x="726173" y="845032"/>
                  </a:lnTo>
                  <a:lnTo>
                    <a:pt x="730034" y="857732"/>
                  </a:lnTo>
                  <a:lnTo>
                    <a:pt x="716064" y="857732"/>
                  </a:lnTo>
                  <a:lnTo>
                    <a:pt x="716635" y="845032"/>
                  </a:lnTo>
                  <a:lnTo>
                    <a:pt x="712101" y="845032"/>
                  </a:lnTo>
                  <a:lnTo>
                    <a:pt x="714806" y="832332"/>
                  </a:lnTo>
                  <a:lnTo>
                    <a:pt x="712609" y="832332"/>
                  </a:lnTo>
                  <a:lnTo>
                    <a:pt x="711250" y="819632"/>
                  </a:lnTo>
                  <a:lnTo>
                    <a:pt x="730034" y="819632"/>
                  </a:lnTo>
                  <a:lnTo>
                    <a:pt x="726719" y="832332"/>
                  </a:lnTo>
                  <a:lnTo>
                    <a:pt x="732929" y="832332"/>
                  </a:lnTo>
                  <a:lnTo>
                    <a:pt x="732929" y="121132"/>
                  </a:lnTo>
                  <a:lnTo>
                    <a:pt x="722985" y="121132"/>
                  </a:lnTo>
                  <a:lnTo>
                    <a:pt x="718642" y="133832"/>
                  </a:lnTo>
                  <a:lnTo>
                    <a:pt x="722071" y="133832"/>
                  </a:lnTo>
                  <a:lnTo>
                    <a:pt x="717537" y="146532"/>
                  </a:lnTo>
                  <a:lnTo>
                    <a:pt x="707720" y="146532"/>
                  </a:lnTo>
                  <a:lnTo>
                    <a:pt x="707720" y="819632"/>
                  </a:lnTo>
                  <a:lnTo>
                    <a:pt x="705535" y="832332"/>
                  </a:lnTo>
                  <a:lnTo>
                    <a:pt x="700443" y="832332"/>
                  </a:lnTo>
                  <a:lnTo>
                    <a:pt x="700443" y="883132"/>
                  </a:lnTo>
                  <a:lnTo>
                    <a:pt x="698588" y="895832"/>
                  </a:lnTo>
                  <a:lnTo>
                    <a:pt x="691718" y="883132"/>
                  </a:lnTo>
                  <a:lnTo>
                    <a:pt x="700443" y="883132"/>
                  </a:lnTo>
                  <a:lnTo>
                    <a:pt x="700443" y="832332"/>
                  </a:lnTo>
                  <a:lnTo>
                    <a:pt x="683310" y="832332"/>
                  </a:lnTo>
                  <a:lnTo>
                    <a:pt x="680339" y="819632"/>
                  </a:lnTo>
                  <a:lnTo>
                    <a:pt x="707720" y="819632"/>
                  </a:lnTo>
                  <a:lnTo>
                    <a:pt x="707720" y="146532"/>
                  </a:lnTo>
                  <a:lnTo>
                    <a:pt x="689330" y="146532"/>
                  </a:lnTo>
                  <a:lnTo>
                    <a:pt x="688708" y="159232"/>
                  </a:lnTo>
                  <a:lnTo>
                    <a:pt x="674865" y="159232"/>
                  </a:lnTo>
                  <a:lnTo>
                    <a:pt x="674865" y="819632"/>
                  </a:lnTo>
                  <a:lnTo>
                    <a:pt x="671271" y="832332"/>
                  </a:lnTo>
                  <a:lnTo>
                    <a:pt x="667740" y="832332"/>
                  </a:lnTo>
                  <a:lnTo>
                    <a:pt x="667550" y="819632"/>
                  </a:lnTo>
                  <a:lnTo>
                    <a:pt x="674865" y="819632"/>
                  </a:lnTo>
                  <a:lnTo>
                    <a:pt x="674865" y="159232"/>
                  </a:lnTo>
                  <a:lnTo>
                    <a:pt x="660996" y="159232"/>
                  </a:lnTo>
                  <a:lnTo>
                    <a:pt x="660996" y="819632"/>
                  </a:lnTo>
                  <a:lnTo>
                    <a:pt x="652411" y="832332"/>
                  </a:lnTo>
                  <a:lnTo>
                    <a:pt x="653338" y="832332"/>
                  </a:lnTo>
                  <a:lnTo>
                    <a:pt x="649033" y="845032"/>
                  </a:lnTo>
                  <a:lnTo>
                    <a:pt x="624319" y="845032"/>
                  </a:lnTo>
                  <a:lnTo>
                    <a:pt x="625233" y="832332"/>
                  </a:lnTo>
                  <a:lnTo>
                    <a:pt x="640905" y="832332"/>
                  </a:lnTo>
                  <a:lnTo>
                    <a:pt x="641819" y="819632"/>
                  </a:lnTo>
                  <a:lnTo>
                    <a:pt x="660996" y="819632"/>
                  </a:lnTo>
                  <a:lnTo>
                    <a:pt x="660996" y="159232"/>
                  </a:lnTo>
                  <a:lnTo>
                    <a:pt x="660768" y="159232"/>
                  </a:lnTo>
                  <a:lnTo>
                    <a:pt x="657631" y="171932"/>
                  </a:lnTo>
                  <a:lnTo>
                    <a:pt x="651052" y="171932"/>
                  </a:lnTo>
                  <a:lnTo>
                    <a:pt x="653046" y="159232"/>
                  </a:lnTo>
                  <a:lnTo>
                    <a:pt x="651675" y="159232"/>
                  </a:lnTo>
                  <a:lnTo>
                    <a:pt x="648817" y="146532"/>
                  </a:lnTo>
                  <a:lnTo>
                    <a:pt x="651268" y="146532"/>
                  </a:lnTo>
                  <a:lnTo>
                    <a:pt x="651967" y="133832"/>
                  </a:lnTo>
                  <a:lnTo>
                    <a:pt x="660336" y="133832"/>
                  </a:lnTo>
                  <a:lnTo>
                    <a:pt x="659193" y="146532"/>
                  </a:lnTo>
                  <a:lnTo>
                    <a:pt x="675906" y="146532"/>
                  </a:lnTo>
                  <a:lnTo>
                    <a:pt x="682586" y="133832"/>
                  </a:lnTo>
                  <a:lnTo>
                    <a:pt x="710412" y="133832"/>
                  </a:lnTo>
                  <a:lnTo>
                    <a:pt x="704824" y="121132"/>
                  </a:lnTo>
                  <a:lnTo>
                    <a:pt x="657047" y="121132"/>
                  </a:lnTo>
                  <a:lnTo>
                    <a:pt x="651827" y="108432"/>
                  </a:lnTo>
                  <a:lnTo>
                    <a:pt x="647700" y="108432"/>
                  </a:lnTo>
                  <a:lnTo>
                    <a:pt x="647700" y="121132"/>
                  </a:lnTo>
                  <a:lnTo>
                    <a:pt x="643153" y="133832"/>
                  </a:lnTo>
                  <a:lnTo>
                    <a:pt x="642023" y="133832"/>
                  </a:lnTo>
                  <a:lnTo>
                    <a:pt x="640016" y="121132"/>
                  </a:lnTo>
                  <a:lnTo>
                    <a:pt x="647700" y="121132"/>
                  </a:lnTo>
                  <a:lnTo>
                    <a:pt x="647700" y="108432"/>
                  </a:lnTo>
                  <a:lnTo>
                    <a:pt x="634263" y="108432"/>
                  </a:lnTo>
                  <a:lnTo>
                    <a:pt x="634263" y="819632"/>
                  </a:lnTo>
                  <a:lnTo>
                    <a:pt x="630682" y="819632"/>
                  </a:lnTo>
                  <a:lnTo>
                    <a:pt x="631151" y="806932"/>
                  </a:lnTo>
                  <a:lnTo>
                    <a:pt x="634263" y="819632"/>
                  </a:lnTo>
                  <a:lnTo>
                    <a:pt x="634263" y="108432"/>
                  </a:lnTo>
                  <a:lnTo>
                    <a:pt x="631964" y="108432"/>
                  </a:lnTo>
                  <a:lnTo>
                    <a:pt x="631964" y="159232"/>
                  </a:lnTo>
                  <a:lnTo>
                    <a:pt x="631444" y="171932"/>
                  </a:lnTo>
                  <a:lnTo>
                    <a:pt x="628243" y="171932"/>
                  </a:lnTo>
                  <a:lnTo>
                    <a:pt x="628205" y="159232"/>
                  </a:lnTo>
                  <a:lnTo>
                    <a:pt x="631964" y="159232"/>
                  </a:lnTo>
                  <a:lnTo>
                    <a:pt x="631964" y="108432"/>
                  </a:lnTo>
                  <a:lnTo>
                    <a:pt x="630936" y="108432"/>
                  </a:lnTo>
                  <a:lnTo>
                    <a:pt x="630936" y="133832"/>
                  </a:lnTo>
                  <a:lnTo>
                    <a:pt x="630529" y="146532"/>
                  </a:lnTo>
                  <a:lnTo>
                    <a:pt x="627811" y="159232"/>
                  </a:lnTo>
                  <a:lnTo>
                    <a:pt x="623976" y="146532"/>
                  </a:lnTo>
                  <a:lnTo>
                    <a:pt x="617054" y="146532"/>
                  </a:lnTo>
                  <a:lnTo>
                    <a:pt x="617054" y="171932"/>
                  </a:lnTo>
                  <a:lnTo>
                    <a:pt x="612343" y="171932"/>
                  </a:lnTo>
                  <a:lnTo>
                    <a:pt x="612343" y="806932"/>
                  </a:lnTo>
                  <a:lnTo>
                    <a:pt x="611035" y="819632"/>
                  </a:lnTo>
                  <a:lnTo>
                    <a:pt x="604202" y="819632"/>
                  </a:lnTo>
                  <a:lnTo>
                    <a:pt x="604202" y="883132"/>
                  </a:lnTo>
                  <a:lnTo>
                    <a:pt x="602005" y="895832"/>
                  </a:lnTo>
                  <a:lnTo>
                    <a:pt x="598424" y="895832"/>
                  </a:lnTo>
                  <a:lnTo>
                    <a:pt x="597738" y="883132"/>
                  </a:lnTo>
                  <a:lnTo>
                    <a:pt x="604202" y="883132"/>
                  </a:lnTo>
                  <a:lnTo>
                    <a:pt x="604202" y="819632"/>
                  </a:lnTo>
                  <a:lnTo>
                    <a:pt x="603885" y="819632"/>
                  </a:lnTo>
                  <a:lnTo>
                    <a:pt x="605409" y="806932"/>
                  </a:lnTo>
                  <a:lnTo>
                    <a:pt x="612343" y="806932"/>
                  </a:lnTo>
                  <a:lnTo>
                    <a:pt x="612343" y="171932"/>
                  </a:lnTo>
                  <a:lnTo>
                    <a:pt x="601611" y="171932"/>
                  </a:lnTo>
                  <a:lnTo>
                    <a:pt x="601611" y="819632"/>
                  </a:lnTo>
                  <a:lnTo>
                    <a:pt x="600608" y="819632"/>
                  </a:lnTo>
                  <a:lnTo>
                    <a:pt x="600608" y="845032"/>
                  </a:lnTo>
                  <a:lnTo>
                    <a:pt x="593102" y="845032"/>
                  </a:lnTo>
                  <a:lnTo>
                    <a:pt x="597496" y="832332"/>
                  </a:lnTo>
                  <a:lnTo>
                    <a:pt x="600608" y="845032"/>
                  </a:lnTo>
                  <a:lnTo>
                    <a:pt x="600608" y="819632"/>
                  </a:lnTo>
                  <a:lnTo>
                    <a:pt x="594309" y="819632"/>
                  </a:lnTo>
                  <a:lnTo>
                    <a:pt x="593902" y="806932"/>
                  </a:lnTo>
                  <a:lnTo>
                    <a:pt x="601205" y="806932"/>
                  </a:lnTo>
                  <a:lnTo>
                    <a:pt x="601611" y="819632"/>
                  </a:lnTo>
                  <a:lnTo>
                    <a:pt x="601611" y="171932"/>
                  </a:lnTo>
                  <a:lnTo>
                    <a:pt x="598855" y="171932"/>
                  </a:lnTo>
                  <a:lnTo>
                    <a:pt x="597941" y="159232"/>
                  </a:lnTo>
                  <a:lnTo>
                    <a:pt x="594448" y="159232"/>
                  </a:lnTo>
                  <a:lnTo>
                    <a:pt x="591388" y="146532"/>
                  </a:lnTo>
                  <a:lnTo>
                    <a:pt x="582041" y="146532"/>
                  </a:lnTo>
                  <a:lnTo>
                    <a:pt x="585152" y="133832"/>
                  </a:lnTo>
                  <a:lnTo>
                    <a:pt x="604735" y="133832"/>
                  </a:lnTo>
                  <a:lnTo>
                    <a:pt x="604761" y="146532"/>
                  </a:lnTo>
                  <a:lnTo>
                    <a:pt x="603821" y="159232"/>
                  </a:lnTo>
                  <a:lnTo>
                    <a:pt x="612482" y="159232"/>
                  </a:lnTo>
                  <a:lnTo>
                    <a:pt x="617054" y="171932"/>
                  </a:lnTo>
                  <a:lnTo>
                    <a:pt x="617054" y="146532"/>
                  </a:lnTo>
                  <a:lnTo>
                    <a:pt x="611822" y="146532"/>
                  </a:lnTo>
                  <a:lnTo>
                    <a:pt x="614540" y="133832"/>
                  </a:lnTo>
                  <a:lnTo>
                    <a:pt x="630936" y="133832"/>
                  </a:lnTo>
                  <a:lnTo>
                    <a:pt x="630936" y="108432"/>
                  </a:lnTo>
                  <a:lnTo>
                    <a:pt x="578065" y="108432"/>
                  </a:lnTo>
                  <a:lnTo>
                    <a:pt x="578065" y="133832"/>
                  </a:lnTo>
                  <a:lnTo>
                    <a:pt x="567918" y="159232"/>
                  </a:lnTo>
                  <a:lnTo>
                    <a:pt x="553110" y="159232"/>
                  </a:lnTo>
                  <a:lnTo>
                    <a:pt x="553110" y="184632"/>
                  </a:lnTo>
                  <a:lnTo>
                    <a:pt x="545630" y="184632"/>
                  </a:lnTo>
                  <a:lnTo>
                    <a:pt x="545553" y="171932"/>
                  </a:lnTo>
                  <a:lnTo>
                    <a:pt x="553008" y="171932"/>
                  </a:lnTo>
                  <a:lnTo>
                    <a:pt x="553110" y="184632"/>
                  </a:lnTo>
                  <a:lnTo>
                    <a:pt x="553110" y="159232"/>
                  </a:lnTo>
                  <a:lnTo>
                    <a:pt x="539953" y="159232"/>
                  </a:lnTo>
                  <a:lnTo>
                    <a:pt x="539953" y="743432"/>
                  </a:lnTo>
                  <a:lnTo>
                    <a:pt x="539153" y="756132"/>
                  </a:lnTo>
                  <a:lnTo>
                    <a:pt x="537159" y="756132"/>
                  </a:lnTo>
                  <a:lnTo>
                    <a:pt x="537159" y="768832"/>
                  </a:lnTo>
                  <a:lnTo>
                    <a:pt x="536829" y="781532"/>
                  </a:lnTo>
                  <a:lnTo>
                    <a:pt x="530644" y="768832"/>
                  </a:lnTo>
                  <a:lnTo>
                    <a:pt x="537159" y="768832"/>
                  </a:lnTo>
                  <a:lnTo>
                    <a:pt x="537159" y="756132"/>
                  </a:lnTo>
                  <a:lnTo>
                    <a:pt x="532650" y="756132"/>
                  </a:lnTo>
                  <a:lnTo>
                    <a:pt x="539953" y="743432"/>
                  </a:lnTo>
                  <a:lnTo>
                    <a:pt x="539953" y="159232"/>
                  </a:lnTo>
                  <a:lnTo>
                    <a:pt x="539483" y="159232"/>
                  </a:lnTo>
                  <a:lnTo>
                    <a:pt x="541058" y="146532"/>
                  </a:lnTo>
                  <a:lnTo>
                    <a:pt x="551916" y="146532"/>
                  </a:lnTo>
                  <a:lnTo>
                    <a:pt x="562648" y="133832"/>
                  </a:lnTo>
                  <a:lnTo>
                    <a:pt x="578065" y="133832"/>
                  </a:lnTo>
                  <a:lnTo>
                    <a:pt x="578065" y="108432"/>
                  </a:lnTo>
                  <a:lnTo>
                    <a:pt x="569302" y="108432"/>
                  </a:lnTo>
                  <a:lnTo>
                    <a:pt x="568032" y="121132"/>
                  </a:lnTo>
                  <a:lnTo>
                    <a:pt x="559104" y="121132"/>
                  </a:lnTo>
                  <a:lnTo>
                    <a:pt x="557022" y="133832"/>
                  </a:lnTo>
                  <a:lnTo>
                    <a:pt x="537794" y="133832"/>
                  </a:lnTo>
                  <a:lnTo>
                    <a:pt x="537794" y="184632"/>
                  </a:lnTo>
                  <a:lnTo>
                    <a:pt x="504304" y="184632"/>
                  </a:lnTo>
                  <a:lnTo>
                    <a:pt x="505193" y="171932"/>
                  </a:lnTo>
                  <a:lnTo>
                    <a:pt x="517194" y="171932"/>
                  </a:lnTo>
                  <a:lnTo>
                    <a:pt x="514540" y="159232"/>
                  </a:lnTo>
                  <a:lnTo>
                    <a:pt x="519112" y="159232"/>
                  </a:lnTo>
                  <a:lnTo>
                    <a:pt x="517194" y="171932"/>
                  </a:lnTo>
                  <a:lnTo>
                    <a:pt x="534466" y="171932"/>
                  </a:lnTo>
                  <a:lnTo>
                    <a:pt x="537794" y="184632"/>
                  </a:lnTo>
                  <a:lnTo>
                    <a:pt x="537794" y="133832"/>
                  </a:lnTo>
                  <a:lnTo>
                    <a:pt x="537362" y="133832"/>
                  </a:lnTo>
                  <a:lnTo>
                    <a:pt x="537362" y="159232"/>
                  </a:lnTo>
                  <a:lnTo>
                    <a:pt x="525094" y="159232"/>
                  </a:lnTo>
                  <a:lnTo>
                    <a:pt x="527126" y="146532"/>
                  </a:lnTo>
                  <a:lnTo>
                    <a:pt x="536625" y="146532"/>
                  </a:lnTo>
                  <a:lnTo>
                    <a:pt x="537362" y="159232"/>
                  </a:lnTo>
                  <a:lnTo>
                    <a:pt x="537362" y="133832"/>
                  </a:lnTo>
                  <a:lnTo>
                    <a:pt x="534149" y="133832"/>
                  </a:lnTo>
                  <a:lnTo>
                    <a:pt x="528256" y="121132"/>
                  </a:lnTo>
                  <a:lnTo>
                    <a:pt x="525119" y="133832"/>
                  </a:lnTo>
                  <a:lnTo>
                    <a:pt x="526542" y="133832"/>
                  </a:lnTo>
                  <a:lnTo>
                    <a:pt x="521322" y="146532"/>
                  </a:lnTo>
                  <a:lnTo>
                    <a:pt x="521995" y="133832"/>
                  </a:lnTo>
                  <a:lnTo>
                    <a:pt x="517334" y="133832"/>
                  </a:lnTo>
                  <a:lnTo>
                    <a:pt x="516851" y="121132"/>
                  </a:lnTo>
                  <a:lnTo>
                    <a:pt x="510628" y="121132"/>
                  </a:lnTo>
                  <a:lnTo>
                    <a:pt x="506857" y="133832"/>
                  </a:lnTo>
                  <a:lnTo>
                    <a:pt x="513473" y="133832"/>
                  </a:lnTo>
                  <a:lnTo>
                    <a:pt x="513613" y="146532"/>
                  </a:lnTo>
                  <a:lnTo>
                    <a:pt x="503770" y="146532"/>
                  </a:lnTo>
                  <a:lnTo>
                    <a:pt x="503770" y="159232"/>
                  </a:lnTo>
                  <a:lnTo>
                    <a:pt x="503428" y="171932"/>
                  </a:lnTo>
                  <a:lnTo>
                    <a:pt x="500507" y="164312"/>
                  </a:lnTo>
                  <a:lnTo>
                    <a:pt x="500507" y="184632"/>
                  </a:lnTo>
                  <a:lnTo>
                    <a:pt x="494804" y="197332"/>
                  </a:lnTo>
                  <a:lnTo>
                    <a:pt x="491439" y="184632"/>
                  </a:lnTo>
                  <a:lnTo>
                    <a:pt x="500507" y="184632"/>
                  </a:lnTo>
                  <a:lnTo>
                    <a:pt x="500507" y="164312"/>
                  </a:lnTo>
                  <a:lnTo>
                    <a:pt x="498563" y="159232"/>
                  </a:lnTo>
                  <a:lnTo>
                    <a:pt x="503770" y="159232"/>
                  </a:lnTo>
                  <a:lnTo>
                    <a:pt x="503770" y="146532"/>
                  </a:lnTo>
                  <a:lnTo>
                    <a:pt x="499389" y="146532"/>
                  </a:lnTo>
                  <a:lnTo>
                    <a:pt x="498322" y="133832"/>
                  </a:lnTo>
                  <a:lnTo>
                    <a:pt x="498106" y="133832"/>
                  </a:lnTo>
                  <a:lnTo>
                    <a:pt x="495325" y="121132"/>
                  </a:lnTo>
                  <a:lnTo>
                    <a:pt x="489102" y="121132"/>
                  </a:lnTo>
                  <a:lnTo>
                    <a:pt x="490575" y="133832"/>
                  </a:lnTo>
                  <a:lnTo>
                    <a:pt x="480923" y="133832"/>
                  </a:lnTo>
                  <a:lnTo>
                    <a:pt x="489102" y="121132"/>
                  </a:lnTo>
                  <a:lnTo>
                    <a:pt x="479666" y="121132"/>
                  </a:lnTo>
                  <a:lnTo>
                    <a:pt x="475170" y="133832"/>
                  </a:lnTo>
                  <a:lnTo>
                    <a:pt x="424230" y="133832"/>
                  </a:lnTo>
                  <a:lnTo>
                    <a:pt x="420204" y="146532"/>
                  </a:lnTo>
                  <a:lnTo>
                    <a:pt x="458343" y="146532"/>
                  </a:lnTo>
                  <a:lnTo>
                    <a:pt x="465213" y="159232"/>
                  </a:lnTo>
                  <a:lnTo>
                    <a:pt x="460260" y="159232"/>
                  </a:lnTo>
                  <a:lnTo>
                    <a:pt x="458673" y="171932"/>
                  </a:lnTo>
                  <a:lnTo>
                    <a:pt x="458546" y="184632"/>
                  </a:lnTo>
                  <a:lnTo>
                    <a:pt x="473710" y="171932"/>
                  </a:lnTo>
                  <a:lnTo>
                    <a:pt x="467817" y="171932"/>
                  </a:lnTo>
                  <a:lnTo>
                    <a:pt x="468972" y="159232"/>
                  </a:lnTo>
                  <a:lnTo>
                    <a:pt x="476046" y="159232"/>
                  </a:lnTo>
                  <a:lnTo>
                    <a:pt x="477989" y="146532"/>
                  </a:lnTo>
                  <a:lnTo>
                    <a:pt x="489762" y="146532"/>
                  </a:lnTo>
                  <a:lnTo>
                    <a:pt x="492112" y="159232"/>
                  </a:lnTo>
                  <a:lnTo>
                    <a:pt x="491261" y="159232"/>
                  </a:lnTo>
                  <a:lnTo>
                    <a:pt x="492137" y="171932"/>
                  </a:lnTo>
                  <a:lnTo>
                    <a:pt x="473722" y="171932"/>
                  </a:lnTo>
                  <a:lnTo>
                    <a:pt x="470992" y="183807"/>
                  </a:lnTo>
                  <a:lnTo>
                    <a:pt x="470992" y="197332"/>
                  </a:lnTo>
                  <a:lnTo>
                    <a:pt x="466140" y="210032"/>
                  </a:lnTo>
                  <a:lnTo>
                    <a:pt x="448538" y="210032"/>
                  </a:lnTo>
                  <a:lnTo>
                    <a:pt x="448538" y="603732"/>
                  </a:lnTo>
                  <a:lnTo>
                    <a:pt x="442722" y="616432"/>
                  </a:lnTo>
                  <a:lnTo>
                    <a:pt x="426758" y="616432"/>
                  </a:lnTo>
                  <a:lnTo>
                    <a:pt x="431266" y="603732"/>
                  </a:lnTo>
                  <a:lnTo>
                    <a:pt x="448538" y="603732"/>
                  </a:lnTo>
                  <a:lnTo>
                    <a:pt x="448538" y="210032"/>
                  </a:lnTo>
                  <a:lnTo>
                    <a:pt x="444588" y="210032"/>
                  </a:lnTo>
                  <a:lnTo>
                    <a:pt x="449795" y="197332"/>
                  </a:lnTo>
                  <a:lnTo>
                    <a:pt x="470992" y="197332"/>
                  </a:lnTo>
                  <a:lnTo>
                    <a:pt x="470992" y="183807"/>
                  </a:lnTo>
                  <a:lnTo>
                    <a:pt x="470801" y="184632"/>
                  </a:lnTo>
                  <a:lnTo>
                    <a:pt x="458546" y="184632"/>
                  </a:lnTo>
                  <a:lnTo>
                    <a:pt x="448729" y="184632"/>
                  </a:lnTo>
                  <a:lnTo>
                    <a:pt x="442328" y="171932"/>
                  </a:lnTo>
                  <a:lnTo>
                    <a:pt x="437261" y="171932"/>
                  </a:lnTo>
                  <a:lnTo>
                    <a:pt x="437261" y="565632"/>
                  </a:lnTo>
                  <a:lnTo>
                    <a:pt x="429742" y="565632"/>
                  </a:lnTo>
                  <a:lnTo>
                    <a:pt x="434149" y="552932"/>
                  </a:lnTo>
                  <a:lnTo>
                    <a:pt x="437261" y="565632"/>
                  </a:lnTo>
                  <a:lnTo>
                    <a:pt x="437261" y="171932"/>
                  </a:lnTo>
                  <a:lnTo>
                    <a:pt x="424307" y="171932"/>
                  </a:lnTo>
                  <a:lnTo>
                    <a:pt x="426859" y="184632"/>
                  </a:lnTo>
                  <a:lnTo>
                    <a:pt x="424434" y="184632"/>
                  </a:lnTo>
                  <a:lnTo>
                    <a:pt x="424434" y="489432"/>
                  </a:lnTo>
                  <a:lnTo>
                    <a:pt x="424357" y="565632"/>
                  </a:lnTo>
                  <a:lnTo>
                    <a:pt x="420585" y="565632"/>
                  </a:lnTo>
                  <a:lnTo>
                    <a:pt x="420585" y="641832"/>
                  </a:lnTo>
                  <a:lnTo>
                    <a:pt x="398602" y="641832"/>
                  </a:lnTo>
                  <a:lnTo>
                    <a:pt x="407720" y="629132"/>
                  </a:lnTo>
                  <a:lnTo>
                    <a:pt x="415759" y="629132"/>
                  </a:lnTo>
                  <a:lnTo>
                    <a:pt x="420585" y="641832"/>
                  </a:lnTo>
                  <a:lnTo>
                    <a:pt x="420585" y="565632"/>
                  </a:lnTo>
                  <a:lnTo>
                    <a:pt x="410718" y="565632"/>
                  </a:lnTo>
                  <a:lnTo>
                    <a:pt x="416991" y="552932"/>
                  </a:lnTo>
                  <a:lnTo>
                    <a:pt x="422224" y="552932"/>
                  </a:lnTo>
                  <a:lnTo>
                    <a:pt x="424357" y="565632"/>
                  </a:lnTo>
                  <a:lnTo>
                    <a:pt x="424357" y="489432"/>
                  </a:lnTo>
                  <a:lnTo>
                    <a:pt x="409651" y="489432"/>
                  </a:lnTo>
                  <a:lnTo>
                    <a:pt x="407238" y="493331"/>
                  </a:lnTo>
                  <a:lnTo>
                    <a:pt x="407238" y="616432"/>
                  </a:lnTo>
                  <a:lnTo>
                    <a:pt x="396709" y="616432"/>
                  </a:lnTo>
                  <a:lnTo>
                    <a:pt x="400977" y="603732"/>
                  </a:lnTo>
                  <a:lnTo>
                    <a:pt x="404037" y="603732"/>
                  </a:lnTo>
                  <a:lnTo>
                    <a:pt x="407238" y="616432"/>
                  </a:lnTo>
                  <a:lnTo>
                    <a:pt x="407238" y="493331"/>
                  </a:lnTo>
                  <a:lnTo>
                    <a:pt x="401777" y="502132"/>
                  </a:lnTo>
                  <a:lnTo>
                    <a:pt x="399173" y="502132"/>
                  </a:lnTo>
                  <a:lnTo>
                    <a:pt x="399173" y="565632"/>
                  </a:lnTo>
                  <a:lnTo>
                    <a:pt x="387705" y="578332"/>
                  </a:lnTo>
                  <a:lnTo>
                    <a:pt x="335089" y="578332"/>
                  </a:lnTo>
                  <a:lnTo>
                    <a:pt x="317639" y="591032"/>
                  </a:lnTo>
                  <a:lnTo>
                    <a:pt x="279400" y="591032"/>
                  </a:lnTo>
                  <a:lnTo>
                    <a:pt x="292379" y="578332"/>
                  </a:lnTo>
                  <a:lnTo>
                    <a:pt x="334860" y="578332"/>
                  </a:lnTo>
                  <a:lnTo>
                    <a:pt x="339712" y="565632"/>
                  </a:lnTo>
                  <a:lnTo>
                    <a:pt x="399173" y="565632"/>
                  </a:lnTo>
                  <a:lnTo>
                    <a:pt x="399173" y="502132"/>
                  </a:lnTo>
                  <a:lnTo>
                    <a:pt x="391858" y="502132"/>
                  </a:lnTo>
                  <a:lnTo>
                    <a:pt x="391858" y="514832"/>
                  </a:lnTo>
                  <a:lnTo>
                    <a:pt x="391858" y="527532"/>
                  </a:lnTo>
                  <a:lnTo>
                    <a:pt x="373608" y="527532"/>
                  </a:lnTo>
                  <a:lnTo>
                    <a:pt x="373507" y="514832"/>
                  </a:lnTo>
                  <a:lnTo>
                    <a:pt x="339001" y="514832"/>
                  </a:lnTo>
                  <a:lnTo>
                    <a:pt x="339001" y="540232"/>
                  </a:lnTo>
                  <a:lnTo>
                    <a:pt x="328866" y="540232"/>
                  </a:lnTo>
                  <a:lnTo>
                    <a:pt x="336600" y="527532"/>
                  </a:lnTo>
                  <a:lnTo>
                    <a:pt x="339001" y="540232"/>
                  </a:lnTo>
                  <a:lnTo>
                    <a:pt x="339001" y="514832"/>
                  </a:lnTo>
                  <a:lnTo>
                    <a:pt x="321767" y="514832"/>
                  </a:lnTo>
                  <a:lnTo>
                    <a:pt x="317715" y="502132"/>
                  </a:lnTo>
                  <a:lnTo>
                    <a:pt x="298500" y="502132"/>
                  </a:lnTo>
                  <a:lnTo>
                    <a:pt x="305346" y="489432"/>
                  </a:lnTo>
                  <a:lnTo>
                    <a:pt x="335102" y="489432"/>
                  </a:lnTo>
                  <a:lnTo>
                    <a:pt x="341845" y="476732"/>
                  </a:lnTo>
                  <a:lnTo>
                    <a:pt x="355968" y="476732"/>
                  </a:lnTo>
                  <a:lnTo>
                    <a:pt x="355587" y="464032"/>
                  </a:lnTo>
                  <a:lnTo>
                    <a:pt x="347345" y="464032"/>
                  </a:lnTo>
                  <a:lnTo>
                    <a:pt x="352285" y="451332"/>
                  </a:lnTo>
                  <a:lnTo>
                    <a:pt x="360210" y="451332"/>
                  </a:lnTo>
                  <a:lnTo>
                    <a:pt x="365658" y="464032"/>
                  </a:lnTo>
                  <a:lnTo>
                    <a:pt x="363194" y="476732"/>
                  </a:lnTo>
                  <a:lnTo>
                    <a:pt x="373253" y="476732"/>
                  </a:lnTo>
                  <a:lnTo>
                    <a:pt x="377901" y="489432"/>
                  </a:lnTo>
                  <a:lnTo>
                    <a:pt x="379539" y="502132"/>
                  </a:lnTo>
                  <a:lnTo>
                    <a:pt x="380047" y="502132"/>
                  </a:lnTo>
                  <a:lnTo>
                    <a:pt x="380060" y="514832"/>
                  </a:lnTo>
                  <a:lnTo>
                    <a:pt x="391858" y="514832"/>
                  </a:lnTo>
                  <a:lnTo>
                    <a:pt x="391858" y="502132"/>
                  </a:lnTo>
                  <a:lnTo>
                    <a:pt x="384378" y="502132"/>
                  </a:lnTo>
                  <a:lnTo>
                    <a:pt x="384441" y="489432"/>
                  </a:lnTo>
                  <a:lnTo>
                    <a:pt x="390601" y="489432"/>
                  </a:lnTo>
                  <a:lnTo>
                    <a:pt x="385495" y="476732"/>
                  </a:lnTo>
                  <a:lnTo>
                    <a:pt x="414604" y="476732"/>
                  </a:lnTo>
                  <a:lnTo>
                    <a:pt x="424434" y="489432"/>
                  </a:lnTo>
                  <a:lnTo>
                    <a:pt x="424434" y="184632"/>
                  </a:lnTo>
                  <a:lnTo>
                    <a:pt x="416204" y="184632"/>
                  </a:lnTo>
                  <a:lnTo>
                    <a:pt x="416204" y="197332"/>
                  </a:lnTo>
                  <a:lnTo>
                    <a:pt x="411772" y="210032"/>
                  </a:lnTo>
                  <a:lnTo>
                    <a:pt x="410641" y="210032"/>
                  </a:lnTo>
                  <a:lnTo>
                    <a:pt x="408559" y="197332"/>
                  </a:lnTo>
                  <a:lnTo>
                    <a:pt x="416204" y="197332"/>
                  </a:lnTo>
                  <a:lnTo>
                    <a:pt x="416204" y="184632"/>
                  </a:lnTo>
                  <a:lnTo>
                    <a:pt x="388810" y="184632"/>
                  </a:lnTo>
                  <a:lnTo>
                    <a:pt x="388810" y="451332"/>
                  </a:lnTo>
                  <a:lnTo>
                    <a:pt x="385572" y="464032"/>
                  </a:lnTo>
                  <a:lnTo>
                    <a:pt x="382333" y="464032"/>
                  </a:lnTo>
                  <a:lnTo>
                    <a:pt x="381254" y="451332"/>
                  </a:lnTo>
                  <a:lnTo>
                    <a:pt x="388810" y="451332"/>
                  </a:lnTo>
                  <a:lnTo>
                    <a:pt x="388810" y="184632"/>
                  </a:lnTo>
                  <a:lnTo>
                    <a:pt x="364769" y="184632"/>
                  </a:lnTo>
                  <a:lnTo>
                    <a:pt x="364769" y="210032"/>
                  </a:lnTo>
                  <a:lnTo>
                    <a:pt x="334111" y="210032"/>
                  </a:lnTo>
                  <a:lnTo>
                    <a:pt x="336245" y="222732"/>
                  </a:lnTo>
                  <a:lnTo>
                    <a:pt x="332740" y="222732"/>
                  </a:lnTo>
                  <a:lnTo>
                    <a:pt x="332740" y="464032"/>
                  </a:lnTo>
                  <a:lnTo>
                    <a:pt x="329311" y="476732"/>
                  </a:lnTo>
                  <a:lnTo>
                    <a:pt x="317906" y="476732"/>
                  </a:lnTo>
                  <a:lnTo>
                    <a:pt x="325259" y="464032"/>
                  </a:lnTo>
                  <a:lnTo>
                    <a:pt x="332740" y="464032"/>
                  </a:lnTo>
                  <a:lnTo>
                    <a:pt x="332740" y="222732"/>
                  </a:lnTo>
                  <a:lnTo>
                    <a:pt x="328371" y="222732"/>
                  </a:lnTo>
                  <a:lnTo>
                    <a:pt x="332943" y="210032"/>
                  </a:lnTo>
                  <a:lnTo>
                    <a:pt x="330923" y="210032"/>
                  </a:lnTo>
                  <a:lnTo>
                    <a:pt x="321729" y="197332"/>
                  </a:lnTo>
                  <a:lnTo>
                    <a:pt x="360667" y="197332"/>
                  </a:lnTo>
                  <a:lnTo>
                    <a:pt x="364769" y="210032"/>
                  </a:lnTo>
                  <a:lnTo>
                    <a:pt x="364769" y="184632"/>
                  </a:lnTo>
                  <a:lnTo>
                    <a:pt x="310730" y="184632"/>
                  </a:lnTo>
                  <a:lnTo>
                    <a:pt x="310730" y="476732"/>
                  </a:lnTo>
                  <a:lnTo>
                    <a:pt x="303199" y="476732"/>
                  </a:lnTo>
                  <a:lnTo>
                    <a:pt x="303784" y="489432"/>
                  </a:lnTo>
                  <a:lnTo>
                    <a:pt x="288734" y="489432"/>
                  </a:lnTo>
                  <a:lnTo>
                    <a:pt x="291465" y="502132"/>
                  </a:lnTo>
                  <a:lnTo>
                    <a:pt x="293992" y="502132"/>
                  </a:lnTo>
                  <a:lnTo>
                    <a:pt x="289902" y="514832"/>
                  </a:lnTo>
                  <a:lnTo>
                    <a:pt x="218224" y="514832"/>
                  </a:lnTo>
                  <a:lnTo>
                    <a:pt x="218605" y="502132"/>
                  </a:lnTo>
                  <a:lnTo>
                    <a:pt x="227647" y="502132"/>
                  </a:lnTo>
                  <a:lnTo>
                    <a:pt x="232283" y="489432"/>
                  </a:lnTo>
                  <a:lnTo>
                    <a:pt x="237058" y="489432"/>
                  </a:lnTo>
                  <a:lnTo>
                    <a:pt x="239483" y="476732"/>
                  </a:lnTo>
                  <a:lnTo>
                    <a:pt x="268744" y="476732"/>
                  </a:lnTo>
                  <a:lnTo>
                    <a:pt x="279031" y="464032"/>
                  </a:lnTo>
                  <a:lnTo>
                    <a:pt x="285369" y="464032"/>
                  </a:lnTo>
                  <a:lnTo>
                    <a:pt x="282600" y="451332"/>
                  </a:lnTo>
                  <a:lnTo>
                    <a:pt x="287159" y="451332"/>
                  </a:lnTo>
                  <a:lnTo>
                    <a:pt x="285369" y="464032"/>
                  </a:lnTo>
                  <a:lnTo>
                    <a:pt x="310146" y="464032"/>
                  </a:lnTo>
                  <a:lnTo>
                    <a:pt x="310730" y="476732"/>
                  </a:lnTo>
                  <a:lnTo>
                    <a:pt x="310730" y="184632"/>
                  </a:lnTo>
                  <a:lnTo>
                    <a:pt x="284822" y="184632"/>
                  </a:lnTo>
                  <a:lnTo>
                    <a:pt x="285432" y="171932"/>
                  </a:lnTo>
                  <a:lnTo>
                    <a:pt x="276720" y="171932"/>
                  </a:lnTo>
                  <a:lnTo>
                    <a:pt x="280441" y="184632"/>
                  </a:lnTo>
                  <a:lnTo>
                    <a:pt x="280085" y="184632"/>
                  </a:lnTo>
                  <a:lnTo>
                    <a:pt x="286575" y="197332"/>
                  </a:lnTo>
                  <a:lnTo>
                    <a:pt x="283032" y="197332"/>
                  </a:lnTo>
                  <a:lnTo>
                    <a:pt x="283591" y="210032"/>
                  </a:lnTo>
                  <a:lnTo>
                    <a:pt x="288378" y="210032"/>
                  </a:lnTo>
                  <a:lnTo>
                    <a:pt x="289941" y="197332"/>
                  </a:lnTo>
                  <a:lnTo>
                    <a:pt x="300990" y="197332"/>
                  </a:lnTo>
                  <a:lnTo>
                    <a:pt x="301332" y="210032"/>
                  </a:lnTo>
                  <a:lnTo>
                    <a:pt x="300570" y="210032"/>
                  </a:lnTo>
                  <a:lnTo>
                    <a:pt x="300088" y="222732"/>
                  </a:lnTo>
                  <a:lnTo>
                    <a:pt x="281228" y="222732"/>
                  </a:lnTo>
                  <a:lnTo>
                    <a:pt x="273735" y="210032"/>
                  </a:lnTo>
                  <a:lnTo>
                    <a:pt x="271322" y="213525"/>
                  </a:lnTo>
                  <a:lnTo>
                    <a:pt x="271322" y="451332"/>
                  </a:lnTo>
                  <a:lnTo>
                    <a:pt x="271030" y="464032"/>
                  </a:lnTo>
                  <a:lnTo>
                    <a:pt x="264655" y="451332"/>
                  </a:lnTo>
                  <a:lnTo>
                    <a:pt x="260235" y="464032"/>
                  </a:lnTo>
                  <a:lnTo>
                    <a:pt x="260527" y="451332"/>
                  </a:lnTo>
                  <a:lnTo>
                    <a:pt x="264655" y="451332"/>
                  </a:lnTo>
                  <a:lnTo>
                    <a:pt x="271322" y="451332"/>
                  </a:lnTo>
                  <a:lnTo>
                    <a:pt x="271322" y="213525"/>
                  </a:lnTo>
                  <a:lnTo>
                    <a:pt x="264934" y="222732"/>
                  </a:lnTo>
                  <a:lnTo>
                    <a:pt x="266661" y="210032"/>
                  </a:lnTo>
                  <a:lnTo>
                    <a:pt x="268566" y="210032"/>
                  </a:lnTo>
                  <a:lnTo>
                    <a:pt x="272275" y="197332"/>
                  </a:lnTo>
                  <a:lnTo>
                    <a:pt x="265849" y="197332"/>
                  </a:lnTo>
                  <a:lnTo>
                    <a:pt x="257771" y="210032"/>
                  </a:lnTo>
                  <a:lnTo>
                    <a:pt x="248691" y="210032"/>
                  </a:lnTo>
                  <a:lnTo>
                    <a:pt x="248500" y="197332"/>
                  </a:lnTo>
                  <a:lnTo>
                    <a:pt x="253072" y="184632"/>
                  </a:lnTo>
                  <a:lnTo>
                    <a:pt x="232219" y="184632"/>
                  </a:lnTo>
                  <a:lnTo>
                    <a:pt x="232219" y="476732"/>
                  </a:lnTo>
                  <a:lnTo>
                    <a:pt x="231660" y="489432"/>
                  </a:lnTo>
                  <a:lnTo>
                    <a:pt x="228701" y="489432"/>
                  </a:lnTo>
                  <a:lnTo>
                    <a:pt x="225856" y="476732"/>
                  </a:lnTo>
                  <a:lnTo>
                    <a:pt x="215976" y="476732"/>
                  </a:lnTo>
                  <a:lnTo>
                    <a:pt x="221792" y="464032"/>
                  </a:lnTo>
                  <a:lnTo>
                    <a:pt x="226961" y="464032"/>
                  </a:lnTo>
                  <a:lnTo>
                    <a:pt x="227622" y="476732"/>
                  </a:lnTo>
                  <a:lnTo>
                    <a:pt x="232219" y="476732"/>
                  </a:lnTo>
                  <a:lnTo>
                    <a:pt x="232219" y="184632"/>
                  </a:lnTo>
                  <a:lnTo>
                    <a:pt x="232092" y="184632"/>
                  </a:lnTo>
                  <a:lnTo>
                    <a:pt x="232194" y="197332"/>
                  </a:lnTo>
                  <a:lnTo>
                    <a:pt x="229501" y="197332"/>
                  </a:lnTo>
                  <a:lnTo>
                    <a:pt x="229184" y="210032"/>
                  </a:lnTo>
                  <a:lnTo>
                    <a:pt x="201282" y="210032"/>
                  </a:lnTo>
                  <a:lnTo>
                    <a:pt x="201282" y="248132"/>
                  </a:lnTo>
                  <a:lnTo>
                    <a:pt x="170281" y="248132"/>
                  </a:lnTo>
                  <a:lnTo>
                    <a:pt x="173164" y="235432"/>
                  </a:lnTo>
                  <a:lnTo>
                    <a:pt x="200418" y="235432"/>
                  </a:lnTo>
                  <a:lnTo>
                    <a:pt x="201282" y="248132"/>
                  </a:lnTo>
                  <a:lnTo>
                    <a:pt x="201282" y="210032"/>
                  </a:lnTo>
                  <a:lnTo>
                    <a:pt x="198285" y="210032"/>
                  </a:lnTo>
                  <a:lnTo>
                    <a:pt x="191744" y="222732"/>
                  </a:lnTo>
                  <a:lnTo>
                    <a:pt x="176301" y="222732"/>
                  </a:lnTo>
                  <a:lnTo>
                    <a:pt x="160489" y="235432"/>
                  </a:lnTo>
                  <a:lnTo>
                    <a:pt x="139026" y="235432"/>
                  </a:lnTo>
                  <a:lnTo>
                    <a:pt x="115519" y="248132"/>
                  </a:lnTo>
                  <a:lnTo>
                    <a:pt x="63614" y="248132"/>
                  </a:lnTo>
                  <a:lnTo>
                    <a:pt x="63690" y="260832"/>
                  </a:lnTo>
                  <a:lnTo>
                    <a:pt x="79984" y="260832"/>
                  </a:lnTo>
                  <a:lnTo>
                    <a:pt x="86055" y="273532"/>
                  </a:lnTo>
                  <a:lnTo>
                    <a:pt x="95516" y="273532"/>
                  </a:lnTo>
                  <a:lnTo>
                    <a:pt x="98806" y="286232"/>
                  </a:lnTo>
                  <a:lnTo>
                    <a:pt x="103771" y="286232"/>
                  </a:lnTo>
                  <a:lnTo>
                    <a:pt x="102895" y="273532"/>
                  </a:lnTo>
                  <a:lnTo>
                    <a:pt x="102184" y="273532"/>
                  </a:lnTo>
                  <a:lnTo>
                    <a:pt x="106489" y="260832"/>
                  </a:lnTo>
                  <a:lnTo>
                    <a:pt x="117741" y="273532"/>
                  </a:lnTo>
                  <a:lnTo>
                    <a:pt x="119037" y="260832"/>
                  </a:lnTo>
                  <a:lnTo>
                    <a:pt x="124625" y="248132"/>
                  </a:lnTo>
                  <a:lnTo>
                    <a:pt x="159486" y="248132"/>
                  </a:lnTo>
                  <a:lnTo>
                    <a:pt x="168833" y="248132"/>
                  </a:lnTo>
                  <a:lnTo>
                    <a:pt x="166166" y="260832"/>
                  </a:lnTo>
                  <a:lnTo>
                    <a:pt x="159486" y="248132"/>
                  </a:lnTo>
                  <a:lnTo>
                    <a:pt x="161074" y="260832"/>
                  </a:lnTo>
                  <a:lnTo>
                    <a:pt x="156438" y="260832"/>
                  </a:lnTo>
                  <a:lnTo>
                    <a:pt x="156679" y="273532"/>
                  </a:lnTo>
                  <a:lnTo>
                    <a:pt x="177469" y="273532"/>
                  </a:lnTo>
                  <a:lnTo>
                    <a:pt x="180555" y="286232"/>
                  </a:lnTo>
                  <a:lnTo>
                    <a:pt x="146888" y="286232"/>
                  </a:lnTo>
                  <a:lnTo>
                    <a:pt x="145796" y="298932"/>
                  </a:lnTo>
                  <a:lnTo>
                    <a:pt x="143725" y="298932"/>
                  </a:lnTo>
                  <a:lnTo>
                    <a:pt x="149555" y="311632"/>
                  </a:lnTo>
                  <a:lnTo>
                    <a:pt x="155600" y="311632"/>
                  </a:lnTo>
                  <a:lnTo>
                    <a:pt x="152704" y="324332"/>
                  </a:lnTo>
                  <a:lnTo>
                    <a:pt x="167081" y="324332"/>
                  </a:lnTo>
                  <a:lnTo>
                    <a:pt x="168617" y="337032"/>
                  </a:lnTo>
                  <a:lnTo>
                    <a:pt x="135128" y="337032"/>
                  </a:lnTo>
                  <a:lnTo>
                    <a:pt x="135013" y="349732"/>
                  </a:lnTo>
                  <a:lnTo>
                    <a:pt x="123672" y="349732"/>
                  </a:lnTo>
                  <a:lnTo>
                    <a:pt x="117627" y="362432"/>
                  </a:lnTo>
                  <a:lnTo>
                    <a:pt x="149745" y="362432"/>
                  </a:lnTo>
                  <a:lnTo>
                    <a:pt x="162064" y="349732"/>
                  </a:lnTo>
                  <a:lnTo>
                    <a:pt x="165011" y="349732"/>
                  </a:lnTo>
                  <a:lnTo>
                    <a:pt x="169583" y="362432"/>
                  </a:lnTo>
                  <a:lnTo>
                    <a:pt x="173647" y="362432"/>
                  </a:lnTo>
                  <a:lnTo>
                    <a:pt x="175094" y="375132"/>
                  </a:lnTo>
                  <a:lnTo>
                    <a:pt x="176987" y="375132"/>
                  </a:lnTo>
                  <a:lnTo>
                    <a:pt x="181013" y="387832"/>
                  </a:lnTo>
                  <a:lnTo>
                    <a:pt x="190639" y="387832"/>
                  </a:lnTo>
                  <a:lnTo>
                    <a:pt x="194106" y="400532"/>
                  </a:lnTo>
                  <a:lnTo>
                    <a:pt x="190246" y="400532"/>
                  </a:lnTo>
                  <a:lnTo>
                    <a:pt x="187985" y="413232"/>
                  </a:lnTo>
                  <a:lnTo>
                    <a:pt x="177761" y="413232"/>
                  </a:lnTo>
                  <a:lnTo>
                    <a:pt x="180009" y="425932"/>
                  </a:lnTo>
                  <a:lnTo>
                    <a:pt x="193230" y="425932"/>
                  </a:lnTo>
                  <a:lnTo>
                    <a:pt x="198310" y="438632"/>
                  </a:lnTo>
                  <a:lnTo>
                    <a:pt x="183515" y="438632"/>
                  </a:lnTo>
                  <a:lnTo>
                    <a:pt x="184315" y="451332"/>
                  </a:lnTo>
                  <a:lnTo>
                    <a:pt x="185064" y="451332"/>
                  </a:lnTo>
                  <a:lnTo>
                    <a:pt x="180733" y="464032"/>
                  </a:lnTo>
                  <a:lnTo>
                    <a:pt x="185166" y="464032"/>
                  </a:lnTo>
                  <a:lnTo>
                    <a:pt x="188912" y="476732"/>
                  </a:lnTo>
                  <a:lnTo>
                    <a:pt x="210185" y="476732"/>
                  </a:lnTo>
                  <a:lnTo>
                    <a:pt x="216573" y="489432"/>
                  </a:lnTo>
                  <a:lnTo>
                    <a:pt x="221056" y="489432"/>
                  </a:lnTo>
                  <a:lnTo>
                    <a:pt x="212979" y="502132"/>
                  </a:lnTo>
                  <a:lnTo>
                    <a:pt x="206121" y="502132"/>
                  </a:lnTo>
                  <a:lnTo>
                    <a:pt x="200545" y="514832"/>
                  </a:lnTo>
                  <a:lnTo>
                    <a:pt x="196303" y="527532"/>
                  </a:lnTo>
                  <a:lnTo>
                    <a:pt x="201231" y="527532"/>
                  </a:lnTo>
                  <a:lnTo>
                    <a:pt x="205257" y="514832"/>
                  </a:lnTo>
                  <a:lnTo>
                    <a:pt x="211328" y="514832"/>
                  </a:lnTo>
                  <a:lnTo>
                    <a:pt x="207835" y="527532"/>
                  </a:lnTo>
                  <a:lnTo>
                    <a:pt x="207975" y="527532"/>
                  </a:lnTo>
                  <a:lnTo>
                    <a:pt x="207213" y="540232"/>
                  </a:lnTo>
                  <a:lnTo>
                    <a:pt x="217258" y="540232"/>
                  </a:lnTo>
                  <a:lnTo>
                    <a:pt x="224536" y="552932"/>
                  </a:lnTo>
                  <a:lnTo>
                    <a:pt x="235712" y="552932"/>
                  </a:lnTo>
                  <a:lnTo>
                    <a:pt x="232740" y="540232"/>
                  </a:lnTo>
                  <a:lnTo>
                    <a:pt x="238544" y="540232"/>
                  </a:lnTo>
                  <a:lnTo>
                    <a:pt x="239128" y="527532"/>
                  </a:lnTo>
                  <a:lnTo>
                    <a:pt x="249123" y="527532"/>
                  </a:lnTo>
                  <a:lnTo>
                    <a:pt x="287642" y="527532"/>
                  </a:lnTo>
                  <a:lnTo>
                    <a:pt x="302602" y="540232"/>
                  </a:lnTo>
                  <a:lnTo>
                    <a:pt x="295376" y="540232"/>
                  </a:lnTo>
                  <a:lnTo>
                    <a:pt x="296926" y="552932"/>
                  </a:lnTo>
                  <a:lnTo>
                    <a:pt x="305028" y="540232"/>
                  </a:lnTo>
                  <a:lnTo>
                    <a:pt x="310654" y="540232"/>
                  </a:lnTo>
                  <a:lnTo>
                    <a:pt x="303784" y="552932"/>
                  </a:lnTo>
                  <a:lnTo>
                    <a:pt x="296926" y="552932"/>
                  </a:lnTo>
                  <a:lnTo>
                    <a:pt x="290880" y="552932"/>
                  </a:lnTo>
                  <a:lnTo>
                    <a:pt x="286499" y="565632"/>
                  </a:lnTo>
                  <a:lnTo>
                    <a:pt x="283235" y="565632"/>
                  </a:lnTo>
                  <a:lnTo>
                    <a:pt x="287693" y="552932"/>
                  </a:lnTo>
                  <a:lnTo>
                    <a:pt x="274294" y="552932"/>
                  </a:lnTo>
                  <a:lnTo>
                    <a:pt x="274116" y="565632"/>
                  </a:lnTo>
                  <a:lnTo>
                    <a:pt x="272910" y="565632"/>
                  </a:lnTo>
                  <a:lnTo>
                    <a:pt x="272910" y="591032"/>
                  </a:lnTo>
                  <a:lnTo>
                    <a:pt x="268770" y="603732"/>
                  </a:lnTo>
                  <a:lnTo>
                    <a:pt x="267855" y="591032"/>
                  </a:lnTo>
                  <a:lnTo>
                    <a:pt x="272910" y="591032"/>
                  </a:lnTo>
                  <a:lnTo>
                    <a:pt x="272910" y="565632"/>
                  </a:lnTo>
                  <a:lnTo>
                    <a:pt x="259130" y="565632"/>
                  </a:lnTo>
                  <a:lnTo>
                    <a:pt x="261213" y="552932"/>
                  </a:lnTo>
                  <a:lnTo>
                    <a:pt x="257302" y="552932"/>
                  </a:lnTo>
                  <a:lnTo>
                    <a:pt x="257302" y="591032"/>
                  </a:lnTo>
                  <a:lnTo>
                    <a:pt x="255320" y="603732"/>
                  </a:lnTo>
                  <a:lnTo>
                    <a:pt x="233489" y="603732"/>
                  </a:lnTo>
                  <a:lnTo>
                    <a:pt x="223901" y="591032"/>
                  </a:lnTo>
                  <a:lnTo>
                    <a:pt x="257302" y="591032"/>
                  </a:lnTo>
                  <a:lnTo>
                    <a:pt x="257302" y="552932"/>
                  </a:lnTo>
                  <a:lnTo>
                    <a:pt x="242595" y="552932"/>
                  </a:lnTo>
                  <a:lnTo>
                    <a:pt x="244157" y="565632"/>
                  </a:lnTo>
                  <a:lnTo>
                    <a:pt x="195884" y="565632"/>
                  </a:lnTo>
                  <a:lnTo>
                    <a:pt x="202298" y="578332"/>
                  </a:lnTo>
                  <a:lnTo>
                    <a:pt x="203987" y="578332"/>
                  </a:lnTo>
                  <a:lnTo>
                    <a:pt x="205016" y="591032"/>
                  </a:lnTo>
                  <a:lnTo>
                    <a:pt x="182016" y="591032"/>
                  </a:lnTo>
                  <a:lnTo>
                    <a:pt x="179235" y="603732"/>
                  </a:lnTo>
                  <a:lnTo>
                    <a:pt x="205282" y="603732"/>
                  </a:lnTo>
                  <a:lnTo>
                    <a:pt x="206527" y="591032"/>
                  </a:lnTo>
                  <a:lnTo>
                    <a:pt x="219925" y="591032"/>
                  </a:lnTo>
                  <a:lnTo>
                    <a:pt x="220510" y="603732"/>
                  </a:lnTo>
                  <a:lnTo>
                    <a:pt x="227253" y="603732"/>
                  </a:lnTo>
                  <a:lnTo>
                    <a:pt x="220294" y="616432"/>
                  </a:lnTo>
                  <a:lnTo>
                    <a:pt x="188023" y="616432"/>
                  </a:lnTo>
                  <a:lnTo>
                    <a:pt x="165658" y="629132"/>
                  </a:lnTo>
                  <a:lnTo>
                    <a:pt x="152819" y="629132"/>
                  </a:lnTo>
                  <a:lnTo>
                    <a:pt x="151765" y="641832"/>
                  </a:lnTo>
                  <a:lnTo>
                    <a:pt x="170370" y="641832"/>
                  </a:lnTo>
                  <a:lnTo>
                    <a:pt x="176720" y="629132"/>
                  </a:lnTo>
                  <a:lnTo>
                    <a:pt x="221589" y="629132"/>
                  </a:lnTo>
                  <a:lnTo>
                    <a:pt x="229400" y="616432"/>
                  </a:lnTo>
                  <a:lnTo>
                    <a:pt x="236474" y="616432"/>
                  </a:lnTo>
                  <a:lnTo>
                    <a:pt x="238709" y="629132"/>
                  </a:lnTo>
                  <a:lnTo>
                    <a:pt x="283337" y="629132"/>
                  </a:lnTo>
                  <a:lnTo>
                    <a:pt x="287693" y="616432"/>
                  </a:lnTo>
                  <a:lnTo>
                    <a:pt x="318071" y="616432"/>
                  </a:lnTo>
                  <a:lnTo>
                    <a:pt x="322770" y="629132"/>
                  </a:lnTo>
                  <a:lnTo>
                    <a:pt x="327977" y="616432"/>
                  </a:lnTo>
                  <a:lnTo>
                    <a:pt x="387134" y="616432"/>
                  </a:lnTo>
                  <a:lnTo>
                    <a:pt x="392366" y="603732"/>
                  </a:lnTo>
                  <a:lnTo>
                    <a:pt x="394208" y="629132"/>
                  </a:lnTo>
                  <a:lnTo>
                    <a:pt x="389267" y="629132"/>
                  </a:lnTo>
                  <a:lnTo>
                    <a:pt x="390563" y="641832"/>
                  </a:lnTo>
                  <a:lnTo>
                    <a:pt x="383641" y="641832"/>
                  </a:lnTo>
                  <a:lnTo>
                    <a:pt x="377964" y="654532"/>
                  </a:lnTo>
                  <a:lnTo>
                    <a:pt x="370954" y="654532"/>
                  </a:lnTo>
                  <a:lnTo>
                    <a:pt x="362127" y="667232"/>
                  </a:lnTo>
                  <a:lnTo>
                    <a:pt x="351002" y="667232"/>
                  </a:lnTo>
                  <a:lnTo>
                    <a:pt x="350189" y="641832"/>
                  </a:lnTo>
                  <a:lnTo>
                    <a:pt x="340690" y="654532"/>
                  </a:lnTo>
                  <a:lnTo>
                    <a:pt x="342214" y="654532"/>
                  </a:lnTo>
                  <a:lnTo>
                    <a:pt x="341668" y="667232"/>
                  </a:lnTo>
                  <a:lnTo>
                    <a:pt x="311543" y="667232"/>
                  </a:lnTo>
                  <a:lnTo>
                    <a:pt x="308851" y="679932"/>
                  </a:lnTo>
                  <a:lnTo>
                    <a:pt x="281381" y="679932"/>
                  </a:lnTo>
                  <a:lnTo>
                    <a:pt x="281381" y="743432"/>
                  </a:lnTo>
                  <a:lnTo>
                    <a:pt x="274726" y="743432"/>
                  </a:lnTo>
                  <a:lnTo>
                    <a:pt x="277177" y="730732"/>
                  </a:lnTo>
                  <a:lnTo>
                    <a:pt x="279882" y="730732"/>
                  </a:lnTo>
                  <a:lnTo>
                    <a:pt x="281381" y="743432"/>
                  </a:lnTo>
                  <a:lnTo>
                    <a:pt x="281381" y="679932"/>
                  </a:lnTo>
                  <a:lnTo>
                    <a:pt x="255219" y="679932"/>
                  </a:lnTo>
                  <a:lnTo>
                    <a:pt x="253098" y="692632"/>
                  </a:lnTo>
                  <a:lnTo>
                    <a:pt x="213309" y="692632"/>
                  </a:lnTo>
                  <a:lnTo>
                    <a:pt x="215417" y="705332"/>
                  </a:lnTo>
                  <a:lnTo>
                    <a:pt x="212090" y="705332"/>
                  </a:lnTo>
                  <a:lnTo>
                    <a:pt x="213309" y="692632"/>
                  </a:lnTo>
                  <a:lnTo>
                    <a:pt x="170764" y="692632"/>
                  </a:lnTo>
                  <a:lnTo>
                    <a:pt x="170256" y="705332"/>
                  </a:lnTo>
                  <a:lnTo>
                    <a:pt x="174853" y="705332"/>
                  </a:lnTo>
                  <a:lnTo>
                    <a:pt x="175475" y="718032"/>
                  </a:lnTo>
                  <a:lnTo>
                    <a:pt x="161010" y="718032"/>
                  </a:lnTo>
                  <a:lnTo>
                    <a:pt x="154686" y="730732"/>
                  </a:lnTo>
                  <a:lnTo>
                    <a:pt x="140766" y="730732"/>
                  </a:lnTo>
                  <a:lnTo>
                    <a:pt x="140220" y="743432"/>
                  </a:lnTo>
                  <a:lnTo>
                    <a:pt x="224294" y="743432"/>
                  </a:lnTo>
                  <a:lnTo>
                    <a:pt x="232638" y="730732"/>
                  </a:lnTo>
                  <a:lnTo>
                    <a:pt x="237871" y="743432"/>
                  </a:lnTo>
                  <a:lnTo>
                    <a:pt x="259588" y="743432"/>
                  </a:lnTo>
                  <a:lnTo>
                    <a:pt x="258191" y="756132"/>
                  </a:lnTo>
                  <a:lnTo>
                    <a:pt x="282905" y="756132"/>
                  </a:lnTo>
                  <a:lnTo>
                    <a:pt x="283451" y="743432"/>
                  </a:lnTo>
                  <a:lnTo>
                    <a:pt x="288683" y="743432"/>
                  </a:lnTo>
                  <a:lnTo>
                    <a:pt x="288632" y="756132"/>
                  </a:lnTo>
                  <a:lnTo>
                    <a:pt x="290410" y="756132"/>
                  </a:lnTo>
                  <a:lnTo>
                    <a:pt x="293458" y="768832"/>
                  </a:lnTo>
                  <a:lnTo>
                    <a:pt x="297205" y="756132"/>
                  </a:lnTo>
                  <a:lnTo>
                    <a:pt x="296595" y="756132"/>
                  </a:lnTo>
                  <a:lnTo>
                    <a:pt x="295668" y="743432"/>
                  </a:lnTo>
                  <a:lnTo>
                    <a:pt x="300545" y="743432"/>
                  </a:lnTo>
                  <a:lnTo>
                    <a:pt x="308127" y="730732"/>
                  </a:lnTo>
                  <a:lnTo>
                    <a:pt x="385368" y="730732"/>
                  </a:lnTo>
                  <a:lnTo>
                    <a:pt x="416128" y="718032"/>
                  </a:lnTo>
                  <a:lnTo>
                    <a:pt x="447141" y="730732"/>
                  </a:lnTo>
                  <a:lnTo>
                    <a:pt x="451599" y="718032"/>
                  </a:lnTo>
                  <a:lnTo>
                    <a:pt x="472579" y="718032"/>
                  </a:lnTo>
                  <a:lnTo>
                    <a:pt x="479056" y="730732"/>
                  </a:lnTo>
                  <a:lnTo>
                    <a:pt x="491134" y="743432"/>
                  </a:lnTo>
                  <a:lnTo>
                    <a:pt x="504355" y="743432"/>
                  </a:lnTo>
                  <a:lnTo>
                    <a:pt x="514324" y="756132"/>
                  </a:lnTo>
                  <a:lnTo>
                    <a:pt x="493242" y="756132"/>
                  </a:lnTo>
                  <a:lnTo>
                    <a:pt x="492404" y="768832"/>
                  </a:lnTo>
                  <a:lnTo>
                    <a:pt x="507123" y="768832"/>
                  </a:lnTo>
                  <a:lnTo>
                    <a:pt x="508063" y="781532"/>
                  </a:lnTo>
                  <a:lnTo>
                    <a:pt x="501294" y="781532"/>
                  </a:lnTo>
                  <a:lnTo>
                    <a:pt x="497789" y="794232"/>
                  </a:lnTo>
                  <a:lnTo>
                    <a:pt x="495071" y="781532"/>
                  </a:lnTo>
                  <a:lnTo>
                    <a:pt x="459790" y="781532"/>
                  </a:lnTo>
                  <a:lnTo>
                    <a:pt x="460743" y="794232"/>
                  </a:lnTo>
                  <a:lnTo>
                    <a:pt x="476072" y="794232"/>
                  </a:lnTo>
                  <a:lnTo>
                    <a:pt x="477697" y="806932"/>
                  </a:lnTo>
                  <a:lnTo>
                    <a:pt x="484098" y="806932"/>
                  </a:lnTo>
                  <a:lnTo>
                    <a:pt x="480733" y="819632"/>
                  </a:lnTo>
                  <a:lnTo>
                    <a:pt x="491490" y="819632"/>
                  </a:lnTo>
                  <a:lnTo>
                    <a:pt x="488492" y="806932"/>
                  </a:lnTo>
                  <a:lnTo>
                    <a:pt x="490943" y="806932"/>
                  </a:lnTo>
                  <a:lnTo>
                    <a:pt x="497840" y="794232"/>
                  </a:lnTo>
                  <a:lnTo>
                    <a:pt x="502920" y="806932"/>
                  </a:lnTo>
                  <a:lnTo>
                    <a:pt x="574725" y="806932"/>
                  </a:lnTo>
                  <a:lnTo>
                    <a:pt x="575856" y="819632"/>
                  </a:lnTo>
                  <a:lnTo>
                    <a:pt x="574154" y="819632"/>
                  </a:lnTo>
                  <a:lnTo>
                    <a:pt x="574154" y="870432"/>
                  </a:lnTo>
                  <a:lnTo>
                    <a:pt x="571271" y="870432"/>
                  </a:lnTo>
                  <a:lnTo>
                    <a:pt x="566978" y="870432"/>
                  </a:lnTo>
                  <a:lnTo>
                    <a:pt x="566877" y="857732"/>
                  </a:lnTo>
                  <a:lnTo>
                    <a:pt x="571271" y="870432"/>
                  </a:lnTo>
                  <a:lnTo>
                    <a:pt x="574065" y="857732"/>
                  </a:lnTo>
                  <a:lnTo>
                    <a:pt x="574154" y="870432"/>
                  </a:lnTo>
                  <a:lnTo>
                    <a:pt x="574154" y="819632"/>
                  </a:lnTo>
                  <a:lnTo>
                    <a:pt x="566254" y="819632"/>
                  </a:lnTo>
                  <a:lnTo>
                    <a:pt x="566254" y="972032"/>
                  </a:lnTo>
                  <a:lnTo>
                    <a:pt x="563372" y="984732"/>
                  </a:lnTo>
                  <a:lnTo>
                    <a:pt x="555536" y="984732"/>
                  </a:lnTo>
                  <a:lnTo>
                    <a:pt x="554215" y="997432"/>
                  </a:lnTo>
                  <a:lnTo>
                    <a:pt x="546874" y="997432"/>
                  </a:lnTo>
                  <a:lnTo>
                    <a:pt x="547192" y="984732"/>
                  </a:lnTo>
                  <a:lnTo>
                    <a:pt x="551484" y="972032"/>
                  </a:lnTo>
                  <a:lnTo>
                    <a:pt x="566254" y="972032"/>
                  </a:lnTo>
                  <a:lnTo>
                    <a:pt x="566254" y="819632"/>
                  </a:lnTo>
                  <a:lnTo>
                    <a:pt x="562470" y="819632"/>
                  </a:lnTo>
                  <a:lnTo>
                    <a:pt x="562470" y="845032"/>
                  </a:lnTo>
                  <a:lnTo>
                    <a:pt x="561657" y="857732"/>
                  </a:lnTo>
                  <a:lnTo>
                    <a:pt x="549402" y="857732"/>
                  </a:lnTo>
                  <a:lnTo>
                    <a:pt x="549402" y="883132"/>
                  </a:lnTo>
                  <a:lnTo>
                    <a:pt x="547039" y="895832"/>
                  </a:lnTo>
                  <a:lnTo>
                    <a:pt x="531393" y="895832"/>
                  </a:lnTo>
                  <a:lnTo>
                    <a:pt x="533031" y="883132"/>
                  </a:lnTo>
                  <a:lnTo>
                    <a:pt x="549402" y="883132"/>
                  </a:lnTo>
                  <a:lnTo>
                    <a:pt x="549402" y="857732"/>
                  </a:lnTo>
                  <a:lnTo>
                    <a:pt x="535470" y="857732"/>
                  </a:lnTo>
                  <a:lnTo>
                    <a:pt x="533958" y="845032"/>
                  </a:lnTo>
                  <a:lnTo>
                    <a:pt x="558444" y="845032"/>
                  </a:lnTo>
                  <a:lnTo>
                    <a:pt x="553110" y="832332"/>
                  </a:lnTo>
                  <a:lnTo>
                    <a:pt x="557517" y="832332"/>
                  </a:lnTo>
                  <a:lnTo>
                    <a:pt x="558444" y="845032"/>
                  </a:lnTo>
                  <a:lnTo>
                    <a:pt x="562470" y="845032"/>
                  </a:lnTo>
                  <a:lnTo>
                    <a:pt x="562470" y="819632"/>
                  </a:lnTo>
                  <a:lnTo>
                    <a:pt x="522135" y="819632"/>
                  </a:lnTo>
                  <a:lnTo>
                    <a:pt x="519264" y="832332"/>
                  </a:lnTo>
                  <a:lnTo>
                    <a:pt x="516636" y="832332"/>
                  </a:lnTo>
                  <a:lnTo>
                    <a:pt x="516636" y="870432"/>
                  </a:lnTo>
                  <a:lnTo>
                    <a:pt x="515632" y="883132"/>
                  </a:lnTo>
                  <a:lnTo>
                    <a:pt x="505523" y="883132"/>
                  </a:lnTo>
                  <a:lnTo>
                    <a:pt x="505231" y="870432"/>
                  </a:lnTo>
                  <a:lnTo>
                    <a:pt x="516636" y="870432"/>
                  </a:lnTo>
                  <a:lnTo>
                    <a:pt x="516636" y="832332"/>
                  </a:lnTo>
                  <a:lnTo>
                    <a:pt x="514438" y="832332"/>
                  </a:lnTo>
                  <a:lnTo>
                    <a:pt x="513791" y="819632"/>
                  </a:lnTo>
                  <a:lnTo>
                    <a:pt x="502005" y="819632"/>
                  </a:lnTo>
                  <a:lnTo>
                    <a:pt x="502005" y="870432"/>
                  </a:lnTo>
                  <a:lnTo>
                    <a:pt x="501205" y="883132"/>
                  </a:lnTo>
                  <a:lnTo>
                    <a:pt x="486219" y="883132"/>
                  </a:lnTo>
                  <a:lnTo>
                    <a:pt x="489051" y="870432"/>
                  </a:lnTo>
                  <a:lnTo>
                    <a:pt x="502005" y="870432"/>
                  </a:lnTo>
                  <a:lnTo>
                    <a:pt x="502005" y="819632"/>
                  </a:lnTo>
                  <a:lnTo>
                    <a:pt x="492467" y="819632"/>
                  </a:lnTo>
                  <a:lnTo>
                    <a:pt x="483603" y="832332"/>
                  </a:lnTo>
                  <a:lnTo>
                    <a:pt x="479971" y="832332"/>
                  </a:lnTo>
                  <a:lnTo>
                    <a:pt x="479971" y="883132"/>
                  </a:lnTo>
                  <a:lnTo>
                    <a:pt x="469265" y="883132"/>
                  </a:lnTo>
                  <a:lnTo>
                    <a:pt x="468071" y="857732"/>
                  </a:lnTo>
                  <a:lnTo>
                    <a:pt x="474027" y="857732"/>
                  </a:lnTo>
                  <a:lnTo>
                    <a:pt x="477774" y="870432"/>
                  </a:lnTo>
                  <a:lnTo>
                    <a:pt x="479640" y="870432"/>
                  </a:lnTo>
                  <a:lnTo>
                    <a:pt x="479971" y="883132"/>
                  </a:lnTo>
                  <a:lnTo>
                    <a:pt x="479971" y="832332"/>
                  </a:lnTo>
                  <a:lnTo>
                    <a:pt x="429018" y="832332"/>
                  </a:lnTo>
                  <a:lnTo>
                    <a:pt x="423367" y="845032"/>
                  </a:lnTo>
                  <a:lnTo>
                    <a:pt x="434314" y="845032"/>
                  </a:lnTo>
                  <a:lnTo>
                    <a:pt x="437426" y="857732"/>
                  </a:lnTo>
                  <a:lnTo>
                    <a:pt x="441045" y="845032"/>
                  </a:lnTo>
                  <a:lnTo>
                    <a:pt x="449999" y="845032"/>
                  </a:lnTo>
                  <a:lnTo>
                    <a:pt x="456298" y="857732"/>
                  </a:lnTo>
                  <a:lnTo>
                    <a:pt x="461949" y="857732"/>
                  </a:lnTo>
                  <a:lnTo>
                    <a:pt x="464718" y="870432"/>
                  </a:lnTo>
                  <a:lnTo>
                    <a:pt x="453961" y="870432"/>
                  </a:lnTo>
                  <a:lnTo>
                    <a:pt x="453961" y="946632"/>
                  </a:lnTo>
                  <a:lnTo>
                    <a:pt x="453364" y="959332"/>
                  </a:lnTo>
                  <a:lnTo>
                    <a:pt x="446976" y="946632"/>
                  </a:lnTo>
                  <a:lnTo>
                    <a:pt x="446684" y="946632"/>
                  </a:lnTo>
                  <a:lnTo>
                    <a:pt x="447967" y="933932"/>
                  </a:lnTo>
                  <a:lnTo>
                    <a:pt x="449910" y="946632"/>
                  </a:lnTo>
                  <a:lnTo>
                    <a:pt x="453961" y="946632"/>
                  </a:lnTo>
                  <a:lnTo>
                    <a:pt x="453961" y="870432"/>
                  </a:lnTo>
                  <a:lnTo>
                    <a:pt x="449973" y="870432"/>
                  </a:lnTo>
                  <a:lnTo>
                    <a:pt x="443357" y="883132"/>
                  </a:lnTo>
                  <a:lnTo>
                    <a:pt x="428802" y="883132"/>
                  </a:lnTo>
                  <a:lnTo>
                    <a:pt x="429526" y="895832"/>
                  </a:lnTo>
                  <a:lnTo>
                    <a:pt x="412280" y="883132"/>
                  </a:lnTo>
                  <a:lnTo>
                    <a:pt x="394817" y="895832"/>
                  </a:lnTo>
                  <a:lnTo>
                    <a:pt x="352564" y="895832"/>
                  </a:lnTo>
                  <a:lnTo>
                    <a:pt x="349605" y="908532"/>
                  </a:lnTo>
                  <a:lnTo>
                    <a:pt x="338886" y="908532"/>
                  </a:lnTo>
                  <a:lnTo>
                    <a:pt x="342544" y="895832"/>
                  </a:lnTo>
                  <a:lnTo>
                    <a:pt x="334340" y="895832"/>
                  </a:lnTo>
                  <a:lnTo>
                    <a:pt x="335470" y="908532"/>
                  </a:lnTo>
                  <a:lnTo>
                    <a:pt x="329120" y="908532"/>
                  </a:lnTo>
                  <a:lnTo>
                    <a:pt x="326186" y="921232"/>
                  </a:lnTo>
                  <a:lnTo>
                    <a:pt x="303936" y="921232"/>
                  </a:lnTo>
                  <a:lnTo>
                    <a:pt x="300012" y="933932"/>
                  </a:lnTo>
                  <a:lnTo>
                    <a:pt x="298005" y="921232"/>
                  </a:lnTo>
                  <a:lnTo>
                    <a:pt x="282270" y="921232"/>
                  </a:lnTo>
                  <a:lnTo>
                    <a:pt x="282270" y="933932"/>
                  </a:lnTo>
                  <a:lnTo>
                    <a:pt x="279476" y="946632"/>
                  </a:lnTo>
                  <a:lnTo>
                    <a:pt x="278434" y="933932"/>
                  </a:lnTo>
                  <a:lnTo>
                    <a:pt x="282270" y="933932"/>
                  </a:lnTo>
                  <a:lnTo>
                    <a:pt x="282270" y="921232"/>
                  </a:lnTo>
                  <a:lnTo>
                    <a:pt x="281736" y="921232"/>
                  </a:lnTo>
                  <a:lnTo>
                    <a:pt x="277469" y="933932"/>
                  </a:lnTo>
                  <a:lnTo>
                    <a:pt x="266712" y="933932"/>
                  </a:lnTo>
                  <a:lnTo>
                    <a:pt x="247446" y="946632"/>
                  </a:lnTo>
                  <a:lnTo>
                    <a:pt x="235762" y="959332"/>
                  </a:lnTo>
                  <a:lnTo>
                    <a:pt x="226199" y="959332"/>
                  </a:lnTo>
                  <a:lnTo>
                    <a:pt x="225501" y="972032"/>
                  </a:lnTo>
                  <a:lnTo>
                    <a:pt x="217004" y="972032"/>
                  </a:lnTo>
                  <a:lnTo>
                    <a:pt x="213702" y="984732"/>
                  </a:lnTo>
                  <a:lnTo>
                    <a:pt x="202742" y="984732"/>
                  </a:lnTo>
                  <a:lnTo>
                    <a:pt x="197358" y="997432"/>
                  </a:lnTo>
                  <a:lnTo>
                    <a:pt x="184315" y="997432"/>
                  </a:lnTo>
                  <a:lnTo>
                    <a:pt x="180479" y="1010132"/>
                  </a:lnTo>
                  <a:lnTo>
                    <a:pt x="167627" y="1010132"/>
                  </a:lnTo>
                  <a:lnTo>
                    <a:pt x="167995" y="1022832"/>
                  </a:lnTo>
                  <a:lnTo>
                    <a:pt x="179387" y="1022832"/>
                  </a:lnTo>
                  <a:lnTo>
                    <a:pt x="189115" y="1010132"/>
                  </a:lnTo>
                  <a:lnTo>
                    <a:pt x="198628" y="997432"/>
                  </a:lnTo>
                  <a:lnTo>
                    <a:pt x="224180" y="997432"/>
                  </a:lnTo>
                  <a:lnTo>
                    <a:pt x="241071" y="984732"/>
                  </a:lnTo>
                  <a:lnTo>
                    <a:pt x="259588" y="984732"/>
                  </a:lnTo>
                  <a:lnTo>
                    <a:pt x="280009" y="972032"/>
                  </a:lnTo>
                  <a:lnTo>
                    <a:pt x="313791" y="972032"/>
                  </a:lnTo>
                  <a:lnTo>
                    <a:pt x="325691" y="959332"/>
                  </a:lnTo>
                  <a:lnTo>
                    <a:pt x="348957" y="959332"/>
                  </a:lnTo>
                  <a:lnTo>
                    <a:pt x="348068" y="972032"/>
                  </a:lnTo>
                  <a:lnTo>
                    <a:pt x="356743" y="972032"/>
                  </a:lnTo>
                  <a:lnTo>
                    <a:pt x="355371" y="959332"/>
                  </a:lnTo>
                  <a:lnTo>
                    <a:pt x="359498" y="946632"/>
                  </a:lnTo>
                  <a:lnTo>
                    <a:pt x="363181" y="959332"/>
                  </a:lnTo>
                  <a:lnTo>
                    <a:pt x="364642" y="959332"/>
                  </a:lnTo>
                  <a:lnTo>
                    <a:pt x="366534" y="972032"/>
                  </a:lnTo>
                  <a:lnTo>
                    <a:pt x="371525" y="972032"/>
                  </a:lnTo>
                  <a:lnTo>
                    <a:pt x="371055" y="959332"/>
                  </a:lnTo>
                  <a:lnTo>
                    <a:pt x="370535" y="959332"/>
                  </a:lnTo>
                  <a:lnTo>
                    <a:pt x="372059" y="946632"/>
                  </a:lnTo>
                  <a:lnTo>
                    <a:pt x="377710" y="946632"/>
                  </a:lnTo>
                  <a:lnTo>
                    <a:pt x="375767" y="959332"/>
                  </a:lnTo>
                  <a:lnTo>
                    <a:pt x="403161" y="959332"/>
                  </a:lnTo>
                  <a:lnTo>
                    <a:pt x="405841" y="972032"/>
                  </a:lnTo>
                  <a:lnTo>
                    <a:pt x="423392" y="972032"/>
                  </a:lnTo>
                  <a:lnTo>
                    <a:pt x="425526" y="959332"/>
                  </a:lnTo>
                  <a:lnTo>
                    <a:pt x="425132" y="959332"/>
                  </a:lnTo>
                  <a:lnTo>
                    <a:pt x="425589" y="946632"/>
                  </a:lnTo>
                  <a:lnTo>
                    <a:pt x="428688" y="946632"/>
                  </a:lnTo>
                  <a:lnTo>
                    <a:pt x="428828" y="959332"/>
                  </a:lnTo>
                  <a:lnTo>
                    <a:pt x="429348" y="959332"/>
                  </a:lnTo>
                  <a:lnTo>
                    <a:pt x="430098" y="972032"/>
                  </a:lnTo>
                  <a:lnTo>
                    <a:pt x="529729" y="972032"/>
                  </a:lnTo>
                  <a:lnTo>
                    <a:pt x="536956" y="984732"/>
                  </a:lnTo>
                  <a:lnTo>
                    <a:pt x="540016" y="984732"/>
                  </a:lnTo>
                  <a:lnTo>
                    <a:pt x="536879" y="997432"/>
                  </a:lnTo>
                  <a:lnTo>
                    <a:pt x="521373" y="997432"/>
                  </a:lnTo>
                  <a:lnTo>
                    <a:pt x="514096" y="1010132"/>
                  </a:lnTo>
                  <a:lnTo>
                    <a:pt x="568147" y="1010132"/>
                  </a:lnTo>
                  <a:lnTo>
                    <a:pt x="576287" y="997432"/>
                  </a:lnTo>
                  <a:lnTo>
                    <a:pt x="594118" y="997432"/>
                  </a:lnTo>
                  <a:lnTo>
                    <a:pt x="589026" y="984732"/>
                  </a:lnTo>
                  <a:lnTo>
                    <a:pt x="602538" y="984732"/>
                  </a:lnTo>
                  <a:lnTo>
                    <a:pt x="607796" y="972032"/>
                  </a:lnTo>
                  <a:lnTo>
                    <a:pt x="615467" y="984732"/>
                  </a:lnTo>
                  <a:lnTo>
                    <a:pt x="615810" y="984732"/>
                  </a:lnTo>
                  <a:lnTo>
                    <a:pt x="612051" y="997432"/>
                  </a:lnTo>
                  <a:lnTo>
                    <a:pt x="636981" y="997432"/>
                  </a:lnTo>
                  <a:lnTo>
                    <a:pt x="646760" y="997432"/>
                  </a:lnTo>
                  <a:lnTo>
                    <a:pt x="655713" y="984732"/>
                  </a:lnTo>
                  <a:lnTo>
                    <a:pt x="664667" y="984732"/>
                  </a:lnTo>
                  <a:lnTo>
                    <a:pt x="670179" y="997432"/>
                  </a:lnTo>
                  <a:lnTo>
                    <a:pt x="666153" y="997432"/>
                  </a:lnTo>
                  <a:lnTo>
                    <a:pt x="667080" y="1010132"/>
                  </a:lnTo>
                  <a:lnTo>
                    <a:pt x="677240" y="1010132"/>
                  </a:lnTo>
                  <a:lnTo>
                    <a:pt x="681761" y="997432"/>
                  </a:lnTo>
                  <a:lnTo>
                    <a:pt x="685165" y="1010132"/>
                  </a:lnTo>
                  <a:lnTo>
                    <a:pt x="685647" y="1022832"/>
                  </a:lnTo>
                  <a:lnTo>
                    <a:pt x="660019" y="1022832"/>
                  </a:lnTo>
                  <a:lnTo>
                    <a:pt x="657021" y="1035532"/>
                  </a:lnTo>
                  <a:lnTo>
                    <a:pt x="658291" y="1035532"/>
                  </a:lnTo>
                  <a:lnTo>
                    <a:pt x="663257" y="1048232"/>
                  </a:lnTo>
                  <a:lnTo>
                    <a:pt x="679653" y="1048232"/>
                  </a:lnTo>
                  <a:lnTo>
                    <a:pt x="679742" y="1060932"/>
                  </a:lnTo>
                  <a:lnTo>
                    <a:pt x="694715" y="1060932"/>
                  </a:lnTo>
                  <a:lnTo>
                    <a:pt x="701268" y="1048232"/>
                  </a:lnTo>
                  <a:lnTo>
                    <a:pt x="697382" y="1048232"/>
                  </a:lnTo>
                  <a:lnTo>
                    <a:pt x="696074" y="1035532"/>
                  </a:lnTo>
                  <a:lnTo>
                    <a:pt x="733844" y="1035532"/>
                  </a:lnTo>
                  <a:lnTo>
                    <a:pt x="740435" y="1035532"/>
                  </a:lnTo>
                  <a:lnTo>
                    <a:pt x="740092" y="1048232"/>
                  </a:lnTo>
                  <a:lnTo>
                    <a:pt x="733844" y="1035532"/>
                  </a:lnTo>
                  <a:lnTo>
                    <a:pt x="729742" y="1048232"/>
                  </a:lnTo>
                  <a:lnTo>
                    <a:pt x="725690" y="1048232"/>
                  </a:lnTo>
                  <a:lnTo>
                    <a:pt x="725690" y="1556232"/>
                  </a:lnTo>
                  <a:lnTo>
                    <a:pt x="723239" y="1556232"/>
                  </a:lnTo>
                  <a:lnTo>
                    <a:pt x="723239" y="1632432"/>
                  </a:lnTo>
                  <a:lnTo>
                    <a:pt x="716699" y="1632432"/>
                  </a:lnTo>
                  <a:lnTo>
                    <a:pt x="716699" y="1734032"/>
                  </a:lnTo>
                  <a:lnTo>
                    <a:pt x="712584" y="1746732"/>
                  </a:lnTo>
                  <a:lnTo>
                    <a:pt x="711517" y="1746732"/>
                  </a:lnTo>
                  <a:lnTo>
                    <a:pt x="709625" y="1734032"/>
                  </a:lnTo>
                  <a:lnTo>
                    <a:pt x="716699" y="1734032"/>
                  </a:lnTo>
                  <a:lnTo>
                    <a:pt x="716699" y="1632432"/>
                  </a:lnTo>
                  <a:lnTo>
                    <a:pt x="710615" y="1632432"/>
                  </a:lnTo>
                  <a:lnTo>
                    <a:pt x="704710" y="1645132"/>
                  </a:lnTo>
                  <a:lnTo>
                    <a:pt x="703122" y="1645132"/>
                  </a:lnTo>
                  <a:lnTo>
                    <a:pt x="703122" y="1797532"/>
                  </a:lnTo>
                  <a:lnTo>
                    <a:pt x="700252" y="1810232"/>
                  </a:lnTo>
                  <a:lnTo>
                    <a:pt x="692340" y="1810232"/>
                  </a:lnTo>
                  <a:lnTo>
                    <a:pt x="700405" y="1822932"/>
                  </a:lnTo>
                  <a:lnTo>
                    <a:pt x="693839" y="1822932"/>
                  </a:lnTo>
                  <a:lnTo>
                    <a:pt x="690422" y="1835632"/>
                  </a:lnTo>
                  <a:lnTo>
                    <a:pt x="683831" y="1835632"/>
                  </a:lnTo>
                  <a:lnTo>
                    <a:pt x="683272" y="1822932"/>
                  </a:lnTo>
                  <a:lnTo>
                    <a:pt x="687120" y="1822932"/>
                  </a:lnTo>
                  <a:lnTo>
                    <a:pt x="692340" y="1810232"/>
                  </a:lnTo>
                  <a:lnTo>
                    <a:pt x="684974" y="1810232"/>
                  </a:lnTo>
                  <a:lnTo>
                    <a:pt x="679081" y="1797532"/>
                  </a:lnTo>
                  <a:lnTo>
                    <a:pt x="703122" y="1797532"/>
                  </a:lnTo>
                  <a:lnTo>
                    <a:pt x="703122" y="1645132"/>
                  </a:lnTo>
                  <a:lnTo>
                    <a:pt x="697471" y="1645132"/>
                  </a:lnTo>
                  <a:lnTo>
                    <a:pt x="697395" y="1632432"/>
                  </a:lnTo>
                  <a:lnTo>
                    <a:pt x="691515" y="1632432"/>
                  </a:lnTo>
                  <a:lnTo>
                    <a:pt x="689292" y="1619732"/>
                  </a:lnTo>
                  <a:lnTo>
                    <a:pt x="707148" y="1619732"/>
                  </a:lnTo>
                  <a:lnTo>
                    <a:pt x="707402" y="1632432"/>
                  </a:lnTo>
                  <a:lnTo>
                    <a:pt x="712228" y="1619732"/>
                  </a:lnTo>
                  <a:lnTo>
                    <a:pt x="718197" y="1619732"/>
                  </a:lnTo>
                  <a:lnTo>
                    <a:pt x="723239" y="1632432"/>
                  </a:lnTo>
                  <a:lnTo>
                    <a:pt x="723239" y="1556232"/>
                  </a:lnTo>
                  <a:lnTo>
                    <a:pt x="718781" y="1556232"/>
                  </a:lnTo>
                  <a:lnTo>
                    <a:pt x="718693" y="1543532"/>
                  </a:lnTo>
                  <a:lnTo>
                    <a:pt x="725614" y="1543532"/>
                  </a:lnTo>
                  <a:lnTo>
                    <a:pt x="725690" y="1556232"/>
                  </a:lnTo>
                  <a:lnTo>
                    <a:pt x="725690" y="1048232"/>
                  </a:lnTo>
                  <a:lnTo>
                    <a:pt x="701268" y="1048232"/>
                  </a:lnTo>
                  <a:lnTo>
                    <a:pt x="700189" y="1060932"/>
                  </a:lnTo>
                  <a:lnTo>
                    <a:pt x="717600" y="1060932"/>
                  </a:lnTo>
                  <a:lnTo>
                    <a:pt x="708863" y="1073632"/>
                  </a:lnTo>
                  <a:lnTo>
                    <a:pt x="697763" y="1073632"/>
                  </a:lnTo>
                  <a:lnTo>
                    <a:pt x="704799" y="1086332"/>
                  </a:lnTo>
                  <a:lnTo>
                    <a:pt x="700722" y="1086332"/>
                  </a:lnTo>
                  <a:lnTo>
                    <a:pt x="700722" y="1581632"/>
                  </a:lnTo>
                  <a:lnTo>
                    <a:pt x="696506" y="1594332"/>
                  </a:lnTo>
                  <a:lnTo>
                    <a:pt x="695464" y="1581632"/>
                  </a:lnTo>
                  <a:lnTo>
                    <a:pt x="700722" y="1581632"/>
                  </a:lnTo>
                  <a:lnTo>
                    <a:pt x="700722" y="1086332"/>
                  </a:lnTo>
                  <a:lnTo>
                    <a:pt x="683247" y="1086332"/>
                  </a:lnTo>
                  <a:lnTo>
                    <a:pt x="683945" y="1073632"/>
                  </a:lnTo>
                  <a:lnTo>
                    <a:pt x="682561" y="1073632"/>
                  </a:lnTo>
                  <a:lnTo>
                    <a:pt x="682561" y="1619732"/>
                  </a:lnTo>
                  <a:lnTo>
                    <a:pt x="680897" y="1619732"/>
                  </a:lnTo>
                  <a:lnTo>
                    <a:pt x="676668" y="1632432"/>
                  </a:lnTo>
                  <a:lnTo>
                    <a:pt x="672172" y="1632432"/>
                  </a:lnTo>
                  <a:lnTo>
                    <a:pt x="672172" y="1670532"/>
                  </a:lnTo>
                  <a:lnTo>
                    <a:pt x="665086" y="1670532"/>
                  </a:lnTo>
                  <a:lnTo>
                    <a:pt x="669302" y="1657832"/>
                  </a:lnTo>
                  <a:lnTo>
                    <a:pt x="670267" y="1657832"/>
                  </a:lnTo>
                  <a:lnTo>
                    <a:pt x="672172" y="1670532"/>
                  </a:lnTo>
                  <a:lnTo>
                    <a:pt x="672172" y="1632432"/>
                  </a:lnTo>
                  <a:lnTo>
                    <a:pt x="658063" y="1632432"/>
                  </a:lnTo>
                  <a:lnTo>
                    <a:pt x="654773" y="1619732"/>
                  </a:lnTo>
                  <a:lnTo>
                    <a:pt x="651814" y="1632432"/>
                  </a:lnTo>
                  <a:lnTo>
                    <a:pt x="640981" y="1632432"/>
                  </a:lnTo>
                  <a:lnTo>
                    <a:pt x="640499" y="1619732"/>
                  </a:lnTo>
                  <a:lnTo>
                    <a:pt x="654773" y="1619732"/>
                  </a:lnTo>
                  <a:lnTo>
                    <a:pt x="675779" y="1619732"/>
                  </a:lnTo>
                  <a:lnTo>
                    <a:pt x="678891" y="1607032"/>
                  </a:lnTo>
                  <a:lnTo>
                    <a:pt x="682561" y="1619732"/>
                  </a:lnTo>
                  <a:lnTo>
                    <a:pt x="682561" y="1073632"/>
                  </a:lnTo>
                  <a:lnTo>
                    <a:pt x="669290" y="1073632"/>
                  </a:lnTo>
                  <a:lnTo>
                    <a:pt x="677125" y="1060932"/>
                  </a:lnTo>
                  <a:lnTo>
                    <a:pt x="666153" y="1060932"/>
                  </a:lnTo>
                  <a:lnTo>
                    <a:pt x="666153" y="1594332"/>
                  </a:lnTo>
                  <a:lnTo>
                    <a:pt x="664298" y="1594332"/>
                  </a:lnTo>
                  <a:lnTo>
                    <a:pt x="660857" y="1607032"/>
                  </a:lnTo>
                  <a:lnTo>
                    <a:pt x="654799" y="1594332"/>
                  </a:lnTo>
                  <a:lnTo>
                    <a:pt x="660641" y="1594332"/>
                  </a:lnTo>
                  <a:lnTo>
                    <a:pt x="660742" y="1581632"/>
                  </a:lnTo>
                  <a:lnTo>
                    <a:pt x="666153" y="1594332"/>
                  </a:lnTo>
                  <a:lnTo>
                    <a:pt x="666153" y="1060932"/>
                  </a:lnTo>
                  <a:lnTo>
                    <a:pt x="661733" y="1060932"/>
                  </a:lnTo>
                  <a:lnTo>
                    <a:pt x="660831" y="1048232"/>
                  </a:lnTo>
                  <a:lnTo>
                    <a:pt x="657974" y="1060932"/>
                  </a:lnTo>
                  <a:lnTo>
                    <a:pt x="652881" y="1060932"/>
                  </a:lnTo>
                  <a:lnTo>
                    <a:pt x="656259" y="1048232"/>
                  </a:lnTo>
                  <a:lnTo>
                    <a:pt x="650341" y="1048232"/>
                  </a:lnTo>
                  <a:lnTo>
                    <a:pt x="653008" y="1035532"/>
                  </a:lnTo>
                  <a:lnTo>
                    <a:pt x="657021" y="1035532"/>
                  </a:lnTo>
                  <a:lnTo>
                    <a:pt x="653199" y="1022832"/>
                  </a:lnTo>
                  <a:lnTo>
                    <a:pt x="641616" y="1022832"/>
                  </a:lnTo>
                  <a:lnTo>
                    <a:pt x="638403" y="1010132"/>
                  </a:lnTo>
                  <a:lnTo>
                    <a:pt x="645210" y="1010132"/>
                  </a:lnTo>
                  <a:lnTo>
                    <a:pt x="636981" y="997432"/>
                  </a:lnTo>
                  <a:lnTo>
                    <a:pt x="627900" y="1010132"/>
                  </a:lnTo>
                  <a:lnTo>
                    <a:pt x="623951" y="1010132"/>
                  </a:lnTo>
                  <a:lnTo>
                    <a:pt x="622287" y="1022832"/>
                  </a:lnTo>
                  <a:lnTo>
                    <a:pt x="628878" y="1035532"/>
                  </a:lnTo>
                  <a:lnTo>
                    <a:pt x="637794" y="1035532"/>
                  </a:lnTo>
                  <a:lnTo>
                    <a:pt x="643153" y="1048232"/>
                  </a:lnTo>
                  <a:lnTo>
                    <a:pt x="636511" y="1048232"/>
                  </a:lnTo>
                  <a:lnTo>
                    <a:pt x="636320" y="1060932"/>
                  </a:lnTo>
                  <a:lnTo>
                    <a:pt x="644969" y="1060932"/>
                  </a:lnTo>
                  <a:lnTo>
                    <a:pt x="642239" y="1073632"/>
                  </a:lnTo>
                  <a:lnTo>
                    <a:pt x="663968" y="1073632"/>
                  </a:lnTo>
                  <a:lnTo>
                    <a:pt x="656412" y="1086332"/>
                  </a:lnTo>
                  <a:lnTo>
                    <a:pt x="654189" y="1086332"/>
                  </a:lnTo>
                  <a:lnTo>
                    <a:pt x="654189" y="1607032"/>
                  </a:lnTo>
                  <a:lnTo>
                    <a:pt x="643699" y="1607032"/>
                  </a:lnTo>
                  <a:lnTo>
                    <a:pt x="634746" y="1619732"/>
                  </a:lnTo>
                  <a:lnTo>
                    <a:pt x="612597" y="1619732"/>
                  </a:lnTo>
                  <a:lnTo>
                    <a:pt x="613232" y="1607032"/>
                  </a:lnTo>
                  <a:lnTo>
                    <a:pt x="604380" y="1607032"/>
                  </a:lnTo>
                  <a:lnTo>
                    <a:pt x="605866" y="1619732"/>
                  </a:lnTo>
                  <a:lnTo>
                    <a:pt x="602195" y="1619732"/>
                  </a:lnTo>
                  <a:lnTo>
                    <a:pt x="599935" y="1607032"/>
                  </a:lnTo>
                  <a:lnTo>
                    <a:pt x="593064" y="1607032"/>
                  </a:lnTo>
                  <a:lnTo>
                    <a:pt x="589749" y="1619732"/>
                  </a:lnTo>
                  <a:lnTo>
                    <a:pt x="561632" y="1619732"/>
                  </a:lnTo>
                  <a:lnTo>
                    <a:pt x="552678" y="1607032"/>
                  </a:lnTo>
                  <a:lnTo>
                    <a:pt x="551802" y="1594332"/>
                  </a:lnTo>
                  <a:lnTo>
                    <a:pt x="566635" y="1594332"/>
                  </a:lnTo>
                  <a:lnTo>
                    <a:pt x="569772" y="1607032"/>
                  </a:lnTo>
                  <a:lnTo>
                    <a:pt x="573849" y="1607032"/>
                  </a:lnTo>
                  <a:lnTo>
                    <a:pt x="572312" y="1594332"/>
                  </a:lnTo>
                  <a:lnTo>
                    <a:pt x="572604" y="1581632"/>
                  </a:lnTo>
                  <a:lnTo>
                    <a:pt x="579081" y="1594332"/>
                  </a:lnTo>
                  <a:lnTo>
                    <a:pt x="583590" y="1594332"/>
                  </a:lnTo>
                  <a:lnTo>
                    <a:pt x="588733" y="1581632"/>
                  </a:lnTo>
                  <a:lnTo>
                    <a:pt x="597154" y="1581632"/>
                  </a:lnTo>
                  <a:lnTo>
                    <a:pt x="597331" y="1594332"/>
                  </a:lnTo>
                  <a:lnTo>
                    <a:pt x="607352" y="1594332"/>
                  </a:lnTo>
                  <a:lnTo>
                    <a:pt x="607644" y="1581632"/>
                  </a:lnTo>
                  <a:lnTo>
                    <a:pt x="621512" y="1581632"/>
                  </a:lnTo>
                  <a:lnTo>
                    <a:pt x="628726" y="1568932"/>
                  </a:lnTo>
                  <a:lnTo>
                    <a:pt x="638784" y="1568932"/>
                  </a:lnTo>
                  <a:lnTo>
                    <a:pt x="639432" y="1581632"/>
                  </a:lnTo>
                  <a:lnTo>
                    <a:pt x="639140" y="1594332"/>
                  </a:lnTo>
                  <a:lnTo>
                    <a:pt x="651776" y="1594332"/>
                  </a:lnTo>
                  <a:lnTo>
                    <a:pt x="654189" y="1607032"/>
                  </a:lnTo>
                  <a:lnTo>
                    <a:pt x="654189" y="1086332"/>
                  </a:lnTo>
                  <a:lnTo>
                    <a:pt x="585495" y="1086332"/>
                  </a:lnTo>
                  <a:lnTo>
                    <a:pt x="586638" y="1099032"/>
                  </a:lnTo>
                  <a:lnTo>
                    <a:pt x="570776" y="1099032"/>
                  </a:lnTo>
                  <a:lnTo>
                    <a:pt x="566153" y="1086332"/>
                  </a:lnTo>
                  <a:lnTo>
                    <a:pt x="556120" y="1086332"/>
                  </a:lnTo>
                  <a:lnTo>
                    <a:pt x="552030" y="1099032"/>
                  </a:lnTo>
                  <a:lnTo>
                    <a:pt x="548919" y="1099032"/>
                  </a:lnTo>
                  <a:lnTo>
                    <a:pt x="548919" y="1607032"/>
                  </a:lnTo>
                  <a:lnTo>
                    <a:pt x="533971" y="1607032"/>
                  </a:lnTo>
                  <a:lnTo>
                    <a:pt x="533971" y="1619732"/>
                  </a:lnTo>
                  <a:lnTo>
                    <a:pt x="531025" y="1632432"/>
                  </a:lnTo>
                  <a:lnTo>
                    <a:pt x="523100" y="1632432"/>
                  </a:lnTo>
                  <a:lnTo>
                    <a:pt x="519811" y="1645132"/>
                  </a:lnTo>
                  <a:lnTo>
                    <a:pt x="513854" y="1645132"/>
                  </a:lnTo>
                  <a:lnTo>
                    <a:pt x="508749" y="1632432"/>
                  </a:lnTo>
                  <a:lnTo>
                    <a:pt x="505040" y="1632432"/>
                  </a:lnTo>
                  <a:lnTo>
                    <a:pt x="503847" y="1619732"/>
                  </a:lnTo>
                  <a:lnTo>
                    <a:pt x="502170" y="1619732"/>
                  </a:lnTo>
                  <a:lnTo>
                    <a:pt x="499224" y="1607032"/>
                  </a:lnTo>
                  <a:lnTo>
                    <a:pt x="506895" y="1607032"/>
                  </a:lnTo>
                  <a:lnTo>
                    <a:pt x="508635" y="1619732"/>
                  </a:lnTo>
                  <a:lnTo>
                    <a:pt x="533971" y="1619732"/>
                  </a:lnTo>
                  <a:lnTo>
                    <a:pt x="533971" y="1607032"/>
                  </a:lnTo>
                  <a:lnTo>
                    <a:pt x="513295" y="1607032"/>
                  </a:lnTo>
                  <a:lnTo>
                    <a:pt x="528624" y="1594332"/>
                  </a:lnTo>
                  <a:lnTo>
                    <a:pt x="540918" y="1594332"/>
                  </a:lnTo>
                  <a:lnTo>
                    <a:pt x="548919" y="1607032"/>
                  </a:lnTo>
                  <a:lnTo>
                    <a:pt x="548919" y="1099032"/>
                  </a:lnTo>
                  <a:lnTo>
                    <a:pt x="547674" y="1099032"/>
                  </a:lnTo>
                  <a:lnTo>
                    <a:pt x="542544" y="1086332"/>
                  </a:lnTo>
                  <a:lnTo>
                    <a:pt x="525589" y="1086332"/>
                  </a:lnTo>
                  <a:lnTo>
                    <a:pt x="526554" y="1073632"/>
                  </a:lnTo>
                  <a:lnTo>
                    <a:pt x="514108" y="1073632"/>
                  </a:lnTo>
                  <a:lnTo>
                    <a:pt x="515975" y="1086332"/>
                  </a:lnTo>
                  <a:lnTo>
                    <a:pt x="511187" y="1086332"/>
                  </a:lnTo>
                  <a:lnTo>
                    <a:pt x="509041" y="1073632"/>
                  </a:lnTo>
                  <a:lnTo>
                    <a:pt x="496404" y="1073632"/>
                  </a:lnTo>
                  <a:lnTo>
                    <a:pt x="492937" y="1086332"/>
                  </a:lnTo>
                  <a:lnTo>
                    <a:pt x="432943" y="1086332"/>
                  </a:lnTo>
                  <a:lnTo>
                    <a:pt x="427101" y="1073632"/>
                  </a:lnTo>
                  <a:lnTo>
                    <a:pt x="413524" y="1073632"/>
                  </a:lnTo>
                  <a:lnTo>
                    <a:pt x="408711" y="1086332"/>
                  </a:lnTo>
                  <a:lnTo>
                    <a:pt x="391744" y="1086332"/>
                  </a:lnTo>
                  <a:lnTo>
                    <a:pt x="393230" y="1073632"/>
                  </a:lnTo>
                  <a:lnTo>
                    <a:pt x="384962" y="1073632"/>
                  </a:lnTo>
                  <a:lnTo>
                    <a:pt x="386410" y="1086332"/>
                  </a:lnTo>
                  <a:lnTo>
                    <a:pt x="366661" y="1086332"/>
                  </a:lnTo>
                  <a:lnTo>
                    <a:pt x="364007" y="1099032"/>
                  </a:lnTo>
                  <a:lnTo>
                    <a:pt x="522871" y="1099032"/>
                  </a:lnTo>
                  <a:lnTo>
                    <a:pt x="535774" y="1099032"/>
                  </a:lnTo>
                  <a:lnTo>
                    <a:pt x="537527" y="1111732"/>
                  </a:lnTo>
                  <a:lnTo>
                    <a:pt x="523163" y="1111732"/>
                  </a:lnTo>
                  <a:lnTo>
                    <a:pt x="522871" y="1099032"/>
                  </a:lnTo>
                  <a:lnTo>
                    <a:pt x="507187" y="1111732"/>
                  </a:lnTo>
                  <a:lnTo>
                    <a:pt x="489762" y="1111732"/>
                  </a:lnTo>
                  <a:lnTo>
                    <a:pt x="471093" y="1124432"/>
                  </a:lnTo>
                  <a:lnTo>
                    <a:pt x="412889" y="1124432"/>
                  </a:lnTo>
                  <a:lnTo>
                    <a:pt x="394411" y="1137132"/>
                  </a:lnTo>
                  <a:lnTo>
                    <a:pt x="362648" y="1137132"/>
                  </a:lnTo>
                  <a:lnTo>
                    <a:pt x="360667" y="1149832"/>
                  </a:lnTo>
                  <a:lnTo>
                    <a:pt x="317309" y="1149832"/>
                  </a:lnTo>
                  <a:lnTo>
                    <a:pt x="305371" y="1137132"/>
                  </a:lnTo>
                  <a:lnTo>
                    <a:pt x="301485" y="1149832"/>
                  </a:lnTo>
                  <a:lnTo>
                    <a:pt x="281012" y="1149832"/>
                  </a:lnTo>
                  <a:lnTo>
                    <a:pt x="277749" y="1162532"/>
                  </a:lnTo>
                  <a:lnTo>
                    <a:pt x="258648" y="1162532"/>
                  </a:lnTo>
                  <a:lnTo>
                    <a:pt x="257479" y="1175232"/>
                  </a:lnTo>
                  <a:lnTo>
                    <a:pt x="289674" y="1175232"/>
                  </a:lnTo>
                  <a:lnTo>
                    <a:pt x="297383" y="1187932"/>
                  </a:lnTo>
                  <a:lnTo>
                    <a:pt x="298589" y="1175232"/>
                  </a:lnTo>
                  <a:lnTo>
                    <a:pt x="343839" y="1175232"/>
                  </a:lnTo>
                  <a:lnTo>
                    <a:pt x="342900" y="1162532"/>
                  </a:lnTo>
                  <a:lnTo>
                    <a:pt x="445973" y="1162532"/>
                  </a:lnTo>
                  <a:lnTo>
                    <a:pt x="453466" y="1149832"/>
                  </a:lnTo>
                  <a:lnTo>
                    <a:pt x="510819" y="1149832"/>
                  </a:lnTo>
                  <a:lnTo>
                    <a:pt x="506780" y="1162532"/>
                  </a:lnTo>
                  <a:lnTo>
                    <a:pt x="496316" y="1175232"/>
                  </a:lnTo>
                  <a:lnTo>
                    <a:pt x="491731" y="1175232"/>
                  </a:lnTo>
                  <a:lnTo>
                    <a:pt x="494245" y="1187932"/>
                  </a:lnTo>
                  <a:lnTo>
                    <a:pt x="462432" y="1187932"/>
                  </a:lnTo>
                  <a:lnTo>
                    <a:pt x="460667" y="1200632"/>
                  </a:lnTo>
                  <a:lnTo>
                    <a:pt x="456336" y="1200632"/>
                  </a:lnTo>
                  <a:lnTo>
                    <a:pt x="456336" y="1264132"/>
                  </a:lnTo>
                  <a:lnTo>
                    <a:pt x="451319" y="1264132"/>
                  </a:lnTo>
                  <a:lnTo>
                    <a:pt x="450646" y="1251432"/>
                  </a:lnTo>
                  <a:lnTo>
                    <a:pt x="456336" y="1264132"/>
                  </a:lnTo>
                  <a:lnTo>
                    <a:pt x="456336" y="1200632"/>
                  </a:lnTo>
                  <a:lnTo>
                    <a:pt x="438810" y="1200632"/>
                  </a:lnTo>
                  <a:lnTo>
                    <a:pt x="433514" y="1187932"/>
                  </a:lnTo>
                  <a:lnTo>
                    <a:pt x="426593" y="1187932"/>
                  </a:lnTo>
                  <a:lnTo>
                    <a:pt x="420484" y="1200632"/>
                  </a:lnTo>
                  <a:lnTo>
                    <a:pt x="398627" y="1200632"/>
                  </a:lnTo>
                  <a:lnTo>
                    <a:pt x="393166" y="1213332"/>
                  </a:lnTo>
                  <a:lnTo>
                    <a:pt x="384975" y="1213332"/>
                  </a:lnTo>
                  <a:lnTo>
                    <a:pt x="375856" y="1226032"/>
                  </a:lnTo>
                  <a:lnTo>
                    <a:pt x="385610" y="1226032"/>
                  </a:lnTo>
                  <a:lnTo>
                    <a:pt x="385229" y="1238732"/>
                  </a:lnTo>
                  <a:lnTo>
                    <a:pt x="371335" y="1238732"/>
                  </a:lnTo>
                  <a:lnTo>
                    <a:pt x="374777" y="1226032"/>
                  </a:lnTo>
                  <a:lnTo>
                    <a:pt x="346570" y="1226032"/>
                  </a:lnTo>
                  <a:lnTo>
                    <a:pt x="341210" y="1238732"/>
                  </a:lnTo>
                  <a:lnTo>
                    <a:pt x="346735" y="1238732"/>
                  </a:lnTo>
                  <a:lnTo>
                    <a:pt x="333756" y="1251432"/>
                  </a:lnTo>
                  <a:lnTo>
                    <a:pt x="322643" y="1251432"/>
                  </a:lnTo>
                  <a:lnTo>
                    <a:pt x="324065" y="1264132"/>
                  </a:lnTo>
                  <a:lnTo>
                    <a:pt x="327355" y="1264132"/>
                  </a:lnTo>
                  <a:lnTo>
                    <a:pt x="339534" y="1276832"/>
                  </a:lnTo>
                  <a:lnTo>
                    <a:pt x="369176" y="1276832"/>
                  </a:lnTo>
                  <a:lnTo>
                    <a:pt x="384352" y="1264132"/>
                  </a:lnTo>
                  <a:lnTo>
                    <a:pt x="398551" y="1264132"/>
                  </a:lnTo>
                  <a:lnTo>
                    <a:pt x="398830" y="1276832"/>
                  </a:lnTo>
                  <a:lnTo>
                    <a:pt x="374243" y="1276832"/>
                  </a:lnTo>
                  <a:lnTo>
                    <a:pt x="362585" y="1289532"/>
                  </a:lnTo>
                  <a:lnTo>
                    <a:pt x="287261" y="1289532"/>
                  </a:lnTo>
                  <a:lnTo>
                    <a:pt x="283108" y="1302232"/>
                  </a:lnTo>
                  <a:lnTo>
                    <a:pt x="279895" y="1302232"/>
                  </a:lnTo>
                  <a:lnTo>
                    <a:pt x="280301" y="1314932"/>
                  </a:lnTo>
                  <a:lnTo>
                    <a:pt x="313956" y="1302232"/>
                  </a:lnTo>
                  <a:lnTo>
                    <a:pt x="410806" y="1302232"/>
                  </a:lnTo>
                  <a:lnTo>
                    <a:pt x="410908" y="1314932"/>
                  </a:lnTo>
                  <a:lnTo>
                    <a:pt x="415036" y="1314932"/>
                  </a:lnTo>
                  <a:lnTo>
                    <a:pt x="414439" y="1302232"/>
                  </a:lnTo>
                  <a:lnTo>
                    <a:pt x="428485" y="1302232"/>
                  </a:lnTo>
                  <a:lnTo>
                    <a:pt x="434365" y="1289532"/>
                  </a:lnTo>
                  <a:lnTo>
                    <a:pt x="439000" y="1289532"/>
                  </a:lnTo>
                  <a:lnTo>
                    <a:pt x="442480" y="1302232"/>
                  </a:lnTo>
                  <a:lnTo>
                    <a:pt x="436676" y="1302232"/>
                  </a:lnTo>
                  <a:lnTo>
                    <a:pt x="439724" y="1314932"/>
                  </a:lnTo>
                  <a:lnTo>
                    <a:pt x="443420" y="1314932"/>
                  </a:lnTo>
                  <a:lnTo>
                    <a:pt x="442188" y="1327632"/>
                  </a:lnTo>
                  <a:lnTo>
                    <a:pt x="434581" y="1327632"/>
                  </a:lnTo>
                  <a:lnTo>
                    <a:pt x="437337" y="1314932"/>
                  </a:lnTo>
                  <a:lnTo>
                    <a:pt x="421563" y="1314932"/>
                  </a:lnTo>
                  <a:lnTo>
                    <a:pt x="412953" y="1327632"/>
                  </a:lnTo>
                  <a:lnTo>
                    <a:pt x="396379" y="1327632"/>
                  </a:lnTo>
                  <a:lnTo>
                    <a:pt x="391375" y="1340332"/>
                  </a:lnTo>
                  <a:lnTo>
                    <a:pt x="389331" y="1327632"/>
                  </a:lnTo>
                  <a:lnTo>
                    <a:pt x="355866" y="1327632"/>
                  </a:lnTo>
                  <a:lnTo>
                    <a:pt x="356755" y="1340332"/>
                  </a:lnTo>
                  <a:lnTo>
                    <a:pt x="334149" y="1340332"/>
                  </a:lnTo>
                  <a:lnTo>
                    <a:pt x="326174" y="1353032"/>
                  </a:lnTo>
                  <a:lnTo>
                    <a:pt x="316204" y="1353032"/>
                  </a:lnTo>
                  <a:lnTo>
                    <a:pt x="311569" y="1365732"/>
                  </a:lnTo>
                  <a:lnTo>
                    <a:pt x="305981" y="1365732"/>
                  </a:lnTo>
                  <a:lnTo>
                    <a:pt x="305231" y="1353032"/>
                  </a:lnTo>
                  <a:lnTo>
                    <a:pt x="300710" y="1353032"/>
                  </a:lnTo>
                  <a:lnTo>
                    <a:pt x="299034" y="1365732"/>
                  </a:lnTo>
                  <a:lnTo>
                    <a:pt x="301015" y="1365732"/>
                  </a:lnTo>
                  <a:lnTo>
                    <a:pt x="301942" y="1378432"/>
                  </a:lnTo>
                  <a:lnTo>
                    <a:pt x="289179" y="1378432"/>
                  </a:lnTo>
                  <a:lnTo>
                    <a:pt x="285419" y="1391132"/>
                  </a:lnTo>
                  <a:lnTo>
                    <a:pt x="276174" y="1391132"/>
                  </a:lnTo>
                  <a:lnTo>
                    <a:pt x="277164" y="1403832"/>
                  </a:lnTo>
                  <a:lnTo>
                    <a:pt x="235356" y="1403832"/>
                  </a:lnTo>
                  <a:lnTo>
                    <a:pt x="217639" y="1416532"/>
                  </a:lnTo>
                  <a:lnTo>
                    <a:pt x="195478" y="1416532"/>
                  </a:lnTo>
                  <a:lnTo>
                    <a:pt x="198361" y="1429232"/>
                  </a:lnTo>
                  <a:lnTo>
                    <a:pt x="224167" y="1429232"/>
                  </a:lnTo>
                  <a:lnTo>
                    <a:pt x="226822" y="1416532"/>
                  </a:lnTo>
                  <a:lnTo>
                    <a:pt x="279933" y="1416532"/>
                  </a:lnTo>
                  <a:lnTo>
                    <a:pt x="280962" y="1429232"/>
                  </a:lnTo>
                  <a:lnTo>
                    <a:pt x="283273" y="1429232"/>
                  </a:lnTo>
                  <a:lnTo>
                    <a:pt x="288163" y="1441932"/>
                  </a:lnTo>
                  <a:lnTo>
                    <a:pt x="288658" y="1429232"/>
                  </a:lnTo>
                  <a:lnTo>
                    <a:pt x="295160" y="1429232"/>
                  </a:lnTo>
                  <a:lnTo>
                    <a:pt x="290169" y="1441932"/>
                  </a:lnTo>
                  <a:lnTo>
                    <a:pt x="284429" y="1454632"/>
                  </a:lnTo>
                  <a:lnTo>
                    <a:pt x="278422" y="1454632"/>
                  </a:lnTo>
                  <a:lnTo>
                    <a:pt x="272618" y="1467332"/>
                  </a:lnTo>
                  <a:lnTo>
                    <a:pt x="253288" y="1467332"/>
                  </a:lnTo>
                  <a:lnTo>
                    <a:pt x="246659" y="1480032"/>
                  </a:lnTo>
                  <a:lnTo>
                    <a:pt x="242595" y="1492732"/>
                  </a:lnTo>
                  <a:lnTo>
                    <a:pt x="251104" y="1492732"/>
                  </a:lnTo>
                  <a:lnTo>
                    <a:pt x="257873" y="1480032"/>
                  </a:lnTo>
                  <a:lnTo>
                    <a:pt x="263169" y="1480032"/>
                  </a:lnTo>
                  <a:lnTo>
                    <a:pt x="267271" y="1492732"/>
                  </a:lnTo>
                  <a:lnTo>
                    <a:pt x="254127" y="1492732"/>
                  </a:lnTo>
                  <a:lnTo>
                    <a:pt x="246646" y="1505432"/>
                  </a:lnTo>
                  <a:lnTo>
                    <a:pt x="234543" y="1505432"/>
                  </a:lnTo>
                  <a:lnTo>
                    <a:pt x="233768" y="1492732"/>
                  </a:lnTo>
                  <a:lnTo>
                    <a:pt x="229285" y="1492732"/>
                  </a:lnTo>
                  <a:lnTo>
                    <a:pt x="228676" y="1505432"/>
                  </a:lnTo>
                  <a:lnTo>
                    <a:pt x="212001" y="1505432"/>
                  </a:lnTo>
                  <a:lnTo>
                    <a:pt x="199593" y="1518132"/>
                  </a:lnTo>
                  <a:lnTo>
                    <a:pt x="237947" y="1518132"/>
                  </a:lnTo>
                  <a:lnTo>
                    <a:pt x="250837" y="1505432"/>
                  </a:lnTo>
                  <a:lnTo>
                    <a:pt x="276123" y="1505432"/>
                  </a:lnTo>
                  <a:lnTo>
                    <a:pt x="281254" y="1518132"/>
                  </a:lnTo>
                  <a:lnTo>
                    <a:pt x="312534" y="1518132"/>
                  </a:lnTo>
                  <a:lnTo>
                    <a:pt x="307695" y="1530832"/>
                  </a:lnTo>
                  <a:lnTo>
                    <a:pt x="308317" y="1530832"/>
                  </a:lnTo>
                  <a:lnTo>
                    <a:pt x="309841" y="1543532"/>
                  </a:lnTo>
                  <a:lnTo>
                    <a:pt x="316001" y="1556232"/>
                  </a:lnTo>
                  <a:lnTo>
                    <a:pt x="324065" y="1556232"/>
                  </a:lnTo>
                  <a:lnTo>
                    <a:pt x="331279" y="1568932"/>
                  </a:lnTo>
                  <a:lnTo>
                    <a:pt x="324650" y="1568932"/>
                  </a:lnTo>
                  <a:lnTo>
                    <a:pt x="335826" y="1581632"/>
                  </a:lnTo>
                  <a:lnTo>
                    <a:pt x="347941" y="1581632"/>
                  </a:lnTo>
                  <a:lnTo>
                    <a:pt x="358940" y="1568932"/>
                  </a:lnTo>
                  <a:lnTo>
                    <a:pt x="366737" y="1581632"/>
                  </a:lnTo>
                  <a:lnTo>
                    <a:pt x="355536" y="1581632"/>
                  </a:lnTo>
                  <a:lnTo>
                    <a:pt x="355180" y="1594332"/>
                  </a:lnTo>
                  <a:lnTo>
                    <a:pt x="340499" y="1594332"/>
                  </a:lnTo>
                  <a:lnTo>
                    <a:pt x="340309" y="1607032"/>
                  </a:lnTo>
                  <a:lnTo>
                    <a:pt x="353161" y="1607032"/>
                  </a:lnTo>
                  <a:lnTo>
                    <a:pt x="353110" y="1619732"/>
                  </a:lnTo>
                  <a:lnTo>
                    <a:pt x="355841" y="1632432"/>
                  </a:lnTo>
                  <a:lnTo>
                    <a:pt x="347700" y="1632432"/>
                  </a:lnTo>
                  <a:lnTo>
                    <a:pt x="346265" y="1645132"/>
                  </a:lnTo>
                  <a:lnTo>
                    <a:pt x="335495" y="1632432"/>
                  </a:lnTo>
                  <a:lnTo>
                    <a:pt x="334365" y="1645132"/>
                  </a:lnTo>
                  <a:lnTo>
                    <a:pt x="328726" y="1645132"/>
                  </a:lnTo>
                  <a:lnTo>
                    <a:pt x="325513" y="1670532"/>
                  </a:lnTo>
                  <a:lnTo>
                    <a:pt x="337566" y="1670532"/>
                  </a:lnTo>
                  <a:lnTo>
                    <a:pt x="341261" y="1657832"/>
                  </a:lnTo>
                  <a:lnTo>
                    <a:pt x="357454" y="1657832"/>
                  </a:lnTo>
                  <a:lnTo>
                    <a:pt x="357911" y="1670532"/>
                  </a:lnTo>
                  <a:lnTo>
                    <a:pt x="364286" y="1670532"/>
                  </a:lnTo>
                  <a:lnTo>
                    <a:pt x="366636" y="1657832"/>
                  </a:lnTo>
                  <a:lnTo>
                    <a:pt x="370776" y="1645132"/>
                  </a:lnTo>
                  <a:lnTo>
                    <a:pt x="379933" y="1657832"/>
                  </a:lnTo>
                  <a:lnTo>
                    <a:pt x="389267" y="1645132"/>
                  </a:lnTo>
                  <a:lnTo>
                    <a:pt x="411175" y="1645132"/>
                  </a:lnTo>
                  <a:lnTo>
                    <a:pt x="416191" y="1632432"/>
                  </a:lnTo>
                  <a:lnTo>
                    <a:pt x="428383" y="1632432"/>
                  </a:lnTo>
                  <a:lnTo>
                    <a:pt x="427596" y="1645132"/>
                  </a:lnTo>
                  <a:lnTo>
                    <a:pt x="440715" y="1645132"/>
                  </a:lnTo>
                  <a:lnTo>
                    <a:pt x="436206" y="1632432"/>
                  </a:lnTo>
                  <a:lnTo>
                    <a:pt x="441871" y="1632432"/>
                  </a:lnTo>
                  <a:lnTo>
                    <a:pt x="444627" y="1619732"/>
                  </a:lnTo>
                  <a:lnTo>
                    <a:pt x="462927" y="1619732"/>
                  </a:lnTo>
                  <a:lnTo>
                    <a:pt x="466229" y="1632432"/>
                  </a:lnTo>
                  <a:lnTo>
                    <a:pt x="460209" y="1632432"/>
                  </a:lnTo>
                  <a:lnTo>
                    <a:pt x="458800" y="1645132"/>
                  </a:lnTo>
                  <a:lnTo>
                    <a:pt x="471728" y="1645132"/>
                  </a:lnTo>
                  <a:lnTo>
                    <a:pt x="469900" y="1632432"/>
                  </a:lnTo>
                  <a:lnTo>
                    <a:pt x="474281" y="1632432"/>
                  </a:lnTo>
                  <a:lnTo>
                    <a:pt x="471728" y="1645132"/>
                  </a:lnTo>
                  <a:lnTo>
                    <a:pt x="479005" y="1645132"/>
                  </a:lnTo>
                  <a:lnTo>
                    <a:pt x="480212" y="1632432"/>
                  </a:lnTo>
                  <a:lnTo>
                    <a:pt x="479971" y="1632432"/>
                  </a:lnTo>
                  <a:lnTo>
                    <a:pt x="478142" y="1619732"/>
                  </a:lnTo>
                  <a:lnTo>
                    <a:pt x="476478" y="1619732"/>
                  </a:lnTo>
                  <a:lnTo>
                    <a:pt x="477139" y="1607032"/>
                  </a:lnTo>
                  <a:lnTo>
                    <a:pt x="488823" y="1607032"/>
                  </a:lnTo>
                  <a:lnTo>
                    <a:pt x="490016" y="1619732"/>
                  </a:lnTo>
                  <a:lnTo>
                    <a:pt x="484390" y="1619732"/>
                  </a:lnTo>
                  <a:lnTo>
                    <a:pt x="483755" y="1632432"/>
                  </a:lnTo>
                  <a:lnTo>
                    <a:pt x="485787" y="1645132"/>
                  </a:lnTo>
                  <a:lnTo>
                    <a:pt x="488188" y="1657832"/>
                  </a:lnTo>
                  <a:lnTo>
                    <a:pt x="467880" y="1657832"/>
                  </a:lnTo>
                  <a:lnTo>
                    <a:pt x="462229" y="1670532"/>
                  </a:lnTo>
                  <a:lnTo>
                    <a:pt x="447954" y="1670532"/>
                  </a:lnTo>
                  <a:lnTo>
                    <a:pt x="448424" y="1683232"/>
                  </a:lnTo>
                  <a:lnTo>
                    <a:pt x="462495" y="1670532"/>
                  </a:lnTo>
                  <a:lnTo>
                    <a:pt x="478193" y="1670532"/>
                  </a:lnTo>
                  <a:lnTo>
                    <a:pt x="494372" y="1657832"/>
                  </a:lnTo>
                  <a:lnTo>
                    <a:pt x="509854" y="1670532"/>
                  </a:lnTo>
                  <a:lnTo>
                    <a:pt x="512318" y="1657832"/>
                  </a:lnTo>
                  <a:lnTo>
                    <a:pt x="528485" y="1657832"/>
                  </a:lnTo>
                  <a:lnTo>
                    <a:pt x="533717" y="1670532"/>
                  </a:lnTo>
                  <a:lnTo>
                    <a:pt x="541299" y="1670532"/>
                  </a:lnTo>
                  <a:lnTo>
                    <a:pt x="542036" y="1657832"/>
                  </a:lnTo>
                  <a:lnTo>
                    <a:pt x="547979" y="1657832"/>
                  </a:lnTo>
                  <a:lnTo>
                    <a:pt x="547306" y="1645132"/>
                  </a:lnTo>
                  <a:lnTo>
                    <a:pt x="556412" y="1645132"/>
                  </a:lnTo>
                  <a:lnTo>
                    <a:pt x="558457" y="1645132"/>
                  </a:lnTo>
                  <a:lnTo>
                    <a:pt x="560095" y="1657832"/>
                  </a:lnTo>
                  <a:lnTo>
                    <a:pt x="563384" y="1670532"/>
                  </a:lnTo>
                  <a:lnTo>
                    <a:pt x="569175" y="1670532"/>
                  </a:lnTo>
                  <a:lnTo>
                    <a:pt x="569595" y="1657832"/>
                  </a:lnTo>
                  <a:lnTo>
                    <a:pt x="567220" y="1645132"/>
                  </a:lnTo>
                  <a:lnTo>
                    <a:pt x="602513" y="1645132"/>
                  </a:lnTo>
                  <a:lnTo>
                    <a:pt x="606602" y="1657832"/>
                  </a:lnTo>
                  <a:lnTo>
                    <a:pt x="610768" y="1657832"/>
                  </a:lnTo>
                  <a:lnTo>
                    <a:pt x="613943" y="1645132"/>
                  </a:lnTo>
                  <a:lnTo>
                    <a:pt x="627303" y="1645132"/>
                  </a:lnTo>
                  <a:lnTo>
                    <a:pt x="660412" y="1645132"/>
                  </a:lnTo>
                  <a:lnTo>
                    <a:pt x="659739" y="1657832"/>
                  </a:lnTo>
                  <a:lnTo>
                    <a:pt x="652030" y="1657832"/>
                  </a:lnTo>
                  <a:lnTo>
                    <a:pt x="656818" y="1670532"/>
                  </a:lnTo>
                  <a:lnTo>
                    <a:pt x="629170" y="1670532"/>
                  </a:lnTo>
                  <a:lnTo>
                    <a:pt x="623722" y="1670532"/>
                  </a:lnTo>
                  <a:lnTo>
                    <a:pt x="622147" y="1683232"/>
                  </a:lnTo>
                  <a:lnTo>
                    <a:pt x="633425" y="1683232"/>
                  </a:lnTo>
                  <a:lnTo>
                    <a:pt x="633196" y="1695932"/>
                  </a:lnTo>
                  <a:lnTo>
                    <a:pt x="620814" y="1695932"/>
                  </a:lnTo>
                  <a:lnTo>
                    <a:pt x="620814" y="1734032"/>
                  </a:lnTo>
                  <a:lnTo>
                    <a:pt x="620522" y="1746732"/>
                  </a:lnTo>
                  <a:lnTo>
                    <a:pt x="614616" y="1734032"/>
                  </a:lnTo>
                  <a:lnTo>
                    <a:pt x="620814" y="1734032"/>
                  </a:lnTo>
                  <a:lnTo>
                    <a:pt x="620814" y="1695932"/>
                  </a:lnTo>
                  <a:lnTo>
                    <a:pt x="593178" y="1695932"/>
                  </a:lnTo>
                  <a:lnTo>
                    <a:pt x="593686" y="1708632"/>
                  </a:lnTo>
                  <a:lnTo>
                    <a:pt x="588137" y="1708632"/>
                  </a:lnTo>
                  <a:lnTo>
                    <a:pt x="588137" y="1746732"/>
                  </a:lnTo>
                  <a:lnTo>
                    <a:pt x="581050" y="1746732"/>
                  </a:lnTo>
                  <a:lnTo>
                    <a:pt x="585203" y="1734032"/>
                  </a:lnTo>
                  <a:lnTo>
                    <a:pt x="588137" y="1746732"/>
                  </a:lnTo>
                  <a:lnTo>
                    <a:pt x="588137" y="1708632"/>
                  </a:lnTo>
                  <a:lnTo>
                    <a:pt x="575818" y="1708632"/>
                  </a:lnTo>
                  <a:lnTo>
                    <a:pt x="575818" y="1759432"/>
                  </a:lnTo>
                  <a:lnTo>
                    <a:pt x="566039" y="1759432"/>
                  </a:lnTo>
                  <a:lnTo>
                    <a:pt x="566508" y="1746732"/>
                  </a:lnTo>
                  <a:lnTo>
                    <a:pt x="575691" y="1746732"/>
                  </a:lnTo>
                  <a:lnTo>
                    <a:pt x="575818" y="1759432"/>
                  </a:lnTo>
                  <a:lnTo>
                    <a:pt x="575818" y="1708632"/>
                  </a:lnTo>
                  <a:lnTo>
                    <a:pt x="553339" y="1708632"/>
                  </a:lnTo>
                  <a:lnTo>
                    <a:pt x="558266" y="1721332"/>
                  </a:lnTo>
                  <a:lnTo>
                    <a:pt x="557276" y="1721332"/>
                  </a:lnTo>
                  <a:lnTo>
                    <a:pt x="557276" y="1873732"/>
                  </a:lnTo>
                  <a:lnTo>
                    <a:pt x="547751" y="1873732"/>
                  </a:lnTo>
                  <a:lnTo>
                    <a:pt x="548043" y="1861032"/>
                  </a:lnTo>
                  <a:lnTo>
                    <a:pt x="555764" y="1861032"/>
                  </a:lnTo>
                  <a:lnTo>
                    <a:pt x="557276" y="1873732"/>
                  </a:lnTo>
                  <a:lnTo>
                    <a:pt x="557276" y="1721332"/>
                  </a:lnTo>
                  <a:lnTo>
                    <a:pt x="556158" y="1721332"/>
                  </a:lnTo>
                  <a:lnTo>
                    <a:pt x="556158" y="1848332"/>
                  </a:lnTo>
                  <a:lnTo>
                    <a:pt x="549338" y="1848332"/>
                  </a:lnTo>
                  <a:lnTo>
                    <a:pt x="549097" y="1835632"/>
                  </a:lnTo>
                  <a:lnTo>
                    <a:pt x="555040" y="1835632"/>
                  </a:lnTo>
                  <a:lnTo>
                    <a:pt x="556158" y="1848332"/>
                  </a:lnTo>
                  <a:lnTo>
                    <a:pt x="556158" y="1721332"/>
                  </a:lnTo>
                  <a:lnTo>
                    <a:pt x="555498" y="1721332"/>
                  </a:lnTo>
                  <a:lnTo>
                    <a:pt x="555498" y="1759432"/>
                  </a:lnTo>
                  <a:lnTo>
                    <a:pt x="548652" y="1759432"/>
                  </a:lnTo>
                  <a:lnTo>
                    <a:pt x="548563" y="1746732"/>
                  </a:lnTo>
                  <a:lnTo>
                    <a:pt x="555396" y="1746732"/>
                  </a:lnTo>
                  <a:lnTo>
                    <a:pt x="555498" y="1759432"/>
                  </a:lnTo>
                  <a:lnTo>
                    <a:pt x="555498" y="1721332"/>
                  </a:lnTo>
                  <a:lnTo>
                    <a:pt x="549021" y="1721332"/>
                  </a:lnTo>
                  <a:lnTo>
                    <a:pt x="546747" y="1708632"/>
                  </a:lnTo>
                  <a:lnTo>
                    <a:pt x="538988" y="1708632"/>
                  </a:lnTo>
                  <a:lnTo>
                    <a:pt x="537718" y="1695932"/>
                  </a:lnTo>
                  <a:lnTo>
                    <a:pt x="537197" y="1695932"/>
                  </a:lnTo>
                  <a:lnTo>
                    <a:pt x="531685" y="1683232"/>
                  </a:lnTo>
                  <a:lnTo>
                    <a:pt x="530771" y="1695932"/>
                  </a:lnTo>
                  <a:lnTo>
                    <a:pt x="529501" y="1708632"/>
                  </a:lnTo>
                  <a:lnTo>
                    <a:pt x="528866" y="1708632"/>
                  </a:lnTo>
                  <a:lnTo>
                    <a:pt x="529805" y="1721332"/>
                  </a:lnTo>
                  <a:lnTo>
                    <a:pt x="516394" y="1721332"/>
                  </a:lnTo>
                  <a:lnTo>
                    <a:pt x="516115" y="1734032"/>
                  </a:lnTo>
                  <a:lnTo>
                    <a:pt x="525957" y="1734032"/>
                  </a:lnTo>
                  <a:lnTo>
                    <a:pt x="527431" y="1746732"/>
                  </a:lnTo>
                  <a:lnTo>
                    <a:pt x="502894" y="1746732"/>
                  </a:lnTo>
                  <a:lnTo>
                    <a:pt x="503351" y="1734032"/>
                  </a:lnTo>
                  <a:lnTo>
                    <a:pt x="499656" y="1734032"/>
                  </a:lnTo>
                  <a:lnTo>
                    <a:pt x="499656" y="1746732"/>
                  </a:lnTo>
                  <a:lnTo>
                    <a:pt x="484568" y="1746732"/>
                  </a:lnTo>
                  <a:lnTo>
                    <a:pt x="490918" y="1759432"/>
                  </a:lnTo>
                  <a:lnTo>
                    <a:pt x="538568" y="1759432"/>
                  </a:lnTo>
                  <a:lnTo>
                    <a:pt x="532320" y="1772132"/>
                  </a:lnTo>
                  <a:lnTo>
                    <a:pt x="525945" y="1772132"/>
                  </a:lnTo>
                  <a:lnTo>
                    <a:pt x="519163" y="1784832"/>
                  </a:lnTo>
                  <a:lnTo>
                    <a:pt x="478218" y="1784832"/>
                  </a:lnTo>
                  <a:lnTo>
                    <a:pt x="477786" y="1797532"/>
                  </a:lnTo>
                  <a:lnTo>
                    <a:pt x="460971" y="1797532"/>
                  </a:lnTo>
                  <a:lnTo>
                    <a:pt x="460324" y="1784832"/>
                  </a:lnTo>
                  <a:lnTo>
                    <a:pt x="453491" y="1784832"/>
                  </a:lnTo>
                  <a:lnTo>
                    <a:pt x="453618" y="1797532"/>
                  </a:lnTo>
                  <a:lnTo>
                    <a:pt x="455688" y="1810232"/>
                  </a:lnTo>
                  <a:lnTo>
                    <a:pt x="457949" y="1810232"/>
                  </a:lnTo>
                  <a:lnTo>
                    <a:pt x="458660" y="1822932"/>
                  </a:lnTo>
                  <a:lnTo>
                    <a:pt x="459244" y="1822932"/>
                  </a:lnTo>
                  <a:lnTo>
                    <a:pt x="459168" y="1835632"/>
                  </a:lnTo>
                  <a:lnTo>
                    <a:pt x="450799" y="1835632"/>
                  </a:lnTo>
                  <a:lnTo>
                    <a:pt x="447840" y="1848332"/>
                  </a:lnTo>
                  <a:lnTo>
                    <a:pt x="446925" y="1861032"/>
                  </a:lnTo>
                  <a:lnTo>
                    <a:pt x="456869" y="1861032"/>
                  </a:lnTo>
                  <a:lnTo>
                    <a:pt x="456692" y="1848332"/>
                  </a:lnTo>
                  <a:lnTo>
                    <a:pt x="467880" y="1848332"/>
                  </a:lnTo>
                  <a:lnTo>
                    <a:pt x="470522" y="1861032"/>
                  </a:lnTo>
                  <a:lnTo>
                    <a:pt x="468947" y="1848332"/>
                  </a:lnTo>
                  <a:lnTo>
                    <a:pt x="467372" y="1835632"/>
                  </a:lnTo>
                  <a:lnTo>
                    <a:pt x="463588" y="1822932"/>
                  </a:lnTo>
                  <a:lnTo>
                    <a:pt x="462648" y="1810232"/>
                  </a:lnTo>
                  <a:lnTo>
                    <a:pt x="469773" y="1810232"/>
                  </a:lnTo>
                  <a:lnTo>
                    <a:pt x="468769" y="1822932"/>
                  </a:lnTo>
                  <a:lnTo>
                    <a:pt x="474649" y="1822932"/>
                  </a:lnTo>
                  <a:lnTo>
                    <a:pt x="477189" y="1810232"/>
                  </a:lnTo>
                  <a:lnTo>
                    <a:pt x="478955" y="1822932"/>
                  </a:lnTo>
                  <a:lnTo>
                    <a:pt x="485089" y="1822932"/>
                  </a:lnTo>
                  <a:lnTo>
                    <a:pt x="485724" y="1810232"/>
                  </a:lnTo>
                  <a:lnTo>
                    <a:pt x="533654" y="1810232"/>
                  </a:lnTo>
                  <a:lnTo>
                    <a:pt x="534327" y="1822932"/>
                  </a:lnTo>
                  <a:lnTo>
                    <a:pt x="531114" y="1822932"/>
                  </a:lnTo>
                  <a:lnTo>
                    <a:pt x="534771" y="1835632"/>
                  </a:lnTo>
                  <a:lnTo>
                    <a:pt x="545172" y="1835632"/>
                  </a:lnTo>
                  <a:lnTo>
                    <a:pt x="545223" y="1848332"/>
                  </a:lnTo>
                  <a:lnTo>
                    <a:pt x="532015" y="1848332"/>
                  </a:lnTo>
                  <a:lnTo>
                    <a:pt x="535901" y="1861032"/>
                  </a:lnTo>
                  <a:lnTo>
                    <a:pt x="539826" y="1861032"/>
                  </a:lnTo>
                  <a:lnTo>
                    <a:pt x="538746" y="1873732"/>
                  </a:lnTo>
                  <a:lnTo>
                    <a:pt x="529272" y="1873732"/>
                  </a:lnTo>
                  <a:lnTo>
                    <a:pt x="526719" y="1886432"/>
                  </a:lnTo>
                  <a:lnTo>
                    <a:pt x="554202" y="1886432"/>
                  </a:lnTo>
                  <a:lnTo>
                    <a:pt x="553720" y="1899132"/>
                  </a:lnTo>
                  <a:lnTo>
                    <a:pt x="561276" y="1899132"/>
                  </a:lnTo>
                  <a:lnTo>
                    <a:pt x="563562" y="1886432"/>
                  </a:lnTo>
                  <a:lnTo>
                    <a:pt x="564667" y="1873732"/>
                  </a:lnTo>
                  <a:lnTo>
                    <a:pt x="563765" y="1861032"/>
                  </a:lnTo>
                  <a:lnTo>
                    <a:pt x="570103" y="1861032"/>
                  </a:lnTo>
                  <a:lnTo>
                    <a:pt x="570230" y="1848332"/>
                  </a:lnTo>
                  <a:lnTo>
                    <a:pt x="566013" y="1848332"/>
                  </a:lnTo>
                  <a:lnTo>
                    <a:pt x="559752" y="1835632"/>
                  </a:lnTo>
                  <a:lnTo>
                    <a:pt x="562686" y="1835632"/>
                  </a:lnTo>
                  <a:lnTo>
                    <a:pt x="566483" y="1822932"/>
                  </a:lnTo>
                  <a:lnTo>
                    <a:pt x="590054" y="1822932"/>
                  </a:lnTo>
                  <a:lnTo>
                    <a:pt x="600290" y="1822932"/>
                  </a:lnTo>
                  <a:lnTo>
                    <a:pt x="599782" y="1835632"/>
                  </a:lnTo>
                  <a:lnTo>
                    <a:pt x="603250" y="1835632"/>
                  </a:lnTo>
                  <a:lnTo>
                    <a:pt x="607187" y="1822932"/>
                  </a:lnTo>
                  <a:lnTo>
                    <a:pt x="612368" y="1835632"/>
                  </a:lnTo>
                  <a:lnTo>
                    <a:pt x="618680" y="1822932"/>
                  </a:lnTo>
                  <a:lnTo>
                    <a:pt x="634847" y="1822932"/>
                  </a:lnTo>
                  <a:lnTo>
                    <a:pt x="635939" y="1835632"/>
                  </a:lnTo>
                  <a:lnTo>
                    <a:pt x="641832" y="1822932"/>
                  </a:lnTo>
                  <a:lnTo>
                    <a:pt x="642162" y="1835632"/>
                  </a:lnTo>
                  <a:lnTo>
                    <a:pt x="635939" y="1835632"/>
                  </a:lnTo>
                  <a:lnTo>
                    <a:pt x="623074" y="1835632"/>
                  </a:lnTo>
                  <a:lnTo>
                    <a:pt x="623239" y="1848332"/>
                  </a:lnTo>
                  <a:lnTo>
                    <a:pt x="642848" y="1848332"/>
                  </a:lnTo>
                  <a:lnTo>
                    <a:pt x="646645" y="1835632"/>
                  </a:lnTo>
                  <a:lnTo>
                    <a:pt x="660285" y="1835632"/>
                  </a:lnTo>
                  <a:lnTo>
                    <a:pt x="652348" y="1822932"/>
                  </a:lnTo>
                  <a:lnTo>
                    <a:pt x="665276" y="1822932"/>
                  </a:lnTo>
                  <a:lnTo>
                    <a:pt x="660285" y="1835632"/>
                  </a:lnTo>
                  <a:lnTo>
                    <a:pt x="670128" y="1835632"/>
                  </a:lnTo>
                  <a:lnTo>
                    <a:pt x="673887" y="1848332"/>
                  </a:lnTo>
                  <a:lnTo>
                    <a:pt x="661238" y="1848332"/>
                  </a:lnTo>
                  <a:lnTo>
                    <a:pt x="660628" y="1861032"/>
                  </a:lnTo>
                  <a:lnTo>
                    <a:pt x="664070" y="1861032"/>
                  </a:lnTo>
                  <a:lnTo>
                    <a:pt x="663587" y="1873732"/>
                  </a:lnTo>
                  <a:lnTo>
                    <a:pt x="659079" y="1873732"/>
                  </a:lnTo>
                  <a:lnTo>
                    <a:pt x="656043" y="1886432"/>
                  </a:lnTo>
                  <a:lnTo>
                    <a:pt x="653186" y="1899132"/>
                  </a:lnTo>
                  <a:lnTo>
                    <a:pt x="648258" y="1899132"/>
                  </a:lnTo>
                  <a:lnTo>
                    <a:pt x="649185" y="1886432"/>
                  </a:lnTo>
                  <a:lnTo>
                    <a:pt x="637870" y="1886432"/>
                  </a:lnTo>
                  <a:lnTo>
                    <a:pt x="636066" y="1899132"/>
                  </a:lnTo>
                  <a:lnTo>
                    <a:pt x="634644" y="1899132"/>
                  </a:lnTo>
                  <a:lnTo>
                    <a:pt x="630542" y="1911832"/>
                  </a:lnTo>
                  <a:lnTo>
                    <a:pt x="627837" y="1911832"/>
                  </a:lnTo>
                  <a:lnTo>
                    <a:pt x="628421" y="1924532"/>
                  </a:lnTo>
                  <a:lnTo>
                    <a:pt x="652881" y="1924532"/>
                  </a:lnTo>
                  <a:lnTo>
                    <a:pt x="654964" y="1937232"/>
                  </a:lnTo>
                  <a:lnTo>
                    <a:pt x="658444" y="1937232"/>
                  </a:lnTo>
                  <a:lnTo>
                    <a:pt x="660565" y="1949932"/>
                  </a:lnTo>
                  <a:lnTo>
                    <a:pt x="674306" y="1949932"/>
                  </a:lnTo>
                  <a:lnTo>
                    <a:pt x="677519" y="1962632"/>
                  </a:lnTo>
                  <a:lnTo>
                    <a:pt x="683564" y="1962632"/>
                  </a:lnTo>
                  <a:lnTo>
                    <a:pt x="689610" y="1975332"/>
                  </a:lnTo>
                  <a:lnTo>
                    <a:pt x="692772" y="1988032"/>
                  </a:lnTo>
                  <a:lnTo>
                    <a:pt x="696772" y="1975332"/>
                  </a:lnTo>
                  <a:lnTo>
                    <a:pt x="698944" y="1988032"/>
                  </a:lnTo>
                  <a:lnTo>
                    <a:pt x="723811" y="1988032"/>
                  </a:lnTo>
                  <a:lnTo>
                    <a:pt x="724281" y="1975332"/>
                  </a:lnTo>
                  <a:lnTo>
                    <a:pt x="721766" y="1975332"/>
                  </a:lnTo>
                  <a:lnTo>
                    <a:pt x="720090" y="1962632"/>
                  </a:lnTo>
                  <a:lnTo>
                    <a:pt x="723087" y="1962632"/>
                  </a:lnTo>
                  <a:lnTo>
                    <a:pt x="727938" y="1975332"/>
                  </a:lnTo>
                  <a:lnTo>
                    <a:pt x="730758" y="1962632"/>
                  </a:lnTo>
                  <a:lnTo>
                    <a:pt x="733082" y="1962632"/>
                  </a:lnTo>
                  <a:lnTo>
                    <a:pt x="736473" y="1949932"/>
                  </a:lnTo>
                  <a:lnTo>
                    <a:pt x="753440" y="1949932"/>
                  </a:lnTo>
                  <a:lnTo>
                    <a:pt x="756310" y="1962632"/>
                  </a:lnTo>
                  <a:lnTo>
                    <a:pt x="760679" y="1962632"/>
                  </a:lnTo>
                  <a:lnTo>
                    <a:pt x="759688" y="1949932"/>
                  </a:lnTo>
                  <a:lnTo>
                    <a:pt x="765441" y="1949932"/>
                  </a:lnTo>
                  <a:lnTo>
                    <a:pt x="770331" y="1937232"/>
                  </a:lnTo>
                  <a:lnTo>
                    <a:pt x="780148" y="1949932"/>
                  </a:lnTo>
                  <a:lnTo>
                    <a:pt x="789559" y="1949932"/>
                  </a:lnTo>
                  <a:lnTo>
                    <a:pt x="797306" y="1962632"/>
                  </a:lnTo>
                  <a:lnTo>
                    <a:pt x="829297" y="1962632"/>
                  </a:lnTo>
                  <a:lnTo>
                    <a:pt x="825881" y="1949932"/>
                  </a:lnTo>
                  <a:lnTo>
                    <a:pt x="826528" y="1949932"/>
                  </a:lnTo>
                  <a:lnTo>
                    <a:pt x="829284" y="1937232"/>
                  </a:lnTo>
                  <a:lnTo>
                    <a:pt x="883691" y="1937232"/>
                  </a:lnTo>
                  <a:lnTo>
                    <a:pt x="883780" y="1949932"/>
                  </a:lnTo>
                  <a:lnTo>
                    <a:pt x="902525" y="1949932"/>
                  </a:lnTo>
                  <a:lnTo>
                    <a:pt x="898664" y="1962632"/>
                  </a:lnTo>
                  <a:lnTo>
                    <a:pt x="960602" y="1962632"/>
                  </a:lnTo>
                  <a:lnTo>
                    <a:pt x="966457" y="1949932"/>
                  </a:lnTo>
                  <a:lnTo>
                    <a:pt x="967232" y="1949932"/>
                  </a:lnTo>
                  <a:lnTo>
                    <a:pt x="964399" y="1937232"/>
                  </a:lnTo>
                  <a:lnTo>
                    <a:pt x="963193" y="1937232"/>
                  </a:lnTo>
                  <a:lnTo>
                    <a:pt x="963269" y="1924532"/>
                  </a:lnTo>
                  <a:lnTo>
                    <a:pt x="980846" y="1924532"/>
                  </a:lnTo>
                  <a:lnTo>
                    <a:pt x="984237" y="1924532"/>
                  </a:lnTo>
                  <a:lnTo>
                    <a:pt x="986015" y="1911832"/>
                  </a:lnTo>
                  <a:lnTo>
                    <a:pt x="994397" y="1911832"/>
                  </a:lnTo>
                  <a:lnTo>
                    <a:pt x="1019225" y="1899132"/>
                  </a:lnTo>
                  <a:lnTo>
                    <a:pt x="1113599" y="1899132"/>
                  </a:lnTo>
                  <a:lnTo>
                    <a:pt x="1119860" y="1886432"/>
                  </a:lnTo>
                  <a:lnTo>
                    <a:pt x="1119695" y="1886432"/>
                  </a:lnTo>
                  <a:lnTo>
                    <a:pt x="1126388" y="1873732"/>
                  </a:lnTo>
                  <a:lnTo>
                    <a:pt x="1132382" y="1873732"/>
                  </a:lnTo>
                  <a:lnTo>
                    <a:pt x="1137234" y="1886432"/>
                  </a:lnTo>
                  <a:lnTo>
                    <a:pt x="1151216" y="1886432"/>
                  </a:lnTo>
                  <a:lnTo>
                    <a:pt x="1150899" y="1861032"/>
                  </a:lnTo>
                  <a:lnTo>
                    <a:pt x="1159116" y="1861032"/>
                  </a:lnTo>
                  <a:lnTo>
                    <a:pt x="1165491" y="1873732"/>
                  </a:lnTo>
                  <a:lnTo>
                    <a:pt x="1156576" y="1873732"/>
                  </a:lnTo>
                  <a:lnTo>
                    <a:pt x="1151216" y="1886432"/>
                  </a:lnTo>
                  <a:lnTo>
                    <a:pt x="1189710" y="1886432"/>
                  </a:lnTo>
                  <a:lnTo>
                    <a:pt x="1226616" y="1873732"/>
                  </a:lnTo>
                  <a:lnTo>
                    <a:pt x="1297724" y="1873732"/>
                  </a:lnTo>
                  <a:lnTo>
                    <a:pt x="1329512" y="1861032"/>
                  </a:lnTo>
                  <a:lnTo>
                    <a:pt x="1329232" y="1873732"/>
                  </a:lnTo>
                  <a:lnTo>
                    <a:pt x="1327658" y="1886432"/>
                  </a:lnTo>
                  <a:lnTo>
                    <a:pt x="1354162" y="1886432"/>
                  </a:lnTo>
                  <a:lnTo>
                    <a:pt x="1352435" y="1873732"/>
                  </a:lnTo>
                  <a:lnTo>
                    <a:pt x="1339977" y="1873732"/>
                  </a:lnTo>
                  <a:lnTo>
                    <a:pt x="1336548" y="1861032"/>
                  </a:lnTo>
                  <a:lnTo>
                    <a:pt x="1353299" y="1861032"/>
                  </a:lnTo>
                  <a:lnTo>
                    <a:pt x="1360805" y="1873732"/>
                  </a:lnTo>
                  <a:lnTo>
                    <a:pt x="1385824" y="1873732"/>
                  </a:lnTo>
                  <a:lnTo>
                    <a:pt x="1385189" y="1886432"/>
                  </a:lnTo>
                  <a:lnTo>
                    <a:pt x="1414043" y="1886432"/>
                  </a:lnTo>
                  <a:lnTo>
                    <a:pt x="1414132" y="1873732"/>
                  </a:lnTo>
                  <a:lnTo>
                    <a:pt x="1417561" y="1873732"/>
                  </a:lnTo>
                  <a:lnTo>
                    <a:pt x="1417624" y="1886432"/>
                  </a:lnTo>
                  <a:lnTo>
                    <a:pt x="1423847" y="1886432"/>
                  </a:lnTo>
                  <a:lnTo>
                    <a:pt x="1425232" y="1873732"/>
                  </a:lnTo>
                  <a:lnTo>
                    <a:pt x="1434426" y="1873732"/>
                  </a:lnTo>
                  <a:lnTo>
                    <a:pt x="1435392" y="1886432"/>
                  </a:lnTo>
                  <a:lnTo>
                    <a:pt x="1438414" y="1886432"/>
                  </a:lnTo>
                  <a:lnTo>
                    <a:pt x="1440180" y="1873732"/>
                  </a:lnTo>
                  <a:lnTo>
                    <a:pt x="1447190" y="1873732"/>
                  </a:lnTo>
                  <a:lnTo>
                    <a:pt x="1455559" y="1886432"/>
                  </a:lnTo>
                  <a:lnTo>
                    <a:pt x="1463306" y="1886432"/>
                  </a:lnTo>
                  <a:lnTo>
                    <a:pt x="1462963" y="1873732"/>
                  </a:lnTo>
                  <a:lnTo>
                    <a:pt x="1509458" y="1873732"/>
                  </a:lnTo>
                  <a:lnTo>
                    <a:pt x="1510411" y="1861032"/>
                  </a:lnTo>
                  <a:lnTo>
                    <a:pt x="1506067" y="1861032"/>
                  </a:lnTo>
                  <a:lnTo>
                    <a:pt x="1505826" y="1848332"/>
                  </a:lnTo>
                  <a:lnTo>
                    <a:pt x="1511947" y="1861032"/>
                  </a:lnTo>
                  <a:lnTo>
                    <a:pt x="1514983" y="1848332"/>
                  </a:lnTo>
                  <a:lnTo>
                    <a:pt x="1530540" y="1848332"/>
                  </a:lnTo>
                  <a:lnTo>
                    <a:pt x="1531937" y="1835632"/>
                  </a:lnTo>
                  <a:lnTo>
                    <a:pt x="1535849" y="1835632"/>
                  </a:lnTo>
                  <a:lnTo>
                    <a:pt x="1540637" y="1822932"/>
                  </a:lnTo>
                  <a:lnTo>
                    <a:pt x="1544650" y="1822932"/>
                  </a:lnTo>
                  <a:lnTo>
                    <a:pt x="1554467" y="1835632"/>
                  </a:lnTo>
                  <a:lnTo>
                    <a:pt x="1575638" y="1835632"/>
                  </a:lnTo>
                  <a:lnTo>
                    <a:pt x="1587131" y="1822932"/>
                  </a:lnTo>
                  <a:lnTo>
                    <a:pt x="1589430" y="1835632"/>
                  </a:lnTo>
                  <a:lnTo>
                    <a:pt x="1601914" y="1835632"/>
                  </a:lnTo>
                  <a:lnTo>
                    <a:pt x="1599869" y="1822932"/>
                  </a:lnTo>
                  <a:lnTo>
                    <a:pt x="1608759" y="1822932"/>
                  </a:lnTo>
                  <a:lnTo>
                    <a:pt x="1608315" y="1835632"/>
                  </a:lnTo>
                  <a:lnTo>
                    <a:pt x="1633143" y="1835632"/>
                  </a:lnTo>
                  <a:lnTo>
                    <a:pt x="1633042" y="1822932"/>
                  </a:lnTo>
                  <a:lnTo>
                    <a:pt x="1640128" y="1822932"/>
                  </a:lnTo>
                  <a:lnTo>
                    <a:pt x="1638325" y="1810232"/>
                  </a:lnTo>
                  <a:lnTo>
                    <a:pt x="1645539" y="1810232"/>
                  </a:lnTo>
                  <a:lnTo>
                    <a:pt x="1641094" y="1822932"/>
                  </a:lnTo>
                  <a:lnTo>
                    <a:pt x="1640128" y="1822932"/>
                  </a:lnTo>
                  <a:lnTo>
                    <a:pt x="1639277" y="1835632"/>
                  </a:lnTo>
                  <a:lnTo>
                    <a:pt x="1644230" y="1835632"/>
                  </a:lnTo>
                  <a:lnTo>
                    <a:pt x="1647253" y="1848332"/>
                  </a:lnTo>
                  <a:lnTo>
                    <a:pt x="1654060" y="1861032"/>
                  </a:lnTo>
                  <a:lnTo>
                    <a:pt x="1663522" y="1861032"/>
                  </a:lnTo>
                  <a:lnTo>
                    <a:pt x="1668462" y="1873732"/>
                  </a:lnTo>
                  <a:lnTo>
                    <a:pt x="1671053" y="1861032"/>
                  </a:lnTo>
                  <a:lnTo>
                    <a:pt x="1674888" y="1873732"/>
                  </a:lnTo>
                  <a:lnTo>
                    <a:pt x="1668462" y="1873732"/>
                  </a:lnTo>
                  <a:lnTo>
                    <a:pt x="1544815" y="1873732"/>
                  </a:lnTo>
                  <a:lnTo>
                    <a:pt x="1552219" y="1886432"/>
                  </a:lnTo>
                  <a:lnTo>
                    <a:pt x="1590687" y="1886432"/>
                  </a:lnTo>
                  <a:lnTo>
                    <a:pt x="1590776" y="1899132"/>
                  </a:lnTo>
                  <a:lnTo>
                    <a:pt x="1597088" y="1899132"/>
                  </a:lnTo>
                  <a:lnTo>
                    <a:pt x="1598193" y="1886432"/>
                  </a:lnTo>
                  <a:lnTo>
                    <a:pt x="1609153" y="1886432"/>
                  </a:lnTo>
                  <a:lnTo>
                    <a:pt x="1615897" y="1899132"/>
                  </a:lnTo>
                  <a:lnTo>
                    <a:pt x="1753146" y="1899132"/>
                  </a:lnTo>
                  <a:lnTo>
                    <a:pt x="1752841" y="1886432"/>
                  </a:lnTo>
                  <a:lnTo>
                    <a:pt x="1758315" y="1899132"/>
                  </a:lnTo>
                  <a:lnTo>
                    <a:pt x="1753146" y="1899132"/>
                  </a:lnTo>
                  <a:lnTo>
                    <a:pt x="1753044" y="1911832"/>
                  </a:lnTo>
                  <a:lnTo>
                    <a:pt x="1757946" y="1911832"/>
                  </a:lnTo>
                  <a:lnTo>
                    <a:pt x="1763699" y="1924532"/>
                  </a:lnTo>
                  <a:lnTo>
                    <a:pt x="1764004" y="1911832"/>
                  </a:lnTo>
                  <a:lnTo>
                    <a:pt x="1762036" y="1899132"/>
                  </a:lnTo>
                  <a:lnTo>
                    <a:pt x="1770100" y="1899132"/>
                  </a:lnTo>
                  <a:lnTo>
                    <a:pt x="1776945" y="1911832"/>
                  </a:lnTo>
                  <a:lnTo>
                    <a:pt x="1777873" y="1899132"/>
                  </a:lnTo>
                  <a:lnTo>
                    <a:pt x="1773428" y="1899132"/>
                  </a:lnTo>
                  <a:lnTo>
                    <a:pt x="1774355" y="1886432"/>
                  </a:lnTo>
                  <a:lnTo>
                    <a:pt x="1788502" y="1886432"/>
                  </a:lnTo>
                  <a:lnTo>
                    <a:pt x="1785378" y="1899132"/>
                  </a:lnTo>
                  <a:lnTo>
                    <a:pt x="1794433" y="1899132"/>
                  </a:lnTo>
                  <a:lnTo>
                    <a:pt x="1799018" y="1911832"/>
                  </a:lnTo>
                  <a:lnTo>
                    <a:pt x="1794802" y="1911832"/>
                  </a:lnTo>
                  <a:lnTo>
                    <a:pt x="1795856" y="1924532"/>
                  </a:lnTo>
                  <a:lnTo>
                    <a:pt x="1802536" y="1924532"/>
                  </a:lnTo>
                  <a:lnTo>
                    <a:pt x="1804809" y="1911832"/>
                  </a:lnTo>
                  <a:lnTo>
                    <a:pt x="1803920" y="1911832"/>
                  </a:lnTo>
                  <a:lnTo>
                    <a:pt x="1803260" y="1899132"/>
                  </a:lnTo>
                  <a:lnTo>
                    <a:pt x="1806181" y="1899132"/>
                  </a:lnTo>
                  <a:lnTo>
                    <a:pt x="1803323" y="1886432"/>
                  </a:lnTo>
                  <a:lnTo>
                    <a:pt x="1817598" y="1886432"/>
                  </a:lnTo>
                  <a:lnTo>
                    <a:pt x="1823872" y="1873732"/>
                  </a:lnTo>
                  <a:lnTo>
                    <a:pt x="1826171" y="1886432"/>
                  </a:lnTo>
                  <a:lnTo>
                    <a:pt x="1840636" y="1886432"/>
                  </a:lnTo>
                  <a:lnTo>
                    <a:pt x="1844992" y="1899132"/>
                  </a:lnTo>
                  <a:lnTo>
                    <a:pt x="1819287" y="1899132"/>
                  </a:lnTo>
                  <a:lnTo>
                    <a:pt x="1816684" y="1911832"/>
                  </a:lnTo>
                  <a:lnTo>
                    <a:pt x="1829269" y="1911832"/>
                  </a:lnTo>
                  <a:lnTo>
                    <a:pt x="1830743" y="1924532"/>
                  </a:lnTo>
                  <a:lnTo>
                    <a:pt x="1835746" y="1924532"/>
                  </a:lnTo>
                  <a:lnTo>
                    <a:pt x="1841715" y="1911832"/>
                  </a:lnTo>
                  <a:lnTo>
                    <a:pt x="1846618" y="1924532"/>
                  </a:lnTo>
                  <a:lnTo>
                    <a:pt x="1856727" y="1924532"/>
                  </a:lnTo>
                  <a:lnTo>
                    <a:pt x="1860359" y="1911832"/>
                  </a:lnTo>
                  <a:lnTo>
                    <a:pt x="1866163" y="1924532"/>
                  </a:lnTo>
                  <a:lnTo>
                    <a:pt x="1928672" y="1924532"/>
                  </a:lnTo>
                  <a:lnTo>
                    <a:pt x="1927733" y="1911832"/>
                  </a:lnTo>
                  <a:lnTo>
                    <a:pt x="1929790" y="1911832"/>
                  </a:lnTo>
                  <a:lnTo>
                    <a:pt x="1933829" y="1899132"/>
                  </a:lnTo>
                  <a:lnTo>
                    <a:pt x="1937092" y="1911832"/>
                  </a:lnTo>
                  <a:lnTo>
                    <a:pt x="1939112" y="1911832"/>
                  </a:lnTo>
                  <a:lnTo>
                    <a:pt x="1940814" y="1924532"/>
                  </a:lnTo>
                  <a:lnTo>
                    <a:pt x="1977821" y="1924532"/>
                  </a:lnTo>
                  <a:lnTo>
                    <a:pt x="1979803" y="1937232"/>
                  </a:lnTo>
                  <a:lnTo>
                    <a:pt x="2112416" y="1937232"/>
                  </a:lnTo>
                  <a:lnTo>
                    <a:pt x="2125307" y="1949932"/>
                  </a:lnTo>
                  <a:lnTo>
                    <a:pt x="2127364" y="1937232"/>
                  </a:lnTo>
                  <a:lnTo>
                    <a:pt x="2138629" y="1937232"/>
                  </a:lnTo>
                  <a:lnTo>
                    <a:pt x="2139746" y="1924532"/>
                  </a:lnTo>
                  <a:lnTo>
                    <a:pt x="2128786" y="1924532"/>
                  </a:lnTo>
                  <a:lnTo>
                    <a:pt x="2133485" y="1911832"/>
                  </a:lnTo>
                  <a:lnTo>
                    <a:pt x="2147074" y="1911832"/>
                  </a:lnTo>
                  <a:lnTo>
                    <a:pt x="2150897" y="1924532"/>
                  </a:lnTo>
                  <a:lnTo>
                    <a:pt x="2151507" y="1924532"/>
                  </a:lnTo>
                  <a:lnTo>
                    <a:pt x="2150237" y="1937232"/>
                  </a:lnTo>
                  <a:lnTo>
                    <a:pt x="2156358" y="1937232"/>
                  </a:lnTo>
                  <a:lnTo>
                    <a:pt x="2159343" y="1949932"/>
                  </a:lnTo>
                  <a:lnTo>
                    <a:pt x="2160917" y="1937232"/>
                  </a:lnTo>
                  <a:lnTo>
                    <a:pt x="2164562" y="1937232"/>
                  </a:lnTo>
                  <a:lnTo>
                    <a:pt x="2164727" y="1924532"/>
                  </a:lnTo>
                  <a:lnTo>
                    <a:pt x="2171662" y="1937232"/>
                  </a:lnTo>
                  <a:lnTo>
                    <a:pt x="2181720" y="1937232"/>
                  </a:lnTo>
                  <a:lnTo>
                    <a:pt x="2186343" y="1949932"/>
                  </a:lnTo>
                  <a:lnTo>
                    <a:pt x="2246452" y="1949932"/>
                  </a:lnTo>
                  <a:lnTo>
                    <a:pt x="2263927" y="1937232"/>
                  </a:lnTo>
                  <a:lnTo>
                    <a:pt x="2270341" y="1937232"/>
                  </a:lnTo>
                  <a:lnTo>
                    <a:pt x="2271344" y="1949932"/>
                  </a:lnTo>
                  <a:lnTo>
                    <a:pt x="2278088" y="1949932"/>
                  </a:lnTo>
                  <a:lnTo>
                    <a:pt x="2281263" y="1937232"/>
                  </a:lnTo>
                  <a:lnTo>
                    <a:pt x="2298268" y="1937232"/>
                  </a:lnTo>
                  <a:lnTo>
                    <a:pt x="2300122" y="1949932"/>
                  </a:lnTo>
                  <a:lnTo>
                    <a:pt x="2311666" y="1949932"/>
                  </a:lnTo>
                  <a:lnTo>
                    <a:pt x="2314295" y="1937232"/>
                  </a:lnTo>
                  <a:lnTo>
                    <a:pt x="2317546" y="1924532"/>
                  </a:lnTo>
                  <a:lnTo>
                    <a:pt x="2324582" y="1924532"/>
                  </a:lnTo>
                  <a:lnTo>
                    <a:pt x="2322906" y="1937232"/>
                  </a:lnTo>
                  <a:lnTo>
                    <a:pt x="2326830" y="1937232"/>
                  </a:lnTo>
                  <a:lnTo>
                    <a:pt x="2327795" y="1949932"/>
                  </a:lnTo>
                  <a:lnTo>
                    <a:pt x="2356243" y="1949932"/>
                  </a:lnTo>
                  <a:lnTo>
                    <a:pt x="2357221" y="1937232"/>
                  </a:lnTo>
                  <a:lnTo>
                    <a:pt x="2363406" y="1949932"/>
                  </a:lnTo>
                  <a:lnTo>
                    <a:pt x="2363571" y="1937232"/>
                  </a:lnTo>
                  <a:lnTo>
                    <a:pt x="2375484" y="1937232"/>
                  </a:lnTo>
                  <a:lnTo>
                    <a:pt x="2377579" y="1949932"/>
                  </a:lnTo>
                  <a:lnTo>
                    <a:pt x="2384844" y="1949932"/>
                  </a:lnTo>
                  <a:lnTo>
                    <a:pt x="2385961" y="1937232"/>
                  </a:lnTo>
                  <a:lnTo>
                    <a:pt x="2387206" y="1937232"/>
                  </a:lnTo>
                  <a:lnTo>
                    <a:pt x="2387714" y="1924532"/>
                  </a:lnTo>
                  <a:lnTo>
                    <a:pt x="2396642" y="1924532"/>
                  </a:lnTo>
                  <a:lnTo>
                    <a:pt x="2398445" y="1937232"/>
                  </a:lnTo>
                  <a:lnTo>
                    <a:pt x="2402192" y="1937232"/>
                  </a:lnTo>
                  <a:lnTo>
                    <a:pt x="2403043" y="1924532"/>
                  </a:lnTo>
                  <a:lnTo>
                    <a:pt x="2406993" y="1924532"/>
                  </a:lnTo>
                  <a:lnTo>
                    <a:pt x="2407208" y="1937232"/>
                  </a:lnTo>
                  <a:lnTo>
                    <a:pt x="2426385" y="1937232"/>
                  </a:lnTo>
                  <a:lnTo>
                    <a:pt x="2431986" y="1924532"/>
                  </a:lnTo>
                  <a:lnTo>
                    <a:pt x="2451735" y="1924532"/>
                  </a:lnTo>
                  <a:lnTo>
                    <a:pt x="2452306" y="1937232"/>
                  </a:lnTo>
                  <a:lnTo>
                    <a:pt x="2453208" y="1937232"/>
                  </a:lnTo>
                  <a:lnTo>
                    <a:pt x="2456383" y="1949932"/>
                  </a:lnTo>
                  <a:lnTo>
                    <a:pt x="2459304" y="1937232"/>
                  </a:lnTo>
                  <a:lnTo>
                    <a:pt x="2470683" y="1937232"/>
                  </a:lnTo>
                  <a:lnTo>
                    <a:pt x="2474214" y="1949932"/>
                  </a:lnTo>
                  <a:lnTo>
                    <a:pt x="2477820" y="1937232"/>
                  </a:lnTo>
                  <a:lnTo>
                    <a:pt x="2499322" y="1937232"/>
                  </a:lnTo>
                  <a:lnTo>
                    <a:pt x="2495143" y="1949932"/>
                  </a:lnTo>
                  <a:lnTo>
                    <a:pt x="2507069" y="1949932"/>
                  </a:lnTo>
                  <a:lnTo>
                    <a:pt x="2511336" y="1962632"/>
                  </a:lnTo>
                  <a:lnTo>
                    <a:pt x="2516924" y="1949932"/>
                  </a:lnTo>
                  <a:lnTo>
                    <a:pt x="2541765" y="1949932"/>
                  </a:lnTo>
                  <a:lnTo>
                    <a:pt x="2546464" y="1937232"/>
                  </a:lnTo>
                  <a:lnTo>
                    <a:pt x="2553030" y="1937232"/>
                  </a:lnTo>
                  <a:lnTo>
                    <a:pt x="2551620" y="1949932"/>
                  </a:lnTo>
                  <a:lnTo>
                    <a:pt x="2560294" y="1949932"/>
                  </a:lnTo>
                  <a:lnTo>
                    <a:pt x="2558478" y="1937232"/>
                  </a:lnTo>
                  <a:lnTo>
                    <a:pt x="2570188" y="1937232"/>
                  </a:lnTo>
                  <a:lnTo>
                    <a:pt x="2578887" y="1924532"/>
                  </a:lnTo>
                  <a:lnTo>
                    <a:pt x="2585313" y="1924532"/>
                  </a:lnTo>
                  <a:lnTo>
                    <a:pt x="2584945" y="1949932"/>
                  </a:lnTo>
                  <a:lnTo>
                    <a:pt x="2599372" y="1949932"/>
                  </a:lnTo>
                  <a:lnTo>
                    <a:pt x="2599055" y="1962632"/>
                  </a:lnTo>
                  <a:lnTo>
                    <a:pt x="2635999" y="1962632"/>
                  </a:lnTo>
                  <a:lnTo>
                    <a:pt x="2652357" y="1949932"/>
                  </a:lnTo>
                  <a:lnTo>
                    <a:pt x="2666911" y="1962632"/>
                  </a:lnTo>
                  <a:lnTo>
                    <a:pt x="2667330" y="1949932"/>
                  </a:lnTo>
                  <a:lnTo>
                    <a:pt x="2665590" y="1937232"/>
                  </a:lnTo>
                  <a:lnTo>
                    <a:pt x="2670860" y="1937232"/>
                  </a:lnTo>
                  <a:lnTo>
                    <a:pt x="2673921" y="1949932"/>
                  </a:lnTo>
                  <a:lnTo>
                    <a:pt x="2678455" y="1937232"/>
                  </a:lnTo>
                  <a:lnTo>
                    <a:pt x="2695168" y="1937232"/>
                  </a:lnTo>
                  <a:lnTo>
                    <a:pt x="2696197" y="1949932"/>
                  </a:lnTo>
                  <a:lnTo>
                    <a:pt x="2702941" y="1949932"/>
                  </a:lnTo>
                  <a:lnTo>
                    <a:pt x="2707068" y="1937232"/>
                  </a:lnTo>
                  <a:lnTo>
                    <a:pt x="2722105" y="1937232"/>
                  </a:lnTo>
                  <a:lnTo>
                    <a:pt x="2724670" y="1949932"/>
                  </a:lnTo>
                  <a:lnTo>
                    <a:pt x="2731236" y="1962632"/>
                  </a:lnTo>
                  <a:lnTo>
                    <a:pt x="2736469" y="1949932"/>
                  </a:lnTo>
                  <a:lnTo>
                    <a:pt x="2760002" y="1949932"/>
                  </a:lnTo>
                  <a:lnTo>
                    <a:pt x="2759595" y="1937232"/>
                  </a:lnTo>
                  <a:lnTo>
                    <a:pt x="2774035" y="1937232"/>
                  </a:lnTo>
                  <a:lnTo>
                    <a:pt x="2772867" y="1949932"/>
                  </a:lnTo>
                  <a:lnTo>
                    <a:pt x="2777871" y="1949932"/>
                  </a:lnTo>
                  <a:lnTo>
                    <a:pt x="2779204" y="1937232"/>
                  </a:lnTo>
                  <a:lnTo>
                    <a:pt x="2782189" y="1949932"/>
                  </a:lnTo>
                  <a:lnTo>
                    <a:pt x="2792057" y="1949932"/>
                  </a:lnTo>
                  <a:lnTo>
                    <a:pt x="2791764" y="1937232"/>
                  </a:lnTo>
                  <a:lnTo>
                    <a:pt x="2850807" y="1937232"/>
                  </a:lnTo>
                  <a:lnTo>
                    <a:pt x="2853829" y="1949932"/>
                  </a:lnTo>
                  <a:lnTo>
                    <a:pt x="2863316" y="1949932"/>
                  </a:lnTo>
                  <a:lnTo>
                    <a:pt x="2864777" y="1937232"/>
                  </a:lnTo>
                  <a:lnTo>
                    <a:pt x="2874683" y="1937232"/>
                  </a:lnTo>
                  <a:lnTo>
                    <a:pt x="2874111" y="1949932"/>
                  </a:lnTo>
                  <a:lnTo>
                    <a:pt x="2882163" y="1949932"/>
                  </a:lnTo>
                  <a:lnTo>
                    <a:pt x="2888894" y="1937232"/>
                  </a:lnTo>
                  <a:lnTo>
                    <a:pt x="2910548" y="1937232"/>
                  </a:lnTo>
                  <a:lnTo>
                    <a:pt x="2910840" y="1949932"/>
                  </a:lnTo>
                  <a:lnTo>
                    <a:pt x="2939135" y="1949932"/>
                  </a:lnTo>
                  <a:lnTo>
                    <a:pt x="2942869" y="1937232"/>
                  </a:lnTo>
                  <a:lnTo>
                    <a:pt x="2933420" y="1937232"/>
                  </a:lnTo>
                  <a:lnTo>
                    <a:pt x="2938894" y="1924532"/>
                  </a:lnTo>
                  <a:lnTo>
                    <a:pt x="2946958" y="1924532"/>
                  </a:lnTo>
                  <a:lnTo>
                    <a:pt x="2942221" y="1911832"/>
                  </a:lnTo>
                  <a:lnTo>
                    <a:pt x="2939211" y="1911832"/>
                  </a:lnTo>
                  <a:lnTo>
                    <a:pt x="2935668" y="1899132"/>
                  </a:lnTo>
                  <a:lnTo>
                    <a:pt x="2929344" y="1899132"/>
                  </a:lnTo>
                  <a:lnTo>
                    <a:pt x="2918307" y="1911832"/>
                  </a:lnTo>
                  <a:lnTo>
                    <a:pt x="2916351" y="1899132"/>
                  </a:lnTo>
                  <a:lnTo>
                    <a:pt x="2911602" y="1899132"/>
                  </a:lnTo>
                  <a:lnTo>
                    <a:pt x="2887599" y="1899132"/>
                  </a:lnTo>
                  <a:lnTo>
                    <a:pt x="2887599" y="1924532"/>
                  </a:lnTo>
                  <a:lnTo>
                    <a:pt x="2883624" y="1924532"/>
                  </a:lnTo>
                  <a:lnTo>
                    <a:pt x="2885008" y="1937232"/>
                  </a:lnTo>
                  <a:lnTo>
                    <a:pt x="2881884" y="1937232"/>
                  </a:lnTo>
                  <a:lnTo>
                    <a:pt x="2883624" y="1924532"/>
                  </a:lnTo>
                  <a:lnTo>
                    <a:pt x="2880296" y="1924532"/>
                  </a:lnTo>
                  <a:lnTo>
                    <a:pt x="2884868" y="1911832"/>
                  </a:lnTo>
                  <a:lnTo>
                    <a:pt x="2885808" y="1911832"/>
                  </a:lnTo>
                  <a:lnTo>
                    <a:pt x="2887599" y="1924532"/>
                  </a:lnTo>
                  <a:lnTo>
                    <a:pt x="2887599" y="1899132"/>
                  </a:lnTo>
                  <a:lnTo>
                    <a:pt x="2860865" y="1899132"/>
                  </a:lnTo>
                  <a:lnTo>
                    <a:pt x="2860865" y="1911832"/>
                  </a:lnTo>
                  <a:lnTo>
                    <a:pt x="2859125" y="1924532"/>
                  </a:lnTo>
                  <a:lnTo>
                    <a:pt x="2849892" y="1924532"/>
                  </a:lnTo>
                  <a:lnTo>
                    <a:pt x="2848483" y="1911832"/>
                  </a:lnTo>
                  <a:lnTo>
                    <a:pt x="2860865" y="1911832"/>
                  </a:lnTo>
                  <a:lnTo>
                    <a:pt x="2860865" y="1899132"/>
                  </a:lnTo>
                  <a:lnTo>
                    <a:pt x="2848521" y="1899132"/>
                  </a:lnTo>
                  <a:lnTo>
                    <a:pt x="2840482" y="1886432"/>
                  </a:lnTo>
                  <a:lnTo>
                    <a:pt x="2868549" y="1886432"/>
                  </a:lnTo>
                  <a:lnTo>
                    <a:pt x="2911602" y="1899132"/>
                  </a:lnTo>
                  <a:lnTo>
                    <a:pt x="2915729" y="1886432"/>
                  </a:lnTo>
                  <a:lnTo>
                    <a:pt x="2902661" y="1886432"/>
                  </a:lnTo>
                  <a:lnTo>
                    <a:pt x="2918307" y="1873732"/>
                  </a:lnTo>
                  <a:lnTo>
                    <a:pt x="2948000" y="1873732"/>
                  </a:lnTo>
                  <a:lnTo>
                    <a:pt x="2971203" y="1886432"/>
                  </a:lnTo>
                  <a:lnTo>
                    <a:pt x="3020098" y="1886432"/>
                  </a:lnTo>
                  <a:lnTo>
                    <a:pt x="3044952" y="1873732"/>
                  </a:lnTo>
                  <a:lnTo>
                    <a:pt x="3061424" y="1886432"/>
                  </a:lnTo>
                  <a:lnTo>
                    <a:pt x="3144824" y="1886432"/>
                  </a:lnTo>
                  <a:lnTo>
                    <a:pt x="3167405" y="1899132"/>
                  </a:lnTo>
                  <a:lnTo>
                    <a:pt x="3232823" y="1899132"/>
                  </a:lnTo>
                  <a:lnTo>
                    <a:pt x="3235972" y="1886432"/>
                  </a:lnTo>
                  <a:lnTo>
                    <a:pt x="3242106" y="1886432"/>
                  </a:lnTo>
                  <a:lnTo>
                    <a:pt x="3246424" y="1899132"/>
                  </a:lnTo>
                  <a:lnTo>
                    <a:pt x="3280473" y="1899132"/>
                  </a:lnTo>
                  <a:lnTo>
                    <a:pt x="3281222" y="1911832"/>
                  </a:lnTo>
                  <a:lnTo>
                    <a:pt x="3315119" y="1911832"/>
                  </a:lnTo>
                  <a:lnTo>
                    <a:pt x="3313188" y="1924532"/>
                  </a:lnTo>
                  <a:lnTo>
                    <a:pt x="3339363" y="1924532"/>
                  </a:lnTo>
                  <a:lnTo>
                    <a:pt x="3349180" y="1911832"/>
                  </a:lnTo>
                  <a:lnTo>
                    <a:pt x="3350577" y="1911832"/>
                  </a:lnTo>
                  <a:lnTo>
                    <a:pt x="3352749" y="1899132"/>
                  </a:lnTo>
                  <a:lnTo>
                    <a:pt x="3413620" y="1899132"/>
                  </a:lnTo>
                  <a:lnTo>
                    <a:pt x="3412375" y="1911832"/>
                  </a:lnTo>
                  <a:lnTo>
                    <a:pt x="3412007" y="1911832"/>
                  </a:lnTo>
                  <a:lnTo>
                    <a:pt x="3417366" y="1924532"/>
                  </a:lnTo>
                  <a:lnTo>
                    <a:pt x="3426409" y="1911832"/>
                  </a:lnTo>
                  <a:lnTo>
                    <a:pt x="3446640" y="1911832"/>
                  </a:lnTo>
                  <a:lnTo>
                    <a:pt x="3445840" y="1899132"/>
                  </a:lnTo>
                  <a:lnTo>
                    <a:pt x="3450196" y="1899132"/>
                  </a:lnTo>
                  <a:lnTo>
                    <a:pt x="3450640" y="1886432"/>
                  </a:lnTo>
                  <a:lnTo>
                    <a:pt x="3399688" y="1886432"/>
                  </a:lnTo>
                  <a:lnTo>
                    <a:pt x="3396945" y="1873732"/>
                  </a:lnTo>
                  <a:lnTo>
                    <a:pt x="3383889" y="1886432"/>
                  </a:lnTo>
                  <a:lnTo>
                    <a:pt x="3346526" y="1886432"/>
                  </a:lnTo>
                  <a:lnTo>
                    <a:pt x="3344316" y="1873732"/>
                  </a:lnTo>
                  <a:lnTo>
                    <a:pt x="3396945" y="1873732"/>
                  </a:lnTo>
                  <a:lnTo>
                    <a:pt x="3469144" y="1873732"/>
                  </a:lnTo>
                  <a:lnTo>
                    <a:pt x="3486937" y="1886432"/>
                  </a:lnTo>
                  <a:lnTo>
                    <a:pt x="3489744" y="1873732"/>
                  </a:lnTo>
                  <a:lnTo>
                    <a:pt x="3511512" y="1873732"/>
                  </a:lnTo>
                  <a:lnTo>
                    <a:pt x="3514382" y="1886432"/>
                  </a:lnTo>
                  <a:lnTo>
                    <a:pt x="3519335" y="1886432"/>
                  </a:lnTo>
                  <a:lnTo>
                    <a:pt x="3522649" y="1873732"/>
                  </a:lnTo>
                  <a:lnTo>
                    <a:pt x="3537407" y="1873732"/>
                  </a:lnTo>
                  <a:lnTo>
                    <a:pt x="3536518" y="1886432"/>
                  </a:lnTo>
                  <a:lnTo>
                    <a:pt x="3553409" y="1886432"/>
                  </a:lnTo>
                  <a:lnTo>
                    <a:pt x="3555098" y="1899132"/>
                  </a:lnTo>
                  <a:lnTo>
                    <a:pt x="3533381" y="1899132"/>
                  </a:lnTo>
                  <a:lnTo>
                    <a:pt x="3533521" y="1886432"/>
                  </a:lnTo>
                  <a:lnTo>
                    <a:pt x="3529088" y="1886432"/>
                  </a:lnTo>
                  <a:lnTo>
                    <a:pt x="3528212" y="1899132"/>
                  </a:lnTo>
                  <a:lnTo>
                    <a:pt x="3518789" y="1899132"/>
                  </a:lnTo>
                  <a:lnTo>
                    <a:pt x="3514826" y="1911832"/>
                  </a:lnTo>
                  <a:lnTo>
                    <a:pt x="3522218" y="1924532"/>
                  </a:lnTo>
                  <a:lnTo>
                    <a:pt x="3530054" y="1924532"/>
                  </a:lnTo>
                  <a:lnTo>
                    <a:pt x="3536404" y="1911832"/>
                  </a:lnTo>
                  <a:lnTo>
                    <a:pt x="3537331" y="1924532"/>
                  </a:lnTo>
                  <a:lnTo>
                    <a:pt x="3559645" y="1924532"/>
                  </a:lnTo>
                  <a:lnTo>
                    <a:pt x="3552812" y="1911832"/>
                  </a:lnTo>
                  <a:lnTo>
                    <a:pt x="3558248" y="1911832"/>
                  </a:lnTo>
                  <a:lnTo>
                    <a:pt x="3559645" y="1924532"/>
                  </a:lnTo>
                  <a:lnTo>
                    <a:pt x="3564636" y="1924532"/>
                  </a:lnTo>
                  <a:lnTo>
                    <a:pt x="3562451" y="1911832"/>
                  </a:lnTo>
                  <a:lnTo>
                    <a:pt x="3590721" y="1911832"/>
                  </a:lnTo>
                  <a:lnTo>
                    <a:pt x="3589299" y="1899132"/>
                  </a:lnTo>
                  <a:lnTo>
                    <a:pt x="3569551" y="1899132"/>
                  </a:lnTo>
                  <a:lnTo>
                    <a:pt x="3569093" y="1886432"/>
                  </a:lnTo>
                  <a:lnTo>
                    <a:pt x="3592855" y="1886432"/>
                  </a:lnTo>
                  <a:lnTo>
                    <a:pt x="3598773" y="1873732"/>
                  </a:lnTo>
                  <a:lnTo>
                    <a:pt x="3591763" y="1873732"/>
                  </a:lnTo>
                  <a:lnTo>
                    <a:pt x="3591839" y="1861032"/>
                  </a:lnTo>
                  <a:lnTo>
                    <a:pt x="3599269" y="1861032"/>
                  </a:lnTo>
                  <a:lnTo>
                    <a:pt x="3598989" y="1873732"/>
                  </a:lnTo>
                  <a:lnTo>
                    <a:pt x="3598773" y="1873732"/>
                  </a:lnTo>
                  <a:lnTo>
                    <a:pt x="3602177" y="1886432"/>
                  </a:lnTo>
                  <a:lnTo>
                    <a:pt x="3629622" y="1886432"/>
                  </a:lnTo>
                  <a:lnTo>
                    <a:pt x="3636124" y="1873732"/>
                  </a:lnTo>
                  <a:lnTo>
                    <a:pt x="3649383" y="1873732"/>
                  </a:lnTo>
                  <a:lnTo>
                    <a:pt x="3648862" y="1886432"/>
                  </a:lnTo>
                  <a:lnTo>
                    <a:pt x="3652545" y="1886432"/>
                  </a:lnTo>
                  <a:lnTo>
                    <a:pt x="3652253" y="1873732"/>
                  </a:lnTo>
                  <a:lnTo>
                    <a:pt x="3666350" y="1873732"/>
                  </a:lnTo>
                  <a:lnTo>
                    <a:pt x="3669576" y="1886432"/>
                  </a:lnTo>
                  <a:lnTo>
                    <a:pt x="3685756" y="1886432"/>
                  </a:lnTo>
                  <a:lnTo>
                    <a:pt x="3688931" y="1873732"/>
                  </a:lnTo>
                  <a:lnTo>
                    <a:pt x="3693045" y="1873732"/>
                  </a:lnTo>
                  <a:lnTo>
                    <a:pt x="3700094" y="1861032"/>
                  </a:lnTo>
                  <a:lnTo>
                    <a:pt x="3709162" y="1861032"/>
                  </a:lnTo>
                  <a:lnTo>
                    <a:pt x="3711156" y="1873732"/>
                  </a:lnTo>
                  <a:lnTo>
                    <a:pt x="3714089" y="1886432"/>
                  </a:lnTo>
                  <a:lnTo>
                    <a:pt x="3745255" y="1886432"/>
                  </a:lnTo>
                  <a:lnTo>
                    <a:pt x="3744430" y="1873732"/>
                  </a:lnTo>
                  <a:lnTo>
                    <a:pt x="3764661" y="1873732"/>
                  </a:lnTo>
                  <a:lnTo>
                    <a:pt x="3761435" y="1886432"/>
                  </a:lnTo>
                  <a:lnTo>
                    <a:pt x="3775252" y="1886432"/>
                  </a:lnTo>
                  <a:lnTo>
                    <a:pt x="3775519" y="1873732"/>
                  </a:lnTo>
                  <a:lnTo>
                    <a:pt x="3779812" y="1886432"/>
                  </a:lnTo>
                  <a:lnTo>
                    <a:pt x="3782568" y="1873732"/>
                  </a:lnTo>
                  <a:lnTo>
                    <a:pt x="3782364" y="1886432"/>
                  </a:lnTo>
                  <a:lnTo>
                    <a:pt x="3781628" y="1886432"/>
                  </a:lnTo>
                  <a:lnTo>
                    <a:pt x="3788486" y="1899132"/>
                  </a:lnTo>
                  <a:lnTo>
                    <a:pt x="3789629" y="1886432"/>
                  </a:lnTo>
                  <a:lnTo>
                    <a:pt x="3798151" y="1886432"/>
                  </a:lnTo>
                  <a:lnTo>
                    <a:pt x="3802151" y="1873732"/>
                  </a:lnTo>
                  <a:lnTo>
                    <a:pt x="3824135" y="1873732"/>
                  </a:lnTo>
                  <a:lnTo>
                    <a:pt x="3828148" y="1886432"/>
                  </a:lnTo>
                  <a:lnTo>
                    <a:pt x="3849319" y="1886432"/>
                  </a:lnTo>
                  <a:lnTo>
                    <a:pt x="3846144" y="1899132"/>
                  </a:lnTo>
                  <a:lnTo>
                    <a:pt x="3843439" y="1899132"/>
                  </a:lnTo>
                  <a:lnTo>
                    <a:pt x="3843223" y="1911832"/>
                  </a:lnTo>
                  <a:lnTo>
                    <a:pt x="3848125" y="1899132"/>
                  </a:lnTo>
                  <a:lnTo>
                    <a:pt x="3851414" y="1899132"/>
                  </a:lnTo>
                  <a:lnTo>
                    <a:pt x="3855212" y="1886432"/>
                  </a:lnTo>
                  <a:lnTo>
                    <a:pt x="3861625" y="1886432"/>
                  </a:lnTo>
                  <a:lnTo>
                    <a:pt x="3861727" y="1899132"/>
                  </a:lnTo>
                  <a:lnTo>
                    <a:pt x="3863225" y="1911832"/>
                  </a:lnTo>
                  <a:lnTo>
                    <a:pt x="3857333" y="1911832"/>
                  </a:lnTo>
                  <a:lnTo>
                    <a:pt x="3857955" y="1924532"/>
                  </a:lnTo>
                  <a:lnTo>
                    <a:pt x="3870731" y="1924532"/>
                  </a:lnTo>
                  <a:lnTo>
                    <a:pt x="3868115" y="1911832"/>
                  </a:lnTo>
                  <a:lnTo>
                    <a:pt x="3878084" y="1911832"/>
                  </a:lnTo>
                  <a:lnTo>
                    <a:pt x="3879418" y="1899132"/>
                  </a:lnTo>
                  <a:lnTo>
                    <a:pt x="3888765" y="1899132"/>
                  </a:lnTo>
                  <a:lnTo>
                    <a:pt x="3892905" y="1911832"/>
                  </a:lnTo>
                  <a:lnTo>
                    <a:pt x="3897261" y="1911832"/>
                  </a:lnTo>
                  <a:lnTo>
                    <a:pt x="3913543" y="1899132"/>
                  </a:lnTo>
                  <a:lnTo>
                    <a:pt x="3919969" y="1899132"/>
                  </a:lnTo>
                  <a:lnTo>
                    <a:pt x="3919207" y="1886432"/>
                  </a:lnTo>
                  <a:lnTo>
                    <a:pt x="3923042" y="1886432"/>
                  </a:lnTo>
                  <a:lnTo>
                    <a:pt x="3925138" y="1873732"/>
                  </a:lnTo>
                  <a:lnTo>
                    <a:pt x="3926776" y="1886432"/>
                  </a:lnTo>
                  <a:lnTo>
                    <a:pt x="3926471" y="1886432"/>
                  </a:lnTo>
                  <a:lnTo>
                    <a:pt x="3919969" y="1899132"/>
                  </a:lnTo>
                  <a:lnTo>
                    <a:pt x="3944442" y="1899132"/>
                  </a:lnTo>
                  <a:lnTo>
                    <a:pt x="3946309" y="1886432"/>
                  </a:lnTo>
                  <a:lnTo>
                    <a:pt x="3933990" y="1886432"/>
                  </a:lnTo>
                  <a:lnTo>
                    <a:pt x="3934193" y="1873732"/>
                  </a:lnTo>
                  <a:lnTo>
                    <a:pt x="3952138" y="1873732"/>
                  </a:lnTo>
                  <a:lnTo>
                    <a:pt x="3951859" y="1886432"/>
                  </a:lnTo>
                  <a:lnTo>
                    <a:pt x="3946309" y="1886432"/>
                  </a:lnTo>
                  <a:lnTo>
                    <a:pt x="3947630" y="1899132"/>
                  </a:lnTo>
                  <a:lnTo>
                    <a:pt x="3984307" y="1899132"/>
                  </a:lnTo>
                  <a:lnTo>
                    <a:pt x="3987254" y="1886432"/>
                  </a:lnTo>
                  <a:lnTo>
                    <a:pt x="3995280" y="1886432"/>
                  </a:lnTo>
                  <a:lnTo>
                    <a:pt x="3994480" y="1899132"/>
                  </a:lnTo>
                  <a:lnTo>
                    <a:pt x="4026890" y="1899132"/>
                  </a:lnTo>
                  <a:lnTo>
                    <a:pt x="4030865" y="1911832"/>
                  </a:lnTo>
                  <a:lnTo>
                    <a:pt x="4040911" y="1911832"/>
                  </a:lnTo>
                  <a:lnTo>
                    <a:pt x="4046423" y="1924532"/>
                  </a:lnTo>
                  <a:lnTo>
                    <a:pt x="4052227" y="1924532"/>
                  </a:lnTo>
                  <a:lnTo>
                    <a:pt x="4056024" y="1911832"/>
                  </a:lnTo>
                  <a:lnTo>
                    <a:pt x="4058945" y="1911832"/>
                  </a:lnTo>
                  <a:lnTo>
                    <a:pt x="4060050" y="1899132"/>
                  </a:lnTo>
                  <a:lnTo>
                    <a:pt x="4055986" y="1899132"/>
                  </a:lnTo>
                  <a:lnTo>
                    <a:pt x="4051147" y="1886432"/>
                  </a:lnTo>
                  <a:lnTo>
                    <a:pt x="4064393" y="1886432"/>
                  </a:lnTo>
                  <a:lnTo>
                    <a:pt x="4069943" y="1899132"/>
                  </a:lnTo>
                  <a:lnTo>
                    <a:pt x="4075976" y="1911832"/>
                  </a:lnTo>
                  <a:lnTo>
                    <a:pt x="4088333" y="1911832"/>
                  </a:lnTo>
                  <a:lnTo>
                    <a:pt x="4090873" y="1899132"/>
                  </a:lnTo>
                  <a:lnTo>
                    <a:pt x="4094276" y="1899132"/>
                  </a:lnTo>
                  <a:lnTo>
                    <a:pt x="4100157" y="1886432"/>
                  </a:lnTo>
                  <a:lnTo>
                    <a:pt x="4103624" y="1886432"/>
                  </a:lnTo>
                  <a:lnTo>
                    <a:pt x="4102760" y="1899132"/>
                  </a:lnTo>
                  <a:lnTo>
                    <a:pt x="4118038" y="1899132"/>
                  </a:lnTo>
                  <a:lnTo>
                    <a:pt x="4120096" y="1911832"/>
                  </a:lnTo>
                  <a:lnTo>
                    <a:pt x="4146715" y="1911832"/>
                  </a:lnTo>
                  <a:lnTo>
                    <a:pt x="4149928" y="1899132"/>
                  </a:lnTo>
                  <a:lnTo>
                    <a:pt x="4201210" y="1899132"/>
                  </a:lnTo>
                  <a:lnTo>
                    <a:pt x="4199852" y="1911832"/>
                  </a:lnTo>
                  <a:lnTo>
                    <a:pt x="4201541" y="1924532"/>
                  </a:lnTo>
                  <a:lnTo>
                    <a:pt x="4207840" y="1924532"/>
                  </a:lnTo>
                  <a:lnTo>
                    <a:pt x="4217530" y="1911832"/>
                  </a:lnTo>
                  <a:lnTo>
                    <a:pt x="4242232" y="1911832"/>
                  </a:lnTo>
                  <a:lnTo>
                    <a:pt x="4254843" y="1924532"/>
                  </a:lnTo>
                  <a:lnTo>
                    <a:pt x="4264266" y="1924532"/>
                  </a:lnTo>
                  <a:lnTo>
                    <a:pt x="4274693" y="1911832"/>
                  </a:lnTo>
                  <a:lnTo>
                    <a:pt x="4297210" y="1911832"/>
                  </a:lnTo>
                  <a:lnTo>
                    <a:pt x="4297705" y="1924532"/>
                  </a:lnTo>
                  <a:lnTo>
                    <a:pt x="4304779" y="1924532"/>
                  </a:lnTo>
                  <a:lnTo>
                    <a:pt x="4311472" y="1911832"/>
                  </a:lnTo>
                  <a:lnTo>
                    <a:pt x="4331284" y="1911832"/>
                  </a:lnTo>
                  <a:lnTo>
                    <a:pt x="4333481" y="1924532"/>
                  </a:lnTo>
                  <a:lnTo>
                    <a:pt x="4341596" y="1924532"/>
                  </a:lnTo>
                  <a:lnTo>
                    <a:pt x="4348785" y="1911832"/>
                  </a:lnTo>
                  <a:lnTo>
                    <a:pt x="4381652" y="1911832"/>
                  </a:lnTo>
                  <a:lnTo>
                    <a:pt x="4380090" y="1924532"/>
                  </a:lnTo>
                  <a:lnTo>
                    <a:pt x="4457370" y="1924532"/>
                  </a:lnTo>
                  <a:lnTo>
                    <a:pt x="4457014" y="1937232"/>
                  </a:lnTo>
                  <a:lnTo>
                    <a:pt x="4475086" y="1937232"/>
                  </a:lnTo>
                  <a:lnTo>
                    <a:pt x="4476242" y="1924532"/>
                  </a:lnTo>
                  <a:lnTo>
                    <a:pt x="4483798" y="1924532"/>
                  </a:lnTo>
                  <a:lnTo>
                    <a:pt x="4482833" y="1911832"/>
                  </a:lnTo>
                  <a:lnTo>
                    <a:pt x="4488408" y="1911832"/>
                  </a:lnTo>
                  <a:lnTo>
                    <a:pt x="4483798" y="1924532"/>
                  </a:lnTo>
                  <a:lnTo>
                    <a:pt x="4497121" y="1924532"/>
                  </a:lnTo>
                  <a:lnTo>
                    <a:pt x="4497870" y="1937232"/>
                  </a:lnTo>
                  <a:lnTo>
                    <a:pt x="4493069" y="1937232"/>
                  </a:lnTo>
                  <a:lnTo>
                    <a:pt x="4504182" y="1949932"/>
                  </a:lnTo>
                  <a:lnTo>
                    <a:pt x="4624540" y="1949932"/>
                  </a:lnTo>
                  <a:lnTo>
                    <a:pt x="4625289" y="1962632"/>
                  </a:lnTo>
                  <a:lnTo>
                    <a:pt x="4630445" y="1962632"/>
                  </a:lnTo>
                  <a:lnTo>
                    <a:pt x="4629772" y="1949932"/>
                  </a:lnTo>
                  <a:lnTo>
                    <a:pt x="4645368" y="1949932"/>
                  </a:lnTo>
                  <a:lnTo>
                    <a:pt x="4644923" y="1962632"/>
                  </a:lnTo>
                  <a:lnTo>
                    <a:pt x="4659452" y="1962632"/>
                  </a:lnTo>
                  <a:lnTo>
                    <a:pt x="4659846" y="1949932"/>
                  </a:lnTo>
                  <a:lnTo>
                    <a:pt x="4720475" y="1949932"/>
                  </a:lnTo>
                  <a:lnTo>
                    <a:pt x="4760950" y="1975332"/>
                  </a:lnTo>
                  <a:lnTo>
                    <a:pt x="4760785" y="1962632"/>
                  </a:lnTo>
                  <a:lnTo>
                    <a:pt x="4760709" y="1949932"/>
                  </a:lnTo>
                  <a:lnTo>
                    <a:pt x="4755845" y="1949932"/>
                  </a:lnTo>
                  <a:lnTo>
                    <a:pt x="4746193" y="1937232"/>
                  </a:lnTo>
                  <a:lnTo>
                    <a:pt x="4772596" y="1937232"/>
                  </a:lnTo>
                  <a:lnTo>
                    <a:pt x="4766653" y="1949932"/>
                  </a:lnTo>
                  <a:lnTo>
                    <a:pt x="4764964" y="1949932"/>
                  </a:lnTo>
                  <a:lnTo>
                    <a:pt x="4813236" y="1962632"/>
                  </a:lnTo>
                  <a:lnTo>
                    <a:pt x="4844770" y="1962632"/>
                  </a:lnTo>
                  <a:lnTo>
                    <a:pt x="4839157" y="1949932"/>
                  </a:lnTo>
                  <a:lnTo>
                    <a:pt x="4826863" y="1949932"/>
                  </a:lnTo>
                  <a:lnTo>
                    <a:pt x="4830661" y="1937232"/>
                  </a:lnTo>
                  <a:lnTo>
                    <a:pt x="4829099" y="1937232"/>
                  </a:lnTo>
                  <a:lnTo>
                    <a:pt x="4827384" y="1924532"/>
                  </a:lnTo>
                  <a:lnTo>
                    <a:pt x="4818812" y="1924532"/>
                  </a:lnTo>
                  <a:lnTo>
                    <a:pt x="4815040" y="1937232"/>
                  </a:lnTo>
                  <a:lnTo>
                    <a:pt x="4818507" y="1937232"/>
                  </a:lnTo>
                  <a:lnTo>
                    <a:pt x="4819485" y="1949932"/>
                  </a:lnTo>
                  <a:lnTo>
                    <a:pt x="4797895" y="1949932"/>
                  </a:lnTo>
                  <a:lnTo>
                    <a:pt x="4802162" y="1937232"/>
                  </a:lnTo>
                  <a:lnTo>
                    <a:pt x="4815040" y="1937232"/>
                  </a:lnTo>
                  <a:lnTo>
                    <a:pt x="4809121" y="1924532"/>
                  </a:lnTo>
                  <a:lnTo>
                    <a:pt x="4813135" y="1924532"/>
                  </a:lnTo>
                  <a:lnTo>
                    <a:pt x="4813173" y="1911832"/>
                  </a:lnTo>
                  <a:lnTo>
                    <a:pt x="4799482" y="1911832"/>
                  </a:lnTo>
                  <a:lnTo>
                    <a:pt x="4798403" y="1924532"/>
                  </a:lnTo>
                  <a:lnTo>
                    <a:pt x="4791595" y="1924532"/>
                  </a:lnTo>
                  <a:lnTo>
                    <a:pt x="4791595" y="1949932"/>
                  </a:lnTo>
                  <a:lnTo>
                    <a:pt x="4775924" y="1949932"/>
                  </a:lnTo>
                  <a:lnTo>
                    <a:pt x="4776355" y="1937232"/>
                  </a:lnTo>
                  <a:lnTo>
                    <a:pt x="4790872" y="1937232"/>
                  </a:lnTo>
                  <a:lnTo>
                    <a:pt x="4791595" y="1949932"/>
                  </a:lnTo>
                  <a:lnTo>
                    <a:pt x="4791595" y="1924532"/>
                  </a:lnTo>
                  <a:lnTo>
                    <a:pt x="4779696" y="1924532"/>
                  </a:lnTo>
                  <a:lnTo>
                    <a:pt x="4758677" y="1911832"/>
                  </a:lnTo>
                  <a:lnTo>
                    <a:pt x="4716691" y="1911832"/>
                  </a:lnTo>
                  <a:lnTo>
                    <a:pt x="4716691" y="1937232"/>
                  </a:lnTo>
                  <a:lnTo>
                    <a:pt x="4711039" y="1937232"/>
                  </a:lnTo>
                  <a:lnTo>
                    <a:pt x="4709249" y="1924532"/>
                  </a:lnTo>
                  <a:lnTo>
                    <a:pt x="4714862" y="1924532"/>
                  </a:lnTo>
                  <a:lnTo>
                    <a:pt x="4716691" y="1937232"/>
                  </a:lnTo>
                  <a:lnTo>
                    <a:pt x="4716691" y="1911832"/>
                  </a:lnTo>
                  <a:lnTo>
                    <a:pt x="4693894" y="1911832"/>
                  </a:lnTo>
                  <a:lnTo>
                    <a:pt x="4693056" y="1909775"/>
                  </a:lnTo>
                  <a:lnTo>
                    <a:pt x="4693056" y="1924532"/>
                  </a:lnTo>
                  <a:lnTo>
                    <a:pt x="4692764" y="1937232"/>
                  </a:lnTo>
                  <a:lnTo>
                    <a:pt x="4685550" y="1937232"/>
                  </a:lnTo>
                  <a:lnTo>
                    <a:pt x="4685843" y="1924532"/>
                  </a:lnTo>
                  <a:lnTo>
                    <a:pt x="4693056" y="1924532"/>
                  </a:lnTo>
                  <a:lnTo>
                    <a:pt x="4693056" y="1909775"/>
                  </a:lnTo>
                  <a:lnTo>
                    <a:pt x="4688738" y="1899132"/>
                  </a:lnTo>
                  <a:lnTo>
                    <a:pt x="4691380" y="1899132"/>
                  </a:lnTo>
                  <a:lnTo>
                    <a:pt x="4690554" y="1886432"/>
                  </a:lnTo>
                  <a:lnTo>
                    <a:pt x="4695050" y="1886432"/>
                  </a:lnTo>
                  <a:lnTo>
                    <a:pt x="4701260" y="1899132"/>
                  </a:lnTo>
                  <a:lnTo>
                    <a:pt x="4715840" y="1899132"/>
                  </a:lnTo>
                  <a:lnTo>
                    <a:pt x="4724501" y="1886432"/>
                  </a:lnTo>
                  <a:lnTo>
                    <a:pt x="4742154" y="1886432"/>
                  </a:lnTo>
                  <a:lnTo>
                    <a:pt x="4748911" y="1873732"/>
                  </a:lnTo>
                  <a:lnTo>
                    <a:pt x="4754054" y="1886432"/>
                  </a:lnTo>
                  <a:lnTo>
                    <a:pt x="4757559" y="1886432"/>
                  </a:lnTo>
                  <a:lnTo>
                    <a:pt x="4759325" y="1899132"/>
                  </a:lnTo>
                  <a:lnTo>
                    <a:pt x="4765840" y="1899132"/>
                  </a:lnTo>
                  <a:lnTo>
                    <a:pt x="4767199" y="1886432"/>
                  </a:lnTo>
                  <a:lnTo>
                    <a:pt x="4774019" y="1886432"/>
                  </a:lnTo>
                  <a:lnTo>
                    <a:pt x="4782236" y="1899132"/>
                  </a:lnTo>
                  <a:lnTo>
                    <a:pt x="4838420" y="1899132"/>
                  </a:lnTo>
                  <a:lnTo>
                    <a:pt x="4839690" y="1911832"/>
                  </a:lnTo>
                  <a:lnTo>
                    <a:pt x="4846777" y="1911832"/>
                  </a:lnTo>
                  <a:lnTo>
                    <a:pt x="4845824" y="1899132"/>
                  </a:lnTo>
                  <a:lnTo>
                    <a:pt x="4846586" y="1886432"/>
                  </a:lnTo>
                  <a:lnTo>
                    <a:pt x="4851133" y="1899132"/>
                  </a:lnTo>
                  <a:lnTo>
                    <a:pt x="4852213" y="1899132"/>
                  </a:lnTo>
                  <a:lnTo>
                    <a:pt x="4857432" y="1886432"/>
                  </a:lnTo>
                  <a:lnTo>
                    <a:pt x="4863643" y="1886432"/>
                  </a:lnTo>
                  <a:lnTo>
                    <a:pt x="4864151" y="1899132"/>
                  </a:lnTo>
                  <a:lnTo>
                    <a:pt x="4882680" y="1899132"/>
                  </a:lnTo>
                  <a:lnTo>
                    <a:pt x="4883124" y="1911832"/>
                  </a:lnTo>
                  <a:lnTo>
                    <a:pt x="4900422" y="1911832"/>
                  </a:lnTo>
                  <a:lnTo>
                    <a:pt x="4896180" y="1924532"/>
                  </a:lnTo>
                  <a:lnTo>
                    <a:pt x="4902428" y="1924532"/>
                  </a:lnTo>
                  <a:lnTo>
                    <a:pt x="4898606" y="1937232"/>
                  </a:lnTo>
                  <a:lnTo>
                    <a:pt x="4894592" y="1937232"/>
                  </a:lnTo>
                  <a:lnTo>
                    <a:pt x="4892713" y="1924532"/>
                  </a:lnTo>
                  <a:lnTo>
                    <a:pt x="4888255" y="1937232"/>
                  </a:lnTo>
                  <a:lnTo>
                    <a:pt x="4837087" y="1937232"/>
                  </a:lnTo>
                  <a:lnTo>
                    <a:pt x="4842878" y="1949932"/>
                  </a:lnTo>
                  <a:lnTo>
                    <a:pt x="4844770" y="1962632"/>
                  </a:lnTo>
                  <a:lnTo>
                    <a:pt x="4859883" y="1962632"/>
                  </a:lnTo>
                  <a:lnTo>
                    <a:pt x="4906111" y="1975332"/>
                  </a:lnTo>
                  <a:lnTo>
                    <a:pt x="4953076" y="1975332"/>
                  </a:lnTo>
                  <a:lnTo>
                    <a:pt x="4952657" y="2000732"/>
                  </a:lnTo>
                  <a:lnTo>
                    <a:pt x="4963007" y="1988032"/>
                  </a:lnTo>
                  <a:lnTo>
                    <a:pt x="4971237" y="1988032"/>
                  </a:lnTo>
                  <a:lnTo>
                    <a:pt x="4979213" y="2000732"/>
                  </a:lnTo>
                  <a:lnTo>
                    <a:pt x="5010150" y="2000732"/>
                  </a:lnTo>
                  <a:lnTo>
                    <a:pt x="5011610" y="1988032"/>
                  </a:lnTo>
                  <a:lnTo>
                    <a:pt x="5043551" y="1988032"/>
                  </a:lnTo>
                  <a:lnTo>
                    <a:pt x="5046091" y="2000732"/>
                  </a:lnTo>
                  <a:lnTo>
                    <a:pt x="5060315" y="2000732"/>
                  </a:lnTo>
                  <a:lnTo>
                    <a:pt x="5067935" y="2013432"/>
                  </a:lnTo>
                  <a:lnTo>
                    <a:pt x="5076012" y="2013432"/>
                  </a:lnTo>
                  <a:lnTo>
                    <a:pt x="5083353" y="2000732"/>
                  </a:lnTo>
                  <a:lnTo>
                    <a:pt x="5095837" y="2000732"/>
                  </a:lnTo>
                  <a:lnTo>
                    <a:pt x="5113096" y="2000732"/>
                  </a:lnTo>
                  <a:lnTo>
                    <a:pt x="5121605" y="2013432"/>
                  </a:lnTo>
                  <a:lnTo>
                    <a:pt x="5131828" y="2013432"/>
                  </a:lnTo>
                  <a:lnTo>
                    <a:pt x="5128133" y="2000732"/>
                  </a:lnTo>
                  <a:lnTo>
                    <a:pt x="5137213" y="2000732"/>
                  </a:lnTo>
                  <a:lnTo>
                    <a:pt x="5138547" y="2013432"/>
                  </a:lnTo>
                  <a:lnTo>
                    <a:pt x="5146840" y="2013432"/>
                  </a:lnTo>
                  <a:lnTo>
                    <a:pt x="5156390" y="2000732"/>
                  </a:lnTo>
                  <a:lnTo>
                    <a:pt x="5167592" y="2013432"/>
                  </a:lnTo>
                  <a:lnTo>
                    <a:pt x="5189029" y="2013432"/>
                  </a:lnTo>
                  <a:lnTo>
                    <a:pt x="5188445" y="2026132"/>
                  </a:lnTo>
                  <a:lnTo>
                    <a:pt x="5195824" y="2026132"/>
                  </a:lnTo>
                  <a:lnTo>
                    <a:pt x="5196954" y="2013432"/>
                  </a:lnTo>
                  <a:lnTo>
                    <a:pt x="5217947" y="2013432"/>
                  </a:lnTo>
                  <a:lnTo>
                    <a:pt x="5232070" y="2026132"/>
                  </a:lnTo>
                  <a:lnTo>
                    <a:pt x="5239397" y="2038832"/>
                  </a:lnTo>
                  <a:lnTo>
                    <a:pt x="5243207" y="2026132"/>
                  </a:lnTo>
                  <a:lnTo>
                    <a:pt x="5238813" y="2026132"/>
                  </a:lnTo>
                  <a:lnTo>
                    <a:pt x="5241163" y="2013432"/>
                  </a:lnTo>
                  <a:lnTo>
                    <a:pt x="5243207" y="2026132"/>
                  </a:lnTo>
                  <a:lnTo>
                    <a:pt x="5262156" y="2026132"/>
                  </a:lnTo>
                  <a:lnTo>
                    <a:pt x="5265585" y="2013432"/>
                  </a:lnTo>
                  <a:lnTo>
                    <a:pt x="5267998" y="2013432"/>
                  </a:lnTo>
                  <a:lnTo>
                    <a:pt x="5270678" y="2026132"/>
                  </a:lnTo>
                  <a:lnTo>
                    <a:pt x="5302008" y="2026132"/>
                  </a:lnTo>
                  <a:lnTo>
                    <a:pt x="5301246" y="2038832"/>
                  </a:lnTo>
                  <a:lnTo>
                    <a:pt x="5314023" y="2038832"/>
                  </a:lnTo>
                  <a:lnTo>
                    <a:pt x="5317896" y="2026132"/>
                  </a:lnTo>
                  <a:lnTo>
                    <a:pt x="5335422" y="2026132"/>
                  </a:lnTo>
                  <a:lnTo>
                    <a:pt x="5350624" y="2038832"/>
                  </a:lnTo>
                  <a:lnTo>
                    <a:pt x="5435308" y="2038832"/>
                  </a:lnTo>
                  <a:lnTo>
                    <a:pt x="5438305" y="2051532"/>
                  </a:lnTo>
                  <a:lnTo>
                    <a:pt x="5472341" y="2051532"/>
                  </a:lnTo>
                  <a:lnTo>
                    <a:pt x="5473293" y="2038832"/>
                  </a:lnTo>
                  <a:lnTo>
                    <a:pt x="5477256" y="2038832"/>
                  </a:lnTo>
                  <a:lnTo>
                    <a:pt x="5476557" y="2026132"/>
                  </a:lnTo>
                  <a:lnTo>
                    <a:pt x="5491264" y="2026132"/>
                  </a:lnTo>
                  <a:lnTo>
                    <a:pt x="5485523" y="2013432"/>
                  </a:lnTo>
                  <a:lnTo>
                    <a:pt x="5462867" y="2013432"/>
                  </a:lnTo>
                  <a:lnTo>
                    <a:pt x="5464861" y="2026132"/>
                  </a:lnTo>
                  <a:lnTo>
                    <a:pt x="5468175" y="2026132"/>
                  </a:lnTo>
                  <a:lnTo>
                    <a:pt x="5469013" y="2038832"/>
                  </a:lnTo>
                  <a:lnTo>
                    <a:pt x="5464746" y="2026132"/>
                  </a:lnTo>
                  <a:lnTo>
                    <a:pt x="5378310" y="2026132"/>
                  </a:lnTo>
                  <a:lnTo>
                    <a:pt x="5367477" y="2013432"/>
                  </a:lnTo>
                  <a:lnTo>
                    <a:pt x="5374132" y="2013432"/>
                  </a:lnTo>
                  <a:lnTo>
                    <a:pt x="5375008" y="2000732"/>
                  </a:lnTo>
                  <a:lnTo>
                    <a:pt x="5361178" y="2000732"/>
                  </a:lnTo>
                  <a:lnTo>
                    <a:pt x="5362600" y="2013432"/>
                  </a:lnTo>
                  <a:lnTo>
                    <a:pt x="5300916" y="2013432"/>
                  </a:lnTo>
                  <a:lnTo>
                    <a:pt x="5304256" y="2000732"/>
                  </a:lnTo>
                  <a:lnTo>
                    <a:pt x="5299456" y="2000732"/>
                  </a:lnTo>
                  <a:lnTo>
                    <a:pt x="5298770" y="1988032"/>
                  </a:lnTo>
                  <a:lnTo>
                    <a:pt x="5315305" y="1988032"/>
                  </a:lnTo>
                  <a:lnTo>
                    <a:pt x="5311711" y="1975332"/>
                  </a:lnTo>
                  <a:lnTo>
                    <a:pt x="5298872" y="1975332"/>
                  </a:lnTo>
                  <a:lnTo>
                    <a:pt x="5293919" y="1988032"/>
                  </a:lnTo>
                  <a:lnTo>
                    <a:pt x="5291340" y="2000732"/>
                  </a:lnTo>
                  <a:lnTo>
                    <a:pt x="5290985" y="2013432"/>
                  </a:lnTo>
                  <a:lnTo>
                    <a:pt x="5283212" y="2013432"/>
                  </a:lnTo>
                  <a:lnTo>
                    <a:pt x="5277040" y="2000732"/>
                  </a:lnTo>
                  <a:lnTo>
                    <a:pt x="5265623" y="2000732"/>
                  </a:lnTo>
                  <a:lnTo>
                    <a:pt x="5260949" y="2013432"/>
                  </a:lnTo>
                  <a:lnTo>
                    <a:pt x="5256669" y="2000732"/>
                  </a:lnTo>
                  <a:lnTo>
                    <a:pt x="5265623" y="2000732"/>
                  </a:lnTo>
                  <a:lnTo>
                    <a:pt x="5265547" y="1988032"/>
                  </a:lnTo>
                  <a:lnTo>
                    <a:pt x="5258892" y="1988032"/>
                  </a:lnTo>
                  <a:lnTo>
                    <a:pt x="5255196" y="1975332"/>
                  </a:lnTo>
                  <a:lnTo>
                    <a:pt x="5240782" y="1975332"/>
                  </a:lnTo>
                  <a:lnTo>
                    <a:pt x="5240147" y="2000732"/>
                  </a:lnTo>
                  <a:lnTo>
                    <a:pt x="5210022" y="2000732"/>
                  </a:lnTo>
                  <a:lnTo>
                    <a:pt x="5211267" y="1988032"/>
                  </a:lnTo>
                  <a:lnTo>
                    <a:pt x="5202872" y="1988032"/>
                  </a:lnTo>
                  <a:lnTo>
                    <a:pt x="5200421" y="2000732"/>
                  </a:lnTo>
                  <a:lnTo>
                    <a:pt x="5172849" y="2000732"/>
                  </a:lnTo>
                  <a:lnTo>
                    <a:pt x="5167554" y="1988032"/>
                  </a:lnTo>
                  <a:lnTo>
                    <a:pt x="5134622" y="1988032"/>
                  </a:lnTo>
                  <a:lnTo>
                    <a:pt x="5135143" y="1975332"/>
                  </a:lnTo>
                  <a:lnTo>
                    <a:pt x="5136502" y="1975332"/>
                  </a:lnTo>
                  <a:lnTo>
                    <a:pt x="5139067" y="1962632"/>
                  </a:lnTo>
                  <a:lnTo>
                    <a:pt x="5124094" y="1962632"/>
                  </a:lnTo>
                  <a:lnTo>
                    <a:pt x="5124094" y="1975332"/>
                  </a:lnTo>
                  <a:lnTo>
                    <a:pt x="5123307" y="1988032"/>
                  </a:lnTo>
                  <a:lnTo>
                    <a:pt x="5113032" y="1988032"/>
                  </a:lnTo>
                  <a:lnTo>
                    <a:pt x="5113769" y="1975332"/>
                  </a:lnTo>
                  <a:lnTo>
                    <a:pt x="5124094" y="1975332"/>
                  </a:lnTo>
                  <a:lnTo>
                    <a:pt x="5124094" y="1962632"/>
                  </a:lnTo>
                  <a:lnTo>
                    <a:pt x="5098466" y="1962632"/>
                  </a:lnTo>
                  <a:lnTo>
                    <a:pt x="5098466" y="1988032"/>
                  </a:lnTo>
                  <a:lnTo>
                    <a:pt x="5087531" y="1988032"/>
                  </a:lnTo>
                  <a:lnTo>
                    <a:pt x="5083873" y="1988032"/>
                  </a:lnTo>
                  <a:lnTo>
                    <a:pt x="5065547" y="1988032"/>
                  </a:lnTo>
                  <a:lnTo>
                    <a:pt x="5070157" y="1975332"/>
                  </a:lnTo>
                  <a:lnTo>
                    <a:pt x="5079720" y="1975332"/>
                  </a:lnTo>
                  <a:lnTo>
                    <a:pt x="5083873" y="1988032"/>
                  </a:lnTo>
                  <a:lnTo>
                    <a:pt x="5083937" y="1975332"/>
                  </a:lnTo>
                  <a:lnTo>
                    <a:pt x="5087010" y="1975332"/>
                  </a:lnTo>
                  <a:lnTo>
                    <a:pt x="5087531" y="1988032"/>
                  </a:lnTo>
                  <a:lnTo>
                    <a:pt x="5092776" y="1975332"/>
                  </a:lnTo>
                  <a:lnTo>
                    <a:pt x="5093817" y="1975332"/>
                  </a:lnTo>
                  <a:lnTo>
                    <a:pt x="5098466" y="1988032"/>
                  </a:lnTo>
                  <a:lnTo>
                    <a:pt x="5098466" y="1962632"/>
                  </a:lnTo>
                  <a:lnTo>
                    <a:pt x="5096383" y="1962632"/>
                  </a:lnTo>
                  <a:lnTo>
                    <a:pt x="5093614" y="1949932"/>
                  </a:lnTo>
                  <a:lnTo>
                    <a:pt x="5081803" y="1949932"/>
                  </a:lnTo>
                  <a:lnTo>
                    <a:pt x="5077676" y="1937232"/>
                  </a:lnTo>
                  <a:lnTo>
                    <a:pt x="5073040" y="1949932"/>
                  </a:lnTo>
                  <a:lnTo>
                    <a:pt x="5070056" y="1949932"/>
                  </a:lnTo>
                  <a:lnTo>
                    <a:pt x="5069992" y="1962632"/>
                  </a:lnTo>
                  <a:lnTo>
                    <a:pt x="5057813" y="1949932"/>
                  </a:lnTo>
                  <a:lnTo>
                    <a:pt x="5011166" y="1949932"/>
                  </a:lnTo>
                  <a:lnTo>
                    <a:pt x="5008181" y="1937232"/>
                  </a:lnTo>
                  <a:lnTo>
                    <a:pt x="5021123" y="1937232"/>
                  </a:lnTo>
                  <a:lnTo>
                    <a:pt x="5027879" y="1924532"/>
                  </a:lnTo>
                  <a:lnTo>
                    <a:pt x="5030876" y="1924532"/>
                  </a:lnTo>
                  <a:lnTo>
                    <a:pt x="5024310" y="1911832"/>
                  </a:lnTo>
                  <a:lnTo>
                    <a:pt x="5015738" y="1911832"/>
                  </a:lnTo>
                  <a:lnTo>
                    <a:pt x="5006568" y="1924532"/>
                  </a:lnTo>
                  <a:lnTo>
                    <a:pt x="4998186" y="1924532"/>
                  </a:lnTo>
                  <a:lnTo>
                    <a:pt x="4998339" y="1911832"/>
                  </a:lnTo>
                  <a:lnTo>
                    <a:pt x="4991125" y="1911832"/>
                  </a:lnTo>
                  <a:lnTo>
                    <a:pt x="4990897" y="1924532"/>
                  </a:lnTo>
                  <a:lnTo>
                    <a:pt x="4950904" y="1924532"/>
                  </a:lnTo>
                  <a:lnTo>
                    <a:pt x="4950803" y="1911832"/>
                  </a:lnTo>
                  <a:lnTo>
                    <a:pt x="4952809" y="1911832"/>
                  </a:lnTo>
                  <a:lnTo>
                    <a:pt x="4955019" y="1899132"/>
                  </a:lnTo>
                  <a:lnTo>
                    <a:pt x="4955502" y="1886432"/>
                  </a:lnTo>
                  <a:lnTo>
                    <a:pt x="4978070" y="1899132"/>
                  </a:lnTo>
                  <a:lnTo>
                    <a:pt x="5026799" y="1899132"/>
                  </a:lnTo>
                  <a:lnTo>
                    <a:pt x="5046357" y="1886432"/>
                  </a:lnTo>
                  <a:lnTo>
                    <a:pt x="5053114" y="1886432"/>
                  </a:lnTo>
                  <a:lnTo>
                    <a:pt x="5049075" y="1873732"/>
                  </a:lnTo>
                  <a:lnTo>
                    <a:pt x="5054206" y="1861032"/>
                  </a:lnTo>
                  <a:lnTo>
                    <a:pt x="5059299" y="1873732"/>
                  </a:lnTo>
                  <a:lnTo>
                    <a:pt x="5072278" y="1873732"/>
                  </a:lnTo>
                  <a:lnTo>
                    <a:pt x="5071999" y="1886432"/>
                  </a:lnTo>
                  <a:lnTo>
                    <a:pt x="5076787" y="1886432"/>
                  </a:lnTo>
                  <a:lnTo>
                    <a:pt x="5075567" y="1873732"/>
                  </a:lnTo>
                  <a:lnTo>
                    <a:pt x="5097589" y="1873732"/>
                  </a:lnTo>
                  <a:lnTo>
                    <a:pt x="5097716" y="1886432"/>
                  </a:lnTo>
                  <a:lnTo>
                    <a:pt x="5096789" y="1899132"/>
                  </a:lnTo>
                  <a:lnTo>
                    <a:pt x="5102847" y="1899132"/>
                  </a:lnTo>
                  <a:lnTo>
                    <a:pt x="5103063" y="1886432"/>
                  </a:lnTo>
                  <a:lnTo>
                    <a:pt x="5104015" y="1886432"/>
                  </a:lnTo>
                  <a:lnTo>
                    <a:pt x="5108511" y="1873732"/>
                  </a:lnTo>
                  <a:lnTo>
                    <a:pt x="5115674" y="1886432"/>
                  </a:lnTo>
                  <a:lnTo>
                    <a:pt x="5118049" y="1886432"/>
                  </a:lnTo>
                  <a:lnTo>
                    <a:pt x="5117262" y="1899132"/>
                  </a:lnTo>
                  <a:lnTo>
                    <a:pt x="5115001" y="1911832"/>
                  </a:lnTo>
                  <a:lnTo>
                    <a:pt x="5130114" y="1911832"/>
                  </a:lnTo>
                  <a:lnTo>
                    <a:pt x="5128907" y="1899132"/>
                  </a:lnTo>
                  <a:lnTo>
                    <a:pt x="5126329" y="1899132"/>
                  </a:lnTo>
                  <a:lnTo>
                    <a:pt x="5126444" y="1886432"/>
                  </a:lnTo>
                  <a:lnTo>
                    <a:pt x="5146230" y="1886432"/>
                  </a:lnTo>
                  <a:lnTo>
                    <a:pt x="5153418" y="1899132"/>
                  </a:lnTo>
                  <a:lnTo>
                    <a:pt x="5155031" y="1911832"/>
                  </a:lnTo>
                  <a:lnTo>
                    <a:pt x="5173294" y="1899132"/>
                  </a:lnTo>
                  <a:lnTo>
                    <a:pt x="5215890" y="1899132"/>
                  </a:lnTo>
                  <a:lnTo>
                    <a:pt x="5238902" y="1911832"/>
                  </a:lnTo>
                  <a:lnTo>
                    <a:pt x="5279199" y="1911832"/>
                  </a:lnTo>
                  <a:lnTo>
                    <a:pt x="5280571" y="1924532"/>
                  </a:lnTo>
                  <a:lnTo>
                    <a:pt x="5282362" y="1911832"/>
                  </a:lnTo>
                  <a:lnTo>
                    <a:pt x="5285156" y="1924532"/>
                  </a:lnTo>
                  <a:lnTo>
                    <a:pt x="5299062" y="1924532"/>
                  </a:lnTo>
                  <a:lnTo>
                    <a:pt x="5303825" y="1937232"/>
                  </a:lnTo>
                  <a:lnTo>
                    <a:pt x="5307914" y="1937232"/>
                  </a:lnTo>
                  <a:lnTo>
                    <a:pt x="5309667" y="1924532"/>
                  </a:lnTo>
                  <a:lnTo>
                    <a:pt x="5311089" y="1937232"/>
                  </a:lnTo>
                  <a:lnTo>
                    <a:pt x="5315966" y="1937232"/>
                  </a:lnTo>
                  <a:lnTo>
                    <a:pt x="5314670" y="1924532"/>
                  </a:lnTo>
                  <a:lnTo>
                    <a:pt x="5333492" y="1924532"/>
                  </a:lnTo>
                  <a:lnTo>
                    <a:pt x="5334622" y="1937232"/>
                  </a:lnTo>
                  <a:lnTo>
                    <a:pt x="5367642" y="1937232"/>
                  </a:lnTo>
                  <a:lnTo>
                    <a:pt x="5376405" y="1949932"/>
                  </a:lnTo>
                  <a:lnTo>
                    <a:pt x="5380533" y="1937232"/>
                  </a:lnTo>
                  <a:lnTo>
                    <a:pt x="5386870" y="1937232"/>
                  </a:lnTo>
                  <a:lnTo>
                    <a:pt x="5387365" y="1949932"/>
                  </a:lnTo>
                  <a:lnTo>
                    <a:pt x="5392674" y="1937232"/>
                  </a:lnTo>
                  <a:lnTo>
                    <a:pt x="5405831" y="1937232"/>
                  </a:lnTo>
                  <a:lnTo>
                    <a:pt x="5401221" y="1949932"/>
                  </a:lnTo>
                  <a:lnTo>
                    <a:pt x="5387365" y="1949932"/>
                  </a:lnTo>
                  <a:lnTo>
                    <a:pt x="5380317" y="1949932"/>
                  </a:lnTo>
                  <a:lnTo>
                    <a:pt x="5372392" y="1962632"/>
                  </a:lnTo>
                  <a:lnTo>
                    <a:pt x="5370512" y="1962632"/>
                  </a:lnTo>
                  <a:lnTo>
                    <a:pt x="5365902" y="1975332"/>
                  </a:lnTo>
                  <a:lnTo>
                    <a:pt x="5364912" y="1975332"/>
                  </a:lnTo>
                  <a:lnTo>
                    <a:pt x="5363083" y="1962632"/>
                  </a:lnTo>
                  <a:lnTo>
                    <a:pt x="5343741" y="1962632"/>
                  </a:lnTo>
                  <a:lnTo>
                    <a:pt x="5346547" y="1975332"/>
                  </a:lnTo>
                  <a:lnTo>
                    <a:pt x="5342369" y="1988032"/>
                  </a:lnTo>
                  <a:lnTo>
                    <a:pt x="5335105" y="1988032"/>
                  </a:lnTo>
                  <a:lnTo>
                    <a:pt x="5327091" y="1975332"/>
                  </a:lnTo>
                  <a:lnTo>
                    <a:pt x="5320627" y="1988032"/>
                  </a:lnTo>
                  <a:lnTo>
                    <a:pt x="5319547" y="1988032"/>
                  </a:lnTo>
                  <a:lnTo>
                    <a:pt x="5326519" y="2000732"/>
                  </a:lnTo>
                  <a:lnTo>
                    <a:pt x="5342293" y="2000732"/>
                  </a:lnTo>
                  <a:lnTo>
                    <a:pt x="5345252" y="1988032"/>
                  </a:lnTo>
                  <a:lnTo>
                    <a:pt x="5393741" y="1988032"/>
                  </a:lnTo>
                  <a:lnTo>
                    <a:pt x="5391785" y="2000732"/>
                  </a:lnTo>
                  <a:lnTo>
                    <a:pt x="5391950" y="2000732"/>
                  </a:lnTo>
                  <a:lnTo>
                    <a:pt x="5394706" y="2013432"/>
                  </a:lnTo>
                  <a:lnTo>
                    <a:pt x="5400535" y="2000732"/>
                  </a:lnTo>
                  <a:lnTo>
                    <a:pt x="5395938" y="2000732"/>
                  </a:lnTo>
                  <a:lnTo>
                    <a:pt x="5396154" y="1988032"/>
                  </a:lnTo>
                  <a:lnTo>
                    <a:pt x="5400903" y="1988032"/>
                  </a:lnTo>
                  <a:lnTo>
                    <a:pt x="5400941" y="1975332"/>
                  </a:lnTo>
                  <a:lnTo>
                    <a:pt x="5408549" y="1975332"/>
                  </a:lnTo>
                  <a:lnTo>
                    <a:pt x="5410339" y="1988032"/>
                  </a:lnTo>
                  <a:lnTo>
                    <a:pt x="5494769" y="1988032"/>
                  </a:lnTo>
                  <a:lnTo>
                    <a:pt x="5501335" y="1975332"/>
                  </a:lnTo>
                  <a:lnTo>
                    <a:pt x="5506898" y="1975332"/>
                  </a:lnTo>
                  <a:lnTo>
                    <a:pt x="5510936" y="1988032"/>
                  </a:lnTo>
                  <a:lnTo>
                    <a:pt x="5528627" y="1988032"/>
                  </a:lnTo>
                  <a:lnTo>
                    <a:pt x="5528284" y="2000732"/>
                  </a:lnTo>
                  <a:lnTo>
                    <a:pt x="5538228" y="2000732"/>
                  </a:lnTo>
                  <a:lnTo>
                    <a:pt x="5545112" y="1988032"/>
                  </a:lnTo>
                  <a:lnTo>
                    <a:pt x="5550090" y="1988032"/>
                  </a:lnTo>
                  <a:lnTo>
                    <a:pt x="5554307" y="1975332"/>
                  </a:lnTo>
                  <a:lnTo>
                    <a:pt x="5549671" y="1975332"/>
                  </a:lnTo>
                  <a:lnTo>
                    <a:pt x="5550865" y="1962632"/>
                  </a:lnTo>
                  <a:lnTo>
                    <a:pt x="5554548" y="1962632"/>
                  </a:lnTo>
                  <a:lnTo>
                    <a:pt x="5564873" y="1975332"/>
                  </a:lnTo>
                  <a:lnTo>
                    <a:pt x="5587289" y="1975332"/>
                  </a:lnTo>
                  <a:lnTo>
                    <a:pt x="5589003" y="1962632"/>
                  </a:lnTo>
                  <a:lnTo>
                    <a:pt x="5598465" y="1962632"/>
                  </a:lnTo>
                  <a:lnTo>
                    <a:pt x="5598922" y="1975332"/>
                  </a:lnTo>
                  <a:lnTo>
                    <a:pt x="5605069" y="1962632"/>
                  </a:lnTo>
                  <a:lnTo>
                    <a:pt x="5609361" y="1975332"/>
                  </a:lnTo>
                  <a:lnTo>
                    <a:pt x="5618924" y="1975332"/>
                  </a:lnTo>
                  <a:lnTo>
                    <a:pt x="5623674" y="1988032"/>
                  </a:lnTo>
                  <a:lnTo>
                    <a:pt x="5623395" y="1975332"/>
                  </a:lnTo>
                  <a:lnTo>
                    <a:pt x="5719051" y="1975332"/>
                  </a:lnTo>
                  <a:lnTo>
                    <a:pt x="5720219" y="1962632"/>
                  </a:lnTo>
                  <a:lnTo>
                    <a:pt x="5734088" y="1962632"/>
                  </a:lnTo>
                  <a:lnTo>
                    <a:pt x="5729986" y="1949932"/>
                  </a:lnTo>
                  <a:lnTo>
                    <a:pt x="5751500" y="1949932"/>
                  </a:lnTo>
                  <a:lnTo>
                    <a:pt x="5756072" y="1962632"/>
                  </a:lnTo>
                  <a:lnTo>
                    <a:pt x="5751398" y="1962632"/>
                  </a:lnTo>
                  <a:lnTo>
                    <a:pt x="5752084" y="1975332"/>
                  </a:lnTo>
                  <a:lnTo>
                    <a:pt x="5755665" y="1975332"/>
                  </a:lnTo>
                  <a:lnTo>
                    <a:pt x="5764962" y="1988032"/>
                  </a:lnTo>
                  <a:lnTo>
                    <a:pt x="5803138" y="1988032"/>
                  </a:lnTo>
                  <a:lnTo>
                    <a:pt x="5804090" y="1975332"/>
                  </a:lnTo>
                  <a:lnTo>
                    <a:pt x="5797194" y="1975332"/>
                  </a:lnTo>
                  <a:lnTo>
                    <a:pt x="5803455" y="1962632"/>
                  </a:lnTo>
                  <a:lnTo>
                    <a:pt x="5818124" y="1962632"/>
                  </a:lnTo>
                  <a:lnTo>
                    <a:pt x="5815330" y="1975332"/>
                  </a:lnTo>
                  <a:lnTo>
                    <a:pt x="5817387" y="1975332"/>
                  </a:lnTo>
                  <a:lnTo>
                    <a:pt x="5822480" y="1988032"/>
                  </a:lnTo>
                  <a:lnTo>
                    <a:pt x="5828779" y="1988032"/>
                  </a:lnTo>
                  <a:lnTo>
                    <a:pt x="5831713" y="1975332"/>
                  </a:lnTo>
                  <a:lnTo>
                    <a:pt x="5829744" y="1975332"/>
                  </a:lnTo>
                  <a:lnTo>
                    <a:pt x="5832691" y="1962632"/>
                  </a:lnTo>
                  <a:lnTo>
                    <a:pt x="5853912" y="1962632"/>
                  </a:lnTo>
                  <a:lnTo>
                    <a:pt x="5862002" y="1975332"/>
                  </a:lnTo>
                  <a:lnTo>
                    <a:pt x="5866879" y="1975332"/>
                  </a:lnTo>
                  <a:lnTo>
                    <a:pt x="5872683" y="1962632"/>
                  </a:lnTo>
                  <a:lnTo>
                    <a:pt x="5872912" y="1975332"/>
                  </a:lnTo>
                  <a:lnTo>
                    <a:pt x="5869089" y="1975332"/>
                  </a:lnTo>
                  <a:lnTo>
                    <a:pt x="5868987" y="1988032"/>
                  </a:lnTo>
                  <a:lnTo>
                    <a:pt x="5883808" y="1988032"/>
                  </a:lnTo>
                  <a:lnTo>
                    <a:pt x="5883491" y="2000732"/>
                  </a:lnTo>
                  <a:lnTo>
                    <a:pt x="5890031" y="1988032"/>
                  </a:lnTo>
                  <a:lnTo>
                    <a:pt x="5897867" y="1988032"/>
                  </a:lnTo>
                  <a:lnTo>
                    <a:pt x="5900051" y="1975332"/>
                  </a:lnTo>
                  <a:lnTo>
                    <a:pt x="5898540" y="1975332"/>
                  </a:lnTo>
                  <a:lnTo>
                    <a:pt x="5899328" y="1962632"/>
                  </a:lnTo>
                  <a:lnTo>
                    <a:pt x="5902236" y="1962632"/>
                  </a:lnTo>
                  <a:lnTo>
                    <a:pt x="5902172" y="1975332"/>
                  </a:lnTo>
                  <a:lnTo>
                    <a:pt x="5960821" y="1975332"/>
                  </a:lnTo>
                  <a:lnTo>
                    <a:pt x="5969165" y="1988032"/>
                  </a:lnTo>
                  <a:lnTo>
                    <a:pt x="5976950" y="1988032"/>
                  </a:lnTo>
                  <a:lnTo>
                    <a:pt x="5978537" y="1975332"/>
                  </a:lnTo>
                  <a:lnTo>
                    <a:pt x="5982690" y="1975332"/>
                  </a:lnTo>
                  <a:lnTo>
                    <a:pt x="5986246" y="1988032"/>
                  </a:lnTo>
                  <a:lnTo>
                    <a:pt x="6069304" y="1988032"/>
                  </a:lnTo>
                  <a:lnTo>
                    <a:pt x="6088431" y="2000732"/>
                  </a:lnTo>
                  <a:lnTo>
                    <a:pt x="6124486" y="2000732"/>
                  </a:lnTo>
                  <a:lnTo>
                    <a:pt x="6127483" y="2013432"/>
                  </a:lnTo>
                  <a:lnTo>
                    <a:pt x="6132588" y="2013432"/>
                  </a:lnTo>
                  <a:lnTo>
                    <a:pt x="6137402" y="2000732"/>
                  </a:lnTo>
                  <a:lnTo>
                    <a:pt x="6142901" y="2013432"/>
                  </a:lnTo>
                  <a:lnTo>
                    <a:pt x="6148781" y="2013432"/>
                  </a:lnTo>
                  <a:lnTo>
                    <a:pt x="6154788" y="2000732"/>
                  </a:lnTo>
                  <a:lnTo>
                    <a:pt x="6155271" y="2013432"/>
                  </a:lnTo>
                  <a:lnTo>
                    <a:pt x="6257785" y="2013432"/>
                  </a:lnTo>
                  <a:lnTo>
                    <a:pt x="6259296" y="2026132"/>
                  </a:lnTo>
                  <a:lnTo>
                    <a:pt x="6377876" y="2026132"/>
                  </a:lnTo>
                  <a:lnTo>
                    <a:pt x="6390221" y="2038832"/>
                  </a:lnTo>
                  <a:lnTo>
                    <a:pt x="6410134" y="2038832"/>
                  </a:lnTo>
                  <a:lnTo>
                    <a:pt x="6412471" y="2026132"/>
                  </a:lnTo>
                  <a:lnTo>
                    <a:pt x="6404915" y="2026132"/>
                  </a:lnTo>
                  <a:lnTo>
                    <a:pt x="6408839" y="2013432"/>
                  </a:lnTo>
                  <a:lnTo>
                    <a:pt x="6412636" y="2013432"/>
                  </a:lnTo>
                  <a:lnTo>
                    <a:pt x="6409957" y="2000732"/>
                  </a:lnTo>
                  <a:lnTo>
                    <a:pt x="6408661" y="2000732"/>
                  </a:lnTo>
                  <a:lnTo>
                    <a:pt x="6405423" y="1988032"/>
                  </a:lnTo>
                  <a:lnTo>
                    <a:pt x="6403835" y="2000732"/>
                  </a:lnTo>
                  <a:lnTo>
                    <a:pt x="6392215" y="2000732"/>
                  </a:lnTo>
                  <a:lnTo>
                    <a:pt x="6391440" y="1994331"/>
                  </a:lnTo>
                  <a:lnTo>
                    <a:pt x="6391440" y="2013432"/>
                  </a:lnTo>
                  <a:lnTo>
                    <a:pt x="6390945" y="2026132"/>
                  </a:lnTo>
                  <a:lnTo>
                    <a:pt x="6385331" y="2026132"/>
                  </a:lnTo>
                  <a:lnTo>
                    <a:pt x="6387312" y="2013432"/>
                  </a:lnTo>
                  <a:lnTo>
                    <a:pt x="6391440" y="2013432"/>
                  </a:lnTo>
                  <a:lnTo>
                    <a:pt x="6391440" y="1994331"/>
                  </a:lnTo>
                  <a:lnTo>
                    <a:pt x="6390678" y="1988032"/>
                  </a:lnTo>
                  <a:lnTo>
                    <a:pt x="6405423" y="1988032"/>
                  </a:lnTo>
                  <a:lnTo>
                    <a:pt x="6446050" y="1988032"/>
                  </a:lnTo>
                  <a:lnTo>
                    <a:pt x="6446037" y="1975332"/>
                  </a:lnTo>
                  <a:lnTo>
                    <a:pt x="6453391" y="1975332"/>
                  </a:lnTo>
                  <a:lnTo>
                    <a:pt x="6452438" y="1988032"/>
                  </a:lnTo>
                  <a:lnTo>
                    <a:pt x="6449593" y="1988032"/>
                  </a:lnTo>
                  <a:lnTo>
                    <a:pt x="6448323" y="2000732"/>
                  </a:lnTo>
                  <a:lnTo>
                    <a:pt x="6445224" y="2013432"/>
                  </a:lnTo>
                  <a:lnTo>
                    <a:pt x="6441491" y="2013432"/>
                  </a:lnTo>
                  <a:lnTo>
                    <a:pt x="6438252" y="2026132"/>
                  </a:lnTo>
                  <a:lnTo>
                    <a:pt x="6504622" y="2026132"/>
                  </a:lnTo>
                  <a:lnTo>
                    <a:pt x="6501625" y="2013432"/>
                  </a:lnTo>
                  <a:lnTo>
                    <a:pt x="6512128" y="2013432"/>
                  </a:lnTo>
                  <a:lnTo>
                    <a:pt x="6518694" y="2000732"/>
                  </a:lnTo>
                  <a:lnTo>
                    <a:pt x="6519786" y="2013432"/>
                  </a:lnTo>
                  <a:lnTo>
                    <a:pt x="6526797" y="2013432"/>
                  </a:lnTo>
                  <a:lnTo>
                    <a:pt x="6529476" y="2000732"/>
                  </a:lnTo>
                  <a:lnTo>
                    <a:pt x="6531610" y="2000732"/>
                  </a:lnTo>
                  <a:lnTo>
                    <a:pt x="6534137" y="1988032"/>
                  </a:lnTo>
                  <a:lnTo>
                    <a:pt x="6585902" y="1988032"/>
                  </a:lnTo>
                  <a:lnTo>
                    <a:pt x="6583985" y="1975332"/>
                  </a:lnTo>
                  <a:lnTo>
                    <a:pt x="6581051" y="1975332"/>
                  </a:lnTo>
                  <a:lnTo>
                    <a:pt x="6574980" y="1962632"/>
                  </a:lnTo>
                  <a:lnTo>
                    <a:pt x="6578714" y="1962632"/>
                  </a:lnTo>
                  <a:lnTo>
                    <a:pt x="6578841" y="1949932"/>
                  </a:lnTo>
                  <a:lnTo>
                    <a:pt x="6586106" y="1949932"/>
                  </a:lnTo>
                  <a:lnTo>
                    <a:pt x="6585953" y="1962632"/>
                  </a:lnTo>
                  <a:lnTo>
                    <a:pt x="6593497" y="1962632"/>
                  </a:lnTo>
                  <a:lnTo>
                    <a:pt x="6589535" y="1975332"/>
                  </a:lnTo>
                  <a:lnTo>
                    <a:pt x="6591554" y="1975332"/>
                  </a:lnTo>
                  <a:lnTo>
                    <a:pt x="6586995" y="1988032"/>
                  </a:lnTo>
                  <a:lnTo>
                    <a:pt x="6588493" y="1988032"/>
                  </a:lnTo>
                  <a:lnTo>
                    <a:pt x="6604419" y="2000732"/>
                  </a:lnTo>
                  <a:lnTo>
                    <a:pt x="6641566" y="2000732"/>
                  </a:lnTo>
                  <a:lnTo>
                    <a:pt x="6639776" y="1988032"/>
                  </a:lnTo>
                  <a:lnTo>
                    <a:pt x="6639268" y="1988032"/>
                  </a:lnTo>
                  <a:lnTo>
                    <a:pt x="6639001" y="1975332"/>
                  </a:lnTo>
                  <a:lnTo>
                    <a:pt x="6637947" y="1962632"/>
                  </a:lnTo>
                  <a:lnTo>
                    <a:pt x="6704749" y="1962632"/>
                  </a:lnTo>
                  <a:lnTo>
                    <a:pt x="6697662" y="1975332"/>
                  </a:lnTo>
                  <a:lnTo>
                    <a:pt x="6707606" y="1975332"/>
                  </a:lnTo>
                  <a:lnTo>
                    <a:pt x="6712090" y="1988032"/>
                  </a:lnTo>
                  <a:lnTo>
                    <a:pt x="6682041" y="1988032"/>
                  </a:lnTo>
                  <a:lnTo>
                    <a:pt x="6671005" y="1975332"/>
                  </a:lnTo>
                  <a:lnTo>
                    <a:pt x="6661036" y="1975332"/>
                  </a:lnTo>
                  <a:lnTo>
                    <a:pt x="6652742" y="1988032"/>
                  </a:lnTo>
                  <a:lnTo>
                    <a:pt x="6660312" y="1988032"/>
                  </a:lnTo>
                  <a:lnTo>
                    <a:pt x="6654927" y="2000732"/>
                  </a:lnTo>
                  <a:lnTo>
                    <a:pt x="6649961" y="2000732"/>
                  </a:lnTo>
                  <a:lnTo>
                    <a:pt x="6671627" y="2013432"/>
                  </a:lnTo>
                  <a:lnTo>
                    <a:pt x="6729374" y="2013432"/>
                  </a:lnTo>
                  <a:lnTo>
                    <a:pt x="6705092" y="2000732"/>
                  </a:lnTo>
                  <a:lnTo>
                    <a:pt x="6693421" y="2000732"/>
                  </a:lnTo>
                  <a:lnTo>
                    <a:pt x="6668465" y="2000732"/>
                  </a:lnTo>
                  <a:lnTo>
                    <a:pt x="6667525" y="1988032"/>
                  </a:lnTo>
                  <a:lnTo>
                    <a:pt x="6693421" y="2000732"/>
                  </a:lnTo>
                  <a:lnTo>
                    <a:pt x="6718224" y="1988032"/>
                  </a:lnTo>
                  <a:lnTo>
                    <a:pt x="6719519" y="1988032"/>
                  </a:lnTo>
                  <a:lnTo>
                    <a:pt x="6721970" y="1975332"/>
                  </a:lnTo>
                  <a:lnTo>
                    <a:pt x="6720916" y="1975332"/>
                  </a:lnTo>
                  <a:lnTo>
                    <a:pt x="6723316" y="1962632"/>
                  </a:lnTo>
                  <a:lnTo>
                    <a:pt x="6745592" y="1962632"/>
                  </a:lnTo>
                  <a:lnTo>
                    <a:pt x="6744449" y="1975332"/>
                  </a:lnTo>
                  <a:lnTo>
                    <a:pt x="6726949" y="1975332"/>
                  </a:lnTo>
                  <a:lnTo>
                    <a:pt x="6726910" y="1988032"/>
                  </a:lnTo>
                  <a:lnTo>
                    <a:pt x="6741820" y="1988032"/>
                  </a:lnTo>
                  <a:lnTo>
                    <a:pt x="6764033" y="2000732"/>
                  </a:lnTo>
                  <a:lnTo>
                    <a:pt x="6777431" y="2000732"/>
                  </a:lnTo>
                  <a:lnTo>
                    <a:pt x="6790410" y="1988032"/>
                  </a:lnTo>
                  <a:lnTo>
                    <a:pt x="6816077" y="1988032"/>
                  </a:lnTo>
                  <a:lnTo>
                    <a:pt x="6816077" y="2000732"/>
                  </a:lnTo>
                  <a:lnTo>
                    <a:pt x="6865861" y="2000732"/>
                  </a:lnTo>
                  <a:lnTo>
                    <a:pt x="6869062" y="1988032"/>
                  </a:lnTo>
                  <a:lnTo>
                    <a:pt x="6875500" y="1988032"/>
                  </a:lnTo>
                  <a:lnTo>
                    <a:pt x="6874205" y="2000732"/>
                  </a:lnTo>
                  <a:lnTo>
                    <a:pt x="6868985" y="2000732"/>
                  </a:lnTo>
                  <a:lnTo>
                    <a:pt x="6868109" y="2013432"/>
                  </a:lnTo>
                  <a:lnTo>
                    <a:pt x="6881063" y="2000732"/>
                  </a:lnTo>
                  <a:lnTo>
                    <a:pt x="6896748" y="2013432"/>
                  </a:lnTo>
                  <a:lnTo>
                    <a:pt x="6912965" y="2013432"/>
                  </a:lnTo>
                  <a:lnTo>
                    <a:pt x="6927520" y="2000732"/>
                  </a:lnTo>
                  <a:lnTo>
                    <a:pt x="6926186" y="2013432"/>
                  </a:lnTo>
                  <a:lnTo>
                    <a:pt x="6942010" y="2013432"/>
                  </a:lnTo>
                  <a:lnTo>
                    <a:pt x="6944258" y="2000732"/>
                  </a:lnTo>
                  <a:lnTo>
                    <a:pt x="6953491" y="2000732"/>
                  </a:lnTo>
                  <a:lnTo>
                    <a:pt x="6952945" y="2013432"/>
                  </a:lnTo>
                  <a:lnTo>
                    <a:pt x="6958825" y="2013432"/>
                  </a:lnTo>
                  <a:lnTo>
                    <a:pt x="6961975" y="2000732"/>
                  </a:lnTo>
                  <a:lnTo>
                    <a:pt x="6987718" y="2000732"/>
                  </a:lnTo>
                  <a:lnTo>
                    <a:pt x="7003974" y="2013432"/>
                  </a:lnTo>
                  <a:lnTo>
                    <a:pt x="7128967" y="2013432"/>
                  </a:lnTo>
                  <a:lnTo>
                    <a:pt x="7129056" y="2026132"/>
                  </a:lnTo>
                  <a:lnTo>
                    <a:pt x="7162990" y="2026132"/>
                  </a:lnTo>
                  <a:lnTo>
                    <a:pt x="7171372" y="2038832"/>
                  </a:lnTo>
                  <a:lnTo>
                    <a:pt x="7168223" y="2026132"/>
                  </a:lnTo>
                  <a:lnTo>
                    <a:pt x="7207555" y="2026132"/>
                  </a:lnTo>
                  <a:lnTo>
                    <a:pt x="7209002" y="2038832"/>
                  </a:lnTo>
                  <a:lnTo>
                    <a:pt x="7212012" y="2038832"/>
                  </a:lnTo>
                  <a:lnTo>
                    <a:pt x="7213524" y="2026132"/>
                  </a:lnTo>
                  <a:lnTo>
                    <a:pt x="7208037" y="2026132"/>
                  </a:lnTo>
                  <a:lnTo>
                    <a:pt x="7208609" y="2013432"/>
                  </a:lnTo>
                  <a:lnTo>
                    <a:pt x="7219251" y="2013432"/>
                  </a:lnTo>
                  <a:lnTo>
                    <a:pt x="7218756" y="2026132"/>
                  </a:lnTo>
                  <a:lnTo>
                    <a:pt x="7238073" y="2026132"/>
                  </a:lnTo>
                  <a:lnTo>
                    <a:pt x="7241629" y="2013432"/>
                  </a:lnTo>
                  <a:lnTo>
                    <a:pt x="7247661" y="2000732"/>
                  </a:lnTo>
                  <a:lnTo>
                    <a:pt x="7253478" y="2000732"/>
                  </a:lnTo>
                  <a:lnTo>
                    <a:pt x="7256437" y="1988032"/>
                  </a:lnTo>
                  <a:lnTo>
                    <a:pt x="7253402" y="1988032"/>
                  </a:lnTo>
                  <a:lnTo>
                    <a:pt x="7260018" y="1975332"/>
                  </a:lnTo>
                  <a:lnTo>
                    <a:pt x="7261453" y="1988032"/>
                  </a:lnTo>
                  <a:lnTo>
                    <a:pt x="7266813" y="1988032"/>
                  </a:lnTo>
                  <a:lnTo>
                    <a:pt x="7267816" y="2000732"/>
                  </a:lnTo>
                  <a:lnTo>
                    <a:pt x="7278624" y="1988032"/>
                  </a:lnTo>
                  <a:lnTo>
                    <a:pt x="7286295" y="1988032"/>
                  </a:lnTo>
                  <a:lnTo>
                    <a:pt x="7293127" y="1975332"/>
                  </a:lnTo>
                  <a:lnTo>
                    <a:pt x="7261492" y="1975332"/>
                  </a:lnTo>
                  <a:lnTo>
                    <a:pt x="7259802" y="1962632"/>
                  </a:lnTo>
                  <a:lnTo>
                    <a:pt x="7312457" y="1962632"/>
                  </a:lnTo>
                  <a:lnTo>
                    <a:pt x="7312152" y="1975332"/>
                  </a:lnTo>
                  <a:lnTo>
                    <a:pt x="7313003" y="1988032"/>
                  </a:lnTo>
                  <a:lnTo>
                    <a:pt x="7320508" y="1988032"/>
                  </a:lnTo>
                  <a:lnTo>
                    <a:pt x="7323023" y="2000732"/>
                  </a:lnTo>
                  <a:lnTo>
                    <a:pt x="7342784" y="2000732"/>
                  </a:lnTo>
                  <a:lnTo>
                    <a:pt x="7347039" y="2013432"/>
                  </a:lnTo>
                  <a:lnTo>
                    <a:pt x="7351636" y="2000732"/>
                  </a:lnTo>
                  <a:lnTo>
                    <a:pt x="7361682" y="1988032"/>
                  </a:lnTo>
                  <a:lnTo>
                    <a:pt x="7384135" y="1988032"/>
                  </a:lnTo>
                  <a:lnTo>
                    <a:pt x="7382853" y="1975332"/>
                  </a:lnTo>
                  <a:lnTo>
                    <a:pt x="7384618" y="1962632"/>
                  </a:lnTo>
                  <a:lnTo>
                    <a:pt x="7391108" y="1962632"/>
                  </a:lnTo>
                  <a:lnTo>
                    <a:pt x="7391565" y="1949932"/>
                  </a:lnTo>
                  <a:lnTo>
                    <a:pt x="7402258" y="1949932"/>
                  </a:lnTo>
                  <a:lnTo>
                    <a:pt x="7401801" y="1962632"/>
                  </a:lnTo>
                  <a:lnTo>
                    <a:pt x="7401979" y="1962632"/>
                  </a:lnTo>
                  <a:lnTo>
                    <a:pt x="7406754" y="1975332"/>
                  </a:lnTo>
                  <a:lnTo>
                    <a:pt x="7409955" y="1962632"/>
                  </a:lnTo>
                  <a:lnTo>
                    <a:pt x="7408405" y="1962632"/>
                  </a:lnTo>
                  <a:lnTo>
                    <a:pt x="7412241" y="1949932"/>
                  </a:lnTo>
                  <a:lnTo>
                    <a:pt x="7418400" y="1949932"/>
                  </a:lnTo>
                  <a:lnTo>
                    <a:pt x="7416825" y="1962632"/>
                  </a:lnTo>
                  <a:lnTo>
                    <a:pt x="7473785" y="1962632"/>
                  </a:lnTo>
                  <a:lnTo>
                    <a:pt x="7472654" y="1975332"/>
                  </a:lnTo>
                  <a:lnTo>
                    <a:pt x="7490282" y="1975332"/>
                  </a:lnTo>
                  <a:lnTo>
                    <a:pt x="7494054" y="1962632"/>
                  </a:lnTo>
                  <a:lnTo>
                    <a:pt x="7500201" y="1962632"/>
                  </a:lnTo>
                  <a:lnTo>
                    <a:pt x="7499223" y="1949932"/>
                  </a:lnTo>
                  <a:lnTo>
                    <a:pt x="7514564" y="1949932"/>
                  </a:lnTo>
                  <a:lnTo>
                    <a:pt x="7516279" y="1937232"/>
                  </a:lnTo>
                  <a:lnTo>
                    <a:pt x="7521930" y="1937232"/>
                  </a:lnTo>
                  <a:lnTo>
                    <a:pt x="7525867" y="1949932"/>
                  </a:lnTo>
                  <a:lnTo>
                    <a:pt x="7530630" y="1962632"/>
                  </a:lnTo>
                  <a:lnTo>
                    <a:pt x="7532268" y="1962632"/>
                  </a:lnTo>
                  <a:lnTo>
                    <a:pt x="7526845" y="1975332"/>
                  </a:lnTo>
                  <a:lnTo>
                    <a:pt x="7549591" y="1975332"/>
                  </a:lnTo>
                  <a:lnTo>
                    <a:pt x="7545895" y="1962632"/>
                  </a:lnTo>
                  <a:lnTo>
                    <a:pt x="7543546" y="1962632"/>
                  </a:lnTo>
                  <a:lnTo>
                    <a:pt x="7541552" y="1949932"/>
                  </a:lnTo>
                  <a:lnTo>
                    <a:pt x="7548029" y="1949932"/>
                  </a:lnTo>
                  <a:lnTo>
                    <a:pt x="7545832" y="1937232"/>
                  </a:lnTo>
                  <a:lnTo>
                    <a:pt x="7652525" y="1937232"/>
                  </a:lnTo>
                  <a:lnTo>
                    <a:pt x="7651178" y="1949932"/>
                  </a:lnTo>
                  <a:lnTo>
                    <a:pt x="7652232" y="1949932"/>
                  </a:lnTo>
                  <a:lnTo>
                    <a:pt x="7652423" y="1962632"/>
                  </a:lnTo>
                  <a:lnTo>
                    <a:pt x="7658036" y="1949932"/>
                  </a:lnTo>
                  <a:lnTo>
                    <a:pt x="7658798" y="1949932"/>
                  </a:lnTo>
                  <a:lnTo>
                    <a:pt x="7659992" y="1937232"/>
                  </a:lnTo>
                  <a:lnTo>
                    <a:pt x="7654988" y="1924532"/>
                  </a:lnTo>
                  <a:lnTo>
                    <a:pt x="7663497" y="1924532"/>
                  </a:lnTo>
                  <a:lnTo>
                    <a:pt x="7660106" y="1911832"/>
                  </a:lnTo>
                  <a:lnTo>
                    <a:pt x="7738758" y="1911832"/>
                  </a:lnTo>
                  <a:lnTo>
                    <a:pt x="7753756" y="1899132"/>
                  </a:lnTo>
                  <a:lnTo>
                    <a:pt x="7783449" y="1899132"/>
                  </a:lnTo>
                  <a:lnTo>
                    <a:pt x="7806258" y="1886432"/>
                  </a:lnTo>
                  <a:lnTo>
                    <a:pt x="7828877" y="1886432"/>
                  </a:lnTo>
                  <a:lnTo>
                    <a:pt x="7830718" y="1873732"/>
                  </a:lnTo>
                  <a:lnTo>
                    <a:pt x="7847444" y="1873732"/>
                  </a:lnTo>
                  <a:lnTo>
                    <a:pt x="7846288" y="1848332"/>
                  </a:lnTo>
                  <a:lnTo>
                    <a:pt x="7853261" y="1848332"/>
                  </a:lnTo>
                  <a:lnTo>
                    <a:pt x="7853350" y="1835632"/>
                  </a:lnTo>
                  <a:lnTo>
                    <a:pt x="7830413" y="1835632"/>
                  </a:lnTo>
                  <a:lnTo>
                    <a:pt x="7827505" y="1822932"/>
                  </a:lnTo>
                  <a:lnTo>
                    <a:pt x="7810335" y="1822932"/>
                  </a:lnTo>
                  <a:lnTo>
                    <a:pt x="7802778" y="1810232"/>
                  </a:lnTo>
                  <a:lnTo>
                    <a:pt x="7802423" y="1797532"/>
                  </a:lnTo>
                  <a:lnTo>
                    <a:pt x="7804569" y="1797532"/>
                  </a:lnTo>
                  <a:lnTo>
                    <a:pt x="7808392" y="1784832"/>
                  </a:lnTo>
                  <a:lnTo>
                    <a:pt x="7829423" y="1784832"/>
                  </a:lnTo>
                  <a:lnTo>
                    <a:pt x="7844498" y="1772132"/>
                  </a:lnTo>
                  <a:lnTo>
                    <a:pt x="7858544" y="1759432"/>
                  </a:lnTo>
                  <a:lnTo>
                    <a:pt x="7871828" y="174673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8626" y="4712728"/>
              <a:ext cx="6144260" cy="139700"/>
            </a:xfrm>
            <a:custGeom>
              <a:avLst/>
              <a:gdLst/>
              <a:ahLst/>
              <a:cxnLst/>
              <a:rect l="l" t="t" r="r" b="b"/>
              <a:pathLst>
                <a:path w="6144259" h="139700">
                  <a:moveTo>
                    <a:pt x="7734" y="20104"/>
                  </a:moveTo>
                  <a:lnTo>
                    <a:pt x="5689" y="17526"/>
                  </a:lnTo>
                  <a:lnTo>
                    <a:pt x="4559" y="16192"/>
                  </a:lnTo>
                  <a:lnTo>
                    <a:pt x="0" y="20116"/>
                  </a:lnTo>
                  <a:lnTo>
                    <a:pt x="2082" y="22580"/>
                  </a:lnTo>
                  <a:lnTo>
                    <a:pt x="3251" y="23952"/>
                  </a:lnTo>
                  <a:lnTo>
                    <a:pt x="7734" y="20104"/>
                  </a:lnTo>
                  <a:close/>
                </a:path>
                <a:path w="6144259" h="139700">
                  <a:moveTo>
                    <a:pt x="151091" y="25882"/>
                  </a:moveTo>
                  <a:lnTo>
                    <a:pt x="150342" y="17780"/>
                  </a:lnTo>
                  <a:lnTo>
                    <a:pt x="138569" y="17716"/>
                  </a:lnTo>
                  <a:lnTo>
                    <a:pt x="129197" y="20599"/>
                  </a:lnTo>
                  <a:lnTo>
                    <a:pt x="119964" y="23672"/>
                  </a:lnTo>
                  <a:lnTo>
                    <a:pt x="108673" y="24168"/>
                  </a:lnTo>
                  <a:lnTo>
                    <a:pt x="111226" y="33159"/>
                  </a:lnTo>
                  <a:lnTo>
                    <a:pt x="124409" y="29667"/>
                  </a:lnTo>
                  <a:lnTo>
                    <a:pt x="128181" y="38404"/>
                  </a:lnTo>
                  <a:lnTo>
                    <a:pt x="115430" y="43154"/>
                  </a:lnTo>
                  <a:lnTo>
                    <a:pt x="100571" y="45250"/>
                  </a:lnTo>
                  <a:lnTo>
                    <a:pt x="85344" y="46888"/>
                  </a:lnTo>
                  <a:lnTo>
                    <a:pt x="71513" y="50228"/>
                  </a:lnTo>
                  <a:lnTo>
                    <a:pt x="73063" y="60020"/>
                  </a:lnTo>
                  <a:lnTo>
                    <a:pt x="66802" y="60388"/>
                  </a:lnTo>
                  <a:lnTo>
                    <a:pt x="64503" y="65481"/>
                  </a:lnTo>
                  <a:lnTo>
                    <a:pt x="74155" y="64516"/>
                  </a:lnTo>
                  <a:lnTo>
                    <a:pt x="80860" y="62357"/>
                  </a:lnTo>
                  <a:lnTo>
                    <a:pt x="86982" y="61506"/>
                  </a:lnTo>
                  <a:lnTo>
                    <a:pt x="94856" y="64503"/>
                  </a:lnTo>
                  <a:lnTo>
                    <a:pt x="98869" y="62293"/>
                  </a:lnTo>
                  <a:lnTo>
                    <a:pt x="101168" y="57937"/>
                  </a:lnTo>
                  <a:lnTo>
                    <a:pt x="104013" y="54254"/>
                  </a:lnTo>
                  <a:lnTo>
                    <a:pt x="109689" y="54114"/>
                  </a:lnTo>
                  <a:lnTo>
                    <a:pt x="120611" y="53162"/>
                  </a:lnTo>
                  <a:lnTo>
                    <a:pt x="127901" y="47764"/>
                  </a:lnTo>
                  <a:lnTo>
                    <a:pt x="135470" y="42735"/>
                  </a:lnTo>
                  <a:lnTo>
                    <a:pt x="147294" y="42862"/>
                  </a:lnTo>
                  <a:lnTo>
                    <a:pt x="147472" y="35826"/>
                  </a:lnTo>
                  <a:lnTo>
                    <a:pt x="149428" y="31038"/>
                  </a:lnTo>
                  <a:lnTo>
                    <a:pt x="151091" y="25882"/>
                  </a:lnTo>
                  <a:close/>
                </a:path>
                <a:path w="6144259" h="139700">
                  <a:moveTo>
                    <a:pt x="166471" y="24777"/>
                  </a:moveTo>
                  <a:lnTo>
                    <a:pt x="164172" y="17653"/>
                  </a:lnTo>
                  <a:lnTo>
                    <a:pt x="157937" y="17538"/>
                  </a:lnTo>
                  <a:lnTo>
                    <a:pt x="158407" y="32499"/>
                  </a:lnTo>
                  <a:lnTo>
                    <a:pt x="164617" y="32029"/>
                  </a:lnTo>
                  <a:lnTo>
                    <a:pt x="166471" y="24777"/>
                  </a:lnTo>
                  <a:close/>
                </a:path>
                <a:path w="6144259" h="139700">
                  <a:moveTo>
                    <a:pt x="332092" y="12788"/>
                  </a:moveTo>
                  <a:lnTo>
                    <a:pt x="332041" y="10083"/>
                  </a:lnTo>
                  <a:lnTo>
                    <a:pt x="328942" y="7251"/>
                  </a:lnTo>
                  <a:lnTo>
                    <a:pt x="328371" y="12839"/>
                  </a:lnTo>
                  <a:lnTo>
                    <a:pt x="328371" y="15671"/>
                  </a:lnTo>
                  <a:lnTo>
                    <a:pt x="331546" y="18478"/>
                  </a:lnTo>
                  <a:lnTo>
                    <a:pt x="332092" y="12788"/>
                  </a:lnTo>
                  <a:close/>
                </a:path>
                <a:path w="6144259" h="139700">
                  <a:moveTo>
                    <a:pt x="1603324" y="4622"/>
                  </a:moveTo>
                  <a:lnTo>
                    <a:pt x="1598637" y="774"/>
                  </a:lnTo>
                  <a:lnTo>
                    <a:pt x="1593354" y="736"/>
                  </a:lnTo>
                  <a:lnTo>
                    <a:pt x="1588439" y="3848"/>
                  </a:lnTo>
                  <a:lnTo>
                    <a:pt x="1584845" y="9372"/>
                  </a:lnTo>
                  <a:lnTo>
                    <a:pt x="1590065" y="9042"/>
                  </a:lnTo>
                  <a:lnTo>
                    <a:pt x="1596275" y="10071"/>
                  </a:lnTo>
                  <a:lnTo>
                    <a:pt x="1601393" y="9563"/>
                  </a:lnTo>
                  <a:lnTo>
                    <a:pt x="1603324" y="4622"/>
                  </a:lnTo>
                  <a:close/>
                </a:path>
                <a:path w="6144259" h="139700">
                  <a:moveTo>
                    <a:pt x="1657591" y="8394"/>
                  </a:moveTo>
                  <a:lnTo>
                    <a:pt x="1657489" y="5638"/>
                  </a:lnTo>
                  <a:lnTo>
                    <a:pt x="1651228" y="5118"/>
                  </a:lnTo>
                  <a:lnTo>
                    <a:pt x="1629079" y="4902"/>
                  </a:lnTo>
                  <a:lnTo>
                    <a:pt x="1624330" y="1003"/>
                  </a:lnTo>
                  <a:lnTo>
                    <a:pt x="1618310" y="0"/>
                  </a:lnTo>
                  <a:lnTo>
                    <a:pt x="1613052" y="2628"/>
                  </a:lnTo>
                  <a:lnTo>
                    <a:pt x="1610614" y="9652"/>
                  </a:lnTo>
                  <a:lnTo>
                    <a:pt x="1616075" y="12039"/>
                  </a:lnTo>
                  <a:lnTo>
                    <a:pt x="1622044" y="11480"/>
                  </a:lnTo>
                  <a:lnTo>
                    <a:pt x="1628724" y="11341"/>
                  </a:lnTo>
                  <a:lnTo>
                    <a:pt x="1636344" y="14960"/>
                  </a:lnTo>
                  <a:lnTo>
                    <a:pt x="1641043" y="14706"/>
                  </a:lnTo>
                  <a:lnTo>
                    <a:pt x="1641525" y="8585"/>
                  </a:lnTo>
                  <a:lnTo>
                    <a:pt x="1647469" y="10007"/>
                  </a:lnTo>
                  <a:lnTo>
                    <a:pt x="1653578" y="10744"/>
                  </a:lnTo>
                  <a:lnTo>
                    <a:pt x="1657591" y="8394"/>
                  </a:lnTo>
                  <a:close/>
                </a:path>
                <a:path w="6144259" h="139700">
                  <a:moveTo>
                    <a:pt x="1750606" y="11023"/>
                  </a:moveTo>
                  <a:lnTo>
                    <a:pt x="1746237" y="11861"/>
                  </a:lnTo>
                  <a:lnTo>
                    <a:pt x="1740141" y="10083"/>
                  </a:lnTo>
                  <a:lnTo>
                    <a:pt x="1739493" y="15963"/>
                  </a:lnTo>
                  <a:lnTo>
                    <a:pt x="1743837" y="15151"/>
                  </a:lnTo>
                  <a:lnTo>
                    <a:pt x="1749907" y="16903"/>
                  </a:lnTo>
                  <a:lnTo>
                    <a:pt x="1750606" y="11023"/>
                  </a:lnTo>
                  <a:close/>
                </a:path>
                <a:path w="6144259" h="139700">
                  <a:moveTo>
                    <a:pt x="1761832" y="10731"/>
                  </a:moveTo>
                  <a:lnTo>
                    <a:pt x="1760004" y="3505"/>
                  </a:lnTo>
                  <a:lnTo>
                    <a:pt x="1757946" y="11087"/>
                  </a:lnTo>
                  <a:lnTo>
                    <a:pt x="1754124" y="11480"/>
                  </a:lnTo>
                  <a:lnTo>
                    <a:pt x="1754962" y="17526"/>
                  </a:lnTo>
                  <a:lnTo>
                    <a:pt x="1761591" y="16192"/>
                  </a:lnTo>
                  <a:lnTo>
                    <a:pt x="1761832" y="10731"/>
                  </a:lnTo>
                  <a:close/>
                </a:path>
                <a:path w="6144259" h="139700">
                  <a:moveTo>
                    <a:pt x="1798459" y="11493"/>
                  </a:moveTo>
                  <a:lnTo>
                    <a:pt x="1792071" y="10160"/>
                  </a:lnTo>
                  <a:lnTo>
                    <a:pt x="1791055" y="16484"/>
                  </a:lnTo>
                  <a:lnTo>
                    <a:pt x="1791766" y="22440"/>
                  </a:lnTo>
                  <a:lnTo>
                    <a:pt x="1798447" y="16548"/>
                  </a:lnTo>
                  <a:lnTo>
                    <a:pt x="1798459" y="11493"/>
                  </a:lnTo>
                  <a:close/>
                </a:path>
                <a:path w="6144259" h="139700">
                  <a:moveTo>
                    <a:pt x="1827644" y="21945"/>
                  </a:moveTo>
                  <a:lnTo>
                    <a:pt x="1824520" y="20916"/>
                  </a:lnTo>
                  <a:lnTo>
                    <a:pt x="1824164" y="23863"/>
                  </a:lnTo>
                  <a:lnTo>
                    <a:pt x="1823923" y="26898"/>
                  </a:lnTo>
                  <a:lnTo>
                    <a:pt x="1827022" y="27876"/>
                  </a:lnTo>
                  <a:lnTo>
                    <a:pt x="1827415" y="25031"/>
                  </a:lnTo>
                  <a:lnTo>
                    <a:pt x="1827644" y="21945"/>
                  </a:lnTo>
                  <a:close/>
                </a:path>
                <a:path w="6144259" h="139700">
                  <a:moveTo>
                    <a:pt x="1833016" y="18999"/>
                  </a:moveTo>
                  <a:lnTo>
                    <a:pt x="1827415" y="15951"/>
                  </a:lnTo>
                  <a:lnTo>
                    <a:pt x="1827644" y="21945"/>
                  </a:lnTo>
                  <a:lnTo>
                    <a:pt x="1833016" y="18999"/>
                  </a:lnTo>
                  <a:close/>
                </a:path>
                <a:path w="6144259" h="139700">
                  <a:moveTo>
                    <a:pt x="1847977" y="14897"/>
                  </a:moveTo>
                  <a:lnTo>
                    <a:pt x="1845132" y="10922"/>
                  </a:lnTo>
                  <a:lnTo>
                    <a:pt x="1840509" y="14706"/>
                  </a:lnTo>
                  <a:lnTo>
                    <a:pt x="1842376" y="17297"/>
                  </a:lnTo>
                  <a:lnTo>
                    <a:pt x="1843392" y="18732"/>
                  </a:lnTo>
                  <a:lnTo>
                    <a:pt x="1847977" y="14897"/>
                  </a:lnTo>
                  <a:close/>
                </a:path>
                <a:path w="6144259" h="139700">
                  <a:moveTo>
                    <a:pt x="1983282" y="27266"/>
                  </a:moveTo>
                  <a:lnTo>
                    <a:pt x="1981479" y="24612"/>
                  </a:lnTo>
                  <a:lnTo>
                    <a:pt x="1980501" y="23355"/>
                  </a:lnTo>
                  <a:lnTo>
                    <a:pt x="1975866" y="26974"/>
                  </a:lnTo>
                  <a:lnTo>
                    <a:pt x="1977732" y="29565"/>
                  </a:lnTo>
                  <a:lnTo>
                    <a:pt x="1978736" y="30988"/>
                  </a:lnTo>
                  <a:lnTo>
                    <a:pt x="1983282" y="27266"/>
                  </a:lnTo>
                  <a:close/>
                </a:path>
                <a:path w="6144259" h="139700">
                  <a:moveTo>
                    <a:pt x="2014423" y="25184"/>
                  </a:moveTo>
                  <a:lnTo>
                    <a:pt x="2007158" y="25044"/>
                  </a:lnTo>
                  <a:lnTo>
                    <a:pt x="2006968" y="35013"/>
                  </a:lnTo>
                  <a:lnTo>
                    <a:pt x="2014232" y="35140"/>
                  </a:lnTo>
                  <a:lnTo>
                    <a:pt x="2014423" y="25184"/>
                  </a:lnTo>
                  <a:close/>
                </a:path>
                <a:path w="6144259" h="139700">
                  <a:moveTo>
                    <a:pt x="2058136" y="38417"/>
                  </a:moveTo>
                  <a:lnTo>
                    <a:pt x="2055583" y="34493"/>
                  </a:lnTo>
                  <a:lnTo>
                    <a:pt x="2052497" y="31229"/>
                  </a:lnTo>
                  <a:lnTo>
                    <a:pt x="2051050" y="25793"/>
                  </a:lnTo>
                  <a:lnTo>
                    <a:pt x="2054923" y="25666"/>
                  </a:lnTo>
                  <a:lnTo>
                    <a:pt x="2054085" y="19545"/>
                  </a:lnTo>
                  <a:lnTo>
                    <a:pt x="2047506" y="20853"/>
                  </a:lnTo>
                  <a:lnTo>
                    <a:pt x="2046732" y="29006"/>
                  </a:lnTo>
                  <a:lnTo>
                    <a:pt x="2042325" y="35128"/>
                  </a:lnTo>
                  <a:lnTo>
                    <a:pt x="2039493" y="40309"/>
                  </a:lnTo>
                  <a:lnTo>
                    <a:pt x="2043404" y="45605"/>
                  </a:lnTo>
                  <a:lnTo>
                    <a:pt x="2045690" y="40271"/>
                  </a:lnTo>
                  <a:lnTo>
                    <a:pt x="2050161" y="40589"/>
                  </a:lnTo>
                  <a:lnTo>
                    <a:pt x="2054910" y="43484"/>
                  </a:lnTo>
                  <a:lnTo>
                    <a:pt x="2058022" y="45859"/>
                  </a:lnTo>
                  <a:lnTo>
                    <a:pt x="2058136" y="38417"/>
                  </a:lnTo>
                  <a:close/>
                </a:path>
                <a:path w="6144259" h="139700">
                  <a:moveTo>
                    <a:pt x="2076805" y="21361"/>
                  </a:moveTo>
                  <a:lnTo>
                    <a:pt x="2069465" y="21234"/>
                  </a:lnTo>
                  <a:lnTo>
                    <a:pt x="2062226" y="22491"/>
                  </a:lnTo>
                  <a:lnTo>
                    <a:pt x="2065782" y="25920"/>
                  </a:lnTo>
                  <a:lnTo>
                    <a:pt x="2073021" y="27038"/>
                  </a:lnTo>
                  <a:lnTo>
                    <a:pt x="2076805" y="21361"/>
                  </a:lnTo>
                  <a:close/>
                </a:path>
                <a:path w="6144259" h="139700">
                  <a:moveTo>
                    <a:pt x="2095080" y="21666"/>
                  </a:moveTo>
                  <a:lnTo>
                    <a:pt x="2092286" y="22618"/>
                  </a:lnTo>
                  <a:lnTo>
                    <a:pt x="2087918" y="21602"/>
                  </a:lnTo>
                  <a:lnTo>
                    <a:pt x="2087702" y="26441"/>
                  </a:lnTo>
                  <a:lnTo>
                    <a:pt x="2090547" y="25450"/>
                  </a:lnTo>
                  <a:lnTo>
                    <a:pt x="2094915" y="26454"/>
                  </a:lnTo>
                  <a:lnTo>
                    <a:pt x="2095080" y="21666"/>
                  </a:lnTo>
                  <a:close/>
                </a:path>
                <a:path w="6144259" h="139700">
                  <a:moveTo>
                    <a:pt x="2106028" y="26771"/>
                  </a:moveTo>
                  <a:lnTo>
                    <a:pt x="2099678" y="26441"/>
                  </a:lnTo>
                  <a:lnTo>
                    <a:pt x="2096541" y="30454"/>
                  </a:lnTo>
                  <a:lnTo>
                    <a:pt x="2094788" y="36525"/>
                  </a:lnTo>
                  <a:lnTo>
                    <a:pt x="2101113" y="36995"/>
                  </a:lnTo>
                  <a:lnTo>
                    <a:pt x="2104313" y="33032"/>
                  </a:lnTo>
                  <a:lnTo>
                    <a:pt x="2106028" y="26771"/>
                  </a:lnTo>
                  <a:close/>
                </a:path>
                <a:path w="6144259" h="139700">
                  <a:moveTo>
                    <a:pt x="2135200" y="32283"/>
                  </a:moveTo>
                  <a:lnTo>
                    <a:pt x="2133549" y="23355"/>
                  </a:lnTo>
                  <a:lnTo>
                    <a:pt x="2128659" y="18923"/>
                  </a:lnTo>
                  <a:lnTo>
                    <a:pt x="2123402" y="19862"/>
                  </a:lnTo>
                  <a:lnTo>
                    <a:pt x="2120671" y="27025"/>
                  </a:lnTo>
                  <a:lnTo>
                    <a:pt x="2125561" y="28778"/>
                  </a:lnTo>
                  <a:lnTo>
                    <a:pt x="2127504" y="34353"/>
                  </a:lnTo>
                  <a:lnTo>
                    <a:pt x="2135200" y="32283"/>
                  </a:lnTo>
                  <a:close/>
                </a:path>
                <a:path w="6144259" h="139700">
                  <a:moveTo>
                    <a:pt x="2146490" y="17500"/>
                  </a:moveTo>
                  <a:lnTo>
                    <a:pt x="2143620" y="18656"/>
                  </a:lnTo>
                  <a:lnTo>
                    <a:pt x="2139264" y="17487"/>
                  </a:lnTo>
                  <a:lnTo>
                    <a:pt x="2139099" y="22440"/>
                  </a:lnTo>
                  <a:lnTo>
                    <a:pt x="2141905" y="21310"/>
                  </a:lnTo>
                  <a:lnTo>
                    <a:pt x="2146274" y="22402"/>
                  </a:lnTo>
                  <a:lnTo>
                    <a:pt x="2146490" y="17500"/>
                  </a:lnTo>
                  <a:close/>
                </a:path>
                <a:path w="6144259" h="139700">
                  <a:moveTo>
                    <a:pt x="2435148" y="32981"/>
                  </a:moveTo>
                  <a:lnTo>
                    <a:pt x="2429954" y="30111"/>
                  </a:lnTo>
                  <a:lnTo>
                    <a:pt x="2428786" y="21983"/>
                  </a:lnTo>
                  <a:lnTo>
                    <a:pt x="2427262" y="14287"/>
                  </a:lnTo>
                  <a:lnTo>
                    <a:pt x="2421026" y="12700"/>
                  </a:lnTo>
                  <a:lnTo>
                    <a:pt x="2420124" y="23126"/>
                  </a:lnTo>
                  <a:lnTo>
                    <a:pt x="2417889" y="31762"/>
                  </a:lnTo>
                  <a:lnTo>
                    <a:pt x="2417013" y="39598"/>
                  </a:lnTo>
                  <a:lnTo>
                    <a:pt x="2420201" y="47675"/>
                  </a:lnTo>
                  <a:lnTo>
                    <a:pt x="2414219" y="46786"/>
                  </a:lnTo>
                  <a:lnTo>
                    <a:pt x="2410358" y="48945"/>
                  </a:lnTo>
                  <a:lnTo>
                    <a:pt x="2408605" y="54140"/>
                  </a:lnTo>
                  <a:lnTo>
                    <a:pt x="2408961" y="62344"/>
                  </a:lnTo>
                  <a:lnTo>
                    <a:pt x="2414066" y="61976"/>
                  </a:lnTo>
                  <a:lnTo>
                    <a:pt x="2417572" y="59296"/>
                  </a:lnTo>
                  <a:lnTo>
                    <a:pt x="2421344" y="57023"/>
                  </a:lnTo>
                  <a:lnTo>
                    <a:pt x="2427300" y="57861"/>
                  </a:lnTo>
                  <a:lnTo>
                    <a:pt x="2427109" y="48539"/>
                  </a:lnTo>
                  <a:lnTo>
                    <a:pt x="2429522" y="42964"/>
                  </a:lnTo>
                  <a:lnTo>
                    <a:pt x="2432786" y="38620"/>
                  </a:lnTo>
                  <a:lnTo>
                    <a:pt x="2435148" y="32981"/>
                  </a:lnTo>
                  <a:close/>
                </a:path>
                <a:path w="6144259" h="139700">
                  <a:moveTo>
                    <a:pt x="2497277" y="29476"/>
                  </a:moveTo>
                  <a:lnTo>
                    <a:pt x="2496667" y="24104"/>
                  </a:lnTo>
                  <a:lnTo>
                    <a:pt x="2492324" y="24320"/>
                  </a:lnTo>
                  <a:lnTo>
                    <a:pt x="2486799" y="27038"/>
                  </a:lnTo>
                  <a:lnTo>
                    <a:pt x="2482659" y="29146"/>
                  </a:lnTo>
                  <a:lnTo>
                    <a:pt x="2477058" y="30530"/>
                  </a:lnTo>
                  <a:lnTo>
                    <a:pt x="2468727" y="25565"/>
                  </a:lnTo>
                  <a:lnTo>
                    <a:pt x="2467953" y="33705"/>
                  </a:lnTo>
                  <a:lnTo>
                    <a:pt x="2477033" y="36296"/>
                  </a:lnTo>
                  <a:lnTo>
                    <a:pt x="2484526" y="37719"/>
                  </a:lnTo>
                  <a:lnTo>
                    <a:pt x="2491054" y="36068"/>
                  </a:lnTo>
                  <a:lnTo>
                    <a:pt x="2497277" y="29476"/>
                  </a:lnTo>
                  <a:close/>
                </a:path>
                <a:path w="6144259" h="139700">
                  <a:moveTo>
                    <a:pt x="2501658" y="28943"/>
                  </a:moveTo>
                  <a:lnTo>
                    <a:pt x="2497277" y="29476"/>
                  </a:lnTo>
                  <a:lnTo>
                    <a:pt x="2499322" y="36766"/>
                  </a:lnTo>
                  <a:lnTo>
                    <a:pt x="2501658" y="28943"/>
                  </a:lnTo>
                  <a:close/>
                </a:path>
                <a:path w="6144259" h="139700">
                  <a:moveTo>
                    <a:pt x="2537701" y="34315"/>
                  </a:moveTo>
                  <a:lnTo>
                    <a:pt x="2537447" y="25311"/>
                  </a:lnTo>
                  <a:lnTo>
                    <a:pt x="2531249" y="24942"/>
                  </a:lnTo>
                  <a:lnTo>
                    <a:pt x="2527909" y="28917"/>
                  </a:lnTo>
                  <a:lnTo>
                    <a:pt x="2526296" y="35026"/>
                  </a:lnTo>
                  <a:lnTo>
                    <a:pt x="2533561" y="36944"/>
                  </a:lnTo>
                  <a:lnTo>
                    <a:pt x="2537701" y="34315"/>
                  </a:lnTo>
                  <a:close/>
                </a:path>
                <a:path w="6144259" h="139700">
                  <a:moveTo>
                    <a:pt x="2552293" y="15646"/>
                  </a:moveTo>
                  <a:lnTo>
                    <a:pt x="2544051" y="14084"/>
                  </a:lnTo>
                  <a:lnTo>
                    <a:pt x="2538577" y="16535"/>
                  </a:lnTo>
                  <a:lnTo>
                    <a:pt x="2537447" y="25311"/>
                  </a:lnTo>
                  <a:lnTo>
                    <a:pt x="2542997" y="25501"/>
                  </a:lnTo>
                  <a:lnTo>
                    <a:pt x="2548559" y="25768"/>
                  </a:lnTo>
                  <a:lnTo>
                    <a:pt x="2552293" y="23393"/>
                  </a:lnTo>
                  <a:lnTo>
                    <a:pt x="2552293" y="15646"/>
                  </a:lnTo>
                  <a:close/>
                </a:path>
                <a:path w="6144259" h="139700">
                  <a:moveTo>
                    <a:pt x="2560917" y="38404"/>
                  </a:moveTo>
                  <a:lnTo>
                    <a:pt x="2559139" y="35763"/>
                  </a:lnTo>
                  <a:lnTo>
                    <a:pt x="2558097" y="34493"/>
                  </a:lnTo>
                  <a:lnTo>
                    <a:pt x="2553525" y="38087"/>
                  </a:lnTo>
                  <a:lnTo>
                    <a:pt x="2551798" y="35598"/>
                  </a:lnTo>
                  <a:lnTo>
                    <a:pt x="2550833" y="34328"/>
                  </a:lnTo>
                  <a:lnTo>
                    <a:pt x="2546248" y="37934"/>
                  </a:lnTo>
                  <a:lnTo>
                    <a:pt x="2548051" y="40525"/>
                  </a:lnTo>
                  <a:lnTo>
                    <a:pt x="2549017" y="41948"/>
                  </a:lnTo>
                  <a:lnTo>
                    <a:pt x="2553614" y="38265"/>
                  </a:lnTo>
                  <a:lnTo>
                    <a:pt x="2555354" y="40690"/>
                  </a:lnTo>
                  <a:lnTo>
                    <a:pt x="2556306" y="42113"/>
                  </a:lnTo>
                  <a:lnTo>
                    <a:pt x="2560917" y="38404"/>
                  </a:lnTo>
                  <a:close/>
                </a:path>
                <a:path w="6144259" h="139700">
                  <a:moveTo>
                    <a:pt x="2697391" y="48806"/>
                  </a:moveTo>
                  <a:lnTo>
                    <a:pt x="2692209" y="46024"/>
                  </a:lnTo>
                  <a:lnTo>
                    <a:pt x="2688653" y="40906"/>
                  </a:lnTo>
                  <a:lnTo>
                    <a:pt x="2686837" y="33731"/>
                  </a:lnTo>
                  <a:lnTo>
                    <a:pt x="2678442" y="33362"/>
                  </a:lnTo>
                  <a:lnTo>
                    <a:pt x="2672054" y="36055"/>
                  </a:lnTo>
                  <a:lnTo>
                    <a:pt x="2666657" y="37452"/>
                  </a:lnTo>
                  <a:lnTo>
                    <a:pt x="2661272" y="33159"/>
                  </a:lnTo>
                  <a:lnTo>
                    <a:pt x="2656929" y="43967"/>
                  </a:lnTo>
                  <a:lnTo>
                    <a:pt x="2647962" y="46342"/>
                  </a:lnTo>
                  <a:lnTo>
                    <a:pt x="2639136" y="48183"/>
                  </a:lnTo>
                  <a:lnTo>
                    <a:pt x="2635173" y="57404"/>
                  </a:lnTo>
                  <a:lnTo>
                    <a:pt x="2645702" y="54597"/>
                  </a:lnTo>
                  <a:lnTo>
                    <a:pt x="2654325" y="55156"/>
                  </a:lnTo>
                  <a:lnTo>
                    <a:pt x="2663393" y="57061"/>
                  </a:lnTo>
                  <a:lnTo>
                    <a:pt x="2675217" y="58305"/>
                  </a:lnTo>
                  <a:lnTo>
                    <a:pt x="2680512" y="57213"/>
                  </a:lnTo>
                  <a:lnTo>
                    <a:pt x="2681605" y="50241"/>
                  </a:lnTo>
                  <a:lnTo>
                    <a:pt x="2686456" y="48564"/>
                  </a:lnTo>
                  <a:lnTo>
                    <a:pt x="2686316" y="55194"/>
                  </a:lnTo>
                  <a:lnTo>
                    <a:pt x="2696387" y="55270"/>
                  </a:lnTo>
                  <a:lnTo>
                    <a:pt x="2697391" y="48806"/>
                  </a:lnTo>
                  <a:close/>
                </a:path>
                <a:path w="6144259" h="139700">
                  <a:moveTo>
                    <a:pt x="2781795" y="30784"/>
                  </a:moveTo>
                  <a:lnTo>
                    <a:pt x="2775242" y="31750"/>
                  </a:lnTo>
                  <a:lnTo>
                    <a:pt x="2771622" y="36906"/>
                  </a:lnTo>
                  <a:lnTo>
                    <a:pt x="2769311" y="43891"/>
                  </a:lnTo>
                  <a:lnTo>
                    <a:pt x="2766682" y="50368"/>
                  </a:lnTo>
                  <a:lnTo>
                    <a:pt x="2772575" y="48577"/>
                  </a:lnTo>
                  <a:lnTo>
                    <a:pt x="2775953" y="43141"/>
                  </a:lnTo>
                  <a:lnTo>
                    <a:pt x="2778480" y="36436"/>
                  </a:lnTo>
                  <a:lnTo>
                    <a:pt x="2781795" y="30784"/>
                  </a:lnTo>
                  <a:close/>
                </a:path>
                <a:path w="6144259" h="139700">
                  <a:moveTo>
                    <a:pt x="2796298" y="50139"/>
                  </a:moveTo>
                  <a:lnTo>
                    <a:pt x="2796057" y="41059"/>
                  </a:lnTo>
                  <a:lnTo>
                    <a:pt x="2789859" y="40728"/>
                  </a:lnTo>
                  <a:lnTo>
                    <a:pt x="2786481" y="44653"/>
                  </a:lnTo>
                  <a:lnTo>
                    <a:pt x="2784894" y="50761"/>
                  </a:lnTo>
                  <a:lnTo>
                    <a:pt x="2792158" y="52717"/>
                  </a:lnTo>
                  <a:lnTo>
                    <a:pt x="2796298" y="50139"/>
                  </a:lnTo>
                  <a:close/>
                </a:path>
                <a:path w="6144259" h="139700">
                  <a:moveTo>
                    <a:pt x="2803055" y="38849"/>
                  </a:moveTo>
                  <a:lnTo>
                    <a:pt x="2802661" y="34201"/>
                  </a:lnTo>
                  <a:lnTo>
                    <a:pt x="2798978" y="32981"/>
                  </a:lnTo>
                  <a:lnTo>
                    <a:pt x="2796057" y="41059"/>
                  </a:lnTo>
                  <a:lnTo>
                    <a:pt x="2803055" y="38849"/>
                  </a:lnTo>
                  <a:close/>
                </a:path>
                <a:path w="6144259" h="139700">
                  <a:moveTo>
                    <a:pt x="2914535" y="41490"/>
                  </a:moveTo>
                  <a:lnTo>
                    <a:pt x="2911779" y="37452"/>
                  </a:lnTo>
                  <a:lnTo>
                    <a:pt x="2907144" y="41059"/>
                  </a:lnTo>
                  <a:lnTo>
                    <a:pt x="2908973" y="43688"/>
                  </a:lnTo>
                  <a:lnTo>
                    <a:pt x="2909925" y="45135"/>
                  </a:lnTo>
                  <a:lnTo>
                    <a:pt x="2914535" y="41490"/>
                  </a:lnTo>
                  <a:close/>
                </a:path>
                <a:path w="6144259" h="139700">
                  <a:moveTo>
                    <a:pt x="3388664" y="40995"/>
                  </a:moveTo>
                  <a:lnTo>
                    <a:pt x="3385820" y="42011"/>
                  </a:lnTo>
                  <a:lnTo>
                    <a:pt x="3381514" y="40982"/>
                  </a:lnTo>
                  <a:lnTo>
                    <a:pt x="3381222" y="45745"/>
                  </a:lnTo>
                  <a:lnTo>
                    <a:pt x="3384092" y="44729"/>
                  </a:lnTo>
                  <a:lnTo>
                    <a:pt x="3388410" y="45885"/>
                  </a:lnTo>
                  <a:lnTo>
                    <a:pt x="3388664" y="40995"/>
                  </a:lnTo>
                  <a:close/>
                </a:path>
                <a:path w="6144259" h="139700">
                  <a:moveTo>
                    <a:pt x="3504692" y="38989"/>
                  </a:moveTo>
                  <a:lnTo>
                    <a:pt x="3497872" y="37642"/>
                  </a:lnTo>
                  <a:lnTo>
                    <a:pt x="3496538" y="44437"/>
                  </a:lnTo>
                  <a:lnTo>
                    <a:pt x="3490099" y="43649"/>
                  </a:lnTo>
                  <a:lnTo>
                    <a:pt x="3489807" y="53644"/>
                  </a:lnTo>
                  <a:lnTo>
                    <a:pt x="3494405" y="53975"/>
                  </a:lnTo>
                  <a:lnTo>
                    <a:pt x="3494646" y="60071"/>
                  </a:lnTo>
                  <a:lnTo>
                    <a:pt x="3500488" y="58839"/>
                  </a:lnTo>
                  <a:lnTo>
                    <a:pt x="3500488" y="50228"/>
                  </a:lnTo>
                  <a:lnTo>
                    <a:pt x="3501745" y="43446"/>
                  </a:lnTo>
                  <a:lnTo>
                    <a:pt x="3504692" y="38989"/>
                  </a:lnTo>
                  <a:close/>
                </a:path>
                <a:path w="6144259" h="139700">
                  <a:moveTo>
                    <a:pt x="3554450" y="70231"/>
                  </a:moveTo>
                  <a:lnTo>
                    <a:pt x="3549675" y="70104"/>
                  </a:lnTo>
                  <a:lnTo>
                    <a:pt x="3551453" y="61506"/>
                  </a:lnTo>
                  <a:lnTo>
                    <a:pt x="3547516" y="60096"/>
                  </a:lnTo>
                  <a:lnTo>
                    <a:pt x="3542931" y="60350"/>
                  </a:lnTo>
                  <a:lnTo>
                    <a:pt x="3542309" y="66382"/>
                  </a:lnTo>
                  <a:lnTo>
                    <a:pt x="3536543" y="64820"/>
                  </a:lnTo>
                  <a:lnTo>
                    <a:pt x="3535896" y="56019"/>
                  </a:lnTo>
                  <a:lnTo>
                    <a:pt x="3530600" y="53340"/>
                  </a:lnTo>
                  <a:lnTo>
                    <a:pt x="3522332" y="54521"/>
                  </a:lnTo>
                  <a:lnTo>
                    <a:pt x="3521786" y="63195"/>
                  </a:lnTo>
                  <a:lnTo>
                    <a:pt x="3522700" y="70053"/>
                  </a:lnTo>
                  <a:lnTo>
                    <a:pt x="3525418" y="74523"/>
                  </a:lnTo>
                  <a:lnTo>
                    <a:pt x="3533203" y="74256"/>
                  </a:lnTo>
                  <a:lnTo>
                    <a:pt x="3542080" y="75539"/>
                  </a:lnTo>
                  <a:lnTo>
                    <a:pt x="3549866" y="75234"/>
                  </a:lnTo>
                  <a:lnTo>
                    <a:pt x="3554450" y="70231"/>
                  </a:lnTo>
                  <a:close/>
                </a:path>
                <a:path w="6144259" h="139700">
                  <a:moveTo>
                    <a:pt x="3603675" y="59232"/>
                  </a:moveTo>
                  <a:lnTo>
                    <a:pt x="3601885" y="56629"/>
                  </a:lnTo>
                  <a:lnTo>
                    <a:pt x="3600996" y="55194"/>
                  </a:lnTo>
                  <a:lnTo>
                    <a:pt x="3596309" y="58801"/>
                  </a:lnTo>
                  <a:lnTo>
                    <a:pt x="3598113" y="61429"/>
                  </a:lnTo>
                  <a:lnTo>
                    <a:pt x="3599154" y="62877"/>
                  </a:lnTo>
                  <a:lnTo>
                    <a:pt x="3603675" y="59232"/>
                  </a:lnTo>
                  <a:close/>
                </a:path>
                <a:path w="6144259" h="139700">
                  <a:moveTo>
                    <a:pt x="3689134" y="43891"/>
                  </a:moveTo>
                  <a:lnTo>
                    <a:pt x="3684879" y="44653"/>
                  </a:lnTo>
                  <a:lnTo>
                    <a:pt x="3678936" y="42862"/>
                  </a:lnTo>
                  <a:lnTo>
                    <a:pt x="3678161" y="48653"/>
                  </a:lnTo>
                  <a:lnTo>
                    <a:pt x="3682441" y="48018"/>
                  </a:lnTo>
                  <a:lnTo>
                    <a:pt x="3688423" y="49758"/>
                  </a:lnTo>
                  <a:lnTo>
                    <a:pt x="3689134" y="43891"/>
                  </a:lnTo>
                  <a:close/>
                </a:path>
                <a:path w="6144259" h="139700">
                  <a:moveTo>
                    <a:pt x="3710889" y="44450"/>
                  </a:moveTo>
                  <a:lnTo>
                    <a:pt x="3703663" y="44272"/>
                  </a:lnTo>
                  <a:lnTo>
                    <a:pt x="3696500" y="45491"/>
                  </a:lnTo>
                  <a:lnTo>
                    <a:pt x="3699980" y="48958"/>
                  </a:lnTo>
                  <a:lnTo>
                    <a:pt x="3707104" y="50126"/>
                  </a:lnTo>
                  <a:lnTo>
                    <a:pt x="3710889" y="44450"/>
                  </a:lnTo>
                  <a:close/>
                </a:path>
                <a:path w="6144259" h="139700">
                  <a:moveTo>
                    <a:pt x="3735755" y="60185"/>
                  </a:moveTo>
                  <a:lnTo>
                    <a:pt x="3731907" y="57950"/>
                  </a:lnTo>
                  <a:lnTo>
                    <a:pt x="3729710" y="53632"/>
                  </a:lnTo>
                  <a:lnTo>
                    <a:pt x="3726992" y="49987"/>
                  </a:lnTo>
                  <a:lnTo>
                    <a:pt x="3721570" y="49809"/>
                  </a:lnTo>
                  <a:lnTo>
                    <a:pt x="3721531" y="56629"/>
                  </a:lnTo>
                  <a:lnTo>
                    <a:pt x="3719563" y="60693"/>
                  </a:lnTo>
                  <a:lnTo>
                    <a:pt x="3717531" y="64604"/>
                  </a:lnTo>
                  <a:lnTo>
                    <a:pt x="3722141" y="68618"/>
                  </a:lnTo>
                  <a:lnTo>
                    <a:pt x="3728021" y="69735"/>
                  </a:lnTo>
                  <a:lnTo>
                    <a:pt x="3733215" y="67183"/>
                  </a:lnTo>
                  <a:lnTo>
                    <a:pt x="3735755" y="60185"/>
                  </a:lnTo>
                  <a:close/>
                </a:path>
                <a:path w="6144259" h="139700">
                  <a:moveTo>
                    <a:pt x="3790454" y="46570"/>
                  </a:moveTo>
                  <a:lnTo>
                    <a:pt x="3783431" y="46736"/>
                  </a:lnTo>
                  <a:lnTo>
                    <a:pt x="3775557" y="45580"/>
                  </a:lnTo>
                  <a:lnTo>
                    <a:pt x="3769614" y="47282"/>
                  </a:lnTo>
                  <a:lnTo>
                    <a:pt x="3768420" y="55981"/>
                  </a:lnTo>
                  <a:lnTo>
                    <a:pt x="3774071" y="53809"/>
                  </a:lnTo>
                  <a:lnTo>
                    <a:pt x="3780434" y="52730"/>
                  </a:lnTo>
                  <a:lnTo>
                    <a:pt x="3786289" y="50927"/>
                  </a:lnTo>
                  <a:lnTo>
                    <a:pt x="3790454" y="46570"/>
                  </a:lnTo>
                  <a:close/>
                </a:path>
                <a:path w="6144259" h="139700">
                  <a:moveTo>
                    <a:pt x="3822992" y="47447"/>
                  </a:moveTo>
                  <a:lnTo>
                    <a:pt x="3816693" y="46012"/>
                  </a:lnTo>
                  <a:lnTo>
                    <a:pt x="3815600" y="52311"/>
                  </a:lnTo>
                  <a:lnTo>
                    <a:pt x="3816223" y="58305"/>
                  </a:lnTo>
                  <a:lnTo>
                    <a:pt x="3819575" y="55486"/>
                  </a:lnTo>
                  <a:lnTo>
                    <a:pt x="3822852" y="52514"/>
                  </a:lnTo>
                  <a:lnTo>
                    <a:pt x="3822992" y="47447"/>
                  </a:lnTo>
                  <a:close/>
                </a:path>
                <a:path w="6144259" h="139700">
                  <a:moveTo>
                    <a:pt x="3833431" y="62801"/>
                  </a:moveTo>
                  <a:lnTo>
                    <a:pt x="3830574" y="63715"/>
                  </a:lnTo>
                  <a:lnTo>
                    <a:pt x="3826281" y="62674"/>
                  </a:lnTo>
                  <a:lnTo>
                    <a:pt x="3826040" y="67500"/>
                  </a:lnTo>
                  <a:lnTo>
                    <a:pt x="3828923" y="66522"/>
                  </a:lnTo>
                  <a:lnTo>
                    <a:pt x="3833177" y="67564"/>
                  </a:lnTo>
                  <a:lnTo>
                    <a:pt x="3833431" y="62801"/>
                  </a:lnTo>
                  <a:close/>
                </a:path>
                <a:path w="6144259" h="139700">
                  <a:moveTo>
                    <a:pt x="3839108" y="55575"/>
                  </a:moveTo>
                  <a:lnTo>
                    <a:pt x="3837355" y="52882"/>
                  </a:lnTo>
                  <a:lnTo>
                    <a:pt x="3836314" y="51473"/>
                  </a:lnTo>
                  <a:lnTo>
                    <a:pt x="3831793" y="55130"/>
                  </a:lnTo>
                  <a:lnTo>
                    <a:pt x="3833584" y="57721"/>
                  </a:lnTo>
                  <a:lnTo>
                    <a:pt x="3834549" y="59156"/>
                  </a:lnTo>
                  <a:lnTo>
                    <a:pt x="3839108" y="55575"/>
                  </a:lnTo>
                  <a:close/>
                </a:path>
                <a:path w="6144259" h="139700">
                  <a:moveTo>
                    <a:pt x="3916591" y="65011"/>
                  </a:moveTo>
                  <a:lnTo>
                    <a:pt x="3909339" y="64808"/>
                  </a:lnTo>
                  <a:lnTo>
                    <a:pt x="3902202" y="66001"/>
                  </a:lnTo>
                  <a:lnTo>
                    <a:pt x="3905681" y="69469"/>
                  </a:lnTo>
                  <a:lnTo>
                    <a:pt x="3912819" y="70650"/>
                  </a:lnTo>
                  <a:lnTo>
                    <a:pt x="3916591" y="65011"/>
                  </a:lnTo>
                  <a:close/>
                </a:path>
                <a:path w="6144259" h="139700">
                  <a:moveTo>
                    <a:pt x="3992740" y="56984"/>
                  </a:moveTo>
                  <a:lnTo>
                    <a:pt x="3989857" y="55968"/>
                  </a:lnTo>
                  <a:lnTo>
                    <a:pt x="3989311" y="51841"/>
                  </a:lnTo>
                  <a:lnTo>
                    <a:pt x="3985730" y="51739"/>
                  </a:lnTo>
                  <a:lnTo>
                    <a:pt x="3984764" y="61163"/>
                  </a:lnTo>
                  <a:lnTo>
                    <a:pt x="3987965" y="66573"/>
                  </a:lnTo>
                  <a:lnTo>
                    <a:pt x="3991787" y="65874"/>
                  </a:lnTo>
                  <a:lnTo>
                    <a:pt x="3992740" y="56984"/>
                  </a:lnTo>
                  <a:close/>
                </a:path>
                <a:path w="6144259" h="139700">
                  <a:moveTo>
                    <a:pt x="3998125" y="54051"/>
                  </a:moveTo>
                  <a:lnTo>
                    <a:pt x="3992562" y="50939"/>
                  </a:lnTo>
                  <a:lnTo>
                    <a:pt x="3992740" y="56984"/>
                  </a:lnTo>
                  <a:lnTo>
                    <a:pt x="3998125" y="54051"/>
                  </a:lnTo>
                  <a:close/>
                </a:path>
                <a:path w="6144259" h="139700">
                  <a:moveTo>
                    <a:pt x="4043222" y="58305"/>
                  </a:moveTo>
                  <a:lnTo>
                    <a:pt x="4037571" y="58597"/>
                  </a:lnTo>
                  <a:lnTo>
                    <a:pt x="4030726" y="57315"/>
                  </a:lnTo>
                  <a:lnTo>
                    <a:pt x="4032123" y="68021"/>
                  </a:lnTo>
                  <a:lnTo>
                    <a:pt x="4038282" y="68376"/>
                  </a:lnTo>
                  <a:lnTo>
                    <a:pt x="4041495" y="64389"/>
                  </a:lnTo>
                  <a:lnTo>
                    <a:pt x="4043222" y="58305"/>
                  </a:lnTo>
                  <a:close/>
                </a:path>
                <a:path w="6144259" h="139700">
                  <a:moveTo>
                    <a:pt x="4079405" y="54152"/>
                  </a:moveTo>
                  <a:lnTo>
                    <a:pt x="4075112" y="54927"/>
                  </a:lnTo>
                  <a:lnTo>
                    <a:pt x="4069232" y="53149"/>
                  </a:lnTo>
                  <a:lnTo>
                    <a:pt x="4068445" y="58940"/>
                  </a:lnTo>
                  <a:lnTo>
                    <a:pt x="4072699" y="58305"/>
                  </a:lnTo>
                  <a:lnTo>
                    <a:pt x="4078655" y="60020"/>
                  </a:lnTo>
                  <a:lnTo>
                    <a:pt x="4079405" y="54152"/>
                  </a:lnTo>
                  <a:close/>
                </a:path>
                <a:path w="6144259" h="139700">
                  <a:moveTo>
                    <a:pt x="4468114" y="79248"/>
                  </a:moveTo>
                  <a:lnTo>
                    <a:pt x="4460722" y="81318"/>
                  </a:lnTo>
                  <a:lnTo>
                    <a:pt x="4456023" y="87350"/>
                  </a:lnTo>
                  <a:lnTo>
                    <a:pt x="4451832" y="94170"/>
                  </a:lnTo>
                  <a:lnTo>
                    <a:pt x="4445978" y="98615"/>
                  </a:lnTo>
                  <a:lnTo>
                    <a:pt x="4436732" y="98869"/>
                  </a:lnTo>
                  <a:lnTo>
                    <a:pt x="4428731" y="100952"/>
                  </a:lnTo>
                  <a:lnTo>
                    <a:pt x="4424057" y="108089"/>
                  </a:lnTo>
                  <a:lnTo>
                    <a:pt x="4432973" y="107530"/>
                  </a:lnTo>
                  <a:lnTo>
                    <a:pt x="4441444" y="107670"/>
                  </a:lnTo>
                  <a:lnTo>
                    <a:pt x="4445571" y="113525"/>
                  </a:lnTo>
                  <a:lnTo>
                    <a:pt x="4446663" y="104838"/>
                  </a:lnTo>
                  <a:lnTo>
                    <a:pt x="4452074" y="102412"/>
                  </a:lnTo>
                  <a:lnTo>
                    <a:pt x="4460265" y="103886"/>
                  </a:lnTo>
                  <a:lnTo>
                    <a:pt x="4460125" y="94640"/>
                  </a:lnTo>
                  <a:lnTo>
                    <a:pt x="4462538" y="89115"/>
                  </a:lnTo>
                  <a:lnTo>
                    <a:pt x="4465777" y="84823"/>
                  </a:lnTo>
                  <a:lnTo>
                    <a:pt x="4468114" y="79248"/>
                  </a:lnTo>
                  <a:close/>
                </a:path>
                <a:path w="6144259" h="139700">
                  <a:moveTo>
                    <a:pt x="4500435" y="84975"/>
                  </a:moveTo>
                  <a:lnTo>
                    <a:pt x="4492917" y="85394"/>
                  </a:lnTo>
                  <a:lnTo>
                    <a:pt x="4493031" y="79248"/>
                  </a:lnTo>
                  <a:lnTo>
                    <a:pt x="4489628" y="84709"/>
                  </a:lnTo>
                  <a:lnTo>
                    <a:pt x="4488739" y="86093"/>
                  </a:lnTo>
                  <a:lnTo>
                    <a:pt x="4483735" y="83921"/>
                  </a:lnTo>
                  <a:lnTo>
                    <a:pt x="4482401" y="84518"/>
                  </a:lnTo>
                  <a:lnTo>
                    <a:pt x="4479887" y="88976"/>
                  </a:lnTo>
                  <a:lnTo>
                    <a:pt x="4488243" y="90601"/>
                  </a:lnTo>
                  <a:lnTo>
                    <a:pt x="4498175" y="89293"/>
                  </a:lnTo>
                  <a:lnTo>
                    <a:pt x="4500435" y="84975"/>
                  </a:lnTo>
                  <a:close/>
                </a:path>
                <a:path w="6144259" h="139700">
                  <a:moveTo>
                    <a:pt x="4648466" y="82842"/>
                  </a:moveTo>
                  <a:lnTo>
                    <a:pt x="4644098" y="83375"/>
                  </a:lnTo>
                  <a:lnTo>
                    <a:pt x="4646130" y="90678"/>
                  </a:lnTo>
                  <a:lnTo>
                    <a:pt x="4648466" y="82842"/>
                  </a:lnTo>
                  <a:close/>
                </a:path>
                <a:path w="6144259" h="139700">
                  <a:moveTo>
                    <a:pt x="4737036" y="100368"/>
                  </a:moveTo>
                  <a:lnTo>
                    <a:pt x="4736795" y="91122"/>
                  </a:lnTo>
                  <a:lnTo>
                    <a:pt x="4735080" y="83718"/>
                  </a:lnTo>
                  <a:lnTo>
                    <a:pt x="4730343" y="80289"/>
                  </a:lnTo>
                  <a:lnTo>
                    <a:pt x="4724654" y="88760"/>
                  </a:lnTo>
                  <a:lnTo>
                    <a:pt x="4714748" y="91059"/>
                  </a:lnTo>
                  <a:lnTo>
                    <a:pt x="4704448" y="92760"/>
                  </a:lnTo>
                  <a:lnTo>
                    <a:pt x="4697577" y="99466"/>
                  </a:lnTo>
                  <a:lnTo>
                    <a:pt x="4704918" y="99415"/>
                  </a:lnTo>
                  <a:lnTo>
                    <a:pt x="4711458" y="110058"/>
                  </a:lnTo>
                  <a:lnTo>
                    <a:pt x="4718837" y="109943"/>
                  </a:lnTo>
                  <a:lnTo>
                    <a:pt x="4721733" y="105054"/>
                  </a:lnTo>
                  <a:lnTo>
                    <a:pt x="4720793" y="100901"/>
                  </a:lnTo>
                  <a:lnTo>
                    <a:pt x="4719866" y="97561"/>
                  </a:lnTo>
                  <a:lnTo>
                    <a:pt x="4722800" y="95097"/>
                  </a:lnTo>
                  <a:lnTo>
                    <a:pt x="4727626" y="96748"/>
                  </a:lnTo>
                  <a:lnTo>
                    <a:pt x="4729505" y="102323"/>
                  </a:lnTo>
                  <a:lnTo>
                    <a:pt x="4737036" y="100368"/>
                  </a:lnTo>
                  <a:close/>
                </a:path>
                <a:path w="6144259" h="139700">
                  <a:moveTo>
                    <a:pt x="4795202" y="71793"/>
                  </a:moveTo>
                  <a:lnTo>
                    <a:pt x="4783290" y="71158"/>
                  </a:lnTo>
                  <a:lnTo>
                    <a:pt x="4772203" y="71742"/>
                  </a:lnTo>
                  <a:lnTo>
                    <a:pt x="4763554" y="75907"/>
                  </a:lnTo>
                  <a:lnTo>
                    <a:pt x="4758918" y="86004"/>
                  </a:lnTo>
                  <a:lnTo>
                    <a:pt x="4761712" y="87058"/>
                  </a:lnTo>
                  <a:lnTo>
                    <a:pt x="4765992" y="86220"/>
                  </a:lnTo>
                  <a:lnTo>
                    <a:pt x="4766005" y="91059"/>
                  </a:lnTo>
                  <a:lnTo>
                    <a:pt x="4763198" y="92227"/>
                  </a:lnTo>
                  <a:lnTo>
                    <a:pt x="4758918" y="91008"/>
                  </a:lnTo>
                  <a:lnTo>
                    <a:pt x="4758664" y="95923"/>
                  </a:lnTo>
                  <a:lnTo>
                    <a:pt x="4762957" y="95250"/>
                  </a:lnTo>
                  <a:lnTo>
                    <a:pt x="4768888" y="96989"/>
                  </a:lnTo>
                  <a:lnTo>
                    <a:pt x="4769586" y="91160"/>
                  </a:lnTo>
                  <a:lnTo>
                    <a:pt x="4776305" y="90144"/>
                  </a:lnTo>
                  <a:lnTo>
                    <a:pt x="4767796" y="82956"/>
                  </a:lnTo>
                  <a:lnTo>
                    <a:pt x="4773434" y="81292"/>
                  </a:lnTo>
                  <a:lnTo>
                    <a:pt x="4779657" y="81851"/>
                  </a:lnTo>
                  <a:lnTo>
                    <a:pt x="4784661" y="80454"/>
                  </a:lnTo>
                  <a:lnTo>
                    <a:pt x="4787887" y="76682"/>
                  </a:lnTo>
                  <a:lnTo>
                    <a:pt x="4790694" y="75628"/>
                  </a:lnTo>
                  <a:lnTo>
                    <a:pt x="4794986" y="76758"/>
                  </a:lnTo>
                  <a:lnTo>
                    <a:pt x="4795202" y="71793"/>
                  </a:lnTo>
                  <a:close/>
                </a:path>
                <a:path w="6144259" h="139700">
                  <a:moveTo>
                    <a:pt x="4877740" y="73672"/>
                  </a:moveTo>
                  <a:lnTo>
                    <a:pt x="4874895" y="74803"/>
                  </a:lnTo>
                  <a:lnTo>
                    <a:pt x="4870678" y="73685"/>
                  </a:lnTo>
                  <a:lnTo>
                    <a:pt x="4870475" y="78562"/>
                  </a:lnTo>
                  <a:lnTo>
                    <a:pt x="4873231" y="77508"/>
                  </a:lnTo>
                  <a:lnTo>
                    <a:pt x="4877524" y="78663"/>
                  </a:lnTo>
                  <a:lnTo>
                    <a:pt x="4877740" y="73672"/>
                  </a:lnTo>
                  <a:close/>
                </a:path>
                <a:path w="6144259" h="139700">
                  <a:moveTo>
                    <a:pt x="4881016" y="95123"/>
                  </a:moveTo>
                  <a:lnTo>
                    <a:pt x="4878121" y="90843"/>
                  </a:lnTo>
                  <a:lnTo>
                    <a:pt x="4873777" y="88646"/>
                  </a:lnTo>
                  <a:lnTo>
                    <a:pt x="4873396" y="97142"/>
                  </a:lnTo>
                  <a:lnTo>
                    <a:pt x="4876266" y="101473"/>
                  </a:lnTo>
                  <a:lnTo>
                    <a:pt x="4880584" y="103670"/>
                  </a:lnTo>
                  <a:lnTo>
                    <a:pt x="4881016" y="95123"/>
                  </a:lnTo>
                  <a:close/>
                </a:path>
                <a:path w="6144259" h="139700">
                  <a:moveTo>
                    <a:pt x="4938395" y="90119"/>
                  </a:moveTo>
                  <a:lnTo>
                    <a:pt x="4937912" y="81051"/>
                  </a:lnTo>
                  <a:lnTo>
                    <a:pt x="4934178" y="76314"/>
                  </a:lnTo>
                  <a:lnTo>
                    <a:pt x="4928159" y="74612"/>
                  </a:lnTo>
                  <a:lnTo>
                    <a:pt x="4920805" y="74650"/>
                  </a:lnTo>
                  <a:lnTo>
                    <a:pt x="4920780" y="81673"/>
                  </a:lnTo>
                  <a:lnTo>
                    <a:pt x="4916805" y="89623"/>
                  </a:lnTo>
                  <a:lnTo>
                    <a:pt x="4938395" y="90119"/>
                  </a:lnTo>
                  <a:close/>
                </a:path>
                <a:path w="6144259" h="139700">
                  <a:moveTo>
                    <a:pt x="4952873" y="85394"/>
                  </a:moveTo>
                  <a:lnTo>
                    <a:pt x="4950041" y="86537"/>
                  </a:lnTo>
                  <a:lnTo>
                    <a:pt x="4945773" y="85344"/>
                  </a:lnTo>
                  <a:lnTo>
                    <a:pt x="4945532" y="90297"/>
                  </a:lnTo>
                  <a:lnTo>
                    <a:pt x="4948364" y="89179"/>
                  </a:lnTo>
                  <a:lnTo>
                    <a:pt x="4952644" y="90297"/>
                  </a:lnTo>
                  <a:lnTo>
                    <a:pt x="4952873" y="85394"/>
                  </a:lnTo>
                  <a:close/>
                </a:path>
                <a:path w="6144259" h="139700">
                  <a:moveTo>
                    <a:pt x="4967211" y="85725"/>
                  </a:moveTo>
                  <a:lnTo>
                    <a:pt x="4964366" y="86868"/>
                  </a:lnTo>
                  <a:lnTo>
                    <a:pt x="4960137" y="85674"/>
                  </a:lnTo>
                  <a:lnTo>
                    <a:pt x="4959883" y="90627"/>
                  </a:lnTo>
                  <a:lnTo>
                    <a:pt x="4962703" y="89509"/>
                  </a:lnTo>
                  <a:lnTo>
                    <a:pt x="4966982" y="90627"/>
                  </a:lnTo>
                  <a:lnTo>
                    <a:pt x="4967211" y="85725"/>
                  </a:lnTo>
                  <a:close/>
                </a:path>
                <a:path w="6144259" h="139700">
                  <a:moveTo>
                    <a:pt x="5017478" y="86880"/>
                  </a:moveTo>
                  <a:lnTo>
                    <a:pt x="5010594" y="87210"/>
                  </a:lnTo>
                  <a:lnTo>
                    <a:pt x="5002669" y="86017"/>
                  </a:lnTo>
                  <a:lnTo>
                    <a:pt x="4995837" y="86385"/>
                  </a:lnTo>
                  <a:lnTo>
                    <a:pt x="4992179" y="91351"/>
                  </a:lnTo>
                  <a:lnTo>
                    <a:pt x="4998047" y="95631"/>
                  </a:lnTo>
                  <a:lnTo>
                    <a:pt x="5006416" y="97167"/>
                  </a:lnTo>
                  <a:lnTo>
                    <a:pt x="5013985" y="94678"/>
                  </a:lnTo>
                  <a:lnTo>
                    <a:pt x="5017478" y="86880"/>
                  </a:lnTo>
                  <a:close/>
                </a:path>
                <a:path w="6144259" h="139700">
                  <a:moveTo>
                    <a:pt x="5063934" y="87757"/>
                  </a:moveTo>
                  <a:lnTo>
                    <a:pt x="5057216" y="88303"/>
                  </a:lnTo>
                  <a:lnTo>
                    <a:pt x="5051869" y="90881"/>
                  </a:lnTo>
                  <a:lnTo>
                    <a:pt x="5049380" y="97459"/>
                  </a:lnTo>
                  <a:lnTo>
                    <a:pt x="5060239" y="97891"/>
                  </a:lnTo>
                  <a:lnTo>
                    <a:pt x="5063909" y="95491"/>
                  </a:lnTo>
                  <a:lnTo>
                    <a:pt x="5063934" y="87757"/>
                  </a:lnTo>
                  <a:close/>
                </a:path>
                <a:path w="6144259" h="139700">
                  <a:moveTo>
                    <a:pt x="5158473" y="92011"/>
                  </a:moveTo>
                  <a:lnTo>
                    <a:pt x="5156720" y="89433"/>
                  </a:lnTo>
                  <a:lnTo>
                    <a:pt x="5155743" y="88049"/>
                  </a:lnTo>
                  <a:lnTo>
                    <a:pt x="5151196" y="91833"/>
                  </a:lnTo>
                  <a:lnTo>
                    <a:pt x="5153037" y="94424"/>
                  </a:lnTo>
                  <a:lnTo>
                    <a:pt x="5153990" y="95846"/>
                  </a:lnTo>
                  <a:lnTo>
                    <a:pt x="5158473" y="92011"/>
                  </a:lnTo>
                  <a:close/>
                </a:path>
                <a:path w="6144259" h="139700">
                  <a:moveTo>
                    <a:pt x="5192611" y="80086"/>
                  </a:moveTo>
                  <a:lnTo>
                    <a:pt x="5185473" y="79959"/>
                  </a:lnTo>
                  <a:lnTo>
                    <a:pt x="5178399" y="81241"/>
                  </a:lnTo>
                  <a:lnTo>
                    <a:pt x="5181879" y="84670"/>
                  </a:lnTo>
                  <a:lnTo>
                    <a:pt x="5188928" y="85775"/>
                  </a:lnTo>
                  <a:lnTo>
                    <a:pt x="5192611" y="80086"/>
                  </a:lnTo>
                  <a:close/>
                </a:path>
                <a:path w="6144259" h="139700">
                  <a:moveTo>
                    <a:pt x="5212042" y="92976"/>
                  </a:moveTo>
                  <a:lnTo>
                    <a:pt x="5210264" y="90411"/>
                  </a:lnTo>
                  <a:lnTo>
                    <a:pt x="5209311" y="89014"/>
                  </a:lnTo>
                  <a:lnTo>
                    <a:pt x="5204815" y="92798"/>
                  </a:lnTo>
                  <a:lnTo>
                    <a:pt x="5206606" y="95389"/>
                  </a:lnTo>
                  <a:lnTo>
                    <a:pt x="5207533" y="96799"/>
                  </a:lnTo>
                  <a:lnTo>
                    <a:pt x="5212042" y="92976"/>
                  </a:lnTo>
                  <a:close/>
                </a:path>
                <a:path w="6144259" h="139700">
                  <a:moveTo>
                    <a:pt x="5478030" y="95211"/>
                  </a:moveTo>
                  <a:lnTo>
                    <a:pt x="5471922" y="94881"/>
                  </a:lnTo>
                  <a:lnTo>
                    <a:pt x="5468709" y="98882"/>
                  </a:lnTo>
                  <a:lnTo>
                    <a:pt x="5467134" y="104965"/>
                  </a:lnTo>
                  <a:lnTo>
                    <a:pt x="5473255" y="105384"/>
                  </a:lnTo>
                  <a:lnTo>
                    <a:pt x="5476468" y="101549"/>
                  </a:lnTo>
                  <a:lnTo>
                    <a:pt x="5478030" y="95211"/>
                  </a:lnTo>
                  <a:close/>
                </a:path>
                <a:path w="6144259" h="139700">
                  <a:moveTo>
                    <a:pt x="5486768" y="91719"/>
                  </a:moveTo>
                  <a:lnTo>
                    <a:pt x="5482564" y="89674"/>
                  </a:lnTo>
                  <a:lnTo>
                    <a:pt x="5478030" y="95211"/>
                  </a:lnTo>
                  <a:lnTo>
                    <a:pt x="5486603" y="95504"/>
                  </a:lnTo>
                  <a:lnTo>
                    <a:pt x="5486768" y="91719"/>
                  </a:lnTo>
                  <a:close/>
                </a:path>
                <a:path w="6144259" h="139700">
                  <a:moveTo>
                    <a:pt x="5506694" y="90792"/>
                  </a:moveTo>
                  <a:lnTo>
                    <a:pt x="5503938" y="91808"/>
                  </a:lnTo>
                  <a:lnTo>
                    <a:pt x="5499659" y="90830"/>
                  </a:lnTo>
                  <a:lnTo>
                    <a:pt x="5499443" y="95592"/>
                  </a:lnTo>
                  <a:lnTo>
                    <a:pt x="5502249" y="94551"/>
                  </a:lnTo>
                  <a:lnTo>
                    <a:pt x="5506504" y="95669"/>
                  </a:lnTo>
                  <a:lnTo>
                    <a:pt x="5506694" y="90792"/>
                  </a:lnTo>
                  <a:close/>
                </a:path>
                <a:path w="6144259" h="139700">
                  <a:moveTo>
                    <a:pt x="5529910" y="93840"/>
                  </a:moveTo>
                  <a:lnTo>
                    <a:pt x="5528094" y="91173"/>
                  </a:lnTo>
                  <a:lnTo>
                    <a:pt x="5527129" y="89789"/>
                  </a:lnTo>
                  <a:lnTo>
                    <a:pt x="5522646" y="93472"/>
                  </a:lnTo>
                  <a:lnTo>
                    <a:pt x="5524462" y="96050"/>
                  </a:lnTo>
                  <a:lnTo>
                    <a:pt x="5525440" y="97459"/>
                  </a:lnTo>
                  <a:lnTo>
                    <a:pt x="5529910" y="93840"/>
                  </a:lnTo>
                  <a:close/>
                </a:path>
                <a:path w="6144259" h="139700">
                  <a:moveTo>
                    <a:pt x="5567146" y="91630"/>
                  </a:moveTo>
                  <a:lnTo>
                    <a:pt x="5564390" y="92671"/>
                  </a:lnTo>
                  <a:lnTo>
                    <a:pt x="5560149" y="91719"/>
                  </a:lnTo>
                  <a:lnTo>
                    <a:pt x="5559984" y="96494"/>
                  </a:lnTo>
                  <a:lnTo>
                    <a:pt x="5562739" y="95415"/>
                  </a:lnTo>
                  <a:lnTo>
                    <a:pt x="5566981" y="96494"/>
                  </a:lnTo>
                  <a:lnTo>
                    <a:pt x="5567146" y="91630"/>
                  </a:lnTo>
                  <a:close/>
                </a:path>
                <a:path w="6144259" h="139700">
                  <a:moveTo>
                    <a:pt x="5583110" y="94424"/>
                  </a:moveTo>
                  <a:lnTo>
                    <a:pt x="5581345" y="91782"/>
                  </a:lnTo>
                  <a:lnTo>
                    <a:pt x="5580367" y="90385"/>
                  </a:lnTo>
                  <a:lnTo>
                    <a:pt x="5575884" y="94119"/>
                  </a:lnTo>
                  <a:lnTo>
                    <a:pt x="5577675" y="96672"/>
                  </a:lnTo>
                  <a:lnTo>
                    <a:pt x="5578678" y="98082"/>
                  </a:lnTo>
                  <a:lnTo>
                    <a:pt x="5583110" y="94424"/>
                  </a:lnTo>
                  <a:close/>
                </a:path>
                <a:path w="6144259" h="139700">
                  <a:moveTo>
                    <a:pt x="5839993" y="114401"/>
                  </a:moveTo>
                  <a:lnTo>
                    <a:pt x="5833872" y="113220"/>
                  </a:lnTo>
                  <a:lnTo>
                    <a:pt x="5830798" y="116395"/>
                  </a:lnTo>
                  <a:lnTo>
                    <a:pt x="5828754" y="121043"/>
                  </a:lnTo>
                  <a:lnTo>
                    <a:pt x="5825718" y="124244"/>
                  </a:lnTo>
                  <a:lnTo>
                    <a:pt x="5822251" y="117538"/>
                  </a:lnTo>
                  <a:lnTo>
                    <a:pt x="5820168" y="109601"/>
                  </a:lnTo>
                  <a:lnTo>
                    <a:pt x="5820016" y="109054"/>
                  </a:lnTo>
                  <a:lnTo>
                    <a:pt x="5815317" y="104216"/>
                  </a:lnTo>
                  <a:lnTo>
                    <a:pt x="5810021" y="109258"/>
                  </a:lnTo>
                  <a:lnTo>
                    <a:pt x="5807964" y="109347"/>
                  </a:lnTo>
                  <a:lnTo>
                    <a:pt x="5807964" y="128981"/>
                  </a:lnTo>
                  <a:lnTo>
                    <a:pt x="5807799" y="133908"/>
                  </a:lnTo>
                  <a:lnTo>
                    <a:pt x="5803595" y="132778"/>
                  </a:lnTo>
                  <a:lnTo>
                    <a:pt x="5800788" y="134023"/>
                  </a:lnTo>
                  <a:lnTo>
                    <a:pt x="5800953" y="129108"/>
                  </a:lnTo>
                  <a:lnTo>
                    <a:pt x="5805195" y="130149"/>
                  </a:lnTo>
                  <a:lnTo>
                    <a:pt x="5807659" y="129108"/>
                  </a:lnTo>
                  <a:lnTo>
                    <a:pt x="5807964" y="128981"/>
                  </a:lnTo>
                  <a:lnTo>
                    <a:pt x="5807964" y="109347"/>
                  </a:lnTo>
                  <a:lnTo>
                    <a:pt x="5801474" y="109601"/>
                  </a:lnTo>
                  <a:lnTo>
                    <a:pt x="5791835" y="108407"/>
                  </a:lnTo>
                  <a:lnTo>
                    <a:pt x="5783313" y="108788"/>
                  </a:lnTo>
                  <a:lnTo>
                    <a:pt x="5780494" y="113245"/>
                  </a:lnTo>
                  <a:lnTo>
                    <a:pt x="5779338" y="120065"/>
                  </a:lnTo>
                  <a:lnTo>
                    <a:pt x="5779541" y="128689"/>
                  </a:lnTo>
                  <a:lnTo>
                    <a:pt x="5775426" y="127914"/>
                  </a:lnTo>
                  <a:lnTo>
                    <a:pt x="5773166" y="129819"/>
                  </a:lnTo>
                  <a:lnTo>
                    <a:pt x="5772416" y="133731"/>
                  </a:lnTo>
                  <a:lnTo>
                    <a:pt x="5783046" y="133832"/>
                  </a:lnTo>
                  <a:lnTo>
                    <a:pt x="5785637" y="128930"/>
                  </a:lnTo>
                  <a:lnTo>
                    <a:pt x="5787085" y="128689"/>
                  </a:lnTo>
                  <a:lnTo>
                    <a:pt x="5791911" y="127850"/>
                  </a:lnTo>
                  <a:lnTo>
                    <a:pt x="5797270" y="131025"/>
                  </a:lnTo>
                  <a:lnTo>
                    <a:pt x="5797169" y="138861"/>
                  </a:lnTo>
                  <a:lnTo>
                    <a:pt x="5804840" y="138493"/>
                  </a:lnTo>
                  <a:lnTo>
                    <a:pt x="5813590" y="139661"/>
                  </a:lnTo>
                  <a:lnTo>
                    <a:pt x="5821235" y="139280"/>
                  </a:lnTo>
                  <a:lnTo>
                    <a:pt x="5821921" y="138493"/>
                  </a:lnTo>
                  <a:lnTo>
                    <a:pt x="5825033" y="134950"/>
                  </a:lnTo>
                  <a:lnTo>
                    <a:pt x="5825629" y="134277"/>
                  </a:lnTo>
                  <a:lnTo>
                    <a:pt x="5820588" y="134670"/>
                  </a:lnTo>
                  <a:lnTo>
                    <a:pt x="5815571" y="134950"/>
                  </a:lnTo>
                  <a:lnTo>
                    <a:pt x="5815482" y="134023"/>
                  </a:lnTo>
                  <a:lnTo>
                    <a:pt x="5815063" y="129044"/>
                  </a:lnTo>
                  <a:lnTo>
                    <a:pt x="5824245" y="129667"/>
                  </a:lnTo>
                  <a:lnTo>
                    <a:pt x="5826303" y="129044"/>
                  </a:lnTo>
                  <a:lnTo>
                    <a:pt x="5826544" y="128981"/>
                  </a:lnTo>
                  <a:lnTo>
                    <a:pt x="5830316" y="127850"/>
                  </a:lnTo>
                  <a:lnTo>
                    <a:pt x="5831535" y="127495"/>
                  </a:lnTo>
                  <a:lnTo>
                    <a:pt x="5834926" y="124244"/>
                  </a:lnTo>
                  <a:lnTo>
                    <a:pt x="5836818" y="122440"/>
                  </a:lnTo>
                  <a:lnTo>
                    <a:pt x="5839993" y="114401"/>
                  </a:lnTo>
                  <a:close/>
                </a:path>
                <a:path w="6144259" h="139700">
                  <a:moveTo>
                    <a:pt x="6144069" y="91262"/>
                  </a:moveTo>
                  <a:lnTo>
                    <a:pt x="6139942" y="92138"/>
                  </a:lnTo>
                  <a:lnTo>
                    <a:pt x="6134138" y="90512"/>
                  </a:lnTo>
                  <a:lnTo>
                    <a:pt x="6133541" y="96329"/>
                  </a:lnTo>
                  <a:lnTo>
                    <a:pt x="6137681" y="95554"/>
                  </a:lnTo>
                  <a:lnTo>
                    <a:pt x="6143485" y="97129"/>
                  </a:lnTo>
                  <a:lnTo>
                    <a:pt x="6144069" y="9126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4207" y="4741176"/>
              <a:ext cx="7499350" cy="127635"/>
            </a:xfrm>
            <a:custGeom>
              <a:avLst/>
              <a:gdLst/>
              <a:ahLst/>
              <a:cxnLst/>
              <a:rect l="l" t="t" r="r" b="b"/>
              <a:pathLst>
                <a:path w="7499350" h="127635">
                  <a:moveTo>
                    <a:pt x="7772" y="40246"/>
                  </a:moveTo>
                  <a:lnTo>
                    <a:pt x="7366" y="35191"/>
                  </a:lnTo>
                  <a:lnTo>
                    <a:pt x="558" y="34391"/>
                  </a:lnTo>
                  <a:lnTo>
                    <a:pt x="0" y="40690"/>
                  </a:lnTo>
                  <a:lnTo>
                    <a:pt x="1257" y="46596"/>
                  </a:lnTo>
                  <a:lnTo>
                    <a:pt x="4572" y="43522"/>
                  </a:lnTo>
                  <a:lnTo>
                    <a:pt x="7772" y="40246"/>
                  </a:lnTo>
                  <a:close/>
                </a:path>
                <a:path w="7499350" h="127635">
                  <a:moveTo>
                    <a:pt x="25476" y="41808"/>
                  </a:moveTo>
                  <a:lnTo>
                    <a:pt x="23317" y="39357"/>
                  </a:lnTo>
                  <a:lnTo>
                    <a:pt x="22123" y="38023"/>
                  </a:lnTo>
                  <a:lnTo>
                    <a:pt x="17614" y="42151"/>
                  </a:lnTo>
                  <a:lnTo>
                    <a:pt x="19799" y="44488"/>
                  </a:lnTo>
                  <a:lnTo>
                    <a:pt x="20891" y="45770"/>
                  </a:lnTo>
                  <a:lnTo>
                    <a:pt x="25476" y="41808"/>
                  </a:lnTo>
                  <a:close/>
                </a:path>
                <a:path w="7499350" h="127635">
                  <a:moveTo>
                    <a:pt x="248285" y="31572"/>
                  </a:moveTo>
                  <a:lnTo>
                    <a:pt x="242277" y="32359"/>
                  </a:lnTo>
                  <a:lnTo>
                    <a:pt x="234861" y="31737"/>
                  </a:lnTo>
                  <a:lnTo>
                    <a:pt x="237185" y="42202"/>
                  </a:lnTo>
                  <a:lnTo>
                    <a:pt x="243840" y="42100"/>
                  </a:lnTo>
                  <a:lnTo>
                    <a:pt x="246888" y="37807"/>
                  </a:lnTo>
                  <a:lnTo>
                    <a:pt x="248285" y="31572"/>
                  </a:lnTo>
                  <a:close/>
                </a:path>
                <a:path w="7499350" h="127635">
                  <a:moveTo>
                    <a:pt x="348030" y="37579"/>
                  </a:moveTo>
                  <a:lnTo>
                    <a:pt x="345376" y="30441"/>
                  </a:lnTo>
                  <a:lnTo>
                    <a:pt x="343522" y="38328"/>
                  </a:lnTo>
                  <a:lnTo>
                    <a:pt x="348030" y="37579"/>
                  </a:lnTo>
                  <a:close/>
                </a:path>
                <a:path w="7499350" h="127635">
                  <a:moveTo>
                    <a:pt x="371259" y="35890"/>
                  </a:moveTo>
                  <a:lnTo>
                    <a:pt x="370344" y="26860"/>
                  </a:lnTo>
                  <a:lnTo>
                    <a:pt x="363867" y="26987"/>
                  </a:lnTo>
                  <a:lnTo>
                    <a:pt x="360730" y="30911"/>
                  </a:lnTo>
                  <a:lnTo>
                    <a:pt x="359435" y="37223"/>
                  </a:lnTo>
                  <a:lnTo>
                    <a:pt x="367080" y="38620"/>
                  </a:lnTo>
                  <a:lnTo>
                    <a:pt x="371259" y="35890"/>
                  </a:lnTo>
                  <a:close/>
                </a:path>
                <a:path w="7499350" h="127635">
                  <a:moveTo>
                    <a:pt x="427126" y="20078"/>
                  </a:moveTo>
                  <a:lnTo>
                    <a:pt x="419646" y="21628"/>
                  </a:lnTo>
                  <a:lnTo>
                    <a:pt x="412381" y="23482"/>
                  </a:lnTo>
                  <a:lnTo>
                    <a:pt x="405955" y="26352"/>
                  </a:lnTo>
                  <a:lnTo>
                    <a:pt x="400977" y="30975"/>
                  </a:lnTo>
                  <a:lnTo>
                    <a:pt x="409575" y="30784"/>
                  </a:lnTo>
                  <a:lnTo>
                    <a:pt x="418071" y="30441"/>
                  </a:lnTo>
                  <a:lnTo>
                    <a:pt x="424561" y="27647"/>
                  </a:lnTo>
                  <a:lnTo>
                    <a:pt x="427126" y="20078"/>
                  </a:lnTo>
                  <a:close/>
                </a:path>
                <a:path w="7499350" h="127635">
                  <a:moveTo>
                    <a:pt x="449694" y="14287"/>
                  </a:moveTo>
                  <a:lnTo>
                    <a:pt x="444677" y="14414"/>
                  </a:lnTo>
                  <a:lnTo>
                    <a:pt x="440207" y="10845"/>
                  </a:lnTo>
                  <a:lnTo>
                    <a:pt x="436676" y="9118"/>
                  </a:lnTo>
                  <a:lnTo>
                    <a:pt x="434454" y="14782"/>
                  </a:lnTo>
                  <a:lnTo>
                    <a:pt x="443611" y="22453"/>
                  </a:lnTo>
                  <a:lnTo>
                    <a:pt x="447116" y="22085"/>
                  </a:lnTo>
                  <a:lnTo>
                    <a:pt x="449694" y="14287"/>
                  </a:lnTo>
                  <a:close/>
                </a:path>
                <a:path w="7499350" h="127635">
                  <a:moveTo>
                    <a:pt x="474548" y="16040"/>
                  </a:moveTo>
                  <a:lnTo>
                    <a:pt x="472465" y="13538"/>
                  </a:lnTo>
                  <a:lnTo>
                    <a:pt x="471360" y="12395"/>
                  </a:lnTo>
                  <a:lnTo>
                    <a:pt x="466813" y="16192"/>
                  </a:lnTo>
                  <a:lnTo>
                    <a:pt x="468858" y="18732"/>
                  </a:lnTo>
                  <a:lnTo>
                    <a:pt x="469963" y="20116"/>
                  </a:lnTo>
                  <a:lnTo>
                    <a:pt x="474548" y="16040"/>
                  </a:lnTo>
                  <a:close/>
                </a:path>
                <a:path w="7499350" h="127635">
                  <a:moveTo>
                    <a:pt x="522211" y="21907"/>
                  </a:moveTo>
                  <a:lnTo>
                    <a:pt x="491832" y="22898"/>
                  </a:lnTo>
                  <a:lnTo>
                    <a:pt x="486638" y="21539"/>
                  </a:lnTo>
                  <a:lnTo>
                    <a:pt x="484301" y="16154"/>
                  </a:lnTo>
                  <a:lnTo>
                    <a:pt x="476478" y="18478"/>
                  </a:lnTo>
                  <a:lnTo>
                    <a:pt x="474497" y="25539"/>
                  </a:lnTo>
                  <a:lnTo>
                    <a:pt x="471703" y="31635"/>
                  </a:lnTo>
                  <a:lnTo>
                    <a:pt x="468693" y="37490"/>
                  </a:lnTo>
                  <a:lnTo>
                    <a:pt x="466026" y="43815"/>
                  </a:lnTo>
                  <a:lnTo>
                    <a:pt x="471703" y="43599"/>
                  </a:lnTo>
                  <a:lnTo>
                    <a:pt x="474522" y="39916"/>
                  </a:lnTo>
                  <a:lnTo>
                    <a:pt x="476808" y="35534"/>
                  </a:lnTo>
                  <a:lnTo>
                    <a:pt x="480834" y="33248"/>
                  </a:lnTo>
                  <a:lnTo>
                    <a:pt x="486054" y="37172"/>
                  </a:lnTo>
                  <a:lnTo>
                    <a:pt x="489254" y="34226"/>
                  </a:lnTo>
                  <a:lnTo>
                    <a:pt x="492937" y="29425"/>
                  </a:lnTo>
                  <a:lnTo>
                    <a:pt x="499630" y="27749"/>
                  </a:lnTo>
                  <a:lnTo>
                    <a:pt x="511022" y="27393"/>
                  </a:lnTo>
                  <a:lnTo>
                    <a:pt x="515429" y="26403"/>
                  </a:lnTo>
                  <a:lnTo>
                    <a:pt x="521804" y="27813"/>
                  </a:lnTo>
                  <a:lnTo>
                    <a:pt x="522211" y="21907"/>
                  </a:lnTo>
                  <a:close/>
                </a:path>
                <a:path w="7499350" h="127635">
                  <a:moveTo>
                    <a:pt x="2064740" y="6159"/>
                  </a:moveTo>
                  <a:lnTo>
                    <a:pt x="2061070" y="6121"/>
                  </a:lnTo>
                  <a:lnTo>
                    <a:pt x="2061692" y="11823"/>
                  </a:lnTo>
                  <a:lnTo>
                    <a:pt x="2064702" y="8877"/>
                  </a:lnTo>
                  <a:lnTo>
                    <a:pt x="2064740" y="6159"/>
                  </a:lnTo>
                  <a:close/>
                </a:path>
                <a:path w="7499350" h="127635">
                  <a:moveTo>
                    <a:pt x="2070138" y="3200"/>
                  </a:moveTo>
                  <a:lnTo>
                    <a:pt x="2064448" y="50"/>
                  </a:lnTo>
                  <a:lnTo>
                    <a:pt x="2064740" y="6159"/>
                  </a:lnTo>
                  <a:lnTo>
                    <a:pt x="2070138" y="3200"/>
                  </a:lnTo>
                  <a:close/>
                </a:path>
                <a:path w="7499350" h="127635">
                  <a:moveTo>
                    <a:pt x="2373566" y="114"/>
                  </a:moveTo>
                  <a:lnTo>
                    <a:pt x="2370696" y="1155"/>
                  </a:lnTo>
                  <a:lnTo>
                    <a:pt x="2366340" y="152"/>
                  </a:lnTo>
                  <a:lnTo>
                    <a:pt x="2366137" y="4914"/>
                  </a:lnTo>
                  <a:lnTo>
                    <a:pt x="2368981" y="3924"/>
                  </a:lnTo>
                  <a:lnTo>
                    <a:pt x="2373338" y="4940"/>
                  </a:lnTo>
                  <a:lnTo>
                    <a:pt x="2373566" y="114"/>
                  </a:lnTo>
                  <a:close/>
                </a:path>
                <a:path w="7499350" h="127635">
                  <a:moveTo>
                    <a:pt x="2411552" y="4445"/>
                  </a:moveTo>
                  <a:lnTo>
                    <a:pt x="2409266" y="0"/>
                  </a:lnTo>
                  <a:lnTo>
                    <a:pt x="2402751" y="5537"/>
                  </a:lnTo>
                  <a:lnTo>
                    <a:pt x="2409444" y="9448"/>
                  </a:lnTo>
                  <a:lnTo>
                    <a:pt x="2411552" y="4445"/>
                  </a:lnTo>
                  <a:close/>
                </a:path>
                <a:path w="7499350" h="127635">
                  <a:moveTo>
                    <a:pt x="2459634" y="4241"/>
                  </a:moveTo>
                  <a:lnTo>
                    <a:pt x="2456789" y="152"/>
                  </a:lnTo>
                  <a:lnTo>
                    <a:pt x="2452217" y="3797"/>
                  </a:lnTo>
                  <a:lnTo>
                    <a:pt x="2454059" y="6426"/>
                  </a:lnTo>
                  <a:lnTo>
                    <a:pt x="2454999" y="7874"/>
                  </a:lnTo>
                  <a:lnTo>
                    <a:pt x="2459634" y="4241"/>
                  </a:lnTo>
                  <a:close/>
                </a:path>
                <a:path w="7499350" h="127635">
                  <a:moveTo>
                    <a:pt x="2778264" y="9740"/>
                  </a:moveTo>
                  <a:lnTo>
                    <a:pt x="2776397" y="7073"/>
                  </a:lnTo>
                  <a:lnTo>
                    <a:pt x="2775432" y="5664"/>
                  </a:lnTo>
                  <a:lnTo>
                    <a:pt x="2770822" y="9321"/>
                  </a:lnTo>
                  <a:lnTo>
                    <a:pt x="2772664" y="11950"/>
                  </a:lnTo>
                  <a:lnTo>
                    <a:pt x="2773616" y="13373"/>
                  </a:lnTo>
                  <a:lnTo>
                    <a:pt x="2778264" y="9740"/>
                  </a:lnTo>
                  <a:close/>
                </a:path>
                <a:path w="7499350" h="127635">
                  <a:moveTo>
                    <a:pt x="2781554" y="24739"/>
                  </a:moveTo>
                  <a:lnTo>
                    <a:pt x="2779725" y="22034"/>
                  </a:lnTo>
                  <a:lnTo>
                    <a:pt x="2778734" y="20751"/>
                  </a:lnTo>
                  <a:lnTo>
                    <a:pt x="2774137" y="24447"/>
                  </a:lnTo>
                  <a:lnTo>
                    <a:pt x="2775966" y="27101"/>
                  </a:lnTo>
                  <a:lnTo>
                    <a:pt x="2776931" y="28498"/>
                  </a:lnTo>
                  <a:lnTo>
                    <a:pt x="2781554" y="24739"/>
                  </a:lnTo>
                  <a:close/>
                </a:path>
                <a:path w="7499350" h="127635">
                  <a:moveTo>
                    <a:pt x="2840253" y="11087"/>
                  </a:moveTo>
                  <a:lnTo>
                    <a:pt x="2837472" y="6959"/>
                  </a:lnTo>
                  <a:lnTo>
                    <a:pt x="2832862" y="10591"/>
                  </a:lnTo>
                  <a:lnTo>
                    <a:pt x="2834665" y="13246"/>
                  </a:lnTo>
                  <a:lnTo>
                    <a:pt x="2835681" y="14693"/>
                  </a:lnTo>
                  <a:lnTo>
                    <a:pt x="2840253" y="11087"/>
                  </a:lnTo>
                  <a:close/>
                </a:path>
                <a:path w="7499350" h="127635">
                  <a:moveTo>
                    <a:pt x="3064205" y="23456"/>
                  </a:moveTo>
                  <a:lnTo>
                    <a:pt x="3063837" y="15151"/>
                  </a:lnTo>
                  <a:lnTo>
                    <a:pt x="3057220" y="12090"/>
                  </a:lnTo>
                  <a:lnTo>
                    <a:pt x="3049574" y="13347"/>
                  </a:lnTo>
                  <a:lnTo>
                    <a:pt x="3046107" y="17995"/>
                  </a:lnTo>
                  <a:lnTo>
                    <a:pt x="3052076" y="17475"/>
                  </a:lnTo>
                  <a:lnTo>
                    <a:pt x="3055734" y="19964"/>
                  </a:lnTo>
                  <a:lnTo>
                    <a:pt x="3059099" y="22834"/>
                  </a:lnTo>
                  <a:lnTo>
                    <a:pt x="3064205" y="23456"/>
                  </a:lnTo>
                  <a:close/>
                </a:path>
                <a:path w="7499350" h="127635">
                  <a:moveTo>
                    <a:pt x="3069526" y="31153"/>
                  </a:moveTo>
                  <a:lnTo>
                    <a:pt x="3067710" y="28448"/>
                  </a:lnTo>
                  <a:lnTo>
                    <a:pt x="3066758" y="27165"/>
                  </a:lnTo>
                  <a:lnTo>
                    <a:pt x="3062135" y="30822"/>
                  </a:lnTo>
                  <a:lnTo>
                    <a:pt x="3063951" y="33489"/>
                  </a:lnTo>
                  <a:lnTo>
                    <a:pt x="3064916" y="34899"/>
                  </a:lnTo>
                  <a:lnTo>
                    <a:pt x="3069526" y="31153"/>
                  </a:lnTo>
                  <a:close/>
                </a:path>
                <a:path w="7499350" h="127635">
                  <a:moveTo>
                    <a:pt x="3218954" y="34518"/>
                  </a:moveTo>
                  <a:lnTo>
                    <a:pt x="3217151" y="31788"/>
                  </a:lnTo>
                  <a:lnTo>
                    <a:pt x="3216173" y="30518"/>
                  </a:lnTo>
                  <a:lnTo>
                    <a:pt x="3211588" y="34163"/>
                  </a:lnTo>
                  <a:lnTo>
                    <a:pt x="3213392" y="36830"/>
                  </a:lnTo>
                  <a:lnTo>
                    <a:pt x="3214344" y="38239"/>
                  </a:lnTo>
                  <a:lnTo>
                    <a:pt x="3218954" y="34518"/>
                  </a:lnTo>
                  <a:close/>
                </a:path>
                <a:path w="7499350" h="127635">
                  <a:moveTo>
                    <a:pt x="3237357" y="29895"/>
                  </a:moveTo>
                  <a:lnTo>
                    <a:pt x="3235553" y="27292"/>
                  </a:lnTo>
                  <a:lnTo>
                    <a:pt x="3234512" y="25869"/>
                  </a:lnTo>
                  <a:lnTo>
                    <a:pt x="3229927" y="29641"/>
                  </a:lnTo>
                  <a:lnTo>
                    <a:pt x="3231731" y="32143"/>
                  </a:lnTo>
                  <a:lnTo>
                    <a:pt x="3232747" y="33489"/>
                  </a:lnTo>
                  <a:lnTo>
                    <a:pt x="3237357" y="29895"/>
                  </a:lnTo>
                  <a:close/>
                </a:path>
                <a:path w="7499350" h="127635">
                  <a:moveTo>
                    <a:pt x="3250717" y="21691"/>
                  </a:moveTo>
                  <a:lnTo>
                    <a:pt x="3250476" y="12611"/>
                  </a:lnTo>
                  <a:lnTo>
                    <a:pt x="3244278" y="12280"/>
                  </a:lnTo>
                  <a:lnTo>
                    <a:pt x="3240900" y="16205"/>
                  </a:lnTo>
                  <a:lnTo>
                    <a:pt x="3239312" y="22313"/>
                  </a:lnTo>
                  <a:lnTo>
                    <a:pt x="3246577" y="24269"/>
                  </a:lnTo>
                  <a:lnTo>
                    <a:pt x="3250717" y="21691"/>
                  </a:lnTo>
                  <a:close/>
                </a:path>
                <a:path w="7499350" h="127635">
                  <a:moveTo>
                    <a:pt x="3457664" y="22669"/>
                  </a:moveTo>
                  <a:lnTo>
                    <a:pt x="3450590" y="22834"/>
                  </a:lnTo>
                  <a:lnTo>
                    <a:pt x="3442652" y="21691"/>
                  </a:lnTo>
                  <a:lnTo>
                    <a:pt x="3436696" y="23393"/>
                  </a:lnTo>
                  <a:lnTo>
                    <a:pt x="3435540" y="32105"/>
                  </a:lnTo>
                  <a:lnTo>
                    <a:pt x="3442957" y="32461"/>
                  </a:lnTo>
                  <a:lnTo>
                    <a:pt x="3449917" y="32194"/>
                  </a:lnTo>
                  <a:lnTo>
                    <a:pt x="3455225" y="29514"/>
                  </a:lnTo>
                  <a:lnTo>
                    <a:pt x="3457664" y="22669"/>
                  </a:lnTo>
                  <a:close/>
                </a:path>
                <a:path w="7499350" h="127635">
                  <a:moveTo>
                    <a:pt x="3613569" y="31572"/>
                  </a:moveTo>
                  <a:lnTo>
                    <a:pt x="3609225" y="27508"/>
                  </a:lnTo>
                  <a:lnTo>
                    <a:pt x="3605428" y="27749"/>
                  </a:lnTo>
                  <a:lnTo>
                    <a:pt x="3601174" y="29781"/>
                  </a:lnTo>
                  <a:lnTo>
                    <a:pt x="3595446" y="31115"/>
                  </a:lnTo>
                  <a:lnTo>
                    <a:pt x="3566426" y="30391"/>
                  </a:lnTo>
                  <a:lnTo>
                    <a:pt x="3559479" y="30721"/>
                  </a:lnTo>
                  <a:lnTo>
                    <a:pt x="3551491" y="29502"/>
                  </a:lnTo>
                  <a:lnTo>
                    <a:pt x="3544582" y="29819"/>
                  </a:lnTo>
                  <a:lnTo>
                    <a:pt x="3540874" y="34785"/>
                  </a:lnTo>
                  <a:lnTo>
                    <a:pt x="3550386" y="35648"/>
                  </a:lnTo>
                  <a:lnTo>
                    <a:pt x="3558324" y="38557"/>
                  </a:lnTo>
                  <a:lnTo>
                    <a:pt x="3566579" y="41059"/>
                  </a:lnTo>
                  <a:lnTo>
                    <a:pt x="3577044" y="40640"/>
                  </a:lnTo>
                  <a:lnTo>
                    <a:pt x="3583889" y="42011"/>
                  </a:lnTo>
                  <a:lnTo>
                    <a:pt x="3585172" y="35318"/>
                  </a:lnTo>
                  <a:lnTo>
                    <a:pt x="3591725" y="36080"/>
                  </a:lnTo>
                  <a:lnTo>
                    <a:pt x="3597757" y="35750"/>
                  </a:lnTo>
                  <a:lnTo>
                    <a:pt x="3604806" y="36918"/>
                  </a:lnTo>
                  <a:lnTo>
                    <a:pt x="3610775" y="36525"/>
                  </a:lnTo>
                  <a:lnTo>
                    <a:pt x="3613569" y="31572"/>
                  </a:lnTo>
                  <a:close/>
                </a:path>
                <a:path w="7499350" h="127635">
                  <a:moveTo>
                    <a:pt x="3858984" y="30492"/>
                  </a:moveTo>
                  <a:lnTo>
                    <a:pt x="3857155" y="27813"/>
                  </a:lnTo>
                  <a:lnTo>
                    <a:pt x="3856190" y="26543"/>
                  </a:lnTo>
                  <a:lnTo>
                    <a:pt x="3851618" y="30124"/>
                  </a:lnTo>
                  <a:lnTo>
                    <a:pt x="3853396" y="32740"/>
                  </a:lnTo>
                  <a:lnTo>
                    <a:pt x="3854348" y="34163"/>
                  </a:lnTo>
                  <a:lnTo>
                    <a:pt x="3858984" y="30492"/>
                  </a:lnTo>
                  <a:close/>
                </a:path>
                <a:path w="7499350" h="127635">
                  <a:moveTo>
                    <a:pt x="3900728" y="44831"/>
                  </a:moveTo>
                  <a:lnTo>
                    <a:pt x="3896791" y="38811"/>
                  </a:lnTo>
                  <a:lnTo>
                    <a:pt x="3895585" y="46634"/>
                  </a:lnTo>
                  <a:lnTo>
                    <a:pt x="3888702" y="42113"/>
                  </a:lnTo>
                  <a:lnTo>
                    <a:pt x="3885869" y="38519"/>
                  </a:lnTo>
                  <a:lnTo>
                    <a:pt x="3886936" y="48272"/>
                  </a:lnTo>
                  <a:lnTo>
                    <a:pt x="3894671" y="49187"/>
                  </a:lnTo>
                  <a:lnTo>
                    <a:pt x="3900728" y="44831"/>
                  </a:lnTo>
                  <a:close/>
                </a:path>
                <a:path w="7499350" h="127635">
                  <a:moveTo>
                    <a:pt x="3967238" y="43243"/>
                  </a:moveTo>
                  <a:lnTo>
                    <a:pt x="3965435" y="40614"/>
                  </a:lnTo>
                  <a:lnTo>
                    <a:pt x="3964521" y="39395"/>
                  </a:lnTo>
                  <a:lnTo>
                    <a:pt x="3959898" y="42938"/>
                  </a:lnTo>
                  <a:lnTo>
                    <a:pt x="3961688" y="45593"/>
                  </a:lnTo>
                  <a:lnTo>
                    <a:pt x="3962679" y="47053"/>
                  </a:lnTo>
                  <a:lnTo>
                    <a:pt x="3967238" y="43243"/>
                  </a:lnTo>
                  <a:close/>
                </a:path>
                <a:path w="7499350" h="127635">
                  <a:moveTo>
                    <a:pt x="4023487" y="37236"/>
                  </a:moveTo>
                  <a:lnTo>
                    <a:pt x="4018877" y="36830"/>
                  </a:lnTo>
                  <a:lnTo>
                    <a:pt x="4018661" y="30695"/>
                  </a:lnTo>
                  <a:lnTo>
                    <a:pt x="4012742" y="31940"/>
                  </a:lnTo>
                  <a:lnTo>
                    <a:pt x="4012082" y="39268"/>
                  </a:lnTo>
                  <a:lnTo>
                    <a:pt x="4016324" y="42799"/>
                  </a:lnTo>
                  <a:lnTo>
                    <a:pt x="4021467" y="42227"/>
                  </a:lnTo>
                  <a:lnTo>
                    <a:pt x="4023487" y="37236"/>
                  </a:lnTo>
                  <a:close/>
                </a:path>
                <a:path w="7499350" h="127635">
                  <a:moveTo>
                    <a:pt x="4258030" y="63512"/>
                  </a:moveTo>
                  <a:lnTo>
                    <a:pt x="4249432" y="63817"/>
                  </a:lnTo>
                  <a:lnTo>
                    <a:pt x="4242143" y="62484"/>
                  </a:lnTo>
                  <a:lnTo>
                    <a:pt x="4235577" y="60185"/>
                  </a:lnTo>
                  <a:lnTo>
                    <a:pt x="4229227" y="57632"/>
                  </a:lnTo>
                  <a:lnTo>
                    <a:pt x="4227296" y="66027"/>
                  </a:lnTo>
                  <a:lnTo>
                    <a:pt x="4222928" y="62166"/>
                  </a:lnTo>
                  <a:lnTo>
                    <a:pt x="4218025" y="58432"/>
                  </a:lnTo>
                  <a:lnTo>
                    <a:pt x="4214482" y="67233"/>
                  </a:lnTo>
                  <a:lnTo>
                    <a:pt x="4218457" y="68402"/>
                  </a:lnTo>
                  <a:lnTo>
                    <a:pt x="4221378" y="77508"/>
                  </a:lnTo>
                  <a:lnTo>
                    <a:pt x="4233570" y="78409"/>
                  </a:lnTo>
                  <a:lnTo>
                    <a:pt x="4243756" y="76377"/>
                  </a:lnTo>
                  <a:lnTo>
                    <a:pt x="4251922" y="71412"/>
                  </a:lnTo>
                  <a:lnTo>
                    <a:pt x="4258030" y="63512"/>
                  </a:lnTo>
                  <a:close/>
                </a:path>
                <a:path w="7499350" h="127635">
                  <a:moveTo>
                    <a:pt x="4301121" y="74549"/>
                  </a:moveTo>
                  <a:lnTo>
                    <a:pt x="4298391" y="73482"/>
                  </a:lnTo>
                  <a:lnTo>
                    <a:pt x="4297070" y="70167"/>
                  </a:lnTo>
                  <a:lnTo>
                    <a:pt x="4297819" y="64554"/>
                  </a:lnTo>
                  <a:lnTo>
                    <a:pt x="4291508" y="64681"/>
                  </a:lnTo>
                  <a:lnTo>
                    <a:pt x="4286593" y="63144"/>
                  </a:lnTo>
                  <a:lnTo>
                    <a:pt x="4283456" y="59055"/>
                  </a:lnTo>
                  <a:lnTo>
                    <a:pt x="4281424" y="64274"/>
                  </a:lnTo>
                  <a:lnTo>
                    <a:pt x="4277411" y="69596"/>
                  </a:lnTo>
                  <a:lnTo>
                    <a:pt x="4275379" y="74637"/>
                  </a:lnTo>
                  <a:lnTo>
                    <a:pt x="4279277" y="79019"/>
                  </a:lnTo>
                  <a:lnTo>
                    <a:pt x="4281754" y="75793"/>
                  </a:lnTo>
                  <a:lnTo>
                    <a:pt x="4288726" y="78625"/>
                  </a:lnTo>
                  <a:lnTo>
                    <a:pt x="4296435" y="80530"/>
                  </a:lnTo>
                  <a:lnTo>
                    <a:pt x="4301121" y="74549"/>
                  </a:lnTo>
                  <a:close/>
                </a:path>
                <a:path w="7499350" h="127635">
                  <a:moveTo>
                    <a:pt x="4391723" y="71932"/>
                  </a:moveTo>
                  <a:lnTo>
                    <a:pt x="4389691" y="66459"/>
                  </a:lnTo>
                  <a:lnTo>
                    <a:pt x="4385259" y="66586"/>
                  </a:lnTo>
                  <a:lnTo>
                    <a:pt x="4380446" y="69303"/>
                  </a:lnTo>
                  <a:lnTo>
                    <a:pt x="4377271" y="71564"/>
                  </a:lnTo>
                  <a:lnTo>
                    <a:pt x="4375442" y="64274"/>
                  </a:lnTo>
                  <a:lnTo>
                    <a:pt x="4371962" y="59296"/>
                  </a:lnTo>
                  <a:lnTo>
                    <a:pt x="4366831" y="56362"/>
                  </a:lnTo>
                  <a:lnTo>
                    <a:pt x="4358995" y="61785"/>
                  </a:lnTo>
                  <a:lnTo>
                    <a:pt x="4349369" y="64579"/>
                  </a:lnTo>
                  <a:lnTo>
                    <a:pt x="4340199" y="68033"/>
                  </a:lnTo>
                  <a:lnTo>
                    <a:pt x="4333697" y="75425"/>
                  </a:lnTo>
                  <a:lnTo>
                    <a:pt x="4340898" y="75666"/>
                  </a:lnTo>
                  <a:lnTo>
                    <a:pt x="4344886" y="80060"/>
                  </a:lnTo>
                  <a:lnTo>
                    <a:pt x="4346740" y="87210"/>
                  </a:lnTo>
                  <a:lnTo>
                    <a:pt x="4347553" y="95707"/>
                  </a:lnTo>
                  <a:lnTo>
                    <a:pt x="4365663" y="96177"/>
                  </a:lnTo>
                  <a:lnTo>
                    <a:pt x="4367022" y="82575"/>
                  </a:lnTo>
                  <a:lnTo>
                    <a:pt x="4376991" y="81584"/>
                  </a:lnTo>
                  <a:lnTo>
                    <a:pt x="4387824" y="81838"/>
                  </a:lnTo>
                  <a:lnTo>
                    <a:pt x="4391723" y="71932"/>
                  </a:lnTo>
                  <a:close/>
                </a:path>
                <a:path w="7499350" h="127635">
                  <a:moveTo>
                    <a:pt x="4420984" y="62712"/>
                  </a:moveTo>
                  <a:lnTo>
                    <a:pt x="4413974" y="64668"/>
                  </a:lnTo>
                  <a:lnTo>
                    <a:pt x="4405287" y="64096"/>
                  </a:lnTo>
                  <a:lnTo>
                    <a:pt x="4406023" y="77330"/>
                  </a:lnTo>
                  <a:lnTo>
                    <a:pt x="4415053" y="78346"/>
                  </a:lnTo>
                  <a:lnTo>
                    <a:pt x="4417593" y="70053"/>
                  </a:lnTo>
                  <a:lnTo>
                    <a:pt x="4420984" y="62712"/>
                  </a:lnTo>
                  <a:close/>
                </a:path>
                <a:path w="7499350" h="127635">
                  <a:moveTo>
                    <a:pt x="4456811" y="68757"/>
                  </a:moveTo>
                  <a:lnTo>
                    <a:pt x="4450880" y="66497"/>
                  </a:lnTo>
                  <a:lnTo>
                    <a:pt x="4445724" y="64452"/>
                  </a:lnTo>
                  <a:lnTo>
                    <a:pt x="4441583" y="65646"/>
                  </a:lnTo>
                  <a:lnTo>
                    <a:pt x="4438675" y="73164"/>
                  </a:lnTo>
                  <a:lnTo>
                    <a:pt x="4443793" y="72885"/>
                  </a:lnTo>
                  <a:lnTo>
                    <a:pt x="4449864" y="73990"/>
                  </a:lnTo>
                  <a:lnTo>
                    <a:pt x="4454868" y="73583"/>
                  </a:lnTo>
                  <a:lnTo>
                    <a:pt x="4456811" y="68757"/>
                  </a:lnTo>
                  <a:close/>
                </a:path>
                <a:path w="7499350" h="127635">
                  <a:moveTo>
                    <a:pt x="4546485" y="86017"/>
                  </a:moveTo>
                  <a:lnTo>
                    <a:pt x="4546193" y="76784"/>
                  </a:lnTo>
                  <a:lnTo>
                    <a:pt x="4545177" y="68478"/>
                  </a:lnTo>
                  <a:lnTo>
                    <a:pt x="4543247" y="61391"/>
                  </a:lnTo>
                  <a:lnTo>
                    <a:pt x="4540148" y="55803"/>
                  </a:lnTo>
                  <a:lnTo>
                    <a:pt x="4538815" y="64287"/>
                  </a:lnTo>
                  <a:lnTo>
                    <a:pt x="4533976" y="67576"/>
                  </a:lnTo>
                  <a:lnTo>
                    <a:pt x="4529353" y="71145"/>
                  </a:lnTo>
                  <a:lnTo>
                    <a:pt x="4528629" y="80505"/>
                  </a:lnTo>
                  <a:lnTo>
                    <a:pt x="4535094" y="78117"/>
                  </a:lnTo>
                  <a:lnTo>
                    <a:pt x="4538751" y="78486"/>
                  </a:lnTo>
                  <a:lnTo>
                    <a:pt x="4541812" y="81241"/>
                  </a:lnTo>
                  <a:lnTo>
                    <a:pt x="4546485" y="86017"/>
                  </a:lnTo>
                  <a:close/>
                </a:path>
                <a:path w="7499350" h="127635">
                  <a:moveTo>
                    <a:pt x="4644809" y="53555"/>
                  </a:moveTo>
                  <a:lnTo>
                    <a:pt x="4634027" y="53276"/>
                  </a:lnTo>
                  <a:lnTo>
                    <a:pt x="4629734" y="53936"/>
                  </a:lnTo>
                  <a:lnTo>
                    <a:pt x="4623778" y="52095"/>
                  </a:lnTo>
                  <a:lnTo>
                    <a:pt x="4623028" y="57937"/>
                  </a:lnTo>
                  <a:lnTo>
                    <a:pt x="4633874" y="58216"/>
                  </a:lnTo>
                  <a:lnTo>
                    <a:pt x="4638129" y="57645"/>
                  </a:lnTo>
                  <a:lnTo>
                    <a:pt x="4644060" y="59436"/>
                  </a:lnTo>
                  <a:lnTo>
                    <a:pt x="4644809" y="53555"/>
                  </a:lnTo>
                  <a:close/>
                </a:path>
                <a:path w="7499350" h="127635">
                  <a:moveTo>
                    <a:pt x="4647997" y="68554"/>
                  </a:moveTo>
                  <a:lnTo>
                    <a:pt x="4642878" y="66598"/>
                  </a:lnTo>
                  <a:lnTo>
                    <a:pt x="4642066" y="62420"/>
                  </a:lnTo>
                  <a:lnTo>
                    <a:pt x="4637125" y="68262"/>
                  </a:lnTo>
                  <a:lnTo>
                    <a:pt x="4631690" y="68097"/>
                  </a:lnTo>
                  <a:lnTo>
                    <a:pt x="4626191" y="67843"/>
                  </a:lnTo>
                  <a:lnTo>
                    <a:pt x="4622495" y="70205"/>
                  </a:lnTo>
                  <a:lnTo>
                    <a:pt x="4622444" y="77889"/>
                  </a:lnTo>
                  <a:lnTo>
                    <a:pt x="4630382" y="77863"/>
                  </a:lnTo>
                  <a:lnTo>
                    <a:pt x="4637367" y="76390"/>
                  </a:lnTo>
                  <a:lnTo>
                    <a:pt x="4643272" y="73329"/>
                  </a:lnTo>
                  <a:lnTo>
                    <a:pt x="4647997" y="68554"/>
                  </a:lnTo>
                  <a:close/>
                </a:path>
                <a:path w="7499350" h="127635">
                  <a:moveTo>
                    <a:pt x="4720171" y="65506"/>
                  </a:moveTo>
                  <a:lnTo>
                    <a:pt x="4713427" y="67386"/>
                  </a:lnTo>
                  <a:lnTo>
                    <a:pt x="4708512" y="72097"/>
                  </a:lnTo>
                  <a:lnTo>
                    <a:pt x="4706594" y="78422"/>
                  </a:lnTo>
                  <a:lnTo>
                    <a:pt x="4708817" y="85140"/>
                  </a:lnTo>
                  <a:lnTo>
                    <a:pt x="4714672" y="84670"/>
                  </a:lnTo>
                  <a:lnTo>
                    <a:pt x="4718291" y="80899"/>
                  </a:lnTo>
                  <a:lnTo>
                    <a:pt x="4720006" y="74333"/>
                  </a:lnTo>
                  <a:lnTo>
                    <a:pt x="4720171" y="65506"/>
                  </a:lnTo>
                  <a:close/>
                </a:path>
                <a:path w="7499350" h="127635">
                  <a:moveTo>
                    <a:pt x="4749304" y="56261"/>
                  </a:moveTo>
                  <a:lnTo>
                    <a:pt x="4747311" y="49009"/>
                  </a:lnTo>
                  <a:lnTo>
                    <a:pt x="4744923" y="56603"/>
                  </a:lnTo>
                  <a:lnTo>
                    <a:pt x="4749304" y="56261"/>
                  </a:lnTo>
                  <a:close/>
                </a:path>
                <a:path w="7499350" h="127635">
                  <a:moveTo>
                    <a:pt x="4762576" y="96431"/>
                  </a:moveTo>
                  <a:lnTo>
                    <a:pt x="4744555" y="96012"/>
                  </a:lnTo>
                  <a:lnTo>
                    <a:pt x="4733366" y="94754"/>
                  </a:lnTo>
                  <a:lnTo>
                    <a:pt x="4731448" y="94538"/>
                  </a:lnTo>
                  <a:lnTo>
                    <a:pt x="4731143" y="94475"/>
                  </a:lnTo>
                  <a:lnTo>
                    <a:pt x="4719536" y="92430"/>
                  </a:lnTo>
                  <a:lnTo>
                    <a:pt x="4699178" y="89204"/>
                  </a:lnTo>
                  <a:lnTo>
                    <a:pt x="4695431" y="91478"/>
                  </a:lnTo>
                  <a:lnTo>
                    <a:pt x="4691977" y="94157"/>
                  </a:lnTo>
                  <a:lnTo>
                    <a:pt x="4686935" y="94475"/>
                  </a:lnTo>
                  <a:lnTo>
                    <a:pt x="4679924" y="89522"/>
                  </a:lnTo>
                  <a:lnTo>
                    <a:pt x="4670857" y="92303"/>
                  </a:lnTo>
                  <a:lnTo>
                    <a:pt x="4661738" y="94754"/>
                  </a:lnTo>
                  <a:lnTo>
                    <a:pt x="4654588" y="88811"/>
                  </a:lnTo>
                  <a:lnTo>
                    <a:pt x="4656582" y="83832"/>
                  </a:lnTo>
                  <a:lnTo>
                    <a:pt x="4661598" y="83362"/>
                  </a:lnTo>
                  <a:lnTo>
                    <a:pt x="4667656" y="84467"/>
                  </a:lnTo>
                  <a:lnTo>
                    <a:pt x="4672774" y="84226"/>
                  </a:lnTo>
                  <a:lnTo>
                    <a:pt x="4679429" y="83718"/>
                  </a:lnTo>
                  <a:lnTo>
                    <a:pt x="4679340" y="83362"/>
                  </a:lnTo>
                  <a:lnTo>
                    <a:pt x="4678604" y="80302"/>
                  </a:lnTo>
                  <a:lnTo>
                    <a:pt x="4676749" y="72567"/>
                  </a:lnTo>
                  <a:lnTo>
                    <a:pt x="4675505" y="67462"/>
                  </a:lnTo>
                  <a:lnTo>
                    <a:pt x="4680597" y="64503"/>
                  </a:lnTo>
                  <a:lnTo>
                    <a:pt x="4671987" y="63588"/>
                  </a:lnTo>
                  <a:lnTo>
                    <a:pt x="4667643" y="64897"/>
                  </a:lnTo>
                  <a:lnTo>
                    <a:pt x="4667643" y="76771"/>
                  </a:lnTo>
                  <a:lnTo>
                    <a:pt x="4663097" y="80302"/>
                  </a:lnTo>
                  <a:lnTo>
                    <a:pt x="4662132" y="78968"/>
                  </a:lnTo>
                  <a:lnTo>
                    <a:pt x="4660341" y="76301"/>
                  </a:lnTo>
                  <a:lnTo>
                    <a:pt x="4664862" y="72567"/>
                  </a:lnTo>
                  <a:lnTo>
                    <a:pt x="4665840" y="74129"/>
                  </a:lnTo>
                  <a:lnTo>
                    <a:pt x="4667643" y="76771"/>
                  </a:lnTo>
                  <a:lnTo>
                    <a:pt x="4667643" y="64897"/>
                  </a:lnTo>
                  <a:lnTo>
                    <a:pt x="4665357" y="65570"/>
                  </a:lnTo>
                  <a:lnTo>
                    <a:pt x="4659096" y="68059"/>
                  </a:lnTo>
                  <a:lnTo>
                    <a:pt x="4651578" y="68668"/>
                  </a:lnTo>
                  <a:lnTo>
                    <a:pt x="4651108" y="76301"/>
                  </a:lnTo>
                  <a:lnTo>
                    <a:pt x="4651108" y="76771"/>
                  </a:lnTo>
                  <a:lnTo>
                    <a:pt x="4652772" y="87807"/>
                  </a:lnTo>
                  <a:lnTo>
                    <a:pt x="4647425" y="88633"/>
                  </a:lnTo>
                  <a:lnTo>
                    <a:pt x="4640986" y="91643"/>
                  </a:lnTo>
                  <a:lnTo>
                    <a:pt x="4634344" y="94475"/>
                  </a:lnTo>
                  <a:lnTo>
                    <a:pt x="4627791" y="96735"/>
                  </a:lnTo>
                  <a:lnTo>
                    <a:pt x="4622927" y="97675"/>
                  </a:lnTo>
                  <a:lnTo>
                    <a:pt x="4620222" y="89801"/>
                  </a:lnTo>
                  <a:lnTo>
                    <a:pt x="4618660" y="92303"/>
                  </a:lnTo>
                  <a:lnTo>
                    <a:pt x="4615764" y="97218"/>
                  </a:lnTo>
                  <a:lnTo>
                    <a:pt x="4612335" y="99085"/>
                  </a:lnTo>
                  <a:lnTo>
                    <a:pt x="4611255" y="92722"/>
                  </a:lnTo>
                  <a:lnTo>
                    <a:pt x="4611332" y="91478"/>
                  </a:lnTo>
                  <a:lnTo>
                    <a:pt x="4612614" y="78968"/>
                  </a:lnTo>
                  <a:lnTo>
                    <a:pt x="4613440" y="69126"/>
                  </a:lnTo>
                  <a:lnTo>
                    <a:pt x="4614342" y="61061"/>
                  </a:lnTo>
                  <a:lnTo>
                    <a:pt x="4615954" y="52819"/>
                  </a:lnTo>
                  <a:lnTo>
                    <a:pt x="4606836" y="58610"/>
                  </a:lnTo>
                  <a:lnTo>
                    <a:pt x="4603280" y="69938"/>
                  </a:lnTo>
                  <a:lnTo>
                    <a:pt x="4603153" y="76771"/>
                  </a:lnTo>
                  <a:lnTo>
                    <a:pt x="4603267" y="87807"/>
                  </a:lnTo>
                  <a:lnTo>
                    <a:pt x="4603839" y="97409"/>
                  </a:lnTo>
                  <a:lnTo>
                    <a:pt x="4588764" y="102006"/>
                  </a:lnTo>
                  <a:lnTo>
                    <a:pt x="4576000" y="103822"/>
                  </a:lnTo>
                  <a:lnTo>
                    <a:pt x="4564392" y="107086"/>
                  </a:lnTo>
                  <a:lnTo>
                    <a:pt x="4552835" y="116039"/>
                  </a:lnTo>
                  <a:lnTo>
                    <a:pt x="4564138" y="117119"/>
                  </a:lnTo>
                  <a:lnTo>
                    <a:pt x="4578743" y="115697"/>
                  </a:lnTo>
                  <a:lnTo>
                    <a:pt x="4591139" y="117221"/>
                  </a:lnTo>
                  <a:lnTo>
                    <a:pt x="4595825" y="127165"/>
                  </a:lnTo>
                  <a:lnTo>
                    <a:pt x="4602975" y="127355"/>
                  </a:lnTo>
                  <a:lnTo>
                    <a:pt x="4610887" y="127266"/>
                  </a:lnTo>
                  <a:lnTo>
                    <a:pt x="4616374" y="123621"/>
                  </a:lnTo>
                  <a:lnTo>
                    <a:pt x="4621555" y="119507"/>
                  </a:lnTo>
                  <a:lnTo>
                    <a:pt x="4628515" y="117995"/>
                  </a:lnTo>
                  <a:lnTo>
                    <a:pt x="4650143" y="118541"/>
                  </a:lnTo>
                  <a:lnTo>
                    <a:pt x="4651756" y="117995"/>
                  </a:lnTo>
                  <a:lnTo>
                    <a:pt x="4654880" y="116941"/>
                  </a:lnTo>
                  <a:lnTo>
                    <a:pt x="4655096" y="115697"/>
                  </a:lnTo>
                  <a:lnTo>
                    <a:pt x="4656086" y="109943"/>
                  </a:lnTo>
                  <a:lnTo>
                    <a:pt x="4661217" y="108915"/>
                  </a:lnTo>
                  <a:lnTo>
                    <a:pt x="4666602" y="113474"/>
                  </a:lnTo>
                  <a:lnTo>
                    <a:pt x="4672762" y="112128"/>
                  </a:lnTo>
                  <a:lnTo>
                    <a:pt x="4679442" y="110540"/>
                  </a:lnTo>
                  <a:lnTo>
                    <a:pt x="4686351" y="114414"/>
                  </a:lnTo>
                  <a:lnTo>
                    <a:pt x="4689640" y="110629"/>
                  </a:lnTo>
                  <a:lnTo>
                    <a:pt x="4689983" y="110540"/>
                  </a:lnTo>
                  <a:lnTo>
                    <a:pt x="4694606" y="109410"/>
                  </a:lnTo>
                  <a:lnTo>
                    <a:pt x="4700867" y="109943"/>
                  </a:lnTo>
                  <a:lnTo>
                    <a:pt x="4707394" y="109410"/>
                  </a:lnTo>
                  <a:lnTo>
                    <a:pt x="4708322" y="116217"/>
                  </a:lnTo>
                  <a:lnTo>
                    <a:pt x="4715154" y="115163"/>
                  </a:lnTo>
                  <a:lnTo>
                    <a:pt x="4719955" y="111506"/>
                  </a:lnTo>
                  <a:lnTo>
                    <a:pt x="4726127" y="110401"/>
                  </a:lnTo>
                  <a:lnTo>
                    <a:pt x="4732236" y="111823"/>
                  </a:lnTo>
                  <a:lnTo>
                    <a:pt x="4736795" y="115735"/>
                  </a:lnTo>
                  <a:lnTo>
                    <a:pt x="4738738" y="110401"/>
                  </a:lnTo>
                  <a:lnTo>
                    <a:pt x="4739106" y="109410"/>
                  </a:lnTo>
                  <a:lnTo>
                    <a:pt x="4739284" y="108915"/>
                  </a:lnTo>
                  <a:lnTo>
                    <a:pt x="4742027" y="107772"/>
                  </a:lnTo>
                  <a:lnTo>
                    <a:pt x="4745761" y="109550"/>
                  </a:lnTo>
                  <a:lnTo>
                    <a:pt x="4751324" y="111252"/>
                  </a:lnTo>
                  <a:lnTo>
                    <a:pt x="4752327" y="107772"/>
                  </a:lnTo>
                  <a:lnTo>
                    <a:pt x="4753102" y="105079"/>
                  </a:lnTo>
                  <a:lnTo>
                    <a:pt x="4756251" y="101053"/>
                  </a:lnTo>
                  <a:lnTo>
                    <a:pt x="4762424" y="101511"/>
                  </a:lnTo>
                  <a:lnTo>
                    <a:pt x="4762436" y="101053"/>
                  </a:lnTo>
                  <a:lnTo>
                    <a:pt x="4762500" y="99085"/>
                  </a:lnTo>
                  <a:lnTo>
                    <a:pt x="4762525" y="97878"/>
                  </a:lnTo>
                  <a:lnTo>
                    <a:pt x="4762576" y="96431"/>
                  </a:lnTo>
                  <a:close/>
                </a:path>
                <a:path w="7499350" h="127635">
                  <a:moveTo>
                    <a:pt x="4774158" y="71805"/>
                  </a:moveTo>
                  <a:lnTo>
                    <a:pt x="4773917" y="65189"/>
                  </a:lnTo>
                  <a:lnTo>
                    <a:pt x="4772482" y="64300"/>
                  </a:lnTo>
                  <a:lnTo>
                    <a:pt x="4770107" y="65887"/>
                  </a:lnTo>
                  <a:lnTo>
                    <a:pt x="4767097" y="66713"/>
                  </a:lnTo>
                  <a:lnTo>
                    <a:pt x="4756861" y="64681"/>
                  </a:lnTo>
                  <a:lnTo>
                    <a:pt x="4756251" y="65303"/>
                  </a:lnTo>
                  <a:lnTo>
                    <a:pt x="4749304" y="56261"/>
                  </a:lnTo>
                  <a:lnTo>
                    <a:pt x="4749736" y="62026"/>
                  </a:lnTo>
                  <a:lnTo>
                    <a:pt x="4748263" y="65087"/>
                  </a:lnTo>
                  <a:lnTo>
                    <a:pt x="4745431" y="66128"/>
                  </a:lnTo>
                  <a:lnTo>
                    <a:pt x="4742294" y="63131"/>
                  </a:lnTo>
                  <a:lnTo>
                    <a:pt x="4734852" y="71551"/>
                  </a:lnTo>
                  <a:lnTo>
                    <a:pt x="4730762" y="75793"/>
                  </a:lnTo>
                  <a:lnTo>
                    <a:pt x="4727981" y="78473"/>
                  </a:lnTo>
                  <a:lnTo>
                    <a:pt x="4723396" y="73647"/>
                  </a:lnTo>
                  <a:lnTo>
                    <a:pt x="4723384" y="84683"/>
                  </a:lnTo>
                  <a:lnTo>
                    <a:pt x="4724082" y="85305"/>
                  </a:lnTo>
                  <a:lnTo>
                    <a:pt x="4726838" y="85598"/>
                  </a:lnTo>
                  <a:lnTo>
                    <a:pt x="4729670" y="80657"/>
                  </a:lnTo>
                  <a:lnTo>
                    <a:pt x="4735614" y="80276"/>
                  </a:lnTo>
                  <a:lnTo>
                    <a:pt x="4742612" y="81457"/>
                  </a:lnTo>
                  <a:lnTo>
                    <a:pt x="4748606" y="81140"/>
                  </a:lnTo>
                  <a:lnTo>
                    <a:pt x="4753381" y="76454"/>
                  </a:lnTo>
                  <a:lnTo>
                    <a:pt x="4758817" y="72707"/>
                  </a:lnTo>
                  <a:lnTo>
                    <a:pt x="4765522" y="70853"/>
                  </a:lnTo>
                  <a:lnTo>
                    <a:pt x="4774158" y="71805"/>
                  </a:lnTo>
                  <a:close/>
                </a:path>
                <a:path w="7499350" h="127635">
                  <a:moveTo>
                    <a:pt x="4799457" y="67551"/>
                  </a:moveTo>
                  <a:lnTo>
                    <a:pt x="4793526" y="67259"/>
                  </a:lnTo>
                  <a:lnTo>
                    <a:pt x="4797895" y="53695"/>
                  </a:lnTo>
                  <a:lnTo>
                    <a:pt x="4792688" y="52349"/>
                  </a:lnTo>
                  <a:lnTo>
                    <a:pt x="4790554" y="57048"/>
                  </a:lnTo>
                  <a:lnTo>
                    <a:pt x="4786541" y="58978"/>
                  </a:lnTo>
                  <a:lnTo>
                    <a:pt x="4782807" y="61277"/>
                  </a:lnTo>
                  <a:lnTo>
                    <a:pt x="4781461" y="67094"/>
                  </a:lnTo>
                  <a:lnTo>
                    <a:pt x="4787354" y="66586"/>
                  </a:lnTo>
                  <a:lnTo>
                    <a:pt x="4788281" y="72567"/>
                  </a:lnTo>
                  <a:lnTo>
                    <a:pt x="4788395" y="79616"/>
                  </a:lnTo>
                  <a:lnTo>
                    <a:pt x="4791849" y="82270"/>
                  </a:lnTo>
                  <a:lnTo>
                    <a:pt x="4791011" y="72466"/>
                  </a:lnTo>
                  <a:lnTo>
                    <a:pt x="4796993" y="72504"/>
                  </a:lnTo>
                  <a:lnTo>
                    <a:pt x="4799457" y="67551"/>
                  </a:lnTo>
                  <a:close/>
                </a:path>
                <a:path w="7499350" h="127635">
                  <a:moveTo>
                    <a:pt x="4803470" y="54889"/>
                  </a:moveTo>
                  <a:lnTo>
                    <a:pt x="4800587" y="51930"/>
                  </a:lnTo>
                  <a:lnTo>
                    <a:pt x="4799749" y="57556"/>
                  </a:lnTo>
                  <a:lnTo>
                    <a:pt x="4799660" y="60274"/>
                  </a:lnTo>
                  <a:lnTo>
                    <a:pt x="4802543" y="63296"/>
                  </a:lnTo>
                  <a:lnTo>
                    <a:pt x="4803406" y="57645"/>
                  </a:lnTo>
                  <a:lnTo>
                    <a:pt x="4803470" y="54889"/>
                  </a:lnTo>
                  <a:close/>
                </a:path>
                <a:path w="7499350" h="127635">
                  <a:moveTo>
                    <a:pt x="4870183" y="56972"/>
                  </a:moveTo>
                  <a:lnTo>
                    <a:pt x="4868392" y="54305"/>
                  </a:lnTo>
                  <a:lnTo>
                    <a:pt x="4867414" y="53022"/>
                  </a:lnTo>
                  <a:lnTo>
                    <a:pt x="4862830" y="56603"/>
                  </a:lnTo>
                  <a:lnTo>
                    <a:pt x="4864595" y="59220"/>
                  </a:lnTo>
                  <a:lnTo>
                    <a:pt x="4865586" y="60642"/>
                  </a:lnTo>
                  <a:lnTo>
                    <a:pt x="4870183" y="56972"/>
                  </a:lnTo>
                  <a:close/>
                </a:path>
                <a:path w="7499350" h="127635">
                  <a:moveTo>
                    <a:pt x="4904422" y="55232"/>
                  </a:moveTo>
                  <a:lnTo>
                    <a:pt x="4900155" y="55943"/>
                  </a:lnTo>
                  <a:lnTo>
                    <a:pt x="4894199" y="54178"/>
                  </a:lnTo>
                  <a:lnTo>
                    <a:pt x="4893437" y="59969"/>
                  </a:lnTo>
                  <a:lnTo>
                    <a:pt x="4897767" y="59296"/>
                  </a:lnTo>
                  <a:lnTo>
                    <a:pt x="4903698" y="61061"/>
                  </a:lnTo>
                  <a:lnTo>
                    <a:pt x="4904422" y="55232"/>
                  </a:lnTo>
                  <a:close/>
                </a:path>
                <a:path w="7499350" h="127635">
                  <a:moveTo>
                    <a:pt x="4939995" y="71170"/>
                  </a:moveTo>
                  <a:lnTo>
                    <a:pt x="4937201" y="72186"/>
                  </a:lnTo>
                  <a:lnTo>
                    <a:pt x="4932921" y="71145"/>
                  </a:lnTo>
                  <a:lnTo>
                    <a:pt x="4932692" y="75895"/>
                  </a:lnTo>
                  <a:lnTo>
                    <a:pt x="4935512" y="74917"/>
                  </a:lnTo>
                  <a:lnTo>
                    <a:pt x="4939817" y="75984"/>
                  </a:lnTo>
                  <a:lnTo>
                    <a:pt x="4939995" y="71170"/>
                  </a:lnTo>
                  <a:close/>
                </a:path>
                <a:path w="7499350" h="127635">
                  <a:moveTo>
                    <a:pt x="4958016" y="71628"/>
                  </a:moveTo>
                  <a:lnTo>
                    <a:pt x="4950853" y="71437"/>
                  </a:lnTo>
                  <a:lnTo>
                    <a:pt x="4943716" y="72644"/>
                  </a:lnTo>
                  <a:lnTo>
                    <a:pt x="4947196" y="76085"/>
                  </a:lnTo>
                  <a:lnTo>
                    <a:pt x="4954282" y="77266"/>
                  </a:lnTo>
                  <a:lnTo>
                    <a:pt x="4958016" y="71628"/>
                  </a:lnTo>
                  <a:close/>
                </a:path>
                <a:path w="7499350" h="127635">
                  <a:moveTo>
                    <a:pt x="5041011" y="58508"/>
                  </a:moveTo>
                  <a:lnTo>
                    <a:pt x="5026647" y="58178"/>
                  </a:lnTo>
                  <a:lnTo>
                    <a:pt x="5026215" y="73177"/>
                  </a:lnTo>
                  <a:lnTo>
                    <a:pt x="5035181" y="74180"/>
                  </a:lnTo>
                  <a:lnTo>
                    <a:pt x="5037671" y="65722"/>
                  </a:lnTo>
                  <a:lnTo>
                    <a:pt x="5041011" y="58508"/>
                  </a:lnTo>
                  <a:close/>
                </a:path>
                <a:path w="7499350" h="127635">
                  <a:moveTo>
                    <a:pt x="5094681" y="64757"/>
                  </a:moveTo>
                  <a:lnTo>
                    <a:pt x="5091671" y="62318"/>
                  </a:lnTo>
                  <a:lnTo>
                    <a:pt x="5087023" y="59372"/>
                  </a:lnTo>
                  <a:lnTo>
                    <a:pt x="5082641" y="59029"/>
                  </a:lnTo>
                  <a:lnTo>
                    <a:pt x="5080355" y="64427"/>
                  </a:lnTo>
                  <a:lnTo>
                    <a:pt x="5083365" y="66840"/>
                  </a:lnTo>
                  <a:lnTo>
                    <a:pt x="5087975" y="69799"/>
                  </a:lnTo>
                  <a:lnTo>
                    <a:pt x="5092370" y="70154"/>
                  </a:lnTo>
                  <a:lnTo>
                    <a:pt x="5094681" y="64757"/>
                  </a:lnTo>
                  <a:close/>
                </a:path>
                <a:path w="7499350" h="127635">
                  <a:moveTo>
                    <a:pt x="5101425" y="79832"/>
                  </a:moveTo>
                  <a:lnTo>
                    <a:pt x="5095227" y="78422"/>
                  </a:lnTo>
                  <a:lnTo>
                    <a:pt x="5094160" y="84785"/>
                  </a:lnTo>
                  <a:lnTo>
                    <a:pt x="5094757" y="90741"/>
                  </a:lnTo>
                  <a:lnTo>
                    <a:pt x="5098046" y="87884"/>
                  </a:lnTo>
                  <a:lnTo>
                    <a:pt x="5101323" y="84937"/>
                  </a:lnTo>
                  <a:lnTo>
                    <a:pt x="5101425" y="79832"/>
                  </a:lnTo>
                  <a:close/>
                </a:path>
                <a:path w="7499350" h="127635">
                  <a:moveTo>
                    <a:pt x="5145456" y="64109"/>
                  </a:moveTo>
                  <a:lnTo>
                    <a:pt x="5141468" y="60807"/>
                  </a:lnTo>
                  <a:lnTo>
                    <a:pt x="5140591" y="66421"/>
                  </a:lnTo>
                  <a:lnTo>
                    <a:pt x="5137251" y="68465"/>
                  </a:lnTo>
                  <a:lnTo>
                    <a:pt x="5134051" y="70599"/>
                  </a:lnTo>
                  <a:lnTo>
                    <a:pt x="5130127" y="63741"/>
                  </a:lnTo>
                  <a:lnTo>
                    <a:pt x="5120462" y="60325"/>
                  </a:lnTo>
                  <a:lnTo>
                    <a:pt x="5112232" y="60706"/>
                  </a:lnTo>
                  <a:lnTo>
                    <a:pt x="5112626" y="65176"/>
                  </a:lnTo>
                  <a:lnTo>
                    <a:pt x="5121910" y="66167"/>
                  </a:lnTo>
                  <a:lnTo>
                    <a:pt x="5127930" y="71488"/>
                  </a:lnTo>
                  <a:lnTo>
                    <a:pt x="5133365" y="77533"/>
                  </a:lnTo>
                  <a:lnTo>
                    <a:pt x="5140947" y="80746"/>
                  </a:lnTo>
                  <a:lnTo>
                    <a:pt x="5141214" y="74180"/>
                  </a:lnTo>
                  <a:lnTo>
                    <a:pt x="5144046" y="68605"/>
                  </a:lnTo>
                  <a:lnTo>
                    <a:pt x="5145456" y="64109"/>
                  </a:lnTo>
                  <a:close/>
                </a:path>
                <a:path w="7499350" h="127635">
                  <a:moveTo>
                    <a:pt x="5422925" y="79794"/>
                  </a:moveTo>
                  <a:lnTo>
                    <a:pt x="5421160" y="77190"/>
                  </a:lnTo>
                  <a:lnTo>
                    <a:pt x="5420169" y="75971"/>
                  </a:lnTo>
                  <a:lnTo>
                    <a:pt x="5415623" y="79514"/>
                  </a:lnTo>
                  <a:lnTo>
                    <a:pt x="5417439" y="82169"/>
                  </a:lnTo>
                  <a:lnTo>
                    <a:pt x="5418404" y="83604"/>
                  </a:lnTo>
                  <a:lnTo>
                    <a:pt x="5422925" y="79794"/>
                  </a:lnTo>
                  <a:close/>
                </a:path>
                <a:path w="7499350" h="127635">
                  <a:moveTo>
                    <a:pt x="5699633" y="97586"/>
                  </a:moveTo>
                  <a:lnTo>
                    <a:pt x="5695137" y="93700"/>
                  </a:lnTo>
                  <a:lnTo>
                    <a:pt x="5690019" y="93624"/>
                  </a:lnTo>
                  <a:lnTo>
                    <a:pt x="5685218" y="96672"/>
                  </a:lnTo>
                  <a:lnTo>
                    <a:pt x="5681688" y="102133"/>
                  </a:lnTo>
                  <a:lnTo>
                    <a:pt x="5687631" y="104305"/>
                  </a:lnTo>
                  <a:lnTo>
                    <a:pt x="5692775" y="106273"/>
                  </a:lnTo>
                  <a:lnTo>
                    <a:pt x="5696851" y="105041"/>
                  </a:lnTo>
                  <a:lnTo>
                    <a:pt x="5699633" y="97586"/>
                  </a:lnTo>
                  <a:close/>
                </a:path>
                <a:path w="7499350" h="127635">
                  <a:moveTo>
                    <a:pt x="5828538" y="84810"/>
                  </a:moveTo>
                  <a:lnTo>
                    <a:pt x="5827852" y="78460"/>
                  </a:lnTo>
                  <a:lnTo>
                    <a:pt x="5817997" y="78219"/>
                  </a:lnTo>
                  <a:lnTo>
                    <a:pt x="5817806" y="84620"/>
                  </a:lnTo>
                  <a:lnTo>
                    <a:pt x="5821388" y="84670"/>
                  </a:lnTo>
                  <a:lnTo>
                    <a:pt x="5828538" y="84810"/>
                  </a:lnTo>
                  <a:close/>
                </a:path>
                <a:path w="7499350" h="127635">
                  <a:moveTo>
                    <a:pt x="5921387" y="86474"/>
                  </a:moveTo>
                  <a:lnTo>
                    <a:pt x="5918593" y="87630"/>
                  </a:lnTo>
                  <a:lnTo>
                    <a:pt x="5914352" y="86626"/>
                  </a:lnTo>
                  <a:lnTo>
                    <a:pt x="5914199" y="91414"/>
                  </a:lnTo>
                  <a:lnTo>
                    <a:pt x="5917006" y="90335"/>
                  </a:lnTo>
                  <a:lnTo>
                    <a:pt x="5921210" y="91389"/>
                  </a:lnTo>
                  <a:lnTo>
                    <a:pt x="5921387" y="86474"/>
                  </a:lnTo>
                  <a:close/>
                </a:path>
                <a:path w="7499350" h="127635">
                  <a:moveTo>
                    <a:pt x="6049607" y="83375"/>
                  </a:moveTo>
                  <a:lnTo>
                    <a:pt x="6021248" y="83083"/>
                  </a:lnTo>
                  <a:lnTo>
                    <a:pt x="6019330" y="87972"/>
                  </a:lnTo>
                  <a:lnTo>
                    <a:pt x="6014288" y="88341"/>
                  </a:lnTo>
                  <a:lnTo>
                    <a:pt x="6010008" y="89776"/>
                  </a:lnTo>
                  <a:lnTo>
                    <a:pt x="6010338" y="97878"/>
                  </a:lnTo>
                  <a:lnTo>
                    <a:pt x="6019939" y="97739"/>
                  </a:lnTo>
                  <a:lnTo>
                    <a:pt x="6027432" y="94576"/>
                  </a:lnTo>
                  <a:lnTo>
                    <a:pt x="6034405" y="90665"/>
                  </a:lnTo>
                  <a:lnTo>
                    <a:pt x="6042418" y="88226"/>
                  </a:lnTo>
                  <a:lnTo>
                    <a:pt x="6045212" y="87223"/>
                  </a:lnTo>
                  <a:lnTo>
                    <a:pt x="6049442" y="88214"/>
                  </a:lnTo>
                  <a:lnTo>
                    <a:pt x="6049607" y="83375"/>
                  </a:lnTo>
                  <a:close/>
                </a:path>
                <a:path w="7499350" h="127635">
                  <a:moveTo>
                    <a:pt x="6062091" y="86144"/>
                  </a:moveTo>
                  <a:lnTo>
                    <a:pt x="6060287" y="83502"/>
                  </a:lnTo>
                  <a:lnTo>
                    <a:pt x="6059309" y="82092"/>
                  </a:lnTo>
                  <a:lnTo>
                    <a:pt x="6054890" y="85788"/>
                  </a:lnTo>
                  <a:lnTo>
                    <a:pt x="6056693" y="88392"/>
                  </a:lnTo>
                  <a:lnTo>
                    <a:pt x="6057620" y="89827"/>
                  </a:lnTo>
                  <a:lnTo>
                    <a:pt x="6062091" y="86144"/>
                  </a:lnTo>
                  <a:close/>
                </a:path>
                <a:path w="7499350" h="127635">
                  <a:moveTo>
                    <a:pt x="6205575" y="99923"/>
                  </a:moveTo>
                  <a:lnTo>
                    <a:pt x="6202832" y="101092"/>
                  </a:lnTo>
                  <a:lnTo>
                    <a:pt x="6198603" y="100050"/>
                  </a:lnTo>
                  <a:lnTo>
                    <a:pt x="6198425" y="104965"/>
                  </a:lnTo>
                  <a:lnTo>
                    <a:pt x="6201181" y="103746"/>
                  </a:lnTo>
                  <a:lnTo>
                    <a:pt x="6205436" y="104863"/>
                  </a:lnTo>
                  <a:lnTo>
                    <a:pt x="6205575" y="99923"/>
                  </a:lnTo>
                  <a:close/>
                </a:path>
                <a:path w="7499350" h="127635">
                  <a:moveTo>
                    <a:pt x="6221615" y="102755"/>
                  </a:moveTo>
                  <a:lnTo>
                    <a:pt x="6219736" y="100076"/>
                  </a:lnTo>
                  <a:lnTo>
                    <a:pt x="6218809" y="98793"/>
                  </a:lnTo>
                  <a:lnTo>
                    <a:pt x="6214389" y="102501"/>
                  </a:lnTo>
                  <a:lnTo>
                    <a:pt x="6216180" y="105156"/>
                  </a:lnTo>
                  <a:lnTo>
                    <a:pt x="6217132" y="106540"/>
                  </a:lnTo>
                  <a:lnTo>
                    <a:pt x="6221615" y="102755"/>
                  </a:lnTo>
                  <a:close/>
                </a:path>
                <a:path w="7499350" h="127635">
                  <a:moveTo>
                    <a:pt x="6221730" y="92671"/>
                  </a:moveTo>
                  <a:lnTo>
                    <a:pt x="6219863" y="90093"/>
                  </a:lnTo>
                  <a:lnTo>
                    <a:pt x="6218936" y="88887"/>
                  </a:lnTo>
                  <a:lnTo>
                    <a:pt x="6214516" y="92506"/>
                  </a:lnTo>
                  <a:lnTo>
                    <a:pt x="6216307" y="95123"/>
                  </a:lnTo>
                  <a:lnTo>
                    <a:pt x="6217234" y="96545"/>
                  </a:lnTo>
                  <a:lnTo>
                    <a:pt x="6221730" y="92671"/>
                  </a:lnTo>
                  <a:close/>
                </a:path>
                <a:path w="7499350" h="127635">
                  <a:moveTo>
                    <a:pt x="6319456" y="92519"/>
                  </a:moveTo>
                  <a:lnTo>
                    <a:pt x="6315786" y="86169"/>
                  </a:lnTo>
                  <a:lnTo>
                    <a:pt x="6312992" y="88811"/>
                  </a:lnTo>
                  <a:lnTo>
                    <a:pt x="6306871" y="87198"/>
                  </a:lnTo>
                  <a:lnTo>
                    <a:pt x="6300736" y="87528"/>
                  </a:lnTo>
                  <a:lnTo>
                    <a:pt x="6297892" y="95973"/>
                  </a:lnTo>
                  <a:lnTo>
                    <a:pt x="6305651" y="96672"/>
                  </a:lnTo>
                  <a:lnTo>
                    <a:pt x="6314452" y="95770"/>
                  </a:lnTo>
                  <a:lnTo>
                    <a:pt x="6319456" y="92519"/>
                  </a:lnTo>
                  <a:close/>
                </a:path>
                <a:path w="7499350" h="127635">
                  <a:moveTo>
                    <a:pt x="6328207" y="88950"/>
                  </a:moveTo>
                  <a:lnTo>
                    <a:pt x="6325413" y="84874"/>
                  </a:lnTo>
                  <a:lnTo>
                    <a:pt x="6321006" y="88557"/>
                  </a:lnTo>
                  <a:lnTo>
                    <a:pt x="6322809" y="91173"/>
                  </a:lnTo>
                  <a:lnTo>
                    <a:pt x="6323724" y="92621"/>
                  </a:lnTo>
                  <a:lnTo>
                    <a:pt x="6328207" y="88950"/>
                  </a:lnTo>
                  <a:close/>
                </a:path>
                <a:path w="7499350" h="127635">
                  <a:moveTo>
                    <a:pt x="6343980" y="101384"/>
                  </a:moveTo>
                  <a:lnTo>
                    <a:pt x="6337109" y="101650"/>
                  </a:lnTo>
                  <a:lnTo>
                    <a:pt x="6329350" y="100660"/>
                  </a:lnTo>
                  <a:lnTo>
                    <a:pt x="6323584" y="102476"/>
                  </a:lnTo>
                  <a:lnTo>
                    <a:pt x="6322631" y="111163"/>
                  </a:lnTo>
                  <a:lnTo>
                    <a:pt x="6331750" y="110794"/>
                  </a:lnTo>
                  <a:lnTo>
                    <a:pt x="6339599" y="108534"/>
                  </a:lnTo>
                  <a:lnTo>
                    <a:pt x="6343980" y="101384"/>
                  </a:lnTo>
                  <a:close/>
                </a:path>
                <a:path w="7499350" h="127635">
                  <a:moveTo>
                    <a:pt x="6379426" y="111747"/>
                  </a:moveTo>
                  <a:lnTo>
                    <a:pt x="6374993" y="109677"/>
                  </a:lnTo>
                  <a:lnTo>
                    <a:pt x="6372199" y="105283"/>
                  </a:lnTo>
                  <a:lnTo>
                    <a:pt x="6372441" y="96761"/>
                  </a:lnTo>
                  <a:lnTo>
                    <a:pt x="6367119" y="97497"/>
                  </a:lnTo>
                  <a:lnTo>
                    <a:pt x="6359372" y="94869"/>
                  </a:lnTo>
                  <a:lnTo>
                    <a:pt x="6358217" y="101536"/>
                  </a:lnTo>
                  <a:lnTo>
                    <a:pt x="6360960" y="102755"/>
                  </a:lnTo>
                  <a:lnTo>
                    <a:pt x="6365214" y="101803"/>
                  </a:lnTo>
                  <a:lnTo>
                    <a:pt x="6365303" y="106705"/>
                  </a:lnTo>
                  <a:lnTo>
                    <a:pt x="6360922" y="107175"/>
                  </a:lnTo>
                  <a:lnTo>
                    <a:pt x="6356807" y="108077"/>
                  </a:lnTo>
                  <a:lnTo>
                    <a:pt x="6358090" y="116535"/>
                  </a:lnTo>
                  <a:lnTo>
                    <a:pt x="6364224" y="113550"/>
                  </a:lnTo>
                  <a:lnTo>
                    <a:pt x="6369532" y="115290"/>
                  </a:lnTo>
                  <a:lnTo>
                    <a:pt x="6374460" y="116459"/>
                  </a:lnTo>
                  <a:lnTo>
                    <a:pt x="6379426" y="111747"/>
                  </a:lnTo>
                  <a:close/>
                </a:path>
                <a:path w="7499350" h="127635">
                  <a:moveTo>
                    <a:pt x="6485814" y="107835"/>
                  </a:moveTo>
                  <a:lnTo>
                    <a:pt x="6478803" y="102831"/>
                  </a:lnTo>
                  <a:lnTo>
                    <a:pt x="6457366" y="102971"/>
                  </a:lnTo>
                  <a:lnTo>
                    <a:pt x="6450533" y="97548"/>
                  </a:lnTo>
                  <a:lnTo>
                    <a:pt x="6456337" y="97904"/>
                  </a:lnTo>
                  <a:lnTo>
                    <a:pt x="6463678" y="97561"/>
                  </a:lnTo>
                  <a:lnTo>
                    <a:pt x="6468008" y="95999"/>
                  </a:lnTo>
                  <a:lnTo>
                    <a:pt x="6464732" y="92633"/>
                  </a:lnTo>
                  <a:lnTo>
                    <a:pt x="6453886" y="92265"/>
                  </a:lnTo>
                  <a:lnTo>
                    <a:pt x="6444678" y="94221"/>
                  </a:lnTo>
                  <a:lnTo>
                    <a:pt x="6436601" y="97790"/>
                  </a:lnTo>
                  <a:lnTo>
                    <a:pt x="6429184" y="102247"/>
                  </a:lnTo>
                  <a:lnTo>
                    <a:pt x="6430264" y="94335"/>
                  </a:lnTo>
                  <a:lnTo>
                    <a:pt x="6425882" y="93662"/>
                  </a:lnTo>
                  <a:lnTo>
                    <a:pt x="6425730" y="87299"/>
                  </a:lnTo>
                  <a:lnTo>
                    <a:pt x="6415214" y="91109"/>
                  </a:lnTo>
                  <a:lnTo>
                    <a:pt x="6405131" y="95567"/>
                  </a:lnTo>
                  <a:lnTo>
                    <a:pt x="6394678" y="99517"/>
                  </a:lnTo>
                  <a:lnTo>
                    <a:pt x="6383045" y="101765"/>
                  </a:lnTo>
                  <a:lnTo>
                    <a:pt x="6385725" y="114325"/>
                  </a:lnTo>
                  <a:lnTo>
                    <a:pt x="6391808" y="115036"/>
                  </a:lnTo>
                  <a:lnTo>
                    <a:pt x="6399708" y="110464"/>
                  </a:lnTo>
                  <a:lnTo>
                    <a:pt x="6407848" y="107162"/>
                  </a:lnTo>
                  <a:lnTo>
                    <a:pt x="6407239" y="112776"/>
                  </a:lnTo>
                  <a:lnTo>
                    <a:pt x="6408534" y="116078"/>
                  </a:lnTo>
                  <a:lnTo>
                    <a:pt x="6411354" y="117094"/>
                  </a:lnTo>
                  <a:lnTo>
                    <a:pt x="6415989" y="108635"/>
                  </a:lnTo>
                  <a:lnTo>
                    <a:pt x="6425235" y="106756"/>
                  </a:lnTo>
                  <a:lnTo>
                    <a:pt x="6436423" y="107670"/>
                  </a:lnTo>
                  <a:lnTo>
                    <a:pt x="6446901" y="107581"/>
                  </a:lnTo>
                  <a:lnTo>
                    <a:pt x="6448857" y="114223"/>
                  </a:lnTo>
                  <a:lnTo>
                    <a:pt x="6448463" y="120548"/>
                  </a:lnTo>
                  <a:lnTo>
                    <a:pt x="6449923" y="125374"/>
                  </a:lnTo>
                  <a:lnTo>
                    <a:pt x="6457442" y="127482"/>
                  </a:lnTo>
                  <a:lnTo>
                    <a:pt x="6458445" y="119481"/>
                  </a:lnTo>
                  <a:lnTo>
                    <a:pt x="6454076" y="118960"/>
                  </a:lnTo>
                  <a:lnTo>
                    <a:pt x="6453949" y="112534"/>
                  </a:lnTo>
                  <a:lnTo>
                    <a:pt x="6459664" y="113957"/>
                  </a:lnTo>
                  <a:lnTo>
                    <a:pt x="6460122" y="107835"/>
                  </a:lnTo>
                  <a:lnTo>
                    <a:pt x="6464630" y="107759"/>
                  </a:lnTo>
                  <a:lnTo>
                    <a:pt x="6471793" y="106807"/>
                  </a:lnTo>
                  <a:lnTo>
                    <a:pt x="6477800" y="110312"/>
                  </a:lnTo>
                  <a:lnTo>
                    <a:pt x="6482524" y="112560"/>
                  </a:lnTo>
                  <a:lnTo>
                    <a:pt x="6485814" y="107835"/>
                  </a:lnTo>
                  <a:close/>
                </a:path>
                <a:path w="7499350" h="127635">
                  <a:moveTo>
                    <a:pt x="6496329" y="112712"/>
                  </a:moveTo>
                  <a:lnTo>
                    <a:pt x="6495453" y="100126"/>
                  </a:lnTo>
                  <a:lnTo>
                    <a:pt x="6488138" y="93395"/>
                  </a:lnTo>
                  <a:lnTo>
                    <a:pt x="6478778" y="92595"/>
                  </a:lnTo>
                  <a:lnTo>
                    <a:pt x="6471767" y="97802"/>
                  </a:lnTo>
                  <a:lnTo>
                    <a:pt x="6477114" y="97739"/>
                  </a:lnTo>
                  <a:lnTo>
                    <a:pt x="6482499" y="97599"/>
                  </a:lnTo>
                  <a:lnTo>
                    <a:pt x="6486030" y="100063"/>
                  </a:lnTo>
                  <a:lnTo>
                    <a:pt x="6485814" y="107835"/>
                  </a:lnTo>
                  <a:lnTo>
                    <a:pt x="6488646" y="110413"/>
                  </a:lnTo>
                  <a:lnTo>
                    <a:pt x="6491529" y="112915"/>
                  </a:lnTo>
                  <a:lnTo>
                    <a:pt x="6496329" y="112712"/>
                  </a:lnTo>
                  <a:close/>
                </a:path>
                <a:path w="7499350" h="127635">
                  <a:moveTo>
                    <a:pt x="6510388" y="117741"/>
                  </a:moveTo>
                  <a:lnTo>
                    <a:pt x="6509702" y="109689"/>
                  </a:lnTo>
                  <a:lnTo>
                    <a:pt x="6506997" y="101536"/>
                  </a:lnTo>
                  <a:lnTo>
                    <a:pt x="6503365" y="97726"/>
                  </a:lnTo>
                  <a:lnTo>
                    <a:pt x="6499911" y="102717"/>
                  </a:lnTo>
                  <a:lnTo>
                    <a:pt x="6504165" y="103746"/>
                  </a:lnTo>
                  <a:lnTo>
                    <a:pt x="6502044" y="108343"/>
                  </a:lnTo>
                  <a:lnTo>
                    <a:pt x="6499847" y="112712"/>
                  </a:lnTo>
                  <a:lnTo>
                    <a:pt x="6504724" y="112572"/>
                  </a:lnTo>
                  <a:lnTo>
                    <a:pt x="6510388" y="117741"/>
                  </a:lnTo>
                  <a:close/>
                </a:path>
                <a:path w="7499350" h="127635">
                  <a:moveTo>
                    <a:pt x="6522809" y="100342"/>
                  </a:moveTo>
                  <a:lnTo>
                    <a:pt x="6521043" y="97802"/>
                  </a:lnTo>
                  <a:lnTo>
                    <a:pt x="6520040" y="96405"/>
                  </a:lnTo>
                  <a:lnTo>
                    <a:pt x="6515621" y="100253"/>
                  </a:lnTo>
                  <a:lnTo>
                    <a:pt x="6517462" y="102717"/>
                  </a:lnTo>
                  <a:lnTo>
                    <a:pt x="6518503" y="104051"/>
                  </a:lnTo>
                  <a:lnTo>
                    <a:pt x="6522809" y="100342"/>
                  </a:lnTo>
                  <a:close/>
                </a:path>
                <a:path w="7499350" h="127635">
                  <a:moveTo>
                    <a:pt x="6542125" y="104952"/>
                  </a:moveTo>
                  <a:lnTo>
                    <a:pt x="6539319" y="102120"/>
                  </a:lnTo>
                  <a:lnTo>
                    <a:pt x="6538620" y="107835"/>
                  </a:lnTo>
                  <a:lnTo>
                    <a:pt x="6538608" y="110578"/>
                  </a:lnTo>
                  <a:lnTo>
                    <a:pt x="6541427" y="113385"/>
                  </a:lnTo>
                  <a:lnTo>
                    <a:pt x="6542125" y="107835"/>
                  </a:lnTo>
                  <a:lnTo>
                    <a:pt x="6542125" y="104952"/>
                  </a:lnTo>
                  <a:close/>
                </a:path>
                <a:path w="7499350" h="127635">
                  <a:moveTo>
                    <a:pt x="6561531" y="100342"/>
                  </a:moveTo>
                  <a:lnTo>
                    <a:pt x="6559690" y="97790"/>
                  </a:lnTo>
                  <a:lnTo>
                    <a:pt x="6558788" y="96380"/>
                  </a:lnTo>
                  <a:lnTo>
                    <a:pt x="6554394" y="100241"/>
                  </a:lnTo>
                  <a:lnTo>
                    <a:pt x="6556184" y="102704"/>
                  </a:lnTo>
                  <a:lnTo>
                    <a:pt x="6557188" y="104051"/>
                  </a:lnTo>
                  <a:lnTo>
                    <a:pt x="6561531" y="100342"/>
                  </a:lnTo>
                  <a:close/>
                </a:path>
                <a:path w="7499350" h="127635">
                  <a:moveTo>
                    <a:pt x="6619545" y="102704"/>
                  </a:moveTo>
                  <a:lnTo>
                    <a:pt x="6616789" y="103886"/>
                  </a:lnTo>
                  <a:lnTo>
                    <a:pt x="6612572" y="102908"/>
                  </a:lnTo>
                  <a:lnTo>
                    <a:pt x="6612509" y="107823"/>
                  </a:lnTo>
                  <a:lnTo>
                    <a:pt x="6615189" y="106553"/>
                  </a:lnTo>
                  <a:lnTo>
                    <a:pt x="6619418" y="107632"/>
                  </a:lnTo>
                  <a:lnTo>
                    <a:pt x="6619545" y="102704"/>
                  </a:lnTo>
                  <a:close/>
                </a:path>
                <a:path w="7499350" h="127635">
                  <a:moveTo>
                    <a:pt x="7498893" y="96431"/>
                  </a:moveTo>
                  <a:lnTo>
                    <a:pt x="7486002" y="93002"/>
                  </a:lnTo>
                  <a:lnTo>
                    <a:pt x="7473874" y="93129"/>
                  </a:lnTo>
                  <a:lnTo>
                    <a:pt x="7462329" y="94030"/>
                  </a:lnTo>
                  <a:lnTo>
                    <a:pt x="7451153" y="92964"/>
                  </a:lnTo>
                  <a:lnTo>
                    <a:pt x="7452157" y="101053"/>
                  </a:lnTo>
                  <a:lnTo>
                    <a:pt x="7457618" y="103416"/>
                  </a:lnTo>
                  <a:lnTo>
                    <a:pt x="7465022" y="102882"/>
                  </a:lnTo>
                  <a:lnTo>
                    <a:pt x="7471880" y="102247"/>
                  </a:lnTo>
                  <a:lnTo>
                    <a:pt x="7480528" y="102717"/>
                  </a:lnTo>
                  <a:lnTo>
                    <a:pt x="7488783" y="102628"/>
                  </a:lnTo>
                  <a:lnTo>
                    <a:pt x="7495337" y="100876"/>
                  </a:lnTo>
                  <a:lnTo>
                    <a:pt x="7498893" y="9643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7016" y="4759540"/>
              <a:ext cx="7017384" cy="122555"/>
            </a:xfrm>
            <a:custGeom>
              <a:avLst/>
              <a:gdLst/>
              <a:ahLst/>
              <a:cxnLst/>
              <a:rect l="l" t="t" r="r" b="b"/>
              <a:pathLst>
                <a:path w="7017384" h="122554">
                  <a:moveTo>
                    <a:pt x="19037" y="46405"/>
                  </a:moveTo>
                  <a:lnTo>
                    <a:pt x="16040" y="37261"/>
                  </a:lnTo>
                  <a:lnTo>
                    <a:pt x="10375" y="39535"/>
                  </a:lnTo>
                  <a:lnTo>
                    <a:pt x="4292" y="46748"/>
                  </a:lnTo>
                  <a:lnTo>
                    <a:pt x="0" y="52438"/>
                  </a:lnTo>
                  <a:lnTo>
                    <a:pt x="6350" y="52755"/>
                  </a:lnTo>
                  <a:lnTo>
                    <a:pt x="10160" y="50152"/>
                  </a:lnTo>
                  <a:lnTo>
                    <a:pt x="13652" y="47193"/>
                  </a:lnTo>
                  <a:lnTo>
                    <a:pt x="19037" y="46405"/>
                  </a:lnTo>
                  <a:close/>
                </a:path>
                <a:path w="7017384" h="122554">
                  <a:moveTo>
                    <a:pt x="125717" y="95770"/>
                  </a:moveTo>
                  <a:lnTo>
                    <a:pt x="125476" y="90728"/>
                  </a:lnTo>
                  <a:lnTo>
                    <a:pt x="116636" y="87845"/>
                  </a:lnTo>
                  <a:lnTo>
                    <a:pt x="107810" y="83400"/>
                  </a:lnTo>
                  <a:lnTo>
                    <a:pt x="102781" y="76568"/>
                  </a:lnTo>
                  <a:lnTo>
                    <a:pt x="104686" y="68884"/>
                  </a:lnTo>
                  <a:lnTo>
                    <a:pt x="104825" y="68338"/>
                  </a:lnTo>
                  <a:lnTo>
                    <a:pt x="105117" y="67144"/>
                  </a:lnTo>
                  <a:lnTo>
                    <a:pt x="105270" y="66509"/>
                  </a:lnTo>
                  <a:lnTo>
                    <a:pt x="91846" y="67144"/>
                  </a:lnTo>
                  <a:lnTo>
                    <a:pt x="82372" y="63487"/>
                  </a:lnTo>
                  <a:lnTo>
                    <a:pt x="81610" y="63195"/>
                  </a:lnTo>
                  <a:lnTo>
                    <a:pt x="74968" y="55981"/>
                  </a:lnTo>
                  <a:lnTo>
                    <a:pt x="74218" y="55168"/>
                  </a:lnTo>
                  <a:lnTo>
                    <a:pt x="70446" y="46253"/>
                  </a:lnTo>
                  <a:lnTo>
                    <a:pt x="70446" y="68338"/>
                  </a:lnTo>
                  <a:lnTo>
                    <a:pt x="65773" y="67652"/>
                  </a:lnTo>
                  <a:lnTo>
                    <a:pt x="62826" y="68884"/>
                  </a:lnTo>
                  <a:lnTo>
                    <a:pt x="62699" y="64096"/>
                  </a:lnTo>
                  <a:lnTo>
                    <a:pt x="67360" y="64770"/>
                  </a:lnTo>
                  <a:lnTo>
                    <a:pt x="68935" y="64096"/>
                  </a:lnTo>
                  <a:lnTo>
                    <a:pt x="70345" y="63487"/>
                  </a:lnTo>
                  <a:lnTo>
                    <a:pt x="70446" y="68338"/>
                  </a:lnTo>
                  <a:lnTo>
                    <a:pt x="70446" y="46253"/>
                  </a:lnTo>
                  <a:lnTo>
                    <a:pt x="70002" y="45199"/>
                  </a:lnTo>
                  <a:lnTo>
                    <a:pt x="69316" y="43599"/>
                  </a:lnTo>
                  <a:lnTo>
                    <a:pt x="57772" y="45199"/>
                  </a:lnTo>
                  <a:lnTo>
                    <a:pt x="48145" y="40601"/>
                  </a:lnTo>
                  <a:lnTo>
                    <a:pt x="40322" y="36728"/>
                  </a:lnTo>
                  <a:lnTo>
                    <a:pt x="34239" y="40487"/>
                  </a:lnTo>
                  <a:lnTo>
                    <a:pt x="37541" y="43103"/>
                  </a:lnTo>
                  <a:lnTo>
                    <a:pt x="35509" y="47980"/>
                  </a:lnTo>
                  <a:lnTo>
                    <a:pt x="31102" y="52971"/>
                  </a:lnTo>
                  <a:lnTo>
                    <a:pt x="27305" y="55981"/>
                  </a:lnTo>
                  <a:lnTo>
                    <a:pt x="28257" y="47358"/>
                  </a:lnTo>
                  <a:lnTo>
                    <a:pt x="23761" y="46609"/>
                  </a:lnTo>
                  <a:lnTo>
                    <a:pt x="19037" y="46405"/>
                  </a:lnTo>
                  <a:lnTo>
                    <a:pt x="18986" y="59867"/>
                  </a:lnTo>
                  <a:lnTo>
                    <a:pt x="25031" y="65189"/>
                  </a:lnTo>
                  <a:lnTo>
                    <a:pt x="30416" y="68491"/>
                  </a:lnTo>
                  <a:lnTo>
                    <a:pt x="28384" y="75882"/>
                  </a:lnTo>
                  <a:lnTo>
                    <a:pt x="53467" y="79768"/>
                  </a:lnTo>
                  <a:lnTo>
                    <a:pt x="76708" y="86321"/>
                  </a:lnTo>
                  <a:lnTo>
                    <a:pt x="100114" y="92633"/>
                  </a:lnTo>
                  <a:lnTo>
                    <a:pt x="125717" y="95770"/>
                  </a:lnTo>
                  <a:close/>
                </a:path>
                <a:path w="7017384" h="122554">
                  <a:moveTo>
                    <a:pt x="137998" y="35369"/>
                  </a:moveTo>
                  <a:lnTo>
                    <a:pt x="137541" y="25488"/>
                  </a:lnTo>
                  <a:lnTo>
                    <a:pt x="133718" y="25615"/>
                  </a:lnTo>
                  <a:lnTo>
                    <a:pt x="132816" y="21666"/>
                  </a:lnTo>
                  <a:lnTo>
                    <a:pt x="129679" y="20713"/>
                  </a:lnTo>
                  <a:lnTo>
                    <a:pt x="127800" y="25514"/>
                  </a:lnTo>
                  <a:lnTo>
                    <a:pt x="123748" y="27660"/>
                  </a:lnTo>
                  <a:lnTo>
                    <a:pt x="119989" y="30149"/>
                  </a:lnTo>
                  <a:lnTo>
                    <a:pt x="119062" y="35991"/>
                  </a:lnTo>
                  <a:lnTo>
                    <a:pt x="137998" y="35369"/>
                  </a:lnTo>
                  <a:close/>
                </a:path>
                <a:path w="7017384" h="122554">
                  <a:moveTo>
                    <a:pt x="175221" y="19215"/>
                  </a:moveTo>
                  <a:lnTo>
                    <a:pt x="172567" y="12077"/>
                  </a:lnTo>
                  <a:lnTo>
                    <a:pt x="170713" y="19964"/>
                  </a:lnTo>
                  <a:lnTo>
                    <a:pt x="175221" y="19215"/>
                  </a:lnTo>
                  <a:close/>
                </a:path>
                <a:path w="7017384" h="122554">
                  <a:moveTo>
                    <a:pt x="186664" y="27305"/>
                  </a:moveTo>
                  <a:lnTo>
                    <a:pt x="186626" y="18859"/>
                  </a:lnTo>
                  <a:lnTo>
                    <a:pt x="182829" y="18961"/>
                  </a:lnTo>
                  <a:lnTo>
                    <a:pt x="175221" y="19215"/>
                  </a:lnTo>
                  <a:lnTo>
                    <a:pt x="175387" y="22618"/>
                  </a:lnTo>
                  <a:lnTo>
                    <a:pt x="175437" y="24244"/>
                  </a:lnTo>
                  <a:lnTo>
                    <a:pt x="180848" y="24650"/>
                  </a:lnTo>
                  <a:lnTo>
                    <a:pt x="184670" y="27457"/>
                  </a:lnTo>
                  <a:lnTo>
                    <a:pt x="186664" y="27305"/>
                  </a:lnTo>
                  <a:close/>
                </a:path>
                <a:path w="7017384" h="122554">
                  <a:moveTo>
                    <a:pt x="200291" y="25984"/>
                  </a:moveTo>
                  <a:lnTo>
                    <a:pt x="198196" y="23495"/>
                  </a:lnTo>
                  <a:lnTo>
                    <a:pt x="197078" y="22110"/>
                  </a:lnTo>
                  <a:lnTo>
                    <a:pt x="192595" y="26022"/>
                  </a:lnTo>
                  <a:lnTo>
                    <a:pt x="194652" y="28663"/>
                  </a:lnTo>
                  <a:lnTo>
                    <a:pt x="195745" y="29921"/>
                  </a:lnTo>
                  <a:lnTo>
                    <a:pt x="200291" y="25984"/>
                  </a:lnTo>
                  <a:close/>
                </a:path>
                <a:path w="7017384" h="122554">
                  <a:moveTo>
                    <a:pt x="214020" y="37947"/>
                  </a:moveTo>
                  <a:lnTo>
                    <a:pt x="209638" y="38773"/>
                  </a:lnTo>
                  <a:lnTo>
                    <a:pt x="203238" y="37363"/>
                  </a:lnTo>
                  <a:lnTo>
                    <a:pt x="202882" y="43268"/>
                  </a:lnTo>
                  <a:lnTo>
                    <a:pt x="207302" y="42278"/>
                  </a:lnTo>
                  <a:lnTo>
                    <a:pt x="213690" y="43776"/>
                  </a:lnTo>
                  <a:lnTo>
                    <a:pt x="214020" y="37947"/>
                  </a:lnTo>
                  <a:close/>
                </a:path>
                <a:path w="7017384" h="122554">
                  <a:moveTo>
                    <a:pt x="237439" y="43167"/>
                  </a:moveTo>
                  <a:lnTo>
                    <a:pt x="236778" y="37198"/>
                  </a:lnTo>
                  <a:lnTo>
                    <a:pt x="231419" y="40474"/>
                  </a:lnTo>
                  <a:lnTo>
                    <a:pt x="237439" y="43167"/>
                  </a:lnTo>
                  <a:close/>
                </a:path>
                <a:path w="7017384" h="122554">
                  <a:moveTo>
                    <a:pt x="242189" y="33997"/>
                  </a:moveTo>
                  <a:lnTo>
                    <a:pt x="236156" y="31191"/>
                  </a:lnTo>
                  <a:lnTo>
                    <a:pt x="236778" y="37198"/>
                  </a:lnTo>
                  <a:lnTo>
                    <a:pt x="242189" y="33997"/>
                  </a:lnTo>
                  <a:close/>
                </a:path>
                <a:path w="7017384" h="122554">
                  <a:moveTo>
                    <a:pt x="254215" y="44157"/>
                  </a:moveTo>
                  <a:lnTo>
                    <a:pt x="252145" y="41643"/>
                  </a:lnTo>
                  <a:lnTo>
                    <a:pt x="251053" y="40322"/>
                  </a:lnTo>
                  <a:lnTo>
                    <a:pt x="246507" y="44323"/>
                  </a:lnTo>
                  <a:lnTo>
                    <a:pt x="248539" y="46824"/>
                  </a:lnTo>
                  <a:lnTo>
                    <a:pt x="249707" y="48221"/>
                  </a:lnTo>
                  <a:lnTo>
                    <a:pt x="254215" y="44157"/>
                  </a:lnTo>
                  <a:close/>
                </a:path>
                <a:path w="7017384" h="122554">
                  <a:moveTo>
                    <a:pt x="266484" y="21272"/>
                  </a:moveTo>
                  <a:lnTo>
                    <a:pt x="262293" y="21856"/>
                  </a:lnTo>
                  <a:lnTo>
                    <a:pt x="260311" y="14160"/>
                  </a:lnTo>
                  <a:lnTo>
                    <a:pt x="258902" y="21501"/>
                  </a:lnTo>
                  <a:lnTo>
                    <a:pt x="259181" y="26568"/>
                  </a:lnTo>
                  <a:lnTo>
                    <a:pt x="265798" y="27647"/>
                  </a:lnTo>
                  <a:lnTo>
                    <a:pt x="266484" y="21272"/>
                  </a:lnTo>
                  <a:close/>
                </a:path>
                <a:path w="7017384" h="122554">
                  <a:moveTo>
                    <a:pt x="384390" y="27355"/>
                  </a:moveTo>
                  <a:lnTo>
                    <a:pt x="379336" y="23647"/>
                  </a:lnTo>
                  <a:lnTo>
                    <a:pt x="373087" y="22910"/>
                  </a:lnTo>
                  <a:lnTo>
                    <a:pt x="367792" y="25806"/>
                  </a:lnTo>
                  <a:lnTo>
                    <a:pt x="365582" y="33020"/>
                  </a:lnTo>
                  <a:lnTo>
                    <a:pt x="370954" y="32397"/>
                  </a:lnTo>
                  <a:lnTo>
                    <a:pt x="377393" y="33147"/>
                  </a:lnTo>
                  <a:lnTo>
                    <a:pt x="382638" y="32397"/>
                  </a:lnTo>
                  <a:lnTo>
                    <a:pt x="384390" y="27355"/>
                  </a:lnTo>
                  <a:close/>
                </a:path>
                <a:path w="7017384" h="122554">
                  <a:moveTo>
                    <a:pt x="399478" y="26822"/>
                  </a:moveTo>
                  <a:lnTo>
                    <a:pt x="399402" y="22021"/>
                  </a:lnTo>
                  <a:lnTo>
                    <a:pt x="396468" y="23088"/>
                  </a:lnTo>
                  <a:lnTo>
                    <a:pt x="391922" y="22313"/>
                  </a:lnTo>
                  <a:lnTo>
                    <a:pt x="391998" y="27089"/>
                  </a:lnTo>
                  <a:lnTo>
                    <a:pt x="394893" y="26035"/>
                  </a:lnTo>
                  <a:lnTo>
                    <a:pt x="399478" y="26822"/>
                  </a:lnTo>
                  <a:close/>
                </a:path>
                <a:path w="7017384" h="122554">
                  <a:moveTo>
                    <a:pt x="508977" y="3530"/>
                  </a:moveTo>
                  <a:lnTo>
                    <a:pt x="495350" y="3530"/>
                  </a:lnTo>
                  <a:lnTo>
                    <a:pt x="482752" y="4775"/>
                  </a:lnTo>
                  <a:lnTo>
                    <a:pt x="471944" y="8229"/>
                  </a:lnTo>
                  <a:lnTo>
                    <a:pt x="463727" y="14884"/>
                  </a:lnTo>
                  <a:lnTo>
                    <a:pt x="449465" y="15646"/>
                  </a:lnTo>
                  <a:lnTo>
                    <a:pt x="436791" y="12852"/>
                  </a:lnTo>
                  <a:lnTo>
                    <a:pt x="426250" y="12712"/>
                  </a:lnTo>
                  <a:lnTo>
                    <a:pt x="418350" y="21412"/>
                  </a:lnTo>
                  <a:lnTo>
                    <a:pt x="428205" y="23495"/>
                  </a:lnTo>
                  <a:lnTo>
                    <a:pt x="441210" y="21653"/>
                  </a:lnTo>
                  <a:lnTo>
                    <a:pt x="456057" y="19265"/>
                  </a:lnTo>
                  <a:lnTo>
                    <a:pt x="471462" y="19697"/>
                  </a:lnTo>
                  <a:lnTo>
                    <a:pt x="478599" y="17157"/>
                  </a:lnTo>
                  <a:lnTo>
                    <a:pt x="480631" y="8585"/>
                  </a:lnTo>
                  <a:lnTo>
                    <a:pt x="490118" y="9004"/>
                  </a:lnTo>
                  <a:lnTo>
                    <a:pt x="495173" y="12687"/>
                  </a:lnTo>
                  <a:lnTo>
                    <a:pt x="501408" y="13449"/>
                  </a:lnTo>
                  <a:lnTo>
                    <a:pt x="506704" y="10604"/>
                  </a:lnTo>
                  <a:lnTo>
                    <a:pt x="508977" y="3530"/>
                  </a:lnTo>
                  <a:close/>
                </a:path>
                <a:path w="7017384" h="122554">
                  <a:moveTo>
                    <a:pt x="2097925" y="0"/>
                  </a:moveTo>
                  <a:lnTo>
                    <a:pt x="2093709" y="838"/>
                  </a:lnTo>
                  <a:lnTo>
                    <a:pt x="2095766" y="5003"/>
                  </a:lnTo>
                  <a:lnTo>
                    <a:pt x="2097849" y="4876"/>
                  </a:lnTo>
                  <a:lnTo>
                    <a:pt x="2097862" y="3213"/>
                  </a:lnTo>
                  <a:lnTo>
                    <a:pt x="2097900" y="1612"/>
                  </a:lnTo>
                  <a:lnTo>
                    <a:pt x="2097925" y="0"/>
                  </a:lnTo>
                  <a:close/>
                </a:path>
                <a:path w="7017384" h="122554">
                  <a:moveTo>
                    <a:pt x="2387054" y="9867"/>
                  </a:moveTo>
                  <a:lnTo>
                    <a:pt x="2384958" y="2590"/>
                  </a:lnTo>
                  <a:lnTo>
                    <a:pt x="2382583" y="10375"/>
                  </a:lnTo>
                  <a:lnTo>
                    <a:pt x="2387054" y="9867"/>
                  </a:lnTo>
                  <a:close/>
                </a:path>
                <a:path w="7017384" h="122554">
                  <a:moveTo>
                    <a:pt x="2401595" y="15151"/>
                  </a:moveTo>
                  <a:lnTo>
                    <a:pt x="2400973" y="9499"/>
                  </a:lnTo>
                  <a:lnTo>
                    <a:pt x="2397950" y="12204"/>
                  </a:lnTo>
                  <a:lnTo>
                    <a:pt x="2397899" y="15074"/>
                  </a:lnTo>
                  <a:lnTo>
                    <a:pt x="2401595" y="15151"/>
                  </a:lnTo>
                  <a:close/>
                </a:path>
                <a:path w="7017384" h="122554">
                  <a:moveTo>
                    <a:pt x="2507335" y="36893"/>
                  </a:moveTo>
                  <a:lnTo>
                    <a:pt x="2499995" y="36766"/>
                  </a:lnTo>
                  <a:lnTo>
                    <a:pt x="2499779" y="46685"/>
                  </a:lnTo>
                  <a:lnTo>
                    <a:pt x="2507119" y="46812"/>
                  </a:lnTo>
                  <a:lnTo>
                    <a:pt x="2507335" y="36893"/>
                  </a:lnTo>
                  <a:close/>
                </a:path>
                <a:path w="7017384" h="122554">
                  <a:moveTo>
                    <a:pt x="2509469" y="24625"/>
                  </a:moveTo>
                  <a:lnTo>
                    <a:pt x="2507640" y="22034"/>
                  </a:lnTo>
                  <a:lnTo>
                    <a:pt x="2506662" y="20586"/>
                  </a:lnTo>
                  <a:lnTo>
                    <a:pt x="2502077" y="24231"/>
                  </a:lnTo>
                  <a:lnTo>
                    <a:pt x="2503843" y="26797"/>
                  </a:lnTo>
                  <a:lnTo>
                    <a:pt x="2504833" y="28333"/>
                  </a:lnTo>
                  <a:lnTo>
                    <a:pt x="2509469" y="24625"/>
                  </a:lnTo>
                  <a:close/>
                </a:path>
                <a:path w="7017384" h="122554">
                  <a:moveTo>
                    <a:pt x="2518460" y="35077"/>
                  </a:moveTo>
                  <a:lnTo>
                    <a:pt x="2515654" y="34912"/>
                  </a:lnTo>
                  <a:lnTo>
                    <a:pt x="2514079" y="40779"/>
                  </a:lnTo>
                  <a:lnTo>
                    <a:pt x="2518105" y="46990"/>
                  </a:lnTo>
                  <a:lnTo>
                    <a:pt x="2518460" y="35077"/>
                  </a:lnTo>
                  <a:close/>
                </a:path>
                <a:path w="7017384" h="122554">
                  <a:moveTo>
                    <a:pt x="2554909" y="33858"/>
                  </a:moveTo>
                  <a:lnTo>
                    <a:pt x="2552166" y="34531"/>
                  </a:lnTo>
                  <a:lnTo>
                    <a:pt x="2550718" y="39319"/>
                  </a:lnTo>
                  <a:lnTo>
                    <a:pt x="2554782" y="42773"/>
                  </a:lnTo>
                  <a:lnTo>
                    <a:pt x="2554909" y="33858"/>
                  </a:lnTo>
                  <a:close/>
                </a:path>
                <a:path w="7017384" h="122554">
                  <a:moveTo>
                    <a:pt x="2572004" y="10782"/>
                  </a:moveTo>
                  <a:lnTo>
                    <a:pt x="2570175" y="8166"/>
                  </a:lnTo>
                  <a:lnTo>
                    <a:pt x="2569260" y="6616"/>
                  </a:lnTo>
                  <a:lnTo>
                    <a:pt x="2564574" y="10375"/>
                  </a:lnTo>
                  <a:lnTo>
                    <a:pt x="2566428" y="12966"/>
                  </a:lnTo>
                  <a:lnTo>
                    <a:pt x="2567381" y="14363"/>
                  </a:lnTo>
                  <a:lnTo>
                    <a:pt x="2572004" y="10782"/>
                  </a:lnTo>
                  <a:close/>
                </a:path>
                <a:path w="7017384" h="122554">
                  <a:moveTo>
                    <a:pt x="2584551" y="18300"/>
                  </a:moveTo>
                  <a:lnTo>
                    <a:pt x="2578201" y="16878"/>
                  </a:lnTo>
                  <a:lnTo>
                    <a:pt x="2577223" y="23241"/>
                  </a:lnTo>
                  <a:lnTo>
                    <a:pt x="2577782" y="29235"/>
                  </a:lnTo>
                  <a:lnTo>
                    <a:pt x="2581198" y="26327"/>
                  </a:lnTo>
                  <a:lnTo>
                    <a:pt x="2584500" y="23368"/>
                  </a:lnTo>
                  <a:lnTo>
                    <a:pt x="2584551" y="18300"/>
                  </a:lnTo>
                  <a:close/>
                </a:path>
                <a:path w="7017384" h="122554">
                  <a:moveTo>
                    <a:pt x="2595702" y="36944"/>
                  </a:moveTo>
                  <a:lnTo>
                    <a:pt x="2591587" y="33401"/>
                  </a:lnTo>
                  <a:lnTo>
                    <a:pt x="2589466" y="38100"/>
                  </a:lnTo>
                  <a:lnTo>
                    <a:pt x="2587955" y="43662"/>
                  </a:lnTo>
                  <a:lnTo>
                    <a:pt x="2587206" y="50304"/>
                  </a:lnTo>
                  <a:lnTo>
                    <a:pt x="2587371" y="58216"/>
                  </a:lnTo>
                  <a:lnTo>
                    <a:pt x="2591600" y="59118"/>
                  </a:lnTo>
                  <a:lnTo>
                    <a:pt x="2593924" y="57264"/>
                  </a:lnTo>
                  <a:lnTo>
                    <a:pt x="2594838" y="53390"/>
                  </a:lnTo>
                  <a:lnTo>
                    <a:pt x="2590736" y="49796"/>
                  </a:lnTo>
                  <a:lnTo>
                    <a:pt x="2595702" y="36944"/>
                  </a:lnTo>
                  <a:close/>
                </a:path>
                <a:path w="7017384" h="122554">
                  <a:moveTo>
                    <a:pt x="2711843" y="40754"/>
                  </a:moveTo>
                  <a:lnTo>
                    <a:pt x="2710510" y="38912"/>
                  </a:lnTo>
                  <a:lnTo>
                    <a:pt x="2708325" y="35877"/>
                  </a:lnTo>
                  <a:lnTo>
                    <a:pt x="2705862" y="38912"/>
                  </a:lnTo>
                  <a:lnTo>
                    <a:pt x="2703220" y="33845"/>
                  </a:lnTo>
                  <a:lnTo>
                    <a:pt x="2702306" y="26022"/>
                  </a:lnTo>
                  <a:lnTo>
                    <a:pt x="2704998" y="20840"/>
                  </a:lnTo>
                  <a:lnTo>
                    <a:pt x="2699093" y="21361"/>
                  </a:lnTo>
                  <a:lnTo>
                    <a:pt x="2695473" y="25158"/>
                  </a:lnTo>
                  <a:lnTo>
                    <a:pt x="2693759" y="31711"/>
                  </a:lnTo>
                  <a:lnTo>
                    <a:pt x="2693619" y="40500"/>
                  </a:lnTo>
                  <a:lnTo>
                    <a:pt x="2687828" y="46494"/>
                  </a:lnTo>
                  <a:lnTo>
                    <a:pt x="2687828" y="58013"/>
                  </a:lnTo>
                  <a:lnTo>
                    <a:pt x="2683205" y="61658"/>
                  </a:lnTo>
                  <a:lnTo>
                    <a:pt x="2680449" y="57645"/>
                  </a:lnTo>
                  <a:lnTo>
                    <a:pt x="2685021" y="53911"/>
                  </a:lnTo>
                  <a:lnTo>
                    <a:pt x="2685999" y="55321"/>
                  </a:lnTo>
                  <a:lnTo>
                    <a:pt x="2687828" y="58013"/>
                  </a:lnTo>
                  <a:lnTo>
                    <a:pt x="2687828" y="46494"/>
                  </a:lnTo>
                  <a:lnTo>
                    <a:pt x="2686824" y="47523"/>
                  </a:lnTo>
                  <a:lnTo>
                    <a:pt x="2678239" y="51917"/>
                  </a:lnTo>
                  <a:lnTo>
                    <a:pt x="2669908" y="56692"/>
                  </a:lnTo>
                  <a:lnTo>
                    <a:pt x="2663901" y="64846"/>
                  </a:lnTo>
                  <a:lnTo>
                    <a:pt x="2672207" y="63601"/>
                  </a:lnTo>
                  <a:lnTo>
                    <a:pt x="2677566" y="66281"/>
                  </a:lnTo>
                  <a:lnTo>
                    <a:pt x="2678214" y="75107"/>
                  </a:lnTo>
                  <a:lnTo>
                    <a:pt x="2674048" y="74256"/>
                  </a:lnTo>
                  <a:lnTo>
                    <a:pt x="2671724" y="76022"/>
                  </a:lnTo>
                  <a:lnTo>
                    <a:pt x="2670835" y="80060"/>
                  </a:lnTo>
                  <a:lnTo>
                    <a:pt x="2681414" y="79908"/>
                  </a:lnTo>
                  <a:lnTo>
                    <a:pt x="2688691" y="78435"/>
                  </a:lnTo>
                  <a:lnTo>
                    <a:pt x="2694292" y="79159"/>
                  </a:lnTo>
                  <a:lnTo>
                    <a:pt x="2699855" y="85585"/>
                  </a:lnTo>
                  <a:lnTo>
                    <a:pt x="2700972" y="78435"/>
                  </a:lnTo>
                  <a:lnTo>
                    <a:pt x="2701112" y="77482"/>
                  </a:lnTo>
                  <a:lnTo>
                    <a:pt x="2696680" y="76923"/>
                  </a:lnTo>
                  <a:lnTo>
                    <a:pt x="2696654" y="75107"/>
                  </a:lnTo>
                  <a:lnTo>
                    <a:pt x="2696565" y="70650"/>
                  </a:lnTo>
                  <a:lnTo>
                    <a:pt x="2704236" y="68008"/>
                  </a:lnTo>
                  <a:lnTo>
                    <a:pt x="2704439" y="63601"/>
                  </a:lnTo>
                  <a:lnTo>
                    <a:pt x="2704477" y="62979"/>
                  </a:lnTo>
                  <a:lnTo>
                    <a:pt x="2703766" y="61658"/>
                  </a:lnTo>
                  <a:lnTo>
                    <a:pt x="2700553" y="55651"/>
                  </a:lnTo>
                  <a:lnTo>
                    <a:pt x="2703042" y="53911"/>
                  </a:lnTo>
                  <a:lnTo>
                    <a:pt x="2704947" y="52578"/>
                  </a:lnTo>
                  <a:lnTo>
                    <a:pt x="2709710" y="46977"/>
                  </a:lnTo>
                  <a:lnTo>
                    <a:pt x="2711843" y="40754"/>
                  </a:lnTo>
                  <a:close/>
                </a:path>
                <a:path w="7017384" h="122554">
                  <a:moveTo>
                    <a:pt x="2777807" y="27546"/>
                  </a:moveTo>
                  <a:lnTo>
                    <a:pt x="2774708" y="25082"/>
                  </a:lnTo>
                  <a:lnTo>
                    <a:pt x="2769984" y="22148"/>
                  </a:lnTo>
                  <a:lnTo>
                    <a:pt x="2765526" y="21831"/>
                  </a:lnTo>
                  <a:lnTo>
                    <a:pt x="2763189" y="27228"/>
                  </a:lnTo>
                  <a:lnTo>
                    <a:pt x="2766288" y="29591"/>
                  </a:lnTo>
                  <a:lnTo>
                    <a:pt x="2771013" y="32524"/>
                  </a:lnTo>
                  <a:lnTo>
                    <a:pt x="2775483" y="32880"/>
                  </a:lnTo>
                  <a:lnTo>
                    <a:pt x="2777807" y="27546"/>
                  </a:lnTo>
                  <a:close/>
                </a:path>
                <a:path w="7017384" h="122554">
                  <a:moveTo>
                    <a:pt x="2834259" y="31369"/>
                  </a:moveTo>
                  <a:lnTo>
                    <a:pt x="2832443" y="28778"/>
                  </a:lnTo>
                  <a:lnTo>
                    <a:pt x="2831465" y="27330"/>
                  </a:lnTo>
                  <a:lnTo>
                    <a:pt x="2826893" y="30949"/>
                  </a:lnTo>
                  <a:lnTo>
                    <a:pt x="2828696" y="33528"/>
                  </a:lnTo>
                  <a:lnTo>
                    <a:pt x="2829661" y="35039"/>
                  </a:lnTo>
                  <a:lnTo>
                    <a:pt x="2834259" y="31369"/>
                  </a:lnTo>
                  <a:close/>
                </a:path>
                <a:path w="7017384" h="122554">
                  <a:moveTo>
                    <a:pt x="2868904" y="29603"/>
                  </a:moveTo>
                  <a:lnTo>
                    <a:pt x="2863151" y="29908"/>
                  </a:lnTo>
                  <a:lnTo>
                    <a:pt x="2856293" y="28613"/>
                  </a:lnTo>
                  <a:lnTo>
                    <a:pt x="2857754" y="39243"/>
                  </a:lnTo>
                  <a:lnTo>
                    <a:pt x="2864002" y="39751"/>
                  </a:lnTo>
                  <a:lnTo>
                    <a:pt x="2867190" y="35585"/>
                  </a:lnTo>
                  <a:lnTo>
                    <a:pt x="2868904" y="29603"/>
                  </a:lnTo>
                  <a:close/>
                </a:path>
                <a:path w="7017384" h="122554">
                  <a:moveTo>
                    <a:pt x="2869158" y="19507"/>
                  </a:moveTo>
                  <a:lnTo>
                    <a:pt x="2864878" y="20154"/>
                  </a:lnTo>
                  <a:lnTo>
                    <a:pt x="2858846" y="18402"/>
                  </a:lnTo>
                  <a:lnTo>
                    <a:pt x="2858135" y="24282"/>
                  </a:lnTo>
                  <a:lnTo>
                    <a:pt x="2862427" y="23545"/>
                  </a:lnTo>
                  <a:lnTo>
                    <a:pt x="2868409" y="25285"/>
                  </a:lnTo>
                  <a:lnTo>
                    <a:pt x="2869158" y="19507"/>
                  </a:lnTo>
                  <a:close/>
                </a:path>
                <a:path w="7017384" h="122554">
                  <a:moveTo>
                    <a:pt x="2898343" y="24815"/>
                  </a:moveTo>
                  <a:lnTo>
                    <a:pt x="2896628" y="17576"/>
                  </a:lnTo>
                  <a:lnTo>
                    <a:pt x="2894507" y="25107"/>
                  </a:lnTo>
                  <a:lnTo>
                    <a:pt x="2890723" y="25209"/>
                  </a:lnTo>
                  <a:lnTo>
                    <a:pt x="2891498" y="31457"/>
                  </a:lnTo>
                  <a:lnTo>
                    <a:pt x="2898038" y="30238"/>
                  </a:lnTo>
                  <a:lnTo>
                    <a:pt x="2898343" y="24815"/>
                  </a:lnTo>
                  <a:close/>
                </a:path>
                <a:path w="7017384" h="122554">
                  <a:moveTo>
                    <a:pt x="3664750" y="58864"/>
                  </a:moveTo>
                  <a:lnTo>
                    <a:pt x="3657790" y="61061"/>
                  </a:lnTo>
                  <a:lnTo>
                    <a:pt x="3658171" y="65722"/>
                  </a:lnTo>
                  <a:lnTo>
                    <a:pt x="3661841" y="66954"/>
                  </a:lnTo>
                  <a:lnTo>
                    <a:pt x="3664750" y="58864"/>
                  </a:lnTo>
                  <a:close/>
                </a:path>
                <a:path w="7017384" h="122554">
                  <a:moveTo>
                    <a:pt x="3670109" y="55994"/>
                  </a:moveTo>
                  <a:lnTo>
                    <a:pt x="3664534" y="52844"/>
                  </a:lnTo>
                  <a:lnTo>
                    <a:pt x="3664750" y="58864"/>
                  </a:lnTo>
                  <a:lnTo>
                    <a:pt x="3670109" y="55994"/>
                  </a:lnTo>
                  <a:close/>
                </a:path>
                <a:path w="7017384" h="122554">
                  <a:moveTo>
                    <a:pt x="3753383" y="68719"/>
                  </a:moveTo>
                  <a:lnTo>
                    <a:pt x="3751554" y="66090"/>
                  </a:lnTo>
                  <a:lnTo>
                    <a:pt x="3750576" y="64719"/>
                  </a:lnTo>
                  <a:lnTo>
                    <a:pt x="3745954" y="68440"/>
                  </a:lnTo>
                  <a:lnTo>
                    <a:pt x="3747757" y="71056"/>
                  </a:lnTo>
                  <a:lnTo>
                    <a:pt x="3748786" y="72517"/>
                  </a:lnTo>
                  <a:lnTo>
                    <a:pt x="3753383" y="68719"/>
                  </a:lnTo>
                  <a:close/>
                </a:path>
                <a:path w="7017384" h="122554">
                  <a:moveTo>
                    <a:pt x="4039997" y="46520"/>
                  </a:moveTo>
                  <a:lnTo>
                    <a:pt x="4038181" y="43891"/>
                  </a:lnTo>
                  <a:lnTo>
                    <a:pt x="4037203" y="42354"/>
                  </a:lnTo>
                  <a:lnTo>
                    <a:pt x="4032643" y="46062"/>
                  </a:lnTo>
                  <a:lnTo>
                    <a:pt x="4034447" y="48679"/>
                  </a:lnTo>
                  <a:lnTo>
                    <a:pt x="4035399" y="50063"/>
                  </a:lnTo>
                  <a:lnTo>
                    <a:pt x="4039997" y="46520"/>
                  </a:lnTo>
                  <a:close/>
                </a:path>
                <a:path w="7017384" h="122554">
                  <a:moveTo>
                    <a:pt x="4055529" y="69215"/>
                  </a:moveTo>
                  <a:lnTo>
                    <a:pt x="4050449" y="67144"/>
                  </a:lnTo>
                  <a:lnTo>
                    <a:pt x="4049598" y="63106"/>
                  </a:lnTo>
                  <a:lnTo>
                    <a:pt x="4044683" y="68922"/>
                  </a:lnTo>
                  <a:lnTo>
                    <a:pt x="4045394" y="72821"/>
                  </a:lnTo>
                  <a:lnTo>
                    <a:pt x="4044480" y="78765"/>
                  </a:lnTo>
                  <a:lnTo>
                    <a:pt x="4047985" y="79019"/>
                  </a:lnTo>
                  <a:lnTo>
                    <a:pt x="4048226" y="72440"/>
                  </a:lnTo>
                  <a:lnTo>
                    <a:pt x="4054487" y="74650"/>
                  </a:lnTo>
                  <a:lnTo>
                    <a:pt x="4055529" y="69215"/>
                  </a:lnTo>
                  <a:close/>
                </a:path>
                <a:path w="7017384" h="122554">
                  <a:moveTo>
                    <a:pt x="4068318" y="67094"/>
                  </a:moveTo>
                  <a:lnTo>
                    <a:pt x="4066565" y="64439"/>
                  </a:lnTo>
                  <a:lnTo>
                    <a:pt x="4065562" y="63093"/>
                  </a:lnTo>
                  <a:lnTo>
                    <a:pt x="4060977" y="66814"/>
                  </a:lnTo>
                  <a:lnTo>
                    <a:pt x="4062793" y="69405"/>
                  </a:lnTo>
                  <a:lnTo>
                    <a:pt x="4063720" y="70739"/>
                  </a:lnTo>
                  <a:lnTo>
                    <a:pt x="4068318" y="67094"/>
                  </a:lnTo>
                  <a:close/>
                </a:path>
                <a:path w="7017384" h="122554">
                  <a:moveTo>
                    <a:pt x="4079036" y="72402"/>
                  </a:moveTo>
                  <a:lnTo>
                    <a:pt x="4077258" y="69799"/>
                  </a:lnTo>
                  <a:lnTo>
                    <a:pt x="4076281" y="68427"/>
                  </a:lnTo>
                  <a:lnTo>
                    <a:pt x="4071709" y="72047"/>
                  </a:lnTo>
                  <a:lnTo>
                    <a:pt x="4073525" y="74650"/>
                  </a:lnTo>
                  <a:lnTo>
                    <a:pt x="4074401" y="76085"/>
                  </a:lnTo>
                  <a:lnTo>
                    <a:pt x="4079036" y="72402"/>
                  </a:lnTo>
                  <a:close/>
                </a:path>
                <a:path w="7017384" h="122554">
                  <a:moveTo>
                    <a:pt x="4150982" y="52882"/>
                  </a:moveTo>
                  <a:lnTo>
                    <a:pt x="4146715" y="46774"/>
                  </a:lnTo>
                  <a:lnTo>
                    <a:pt x="4143070" y="50888"/>
                  </a:lnTo>
                  <a:lnTo>
                    <a:pt x="4135767" y="52755"/>
                  </a:lnTo>
                  <a:lnTo>
                    <a:pt x="4131106" y="55295"/>
                  </a:lnTo>
                  <a:lnTo>
                    <a:pt x="4135399" y="61429"/>
                  </a:lnTo>
                  <a:lnTo>
                    <a:pt x="4139006" y="57251"/>
                  </a:lnTo>
                  <a:lnTo>
                    <a:pt x="4146308" y="55384"/>
                  </a:lnTo>
                  <a:lnTo>
                    <a:pt x="4150982" y="52882"/>
                  </a:lnTo>
                  <a:close/>
                </a:path>
                <a:path w="7017384" h="122554">
                  <a:moveTo>
                    <a:pt x="4279836" y="70091"/>
                  </a:moveTo>
                  <a:lnTo>
                    <a:pt x="4272597" y="69900"/>
                  </a:lnTo>
                  <a:lnTo>
                    <a:pt x="4272280" y="79921"/>
                  </a:lnTo>
                  <a:lnTo>
                    <a:pt x="4279544" y="80098"/>
                  </a:lnTo>
                  <a:lnTo>
                    <a:pt x="4279836" y="70091"/>
                  </a:lnTo>
                  <a:close/>
                </a:path>
                <a:path w="7017384" h="122554">
                  <a:moveTo>
                    <a:pt x="4319613" y="66268"/>
                  </a:moveTo>
                  <a:lnTo>
                    <a:pt x="4312424" y="66090"/>
                  </a:lnTo>
                  <a:lnTo>
                    <a:pt x="4312310" y="69354"/>
                  </a:lnTo>
                  <a:lnTo>
                    <a:pt x="4312132" y="75971"/>
                  </a:lnTo>
                  <a:lnTo>
                    <a:pt x="4316882" y="76098"/>
                  </a:lnTo>
                  <a:lnTo>
                    <a:pt x="4319321" y="76149"/>
                  </a:lnTo>
                  <a:lnTo>
                    <a:pt x="4319613" y="66268"/>
                  </a:lnTo>
                  <a:close/>
                </a:path>
                <a:path w="7017384" h="122554">
                  <a:moveTo>
                    <a:pt x="4340098" y="54114"/>
                  </a:moveTo>
                  <a:lnTo>
                    <a:pt x="4334561" y="51739"/>
                  </a:lnTo>
                  <a:lnTo>
                    <a:pt x="4324413" y="51663"/>
                  </a:lnTo>
                  <a:lnTo>
                    <a:pt x="4316298" y="56108"/>
                  </a:lnTo>
                  <a:lnTo>
                    <a:pt x="4314266" y="59309"/>
                  </a:lnTo>
                  <a:lnTo>
                    <a:pt x="4319765" y="61201"/>
                  </a:lnTo>
                  <a:lnTo>
                    <a:pt x="4317022" y="60198"/>
                  </a:lnTo>
                  <a:lnTo>
                    <a:pt x="4331640" y="56946"/>
                  </a:lnTo>
                  <a:lnTo>
                    <a:pt x="4334357" y="56565"/>
                  </a:lnTo>
                  <a:lnTo>
                    <a:pt x="4340098" y="54114"/>
                  </a:lnTo>
                  <a:close/>
                </a:path>
                <a:path w="7017384" h="122554">
                  <a:moveTo>
                    <a:pt x="4404741" y="56095"/>
                  </a:moveTo>
                  <a:lnTo>
                    <a:pt x="4402912" y="53441"/>
                  </a:lnTo>
                  <a:lnTo>
                    <a:pt x="4401947" y="51892"/>
                  </a:lnTo>
                  <a:lnTo>
                    <a:pt x="4397400" y="55613"/>
                  </a:lnTo>
                  <a:lnTo>
                    <a:pt x="4399178" y="58229"/>
                  </a:lnTo>
                  <a:lnTo>
                    <a:pt x="4400194" y="59613"/>
                  </a:lnTo>
                  <a:lnTo>
                    <a:pt x="4404741" y="56095"/>
                  </a:lnTo>
                  <a:close/>
                </a:path>
                <a:path w="7017384" h="122554">
                  <a:moveTo>
                    <a:pt x="4780673" y="88049"/>
                  </a:moveTo>
                  <a:lnTo>
                    <a:pt x="4771999" y="87693"/>
                  </a:lnTo>
                  <a:lnTo>
                    <a:pt x="4771796" y="91516"/>
                  </a:lnTo>
                  <a:lnTo>
                    <a:pt x="4776038" y="93599"/>
                  </a:lnTo>
                  <a:lnTo>
                    <a:pt x="4780673" y="88049"/>
                  </a:lnTo>
                  <a:close/>
                </a:path>
                <a:path w="7017384" h="122554">
                  <a:moveTo>
                    <a:pt x="4791722" y="78422"/>
                  </a:moveTo>
                  <a:lnTo>
                    <a:pt x="4788916" y="75628"/>
                  </a:lnTo>
                  <a:lnTo>
                    <a:pt x="4786058" y="72986"/>
                  </a:lnTo>
                  <a:lnTo>
                    <a:pt x="4781093" y="73101"/>
                  </a:lnTo>
                  <a:lnTo>
                    <a:pt x="4780673" y="88049"/>
                  </a:lnTo>
                  <a:lnTo>
                    <a:pt x="4791443" y="88303"/>
                  </a:lnTo>
                  <a:lnTo>
                    <a:pt x="4791722" y="78422"/>
                  </a:lnTo>
                  <a:close/>
                </a:path>
                <a:path w="7017384" h="122554">
                  <a:moveTo>
                    <a:pt x="4802467" y="80886"/>
                  </a:moveTo>
                  <a:lnTo>
                    <a:pt x="4799584" y="77889"/>
                  </a:lnTo>
                  <a:lnTo>
                    <a:pt x="4798771" y="83400"/>
                  </a:lnTo>
                  <a:lnTo>
                    <a:pt x="4798669" y="86334"/>
                  </a:lnTo>
                  <a:lnTo>
                    <a:pt x="4801527" y="89166"/>
                  </a:lnTo>
                  <a:lnTo>
                    <a:pt x="4802365" y="83502"/>
                  </a:lnTo>
                  <a:lnTo>
                    <a:pt x="4802467" y="80886"/>
                  </a:lnTo>
                  <a:close/>
                </a:path>
                <a:path w="7017384" h="122554">
                  <a:moveTo>
                    <a:pt x="4818773" y="76517"/>
                  </a:moveTo>
                  <a:lnTo>
                    <a:pt x="4816983" y="73926"/>
                  </a:lnTo>
                  <a:lnTo>
                    <a:pt x="4816030" y="72478"/>
                  </a:lnTo>
                  <a:lnTo>
                    <a:pt x="4811446" y="76136"/>
                  </a:lnTo>
                  <a:lnTo>
                    <a:pt x="4813224" y="78892"/>
                  </a:lnTo>
                  <a:lnTo>
                    <a:pt x="4814201" y="80213"/>
                  </a:lnTo>
                  <a:lnTo>
                    <a:pt x="4818773" y="76517"/>
                  </a:lnTo>
                  <a:close/>
                </a:path>
                <a:path w="7017384" h="122554">
                  <a:moveTo>
                    <a:pt x="4829543" y="76771"/>
                  </a:moveTo>
                  <a:lnTo>
                    <a:pt x="4827752" y="74180"/>
                  </a:lnTo>
                  <a:lnTo>
                    <a:pt x="4826800" y="72732"/>
                  </a:lnTo>
                  <a:lnTo>
                    <a:pt x="4822215" y="76390"/>
                  </a:lnTo>
                  <a:lnTo>
                    <a:pt x="4823993" y="79146"/>
                  </a:lnTo>
                  <a:lnTo>
                    <a:pt x="4824958" y="80467"/>
                  </a:lnTo>
                  <a:lnTo>
                    <a:pt x="4829543" y="76771"/>
                  </a:lnTo>
                  <a:close/>
                </a:path>
                <a:path w="7017384" h="122554">
                  <a:moveTo>
                    <a:pt x="4863782" y="69977"/>
                  </a:moveTo>
                  <a:lnTo>
                    <a:pt x="4859693" y="64147"/>
                  </a:lnTo>
                  <a:lnTo>
                    <a:pt x="4851273" y="64020"/>
                  </a:lnTo>
                  <a:lnTo>
                    <a:pt x="4842357" y="64604"/>
                  </a:lnTo>
                  <a:lnTo>
                    <a:pt x="4843234" y="74358"/>
                  </a:lnTo>
                  <a:lnTo>
                    <a:pt x="4837227" y="74218"/>
                  </a:lnTo>
                  <a:lnTo>
                    <a:pt x="4834763" y="79387"/>
                  </a:lnTo>
                  <a:lnTo>
                    <a:pt x="4843729" y="79514"/>
                  </a:lnTo>
                  <a:lnTo>
                    <a:pt x="4852911" y="79984"/>
                  </a:lnTo>
                  <a:lnTo>
                    <a:pt x="4860277" y="77800"/>
                  </a:lnTo>
                  <a:lnTo>
                    <a:pt x="4863782" y="69977"/>
                  </a:lnTo>
                  <a:close/>
                </a:path>
                <a:path w="7017384" h="122554">
                  <a:moveTo>
                    <a:pt x="4901196" y="83477"/>
                  </a:moveTo>
                  <a:lnTo>
                    <a:pt x="4898441" y="79438"/>
                  </a:lnTo>
                  <a:lnTo>
                    <a:pt x="4893894" y="83058"/>
                  </a:lnTo>
                  <a:lnTo>
                    <a:pt x="4895723" y="85636"/>
                  </a:lnTo>
                  <a:lnTo>
                    <a:pt x="4896675" y="87147"/>
                  </a:lnTo>
                  <a:lnTo>
                    <a:pt x="4901196" y="83477"/>
                  </a:lnTo>
                  <a:close/>
                </a:path>
                <a:path w="7017384" h="122554">
                  <a:moveTo>
                    <a:pt x="4917516" y="76225"/>
                  </a:moveTo>
                  <a:lnTo>
                    <a:pt x="4911814" y="76568"/>
                  </a:lnTo>
                  <a:lnTo>
                    <a:pt x="4905108" y="75260"/>
                  </a:lnTo>
                  <a:lnTo>
                    <a:pt x="4906492" y="85877"/>
                  </a:lnTo>
                  <a:lnTo>
                    <a:pt x="4912626" y="86271"/>
                  </a:lnTo>
                  <a:lnTo>
                    <a:pt x="4915776" y="82219"/>
                  </a:lnTo>
                  <a:lnTo>
                    <a:pt x="4917516" y="76225"/>
                  </a:lnTo>
                  <a:close/>
                </a:path>
                <a:path w="7017384" h="122554">
                  <a:moveTo>
                    <a:pt x="4956988" y="77139"/>
                  </a:moveTo>
                  <a:lnTo>
                    <a:pt x="4954181" y="78219"/>
                  </a:lnTo>
                  <a:lnTo>
                    <a:pt x="4949914" y="77089"/>
                  </a:lnTo>
                  <a:lnTo>
                    <a:pt x="4949660" y="82042"/>
                  </a:lnTo>
                  <a:lnTo>
                    <a:pt x="4952517" y="80899"/>
                  </a:lnTo>
                  <a:lnTo>
                    <a:pt x="4956734" y="81965"/>
                  </a:lnTo>
                  <a:lnTo>
                    <a:pt x="4956988" y="77139"/>
                  </a:lnTo>
                  <a:close/>
                </a:path>
                <a:path w="7017384" h="122554">
                  <a:moveTo>
                    <a:pt x="4982235" y="72694"/>
                  </a:moveTo>
                  <a:lnTo>
                    <a:pt x="4975847" y="70523"/>
                  </a:lnTo>
                  <a:lnTo>
                    <a:pt x="4969243" y="69875"/>
                  </a:lnTo>
                  <a:lnTo>
                    <a:pt x="4963680" y="73037"/>
                  </a:lnTo>
                  <a:lnTo>
                    <a:pt x="4960455" y="82270"/>
                  </a:lnTo>
                  <a:lnTo>
                    <a:pt x="4966030" y="80060"/>
                  </a:lnTo>
                  <a:lnTo>
                    <a:pt x="4972316" y="78892"/>
                  </a:lnTo>
                  <a:lnTo>
                    <a:pt x="4978120" y="77038"/>
                  </a:lnTo>
                  <a:lnTo>
                    <a:pt x="4982235" y="72694"/>
                  </a:lnTo>
                  <a:close/>
                </a:path>
                <a:path w="7017384" h="122554">
                  <a:moveTo>
                    <a:pt x="5003774" y="73190"/>
                  </a:moveTo>
                  <a:lnTo>
                    <a:pt x="4996637" y="73025"/>
                  </a:lnTo>
                  <a:lnTo>
                    <a:pt x="4989512" y="74269"/>
                  </a:lnTo>
                  <a:lnTo>
                    <a:pt x="4992967" y="77698"/>
                  </a:lnTo>
                  <a:lnTo>
                    <a:pt x="5000041" y="78841"/>
                  </a:lnTo>
                  <a:lnTo>
                    <a:pt x="5003774" y="73190"/>
                  </a:lnTo>
                  <a:close/>
                </a:path>
                <a:path w="7017384" h="122554">
                  <a:moveTo>
                    <a:pt x="5036083" y="73926"/>
                  </a:moveTo>
                  <a:lnTo>
                    <a:pt x="5033391" y="69964"/>
                  </a:lnTo>
                  <a:lnTo>
                    <a:pt x="5023942" y="70675"/>
                  </a:lnTo>
                  <a:lnTo>
                    <a:pt x="5018011" y="78524"/>
                  </a:lnTo>
                  <a:lnTo>
                    <a:pt x="5022672" y="82042"/>
                  </a:lnTo>
                  <a:lnTo>
                    <a:pt x="5028844" y="80225"/>
                  </a:lnTo>
                  <a:lnTo>
                    <a:pt x="5034115" y="76403"/>
                  </a:lnTo>
                  <a:lnTo>
                    <a:pt x="5036083" y="73926"/>
                  </a:lnTo>
                  <a:close/>
                </a:path>
                <a:path w="7017384" h="122554">
                  <a:moveTo>
                    <a:pt x="5054041" y="74345"/>
                  </a:moveTo>
                  <a:lnTo>
                    <a:pt x="5046865" y="74180"/>
                  </a:lnTo>
                  <a:lnTo>
                    <a:pt x="5039753" y="75425"/>
                  </a:lnTo>
                  <a:lnTo>
                    <a:pt x="5043221" y="78854"/>
                  </a:lnTo>
                  <a:lnTo>
                    <a:pt x="5050294" y="79984"/>
                  </a:lnTo>
                  <a:lnTo>
                    <a:pt x="5054041" y="74345"/>
                  </a:lnTo>
                  <a:close/>
                </a:path>
                <a:path w="7017384" h="122554">
                  <a:moveTo>
                    <a:pt x="5104282" y="75514"/>
                  </a:moveTo>
                  <a:lnTo>
                    <a:pt x="5092966" y="75793"/>
                  </a:lnTo>
                  <a:lnTo>
                    <a:pt x="5080533" y="74383"/>
                  </a:lnTo>
                  <a:lnTo>
                    <a:pt x="5069179" y="74549"/>
                  </a:lnTo>
                  <a:lnTo>
                    <a:pt x="5061102" y="79527"/>
                  </a:lnTo>
                  <a:lnTo>
                    <a:pt x="5065788" y="79730"/>
                  </a:lnTo>
                  <a:lnTo>
                    <a:pt x="5064150" y="88353"/>
                  </a:lnTo>
                  <a:lnTo>
                    <a:pt x="5067986" y="89598"/>
                  </a:lnTo>
                  <a:lnTo>
                    <a:pt x="5082349" y="89928"/>
                  </a:lnTo>
                  <a:lnTo>
                    <a:pt x="5089906" y="89344"/>
                  </a:lnTo>
                  <a:lnTo>
                    <a:pt x="5096103" y="86804"/>
                  </a:lnTo>
                  <a:lnTo>
                    <a:pt x="5100904" y="82207"/>
                  </a:lnTo>
                  <a:lnTo>
                    <a:pt x="5104282" y="75514"/>
                  </a:lnTo>
                  <a:close/>
                </a:path>
                <a:path w="7017384" h="122554">
                  <a:moveTo>
                    <a:pt x="5136591" y="76250"/>
                  </a:moveTo>
                  <a:lnTo>
                    <a:pt x="5131257" y="73469"/>
                  </a:lnTo>
                  <a:lnTo>
                    <a:pt x="5123434" y="75082"/>
                  </a:lnTo>
                  <a:lnTo>
                    <a:pt x="5115039" y="75882"/>
                  </a:lnTo>
                  <a:lnTo>
                    <a:pt x="5108003" y="70713"/>
                  </a:lnTo>
                  <a:lnTo>
                    <a:pt x="5110492" y="79679"/>
                  </a:lnTo>
                  <a:lnTo>
                    <a:pt x="5120068" y="82397"/>
                  </a:lnTo>
                  <a:lnTo>
                    <a:pt x="5130749" y="80657"/>
                  </a:lnTo>
                  <a:lnTo>
                    <a:pt x="5136591" y="76250"/>
                  </a:lnTo>
                  <a:close/>
                </a:path>
                <a:path w="7017384" h="122554">
                  <a:moveTo>
                    <a:pt x="5145278" y="89090"/>
                  </a:moveTo>
                  <a:lnTo>
                    <a:pt x="5142547" y="85026"/>
                  </a:lnTo>
                  <a:lnTo>
                    <a:pt x="5138001" y="88646"/>
                  </a:lnTo>
                  <a:lnTo>
                    <a:pt x="5139817" y="91224"/>
                  </a:lnTo>
                  <a:lnTo>
                    <a:pt x="5140731" y="92760"/>
                  </a:lnTo>
                  <a:lnTo>
                    <a:pt x="5145278" y="89090"/>
                  </a:lnTo>
                  <a:close/>
                </a:path>
                <a:path w="7017384" h="122554">
                  <a:moveTo>
                    <a:pt x="5172151" y="91973"/>
                  </a:moveTo>
                  <a:lnTo>
                    <a:pt x="5169281" y="93103"/>
                  </a:lnTo>
                  <a:lnTo>
                    <a:pt x="5165064" y="92049"/>
                  </a:lnTo>
                  <a:lnTo>
                    <a:pt x="5164823" y="96875"/>
                  </a:lnTo>
                  <a:lnTo>
                    <a:pt x="5167604" y="95745"/>
                  </a:lnTo>
                  <a:lnTo>
                    <a:pt x="5171872" y="96761"/>
                  </a:lnTo>
                  <a:lnTo>
                    <a:pt x="5172151" y="91973"/>
                  </a:lnTo>
                  <a:close/>
                </a:path>
                <a:path w="7017384" h="122554">
                  <a:moveTo>
                    <a:pt x="5442877" y="80302"/>
                  </a:moveTo>
                  <a:lnTo>
                    <a:pt x="5441162" y="77685"/>
                  </a:lnTo>
                  <a:lnTo>
                    <a:pt x="5440197" y="76136"/>
                  </a:lnTo>
                  <a:lnTo>
                    <a:pt x="5435676" y="79895"/>
                  </a:lnTo>
                  <a:lnTo>
                    <a:pt x="5437479" y="82499"/>
                  </a:lnTo>
                  <a:lnTo>
                    <a:pt x="5438432" y="83883"/>
                  </a:lnTo>
                  <a:lnTo>
                    <a:pt x="5442877" y="80302"/>
                  </a:lnTo>
                  <a:close/>
                </a:path>
                <a:path w="7017384" h="122554">
                  <a:moveTo>
                    <a:pt x="6035967" y="111556"/>
                  </a:moveTo>
                  <a:lnTo>
                    <a:pt x="6025743" y="110464"/>
                  </a:lnTo>
                  <a:lnTo>
                    <a:pt x="6017895" y="112661"/>
                  </a:lnTo>
                  <a:lnTo>
                    <a:pt x="6014529" y="121361"/>
                  </a:lnTo>
                  <a:lnTo>
                    <a:pt x="6021425" y="121107"/>
                  </a:lnTo>
                  <a:lnTo>
                    <a:pt x="6029185" y="122097"/>
                  </a:lnTo>
                  <a:lnTo>
                    <a:pt x="6034976" y="120269"/>
                  </a:lnTo>
                  <a:lnTo>
                    <a:pt x="6035967" y="111556"/>
                  </a:lnTo>
                  <a:close/>
                </a:path>
                <a:path w="7017384" h="122554">
                  <a:moveTo>
                    <a:pt x="6057468" y="96837"/>
                  </a:moveTo>
                  <a:lnTo>
                    <a:pt x="6054687" y="97955"/>
                  </a:lnTo>
                  <a:lnTo>
                    <a:pt x="6050432" y="96875"/>
                  </a:lnTo>
                  <a:lnTo>
                    <a:pt x="6050331" y="101828"/>
                  </a:lnTo>
                  <a:lnTo>
                    <a:pt x="6053086" y="100660"/>
                  </a:lnTo>
                  <a:lnTo>
                    <a:pt x="6057316" y="101676"/>
                  </a:lnTo>
                  <a:lnTo>
                    <a:pt x="6057468" y="96837"/>
                  </a:lnTo>
                  <a:close/>
                </a:path>
                <a:path w="7017384" h="122554">
                  <a:moveTo>
                    <a:pt x="6068974" y="86563"/>
                  </a:moveTo>
                  <a:lnTo>
                    <a:pt x="6064669" y="87007"/>
                  </a:lnTo>
                  <a:lnTo>
                    <a:pt x="6066752" y="94246"/>
                  </a:lnTo>
                  <a:lnTo>
                    <a:pt x="6068974" y="86563"/>
                  </a:lnTo>
                  <a:close/>
                </a:path>
                <a:path w="7017384" h="122554">
                  <a:moveTo>
                    <a:pt x="6148133" y="90474"/>
                  </a:moveTo>
                  <a:lnTo>
                    <a:pt x="6146317" y="87858"/>
                  </a:lnTo>
                  <a:lnTo>
                    <a:pt x="6145314" y="86334"/>
                  </a:lnTo>
                  <a:lnTo>
                    <a:pt x="6140907" y="90131"/>
                  </a:lnTo>
                  <a:lnTo>
                    <a:pt x="6142736" y="92710"/>
                  </a:lnTo>
                  <a:lnTo>
                    <a:pt x="6143663" y="94081"/>
                  </a:lnTo>
                  <a:lnTo>
                    <a:pt x="6148133" y="90474"/>
                  </a:lnTo>
                  <a:close/>
                </a:path>
                <a:path w="7017384" h="122554">
                  <a:moveTo>
                    <a:pt x="6268504" y="109702"/>
                  </a:moveTo>
                  <a:lnTo>
                    <a:pt x="6266942" y="99047"/>
                  </a:lnTo>
                  <a:lnTo>
                    <a:pt x="6259792" y="98971"/>
                  </a:lnTo>
                  <a:lnTo>
                    <a:pt x="6259804" y="104038"/>
                  </a:lnTo>
                  <a:lnTo>
                    <a:pt x="6256871" y="104927"/>
                  </a:lnTo>
                  <a:lnTo>
                    <a:pt x="6256185" y="108826"/>
                  </a:lnTo>
                  <a:lnTo>
                    <a:pt x="6261773" y="108470"/>
                  </a:lnTo>
                  <a:lnTo>
                    <a:pt x="6268504" y="109702"/>
                  </a:lnTo>
                  <a:close/>
                </a:path>
                <a:path w="7017384" h="122554">
                  <a:moveTo>
                    <a:pt x="6330480" y="109258"/>
                  </a:moveTo>
                  <a:lnTo>
                    <a:pt x="6328169" y="103720"/>
                  </a:lnTo>
                  <a:lnTo>
                    <a:pt x="6324778" y="105537"/>
                  </a:lnTo>
                  <a:lnTo>
                    <a:pt x="6324232" y="109220"/>
                  </a:lnTo>
                  <a:lnTo>
                    <a:pt x="6330480" y="109258"/>
                  </a:lnTo>
                  <a:close/>
                </a:path>
                <a:path w="7017384" h="122554">
                  <a:moveTo>
                    <a:pt x="6351740" y="89471"/>
                  </a:moveTo>
                  <a:lnTo>
                    <a:pt x="6347523" y="90246"/>
                  </a:lnTo>
                  <a:lnTo>
                    <a:pt x="6341719" y="88620"/>
                  </a:lnTo>
                  <a:lnTo>
                    <a:pt x="6341084" y="94348"/>
                  </a:lnTo>
                  <a:lnTo>
                    <a:pt x="6345237" y="93624"/>
                  </a:lnTo>
                  <a:lnTo>
                    <a:pt x="6351105" y="95288"/>
                  </a:lnTo>
                  <a:lnTo>
                    <a:pt x="6351740" y="89471"/>
                  </a:lnTo>
                  <a:close/>
                </a:path>
                <a:path w="7017384" h="122554">
                  <a:moveTo>
                    <a:pt x="6394234" y="100457"/>
                  </a:moveTo>
                  <a:lnTo>
                    <a:pt x="6393916" y="94335"/>
                  </a:lnTo>
                  <a:lnTo>
                    <a:pt x="6388811" y="97459"/>
                  </a:lnTo>
                  <a:lnTo>
                    <a:pt x="6394234" y="100457"/>
                  </a:lnTo>
                  <a:close/>
                </a:path>
                <a:path w="7017384" h="122554">
                  <a:moveTo>
                    <a:pt x="6959714" y="98869"/>
                  </a:moveTo>
                  <a:lnTo>
                    <a:pt x="6957873" y="96329"/>
                  </a:lnTo>
                  <a:lnTo>
                    <a:pt x="6956920" y="94919"/>
                  </a:lnTo>
                  <a:lnTo>
                    <a:pt x="6952666" y="98742"/>
                  </a:lnTo>
                  <a:lnTo>
                    <a:pt x="6954494" y="101434"/>
                  </a:lnTo>
                  <a:lnTo>
                    <a:pt x="6955485" y="102743"/>
                  </a:lnTo>
                  <a:lnTo>
                    <a:pt x="6959714" y="98869"/>
                  </a:lnTo>
                  <a:close/>
                </a:path>
                <a:path w="7017384" h="122554">
                  <a:moveTo>
                    <a:pt x="6992836" y="105740"/>
                  </a:moveTo>
                  <a:lnTo>
                    <a:pt x="6982384" y="105879"/>
                  </a:lnTo>
                  <a:lnTo>
                    <a:pt x="6979717" y="107099"/>
                  </a:lnTo>
                  <a:lnTo>
                    <a:pt x="6975538" y="106184"/>
                  </a:lnTo>
                  <a:lnTo>
                    <a:pt x="6975500" y="111036"/>
                  </a:lnTo>
                  <a:lnTo>
                    <a:pt x="6985965" y="110883"/>
                  </a:lnTo>
                  <a:lnTo>
                    <a:pt x="6988632" y="109664"/>
                  </a:lnTo>
                  <a:lnTo>
                    <a:pt x="6992823" y="110515"/>
                  </a:lnTo>
                  <a:lnTo>
                    <a:pt x="6992836" y="105740"/>
                  </a:lnTo>
                  <a:close/>
                </a:path>
                <a:path w="7017384" h="122554">
                  <a:moveTo>
                    <a:pt x="7017334" y="115379"/>
                  </a:moveTo>
                  <a:lnTo>
                    <a:pt x="7012597" y="109054"/>
                  </a:lnTo>
                  <a:lnTo>
                    <a:pt x="7004228" y="109080"/>
                  </a:lnTo>
                  <a:lnTo>
                    <a:pt x="7003542" y="120637"/>
                  </a:lnTo>
                  <a:lnTo>
                    <a:pt x="7008723" y="119672"/>
                  </a:lnTo>
                  <a:lnTo>
                    <a:pt x="7016382" y="122237"/>
                  </a:lnTo>
                  <a:lnTo>
                    <a:pt x="7017334" y="11537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5620" y="4808054"/>
              <a:ext cx="7740015" cy="223520"/>
            </a:xfrm>
            <a:custGeom>
              <a:avLst/>
              <a:gdLst/>
              <a:ahLst/>
              <a:cxnLst/>
              <a:rect l="l" t="t" r="r" b="b"/>
              <a:pathLst>
                <a:path w="7740015" h="223520">
                  <a:moveTo>
                    <a:pt x="11087" y="164617"/>
                  </a:moveTo>
                  <a:lnTo>
                    <a:pt x="10947" y="163029"/>
                  </a:lnTo>
                  <a:lnTo>
                    <a:pt x="10731" y="159664"/>
                  </a:lnTo>
                  <a:lnTo>
                    <a:pt x="4203" y="159880"/>
                  </a:lnTo>
                  <a:lnTo>
                    <a:pt x="1130" y="163982"/>
                  </a:lnTo>
                  <a:lnTo>
                    <a:pt x="0" y="170281"/>
                  </a:lnTo>
                  <a:lnTo>
                    <a:pt x="6299" y="171323"/>
                  </a:lnTo>
                  <a:lnTo>
                    <a:pt x="6261" y="165252"/>
                  </a:lnTo>
                  <a:lnTo>
                    <a:pt x="11087" y="164617"/>
                  </a:lnTo>
                  <a:close/>
                </a:path>
                <a:path w="7740015" h="223520">
                  <a:moveTo>
                    <a:pt x="15938" y="69481"/>
                  </a:moveTo>
                  <a:lnTo>
                    <a:pt x="8547" y="66065"/>
                  </a:lnTo>
                  <a:lnTo>
                    <a:pt x="6769" y="71196"/>
                  </a:lnTo>
                  <a:lnTo>
                    <a:pt x="9588" y="75463"/>
                  </a:lnTo>
                  <a:lnTo>
                    <a:pt x="15938" y="69481"/>
                  </a:lnTo>
                  <a:close/>
                </a:path>
                <a:path w="7740015" h="223520">
                  <a:moveTo>
                    <a:pt x="24282" y="163195"/>
                  </a:moveTo>
                  <a:lnTo>
                    <a:pt x="17106" y="164706"/>
                  </a:lnTo>
                  <a:lnTo>
                    <a:pt x="11087" y="164617"/>
                  </a:lnTo>
                  <a:lnTo>
                    <a:pt x="11188" y="166408"/>
                  </a:lnTo>
                  <a:lnTo>
                    <a:pt x="11442" y="169646"/>
                  </a:lnTo>
                  <a:lnTo>
                    <a:pt x="14655" y="168503"/>
                  </a:lnTo>
                  <a:lnTo>
                    <a:pt x="15201" y="171361"/>
                  </a:lnTo>
                  <a:lnTo>
                    <a:pt x="15659" y="174307"/>
                  </a:lnTo>
                  <a:lnTo>
                    <a:pt x="23291" y="173863"/>
                  </a:lnTo>
                  <a:lnTo>
                    <a:pt x="24282" y="163195"/>
                  </a:lnTo>
                  <a:close/>
                </a:path>
                <a:path w="7740015" h="223520">
                  <a:moveTo>
                    <a:pt x="40716" y="178701"/>
                  </a:moveTo>
                  <a:lnTo>
                    <a:pt x="38150" y="168109"/>
                  </a:lnTo>
                  <a:lnTo>
                    <a:pt x="30556" y="168541"/>
                  </a:lnTo>
                  <a:lnTo>
                    <a:pt x="30924" y="173583"/>
                  </a:lnTo>
                  <a:lnTo>
                    <a:pt x="27889" y="174688"/>
                  </a:lnTo>
                  <a:lnTo>
                    <a:pt x="27457" y="178663"/>
                  </a:lnTo>
                  <a:lnTo>
                    <a:pt x="33324" y="177825"/>
                  </a:lnTo>
                  <a:lnTo>
                    <a:pt x="40716" y="178701"/>
                  </a:lnTo>
                  <a:close/>
                </a:path>
                <a:path w="7740015" h="223520">
                  <a:moveTo>
                    <a:pt x="57061" y="134620"/>
                  </a:moveTo>
                  <a:lnTo>
                    <a:pt x="54902" y="132207"/>
                  </a:lnTo>
                  <a:lnTo>
                    <a:pt x="53759" y="130797"/>
                  </a:lnTo>
                  <a:lnTo>
                    <a:pt x="49263" y="134924"/>
                  </a:lnTo>
                  <a:lnTo>
                    <a:pt x="51435" y="137337"/>
                  </a:lnTo>
                  <a:lnTo>
                    <a:pt x="52603" y="138747"/>
                  </a:lnTo>
                  <a:lnTo>
                    <a:pt x="57061" y="134620"/>
                  </a:lnTo>
                  <a:close/>
                </a:path>
                <a:path w="7740015" h="223520">
                  <a:moveTo>
                    <a:pt x="60629" y="46824"/>
                  </a:moveTo>
                  <a:lnTo>
                    <a:pt x="60439" y="42037"/>
                  </a:lnTo>
                  <a:lnTo>
                    <a:pt x="57518" y="43243"/>
                  </a:lnTo>
                  <a:lnTo>
                    <a:pt x="52844" y="42545"/>
                  </a:lnTo>
                  <a:lnTo>
                    <a:pt x="53098" y="47332"/>
                  </a:lnTo>
                  <a:lnTo>
                    <a:pt x="55981" y="45986"/>
                  </a:lnTo>
                  <a:lnTo>
                    <a:pt x="60629" y="46824"/>
                  </a:lnTo>
                  <a:close/>
                </a:path>
                <a:path w="7740015" h="223520">
                  <a:moveTo>
                    <a:pt x="89890" y="47866"/>
                  </a:moveTo>
                  <a:lnTo>
                    <a:pt x="87744" y="45339"/>
                  </a:lnTo>
                  <a:lnTo>
                    <a:pt x="86588" y="44069"/>
                  </a:lnTo>
                  <a:lnTo>
                    <a:pt x="82029" y="48145"/>
                  </a:lnTo>
                  <a:lnTo>
                    <a:pt x="84213" y="50673"/>
                  </a:lnTo>
                  <a:lnTo>
                    <a:pt x="85382" y="51854"/>
                  </a:lnTo>
                  <a:lnTo>
                    <a:pt x="89890" y="47866"/>
                  </a:lnTo>
                  <a:close/>
                </a:path>
                <a:path w="7740015" h="223520">
                  <a:moveTo>
                    <a:pt x="213499" y="13182"/>
                  </a:moveTo>
                  <a:lnTo>
                    <a:pt x="209042" y="14300"/>
                  </a:lnTo>
                  <a:lnTo>
                    <a:pt x="202450" y="13081"/>
                  </a:lnTo>
                  <a:lnTo>
                    <a:pt x="202234" y="18884"/>
                  </a:lnTo>
                  <a:lnTo>
                    <a:pt x="206730" y="17843"/>
                  </a:lnTo>
                  <a:lnTo>
                    <a:pt x="213207" y="19100"/>
                  </a:lnTo>
                  <a:lnTo>
                    <a:pt x="213499" y="13182"/>
                  </a:lnTo>
                  <a:close/>
                </a:path>
                <a:path w="7740015" h="223520">
                  <a:moveTo>
                    <a:pt x="322148" y="22453"/>
                  </a:moveTo>
                  <a:lnTo>
                    <a:pt x="315417" y="22733"/>
                  </a:lnTo>
                  <a:lnTo>
                    <a:pt x="316153" y="26428"/>
                  </a:lnTo>
                  <a:lnTo>
                    <a:pt x="319887" y="28130"/>
                  </a:lnTo>
                  <a:lnTo>
                    <a:pt x="322148" y="22453"/>
                  </a:lnTo>
                  <a:close/>
                </a:path>
                <a:path w="7740015" h="223520">
                  <a:moveTo>
                    <a:pt x="353174" y="41211"/>
                  </a:moveTo>
                  <a:lnTo>
                    <a:pt x="353072" y="36499"/>
                  </a:lnTo>
                  <a:lnTo>
                    <a:pt x="350227" y="37528"/>
                  </a:lnTo>
                  <a:lnTo>
                    <a:pt x="345605" y="36817"/>
                  </a:lnTo>
                  <a:lnTo>
                    <a:pt x="345770" y="41592"/>
                  </a:lnTo>
                  <a:lnTo>
                    <a:pt x="348691" y="40411"/>
                  </a:lnTo>
                  <a:lnTo>
                    <a:pt x="353174" y="41211"/>
                  </a:lnTo>
                  <a:close/>
                </a:path>
                <a:path w="7740015" h="223520">
                  <a:moveTo>
                    <a:pt x="387019" y="33032"/>
                  </a:moveTo>
                  <a:lnTo>
                    <a:pt x="386892" y="30264"/>
                  </a:lnTo>
                  <a:lnTo>
                    <a:pt x="383070" y="30403"/>
                  </a:lnTo>
                  <a:lnTo>
                    <a:pt x="384098" y="36004"/>
                  </a:lnTo>
                  <a:lnTo>
                    <a:pt x="387019" y="33032"/>
                  </a:lnTo>
                  <a:close/>
                </a:path>
                <a:path w="7740015" h="223520">
                  <a:moveTo>
                    <a:pt x="390690" y="30162"/>
                  </a:moveTo>
                  <a:lnTo>
                    <a:pt x="390461" y="25285"/>
                  </a:lnTo>
                  <a:lnTo>
                    <a:pt x="387146" y="24422"/>
                  </a:lnTo>
                  <a:lnTo>
                    <a:pt x="386994" y="27203"/>
                  </a:lnTo>
                  <a:lnTo>
                    <a:pt x="386892" y="30264"/>
                  </a:lnTo>
                  <a:lnTo>
                    <a:pt x="388137" y="30238"/>
                  </a:lnTo>
                  <a:lnTo>
                    <a:pt x="389394" y="30175"/>
                  </a:lnTo>
                  <a:lnTo>
                    <a:pt x="390690" y="30162"/>
                  </a:lnTo>
                  <a:close/>
                </a:path>
                <a:path w="7740015" h="223520">
                  <a:moveTo>
                    <a:pt x="2785567" y="24244"/>
                  </a:moveTo>
                  <a:lnTo>
                    <a:pt x="2781160" y="24574"/>
                  </a:lnTo>
                  <a:lnTo>
                    <a:pt x="2783255" y="31877"/>
                  </a:lnTo>
                  <a:lnTo>
                    <a:pt x="2785567" y="24244"/>
                  </a:lnTo>
                  <a:close/>
                </a:path>
                <a:path w="7740015" h="223520">
                  <a:moveTo>
                    <a:pt x="2814688" y="6591"/>
                  </a:moveTo>
                  <a:lnTo>
                    <a:pt x="2811805" y="2374"/>
                  </a:lnTo>
                  <a:lnTo>
                    <a:pt x="2807297" y="0"/>
                  </a:lnTo>
                  <a:lnTo>
                    <a:pt x="2806890" y="8636"/>
                  </a:lnTo>
                  <a:lnTo>
                    <a:pt x="2809849" y="12877"/>
                  </a:lnTo>
                  <a:lnTo>
                    <a:pt x="2814282" y="15201"/>
                  </a:lnTo>
                  <a:lnTo>
                    <a:pt x="2814688" y="6591"/>
                  </a:lnTo>
                  <a:close/>
                </a:path>
                <a:path w="7740015" h="223520">
                  <a:moveTo>
                    <a:pt x="2843517" y="13055"/>
                  </a:moveTo>
                  <a:lnTo>
                    <a:pt x="2840659" y="10096"/>
                  </a:lnTo>
                  <a:lnTo>
                    <a:pt x="2839783" y="15760"/>
                  </a:lnTo>
                  <a:lnTo>
                    <a:pt x="2839707" y="18503"/>
                  </a:lnTo>
                  <a:lnTo>
                    <a:pt x="2842590" y="21501"/>
                  </a:lnTo>
                  <a:lnTo>
                    <a:pt x="2843466" y="15849"/>
                  </a:lnTo>
                  <a:lnTo>
                    <a:pt x="2843517" y="13055"/>
                  </a:lnTo>
                  <a:close/>
                </a:path>
                <a:path w="7740015" h="223520">
                  <a:moveTo>
                    <a:pt x="2858236" y="6172"/>
                  </a:moveTo>
                  <a:lnTo>
                    <a:pt x="2855379" y="7188"/>
                  </a:lnTo>
                  <a:lnTo>
                    <a:pt x="2851023" y="6172"/>
                  </a:lnTo>
                  <a:lnTo>
                    <a:pt x="2850819" y="10960"/>
                  </a:lnTo>
                  <a:lnTo>
                    <a:pt x="2853728" y="9956"/>
                  </a:lnTo>
                  <a:lnTo>
                    <a:pt x="2858071" y="10998"/>
                  </a:lnTo>
                  <a:lnTo>
                    <a:pt x="2858236" y="6172"/>
                  </a:lnTo>
                  <a:close/>
                </a:path>
                <a:path w="7740015" h="223520">
                  <a:moveTo>
                    <a:pt x="2872232" y="31546"/>
                  </a:moveTo>
                  <a:lnTo>
                    <a:pt x="2865755" y="31419"/>
                  </a:lnTo>
                  <a:lnTo>
                    <a:pt x="2866199" y="35140"/>
                  </a:lnTo>
                  <a:lnTo>
                    <a:pt x="2869666" y="37071"/>
                  </a:lnTo>
                  <a:lnTo>
                    <a:pt x="2872232" y="31546"/>
                  </a:lnTo>
                  <a:close/>
                </a:path>
                <a:path w="7740015" h="223520">
                  <a:moveTo>
                    <a:pt x="2916059" y="27419"/>
                  </a:moveTo>
                  <a:lnTo>
                    <a:pt x="2913189" y="28409"/>
                  </a:lnTo>
                  <a:lnTo>
                    <a:pt x="2908833" y="27419"/>
                  </a:lnTo>
                  <a:lnTo>
                    <a:pt x="2908681" y="32372"/>
                  </a:lnTo>
                  <a:lnTo>
                    <a:pt x="2911513" y="31178"/>
                  </a:lnTo>
                  <a:lnTo>
                    <a:pt x="2915894" y="32207"/>
                  </a:lnTo>
                  <a:lnTo>
                    <a:pt x="2916059" y="27419"/>
                  </a:lnTo>
                  <a:close/>
                </a:path>
                <a:path w="7740015" h="223520">
                  <a:moveTo>
                    <a:pt x="2934271" y="27825"/>
                  </a:moveTo>
                  <a:lnTo>
                    <a:pt x="2931134" y="23914"/>
                  </a:lnTo>
                  <a:lnTo>
                    <a:pt x="2926207" y="22263"/>
                  </a:lnTo>
                  <a:lnTo>
                    <a:pt x="2919819" y="22618"/>
                  </a:lnTo>
                  <a:lnTo>
                    <a:pt x="2919438" y="30264"/>
                  </a:lnTo>
                  <a:lnTo>
                    <a:pt x="2923057" y="32778"/>
                  </a:lnTo>
                  <a:lnTo>
                    <a:pt x="2928645" y="32804"/>
                  </a:lnTo>
                  <a:lnTo>
                    <a:pt x="2934157" y="32943"/>
                  </a:lnTo>
                  <a:lnTo>
                    <a:pt x="2934271" y="27825"/>
                  </a:lnTo>
                  <a:close/>
                </a:path>
                <a:path w="7740015" h="223520">
                  <a:moveTo>
                    <a:pt x="2959658" y="33528"/>
                  </a:moveTo>
                  <a:lnTo>
                    <a:pt x="2955531" y="33909"/>
                  </a:lnTo>
                  <a:lnTo>
                    <a:pt x="2954159" y="26085"/>
                  </a:lnTo>
                  <a:lnTo>
                    <a:pt x="2952356" y="33362"/>
                  </a:lnTo>
                  <a:lnTo>
                    <a:pt x="2952280" y="38201"/>
                  </a:lnTo>
                  <a:lnTo>
                    <a:pt x="2958604" y="39585"/>
                  </a:lnTo>
                  <a:lnTo>
                    <a:pt x="2959658" y="33528"/>
                  </a:lnTo>
                  <a:close/>
                </a:path>
                <a:path w="7740015" h="223520">
                  <a:moveTo>
                    <a:pt x="2982112" y="8928"/>
                  </a:moveTo>
                  <a:lnTo>
                    <a:pt x="2971723" y="5257"/>
                  </a:lnTo>
                  <a:lnTo>
                    <a:pt x="2962198" y="8369"/>
                  </a:lnTo>
                  <a:lnTo>
                    <a:pt x="2951657" y="12750"/>
                  </a:lnTo>
                  <a:lnTo>
                    <a:pt x="2938272" y="12915"/>
                  </a:lnTo>
                  <a:lnTo>
                    <a:pt x="2939199" y="20751"/>
                  </a:lnTo>
                  <a:lnTo>
                    <a:pt x="2940291" y="26047"/>
                  </a:lnTo>
                  <a:lnTo>
                    <a:pt x="2939338" y="29768"/>
                  </a:lnTo>
                  <a:lnTo>
                    <a:pt x="2934157" y="32943"/>
                  </a:lnTo>
                  <a:lnTo>
                    <a:pt x="2934030" y="37782"/>
                  </a:lnTo>
                  <a:lnTo>
                    <a:pt x="2940824" y="37274"/>
                  </a:lnTo>
                  <a:lnTo>
                    <a:pt x="2946285" y="34734"/>
                  </a:lnTo>
                  <a:lnTo>
                    <a:pt x="2948813" y="28130"/>
                  </a:lnTo>
                  <a:lnTo>
                    <a:pt x="2943783" y="26327"/>
                  </a:lnTo>
                  <a:lnTo>
                    <a:pt x="2948762" y="19342"/>
                  </a:lnTo>
                  <a:lnTo>
                    <a:pt x="2952699" y="18288"/>
                  </a:lnTo>
                  <a:lnTo>
                    <a:pt x="2960293" y="20535"/>
                  </a:lnTo>
                  <a:lnTo>
                    <a:pt x="2962414" y="15100"/>
                  </a:lnTo>
                  <a:lnTo>
                    <a:pt x="2967393" y="13550"/>
                  </a:lnTo>
                  <a:lnTo>
                    <a:pt x="2973184" y="13309"/>
                  </a:lnTo>
                  <a:lnTo>
                    <a:pt x="2981248" y="16306"/>
                  </a:lnTo>
                  <a:lnTo>
                    <a:pt x="2982112" y="8928"/>
                  </a:lnTo>
                  <a:close/>
                </a:path>
                <a:path w="7740015" h="223520">
                  <a:moveTo>
                    <a:pt x="2993047" y="9182"/>
                  </a:moveTo>
                  <a:lnTo>
                    <a:pt x="2990189" y="10210"/>
                  </a:lnTo>
                  <a:lnTo>
                    <a:pt x="2985846" y="9182"/>
                  </a:lnTo>
                  <a:lnTo>
                    <a:pt x="2985617" y="13970"/>
                  </a:lnTo>
                  <a:lnTo>
                    <a:pt x="2988500" y="12992"/>
                  </a:lnTo>
                  <a:lnTo>
                    <a:pt x="2992844" y="14008"/>
                  </a:lnTo>
                  <a:lnTo>
                    <a:pt x="2993047" y="9182"/>
                  </a:lnTo>
                  <a:close/>
                </a:path>
                <a:path w="7740015" h="223520">
                  <a:moveTo>
                    <a:pt x="3039872" y="30200"/>
                  </a:moveTo>
                  <a:lnTo>
                    <a:pt x="3033560" y="28778"/>
                  </a:lnTo>
                  <a:lnTo>
                    <a:pt x="3032480" y="35153"/>
                  </a:lnTo>
                  <a:lnTo>
                    <a:pt x="3036595" y="34569"/>
                  </a:lnTo>
                  <a:lnTo>
                    <a:pt x="3037992" y="42316"/>
                  </a:lnTo>
                  <a:lnTo>
                    <a:pt x="3039821" y="35318"/>
                  </a:lnTo>
                  <a:lnTo>
                    <a:pt x="3039872" y="30200"/>
                  </a:lnTo>
                  <a:close/>
                </a:path>
                <a:path w="7740015" h="223520">
                  <a:moveTo>
                    <a:pt x="3954780" y="20205"/>
                  </a:moveTo>
                  <a:lnTo>
                    <a:pt x="3952951" y="17576"/>
                  </a:lnTo>
                  <a:lnTo>
                    <a:pt x="3951973" y="16205"/>
                  </a:lnTo>
                  <a:lnTo>
                    <a:pt x="3947350" y="19926"/>
                  </a:lnTo>
                  <a:lnTo>
                    <a:pt x="3949154" y="22542"/>
                  </a:lnTo>
                  <a:lnTo>
                    <a:pt x="3950182" y="24003"/>
                  </a:lnTo>
                  <a:lnTo>
                    <a:pt x="3954780" y="20205"/>
                  </a:lnTo>
                  <a:close/>
                </a:path>
                <a:path w="7740015" h="223520">
                  <a:moveTo>
                    <a:pt x="4289361" y="26530"/>
                  </a:moveTo>
                  <a:lnTo>
                    <a:pt x="4286529" y="27635"/>
                  </a:lnTo>
                  <a:lnTo>
                    <a:pt x="4282224" y="26428"/>
                  </a:lnTo>
                  <a:lnTo>
                    <a:pt x="4281944" y="31381"/>
                  </a:lnTo>
                  <a:lnTo>
                    <a:pt x="4284789" y="30327"/>
                  </a:lnTo>
                  <a:lnTo>
                    <a:pt x="4289095" y="31419"/>
                  </a:lnTo>
                  <a:lnTo>
                    <a:pt x="4289361" y="26530"/>
                  </a:lnTo>
                  <a:close/>
                </a:path>
                <a:path w="7740015" h="223520">
                  <a:moveTo>
                    <a:pt x="4314228" y="42189"/>
                  </a:moveTo>
                  <a:lnTo>
                    <a:pt x="4306989" y="41986"/>
                  </a:lnTo>
                  <a:lnTo>
                    <a:pt x="4306697" y="51993"/>
                  </a:lnTo>
                  <a:lnTo>
                    <a:pt x="4313936" y="52197"/>
                  </a:lnTo>
                  <a:lnTo>
                    <a:pt x="4314228" y="42189"/>
                  </a:lnTo>
                  <a:close/>
                </a:path>
                <a:path w="7740015" h="223520">
                  <a:moveTo>
                    <a:pt x="4350093" y="53149"/>
                  </a:moveTo>
                  <a:lnTo>
                    <a:pt x="4349039" y="42621"/>
                  </a:lnTo>
                  <a:lnTo>
                    <a:pt x="4344962" y="39243"/>
                  </a:lnTo>
                  <a:lnTo>
                    <a:pt x="4339018" y="40208"/>
                  </a:lnTo>
                  <a:lnTo>
                    <a:pt x="4332325" y="42659"/>
                  </a:lnTo>
                  <a:lnTo>
                    <a:pt x="4332490" y="36156"/>
                  </a:lnTo>
                  <a:lnTo>
                    <a:pt x="4322445" y="36131"/>
                  </a:lnTo>
                  <a:lnTo>
                    <a:pt x="4321492" y="42367"/>
                  </a:lnTo>
                  <a:lnTo>
                    <a:pt x="4327563" y="44564"/>
                  </a:lnTo>
                  <a:lnTo>
                    <a:pt x="4320489" y="48793"/>
                  </a:lnTo>
                  <a:lnTo>
                    <a:pt x="4321060" y="57442"/>
                  </a:lnTo>
                  <a:lnTo>
                    <a:pt x="4330141" y="56578"/>
                  </a:lnTo>
                  <a:lnTo>
                    <a:pt x="4337710" y="52451"/>
                  </a:lnTo>
                  <a:lnTo>
                    <a:pt x="4344213" y="49758"/>
                  </a:lnTo>
                  <a:lnTo>
                    <a:pt x="4350093" y="53149"/>
                  </a:lnTo>
                  <a:close/>
                </a:path>
                <a:path w="7740015" h="223520">
                  <a:moveTo>
                    <a:pt x="4359300" y="50863"/>
                  </a:moveTo>
                  <a:lnTo>
                    <a:pt x="4357509" y="48272"/>
                  </a:lnTo>
                  <a:lnTo>
                    <a:pt x="4356519" y="46939"/>
                  </a:lnTo>
                  <a:lnTo>
                    <a:pt x="4351921" y="50571"/>
                  </a:lnTo>
                  <a:lnTo>
                    <a:pt x="4353763" y="53238"/>
                  </a:lnTo>
                  <a:lnTo>
                    <a:pt x="4354677" y="54660"/>
                  </a:lnTo>
                  <a:lnTo>
                    <a:pt x="4359300" y="50863"/>
                  </a:lnTo>
                  <a:close/>
                </a:path>
                <a:path w="7740015" h="223520">
                  <a:moveTo>
                    <a:pt x="4397095" y="54394"/>
                  </a:moveTo>
                  <a:lnTo>
                    <a:pt x="4395482" y="43091"/>
                  </a:lnTo>
                  <a:lnTo>
                    <a:pt x="4386542" y="38214"/>
                  </a:lnTo>
                  <a:lnTo>
                    <a:pt x="4375721" y="38735"/>
                  </a:lnTo>
                  <a:lnTo>
                    <a:pt x="4368520" y="43611"/>
                  </a:lnTo>
                  <a:lnTo>
                    <a:pt x="4373689" y="50965"/>
                  </a:lnTo>
                  <a:lnTo>
                    <a:pt x="4381106" y="56705"/>
                  </a:lnTo>
                  <a:lnTo>
                    <a:pt x="4389374" y="58572"/>
                  </a:lnTo>
                  <a:lnTo>
                    <a:pt x="4397095" y="54394"/>
                  </a:lnTo>
                  <a:close/>
                </a:path>
                <a:path w="7740015" h="223520">
                  <a:moveTo>
                    <a:pt x="4413872" y="42418"/>
                  </a:moveTo>
                  <a:lnTo>
                    <a:pt x="4412069" y="39700"/>
                  </a:lnTo>
                  <a:lnTo>
                    <a:pt x="4411078" y="38303"/>
                  </a:lnTo>
                  <a:lnTo>
                    <a:pt x="4406493" y="42049"/>
                  </a:lnTo>
                  <a:lnTo>
                    <a:pt x="4408284" y="44665"/>
                  </a:lnTo>
                  <a:lnTo>
                    <a:pt x="4409211" y="46088"/>
                  </a:lnTo>
                  <a:lnTo>
                    <a:pt x="4413872" y="42418"/>
                  </a:lnTo>
                  <a:close/>
                </a:path>
                <a:path w="7740015" h="223520">
                  <a:moveTo>
                    <a:pt x="4515002" y="40081"/>
                  </a:moveTo>
                  <a:lnTo>
                    <a:pt x="4513237" y="37465"/>
                  </a:lnTo>
                  <a:lnTo>
                    <a:pt x="4512246" y="36042"/>
                  </a:lnTo>
                  <a:lnTo>
                    <a:pt x="4507662" y="39624"/>
                  </a:lnTo>
                  <a:lnTo>
                    <a:pt x="4509478" y="42240"/>
                  </a:lnTo>
                  <a:lnTo>
                    <a:pt x="4510443" y="43776"/>
                  </a:lnTo>
                  <a:lnTo>
                    <a:pt x="4515002" y="40081"/>
                  </a:lnTo>
                  <a:close/>
                </a:path>
                <a:path w="7740015" h="223520">
                  <a:moveTo>
                    <a:pt x="4534738" y="42900"/>
                  </a:moveTo>
                  <a:lnTo>
                    <a:pt x="4524387" y="41694"/>
                  </a:lnTo>
                  <a:lnTo>
                    <a:pt x="4516374" y="43776"/>
                  </a:lnTo>
                  <a:lnTo>
                    <a:pt x="4512792" y="52362"/>
                  </a:lnTo>
                  <a:lnTo>
                    <a:pt x="4523130" y="53619"/>
                  </a:lnTo>
                  <a:lnTo>
                    <a:pt x="4531118" y="51689"/>
                  </a:lnTo>
                  <a:lnTo>
                    <a:pt x="4534738" y="42900"/>
                  </a:lnTo>
                  <a:close/>
                </a:path>
                <a:path w="7740015" h="223520">
                  <a:moveTo>
                    <a:pt x="4577956" y="44005"/>
                  </a:moveTo>
                  <a:lnTo>
                    <a:pt x="4568990" y="43205"/>
                  </a:lnTo>
                  <a:lnTo>
                    <a:pt x="4560494" y="42621"/>
                  </a:lnTo>
                  <a:lnTo>
                    <a:pt x="4559655" y="53568"/>
                  </a:lnTo>
                  <a:lnTo>
                    <a:pt x="4565866" y="53657"/>
                  </a:lnTo>
                  <a:lnTo>
                    <a:pt x="4572597" y="54432"/>
                  </a:lnTo>
                  <a:lnTo>
                    <a:pt x="4577435" y="52387"/>
                  </a:lnTo>
                  <a:lnTo>
                    <a:pt x="4577956" y="44005"/>
                  </a:lnTo>
                  <a:close/>
                </a:path>
                <a:path w="7740015" h="223520">
                  <a:moveTo>
                    <a:pt x="4624578" y="66243"/>
                  </a:moveTo>
                  <a:lnTo>
                    <a:pt x="4624425" y="60286"/>
                  </a:lnTo>
                  <a:lnTo>
                    <a:pt x="4619041" y="63157"/>
                  </a:lnTo>
                  <a:lnTo>
                    <a:pt x="4624578" y="66243"/>
                  </a:lnTo>
                  <a:close/>
                </a:path>
                <a:path w="7740015" h="223520">
                  <a:moveTo>
                    <a:pt x="4667809" y="56324"/>
                  </a:moveTo>
                  <a:lnTo>
                    <a:pt x="4663554" y="57061"/>
                  </a:lnTo>
                  <a:lnTo>
                    <a:pt x="4657572" y="55206"/>
                  </a:lnTo>
                  <a:lnTo>
                    <a:pt x="4656823" y="61112"/>
                  </a:lnTo>
                  <a:lnTo>
                    <a:pt x="4661078" y="60439"/>
                  </a:lnTo>
                  <a:lnTo>
                    <a:pt x="4667059" y="62166"/>
                  </a:lnTo>
                  <a:lnTo>
                    <a:pt x="4667809" y="56324"/>
                  </a:lnTo>
                  <a:close/>
                </a:path>
                <a:path w="7740015" h="223520">
                  <a:moveTo>
                    <a:pt x="4725454" y="57823"/>
                  </a:moveTo>
                  <a:lnTo>
                    <a:pt x="4711903" y="56413"/>
                  </a:lnTo>
                  <a:lnTo>
                    <a:pt x="4713567" y="52120"/>
                  </a:lnTo>
                  <a:lnTo>
                    <a:pt x="4707471" y="57365"/>
                  </a:lnTo>
                  <a:lnTo>
                    <a:pt x="4705794" y="62674"/>
                  </a:lnTo>
                  <a:lnTo>
                    <a:pt x="4713579" y="63614"/>
                  </a:lnTo>
                  <a:lnTo>
                    <a:pt x="4722800" y="61556"/>
                  </a:lnTo>
                  <a:lnTo>
                    <a:pt x="4725454" y="57823"/>
                  </a:lnTo>
                  <a:close/>
                </a:path>
                <a:path w="7740015" h="223520">
                  <a:moveTo>
                    <a:pt x="4743450" y="58280"/>
                  </a:moveTo>
                  <a:lnTo>
                    <a:pt x="4739411" y="58750"/>
                  </a:lnTo>
                  <a:lnTo>
                    <a:pt x="4738103" y="51028"/>
                  </a:lnTo>
                  <a:lnTo>
                    <a:pt x="4736262" y="58102"/>
                  </a:lnTo>
                  <a:lnTo>
                    <a:pt x="4736147" y="63157"/>
                  </a:lnTo>
                  <a:lnTo>
                    <a:pt x="4742408" y="64566"/>
                  </a:lnTo>
                  <a:lnTo>
                    <a:pt x="4743450" y="58280"/>
                  </a:lnTo>
                  <a:close/>
                </a:path>
                <a:path w="7740015" h="223520">
                  <a:moveTo>
                    <a:pt x="4763097" y="56210"/>
                  </a:moveTo>
                  <a:lnTo>
                    <a:pt x="4758207" y="52666"/>
                  </a:lnTo>
                  <a:lnTo>
                    <a:pt x="4750714" y="58483"/>
                  </a:lnTo>
                  <a:lnTo>
                    <a:pt x="4761801" y="60896"/>
                  </a:lnTo>
                  <a:lnTo>
                    <a:pt x="4763097" y="56210"/>
                  </a:lnTo>
                  <a:close/>
                </a:path>
                <a:path w="7740015" h="223520">
                  <a:moveTo>
                    <a:pt x="4994199" y="51701"/>
                  </a:moveTo>
                  <a:lnTo>
                    <a:pt x="4988649" y="48615"/>
                  </a:lnTo>
                  <a:lnTo>
                    <a:pt x="4988865" y="54571"/>
                  </a:lnTo>
                  <a:lnTo>
                    <a:pt x="4994199" y="51701"/>
                  </a:lnTo>
                  <a:close/>
                </a:path>
                <a:path w="7740015" h="223520">
                  <a:moveTo>
                    <a:pt x="5258117" y="60744"/>
                  </a:moveTo>
                  <a:lnTo>
                    <a:pt x="5254028" y="61582"/>
                  </a:lnTo>
                  <a:lnTo>
                    <a:pt x="5256022" y="65773"/>
                  </a:lnTo>
                  <a:lnTo>
                    <a:pt x="5257990" y="65811"/>
                  </a:lnTo>
                  <a:lnTo>
                    <a:pt x="5258028" y="64185"/>
                  </a:lnTo>
                  <a:lnTo>
                    <a:pt x="5258079" y="62445"/>
                  </a:lnTo>
                  <a:lnTo>
                    <a:pt x="5258117" y="60744"/>
                  </a:lnTo>
                  <a:close/>
                </a:path>
                <a:path w="7740015" h="223520">
                  <a:moveTo>
                    <a:pt x="5266931" y="57315"/>
                  </a:moveTo>
                  <a:lnTo>
                    <a:pt x="5262715" y="55232"/>
                  </a:lnTo>
                  <a:lnTo>
                    <a:pt x="5258117" y="60744"/>
                  </a:lnTo>
                  <a:lnTo>
                    <a:pt x="5266741" y="61125"/>
                  </a:lnTo>
                  <a:lnTo>
                    <a:pt x="5266931" y="57315"/>
                  </a:lnTo>
                  <a:close/>
                </a:path>
                <a:path w="7740015" h="223520">
                  <a:moveTo>
                    <a:pt x="5279707" y="56210"/>
                  </a:moveTo>
                  <a:lnTo>
                    <a:pt x="5273510" y="54940"/>
                  </a:lnTo>
                  <a:lnTo>
                    <a:pt x="5272506" y="61074"/>
                  </a:lnTo>
                  <a:lnTo>
                    <a:pt x="5276532" y="60744"/>
                  </a:lnTo>
                  <a:lnTo>
                    <a:pt x="5277917" y="68554"/>
                  </a:lnTo>
                  <a:lnTo>
                    <a:pt x="5279631" y="61239"/>
                  </a:lnTo>
                  <a:lnTo>
                    <a:pt x="5279707" y="56210"/>
                  </a:lnTo>
                  <a:close/>
                </a:path>
                <a:path w="7740015" h="223520">
                  <a:moveTo>
                    <a:pt x="5973546" y="105003"/>
                  </a:moveTo>
                  <a:lnTo>
                    <a:pt x="5952096" y="104609"/>
                  </a:lnTo>
                  <a:lnTo>
                    <a:pt x="5952312" y="117246"/>
                  </a:lnTo>
                  <a:lnTo>
                    <a:pt x="5956986" y="123837"/>
                  </a:lnTo>
                  <a:lnTo>
                    <a:pt x="5966053" y="124701"/>
                  </a:lnTo>
                  <a:lnTo>
                    <a:pt x="5966193" y="117259"/>
                  </a:lnTo>
                  <a:lnTo>
                    <a:pt x="5968822" y="113423"/>
                  </a:lnTo>
                  <a:lnTo>
                    <a:pt x="5971946" y="110299"/>
                  </a:lnTo>
                  <a:lnTo>
                    <a:pt x="5973546" y="105003"/>
                  </a:lnTo>
                  <a:close/>
                </a:path>
                <a:path w="7740015" h="223520">
                  <a:moveTo>
                    <a:pt x="6044412" y="85877"/>
                  </a:moveTo>
                  <a:lnTo>
                    <a:pt x="6043955" y="82156"/>
                  </a:lnTo>
                  <a:lnTo>
                    <a:pt x="6040552" y="80302"/>
                  </a:lnTo>
                  <a:lnTo>
                    <a:pt x="6038062" y="85864"/>
                  </a:lnTo>
                  <a:lnTo>
                    <a:pt x="6044412" y="85877"/>
                  </a:lnTo>
                  <a:close/>
                </a:path>
                <a:path w="7740015" h="223520">
                  <a:moveTo>
                    <a:pt x="6048426" y="106095"/>
                  </a:moveTo>
                  <a:lnTo>
                    <a:pt x="6044374" y="109334"/>
                  </a:lnTo>
                  <a:lnTo>
                    <a:pt x="6045593" y="114109"/>
                  </a:lnTo>
                  <a:lnTo>
                    <a:pt x="6048222" y="114871"/>
                  </a:lnTo>
                  <a:lnTo>
                    <a:pt x="6048426" y="106095"/>
                  </a:lnTo>
                  <a:close/>
                </a:path>
                <a:path w="7740015" h="223520">
                  <a:moveTo>
                    <a:pt x="6053633" y="102857"/>
                  </a:moveTo>
                  <a:lnTo>
                    <a:pt x="6048159" y="99961"/>
                  </a:lnTo>
                  <a:lnTo>
                    <a:pt x="6048426" y="106095"/>
                  </a:lnTo>
                  <a:lnTo>
                    <a:pt x="6053633" y="102857"/>
                  </a:lnTo>
                  <a:close/>
                </a:path>
                <a:path w="7740015" h="223520">
                  <a:moveTo>
                    <a:pt x="6062954" y="88404"/>
                  </a:moveTo>
                  <a:lnTo>
                    <a:pt x="6060097" y="85471"/>
                  </a:lnTo>
                  <a:lnTo>
                    <a:pt x="6059297" y="91147"/>
                  </a:lnTo>
                  <a:lnTo>
                    <a:pt x="6059259" y="93891"/>
                  </a:lnTo>
                  <a:lnTo>
                    <a:pt x="6062103" y="96837"/>
                  </a:lnTo>
                  <a:lnTo>
                    <a:pt x="6062891" y="91186"/>
                  </a:lnTo>
                  <a:lnTo>
                    <a:pt x="6062954" y="88404"/>
                  </a:lnTo>
                  <a:close/>
                </a:path>
                <a:path w="7740015" h="223520">
                  <a:moveTo>
                    <a:pt x="6080734" y="86309"/>
                  </a:moveTo>
                  <a:lnTo>
                    <a:pt x="6077966" y="87464"/>
                  </a:lnTo>
                  <a:lnTo>
                    <a:pt x="6073724" y="86487"/>
                  </a:lnTo>
                  <a:lnTo>
                    <a:pt x="6073533" y="91300"/>
                  </a:lnTo>
                  <a:lnTo>
                    <a:pt x="6076340" y="90157"/>
                  </a:lnTo>
                  <a:lnTo>
                    <a:pt x="6080557" y="91236"/>
                  </a:lnTo>
                  <a:lnTo>
                    <a:pt x="6080734" y="86309"/>
                  </a:lnTo>
                  <a:close/>
                </a:path>
                <a:path w="7740015" h="223520">
                  <a:moveTo>
                    <a:pt x="6089650" y="88938"/>
                  </a:moveTo>
                  <a:lnTo>
                    <a:pt x="6087859" y="86385"/>
                  </a:lnTo>
                  <a:lnTo>
                    <a:pt x="6086856" y="85051"/>
                  </a:lnTo>
                  <a:lnTo>
                    <a:pt x="6082436" y="88760"/>
                  </a:lnTo>
                  <a:lnTo>
                    <a:pt x="6084240" y="91401"/>
                  </a:lnTo>
                  <a:lnTo>
                    <a:pt x="6085167" y="92811"/>
                  </a:lnTo>
                  <a:lnTo>
                    <a:pt x="6089650" y="88938"/>
                  </a:lnTo>
                  <a:close/>
                </a:path>
                <a:path w="7740015" h="223520">
                  <a:moveTo>
                    <a:pt x="6187275" y="87426"/>
                  </a:moveTo>
                  <a:lnTo>
                    <a:pt x="6181090" y="86029"/>
                  </a:lnTo>
                  <a:lnTo>
                    <a:pt x="6180150" y="92405"/>
                  </a:lnTo>
                  <a:lnTo>
                    <a:pt x="6180861" y="98361"/>
                  </a:lnTo>
                  <a:lnTo>
                    <a:pt x="6187275" y="92481"/>
                  </a:lnTo>
                  <a:lnTo>
                    <a:pt x="6187275" y="87426"/>
                  </a:lnTo>
                  <a:close/>
                </a:path>
                <a:path w="7740015" h="223520">
                  <a:moveTo>
                    <a:pt x="6198019" y="97231"/>
                  </a:moveTo>
                  <a:lnTo>
                    <a:pt x="6196266" y="89865"/>
                  </a:lnTo>
                  <a:lnTo>
                    <a:pt x="6194285" y="97612"/>
                  </a:lnTo>
                  <a:lnTo>
                    <a:pt x="6190577" y="97777"/>
                  </a:lnTo>
                  <a:lnTo>
                    <a:pt x="6191415" y="103847"/>
                  </a:lnTo>
                  <a:lnTo>
                    <a:pt x="6197803" y="102527"/>
                  </a:lnTo>
                  <a:lnTo>
                    <a:pt x="6198019" y="97231"/>
                  </a:lnTo>
                  <a:close/>
                </a:path>
                <a:path w="7740015" h="223520">
                  <a:moveTo>
                    <a:pt x="6233617" y="77889"/>
                  </a:moveTo>
                  <a:lnTo>
                    <a:pt x="6230874" y="79095"/>
                  </a:lnTo>
                  <a:lnTo>
                    <a:pt x="6226645" y="77978"/>
                  </a:lnTo>
                  <a:lnTo>
                    <a:pt x="6226467" y="82867"/>
                  </a:lnTo>
                  <a:lnTo>
                    <a:pt x="6229235" y="81737"/>
                  </a:lnTo>
                  <a:lnTo>
                    <a:pt x="6233465" y="82854"/>
                  </a:lnTo>
                  <a:lnTo>
                    <a:pt x="6233617" y="77889"/>
                  </a:lnTo>
                  <a:close/>
                </a:path>
                <a:path w="7740015" h="223520">
                  <a:moveTo>
                    <a:pt x="6271082" y="70929"/>
                  </a:moveTo>
                  <a:lnTo>
                    <a:pt x="6268313" y="66979"/>
                  </a:lnTo>
                  <a:lnTo>
                    <a:pt x="6263843" y="70789"/>
                  </a:lnTo>
                  <a:lnTo>
                    <a:pt x="6265672" y="73367"/>
                  </a:lnTo>
                  <a:lnTo>
                    <a:pt x="6266612" y="74803"/>
                  </a:lnTo>
                  <a:lnTo>
                    <a:pt x="6271082" y="70929"/>
                  </a:lnTo>
                  <a:close/>
                </a:path>
                <a:path w="7740015" h="223520">
                  <a:moveTo>
                    <a:pt x="7193039" y="84861"/>
                  </a:moveTo>
                  <a:lnTo>
                    <a:pt x="7190206" y="80886"/>
                  </a:lnTo>
                  <a:lnTo>
                    <a:pt x="7185939" y="84772"/>
                  </a:lnTo>
                  <a:lnTo>
                    <a:pt x="7187793" y="87261"/>
                  </a:lnTo>
                  <a:lnTo>
                    <a:pt x="7188797" y="88684"/>
                  </a:lnTo>
                  <a:lnTo>
                    <a:pt x="7193039" y="84861"/>
                  </a:lnTo>
                  <a:close/>
                </a:path>
                <a:path w="7740015" h="223520">
                  <a:moveTo>
                    <a:pt x="7200036" y="84772"/>
                  </a:moveTo>
                  <a:lnTo>
                    <a:pt x="7198182" y="82156"/>
                  </a:lnTo>
                  <a:lnTo>
                    <a:pt x="7197141" y="80784"/>
                  </a:lnTo>
                  <a:lnTo>
                    <a:pt x="7192937" y="84683"/>
                  </a:lnTo>
                  <a:lnTo>
                    <a:pt x="7194791" y="87172"/>
                  </a:lnTo>
                  <a:lnTo>
                    <a:pt x="7195769" y="88595"/>
                  </a:lnTo>
                  <a:lnTo>
                    <a:pt x="7200036" y="84772"/>
                  </a:lnTo>
                  <a:close/>
                </a:path>
                <a:path w="7740015" h="223520">
                  <a:moveTo>
                    <a:pt x="7250252" y="76327"/>
                  </a:moveTo>
                  <a:lnTo>
                    <a:pt x="7243331" y="71843"/>
                  </a:lnTo>
                  <a:lnTo>
                    <a:pt x="7236676" y="74091"/>
                  </a:lnTo>
                  <a:lnTo>
                    <a:pt x="7230758" y="80060"/>
                  </a:lnTo>
                  <a:lnTo>
                    <a:pt x="7226071" y="86690"/>
                  </a:lnTo>
                  <a:lnTo>
                    <a:pt x="7232942" y="85318"/>
                  </a:lnTo>
                  <a:lnTo>
                    <a:pt x="7239622" y="83616"/>
                  </a:lnTo>
                  <a:lnTo>
                    <a:pt x="7245578" y="80873"/>
                  </a:lnTo>
                  <a:lnTo>
                    <a:pt x="7250252" y="76327"/>
                  </a:lnTo>
                  <a:close/>
                </a:path>
                <a:path w="7740015" h="223520">
                  <a:moveTo>
                    <a:pt x="7274598" y="80937"/>
                  </a:moveTo>
                  <a:lnTo>
                    <a:pt x="7274585" y="75984"/>
                  </a:lnTo>
                  <a:lnTo>
                    <a:pt x="7271918" y="77266"/>
                  </a:lnTo>
                  <a:lnTo>
                    <a:pt x="7267727" y="76238"/>
                  </a:lnTo>
                  <a:lnTo>
                    <a:pt x="7267727" y="81140"/>
                  </a:lnTo>
                  <a:lnTo>
                    <a:pt x="7270407" y="79946"/>
                  </a:lnTo>
                  <a:lnTo>
                    <a:pt x="7274598" y="80937"/>
                  </a:lnTo>
                  <a:close/>
                </a:path>
                <a:path w="7740015" h="223520">
                  <a:moveTo>
                    <a:pt x="7298982" y="80594"/>
                  </a:moveTo>
                  <a:lnTo>
                    <a:pt x="7298931" y="75641"/>
                  </a:lnTo>
                  <a:lnTo>
                    <a:pt x="7288492" y="75780"/>
                  </a:lnTo>
                  <a:lnTo>
                    <a:pt x="7285850" y="77063"/>
                  </a:lnTo>
                  <a:lnTo>
                    <a:pt x="7281672" y="76034"/>
                  </a:lnTo>
                  <a:lnTo>
                    <a:pt x="7281634" y="80937"/>
                  </a:lnTo>
                  <a:lnTo>
                    <a:pt x="7292111" y="80784"/>
                  </a:lnTo>
                  <a:lnTo>
                    <a:pt x="7294740" y="79603"/>
                  </a:lnTo>
                  <a:lnTo>
                    <a:pt x="7298982" y="80594"/>
                  </a:lnTo>
                  <a:close/>
                </a:path>
                <a:path w="7740015" h="223520">
                  <a:moveTo>
                    <a:pt x="7340587" y="70180"/>
                  </a:moveTo>
                  <a:lnTo>
                    <a:pt x="7331138" y="71678"/>
                  </a:lnTo>
                  <a:lnTo>
                    <a:pt x="7324661" y="71628"/>
                  </a:lnTo>
                  <a:lnTo>
                    <a:pt x="7320115" y="73418"/>
                  </a:lnTo>
                  <a:lnTo>
                    <a:pt x="7316432" y="80441"/>
                  </a:lnTo>
                  <a:lnTo>
                    <a:pt x="7324344" y="80441"/>
                  </a:lnTo>
                  <a:lnTo>
                    <a:pt x="7332154" y="80276"/>
                  </a:lnTo>
                  <a:lnTo>
                    <a:pt x="7338136" y="77635"/>
                  </a:lnTo>
                  <a:lnTo>
                    <a:pt x="7340587" y="70180"/>
                  </a:lnTo>
                  <a:close/>
                </a:path>
                <a:path w="7740015" h="223520">
                  <a:moveTo>
                    <a:pt x="7389114" y="74066"/>
                  </a:moveTo>
                  <a:lnTo>
                    <a:pt x="7389038" y="69278"/>
                  </a:lnTo>
                  <a:lnTo>
                    <a:pt x="7386434" y="70370"/>
                  </a:lnTo>
                  <a:lnTo>
                    <a:pt x="7382319" y="69596"/>
                  </a:lnTo>
                  <a:lnTo>
                    <a:pt x="7382396" y="74371"/>
                  </a:lnTo>
                  <a:lnTo>
                    <a:pt x="7385012" y="73317"/>
                  </a:lnTo>
                  <a:lnTo>
                    <a:pt x="7389114" y="74066"/>
                  </a:lnTo>
                  <a:close/>
                </a:path>
                <a:path w="7740015" h="223520">
                  <a:moveTo>
                    <a:pt x="7400976" y="66357"/>
                  </a:moveTo>
                  <a:lnTo>
                    <a:pt x="7399160" y="63868"/>
                  </a:lnTo>
                  <a:lnTo>
                    <a:pt x="7398144" y="62534"/>
                  </a:lnTo>
                  <a:lnTo>
                    <a:pt x="7394041" y="66535"/>
                  </a:lnTo>
                  <a:lnTo>
                    <a:pt x="7395883" y="69037"/>
                  </a:lnTo>
                  <a:lnTo>
                    <a:pt x="7396886" y="70434"/>
                  </a:lnTo>
                  <a:lnTo>
                    <a:pt x="7400976" y="66357"/>
                  </a:lnTo>
                  <a:close/>
                </a:path>
                <a:path w="7740015" h="223520">
                  <a:moveTo>
                    <a:pt x="7423010" y="67932"/>
                  </a:moveTo>
                  <a:lnTo>
                    <a:pt x="7422972" y="63030"/>
                  </a:lnTo>
                  <a:lnTo>
                    <a:pt x="7420381" y="64325"/>
                  </a:lnTo>
                  <a:lnTo>
                    <a:pt x="7416254" y="63373"/>
                  </a:lnTo>
                  <a:lnTo>
                    <a:pt x="7416292" y="68326"/>
                  </a:lnTo>
                  <a:lnTo>
                    <a:pt x="7418959" y="67081"/>
                  </a:lnTo>
                  <a:lnTo>
                    <a:pt x="7423010" y="67932"/>
                  </a:lnTo>
                  <a:close/>
                </a:path>
                <a:path w="7740015" h="223520">
                  <a:moveTo>
                    <a:pt x="7455497" y="64452"/>
                  </a:moveTo>
                  <a:lnTo>
                    <a:pt x="7452690" y="60617"/>
                  </a:lnTo>
                  <a:lnTo>
                    <a:pt x="7448575" y="64617"/>
                  </a:lnTo>
                  <a:lnTo>
                    <a:pt x="7450442" y="67119"/>
                  </a:lnTo>
                  <a:lnTo>
                    <a:pt x="7451369" y="68516"/>
                  </a:lnTo>
                  <a:lnTo>
                    <a:pt x="7455497" y="64452"/>
                  </a:lnTo>
                  <a:close/>
                </a:path>
                <a:path w="7740015" h="223520">
                  <a:moveTo>
                    <a:pt x="7508151" y="60058"/>
                  </a:moveTo>
                  <a:lnTo>
                    <a:pt x="7504189" y="61061"/>
                  </a:lnTo>
                  <a:lnTo>
                    <a:pt x="7498423" y="59563"/>
                  </a:lnTo>
                  <a:lnTo>
                    <a:pt x="7498118" y="65455"/>
                  </a:lnTo>
                  <a:lnTo>
                    <a:pt x="7502093" y="64439"/>
                  </a:lnTo>
                  <a:lnTo>
                    <a:pt x="7507795" y="65976"/>
                  </a:lnTo>
                  <a:lnTo>
                    <a:pt x="7508151" y="60058"/>
                  </a:lnTo>
                  <a:close/>
                </a:path>
                <a:path w="7740015" h="223520">
                  <a:moveTo>
                    <a:pt x="7510983" y="139801"/>
                  </a:moveTo>
                  <a:lnTo>
                    <a:pt x="7510640" y="129908"/>
                  </a:lnTo>
                  <a:lnTo>
                    <a:pt x="7503769" y="130136"/>
                  </a:lnTo>
                  <a:lnTo>
                    <a:pt x="7504125" y="140042"/>
                  </a:lnTo>
                  <a:lnTo>
                    <a:pt x="7510983" y="139801"/>
                  </a:lnTo>
                  <a:close/>
                </a:path>
                <a:path w="7740015" h="223520">
                  <a:moveTo>
                    <a:pt x="7521803" y="59601"/>
                  </a:moveTo>
                  <a:lnTo>
                    <a:pt x="7517816" y="60604"/>
                  </a:lnTo>
                  <a:lnTo>
                    <a:pt x="7512075" y="59105"/>
                  </a:lnTo>
                  <a:lnTo>
                    <a:pt x="7511732" y="64998"/>
                  </a:lnTo>
                  <a:lnTo>
                    <a:pt x="7515733" y="63957"/>
                  </a:lnTo>
                  <a:lnTo>
                    <a:pt x="7521422" y="65493"/>
                  </a:lnTo>
                  <a:lnTo>
                    <a:pt x="7521803" y="59601"/>
                  </a:lnTo>
                  <a:close/>
                </a:path>
                <a:path w="7740015" h="223520">
                  <a:moveTo>
                    <a:pt x="7533868" y="61734"/>
                  </a:moveTo>
                  <a:lnTo>
                    <a:pt x="7532027" y="59232"/>
                  </a:lnTo>
                  <a:lnTo>
                    <a:pt x="7531011" y="57899"/>
                  </a:lnTo>
                  <a:lnTo>
                    <a:pt x="7526896" y="61899"/>
                  </a:lnTo>
                  <a:lnTo>
                    <a:pt x="7528763" y="64401"/>
                  </a:lnTo>
                  <a:lnTo>
                    <a:pt x="7529779" y="65786"/>
                  </a:lnTo>
                  <a:lnTo>
                    <a:pt x="7533868" y="61734"/>
                  </a:lnTo>
                  <a:close/>
                </a:path>
                <a:path w="7740015" h="223520">
                  <a:moveTo>
                    <a:pt x="7567130" y="87820"/>
                  </a:moveTo>
                  <a:lnTo>
                    <a:pt x="7567079" y="83019"/>
                  </a:lnTo>
                  <a:lnTo>
                    <a:pt x="7564450" y="84188"/>
                  </a:lnTo>
                  <a:lnTo>
                    <a:pt x="7560323" y="83400"/>
                  </a:lnTo>
                  <a:lnTo>
                    <a:pt x="7560424" y="88315"/>
                  </a:lnTo>
                  <a:lnTo>
                    <a:pt x="7563015" y="87033"/>
                  </a:lnTo>
                  <a:lnTo>
                    <a:pt x="7567130" y="87820"/>
                  </a:lnTo>
                  <a:close/>
                </a:path>
                <a:path w="7740015" h="223520">
                  <a:moveTo>
                    <a:pt x="7581049" y="177368"/>
                  </a:moveTo>
                  <a:lnTo>
                    <a:pt x="7553617" y="178308"/>
                  </a:lnTo>
                  <a:lnTo>
                    <a:pt x="7551013" y="179476"/>
                  </a:lnTo>
                  <a:lnTo>
                    <a:pt x="7546848" y="178612"/>
                  </a:lnTo>
                  <a:lnTo>
                    <a:pt x="7546899" y="183476"/>
                  </a:lnTo>
                  <a:lnTo>
                    <a:pt x="7564082" y="182892"/>
                  </a:lnTo>
                  <a:lnTo>
                    <a:pt x="7568946" y="182295"/>
                  </a:lnTo>
                  <a:lnTo>
                    <a:pt x="7574801" y="183032"/>
                  </a:lnTo>
                  <a:lnTo>
                    <a:pt x="7579525" y="182321"/>
                  </a:lnTo>
                  <a:lnTo>
                    <a:pt x="7581049" y="177368"/>
                  </a:lnTo>
                  <a:close/>
                </a:path>
                <a:path w="7740015" h="223520">
                  <a:moveTo>
                    <a:pt x="7729182" y="214668"/>
                  </a:moveTo>
                  <a:lnTo>
                    <a:pt x="7727302" y="212153"/>
                  </a:lnTo>
                  <a:lnTo>
                    <a:pt x="7726286" y="210934"/>
                  </a:lnTo>
                  <a:lnTo>
                    <a:pt x="7722209" y="214769"/>
                  </a:lnTo>
                  <a:lnTo>
                    <a:pt x="7724127" y="217309"/>
                  </a:lnTo>
                  <a:lnTo>
                    <a:pt x="7725118" y="218668"/>
                  </a:lnTo>
                  <a:lnTo>
                    <a:pt x="7729182" y="214668"/>
                  </a:lnTo>
                  <a:close/>
                </a:path>
                <a:path w="7740015" h="223520">
                  <a:moveTo>
                    <a:pt x="7739812" y="219417"/>
                  </a:moveTo>
                  <a:lnTo>
                    <a:pt x="7737907" y="216852"/>
                  </a:lnTo>
                  <a:lnTo>
                    <a:pt x="7736840" y="215480"/>
                  </a:lnTo>
                  <a:lnTo>
                    <a:pt x="7732789" y="219506"/>
                  </a:lnTo>
                  <a:lnTo>
                    <a:pt x="7734681" y="222008"/>
                  </a:lnTo>
                  <a:lnTo>
                    <a:pt x="7735697" y="223253"/>
                  </a:lnTo>
                  <a:lnTo>
                    <a:pt x="7739812" y="21941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0941" y="5023535"/>
              <a:ext cx="7834630" cy="435609"/>
            </a:xfrm>
            <a:custGeom>
              <a:avLst/>
              <a:gdLst/>
              <a:ahLst/>
              <a:cxnLst/>
              <a:rect l="l" t="t" r="r" b="b"/>
              <a:pathLst>
                <a:path w="7834630" h="435610">
                  <a:moveTo>
                    <a:pt x="7696" y="49441"/>
                  </a:moveTo>
                  <a:lnTo>
                    <a:pt x="5562" y="47002"/>
                  </a:lnTo>
                  <a:lnTo>
                    <a:pt x="4432" y="45669"/>
                  </a:lnTo>
                  <a:lnTo>
                    <a:pt x="0" y="49644"/>
                  </a:lnTo>
                  <a:lnTo>
                    <a:pt x="2120" y="52057"/>
                  </a:lnTo>
                  <a:lnTo>
                    <a:pt x="3352" y="53428"/>
                  </a:lnTo>
                  <a:lnTo>
                    <a:pt x="7696" y="49441"/>
                  </a:lnTo>
                  <a:close/>
                </a:path>
                <a:path w="7834630" h="435610">
                  <a:moveTo>
                    <a:pt x="21005" y="50901"/>
                  </a:moveTo>
                  <a:lnTo>
                    <a:pt x="20789" y="46113"/>
                  </a:lnTo>
                  <a:lnTo>
                    <a:pt x="17907" y="47383"/>
                  </a:lnTo>
                  <a:lnTo>
                    <a:pt x="13309" y="46596"/>
                  </a:lnTo>
                  <a:lnTo>
                    <a:pt x="13538" y="51396"/>
                  </a:lnTo>
                  <a:lnTo>
                    <a:pt x="16395" y="50228"/>
                  </a:lnTo>
                  <a:lnTo>
                    <a:pt x="21005" y="50901"/>
                  </a:lnTo>
                  <a:close/>
                </a:path>
                <a:path w="7834630" h="435610">
                  <a:moveTo>
                    <a:pt x="24549" y="18580"/>
                  </a:moveTo>
                  <a:lnTo>
                    <a:pt x="22339" y="15989"/>
                  </a:lnTo>
                  <a:lnTo>
                    <a:pt x="21196" y="14706"/>
                  </a:lnTo>
                  <a:lnTo>
                    <a:pt x="16789" y="18770"/>
                  </a:lnTo>
                  <a:lnTo>
                    <a:pt x="18923" y="21221"/>
                  </a:lnTo>
                  <a:lnTo>
                    <a:pt x="20053" y="22555"/>
                  </a:lnTo>
                  <a:lnTo>
                    <a:pt x="24549" y="18580"/>
                  </a:lnTo>
                  <a:close/>
                </a:path>
                <a:path w="7834630" h="435610">
                  <a:moveTo>
                    <a:pt x="34658" y="52857"/>
                  </a:moveTo>
                  <a:lnTo>
                    <a:pt x="32512" y="50317"/>
                  </a:lnTo>
                  <a:lnTo>
                    <a:pt x="31369" y="49022"/>
                  </a:lnTo>
                  <a:lnTo>
                    <a:pt x="26962" y="53136"/>
                  </a:lnTo>
                  <a:lnTo>
                    <a:pt x="29133" y="55651"/>
                  </a:lnTo>
                  <a:lnTo>
                    <a:pt x="30200" y="56921"/>
                  </a:lnTo>
                  <a:lnTo>
                    <a:pt x="34658" y="52857"/>
                  </a:lnTo>
                  <a:close/>
                </a:path>
                <a:path w="7834630" h="435610">
                  <a:moveTo>
                    <a:pt x="62077" y="375920"/>
                  </a:moveTo>
                  <a:lnTo>
                    <a:pt x="59956" y="373481"/>
                  </a:lnTo>
                  <a:lnTo>
                    <a:pt x="58902" y="372186"/>
                  </a:lnTo>
                  <a:lnTo>
                    <a:pt x="54533" y="376275"/>
                  </a:lnTo>
                  <a:lnTo>
                    <a:pt x="56629" y="378726"/>
                  </a:lnTo>
                  <a:lnTo>
                    <a:pt x="57746" y="380022"/>
                  </a:lnTo>
                  <a:lnTo>
                    <a:pt x="62077" y="375920"/>
                  </a:lnTo>
                  <a:close/>
                </a:path>
                <a:path w="7834630" h="435610">
                  <a:moveTo>
                    <a:pt x="75806" y="282790"/>
                  </a:moveTo>
                  <a:lnTo>
                    <a:pt x="75374" y="277749"/>
                  </a:lnTo>
                  <a:lnTo>
                    <a:pt x="68795" y="276847"/>
                  </a:lnTo>
                  <a:lnTo>
                    <a:pt x="68338" y="283210"/>
                  </a:lnTo>
                  <a:lnTo>
                    <a:pt x="69557" y="289090"/>
                  </a:lnTo>
                  <a:lnTo>
                    <a:pt x="72720" y="285978"/>
                  </a:lnTo>
                  <a:lnTo>
                    <a:pt x="75806" y="282790"/>
                  </a:lnTo>
                  <a:close/>
                </a:path>
                <a:path w="7834630" h="435610">
                  <a:moveTo>
                    <a:pt x="81838" y="367271"/>
                  </a:moveTo>
                  <a:lnTo>
                    <a:pt x="74930" y="368300"/>
                  </a:lnTo>
                  <a:lnTo>
                    <a:pt x="69011" y="370459"/>
                  </a:lnTo>
                  <a:lnTo>
                    <a:pt x="65151" y="375005"/>
                  </a:lnTo>
                  <a:lnTo>
                    <a:pt x="64389" y="383146"/>
                  </a:lnTo>
                  <a:lnTo>
                    <a:pt x="72859" y="381025"/>
                  </a:lnTo>
                  <a:lnTo>
                    <a:pt x="79946" y="377228"/>
                  </a:lnTo>
                  <a:lnTo>
                    <a:pt x="81838" y="367271"/>
                  </a:lnTo>
                  <a:close/>
                </a:path>
                <a:path w="7834630" h="435610">
                  <a:moveTo>
                    <a:pt x="88379" y="274586"/>
                  </a:moveTo>
                  <a:lnTo>
                    <a:pt x="86271" y="272148"/>
                  </a:lnTo>
                  <a:lnTo>
                    <a:pt x="85128" y="270852"/>
                  </a:lnTo>
                  <a:lnTo>
                    <a:pt x="80822" y="274802"/>
                  </a:lnTo>
                  <a:lnTo>
                    <a:pt x="82918" y="277304"/>
                  </a:lnTo>
                  <a:lnTo>
                    <a:pt x="83997" y="278638"/>
                  </a:lnTo>
                  <a:lnTo>
                    <a:pt x="88379" y="274586"/>
                  </a:lnTo>
                  <a:close/>
                </a:path>
                <a:path w="7834630" h="435610">
                  <a:moveTo>
                    <a:pt x="94234" y="386461"/>
                  </a:moveTo>
                  <a:lnTo>
                    <a:pt x="93992" y="381469"/>
                  </a:lnTo>
                  <a:lnTo>
                    <a:pt x="91224" y="382854"/>
                  </a:lnTo>
                  <a:lnTo>
                    <a:pt x="86728" y="382181"/>
                  </a:lnTo>
                  <a:lnTo>
                    <a:pt x="86931" y="386930"/>
                  </a:lnTo>
                  <a:lnTo>
                    <a:pt x="89763" y="385724"/>
                  </a:lnTo>
                  <a:lnTo>
                    <a:pt x="94234" y="386461"/>
                  </a:lnTo>
                  <a:close/>
                </a:path>
                <a:path w="7834630" h="435610">
                  <a:moveTo>
                    <a:pt x="106057" y="38735"/>
                  </a:moveTo>
                  <a:lnTo>
                    <a:pt x="102781" y="35013"/>
                  </a:lnTo>
                  <a:lnTo>
                    <a:pt x="98361" y="39027"/>
                  </a:lnTo>
                  <a:lnTo>
                    <a:pt x="100457" y="41567"/>
                  </a:lnTo>
                  <a:lnTo>
                    <a:pt x="101587" y="42760"/>
                  </a:lnTo>
                  <a:lnTo>
                    <a:pt x="106057" y="38735"/>
                  </a:lnTo>
                  <a:close/>
                </a:path>
                <a:path w="7834630" h="435610">
                  <a:moveTo>
                    <a:pt x="113068" y="335534"/>
                  </a:moveTo>
                  <a:lnTo>
                    <a:pt x="112864" y="332727"/>
                  </a:lnTo>
                  <a:lnTo>
                    <a:pt x="109651" y="330034"/>
                  </a:lnTo>
                  <a:lnTo>
                    <a:pt x="109359" y="335749"/>
                  </a:lnTo>
                  <a:lnTo>
                    <a:pt x="109550" y="338455"/>
                  </a:lnTo>
                  <a:lnTo>
                    <a:pt x="112814" y="341160"/>
                  </a:lnTo>
                  <a:lnTo>
                    <a:pt x="113068" y="335534"/>
                  </a:lnTo>
                  <a:close/>
                </a:path>
                <a:path w="7834630" h="435610">
                  <a:moveTo>
                    <a:pt x="119405" y="265137"/>
                  </a:moveTo>
                  <a:lnTo>
                    <a:pt x="119151" y="260184"/>
                  </a:lnTo>
                  <a:lnTo>
                    <a:pt x="116281" y="261531"/>
                  </a:lnTo>
                  <a:lnTo>
                    <a:pt x="111798" y="260858"/>
                  </a:lnTo>
                  <a:lnTo>
                    <a:pt x="112052" y="265671"/>
                  </a:lnTo>
                  <a:lnTo>
                    <a:pt x="114858" y="264299"/>
                  </a:lnTo>
                  <a:lnTo>
                    <a:pt x="119405" y="265137"/>
                  </a:lnTo>
                  <a:close/>
                </a:path>
                <a:path w="7834630" h="435610">
                  <a:moveTo>
                    <a:pt x="123659" y="215112"/>
                  </a:moveTo>
                  <a:lnTo>
                    <a:pt x="120726" y="209575"/>
                  </a:lnTo>
                  <a:lnTo>
                    <a:pt x="117221" y="211569"/>
                  </a:lnTo>
                  <a:lnTo>
                    <a:pt x="116941" y="215328"/>
                  </a:lnTo>
                  <a:lnTo>
                    <a:pt x="123659" y="215112"/>
                  </a:lnTo>
                  <a:close/>
                </a:path>
                <a:path w="7834630" h="435610">
                  <a:moveTo>
                    <a:pt x="130441" y="204711"/>
                  </a:moveTo>
                  <a:lnTo>
                    <a:pt x="130098" y="199669"/>
                  </a:lnTo>
                  <a:lnTo>
                    <a:pt x="126720" y="197523"/>
                  </a:lnTo>
                  <a:lnTo>
                    <a:pt x="121602" y="194970"/>
                  </a:lnTo>
                  <a:lnTo>
                    <a:pt x="116992" y="194983"/>
                  </a:lnTo>
                  <a:lnTo>
                    <a:pt x="115100" y="200533"/>
                  </a:lnTo>
                  <a:lnTo>
                    <a:pt x="121793" y="199580"/>
                  </a:lnTo>
                  <a:lnTo>
                    <a:pt x="123444" y="206197"/>
                  </a:lnTo>
                  <a:lnTo>
                    <a:pt x="130441" y="204711"/>
                  </a:lnTo>
                  <a:close/>
                </a:path>
                <a:path w="7834630" h="435610">
                  <a:moveTo>
                    <a:pt x="136766" y="299212"/>
                  </a:moveTo>
                  <a:lnTo>
                    <a:pt x="130708" y="300266"/>
                  </a:lnTo>
                  <a:lnTo>
                    <a:pt x="126733" y="298107"/>
                  </a:lnTo>
                  <a:lnTo>
                    <a:pt x="123037" y="295503"/>
                  </a:lnTo>
                  <a:lnTo>
                    <a:pt x="117792" y="295224"/>
                  </a:lnTo>
                  <a:lnTo>
                    <a:pt x="118148" y="300266"/>
                  </a:lnTo>
                  <a:lnTo>
                    <a:pt x="122047" y="302882"/>
                  </a:lnTo>
                  <a:lnTo>
                    <a:pt x="128295" y="305130"/>
                  </a:lnTo>
                  <a:lnTo>
                    <a:pt x="134112" y="304673"/>
                  </a:lnTo>
                  <a:lnTo>
                    <a:pt x="136766" y="299212"/>
                  </a:lnTo>
                  <a:close/>
                </a:path>
                <a:path w="7834630" h="435610">
                  <a:moveTo>
                    <a:pt x="139395" y="205651"/>
                  </a:moveTo>
                  <a:lnTo>
                    <a:pt x="135026" y="204901"/>
                  </a:lnTo>
                  <a:lnTo>
                    <a:pt x="130441" y="204711"/>
                  </a:lnTo>
                  <a:lnTo>
                    <a:pt x="131102" y="214693"/>
                  </a:lnTo>
                  <a:lnTo>
                    <a:pt x="133591" y="214566"/>
                  </a:lnTo>
                  <a:lnTo>
                    <a:pt x="138582" y="214274"/>
                  </a:lnTo>
                  <a:lnTo>
                    <a:pt x="139395" y="205651"/>
                  </a:lnTo>
                  <a:close/>
                </a:path>
                <a:path w="7834630" h="435610">
                  <a:moveTo>
                    <a:pt x="144424" y="188912"/>
                  </a:moveTo>
                  <a:lnTo>
                    <a:pt x="143776" y="178955"/>
                  </a:lnTo>
                  <a:lnTo>
                    <a:pt x="137782" y="179298"/>
                  </a:lnTo>
                  <a:lnTo>
                    <a:pt x="137248" y="182892"/>
                  </a:lnTo>
                  <a:lnTo>
                    <a:pt x="140144" y="187007"/>
                  </a:lnTo>
                  <a:lnTo>
                    <a:pt x="144424" y="188912"/>
                  </a:lnTo>
                  <a:close/>
                </a:path>
                <a:path w="7834630" h="435610">
                  <a:moveTo>
                    <a:pt x="148932" y="189369"/>
                  </a:moveTo>
                  <a:lnTo>
                    <a:pt x="146723" y="188925"/>
                  </a:lnTo>
                  <a:lnTo>
                    <a:pt x="144424" y="188912"/>
                  </a:lnTo>
                  <a:lnTo>
                    <a:pt x="144005" y="193154"/>
                  </a:lnTo>
                  <a:lnTo>
                    <a:pt x="146202" y="193459"/>
                  </a:lnTo>
                  <a:lnTo>
                    <a:pt x="148501" y="193751"/>
                  </a:lnTo>
                  <a:lnTo>
                    <a:pt x="148932" y="189369"/>
                  </a:lnTo>
                  <a:close/>
                </a:path>
                <a:path w="7834630" h="435610">
                  <a:moveTo>
                    <a:pt x="178701" y="311721"/>
                  </a:moveTo>
                  <a:lnTo>
                    <a:pt x="163791" y="312572"/>
                  </a:lnTo>
                  <a:lnTo>
                    <a:pt x="159448" y="313677"/>
                  </a:lnTo>
                  <a:lnTo>
                    <a:pt x="153212" y="312369"/>
                  </a:lnTo>
                  <a:lnTo>
                    <a:pt x="152946" y="318300"/>
                  </a:lnTo>
                  <a:lnTo>
                    <a:pt x="167830" y="317461"/>
                  </a:lnTo>
                  <a:lnTo>
                    <a:pt x="172186" y="316369"/>
                  </a:lnTo>
                  <a:lnTo>
                    <a:pt x="178447" y="317652"/>
                  </a:lnTo>
                  <a:lnTo>
                    <a:pt x="178701" y="311721"/>
                  </a:lnTo>
                  <a:close/>
                </a:path>
                <a:path w="7834630" h="435610">
                  <a:moveTo>
                    <a:pt x="194602" y="322567"/>
                  </a:moveTo>
                  <a:lnTo>
                    <a:pt x="193103" y="318795"/>
                  </a:lnTo>
                  <a:lnTo>
                    <a:pt x="191274" y="317411"/>
                  </a:lnTo>
                  <a:lnTo>
                    <a:pt x="190423" y="321246"/>
                  </a:lnTo>
                  <a:lnTo>
                    <a:pt x="187934" y="321729"/>
                  </a:lnTo>
                  <a:lnTo>
                    <a:pt x="188785" y="324700"/>
                  </a:lnTo>
                  <a:lnTo>
                    <a:pt x="191477" y="327113"/>
                  </a:lnTo>
                  <a:lnTo>
                    <a:pt x="194462" y="325907"/>
                  </a:lnTo>
                  <a:lnTo>
                    <a:pt x="194602" y="322567"/>
                  </a:lnTo>
                  <a:close/>
                </a:path>
                <a:path w="7834630" h="435610">
                  <a:moveTo>
                    <a:pt x="232689" y="313029"/>
                  </a:moveTo>
                  <a:lnTo>
                    <a:pt x="223570" y="314286"/>
                  </a:lnTo>
                  <a:lnTo>
                    <a:pt x="208699" y="315125"/>
                  </a:lnTo>
                  <a:lnTo>
                    <a:pt x="202539" y="313956"/>
                  </a:lnTo>
                  <a:lnTo>
                    <a:pt x="199072" y="322453"/>
                  </a:lnTo>
                  <a:lnTo>
                    <a:pt x="205587" y="325272"/>
                  </a:lnTo>
                  <a:lnTo>
                    <a:pt x="205625" y="322249"/>
                  </a:lnTo>
                  <a:lnTo>
                    <a:pt x="205803" y="319443"/>
                  </a:lnTo>
                  <a:lnTo>
                    <a:pt x="209003" y="320192"/>
                  </a:lnTo>
                  <a:lnTo>
                    <a:pt x="223875" y="319341"/>
                  </a:lnTo>
                  <a:lnTo>
                    <a:pt x="230225" y="319989"/>
                  </a:lnTo>
                  <a:lnTo>
                    <a:pt x="232689" y="313029"/>
                  </a:lnTo>
                  <a:close/>
                </a:path>
                <a:path w="7834630" h="435610">
                  <a:moveTo>
                    <a:pt x="239344" y="203301"/>
                  </a:moveTo>
                  <a:lnTo>
                    <a:pt x="239153" y="198539"/>
                  </a:lnTo>
                  <a:lnTo>
                    <a:pt x="236308" y="199783"/>
                  </a:lnTo>
                  <a:lnTo>
                    <a:pt x="231762" y="199034"/>
                  </a:lnTo>
                  <a:lnTo>
                    <a:pt x="231927" y="203885"/>
                  </a:lnTo>
                  <a:lnTo>
                    <a:pt x="234797" y="202628"/>
                  </a:lnTo>
                  <a:lnTo>
                    <a:pt x="239344" y="203301"/>
                  </a:lnTo>
                  <a:close/>
                </a:path>
                <a:path w="7834630" h="435610">
                  <a:moveTo>
                    <a:pt x="268427" y="316801"/>
                  </a:moveTo>
                  <a:lnTo>
                    <a:pt x="266852" y="315620"/>
                  </a:lnTo>
                  <a:lnTo>
                    <a:pt x="266242" y="316153"/>
                  </a:lnTo>
                  <a:lnTo>
                    <a:pt x="268427" y="316801"/>
                  </a:lnTo>
                  <a:close/>
                </a:path>
                <a:path w="7834630" h="435610">
                  <a:moveTo>
                    <a:pt x="282765" y="305803"/>
                  </a:moveTo>
                  <a:lnTo>
                    <a:pt x="272580" y="304939"/>
                  </a:lnTo>
                  <a:lnTo>
                    <a:pt x="265684" y="308368"/>
                  </a:lnTo>
                  <a:lnTo>
                    <a:pt x="263753" y="313270"/>
                  </a:lnTo>
                  <a:lnTo>
                    <a:pt x="266852" y="315620"/>
                  </a:lnTo>
                  <a:lnTo>
                    <a:pt x="271183" y="311861"/>
                  </a:lnTo>
                  <a:lnTo>
                    <a:pt x="276021" y="309791"/>
                  </a:lnTo>
                  <a:lnTo>
                    <a:pt x="282663" y="312343"/>
                  </a:lnTo>
                  <a:lnTo>
                    <a:pt x="282702" y="309791"/>
                  </a:lnTo>
                  <a:lnTo>
                    <a:pt x="282765" y="305803"/>
                  </a:lnTo>
                  <a:close/>
                </a:path>
                <a:path w="7834630" h="435610">
                  <a:moveTo>
                    <a:pt x="284276" y="166624"/>
                  </a:moveTo>
                  <a:lnTo>
                    <a:pt x="281863" y="156019"/>
                  </a:lnTo>
                  <a:lnTo>
                    <a:pt x="274396" y="156438"/>
                  </a:lnTo>
                  <a:lnTo>
                    <a:pt x="274688" y="161556"/>
                  </a:lnTo>
                  <a:lnTo>
                    <a:pt x="271678" y="162674"/>
                  </a:lnTo>
                  <a:lnTo>
                    <a:pt x="271221" y="166624"/>
                  </a:lnTo>
                  <a:lnTo>
                    <a:pt x="277101" y="165849"/>
                  </a:lnTo>
                  <a:lnTo>
                    <a:pt x="284276" y="166624"/>
                  </a:lnTo>
                  <a:close/>
                </a:path>
                <a:path w="7834630" h="435610">
                  <a:moveTo>
                    <a:pt x="287197" y="148348"/>
                  </a:moveTo>
                  <a:lnTo>
                    <a:pt x="285127" y="145859"/>
                  </a:lnTo>
                  <a:lnTo>
                    <a:pt x="283984" y="144589"/>
                  </a:lnTo>
                  <a:lnTo>
                    <a:pt x="279527" y="148691"/>
                  </a:lnTo>
                  <a:lnTo>
                    <a:pt x="281597" y="151130"/>
                  </a:lnTo>
                  <a:lnTo>
                    <a:pt x="282778" y="152425"/>
                  </a:lnTo>
                  <a:lnTo>
                    <a:pt x="287197" y="148348"/>
                  </a:lnTo>
                  <a:close/>
                </a:path>
                <a:path w="7834630" h="435610">
                  <a:moveTo>
                    <a:pt x="294589" y="282816"/>
                  </a:moveTo>
                  <a:lnTo>
                    <a:pt x="292544" y="280377"/>
                  </a:lnTo>
                  <a:lnTo>
                    <a:pt x="291414" y="279082"/>
                  </a:lnTo>
                  <a:lnTo>
                    <a:pt x="286994" y="283057"/>
                  </a:lnTo>
                  <a:lnTo>
                    <a:pt x="289039" y="285508"/>
                  </a:lnTo>
                  <a:lnTo>
                    <a:pt x="290220" y="286893"/>
                  </a:lnTo>
                  <a:lnTo>
                    <a:pt x="294589" y="282816"/>
                  </a:lnTo>
                  <a:close/>
                </a:path>
                <a:path w="7834630" h="435610">
                  <a:moveTo>
                    <a:pt x="295275" y="157924"/>
                  </a:moveTo>
                  <a:lnTo>
                    <a:pt x="292100" y="154063"/>
                  </a:lnTo>
                  <a:lnTo>
                    <a:pt x="287655" y="158140"/>
                  </a:lnTo>
                  <a:lnTo>
                    <a:pt x="289737" y="160693"/>
                  </a:lnTo>
                  <a:lnTo>
                    <a:pt x="290842" y="162064"/>
                  </a:lnTo>
                  <a:lnTo>
                    <a:pt x="295275" y="157924"/>
                  </a:lnTo>
                  <a:close/>
                </a:path>
                <a:path w="7834630" h="435610">
                  <a:moveTo>
                    <a:pt x="300520" y="289928"/>
                  </a:moveTo>
                  <a:lnTo>
                    <a:pt x="299935" y="289547"/>
                  </a:lnTo>
                  <a:lnTo>
                    <a:pt x="299593" y="289826"/>
                  </a:lnTo>
                  <a:lnTo>
                    <a:pt x="300520" y="289928"/>
                  </a:lnTo>
                  <a:close/>
                </a:path>
                <a:path w="7834630" h="435610">
                  <a:moveTo>
                    <a:pt x="311213" y="279336"/>
                  </a:moveTo>
                  <a:lnTo>
                    <a:pt x="302831" y="278523"/>
                  </a:lnTo>
                  <a:lnTo>
                    <a:pt x="297040" y="281965"/>
                  </a:lnTo>
                  <a:lnTo>
                    <a:pt x="295668" y="286727"/>
                  </a:lnTo>
                  <a:lnTo>
                    <a:pt x="299935" y="289547"/>
                  </a:lnTo>
                  <a:lnTo>
                    <a:pt x="311124" y="280390"/>
                  </a:lnTo>
                  <a:lnTo>
                    <a:pt x="311213" y="279336"/>
                  </a:lnTo>
                  <a:close/>
                </a:path>
                <a:path w="7834630" h="435610">
                  <a:moveTo>
                    <a:pt x="333159" y="286639"/>
                  </a:moveTo>
                  <a:lnTo>
                    <a:pt x="326313" y="283387"/>
                  </a:lnTo>
                  <a:lnTo>
                    <a:pt x="326110" y="289293"/>
                  </a:lnTo>
                  <a:lnTo>
                    <a:pt x="320306" y="295160"/>
                  </a:lnTo>
                  <a:lnTo>
                    <a:pt x="327088" y="298424"/>
                  </a:lnTo>
                  <a:lnTo>
                    <a:pt x="327329" y="292595"/>
                  </a:lnTo>
                  <a:lnTo>
                    <a:pt x="333159" y="286639"/>
                  </a:lnTo>
                  <a:close/>
                </a:path>
                <a:path w="7834630" h="435610">
                  <a:moveTo>
                    <a:pt x="368147" y="146240"/>
                  </a:moveTo>
                  <a:lnTo>
                    <a:pt x="367817" y="141401"/>
                  </a:lnTo>
                  <a:lnTo>
                    <a:pt x="363385" y="142646"/>
                  </a:lnTo>
                  <a:lnTo>
                    <a:pt x="360387" y="141605"/>
                  </a:lnTo>
                  <a:lnTo>
                    <a:pt x="360718" y="146596"/>
                  </a:lnTo>
                  <a:lnTo>
                    <a:pt x="365188" y="145313"/>
                  </a:lnTo>
                  <a:lnTo>
                    <a:pt x="368147" y="146240"/>
                  </a:lnTo>
                  <a:close/>
                </a:path>
                <a:path w="7834630" h="435610">
                  <a:moveTo>
                    <a:pt x="7509446" y="424954"/>
                  </a:moveTo>
                  <a:lnTo>
                    <a:pt x="7509243" y="419912"/>
                  </a:lnTo>
                  <a:lnTo>
                    <a:pt x="7503020" y="418757"/>
                  </a:lnTo>
                  <a:lnTo>
                    <a:pt x="7502385" y="425196"/>
                  </a:lnTo>
                  <a:lnTo>
                    <a:pt x="7506348" y="424586"/>
                  </a:lnTo>
                  <a:lnTo>
                    <a:pt x="7508100" y="432257"/>
                  </a:lnTo>
                  <a:lnTo>
                    <a:pt x="7509446" y="424954"/>
                  </a:lnTo>
                  <a:close/>
                </a:path>
                <a:path w="7834630" h="435610">
                  <a:moveTo>
                    <a:pt x="7534986" y="435076"/>
                  </a:moveTo>
                  <a:lnTo>
                    <a:pt x="7534402" y="428942"/>
                  </a:lnTo>
                  <a:lnTo>
                    <a:pt x="7529360" y="432320"/>
                  </a:lnTo>
                  <a:lnTo>
                    <a:pt x="7534986" y="435076"/>
                  </a:lnTo>
                  <a:close/>
                </a:path>
                <a:path w="7834630" h="435610">
                  <a:moveTo>
                    <a:pt x="7537196" y="407885"/>
                  </a:moveTo>
                  <a:lnTo>
                    <a:pt x="7536967" y="398957"/>
                  </a:lnTo>
                  <a:lnTo>
                    <a:pt x="7533081" y="402488"/>
                  </a:lnTo>
                  <a:lnTo>
                    <a:pt x="7534529" y="407263"/>
                  </a:lnTo>
                  <a:lnTo>
                    <a:pt x="7537196" y="407885"/>
                  </a:lnTo>
                  <a:close/>
                </a:path>
                <a:path w="7834630" h="435610">
                  <a:moveTo>
                    <a:pt x="7538301" y="425500"/>
                  </a:moveTo>
                  <a:lnTo>
                    <a:pt x="7536853" y="420751"/>
                  </a:lnTo>
                  <a:lnTo>
                    <a:pt x="7534173" y="420103"/>
                  </a:lnTo>
                  <a:lnTo>
                    <a:pt x="7534402" y="428942"/>
                  </a:lnTo>
                  <a:lnTo>
                    <a:pt x="7538301" y="425500"/>
                  </a:lnTo>
                  <a:close/>
                </a:path>
                <a:path w="7834630" h="435610">
                  <a:moveTo>
                    <a:pt x="7577582" y="395262"/>
                  </a:moveTo>
                  <a:lnTo>
                    <a:pt x="7575664" y="392760"/>
                  </a:lnTo>
                  <a:lnTo>
                    <a:pt x="7574699" y="391337"/>
                  </a:lnTo>
                  <a:lnTo>
                    <a:pt x="7570432" y="395224"/>
                  </a:lnTo>
                  <a:lnTo>
                    <a:pt x="7572324" y="397725"/>
                  </a:lnTo>
                  <a:lnTo>
                    <a:pt x="7573315" y="399161"/>
                  </a:lnTo>
                  <a:lnTo>
                    <a:pt x="7577582" y="395262"/>
                  </a:lnTo>
                  <a:close/>
                </a:path>
                <a:path w="7834630" h="435610">
                  <a:moveTo>
                    <a:pt x="7578115" y="410095"/>
                  </a:moveTo>
                  <a:lnTo>
                    <a:pt x="7576198" y="407619"/>
                  </a:lnTo>
                  <a:lnTo>
                    <a:pt x="7575232" y="406336"/>
                  </a:lnTo>
                  <a:lnTo>
                    <a:pt x="7570952" y="410248"/>
                  </a:lnTo>
                  <a:lnTo>
                    <a:pt x="7572857" y="412750"/>
                  </a:lnTo>
                  <a:lnTo>
                    <a:pt x="7573835" y="414159"/>
                  </a:lnTo>
                  <a:lnTo>
                    <a:pt x="7578115" y="410095"/>
                  </a:lnTo>
                  <a:close/>
                </a:path>
                <a:path w="7834630" h="435610">
                  <a:moveTo>
                    <a:pt x="7583475" y="317373"/>
                  </a:moveTo>
                  <a:lnTo>
                    <a:pt x="7583411" y="312610"/>
                  </a:lnTo>
                  <a:lnTo>
                    <a:pt x="7580706" y="313778"/>
                  </a:lnTo>
                  <a:lnTo>
                    <a:pt x="7576439" y="312991"/>
                  </a:lnTo>
                  <a:lnTo>
                    <a:pt x="7576528" y="317842"/>
                  </a:lnTo>
                  <a:lnTo>
                    <a:pt x="7579220" y="316585"/>
                  </a:lnTo>
                  <a:lnTo>
                    <a:pt x="7583475" y="317373"/>
                  </a:lnTo>
                  <a:close/>
                </a:path>
                <a:path w="7834630" h="435610">
                  <a:moveTo>
                    <a:pt x="7587069" y="417093"/>
                  </a:moveTo>
                  <a:lnTo>
                    <a:pt x="7587018" y="412254"/>
                  </a:lnTo>
                  <a:lnTo>
                    <a:pt x="7584287" y="413385"/>
                  </a:lnTo>
                  <a:lnTo>
                    <a:pt x="7579995" y="412597"/>
                  </a:lnTo>
                  <a:lnTo>
                    <a:pt x="7580084" y="417461"/>
                  </a:lnTo>
                  <a:lnTo>
                    <a:pt x="7582802" y="416280"/>
                  </a:lnTo>
                  <a:lnTo>
                    <a:pt x="7587069" y="417093"/>
                  </a:lnTo>
                  <a:close/>
                </a:path>
                <a:path w="7834630" h="435610">
                  <a:moveTo>
                    <a:pt x="7601204" y="316992"/>
                  </a:moveTo>
                  <a:lnTo>
                    <a:pt x="7597076" y="317792"/>
                  </a:lnTo>
                  <a:lnTo>
                    <a:pt x="7591158" y="316407"/>
                  </a:lnTo>
                  <a:lnTo>
                    <a:pt x="7590777" y="322300"/>
                  </a:lnTo>
                  <a:lnTo>
                    <a:pt x="7594905" y="321335"/>
                  </a:lnTo>
                  <a:lnTo>
                    <a:pt x="7600797" y="322745"/>
                  </a:lnTo>
                  <a:lnTo>
                    <a:pt x="7601204" y="316992"/>
                  </a:lnTo>
                  <a:close/>
                </a:path>
                <a:path w="7834630" h="435610">
                  <a:moveTo>
                    <a:pt x="7620952" y="365493"/>
                  </a:moveTo>
                  <a:lnTo>
                    <a:pt x="7620635" y="365353"/>
                  </a:lnTo>
                  <a:lnTo>
                    <a:pt x="7620673" y="366217"/>
                  </a:lnTo>
                  <a:lnTo>
                    <a:pt x="7620952" y="365493"/>
                  </a:lnTo>
                  <a:close/>
                </a:path>
                <a:path w="7834630" h="435610">
                  <a:moveTo>
                    <a:pt x="7625689" y="383133"/>
                  </a:moveTo>
                  <a:lnTo>
                    <a:pt x="7624381" y="371144"/>
                  </a:lnTo>
                  <a:lnTo>
                    <a:pt x="7613332" y="371449"/>
                  </a:lnTo>
                  <a:lnTo>
                    <a:pt x="7605725" y="372452"/>
                  </a:lnTo>
                  <a:lnTo>
                    <a:pt x="7604849" y="374129"/>
                  </a:lnTo>
                  <a:lnTo>
                    <a:pt x="7614018" y="376389"/>
                  </a:lnTo>
                  <a:lnTo>
                    <a:pt x="7619924" y="377342"/>
                  </a:lnTo>
                  <a:lnTo>
                    <a:pt x="7625689" y="383133"/>
                  </a:lnTo>
                  <a:close/>
                </a:path>
                <a:path w="7834630" h="435610">
                  <a:moveTo>
                    <a:pt x="7631468" y="370903"/>
                  </a:moveTo>
                  <a:lnTo>
                    <a:pt x="7630744" y="362800"/>
                  </a:lnTo>
                  <a:lnTo>
                    <a:pt x="7626832" y="359956"/>
                  </a:lnTo>
                  <a:lnTo>
                    <a:pt x="7622540" y="361416"/>
                  </a:lnTo>
                  <a:lnTo>
                    <a:pt x="7620952" y="365493"/>
                  </a:lnTo>
                  <a:lnTo>
                    <a:pt x="7626388" y="367893"/>
                  </a:lnTo>
                  <a:lnTo>
                    <a:pt x="7624381" y="371144"/>
                  </a:lnTo>
                  <a:lnTo>
                    <a:pt x="7631468" y="370903"/>
                  </a:lnTo>
                  <a:close/>
                </a:path>
                <a:path w="7834630" h="435610">
                  <a:moveTo>
                    <a:pt x="7643088" y="220624"/>
                  </a:moveTo>
                  <a:lnTo>
                    <a:pt x="7638999" y="221653"/>
                  </a:lnTo>
                  <a:lnTo>
                    <a:pt x="7633119" y="220230"/>
                  </a:lnTo>
                  <a:lnTo>
                    <a:pt x="7632763" y="226085"/>
                  </a:lnTo>
                  <a:lnTo>
                    <a:pt x="7636853" y="225120"/>
                  </a:lnTo>
                  <a:lnTo>
                    <a:pt x="7642707" y="226529"/>
                  </a:lnTo>
                  <a:lnTo>
                    <a:pt x="7643088" y="220624"/>
                  </a:lnTo>
                  <a:close/>
                </a:path>
                <a:path w="7834630" h="435610">
                  <a:moveTo>
                    <a:pt x="7653020" y="295046"/>
                  </a:moveTo>
                  <a:lnTo>
                    <a:pt x="7652906" y="290258"/>
                  </a:lnTo>
                  <a:lnTo>
                    <a:pt x="7650188" y="291414"/>
                  </a:lnTo>
                  <a:lnTo>
                    <a:pt x="7645971" y="290601"/>
                  </a:lnTo>
                  <a:lnTo>
                    <a:pt x="7646098" y="295351"/>
                  </a:lnTo>
                  <a:lnTo>
                    <a:pt x="7648803" y="294259"/>
                  </a:lnTo>
                  <a:lnTo>
                    <a:pt x="7653020" y="295046"/>
                  </a:lnTo>
                  <a:close/>
                </a:path>
                <a:path w="7834630" h="435610">
                  <a:moveTo>
                    <a:pt x="7653934" y="315175"/>
                  </a:moveTo>
                  <a:lnTo>
                    <a:pt x="7645501" y="315937"/>
                  </a:lnTo>
                  <a:lnTo>
                    <a:pt x="7635900" y="315175"/>
                  </a:lnTo>
                  <a:lnTo>
                    <a:pt x="7627442" y="315925"/>
                  </a:lnTo>
                  <a:lnTo>
                    <a:pt x="7622451" y="321233"/>
                  </a:lnTo>
                  <a:lnTo>
                    <a:pt x="7628547" y="320649"/>
                  </a:lnTo>
                  <a:lnTo>
                    <a:pt x="7633475" y="321945"/>
                  </a:lnTo>
                  <a:lnTo>
                    <a:pt x="7636700" y="325793"/>
                  </a:lnTo>
                  <a:lnTo>
                    <a:pt x="7638809" y="320230"/>
                  </a:lnTo>
                  <a:lnTo>
                    <a:pt x="7651851" y="320713"/>
                  </a:lnTo>
                  <a:lnTo>
                    <a:pt x="7653934" y="315175"/>
                  </a:lnTo>
                  <a:close/>
                </a:path>
                <a:path w="7834630" h="435610">
                  <a:moveTo>
                    <a:pt x="7667307" y="214947"/>
                  </a:moveTo>
                  <a:lnTo>
                    <a:pt x="7663447" y="215544"/>
                  </a:lnTo>
                  <a:lnTo>
                    <a:pt x="7661592" y="207835"/>
                  </a:lnTo>
                  <a:lnTo>
                    <a:pt x="7660335" y="215188"/>
                  </a:lnTo>
                  <a:lnTo>
                    <a:pt x="7660576" y="220192"/>
                  </a:lnTo>
                  <a:lnTo>
                    <a:pt x="7666723" y="221170"/>
                  </a:lnTo>
                  <a:lnTo>
                    <a:pt x="7667307" y="214947"/>
                  </a:lnTo>
                  <a:close/>
                </a:path>
                <a:path w="7834630" h="435610">
                  <a:moveTo>
                    <a:pt x="7686078" y="408851"/>
                  </a:moveTo>
                  <a:lnTo>
                    <a:pt x="7670724" y="405930"/>
                  </a:lnTo>
                  <a:lnTo>
                    <a:pt x="7655636" y="402551"/>
                  </a:lnTo>
                  <a:lnTo>
                    <a:pt x="7639761" y="400392"/>
                  </a:lnTo>
                  <a:lnTo>
                    <a:pt x="7622032" y="401091"/>
                  </a:lnTo>
                  <a:lnTo>
                    <a:pt x="7621791" y="412038"/>
                  </a:lnTo>
                  <a:lnTo>
                    <a:pt x="7625550" y="416826"/>
                  </a:lnTo>
                  <a:lnTo>
                    <a:pt x="7633233" y="415632"/>
                  </a:lnTo>
                  <a:lnTo>
                    <a:pt x="7647737" y="414693"/>
                  </a:lnTo>
                  <a:lnTo>
                    <a:pt x="7663294" y="415239"/>
                  </a:lnTo>
                  <a:lnTo>
                    <a:pt x="7677023" y="414286"/>
                  </a:lnTo>
                  <a:lnTo>
                    <a:pt x="7686078" y="408851"/>
                  </a:lnTo>
                  <a:close/>
                </a:path>
                <a:path w="7834630" h="435610">
                  <a:moveTo>
                    <a:pt x="7686853" y="224828"/>
                  </a:moveTo>
                  <a:lnTo>
                    <a:pt x="7684808" y="214337"/>
                  </a:lnTo>
                  <a:lnTo>
                    <a:pt x="7677772" y="214579"/>
                  </a:lnTo>
                  <a:lnTo>
                    <a:pt x="7678039" y="219417"/>
                  </a:lnTo>
                  <a:lnTo>
                    <a:pt x="7675245" y="220459"/>
                  </a:lnTo>
                  <a:lnTo>
                    <a:pt x="7674724" y="224650"/>
                  </a:lnTo>
                  <a:lnTo>
                    <a:pt x="7680198" y="223951"/>
                  </a:lnTo>
                  <a:lnTo>
                    <a:pt x="7686853" y="224828"/>
                  </a:lnTo>
                  <a:close/>
                </a:path>
                <a:path w="7834630" h="435610">
                  <a:moveTo>
                    <a:pt x="7694777" y="161709"/>
                  </a:moveTo>
                  <a:lnTo>
                    <a:pt x="7692860" y="159131"/>
                  </a:lnTo>
                  <a:lnTo>
                    <a:pt x="7691818" y="157759"/>
                  </a:lnTo>
                  <a:lnTo>
                    <a:pt x="7687716" y="161645"/>
                  </a:lnTo>
                  <a:lnTo>
                    <a:pt x="7689609" y="164249"/>
                  </a:lnTo>
                  <a:lnTo>
                    <a:pt x="7690637" y="165557"/>
                  </a:lnTo>
                  <a:lnTo>
                    <a:pt x="7694777" y="161709"/>
                  </a:lnTo>
                  <a:close/>
                </a:path>
                <a:path w="7834630" h="435610">
                  <a:moveTo>
                    <a:pt x="7695654" y="383565"/>
                  </a:moveTo>
                  <a:lnTo>
                    <a:pt x="7695222" y="373595"/>
                  </a:lnTo>
                  <a:lnTo>
                    <a:pt x="7688135" y="373837"/>
                  </a:lnTo>
                  <a:lnTo>
                    <a:pt x="7688580" y="383806"/>
                  </a:lnTo>
                  <a:lnTo>
                    <a:pt x="7695654" y="383565"/>
                  </a:lnTo>
                  <a:close/>
                </a:path>
                <a:path w="7834630" h="435610">
                  <a:moveTo>
                    <a:pt x="7707325" y="408101"/>
                  </a:moveTo>
                  <a:lnTo>
                    <a:pt x="7699210" y="406958"/>
                  </a:lnTo>
                  <a:lnTo>
                    <a:pt x="7694104" y="409765"/>
                  </a:lnTo>
                  <a:lnTo>
                    <a:pt x="7693634" y="418579"/>
                  </a:lnTo>
                  <a:lnTo>
                    <a:pt x="7701737" y="419658"/>
                  </a:lnTo>
                  <a:lnTo>
                    <a:pt x="7706842" y="416953"/>
                  </a:lnTo>
                  <a:lnTo>
                    <a:pt x="7707325" y="408101"/>
                  </a:lnTo>
                  <a:close/>
                </a:path>
                <a:path w="7834630" h="435610">
                  <a:moveTo>
                    <a:pt x="7719454" y="362800"/>
                  </a:moveTo>
                  <a:lnTo>
                    <a:pt x="7705331" y="363283"/>
                  </a:lnTo>
                  <a:lnTo>
                    <a:pt x="7701216" y="364223"/>
                  </a:lnTo>
                  <a:lnTo>
                    <a:pt x="7695285" y="362800"/>
                  </a:lnTo>
                  <a:lnTo>
                    <a:pt x="7694993" y="368719"/>
                  </a:lnTo>
                  <a:lnTo>
                    <a:pt x="7709103" y="368223"/>
                  </a:lnTo>
                  <a:lnTo>
                    <a:pt x="7713218" y="367220"/>
                  </a:lnTo>
                  <a:lnTo>
                    <a:pt x="7719187" y="368642"/>
                  </a:lnTo>
                  <a:lnTo>
                    <a:pt x="7719454" y="362800"/>
                  </a:lnTo>
                  <a:close/>
                </a:path>
                <a:path w="7834630" h="435610">
                  <a:moveTo>
                    <a:pt x="7720838" y="238112"/>
                  </a:moveTo>
                  <a:lnTo>
                    <a:pt x="7716774" y="238912"/>
                  </a:lnTo>
                  <a:lnTo>
                    <a:pt x="7710919" y="237490"/>
                  </a:lnTo>
                  <a:lnTo>
                    <a:pt x="7710564" y="243344"/>
                  </a:lnTo>
                  <a:lnTo>
                    <a:pt x="7714678" y="242328"/>
                  </a:lnTo>
                  <a:lnTo>
                    <a:pt x="7720571" y="243852"/>
                  </a:lnTo>
                  <a:lnTo>
                    <a:pt x="7720838" y="238112"/>
                  </a:lnTo>
                  <a:close/>
                </a:path>
                <a:path w="7834630" h="435610">
                  <a:moveTo>
                    <a:pt x="7735862" y="412089"/>
                  </a:moveTo>
                  <a:lnTo>
                    <a:pt x="7728763" y="412330"/>
                  </a:lnTo>
                  <a:lnTo>
                    <a:pt x="7721867" y="413969"/>
                  </a:lnTo>
                  <a:lnTo>
                    <a:pt x="7725524" y="417195"/>
                  </a:lnTo>
                  <a:lnTo>
                    <a:pt x="7732585" y="417931"/>
                  </a:lnTo>
                  <a:lnTo>
                    <a:pt x="7735862" y="412089"/>
                  </a:lnTo>
                  <a:close/>
                </a:path>
                <a:path w="7834630" h="435610">
                  <a:moveTo>
                    <a:pt x="7736433" y="347205"/>
                  </a:moveTo>
                  <a:lnTo>
                    <a:pt x="7732344" y="348183"/>
                  </a:lnTo>
                  <a:lnTo>
                    <a:pt x="7726375" y="346773"/>
                  </a:lnTo>
                  <a:lnTo>
                    <a:pt x="7726058" y="352602"/>
                  </a:lnTo>
                  <a:lnTo>
                    <a:pt x="7730185" y="351688"/>
                  </a:lnTo>
                  <a:lnTo>
                    <a:pt x="7736116" y="353110"/>
                  </a:lnTo>
                  <a:lnTo>
                    <a:pt x="7736433" y="347205"/>
                  </a:lnTo>
                  <a:close/>
                </a:path>
                <a:path w="7834630" h="435610">
                  <a:moveTo>
                    <a:pt x="7751712" y="371652"/>
                  </a:moveTo>
                  <a:lnTo>
                    <a:pt x="7747978" y="366699"/>
                  </a:lnTo>
                  <a:lnTo>
                    <a:pt x="7741259" y="366445"/>
                  </a:lnTo>
                  <a:lnTo>
                    <a:pt x="7733512" y="367792"/>
                  </a:lnTo>
                  <a:lnTo>
                    <a:pt x="7726743" y="367639"/>
                  </a:lnTo>
                  <a:lnTo>
                    <a:pt x="7730426" y="372541"/>
                  </a:lnTo>
                  <a:lnTo>
                    <a:pt x="7737157" y="372783"/>
                  </a:lnTo>
                  <a:lnTo>
                    <a:pt x="7744930" y="371449"/>
                  </a:lnTo>
                  <a:lnTo>
                    <a:pt x="7751712" y="371652"/>
                  </a:lnTo>
                  <a:close/>
                </a:path>
                <a:path w="7834630" h="435610">
                  <a:moveTo>
                    <a:pt x="7753820" y="416509"/>
                  </a:moveTo>
                  <a:lnTo>
                    <a:pt x="7749705" y="417499"/>
                  </a:lnTo>
                  <a:lnTo>
                    <a:pt x="7743711" y="416090"/>
                  </a:lnTo>
                  <a:lnTo>
                    <a:pt x="7743418" y="421741"/>
                  </a:lnTo>
                  <a:lnTo>
                    <a:pt x="7747533" y="420954"/>
                  </a:lnTo>
                  <a:lnTo>
                    <a:pt x="7753515" y="422338"/>
                  </a:lnTo>
                  <a:lnTo>
                    <a:pt x="7753820" y="416509"/>
                  </a:lnTo>
                  <a:close/>
                </a:path>
                <a:path w="7834630" h="435610">
                  <a:moveTo>
                    <a:pt x="7755725" y="381508"/>
                  </a:moveTo>
                  <a:lnTo>
                    <a:pt x="7746886" y="382790"/>
                  </a:lnTo>
                  <a:lnTo>
                    <a:pt x="7738897" y="379476"/>
                  </a:lnTo>
                  <a:lnTo>
                    <a:pt x="7732242" y="377405"/>
                  </a:lnTo>
                  <a:lnTo>
                    <a:pt x="7727416" y="382473"/>
                  </a:lnTo>
                  <a:lnTo>
                    <a:pt x="7742466" y="387235"/>
                  </a:lnTo>
                  <a:lnTo>
                    <a:pt x="7750429" y="387286"/>
                  </a:lnTo>
                  <a:lnTo>
                    <a:pt x="7755725" y="381508"/>
                  </a:lnTo>
                  <a:close/>
                </a:path>
                <a:path w="7834630" h="435610">
                  <a:moveTo>
                    <a:pt x="7757808" y="351497"/>
                  </a:moveTo>
                  <a:lnTo>
                    <a:pt x="7749680" y="353314"/>
                  </a:lnTo>
                  <a:lnTo>
                    <a:pt x="7744219" y="351205"/>
                  </a:lnTo>
                  <a:lnTo>
                    <a:pt x="7739951" y="347078"/>
                  </a:lnTo>
                  <a:lnTo>
                    <a:pt x="7740891" y="355371"/>
                  </a:lnTo>
                  <a:lnTo>
                    <a:pt x="7747482" y="358063"/>
                  </a:lnTo>
                  <a:lnTo>
                    <a:pt x="7754772" y="356387"/>
                  </a:lnTo>
                  <a:lnTo>
                    <a:pt x="7757808" y="351497"/>
                  </a:lnTo>
                  <a:close/>
                </a:path>
                <a:path w="7834630" h="435610">
                  <a:moveTo>
                    <a:pt x="7762824" y="418757"/>
                  </a:moveTo>
                  <a:lnTo>
                    <a:pt x="7760894" y="416280"/>
                  </a:lnTo>
                  <a:lnTo>
                    <a:pt x="7759865" y="414883"/>
                  </a:lnTo>
                  <a:lnTo>
                    <a:pt x="7755674" y="418846"/>
                  </a:lnTo>
                  <a:lnTo>
                    <a:pt x="7757604" y="421246"/>
                  </a:lnTo>
                  <a:lnTo>
                    <a:pt x="7758646" y="422668"/>
                  </a:lnTo>
                  <a:lnTo>
                    <a:pt x="7762824" y="418757"/>
                  </a:lnTo>
                  <a:close/>
                </a:path>
                <a:path w="7834630" h="435610">
                  <a:moveTo>
                    <a:pt x="7763269" y="374802"/>
                  </a:moveTo>
                  <a:lnTo>
                    <a:pt x="7762329" y="371005"/>
                  </a:lnTo>
                  <a:lnTo>
                    <a:pt x="7751712" y="371652"/>
                  </a:lnTo>
                  <a:lnTo>
                    <a:pt x="7758430" y="377024"/>
                  </a:lnTo>
                  <a:lnTo>
                    <a:pt x="7763269" y="374802"/>
                  </a:lnTo>
                  <a:close/>
                </a:path>
                <a:path w="7834630" h="435610">
                  <a:moveTo>
                    <a:pt x="7764297" y="266471"/>
                  </a:moveTo>
                  <a:lnTo>
                    <a:pt x="7759192" y="263372"/>
                  </a:lnTo>
                  <a:lnTo>
                    <a:pt x="7754772" y="259765"/>
                  </a:lnTo>
                  <a:lnTo>
                    <a:pt x="7750683" y="258381"/>
                  </a:lnTo>
                  <a:lnTo>
                    <a:pt x="7746543" y="262013"/>
                  </a:lnTo>
                  <a:lnTo>
                    <a:pt x="7747482" y="270306"/>
                  </a:lnTo>
                  <a:lnTo>
                    <a:pt x="7754061" y="273024"/>
                  </a:lnTo>
                  <a:lnTo>
                    <a:pt x="7761313" y="271348"/>
                  </a:lnTo>
                  <a:lnTo>
                    <a:pt x="7764297" y="266471"/>
                  </a:lnTo>
                  <a:close/>
                </a:path>
                <a:path w="7834630" h="435610">
                  <a:moveTo>
                    <a:pt x="7779182" y="318401"/>
                  </a:moveTo>
                  <a:lnTo>
                    <a:pt x="7777264" y="315912"/>
                  </a:lnTo>
                  <a:lnTo>
                    <a:pt x="7776223" y="314490"/>
                  </a:lnTo>
                  <a:lnTo>
                    <a:pt x="7772019" y="318579"/>
                  </a:lnTo>
                  <a:lnTo>
                    <a:pt x="7773937" y="321081"/>
                  </a:lnTo>
                  <a:lnTo>
                    <a:pt x="7775016" y="322275"/>
                  </a:lnTo>
                  <a:lnTo>
                    <a:pt x="7779182" y="318401"/>
                  </a:lnTo>
                  <a:close/>
                </a:path>
                <a:path w="7834630" h="435610">
                  <a:moveTo>
                    <a:pt x="7780769" y="423113"/>
                  </a:moveTo>
                  <a:lnTo>
                    <a:pt x="7778775" y="420509"/>
                  </a:lnTo>
                  <a:lnTo>
                    <a:pt x="7777810" y="419303"/>
                  </a:lnTo>
                  <a:lnTo>
                    <a:pt x="7773568" y="423176"/>
                  </a:lnTo>
                  <a:lnTo>
                    <a:pt x="7775511" y="425678"/>
                  </a:lnTo>
                  <a:lnTo>
                    <a:pt x="7776565" y="427012"/>
                  </a:lnTo>
                  <a:lnTo>
                    <a:pt x="7780769" y="423113"/>
                  </a:lnTo>
                  <a:close/>
                </a:path>
                <a:path w="7834630" h="435610">
                  <a:moveTo>
                    <a:pt x="7784490" y="3937"/>
                  </a:moveTo>
                  <a:lnTo>
                    <a:pt x="7782585" y="1371"/>
                  </a:lnTo>
                  <a:lnTo>
                    <a:pt x="7781518" y="0"/>
                  </a:lnTo>
                  <a:lnTo>
                    <a:pt x="7777467" y="4025"/>
                  </a:lnTo>
                  <a:lnTo>
                    <a:pt x="7779359" y="6527"/>
                  </a:lnTo>
                  <a:lnTo>
                    <a:pt x="7780375" y="7772"/>
                  </a:lnTo>
                  <a:lnTo>
                    <a:pt x="7784490" y="3937"/>
                  </a:lnTo>
                  <a:close/>
                </a:path>
                <a:path w="7834630" h="435610">
                  <a:moveTo>
                    <a:pt x="7797266" y="364883"/>
                  </a:moveTo>
                  <a:lnTo>
                    <a:pt x="7797089" y="360146"/>
                  </a:lnTo>
                  <a:lnTo>
                    <a:pt x="7794396" y="361391"/>
                  </a:lnTo>
                  <a:lnTo>
                    <a:pt x="7790129" y="360489"/>
                  </a:lnTo>
                  <a:lnTo>
                    <a:pt x="7790294" y="365442"/>
                  </a:lnTo>
                  <a:lnTo>
                    <a:pt x="7792974" y="364096"/>
                  </a:lnTo>
                  <a:lnTo>
                    <a:pt x="7797266" y="364883"/>
                  </a:lnTo>
                  <a:close/>
                </a:path>
                <a:path w="7834630" h="435610">
                  <a:moveTo>
                    <a:pt x="7806652" y="269900"/>
                  </a:moveTo>
                  <a:lnTo>
                    <a:pt x="7799641" y="264744"/>
                  </a:lnTo>
                  <a:lnTo>
                    <a:pt x="7792364" y="266293"/>
                  </a:lnTo>
                  <a:lnTo>
                    <a:pt x="7785163" y="268668"/>
                  </a:lnTo>
                  <a:lnTo>
                    <a:pt x="7778343" y="265988"/>
                  </a:lnTo>
                  <a:lnTo>
                    <a:pt x="7782280" y="275958"/>
                  </a:lnTo>
                  <a:lnTo>
                    <a:pt x="7789850" y="275577"/>
                  </a:lnTo>
                  <a:lnTo>
                    <a:pt x="7798740" y="271399"/>
                  </a:lnTo>
                  <a:lnTo>
                    <a:pt x="7806652" y="269900"/>
                  </a:lnTo>
                  <a:close/>
                </a:path>
                <a:path w="7834630" h="435610">
                  <a:moveTo>
                    <a:pt x="7810830" y="269278"/>
                  </a:moveTo>
                  <a:lnTo>
                    <a:pt x="7806652" y="269900"/>
                  </a:lnTo>
                  <a:lnTo>
                    <a:pt x="7809166" y="277190"/>
                  </a:lnTo>
                  <a:lnTo>
                    <a:pt x="7810830" y="269278"/>
                  </a:lnTo>
                  <a:close/>
                </a:path>
                <a:path w="7834630" h="435610">
                  <a:moveTo>
                    <a:pt x="7820787" y="274396"/>
                  </a:moveTo>
                  <a:lnTo>
                    <a:pt x="7820647" y="269430"/>
                  </a:lnTo>
                  <a:lnTo>
                    <a:pt x="7817980" y="270764"/>
                  </a:lnTo>
                  <a:lnTo>
                    <a:pt x="7813726" y="269811"/>
                  </a:lnTo>
                  <a:lnTo>
                    <a:pt x="7813929" y="274675"/>
                  </a:lnTo>
                  <a:lnTo>
                    <a:pt x="7816570" y="273545"/>
                  </a:lnTo>
                  <a:lnTo>
                    <a:pt x="7820787" y="274396"/>
                  </a:lnTo>
                  <a:close/>
                </a:path>
                <a:path w="7834630" h="435610">
                  <a:moveTo>
                    <a:pt x="7823746" y="361784"/>
                  </a:moveTo>
                  <a:lnTo>
                    <a:pt x="7821816" y="359308"/>
                  </a:lnTo>
                  <a:lnTo>
                    <a:pt x="7820749" y="357911"/>
                  </a:lnTo>
                  <a:lnTo>
                    <a:pt x="7816570" y="361823"/>
                  </a:lnTo>
                  <a:lnTo>
                    <a:pt x="7818564" y="364477"/>
                  </a:lnTo>
                  <a:lnTo>
                    <a:pt x="7819555" y="365645"/>
                  </a:lnTo>
                  <a:lnTo>
                    <a:pt x="7823746" y="361784"/>
                  </a:lnTo>
                  <a:close/>
                </a:path>
                <a:path w="7834630" h="435610">
                  <a:moveTo>
                    <a:pt x="7830159" y="281673"/>
                  </a:moveTo>
                  <a:lnTo>
                    <a:pt x="7828166" y="279209"/>
                  </a:lnTo>
                  <a:lnTo>
                    <a:pt x="7827150" y="277977"/>
                  </a:lnTo>
                  <a:lnTo>
                    <a:pt x="7822984" y="281876"/>
                  </a:lnTo>
                  <a:lnTo>
                    <a:pt x="7824952" y="284353"/>
                  </a:lnTo>
                  <a:lnTo>
                    <a:pt x="7825994" y="285686"/>
                  </a:lnTo>
                  <a:lnTo>
                    <a:pt x="7830159" y="281673"/>
                  </a:lnTo>
                  <a:close/>
                </a:path>
                <a:path w="7834630" h="435610">
                  <a:moveTo>
                    <a:pt x="7834173" y="393801"/>
                  </a:moveTo>
                  <a:lnTo>
                    <a:pt x="7827073" y="390093"/>
                  </a:lnTo>
                  <a:lnTo>
                    <a:pt x="7818374" y="388861"/>
                  </a:lnTo>
                  <a:lnTo>
                    <a:pt x="7809509" y="387896"/>
                  </a:lnTo>
                  <a:lnTo>
                    <a:pt x="7801902" y="384975"/>
                  </a:lnTo>
                  <a:lnTo>
                    <a:pt x="7806258" y="394500"/>
                  </a:lnTo>
                  <a:lnTo>
                    <a:pt x="7815948" y="399249"/>
                  </a:lnTo>
                  <a:lnTo>
                    <a:pt x="7826692" y="399084"/>
                  </a:lnTo>
                  <a:lnTo>
                    <a:pt x="7834173" y="39380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5698" y="5410352"/>
              <a:ext cx="7748270" cy="370840"/>
            </a:xfrm>
            <a:custGeom>
              <a:avLst/>
              <a:gdLst/>
              <a:ahLst/>
              <a:cxnLst/>
              <a:rect l="l" t="t" r="r" b="b"/>
              <a:pathLst>
                <a:path w="7748270" h="370839">
                  <a:moveTo>
                    <a:pt x="22885" y="10096"/>
                  </a:moveTo>
                  <a:lnTo>
                    <a:pt x="15595" y="10325"/>
                  </a:lnTo>
                  <a:lnTo>
                    <a:pt x="10134" y="7759"/>
                  </a:lnTo>
                  <a:lnTo>
                    <a:pt x="5321" y="4178"/>
                  </a:lnTo>
                  <a:lnTo>
                    <a:pt x="0" y="1371"/>
                  </a:lnTo>
                  <a:lnTo>
                    <a:pt x="1282" y="8826"/>
                  </a:lnTo>
                  <a:lnTo>
                    <a:pt x="3035" y="12661"/>
                  </a:lnTo>
                  <a:lnTo>
                    <a:pt x="3632" y="15849"/>
                  </a:lnTo>
                  <a:lnTo>
                    <a:pt x="1460" y="21323"/>
                  </a:lnTo>
                  <a:lnTo>
                    <a:pt x="7899" y="17881"/>
                  </a:lnTo>
                  <a:lnTo>
                    <a:pt x="14871" y="19723"/>
                  </a:lnTo>
                  <a:lnTo>
                    <a:pt x="20497" y="19558"/>
                  </a:lnTo>
                  <a:lnTo>
                    <a:pt x="22885" y="10096"/>
                  </a:lnTo>
                  <a:close/>
                </a:path>
                <a:path w="7748270" h="370839">
                  <a:moveTo>
                    <a:pt x="46596" y="56299"/>
                  </a:moveTo>
                  <a:lnTo>
                    <a:pt x="44513" y="53848"/>
                  </a:lnTo>
                  <a:lnTo>
                    <a:pt x="43408" y="52463"/>
                  </a:lnTo>
                  <a:lnTo>
                    <a:pt x="39090" y="56603"/>
                  </a:lnTo>
                  <a:lnTo>
                    <a:pt x="41211" y="59055"/>
                  </a:lnTo>
                  <a:lnTo>
                    <a:pt x="42252" y="60299"/>
                  </a:lnTo>
                  <a:lnTo>
                    <a:pt x="46596" y="56299"/>
                  </a:lnTo>
                  <a:close/>
                </a:path>
                <a:path w="7748270" h="370839">
                  <a:moveTo>
                    <a:pt x="67310" y="194652"/>
                  </a:moveTo>
                  <a:lnTo>
                    <a:pt x="61366" y="183159"/>
                  </a:lnTo>
                  <a:lnTo>
                    <a:pt x="61493" y="192697"/>
                  </a:lnTo>
                  <a:lnTo>
                    <a:pt x="59067" y="193255"/>
                  </a:lnTo>
                  <a:lnTo>
                    <a:pt x="59931" y="196278"/>
                  </a:lnTo>
                  <a:lnTo>
                    <a:pt x="62572" y="198704"/>
                  </a:lnTo>
                  <a:lnTo>
                    <a:pt x="65468" y="197485"/>
                  </a:lnTo>
                  <a:lnTo>
                    <a:pt x="67310" y="194652"/>
                  </a:lnTo>
                  <a:close/>
                </a:path>
                <a:path w="7748270" h="370839">
                  <a:moveTo>
                    <a:pt x="73812" y="184619"/>
                  </a:moveTo>
                  <a:lnTo>
                    <a:pt x="71767" y="182168"/>
                  </a:lnTo>
                  <a:lnTo>
                    <a:pt x="70688" y="180822"/>
                  </a:lnTo>
                  <a:lnTo>
                    <a:pt x="66421" y="184785"/>
                  </a:lnTo>
                  <a:lnTo>
                    <a:pt x="68478" y="187375"/>
                  </a:lnTo>
                  <a:lnTo>
                    <a:pt x="69583" y="188620"/>
                  </a:lnTo>
                  <a:lnTo>
                    <a:pt x="73812" y="184619"/>
                  </a:lnTo>
                  <a:close/>
                </a:path>
                <a:path w="7748270" h="370839">
                  <a:moveTo>
                    <a:pt x="131597" y="286181"/>
                  </a:moveTo>
                  <a:lnTo>
                    <a:pt x="129552" y="283743"/>
                  </a:lnTo>
                  <a:lnTo>
                    <a:pt x="128460" y="282498"/>
                  </a:lnTo>
                  <a:lnTo>
                    <a:pt x="124218" y="286435"/>
                  </a:lnTo>
                  <a:lnTo>
                    <a:pt x="126250" y="289001"/>
                  </a:lnTo>
                  <a:lnTo>
                    <a:pt x="127330" y="290309"/>
                  </a:lnTo>
                  <a:lnTo>
                    <a:pt x="131597" y="286181"/>
                  </a:lnTo>
                  <a:close/>
                </a:path>
                <a:path w="7748270" h="370839">
                  <a:moveTo>
                    <a:pt x="152311" y="73494"/>
                  </a:moveTo>
                  <a:lnTo>
                    <a:pt x="152222" y="62661"/>
                  </a:lnTo>
                  <a:lnTo>
                    <a:pt x="145834" y="65798"/>
                  </a:lnTo>
                  <a:lnTo>
                    <a:pt x="137121" y="66179"/>
                  </a:lnTo>
                  <a:lnTo>
                    <a:pt x="134442" y="73698"/>
                  </a:lnTo>
                  <a:lnTo>
                    <a:pt x="143624" y="73875"/>
                  </a:lnTo>
                  <a:lnTo>
                    <a:pt x="152311" y="73494"/>
                  </a:lnTo>
                  <a:close/>
                </a:path>
                <a:path w="7748270" h="370839">
                  <a:moveTo>
                    <a:pt x="158153" y="277164"/>
                  </a:moveTo>
                  <a:lnTo>
                    <a:pt x="149466" y="277520"/>
                  </a:lnTo>
                  <a:lnTo>
                    <a:pt x="149593" y="281317"/>
                  </a:lnTo>
                  <a:lnTo>
                    <a:pt x="154012" y="283032"/>
                  </a:lnTo>
                  <a:lnTo>
                    <a:pt x="158153" y="277164"/>
                  </a:lnTo>
                  <a:close/>
                </a:path>
                <a:path w="7748270" h="370839">
                  <a:moveTo>
                    <a:pt x="161417" y="32219"/>
                  </a:moveTo>
                  <a:lnTo>
                    <a:pt x="151701" y="35242"/>
                  </a:lnTo>
                  <a:lnTo>
                    <a:pt x="144246" y="35420"/>
                  </a:lnTo>
                  <a:lnTo>
                    <a:pt x="138150" y="36880"/>
                  </a:lnTo>
                  <a:lnTo>
                    <a:pt x="132562" y="43764"/>
                  </a:lnTo>
                  <a:lnTo>
                    <a:pt x="141338" y="42748"/>
                  </a:lnTo>
                  <a:lnTo>
                    <a:pt x="151650" y="43573"/>
                  </a:lnTo>
                  <a:lnTo>
                    <a:pt x="159626" y="41605"/>
                  </a:lnTo>
                  <a:lnTo>
                    <a:pt x="161417" y="32219"/>
                  </a:lnTo>
                  <a:close/>
                </a:path>
                <a:path w="7748270" h="370839">
                  <a:moveTo>
                    <a:pt x="169748" y="46723"/>
                  </a:moveTo>
                  <a:lnTo>
                    <a:pt x="164134" y="46964"/>
                  </a:lnTo>
                  <a:lnTo>
                    <a:pt x="158508" y="47129"/>
                  </a:lnTo>
                  <a:lnTo>
                    <a:pt x="154965" y="49784"/>
                  </a:lnTo>
                  <a:lnTo>
                    <a:pt x="155613" y="57467"/>
                  </a:lnTo>
                  <a:lnTo>
                    <a:pt x="164033" y="58343"/>
                  </a:lnTo>
                  <a:lnTo>
                    <a:pt x="169367" y="55473"/>
                  </a:lnTo>
                  <a:lnTo>
                    <a:pt x="169748" y="46723"/>
                  </a:lnTo>
                  <a:close/>
                </a:path>
                <a:path w="7748270" h="370839">
                  <a:moveTo>
                    <a:pt x="170929" y="66598"/>
                  </a:moveTo>
                  <a:lnTo>
                    <a:pt x="162064" y="66967"/>
                  </a:lnTo>
                  <a:lnTo>
                    <a:pt x="162191" y="70764"/>
                  </a:lnTo>
                  <a:lnTo>
                    <a:pt x="166687" y="72478"/>
                  </a:lnTo>
                  <a:lnTo>
                    <a:pt x="170929" y="66598"/>
                  </a:lnTo>
                  <a:close/>
                </a:path>
                <a:path w="7748270" h="370839">
                  <a:moveTo>
                    <a:pt x="172694" y="274116"/>
                  </a:moveTo>
                  <a:lnTo>
                    <a:pt x="172046" y="266382"/>
                  </a:lnTo>
                  <a:lnTo>
                    <a:pt x="165366" y="267500"/>
                  </a:lnTo>
                  <a:lnTo>
                    <a:pt x="160147" y="270344"/>
                  </a:lnTo>
                  <a:lnTo>
                    <a:pt x="158153" y="277164"/>
                  </a:lnTo>
                  <a:lnTo>
                    <a:pt x="163652" y="276910"/>
                  </a:lnTo>
                  <a:lnTo>
                    <a:pt x="169202" y="276758"/>
                  </a:lnTo>
                  <a:lnTo>
                    <a:pt x="172694" y="274116"/>
                  </a:lnTo>
                  <a:close/>
                </a:path>
                <a:path w="7748270" h="370839">
                  <a:moveTo>
                    <a:pt x="176060" y="63207"/>
                  </a:moveTo>
                  <a:lnTo>
                    <a:pt x="170218" y="60667"/>
                  </a:lnTo>
                  <a:lnTo>
                    <a:pt x="170929" y="66598"/>
                  </a:lnTo>
                  <a:lnTo>
                    <a:pt x="176060" y="63207"/>
                  </a:lnTo>
                  <a:close/>
                </a:path>
                <a:path w="7748270" h="370839">
                  <a:moveTo>
                    <a:pt x="199809" y="22529"/>
                  </a:moveTo>
                  <a:lnTo>
                    <a:pt x="197739" y="20091"/>
                  </a:lnTo>
                  <a:lnTo>
                    <a:pt x="196634" y="18783"/>
                  </a:lnTo>
                  <a:lnTo>
                    <a:pt x="192290" y="22898"/>
                  </a:lnTo>
                  <a:lnTo>
                    <a:pt x="194335" y="25323"/>
                  </a:lnTo>
                  <a:lnTo>
                    <a:pt x="195465" y="26733"/>
                  </a:lnTo>
                  <a:lnTo>
                    <a:pt x="199809" y="22529"/>
                  </a:lnTo>
                  <a:close/>
                </a:path>
                <a:path w="7748270" h="370839">
                  <a:moveTo>
                    <a:pt x="205486" y="57251"/>
                  </a:moveTo>
                  <a:lnTo>
                    <a:pt x="202336" y="53416"/>
                  </a:lnTo>
                  <a:lnTo>
                    <a:pt x="197980" y="57518"/>
                  </a:lnTo>
                  <a:lnTo>
                    <a:pt x="200037" y="59956"/>
                  </a:lnTo>
                  <a:lnTo>
                    <a:pt x="201142" y="61252"/>
                  </a:lnTo>
                  <a:lnTo>
                    <a:pt x="205486" y="57251"/>
                  </a:lnTo>
                  <a:close/>
                </a:path>
                <a:path w="7748270" h="370839">
                  <a:moveTo>
                    <a:pt x="206159" y="39522"/>
                  </a:moveTo>
                  <a:lnTo>
                    <a:pt x="205968" y="34645"/>
                  </a:lnTo>
                  <a:lnTo>
                    <a:pt x="203200" y="35877"/>
                  </a:lnTo>
                  <a:lnTo>
                    <a:pt x="198729" y="35229"/>
                  </a:lnTo>
                  <a:lnTo>
                    <a:pt x="198894" y="40005"/>
                  </a:lnTo>
                  <a:lnTo>
                    <a:pt x="201726" y="38849"/>
                  </a:lnTo>
                  <a:lnTo>
                    <a:pt x="206159" y="39522"/>
                  </a:lnTo>
                  <a:close/>
                </a:path>
                <a:path w="7748270" h="370839">
                  <a:moveTo>
                    <a:pt x="220243" y="283667"/>
                  </a:moveTo>
                  <a:lnTo>
                    <a:pt x="217614" y="276479"/>
                  </a:lnTo>
                  <a:lnTo>
                    <a:pt x="215938" y="284378"/>
                  </a:lnTo>
                  <a:lnTo>
                    <a:pt x="220243" y="283667"/>
                  </a:lnTo>
                  <a:close/>
                </a:path>
                <a:path w="7748270" h="370839">
                  <a:moveTo>
                    <a:pt x="223697" y="88582"/>
                  </a:moveTo>
                  <a:lnTo>
                    <a:pt x="223545" y="83591"/>
                  </a:lnTo>
                  <a:lnTo>
                    <a:pt x="220764" y="84912"/>
                  </a:lnTo>
                  <a:lnTo>
                    <a:pt x="216306" y="84112"/>
                  </a:lnTo>
                  <a:lnTo>
                    <a:pt x="216471" y="89065"/>
                  </a:lnTo>
                  <a:lnTo>
                    <a:pt x="219240" y="87706"/>
                  </a:lnTo>
                  <a:lnTo>
                    <a:pt x="223697" y="88582"/>
                  </a:lnTo>
                  <a:close/>
                </a:path>
                <a:path w="7748270" h="370839">
                  <a:moveTo>
                    <a:pt x="225336" y="16230"/>
                  </a:moveTo>
                  <a:lnTo>
                    <a:pt x="223291" y="13766"/>
                  </a:lnTo>
                  <a:lnTo>
                    <a:pt x="222199" y="12357"/>
                  </a:lnTo>
                  <a:lnTo>
                    <a:pt x="217817" y="16370"/>
                  </a:lnTo>
                  <a:lnTo>
                    <a:pt x="219900" y="18821"/>
                  </a:lnTo>
                  <a:lnTo>
                    <a:pt x="220980" y="20218"/>
                  </a:lnTo>
                  <a:lnTo>
                    <a:pt x="225336" y="16230"/>
                  </a:lnTo>
                  <a:close/>
                </a:path>
                <a:path w="7748270" h="370839">
                  <a:moveTo>
                    <a:pt x="233045" y="49098"/>
                  </a:moveTo>
                  <a:lnTo>
                    <a:pt x="232270" y="43180"/>
                  </a:lnTo>
                  <a:lnTo>
                    <a:pt x="227152" y="46469"/>
                  </a:lnTo>
                  <a:lnTo>
                    <a:pt x="233045" y="49098"/>
                  </a:lnTo>
                  <a:close/>
                </a:path>
                <a:path w="7748270" h="370839">
                  <a:moveTo>
                    <a:pt x="233895" y="267817"/>
                  </a:moveTo>
                  <a:lnTo>
                    <a:pt x="226631" y="268249"/>
                  </a:lnTo>
                  <a:lnTo>
                    <a:pt x="219583" y="270014"/>
                  </a:lnTo>
                  <a:lnTo>
                    <a:pt x="223367" y="273177"/>
                  </a:lnTo>
                  <a:lnTo>
                    <a:pt x="230593" y="273761"/>
                  </a:lnTo>
                  <a:lnTo>
                    <a:pt x="233895" y="267817"/>
                  </a:lnTo>
                  <a:close/>
                </a:path>
                <a:path w="7748270" h="370839">
                  <a:moveTo>
                    <a:pt x="235737" y="37922"/>
                  </a:moveTo>
                  <a:lnTo>
                    <a:pt x="232562" y="37261"/>
                  </a:lnTo>
                  <a:lnTo>
                    <a:pt x="232371" y="40106"/>
                  </a:lnTo>
                  <a:lnTo>
                    <a:pt x="232270" y="43180"/>
                  </a:lnTo>
                  <a:lnTo>
                    <a:pt x="235521" y="43942"/>
                  </a:lnTo>
                  <a:lnTo>
                    <a:pt x="235686" y="40944"/>
                  </a:lnTo>
                  <a:lnTo>
                    <a:pt x="235737" y="37922"/>
                  </a:lnTo>
                  <a:close/>
                </a:path>
                <a:path w="7748270" h="370839">
                  <a:moveTo>
                    <a:pt x="236613" y="369697"/>
                  </a:moveTo>
                  <a:lnTo>
                    <a:pt x="222719" y="369697"/>
                  </a:lnTo>
                  <a:lnTo>
                    <a:pt x="224218" y="369900"/>
                  </a:lnTo>
                  <a:lnTo>
                    <a:pt x="234010" y="370687"/>
                  </a:lnTo>
                  <a:lnTo>
                    <a:pt x="236613" y="369697"/>
                  </a:lnTo>
                  <a:close/>
                </a:path>
                <a:path w="7748270" h="370839">
                  <a:moveTo>
                    <a:pt x="240944" y="34607"/>
                  </a:moveTo>
                  <a:lnTo>
                    <a:pt x="235013" y="31965"/>
                  </a:lnTo>
                  <a:lnTo>
                    <a:pt x="235737" y="37922"/>
                  </a:lnTo>
                  <a:lnTo>
                    <a:pt x="240944" y="34607"/>
                  </a:lnTo>
                  <a:close/>
                </a:path>
                <a:path w="7748270" h="370839">
                  <a:moveTo>
                    <a:pt x="243903" y="84950"/>
                  </a:moveTo>
                  <a:lnTo>
                    <a:pt x="240779" y="81254"/>
                  </a:lnTo>
                  <a:lnTo>
                    <a:pt x="236461" y="85369"/>
                  </a:lnTo>
                  <a:lnTo>
                    <a:pt x="238480" y="87820"/>
                  </a:lnTo>
                  <a:lnTo>
                    <a:pt x="239598" y="89115"/>
                  </a:lnTo>
                  <a:lnTo>
                    <a:pt x="243903" y="84950"/>
                  </a:lnTo>
                  <a:close/>
                </a:path>
                <a:path w="7748270" h="370839">
                  <a:moveTo>
                    <a:pt x="280136" y="250240"/>
                  </a:moveTo>
                  <a:lnTo>
                    <a:pt x="279984" y="247484"/>
                  </a:lnTo>
                  <a:lnTo>
                    <a:pt x="276898" y="244690"/>
                  </a:lnTo>
                  <a:lnTo>
                    <a:pt x="276517" y="250444"/>
                  </a:lnTo>
                  <a:lnTo>
                    <a:pt x="276669" y="253212"/>
                  </a:lnTo>
                  <a:lnTo>
                    <a:pt x="279742" y="255930"/>
                  </a:lnTo>
                  <a:lnTo>
                    <a:pt x="280136" y="250240"/>
                  </a:lnTo>
                  <a:close/>
                </a:path>
                <a:path w="7748270" h="370839">
                  <a:moveTo>
                    <a:pt x="285788" y="5194"/>
                  </a:moveTo>
                  <a:lnTo>
                    <a:pt x="278841" y="6769"/>
                  </a:lnTo>
                  <a:lnTo>
                    <a:pt x="277380" y="0"/>
                  </a:lnTo>
                  <a:lnTo>
                    <a:pt x="270751" y="1041"/>
                  </a:lnTo>
                  <a:lnTo>
                    <a:pt x="271145" y="8928"/>
                  </a:lnTo>
                  <a:lnTo>
                    <a:pt x="276948" y="11722"/>
                  </a:lnTo>
                  <a:lnTo>
                    <a:pt x="283400" y="10210"/>
                  </a:lnTo>
                  <a:lnTo>
                    <a:pt x="285788" y="5194"/>
                  </a:lnTo>
                  <a:close/>
                </a:path>
                <a:path w="7748270" h="370839">
                  <a:moveTo>
                    <a:pt x="290957" y="282206"/>
                  </a:moveTo>
                  <a:lnTo>
                    <a:pt x="288925" y="279755"/>
                  </a:lnTo>
                  <a:lnTo>
                    <a:pt x="287909" y="278345"/>
                  </a:lnTo>
                  <a:lnTo>
                    <a:pt x="283603" y="282371"/>
                  </a:lnTo>
                  <a:lnTo>
                    <a:pt x="285584" y="284835"/>
                  </a:lnTo>
                  <a:lnTo>
                    <a:pt x="286626" y="286169"/>
                  </a:lnTo>
                  <a:lnTo>
                    <a:pt x="290957" y="282206"/>
                  </a:lnTo>
                  <a:close/>
                </a:path>
                <a:path w="7748270" h="370839">
                  <a:moveTo>
                    <a:pt x="297459" y="89458"/>
                  </a:moveTo>
                  <a:lnTo>
                    <a:pt x="292747" y="87693"/>
                  </a:lnTo>
                  <a:lnTo>
                    <a:pt x="289661" y="83489"/>
                  </a:lnTo>
                  <a:lnTo>
                    <a:pt x="289369" y="74968"/>
                  </a:lnTo>
                  <a:lnTo>
                    <a:pt x="282270" y="76263"/>
                  </a:lnTo>
                  <a:lnTo>
                    <a:pt x="279019" y="71793"/>
                  </a:lnTo>
                  <a:lnTo>
                    <a:pt x="276212" y="66675"/>
                  </a:lnTo>
                  <a:lnTo>
                    <a:pt x="270459" y="66001"/>
                  </a:lnTo>
                  <a:lnTo>
                    <a:pt x="270700" y="76428"/>
                  </a:lnTo>
                  <a:lnTo>
                    <a:pt x="274878" y="80848"/>
                  </a:lnTo>
                  <a:lnTo>
                    <a:pt x="279933" y="83921"/>
                  </a:lnTo>
                  <a:lnTo>
                    <a:pt x="282778" y="90284"/>
                  </a:lnTo>
                  <a:lnTo>
                    <a:pt x="287629" y="90106"/>
                  </a:lnTo>
                  <a:lnTo>
                    <a:pt x="291985" y="93599"/>
                  </a:lnTo>
                  <a:lnTo>
                    <a:pt x="295414" y="95224"/>
                  </a:lnTo>
                  <a:lnTo>
                    <a:pt x="297459" y="89458"/>
                  </a:lnTo>
                  <a:close/>
                </a:path>
                <a:path w="7748270" h="370839">
                  <a:moveTo>
                    <a:pt x="302399" y="76796"/>
                  </a:moveTo>
                  <a:lnTo>
                    <a:pt x="300342" y="74345"/>
                  </a:lnTo>
                  <a:lnTo>
                    <a:pt x="299275" y="72948"/>
                  </a:lnTo>
                  <a:lnTo>
                    <a:pt x="294894" y="77000"/>
                  </a:lnTo>
                  <a:lnTo>
                    <a:pt x="296938" y="79451"/>
                  </a:lnTo>
                  <a:lnTo>
                    <a:pt x="298056" y="80784"/>
                  </a:lnTo>
                  <a:lnTo>
                    <a:pt x="302399" y="76796"/>
                  </a:lnTo>
                  <a:close/>
                </a:path>
                <a:path w="7748270" h="370839">
                  <a:moveTo>
                    <a:pt x="303403" y="299720"/>
                  </a:moveTo>
                  <a:lnTo>
                    <a:pt x="300824" y="299046"/>
                  </a:lnTo>
                  <a:lnTo>
                    <a:pt x="298881" y="291871"/>
                  </a:lnTo>
                  <a:lnTo>
                    <a:pt x="297649" y="299720"/>
                  </a:lnTo>
                  <a:lnTo>
                    <a:pt x="303403" y="299720"/>
                  </a:lnTo>
                  <a:close/>
                </a:path>
                <a:path w="7748270" h="370839">
                  <a:moveTo>
                    <a:pt x="306997" y="100812"/>
                  </a:moveTo>
                  <a:lnTo>
                    <a:pt x="301193" y="98234"/>
                  </a:lnTo>
                  <a:lnTo>
                    <a:pt x="301853" y="104165"/>
                  </a:lnTo>
                  <a:lnTo>
                    <a:pt x="306997" y="100812"/>
                  </a:lnTo>
                  <a:close/>
                </a:path>
                <a:path w="7748270" h="370839">
                  <a:moveTo>
                    <a:pt x="311632" y="298424"/>
                  </a:moveTo>
                  <a:lnTo>
                    <a:pt x="309702" y="291172"/>
                  </a:lnTo>
                  <a:lnTo>
                    <a:pt x="307149" y="300710"/>
                  </a:lnTo>
                  <a:lnTo>
                    <a:pt x="303403" y="299732"/>
                  </a:lnTo>
                  <a:lnTo>
                    <a:pt x="297649" y="299720"/>
                  </a:lnTo>
                  <a:lnTo>
                    <a:pt x="293598" y="299453"/>
                  </a:lnTo>
                  <a:lnTo>
                    <a:pt x="292303" y="295313"/>
                  </a:lnTo>
                  <a:lnTo>
                    <a:pt x="291706" y="293408"/>
                  </a:lnTo>
                  <a:lnTo>
                    <a:pt x="289039" y="290169"/>
                  </a:lnTo>
                  <a:lnTo>
                    <a:pt x="288455" y="289458"/>
                  </a:lnTo>
                  <a:lnTo>
                    <a:pt x="282244" y="290169"/>
                  </a:lnTo>
                  <a:lnTo>
                    <a:pt x="271894" y="289966"/>
                  </a:lnTo>
                  <a:lnTo>
                    <a:pt x="263461" y="293154"/>
                  </a:lnTo>
                  <a:lnTo>
                    <a:pt x="256298" y="295313"/>
                  </a:lnTo>
                  <a:lnTo>
                    <a:pt x="249745" y="292011"/>
                  </a:lnTo>
                  <a:lnTo>
                    <a:pt x="251548" y="300291"/>
                  </a:lnTo>
                  <a:lnTo>
                    <a:pt x="247459" y="301459"/>
                  </a:lnTo>
                  <a:lnTo>
                    <a:pt x="243039" y="302336"/>
                  </a:lnTo>
                  <a:lnTo>
                    <a:pt x="242570" y="293941"/>
                  </a:lnTo>
                  <a:lnTo>
                    <a:pt x="242201" y="287312"/>
                  </a:lnTo>
                  <a:lnTo>
                    <a:pt x="237261" y="288429"/>
                  </a:lnTo>
                  <a:lnTo>
                    <a:pt x="237261" y="327647"/>
                  </a:lnTo>
                  <a:lnTo>
                    <a:pt x="230035" y="328041"/>
                  </a:lnTo>
                  <a:lnTo>
                    <a:pt x="229920" y="326047"/>
                  </a:lnTo>
                  <a:lnTo>
                    <a:pt x="229463" y="318046"/>
                  </a:lnTo>
                  <a:lnTo>
                    <a:pt x="236689" y="317652"/>
                  </a:lnTo>
                  <a:lnTo>
                    <a:pt x="237261" y="327647"/>
                  </a:lnTo>
                  <a:lnTo>
                    <a:pt x="237261" y="288429"/>
                  </a:lnTo>
                  <a:lnTo>
                    <a:pt x="232168" y="292315"/>
                  </a:lnTo>
                  <a:lnTo>
                    <a:pt x="227685" y="293941"/>
                  </a:lnTo>
                  <a:lnTo>
                    <a:pt x="224116" y="288340"/>
                  </a:lnTo>
                  <a:lnTo>
                    <a:pt x="229539" y="285457"/>
                  </a:lnTo>
                  <a:lnTo>
                    <a:pt x="224078" y="283184"/>
                  </a:lnTo>
                  <a:lnTo>
                    <a:pt x="220243" y="283679"/>
                  </a:lnTo>
                  <a:lnTo>
                    <a:pt x="221119" y="289090"/>
                  </a:lnTo>
                  <a:lnTo>
                    <a:pt x="221018" y="289763"/>
                  </a:lnTo>
                  <a:lnTo>
                    <a:pt x="219989" y="292557"/>
                  </a:lnTo>
                  <a:lnTo>
                    <a:pt x="217233" y="293839"/>
                  </a:lnTo>
                  <a:lnTo>
                    <a:pt x="212636" y="288366"/>
                  </a:lnTo>
                  <a:lnTo>
                    <a:pt x="209372" y="284429"/>
                  </a:lnTo>
                  <a:lnTo>
                    <a:pt x="205498" y="279425"/>
                  </a:lnTo>
                  <a:lnTo>
                    <a:pt x="209791" y="279971"/>
                  </a:lnTo>
                  <a:lnTo>
                    <a:pt x="210362" y="279425"/>
                  </a:lnTo>
                  <a:lnTo>
                    <a:pt x="211874" y="277977"/>
                  </a:lnTo>
                  <a:lnTo>
                    <a:pt x="212471" y="274091"/>
                  </a:lnTo>
                  <a:lnTo>
                    <a:pt x="202946" y="273215"/>
                  </a:lnTo>
                  <a:lnTo>
                    <a:pt x="197027" y="276771"/>
                  </a:lnTo>
                  <a:lnTo>
                    <a:pt x="198869" y="289763"/>
                  </a:lnTo>
                  <a:lnTo>
                    <a:pt x="204000" y="289140"/>
                  </a:lnTo>
                  <a:lnTo>
                    <a:pt x="209118" y="288366"/>
                  </a:lnTo>
                  <a:lnTo>
                    <a:pt x="210007" y="294259"/>
                  </a:lnTo>
                  <a:lnTo>
                    <a:pt x="201485" y="298792"/>
                  </a:lnTo>
                  <a:lnTo>
                    <a:pt x="190030" y="299720"/>
                  </a:lnTo>
                  <a:lnTo>
                    <a:pt x="178727" y="300964"/>
                  </a:lnTo>
                  <a:lnTo>
                    <a:pt x="170891" y="306412"/>
                  </a:lnTo>
                  <a:lnTo>
                    <a:pt x="174180" y="309397"/>
                  </a:lnTo>
                  <a:lnTo>
                    <a:pt x="178981" y="310057"/>
                  </a:lnTo>
                  <a:lnTo>
                    <a:pt x="183489" y="311162"/>
                  </a:lnTo>
                  <a:lnTo>
                    <a:pt x="185928" y="315493"/>
                  </a:lnTo>
                  <a:lnTo>
                    <a:pt x="191046" y="315607"/>
                  </a:lnTo>
                  <a:lnTo>
                    <a:pt x="197078" y="314312"/>
                  </a:lnTo>
                  <a:lnTo>
                    <a:pt x="202107" y="314604"/>
                  </a:lnTo>
                  <a:lnTo>
                    <a:pt x="204241" y="319481"/>
                  </a:lnTo>
                  <a:lnTo>
                    <a:pt x="197777" y="324091"/>
                  </a:lnTo>
                  <a:lnTo>
                    <a:pt x="188353" y="326047"/>
                  </a:lnTo>
                  <a:lnTo>
                    <a:pt x="178765" y="325170"/>
                  </a:lnTo>
                  <a:lnTo>
                    <a:pt x="171805" y="321322"/>
                  </a:lnTo>
                  <a:lnTo>
                    <a:pt x="173583" y="329374"/>
                  </a:lnTo>
                  <a:lnTo>
                    <a:pt x="173456" y="329730"/>
                  </a:lnTo>
                  <a:lnTo>
                    <a:pt x="169557" y="330860"/>
                  </a:lnTo>
                  <a:lnTo>
                    <a:pt x="165201" y="331736"/>
                  </a:lnTo>
                  <a:lnTo>
                    <a:pt x="160693" y="329730"/>
                  </a:lnTo>
                  <a:lnTo>
                    <a:pt x="157391" y="325653"/>
                  </a:lnTo>
                  <a:lnTo>
                    <a:pt x="157226" y="321500"/>
                  </a:lnTo>
                  <a:lnTo>
                    <a:pt x="157060" y="317131"/>
                  </a:lnTo>
                  <a:lnTo>
                    <a:pt x="150660" y="317119"/>
                  </a:lnTo>
                  <a:lnTo>
                    <a:pt x="146100" y="320713"/>
                  </a:lnTo>
                  <a:lnTo>
                    <a:pt x="143344" y="321500"/>
                  </a:lnTo>
                  <a:lnTo>
                    <a:pt x="142354" y="313067"/>
                  </a:lnTo>
                  <a:lnTo>
                    <a:pt x="137604" y="315315"/>
                  </a:lnTo>
                  <a:lnTo>
                    <a:pt x="136499" y="322021"/>
                  </a:lnTo>
                  <a:lnTo>
                    <a:pt x="135940" y="329374"/>
                  </a:lnTo>
                  <a:lnTo>
                    <a:pt x="132778" y="333578"/>
                  </a:lnTo>
                  <a:lnTo>
                    <a:pt x="118325" y="334403"/>
                  </a:lnTo>
                  <a:lnTo>
                    <a:pt x="110820" y="328447"/>
                  </a:lnTo>
                  <a:lnTo>
                    <a:pt x="102146" y="324256"/>
                  </a:lnTo>
                  <a:lnTo>
                    <a:pt x="92303" y="321906"/>
                  </a:lnTo>
                  <a:lnTo>
                    <a:pt x="81292" y="321449"/>
                  </a:lnTo>
                  <a:lnTo>
                    <a:pt x="80530" y="327367"/>
                  </a:lnTo>
                  <a:lnTo>
                    <a:pt x="77025" y="329971"/>
                  </a:lnTo>
                  <a:lnTo>
                    <a:pt x="73202" y="332219"/>
                  </a:lnTo>
                  <a:lnTo>
                    <a:pt x="71488" y="337070"/>
                  </a:lnTo>
                  <a:lnTo>
                    <a:pt x="75679" y="337769"/>
                  </a:lnTo>
                  <a:lnTo>
                    <a:pt x="73863" y="341833"/>
                  </a:lnTo>
                  <a:lnTo>
                    <a:pt x="71843" y="341972"/>
                  </a:lnTo>
                  <a:lnTo>
                    <a:pt x="68999" y="343103"/>
                  </a:lnTo>
                  <a:lnTo>
                    <a:pt x="68605" y="347205"/>
                  </a:lnTo>
                  <a:lnTo>
                    <a:pt x="65532" y="347408"/>
                  </a:lnTo>
                  <a:lnTo>
                    <a:pt x="53454" y="347383"/>
                  </a:lnTo>
                  <a:lnTo>
                    <a:pt x="42913" y="342328"/>
                  </a:lnTo>
                  <a:lnTo>
                    <a:pt x="34417" y="340334"/>
                  </a:lnTo>
                  <a:lnTo>
                    <a:pt x="29006" y="349478"/>
                  </a:lnTo>
                  <a:lnTo>
                    <a:pt x="34480" y="349135"/>
                  </a:lnTo>
                  <a:lnTo>
                    <a:pt x="39979" y="348678"/>
                  </a:lnTo>
                  <a:lnTo>
                    <a:pt x="43776" y="350901"/>
                  </a:lnTo>
                  <a:lnTo>
                    <a:pt x="44157" y="358635"/>
                  </a:lnTo>
                  <a:lnTo>
                    <a:pt x="56908" y="355282"/>
                  </a:lnTo>
                  <a:lnTo>
                    <a:pt x="67487" y="353733"/>
                  </a:lnTo>
                  <a:lnTo>
                    <a:pt x="77914" y="351485"/>
                  </a:lnTo>
                  <a:lnTo>
                    <a:pt x="84213" y="348678"/>
                  </a:lnTo>
                  <a:lnTo>
                    <a:pt x="87007" y="347433"/>
                  </a:lnTo>
                  <a:lnTo>
                    <a:pt x="90208" y="346011"/>
                  </a:lnTo>
                  <a:lnTo>
                    <a:pt x="144246" y="342938"/>
                  </a:lnTo>
                  <a:lnTo>
                    <a:pt x="146659" y="340398"/>
                  </a:lnTo>
                  <a:lnTo>
                    <a:pt x="149720" y="337400"/>
                  </a:lnTo>
                  <a:lnTo>
                    <a:pt x="154698" y="337273"/>
                  </a:lnTo>
                  <a:lnTo>
                    <a:pt x="183527" y="335622"/>
                  </a:lnTo>
                  <a:lnTo>
                    <a:pt x="187934" y="339496"/>
                  </a:lnTo>
                  <a:lnTo>
                    <a:pt x="194945" y="339496"/>
                  </a:lnTo>
                  <a:lnTo>
                    <a:pt x="216306" y="339496"/>
                  </a:lnTo>
                  <a:lnTo>
                    <a:pt x="219811" y="338607"/>
                  </a:lnTo>
                  <a:lnTo>
                    <a:pt x="226961" y="338201"/>
                  </a:lnTo>
                  <a:lnTo>
                    <a:pt x="223735" y="344144"/>
                  </a:lnTo>
                  <a:lnTo>
                    <a:pt x="216573" y="343560"/>
                  </a:lnTo>
                  <a:lnTo>
                    <a:pt x="212801" y="340398"/>
                  </a:lnTo>
                  <a:lnTo>
                    <a:pt x="216166" y="339534"/>
                  </a:lnTo>
                  <a:lnTo>
                    <a:pt x="194945" y="339496"/>
                  </a:lnTo>
                  <a:lnTo>
                    <a:pt x="201752" y="339725"/>
                  </a:lnTo>
                  <a:lnTo>
                    <a:pt x="205714" y="344398"/>
                  </a:lnTo>
                  <a:lnTo>
                    <a:pt x="199555" y="344576"/>
                  </a:lnTo>
                  <a:lnTo>
                    <a:pt x="196646" y="348615"/>
                  </a:lnTo>
                  <a:lnTo>
                    <a:pt x="195516" y="354888"/>
                  </a:lnTo>
                  <a:lnTo>
                    <a:pt x="202501" y="354825"/>
                  </a:lnTo>
                  <a:lnTo>
                    <a:pt x="210312" y="353466"/>
                  </a:lnTo>
                  <a:lnTo>
                    <a:pt x="216268" y="355003"/>
                  </a:lnTo>
                  <a:lnTo>
                    <a:pt x="217652" y="363651"/>
                  </a:lnTo>
                  <a:lnTo>
                    <a:pt x="211937" y="362483"/>
                  </a:lnTo>
                  <a:lnTo>
                    <a:pt x="205549" y="359613"/>
                  </a:lnTo>
                  <a:lnTo>
                    <a:pt x="200799" y="360273"/>
                  </a:lnTo>
                  <a:lnTo>
                    <a:pt x="200088" y="368388"/>
                  </a:lnTo>
                  <a:lnTo>
                    <a:pt x="213080" y="368388"/>
                  </a:lnTo>
                  <a:lnTo>
                    <a:pt x="240080" y="368388"/>
                  </a:lnTo>
                  <a:lnTo>
                    <a:pt x="243078" y="367258"/>
                  </a:lnTo>
                  <a:lnTo>
                    <a:pt x="242862" y="363651"/>
                  </a:lnTo>
                  <a:lnTo>
                    <a:pt x="242824" y="363029"/>
                  </a:lnTo>
                  <a:lnTo>
                    <a:pt x="242785" y="362470"/>
                  </a:lnTo>
                  <a:lnTo>
                    <a:pt x="242493" y="357682"/>
                  </a:lnTo>
                  <a:lnTo>
                    <a:pt x="242404" y="356133"/>
                  </a:lnTo>
                  <a:lnTo>
                    <a:pt x="239445" y="353466"/>
                  </a:lnTo>
                  <a:lnTo>
                    <a:pt x="237464" y="351688"/>
                  </a:lnTo>
                  <a:lnTo>
                    <a:pt x="235445" y="350164"/>
                  </a:lnTo>
                  <a:lnTo>
                    <a:pt x="235445" y="362470"/>
                  </a:lnTo>
                  <a:lnTo>
                    <a:pt x="231165" y="361772"/>
                  </a:lnTo>
                  <a:lnTo>
                    <a:pt x="228384" y="363029"/>
                  </a:lnTo>
                  <a:lnTo>
                    <a:pt x="228257" y="358241"/>
                  </a:lnTo>
                  <a:lnTo>
                    <a:pt x="232664" y="359016"/>
                  </a:lnTo>
                  <a:lnTo>
                    <a:pt x="234200" y="358241"/>
                  </a:lnTo>
                  <a:lnTo>
                    <a:pt x="235343" y="357682"/>
                  </a:lnTo>
                  <a:lnTo>
                    <a:pt x="235445" y="362470"/>
                  </a:lnTo>
                  <a:lnTo>
                    <a:pt x="235445" y="350164"/>
                  </a:lnTo>
                  <a:lnTo>
                    <a:pt x="232219" y="347713"/>
                  </a:lnTo>
                  <a:lnTo>
                    <a:pt x="231622" y="344144"/>
                  </a:lnTo>
                  <a:lnTo>
                    <a:pt x="230644" y="338201"/>
                  </a:lnTo>
                  <a:lnTo>
                    <a:pt x="230619" y="337997"/>
                  </a:lnTo>
                  <a:lnTo>
                    <a:pt x="237324" y="340194"/>
                  </a:lnTo>
                  <a:lnTo>
                    <a:pt x="241922" y="339293"/>
                  </a:lnTo>
                  <a:lnTo>
                    <a:pt x="245465" y="337997"/>
                  </a:lnTo>
                  <a:lnTo>
                    <a:pt x="247129" y="337400"/>
                  </a:lnTo>
                  <a:lnTo>
                    <a:pt x="255816" y="336575"/>
                  </a:lnTo>
                  <a:lnTo>
                    <a:pt x="256349" y="335622"/>
                  </a:lnTo>
                  <a:lnTo>
                    <a:pt x="257022" y="334403"/>
                  </a:lnTo>
                  <a:lnTo>
                    <a:pt x="258356" y="331990"/>
                  </a:lnTo>
                  <a:lnTo>
                    <a:pt x="258381" y="331736"/>
                  </a:lnTo>
                  <a:lnTo>
                    <a:pt x="258775" y="328041"/>
                  </a:lnTo>
                  <a:lnTo>
                    <a:pt x="258991" y="326047"/>
                  </a:lnTo>
                  <a:lnTo>
                    <a:pt x="258991" y="324091"/>
                  </a:lnTo>
                  <a:lnTo>
                    <a:pt x="258419" y="317652"/>
                  </a:lnTo>
                  <a:lnTo>
                    <a:pt x="258305" y="316420"/>
                  </a:lnTo>
                  <a:lnTo>
                    <a:pt x="264528" y="316331"/>
                  </a:lnTo>
                  <a:lnTo>
                    <a:pt x="265938" y="314312"/>
                  </a:lnTo>
                  <a:lnTo>
                    <a:pt x="267411" y="312204"/>
                  </a:lnTo>
                  <a:lnTo>
                    <a:pt x="268655" y="305904"/>
                  </a:lnTo>
                  <a:lnTo>
                    <a:pt x="264439" y="305054"/>
                  </a:lnTo>
                  <a:lnTo>
                    <a:pt x="265696" y="302336"/>
                  </a:lnTo>
                  <a:lnTo>
                    <a:pt x="266319" y="301002"/>
                  </a:lnTo>
                  <a:lnTo>
                    <a:pt x="268376" y="300888"/>
                  </a:lnTo>
                  <a:lnTo>
                    <a:pt x="274916" y="303301"/>
                  </a:lnTo>
                  <a:lnTo>
                    <a:pt x="283451" y="302590"/>
                  </a:lnTo>
                  <a:lnTo>
                    <a:pt x="286905" y="309778"/>
                  </a:lnTo>
                  <a:lnTo>
                    <a:pt x="294703" y="308952"/>
                  </a:lnTo>
                  <a:lnTo>
                    <a:pt x="303733" y="309651"/>
                  </a:lnTo>
                  <a:lnTo>
                    <a:pt x="306019" y="308952"/>
                  </a:lnTo>
                  <a:lnTo>
                    <a:pt x="310540" y="307581"/>
                  </a:lnTo>
                  <a:lnTo>
                    <a:pt x="311137" y="302590"/>
                  </a:lnTo>
                  <a:lnTo>
                    <a:pt x="311340" y="300888"/>
                  </a:lnTo>
                  <a:lnTo>
                    <a:pt x="311365" y="300710"/>
                  </a:lnTo>
                  <a:lnTo>
                    <a:pt x="311632" y="298424"/>
                  </a:lnTo>
                  <a:close/>
                </a:path>
                <a:path w="7748270" h="370839">
                  <a:moveTo>
                    <a:pt x="329031" y="57835"/>
                  </a:moveTo>
                  <a:lnTo>
                    <a:pt x="326059" y="48437"/>
                  </a:lnTo>
                  <a:lnTo>
                    <a:pt x="318528" y="47993"/>
                  </a:lnTo>
                  <a:lnTo>
                    <a:pt x="310743" y="52743"/>
                  </a:lnTo>
                  <a:lnTo>
                    <a:pt x="306997" y="58915"/>
                  </a:lnTo>
                  <a:lnTo>
                    <a:pt x="314312" y="58508"/>
                  </a:lnTo>
                  <a:lnTo>
                    <a:pt x="321716" y="58000"/>
                  </a:lnTo>
                  <a:lnTo>
                    <a:pt x="329031" y="57835"/>
                  </a:lnTo>
                  <a:close/>
                </a:path>
                <a:path w="7748270" h="370839">
                  <a:moveTo>
                    <a:pt x="337845" y="12598"/>
                  </a:moveTo>
                  <a:lnTo>
                    <a:pt x="328752" y="11226"/>
                  </a:lnTo>
                  <a:lnTo>
                    <a:pt x="318350" y="8382"/>
                  </a:lnTo>
                  <a:lnTo>
                    <a:pt x="308508" y="8064"/>
                  </a:lnTo>
                  <a:lnTo>
                    <a:pt x="301104" y="14236"/>
                  </a:lnTo>
                  <a:lnTo>
                    <a:pt x="308660" y="17767"/>
                  </a:lnTo>
                  <a:lnTo>
                    <a:pt x="319938" y="19253"/>
                  </a:lnTo>
                  <a:lnTo>
                    <a:pt x="330987" y="17830"/>
                  </a:lnTo>
                  <a:lnTo>
                    <a:pt x="337845" y="12598"/>
                  </a:lnTo>
                  <a:close/>
                </a:path>
                <a:path w="7748270" h="370839">
                  <a:moveTo>
                    <a:pt x="338543" y="27597"/>
                  </a:moveTo>
                  <a:lnTo>
                    <a:pt x="329425" y="27228"/>
                  </a:lnTo>
                  <a:lnTo>
                    <a:pt x="323469" y="30734"/>
                  </a:lnTo>
                  <a:lnTo>
                    <a:pt x="320713" y="38176"/>
                  </a:lnTo>
                  <a:lnTo>
                    <a:pt x="325653" y="41198"/>
                  </a:lnTo>
                  <a:lnTo>
                    <a:pt x="330936" y="39535"/>
                  </a:lnTo>
                  <a:lnTo>
                    <a:pt x="335572" y="34556"/>
                  </a:lnTo>
                  <a:lnTo>
                    <a:pt x="338543" y="27597"/>
                  </a:lnTo>
                  <a:close/>
                </a:path>
                <a:path w="7748270" h="370839">
                  <a:moveTo>
                    <a:pt x="350113" y="42024"/>
                  </a:moveTo>
                  <a:lnTo>
                    <a:pt x="350037" y="37223"/>
                  </a:lnTo>
                  <a:lnTo>
                    <a:pt x="347281" y="38315"/>
                  </a:lnTo>
                  <a:lnTo>
                    <a:pt x="342849" y="37528"/>
                  </a:lnTo>
                  <a:lnTo>
                    <a:pt x="342900" y="42481"/>
                  </a:lnTo>
                  <a:lnTo>
                    <a:pt x="345744" y="41224"/>
                  </a:lnTo>
                  <a:lnTo>
                    <a:pt x="350113" y="42024"/>
                  </a:lnTo>
                  <a:close/>
                </a:path>
                <a:path w="7748270" h="370839">
                  <a:moveTo>
                    <a:pt x="367652" y="21691"/>
                  </a:moveTo>
                  <a:lnTo>
                    <a:pt x="364401" y="19405"/>
                  </a:lnTo>
                  <a:lnTo>
                    <a:pt x="359473" y="16713"/>
                  </a:lnTo>
                  <a:lnTo>
                    <a:pt x="354965" y="16624"/>
                  </a:lnTo>
                  <a:lnTo>
                    <a:pt x="352996" y="22174"/>
                  </a:lnTo>
                  <a:lnTo>
                    <a:pt x="356273" y="24422"/>
                  </a:lnTo>
                  <a:lnTo>
                    <a:pt x="361200" y="27101"/>
                  </a:lnTo>
                  <a:lnTo>
                    <a:pt x="365683" y="27190"/>
                  </a:lnTo>
                  <a:lnTo>
                    <a:pt x="367652" y="21691"/>
                  </a:lnTo>
                  <a:close/>
                </a:path>
                <a:path w="7748270" h="370839">
                  <a:moveTo>
                    <a:pt x="378675" y="260769"/>
                  </a:moveTo>
                  <a:lnTo>
                    <a:pt x="369976" y="260934"/>
                  </a:lnTo>
                  <a:lnTo>
                    <a:pt x="370039" y="264756"/>
                  </a:lnTo>
                  <a:lnTo>
                    <a:pt x="374421" y="266585"/>
                  </a:lnTo>
                  <a:lnTo>
                    <a:pt x="378675" y="260769"/>
                  </a:lnTo>
                  <a:close/>
                </a:path>
                <a:path w="7748270" h="370839">
                  <a:moveTo>
                    <a:pt x="383819" y="257530"/>
                  </a:moveTo>
                  <a:lnTo>
                    <a:pt x="378015" y="254800"/>
                  </a:lnTo>
                  <a:lnTo>
                    <a:pt x="378675" y="260769"/>
                  </a:lnTo>
                  <a:lnTo>
                    <a:pt x="383819" y="257530"/>
                  </a:lnTo>
                  <a:close/>
                </a:path>
                <a:path w="7748270" h="370839">
                  <a:moveTo>
                    <a:pt x="386930" y="272135"/>
                  </a:moveTo>
                  <a:lnTo>
                    <a:pt x="385394" y="267360"/>
                  </a:lnTo>
                  <a:lnTo>
                    <a:pt x="382651" y="266725"/>
                  </a:lnTo>
                  <a:lnTo>
                    <a:pt x="383006" y="275666"/>
                  </a:lnTo>
                  <a:lnTo>
                    <a:pt x="386930" y="272135"/>
                  </a:lnTo>
                  <a:close/>
                </a:path>
                <a:path w="7748270" h="370839">
                  <a:moveTo>
                    <a:pt x="405561" y="87871"/>
                  </a:moveTo>
                  <a:lnTo>
                    <a:pt x="403567" y="85369"/>
                  </a:lnTo>
                  <a:lnTo>
                    <a:pt x="402488" y="84048"/>
                  </a:lnTo>
                  <a:lnTo>
                    <a:pt x="398081" y="87947"/>
                  </a:lnTo>
                  <a:lnTo>
                    <a:pt x="400126" y="90449"/>
                  </a:lnTo>
                  <a:lnTo>
                    <a:pt x="401193" y="91884"/>
                  </a:lnTo>
                  <a:lnTo>
                    <a:pt x="405561" y="87871"/>
                  </a:lnTo>
                  <a:close/>
                </a:path>
                <a:path w="7748270" h="370839">
                  <a:moveTo>
                    <a:pt x="7419975" y="221157"/>
                  </a:moveTo>
                  <a:lnTo>
                    <a:pt x="7418006" y="218668"/>
                  </a:lnTo>
                  <a:lnTo>
                    <a:pt x="7417003" y="217360"/>
                  </a:lnTo>
                  <a:lnTo>
                    <a:pt x="7412660" y="221246"/>
                  </a:lnTo>
                  <a:lnTo>
                    <a:pt x="7414615" y="223812"/>
                  </a:lnTo>
                  <a:lnTo>
                    <a:pt x="7415619" y="225183"/>
                  </a:lnTo>
                  <a:lnTo>
                    <a:pt x="7419975" y="221157"/>
                  </a:lnTo>
                  <a:close/>
                </a:path>
                <a:path w="7748270" h="370839">
                  <a:moveTo>
                    <a:pt x="7432954" y="238137"/>
                  </a:moveTo>
                  <a:lnTo>
                    <a:pt x="7432738" y="233121"/>
                  </a:lnTo>
                  <a:lnTo>
                    <a:pt x="7426477" y="232029"/>
                  </a:lnTo>
                  <a:lnTo>
                    <a:pt x="7425766" y="238391"/>
                  </a:lnTo>
                  <a:lnTo>
                    <a:pt x="7426731" y="244348"/>
                  </a:lnTo>
                  <a:lnTo>
                    <a:pt x="7429830" y="241274"/>
                  </a:lnTo>
                  <a:lnTo>
                    <a:pt x="7432954" y="238137"/>
                  </a:lnTo>
                  <a:close/>
                </a:path>
                <a:path w="7748270" h="370839">
                  <a:moveTo>
                    <a:pt x="7437209" y="262775"/>
                  </a:moveTo>
                  <a:lnTo>
                    <a:pt x="7437133" y="257962"/>
                  </a:lnTo>
                  <a:lnTo>
                    <a:pt x="7434377" y="259130"/>
                  </a:lnTo>
                  <a:lnTo>
                    <a:pt x="7430059" y="258343"/>
                  </a:lnTo>
                  <a:lnTo>
                    <a:pt x="7430109" y="263067"/>
                  </a:lnTo>
                  <a:lnTo>
                    <a:pt x="7432878" y="261937"/>
                  </a:lnTo>
                  <a:lnTo>
                    <a:pt x="7437209" y="262775"/>
                  </a:lnTo>
                  <a:close/>
                </a:path>
                <a:path w="7748270" h="370839">
                  <a:moveTo>
                    <a:pt x="7440130" y="237896"/>
                  </a:moveTo>
                  <a:lnTo>
                    <a:pt x="7440079" y="235077"/>
                  </a:lnTo>
                  <a:lnTo>
                    <a:pt x="7437031" y="232308"/>
                  </a:lnTo>
                  <a:lnTo>
                    <a:pt x="7436536" y="238023"/>
                  </a:lnTo>
                  <a:lnTo>
                    <a:pt x="7436612" y="240728"/>
                  </a:lnTo>
                  <a:lnTo>
                    <a:pt x="7439622" y="243509"/>
                  </a:lnTo>
                  <a:lnTo>
                    <a:pt x="7440130" y="237896"/>
                  </a:lnTo>
                  <a:close/>
                </a:path>
                <a:path w="7748270" h="370839">
                  <a:moveTo>
                    <a:pt x="7450582" y="55372"/>
                  </a:moveTo>
                  <a:lnTo>
                    <a:pt x="7448740" y="52882"/>
                  </a:lnTo>
                  <a:lnTo>
                    <a:pt x="7447686" y="51689"/>
                  </a:lnTo>
                  <a:lnTo>
                    <a:pt x="7443419" y="55511"/>
                  </a:lnTo>
                  <a:lnTo>
                    <a:pt x="7445311" y="58039"/>
                  </a:lnTo>
                  <a:lnTo>
                    <a:pt x="7446340" y="59347"/>
                  </a:lnTo>
                  <a:lnTo>
                    <a:pt x="7450582" y="55372"/>
                  </a:lnTo>
                  <a:close/>
                </a:path>
                <a:path w="7748270" h="370839">
                  <a:moveTo>
                    <a:pt x="7469314" y="251764"/>
                  </a:moveTo>
                  <a:lnTo>
                    <a:pt x="7461961" y="251841"/>
                  </a:lnTo>
                  <a:lnTo>
                    <a:pt x="7455116" y="252539"/>
                  </a:lnTo>
                  <a:lnTo>
                    <a:pt x="7450048" y="255511"/>
                  </a:lnTo>
                  <a:lnTo>
                    <a:pt x="7448080" y="262432"/>
                  </a:lnTo>
                  <a:lnTo>
                    <a:pt x="7453503" y="259943"/>
                  </a:lnTo>
                  <a:lnTo>
                    <a:pt x="7459726" y="258470"/>
                  </a:lnTo>
                  <a:lnTo>
                    <a:pt x="7465441" y="256298"/>
                  </a:lnTo>
                  <a:lnTo>
                    <a:pt x="7469314" y="251764"/>
                  </a:lnTo>
                  <a:close/>
                </a:path>
                <a:path w="7748270" h="370839">
                  <a:moveTo>
                    <a:pt x="7475829" y="231648"/>
                  </a:moveTo>
                  <a:lnTo>
                    <a:pt x="7469010" y="232321"/>
                  </a:lnTo>
                  <a:lnTo>
                    <a:pt x="7461059" y="231533"/>
                  </a:lnTo>
                  <a:lnTo>
                    <a:pt x="7454252" y="232283"/>
                  </a:lnTo>
                  <a:lnTo>
                    <a:pt x="7450874" y="237528"/>
                  </a:lnTo>
                  <a:lnTo>
                    <a:pt x="7455827" y="243725"/>
                  </a:lnTo>
                  <a:lnTo>
                    <a:pt x="7464298" y="243433"/>
                  </a:lnTo>
                  <a:lnTo>
                    <a:pt x="7468844" y="236905"/>
                  </a:lnTo>
                  <a:lnTo>
                    <a:pt x="7470318" y="243801"/>
                  </a:lnTo>
                  <a:lnTo>
                    <a:pt x="7475156" y="237109"/>
                  </a:lnTo>
                  <a:lnTo>
                    <a:pt x="7475829" y="231648"/>
                  </a:lnTo>
                  <a:close/>
                </a:path>
                <a:path w="7748270" h="370839">
                  <a:moveTo>
                    <a:pt x="7497165" y="225869"/>
                  </a:moveTo>
                  <a:lnTo>
                    <a:pt x="7492809" y="223418"/>
                  </a:lnTo>
                  <a:lnTo>
                    <a:pt x="7486777" y="224028"/>
                  </a:lnTo>
                  <a:lnTo>
                    <a:pt x="7480605" y="226999"/>
                  </a:lnTo>
                  <a:lnTo>
                    <a:pt x="7475829" y="231648"/>
                  </a:lnTo>
                  <a:lnTo>
                    <a:pt x="7483373" y="232295"/>
                  </a:lnTo>
                  <a:lnTo>
                    <a:pt x="7489584" y="234696"/>
                  </a:lnTo>
                  <a:lnTo>
                    <a:pt x="7494257" y="234124"/>
                  </a:lnTo>
                  <a:lnTo>
                    <a:pt x="7497165" y="225869"/>
                  </a:lnTo>
                  <a:close/>
                </a:path>
                <a:path w="7748270" h="370839">
                  <a:moveTo>
                    <a:pt x="7526236" y="234911"/>
                  </a:moveTo>
                  <a:lnTo>
                    <a:pt x="7526134" y="232105"/>
                  </a:lnTo>
                  <a:lnTo>
                    <a:pt x="7523099" y="229323"/>
                  </a:lnTo>
                  <a:lnTo>
                    <a:pt x="7522629" y="235038"/>
                  </a:lnTo>
                  <a:lnTo>
                    <a:pt x="7522718" y="237744"/>
                  </a:lnTo>
                  <a:lnTo>
                    <a:pt x="7525766" y="240525"/>
                  </a:lnTo>
                  <a:lnTo>
                    <a:pt x="7526236" y="234911"/>
                  </a:lnTo>
                  <a:close/>
                </a:path>
                <a:path w="7748270" h="370839">
                  <a:moveTo>
                    <a:pt x="7532662" y="214706"/>
                  </a:moveTo>
                  <a:lnTo>
                    <a:pt x="7524293" y="210667"/>
                  </a:lnTo>
                  <a:lnTo>
                    <a:pt x="7516342" y="214236"/>
                  </a:lnTo>
                  <a:lnTo>
                    <a:pt x="7509523" y="222034"/>
                  </a:lnTo>
                  <a:lnTo>
                    <a:pt x="7504544" y="230644"/>
                  </a:lnTo>
                  <a:lnTo>
                    <a:pt x="7513815" y="229552"/>
                  </a:lnTo>
                  <a:lnTo>
                    <a:pt x="7522045" y="227088"/>
                  </a:lnTo>
                  <a:lnTo>
                    <a:pt x="7528560" y="222415"/>
                  </a:lnTo>
                  <a:lnTo>
                    <a:pt x="7532662" y="214706"/>
                  </a:lnTo>
                  <a:close/>
                </a:path>
                <a:path w="7748270" h="370839">
                  <a:moveTo>
                    <a:pt x="7538745" y="184543"/>
                  </a:moveTo>
                  <a:lnTo>
                    <a:pt x="7530147" y="185305"/>
                  </a:lnTo>
                  <a:lnTo>
                    <a:pt x="7520394" y="184556"/>
                  </a:lnTo>
                  <a:lnTo>
                    <a:pt x="7511796" y="185331"/>
                  </a:lnTo>
                  <a:lnTo>
                    <a:pt x="7506716" y="190665"/>
                  </a:lnTo>
                  <a:lnTo>
                    <a:pt x="7512939" y="190004"/>
                  </a:lnTo>
                  <a:lnTo>
                    <a:pt x="7517905" y="191363"/>
                  </a:lnTo>
                  <a:lnTo>
                    <a:pt x="7521181" y="195072"/>
                  </a:lnTo>
                  <a:lnTo>
                    <a:pt x="7523353" y="189572"/>
                  </a:lnTo>
                  <a:lnTo>
                    <a:pt x="7536599" y="190131"/>
                  </a:lnTo>
                  <a:lnTo>
                    <a:pt x="7538745" y="184543"/>
                  </a:lnTo>
                  <a:close/>
                </a:path>
                <a:path w="7748270" h="370839">
                  <a:moveTo>
                    <a:pt x="7543787" y="224243"/>
                  </a:moveTo>
                  <a:lnTo>
                    <a:pt x="7543597" y="219367"/>
                  </a:lnTo>
                  <a:lnTo>
                    <a:pt x="7537247" y="218249"/>
                  </a:lnTo>
                  <a:lnTo>
                    <a:pt x="7536586" y="224497"/>
                  </a:lnTo>
                  <a:lnTo>
                    <a:pt x="7537590" y="230517"/>
                  </a:lnTo>
                  <a:lnTo>
                    <a:pt x="7540714" y="227431"/>
                  </a:lnTo>
                  <a:lnTo>
                    <a:pt x="7543787" y="224243"/>
                  </a:lnTo>
                  <a:close/>
                </a:path>
                <a:path w="7748270" h="370839">
                  <a:moveTo>
                    <a:pt x="7549528" y="231648"/>
                  </a:moveTo>
                  <a:lnTo>
                    <a:pt x="7547572" y="229158"/>
                  </a:lnTo>
                  <a:lnTo>
                    <a:pt x="7546543" y="227787"/>
                  </a:lnTo>
                  <a:lnTo>
                    <a:pt x="7542174" y="231660"/>
                  </a:lnTo>
                  <a:lnTo>
                    <a:pt x="7544143" y="234302"/>
                  </a:lnTo>
                  <a:lnTo>
                    <a:pt x="7545184" y="235559"/>
                  </a:lnTo>
                  <a:lnTo>
                    <a:pt x="7549528" y="231648"/>
                  </a:lnTo>
                  <a:close/>
                </a:path>
                <a:path w="7748270" h="370839">
                  <a:moveTo>
                    <a:pt x="7559091" y="239776"/>
                  </a:moveTo>
                  <a:lnTo>
                    <a:pt x="7558545" y="233807"/>
                  </a:lnTo>
                  <a:lnTo>
                    <a:pt x="7553414" y="236994"/>
                  </a:lnTo>
                  <a:lnTo>
                    <a:pt x="7559091" y="239776"/>
                  </a:lnTo>
                  <a:close/>
                </a:path>
                <a:path w="7748270" h="370839">
                  <a:moveTo>
                    <a:pt x="7561427" y="218579"/>
                  </a:moveTo>
                  <a:lnTo>
                    <a:pt x="7561339" y="213728"/>
                  </a:lnTo>
                  <a:lnTo>
                    <a:pt x="7558608" y="214858"/>
                  </a:lnTo>
                  <a:lnTo>
                    <a:pt x="7554277" y="214122"/>
                  </a:lnTo>
                  <a:lnTo>
                    <a:pt x="7554354" y="218986"/>
                  </a:lnTo>
                  <a:lnTo>
                    <a:pt x="7557109" y="217665"/>
                  </a:lnTo>
                  <a:lnTo>
                    <a:pt x="7561427" y="218579"/>
                  </a:lnTo>
                  <a:close/>
                </a:path>
                <a:path w="7748270" h="370839">
                  <a:moveTo>
                    <a:pt x="7563625" y="230479"/>
                  </a:moveTo>
                  <a:lnTo>
                    <a:pt x="7557922" y="227698"/>
                  </a:lnTo>
                  <a:lnTo>
                    <a:pt x="7558545" y="233807"/>
                  </a:lnTo>
                  <a:lnTo>
                    <a:pt x="7563625" y="230479"/>
                  </a:lnTo>
                  <a:close/>
                </a:path>
                <a:path w="7748270" h="370839">
                  <a:moveTo>
                    <a:pt x="7573099" y="229285"/>
                  </a:moveTo>
                  <a:lnTo>
                    <a:pt x="7572476" y="223266"/>
                  </a:lnTo>
                  <a:lnTo>
                    <a:pt x="7567422" y="226491"/>
                  </a:lnTo>
                  <a:lnTo>
                    <a:pt x="7573099" y="229285"/>
                  </a:lnTo>
                  <a:close/>
                </a:path>
                <a:path w="7748270" h="370839">
                  <a:moveTo>
                    <a:pt x="7577544" y="220040"/>
                  </a:moveTo>
                  <a:lnTo>
                    <a:pt x="7571854" y="217271"/>
                  </a:lnTo>
                  <a:lnTo>
                    <a:pt x="7572476" y="223266"/>
                  </a:lnTo>
                  <a:lnTo>
                    <a:pt x="7577544" y="220040"/>
                  </a:lnTo>
                  <a:close/>
                </a:path>
                <a:path w="7748270" h="370839">
                  <a:moveTo>
                    <a:pt x="7579652" y="43383"/>
                  </a:moveTo>
                  <a:lnTo>
                    <a:pt x="7575524" y="44373"/>
                  </a:lnTo>
                  <a:lnTo>
                    <a:pt x="7569568" y="42964"/>
                  </a:lnTo>
                  <a:lnTo>
                    <a:pt x="7569238" y="48691"/>
                  </a:lnTo>
                  <a:lnTo>
                    <a:pt x="7573327" y="47879"/>
                  </a:lnTo>
                  <a:lnTo>
                    <a:pt x="7579360" y="49301"/>
                  </a:lnTo>
                  <a:lnTo>
                    <a:pt x="7579652" y="43383"/>
                  </a:lnTo>
                  <a:close/>
                </a:path>
                <a:path w="7748270" h="370839">
                  <a:moveTo>
                    <a:pt x="7582573" y="250444"/>
                  </a:moveTo>
                  <a:lnTo>
                    <a:pt x="7580592" y="247929"/>
                  </a:lnTo>
                  <a:lnTo>
                    <a:pt x="7579588" y="246595"/>
                  </a:lnTo>
                  <a:lnTo>
                    <a:pt x="7575283" y="250507"/>
                  </a:lnTo>
                  <a:lnTo>
                    <a:pt x="7577239" y="253098"/>
                  </a:lnTo>
                  <a:lnTo>
                    <a:pt x="7578280" y="254317"/>
                  </a:lnTo>
                  <a:lnTo>
                    <a:pt x="7582573" y="250444"/>
                  </a:lnTo>
                  <a:close/>
                </a:path>
                <a:path w="7748270" h="370839">
                  <a:moveTo>
                    <a:pt x="7585189" y="182918"/>
                  </a:moveTo>
                  <a:lnTo>
                    <a:pt x="7582040" y="180682"/>
                  </a:lnTo>
                  <a:lnTo>
                    <a:pt x="7577252" y="177990"/>
                  </a:lnTo>
                  <a:lnTo>
                    <a:pt x="7572870" y="177876"/>
                  </a:lnTo>
                  <a:lnTo>
                    <a:pt x="7570927" y="183413"/>
                  </a:lnTo>
                  <a:lnTo>
                    <a:pt x="7574102" y="185712"/>
                  </a:lnTo>
                  <a:lnTo>
                    <a:pt x="7578903" y="188379"/>
                  </a:lnTo>
                  <a:lnTo>
                    <a:pt x="7583297" y="188455"/>
                  </a:lnTo>
                  <a:lnTo>
                    <a:pt x="7585189" y="182918"/>
                  </a:lnTo>
                  <a:close/>
                </a:path>
                <a:path w="7748270" h="370839">
                  <a:moveTo>
                    <a:pt x="7590980" y="237578"/>
                  </a:moveTo>
                  <a:lnTo>
                    <a:pt x="7586396" y="237515"/>
                  </a:lnTo>
                  <a:lnTo>
                    <a:pt x="7585761" y="231521"/>
                  </a:lnTo>
                  <a:lnTo>
                    <a:pt x="7580008" y="233070"/>
                  </a:lnTo>
                  <a:lnTo>
                    <a:pt x="7579842" y="240372"/>
                  </a:lnTo>
                  <a:lnTo>
                    <a:pt x="7584287" y="243624"/>
                  </a:lnTo>
                  <a:lnTo>
                    <a:pt x="7589342" y="242735"/>
                  </a:lnTo>
                  <a:lnTo>
                    <a:pt x="7590980" y="237578"/>
                  </a:lnTo>
                  <a:close/>
                </a:path>
                <a:path w="7748270" h="370839">
                  <a:moveTo>
                    <a:pt x="7609967" y="44970"/>
                  </a:moveTo>
                  <a:lnTo>
                    <a:pt x="7608011" y="42392"/>
                  </a:lnTo>
                  <a:lnTo>
                    <a:pt x="7606932" y="41046"/>
                  </a:lnTo>
                  <a:lnTo>
                    <a:pt x="7602766" y="45046"/>
                  </a:lnTo>
                  <a:lnTo>
                    <a:pt x="7604684" y="47472"/>
                  </a:lnTo>
                  <a:lnTo>
                    <a:pt x="7605712" y="48793"/>
                  </a:lnTo>
                  <a:lnTo>
                    <a:pt x="7609967" y="44970"/>
                  </a:lnTo>
                  <a:close/>
                </a:path>
                <a:path w="7748270" h="370839">
                  <a:moveTo>
                    <a:pt x="7621803" y="182257"/>
                  </a:moveTo>
                  <a:lnTo>
                    <a:pt x="7616901" y="180759"/>
                  </a:lnTo>
                  <a:lnTo>
                    <a:pt x="7616990" y="171831"/>
                  </a:lnTo>
                  <a:lnTo>
                    <a:pt x="7602677" y="172326"/>
                  </a:lnTo>
                  <a:lnTo>
                    <a:pt x="7603503" y="192214"/>
                  </a:lnTo>
                  <a:lnTo>
                    <a:pt x="7621410" y="191592"/>
                  </a:lnTo>
                  <a:lnTo>
                    <a:pt x="7621803" y="182257"/>
                  </a:lnTo>
                  <a:close/>
                </a:path>
                <a:path w="7748270" h="370839">
                  <a:moveTo>
                    <a:pt x="7623429" y="156514"/>
                  </a:moveTo>
                  <a:lnTo>
                    <a:pt x="7623264" y="151676"/>
                  </a:lnTo>
                  <a:lnTo>
                    <a:pt x="7620546" y="152806"/>
                  </a:lnTo>
                  <a:lnTo>
                    <a:pt x="7616266" y="152069"/>
                  </a:lnTo>
                  <a:lnTo>
                    <a:pt x="7616355" y="156883"/>
                  </a:lnTo>
                  <a:lnTo>
                    <a:pt x="7619047" y="155765"/>
                  </a:lnTo>
                  <a:lnTo>
                    <a:pt x="7623429" y="156514"/>
                  </a:lnTo>
                  <a:close/>
                </a:path>
                <a:path w="7748270" h="370839">
                  <a:moveTo>
                    <a:pt x="7635951" y="196215"/>
                  </a:moveTo>
                  <a:lnTo>
                    <a:pt x="7635519" y="186207"/>
                  </a:lnTo>
                  <a:lnTo>
                    <a:pt x="7628306" y="186461"/>
                  </a:lnTo>
                  <a:lnTo>
                    <a:pt x="7628598" y="193040"/>
                  </a:lnTo>
                  <a:lnTo>
                    <a:pt x="7628725" y="196469"/>
                  </a:lnTo>
                  <a:lnTo>
                    <a:pt x="7635951" y="196215"/>
                  </a:lnTo>
                  <a:close/>
                </a:path>
                <a:path w="7748270" h="370839">
                  <a:moveTo>
                    <a:pt x="7654531" y="332765"/>
                  </a:moveTo>
                  <a:lnTo>
                    <a:pt x="7652550" y="330250"/>
                  </a:lnTo>
                  <a:lnTo>
                    <a:pt x="7651483" y="328993"/>
                  </a:lnTo>
                  <a:lnTo>
                    <a:pt x="7647203" y="332854"/>
                  </a:lnTo>
                  <a:lnTo>
                    <a:pt x="7649172" y="335445"/>
                  </a:lnTo>
                  <a:lnTo>
                    <a:pt x="7650226" y="336791"/>
                  </a:lnTo>
                  <a:lnTo>
                    <a:pt x="7654531" y="332765"/>
                  </a:lnTo>
                  <a:close/>
                </a:path>
                <a:path w="7748270" h="370839">
                  <a:moveTo>
                    <a:pt x="7687335" y="69583"/>
                  </a:moveTo>
                  <a:lnTo>
                    <a:pt x="7682674" y="69710"/>
                  </a:lnTo>
                  <a:lnTo>
                    <a:pt x="7678496" y="66141"/>
                  </a:lnTo>
                  <a:lnTo>
                    <a:pt x="7675194" y="64414"/>
                  </a:lnTo>
                  <a:lnTo>
                    <a:pt x="7673175" y="70078"/>
                  </a:lnTo>
                  <a:lnTo>
                    <a:pt x="7676337" y="72402"/>
                  </a:lnTo>
                  <a:lnTo>
                    <a:pt x="7681112" y="75082"/>
                  </a:lnTo>
                  <a:lnTo>
                    <a:pt x="7685456" y="75133"/>
                  </a:lnTo>
                  <a:lnTo>
                    <a:pt x="7687335" y="69583"/>
                  </a:lnTo>
                  <a:close/>
                </a:path>
                <a:path w="7748270" h="370839">
                  <a:moveTo>
                    <a:pt x="7716012" y="36296"/>
                  </a:moveTo>
                  <a:lnTo>
                    <a:pt x="7714018" y="33693"/>
                  </a:lnTo>
                  <a:lnTo>
                    <a:pt x="7713053" y="32486"/>
                  </a:lnTo>
                  <a:lnTo>
                    <a:pt x="7708811" y="36360"/>
                  </a:lnTo>
                  <a:lnTo>
                    <a:pt x="7710754" y="38862"/>
                  </a:lnTo>
                  <a:lnTo>
                    <a:pt x="7711808" y="40195"/>
                  </a:lnTo>
                  <a:lnTo>
                    <a:pt x="7716012" y="36296"/>
                  </a:lnTo>
                  <a:close/>
                </a:path>
                <a:path w="7748270" h="370839">
                  <a:moveTo>
                    <a:pt x="7726680" y="73279"/>
                  </a:moveTo>
                  <a:lnTo>
                    <a:pt x="7720152" y="69659"/>
                  </a:lnTo>
                  <a:lnTo>
                    <a:pt x="7710195" y="67919"/>
                  </a:lnTo>
                  <a:lnTo>
                    <a:pt x="7700505" y="69126"/>
                  </a:lnTo>
                  <a:lnTo>
                    <a:pt x="7694727" y="74371"/>
                  </a:lnTo>
                  <a:lnTo>
                    <a:pt x="7701661" y="72682"/>
                  </a:lnTo>
                  <a:lnTo>
                    <a:pt x="7702080" y="80873"/>
                  </a:lnTo>
                  <a:lnTo>
                    <a:pt x="7705826" y="83985"/>
                  </a:lnTo>
                  <a:lnTo>
                    <a:pt x="7708722" y="78308"/>
                  </a:lnTo>
                  <a:lnTo>
                    <a:pt x="7723772" y="78879"/>
                  </a:lnTo>
                  <a:lnTo>
                    <a:pt x="7726680" y="73279"/>
                  </a:lnTo>
                  <a:close/>
                </a:path>
                <a:path w="7748270" h="370839">
                  <a:moveTo>
                    <a:pt x="7742656" y="37769"/>
                  </a:moveTo>
                  <a:lnTo>
                    <a:pt x="7738529" y="38773"/>
                  </a:lnTo>
                  <a:lnTo>
                    <a:pt x="7732611" y="37350"/>
                  </a:lnTo>
                  <a:lnTo>
                    <a:pt x="7732293" y="43091"/>
                  </a:lnTo>
                  <a:lnTo>
                    <a:pt x="7736433" y="42265"/>
                  </a:lnTo>
                  <a:lnTo>
                    <a:pt x="7742364" y="43688"/>
                  </a:lnTo>
                  <a:lnTo>
                    <a:pt x="7742656" y="37769"/>
                  </a:lnTo>
                  <a:close/>
                </a:path>
                <a:path w="7748270" h="370839">
                  <a:moveTo>
                    <a:pt x="7748219" y="77571"/>
                  </a:moveTo>
                  <a:lnTo>
                    <a:pt x="7741158" y="77800"/>
                  </a:lnTo>
                  <a:lnTo>
                    <a:pt x="7734198" y="79438"/>
                  </a:lnTo>
                  <a:lnTo>
                    <a:pt x="7737869" y="82664"/>
                  </a:lnTo>
                  <a:lnTo>
                    <a:pt x="7744968" y="83400"/>
                  </a:lnTo>
                  <a:lnTo>
                    <a:pt x="7748219" y="7757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0359" y="5688697"/>
              <a:ext cx="7637145" cy="401955"/>
            </a:xfrm>
            <a:custGeom>
              <a:avLst/>
              <a:gdLst/>
              <a:ahLst/>
              <a:cxnLst/>
              <a:rect l="l" t="t" r="r" b="b"/>
              <a:pathLst>
                <a:path w="7637145" h="401954">
                  <a:moveTo>
                    <a:pt x="7315" y="86880"/>
                  </a:moveTo>
                  <a:lnTo>
                    <a:pt x="7073" y="82092"/>
                  </a:lnTo>
                  <a:lnTo>
                    <a:pt x="4394" y="83337"/>
                  </a:lnTo>
                  <a:lnTo>
                    <a:pt x="0" y="82664"/>
                  </a:lnTo>
                  <a:lnTo>
                    <a:pt x="292" y="87337"/>
                  </a:lnTo>
                  <a:lnTo>
                    <a:pt x="2984" y="86182"/>
                  </a:lnTo>
                  <a:lnTo>
                    <a:pt x="7315" y="86880"/>
                  </a:lnTo>
                  <a:close/>
                </a:path>
                <a:path w="7637145" h="401954">
                  <a:moveTo>
                    <a:pt x="20294" y="66192"/>
                  </a:moveTo>
                  <a:lnTo>
                    <a:pt x="20015" y="61353"/>
                  </a:lnTo>
                  <a:lnTo>
                    <a:pt x="17310" y="62522"/>
                  </a:lnTo>
                  <a:lnTo>
                    <a:pt x="12915" y="61849"/>
                  </a:lnTo>
                  <a:lnTo>
                    <a:pt x="13169" y="66649"/>
                  </a:lnTo>
                  <a:lnTo>
                    <a:pt x="15887" y="65506"/>
                  </a:lnTo>
                  <a:lnTo>
                    <a:pt x="20294" y="66192"/>
                  </a:lnTo>
                  <a:close/>
                </a:path>
                <a:path w="7637145" h="401954">
                  <a:moveTo>
                    <a:pt x="30314" y="78257"/>
                  </a:moveTo>
                  <a:lnTo>
                    <a:pt x="28308" y="75844"/>
                  </a:lnTo>
                  <a:lnTo>
                    <a:pt x="27228" y="74523"/>
                  </a:lnTo>
                  <a:lnTo>
                    <a:pt x="22987" y="78549"/>
                  </a:lnTo>
                  <a:lnTo>
                    <a:pt x="25057" y="81076"/>
                  </a:lnTo>
                  <a:lnTo>
                    <a:pt x="26149" y="82372"/>
                  </a:lnTo>
                  <a:lnTo>
                    <a:pt x="30314" y="78257"/>
                  </a:lnTo>
                  <a:close/>
                </a:path>
                <a:path w="7637145" h="401954">
                  <a:moveTo>
                    <a:pt x="46596" y="52387"/>
                  </a:moveTo>
                  <a:lnTo>
                    <a:pt x="44564" y="49936"/>
                  </a:lnTo>
                  <a:lnTo>
                    <a:pt x="43434" y="48641"/>
                  </a:lnTo>
                  <a:lnTo>
                    <a:pt x="39217" y="52679"/>
                  </a:lnTo>
                  <a:lnTo>
                    <a:pt x="41262" y="55092"/>
                  </a:lnTo>
                  <a:lnTo>
                    <a:pt x="42379" y="56476"/>
                  </a:lnTo>
                  <a:lnTo>
                    <a:pt x="46596" y="52387"/>
                  </a:lnTo>
                  <a:close/>
                </a:path>
                <a:path w="7637145" h="401954">
                  <a:moveTo>
                    <a:pt x="78714" y="282651"/>
                  </a:moveTo>
                  <a:lnTo>
                    <a:pt x="78460" y="277863"/>
                  </a:lnTo>
                  <a:lnTo>
                    <a:pt x="75793" y="279057"/>
                  </a:lnTo>
                  <a:lnTo>
                    <a:pt x="71488" y="278358"/>
                  </a:lnTo>
                  <a:lnTo>
                    <a:pt x="71755" y="283146"/>
                  </a:lnTo>
                  <a:lnTo>
                    <a:pt x="74409" y="281940"/>
                  </a:lnTo>
                  <a:lnTo>
                    <a:pt x="78714" y="282651"/>
                  </a:lnTo>
                  <a:close/>
                </a:path>
                <a:path w="7637145" h="401954">
                  <a:moveTo>
                    <a:pt x="92646" y="277063"/>
                  </a:moveTo>
                  <a:lnTo>
                    <a:pt x="92240" y="271970"/>
                  </a:lnTo>
                  <a:lnTo>
                    <a:pt x="85991" y="271106"/>
                  </a:lnTo>
                  <a:lnTo>
                    <a:pt x="85521" y="277469"/>
                  </a:lnTo>
                  <a:lnTo>
                    <a:pt x="86690" y="283400"/>
                  </a:lnTo>
                  <a:lnTo>
                    <a:pt x="89725" y="280301"/>
                  </a:lnTo>
                  <a:lnTo>
                    <a:pt x="92646" y="277063"/>
                  </a:lnTo>
                  <a:close/>
                </a:path>
                <a:path w="7637145" h="401954">
                  <a:moveTo>
                    <a:pt x="127647" y="269887"/>
                  </a:moveTo>
                  <a:lnTo>
                    <a:pt x="127355" y="265023"/>
                  </a:lnTo>
                  <a:lnTo>
                    <a:pt x="124726" y="266382"/>
                  </a:lnTo>
                  <a:lnTo>
                    <a:pt x="120383" y="265658"/>
                  </a:lnTo>
                  <a:lnTo>
                    <a:pt x="120637" y="270383"/>
                  </a:lnTo>
                  <a:lnTo>
                    <a:pt x="123317" y="269189"/>
                  </a:lnTo>
                  <a:lnTo>
                    <a:pt x="127647" y="269887"/>
                  </a:lnTo>
                  <a:close/>
                </a:path>
                <a:path w="7637145" h="401954">
                  <a:moveTo>
                    <a:pt x="131851" y="27609"/>
                  </a:moveTo>
                  <a:lnTo>
                    <a:pt x="129806" y="25120"/>
                  </a:lnTo>
                  <a:lnTo>
                    <a:pt x="128676" y="23850"/>
                  </a:lnTo>
                  <a:lnTo>
                    <a:pt x="124460" y="27825"/>
                  </a:lnTo>
                  <a:lnTo>
                    <a:pt x="126504" y="30314"/>
                  </a:lnTo>
                  <a:lnTo>
                    <a:pt x="127596" y="31648"/>
                  </a:lnTo>
                  <a:lnTo>
                    <a:pt x="131851" y="27609"/>
                  </a:lnTo>
                  <a:close/>
                </a:path>
                <a:path w="7637145" h="401954">
                  <a:moveTo>
                    <a:pt x="139725" y="261912"/>
                  </a:moveTo>
                  <a:lnTo>
                    <a:pt x="137693" y="259473"/>
                  </a:lnTo>
                  <a:lnTo>
                    <a:pt x="136652" y="258114"/>
                  </a:lnTo>
                  <a:lnTo>
                    <a:pt x="132486" y="262178"/>
                  </a:lnTo>
                  <a:lnTo>
                    <a:pt x="134493" y="264617"/>
                  </a:lnTo>
                  <a:lnTo>
                    <a:pt x="135572" y="265925"/>
                  </a:lnTo>
                  <a:lnTo>
                    <a:pt x="139725" y="261912"/>
                  </a:lnTo>
                  <a:close/>
                </a:path>
                <a:path w="7637145" h="401954">
                  <a:moveTo>
                    <a:pt x="144005" y="79121"/>
                  </a:moveTo>
                  <a:lnTo>
                    <a:pt x="143789" y="74307"/>
                  </a:lnTo>
                  <a:lnTo>
                    <a:pt x="141058" y="75565"/>
                  </a:lnTo>
                  <a:lnTo>
                    <a:pt x="136702" y="74879"/>
                  </a:lnTo>
                  <a:lnTo>
                    <a:pt x="136944" y="79578"/>
                  </a:lnTo>
                  <a:lnTo>
                    <a:pt x="139585" y="78435"/>
                  </a:lnTo>
                  <a:lnTo>
                    <a:pt x="144005" y="79121"/>
                  </a:lnTo>
                  <a:close/>
                </a:path>
                <a:path w="7637145" h="401954">
                  <a:moveTo>
                    <a:pt x="148856" y="29972"/>
                  </a:moveTo>
                  <a:lnTo>
                    <a:pt x="147523" y="19189"/>
                  </a:lnTo>
                  <a:lnTo>
                    <a:pt x="139547" y="18643"/>
                  </a:lnTo>
                  <a:lnTo>
                    <a:pt x="136296" y="23863"/>
                  </a:lnTo>
                  <a:lnTo>
                    <a:pt x="137668" y="34721"/>
                  </a:lnTo>
                  <a:lnTo>
                    <a:pt x="145567" y="35140"/>
                  </a:lnTo>
                  <a:lnTo>
                    <a:pt x="148856" y="29972"/>
                  </a:lnTo>
                  <a:close/>
                </a:path>
                <a:path w="7637145" h="401954">
                  <a:moveTo>
                    <a:pt x="149364" y="301383"/>
                  </a:moveTo>
                  <a:lnTo>
                    <a:pt x="147345" y="298856"/>
                  </a:lnTo>
                  <a:lnTo>
                    <a:pt x="146253" y="297472"/>
                  </a:lnTo>
                  <a:lnTo>
                    <a:pt x="142125" y="301637"/>
                  </a:lnTo>
                  <a:lnTo>
                    <a:pt x="144132" y="304076"/>
                  </a:lnTo>
                  <a:lnTo>
                    <a:pt x="145211" y="305409"/>
                  </a:lnTo>
                  <a:lnTo>
                    <a:pt x="149364" y="301383"/>
                  </a:lnTo>
                  <a:close/>
                </a:path>
                <a:path w="7637145" h="401954">
                  <a:moveTo>
                    <a:pt x="178701" y="347065"/>
                  </a:moveTo>
                  <a:lnTo>
                    <a:pt x="174904" y="342226"/>
                  </a:lnTo>
                  <a:lnTo>
                    <a:pt x="168198" y="342099"/>
                  </a:lnTo>
                  <a:lnTo>
                    <a:pt x="160515" y="343535"/>
                  </a:lnTo>
                  <a:lnTo>
                    <a:pt x="153809" y="343446"/>
                  </a:lnTo>
                  <a:lnTo>
                    <a:pt x="157556" y="348310"/>
                  </a:lnTo>
                  <a:lnTo>
                    <a:pt x="164249" y="348437"/>
                  </a:lnTo>
                  <a:lnTo>
                    <a:pt x="171958" y="346964"/>
                  </a:lnTo>
                  <a:lnTo>
                    <a:pt x="178701" y="347065"/>
                  </a:lnTo>
                  <a:close/>
                </a:path>
                <a:path w="7637145" h="401954">
                  <a:moveTo>
                    <a:pt x="203555" y="230708"/>
                  </a:moveTo>
                  <a:lnTo>
                    <a:pt x="194767" y="227431"/>
                  </a:lnTo>
                  <a:lnTo>
                    <a:pt x="186093" y="227622"/>
                  </a:lnTo>
                  <a:lnTo>
                    <a:pt x="179209" y="232257"/>
                  </a:lnTo>
                  <a:lnTo>
                    <a:pt x="175780" y="242316"/>
                  </a:lnTo>
                  <a:lnTo>
                    <a:pt x="182118" y="238696"/>
                  </a:lnTo>
                  <a:lnTo>
                    <a:pt x="190385" y="237439"/>
                  </a:lnTo>
                  <a:lnTo>
                    <a:pt x="198285" y="235712"/>
                  </a:lnTo>
                  <a:lnTo>
                    <a:pt x="203555" y="230708"/>
                  </a:lnTo>
                  <a:close/>
                </a:path>
                <a:path w="7637145" h="401954">
                  <a:moveTo>
                    <a:pt x="286296" y="3860"/>
                  </a:moveTo>
                  <a:lnTo>
                    <a:pt x="284264" y="1409"/>
                  </a:lnTo>
                  <a:lnTo>
                    <a:pt x="283248" y="0"/>
                  </a:lnTo>
                  <a:lnTo>
                    <a:pt x="278942" y="4025"/>
                  </a:lnTo>
                  <a:lnTo>
                    <a:pt x="280924" y="6489"/>
                  </a:lnTo>
                  <a:lnTo>
                    <a:pt x="281965" y="7823"/>
                  </a:lnTo>
                  <a:lnTo>
                    <a:pt x="286296" y="3860"/>
                  </a:lnTo>
                  <a:close/>
                </a:path>
                <a:path w="7637145" h="401954">
                  <a:moveTo>
                    <a:pt x="301028" y="45402"/>
                  </a:moveTo>
                  <a:lnTo>
                    <a:pt x="297484" y="37909"/>
                  </a:lnTo>
                  <a:lnTo>
                    <a:pt x="292176" y="38620"/>
                  </a:lnTo>
                  <a:lnTo>
                    <a:pt x="284924" y="41808"/>
                  </a:lnTo>
                  <a:lnTo>
                    <a:pt x="275539" y="41770"/>
                  </a:lnTo>
                  <a:lnTo>
                    <a:pt x="273850" y="37465"/>
                  </a:lnTo>
                  <a:lnTo>
                    <a:pt x="266776" y="43408"/>
                  </a:lnTo>
                  <a:lnTo>
                    <a:pt x="261150" y="42595"/>
                  </a:lnTo>
                  <a:lnTo>
                    <a:pt x="261607" y="49149"/>
                  </a:lnTo>
                  <a:lnTo>
                    <a:pt x="264299" y="50939"/>
                  </a:lnTo>
                  <a:lnTo>
                    <a:pt x="268249" y="50888"/>
                  </a:lnTo>
                  <a:lnTo>
                    <a:pt x="272478" y="51930"/>
                  </a:lnTo>
                  <a:lnTo>
                    <a:pt x="272973" y="52273"/>
                  </a:lnTo>
                  <a:lnTo>
                    <a:pt x="272326" y="56438"/>
                  </a:lnTo>
                  <a:lnTo>
                    <a:pt x="275310" y="60680"/>
                  </a:lnTo>
                  <a:lnTo>
                    <a:pt x="284137" y="58102"/>
                  </a:lnTo>
                  <a:lnTo>
                    <a:pt x="287388" y="61125"/>
                  </a:lnTo>
                  <a:lnTo>
                    <a:pt x="291058" y="57492"/>
                  </a:lnTo>
                  <a:lnTo>
                    <a:pt x="296583" y="56184"/>
                  </a:lnTo>
                  <a:lnTo>
                    <a:pt x="300926" y="53416"/>
                  </a:lnTo>
                  <a:lnTo>
                    <a:pt x="301028" y="45402"/>
                  </a:lnTo>
                  <a:close/>
                </a:path>
                <a:path w="7637145" h="401954">
                  <a:moveTo>
                    <a:pt x="308597" y="297268"/>
                  </a:moveTo>
                  <a:lnTo>
                    <a:pt x="305600" y="293471"/>
                  </a:lnTo>
                  <a:lnTo>
                    <a:pt x="301383" y="297434"/>
                  </a:lnTo>
                  <a:lnTo>
                    <a:pt x="303339" y="299999"/>
                  </a:lnTo>
                  <a:lnTo>
                    <a:pt x="304419" y="301332"/>
                  </a:lnTo>
                  <a:lnTo>
                    <a:pt x="308597" y="297268"/>
                  </a:lnTo>
                  <a:close/>
                </a:path>
                <a:path w="7637145" h="401954">
                  <a:moveTo>
                    <a:pt x="330339" y="53721"/>
                  </a:moveTo>
                  <a:lnTo>
                    <a:pt x="327812" y="46596"/>
                  </a:lnTo>
                  <a:lnTo>
                    <a:pt x="326009" y="54419"/>
                  </a:lnTo>
                  <a:lnTo>
                    <a:pt x="330339" y="53721"/>
                  </a:lnTo>
                  <a:close/>
                </a:path>
                <a:path w="7637145" h="401954">
                  <a:moveTo>
                    <a:pt x="345998" y="45110"/>
                  </a:moveTo>
                  <a:lnTo>
                    <a:pt x="340309" y="42367"/>
                  </a:lnTo>
                  <a:lnTo>
                    <a:pt x="340944" y="48310"/>
                  </a:lnTo>
                  <a:lnTo>
                    <a:pt x="345998" y="45110"/>
                  </a:lnTo>
                  <a:close/>
                </a:path>
                <a:path w="7637145" h="401954">
                  <a:moveTo>
                    <a:pt x="358063" y="107581"/>
                  </a:moveTo>
                  <a:lnTo>
                    <a:pt x="357911" y="102704"/>
                  </a:lnTo>
                  <a:lnTo>
                    <a:pt x="355219" y="103949"/>
                  </a:lnTo>
                  <a:lnTo>
                    <a:pt x="350888" y="102971"/>
                  </a:lnTo>
                  <a:lnTo>
                    <a:pt x="350977" y="107988"/>
                  </a:lnTo>
                  <a:lnTo>
                    <a:pt x="353695" y="106692"/>
                  </a:lnTo>
                  <a:lnTo>
                    <a:pt x="358063" y="107581"/>
                  </a:lnTo>
                  <a:close/>
                </a:path>
                <a:path w="7637145" h="401954">
                  <a:moveTo>
                    <a:pt x="360413" y="157403"/>
                  </a:moveTo>
                  <a:lnTo>
                    <a:pt x="360273" y="152552"/>
                  </a:lnTo>
                  <a:lnTo>
                    <a:pt x="357555" y="153682"/>
                  </a:lnTo>
                  <a:lnTo>
                    <a:pt x="353237" y="152882"/>
                  </a:lnTo>
                  <a:lnTo>
                    <a:pt x="353339" y="157734"/>
                  </a:lnTo>
                  <a:lnTo>
                    <a:pt x="356069" y="156603"/>
                  </a:lnTo>
                  <a:lnTo>
                    <a:pt x="360413" y="157403"/>
                  </a:lnTo>
                  <a:close/>
                </a:path>
                <a:path w="7637145" h="401954">
                  <a:moveTo>
                    <a:pt x="363283" y="62649"/>
                  </a:moveTo>
                  <a:lnTo>
                    <a:pt x="355600" y="62230"/>
                  </a:lnTo>
                  <a:lnTo>
                    <a:pt x="350012" y="58635"/>
                  </a:lnTo>
                  <a:lnTo>
                    <a:pt x="340944" y="48310"/>
                  </a:lnTo>
                  <a:lnTo>
                    <a:pt x="335013" y="47091"/>
                  </a:lnTo>
                  <a:lnTo>
                    <a:pt x="334937" y="53238"/>
                  </a:lnTo>
                  <a:lnTo>
                    <a:pt x="330339" y="53721"/>
                  </a:lnTo>
                  <a:lnTo>
                    <a:pt x="330568" y="58674"/>
                  </a:lnTo>
                  <a:lnTo>
                    <a:pt x="337921" y="62484"/>
                  </a:lnTo>
                  <a:lnTo>
                    <a:pt x="347129" y="66954"/>
                  </a:lnTo>
                  <a:lnTo>
                    <a:pt x="356247" y="68275"/>
                  </a:lnTo>
                  <a:lnTo>
                    <a:pt x="363283" y="62649"/>
                  </a:lnTo>
                  <a:close/>
                </a:path>
                <a:path w="7637145" h="401954">
                  <a:moveTo>
                    <a:pt x="383108" y="22110"/>
                  </a:moveTo>
                  <a:lnTo>
                    <a:pt x="374091" y="21564"/>
                  </a:lnTo>
                  <a:lnTo>
                    <a:pt x="365467" y="21742"/>
                  </a:lnTo>
                  <a:lnTo>
                    <a:pt x="365493" y="32600"/>
                  </a:lnTo>
                  <a:lnTo>
                    <a:pt x="370344" y="35674"/>
                  </a:lnTo>
                  <a:lnTo>
                    <a:pt x="375564" y="34023"/>
                  </a:lnTo>
                  <a:lnTo>
                    <a:pt x="380149" y="29044"/>
                  </a:lnTo>
                  <a:lnTo>
                    <a:pt x="383108" y="22110"/>
                  </a:lnTo>
                  <a:close/>
                </a:path>
                <a:path w="7637145" h="401954">
                  <a:moveTo>
                    <a:pt x="406171" y="56057"/>
                  </a:moveTo>
                  <a:lnTo>
                    <a:pt x="406120" y="51269"/>
                  </a:lnTo>
                  <a:lnTo>
                    <a:pt x="403402" y="52400"/>
                  </a:lnTo>
                  <a:lnTo>
                    <a:pt x="398995" y="51676"/>
                  </a:lnTo>
                  <a:lnTo>
                    <a:pt x="399072" y="56464"/>
                  </a:lnTo>
                  <a:lnTo>
                    <a:pt x="401866" y="55232"/>
                  </a:lnTo>
                  <a:lnTo>
                    <a:pt x="406171" y="56057"/>
                  </a:lnTo>
                  <a:close/>
                </a:path>
                <a:path w="7637145" h="401954">
                  <a:moveTo>
                    <a:pt x="422859" y="20815"/>
                  </a:moveTo>
                  <a:lnTo>
                    <a:pt x="411645" y="17538"/>
                  </a:lnTo>
                  <a:lnTo>
                    <a:pt x="409879" y="26289"/>
                  </a:lnTo>
                  <a:lnTo>
                    <a:pt x="401358" y="26416"/>
                  </a:lnTo>
                  <a:lnTo>
                    <a:pt x="398576" y="27660"/>
                  </a:lnTo>
                  <a:lnTo>
                    <a:pt x="394271" y="26809"/>
                  </a:lnTo>
                  <a:lnTo>
                    <a:pt x="394347" y="31661"/>
                  </a:lnTo>
                  <a:lnTo>
                    <a:pt x="403567" y="33337"/>
                  </a:lnTo>
                  <a:lnTo>
                    <a:pt x="412216" y="34315"/>
                  </a:lnTo>
                  <a:lnTo>
                    <a:pt x="419074" y="31254"/>
                  </a:lnTo>
                  <a:lnTo>
                    <a:pt x="422859" y="20815"/>
                  </a:lnTo>
                  <a:close/>
                </a:path>
                <a:path w="7637145" h="401954">
                  <a:moveTo>
                    <a:pt x="444538" y="20116"/>
                  </a:moveTo>
                  <a:lnTo>
                    <a:pt x="441312" y="17830"/>
                  </a:lnTo>
                  <a:lnTo>
                    <a:pt x="436435" y="15163"/>
                  </a:lnTo>
                  <a:lnTo>
                    <a:pt x="431990" y="15087"/>
                  </a:lnTo>
                  <a:lnTo>
                    <a:pt x="430047" y="20599"/>
                  </a:lnTo>
                  <a:lnTo>
                    <a:pt x="433273" y="22809"/>
                  </a:lnTo>
                  <a:lnTo>
                    <a:pt x="438137" y="25488"/>
                  </a:lnTo>
                  <a:lnTo>
                    <a:pt x="442582" y="25590"/>
                  </a:lnTo>
                  <a:lnTo>
                    <a:pt x="444538" y="20116"/>
                  </a:lnTo>
                  <a:close/>
                </a:path>
                <a:path w="7637145" h="401954">
                  <a:moveTo>
                    <a:pt x="457174" y="12611"/>
                  </a:moveTo>
                  <a:lnTo>
                    <a:pt x="454964" y="9753"/>
                  </a:lnTo>
                  <a:lnTo>
                    <a:pt x="451002" y="8191"/>
                  </a:lnTo>
                  <a:lnTo>
                    <a:pt x="446925" y="10655"/>
                  </a:lnTo>
                  <a:lnTo>
                    <a:pt x="444271" y="15265"/>
                  </a:lnTo>
                  <a:lnTo>
                    <a:pt x="444538" y="20116"/>
                  </a:lnTo>
                  <a:lnTo>
                    <a:pt x="445071" y="18961"/>
                  </a:lnTo>
                  <a:lnTo>
                    <a:pt x="457174" y="12611"/>
                  </a:lnTo>
                  <a:close/>
                </a:path>
                <a:path w="7637145" h="401954">
                  <a:moveTo>
                    <a:pt x="471754" y="68961"/>
                  </a:moveTo>
                  <a:lnTo>
                    <a:pt x="471665" y="64008"/>
                  </a:lnTo>
                  <a:lnTo>
                    <a:pt x="468884" y="65354"/>
                  </a:lnTo>
                  <a:lnTo>
                    <a:pt x="464540" y="64503"/>
                  </a:lnTo>
                  <a:lnTo>
                    <a:pt x="464616" y="69303"/>
                  </a:lnTo>
                  <a:lnTo>
                    <a:pt x="467385" y="68173"/>
                  </a:lnTo>
                  <a:lnTo>
                    <a:pt x="471754" y="68961"/>
                  </a:lnTo>
                  <a:close/>
                </a:path>
                <a:path w="7637145" h="401954">
                  <a:moveTo>
                    <a:pt x="478421" y="53886"/>
                  </a:moveTo>
                  <a:lnTo>
                    <a:pt x="478015" y="43865"/>
                  </a:lnTo>
                  <a:lnTo>
                    <a:pt x="470865" y="44107"/>
                  </a:lnTo>
                  <a:lnTo>
                    <a:pt x="471258" y="54114"/>
                  </a:lnTo>
                  <a:lnTo>
                    <a:pt x="473671" y="54025"/>
                  </a:lnTo>
                  <a:lnTo>
                    <a:pt x="478421" y="53886"/>
                  </a:lnTo>
                  <a:close/>
                </a:path>
                <a:path w="7637145" h="401954">
                  <a:moveTo>
                    <a:pt x="479234" y="73774"/>
                  </a:moveTo>
                  <a:lnTo>
                    <a:pt x="476758" y="66675"/>
                  </a:lnTo>
                  <a:lnTo>
                    <a:pt x="474929" y="74549"/>
                  </a:lnTo>
                  <a:lnTo>
                    <a:pt x="479234" y="73774"/>
                  </a:lnTo>
                  <a:close/>
                </a:path>
                <a:path w="7637145" h="401954">
                  <a:moveTo>
                    <a:pt x="505663" y="55549"/>
                  </a:moveTo>
                  <a:lnTo>
                    <a:pt x="503707" y="53060"/>
                  </a:lnTo>
                  <a:lnTo>
                    <a:pt x="502640" y="51727"/>
                  </a:lnTo>
                  <a:lnTo>
                    <a:pt x="498309" y="55638"/>
                  </a:lnTo>
                  <a:lnTo>
                    <a:pt x="500303" y="58216"/>
                  </a:lnTo>
                  <a:lnTo>
                    <a:pt x="501408" y="59550"/>
                  </a:lnTo>
                  <a:lnTo>
                    <a:pt x="505663" y="55549"/>
                  </a:lnTo>
                  <a:close/>
                </a:path>
                <a:path w="7637145" h="401954">
                  <a:moveTo>
                    <a:pt x="510336" y="37909"/>
                  </a:moveTo>
                  <a:lnTo>
                    <a:pt x="506310" y="38519"/>
                  </a:lnTo>
                  <a:lnTo>
                    <a:pt x="504431" y="30822"/>
                  </a:lnTo>
                  <a:lnTo>
                    <a:pt x="503123" y="38150"/>
                  </a:lnTo>
                  <a:lnTo>
                    <a:pt x="503364" y="43230"/>
                  </a:lnTo>
                  <a:lnTo>
                    <a:pt x="509701" y="44145"/>
                  </a:lnTo>
                  <a:lnTo>
                    <a:pt x="510336" y="37909"/>
                  </a:lnTo>
                  <a:close/>
                </a:path>
                <a:path w="7637145" h="401954">
                  <a:moveTo>
                    <a:pt x="574573" y="63334"/>
                  </a:moveTo>
                  <a:lnTo>
                    <a:pt x="572630" y="60731"/>
                  </a:lnTo>
                  <a:lnTo>
                    <a:pt x="571576" y="59563"/>
                  </a:lnTo>
                  <a:lnTo>
                    <a:pt x="567232" y="63398"/>
                  </a:lnTo>
                  <a:lnTo>
                    <a:pt x="569163" y="65900"/>
                  </a:lnTo>
                  <a:lnTo>
                    <a:pt x="570204" y="67233"/>
                  </a:lnTo>
                  <a:lnTo>
                    <a:pt x="574573" y="63334"/>
                  </a:lnTo>
                  <a:close/>
                </a:path>
                <a:path w="7637145" h="401954">
                  <a:moveTo>
                    <a:pt x="7348398" y="210134"/>
                  </a:moveTo>
                  <a:lnTo>
                    <a:pt x="7344550" y="206375"/>
                  </a:lnTo>
                  <a:lnTo>
                    <a:pt x="7343445" y="212966"/>
                  </a:lnTo>
                  <a:lnTo>
                    <a:pt x="7338365" y="214287"/>
                  </a:lnTo>
                  <a:lnTo>
                    <a:pt x="7337692" y="221488"/>
                  </a:lnTo>
                  <a:lnTo>
                    <a:pt x="7343241" y="221183"/>
                  </a:lnTo>
                  <a:lnTo>
                    <a:pt x="7347382" y="216242"/>
                  </a:lnTo>
                  <a:lnTo>
                    <a:pt x="7348398" y="210134"/>
                  </a:lnTo>
                  <a:close/>
                </a:path>
                <a:path w="7637145" h="401954">
                  <a:moveTo>
                    <a:pt x="7358037" y="242989"/>
                  </a:moveTo>
                  <a:lnTo>
                    <a:pt x="7352335" y="240157"/>
                  </a:lnTo>
                  <a:lnTo>
                    <a:pt x="7352843" y="246100"/>
                  </a:lnTo>
                  <a:lnTo>
                    <a:pt x="7358037" y="242989"/>
                  </a:lnTo>
                  <a:close/>
                </a:path>
                <a:path w="7637145" h="401954">
                  <a:moveTo>
                    <a:pt x="7413942" y="200748"/>
                  </a:moveTo>
                  <a:lnTo>
                    <a:pt x="7413384" y="194805"/>
                  </a:lnTo>
                  <a:lnTo>
                    <a:pt x="7408253" y="197967"/>
                  </a:lnTo>
                  <a:lnTo>
                    <a:pt x="7413942" y="200748"/>
                  </a:lnTo>
                  <a:close/>
                </a:path>
                <a:path w="7637145" h="401954">
                  <a:moveTo>
                    <a:pt x="7417409" y="191274"/>
                  </a:moveTo>
                  <a:lnTo>
                    <a:pt x="7415962" y="186512"/>
                  </a:lnTo>
                  <a:lnTo>
                    <a:pt x="7413218" y="185889"/>
                  </a:lnTo>
                  <a:lnTo>
                    <a:pt x="7413384" y="194805"/>
                  </a:lnTo>
                  <a:lnTo>
                    <a:pt x="7417409" y="191274"/>
                  </a:lnTo>
                  <a:close/>
                </a:path>
                <a:path w="7637145" h="401954">
                  <a:moveTo>
                    <a:pt x="7427696" y="184315"/>
                  </a:moveTo>
                  <a:lnTo>
                    <a:pt x="7427620" y="175755"/>
                  </a:lnTo>
                  <a:lnTo>
                    <a:pt x="7424496" y="171564"/>
                  </a:lnTo>
                  <a:lnTo>
                    <a:pt x="7419975" y="169595"/>
                  </a:lnTo>
                  <a:lnTo>
                    <a:pt x="7420597" y="177393"/>
                  </a:lnTo>
                  <a:lnTo>
                    <a:pt x="7419988" y="186880"/>
                  </a:lnTo>
                  <a:lnTo>
                    <a:pt x="7427696" y="184315"/>
                  </a:lnTo>
                  <a:close/>
                </a:path>
                <a:path w="7637145" h="401954">
                  <a:moveTo>
                    <a:pt x="7453046" y="392442"/>
                  </a:moveTo>
                  <a:lnTo>
                    <a:pt x="7448613" y="393090"/>
                  </a:lnTo>
                  <a:lnTo>
                    <a:pt x="7451090" y="400253"/>
                  </a:lnTo>
                  <a:lnTo>
                    <a:pt x="7453046" y="392442"/>
                  </a:lnTo>
                  <a:close/>
                </a:path>
                <a:path w="7637145" h="401954">
                  <a:moveTo>
                    <a:pt x="7457948" y="218211"/>
                  </a:moveTo>
                  <a:lnTo>
                    <a:pt x="7448588" y="219113"/>
                  </a:lnTo>
                  <a:lnTo>
                    <a:pt x="7439190" y="219824"/>
                  </a:lnTo>
                  <a:lnTo>
                    <a:pt x="7440117" y="233781"/>
                  </a:lnTo>
                  <a:lnTo>
                    <a:pt x="7448613" y="231863"/>
                  </a:lnTo>
                  <a:lnTo>
                    <a:pt x="7455675" y="228193"/>
                  </a:lnTo>
                  <a:lnTo>
                    <a:pt x="7457948" y="218211"/>
                  </a:lnTo>
                  <a:close/>
                </a:path>
                <a:path w="7637145" h="401954">
                  <a:moveTo>
                    <a:pt x="7468717" y="384975"/>
                  </a:moveTo>
                  <a:lnTo>
                    <a:pt x="7466749" y="382574"/>
                  </a:lnTo>
                  <a:lnTo>
                    <a:pt x="7465695" y="381241"/>
                  </a:lnTo>
                  <a:lnTo>
                    <a:pt x="7461237" y="385102"/>
                  </a:lnTo>
                  <a:lnTo>
                    <a:pt x="7463244" y="387565"/>
                  </a:lnTo>
                  <a:lnTo>
                    <a:pt x="7464247" y="389051"/>
                  </a:lnTo>
                  <a:lnTo>
                    <a:pt x="7468717" y="384975"/>
                  </a:lnTo>
                  <a:close/>
                </a:path>
                <a:path w="7637145" h="401954">
                  <a:moveTo>
                    <a:pt x="7470114" y="372554"/>
                  </a:moveTo>
                  <a:lnTo>
                    <a:pt x="7467905" y="361251"/>
                  </a:lnTo>
                  <a:lnTo>
                    <a:pt x="7462748" y="358889"/>
                  </a:lnTo>
                  <a:lnTo>
                    <a:pt x="7456640" y="362267"/>
                  </a:lnTo>
                  <a:lnTo>
                    <a:pt x="7451547" y="368160"/>
                  </a:lnTo>
                  <a:lnTo>
                    <a:pt x="7447254" y="367436"/>
                  </a:lnTo>
                  <a:lnTo>
                    <a:pt x="7445032" y="369366"/>
                  </a:lnTo>
                  <a:lnTo>
                    <a:pt x="7444321" y="373430"/>
                  </a:lnTo>
                  <a:lnTo>
                    <a:pt x="7447953" y="373392"/>
                  </a:lnTo>
                  <a:lnTo>
                    <a:pt x="7447381" y="379310"/>
                  </a:lnTo>
                  <a:lnTo>
                    <a:pt x="7448321" y="383222"/>
                  </a:lnTo>
                  <a:lnTo>
                    <a:pt x="7458773" y="383717"/>
                  </a:lnTo>
                  <a:lnTo>
                    <a:pt x="7459218" y="377825"/>
                  </a:lnTo>
                  <a:lnTo>
                    <a:pt x="7456144" y="373786"/>
                  </a:lnTo>
                  <a:lnTo>
                    <a:pt x="7459523" y="369633"/>
                  </a:lnTo>
                  <a:lnTo>
                    <a:pt x="7465466" y="368249"/>
                  </a:lnTo>
                  <a:lnTo>
                    <a:pt x="7470114" y="372554"/>
                  </a:lnTo>
                  <a:close/>
                </a:path>
                <a:path w="7637145" h="401954">
                  <a:moveTo>
                    <a:pt x="7482891" y="312127"/>
                  </a:moveTo>
                  <a:lnTo>
                    <a:pt x="7482726" y="307060"/>
                  </a:lnTo>
                  <a:lnTo>
                    <a:pt x="7479652" y="308203"/>
                  </a:lnTo>
                  <a:lnTo>
                    <a:pt x="7479220" y="305333"/>
                  </a:lnTo>
                  <a:lnTo>
                    <a:pt x="7478890" y="302336"/>
                  </a:lnTo>
                  <a:lnTo>
                    <a:pt x="7471537" y="302590"/>
                  </a:lnTo>
                  <a:lnTo>
                    <a:pt x="7471842" y="312508"/>
                  </a:lnTo>
                  <a:lnTo>
                    <a:pt x="7482891" y="312127"/>
                  </a:lnTo>
                  <a:close/>
                </a:path>
                <a:path w="7637145" h="401954">
                  <a:moveTo>
                    <a:pt x="7487005" y="379425"/>
                  </a:moveTo>
                  <a:lnTo>
                    <a:pt x="7483907" y="375551"/>
                  </a:lnTo>
                  <a:lnTo>
                    <a:pt x="7479512" y="379552"/>
                  </a:lnTo>
                  <a:lnTo>
                    <a:pt x="7481481" y="382092"/>
                  </a:lnTo>
                  <a:lnTo>
                    <a:pt x="7482573" y="383387"/>
                  </a:lnTo>
                  <a:lnTo>
                    <a:pt x="7487005" y="379425"/>
                  </a:lnTo>
                  <a:close/>
                </a:path>
                <a:path w="7637145" h="401954">
                  <a:moveTo>
                    <a:pt x="7491196" y="284505"/>
                  </a:moveTo>
                  <a:lnTo>
                    <a:pt x="7489253" y="282003"/>
                  </a:lnTo>
                  <a:lnTo>
                    <a:pt x="7488174" y="280682"/>
                  </a:lnTo>
                  <a:lnTo>
                    <a:pt x="7483780" y="284556"/>
                  </a:lnTo>
                  <a:lnTo>
                    <a:pt x="7485748" y="287045"/>
                  </a:lnTo>
                  <a:lnTo>
                    <a:pt x="7486790" y="288417"/>
                  </a:lnTo>
                  <a:lnTo>
                    <a:pt x="7491196" y="284505"/>
                  </a:lnTo>
                  <a:close/>
                </a:path>
                <a:path w="7637145" h="401954">
                  <a:moveTo>
                    <a:pt x="7493140" y="387654"/>
                  </a:moveTo>
                  <a:lnTo>
                    <a:pt x="7492555" y="381698"/>
                  </a:lnTo>
                  <a:lnTo>
                    <a:pt x="7487247" y="384937"/>
                  </a:lnTo>
                  <a:lnTo>
                    <a:pt x="7493140" y="387654"/>
                  </a:lnTo>
                  <a:close/>
                </a:path>
                <a:path w="7637145" h="401954">
                  <a:moveTo>
                    <a:pt x="7493571" y="398221"/>
                  </a:moveTo>
                  <a:lnTo>
                    <a:pt x="7492073" y="393471"/>
                  </a:lnTo>
                  <a:lnTo>
                    <a:pt x="7489291" y="392849"/>
                  </a:lnTo>
                  <a:lnTo>
                    <a:pt x="7489507" y="401713"/>
                  </a:lnTo>
                  <a:lnTo>
                    <a:pt x="7493571" y="398221"/>
                  </a:lnTo>
                  <a:close/>
                </a:path>
                <a:path w="7637145" h="401954">
                  <a:moveTo>
                    <a:pt x="7497839" y="314286"/>
                  </a:moveTo>
                  <a:lnTo>
                    <a:pt x="7497381" y="306578"/>
                  </a:lnTo>
                  <a:lnTo>
                    <a:pt x="7490841" y="306260"/>
                  </a:lnTo>
                  <a:lnTo>
                    <a:pt x="7489863" y="313055"/>
                  </a:lnTo>
                  <a:lnTo>
                    <a:pt x="7482891" y="312127"/>
                  </a:lnTo>
                  <a:lnTo>
                    <a:pt x="7483056" y="317093"/>
                  </a:lnTo>
                  <a:lnTo>
                    <a:pt x="7488631" y="316979"/>
                  </a:lnTo>
                  <a:lnTo>
                    <a:pt x="7494244" y="316903"/>
                  </a:lnTo>
                  <a:lnTo>
                    <a:pt x="7497839" y="314286"/>
                  </a:lnTo>
                  <a:close/>
                </a:path>
                <a:path w="7637145" h="401954">
                  <a:moveTo>
                    <a:pt x="7522819" y="348272"/>
                  </a:moveTo>
                  <a:lnTo>
                    <a:pt x="7520838" y="345795"/>
                  </a:lnTo>
                  <a:lnTo>
                    <a:pt x="7519733" y="344462"/>
                  </a:lnTo>
                  <a:lnTo>
                    <a:pt x="7515301" y="348373"/>
                  </a:lnTo>
                  <a:lnTo>
                    <a:pt x="7517295" y="350850"/>
                  </a:lnTo>
                  <a:lnTo>
                    <a:pt x="7518362" y="352183"/>
                  </a:lnTo>
                  <a:lnTo>
                    <a:pt x="7522819" y="348272"/>
                  </a:lnTo>
                  <a:close/>
                </a:path>
                <a:path w="7637145" h="401954">
                  <a:moveTo>
                    <a:pt x="7524191" y="283349"/>
                  </a:moveTo>
                  <a:lnTo>
                    <a:pt x="7522223" y="280860"/>
                  </a:lnTo>
                  <a:lnTo>
                    <a:pt x="7521156" y="279552"/>
                  </a:lnTo>
                  <a:lnTo>
                    <a:pt x="7516749" y="283425"/>
                  </a:lnTo>
                  <a:lnTo>
                    <a:pt x="7518755" y="285902"/>
                  </a:lnTo>
                  <a:lnTo>
                    <a:pt x="7519771" y="287274"/>
                  </a:lnTo>
                  <a:lnTo>
                    <a:pt x="7524191" y="283349"/>
                  </a:lnTo>
                  <a:close/>
                </a:path>
                <a:path w="7637145" h="401954">
                  <a:moveTo>
                    <a:pt x="7525601" y="122961"/>
                  </a:moveTo>
                  <a:lnTo>
                    <a:pt x="7519771" y="120116"/>
                  </a:lnTo>
                  <a:lnTo>
                    <a:pt x="7520381" y="126250"/>
                  </a:lnTo>
                  <a:lnTo>
                    <a:pt x="7525601" y="122961"/>
                  </a:lnTo>
                  <a:close/>
                </a:path>
                <a:path w="7637145" h="401954">
                  <a:moveTo>
                    <a:pt x="7531633" y="340360"/>
                  </a:moveTo>
                  <a:lnTo>
                    <a:pt x="7531455" y="335292"/>
                  </a:lnTo>
                  <a:lnTo>
                    <a:pt x="7525029" y="334403"/>
                  </a:lnTo>
                  <a:lnTo>
                    <a:pt x="7524318" y="340614"/>
                  </a:lnTo>
                  <a:lnTo>
                    <a:pt x="7528446" y="340042"/>
                  </a:lnTo>
                  <a:lnTo>
                    <a:pt x="7530274" y="347649"/>
                  </a:lnTo>
                  <a:lnTo>
                    <a:pt x="7531633" y="340360"/>
                  </a:lnTo>
                  <a:close/>
                </a:path>
                <a:path w="7637145" h="401954">
                  <a:moveTo>
                    <a:pt x="7538313" y="320154"/>
                  </a:moveTo>
                  <a:lnTo>
                    <a:pt x="7531582" y="316877"/>
                  </a:lnTo>
                  <a:lnTo>
                    <a:pt x="7524242" y="314515"/>
                  </a:lnTo>
                  <a:lnTo>
                    <a:pt x="7517384" y="311454"/>
                  </a:lnTo>
                  <a:lnTo>
                    <a:pt x="7512088" y="306057"/>
                  </a:lnTo>
                  <a:lnTo>
                    <a:pt x="7508608" y="313626"/>
                  </a:lnTo>
                  <a:lnTo>
                    <a:pt x="7505852" y="322084"/>
                  </a:lnTo>
                  <a:lnTo>
                    <a:pt x="7502804" y="330149"/>
                  </a:lnTo>
                  <a:lnTo>
                    <a:pt x="7498385" y="336537"/>
                  </a:lnTo>
                  <a:lnTo>
                    <a:pt x="7504989" y="336092"/>
                  </a:lnTo>
                  <a:lnTo>
                    <a:pt x="7514031" y="341261"/>
                  </a:lnTo>
                  <a:lnTo>
                    <a:pt x="7520673" y="340753"/>
                  </a:lnTo>
                  <a:lnTo>
                    <a:pt x="7520318" y="333006"/>
                  </a:lnTo>
                  <a:lnTo>
                    <a:pt x="7513053" y="324256"/>
                  </a:lnTo>
                  <a:lnTo>
                    <a:pt x="7516266" y="320916"/>
                  </a:lnTo>
                  <a:lnTo>
                    <a:pt x="7523658" y="319659"/>
                  </a:lnTo>
                  <a:lnTo>
                    <a:pt x="7530071" y="322961"/>
                  </a:lnTo>
                  <a:lnTo>
                    <a:pt x="7535100" y="325043"/>
                  </a:lnTo>
                  <a:lnTo>
                    <a:pt x="7538313" y="320154"/>
                  </a:lnTo>
                  <a:close/>
                </a:path>
                <a:path w="7637145" h="401954">
                  <a:moveTo>
                    <a:pt x="7542593" y="339864"/>
                  </a:moveTo>
                  <a:lnTo>
                    <a:pt x="7542492" y="335000"/>
                  </a:lnTo>
                  <a:lnTo>
                    <a:pt x="7539672" y="336232"/>
                  </a:lnTo>
                  <a:lnTo>
                    <a:pt x="7535227" y="335483"/>
                  </a:lnTo>
                  <a:lnTo>
                    <a:pt x="7535342" y="340233"/>
                  </a:lnTo>
                  <a:lnTo>
                    <a:pt x="7538148" y="339077"/>
                  </a:lnTo>
                  <a:lnTo>
                    <a:pt x="7542593" y="339864"/>
                  </a:lnTo>
                  <a:close/>
                </a:path>
                <a:path w="7637145" h="401954">
                  <a:moveTo>
                    <a:pt x="7547445" y="317423"/>
                  </a:moveTo>
                  <a:lnTo>
                    <a:pt x="7545438" y="314934"/>
                  </a:lnTo>
                  <a:lnTo>
                    <a:pt x="7544397" y="313677"/>
                  </a:lnTo>
                  <a:lnTo>
                    <a:pt x="7540003" y="317538"/>
                  </a:lnTo>
                  <a:lnTo>
                    <a:pt x="7541971" y="320014"/>
                  </a:lnTo>
                  <a:lnTo>
                    <a:pt x="7543063" y="321462"/>
                  </a:lnTo>
                  <a:lnTo>
                    <a:pt x="7547445" y="317423"/>
                  </a:lnTo>
                  <a:close/>
                </a:path>
                <a:path w="7637145" h="401954">
                  <a:moveTo>
                    <a:pt x="7550734" y="160070"/>
                  </a:moveTo>
                  <a:lnTo>
                    <a:pt x="7550493" y="155067"/>
                  </a:lnTo>
                  <a:lnTo>
                    <a:pt x="7544054" y="153987"/>
                  </a:lnTo>
                  <a:lnTo>
                    <a:pt x="7543444" y="160324"/>
                  </a:lnTo>
                  <a:lnTo>
                    <a:pt x="7544409" y="166281"/>
                  </a:lnTo>
                  <a:lnTo>
                    <a:pt x="7547584" y="163258"/>
                  </a:lnTo>
                  <a:lnTo>
                    <a:pt x="7550734" y="160070"/>
                  </a:lnTo>
                  <a:close/>
                </a:path>
                <a:path w="7637145" h="401954">
                  <a:moveTo>
                    <a:pt x="7551496" y="327342"/>
                  </a:moveTo>
                  <a:lnTo>
                    <a:pt x="7549528" y="324866"/>
                  </a:lnTo>
                  <a:lnTo>
                    <a:pt x="7548410" y="323545"/>
                  </a:lnTo>
                  <a:lnTo>
                    <a:pt x="7543990" y="327406"/>
                  </a:lnTo>
                  <a:lnTo>
                    <a:pt x="7545984" y="329882"/>
                  </a:lnTo>
                  <a:lnTo>
                    <a:pt x="7547076" y="331241"/>
                  </a:lnTo>
                  <a:lnTo>
                    <a:pt x="7551496" y="327342"/>
                  </a:lnTo>
                  <a:close/>
                </a:path>
                <a:path w="7637145" h="401954">
                  <a:moveTo>
                    <a:pt x="7553452" y="182626"/>
                  </a:moveTo>
                  <a:lnTo>
                    <a:pt x="7550417" y="178650"/>
                  </a:lnTo>
                  <a:lnTo>
                    <a:pt x="7545997" y="182524"/>
                  </a:lnTo>
                  <a:lnTo>
                    <a:pt x="7547991" y="185102"/>
                  </a:lnTo>
                  <a:lnTo>
                    <a:pt x="7549045" y="186461"/>
                  </a:lnTo>
                  <a:lnTo>
                    <a:pt x="7553452" y="182626"/>
                  </a:lnTo>
                  <a:close/>
                </a:path>
                <a:path w="7637145" h="401954">
                  <a:moveTo>
                    <a:pt x="7555217" y="379552"/>
                  </a:moveTo>
                  <a:lnTo>
                    <a:pt x="7554849" y="374573"/>
                  </a:lnTo>
                  <a:lnTo>
                    <a:pt x="7554608" y="371221"/>
                  </a:lnTo>
                  <a:lnTo>
                    <a:pt x="7552156" y="370243"/>
                  </a:lnTo>
                  <a:lnTo>
                    <a:pt x="7549655" y="369252"/>
                  </a:lnTo>
                  <a:lnTo>
                    <a:pt x="7542784" y="370103"/>
                  </a:lnTo>
                  <a:lnTo>
                    <a:pt x="7536459" y="370243"/>
                  </a:lnTo>
                  <a:lnTo>
                    <a:pt x="7536027" y="369328"/>
                  </a:lnTo>
                  <a:lnTo>
                    <a:pt x="7533005" y="362940"/>
                  </a:lnTo>
                  <a:lnTo>
                    <a:pt x="7532814" y="362318"/>
                  </a:lnTo>
                  <a:lnTo>
                    <a:pt x="7530363" y="354482"/>
                  </a:lnTo>
                  <a:lnTo>
                    <a:pt x="7523696" y="355396"/>
                  </a:lnTo>
                  <a:lnTo>
                    <a:pt x="7523696" y="373075"/>
                  </a:lnTo>
                  <a:lnTo>
                    <a:pt x="7519225" y="377101"/>
                  </a:lnTo>
                  <a:lnTo>
                    <a:pt x="7518463" y="376148"/>
                  </a:lnTo>
                  <a:lnTo>
                    <a:pt x="7516177" y="373303"/>
                  </a:lnTo>
                  <a:lnTo>
                    <a:pt x="7520610" y="369328"/>
                  </a:lnTo>
                  <a:lnTo>
                    <a:pt x="7521715" y="370763"/>
                  </a:lnTo>
                  <a:lnTo>
                    <a:pt x="7523696" y="373075"/>
                  </a:lnTo>
                  <a:lnTo>
                    <a:pt x="7523696" y="355396"/>
                  </a:lnTo>
                  <a:lnTo>
                    <a:pt x="7521219" y="355727"/>
                  </a:lnTo>
                  <a:lnTo>
                    <a:pt x="7502474" y="360730"/>
                  </a:lnTo>
                  <a:lnTo>
                    <a:pt x="7492378" y="362318"/>
                  </a:lnTo>
                  <a:lnTo>
                    <a:pt x="7480859" y="362102"/>
                  </a:lnTo>
                  <a:lnTo>
                    <a:pt x="7481354" y="370497"/>
                  </a:lnTo>
                  <a:lnTo>
                    <a:pt x="7492098" y="373240"/>
                  </a:lnTo>
                  <a:lnTo>
                    <a:pt x="7492593" y="381698"/>
                  </a:lnTo>
                  <a:lnTo>
                    <a:pt x="7499896" y="381444"/>
                  </a:lnTo>
                  <a:lnTo>
                    <a:pt x="7501801" y="384530"/>
                  </a:lnTo>
                  <a:lnTo>
                    <a:pt x="7502906" y="382231"/>
                  </a:lnTo>
                  <a:lnTo>
                    <a:pt x="7503173" y="381444"/>
                  </a:lnTo>
                  <a:lnTo>
                    <a:pt x="7504316" y="378218"/>
                  </a:lnTo>
                  <a:lnTo>
                    <a:pt x="7507122" y="376148"/>
                  </a:lnTo>
                  <a:lnTo>
                    <a:pt x="7510373" y="383641"/>
                  </a:lnTo>
                  <a:lnTo>
                    <a:pt x="7514844" y="383222"/>
                  </a:lnTo>
                  <a:lnTo>
                    <a:pt x="7520152" y="381584"/>
                  </a:lnTo>
                  <a:lnTo>
                    <a:pt x="7525906" y="385406"/>
                  </a:lnTo>
                  <a:lnTo>
                    <a:pt x="7525347" y="381584"/>
                  </a:lnTo>
                  <a:lnTo>
                    <a:pt x="7525080" y="379806"/>
                  </a:lnTo>
                  <a:lnTo>
                    <a:pt x="7526172" y="377101"/>
                  </a:lnTo>
                  <a:lnTo>
                    <a:pt x="7526375" y="376593"/>
                  </a:lnTo>
                  <a:lnTo>
                    <a:pt x="7529233" y="375399"/>
                  </a:lnTo>
                  <a:lnTo>
                    <a:pt x="7537005" y="374573"/>
                  </a:lnTo>
                  <a:lnTo>
                    <a:pt x="7542631" y="376847"/>
                  </a:lnTo>
                  <a:lnTo>
                    <a:pt x="7548067" y="379425"/>
                  </a:lnTo>
                  <a:lnTo>
                    <a:pt x="7555217" y="379552"/>
                  </a:lnTo>
                  <a:close/>
                </a:path>
                <a:path w="7637145" h="401954">
                  <a:moveTo>
                    <a:pt x="7557376" y="386981"/>
                  </a:moveTo>
                  <a:lnTo>
                    <a:pt x="7554341" y="383070"/>
                  </a:lnTo>
                  <a:lnTo>
                    <a:pt x="7549896" y="387108"/>
                  </a:lnTo>
                  <a:lnTo>
                    <a:pt x="7546949" y="383324"/>
                  </a:lnTo>
                  <a:lnTo>
                    <a:pt x="7542517" y="387362"/>
                  </a:lnTo>
                  <a:lnTo>
                    <a:pt x="7544511" y="389801"/>
                  </a:lnTo>
                  <a:lnTo>
                    <a:pt x="7545603" y="391109"/>
                  </a:lnTo>
                  <a:lnTo>
                    <a:pt x="7549997" y="387235"/>
                  </a:lnTo>
                  <a:lnTo>
                    <a:pt x="7551902" y="389547"/>
                  </a:lnTo>
                  <a:lnTo>
                    <a:pt x="7552969" y="390855"/>
                  </a:lnTo>
                  <a:lnTo>
                    <a:pt x="7557376" y="386981"/>
                  </a:lnTo>
                  <a:close/>
                </a:path>
                <a:path w="7637145" h="401954">
                  <a:moveTo>
                    <a:pt x="7558760" y="227253"/>
                  </a:moveTo>
                  <a:lnTo>
                    <a:pt x="7556767" y="224777"/>
                  </a:lnTo>
                  <a:lnTo>
                    <a:pt x="7555712" y="223405"/>
                  </a:lnTo>
                  <a:lnTo>
                    <a:pt x="7551369" y="227380"/>
                  </a:lnTo>
                  <a:lnTo>
                    <a:pt x="7553338" y="229870"/>
                  </a:lnTo>
                  <a:lnTo>
                    <a:pt x="7554341" y="231228"/>
                  </a:lnTo>
                  <a:lnTo>
                    <a:pt x="7558760" y="227253"/>
                  </a:lnTo>
                  <a:close/>
                </a:path>
                <a:path w="7637145" h="401954">
                  <a:moveTo>
                    <a:pt x="7573416" y="184086"/>
                  </a:moveTo>
                  <a:lnTo>
                    <a:pt x="7573289" y="179273"/>
                  </a:lnTo>
                  <a:lnTo>
                    <a:pt x="7570508" y="180416"/>
                  </a:lnTo>
                  <a:lnTo>
                    <a:pt x="7566114" y="179679"/>
                  </a:lnTo>
                  <a:lnTo>
                    <a:pt x="7566203" y="184467"/>
                  </a:lnTo>
                  <a:lnTo>
                    <a:pt x="7569022" y="183299"/>
                  </a:lnTo>
                  <a:lnTo>
                    <a:pt x="7573416" y="184086"/>
                  </a:lnTo>
                  <a:close/>
                </a:path>
                <a:path w="7637145" h="401954">
                  <a:moveTo>
                    <a:pt x="7582840" y="333451"/>
                  </a:moveTo>
                  <a:lnTo>
                    <a:pt x="7582738" y="328612"/>
                  </a:lnTo>
                  <a:lnTo>
                    <a:pt x="7573543" y="328942"/>
                  </a:lnTo>
                  <a:lnTo>
                    <a:pt x="7565479" y="330669"/>
                  </a:lnTo>
                  <a:lnTo>
                    <a:pt x="7558786" y="334098"/>
                  </a:lnTo>
                  <a:lnTo>
                    <a:pt x="7553719" y="339585"/>
                  </a:lnTo>
                  <a:lnTo>
                    <a:pt x="7565034" y="342874"/>
                  </a:lnTo>
                  <a:lnTo>
                    <a:pt x="7566952" y="334073"/>
                  </a:lnTo>
                  <a:lnTo>
                    <a:pt x="7575601" y="333857"/>
                  </a:lnTo>
                  <a:lnTo>
                    <a:pt x="7578395" y="332663"/>
                  </a:lnTo>
                  <a:lnTo>
                    <a:pt x="7582840" y="333451"/>
                  </a:lnTo>
                  <a:close/>
                </a:path>
                <a:path w="7637145" h="401954">
                  <a:moveTo>
                    <a:pt x="7587945" y="183565"/>
                  </a:moveTo>
                  <a:lnTo>
                    <a:pt x="7587818" y="178790"/>
                  </a:lnTo>
                  <a:lnTo>
                    <a:pt x="7585062" y="179920"/>
                  </a:lnTo>
                  <a:lnTo>
                    <a:pt x="7580643" y="179184"/>
                  </a:lnTo>
                  <a:lnTo>
                    <a:pt x="7580770" y="183972"/>
                  </a:lnTo>
                  <a:lnTo>
                    <a:pt x="7583551" y="182803"/>
                  </a:lnTo>
                  <a:lnTo>
                    <a:pt x="7587945" y="183565"/>
                  </a:lnTo>
                  <a:close/>
                </a:path>
                <a:path w="7637145" h="401954">
                  <a:moveTo>
                    <a:pt x="7600061" y="123367"/>
                  </a:moveTo>
                  <a:lnTo>
                    <a:pt x="7599921" y="118465"/>
                  </a:lnTo>
                  <a:lnTo>
                    <a:pt x="7597216" y="119697"/>
                  </a:lnTo>
                  <a:lnTo>
                    <a:pt x="7592835" y="118960"/>
                  </a:lnTo>
                  <a:lnTo>
                    <a:pt x="7592911" y="123748"/>
                  </a:lnTo>
                  <a:lnTo>
                    <a:pt x="7595679" y="122478"/>
                  </a:lnTo>
                  <a:lnTo>
                    <a:pt x="7600061" y="123367"/>
                  </a:lnTo>
                  <a:close/>
                </a:path>
                <a:path w="7637145" h="401954">
                  <a:moveTo>
                    <a:pt x="7605992" y="88290"/>
                  </a:moveTo>
                  <a:lnTo>
                    <a:pt x="7597711" y="87172"/>
                  </a:lnTo>
                  <a:lnTo>
                    <a:pt x="7592466" y="89916"/>
                  </a:lnTo>
                  <a:lnTo>
                    <a:pt x="7591920" y="98755"/>
                  </a:lnTo>
                  <a:lnTo>
                    <a:pt x="7600213" y="99910"/>
                  </a:lnTo>
                  <a:lnTo>
                    <a:pt x="7605509" y="97180"/>
                  </a:lnTo>
                  <a:lnTo>
                    <a:pt x="7605992" y="88290"/>
                  </a:lnTo>
                  <a:close/>
                </a:path>
                <a:path w="7637145" h="401954">
                  <a:moveTo>
                    <a:pt x="7610234" y="372605"/>
                  </a:moveTo>
                  <a:lnTo>
                    <a:pt x="7601458" y="368350"/>
                  </a:lnTo>
                  <a:lnTo>
                    <a:pt x="7590002" y="367804"/>
                  </a:lnTo>
                  <a:lnTo>
                    <a:pt x="7579512" y="371233"/>
                  </a:lnTo>
                  <a:lnTo>
                    <a:pt x="7573632" y="378904"/>
                  </a:lnTo>
                  <a:lnTo>
                    <a:pt x="7584757" y="380060"/>
                  </a:lnTo>
                  <a:lnTo>
                    <a:pt x="7594473" y="381508"/>
                  </a:lnTo>
                  <a:lnTo>
                    <a:pt x="7602918" y="380085"/>
                  </a:lnTo>
                  <a:lnTo>
                    <a:pt x="7610234" y="372605"/>
                  </a:lnTo>
                  <a:close/>
                </a:path>
                <a:path w="7637145" h="401954">
                  <a:moveTo>
                    <a:pt x="7614615" y="122859"/>
                  </a:moveTo>
                  <a:lnTo>
                    <a:pt x="7614501" y="117957"/>
                  </a:lnTo>
                  <a:lnTo>
                    <a:pt x="7611707" y="119189"/>
                  </a:lnTo>
                  <a:lnTo>
                    <a:pt x="7607325" y="118452"/>
                  </a:lnTo>
                  <a:lnTo>
                    <a:pt x="7607440" y="123240"/>
                  </a:lnTo>
                  <a:lnTo>
                    <a:pt x="7610234" y="121983"/>
                  </a:lnTo>
                  <a:lnTo>
                    <a:pt x="7614615" y="122859"/>
                  </a:lnTo>
                  <a:close/>
                </a:path>
                <a:path w="7637145" h="401954">
                  <a:moveTo>
                    <a:pt x="7625258" y="377113"/>
                  </a:moveTo>
                  <a:lnTo>
                    <a:pt x="7624978" y="372097"/>
                  </a:lnTo>
                  <a:lnTo>
                    <a:pt x="7618539" y="371017"/>
                  </a:lnTo>
                  <a:lnTo>
                    <a:pt x="7617866" y="377367"/>
                  </a:lnTo>
                  <a:lnTo>
                    <a:pt x="7618882" y="383324"/>
                  </a:lnTo>
                  <a:lnTo>
                    <a:pt x="7622095" y="380276"/>
                  </a:lnTo>
                  <a:lnTo>
                    <a:pt x="7625258" y="377113"/>
                  </a:lnTo>
                  <a:close/>
                </a:path>
                <a:path w="7637145" h="401954">
                  <a:moveTo>
                    <a:pt x="7636611" y="114884"/>
                  </a:moveTo>
                  <a:lnTo>
                    <a:pt x="7632116" y="111633"/>
                  </a:lnTo>
                  <a:lnTo>
                    <a:pt x="7627023" y="112509"/>
                  </a:lnTo>
                  <a:lnTo>
                    <a:pt x="7625359" y="117589"/>
                  </a:lnTo>
                  <a:lnTo>
                    <a:pt x="7627569" y="117792"/>
                  </a:lnTo>
                  <a:lnTo>
                    <a:pt x="7629690" y="118211"/>
                  </a:lnTo>
                  <a:lnTo>
                    <a:pt x="7629195" y="122504"/>
                  </a:lnTo>
                  <a:lnTo>
                    <a:pt x="7636459" y="122250"/>
                  </a:lnTo>
                  <a:lnTo>
                    <a:pt x="7636611" y="114884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1868" y="6030797"/>
              <a:ext cx="7714615" cy="447040"/>
            </a:xfrm>
            <a:custGeom>
              <a:avLst/>
              <a:gdLst/>
              <a:ahLst/>
              <a:cxnLst/>
              <a:rect l="l" t="t" r="r" b="b"/>
              <a:pathLst>
                <a:path w="7714615" h="447039">
                  <a:moveTo>
                    <a:pt x="7124" y="72771"/>
                  </a:moveTo>
                  <a:lnTo>
                    <a:pt x="6883" y="67830"/>
                  </a:lnTo>
                  <a:lnTo>
                    <a:pt x="4279" y="69088"/>
                  </a:lnTo>
                  <a:lnTo>
                    <a:pt x="0" y="68402"/>
                  </a:lnTo>
                  <a:lnTo>
                    <a:pt x="241" y="73190"/>
                  </a:lnTo>
                  <a:lnTo>
                    <a:pt x="2908" y="71958"/>
                  </a:lnTo>
                  <a:lnTo>
                    <a:pt x="7124" y="72771"/>
                  </a:lnTo>
                  <a:close/>
                </a:path>
                <a:path w="7714615" h="447039">
                  <a:moveTo>
                    <a:pt x="14566" y="172364"/>
                  </a:moveTo>
                  <a:lnTo>
                    <a:pt x="7620" y="172745"/>
                  </a:lnTo>
                  <a:lnTo>
                    <a:pt x="876" y="174523"/>
                  </a:lnTo>
                  <a:lnTo>
                    <a:pt x="4584" y="177673"/>
                  </a:lnTo>
                  <a:lnTo>
                    <a:pt x="11531" y="178257"/>
                  </a:lnTo>
                  <a:lnTo>
                    <a:pt x="14566" y="172364"/>
                  </a:lnTo>
                  <a:close/>
                </a:path>
                <a:path w="7714615" h="447039">
                  <a:moveTo>
                    <a:pt x="24409" y="66840"/>
                  </a:moveTo>
                  <a:lnTo>
                    <a:pt x="17386" y="67246"/>
                  </a:lnTo>
                  <a:lnTo>
                    <a:pt x="10591" y="69011"/>
                  </a:lnTo>
                  <a:lnTo>
                    <a:pt x="14300" y="72148"/>
                  </a:lnTo>
                  <a:lnTo>
                    <a:pt x="21310" y="72732"/>
                  </a:lnTo>
                  <a:lnTo>
                    <a:pt x="24409" y="66840"/>
                  </a:lnTo>
                  <a:close/>
                </a:path>
                <a:path w="7714615" h="447039">
                  <a:moveTo>
                    <a:pt x="31877" y="171234"/>
                  </a:moveTo>
                  <a:lnTo>
                    <a:pt x="31584" y="166446"/>
                  </a:lnTo>
                  <a:lnTo>
                    <a:pt x="28956" y="167690"/>
                  </a:lnTo>
                  <a:lnTo>
                    <a:pt x="24714" y="166992"/>
                  </a:lnTo>
                  <a:lnTo>
                    <a:pt x="24980" y="171780"/>
                  </a:lnTo>
                  <a:lnTo>
                    <a:pt x="27635" y="170383"/>
                  </a:lnTo>
                  <a:lnTo>
                    <a:pt x="31877" y="171234"/>
                  </a:lnTo>
                  <a:close/>
                </a:path>
                <a:path w="7714615" h="447039">
                  <a:moveTo>
                    <a:pt x="145097" y="304774"/>
                  </a:moveTo>
                  <a:lnTo>
                    <a:pt x="142290" y="295287"/>
                  </a:lnTo>
                  <a:lnTo>
                    <a:pt x="136728" y="291757"/>
                  </a:lnTo>
                  <a:lnTo>
                    <a:pt x="131889" y="294919"/>
                  </a:lnTo>
                  <a:lnTo>
                    <a:pt x="131305" y="305562"/>
                  </a:lnTo>
                  <a:lnTo>
                    <a:pt x="145097" y="304774"/>
                  </a:lnTo>
                  <a:close/>
                </a:path>
                <a:path w="7714615" h="447039">
                  <a:moveTo>
                    <a:pt x="147193" y="4965"/>
                  </a:moveTo>
                  <a:lnTo>
                    <a:pt x="143395" y="127"/>
                  </a:lnTo>
                  <a:lnTo>
                    <a:pt x="136690" y="0"/>
                  </a:lnTo>
                  <a:lnTo>
                    <a:pt x="129006" y="1435"/>
                  </a:lnTo>
                  <a:lnTo>
                    <a:pt x="122301" y="1346"/>
                  </a:lnTo>
                  <a:lnTo>
                    <a:pt x="126047" y="6210"/>
                  </a:lnTo>
                  <a:lnTo>
                    <a:pt x="132740" y="6337"/>
                  </a:lnTo>
                  <a:lnTo>
                    <a:pt x="140449" y="4864"/>
                  </a:lnTo>
                  <a:lnTo>
                    <a:pt x="147193" y="4965"/>
                  </a:lnTo>
                  <a:close/>
                </a:path>
                <a:path w="7714615" h="447039">
                  <a:moveTo>
                    <a:pt x="153123" y="214312"/>
                  </a:moveTo>
                  <a:lnTo>
                    <a:pt x="152908" y="209410"/>
                  </a:lnTo>
                  <a:lnTo>
                    <a:pt x="150291" y="210654"/>
                  </a:lnTo>
                  <a:lnTo>
                    <a:pt x="146075" y="209969"/>
                  </a:lnTo>
                  <a:lnTo>
                    <a:pt x="146278" y="214807"/>
                  </a:lnTo>
                  <a:lnTo>
                    <a:pt x="148907" y="213512"/>
                  </a:lnTo>
                  <a:lnTo>
                    <a:pt x="153123" y="214312"/>
                  </a:lnTo>
                  <a:close/>
                </a:path>
                <a:path w="7714615" h="447039">
                  <a:moveTo>
                    <a:pt x="153835" y="224434"/>
                  </a:moveTo>
                  <a:lnTo>
                    <a:pt x="149796" y="225361"/>
                  </a:lnTo>
                  <a:lnTo>
                    <a:pt x="143929" y="224066"/>
                  </a:lnTo>
                  <a:lnTo>
                    <a:pt x="143776" y="229882"/>
                  </a:lnTo>
                  <a:lnTo>
                    <a:pt x="147815" y="228879"/>
                  </a:lnTo>
                  <a:lnTo>
                    <a:pt x="153593" y="230174"/>
                  </a:lnTo>
                  <a:lnTo>
                    <a:pt x="153835" y="224434"/>
                  </a:lnTo>
                  <a:close/>
                </a:path>
                <a:path w="7714615" h="447039">
                  <a:moveTo>
                    <a:pt x="169710" y="313410"/>
                  </a:moveTo>
                  <a:lnTo>
                    <a:pt x="169354" y="305765"/>
                  </a:lnTo>
                  <a:lnTo>
                    <a:pt x="161963" y="301510"/>
                  </a:lnTo>
                  <a:lnTo>
                    <a:pt x="161569" y="293827"/>
                  </a:lnTo>
                  <a:lnTo>
                    <a:pt x="151282" y="294411"/>
                  </a:lnTo>
                  <a:lnTo>
                    <a:pt x="153835" y="302577"/>
                  </a:lnTo>
                  <a:lnTo>
                    <a:pt x="158127" y="307860"/>
                  </a:lnTo>
                  <a:lnTo>
                    <a:pt x="163601" y="311175"/>
                  </a:lnTo>
                  <a:lnTo>
                    <a:pt x="169710" y="313410"/>
                  </a:lnTo>
                  <a:close/>
                </a:path>
                <a:path w="7714615" h="447039">
                  <a:moveTo>
                    <a:pt x="190944" y="234873"/>
                  </a:moveTo>
                  <a:lnTo>
                    <a:pt x="187960" y="231127"/>
                  </a:lnTo>
                  <a:lnTo>
                    <a:pt x="183908" y="235064"/>
                  </a:lnTo>
                  <a:lnTo>
                    <a:pt x="185864" y="237515"/>
                  </a:lnTo>
                  <a:lnTo>
                    <a:pt x="186855" y="238887"/>
                  </a:lnTo>
                  <a:lnTo>
                    <a:pt x="190944" y="234873"/>
                  </a:lnTo>
                  <a:close/>
                </a:path>
                <a:path w="7714615" h="447039">
                  <a:moveTo>
                    <a:pt x="193319" y="274713"/>
                  </a:moveTo>
                  <a:lnTo>
                    <a:pt x="191401" y="272199"/>
                  </a:lnTo>
                  <a:lnTo>
                    <a:pt x="190360" y="270865"/>
                  </a:lnTo>
                  <a:lnTo>
                    <a:pt x="186309" y="274866"/>
                  </a:lnTo>
                  <a:lnTo>
                    <a:pt x="188252" y="277317"/>
                  </a:lnTo>
                  <a:lnTo>
                    <a:pt x="189230" y="278650"/>
                  </a:lnTo>
                  <a:lnTo>
                    <a:pt x="193319" y="274713"/>
                  </a:lnTo>
                  <a:close/>
                </a:path>
                <a:path w="7714615" h="447039">
                  <a:moveTo>
                    <a:pt x="197015" y="366801"/>
                  </a:moveTo>
                  <a:lnTo>
                    <a:pt x="194462" y="359638"/>
                  </a:lnTo>
                  <a:lnTo>
                    <a:pt x="192913" y="367639"/>
                  </a:lnTo>
                  <a:lnTo>
                    <a:pt x="197015" y="366801"/>
                  </a:lnTo>
                  <a:close/>
                </a:path>
                <a:path w="7714615" h="447039">
                  <a:moveTo>
                    <a:pt x="221767" y="320370"/>
                  </a:moveTo>
                  <a:lnTo>
                    <a:pt x="221640" y="315112"/>
                  </a:lnTo>
                  <a:lnTo>
                    <a:pt x="219481" y="307822"/>
                  </a:lnTo>
                  <a:lnTo>
                    <a:pt x="218084" y="315734"/>
                  </a:lnTo>
                  <a:lnTo>
                    <a:pt x="218249" y="320890"/>
                  </a:lnTo>
                  <a:lnTo>
                    <a:pt x="220395" y="328231"/>
                  </a:lnTo>
                  <a:lnTo>
                    <a:pt x="221767" y="320370"/>
                  </a:lnTo>
                  <a:close/>
                </a:path>
                <a:path w="7714615" h="447039">
                  <a:moveTo>
                    <a:pt x="224548" y="430009"/>
                  </a:moveTo>
                  <a:lnTo>
                    <a:pt x="224396" y="425183"/>
                  </a:lnTo>
                  <a:lnTo>
                    <a:pt x="221792" y="426427"/>
                  </a:lnTo>
                  <a:lnTo>
                    <a:pt x="217703" y="425704"/>
                  </a:lnTo>
                  <a:lnTo>
                    <a:pt x="217868" y="430555"/>
                  </a:lnTo>
                  <a:lnTo>
                    <a:pt x="220433" y="429285"/>
                  </a:lnTo>
                  <a:lnTo>
                    <a:pt x="224548" y="430009"/>
                  </a:lnTo>
                  <a:close/>
                </a:path>
                <a:path w="7714615" h="447039">
                  <a:moveTo>
                    <a:pt x="233070" y="427304"/>
                  </a:moveTo>
                  <a:lnTo>
                    <a:pt x="231165" y="424776"/>
                  </a:lnTo>
                  <a:lnTo>
                    <a:pt x="230187" y="423430"/>
                  </a:lnTo>
                  <a:lnTo>
                    <a:pt x="226161" y="427431"/>
                  </a:lnTo>
                  <a:lnTo>
                    <a:pt x="228066" y="429971"/>
                  </a:lnTo>
                  <a:lnTo>
                    <a:pt x="229069" y="431266"/>
                  </a:lnTo>
                  <a:lnTo>
                    <a:pt x="233070" y="427304"/>
                  </a:lnTo>
                  <a:close/>
                </a:path>
                <a:path w="7714615" h="447039">
                  <a:moveTo>
                    <a:pt x="238810" y="319239"/>
                  </a:moveTo>
                  <a:lnTo>
                    <a:pt x="238671" y="314553"/>
                  </a:lnTo>
                  <a:lnTo>
                    <a:pt x="236054" y="315683"/>
                  </a:lnTo>
                  <a:lnTo>
                    <a:pt x="231902" y="314985"/>
                  </a:lnTo>
                  <a:lnTo>
                    <a:pt x="232079" y="319773"/>
                  </a:lnTo>
                  <a:lnTo>
                    <a:pt x="234657" y="318554"/>
                  </a:lnTo>
                  <a:lnTo>
                    <a:pt x="238810" y="319239"/>
                  </a:lnTo>
                  <a:close/>
                </a:path>
                <a:path w="7714615" h="447039">
                  <a:moveTo>
                    <a:pt x="241173" y="359270"/>
                  </a:moveTo>
                  <a:lnTo>
                    <a:pt x="233908" y="354533"/>
                  </a:lnTo>
                  <a:lnTo>
                    <a:pt x="232918" y="359168"/>
                  </a:lnTo>
                  <a:lnTo>
                    <a:pt x="236054" y="363855"/>
                  </a:lnTo>
                  <a:lnTo>
                    <a:pt x="241173" y="359270"/>
                  </a:lnTo>
                  <a:close/>
                </a:path>
                <a:path w="7714615" h="447039">
                  <a:moveTo>
                    <a:pt x="250151" y="398665"/>
                  </a:moveTo>
                  <a:lnTo>
                    <a:pt x="249986" y="395859"/>
                  </a:lnTo>
                  <a:lnTo>
                    <a:pt x="247103" y="393280"/>
                  </a:lnTo>
                  <a:lnTo>
                    <a:pt x="246773" y="398868"/>
                  </a:lnTo>
                  <a:lnTo>
                    <a:pt x="246938" y="401574"/>
                  </a:lnTo>
                  <a:lnTo>
                    <a:pt x="249872" y="404368"/>
                  </a:lnTo>
                  <a:lnTo>
                    <a:pt x="250151" y="398665"/>
                  </a:lnTo>
                  <a:close/>
                </a:path>
                <a:path w="7714615" h="447039">
                  <a:moveTo>
                    <a:pt x="290474" y="435089"/>
                  </a:moveTo>
                  <a:lnTo>
                    <a:pt x="286105" y="431698"/>
                  </a:lnTo>
                  <a:lnTo>
                    <a:pt x="285559" y="435571"/>
                  </a:lnTo>
                  <a:lnTo>
                    <a:pt x="283514" y="437565"/>
                  </a:lnTo>
                  <a:lnTo>
                    <a:pt x="279577" y="436968"/>
                  </a:lnTo>
                  <a:lnTo>
                    <a:pt x="274662" y="436067"/>
                  </a:lnTo>
                  <a:lnTo>
                    <a:pt x="273380" y="429145"/>
                  </a:lnTo>
                  <a:lnTo>
                    <a:pt x="268859" y="427647"/>
                  </a:lnTo>
                  <a:lnTo>
                    <a:pt x="264680" y="432117"/>
                  </a:lnTo>
                  <a:lnTo>
                    <a:pt x="258610" y="429602"/>
                  </a:lnTo>
                  <a:lnTo>
                    <a:pt x="251637" y="425196"/>
                  </a:lnTo>
                  <a:lnTo>
                    <a:pt x="244779" y="424014"/>
                  </a:lnTo>
                  <a:lnTo>
                    <a:pt x="234581" y="424599"/>
                  </a:lnTo>
                  <a:lnTo>
                    <a:pt x="235026" y="433425"/>
                  </a:lnTo>
                  <a:lnTo>
                    <a:pt x="236855" y="439953"/>
                  </a:lnTo>
                  <a:lnTo>
                    <a:pt x="240385" y="443661"/>
                  </a:lnTo>
                  <a:lnTo>
                    <a:pt x="245897" y="444030"/>
                  </a:lnTo>
                  <a:lnTo>
                    <a:pt x="250355" y="443611"/>
                  </a:lnTo>
                  <a:lnTo>
                    <a:pt x="248526" y="435013"/>
                  </a:lnTo>
                  <a:lnTo>
                    <a:pt x="252082" y="433654"/>
                  </a:lnTo>
                  <a:lnTo>
                    <a:pt x="257886" y="440347"/>
                  </a:lnTo>
                  <a:lnTo>
                    <a:pt x="266242" y="442798"/>
                  </a:lnTo>
                  <a:lnTo>
                    <a:pt x="275374" y="443953"/>
                  </a:lnTo>
                  <a:lnTo>
                    <a:pt x="283502" y="446735"/>
                  </a:lnTo>
                  <a:lnTo>
                    <a:pt x="285254" y="442861"/>
                  </a:lnTo>
                  <a:lnTo>
                    <a:pt x="288886" y="438899"/>
                  </a:lnTo>
                  <a:lnTo>
                    <a:pt x="290474" y="435089"/>
                  </a:lnTo>
                  <a:close/>
                </a:path>
                <a:path w="7714615" h="447039">
                  <a:moveTo>
                    <a:pt x="303098" y="295770"/>
                  </a:moveTo>
                  <a:lnTo>
                    <a:pt x="298208" y="289610"/>
                  </a:lnTo>
                  <a:lnTo>
                    <a:pt x="289979" y="289941"/>
                  </a:lnTo>
                  <a:lnTo>
                    <a:pt x="289610" y="301536"/>
                  </a:lnTo>
                  <a:lnTo>
                    <a:pt x="294690" y="300393"/>
                  </a:lnTo>
                  <a:lnTo>
                    <a:pt x="302399" y="302539"/>
                  </a:lnTo>
                  <a:lnTo>
                    <a:pt x="303098" y="295770"/>
                  </a:lnTo>
                  <a:close/>
                </a:path>
                <a:path w="7714615" h="447039">
                  <a:moveTo>
                    <a:pt x="342201" y="351396"/>
                  </a:moveTo>
                  <a:lnTo>
                    <a:pt x="340283" y="348792"/>
                  </a:lnTo>
                  <a:lnTo>
                    <a:pt x="339217" y="347472"/>
                  </a:lnTo>
                  <a:lnTo>
                    <a:pt x="335089" y="351459"/>
                  </a:lnTo>
                  <a:lnTo>
                    <a:pt x="337032" y="353961"/>
                  </a:lnTo>
                  <a:lnTo>
                    <a:pt x="338074" y="355231"/>
                  </a:lnTo>
                  <a:lnTo>
                    <a:pt x="342201" y="351396"/>
                  </a:lnTo>
                  <a:close/>
                </a:path>
                <a:path w="7714615" h="447039">
                  <a:moveTo>
                    <a:pt x="359092" y="378155"/>
                  </a:moveTo>
                  <a:lnTo>
                    <a:pt x="358622" y="369328"/>
                  </a:lnTo>
                  <a:lnTo>
                    <a:pt x="356069" y="370166"/>
                  </a:lnTo>
                  <a:lnTo>
                    <a:pt x="355028" y="374980"/>
                  </a:lnTo>
                  <a:lnTo>
                    <a:pt x="359092" y="378155"/>
                  </a:lnTo>
                  <a:close/>
                </a:path>
                <a:path w="7714615" h="447039">
                  <a:moveTo>
                    <a:pt x="362559" y="378040"/>
                  </a:moveTo>
                  <a:lnTo>
                    <a:pt x="359092" y="378155"/>
                  </a:lnTo>
                  <a:lnTo>
                    <a:pt x="359854" y="384556"/>
                  </a:lnTo>
                  <a:lnTo>
                    <a:pt x="361327" y="385927"/>
                  </a:lnTo>
                  <a:lnTo>
                    <a:pt x="362546" y="383387"/>
                  </a:lnTo>
                  <a:lnTo>
                    <a:pt x="362559" y="378040"/>
                  </a:lnTo>
                  <a:close/>
                </a:path>
                <a:path w="7714615" h="447039">
                  <a:moveTo>
                    <a:pt x="368401" y="278003"/>
                  </a:moveTo>
                  <a:lnTo>
                    <a:pt x="368185" y="273151"/>
                  </a:lnTo>
                  <a:lnTo>
                    <a:pt x="364642" y="273278"/>
                  </a:lnTo>
                  <a:lnTo>
                    <a:pt x="359371" y="276136"/>
                  </a:lnTo>
                  <a:lnTo>
                    <a:pt x="364718" y="278460"/>
                  </a:lnTo>
                  <a:lnTo>
                    <a:pt x="368401" y="278003"/>
                  </a:lnTo>
                  <a:close/>
                </a:path>
                <a:path w="7714615" h="447039">
                  <a:moveTo>
                    <a:pt x="465099" y="329819"/>
                  </a:moveTo>
                  <a:lnTo>
                    <a:pt x="459828" y="327431"/>
                  </a:lnTo>
                  <a:lnTo>
                    <a:pt x="456018" y="322770"/>
                  </a:lnTo>
                  <a:lnTo>
                    <a:pt x="450735" y="320357"/>
                  </a:lnTo>
                  <a:lnTo>
                    <a:pt x="448030" y="323342"/>
                  </a:lnTo>
                  <a:lnTo>
                    <a:pt x="439864" y="320802"/>
                  </a:lnTo>
                  <a:lnTo>
                    <a:pt x="432003" y="320675"/>
                  </a:lnTo>
                  <a:lnTo>
                    <a:pt x="430212" y="330936"/>
                  </a:lnTo>
                  <a:lnTo>
                    <a:pt x="438048" y="328269"/>
                  </a:lnTo>
                  <a:lnTo>
                    <a:pt x="446760" y="332917"/>
                  </a:lnTo>
                  <a:lnTo>
                    <a:pt x="455930" y="336308"/>
                  </a:lnTo>
                  <a:lnTo>
                    <a:pt x="465099" y="329819"/>
                  </a:lnTo>
                  <a:close/>
                </a:path>
                <a:path w="7714615" h="447039">
                  <a:moveTo>
                    <a:pt x="470547" y="247434"/>
                  </a:moveTo>
                  <a:lnTo>
                    <a:pt x="467601" y="243636"/>
                  </a:lnTo>
                  <a:lnTo>
                    <a:pt x="463423" y="247586"/>
                  </a:lnTo>
                  <a:lnTo>
                    <a:pt x="465328" y="250088"/>
                  </a:lnTo>
                  <a:lnTo>
                    <a:pt x="466369" y="251434"/>
                  </a:lnTo>
                  <a:lnTo>
                    <a:pt x="470547" y="247434"/>
                  </a:lnTo>
                  <a:close/>
                </a:path>
                <a:path w="7714615" h="447039">
                  <a:moveTo>
                    <a:pt x="479501" y="254508"/>
                  </a:moveTo>
                  <a:lnTo>
                    <a:pt x="474230" y="254647"/>
                  </a:lnTo>
                  <a:lnTo>
                    <a:pt x="468884" y="254711"/>
                  </a:lnTo>
                  <a:lnTo>
                    <a:pt x="465467" y="257289"/>
                  </a:lnTo>
                  <a:lnTo>
                    <a:pt x="465924" y="264922"/>
                  </a:lnTo>
                  <a:lnTo>
                    <a:pt x="472440" y="264134"/>
                  </a:lnTo>
                  <a:lnTo>
                    <a:pt x="477520" y="261327"/>
                  </a:lnTo>
                  <a:lnTo>
                    <a:pt x="479501" y="254508"/>
                  </a:lnTo>
                  <a:close/>
                </a:path>
                <a:path w="7714615" h="447039">
                  <a:moveTo>
                    <a:pt x="546798" y="272249"/>
                  </a:moveTo>
                  <a:lnTo>
                    <a:pt x="539813" y="272465"/>
                  </a:lnTo>
                  <a:lnTo>
                    <a:pt x="539864" y="274281"/>
                  </a:lnTo>
                  <a:lnTo>
                    <a:pt x="539940" y="275907"/>
                  </a:lnTo>
                  <a:lnTo>
                    <a:pt x="539991" y="277533"/>
                  </a:lnTo>
                  <a:lnTo>
                    <a:pt x="544093" y="278244"/>
                  </a:lnTo>
                  <a:lnTo>
                    <a:pt x="546176" y="276339"/>
                  </a:lnTo>
                  <a:lnTo>
                    <a:pt x="546798" y="272249"/>
                  </a:lnTo>
                  <a:close/>
                </a:path>
                <a:path w="7714615" h="447039">
                  <a:moveTo>
                    <a:pt x="7253325" y="103606"/>
                  </a:moveTo>
                  <a:lnTo>
                    <a:pt x="7251078" y="99517"/>
                  </a:lnTo>
                  <a:lnTo>
                    <a:pt x="7249071" y="99555"/>
                  </a:lnTo>
                  <a:lnTo>
                    <a:pt x="7249185" y="104609"/>
                  </a:lnTo>
                  <a:lnTo>
                    <a:pt x="7253325" y="103606"/>
                  </a:lnTo>
                  <a:close/>
                </a:path>
                <a:path w="7714615" h="447039">
                  <a:moveTo>
                    <a:pt x="7305637" y="158673"/>
                  </a:moveTo>
                  <a:lnTo>
                    <a:pt x="7302767" y="153644"/>
                  </a:lnTo>
                  <a:lnTo>
                    <a:pt x="7296696" y="153200"/>
                  </a:lnTo>
                  <a:lnTo>
                    <a:pt x="7289533" y="154305"/>
                  </a:lnTo>
                  <a:lnTo>
                    <a:pt x="7283424" y="153962"/>
                  </a:lnTo>
                  <a:lnTo>
                    <a:pt x="7283310" y="149009"/>
                  </a:lnTo>
                  <a:lnTo>
                    <a:pt x="7272248" y="149174"/>
                  </a:lnTo>
                  <a:lnTo>
                    <a:pt x="7278611" y="158343"/>
                  </a:lnTo>
                  <a:lnTo>
                    <a:pt x="7285977" y="160985"/>
                  </a:lnTo>
                  <a:lnTo>
                    <a:pt x="7294816" y="160096"/>
                  </a:lnTo>
                  <a:lnTo>
                    <a:pt x="7305637" y="158673"/>
                  </a:lnTo>
                  <a:close/>
                </a:path>
                <a:path w="7714615" h="447039">
                  <a:moveTo>
                    <a:pt x="7351814" y="62611"/>
                  </a:moveTo>
                  <a:lnTo>
                    <a:pt x="7347382" y="63271"/>
                  </a:lnTo>
                  <a:lnTo>
                    <a:pt x="7349782" y="70485"/>
                  </a:lnTo>
                  <a:lnTo>
                    <a:pt x="7351814" y="62611"/>
                  </a:lnTo>
                  <a:close/>
                </a:path>
                <a:path w="7714615" h="447039">
                  <a:moveTo>
                    <a:pt x="7386714" y="68414"/>
                  </a:moveTo>
                  <a:lnTo>
                    <a:pt x="7385736" y="63334"/>
                  </a:lnTo>
                  <a:lnTo>
                    <a:pt x="7382294" y="62750"/>
                  </a:lnTo>
                  <a:lnTo>
                    <a:pt x="7380783" y="72326"/>
                  </a:lnTo>
                  <a:lnTo>
                    <a:pt x="7386714" y="68414"/>
                  </a:lnTo>
                  <a:close/>
                </a:path>
                <a:path w="7714615" h="447039">
                  <a:moveTo>
                    <a:pt x="7403287" y="143840"/>
                  </a:moveTo>
                  <a:lnTo>
                    <a:pt x="7401293" y="141338"/>
                  </a:lnTo>
                  <a:lnTo>
                    <a:pt x="7400239" y="140131"/>
                  </a:lnTo>
                  <a:lnTo>
                    <a:pt x="7395705" y="144018"/>
                  </a:lnTo>
                  <a:lnTo>
                    <a:pt x="7397699" y="146532"/>
                  </a:lnTo>
                  <a:lnTo>
                    <a:pt x="7398753" y="147866"/>
                  </a:lnTo>
                  <a:lnTo>
                    <a:pt x="7403287" y="143840"/>
                  </a:lnTo>
                  <a:close/>
                </a:path>
                <a:path w="7714615" h="447039">
                  <a:moveTo>
                    <a:pt x="7409091" y="88785"/>
                  </a:moveTo>
                  <a:lnTo>
                    <a:pt x="7407084" y="86283"/>
                  </a:lnTo>
                  <a:lnTo>
                    <a:pt x="7405979" y="84988"/>
                  </a:lnTo>
                  <a:lnTo>
                    <a:pt x="7401547" y="88900"/>
                  </a:lnTo>
                  <a:lnTo>
                    <a:pt x="7403516" y="91478"/>
                  </a:lnTo>
                  <a:lnTo>
                    <a:pt x="7404621" y="92811"/>
                  </a:lnTo>
                  <a:lnTo>
                    <a:pt x="7409091" y="88785"/>
                  </a:lnTo>
                  <a:close/>
                </a:path>
                <a:path w="7714615" h="447039">
                  <a:moveTo>
                    <a:pt x="7417168" y="175793"/>
                  </a:moveTo>
                  <a:lnTo>
                    <a:pt x="7417079" y="172948"/>
                  </a:lnTo>
                  <a:lnTo>
                    <a:pt x="7413993" y="170243"/>
                  </a:lnTo>
                  <a:lnTo>
                    <a:pt x="7413472" y="175920"/>
                  </a:lnTo>
                  <a:lnTo>
                    <a:pt x="7413472" y="178752"/>
                  </a:lnTo>
                  <a:lnTo>
                    <a:pt x="7416660" y="181419"/>
                  </a:lnTo>
                  <a:lnTo>
                    <a:pt x="7417168" y="175793"/>
                  </a:lnTo>
                  <a:close/>
                </a:path>
                <a:path w="7714615" h="447039">
                  <a:moveTo>
                    <a:pt x="7424636" y="113233"/>
                  </a:moveTo>
                  <a:lnTo>
                    <a:pt x="7422629" y="110769"/>
                  </a:lnTo>
                  <a:lnTo>
                    <a:pt x="7421550" y="109321"/>
                  </a:lnTo>
                  <a:lnTo>
                    <a:pt x="7417105" y="113347"/>
                  </a:lnTo>
                  <a:lnTo>
                    <a:pt x="7419073" y="115836"/>
                  </a:lnTo>
                  <a:lnTo>
                    <a:pt x="7420153" y="117106"/>
                  </a:lnTo>
                  <a:lnTo>
                    <a:pt x="7424636" y="113233"/>
                  </a:lnTo>
                  <a:close/>
                </a:path>
                <a:path w="7714615" h="447039">
                  <a:moveTo>
                    <a:pt x="7447102" y="184645"/>
                  </a:moveTo>
                  <a:lnTo>
                    <a:pt x="7447051" y="179743"/>
                  </a:lnTo>
                  <a:lnTo>
                    <a:pt x="7444257" y="180936"/>
                  </a:lnTo>
                  <a:lnTo>
                    <a:pt x="7439749" y="180149"/>
                  </a:lnTo>
                  <a:lnTo>
                    <a:pt x="7439800" y="184962"/>
                  </a:lnTo>
                  <a:lnTo>
                    <a:pt x="7442619" y="183870"/>
                  </a:lnTo>
                  <a:lnTo>
                    <a:pt x="7447102" y="184645"/>
                  </a:lnTo>
                  <a:close/>
                </a:path>
                <a:path w="7714615" h="447039">
                  <a:moveTo>
                    <a:pt x="7458570" y="65582"/>
                  </a:moveTo>
                  <a:lnTo>
                    <a:pt x="7457999" y="59613"/>
                  </a:lnTo>
                  <a:lnTo>
                    <a:pt x="7452728" y="62915"/>
                  </a:lnTo>
                  <a:lnTo>
                    <a:pt x="7458570" y="65582"/>
                  </a:lnTo>
                  <a:close/>
                </a:path>
                <a:path w="7714615" h="447039">
                  <a:moveTo>
                    <a:pt x="7458608" y="132054"/>
                  </a:moveTo>
                  <a:lnTo>
                    <a:pt x="7456576" y="129463"/>
                  </a:lnTo>
                  <a:lnTo>
                    <a:pt x="7455484" y="128206"/>
                  </a:lnTo>
                  <a:lnTo>
                    <a:pt x="7451052" y="132105"/>
                  </a:lnTo>
                  <a:lnTo>
                    <a:pt x="7453033" y="134708"/>
                  </a:lnTo>
                  <a:lnTo>
                    <a:pt x="7454138" y="135877"/>
                  </a:lnTo>
                  <a:lnTo>
                    <a:pt x="7458608" y="132054"/>
                  </a:lnTo>
                  <a:close/>
                </a:path>
                <a:path w="7714615" h="447039">
                  <a:moveTo>
                    <a:pt x="7464831" y="96951"/>
                  </a:moveTo>
                  <a:lnTo>
                    <a:pt x="7462863" y="94284"/>
                  </a:lnTo>
                  <a:lnTo>
                    <a:pt x="7461758" y="93027"/>
                  </a:lnTo>
                  <a:lnTo>
                    <a:pt x="7457326" y="96977"/>
                  </a:lnTo>
                  <a:lnTo>
                    <a:pt x="7459319" y="99479"/>
                  </a:lnTo>
                  <a:lnTo>
                    <a:pt x="7460374" y="100901"/>
                  </a:lnTo>
                  <a:lnTo>
                    <a:pt x="7464831" y="96951"/>
                  </a:lnTo>
                  <a:close/>
                </a:path>
                <a:path w="7714615" h="447039">
                  <a:moveTo>
                    <a:pt x="7465009" y="159080"/>
                  </a:moveTo>
                  <a:lnTo>
                    <a:pt x="7460653" y="160007"/>
                  </a:lnTo>
                  <a:lnTo>
                    <a:pt x="7454392" y="158673"/>
                  </a:lnTo>
                  <a:lnTo>
                    <a:pt x="7454011" y="164528"/>
                  </a:lnTo>
                  <a:lnTo>
                    <a:pt x="7458367" y="163487"/>
                  </a:lnTo>
                  <a:lnTo>
                    <a:pt x="7464590" y="164998"/>
                  </a:lnTo>
                  <a:lnTo>
                    <a:pt x="7465009" y="159080"/>
                  </a:lnTo>
                  <a:close/>
                </a:path>
                <a:path w="7714615" h="447039">
                  <a:moveTo>
                    <a:pt x="7470216" y="94030"/>
                  </a:moveTo>
                  <a:lnTo>
                    <a:pt x="7470127" y="91313"/>
                  </a:lnTo>
                  <a:lnTo>
                    <a:pt x="7467054" y="88519"/>
                  </a:lnTo>
                  <a:lnTo>
                    <a:pt x="7466546" y="94157"/>
                  </a:lnTo>
                  <a:lnTo>
                    <a:pt x="7466635" y="96989"/>
                  </a:lnTo>
                  <a:lnTo>
                    <a:pt x="7469721" y="99783"/>
                  </a:lnTo>
                  <a:lnTo>
                    <a:pt x="7470216" y="94030"/>
                  </a:lnTo>
                  <a:close/>
                </a:path>
                <a:path w="7714615" h="447039">
                  <a:moveTo>
                    <a:pt x="7503515" y="75996"/>
                  </a:moveTo>
                  <a:lnTo>
                    <a:pt x="7502309" y="73126"/>
                  </a:lnTo>
                  <a:lnTo>
                    <a:pt x="7500975" y="69964"/>
                  </a:lnTo>
                  <a:lnTo>
                    <a:pt x="7500429" y="68668"/>
                  </a:lnTo>
                  <a:lnTo>
                    <a:pt x="7499210" y="66636"/>
                  </a:lnTo>
                  <a:lnTo>
                    <a:pt x="7499210" y="78003"/>
                  </a:lnTo>
                  <a:lnTo>
                    <a:pt x="7494765" y="77127"/>
                  </a:lnTo>
                  <a:lnTo>
                    <a:pt x="7491946" y="78435"/>
                  </a:lnTo>
                  <a:lnTo>
                    <a:pt x="7491844" y="73571"/>
                  </a:lnTo>
                  <a:lnTo>
                    <a:pt x="7496302" y="74371"/>
                  </a:lnTo>
                  <a:lnTo>
                    <a:pt x="7498131" y="73571"/>
                  </a:lnTo>
                  <a:lnTo>
                    <a:pt x="7499121" y="73126"/>
                  </a:lnTo>
                  <a:lnTo>
                    <a:pt x="7499210" y="78003"/>
                  </a:lnTo>
                  <a:lnTo>
                    <a:pt x="7499210" y="66636"/>
                  </a:lnTo>
                  <a:lnTo>
                    <a:pt x="7496645" y="62357"/>
                  </a:lnTo>
                  <a:lnTo>
                    <a:pt x="7496569" y="61988"/>
                  </a:lnTo>
                  <a:lnTo>
                    <a:pt x="7494740" y="53340"/>
                  </a:lnTo>
                  <a:lnTo>
                    <a:pt x="7493381" y="53390"/>
                  </a:lnTo>
                  <a:lnTo>
                    <a:pt x="7493381" y="65887"/>
                  </a:lnTo>
                  <a:lnTo>
                    <a:pt x="7493254" y="66078"/>
                  </a:lnTo>
                  <a:lnTo>
                    <a:pt x="7488936" y="69964"/>
                  </a:lnTo>
                  <a:lnTo>
                    <a:pt x="7487882" y="68668"/>
                  </a:lnTo>
                  <a:lnTo>
                    <a:pt x="7485850" y="66078"/>
                  </a:lnTo>
                  <a:lnTo>
                    <a:pt x="7490307" y="61988"/>
                  </a:lnTo>
                  <a:lnTo>
                    <a:pt x="7491425" y="63461"/>
                  </a:lnTo>
                  <a:lnTo>
                    <a:pt x="7493381" y="65887"/>
                  </a:lnTo>
                  <a:lnTo>
                    <a:pt x="7493381" y="53390"/>
                  </a:lnTo>
                  <a:lnTo>
                    <a:pt x="7480020" y="53835"/>
                  </a:lnTo>
                  <a:lnTo>
                    <a:pt x="7477658" y="61620"/>
                  </a:lnTo>
                  <a:lnTo>
                    <a:pt x="7472502" y="65887"/>
                  </a:lnTo>
                  <a:lnTo>
                    <a:pt x="7467613" y="70510"/>
                  </a:lnTo>
                  <a:lnTo>
                    <a:pt x="7466050" y="79324"/>
                  </a:lnTo>
                  <a:lnTo>
                    <a:pt x="7472108" y="78346"/>
                  </a:lnTo>
                  <a:lnTo>
                    <a:pt x="7476058" y="80441"/>
                  </a:lnTo>
                  <a:lnTo>
                    <a:pt x="7477900" y="85598"/>
                  </a:lnTo>
                  <a:lnTo>
                    <a:pt x="7477646" y="93789"/>
                  </a:lnTo>
                  <a:lnTo>
                    <a:pt x="7483602" y="91808"/>
                  </a:lnTo>
                  <a:lnTo>
                    <a:pt x="7489215" y="89319"/>
                  </a:lnTo>
                  <a:lnTo>
                    <a:pt x="7495451" y="87630"/>
                  </a:lnTo>
                  <a:lnTo>
                    <a:pt x="7503338" y="88061"/>
                  </a:lnTo>
                  <a:lnTo>
                    <a:pt x="7503350" y="87630"/>
                  </a:lnTo>
                  <a:lnTo>
                    <a:pt x="7503477" y="78435"/>
                  </a:lnTo>
                  <a:lnTo>
                    <a:pt x="7503477" y="78003"/>
                  </a:lnTo>
                  <a:lnTo>
                    <a:pt x="7503515" y="75996"/>
                  </a:lnTo>
                  <a:close/>
                </a:path>
                <a:path w="7714615" h="447039">
                  <a:moveTo>
                    <a:pt x="7511313" y="102743"/>
                  </a:moveTo>
                  <a:lnTo>
                    <a:pt x="7501077" y="103352"/>
                  </a:lnTo>
                  <a:lnTo>
                    <a:pt x="7498664" y="102565"/>
                  </a:lnTo>
                  <a:lnTo>
                    <a:pt x="7498664" y="110693"/>
                  </a:lnTo>
                  <a:lnTo>
                    <a:pt x="7494219" y="114566"/>
                  </a:lnTo>
                  <a:lnTo>
                    <a:pt x="7493279" y="113423"/>
                  </a:lnTo>
                  <a:lnTo>
                    <a:pt x="7491133" y="110794"/>
                  </a:lnTo>
                  <a:lnTo>
                    <a:pt x="7495578" y="106768"/>
                  </a:lnTo>
                  <a:lnTo>
                    <a:pt x="7496657" y="108216"/>
                  </a:lnTo>
                  <a:lnTo>
                    <a:pt x="7498664" y="110693"/>
                  </a:lnTo>
                  <a:lnTo>
                    <a:pt x="7498664" y="102565"/>
                  </a:lnTo>
                  <a:lnTo>
                    <a:pt x="7492466" y="100520"/>
                  </a:lnTo>
                  <a:lnTo>
                    <a:pt x="7484961" y="99085"/>
                  </a:lnTo>
                  <a:lnTo>
                    <a:pt x="7477988" y="103886"/>
                  </a:lnTo>
                  <a:lnTo>
                    <a:pt x="7477849" y="112839"/>
                  </a:lnTo>
                  <a:lnTo>
                    <a:pt x="7482065" y="115354"/>
                  </a:lnTo>
                  <a:lnTo>
                    <a:pt x="7489431" y="113423"/>
                  </a:lnTo>
                  <a:lnTo>
                    <a:pt x="7490053" y="119354"/>
                  </a:lnTo>
                  <a:lnTo>
                    <a:pt x="7490930" y="125171"/>
                  </a:lnTo>
                  <a:lnTo>
                    <a:pt x="7497204" y="123139"/>
                  </a:lnTo>
                  <a:lnTo>
                    <a:pt x="7501255" y="115481"/>
                  </a:lnTo>
                  <a:lnTo>
                    <a:pt x="7501915" y="114566"/>
                  </a:lnTo>
                  <a:lnTo>
                    <a:pt x="7506043" y="108813"/>
                  </a:lnTo>
                  <a:lnTo>
                    <a:pt x="7507821" y="106768"/>
                  </a:lnTo>
                  <a:lnTo>
                    <a:pt x="7510793" y="103352"/>
                  </a:lnTo>
                  <a:lnTo>
                    <a:pt x="7511313" y="102743"/>
                  </a:lnTo>
                  <a:close/>
                </a:path>
                <a:path w="7714615" h="447039">
                  <a:moveTo>
                    <a:pt x="7526706" y="122008"/>
                  </a:moveTo>
                  <a:lnTo>
                    <a:pt x="7526655" y="117068"/>
                  </a:lnTo>
                  <a:lnTo>
                    <a:pt x="7523861" y="118338"/>
                  </a:lnTo>
                  <a:lnTo>
                    <a:pt x="7519352" y="117386"/>
                  </a:lnTo>
                  <a:lnTo>
                    <a:pt x="7519403" y="122351"/>
                  </a:lnTo>
                  <a:lnTo>
                    <a:pt x="7522235" y="121170"/>
                  </a:lnTo>
                  <a:lnTo>
                    <a:pt x="7526706" y="122008"/>
                  </a:lnTo>
                  <a:close/>
                </a:path>
                <a:path w="7714615" h="447039">
                  <a:moveTo>
                    <a:pt x="7531417" y="194373"/>
                  </a:moveTo>
                  <a:lnTo>
                    <a:pt x="7529423" y="191820"/>
                  </a:lnTo>
                  <a:lnTo>
                    <a:pt x="7528369" y="190576"/>
                  </a:lnTo>
                  <a:lnTo>
                    <a:pt x="7523861" y="194475"/>
                  </a:lnTo>
                  <a:lnTo>
                    <a:pt x="7525906" y="196951"/>
                  </a:lnTo>
                  <a:lnTo>
                    <a:pt x="7526972" y="198323"/>
                  </a:lnTo>
                  <a:lnTo>
                    <a:pt x="7531417" y="194373"/>
                  </a:lnTo>
                  <a:close/>
                </a:path>
                <a:path w="7714615" h="447039">
                  <a:moveTo>
                    <a:pt x="7534986" y="141808"/>
                  </a:moveTo>
                  <a:lnTo>
                    <a:pt x="7515504" y="136842"/>
                  </a:lnTo>
                  <a:lnTo>
                    <a:pt x="7494905" y="134581"/>
                  </a:lnTo>
                  <a:lnTo>
                    <a:pt x="7475753" y="135318"/>
                  </a:lnTo>
                  <a:lnTo>
                    <a:pt x="7460628" y="139306"/>
                  </a:lnTo>
                  <a:lnTo>
                    <a:pt x="7461453" y="147942"/>
                  </a:lnTo>
                  <a:lnTo>
                    <a:pt x="7466114" y="149542"/>
                  </a:lnTo>
                  <a:lnTo>
                    <a:pt x="7471791" y="147167"/>
                  </a:lnTo>
                  <a:lnTo>
                    <a:pt x="7475652" y="143865"/>
                  </a:lnTo>
                  <a:lnTo>
                    <a:pt x="7476604" y="149466"/>
                  </a:lnTo>
                  <a:lnTo>
                    <a:pt x="7483424" y="153593"/>
                  </a:lnTo>
                  <a:lnTo>
                    <a:pt x="7482611" y="144716"/>
                  </a:lnTo>
                  <a:lnTo>
                    <a:pt x="7486675" y="141681"/>
                  </a:lnTo>
                  <a:lnTo>
                    <a:pt x="7494219" y="143217"/>
                  </a:lnTo>
                  <a:lnTo>
                    <a:pt x="7494270" y="150037"/>
                  </a:lnTo>
                  <a:lnTo>
                    <a:pt x="7498435" y="157924"/>
                  </a:lnTo>
                  <a:lnTo>
                    <a:pt x="7492276" y="163525"/>
                  </a:lnTo>
                  <a:lnTo>
                    <a:pt x="7484275" y="162013"/>
                  </a:lnTo>
                  <a:lnTo>
                    <a:pt x="7476896" y="159943"/>
                  </a:lnTo>
                  <a:lnTo>
                    <a:pt x="7472566" y="163880"/>
                  </a:lnTo>
                  <a:lnTo>
                    <a:pt x="7477417" y="167411"/>
                  </a:lnTo>
                  <a:lnTo>
                    <a:pt x="7483869" y="168579"/>
                  </a:lnTo>
                  <a:lnTo>
                    <a:pt x="7491235" y="168440"/>
                  </a:lnTo>
                  <a:lnTo>
                    <a:pt x="7498778" y="168033"/>
                  </a:lnTo>
                  <a:lnTo>
                    <a:pt x="7502055" y="170243"/>
                  </a:lnTo>
                  <a:lnTo>
                    <a:pt x="7507033" y="172897"/>
                  </a:lnTo>
                  <a:lnTo>
                    <a:pt x="7511593" y="172986"/>
                  </a:lnTo>
                  <a:lnTo>
                    <a:pt x="7513650" y="167525"/>
                  </a:lnTo>
                  <a:lnTo>
                    <a:pt x="7508049" y="163360"/>
                  </a:lnTo>
                  <a:lnTo>
                    <a:pt x="7501585" y="160489"/>
                  </a:lnTo>
                  <a:lnTo>
                    <a:pt x="7501776" y="147916"/>
                  </a:lnTo>
                  <a:lnTo>
                    <a:pt x="7508265" y="148132"/>
                  </a:lnTo>
                  <a:lnTo>
                    <a:pt x="7513269" y="146392"/>
                  </a:lnTo>
                  <a:lnTo>
                    <a:pt x="7516444" y="142455"/>
                  </a:lnTo>
                  <a:lnTo>
                    <a:pt x="7523302" y="144081"/>
                  </a:lnTo>
                  <a:lnTo>
                    <a:pt x="7529309" y="149834"/>
                  </a:lnTo>
                  <a:lnTo>
                    <a:pt x="7534986" y="141808"/>
                  </a:lnTo>
                  <a:close/>
                </a:path>
                <a:path w="7714615" h="447039">
                  <a:moveTo>
                    <a:pt x="7538517" y="184111"/>
                  </a:moveTo>
                  <a:lnTo>
                    <a:pt x="7536472" y="181622"/>
                  </a:lnTo>
                  <a:lnTo>
                    <a:pt x="7535405" y="180238"/>
                  </a:lnTo>
                  <a:lnTo>
                    <a:pt x="7530973" y="184289"/>
                  </a:lnTo>
                  <a:lnTo>
                    <a:pt x="7532979" y="186829"/>
                  </a:lnTo>
                  <a:lnTo>
                    <a:pt x="7534008" y="188163"/>
                  </a:lnTo>
                  <a:lnTo>
                    <a:pt x="7538517" y="184111"/>
                  </a:lnTo>
                  <a:close/>
                </a:path>
                <a:path w="7714615" h="447039">
                  <a:moveTo>
                    <a:pt x="7557719" y="61048"/>
                  </a:moveTo>
                  <a:lnTo>
                    <a:pt x="7557656" y="56197"/>
                  </a:lnTo>
                  <a:lnTo>
                    <a:pt x="7554811" y="57365"/>
                  </a:lnTo>
                  <a:lnTo>
                    <a:pt x="7550353" y="56578"/>
                  </a:lnTo>
                  <a:lnTo>
                    <a:pt x="7550455" y="61442"/>
                  </a:lnTo>
                  <a:lnTo>
                    <a:pt x="7553261" y="60248"/>
                  </a:lnTo>
                  <a:lnTo>
                    <a:pt x="7557719" y="61048"/>
                  </a:lnTo>
                  <a:close/>
                </a:path>
                <a:path w="7714615" h="447039">
                  <a:moveTo>
                    <a:pt x="7559116" y="82105"/>
                  </a:moveTo>
                  <a:lnTo>
                    <a:pt x="7554925" y="79514"/>
                  </a:lnTo>
                  <a:lnTo>
                    <a:pt x="7547546" y="81457"/>
                  </a:lnTo>
                  <a:lnTo>
                    <a:pt x="7547927" y="91363"/>
                  </a:lnTo>
                  <a:lnTo>
                    <a:pt x="7559027" y="90982"/>
                  </a:lnTo>
                  <a:lnTo>
                    <a:pt x="7559116" y="82105"/>
                  </a:lnTo>
                  <a:close/>
                </a:path>
                <a:path w="7714615" h="447039">
                  <a:moveTo>
                    <a:pt x="7567257" y="196608"/>
                  </a:moveTo>
                  <a:lnTo>
                    <a:pt x="7566622" y="190538"/>
                  </a:lnTo>
                  <a:lnTo>
                    <a:pt x="7561351" y="193814"/>
                  </a:lnTo>
                  <a:lnTo>
                    <a:pt x="7567257" y="196608"/>
                  </a:lnTo>
                  <a:close/>
                </a:path>
                <a:path w="7714615" h="447039">
                  <a:moveTo>
                    <a:pt x="7569555" y="170548"/>
                  </a:moveTo>
                  <a:lnTo>
                    <a:pt x="7569416" y="167208"/>
                  </a:lnTo>
                  <a:lnTo>
                    <a:pt x="7569162" y="160553"/>
                  </a:lnTo>
                  <a:lnTo>
                    <a:pt x="7561770" y="160820"/>
                  </a:lnTo>
                  <a:lnTo>
                    <a:pt x="7561872" y="164071"/>
                  </a:lnTo>
                  <a:lnTo>
                    <a:pt x="7562164" y="170815"/>
                  </a:lnTo>
                  <a:lnTo>
                    <a:pt x="7567130" y="170649"/>
                  </a:lnTo>
                  <a:lnTo>
                    <a:pt x="7569555" y="170548"/>
                  </a:lnTo>
                  <a:close/>
                </a:path>
                <a:path w="7714615" h="447039">
                  <a:moveTo>
                    <a:pt x="7569873" y="180416"/>
                  </a:moveTo>
                  <a:lnTo>
                    <a:pt x="7569721" y="175501"/>
                  </a:lnTo>
                  <a:lnTo>
                    <a:pt x="7566927" y="176695"/>
                  </a:lnTo>
                  <a:lnTo>
                    <a:pt x="7562405" y="175907"/>
                  </a:lnTo>
                  <a:lnTo>
                    <a:pt x="7562532" y="180733"/>
                  </a:lnTo>
                  <a:lnTo>
                    <a:pt x="7565377" y="179628"/>
                  </a:lnTo>
                  <a:lnTo>
                    <a:pt x="7569873" y="180416"/>
                  </a:lnTo>
                  <a:close/>
                </a:path>
                <a:path w="7714615" h="447039">
                  <a:moveTo>
                    <a:pt x="7571930" y="187286"/>
                  </a:moveTo>
                  <a:lnTo>
                    <a:pt x="7565999" y="184569"/>
                  </a:lnTo>
                  <a:lnTo>
                    <a:pt x="7566622" y="190538"/>
                  </a:lnTo>
                  <a:lnTo>
                    <a:pt x="7571930" y="187286"/>
                  </a:lnTo>
                  <a:close/>
                </a:path>
                <a:path w="7714615" h="447039">
                  <a:moveTo>
                    <a:pt x="7580808" y="175082"/>
                  </a:moveTo>
                  <a:lnTo>
                    <a:pt x="7580744" y="170167"/>
                  </a:lnTo>
                  <a:lnTo>
                    <a:pt x="7577912" y="171424"/>
                  </a:lnTo>
                  <a:lnTo>
                    <a:pt x="7573429" y="170535"/>
                  </a:lnTo>
                  <a:lnTo>
                    <a:pt x="7573467" y="175374"/>
                  </a:lnTo>
                  <a:lnTo>
                    <a:pt x="7576312" y="174205"/>
                  </a:lnTo>
                  <a:lnTo>
                    <a:pt x="7580808" y="175082"/>
                  </a:lnTo>
                  <a:close/>
                </a:path>
                <a:path w="7714615" h="447039">
                  <a:moveTo>
                    <a:pt x="7588796" y="95021"/>
                  </a:moveTo>
                  <a:lnTo>
                    <a:pt x="7588313" y="89154"/>
                  </a:lnTo>
                  <a:lnTo>
                    <a:pt x="7585634" y="86448"/>
                  </a:lnTo>
                  <a:lnTo>
                    <a:pt x="7582522" y="84353"/>
                  </a:lnTo>
                  <a:lnTo>
                    <a:pt x="7580744" y="80314"/>
                  </a:lnTo>
                  <a:lnTo>
                    <a:pt x="7579449" y="72402"/>
                  </a:lnTo>
                  <a:lnTo>
                    <a:pt x="7583945" y="71602"/>
                  </a:lnTo>
                  <a:lnTo>
                    <a:pt x="7583906" y="65354"/>
                  </a:lnTo>
                  <a:lnTo>
                    <a:pt x="7577099" y="65697"/>
                  </a:lnTo>
                  <a:lnTo>
                    <a:pt x="7570838" y="62115"/>
                  </a:lnTo>
                  <a:lnTo>
                    <a:pt x="7565568" y="60350"/>
                  </a:lnTo>
                  <a:lnTo>
                    <a:pt x="7561707" y="66116"/>
                  </a:lnTo>
                  <a:lnTo>
                    <a:pt x="7565987" y="65112"/>
                  </a:lnTo>
                  <a:lnTo>
                    <a:pt x="7568349" y="66865"/>
                  </a:lnTo>
                  <a:lnTo>
                    <a:pt x="7569289" y="70713"/>
                  </a:lnTo>
                  <a:lnTo>
                    <a:pt x="7566888" y="74917"/>
                  </a:lnTo>
                  <a:lnTo>
                    <a:pt x="7564107" y="84658"/>
                  </a:lnTo>
                  <a:lnTo>
                    <a:pt x="7569886" y="85763"/>
                  </a:lnTo>
                  <a:lnTo>
                    <a:pt x="7572235" y="81572"/>
                  </a:lnTo>
                  <a:lnTo>
                    <a:pt x="7575270" y="84404"/>
                  </a:lnTo>
                  <a:lnTo>
                    <a:pt x="7576629" y="90347"/>
                  </a:lnTo>
                  <a:lnTo>
                    <a:pt x="7574000" y="95529"/>
                  </a:lnTo>
                  <a:lnTo>
                    <a:pt x="7588796" y="95021"/>
                  </a:lnTo>
                  <a:close/>
                </a:path>
                <a:path w="7714615" h="447039">
                  <a:moveTo>
                    <a:pt x="7593089" y="199605"/>
                  </a:moveTo>
                  <a:lnTo>
                    <a:pt x="7588758" y="200621"/>
                  </a:lnTo>
                  <a:lnTo>
                    <a:pt x="7582459" y="199224"/>
                  </a:lnTo>
                  <a:lnTo>
                    <a:pt x="7582154" y="205054"/>
                  </a:lnTo>
                  <a:lnTo>
                    <a:pt x="7586459" y="204101"/>
                  </a:lnTo>
                  <a:lnTo>
                    <a:pt x="7592720" y="205447"/>
                  </a:lnTo>
                  <a:lnTo>
                    <a:pt x="7593089" y="199605"/>
                  </a:lnTo>
                  <a:close/>
                </a:path>
                <a:path w="7714615" h="447039">
                  <a:moveTo>
                    <a:pt x="7596632" y="104775"/>
                  </a:moveTo>
                  <a:lnTo>
                    <a:pt x="7583284" y="105727"/>
                  </a:lnTo>
                  <a:lnTo>
                    <a:pt x="7572134" y="103479"/>
                  </a:lnTo>
                  <a:lnTo>
                    <a:pt x="7562024" y="99758"/>
                  </a:lnTo>
                  <a:lnTo>
                    <a:pt x="7551801" y="96304"/>
                  </a:lnTo>
                  <a:lnTo>
                    <a:pt x="7553338" y="106032"/>
                  </a:lnTo>
                  <a:lnTo>
                    <a:pt x="7547178" y="106260"/>
                  </a:lnTo>
                  <a:lnTo>
                    <a:pt x="7544968" y="111506"/>
                  </a:lnTo>
                  <a:lnTo>
                    <a:pt x="7558456" y="112991"/>
                  </a:lnTo>
                  <a:lnTo>
                    <a:pt x="7573937" y="115900"/>
                  </a:lnTo>
                  <a:lnTo>
                    <a:pt x="7587843" y="114922"/>
                  </a:lnTo>
                  <a:lnTo>
                    <a:pt x="7596632" y="104775"/>
                  </a:lnTo>
                  <a:close/>
                </a:path>
                <a:path w="7714615" h="447039">
                  <a:moveTo>
                    <a:pt x="7600899" y="72275"/>
                  </a:moveTo>
                  <a:lnTo>
                    <a:pt x="7598854" y="69697"/>
                  </a:lnTo>
                  <a:lnTo>
                    <a:pt x="7597737" y="68326"/>
                  </a:lnTo>
                  <a:lnTo>
                    <a:pt x="7593381" y="72377"/>
                  </a:lnTo>
                  <a:lnTo>
                    <a:pt x="7595387" y="74866"/>
                  </a:lnTo>
                  <a:lnTo>
                    <a:pt x="7596467" y="76200"/>
                  </a:lnTo>
                  <a:lnTo>
                    <a:pt x="7600899" y="72275"/>
                  </a:lnTo>
                  <a:close/>
                </a:path>
                <a:path w="7714615" h="447039">
                  <a:moveTo>
                    <a:pt x="7613396" y="238874"/>
                  </a:moveTo>
                  <a:lnTo>
                    <a:pt x="7613129" y="233921"/>
                  </a:lnTo>
                  <a:lnTo>
                    <a:pt x="7606576" y="232854"/>
                  </a:lnTo>
                  <a:lnTo>
                    <a:pt x="7605916" y="239128"/>
                  </a:lnTo>
                  <a:lnTo>
                    <a:pt x="7606970" y="245135"/>
                  </a:lnTo>
                  <a:lnTo>
                    <a:pt x="7610170" y="242100"/>
                  </a:lnTo>
                  <a:lnTo>
                    <a:pt x="7613396" y="238874"/>
                  </a:lnTo>
                  <a:close/>
                </a:path>
                <a:path w="7714615" h="447039">
                  <a:moveTo>
                    <a:pt x="7615504" y="174078"/>
                  </a:moveTo>
                  <a:lnTo>
                    <a:pt x="7609332" y="174129"/>
                  </a:lnTo>
                  <a:lnTo>
                    <a:pt x="7606741" y="169252"/>
                  </a:lnTo>
                  <a:lnTo>
                    <a:pt x="7609002" y="168871"/>
                  </a:lnTo>
                  <a:lnTo>
                    <a:pt x="7611123" y="168427"/>
                  </a:lnTo>
                  <a:lnTo>
                    <a:pt x="7610259" y="164172"/>
                  </a:lnTo>
                  <a:lnTo>
                    <a:pt x="7602906" y="164490"/>
                  </a:lnTo>
                  <a:lnTo>
                    <a:pt x="7597991" y="167868"/>
                  </a:lnTo>
                  <a:lnTo>
                    <a:pt x="7594714" y="173278"/>
                  </a:lnTo>
                  <a:lnTo>
                    <a:pt x="7592288" y="179705"/>
                  </a:lnTo>
                  <a:lnTo>
                    <a:pt x="7599299" y="178739"/>
                  </a:lnTo>
                  <a:lnTo>
                    <a:pt x="7604480" y="180479"/>
                  </a:lnTo>
                  <a:lnTo>
                    <a:pt x="7609179" y="182918"/>
                  </a:lnTo>
                  <a:lnTo>
                    <a:pt x="7614806" y="183997"/>
                  </a:lnTo>
                  <a:lnTo>
                    <a:pt x="7615504" y="174078"/>
                  </a:lnTo>
                  <a:close/>
                </a:path>
                <a:path w="7714615" h="447039">
                  <a:moveTo>
                    <a:pt x="7623988" y="265988"/>
                  </a:moveTo>
                  <a:lnTo>
                    <a:pt x="7621892" y="263499"/>
                  </a:lnTo>
                  <a:lnTo>
                    <a:pt x="7620851" y="262204"/>
                  </a:lnTo>
                  <a:lnTo>
                    <a:pt x="7616380" y="266166"/>
                  </a:lnTo>
                  <a:lnTo>
                    <a:pt x="7618387" y="268655"/>
                  </a:lnTo>
                  <a:lnTo>
                    <a:pt x="7619479" y="269989"/>
                  </a:lnTo>
                  <a:lnTo>
                    <a:pt x="7623988" y="265988"/>
                  </a:lnTo>
                  <a:close/>
                </a:path>
                <a:path w="7714615" h="447039">
                  <a:moveTo>
                    <a:pt x="7626058" y="237197"/>
                  </a:moveTo>
                  <a:lnTo>
                    <a:pt x="7623454" y="232854"/>
                  </a:lnTo>
                  <a:lnTo>
                    <a:pt x="7617130" y="238721"/>
                  </a:lnTo>
                  <a:lnTo>
                    <a:pt x="7624191" y="242303"/>
                  </a:lnTo>
                  <a:lnTo>
                    <a:pt x="7626058" y="237197"/>
                  </a:lnTo>
                  <a:close/>
                </a:path>
                <a:path w="7714615" h="447039">
                  <a:moveTo>
                    <a:pt x="7635799" y="153174"/>
                  </a:moveTo>
                  <a:lnTo>
                    <a:pt x="7606805" y="150558"/>
                  </a:lnTo>
                  <a:lnTo>
                    <a:pt x="7593673" y="147269"/>
                  </a:lnTo>
                  <a:lnTo>
                    <a:pt x="7583170" y="140131"/>
                  </a:lnTo>
                  <a:lnTo>
                    <a:pt x="7582827" y="145872"/>
                  </a:lnTo>
                  <a:lnTo>
                    <a:pt x="7572273" y="145465"/>
                  </a:lnTo>
                  <a:lnTo>
                    <a:pt x="7566698" y="144805"/>
                  </a:lnTo>
                  <a:lnTo>
                    <a:pt x="7558646" y="147802"/>
                  </a:lnTo>
                  <a:lnTo>
                    <a:pt x="7557262" y="141020"/>
                  </a:lnTo>
                  <a:lnTo>
                    <a:pt x="7556982" y="132829"/>
                  </a:lnTo>
                  <a:lnTo>
                    <a:pt x="7567422" y="137883"/>
                  </a:lnTo>
                  <a:lnTo>
                    <a:pt x="7567955" y="130746"/>
                  </a:lnTo>
                  <a:lnTo>
                    <a:pt x="7561948" y="131597"/>
                  </a:lnTo>
                  <a:lnTo>
                    <a:pt x="7558075" y="129324"/>
                  </a:lnTo>
                  <a:lnTo>
                    <a:pt x="7554468" y="126631"/>
                  </a:lnTo>
                  <a:lnTo>
                    <a:pt x="7549261" y="126263"/>
                  </a:lnTo>
                  <a:lnTo>
                    <a:pt x="7552550" y="136588"/>
                  </a:lnTo>
                  <a:lnTo>
                    <a:pt x="7549870" y="139966"/>
                  </a:lnTo>
                  <a:lnTo>
                    <a:pt x="7544295" y="141579"/>
                  </a:lnTo>
                  <a:lnTo>
                    <a:pt x="7538872" y="146621"/>
                  </a:lnTo>
                  <a:lnTo>
                    <a:pt x="7550264" y="149796"/>
                  </a:lnTo>
                  <a:lnTo>
                    <a:pt x="7562901" y="151155"/>
                  </a:lnTo>
                  <a:lnTo>
                    <a:pt x="7574788" y="153606"/>
                  </a:lnTo>
                  <a:lnTo>
                    <a:pt x="7583983" y="160032"/>
                  </a:lnTo>
                  <a:lnTo>
                    <a:pt x="7584440" y="154279"/>
                  </a:lnTo>
                  <a:lnTo>
                    <a:pt x="7594943" y="154584"/>
                  </a:lnTo>
                  <a:lnTo>
                    <a:pt x="7605217" y="159219"/>
                  </a:lnTo>
                  <a:lnTo>
                    <a:pt x="7617130" y="162814"/>
                  </a:lnTo>
                  <a:lnTo>
                    <a:pt x="7628153" y="161925"/>
                  </a:lnTo>
                  <a:lnTo>
                    <a:pt x="7635799" y="153174"/>
                  </a:lnTo>
                  <a:close/>
                </a:path>
                <a:path w="7714615" h="447039">
                  <a:moveTo>
                    <a:pt x="7641285" y="108178"/>
                  </a:moveTo>
                  <a:lnTo>
                    <a:pt x="7633843" y="108432"/>
                  </a:lnTo>
                  <a:lnTo>
                    <a:pt x="7628788" y="98628"/>
                  </a:lnTo>
                  <a:lnTo>
                    <a:pt x="7622641" y="90462"/>
                  </a:lnTo>
                  <a:lnTo>
                    <a:pt x="7616177" y="82778"/>
                  </a:lnTo>
                  <a:lnTo>
                    <a:pt x="7610157" y="74358"/>
                  </a:lnTo>
                  <a:lnTo>
                    <a:pt x="7606576" y="81699"/>
                  </a:lnTo>
                  <a:lnTo>
                    <a:pt x="7600366" y="85788"/>
                  </a:lnTo>
                  <a:lnTo>
                    <a:pt x="7593711" y="89319"/>
                  </a:lnTo>
                  <a:lnTo>
                    <a:pt x="7588796" y="95021"/>
                  </a:lnTo>
                  <a:lnTo>
                    <a:pt x="7593863" y="99631"/>
                  </a:lnTo>
                  <a:lnTo>
                    <a:pt x="7600112" y="102641"/>
                  </a:lnTo>
                  <a:lnTo>
                    <a:pt x="7603693" y="106718"/>
                  </a:lnTo>
                  <a:lnTo>
                    <a:pt x="7600734" y="114515"/>
                  </a:lnTo>
                  <a:lnTo>
                    <a:pt x="7609167" y="114350"/>
                  </a:lnTo>
                  <a:lnTo>
                    <a:pt x="7610513" y="117525"/>
                  </a:lnTo>
                  <a:lnTo>
                    <a:pt x="7605077" y="129463"/>
                  </a:lnTo>
                  <a:lnTo>
                    <a:pt x="7608913" y="132118"/>
                  </a:lnTo>
                  <a:lnTo>
                    <a:pt x="7615072" y="134480"/>
                  </a:lnTo>
                  <a:lnTo>
                    <a:pt x="7620876" y="134175"/>
                  </a:lnTo>
                  <a:lnTo>
                    <a:pt x="7623645" y="128816"/>
                  </a:lnTo>
                  <a:lnTo>
                    <a:pt x="7618933" y="126682"/>
                  </a:lnTo>
                  <a:lnTo>
                    <a:pt x="7615695" y="122542"/>
                  </a:lnTo>
                  <a:lnTo>
                    <a:pt x="7615517" y="114020"/>
                  </a:lnTo>
                  <a:lnTo>
                    <a:pt x="7622591" y="113347"/>
                  </a:lnTo>
                  <a:lnTo>
                    <a:pt x="7630846" y="114109"/>
                  </a:lnTo>
                  <a:lnTo>
                    <a:pt x="7637881" y="113372"/>
                  </a:lnTo>
                  <a:lnTo>
                    <a:pt x="7641285" y="108178"/>
                  </a:lnTo>
                  <a:close/>
                </a:path>
                <a:path w="7714615" h="447039">
                  <a:moveTo>
                    <a:pt x="7641361" y="235483"/>
                  </a:moveTo>
                  <a:lnTo>
                    <a:pt x="7639278" y="233006"/>
                  </a:lnTo>
                  <a:lnTo>
                    <a:pt x="7638186" y="231559"/>
                  </a:lnTo>
                  <a:lnTo>
                    <a:pt x="7633767" y="235610"/>
                  </a:lnTo>
                  <a:lnTo>
                    <a:pt x="7635799" y="238086"/>
                  </a:lnTo>
                  <a:lnTo>
                    <a:pt x="7636891" y="239356"/>
                  </a:lnTo>
                  <a:lnTo>
                    <a:pt x="7641361" y="235483"/>
                  </a:lnTo>
                  <a:close/>
                </a:path>
                <a:path w="7714615" h="447039">
                  <a:moveTo>
                    <a:pt x="7661808" y="152285"/>
                  </a:moveTo>
                  <a:lnTo>
                    <a:pt x="7657351" y="148348"/>
                  </a:lnTo>
                  <a:lnTo>
                    <a:pt x="7651585" y="146075"/>
                  </a:lnTo>
                  <a:lnTo>
                    <a:pt x="7643063" y="148082"/>
                  </a:lnTo>
                  <a:lnTo>
                    <a:pt x="7643990" y="156286"/>
                  </a:lnTo>
                  <a:lnTo>
                    <a:pt x="7650912" y="158940"/>
                  </a:lnTo>
                  <a:lnTo>
                    <a:pt x="7658582" y="157213"/>
                  </a:lnTo>
                  <a:lnTo>
                    <a:pt x="7661808" y="152285"/>
                  </a:lnTo>
                  <a:close/>
                </a:path>
                <a:path w="7714615" h="447039">
                  <a:moveTo>
                    <a:pt x="7675105" y="135521"/>
                  </a:moveTo>
                  <a:lnTo>
                    <a:pt x="7668323" y="132130"/>
                  </a:lnTo>
                  <a:lnTo>
                    <a:pt x="7668082" y="138137"/>
                  </a:lnTo>
                  <a:lnTo>
                    <a:pt x="7662227" y="143751"/>
                  </a:lnTo>
                  <a:lnTo>
                    <a:pt x="7669009" y="147167"/>
                  </a:lnTo>
                  <a:lnTo>
                    <a:pt x="7669289" y="141262"/>
                  </a:lnTo>
                  <a:lnTo>
                    <a:pt x="7675105" y="135521"/>
                  </a:lnTo>
                  <a:close/>
                </a:path>
                <a:path w="7714615" h="447039">
                  <a:moveTo>
                    <a:pt x="7682331" y="182130"/>
                  </a:moveTo>
                  <a:lnTo>
                    <a:pt x="7677836" y="176745"/>
                  </a:lnTo>
                  <a:lnTo>
                    <a:pt x="7676477" y="182168"/>
                  </a:lnTo>
                  <a:lnTo>
                    <a:pt x="7664729" y="181813"/>
                  </a:lnTo>
                  <a:lnTo>
                    <a:pt x="7663370" y="187185"/>
                  </a:lnTo>
                  <a:lnTo>
                    <a:pt x="7670800" y="187807"/>
                  </a:lnTo>
                  <a:lnTo>
                    <a:pt x="7678560" y="185966"/>
                  </a:lnTo>
                  <a:lnTo>
                    <a:pt x="7682331" y="182130"/>
                  </a:lnTo>
                  <a:close/>
                </a:path>
                <a:path w="7714615" h="447039">
                  <a:moveTo>
                    <a:pt x="7690612" y="131356"/>
                  </a:moveTo>
                  <a:lnTo>
                    <a:pt x="7690485" y="128638"/>
                  </a:lnTo>
                  <a:lnTo>
                    <a:pt x="7687323" y="125844"/>
                  </a:lnTo>
                  <a:lnTo>
                    <a:pt x="7686878" y="131483"/>
                  </a:lnTo>
                  <a:lnTo>
                    <a:pt x="7687005" y="134302"/>
                  </a:lnTo>
                  <a:lnTo>
                    <a:pt x="7690155" y="137134"/>
                  </a:lnTo>
                  <a:lnTo>
                    <a:pt x="7690612" y="131356"/>
                  </a:lnTo>
                  <a:close/>
                </a:path>
                <a:path w="7714615" h="447039">
                  <a:moveTo>
                    <a:pt x="7714081" y="347789"/>
                  </a:moveTo>
                  <a:lnTo>
                    <a:pt x="7711999" y="345338"/>
                  </a:lnTo>
                  <a:lnTo>
                    <a:pt x="7710881" y="343979"/>
                  </a:lnTo>
                  <a:lnTo>
                    <a:pt x="7706398" y="347853"/>
                  </a:lnTo>
                  <a:lnTo>
                    <a:pt x="7708455" y="350316"/>
                  </a:lnTo>
                  <a:lnTo>
                    <a:pt x="7709586" y="351675"/>
                  </a:lnTo>
                  <a:lnTo>
                    <a:pt x="7714081" y="34778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7222" y="6451294"/>
              <a:ext cx="7600950" cy="204470"/>
            </a:xfrm>
            <a:custGeom>
              <a:avLst/>
              <a:gdLst/>
              <a:ahLst/>
              <a:cxnLst/>
              <a:rect l="l" t="t" r="r" b="b"/>
              <a:pathLst>
                <a:path w="7600950" h="204470">
                  <a:moveTo>
                    <a:pt x="16510" y="128828"/>
                  </a:moveTo>
                  <a:lnTo>
                    <a:pt x="16167" y="120535"/>
                  </a:lnTo>
                  <a:lnTo>
                    <a:pt x="10337" y="123494"/>
                  </a:lnTo>
                  <a:lnTo>
                    <a:pt x="2362" y="123888"/>
                  </a:lnTo>
                  <a:lnTo>
                    <a:pt x="0" y="131368"/>
                  </a:lnTo>
                  <a:lnTo>
                    <a:pt x="5829" y="130911"/>
                  </a:lnTo>
                  <a:lnTo>
                    <a:pt x="12192" y="131178"/>
                  </a:lnTo>
                  <a:lnTo>
                    <a:pt x="16510" y="128828"/>
                  </a:lnTo>
                  <a:close/>
                </a:path>
                <a:path w="7600950" h="204470">
                  <a:moveTo>
                    <a:pt x="107670" y="20485"/>
                  </a:moveTo>
                  <a:lnTo>
                    <a:pt x="90728" y="21437"/>
                  </a:lnTo>
                  <a:lnTo>
                    <a:pt x="85407" y="17678"/>
                  </a:lnTo>
                  <a:lnTo>
                    <a:pt x="78524" y="16878"/>
                  </a:lnTo>
                  <a:lnTo>
                    <a:pt x="72707" y="19862"/>
                  </a:lnTo>
                  <a:lnTo>
                    <a:pt x="70599" y="27470"/>
                  </a:lnTo>
                  <a:lnTo>
                    <a:pt x="97802" y="25933"/>
                  </a:lnTo>
                  <a:lnTo>
                    <a:pt x="101777" y="25006"/>
                  </a:lnTo>
                  <a:lnTo>
                    <a:pt x="107467" y="26314"/>
                  </a:lnTo>
                  <a:lnTo>
                    <a:pt x="107670" y="20485"/>
                  </a:lnTo>
                  <a:close/>
                </a:path>
                <a:path w="7600950" h="204470">
                  <a:moveTo>
                    <a:pt x="116687" y="27508"/>
                  </a:moveTo>
                  <a:lnTo>
                    <a:pt x="113728" y="23609"/>
                  </a:lnTo>
                  <a:lnTo>
                    <a:pt x="109804" y="27724"/>
                  </a:lnTo>
                  <a:lnTo>
                    <a:pt x="111721" y="30276"/>
                  </a:lnTo>
                  <a:lnTo>
                    <a:pt x="112763" y="31521"/>
                  </a:lnTo>
                  <a:lnTo>
                    <a:pt x="116687" y="27508"/>
                  </a:lnTo>
                  <a:close/>
                </a:path>
                <a:path w="7600950" h="204470">
                  <a:moveTo>
                    <a:pt x="139979" y="98488"/>
                  </a:moveTo>
                  <a:lnTo>
                    <a:pt x="130441" y="99415"/>
                  </a:lnTo>
                  <a:lnTo>
                    <a:pt x="124523" y="94208"/>
                  </a:lnTo>
                  <a:lnTo>
                    <a:pt x="119329" y="87807"/>
                  </a:lnTo>
                  <a:lnTo>
                    <a:pt x="111937" y="85166"/>
                  </a:lnTo>
                  <a:lnTo>
                    <a:pt x="105587" y="86537"/>
                  </a:lnTo>
                  <a:lnTo>
                    <a:pt x="104089" y="79921"/>
                  </a:lnTo>
                  <a:lnTo>
                    <a:pt x="98107" y="80949"/>
                  </a:lnTo>
                  <a:lnTo>
                    <a:pt x="97828" y="91249"/>
                  </a:lnTo>
                  <a:lnTo>
                    <a:pt x="89712" y="91338"/>
                  </a:lnTo>
                  <a:lnTo>
                    <a:pt x="85572" y="96608"/>
                  </a:lnTo>
                  <a:lnTo>
                    <a:pt x="76339" y="98285"/>
                  </a:lnTo>
                  <a:lnTo>
                    <a:pt x="67767" y="100850"/>
                  </a:lnTo>
                  <a:lnTo>
                    <a:pt x="59829" y="104254"/>
                  </a:lnTo>
                  <a:lnTo>
                    <a:pt x="52489" y="108496"/>
                  </a:lnTo>
                  <a:lnTo>
                    <a:pt x="46939" y="108153"/>
                  </a:lnTo>
                  <a:lnTo>
                    <a:pt x="43675" y="110731"/>
                  </a:lnTo>
                  <a:lnTo>
                    <a:pt x="40690" y="113639"/>
                  </a:lnTo>
                  <a:lnTo>
                    <a:pt x="35979" y="114312"/>
                  </a:lnTo>
                  <a:lnTo>
                    <a:pt x="32867" y="118262"/>
                  </a:lnTo>
                  <a:lnTo>
                    <a:pt x="27419" y="119189"/>
                  </a:lnTo>
                  <a:lnTo>
                    <a:pt x="22225" y="120408"/>
                  </a:lnTo>
                  <a:lnTo>
                    <a:pt x="19862" y="125222"/>
                  </a:lnTo>
                  <a:lnTo>
                    <a:pt x="39408" y="121031"/>
                  </a:lnTo>
                  <a:lnTo>
                    <a:pt x="76987" y="110502"/>
                  </a:lnTo>
                  <a:lnTo>
                    <a:pt x="96431" y="106032"/>
                  </a:lnTo>
                  <a:lnTo>
                    <a:pt x="101206" y="106121"/>
                  </a:lnTo>
                  <a:lnTo>
                    <a:pt x="106819" y="104825"/>
                  </a:lnTo>
                  <a:lnTo>
                    <a:pt x="111531" y="105117"/>
                  </a:lnTo>
                  <a:lnTo>
                    <a:pt x="113588" y="109943"/>
                  </a:lnTo>
                  <a:lnTo>
                    <a:pt x="119595" y="106400"/>
                  </a:lnTo>
                  <a:lnTo>
                    <a:pt x="127444" y="105181"/>
                  </a:lnTo>
                  <a:lnTo>
                    <a:pt x="134962" y="103479"/>
                  </a:lnTo>
                  <a:lnTo>
                    <a:pt x="139979" y="98488"/>
                  </a:lnTo>
                  <a:close/>
                </a:path>
                <a:path w="7600950" h="204470">
                  <a:moveTo>
                    <a:pt x="182981" y="88900"/>
                  </a:moveTo>
                  <a:lnTo>
                    <a:pt x="182651" y="76161"/>
                  </a:lnTo>
                  <a:lnTo>
                    <a:pt x="177901" y="71348"/>
                  </a:lnTo>
                  <a:lnTo>
                    <a:pt x="169849" y="71843"/>
                  </a:lnTo>
                  <a:lnTo>
                    <a:pt x="165112" y="67119"/>
                  </a:lnTo>
                  <a:lnTo>
                    <a:pt x="165442" y="76149"/>
                  </a:lnTo>
                  <a:lnTo>
                    <a:pt x="166217" y="84455"/>
                  </a:lnTo>
                  <a:lnTo>
                    <a:pt x="167754" y="91490"/>
                  </a:lnTo>
                  <a:lnTo>
                    <a:pt x="170332" y="96774"/>
                  </a:lnTo>
                  <a:lnTo>
                    <a:pt x="178892" y="95694"/>
                  </a:lnTo>
                  <a:lnTo>
                    <a:pt x="182981" y="88900"/>
                  </a:lnTo>
                  <a:close/>
                </a:path>
                <a:path w="7600950" h="204470">
                  <a:moveTo>
                    <a:pt x="186423" y="53517"/>
                  </a:moveTo>
                  <a:lnTo>
                    <a:pt x="183502" y="49720"/>
                  </a:lnTo>
                  <a:lnTo>
                    <a:pt x="179514" y="53746"/>
                  </a:lnTo>
                  <a:lnTo>
                    <a:pt x="181432" y="56210"/>
                  </a:lnTo>
                  <a:lnTo>
                    <a:pt x="182435" y="57543"/>
                  </a:lnTo>
                  <a:lnTo>
                    <a:pt x="186423" y="53517"/>
                  </a:lnTo>
                  <a:close/>
                </a:path>
                <a:path w="7600950" h="204470">
                  <a:moveTo>
                    <a:pt x="195173" y="60261"/>
                  </a:moveTo>
                  <a:lnTo>
                    <a:pt x="194957" y="55435"/>
                  </a:lnTo>
                  <a:lnTo>
                    <a:pt x="192392" y="56730"/>
                  </a:lnTo>
                  <a:lnTo>
                    <a:pt x="188277" y="55880"/>
                  </a:lnTo>
                  <a:lnTo>
                    <a:pt x="188493" y="60833"/>
                  </a:lnTo>
                  <a:lnTo>
                    <a:pt x="191084" y="59563"/>
                  </a:lnTo>
                  <a:lnTo>
                    <a:pt x="195173" y="60261"/>
                  </a:lnTo>
                  <a:close/>
                </a:path>
                <a:path w="7600950" h="204470">
                  <a:moveTo>
                    <a:pt x="210756" y="34569"/>
                  </a:moveTo>
                  <a:lnTo>
                    <a:pt x="202882" y="30086"/>
                  </a:lnTo>
                  <a:lnTo>
                    <a:pt x="187579" y="24472"/>
                  </a:lnTo>
                  <a:lnTo>
                    <a:pt x="182727" y="21094"/>
                  </a:lnTo>
                  <a:lnTo>
                    <a:pt x="177863" y="15138"/>
                  </a:lnTo>
                  <a:lnTo>
                    <a:pt x="174815" y="10490"/>
                  </a:lnTo>
                  <a:lnTo>
                    <a:pt x="168503" y="11976"/>
                  </a:lnTo>
                  <a:lnTo>
                    <a:pt x="167068" y="19177"/>
                  </a:lnTo>
                  <a:lnTo>
                    <a:pt x="163944" y="24396"/>
                  </a:lnTo>
                  <a:lnTo>
                    <a:pt x="159232" y="27559"/>
                  </a:lnTo>
                  <a:lnTo>
                    <a:pt x="153403" y="25984"/>
                  </a:lnTo>
                  <a:lnTo>
                    <a:pt x="146265" y="23202"/>
                  </a:lnTo>
                  <a:lnTo>
                    <a:pt x="139687" y="22936"/>
                  </a:lnTo>
                  <a:lnTo>
                    <a:pt x="135521" y="28905"/>
                  </a:lnTo>
                  <a:lnTo>
                    <a:pt x="145122" y="31991"/>
                  </a:lnTo>
                  <a:lnTo>
                    <a:pt x="167220" y="33362"/>
                  </a:lnTo>
                  <a:lnTo>
                    <a:pt x="176822" y="36487"/>
                  </a:lnTo>
                  <a:lnTo>
                    <a:pt x="197180" y="35344"/>
                  </a:lnTo>
                  <a:lnTo>
                    <a:pt x="200253" y="37503"/>
                  </a:lnTo>
                  <a:lnTo>
                    <a:pt x="204876" y="40081"/>
                  </a:lnTo>
                  <a:lnTo>
                    <a:pt x="209042" y="40106"/>
                  </a:lnTo>
                  <a:lnTo>
                    <a:pt x="210756" y="34569"/>
                  </a:lnTo>
                  <a:close/>
                </a:path>
                <a:path w="7600950" h="204470">
                  <a:moveTo>
                    <a:pt x="231279" y="38214"/>
                  </a:moveTo>
                  <a:lnTo>
                    <a:pt x="231114" y="33426"/>
                  </a:lnTo>
                  <a:lnTo>
                    <a:pt x="228536" y="34671"/>
                  </a:lnTo>
                  <a:lnTo>
                    <a:pt x="224434" y="33896"/>
                  </a:lnTo>
                  <a:lnTo>
                    <a:pt x="224612" y="38760"/>
                  </a:lnTo>
                  <a:lnTo>
                    <a:pt x="227152" y="37503"/>
                  </a:lnTo>
                  <a:lnTo>
                    <a:pt x="231279" y="38214"/>
                  </a:lnTo>
                  <a:close/>
                </a:path>
                <a:path w="7600950" h="204470">
                  <a:moveTo>
                    <a:pt x="238899" y="112788"/>
                  </a:moveTo>
                  <a:lnTo>
                    <a:pt x="238760" y="110121"/>
                  </a:lnTo>
                  <a:lnTo>
                    <a:pt x="235877" y="107315"/>
                  </a:lnTo>
                  <a:lnTo>
                    <a:pt x="235559" y="112979"/>
                  </a:lnTo>
                  <a:lnTo>
                    <a:pt x="235648" y="115811"/>
                  </a:lnTo>
                  <a:lnTo>
                    <a:pt x="238594" y="118605"/>
                  </a:lnTo>
                  <a:lnTo>
                    <a:pt x="238899" y="112788"/>
                  </a:lnTo>
                  <a:close/>
                </a:path>
                <a:path w="7600950" h="204470">
                  <a:moveTo>
                    <a:pt x="241554" y="37795"/>
                  </a:moveTo>
                  <a:lnTo>
                    <a:pt x="241007" y="27800"/>
                  </a:lnTo>
                  <a:lnTo>
                    <a:pt x="234188" y="28181"/>
                  </a:lnTo>
                  <a:lnTo>
                    <a:pt x="234581" y="34836"/>
                  </a:lnTo>
                  <a:lnTo>
                    <a:pt x="234746" y="38176"/>
                  </a:lnTo>
                  <a:lnTo>
                    <a:pt x="241554" y="37795"/>
                  </a:lnTo>
                  <a:close/>
                </a:path>
                <a:path w="7600950" h="204470">
                  <a:moveTo>
                    <a:pt x="249821" y="94754"/>
                  </a:moveTo>
                  <a:lnTo>
                    <a:pt x="247954" y="92329"/>
                  </a:lnTo>
                  <a:lnTo>
                    <a:pt x="246938" y="91046"/>
                  </a:lnTo>
                  <a:lnTo>
                    <a:pt x="242976" y="95008"/>
                  </a:lnTo>
                  <a:lnTo>
                    <a:pt x="244856" y="97574"/>
                  </a:lnTo>
                  <a:lnTo>
                    <a:pt x="245872" y="98856"/>
                  </a:lnTo>
                  <a:lnTo>
                    <a:pt x="249821" y="94754"/>
                  </a:lnTo>
                  <a:close/>
                </a:path>
                <a:path w="7600950" h="204470">
                  <a:moveTo>
                    <a:pt x="262559" y="111442"/>
                  </a:moveTo>
                  <a:lnTo>
                    <a:pt x="258000" y="107975"/>
                  </a:lnTo>
                  <a:lnTo>
                    <a:pt x="253161" y="108331"/>
                  </a:lnTo>
                  <a:lnTo>
                    <a:pt x="248856" y="111747"/>
                  </a:lnTo>
                  <a:lnTo>
                    <a:pt x="245948" y="117475"/>
                  </a:lnTo>
                  <a:lnTo>
                    <a:pt x="250710" y="116789"/>
                  </a:lnTo>
                  <a:lnTo>
                    <a:pt x="256451" y="117411"/>
                  </a:lnTo>
                  <a:lnTo>
                    <a:pt x="261099" y="116560"/>
                  </a:lnTo>
                  <a:lnTo>
                    <a:pt x="262559" y="111442"/>
                  </a:lnTo>
                  <a:close/>
                </a:path>
                <a:path w="7600950" h="204470">
                  <a:moveTo>
                    <a:pt x="264312" y="81381"/>
                  </a:moveTo>
                  <a:lnTo>
                    <a:pt x="259003" y="82118"/>
                  </a:lnTo>
                  <a:lnTo>
                    <a:pt x="252552" y="81495"/>
                  </a:lnTo>
                  <a:lnTo>
                    <a:pt x="254711" y="91922"/>
                  </a:lnTo>
                  <a:lnTo>
                    <a:pt x="260553" y="91948"/>
                  </a:lnTo>
                  <a:lnTo>
                    <a:pt x="263156" y="87718"/>
                  </a:lnTo>
                  <a:lnTo>
                    <a:pt x="264312" y="81381"/>
                  </a:lnTo>
                  <a:close/>
                </a:path>
                <a:path w="7600950" h="204470">
                  <a:moveTo>
                    <a:pt x="275120" y="14592"/>
                  </a:moveTo>
                  <a:lnTo>
                    <a:pt x="270751" y="11201"/>
                  </a:lnTo>
                  <a:lnTo>
                    <a:pt x="270205" y="15074"/>
                  </a:lnTo>
                  <a:lnTo>
                    <a:pt x="268160" y="17068"/>
                  </a:lnTo>
                  <a:lnTo>
                    <a:pt x="264223" y="16471"/>
                  </a:lnTo>
                  <a:lnTo>
                    <a:pt x="259308" y="15570"/>
                  </a:lnTo>
                  <a:lnTo>
                    <a:pt x="258025" y="8648"/>
                  </a:lnTo>
                  <a:lnTo>
                    <a:pt x="253504" y="7150"/>
                  </a:lnTo>
                  <a:lnTo>
                    <a:pt x="249326" y="11620"/>
                  </a:lnTo>
                  <a:lnTo>
                    <a:pt x="243255" y="9105"/>
                  </a:lnTo>
                  <a:lnTo>
                    <a:pt x="236283" y="4699"/>
                  </a:lnTo>
                  <a:lnTo>
                    <a:pt x="229425" y="3517"/>
                  </a:lnTo>
                  <a:lnTo>
                    <a:pt x="219227" y="4102"/>
                  </a:lnTo>
                  <a:lnTo>
                    <a:pt x="219671" y="12928"/>
                  </a:lnTo>
                  <a:lnTo>
                    <a:pt x="221500" y="19456"/>
                  </a:lnTo>
                  <a:lnTo>
                    <a:pt x="225031" y="23164"/>
                  </a:lnTo>
                  <a:lnTo>
                    <a:pt x="230543" y="23533"/>
                  </a:lnTo>
                  <a:lnTo>
                    <a:pt x="235000" y="23114"/>
                  </a:lnTo>
                  <a:lnTo>
                    <a:pt x="233172" y="14516"/>
                  </a:lnTo>
                  <a:lnTo>
                    <a:pt x="236728" y="13157"/>
                  </a:lnTo>
                  <a:lnTo>
                    <a:pt x="242531" y="19850"/>
                  </a:lnTo>
                  <a:lnTo>
                    <a:pt x="250888" y="22301"/>
                  </a:lnTo>
                  <a:lnTo>
                    <a:pt x="260019" y="23456"/>
                  </a:lnTo>
                  <a:lnTo>
                    <a:pt x="268147" y="26238"/>
                  </a:lnTo>
                  <a:lnTo>
                    <a:pt x="269900" y="22364"/>
                  </a:lnTo>
                  <a:lnTo>
                    <a:pt x="273532" y="18402"/>
                  </a:lnTo>
                  <a:lnTo>
                    <a:pt x="275120" y="14592"/>
                  </a:lnTo>
                  <a:close/>
                </a:path>
                <a:path w="7600950" h="204470">
                  <a:moveTo>
                    <a:pt x="291122" y="10033"/>
                  </a:moveTo>
                  <a:lnTo>
                    <a:pt x="290614" y="0"/>
                  </a:lnTo>
                  <a:lnTo>
                    <a:pt x="283857" y="393"/>
                  </a:lnTo>
                  <a:lnTo>
                    <a:pt x="284035" y="3708"/>
                  </a:lnTo>
                  <a:lnTo>
                    <a:pt x="284365" y="10414"/>
                  </a:lnTo>
                  <a:lnTo>
                    <a:pt x="291122" y="10033"/>
                  </a:lnTo>
                  <a:close/>
                </a:path>
                <a:path w="7600950" h="204470">
                  <a:moveTo>
                    <a:pt x="295770" y="110451"/>
                  </a:moveTo>
                  <a:lnTo>
                    <a:pt x="295681" y="99529"/>
                  </a:lnTo>
                  <a:lnTo>
                    <a:pt x="289877" y="100050"/>
                  </a:lnTo>
                  <a:lnTo>
                    <a:pt x="283552" y="99834"/>
                  </a:lnTo>
                  <a:lnTo>
                    <a:pt x="279196" y="102209"/>
                  </a:lnTo>
                  <a:lnTo>
                    <a:pt x="279349" y="110477"/>
                  </a:lnTo>
                  <a:lnTo>
                    <a:pt x="287782" y="110820"/>
                  </a:lnTo>
                  <a:lnTo>
                    <a:pt x="295770" y="110451"/>
                  </a:lnTo>
                  <a:close/>
                </a:path>
                <a:path w="7600950" h="204470">
                  <a:moveTo>
                    <a:pt x="320865" y="66535"/>
                  </a:moveTo>
                  <a:lnTo>
                    <a:pt x="320751" y="58204"/>
                  </a:lnTo>
                  <a:lnTo>
                    <a:pt x="312318" y="57937"/>
                  </a:lnTo>
                  <a:lnTo>
                    <a:pt x="304304" y="58204"/>
                  </a:lnTo>
                  <a:lnTo>
                    <a:pt x="304368" y="69176"/>
                  </a:lnTo>
                  <a:lnTo>
                    <a:pt x="310159" y="68681"/>
                  </a:lnTo>
                  <a:lnTo>
                    <a:pt x="316496" y="68910"/>
                  </a:lnTo>
                  <a:lnTo>
                    <a:pt x="320865" y="66535"/>
                  </a:lnTo>
                  <a:close/>
                </a:path>
                <a:path w="7600950" h="204470">
                  <a:moveTo>
                    <a:pt x="321856" y="83045"/>
                  </a:moveTo>
                  <a:lnTo>
                    <a:pt x="321729" y="78079"/>
                  </a:lnTo>
                  <a:lnTo>
                    <a:pt x="319151" y="79425"/>
                  </a:lnTo>
                  <a:lnTo>
                    <a:pt x="315074" y="78790"/>
                  </a:lnTo>
                  <a:lnTo>
                    <a:pt x="315201" y="83489"/>
                  </a:lnTo>
                  <a:lnTo>
                    <a:pt x="317766" y="82169"/>
                  </a:lnTo>
                  <a:lnTo>
                    <a:pt x="321856" y="83045"/>
                  </a:lnTo>
                  <a:close/>
                </a:path>
                <a:path w="7600950" h="204470">
                  <a:moveTo>
                    <a:pt x="322173" y="120688"/>
                  </a:moveTo>
                  <a:lnTo>
                    <a:pt x="320294" y="118186"/>
                  </a:lnTo>
                  <a:lnTo>
                    <a:pt x="319265" y="116776"/>
                  </a:lnTo>
                  <a:lnTo>
                    <a:pt x="315290" y="120891"/>
                  </a:lnTo>
                  <a:lnTo>
                    <a:pt x="317144" y="123329"/>
                  </a:lnTo>
                  <a:lnTo>
                    <a:pt x="318173" y="124739"/>
                  </a:lnTo>
                  <a:lnTo>
                    <a:pt x="322173" y="120688"/>
                  </a:lnTo>
                  <a:close/>
                </a:path>
                <a:path w="7600950" h="204470">
                  <a:moveTo>
                    <a:pt x="326148" y="97866"/>
                  </a:moveTo>
                  <a:lnTo>
                    <a:pt x="318223" y="96901"/>
                  </a:lnTo>
                  <a:lnTo>
                    <a:pt x="313461" y="99872"/>
                  </a:lnTo>
                  <a:lnTo>
                    <a:pt x="313055" y="108534"/>
                  </a:lnTo>
                  <a:lnTo>
                    <a:pt x="320814" y="109448"/>
                  </a:lnTo>
                  <a:lnTo>
                    <a:pt x="325678" y="106692"/>
                  </a:lnTo>
                  <a:lnTo>
                    <a:pt x="326148" y="97866"/>
                  </a:lnTo>
                  <a:close/>
                </a:path>
                <a:path w="7600950" h="204470">
                  <a:moveTo>
                    <a:pt x="334924" y="7772"/>
                  </a:moveTo>
                  <a:lnTo>
                    <a:pt x="334225" y="4038"/>
                  </a:lnTo>
                  <a:lnTo>
                    <a:pt x="330796" y="2349"/>
                  </a:lnTo>
                  <a:lnTo>
                    <a:pt x="328752" y="8140"/>
                  </a:lnTo>
                  <a:lnTo>
                    <a:pt x="334924" y="7772"/>
                  </a:lnTo>
                  <a:close/>
                </a:path>
                <a:path w="7600950" h="204470">
                  <a:moveTo>
                    <a:pt x="340550" y="112331"/>
                  </a:moveTo>
                  <a:lnTo>
                    <a:pt x="340398" y="107378"/>
                  </a:lnTo>
                  <a:lnTo>
                    <a:pt x="337756" y="108686"/>
                  </a:lnTo>
                  <a:lnTo>
                    <a:pt x="333629" y="107873"/>
                  </a:lnTo>
                  <a:lnTo>
                    <a:pt x="333781" y="112661"/>
                  </a:lnTo>
                  <a:lnTo>
                    <a:pt x="336372" y="111531"/>
                  </a:lnTo>
                  <a:lnTo>
                    <a:pt x="340550" y="112331"/>
                  </a:lnTo>
                  <a:close/>
                </a:path>
                <a:path w="7600950" h="204470">
                  <a:moveTo>
                    <a:pt x="352818" y="77089"/>
                  </a:moveTo>
                  <a:lnTo>
                    <a:pt x="348780" y="78079"/>
                  </a:lnTo>
                  <a:lnTo>
                    <a:pt x="342963" y="76631"/>
                  </a:lnTo>
                  <a:lnTo>
                    <a:pt x="342646" y="82448"/>
                  </a:lnTo>
                  <a:lnTo>
                    <a:pt x="346748" y="81534"/>
                  </a:lnTo>
                  <a:lnTo>
                    <a:pt x="352539" y="82994"/>
                  </a:lnTo>
                  <a:lnTo>
                    <a:pt x="352818" y="77089"/>
                  </a:lnTo>
                  <a:close/>
                </a:path>
                <a:path w="7600950" h="204470">
                  <a:moveTo>
                    <a:pt x="354114" y="106857"/>
                  </a:moveTo>
                  <a:lnTo>
                    <a:pt x="353987" y="102108"/>
                  </a:lnTo>
                  <a:lnTo>
                    <a:pt x="351370" y="103289"/>
                  </a:lnTo>
                  <a:lnTo>
                    <a:pt x="347192" y="102400"/>
                  </a:lnTo>
                  <a:lnTo>
                    <a:pt x="347281" y="107188"/>
                  </a:lnTo>
                  <a:lnTo>
                    <a:pt x="349948" y="106045"/>
                  </a:lnTo>
                  <a:lnTo>
                    <a:pt x="354114" y="106857"/>
                  </a:lnTo>
                  <a:close/>
                </a:path>
                <a:path w="7600950" h="204470">
                  <a:moveTo>
                    <a:pt x="432193" y="74472"/>
                  </a:moveTo>
                  <a:lnTo>
                    <a:pt x="432117" y="69659"/>
                  </a:lnTo>
                  <a:lnTo>
                    <a:pt x="429412" y="70726"/>
                  </a:lnTo>
                  <a:lnTo>
                    <a:pt x="425310" y="69989"/>
                  </a:lnTo>
                  <a:lnTo>
                    <a:pt x="425424" y="74764"/>
                  </a:lnTo>
                  <a:lnTo>
                    <a:pt x="428015" y="73583"/>
                  </a:lnTo>
                  <a:lnTo>
                    <a:pt x="432193" y="74472"/>
                  </a:lnTo>
                  <a:close/>
                </a:path>
                <a:path w="7600950" h="204470">
                  <a:moveTo>
                    <a:pt x="433578" y="104406"/>
                  </a:moveTo>
                  <a:lnTo>
                    <a:pt x="433463" y="101739"/>
                  </a:lnTo>
                  <a:lnTo>
                    <a:pt x="430555" y="98869"/>
                  </a:lnTo>
                  <a:lnTo>
                    <a:pt x="430098" y="104521"/>
                  </a:lnTo>
                  <a:lnTo>
                    <a:pt x="430225" y="107353"/>
                  </a:lnTo>
                  <a:lnTo>
                    <a:pt x="433120" y="110210"/>
                  </a:lnTo>
                  <a:lnTo>
                    <a:pt x="433578" y="104406"/>
                  </a:lnTo>
                  <a:close/>
                </a:path>
                <a:path w="7600950" h="204470">
                  <a:moveTo>
                    <a:pt x="434441" y="82169"/>
                  </a:moveTo>
                  <a:lnTo>
                    <a:pt x="432536" y="79578"/>
                  </a:lnTo>
                  <a:lnTo>
                    <a:pt x="431520" y="78244"/>
                  </a:lnTo>
                  <a:lnTo>
                    <a:pt x="427367" y="82080"/>
                  </a:lnTo>
                  <a:lnTo>
                    <a:pt x="429247" y="84632"/>
                  </a:lnTo>
                  <a:lnTo>
                    <a:pt x="430263" y="86004"/>
                  </a:lnTo>
                  <a:lnTo>
                    <a:pt x="434441" y="82169"/>
                  </a:lnTo>
                  <a:close/>
                </a:path>
                <a:path w="7600950" h="204470">
                  <a:moveTo>
                    <a:pt x="444144" y="66802"/>
                  </a:moveTo>
                  <a:lnTo>
                    <a:pt x="442290" y="64325"/>
                  </a:lnTo>
                  <a:lnTo>
                    <a:pt x="441261" y="62890"/>
                  </a:lnTo>
                  <a:lnTo>
                    <a:pt x="437095" y="66865"/>
                  </a:lnTo>
                  <a:lnTo>
                    <a:pt x="439013" y="69430"/>
                  </a:lnTo>
                  <a:lnTo>
                    <a:pt x="440016" y="70802"/>
                  </a:lnTo>
                  <a:lnTo>
                    <a:pt x="444144" y="66802"/>
                  </a:lnTo>
                  <a:close/>
                </a:path>
                <a:path w="7600950" h="204470">
                  <a:moveTo>
                    <a:pt x="468058" y="103314"/>
                  </a:moveTo>
                  <a:lnTo>
                    <a:pt x="462356" y="104000"/>
                  </a:lnTo>
                  <a:lnTo>
                    <a:pt x="455587" y="103238"/>
                  </a:lnTo>
                  <a:lnTo>
                    <a:pt x="449935" y="103949"/>
                  </a:lnTo>
                  <a:lnTo>
                    <a:pt x="447573" y="109029"/>
                  </a:lnTo>
                  <a:lnTo>
                    <a:pt x="452843" y="112915"/>
                  </a:lnTo>
                  <a:lnTo>
                    <a:pt x="459790" y="113855"/>
                  </a:lnTo>
                  <a:lnTo>
                    <a:pt x="465747" y="110947"/>
                  </a:lnTo>
                  <a:lnTo>
                    <a:pt x="468058" y="103314"/>
                  </a:lnTo>
                  <a:close/>
                </a:path>
                <a:path w="7600950" h="204470">
                  <a:moveTo>
                    <a:pt x="1347711" y="107988"/>
                  </a:moveTo>
                  <a:lnTo>
                    <a:pt x="1347698" y="105168"/>
                  </a:lnTo>
                  <a:lnTo>
                    <a:pt x="1344853" y="102209"/>
                  </a:lnTo>
                  <a:lnTo>
                    <a:pt x="1344168" y="107988"/>
                  </a:lnTo>
                  <a:lnTo>
                    <a:pt x="1344193" y="110667"/>
                  </a:lnTo>
                  <a:lnTo>
                    <a:pt x="1347038" y="113639"/>
                  </a:lnTo>
                  <a:lnTo>
                    <a:pt x="1347711" y="107988"/>
                  </a:lnTo>
                  <a:close/>
                </a:path>
                <a:path w="7600950" h="204470">
                  <a:moveTo>
                    <a:pt x="1393583" y="77927"/>
                  </a:moveTo>
                  <a:lnTo>
                    <a:pt x="1381226" y="80505"/>
                  </a:lnTo>
                  <a:lnTo>
                    <a:pt x="1368094" y="81953"/>
                  </a:lnTo>
                  <a:lnTo>
                    <a:pt x="1356233" y="85153"/>
                  </a:lnTo>
                  <a:lnTo>
                    <a:pt x="1347673" y="93002"/>
                  </a:lnTo>
                  <a:lnTo>
                    <a:pt x="1375930" y="92989"/>
                  </a:lnTo>
                  <a:lnTo>
                    <a:pt x="1380070" y="85623"/>
                  </a:lnTo>
                  <a:lnTo>
                    <a:pt x="1389278" y="85255"/>
                  </a:lnTo>
                  <a:lnTo>
                    <a:pt x="1393583" y="77927"/>
                  </a:lnTo>
                  <a:close/>
                </a:path>
                <a:path w="7600950" h="204470">
                  <a:moveTo>
                    <a:pt x="1400644" y="87909"/>
                  </a:moveTo>
                  <a:lnTo>
                    <a:pt x="1396466" y="88734"/>
                  </a:lnTo>
                  <a:lnTo>
                    <a:pt x="1390637" y="87071"/>
                  </a:lnTo>
                  <a:lnTo>
                    <a:pt x="1390053" y="92964"/>
                  </a:lnTo>
                  <a:lnTo>
                    <a:pt x="1394231" y="92113"/>
                  </a:lnTo>
                  <a:lnTo>
                    <a:pt x="1400073" y="93751"/>
                  </a:lnTo>
                  <a:lnTo>
                    <a:pt x="1400644" y="87909"/>
                  </a:lnTo>
                  <a:close/>
                </a:path>
                <a:path w="7600950" h="204470">
                  <a:moveTo>
                    <a:pt x="1416646" y="100571"/>
                  </a:moveTo>
                  <a:lnTo>
                    <a:pt x="1414805" y="97980"/>
                  </a:lnTo>
                  <a:lnTo>
                    <a:pt x="1413827" y="96494"/>
                  </a:lnTo>
                  <a:lnTo>
                    <a:pt x="1409382" y="100368"/>
                  </a:lnTo>
                  <a:lnTo>
                    <a:pt x="1411262" y="102920"/>
                  </a:lnTo>
                  <a:lnTo>
                    <a:pt x="1412290" y="104394"/>
                  </a:lnTo>
                  <a:lnTo>
                    <a:pt x="1416646" y="100571"/>
                  </a:lnTo>
                  <a:close/>
                </a:path>
                <a:path w="7600950" h="204470">
                  <a:moveTo>
                    <a:pt x="1461071" y="74129"/>
                  </a:moveTo>
                  <a:lnTo>
                    <a:pt x="1460728" y="67970"/>
                  </a:lnTo>
                  <a:lnTo>
                    <a:pt x="1455597" y="70993"/>
                  </a:lnTo>
                  <a:lnTo>
                    <a:pt x="1461071" y="74129"/>
                  </a:lnTo>
                  <a:close/>
                </a:path>
                <a:path w="7600950" h="204470">
                  <a:moveTo>
                    <a:pt x="1487284" y="95491"/>
                  </a:moveTo>
                  <a:lnTo>
                    <a:pt x="1485455" y="92938"/>
                  </a:lnTo>
                  <a:lnTo>
                    <a:pt x="1484528" y="91579"/>
                  </a:lnTo>
                  <a:lnTo>
                    <a:pt x="1480134" y="95440"/>
                  </a:lnTo>
                  <a:lnTo>
                    <a:pt x="1481937" y="97942"/>
                  </a:lnTo>
                  <a:lnTo>
                    <a:pt x="1482902" y="99314"/>
                  </a:lnTo>
                  <a:lnTo>
                    <a:pt x="1487284" y="95491"/>
                  </a:lnTo>
                  <a:close/>
                </a:path>
                <a:path w="7600950" h="204470">
                  <a:moveTo>
                    <a:pt x="2921533" y="140766"/>
                  </a:moveTo>
                  <a:lnTo>
                    <a:pt x="2919704" y="136271"/>
                  </a:lnTo>
                  <a:lnTo>
                    <a:pt x="2918904" y="134302"/>
                  </a:lnTo>
                  <a:lnTo>
                    <a:pt x="2916898" y="125818"/>
                  </a:lnTo>
                  <a:lnTo>
                    <a:pt x="2907855" y="126365"/>
                  </a:lnTo>
                  <a:lnTo>
                    <a:pt x="2908274" y="132194"/>
                  </a:lnTo>
                  <a:lnTo>
                    <a:pt x="2906814" y="135178"/>
                  </a:lnTo>
                  <a:lnTo>
                    <a:pt x="2903994" y="136271"/>
                  </a:lnTo>
                  <a:lnTo>
                    <a:pt x="2901429" y="132334"/>
                  </a:lnTo>
                  <a:lnTo>
                    <a:pt x="2897289" y="135534"/>
                  </a:lnTo>
                  <a:lnTo>
                    <a:pt x="2891980" y="140220"/>
                  </a:lnTo>
                  <a:lnTo>
                    <a:pt x="2885973" y="140766"/>
                  </a:lnTo>
                  <a:lnTo>
                    <a:pt x="2921533" y="140766"/>
                  </a:lnTo>
                  <a:close/>
                </a:path>
                <a:path w="7600950" h="204470">
                  <a:moveTo>
                    <a:pt x="3028886" y="168884"/>
                  </a:moveTo>
                  <a:lnTo>
                    <a:pt x="3028835" y="168224"/>
                  </a:lnTo>
                  <a:lnTo>
                    <a:pt x="3028188" y="160223"/>
                  </a:lnTo>
                  <a:lnTo>
                    <a:pt x="3027248" y="158750"/>
                  </a:lnTo>
                  <a:lnTo>
                    <a:pt x="3024822" y="154901"/>
                  </a:lnTo>
                  <a:lnTo>
                    <a:pt x="3024047" y="153377"/>
                  </a:lnTo>
                  <a:lnTo>
                    <a:pt x="3021977" y="149250"/>
                  </a:lnTo>
                  <a:lnTo>
                    <a:pt x="3022041" y="147624"/>
                  </a:lnTo>
                  <a:lnTo>
                    <a:pt x="3022485" y="138899"/>
                  </a:lnTo>
                  <a:lnTo>
                    <a:pt x="3015729" y="139382"/>
                  </a:lnTo>
                  <a:lnTo>
                    <a:pt x="3012973" y="145427"/>
                  </a:lnTo>
                  <a:lnTo>
                    <a:pt x="3010293" y="152031"/>
                  </a:lnTo>
                  <a:lnTo>
                    <a:pt x="3004172" y="153377"/>
                  </a:lnTo>
                  <a:lnTo>
                    <a:pt x="3000870" y="151561"/>
                  </a:lnTo>
                  <a:lnTo>
                    <a:pt x="2999067" y="150583"/>
                  </a:lnTo>
                  <a:lnTo>
                    <a:pt x="2997085" y="147624"/>
                  </a:lnTo>
                  <a:lnTo>
                    <a:pt x="2995612" y="145427"/>
                  </a:lnTo>
                  <a:lnTo>
                    <a:pt x="2995447" y="144780"/>
                  </a:lnTo>
                  <a:lnTo>
                    <a:pt x="2994876" y="142633"/>
                  </a:lnTo>
                  <a:lnTo>
                    <a:pt x="2993720" y="138264"/>
                  </a:lnTo>
                  <a:lnTo>
                    <a:pt x="2981795" y="142633"/>
                  </a:lnTo>
                  <a:lnTo>
                    <a:pt x="2969158" y="142113"/>
                  </a:lnTo>
                  <a:lnTo>
                    <a:pt x="2968929" y="142113"/>
                  </a:lnTo>
                  <a:lnTo>
                    <a:pt x="2956763" y="140627"/>
                  </a:lnTo>
                  <a:lnTo>
                    <a:pt x="2946933" y="142113"/>
                  </a:lnTo>
                  <a:lnTo>
                    <a:pt x="2946514" y="141554"/>
                  </a:lnTo>
                  <a:lnTo>
                    <a:pt x="2944101" y="138264"/>
                  </a:lnTo>
                  <a:lnTo>
                    <a:pt x="2944152" y="136550"/>
                  </a:lnTo>
                  <a:lnTo>
                    <a:pt x="2945180" y="128473"/>
                  </a:lnTo>
                  <a:lnTo>
                    <a:pt x="2940151" y="127076"/>
                  </a:lnTo>
                  <a:lnTo>
                    <a:pt x="2937675" y="133781"/>
                  </a:lnTo>
                  <a:lnTo>
                    <a:pt x="2932519" y="136550"/>
                  </a:lnTo>
                  <a:lnTo>
                    <a:pt x="2926613" y="138201"/>
                  </a:lnTo>
                  <a:lnTo>
                    <a:pt x="2921863" y="141554"/>
                  </a:lnTo>
                  <a:lnTo>
                    <a:pt x="2921546" y="140779"/>
                  </a:lnTo>
                  <a:lnTo>
                    <a:pt x="2885973" y="140766"/>
                  </a:lnTo>
                  <a:lnTo>
                    <a:pt x="2881642" y="138506"/>
                  </a:lnTo>
                  <a:lnTo>
                    <a:pt x="2881020" y="138188"/>
                  </a:lnTo>
                  <a:lnTo>
                    <a:pt x="2876524" y="138430"/>
                  </a:lnTo>
                  <a:lnTo>
                    <a:pt x="2871406" y="138506"/>
                  </a:lnTo>
                  <a:lnTo>
                    <a:pt x="2864561" y="135394"/>
                  </a:lnTo>
                  <a:lnTo>
                    <a:pt x="2858833" y="138620"/>
                  </a:lnTo>
                  <a:lnTo>
                    <a:pt x="2852394" y="140766"/>
                  </a:lnTo>
                  <a:lnTo>
                    <a:pt x="2845651" y="142582"/>
                  </a:lnTo>
                  <a:lnTo>
                    <a:pt x="2839174" y="144780"/>
                  </a:lnTo>
                  <a:lnTo>
                    <a:pt x="2841409" y="134607"/>
                  </a:lnTo>
                  <a:lnTo>
                    <a:pt x="2832570" y="132638"/>
                  </a:lnTo>
                  <a:lnTo>
                    <a:pt x="2832138" y="139560"/>
                  </a:lnTo>
                  <a:lnTo>
                    <a:pt x="2835618" y="142201"/>
                  </a:lnTo>
                  <a:lnTo>
                    <a:pt x="2833420" y="145427"/>
                  </a:lnTo>
                  <a:lnTo>
                    <a:pt x="2829509" y="149567"/>
                  </a:lnTo>
                  <a:lnTo>
                    <a:pt x="2828175" y="154520"/>
                  </a:lnTo>
                  <a:lnTo>
                    <a:pt x="2839237" y="151104"/>
                  </a:lnTo>
                  <a:lnTo>
                    <a:pt x="2841142" y="159854"/>
                  </a:lnTo>
                  <a:lnTo>
                    <a:pt x="2849575" y="160045"/>
                  </a:lnTo>
                  <a:lnTo>
                    <a:pt x="2858795" y="151104"/>
                  </a:lnTo>
                  <a:lnTo>
                    <a:pt x="2860713" y="149250"/>
                  </a:lnTo>
                  <a:lnTo>
                    <a:pt x="2873946" y="147624"/>
                  </a:lnTo>
                  <a:lnTo>
                    <a:pt x="2889415" y="149999"/>
                  </a:lnTo>
                  <a:lnTo>
                    <a:pt x="2907271" y="151231"/>
                  </a:lnTo>
                  <a:lnTo>
                    <a:pt x="2908046" y="159359"/>
                  </a:lnTo>
                  <a:lnTo>
                    <a:pt x="2903664" y="159854"/>
                  </a:lnTo>
                  <a:lnTo>
                    <a:pt x="2903283" y="166103"/>
                  </a:lnTo>
                  <a:lnTo>
                    <a:pt x="2910230" y="166611"/>
                  </a:lnTo>
                  <a:lnTo>
                    <a:pt x="2915361" y="169532"/>
                  </a:lnTo>
                  <a:lnTo>
                    <a:pt x="2920695" y="172148"/>
                  </a:lnTo>
                  <a:lnTo>
                    <a:pt x="2928302" y="171729"/>
                  </a:lnTo>
                  <a:lnTo>
                    <a:pt x="2927832" y="165925"/>
                  </a:lnTo>
                  <a:lnTo>
                    <a:pt x="2929293" y="162839"/>
                  </a:lnTo>
                  <a:lnTo>
                    <a:pt x="2932138" y="161899"/>
                  </a:lnTo>
                  <a:lnTo>
                    <a:pt x="2935592" y="154038"/>
                  </a:lnTo>
                  <a:lnTo>
                    <a:pt x="2943148" y="151561"/>
                  </a:lnTo>
                  <a:lnTo>
                    <a:pt x="2950578" y="154381"/>
                  </a:lnTo>
                  <a:lnTo>
                    <a:pt x="2953677" y="162382"/>
                  </a:lnTo>
                  <a:lnTo>
                    <a:pt x="2932138" y="161899"/>
                  </a:lnTo>
                  <a:lnTo>
                    <a:pt x="2932011" y="166611"/>
                  </a:lnTo>
                  <a:lnTo>
                    <a:pt x="2932074" y="172161"/>
                  </a:lnTo>
                  <a:lnTo>
                    <a:pt x="2933573" y="175590"/>
                  </a:lnTo>
                  <a:lnTo>
                    <a:pt x="2937687" y="173621"/>
                  </a:lnTo>
                  <a:lnTo>
                    <a:pt x="2943377" y="170827"/>
                  </a:lnTo>
                  <a:lnTo>
                    <a:pt x="2949803" y="172148"/>
                  </a:lnTo>
                  <a:lnTo>
                    <a:pt x="2955112" y="176403"/>
                  </a:lnTo>
                  <a:lnTo>
                    <a:pt x="2961525" y="176657"/>
                  </a:lnTo>
                  <a:lnTo>
                    <a:pt x="2967507" y="173520"/>
                  </a:lnTo>
                  <a:lnTo>
                    <a:pt x="2969323" y="170827"/>
                  </a:lnTo>
                  <a:lnTo>
                    <a:pt x="2971508" y="167589"/>
                  </a:lnTo>
                  <a:lnTo>
                    <a:pt x="2964865" y="166763"/>
                  </a:lnTo>
                  <a:lnTo>
                    <a:pt x="2959570" y="164084"/>
                  </a:lnTo>
                  <a:lnTo>
                    <a:pt x="2959011" y="162382"/>
                  </a:lnTo>
                  <a:lnTo>
                    <a:pt x="2957398" y="157378"/>
                  </a:lnTo>
                  <a:lnTo>
                    <a:pt x="2969399" y="154901"/>
                  </a:lnTo>
                  <a:lnTo>
                    <a:pt x="2984411" y="156768"/>
                  </a:lnTo>
                  <a:lnTo>
                    <a:pt x="3001175" y="159270"/>
                  </a:lnTo>
                  <a:lnTo>
                    <a:pt x="3018409" y="158750"/>
                  </a:lnTo>
                  <a:lnTo>
                    <a:pt x="3016161" y="164211"/>
                  </a:lnTo>
                  <a:lnTo>
                    <a:pt x="3012465" y="169125"/>
                  </a:lnTo>
                  <a:lnTo>
                    <a:pt x="3011652" y="172593"/>
                  </a:lnTo>
                  <a:lnTo>
                    <a:pt x="3018028" y="173685"/>
                  </a:lnTo>
                  <a:lnTo>
                    <a:pt x="3019818" y="178841"/>
                  </a:lnTo>
                  <a:lnTo>
                    <a:pt x="3021177" y="174282"/>
                  </a:lnTo>
                  <a:lnTo>
                    <a:pt x="3023679" y="168224"/>
                  </a:lnTo>
                  <a:lnTo>
                    <a:pt x="3028886" y="168884"/>
                  </a:lnTo>
                  <a:close/>
                </a:path>
                <a:path w="7600950" h="204470">
                  <a:moveTo>
                    <a:pt x="3349929" y="131597"/>
                  </a:moveTo>
                  <a:lnTo>
                    <a:pt x="3347936" y="124193"/>
                  </a:lnTo>
                  <a:lnTo>
                    <a:pt x="3345561" y="132054"/>
                  </a:lnTo>
                  <a:lnTo>
                    <a:pt x="3349929" y="131597"/>
                  </a:lnTo>
                  <a:close/>
                </a:path>
                <a:path w="7600950" h="204470">
                  <a:moveTo>
                    <a:pt x="3425825" y="141871"/>
                  </a:moveTo>
                  <a:lnTo>
                    <a:pt x="3421837" y="138468"/>
                  </a:lnTo>
                  <a:lnTo>
                    <a:pt x="3421684" y="147294"/>
                  </a:lnTo>
                  <a:lnTo>
                    <a:pt x="3424390" y="146621"/>
                  </a:lnTo>
                  <a:lnTo>
                    <a:pt x="3425825" y="141871"/>
                  </a:lnTo>
                  <a:close/>
                </a:path>
                <a:path w="7600950" h="204470">
                  <a:moveTo>
                    <a:pt x="3449180" y="131775"/>
                  </a:moveTo>
                  <a:lnTo>
                    <a:pt x="3446373" y="127635"/>
                  </a:lnTo>
                  <a:lnTo>
                    <a:pt x="3441865" y="131368"/>
                  </a:lnTo>
                  <a:lnTo>
                    <a:pt x="3443668" y="133985"/>
                  </a:lnTo>
                  <a:lnTo>
                    <a:pt x="3444583" y="135470"/>
                  </a:lnTo>
                  <a:lnTo>
                    <a:pt x="3449180" y="131775"/>
                  </a:lnTo>
                  <a:close/>
                </a:path>
                <a:path w="7600950" h="204470">
                  <a:moveTo>
                    <a:pt x="3524999" y="128651"/>
                  </a:moveTo>
                  <a:lnTo>
                    <a:pt x="3523157" y="126060"/>
                  </a:lnTo>
                  <a:lnTo>
                    <a:pt x="3522192" y="124663"/>
                  </a:lnTo>
                  <a:lnTo>
                    <a:pt x="3517582" y="128409"/>
                  </a:lnTo>
                  <a:lnTo>
                    <a:pt x="3519360" y="130949"/>
                  </a:lnTo>
                  <a:lnTo>
                    <a:pt x="3520363" y="132359"/>
                  </a:lnTo>
                  <a:lnTo>
                    <a:pt x="3524999" y="128651"/>
                  </a:lnTo>
                  <a:close/>
                </a:path>
                <a:path w="7600950" h="204470">
                  <a:moveTo>
                    <a:pt x="3538016" y="111391"/>
                  </a:moveTo>
                  <a:lnTo>
                    <a:pt x="3537851" y="108534"/>
                  </a:lnTo>
                  <a:lnTo>
                    <a:pt x="3537610" y="105562"/>
                  </a:lnTo>
                  <a:lnTo>
                    <a:pt x="3534562" y="106413"/>
                  </a:lnTo>
                  <a:lnTo>
                    <a:pt x="3534270" y="114541"/>
                  </a:lnTo>
                  <a:lnTo>
                    <a:pt x="3524504" y="108978"/>
                  </a:lnTo>
                  <a:lnTo>
                    <a:pt x="3523450" y="116141"/>
                  </a:lnTo>
                  <a:lnTo>
                    <a:pt x="3530257" y="115265"/>
                  </a:lnTo>
                  <a:lnTo>
                    <a:pt x="3531235" y="121932"/>
                  </a:lnTo>
                  <a:lnTo>
                    <a:pt x="3537724" y="121361"/>
                  </a:lnTo>
                  <a:lnTo>
                    <a:pt x="3538016" y="111391"/>
                  </a:lnTo>
                  <a:close/>
                </a:path>
                <a:path w="7600950" h="204470">
                  <a:moveTo>
                    <a:pt x="3540772" y="141490"/>
                  </a:moveTo>
                  <a:lnTo>
                    <a:pt x="3536658" y="141846"/>
                  </a:lnTo>
                  <a:lnTo>
                    <a:pt x="3535324" y="134112"/>
                  </a:lnTo>
                  <a:lnTo>
                    <a:pt x="3533571" y="141312"/>
                  </a:lnTo>
                  <a:lnTo>
                    <a:pt x="3533470" y="146354"/>
                  </a:lnTo>
                  <a:lnTo>
                    <a:pt x="3539706" y="147713"/>
                  </a:lnTo>
                  <a:lnTo>
                    <a:pt x="3540772" y="141490"/>
                  </a:lnTo>
                  <a:close/>
                </a:path>
                <a:path w="7600950" h="204470">
                  <a:moveTo>
                    <a:pt x="3571519" y="139801"/>
                  </a:moveTo>
                  <a:lnTo>
                    <a:pt x="3569716" y="137185"/>
                  </a:lnTo>
                  <a:lnTo>
                    <a:pt x="3568763" y="135724"/>
                  </a:lnTo>
                  <a:lnTo>
                    <a:pt x="3564166" y="139560"/>
                  </a:lnTo>
                  <a:lnTo>
                    <a:pt x="3565931" y="142138"/>
                  </a:lnTo>
                  <a:lnTo>
                    <a:pt x="3566922" y="143446"/>
                  </a:lnTo>
                  <a:lnTo>
                    <a:pt x="3571519" y="139801"/>
                  </a:lnTo>
                  <a:close/>
                </a:path>
                <a:path w="7600950" h="204470">
                  <a:moveTo>
                    <a:pt x="3573602" y="127342"/>
                  </a:moveTo>
                  <a:lnTo>
                    <a:pt x="3569347" y="128016"/>
                  </a:lnTo>
                  <a:lnTo>
                    <a:pt x="3563366" y="126187"/>
                  </a:lnTo>
                  <a:lnTo>
                    <a:pt x="3562693" y="132054"/>
                  </a:lnTo>
                  <a:lnTo>
                    <a:pt x="3566922" y="131356"/>
                  </a:lnTo>
                  <a:lnTo>
                    <a:pt x="3572853" y="133223"/>
                  </a:lnTo>
                  <a:lnTo>
                    <a:pt x="3573602" y="127342"/>
                  </a:lnTo>
                  <a:close/>
                </a:path>
                <a:path w="7600950" h="204470">
                  <a:moveTo>
                    <a:pt x="3602291" y="133070"/>
                  </a:moveTo>
                  <a:lnTo>
                    <a:pt x="3595840" y="133489"/>
                  </a:lnTo>
                  <a:lnTo>
                    <a:pt x="3594887" y="126822"/>
                  </a:lnTo>
                  <a:lnTo>
                    <a:pt x="3588042" y="127698"/>
                  </a:lnTo>
                  <a:lnTo>
                    <a:pt x="3586188" y="135064"/>
                  </a:lnTo>
                  <a:lnTo>
                    <a:pt x="3585006" y="141681"/>
                  </a:lnTo>
                  <a:lnTo>
                    <a:pt x="3586061" y="147574"/>
                  </a:lnTo>
                  <a:lnTo>
                    <a:pt x="3590937" y="152755"/>
                  </a:lnTo>
                  <a:lnTo>
                    <a:pt x="3594316" y="143903"/>
                  </a:lnTo>
                  <a:lnTo>
                    <a:pt x="3598392" y="142963"/>
                  </a:lnTo>
                  <a:lnTo>
                    <a:pt x="3599180" y="138887"/>
                  </a:lnTo>
                  <a:lnTo>
                    <a:pt x="3602164" y="138023"/>
                  </a:lnTo>
                  <a:lnTo>
                    <a:pt x="3602291" y="133070"/>
                  </a:lnTo>
                  <a:close/>
                </a:path>
                <a:path w="7600950" h="204470">
                  <a:moveTo>
                    <a:pt x="3602774" y="142468"/>
                  </a:moveTo>
                  <a:lnTo>
                    <a:pt x="3598392" y="142963"/>
                  </a:lnTo>
                  <a:lnTo>
                    <a:pt x="3600412" y="150279"/>
                  </a:lnTo>
                  <a:lnTo>
                    <a:pt x="3602774" y="142468"/>
                  </a:lnTo>
                  <a:close/>
                </a:path>
                <a:path w="7600950" h="204470">
                  <a:moveTo>
                    <a:pt x="3631120" y="133807"/>
                  </a:moveTo>
                  <a:lnTo>
                    <a:pt x="3623399" y="133197"/>
                  </a:lnTo>
                  <a:lnTo>
                    <a:pt x="3617988" y="135432"/>
                  </a:lnTo>
                  <a:lnTo>
                    <a:pt x="3613721" y="136715"/>
                  </a:lnTo>
                  <a:lnTo>
                    <a:pt x="3609467" y="133261"/>
                  </a:lnTo>
                  <a:lnTo>
                    <a:pt x="3608171" y="144602"/>
                  </a:lnTo>
                  <a:lnTo>
                    <a:pt x="3609848" y="152069"/>
                  </a:lnTo>
                  <a:lnTo>
                    <a:pt x="3616134" y="153416"/>
                  </a:lnTo>
                  <a:lnTo>
                    <a:pt x="3618636" y="146443"/>
                  </a:lnTo>
                  <a:lnTo>
                    <a:pt x="3621367" y="145326"/>
                  </a:lnTo>
                  <a:lnTo>
                    <a:pt x="3625113" y="147066"/>
                  </a:lnTo>
                  <a:lnTo>
                    <a:pt x="3630688" y="148717"/>
                  </a:lnTo>
                  <a:lnTo>
                    <a:pt x="3631120" y="133807"/>
                  </a:lnTo>
                  <a:close/>
                </a:path>
                <a:path w="7600950" h="204470">
                  <a:moveTo>
                    <a:pt x="3660559" y="125603"/>
                  </a:moveTo>
                  <a:lnTo>
                    <a:pt x="3660368" y="119621"/>
                  </a:lnTo>
                  <a:lnTo>
                    <a:pt x="3655022" y="122516"/>
                  </a:lnTo>
                  <a:lnTo>
                    <a:pt x="3660559" y="125603"/>
                  </a:lnTo>
                  <a:close/>
                </a:path>
                <a:path w="7600950" h="204470">
                  <a:moveTo>
                    <a:pt x="3674376" y="134899"/>
                  </a:moveTo>
                  <a:lnTo>
                    <a:pt x="3668623" y="135229"/>
                  </a:lnTo>
                  <a:lnTo>
                    <a:pt x="3660698" y="132105"/>
                  </a:lnTo>
                  <a:lnTo>
                    <a:pt x="3659809" y="139484"/>
                  </a:lnTo>
                  <a:lnTo>
                    <a:pt x="3662603" y="142227"/>
                  </a:lnTo>
                  <a:lnTo>
                    <a:pt x="3665499" y="144970"/>
                  </a:lnTo>
                  <a:lnTo>
                    <a:pt x="3670465" y="144805"/>
                  </a:lnTo>
                  <a:lnTo>
                    <a:pt x="3671290" y="140716"/>
                  </a:lnTo>
                  <a:lnTo>
                    <a:pt x="3674224" y="139852"/>
                  </a:lnTo>
                  <a:lnTo>
                    <a:pt x="3674376" y="134899"/>
                  </a:lnTo>
                  <a:close/>
                </a:path>
                <a:path w="7600950" h="204470">
                  <a:moveTo>
                    <a:pt x="3689223" y="139471"/>
                  </a:moveTo>
                  <a:lnTo>
                    <a:pt x="3687927" y="136309"/>
                  </a:lnTo>
                  <a:lnTo>
                    <a:pt x="3685171" y="135178"/>
                  </a:lnTo>
                  <a:lnTo>
                    <a:pt x="3682022" y="138366"/>
                  </a:lnTo>
                  <a:lnTo>
                    <a:pt x="3679850" y="142963"/>
                  </a:lnTo>
                  <a:lnTo>
                    <a:pt x="3676650" y="146088"/>
                  </a:lnTo>
                  <a:lnTo>
                    <a:pt x="3670465" y="144805"/>
                  </a:lnTo>
                  <a:lnTo>
                    <a:pt x="3669449" y="151942"/>
                  </a:lnTo>
                  <a:lnTo>
                    <a:pt x="3659657" y="146278"/>
                  </a:lnTo>
                  <a:lnTo>
                    <a:pt x="3659365" y="154508"/>
                  </a:lnTo>
                  <a:lnTo>
                    <a:pt x="3668839" y="155384"/>
                  </a:lnTo>
                  <a:lnTo>
                    <a:pt x="3676789" y="154051"/>
                  </a:lnTo>
                  <a:lnTo>
                    <a:pt x="3683292" y="150634"/>
                  </a:lnTo>
                  <a:lnTo>
                    <a:pt x="3688461" y="145262"/>
                  </a:lnTo>
                  <a:lnTo>
                    <a:pt x="3689223" y="139471"/>
                  </a:lnTo>
                  <a:close/>
                </a:path>
                <a:path w="7600950" h="204470">
                  <a:moveTo>
                    <a:pt x="3847566" y="139382"/>
                  </a:moveTo>
                  <a:lnTo>
                    <a:pt x="3844696" y="140360"/>
                  </a:lnTo>
                  <a:lnTo>
                    <a:pt x="3840391" y="139319"/>
                  </a:lnTo>
                  <a:lnTo>
                    <a:pt x="3840149" y="144145"/>
                  </a:lnTo>
                  <a:lnTo>
                    <a:pt x="3842982" y="143230"/>
                  </a:lnTo>
                  <a:lnTo>
                    <a:pt x="3847287" y="144259"/>
                  </a:lnTo>
                  <a:lnTo>
                    <a:pt x="3847566" y="139382"/>
                  </a:lnTo>
                  <a:close/>
                </a:path>
                <a:path w="7600950" h="204470">
                  <a:moveTo>
                    <a:pt x="3916502" y="147218"/>
                  </a:moveTo>
                  <a:lnTo>
                    <a:pt x="3912539" y="144462"/>
                  </a:lnTo>
                  <a:lnTo>
                    <a:pt x="3905224" y="145884"/>
                  </a:lnTo>
                  <a:lnTo>
                    <a:pt x="3904932" y="155841"/>
                  </a:lnTo>
                  <a:lnTo>
                    <a:pt x="3915740" y="156133"/>
                  </a:lnTo>
                  <a:lnTo>
                    <a:pt x="3916502" y="147218"/>
                  </a:lnTo>
                  <a:close/>
                </a:path>
                <a:path w="7600950" h="204470">
                  <a:moveTo>
                    <a:pt x="3959288" y="152349"/>
                  </a:moveTo>
                  <a:lnTo>
                    <a:pt x="3959085" y="146316"/>
                  </a:lnTo>
                  <a:lnTo>
                    <a:pt x="3958577" y="140474"/>
                  </a:lnTo>
                  <a:lnTo>
                    <a:pt x="3952367" y="142176"/>
                  </a:lnTo>
                  <a:lnTo>
                    <a:pt x="3952773" y="148069"/>
                  </a:lnTo>
                  <a:lnTo>
                    <a:pt x="3951363" y="156260"/>
                  </a:lnTo>
                  <a:lnTo>
                    <a:pt x="3955504" y="157175"/>
                  </a:lnTo>
                  <a:lnTo>
                    <a:pt x="3955834" y="154063"/>
                  </a:lnTo>
                  <a:lnTo>
                    <a:pt x="3956253" y="151307"/>
                  </a:lnTo>
                  <a:lnTo>
                    <a:pt x="3959288" y="152349"/>
                  </a:lnTo>
                  <a:close/>
                </a:path>
                <a:path w="7600950" h="204470">
                  <a:moveTo>
                    <a:pt x="4201058" y="116497"/>
                  </a:moveTo>
                  <a:lnTo>
                    <a:pt x="4199280" y="113779"/>
                  </a:lnTo>
                  <a:lnTo>
                    <a:pt x="4198264" y="112395"/>
                  </a:lnTo>
                  <a:lnTo>
                    <a:pt x="4193692" y="115976"/>
                  </a:lnTo>
                  <a:lnTo>
                    <a:pt x="4195508" y="118643"/>
                  </a:lnTo>
                  <a:lnTo>
                    <a:pt x="4196435" y="120065"/>
                  </a:lnTo>
                  <a:lnTo>
                    <a:pt x="4201058" y="116497"/>
                  </a:lnTo>
                  <a:close/>
                </a:path>
                <a:path w="7600950" h="204470">
                  <a:moveTo>
                    <a:pt x="4229824" y="122097"/>
                  </a:moveTo>
                  <a:lnTo>
                    <a:pt x="4227055" y="118160"/>
                  </a:lnTo>
                  <a:lnTo>
                    <a:pt x="4222445" y="121767"/>
                  </a:lnTo>
                  <a:lnTo>
                    <a:pt x="4224248" y="124472"/>
                  </a:lnTo>
                  <a:lnTo>
                    <a:pt x="4225214" y="125844"/>
                  </a:lnTo>
                  <a:lnTo>
                    <a:pt x="4229824" y="122097"/>
                  </a:lnTo>
                  <a:close/>
                </a:path>
                <a:path w="7600950" h="204470">
                  <a:moveTo>
                    <a:pt x="4890198" y="124244"/>
                  </a:moveTo>
                  <a:lnTo>
                    <a:pt x="4888382" y="121653"/>
                  </a:lnTo>
                  <a:lnTo>
                    <a:pt x="4887417" y="120230"/>
                  </a:lnTo>
                  <a:lnTo>
                    <a:pt x="4882781" y="123863"/>
                  </a:lnTo>
                  <a:lnTo>
                    <a:pt x="4884610" y="126453"/>
                  </a:lnTo>
                  <a:lnTo>
                    <a:pt x="4885588" y="127863"/>
                  </a:lnTo>
                  <a:lnTo>
                    <a:pt x="4890198" y="124244"/>
                  </a:lnTo>
                  <a:close/>
                </a:path>
                <a:path w="7600950" h="204470">
                  <a:moveTo>
                    <a:pt x="4909299" y="156921"/>
                  </a:moveTo>
                  <a:lnTo>
                    <a:pt x="4903241" y="160540"/>
                  </a:lnTo>
                  <a:lnTo>
                    <a:pt x="4903927" y="165658"/>
                  </a:lnTo>
                  <a:lnTo>
                    <a:pt x="4907305" y="166395"/>
                  </a:lnTo>
                  <a:lnTo>
                    <a:pt x="4909299" y="156921"/>
                  </a:lnTo>
                  <a:close/>
                </a:path>
                <a:path w="7600950" h="204470">
                  <a:moveTo>
                    <a:pt x="4924780" y="122478"/>
                  </a:moveTo>
                  <a:lnTo>
                    <a:pt x="4920627" y="119164"/>
                  </a:lnTo>
                  <a:lnTo>
                    <a:pt x="4913668" y="116573"/>
                  </a:lnTo>
                  <a:lnTo>
                    <a:pt x="4906810" y="116814"/>
                  </a:lnTo>
                  <a:lnTo>
                    <a:pt x="4902974" y="121983"/>
                  </a:lnTo>
                  <a:lnTo>
                    <a:pt x="4905768" y="123037"/>
                  </a:lnTo>
                  <a:lnTo>
                    <a:pt x="4907038" y="126199"/>
                  </a:lnTo>
                  <a:lnTo>
                    <a:pt x="4906289" y="131965"/>
                  </a:lnTo>
                  <a:lnTo>
                    <a:pt x="4915344" y="132905"/>
                  </a:lnTo>
                  <a:lnTo>
                    <a:pt x="4923980" y="133311"/>
                  </a:lnTo>
                  <a:lnTo>
                    <a:pt x="4924780" y="122478"/>
                  </a:lnTo>
                  <a:close/>
                </a:path>
                <a:path w="7600950" h="204470">
                  <a:moveTo>
                    <a:pt x="5014747" y="164414"/>
                  </a:moveTo>
                  <a:lnTo>
                    <a:pt x="5006403" y="165620"/>
                  </a:lnTo>
                  <a:lnTo>
                    <a:pt x="5001095" y="162941"/>
                  </a:lnTo>
                  <a:lnTo>
                    <a:pt x="5000472" y="154152"/>
                  </a:lnTo>
                  <a:lnTo>
                    <a:pt x="4994033" y="155143"/>
                  </a:lnTo>
                  <a:lnTo>
                    <a:pt x="4984801" y="162496"/>
                  </a:lnTo>
                  <a:lnTo>
                    <a:pt x="4978374" y="163563"/>
                  </a:lnTo>
                  <a:lnTo>
                    <a:pt x="4976939" y="158191"/>
                  </a:lnTo>
                  <a:lnTo>
                    <a:pt x="4965433" y="158686"/>
                  </a:lnTo>
                  <a:lnTo>
                    <a:pt x="4964036" y="153314"/>
                  </a:lnTo>
                  <a:lnTo>
                    <a:pt x="4957076" y="155663"/>
                  </a:lnTo>
                  <a:lnTo>
                    <a:pt x="4951171" y="154927"/>
                  </a:lnTo>
                  <a:lnTo>
                    <a:pt x="4945354" y="151968"/>
                  </a:lnTo>
                  <a:lnTo>
                    <a:pt x="4938687" y="147612"/>
                  </a:lnTo>
                  <a:lnTo>
                    <a:pt x="4935601" y="152895"/>
                  </a:lnTo>
                  <a:lnTo>
                    <a:pt x="4929898" y="152908"/>
                  </a:lnTo>
                  <a:lnTo>
                    <a:pt x="4924031" y="150164"/>
                  </a:lnTo>
                  <a:lnTo>
                    <a:pt x="4920488" y="147193"/>
                  </a:lnTo>
                  <a:lnTo>
                    <a:pt x="4919484" y="154482"/>
                  </a:lnTo>
                  <a:lnTo>
                    <a:pt x="4909578" y="148729"/>
                  </a:lnTo>
                  <a:lnTo>
                    <a:pt x="4909299" y="156921"/>
                  </a:lnTo>
                  <a:lnTo>
                    <a:pt x="4915408" y="164033"/>
                  </a:lnTo>
                  <a:lnTo>
                    <a:pt x="4923764" y="166992"/>
                  </a:lnTo>
                  <a:lnTo>
                    <a:pt x="4933035" y="166370"/>
                  </a:lnTo>
                  <a:lnTo>
                    <a:pt x="4941925" y="162750"/>
                  </a:lnTo>
                  <a:lnTo>
                    <a:pt x="4941189" y="168605"/>
                  </a:lnTo>
                  <a:lnTo>
                    <a:pt x="4942510" y="171716"/>
                  </a:lnTo>
                  <a:lnTo>
                    <a:pt x="4945291" y="172770"/>
                  </a:lnTo>
                  <a:lnTo>
                    <a:pt x="4948694" y="167068"/>
                  </a:lnTo>
                  <a:lnTo>
                    <a:pt x="4953241" y="168554"/>
                  </a:lnTo>
                  <a:lnTo>
                    <a:pt x="4958359" y="172262"/>
                  </a:lnTo>
                  <a:lnTo>
                    <a:pt x="4963490" y="173202"/>
                  </a:lnTo>
                  <a:lnTo>
                    <a:pt x="4969992" y="174040"/>
                  </a:lnTo>
                  <a:lnTo>
                    <a:pt x="4971339" y="167309"/>
                  </a:lnTo>
                  <a:lnTo>
                    <a:pt x="4978222" y="168579"/>
                  </a:lnTo>
                  <a:lnTo>
                    <a:pt x="4986477" y="175082"/>
                  </a:lnTo>
                  <a:lnTo>
                    <a:pt x="4998758" y="179578"/>
                  </a:lnTo>
                  <a:lnTo>
                    <a:pt x="5009908" y="177520"/>
                  </a:lnTo>
                  <a:lnTo>
                    <a:pt x="5014747" y="164414"/>
                  </a:lnTo>
                  <a:close/>
                </a:path>
                <a:path w="7600950" h="204470">
                  <a:moveTo>
                    <a:pt x="5040846" y="142265"/>
                  </a:moveTo>
                  <a:lnTo>
                    <a:pt x="5037975" y="139382"/>
                  </a:lnTo>
                  <a:lnTo>
                    <a:pt x="5037137" y="145008"/>
                  </a:lnTo>
                  <a:lnTo>
                    <a:pt x="5037036" y="147802"/>
                  </a:lnTo>
                  <a:lnTo>
                    <a:pt x="5039919" y="150634"/>
                  </a:lnTo>
                  <a:lnTo>
                    <a:pt x="5040769" y="145097"/>
                  </a:lnTo>
                  <a:lnTo>
                    <a:pt x="5040846" y="142265"/>
                  </a:lnTo>
                  <a:close/>
                </a:path>
                <a:path w="7600950" h="204470">
                  <a:moveTo>
                    <a:pt x="5057292" y="142938"/>
                  </a:moveTo>
                  <a:lnTo>
                    <a:pt x="5055463" y="140360"/>
                  </a:lnTo>
                  <a:lnTo>
                    <a:pt x="5054536" y="139014"/>
                  </a:lnTo>
                  <a:lnTo>
                    <a:pt x="5049863" y="142633"/>
                  </a:lnTo>
                  <a:lnTo>
                    <a:pt x="5051704" y="145338"/>
                  </a:lnTo>
                  <a:lnTo>
                    <a:pt x="5052707" y="146710"/>
                  </a:lnTo>
                  <a:lnTo>
                    <a:pt x="5057292" y="142938"/>
                  </a:lnTo>
                  <a:close/>
                </a:path>
                <a:path w="7600950" h="204470">
                  <a:moveTo>
                    <a:pt x="5065738" y="165582"/>
                  </a:moveTo>
                  <a:lnTo>
                    <a:pt x="5054549" y="162598"/>
                  </a:lnTo>
                  <a:lnTo>
                    <a:pt x="5043233" y="162039"/>
                  </a:lnTo>
                  <a:lnTo>
                    <a:pt x="5033086" y="165506"/>
                  </a:lnTo>
                  <a:lnTo>
                    <a:pt x="5025428" y="174599"/>
                  </a:lnTo>
                  <a:lnTo>
                    <a:pt x="5035766" y="172542"/>
                  </a:lnTo>
                  <a:lnTo>
                    <a:pt x="5047119" y="174904"/>
                  </a:lnTo>
                  <a:lnTo>
                    <a:pt x="5057711" y="174853"/>
                  </a:lnTo>
                  <a:lnTo>
                    <a:pt x="5065738" y="165582"/>
                  </a:lnTo>
                  <a:close/>
                </a:path>
                <a:path w="7600950" h="204470">
                  <a:moveTo>
                    <a:pt x="5083594" y="180975"/>
                  </a:moveTo>
                  <a:lnTo>
                    <a:pt x="5081587" y="173710"/>
                  </a:lnTo>
                  <a:lnTo>
                    <a:pt x="5079162" y="181330"/>
                  </a:lnTo>
                  <a:lnTo>
                    <a:pt x="5083594" y="180975"/>
                  </a:lnTo>
                  <a:close/>
                </a:path>
                <a:path w="7600950" h="204470">
                  <a:moveTo>
                    <a:pt x="5095240" y="151193"/>
                  </a:moveTo>
                  <a:lnTo>
                    <a:pt x="5090973" y="151968"/>
                  </a:lnTo>
                  <a:lnTo>
                    <a:pt x="5084940" y="150190"/>
                  </a:lnTo>
                  <a:lnTo>
                    <a:pt x="5084229" y="156083"/>
                  </a:lnTo>
                  <a:lnTo>
                    <a:pt x="5088534" y="155308"/>
                  </a:lnTo>
                  <a:lnTo>
                    <a:pt x="5094503" y="157086"/>
                  </a:lnTo>
                  <a:lnTo>
                    <a:pt x="5095240" y="151193"/>
                  </a:lnTo>
                  <a:close/>
                </a:path>
                <a:path w="7600950" h="204470">
                  <a:moveTo>
                    <a:pt x="6511887" y="200253"/>
                  </a:moveTo>
                  <a:lnTo>
                    <a:pt x="6509931" y="197700"/>
                  </a:lnTo>
                  <a:lnTo>
                    <a:pt x="6509004" y="196253"/>
                  </a:lnTo>
                  <a:lnTo>
                    <a:pt x="6504343" y="200202"/>
                  </a:lnTo>
                  <a:lnTo>
                    <a:pt x="6506248" y="202742"/>
                  </a:lnTo>
                  <a:lnTo>
                    <a:pt x="6507302" y="204025"/>
                  </a:lnTo>
                  <a:lnTo>
                    <a:pt x="6511887" y="200253"/>
                  </a:lnTo>
                  <a:close/>
                </a:path>
                <a:path w="7600950" h="204470">
                  <a:moveTo>
                    <a:pt x="7175627" y="196176"/>
                  </a:moveTo>
                  <a:lnTo>
                    <a:pt x="7173608" y="193636"/>
                  </a:lnTo>
                  <a:lnTo>
                    <a:pt x="7172553" y="192214"/>
                  </a:lnTo>
                  <a:lnTo>
                    <a:pt x="7168007" y="196240"/>
                  </a:lnTo>
                  <a:lnTo>
                    <a:pt x="7169963" y="198742"/>
                  </a:lnTo>
                  <a:lnTo>
                    <a:pt x="7171017" y="199999"/>
                  </a:lnTo>
                  <a:lnTo>
                    <a:pt x="7175627" y="196176"/>
                  </a:lnTo>
                  <a:close/>
                </a:path>
                <a:path w="7600950" h="204470">
                  <a:moveTo>
                    <a:pt x="7350036" y="191033"/>
                  </a:moveTo>
                  <a:lnTo>
                    <a:pt x="7349795" y="185966"/>
                  </a:lnTo>
                  <a:lnTo>
                    <a:pt x="7343305" y="184924"/>
                  </a:lnTo>
                  <a:lnTo>
                    <a:pt x="7342556" y="191135"/>
                  </a:lnTo>
                  <a:lnTo>
                    <a:pt x="7346721" y="190576"/>
                  </a:lnTo>
                  <a:lnTo>
                    <a:pt x="7348563" y="198297"/>
                  </a:lnTo>
                  <a:lnTo>
                    <a:pt x="7350036" y="191033"/>
                  </a:lnTo>
                  <a:close/>
                </a:path>
                <a:path w="7600950" h="204470">
                  <a:moveTo>
                    <a:pt x="7403554" y="194335"/>
                  </a:moveTo>
                  <a:lnTo>
                    <a:pt x="7402601" y="185318"/>
                  </a:lnTo>
                  <a:lnTo>
                    <a:pt x="7398385" y="180822"/>
                  </a:lnTo>
                  <a:lnTo>
                    <a:pt x="7391870" y="179501"/>
                  </a:lnTo>
                  <a:lnTo>
                    <a:pt x="7384021" y="179997"/>
                  </a:lnTo>
                  <a:lnTo>
                    <a:pt x="7386485" y="190487"/>
                  </a:lnTo>
                  <a:lnTo>
                    <a:pt x="7390549" y="196126"/>
                  </a:lnTo>
                  <a:lnTo>
                    <a:pt x="7396226" y="197281"/>
                  </a:lnTo>
                  <a:lnTo>
                    <a:pt x="7403554" y="194335"/>
                  </a:lnTo>
                  <a:close/>
                </a:path>
                <a:path w="7600950" h="204470">
                  <a:moveTo>
                    <a:pt x="7479424" y="176745"/>
                  </a:moveTo>
                  <a:lnTo>
                    <a:pt x="7476871" y="169519"/>
                  </a:lnTo>
                  <a:lnTo>
                    <a:pt x="7474864" y="177368"/>
                  </a:lnTo>
                  <a:lnTo>
                    <a:pt x="7479424" y="176745"/>
                  </a:lnTo>
                  <a:close/>
                </a:path>
                <a:path w="7600950" h="204470">
                  <a:moveTo>
                    <a:pt x="7600823" y="157429"/>
                  </a:moveTo>
                  <a:lnTo>
                    <a:pt x="7600709" y="152628"/>
                  </a:lnTo>
                  <a:lnTo>
                    <a:pt x="7597775" y="153835"/>
                  </a:lnTo>
                  <a:lnTo>
                    <a:pt x="7593152" y="152971"/>
                  </a:lnTo>
                  <a:lnTo>
                    <a:pt x="7593266" y="157759"/>
                  </a:lnTo>
                  <a:lnTo>
                    <a:pt x="7596200" y="156641"/>
                  </a:lnTo>
                  <a:lnTo>
                    <a:pt x="7600823" y="15742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9571" y="6568477"/>
              <a:ext cx="7243445" cy="128270"/>
            </a:xfrm>
            <a:custGeom>
              <a:avLst/>
              <a:gdLst/>
              <a:ahLst/>
              <a:cxnLst/>
              <a:rect l="l" t="t" r="r" b="b"/>
              <a:pathLst>
                <a:path w="7243445" h="128270">
                  <a:moveTo>
                    <a:pt x="9575" y="36385"/>
                  </a:moveTo>
                  <a:lnTo>
                    <a:pt x="3771" y="36499"/>
                  </a:lnTo>
                  <a:lnTo>
                    <a:pt x="1168" y="40741"/>
                  </a:lnTo>
                  <a:lnTo>
                    <a:pt x="0" y="47066"/>
                  </a:lnTo>
                  <a:lnTo>
                    <a:pt x="5803" y="46901"/>
                  </a:lnTo>
                  <a:lnTo>
                    <a:pt x="8394" y="42710"/>
                  </a:lnTo>
                  <a:lnTo>
                    <a:pt x="9575" y="36385"/>
                  </a:lnTo>
                  <a:close/>
                </a:path>
                <a:path w="7243445" h="128270">
                  <a:moveTo>
                    <a:pt x="62992" y="41960"/>
                  </a:moveTo>
                  <a:lnTo>
                    <a:pt x="61048" y="39458"/>
                  </a:lnTo>
                  <a:lnTo>
                    <a:pt x="60045" y="38074"/>
                  </a:lnTo>
                  <a:lnTo>
                    <a:pt x="55994" y="42113"/>
                  </a:lnTo>
                  <a:lnTo>
                    <a:pt x="57873" y="44615"/>
                  </a:lnTo>
                  <a:lnTo>
                    <a:pt x="58902" y="45834"/>
                  </a:lnTo>
                  <a:lnTo>
                    <a:pt x="62992" y="41960"/>
                  </a:lnTo>
                  <a:close/>
                </a:path>
                <a:path w="7243445" h="128270">
                  <a:moveTo>
                    <a:pt x="80708" y="18757"/>
                  </a:moveTo>
                  <a:lnTo>
                    <a:pt x="80657" y="13830"/>
                  </a:lnTo>
                  <a:lnTo>
                    <a:pt x="77965" y="15125"/>
                  </a:lnTo>
                  <a:lnTo>
                    <a:pt x="73850" y="14173"/>
                  </a:lnTo>
                  <a:lnTo>
                    <a:pt x="73952" y="19100"/>
                  </a:lnTo>
                  <a:lnTo>
                    <a:pt x="76542" y="17868"/>
                  </a:lnTo>
                  <a:lnTo>
                    <a:pt x="80708" y="18757"/>
                  </a:lnTo>
                  <a:close/>
                </a:path>
                <a:path w="7243445" h="128270">
                  <a:moveTo>
                    <a:pt x="186512" y="75311"/>
                  </a:moveTo>
                  <a:lnTo>
                    <a:pt x="184048" y="60655"/>
                  </a:lnTo>
                  <a:lnTo>
                    <a:pt x="176377" y="54216"/>
                  </a:lnTo>
                  <a:lnTo>
                    <a:pt x="167424" y="49822"/>
                  </a:lnTo>
                  <a:lnTo>
                    <a:pt x="161074" y="41325"/>
                  </a:lnTo>
                  <a:lnTo>
                    <a:pt x="154559" y="40360"/>
                  </a:lnTo>
                  <a:lnTo>
                    <a:pt x="153695" y="47104"/>
                  </a:lnTo>
                  <a:lnTo>
                    <a:pt x="147510" y="46621"/>
                  </a:lnTo>
                  <a:lnTo>
                    <a:pt x="147066" y="39433"/>
                  </a:lnTo>
                  <a:lnTo>
                    <a:pt x="144030" y="36271"/>
                  </a:lnTo>
                  <a:lnTo>
                    <a:pt x="139992" y="34632"/>
                  </a:lnTo>
                  <a:lnTo>
                    <a:pt x="136563" y="32004"/>
                  </a:lnTo>
                  <a:lnTo>
                    <a:pt x="135356" y="37439"/>
                  </a:lnTo>
                  <a:lnTo>
                    <a:pt x="124472" y="37058"/>
                  </a:lnTo>
                  <a:lnTo>
                    <a:pt x="123240" y="42532"/>
                  </a:lnTo>
                  <a:lnTo>
                    <a:pt x="129374" y="43383"/>
                  </a:lnTo>
                  <a:lnTo>
                    <a:pt x="133083" y="48133"/>
                  </a:lnTo>
                  <a:lnTo>
                    <a:pt x="136321" y="53657"/>
                  </a:lnTo>
                  <a:lnTo>
                    <a:pt x="141071" y="56870"/>
                  </a:lnTo>
                  <a:lnTo>
                    <a:pt x="141427" y="49453"/>
                  </a:lnTo>
                  <a:lnTo>
                    <a:pt x="149186" y="52019"/>
                  </a:lnTo>
                  <a:lnTo>
                    <a:pt x="154609" y="51422"/>
                  </a:lnTo>
                  <a:lnTo>
                    <a:pt x="156489" y="57277"/>
                  </a:lnTo>
                  <a:lnTo>
                    <a:pt x="158699" y="62572"/>
                  </a:lnTo>
                  <a:lnTo>
                    <a:pt x="162077" y="66116"/>
                  </a:lnTo>
                  <a:lnTo>
                    <a:pt x="165900" y="56756"/>
                  </a:lnTo>
                  <a:lnTo>
                    <a:pt x="171145" y="63042"/>
                  </a:lnTo>
                  <a:lnTo>
                    <a:pt x="177965" y="73164"/>
                  </a:lnTo>
                  <a:lnTo>
                    <a:pt x="186512" y="75311"/>
                  </a:lnTo>
                  <a:close/>
                </a:path>
                <a:path w="7243445" h="128270">
                  <a:moveTo>
                    <a:pt x="729919" y="2552"/>
                  </a:moveTo>
                  <a:lnTo>
                    <a:pt x="725678" y="3225"/>
                  </a:lnTo>
                  <a:lnTo>
                    <a:pt x="727976" y="10388"/>
                  </a:lnTo>
                  <a:lnTo>
                    <a:pt x="729919" y="2552"/>
                  </a:lnTo>
                  <a:close/>
                </a:path>
                <a:path w="7243445" h="128270">
                  <a:moveTo>
                    <a:pt x="755777" y="25298"/>
                  </a:moveTo>
                  <a:lnTo>
                    <a:pt x="753948" y="22758"/>
                  </a:lnTo>
                  <a:lnTo>
                    <a:pt x="752983" y="21348"/>
                  </a:lnTo>
                  <a:lnTo>
                    <a:pt x="748665" y="25323"/>
                  </a:lnTo>
                  <a:lnTo>
                    <a:pt x="750468" y="27863"/>
                  </a:lnTo>
                  <a:lnTo>
                    <a:pt x="751509" y="29095"/>
                  </a:lnTo>
                  <a:lnTo>
                    <a:pt x="755777" y="25298"/>
                  </a:lnTo>
                  <a:close/>
                </a:path>
                <a:path w="7243445" h="128270">
                  <a:moveTo>
                    <a:pt x="841324" y="26555"/>
                  </a:moveTo>
                  <a:lnTo>
                    <a:pt x="840701" y="18224"/>
                  </a:lnTo>
                  <a:lnTo>
                    <a:pt x="834288" y="15392"/>
                  </a:lnTo>
                  <a:lnTo>
                    <a:pt x="827011" y="16954"/>
                  </a:lnTo>
                  <a:lnTo>
                    <a:pt x="823823" y="21767"/>
                  </a:lnTo>
                  <a:lnTo>
                    <a:pt x="829513" y="21018"/>
                  </a:lnTo>
                  <a:lnTo>
                    <a:pt x="833094" y="23368"/>
                  </a:lnTo>
                  <a:lnTo>
                    <a:pt x="836409" y="26123"/>
                  </a:lnTo>
                  <a:lnTo>
                    <a:pt x="841324" y="26555"/>
                  </a:lnTo>
                  <a:close/>
                </a:path>
                <a:path w="7243445" h="128270">
                  <a:moveTo>
                    <a:pt x="911225" y="838"/>
                  </a:moveTo>
                  <a:lnTo>
                    <a:pt x="906157" y="355"/>
                  </a:lnTo>
                  <a:lnTo>
                    <a:pt x="901179" y="0"/>
                  </a:lnTo>
                  <a:lnTo>
                    <a:pt x="900645" y="5727"/>
                  </a:lnTo>
                  <a:lnTo>
                    <a:pt x="903617" y="4965"/>
                  </a:lnTo>
                  <a:lnTo>
                    <a:pt x="904024" y="7759"/>
                  </a:lnTo>
                  <a:lnTo>
                    <a:pt x="904189" y="10795"/>
                  </a:lnTo>
                  <a:lnTo>
                    <a:pt x="910196" y="12636"/>
                  </a:lnTo>
                  <a:lnTo>
                    <a:pt x="910805" y="6997"/>
                  </a:lnTo>
                  <a:lnTo>
                    <a:pt x="911225" y="838"/>
                  </a:lnTo>
                  <a:close/>
                </a:path>
                <a:path w="7243445" h="128270">
                  <a:moveTo>
                    <a:pt x="937374" y="9525"/>
                  </a:moveTo>
                  <a:lnTo>
                    <a:pt x="935050" y="5130"/>
                  </a:lnTo>
                  <a:lnTo>
                    <a:pt x="928903" y="10769"/>
                  </a:lnTo>
                  <a:lnTo>
                    <a:pt x="935456" y="14541"/>
                  </a:lnTo>
                  <a:lnTo>
                    <a:pt x="937374" y="9525"/>
                  </a:lnTo>
                  <a:close/>
                </a:path>
                <a:path w="7243445" h="128270">
                  <a:moveTo>
                    <a:pt x="960780" y="25793"/>
                  </a:moveTo>
                  <a:lnTo>
                    <a:pt x="955027" y="26390"/>
                  </a:lnTo>
                  <a:lnTo>
                    <a:pt x="953922" y="20383"/>
                  </a:lnTo>
                  <a:lnTo>
                    <a:pt x="953579" y="13322"/>
                  </a:lnTo>
                  <a:lnTo>
                    <a:pt x="950112" y="10769"/>
                  </a:lnTo>
                  <a:lnTo>
                    <a:pt x="950239" y="30657"/>
                  </a:lnTo>
                  <a:lnTo>
                    <a:pt x="954392" y="29921"/>
                  </a:lnTo>
                  <a:lnTo>
                    <a:pt x="960234" y="31508"/>
                  </a:lnTo>
                  <a:lnTo>
                    <a:pt x="960780" y="25793"/>
                  </a:lnTo>
                  <a:close/>
                </a:path>
                <a:path w="7243445" h="128270">
                  <a:moveTo>
                    <a:pt x="996708" y="190"/>
                  </a:moveTo>
                  <a:lnTo>
                    <a:pt x="992416" y="800"/>
                  </a:lnTo>
                  <a:lnTo>
                    <a:pt x="994600" y="8001"/>
                  </a:lnTo>
                  <a:lnTo>
                    <a:pt x="996708" y="190"/>
                  </a:lnTo>
                  <a:close/>
                </a:path>
                <a:path w="7243445" h="128270">
                  <a:moveTo>
                    <a:pt x="1063028" y="5676"/>
                  </a:moveTo>
                  <a:lnTo>
                    <a:pt x="1058633" y="50"/>
                  </a:lnTo>
                  <a:lnTo>
                    <a:pt x="1054455" y="2019"/>
                  </a:lnTo>
                  <a:lnTo>
                    <a:pt x="1054569" y="5829"/>
                  </a:lnTo>
                  <a:lnTo>
                    <a:pt x="1063028" y="5676"/>
                  </a:lnTo>
                  <a:close/>
                </a:path>
                <a:path w="7243445" h="128270">
                  <a:moveTo>
                    <a:pt x="1084275" y="10718"/>
                  </a:moveTo>
                  <a:lnTo>
                    <a:pt x="1081633" y="5702"/>
                  </a:lnTo>
                  <a:lnTo>
                    <a:pt x="1075817" y="5181"/>
                  </a:lnTo>
                  <a:lnTo>
                    <a:pt x="1068920" y="6159"/>
                  </a:lnTo>
                  <a:lnTo>
                    <a:pt x="1063028" y="5676"/>
                  </a:lnTo>
                  <a:lnTo>
                    <a:pt x="1065695" y="10680"/>
                  </a:lnTo>
                  <a:lnTo>
                    <a:pt x="1071511" y="11201"/>
                  </a:lnTo>
                  <a:lnTo>
                    <a:pt x="1078407" y="10210"/>
                  </a:lnTo>
                  <a:lnTo>
                    <a:pt x="1084275" y="10718"/>
                  </a:lnTo>
                  <a:close/>
                </a:path>
                <a:path w="7243445" h="128270">
                  <a:moveTo>
                    <a:pt x="1130160" y="10718"/>
                  </a:moveTo>
                  <a:lnTo>
                    <a:pt x="1126032" y="11544"/>
                  </a:lnTo>
                  <a:lnTo>
                    <a:pt x="1120127" y="9918"/>
                  </a:lnTo>
                  <a:lnTo>
                    <a:pt x="1119581" y="15633"/>
                  </a:lnTo>
                  <a:lnTo>
                    <a:pt x="1123734" y="14935"/>
                  </a:lnTo>
                  <a:lnTo>
                    <a:pt x="1129576" y="16560"/>
                  </a:lnTo>
                  <a:lnTo>
                    <a:pt x="1130160" y="10718"/>
                  </a:lnTo>
                  <a:close/>
                </a:path>
                <a:path w="7243445" h="128270">
                  <a:moveTo>
                    <a:pt x="2770340" y="22872"/>
                  </a:moveTo>
                  <a:lnTo>
                    <a:pt x="2763291" y="23126"/>
                  </a:lnTo>
                  <a:lnTo>
                    <a:pt x="2758109" y="25679"/>
                  </a:lnTo>
                  <a:lnTo>
                    <a:pt x="2753677" y="26720"/>
                  </a:lnTo>
                  <a:lnTo>
                    <a:pt x="2748838" y="22390"/>
                  </a:lnTo>
                  <a:lnTo>
                    <a:pt x="2751048" y="31902"/>
                  </a:lnTo>
                  <a:lnTo>
                    <a:pt x="2758338" y="32854"/>
                  </a:lnTo>
                  <a:lnTo>
                    <a:pt x="2766263" y="28702"/>
                  </a:lnTo>
                  <a:lnTo>
                    <a:pt x="2770340" y="22872"/>
                  </a:lnTo>
                  <a:close/>
                </a:path>
                <a:path w="7243445" h="128270">
                  <a:moveTo>
                    <a:pt x="2906941" y="20878"/>
                  </a:moveTo>
                  <a:lnTo>
                    <a:pt x="2904096" y="22009"/>
                  </a:lnTo>
                  <a:lnTo>
                    <a:pt x="2899867" y="20840"/>
                  </a:lnTo>
                  <a:lnTo>
                    <a:pt x="2899626" y="25781"/>
                  </a:lnTo>
                  <a:lnTo>
                    <a:pt x="2902381" y="24676"/>
                  </a:lnTo>
                  <a:lnTo>
                    <a:pt x="2906649" y="25793"/>
                  </a:lnTo>
                  <a:lnTo>
                    <a:pt x="2906941" y="20878"/>
                  </a:lnTo>
                  <a:close/>
                </a:path>
                <a:path w="7243445" h="128270">
                  <a:moveTo>
                    <a:pt x="2960586" y="32118"/>
                  </a:moveTo>
                  <a:lnTo>
                    <a:pt x="2954401" y="31711"/>
                  </a:lnTo>
                  <a:lnTo>
                    <a:pt x="2951238" y="35750"/>
                  </a:lnTo>
                  <a:lnTo>
                    <a:pt x="2949473" y="41821"/>
                  </a:lnTo>
                  <a:lnTo>
                    <a:pt x="2955696" y="42341"/>
                  </a:lnTo>
                  <a:lnTo>
                    <a:pt x="2958833" y="38341"/>
                  </a:lnTo>
                  <a:lnTo>
                    <a:pt x="2960586" y="32118"/>
                  </a:lnTo>
                  <a:close/>
                </a:path>
                <a:path w="7243445" h="128270">
                  <a:moveTo>
                    <a:pt x="2970885" y="52463"/>
                  </a:moveTo>
                  <a:lnTo>
                    <a:pt x="2962325" y="47320"/>
                  </a:lnTo>
                  <a:lnTo>
                    <a:pt x="2953245" y="49149"/>
                  </a:lnTo>
                  <a:lnTo>
                    <a:pt x="2946539" y="57442"/>
                  </a:lnTo>
                  <a:lnTo>
                    <a:pt x="2945053" y="71742"/>
                  </a:lnTo>
                  <a:lnTo>
                    <a:pt x="2954096" y="70662"/>
                  </a:lnTo>
                  <a:lnTo>
                    <a:pt x="2961182" y="66763"/>
                  </a:lnTo>
                  <a:lnTo>
                    <a:pt x="2966669" y="60528"/>
                  </a:lnTo>
                  <a:lnTo>
                    <a:pt x="2970885" y="52463"/>
                  </a:lnTo>
                  <a:close/>
                </a:path>
                <a:path w="7243445" h="128270">
                  <a:moveTo>
                    <a:pt x="2992831" y="37998"/>
                  </a:moveTo>
                  <a:lnTo>
                    <a:pt x="2990075" y="38989"/>
                  </a:lnTo>
                  <a:lnTo>
                    <a:pt x="2985706" y="37947"/>
                  </a:lnTo>
                  <a:lnTo>
                    <a:pt x="2985516" y="42735"/>
                  </a:lnTo>
                  <a:lnTo>
                    <a:pt x="2988360" y="41706"/>
                  </a:lnTo>
                  <a:lnTo>
                    <a:pt x="2992653" y="42748"/>
                  </a:lnTo>
                  <a:lnTo>
                    <a:pt x="2992831" y="37998"/>
                  </a:lnTo>
                  <a:close/>
                </a:path>
                <a:path w="7243445" h="128270">
                  <a:moveTo>
                    <a:pt x="3035808" y="49085"/>
                  </a:moveTo>
                  <a:lnTo>
                    <a:pt x="3026092" y="45135"/>
                  </a:lnTo>
                  <a:lnTo>
                    <a:pt x="3014256" y="43192"/>
                  </a:lnTo>
                  <a:lnTo>
                    <a:pt x="3003245" y="45199"/>
                  </a:lnTo>
                  <a:lnTo>
                    <a:pt x="2996031" y="53124"/>
                  </a:lnTo>
                  <a:lnTo>
                    <a:pt x="3003994" y="54800"/>
                  </a:lnTo>
                  <a:lnTo>
                    <a:pt x="3008617" y="55410"/>
                  </a:lnTo>
                  <a:lnTo>
                    <a:pt x="3013252" y="55029"/>
                  </a:lnTo>
                  <a:lnTo>
                    <a:pt x="3021279" y="53771"/>
                  </a:lnTo>
                  <a:lnTo>
                    <a:pt x="3025889" y="60350"/>
                  </a:lnTo>
                  <a:lnTo>
                    <a:pt x="3034525" y="60579"/>
                  </a:lnTo>
                  <a:lnTo>
                    <a:pt x="3035808" y="49085"/>
                  </a:lnTo>
                  <a:close/>
                </a:path>
                <a:path w="7243445" h="128270">
                  <a:moveTo>
                    <a:pt x="3057601" y="44577"/>
                  </a:moveTo>
                  <a:lnTo>
                    <a:pt x="3051365" y="44196"/>
                  </a:lnTo>
                  <a:lnTo>
                    <a:pt x="3048266" y="48196"/>
                  </a:lnTo>
                  <a:lnTo>
                    <a:pt x="3046476" y="54394"/>
                  </a:lnTo>
                  <a:lnTo>
                    <a:pt x="3052699" y="54711"/>
                  </a:lnTo>
                  <a:lnTo>
                    <a:pt x="3055848" y="50774"/>
                  </a:lnTo>
                  <a:lnTo>
                    <a:pt x="3057601" y="44577"/>
                  </a:lnTo>
                  <a:close/>
                </a:path>
                <a:path w="7243445" h="128270">
                  <a:moveTo>
                    <a:pt x="3068180" y="49898"/>
                  </a:moveTo>
                  <a:lnTo>
                    <a:pt x="3061944" y="48437"/>
                  </a:lnTo>
                  <a:lnTo>
                    <a:pt x="3060916" y="54749"/>
                  </a:lnTo>
                  <a:lnTo>
                    <a:pt x="3064929" y="54254"/>
                  </a:lnTo>
                  <a:lnTo>
                    <a:pt x="3066300" y="62039"/>
                  </a:lnTo>
                  <a:lnTo>
                    <a:pt x="3068104" y="54940"/>
                  </a:lnTo>
                  <a:lnTo>
                    <a:pt x="3068180" y="49898"/>
                  </a:lnTo>
                  <a:close/>
                </a:path>
                <a:path w="7243445" h="128270">
                  <a:moveTo>
                    <a:pt x="3106089" y="53441"/>
                  </a:moveTo>
                  <a:lnTo>
                    <a:pt x="3104286" y="50825"/>
                  </a:lnTo>
                  <a:lnTo>
                    <a:pt x="3103359" y="49377"/>
                  </a:lnTo>
                  <a:lnTo>
                    <a:pt x="3098749" y="53162"/>
                  </a:lnTo>
                  <a:lnTo>
                    <a:pt x="3100540" y="55778"/>
                  </a:lnTo>
                  <a:lnTo>
                    <a:pt x="3101454" y="57061"/>
                  </a:lnTo>
                  <a:lnTo>
                    <a:pt x="3106089" y="53441"/>
                  </a:lnTo>
                  <a:close/>
                </a:path>
                <a:path w="7243445" h="128270">
                  <a:moveTo>
                    <a:pt x="3118243" y="66141"/>
                  </a:moveTo>
                  <a:lnTo>
                    <a:pt x="3115729" y="61048"/>
                  </a:lnTo>
                  <a:lnTo>
                    <a:pt x="3109811" y="60375"/>
                  </a:lnTo>
                  <a:lnTo>
                    <a:pt x="3102762" y="61188"/>
                  </a:lnTo>
                  <a:lnTo>
                    <a:pt x="3096806" y="60540"/>
                  </a:lnTo>
                  <a:lnTo>
                    <a:pt x="3096056" y="50558"/>
                  </a:lnTo>
                  <a:lnTo>
                    <a:pt x="3091243" y="46139"/>
                  </a:lnTo>
                  <a:lnTo>
                    <a:pt x="3085630" y="47625"/>
                  </a:lnTo>
                  <a:lnTo>
                    <a:pt x="3082493" y="55321"/>
                  </a:lnTo>
                  <a:lnTo>
                    <a:pt x="3088678" y="53606"/>
                  </a:lnTo>
                  <a:lnTo>
                    <a:pt x="3089224" y="59334"/>
                  </a:lnTo>
                  <a:lnTo>
                    <a:pt x="3089440" y="65405"/>
                  </a:lnTo>
                  <a:lnTo>
                    <a:pt x="3118243" y="66141"/>
                  </a:lnTo>
                  <a:close/>
                </a:path>
                <a:path w="7243445" h="128270">
                  <a:moveTo>
                    <a:pt x="3149854" y="34594"/>
                  </a:moveTo>
                  <a:lnTo>
                    <a:pt x="3147085" y="30568"/>
                  </a:lnTo>
                  <a:lnTo>
                    <a:pt x="3142500" y="34175"/>
                  </a:lnTo>
                  <a:lnTo>
                    <a:pt x="3144329" y="36791"/>
                  </a:lnTo>
                  <a:lnTo>
                    <a:pt x="3145256" y="38176"/>
                  </a:lnTo>
                  <a:lnTo>
                    <a:pt x="3149854" y="34594"/>
                  </a:lnTo>
                  <a:close/>
                </a:path>
                <a:path w="7243445" h="128270">
                  <a:moveTo>
                    <a:pt x="3227044" y="43967"/>
                  </a:moveTo>
                  <a:lnTo>
                    <a:pt x="3222688" y="39687"/>
                  </a:lnTo>
                  <a:lnTo>
                    <a:pt x="3218904" y="35852"/>
                  </a:lnTo>
                  <a:lnTo>
                    <a:pt x="3215589" y="35991"/>
                  </a:lnTo>
                  <a:lnTo>
                    <a:pt x="3212668" y="43611"/>
                  </a:lnTo>
                  <a:lnTo>
                    <a:pt x="3218662" y="44754"/>
                  </a:lnTo>
                  <a:lnTo>
                    <a:pt x="3222904" y="50584"/>
                  </a:lnTo>
                  <a:lnTo>
                    <a:pt x="3225622" y="53009"/>
                  </a:lnTo>
                  <a:lnTo>
                    <a:pt x="3227044" y="43967"/>
                  </a:lnTo>
                  <a:close/>
                </a:path>
                <a:path w="7243445" h="128270">
                  <a:moveTo>
                    <a:pt x="3238004" y="39192"/>
                  </a:moveTo>
                  <a:lnTo>
                    <a:pt x="3232912" y="38493"/>
                  </a:lnTo>
                  <a:lnTo>
                    <a:pt x="3229495" y="35534"/>
                  </a:lnTo>
                  <a:lnTo>
                    <a:pt x="3227590" y="35585"/>
                  </a:lnTo>
                  <a:lnTo>
                    <a:pt x="3227044" y="43967"/>
                  </a:lnTo>
                  <a:lnTo>
                    <a:pt x="3232124" y="44526"/>
                  </a:lnTo>
                  <a:lnTo>
                    <a:pt x="3237255" y="45046"/>
                  </a:lnTo>
                  <a:lnTo>
                    <a:pt x="3238004" y="39192"/>
                  </a:lnTo>
                  <a:close/>
                </a:path>
                <a:path w="7243445" h="128270">
                  <a:moveTo>
                    <a:pt x="3288449" y="40462"/>
                  </a:moveTo>
                  <a:lnTo>
                    <a:pt x="3281515" y="42672"/>
                  </a:lnTo>
                  <a:lnTo>
                    <a:pt x="3281896" y="47345"/>
                  </a:lnTo>
                  <a:lnTo>
                    <a:pt x="3285540" y="48577"/>
                  </a:lnTo>
                  <a:lnTo>
                    <a:pt x="3288449" y="40462"/>
                  </a:lnTo>
                  <a:close/>
                </a:path>
                <a:path w="7243445" h="128270">
                  <a:moveTo>
                    <a:pt x="3292500" y="39649"/>
                  </a:moveTo>
                  <a:lnTo>
                    <a:pt x="3290544" y="35623"/>
                  </a:lnTo>
                  <a:lnTo>
                    <a:pt x="3288588" y="35572"/>
                  </a:lnTo>
                  <a:lnTo>
                    <a:pt x="3288449" y="40462"/>
                  </a:lnTo>
                  <a:lnTo>
                    <a:pt x="3292500" y="39649"/>
                  </a:lnTo>
                  <a:close/>
                </a:path>
                <a:path w="7243445" h="128270">
                  <a:moveTo>
                    <a:pt x="3300425" y="25285"/>
                  </a:moveTo>
                  <a:lnTo>
                    <a:pt x="3296043" y="25781"/>
                  </a:lnTo>
                  <a:lnTo>
                    <a:pt x="3298063" y="33096"/>
                  </a:lnTo>
                  <a:lnTo>
                    <a:pt x="3300425" y="25285"/>
                  </a:lnTo>
                  <a:close/>
                </a:path>
                <a:path w="7243445" h="128270">
                  <a:moveTo>
                    <a:pt x="3333178" y="54152"/>
                  </a:moveTo>
                  <a:lnTo>
                    <a:pt x="3331324" y="51536"/>
                  </a:lnTo>
                  <a:lnTo>
                    <a:pt x="3330410" y="50228"/>
                  </a:lnTo>
                  <a:lnTo>
                    <a:pt x="3325850" y="53797"/>
                  </a:lnTo>
                  <a:lnTo>
                    <a:pt x="3327616" y="56502"/>
                  </a:lnTo>
                  <a:lnTo>
                    <a:pt x="3328581" y="57950"/>
                  </a:lnTo>
                  <a:lnTo>
                    <a:pt x="3333178" y="54152"/>
                  </a:lnTo>
                  <a:close/>
                </a:path>
                <a:path w="7243445" h="128270">
                  <a:moveTo>
                    <a:pt x="3362020" y="54876"/>
                  </a:moveTo>
                  <a:lnTo>
                    <a:pt x="3360216" y="52273"/>
                  </a:lnTo>
                  <a:lnTo>
                    <a:pt x="3359226" y="50939"/>
                  </a:lnTo>
                  <a:lnTo>
                    <a:pt x="3354679" y="54533"/>
                  </a:lnTo>
                  <a:lnTo>
                    <a:pt x="3356457" y="57238"/>
                  </a:lnTo>
                  <a:lnTo>
                    <a:pt x="3357384" y="58699"/>
                  </a:lnTo>
                  <a:lnTo>
                    <a:pt x="3362020" y="54876"/>
                  </a:lnTo>
                  <a:close/>
                </a:path>
                <a:path w="7243445" h="128270">
                  <a:moveTo>
                    <a:pt x="3379038" y="46875"/>
                  </a:moveTo>
                  <a:lnTo>
                    <a:pt x="3375558" y="41922"/>
                  </a:lnTo>
                  <a:lnTo>
                    <a:pt x="3367697" y="42494"/>
                  </a:lnTo>
                  <a:lnTo>
                    <a:pt x="3367646" y="49784"/>
                  </a:lnTo>
                  <a:lnTo>
                    <a:pt x="3370605" y="53162"/>
                  </a:lnTo>
                  <a:lnTo>
                    <a:pt x="3374694" y="55029"/>
                  </a:lnTo>
                  <a:lnTo>
                    <a:pt x="3378060" y="57810"/>
                  </a:lnTo>
                  <a:lnTo>
                    <a:pt x="3379038" y="46875"/>
                  </a:lnTo>
                  <a:close/>
                </a:path>
                <a:path w="7243445" h="128270">
                  <a:moveTo>
                    <a:pt x="3461677" y="34912"/>
                  </a:moveTo>
                  <a:lnTo>
                    <a:pt x="3453282" y="36372"/>
                  </a:lnTo>
                  <a:lnTo>
                    <a:pt x="3447846" y="33756"/>
                  </a:lnTo>
                  <a:lnTo>
                    <a:pt x="3443795" y="29540"/>
                  </a:lnTo>
                  <a:lnTo>
                    <a:pt x="3441750" y="34353"/>
                  </a:lnTo>
                  <a:lnTo>
                    <a:pt x="3436645" y="34645"/>
                  </a:lnTo>
                  <a:lnTo>
                    <a:pt x="3432289" y="36017"/>
                  </a:lnTo>
                  <a:lnTo>
                    <a:pt x="3432530" y="44132"/>
                  </a:lnTo>
                  <a:lnTo>
                    <a:pt x="3440671" y="44424"/>
                  </a:lnTo>
                  <a:lnTo>
                    <a:pt x="3448862" y="44805"/>
                  </a:lnTo>
                  <a:lnTo>
                    <a:pt x="3456140" y="43802"/>
                  </a:lnTo>
                  <a:lnTo>
                    <a:pt x="3461537" y="39966"/>
                  </a:lnTo>
                  <a:lnTo>
                    <a:pt x="3461677" y="34912"/>
                  </a:lnTo>
                  <a:close/>
                </a:path>
                <a:path w="7243445" h="128270">
                  <a:moveTo>
                    <a:pt x="3483165" y="40538"/>
                  </a:moveTo>
                  <a:lnTo>
                    <a:pt x="3461537" y="39966"/>
                  </a:lnTo>
                  <a:lnTo>
                    <a:pt x="3466668" y="47447"/>
                  </a:lnTo>
                  <a:lnTo>
                    <a:pt x="3473716" y="53378"/>
                  </a:lnTo>
                  <a:lnTo>
                    <a:pt x="3480066" y="52743"/>
                  </a:lnTo>
                  <a:lnTo>
                    <a:pt x="3483165" y="40538"/>
                  </a:lnTo>
                  <a:close/>
                </a:path>
                <a:path w="7243445" h="128270">
                  <a:moveTo>
                    <a:pt x="3569449" y="57708"/>
                  </a:moveTo>
                  <a:lnTo>
                    <a:pt x="3561080" y="56464"/>
                  </a:lnTo>
                  <a:lnTo>
                    <a:pt x="3554196" y="50165"/>
                  </a:lnTo>
                  <a:lnTo>
                    <a:pt x="3547757" y="46228"/>
                  </a:lnTo>
                  <a:lnTo>
                    <a:pt x="3540722" y="52031"/>
                  </a:lnTo>
                  <a:lnTo>
                    <a:pt x="3542703" y="52082"/>
                  </a:lnTo>
                  <a:lnTo>
                    <a:pt x="3544671" y="56108"/>
                  </a:lnTo>
                  <a:lnTo>
                    <a:pt x="3540582" y="56946"/>
                  </a:lnTo>
                  <a:lnTo>
                    <a:pt x="3534867" y="56413"/>
                  </a:lnTo>
                  <a:lnTo>
                    <a:pt x="3538093" y="44246"/>
                  </a:lnTo>
                  <a:lnTo>
                    <a:pt x="3530028" y="46672"/>
                  </a:lnTo>
                  <a:lnTo>
                    <a:pt x="3523208" y="47815"/>
                  </a:lnTo>
                  <a:lnTo>
                    <a:pt x="3531819" y="54940"/>
                  </a:lnTo>
                  <a:lnTo>
                    <a:pt x="3526104" y="56565"/>
                  </a:lnTo>
                  <a:lnTo>
                    <a:pt x="3516338" y="57302"/>
                  </a:lnTo>
                  <a:lnTo>
                    <a:pt x="3509797" y="53797"/>
                  </a:lnTo>
                  <a:lnTo>
                    <a:pt x="3504260" y="48983"/>
                  </a:lnTo>
                  <a:lnTo>
                    <a:pt x="3497491" y="45821"/>
                  </a:lnTo>
                  <a:lnTo>
                    <a:pt x="3500158" y="57962"/>
                  </a:lnTo>
                  <a:lnTo>
                    <a:pt x="3509302" y="61683"/>
                  </a:lnTo>
                  <a:lnTo>
                    <a:pt x="3520529" y="62699"/>
                  </a:lnTo>
                  <a:lnTo>
                    <a:pt x="3529431" y="66763"/>
                  </a:lnTo>
                  <a:lnTo>
                    <a:pt x="3537978" y="66382"/>
                  </a:lnTo>
                  <a:lnTo>
                    <a:pt x="3545255" y="67652"/>
                  </a:lnTo>
                  <a:lnTo>
                    <a:pt x="3551821" y="69875"/>
                  </a:lnTo>
                  <a:lnTo>
                    <a:pt x="3558197" y="72390"/>
                  </a:lnTo>
                  <a:lnTo>
                    <a:pt x="3557955" y="64274"/>
                  </a:lnTo>
                  <a:lnTo>
                    <a:pt x="3562324" y="62877"/>
                  </a:lnTo>
                  <a:lnTo>
                    <a:pt x="3567442" y="62560"/>
                  </a:lnTo>
                  <a:lnTo>
                    <a:pt x="3569449" y="57708"/>
                  </a:lnTo>
                  <a:close/>
                </a:path>
                <a:path w="7243445" h="128270">
                  <a:moveTo>
                    <a:pt x="3582098" y="60604"/>
                  </a:moveTo>
                  <a:lnTo>
                    <a:pt x="3580333" y="57988"/>
                  </a:lnTo>
                  <a:lnTo>
                    <a:pt x="3579342" y="56667"/>
                  </a:lnTo>
                  <a:lnTo>
                    <a:pt x="3574770" y="60248"/>
                  </a:lnTo>
                  <a:lnTo>
                    <a:pt x="3576536" y="62953"/>
                  </a:lnTo>
                  <a:lnTo>
                    <a:pt x="3577488" y="64401"/>
                  </a:lnTo>
                  <a:lnTo>
                    <a:pt x="3582098" y="60604"/>
                  </a:lnTo>
                  <a:close/>
                </a:path>
                <a:path w="7243445" h="128270">
                  <a:moveTo>
                    <a:pt x="3597287" y="36169"/>
                  </a:moveTo>
                  <a:lnTo>
                    <a:pt x="3595484" y="33540"/>
                  </a:lnTo>
                  <a:lnTo>
                    <a:pt x="3594531" y="32080"/>
                  </a:lnTo>
                  <a:lnTo>
                    <a:pt x="3589947" y="35775"/>
                  </a:lnTo>
                  <a:lnTo>
                    <a:pt x="3591763" y="38366"/>
                  </a:lnTo>
                  <a:lnTo>
                    <a:pt x="3592677" y="39801"/>
                  </a:lnTo>
                  <a:lnTo>
                    <a:pt x="3597287" y="36169"/>
                  </a:lnTo>
                  <a:close/>
                </a:path>
                <a:path w="7243445" h="128270">
                  <a:moveTo>
                    <a:pt x="3623703" y="59143"/>
                  </a:moveTo>
                  <a:lnTo>
                    <a:pt x="3618636" y="59537"/>
                  </a:lnTo>
                  <a:lnTo>
                    <a:pt x="3615144" y="62242"/>
                  </a:lnTo>
                  <a:lnTo>
                    <a:pt x="3611359" y="64541"/>
                  </a:lnTo>
                  <a:lnTo>
                    <a:pt x="3605453" y="63728"/>
                  </a:lnTo>
                  <a:lnTo>
                    <a:pt x="3605352" y="60642"/>
                  </a:lnTo>
                  <a:lnTo>
                    <a:pt x="3605123" y="57823"/>
                  </a:lnTo>
                  <a:lnTo>
                    <a:pt x="3601999" y="58572"/>
                  </a:lnTo>
                  <a:lnTo>
                    <a:pt x="3602456" y="66979"/>
                  </a:lnTo>
                  <a:lnTo>
                    <a:pt x="3604831" y="71526"/>
                  </a:lnTo>
                  <a:lnTo>
                    <a:pt x="3608425" y="72186"/>
                  </a:lnTo>
                  <a:lnTo>
                    <a:pt x="3612515" y="68948"/>
                  </a:lnTo>
                  <a:lnTo>
                    <a:pt x="3611219" y="77012"/>
                  </a:lnTo>
                  <a:lnTo>
                    <a:pt x="3617023" y="82384"/>
                  </a:lnTo>
                  <a:lnTo>
                    <a:pt x="3619652" y="73990"/>
                  </a:lnTo>
                  <a:lnTo>
                    <a:pt x="3616147" y="71424"/>
                  </a:lnTo>
                  <a:lnTo>
                    <a:pt x="3618433" y="68173"/>
                  </a:lnTo>
                  <a:lnTo>
                    <a:pt x="3622332" y="64122"/>
                  </a:lnTo>
                  <a:lnTo>
                    <a:pt x="3623703" y="59143"/>
                  </a:lnTo>
                  <a:close/>
                </a:path>
                <a:path w="7243445" h="128270">
                  <a:moveTo>
                    <a:pt x="3640671" y="37325"/>
                  </a:moveTo>
                  <a:lnTo>
                    <a:pt x="3637915" y="33235"/>
                  </a:lnTo>
                  <a:lnTo>
                    <a:pt x="3633343" y="36918"/>
                  </a:lnTo>
                  <a:lnTo>
                    <a:pt x="3635146" y="39509"/>
                  </a:lnTo>
                  <a:lnTo>
                    <a:pt x="3636073" y="40957"/>
                  </a:lnTo>
                  <a:lnTo>
                    <a:pt x="3640671" y="37325"/>
                  </a:lnTo>
                  <a:close/>
                </a:path>
                <a:path w="7243445" h="128270">
                  <a:moveTo>
                    <a:pt x="3727005" y="54533"/>
                  </a:moveTo>
                  <a:lnTo>
                    <a:pt x="3725214" y="51854"/>
                  </a:lnTo>
                  <a:lnTo>
                    <a:pt x="3724249" y="50533"/>
                  </a:lnTo>
                  <a:lnTo>
                    <a:pt x="3719665" y="54190"/>
                  </a:lnTo>
                  <a:lnTo>
                    <a:pt x="3721481" y="56819"/>
                  </a:lnTo>
                  <a:lnTo>
                    <a:pt x="3722420" y="58204"/>
                  </a:lnTo>
                  <a:lnTo>
                    <a:pt x="3727005" y="54533"/>
                  </a:lnTo>
                  <a:close/>
                </a:path>
                <a:path w="7243445" h="128270">
                  <a:moveTo>
                    <a:pt x="3917213" y="42075"/>
                  </a:moveTo>
                  <a:lnTo>
                    <a:pt x="3914381" y="43065"/>
                  </a:lnTo>
                  <a:lnTo>
                    <a:pt x="3910088" y="42024"/>
                  </a:lnTo>
                  <a:lnTo>
                    <a:pt x="3909860" y="46799"/>
                  </a:lnTo>
                  <a:lnTo>
                    <a:pt x="3912755" y="45796"/>
                  </a:lnTo>
                  <a:lnTo>
                    <a:pt x="3917023" y="46863"/>
                  </a:lnTo>
                  <a:lnTo>
                    <a:pt x="3917213" y="42075"/>
                  </a:lnTo>
                  <a:close/>
                </a:path>
                <a:path w="7243445" h="128270">
                  <a:moveTo>
                    <a:pt x="4010317" y="49631"/>
                  </a:moveTo>
                  <a:lnTo>
                    <a:pt x="4003891" y="49314"/>
                  </a:lnTo>
                  <a:lnTo>
                    <a:pt x="4006138" y="55054"/>
                  </a:lnTo>
                  <a:lnTo>
                    <a:pt x="4009682" y="53352"/>
                  </a:lnTo>
                  <a:lnTo>
                    <a:pt x="4010317" y="49631"/>
                  </a:lnTo>
                  <a:close/>
                </a:path>
                <a:path w="7243445" h="128270">
                  <a:moveTo>
                    <a:pt x="4036707" y="70840"/>
                  </a:moveTo>
                  <a:lnTo>
                    <a:pt x="4032377" y="65074"/>
                  </a:lnTo>
                  <a:lnTo>
                    <a:pt x="4034078" y="69075"/>
                  </a:lnTo>
                  <a:lnTo>
                    <a:pt x="4023360" y="72656"/>
                  </a:lnTo>
                  <a:lnTo>
                    <a:pt x="4024884" y="74866"/>
                  </a:lnTo>
                  <a:lnTo>
                    <a:pt x="4028884" y="76225"/>
                  </a:lnTo>
                  <a:lnTo>
                    <a:pt x="4034193" y="74726"/>
                  </a:lnTo>
                  <a:lnTo>
                    <a:pt x="4036707" y="70840"/>
                  </a:lnTo>
                  <a:close/>
                </a:path>
                <a:path w="7243445" h="128270">
                  <a:moveTo>
                    <a:pt x="4248302" y="73266"/>
                  </a:moveTo>
                  <a:lnTo>
                    <a:pt x="4246473" y="70599"/>
                  </a:lnTo>
                  <a:lnTo>
                    <a:pt x="4245534" y="69164"/>
                  </a:lnTo>
                  <a:lnTo>
                    <a:pt x="4240911" y="72745"/>
                  </a:lnTo>
                  <a:lnTo>
                    <a:pt x="4242740" y="75412"/>
                  </a:lnTo>
                  <a:lnTo>
                    <a:pt x="4243667" y="76847"/>
                  </a:lnTo>
                  <a:lnTo>
                    <a:pt x="4248302" y="73266"/>
                  </a:lnTo>
                  <a:close/>
                </a:path>
                <a:path w="7243445" h="128270">
                  <a:moveTo>
                    <a:pt x="4333291" y="82816"/>
                  </a:moveTo>
                  <a:lnTo>
                    <a:pt x="4330420" y="83820"/>
                  </a:lnTo>
                  <a:lnTo>
                    <a:pt x="4326128" y="82715"/>
                  </a:lnTo>
                  <a:lnTo>
                    <a:pt x="4325886" y="87655"/>
                  </a:lnTo>
                  <a:lnTo>
                    <a:pt x="4328744" y="86550"/>
                  </a:lnTo>
                  <a:lnTo>
                    <a:pt x="4333024" y="87591"/>
                  </a:lnTo>
                  <a:lnTo>
                    <a:pt x="4333291" y="82816"/>
                  </a:lnTo>
                  <a:close/>
                </a:path>
                <a:path w="7243445" h="128270">
                  <a:moveTo>
                    <a:pt x="4644644" y="63246"/>
                  </a:moveTo>
                  <a:lnTo>
                    <a:pt x="4642815" y="60617"/>
                  </a:lnTo>
                  <a:lnTo>
                    <a:pt x="4641850" y="59156"/>
                  </a:lnTo>
                  <a:lnTo>
                    <a:pt x="4637278" y="62890"/>
                  </a:lnTo>
                  <a:lnTo>
                    <a:pt x="4639043" y="65455"/>
                  </a:lnTo>
                  <a:lnTo>
                    <a:pt x="4639996" y="66903"/>
                  </a:lnTo>
                  <a:lnTo>
                    <a:pt x="4644644" y="63246"/>
                  </a:lnTo>
                  <a:close/>
                </a:path>
                <a:path w="7243445" h="128270">
                  <a:moveTo>
                    <a:pt x="4695126" y="84391"/>
                  </a:moveTo>
                  <a:lnTo>
                    <a:pt x="4693285" y="81724"/>
                  </a:lnTo>
                  <a:lnTo>
                    <a:pt x="4692281" y="80302"/>
                  </a:lnTo>
                  <a:lnTo>
                    <a:pt x="4687684" y="83896"/>
                  </a:lnTo>
                  <a:lnTo>
                    <a:pt x="4689513" y="86563"/>
                  </a:lnTo>
                  <a:lnTo>
                    <a:pt x="4690491" y="87985"/>
                  </a:lnTo>
                  <a:lnTo>
                    <a:pt x="4695126" y="84391"/>
                  </a:lnTo>
                  <a:close/>
                </a:path>
                <a:path w="7243445" h="128270">
                  <a:moveTo>
                    <a:pt x="4736871" y="87642"/>
                  </a:moveTo>
                  <a:lnTo>
                    <a:pt x="4729937" y="88684"/>
                  </a:lnTo>
                  <a:lnTo>
                    <a:pt x="4728972" y="81826"/>
                  </a:lnTo>
                  <a:lnTo>
                    <a:pt x="4722419" y="82397"/>
                  </a:lnTo>
                  <a:lnTo>
                    <a:pt x="4722203" y="90233"/>
                  </a:lnTo>
                  <a:lnTo>
                    <a:pt x="4727689" y="93459"/>
                  </a:lnTo>
                  <a:lnTo>
                    <a:pt x="4734141" y="92468"/>
                  </a:lnTo>
                  <a:lnTo>
                    <a:pt x="4736871" y="87642"/>
                  </a:lnTo>
                  <a:close/>
                </a:path>
                <a:path w="7243445" h="128270">
                  <a:moveTo>
                    <a:pt x="4787735" y="64008"/>
                  </a:moveTo>
                  <a:lnTo>
                    <a:pt x="4781245" y="63792"/>
                  </a:lnTo>
                  <a:lnTo>
                    <a:pt x="4783544" y="69456"/>
                  </a:lnTo>
                  <a:lnTo>
                    <a:pt x="4787100" y="67703"/>
                  </a:lnTo>
                  <a:lnTo>
                    <a:pt x="4787735" y="64008"/>
                  </a:lnTo>
                  <a:close/>
                </a:path>
                <a:path w="7243445" h="128270">
                  <a:moveTo>
                    <a:pt x="5112245" y="96151"/>
                  </a:moveTo>
                  <a:lnTo>
                    <a:pt x="5110111" y="89027"/>
                  </a:lnTo>
                  <a:lnTo>
                    <a:pt x="5107775" y="96596"/>
                  </a:lnTo>
                  <a:lnTo>
                    <a:pt x="5112245" y="96151"/>
                  </a:lnTo>
                  <a:close/>
                </a:path>
                <a:path w="7243445" h="128270">
                  <a:moveTo>
                    <a:pt x="5119560" y="102768"/>
                  </a:moveTo>
                  <a:lnTo>
                    <a:pt x="5116766" y="98361"/>
                  </a:lnTo>
                  <a:lnTo>
                    <a:pt x="5112245" y="96151"/>
                  </a:lnTo>
                  <a:lnTo>
                    <a:pt x="5111420" y="100253"/>
                  </a:lnTo>
                  <a:lnTo>
                    <a:pt x="5108435" y="101142"/>
                  </a:lnTo>
                  <a:lnTo>
                    <a:pt x="5108321" y="106184"/>
                  </a:lnTo>
                  <a:lnTo>
                    <a:pt x="5114125" y="111417"/>
                  </a:lnTo>
                  <a:lnTo>
                    <a:pt x="5119179" y="111252"/>
                  </a:lnTo>
                  <a:lnTo>
                    <a:pt x="5119560" y="102768"/>
                  </a:lnTo>
                  <a:close/>
                </a:path>
                <a:path w="7243445" h="128270">
                  <a:moveTo>
                    <a:pt x="5155908" y="107048"/>
                  </a:moveTo>
                  <a:lnTo>
                    <a:pt x="5152796" y="107721"/>
                  </a:lnTo>
                  <a:lnTo>
                    <a:pt x="5152504" y="105003"/>
                  </a:lnTo>
                  <a:lnTo>
                    <a:pt x="5152377" y="101930"/>
                  </a:lnTo>
                  <a:lnTo>
                    <a:pt x="5145036" y="101803"/>
                  </a:lnTo>
                  <a:lnTo>
                    <a:pt x="5144389" y="109105"/>
                  </a:lnTo>
                  <a:lnTo>
                    <a:pt x="5148694" y="112585"/>
                  </a:lnTo>
                  <a:lnTo>
                    <a:pt x="5153888" y="112001"/>
                  </a:lnTo>
                  <a:lnTo>
                    <a:pt x="5155908" y="107048"/>
                  </a:lnTo>
                  <a:close/>
                </a:path>
                <a:path w="7243445" h="128270">
                  <a:moveTo>
                    <a:pt x="5204345" y="107315"/>
                  </a:moveTo>
                  <a:lnTo>
                    <a:pt x="5203964" y="101295"/>
                  </a:lnTo>
                  <a:lnTo>
                    <a:pt x="5203736" y="97815"/>
                  </a:lnTo>
                  <a:lnTo>
                    <a:pt x="5198122" y="97421"/>
                  </a:lnTo>
                  <a:lnTo>
                    <a:pt x="5198122" y="105333"/>
                  </a:lnTo>
                  <a:lnTo>
                    <a:pt x="5193563" y="108978"/>
                  </a:lnTo>
                  <a:lnTo>
                    <a:pt x="5192534" y="107708"/>
                  </a:lnTo>
                  <a:lnTo>
                    <a:pt x="5192369" y="107467"/>
                  </a:lnTo>
                  <a:lnTo>
                    <a:pt x="5190668" y="105105"/>
                  </a:lnTo>
                  <a:lnTo>
                    <a:pt x="5195189" y="101358"/>
                  </a:lnTo>
                  <a:lnTo>
                    <a:pt x="5196319" y="102730"/>
                  </a:lnTo>
                  <a:lnTo>
                    <a:pt x="5198122" y="105333"/>
                  </a:lnTo>
                  <a:lnTo>
                    <a:pt x="5198122" y="97421"/>
                  </a:lnTo>
                  <a:lnTo>
                    <a:pt x="5194249" y="97129"/>
                  </a:lnTo>
                  <a:lnTo>
                    <a:pt x="5186667" y="99809"/>
                  </a:lnTo>
                  <a:lnTo>
                    <a:pt x="5180292" y="101358"/>
                  </a:lnTo>
                  <a:lnTo>
                    <a:pt x="5174412" y="97294"/>
                  </a:lnTo>
                  <a:lnTo>
                    <a:pt x="5172710" y="103505"/>
                  </a:lnTo>
                  <a:lnTo>
                    <a:pt x="5169560" y="107467"/>
                  </a:lnTo>
                  <a:lnTo>
                    <a:pt x="5163236" y="107188"/>
                  </a:lnTo>
                  <a:lnTo>
                    <a:pt x="5162461" y="100838"/>
                  </a:lnTo>
                  <a:lnTo>
                    <a:pt x="5156073" y="102019"/>
                  </a:lnTo>
                  <a:lnTo>
                    <a:pt x="5155958" y="105333"/>
                  </a:lnTo>
                  <a:lnTo>
                    <a:pt x="5156009" y="107188"/>
                  </a:lnTo>
                  <a:lnTo>
                    <a:pt x="5159286" y="111048"/>
                  </a:lnTo>
                  <a:lnTo>
                    <a:pt x="5160175" y="118351"/>
                  </a:lnTo>
                  <a:lnTo>
                    <a:pt x="5161559" y="125031"/>
                  </a:lnTo>
                  <a:lnTo>
                    <a:pt x="5166436" y="127177"/>
                  </a:lnTo>
                  <a:lnTo>
                    <a:pt x="5165979" y="121221"/>
                  </a:lnTo>
                  <a:lnTo>
                    <a:pt x="5167477" y="118287"/>
                  </a:lnTo>
                  <a:lnTo>
                    <a:pt x="5170284" y="117221"/>
                  </a:lnTo>
                  <a:lnTo>
                    <a:pt x="5174627" y="121132"/>
                  </a:lnTo>
                  <a:lnTo>
                    <a:pt x="5177599" y="119646"/>
                  </a:lnTo>
                  <a:lnTo>
                    <a:pt x="5179479" y="117221"/>
                  </a:lnTo>
                  <a:lnTo>
                    <a:pt x="5180622" y="115747"/>
                  </a:lnTo>
                  <a:lnTo>
                    <a:pt x="5185092" y="112433"/>
                  </a:lnTo>
                  <a:lnTo>
                    <a:pt x="5188280" y="116420"/>
                  </a:lnTo>
                  <a:lnTo>
                    <a:pt x="5193208" y="118046"/>
                  </a:lnTo>
                  <a:lnTo>
                    <a:pt x="5199634" y="117754"/>
                  </a:lnTo>
                  <a:lnTo>
                    <a:pt x="5199469" y="112433"/>
                  </a:lnTo>
                  <a:lnTo>
                    <a:pt x="5199367" y="108978"/>
                  </a:lnTo>
                  <a:lnTo>
                    <a:pt x="5199367" y="108762"/>
                  </a:lnTo>
                  <a:lnTo>
                    <a:pt x="5204345" y="107315"/>
                  </a:lnTo>
                  <a:close/>
                </a:path>
                <a:path w="7243445" h="128270">
                  <a:moveTo>
                    <a:pt x="5339448" y="87617"/>
                  </a:moveTo>
                  <a:lnTo>
                    <a:pt x="5336527" y="84645"/>
                  </a:lnTo>
                  <a:lnTo>
                    <a:pt x="5335727" y="90195"/>
                  </a:lnTo>
                  <a:lnTo>
                    <a:pt x="5335663" y="93091"/>
                  </a:lnTo>
                  <a:lnTo>
                    <a:pt x="5338584" y="95986"/>
                  </a:lnTo>
                  <a:lnTo>
                    <a:pt x="5339385" y="90271"/>
                  </a:lnTo>
                  <a:lnTo>
                    <a:pt x="5339448" y="87617"/>
                  </a:lnTo>
                  <a:close/>
                </a:path>
                <a:path w="7243445" h="128270">
                  <a:moveTo>
                    <a:pt x="5390693" y="86283"/>
                  </a:moveTo>
                  <a:lnTo>
                    <a:pt x="5385524" y="86601"/>
                  </a:lnTo>
                  <a:lnTo>
                    <a:pt x="5379364" y="85521"/>
                  </a:lnTo>
                  <a:lnTo>
                    <a:pt x="5374284" y="85979"/>
                  </a:lnTo>
                  <a:lnTo>
                    <a:pt x="5372354" y="90855"/>
                  </a:lnTo>
                  <a:lnTo>
                    <a:pt x="5377739" y="93268"/>
                  </a:lnTo>
                  <a:lnTo>
                    <a:pt x="5382565" y="94754"/>
                  </a:lnTo>
                  <a:lnTo>
                    <a:pt x="5386870" y="93154"/>
                  </a:lnTo>
                  <a:lnTo>
                    <a:pt x="5390693" y="86283"/>
                  </a:lnTo>
                  <a:close/>
                </a:path>
                <a:path w="7243445" h="128270">
                  <a:moveTo>
                    <a:pt x="5897588" y="88214"/>
                  </a:moveTo>
                  <a:lnTo>
                    <a:pt x="5896699" y="82016"/>
                  </a:lnTo>
                  <a:lnTo>
                    <a:pt x="5890323" y="83146"/>
                  </a:lnTo>
                  <a:lnTo>
                    <a:pt x="5890222" y="88138"/>
                  </a:lnTo>
                  <a:lnTo>
                    <a:pt x="5897588" y="88214"/>
                  </a:lnTo>
                  <a:close/>
                </a:path>
                <a:path w="7243445" h="128270">
                  <a:moveTo>
                    <a:pt x="5970562" y="111709"/>
                  </a:moveTo>
                  <a:lnTo>
                    <a:pt x="5967374" y="103962"/>
                  </a:lnTo>
                  <a:lnTo>
                    <a:pt x="5963539" y="109588"/>
                  </a:lnTo>
                  <a:lnTo>
                    <a:pt x="5966942" y="112877"/>
                  </a:lnTo>
                  <a:lnTo>
                    <a:pt x="5970562" y="111709"/>
                  </a:lnTo>
                  <a:close/>
                </a:path>
                <a:path w="7243445" h="128270">
                  <a:moveTo>
                    <a:pt x="6796760" y="116332"/>
                  </a:moveTo>
                  <a:lnTo>
                    <a:pt x="6796710" y="107442"/>
                  </a:lnTo>
                  <a:lnTo>
                    <a:pt x="6792493" y="110858"/>
                  </a:lnTo>
                  <a:lnTo>
                    <a:pt x="6793928" y="115646"/>
                  </a:lnTo>
                  <a:lnTo>
                    <a:pt x="6796760" y="116332"/>
                  </a:lnTo>
                  <a:close/>
                </a:path>
                <a:path w="7243445" h="128270">
                  <a:moveTo>
                    <a:pt x="6823024" y="107061"/>
                  </a:moveTo>
                  <a:lnTo>
                    <a:pt x="6818554" y="107899"/>
                  </a:lnTo>
                  <a:lnTo>
                    <a:pt x="6812343" y="106387"/>
                  </a:lnTo>
                  <a:lnTo>
                    <a:pt x="6811797" y="112293"/>
                  </a:lnTo>
                  <a:lnTo>
                    <a:pt x="6816230" y="111379"/>
                  </a:lnTo>
                  <a:lnTo>
                    <a:pt x="6822491" y="112915"/>
                  </a:lnTo>
                  <a:lnTo>
                    <a:pt x="6823024" y="107061"/>
                  </a:lnTo>
                  <a:close/>
                </a:path>
                <a:path w="7243445" h="128270">
                  <a:moveTo>
                    <a:pt x="6842036" y="109601"/>
                  </a:moveTo>
                  <a:lnTo>
                    <a:pt x="6841693" y="101879"/>
                  </a:lnTo>
                  <a:lnTo>
                    <a:pt x="6834746" y="102641"/>
                  </a:lnTo>
                  <a:lnTo>
                    <a:pt x="6829209" y="105295"/>
                  </a:lnTo>
                  <a:lnTo>
                    <a:pt x="6826859" y="112064"/>
                  </a:lnTo>
                  <a:lnTo>
                    <a:pt x="6832562" y="112039"/>
                  </a:lnTo>
                  <a:lnTo>
                    <a:pt x="6838302" y="112102"/>
                  </a:lnTo>
                  <a:lnTo>
                    <a:pt x="6842036" y="109601"/>
                  </a:lnTo>
                  <a:close/>
                </a:path>
                <a:path w="7243445" h="128270">
                  <a:moveTo>
                    <a:pt x="6924383" y="100672"/>
                  </a:moveTo>
                  <a:lnTo>
                    <a:pt x="6921297" y="97942"/>
                  </a:lnTo>
                  <a:lnTo>
                    <a:pt x="6918172" y="95465"/>
                  </a:lnTo>
                  <a:lnTo>
                    <a:pt x="6913004" y="95770"/>
                  </a:lnTo>
                  <a:lnTo>
                    <a:pt x="6913118" y="100838"/>
                  </a:lnTo>
                  <a:lnTo>
                    <a:pt x="6916140" y="104190"/>
                  </a:lnTo>
                  <a:lnTo>
                    <a:pt x="6923557" y="108432"/>
                  </a:lnTo>
                  <a:lnTo>
                    <a:pt x="6924383" y="100672"/>
                  </a:lnTo>
                  <a:close/>
                </a:path>
                <a:path w="7243445" h="128270">
                  <a:moveTo>
                    <a:pt x="6937299" y="88049"/>
                  </a:moveTo>
                  <a:lnTo>
                    <a:pt x="6935330" y="85483"/>
                  </a:lnTo>
                  <a:lnTo>
                    <a:pt x="6934238" y="84035"/>
                  </a:lnTo>
                  <a:lnTo>
                    <a:pt x="6929691" y="87972"/>
                  </a:lnTo>
                  <a:lnTo>
                    <a:pt x="6931647" y="90601"/>
                  </a:lnTo>
                  <a:lnTo>
                    <a:pt x="6932739" y="91986"/>
                  </a:lnTo>
                  <a:lnTo>
                    <a:pt x="6937299" y="88049"/>
                  </a:lnTo>
                  <a:close/>
                </a:path>
                <a:path w="7243445" h="128270">
                  <a:moveTo>
                    <a:pt x="6939381" y="100431"/>
                  </a:moveTo>
                  <a:lnTo>
                    <a:pt x="6930479" y="97028"/>
                  </a:lnTo>
                  <a:lnTo>
                    <a:pt x="6929285" y="101511"/>
                  </a:lnTo>
                  <a:lnTo>
                    <a:pt x="6933133" y="105448"/>
                  </a:lnTo>
                  <a:lnTo>
                    <a:pt x="6939381" y="100431"/>
                  </a:lnTo>
                  <a:close/>
                </a:path>
                <a:path w="7243445" h="128270">
                  <a:moveTo>
                    <a:pt x="6969480" y="104749"/>
                  </a:moveTo>
                  <a:lnTo>
                    <a:pt x="6969430" y="99987"/>
                  </a:lnTo>
                  <a:lnTo>
                    <a:pt x="6958177" y="100152"/>
                  </a:lnTo>
                  <a:lnTo>
                    <a:pt x="6951802" y="100723"/>
                  </a:lnTo>
                  <a:lnTo>
                    <a:pt x="6951700" y="103466"/>
                  </a:lnTo>
                  <a:lnTo>
                    <a:pt x="6955815" y="105778"/>
                  </a:lnTo>
                  <a:lnTo>
                    <a:pt x="6962064" y="105016"/>
                  </a:lnTo>
                  <a:lnTo>
                    <a:pt x="6964947" y="103886"/>
                  </a:lnTo>
                  <a:lnTo>
                    <a:pt x="6969480" y="104749"/>
                  </a:lnTo>
                  <a:close/>
                </a:path>
                <a:path w="7243445" h="128270">
                  <a:moveTo>
                    <a:pt x="6988315" y="104635"/>
                  </a:moveTo>
                  <a:lnTo>
                    <a:pt x="6983552" y="104482"/>
                  </a:lnTo>
                  <a:lnTo>
                    <a:pt x="6983006" y="98386"/>
                  </a:lnTo>
                  <a:lnTo>
                    <a:pt x="6976986" y="99885"/>
                  </a:lnTo>
                  <a:lnTo>
                    <a:pt x="6976643" y="107200"/>
                  </a:lnTo>
                  <a:lnTo>
                    <a:pt x="6981215" y="110528"/>
                  </a:lnTo>
                  <a:lnTo>
                    <a:pt x="6986498" y="109715"/>
                  </a:lnTo>
                  <a:lnTo>
                    <a:pt x="6988315" y="104635"/>
                  </a:lnTo>
                  <a:close/>
                </a:path>
                <a:path w="7243445" h="128270">
                  <a:moveTo>
                    <a:pt x="7022058" y="99225"/>
                  </a:moveTo>
                  <a:lnTo>
                    <a:pt x="7010806" y="99390"/>
                  </a:lnTo>
                  <a:lnTo>
                    <a:pt x="7006349" y="100279"/>
                  </a:lnTo>
                  <a:lnTo>
                    <a:pt x="7000087" y="98755"/>
                  </a:lnTo>
                  <a:lnTo>
                    <a:pt x="6999656" y="104470"/>
                  </a:lnTo>
                  <a:lnTo>
                    <a:pt x="7010908" y="104305"/>
                  </a:lnTo>
                  <a:lnTo>
                    <a:pt x="7015277" y="103555"/>
                  </a:lnTo>
                  <a:lnTo>
                    <a:pt x="7021576" y="105092"/>
                  </a:lnTo>
                  <a:lnTo>
                    <a:pt x="7022058" y="99225"/>
                  </a:lnTo>
                  <a:close/>
                </a:path>
                <a:path w="7243445" h="128270">
                  <a:moveTo>
                    <a:pt x="7069429" y="100799"/>
                  </a:moveTo>
                  <a:lnTo>
                    <a:pt x="7067397" y="98259"/>
                  </a:lnTo>
                  <a:lnTo>
                    <a:pt x="7066331" y="96888"/>
                  </a:lnTo>
                  <a:lnTo>
                    <a:pt x="7061657" y="100736"/>
                  </a:lnTo>
                  <a:lnTo>
                    <a:pt x="7063702" y="103301"/>
                  </a:lnTo>
                  <a:lnTo>
                    <a:pt x="7064794" y="104648"/>
                  </a:lnTo>
                  <a:lnTo>
                    <a:pt x="7069429" y="100799"/>
                  </a:lnTo>
                  <a:close/>
                </a:path>
                <a:path w="7243445" h="128270">
                  <a:moveTo>
                    <a:pt x="7192937" y="78803"/>
                  </a:moveTo>
                  <a:lnTo>
                    <a:pt x="7192899" y="74028"/>
                  </a:lnTo>
                  <a:lnTo>
                    <a:pt x="7189978" y="75184"/>
                  </a:lnTo>
                  <a:lnTo>
                    <a:pt x="7185380" y="74409"/>
                  </a:lnTo>
                  <a:lnTo>
                    <a:pt x="7185419" y="79197"/>
                  </a:lnTo>
                  <a:lnTo>
                    <a:pt x="7188301" y="78016"/>
                  </a:lnTo>
                  <a:lnTo>
                    <a:pt x="7192937" y="78803"/>
                  </a:lnTo>
                  <a:close/>
                </a:path>
                <a:path w="7243445" h="128270">
                  <a:moveTo>
                    <a:pt x="7233145" y="75222"/>
                  </a:moveTo>
                  <a:lnTo>
                    <a:pt x="7231088" y="72720"/>
                  </a:lnTo>
                  <a:lnTo>
                    <a:pt x="7229996" y="71310"/>
                  </a:lnTo>
                  <a:lnTo>
                    <a:pt x="7225335" y="75285"/>
                  </a:lnTo>
                  <a:lnTo>
                    <a:pt x="7227417" y="77762"/>
                  </a:lnTo>
                  <a:lnTo>
                    <a:pt x="7228535" y="79133"/>
                  </a:lnTo>
                  <a:lnTo>
                    <a:pt x="7233145" y="75222"/>
                  </a:lnTo>
                  <a:close/>
                </a:path>
                <a:path w="7243445" h="128270">
                  <a:moveTo>
                    <a:pt x="7242950" y="109347"/>
                  </a:moveTo>
                  <a:lnTo>
                    <a:pt x="7239813" y="102336"/>
                  </a:lnTo>
                  <a:lnTo>
                    <a:pt x="7235787" y="108140"/>
                  </a:lnTo>
                  <a:lnTo>
                    <a:pt x="7230465" y="112433"/>
                  </a:lnTo>
                  <a:lnTo>
                    <a:pt x="7226236" y="118046"/>
                  </a:lnTo>
                  <a:lnTo>
                    <a:pt x="7225449" y="127825"/>
                  </a:lnTo>
                  <a:lnTo>
                    <a:pt x="7234644" y="126758"/>
                  </a:lnTo>
                  <a:lnTo>
                    <a:pt x="7240854" y="119037"/>
                  </a:lnTo>
                  <a:lnTo>
                    <a:pt x="7242950" y="10934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6727" y="6596036"/>
              <a:ext cx="7296150" cy="114300"/>
            </a:xfrm>
            <a:custGeom>
              <a:avLst/>
              <a:gdLst/>
              <a:ahLst/>
              <a:cxnLst/>
              <a:rect l="l" t="t" r="r" b="b"/>
              <a:pathLst>
                <a:path w="7296150" h="114300">
                  <a:moveTo>
                    <a:pt x="6680" y="37096"/>
                  </a:moveTo>
                  <a:lnTo>
                    <a:pt x="6388" y="32067"/>
                  </a:lnTo>
                  <a:lnTo>
                    <a:pt x="495" y="31140"/>
                  </a:lnTo>
                  <a:lnTo>
                    <a:pt x="0" y="37477"/>
                  </a:lnTo>
                  <a:lnTo>
                    <a:pt x="3746" y="36804"/>
                  </a:lnTo>
                  <a:lnTo>
                    <a:pt x="5600" y="44373"/>
                  </a:lnTo>
                  <a:lnTo>
                    <a:pt x="6680" y="37096"/>
                  </a:lnTo>
                  <a:close/>
                </a:path>
                <a:path w="7296150" h="114300">
                  <a:moveTo>
                    <a:pt x="20396" y="41351"/>
                  </a:moveTo>
                  <a:lnTo>
                    <a:pt x="20205" y="35928"/>
                  </a:lnTo>
                  <a:lnTo>
                    <a:pt x="18110" y="28752"/>
                  </a:lnTo>
                  <a:lnTo>
                    <a:pt x="16789" y="36525"/>
                  </a:lnTo>
                  <a:lnTo>
                    <a:pt x="16916" y="41744"/>
                  </a:lnTo>
                  <a:lnTo>
                    <a:pt x="19024" y="49009"/>
                  </a:lnTo>
                  <a:lnTo>
                    <a:pt x="20396" y="41351"/>
                  </a:lnTo>
                  <a:close/>
                </a:path>
                <a:path w="7296150" h="114300">
                  <a:moveTo>
                    <a:pt x="190868" y="39331"/>
                  </a:moveTo>
                  <a:lnTo>
                    <a:pt x="183654" y="34442"/>
                  </a:lnTo>
                  <a:lnTo>
                    <a:pt x="182613" y="39065"/>
                  </a:lnTo>
                  <a:lnTo>
                    <a:pt x="185686" y="43815"/>
                  </a:lnTo>
                  <a:lnTo>
                    <a:pt x="190868" y="39331"/>
                  </a:lnTo>
                  <a:close/>
                </a:path>
                <a:path w="7296150" h="114300">
                  <a:moveTo>
                    <a:pt x="209740" y="36372"/>
                  </a:moveTo>
                  <a:lnTo>
                    <a:pt x="207860" y="33883"/>
                  </a:lnTo>
                  <a:lnTo>
                    <a:pt x="206857" y="32423"/>
                  </a:lnTo>
                  <a:lnTo>
                    <a:pt x="202730" y="36385"/>
                  </a:lnTo>
                  <a:lnTo>
                    <a:pt x="204584" y="38887"/>
                  </a:lnTo>
                  <a:lnTo>
                    <a:pt x="205663" y="40309"/>
                  </a:lnTo>
                  <a:lnTo>
                    <a:pt x="209740" y="36372"/>
                  </a:lnTo>
                  <a:close/>
                </a:path>
                <a:path w="7296150" h="114300">
                  <a:moveTo>
                    <a:pt x="681393" y="16941"/>
                  </a:moveTo>
                  <a:lnTo>
                    <a:pt x="674979" y="14465"/>
                  </a:lnTo>
                  <a:lnTo>
                    <a:pt x="669315" y="13538"/>
                  </a:lnTo>
                  <a:lnTo>
                    <a:pt x="664464" y="15646"/>
                  </a:lnTo>
                  <a:lnTo>
                    <a:pt x="660501" y="22263"/>
                  </a:lnTo>
                  <a:lnTo>
                    <a:pt x="666305" y="21691"/>
                  </a:lnTo>
                  <a:lnTo>
                    <a:pt x="673150" y="22580"/>
                  </a:lnTo>
                  <a:lnTo>
                    <a:pt x="678878" y="21983"/>
                  </a:lnTo>
                  <a:lnTo>
                    <a:pt x="681393" y="16941"/>
                  </a:lnTo>
                  <a:close/>
                </a:path>
                <a:path w="7296150" h="114300">
                  <a:moveTo>
                    <a:pt x="691921" y="21805"/>
                  </a:moveTo>
                  <a:lnTo>
                    <a:pt x="691845" y="18427"/>
                  </a:lnTo>
                  <a:lnTo>
                    <a:pt x="691730" y="11798"/>
                  </a:lnTo>
                  <a:lnTo>
                    <a:pt x="684796" y="11887"/>
                  </a:lnTo>
                  <a:lnTo>
                    <a:pt x="684987" y="21894"/>
                  </a:lnTo>
                  <a:lnTo>
                    <a:pt x="691921" y="21805"/>
                  </a:lnTo>
                  <a:close/>
                </a:path>
                <a:path w="7296150" h="114300">
                  <a:moveTo>
                    <a:pt x="775462" y="5537"/>
                  </a:moveTo>
                  <a:lnTo>
                    <a:pt x="773049" y="0"/>
                  </a:lnTo>
                  <a:lnTo>
                    <a:pt x="769708" y="1879"/>
                  </a:lnTo>
                  <a:lnTo>
                    <a:pt x="769251" y="5588"/>
                  </a:lnTo>
                  <a:lnTo>
                    <a:pt x="775462" y="5537"/>
                  </a:lnTo>
                  <a:close/>
                </a:path>
                <a:path w="7296150" h="114300">
                  <a:moveTo>
                    <a:pt x="782129" y="7810"/>
                  </a:moveTo>
                  <a:lnTo>
                    <a:pt x="775462" y="5537"/>
                  </a:lnTo>
                  <a:lnTo>
                    <a:pt x="778179" y="13627"/>
                  </a:lnTo>
                  <a:lnTo>
                    <a:pt x="781710" y="12446"/>
                  </a:lnTo>
                  <a:lnTo>
                    <a:pt x="782129" y="7810"/>
                  </a:lnTo>
                  <a:close/>
                </a:path>
                <a:path w="7296150" h="114300">
                  <a:moveTo>
                    <a:pt x="2002358" y="24142"/>
                  </a:moveTo>
                  <a:lnTo>
                    <a:pt x="1995995" y="24091"/>
                  </a:lnTo>
                  <a:lnTo>
                    <a:pt x="1996452" y="27813"/>
                  </a:lnTo>
                  <a:lnTo>
                    <a:pt x="1999856" y="29705"/>
                  </a:lnTo>
                  <a:lnTo>
                    <a:pt x="2002358" y="24142"/>
                  </a:lnTo>
                  <a:close/>
                </a:path>
                <a:path w="7296150" h="114300">
                  <a:moveTo>
                    <a:pt x="2156129" y="26390"/>
                  </a:moveTo>
                  <a:lnTo>
                    <a:pt x="2154415" y="19024"/>
                  </a:lnTo>
                  <a:lnTo>
                    <a:pt x="2152396" y="26758"/>
                  </a:lnTo>
                  <a:lnTo>
                    <a:pt x="2148636" y="26885"/>
                  </a:lnTo>
                  <a:lnTo>
                    <a:pt x="2149449" y="33058"/>
                  </a:lnTo>
                  <a:lnTo>
                    <a:pt x="2155875" y="31711"/>
                  </a:lnTo>
                  <a:lnTo>
                    <a:pt x="2156129" y="26390"/>
                  </a:lnTo>
                  <a:close/>
                </a:path>
                <a:path w="7296150" h="114300">
                  <a:moveTo>
                    <a:pt x="2425674" y="34010"/>
                  </a:moveTo>
                  <a:lnTo>
                    <a:pt x="2423896" y="31457"/>
                  </a:lnTo>
                  <a:lnTo>
                    <a:pt x="2422982" y="29921"/>
                  </a:lnTo>
                  <a:lnTo>
                    <a:pt x="2418435" y="33680"/>
                  </a:lnTo>
                  <a:lnTo>
                    <a:pt x="2420239" y="36271"/>
                  </a:lnTo>
                  <a:lnTo>
                    <a:pt x="2421191" y="37757"/>
                  </a:lnTo>
                  <a:lnTo>
                    <a:pt x="2425674" y="34010"/>
                  </a:lnTo>
                  <a:close/>
                </a:path>
                <a:path w="7296150" h="114300">
                  <a:moveTo>
                    <a:pt x="2547543" y="36601"/>
                  </a:moveTo>
                  <a:lnTo>
                    <a:pt x="2545778" y="34023"/>
                  </a:lnTo>
                  <a:lnTo>
                    <a:pt x="2544813" y="32499"/>
                  </a:lnTo>
                  <a:lnTo>
                    <a:pt x="2540266" y="36233"/>
                  </a:lnTo>
                  <a:lnTo>
                    <a:pt x="2542057" y="38836"/>
                  </a:lnTo>
                  <a:lnTo>
                    <a:pt x="2543060" y="40335"/>
                  </a:lnTo>
                  <a:lnTo>
                    <a:pt x="2547543" y="36601"/>
                  </a:lnTo>
                  <a:close/>
                </a:path>
                <a:path w="7296150" h="114300">
                  <a:moveTo>
                    <a:pt x="2594584" y="22694"/>
                  </a:moveTo>
                  <a:lnTo>
                    <a:pt x="2592794" y="19989"/>
                  </a:lnTo>
                  <a:lnTo>
                    <a:pt x="2591803" y="18605"/>
                  </a:lnTo>
                  <a:lnTo>
                    <a:pt x="2587269" y="22377"/>
                  </a:lnTo>
                  <a:lnTo>
                    <a:pt x="2589047" y="24968"/>
                  </a:lnTo>
                  <a:lnTo>
                    <a:pt x="2590050" y="26314"/>
                  </a:lnTo>
                  <a:lnTo>
                    <a:pt x="2594584" y="22694"/>
                  </a:lnTo>
                  <a:close/>
                </a:path>
                <a:path w="7296150" h="114300">
                  <a:moveTo>
                    <a:pt x="2608618" y="37973"/>
                  </a:moveTo>
                  <a:lnTo>
                    <a:pt x="2606751" y="35394"/>
                  </a:lnTo>
                  <a:lnTo>
                    <a:pt x="2605824" y="33858"/>
                  </a:lnTo>
                  <a:lnTo>
                    <a:pt x="2601264" y="37604"/>
                  </a:lnTo>
                  <a:lnTo>
                    <a:pt x="2603055" y="40208"/>
                  </a:lnTo>
                  <a:lnTo>
                    <a:pt x="2604020" y="41681"/>
                  </a:lnTo>
                  <a:lnTo>
                    <a:pt x="2608618" y="37973"/>
                  </a:lnTo>
                  <a:close/>
                </a:path>
                <a:path w="7296150" h="114300">
                  <a:moveTo>
                    <a:pt x="2618016" y="15697"/>
                  </a:moveTo>
                  <a:lnTo>
                    <a:pt x="2609164" y="14643"/>
                  </a:lnTo>
                  <a:lnTo>
                    <a:pt x="2603093" y="17932"/>
                  </a:lnTo>
                  <a:lnTo>
                    <a:pt x="2599817" y="25196"/>
                  </a:lnTo>
                  <a:lnTo>
                    <a:pt x="2605189" y="29552"/>
                  </a:lnTo>
                  <a:lnTo>
                    <a:pt x="2610447" y="28143"/>
                  </a:lnTo>
                  <a:lnTo>
                    <a:pt x="2614942" y="22885"/>
                  </a:lnTo>
                  <a:lnTo>
                    <a:pt x="2618016" y="15697"/>
                  </a:lnTo>
                  <a:close/>
                </a:path>
                <a:path w="7296150" h="114300">
                  <a:moveTo>
                    <a:pt x="2634157" y="18630"/>
                  </a:moveTo>
                  <a:lnTo>
                    <a:pt x="2632367" y="16027"/>
                  </a:lnTo>
                  <a:lnTo>
                    <a:pt x="2631440" y="14605"/>
                  </a:lnTo>
                  <a:lnTo>
                    <a:pt x="2626868" y="18224"/>
                  </a:lnTo>
                  <a:lnTo>
                    <a:pt x="2628658" y="20802"/>
                  </a:lnTo>
                  <a:lnTo>
                    <a:pt x="2629649" y="22225"/>
                  </a:lnTo>
                  <a:lnTo>
                    <a:pt x="2634157" y="18630"/>
                  </a:lnTo>
                  <a:close/>
                </a:path>
                <a:path w="7296150" h="114300">
                  <a:moveTo>
                    <a:pt x="2646603" y="21196"/>
                  </a:moveTo>
                  <a:lnTo>
                    <a:pt x="2642603" y="21564"/>
                  </a:lnTo>
                  <a:lnTo>
                    <a:pt x="2641168" y="13817"/>
                  </a:lnTo>
                  <a:lnTo>
                    <a:pt x="2639428" y="21031"/>
                  </a:lnTo>
                  <a:lnTo>
                    <a:pt x="2639339" y="26098"/>
                  </a:lnTo>
                  <a:lnTo>
                    <a:pt x="2645524" y="27559"/>
                  </a:lnTo>
                  <a:lnTo>
                    <a:pt x="2646603" y="21196"/>
                  </a:lnTo>
                  <a:close/>
                </a:path>
                <a:path w="7296150" h="114300">
                  <a:moveTo>
                    <a:pt x="2676741" y="39509"/>
                  </a:moveTo>
                  <a:lnTo>
                    <a:pt x="2674988" y="36931"/>
                  </a:lnTo>
                  <a:lnTo>
                    <a:pt x="2673959" y="35394"/>
                  </a:lnTo>
                  <a:lnTo>
                    <a:pt x="2669451" y="39141"/>
                  </a:lnTo>
                  <a:lnTo>
                    <a:pt x="2671254" y="41744"/>
                  </a:lnTo>
                  <a:lnTo>
                    <a:pt x="2672194" y="43218"/>
                  </a:lnTo>
                  <a:lnTo>
                    <a:pt x="2676741" y="39509"/>
                  </a:lnTo>
                  <a:close/>
                </a:path>
                <a:path w="7296150" h="114300">
                  <a:moveTo>
                    <a:pt x="2746819" y="33515"/>
                  </a:moveTo>
                  <a:lnTo>
                    <a:pt x="2745625" y="22644"/>
                  </a:lnTo>
                  <a:lnTo>
                    <a:pt x="2740190" y="19202"/>
                  </a:lnTo>
                  <a:lnTo>
                    <a:pt x="2733624" y="21564"/>
                  </a:lnTo>
                  <a:lnTo>
                    <a:pt x="2729014" y="28105"/>
                  </a:lnTo>
                  <a:lnTo>
                    <a:pt x="2734030" y="28714"/>
                  </a:lnTo>
                  <a:lnTo>
                    <a:pt x="2737345" y="31559"/>
                  </a:lnTo>
                  <a:lnTo>
                    <a:pt x="2740939" y="34036"/>
                  </a:lnTo>
                  <a:lnTo>
                    <a:pt x="2746819" y="33515"/>
                  </a:lnTo>
                  <a:close/>
                </a:path>
                <a:path w="7296150" h="114300">
                  <a:moveTo>
                    <a:pt x="2790101" y="24434"/>
                  </a:moveTo>
                  <a:lnTo>
                    <a:pt x="2783001" y="24269"/>
                  </a:lnTo>
                  <a:lnTo>
                    <a:pt x="2782925" y="27559"/>
                  </a:lnTo>
                  <a:lnTo>
                    <a:pt x="2782747" y="34315"/>
                  </a:lnTo>
                  <a:lnTo>
                    <a:pt x="2789847" y="34480"/>
                  </a:lnTo>
                  <a:lnTo>
                    <a:pt x="2790012" y="27724"/>
                  </a:lnTo>
                  <a:lnTo>
                    <a:pt x="2790101" y="24434"/>
                  </a:lnTo>
                  <a:close/>
                </a:path>
                <a:path w="7296150" h="114300">
                  <a:moveTo>
                    <a:pt x="2808059" y="24815"/>
                  </a:moveTo>
                  <a:lnTo>
                    <a:pt x="2801874" y="23380"/>
                  </a:lnTo>
                  <a:lnTo>
                    <a:pt x="2800794" y="29718"/>
                  </a:lnTo>
                  <a:lnTo>
                    <a:pt x="2804833" y="29273"/>
                  </a:lnTo>
                  <a:lnTo>
                    <a:pt x="2806179" y="36982"/>
                  </a:lnTo>
                  <a:lnTo>
                    <a:pt x="2807970" y="29883"/>
                  </a:lnTo>
                  <a:lnTo>
                    <a:pt x="2808059" y="24815"/>
                  </a:lnTo>
                  <a:close/>
                </a:path>
                <a:path w="7296150" h="114300">
                  <a:moveTo>
                    <a:pt x="2833205" y="25387"/>
                  </a:moveTo>
                  <a:lnTo>
                    <a:pt x="2829102" y="22110"/>
                  </a:lnTo>
                  <a:lnTo>
                    <a:pt x="2822232" y="19532"/>
                  </a:lnTo>
                  <a:lnTo>
                    <a:pt x="2815475" y="19773"/>
                  </a:lnTo>
                  <a:lnTo>
                    <a:pt x="2811691" y="24904"/>
                  </a:lnTo>
                  <a:lnTo>
                    <a:pt x="2817545" y="29629"/>
                  </a:lnTo>
                  <a:lnTo>
                    <a:pt x="2823146" y="32854"/>
                  </a:lnTo>
                  <a:lnTo>
                    <a:pt x="2828391" y="32219"/>
                  </a:lnTo>
                  <a:lnTo>
                    <a:pt x="2833205" y="25387"/>
                  </a:lnTo>
                  <a:close/>
                </a:path>
                <a:path w="7296150" h="114300">
                  <a:moveTo>
                    <a:pt x="2922905" y="27393"/>
                  </a:moveTo>
                  <a:lnTo>
                    <a:pt x="2917469" y="25895"/>
                  </a:lnTo>
                  <a:lnTo>
                    <a:pt x="2911310" y="22415"/>
                  </a:lnTo>
                  <a:lnTo>
                    <a:pt x="2905569" y="21297"/>
                  </a:lnTo>
                  <a:lnTo>
                    <a:pt x="2901404" y="26924"/>
                  </a:lnTo>
                  <a:lnTo>
                    <a:pt x="2895308" y="28689"/>
                  </a:lnTo>
                  <a:lnTo>
                    <a:pt x="2887891" y="31686"/>
                  </a:lnTo>
                  <a:lnTo>
                    <a:pt x="2880944" y="32169"/>
                  </a:lnTo>
                  <a:lnTo>
                    <a:pt x="2876283" y="26352"/>
                  </a:lnTo>
                  <a:lnTo>
                    <a:pt x="2876207" y="23342"/>
                  </a:lnTo>
                  <a:lnTo>
                    <a:pt x="2875940" y="20561"/>
                  </a:lnTo>
                  <a:lnTo>
                    <a:pt x="2872841" y="21424"/>
                  </a:lnTo>
                  <a:lnTo>
                    <a:pt x="2872549" y="29565"/>
                  </a:lnTo>
                  <a:lnTo>
                    <a:pt x="2862846" y="23812"/>
                  </a:lnTo>
                  <a:lnTo>
                    <a:pt x="2861792" y="31064"/>
                  </a:lnTo>
                  <a:lnTo>
                    <a:pt x="2866694" y="33870"/>
                  </a:lnTo>
                  <a:lnTo>
                    <a:pt x="2872638" y="34315"/>
                  </a:lnTo>
                  <a:lnTo>
                    <a:pt x="2878505" y="34505"/>
                  </a:lnTo>
                  <a:lnTo>
                    <a:pt x="2883217" y="36550"/>
                  </a:lnTo>
                  <a:lnTo>
                    <a:pt x="2884995" y="38214"/>
                  </a:lnTo>
                  <a:lnTo>
                    <a:pt x="2882163" y="48082"/>
                  </a:lnTo>
                  <a:lnTo>
                    <a:pt x="2886519" y="46545"/>
                  </a:lnTo>
                  <a:lnTo>
                    <a:pt x="2889326" y="41579"/>
                  </a:lnTo>
                  <a:lnTo>
                    <a:pt x="2895244" y="41198"/>
                  </a:lnTo>
                  <a:lnTo>
                    <a:pt x="2902204" y="42379"/>
                  </a:lnTo>
                  <a:lnTo>
                    <a:pt x="2908173" y="42138"/>
                  </a:lnTo>
                  <a:lnTo>
                    <a:pt x="2914827" y="42786"/>
                  </a:lnTo>
                  <a:lnTo>
                    <a:pt x="2918587" y="39204"/>
                  </a:lnTo>
                  <a:lnTo>
                    <a:pt x="2920822" y="33401"/>
                  </a:lnTo>
                  <a:lnTo>
                    <a:pt x="2922905" y="27393"/>
                  </a:lnTo>
                  <a:close/>
                </a:path>
                <a:path w="7296150" h="114300">
                  <a:moveTo>
                    <a:pt x="2944495" y="27876"/>
                  </a:moveTo>
                  <a:lnTo>
                    <a:pt x="2933725" y="27635"/>
                  </a:lnTo>
                  <a:lnTo>
                    <a:pt x="2933319" y="42710"/>
                  </a:lnTo>
                  <a:lnTo>
                    <a:pt x="2938538" y="42557"/>
                  </a:lnTo>
                  <a:lnTo>
                    <a:pt x="2941002" y="38392"/>
                  </a:lnTo>
                  <a:lnTo>
                    <a:pt x="2942412" y="32664"/>
                  </a:lnTo>
                  <a:lnTo>
                    <a:pt x="2944495" y="27876"/>
                  </a:lnTo>
                  <a:close/>
                </a:path>
                <a:path w="7296150" h="114300">
                  <a:moveTo>
                    <a:pt x="3034500" y="25184"/>
                  </a:moveTo>
                  <a:lnTo>
                    <a:pt x="3031642" y="26111"/>
                  </a:lnTo>
                  <a:lnTo>
                    <a:pt x="3027388" y="25069"/>
                  </a:lnTo>
                  <a:lnTo>
                    <a:pt x="3027172" y="29857"/>
                  </a:lnTo>
                  <a:lnTo>
                    <a:pt x="3029991" y="28778"/>
                  </a:lnTo>
                  <a:lnTo>
                    <a:pt x="3034258" y="29972"/>
                  </a:lnTo>
                  <a:lnTo>
                    <a:pt x="3034500" y="25184"/>
                  </a:lnTo>
                  <a:close/>
                </a:path>
                <a:path w="7296150" h="114300">
                  <a:moveTo>
                    <a:pt x="3174708" y="38671"/>
                  </a:moveTo>
                  <a:lnTo>
                    <a:pt x="3173501" y="38633"/>
                  </a:lnTo>
                  <a:lnTo>
                    <a:pt x="3172333" y="38620"/>
                  </a:lnTo>
                  <a:lnTo>
                    <a:pt x="3171088" y="38582"/>
                  </a:lnTo>
                  <a:lnTo>
                    <a:pt x="3171672" y="44297"/>
                  </a:lnTo>
                  <a:lnTo>
                    <a:pt x="3174631" y="41389"/>
                  </a:lnTo>
                  <a:lnTo>
                    <a:pt x="3174708" y="38671"/>
                  </a:lnTo>
                  <a:close/>
                </a:path>
                <a:path w="7296150" h="114300">
                  <a:moveTo>
                    <a:pt x="3180054" y="35636"/>
                  </a:moveTo>
                  <a:lnTo>
                    <a:pt x="3174504" y="32600"/>
                  </a:lnTo>
                  <a:lnTo>
                    <a:pt x="3174708" y="38671"/>
                  </a:lnTo>
                  <a:lnTo>
                    <a:pt x="3180054" y="35636"/>
                  </a:lnTo>
                  <a:close/>
                </a:path>
                <a:path w="7296150" h="114300">
                  <a:moveTo>
                    <a:pt x="3181439" y="53784"/>
                  </a:moveTo>
                  <a:lnTo>
                    <a:pt x="3169932" y="50876"/>
                  </a:lnTo>
                  <a:lnTo>
                    <a:pt x="3134918" y="42672"/>
                  </a:lnTo>
                  <a:lnTo>
                    <a:pt x="3135769" y="38684"/>
                  </a:lnTo>
                  <a:lnTo>
                    <a:pt x="3138690" y="37769"/>
                  </a:lnTo>
                  <a:lnTo>
                    <a:pt x="3138843" y="32715"/>
                  </a:lnTo>
                  <a:lnTo>
                    <a:pt x="3130893" y="36652"/>
                  </a:lnTo>
                  <a:lnTo>
                    <a:pt x="3123209" y="40957"/>
                  </a:lnTo>
                  <a:lnTo>
                    <a:pt x="3115119" y="44716"/>
                  </a:lnTo>
                  <a:lnTo>
                    <a:pt x="3105988" y="46964"/>
                  </a:lnTo>
                  <a:lnTo>
                    <a:pt x="3088246" y="41719"/>
                  </a:lnTo>
                  <a:lnTo>
                    <a:pt x="3069704" y="39624"/>
                  </a:lnTo>
                  <a:lnTo>
                    <a:pt x="3052267" y="38265"/>
                  </a:lnTo>
                  <a:lnTo>
                    <a:pt x="3037814" y="35191"/>
                  </a:lnTo>
                  <a:lnTo>
                    <a:pt x="3039148" y="44272"/>
                  </a:lnTo>
                  <a:lnTo>
                    <a:pt x="3045993" y="46151"/>
                  </a:lnTo>
                  <a:lnTo>
                    <a:pt x="3054997" y="45212"/>
                  </a:lnTo>
                  <a:lnTo>
                    <a:pt x="3062782" y="45847"/>
                  </a:lnTo>
                  <a:lnTo>
                    <a:pt x="3067367" y="49466"/>
                  </a:lnTo>
                  <a:lnTo>
                    <a:pt x="3079534" y="52717"/>
                  </a:lnTo>
                  <a:lnTo>
                    <a:pt x="3084118" y="56324"/>
                  </a:lnTo>
                  <a:lnTo>
                    <a:pt x="3085858" y="50126"/>
                  </a:lnTo>
                  <a:lnTo>
                    <a:pt x="3088970" y="46088"/>
                  </a:lnTo>
                  <a:lnTo>
                    <a:pt x="3095180" y="46672"/>
                  </a:lnTo>
                  <a:lnTo>
                    <a:pt x="3097390" y="52120"/>
                  </a:lnTo>
                  <a:lnTo>
                    <a:pt x="3110712" y="51473"/>
                  </a:lnTo>
                  <a:lnTo>
                    <a:pt x="3112935" y="57048"/>
                  </a:lnTo>
                  <a:lnTo>
                    <a:pt x="3121837" y="52781"/>
                  </a:lnTo>
                  <a:lnTo>
                    <a:pt x="3130448" y="58153"/>
                  </a:lnTo>
                  <a:lnTo>
                    <a:pt x="3139300" y="63195"/>
                  </a:lnTo>
                  <a:lnTo>
                    <a:pt x="3148939" y="58000"/>
                  </a:lnTo>
                  <a:lnTo>
                    <a:pt x="3151594" y="62547"/>
                  </a:lnTo>
                  <a:lnTo>
                    <a:pt x="3152470" y="69380"/>
                  </a:lnTo>
                  <a:lnTo>
                    <a:pt x="3151987" y="77990"/>
                  </a:lnTo>
                  <a:lnTo>
                    <a:pt x="3158185" y="75920"/>
                  </a:lnTo>
                  <a:lnTo>
                    <a:pt x="3160966" y="75742"/>
                  </a:lnTo>
                  <a:lnTo>
                    <a:pt x="3162820" y="78016"/>
                  </a:lnTo>
                  <a:lnTo>
                    <a:pt x="3166237" y="83312"/>
                  </a:lnTo>
                  <a:lnTo>
                    <a:pt x="3169666" y="74498"/>
                  </a:lnTo>
                  <a:lnTo>
                    <a:pt x="3173704" y="73507"/>
                  </a:lnTo>
                  <a:lnTo>
                    <a:pt x="3172968" y="68008"/>
                  </a:lnTo>
                  <a:lnTo>
                    <a:pt x="3166618" y="70053"/>
                  </a:lnTo>
                  <a:lnTo>
                    <a:pt x="3166783" y="63385"/>
                  </a:lnTo>
                  <a:lnTo>
                    <a:pt x="3169716" y="62471"/>
                  </a:lnTo>
                  <a:lnTo>
                    <a:pt x="3170504" y="58534"/>
                  </a:lnTo>
                  <a:lnTo>
                    <a:pt x="3174123" y="58623"/>
                  </a:lnTo>
                  <a:lnTo>
                    <a:pt x="3178264" y="59588"/>
                  </a:lnTo>
                  <a:lnTo>
                    <a:pt x="3180588" y="57619"/>
                  </a:lnTo>
                  <a:lnTo>
                    <a:pt x="3181439" y="53784"/>
                  </a:lnTo>
                  <a:close/>
                </a:path>
                <a:path w="7296150" h="114300">
                  <a:moveTo>
                    <a:pt x="3304222" y="46977"/>
                  </a:moveTo>
                  <a:lnTo>
                    <a:pt x="3302165" y="46520"/>
                  </a:lnTo>
                  <a:lnTo>
                    <a:pt x="3297898" y="45580"/>
                  </a:lnTo>
                  <a:lnTo>
                    <a:pt x="3296348" y="44183"/>
                  </a:lnTo>
                  <a:lnTo>
                    <a:pt x="3292818" y="40995"/>
                  </a:lnTo>
                  <a:lnTo>
                    <a:pt x="3289211" y="37731"/>
                  </a:lnTo>
                  <a:lnTo>
                    <a:pt x="3282937" y="36385"/>
                  </a:lnTo>
                  <a:lnTo>
                    <a:pt x="3277057" y="35572"/>
                  </a:lnTo>
                  <a:lnTo>
                    <a:pt x="3273298" y="37884"/>
                  </a:lnTo>
                  <a:lnTo>
                    <a:pt x="3269831" y="40601"/>
                  </a:lnTo>
                  <a:lnTo>
                    <a:pt x="3264801" y="40995"/>
                  </a:lnTo>
                  <a:lnTo>
                    <a:pt x="3263646" y="39852"/>
                  </a:lnTo>
                  <a:lnTo>
                    <a:pt x="3261969" y="38214"/>
                  </a:lnTo>
                  <a:lnTo>
                    <a:pt x="3260953" y="37299"/>
                  </a:lnTo>
                  <a:lnTo>
                    <a:pt x="3259048" y="35585"/>
                  </a:lnTo>
                  <a:lnTo>
                    <a:pt x="3254083" y="35648"/>
                  </a:lnTo>
                  <a:lnTo>
                    <a:pt x="3245675" y="37299"/>
                  </a:lnTo>
                  <a:lnTo>
                    <a:pt x="3240303" y="37160"/>
                  </a:lnTo>
                  <a:lnTo>
                    <a:pt x="3234613" y="36093"/>
                  </a:lnTo>
                  <a:lnTo>
                    <a:pt x="3225241" y="34925"/>
                  </a:lnTo>
                  <a:lnTo>
                    <a:pt x="3222752" y="37477"/>
                  </a:lnTo>
                  <a:lnTo>
                    <a:pt x="3222752" y="48653"/>
                  </a:lnTo>
                  <a:lnTo>
                    <a:pt x="3220618" y="53644"/>
                  </a:lnTo>
                  <a:lnTo>
                    <a:pt x="3214052" y="49707"/>
                  </a:lnTo>
                  <a:lnTo>
                    <a:pt x="3220148" y="44513"/>
                  </a:lnTo>
                  <a:lnTo>
                    <a:pt x="3220529" y="44183"/>
                  </a:lnTo>
                  <a:lnTo>
                    <a:pt x="3222752" y="48653"/>
                  </a:lnTo>
                  <a:lnTo>
                    <a:pt x="3222752" y="37477"/>
                  </a:lnTo>
                  <a:lnTo>
                    <a:pt x="3220428" y="39852"/>
                  </a:lnTo>
                  <a:lnTo>
                    <a:pt x="3211868" y="39598"/>
                  </a:lnTo>
                  <a:lnTo>
                    <a:pt x="3206978" y="44513"/>
                  </a:lnTo>
                  <a:lnTo>
                    <a:pt x="3206305" y="41516"/>
                  </a:lnTo>
                  <a:lnTo>
                    <a:pt x="3205581" y="38341"/>
                  </a:lnTo>
                  <a:lnTo>
                    <a:pt x="3202648" y="34137"/>
                  </a:lnTo>
                  <a:lnTo>
                    <a:pt x="3196475" y="34188"/>
                  </a:lnTo>
                  <a:lnTo>
                    <a:pt x="3194177" y="45161"/>
                  </a:lnTo>
                  <a:lnTo>
                    <a:pt x="3203105" y="41516"/>
                  </a:lnTo>
                  <a:lnTo>
                    <a:pt x="3203257" y="49453"/>
                  </a:lnTo>
                  <a:lnTo>
                    <a:pt x="3196679" y="53619"/>
                  </a:lnTo>
                  <a:lnTo>
                    <a:pt x="3195790" y="59182"/>
                  </a:lnTo>
                  <a:lnTo>
                    <a:pt x="3200920" y="58826"/>
                  </a:lnTo>
                  <a:lnTo>
                    <a:pt x="3206026" y="58699"/>
                  </a:lnTo>
                  <a:lnTo>
                    <a:pt x="3206432" y="64414"/>
                  </a:lnTo>
                  <a:lnTo>
                    <a:pt x="3214865" y="62852"/>
                  </a:lnTo>
                  <a:lnTo>
                    <a:pt x="3220453" y="62738"/>
                  </a:lnTo>
                  <a:lnTo>
                    <a:pt x="3225304" y="64884"/>
                  </a:lnTo>
                  <a:lnTo>
                    <a:pt x="3231527" y="70116"/>
                  </a:lnTo>
                  <a:lnTo>
                    <a:pt x="3234017" y="64655"/>
                  </a:lnTo>
                  <a:lnTo>
                    <a:pt x="3247275" y="65938"/>
                  </a:lnTo>
                  <a:lnTo>
                    <a:pt x="3247872" y="64655"/>
                  </a:lnTo>
                  <a:lnTo>
                    <a:pt x="3248774" y="62738"/>
                  </a:lnTo>
                  <a:lnTo>
                    <a:pt x="3249790" y="60553"/>
                  </a:lnTo>
                  <a:lnTo>
                    <a:pt x="3246704" y="58699"/>
                  </a:lnTo>
                  <a:lnTo>
                    <a:pt x="3244850" y="57569"/>
                  </a:lnTo>
                  <a:lnTo>
                    <a:pt x="3239490" y="57391"/>
                  </a:lnTo>
                  <a:lnTo>
                    <a:pt x="3233953" y="56184"/>
                  </a:lnTo>
                  <a:lnTo>
                    <a:pt x="3231692" y="53644"/>
                  </a:lnTo>
                  <a:lnTo>
                    <a:pt x="3228492" y="50076"/>
                  </a:lnTo>
                  <a:lnTo>
                    <a:pt x="3240074" y="48564"/>
                  </a:lnTo>
                  <a:lnTo>
                    <a:pt x="3255797" y="50673"/>
                  </a:lnTo>
                  <a:lnTo>
                    <a:pt x="3272307" y="51587"/>
                  </a:lnTo>
                  <a:lnTo>
                    <a:pt x="3280613" y="48564"/>
                  </a:lnTo>
                  <a:lnTo>
                    <a:pt x="3286226" y="46520"/>
                  </a:lnTo>
                  <a:lnTo>
                    <a:pt x="3288436" y="51142"/>
                  </a:lnTo>
                  <a:lnTo>
                    <a:pt x="3295040" y="52832"/>
                  </a:lnTo>
                  <a:lnTo>
                    <a:pt x="3301733" y="51485"/>
                  </a:lnTo>
                  <a:lnTo>
                    <a:pt x="3304222" y="46977"/>
                  </a:lnTo>
                  <a:close/>
                </a:path>
                <a:path w="7296150" h="114300">
                  <a:moveTo>
                    <a:pt x="3338461" y="50368"/>
                  </a:moveTo>
                  <a:lnTo>
                    <a:pt x="3336671" y="47790"/>
                  </a:lnTo>
                  <a:lnTo>
                    <a:pt x="3335705" y="46329"/>
                  </a:lnTo>
                  <a:lnTo>
                    <a:pt x="3331146" y="50076"/>
                  </a:lnTo>
                  <a:lnTo>
                    <a:pt x="3332911" y="52717"/>
                  </a:lnTo>
                  <a:lnTo>
                    <a:pt x="3333864" y="53975"/>
                  </a:lnTo>
                  <a:lnTo>
                    <a:pt x="3338461" y="50368"/>
                  </a:lnTo>
                  <a:close/>
                </a:path>
                <a:path w="7296150" h="114300">
                  <a:moveTo>
                    <a:pt x="3495611" y="36918"/>
                  </a:moveTo>
                  <a:lnTo>
                    <a:pt x="3492779" y="37846"/>
                  </a:lnTo>
                  <a:lnTo>
                    <a:pt x="3488512" y="36804"/>
                  </a:lnTo>
                  <a:lnTo>
                    <a:pt x="3488220" y="41592"/>
                  </a:lnTo>
                  <a:lnTo>
                    <a:pt x="3491065" y="40538"/>
                  </a:lnTo>
                  <a:lnTo>
                    <a:pt x="3495357" y="41719"/>
                  </a:lnTo>
                  <a:lnTo>
                    <a:pt x="3495611" y="36918"/>
                  </a:lnTo>
                  <a:close/>
                </a:path>
                <a:path w="7296150" h="114300">
                  <a:moveTo>
                    <a:pt x="3524250" y="42506"/>
                  </a:moveTo>
                  <a:lnTo>
                    <a:pt x="3519068" y="38404"/>
                  </a:lnTo>
                  <a:lnTo>
                    <a:pt x="3511918" y="37058"/>
                  </a:lnTo>
                  <a:lnTo>
                    <a:pt x="3505504" y="39573"/>
                  </a:lnTo>
                  <a:lnTo>
                    <a:pt x="3502545" y="47015"/>
                  </a:lnTo>
                  <a:lnTo>
                    <a:pt x="3508514" y="46723"/>
                  </a:lnTo>
                  <a:lnTo>
                    <a:pt x="3515512" y="47879"/>
                  </a:lnTo>
                  <a:lnTo>
                    <a:pt x="3521456" y="47472"/>
                  </a:lnTo>
                  <a:lnTo>
                    <a:pt x="3524250" y="42506"/>
                  </a:lnTo>
                  <a:close/>
                </a:path>
                <a:path w="7296150" h="114300">
                  <a:moveTo>
                    <a:pt x="3556635" y="48425"/>
                  </a:moveTo>
                  <a:lnTo>
                    <a:pt x="3553803" y="49453"/>
                  </a:lnTo>
                  <a:lnTo>
                    <a:pt x="3549497" y="48412"/>
                  </a:lnTo>
                  <a:lnTo>
                    <a:pt x="3549294" y="53225"/>
                  </a:lnTo>
                  <a:lnTo>
                    <a:pt x="3552126" y="52209"/>
                  </a:lnTo>
                  <a:lnTo>
                    <a:pt x="3556355" y="53213"/>
                  </a:lnTo>
                  <a:lnTo>
                    <a:pt x="3556635" y="48425"/>
                  </a:lnTo>
                  <a:close/>
                </a:path>
                <a:path w="7296150" h="114300">
                  <a:moveTo>
                    <a:pt x="3710533" y="45161"/>
                  </a:moveTo>
                  <a:lnTo>
                    <a:pt x="3708755" y="42557"/>
                  </a:lnTo>
                  <a:lnTo>
                    <a:pt x="3707866" y="41122"/>
                  </a:lnTo>
                  <a:lnTo>
                    <a:pt x="3703180" y="44716"/>
                  </a:lnTo>
                  <a:lnTo>
                    <a:pt x="3704983" y="47307"/>
                  </a:lnTo>
                  <a:lnTo>
                    <a:pt x="3705999" y="48742"/>
                  </a:lnTo>
                  <a:lnTo>
                    <a:pt x="3710533" y="45161"/>
                  </a:lnTo>
                  <a:close/>
                </a:path>
                <a:path w="7296150" h="114300">
                  <a:moveTo>
                    <a:pt x="3720985" y="60325"/>
                  </a:moveTo>
                  <a:lnTo>
                    <a:pt x="3719195" y="57746"/>
                  </a:lnTo>
                  <a:lnTo>
                    <a:pt x="3718191" y="56261"/>
                  </a:lnTo>
                  <a:lnTo>
                    <a:pt x="3713670" y="60007"/>
                  </a:lnTo>
                  <a:lnTo>
                    <a:pt x="3715423" y="62661"/>
                  </a:lnTo>
                  <a:lnTo>
                    <a:pt x="3716388" y="63931"/>
                  </a:lnTo>
                  <a:lnTo>
                    <a:pt x="3720985" y="60325"/>
                  </a:lnTo>
                  <a:close/>
                </a:path>
                <a:path w="7296150" h="114300">
                  <a:moveTo>
                    <a:pt x="3762425" y="63906"/>
                  </a:moveTo>
                  <a:lnTo>
                    <a:pt x="3758349" y="64262"/>
                  </a:lnTo>
                  <a:lnTo>
                    <a:pt x="3757003" y="56464"/>
                  </a:lnTo>
                  <a:lnTo>
                    <a:pt x="3755186" y="63715"/>
                  </a:lnTo>
                  <a:lnTo>
                    <a:pt x="3755059" y="68783"/>
                  </a:lnTo>
                  <a:lnTo>
                    <a:pt x="3761346" y="70091"/>
                  </a:lnTo>
                  <a:lnTo>
                    <a:pt x="3762425" y="63906"/>
                  </a:lnTo>
                  <a:close/>
                </a:path>
                <a:path w="7296150" h="114300">
                  <a:moveTo>
                    <a:pt x="3787571" y="69494"/>
                  </a:moveTo>
                  <a:lnTo>
                    <a:pt x="3782733" y="67843"/>
                  </a:lnTo>
                  <a:lnTo>
                    <a:pt x="3780891" y="62306"/>
                  </a:lnTo>
                  <a:lnTo>
                    <a:pt x="3773284" y="64211"/>
                  </a:lnTo>
                  <a:lnTo>
                    <a:pt x="3773005" y="72021"/>
                  </a:lnTo>
                  <a:lnTo>
                    <a:pt x="3778402" y="75260"/>
                  </a:lnTo>
                  <a:lnTo>
                    <a:pt x="3784816" y="74307"/>
                  </a:lnTo>
                  <a:lnTo>
                    <a:pt x="3787571" y="69494"/>
                  </a:lnTo>
                  <a:close/>
                </a:path>
                <a:path w="7296150" h="114300">
                  <a:moveTo>
                    <a:pt x="3806444" y="45135"/>
                  </a:moveTo>
                  <a:lnTo>
                    <a:pt x="3784689" y="44577"/>
                  </a:lnTo>
                  <a:lnTo>
                    <a:pt x="3778034" y="45567"/>
                  </a:lnTo>
                  <a:lnTo>
                    <a:pt x="3779342" y="48145"/>
                  </a:lnTo>
                  <a:lnTo>
                    <a:pt x="3785095" y="50190"/>
                  </a:lnTo>
                  <a:lnTo>
                    <a:pt x="3791750" y="49618"/>
                  </a:lnTo>
                  <a:lnTo>
                    <a:pt x="3797211" y="49009"/>
                  </a:lnTo>
                  <a:lnTo>
                    <a:pt x="3805034" y="51765"/>
                  </a:lnTo>
                  <a:lnTo>
                    <a:pt x="3806444" y="45135"/>
                  </a:lnTo>
                  <a:close/>
                </a:path>
                <a:path w="7296150" h="114300">
                  <a:moveTo>
                    <a:pt x="3827907" y="50584"/>
                  </a:moveTo>
                  <a:lnTo>
                    <a:pt x="3823068" y="48971"/>
                  </a:lnTo>
                  <a:lnTo>
                    <a:pt x="3821252" y="43472"/>
                  </a:lnTo>
                  <a:lnTo>
                    <a:pt x="3813619" y="45339"/>
                  </a:lnTo>
                  <a:lnTo>
                    <a:pt x="3813365" y="53162"/>
                  </a:lnTo>
                  <a:lnTo>
                    <a:pt x="3818775" y="56413"/>
                  </a:lnTo>
                  <a:lnTo>
                    <a:pt x="3825189" y="55435"/>
                  </a:lnTo>
                  <a:lnTo>
                    <a:pt x="3827907" y="50584"/>
                  </a:lnTo>
                  <a:close/>
                </a:path>
                <a:path w="7296150" h="114300">
                  <a:moveTo>
                    <a:pt x="3927322" y="55880"/>
                  </a:moveTo>
                  <a:lnTo>
                    <a:pt x="3925481" y="53174"/>
                  </a:lnTo>
                  <a:lnTo>
                    <a:pt x="3924592" y="51790"/>
                  </a:lnTo>
                  <a:lnTo>
                    <a:pt x="3919956" y="55511"/>
                  </a:lnTo>
                  <a:lnTo>
                    <a:pt x="3921747" y="58127"/>
                  </a:lnTo>
                  <a:lnTo>
                    <a:pt x="3922788" y="59474"/>
                  </a:lnTo>
                  <a:lnTo>
                    <a:pt x="3927322" y="55880"/>
                  </a:lnTo>
                  <a:close/>
                </a:path>
                <a:path w="7296150" h="114300">
                  <a:moveTo>
                    <a:pt x="4058856" y="71793"/>
                  </a:moveTo>
                  <a:lnTo>
                    <a:pt x="4056024" y="72707"/>
                  </a:lnTo>
                  <a:lnTo>
                    <a:pt x="4051757" y="71653"/>
                  </a:lnTo>
                  <a:lnTo>
                    <a:pt x="4051439" y="76492"/>
                  </a:lnTo>
                  <a:lnTo>
                    <a:pt x="4054310" y="75526"/>
                  </a:lnTo>
                  <a:lnTo>
                    <a:pt x="4058653" y="76581"/>
                  </a:lnTo>
                  <a:lnTo>
                    <a:pt x="4058856" y="71793"/>
                  </a:lnTo>
                  <a:close/>
                </a:path>
                <a:path w="7296150" h="114300">
                  <a:moveTo>
                    <a:pt x="4102328" y="72923"/>
                  </a:moveTo>
                  <a:lnTo>
                    <a:pt x="4100093" y="67157"/>
                  </a:lnTo>
                  <a:lnTo>
                    <a:pt x="4096562" y="68859"/>
                  </a:lnTo>
                  <a:lnTo>
                    <a:pt x="4095902" y="72593"/>
                  </a:lnTo>
                  <a:lnTo>
                    <a:pt x="4102328" y="72923"/>
                  </a:lnTo>
                  <a:close/>
                </a:path>
                <a:path w="7296150" h="114300">
                  <a:moveTo>
                    <a:pt x="4353179" y="64300"/>
                  </a:moveTo>
                  <a:lnTo>
                    <a:pt x="4348912" y="65036"/>
                  </a:lnTo>
                  <a:lnTo>
                    <a:pt x="4342930" y="63296"/>
                  </a:lnTo>
                  <a:lnTo>
                    <a:pt x="4342181" y="69075"/>
                  </a:lnTo>
                  <a:lnTo>
                    <a:pt x="4346448" y="68300"/>
                  </a:lnTo>
                  <a:lnTo>
                    <a:pt x="4352404" y="70205"/>
                  </a:lnTo>
                  <a:lnTo>
                    <a:pt x="4353179" y="64300"/>
                  </a:lnTo>
                  <a:close/>
                </a:path>
                <a:path w="7296150" h="114300">
                  <a:moveTo>
                    <a:pt x="4469181" y="76949"/>
                  </a:moveTo>
                  <a:lnTo>
                    <a:pt x="4467517" y="69596"/>
                  </a:lnTo>
                  <a:lnTo>
                    <a:pt x="4465345" y="77254"/>
                  </a:lnTo>
                  <a:lnTo>
                    <a:pt x="4461561" y="77330"/>
                  </a:lnTo>
                  <a:lnTo>
                    <a:pt x="4462335" y="83591"/>
                  </a:lnTo>
                  <a:lnTo>
                    <a:pt x="4468863" y="82372"/>
                  </a:lnTo>
                  <a:lnTo>
                    <a:pt x="4469181" y="76949"/>
                  </a:lnTo>
                  <a:close/>
                </a:path>
                <a:path w="7296150" h="114300">
                  <a:moveTo>
                    <a:pt x="4605096" y="83362"/>
                  </a:moveTo>
                  <a:lnTo>
                    <a:pt x="4603293" y="80797"/>
                  </a:lnTo>
                  <a:lnTo>
                    <a:pt x="4602327" y="79324"/>
                  </a:lnTo>
                  <a:lnTo>
                    <a:pt x="4597692" y="83070"/>
                  </a:lnTo>
                  <a:lnTo>
                    <a:pt x="4599508" y="85712"/>
                  </a:lnTo>
                  <a:lnTo>
                    <a:pt x="4600486" y="86995"/>
                  </a:lnTo>
                  <a:lnTo>
                    <a:pt x="4605096" y="83362"/>
                  </a:lnTo>
                  <a:close/>
                </a:path>
                <a:path w="7296150" h="114300">
                  <a:moveTo>
                    <a:pt x="4934915" y="83439"/>
                  </a:moveTo>
                  <a:lnTo>
                    <a:pt x="4927663" y="83273"/>
                  </a:lnTo>
                  <a:lnTo>
                    <a:pt x="4927409" y="93281"/>
                  </a:lnTo>
                  <a:lnTo>
                    <a:pt x="4934661" y="93446"/>
                  </a:lnTo>
                  <a:lnTo>
                    <a:pt x="4934915" y="83439"/>
                  </a:lnTo>
                  <a:close/>
                </a:path>
                <a:path w="7296150" h="114300">
                  <a:moveTo>
                    <a:pt x="4962029" y="86004"/>
                  </a:moveTo>
                  <a:lnTo>
                    <a:pt x="4956492" y="82943"/>
                  </a:lnTo>
                  <a:lnTo>
                    <a:pt x="4956670" y="88938"/>
                  </a:lnTo>
                  <a:lnTo>
                    <a:pt x="4962029" y="86004"/>
                  </a:lnTo>
                  <a:close/>
                </a:path>
                <a:path w="7296150" h="114300">
                  <a:moveTo>
                    <a:pt x="4986972" y="74091"/>
                  </a:moveTo>
                  <a:lnTo>
                    <a:pt x="4982553" y="74612"/>
                  </a:lnTo>
                  <a:lnTo>
                    <a:pt x="4984597" y="81813"/>
                  </a:lnTo>
                  <a:lnTo>
                    <a:pt x="4986972" y="74091"/>
                  </a:lnTo>
                  <a:close/>
                </a:path>
                <a:path w="7296150" h="114300">
                  <a:moveTo>
                    <a:pt x="4998593" y="92417"/>
                  </a:moveTo>
                  <a:lnTo>
                    <a:pt x="4996764" y="89865"/>
                  </a:lnTo>
                  <a:lnTo>
                    <a:pt x="4995786" y="88404"/>
                  </a:lnTo>
                  <a:lnTo>
                    <a:pt x="4991189" y="92151"/>
                  </a:lnTo>
                  <a:lnTo>
                    <a:pt x="4992992" y="94792"/>
                  </a:lnTo>
                  <a:lnTo>
                    <a:pt x="4993957" y="96062"/>
                  </a:lnTo>
                  <a:lnTo>
                    <a:pt x="4998593" y="92417"/>
                  </a:lnTo>
                  <a:close/>
                </a:path>
                <a:path w="7296150" h="114300">
                  <a:moveTo>
                    <a:pt x="5000790" y="75031"/>
                  </a:moveTo>
                  <a:lnTo>
                    <a:pt x="4997894" y="75958"/>
                  </a:lnTo>
                  <a:lnTo>
                    <a:pt x="4993589" y="74942"/>
                  </a:lnTo>
                  <a:lnTo>
                    <a:pt x="4993360" y="79717"/>
                  </a:lnTo>
                  <a:lnTo>
                    <a:pt x="4996205" y="78651"/>
                  </a:lnTo>
                  <a:lnTo>
                    <a:pt x="5000549" y="79819"/>
                  </a:lnTo>
                  <a:lnTo>
                    <a:pt x="5000790" y="75031"/>
                  </a:lnTo>
                  <a:close/>
                </a:path>
                <a:path w="7296150" h="114300">
                  <a:moveTo>
                    <a:pt x="5055209" y="86194"/>
                  </a:moveTo>
                  <a:lnTo>
                    <a:pt x="5050891" y="86791"/>
                  </a:lnTo>
                  <a:lnTo>
                    <a:pt x="5044859" y="85026"/>
                  </a:lnTo>
                  <a:lnTo>
                    <a:pt x="5044097" y="90944"/>
                  </a:lnTo>
                  <a:lnTo>
                    <a:pt x="5048428" y="90322"/>
                  </a:lnTo>
                  <a:lnTo>
                    <a:pt x="5054447" y="91909"/>
                  </a:lnTo>
                  <a:lnTo>
                    <a:pt x="5055209" y="86194"/>
                  </a:lnTo>
                  <a:close/>
                </a:path>
                <a:path w="7296150" h="114300">
                  <a:moveTo>
                    <a:pt x="5095240" y="87109"/>
                  </a:moveTo>
                  <a:lnTo>
                    <a:pt x="5092433" y="88150"/>
                  </a:lnTo>
                  <a:lnTo>
                    <a:pt x="5088077" y="87122"/>
                  </a:lnTo>
                  <a:lnTo>
                    <a:pt x="5087848" y="91948"/>
                  </a:lnTo>
                  <a:lnTo>
                    <a:pt x="5090744" y="90919"/>
                  </a:lnTo>
                  <a:lnTo>
                    <a:pt x="5095037" y="91909"/>
                  </a:lnTo>
                  <a:lnTo>
                    <a:pt x="5095240" y="87109"/>
                  </a:lnTo>
                  <a:close/>
                </a:path>
                <a:path w="7296150" h="114300">
                  <a:moveTo>
                    <a:pt x="5110150" y="88455"/>
                  </a:moveTo>
                  <a:lnTo>
                    <a:pt x="5109934" y="82397"/>
                  </a:lnTo>
                  <a:lnTo>
                    <a:pt x="5104587" y="85407"/>
                  </a:lnTo>
                  <a:lnTo>
                    <a:pt x="5110150" y="88455"/>
                  </a:lnTo>
                  <a:close/>
                </a:path>
                <a:path w="7296150" h="114300">
                  <a:moveTo>
                    <a:pt x="5181282" y="81546"/>
                  </a:moveTo>
                  <a:lnTo>
                    <a:pt x="5179453" y="78955"/>
                  </a:lnTo>
                  <a:lnTo>
                    <a:pt x="5178488" y="77533"/>
                  </a:lnTo>
                  <a:lnTo>
                    <a:pt x="5173853" y="81165"/>
                  </a:lnTo>
                  <a:lnTo>
                    <a:pt x="5175694" y="83743"/>
                  </a:lnTo>
                  <a:lnTo>
                    <a:pt x="5176698" y="85166"/>
                  </a:lnTo>
                  <a:lnTo>
                    <a:pt x="5181282" y="81546"/>
                  </a:lnTo>
                  <a:close/>
                </a:path>
                <a:path w="7296150" h="114300">
                  <a:moveTo>
                    <a:pt x="5348046" y="92913"/>
                  </a:moveTo>
                  <a:lnTo>
                    <a:pt x="5347792" y="86855"/>
                  </a:lnTo>
                  <a:lnTo>
                    <a:pt x="5342407" y="89877"/>
                  </a:lnTo>
                  <a:lnTo>
                    <a:pt x="5348046" y="92913"/>
                  </a:lnTo>
                  <a:close/>
                </a:path>
                <a:path w="7296150" h="114300">
                  <a:moveTo>
                    <a:pt x="5353177" y="83921"/>
                  </a:moveTo>
                  <a:lnTo>
                    <a:pt x="5347551" y="80899"/>
                  </a:lnTo>
                  <a:lnTo>
                    <a:pt x="5347792" y="86855"/>
                  </a:lnTo>
                  <a:lnTo>
                    <a:pt x="5353177" y="83921"/>
                  </a:lnTo>
                  <a:close/>
                </a:path>
                <a:path w="7296150" h="114300">
                  <a:moveTo>
                    <a:pt x="5474043" y="96647"/>
                  </a:moveTo>
                  <a:lnTo>
                    <a:pt x="5471198" y="92735"/>
                  </a:lnTo>
                  <a:lnTo>
                    <a:pt x="5466588" y="96443"/>
                  </a:lnTo>
                  <a:lnTo>
                    <a:pt x="5468417" y="99072"/>
                  </a:lnTo>
                  <a:lnTo>
                    <a:pt x="5469407" y="100482"/>
                  </a:lnTo>
                  <a:lnTo>
                    <a:pt x="5474043" y="96647"/>
                  </a:lnTo>
                  <a:close/>
                </a:path>
                <a:path w="7296150" h="114300">
                  <a:moveTo>
                    <a:pt x="6016422" y="91363"/>
                  </a:moveTo>
                  <a:lnTo>
                    <a:pt x="6013539" y="92329"/>
                  </a:lnTo>
                  <a:lnTo>
                    <a:pt x="6009157" y="91338"/>
                  </a:lnTo>
                  <a:lnTo>
                    <a:pt x="6009005" y="96151"/>
                  </a:lnTo>
                  <a:lnTo>
                    <a:pt x="6011913" y="95059"/>
                  </a:lnTo>
                  <a:lnTo>
                    <a:pt x="6016256" y="96164"/>
                  </a:lnTo>
                  <a:lnTo>
                    <a:pt x="6016422" y="91363"/>
                  </a:lnTo>
                  <a:close/>
                </a:path>
                <a:path w="7296150" h="114300">
                  <a:moveTo>
                    <a:pt x="6112573" y="103289"/>
                  </a:moveTo>
                  <a:lnTo>
                    <a:pt x="6108497" y="100495"/>
                  </a:lnTo>
                  <a:lnTo>
                    <a:pt x="6101067" y="102184"/>
                  </a:lnTo>
                  <a:lnTo>
                    <a:pt x="6101054" y="105498"/>
                  </a:lnTo>
                  <a:lnTo>
                    <a:pt x="6100978" y="112204"/>
                  </a:lnTo>
                  <a:lnTo>
                    <a:pt x="6112027" y="112318"/>
                  </a:lnTo>
                  <a:lnTo>
                    <a:pt x="6112573" y="103289"/>
                  </a:lnTo>
                  <a:close/>
                </a:path>
                <a:path w="7296150" h="114300">
                  <a:moveTo>
                    <a:pt x="6186055" y="92951"/>
                  </a:moveTo>
                  <a:lnTo>
                    <a:pt x="6178639" y="92951"/>
                  </a:lnTo>
                  <a:lnTo>
                    <a:pt x="6178575" y="102870"/>
                  </a:lnTo>
                  <a:lnTo>
                    <a:pt x="6185992" y="102870"/>
                  </a:lnTo>
                  <a:lnTo>
                    <a:pt x="6186055" y="92951"/>
                  </a:lnTo>
                  <a:close/>
                </a:path>
                <a:path w="7296150" h="114300">
                  <a:moveTo>
                    <a:pt x="6202769" y="105321"/>
                  </a:moveTo>
                  <a:lnTo>
                    <a:pt x="6200838" y="102857"/>
                  </a:lnTo>
                  <a:lnTo>
                    <a:pt x="6199848" y="101485"/>
                  </a:lnTo>
                  <a:lnTo>
                    <a:pt x="6195199" y="105270"/>
                  </a:lnTo>
                  <a:lnTo>
                    <a:pt x="6197092" y="107861"/>
                  </a:lnTo>
                  <a:lnTo>
                    <a:pt x="6198120" y="109245"/>
                  </a:lnTo>
                  <a:lnTo>
                    <a:pt x="6202769" y="105321"/>
                  </a:lnTo>
                  <a:close/>
                </a:path>
                <a:path w="7296150" h="114300">
                  <a:moveTo>
                    <a:pt x="6206528" y="95516"/>
                  </a:moveTo>
                  <a:lnTo>
                    <a:pt x="6204610" y="92951"/>
                  </a:lnTo>
                  <a:lnTo>
                    <a:pt x="6203632" y="91541"/>
                  </a:lnTo>
                  <a:lnTo>
                    <a:pt x="6198933" y="95275"/>
                  </a:lnTo>
                  <a:lnTo>
                    <a:pt x="6200851" y="97815"/>
                  </a:lnTo>
                  <a:lnTo>
                    <a:pt x="6201880" y="99199"/>
                  </a:lnTo>
                  <a:lnTo>
                    <a:pt x="6206528" y="95516"/>
                  </a:lnTo>
                  <a:close/>
                </a:path>
                <a:path w="7296150" h="114300">
                  <a:moveTo>
                    <a:pt x="6212332" y="113868"/>
                  </a:moveTo>
                  <a:lnTo>
                    <a:pt x="6211938" y="107861"/>
                  </a:lnTo>
                  <a:lnTo>
                    <a:pt x="6206528" y="110896"/>
                  </a:lnTo>
                  <a:lnTo>
                    <a:pt x="6212332" y="113868"/>
                  </a:lnTo>
                  <a:close/>
                </a:path>
                <a:path w="7296150" h="114300">
                  <a:moveTo>
                    <a:pt x="6217412" y="104813"/>
                  </a:moveTo>
                  <a:lnTo>
                    <a:pt x="6211646" y="101866"/>
                  </a:lnTo>
                  <a:lnTo>
                    <a:pt x="6211938" y="107861"/>
                  </a:lnTo>
                  <a:lnTo>
                    <a:pt x="6217412" y="104813"/>
                  </a:lnTo>
                  <a:close/>
                </a:path>
                <a:path w="7296150" h="114300">
                  <a:moveTo>
                    <a:pt x="6386639" y="107861"/>
                  </a:moveTo>
                  <a:lnTo>
                    <a:pt x="6379235" y="107861"/>
                  </a:lnTo>
                  <a:lnTo>
                    <a:pt x="6371895" y="109220"/>
                  </a:lnTo>
                  <a:lnTo>
                    <a:pt x="6375578" y="112560"/>
                  </a:lnTo>
                  <a:lnTo>
                    <a:pt x="6382944" y="113550"/>
                  </a:lnTo>
                  <a:lnTo>
                    <a:pt x="6386639" y="107861"/>
                  </a:lnTo>
                  <a:close/>
                </a:path>
                <a:path w="7296150" h="114300">
                  <a:moveTo>
                    <a:pt x="6855612" y="102285"/>
                  </a:moveTo>
                  <a:lnTo>
                    <a:pt x="6853618" y="99834"/>
                  </a:lnTo>
                  <a:lnTo>
                    <a:pt x="6852577" y="98475"/>
                  </a:lnTo>
                  <a:lnTo>
                    <a:pt x="6847980" y="102323"/>
                  </a:lnTo>
                  <a:lnTo>
                    <a:pt x="6849948" y="104902"/>
                  </a:lnTo>
                  <a:lnTo>
                    <a:pt x="6851015" y="106273"/>
                  </a:lnTo>
                  <a:lnTo>
                    <a:pt x="6855612" y="102285"/>
                  </a:lnTo>
                  <a:close/>
                </a:path>
                <a:path w="7296150" h="114300">
                  <a:moveTo>
                    <a:pt x="6915912" y="106451"/>
                  </a:moveTo>
                  <a:lnTo>
                    <a:pt x="6913943" y="103974"/>
                  </a:lnTo>
                  <a:lnTo>
                    <a:pt x="6912826" y="102539"/>
                  </a:lnTo>
                  <a:lnTo>
                    <a:pt x="6908178" y="106476"/>
                  </a:lnTo>
                  <a:lnTo>
                    <a:pt x="6910260" y="109054"/>
                  </a:lnTo>
                  <a:lnTo>
                    <a:pt x="6911302" y="110274"/>
                  </a:lnTo>
                  <a:lnTo>
                    <a:pt x="6915912" y="106451"/>
                  </a:lnTo>
                  <a:close/>
                </a:path>
                <a:path w="7296150" h="114300">
                  <a:moveTo>
                    <a:pt x="6957746" y="109537"/>
                  </a:moveTo>
                  <a:lnTo>
                    <a:pt x="6956780" y="104482"/>
                  </a:lnTo>
                  <a:lnTo>
                    <a:pt x="6953275" y="103847"/>
                  </a:lnTo>
                  <a:lnTo>
                    <a:pt x="6951675" y="113322"/>
                  </a:lnTo>
                  <a:lnTo>
                    <a:pt x="6957746" y="109537"/>
                  </a:lnTo>
                  <a:close/>
                </a:path>
                <a:path w="7296150" h="114300">
                  <a:moveTo>
                    <a:pt x="7255103" y="96037"/>
                  </a:moveTo>
                  <a:lnTo>
                    <a:pt x="7252360" y="90512"/>
                  </a:lnTo>
                  <a:lnTo>
                    <a:pt x="7248728" y="92456"/>
                  </a:lnTo>
                  <a:lnTo>
                    <a:pt x="7248296" y="96202"/>
                  </a:lnTo>
                  <a:lnTo>
                    <a:pt x="7255103" y="96037"/>
                  </a:lnTo>
                  <a:close/>
                </a:path>
                <a:path w="7296150" h="114300">
                  <a:moveTo>
                    <a:pt x="7295794" y="81788"/>
                  </a:moveTo>
                  <a:lnTo>
                    <a:pt x="7292657" y="74777"/>
                  </a:lnTo>
                  <a:lnTo>
                    <a:pt x="7288631" y="80581"/>
                  </a:lnTo>
                  <a:lnTo>
                    <a:pt x="7283310" y="84874"/>
                  </a:lnTo>
                  <a:lnTo>
                    <a:pt x="7279081" y="90487"/>
                  </a:lnTo>
                  <a:lnTo>
                    <a:pt x="7278294" y="100266"/>
                  </a:lnTo>
                  <a:lnTo>
                    <a:pt x="7270813" y="97485"/>
                  </a:lnTo>
                  <a:lnTo>
                    <a:pt x="7265352" y="97853"/>
                  </a:lnTo>
                  <a:lnTo>
                    <a:pt x="7260564" y="98374"/>
                  </a:lnTo>
                  <a:lnTo>
                    <a:pt x="7255103" y="96037"/>
                  </a:lnTo>
                  <a:lnTo>
                    <a:pt x="7255637" y="110972"/>
                  </a:lnTo>
                  <a:lnTo>
                    <a:pt x="7261453" y="108432"/>
                  </a:lnTo>
                  <a:lnTo>
                    <a:pt x="7268108" y="106934"/>
                  </a:lnTo>
                  <a:lnTo>
                    <a:pt x="7274179" y="104775"/>
                  </a:lnTo>
                  <a:lnTo>
                    <a:pt x="7278306" y="100266"/>
                  </a:lnTo>
                  <a:lnTo>
                    <a:pt x="7287488" y="99199"/>
                  </a:lnTo>
                  <a:lnTo>
                    <a:pt x="7293699" y="91478"/>
                  </a:lnTo>
                  <a:lnTo>
                    <a:pt x="7295794" y="817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3445" y="6622440"/>
              <a:ext cx="7235825" cy="128270"/>
            </a:xfrm>
            <a:custGeom>
              <a:avLst/>
              <a:gdLst/>
              <a:ahLst/>
              <a:cxnLst/>
              <a:rect l="l" t="t" r="r" b="b"/>
              <a:pathLst>
                <a:path w="7235825" h="128270">
                  <a:moveTo>
                    <a:pt x="4178" y="25425"/>
                  </a:moveTo>
                  <a:lnTo>
                    <a:pt x="1676" y="18326"/>
                  </a:lnTo>
                  <a:lnTo>
                    <a:pt x="165" y="26111"/>
                  </a:lnTo>
                  <a:lnTo>
                    <a:pt x="4178" y="25425"/>
                  </a:lnTo>
                  <a:close/>
                </a:path>
                <a:path w="7235825" h="128270">
                  <a:moveTo>
                    <a:pt x="5334" y="41376"/>
                  </a:moveTo>
                  <a:lnTo>
                    <a:pt x="4711" y="35420"/>
                  </a:lnTo>
                  <a:lnTo>
                    <a:pt x="0" y="38709"/>
                  </a:lnTo>
                  <a:lnTo>
                    <a:pt x="5334" y="41376"/>
                  </a:lnTo>
                  <a:close/>
                </a:path>
                <a:path w="7235825" h="128270">
                  <a:moveTo>
                    <a:pt x="8801" y="33820"/>
                  </a:moveTo>
                  <a:lnTo>
                    <a:pt x="7505" y="25234"/>
                  </a:lnTo>
                  <a:lnTo>
                    <a:pt x="4178" y="25425"/>
                  </a:lnTo>
                  <a:lnTo>
                    <a:pt x="4343" y="28740"/>
                  </a:lnTo>
                  <a:lnTo>
                    <a:pt x="4711" y="35420"/>
                  </a:lnTo>
                  <a:lnTo>
                    <a:pt x="8801" y="33820"/>
                  </a:lnTo>
                  <a:close/>
                </a:path>
                <a:path w="7235825" h="128270">
                  <a:moveTo>
                    <a:pt x="183070" y="25527"/>
                  </a:moveTo>
                  <a:lnTo>
                    <a:pt x="181152" y="23012"/>
                  </a:lnTo>
                  <a:lnTo>
                    <a:pt x="180149" y="21590"/>
                  </a:lnTo>
                  <a:lnTo>
                    <a:pt x="176022" y="25565"/>
                  </a:lnTo>
                  <a:lnTo>
                    <a:pt x="177901" y="28181"/>
                  </a:lnTo>
                  <a:lnTo>
                    <a:pt x="178904" y="29527"/>
                  </a:lnTo>
                  <a:lnTo>
                    <a:pt x="183070" y="25527"/>
                  </a:lnTo>
                  <a:close/>
                </a:path>
                <a:path w="7235825" h="128270">
                  <a:moveTo>
                    <a:pt x="356844" y="37350"/>
                  </a:moveTo>
                  <a:lnTo>
                    <a:pt x="356743" y="32296"/>
                  </a:lnTo>
                  <a:lnTo>
                    <a:pt x="352653" y="31648"/>
                  </a:lnTo>
                  <a:lnTo>
                    <a:pt x="353504" y="23266"/>
                  </a:lnTo>
                  <a:lnTo>
                    <a:pt x="352780" y="17449"/>
                  </a:lnTo>
                  <a:lnTo>
                    <a:pt x="335622" y="18021"/>
                  </a:lnTo>
                  <a:lnTo>
                    <a:pt x="336880" y="24815"/>
                  </a:lnTo>
                  <a:lnTo>
                    <a:pt x="344347" y="21945"/>
                  </a:lnTo>
                  <a:lnTo>
                    <a:pt x="349491" y="22631"/>
                  </a:lnTo>
                  <a:lnTo>
                    <a:pt x="347560" y="27089"/>
                  </a:lnTo>
                  <a:lnTo>
                    <a:pt x="345694" y="31546"/>
                  </a:lnTo>
                  <a:lnTo>
                    <a:pt x="349821" y="32512"/>
                  </a:lnTo>
                  <a:lnTo>
                    <a:pt x="350939" y="38709"/>
                  </a:lnTo>
                  <a:lnTo>
                    <a:pt x="356844" y="37350"/>
                  </a:lnTo>
                  <a:close/>
                </a:path>
                <a:path w="7235825" h="128270">
                  <a:moveTo>
                    <a:pt x="418045" y="20231"/>
                  </a:moveTo>
                  <a:lnTo>
                    <a:pt x="418007" y="15341"/>
                  </a:lnTo>
                  <a:lnTo>
                    <a:pt x="415366" y="16560"/>
                  </a:lnTo>
                  <a:lnTo>
                    <a:pt x="411238" y="15633"/>
                  </a:lnTo>
                  <a:lnTo>
                    <a:pt x="411276" y="20612"/>
                  </a:lnTo>
                  <a:lnTo>
                    <a:pt x="413880" y="19342"/>
                  </a:lnTo>
                  <a:lnTo>
                    <a:pt x="418045" y="20231"/>
                  </a:lnTo>
                  <a:close/>
                </a:path>
                <a:path w="7235825" h="128270">
                  <a:moveTo>
                    <a:pt x="438746" y="19723"/>
                  </a:moveTo>
                  <a:lnTo>
                    <a:pt x="434213" y="19773"/>
                  </a:lnTo>
                  <a:lnTo>
                    <a:pt x="430212" y="16154"/>
                  </a:lnTo>
                  <a:lnTo>
                    <a:pt x="427037" y="14439"/>
                  </a:lnTo>
                  <a:lnTo>
                    <a:pt x="424980" y="20180"/>
                  </a:lnTo>
                  <a:lnTo>
                    <a:pt x="427723" y="21094"/>
                  </a:lnTo>
                  <a:lnTo>
                    <a:pt x="429107" y="24142"/>
                  </a:lnTo>
                  <a:lnTo>
                    <a:pt x="428726" y="29946"/>
                  </a:lnTo>
                  <a:lnTo>
                    <a:pt x="435610" y="29730"/>
                  </a:lnTo>
                  <a:lnTo>
                    <a:pt x="435470" y="24714"/>
                  </a:lnTo>
                  <a:lnTo>
                    <a:pt x="438162" y="23685"/>
                  </a:lnTo>
                  <a:lnTo>
                    <a:pt x="438746" y="19723"/>
                  </a:lnTo>
                  <a:close/>
                </a:path>
                <a:path w="7235825" h="128270">
                  <a:moveTo>
                    <a:pt x="466178" y="18821"/>
                  </a:moveTo>
                  <a:lnTo>
                    <a:pt x="463892" y="11569"/>
                  </a:lnTo>
                  <a:lnTo>
                    <a:pt x="462013" y="19405"/>
                  </a:lnTo>
                  <a:lnTo>
                    <a:pt x="466178" y="18821"/>
                  </a:lnTo>
                  <a:close/>
                </a:path>
                <a:path w="7235825" h="128270">
                  <a:moveTo>
                    <a:pt x="472300" y="18681"/>
                  </a:moveTo>
                  <a:lnTo>
                    <a:pt x="466178" y="18821"/>
                  </a:lnTo>
                  <a:lnTo>
                    <a:pt x="468655" y="24333"/>
                  </a:lnTo>
                  <a:lnTo>
                    <a:pt x="471906" y="22402"/>
                  </a:lnTo>
                  <a:lnTo>
                    <a:pt x="472300" y="18681"/>
                  </a:lnTo>
                  <a:close/>
                </a:path>
                <a:path w="7235825" h="128270">
                  <a:moveTo>
                    <a:pt x="706247" y="0"/>
                  </a:moveTo>
                  <a:lnTo>
                    <a:pt x="703541" y="1168"/>
                  </a:lnTo>
                  <a:lnTo>
                    <a:pt x="699325" y="266"/>
                  </a:lnTo>
                  <a:lnTo>
                    <a:pt x="699325" y="5118"/>
                  </a:lnTo>
                  <a:lnTo>
                    <a:pt x="702030" y="3937"/>
                  </a:lnTo>
                  <a:lnTo>
                    <a:pt x="706221" y="4978"/>
                  </a:lnTo>
                  <a:lnTo>
                    <a:pt x="706247" y="0"/>
                  </a:lnTo>
                  <a:close/>
                </a:path>
                <a:path w="7235825" h="128270">
                  <a:moveTo>
                    <a:pt x="1565224" y="7886"/>
                  </a:moveTo>
                  <a:lnTo>
                    <a:pt x="1558124" y="7810"/>
                  </a:lnTo>
                  <a:lnTo>
                    <a:pt x="1555305" y="8928"/>
                  </a:lnTo>
                  <a:lnTo>
                    <a:pt x="1551063" y="7810"/>
                  </a:lnTo>
                  <a:lnTo>
                    <a:pt x="1550962" y="12801"/>
                  </a:lnTo>
                  <a:lnTo>
                    <a:pt x="1556321" y="11988"/>
                  </a:lnTo>
                  <a:lnTo>
                    <a:pt x="1564055" y="14693"/>
                  </a:lnTo>
                  <a:lnTo>
                    <a:pt x="1565224" y="7886"/>
                  </a:lnTo>
                  <a:close/>
                </a:path>
                <a:path w="7235825" h="128270">
                  <a:moveTo>
                    <a:pt x="1589976" y="13182"/>
                  </a:moveTo>
                  <a:lnTo>
                    <a:pt x="1587246" y="14160"/>
                  </a:lnTo>
                  <a:lnTo>
                    <a:pt x="1583016" y="13182"/>
                  </a:lnTo>
                  <a:lnTo>
                    <a:pt x="1582851" y="17983"/>
                  </a:lnTo>
                  <a:lnTo>
                    <a:pt x="1585645" y="16979"/>
                  </a:lnTo>
                  <a:lnTo>
                    <a:pt x="1589900" y="17970"/>
                  </a:lnTo>
                  <a:lnTo>
                    <a:pt x="1589976" y="13182"/>
                  </a:lnTo>
                  <a:close/>
                </a:path>
                <a:path w="7235825" h="128270">
                  <a:moveTo>
                    <a:pt x="1607693" y="23241"/>
                  </a:moveTo>
                  <a:lnTo>
                    <a:pt x="1606105" y="13779"/>
                  </a:lnTo>
                  <a:lnTo>
                    <a:pt x="1602790" y="14452"/>
                  </a:lnTo>
                  <a:lnTo>
                    <a:pt x="1601927" y="19532"/>
                  </a:lnTo>
                  <a:lnTo>
                    <a:pt x="1607693" y="23241"/>
                  </a:lnTo>
                  <a:close/>
                </a:path>
                <a:path w="7235825" h="128270">
                  <a:moveTo>
                    <a:pt x="2059813" y="3746"/>
                  </a:moveTo>
                  <a:lnTo>
                    <a:pt x="2053640" y="2311"/>
                  </a:lnTo>
                  <a:lnTo>
                    <a:pt x="2052624" y="8648"/>
                  </a:lnTo>
                  <a:lnTo>
                    <a:pt x="2056676" y="8153"/>
                  </a:lnTo>
                  <a:lnTo>
                    <a:pt x="2058047" y="16052"/>
                  </a:lnTo>
                  <a:lnTo>
                    <a:pt x="2059724" y="8775"/>
                  </a:lnTo>
                  <a:lnTo>
                    <a:pt x="2059813" y="3746"/>
                  </a:lnTo>
                  <a:close/>
                </a:path>
                <a:path w="7235825" h="128270">
                  <a:moveTo>
                    <a:pt x="2373934" y="24231"/>
                  </a:moveTo>
                  <a:lnTo>
                    <a:pt x="2368842" y="24536"/>
                  </a:lnTo>
                  <a:lnTo>
                    <a:pt x="2362809" y="23444"/>
                  </a:lnTo>
                  <a:lnTo>
                    <a:pt x="2357831" y="23901"/>
                  </a:lnTo>
                  <a:lnTo>
                    <a:pt x="2355913" y="28803"/>
                  </a:lnTo>
                  <a:lnTo>
                    <a:pt x="2362974" y="29464"/>
                  </a:lnTo>
                  <a:lnTo>
                    <a:pt x="2367775" y="31915"/>
                  </a:lnTo>
                  <a:lnTo>
                    <a:pt x="2371153" y="31661"/>
                  </a:lnTo>
                  <a:lnTo>
                    <a:pt x="2373934" y="24231"/>
                  </a:lnTo>
                  <a:close/>
                </a:path>
                <a:path w="7235825" h="128270">
                  <a:moveTo>
                    <a:pt x="2420277" y="25031"/>
                  </a:moveTo>
                  <a:lnTo>
                    <a:pt x="2414701" y="25387"/>
                  </a:lnTo>
                  <a:lnTo>
                    <a:pt x="2407932" y="24117"/>
                  </a:lnTo>
                  <a:lnTo>
                    <a:pt x="2409393" y="34734"/>
                  </a:lnTo>
                  <a:lnTo>
                    <a:pt x="2415476" y="35128"/>
                  </a:lnTo>
                  <a:lnTo>
                    <a:pt x="2418600" y="31051"/>
                  </a:lnTo>
                  <a:lnTo>
                    <a:pt x="2420277" y="25031"/>
                  </a:lnTo>
                  <a:close/>
                </a:path>
                <a:path w="7235825" h="128270">
                  <a:moveTo>
                    <a:pt x="2503830" y="11201"/>
                  </a:moveTo>
                  <a:lnTo>
                    <a:pt x="2499449" y="11620"/>
                  </a:lnTo>
                  <a:lnTo>
                    <a:pt x="2501481" y="18935"/>
                  </a:lnTo>
                  <a:lnTo>
                    <a:pt x="2503830" y="11201"/>
                  </a:lnTo>
                  <a:close/>
                </a:path>
                <a:path w="7235825" h="128270">
                  <a:moveTo>
                    <a:pt x="2890570" y="20396"/>
                  </a:moveTo>
                  <a:lnTo>
                    <a:pt x="2887751" y="21475"/>
                  </a:lnTo>
                  <a:lnTo>
                    <a:pt x="2883471" y="20396"/>
                  </a:lnTo>
                  <a:lnTo>
                    <a:pt x="2883255" y="25260"/>
                  </a:lnTo>
                  <a:lnTo>
                    <a:pt x="2886062" y="24155"/>
                  </a:lnTo>
                  <a:lnTo>
                    <a:pt x="2890367" y="25349"/>
                  </a:lnTo>
                  <a:lnTo>
                    <a:pt x="2890570" y="20396"/>
                  </a:lnTo>
                  <a:close/>
                </a:path>
                <a:path w="7235825" h="128270">
                  <a:moveTo>
                    <a:pt x="2946044" y="29222"/>
                  </a:moveTo>
                  <a:lnTo>
                    <a:pt x="2944266" y="26631"/>
                  </a:lnTo>
                  <a:lnTo>
                    <a:pt x="2943339" y="25196"/>
                  </a:lnTo>
                  <a:lnTo>
                    <a:pt x="2938754" y="28905"/>
                  </a:lnTo>
                  <a:lnTo>
                    <a:pt x="2940532" y="31508"/>
                  </a:lnTo>
                  <a:lnTo>
                    <a:pt x="2941485" y="32931"/>
                  </a:lnTo>
                  <a:lnTo>
                    <a:pt x="2946044" y="29222"/>
                  </a:lnTo>
                  <a:close/>
                </a:path>
                <a:path w="7235825" h="128270">
                  <a:moveTo>
                    <a:pt x="2955036" y="26885"/>
                  </a:moveTo>
                  <a:lnTo>
                    <a:pt x="2952178" y="27889"/>
                  </a:lnTo>
                  <a:lnTo>
                    <a:pt x="2947962" y="26924"/>
                  </a:lnTo>
                  <a:lnTo>
                    <a:pt x="2947720" y="31673"/>
                  </a:lnTo>
                  <a:lnTo>
                    <a:pt x="2950502" y="30607"/>
                  </a:lnTo>
                  <a:lnTo>
                    <a:pt x="2954782" y="31648"/>
                  </a:lnTo>
                  <a:lnTo>
                    <a:pt x="2955036" y="26885"/>
                  </a:lnTo>
                  <a:close/>
                </a:path>
                <a:path w="7235825" h="128270">
                  <a:moveTo>
                    <a:pt x="3028632" y="36195"/>
                  </a:moveTo>
                  <a:lnTo>
                    <a:pt x="3026829" y="33566"/>
                  </a:lnTo>
                  <a:lnTo>
                    <a:pt x="3025876" y="32092"/>
                  </a:lnTo>
                  <a:lnTo>
                    <a:pt x="3021317" y="35839"/>
                  </a:lnTo>
                  <a:lnTo>
                    <a:pt x="3023082" y="38544"/>
                  </a:lnTo>
                  <a:lnTo>
                    <a:pt x="3024009" y="39941"/>
                  </a:lnTo>
                  <a:lnTo>
                    <a:pt x="3028632" y="36195"/>
                  </a:lnTo>
                  <a:close/>
                </a:path>
                <a:path w="7235825" h="128270">
                  <a:moveTo>
                    <a:pt x="3106216" y="30645"/>
                  </a:moveTo>
                  <a:lnTo>
                    <a:pt x="3099816" y="30543"/>
                  </a:lnTo>
                  <a:lnTo>
                    <a:pt x="3100235" y="34264"/>
                  </a:lnTo>
                  <a:lnTo>
                    <a:pt x="3103651" y="36182"/>
                  </a:lnTo>
                  <a:lnTo>
                    <a:pt x="3106216" y="30645"/>
                  </a:lnTo>
                  <a:close/>
                </a:path>
                <a:path w="7235825" h="128270">
                  <a:moveTo>
                    <a:pt x="3134753" y="41389"/>
                  </a:moveTo>
                  <a:lnTo>
                    <a:pt x="3129991" y="41325"/>
                  </a:lnTo>
                  <a:lnTo>
                    <a:pt x="3125800" y="44932"/>
                  </a:lnTo>
                  <a:lnTo>
                    <a:pt x="3122472" y="46672"/>
                  </a:lnTo>
                  <a:lnTo>
                    <a:pt x="3120301" y="41021"/>
                  </a:lnTo>
                  <a:lnTo>
                    <a:pt x="3113062" y="45885"/>
                  </a:lnTo>
                  <a:lnTo>
                    <a:pt x="3101771" y="44818"/>
                  </a:lnTo>
                  <a:lnTo>
                    <a:pt x="3091535" y="45364"/>
                  </a:lnTo>
                  <a:lnTo>
                    <a:pt x="3087497" y="55041"/>
                  </a:lnTo>
                  <a:lnTo>
                    <a:pt x="3091027" y="60413"/>
                  </a:lnTo>
                  <a:lnTo>
                    <a:pt x="3097796" y="61010"/>
                  </a:lnTo>
                  <a:lnTo>
                    <a:pt x="3104819" y="58750"/>
                  </a:lnTo>
                  <a:lnTo>
                    <a:pt x="3109125" y="55587"/>
                  </a:lnTo>
                  <a:lnTo>
                    <a:pt x="3114840" y="59778"/>
                  </a:lnTo>
                  <a:lnTo>
                    <a:pt x="3121342" y="58013"/>
                  </a:lnTo>
                  <a:lnTo>
                    <a:pt x="3128010" y="56451"/>
                  </a:lnTo>
                  <a:lnTo>
                    <a:pt x="3134207" y="61290"/>
                  </a:lnTo>
                  <a:lnTo>
                    <a:pt x="3134753" y="41389"/>
                  </a:lnTo>
                  <a:close/>
                </a:path>
                <a:path w="7235825" h="128270">
                  <a:moveTo>
                    <a:pt x="3249485" y="34175"/>
                  </a:moveTo>
                  <a:lnTo>
                    <a:pt x="3249053" y="30441"/>
                  </a:lnTo>
                  <a:lnTo>
                    <a:pt x="3245637" y="28549"/>
                  </a:lnTo>
                  <a:lnTo>
                    <a:pt x="3243072" y="34112"/>
                  </a:lnTo>
                  <a:lnTo>
                    <a:pt x="3249485" y="34175"/>
                  </a:lnTo>
                  <a:close/>
                </a:path>
                <a:path w="7235825" h="128270">
                  <a:moveTo>
                    <a:pt x="3273679" y="37465"/>
                  </a:moveTo>
                  <a:lnTo>
                    <a:pt x="3270948" y="33439"/>
                  </a:lnTo>
                  <a:lnTo>
                    <a:pt x="3266389" y="37109"/>
                  </a:lnTo>
                  <a:lnTo>
                    <a:pt x="3268154" y="39725"/>
                  </a:lnTo>
                  <a:lnTo>
                    <a:pt x="3269107" y="41148"/>
                  </a:lnTo>
                  <a:lnTo>
                    <a:pt x="3273679" y="37465"/>
                  </a:lnTo>
                  <a:close/>
                </a:path>
                <a:path w="7235825" h="128270">
                  <a:moveTo>
                    <a:pt x="3336429" y="46520"/>
                  </a:moveTo>
                  <a:lnTo>
                    <a:pt x="3333610" y="47472"/>
                  </a:lnTo>
                  <a:lnTo>
                    <a:pt x="3329317" y="46431"/>
                  </a:lnTo>
                  <a:lnTo>
                    <a:pt x="3329101" y="51219"/>
                  </a:lnTo>
                  <a:lnTo>
                    <a:pt x="3331921" y="50253"/>
                  </a:lnTo>
                  <a:lnTo>
                    <a:pt x="3336213" y="51308"/>
                  </a:lnTo>
                  <a:lnTo>
                    <a:pt x="3336429" y="46520"/>
                  </a:lnTo>
                  <a:close/>
                </a:path>
                <a:path w="7235825" h="128270">
                  <a:moveTo>
                    <a:pt x="3354413" y="46977"/>
                  </a:moveTo>
                  <a:lnTo>
                    <a:pt x="3350196" y="47586"/>
                  </a:lnTo>
                  <a:lnTo>
                    <a:pt x="3344253" y="45872"/>
                  </a:lnTo>
                  <a:lnTo>
                    <a:pt x="3343503" y="51587"/>
                  </a:lnTo>
                  <a:lnTo>
                    <a:pt x="3347732" y="51015"/>
                  </a:lnTo>
                  <a:lnTo>
                    <a:pt x="3353689" y="52793"/>
                  </a:lnTo>
                  <a:lnTo>
                    <a:pt x="3354413" y="46977"/>
                  </a:lnTo>
                  <a:close/>
                </a:path>
                <a:path w="7235825" h="128270">
                  <a:moveTo>
                    <a:pt x="3789705" y="50888"/>
                  </a:moveTo>
                  <a:lnTo>
                    <a:pt x="3787902" y="48272"/>
                  </a:lnTo>
                  <a:lnTo>
                    <a:pt x="3786987" y="46850"/>
                  </a:lnTo>
                  <a:lnTo>
                    <a:pt x="3782364" y="50520"/>
                  </a:lnTo>
                  <a:lnTo>
                    <a:pt x="3784142" y="53136"/>
                  </a:lnTo>
                  <a:lnTo>
                    <a:pt x="3785146" y="54584"/>
                  </a:lnTo>
                  <a:lnTo>
                    <a:pt x="3789705" y="50888"/>
                  </a:lnTo>
                  <a:close/>
                </a:path>
                <a:path w="7235825" h="128270">
                  <a:moveTo>
                    <a:pt x="3814889" y="56553"/>
                  </a:moveTo>
                  <a:lnTo>
                    <a:pt x="3813098" y="53911"/>
                  </a:lnTo>
                  <a:lnTo>
                    <a:pt x="3812159" y="52425"/>
                  </a:lnTo>
                  <a:lnTo>
                    <a:pt x="3807561" y="56172"/>
                  </a:lnTo>
                  <a:lnTo>
                    <a:pt x="3809339" y="58877"/>
                  </a:lnTo>
                  <a:lnTo>
                    <a:pt x="3810279" y="60286"/>
                  </a:lnTo>
                  <a:lnTo>
                    <a:pt x="3814889" y="56553"/>
                  </a:lnTo>
                  <a:close/>
                </a:path>
                <a:path w="7235825" h="128270">
                  <a:moveTo>
                    <a:pt x="3842004" y="54686"/>
                  </a:moveTo>
                  <a:lnTo>
                    <a:pt x="3835743" y="53187"/>
                  </a:lnTo>
                  <a:lnTo>
                    <a:pt x="3834625" y="59550"/>
                  </a:lnTo>
                  <a:lnTo>
                    <a:pt x="3838727" y="59080"/>
                  </a:lnTo>
                  <a:lnTo>
                    <a:pt x="3840061" y="66967"/>
                  </a:lnTo>
                  <a:lnTo>
                    <a:pt x="3841889" y="59753"/>
                  </a:lnTo>
                  <a:lnTo>
                    <a:pt x="3842004" y="54686"/>
                  </a:lnTo>
                  <a:close/>
                </a:path>
                <a:path w="7235825" h="128270">
                  <a:moveTo>
                    <a:pt x="3906812" y="66344"/>
                  </a:moveTo>
                  <a:lnTo>
                    <a:pt x="3902024" y="66217"/>
                  </a:lnTo>
                  <a:lnTo>
                    <a:pt x="3903726" y="57645"/>
                  </a:lnTo>
                  <a:lnTo>
                    <a:pt x="3899839" y="56222"/>
                  </a:lnTo>
                  <a:lnTo>
                    <a:pt x="3899547" y="64516"/>
                  </a:lnTo>
                  <a:lnTo>
                    <a:pt x="3889743" y="58686"/>
                  </a:lnTo>
                  <a:lnTo>
                    <a:pt x="3888727" y="65874"/>
                  </a:lnTo>
                  <a:lnTo>
                    <a:pt x="3892258" y="68859"/>
                  </a:lnTo>
                  <a:lnTo>
                    <a:pt x="3898074" y="71628"/>
                  </a:lnTo>
                  <a:lnTo>
                    <a:pt x="3903738" y="71653"/>
                  </a:lnTo>
                  <a:lnTo>
                    <a:pt x="3906812" y="66344"/>
                  </a:lnTo>
                  <a:close/>
                </a:path>
                <a:path w="7235825" h="128270">
                  <a:moveTo>
                    <a:pt x="3915956" y="64249"/>
                  </a:moveTo>
                  <a:lnTo>
                    <a:pt x="3914152" y="61658"/>
                  </a:lnTo>
                  <a:lnTo>
                    <a:pt x="3913238" y="60172"/>
                  </a:lnTo>
                  <a:lnTo>
                    <a:pt x="3908615" y="63830"/>
                  </a:lnTo>
                  <a:lnTo>
                    <a:pt x="3910406" y="66433"/>
                  </a:lnTo>
                  <a:lnTo>
                    <a:pt x="3911396" y="67843"/>
                  </a:lnTo>
                  <a:lnTo>
                    <a:pt x="3915956" y="64249"/>
                  </a:lnTo>
                  <a:close/>
                </a:path>
                <a:path w="7235825" h="128270">
                  <a:moveTo>
                    <a:pt x="4052138" y="45389"/>
                  </a:moveTo>
                  <a:lnTo>
                    <a:pt x="4049306" y="46304"/>
                  </a:lnTo>
                  <a:lnTo>
                    <a:pt x="4045039" y="45250"/>
                  </a:lnTo>
                  <a:lnTo>
                    <a:pt x="4044721" y="50088"/>
                  </a:lnTo>
                  <a:lnTo>
                    <a:pt x="4047591" y="49123"/>
                  </a:lnTo>
                  <a:lnTo>
                    <a:pt x="4051935" y="50177"/>
                  </a:lnTo>
                  <a:lnTo>
                    <a:pt x="4052138" y="45389"/>
                  </a:lnTo>
                  <a:close/>
                </a:path>
                <a:path w="7235825" h="128270">
                  <a:moveTo>
                    <a:pt x="4082948" y="48729"/>
                  </a:moveTo>
                  <a:lnTo>
                    <a:pt x="4081119" y="46139"/>
                  </a:lnTo>
                  <a:lnTo>
                    <a:pt x="4080154" y="44627"/>
                  </a:lnTo>
                  <a:lnTo>
                    <a:pt x="4075557" y="48336"/>
                  </a:lnTo>
                  <a:lnTo>
                    <a:pt x="4077335" y="50939"/>
                  </a:lnTo>
                  <a:lnTo>
                    <a:pt x="4078313" y="52425"/>
                  </a:lnTo>
                  <a:lnTo>
                    <a:pt x="4082948" y="48729"/>
                  </a:lnTo>
                  <a:close/>
                </a:path>
                <a:path w="7235825" h="128270">
                  <a:moveTo>
                    <a:pt x="4102087" y="46736"/>
                  </a:moveTo>
                  <a:lnTo>
                    <a:pt x="4095610" y="46520"/>
                  </a:lnTo>
                  <a:lnTo>
                    <a:pt x="4097871" y="52171"/>
                  </a:lnTo>
                  <a:lnTo>
                    <a:pt x="4101439" y="50431"/>
                  </a:lnTo>
                  <a:lnTo>
                    <a:pt x="4102087" y="46736"/>
                  </a:lnTo>
                  <a:close/>
                </a:path>
                <a:path w="7235825" h="128270">
                  <a:moveTo>
                    <a:pt x="4160824" y="53086"/>
                  </a:moveTo>
                  <a:lnTo>
                    <a:pt x="4156722" y="53581"/>
                  </a:lnTo>
                  <a:lnTo>
                    <a:pt x="4155363" y="45605"/>
                  </a:lnTo>
                  <a:lnTo>
                    <a:pt x="4153573" y="52895"/>
                  </a:lnTo>
                  <a:lnTo>
                    <a:pt x="4153484" y="57924"/>
                  </a:lnTo>
                  <a:lnTo>
                    <a:pt x="4159732" y="59385"/>
                  </a:lnTo>
                  <a:lnTo>
                    <a:pt x="4160824" y="53086"/>
                  </a:lnTo>
                  <a:close/>
                </a:path>
                <a:path w="7235825" h="128270">
                  <a:moveTo>
                    <a:pt x="4205744" y="71831"/>
                  </a:moveTo>
                  <a:lnTo>
                    <a:pt x="4203916" y="69240"/>
                  </a:lnTo>
                  <a:lnTo>
                    <a:pt x="4202963" y="67754"/>
                  </a:lnTo>
                  <a:lnTo>
                    <a:pt x="4198391" y="71412"/>
                  </a:lnTo>
                  <a:lnTo>
                    <a:pt x="4200182" y="74028"/>
                  </a:lnTo>
                  <a:lnTo>
                    <a:pt x="4201109" y="75425"/>
                  </a:lnTo>
                  <a:lnTo>
                    <a:pt x="4205744" y="71831"/>
                  </a:lnTo>
                  <a:close/>
                </a:path>
                <a:path w="7235825" h="128270">
                  <a:moveTo>
                    <a:pt x="4386986" y="67678"/>
                  </a:moveTo>
                  <a:lnTo>
                    <a:pt x="4384764" y="63220"/>
                  </a:lnTo>
                  <a:lnTo>
                    <a:pt x="4378274" y="68668"/>
                  </a:lnTo>
                  <a:lnTo>
                    <a:pt x="4384853" y="72644"/>
                  </a:lnTo>
                  <a:lnTo>
                    <a:pt x="4386986" y="67678"/>
                  </a:lnTo>
                  <a:close/>
                </a:path>
                <a:path w="7235825" h="128270">
                  <a:moveTo>
                    <a:pt x="5095494" y="75793"/>
                  </a:moveTo>
                  <a:lnTo>
                    <a:pt x="5092649" y="76873"/>
                  </a:lnTo>
                  <a:lnTo>
                    <a:pt x="5088306" y="75793"/>
                  </a:lnTo>
                  <a:lnTo>
                    <a:pt x="5088039" y="80657"/>
                  </a:lnTo>
                  <a:lnTo>
                    <a:pt x="5090934" y="79552"/>
                  </a:lnTo>
                  <a:lnTo>
                    <a:pt x="5095202" y="80746"/>
                  </a:lnTo>
                  <a:lnTo>
                    <a:pt x="5095494" y="75793"/>
                  </a:lnTo>
                  <a:close/>
                </a:path>
                <a:path w="7235825" h="128270">
                  <a:moveTo>
                    <a:pt x="5172138" y="77368"/>
                  </a:moveTo>
                  <a:lnTo>
                    <a:pt x="5164010" y="78727"/>
                  </a:lnTo>
                  <a:lnTo>
                    <a:pt x="5159299" y="79146"/>
                  </a:lnTo>
                  <a:lnTo>
                    <a:pt x="5154600" y="78562"/>
                  </a:lnTo>
                  <a:lnTo>
                    <a:pt x="5146522" y="76911"/>
                  </a:lnTo>
                  <a:lnTo>
                    <a:pt x="5144198" y="83007"/>
                  </a:lnTo>
                  <a:lnTo>
                    <a:pt x="5138483" y="87299"/>
                  </a:lnTo>
                  <a:lnTo>
                    <a:pt x="5134851" y="91351"/>
                  </a:lnTo>
                  <a:lnTo>
                    <a:pt x="5138750" y="96697"/>
                  </a:lnTo>
                  <a:lnTo>
                    <a:pt x="5141519" y="92163"/>
                  </a:lnTo>
                  <a:lnTo>
                    <a:pt x="5145557" y="89281"/>
                  </a:lnTo>
                  <a:lnTo>
                    <a:pt x="5149977" y="86956"/>
                  </a:lnTo>
                  <a:lnTo>
                    <a:pt x="5152479" y="92176"/>
                  </a:lnTo>
                  <a:lnTo>
                    <a:pt x="5158930" y="92202"/>
                  </a:lnTo>
                  <a:lnTo>
                    <a:pt x="5164480" y="93408"/>
                  </a:lnTo>
                  <a:lnTo>
                    <a:pt x="5164264" y="102184"/>
                  </a:lnTo>
                  <a:lnTo>
                    <a:pt x="5170398" y="101930"/>
                  </a:lnTo>
                  <a:lnTo>
                    <a:pt x="5172113" y="95377"/>
                  </a:lnTo>
                  <a:lnTo>
                    <a:pt x="5171884" y="86017"/>
                  </a:lnTo>
                  <a:lnTo>
                    <a:pt x="5172138" y="77368"/>
                  </a:lnTo>
                  <a:close/>
                </a:path>
                <a:path w="7235825" h="128270">
                  <a:moveTo>
                    <a:pt x="5237353" y="113499"/>
                  </a:moveTo>
                  <a:lnTo>
                    <a:pt x="5228552" y="112852"/>
                  </a:lnTo>
                  <a:lnTo>
                    <a:pt x="5218569" y="113741"/>
                  </a:lnTo>
                  <a:lnTo>
                    <a:pt x="5209756" y="113106"/>
                  </a:lnTo>
                  <a:lnTo>
                    <a:pt x="5207228" y="110578"/>
                  </a:lnTo>
                  <a:lnTo>
                    <a:pt x="5204498" y="107861"/>
                  </a:lnTo>
                  <a:lnTo>
                    <a:pt x="5198275" y="109867"/>
                  </a:lnTo>
                  <a:lnTo>
                    <a:pt x="5193741" y="110578"/>
                  </a:lnTo>
                  <a:lnTo>
                    <a:pt x="5190972" y="107378"/>
                  </a:lnTo>
                  <a:lnTo>
                    <a:pt x="5190375" y="101206"/>
                  </a:lnTo>
                  <a:lnTo>
                    <a:pt x="5190020" y="97624"/>
                  </a:lnTo>
                  <a:lnTo>
                    <a:pt x="5195570" y="97663"/>
                  </a:lnTo>
                  <a:lnTo>
                    <a:pt x="5199189" y="97624"/>
                  </a:lnTo>
                  <a:lnTo>
                    <a:pt x="5201183" y="97624"/>
                  </a:lnTo>
                  <a:lnTo>
                    <a:pt x="5204841" y="100139"/>
                  </a:lnTo>
                  <a:lnTo>
                    <a:pt x="5204498" y="107861"/>
                  </a:lnTo>
                  <a:lnTo>
                    <a:pt x="5208143" y="107950"/>
                  </a:lnTo>
                  <a:lnTo>
                    <a:pt x="5211102" y="100368"/>
                  </a:lnTo>
                  <a:lnTo>
                    <a:pt x="5214480" y="100190"/>
                  </a:lnTo>
                  <a:lnTo>
                    <a:pt x="5218227" y="103835"/>
                  </a:lnTo>
                  <a:lnTo>
                    <a:pt x="5222786" y="108204"/>
                  </a:lnTo>
                  <a:lnTo>
                    <a:pt x="5222964" y="100190"/>
                  </a:lnTo>
                  <a:lnTo>
                    <a:pt x="5223014" y="97612"/>
                  </a:lnTo>
                  <a:lnTo>
                    <a:pt x="5223091" y="94208"/>
                  </a:lnTo>
                  <a:lnTo>
                    <a:pt x="5223218" y="88290"/>
                  </a:lnTo>
                  <a:lnTo>
                    <a:pt x="5216690" y="87579"/>
                  </a:lnTo>
                  <a:lnTo>
                    <a:pt x="5215407" y="94208"/>
                  </a:lnTo>
                  <a:lnTo>
                    <a:pt x="5208473" y="93078"/>
                  </a:lnTo>
                  <a:lnTo>
                    <a:pt x="5204879" y="86182"/>
                  </a:lnTo>
                  <a:lnTo>
                    <a:pt x="5204206" y="84899"/>
                  </a:lnTo>
                  <a:lnTo>
                    <a:pt x="5198084" y="84772"/>
                  </a:lnTo>
                  <a:lnTo>
                    <a:pt x="5190807" y="86182"/>
                  </a:lnTo>
                  <a:lnTo>
                    <a:pt x="5183048" y="82613"/>
                  </a:lnTo>
                  <a:lnTo>
                    <a:pt x="5181371" y="87934"/>
                  </a:lnTo>
                  <a:lnTo>
                    <a:pt x="5178171" y="91084"/>
                  </a:lnTo>
                  <a:lnTo>
                    <a:pt x="5175478" y="94945"/>
                  </a:lnTo>
                  <a:lnTo>
                    <a:pt x="5175313" y="102374"/>
                  </a:lnTo>
                  <a:lnTo>
                    <a:pt x="5186007" y="101206"/>
                  </a:lnTo>
                  <a:lnTo>
                    <a:pt x="5187835" y="103835"/>
                  </a:lnTo>
                  <a:lnTo>
                    <a:pt x="5182374" y="112522"/>
                  </a:lnTo>
                  <a:lnTo>
                    <a:pt x="5185765" y="115379"/>
                  </a:lnTo>
                  <a:lnTo>
                    <a:pt x="5187124" y="120878"/>
                  </a:lnTo>
                  <a:lnTo>
                    <a:pt x="5188775" y="125984"/>
                  </a:lnTo>
                  <a:lnTo>
                    <a:pt x="5193030" y="127660"/>
                  </a:lnTo>
                  <a:lnTo>
                    <a:pt x="5198186" y="124523"/>
                  </a:lnTo>
                  <a:lnTo>
                    <a:pt x="5204549" y="124269"/>
                  </a:lnTo>
                  <a:lnTo>
                    <a:pt x="5211623" y="123367"/>
                  </a:lnTo>
                  <a:lnTo>
                    <a:pt x="5218874" y="118237"/>
                  </a:lnTo>
                  <a:lnTo>
                    <a:pt x="5223586" y="122135"/>
                  </a:lnTo>
                  <a:lnTo>
                    <a:pt x="5229568" y="123151"/>
                  </a:lnTo>
                  <a:lnTo>
                    <a:pt x="5234813" y="120523"/>
                  </a:lnTo>
                  <a:lnTo>
                    <a:pt x="5235638" y="118237"/>
                  </a:lnTo>
                  <a:lnTo>
                    <a:pt x="5237264" y="113741"/>
                  </a:lnTo>
                  <a:lnTo>
                    <a:pt x="5237353" y="113499"/>
                  </a:lnTo>
                  <a:close/>
                </a:path>
                <a:path w="7235825" h="128270">
                  <a:moveTo>
                    <a:pt x="5254396" y="91414"/>
                  </a:moveTo>
                  <a:lnTo>
                    <a:pt x="5252529" y="88798"/>
                  </a:lnTo>
                  <a:lnTo>
                    <a:pt x="5251551" y="87325"/>
                  </a:lnTo>
                  <a:lnTo>
                    <a:pt x="5246916" y="91084"/>
                  </a:lnTo>
                  <a:lnTo>
                    <a:pt x="5248770" y="93789"/>
                  </a:lnTo>
                  <a:lnTo>
                    <a:pt x="5249761" y="95199"/>
                  </a:lnTo>
                  <a:lnTo>
                    <a:pt x="5254396" y="91414"/>
                  </a:lnTo>
                  <a:close/>
                </a:path>
                <a:path w="7235825" h="128270">
                  <a:moveTo>
                    <a:pt x="5267299" y="84112"/>
                  </a:moveTo>
                  <a:lnTo>
                    <a:pt x="5265178" y="76860"/>
                  </a:lnTo>
                  <a:lnTo>
                    <a:pt x="5262842" y="84505"/>
                  </a:lnTo>
                  <a:lnTo>
                    <a:pt x="5267299" y="84112"/>
                  </a:lnTo>
                  <a:close/>
                </a:path>
                <a:path w="7235825" h="128270">
                  <a:moveTo>
                    <a:pt x="5296471" y="89585"/>
                  </a:moveTo>
                  <a:lnTo>
                    <a:pt x="5291188" y="83794"/>
                  </a:lnTo>
                  <a:lnTo>
                    <a:pt x="5287391" y="83718"/>
                  </a:lnTo>
                  <a:lnTo>
                    <a:pt x="5281815" y="89319"/>
                  </a:lnTo>
                  <a:lnTo>
                    <a:pt x="5280825" y="82499"/>
                  </a:lnTo>
                  <a:lnTo>
                    <a:pt x="5272773" y="85077"/>
                  </a:lnTo>
                  <a:lnTo>
                    <a:pt x="5267299" y="84112"/>
                  </a:lnTo>
                  <a:lnTo>
                    <a:pt x="5266601" y="89941"/>
                  </a:lnTo>
                  <a:lnTo>
                    <a:pt x="5267922" y="92951"/>
                  </a:lnTo>
                  <a:lnTo>
                    <a:pt x="5270766" y="94195"/>
                  </a:lnTo>
                  <a:lnTo>
                    <a:pt x="5271465" y="88290"/>
                  </a:lnTo>
                  <a:lnTo>
                    <a:pt x="5277497" y="90131"/>
                  </a:lnTo>
                  <a:lnTo>
                    <a:pt x="5281790" y="89344"/>
                  </a:lnTo>
                  <a:lnTo>
                    <a:pt x="5281790" y="90982"/>
                  </a:lnTo>
                  <a:lnTo>
                    <a:pt x="5281701" y="94373"/>
                  </a:lnTo>
                  <a:lnTo>
                    <a:pt x="5287543" y="93903"/>
                  </a:lnTo>
                  <a:lnTo>
                    <a:pt x="5295620" y="96951"/>
                  </a:lnTo>
                  <a:lnTo>
                    <a:pt x="5296471" y="89585"/>
                  </a:lnTo>
                  <a:close/>
                </a:path>
                <a:path w="7235825" h="128270">
                  <a:moveTo>
                    <a:pt x="5366080" y="90855"/>
                  </a:moveTo>
                  <a:lnTo>
                    <a:pt x="5362956" y="88442"/>
                  </a:lnTo>
                  <a:lnTo>
                    <a:pt x="5358219" y="85521"/>
                  </a:lnTo>
                  <a:lnTo>
                    <a:pt x="5353748" y="85204"/>
                  </a:lnTo>
                  <a:lnTo>
                    <a:pt x="5351437" y="90589"/>
                  </a:lnTo>
                  <a:lnTo>
                    <a:pt x="5354561" y="93014"/>
                  </a:lnTo>
                  <a:lnTo>
                    <a:pt x="5359311" y="95935"/>
                  </a:lnTo>
                  <a:lnTo>
                    <a:pt x="5363781" y="96253"/>
                  </a:lnTo>
                  <a:lnTo>
                    <a:pt x="5366080" y="90855"/>
                  </a:lnTo>
                  <a:close/>
                </a:path>
                <a:path w="7235825" h="128270">
                  <a:moveTo>
                    <a:pt x="5399189" y="86487"/>
                  </a:moveTo>
                  <a:lnTo>
                    <a:pt x="5391874" y="86360"/>
                  </a:lnTo>
                  <a:lnTo>
                    <a:pt x="5391670" y="96367"/>
                  </a:lnTo>
                  <a:lnTo>
                    <a:pt x="5398986" y="96494"/>
                  </a:lnTo>
                  <a:lnTo>
                    <a:pt x="5399189" y="86487"/>
                  </a:lnTo>
                  <a:close/>
                </a:path>
                <a:path w="7235825" h="128270">
                  <a:moveTo>
                    <a:pt x="5501437" y="103225"/>
                  </a:moveTo>
                  <a:lnTo>
                    <a:pt x="5496420" y="103352"/>
                  </a:lnTo>
                  <a:lnTo>
                    <a:pt x="5490489" y="98145"/>
                  </a:lnTo>
                  <a:lnTo>
                    <a:pt x="5489206" y="103962"/>
                  </a:lnTo>
                  <a:lnTo>
                    <a:pt x="5485435" y="106260"/>
                  </a:lnTo>
                  <a:lnTo>
                    <a:pt x="5481383" y="108165"/>
                  </a:lnTo>
                  <a:lnTo>
                    <a:pt x="5479237" y="112788"/>
                  </a:lnTo>
                  <a:lnTo>
                    <a:pt x="5487517" y="114477"/>
                  </a:lnTo>
                  <a:lnTo>
                    <a:pt x="5494464" y="116662"/>
                  </a:lnTo>
                  <a:lnTo>
                    <a:pt x="5499354" y="114515"/>
                  </a:lnTo>
                  <a:lnTo>
                    <a:pt x="5501437" y="103225"/>
                  </a:lnTo>
                  <a:close/>
                </a:path>
                <a:path w="7235825" h="128270">
                  <a:moveTo>
                    <a:pt x="6186652" y="86487"/>
                  </a:moveTo>
                  <a:lnTo>
                    <a:pt x="6181102" y="87325"/>
                  </a:lnTo>
                  <a:lnTo>
                    <a:pt x="6172962" y="84543"/>
                  </a:lnTo>
                  <a:lnTo>
                    <a:pt x="6171781" y="91376"/>
                  </a:lnTo>
                  <a:lnTo>
                    <a:pt x="6176683" y="97790"/>
                  </a:lnTo>
                  <a:lnTo>
                    <a:pt x="6182944" y="94361"/>
                  </a:lnTo>
                  <a:lnTo>
                    <a:pt x="6186652" y="86487"/>
                  </a:lnTo>
                  <a:close/>
                </a:path>
                <a:path w="7235825" h="128270">
                  <a:moveTo>
                    <a:pt x="6413411" y="86461"/>
                  </a:moveTo>
                  <a:lnTo>
                    <a:pt x="6409017" y="87172"/>
                  </a:lnTo>
                  <a:lnTo>
                    <a:pt x="6402832" y="85534"/>
                  </a:lnTo>
                  <a:lnTo>
                    <a:pt x="6402260" y="91363"/>
                  </a:lnTo>
                  <a:lnTo>
                    <a:pt x="6406667" y="90627"/>
                  </a:lnTo>
                  <a:lnTo>
                    <a:pt x="6412801" y="92341"/>
                  </a:lnTo>
                  <a:lnTo>
                    <a:pt x="6413411" y="86461"/>
                  </a:lnTo>
                  <a:close/>
                </a:path>
                <a:path w="7235825" h="128270">
                  <a:moveTo>
                    <a:pt x="6433871" y="93916"/>
                  </a:moveTo>
                  <a:lnTo>
                    <a:pt x="6431940" y="91363"/>
                  </a:lnTo>
                  <a:lnTo>
                    <a:pt x="6430988" y="89903"/>
                  </a:lnTo>
                  <a:lnTo>
                    <a:pt x="6426352" y="93827"/>
                  </a:lnTo>
                  <a:lnTo>
                    <a:pt x="6428270" y="96380"/>
                  </a:lnTo>
                  <a:lnTo>
                    <a:pt x="6429311" y="97688"/>
                  </a:lnTo>
                  <a:lnTo>
                    <a:pt x="6433871" y="93916"/>
                  </a:lnTo>
                  <a:close/>
                </a:path>
                <a:path w="7235825" h="128270">
                  <a:moveTo>
                    <a:pt x="6469164" y="96380"/>
                  </a:moveTo>
                  <a:lnTo>
                    <a:pt x="6469139" y="93611"/>
                  </a:lnTo>
                  <a:lnTo>
                    <a:pt x="6466129" y="90627"/>
                  </a:lnTo>
                  <a:lnTo>
                    <a:pt x="6465456" y="96380"/>
                  </a:lnTo>
                  <a:lnTo>
                    <a:pt x="6465468" y="99085"/>
                  </a:lnTo>
                  <a:lnTo>
                    <a:pt x="6468478" y="102044"/>
                  </a:lnTo>
                  <a:lnTo>
                    <a:pt x="6469164" y="96380"/>
                  </a:lnTo>
                  <a:close/>
                </a:path>
                <a:path w="7235825" h="128270">
                  <a:moveTo>
                    <a:pt x="6528676" y="96367"/>
                  </a:moveTo>
                  <a:lnTo>
                    <a:pt x="6525463" y="94018"/>
                  </a:lnTo>
                  <a:lnTo>
                    <a:pt x="6520586" y="91173"/>
                  </a:lnTo>
                  <a:lnTo>
                    <a:pt x="6516027" y="90932"/>
                  </a:lnTo>
                  <a:lnTo>
                    <a:pt x="6513804" y="96367"/>
                  </a:lnTo>
                  <a:lnTo>
                    <a:pt x="6518694" y="96431"/>
                  </a:lnTo>
                  <a:lnTo>
                    <a:pt x="6522923" y="100152"/>
                  </a:lnTo>
                  <a:lnTo>
                    <a:pt x="6526314" y="101968"/>
                  </a:lnTo>
                  <a:lnTo>
                    <a:pt x="6528676" y="96367"/>
                  </a:lnTo>
                  <a:close/>
                </a:path>
                <a:path w="7235825" h="128270">
                  <a:moveTo>
                    <a:pt x="6558445" y="106375"/>
                  </a:moveTo>
                  <a:lnTo>
                    <a:pt x="6555600" y="105194"/>
                  </a:lnTo>
                  <a:lnTo>
                    <a:pt x="6554127" y="102196"/>
                  </a:lnTo>
                  <a:lnTo>
                    <a:pt x="6554711" y="96367"/>
                  </a:lnTo>
                  <a:lnTo>
                    <a:pt x="6539827" y="96367"/>
                  </a:lnTo>
                  <a:lnTo>
                    <a:pt x="6541656" y="104254"/>
                  </a:lnTo>
                  <a:lnTo>
                    <a:pt x="6547980" y="109169"/>
                  </a:lnTo>
                  <a:lnTo>
                    <a:pt x="6554889" y="110185"/>
                  </a:lnTo>
                  <a:lnTo>
                    <a:pt x="6558445" y="106375"/>
                  </a:lnTo>
                  <a:close/>
                </a:path>
                <a:path w="7235825" h="128270">
                  <a:moveTo>
                    <a:pt x="6580695" y="96367"/>
                  </a:moveTo>
                  <a:lnTo>
                    <a:pt x="6569545" y="96367"/>
                  </a:lnTo>
                  <a:lnTo>
                    <a:pt x="6566675" y="97421"/>
                  </a:lnTo>
                  <a:lnTo>
                    <a:pt x="6562230" y="96570"/>
                  </a:lnTo>
                  <a:lnTo>
                    <a:pt x="6562153" y="101320"/>
                  </a:lnTo>
                  <a:lnTo>
                    <a:pt x="6573317" y="101320"/>
                  </a:lnTo>
                  <a:lnTo>
                    <a:pt x="6576174" y="100203"/>
                  </a:lnTo>
                  <a:lnTo>
                    <a:pt x="6580645" y="101155"/>
                  </a:lnTo>
                  <a:lnTo>
                    <a:pt x="6580695" y="96367"/>
                  </a:lnTo>
                  <a:close/>
                </a:path>
                <a:path w="7235825" h="128270">
                  <a:moveTo>
                    <a:pt x="6593814" y="103898"/>
                  </a:moveTo>
                  <a:lnTo>
                    <a:pt x="6591960" y="101320"/>
                  </a:lnTo>
                  <a:lnTo>
                    <a:pt x="6590919" y="99860"/>
                  </a:lnTo>
                  <a:lnTo>
                    <a:pt x="6586296" y="103708"/>
                  </a:lnTo>
                  <a:lnTo>
                    <a:pt x="6588252" y="106375"/>
                  </a:lnTo>
                  <a:lnTo>
                    <a:pt x="6589255" y="107746"/>
                  </a:lnTo>
                  <a:lnTo>
                    <a:pt x="6593814" y="103898"/>
                  </a:lnTo>
                  <a:close/>
                </a:path>
                <a:path w="7235825" h="128270">
                  <a:moveTo>
                    <a:pt x="6601269" y="98907"/>
                  </a:moveTo>
                  <a:lnTo>
                    <a:pt x="6599314" y="96367"/>
                  </a:lnTo>
                  <a:lnTo>
                    <a:pt x="6598272" y="94957"/>
                  </a:lnTo>
                  <a:lnTo>
                    <a:pt x="6593687" y="98755"/>
                  </a:lnTo>
                  <a:lnTo>
                    <a:pt x="6595643" y="101320"/>
                  </a:lnTo>
                  <a:lnTo>
                    <a:pt x="6596647" y="102704"/>
                  </a:lnTo>
                  <a:lnTo>
                    <a:pt x="6601269" y="98907"/>
                  </a:lnTo>
                  <a:close/>
                </a:path>
                <a:path w="7235825" h="128270">
                  <a:moveTo>
                    <a:pt x="6666585" y="100952"/>
                  </a:moveTo>
                  <a:lnTo>
                    <a:pt x="6660375" y="101803"/>
                  </a:lnTo>
                  <a:lnTo>
                    <a:pt x="6656400" y="99618"/>
                  </a:lnTo>
                  <a:lnTo>
                    <a:pt x="6654673" y="94424"/>
                  </a:lnTo>
                  <a:lnTo>
                    <a:pt x="6655181" y="86245"/>
                  </a:lnTo>
                  <a:lnTo>
                    <a:pt x="6650749" y="87033"/>
                  </a:lnTo>
                  <a:lnTo>
                    <a:pt x="6644500" y="85458"/>
                  </a:lnTo>
                  <a:lnTo>
                    <a:pt x="6643916" y="91300"/>
                  </a:lnTo>
                  <a:lnTo>
                    <a:pt x="6650545" y="92341"/>
                  </a:lnTo>
                  <a:lnTo>
                    <a:pt x="6652590" y="99695"/>
                  </a:lnTo>
                  <a:lnTo>
                    <a:pt x="6651574" y="111112"/>
                  </a:lnTo>
                  <a:lnTo>
                    <a:pt x="6660197" y="112369"/>
                  </a:lnTo>
                  <a:lnTo>
                    <a:pt x="6665747" y="109702"/>
                  </a:lnTo>
                  <a:lnTo>
                    <a:pt x="6666585" y="100952"/>
                  </a:lnTo>
                  <a:close/>
                </a:path>
                <a:path w="7235825" h="128270">
                  <a:moveTo>
                    <a:pt x="6677876" y="95834"/>
                  </a:moveTo>
                  <a:lnTo>
                    <a:pt x="6674929" y="96951"/>
                  </a:lnTo>
                  <a:lnTo>
                    <a:pt x="6670446" y="96151"/>
                  </a:lnTo>
                  <a:lnTo>
                    <a:pt x="6670332" y="100901"/>
                  </a:lnTo>
                  <a:lnTo>
                    <a:pt x="6673228" y="99745"/>
                  </a:lnTo>
                  <a:lnTo>
                    <a:pt x="6677761" y="100622"/>
                  </a:lnTo>
                  <a:lnTo>
                    <a:pt x="6677876" y="95834"/>
                  </a:lnTo>
                  <a:close/>
                </a:path>
                <a:path w="7235825" h="128270">
                  <a:moveTo>
                    <a:pt x="6723012" y="95199"/>
                  </a:moveTo>
                  <a:lnTo>
                    <a:pt x="6720103" y="96316"/>
                  </a:lnTo>
                  <a:lnTo>
                    <a:pt x="6715620" y="95504"/>
                  </a:lnTo>
                  <a:lnTo>
                    <a:pt x="6715506" y="100253"/>
                  </a:lnTo>
                  <a:lnTo>
                    <a:pt x="6718401" y="99085"/>
                  </a:lnTo>
                  <a:lnTo>
                    <a:pt x="6722910" y="99987"/>
                  </a:lnTo>
                  <a:lnTo>
                    <a:pt x="6723012" y="95199"/>
                  </a:lnTo>
                  <a:close/>
                </a:path>
                <a:path w="7235825" h="128270">
                  <a:moveTo>
                    <a:pt x="6945503" y="93002"/>
                  </a:moveTo>
                  <a:lnTo>
                    <a:pt x="6944957" y="86918"/>
                  </a:lnTo>
                  <a:lnTo>
                    <a:pt x="6939572" y="89992"/>
                  </a:lnTo>
                  <a:lnTo>
                    <a:pt x="6945503" y="93002"/>
                  </a:lnTo>
                  <a:close/>
                </a:path>
                <a:path w="7235825" h="128270">
                  <a:moveTo>
                    <a:pt x="6975272" y="86080"/>
                  </a:moveTo>
                  <a:lnTo>
                    <a:pt x="6973151" y="78917"/>
                  </a:lnTo>
                  <a:lnTo>
                    <a:pt x="6971347" y="86537"/>
                  </a:lnTo>
                  <a:lnTo>
                    <a:pt x="6967360" y="86956"/>
                  </a:lnTo>
                  <a:lnTo>
                    <a:pt x="6968503" y="93002"/>
                  </a:lnTo>
                  <a:lnTo>
                    <a:pt x="6975183" y="91503"/>
                  </a:lnTo>
                  <a:lnTo>
                    <a:pt x="6975272" y="86080"/>
                  </a:lnTo>
                  <a:close/>
                </a:path>
                <a:path w="7235825" h="128270">
                  <a:moveTo>
                    <a:pt x="7041070" y="88074"/>
                  </a:moveTo>
                  <a:lnTo>
                    <a:pt x="7037997" y="84086"/>
                  </a:lnTo>
                  <a:lnTo>
                    <a:pt x="7033400" y="88074"/>
                  </a:lnTo>
                  <a:lnTo>
                    <a:pt x="7035406" y="90614"/>
                  </a:lnTo>
                  <a:lnTo>
                    <a:pt x="7036524" y="91897"/>
                  </a:lnTo>
                  <a:lnTo>
                    <a:pt x="7041070" y="88074"/>
                  </a:lnTo>
                  <a:close/>
                </a:path>
                <a:path w="7235825" h="128270">
                  <a:moveTo>
                    <a:pt x="7111022" y="94234"/>
                  </a:moveTo>
                  <a:lnTo>
                    <a:pt x="7104951" y="90004"/>
                  </a:lnTo>
                  <a:lnTo>
                    <a:pt x="7104139" y="94945"/>
                  </a:lnTo>
                  <a:lnTo>
                    <a:pt x="7106767" y="99517"/>
                  </a:lnTo>
                  <a:lnTo>
                    <a:pt x="7111022" y="94234"/>
                  </a:lnTo>
                  <a:close/>
                </a:path>
                <a:path w="7235825" h="128270">
                  <a:moveTo>
                    <a:pt x="7129920" y="83591"/>
                  </a:moveTo>
                  <a:lnTo>
                    <a:pt x="7123189" y="86652"/>
                  </a:lnTo>
                  <a:lnTo>
                    <a:pt x="7114070" y="86702"/>
                  </a:lnTo>
                  <a:lnTo>
                    <a:pt x="7111047" y="94234"/>
                  </a:lnTo>
                  <a:lnTo>
                    <a:pt x="7120585" y="94615"/>
                  </a:lnTo>
                  <a:lnTo>
                    <a:pt x="7129704" y="94526"/>
                  </a:lnTo>
                  <a:lnTo>
                    <a:pt x="7129920" y="83591"/>
                  </a:lnTo>
                  <a:close/>
                </a:path>
                <a:path w="7235825" h="128270">
                  <a:moveTo>
                    <a:pt x="7135406" y="80340"/>
                  </a:moveTo>
                  <a:lnTo>
                    <a:pt x="7129373" y="77635"/>
                  </a:lnTo>
                  <a:lnTo>
                    <a:pt x="7129920" y="83591"/>
                  </a:lnTo>
                  <a:lnTo>
                    <a:pt x="7135406" y="80340"/>
                  </a:lnTo>
                  <a:close/>
                </a:path>
                <a:path w="7235825" h="128270">
                  <a:moveTo>
                    <a:pt x="7164883" y="97459"/>
                  </a:moveTo>
                  <a:lnTo>
                    <a:pt x="7153313" y="97561"/>
                  </a:lnTo>
                  <a:lnTo>
                    <a:pt x="7152614" y="101422"/>
                  </a:lnTo>
                  <a:lnTo>
                    <a:pt x="7158050" y="103301"/>
                  </a:lnTo>
                  <a:lnTo>
                    <a:pt x="7164883" y="97459"/>
                  </a:lnTo>
                  <a:close/>
                </a:path>
                <a:path w="7235825" h="128270">
                  <a:moveTo>
                    <a:pt x="7170369" y="94170"/>
                  </a:moveTo>
                  <a:lnTo>
                    <a:pt x="7164248" y="91287"/>
                  </a:lnTo>
                  <a:lnTo>
                    <a:pt x="7164883" y="97459"/>
                  </a:lnTo>
                  <a:lnTo>
                    <a:pt x="7170369" y="94170"/>
                  </a:lnTo>
                  <a:close/>
                </a:path>
                <a:path w="7235825" h="128270">
                  <a:moveTo>
                    <a:pt x="7182104" y="94399"/>
                  </a:moveTo>
                  <a:lnTo>
                    <a:pt x="7180110" y="91871"/>
                  </a:lnTo>
                  <a:lnTo>
                    <a:pt x="7178967" y="90449"/>
                  </a:lnTo>
                  <a:lnTo>
                    <a:pt x="7174331" y="94462"/>
                  </a:lnTo>
                  <a:lnTo>
                    <a:pt x="7176389" y="97066"/>
                  </a:lnTo>
                  <a:lnTo>
                    <a:pt x="7177506" y="98412"/>
                  </a:lnTo>
                  <a:lnTo>
                    <a:pt x="7182104" y="94399"/>
                  </a:lnTo>
                  <a:close/>
                </a:path>
                <a:path w="7235825" h="128270">
                  <a:moveTo>
                    <a:pt x="7218070" y="80594"/>
                  </a:moveTo>
                  <a:lnTo>
                    <a:pt x="7217981" y="77876"/>
                  </a:lnTo>
                  <a:lnTo>
                    <a:pt x="7214794" y="75082"/>
                  </a:lnTo>
                  <a:lnTo>
                    <a:pt x="7214260" y="80721"/>
                  </a:lnTo>
                  <a:lnTo>
                    <a:pt x="7214349" y="83540"/>
                  </a:lnTo>
                  <a:lnTo>
                    <a:pt x="7217550" y="86334"/>
                  </a:lnTo>
                  <a:lnTo>
                    <a:pt x="7218070" y="80594"/>
                  </a:lnTo>
                  <a:close/>
                </a:path>
                <a:path w="7235825" h="128270">
                  <a:moveTo>
                    <a:pt x="7235342" y="77635"/>
                  </a:moveTo>
                  <a:lnTo>
                    <a:pt x="7233259" y="75171"/>
                  </a:lnTo>
                  <a:lnTo>
                    <a:pt x="7232142" y="73710"/>
                  </a:lnTo>
                  <a:lnTo>
                    <a:pt x="7227570" y="77711"/>
                  </a:lnTo>
                  <a:lnTo>
                    <a:pt x="7229627" y="80200"/>
                  </a:lnTo>
                  <a:lnTo>
                    <a:pt x="7230669" y="81622"/>
                  </a:lnTo>
                  <a:lnTo>
                    <a:pt x="7235342" y="7763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7341" y="6638302"/>
              <a:ext cx="7031355" cy="120650"/>
            </a:xfrm>
            <a:custGeom>
              <a:avLst/>
              <a:gdLst/>
              <a:ahLst/>
              <a:cxnLst/>
              <a:rect l="l" t="t" r="r" b="b"/>
              <a:pathLst>
                <a:path w="7031355" h="120650">
                  <a:moveTo>
                    <a:pt x="6832" y="28194"/>
                  </a:moveTo>
                  <a:lnTo>
                    <a:pt x="6718" y="23406"/>
                  </a:lnTo>
                  <a:lnTo>
                    <a:pt x="4089" y="24638"/>
                  </a:lnTo>
                  <a:lnTo>
                    <a:pt x="0" y="23787"/>
                  </a:lnTo>
                  <a:lnTo>
                    <a:pt x="76" y="28575"/>
                  </a:lnTo>
                  <a:lnTo>
                    <a:pt x="2679" y="27444"/>
                  </a:lnTo>
                  <a:lnTo>
                    <a:pt x="6832" y="28194"/>
                  </a:lnTo>
                  <a:close/>
                </a:path>
                <a:path w="7031355" h="120650">
                  <a:moveTo>
                    <a:pt x="92684" y="25615"/>
                  </a:moveTo>
                  <a:lnTo>
                    <a:pt x="92570" y="22898"/>
                  </a:lnTo>
                  <a:lnTo>
                    <a:pt x="89687" y="20078"/>
                  </a:lnTo>
                  <a:lnTo>
                    <a:pt x="89217" y="25730"/>
                  </a:lnTo>
                  <a:lnTo>
                    <a:pt x="89331" y="28524"/>
                  </a:lnTo>
                  <a:lnTo>
                    <a:pt x="92214" y="31369"/>
                  </a:lnTo>
                  <a:lnTo>
                    <a:pt x="92684" y="25615"/>
                  </a:lnTo>
                  <a:close/>
                </a:path>
                <a:path w="7031355" h="120650">
                  <a:moveTo>
                    <a:pt x="285013" y="34277"/>
                  </a:moveTo>
                  <a:lnTo>
                    <a:pt x="284988" y="29489"/>
                  </a:lnTo>
                  <a:lnTo>
                    <a:pt x="282321" y="30657"/>
                  </a:lnTo>
                  <a:lnTo>
                    <a:pt x="278218" y="29743"/>
                  </a:lnTo>
                  <a:lnTo>
                    <a:pt x="278257" y="34569"/>
                  </a:lnTo>
                  <a:lnTo>
                    <a:pt x="280860" y="33324"/>
                  </a:lnTo>
                  <a:lnTo>
                    <a:pt x="285013" y="34277"/>
                  </a:lnTo>
                  <a:close/>
                </a:path>
                <a:path w="7031355" h="120650">
                  <a:moveTo>
                    <a:pt x="300558" y="31521"/>
                  </a:moveTo>
                  <a:lnTo>
                    <a:pt x="298691" y="29032"/>
                  </a:lnTo>
                  <a:lnTo>
                    <a:pt x="297713" y="27660"/>
                  </a:lnTo>
                  <a:lnTo>
                    <a:pt x="293585" y="31534"/>
                  </a:lnTo>
                  <a:lnTo>
                    <a:pt x="295414" y="34010"/>
                  </a:lnTo>
                  <a:lnTo>
                    <a:pt x="296379" y="35394"/>
                  </a:lnTo>
                  <a:lnTo>
                    <a:pt x="300558" y="31521"/>
                  </a:lnTo>
                  <a:close/>
                </a:path>
                <a:path w="7031355" h="120650">
                  <a:moveTo>
                    <a:pt x="417639" y="8788"/>
                  </a:moveTo>
                  <a:lnTo>
                    <a:pt x="415785" y="6273"/>
                  </a:lnTo>
                  <a:lnTo>
                    <a:pt x="414782" y="5041"/>
                  </a:lnTo>
                  <a:lnTo>
                    <a:pt x="410527" y="8788"/>
                  </a:lnTo>
                  <a:lnTo>
                    <a:pt x="412369" y="11328"/>
                  </a:lnTo>
                  <a:lnTo>
                    <a:pt x="413397" y="12725"/>
                  </a:lnTo>
                  <a:lnTo>
                    <a:pt x="417639" y="8788"/>
                  </a:lnTo>
                  <a:close/>
                </a:path>
                <a:path w="7031355" h="120650">
                  <a:moveTo>
                    <a:pt x="430034" y="21082"/>
                  </a:moveTo>
                  <a:lnTo>
                    <a:pt x="423799" y="21437"/>
                  </a:lnTo>
                  <a:lnTo>
                    <a:pt x="415290" y="16052"/>
                  </a:lnTo>
                  <a:lnTo>
                    <a:pt x="409028" y="16332"/>
                  </a:lnTo>
                  <a:lnTo>
                    <a:pt x="392734" y="21793"/>
                  </a:lnTo>
                  <a:lnTo>
                    <a:pt x="372224" y="21424"/>
                  </a:lnTo>
                  <a:lnTo>
                    <a:pt x="352856" y="22580"/>
                  </a:lnTo>
                  <a:lnTo>
                    <a:pt x="339966" y="32562"/>
                  </a:lnTo>
                  <a:lnTo>
                    <a:pt x="351383" y="30924"/>
                  </a:lnTo>
                  <a:lnTo>
                    <a:pt x="360476" y="30657"/>
                  </a:lnTo>
                  <a:lnTo>
                    <a:pt x="369671" y="29921"/>
                  </a:lnTo>
                  <a:lnTo>
                    <a:pt x="381342" y="26847"/>
                  </a:lnTo>
                  <a:lnTo>
                    <a:pt x="387985" y="25488"/>
                  </a:lnTo>
                  <a:lnTo>
                    <a:pt x="389166" y="32346"/>
                  </a:lnTo>
                  <a:lnTo>
                    <a:pt x="395427" y="31496"/>
                  </a:lnTo>
                  <a:lnTo>
                    <a:pt x="398856" y="26543"/>
                  </a:lnTo>
                  <a:lnTo>
                    <a:pt x="405396" y="25869"/>
                  </a:lnTo>
                  <a:lnTo>
                    <a:pt x="412127" y="25463"/>
                  </a:lnTo>
                  <a:lnTo>
                    <a:pt x="416128" y="21285"/>
                  </a:lnTo>
                  <a:lnTo>
                    <a:pt x="417703" y="25793"/>
                  </a:lnTo>
                  <a:lnTo>
                    <a:pt x="423202" y="27228"/>
                  </a:lnTo>
                  <a:lnTo>
                    <a:pt x="428650" y="25641"/>
                  </a:lnTo>
                  <a:lnTo>
                    <a:pt x="430034" y="21082"/>
                  </a:lnTo>
                  <a:close/>
                </a:path>
                <a:path w="7031355" h="120650">
                  <a:moveTo>
                    <a:pt x="572681" y="4064"/>
                  </a:moveTo>
                  <a:lnTo>
                    <a:pt x="565683" y="4152"/>
                  </a:lnTo>
                  <a:lnTo>
                    <a:pt x="563003" y="5334"/>
                  </a:lnTo>
                  <a:lnTo>
                    <a:pt x="558800" y="4406"/>
                  </a:lnTo>
                  <a:lnTo>
                    <a:pt x="558800" y="9271"/>
                  </a:lnTo>
                  <a:lnTo>
                    <a:pt x="564007" y="8420"/>
                  </a:lnTo>
                  <a:lnTo>
                    <a:pt x="571715" y="10896"/>
                  </a:lnTo>
                  <a:lnTo>
                    <a:pt x="572681" y="4064"/>
                  </a:lnTo>
                  <a:close/>
                </a:path>
                <a:path w="7031355" h="120650">
                  <a:moveTo>
                    <a:pt x="611403" y="28473"/>
                  </a:moveTo>
                  <a:lnTo>
                    <a:pt x="608990" y="22898"/>
                  </a:lnTo>
                  <a:lnTo>
                    <a:pt x="605650" y="24777"/>
                  </a:lnTo>
                  <a:lnTo>
                    <a:pt x="605193" y="28511"/>
                  </a:lnTo>
                  <a:lnTo>
                    <a:pt x="611403" y="28473"/>
                  </a:lnTo>
                  <a:close/>
                </a:path>
                <a:path w="7031355" h="120650">
                  <a:moveTo>
                    <a:pt x="615607" y="27952"/>
                  </a:moveTo>
                  <a:lnTo>
                    <a:pt x="611403" y="28473"/>
                  </a:lnTo>
                  <a:lnTo>
                    <a:pt x="613638" y="35763"/>
                  </a:lnTo>
                  <a:lnTo>
                    <a:pt x="615607" y="27952"/>
                  </a:lnTo>
                  <a:close/>
                </a:path>
                <a:path w="7031355" h="120650">
                  <a:moveTo>
                    <a:pt x="635901" y="38150"/>
                  </a:moveTo>
                  <a:lnTo>
                    <a:pt x="635254" y="29857"/>
                  </a:lnTo>
                  <a:lnTo>
                    <a:pt x="628840" y="27025"/>
                  </a:lnTo>
                  <a:lnTo>
                    <a:pt x="621588" y="28562"/>
                  </a:lnTo>
                  <a:lnTo>
                    <a:pt x="618451" y="33401"/>
                  </a:lnTo>
                  <a:lnTo>
                    <a:pt x="623328" y="33820"/>
                  </a:lnTo>
                  <a:lnTo>
                    <a:pt x="626643" y="36563"/>
                  </a:lnTo>
                  <a:lnTo>
                    <a:pt x="630224" y="38900"/>
                  </a:lnTo>
                  <a:lnTo>
                    <a:pt x="635901" y="38150"/>
                  </a:lnTo>
                  <a:close/>
                </a:path>
                <a:path w="7031355" h="120650">
                  <a:moveTo>
                    <a:pt x="653275" y="32931"/>
                  </a:moveTo>
                  <a:lnTo>
                    <a:pt x="646290" y="33020"/>
                  </a:lnTo>
                  <a:lnTo>
                    <a:pt x="639470" y="34493"/>
                  </a:lnTo>
                  <a:lnTo>
                    <a:pt x="642962" y="37782"/>
                  </a:lnTo>
                  <a:lnTo>
                    <a:pt x="649871" y="38671"/>
                  </a:lnTo>
                  <a:lnTo>
                    <a:pt x="653275" y="32931"/>
                  </a:lnTo>
                  <a:close/>
                </a:path>
                <a:path w="7031355" h="120650">
                  <a:moveTo>
                    <a:pt x="796048" y="30886"/>
                  </a:moveTo>
                  <a:lnTo>
                    <a:pt x="795959" y="25844"/>
                  </a:lnTo>
                  <a:lnTo>
                    <a:pt x="789876" y="24701"/>
                  </a:lnTo>
                  <a:lnTo>
                    <a:pt x="789127" y="30975"/>
                  </a:lnTo>
                  <a:lnTo>
                    <a:pt x="793013" y="30391"/>
                  </a:lnTo>
                  <a:lnTo>
                    <a:pt x="794562" y="38049"/>
                  </a:lnTo>
                  <a:lnTo>
                    <a:pt x="796048" y="30886"/>
                  </a:lnTo>
                  <a:close/>
                </a:path>
                <a:path w="7031355" h="120650">
                  <a:moveTo>
                    <a:pt x="843407" y="8394"/>
                  </a:moveTo>
                  <a:lnTo>
                    <a:pt x="841552" y="5740"/>
                  </a:lnTo>
                  <a:lnTo>
                    <a:pt x="840613" y="4368"/>
                  </a:lnTo>
                  <a:lnTo>
                    <a:pt x="836218" y="8077"/>
                  </a:lnTo>
                  <a:lnTo>
                    <a:pt x="838085" y="10693"/>
                  </a:lnTo>
                  <a:lnTo>
                    <a:pt x="839063" y="12103"/>
                  </a:lnTo>
                  <a:lnTo>
                    <a:pt x="843407" y="8394"/>
                  </a:lnTo>
                  <a:close/>
                </a:path>
                <a:path w="7031355" h="120650">
                  <a:moveTo>
                    <a:pt x="1362024" y="3822"/>
                  </a:moveTo>
                  <a:lnTo>
                    <a:pt x="1360157" y="1244"/>
                  </a:lnTo>
                  <a:lnTo>
                    <a:pt x="1359242" y="0"/>
                  </a:lnTo>
                  <a:lnTo>
                    <a:pt x="1354772" y="3657"/>
                  </a:lnTo>
                  <a:lnTo>
                    <a:pt x="1356601" y="6235"/>
                  </a:lnTo>
                  <a:lnTo>
                    <a:pt x="1357604" y="7645"/>
                  </a:lnTo>
                  <a:lnTo>
                    <a:pt x="1362024" y="3822"/>
                  </a:lnTo>
                  <a:close/>
                </a:path>
                <a:path w="7031355" h="120650">
                  <a:moveTo>
                    <a:pt x="1424114" y="6908"/>
                  </a:moveTo>
                  <a:lnTo>
                    <a:pt x="1421307" y="8001"/>
                  </a:lnTo>
                  <a:lnTo>
                    <a:pt x="1417053" y="6997"/>
                  </a:lnTo>
                  <a:lnTo>
                    <a:pt x="1416964" y="11785"/>
                  </a:lnTo>
                  <a:lnTo>
                    <a:pt x="1419733" y="10744"/>
                  </a:lnTo>
                  <a:lnTo>
                    <a:pt x="1423936" y="11696"/>
                  </a:lnTo>
                  <a:lnTo>
                    <a:pt x="1424114" y="6908"/>
                  </a:lnTo>
                  <a:close/>
                </a:path>
                <a:path w="7031355" h="120650">
                  <a:moveTo>
                    <a:pt x="1463090" y="17310"/>
                  </a:moveTo>
                  <a:lnTo>
                    <a:pt x="1460728" y="11671"/>
                  </a:lnTo>
                  <a:lnTo>
                    <a:pt x="1457274" y="13436"/>
                  </a:lnTo>
                  <a:lnTo>
                    <a:pt x="1456728" y="17145"/>
                  </a:lnTo>
                  <a:lnTo>
                    <a:pt x="1463090" y="17310"/>
                  </a:lnTo>
                  <a:close/>
                </a:path>
                <a:path w="7031355" h="120650">
                  <a:moveTo>
                    <a:pt x="1478445" y="14097"/>
                  </a:moveTo>
                  <a:lnTo>
                    <a:pt x="1473796" y="7378"/>
                  </a:lnTo>
                  <a:lnTo>
                    <a:pt x="1475384" y="18110"/>
                  </a:lnTo>
                  <a:lnTo>
                    <a:pt x="1468615" y="16891"/>
                  </a:lnTo>
                  <a:lnTo>
                    <a:pt x="1463090" y="17284"/>
                  </a:lnTo>
                  <a:lnTo>
                    <a:pt x="1467612" y="23685"/>
                  </a:lnTo>
                  <a:lnTo>
                    <a:pt x="1474558" y="21082"/>
                  </a:lnTo>
                  <a:lnTo>
                    <a:pt x="1478445" y="14097"/>
                  </a:lnTo>
                  <a:close/>
                </a:path>
                <a:path w="7031355" h="120650">
                  <a:moveTo>
                    <a:pt x="1508226" y="12979"/>
                  </a:moveTo>
                  <a:lnTo>
                    <a:pt x="1502194" y="7658"/>
                  </a:lnTo>
                  <a:lnTo>
                    <a:pt x="1502092" y="15163"/>
                  </a:lnTo>
                  <a:lnTo>
                    <a:pt x="1499501" y="19037"/>
                  </a:lnTo>
                  <a:lnTo>
                    <a:pt x="1496428" y="22199"/>
                  </a:lnTo>
                  <a:lnTo>
                    <a:pt x="1494878" y="27520"/>
                  </a:lnTo>
                  <a:lnTo>
                    <a:pt x="1502600" y="26009"/>
                  </a:lnTo>
                  <a:lnTo>
                    <a:pt x="1507705" y="20129"/>
                  </a:lnTo>
                  <a:lnTo>
                    <a:pt x="1508226" y="12979"/>
                  </a:lnTo>
                  <a:close/>
                </a:path>
                <a:path w="7031355" h="120650">
                  <a:moveTo>
                    <a:pt x="1518081" y="25438"/>
                  </a:moveTo>
                  <a:lnTo>
                    <a:pt x="1516253" y="22872"/>
                  </a:lnTo>
                  <a:lnTo>
                    <a:pt x="1515287" y="21475"/>
                  </a:lnTo>
                  <a:lnTo>
                    <a:pt x="1510855" y="25158"/>
                  </a:lnTo>
                  <a:lnTo>
                    <a:pt x="1512671" y="27698"/>
                  </a:lnTo>
                  <a:lnTo>
                    <a:pt x="1513611" y="29108"/>
                  </a:lnTo>
                  <a:lnTo>
                    <a:pt x="1518081" y="25438"/>
                  </a:lnTo>
                  <a:close/>
                </a:path>
                <a:path w="7031355" h="120650">
                  <a:moveTo>
                    <a:pt x="1533994" y="23063"/>
                  </a:moveTo>
                  <a:lnTo>
                    <a:pt x="1529816" y="23685"/>
                  </a:lnTo>
                  <a:lnTo>
                    <a:pt x="1523923" y="21996"/>
                  </a:lnTo>
                  <a:lnTo>
                    <a:pt x="1523314" y="27813"/>
                  </a:lnTo>
                  <a:lnTo>
                    <a:pt x="1527454" y="27038"/>
                  </a:lnTo>
                  <a:lnTo>
                    <a:pt x="1533372" y="28727"/>
                  </a:lnTo>
                  <a:lnTo>
                    <a:pt x="1533994" y="23063"/>
                  </a:lnTo>
                  <a:close/>
                </a:path>
                <a:path w="7031355" h="120650">
                  <a:moveTo>
                    <a:pt x="1551940" y="8153"/>
                  </a:moveTo>
                  <a:lnTo>
                    <a:pt x="1543646" y="9791"/>
                  </a:lnTo>
                  <a:lnTo>
                    <a:pt x="1538262" y="7239"/>
                  </a:lnTo>
                  <a:lnTo>
                    <a:pt x="1534198" y="2959"/>
                  </a:lnTo>
                  <a:lnTo>
                    <a:pt x="1534668" y="11264"/>
                  </a:lnTo>
                  <a:lnTo>
                    <a:pt x="1541157" y="14262"/>
                  </a:lnTo>
                  <a:lnTo>
                    <a:pt x="1548599" y="12890"/>
                  </a:lnTo>
                  <a:lnTo>
                    <a:pt x="1551940" y="8153"/>
                  </a:lnTo>
                  <a:close/>
                </a:path>
                <a:path w="7031355" h="120650">
                  <a:moveTo>
                    <a:pt x="1559128" y="29235"/>
                  </a:moveTo>
                  <a:lnTo>
                    <a:pt x="1558874" y="23304"/>
                  </a:lnTo>
                  <a:lnTo>
                    <a:pt x="1553629" y="26263"/>
                  </a:lnTo>
                  <a:lnTo>
                    <a:pt x="1559128" y="29235"/>
                  </a:lnTo>
                  <a:close/>
                </a:path>
                <a:path w="7031355" h="120650">
                  <a:moveTo>
                    <a:pt x="1564093" y="20154"/>
                  </a:moveTo>
                  <a:lnTo>
                    <a:pt x="1558518" y="17183"/>
                  </a:lnTo>
                  <a:lnTo>
                    <a:pt x="1558874" y="23304"/>
                  </a:lnTo>
                  <a:lnTo>
                    <a:pt x="1564093" y="20154"/>
                  </a:lnTo>
                  <a:close/>
                </a:path>
                <a:path w="7031355" h="120650">
                  <a:moveTo>
                    <a:pt x="2055787" y="22580"/>
                  </a:moveTo>
                  <a:lnTo>
                    <a:pt x="2053971" y="19989"/>
                  </a:lnTo>
                  <a:lnTo>
                    <a:pt x="2053031" y="18694"/>
                  </a:lnTo>
                  <a:lnTo>
                    <a:pt x="2048497" y="22313"/>
                  </a:lnTo>
                  <a:lnTo>
                    <a:pt x="2050288" y="24993"/>
                  </a:lnTo>
                  <a:lnTo>
                    <a:pt x="2051253" y="26428"/>
                  </a:lnTo>
                  <a:lnTo>
                    <a:pt x="2055787" y="22580"/>
                  </a:lnTo>
                  <a:close/>
                </a:path>
                <a:path w="7031355" h="120650">
                  <a:moveTo>
                    <a:pt x="2296604" y="34315"/>
                  </a:moveTo>
                  <a:lnTo>
                    <a:pt x="2293810" y="35344"/>
                  </a:lnTo>
                  <a:lnTo>
                    <a:pt x="2289556" y="34226"/>
                  </a:lnTo>
                  <a:lnTo>
                    <a:pt x="2289302" y="39052"/>
                  </a:lnTo>
                  <a:lnTo>
                    <a:pt x="2292070" y="37934"/>
                  </a:lnTo>
                  <a:lnTo>
                    <a:pt x="2296350" y="39090"/>
                  </a:lnTo>
                  <a:lnTo>
                    <a:pt x="2296604" y="34315"/>
                  </a:lnTo>
                  <a:close/>
                </a:path>
                <a:path w="7031355" h="120650">
                  <a:moveTo>
                    <a:pt x="2318245" y="24612"/>
                  </a:moveTo>
                  <a:lnTo>
                    <a:pt x="2312606" y="24053"/>
                  </a:lnTo>
                  <a:lnTo>
                    <a:pt x="2305799" y="25069"/>
                  </a:lnTo>
                  <a:lnTo>
                    <a:pt x="2307729" y="14414"/>
                  </a:lnTo>
                  <a:lnTo>
                    <a:pt x="2302662" y="14820"/>
                  </a:lnTo>
                  <a:lnTo>
                    <a:pt x="2296655" y="13792"/>
                  </a:lnTo>
                  <a:lnTo>
                    <a:pt x="2291677" y="14249"/>
                  </a:lnTo>
                  <a:lnTo>
                    <a:pt x="2289759" y="19138"/>
                  </a:lnTo>
                  <a:lnTo>
                    <a:pt x="2292451" y="20307"/>
                  </a:lnTo>
                  <a:lnTo>
                    <a:pt x="2296782" y="19405"/>
                  </a:lnTo>
                  <a:lnTo>
                    <a:pt x="2296820" y="24206"/>
                  </a:lnTo>
                  <a:lnTo>
                    <a:pt x="2292578" y="24955"/>
                  </a:lnTo>
                  <a:lnTo>
                    <a:pt x="2286685" y="23202"/>
                  </a:lnTo>
                  <a:lnTo>
                    <a:pt x="2285936" y="29095"/>
                  </a:lnTo>
                  <a:lnTo>
                    <a:pt x="2295829" y="29032"/>
                  </a:lnTo>
                  <a:lnTo>
                    <a:pt x="2308517" y="29768"/>
                  </a:lnTo>
                  <a:lnTo>
                    <a:pt x="2317991" y="29044"/>
                  </a:lnTo>
                  <a:lnTo>
                    <a:pt x="2318245" y="24612"/>
                  </a:lnTo>
                  <a:close/>
                </a:path>
                <a:path w="7031355" h="120650">
                  <a:moveTo>
                    <a:pt x="2411145" y="41681"/>
                  </a:moveTo>
                  <a:lnTo>
                    <a:pt x="2408326" y="42799"/>
                  </a:lnTo>
                  <a:lnTo>
                    <a:pt x="2404033" y="41656"/>
                  </a:lnTo>
                  <a:lnTo>
                    <a:pt x="2403881" y="46558"/>
                  </a:lnTo>
                  <a:lnTo>
                    <a:pt x="2406675" y="45466"/>
                  </a:lnTo>
                  <a:lnTo>
                    <a:pt x="2410980" y="46507"/>
                  </a:lnTo>
                  <a:lnTo>
                    <a:pt x="2411145" y="41681"/>
                  </a:lnTo>
                  <a:close/>
                </a:path>
                <a:path w="7031355" h="120650">
                  <a:moveTo>
                    <a:pt x="2504630" y="33845"/>
                  </a:moveTo>
                  <a:lnTo>
                    <a:pt x="2501811" y="34950"/>
                  </a:lnTo>
                  <a:lnTo>
                    <a:pt x="2497632" y="33769"/>
                  </a:lnTo>
                  <a:lnTo>
                    <a:pt x="2497353" y="38735"/>
                  </a:lnTo>
                  <a:lnTo>
                    <a:pt x="2500147" y="37553"/>
                  </a:lnTo>
                  <a:lnTo>
                    <a:pt x="2504452" y="38569"/>
                  </a:lnTo>
                  <a:lnTo>
                    <a:pt x="2504630" y="33845"/>
                  </a:lnTo>
                  <a:close/>
                </a:path>
                <a:path w="7031355" h="120650">
                  <a:moveTo>
                    <a:pt x="2520569" y="46761"/>
                  </a:moveTo>
                  <a:lnTo>
                    <a:pt x="2518778" y="44094"/>
                  </a:lnTo>
                  <a:lnTo>
                    <a:pt x="2517838" y="42697"/>
                  </a:lnTo>
                  <a:lnTo>
                    <a:pt x="2513266" y="46431"/>
                  </a:lnTo>
                  <a:lnTo>
                    <a:pt x="2515082" y="49047"/>
                  </a:lnTo>
                  <a:lnTo>
                    <a:pt x="2516009" y="50393"/>
                  </a:lnTo>
                  <a:lnTo>
                    <a:pt x="2520569" y="46761"/>
                  </a:lnTo>
                  <a:close/>
                </a:path>
                <a:path w="7031355" h="120650">
                  <a:moveTo>
                    <a:pt x="2530043" y="24396"/>
                  </a:moveTo>
                  <a:lnTo>
                    <a:pt x="2521661" y="20701"/>
                  </a:lnTo>
                  <a:lnTo>
                    <a:pt x="2520327" y="25171"/>
                  </a:lnTo>
                  <a:lnTo>
                    <a:pt x="2523845" y="29260"/>
                  </a:lnTo>
                  <a:lnTo>
                    <a:pt x="2530043" y="24396"/>
                  </a:lnTo>
                  <a:close/>
                </a:path>
                <a:path w="7031355" h="120650">
                  <a:moveTo>
                    <a:pt x="2536469" y="54521"/>
                  </a:moveTo>
                  <a:lnTo>
                    <a:pt x="2529941" y="50533"/>
                  </a:lnTo>
                  <a:lnTo>
                    <a:pt x="2527833" y="55511"/>
                  </a:lnTo>
                  <a:lnTo>
                    <a:pt x="2530043" y="59994"/>
                  </a:lnTo>
                  <a:lnTo>
                    <a:pt x="2536469" y="54521"/>
                  </a:lnTo>
                  <a:close/>
                </a:path>
                <a:path w="7031355" h="120650">
                  <a:moveTo>
                    <a:pt x="2536939" y="34569"/>
                  </a:moveTo>
                  <a:lnTo>
                    <a:pt x="2530297" y="35115"/>
                  </a:lnTo>
                  <a:lnTo>
                    <a:pt x="2524861" y="37566"/>
                  </a:lnTo>
                  <a:lnTo>
                    <a:pt x="2522347" y="44157"/>
                  </a:lnTo>
                  <a:lnTo>
                    <a:pt x="2530513" y="45758"/>
                  </a:lnTo>
                  <a:lnTo>
                    <a:pt x="2535834" y="43307"/>
                  </a:lnTo>
                  <a:lnTo>
                    <a:pt x="2536939" y="34569"/>
                  </a:lnTo>
                  <a:close/>
                </a:path>
                <a:path w="7031355" h="120650">
                  <a:moveTo>
                    <a:pt x="2543619" y="54686"/>
                  </a:moveTo>
                  <a:lnTo>
                    <a:pt x="2542870" y="48361"/>
                  </a:lnTo>
                  <a:lnTo>
                    <a:pt x="2536647" y="49428"/>
                  </a:lnTo>
                  <a:lnTo>
                    <a:pt x="2536469" y="54521"/>
                  </a:lnTo>
                  <a:lnTo>
                    <a:pt x="2543619" y="54686"/>
                  </a:lnTo>
                  <a:close/>
                </a:path>
                <a:path w="7031355" h="120650">
                  <a:moveTo>
                    <a:pt x="2549487" y="37388"/>
                  </a:moveTo>
                  <a:lnTo>
                    <a:pt x="2547696" y="34823"/>
                  </a:lnTo>
                  <a:lnTo>
                    <a:pt x="2546781" y="33401"/>
                  </a:lnTo>
                  <a:lnTo>
                    <a:pt x="2542184" y="37096"/>
                  </a:lnTo>
                  <a:lnTo>
                    <a:pt x="2543987" y="39801"/>
                  </a:lnTo>
                  <a:lnTo>
                    <a:pt x="2544978" y="41059"/>
                  </a:lnTo>
                  <a:lnTo>
                    <a:pt x="2549487" y="37388"/>
                  </a:lnTo>
                  <a:close/>
                </a:path>
                <a:path w="7031355" h="120650">
                  <a:moveTo>
                    <a:pt x="2633637" y="41808"/>
                  </a:moveTo>
                  <a:lnTo>
                    <a:pt x="2628747" y="41732"/>
                  </a:lnTo>
                  <a:lnTo>
                    <a:pt x="2625915" y="39103"/>
                  </a:lnTo>
                  <a:lnTo>
                    <a:pt x="2623058" y="36512"/>
                  </a:lnTo>
                  <a:lnTo>
                    <a:pt x="2622804" y="46431"/>
                  </a:lnTo>
                  <a:lnTo>
                    <a:pt x="2627833" y="52209"/>
                  </a:lnTo>
                  <a:lnTo>
                    <a:pt x="2631427" y="52070"/>
                  </a:lnTo>
                  <a:lnTo>
                    <a:pt x="2633637" y="41808"/>
                  </a:lnTo>
                  <a:close/>
                </a:path>
                <a:path w="7031355" h="120650">
                  <a:moveTo>
                    <a:pt x="2658541" y="52260"/>
                  </a:moveTo>
                  <a:lnTo>
                    <a:pt x="2650591" y="50749"/>
                  </a:lnTo>
                  <a:lnTo>
                    <a:pt x="2643301" y="47790"/>
                  </a:lnTo>
                  <a:lnTo>
                    <a:pt x="2637294" y="48171"/>
                  </a:lnTo>
                  <a:lnTo>
                    <a:pt x="2633256" y="56692"/>
                  </a:lnTo>
                  <a:lnTo>
                    <a:pt x="2640114" y="56375"/>
                  </a:lnTo>
                  <a:lnTo>
                    <a:pt x="2648026" y="57594"/>
                  </a:lnTo>
                  <a:lnTo>
                    <a:pt x="2654871" y="57238"/>
                  </a:lnTo>
                  <a:lnTo>
                    <a:pt x="2658541" y="52260"/>
                  </a:lnTo>
                  <a:close/>
                </a:path>
                <a:path w="7031355" h="120650">
                  <a:moveTo>
                    <a:pt x="2776880" y="54902"/>
                  </a:moveTo>
                  <a:lnTo>
                    <a:pt x="2774861" y="47586"/>
                  </a:lnTo>
                  <a:lnTo>
                    <a:pt x="2772524" y="55384"/>
                  </a:lnTo>
                  <a:lnTo>
                    <a:pt x="2776880" y="54902"/>
                  </a:lnTo>
                  <a:close/>
                </a:path>
                <a:path w="7031355" h="120650">
                  <a:moveTo>
                    <a:pt x="2950235" y="29108"/>
                  </a:moveTo>
                  <a:lnTo>
                    <a:pt x="2941129" y="27470"/>
                  </a:lnTo>
                  <a:lnTo>
                    <a:pt x="2937192" y="33375"/>
                  </a:lnTo>
                  <a:lnTo>
                    <a:pt x="2934284" y="40767"/>
                  </a:lnTo>
                  <a:lnTo>
                    <a:pt x="2928289" y="43599"/>
                  </a:lnTo>
                  <a:lnTo>
                    <a:pt x="2927883" y="37693"/>
                  </a:lnTo>
                  <a:lnTo>
                    <a:pt x="2929293" y="29438"/>
                  </a:lnTo>
                  <a:lnTo>
                    <a:pt x="2925076" y="28473"/>
                  </a:lnTo>
                  <a:lnTo>
                    <a:pt x="2919247" y="34239"/>
                  </a:lnTo>
                  <a:lnTo>
                    <a:pt x="2911259" y="36779"/>
                  </a:lnTo>
                  <a:lnTo>
                    <a:pt x="2902864" y="38722"/>
                  </a:lnTo>
                  <a:lnTo>
                    <a:pt x="2895854" y="42735"/>
                  </a:lnTo>
                  <a:lnTo>
                    <a:pt x="2877870" y="42278"/>
                  </a:lnTo>
                  <a:lnTo>
                    <a:pt x="2870924" y="48958"/>
                  </a:lnTo>
                  <a:lnTo>
                    <a:pt x="2860560" y="50634"/>
                  </a:lnTo>
                  <a:lnTo>
                    <a:pt x="2850616" y="52920"/>
                  </a:lnTo>
                  <a:lnTo>
                    <a:pt x="2844889" y="61417"/>
                  </a:lnTo>
                  <a:lnTo>
                    <a:pt x="2859176" y="58978"/>
                  </a:lnTo>
                  <a:lnTo>
                    <a:pt x="2874073" y="57505"/>
                  </a:lnTo>
                  <a:lnTo>
                    <a:pt x="2889707" y="57111"/>
                  </a:lnTo>
                  <a:lnTo>
                    <a:pt x="2906217" y="57975"/>
                  </a:lnTo>
                  <a:lnTo>
                    <a:pt x="2906090" y="43942"/>
                  </a:lnTo>
                  <a:lnTo>
                    <a:pt x="2924670" y="43484"/>
                  </a:lnTo>
                  <a:lnTo>
                    <a:pt x="2924518" y="48552"/>
                  </a:lnTo>
                  <a:lnTo>
                    <a:pt x="2921546" y="49390"/>
                  </a:lnTo>
                  <a:lnTo>
                    <a:pt x="2920796" y="53314"/>
                  </a:lnTo>
                  <a:lnTo>
                    <a:pt x="2930804" y="51155"/>
                  </a:lnTo>
                  <a:lnTo>
                    <a:pt x="2940532" y="48602"/>
                  </a:lnTo>
                  <a:lnTo>
                    <a:pt x="2947759" y="42341"/>
                  </a:lnTo>
                  <a:lnTo>
                    <a:pt x="2950235" y="29108"/>
                  </a:lnTo>
                  <a:close/>
                </a:path>
                <a:path w="7031355" h="120650">
                  <a:moveTo>
                    <a:pt x="3009709" y="33185"/>
                  </a:moveTo>
                  <a:lnTo>
                    <a:pt x="3007918" y="30568"/>
                  </a:lnTo>
                  <a:lnTo>
                    <a:pt x="3006928" y="29311"/>
                  </a:lnTo>
                  <a:lnTo>
                    <a:pt x="3002369" y="32893"/>
                  </a:lnTo>
                  <a:lnTo>
                    <a:pt x="3004172" y="35509"/>
                  </a:lnTo>
                  <a:lnTo>
                    <a:pt x="3005137" y="36931"/>
                  </a:lnTo>
                  <a:lnTo>
                    <a:pt x="3009709" y="33185"/>
                  </a:lnTo>
                  <a:close/>
                </a:path>
                <a:path w="7031355" h="120650">
                  <a:moveTo>
                    <a:pt x="3010839" y="55626"/>
                  </a:moveTo>
                  <a:lnTo>
                    <a:pt x="3006585" y="56337"/>
                  </a:lnTo>
                  <a:lnTo>
                    <a:pt x="3000603" y="54584"/>
                  </a:lnTo>
                  <a:lnTo>
                    <a:pt x="2999892" y="60388"/>
                  </a:lnTo>
                  <a:lnTo>
                    <a:pt x="3004159" y="59651"/>
                  </a:lnTo>
                  <a:lnTo>
                    <a:pt x="3010103" y="61468"/>
                  </a:lnTo>
                  <a:lnTo>
                    <a:pt x="3010839" y="55626"/>
                  </a:lnTo>
                  <a:close/>
                </a:path>
                <a:path w="7031355" h="120650">
                  <a:moveTo>
                    <a:pt x="3019958" y="53543"/>
                  </a:moveTo>
                  <a:lnTo>
                    <a:pt x="3018155" y="50939"/>
                  </a:lnTo>
                  <a:lnTo>
                    <a:pt x="3017202" y="49517"/>
                  </a:lnTo>
                  <a:lnTo>
                    <a:pt x="3012668" y="53136"/>
                  </a:lnTo>
                  <a:lnTo>
                    <a:pt x="3014434" y="55714"/>
                  </a:lnTo>
                  <a:lnTo>
                    <a:pt x="3015361" y="57137"/>
                  </a:lnTo>
                  <a:lnTo>
                    <a:pt x="3019958" y="53543"/>
                  </a:lnTo>
                  <a:close/>
                </a:path>
                <a:path w="7031355" h="120650">
                  <a:moveTo>
                    <a:pt x="3069526" y="34874"/>
                  </a:moveTo>
                  <a:lnTo>
                    <a:pt x="3065310" y="31369"/>
                  </a:lnTo>
                  <a:lnTo>
                    <a:pt x="3060204" y="31940"/>
                  </a:lnTo>
                  <a:lnTo>
                    <a:pt x="3058223" y="36893"/>
                  </a:lnTo>
                  <a:lnTo>
                    <a:pt x="3060395" y="37198"/>
                  </a:lnTo>
                  <a:lnTo>
                    <a:pt x="3062452" y="37769"/>
                  </a:lnTo>
                  <a:lnTo>
                    <a:pt x="3061652" y="41935"/>
                  </a:lnTo>
                  <a:lnTo>
                    <a:pt x="3068866" y="42113"/>
                  </a:lnTo>
                  <a:lnTo>
                    <a:pt x="3069526" y="34874"/>
                  </a:lnTo>
                  <a:close/>
                </a:path>
                <a:path w="7031355" h="120650">
                  <a:moveTo>
                    <a:pt x="3083102" y="47548"/>
                  </a:moveTo>
                  <a:lnTo>
                    <a:pt x="3075902" y="47358"/>
                  </a:lnTo>
                  <a:lnTo>
                    <a:pt x="3075635" y="57277"/>
                  </a:lnTo>
                  <a:lnTo>
                    <a:pt x="3082823" y="57467"/>
                  </a:lnTo>
                  <a:lnTo>
                    <a:pt x="3083102" y="47548"/>
                  </a:lnTo>
                  <a:close/>
                </a:path>
                <a:path w="7031355" h="120650">
                  <a:moveTo>
                    <a:pt x="3245650" y="36639"/>
                  </a:moveTo>
                  <a:lnTo>
                    <a:pt x="3242818" y="37719"/>
                  </a:lnTo>
                  <a:lnTo>
                    <a:pt x="3238538" y="36601"/>
                  </a:lnTo>
                  <a:lnTo>
                    <a:pt x="3238271" y="41465"/>
                  </a:lnTo>
                  <a:lnTo>
                    <a:pt x="3241090" y="40386"/>
                  </a:lnTo>
                  <a:lnTo>
                    <a:pt x="3245370" y="41592"/>
                  </a:lnTo>
                  <a:lnTo>
                    <a:pt x="3245650" y="36639"/>
                  </a:lnTo>
                  <a:close/>
                </a:path>
                <a:path w="7031355" h="120650">
                  <a:moveTo>
                    <a:pt x="3272523" y="45008"/>
                  </a:moveTo>
                  <a:lnTo>
                    <a:pt x="3270707" y="42303"/>
                  </a:lnTo>
                  <a:lnTo>
                    <a:pt x="3269729" y="40906"/>
                  </a:lnTo>
                  <a:lnTo>
                    <a:pt x="3265182" y="44488"/>
                  </a:lnTo>
                  <a:lnTo>
                    <a:pt x="3266948" y="47155"/>
                  </a:lnTo>
                  <a:lnTo>
                    <a:pt x="3267900" y="48590"/>
                  </a:lnTo>
                  <a:lnTo>
                    <a:pt x="3272523" y="45008"/>
                  </a:lnTo>
                  <a:close/>
                </a:path>
                <a:path w="7031355" h="120650">
                  <a:moveTo>
                    <a:pt x="3299168" y="53047"/>
                  </a:moveTo>
                  <a:lnTo>
                    <a:pt x="3297669" y="44094"/>
                  </a:lnTo>
                  <a:lnTo>
                    <a:pt x="3292919" y="39611"/>
                  </a:lnTo>
                  <a:lnTo>
                    <a:pt x="3287738" y="40487"/>
                  </a:lnTo>
                  <a:lnTo>
                    <a:pt x="3284944" y="47612"/>
                  </a:lnTo>
                  <a:lnTo>
                    <a:pt x="3291814" y="46736"/>
                  </a:lnTo>
                  <a:lnTo>
                    <a:pt x="3292741" y="53441"/>
                  </a:lnTo>
                  <a:lnTo>
                    <a:pt x="3299168" y="53047"/>
                  </a:lnTo>
                  <a:close/>
                </a:path>
                <a:path w="7031355" h="120650">
                  <a:moveTo>
                    <a:pt x="3338804" y="54051"/>
                  </a:moveTo>
                  <a:lnTo>
                    <a:pt x="3336302" y="48907"/>
                  </a:lnTo>
                  <a:lnTo>
                    <a:pt x="3330410" y="48221"/>
                  </a:lnTo>
                  <a:lnTo>
                    <a:pt x="3323361" y="49047"/>
                  </a:lnTo>
                  <a:lnTo>
                    <a:pt x="3317379" y="48437"/>
                  </a:lnTo>
                  <a:lnTo>
                    <a:pt x="3319907" y="53555"/>
                  </a:lnTo>
                  <a:lnTo>
                    <a:pt x="3325812" y="54292"/>
                  </a:lnTo>
                  <a:lnTo>
                    <a:pt x="3332861" y="53492"/>
                  </a:lnTo>
                  <a:lnTo>
                    <a:pt x="3338804" y="54051"/>
                  </a:lnTo>
                  <a:close/>
                </a:path>
                <a:path w="7031355" h="120650">
                  <a:moveTo>
                    <a:pt x="3345319" y="54673"/>
                  </a:moveTo>
                  <a:lnTo>
                    <a:pt x="3344557" y="49784"/>
                  </a:lnTo>
                  <a:lnTo>
                    <a:pt x="3338804" y="54051"/>
                  </a:lnTo>
                  <a:lnTo>
                    <a:pt x="3342830" y="59258"/>
                  </a:lnTo>
                  <a:lnTo>
                    <a:pt x="3345319" y="54673"/>
                  </a:lnTo>
                  <a:close/>
                </a:path>
                <a:path w="7031355" h="120650">
                  <a:moveTo>
                    <a:pt x="3590036" y="58140"/>
                  </a:moveTo>
                  <a:lnTo>
                    <a:pt x="3588245" y="55549"/>
                  </a:lnTo>
                  <a:lnTo>
                    <a:pt x="3587305" y="54229"/>
                  </a:lnTo>
                  <a:lnTo>
                    <a:pt x="3582733" y="57810"/>
                  </a:lnTo>
                  <a:lnTo>
                    <a:pt x="3584498" y="60515"/>
                  </a:lnTo>
                  <a:lnTo>
                    <a:pt x="3585387" y="61937"/>
                  </a:lnTo>
                  <a:lnTo>
                    <a:pt x="3590036" y="58140"/>
                  </a:lnTo>
                  <a:close/>
                </a:path>
                <a:path w="7031355" h="120650">
                  <a:moveTo>
                    <a:pt x="3770363" y="78016"/>
                  </a:moveTo>
                  <a:lnTo>
                    <a:pt x="3767620" y="73952"/>
                  </a:lnTo>
                  <a:lnTo>
                    <a:pt x="3763010" y="77660"/>
                  </a:lnTo>
                  <a:lnTo>
                    <a:pt x="3764775" y="80264"/>
                  </a:lnTo>
                  <a:lnTo>
                    <a:pt x="3765740" y="81635"/>
                  </a:lnTo>
                  <a:lnTo>
                    <a:pt x="3770363" y="78016"/>
                  </a:lnTo>
                  <a:close/>
                </a:path>
                <a:path w="7031355" h="120650">
                  <a:moveTo>
                    <a:pt x="3796385" y="53670"/>
                  </a:moveTo>
                  <a:lnTo>
                    <a:pt x="3793655" y="49796"/>
                  </a:lnTo>
                  <a:lnTo>
                    <a:pt x="3789045" y="53378"/>
                  </a:lnTo>
                  <a:lnTo>
                    <a:pt x="3790835" y="55981"/>
                  </a:lnTo>
                  <a:lnTo>
                    <a:pt x="3791788" y="57416"/>
                  </a:lnTo>
                  <a:lnTo>
                    <a:pt x="3796385" y="53670"/>
                  </a:lnTo>
                  <a:close/>
                </a:path>
                <a:path w="7031355" h="120650">
                  <a:moveTo>
                    <a:pt x="3808920" y="56464"/>
                  </a:moveTo>
                  <a:lnTo>
                    <a:pt x="3802354" y="52501"/>
                  </a:lnTo>
                  <a:lnTo>
                    <a:pt x="3800208" y="57492"/>
                  </a:lnTo>
                  <a:lnTo>
                    <a:pt x="3802418" y="61963"/>
                  </a:lnTo>
                  <a:lnTo>
                    <a:pt x="3808920" y="56464"/>
                  </a:lnTo>
                  <a:close/>
                </a:path>
                <a:path w="7031355" h="120650">
                  <a:moveTo>
                    <a:pt x="3867162" y="67094"/>
                  </a:moveTo>
                  <a:lnTo>
                    <a:pt x="3863670" y="62052"/>
                  </a:lnTo>
                  <a:lnTo>
                    <a:pt x="3855783" y="62674"/>
                  </a:lnTo>
                  <a:lnTo>
                    <a:pt x="3855491" y="72796"/>
                  </a:lnTo>
                  <a:lnTo>
                    <a:pt x="3850627" y="70929"/>
                  </a:lnTo>
                  <a:lnTo>
                    <a:pt x="3848773" y="65392"/>
                  </a:lnTo>
                  <a:lnTo>
                    <a:pt x="3841191" y="67348"/>
                  </a:lnTo>
                  <a:lnTo>
                    <a:pt x="3841089" y="74104"/>
                  </a:lnTo>
                  <a:lnTo>
                    <a:pt x="3837165" y="82207"/>
                  </a:lnTo>
                  <a:lnTo>
                    <a:pt x="3842486" y="84709"/>
                  </a:lnTo>
                  <a:lnTo>
                    <a:pt x="3850335" y="83985"/>
                  </a:lnTo>
                  <a:lnTo>
                    <a:pt x="3858857" y="81292"/>
                  </a:lnTo>
                  <a:lnTo>
                    <a:pt x="3866184" y="77927"/>
                  </a:lnTo>
                  <a:lnTo>
                    <a:pt x="3867162" y="67094"/>
                  </a:lnTo>
                  <a:close/>
                </a:path>
                <a:path w="7031355" h="120650">
                  <a:moveTo>
                    <a:pt x="4145089" y="95237"/>
                  </a:moveTo>
                  <a:lnTo>
                    <a:pt x="4131094" y="96812"/>
                  </a:lnTo>
                  <a:lnTo>
                    <a:pt x="4114038" y="95377"/>
                  </a:lnTo>
                  <a:lnTo>
                    <a:pt x="4096207" y="92202"/>
                  </a:lnTo>
                  <a:lnTo>
                    <a:pt x="4079875" y="88544"/>
                  </a:lnTo>
                  <a:lnTo>
                    <a:pt x="4063415" y="92951"/>
                  </a:lnTo>
                  <a:lnTo>
                    <a:pt x="4047058" y="92811"/>
                  </a:lnTo>
                  <a:lnTo>
                    <a:pt x="4032631" y="88900"/>
                  </a:lnTo>
                  <a:lnTo>
                    <a:pt x="4021963" y="82003"/>
                  </a:lnTo>
                  <a:lnTo>
                    <a:pt x="4019994" y="86906"/>
                  </a:lnTo>
                  <a:lnTo>
                    <a:pt x="4014940" y="87350"/>
                  </a:lnTo>
                  <a:lnTo>
                    <a:pt x="4008831" y="86271"/>
                  </a:lnTo>
                  <a:lnTo>
                    <a:pt x="4003662" y="86575"/>
                  </a:lnTo>
                  <a:lnTo>
                    <a:pt x="3981920" y="86004"/>
                  </a:lnTo>
                  <a:lnTo>
                    <a:pt x="3975646" y="82143"/>
                  </a:lnTo>
                  <a:lnTo>
                    <a:pt x="3960114" y="78295"/>
                  </a:lnTo>
                  <a:lnTo>
                    <a:pt x="3953141" y="75374"/>
                  </a:lnTo>
                  <a:lnTo>
                    <a:pt x="3946982" y="79311"/>
                  </a:lnTo>
                  <a:lnTo>
                    <a:pt x="3938651" y="80149"/>
                  </a:lnTo>
                  <a:lnTo>
                    <a:pt x="3916845" y="79184"/>
                  </a:lnTo>
                  <a:lnTo>
                    <a:pt x="3917721" y="73177"/>
                  </a:lnTo>
                  <a:lnTo>
                    <a:pt x="3917048" y="69354"/>
                  </a:lnTo>
                  <a:lnTo>
                    <a:pt x="3911638" y="69215"/>
                  </a:lnTo>
                  <a:lnTo>
                    <a:pt x="3908717" y="72707"/>
                  </a:lnTo>
                  <a:lnTo>
                    <a:pt x="3906266" y="76898"/>
                  </a:lnTo>
                  <a:lnTo>
                    <a:pt x="3902316" y="78892"/>
                  </a:lnTo>
                  <a:lnTo>
                    <a:pt x="3902062" y="68021"/>
                  </a:lnTo>
                  <a:lnTo>
                    <a:pt x="3893528" y="68046"/>
                  </a:lnTo>
                  <a:lnTo>
                    <a:pt x="3884561" y="68503"/>
                  </a:lnTo>
                  <a:lnTo>
                    <a:pt x="3882517" y="73329"/>
                  </a:lnTo>
                  <a:lnTo>
                    <a:pt x="3877386" y="73609"/>
                  </a:lnTo>
                  <a:lnTo>
                    <a:pt x="3872992" y="75006"/>
                  </a:lnTo>
                  <a:lnTo>
                    <a:pt x="3873208" y="83159"/>
                  </a:lnTo>
                  <a:lnTo>
                    <a:pt x="3879126" y="81915"/>
                  </a:lnTo>
                  <a:lnTo>
                    <a:pt x="3879329" y="87960"/>
                  </a:lnTo>
                  <a:lnTo>
                    <a:pt x="3883977" y="88430"/>
                  </a:lnTo>
                  <a:lnTo>
                    <a:pt x="3883545" y="82588"/>
                  </a:lnTo>
                  <a:lnTo>
                    <a:pt x="3884968" y="79603"/>
                  </a:lnTo>
                  <a:lnTo>
                    <a:pt x="3887889" y="78511"/>
                  </a:lnTo>
                  <a:lnTo>
                    <a:pt x="3891724" y="80733"/>
                  </a:lnTo>
                  <a:lnTo>
                    <a:pt x="3893909" y="85064"/>
                  </a:lnTo>
                  <a:lnTo>
                    <a:pt x="3896614" y="88722"/>
                  </a:lnTo>
                  <a:lnTo>
                    <a:pt x="3902024" y="88925"/>
                  </a:lnTo>
                  <a:lnTo>
                    <a:pt x="3903332" y="82130"/>
                  </a:lnTo>
                  <a:lnTo>
                    <a:pt x="3911193" y="85013"/>
                  </a:lnTo>
                  <a:lnTo>
                    <a:pt x="3916616" y="84328"/>
                  </a:lnTo>
                  <a:lnTo>
                    <a:pt x="3927627" y="88493"/>
                  </a:lnTo>
                  <a:lnTo>
                    <a:pt x="3941673" y="95008"/>
                  </a:lnTo>
                  <a:lnTo>
                    <a:pt x="3967175" y="95681"/>
                  </a:lnTo>
                  <a:lnTo>
                    <a:pt x="3978948" y="94691"/>
                  </a:lnTo>
                  <a:lnTo>
                    <a:pt x="3989006" y="91198"/>
                  </a:lnTo>
                  <a:lnTo>
                    <a:pt x="3993464" y="94970"/>
                  </a:lnTo>
                  <a:lnTo>
                    <a:pt x="3999674" y="96507"/>
                  </a:lnTo>
                  <a:lnTo>
                    <a:pt x="4014266" y="96901"/>
                  </a:lnTo>
                  <a:lnTo>
                    <a:pt x="4015041" y="102235"/>
                  </a:lnTo>
                  <a:lnTo>
                    <a:pt x="4021417" y="100330"/>
                  </a:lnTo>
                  <a:lnTo>
                    <a:pt x="4021251" y="106984"/>
                  </a:lnTo>
                  <a:lnTo>
                    <a:pt x="4021963" y="113195"/>
                  </a:lnTo>
                  <a:lnTo>
                    <a:pt x="4028338" y="112229"/>
                  </a:lnTo>
                  <a:lnTo>
                    <a:pt x="4028516" y="107162"/>
                  </a:lnTo>
                  <a:lnTo>
                    <a:pt x="4023499" y="105244"/>
                  </a:lnTo>
                  <a:lnTo>
                    <a:pt x="4028465" y="98374"/>
                  </a:lnTo>
                  <a:lnTo>
                    <a:pt x="4032427" y="97370"/>
                  </a:lnTo>
                  <a:lnTo>
                    <a:pt x="4040987" y="99212"/>
                  </a:lnTo>
                  <a:lnTo>
                    <a:pt x="4052887" y="99809"/>
                  </a:lnTo>
                  <a:lnTo>
                    <a:pt x="4064431" y="103136"/>
                  </a:lnTo>
                  <a:lnTo>
                    <a:pt x="4071924" y="113233"/>
                  </a:lnTo>
                  <a:lnTo>
                    <a:pt x="4077906" y="112864"/>
                  </a:lnTo>
                  <a:lnTo>
                    <a:pt x="4084345" y="104076"/>
                  </a:lnTo>
                  <a:lnTo>
                    <a:pt x="4090339" y="103746"/>
                  </a:lnTo>
                  <a:lnTo>
                    <a:pt x="4115727" y="104406"/>
                  </a:lnTo>
                  <a:lnTo>
                    <a:pt x="4123283" y="109080"/>
                  </a:lnTo>
                  <a:lnTo>
                    <a:pt x="4133227" y="109855"/>
                  </a:lnTo>
                  <a:lnTo>
                    <a:pt x="4141762" y="105600"/>
                  </a:lnTo>
                  <a:lnTo>
                    <a:pt x="4145089" y="95237"/>
                  </a:lnTo>
                  <a:close/>
                </a:path>
                <a:path w="7031355" h="120650">
                  <a:moveTo>
                    <a:pt x="4243552" y="92748"/>
                  </a:moveTo>
                  <a:lnTo>
                    <a:pt x="4243248" y="92722"/>
                  </a:lnTo>
                  <a:lnTo>
                    <a:pt x="4243413" y="93154"/>
                  </a:lnTo>
                  <a:lnTo>
                    <a:pt x="4243552" y="92748"/>
                  </a:lnTo>
                  <a:close/>
                </a:path>
                <a:path w="7031355" h="120650">
                  <a:moveTo>
                    <a:pt x="4252658" y="80010"/>
                  </a:moveTo>
                  <a:lnTo>
                    <a:pt x="4247286" y="77876"/>
                  </a:lnTo>
                  <a:lnTo>
                    <a:pt x="4247045" y="77952"/>
                  </a:lnTo>
                  <a:lnTo>
                    <a:pt x="4247400" y="82473"/>
                  </a:lnTo>
                  <a:lnTo>
                    <a:pt x="4247134" y="82931"/>
                  </a:lnTo>
                  <a:lnTo>
                    <a:pt x="4246740" y="83388"/>
                  </a:lnTo>
                  <a:lnTo>
                    <a:pt x="4243552" y="92748"/>
                  </a:lnTo>
                  <a:lnTo>
                    <a:pt x="4247273" y="93065"/>
                  </a:lnTo>
                  <a:lnTo>
                    <a:pt x="4251541" y="86956"/>
                  </a:lnTo>
                  <a:lnTo>
                    <a:pt x="4252658" y="80010"/>
                  </a:lnTo>
                  <a:close/>
                </a:path>
                <a:path w="7031355" h="120650">
                  <a:moveTo>
                    <a:pt x="4349166" y="70459"/>
                  </a:moveTo>
                  <a:lnTo>
                    <a:pt x="4336059" y="69380"/>
                  </a:lnTo>
                  <a:lnTo>
                    <a:pt x="4326521" y="67945"/>
                  </a:lnTo>
                  <a:lnTo>
                    <a:pt x="4317416" y="67475"/>
                  </a:lnTo>
                  <a:lnTo>
                    <a:pt x="4305617" y="69342"/>
                  </a:lnTo>
                  <a:lnTo>
                    <a:pt x="4300766" y="67589"/>
                  </a:lnTo>
                  <a:lnTo>
                    <a:pt x="4298962" y="62014"/>
                  </a:lnTo>
                  <a:lnTo>
                    <a:pt x="4291254" y="63957"/>
                  </a:lnTo>
                  <a:lnTo>
                    <a:pt x="4262221" y="63207"/>
                  </a:lnTo>
                  <a:lnTo>
                    <a:pt x="4255287" y="63512"/>
                  </a:lnTo>
                  <a:lnTo>
                    <a:pt x="4247312" y="62293"/>
                  </a:lnTo>
                  <a:lnTo>
                    <a:pt x="4240415" y="62611"/>
                  </a:lnTo>
                  <a:lnTo>
                    <a:pt x="4236720" y="67564"/>
                  </a:lnTo>
                  <a:lnTo>
                    <a:pt x="4244784" y="71526"/>
                  </a:lnTo>
                  <a:lnTo>
                    <a:pt x="4251858" y="71120"/>
                  </a:lnTo>
                  <a:lnTo>
                    <a:pt x="4259516" y="69151"/>
                  </a:lnTo>
                  <a:lnTo>
                    <a:pt x="4269321" y="68389"/>
                  </a:lnTo>
                  <a:lnTo>
                    <a:pt x="4273461" y="72796"/>
                  </a:lnTo>
                  <a:lnTo>
                    <a:pt x="4278858" y="75209"/>
                  </a:lnTo>
                  <a:lnTo>
                    <a:pt x="4287367" y="73812"/>
                  </a:lnTo>
                  <a:lnTo>
                    <a:pt x="4319981" y="74663"/>
                  </a:lnTo>
                  <a:lnTo>
                    <a:pt x="4336732" y="76047"/>
                  </a:lnTo>
                  <a:lnTo>
                    <a:pt x="4343552" y="75018"/>
                  </a:lnTo>
                  <a:lnTo>
                    <a:pt x="4349166" y="70459"/>
                  </a:lnTo>
                  <a:close/>
                </a:path>
                <a:path w="7031355" h="120650">
                  <a:moveTo>
                    <a:pt x="4363529" y="75793"/>
                  </a:moveTo>
                  <a:lnTo>
                    <a:pt x="4360697" y="76923"/>
                  </a:lnTo>
                  <a:lnTo>
                    <a:pt x="4356379" y="75882"/>
                  </a:lnTo>
                  <a:lnTo>
                    <a:pt x="4356125" y="80670"/>
                  </a:lnTo>
                  <a:lnTo>
                    <a:pt x="4358983" y="79514"/>
                  </a:lnTo>
                  <a:lnTo>
                    <a:pt x="4363326" y="80683"/>
                  </a:lnTo>
                  <a:lnTo>
                    <a:pt x="4363529" y="75793"/>
                  </a:lnTo>
                  <a:close/>
                </a:path>
                <a:path w="7031355" h="120650">
                  <a:moveTo>
                    <a:pt x="4508805" y="89179"/>
                  </a:moveTo>
                  <a:lnTo>
                    <a:pt x="4507115" y="81749"/>
                  </a:lnTo>
                  <a:lnTo>
                    <a:pt x="4504982" y="89471"/>
                  </a:lnTo>
                  <a:lnTo>
                    <a:pt x="4504652" y="94716"/>
                  </a:lnTo>
                  <a:lnTo>
                    <a:pt x="4506366" y="102120"/>
                  </a:lnTo>
                  <a:lnTo>
                    <a:pt x="4508512" y="94411"/>
                  </a:lnTo>
                  <a:lnTo>
                    <a:pt x="4508805" y="89179"/>
                  </a:lnTo>
                  <a:close/>
                </a:path>
                <a:path w="7031355" h="120650">
                  <a:moveTo>
                    <a:pt x="4534001" y="94996"/>
                  </a:moveTo>
                  <a:lnTo>
                    <a:pt x="4524984" y="94094"/>
                  </a:lnTo>
                  <a:lnTo>
                    <a:pt x="4516323" y="93700"/>
                  </a:lnTo>
                  <a:lnTo>
                    <a:pt x="4515523" y="104609"/>
                  </a:lnTo>
                  <a:lnTo>
                    <a:pt x="4524527" y="105575"/>
                  </a:lnTo>
                  <a:lnTo>
                    <a:pt x="4530737" y="102374"/>
                  </a:lnTo>
                  <a:lnTo>
                    <a:pt x="4534001" y="94996"/>
                  </a:lnTo>
                  <a:close/>
                </a:path>
                <a:path w="7031355" h="120650">
                  <a:moveTo>
                    <a:pt x="4544847" y="96354"/>
                  </a:moveTo>
                  <a:lnTo>
                    <a:pt x="4542117" y="97015"/>
                  </a:lnTo>
                  <a:lnTo>
                    <a:pt x="4540643" y="101803"/>
                  </a:lnTo>
                  <a:lnTo>
                    <a:pt x="4544669" y="105283"/>
                  </a:lnTo>
                  <a:lnTo>
                    <a:pt x="4544847" y="96354"/>
                  </a:lnTo>
                  <a:close/>
                </a:path>
                <a:path w="7031355" h="120650">
                  <a:moveTo>
                    <a:pt x="4731347" y="79590"/>
                  </a:moveTo>
                  <a:lnTo>
                    <a:pt x="4728515" y="80670"/>
                  </a:lnTo>
                  <a:lnTo>
                    <a:pt x="4724171" y="79590"/>
                  </a:lnTo>
                  <a:lnTo>
                    <a:pt x="4723943" y="84378"/>
                  </a:lnTo>
                  <a:lnTo>
                    <a:pt x="4726787" y="83388"/>
                  </a:lnTo>
                  <a:lnTo>
                    <a:pt x="4731131" y="84378"/>
                  </a:lnTo>
                  <a:lnTo>
                    <a:pt x="4731347" y="79590"/>
                  </a:lnTo>
                  <a:close/>
                </a:path>
                <a:path w="7031355" h="120650">
                  <a:moveTo>
                    <a:pt x="4742294" y="79844"/>
                  </a:moveTo>
                  <a:lnTo>
                    <a:pt x="4735804" y="79756"/>
                  </a:lnTo>
                  <a:lnTo>
                    <a:pt x="4736249" y="83477"/>
                  </a:lnTo>
                  <a:lnTo>
                    <a:pt x="4739716" y="85382"/>
                  </a:lnTo>
                  <a:lnTo>
                    <a:pt x="4742294" y="79844"/>
                  </a:lnTo>
                  <a:close/>
                </a:path>
                <a:path w="7031355" h="120650">
                  <a:moveTo>
                    <a:pt x="4763744" y="95211"/>
                  </a:moveTo>
                  <a:lnTo>
                    <a:pt x="4757432" y="93878"/>
                  </a:lnTo>
                  <a:lnTo>
                    <a:pt x="4756366" y="100114"/>
                  </a:lnTo>
                  <a:lnTo>
                    <a:pt x="4760455" y="99745"/>
                  </a:lnTo>
                  <a:lnTo>
                    <a:pt x="4761903" y="107569"/>
                  </a:lnTo>
                  <a:lnTo>
                    <a:pt x="4763668" y="100279"/>
                  </a:lnTo>
                  <a:lnTo>
                    <a:pt x="4763744" y="95211"/>
                  </a:lnTo>
                  <a:close/>
                </a:path>
                <a:path w="7031355" h="120650">
                  <a:moveTo>
                    <a:pt x="4785677" y="95910"/>
                  </a:moveTo>
                  <a:lnTo>
                    <a:pt x="4782820" y="96926"/>
                  </a:lnTo>
                  <a:lnTo>
                    <a:pt x="4778489" y="95783"/>
                  </a:lnTo>
                  <a:lnTo>
                    <a:pt x="4778273" y="100609"/>
                  </a:lnTo>
                  <a:lnTo>
                    <a:pt x="4781118" y="99504"/>
                  </a:lnTo>
                  <a:lnTo>
                    <a:pt x="4785449" y="100672"/>
                  </a:lnTo>
                  <a:lnTo>
                    <a:pt x="4785677" y="95910"/>
                  </a:lnTo>
                  <a:close/>
                </a:path>
                <a:path w="7031355" h="120650">
                  <a:moveTo>
                    <a:pt x="4796853" y="86042"/>
                  </a:moveTo>
                  <a:lnTo>
                    <a:pt x="4794008" y="87172"/>
                  </a:lnTo>
                  <a:lnTo>
                    <a:pt x="4789627" y="86156"/>
                  </a:lnTo>
                  <a:lnTo>
                    <a:pt x="4789411" y="90932"/>
                  </a:lnTo>
                  <a:lnTo>
                    <a:pt x="4792307" y="89789"/>
                  </a:lnTo>
                  <a:lnTo>
                    <a:pt x="4796650" y="90932"/>
                  </a:lnTo>
                  <a:lnTo>
                    <a:pt x="4796853" y="86042"/>
                  </a:lnTo>
                  <a:close/>
                </a:path>
                <a:path w="7031355" h="120650">
                  <a:moveTo>
                    <a:pt x="4873015" y="102781"/>
                  </a:moveTo>
                  <a:lnTo>
                    <a:pt x="4872914" y="99733"/>
                  </a:lnTo>
                  <a:lnTo>
                    <a:pt x="4872634" y="96964"/>
                  </a:lnTo>
                  <a:lnTo>
                    <a:pt x="4869510" y="97840"/>
                  </a:lnTo>
                  <a:lnTo>
                    <a:pt x="4864049" y="102400"/>
                  </a:lnTo>
                  <a:lnTo>
                    <a:pt x="4857674" y="100393"/>
                  </a:lnTo>
                  <a:lnTo>
                    <a:pt x="4852555" y="100723"/>
                  </a:lnTo>
                  <a:lnTo>
                    <a:pt x="4850917" y="112318"/>
                  </a:lnTo>
                  <a:lnTo>
                    <a:pt x="4861661" y="108115"/>
                  </a:lnTo>
                  <a:lnTo>
                    <a:pt x="4862195" y="108127"/>
                  </a:lnTo>
                  <a:lnTo>
                    <a:pt x="4872787" y="112814"/>
                  </a:lnTo>
                  <a:lnTo>
                    <a:pt x="4873015" y="102781"/>
                  </a:lnTo>
                  <a:close/>
                </a:path>
                <a:path w="7031355" h="120650">
                  <a:moveTo>
                    <a:pt x="4976685" y="107035"/>
                  </a:moveTo>
                  <a:lnTo>
                    <a:pt x="4971123" y="104038"/>
                  </a:lnTo>
                  <a:lnTo>
                    <a:pt x="4971326" y="110070"/>
                  </a:lnTo>
                  <a:lnTo>
                    <a:pt x="4976685" y="107035"/>
                  </a:lnTo>
                  <a:close/>
                </a:path>
                <a:path w="7031355" h="120650">
                  <a:moveTo>
                    <a:pt x="5341899" y="86893"/>
                  </a:moveTo>
                  <a:lnTo>
                    <a:pt x="5333136" y="86067"/>
                  </a:lnTo>
                  <a:lnTo>
                    <a:pt x="5326354" y="87972"/>
                  </a:lnTo>
                  <a:lnTo>
                    <a:pt x="5320881" y="91719"/>
                  </a:lnTo>
                  <a:lnTo>
                    <a:pt x="5316093" y="96418"/>
                  </a:lnTo>
                  <a:lnTo>
                    <a:pt x="5315826" y="95923"/>
                  </a:lnTo>
                  <a:lnTo>
                    <a:pt x="5315623" y="95554"/>
                  </a:lnTo>
                  <a:lnTo>
                    <a:pt x="5311495" y="87845"/>
                  </a:lnTo>
                  <a:lnTo>
                    <a:pt x="5304434" y="86245"/>
                  </a:lnTo>
                  <a:lnTo>
                    <a:pt x="5302008" y="85699"/>
                  </a:lnTo>
                  <a:lnTo>
                    <a:pt x="5297538" y="85915"/>
                  </a:lnTo>
                  <a:lnTo>
                    <a:pt x="5297538" y="106197"/>
                  </a:lnTo>
                  <a:lnTo>
                    <a:pt x="5297348" y="110985"/>
                  </a:lnTo>
                  <a:lnTo>
                    <a:pt x="5297144" y="110921"/>
                  </a:lnTo>
                  <a:lnTo>
                    <a:pt x="5292979" y="109816"/>
                  </a:lnTo>
                  <a:lnTo>
                    <a:pt x="5290109" y="110921"/>
                  </a:lnTo>
                  <a:lnTo>
                    <a:pt x="5290121" y="110731"/>
                  </a:lnTo>
                  <a:lnTo>
                    <a:pt x="5290172" y="109664"/>
                  </a:lnTo>
                  <a:lnTo>
                    <a:pt x="5290210" y="108953"/>
                  </a:lnTo>
                  <a:lnTo>
                    <a:pt x="5290286" y="107200"/>
                  </a:lnTo>
                  <a:lnTo>
                    <a:pt x="5290337" y="106108"/>
                  </a:lnTo>
                  <a:lnTo>
                    <a:pt x="5294681" y="107238"/>
                  </a:lnTo>
                  <a:lnTo>
                    <a:pt x="5297538" y="106197"/>
                  </a:lnTo>
                  <a:lnTo>
                    <a:pt x="5297538" y="85915"/>
                  </a:lnTo>
                  <a:lnTo>
                    <a:pt x="5290451" y="86245"/>
                  </a:lnTo>
                  <a:lnTo>
                    <a:pt x="5288508" y="86169"/>
                  </a:lnTo>
                  <a:lnTo>
                    <a:pt x="5288508" y="103505"/>
                  </a:lnTo>
                  <a:lnTo>
                    <a:pt x="5283835" y="107200"/>
                  </a:lnTo>
                  <a:lnTo>
                    <a:pt x="5283111" y="106197"/>
                  </a:lnTo>
                  <a:lnTo>
                    <a:pt x="5281066" y="103238"/>
                  </a:lnTo>
                  <a:lnTo>
                    <a:pt x="5285498" y="99644"/>
                  </a:lnTo>
                  <a:lnTo>
                    <a:pt x="5285638" y="99529"/>
                  </a:lnTo>
                  <a:lnTo>
                    <a:pt x="5288508" y="103505"/>
                  </a:lnTo>
                  <a:lnTo>
                    <a:pt x="5288508" y="86169"/>
                  </a:lnTo>
                  <a:lnTo>
                    <a:pt x="5279631" y="85788"/>
                  </a:lnTo>
                  <a:lnTo>
                    <a:pt x="5274805" y="87490"/>
                  </a:lnTo>
                  <a:lnTo>
                    <a:pt x="5273713" y="94462"/>
                  </a:lnTo>
                  <a:lnTo>
                    <a:pt x="5268442" y="95554"/>
                  </a:lnTo>
                  <a:lnTo>
                    <a:pt x="5262067" y="91782"/>
                  </a:lnTo>
                  <a:lnTo>
                    <a:pt x="5254676" y="93383"/>
                  </a:lnTo>
                  <a:lnTo>
                    <a:pt x="5245925" y="95923"/>
                  </a:lnTo>
                  <a:lnTo>
                    <a:pt x="5241899" y="95554"/>
                  </a:lnTo>
                  <a:lnTo>
                    <a:pt x="5235486" y="94970"/>
                  </a:lnTo>
                  <a:lnTo>
                    <a:pt x="5228882" y="95554"/>
                  </a:lnTo>
                  <a:lnTo>
                    <a:pt x="5228755" y="94716"/>
                  </a:lnTo>
                  <a:lnTo>
                    <a:pt x="5227840" y="88722"/>
                  </a:lnTo>
                  <a:lnTo>
                    <a:pt x="5220906" y="89750"/>
                  </a:lnTo>
                  <a:lnTo>
                    <a:pt x="5216029" y="94716"/>
                  </a:lnTo>
                  <a:lnTo>
                    <a:pt x="5207343" y="94462"/>
                  </a:lnTo>
                  <a:lnTo>
                    <a:pt x="5202415" y="99428"/>
                  </a:lnTo>
                  <a:lnTo>
                    <a:pt x="5203888" y="91008"/>
                  </a:lnTo>
                  <a:lnTo>
                    <a:pt x="5199672" y="89992"/>
                  </a:lnTo>
                  <a:lnTo>
                    <a:pt x="5195278" y="89293"/>
                  </a:lnTo>
                  <a:lnTo>
                    <a:pt x="5191049" y="92303"/>
                  </a:lnTo>
                  <a:lnTo>
                    <a:pt x="5187734" y="96583"/>
                  </a:lnTo>
                  <a:lnTo>
                    <a:pt x="5183556" y="99644"/>
                  </a:lnTo>
                  <a:lnTo>
                    <a:pt x="5176774" y="98971"/>
                  </a:lnTo>
                  <a:lnTo>
                    <a:pt x="5175999" y="98171"/>
                  </a:lnTo>
                  <a:lnTo>
                    <a:pt x="5173662" y="95745"/>
                  </a:lnTo>
                  <a:lnTo>
                    <a:pt x="5168862" y="94729"/>
                  </a:lnTo>
                  <a:lnTo>
                    <a:pt x="5164404" y="93256"/>
                  </a:lnTo>
                  <a:lnTo>
                    <a:pt x="5162296" y="88684"/>
                  </a:lnTo>
                  <a:lnTo>
                    <a:pt x="5154777" y="90881"/>
                  </a:lnTo>
                  <a:lnTo>
                    <a:pt x="5140299" y="95973"/>
                  </a:lnTo>
                  <a:lnTo>
                    <a:pt x="5132781" y="98171"/>
                  </a:lnTo>
                  <a:lnTo>
                    <a:pt x="5124501" y="96431"/>
                  </a:lnTo>
                  <a:lnTo>
                    <a:pt x="5117757" y="94538"/>
                  </a:lnTo>
                  <a:lnTo>
                    <a:pt x="5112093" y="95618"/>
                  </a:lnTo>
                  <a:lnTo>
                    <a:pt x="5107051" y="102781"/>
                  </a:lnTo>
                  <a:lnTo>
                    <a:pt x="5111483" y="104940"/>
                  </a:lnTo>
                  <a:lnTo>
                    <a:pt x="5114404" y="109169"/>
                  </a:lnTo>
                  <a:lnTo>
                    <a:pt x="5114036" y="117792"/>
                  </a:lnTo>
                  <a:lnTo>
                    <a:pt x="5132883" y="118872"/>
                  </a:lnTo>
                  <a:lnTo>
                    <a:pt x="5149761" y="117132"/>
                  </a:lnTo>
                  <a:lnTo>
                    <a:pt x="5165306" y="113512"/>
                  </a:lnTo>
                  <a:lnTo>
                    <a:pt x="5180127" y="108953"/>
                  </a:lnTo>
                  <a:lnTo>
                    <a:pt x="5186197" y="109588"/>
                  </a:lnTo>
                  <a:lnTo>
                    <a:pt x="5192293" y="118668"/>
                  </a:lnTo>
                  <a:lnTo>
                    <a:pt x="5198326" y="119316"/>
                  </a:lnTo>
                  <a:lnTo>
                    <a:pt x="5205247" y="115366"/>
                  </a:lnTo>
                  <a:lnTo>
                    <a:pt x="5211902" y="111125"/>
                  </a:lnTo>
                  <a:lnTo>
                    <a:pt x="5220487" y="109664"/>
                  </a:lnTo>
                  <a:lnTo>
                    <a:pt x="5232971" y="112636"/>
                  </a:lnTo>
                  <a:lnTo>
                    <a:pt x="5243690" y="112102"/>
                  </a:lnTo>
                  <a:lnTo>
                    <a:pt x="5252834" y="113055"/>
                  </a:lnTo>
                  <a:lnTo>
                    <a:pt x="5260581" y="120421"/>
                  </a:lnTo>
                  <a:lnTo>
                    <a:pt x="5266652" y="119989"/>
                  </a:lnTo>
                  <a:lnTo>
                    <a:pt x="5272392" y="112102"/>
                  </a:lnTo>
                  <a:lnTo>
                    <a:pt x="5273103" y="111125"/>
                  </a:lnTo>
                  <a:lnTo>
                    <a:pt x="5279148" y="110731"/>
                  </a:lnTo>
                  <a:lnTo>
                    <a:pt x="5284267" y="111366"/>
                  </a:lnTo>
                  <a:lnTo>
                    <a:pt x="5287670" y="114223"/>
                  </a:lnTo>
                  <a:lnTo>
                    <a:pt x="5291366" y="116662"/>
                  </a:lnTo>
                  <a:lnTo>
                    <a:pt x="5297360" y="116090"/>
                  </a:lnTo>
                  <a:lnTo>
                    <a:pt x="5302224" y="111404"/>
                  </a:lnTo>
                  <a:lnTo>
                    <a:pt x="5302859" y="110985"/>
                  </a:lnTo>
                  <a:lnTo>
                    <a:pt x="5307774" y="107734"/>
                  </a:lnTo>
                  <a:lnTo>
                    <a:pt x="5310708" y="106197"/>
                  </a:lnTo>
                  <a:lnTo>
                    <a:pt x="5310873" y="106108"/>
                  </a:lnTo>
                  <a:lnTo>
                    <a:pt x="5313692" y="104609"/>
                  </a:lnTo>
                  <a:lnTo>
                    <a:pt x="5319649" y="101536"/>
                  </a:lnTo>
                  <a:lnTo>
                    <a:pt x="5326989" y="100317"/>
                  </a:lnTo>
                  <a:lnTo>
                    <a:pt x="5331142" y="99529"/>
                  </a:lnTo>
                  <a:lnTo>
                    <a:pt x="5331625" y="99428"/>
                  </a:lnTo>
                  <a:lnTo>
                    <a:pt x="5334178" y="98945"/>
                  </a:lnTo>
                  <a:lnTo>
                    <a:pt x="5337886" y="96418"/>
                  </a:lnTo>
                  <a:lnTo>
                    <a:pt x="5339664" y="95211"/>
                  </a:lnTo>
                  <a:lnTo>
                    <a:pt x="5341899" y="86893"/>
                  </a:lnTo>
                  <a:close/>
                </a:path>
                <a:path w="7031355" h="120650">
                  <a:moveTo>
                    <a:pt x="5393106" y="92862"/>
                  </a:moveTo>
                  <a:lnTo>
                    <a:pt x="5388762" y="93637"/>
                  </a:lnTo>
                  <a:lnTo>
                    <a:pt x="5382704" y="91884"/>
                  </a:lnTo>
                  <a:lnTo>
                    <a:pt x="5382031" y="97612"/>
                  </a:lnTo>
                  <a:lnTo>
                    <a:pt x="5386336" y="97002"/>
                  </a:lnTo>
                  <a:lnTo>
                    <a:pt x="5392420" y="98717"/>
                  </a:lnTo>
                  <a:lnTo>
                    <a:pt x="5393106" y="92862"/>
                  </a:lnTo>
                  <a:close/>
                </a:path>
                <a:path w="7031355" h="120650">
                  <a:moveTo>
                    <a:pt x="6499022" y="95377"/>
                  </a:moveTo>
                  <a:lnTo>
                    <a:pt x="6496075" y="96545"/>
                  </a:lnTo>
                  <a:lnTo>
                    <a:pt x="6491643" y="95542"/>
                  </a:lnTo>
                  <a:lnTo>
                    <a:pt x="6491592" y="100406"/>
                  </a:lnTo>
                  <a:lnTo>
                    <a:pt x="6494462" y="99237"/>
                  </a:lnTo>
                  <a:lnTo>
                    <a:pt x="6498933" y="100330"/>
                  </a:lnTo>
                  <a:lnTo>
                    <a:pt x="6499022" y="95377"/>
                  </a:lnTo>
                  <a:close/>
                </a:path>
                <a:path w="7031355" h="120650">
                  <a:moveTo>
                    <a:pt x="7030987" y="81597"/>
                  </a:moveTo>
                  <a:lnTo>
                    <a:pt x="7019417" y="81699"/>
                  </a:lnTo>
                  <a:lnTo>
                    <a:pt x="7018718" y="85559"/>
                  </a:lnTo>
                  <a:lnTo>
                    <a:pt x="7024154" y="87439"/>
                  </a:lnTo>
                  <a:lnTo>
                    <a:pt x="7030987" y="8159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04594" y="6674345"/>
              <a:ext cx="4707255" cy="112395"/>
            </a:xfrm>
            <a:custGeom>
              <a:avLst/>
              <a:gdLst/>
              <a:ahLst/>
              <a:cxnLst/>
              <a:rect l="l" t="t" r="r" b="b"/>
              <a:pathLst>
                <a:path w="4707255" h="112395">
                  <a:moveTo>
                    <a:pt x="7099" y="9753"/>
                  </a:moveTo>
                  <a:lnTo>
                    <a:pt x="5257" y="7188"/>
                  </a:lnTo>
                  <a:lnTo>
                    <a:pt x="4292" y="5689"/>
                  </a:lnTo>
                  <a:lnTo>
                    <a:pt x="0" y="9588"/>
                  </a:lnTo>
                  <a:lnTo>
                    <a:pt x="1854" y="12128"/>
                  </a:lnTo>
                  <a:lnTo>
                    <a:pt x="2832" y="13563"/>
                  </a:lnTo>
                  <a:lnTo>
                    <a:pt x="7099" y="9753"/>
                  </a:lnTo>
                  <a:close/>
                </a:path>
                <a:path w="4707255" h="112395">
                  <a:moveTo>
                    <a:pt x="64503" y="11239"/>
                  </a:moveTo>
                  <a:lnTo>
                    <a:pt x="62534" y="2501"/>
                  </a:lnTo>
                  <a:lnTo>
                    <a:pt x="54114" y="0"/>
                  </a:lnTo>
                  <a:lnTo>
                    <a:pt x="44792" y="1993"/>
                  </a:lnTo>
                  <a:lnTo>
                    <a:pt x="40081" y="6718"/>
                  </a:lnTo>
                  <a:lnTo>
                    <a:pt x="47498" y="5892"/>
                  </a:lnTo>
                  <a:lnTo>
                    <a:pt x="53441" y="7264"/>
                  </a:lnTo>
                  <a:lnTo>
                    <a:pt x="58813" y="9499"/>
                  </a:lnTo>
                  <a:lnTo>
                    <a:pt x="64503" y="11239"/>
                  </a:lnTo>
                  <a:close/>
                </a:path>
                <a:path w="4707255" h="112395">
                  <a:moveTo>
                    <a:pt x="85344" y="6070"/>
                  </a:moveTo>
                  <a:lnTo>
                    <a:pt x="82664" y="7073"/>
                  </a:lnTo>
                  <a:lnTo>
                    <a:pt x="78486" y="6197"/>
                  </a:lnTo>
                  <a:lnTo>
                    <a:pt x="78422" y="11049"/>
                  </a:lnTo>
                  <a:lnTo>
                    <a:pt x="81114" y="9969"/>
                  </a:lnTo>
                  <a:lnTo>
                    <a:pt x="85293" y="10820"/>
                  </a:lnTo>
                  <a:lnTo>
                    <a:pt x="85344" y="6070"/>
                  </a:lnTo>
                  <a:close/>
                </a:path>
                <a:path w="4707255" h="112395">
                  <a:moveTo>
                    <a:pt x="190093" y="34518"/>
                  </a:moveTo>
                  <a:lnTo>
                    <a:pt x="190055" y="29502"/>
                  </a:lnTo>
                  <a:lnTo>
                    <a:pt x="183883" y="28257"/>
                  </a:lnTo>
                  <a:lnTo>
                    <a:pt x="183045" y="34518"/>
                  </a:lnTo>
                  <a:lnTo>
                    <a:pt x="183870" y="40513"/>
                  </a:lnTo>
                  <a:lnTo>
                    <a:pt x="187007" y="37579"/>
                  </a:lnTo>
                  <a:lnTo>
                    <a:pt x="190093" y="34518"/>
                  </a:lnTo>
                  <a:close/>
                </a:path>
                <a:path w="4707255" h="112395">
                  <a:moveTo>
                    <a:pt x="274561" y="34480"/>
                  </a:moveTo>
                  <a:lnTo>
                    <a:pt x="271843" y="35585"/>
                  </a:lnTo>
                  <a:lnTo>
                    <a:pt x="267627" y="34645"/>
                  </a:lnTo>
                  <a:lnTo>
                    <a:pt x="267538" y="39382"/>
                  </a:lnTo>
                  <a:lnTo>
                    <a:pt x="270205" y="38417"/>
                  </a:lnTo>
                  <a:lnTo>
                    <a:pt x="274472" y="39306"/>
                  </a:lnTo>
                  <a:lnTo>
                    <a:pt x="274561" y="34480"/>
                  </a:lnTo>
                  <a:close/>
                </a:path>
                <a:path w="4707255" h="112395">
                  <a:moveTo>
                    <a:pt x="285064" y="14566"/>
                  </a:moveTo>
                  <a:lnTo>
                    <a:pt x="285038" y="11798"/>
                  </a:lnTo>
                  <a:lnTo>
                    <a:pt x="282143" y="8839"/>
                  </a:lnTo>
                  <a:lnTo>
                    <a:pt x="281495" y="14566"/>
                  </a:lnTo>
                  <a:lnTo>
                    <a:pt x="281495" y="17310"/>
                  </a:lnTo>
                  <a:lnTo>
                    <a:pt x="284378" y="20231"/>
                  </a:lnTo>
                  <a:lnTo>
                    <a:pt x="285064" y="14566"/>
                  </a:lnTo>
                  <a:close/>
                </a:path>
                <a:path w="4707255" h="112395">
                  <a:moveTo>
                    <a:pt x="322059" y="22098"/>
                  </a:moveTo>
                  <a:lnTo>
                    <a:pt x="320217" y="19481"/>
                  </a:lnTo>
                  <a:lnTo>
                    <a:pt x="319227" y="18186"/>
                  </a:lnTo>
                  <a:lnTo>
                    <a:pt x="314883" y="21932"/>
                  </a:lnTo>
                  <a:lnTo>
                    <a:pt x="316725" y="24498"/>
                  </a:lnTo>
                  <a:lnTo>
                    <a:pt x="317715" y="25958"/>
                  </a:lnTo>
                  <a:lnTo>
                    <a:pt x="322059" y="22098"/>
                  </a:lnTo>
                  <a:close/>
                </a:path>
                <a:path w="4707255" h="112395">
                  <a:moveTo>
                    <a:pt x="387045" y="9525"/>
                  </a:moveTo>
                  <a:lnTo>
                    <a:pt x="387019" y="4483"/>
                  </a:lnTo>
                  <a:lnTo>
                    <a:pt x="380860" y="3302"/>
                  </a:lnTo>
                  <a:lnTo>
                    <a:pt x="380047" y="9525"/>
                  </a:lnTo>
                  <a:lnTo>
                    <a:pt x="383984" y="9017"/>
                  </a:lnTo>
                  <a:lnTo>
                    <a:pt x="385533" y="16802"/>
                  </a:lnTo>
                  <a:lnTo>
                    <a:pt x="387045" y="9525"/>
                  </a:lnTo>
                  <a:close/>
                </a:path>
                <a:path w="4707255" h="112395">
                  <a:moveTo>
                    <a:pt x="408190" y="9512"/>
                  </a:moveTo>
                  <a:lnTo>
                    <a:pt x="401154" y="9512"/>
                  </a:lnTo>
                  <a:lnTo>
                    <a:pt x="394220" y="10909"/>
                  </a:lnTo>
                  <a:lnTo>
                    <a:pt x="397713" y="14262"/>
                  </a:lnTo>
                  <a:lnTo>
                    <a:pt x="404672" y="15227"/>
                  </a:lnTo>
                  <a:lnTo>
                    <a:pt x="408190" y="9512"/>
                  </a:lnTo>
                  <a:close/>
                </a:path>
                <a:path w="4707255" h="112395">
                  <a:moveTo>
                    <a:pt x="421894" y="15887"/>
                  </a:moveTo>
                  <a:lnTo>
                    <a:pt x="421271" y="10325"/>
                  </a:lnTo>
                  <a:lnTo>
                    <a:pt x="417334" y="7734"/>
                  </a:lnTo>
                  <a:lnTo>
                    <a:pt x="413245" y="9766"/>
                  </a:lnTo>
                  <a:lnTo>
                    <a:pt x="411759" y="14516"/>
                  </a:lnTo>
                  <a:lnTo>
                    <a:pt x="411873" y="15443"/>
                  </a:lnTo>
                  <a:lnTo>
                    <a:pt x="421894" y="15887"/>
                  </a:lnTo>
                  <a:close/>
                </a:path>
                <a:path w="4707255" h="112395">
                  <a:moveTo>
                    <a:pt x="1916366" y="18643"/>
                  </a:moveTo>
                  <a:lnTo>
                    <a:pt x="1915617" y="12319"/>
                  </a:lnTo>
                  <a:lnTo>
                    <a:pt x="1909394" y="13385"/>
                  </a:lnTo>
                  <a:lnTo>
                    <a:pt x="1909216" y="18478"/>
                  </a:lnTo>
                  <a:lnTo>
                    <a:pt x="1916366" y="18643"/>
                  </a:lnTo>
                  <a:close/>
                </a:path>
                <a:path w="4707255" h="112395">
                  <a:moveTo>
                    <a:pt x="1925015" y="22440"/>
                  </a:moveTo>
                  <a:lnTo>
                    <a:pt x="1925002" y="18656"/>
                  </a:lnTo>
                  <a:lnTo>
                    <a:pt x="1916366" y="18643"/>
                  </a:lnTo>
                  <a:lnTo>
                    <a:pt x="1920709" y="24320"/>
                  </a:lnTo>
                  <a:lnTo>
                    <a:pt x="1925015" y="22440"/>
                  </a:lnTo>
                  <a:close/>
                </a:path>
                <a:path w="4707255" h="112395">
                  <a:moveTo>
                    <a:pt x="1998637" y="30391"/>
                  </a:moveTo>
                  <a:lnTo>
                    <a:pt x="1995779" y="31496"/>
                  </a:lnTo>
                  <a:lnTo>
                    <a:pt x="1991512" y="30391"/>
                  </a:lnTo>
                  <a:lnTo>
                    <a:pt x="1991309" y="35255"/>
                  </a:lnTo>
                  <a:lnTo>
                    <a:pt x="1994128" y="34163"/>
                  </a:lnTo>
                  <a:lnTo>
                    <a:pt x="1998395" y="35369"/>
                  </a:lnTo>
                  <a:lnTo>
                    <a:pt x="1998637" y="30391"/>
                  </a:lnTo>
                  <a:close/>
                </a:path>
                <a:path w="4707255" h="112395">
                  <a:moveTo>
                    <a:pt x="2127986" y="23380"/>
                  </a:moveTo>
                  <a:lnTo>
                    <a:pt x="2123732" y="24041"/>
                  </a:lnTo>
                  <a:lnTo>
                    <a:pt x="2117839" y="22275"/>
                  </a:lnTo>
                  <a:lnTo>
                    <a:pt x="2117064" y="28181"/>
                  </a:lnTo>
                  <a:lnTo>
                    <a:pt x="2121344" y="27419"/>
                  </a:lnTo>
                  <a:lnTo>
                    <a:pt x="2127250" y="29171"/>
                  </a:lnTo>
                  <a:lnTo>
                    <a:pt x="2127986" y="23380"/>
                  </a:lnTo>
                  <a:close/>
                </a:path>
                <a:path w="4707255" h="112395">
                  <a:moveTo>
                    <a:pt x="2145893" y="23774"/>
                  </a:moveTo>
                  <a:lnTo>
                    <a:pt x="2143074" y="24815"/>
                  </a:lnTo>
                  <a:lnTo>
                    <a:pt x="2138857" y="23647"/>
                  </a:lnTo>
                  <a:lnTo>
                    <a:pt x="2138591" y="28663"/>
                  </a:lnTo>
                  <a:lnTo>
                    <a:pt x="2141397" y="27546"/>
                  </a:lnTo>
                  <a:lnTo>
                    <a:pt x="2145690" y="28663"/>
                  </a:lnTo>
                  <a:lnTo>
                    <a:pt x="2145893" y="23774"/>
                  </a:lnTo>
                  <a:close/>
                </a:path>
                <a:path w="4707255" h="112395">
                  <a:moveTo>
                    <a:pt x="2174595" y="24422"/>
                  </a:moveTo>
                  <a:lnTo>
                    <a:pt x="2168804" y="22428"/>
                  </a:lnTo>
                  <a:lnTo>
                    <a:pt x="2163368" y="19989"/>
                  </a:lnTo>
                  <a:lnTo>
                    <a:pt x="2157298" y="18376"/>
                  </a:lnTo>
                  <a:lnTo>
                    <a:pt x="2149627" y="18859"/>
                  </a:lnTo>
                  <a:lnTo>
                    <a:pt x="2149487" y="23850"/>
                  </a:lnTo>
                  <a:lnTo>
                    <a:pt x="2154275" y="27393"/>
                  </a:lnTo>
                  <a:lnTo>
                    <a:pt x="2162175" y="29845"/>
                  </a:lnTo>
                  <a:lnTo>
                    <a:pt x="2170011" y="29438"/>
                  </a:lnTo>
                  <a:lnTo>
                    <a:pt x="2174595" y="24422"/>
                  </a:lnTo>
                  <a:close/>
                </a:path>
                <a:path w="4707255" h="112395">
                  <a:moveTo>
                    <a:pt x="2196096" y="24917"/>
                  </a:moveTo>
                  <a:lnTo>
                    <a:pt x="2185365" y="24676"/>
                  </a:lnTo>
                  <a:lnTo>
                    <a:pt x="2182533" y="25717"/>
                  </a:lnTo>
                  <a:lnTo>
                    <a:pt x="2178266" y="24549"/>
                  </a:lnTo>
                  <a:lnTo>
                    <a:pt x="2178050" y="29552"/>
                  </a:lnTo>
                  <a:lnTo>
                    <a:pt x="2188832" y="29794"/>
                  </a:lnTo>
                  <a:lnTo>
                    <a:pt x="2191613" y="28676"/>
                  </a:lnTo>
                  <a:lnTo>
                    <a:pt x="2195880" y="29794"/>
                  </a:lnTo>
                  <a:lnTo>
                    <a:pt x="2196096" y="24917"/>
                  </a:lnTo>
                  <a:close/>
                </a:path>
                <a:path w="4707255" h="112395">
                  <a:moveTo>
                    <a:pt x="2338387" y="26022"/>
                  </a:moveTo>
                  <a:lnTo>
                    <a:pt x="2336622" y="23431"/>
                  </a:lnTo>
                  <a:lnTo>
                    <a:pt x="2335657" y="21983"/>
                  </a:lnTo>
                  <a:lnTo>
                    <a:pt x="2331097" y="25692"/>
                  </a:lnTo>
                  <a:lnTo>
                    <a:pt x="2332901" y="28333"/>
                  </a:lnTo>
                  <a:lnTo>
                    <a:pt x="2333828" y="29718"/>
                  </a:lnTo>
                  <a:lnTo>
                    <a:pt x="2338387" y="26022"/>
                  </a:lnTo>
                  <a:close/>
                </a:path>
                <a:path w="4707255" h="112395">
                  <a:moveTo>
                    <a:pt x="2806738" y="37998"/>
                  </a:moveTo>
                  <a:lnTo>
                    <a:pt x="2804934" y="35394"/>
                  </a:lnTo>
                  <a:lnTo>
                    <a:pt x="2803982" y="33972"/>
                  </a:lnTo>
                  <a:lnTo>
                    <a:pt x="2799372" y="37668"/>
                  </a:lnTo>
                  <a:lnTo>
                    <a:pt x="2801150" y="40297"/>
                  </a:lnTo>
                  <a:lnTo>
                    <a:pt x="2802140" y="41681"/>
                  </a:lnTo>
                  <a:lnTo>
                    <a:pt x="2806738" y="37998"/>
                  </a:lnTo>
                  <a:close/>
                </a:path>
                <a:path w="4707255" h="112395">
                  <a:moveTo>
                    <a:pt x="2833751" y="41160"/>
                  </a:moveTo>
                  <a:lnTo>
                    <a:pt x="2830893" y="42176"/>
                  </a:lnTo>
                  <a:lnTo>
                    <a:pt x="2826575" y="40995"/>
                  </a:lnTo>
                  <a:lnTo>
                    <a:pt x="2826385" y="45999"/>
                  </a:lnTo>
                  <a:lnTo>
                    <a:pt x="2829191" y="44907"/>
                  </a:lnTo>
                  <a:lnTo>
                    <a:pt x="2833509" y="46037"/>
                  </a:lnTo>
                  <a:lnTo>
                    <a:pt x="2833751" y="41160"/>
                  </a:lnTo>
                  <a:close/>
                </a:path>
                <a:path w="4707255" h="112395">
                  <a:moveTo>
                    <a:pt x="2920073" y="58407"/>
                  </a:moveTo>
                  <a:lnTo>
                    <a:pt x="2913494" y="54444"/>
                  </a:lnTo>
                  <a:lnTo>
                    <a:pt x="2911348" y="59397"/>
                  </a:lnTo>
                  <a:lnTo>
                    <a:pt x="2913557" y="63868"/>
                  </a:lnTo>
                  <a:lnTo>
                    <a:pt x="2920073" y="58407"/>
                  </a:lnTo>
                  <a:close/>
                </a:path>
                <a:path w="4707255" h="112395">
                  <a:moveTo>
                    <a:pt x="2943834" y="51701"/>
                  </a:moveTo>
                  <a:lnTo>
                    <a:pt x="2942044" y="49072"/>
                  </a:lnTo>
                  <a:lnTo>
                    <a:pt x="2941091" y="47536"/>
                  </a:lnTo>
                  <a:lnTo>
                    <a:pt x="2936456" y="51244"/>
                  </a:lnTo>
                  <a:lnTo>
                    <a:pt x="2938246" y="53848"/>
                  </a:lnTo>
                  <a:lnTo>
                    <a:pt x="2939237" y="55346"/>
                  </a:lnTo>
                  <a:lnTo>
                    <a:pt x="2943834" y="51701"/>
                  </a:lnTo>
                  <a:close/>
                </a:path>
                <a:path w="4707255" h="112395">
                  <a:moveTo>
                    <a:pt x="2970352" y="69659"/>
                  </a:moveTo>
                  <a:lnTo>
                    <a:pt x="2967520" y="70688"/>
                  </a:lnTo>
                  <a:lnTo>
                    <a:pt x="2963214" y="69634"/>
                  </a:lnTo>
                  <a:lnTo>
                    <a:pt x="2962973" y="74422"/>
                  </a:lnTo>
                  <a:lnTo>
                    <a:pt x="2965805" y="73482"/>
                  </a:lnTo>
                  <a:lnTo>
                    <a:pt x="2970136" y="74523"/>
                  </a:lnTo>
                  <a:lnTo>
                    <a:pt x="2970352" y="69659"/>
                  </a:lnTo>
                  <a:close/>
                </a:path>
                <a:path w="4707255" h="112395">
                  <a:moveTo>
                    <a:pt x="2977121" y="84734"/>
                  </a:moveTo>
                  <a:lnTo>
                    <a:pt x="2975470" y="79794"/>
                  </a:lnTo>
                  <a:lnTo>
                    <a:pt x="2970492" y="79108"/>
                  </a:lnTo>
                  <a:lnTo>
                    <a:pt x="2964357" y="79908"/>
                  </a:lnTo>
                  <a:lnTo>
                    <a:pt x="2959239" y="79362"/>
                  </a:lnTo>
                  <a:lnTo>
                    <a:pt x="2960916" y="84353"/>
                  </a:lnTo>
                  <a:lnTo>
                    <a:pt x="2965907" y="85039"/>
                  </a:lnTo>
                  <a:lnTo>
                    <a:pt x="2972028" y="84239"/>
                  </a:lnTo>
                  <a:lnTo>
                    <a:pt x="2977121" y="84734"/>
                  </a:lnTo>
                  <a:close/>
                </a:path>
                <a:path w="4707255" h="112395">
                  <a:moveTo>
                    <a:pt x="2983573" y="85064"/>
                  </a:moveTo>
                  <a:lnTo>
                    <a:pt x="2977121" y="84734"/>
                  </a:lnTo>
                  <a:lnTo>
                    <a:pt x="2979382" y="90500"/>
                  </a:lnTo>
                  <a:lnTo>
                    <a:pt x="2982938" y="88798"/>
                  </a:lnTo>
                  <a:lnTo>
                    <a:pt x="2983573" y="85064"/>
                  </a:lnTo>
                  <a:close/>
                </a:path>
                <a:path w="4707255" h="112395">
                  <a:moveTo>
                    <a:pt x="3031985" y="66319"/>
                  </a:moveTo>
                  <a:lnTo>
                    <a:pt x="3024682" y="66116"/>
                  </a:lnTo>
                  <a:lnTo>
                    <a:pt x="3017570" y="67348"/>
                  </a:lnTo>
                  <a:lnTo>
                    <a:pt x="3021076" y="70802"/>
                  </a:lnTo>
                  <a:lnTo>
                    <a:pt x="3028213" y="71958"/>
                  </a:lnTo>
                  <a:lnTo>
                    <a:pt x="3031985" y="66319"/>
                  </a:lnTo>
                  <a:close/>
                </a:path>
                <a:path w="4707255" h="112395">
                  <a:moveTo>
                    <a:pt x="3055315" y="74574"/>
                  </a:moveTo>
                  <a:lnTo>
                    <a:pt x="3052546" y="70459"/>
                  </a:lnTo>
                  <a:lnTo>
                    <a:pt x="3047962" y="74117"/>
                  </a:lnTo>
                  <a:lnTo>
                    <a:pt x="3049752" y="76746"/>
                  </a:lnTo>
                  <a:lnTo>
                    <a:pt x="3050730" y="78193"/>
                  </a:lnTo>
                  <a:lnTo>
                    <a:pt x="3055315" y="74574"/>
                  </a:lnTo>
                  <a:close/>
                </a:path>
                <a:path w="4707255" h="112395">
                  <a:moveTo>
                    <a:pt x="3071139" y="87236"/>
                  </a:moveTo>
                  <a:lnTo>
                    <a:pt x="3056661" y="86855"/>
                  </a:lnTo>
                  <a:lnTo>
                    <a:pt x="3052394" y="87579"/>
                  </a:lnTo>
                  <a:lnTo>
                    <a:pt x="3046463" y="85788"/>
                  </a:lnTo>
                  <a:lnTo>
                    <a:pt x="3045701" y="91681"/>
                  </a:lnTo>
                  <a:lnTo>
                    <a:pt x="3060154" y="92062"/>
                  </a:lnTo>
                  <a:lnTo>
                    <a:pt x="3064408" y="91325"/>
                  </a:lnTo>
                  <a:lnTo>
                    <a:pt x="3070377" y="93116"/>
                  </a:lnTo>
                  <a:lnTo>
                    <a:pt x="3071139" y="87236"/>
                  </a:lnTo>
                  <a:close/>
                </a:path>
                <a:path w="4707255" h="112395">
                  <a:moveTo>
                    <a:pt x="3071990" y="75006"/>
                  </a:moveTo>
                  <a:lnTo>
                    <a:pt x="3067774" y="71488"/>
                  </a:lnTo>
                  <a:lnTo>
                    <a:pt x="3062630" y="72059"/>
                  </a:lnTo>
                  <a:lnTo>
                    <a:pt x="3060585" y="77025"/>
                  </a:lnTo>
                  <a:lnTo>
                    <a:pt x="3062821" y="77482"/>
                  </a:lnTo>
                  <a:lnTo>
                    <a:pt x="3064840" y="77990"/>
                  </a:lnTo>
                  <a:lnTo>
                    <a:pt x="3064052" y="82143"/>
                  </a:lnTo>
                  <a:lnTo>
                    <a:pt x="3071279" y="82321"/>
                  </a:lnTo>
                  <a:lnTo>
                    <a:pt x="3071990" y="75006"/>
                  </a:lnTo>
                  <a:close/>
                </a:path>
                <a:path w="4707255" h="112395">
                  <a:moveTo>
                    <a:pt x="3081921" y="87515"/>
                  </a:moveTo>
                  <a:lnTo>
                    <a:pt x="3075698" y="86245"/>
                  </a:lnTo>
                  <a:lnTo>
                    <a:pt x="3074644" y="92443"/>
                  </a:lnTo>
                  <a:lnTo>
                    <a:pt x="3078670" y="92075"/>
                  </a:lnTo>
                  <a:lnTo>
                    <a:pt x="3080004" y="99822"/>
                  </a:lnTo>
                  <a:lnTo>
                    <a:pt x="3081883" y="92646"/>
                  </a:lnTo>
                  <a:lnTo>
                    <a:pt x="3081921" y="87515"/>
                  </a:lnTo>
                  <a:close/>
                </a:path>
                <a:path w="4707255" h="112395">
                  <a:moveTo>
                    <a:pt x="3261093" y="52006"/>
                  </a:moveTo>
                  <a:lnTo>
                    <a:pt x="3256724" y="52387"/>
                  </a:lnTo>
                  <a:lnTo>
                    <a:pt x="3258718" y="59651"/>
                  </a:lnTo>
                  <a:lnTo>
                    <a:pt x="3261093" y="52006"/>
                  </a:lnTo>
                  <a:close/>
                </a:path>
                <a:path w="4707255" h="112395">
                  <a:moveTo>
                    <a:pt x="3600716" y="81165"/>
                  </a:moveTo>
                  <a:lnTo>
                    <a:pt x="3600221" y="80606"/>
                  </a:lnTo>
                  <a:lnTo>
                    <a:pt x="3597783" y="77863"/>
                  </a:lnTo>
                  <a:lnTo>
                    <a:pt x="3596932" y="75755"/>
                  </a:lnTo>
                  <a:lnTo>
                    <a:pt x="3595878" y="73139"/>
                  </a:lnTo>
                  <a:lnTo>
                    <a:pt x="3594239" y="71374"/>
                  </a:lnTo>
                  <a:lnTo>
                    <a:pt x="3592842" y="69862"/>
                  </a:lnTo>
                  <a:lnTo>
                    <a:pt x="3586480" y="70840"/>
                  </a:lnTo>
                  <a:lnTo>
                    <a:pt x="3582746" y="71158"/>
                  </a:lnTo>
                  <a:lnTo>
                    <a:pt x="3582746" y="75755"/>
                  </a:lnTo>
                  <a:lnTo>
                    <a:pt x="3582543" y="80606"/>
                  </a:lnTo>
                  <a:lnTo>
                    <a:pt x="3582174" y="80505"/>
                  </a:lnTo>
                  <a:lnTo>
                    <a:pt x="3578212" y="79527"/>
                  </a:lnTo>
                  <a:lnTo>
                    <a:pt x="3575329" y="80505"/>
                  </a:lnTo>
                  <a:lnTo>
                    <a:pt x="3575570" y="75692"/>
                  </a:lnTo>
                  <a:lnTo>
                    <a:pt x="3579901" y="76771"/>
                  </a:lnTo>
                  <a:lnTo>
                    <a:pt x="3582746" y="75755"/>
                  </a:lnTo>
                  <a:lnTo>
                    <a:pt x="3582746" y="71158"/>
                  </a:lnTo>
                  <a:lnTo>
                    <a:pt x="3579952" y="71374"/>
                  </a:lnTo>
                  <a:lnTo>
                    <a:pt x="3579698" y="69469"/>
                  </a:lnTo>
                  <a:lnTo>
                    <a:pt x="3579050" y="64592"/>
                  </a:lnTo>
                  <a:lnTo>
                    <a:pt x="3572154" y="65608"/>
                  </a:lnTo>
                  <a:lnTo>
                    <a:pt x="3561740" y="69469"/>
                  </a:lnTo>
                  <a:lnTo>
                    <a:pt x="3552710" y="67246"/>
                  </a:lnTo>
                  <a:lnTo>
                    <a:pt x="3544252" y="66446"/>
                  </a:lnTo>
                  <a:lnTo>
                    <a:pt x="3535540" y="74561"/>
                  </a:lnTo>
                  <a:lnTo>
                    <a:pt x="3564623" y="75298"/>
                  </a:lnTo>
                  <a:lnTo>
                    <a:pt x="3568484" y="77482"/>
                  </a:lnTo>
                  <a:lnTo>
                    <a:pt x="3570668" y="81826"/>
                  </a:lnTo>
                  <a:lnTo>
                    <a:pt x="3573399" y="85483"/>
                  </a:lnTo>
                  <a:lnTo>
                    <a:pt x="3578834" y="85610"/>
                  </a:lnTo>
                  <a:lnTo>
                    <a:pt x="3584892" y="85305"/>
                  </a:lnTo>
                  <a:lnTo>
                    <a:pt x="3591941" y="86499"/>
                  </a:lnTo>
                  <a:lnTo>
                    <a:pt x="3597910" y="86131"/>
                  </a:lnTo>
                  <a:lnTo>
                    <a:pt x="3598367" y="85305"/>
                  </a:lnTo>
                  <a:lnTo>
                    <a:pt x="3600716" y="81165"/>
                  </a:lnTo>
                  <a:close/>
                </a:path>
                <a:path w="4707255" h="112395">
                  <a:moveTo>
                    <a:pt x="3629926" y="76987"/>
                  </a:moveTo>
                  <a:lnTo>
                    <a:pt x="3622408" y="75907"/>
                  </a:lnTo>
                  <a:lnTo>
                    <a:pt x="3616248" y="73063"/>
                  </a:lnTo>
                  <a:lnTo>
                    <a:pt x="3609708" y="70726"/>
                  </a:lnTo>
                  <a:lnTo>
                    <a:pt x="3601008" y="71208"/>
                  </a:lnTo>
                  <a:lnTo>
                    <a:pt x="3600716" y="81165"/>
                  </a:lnTo>
                  <a:lnTo>
                    <a:pt x="3606635" y="85471"/>
                  </a:lnTo>
                  <a:lnTo>
                    <a:pt x="3615093" y="87071"/>
                  </a:lnTo>
                  <a:lnTo>
                    <a:pt x="3623627" y="85915"/>
                  </a:lnTo>
                  <a:lnTo>
                    <a:pt x="3629774" y="81915"/>
                  </a:lnTo>
                  <a:lnTo>
                    <a:pt x="3629926" y="76987"/>
                  </a:lnTo>
                  <a:close/>
                </a:path>
                <a:path w="4707255" h="112395">
                  <a:moveTo>
                    <a:pt x="3636251" y="82194"/>
                  </a:moveTo>
                  <a:lnTo>
                    <a:pt x="3629774" y="81915"/>
                  </a:lnTo>
                  <a:lnTo>
                    <a:pt x="3632060" y="87630"/>
                  </a:lnTo>
                  <a:lnTo>
                    <a:pt x="3635616" y="85902"/>
                  </a:lnTo>
                  <a:lnTo>
                    <a:pt x="3636251" y="82194"/>
                  </a:lnTo>
                  <a:close/>
                </a:path>
                <a:path w="4707255" h="112395">
                  <a:moveTo>
                    <a:pt x="3745801" y="89903"/>
                  </a:moveTo>
                  <a:lnTo>
                    <a:pt x="3741496" y="86423"/>
                  </a:lnTo>
                  <a:lnTo>
                    <a:pt x="3737203" y="87680"/>
                  </a:lnTo>
                  <a:lnTo>
                    <a:pt x="3731768" y="89928"/>
                  </a:lnTo>
                  <a:lnTo>
                    <a:pt x="3723995" y="89331"/>
                  </a:lnTo>
                  <a:lnTo>
                    <a:pt x="3691318" y="88493"/>
                  </a:lnTo>
                  <a:lnTo>
                    <a:pt x="3677767" y="83172"/>
                  </a:lnTo>
                  <a:lnTo>
                    <a:pt x="3665372" y="81343"/>
                  </a:lnTo>
                  <a:lnTo>
                    <a:pt x="3653320" y="80289"/>
                  </a:lnTo>
                  <a:lnTo>
                    <a:pt x="3640798" y="77254"/>
                  </a:lnTo>
                  <a:lnTo>
                    <a:pt x="3640086" y="86169"/>
                  </a:lnTo>
                  <a:lnTo>
                    <a:pt x="3644125" y="88976"/>
                  </a:lnTo>
                  <a:lnTo>
                    <a:pt x="3651466" y="87477"/>
                  </a:lnTo>
                  <a:lnTo>
                    <a:pt x="3656571" y="88861"/>
                  </a:lnTo>
                  <a:lnTo>
                    <a:pt x="3657346" y="95872"/>
                  </a:lnTo>
                  <a:lnTo>
                    <a:pt x="3662032" y="97726"/>
                  </a:lnTo>
                  <a:lnTo>
                    <a:pt x="3669144" y="91922"/>
                  </a:lnTo>
                  <a:lnTo>
                    <a:pt x="3676954" y="92798"/>
                  </a:lnTo>
                  <a:lnTo>
                    <a:pt x="3687457" y="98374"/>
                  </a:lnTo>
                  <a:lnTo>
                    <a:pt x="3688080" y="98399"/>
                  </a:lnTo>
                  <a:lnTo>
                    <a:pt x="3693464" y="88709"/>
                  </a:lnTo>
                  <a:lnTo>
                    <a:pt x="3698481" y="93649"/>
                  </a:lnTo>
                  <a:lnTo>
                    <a:pt x="3703091" y="94157"/>
                  </a:lnTo>
                  <a:lnTo>
                    <a:pt x="3703332" y="100241"/>
                  </a:lnTo>
                  <a:lnTo>
                    <a:pt x="3709225" y="98945"/>
                  </a:lnTo>
                  <a:lnTo>
                    <a:pt x="3719334" y="95656"/>
                  </a:lnTo>
                  <a:lnTo>
                    <a:pt x="3728745" y="96888"/>
                  </a:lnTo>
                  <a:lnTo>
                    <a:pt x="3737546" y="96888"/>
                  </a:lnTo>
                  <a:lnTo>
                    <a:pt x="3745801" y="89903"/>
                  </a:lnTo>
                  <a:close/>
                </a:path>
                <a:path w="4707255" h="112395">
                  <a:moveTo>
                    <a:pt x="3760165" y="95237"/>
                  </a:moveTo>
                  <a:lnTo>
                    <a:pt x="3757269" y="94234"/>
                  </a:lnTo>
                  <a:lnTo>
                    <a:pt x="3756698" y="90195"/>
                  </a:lnTo>
                  <a:lnTo>
                    <a:pt x="3753091" y="90081"/>
                  </a:lnTo>
                  <a:lnTo>
                    <a:pt x="3753218" y="98044"/>
                  </a:lnTo>
                  <a:lnTo>
                    <a:pt x="3756317" y="103581"/>
                  </a:lnTo>
                  <a:lnTo>
                    <a:pt x="3759568" y="103670"/>
                  </a:lnTo>
                  <a:lnTo>
                    <a:pt x="3760165" y="95237"/>
                  </a:lnTo>
                  <a:close/>
                </a:path>
                <a:path w="4707255" h="112395">
                  <a:moveTo>
                    <a:pt x="3792270" y="103454"/>
                  </a:moveTo>
                  <a:lnTo>
                    <a:pt x="3785463" y="100926"/>
                  </a:lnTo>
                  <a:lnTo>
                    <a:pt x="3787902" y="109131"/>
                  </a:lnTo>
                  <a:lnTo>
                    <a:pt x="3791623" y="108089"/>
                  </a:lnTo>
                  <a:lnTo>
                    <a:pt x="3792270" y="103454"/>
                  </a:lnTo>
                  <a:close/>
                </a:path>
                <a:path w="4707255" h="112395">
                  <a:moveTo>
                    <a:pt x="3809873" y="74295"/>
                  </a:moveTo>
                  <a:lnTo>
                    <a:pt x="3808031" y="71666"/>
                  </a:lnTo>
                  <a:lnTo>
                    <a:pt x="3807155" y="70129"/>
                  </a:lnTo>
                  <a:lnTo>
                    <a:pt x="3802519" y="73837"/>
                  </a:lnTo>
                  <a:lnTo>
                    <a:pt x="3804310" y="76454"/>
                  </a:lnTo>
                  <a:lnTo>
                    <a:pt x="3805237" y="77939"/>
                  </a:lnTo>
                  <a:lnTo>
                    <a:pt x="3809873" y="74295"/>
                  </a:lnTo>
                  <a:close/>
                </a:path>
                <a:path w="4707255" h="112395">
                  <a:moveTo>
                    <a:pt x="3810431" y="92684"/>
                  </a:moveTo>
                  <a:lnTo>
                    <a:pt x="3801694" y="90995"/>
                  </a:lnTo>
                  <a:lnTo>
                    <a:pt x="3786987" y="91503"/>
                  </a:lnTo>
                  <a:lnTo>
                    <a:pt x="3776243" y="90106"/>
                  </a:lnTo>
                  <a:lnTo>
                    <a:pt x="3766578" y="90271"/>
                  </a:lnTo>
                  <a:lnTo>
                    <a:pt x="3760165" y="95237"/>
                  </a:lnTo>
                  <a:lnTo>
                    <a:pt x="3767569" y="95313"/>
                  </a:lnTo>
                  <a:lnTo>
                    <a:pt x="3774757" y="95605"/>
                  </a:lnTo>
                  <a:lnTo>
                    <a:pt x="3780967" y="97129"/>
                  </a:lnTo>
                  <a:lnTo>
                    <a:pt x="3785463" y="100926"/>
                  </a:lnTo>
                  <a:lnTo>
                    <a:pt x="3787406" y="96050"/>
                  </a:lnTo>
                  <a:lnTo>
                    <a:pt x="3792448" y="95643"/>
                  </a:lnTo>
                  <a:lnTo>
                    <a:pt x="3798557" y="96723"/>
                  </a:lnTo>
                  <a:lnTo>
                    <a:pt x="3803739" y="96367"/>
                  </a:lnTo>
                  <a:lnTo>
                    <a:pt x="3810431" y="92684"/>
                  </a:lnTo>
                  <a:close/>
                </a:path>
                <a:path w="4707255" h="112395">
                  <a:moveTo>
                    <a:pt x="3832936" y="92151"/>
                  </a:moveTo>
                  <a:lnTo>
                    <a:pt x="3822522" y="90868"/>
                  </a:lnTo>
                  <a:lnTo>
                    <a:pt x="3814419" y="93065"/>
                  </a:lnTo>
                  <a:lnTo>
                    <a:pt x="3810851" y="101561"/>
                  </a:lnTo>
                  <a:lnTo>
                    <a:pt x="3821277" y="102933"/>
                  </a:lnTo>
                  <a:lnTo>
                    <a:pt x="3829329" y="100850"/>
                  </a:lnTo>
                  <a:lnTo>
                    <a:pt x="3832936" y="92151"/>
                  </a:lnTo>
                  <a:close/>
                </a:path>
                <a:path w="4707255" h="112395">
                  <a:moveTo>
                    <a:pt x="3849154" y="100063"/>
                  </a:moveTo>
                  <a:lnTo>
                    <a:pt x="3847363" y="97472"/>
                  </a:lnTo>
                  <a:lnTo>
                    <a:pt x="3846334" y="96202"/>
                  </a:lnTo>
                  <a:lnTo>
                    <a:pt x="3841724" y="99847"/>
                  </a:lnTo>
                  <a:lnTo>
                    <a:pt x="3843528" y="102400"/>
                  </a:lnTo>
                  <a:lnTo>
                    <a:pt x="3844531" y="103860"/>
                  </a:lnTo>
                  <a:lnTo>
                    <a:pt x="3849154" y="100063"/>
                  </a:lnTo>
                  <a:close/>
                </a:path>
                <a:path w="4707255" h="112395">
                  <a:moveTo>
                    <a:pt x="3862057" y="92849"/>
                  </a:moveTo>
                  <a:lnTo>
                    <a:pt x="3859212" y="93865"/>
                  </a:lnTo>
                  <a:lnTo>
                    <a:pt x="3854831" y="92849"/>
                  </a:lnTo>
                  <a:lnTo>
                    <a:pt x="3854602" y="97637"/>
                  </a:lnTo>
                  <a:lnTo>
                    <a:pt x="3857485" y="96659"/>
                  </a:lnTo>
                  <a:lnTo>
                    <a:pt x="3861841" y="97688"/>
                  </a:lnTo>
                  <a:lnTo>
                    <a:pt x="3862057" y="92849"/>
                  </a:lnTo>
                  <a:close/>
                </a:path>
                <a:path w="4707255" h="112395">
                  <a:moveTo>
                    <a:pt x="3880574" y="83324"/>
                  </a:moveTo>
                  <a:lnTo>
                    <a:pt x="3878097" y="75082"/>
                  </a:lnTo>
                  <a:lnTo>
                    <a:pt x="3874338" y="76136"/>
                  </a:lnTo>
                  <a:lnTo>
                    <a:pt x="3873703" y="80784"/>
                  </a:lnTo>
                  <a:lnTo>
                    <a:pt x="3880574" y="83324"/>
                  </a:lnTo>
                  <a:close/>
                </a:path>
                <a:path w="4707255" h="112395">
                  <a:moveTo>
                    <a:pt x="3887051" y="83540"/>
                  </a:moveTo>
                  <a:lnTo>
                    <a:pt x="3880574" y="83324"/>
                  </a:lnTo>
                  <a:lnTo>
                    <a:pt x="3882860" y="88988"/>
                  </a:lnTo>
                  <a:lnTo>
                    <a:pt x="3886416" y="87249"/>
                  </a:lnTo>
                  <a:lnTo>
                    <a:pt x="3887051" y="83540"/>
                  </a:lnTo>
                  <a:close/>
                </a:path>
                <a:path w="4707255" h="112395">
                  <a:moveTo>
                    <a:pt x="3891242" y="93497"/>
                  </a:moveTo>
                  <a:lnTo>
                    <a:pt x="3886936" y="94157"/>
                  </a:lnTo>
                  <a:lnTo>
                    <a:pt x="3880866" y="92329"/>
                  </a:lnTo>
                  <a:lnTo>
                    <a:pt x="3880154" y="98221"/>
                  </a:lnTo>
                  <a:lnTo>
                    <a:pt x="3884472" y="97612"/>
                  </a:lnTo>
                  <a:lnTo>
                    <a:pt x="3890492" y="99390"/>
                  </a:lnTo>
                  <a:lnTo>
                    <a:pt x="3891242" y="93497"/>
                  </a:lnTo>
                  <a:close/>
                </a:path>
                <a:path w="4707255" h="112395">
                  <a:moveTo>
                    <a:pt x="3920388" y="94183"/>
                  </a:moveTo>
                  <a:lnTo>
                    <a:pt x="3917505" y="95199"/>
                  </a:lnTo>
                  <a:lnTo>
                    <a:pt x="3913200" y="94183"/>
                  </a:lnTo>
                  <a:lnTo>
                    <a:pt x="3912971" y="98971"/>
                  </a:lnTo>
                  <a:lnTo>
                    <a:pt x="3915829" y="97993"/>
                  </a:lnTo>
                  <a:lnTo>
                    <a:pt x="3920172" y="99034"/>
                  </a:lnTo>
                  <a:lnTo>
                    <a:pt x="3920388" y="94183"/>
                  </a:lnTo>
                  <a:close/>
                </a:path>
                <a:path w="4707255" h="112395">
                  <a:moveTo>
                    <a:pt x="3924312" y="84353"/>
                  </a:moveTo>
                  <a:lnTo>
                    <a:pt x="3919982" y="84950"/>
                  </a:lnTo>
                  <a:lnTo>
                    <a:pt x="3914000" y="83185"/>
                  </a:lnTo>
                  <a:lnTo>
                    <a:pt x="3913251" y="89027"/>
                  </a:lnTo>
                  <a:lnTo>
                    <a:pt x="3917581" y="88442"/>
                  </a:lnTo>
                  <a:lnTo>
                    <a:pt x="3923601" y="90208"/>
                  </a:lnTo>
                  <a:lnTo>
                    <a:pt x="3924312" y="84353"/>
                  </a:lnTo>
                  <a:close/>
                </a:path>
                <a:path w="4707255" h="112395">
                  <a:moveTo>
                    <a:pt x="3929088" y="72986"/>
                  </a:moveTo>
                  <a:lnTo>
                    <a:pt x="3928402" y="69151"/>
                  </a:lnTo>
                  <a:lnTo>
                    <a:pt x="3917416" y="69240"/>
                  </a:lnTo>
                  <a:lnTo>
                    <a:pt x="3923931" y="74955"/>
                  </a:lnTo>
                  <a:lnTo>
                    <a:pt x="3929088" y="72986"/>
                  </a:lnTo>
                  <a:close/>
                </a:path>
                <a:path w="4707255" h="112395">
                  <a:moveTo>
                    <a:pt x="3940695" y="87249"/>
                  </a:moveTo>
                  <a:lnTo>
                    <a:pt x="3938892" y="84683"/>
                  </a:lnTo>
                  <a:lnTo>
                    <a:pt x="3937914" y="83235"/>
                  </a:lnTo>
                  <a:lnTo>
                    <a:pt x="3933304" y="86944"/>
                  </a:lnTo>
                  <a:lnTo>
                    <a:pt x="3935120" y="89522"/>
                  </a:lnTo>
                  <a:lnTo>
                    <a:pt x="3936085" y="90957"/>
                  </a:lnTo>
                  <a:lnTo>
                    <a:pt x="3940695" y="87249"/>
                  </a:lnTo>
                  <a:close/>
                </a:path>
                <a:path w="4707255" h="112395">
                  <a:moveTo>
                    <a:pt x="3941102" y="72339"/>
                  </a:moveTo>
                  <a:lnTo>
                    <a:pt x="3938308" y="68287"/>
                  </a:lnTo>
                  <a:lnTo>
                    <a:pt x="3933710" y="72123"/>
                  </a:lnTo>
                  <a:lnTo>
                    <a:pt x="3935514" y="74701"/>
                  </a:lnTo>
                  <a:lnTo>
                    <a:pt x="3936492" y="76085"/>
                  </a:lnTo>
                  <a:lnTo>
                    <a:pt x="3941102" y="72339"/>
                  </a:lnTo>
                  <a:close/>
                </a:path>
                <a:path w="4707255" h="112395">
                  <a:moveTo>
                    <a:pt x="3957637" y="65049"/>
                  </a:moveTo>
                  <a:lnTo>
                    <a:pt x="3951313" y="63703"/>
                  </a:lnTo>
                  <a:lnTo>
                    <a:pt x="3950246" y="69989"/>
                  </a:lnTo>
                  <a:lnTo>
                    <a:pt x="3950855" y="76022"/>
                  </a:lnTo>
                  <a:lnTo>
                    <a:pt x="3957548" y="70154"/>
                  </a:lnTo>
                  <a:lnTo>
                    <a:pt x="3957637" y="65049"/>
                  </a:lnTo>
                  <a:close/>
                </a:path>
                <a:path w="4707255" h="112395">
                  <a:moveTo>
                    <a:pt x="3960774" y="85166"/>
                  </a:moveTo>
                  <a:lnTo>
                    <a:pt x="3952468" y="83578"/>
                  </a:lnTo>
                  <a:lnTo>
                    <a:pt x="3947071" y="85991"/>
                  </a:lnTo>
                  <a:lnTo>
                    <a:pt x="3945928" y="94767"/>
                  </a:lnTo>
                  <a:lnTo>
                    <a:pt x="3951452" y="94970"/>
                  </a:lnTo>
                  <a:lnTo>
                    <a:pt x="3957028" y="95275"/>
                  </a:lnTo>
                  <a:lnTo>
                    <a:pt x="3960761" y="92913"/>
                  </a:lnTo>
                  <a:lnTo>
                    <a:pt x="3960774" y="85166"/>
                  </a:lnTo>
                  <a:close/>
                </a:path>
                <a:path w="4707255" h="112395">
                  <a:moveTo>
                    <a:pt x="3979430" y="86664"/>
                  </a:moveTo>
                  <a:lnTo>
                    <a:pt x="3975417" y="83705"/>
                  </a:lnTo>
                  <a:lnTo>
                    <a:pt x="3968077" y="85331"/>
                  </a:lnTo>
                  <a:lnTo>
                    <a:pt x="3967823" y="95262"/>
                  </a:lnTo>
                  <a:lnTo>
                    <a:pt x="3978757" y="95516"/>
                  </a:lnTo>
                  <a:lnTo>
                    <a:pt x="3979430" y="86664"/>
                  </a:lnTo>
                  <a:close/>
                </a:path>
                <a:path w="4707255" h="112395">
                  <a:moveTo>
                    <a:pt x="3990454" y="65913"/>
                  </a:moveTo>
                  <a:lnTo>
                    <a:pt x="3983177" y="65747"/>
                  </a:lnTo>
                  <a:lnTo>
                    <a:pt x="3975976" y="66954"/>
                  </a:lnTo>
                  <a:lnTo>
                    <a:pt x="3979494" y="70383"/>
                  </a:lnTo>
                  <a:lnTo>
                    <a:pt x="3986669" y="71526"/>
                  </a:lnTo>
                  <a:lnTo>
                    <a:pt x="3990454" y="65913"/>
                  </a:lnTo>
                  <a:close/>
                </a:path>
                <a:path w="4707255" h="112395">
                  <a:moveTo>
                    <a:pt x="4031856" y="89331"/>
                  </a:moveTo>
                  <a:lnTo>
                    <a:pt x="4030040" y="86779"/>
                  </a:lnTo>
                  <a:lnTo>
                    <a:pt x="4029062" y="85331"/>
                  </a:lnTo>
                  <a:lnTo>
                    <a:pt x="4024439" y="89039"/>
                  </a:lnTo>
                  <a:lnTo>
                    <a:pt x="4026281" y="91617"/>
                  </a:lnTo>
                  <a:lnTo>
                    <a:pt x="4027233" y="93065"/>
                  </a:lnTo>
                  <a:lnTo>
                    <a:pt x="4031856" y="89331"/>
                  </a:lnTo>
                  <a:close/>
                </a:path>
                <a:path w="4707255" h="112395">
                  <a:moveTo>
                    <a:pt x="4032110" y="79489"/>
                  </a:moveTo>
                  <a:lnTo>
                    <a:pt x="4030319" y="76873"/>
                  </a:lnTo>
                  <a:lnTo>
                    <a:pt x="4029329" y="75323"/>
                  </a:lnTo>
                  <a:lnTo>
                    <a:pt x="4024719" y="79044"/>
                  </a:lnTo>
                  <a:lnTo>
                    <a:pt x="4026560" y="81661"/>
                  </a:lnTo>
                  <a:lnTo>
                    <a:pt x="4027487" y="83146"/>
                  </a:lnTo>
                  <a:lnTo>
                    <a:pt x="4032110" y="79489"/>
                  </a:lnTo>
                  <a:close/>
                </a:path>
                <a:path w="4707255" h="112395">
                  <a:moveTo>
                    <a:pt x="4096169" y="68338"/>
                  </a:moveTo>
                  <a:lnTo>
                    <a:pt x="4091889" y="68986"/>
                  </a:lnTo>
                  <a:lnTo>
                    <a:pt x="4085882" y="67208"/>
                  </a:lnTo>
                  <a:lnTo>
                    <a:pt x="4085107" y="73088"/>
                  </a:lnTo>
                  <a:lnTo>
                    <a:pt x="4089425" y="72415"/>
                  </a:lnTo>
                  <a:lnTo>
                    <a:pt x="4095458" y="74079"/>
                  </a:lnTo>
                  <a:lnTo>
                    <a:pt x="4096169" y="68338"/>
                  </a:lnTo>
                  <a:close/>
                </a:path>
                <a:path w="4707255" h="112395">
                  <a:moveTo>
                    <a:pt x="4201172" y="100622"/>
                  </a:moveTo>
                  <a:lnTo>
                    <a:pt x="4196588" y="96761"/>
                  </a:lnTo>
                  <a:lnTo>
                    <a:pt x="4191355" y="96710"/>
                  </a:lnTo>
                  <a:lnTo>
                    <a:pt x="4186428" y="99771"/>
                  </a:lnTo>
                  <a:lnTo>
                    <a:pt x="4182808" y="105181"/>
                  </a:lnTo>
                  <a:lnTo>
                    <a:pt x="4187990" y="104927"/>
                  </a:lnTo>
                  <a:lnTo>
                    <a:pt x="4194124" y="106032"/>
                  </a:lnTo>
                  <a:lnTo>
                    <a:pt x="4199204" y="105575"/>
                  </a:lnTo>
                  <a:lnTo>
                    <a:pt x="4201172" y="100622"/>
                  </a:lnTo>
                  <a:close/>
                </a:path>
                <a:path w="4707255" h="112395">
                  <a:moveTo>
                    <a:pt x="4219410" y="101053"/>
                  </a:moveTo>
                  <a:lnTo>
                    <a:pt x="4215079" y="101701"/>
                  </a:lnTo>
                  <a:lnTo>
                    <a:pt x="4209097" y="99872"/>
                  </a:lnTo>
                  <a:lnTo>
                    <a:pt x="4208335" y="105765"/>
                  </a:lnTo>
                  <a:lnTo>
                    <a:pt x="4212653" y="105143"/>
                  </a:lnTo>
                  <a:lnTo>
                    <a:pt x="4218660" y="106934"/>
                  </a:lnTo>
                  <a:lnTo>
                    <a:pt x="4219410" y="101053"/>
                  </a:lnTo>
                  <a:close/>
                </a:path>
                <a:path w="4707255" h="112395">
                  <a:moveTo>
                    <a:pt x="4244924" y="101650"/>
                  </a:moveTo>
                  <a:lnTo>
                    <a:pt x="4233989" y="101396"/>
                  </a:lnTo>
                  <a:lnTo>
                    <a:pt x="4231132" y="102412"/>
                  </a:lnTo>
                  <a:lnTo>
                    <a:pt x="4226788" y="101396"/>
                  </a:lnTo>
                  <a:lnTo>
                    <a:pt x="4226585" y="106184"/>
                  </a:lnTo>
                  <a:lnTo>
                    <a:pt x="4237558" y="106438"/>
                  </a:lnTo>
                  <a:lnTo>
                    <a:pt x="4240403" y="105473"/>
                  </a:lnTo>
                  <a:lnTo>
                    <a:pt x="4244670" y="106514"/>
                  </a:lnTo>
                  <a:lnTo>
                    <a:pt x="4244924" y="101650"/>
                  </a:lnTo>
                  <a:close/>
                </a:path>
                <a:path w="4707255" h="112395">
                  <a:moveTo>
                    <a:pt x="4281373" y="102476"/>
                  </a:moveTo>
                  <a:lnTo>
                    <a:pt x="4274896" y="99885"/>
                  </a:lnTo>
                  <a:lnTo>
                    <a:pt x="4268305" y="97701"/>
                  </a:lnTo>
                  <a:lnTo>
                    <a:pt x="4262755" y="99021"/>
                  </a:lnTo>
                  <a:lnTo>
                    <a:pt x="4259377" y="106934"/>
                  </a:lnTo>
                  <a:lnTo>
                    <a:pt x="4265473" y="106680"/>
                  </a:lnTo>
                  <a:lnTo>
                    <a:pt x="4272559" y="107861"/>
                  </a:lnTo>
                  <a:lnTo>
                    <a:pt x="4278554" y="107467"/>
                  </a:lnTo>
                  <a:lnTo>
                    <a:pt x="4281373" y="102476"/>
                  </a:lnTo>
                  <a:close/>
                </a:path>
                <a:path w="4707255" h="112395">
                  <a:moveTo>
                    <a:pt x="4292549" y="92786"/>
                  </a:moveTo>
                  <a:lnTo>
                    <a:pt x="4285297" y="92621"/>
                  </a:lnTo>
                  <a:lnTo>
                    <a:pt x="4282452" y="93624"/>
                  </a:lnTo>
                  <a:lnTo>
                    <a:pt x="4278109" y="92570"/>
                  </a:lnTo>
                  <a:lnTo>
                    <a:pt x="4277830" y="97396"/>
                  </a:lnTo>
                  <a:lnTo>
                    <a:pt x="4283329" y="96697"/>
                  </a:lnTo>
                  <a:lnTo>
                    <a:pt x="4291317" y="99580"/>
                  </a:lnTo>
                  <a:lnTo>
                    <a:pt x="4292549" y="92786"/>
                  </a:lnTo>
                  <a:close/>
                </a:path>
                <a:path w="4707255" h="112395">
                  <a:moveTo>
                    <a:pt x="4344327" y="79997"/>
                  </a:moveTo>
                  <a:lnTo>
                    <a:pt x="4344073" y="74028"/>
                  </a:lnTo>
                  <a:lnTo>
                    <a:pt x="4338726" y="77038"/>
                  </a:lnTo>
                  <a:lnTo>
                    <a:pt x="4344327" y="79997"/>
                  </a:lnTo>
                  <a:close/>
                </a:path>
                <a:path w="4707255" h="112395">
                  <a:moveTo>
                    <a:pt x="4362208" y="79451"/>
                  </a:moveTo>
                  <a:lnTo>
                    <a:pt x="4360151" y="72072"/>
                  </a:lnTo>
                  <a:lnTo>
                    <a:pt x="4357802" y="79781"/>
                  </a:lnTo>
                  <a:lnTo>
                    <a:pt x="4362208" y="79451"/>
                  </a:lnTo>
                  <a:close/>
                </a:path>
                <a:path w="4707255" h="112395">
                  <a:moveTo>
                    <a:pt x="4366653" y="79044"/>
                  </a:moveTo>
                  <a:lnTo>
                    <a:pt x="4362208" y="79451"/>
                  </a:lnTo>
                  <a:lnTo>
                    <a:pt x="4364291" y="86690"/>
                  </a:lnTo>
                  <a:lnTo>
                    <a:pt x="4366653" y="79044"/>
                  </a:lnTo>
                  <a:close/>
                </a:path>
                <a:path w="4707255" h="112395">
                  <a:moveTo>
                    <a:pt x="4420552" y="90487"/>
                  </a:moveTo>
                  <a:lnTo>
                    <a:pt x="4416463" y="86855"/>
                  </a:lnTo>
                  <a:lnTo>
                    <a:pt x="4413212" y="87922"/>
                  </a:lnTo>
                  <a:lnTo>
                    <a:pt x="4409033" y="90182"/>
                  </a:lnTo>
                  <a:lnTo>
                    <a:pt x="4372915" y="89611"/>
                  </a:lnTo>
                  <a:lnTo>
                    <a:pt x="4371187" y="84658"/>
                  </a:lnTo>
                  <a:lnTo>
                    <a:pt x="4368685" y="87591"/>
                  </a:lnTo>
                  <a:lnTo>
                    <a:pt x="4365536" y="92735"/>
                  </a:lnTo>
                  <a:lnTo>
                    <a:pt x="4361853" y="94373"/>
                  </a:lnTo>
                  <a:lnTo>
                    <a:pt x="4343705" y="95631"/>
                  </a:lnTo>
                  <a:lnTo>
                    <a:pt x="4326369" y="94996"/>
                  </a:lnTo>
                  <a:lnTo>
                    <a:pt x="4310265" y="97396"/>
                  </a:lnTo>
                  <a:lnTo>
                    <a:pt x="4295851" y="107772"/>
                  </a:lnTo>
                  <a:lnTo>
                    <a:pt x="4311408" y="106972"/>
                  </a:lnTo>
                  <a:lnTo>
                    <a:pt x="4326013" y="104749"/>
                  </a:lnTo>
                  <a:lnTo>
                    <a:pt x="4341076" y="103162"/>
                  </a:lnTo>
                  <a:lnTo>
                    <a:pt x="4357967" y="104228"/>
                  </a:lnTo>
                  <a:lnTo>
                    <a:pt x="4364837" y="105486"/>
                  </a:lnTo>
                  <a:lnTo>
                    <a:pt x="4366171" y="98856"/>
                  </a:lnTo>
                  <a:lnTo>
                    <a:pt x="4372673" y="99568"/>
                  </a:lnTo>
                  <a:lnTo>
                    <a:pt x="4398340" y="100037"/>
                  </a:lnTo>
                  <a:lnTo>
                    <a:pt x="4402721" y="96012"/>
                  </a:lnTo>
                  <a:lnTo>
                    <a:pt x="4409808" y="95808"/>
                  </a:lnTo>
                  <a:lnTo>
                    <a:pt x="4416704" y="95326"/>
                  </a:lnTo>
                  <a:lnTo>
                    <a:pt x="4420552" y="90487"/>
                  </a:lnTo>
                  <a:close/>
                </a:path>
                <a:path w="4707255" h="112395">
                  <a:moveTo>
                    <a:pt x="4486770" y="81749"/>
                  </a:moveTo>
                  <a:lnTo>
                    <a:pt x="4481220" y="79133"/>
                  </a:lnTo>
                  <a:lnTo>
                    <a:pt x="4473549" y="80340"/>
                  </a:lnTo>
                  <a:lnTo>
                    <a:pt x="4464215" y="82105"/>
                  </a:lnTo>
                  <a:lnTo>
                    <a:pt x="4453725" y="81153"/>
                  </a:lnTo>
                  <a:lnTo>
                    <a:pt x="4449165" y="84734"/>
                  </a:lnTo>
                  <a:lnTo>
                    <a:pt x="4445597" y="84467"/>
                  </a:lnTo>
                  <a:lnTo>
                    <a:pt x="4441495" y="83718"/>
                  </a:lnTo>
                  <a:lnTo>
                    <a:pt x="4435348" y="85864"/>
                  </a:lnTo>
                  <a:lnTo>
                    <a:pt x="4432160" y="87731"/>
                  </a:lnTo>
                  <a:lnTo>
                    <a:pt x="4427867" y="84569"/>
                  </a:lnTo>
                  <a:lnTo>
                    <a:pt x="4427918" y="94805"/>
                  </a:lnTo>
                  <a:lnTo>
                    <a:pt x="4428617" y="95415"/>
                  </a:lnTo>
                  <a:lnTo>
                    <a:pt x="4431449" y="95694"/>
                  </a:lnTo>
                  <a:lnTo>
                    <a:pt x="4433214" y="88404"/>
                  </a:lnTo>
                  <a:lnTo>
                    <a:pt x="4436084" y="97802"/>
                  </a:lnTo>
                  <a:lnTo>
                    <a:pt x="4442472" y="95897"/>
                  </a:lnTo>
                  <a:lnTo>
                    <a:pt x="4444200" y="88620"/>
                  </a:lnTo>
                  <a:lnTo>
                    <a:pt x="4445647" y="96405"/>
                  </a:lnTo>
                  <a:lnTo>
                    <a:pt x="4449750" y="96024"/>
                  </a:lnTo>
                  <a:lnTo>
                    <a:pt x="4453052" y="88773"/>
                  </a:lnTo>
                  <a:lnTo>
                    <a:pt x="4461700" y="88950"/>
                  </a:lnTo>
                  <a:lnTo>
                    <a:pt x="4468317" y="86461"/>
                  </a:lnTo>
                  <a:lnTo>
                    <a:pt x="4473524" y="86067"/>
                  </a:lnTo>
                  <a:lnTo>
                    <a:pt x="4479696" y="87096"/>
                  </a:lnTo>
                  <a:lnTo>
                    <a:pt x="4484789" y="86639"/>
                  </a:lnTo>
                  <a:lnTo>
                    <a:pt x="4486770" y="81749"/>
                  </a:lnTo>
                  <a:close/>
                </a:path>
                <a:path w="4707255" h="112395">
                  <a:moveTo>
                    <a:pt x="4522902" y="107276"/>
                  </a:moveTo>
                  <a:lnTo>
                    <a:pt x="4511903" y="107073"/>
                  </a:lnTo>
                  <a:lnTo>
                    <a:pt x="4508957" y="108115"/>
                  </a:lnTo>
                  <a:lnTo>
                    <a:pt x="4504652" y="107111"/>
                  </a:lnTo>
                  <a:lnTo>
                    <a:pt x="4504436" y="111899"/>
                  </a:lnTo>
                  <a:lnTo>
                    <a:pt x="4515434" y="112102"/>
                  </a:lnTo>
                  <a:lnTo>
                    <a:pt x="4518342" y="111112"/>
                  </a:lnTo>
                  <a:lnTo>
                    <a:pt x="4522698" y="112141"/>
                  </a:lnTo>
                  <a:lnTo>
                    <a:pt x="4522902" y="107276"/>
                  </a:lnTo>
                  <a:close/>
                </a:path>
                <a:path w="4707255" h="112395">
                  <a:moveTo>
                    <a:pt x="4656899" y="102285"/>
                  </a:moveTo>
                  <a:lnTo>
                    <a:pt x="4655083" y="99733"/>
                  </a:lnTo>
                  <a:lnTo>
                    <a:pt x="4654042" y="98310"/>
                  </a:lnTo>
                  <a:lnTo>
                    <a:pt x="4649432" y="102019"/>
                  </a:lnTo>
                  <a:lnTo>
                    <a:pt x="4651286" y="104597"/>
                  </a:lnTo>
                  <a:lnTo>
                    <a:pt x="4652276" y="106032"/>
                  </a:lnTo>
                  <a:lnTo>
                    <a:pt x="4656899" y="102285"/>
                  </a:lnTo>
                  <a:close/>
                </a:path>
                <a:path w="4707255" h="112395">
                  <a:moveTo>
                    <a:pt x="4667821" y="107480"/>
                  </a:moveTo>
                  <a:lnTo>
                    <a:pt x="4665942" y="104851"/>
                  </a:lnTo>
                  <a:lnTo>
                    <a:pt x="4664926" y="103530"/>
                  </a:lnTo>
                  <a:lnTo>
                    <a:pt x="4660341" y="107188"/>
                  </a:lnTo>
                  <a:lnTo>
                    <a:pt x="4662170" y="109778"/>
                  </a:lnTo>
                  <a:lnTo>
                    <a:pt x="4663148" y="111264"/>
                  </a:lnTo>
                  <a:lnTo>
                    <a:pt x="4667821" y="107480"/>
                  </a:lnTo>
                  <a:close/>
                </a:path>
                <a:path w="4707255" h="112395">
                  <a:moveTo>
                    <a:pt x="4706759" y="80708"/>
                  </a:moveTo>
                  <a:lnTo>
                    <a:pt x="4697336" y="81114"/>
                  </a:lnTo>
                  <a:lnTo>
                    <a:pt x="4689221" y="83159"/>
                  </a:lnTo>
                  <a:lnTo>
                    <a:pt x="4684585" y="90360"/>
                  </a:lnTo>
                  <a:lnTo>
                    <a:pt x="4695075" y="91452"/>
                  </a:lnTo>
                  <a:lnTo>
                    <a:pt x="4703216" y="89319"/>
                  </a:lnTo>
                  <a:lnTo>
                    <a:pt x="4706759" y="8070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1154" y="2956889"/>
              <a:ext cx="7872095" cy="3855720"/>
            </a:xfrm>
            <a:custGeom>
              <a:avLst/>
              <a:gdLst/>
              <a:ahLst/>
              <a:cxnLst/>
              <a:rect l="l" t="t" r="r" b="b"/>
              <a:pathLst>
                <a:path w="7872095" h="3855720">
                  <a:moveTo>
                    <a:pt x="160312" y="627075"/>
                  </a:moveTo>
                  <a:lnTo>
                    <a:pt x="157619" y="614375"/>
                  </a:lnTo>
                  <a:lnTo>
                    <a:pt x="150253" y="614375"/>
                  </a:lnTo>
                  <a:lnTo>
                    <a:pt x="145402" y="601675"/>
                  </a:lnTo>
                  <a:lnTo>
                    <a:pt x="134239" y="601675"/>
                  </a:lnTo>
                  <a:lnTo>
                    <a:pt x="135280" y="614375"/>
                  </a:lnTo>
                  <a:lnTo>
                    <a:pt x="122135" y="614375"/>
                  </a:lnTo>
                  <a:lnTo>
                    <a:pt x="128498" y="627075"/>
                  </a:lnTo>
                  <a:lnTo>
                    <a:pt x="121297" y="627075"/>
                  </a:lnTo>
                  <a:lnTo>
                    <a:pt x="121716" y="639775"/>
                  </a:lnTo>
                  <a:lnTo>
                    <a:pt x="130873" y="627075"/>
                  </a:lnTo>
                  <a:lnTo>
                    <a:pt x="141185" y="639775"/>
                  </a:lnTo>
                  <a:lnTo>
                    <a:pt x="151117" y="639775"/>
                  </a:lnTo>
                  <a:lnTo>
                    <a:pt x="159105" y="627075"/>
                  </a:lnTo>
                  <a:lnTo>
                    <a:pt x="160312" y="627075"/>
                  </a:lnTo>
                  <a:close/>
                </a:path>
                <a:path w="7872095" h="3855720">
                  <a:moveTo>
                    <a:pt x="166725" y="69100"/>
                  </a:moveTo>
                  <a:lnTo>
                    <a:pt x="166077" y="59105"/>
                  </a:lnTo>
                  <a:lnTo>
                    <a:pt x="158318" y="59537"/>
                  </a:lnTo>
                  <a:lnTo>
                    <a:pt x="158978" y="69532"/>
                  </a:lnTo>
                  <a:lnTo>
                    <a:pt x="166725" y="69100"/>
                  </a:lnTo>
                  <a:close/>
                </a:path>
                <a:path w="7872095" h="3855720">
                  <a:moveTo>
                    <a:pt x="179400" y="512775"/>
                  </a:moveTo>
                  <a:lnTo>
                    <a:pt x="74980" y="512775"/>
                  </a:lnTo>
                  <a:lnTo>
                    <a:pt x="51676" y="500075"/>
                  </a:lnTo>
                  <a:lnTo>
                    <a:pt x="47752" y="500075"/>
                  </a:lnTo>
                  <a:lnTo>
                    <a:pt x="45656" y="512775"/>
                  </a:lnTo>
                  <a:lnTo>
                    <a:pt x="5080" y="512775"/>
                  </a:lnTo>
                  <a:lnTo>
                    <a:pt x="0" y="525475"/>
                  </a:lnTo>
                  <a:lnTo>
                    <a:pt x="36474" y="525475"/>
                  </a:lnTo>
                  <a:lnTo>
                    <a:pt x="54749" y="538175"/>
                  </a:lnTo>
                  <a:lnTo>
                    <a:pt x="73152" y="538175"/>
                  </a:lnTo>
                  <a:lnTo>
                    <a:pt x="72402" y="550875"/>
                  </a:lnTo>
                  <a:lnTo>
                    <a:pt x="85394" y="550875"/>
                  </a:lnTo>
                  <a:lnTo>
                    <a:pt x="83223" y="538175"/>
                  </a:lnTo>
                  <a:lnTo>
                    <a:pt x="104089" y="538175"/>
                  </a:lnTo>
                  <a:lnTo>
                    <a:pt x="110464" y="525475"/>
                  </a:lnTo>
                  <a:lnTo>
                    <a:pt x="111467" y="538175"/>
                  </a:lnTo>
                  <a:lnTo>
                    <a:pt x="147815" y="538175"/>
                  </a:lnTo>
                  <a:lnTo>
                    <a:pt x="153619" y="525475"/>
                  </a:lnTo>
                  <a:lnTo>
                    <a:pt x="159448" y="525475"/>
                  </a:lnTo>
                  <a:lnTo>
                    <a:pt x="161836" y="538175"/>
                  </a:lnTo>
                  <a:lnTo>
                    <a:pt x="175120" y="538175"/>
                  </a:lnTo>
                  <a:lnTo>
                    <a:pt x="178625" y="525475"/>
                  </a:lnTo>
                  <a:lnTo>
                    <a:pt x="175298" y="525475"/>
                  </a:lnTo>
                  <a:lnTo>
                    <a:pt x="179400" y="512775"/>
                  </a:lnTo>
                  <a:close/>
                </a:path>
                <a:path w="7872095" h="3855720">
                  <a:moveTo>
                    <a:pt x="192100" y="614375"/>
                  </a:moveTo>
                  <a:lnTo>
                    <a:pt x="183946" y="614375"/>
                  </a:lnTo>
                  <a:lnTo>
                    <a:pt x="183629" y="601675"/>
                  </a:lnTo>
                  <a:lnTo>
                    <a:pt x="176187" y="601675"/>
                  </a:lnTo>
                  <a:lnTo>
                    <a:pt x="177114" y="614375"/>
                  </a:lnTo>
                  <a:lnTo>
                    <a:pt x="157619" y="614375"/>
                  </a:lnTo>
                  <a:lnTo>
                    <a:pt x="162204" y="627075"/>
                  </a:lnTo>
                  <a:lnTo>
                    <a:pt x="191706" y="627075"/>
                  </a:lnTo>
                  <a:lnTo>
                    <a:pt x="192100" y="614375"/>
                  </a:lnTo>
                  <a:close/>
                </a:path>
                <a:path w="7872095" h="3855720">
                  <a:moveTo>
                    <a:pt x="198183" y="72110"/>
                  </a:moveTo>
                  <a:lnTo>
                    <a:pt x="197980" y="67322"/>
                  </a:lnTo>
                  <a:lnTo>
                    <a:pt x="195021" y="68580"/>
                  </a:lnTo>
                  <a:lnTo>
                    <a:pt x="190296" y="67906"/>
                  </a:lnTo>
                  <a:lnTo>
                    <a:pt x="190538" y="72605"/>
                  </a:lnTo>
                  <a:lnTo>
                    <a:pt x="193395" y="71437"/>
                  </a:lnTo>
                  <a:lnTo>
                    <a:pt x="198183" y="72110"/>
                  </a:lnTo>
                  <a:close/>
                </a:path>
                <a:path w="7872095" h="3855720">
                  <a:moveTo>
                    <a:pt x="250088" y="588975"/>
                  </a:moveTo>
                  <a:lnTo>
                    <a:pt x="249123" y="576275"/>
                  </a:lnTo>
                  <a:lnTo>
                    <a:pt x="242963" y="588975"/>
                  </a:lnTo>
                  <a:lnTo>
                    <a:pt x="250088" y="588975"/>
                  </a:lnTo>
                  <a:close/>
                </a:path>
                <a:path w="7872095" h="3855720">
                  <a:moveTo>
                    <a:pt x="268592" y="233375"/>
                  </a:moveTo>
                  <a:lnTo>
                    <a:pt x="259143" y="233375"/>
                  </a:lnTo>
                  <a:lnTo>
                    <a:pt x="263448" y="246075"/>
                  </a:lnTo>
                  <a:lnTo>
                    <a:pt x="268592" y="233375"/>
                  </a:lnTo>
                  <a:close/>
                </a:path>
                <a:path w="7872095" h="3855720">
                  <a:moveTo>
                    <a:pt x="303225" y="1579575"/>
                  </a:moveTo>
                  <a:lnTo>
                    <a:pt x="294474" y="1579575"/>
                  </a:lnTo>
                  <a:lnTo>
                    <a:pt x="298450" y="1592275"/>
                  </a:lnTo>
                  <a:lnTo>
                    <a:pt x="300647" y="1592275"/>
                  </a:lnTo>
                  <a:lnTo>
                    <a:pt x="303225" y="1579575"/>
                  </a:lnTo>
                  <a:close/>
                </a:path>
                <a:path w="7872095" h="3855720">
                  <a:moveTo>
                    <a:pt x="316433" y="1312875"/>
                  </a:moveTo>
                  <a:lnTo>
                    <a:pt x="295554" y="1312875"/>
                  </a:lnTo>
                  <a:lnTo>
                    <a:pt x="291909" y="1325575"/>
                  </a:lnTo>
                  <a:lnTo>
                    <a:pt x="308737" y="1325575"/>
                  </a:lnTo>
                  <a:lnTo>
                    <a:pt x="316433" y="1312875"/>
                  </a:lnTo>
                  <a:close/>
                </a:path>
                <a:path w="7872095" h="3855720">
                  <a:moveTo>
                    <a:pt x="395338" y="893775"/>
                  </a:moveTo>
                  <a:lnTo>
                    <a:pt x="382409" y="881075"/>
                  </a:lnTo>
                  <a:lnTo>
                    <a:pt x="371259" y="881075"/>
                  </a:lnTo>
                  <a:lnTo>
                    <a:pt x="372719" y="893775"/>
                  </a:lnTo>
                  <a:lnTo>
                    <a:pt x="395338" y="893775"/>
                  </a:lnTo>
                  <a:close/>
                </a:path>
                <a:path w="7872095" h="3855720">
                  <a:moveTo>
                    <a:pt x="405561" y="66763"/>
                  </a:moveTo>
                  <a:lnTo>
                    <a:pt x="401180" y="64058"/>
                  </a:lnTo>
                  <a:lnTo>
                    <a:pt x="393382" y="66319"/>
                  </a:lnTo>
                  <a:lnTo>
                    <a:pt x="393865" y="76225"/>
                  </a:lnTo>
                  <a:lnTo>
                    <a:pt x="405485" y="75653"/>
                  </a:lnTo>
                  <a:lnTo>
                    <a:pt x="405561" y="66763"/>
                  </a:lnTo>
                  <a:close/>
                </a:path>
                <a:path w="7872095" h="3855720">
                  <a:moveTo>
                    <a:pt x="408851" y="1782775"/>
                  </a:moveTo>
                  <a:lnTo>
                    <a:pt x="391172" y="1770075"/>
                  </a:lnTo>
                  <a:lnTo>
                    <a:pt x="374675" y="1770075"/>
                  </a:lnTo>
                  <a:lnTo>
                    <a:pt x="357098" y="1757375"/>
                  </a:lnTo>
                  <a:lnTo>
                    <a:pt x="357301" y="1770075"/>
                  </a:lnTo>
                  <a:lnTo>
                    <a:pt x="351155" y="1770075"/>
                  </a:lnTo>
                  <a:lnTo>
                    <a:pt x="343001" y="1782775"/>
                  </a:lnTo>
                  <a:lnTo>
                    <a:pt x="336588" y="1770075"/>
                  </a:lnTo>
                  <a:lnTo>
                    <a:pt x="327240" y="1770075"/>
                  </a:lnTo>
                  <a:lnTo>
                    <a:pt x="326199" y="1782775"/>
                  </a:lnTo>
                  <a:lnTo>
                    <a:pt x="266115" y="1782775"/>
                  </a:lnTo>
                  <a:lnTo>
                    <a:pt x="261226" y="1795475"/>
                  </a:lnTo>
                  <a:lnTo>
                    <a:pt x="256044" y="1795475"/>
                  </a:lnTo>
                  <a:lnTo>
                    <a:pt x="250266" y="1808175"/>
                  </a:lnTo>
                  <a:lnTo>
                    <a:pt x="216687" y="1808175"/>
                  </a:lnTo>
                  <a:lnTo>
                    <a:pt x="216014" y="1820875"/>
                  </a:lnTo>
                  <a:lnTo>
                    <a:pt x="339559" y="1820875"/>
                  </a:lnTo>
                  <a:lnTo>
                    <a:pt x="351015" y="1808175"/>
                  </a:lnTo>
                  <a:lnTo>
                    <a:pt x="361797" y="1808175"/>
                  </a:lnTo>
                  <a:lnTo>
                    <a:pt x="369341" y="1795475"/>
                  </a:lnTo>
                  <a:lnTo>
                    <a:pt x="356425" y="1795475"/>
                  </a:lnTo>
                  <a:lnTo>
                    <a:pt x="354812" y="1782775"/>
                  </a:lnTo>
                  <a:lnTo>
                    <a:pt x="408851" y="1782775"/>
                  </a:lnTo>
                  <a:close/>
                </a:path>
                <a:path w="7872095" h="3855720">
                  <a:moveTo>
                    <a:pt x="420458" y="70116"/>
                  </a:moveTo>
                  <a:lnTo>
                    <a:pt x="416242" y="70929"/>
                  </a:lnTo>
                  <a:lnTo>
                    <a:pt x="414159" y="63055"/>
                  </a:lnTo>
                  <a:lnTo>
                    <a:pt x="412877" y="70370"/>
                  </a:lnTo>
                  <a:lnTo>
                    <a:pt x="413131" y="75425"/>
                  </a:lnTo>
                  <a:lnTo>
                    <a:pt x="419798" y="76466"/>
                  </a:lnTo>
                  <a:lnTo>
                    <a:pt x="420458" y="70116"/>
                  </a:lnTo>
                  <a:close/>
                </a:path>
                <a:path w="7872095" h="3855720">
                  <a:moveTo>
                    <a:pt x="423354" y="893775"/>
                  </a:moveTo>
                  <a:lnTo>
                    <a:pt x="419138" y="881075"/>
                  </a:lnTo>
                  <a:lnTo>
                    <a:pt x="408203" y="893775"/>
                  </a:lnTo>
                  <a:lnTo>
                    <a:pt x="423354" y="893775"/>
                  </a:lnTo>
                  <a:close/>
                </a:path>
                <a:path w="7872095" h="3855720">
                  <a:moveTo>
                    <a:pt x="472173" y="1071575"/>
                  </a:moveTo>
                  <a:lnTo>
                    <a:pt x="464146" y="1058875"/>
                  </a:lnTo>
                  <a:lnTo>
                    <a:pt x="457288" y="1071575"/>
                  </a:lnTo>
                  <a:lnTo>
                    <a:pt x="472173" y="1071575"/>
                  </a:lnTo>
                  <a:close/>
                </a:path>
                <a:path w="7872095" h="3855720">
                  <a:moveTo>
                    <a:pt x="489229" y="1770075"/>
                  </a:moveTo>
                  <a:lnTo>
                    <a:pt x="485267" y="1770075"/>
                  </a:lnTo>
                  <a:lnTo>
                    <a:pt x="483844" y="1757375"/>
                  </a:lnTo>
                  <a:lnTo>
                    <a:pt x="475602" y="1757375"/>
                  </a:lnTo>
                  <a:lnTo>
                    <a:pt x="474091" y="1770075"/>
                  </a:lnTo>
                  <a:lnTo>
                    <a:pt x="429958" y="1770075"/>
                  </a:lnTo>
                  <a:lnTo>
                    <a:pt x="408851" y="1782775"/>
                  </a:lnTo>
                  <a:lnTo>
                    <a:pt x="450786" y="1782775"/>
                  </a:lnTo>
                  <a:lnTo>
                    <a:pt x="451192" y="1795475"/>
                  </a:lnTo>
                  <a:lnTo>
                    <a:pt x="452462" y="1820875"/>
                  </a:lnTo>
                  <a:lnTo>
                    <a:pt x="458914" y="1808175"/>
                  </a:lnTo>
                  <a:lnTo>
                    <a:pt x="466471" y="1820875"/>
                  </a:lnTo>
                  <a:lnTo>
                    <a:pt x="472909" y="1808175"/>
                  </a:lnTo>
                  <a:lnTo>
                    <a:pt x="466407" y="1808175"/>
                  </a:lnTo>
                  <a:lnTo>
                    <a:pt x="462597" y="1795475"/>
                  </a:lnTo>
                  <a:lnTo>
                    <a:pt x="472490" y="1795475"/>
                  </a:lnTo>
                  <a:lnTo>
                    <a:pt x="474091" y="1782775"/>
                  </a:lnTo>
                  <a:lnTo>
                    <a:pt x="488289" y="1782775"/>
                  </a:lnTo>
                  <a:lnTo>
                    <a:pt x="489229" y="1770075"/>
                  </a:lnTo>
                  <a:close/>
                </a:path>
                <a:path w="7872095" h="3855720">
                  <a:moveTo>
                    <a:pt x="497179" y="1058875"/>
                  </a:moveTo>
                  <a:lnTo>
                    <a:pt x="479044" y="1058875"/>
                  </a:lnTo>
                  <a:lnTo>
                    <a:pt x="472173" y="1071575"/>
                  </a:lnTo>
                  <a:lnTo>
                    <a:pt x="496557" y="1071575"/>
                  </a:lnTo>
                  <a:lnTo>
                    <a:pt x="497179" y="1058875"/>
                  </a:lnTo>
                  <a:close/>
                </a:path>
                <a:path w="7872095" h="3855720">
                  <a:moveTo>
                    <a:pt x="509320" y="1058875"/>
                  </a:moveTo>
                  <a:lnTo>
                    <a:pt x="503339" y="1058875"/>
                  </a:lnTo>
                  <a:lnTo>
                    <a:pt x="504774" y="1071575"/>
                  </a:lnTo>
                  <a:lnTo>
                    <a:pt x="507746" y="1071575"/>
                  </a:lnTo>
                  <a:lnTo>
                    <a:pt x="509320" y="1058875"/>
                  </a:lnTo>
                  <a:close/>
                </a:path>
                <a:path w="7872095" h="3855720">
                  <a:moveTo>
                    <a:pt x="531114" y="1871675"/>
                  </a:moveTo>
                  <a:lnTo>
                    <a:pt x="500938" y="1871675"/>
                  </a:lnTo>
                  <a:lnTo>
                    <a:pt x="493293" y="1884375"/>
                  </a:lnTo>
                  <a:lnTo>
                    <a:pt x="520712" y="1884375"/>
                  </a:lnTo>
                  <a:lnTo>
                    <a:pt x="531114" y="1871675"/>
                  </a:lnTo>
                  <a:close/>
                </a:path>
                <a:path w="7872095" h="3855720">
                  <a:moveTo>
                    <a:pt x="556412" y="1693875"/>
                  </a:moveTo>
                  <a:lnTo>
                    <a:pt x="547979" y="1706575"/>
                  </a:lnTo>
                  <a:lnTo>
                    <a:pt x="555002" y="1706575"/>
                  </a:lnTo>
                  <a:lnTo>
                    <a:pt x="556412" y="1693875"/>
                  </a:lnTo>
                  <a:close/>
                </a:path>
                <a:path w="7872095" h="3855720">
                  <a:moveTo>
                    <a:pt x="599782" y="1884375"/>
                  </a:moveTo>
                  <a:lnTo>
                    <a:pt x="590054" y="1871675"/>
                  </a:lnTo>
                  <a:lnTo>
                    <a:pt x="590308" y="1884375"/>
                  </a:lnTo>
                  <a:lnTo>
                    <a:pt x="599782" y="1884375"/>
                  </a:lnTo>
                  <a:close/>
                </a:path>
                <a:path w="7872095" h="3855720">
                  <a:moveTo>
                    <a:pt x="614172" y="1058875"/>
                  </a:moveTo>
                  <a:lnTo>
                    <a:pt x="583730" y="1058875"/>
                  </a:lnTo>
                  <a:lnTo>
                    <a:pt x="580745" y="1071575"/>
                  </a:lnTo>
                  <a:lnTo>
                    <a:pt x="604177" y="1071575"/>
                  </a:lnTo>
                  <a:lnTo>
                    <a:pt x="614172" y="1058875"/>
                  </a:lnTo>
                  <a:close/>
                </a:path>
                <a:path w="7872095" h="3855720">
                  <a:moveTo>
                    <a:pt x="636320" y="1109675"/>
                  </a:moveTo>
                  <a:lnTo>
                    <a:pt x="630135" y="1096975"/>
                  </a:lnTo>
                  <a:lnTo>
                    <a:pt x="629678" y="1109675"/>
                  </a:lnTo>
                  <a:lnTo>
                    <a:pt x="636320" y="1109675"/>
                  </a:lnTo>
                  <a:close/>
                </a:path>
                <a:path w="7872095" h="3855720">
                  <a:moveTo>
                    <a:pt x="641108" y="1706575"/>
                  </a:moveTo>
                  <a:lnTo>
                    <a:pt x="635889" y="1706575"/>
                  </a:lnTo>
                  <a:lnTo>
                    <a:pt x="627291" y="1693875"/>
                  </a:lnTo>
                  <a:lnTo>
                    <a:pt x="621322" y="1706575"/>
                  </a:lnTo>
                  <a:lnTo>
                    <a:pt x="629170" y="1719275"/>
                  </a:lnTo>
                  <a:lnTo>
                    <a:pt x="641108" y="1706575"/>
                  </a:lnTo>
                  <a:close/>
                </a:path>
                <a:path w="7872095" h="3855720">
                  <a:moveTo>
                    <a:pt x="646087" y="87693"/>
                  </a:moveTo>
                  <a:lnTo>
                    <a:pt x="645998" y="82740"/>
                  </a:lnTo>
                  <a:lnTo>
                    <a:pt x="643051" y="83972"/>
                  </a:lnTo>
                  <a:lnTo>
                    <a:pt x="638467" y="83223"/>
                  </a:lnTo>
                  <a:lnTo>
                    <a:pt x="638543" y="88011"/>
                  </a:lnTo>
                  <a:lnTo>
                    <a:pt x="641489" y="86753"/>
                  </a:lnTo>
                  <a:lnTo>
                    <a:pt x="646087" y="87693"/>
                  </a:lnTo>
                  <a:close/>
                </a:path>
                <a:path w="7872095" h="3855720">
                  <a:moveTo>
                    <a:pt x="666140" y="1046175"/>
                  </a:moveTo>
                  <a:lnTo>
                    <a:pt x="655180" y="1046175"/>
                  </a:lnTo>
                  <a:lnTo>
                    <a:pt x="652437" y="1058875"/>
                  </a:lnTo>
                  <a:lnTo>
                    <a:pt x="658202" y="1058875"/>
                  </a:lnTo>
                  <a:lnTo>
                    <a:pt x="666140" y="1046175"/>
                  </a:lnTo>
                  <a:close/>
                </a:path>
                <a:path w="7872095" h="3855720">
                  <a:moveTo>
                    <a:pt x="853643" y="119075"/>
                  </a:moveTo>
                  <a:lnTo>
                    <a:pt x="826287" y="119075"/>
                  </a:lnTo>
                  <a:lnTo>
                    <a:pt x="823709" y="131775"/>
                  </a:lnTo>
                  <a:lnTo>
                    <a:pt x="847775" y="131775"/>
                  </a:lnTo>
                  <a:lnTo>
                    <a:pt x="853643" y="119075"/>
                  </a:lnTo>
                  <a:close/>
                </a:path>
                <a:path w="7872095" h="3855720">
                  <a:moveTo>
                    <a:pt x="861148" y="78384"/>
                  </a:moveTo>
                  <a:lnTo>
                    <a:pt x="858050" y="74574"/>
                  </a:lnTo>
                  <a:lnTo>
                    <a:pt x="853427" y="78524"/>
                  </a:lnTo>
                  <a:lnTo>
                    <a:pt x="855472" y="81026"/>
                  </a:lnTo>
                  <a:lnTo>
                    <a:pt x="856526" y="82397"/>
                  </a:lnTo>
                  <a:lnTo>
                    <a:pt x="861148" y="78384"/>
                  </a:lnTo>
                  <a:close/>
                </a:path>
                <a:path w="7872095" h="3855720">
                  <a:moveTo>
                    <a:pt x="961682" y="3783673"/>
                  </a:moveTo>
                  <a:lnTo>
                    <a:pt x="961072" y="3770960"/>
                  </a:lnTo>
                  <a:lnTo>
                    <a:pt x="956373" y="3764369"/>
                  </a:lnTo>
                  <a:lnTo>
                    <a:pt x="947496" y="3763924"/>
                  </a:lnTo>
                  <a:lnTo>
                    <a:pt x="947661" y="3773868"/>
                  </a:lnTo>
                  <a:lnTo>
                    <a:pt x="950734" y="3779482"/>
                  </a:lnTo>
                  <a:lnTo>
                    <a:pt x="955738" y="3782263"/>
                  </a:lnTo>
                  <a:lnTo>
                    <a:pt x="961682" y="3783673"/>
                  </a:lnTo>
                  <a:close/>
                </a:path>
                <a:path w="7872095" h="3855720">
                  <a:moveTo>
                    <a:pt x="974115" y="1998675"/>
                  </a:moveTo>
                  <a:lnTo>
                    <a:pt x="969899" y="1985975"/>
                  </a:lnTo>
                  <a:lnTo>
                    <a:pt x="967232" y="1998675"/>
                  </a:lnTo>
                  <a:lnTo>
                    <a:pt x="974115" y="1998675"/>
                  </a:lnTo>
                  <a:close/>
                </a:path>
                <a:path w="7872095" h="3855720">
                  <a:moveTo>
                    <a:pt x="981011" y="76022"/>
                  </a:moveTo>
                  <a:lnTo>
                    <a:pt x="975080" y="73190"/>
                  </a:lnTo>
                  <a:lnTo>
                    <a:pt x="975588" y="79133"/>
                  </a:lnTo>
                  <a:lnTo>
                    <a:pt x="981011" y="76022"/>
                  </a:lnTo>
                  <a:close/>
                </a:path>
                <a:path w="7872095" h="3855720">
                  <a:moveTo>
                    <a:pt x="985126" y="1985975"/>
                  </a:moveTo>
                  <a:lnTo>
                    <a:pt x="980846" y="1973275"/>
                  </a:lnTo>
                  <a:lnTo>
                    <a:pt x="980071" y="1985975"/>
                  </a:lnTo>
                  <a:lnTo>
                    <a:pt x="974115" y="1985975"/>
                  </a:lnTo>
                  <a:lnTo>
                    <a:pt x="974115" y="1998675"/>
                  </a:lnTo>
                  <a:lnTo>
                    <a:pt x="984681" y="1998675"/>
                  </a:lnTo>
                  <a:lnTo>
                    <a:pt x="981240" y="1985975"/>
                  </a:lnTo>
                  <a:lnTo>
                    <a:pt x="985126" y="1985975"/>
                  </a:lnTo>
                  <a:close/>
                </a:path>
                <a:path w="7872095" h="3855720">
                  <a:moveTo>
                    <a:pt x="992759" y="80975"/>
                  </a:moveTo>
                  <a:lnTo>
                    <a:pt x="987983" y="80975"/>
                  </a:lnTo>
                  <a:lnTo>
                    <a:pt x="983449" y="93675"/>
                  </a:lnTo>
                  <a:lnTo>
                    <a:pt x="992759" y="80975"/>
                  </a:lnTo>
                  <a:close/>
                </a:path>
                <a:path w="7872095" h="3855720">
                  <a:moveTo>
                    <a:pt x="1057224" y="28092"/>
                  </a:moveTo>
                  <a:lnTo>
                    <a:pt x="1047597" y="28702"/>
                  </a:lnTo>
                  <a:lnTo>
                    <a:pt x="1039393" y="31216"/>
                  </a:lnTo>
                  <a:lnTo>
                    <a:pt x="1034910" y="38442"/>
                  </a:lnTo>
                  <a:lnTo>
                    <a:pt x="1042174" y="37998"/>
                  </a:lnTo>
                  <a:lnTo>
                    <a:pt x="1050391" y="38798"/>
                  </a:lnTo>
                  <a:lnTo>
                    <a:pt x="1056449" y="36830"/>
                  </a:lnTo>
                  <a:lnTo>
                    <a:pt x="1057224" y="28092"/>
                  </a:lnTo>
                  <a:close/>
                </a:path>
                <a:path w="7872095" h="3855720">
                  <a:moveTo>
                    <a:pt x="1076858" y="49415"/>
                  </a:moveTo>
                  <a:lnTo>
                    <a:pt x="1075423" y="44653"/>
                  </a:lnTo>
                  <a:lnTo>
                    <a:pt x="1072603" y="43954"/>
                  </a:lnTo>
                  <a:lnTo>
                    <a:pt x="1072667" y="52781"/>
                  </a:lnTo>
                  <a:lnTo>
                    <a:pt x="1076858" y="49415"/>
                  </a:lnTo>
                  <a:close/>
                </a:path>
                <a:path w="7872095" h="3855720">
                  <a:moveTo>
                    <a:pt x="1098829" y="42379"/>
                  </a:moveTo>
                  <a:lnTo>
                    <a:pt x="1097597" y="29718"/>
                  </a:lnTo>
                  <a:lnTo>
                    <a:pt x="1089914" y="27178"/>
                  </a:lnTo>
                  <a:lnTo>
                    <a:pt x="1081011" y="31102"/>
                  </a:lnTo>
                  <a:lnTo>
                    <a:pt x="1076172" y="37858"/>
                  </a:lnTo>
                  <a:lnTo>
                    <a:pt x="1080757" y="43522"/>
                  </a:lnTo>
                  <a:lnTo>
                    <a:pt x="1089571" y="43281"/>
                  </a:lnTo>
                  <a:lnTo>
                    <a:pt x="1098829" y="42379"/>
                  </a:lnTo>
                  <a:close/>
                </a:path>
                <a:path w="7872095" h="3855720">
                  <a:moveTo>
                    <a:pt x="1103337" y="41897"/>
                  </a:moveTo>
                  <a:lnTo>
                    <a:pt x="1098829" y="42379"/>
                  </a:lnTo>
                  <a:lnTo>
                    <a:pt x="1101217" y="49695"/>
                  </a:lnTo>
                  <a:lnTo>
                    <a:pt x="1103337" y="41897"/>
                  </a:lnTo>
                  <a:close/>
                </a:path>
                <a:path w="7872095" h="3855720">
                  <a:moveTo>
                    <a:pt x="1128801" y="3761968"/>
                  </a:moveTo>
                  <a:lnTo>
                    <a:pt x="1126109" y="3763162"/>
                  </a:lnTo>
                  <a:lnTo>
                    <a:pt x="1121892" y="3762070"/>
                  </a:lnTo>
                  <a:lnTo>
                    <a:pt x="1121752" y="3767010"/>
                  </a:lnTo>
                  <a:lnTo>
                    <a:pt x="1124508" y="3765778"/>
                  </a:lnTo>
                  <a:lnTo>
                    <a:pt x="1128725" y="3766820"/>
                  </a:lnTo>
                  <a:lnTo>
                    <a:pt x="1128801" y="3761968"/>
                  </a:lnTo>
                  <a:close/>
                </a:path>
                <a:path w="7872095" h="3855720">
                  <a:moveTo>
                    <a:pt x="1155204" y="46736"/>
                  </a:moveTo>
                  <a:lnTo>
                    <a:pt x="1155065" y="36741"/>
                  </a:lnTo>
                  <a:lnTo>
                    <a:pt x="1151318" y="36791"/>
                  </a:lnTo>
                  <a:lnTo>
                    <a:pt x="1150531" y="32677"/>
                  </a:lnTo>
                  <a:lnTo>
                    <a:pt x="1147483" y="31788"/>
                  </a:lnTo>
                  <a:lnTo>
                    <a:pt x="1147559" y="38341"/>
                  </a:lnTo>
                  <a:lnTo>
                    <a:pt x="1140968" y="36461"/>
                  </a:lnTo>
                  <a:lnTo>
                    <a:pt x="1140129" y="41795"/>
                  </a:lnTo>
                  <a:lnTo>
                    <a:pt x="1145235" y="43446"/>
                  </a:lnTo>
                  <a:lnTo>
                    <a:pt x="1147381" y="48945"/>
                  </a:lnTo>
                  <a:lnTo>
                    <a:pt x="1155204" y="46736"/>
                  </a:lnTo>
                  <a:close/>
                </a:path>
                <a:path w="7872095" h="3855720">
                  <a:moveTo>
                    <a:pt x="1160373" y="9220"/>
                  </a:moveTo>
                  <a:lnTo>
                    <a:pt x="1158405" y="6680"/>
                  </a:lnTo>
                  <a:lnTo>
                    <a:pt x="1157363" y="5372"/>
                  </a:lnTo>
                  <a:lnTo>
                    <a:pt x="1152728" y="9258"/>
                  </a:lnTo>
                  <a:lnTo>
                    <a:pt x="1154696" y="11760"/>
                  </a:lnTo>
                  <a:lnTo>
                    <a:pt x="1155776" y="13157"/>
                  </a:lnTo>
                  <a:lnTo>
                    <a:pt x="1160373" y="9220"/>
                  </a:lnTo>
                  <a:close/>
                </a:path>
                <a:path w="7872095" h="3855720">
                  <a:moveTo>
                    <a:pt x="1217002" y="28498"/>
                  </a:moveTo>
                  <a:lnTo>
                    <a:pt x="1215021" y="25869"/>
                  </a:lnTo>
                  <a:lnTo>
                    <a:pt x="1213980" y="24511"/>
                  </a:lnTo>
                  <a:lnTo>
                    <a:pt x="1209319" y="28333"/>
                  </a:lnTo>
                  <a:lnTo>
                    <a:pt x="1211364" y="30873"/>
                  </a:lnTo>
                  <a:lnTo>
                    <a:pt x="1212456" y="32258"/>
                  </a:lnTo>
                  <a:lnTo>
                    <a:pt x="1217002" y="28498"/>
                  </a:lnTo>
                  <a:close/>
                </a:path>
                <a:path w="7872095" h="3855720">
                  <a:moveTo>
                    <a:pt x="1233563" y="685"/>
                  </a:moveTo>
                  <a:lnTo>
                    <a:pt x="1229144" y="1536"/>
                  </a:lnTo>
                  <a:lnTo>
                    <a:pt x="1222844" y="0"/>
                  </a:lnTo>
                  <a:lnTo>
                    <a:pt x="1222336" y="5791"/>
                  </a:lnTo>
                  <a:lnTo>
                    <a:pt x="1226731" y="5003"/>
                  </a:lnTo>
                  <a:lnTo>
                    <a:pt x="1233017" y="6578"/>
                  </a:lnTo>
                  <a:lnTo>
                    <a:pt x="1233563" y="685"/>
                  </a:lnTo>
                  <a:close/>
                </a:path>
                <a:path w="7872095" h="3855720">
                  <a:moveTo>
                    <a:pt x="1647240" y="1897075"/>
                  </a:moveTo>
                  <a:lnTo>
                    <a:pt x="1637728" y="1897075"/>
                  </a:lnTo>
                  <a:lnTo>
                    <a:pt x="1639658" y="1909775"/>
                  </a:lnTo>
                  <a:lnTo>
                    <a:pt x="1644484" y="1909775"/>
                  </a:lnTo>
                  <a:lnTo>
                    <a:pt x="1647240" y="1897075"/>
                  </a:lnTo>
                  <a:close/>
                </a:path>
                <a:path w="7872095" h="3855720">
                  <a:moveTo>
                    <a:pt x="1835365" y="66268"/>
                  </a:moveTo>
                  <a:lnTo>
                    <a:pt x="1833448" y="63665"/>
                  </a:lnTo>
                  <a:lnTo>
                    <a:pt x="1832432" y="62230"/>
                  </a:lnTo>
                  <a:lnTo>
                    <a:pt x="1827809" y="66065"/>
                  </a:lnTo>
                  <a:lnTo>
                    <a:pt x="1829727" y="68618"/>
                  </a:lnTo>
                  <a:lnTo>
                    <a:pt x="1830755" y="69977"/>
                  </a:lnTo>
                  <a:lnTo>
                    <a:pt x="1835365" y="66268"/>
                  </a:lnTo>
                  <a:close/>
                </a:path>
                <a:path w="7872095" h="3855720">
                  <a:moveTo>
                    <a:pt x="1857629" y="66243"/>
                  </a:moveTo>
                  <a:lnTo>
                    <a:pt x="1855724" y="63652"/>
                  </a:lnTo>
                  <a:lnTo>
                    <a:pt x="1854695" y="62204"/>
                  </a:lnTo>
                  <a:lnTo>
                    <a:pt x="1850059" y="66052"/>
                  </a:lnTo>
                  <a:lnTo>
                    <a:pt x="1851964" y="68605"/>
                  </a:lnTo>
                  <a:lnTo>
                    <a:pt x="1853018" y="69977"/>
                  </a:lnTo>
                  <a:lnTo>
                    <a:pt x="1857629" y="66243"/>
                  </a:lnTo>
                  <a:close/>
                </a:path>
                <a:path w="7872095" h="3855720">
                  <a:moveTo>
                    <a:pt x="1955393" y="49606"/>
                  </a:moveTo>
                  <a:lnTo>
                    <a:pt x="1951012" y="50330"/>
                  </a:lnTo>
                  <a:lnTo>
                    <a:pt x="1944916" y="48742"/>
                  </a:lnTo>
                  <a:lnTo>
                    <a:pt x="1944255" y="54533"/>
                  </a:lnTo>
                  <a:lnTo>
                    <a:pt x="1948637" y="53708"/>
                  </a:lnTo>
                  <a:lnTo>
                    <a:pt x="1954758" y="55397"/>
                  </a:lnTo>
                  <a:lnTo>
                    <a:pt x="1955393" y="49606"/>
                  </a:lnTo>
                  <a:close/>
                </a:path>
                <a:path w="7872095" h="3855720">
                  <a:moveTo>
                    <a:pt x="1962607" y="69621"/>
                  </a:moveTo>
                  <a:lnTo>
                    <a:pt x="1958263" y="70345"/>
                  </a:lnTo>
                  <a:lnTo>
                    <a:pt x="1952129" y="68656"/>
                  </a:lnTo>
                  <a:lnTo>
                    <a:pt x="1951545" y="74536"/>
                  </a:lnTo>
                  <a:lnTo>
                    <a:pt x="1955888" y="73761"/>
                  </a:lnTo>
                  <a:lnTo>
                    <a:pt x="1961959" y="75526"/>
                  </a:lnTo>
                  <a:lnTo>
                    <a:pt x="1962607" y="69621"/>
                  </a:lnTo>
                  <a:close/>
                </a:path>
                <a:path w="7872095" h="3855720">
                  <a:moveTo>
                    <a:pt x="2355278" y="93675"/>
                  </a:moveTo>
                  <a:lnTo>
                    <a:pt x="2349500" y="93675"/>
                  </a:lnTo>
                  <a:lnTo>
                    <a:pt x="2349716" y="106375"/>
                  </a:lnTo>
                  <a:lnTo>
                    <a:pt x="2351659" y="106375"/>
                  </a:lnTo>
                  <a:lnTo>
                    <a:pt x="2355278" y="93675"/>
                  </a:lnTo>
                  <a:close/>
                </a:path>
                <a:path w="7872095" h="3855720">
                  <a:moveTo>
                    <a:pt x="2993110" y="1985975"/>
                  </a:moveTo>
                  <a:lnTo>
                    <a:pt x="2992132" y="1973275"/>
                  </a:lnTo>
                  <a:lnTo>
                    <a:pt x="2989262" y="1973275"/>
                  </a:lnTo>
                  <a:lnTo>
                    <a:pt x="2986722" y="1960575"/>
                  </a:lnTo>
                  <a:lnTo>
                    <a:pt x="2986786" y="1947875"/>
                  </a:lnTo>
                  <a:lnTo>
                    <a:pt x="2982760" y="1947875"/>
                  </a:lnTo>
                  <a:lnTo>
                    <a:pt x="2982760" y="1960575"/>
                  </a:lnTo>
                  <a:lnTo>
                    <a:pt x="2982709" y="1973275"/>
                  </a:lnTo>
                  <a:lnTo>
                    <a:pt x="2975533" y="1973275"/>
                  </a:lnTo>
                  <a:lnTo>
                    <a:pt x="2976588" y="1960575"/>
                  </a:lnTo>
                  <a:lnTo>
                    <a:pt x="2982760" y="1960575"/>
                  </a:lnTo>
                  <a:lnTo>
                    <a:pt x="2982760" y="1947875"/>
                  </a:lnTo>
                  <a:lnTo>
                    <a:pt x="2971876" y="1947875"/>
                  </a:lnTo>
                  <a:lnTo>
                    <a:pt x="2964294" y="1960575"/>
                  </a:lnTo>
                  <a:lnTo>
                    <a:pt x="2955442" y="1960575"/>
                  </a:lnTo>
                  <a:lnTo>
                    <a:pt x="2951353" y="1973275"/>
                  </a:lnTo>
                  <a:lnTo>
                    <a:pt x="2953982" y="1973275"/>
                  </a:lnTo>
                  <a:lnTo>
                    <a:pt x="2953524" y="1998675"/>
                  </a:lnTo>
                  <a:lnTo>
                    <a:pt x="2961919" y="1985975"/>
                  </a:lnTo>
                  <a:lnTo>
                    <a:pt x="2967266" y="1985975"/>
                  </a:lnTo>
                  <a:lnTo>
                    <a:pt x="2972905" y="1998675"/>
                  </a:lnTo>
                  <a:lnTo>
                    <a:pt x="2982214" y="1998675"/>
                  </a:lnTo>
                  <a:lnTo>
                    <a:pt x="2981782" y="1985975"/>
                  </a:lnTo>
                  <a:lnTo>
                    <a:pt x="2993110" y="1985975"/>
                  </a:lnTo>
                  <a:close/>
                </a:path>
                <a:path w="7872095" h="3855720">
                  <a:moveTo>
                    <a:pt x="3504539" y="1947875"/>
                  </a:moveTo>
                  <a:lnTo>
                    <a:pt x="3495421" y="1935175"/>
                  </a:lnTo>
                  <a:lnTo>
                    <a:pt x="3486937" y="1935175"/>
                  </a:lnTo>
                  <a:lnTo>
                    <a:pt x="3457829" y="1935175"/>
                  </a:lnTo>
                  <a:lnTo>
                    <a:pt x="3456825" y="1947875"/>
                  </a:lnTo>
                  <a:lnTo>
                    <a:pt x="3463633" y="1947875"/>
                  </a:lnTo>
                  <a:lnTo>
                    <a:pt x="3457422" y="1960575"/>
                  </a:lnTo>
                  <a:lnTo>
                    <a:pt x="3466185" y="1960575"/>
                  </a:lnTo>
                  <a:lnTo>
                    <a:pt x="3470808" y="1947875"/>
                  </a:lnTo>
                  <a:lnTo>
                    <a:pt x="3473539" y="1960575"/>
                  </a:lnTo>
                  <a:lnTo>
                    <a:pt x="3493452" y="1960575"/>
                  </a:lnTo>
                  <a:lnTo>
                    <a:pt x="3494417" y="1947875"/>
                  </a:lnTo>
                  <a:lnTo>
                    <a:pt x="3504539" y="1947875"/>
                  </a:lnTo>
                  <a:close/>
                </a:path>
                <a:path w="7872095" h="3855720">
                  <a:moveTo>
                    <a:pt x="3533825" y="92138"/>
                  </a:moveTo>
                  <a:lnTo>
                    <a:pt x="3526510" y="91960"/>
                  </a:lnTo>
                  <a:lnTo>
                    <a:pt x="3519347" y="93141"/>
                  </a:lnTo>
                  <a:lnTo>
                    <a:pt x="3522865" y="96608"/>
                  </a:lnTo>
                  <a:lnTo>
                    <a:pt x="3530028" y="97790"/>
                  </a:lnTo>
                  <a:lnTo>
                    <a:pt x="3533825" y="92138"/>
                  </a:lnTo>
                  <a:close/>
                </a:path>
                <a:path w="7872095" h="3855720">
                  <a:moveTo>
                    <a:pt x="3734016" y="3805974"/>
                  </a:moveTo>
                  <a:lnTo>
                    <a:pt x="3732225" y="3803358"/>
                  </a:lnTo>
                  <a:lnTo>
                    <a:pt x="3731260" y="3801910"/>
                  </a:lnTo>
                  <a:lnTo>
                    <a:pt x="3726675" y="3805517"/>
                  </a:lnTo>
                  <a:lnTo>
                    <a:pt x="3728491" y="3808311"/>
                  </a:lnTo>
                  <a:lnTo>
                    <a:pt x="3729393" y="3809593"/>
                  </a:lnTo>
                  <a:lnTo>
                    <a:pt x="3734016" y="3805974"/>
                  </a:lnTo>
                  <a:close/>
                </a:path>
                <a:path w="7872095" h="3855720">
                  <a:moveTo>
                    <a:pt x="3878783" y="1960575"/>
                  </a:moveTo>
                  <a:lnTo>
                    <a:pt x="3875201" y="1973275"/>
                  </a:lnTo>
                  <a:lnTo>
                    <a:pt x="3878681" y="1973275"/>
                  </a:lnTo>
                  <a:lnTo>
                    <a:pt x="3878783" y="1960575"/>
                  </a:lnTo>
                  <a:close/>
                </a:path>
                <a:path w="7872095" h="3855720">
                  <a:moveTo>
                    <a:pt x="3913263" y="104394"/>
                  </a:moveTo>
                  <a:lnTo>
                    <a:pt x="3911485" y="101752"/>
                  </a:lnTo>
                  <a:lnTo>
                    <a:pt x="3910533" y="100291"/>
                  </a:lnTo>
                  <a:lnTo>
                    <a:pt x="3905897" y="104000"/>
                  </a:lnTo>
                  <a:lnTo>
                    <a:pt x="3907726" y="106603"/>
                  </a:lnTo>
                  <a:lnTo>
                    <a:pt x="3908691" y="108000"/>
                  </a:lnTo>
                  <a:lnTo>
                    <a:pt x="3913263" y="104394"/>
                  </a:lnTo>
                  <a:close/>
                </a:path>
                <a:path w="7872095" h="3855720">
                  <a:moveTo>
                    <a:pt x="3949725" y="100291"/>
                  </a:moveTo>
                  <a:lnTo>
                    <a:pt x="3947947" y="97675"/>
                  </a:lnTo>
                  <a:lnTo>
                    <a:pt x="3947033" y="96354"/>
                  </a:lnTo>
                  <a:lnTo>
                    <a:pt x="3942397" y="99974"/>
                  </a:lnTo>
                  <a:lnTo>
                    <a:pt x="3944188" y="102590"/>
                  </a:lnTo>
                  <a:lnTo>
                    <a:pt x="3945140" y="104063"/>
                  </a:lnTo>
                  <a:lnTo>
                    <a:pt x="3949725" y="100291"/>
                  </a:lnTo>
                  <a:close/>
                </a:path>
                <a:path w="7872095" h="3855720">
                  <a:moveTo>
                    <a:pt x="3985361" y="3804970"/>
                  </a:moveTo>
                  <a:lnTo>
                    <a:pt x="3979138" y="3803700"/>
                  </a:lnTo>
                  <a:lnTo>
                    <a:pt x="3978084" y="3809898"/>
                  </a:lnTo>
                  <a:lnTo>
                    <a:pt x="3982110" y="3809530"/>
                  </a:lnTo>
                  <a:lnTo>
                    <a:pt x="3983444" y="3817277"/>
                  </a:lnTo>
                  <a:lnTo>
                    <a:pt x="3985323" y="3810101"/>
                  </a:lnTo>
                  <a:lnTo>
                    <a:pt x="3985361" y="3804970"/>
                  </a:lnTo>
                  <a:close/>
                </a:path>
                <a:path w="7872095" h="3855720">
                  <a:moveTo>
                    <a:pt x="3985818" y="169875"/>
                  </a:moveTo>
                  <a:lnTo>
                    <a:pt x="3966095" y="169875"/>
                  </a:lnTo>
                  <a:lnTo>
                    <a:pt x="3949712" y="157175"/>
                  </a:lnTo>
                  <a:lnTo>
                    <a:pt x="3940403" y="157175"/>
                  </a:lnTo>
                  <a:lnTo>
                    <a:pt x="3932313" y="169875"/>
                  </a:lnTo>
                  <a:lnTo>
                    <a:pt x="3964609" y="169875"/>
                  </a:lnTo>
                  <a:lnTo>
                    <a:pt x="3978325" y="182575"/>
                  </a:lnTo>
                  <a:lnTo>
                    <a:pt x="3985818" y="169875"/>
                  </a:lnTo>
                  <a:close/>
                </a:path>
                <a:path w="7872095" h="3855720">
                  <a:moveTo>
                    <a:pt x="3986809" y="3822687"/>
                  </a:moveTo>
                  <a:lnTo>
                    <a:pt x="3985018" y="3820033"/>
                  </a:lnTo>
                  <a:lnTo>
                    <a:pt x="3984015" y="3818572"/>
                  </a:lnTo>
                  <a:lnTo>
                    <a:pt x="3979456" y="3822344"/>
                  </a:lnTo>
                  <a:lnTo>
                    <a:pt x="3981246" y="3824935"/>
                  </a:lnTo>
                  <a:lnTo>
                    <a:pt x="3982186" y="3826281"/>
                  </a:lnTo>
                  <a:lnTo>
                    <a:pt x="3986809" y="3822687"/>
                  </a:lnTo>
                  <a:close/>
                </a:path>
                <a:path w="7872095" h="3855720">
                  <a:moveTo>
                    <a:pt x="3999928" y="59029"/>
                  </a:moveTo>
                  <a:lnTo>
                    <a:pt x="3997096" y="60223"/>
                  </a:lnTo>
                  <a:lnTo>
                    <a:pt x="3992791" y="59042"/>
                  </a:lnTo>
                  <a:lnTo>
                    <a:pt x="3992562" y="63906"/>
                  </a:lnTo>
                  <a:lnTo>
                    <a:pt x="3995407" y="62826"/>
                  </a:lnTo>
                  <a:lnTo>
                    <a:pt x="3999725" y="64058"/>
                  </a:lnTo>
                  <a:lnTo>
                    <a:pt x="3999928" y="59029"/>
                  </a:lnTo>
                  <a:close/>
                </a:path>
                <a:path w="7872095" h="3855720">
                  <a:moveTo>
                    <a:pt x="4132605" y="169875"/>
                  </a:moveTo>
                  <a:lnTo>
                    <a:pt x="4123017" y="169875"/>
                  </a:lnTo>
                  <a:lnTo>
                    <a:pt x="4124579" y="182575"/>
                  </a:lnTo>
                  <a:lnTo>
                    <a:pt x="4132605" y="169875"/>
                  </a:lnTo>
                  <a:close/>
                </a:path>
                <a:path w="7872095" h="3855720">
                  <a:moveTo>
                    <a:pt x="4386427" y="207975"/>
                  </a:moveTo>
                  <a:lnTo>
                    <a:pt x="4377550" y="220675"/>
                  </a:lnTo>
                  <a:lnTo>
                    <a:pt x="4384980" y="220675"/>
                  </a:lnTo>
                  <a:lnTo>
                    <a:pt x="4386427" y="207975"/>
                  </a:lnTo>
                  <a:close/>
                </a:path>
                <a:path w="7872095" h="3855720">
                  <a:moveTo>
                    <a:pt x="4730483" y="3826967"/>
                  </a:moveTo>
                  <a:lnTo>
                    <a:pt x="4728667" y="3824300"/>
                  </a:lnTo>
                  <a:lnTo>
                    <a:pt x="4727727" y="3823030"/>
                  </a:lnTo>
                  <a:lnTo>
                    <a:pt x="4723130" y="3826649"/>
                  </a:lnTo>
                  <a:lnTo>
                    <a:pt x="4724920" y="3829316"/>
                  </a:lnTo>
                  <a:lnTo>
                    <a:pt x="4725911" y="3830739"/>
                  </a:lnTo>
                  <a:lnTo>
                    <a:pt x="4730483" y="3826967"/>
                  </a:lnTo>
                  <a:close/>
                </a:path>
                <a:path w="7872095" h="3855720">
                  <a:moveTo>
                    <a:pt x="4736274" y="108394"/>
                  </a:moveTo>
                  <a:lnTo>
                    <a:pt x="4733455" y="109512"/>
                  </a:lnTo>
                  <a:lnTo>
                    <a:pt x="4729175" y="108381"/>
                  </a:lnTo>
                  <a:lnTo>
                    <a:pt x="4728946" y="113258"/>
                  </a:lnTo>
                  <a:lnTo>
                    <a:pt x="4731766" y="112204"/>
                  </a:lnTo>
                  <a:lnTo>
                    <a:pt x="4736058" y="113296"/>
                  </a:lnTo>
                  <a:lnTo>
                    <a:pt x="4736274" y="108394"/>
                  </a:lnTo>
                  <a:close/>
                </a:path>
                <a:path w="7872095" h="3855720">
                  <a:moveTo>
                    <a:pt x="4783163" y="3830688"/>
                  </a:moveTo>
                  <a:lnTo>
                    <a:pt x="4776775" y="3829253"/>
                  </a:lnTo>
                  <a:lnTo>
                    <a:pt x="4775720" y="3835565"/>
                  </a:lnTo>
                  <a:lnTo>
                    <a:pt x="4779861" y="3835057"/>
                  </a:lnTo>
                  <a:lnTo>
                    <a:pt x="4781258" y="3842855"/>
                  </a:lnTo>
                  <a:lnTo>
                    <a:pt x="4783048" y="3835730"/>
                  </a:lnTo>
                  <a:lnTo>
                    <a:pt x="4783163" y="3830688"/>
                  </a:lnTo>
                  <a:close/>
                </a:path>
                <a:path w="7872095" h="3855720">
                  <a:moveTo>
                    <a:pt x="4783239" y="104724"/>
                  </a:moveTo>
                  <a:lnTo>
                    <a:pt x="4779022" y="105308"/>
                  </a:lnTo>
                  <a:lnTo>
                    <a:pt x="4773053" y="103555"/>
                  </a:lnTo>
                  <a:lnTo>
                    <a:pt x="4772317" y="109334"/>
                  </a:lnTo>
                  <a:lnTo>
                    <a:pt x="4776533" y="108750"/>
                  </a:lnTo>
                  <a:lnTo>
                    <a:pt x="4782502" y="110540"/>
                  </a:lnTo>
                  <a:lnTo>
                    <a:pt x="4783239" y="104724"/>
                  </a:lnTo>
                  <a:close/>
                </a:path>
                <a:path w="7872095" h="3855720">
                  <a:moveTo>
                    <a:pt x="4797615" y="3836085"/>
                  </a:moveTo>
                  <a:lnTo>
                    <a:pt x="4794809" y="3837140"/>
                  </a:lnTo>
                  <a:lnTo>
                    <a:pt x="4790465" y="3835971"/>
                  </a:lnTo>
                  <a:lnTo>
                    <a:pt x="4790211" y="3840835"/>
                  </a:lnTo>
                  <a:lnTo>
                    <a:pt x="4793094" y="3839794"/>
                  </a:lnTo>
                  <a:lnTo>
                    <a:pt x="4797399" y="3840835"/>
                  </a:lnTo>
                  <a:lnTo>
                    <a:pt x="4797615" y="3836085"/>
                  </a:lnTo>
                  <a:close/>
                </a:path>
                <a:path w="7872095" h="3855720">
                  <a:moveTo>
                    <a:pt x="4812195" y="3836263"/>
                  </a:moveTo>
                  <a:lnTo>
                    <a:pt x="4805870" y="3834968"/>
                  </a:lnTo>
                  <a:lnTo>
                    <a:pt x="4804778" y="3841165"/>
                  </a:lnTo>
                  <a:lnTo>
                    <a:pt x="4805413" y="3847122"/>
                  </a:lnTo>
                  <a:lnTo>
                    <a:pt x="4808715" y="3844340"/>
                  </a:lnTo>
                  <a:lnTo>
                    <a:pt x="4812093" y="3841318"/>
                  </a:lnTo>
                  <a:lnTo>
                    <a:pt x="4812195" y="3836263"/>
                  </a:lnTo>
                  <a:close/>
                </a:path>
                <a:path w="7872095" h="3855720">
                  <a:moveTo>
                    <a:pt x="4833848" y="100888"/>
                  </a:moveTo>
                  <a:lnTo>
                    <a:pt x="4826622" y="100711"/>
                  </a:lnTo>
                  <a:lnTo>
                    <a:pt x="4826330" y="110718"/>
                  </a:lnTo>
                  <a:lnTo>
                    <a:pt x="4833556" y="110896"/>
                  </a:lnTo>
                  <a:lnTo>
                    <a:pt x="4833759" y="104330"/>
                  </a:lnTo>
                  <a:lnTo>
                    <a:pt x="4833848" y="100888"/>
                  </a:lnTo>
                  <a:close/>
                </a:path>
                <a:path w="7872095" h="3855720">
                  <a:moveTo>
                    <a:pt x="4848187" y="101269"/>
                  </a:moveTo>
                  <a:lnTo>
                    <a:pt x="4841951" y="99898"/>
                  </a:lnTo>
                  <a:lnTo>
                    <a:pt x="4840897" y="106222"/>
                  </a:lnTo>
                  <a:lnTo>
                    <a:pt x="4841456" y="112217"/>
                  </a:lnTo>
                  <a:lnTo>
                    <a:pt x="4844834" y="109372"/>
                  </a:lnTo>
                  <a:lnTo>
                    <a:pt x="4848060" y="106413"/>
                  </a:lnTo>
                  <a:lnTo>
                    <a:pt x="4848187" y="101269"/>
                  </a:lnTo>
                  <a:close/>
                </a:path>
                <a:path w="7872095" h="3855720">
                  <a:moveTo>
                    <a:pt x="4873460" y="101917"/>
                  </a:moveTo>
                  <a:lnTo>
                    <a:pt x="4867224" y="101625"/>
                  </a:lnTo>
                  <a:lnTo>
                    <a:pt x="4864087" y="105587"/>
                  </a:lnTo>
                  <a:lnTo>
                    <a:pt x="4862360" y="111645"/>
                  </a:lnTo>
                  <a:lnTo>
                    <a:pt x="4868583" y="112102"/>
                  </a:lnTo>
                  <a:lnTo>
                    <a:pt x="4871720" y="108165"/>
                  </a:lnTo>
                  <a:lnTo>
                    <a:pt x="4873460" y="101917"/>
                  </a:lnTo>
                  <a:close/>
                </a:path>
                <a:path w="7872095" h="3855720">
                  <a:moveTo>
                    <a:pt x="5002873" y="115265"/>
                  </a:moveTo>
                  <a:lnTo>
                    <a:pt x="4995710" y="115087"/>
                  </a:lnTo>
                  <a:lnTo>
                    <a:pt x="4995430" y="125082"/>
                  </a:lnTo>
                  <a:lnTo>
                    <a:pt x="5002606" y="125260"/>
                  </a:lnTo>
                  <a:lnTo>
                    <a:pt x="5002873" y="115265"/>
                  </a:lnTo>
                  <a:close/>
                </a:path>
                <a:path w="7872095" h="3855720">
                  <a:moveTo>
                    <a:pt x="5030152" y="108597"/>
                  </a:moveTo>
                  <a:lnTo>
                    <a:pt x="5028412" y="105918"/>
                  </a:lnTo>
                  <a:lnTo>
                    <a:pt x="5027422" y="104686"/>
                  </a:lnTo>
                  <a:lnTo>
                    <a:pt x="5022812" y="108267"/>
                  </a:lnTo>
                  <a:lnTo>
                    <a:pt x="5024653" y="110959"/>
                  </a:lnTo>
                  <a:lnTo>
                    <a:pt x="5025606" y="112229"/>
                  </a:lnTo>
                  <a:lnTo>
                    <a:pt x="5030152" y="108597"/>
                  </a:lnTo>
                  <a:close/>
                </a:path>
                <a:path w="7872095" h="3855720">
                  <a:moveTo>
                    <a:pt x="5039538" y="207975"/>
                  </a:moveTo>
                  <a:lnTo>
                    <a:pt x="5027981" y="207975"/>
                  </a:lnTo>
                  <a:lnTo>
                    <a:pt x="5034699" y="220675"/>
                  </a:lnTo>
                  <a:lnTo>
                    <a:pt x="5039538" y="207975"/>
                  </a:lnTo>
                  <a:close/>
                </a:path>
                <a:path w="7872095" h="3855720">
                  <a:moveTo>
                    <a:pt x="5044186" y="123926"/>
                  </a:moveTo>
                  <a:lnTo>
                    <a:pt x="5042395" y="121335"/>
                  </a:lnTo>
                  <a:lnTo>
                    <a:pt x="5041404" y="119926"/>
                  </a:lnTo>
                  <a:lnTo>
                    <a:pt x="5036845" y="123545"/>
                  </a:lnTo>
                  <a:lnTo>
                    <a:pt x="5038610" y="126199"/>
                  </a:lnTo>
                  <a:lnTo>
                    <a:pt x="5039588" y="127635"/>
                  </a:lnTo>
                  <a:lnTo>
                    <a:pt x="5044186" y="123926"/>
                  </a:lnTo>
                  <a:close/>
                </a:path>
                <a:path w="7872095" h="3855720">
                  <a:moveTo>
                    <a:pt x="5055197" y="1973275"/>
                  </a:moveTo>
                  <a:lnTo>
                    <a:pt x="5051247" y="1960575"/>
                  </a:lnTo>
                  <a:lnTo>
                    <a:pt x="5043335" y="1960575"/>
                  </a:lnTo>
                  <a:lnTo>
                    <a:pt x="5036883" y="1973275"/>
                  </a:lnTo>
                  <a:lnTo>
                    <a:pt x="5055197" y="1973275"/>
                  </a:lnTo>
                  <a:close/>
                </a:path>
                <a:path w="7872095" h="3855720">
                  <a:moveTo>
                    <a:pt x="5098415" y="2062175"/>
                  </a:moveTo>
                  <a:lnTo>
                    <a:pt x="5095837" y="2049475"/>
                  </a:lnTo>
                  <a:lnTo>
                    <a:pt x="5090376" y="2062175"/>
                  </a:lnTo>
                  <a:lnTo>
                    <a:pt x="5098415" y="2062175"/>
                  </a:lnTo>
                  <a:close/>
                </a:path>
                <a:path w="7872095" h="3855720">
                  <a:moveTo>
                    <a:pt x="5108626" y="135534"/>
                  </a:moveTo>
                  <a:lnTo>
                    <a:pt x="5106848" y="132880"/>
                  </a:lnTo>
                  <a:lnTo>
                    <a:pt x="5105895" y="131419"/>
                  </a:lnTo>
                  <a:lnTo>
                    <a:pt x="5101310" y="135166"/>
                  </a:lnTo>
                  <a:lnTo>
                    <a:pt x="5103114" y="137756"/>
                  </a:lnTo>
                  <a:lnTo>
                    <a:pt x="5104104" y="139153"/>
                  </a:lnTo>
                  <a:lnTo>
                    <a:pt x="5108626" y="135534"/>
                  </a:lnTo>
                  <a:close/>
                </a:path>
                <a:path w="7872095" h="3855720">
                  <a:moveTo>
                    <a:pt x="5135410" y="138493"/>
                  </a:moveTo>
                  <a:lnTo>
                    <a:pt x="5131295" y="132626"/>
                  </a:lnTo>
                  <a:lnTo>
                    <a:pt x="5122862" y="132511"/>
                  </a:lnTo>
                  <a:lnTo>
                    <a:pt x="5113998" y="133045"/>
                  </a:lnTo>
                  <a:lnTo>
                    <a:pt x="5116868" y="142214"/>
                  </a:lnTo>
                  <a:lnTo>
                    <a:pt x="5124043" y="147040"/>
                  </a:lnTo>
                  <a:lnTo>
                    <a:pt x="5131549" y="146240"/>
                  </a:lnTo>
                  <a:lnTo>
                    <a:pt x="5135410" y="138493"/>
                  </a:lnTo>
                  <a:close/>
                </a:path>
                <a:path w="7872095" h="3855720">
                  <a:moveTo>
                    <a:pt x="5228183" y="160616"/>
                  </a:moveTo>
                  <a:lnTo>
                    <a:pt x="5213858" y="160286"/>
                  </a:lnTo>
                  <a:lnTo>
                    <a:pt x="5218201" y="153022"/>
                  </a:lnTo>
                  <a:lnTo>
                    <a:pt x="5218341" y="147751"/>
                  </a:lnTo>
                  <a:lnTo>
                    <a:pt x="5214378" y="140296"/>
                  </a:lnTo>
                  <a:lnTo>
                    <a:pt x="5205069" y="140589"/>
                  </a:lnTo>
                  <a:lnTo>
                    <a:pt x="5196700" y="139598"/>
                  </a:lnTo>
                  <a:lnTo>
                    <a:pt x="5189131" y="137541"/>
                  </a:lnTo>
                  <a:lnTo>
                    <a:pt x="5182209" y="134594"/>
                  </a:lnTo>
                  <a:lnTo>
                    <a:pt x="5182120" y="142405"/>
                  </a:lnTo>
                  <a:lnTo>
                    <a:pt x="5178336" y="144919"/>
                  </a:lnTo>
                  <a:lnTo>
                    <a:pt x="5174691" y="142240"/>
                  </a:lnTo>
                  <a:lnTo>
                    <a:pt x="5175034" y="134429"/>
                  </a:lnTo>
                  <a:lnTo>
                    <a:pt x="5165801" y="134797"/>
                  </a:lnTo>
                  <a:lnTo>
                    <a:pt x="5162232" y="143281"/>
                  </a:lnTo>
                  <a:lnTo>
                    <a:pt x="5156670" y="149047"/>
                  </a:lnTo>
                  <a:lnTo>
                    <a:pt x="5163147" y="148526"/>
                  </a:lnTo>
                  <a:lnTo>
                    <a:pt x="5164086" y="155282"/>
                  </a:lnTo>
                  <a:lnTo>
                    <a:pt x="5170919" y="154241"/>
                  </a:lnTo>
                  <a:lnTo>
                    <a:pt x="5171503" y="161442"/>
                  </a:lnTo>
                  <a:lnTo>
                    <a:pt x="5181562" y="156286"/>
                  </a:lnTo>
                  <a:lnTo>
                    <a:pt x="5181384" y="164477"/>
                  </a:lnTo>
                  <a:lnTo>
                    <a:pt x="5187937" y="162179"/>
                  </a:lnTo>
                  <a:lnTo>
                    <a:pt x="5194516" y="156629"/>
                  </a:lnTo>
                  <a:lnTo>
                    <a:pt x="5200840" y="153911"/>
                  </a:lnTo>
                  <a:lnTo>
                    <a:pt x="5206657" y="160121"/>
                  </a:lnTo>
                  <a:lnTo>
                    <a:pt x="5200599" y="158102"/>
                  </a:lnTo>
                  <a:lnTo>
                    <a:pt x="5199761" y="163817"/>
                  </a:lnTo>
                  <a:lnTo>
                    <a:pt x="5199202" y="169951"/>
                  </a:lnTo>
                  <a:lnTo>
                    <a:pt x="5224297" y="170535"/>
                  </a:lnTo>
                  <a:lnTo>
                    <a:pt x="5225059" y="166433"/>
                  </a:lnTo>
                  <a:lnTo>
                    <a:pt x="5228018" y="165569"/>
                  </a:lnTo>
                  <a:lnTo>
                    <a:pt x="5228183" y="160616"/>
                  </a:lnTo>
                  <a:close/>
                </a:path>
                <a:path w="7872095" h="3855720">
                  <a:moveTo>
                    <a:pt x="5326215" y="118033"/>
                  </a:moveTo>
                  <a:lnTo>
                    <a:pt x="5323383" y="118973"/>
                  </a:lnTo>
                  <a:lnTo>
                    <a:pt x="5319077" y="117957"/>
                  </a:lnTo>
                  <a:lnTo>
                    <a:pt x="5318899" y="122745"/>
                  </a:lnTo>
                  <a:lnTo>
                    <a:pt x="5321706" y="121754"/>
                  </a:lnTo>
                  <a:lnTo>
                    <a:pt x="5325973" y="122796"/>
                  </a:lnTo>
                  <a:lnTo>
                    <a:pt x="5326215" y="118033"/>
                  </a:lnTo>
                  <a:close/>
                </a:path>
                <a:path w="7872095" h="3855720">
                  <a:moveTo>
                    <a:pt x="5339359" y="1998675"/>
                  </a:moveTo>
                  <a:lnTo>
                    <a:pt x="5296255" y="1998675"/>
                  </a:lnTo>
                  <a:lnTo>
                    <a:pt x="5301018" y="2011375"/>
                  </a:lnTo>
                  <a:lnTo>
                    <a:pt x="5328564" y="2011375"/>
                  </a:lnTo>
                  <a:lnTo>
                    <a:pt x="5328310" y="2024075"/>
                  </a:lnTo>
                  <a:lnTo>
                    <a:pt x="5332019" y="2024075"/>
                  </a:lnTo>
                  <a:lnTo>
                    <a:pt x="5338026" y="2011375"/>
                  </a:lnTo>
                  <a:lnTo>
                    <a:pt x="5338877" y="2011375"/>
                  </a:lnTo>
                  <a:lnTo>
                    <a:pt x="5339359" y="1998675"/>
                  </a:lnTo>
                  <a:close/>
                </a:path>
                <a:path w="7872095" h="3855720">
                  <a:moveTo>
                    <a:pt x="5352974" y="126072"/>
                  </a:moveTo>
                  <a:lnTo>
                    <a:pt x="5350218" y="122135"/>
                  </a:lnTo>
                  <a:lnTo>
                    <a:pt x="5345671" y="125844"/>
                  </a:lnTo>
                  <a:lnTo>
                    <a:pt x="5347474" y="128447"/>
                  </a:lnTo>
                  <a:lnTo>
                    <a:pt x="5348427" y="129882"/>
                  </a:lnTo>
                  <a:lnTo>
                    <a:pt x="5352974" y="126072"/>
                  </a:lnTo>
                  <a:close/>
                </a:path>
                <a:path w="7872095" h="3855720">
                  <a:moveTo>
                    <a:pt x="5379948" y="3851503"/>
                  </a:moveTo>
                  <a:lnTo>
                    <a:pt x="5378120" y="3848887"/>
                  </a:lnTo>
                  <a:lnTo>
                    <a:pt x="5377104" y="3847477"/>
                  </a:lnTo>
                  <a:lnTo>
                    <a:pt x="5372481" y="3851122"/>
                  </a:lnTo>
                  <a:lnTo>
                    <a:pt x="5374310" y="3853751"/>
                  </a:lnTo>
                  <a:lnTo>
                    <a:pt x="5375300" y="3855174"/>
                  </a:lnTo>
                  <a:lnTo>
                    <a:pt x="5379948" y="3851503"/>
                  </a:lnTo>
                  <a:close/>
                </a:path>
                <a:path w="7872095" h="3855720">
                  <a:moveTo>
                    <a:pt x="5401869" y="125755"/>
                  </a:moveTo>
                  <a:lnTo>
                    <a:pt x="5397893" y="122948"/>
                  </a:lnTo>
                  <a:lnTo>
                    <a:pt x="5390667" y="124409"/>
                  </a:lnTo>
                  <a:lnTo>
                    <a:pt x="5390426" y="134404"/>
                  </a:lnTo>
                  <a:lnTo>
                    <a:pt x="5401119" y="134632"/>
                  </a:lnTo>
                  <a:lnTo>
                    <a:pt x="5401869" y="125755"/>
                  </a:lnTo>
                  <a:close/>
                </a:path>
                <a:path w="7872095" h="3855720">
                  <a:moveTo>
                    <a:pt x="5421528" y="179971"/>
                  </a:moveTo>
                  <a:lnTo>
                    <a:pt x="5413273" y="176987"/>
                  </a:lnTo>
                  <a:lnTo>
                    <a:pt x="5412879" y="171894"/>
                  </a:lnTo>
                  <a:lnTo>
                    <a:pt x="5416067" y="164604"/>
                  </a:lnTo>
                  <a:lnTo>
                    <a:pt x="5418556" y="155079"/>
                  </a:lnTo>
                  <a:lnTo>
                    <a:pt x="5411851" y="155460"/>
                  </a:lnTo>
                  <a:lnTo>
                    <a:pt x="5406542" y="154012"/>
                  </a:lnTo>
                  <a:lnTo>
                    <a:pt x="5403761" y="149250"/>
                  </a:lnTo>
                  <a:lnTo>
                    <a:pt x="5404612" y="139712"/>
                  </a:lnTo>
                  <a:lnTo>
                    <a:pt x="5397906" y="140258"/>
                  </a:lnTo>
                  <a:lnTo>
                    <a:pt x="5392483" y="142786"/>
                  </a:lnTo>
                  <a:lnTo>
                    <a:pt x="5390045" y="149364"/>
                  </a:lnTo>
                  <a:lnTo>
                    <a:pt x="5400738" y="149606"/>
                  </a:lnTo>
                  <a:lnTo>
                    <a:pt x="5399684" y="158229"/>
                  </a:lnTo>
                  <a:lnTo>
                    <a:pt x="5401894" y="162534"/>
                  </a:lnTo>
                  <a:lnTo>
                    <a:pt x="5405209" y="165392"/>
                  </a:lnTo>
                  <a:lnTo>
                    <a:pt x="5407457" y="169684"/>
                  </a:lnTo>
                  <a:lnTo>
                    <a:pt x="5405310" y="174320"/>
                  </a:lnTo>
                  <a:lnTo>
                    <a:pt x="5401310" y="176237"/>
                  </a:lnTo>
                  <a:lnTo>
                    <a:pt x="5397576" y="178562"/>
                  </a:lnTo>
                  <a:lnTo>
                    <a:pt x="5396268" y="184404"/>
                  </a:lnTo>
                  <a:lnTo>
                    <a:pt x="5399062" y="185559"/>
                  </a:lnTo>
                  <a:lnTo>
                    <a:pt x="5400370" y="188658"/>
                  </a:lnTo>
                  <a:lnTo>
                    <a:pt x="5399608" y="194475"/>
                  </a:lnTo>
                  <a:lnTo>
                    <a:pt x="5407901" y="194983"/>
                  </a:lnTo>
                  <a:lnTo>
                    <a:pt x="5414061" y="192366"/>
                  </a:lnTo>
                  <a:lnTo>
                    <a:pt x="5418467" y="187185"/>
                  </a:lnTo>
                  <a:lnTo>
                    <a:pt x="5421528" y="179971"/>
                  </a:lnTo>
                  <a:close/>
                </a:path>
                <a:path w="7872095" h="3855720">
                  <a:moveTo>
                    <a:pt x="5548122" y="143002"/>
                  </a:moveTo>
                  <a:lnTo>
                    <a:pt x="5543855" y="143776"/>
                  </a:lnTo>
                  <a:lnTo>
                    <a:pt x="5537936" y="141960"/>
                  </a:lnTo>
                  <a:lnTo>
                    <a:pt x="5537238" y="147713"/>
                  </a:lnTo>
                  <a:lnTo>
                    <a:pt x="5541492" y="147091"/>
                  </a:lnTo>
                  <a:lnTo>
                    <a:pt x="5547360" y="148882"/>
                  </a:lnTo>
                  <a:lnTo>
                    <a:pt x="5548122" y="143002"/>
                  </a:lnTo>
                  <a:close/>
                </a:path>
                <a:path w="7872095" h="3855720">
                  <a:moveTo>
                    <a:pt x="5577840" y="3853015"/>
                  </a:moveTo>
                  <a:lnTo>
                    <a:pt x="5576341" y="3842308"/>
                  </a:lnTo>
                  <a:lnTo>
                    <a:pt x="5569026" y="3842181"/>
                  </a:lnTo>
                  <a:lnTo>
                    <a:pt x="5568912" y="3847300"/>
                  </a:lnTo>
                  <a:lnTo>
                    <a:pt x="5565902" y="3848176"/>
                  </a:lnTo>
                  <a:lnTo>
                    <a:pt x="5565127" y="3852265"/>
                  </a:lnTo>
                  <a:lnTo>
                    <a:pt x="5570906" y="3851757"/>
                  </a:lnTo>
                  <a:lnTo>
                    <a:pt x="5577840" y="3853015"/>
                  </a:lnTo>
                  <a:close/>
                </a:path>
                <a:path w="7872095" h="3855720">
                  <a:moveTo>
                    <a:pt x="5587543" y="143916"/>
                  </a:moveTo>
                  <a:lnTo>
                    <a:pt x="5581027" y="139979"/>
                  </a:lnTo>
                  <a:lnTo>
                    <a:pt x="5578932" y="144970"/>
                  </a:lnTo>
                  <a:lnTo>
                    <a:pt x="5581142" y="149428"/>
                  </a:lnTo>
                  <a:lnTo>
                    <a:pt x="5587543" y="143916"/>
                  </a:lnTo>
                  <a:close/>
                </a:path>
                <a:path w="7872095" h="3855720">
                  <a:moveTo>
                    <a:pt x="5598338" y="3842715"/>
                  </a:moveTo>
                  <a:lnTo>
                    <a:pt x="5595429" y="3843921"/>
                  </a:lnTo>
                  <a:lnTo>
                    <a:pt x="5591086" y="3842918"/>
                  </a:lnTo>
                  <a:lnTo>
                    <a:pt x="5590908" y="3847706"/>
                  </a:lnTo>
                  <a:lnTo>
                    <a:pt x="5593766" y="3846690"/>
                  </a:lnTo>
                  <a:lnTo>
                    <a:pt x="5598147" y="3847706"/>
                  </a:lnTo>
                  <a:lnTo>
                    <a:pt x="5598338" y="3842715"/>
                  </a:lnTo>
                  <a:close/>
                </a:path>
                <a:path w="7872095" h="3855720">
                  <a:moveTo>
                    <a:pt x="5607418" y="2100275"/>
                  </a:moveTo>
                  <a:lnTo>
                    <a:pt x="5589435" y="2100275"/>
                  </a:lnTo>
                  <a:lnTo>
                    <a:pt x="5589308" y="2087575"/>
                  </a:lnTo>
                  <a:lnTo>
                    <a:pt x="5580024" y="2100275"/>
                  </a:lnTo>
                  <a:lnTo>
                    <a:pt x="5576925" y="2100275"/>
                  </a:lnTo>
                  <a:lnTo>
                    <a:pt x="5579808" y="2112975"/>
                  </a:lnTo>
                  <a:lnTo>
                    <a:pt x="5572366" y="2112975"/>
                  </a:lnTo>
                  <a:lnTo>
                    <a:pt x="5576925" y="2100275"/>
                  </a:lnTo>
                  <a:lnTo>
                    <a:pt x="5552668" y="2100275"/>
                  </a:lnTo>
                  <a:lnTo>
                    <a:pt x="5555640" y="2087575"/>
                  </a:lnTo>
                  <a:lnTo>
                    <a:pt x="5553761" y="2074875"/>
                  </a:lnTo>
                  <a:lnTo>
                    <a:pt x="5548769" y="2062175"/>
                  </a:lnTo>
                  <a:lnTo>
                    <a:pt x="5542369" y="2062175"/>
                  </a:lnTo>
                  <a:lnTo>
                    <a:pt x="5546737" y="2074875"/>
                  </a:lnTo>
                  <a:lnTo>
                    <a:pt x="5547576" y="2087575"/>
                  </a:lnTo>
                  <a:lnTo>
                    <a:pt x="5544731" y="2087575"/>
                  </a:lnTo>
                  <a:lnTo>
                    <a:pt x="5538038" y="2100275"/>
                  </a:lnTo>
                  <a:lnTo>
                    <a:pt x="5524652" y="2087575"/>
                  </a:lnTo>
                  <a:lnTo>
                    <a:pt x="5483364" y="2087575"/>
                  </a:lnTo>
                  <a:lnTo>
                    <a:pt x="5483237" y="2100275"/>
                  </a:lnTo>
                  <a:lnTo>
                    <a:pt x="5475732" y="2100275"/>
                  </a:lnTo>
                  <a:lnTo>
                    <a:pt x="5469534" y="2112975"/>
                  </a:lnTo>
                  <a:lnTo>
                    <a:pt x="5464594" y="2112975"/>
                  </a:lnTo>
                  <a:lnTo>
                    <a:pt x="5460860" y="2125675"/>
                  </a:lnTo>
                  <a:lnTo>
                    <a:pt x="5483618" y="2125675"/>
                  </a:lnTo>
                  <a:lnTo>
                    <a:pt x="5482869" y="2112975"/>
                  </a:lnTo>
                  <a:lnTo>
                    <a:pt x="5495391" y="2112975"/>
                  </a:lnTo>
                  <a:lnTo>
                    <a:pt x="5497690" y="2100275"/>
                  </a:lnTo>
                  <a:lnTo>
                    <a:pt x="5516359" y="2100275"/>
                  </a:lnTo>
                  <a:lnTo>
                    <a:pt x="5519483" y="2112975"/>
                  </a:lnTo>
                  <a:lnTo>
                    <a:pt x="5570791" y="2112975"/>
                  </a:lnTo>
                  <a:lnTo>
                    <a:pt x="5568454" y="2125675"/>
                  </a:lnTo>
                  <a:lnTo>
                    <a:pt x="5588673" y="2125675"/>
                  </a:lnTo>
                  <a:lnTo>
                    <a:pt x="5592419" y="2112975"/>
                  </a:lnTo>
                  <a:lnTo>
                    <a:pt x="5605780" y="2112975"/>
                  </a:lnTo>
                  <a:lnTo>
                    <a:pt x="5607418" y="2100275"/>
                  </a:lnTo>
                  <a:close/>
                </a:path>
                <a:path w="7872095" h="3855720">
                  <a:moveTo>
                    <a:pt x="5740197" y="195275"/>
                  </a:moveTo>
                  <a:lnTo>
                    <a:pt x="5736602" y="182575"/>
                  </a:lnTo>
                  <a:lnTo>
                    <a:pt x="5725782" y="182575"/>
                  </a:lnTo>
                  <a:lnTo>
                    <a:pt x="5727039" y="195275"/>
                  </a:lnTo>
                  <a:lnTo>
                    <a:pt x="5740197" y="195275"/>
                  </a:lnTo>
                  <a:close/>
                </a:path>
                <a:path w="7872095" h="3855720">
                  <a:moveTo>
                    <a:pt x="5937631" y="182575"/>
                  </a:moveTo>
                  <a:lnTo>
                    <a:pt x="5936666" y="169875"/>
                  </a:lnTo>
                  <a:lnTo>
                    <a:pt x="5929858" y="169875"/>
                  </a:lnTo>
                  <a:lnTo>
                    <a:pt x="5913971" y="182575"/>
                  </a:lnTo>
                  <a:lnTo>
                    <a:pt x="5925883" y="182575"/>
                  </a:lnTo>
                  <a:lnTo>
                    <a:pt x="5920384" y="195275"/>
                  </a:lnTo>
                  <a:lnTo>
                    <a:pt x="5916854" y="207975"/>
                  </a:lnTo>
                  <a:lnTo>
                    <a:pt x="5922607" y="207975"/>
                  </a:lnTo>
                  <a:lnTo>
                    <a:pt x="5925680" y="195275"/>
                  </a:lnTo>
                  <a:lnTo>
                    <a:pt x="5932487" y="195275"/>
                  </a:lnTo>
                  <a:lnTo>
                    <a:pt x="5929439" y="182575"/>
                  </a:lnTo>
                  <a:lnTo>
                    <a:pt x="5937631" y="182575"/>
                  </a:lnTo>
                  <a:close/>
                </a:path>
                <a:path w="7872095" h="3855720">
                  <a:moveTo>
                    <a:pt x="6085306" y="296875"/>
                  </a:moveTo>
                  <a:lnTo>
                    <a:pt x="6079795" y="284175"/>
                  </a:lnTo>
                  <a:lnTo>
                    <a:pt x="6077128" y="284175"/>
                  </a:lnTo>
                  <a:lnTo>
                    <a:pt x="6073978" y="296875"/>
                  </a:lnTo>
                  <a:lnTo>
                    <a:pt x="6085306" y="296875"/>
                  </a:lnTo>
                  <a:close/>
                </a:path>
                <a:path w="7872095" h="3855720">
                  <a:moveTo>
                    <a:pt x="6085306" y="271475"/>
                  </a:moveTo>
                  <a:lnTo>
                    <a:pt x="6081712" y="271475"/>
                  </a:lnTo>
                  <a:lnTo>
                    <a:pt x="6080645" y="284175"/>
                  </a:lnTo>
                  <a:lnTo>
                    <a:pt x="6085052" y="284175"/>
                  </a:lnTo>
                  <a:lnTo>
                    <a:pt x="6085306" y="271475"/>
                  </a:lnTo>
                  <a:close/>
                </a:path>
                <a:path w="7872095" h="3855720">
                  <a:moveTo>
                    <a:pt x="6314465" y="145618"/>
                  </a:moveTo>
                  <a:lnTo>
                    <a:pt x="6311709" y="146672"/>
                  </a:lnTo>
                  <a:lnTo>
                    <a:pt x="6307480" y="145707"/>
                  </a:lnTo>
                  <a:lnTo>
                    <a:pt x="6307328" y="150495"/>
                  </a:lnTo>
                  <a:lnTo>
                    <a:pt x="6310109" y="149466"/>
                  </a:lnTo>
                  <a:lnTo>
                    <a:pt x="6314287" y="150444"/>
                  </a:lnTo>
                  <a:lnTo>
                    <a:pt x="6314465" y="145618"/>
                  </a:lnTo>
                  <a:close/>
                </a:path>
                <a:path w="7872095" h="3855720">
                  <a:moveTo>
                    <a:pt x="6346317" y="145961"/>
                  </a:moveTo>
                  <a:lnTo>
                    <a:pt x="6343586" y="147027"/>
                  </a:lnTo>
                  <a:lnTo>
                    <a:pt x="6339345" y="146050"/>
                  </a:lnTo>
                  <a:lnTo>
                    <a:pt x="6339179" y="150837"/>
                  </a:lnTo>
                  <a:lnTo>
                    <a:pt x="6341973" y="149796"/>
                  </a:lnTo>
                  <a:lnTo>
                    <a:pt x="6346215" y="150774"/>
                  </a:lnTo>
                  <a:lnTo>
                    <a:pt x="6346317" y="145961"/>
                  </a:lnTo>
                  <a:close/>
                </a:path>
                <a:path w="7872095" h="3855720">
                  <a:moveTo>
                    <a:pt x="6413995" y="152615"/>
                  </a:moveTo>
                  <a:lnTo>
                    <a:pt x="6413703" y="146659"/>
                  </a:lnTo>
                  <a:lnTo>
                    <a:pt x="6408572" y="149745"/>
                  </a:lnTo>
                  <a:lnTo>
                    <a:pt x="6413995" y="152615"/>
                  </a:lnTo>
                  <a:close/>
                </a:path>
                <a:path w="7872095" h="3855720">
                  <a:moveTo>
                    <a:pt x="6417742" y="145757"/>
                  </a:moveTo>
                  <a:lnTo>
                    <a:pt x="6415697" y="141655"/>
                  </a:lnTo>
                  <a:lnTo>
                    <a:pt x="6413754" y="141630"/>
                  </a:lnTo>
                  <a:lnTo>
                    <a:pt x="6411239" y="131991"/>
                  </a:lnTo>
                  <a:lnTo>
                    <a:pt x="6400990" y="132943"/>
                  </a:lnTo>
                  <a:lnTo>
                    <a:pt x="6388265" y="138150"/>
                  </a:lnTo>
                  <a:lnTo>
                    <a:pt x="6378295" y="141236"/>
                  </a:lnTo>
                  <a:lnTo>
                    <a:pt x="6372428" y="137020"/>
                  </a:lnTo>
                  <a:lnTo>
                    <a:pt x="6365367" y="137299"/>
                  </a:lnTo>
                  <a:lnTo>
                    <a:pt x="6358572" y="140741"/>
                  </a:lnTo>
                  <a:lnTo>
                    <a:pt x="6353492" y="146024"/>
                  </a:lnTo>
                  <a:lnTo>
                    <a:pt x="6370333" y="147015"/>
                  </a:lnTo>
                  <a:lnTo>
                    <a:pt x="6384620" y="147535"/>
                  </a:lnTo>
                  <a:lnTo>
                    <a:pt x="6398425" y="146189"/>
                  </a:lnTo>
                  <a:lnTo>
                    <a:pt x="6413741" y="141630"/>
                  </a:lnTo>
                  <a:lnTo>
                    <a:pt x="6413703" y="146659"/>
                  </a:lnTo>
                  <a:lnTo>
                    <a:pt x="6417742" y="145757"/>
                  </a:lnTo>
                  <a:close/>
                </a:path>
                <a:path w="7872095" h="3855720">
                  <a:moveTo>
                    <a:pt x="6420040" y="2049475"/>
                  </a:moveTo>
                  <a:lnTo>
                    <a:pt x="6412636" y="2062175"/>
                  </a:lnTo>
                  <a:lnTo>
                    <a:pt x="6416472" y="2062175"/>
                  </a:lnTo>
                  <a:lnTo>
                    <a:pt x="6420040" y="2049475"/>
                  </a:lnTo>
                  <a:close/>
                </a:path>
                <a:path w="7872095" h="3855720">
                  <a:moveTo>
                    <a:pt x="6431724" y="138252"/>
                  </a:moveTo>
                  <a:lnTo>
                    <a:pt x="6428841" y="134048"/>
                  </a:lnTo>
                  <a:lnTo>
                    <a:pt x="6424473" y="131711"/>
                  </a:lnTo>
                  <a:lnTo>
                    <a:pt x="6424727" y="139585"/>
                  </a:lnTo>
                  <a:lnTo>
                    <a:pt x="6423838" y="149123"/>
                  </a:lnTo>
                  <a:lnTo>
                    <a:pt x="6431445" y="146837"/>
                  </a:lnTo>
                  <a:lnTo>
                    <a:pt x="6431724" y="138252"/>
                  </a:lnTo>
                  <a:close/>
                </a:path>
                <a:path w="7872095" h="3855720">
                  <a:moveTo>
                    <a:pt x="6479578" y="115036"/>
                  </a:moveTo>
                  <a:lnTo>
                    <a:pt x="6477825" y="112344"/>
                  </a:lnTo>
                  <a:lnTo>
                    <a:pt x="6476860" y="110934"/>
                  </a:lnTo>
                  <a:lnTo>
                    <a:pt x="6472390" y="114808"/>
                  </a:lnTo>
                  <a:lnTo>
                    <a:pt x="6474231" y="117373"/>
                  </a:lnTo>
                  <a:lnTo>
                    <a:pt x="6475196" y="118706"/>
                  </a:lnTo>
                  <a:lnTo>
                    <a:pt x="6479578" y="115036"/>
                  </a:lnTo>
                  <a:close/>
                </a:path>
                <a:path w="7872095" h="3855720">
                  <a:moveTo>
                    <a:pt x="6520447" y="97878"/>
                  </a:moveTo>
                  <a:lnTo>
                    <a:pt x="6517691" y="98983"/>
                  </a:lnTo>
                  <a:lnTo>
                    <a:pt x="6513449" y="98018"/>
                  </a:lnTo>
                  <a:lnTo>
                    <a:pt x="6513271" y="102831"/>
                  </a:lnTo>
                  <a:lnTo>
                    <a:pt x="6516103" y="101688"/>
                  </a:lnTo>
                  <a:lnTo>
                    <a:pt x="6520281" y="102831"/>
                  </a:lnTo>
                  <a:lnTo>
                    <a:pt x="6520447" y="97878"/>
                  </a:lnTo>
                  <a:close/>
                </a:path>
                <a:path w="7872095" h="3855720">
                  <a:moveTo>
                    <a:pt x="6530835" y="127990"/>
                  </a:moveTo>
                  <a:lnTo>
                    <a:pt x="6522364" y="127203"/>
                  </a:lnTo>
                  <a:lnTo>
                    <a:pt x="6515900" y="129286"/>
                  </a:lnTo>
                  <a:lnTo>
                    <a:pt x="6509804" y="131864"/>
                  </a:lnTo>
                  <a:lnTo>
                    <a:pt x="6502451" y="132549"/>
                  </a:lnTo>
                  <a:lnTo>
                    <a:pt x="6495021" y="131572"/>
                  </a:lnTo>
                  <a:lnTo>
                    <a:pt x="6489001" y="128905"/>
                  </a:lnTo>
                  <a:lnTo>
                    <a:pt x="6484391" y="129298"/>
                  </a:lnTo>
                  <a:lnTo>
                    <a:pt x="6481178" y="137464"/>
                  </a:lnTo>
                  <a:lnTo>
                    <a:pt x="6512992" y="137795"/>
                  </a:lnTo>
                  <a:lnTo>
                    <a:pt x="6516598" y="134048"/>
                  </a:lnTo>
                  <a:lnTo>
                    <a:pt x="6522390" y="133502"/>
                  </a:lnTo>
                  <a:lnTo>
                    <a:pt x="6527940" y="132651"/>
                  </a:lnTo>
                  <a:lnTo>
                    <a:pt x="6530835" y="127990"/>
                  </a:lnTo>
                  <a:close/>
                </a:path>
                <a:path w="7872095" h="3855720">
                  <a:moveTo>
                    <a:pt x="6778942" y="2062175"/>
                  </a:moveTo>
                  <a:lnTo>
                    <a:pt x="6756641" y="2062175"/>
                  </a:lnTo>
                  <a:lnTo>
                    <a:pt x="6758673" y="2074875"/>
                  </a:lnTo>
                  <a:lnTo>
                    <a:pt x="6767042" y="2074875"/>
                  </a:lnTo>
                  <a:lnTo>
                    <a:pt x="6764020" y="2087575"/>
                  </a:lnTo>
                  <a:lnTo>
                    <a:pt x="6769989" y="2087575"/>
                  </a:lnTo>
                  <a:lnTo>
                    <a:pt x="6773329" y="2074875"/>
                  </a:lnTo>
                  <a:lnTo>
                    <a:pt x="6775729" y="2074875"/>
                  </a:lnTo>
                  <a:lnTo>
                    <a:pt x="6778942" y="2062175"/>
                  </a:lnTo>
                  <a:close/>
                </a:path>
                <a:path w="7872095" h="3855720">
                  <a:moveTo>
                    <a:pt x="7068464" y="131064"/>
                  </a:moveTo>
                  <a:lnTo>
                    <a:pt x="7064299" y="127698"/>
                  </a:lnTo>
                  <a:lnTo>
                    <a:pt x="7059422" y="128447"/>
                  </a:lnTo>
                  <a:lnTo>
                    <a:pt x="7057669" y="133426"/>
                  </a:lnTo>
                  <a:lnTo>
                    <a:pt x="7059828" y="133819"/>
                  </a:lnTo>
                  <a:lnTo>
                    <a:pt x="7061797" y="134251"/>
                  </a:lnTo>
                  <a:lnTo>
                    <a:pt x="7061136" y="138531"/>
                  </a:lnTo>
                  <a:lnTo>
                    <a:pt x="7068083" y="138417"/>
                  </a:lnTo>
                  <a:lnTo>
                    <a:pt x="7068464" y="131064"/>
                  </a:lnTo>
                  <a:close/>
                </a:path>
                <a:path w="7872095" h="3855720">
                  <a:moveTo>
                    <a:pt x="7085431" y="138163"/>
                  </a:moveTo>
                  <a:lnTo>
                    <a:pt x="7079056" y="132600"/>
                  </a:lnTo>
                  <a:lnTo>
                    <a:pt x="7074243" y="134721"/>
                  </a:lnTo>
                  <a:lnTo>
                    <a:pt x="7075017" y="138557"/>
                  </a:lnTo>
                  <a:lnTo>
                    <a:pt x="7085431" y="138163"/>
                  </a:lnTo>
                  <a:close/>
                </a:path>
                <a:path w="7872095" h="3855720">
                  <a:moveTo>
                    <a:pt x="7091591" y="138137"/>
                  </a:moveTo>
                  <a:lnTo>
                    <a:pt x="7085431" y="138163"/>
                  </a:lnTo>
                  <a:lnTo>
                    <a:pt x="7087806" y="143725"/>
                  </a:lnTo>
                  <a:lnTo>
                    <a:pt x="7091121" y="141859"/>
                  </a:lnTo>
                  <a:lnTo>
                    <a:pt x="7091591" y="138137"/>
                  </a:lnTo>
                  <a:close/>
                </a:path>
                <a:path w="7872095" h="3855720">
                  <a:moveTo>
                    <a:pt x="7118324" y="140233"/>
                  </a:moveTo>
                  <a:lnTo>
                    <a:pt x="7116521" y="137693"/>
                  </a:lnTo>
                  <a:lnTo>
                    <a:pt x="7115569" y="136207"/>
                  </a:lnTo>
                  <a:lnTo>
                    <a:pt x="7111301" y="139992"/>
                  </a:lnTo>
                  <a:lnTo>
                    <a:pt x="7113105" y="142621"/>
                  </a:lnTo>
                  <a:lnTo>
                    <a:pt x="7114108" y="144005"/>
                  </a:lnTo>
                  <a:lnTo>
                    <a:pt x="7118324" y="140233"/>
                  </a:lnTo>
                  <a:close/>
                </a:path>
                <a:path w="7872095" h="3855720">
                  <a:moveTo>
                    <a:pt x="7172147" y="156743"/>
                  </a:moveTo>
                  <a:lnTo>
                    <a:pt x="7167753" y="151193"/>
                  </a:lnTo>
                  <a:lnTo>
                    <a:pt x="7163663" y="153225"/>
                  </a:lnTo>
                  <a:lnTo>
                    <a:pt x="7163816" y="157022"/>
                  </a:lnTo>
                  <a:lnTo>
                    <a:pt x="7172147" y="156743"/>
                  </a:lnTo>
                  <a:close/>
                </a:path>
                <a:path w="7872095" h="3855720">
                  <a:moveTo>
                    <a:pt x="7180605" y="160274"/>
                  </a:moveTo>
                  <a:lnTo>
                    <a:pt x="7180466" y="156489"/>
                  </a:lnTo>
                  <a:lnTo>
                    <a:pt x="7172147" y="156743"/>
                  </a:lnTo>
                  <a:lnTo>
                    <a:pt x="7176529" y="162306"/>
                  </a:lnTo>
                  <a:lnTo>
                    <a:pt x="7180605" y="160274"/>
                  </a:lnTo>
                  <a:close/>
                </a:path>
                <a:path w="7872095" h="3855720">
                  <a:moveTo>
                    <a:pt x="7182040" y="121666"/>
                  </a:moveTo>
                  <a:lnTo>
                    <a:pt x="7179411" y="122910"/>
                  </a:lnTo>
                  <a:lnTo>
                    <a:pt x="7175220" y="121869"/>
                  </a:lnTo>
                  <a:lnTo>
                    <a:pt x="7175233" y="126834"/>
                  </a:lnTo>
                  <a:lnTo>
                    <a:pt x="7177887" y="125590"/>
                  </a:lnTo>
                  <a:lnTo>
                    <a:pt x="7182002" y="126466"/>
                  </a:lnTo>
                  <a:lnTo>
                    <a:pt x="7182040" y="121666"/>
                  </a:lnTo>
                  <a:close/>
                </a:path>
                <a:path w="7872095" h="3855720">
                  <a:moveTo>
                    <a:pt x="7301446" y="2036775"/>
                  </a:moveTo>
                  <a:lnTo>
                    <a:pt x="7297420" y="2024075"/>
                  </a:lnTo>
                  <a:lnTo>
                    <a:pt x="7293127" y="2024075"/>
                  </a:lnTo>
                  <a:lnTo>
                    <a:pt x="7301446" y="2036775"/>
                  </a:lnTo>
                  <a:close/>
                </a:path>
                <a:path w="7872095" h="3855720">
                  <a:moveTo>
                    <a:pt x="7417511" y="1554175"/>
                  </a:moveTo>
                  <a:lnTo>
                    <a:pt x="7415200" y="1541475"/>
                  </a:lnTo>
                  <a:lnTo>
                    <a:pt x="7410983" y="1554175"/>
                  </a:lnTo>
                  <a:lnTo>
                    <a:pt x="7417511" y="1554175"/>
                  </a:lnTo>
                  <a:close/>
                </a:path>
                <a:path w="7872095" h="3855720">
                  <a:moveTo>
                    <a:pt x="7586764" y="1541475"/>
                  </a:moveTo>
                  <a:lnTo>
                    <a:pt x="7578357" y="1541475"/>
                  </a:lnTo>
                  <a:lnTo>
                    <a:pt x="7579157" y="1528775"/>
                  </a:lnTo>
                  <a:lnTo>
                    <a:pt x="7580262" y="1528775"/>
                  </a:lnTo>
                  <a:lnTo>
                    <a:pt x="7572565" y="1516075"/>
                  </a:lnTo>
                  <a:lnTo>
                    <a:pt x="7566584" y="1528775"/>
                  </a:lnTo>
                  <a:lnTo>
                    <a:pt x="7558164" y="1528775"/>
                  </a:lnTo>
                  <a:lnTo>
                    <a:pt x="7560170" y="1541475"/>
                  </a:lnTo>
                  <a:lnTo>
                    <a:pt x="7560843" y="1541475"/>
                  </a:lnTo>
                  <a:lnTo>
                    <a:pt x="7561326" y="1554175"/>
                  </a:lnTo>
                  <a:lnTo>
                    <a:pt x="7583678" y="1554175"/>
                  </a:lnTo>
                  <a:lnTo>
                    <a:pt x="7586764" y="1541475"/>
                  </a:lnTo>
                  <a:close/>
                </a:path>
                <a:path w="7872095" h="3855720">
                  <a:moveTo>
                    <a:pt x="7654290" y="258775"/>
                  </a:moveTo>
                  <a:lnTo>
                    <a:pt x="7631671" y="271475"/>
                  </a:lnTo>
                  <a:lnTo>
                    <a:pt x="7630769" y="271475"/>
                  </a:lnTo>
                  <a:lnTo>
                    <a:pt x="7640561" y="284175"/>
                  </a:lnTo>
                  <a:lnTo>
                    <a:pt x="7639380" y="271475"/>
                  </a:lnTo>
                  <a:lnTo>
                    <a:pt x="7653693" y="271475"/>
                  </a:lnTo>
                  <a:lnTo>
                    <a:pt x="7654290" y="258775"/>
                  </a:lnTo>
                  <a:close/>
                </a:path>
                <a:path w="7872095" h="3855720">
                  <a:moveTo>
                    <a:pt x="7660805" y="677875"/>
                  </a:moveTo>
                  <a:lnTo>
                    <a:pt x="7650874" y="677875"/>
                  </a:lnTo>
                  <a:lnTo>
                    <a:pt x="7653248" y="690575"/>
                  </a:lnTo>
                  <a:lnTo>
                    <a:pt x="7660399" y="690575"/>
                  </a:lnTo>
                  <a:lnTo>
                    <a:pt x="7660805" y="677875"/>
                  </a:lnTo>
                  <a:close/>
                </a:path>
                <a:path w="7872095" h="3855720">
                  <a:moveTo>
                    <a:pt x="7669517" y="1287475"/>
                  </a:moveTo>
                  <a:lnTo>
                    <a:pt x="7659332" y="1287475"/>
                  </a:lnTo>
                  <a:lnTo>
                    <a:pt x="7654976" y="1300175"/>
                  </a:lnTo>
                  <a:lnTo>
                    <a:pt x="7664450" y="1300175"/>
                  </a:lnTo>
                  <a:lnTo>
                    <a:pt x="7669517" y="1287475"/>
                  </a:lnTo>
                  <a:close/>
                </a:path>
                <a:path w="7872095" h="3855720">
                  <a:moveTo>
                    <a:pt x="7682014" y="1985975"/>
                  </a:moveTo>
                  <a:lnTo>
                    <a:pt x="7676210" y="1973275"/>
                  </a:lnTo>
                  <a:lnTo>
                    <a:pt x="7667917" y="1985975"/>
                  </a:lnTo>
                  <a:lnTo>
                    <a:pt x="7682014" y="1985975"/>
                  </a:lnTo>
                  <a:close/>
                </a:path>
                <a:path w="7872095" h="3855720">
                  <a:moveTo>
                    <a:pt x="7694790" y="1617675"/>
                  </a:moveTo>
                  <a:lnTo>
                    <a:pt x="7694600" y="1604975"/>
                  </a:lnTo>
                  <a:lnTo>
                    <a:pt x="7688275" y="1604975"/>
                  </a:lnTo>
                  <a:lnTo>
                    <a:pt x="7694790" y="1617675"/>
                  </a:lnTo>
                  <a:close/>
                </a:path>
                <a:path w="7872095" h="3855720">
                  <a:moveTo>
                    <a:pt x="7744142" y="766775"/>
                  </a:moveTo>
                  <a:lnTo>
                    <a:pt x="7743888" y="754075"/>
                  </a:lnTo>
                  <a:lnTo>
                    <a:pt x="7734147" y="754075"/>
                  </a:lnTo>
                  <a:lnTo>
                    <a:pt x="7744142" y="766775"/>
                  </a:lnTo>
                  <a:close/>
                </a:path>
                <a:path w="7872095" h="3855720">
                  <a:moveTo>
                    <a:pt x="7744269" y="1109675"/>
                  </a:moveTo>
                  <a:lnTo>
                    <a:pt x="7737945" y="1109675"/>
                  </a:lnTo>
                  <a:lnTo>
                    <a:pt x="7738529" y="1122375"/>
                  </a:lnTo>
                  <a:lnTo>
                    <a:pt x="7744041" y="1122375"/>
                  </a:lnTo>
                  <a:lnTo>
                    <a:pt x="7744269" y="1109675"/>
                  </a:lnTo>
                  <a:close/>
                </a:path>
                <a:path w="7872095" h="3855720">
                  <a:moveTo>
                    <a:pt x="7758252" y="1973275"/>
                  </a:moveTo>
                  <a:lnTo>
                    <a:pt x="7686459" y="1973275"/>
                  </a:lnTo>
                  <a:lnTo>
                    <a:pt x="7685887" y="1985975"/>
                  </a:lnTo>
                  <a:lnTo>
                    <a:pt x="7757820" y="1985975"/>
                  </a:lnTo>
                  <a:lnTo>
                    <a:pt x="7758252" y="1973275"/>
                  </a:lnTo>
                  <a:close/>
                </a:path>
                <a:path w="7872095" h="3855720">
                  <a:moveTo>
                    <a:pt x="7774711" y="728675"/>
                  </a:moveTo>
                  <a:lnTo>
                    <a:pt x="7689901" y="728675"/>
                  </a:lnTo>
                  <a:lnTo>
                    <a:pt x="7688872" y="741375"/>
                  </a:lnTo>
                  <a:lnTo>
                    <a:pt x="7685964" y="754075"/>
                  </a:lnTo>
                  <a:lnTo>
                    <a:pt x="7685468" y="766775"/>
                  </a:lnTo>
                  <a:lnTo>
                    <a:pt x="7691691" y="779475"/>
                  </a:lnTo>
                  <a:lnTo>
                    <a:pt x="7697203" y="779475"/>
                  </a:lnTo>
                  <a:lnTo>
                    <a:pt x="7688288" y="766775"/>
                  </a:lnTo>
                  <a:lnTo>
                    <a:pt x="7697965" y="766775"/>
                  </a:lnTo>
                  <a:lnTo>
                    <a:pt x="7700150" y="779475"/>
                  </a:lnTo>
                  <a:lnTo>
                    <a:pt x="7709395" y="779475"/>
                  </a:lnTo>
                  <a:lnTo>
                    <a:pt x="7709395" y="766775"/>
                  </a:lnTo>
                  <a:lnTo>
                    <a:pt x="7706893" y="754075"/>
                  </a:lnTo>
                  <a:lnTo>
                    <a:pt x="7729982" y="754075"/>
                  </a:lnTo>
                  <a:lnTo>
                    <a:pt x="7729144" y="766775"/>
                  </a:lnTo>
                  <a:lnTo>
                    <a:pt x="7733690" y="766775"/>
                  </a:lnTo>
                  <a:lnTo>
                    <a:pt x="7734147" y="754075"/>
                  </a:lnTo>
                  <a:lnTo>
                    <a:pt x="7734020" y="754075"/>
                  </a:lnTo>
                  <a:lnTo>
                    <a:pt x="7721562" y="741375"/>
                  </a:lnTo>
                  <a:lnTo>
                    <a:pt x="7774368" y="741375"/>
                  </a:lnTo>
                  <a:lnTo>
                    <a:pt x="7774711" y="728675"/>
                  </a:lnTo>
                  <a:close/>
                </a:path>
                <a:path w="7872095" h="3855720">
                  <a:moveTo>
                    <a:pt x="7801762" y="1592275"/>
                  </a:moveTo>
                  <a:lnTo>
                    <a:pt x="7796035" y="1592275"/>
                  </a:lnTo>
                  <a:lnTo>
                    <a:pt x="7777569" y="1604975"/>
                  </a:lnTo>
                  <a:lnTo>
                    <a:pt x="7798943" y="1604975"/>
                  </a:lnTo>
                  <a:lnTo>
                    <a:pt x="7801762" y="1592275"/>
                  </a:lnTo>
                  <a:close/>
                </a:path>
                <a:path w="7872095" h="3855720">
                  <a:moveTo>
                    <a:pt x="7871815" y="1795475"/>
                  </a:moveTo>
                  <a:lnTo>
                    <a:pt x="7870190" y="1795475"/>
                  </a:lnTo>
                  <a:lnTo>
                    <a:pt x="7865567" y="1782775"/>
                  </a:lnTo>
                  <a:lnTo>
                    <a:pt x="7860017" y="1782775"/>
                  </a:lnTo>
                  <a:lnTo>
                    <a:pt x="7855598" y="1770075"/>
                  </a:lnTo>
                  <a:lnTo>
                    <a:pt x="7858290" y="1770075"/>
                  </a:lnTo>
                  <a:lnTo>
                    <a:pt x="7859077" y="1757375"/>
                  </a:lnTo>
                  <a:lnTo>
                    <a:pt x="7848460" y="1757375"/>
                  </a:lnTo>
                  <a:lnTo>
                    <a:pt x="7846593" y="1744675"/>
                  </a:lnTo>
                  <a:lnTo>
                    <a:pt x="7849375" y="1731975"/>
                  </a:lnTo>
                  <a:lnTo>
                    <a:pt x="7841196" y="1731975"/>
                  </a:lnTo>
                  <a:lnTo>
                    <a:pt x="7838199" y="1719275"/>
                  </a:lnTo>
                  <a:lnTo>
                    <a:pt x="7847101" y="1719275"/>
                  </a:lnTo>
                  <a:lnTo>
                    <a:pt x="7846111" y="1706575"/>
                  </a:lnTo>
                  <a:lnTo>
                    <a:pt x="7848054" y="1693875"/>
                  </a:lnTo>
                  <a:lnTo>
                    <a:pt x="7832839" y="1693875"/>
                  </a:lnTo>
                  <a:lnTo>
                    <a:pt x="7831569" y="1681175"/>
                  </a:lnTo>
                  <a:lnTo>
                    <a:pt x="7833754" y="1681175"/>
                  </a:lnTo>
                  <a:lnTo>
                    <a:pt x="7837132" y="1668475"/>
                  </a:lnTo>
                  <a:lnTo>
                    <a:pt x="7832128" y="1668475"/>
                  </a:lnTo>
                  <a:lnTo>
                    <a:pt x="7831442" y="1655775"/>
                  </a:lnTo>
                  <a:lnTo>
                    <a:pt x="7835379" y="1655775"/>
                  </a:lnTo>
                  <a:lnTo>
                    <a:pt x="7841793" y="1643075"/>
                  </a:lnTo>
                  <a:lnTo>
                    <a:pt x="7847355" y="1643075"/>
                  </a:lnTo>
                  <a:lnTo>
                    <a:pt x="7848752" y="1630375"/>
                  </a:lnTo>
                  <a:lnTo>
                    <a:pt x="7842859" y="1630375"/>
                  </a:lnTo>
                  <a:lnTo>
                    <a:pt x="7839507" y="1643075"/>
                  </a:lnTo>
                  <a:lnTo>
                    <a:pt x="7830769" y="1643075"/>
                  </a:lnTo>
                  <a:lnTo>
                    <a:pt x="7827391" y="1655775"/>
                  </a:lnTo>
                  <a:lnTo>
                    <a:pt x="7816494" y="1655775"/>
                  </a:lnTo>
                  <a:lnTo>
                    <a:pt x="7813522" y="1668475"/>
                  </a:lnTo>
                  <a:lnTo>
                    <a:pt x="7787449" y="1668475"/>
                  </a:lnTo>
                  <a:lnTo>
                    <a:pt x="7787449" y="1858975"/>
                  </a:lnTo>
                  <a:lnTo>
                    <a:pt x="7766444" y="1858975"/>
                  </a:lnTo>
                  <a:lnTo>
                    <a:pt x="7756944" y="1846275"/>
                  </a:lnTo>
                  <a:lnTo>
                    <a:pt x="7786941" y="1846275"/>
                  </a:lnTo>
                  <a:lnTo>
                    <a:pt x="7787449" y="1858975"/>
                  </a:lnTo>
                  <a:lnTo>
                    <a:pt x="7787449" y="1668475"/>
                  </a:lnTo>
                  <a:lnTo>
                    <a:pt x="7768336" y="1668475"/>
                  </a:lnTo>
                  <a:lnTo>
                    <a:pt x="7764996" y="1655775"/>
                  </a:lnTo>
                  <a:lnTo>
                    <a:pt x="7750810" y="1655775"/>
                  </a:lnTo>
                  <a:lnTo>
                    <a:pt x="7744879" y="1643075"/>
                  </a:lnTo>
                  <a:lnTo>
                    <a:pt x="7747736" y="1643075"/>
                  </a:lnTo>
                  <a:lnTo>
                    <a:pt x="7747597" y="1630375"/>
                  </a:lnTo>
                  <a:lnTo>
                    <a:pt x="7747648" y="1617675"/>
                  </a:lnTo>
                  <a:lnTo>
                    <a:pt x="7769733" y="1617675"/>
                  </a:lnTo>
                  <a:lnTo>
                    <a:pt x="7774000" y="1604975"/>
                  </a:lnTo>
                  <a:lnTo>
                    <a:pt x="7727594" y="1604975"/>
                  </a:lnTo>
                  <a:lnTo>
                    <a:pt x="7728521" y="1617675"/>
                  </a:lnTo>
                  <a:lnTo>
                    <a:pt x="7726515" y="1617675"/>
                  </a:lnTo>
                  <a:lnTo>
                    <a:pt x="7726515" y="1655775"/>
                  </a:lnTo>
                  <a:lnTo>
                    <a:pt x="7700416" y="1655775"/>
                  </a:lnTo>
                  <a:lnTo>
                    <a:pt x="7701750" y="1643075"/>
                  </a:lnTo>
                  <a:lnTo>
                    <a:pt x="7694676" y="1655775"/>
                  </a:lnTo>
                  <a:lnTo>
                    <a:pt x="7688834" y="1655775"/>
                  </a:lnTo>
                  <a:lnTo>
                    <a:pt x="7692453" y="1643075"/>
                  </a:lnTo>
                  <a:lnTo>
                    <a:pt x="7701750" y="1643075"/>
                  </a:lnTo>
                  <a:lnTo>
                    <a:pt x="7705255" y="1643075"/>
                  </a:lnTo>
                  <a:lnTo>
                    <a:pt x="7706919" y="1630375"/>
                  </a:lnTo>
                  <a:lnTo>
                    <a:pt x="7713612" y="1630375"/>
                  </a:lnTo>
                  <a:lnTo>
                    <a:pt x="7714996" y="1643075"/>
                  </a:lnTo>
                  <a:lnTo>
                    <a:pt x="7722006" y="1643075"/>
                  </a:lnTo>
                  <a:lnTo>
                    <a:pt x="7719898" y="1630375"/>
                  </a:lnTo>
                  <a:lnTo>
                    <a:pt x="7725702" y="1630375"/>
                  </a:lnTo>
                  <a:lnTo>
                    <a:pt x="7726172" y="1643075"/>
                  </a:lnTo>
                  <a:lnTo>
                    <a:pt x="7726515" y="1655775"/>
                  </a:lnTo>
                  <a:lnTo>
                    <a:pt x="7726515" y="1617675"/>
                  </a:lnTo>
                  <a:lnTo>
                    <a:pt x="7694790" y="1617675"/>
                  </a:lnTo>
                  <a:lnTo>
                    <a:pt x="7687564" y="1617675"/>
                  </a:lnTo>
                  <a:lnTo>
                    <a:pt x="7688275" y="1604975"/>
                  </a:lnTo>
                  <a:lnTo>
                    <a:pt x="7673340" y="1604975"/>
                  </a:lnTo>
                  <a:lnTo>
                    <a:pt x="7668184" y="1592275"/>
                  </a:lnTo>
                  <a:lnTo>
                    <a:pt x="7666342" y="1592275"/>
                  </a:lnTo>
                  <a:lnTo>
                    <a:pt x="7659421" y="1579575"/>
                  </a:lnTo>
                  <a:lnTo>
                    <a:pt x="7637793" y="1579575"/>
                  </a:lnTo>
                  <a:lnTo>
                    <a:pt x="7638085" y="1592275"/>
                  </a:lnTo>
                  <a:lnTo>
                    <a:pt x="7632052" y="1592275"/>
                  </a:lnTo>
                  <a:lnTo>
                    <a:pt x="7632052" y="1973275"/>
                  </a:lnTo>
                  <a:lnTo>
                    <a:pt x="7629030" y="1973275"/>
                  </a:lnTo>
                  <a:lnTo>
                    <a:pt x="7631989" y="1960575"/>
                  </a:lnTo>
                  <a:lnTo>
                    <a:pt x="7632052" y="1973275"/>
                  </a:lnTo>
                  <a:lnTo>
                    <a:pt x="7632052" y="1592275"/>
                  </a:lnTo>
                  <a:lnTo>
                    <a:pt x="7619466" y="1592275"/>
                  </a:lnTo>
                  <a:lnTo>
                    <a:pt x="7624546" y="1579575"/>
                  </a:lnTo>
                  <a:lnTo>
                    <a:pt x="7610615" y="1579575"/>
                  </a:lnTo>
                  <a:lnTo>
                    <a:pt x="7612850" y="1592275"/>
                  </a:lnTo>
                  <a:lnTo>
                    <a:pt x="7589863" y="1592275"/>
                  </a:lnTo>
                  <a:lnTo>
                    <a:pt x="7589113" y="1579575"/>
                  </a:lnTo>
                  <a:lnTo>
                    <a:pt x="7587488" y="1579575"/>
                  </a:lnTo>
                  <a:lnTo>
                    <a:pt x="7584072" y="1566875"/>
                  </a:lnTo>
                  <a:lnTo>
                    <a:pt x="7577912" y="1566875"/>
                  </a:lnTo>
                  <a:lnTo>
                    <a:pt x="7577836" y="1579575"/>
                  </a:lnTo>
                  <a:lnTo>
                    <a:pt x="7578801" y="1579575"/>
                  </a:lnTo>
                  <a:lnTo>
                    <a:pt x="7578572" y="1592275"/>
                  </a:lnTo>
                  <a:lnTo>
                    <a:pt x="7565009" y="1592275"/>
                  </a:lnTo>
                  <a:lnTo>
                    <a:pt x="7565009" y="1643075"/>
                  </a:lnTo>
                  <a:lnTo>
                    <a:pt x="7557656" y="1643075"/>
                  </a:lnTo>
                  <a:lnTo>
                    <a:pt x="7557630" y="1630375"/>
                  </a:lnTo>
                  <a:lnTo>
                    <a:pt x="7564958" y="1630375"/>
                  </a:lnTo>
                  <a:lnTo>
                    <a:pt x="7565009" y="1643075"/>
                  </a:lnTo>
                  <a:lnTo>
                    <a:pt x="7565009" y="1592275"/>
                  </a:lnTo>
                  <a:lnTo>
                    <a:pt x="7547356" y="1592275"/>
                  </a:lnTo>
                  <a:lnTo>
                    <a:pt x="7541260" y="1600441"/>
                  </a:lnTo>
                  <a:lnTo>
                    <a:pt x="7541260" y="1998675"/>
                  </a:lnTo>
                  <a:lnTo>
                    <a:pt x="7533614" y="1998675"/>
                  </a:lnTo>
                  <a:lnTo>
                    <a:pt x="7533449" y="1985975"/>
                  </a:lnTo>
                  <a:lnTo>
                    <a:pt x="7540993" y="1985975"/>
                  </a:lnTo>
                  <a:lnTo>
                    <a:pt x="7541260" y="1998675"/>
                  </a:lnTo>
                  <a:lnTo>
                    <a:pt x="7541260" y="1600441"/>
                  </a:lnTo>
                  <a:lnTo>
                    <a:pt x="7537869" y="1604975"/>
                  </a:lnTo>
                  <a:lnTo>
                    <a:pt x="7534821" y="1592275"/>
                  </a:lnTo>
                  <a:lnTo>
                    <a:pt x="7521511" y="1592275"/>
                  </a:lnTo>
                  <a:lnTo>
                    <a:pt x="7521511" y="1617675"/>
                  </a:lnTo>
                  <a:lnTo>
                    <a:pt x="7513904" y="1617675"/>
                  </a:lnTo>
                  <a:lnTo>
                    <a:pt x="7518489" y="1604975"/>
                  </a:lnTo>
                  <a:lnTo>
                    <a:pt x="7521511" y="1617675"/>
                  </a:lnTo>
                  <a:lnTo>
                    <a:pt x="7521511" y="1592275"/>
                  </a:lnTo>
                  <a:lnTo>
                    <a:pt x="7515301" y="1592275"/>
                  </a:lnTo>
                  <a:lnTo>
                    <a:pt x="7524128" y="1579575"/>
                  </a:lnTo>
                  <a:lnTo>
                    <a:pt x="7541958" y="1579575"/>
                  </a:lnTo>
                  <a:lnTo>
                    <a:pt x="7540130" y="1566875"/>
                  </a:lnTo>
                  <a:lnTo>
                    <a:pt x="7540434" y="1566875"/>
                  </a:lnTo>
                  <a:lnTo>
                    <a:pt x="7532154" y="1554175"/>
                  </a:lnTo>
                  <a:lnTo>
                    <a:pt x="7535431" y="1566875"/>
                  </a:lnTo>
                  <a:lnTo>
                    <a:pt x="7514476" y="1566875"/>
                  </a:lnTo>
                  <a:lnTo>
                    <a:pt x="7510627" y="1554175"/>
                  </a:lnTo>
                  <a:lnTo>
                    <a:pt x="7509777" y="1554175"/>
                  </a:lnTo>
                  <a:lnTo>
                    <a:pt x="7516088" y="1541475"/>
                  </a:lnTo>
                  <a:lnTo>
                    <a:pt x="7511796" y="1541475"/>
                  </a:lnTo>
                  <a:lnTo>
                    <a:pt x="7509827" y="1528775"/>
                  </a:lnTo>
                  <a:lnTo>
                    <a:pt x="7509586" y="1516075"/>
                  </a:lnTo>
                  <a:lnTo>
                    <a:pt x="7505192" y="1516075"/>
                  </a:lnTo>
                  <a:lnTo>
                    <a:pt x="7505192" y="1617675"/>
                  </a:lnTo>
                  <a:lnTo>
                    <a:pt x="7493940" y="1617675"/>
                  </a:lnTo>
                  <a:lnTo>
                    <a:pt x="7493940" y="1985975"/>
                  </a:lnTo>
                  <a:lnTo>
                    <a:pt x="7489393" y="1998675"/>
                  </a:lnTo>
                  <a:lnTo>
                    <a:pt x="7488682" y="1990509"/>
                  </a:lnTo>
                  <a:lnTo>
                    <a:pt x="7488682" y="2011375"/>
                  </a:lnTo>
                  <a:lnTo>
                    <a:pt x="7483056" y="2011375"/>
                  </a:lnTo>
                  <a:lnTo>
                    <a:pt x="7487577" y="1998675"/>
                  </a:lnTo>
                  <a:lnTo>
                    <a:pt x="7488682" y="2011375"/>
                  </a:lnTo>
                  <a:lnTo>
                    <a:pt x="7488682" y="1990509"/>
                  </a:lnTo>
                  <a:lnTo>
                    <a:pt x="7488288" y="1985975"/>
                  </a:lnTo>
                  <a:lnTo>
                    <a:pt x="7493940" y="1985975"/>
                  </a:lnTo>
                  <a:lnTo>
                    <a:pt x="7493940" y="1617675"/>
                  </a:lnTo>
                  <a:lnTo>
                    <a:pt x="7493609" y="1617675"/>
                  </a:lnTo>
                  <a:lnTo>
                    <a:pt x="7449312" y="1617675"/>
                  </a:lnTo>
                  <a:lnTo>
                    <a:pt x="7443635" y="1604975"/>
                  </a:lnTo>
                  <a:lnTo>
                    <a:pt x="7489571" y="1604975"/>
                  </a:lnTo>
                  <a:lnTo>
                    <a:pt x="7493609" y="1617675"/>
                  </a:lnTo>
                  <a:lnTo>
                    <a:pt x="7500963" y="1604975"/>
                  </a:lnTo>
                  <a:lnTo>
                    <a:pt x="7505192" y="1617675"/>
                  </a:lnTo>
                  <a:lnTo>
                    <a:pt x="7505192" y="1516075"/>
                  </a:lnTo>
                  <a:lnTo>
                    <a:pt x="7486421" y="1516075"/>
                  </a:lnTo>
                  <a:lnTo>
                    <a:pt x="7483513" y="1503375"/>
                  </a:lnTo>
                  <a:lnTo>
                    <a:pt x="7527277" y="1503375"/>
                  </a:lnTo>
                  <a:lnTo>
                    <a:pt x="7528776" y="1516075"/>
                  </a:lnTo>
                  <a:lnTo>
                    <a:pt x="7518857" y="1516075"/>
                  </a:lnTo>
                  <a:lnTo>
                    <a:pt x="7513587" y="1528775"/>
                  </a:lnTo>
                  <a:lnTo>
                    <a:pt x="7517892" y="1528775"/>
                  </a:lnTo>
                  <a:lnTo>
                    <a:pt x="7523226" y="1541475"/>
                  </a:lnTo>
                  <a:lnTo>
                    <a:pt x="7525067" y="1541475"/>
                  </a:lnTo>
                  <a:lnTo>
                    <a:pt x="7525486" y="1554175"/>
                  </a:lnTo>
                  <a:lnTo>
                    <a:pt x="7531570" y="1554175"/>
                  </a:lnTo>
                  <a:lnTo>
                    <a:pt x="7537628" y="1541475"/>
                  </a:lnTo>
                  <a:lnTo>
                    <a:pt x="7543216" y="1541475"/>
                  </a:lnTo>
                  <a:lnTo>
                    <a:pt x="7542758" y="1528775"/>
                  </a:lnTo>
                  <a:lnTo>
                    <a:pt x="7546200" y="1528775"/>
                  </a:lnTo>
                  <a:lnTo>
                    <a:pt x="7544282" y="1516075"/>
                  </a:lnTo>
                  <a:lnTo>
                    <a:pt x="7531697" y="1516075"/>
                  </a:lnTo>
                  <a:lnTo>
                    <a:pt x="7535075" y="1503375"/>
                  </a:lnTo>
                  <a:lnTo>
                    <a:pt x="7548918" y="1503375"/>
                  </a:lnTo>
                  <a:lnTo>
                    <a:pt x="7553465" y="1490675"/>
                  </a:lnTo>
                  <a:lnTo>
                    <a:pt x="7528026" y="1490675"/>
                  </a:lnTo>
                  <a:lnTo>
                    <a:pt x="7527163" y="1477975"/>
                  </a:lnTo>
                  <a:lnTo>
                    <a:pt x="7533653" y="1477975"/>
                  </a:lnTo>
                  <a:lnTo>
                    <a:pt x="7534262" y="1465275"/>
                  </a:lnTo>
                  <a:lnTo>
                    <a:pt x="7527049" y="1477975"/>
                  </a:lnTo>
                  <a:lnTo>
                    <a:pt x="7523975" y="1477975"/>
                  </a:lnTo>
                  <a:lnTo>
                    <a:pt x="7521575" y="1490675"/>
                  </a:lnTo>
                  <a:lnTo>
                    <a:pt x="7486790" y="1490675"/>
                  </a:lnTo>
                  <a:lnTo>
                    <a:pt x="7489926" y="1477975"/>
                  </a:lnTo>
                  <a:lnTo>
                    <a:pt x="7485215" y="1477975"/>
                  </a:lnTo>
                  <a:lnTo>
                    <a:pt x="7481176" y="1473796"/>
                  </a:lnTo>
                  <a:lnTo>
                    <a:pt x="7481176" y="1554175"/>
                  </a:lnTo>
                  <a:lnTo>
                    <a:pt x="7465860" y="1554175"/>
                  </a:lnTo>
                  <a:lnTo>
                    <a:pt x="7465860" y="1592275"/>
                  </a:lnTo>
                  <a:lnTo>
                    <a:pt x="7454290" y="1592275"/>
                  </a:lnTo>
                  <a:lnTo>
                    <a:pt x="7455890" y="1579575"/>
                  </a:lnTo>
                  <a:lnTo>
                    <a:pt x="7463345" y="1579575"/>
                  </a:lnTo>
                  <a:lnTo>
                    <a:pt x="7465860" y="1592275"/>
                  </a:lnTo>
                  <a:lnTo>
                    <a:pt x="7465860" y="1554175"/>
                  </a:lnTo>
                  <a:lnTo>
                    <a:pt x="7462736" y="1554175"/>
                  </a:lnTo>
                  <a:lnTo>
                    <a:pt x="7464412" y="1566875"/>
                  </a:lnTo>
                  <a:lnTo>
                    <a:pt x="7449134" y="1566875"/>
                  </a:lnTo>
                  <a:lnTo>
                    <a:pt x="7449134" y="1592275"/>
                  </a:lnTo>
                  <a:lnTo>
                    <a:pt x="7440028" y="1592275"/>
                  </a:lnTo>
                  <a:lnTo>
                    <a:pt x="7437463" y="1579575"/>
                  </a:lnTo>
                  <a:lnTo>
                    <a:pt x="7442733" y="1579575"/>
                  </a:lnTo>
                  <a:lnTo>
                    <a:pt x="7449134" y="1592275"/>
                  </a:lnTo>
                  <a:lnTo>
                    <a:pt x="7449134" y="1566875"/>
                  </a:lnTo>
                  <a:lnTo>
                    <a:pt x="7403681" y="1566875"/>
                  </a:lnTo>
                  <a:lnTo>
                    <a:pt x="7396467" y="1554175"/>
                  </a:lnTo>
                  <a:lnTo>
                    <a:pt x="7410983" y="1554175"/>
                  </a:lnTo>
                  <a:lnTo>
                    <a:pt x="7411707" y="1541475"/>
                  </a:lnTo>
                  <a:lnTo>
                    <a:pt x="7415200" y="1541475"/>
                  </a:lnTo>
                  <a:lnTo>
                    <a:pt x="7436625" y="1541475"/>
                  </a:lnTo>
                  <a:lnTo>
                    <a:pt x="7436726" y="1554175"/>
                  </a:lnTo>
                  <a:lnTo>
                    <a:pt x="7439584" y="1541475"/>
                  </a:lnTo>
                  <a:lnTo>
                    <a:pt x="7475448" y="1541475"/>
                  </a:lnTo>
                  <a:lnTo>
                    <a:pt x="7481176" y="1554175"/>
                  </a:lnTo>
                  <a:lnTo>
                    <a:pt x="7481176" y="1473796"/>
                  </a:lnTo>
                  <a:lnTo>
                    <a:pt x="7479919" y="1472488"/>
                  </a:lnTo>
                  <a:lnTo>
                    <a:pt x="7479919" y="1503375"/>
                  </a:lnTo>
                  <a:lnTo>
                    <a:pt x="7476680" y="1516075"/>
                  </a:lnTo>
                  <a:lnTo>
                    <a:pt x="7473467" y="1516075"/>
                  </a:lnTo>
                  <a:lnTo>
                    <a:pt x="7472540" y="1503375"/>
                  </a:lnTo>
                  <a:lnTo>
                    <a:pt x="7479919" y="1503375"/>
                  </a:lnTo>
                  <a:lnTo>
                    <a:pt x="7479919" y="1472488"/>
                  </a:lnTo>
                  <a:lnTo>
                    <a:pt x="7479297" y="1471853"/>
                  </a:lnTo>
                  <a:lnTo>
                    <a:pt x="7479297" y="1477975"/>
                  </a:lnTo>
                  <a:lnTo>
                    <a:pt x="7478801" y="1490675"/>
                  </a:lnTo>
                  <a:lnTo>
                    <a:pt x="7468400" y="1490675"/>
                  </a:lnTo>
                  <a:lnTo>
                    <a:pt x="7468806" y="1477975"/>
                  </a:lnTo>
                  <a:lnTo>
                    <a:pt x="7479297" y="1477975"/>
                  </a:lnTo>
                  <a:lnTo>
                    <a:pt x="7479297" y="1471853"/>
                  </a:lnTo>
                  <a:lnTo>
                    <a:pt x="7472959" y="1465275"/>
                  </a:lnTo>
                  <a:lnTo>
                    <a:pt x="7470089" y="1465275"/>
                  </a:lnTo>
                  <a:lnTo>
                    <a:pt x="7475639" y="1452575"/>
                  </a:lnTo>
                  <a:lnTo>
                    <a:pt x="7489660" y="1452575"/>
                  </a:lnTo>
                  <a:lnTo>
                    <a:pt x="7493228" y="1465275"/>
                  </a:lnTo>
                  <a:lnTo>
                    <a:pt x="7500848" y="1465275"/>
                  </a:lnTo>
                  <a:lnTo>
                    <a:pt x="7505281" y="1452575"/>
                  </a:lnTo>
                  <a:lnTo>
                    <a:pt x="7570571" y="1452575"/>
                  </a:lnTo>
                  <a:lnTo>
                    <a:pt x="7570279" y="1439875"/>
                  </a:lnTo>
                  <a:lnTo>
                    <a:pt x="7561529" y="1439875"/>
                  </a:lnTo>
                  <a:lnTo>
                    <a:pt x="7559878" y="1427175"/>
                  </a:lnTo>
                  <a:lnTo>
                    <a:pt x="7558633" y="1414475"/>
                  </a:lnTo>
                  <a:lnTo>
                    <a:pt x="7620851" y="1414475"/>
                  </a:lnTo>
                  <a:lnTo>
                    <a:pt x="7619022" y="1401775"/>
                  </a:lnTo>
                  <a:lnTo>
                    <a:pt x="7615364" y="1389075"/>
                  </a:lnTo>
                  <a:lnTo>
                    <a:pt x="7611453" y="1389075"/>
                  </a:lnTo>
                  <a:lnTo>
                    <a:pt x="7608862" y="1376375"/>
                  </a:lnTo>
                  <a:lnTo>
                    <a:pt x="7596492" y="1376375"/>
                  </a:lnTo>
                  <a:lnTo>
                    <a:pt x="7593825" y="1363675"/>
                  </a:lnTo>
                  <a:lnTo>
                    <a:pt x="7588631" y="1363675"/>
                  </a:lnTo>
                  <a:lnTo>
                    <a:pt x="7582471" y="1376375"/>
                  </a:lnTo>
                  <a:lnTo>
                    <a:pt x="7591044" y="1376375"/>
                  </a:lnTo>
                  <a:lnTo>
                    <a:pt x="7601788" y="1389075"/>
                  </a:lnTo>
                  <a:lnTo>
                    <a:pt x="7606233" y="1389075"/>
                  </a:lnTo>
                  <a:lnTo>
                    <a:pt x="7604303" y="1401775"/>
                  </a:lnTo>
                  <a:lnTo>
                    <a:pt x="7601788" y="1389075"/>
                  </a:lnTo>
                  <a:lnTo>
                    <a:pt x="7554265" y="1389075"/>
                  </a:lnTo>
                  <a:lnTo>
                    <a:pt x="7553211" y="1385989"/>
                  </a:lnTo>
                  <a:lnTo>
                    <a:pt x="7553211" y="1427175"/>
                  </a:lnTo>
                  <a:lnTo>
                    <a:pt x="7545692" y="1427175"/>
                  </a:lnTo>
                  <a:lnTo>
                    <a:pt x="7550188" y="1414475"/>
                  </a:lnTo>
                  <a:lnTo>
                    <a:pt x="7553211" y="1427175"/>
                  </a:lnTo>
                  <a:lnTo>
                    <a:pt x="7553211" y="1385989"/>
                  </a:lnTo>
                  <a:lnTo>
                    <a:pt x="7549934" y="1376375"/>
                  </a:lnTo>
                  <a:lnTo>
                    <a:pt x="7582471" y="1376375"/>
                  </a:lnTo>
                  <a:lnTo>
                    <a:pt x="7577379" y="1363675"/>
                  </a:lnTo>
                  <a:lnTo>
                    <a:pt x="7580185" y="1363675"/>
                  </a:lnTo>
                  <a:lnTo>
                    <a:pt x="7583348" y="1350975"/>
                  </a:lnTo>
                  <a:lnTo>
                    <a:pt x="7585989" y="1350975"/>
                  </a:lnTo>
                  <a:lnTo>
                    <a:pt x="7589228" y="1338275"/>
                  </a:lnTo>
                  <a:lnTo>
                    <a:pt x="7596264" y="1338275"/>
                  </a:lnTo>
                  <a:lnTo>
                    <a:pt x="7603706" y="1325575"/>
                  </a:lnTo>
                  <a:lnTo>
                    <a:pt x="7621854" y="1325575"/>
                  </a:lnTo>
                  <a:lnTo>
                    <a:pt x="7622921" y="1312875"/>
                  </a:lnTo>
                  <a:lnTo>
                    <a:pt x="7627760" y="1312875"/>
                  </a:lnTo>
                  <a:lnTo>
                    <a:pt x="7634186" y="1325575"/>
                  </a:lnTo>
                  <a:lnTo>
                    <a:pt x="7640002" y="1325575"/>
                  </a:lnTo>
                  <a:lnTo>
                    <a:pt x="7641158" y="1312875"/>
                  </a:lnTo>
                  <a:lnTo>
                    <a:pt x="7649883" y="1312875"/>
                  </a:lnTo>
                  <a:lnTo>
                    <a:pt x="7653909" y="1300175"/>
                  </a:lnTo>
                  <a:lnTo>
                    <a:pt x="7650061" y="1300175"/>
                  </a:lnTo>
                  <a:lnTo>
                    <a:pt x="7644778" y="1287475"/>
                  </a:lnTo>
                  <a:lnTo>
                    <a:pt x="7633703" y="1287475"/>
                  </a:lnTo>
                  <a:lnTo>
                    <a:pt x="7628191" y="1300175"/>
                  </a:lnTo>
                  <a:lnTo>
                    <a:pt x="7605966" y="1300175"/>
                  </a:lnTo>
                  <a:lnTo>
                    <a:pt x="7602918" y="1312875"/>
                  </a:lnTo>
                  <a:lnTo>
                    <a:pt x="7575321" y="1312875"/>
                  </a:lnTo>
                  <a:lnTo>
                    <a:pt x="7575321" y="1363675"/>
                  </a:lnTo>
                  <a:lnTo>
                    <a:pt x="7560424" y="1363675"/>
                  </a:lnTo>
                  <a:lnTo>
                    <a:pt x="7560399" y="1350975"/>
                  </a:lnTo>
                  <a:lnTo>
                    <a:pt x="7571562" y="1350975"/>
                  </a:lnTo>
                  <a:lnTo>
                    <a:pt x="7575321" y="1363675"/>
                  </a:lnTo>
                  <a:lnTo>
                    <a:pt x="7575321" y="1312875"/>
                  </a:lnTo>
                  <a:lnTo>
                    <a:pt x="7573696" y="1312875"/>
                  </a:lnTo>
                  <a:lnTo>
                    <a:pt x="7574762" y="1300175"/>
                  </a:lnTo>
                  <a:lnTo>
                    <a:pt x="7558291" y="1300175"/>
                  </a:lnTo>
                  <a:lnTo>
                    <a:pt x="7551737" y="1312875"/>
                  </a:lnTo>
                  <a:lnTo>
                    <a:pt x="7546175" y="1300175"/>
                  </a:lnTo>
                  <a:lnTo>
                    <a:pt x="7538517" y="1312875"/>
                  </a:lnTo>
                  <a:lnTo>
                    <a:pt x="7526033" y="1312875"/>
                  </a:lnTo>
                  <a:lnTo>
                    <a:pt x="7532141" y="1300175"/>
                  </a:lnTo>
                  <a:lnTo>
                    <a:pt x="7546175" y="1300175"/>
                  </a:lnTo>
                  <a:lnTo>
                    <a:pt x="7546365" y="1300175"/>
                  </a:lnTo>
                  <a:lnTo>
                    <a:pt x="7547369" y="1287475"/>
                  </a:lnTo>
                  <a:lnTo>
                    <a:pt x="7529246" y="1287475"/>
                  </a:lnTo>
                  <a:lnTo>
                    <a:pt x="7529322" y="1300175"/>
                  </a:lnTo>
                  <a:lnTo>
                    <a:pt x="7523010" y="1300175"/>
                  </a:lnTo>
                  <a:lnTo>
                    <a:pt x="7521969" y="1287475"/>
                  </a:lnTo>
                  <a:lnTo>
                    <a:pt x="7515288" y="1287475"/>
                  </a:lnTo>
                  <a:lnTo>
                    <a:pt x="7514323" y="1300175"/>
                  </a:lnTo>
                  <a:lnTo>
                    <a:pt x="7515047" y="1312875"/>
                  </a:lnTo>
                  <a:lnTo>
                    <a:pt x="7511047" y="1300175"/>
                  </a:lnTo>
                  <a:lnTo>
                    <a:pt x="7496594" y="1300175"/>
                  </a:lnTo>
                  <a:lnTo>
                    <a:pt x="7491006" y="1287475"/>
                  </a:lnTo>
                  <a:lnTo>
                    <a:pt x="7483805" y="1287475"/>
                  </a:lnTo>
                  <a:lnTo>
                    <a:pt x="7491158" y="1300175"/>
                  </a:lnTo>
                  <a:lnTo>
                    <a:pt x="7496467" y="1300175"/>
                  </a:lnTo>
                  <a:lnTo>
                    <a:pt x="7490536" y="1312875"/>
                  </a:lnTo>
                  <a:lnTo>
                    <a:pt x="7504150" y="1312875"/>
                  </a:lnTo>
                  <a:lnTo>
                    <a:pt x="7504544" y="1325575"/>
                  </a:lnTo>
                  <a:lnTo>
                    <a:pt x="7475258" y="1325575"/>
                  </a:lnTo>
                  <a:lnTo>
                    <a:pt x="7475702" y="1312875"/>
                  </a:lnTo>
                  <a:lnTo>
                    <a:pt x="7474966" y="1312875"/>
                  </a:lnTo>
                  <a:lnTo>
                    <a:pt x="7474839" y="1300175"/>
                  </a:lnTo>
                  <a:lnTo>
                    <a:pt x="7467879" y="1300175"/>
                  </a:lnTo>
                  <a:lnTo>
                    <a:pt x="7467282" y="1287475"/>
                  </a:lnTo>
                  <a:lnTo>
                    <a:pt x="7465542" y="1287475"/>
                  </a:lnTo>
                  <a:lnTo>
                    <a:pt x="7463803" y="1283703"/>
                  </a:lnTo>
                  <a:lnTo>
                    <a:pt x="7463803" y="1452575"/>
                  </a:lnTo>
                  <a:lnTo>
                    <a:pt x="7463244" y="1465275"/>
                  </a:lnTo>
                  <a:lnTo>
                    <a:pt x="7462850" y="1465275"/>
                  </a:lnTo>
                  <a:lnTo>
                    <a:pt x="7462850" y="1490675"/>
                  </a:lnTo>
                  <a:lnTo>
                    <a:pt x="7455446" y="1490675"/>
                  </a:lnTo>
                  <a:lnTo>
                    <a:pt x="7459878" y="1477975"/>
                  </a:lnTo>
                  <a:lnTo>
                    <a:pt x="7462850" y="1490675"/>
                  </a:lnTo>
                  <a:lnTo>
                    <a:pt x="7462850" y="1465275"/>
                  </a:lnTo>
                  <a:lnTo>
                    <a:pt x="7456957" y="1465275"/>
                  </a:lnTo>
                  <a:lnTo>
                    <a:pt x="7457122" y="1477975"/>
                  </a:lnTo>
                  <a:lnTo>
                    <a:pt x="7450772" y="1477975"/>
                  </a:lnTo>
                  <a:lnTo>
                    <a:pt x="7450772" y="1516075"/>
                  </a:lnTo>
                  <a:lnTo>
                    <a:pt x="7450188" y="1528775"/>
                  </a:lnTo>
                  <a:lnTo>
                    <a:pt x="7447102" y="1516075"/>
                  </a:lnTo>
                  <a:lnTo>
                    <a:pt x="7450772" y="1516075"/>
                  </a:lnTo>
                  <a:lnTo>
                    <a:pt x="7450772" y="1477975"/>
                  </a:lnTo>
                  <a:lnTo>
                    <a:pt x="7449871" y="1477975"/>
                  </a:lnTo>
                  <a:lnTo>
                    <a:pt x="7450061" y="1465275"/>
                  </a:lnTo>
                  <a:lnTo>
                    <a:pt x="7451204" y="1465275"/>
                  </a:lnTo>
                  <a:lnTo>
                    <a:pt x="7454265" y="1452575"/>
                  </a:lnTo>
                  <a:lnTo>
                    <a:pt x="7463803" y="1452575"/>
                  </a:lnTo>
                  <a:lnTo>
                    <a:pt x="7463803" y="1283703"/>
                  </a:lnTo>
                  <a:lnTo>
                    <a:pt x="7459688" y="1274775"/>
                  </a:lnTo>
                  <a:lnTo>
                    <a:pt x="7442797" y="1274775"/>
                  </a:lnTo>
                  <a:lnTo>
                    <a:pt x="7442797" y="1490675"/>
                  </a:lnTo>
                  <a:lnTo>
                    <a:pt x="7441400" y="1503375"/>
                  </a:lnTo>
                  <a:lnTo>
                    <a:pt x="7435774" y="1503375"/>
                  </a:lnTo>
                  <a:lnTo>
                    <a:pt x="7435951" y="1516075"/>
                  </a:lnTo>
                  <a:lnTo>
                    <a:pt x="7431367" y="1516075"/>
                  </a:lnTo>
                  <a:lnTo>
                    <a:pt x="7432459" y="1528775"/>
                  </a:lnTo>
                  <a:lnTo>
                    <a:pt x="7426934" y="1528775"/>
                  </a:lnTo>
                  <a:lnTo>
                    <a:pt x="7431367" y="1516075"/>
                  </a:lnTo>
                  <a:lnTo>
                    <a:pt x="7418959" y="1516075"/>
                  </a:lnTo>
                  <a:lnTo>
                    <a:pt x="7413752" y="1503375"/>
                  </a:lnTo>
                  <a:lnTo>
                    <a:pt x="7408926" y="1516075"/>
                  </a:lnTo>
                  <a:lnTo>
                    <a:pt x="7403389" y="1516075"/>
                  </a:lnTo>
                  <a:lnTo>
                    <a:pt x="7403389" y="1541475"/>
                  </a:lnTo>
                  <a:lnTo>
                    <a:pt x="7399960" y="1541475"/>
                  </a:lnTo>
                  <a:lnTo>
                    <a:pt x="7393800" y="1554175"/>
                  </a:lnTo>
                  <a:lnTo>
                    <a:pt x="7388746" y="1541475"/>
                  </a:lnTo>
                  <a:lnTo>
                    <a:pt x="7392200" y="1541475"/>
                  </a:lnTo>
                  <a:lnTo>
                    <a:pt x="7398334" y="1528775"/>
                  </a:lnTo>
                  <a:lnTo>
                    <a:pt x="7403389" y="1541475"/>
                  </a:lnTo>
                  <a:lnTo>
                    <a:pt x="7403389" y="1516075"/>
                  </a:lnTo>
                  <a:lnTo>
                    <a:pt x="7403008" y="1516075"/>
                  </a:lnTo>
                  <a:lnTo>
                    <a:pt x="7398728" y="1503375"/>
                  </a:lnTo>
                  <a:lnTo>
                    <a:pt x="7402512" y="1503375"/>
                  </a:lnTo>
                  <a:lnTo>
                    <a:pt x="7402258" y="1490675"/>
                  </a:lnTo>
                  <a:lnTo>
                    <a:pt x="7405827" y="1477975"/>
                  </a:lnTo>
                  <a:lnTo>
                    <a:pt x="7410196" y="1490675"/>
                  </a:lnTo>
                  <a:lnTo>
                    <a:pt x="7416393" y="1490675"/>
                  </a:lnTo>
                  <a:lnTo>
                    <a:pt x="7413536" y="1503375"/>
                  </a:lnTo>
                  <a:lnTo>
                    <a:pt x="7413752" y="1503375"/>
                  </a:lnTo>
                  <a:lnTo>
                    <a:pt x="7427087" y="1503375"/>
                  </a:lnTo>
                  <a:lnTo>
                    <a:pt x="7434923" y="1490675"/>
                  </a:lnTo>
                  <a:lnTo>
                    <a:pt x="7442797" y="1490675"/>
                  </a:lnTo>
                  <a:lnTo>
                    <a:pt x="7442797" y="1274775"/>
                  </a:lnTo>
                  <a:lnTo>
                    <a:pt x="7408875" y="1274775"/>
                  </a:lnTo>
                  <a:lnTo>
                    <a:pt x="7408875" y="1452575"/>
                  </a:lnTo>
                  <a:lnTo>
                    <a:pt x="7408253" y="1465275"/>
                  </a:lnTo>
                  <a:lnTo>
                    <a:pt x="7405243" y="1452575"/>
                  </a:lnTo>
                  <a:lnTo>
                    <a:pt x="7408875" y="1452575"/>
                  </a:lnTo>
                  <a:lnTo>
                    <a:pt x="7408875" y="1274775"/>
                  </a:lnTo>
                  <a:lnTo>
                    <a:pt x="7399833" y="1274775"/>
                  </a:lnTo>
                  <a:lnTo>
                    <a:pt x="7399833" y="1452575"/>
                  </a:lnTo>
                  <a:lnTo>
                    <a:pt x="7395337" y="1465275"/>
                  </a:lnTo>
                  <a:lnTo>
                    <a:pt x="7394308" y="1452575"/>
                  </a:lnTo>
                  <a:lnTo>
                    <a:pt x="7399833" y="1452575"/>
                  </a:lnTo>
                  <a:lnTo>
                    <a:pt x="7399833" y="1274775"/>
                  </a:lnTo>
                  <a:lnTo>
                    <a:pt x="7390308" y="1274775"/>
                  </a:lnTo>
                  <a:lnTo>
                    <a:pt x="7392403" y="1262075"/>
                  </a:lnTo>
                  <a:lnTo>
                    <a:pt x="7409866" y="1262075"/>
                  </a:lnTo>
                  <a:lnTo>
                    <a:pt x="7415441" y="1249375"/>
                  </a:lnTo>
                  <a:lnTo>
                    <a:pt x="7417181" y="1262075"/>
                  </a:lnTo>
                  <a:lnTo>
                    <a:pt x="7433704" y="1262075"/>
                  </a:lnTo>
                  <a:lnTo>
                    <a:pt x="7433602" y="1249375"/>
                  </a:lnTo>
                  <a:lnTo>
                    <a:pt x="7437628" y="1249375"/>
                  </a:lnTo>
                  <a:lnTo>
                    <a:pt x="7443025" y="1236675"/>
                  </a:lnTo>
                  <a:lnTo>
                    <a:pt x="7451547" y="1249375"/>
                  </a:lnTo>
                  <a:lnTo>
                    <a:pt x="7459154" y="1249375"/>
                  </a:lnTo>
                  <a:lnTo>
                    <a:pt x="7459192" y="1262075"/>
                  </a:lnTo>
                  <a:lnTo>
                    <a:pt x="7465174" y="1262075"/>
                  </a:lnTo>
                  <a:lnTo>
                    <a:pt x="7471130" y="1249375"/>
                  </a:lnTo>
                  <a:lnTo>
                    <a:pt x="7484161" y="1249375"/>
                  </a:lnTo>
                  <a:lnTo>
                    <a:pt x="7476947" y="1236675"/>
                  </a:lnTo>
                  <a:lnTo>
                    <a:pt x="7487640" y="1236675"/>
                  </a:lnTo>
                  <a:lnTo>
                    <a:pt x="7484161" y="1249375"/>
                  </a:lnTo>
                  <a:lnTo>
                    <a:pt x="7491654" y="1249375"/>
                  </a:lnTo>
                  <a:lnTo>
                    <a:pt x="7493470" y="1236675"/>
                  </a:lnTo>
                  <a:lnTo>
                    <a:pt x="7498181" y="1236675"/>
                  </a:lnTo>
                  <a:lnTo>
                    <a:pt x="7505662" y="1223975"/>
                  </a:lnTo>
                  <a:lnTo>
                    <a:pt x="7546505" y="1223975"/>
                  </a:lnTo>
                  <a:lnTo>
                    <a:pt x="7559853" y="1211275"/>
                  </a:lnTo>
                  <a:lnTo>
                    <a:pt x="7549909" y="1211275"/>
                  </a:lnTo>
                  <a:lnTo>
                    <a:pt x="7548524" y="1198575"/>
                  </a:lnTo>
                  <a:lnTo>
                    <a:pt x="7570368" y="1198575"/>
                  </a:lnTo>
                  <a:lnTo>
                    <a:pt x="7574089" y="1211275"/>
                  </a:lnTo>
                  <a:lnTo>
                    <a:pt x="7565898" y="1211275"/>
                  </a:lnTo>
                  <a:lnTo>
                    <a:pt x="7567308" y="1223975"/>
                  </a:lnTo>
                  <a:lnTo>
                    <a:pt x="7574242" y="1223975"/>
                  </a:lnTo>
                  <a:lnTo>
                    <a:pt x="7582522" y="1211275"/>
                  </a:lnTo>
                  <a:lnTo>
                    <a:pt x="7587780" y="1211275"/>
                  </a:lnTo>
                  <a:lnTo>
                    <a:pt x="7585634" y="1223975"/>
                  </a:lnTo>
                  <a:lnTo>
                    <a:pt x="7604506" y="1223975"/>
                  </a:lnTo>
                  <a:lnTo>
                    <a:pt x="7612481" y="1211275"/>
                  </a:lnTo>
                  <a:lnTo>
                    <a:pt x="7621816" y="1223975"/>
                  </a:lnTo>
                  <a:lnTo>
                    <a:pt x="7627721" y="1211275"/>
                  </a:lnTo>
                  <a:lnTo>
                    <a:pt x="7634313" y="1198575"/>
                  </a:lnTo>
                  <a:lnTo>
                    <a:pt x="7639812" y="1198575"/>
                  </a:lnTo>
                  <a:lnTo>
                    <a:pt x="7642390" y="1185875"/>
                  </a:lnTo>
                  <a:lnTo>
                    <a:pt x="7632332" y="1185875"/>
                  </a:lnTo>
                  <a:lnTo>
                    <a:pt x="7627721" y="1198575"/>
                  </a:lnTo>
                  <a:lnTo>
                    <a:pt x="7623797" y="1198575"/>
                  </a:lnTo>
                  <a:lnTo>
                    <a:pt x="7624673" y="1185875"/>
                  </a:lnTo>
                  <a:lnTo>
                    <a:pt x="7624140" y="1173175"/>
                  </a:lnTo>
                  <a:lnTo>
                    <a:pt x="7638453" y="1173175"/>
                  </a:lnTo>
                  <a:lnTo>
                    <a:pt x="7637996" y="1160475"/>
                  </a:lnTo>
                  <a:lnTo>
                    <a:pt x="7669695" y="1160475"/>
                  </a:lnTo>
                  <a:lnTo>
                    <a:pt x="7672578" y="1147775"/>
                  </a:lnTo>
                  <a:lnTo>
                    <a:pt x="7677074" y="1147775"/>
                  </a:lnTo>
                  <a:lnTo>
                    <a:pt x="7678394" y="1135075"/>
                  </a:lnTo>
                  <a:lnTo>
                    <a:pt x="7683830" y="1135075"/>
                  </a:lnTo>
                  <a:lnTo>
                    <a:pt x="7683551" y="1122375"/>
                  </a:lnTo>
                  <a:lnTo>
                    <a:pt x="7704391" y="1122375"/>
                  </a:lnTo>
                  <a:lnTo>
                    <a:pt x="7705598" y="1135075"/>
                  </a:lnTo>
                  <a:lnTo>
                    <a:pt x="7684402" y="1135075"/>
                  </a:lnTo>
                  <a:lnTo>
                    <a:pt x="7677074" y="1147775"/>
                  </a:lnTo>
                  <a:lnTo>
                    <a:pt x="7680503" y="1147775"/>
                  </a:lnTo>
                  <a:lnTo>
                    <a:pt x="7681328" y="1160475"/>
                  </a:lnTo>
                  <a:lnTo>
                    <a:pt x="7684986" y="1160475"/>
                  </a:lnTo>
                  <a:lnTo>
                    <a:pt x="7688008" y="1147775"/>
                  </a:lnTo>
                  <a:lnTo>
                    <a:pt x="7707731" y="1147775"/>
                  </a:lnTo>
                  <a:lnTo>
                    <a:pt x="7709154" y="1135075"/>
                  </a:lnTo>
                  <a:lnTo>
                    <a:pt x="7710767" y="1135075"/>
                  </a:lnTo>
                  <a:lnTo>
                    <a:pt x="7708468" y="1122375"/>
                  </a:lnTo>
                  <a:lnTo>
                    <a:pt x="7734668" y="1122375"/>
                  </a:lnTo>
                  <a:lnTo>
                    <a:pt x="7734313" y="1109675"/>
                  </a:lnTo>
                  <a:lnTo>
                    <a:pt x="7736967" y="1109675"/>
                  </a:lnTo>
                  <a:lnTo>
                    <a:pt x="7734782" y="1096975"/>
                  </a:lnTo>
                  <a:lnTo>
                    <a:pt x="7729804" y="1096975"/>
                  </a:lnTo>
                  <a:lnTo>
                    <a:pt x="7729931" y="1109675"/>
                  </a:lnTo>
                  <a:lnTo>
                    <a:pt x="7719619" y="1109675"/>
                  </a:lnTo>
                  <a:lnTo>
                    <a:pt x="7719428" y="1096975"/>
                  </a:lnTo>
                  <a:lnTo>
                    <a:pt x="7719085" y="1096975"/>
                  </a:lnTo>
                  <a:lnTo>
                    <a:pt x="7728013" y="1084275"/>
                  </a:lnTo>
                  <a:lnTo>
                    <a:pt x="7736395" y="1084275"/>
                  </a:lnTo>
                  <a:lnTo>
                    <a:pt x="7735011" y="1071575"/>
                  </a:lnTo>
                  <a:lnTo>
                    <a:pt x="7721181" y="1071575"/>
                  </a:lnTo>
                  <a:lnTo>
                    <a:pt x="7728547" y="1058875"/>
                  </a:lnTo>
                  <a:lnTo>
                    <a:pt x="7732369" y="1058875"/>
                  </a:lnTo>
                  <a:lnTo>
                    <a:pt x="7738542" y="1046175"/>
                  </a:lnTo>
                  <a:lnTo>
                    <a:pt x="7744206" y="1046175"/>
                  </a:lnTo>
                  <a:lnTo>
                    <a:pt x="7748067" y="1058875"/>
                  </a:lnTo>
                  <a:lnTo>
                    <a:pt x="7750708" y="1046175"/>
                  </a:lnTo>
                  <a:lnTo>
                    <a:pt x="7752728" y="1046175"/>
                  </a:lnTo>
                  <a:lnTo>
                    <a:pt x="7737970" y="1033475"/>
                  </a:lnTo>
                  <a:lnTo>
                    <a:pt x="7714869" y="1033475"/>
                  </a:lnTo>
                  <a:lnTo>
                    <a:pt x="7714869" y="1096975"/>
                  </a:lnTo>
                  <a:lnTo>
                    <a:pt x="7710589" y="1109675"/>
                  </a:lnTo>
                  <a:lnTo>
                    <a:pt x="7706881" y="1109675"/>
                  </a:lnTo>
                  <a:lnTo>
                    <a:pt x="7704518" y="1096975"/>
                  </a:lnTo>
                  <a:lnTo>
                    <a:pt x="7714869" y="1096975"/>
                  </a:lnTo>
                  <a:lnTo>
                    <a:pt x="7714869" y="1033475"/>
                  </a:lnTo>
                  <a:lnTo>
                    <a:pt x="7712494" y="1033475"/>
                  </a:lnTo>
                  <a:lnTo>
                    <a:pt x="7698575" y="1046175"/>
                  </a:lnTo>
                  <a:lnTo>
                    <a:pt x="7687907" y="1033475"/>
                  </a:lnTo>
                  <a:lnTo>
                    <a:pt x="7675486" y="1033475"/>
                  </a:lnTo>
                  <a:lnTo>
                    <a:pt x="7675486" y="1046175"/>
                  </a:lnTo>
                  <a:lnTo>
                    <a:pt x="7671155" y="1058875"/>
                  </a:lnTo>
                  <a:lnTo>
                    <a:pt x="7670101" y="1046175"/>
                  </a:lnTo>
                  <a:lnTo>
                    <a:pt x="7675486" y="1046175"/>
                  </a:lnTo>
                  <a:lnTo>
                    <a:pt x="7675486" y="1033475"/>
                  </a:lnTo>
                  <a:lnTo>
                    <a:pt x="7669352" y="1033475"/>
                  </a:lnTo>
                  <a:lnTo>
                    <a:pt x="7662037" y="1025055"/>
                  </a:lnTo>
                  <a:lnTo>
                    <a:pt x="7662037" y="1046175"/>
                  </a:lnTo>
                  <a:lnTo>
                    <a:pt x="7659319" y="1058875"/>
                  </a:lnTo>
                  <a:lnTo>
                    <a:pt x="7659675" y="1058875"/>
                  </a:lnTo>
                  <a:lnTo>
                    <a:pt x="7659751" y="1071575"/>
                  </a:lnTo>
                  <a:lnTo>
                    <a:pt x="7652652" y="1071575"/>
                  </a:lnTo>
                  <a:lnTo>
                    <a:pt x="7652613" y="1058875"/>
                  </a:lnTo>
                  <a:lnTo>
                    <a:pt x="7659319" y="1058875"/>
                  </a:lnTo>
                  <a:lnTo>
                    <a:pt x="7659243" y="1046175"/>
                  </a:lnTo>
                  <a:lnTo>
                    <a:pt x="7662037" y="1046175"/>
                  </a:lnTo>
                  <a:lnTo>
                    <a:pt x="7662037" y="1025055"/>
                  </a:lnTo>
                  <a:lnTo>
                    <a:pt x="7658328" y="1020775"/>
                  </a:lnTo>
                  <a:lnTo>
                    <a:pt x="7657008" y="1033475"/>
                  </a:lnTo>
                  <a:lnTo>
                    <a:pt x="7655115" y="1020775"/>
                  </a:lnTo>
                  <a:lnTo>
                    <a:pt x="7651128" y="1020775"/>
                  </a:lnTo>
                  <a:lnTo>
                    <a:pt x="7649527" y="1033475"/>
                  </a:lnTo>
                  <a:lnTo>
                    <a:pt x="7648715" y="1033475"/>
                  </a:lnTo>
                  <a:lnTo>
                    <a:pt x="7648715" y="1071575"/>
                  </a:lnTo>
                  <a:lnTo>
                    <a:pt x="7645832" y="1084275"/>
                  </a:lnTo>
                  <a:lnTo>
                    <a:pt x="7641895" y="1071575"/>
                  </a:lnTo>
                  <a:lnTo>
                    <a:pt x="7648715" y="1071575"/>
                  </a:lnTo>
                  <a:lnTo>
                    <a:pt x="7648715" y="1033475"/>
                  </a:lnTo>
                  <a:lnTo>
                    <a:pt x="7605649" y="1033475"/>
                  </a:lnTo>
                  <a:lnTo>
                    <a:pt x="7600061" y="1046175"/>
                  </a:lnTo>
                  <a:lnTo>
                    <a:pt x="7581163" y="1046175"/>
                  </a:lnTo>
                  <a:lnTo>
                    <a:pt x="7581163" y="1198575"/>
                  </a:lnTo>
                  <a:lnTo>
                    <a:pt x="7580592" y="1211275"/>
                  </a:lnTo>
                  <a:lnTo>
                    <a:pt x="7577569" y="1198575"/>
                  </a:lnTo>
                  <a:lnTo>
                    <a:pt x="7581163" y="1198575"/>
                  </a:lnTo>
                  <a:lnTo>
                    <a:pt x="7581163" y="1046175"/>
                  </a:lnTo>
                  <a:lnTo>
                    <a:pt x="7557122" y="1046175"/>
                  </a:lnTo>
                  <a:lnTo>
                    <a:pt x="7553807" y="1058875"/>
                  </a:lnTo>
                  <a:lnTo>
                    <a:pt x="7544308" y="1058875"/>
                  </a:lnTo>
                  <a:lnTo>
                    <a:pt x="7541666" y="1046175"/>
                  </a:lnTo>
                  <a:lnTo>
                    <a:pt x="7543228" y="1046175"/>
                  </a:lnTo>
                  <a:lnTo>
                    <a:pt x="7543724" y="1033475"/>
                  </a:lnTo>
                  <a:lnTo>
                    <a:pt x="7537539" y="1033475"/>
                  </a:lnTo>
                  <a:lnTo>
                    <a:pt x="7534707" y="1046175"/>
                  </a:lnTo>
                  <a:lnTo>
                    <a:pt x="7535113" y="1046175"/>
                  </a:lnTo>
                  <a:lnTo>
                    <a:pt x="7530706" y="1058875"/>
                  </a:lnTo>
                  <a:lnTo>
                    <a:pt x="7529639" y="1046175"/>
                  </a:lnTo>
                  <a:lnTo>
                    <a:pt x="7534707" y="1046175"/>
                  </a:lnTo>
                  <a:lnTo>
                    <a:pt x="7532967" y="1033475"/>
                  </a:lnTo>
                  <a:lnTo>
                    <a:pt x="7531875" y="1033475"/>
                  </a:lnTo>
                  <a:lnTo>
                    <a:pt x="7534046" y="1020775"/>
                  </a:lnTo>
                  <a:lnTo>
                    <a:pt x="7523188" y="1020775"/>
                  </a:lnTo>
                  <a:lnTo>
                    <a:pt x="7528928" y="1033475"/>
                  </a:lnTo>
                  <a:lnTo>
                    <a:pt x="7503452" y="1033475"/>
                  </a:lnTo>
                  <a:lnTo>
                    <a:pt x="7503719" y="1020775"/>
                  </a:lnTo>
                  <a:lnTo>
                    <a:pt x="7515136" y="1020775"/>
                  </a:lnTo>
                  <a:lnTo>
                    <a:pt x="7510577" y="1008075"/>
                  </a:lnTo>
                  <a:lnTo>
                    <a:pt x="7513955" y="1008075"/>
                  </a:lnTo>
                  <a:lnTo>
                    <a:pt x="7517358" y="995375"/>
                  </a:lnTo>
                  <a:lnTo>
                    <a:pt x="7530249" y="995375"/>
                  </a:lnTo>
                  <a:lnTo>
                    <a:pt x="7537856" y="982675"/>
                  </a:lnTo>
                  <a:lnTo>
                    <a:pt x="7561821" y="982675"/>
                  </a:lnTo>
                  <a:lnTo>
                    <a:pt x="7566660" y="995375"/>
                  </a:lnTo>
                  <a:lnTo>
                    <a:pt x="7574635" y="995375"/>
                  </a:lnTo>
                  <a:lnTo>
                    <a:pt x="7575283" y="982675"/>
                  </a:lnTo>
                  <a:lnTo>
                    <a:pt x="7587183" y="982675"/>
                  </a:lnTo>
                  <a:lnTo>
                    <a:pt x="7591628" y="969975"/>
                  </a:lnTo>
                  <a:lnTo>
                    <a:pt x="7617714" y="969975"/>
                  </a:lnTo>
                  <a:lnTo>
                    <a:pt x="7620178" y="957275"/>
                  </a:lnTo>
                  <a:lnTo>
                    <a:pt x="7637843" y="957275"/>
                  </a:lnTo>
                  <a:lnTo>
                    <a:pt x="7654823" y="931875"/>
                  </a:lnTo>
                  <a:lnTo>
                    <a:pt x="7675308" y="919175"/>
                  </a:lnTo>
                  <a:lnTo>
                    <a:pt x="7754290" y="919175"/>
                  </a:lnTo>
                  <a:lnTo>
                    <a:pt x="7753909" y="906475"/>
                  </a:lnTo>
                  <a:lnTo>
                    <a:pt x="7757566" y="906475"/>
                  </a:lnTo>
                  <a:lnTo>
                    <a:pt x="7757833" y="919175"/>
                  </a:lnTo>
                  <a:lnTo>
                    <a:pt x="7784427" y="919175"/>
                  </a:lnTo>
                  <a:lnTo>
                    <a:pt x="7786560" y="906475"/>
                  </a:lnTo>
                  <a:lnTo>
                    <a:pt x="7787526" y="906475"/>
                  </a:lnTo>
                  <a:lnTo>
                    <a:pt x="7789215" y="893775"/>
                  </a:lnTo>
                  <a:lnTo>
                    <a:pt x="7779131" y="893775"/>
                  </a:lnTo>
                  <a:lnTo>
                    <a:pt x="7781239" y="881075"/>
                  </a:lnTo>
                  <a:lnTo>
                    <a:pt x="7767028" y="881075"/>
                  </a:lnTo>
                  <a:lnTo>
                    <a:pt x="7766774" y="868375"/>
                  </a:lnTo>
                  <a:lnTo>
                    <a:pt x="7762303" y="868375"/>
                  </a:lnTo>
                  <a:lnTo>
                    <a:pt x="7757211" y="855675"/>
                  </a:lnTo>
                  <a:lnTo>
                    <a:pt x="7763878" y="855675"/>
                  </a:lnTo>
                  <a:lnTo>
                    <a:pt x="7769657" y="842975"/>
                  </a:lnTo>
                  <a:lnTo>
                    <a:pt x="7630211" y="842975"/>
                  </a:lnTo>
                  <a:lnTo>
                    <a:pt x="7630033" y="830275"/>
                  </a:lnTo>
                  <a:lnTo>
                    <a:pt x="7622641" y="830275"/>
                  </a:lnTo>
                  <a:lnTo>
                    <a:pt x="7619441" y="817575"/>
                  </a:lnTo>
                  <a:lnTo>
                    <a:pt x="7620025" y="804875"/>
                  </a:lnTo>
                  <a:lnTo>
                    <a:pt x="7615034" y="804875"/>
                  </a:lnTo>
                  <a:lnTo>
                    <a:pt x="7614831" y="817575"/>
                  </a:lnTo>
                  <a:lnTo>
                    <a:pt x="7616698" y="817575"/>
                  </a:lnTo>
                  <a:lnTo>
                    <a:pt x="7618819" y="830275"/>
                  </a:lnTo>
                  <a:lnTo>
                    <a:pt x="7609865" y="830275"/>
                  </a:lnTo>
                  <a:lnTo>
                    <a:pt x="7602537" y="842975"/>
                  </a:lnTo>
                  <a:lnTo>
                    <a:pt x="7594778" y="842975"/>
                  </a:lnTo>
                  <a:lnTo>
                    <a:pt x="7594778" y="931875"/>
                  </a:lnTo>
                  <a:lnTo>
                    <a:pt x="7594574" y="944575"/>
                  </a:lnTo>
                  <a:lnTo>
                    <a:pt x="7583703" y="944575"/>
                  </a:lnTo>
                  <a:lnTo>
                    <a:pt x="7585380" y="931875"/>
                  </a:lnTo>
                  <a:lnTo>
                    <a:pt x="7594778" y="931875"/>
                  </a:lnTo>
                  <a:lnTo>
                    <a:pt x="7594778" y="842975"/>
                  </a:lnTo>
                  <a:lnTo>
                    <a:pt x="7584643" y="842975"/>
                  </a:lnTo>
                  <a:lnTo>
                    <a:pt x="7585278" y="830275"/>
                  </a:lnTo>
                  <a:lnTo>
                    <a:pt x="7580262" y="830275"/>
                  </a:lnTo>
                  <a:lnTo>
                    <a:pt x="7580325" y="842975"/>
                  </a:lnTo>
                  <a:lnTo>
                    <a:pt x="7544371" y="842975"/>
                  </a:lnTo>
                  <a:lnTo>
                    <a:pt x="7544790" y="830275"/>
                  </a:lnTo>
                  <a:lnTo>
                    <a:pt x="7505662" y="830275"/>
                  </a:lnTo>
                  <a:lnTo>
                    <a:pt x="7514641" y="817575"/>
                  </a:lnTo>
                  <a:lnTo>
                    <a:pt x="7551572" y="817575"/>
                  </a:lnTo>
                  <a:lnTo>
                    <a:pt x="7550594" y="804875"/>
                  </a:lnTo>
                  <a:lnTo>
                    <a:pt x="7572197" y="804875"/>
                  </a:lnTo>
                  <a:lnTo>
                    <a:pt x="7573645" y="792175"/>
                  </a:lnTo>
                  <a:lnTo>
                    <a:pt x="7589571" y="792175"/>
                  </a:lnTo>
                  <a:lnTo>
                    <a:pt x="7592644" y="779475"/>
                  </a:lnTo>
                  <a:lnTo>
                    <a:pt x="7591196" y="779475"/>
                  </a:lnTo>
                  <a:lnTo>
                    <a:pt x="7589571" y="766775"/>
                  </a:lnTo>
                  <a:lnTo>
                    <a:pt x="7627620" y="766775"/>
                  </a:lnTo>
                  <a:lnTo>
                    <a:pt x="7634224" y="779475"/>
                  </a:lnTo>
                  <a:lnTo>
                    <a:pt x="7641082" y="779475"/>
                  </a:lnTo>
                  <a:lnTo>
                    <a:pt x="7645362" y="766775"/>
                  </a:lnTo>
                  <a:lnTo>
                    <a:pt x="7650708" y="766775"/>
                  </a:lnTo>
                  <a:lnTo>
                    <a:pt x="7652080" y="754075"/>
                  </a:lnTo>
                  <a:lnTo>
                    <a:pt x="7645870" y="754075"/>
                  </a:lnTo>
                  <a:lnTo>
                    <a:pt x="7648384" y="741375"/>
                  </a:lnTo>
                  <a:lnTo>
                    <a:pt x="7666863" y="741375"/>
                  </a:lnTo>
                  <a:lnTo>
                    <a:pt x="7663726" y="728675"/>
                  </a:lnTo>
                  <a:lnTo>
                    <a:pt x="7672235" y="728675"/>
                  </a:lnTo>
                  <a:lnTo>
                    <a:pt x="7666863" y="741375"/>
                  </a:lnTo>
                  <a:lnTo>
                    <a:pt x="7680693" y="741375"/>
                  </a:lnTo>
                  <a:lnTo>
                    <a:pt x="7689901" y="728675"/>
                  </a:lnTo>
                  <a:lnTo>
                    <a:pt x="7685989" y="728675"/>
                  </a:lnTo>
                  <a:lnTo>
                    <a:pt x="7666533" y="715975"/>
                  </a:lnTo>
                  <a:lnTo>
                    <a:pt x="7654442" y="715975"/>
                  </a:lnTo>
                  <a:lnTo>
                    <a:pt x="7654442" y="728675"/>
                  </a:lnTo>
                  <a:lnTo>
                    <a:pt x="7643749" y="741375"/>
                  </a:lnTo>
                  <a:lnTo>
                    <a:pt x="7594879" y="741375"/>
                  </a:lnTo>
                  <a:lnTo>
                    <a:pt x="7604087" y="728675"/>
                  </a:lnTo>
                  <a:lnTo>
                    <a:pt x="7654442" y="728675"/>
                  </a:lnTo>
                  <a:lnTo>
                    <a:pt x="7654442" y="715975"/>
                  </a:lnTo>
                  <a:lnTo>
                    <a:pt x="7622184" y="715975"/>
                  </a:lnTo>
                  <a:lnTo>
                    <a:pt x="7626058" y="703275"/>
                  </a:lnTo>
                  <a:lnTo>
                    <a:pt x="7606805" y="703275"/>
                  </a:lnTo>
                  <a:lnTo>
                    <a:pt x="7604023" y="690575"/>
                  </a:lnTo>
                  <a:lnTo>
                    <a:pt x="7622870" y="690575"/>
                  </a:lnTo>
                  <a:lnTo>
                    <a:pt x="7629499" y="677875"/>
                  </a:lnTo>
                  <a:lnTo>
                    <a:pt x="7636573" y="690575"/>
                  </a:lnTo>
                  <a:lnTo>
                    <a:pt x="7629195" y="690575"/>
                  </a:lnTo>
                  <a:lnTo>
                    <a:pt x="7628788" y="703275"/>
                  </a:lnTo>
                  <a:lnTo>
                    <a:pt x="7649972" y="703275"/>
                  </a:lnTo>
                  <a:lnTo>
                    <a:pt x="7653248" y="690575"/>
                  </a:lnTo>
                  <a:lnTo>
                    <a:pt x="7642466" y="690575"/>
                  </a:lnTo>
                  <a:lnTo>
                    <a:pt x="7647318" y="677875"/>
                  </a:lnTo>
                  <a:lnTo>
                    <a:pt x="7649172" y="677875"/>
                  </a:lnTo>
                  <a:lnTo>
                    <a:pt x="7657973" y="665175"/>
                  </a:lnTo>
                  <a:lnTo>
                    <a:pt x="7670063" y="665175"/>
                  </a:lnTo>
                  <a:lnTo>
                    <a:pt x="7670228" y="677875"/>
                  </a:lnTo>
                  <a:lnTo>
                    <a:pt x="7673911" y="677875"/>
                  </a:lnTo>
                  <a:lnTo>
                    <a:pt x="7676020" y="690575"/>
                  </a:lnTo>
                  <a:lnTo>
                    <a:pt x="7679601" y="690575"/>
                  </a:lnTo>
                  <a:lnTo>
                    <a:pt x="7683805" y="677875"/>
                  </a:lnTo>
                  <a:lnTo>
                    <a:pt x="7687729" y="677875"/>
                  </a:lnTo>
                  <a:lnTo>
                    <a:pt x="7683551" y="665175"/>
                  </a:lnTo>
                  <a:lnTo>
                    <a:pt x="7691272" y="665175"/>
                  </a:lnTo>
                  <a:lnTo>
                    <a:pt x="7689748" y="677875"/>
                  </a:lnTo>
                  <a:lnTo>
                    <a:pt x="7702359" y="677875"/>
                  </a:lnTo>
                  <a:lnTo>
                    <a:pt x="7709827" y="665175"/>
                  </a:lnTo>
                  <a:lnTo>
                    <a:pt x="7785341" y="665175"/>
                  </a:lnTo>
                  <a:lnTo>
                    <a:pt x="7785417" y="652475"/>
                  </a:lnTo>
                  <a:lnTo>
                    <a:pt x="7776172" y="652475"/>
                  </a:lnTo>
                  <a:lnTo>
                    <a:pt x="7774114" y="639775"/>
                  </a:lnTo>
                  <a:lnTo>
                    <a:pt x="7715047" y="639775"/>
                  </a:lnTo>
                  <a:lnTo>
                    <a:pt x="7714247" y="652475"/>
                  </a:lnTo>
                  <a:lnTo>
                    <a:pt x="7707566" y="652475"/>
                  </a:lnTo>
                  <a:lnTo>
                    <a:pt x="7708214" y="639775"/>
                  </a:lnTo>
                  <a:lnTo>
                    <a:pt x="7710221" y="627075"/>
                  </a:lnTo>
                  <a:lnTo>
                    <a:pt x="7710576" y="627075"/>
                  </a:lnTo>
                  <a:lnTo>
                    <a:pt x="7706347" y="614375"/>
                  </a:lnTo>
                  <a:lnTo>
                    <a:pt x="7700429" y="627075"/>
                  </a:lnTo>
                  <a:lnTo>
                    <a:pt x="7673035" y="627075"/>
                  </a:lnTo>
                  <a:lnTo>
                    <a:pt x="7675918" y="614375"/>
                  </a:lnTo>
                  <a:lnTo>
                    <a:pt x="7670622" y="614375"/>
                  </a:lnTo>
                  <a:lnTo>
                    <a:pt x="7671028" y="601675"/>
                  </a:lnTo>
                  <a:lnTo>
                    <a:pt x="7670406" y="588975"/>
                  </a:lnTo>
                  <a:lnTo>
                    <a:pt x="7664844" y="588975"/>
                  </a:lnTo>
                  <a:lnTo>
                    <a:pt x="7657211" y="601675"/>
                  </a:lnTo>
                  <a:lnTo>
                    <a:pt x="7656258" y="588975"/>
                  </a:lnTo>
                  <a:lnTo>
                    <a:pt x="7673810" y="576275"/>
                  </a:lnTo>
                  <a:lnTo>
                    <a:pt x="7691602" y="576275"/>
                  </a:lnTo>
                  <a:lnTo>
                    <a:pt x="7710691" y="563575"/>
                  </a:lnTo>
                  <a:lnTo>
                    <a:pt x="7712037" y="563575"/>
                  </a:lnTo>
                  <a:lnTo>
                    <a:pt x="7707173" y="550875"/>
                  </a:lnTo>
                  <a:lnTo>
                    <a:pt x="7741767" y="550875"/>
                  </a:lnTo>
                  <a:lnTo>
                    <a:pt x="7745831" y="538175"/>
                  </a:lnTo>
                  <a:lnTo>
                    <a:pt x="7751762" y="538175"/>
                  </a:lnTo>
                  <a:lnTo>
                    <a:pt x="7757706" y="525475"/>
                  </a:lnTo>
                  <a:lnTo>
                    <a:pt x="7719835" y="525475"/>
                  </a:lnTo>
                  <a:lnTo>
                    <a:pt x="7719631" y="512775"/>
                  </a:lnTo>
                  <a:lnTo>
                    <a:pt x="7718323" y="512775"/>
                  </a:lnTo>
                  <a:lnTo>
                    <a:pt x="7715529" y="500075"/>
                  </a:lnTo>
                  <a:lnTo>
                    <a:pt x="7727696" y="500075"/>
                  </a:lnTo>
                  <a:lnTo>
                    <a:pt x="7732814" y="487375"/>
                  </a:lnTo>
                  <a:lnTo>
                    <a:pt x="7723416" y="487375"/>
                  </a:lnTo>
                  <a:lnTo>
                    <a:pt x="7713091" y="474675"/>
                  </a:lnTo>
                  <a:lnTo>
                    <a:pt x="7687386" y="474675"/>
                  </a:lnTo>
                  <a:lnTo>
                    <a:pt x="7682941" y="487375"/>
                  </a:lnTo>
                  <a:lnTo>
                    <a:pt x="7678687" y="487375"/>
                  </a:lnTo>
                  <a:lnTo>
                    <a:pt x="7676362" y="474675"/>
                  </a:lnTo>
                  <a:lnTo>
                    <a:pt x="7684109" y="474675"/>
                  </a:lnTo>
                  <a:lnTo>
                    <a:pt x="7682687" y="461975"/>
                  </a:lnTo>
                  <a:lnTo>
                    <a:pt x="7631430" y="461975"/>
                  </a:lnTo>
                  <a:lnTo>
                    <a:pt x="7626998" y="449275"/>
                  </a:lnTo>
                  <a:lnTo>
                    <a:pt x="7642479" y="449275"/>
                  </a:lnTo>
                  <a:lnTo>
                    <a:pt x="7647178" y="436575"/>
                  </a:lnTo>
                  <a:lnTo>
                    <a:pt x="7658836" y="436575"/>
                  </a:lnTo>
                  <a:lnTo>
                    <a:pt x="7661580" y="423875"/>
                  </a:lnTo>
                  <a:lnTo>
                    <a:pt x="7667511" y="423875"/>
                  </a:lnTo>
                  <a:lnTo>
                    <a:pt x="7666431" y="411175"/>
                  </a:lnTo>
                  <a:lnTo>
                    <a:pt x="7662862" y="411175"/>
                  </a:lnTo>
                  <a:lnTo>
                    <a:pt x="7658697" y="398475"/>
                  </a:lnTo>
                  <a:lnTo>
                    <a:pt x="7644968" y="398475"/>
                  </a:lnTo>
                  <a:lnTo>
                    <a:pt x="7644968" y="423875"/>
                  </a:lnTo>
                  <a:lnTo>
                    <a:pt x="7640802" y="436575"/>
                  </a:lnTo>
                  <a:lnTo>
                    <a:pt x="7639799" y="423875"/>
                  </a:lnTo>
                  <a:lnTo>
                    <a:pt x="7644968" y="423875"/>
                  </a:lnTo>
                  <a:lnTo>
                    <a:pt x="7644968" y="398475"/>
                  </a:lnTo>
                  <a:lnTo>
                    <a:pt x="7634287" y="398475"/>
                  </a:lnTo>
                  <a:lnTo>
                    <a:pt x="7628077" y="385775"/>
                  </a:lnTo>
                  <a:lnTo>
                    <a:pt x="7606004" y="385775"/>
                  </a:lnTo>
                  <a:lnTo>
                    <a:pt x="7603464" y="373075"/>
                  </a:lnTo>
                  <a:lnTo>
                    <a:pt x="7613231" y="373075"/>
                  </a:lnTo>
                  <a:lnTo>
                    <a:pt x="7616850" y="360375"/>
                  </a:lnTo>
                  <a:lnTo>
                    <a:pt x="7565784" y="360375"/>
                  </a:lnTo>
                  <a:lnTo>
                    <a:pt x="7565085" y="358368"/>
                  </a:lnTo>
                  <a:lnTo>
                    <a:pt x="7565085" y="360375"/>
                  </a:lnTo>
                  <a:lnTo>
                    <a:pt x="7564768" y="365048"/>
                  </a:lnTo>
                  <a:lnTo>
                    <a:pt x="7564768" y="792175"/>
                  </a:lnTo>
                  <a:lnTo>
                    <a:pt x="7525423" y="792175"/>
                  </a:lnTo>
                  <a:lnTo>
                    <a:pt x="7529068" y="779475"/>
                  </a:lnTo>
                  <a:lnTo>
                    <a:pt x="7534986" y="779475"/>
                  </a:lnTo>
                  <a:lnTo>
                    <a:pt x="7537653" y="766775"/>
                  </a:lnTo>
                  <a:lnTo>
                    <a:pt x="7546048" y="766775"/>
                  </a:lnTo>
                  <a:lnTo>
                    <a:pt x="7545984" y="754075"/>
                  </a:lnTo>
                  <a:lnTo>
                    <a:pt x="7561224" y="754075"/>
                  </a:lnTo>
                  <a:lnTo>
                    <a:pt x="7560577" y="766775"/>
                  </a:lnTo>
                  <a:lnTo>
                    <a:pt x="7551331" y="779475"/>
                  </a:lnTo>
                  <a:lnTo>
                    <a:pt x="7562545" y="779475"/>
                  </a:lnTo>
                  <a:lnTo>
                    <a:pt x="7564768" y="792175"/>
                  </a:lnTo>
                  <a:lnTo>
                    <a:pt x="7564768" y="365048"/>
                  </a:lnTo>
                  <a:lnTo>
                    <a:pt x="7564221" y="373075"/>
                  </a:lnTo>
                  <a:lnTo>
                    <a:pt x="7562977" y="373075"/>
                  </a:lnTo>
                  <a:lnTo>
                    <a:pt x="7562977" y="728675"/>
                  </a:lnTo>
                  <a:lnTo>
                    <a:pt x="7561186" y="741375"/>
                  </a:lnTo>
                  <a:lnTo>
                    <a:pt x="7550048" y="741375"/>
                  </a:lnTo>
                  <a:lnTo>
                    <a:pt x="7553566" y="728675"/>
                  </a:lnTo>
                  <a:lnTo>
                    <a:pt x="7562977" y="728675"/>
                  </a:lnTo>
                  <a:lnTo>
                    <a:pt x="7562977" y="373075"/>
                  </a:lnTo>
                  <a:lnTo>
                    <a:pt x="7541730" y="373075"/>
                  </a:lnTo>
                  <a:lnTo>
                    <a:pt x="7541730" y="728675"/>
                  </a:lnTo>
                  <a:lnTo>
                    <a:pt x="7538618" y="741375"/>
                  </a:lnTo>
                  <a:lnTo>
                    <a:pt x="7524775" y="741375"/>
                  </a:lnTo>
                  <a:lnTo>
                    <a:pt x="7524001" y="728675"/>
                  </a:lnTo>
                  <a:lnTo>
                    <a:pt x="7541730" y="728675"/>
                  </a:lnTo>
                  <a:lnTo>
                    <a:pt x="7541730" y="373075"/>
                  </a:lnTo>
                  <a:lnTo>
                    <a:pt x="7534288" y="373075"/>
                  </a:lnTo>
                  <a:lnTo>
                    <a:pt x="7534211" y="360375"/>
                  </a:lnTo>
                  <a:lnTo>
                    <a:pt x="7565085" y="360375"/>
                  </a:lnTo>
                  <a:lnTo>
                    <a:pt x="7565085" y="358368"/>
                  </a:lnTo>
                  <a:lnTo>
                    <a:pt x="7561389" y="347675"/>
                  </a:lnTo>
                  <a:lnTo>
                    <a:pt x="7593939" y="347675"/>
                  </a:lnTo>
                  <a:lnTo>
                    <a:pt x="7609980" y="334975"/>
                  </a:lnTo>
                  <a:lnTo>
                    <a:pt x="7622337" y="322275"/>
                  </a:lnTo>
                  <a:lnTo>
                    <a:pt x="7582916" y="322275"/>
                  </a:lnTo>
                  <a:lnTo>
                    <a:pt x="7576579" y="309575"/>
                  </a:lnTo>
                  <a:lnTo>
                    <a:pt x="7570279" y="309575"/>
                  </a:lnTo>
                  <a:lnTo>
                    <a:pt x="7550632" y="309575"/>
                  </a:lnTo>
                  <a:lnTo>
                    <a:pt x="7549439" y="296875"/>
                  </a:lnTo>
                  <a:lnTo>
                    <a:pt x="7557706" y="296875"/>
                  </a:lnTo>
                  <a:lnTo>
                    <a:pt x="7556538" y="284175"/>
                  </a:lnTo>
                  <a:lnTo>
                    <a:pt x="7566330" y="296875"/>
                  </a:lnTo>
                  <a:lnTo>
                    <a:pt x="7569949" y="296875"/>
                  </a:lnTo>
                  <a:lnTo>
                    <a:pt x="7570279" y="309575"/>
                  </a:lnTo>
                  <a:lnTo>
                    <a:pt x="7576934" y="296875"/>
                  </a:lnTo>
                  <a:lnTo>
                    <a:pt x="7587564" y="296875"/>
                  </a:lnTo>
                  <a:lnTo>
                    <a:pt x="7586700" y="284175"/>
                  </a:lnTo>
                  <a:lnTo>
                    <a:pt x="7597826" y="284175"/>
                  </a:lnTo>
                  <a:lnTo>
                    <a:pt x="7601102" y="296875"/>
                  </a:lnTo>
                  <a:lnTo>
                    <a:pt x="7608316" y="296875"/>
                  </a:lnTo>
                  <a:lnTo>
                    <a:pt x="7613701" y="284175"/>
                  </a:lnTo>
                  <a:lnTo>
                    <a:pt x="7626947" y="284175"/>
                  </a:lnTo>
                  <a:lnTo>
                    <a:pt x="7628153" y="271475"/>
                  </a:lnTo>
                  <a:lnTo>
                    <a:pt x="7608570" y="271475"/>
                  </a:lnTo>
                  <a:lnTo>
                    <a:pt x="7585418" y="284175"/>
                  </a:lnTo>
                  <a:lnTo>
                    <a:pt x="7558837" y="284175"/>
                  </a:lnTo>
                  <a:lnTo>
                    <a:pt x="7556500" y="271475"/>
                  </a:lnTo>
                  <a:lnTo>
                    <a:pt x="7548626" y="271475"/>
                  </a:lnTo>
                  <a:lnTo>
                    <a:pt x="7548245" y="284175"/>
                  </a:lnTo>
                  <a:lnTo>
                    <a:pt x="7542492" y="271475"/>
                  </a:lnTo>
                  <a:lnTo>
                    <a:pt x="7541209" y="275577"/>
                  </a:lnTo>
                  <a:lnTo>
                    <a:pt x="7541209" y="296875"/>
                  </a:lnTo>
                  <a:lnTo>
                    <a:pt x="7537539" y="309575"/>
                  </a:lnTo>
                  <a:lnTo>
                    <a:pt x="7528928" y="309575"/>
                  </a:lnTo>
                  <a:lnTo>
                    <a:pt x="7530973" y="296875"/>
                  </a:lnTo>
                  <a:lnTo>
                    <a:pt x="7541209" y="296875"/>
                  </a:lnTo>
                  <a:lnTo>
                    <a:pt x="7541209" y="275577"/>
                  </a:lnTo>
                  <a:lnTo>
                    <a:pt x="7538517" y="284175"/>
                  </a:lnTo>
                  <a:lnTo>
                    <a:pt x="7527277" y="273329"/>
                  </a:lnTo>
                  <a:lnTo>
                    <a:pt x="7527277" y="360375"/>
                  </a:lnTo>
                  <a:lnTo>
                    <a:pt x="7526439" y="373075"/>
                  </a:lnTo>
                  <a:lnTo>
                    <a:pt x="7513701" y="373075"/>
                  </a:lnTo>
                  <a:lnTo>
                    <a:pt x="7513650" y="360375"/>
                  </a:lnTo>
                  <a:lnTo>
                    <a:pt x="7527277" y="360375"/>
                  </a:lnTo>
                  <a:lnTo>
                    <a:pt x="7527277" y="273329"/>
                  </a:lnTo>
                  <a:lnTo>
                    <a:pt x="7525359" y="271475"/>
                  </a:lnTo>
                  <a:lnTo>
                    <a:pt x="7522057" y="275285"/>
                  </a:lnTo>
                  <a:lnTo>
                    <a:pt x="7522057" y="309575"/>
                  </a:lnTo>
                  <a:lnTo>
                    <a:pt x="7518667" y="309575"/>
                  </a:lnTo>
                  <a:lnTo>
                    <a:pt x="7519124" y="296875"/>
                  </a:lnTo>
                  <a:lnTo>
                    <a:pt x="7521981" y="296875"/>
                  </a:lnTo>
                  <a:lnTo>
                    <a:pt x="7522057" y="309575"/>
                  </a:lnTo>
                  <a:lnTo>
                    <a:pt x="7522057" y="275285"/>
                  </a:lnTo>
                  <a:lnTo>
                    <a:pt x="7514349" y="284175"/>
                  </a:lnTo>
                  <a:lnTo>
                    <a:pt x="7507618" y="284175"/>
                  </a:lnTo>
                  <a:lnTo>
                    <a:pt x="7507618" y="779475"/>
                  </a:lnTo>
                  <a:lnTo>
                    <a:pt x="7503376" y="779475"/>
                  </a:lnTo>
                  <a:lnTo>
                    <a:pt x="7503376" y="804875"/>
                  </a:lnTo>
                  <a:lnTo>
                    <a:pt x="7500290" y="814044"/>
                  </a:lnTo>
                  <a:lnTo>
                    <a:pt x="7500290" y="1033475"/>
                  </a:lnTo>
                  <a:lnTo>
                    <a:pt x="7479678" y="1033475"/>
                  </a:lnTo>
                  <a:lnTo>
                    <a:pt x="7479678" y="1071575"/>
                  </a:lnTo>
                  <a:lnTo>
                    <a:pt x="7472502" y="1071575"/>
                  </a:lnTo>
                  <a:lnTo>
                    <a:pt x="7473239" y="1058875"/>
                  </a:lnTo>
                  <a:lnTo>
                    <a:pt x="7479512" y="1058875"/>
                  </a:lnTo>
                  <a:lnTo>
                    <a:pt x="7479678" y="1071575"/>
                  </a:lnTo>
                  <a:lnTo>
                    <a:pt x="7479678" y="1033475"/>
                  </a:lnTo>
                  <a:lnTo>
                    <a:pt x="7475042" y="1033475"/>
                  </a:lnTo>
                  <a:lnTo>
                    <a:pt x="7473912" y="1033475"/>
                  </a:lnTo>
                  <a:lnTo>
                    <a:pt x="7473912" y="1046175"/>
                  </a:lnTo>
                  <a:lnTo>
                    <a:pt x="7469568" y="1058875"/>
                  </a:lnTo>
                  <a:lnTo>
                    <a:pt x="7468743" y="1058875"/>
                  </a:lnTo>
                  <a:lnTo>
                    <a:pt x="7468781" y="1071575"/>
                  </a:lnTo>
                  <a:lnTo>
                    <a:pt x="7461644" y="1071575"/>
                  </a:lnTo>
                  <a:lnTo>
                    <a:pt x="7461605" y="1058875"/>
                  </a:lnTo>
                  <a:lnTo>
                    <a:pt x="7468514" y="1058875"/>
                  </a:lnTo>
                  <a:lnTo>
                    <a:pt x="7466558" y="1046175"/>
                  </a:lnTo>
                  <a:lnTo>
                    <a:pt x="7473912" y="1046175"/>
                  </a:lnTo>
                  <a:lnTo>
                    <a:pt x="7473912" y="1033475"/>
                  </a:lnTo>
                  <a:lnTo>
                    <a:pt x="7453490" y="1033475"/>
                  </a:lnTo>
                  <a:lnTo>
                    <a:pt x="7458037" y="1020775"/>
                  </a:lnTo>
                  <a:lnTo>
                    <a:pt x="7462215" y="1020775"/>
                  </a:lnTo>
                  <a:lnTo>
                    <a:pt x="7464006" y="1008075"/>
                  </a:lnTo>
                  <a:lnTo>
                    <a:pt x="7478255" y="1008075"/>
                  </a:lnTo>
                  <a:lnTo>
                    <a:pt x="7474204" y="1020775"/>
                  </a:lnTo>
                  <a:lnTo>
                    <a:pt x="7470280" y="1020775"/>
                  </a:lnTo>
                  <a:lnTo>
                    <a:pt x="7475042" y="1033475"/>
                  </a:lnTo>
                  <a:lnTo>
                    <a:pt x="7481049" y="1020775"/>
                  </a:lnTo>
                  <a:lnTo>
                    <a:pt x="7483424" y="1020775"/>
                  </a:lnTo>
                  <a:lnTo>
                    <a:pt x="7482916" y="1008075"/>
                  </a:lnTo>
                  <a:lnTo>
                    <a:pt x="7488847" y="1008075"/>
                  </a:lnTo>
                  <a:lnTo>
                    <a:pt x="7488580" y="995375"/>
                  </a:lnTo>
                  <a:lnTo>
                    <a:pt x="7495743" y="995375"/>
                  </a:lnTo>
                  <a:lnTo>
                    <a:pt x="7495997" y="1008075"/>
                  </a:lnTo>
                  <a:lnTo>
                    <a:pt x="7492085" y="1008075"/>
                  </a:lnTo>
                  <a:lnTo>
                    <a:pt x="7489876" y="1020775"/>
                  </a:lnTo>
                  <a:lnTo>
                    <a:pt x="7495286" y="1020775"/>
                  </a:lnTo>
                  <a:lnTo>
                    <a:pt x="7500290" y="1033475"/>
                  </a:lnTo>
                  <a:lnTo>
                    <a:pt x="7500290" y="814044"/>
                  </a:lnTo>
                  <a:lnTo>
                    <a:pt x="7499096" y="817575"/>
                  </a:lnTo>
                  <a:lnTo>
                    <a:pt x="7498893" y="817575"/>
                  </a:lnTo>
                  <a:lnTo>
                    <a:pt x="7498893" y="842975"/>
                  </a:lnTo>
                  <a:lnTo>
                    <a:pt x="7498410" y="855675"/>
                  </a:lnTo>
                  <a:lnTo>
                    <a:pt x="7495451" y="842975"/>
                  </a:lnTo>
                  <a:lnTo>
                    <a:pt x="7498893" y="842975"/>
                  </a:lnTo>
                  <a:lnTo>
                    <a:pt x="7498893" y="817575"/>
                  </a:lnTo>
                  <a:lnTo>
                    <a:pt x="7496175" y="817575"/>
                  </a:lnTo>
                  <a:lnTo>
                    <a:pt x="7500467" y="804875"/>
                  </a:lnTo>
                  <a:lnTo>
                    <a:pt x="7503376" y="804875"/>
                  </a:lnTo>
                  <a:lnTo>
                    <a:pt x="7503376" y="779475"/>
                  </a:lnTo>
                  <a:lnTo>
                    <a:pt x="7498435" y="779475"/>
                  </a:lnTo>
                  <a:lnTo>
                    <a:pt x="7493787" y="766775"/>
                  </a:lnTo>
                  <a:lnTo>
                    <a:pt x="7502271" y="766775"/>
                  </a:lnTo>
                  <a:lnTo>
                    <a:pt x="7507618" y="779475"/>
                  </a:lnTo>
                  <a:lnTo>
                    <a:pt x="7507618" y="284175"/>
                  </a:lnTo>
                  <a:lnTo>
                    <a:pt x="7507148" y="284175"/>
                  </a:lnTo>
                  <a:lnTo>
                    <a:pt x="7507148" y="385775"/>
                  </a:lnTo>
                  <a:lnTo>
                    <a:pt x="7504392" y="385775"/>
                  </a:lnTo>
                  <a:lnTo>
                    <a:pt x="7507059" y="373075"/>
                  </a:lnTo>
                  <a:lnTo>
                    <a:pt x="7507148" y="385775"/>
                  </a:lnTo>
                  <a:lnTo>
                    <a:pt x="7507148" y="284175"/>
                  </a:lnTo>
                  <a:lnTo>
                    <a:pt x="7489825" y="284175"/>
                  </a:lnTo>
                  <a:lnTo>
                    <a:pt x="7489825" y="766775"/>
                  </a:lnTo>
                  <a:lnTo>
                    <a:pt x="7487031" y="779475"/>
                  </a:lnTo>
                  <a:lnTo>
                    <a:pt x="7479309" y="779475"/>
                  </a:lnTo>
                  <a:lnTo>
                    <a:pt x="7483640" y="792175"/>
                  </a:lnTo>
                  <a:lnTo>
                    <a:pt x="7480338" y="792175"/>
                  </a:lnTo>
                  <a:lnTo>
                    <a:pt x="7480338" y="817575"/>
                  </a:lnTo>
                  <a:lnTo>
                    <a:pt x="7464933" y="817575"/>
                  </a:lnTo>
                  <a:lnTo>
                    <a:pt x="7477836" y="804875"/>
                  </a:lnTo>
                  <a:lnTo>
                    <a:pt x="7480338" y="817575"/>
                  </a:lnTo>
                  <a:lnTo>
                    <a:pt x="7480338" y="792175"/>
                  </a:lnTo>
                  <a:lnTo>
                    <a:pt x="7466114" y="792175"/>
                  </a:lnTo>
                  <a:lnTo>
                    <a:pt x="7461758" y="779475"/>
                  </a:lnTo>
                  <a:lnTo>
                    <a:pt x="7465784" y="779475"/>
                  </a:lnTo>
                  <a:lnTo>
                    <a:pt x="7464806" y="766775"/>
                  </a:lnTo>
                  <a:lnTo>
                    <a:pt x="7489825" y="766775"/>
                  </a:lnTo>
                  <a:lnTo>
                    <a:pt x="7489825" y="284175"/>
                  </a:lnTo>
                  <a:lnTo>
                    <a:pt x="7483513" y="284175"/>
                  </a:lnTo>
                  <a:lnTo>
                    <a:pt x="7481227" y="271475"/>
                  </a:lnTo>
                  <a:lnTo>
                    <a:pt x="7438352" y="271475"/>
                  </a:lnTo>
                  <a:lnTo>
                    <a:pt x="7438352" y="766775"/>
                  </a:lnTo>
                  <a:lnTo>
                    <a:pt x="7435431" y="775322"/>
                  </a:lnTo>
                  <a:lnTo>
                    <a:pt x="7435431" y="1033475"/>
                  </a:lnTo>
                  <a:lnTo>
                    <a:pt x="7425842" y="1033475"/>
                  </a:lnTo>
                  <a:lnTo>
                    <a:pt x="7430871" y="1020775"/>
                  </a:lnTo>
                  <a:lnTo>
                    <a:pt x="7435431" y="1033475"/>
                  </a:lnTo>
                  <a:lnTo>
                    <a:pt x="7435431" y="775322"/>
                  </a:lnTo>
                  <a:lnTo>
                    <a:pt x="7434008" y="779475"/>
                  </a:lnTo>
                  <a:lnTo>
                    <a:pt x="7433030" y="779475"/>
                  </a:lnTo>
                  <a:lnTo>
                    <a:pt x="7431113" y="766775"/>
                  </a:lnTo>
                  <a:lnTo>
                    <a:pt x="7438352" y="766775"/>
                  </a:lnTo>
                  <a:lnTo>
                    <a:pt x="7438352" y="271475"/>
                  </a:lnTo>
                  <a:lnTo>
                    <a:pt x="7382815" y="271475"/>
                  </a:lnTo>
                  <a:lnTo>
                    <a:pt x="7382815" y="1262075"/>
                  </a:lnTo>
                  <a:lnTo>
                    <a:pt x="7380275" y="1274229"/>
                  </a:lnTo>
                  <a:lnTo>
                    <a:pt x="7380275" y="2024075"/>
                  </a:lnTo>
                  <a:lnTo>
                    <a:pt x="7363409" y="2024075"/>
                  </a:lnTo>
                  <a:lnTo>
                    <a:pt x="7361606" y="2036775"/>
                  </a:lnTo>
                  <a:lnTo>
                    <a:pt x="7355205" y="2036775"/>
                  </a:lnTo>
                  <a:lnTo>
                    <a:pt x="7351712" y="2024075"/>
                  </a:lnTo>
                  <a:lnTo>
                    <a:pt x="7350303" y="2036775"/>
                  </a:lnTo>
                  <a:lnTo>
                    <a:pt x="7343889" y="2036775"/>
                  </a:lnTo>
                  <a:lnTo>
                    <a:pt x="7340562" y="2024075"/>
                  </a:lnTo>
                  <a:lnTo>
                    <a:pt x="7336066" y="2024075"/>
                  </a:lnTo>
                  <a:lnTo>
                    <a:pt x="7335304" y="2036775"/>
                  </a:lnTo>
                  <a:lnTo>
                    <a:pt x="7325728" y="2036775"/>
                  </a:lnTo>
                  <a:lnTo>
                    <a:pt x="7320610" y="2024075"/>
                  </a:lnTo>
                  <a:lnTo>
                    <a:pt x="7319886" y="2011375"/>
                  </a:lnTo>
                  <a:lnTo>
                    <a:pt x="7333755" y="2011375"/>
                  </a:lnTo>
                  <a:lnTo>
                    <a:pt x="7341413" y="1998675"/>
                  </a:lnTo>
                  <a:lnTo>
                    <a:pt x="7349718" y="1998675"/>
                  </a:lnTo>
                  <a:lnTo>
                    <a:pt x="7358520" y="2011375"/>
                  </a:lnTo>
                  <a:lnTo>
                    <a:pt x="7379881" y="2011375"/>
                  </a:lnTo>
                  <a:lnTo>
                    <a:pt x="7380275" y="2024075"/>
                  </a:lnTo>
                  <a:lnTo>
                    <a:pt x="7380275" y="1274229"/>
                  </a:lnTo>
                  <a:lnTo>
                    <a:pt x="7380160" y="1274775"/>
                  </a:lnTo>
                  <a:lnTo>
                    <a:pt x="7363942" y="1274775"/>
                  </a:lnTo>
                  <a:lnTo>
                    <a:pt x="7363942" y="1592275"/>
                  </a:lnTo>
                  <a:lnTo>
                    <a:pt x="7349744" y="1592275"/>
                  </a:lnTo>
                  <a:lnTo>
                    <a:pt x="7345362" y="1579575"/>
                  </a:lnTo>
                  <a:lnTo>
                    <a:pt x="7363193" y="1579575"/>
                  </a:lnTo>
                  <a:lnTo>
                    <a:pt x="7363942" y="1592275"/>
                  </a:lnTo>
                  <a:lnTo>
                    <a:pt x="7363942" y="1274775"/>
                  </a:lnTo>
                  <a:lnTo>
                    <a:pt x="7363231" y="1274775"/>
                  </a:lnTo>
                  <a:lnTo>
                    <a:pt x="7363231" y="1541475"/>
                  </a:lnTo>
                  <a:lnTo>
                    <a:pt x="7361910" y="1554175"/>
                  </a:lnTo>
                  <a:lnTo>
                    <a:pt x="7359396" y="1554175"/>
                  </a:lnTo>
                  <a:lnTo>
                    <a:pt x="7359193" y="1541475"/>
                  </a:lnTo>
                  <a:lnTo>
                    <a:pt x="7363231" y="1541475"/>
                  </a:lnTo>
                  <a:lnTo>
                    <a:pt x="7363231" y="1274775"/>
                  </a:lnTo>
                  <a:lnTo>
                    <a:pt x="7360209" y="1274775"/>
                  </a:lnTo>
                  <a:lnTo>
                    <a:pt x="7366228" y="1262075"/>
                  </a:lnTo>
                  <a:lnTo>
                    <a:pt x="7382815" y="1262075"/>
                  </a:lnTo>
                  <a:lnTo>
                    <a:pt x="7382815" y="271475"/>
                  </a:lnTo>
                  <a:lnTo>
                    <a:pt x="7382230" y="271475"/>
                  </a:lnTo>
                  <a:lnTo>
                    <a:pt x="7382230" y="817575"/>
                  </a:lnTo>
                  <a:lnTo>
                    <a:pt x="7374991" y="817575"/>
                  </a:lnTo>
                  <a:lnTo>
                    <a:pt x="7379309" y="804875"/>
                  </a:lnTo>
                  <a:lnTo>
                    <a:pt x="7382230" y="817575"/>
                  </a:lnTo>
                  <a:lnTo>
                    <a:pt x="7382230" y="271475"/>
                  </a:lnTo>
                  <a:lnTo>
                    <a:pt x="7364400" y="271475"/>
                  </a:lnTo>
                  <a:lnTo>
                    <a:pt x="7364400" y="817575"/>
                  </a:lnTo>
                  <a:lnTo>
                    <a:pt x="7357186" y="817575"/>
                  </a:lnTo>
                  <a:lnTo>
                    <a:pt x="7361491" y="804875"/>
                  </a:lnTo>
                  <a:lnTo>
                    <a:pt x="7364400" y="817575"/>
                  </a:lnTo>
                  <a:lnTo>
                    <a:pt x="7364400" y="271475"/>
                  </a:lnTo>
                  <a:lnTo>
                    <a:pt x="7353935" y="271475"/>
                  </a:lnTo>
                  <a:lnTo>
                    <a:pt x="7353935" y="1554175"/>
                  </a:lnTo>
                  <a:lnTo>
                    <a:pt x="7344778" y="1554175"/>
                  </a:lnTo>
                  <a:lnTo>
                    <a:pt x="7345820" y="1541475"/>
                  </a:lnTo>
                  <a:lnTo>
                    <a:pt x="7353935" y="1554175"/>
                  </a:lnTo>
                  <a:lnTo>
                    <a:pt x="7353935" y="271475"/>
                  </a:lnTo>
                  <a:lnTo>
                    <a:pt x="7352551" y="271475"/>
                  </a:lnTo>
                  <a:lnTo>
                    <a:pt x="7352551" y="1490675"/>
                  </a:lnTo>
                  <a:lnTo>
                    <a:pt x="7352258" y="1490154"/>
                  </a:lnTo>
                  <a:lnTo>
                    <a:pt x="7352258" y="1541475"/>
                  </a:lnTo>
                  <a:lnTo>
                    <a:pt x="7346455" y="1541475"/>
                  </a:lnTo>
                  <a:lnTo>
                    <a:pt x="7351801" y="1528775"/>
                  </a:lnTo>
                  <a:lnTo>
                    <a:pt x="7352258" y="1541475"/>
                  </a:lnTo>
                  <a:lnTo>
                    <a:pt x="7352258" y="1490154"/>
                  </a:lnTo>
                  <a:lnTo>
                    <a:pt x="7345489" y="1477975"/>
                  </a:lnTo>
                  <a:lnTo>
                    <a:pt x="7339800" y="1490675"/>
                  </a:lnTo>
                  <a:lnTo>
                    <a:pt x="7340397" y="1477975"/>
                  </a:lnTo>
                  <a:lnTo>
                    <a:pt x="7345489" y="1477975"/>
                  </a:lnTo>
                  <a:lnTo>
                    <a:pt x="7350633" y="1477975"/>
                  </a:lnTo>
                  <a:lnTo>
                    <a:pt x="7352551" y="1490675"/>
                  </a:lnTo>
                  <a:lnTo>
                    <a:pt x="7352551" y="271475"/>
                  </a:lnTo>
                  <a:lnTo>
                    <a:pt x="7348296" y="271475"/>
                  </a:lnTo>
                  <a:lnTo>
                    <a:pt x="7348296" y="817575"/>
                  </a:lnTo>
                  <a:lnTo>
                    <a:pt x="7344740" y="817575"/>
                  </a:lnTo>
                  <a:lnTo>
                    <a:pt x="7345362" y="804875"/>
                  </a:lnTo>
                  <a:lnTo>
                    <a:pt x="7348296" y="817575"/>
                  </a:lnTo>
                  <a:lnTo>
                    <a:pt x="7348296" y="271475"/>
                  </a:lnTo>
                  <a:lnTo>
                    <a:pt x="7333970" y="271475"/>
                  </a:lnTo>
                  <a:lnTo>
                    <a:pt x="7333970" y="817575"/>
                  </a:lnTo>
                  <a:lnTo>
                    <a:pt x="7330402" y="817575"/>
                  </a:lnTo>
                  <a:lnTo>
                    <a:pt x="7330948" y="804875"/>
                  </a:lnTo>
                  <a:lnTo>
                    <a:pt x="7333932" y="804875"/>
                  </a:lnTo>
                  <a:lnTo>
                    <a:pt x="7333970" y="817575"/>
                  </a:lnTo>
                  <a:lnTo>
                    <a:pt x="7333970" y="271475"/>
                  </a:lnTo>
                  <a:lnTo>
                    <a:pt x="7325627" y="271475"/>
                  </a:lnTo>
                  <a:lnTo>
                    <a:pt x="7325627" y="1249375"/>
                  </a:lnTo>
                  <a:lnTo>
                    <a:pt x="7324560" y="1262075"/>
                  </a:lnTo>
                  <a:lnTo>
                    <a:pt x="7320737" y="1249375"/>
                  </a:lnTo>
                  <a:lnTo>
                    <a:pt x="7325627" y="1249375"/>
                  </a:lnTo>
                  <a:lnTo>
                    <a:pt x="7325627" y="271475"/>
                  </a:lnTo>
                  <a:lnTo>
                    <a:pt x="7310158" y="271475"/>
                  </a:lnTo>
                  <a:lnTo>
                    <a:pt x="7310158" y="1579575"/>
                  </a:lnTo>
                  <a:lnTo>
                    <a:pt x="7300976" y="1579575"/>
                  </a:lnTo>
                  <a:lnTo>
                    <a:pt x="7300862" y="1566875"/>
                  </a:lnTo>
                  <a:lnTo>
                    <a:pt x="7308253" y="1566875"/>
                  </a:lnTo>
                  <a:lnTo>
                    <a:pt x="7310158" y="1579575"/>
                  </a:lnTo>
                  <a:lnTo>
                    <a:pt x="7310158" y="271475"/>
                  </a:lnTo>
                  <a:lnTo>
                    <a:pt x="7289863" y="271475"/>
                  </a:lnTo>
                  <a:lnTo>
                    <a:pt x="7289863" y="1566875"/>
                  </a:lnTo>
                  <a:lnTo>
                    <a:pt x="7289825" y="1579575"/>
                  </a:lnTo>
                  <a:lnTo>
                    <a:pt x="7282561" y="1579575"/>
                  </a:lnTo>
                  <a:lnTo>
                    <a:pt x="7282599" y="1566875"/>
                  </a:lnTo>
                  <a:lnTo>
                    <a:pt x="7289863" y="1566875"/>
                  </a:lnTo>
                  <a:lnTo>
                    <a:pt x="7289863" y="271475"/>
                  </a:lnTo>
                  <a:lnTo>
                    <a:pt x="7283272" y="271475"/>
                  </a:lnTo>
                  <a:lnTo>
                    <a:pt x="7281939" y="258775"/>
                  </a:lnTo>
                  <a:lnTo>
                    <a:pt x="7276770" y="258775"/>
                  </a:lnTo>
                  <a:lnTo>
                    <a:pt x="7276770" y="1452575"/>
                  </a:lnTo>
                  <a:lnTo>
                    <a:pt x="7268921" y="1465275"/>
                  </a:lnTo>
                  <a:lnTo>
                    <a:pt x="7263955" y="1460258"/>
                  </a:lnTo>
                  <a:lnTo>
                    <a:pt x="7263955" y="1566875"/>
                  </a:lnTo>
                  <a:lnTo>
                    <a:pt x="7259853" y="1566875"/>
                  </a:lnTo>
                  <a:lnTo>
                    <a:pt x="7259853" y="1998675"/>
                  </a:lnTo>
                  <a:lnTo>
                    <a:pt x="7259764" y="2011375"/>
                  </a:lnTo>
                  <a:lnTo>
                    <a:pt x="7256094" y="2011375"/>
                  </a:lnTo>
                  <a:lnTo>
                    <a:pt x="7256107" y="2024075"/>
                  </a:lnTo>
                  <a:lnTo>
                    <a:pt x="7248677" y="2024075"/>
                  </a:lnTo>
                  <a:lnTo>
                    <a:pt x="7248677" y="2011375"/>
                  </a:lnTo>
                  <a:lnTo>
                    <a:pt x="7253135" y="2011375"/>
                  </a:lnTo>
                  <a:lnTo>
                    <a:pt x="7252017" y="1998675"/>
                  </a:lnTo>
                  <a:lnTo>
                    <a:pt x="7259853" y="1998675"/>
                  </a:lnTo>
                  <a:lnTo>
                    <a:pt x="7259853" y="1566875"/>
                  </a:lnTo>
                  <a:lnTo>
                    <a:pt x="7257885" y="1566875"/>
                  </a:lnTo>
                  <a:lnTo>
                    <a:pt x="7261403" y="1554175"/>
                  </a:lnTo>
                  <a:lnTo>
                    <a:pt x="7263955" y="1566875"/>
                  </a:lnTo>
                  <a:lnTo>
                    <a:pt x="7263955" y="1460258"/>
                  </a:lnTo>
                  <a:lnTo>
                    <a:pt x="7256361" y="1452575"/>
                  </a:lnTo>
                  <a:lnTo>
                    <a:pt x="7248436" y="1452575"/>
                  </a:lnTo>
                  <a:lnTo>
                    <a:pt x="7248436" y="2036775"/>
                  </a:lnTo>
                  <a:lnTo>
                    <a:pt x="7240168" y="2049475"/>
                  </a:lnTo>
                  <a:lnTo>
                    <a:pt x="7232523" y="2049475"/>
                  </a:lnTo>
                  <a:lnTo>
                    <a:pt x="7226389" y="2036775"/>
                  </a:lnTo>
                  <a:lnTo>
                    <a:pt x="7248436" y="2036775"/>
                  </a:lnTo>
                  <a:lnTo>
                    <a:pt x="7248436" y="1452575"/>
                  </a:lnTo>
                  <a:lnTo>
                    <a:pt x="7243902" y="1452575"/>
                  </a:lnTo>
                  <a:lnTo>
                    <a:pt x="7243902" y="1566875"/>
                  </a:lnTo>
                  <a:lnTo>
                    <a:pt x="7239355" y="1579575"/>
                  </a:lnTo>
                  <a:lnTo>
                    <a:pt x="7238352" y="1579575"/>
                  </a:lnTo>
                  <a:lnTo>
                    <a:pt x="7236396" y="1566875"/>
                  </a:lnTo>
                  <a:lnTo>
                    <a:pt x="7243902" y="1566875"/>
                  </a:lnTo>
                  <a:lnTo>
                    <a:pt x="7243902" y="1452575"/>
                  </a:lnTo>
                  <a:lnTo>
                    <a:pt x="7243254" y="1452575"/>
                  </a:lnTo>
                  <a:lnTo>
                    <a:pt x="7251039" y="1439875"/>
                  </a:lnTo>
                  <a:lnTo>
                    <a:pt x="7257034" y="1452575"/>
                  </a:lnTo>
                  <a:lnTo>
                    <a:pt x="7276770" y="1452575"/>
                  </a:lnTo>
                  <a:lnTo>
                    <a:pt x="7276770" y="258775"/>
                  </a:lnTo>
                  <a:lnTo>
                    <a:pt x="7274522" y="258775"/>
                  </a:lnTo>
                  <a:lnTo>
                    <a:pt x="7275970" y="271475"/>
                  </a:lnTo>
                  <a:lnTo>
                    <a:pt x="7269924" y="271475"/>
                  </a:lnTo>
                  <a:lnTo>
                    <a:pt x="7269924" y="1262075"/>
                  </a:lnTo>
                  <a:lnTo>
                    <a:pt x="7263435" y="1262075"/>
                  </a:lnTo>
                  <a:lnTo>
                    <a:pt x="7262190" y="1249375"/>
                  </a:lnTo>
                  <a:lnTo>
                    <a:pt x="7269835" y="1249375"/>
                  </a:lnTo>
                  <a:lnTo>
                    <a:pt x="7269924" y="1262075"/>
                  </a:lnTo>
                  <a:lnTo>
                    <a:pt x="7269924" y="271475"/>
                  </a:lnTo>
                  <a:lnTo>
                    <a:pt x="7258698" y="271475"/>
                  </a:lnTo>
                  <a:lnTo>
                    <a:pt x="7256640" y="258775"/>
                  </a:lnTo>
                  <a:lnTo>
                    <a:pt x="7253643" y="258775"/>
                  </a:lnTo>
                  <a:lnTo>
                    <a:pt x="7255078" y="271475"/>
                  </a:lnTo>
                  <a:lnTo>
                    <a:pt x="7246848" y="271475"/>
                  </a:lnTo>
                  <a:lnTo>
                    <a:pt x="7245756" y="258775"/>
                  </a:lnTo>
                  <a:lnTo>
                    <a:pt x="7241070" y="258775"/>
                  </a:lnTo>
                  <a:lnTo>
                    <a:pt x="7238784" y="271475"/>
                  </a:lnTo>
                  <a:lnTo>
                    <a:pt x="7235266" y="271475"/>
                  </a:lnTo>
                  <a:lnTo>
                    <a:pt x="7238085" y="258775"/>
                  </a:lnTo>
                  <a:lnTo>
                    <a:pt x="7224649" y="258775"/>
                  </a:lnTo>
                  <a:lnTo>
                    <a:pt x="7224649" y="2036775"/>
                  </a:lnTo>
                  <a:lnTo>
                    <a:pt x="7219988" y="2049475"/>
                  </a:lnTo>
                  <a:lnTo>
                    <a:pt x="7218947" y="2049475"/>
                  </a:lnTo>
                  <a:lnTo>
                    <a:pt x="7217029" y="2036775"/>
                  </a:lnTo>
                  <a:lnTo>
                    <a:pt x="7224649" y="2036775"/>
                  </a:lnTo>
                  <a:lnTo>
                    <a:pt x="7224649" y="258775"/>
                  </a:lnTo>
                  <a:lnTo>
                    <a:pt x="7215149" y="258775"/>
                  </a:lnTo>
                  <a:lnTo>
                    <a:pt x="7215149" y="2036775"/>
                  </a:lnTo>
                  <a:lnTo>
                    <a:pt x="7212165" y="2049475"/>
                  </a:lnTo>
                  <a:lnTo>
                    <a:pt x="7193381" y="2049475"/>
                  </a:lnTo>
                  <a:lnTo>
                    <a:pt x="7192645" y="2036775"/>
                  </a:lnTo>
                  <a:lnTo>
                    <a:pt x="7215149" y="2036775"/>
                  </a:lnTo>
                  <a:lnTo>
                    <a:pt x="7215149" y="258775"/>
                  </a:lnTo>
                  <a:lnTo>
                    <a:pt x="7192277" y="258775"/>
                  </a:lnTo>
                  <a:lnTo>
                    <a:pt x="7192277" y="2011375"/>
                  </a:lnTo>
                  <a:lnTo>
                    <a:pt x="7188886" y="2011375"/>
                  </a:lnTo>
                  <a:lnTo>
                    <a:pt x="7188886" y="2049475"/>
                  </a:lnTo>
                  <a:lnTo>
                    <a:pt x="7181482" y="2049475"/>
                  </a:lnTo>
                  <a:lnTo>
                    <a:pt x="7178357" y="2062175"/>
                  </a:lnTo>
                  <a:lnTo>
                    <a:pt x="7162787" y="2062175"/>
                  </a:lnTo>
                  <a:lnTo>
                    <a:pt x="7162571" y="2036775"/>
                  </a:lnTo>
                  <a:lnTo>
                    <a:pt x="7171436" y="2036775"/>
                  </a:lnTo>
                  <a:lnTo>
                    <a:pt x="7170204" y="2049475"/>
                  </a:lnTo>
                  <a:lnTo>
                    <a:pt x="7180580" y="2049475"/>
                  </a:lnTo>
                  <a:lnTo>
                    <a:pt x="7181278" y="2036775"/>
                  </a:lnTo>
                  <a:lnTo>
                    <a:pt x="7186003" y="2036775"/>
                  </a:lnTo>
                  <a:lnTo>
                    <a:pt x="7188886" y="2049475"/>
                  </a:lnTo>
                  <a:lnTo>
                    <a:pt x="7188886" y="2011375"/>
                  </a:lnTo>
                  <a:lnTo>
                    <a:pt x="7187743" y="2011375"/>
                  </a:lnTo>
                  <a:lnTo>
                    <a:pt x="7189838" y="1998675"/>
                  </a:lnTo>
                  <a:lnTo>
                    <a:pt x="7192277" y="2011375"/>
                  </a:lnTo>
                  <a:lnTo>
                    <a:pt x="7192277" y="258775"/>
                  </a:lnTo>
                  <a:lnTo>
                    <a:pt x="7168096" y="258775"/>
                  </a:lnTo>
                  <a:lnTo>
                    <a:pt x="7168096" y="1249375"/>
                  </a:lnTo>
                  <a:lnTo>
                    <a:pt x="7165822" y="1262075"/>
                  </a:lnTo>
                  <a:lnTo>
                    <a:pt x="7163041" y="1262075"/>
                  </a:lnTo>
                  <a:lnTo>
                    <a:pt x="7163041" y="1439875"/>
                  </a:lnTo>
                  <a:lnTo>
                    <a:pt x="7162330" y="1452575"/>
                  </a:lnTo>
                  <a:lnTo>
                    <a:pt x="7152132" y="1439875"/>
                  </a:lnTo>
                  <a:lnTo>
                    <a:pt x="7152145" y="1452575"/>
                  </a:lnTo>
                  <a:lnTo>
                    <a:pt x="7151383" y="1452575"/>
                  </a:lnTo>
                  <a:lnTo>
                    <a:pt x="7151383" y="2049475"/>
                  </a:lnTo>
                  <a:lnTo>
                    <a:pt x="7143420" y="2049475"/>
                  </a:lnTo>
                  <a:lnTo>
                    <a:pt x="7136409" y="2062175"/>
                  </a:lnTo>
                  <a:lnTo>
                    <a:pt x="7137159" y="2049475"/>
                  </a:lnTo>
                  <a:lnTo>
                    <a:pt x="7141045" y="2036775"/>
                  </a:lnTo>
                  <a:lnTo>
                    <a:pt x="7146366" y="2036775"/>
                  </a:lnTo>
                  <a:lnTo>
                    <a:pt x="7151383" y="2049475"/>
                  </a:lnTo>
                  <a:lnTo>
                    <a:pt x="7151383" y="1452575"/>
                  </a:lnTo>
                  <a:lnTo>
                    <a:pt x="7147788" y="1452575"/>
                  </a:lnTo>
                  <a:lnTo>
                    <a:pt x="7150328" y="1439875"/>
                  </a:lnTo>
                  <a:lnTo>
                    <a:pt x="7152132" y="1439875"/>
                  </a:lnTo>
                  <a:lnTo>
                    <a:pt x="7163041" y="1439875"/>
                  </a:lnTo>
                  <a:lnTo>
                    <a:pt x="7163041" y="1262075"/>
                  </a:lnTo>
                  <a:lnTo>
                    <a:pt x="7153656" y="1262075"/>
                  </a:lnTo>
                  <a:lnTo>
                    <a:pt x="7153402" y="1249375"/>
                  </a:lnTo>
                  <a:lnTo>
                    <a:pt x="7168096" y="1249375"/>
                  </a:lnTo>
                  <a:lnTo>
                    <a:pt x="7168096" y="258775"/>
                  </a:lnTo>
                  <a:lnTo>
                    <a:pt x="7135584" y="258775"/>
                  </a:lnTo>
                  <a:lnTo>
                    <a:pt x="7128751" y="255701"/>
                  </a:lnTo>
                  <a:lnTo>
                    <a:pt x="7128751" y="2036775"/>
                  </a:lnTo>
                  <a:lnTo>
                    <a:pt x="7126097" y="2049475"/>
                  </a:lnTo>
                  <a:lnTo>
                    <a:pt x="7109714" y="2049475"/>
                  </a:lnTo>
                  <a:lnTo>
                    <a:pt x="7114730" y="2036775"/>
                  </a:lnTo>
                  <a:lnTo>
                    <a:pt x="7128751" y="2036775"/>
                  </a:lnTo>
                  <a:lnTo>
                    <a:pt x="7128751" y="255701"/>
                  </a:lnTo>
                  <a:lnTo>
                    <a:pt x="7107364" y="246075"/>
                  </a:lnTo>
                  <a:lnTo>
                    <a:pt x="7101167" y="246075"/>
                  </a:lnTo>
                  <a:lnTo>
                    <a:pt x="7100125" y="258775"/>
                  </a:lnTo>
                  <a:lnTo>
                    <a:pt x="7093547" y="258775"/>
                  </a:lnTo>
                  <a:lnTo>
                    <a:pt x="7076694" y="246075"/>
                  </a:lnTo>
                  <a:lnTo>
                    <a:pt x="7048271" y="246075"/>
                  </a:lnTo>
                  <a:lnTo>
                    <a:pt x="7048271" y="2049475"/>
                  </a:lnTo>
                  <a:lnTo>
                    <a:pt x="7040715" y="2049475"/>
                  </a:lnTo>
                  <a:lnTo>
                    <a:pt x="7045299" y="2036775"/>
                  </a:lnTo>
                  <a:lnTo>
                    <a:pt x="7046354" y="2036775"/>
                  </a:lnTo>
                  <a:lnTo>
                    <a:pt x="7048271" y="2049475"/>
                  </a:lnTo>
                  <a:lnTo>
                    <a:pt x="7048271" y="246075"/>
                  </a:lnTo>
                  <a:lnTo>
                    <a:pt x="7026008" y="246075"/>
                  </a:lnTo>
                  <a:lnTo>
                    <a:pt x="7026008" y="2049475"/>
                  </a:lnTo>
                  <a:lnTo>
                    <a:pt x="7018426" y="2049475"/>
                  </a:lnTo>
                  <a:lnTo>
                    <a:pt x="7023011" y="2036775"/>
                  </a:lnTo>
                  <a:lnTo>
                    <a:pt x="7026008" y="2049475"/>
                  </a:lnTo>
                  <a:lnTo>
                    <a:pt x="7026008" y="246075"/>
                  </a:lnTo>
                  <a:lnTo>
                    <a:pt x="7005294" y="246075"/>
                  </a:lnTo>
                  <a:lnTo>
                    <a:pt x="7005294" y="2011375"/>
                  </a:lnTo>
                  <a:lnTo>
                    <a:pt x="7004469" y="2024075"/>
                  </a:lnTo>
                  <a:lnTo>
                    <a:pt x="6998005" y="2024075"/>
                  </a:lnTo>
                  <a:lnTo>
                    <a:pt x="6997128" y="2036775"/>
                  </a:lnTo>
                  <a:lnTo>
                    <a:pt x="6975754" y="2036775"/>
                  </a:lnTo>
                  <a:lnTo>
                    <a:pt x="6975703" y="2024075"/>
                  </a:lnTo>
                  <a:lnTo>
                    <a:pt x="6990512" y="2024075"/>
                  </a:lnTo>
                  <a:lnTo>
                    <a:pt x="6990308" y="2011375"/>
                  </a:lnTo>
                  <a:lnTo>
                    <a:pt x="7005294" y="2011375"/>
                  </a:lnTo>
                  <a:lnTo>
                    <a:pt x="7005294" y="246075"/>
                  </a:lnTo>
                  <a:lnTo>
                    <a:pt x="6995287" y="246075"/>
                  </a:lnTo>
                  <a:lnTo>
                    <a:pt x="6976923" y="233375"/>
                  </a:lnTo>
                  <a:lnTo>
                    <a:pt x="6911124" y="233375"/>
                  </a:lnTo>
                  <a:lnTo>
                    <a:pt x="6906311" y="220675"/>
                  </a:lnTo>
                  <a:lnTo>
                    <a:pt x="6905676" y="222008"/>
                  </a:lnTo>
                  <a:lnTo>
                    <a:pt x="6905676" y="2036775"/>
                  </a:lnTo>
                  <a:lnTo>
                    <a:pt x="6905231" y="2049475"/>
                  </a:lnTo>
                  <a:lnTo>
                    <a:pt x="6894068" y="2049475"/>
                  </a:lnTo>
                  <a:lnTo>
                    <a:pt x="6894042" y="2036775"/>
                  </a:lnTo>
                  <a:lnTo>
                    <a:pt x="6905676" y="2036775"/>
                  </a:lnTo>
                  <a:lnTo>
                    <a:pt x="6905676" y="222008"/>
                  </a:lnTo>
                  <a:lnTo>
                    <a:pt x="6900215" y="233375"/>
                  </a:lnTo>
                  <a:lnTo>
                    <a:pt x="6870116" y="233375"/>
                  </a:lnTo>
                  <a:lnTo>
                    <a:pt x="6854711" y="220675"/>
                  </a:lnTo>
                  <a:lnTo>
                    <a:pt x="6723862" y="220675"/>
                  </a:lnTo>
                  <a:lnTo>
                    <a:pt x="6713652" y="233375"/>
                  </a:lnTo>
                  <a:lnTo>
                    <a:pt x="6712725" y="220675"/>
                  </a:lnTo>
                  <a:lnTo>
                    <a:pt x="6717017" y="220675"/>
                  </a:lnTo>
                  <a:lnTo>
                    <a:pt x="6717220" y="207975"/>
                  </a:lnTo>
                  <a:lnTo>
                    <a:pt x="6697065" y="207975"/>
                  </a:lnTo>
                  <a:lnTo>
                    <a:pt x="6692570" y="220675"/>
                  </a:lnTo>
                  <a:lnTo>
                    <a:pt x="6705968" y="220675"/>
                  </a:lnTo>
                  <a:lnTo>
                    <a:pt x="6706616" y="233375"/>
                  </a:lnTo>
                  <a:lnTo>
                    <a:pt x="6642468" y="233375"/>
                  </a:lnTo>
                  <a:lnTo>
                    <a:pt x="6633286" y="246075"/>
                  </a:lnTo>
                  <a:lnTo>
                    <a:pt x="6632765" y="244487"/>
                  </a:lnTo>
                  <a:lnTo>
                    <a:pt x="6632765" y="2011375"/>
                  </a:lnTo>
                  <a:lnTo>
                    <a:pt x="6629260" y="2024075"/>
                  </a:lnTo>
                  <a:lnTo>
                    <a:pt x="6619329" y="2024075"/>
                  </a:lnTo>
                  <a:lnTo>
                    <a:pt x="6619951" y="2036775"/>
                  </a:lnTo>
                  <a:lnTo>
                    <a:pt x="6602870" y="2036775"/>
                  </a:lnTo>
                  <a:lnTo>
                    <a:pt x="6602158" y="2024075"/>
                  </a:lnTo>
                  <a:lnTo>
                    <a:pt x="6602628" y="2024075"/>
                  </a:lnTo>
                  <a:lnTo>
                    <a:pt x="6600863" y="2011375"/>
                  </a:lnTo>
                  <a:lnTo>
                    <a:pt x="6619405" y="2011375"/>
                  </a:lnTo>
                  <a:lnTo>
                    <a:pt x="6619087" y="1998675"/>
                  </a:lnTo>
                  <a:lnTo>
                    <a:pt x="6624828" y="1998675"/>
                  </a:lnTo>
                  <a:lnTo>
                    <a:pt x="6619405" y="2011375"/>
                  </a:lnTo>
                  <a:lnTo>
                    <a:pt x="6632765" y="2011375"/>
                  </a:lnTo>
                  <a:lnTo>
                    <a:pt x="6632765" y="244487"/>
                  </a:lnTo>
                  <a:lnTo>
                    <a:pt x="6629133" y="233375"/>
                  </a:lnTo>
                  <a:lnTo>
                    <a:pt x="6626123" y="246075"/>
                  </a:lnTo>
                  <a:lnTo>
                    <a:pt x="6571742" y="246075"/>
                  </a:lnTo>
                  <a:lnTo>
                    <a:pt x="6571742" y="2011375"/>
                  </a:lnTo>
                  <a:lnTo>
                    <a:pt x="6570383" y="2024075"/>
                  </a:lnTo>
                  <a:lnTo>
                    <a:pt x="6567640" y="2024075"/>
                  </a:lnTo>
                  <a:lnTo>
                    <a:pt x="6567627" y="2011375"/>
                  </a:lnTo>
                  <a:lnTo>
                    <a:pt x="6571742" y="2011375"/>
                  </a:lnTo>
                  <a:lnTo>
                    <a:pt x="6571742" y="246075"/>
                  </a:lnTo>
                  <a:lnTo>
                    <a:pt x="6566243" y="246075"/>
                  </a:lnTo>
                  <a:lnTo>
                    <a:pt x="6566243" y="1998675"/>
                  </a:lnTo>
                  <a:lnTo>
                    <a:pt x="6563258" y="2011375"/>
                  </a:lnTo>
                  <a:lnTo>
                    <a:pt x="6554952" y="2011375"/>
                  </a:lnTo>
                  <a:lnTo>
                    <a:pt x="6557137" y="1998675"/>
                  </a:lnTo>
                  <a:lnTo>
                    <a:pt x="6566243" y="1998675"/>
                  </a:lnTo>
                  <a:lnTo>
                    <a:pt x="6566243" y="246075"/>
                  </a:lnTo>
                  <a:lnTo>
                    <a:pt x="6554254" y="246075"/>
                  </a:lnTo>
                  <a:lnTo>
                    <a:pt x="6540703" y="233375"/>
                  </a:lnTo>
                  <a:lnTo>
                    <a:pt x="6528892" y="233375"/>
                  </a:lnTo>
                  <a:lnTo>
                    <a:pt x="6528892" y="2036775"/>
                  </a:lnTo>
                  <a:lnTo>
                    <a:pt x="6523914" y="2036775"/>
                  </a:lnTo>
                  <a:lnTo>
                    <a:pt x="6523253" y="2049475"/>
                  </a:lnTo>
                  <a:lnTo>
                    <a:pt x="6518834" y="2049475"/>
                  </a:lnTo>
                  <a:lnTo>
                    <a:pt x="6519570" y="2036775"/>
                  </a:lnTo>
                  <a:lnTo>
                    <a:pt x="6521374" y="2036775"/>
                  </a:lnTo>
                  <a:lnTo>
                    <a:pt x="6525971" y="2024075"/>
                  </a:lnTo>
                  <a:lnTo>
                    <a:pt x="6528892" y="2036775"/>
                  </a:lnTo>
                  <a:lnTo>
                    <a:pt x="6528892" y="233375"/>
                  </a:lnTo>
                  <a:lnTo>
                    <a:pt x="6520027" y="233375"/>
                  </a:lnTo>
                  <a:lnTo>
                    <a:pt x="6520027" y="1998675"/>
                  </a:lnTo>
                  <a:lnTo>
                    <a:pt x="6519824" y="2011375"/>
                  </a:lnTo>
                  <a:lnTo>
                    <a:pt x="6513220" y="2011375"/>
                  </a:lnTo>
                  <a:lnTo>
                    <a:pt x="6512306" y="1998675"/>
                  </a:lnTo>
                  <a:lnTo>
                    <a:pt x="6520027" y="1998675"/>
                  </a:lnTo>
                  <a:lnTo>
                    <a:pt x="6520027" y="233375"/>
                  </a:lnTo>
                  <a:lnTo>
                    <a:pt x="6512915" y="233375"/>
                  </a:lnTo>
                  <a:lnTo>
                    <a:pt x="6509982" y="246075"/>
                  </a:lnTo>
                  <a:lnTo>
                    <a:pt x="6505105" y="246075"/>
                  </a:lnTo>
                  <a:lnTo>
                    <a:pt x="6501092" y="239280"/>
                  </a:lnTo>
                  <a:lnTo>
                    <a:pt x="6501092" y="2036775"/>
                  </a:lnTo>
                  <a:lnTo>
                    <a:pt x="6497345" y="2049475"/>
                  </a:lnTo>
                  <a:lnTo>
                    <a:pt x="6482410" y="2049475"/>
                  </a:lnTo>
                  <a:lnTo>
                    <a:pt x="6475273" y="2062175"/>
                  </a:lnTo>
                  <a:lnTo>
                    <a:pt x="6477254" y="2049475"/>
                  </a:lnTo>
                  <a:lnTo>
                    <a:pt x="6479197" y="2049475"/>
                  </a:lnTo>
                  <a:lnTo>
                    <a:pt x="6479070" y="2036775"/>
                  </a:lnTo>
                  <a:lnTo>
                    <a:pt x="6480632" y="2024075"/>
                  </a:lnTo>
                  <a:lnTo>
                    <a:pt x="6493904" y="2024075"/>
                  </a:lnTo>
                  <a:lnTo>
                    <a:pt x="6492989" y="2036775"/>
                  </a:lnTo>
                  <a:lnTo>
                    <a:pt x="6501092" y="2036775"/>
                  </a:lnTo>
                  <a:lnTo>
                    <a:pt x="6501092" y="239280"/>
                  </a:lnTo>
                  <a:lnTo>
                    <a:pt x="6497612" y="233375"/>
                  </a:lnTo>
                  <a:lnTo>
                    <a:pt x="6488697" y="233375"/>
                  </a:lnTo>
                  <a:lnTo>
                    <a:pt x="6483121" y="241503"/>
                  </a:lnTo>
                  <a:lnTo>
                    <a:pt x="6483121" y="1998675"/>
                  </a:lnTo>
                  <a:lnTo>
                    <a:pt x="6477406" y="2011375"/>
                  </a:lnTo>
                  <a:lnTo>
                    <a:pt x="6475400" y="2014016"/>
                  </a:lnTo>
                  <a:lnTo>
                    <a:pt x="6475400" y="2036775"/>
                  </a:lnTo>
                  <a:lnTo>
                    <a:pt x="6473266" y="2049475"/>
                  </a:lnTo>
                  <a:lnTo>
                    <a:pt x="6464224" y="2049475"/>
                  </a:lnTo>
                  <a:lnTo>
                    <a:pt x="6460871" y="2062175"/>
                  </a:lnTo>
                  <a:lnTo>
                    <a:pt x="6449365" y="2062175"/>
                  </a:lnTo>
                  <a:lnTo>
                    <a:pt x="6453035" y="2049475"/>
                  </a:lnTo>
                  <a:lnTo>
                    <a:pt x="6459918" y="2036775"/>
                  </a:lnTo>
                  <a:lnTo>
                    <a:pt x="6475400" y="2036775"/>
                  </a:lnTo>
                  <a:lnTo>
                    <a:pt x="6475400" y="2014016"/>
                  </a:lnTo>
                  <a:lnTo>
                    <a:pt x="6467729" y="2024075"/>
                  </a:lnTo>
                  <a:lnTo>
                    <a:pt x="6454661" y="2011375"/>
                  </a:lnTo>
                  <a:lnTo>
                    <a:pt x="6434645" y="2011375"/>
                  </a:lnTo>
                  <a:lnTo>
                    <a:pt x="6436703" y="2024075"/>
                  </a:lnTo>
                  <a:lnTo>
                    <a:pt x="6426009" y="2024075"/>
                  </a:lnTo>
                  <a:lnTo>
                    <a:pt x="6431762" y="2011375"/>
                  </a:lnTo>
                  <a:lnTo>
                    <a:pt x="6416078" y="2011375"/>
                  </a:lnTo>
                  <a:lnTo>
                    <a:pt x="6420332" y="2024075"/>
                  </a:lnTo>
                  <a:lnTo>
                    <a:pt x="6402425" y="2024075"/>
                  </a:lnTo>
                  <a:lnTo>
                    <a:pt x="6401930" y="2011375"/>
                  </a:lnTo>
                  <a:lnTo>
                    <a:pt x="6398476" y="2011375"/>
                  </a:lnTo>
                  <a:lnTo>
                    <a:pt x="6398285" y="2010714"/>
                  </a:lnTo>
                  <a:lnTo>
                    <a:pt x="6398285" y="2011375"/>
                  </a:lnTo>
                  <a:lnTo>
                    <a:pt x="6397574" y="2024075"/>
                  </a:lnTo>
                  <a:lnTo>
                    <a:pt x="6387185" y="2024075"/>
                  </a:lnTo>
                  <a:lnTo>
                    <a:pt x="6387884" y="2011375"/>
                  </a:lnTo>
                  <a:lnTo>
                    <a:pt x="6398285" y="2011375"/>
                  </a:lnTo>
                  <a:lnTo>
                    <a:pt x="6398285" y="2010714"/>
                  </a:lnTo>
                  <a:lnTo>
                    <a:pt x="6394831" y="1998675"/>
                  </a:lnTo>
                  <a:lnTo>
                    <a:pt x="6399771" y="1985975"/>
                  </a:lnTo>
                  <a:lnTo>
                    <a:pt x="6405715" y="1985975"/>
                  </a:lnTo>
                  <a:lnTo>
                    <a:pt x="6409855" y="1998675"/>
                  </a:lnTo>
                  <a:lnTo>
                    <a:pt x="6409423" y="2011375"/>
                  </a:lnTo>
                  <a:lnTo>
                    <a:pt x="6412903" y="1998675"/>
                  </a:lnTo>
                  <a:lnTo>
                    <a:pt x="6415062" y="1998675"/>
                  </a:lnTo>
                  <a:lnTo>
                    <a:pt x="6416916" y="1985975"/>
                  </a:lnTo>
                  <a:lnTo>
                    <a:pt x="6433248" y="1998675"/>
                  </a:lnTo>
                  <a:lnTo>
                    <a:pt x="6483121" y="1998675"/>
                  </a:lnTo>
                  <a:lnTo>
                    <a:pt x="6483121" y="241503"/>
                  </a:lnTo>
                  <a:lnTo>
                    <a:pt x="6479972" y="246075"/>
                  </a:lnTo>
                  <a:lnTo>
                    <a:pt x="6473507" y="246075"/>
                  </a:lnTo>
                  <a:lnTo>
                    <a:pt x="6475628" y="233375"/>
                  </a:lnTo>
                  <a:lnTo>
                    <a:pt x="6462903" y="233375"/>
                  </a:lnTo>
                  <a:lnTo>
                    <a:pt x="6462433" y="246075"/>
                  </a:lnTo>
                  <a:lnTo>
                    <a:pt x="6455346" y="246075"/>
                  </a:lnTo>
                  <a:lnTo>
                    <a:pt x="6455410" y="233375"/>
                  </a:lnTo>
                  <a:lnTo>
                    <a:pt x="6447079" y="233375"/>
                  </a:lnTo>
                  <a:lnTo>
                    <a:pt x="6443446" y="246075"/>
                  </a:lnTo>
                  <a:lnTo>
                    <a:pt x="6423215" y="246075"/>
                  </a:lnTo>
                  <a:lnTo>
                    <a:pt x="6416903" y="258775"/>
                  </a:lnTo>
                  <a:lnTo>
                    <a:pt x="6394996" y="258775"/>
                  </a:lnTo>
                  <a:lnTo>
                    <a:pt x="6403391" y="246075"/>
                  </a:lnTo>
                  <a:lnTo>
                    <a:pt x="6419837" y="246075"/>
                  </a:lnTo>
                  <a:lnTo>
                    <a:pt x="6420485" y="233375"/>
                  </a:lnTo>
                  <a:lnTo>
                    <a:pt x="6400482" y="233375"/>
                  </a:lnTo>
                  <a:lnTo>
                    <a:pt x="6395034" y="246075"/>
                  </a:lnTo>
                  <a:lnTo>
                    <a:pt x="6391148" y="234480"/>
                  </a:lnTo>
                  <a:lnTo>
                    <a:pt x="6391148" y="1985975"/>
                  </a:lnTo>
                  <a:lnTo>
                    <a:pt x="6388887" y="1998675"/>
                  </a:lnTo>
                  <a:lnTo>
                    <a:pt x="6391034" y="1998675"/>
                  </a:lnTo>
                  <a:lnTo>
                    <a:pt x="6386906" y="2011375"/>
                  </a:lnTo>
                  <a:lnTo>
                    <a:pt x="6381712" y="1998675"/>
                  </a:lnTo>
                  <a:lnTo>
                    <a:pt x="6376327" y="1998675"/>
                  </a:lnTo>
                  <a:lnTo>
                    <a:pt x="6369990" y="2011375"/>
                  </a:lnTo>
                  <a:lnTo>
                    <a:pt x="6377051" y="2011375"/>
                  </a:lnTo>
                  <a:lnTo>
                    <a:pt x="6376238" y="2024075"/>
                  </a:lnTo>
                  <a:lnTo>
                    <a:pt x="6379870" y="2024075"/>
                  </a:lnTo>
                  <a:lnTo>
                    <a:pt x="6379172" y="2036775"/>
                  </a:lnTo>
                  <a:lnTo>
                    <a:pt x="6370434" y="2036775"/>
                  </a:lnTo>
                  <a:lnTo>
                    <a:pt x="6361303" y="2024075"/>
                  </a:lnTo>
                  <a:lnTo>
                    <a:pt x="6350267" y="2024075"/>
                  </a:lnTo>
                  <a:lnTo>
                    <a:pt x="6349555" y="2036775"/>
                  </a:lnTo>
                  <a:lnTo>
                    <a:pt x="6339167" y="2036775"/>
                  </a:lnTo>
                  <a:lnTo>
                    <a:pt x="6339802" y="2024075"/>
                  </a:lnTo>
                  <a:lnTo>
                    <a:pt x="6339332" y="2024075"/>
                  </a:lnTo>
                  <a:lnTo>
                    <a:pt x="6344196" y="2011375"/>
                  </a:lnTo>
                  <a:lnTo>
                    <a:pt x="6369990" y="2011375"/>
                  </a:lnTo>
                  <a:lnTo>
                    <a:pt x="6366802" y="1998675"/>
                  </a:lnTo>
                  <a:lnTo>
                    <a:pt x="6339599" y="1998675"/>
                  </a:lnTo>
                  <a:lnTo>
                    <a:pt x="6343828" y="1985975"/>
                  </a:lnTo>
                  <a:lnTo>
                    <a:pt x="6391148" y="1985975"/>
                  </a:lnTo>
                  <a:lnTo>
                    <a:pt x="6391148" y="234480"/>
                  </a:lnTo>
                  <a:lnTo>
                    <a:pt x="6390780" y="233375"/>
                  </a:lnTo>
                  <a:lnTo>
                    <a:pt x="6386601" y="233375"/>
                  </a:lnTo>
                  <a:lnTo>
                    <a:pt x="6382702" y="242709"/>
                  </a:lnTo>
                  <a:lnTo>
                    <a:pt x="6382702" y="271475"/>
                  </a:lnTo>
                  <a:lnTo>
                    <a:pt x="6376835" y="271475"/>
                  </a:lnTo>
                  <a:lnTo>
                    <a:pt x="6379299" y="258775"/>
                  </a:lnTo>
                  <a:lnTo>
                    <a:pt x="6382702" y="271475"/>
                  </a:lnTo>
                  <a:lnTo>
                    <a:pt x="6382702" y="242709"/>
                  </a:lnTo>
                  <a:lnTo>
                    <a:pt x="6381293" y="246075"/>
                  </a:lnTo>
                  <a:lnTo>
                    <a:pt x="6373673" y="233375"/>
                  </a:lnTo>
                  <a:lnTo>
                    <a:pt x="6373508" y="258775"/>
                  </a:lnTo>
                  <a:lnTo>
                    <a:pt x="6368643" y="258775"/>
                  </a:lnTo>
                  <a:lnTo>
                    <a:pt x="6366904" y="271475"/>
                  </a:lnTo>
                  <a:lnTo>
                    <a:pt x="6348997" y="271475"/>
                  </a:lnTo>
                  <a:lnTo>
                    <a:pt x="6347625" y="284175"/>
                  </a:lnTo>
                  <a:lnTo>
                    <a:pt x="6338989" y="284175"/>
                  </a:lnTo>
                  <a:lnTo>
                    <a:pt x="6335547" y="272021"/>
                  </a:lnTo>
                  <a:lnTo>
                    <a:pt x="6335547" y="2024075"/>
                  </a:lnTo>
                  <a:lnTo>
                    <a:pt x="6334531" y="2036775"/>
                  </a:lnTo>
                  <a:lnTo>
                    <a:pt x="6323177" y="2036775"/>
                  </a:lnTo>
                  <a:lnTo>
                    <a:pt x="6328664" y="2024075"/>
                  </a:lnTo>
                  <a:lnTo>
                    <a:pt x="6335547" y="2024075"/>
                  </a:lnTo>
                  <a:lnTo>
                    <a:pt x="6335547" y="272021"/>
                  </a:lnTo>
                  <a:lnTo>
                    <a:pt x="6335395" y="271475"/>
                  </a:lnTo>
                  <a:lnTo>
                    <a:pt x="6327089" y="271475"/>
                  </a:lnTo>
                  <a:lnTo>
                    <a:pt x="6326568" y="272973"/>
                  </a:lnTo>
                  <a:lnTo>
                    <a:pt x="6326568" y="2011375"/>
                  </a:lnTo>
                  <a:lnTo>
                    <a:pt x="6321895" y="2024075"/>
                  </a:lnTo>
                  <a:lnTo>
                    <a:pt x="6320930" y="2024075"/>
                  </a:lnTo>
                  <a:lnTo>
                    <a:pt x="6319075" y="2011375"/>
                  </a:lnTo>
                  <a:lnTo>
                    <a:pt x="6326568" y="2011375"/>
                  </a:lnTo>
                  <a:lnTo>
                    <a:pt x="6326568" y="272973"/>
                  </a:lnTo>
                  <a:lnTo>
                    <a:pt x="6322669" y="284175"/>
                  </a:lnTo>
                  <a:lnTo>
                    <a:pt x="6306058" y="284175"/>
                  </a:lnTo>
                  <a:lnTo>
                    <a:pt x="6306058" y="2024075"/>
                  </a:lnTo>
                  <a:lnTo>
                    <a:pt x="6303848" y="2036775"/>
                  </a:lnTo>
                  <a:lnTo>
                    <a:pt x="6291148" y="2036775"/>
                  </a:lnTo>
                  <a:lnTo>
                    <a:pt x="6283807" y="2049475"/>
                  </a:lnTo>
                  <a:lnTo>
                    <a:pt x="6284531" y="2036775"/>
                  </a:lnTo>
                  <a:lnTo>
                    <a:pt x="6287617" y="2036775"/>
                  </a:lnTo>
                  <a:lnTo>
                    <a:pt x="6287097" y="2024075"/>
                  </a:lnTo>
                  <a:lnTo>
                    <a:pt x="6306058" y="2024075"/>
                  </a:lnTo>
                  <a:lnTo>
                    <a:pt x="6306058" y="284175"/>
                  </a:lnTo>
                  <a:lnTo>
                    <a:pt x="6302565" y="284175"/>
                  </a:lnTo>
                  <a:lnTo>
                    <a:pt x="6301206" y="296875"/>
                  </a:lnTo>
                  <a:lnTo>
                    <a:pt x="6298425" y="296875"/>
                  </a:lnTo>
                  <a:lnTo>
                    <a:pt x="6294856" y="284175"/>
                  </a:lnTo>
                  <a:lnTo>
                    <a:pt x="6263767" y="284175"/>
                  </a:lnTo>
                  <a:lnTo>
                    <a:pt x="6263767" y="2036775"/>
                  </a:lnTo>
                  <a:lnTo>
                    <a:pt x="6256248" y="2036775"/>
                  </a:lnTo>
                  <a:lnTo>
                    <a:pt x="6260858" y="2024075"/>
                  </a:lnTo>
                  <a:lnTo>
                    <a:pt x="6263767" y="2036775"/>
                  </a:lnTo>
                  <a:lnTo>
                    <a:pt x="6263767" y="284175"/>
                  </a:lnTo>
                  <a:lnTo>
                    <a:pt x="6252870" y="284175"/>
                  </a:lnTo>
                  <a:lnTo>
                    <a:pt x="6248971" y="271475"/>
                  </a:lnTo>
                  <a:lnTo>
                    <a:pt x="6266789" y="271475"/>
                  </a:lnTo>
                  <a:lnTo>
                    <a:pt x="6268707" y="258775"/>
                  </a:lnTo>
                  <a:lnTo>
                    <a:pt x="6273470" y="258775"/>
                  </a:lnTo>
                  <a:lnTo>
                    <a:pt x="6280264" y="246075"/>
                  </a:lnTo>
                  <a:lnTo>
                    <a:pt x="6288329" y="246075"/>
                  </a:lnTo>
                  <a:lnTo>
                    <a:pt x="6288151" y="258775"/>
                  </a:lnTo>
                  <a:lnTo>
                    <a:pt x="6299212" y="258775"/>
                  </a:lnTo>
                  <a:lnTo>
                    <a:pt x="6293713" y="246075"/>
                  </a:lnTo>
                  <a:lnTo>
                    <a:pt x="6298920" y="246075"/>
                  </a:lnTo>
                  <a:lnTo>
                    <a:pt x="6299212" y="258775"/>
                  </a:lnTo>
                  <a:lnTo>
                    <a:pt x="6302413" y="258775"/>
                  </a:lnTo>
                  <a:lnTo>
                    <a:pt x="6303315" y="246075"/>
                  </a:lnTo>
                  <a:lnTo>
                    <a:pt x="6313094" y="258775"/>
                  </a:lnTo>
                  <a:lnTo>
                    <a:pt x="6313182" y="246075"/>
                  </a:lnTo>
                  <a:lnTo>
                    <a:pt x="6310515" y="246075"/>
                  </a:lnTo>
                  <a:lnTo>
                    <a:pt x="6309779" y="233375"/>
                  </a:lnTo>
                  <a:lnTo>
                    <a:pt x="6334087" y="233375"/>
                  </a:lnTo>
                  <a:lnTo>
                    <a:pt x="6338316" y="220675"/>
                  </a:lnTo>
                  <a:lnTo>
                    <a:pt x="6288633" y="220675"/>
                  </a:lnTo>
                  <a:lnTo>
                    <a:pt x="6288697" y="233375"/>
                  </a:lnTo>
                  <a:lnTo>
                    <a:pt x="6271793" y="233375"/>
                  </a:lnTo>
                  <a:lnTo>
                    <a:pt x="6263119" y="246075"/>
                  </a:lnTo>
                  <a:lnTo>
                    <a:pt x="6259144" y="246075"/>
                  </a:lnTo>
                  <a:lnTo>
                    <a:pt x="6259728" y="258775"/>
                  </a:lnTo>
                  <a:lnTo>
                    <a:pt x="6256261" y="258775"/>
                  </a:lnTo>
                  <a:lnTo>
                    <a:pt x="6256248" y="246075"/>
                  </a:lnTo>
                  <a:lnTo>
                    <a:pt x="6255563" y="246075"/>
                  </a:lnTo>
                  <a:lnTo>
                    <a:pt x="6249365" y="233375"/>
                  </a:lnTo>
                  <a:lnTo>
                    <a:pt x="6257912" y="233375"/>
                  </a:lnTo>
                  <a:lnTo>
                    <a:pt x="6250102" y="220675"/>
                  </a:lnTo>
                  <a:lnTo>
                    <a:pt x="6245847" y="220675"/>
                  </a:lnTo>
                  <a:lnTo>
                    <a:pt x="6245847" y="1998675"/>
                  </a:lnTo>
                  <a:lnTo>
                    <a:pt x="6238354" y="1998675"/>
                  </a:lnTo>
                  <a:lnTo>
                    <a:pt x="6242901" y="1985975"/>
                  </a:lnTo>
                  <a:lnTo>
                    <a:pt x="6245847" y="1998675"/>
                  </a:lnTo>
                  <a:lnTo>
                    <a:pt x="6245847" y="220675"/>
                  </a:lnTo>
                  <a:lnTo>
                    <a:pt x="6245326" y="220675"/>
                  </a:lnTo>
                  <a:lnTo>
                    <a:pt x="6245326" y="271475"/>
                  </a:lnTo>
                  <a:lnTo>
                    <a:pt x="6242228" y="271475"/>
                  </a:lnTo>
                  <a:lnTo>
                    <a:pt x="6243066" y="284175"/>
                  </a:lnTo>
                  <a:lnTo>
                    <a:pt x="6232461" y="284175"/>
                  </a:lnTo>
                  <a:lnTo>
                    <a:pt x="6232461" y="2024075"/>
                  </a:lnTo>
                  <a:lnTo>
                    <a:pt x="6230099" y="2036775"/>
                  </a:lnTo>
                  <a:lnTo>
                    <a:pt x="6222987" y="2036775"/>
                  </a:lnTo>
                  <a:lnTo>
                    <a:pt x="6217628" y="2024824"/>
                  </a:lnTo>
                  <a:lnTo>
                    <a:pt x="6217628" y="2036775"/>
                  </a:lnTo>
                  <a:lnTo>
                    <a:pt x="6155055" y="2036775"/>
                  </a:lnTo>
                  <a:lnTo>
                    <a:pt x="6155741" y="2024075"/>
                  </a:lnTo>
                  <a:lnTo>
                    <a:pt x="6193828" y="2024075"/>
                  </a:lnTo>
                  <a:lnTo>
                    <a:pt x="6198438" y="2011375"/>
                  </a:lnTo>
                  <a:lnTo>
                    <a:pt x="6193142" y="2011375"/>
                  </a:lnTo>
                  <a:lnTo>
                    <a:pt x="6197790" y="1998675"/>
                  </a:lnTo>
                  <a:lnTo>
                    <a:pt x="6201194" y="1998675"/>
                  </a:lnTo>
                  <a:lnTo>
                    <a:pt x="6203912" y="2011375"/>
                  </a:lnTo>
                  <a:lnTo>
                    <a:pt x="6198438" y="2011375"/>
                  </a:lnTo>
                  <a:lnTo>
                    <a:pt x="6199479" y="2024075"/>
                  </a:lnTo>
                  <a:lnTo>
                    <a:pt x="6207150" y="2024075"/>
                  </a:lnTo>
                  <a:lnTo>
                    <a:pt x="6217628" y="2036775"/>
                  </a:lnTo>
                  <a:lnTo>
                    <a:pt x="6217628" y="2024824"/>
                  </a:lnTo>
                  <a:lnTo>
                    <a:pt x="6217297" y="2024075"/>
                  </a:lnTo>
                  <a:lnTo>
                    <a:pt x="6232461" y="2024075"/>
                  </a:lnTo>
                  <a:lnTo>
                    <a:pt x="6232461" y="284175"/>
                  </a:lnTo>
                  <a:lnTo>
                    <a:pt x="6231001" y="284175"/>
                  </a:lnTo>
                  <a:lnTo>
                    <a:pt x="6227496" y="296875"/>
                  </a:lnTo>
                  <a:lnTo>
                    <a:pt x="6211113" y="296875"/>
                  </a:lnTo>
                  <a:lnTo>
                    <a:pt x="6211113" y="2011375"/>
                  </a:lnTo>
                  <a:lnTo>
                    <a:pt x="6206934" y="2011375"/>
                  </a:lnTo>
                  <a:lnTo>
                    <a:pt x="6206998" y="1998675"/>
                  </a:lnTo>
                  <a:lnTo>
                    <a:pt x="6211113" y="2011375"/>
                  </a:lnTo>
                  <a:lnTo>
                    <a:pt x="6211113" y="296875"/>
                  </a:lnTo>
                  <a:lnTo>
                    <a:pt x="6184976" y="296875"/>
                  </a:lnTo>
                  <a:lnTo>
                    <a:pt x="6184976" y="1998675"/>
                  </a:lnTo>
                  <a:lnTo>
                    <a:pt x="6184265" y="2011375"/>
                  </a:lnTo>
                  <a:lnTo>
                    <a:pt x="6159093" y="2011375"/>
                  </a:lnTo>
                  <a:lnTo>
                    <a:pt x="6159779" y="1998675"/>
                  </a:lnTo>
                  <a:lnTo>
                    <a:pt x="6184976" y="1998675"/>
                  </a:lnTo>
                  <a:lnTo>
                    <a:pt x="6184976" y="296875"/>
                  </a:lnTo>
                  <a:lnTo>
                    <a:pt x="6153645" y="296875"/>
                  </a:lnTo>
                  <a:lnTo>
                    <a:pt x="6153645" y="2011375"/>
                  </a:lnTo>
                  <a:lnTo>
                    <a:pt x="6148006" y="2011375"/>
                  </a:lnTo>
                  <a:lnTo>
                    <a:pt x="6146190" y="1998675"/>
                  </a:lnTo>
                  <a:lnTo>
                    <a:pt x="6151804" y="1998675"/>
                  </a:lnTo>
                  <a:lnTo>
                    <a:pt x="6153645" y="2011375"/>
                  </a:lnTo>
                  <a:lnTo>
                    <a:pt x="6153645" y="296875"/>
                  </a:lnTo>
                  <a:lnTo>
                    <a:pt x="6142215" y="296875"/>
                  </a:lnTo>
                  <a:lnTo>
                    <a:pt x="6139904" y="309575"/>
                  </a:lnTo>
                  <a:lnTo>
                    <a:pt x="6114250" y="309575"/>
                  </a:lnTo>
                  <a:lnTo>
                    <a:pt x="6105830" y="296875"/>
                  </a:lnTo>
                  <a:lnTo>
                    <a:pt x="6095644" y="296875"/>
                  </a:lnTo>
                  <a:lnTo>
                    <a:pt x="6097282" y="284175"/>
                  </a:lnTo>
                  <a:lnTo>
                    <a:pt x="6109652" y="284175"/>
                  </a:lnTo>
                  <a:lnTo>
                    <a:pt x="6108839" y="271475"/>
                  </a:lnTo>
                  <a:lnTo>
                    <a:pt x="6131293" y="271475"/>
                  </a:lnTo>
                  <a:lnTo>
                    <a:pt x="6135357" y="258775"/>
                  </a:lnTo>
                  <a:lnTo>
                    <a:pt x="6131560" y="258775"/>
                  </a:lnTo>
                  <a:lnTo>
                    <a:pt x="6133135" y="246075"/>
                  </a:lnTo>
                  <a:lnTo>
                    <a:pt x="6149759" y="246075"/>
                  </a:lnTo>
                  <a:lnTo>
                    <a:pt x="6149022" y="258775"/>
                  </a:lnTo>
                  <a:lnTo>
                    <a:pt x="6154940" y="258775"/>
                  </a:lnTo>
                  <a:lnTo>
                    <a:pt x="6156934" y="246075"/>
                  </a:lnTo>
                  <a:lnTo>
                    <a:pt x="6153340" y="246075"/>
                  </a:lnTo>
                  <a:lnTo>
                    <a:pt x="6151550" y="233375"/>
                  </a:lnTo>
                  <a:lnTo>
                    <a:pt x="6156960" y="233375"/>
                  </a:lnTo>
                  <a:lnTo>
                    <a:pt x="6158776" y="246075"/>
                  </a:lnTo>
                  <a:lnTo>
                    <a:pt x="6168758" y="246075"/>
                  </a:lnTo>
                  <a:lnTo>
                    <a:pt x="6172352" y="258775"/>
                  </a:lnTo>
                  <a:lnTo>
                    <a:pt x="6178194" y="258775"/>
                  </a:lnTo>
                  <a:lnTo>
                    <a:pt x="6179058" y="246075"/>
                  </a:lnTo>
                  <a:lnTo>
                    <a:pt x="6172339" y="233375"/>
                  </a:lnTo>
                  <a:lnTo>
                    <a:pt x="6199619" y="233375"/>
                  </a:lnTo>
                  <a:lnTo>
                    <a:pt x="6199479" y="246075"/>
                  </a:lnTo>
                  <a:lnTo>
                    <a:pt x="6203823" y="246075"/>
                  </a:lnTo>
                  <a:lnTo>
                    <a:pt x="6201524" y="258775"/>
                  </a:lnTo>
                  <a:lnTo>
                    <a:pt x="6199479" y="246075"/>
                  </a:lnTo>
                  <a:lnTo>
                    <a:pt x="6193193" y="246075"/>
                  </a:lnTo>
                  <a:lnTo>
                    <a:pt x="6192317" y="258775"/>
                  </a:lnTo>
                  <a:lnTo>
                    <a:pt x="6197282" y="258775"/>
                  </a:lnTo>
                  <a:lnTo>
                    <a:pt x="6192952" y="271475"/>
                  </a:lnTo>
                  <a:lnTo>
                    <a:pt x="6213386" y="271475"/>
                  </a:lnTo>
                  <a:lnTo>
                    <a:pt x="6224295" y="258775"/>
                  </a:lnTo>
                  <a:lnTo>
                    <a:pt x="6226302" y="271475"/>
                  </a:lnTo>
                  <a:lnTo>
                    <a:pt x="6240742" y="271475"/>
                  </a:lnTo>
                  <a:lnTo>
                    <a:pt x="6243993" y="258775"/>
                  </a:lnTo>
                  <a:lnTo>
                    <a:pt x="6245326" y="271475"/>
                  </a:lnTo>
                  <a:lnTo>
                    <a:pt x="6245326" y="220675"/>
                  </a:lnTo>
                  <a:lnTo>
                    <a:pt x="6244742" y="220675"/>
                  </a:lnTo>
                  <a:lnTo>
                    <a:pt x="6242685" y="207975"/>
                  </a:lnTo>
                  <a:lnTo>
                    <a:pt x="6327902" y="207975"/>
                  </a:lnTo>
                  <a:lnTo>
                    <a:pt x="6333261" y="195275"/>
                  </a:lnTo>
                  <a:lnTo>
                    <a:pt x="6345809" y="195275"/>
                  </a:lnTo>
                  <a:lnTo>
                    <a:pt x="6315824" y="182575"/>
                  </a:lnTo>
                  <a:lnTo>
                    <a:pt x="6288011" y="195275"/>
                  </a:lnTo>
                  <a:lnTo>
                    <a:pt x="6261608" y="195275"/>
                  </a:lnTo>
                  <a:lnTo>
                    <a:pt x="6235839" y="182575"/>
                  </a:lnTo>
                  <a:lnTo>
                    <a:pt x="6233426" y="195275"/>
                  </a:lnTo>
                  <a:lnTo>
                    <a:pt x="6223787" y="195275"/>
                  </a:lnTo>
                  <a:lnTo>
                    <a:pt x="6221374" y="207975"/>
                  </a:lnTo>
                  <a:lnTo>
                    <a:pt x="6226048" y="207975"/>
                  </a:lnTo>
                  <a:lnTo>
                    <a:pt x="6230518" y="220675"/>
                  </a:lnTo>
                  <a:lnTo>
                    <a:pt x="6233871" y="220675"/>
                  </a:lnTo>
                  <a:lnTo>
                    <a:pt x="6235217" y="233375"/>
                  </a:lnTo>
                  <a:lnTo>
                    <a:pt x="6232487" y="233375"/>
                  </a:lnTo>
                  <a:lnTo>
                    <a:pt x="6231966" y="246075"/>
                  </a:lnTo>
                  <a:lnTo>
                    <a:pt x="6231204" y="258775"/>
                  </a:lnTo>
                  <a:lnTo>
                    <a:pt x="6227800" y="258775"/>
                  </a:lnTo>
                  <a:lnTo>
                    <a:pt x="6226759" y="246075"/>
                  </a:lnTo>
                  <a:lnTo>
                    <a:pt x="6218948" y="258775"/>
                  </a:lnTo>
                  <a:lnTo>
                    <a:pt x="6213602" y="258775"/>
                  </a:lnTo>
                  <a:lnTo>
                    <a:pt x="6214923" y="246075"/>
                  </a:lnTo>
                  <a:lnTo>
                    <a:pt x="6208966" y="233375"/>
                  </a:lnTo>
                  <a:lnTo>
                    <a:pt x="6214008" y="233375"/>
                  </a:lnTo>
                  <a:lnTo>
                    <a:pt x="6211036" y="220675"/>
                  </a:lnTo>
                  <a:lnTo>
                    <a:pt x="6205080" y="207975"/>
                  </a:lnTo>
                  <a:lnTo>
                    <a:pt x="6201016" y="207975"/>
                  </a:lnTo>
                  <a:lnTo>
                    <a:pt x="6203785" y="195275"/>
                  </a:lnTo>
                  <a:lnTo>
                    <a:pt x="6195987" y="195275"/>
                  </a:lnTo>
                  <a:lnTo>
                    <a:pt x="6198641" y="207975"/>
                  </a:lnTo>
                  <a:lnTo>
                    <a:pt x="6193015" y="207975"/>
                  </a:lnTo>
                  <a:lnTo>
                    <a:pt x="6192228" y="195275"/>
                  </a:lnTo>
                  <a:lnTo>
                    <a:pt x="6186055" y="207975"/>
                  </a:lnTo>
                  <a:lnTo>
                    <a:pt x="6192190" y="207975"/>
                  </a:lnTo>
                  <a:lnTo>
                    <a:pt x="6192863" y="220675"/>
                  </a:lnTo>
                  <a:lnTo>
                    <a:pt x="6157582" y="220675"/>
                  </a:lnTo>
                  <a:lnTo>
                    <a:pt x="6143244" y="207975"/>
                  </a:lnTo>
                  <a:lnTo>
                    <a:pt x="6137465" y="207975"/>
                  </a:lnTo>
                  <a:lnTo>
                    <a:pt x="6137465" y="233375"/>
                  </a:lnTo>
                  <a:lnTo>
                    <a:pt x="6132995" y="246075"/>
                  </a:lnTo>
                  <a:lnTo>
                    <a:pt x="6132055" y="246075"/>
                  </a:lnTo>
                  <a:lnTo>
                    <a:pt x="6130264" y="233375"/>
                  </a:lnTo>
                  <a:lnTo>
                    <a:pt x="6137465" y="233375"/>
                  </a:lnTo>
                  <a:lnTo>
                    <a:pt x="6137465" y="207975"/>
                  </a:lnTo>
                  <a:lnTo>
                    <a:pt x="6128423" y="207975"/>
                  </a:lnTo>
                  <a:lnTo>
                    <a:pt x="6128423" y="246075"/>
                  </a:lnTo>
                  <a:lnTo>
                    <a:pt x="6128258" y="258775"/>
                  </a:lnTo>
                  <a:lnTo>
                    <a:pt x="6109424" y="258775"/>
                  </a:lnTo>
                  <a:lnTo>
                    <a:pt x="6107163" y="246075"/>
                  </a:lnTo>
                  <a:lnTo>
                    <a:pt x="6128423" y="246075"/>
                  </a:lnTo>
                  <a:lnTo>
                    <a:pt x="6128423" y="207975"/>
                  </a:lnTo>
                  <a:lnTo>
                    <a:pt x="6118568" y="207975"/>
                  </a:lnTo>
                  <a:lnTo>
                    <a:pt x="6112446" y="195275"/>
                  </a:lnTo>
                  <a:lnTo>
                    <a:pt x="6109322" y="207975"/>
                  </a:lnTo>
                  <a:lnTo>
                    <a:pt x="6099543" y="207975"/>
                  </a:lnTo>
                  <a:lnTo>
                    <a:pt x="6099543" y="271475"/>
                  </a:lnTo>
                  <a:lnTo>
                    <a:pt x="6096432" y="284175"/>
                  </a:lnTo>
                  <a:lnTo>
                    <a:pt x="6093168" y="284175"/>
                  </a:lnTo>
                  <a:lnTo>
                    <a:pt x="6093168" y="2011375"/>
                  </a:lnTo>
                  <a:lnTo>
                    <a:pt x="6089853" y="2024075"/>
                  </a:lnTo>
                  <a:lnTo>
                    <a:pt x="6086183" y="2011375"/>
                  </a:lnTo>
                  <a:lnTo>
                    <a:pt x="6093168" y="2011375"/>
                  </a:lnTo>
                  <a:lnTo>
                    <a:pt x="6093168" y="284175"/>
                  </a:lnTo>
                  <a:lnTo>
                    <a:pt x="6085052" y="284175"/>
                  </a:lnTo>
                  <a:lnTo>
                    <a:pt x="6085306" y="296875"/>
                  </a:lnTo>
                  <a:lnTo>
                    <a:pt x="6091948" y="296875"/>
                  </a:lnTo>
                  <a:lnTo>
                    <a:pt x="6091047" y="309575"/>
                  </a:lnTo>
                  <a:lnTo>
                    <a:pt x="6038050" y="309575"/>
                  </a:lnTo>
                  <a:lnTo>
                    <a:pt x="6030747" y="300710"/>
                  </a:lnTo>
                  <a:lnTo>
                    <a:pt x="6030747" y="1985975"/>
                  </a:lnTo>
                  <a:lnTo>
                    <a:pt x="6030709" y="1998675"/>
                  </a:lnTo>
                  <a:lnTo>
                    <a:pt x="6023445" y="1998675"/>
                  </a:lnTo>
                  <a:lnTo>
                    <a:pt x="6024448" y="1985975"/>
                  </a:lnTo>
                  <a:lnTo>
                    <a:pt x="6030747" y="1985975"/>
                  </a:lnTo>
                  <a:lnTo>
                    <a:pt x="6030747" y="300710"/>
                  </a:lnTo>
                  <a:lnTo>
                    <a:pt x="6027598" y="296875"/>
                  </a:lnTo>
                  <a:lnTo>
                    <a:pt x="6037059" y="296875"/>
                  </a:lnTo>
                  <a:lnTo>
                    <a:pt x="6041568" y="284175"/>
                  </a:lnTo>
                  <a:lnTo>
                    <a:pt x="6031268" y="284175"/>
                  </a:lnTo>
                  <a:lnTo>
                    <a:pt x="6029261" y="271475"/>
                  </a:lnTo>
                  <a:lnTo>
                    <a:pt x="6028144" y="271475"/>
                  </a:lnTo>
                  <a:lnTo>
                    <a:pt x="6028144" y="258775"/>
                  </a:lnTo>
                  <a:lnTo>
                    <a:pt x="6031154" y="258775"/>
                  </a:lnTo>
                  <a:lnTo>
                    <a:pt x="6035586" y="246075"/>
                  </a:lnTo>
                  <a:lnTo>
                    <a:pt x="6049975" y="246075"/>
                  </a:lnTo>
                  <a:lnTo>
                    <a:pt x="6051372" y="258775"/>
                  </a:lnTo>
                  <a:lnTo>
                    <a:pt x="6052223" y="258775"/>
                  </a:lnTo>
                  <a:lnTo>
                    <a:pt x="6054509" y="271475"/>
                  </a:lnTo>
                  <a:lnTo>
                    <a:pt x="6066167" y="271475"/>
                  </a:lnTo>
                  <a:lnTo>
                    <a:pt x="6062510" y="258775"/>
                  </a:lnTo>
                  <a:lnTo>
                    <a:pt x="6074092" y="258775"/>
                  </a:lnTo>
                  <a:lnTo>
                    <a:pt x="6080671" y="246075"/>
                  </a:lnTo>
                  <a:lnTo>
                    <a:pt x="6096393" y="246075"/>
                  </a:lnTo>
                  <a:lnTo>
                    <a:pt x="6094603" y="258775"/>
                  </a:lnTo>
                  <a:lnTo>
                    <a:pt x="6085954" y="258775"/>
                  </a:lnTo>
                  <a:lnTo>
                    <a:pt x="6085306" y="271475"/>
                  </a:lnTo>
                  <a:lnTo>
                    <a:pt x="6099543" y="271475"/>
                  </a:lnTo>
                  <a:lnTo>
                    <a:pt x="6099543" y="207975"/>
                  </a:lnTo>
                  <a:lnTo>
                    <a:pt x="6062535" y="207975"/>
                  </a:lnTo>
                  <a:lnTo>
                    <a:pt x="6060198" y="195275"/>
                  </a:lnTo>
                  <a:lnTo>
                    <a:pt x="6051537" y="195275"/>
                  </a:lnTo>
                  <a:lnTo>
                    <a:pt x="6052769" y="207975"/>
                  </a:lnTo>
                  <a:lnTo>
                    <a:pt x="6052959" y="220675"/>
                  </a:lnTo>
                  <a:lnTo>
                    <a:pt x="6031420" y="220675"/>
                  </a:lnTo>
                  <a:lnTo>
                    <a:pt x="6025731" y="207975"/>
                  </a:lnTo>
                  <a:lnTo>
                    <a:pt x="6025134" y="207975"/>
                  </a:lnTo>
                  <a:lnTo>
                    <a:pt x="6032639" y="195275"/>
                  </a:lnTo>
                  <a:lnTo>
                    <a:pt x="6019292" y="195275"/>
                  </a:lnTo>
                  <a:lnTo>
                    <a:pt x="6019292" y="220675"/>
                  </a:lnTo>
                  <a:lnTo>
                    <a:pt x="6016968" y="220675"/>
                  </a:lnTo>
                  <a:lnTo>
                    <a:pt x="6016968" y="271475"/>
                  </a:lnTo>
                  <a:lnTo>
                    <a:pt x="6014580" y="284175"/>
                  </a:lnTo>
                  <a:lnTo>
                    <a:pt x="6006389" y="284175"/>
                  </a:lnTo>
                  <a:lnTo>
                    <a:pt x="6009221" y="271475"/>
                  </a:lnTo>
                  <a:lnTo>
                    <a:pt x="6016968" y="271475"/>
                  </a:lnTo>
                  <a:lnTo>
                    <a:pt x="6016968" y="220675"/>
                  </a:lnTo>
                  <a:lnTo>
                    <a:pt x="6003887" y="220675"/>
                  </a:lnTo>
                  <a:lnTo>
                    <a:pt x="6004255" y="207975"/>
                  </a:lnTo>
                  <a:lnTo>
                    <a:pt x="6018466" y="207975"/>
                  </a:lnTo>
                  <a:lnTo>
                    <a:pt x="6019292" y="220675"/>
                  </a:lnTo>
                  <a:lnTo>
                    <a:pt x="6019292" y="195275"/>
                  </a:lnTo>
                  <a:lnTo>
                    <a:pt x="5994108" y="195275"/>
                  </a:lnTo>
                  <a:lnTo>
                    <a:pt x="5994108" y="271475"/>
                  </a:lnTo>
                  <a:lnTo>
                    <a:pt x="5986881" y="271475"/>
                  </a:lnTo>
                  <a:lnTo>
                    <a:pt x="5991403" y="258775"/>
                  </a:lnTo>
                  <a:lnTo>
                    <a:pt x="5992317" y="258775"/>
                  </a:lnTo>
                  <a:lnTo>
                    <a:pt x="5994108" y="271475"/>
                  </a:lnTo>
                  <a:lnTo>
                    <a:pt x="5994108" y="195275"/>
                  </a:lnTo>
                  <a:lnTo>
                    <a:pt x="5989929" y="195275"/>
                  </a:lnTo>
                  <a:lnTo>
                    <a:pt x="5989840" y="207975"/>
                  </a:lnTo>
                  <a:lnTo>
                    <a:pt x="5982690" y="207975"/>
                  </a:lnTo>
                  <a:lnTo>
                    <a:pt x="5983668" y="195275"/>
                  </a:lnTo>
                  <a:lnTo>
                    <a:pt x="5963209" y="195275"/>
                  </a:lnTo>
                  <a:lnTo>
                    <a:pt x="5965380" y="182575"/>
                  </a:lnTo>
                  <a:lnTo>
                    <a:pt x="6033871" y="182575"/>
                  </a:lnTo>
                  <a:lnTo>
                    <a:pt x="6036665" y="195275"/>
                  </a:lnTo>
                  <a:lnTo>
                    <a:pt x="6041910" y="195275"/>
                  </a:lnTo>
                  <a:lnTo>
                    <a:pt x="6044463" y="182575"/>
                  </a:lnTo>
                  <a:lnTo>
                    <a:pt x="6044082" y="182575"/>
                  </a:lnTo>
                  <a:lnTo>
                    <a:pt x="6040539" y="169875"/>
                  </a:lnTo>
                  <a:lnTo>
                    <a:pt x="5958370" y="169875"/>
                  </a:lnTo>
                  <a:lnTo>
                    <a:pt x="5955157" y="182575"/>
                  </a:lnTo>
                  <a:lnTo>
                    <a:pt x="5958065" y="182575"/>
                  </a:lnTo>
                  <a:lnTo>
                    <a:pt x="5959513" y="195275"/>
                  </a:lnTo>
                  <a:lnTo>
                    <a:pt x="5959259" y="195275"/>
                  </a:lnTo>
                  <a:lnTo>
                    <a:pt x="5961888" y="207975"/>
                  </a:lnTo>
                  <a:lnTo>
                    <a:pt x="5968289" y="207975"/>
                  </a:lnTo>
                  <a:lnTo>
                    <a:pt x="5961837" y="220675"/>
                  </a:lnTo>
                  <a:lnTo>
                    <a:pt x="5942711" y="220675"/>
                  </a:lnTo>
                  <a:lnTo>
                    <a:pt x="5932525" y="207975"/>
                  </a:lnTo>
                  <a:lnTo>
                    <a:pt x="5923419" y="220675"/>
                  </a:lnTo>
                  <a:lnTo>
                    <a:pt x="5893117" y="220675"/>
                  </a:lnTo>
                  <a:lnTo>
                    <a:pt x="5893816" y="207975"/>
                  </a:lnTo>
                  <a:lnTo>
                    <a:pt x="5899493" y="207975"/>
                  </a:lnTo>
                  <a:lnTo>
                    <a:pt x="5900636" y="195275"/>
                  </a:lnTo>
                  <a:lnTo>
                    <a:pt x="5909170" y="195275"/>
                  </a:lnTo>
                  <a:lnTo>
                    <a:pt x="5908014" y="182575"/>
                  </a:lnTo>
                  <a:lnTo>
                    <a:pt x="5900826" y="182575"/>
                  </a:lnTo>
                  <a:lnTo>
                    <a:pt x="5897664" y="195275"/>
                  </a:lnTo>
                  <a:lnTo>
                    <a:pt x="5883249" y="195275"/>
                  </a:lnTo>
                  <a:lnTo>
                    <a:pt x="5887999" y="182575"/>
                  </a:lnTo>
                  <a:lnTo>
                    <a:pt x="5868670" y="182575"/>
                  </a:lnTo>
                  <a:lnTo>
                    <a:pt x="5872581" y="195275"/>
                  </a:lnTo>
                  <a:lnTo>
                    <a:pt x="5865317" y="195275"/>
                  </a:lnTo>
                  <a:lnTo>
                    <a:pt x="5861291" y="207975"/>
                  </a:lnTo>
                  <a:lnTo>
                    <a:pt x="5868174" y="207975"/>
                  </a:lnTo>
                  <a:lnTo>
                    <a:pt x="5889523" y="207975"/>
                  </a:lnTo>
                  <a:lnTo>
                    <a:pt x="5885967" y="220675"/>
                  </a:lnTo>
                  <a:lnTo>
                    <a:pt x="5869559" y="220675"/>
                  </a:lnTo>
                  <a:lnTo>
                    <a:pt x="5868174" y="207975"/>
                  </a:lnTo>
                  <a:lnTo>
                    <a:pt x="5857557" y="220675"/>
                  </a:lnTo>
                  <a:lnTo>
                    <a:pt x="5808650" y="220675"/>
                  </a:lnTo>
                  <a:lnTo>
                    <a:pt x="5807062" y="233375"/>
                  </a:lnTo>
                  <a:lnTo>
                    <a:pt x="5804255" y="233375"/>
                  </a:lnTo>
                  <a:lnTo>
                    <a:pt x="5797448" y="220675"/>
                  </a:lnTo>
                  <a:lnTo>
                    <a:pt x="5796369" y="233375"/>
                  </a:lnTo>
                  <a:lnTo>
                    <a:pt x="5789307" y="233375"/>
                  </a:lnTo>
                  <a:lnTo>
                    <a:pt x="5789307" y="2011375"/>
                  </a:lnTo>
                  <a:lnTo>
                    <a:pt x="5788609" y="2024075"/>
                  </a:lnTo>
                  <a:lnTo>
                    <a:pt x="5777674" y="2024075"/>
                  </a:lnTo>
                  <a:lnTo>
                    <a:pt x="5777877" y="2011375"/>
                  </a:lnTo>
                  <a:lnTo>
                    <a:pt x="5789307" y="2011375"/>
                  </a:lnTo>
                  <a:lnTo>
                    <a:pt x="5789307" y="233375"/>
                  </a:lnTo>
                  <a:lnTo>
                    <a:pt x="5788926" y="233375"/>
                  </a:lnTo>
                  <a:lnTo>
                    <a:pt x="5782107" y="220675"/>
                  </a:lnTo>
                  <a:lnTo>
                    <a:pt x="5778081" y="220675"/>
                  </a:lnTo>
                  <a:lnTo>
                    <a:pt x="5778081" y="1998675"/>
                  </a:lnTo>
                  <a:lnTo>
                    <a:pt x="5776125" y="2011375"/>
                  </a:lnTo>
                  <a:lnTo>
                    <a:pt x="5759704" y="2011375"/>
                  </a:lnTo>
                  <a:lnTo>
                    <a:pt x="5764276" y="1998675"/>
                  </a:lnTo>
                  <a:lnTo>
                    <a:pt x="5778081" y="1998675"/>
                  </a:lnTo>
                  <a:lnTo>
                    <a:pt x="5778081" y="220675"/>
                  </a:lnTo>
                  <a:lnTo>
                    <a:pt x="5764098" y="220675"/>
                  </a:lnTo>
                  <a:lnTo>
                    <a:pt x="5786425" y="207975"/>
                  </a:lnTo>
                  <a:lnTo>
                    <a:pt x="5786183" y="207975"/>
                  </a:lnTo>
                  <a:lnTo>
                    <a:pt x="5786348" y="195275"/>
                  </a:lnTo>
                  <a:lnTo>
                    <a:pt x="5790603" y="207975"/>
                  </a:lnTo>
                  <a:lnTo>
                    <a:pt x="5793435" y="195275"/>
                  </a:lnTo>
                  <a:lnTo>
                    <a:pt x="5793270" y="207975"/>
                  </a:lnTo>
                  <a:lnTo>
                    <a:pt x="5790603" y="207975"/>
                  </a:lnTo>
                  <a:lnTo>
                    <a:pt x="5786425" y="207975"/>
                  </a:lnTo>
                  <a:lnTo>
                    <a:pt x="5793117" y="220675"/>
                  </a:lnTo>
                  <a:lnTo>
                    <a:pt x="5797232" y="220675"/>
                  </a:lnTo>
                  <a:lnTo>
                    <a:pt x="5802350" y="207975"/>
                  </a:lnTo>
                  <a:lnTo>
                    <a:pt x="5796902" y="207975"/>
                  </a:lnTo>
                  <a:lnTo>
                    <a:pt x="5804979" y="195275"/>
                  </a:lnTo>
                  <a:lnTo>
                    <a:pt x="5838342" y="195275"/>
                  </a:lnTo>
                  <a:lnTo>
                    <a:pt x="5835269" y="207975"/>
                  </a:lnTo>
                  <a:lnTo>
                    <a:pt x="5857545" y="207975"/>
                  </a:lnTo>
                  <a:lnTo>
                    <a:pt x="5856910" y="195275"/>
                  </a:lnTo>
                  <a:lnTo>
                    <a:pt x="5863958" y="195275"/>
                  </a:lnTo>
                  <a:lnTo>
                    <a:pt x="5868670" y="182575"/>
                  </a:lnTo>
                  <a:lnTo>
                    <a:pt x="5856808" y="182575"/>
                  </a:lnTo>
                  <a:lnTo>
                    <a:pt x="5853925" y="169875"/>
                  </a:lnTo>
                  <a:lnTo>
                    <a:pt x="5847740" y="169875"/>
                  </a:lnTo>
                  <a:lnTo>
                    <a:pt x="5846038" y="182575"/>
                  </a:lnTo>
                  <a:lnTo>
                    <a:pt x="5763057" y="182575"/>
                  </a:lnTo>
                  <a:lnTo>
                    <a:pt x="5740197" y="195275"/>
                  </a:lnTo>
                  <a:lnTo>
                    <a:pt x="5764962" y="195275"/>
                  </a:lnTo>
                  <a:lnTo>
                    <a:pt x="5763476" y="207975"/>
                  </a:lnTo>
                  <a:lnTo>
                    <a:pt x="5759018" y="207975"/>
                  </a:lnTo>
                  <a:lnTo>
                    <a:pt x="5757405" y="220675"/>
                  </a:lnTo>
                  <a:lnTo>
                    <a:pt x="5762688" y="220675"/>
                  </a:lnTo>
                  <a:lnTo>
                    <a:pt x="5761101" y="233375"/>
                  </a:lnTo>
                  <a:lnTo>
                    <a:pt x="5749480" y="233375"/>
                  </a:lnTo>
                  <a:lnTo>
                    <a:pt x="5747804" y="220675"/>
                  </a:lnTo>
                  <a:lnTo>
                    <a:pt x="5742546" y="220675"/>
                  </a:lnTo>
                  <a:lnTo>
                    <a:pt x="5742546" y="246075"/>
                  </a:lnTo>
                  <a:lnTo>
                    <a:pt x="5737085" y="246075"/>
                  </a:lnTo>
                  <a:lnTo>
                    <a:pt x="5741594" y="233375"/>
                  </a:lnTo>
                  <a:lnTo>
                    <a:pt x="5742546" y="246075"/>
                  </a:lnTo>
                  <a:lnTo>
                    <a:pt x="5742546" y="220675"/>
                  </a:lnTo>
                  <a:lnTo>
                    <a:pt x="5736463" y="220675"/>
                  </a:lnTo>
                  <a:lnTo>
                    <a:pt x="5735256" y="233375"/>
                  </a:lnTo>
                  <a:lnTo>
                    <a:pt x="5722061" y="233375"/>
                  </a:lnTo>
                  <a:lnTo>
                    <a:pt x="5721045" y="220675"/>
                  </a:lnTo>
                  <a:lnTo>
                    <a:pt x="5723547" y="220675"/>
                  </a:lnTo>
                  <a:lnTo>
                    <a:pt x="5728944" y="207975"/>
                  </a:lnTo>
                  <a:lnTo>
                    <a:pt x="5719521" y="207975"/>
                  </a:lnTo>
                  <a:lnTo>
                    <a:pt x="5719521" y="1998675"/>
                  </a:lnTo>
                  <a:lnTo>
                    <a:pt x="5718746" y="2011375"/>
                  </a:lnTo>
                  <a:lnTo>
                    <a:pt x="5715787" y="1998675"/>
                  </a:lnTo>
                  <a:lnTo>
                    <a:pt x="5719521" y="1998675"/>
                  </a:lnTo>
                  <a:lnTo>
                    <a:pt x="5719521" y="207975"/>
                  </a:lnTo>
                  <a:lnTo>
                    <a:pt x="5716968" y="207975"/>
                  </a:lnTo>
                  <a:lnTo>
                    <a:pt x="5722163" y="195275"/>
                  </a:lnTo>
                  <a:lnTo>
                    <a:pt x="5722328" y="195275"/>
                  </a:lnTo>
                  <a:lnTo>
                    <a:pt x="5717718" y="182575"/>
                  </a:lnTo>
                  <a:lnTo>
                    <a:pt x="5714924" y="182575"/>
                  </a:lnTo>
                  <a:lnTo>
                    <a:pt x="5714924" y="220675"/>
                  </a:lnTo>
                  <a:lnTo>
                    <a:pt x="5708612" y="220675"/>
                  </a:lnTo>
                  <a:lnTo>
                    <a:pt x="5702503" y="233375"/>
                  </a:lnTo>
                  <a:lnTo>
                    <a:pt x="5679237" y="233375"/>
                  </a:lnTo>
                  <a:lnTo>
                    <a:pt x="5673026" y="220675"/>
                  </a:lnTo>
                  <a:lnTo>
                    <a:pt x="5678208" y="220675"/>
                  </a:lnTo>
                  <a:lnTo>
                    <a:pt x="5672290" y="207975"/>
                  </a:lnTo>
                  <a:lnTo>
                    <a:pt x="5678881" y="207975"/>
                  </a:lnTo>
                  <a:lnTo>
                    <a:pt x="5678208" y="220675"/>
                  </a:lnTo>
                  <a:lnTo>
                    <a:pt x="5696661" y="220675"/>
                  </a:lnTo>
                  <a:lnTo>
                    <a:pt x="5705246" y="207975"/>
                  </a:lnTo>
                  <a:lnTo>
                    <a:pt x="5714924" y="220675"/>
                  </a:lnTo>
                  <a:lnTo>
                    <a:pt x="5714924" y="182575"/>
                  </a:lnTo>
                  <a:lnTo>
                    <a:pt x="5709082" y="182575"/>
                  </a:lnTo>
                  <a:lnTo>
                    <a:pt x="5708510" y="169875"/>
                  </a:lnTo>
                  <a:lnTo>
                    <a:pt x="5713920" y="169875"/>
                  </a:lnTo>
                  <a:lnTo>
                    <a:pt x="5713742" y="157175"/>
                  </a:lnTo>
                  <a:lnTo>
                    <a:pt x="5714670" y="157175"/>
                  </a:lnTo>
                  <a:lnTo>
                    <a:pt x="5708955" y="144475"/>
                  </a:lnTo>
                  <a:lnTo>
                    <a:pt x="5702643" y="144475"/>
                  </a:lnTo>
                  <a:lnTo>
                    <a:pt x="5703163" y="157175"/>
                  </a:lnTo>
                  <a:lnTo>
                    <a:pt x="5701538" y="157175"/>
                  </a:lnTo>
                  <a:lnTo>
                    <a:pt x="5701855" y="169875"/>
                  </a:lnTo>
                  <a:lnTo>
                    <a:pt x="5700039" y="169875"/>
                  </a:lnTo>
                  <a:lnTo>
                    <a:pt x="5697956" y="182575"/>
                  </a:lnTo>
                  <a:lnTo>
                    <a:pt x="5703748" y="182575"/>
                  </a:lnTo>
                  <a:lnTo>
                    <a:pt x="5704484" y="195275"/>
                  </a:lnTo>
                  <a:lnTo>
                    <a:pt x="5665940" y="195275"/>
                  </a:lnTo>
                  <a:lnTo>
                    <a:pt x="5665940" y="220675"/>
                  </a:lnTo>
                  <a:lnTo>
                    <a:pt x="5657012" y="233375"/>
                  </a:lnTo>
                  <a:lnTo>
                    <a:pt x="5659513" y="220675"/>
                  </a:lnTo>
                  <a:lnTo>
                    <a:pt x="5665940" y="220675"/>
                  </a:lnTo>
                  <a:lnTo>
                    <a:pt x="5665940" y="195275"/>
                  </a:lnTo>
                  <a:lnTo>
                    <a:pt x="5649963" y="195275"/>
                  </a:lnTo>
                  <a:lnTo>
                    <a:pt x="5649963" y="220675"/>
                  </a:lnTo>
                  <a:lnTo>
                    <a:pt x="5649773" y="233375"/>
                  </a:lnTo>
                  <a:lnTo>
                    <a:pt x="5642762" y="233375"/>
                  </a:lnTo>
                  <a:lnTo>
                    <a:pt x="5642927" y="220675"/>
                  </a:lnTo>
                  <a:lnTo>
                    <a:pt x="5649963" y="220675"/>
                  </a:lnTo>
                  <a:lnTo>
                    <a:pt x="5649963" y="195275"/>
                  </a:lnTo>
                  <a:lnTo>
                    <a:pt x="5643397" y="195275"/>
                  </a:lnTo>
                  <a:lnTo>
                    <a:pt x="5645010" y="182575"/>
                  </a:lnTo>
                  <a:lnTo>
                    <a:pt x="5640273" y="182575"/>
                  </a:lnTo>
                  <a:lnTo>
                    <a:pt x="5639232" y="187972"/>
                  </a:lnTo>
                  <a:lnTo>
                    <a:pt x="5639232" y="220675"/>
                  </a:lnTo>
                  <a:lnTo>
                    <a:pt x="5639054" y="233375"/>
                  </a:lnTo>
                  <a:lnTo>
                    <a:pt x="5631993" y="233375"/>
                  </a:lnTo>
                  <a:lnTo>
                    <a:pt x="5632208" y="220675"/>
                  </a:lnTo>
                  <a:lnTo>
                    <a:pt x="5639232" y="220675"/>
                  </a:lnTo>
                  <a:lnTo>
                    <a:pt x="5639232" y="187972"/>
                  </a:lnTo>
                  <a:lnTo>
                    <a:pt x="5637822" y="195275"/>
                  </a:lnTo>
                  <a:lnTo>
                    <a:pt x="5588673" y="195275"/>
                  </a:lnTo>
                  <a:lnTo>
                    <a:pt x="5589625" y="207975"/>
                  </a:lnTo>
                  <a:lnTo>
                    <a:pt x="5584139" y="207975"/>
                  </a:lnTo>
                  <a:lnTo>
                    <a:pt x="5588673" y="195275"/>
                  </a:lnTo>
                  <a:lnTo>
                    <a:pt x="5588051" y="195275"/>
                  </a:lnTo>
                  <a:lnTo>
                    <a:pt x="5584545" y="182575"/>
                  </a:lnTo>
                  <a:lnTo>
                    <a:pt x="5579491" y="182575"/>
                  </a:lnTo>
                  <a:lnTo>
                    <a:pt x="5580227" y="195275"/>
                  </a:lnTo>
                  <a:lnTo>
                    <a:pt x="5578157" y="195275"/>
                  </a:lnTo>
                  <a:lnTo>
                    <a:pt x="5571795" y="207975"/>
                  </a:lnTo>
                  <a:lnTo>
                    <a:pt x="5560212" y="195275"/>
                  </a:lnTo>
                  <a:lnTo>
                    <a:pt x="5545658" y="195275"/>
                  </a:lnTo>
                  <a:lnTo>
                    <a:pt x="5545658" y="207975"/>
                  </a:lnTo>
                  <a:lnTo>
                    <a:pt x="5540095" y="220675"/>
                  </a:lnTo>
                  <a:lnTo>
                    <a:pt x="5538990" y="220675"/>
                  </a:lnTo>
                  <a:lnTo>
                    <a:pt x="5535168" y="207975"/>
                  </a:lnTo>
                  <a:lnTo>
                    <a:pt x="5537847" y="220675"/>
                  </a:lnTo>
                  <a:lnTo>
                    <a:pt x="5524652" y="220675"/>
                  </a:lnTo>
                  <a:lnTo>
                    <a:pt x="5529135" y="207975"/>
                  </a:lnTo>
                  <a:lnTo>
                    <a:pt x="5535168" y="207975"/>
                  </a:lnTo>
                  <a:lnTo>
                    <a:pt x="5545658" y="207975"/>
                  </a:lnTo>
                  <a:lnTo>
                    <a:pt x="5545658" y="195275"/>
                  </a:lnTo>
                  <a:lnTo>
                    <a:pt x="5507418" y="195275"/>
                  </a:lnTo>
                  <a:lnTo>
                    <a:pt x="5505958" y="186690"/>
                  </a:lnTo>
                  <a:lnTo>
                    <a:pt x="5505958" y="1909775"/>
                  </a:lnTo>
                  <a:lnTo>
                    <a:pt x="5505716" y="1922475"/>
                  </a:lnTo>
                  <a:lnTo>
                    <a:pt x="5501373" y="1909775"/>
                  </a:lnTo>
                  <a:lnTo>
                    <a:pt x="5498528" y="1922475"/>
                  </a:lnTo>
                  <a:lnTo>
                    <a:pt x="5498782" y="1909775"/>
                  </a:lnTo>
                  <a:lnTo>
                    <a:pt x="5501373" y="1909775"/>
                  </a:lnTo>
                  <a:lnTo>
                    <a:pt x="5505958" y="1909775"/>
                  </a:lnTo>
                  <a:lnTo>
                    <a:pt x="5505958" y="186690"/>
                  </a:lnTo>
                  <a:lnTo>
                    <a:pt x="5505259" y="182575"/>
                  </a:lnTo>
                  <a:lnTo>
                    <a:pt x="5495582" y="182575"/>
                  </a:lnTo>
                  <a:lnTo>
                    <a:pt x="5493080" y="195275"/>
                  </a:lnTo>
                  <a:lnTo>
                    <a:pt x="5440718" y="195275"/>
                  </a:lnTo>
                  <a:lnTo>
                    <a:pt x="5435295" y="207975"/>
                  </a:lnTo>
                  <a:lnTo>
                    <a:pt x="5463006" y="207975"/>
                  </a:lnTo>
                  <a:lnTo>
                    <a:pt x="5467350" y="220675"/>
                  </a:lnTo>
                  <a:lnTo>
                    <a:pt x="5470906" y="207975"/>
                  </a:lnTo>
                  <a:lnTo>
                    <a:pt x="5475503" y="207975"/>
                  </a:lnTo>
                  <a:lnTo>
                    <a:pt x="5474436" y="220675"/>
                  </a:lnTo>
                  <a:lnTo>
                    <a:pt x="5485079" y="220675"/>
                  </a:lnTo>
                  <a:lnTo>
                    <a:pt x="5475135" y="233375"/>
                  </a:lnTo>
                  <a:lnTo>
                    <a:pt x="5410682" y="233375"/>
                  </a:lnTo>
                  <a:lnTo>
                    <a:pt x="5402008" y="246075"/>
                  </a:lnTo>
                  <a:lnTo>
                    <a:pt x="5389016" y="246075"/>
                  </a:lnTo>
                  <a:lnTo>
                    <a:pt x="5384914" y="233375"/>
                  </a:lnTo>
                  <a:lnTo>
                    <a:pt x="5380685" y="233375"/>
                  </a:lnTo>
                  <a:lnTo>
                    <a:pt x="5379631" y="246075"/>
                  </a:lnTo>
                  <a:lnTo>
                    <a:pt x="5347995" y="246075"/>
                  </a:lnTo>
                  <a:lnTo>
                    <a:pt x="5341455" y="233375"/>
                  </a:lnTo>
                  <a:lnTo>
                    <a:pt x="5319877" y="233375"/>
                  </a:lnTo>
                  <a:lnTo>
                    <a:pt x="5319890" y="220675"/>
                  </a:lnTo>
                  <a:lnTo>
                    <a:pt x="5255539" y="220675"/>
                  </a:lnTo>
                  <a:lnTo>
                    <a:pt x="5252961" y="233375"/>
                  </a:lnTo>
                  <a:lnTo>
                    <a:pt x="5245112" y="233375"/>
                  </a:lnTo>
                  <a:lnTo>
                    <a:pt x="5244262" y="220675"/>
                  </a:lnTo>
                  <a:lnTo>
                    <a:pt x="5239715" y="220675"/>
                  </a:lnTo>
                  <a:lnTo>
                    <a:pt x="5240820" y="233375"/>
                  </a:lnTo>
                  <a:lnTo>
                    <a:pt x="5233670" y="233375"/>
                  </a:lnTo>
                  <a:lnTo>
                    <a:pt x="5231879" y="220675"/>
                  </a:lnTo>
                  <a:lnTo>
                    <a:pt x="5226659" y="220675"/>
                  </a:lnTo>
                  <a:lnTo>
                    <a:pt x="5225110" y="233375"/>
                  </a:lnTo>
                  <a:lnTo>
                    <a:pt x="5227853" y="233375"/>
                  </a:lnTo>
                  <a:lnTo>
                    <a:pt x="5223307" y="246075"/>
                  </a:lnTo>
                  <a:lnTo>
                    <a:pt x="5222329" y="233375"/>
                  </a:lnTo>
                  <a:lnTo>
                    <a:pt x="5210353" y="233375"/>
                  </a:lnTo>
                  <a:lnTo>
                    <a:pt x="5204180" y="220675"/>
                  </a:lnTo>
                  <a:lnTo>
                    <a:pt x="5192877" y="220675"/>
                  </a:lnTo>
                  <a:lnTo>
                    <a:pt x="5189588" y="233375"/>
                  </a:lnTo>
                  <a:lnTo>
                    <a:pt x="5169154" y="233375"/>
                  </a:lnTo>
                  <a:lnTo>
                    <a:pt x="5166106" y="220675"/>
                  </a:lnTo>
                  <a:lnTo>
                    <a:pt x="5162118" y="207975"/>
                  </a:lnTo>
                  <a:lnTo>
                    <a:pt x="5161940" y="220675"/>
                  </a:lnTo>
                  <a:lnTo>
                    <a:pt x="5158333" y="233375"/>
                  </a:lnTo>
                  <a:lnTo>
                    <a:pt x="5143703" y="233375"/>
                  </a:lnTo>
                  <a:lnTo>
                    <a:pt x="5146395" y="220675"/>
                  </a:lnTo>
                  <a:lnTo>
                    <a:pt x="5129555" y="220675"/>
                  </a:lnTo>
                  <a:lnTo>
                    <a:pt x="5128577" y="233375"/>
                  </a:lnTo>
                  <a:lnTo>
                    <a:pt x="5117211" y="233375"/>
                  </a:lnTo>
                  <a:lnTo>
                    <a:pt x="5118786" y="220675"/>
                  </a:lnTo>
                  <a:lnTo>
                    <a:pt x="5102923" y="220675"/>
                  </a:lnTo>
                  <a:lnTo>
                    <a:pt x="5097742" y="233375"/>
                  </a:lnTo>
                  <a:lnTo>
                    <a:pt x="5075440" y="233375"/>
                  </a:lnTo>
                  <a:lnTo>
                    <a:pt x="5075567" y="220675"/>
                  </a:lnTo>
                  <a:lnTo>
                    <a:pt x="5044300" y="220675"/>
                  </a:lnTo>
                  <a:lnTo>
                    <a:pt x="5052415" y="233375"/>
                  </a:lnTo>
                  <a:lnTo>
                    <a:pt x="5071669" y="233375"/>
                  </a:lnTo>
                  <a:lnTo>
                    <a:pt x="5069040" y="246075"/>
                  </a:lnTo>
                  <a:lnTo>
                    <a:pt x="5068100" y="246075"/>
                  </a:lnTo>
                  <a:lnTo>
                    <a:pt x="5066093" y="258775"/>
                  </a:lnTo>
                  <a:lnTo>
                    <a:pt x="5057483" y="258775"/>
                  </a:lnTo>
                  <a:lnTo>
                    <a:pt x="5056187" y="246075"/>
                  </a:lnTo>
                  <a:lnTo>
                    <a:pt x="5037937" y="246075"/>
                  </a:lnTo>
                  <a:lnTo>
                    <a:pt x="5035740" y="233375"/>
                  </a:lnTo>
                  <a:lnTo>
                    <a:pt x="5044300" y="220675"/>
                  </a:lnTo>
                  <a:lnTo>
                    <a:pt x="5035728" y="220675"/>
                  </a:lnTo>
                  <a:lnTo>
                    <a:pt x="5035728" y="1922475"/>
                  </a:lnTo>
                  <a:lnTo>
                    <a:pt x="5034000" y="1935175"/>
                  </a:lnTo>
                  <a:lnTo>
                    <a:pt x="5024602" y="1935175"/>
                  </a:lnTo>
                  <a:lnTo>
                    <a:pt x="5023193" y="1922475"/>
                  </a:lnTo>
                  <a:lnTo>
                    <a:pt x="5035728" y="1922475"/>
                  </a:lnTo>
                  <a:lnTo>
                    <a:pt x="5035728" y="220675"/>
                  </a:lnTo>
                  <a:lnTo>
                    <a:pt x="5034699" y="220675"/>
                  </a:lnTo>
                  <a:lnTo>
                    <a:pt x="5024298" y="220675"/>
                  </a:lnTo>
                  <a:lnTo>
                    <a:pt x="5021758" y="207975"/>
                  </a:lnTo>
                  <a:lnTo>
                    <a:pt x="5021326" y="207975"/>
                  </a:lnTo>
                  <a:lnTo>
                    <a:pt x="5021326" y="220675"/>
                  </a:lnTo>
                  <a:lnTo>
                    <a:pt x="5013960" y="232143"/>
                  </a:lnTo>
                  <a:lnTo>
                    <a:pt x="5013960" y="1922475"/>
                  </a:lnTo>
                  <a:lnTo>
                    <a:pt x="5013744" y="1935175"/>
                  </a:lnTo>
                  <a:lnTo>
                    <a:pt x="5009413" y="1922475"/>
                  </a:lnTo>
                  <a:lnTo>
                    <a:pt x="5006581" y="1935175"/>
                  </a:lnTo>
                  <a:lnTo>
                    <a:pt x="5006784" y="1922475"/>
                  </a:lnTo>
                  <a:lnTo>
                    <a:pt x="5009413" y="1922475"/>
                  </a:lnTo>
                  <a:lnTo>
                    <a:pt x="5013960" y="1922475"/>
                  </a:lnTo>
                  <a:lnTo>
                    <a:pt x="5013960" y="232143"/>
                  </a:lnTo>
                  <a:lnTo>
                    <a:pt x="5013160" y="233375"/>
                  </a:lnTo>
                  <a:lnTo>
                    <a:pt x="4986947" y="233375"/>
                  </a:lnTo>
                  <a:lnTo>
                    <a:pt x="4986947" y="271475"/>
                  </a:lnTo>
                  <a:lnTo>
                    <a:pt x="4982070" y="276593"/>
                  </a:lnTo>
                  <a:lnTo>
                    <a:pt x="4982070" y="334975"/>
                  </a:lnTo>
                  <a:lnTo>
                    <a:pt x="4976965" y="347675"/>
                  </a:lnTo>
                  <a:lnTo>
                    <a:pt x="4953813" y="347675"/>
                  </a:lnTo>
                  <a:lnTo>
                    <a:pt x="4949596" y="334975"/>
                  </a:lnTo>
                  <a:lnTo>
                    <a:pt x="4982070" y="334975"/>
                  </a:lnTo>
                  <a:lnTo>
                    <a:pt x="4982070" y="276593"/>
                  </a:lnTo>
                  <a:lnTo>
                    <a:pt x="4974831" y="284175"/>
                  </a:lnTo>
                  <a:lnTo>
                    <a:pt x="4961864" y="271475"/>
                  </a:lnTo>
                  <a:lnTo>
                    <a:pt x="4972012" y="271475"/>
                  </a:lnTo>
                  <a:lnTo>
                    <a:pt x="4976927" y="258775"/>
                  </a:lnTo>
                  <a:lnTo>
                    <a:pt x="4981029" y="271475"/>
                  </a:lnTo>
                  <a:lnTo>
                    <a:pt x="4986947" y="271475"/>
                  </a:lnTo>
                  <a:lnTo>
                    <a:pt x="4986947" y="233375"/>
                  </a:lnTo>
                  <a:lnTo>
                    <a:pt x="4977930" y="233375"/>
                  </a:lnTo>
                  <a:lnTo>
                    <a:pt x="4986236" y="220675"/>
                  </a:lnTo>
                  <a:lnTo>
                    <a:pt x="5021326" y="220675"/>
                  </a:lnTo>
                  <a:lnTo>
                    <a:pt x="5021326" y="207975"/>
                  </a:lnTo>
                  <a:lnTo>
                    <a:pt x="4957026" y="207975"/>
                  </a:lnTo>
                  <a:lnTo>
                    <a:pt x="4956289" y="220675"/>
                  </a:lnTo>
                  <a:lnTo>
                    <a:pt x="4947526" y="220675"/>
                  </a:lnTo>
                  <a:lnTo>
                    <a:pt x="4945685" y="233375"/>
                  </a:lnTo>
                  <a:lnTo>
                    <a:pt x="4970615" y="233375"/>
                  </a:lnTo>
                  <a:lnTo>
                    <a:pt x="4957711" y="246075"/>
                  </a:lnTo>
                  <a:lnTo>
                    <a:pt x="4944669" y="246075"/>
                  </a:lnTo>
                  <a:lnTo>
                    <a:pt x="4944669" y="1935175"/>
                  </a:lnTo>
                  <a:lnTo>
                    <a:pt x="4943043" y="1947875"/>
                  </a:lnTo>
                  <a:lnTo>
                    <a:pt x="4932159" y="1947875"/>
                  </a:lnTo>
                  <a:lnTo>
                    <a:pt x="4930127" y="1935175"/>
                  </a:lnTo>
                  <a:lnTo>
                    <a:pt x="4944669" y="1935175"/>
                  </a:lnTo>
                  <a:lnTo>
                    <a:pt x="4944669" y="246075"/>
                  </a:lnTo>
                  <a:lnTo>
                    <a:pt x="4929810" y="246075"/>
                  </a:lnTo>
                  <a:lnTo>
                    <a:pt x="4920119" y="233375"/>
                  </a:lnTo>
                  <a:lnTo>
                    <a:pt x="4913541" y="233375"/>
                  </a:lnTo>
                  <a:lnTo>
                    <a:pt x="4912626" y="230403"/>
                  </a:lnTo>
                  <a:lnTo>
                    <a:pt x="4912626" y="246075"/>
                  </a:lnTo>
                  <a:lnTo>
                    <a:pt x="4910353" y="246075"/>
                  </a:lnTo>
                  <a:lnTo>
                    <a:pt x="4910353" y="334975"/>
                  </a:lnTo>
                  <a:lnTo>
                    <a:pt x="4909680" y="347675"/>
                  </a:lnTo>
                  <a:lnTo>
                    <a:pt x="4898860" y="347675"/>
                  </a:lnTo>
                  <a:lnTo>
                    <a:pt x="4899139" y="334975"/>
                  </a:lnTo>
                  <a:lnTo>
                    <a:pt x="4910353" y="334975"/>
                  </a:lnTo>
                  <a:lnTo>
                    <a:pt x="4910353" y="246075"/>
                  </a:lnTo>
                  <a:lnTo>
                    <a:pt x="4890694" y="246075"/>
                  </a:lnTo>
                  <a:lnTo>
                    <a:pt x="4894897" y="233375"/>
                  </a:lnTo>
                  <a:lnTo>
                    <a:pt x="4907077" y="233375"/>
                  </a:lnTo>
                  <a:lnTo>
                    <a:pt x="4912626" y="246075"/>
                  </a:lnTo>
                  <a:lnTo>
                    <a:pt x="4912626" y="230403"/>
                  </a:lnTo>
                  <a:lnTo>
                    <a:pt x="4909642" y="220675"/>
                  </a:lnTo>
                  <a:lnTo>
                    <a:pt x="4930902" y="220675"/>
                  </a:lnTo>
                  <a:lnTo>
                    <a:pt x="4931689" y="233375"/>
                  </a:lnTo>
                  <a:lnTo>
                    <a:pt x="4938458" y="220675"/>
                  </a:lnTo>
                  <a:lnTo>
                    <a:pt x="4941709" y="220675"/>
                  </a:lnTo>
                  <a:lnTo>
                    <a:pt x="4939677" y="207975"/>
                  </a:lnTo>
                  <a:lnTo>
                    <a:pt x="4888382" y="207975"/>
                  </a:lnTo>
                  <a:lnTo>
                    <a:pt x="4891938" y="220675"/>
                  </a:lnTo>
                  <a:lnTo>
                    <a:pt x="4895088" y="220675"/>
                  </a:lnTo>
                  <a:lnTo>
                    <a:pt x="4892738" y="233375"/>
                  </a:lnTo>
                  <a:lnTo>
                    <a:pt x="4883213" y="233375"/>
                  </a:lnTo>
                  <a:lnTo>
                    <a:pt x="4889995" y="246075"/>
                  </a:lnTo>
                  <a:lnTo>
                    <a:pt x="4867719" y="246075"/>
                  </a:lnTo>
                  <a:lnTo>
                    <a:pt x="4860493" y="258775"/>
                  </a:lnTo>
                  <a:lnTo>
                    <a:pt x="4854575" y="258775"/>
                  </a:lnTo>
                  <a:lnTo>
                    <a:pt x="4853076" y="246075"/>
                  </a:lnTo>
                  <a:lnTo>
                    <a:pt x="4846828" y="246075"/>
                  </a:lnTo>
                  <a:lnTo>
                    <a:pt x="4840935" y="258775"/>
                  </a:lnTo>
                  <a:lnTo>
                    <a:pt x="4840541" y="246075"/>
                  </a:lnTo>
                  <a:lnTo>
                    <a:pt x="4794135" y="246075"/>
                  </a:lnTo>
                  <a:lnTo>
                    <a:pt x="4789779" y="258775"/>
                  </a:lnTo>
                  <a:lnTo>
                    <a:pt x="4779594" y="258775"/>
                  </a:lnTo>
                  <a:lnTo>
                    <a:pt x="4781131" y="246075"/>
                  </a:lnTo>
                  <a:lnTo>
                    <a:pt x="4746371" y="246075"/>
                  </a:lnTo>
                  <a:lnTo>
                    <a:pt x="4748174" y="258775"/>
                  </a:lnTo>
                  <a:lnTo>
                    <a:pt x="4740821" y="258775"/>
                  </a:lnTo>
                  <a:lnTo>
                    <a:pt x="4745380" y="246075"/>
                  </a:lnTo>
                  <a:lnTo>
                    <a:pt x="4674197" y="246075"/>
                  </a:lnTo>
                  <a:lnTo>
                    <a:pt x="4671136" y="233375"/>
                  </a:lnTo>
                  <a:lnTo>
                    <a:pt x="4665929" y="233375"/>
                  </a:lnTo>
                  <a:lnTo>
                    <a:pt x="4665929" y="1947875"/>
                  </a:lnTo>
                  <a:lnTo>
                    <a:pt x="4650244" y="1947875"/>
                  </a:lnTo>
                  <a:lnTo>
                    <a:pt x="4649533" y="1935175"/>
                  </a:lnTo>
                  <a:lnTo>
                    <a:pt x="4665230" y="1935175"/>
                  </a:lnTo>
                  <a:lnTo>
                    <a:pt x="4665929" y="1947875"/>
                  </a:lnTo>
                  <a:lnTo>
                    <a:pt x="4665929" y="233375"/>
                  </a:lnTo>
                  <a:lnTo>
                    <a:pt x="4660443" y="233375"/>
                  </a:lnTo>
                  <a:lnTo>
                    <a:pt x="4652759" y="246075"/>
                  </a:lnTo>
                  <a:lnTo>
                    <a:pt x="4626457" y="246075"/>
                  </a:lnTo>
                  <a:lnTo>
                    <a:pt x="4628007" y="233375"/>
                  </a:lnTo>
                  <a:lnTo>
                    <a:pt x="4589310" y="233375"/>
                  </a:lnTo>
                  <a:lnTo>
                    <a:pt x="4582096" y="244017"/>
                  </a:lnTo>
                  <a:lnTo>
                    <a:pt x="4582096" y="1922475"/>
                  </a:lnTo>
                  <a:lnTo>
                    <a:pt x="4581804" y="1935175"/>
                  </a:lnTo>
                  <a:lnTo>
                    <a:pt x="4574565" y="1935175"/>
                  </a:lnTo>
                  <a:lnTo>
                    <a:pt x="4574845" y="1922475"/>
                  </a:lnTo>
                  <a:lnTo>
                    <a:pt x="4582096" y="1922475"/>
                  </a:lnTo>
                  <a:lnTo>
                    <a:pt x="4582096" y="244017"/>
                  </a:lnTo>
                  <a:lnTo>
                    <a:pt x="4580699" y="246075"/>
                  </a:lnTo>
                  <a:lnTo>
                    <a:pt x="4578324" y="233375"/>
                  </a:lnTo>
                  <a:lnTo>
                    <a:pt x="4574184" y="246075"/>
                  </a:lnTo>
                  <a:lnTo>
                    <a:pt x="4568241" y="246075"/>
                  </a:lnTo>
                  <a:lnTo>
                    <a:pt x="4562373" y="233375"/>
                  </a:lnTo>
                  <a:lnTo>
                    <a:pt x="4559427" y="233375"/>
                  </a:lnTo>
                  <a:lnTo>
                    <a:pt x="4559427" y="1947875"/>
                  </a:lnTo>
                  <a:lnTo>
                    <a:pt x="4553496" y="1960575"/>
                  </a:lnTo>
                  <a:lnTo>
                    <a:pt x="4539056" y="1960575"/>
                  </a:lnTo>
                  <a:lnTo>
                    <a:pt x="4529950" y="1973275"/>
                  </a:lnTo>
                  <a:lnTo>
                    <a:pt x="4518698" y="1960575"/>
                  </a:lnTo>
                  <a:lnTo>
                    <a:pt x="4516513" y="1960575"/>
                  </a:lnTo>
                  <a:lnTo>
                    <a:pt x="4516513" y="1985975"/>
                  </a:lnTo>
                  <a:lnTo>
                    <a:pt x="4507750" y="1985975"/>
                  </a:lnTo>
                  <a:lnTo>
                    <a:pt x="4507903" y="1973275"/>
                  </a:lnTo>
                  <a:lnTo>
                    <a:pt x="4515155" y="1973275"/>
                  </a:lnTo>
                  <a:lnTo>
                    <a:pt x="4516513" y="1985975"/>
                  </a:lnTo>
                  <a:lnTo>
                    <a:pt x="4516513" y="1960575"/>
                  </a:lnTo>
                  <a:lnTo>
                    <a:pt x="4493882" y="1960575"/>
                  </a:lnTo>
                  <a:lnTo>
                    <a:pt x="4495851" y="1947875"/>
                  </a:lnTo>
                  <a:lnTo>
                    <a:pt x="4559427" y="1947875"/>
                  </a:lnTo>
                  <a:lnTo>
                    <a:pt x="4559427" y="233375"/>
                  </a:lnTo>
                  <a:lnTo>
                    <a:pt x="4558576" y="233375"/>
                  </a:lnTo>
                  <a:lnTo>
                    <a:pt x="4566323" y="220675"/>
                  </a:lnTo>
                  <a:lnTo>
                    <a:pt x="4552607" y="220675"/>
                  </a:lnTo>
                  <a:lnTo>
                    <a:pt x="4548784" y="233375"/>
                  </a:lnTo>
                  <a:lnTo>
                    <a:pt x="4548670" y="246075"/>
                  </a:lnTo>
                  <a:lnTo>
                    <a:pt x="4536084" y="246075"/>
                  </a:lnTo>
                  <a:lnTo>
                    <a:pt x="4534192" y="258775"/>
                  </a:lnTo>
                  <a:lnTo>
                    <a:pt x="4529887" y="258775"/>
                  </a:lnTo>
                  <a:lnTo>
                    <a:pt x="4528515" y="246075"/>
                  </a:lnTo>
                  <a:lnTo>
                    <a:pt x="4476343" y="246075"/>
                  </a:lnTo>
                  <a:lnTo>
                    <a:pt x="4476343" y="1935175"/>
                  </a:lnTo>
                  <a:lnTo>
                    <a:pt x="4472571" y="1947875"/>
                  </a:lnTo>
                  <a:lnTo>
                    <a:pt x="4454372" y="1947875"/>
                  </a:lnTo>
                  <a:lnTo>
                    <a:pt x="4453560" y="1960575"/>
                  </a:lnTo>
                  <a:lnTo>
                    <a:pt x="4443946" y="1960575"/>
                  </a:lnTo>
                  <a:lnTo>
                    <a:pt x="4442688" y="1947875"/>
                  </a:lnTo>
                  <a:lnTo>
                    <a:pt x="4439894" y="1947875"/>
                  </a:lnTo>
                  <a:lnTo>
                    <a:pt x="4448226" y="1935175"/>
                  </a:lnTo>
                  <a:lnTo>
                    <a:pt x="4476343" y="1935175"/>
                  </a:lnTo>
                  <a:lnTo>
                    <a:pt x="4476343" y="246075"/>
                  </a:lnTo>
                  <a:lnTo>
                    <a:pt x="4415206" y="246075"/>
                  </a:lnTo>
                  <a:lnTo>
                    <a:pt x="4415206" y="1935175"/>
                  </a:lnTo>
                  <a:lnTo>
                    <a:pt x="4403102" y="1935175"/>
                  </a:lnTo>
                  <a:lnTo>
                    <a:pt x="4407522" y="1947875"/>
                  </a:lnTo>
                  <a:lnTo>
                    <a:pt x="4394263" y="1947875"/>
                  </a:lnTo>
                  <a:lnTo>
                    <a:pt x="4392600" y="1960575"/>
                  </a:lnTo>
                  <a:lnTo>
                    <a:pt x="4389069" y="1960575"/>
                  </a:lnTo>
                  <a:lnTo>
                    <a:pt x="4389958" y="1947875"/>
                  </a:lnTo>
                  <a:lnTo>
                    <a:pt x="4347362" y="1947875"/>
                  </a:lnTo>
                  <a:lnTo>
                    <a:pt x="4353318" y="1935175"/>
                  </a:lnTo>
                  <a:lnTo>
                    <a:pt x="4353941" y="1935175"/>
                  </a:lnTo>
                  <a:lnTo>
                    <a:pt x="4346460" y="1922475"/>
                  </a:lnTo>
                  <a:lnTo>
                    <a:pt x="4341711" y="1922475"/>
                  </a:lnTo>
                  <a:lnTo>
                    <a:pt x="4341711" y="1947875"/>
                  </a:lnTo>
                  <a:lnTo>
                    <a:pt x="4317314" y="1947875"/>
                  </a:lnTo>
                  <a:lnTo>
                    <a:pt x="4317263" y="1935175"/>
                  </a:lnTo>
                  <a:lnTo>
                    <a:pt x="4338942" y="1935175"/>
                  </a:lnTo>
                  <a:lnTo>
                    <a:pt x="4341711" y="1947875"/>
                  </a:lnTo>
                  <a:lnTo>
                    <a:pt x="4341711" y="1922475"/>
                  </a:lnTo>
                  <a:lnTo>
                    <a:pt x="4311993" y="1922475"/>
                  </a:lnTo>
                  <a:lnTo>
                    <a:pt x="4306544" y="1935175"/>
                  </a:lnTo>
                  <a:lnTo>
                    <a:pt x="4294505" y="1922475"/>
                  </a:lnTo>
                  <a:lnTo>
                    <a:pt x="4259834" y="1922475"/>
                  </a:lnTo>
                  <a:lnTo>
                    <a:pt x="4265358" y="1909775"/>
                  </a:lnTo>
                  <a:lnTo>
                    <a:pt x="4288066" y="1909775"/>
                  </a:lnTo>
                  <a:lnTo>
                    <a:pt x="4296143" y="1922475"/>
                  </a:lnTo>
                  <a:lnTo>
                    <a:pt x="4324007" y="1909775"/>
                  </a:lnTo>
                  <a:lnTo>
                    <a:pt x="4354538" y="1922475"/>
                  </a:lnTo>
                  <a:lnTo>
                    <a:pt x="4385627" y="1922475"/>
                  </a:lnTo>
                  <a:lnTo>
                    <a:pt x="4415206" y="1935175"/>
                  </a:lnTo>
                  <a:lnTo>
                    <a:pt x="4415206" y="246075"/>
                  </a:lnTo>
                  <a:lnTo>
                    <a:pt x="4381754" y="246075"/>
                  </a:lnTo>
                  <a:lnTo>
                    <a:pt x="4381563" y="233375"/>
                  </a:lnTo>
                  <a:lnTo>
                    <a:pt x="4372483" y="233375"/>
                  </a:lnTo>
                  <a:lnTo>
                    <a:pt x="4371683" y="220675"/>
                  </a:lnTo>
                  <a:lnTo>
                    <a:pt x="4377550" y="220675"/>
                  </a:lnTo>
                  <a:lnTo>
                    <a:pt x="4371264" y="207975"/>
                  </a:lnTo>
                  <a:lnTo>
                    <a:pt x="4360850" y="207975"/>
                  </a:lnTo>
                  <a:lnTo>
                    <a:pt x="4360850" y="233375"/>
                  </a:lnTo>
                  <a:lnTo>
                    <a:pt x="4354106" y="233375"/>
                  </a:lnTo>
                  <a:lnTo>
                    <a:pt x="4353382" y="220675"/>
                  </a:lnTo>
                  <a:lnTo>
                    <a:pt x="4359910" y="220675"/>
                  </a:lnTo>
                  <a:lnTo>
                    <a:pt x="4360850" y="233375"/>
                  </a:lnTo>
                  <a:lnTo>
                    <a:pt x="4360850" y="207975"/>
                  </a:lnTo>
                  <a:lnTo>
                    <a:pt x="4329150" y="207975"/>
                  </a:lnTo>
                  <a:lnTo>
                    <a:pt x="4326102" y="220675"/>
                  </a:lnTo>
                  <a:lnTo>
                    <a:pt x="4306240" y="220675"/>
                  </a:lnTo>
                  <a:lnTo>
                    <a:pt x="4314025" y="233375"/>
                  </a:lnTo>
                  <a:lnTo>
                    <a:pt x="4321657" y="233375"/>
                  </a:lnTo>
                  <a:lnTo>
                    <a:pt x="4329760" y="220675"/>
                  </a:lnTo>
                  <a:lnTo>
                    <a:pt x="4338967" y="220675"/>
                  </a:lnTo>
                  <a:lnTo>
                    <a:pt x="4338574" y="233375"/>
                  </a:lnTo>
                  <a:lnTo>
                    <a:pt x="4342117" y="233375"/>
                  </a:lnTo>
                  <a:lnTo>
                    <a:pt x="4350626" y="233375"/>
                  </a:lnTo>
                  <a:lnTo>
                    <a:pt x="4349051" y="246075"/>
                  </a:lnTo>
                  <a:lnTo>
                    <a:pt x="4341825" y="246075"/>
                  </a:lnTo>
                  <a:lnTo>
                    <a:pt x="4342117" y="233375"/>
                  </a:lnTo>
                  <a:lnTo>
                    <a:pt x="4336720" y="246075"/>
                  </a:lnTo>
                  <a:lnTo>
                    <a:pt x="4333125" y="246075"/>
                  </a:lnTo>
                  <a:lnTo>
                    <a:pt x="4331424" y="233375"/>
                  </a:lnTo>
                  <a:lnTo>
                    <a:pt x="4325048" y="233375"/>
                  </a:lnTo>
                  <a:lnTo>
                    <a:pt x="4320273" y="246075"/>
                  </a:lnTo>
                  <a:lnTo>
                    <a:pt x="4315130" y="246075"/>
                  </a:lnTo>
                  <a:lnTo>
                    <a:pt x="4312564" y="258775"/>
                  </a:lnTo>
                  <a:lnTo>
                    <a:pt x="4307129" y="246075"/>
                  </a:lnTo>
                  <a:lnTo>
                    <a:pt x="4305528" y="233375"/>
                  </a:lnTo>
                  <a:lnTo>
                    <a:pt x="4294937" y="246075"/>
                  </a:lnTo>
                  <a:lnTo>
                    <a:pt x="4296283" y="233375"/>
                  </a:lnTo>
                  <a:lnTo>
                    <a:pt x="4304081" y="233375"/>
                  </a:lnTo>
                  <a:lnTo>
                    <a:pt x="4306240" y="220675"/>
                  </a:lnTo>
                  <a:lnTo>
                    <a:pt x="4303750" y="220675"/>
                  </a:lnTo>
                  <a:lnTo>
                    <a:pt x="4299585" y="207975"/>
                  </a:lnTo>
                  <a:lnTo>
                    <a:pt x="4294949" y="220675"/>
                  </a:lnTo>
                  <a:lnTo>
                    <a:pt x="4277182" y="220675"/>
                  </a:lnTo>
                  <a:lnTo>
                    <a:pt x="4277182" y="233375"/>
                  </a:lnTo>
                  <a:lnTo>
                    <a:pt x="4255274" y="233375"/>
                  </a:lnTo>
                  <a:lnTo>
                    <a:pt x="4257192" y="220675"/>
                  </a:lnTo>
                  <a:lnTo>
                    <a:pt x="4272305" y="220675"/>
                  </a:lnTo>
                  <a:lnTo>
                    <a:pt x="4277182" y="233375"/>
                  </a:lnTo>
                  <a:lnTo>
                    <a:pt x="4277182" y="220675"/>
                  </a:lnTo>
                  <a:lnTo>
                    <a:pt x="4274032" y="220675"/>
                  </a:lnTo>
                  <a:lnTo>
                    <a:pt x="4268317" y="207975"/>
                  </a:lnTo>
                  <a:lnTo>
                    <a:pt x="4257878" y="207975"/>
                  </a:lnTo>
                  <a:lnTo>
                    <a:pt x="4249293" y="218440"/>
                  </a:lnTo>
                  <a:lnTo>
                    <a:pt x="4249293" y="1909775"/>
                  </a:lnTo>
                  <a:lnTo>
                    <a:pt x="4246270" y="1922475"/>
                  </a:lnTo>
                  <a:lnTo>
                    <a:pt x="4194657" y="1922475"/>
                  </a:lnTo>
                  <a:lnTo>
                    <a:pt x="4193870" y="1935175"/>
                  </a:lnTo>
                  <a:lnTo>
                    <a:pt x="4187939" y="1922475"/>
                  </a:lnTo>
                  <a:lnTo>
                    <a:pt x="4187139" y="1922475"/>
                  </a:lnTo>
                  <a:lnTo>
                    <a:pt x="4185348" y="1909775"/>
                  </a:lnTo>
                  <a:lnTo>
                    <a:pt x="4167289" y="1909775"/>
                  </a:lnTo>
                  <a:lnTo>
                    <a:pt x="4163009" y="1922475"/>
                  </a:lnTo>
                  <a:lnTo>
                    <a:pt x="4158754" y="1909775"/>
                  </a:lnTo>
                  <a:lnTo>
                    <a:pt x="4126344" y="1909775"/>
                  </a:lnTo>
                  <a:lnTo>
                    <a:pt x="4130078" y="1897075"/>
                  </a:lnTo>
                  <a:lnTo>
                    <a:pt x="4180814" y="1897075"/>
                  </a:lnTo>
                  <a:lnTo>
                    <a:pt x="4195978" y="1909775"/>
                  </a:lnTo>
                  <a:lnTo>
                    <a:pt x="4249293" y="1909775"/>
                  </a:lnTo>
                  <a:lnTo>
                    <a:pt x="4249293" y="218440"/>
                  </a:lnTo>
                  <a:lnTo>
                    <a:pt x="4247451" y="220675"/>
                  </a:lnTo>
                  <a:lnTo>
                    <a:pt x="4241774" y="207975"/>
                  </a:lnTo>
                  <a:lnTo>
                    <a:pt x="4239920" y="195275"/>
                  </a:lnTo>
                  <a:lnTo>
                    <a:pt x="4247261" y="195275"/>
                  </a:lnTo>
                  <a:lnTo>
                    <a:pt x="4242651" y="207975"/>
                  </a:lnTo>
                  <a:lnTo>
                    <a:pt x="4256837" y="207975"/>
                  </a:lnTo>
                  <a:lnTo>
                    <a:pt x="4260126" y="195275"/>
                  </a:lnTo>
                  <a:lnTo>
                    <a:pt x="4284129" y="195275"/>
                  </a:lnTo>
                  <a:lnTo>
                    <a:pt x="4287736" y="182575"/>
                  </a:lnTo>
                  <a:lnTo>
                    <a:pt x="4293120" y="182575"/>
                  </a:lnTo>
                  <a:lnTo>
                    <a:pt x="4290199" y="195275"/>
                  </a:lnTo>
                  <a:lnTo>
                    <a:pt x="4288929" y="195275"/>
                  </a:lnTo>
                  <a:lnTo>
                    <a:pt x="4288929" y="207975"/>
                  </a:lnTo>
                  <a:lnTo>
                    <a:pt x="4297375" y="207975"/>
                  </a:lnTo>
                  <a:lnTo>
                    <a:pt x="4304677" y="195275"/>
                  </a:lnTo>
                  <a:lnTo>
                    <a:pt x="4307433" y="195275"/>
                  </a:lnTo>
                  <a:lnTo>
                    <a:pt x="4301236" y="182575"/>
                  </a:lnTo>
                  <a:lnTo>
                    <a:pt x="4316019" y="182575"/>
                  </a:lnTo>
                  <a:lnTo>
                    <a:pt x="4318889" y="169875"/>
                  </a:lnTo>
                  <a:lnTo>
                    <a:pt x="4259834" y="169875"/>
                  </a:lnTo>
                  <a:lnTo>
                    <a:pt x="4258678" y="182575"/>
                  </a:lnTo>
                  <a:lnTo>
                    <a:pt x="4253484" y="182575"/>
                  </a:lnTo>
                  <a:lnTo>
                    <a:pt x="4248709" y="169875"/>
                  </a:lnTo>
                  <a:lnTo>
                    <a:pt x="4225353" y="169875"/>
                  </a:lnTo>
                  <a:lnTo>
                    <a:pt x="4217721" y="157175"/>
                  </a:lnTo>
                  <a:lnTo>
                    <a:pt x="4209237" y="157175"/>
                  </a:lnTo>
                  <a:lnTo>
                    <a:pt x="4206862" y="169875"/>
                  </a:lnTo>
                  <a:lnTo>
                    <a:pt x="4205821" y="169875"/>
                  </a:lnTo>
                  <a:lnTo>
                    <a:pt x="4210393" y="182575"/>
                  </a:lnTo>
                  <a:lnTo>
                    <a:pt x="4212793" y="182575"/>
                  </a:lnTo>
                  <a:lnTo>
                    <a:pt x="4212895" y="195275"/>
                  </a:lnTo>
                  <a:lnTo>
                    <a:pt x="4231017" y="195275"/>
                  </a:lnTo>
                  <a:lnTo>
                    <a:pt x="4223791" y="207975"/>
                  </a:lnTo>
                  <a:lnTo>
                    <a:pt x="4190898" y="207975"/>
                  </a:lnTo>
                  <a:lnTo>
                    <a:pt x="4191482" y="182575"/>
                  </a:lnTo>
                  <a:lnTo>
                    <a:pt x="4190542" y="169875"/>
                  </a:lnTo>
                  <a:lnTo>
                    <a:pt x="4195927" y="169875"/>
                  </a:lnTo>
                  <a:lnTo>
                    <a:pt x="4186682" y="157175"/>
                  </a:lnTo>
                  <a:lnTo>
                    <a:pt x="4175849" y="157175"/>
                  </a:lnTo>
                  <a:lnTo>
                    <a:pt x="4165168" y="144475"/>
                  </a:lnTo>
                  <a:lnTo>
                    <a:pt x="4156392" y="157175"/>
                  </a:lnTo>
                  <a:lnTo>
                    <a:pt x="4173550" y="157175"/>
                  </a:lnTo>
                  <a:lnTo>
                    <a:pt x="4177754" y="169875"/>
                  </a:lnTo>
                  <a:lnTo>
                    <a:pt x="4173105" y="169875"/>
                  </a:lnTo>
                  <a:lnTo>
                    <a:pt x="4173105" y="195275"/>
                  </a:lnTo>
                  <a:lnTo>
                    <a:pt x="4172864" y="207975"/>
                  </a:lnTo>
                  <a:lnTo>
                    <a:pt x="4168584" y="195275"/>
                  </a:lnTo>
                  <a:lnTo>
                    <a:pt x="4165727" y="207975"/>
                  </a:lnTo>
                  <a:lnTo>
                    <a:pt x="4165968" y="195275"/>
                  </a:lnTo>
                  <a:lnTo>
                    <a:pt x="4168584" y="195275"/>
                  </a:lnTo>
                  <a:lnTo>
                    <a:pt x="4173105" y="195275"/>
                  </a:lnTo>
                  <a:lnTo>
                    <a:pt x="4173105" y="169875"/>
                  </a:lnTo>
                  <a:lnTo>
                    <a:pt x="4144581" y="169875"/>
                  </a:lnTo>
                  <a:lnTo>
                    <a:pt x="4142752" y="182575"/>
                  </a:lnTo>
                  <a:lnTo>
                    <a:pt x="4166501" y="182575"/>
                  </a:lnTo>
                  <a:lnTo>
                    <a:pt x="4155033" y="195275"/>
                  </a:lnTo>
                  <a:lnTo>
                    <a:pt x="4140695" y="195275"/>
                  </a:lnTo>
                  <a:lnTo>
                    <a:pt x="4135094" y="182575"/>
                  </a:lnTo>
                  <a:lnTo>
                    <a:pt x="4140962" y="182575"/>
                  </a:lnTo>
                  <a:lnTo>
                    <a:pt x="4144581" y="169875"/>
                  </a:lnTo>
                  <a:lnTo>
                    <a:pt x="4133862" y="169875"/>
                  </a:lnTo>
                  <a:lnTo>
                    <a:pt x="4134116" y="182575"/>
                  </a:lnTo>
                  <a:lnTo>
                    <a:pt x="4124579" y="182575"/>
                  </a:lnTo>
                  <a:lnTo>
                    <a:pt x="4124185" y="182575"/>
                  </a:lnTo>
                  <a:lnTo>
                    <a:pt x="4123017" y="169875"/>
                  </a:lnTo>
                  <a:lnTo>
                    <a:pt x="4119295" y="169875"/>
                  </a:lnTo>
                  <a:lnTo>
                    <a:pt x="4119295" y="1897075"/>
                  </a:lnTo>
                  <a:lnTo>
                    <a:pt x="4116743" y="1909775"/>
                  </a:lnTo>
                  <a:lnTo>
                    <a:pt x="4104614" y="1909775"/>
                  </a:lnTo>
                  <a:lnTo>
                    <a:pt x="4108323" y="1897075"/>
                  </a:lnTo>
                  <a:lnTo>
                    <a:pt x="4119295" y="1897075"/>
                  </a:lnTo>
                  <a:lnTo>
                    <a:pt x="4119295" y="169875"/>
                  </a:lnTo>
                  <a:lnTo>
                    <a:pt x="4111472" y="169875"/>
                  </a:lnTo>
                  <a:lnTo>
                    <a:pt x="4111472" y="195275"/>
                  </a:lnTo>
                  <a:lnTo>
                    <a:pt x="4109872" y="207975"/>
                  </a:lnTo>
                  <a:lnTo>
                    <a:pt x="4098683" y="207975"/>
                  </a:lnTo>
                  <a:lnTo>
                    <a:pt x="4092930" y="220675"/>
                  </a:lnTo>
                  <a:lnTo>
                    <a:pt x="4085564" y="220675"/>
                  </a:lnTo>
                  <a:lnTo>
                    <a:pt x="4085564" y="1935175"/>
                  </a:lnTo>
                  <a:lnTo>
                    <a:pt x="4085272" y="1947875"/>
                  </a:lnTo>
                  <a:lnTo>
                    <a:pt x="4078046" y="1947875"/>
                  </a:lnTo>
                  <a:lnTo>
                    <a:pt x="4078338" y="1935175"/>
                  </a:lnTo>
                  <a:lnTo>
                    <a:pt x="4085564" y="1935175"/>
                  </a:lnTo>
                  <a:lnTo>
                    <a:pt x="4085564" y="220675"/>
                  </a:lnTo>
                  <a:lnTo>
                    <a:pt x="4081754" y="220675"/>
                  </a:lnTo>
                  <a:lnTo>
                    <a:pt x="4081018" y="215671"/>
                  </a:lnTo>
                  <a:lnTo>
                    <a:pt x="4081018" y="1909775"/>
                  </a:lnTo>
                  <a:lnTo>
                    <a:pt x="4076458" y="1922475"/>
                  </a:lnTo>
                  <a:lnTo>
                    <a:pt x="4075480" y="1909775"/>
                  </a:lnTo>
                  <a:lnTo>
                    <a:pt x="4081018" y="1909775"/>
                  </a:lnTo>
                  <a:lnTo>
                    <a:pt x="4081018" y="215671"/>
                  </a:lnTo>
                  <a:lnTo>
                    <a:pt x="4079887" y="207975"/>
                  </a:lnTo>
                  <a:lnTo>
                    <a:pt x="4071861" y="207975"/>
                  </a:lnTo>
                  <a:lnTo>
                    <a:pt x="4071861" y="1909775"/>
                  </a:lnTo>
                  <a:lnTo>
                    <a:pt x="4069854" y="1922475"/>
                  </a:lnTo>
                  <a:lnTo>
                    <a:pt x="4060507" y="1922475"/>
                  </a:lnTo>
                  <a:lnTo>
                    <a:pt x="4061168" y="1909775"/>
                  </a:lnTo>
                  <a:lnTo>
                    <a:pt x="4071861" y="1909775"/>
                  </a:lnTo>
                  <a:lnTo>
                    <a:pt x="4071861" y="207975"/>
                  </a:lnTo>
                  <a:lnTo>
                    <a:pt x="4064343" y="207975"/>
                  </a:lnTo>
                  <a:lnTo>
                    <a:pt x="4065105" y="195275"/>
                  </a:lnTo>
                  <a:lnTo>
                    <a:pt x="4111472" y="195275"/>
                  </a:lnTo>
                  <a:lnTo>
                    <a:pt x="4111472" y="169875"/>
                  </a:lnTo>
                  <a:lnTo>
                    <a:pt x="4096359" y="169875"/>
                  </a:lnTo>
                  <a:lnTo>
                    <a:pt x="4094670" y="182575"/>
                  </a:lnTo>
                  <a:lnTo>
                    <a:pt x="4090505" y="182575"/>
                  </a:lnTo>
                  <a:lnTo>
                    <a:pt x="4092130" y="169875"/>
                  </a:lnTo>
                  <a:lnTo>
                    <a:pt x="4060545" y="169875"/>
                  </a:lnTo>
                  <a:lnTo>
                    <a:pt x="4060545" y="207975"/>
                  </a:lnTo>
                  <a:lnTo>
                    <a:pt x="4046563" y="207975"/>
                  </a:lnTo>
                  <a:lnTo>
                    <a:pt x="4046563" y="1909775"/>
                  </a:lnTo>
                  <a:lnTo>
                    <a:pt x="4041635" y="1922475"/>
                  </a:lnTo>
                  <a:lnTo>
                    <a:pt x="4040809" y="1922475"/>
                  </a:lnTo>
                  <a:lnTo>
                    <a:pt x="4035691" y="1909775"/>
                  </a:lnTo>
                  <a:lnTo>
                    <a:pt x="4046563" y="1909775"/>
                  </a:lnTo>
                  <a:lnTo>
                    <a:pt x="4046563" y="207975"/>
                  </a:lnTo>
                  <a:lnTo>
                    <a:pt x="4028630" y="207975"/>
                  </a:lnTo>
                  <a:lnTo>
                    <a:pt x="4031424" y="195275"/>
                  </a:lnTo>
                  <a:lnTo>
                    <a:pt x="4032618" y="195275"/>
                  </a:lnTo>
                  <a:lnTo>
                    <a:pt x="4028567" y="182575"/>
                  </a:lnTo>
                  <a:lnTo>
                    <a:pt x="4045635" y="182575"/>
                  </a:lnTo>
                  <a:lnTo>
                    <a:pt x="4053598" y="195275"/>
                  </a:lnTo>
                  <a:lnTo>
                    <a:pt x="4058894" y="195275"/>
                  </a:lnTo>
                  <a:lnTo>
                    <a:pt x="4060545" y="207975"/>
                  </a:lnTo>
                  <a:lnTo>
                    <a:pt x="4060545" y="169875"/>
                  </a:lnTo>
                  <a:lnTo>
                    <a:pt x="4025684" y="169875"/>
                  </a:lnTo>
                  <a:lnTo>
                    <a:pt x="4022280" y="157175"/>
                  </a:lnTo>
                  <a:lnTo>
                    <a:pt x="4016718" y="161442"/>
                  </a:lnTo>
                  <a:lnTo>
                    <a:pt x="4016718" y="220675"/>
                  </a:lnTo>
                  <a:lnTo>
                    <a:pt x="4016464" y="233375"/>
                  </a:lnTo>
                  <a:lnTo>
                    <a:pt x="4012196" y="220675"/>
                  </a:lnTo>
                  <a:lnTo>
                    <a:pt x="4009288" y="233375"/>
                  </a:lnTo>
                  <a:lnTo>
                    <a:pt x="4009555" y="220675"/>
                  </a:lnTo>
                  <a:lnTo>
                    <a:pt x="4012196" y="220675"/>
                  </a:lnTo>
                  <a:lnTo>
                    <a:pt x="4016718" y="220675"/>
                  </a:lnTo>
                  <a:lnTo>
                    <a:pt x="4016718" y="161442"/>
                  </a:lnTo>
                  <a:lnTo>
                    <a:pt x="4005719" y="169875"/>
                  </a:lnTo>
                  <a:lnTo>
                    <a:pt x="4003865" y="169875"/>
                  </a:lnTo>
                  <a:lnTo>
                    <a:pt x="4003675" y="182575"/>
                  </a:lnTo>
                  <a:lnTo>
                    <a:pt x="4009148" y="182575"/>
                  </a:lnTo>
                  <a:lnTo>
                    <a:pt x="4010495" y="195275"/>
                  </a:lnTo>
                  <a:lnTo>
                    <a:pt x="4002227" y="195275"/>
                  </a:lnTo>
                  <a:lnTo>
                    <a:pt x="4002227" y="220675"/>
                  </a:lnTo>
                  <a:lnTo>
                    <a:pt x="4001503" y="233375"/>
                  </a:lnTo>
                  <a:lnTo>
                    <a:pt x="3995509" y="220675"/>
                  </a:lnTo>
                  <a:lnTo>
                    <a:pt x="3991191" y="233375"/>
                  </a:lnTo>
                  <a:lnTo>
                    <a:pt x="3991953" y="220675"/>
                  </a:lnTo>
                  <a:lnTo>
                    <a:pt x="3995509" y="220675"/>
                  </a:lnTo>
                  <a:lnTo>
                    <a:pt x="4002227" y="220675"/>
                  </a:lnTo>
                  <a:lnTo>
                    <a:pt x="4002227" y="195275"/>
                  </a:lnTo>
                  <a:lnTo>
                    <a:pt x="3994747" y="195275"/>
                  </a:lnTo>
                  <a:lnTo>
                    <a:pt x="3988905" y="207975"/>
                  </a:lnTo>
                  <a:lnTo>
                    <a:pt x="3981069" y="207975"/>
                  </a:lnTo>
                  <a:lnTo>
                    <a:pt x="3978173" y="195275"/>
                  </a:lnTo>
                  <a:lnTo>
                    <a:pt x="3984117" y="195275"/>
                  </a:lnTo>
                  <a:lnTo>
                    <a:pt x="3985323" y="182575"/>
                  </a:lnTo>
                  <a:lnTo>
                    <a:pt x="3978325" y="182575"/>
                  </a:lnTo>
                  <a:lnTo>
                    <a:pt x="3970794" y="182575"/>
                  </a:lnTo>
                  <a:lnTo>
                    <a:pt x="3969766" y="195275"/>
                  </a:lnTo>
                  <a:lnTo>
                    <a:pt x="3972001" y="195275"/>
                  </a:lnTo>
                  <a:lnTo>
                    <a:pt x="3973487" y="207975"/>
                  </a:lnTo>
                  <a:lnTo>
                    <a:pt x="3969689" y="207975"/>
                  </a:lnTo>
                  <a:lnTo>
                    <a:pt x="3969689" y="1909775"/>
                  </a:lnTo>
                  <a:lnTo>
                    <a:pt x="3959466" y="1909775"/>
                  </a:lnTo>
                  <a:lnTo>
                    <a:pt x="3960050" y="1897075"/>
                  </a:lnTo>
                  <a:lnTo>
                    <a:pt x="3969689" y="1909775"/>
                  </a:lnTo>
                  <a:lnTo>
                    <a:pt x="3969689" y="207975"/>
                  </a:lnTo>
                  <a:lnTo>
                    <a:pt x="3956367" y="207975"/>
                  </a:lnTo>
                  <a:lnTo>
                    <a:pt x="3956367" y="1897075"/>
                  </a:lnTo>
                  <a:lnTo>
                    <a:pt x="3955821" y="1907463"/>
                  </a:lnTo>
                  <a:lnTo>
                    <a:pt x="3952862" y="1897075"/>
                  </a:lnTo>
                  <a:lnTo>
                    <a:pt x="3956367" y="1897075"/>
                  </a:lnTo>
                  <a:lnTo>
                    <a:pt x="3956367" y="207975"/>
                  </a:lnTo>
                  <a:lnTo>
                    <a:pt x="3921201" y="207975"/>
                  </a:lnTo>
                  <a:lnTo>
                    <a:pt x="3915892" y="195275"/>
                  </a:lnTo>
                  <a:lnTo>
                    <a:pt x="3912870" y="207975"/>
                  </a:lnTo>
                  <a:lnTo>
                    <a:pt x="3901211" y="207975"/>
                  </a:lnTo>
                  <a:lnTo>
                    <a:pt x="3903091" y="195275"/>
                  </a:lnTo>
                  <a:lnTo>
                    <a:pt x="3915892" y="195275"/>
                  </a:lnTo>
                  <a:lnTo>
                    <a:pt x="3939768" y="195275"/>
                  </a:lnTo>
                  <a:lnTo>
                    <a:pt x="3945344" y="182575"/>
                  </a:lnTo>
                  <a:lnTo>
                    <a:pt x="3911384" y="182575"/>
                  </a:lnTo>
                  <a:lnTo>
                    <a:pt x="3906012" y="169875"/>
                  </a:lnTo>
                  <a:lnTo>
                    <a:pt x="3830345" y="169875"/>
                  </a:lnTo>
                  <a:lnTo>
                    <a:pt x="3828224" y="157175"/>
                  </a:lnTo>
                  <a:lnTo>
                    <a:pt x="3800741" y="157175"/>
                  </a:lnTo>
                  <a:lnTo>
                    <a:pt x="3797706" y="169875"/>
                  </a:lnTo>
                  <a:lnTo>
                    <a:pt x="3797046" y="169875"/>
                  </a:lnTo>
                  <a:lnTo>
                    <a:pt x="3797046" y="1922475"/>
                  </a:lnTo>
                  <a:lnTo>
                    <a:pt x="3789426" y="1935175"/>
                  </a:lnTo>
                  <a:lnTo>
                    <a:pt x="3787584" y="1922475"/>
                  </a:lnTo>
                  <a:lnTo>
                    <a:pt x="3797046" y="1922475"/>
                  </a:lnTo>
                  <a:lnTo>
                    <a:pt x="3797046" y="169875"/>
                  </a:lnTo>
                  <a:lnTo>
                    <a:pt x="3775773" y="169875"/>
                  </a:lnTo>
                  <a:lnTo>
                    <a:pt x="3775291" y="157175"/>
                  </a:lnTo>
                  <a:lnTo>
                    <a:pt x="3769309" y="157175"/>
                  </a:lnTo>
                  <a:lnTo>
                    <a:pt x="3762857" y="169875"/>
                  </a:lnTo>
                  <a:lnTo>
                    <a:pt x="3755872" y="169875"/>
                  </a:lnTo>
                  <a:lnTo>
                    <a:pt x="3756583" y="182575"/>
                  </a:lnTo>
                  <a:lnTo>
                    <a:pt x="3734930" y="182575"/>
                  </a:lnTo>
                  <a:lnTo>
                    <a:pt x="3734930" y="1922475"/>
                  </a:lnTo>
                  <a:lnTo>
                    <a:pt x="3728834" y="1922475"/>
                  </a:lnTo>
                  <a:lnTo>
                    <a:pt x="3734714" y="1909775"/>
                  </a:lnTo>
                  <a:lnTo>
                    <a:pt x="3734930" y="1922475"/>
                  </a:lnTo>
                  <a:lnTo>
                    <a:pt x="3734930" y="182575"/>
                  </a:lnTo>
                  <a:lnTo>
                    <a:pt x="3733558" y="182575"/>
                  </a:lnTo>
                  <a:lnTo>
                    <a:pt x="3729215" y="169875"/>
                  </a:lnTo>
                  <a:lnTo>
                    <a:pt x="3720846" y="157175"/>
                  </a:lnTo>
                  <a:lnTo>
                    <a:pt x="3642525" y="157175"/>
                  </a:lnTo>
                  <a:lnTo>
                    <a:pt x="3638753" y="169875"/>
                  </a:lnTo>
                  <a:lnTo>
                    <a:pt x="3633444" y="169875"/>
                  </a:lnTo>
                  <a:lnTo>
                    <a:pt x="3632022" y="157175"/>
                  </a:lnTo>
                  <a:lnTo>
                    <a:pt x="3564928" y="157175"/>
                  </a:lnTo>
                  <a:lnTo>
                    <a:pt x="3564928" y="1947875"/>
                  </a:lnTo>
                  <a:lnTo>
                    <a:pt x="3560229" y="1947875"/>
                  </a:lnTo>
                  <a:lnTo>
                    <a:pt x="3558883" y="1935175"/>
                  </a:lnTo>
                  <a:lnTo>
                    <a:pt x="3564750" y="1935175"/>
                  </a:lnTo>
                  <a:lnTo>
                    <a:pt x="3564928" y="1947875"/>
                  </a:lnTo>
                  <a:lnTo>
                    <a:pt x="3564928" y="157175"/>
                  </a:lnTo>
                  <a:lnTo>
                    <a:pt x="3542525" y="157175"/>
                  </a:lnTo>
                  <a:lnTo>
                    <a:pt x="3514039" y="144475"/>
                  </a:lnTo>
                  <a:lnTo>
                    <a:pt x="3513442" y="144475"/>
                  </a:lnTo>
                  <a:lnTo>
                    <a:pt x="3510838" y="131775"/>
                  </a:lnTo>
                  <a:lnTo>
                    <a:pt x="3501555" y="144475"/>
                  </a:lnTo>
                  <a:lnTo>
                    <a:pt x="3494786" y="144475"/>
                  </a:lnTo>
                  <a:lnTo>
                    <a:pt x="3494786" y="182575"/>
                  </a:lnTo>
                  <a:lnTo>
                    <a:pt x="3494570" y="195275"/>
                  </a:lnTo>
                  <a:lnTo>
                    <a:pt x="3490239" y="182575"/>
                  </a:lnTo>
                  <a:lnTo>
                    <a:pt x="3487407" y="195275"/>
                  </a:lnTo>
                  <a:lnTo>
                    <a:pt x="3487597" y="182575"/>
                  </a:lnTo>
                  <a:lnTo>
                    <a:pt x="3490239" y="182575"/>
                  </a:lnTo>
                  <a:lnTo>
                    <a:pt x="3494786" y="182575"/>
                  </a:lnTo>
                  <a:lnTo>
                    <a:pt x="3494786" y="144475"/>
                  </a:lnTo>
                  <a:lnTo>
                    <a:pt x="3467112" y="144475"/>
                  </a:lnTo>
                  <a:lnTo>
                    <a:pt x="3462451" y="131775"/>
                  </a:lnTo>
                  <a:lnTo>
                    <a:pt x="3458756" y="131775"/>
                  </a:lnTo>
                  <a:lnTo>
                    <a:pt x="3458756" y="169875"/>
                  </a:lnTo>
                  <a:lnTo>
                    <a:pt x="3452647" y="182575"/>
                  </a:lnTo>
                  <a:lnTo>
                    <a:pt x="3440023" y="195275"/>
                  </a:lnTo>
                  <a:lnTo>
                    <a:pt x="3425799" y="182575"/>
                  </a:lnTo>
                  <a:lnTo>
                    <a:pt x="3425228" y="182575"/>
                  </a:lnTo>
                  <a:lnTo>
                    <a:pt x="3414903" y="182575"/>
                  </a:lnTo>
                  <a:lnTo>
                    <a:pt x="3415296" y="169875"/>
                  </a:lnTo>
                  <a:lnTo>
                    <a:pt x="3418700" y="169875"/>
                  </a:lnTo>
                  <a:lnTo>
                    <a:pt x="3425228" y="182575"/>
                  </a:lnTo>
                  <a:lnTo>
                    <a:pt x="3432619" y="169875"/>
                  </a:lnTo>
                  <a:lnTo>
                    <a:pt x="3458756" y="169875"/>
                  </a:lnTo>
                  <a:lnTo>
                    <a:pt x="3458756" y="131775"/>
                  </a:lnTo>
                  <a:lnTo>
                    <a:pt x="3456521" y="131775"/>
                  </a:lnTo>
                  <a:lnTo>
                    <a:pt x="3455860" y="119075"/>
                  </a:lnTo>
                  <a:lnTo>
                    <a:pt x="3445662" y="131775"/>
                  </a:lnTo>
                  <a:lnTo>
                    <a:pt x="3447072" y="131775"/>
                  </a:lnTo>
                  <a:lnTo>
                    <a:pt x="3442436" y="144475"/>
                  </a:lnTo>
                  <a:lnTo>
                    <a:pt x="3441509" y="144475"/>
                  </a:lnTo>
                  <a:lnTo>
                    <a:pt x="3439706" y="131775"/>
                  </a:lnTo>
                  <a:lnTo>
                    <a:pt x="3445662" y="131775"/>
                  </a:lnTo>
                  <a:lnTo>
                    <a:pt x="3445878" y="119075"/>
                  </a:lnTo>
                  <a:lnTo>
                    <a:pt x="3450463" y="119075"/>
                  </a:lnTo>
                  <a:lnTo>
                    <a:pt x="3449828" y="106375"/>
                  </a:lnTo>
                  <a:lnTo>
                    <a:pt x="3446157" y="106375"/>
                  </a:lnTo>
                  <a:lnTo>
                    <a:pt x="3438677" y="119075"/>
                  </a:lnTo>
                  <a:lnTo>
                    <a:pt x="3428695" y="119075"/>
                  </a:lnTo>
                  <a:lnTo>
                    <a:pt x="3428695" y="169875"/>
                  </a:lnTo>
                  <a:lnTo>
                    <a:pt x="3420922" y="169875"/>
                  </a:lnTo>
                  <a:lnTo>
                    <a:pt x="3422599" y="157175"/>
                  </a:lnTo>
                  <a:lnTo>
                    <a:pt x="3428695" y="169875"/>
                  </a:lnTo>
                  <a:lnTo>
                    <a:pt x="3428695" y="119075"/>
                  </a:lnTo>
                  <a:lnTo>
                    <a:pt x="3413976" y="119075"/>
                  </a:lnTo>
                  <a:lnTo>
                    <a:pt x="3413976" y="131775"/>
                  </a:lnTo>
                  <a:lnTo>
                    <a:pt x="3405187" y="131775"/>
                  </a:lnTo>
                  <a:lnTo>
                    <a:pt x="3408591" y="119075"/>
                  </a:lnTo>
                  <a:lnTo>
                    <a:pt x="3413976" y="131775"/>
                  </a:lnTo>
                  <a:lnTo>
                    <a:pt x="3413976" y="119075"/>
                  </a:lnTo>
                  <a:lnTo>
                    <a:pt x="3408921" y="119075"/>
                  </a:lnTo>
                  <a:lnTo>
                    <a:pt x="3402253" y="106375"/>
                  </a:lnTo>
                  <a:lnTo>
                    <a:pt x="3403333" y="119075"/>
                  </a:lnTo>
                  <a:lnTo>
                    <a:pt x="3401352" y="119075"/>
                  </a:lnTo>
                  <a:lnTo>
                    <a:pt x="3401352" y="131775"/>
                  </a:lnTo>
                  <a:lnTo>
                    <a:pt x="3401276" y="144475"/>
                  </a:lnTo>
                  <a:lnTo>
                    <a:pt x="3393998" y="144475"/>
                  </a:lnTo>
                  <a:lnTo>
                    <a:pt x="3395027" y="131775"/>
                  </a:lnTo>
                  <a:lnTo>
                    <a:pt x="3401352" y="131775"/>
                  </a:lnTo>
                  <a:lnTo>
                    <a:pt x="3401352" y="119075"/>
                  </a:lnTo>
                  <a:lnTo>
                    <a:pt x="3395192" y="119075"/>
                  </a:lnTo>
                  <a:lnTo>
                    <a:pt x="3395649" y="106375"/>
                  </a:lnTo>
                  <a:lnTo>
                    <a:pt x="3391395" y="106375"/>
                  </a:lnTo>
                  <a:lnTo>
                    <a:pt x="3390430" y="119075"/>
                  </a:lnTo>
                  <a:lnTo>
                    <a:pt x="3387433" y="119075"/>
                  </a:lnTo>
                  <a:lnTo>
                    <a:pt x="3383534" y="131775"/>
                  </a:lnTo>
                  <a:lnTo>
                    <a:pt x="3386277" y="131775"/>
                  </a:lnTo>
                  <a:lnTo>
                    <a:pt x="3386886" y="144475"/>
                  </a:lnTo>
                  <a:lnTo>
                    <a:pt x="3357575" y="144475"/>
                  </a:lnTo>
                  <a:lnTo>
                    <a:pt x="3355822" y="157175"/>
                  </a:lnTo>
                  <a:lnTo>
                    <a:pt x="3309924" y="157175"/>
                  </a:lnTo>
                  <a:lnTo>
                    <a:pt x="3310991" y="169875"/>
                  </a:lnTo>
                  <a:lnTo>
                    <a:pt x="3316922" y="169875"/>
                  </a:lnTo>
                  <a:lnTo>
                    <a:pt x="3320237" y="182575"/>
                  </a:lnTo>
                  <a:lnTo>
                    <a:pt x="3328212" y="169875"/>
                  </a:lnTo>
                  <a:lnTo>
                    <a:pt x="3382124" y="169875"/>
                  </a:lnTo>
                  <a:lnTo>
                    <a:pt x="3400945" y="157175"/>
                  </a:lnTo>
                  <a:lnTo>
                    <a:pt x="3398609" y="169875"/>
                  </a:lnTo>
                  <a:lnTo>
                    <a:pt x="3407664" y="169875"/>
                  </a:lnTo>
                  <a:lnTo>
                    <a:pt x="3407829" y="182575"/>
                  </a:lnTo>
                  <a:lnTo>
                    <a:pt x="3401618" y="182575"/>
                  </a:lnTo>
                  <a:lnTo>
                    <a:pt x="3400006" y="195275"/>
                  </a:lnTo>
                  <a:lnTo>
                    <a:pt x="3348151" y="195275"/>
                  </a:lnTo>
                  <a:lnTo>
                    <a:pt x="3348151" y="220675"/>
                  </a:lnTo>
                  <a:lnTo>
                    <a:pt x="3346666" y="233375"/>
                  </a:lnTo>
                  <a:lnTo>
                    <a:pt x="3333699" y="233375"/>
                  </a:lnTo>
                  <a:lnTo>
                    <a:pt x="3333407" y="220675"/>
                  </a:lnTo>
                  <a:lnTo>
                    <a:pt x="3348151" y="220675"/>
                  </a:lnTo>
                  <a:lnTo>
                    <a:pt x="3348151" y="195275"/>
                  </a:lnTo>
                  <a:lnTo>
                    <a:pt x="3325330" y="195275"/>
                  </a:lnTo>
                  <a:lnTo>
                    <a:pt x="3325330" y="1922475"/>
                  </a:lnTo>
                  <a:lnTo>
                    <a:pt x="3290900" y="1922475"/>
                  </a:lnTo>
                  <a:lnTo>
                    <a:pt x="3288957" y="1935175"/>
                  </a:lnTo>
                  <a:lnTo>
                    <a:pt x="3274568" y="1922475"/>
                  </a:lnTo>
                  <a:lnTo>
                    <a:pt x="3230130" y="1922475"/>
                  </a:lnTo>
                  <a:lnTo>
                    <a:pt x="3228733" y="1909775"/>
                  </a:lnTo>
                  <a:lnTo>
                    <a:pt x="3226117" y="1909775"/>
                  </a:lnTo>
                  <a:lnTo>
                    <a:pt x="3231375" y="1897075"/>
                  </a:lnTo>
                  <a:lnTo>
                    <a:pt x="3232048" y="1909775"/>
                  </a:lnTo>
                  <a:lnTo>
                    <a:pt x="3268218" y="1909775"/>
                  </a:lnTo>
                  <a:lnTo>
                    <a:pt x="3274872" y="1922475"/>
                  </a:lnTo>
                  <a:lnTo>
                    <a:pt x="3284245" y="1922475"/>
                  </a:lnTo>
                  <a:lnTo>
                    <a:pt x="3285896" y="1909775"/>
                  </a:lnTo>
                  <a:lnTo>
                    <a:pt x="3310902" y="1909775"/>
                  </a:lnTo>
                  <a:lnTo>
                    <a:pt x="3325330" y="1922475"/>
                  </a:lnTo>
                  <a:lnTo>
                    <a:pt x="3325330" y="195275"/>
                  </a:lnTo>
                  <a:lnTo>
                    <a:pt x="3305581" y="195275"/>
                  </a:lnTo>
                  <a:lnTo>
                    <a:pt x="3297593" y="207975"/>
                  </a:lnTo>
                  <a:lnTo>
                    <a:pt x="3283991" y="207975"/>
                  </a:lnTo>
                  <a:lnTo>
                    <a:pt x="3283293" y="195275"/>
                  </a:lnTo>
                  <a:lnTo>
                    <a:pt x="3277273" y="195275"/>
                  </a:lnTo>
                  <a:lnTo>
                    <a:pt x="3270847" y="207975"/>
                  </a:lnTo>
                  <a:lnTo>
                    <a:pt x="3264839" y="207975"/>
                  </a:lnTo>
                  <a:lnTo>
                    <a:pt x="3265894" y="195275"/>
                  </a:lnTo>
                  <a:lnTo>
                    <a:pt x="3258045" y="195275"/>
                  </a:lnTo>
                  <a:lnTo>
                    <a:pt x="3261004" y="182575"/>
                  </a:lnTo>
                  <a:lnTo>
                    <a:pt x="3262249" y="182575"/>
                  </a:lnTo>
                  <a:lnTo>
                    <a:pt x="3262172" y="169875"/>
                  </a:lnTo>
                  <a:lnTo>
                    <a:pt x="3277501" y="169875"/>
                  </a:lnTo>
                  <a:lnTo>
                    <a:pt x="3280664" y="157175"/>
                  </a:lnTo>
                  <a:lnTo>
                    <a:pt x="3283839" y="169875"/>
                  </a:lnTo>
                  <a:lnTo>
                    <a:pt x="3295154" y="169875"/>
                  </a:lnTo>
                  <a:lnTo>
                    <a:pt x="3293376" y="157175"/>
                  </a:lnTo>
                  <a:lnTo>
                    <a:pt x="3286582" y="144475"/>
                  </a:lnTo>
                  <a:lnTo>
                    <a:pt x="3277768" y="157175"/>
                  </a:lnTo>
                  <a:lnTo>
                    <a:pt x="3269894" y="157175"/>
                  </a:lnTo>
                  <a:lnTo>
                    <a:pt x="3262312" y="144475"/>
                  </a:lnTo>
                  <a:lnTo>
                    <a:pt x="3250514" y="144475"/>
                  </a:lnTo>
                  <a:lnTo>
                    <a:pt x="3250514" y="195275"/>
                  </a:lnTo>
                  <a:lnTo>
                    <a:pt x="3246793" y="195275"/>
                  </a:lnTo>
                  <a:lnTo>
                    <a:pt x="3247606" y="182575"/>
                  </a:lnTo>
                  <a:lnTo>
                    <a:pt x="3250514" y="195275"/>
                  </a:lnTo>
                  <a:lnTo>
                    <a:pt x="3250514" y="144475"/>
                  </a:lnTo>
                  <a:lnTo>
                    <a:pt x="3229927" y="144475"/>
                  </a:lnTo>
                  <a:lnTo>
                    <a:pt x="3226765" y="157175"/>
                  </a:lnTo>
                  <a:lnTo>
                    <a:pt x="3201593" y="157175"/>
                  </a:lnTo>
                  <a:lnTo>
                    <a:pt x="3201365" y="169875"/>
                  </a:lnTo>
                  <a:lnTo>
                    <a:pt x="3196615" y="169875"/>
                  </a:lnTo>
                  <a:lnTo>
                    <a:pt x="3190671" y="157175"/>
                  </a:lnTo>
                  <a:lnTo>
                    <a:pt x="3183293" y="169875"/>
                  </a:lnTo>
                  <a:lnTo>
                    <a:pt x="3149117" y="169875"/>
                  </a:lnTo>
                  <a:lnTo>
                    <a:pt x="3145967" y="182575"/>
                  </a:lnTo>
                  <a:lnTo>
                    <a:pt x="3137090" y="195275"/>
                  </a:lnTo>
                  <a:lnTo>
                    <a:pt x="3187636" y="195275"/>
                  </a:lnTo>
                  <a:lnTo>
                    <a:pt x="3202952" y="207975"/>
                  </a:lnTo>
                  <a:lnTo>
                    <a:pt x="3204641" y="195275"/>
                  </a:lnTo>
                  <a:lnTo>
                    <a:pt x="3224326" y="195275"/>
                  </a:lnTo>
                  <a:lnTo>
                    <a:pt x="3222460" y="207975"/>
                  </a:lnTo>
                  <a:lnTo>
                    <a:pt x="3217367" y="207975"/>
                  </a:lnTo>
                  <a:lnTo>
                    <a:pt x="3207855" y="220675"/>
                  </a:lnTo>
                  <a:lnTo>
                    <a:pt x="3206483" y="220675"/>
                  </a:lnTo>
                  <a:lnTo>
                    <a:pt x="3206483" y="1922475"/>
                  </a:lnTo>
                  <a:lnTo>
                    <a:pt x="3205492" y="1935175"/>
                  </a:lnTo>
                  <a:lnTo>
                    <a:pt x="3199219" y="1922475"/>
                  </a:lnTo>
                  <a:lnTo>
                    <a:pt x="3206483" y="1922475"/>
                  </a:lnTo>
                  <a:lnTo>
                    <a:pt x="3206483" y="220675"/>
                  </a:lnTo>
                  <a:lnTo>
                    <a:pt x="3187103" y="220675"/>
                  </a:lnTo>
                  <a:lnTo>
                    <a:pt x="3176917" y="233375"/>
                  </a:lnTo>
                  <a:lnTo>
                    <a:pt x="3170910" y="220675"/>
                  </a:lnTo>
                  <a:lnTo>
                    <a:pt x="3165119" y="207975"/>
                  </a:lnTo>
                  <a:lnTo>
                    <a:pt x="3151771" y="207975"/>
                  </a:lnTo>
                  <a:lnTo>
                    <a:pt x="3154692" y="220675"/>
                  </a:lnTo>
                  <a:lnTo>
                    <a:pt x="3135185" y="220675"/>
                  </a:lnTo>
                  <a:lnTo>
                    <a:pt x="3127832" y="233375"/>
                  </a:lnTo>
                  <a:lnTo>
                    <a:pt x="3062084" y="233375"/>
                  </a:lnTo>
                  <a:lnTo>
                    <a:pt x="3052851" y="220675"/>
                  </a:lnTo>
                  <a:lnTo>
                    <a:pt x="3042145" y="220675"/>
                  </a:lnTo>
                  <a:lnTo>
                    <a:pt x="3040532" y="233375"/>
                  </a:lnTo>
                  <a:lnTo>
                    <a:pt x="3031388" y="233375"/>
                  </a:lnTo>
                  <a:lnTo>
                    <a:pt x="3027121" y="246075"/>
                  </a:lnTo>
                  <a:lnTo>
                    <a:pt x="3025533" y="233375"/>
                  </a:lnTo>
                  <a:lnTo>
                    <a:pt x="3014408" y="233375"/>
                  </a:lnTo>
                  <a:lnTo>
                    <a:pt x="3009366" y="220675"/>
                  </a:lnTo>
                  <a:lnTo>
                    <a:pt x="3009531" y="233375"/>
                  </a:lnTo>
                  <a:lnTo>
                    <a:pt x="2990799" y="233375"/>
                  </a:lnTo>
                  <a:lnTo>
                    <a:pt x="2991256" y="220675"/>
                  </a:lnTo>
                  <a:lnTo>
                    <a:pt x="2979407" y="220675"/>
                  </a:lnTo>
                  <a:lnTo>
                    <a:pt x="2976486" y="233375"/>
                  </a:lnTo>
                  <a:lnTo>
                    <a:pt x="2972714" y="233375"/>
                  </a:lnTo>
                  <a:lnTo>
                    <a:pt x="2971254" y="220675"/>
                  </a:lnTo>
                  <a:lnTo>
                    <a:pt x="2962021" y="220675"/>
                  </a:lnTo>
                  <a:lnTo>
                    <a:pt x="2962770" y="233375"/>
                  </a:lnTo>
                  <a:lnTo>
                    <a:pt x="2960725" y="246075"/>
                  </a:lnTo>
                  <a:lnTo>
                    <a:pt x="2949181" y="246075"/>
                  </a:lnTo>
                  <a:lnTo>
                    <a:pt x="2945803" y="233375"/>
                  </a:lnTo>
                  <a:lnTo>
                    <a:pt x="2932176" y="233375"/>
                  </a:lnTo>
                  <a:lnTo>
                    <a:pt x="2933471" y="246075"/>
                  </a:lnTo>
                  <a:lnTo>
                    <a:pt x="2914294" y="246075"/>
                  </a:lnTo>
                  <a:lnTo>
                    <a:pt x="2910802" y="233375"/>
                  </a:lnTo>
                  <a:lnTo>
                    <a:pt x="2899841" y="233375"/>
                  </a:lnTo>
                  <a:lnTo>
                    <a:pt x="2899943" y="220675"/>
                  </a:lnTo>
                  <a:lnTo>
                    <a:pt x="2893682" y="220675"/>
                  </a:lnTo>
                  <a:lnTo>
                    <a:pt x="2890253" y="233375"/>
                  </a:lnTo>
                  <a:lnTo>
                    <a:pt x="2888958" y="220675"/>
                  </a:lnTo>
                  <a:lnTo>
                    <a:pt x="2880906" y="220675"/>
                  </a:lnTo>
                  <a:lnTo>
                    <a:pt x="2883535" y="233375"/>
                  </a:lnTo>
                  <a:lnTo>
                    <a:pt x="2876613" y="233375"/>
                  </a:lnTo>
                  <a:lnTo>
                    <a:pt x="2874530" y="220675"/>
                  </a:lnTo>
                  <a:lnTo>
                    <a:pt x="2874276" y="207975"/>
                  </a:lnTo>
                  <a:lnTo>
                    <a:pt x="2878569" y="195275"/>
                  </a:lnTo>
                  <a:lnTo>
                    <a:pt x="2885160" y="195275"/>
                  </a:lnTo>
                  <a:lnTo>
                    <a:pt x="2886189" y="182575"/>
                  </a:lnTo>
                  <a:lnTo>
                    <a:pt x="2874086" y="182575"/>
                  </a:lnTo>
                  <a:lnTo>
                    <a:pt x="2871800" y="169875"/>
                  </a:lnTo>
                  <a:lnTo>
                    <a:pt x="2880322" y="169875"/>
                  </a:lnTo>
                  <a:lnTo>
                    <a:pt x="2879471" y="157175"/>
                  </a:lnTo>
                  <a:lnTo>
                    <a:pt x="2871787" y="157175"/>
                  </a:lnTo>
                  <a:lnTo>
                    <a:pt x="2865361" y="169875"/>
                  </a:lnTo>
                  <a:lnTo>
                    <a:pt x="2868028" y="182575"/>
                  </a:lnTo>
                  <a:lnTo>
                    <a:pt x="2861195" y="182575"/>
                  </a:lnTo>
                  <a:lnTo>
                    <a:pt x="2865247" y="169875"/>
                  </a:lnTo>
                  <a:lnTo>
                    <a:pt x="2849829" y="169875"/>
                  </a:lnTo>
                  <a:lnTo>
                    <a:pt x="2849765" y="182575"/>
                  </a:lnTo>
                  <a:lnTo>
                    <a:pt x="2851531" y="182575"/>
                  </a:lnTo>
                  <a:lnTo>
                    <a:pt x="2845866" y="195275"/>
                  </a:lnTo>
                  <a:lnTo>
                    <a:pt x="2845066" y="182575"/>
                  </a:lnTo>
                  <a:lnTo>
                    <a:pt x="2844711" y="169875"/>
                  </a:lnTo>
                  <a:lnTo>
                    <a:pt x="2843047" y="169875"/>
                  </a:lnTo>
                  <a:lnTo>
                    <a:pt x="2843047" y="233375"/>
                  </a:lnTo>
                  <a:lnTo>
                    <a:pt x="2835592" y="233375"/>
                  </a:lnTo>
                  <a:lnTo>
                    <a:pt x="2840228" y="220675"/>
                  </a:lnTo>
                  <a:lnTo>
                    <a:pt x="2841180" y="220675"/>
                  </a:lnTo>
                  <a:lnTo>
                    <a:pt x="2843047" y="233375"/>
                  </a:lnTo>
                  <a:lnTo>
                    <a:pt x="2843047" y="169875"/>
                  </a:lnTo>
                  <a:lnTo>
                    <a:pt x="2842399" y="169875"/>
                  </a:lnTo>
                  <a:lnTo>
                    <a:pt x="2842831" y="157175"/>
                  </a:lnTo>
                  <a:lnTo>
                    <a:pt x="2833027" y="157175"/>
                  </a:lnTo>
                  <a:lnTo>
                    <a:pt x="2827718" y="169875"/>
                  </a:lnTo>
                  <a:lnTo>
                    <a:pt x="2823413" y="169875"/>
                  </a:lnTo>
                  <a:lnTo>
                    <a:pt x="2823413" y="1935175"/>
                  </a:lnTo>
                  <a:lnTo>
                    <a:pt x="2812770" y="1947875"/>
                  </a:lnTo>
                  <a:lnTo>
                    <a:pt x="2803233" y="1935175"/>
                  </a:lnTo>
                  <a:lnTo>
                    <a:pt x="2823413" y="1935175"/>
                  </a:lnTo>
                  <a:lnTo>
                    <a:pt x="2823413" y="169875"/>
                  </a:lnTo>
                  <a:lnTo>
                    <a:pt x="2816923" y="169875"/>
                  </a:lnTo>
                  <a:lnTo>
                    <a:pt x="2818765" y="182575"/>
                  </a:lnTo>
                  <a:lnTo>
                    <a:pt x="2820568" y="182575"/>
                  </a:lnTo>
                  <a:lnTo>
                    <a:pt x="2820238" y="195275"/>
                  </a:lnTo>
                  <a:lnTo>
                    <a:pt x="2808109" y="195275"/>
                  </a:lnTo>
                  <a:lnTo>
                    <a:pt x="2808109" y="233375"/>
                  </a:lnTo>
                  <a:lnTo>
                    <a:pt x="2801670" y="246075"/>
                  </a:lnTo>
                  <a:lnTo>
                    <a:pt x="2786075" y="246075"/>
                  </a:lnTo>
                  <a:lnTo>
                    <a:pt x="2786075" y="1947875"/>
                  </a:lnTo>
                  <a:lnTo>
                    <a:pt x="2772245" y="1947875"/>
                  </a:lnTo>
                  <a:lnTo>
                    <a:pt x="2768358" y="1935175"/>
                  </a:lnTo>
                  <a:lnTo>
                    <a:pt x="2764713" y="1947875"/>
                  </a:lnTo>
                  <a:lnTo>
                    <a:pt x="2729992" y="1947875"/>
                  </a:lnTo>
                  <a:lnTo>
                    <a:pt x="2729992" y="1985975"/>
                  </a:lnTo>
                  <a:lnTo>
                    <a:pt x="2722727" y="1985975"/>
                  </a:lnTo>
                  <a:lnTo>
                    <a:pt x="2727236" y="1973275"/>
                  </a:lnTo>
                  <a:lnTo>
                    <a:pt x="2728214" y="1973275"/>
                  </a:lnTo>
                  <a:lnTo>
                    <a:pt x="2729992" y="1985975"/>
                  </a:lnTo>
                  <a:lnTo>
                    <a:pt x="2729992" y="1947875"/>
                  </a:lnTo>
                  <a:lnTo>
                    <a:pt x="2703144" y="1947875"/>
                  </a:lnTo>
                  <a:lnTo>
                    <a:pt x="2703144" y="1973275"/>
                  </a:lnTo>
                  <a:lnTo>
                    <a:pt x="2703068" y="1985975"/>
                  </a:lnTo>
                  <a:lnTo>
                    <a:pt x="2695918" y="1985975"/>
                  </a:lnTo>
                  <a:lnTo>
                    <a:pt x="2696934" y="1973275"/>
                  </a:lnTo>
                  <a:lnTo>
                    <a:pt x="2703144" y="1973275"/>
                  </a:lnTo>
                  <a:lnTo>
                    <a:pt x="2703144" y="1947875"/>
                  </a:lnTo>
                  <a:lnTo>
                    <a:pt x="2620988" y="1947875"/>
                  </a:lnTo>
                  <a:lnTo>
                    <a:pt x="2620988" y="1973275"/>
                  </a:lnTo>
                  <a:lnTo>
                    <a:pt x="2620238" y="1985975"/>
                  </a:lnTo>
                  <a:lnTo>
                    <a:pt x="2610142" y="1985975"/>
                  </a:lnTo>
                  <a:lnTo>
                    <a:pt x="2610891" y="1973275"/>
                  </a:lnTo>
                  <a:lnTo>
                    <a:pt x="2620988" y="1973275"/>
                  </a:lnTo>
                  <a:lnTo>
                    <a:pt x="2620988" y="1947875"/>
                  </a:lnTo>
                  <a:lnTo>
                    <a:pt x="2607373" y="1947875"/>
                  </a:lnTo>
                  <a:lnTo>
                    <a:pt x="2591549" y="1935175"/>
                  </a:lnTo>
                  <a:lnTo>
                    <a:pt x="2623350" y="1935175"/>
                  </a:lnTo>
                  <a:lnTo>
                    <a:pt x="2632672" y="1922475"/>
                  </a:lnTo>
                  <a:lnTo>
                    <a:pt x="2638526" y="1922475"/>
                  </a:lnTo>
                  <a:lnTo>
                    <a:pt x="2642133" y="1935175"/>
                  </a:lnTo>
                  <a:lnTo>
                    <a:pt x="2768358" y="1935175"/>
                  </a:lnTo>
                  <a:lnTo>
                    <a:pt x="2778734" y="1935175"/>
                  </a:lnTo>
                  <a:lnTo>
                    <a:pt x="2786075" y="1947875"/>
                  </a:lnTo>
                  <a:lnTo>
                    <a:pt x="2786075" y="246075"/>
                  </a:lnTo>
                  <a:lnTo>
                    <a:pt x="2767660" y="246075"/>
                  </a:lnTo>
                  <a:lnTo>
                    <a:pt x="2766199" y="233375"/>
                  </a:lnTo>
                  <a:lnTo>
                    <a:pt x="2756916" y="233375"/>
                  </a:lnTo>
                  <a:lnTo>
                    <a:pt x="2756636" y="220675"/>
                  </a:lnTo>
                  <a:lnTo>
                    <a:pt x="2761602" y="220675"/>
                  </a:lnTo>
                  <a:lnTo>
                    <a:pt x="2760980" y="207975"/>
                  </a:lnTo>
                  <a:lnTo>
                    <a:pt x="2778709" y="207975"/>
                  </a:lnTo>
                  <a:lnTo>
                    <a:pt x="2779014" y="220675"/>
                  </a:lnTo>
                  <a:lnTo>
                    <a:pt x="2796667" y="220675"/>
                  </a:lnTo>
                  <a:lnTo>
                    <a:pt x="2803106" y="233375"/>
                  </a:lnTo>
                  <a:lnTo>
                    <a:pt x="2808109" y="233375"/>
                  </a:lnTo>
                  <a:lnTo>
                    <a:pt x="2808109" y="195275"/>
                  </a:lnTo>
                  <a:lnTo>
                    <a:pt x="2787218" y="195275"/>
                  </a:lnTo>
                  <a:lnTo>
                    <a:pt x="2789631" y="182575"/>
                  </a:lnTo>
                  <a:lnTo>
                    <a:pt x="2792590" y="182575"/>
                  </a:lnTo>
                  <a:lnTo>
                    <a:pt x="2794851" y="169875"/>
                  </a:lnTo>
                  <a:lnTo>
                    <a:pt x="2776309" y="169875"/>
                  </a:lnTo>
                  <a:lnTo>
                    <a:pt x="2776309" y="182575"/>
                  </a:lnTo>
                  <a:lnTo>
                    <a:pt x="2776004" y="195275"/>
                  </a:lnTo>
                  <a:lnTo>
                    <a:pt x="2757728" y="195275"/>
                  </a:lnTo>
                  <a:lnTo>
                    <a:pt x="2759278" y="182575"/>
                  </a:lnTo>
                  <a:lnTo>
                    <a:pt x="2776309" y="182575"/>
                  </a:lnTo>
                  <a:lnTo>
                    <a:pt x="2776309" y="169875"/>
                  </a:lnTo>
                  <a:lnTo>
                    <a:pt x="2765564" y="169875"/>
                  </a:lnTo>
                  <a:lnTo>
                    <a:pt x="2762453" y="157175"/>
                  </a:lnTo>
                  <a:lnTo>
                    <a:pt x="2780690" y="157175"/>
                  </a:lnTo>
                  <a:lnTo>
                    <a:pt x="2784589" y="144475"/>
                  </a:lnTo>
                  <a:lnTo>
                    <a:pt x="2754541" y="144475"/>
                  </a:lnTo>
                  <a:lnTo>
                    <a:pt x="2754541" y="169875"/>
                  </a:lnTo>
                  <a:lnTo>
                    <a:pt x="2750147" y="169875"/>
                  </a:lnTo>
                  <a:lnTo>
                    <a:pt x="2752483" y="157175"/>
                  </a:lnTo>
                  <a:lnTo>
                    <a:pt x="2754541" y="169875"/>
                  </a:lnTo>
                  <a:lnTo>
                    <a:pt x="2754541" y="144475"/>
                  </a:lnTo>
                  <a:lnTo>
                    <a:pt x="2746146" y="144475"/>
                  </a:lnTo>
                  <a:lnTo>
                    <a:pt x="2746146" y="220675"/>
                  </a:lnTo>
                  <a:lnTo>
                    <a:pt x="2744927" y="233375"/>
                  </a:lnTo>
                  <a:lnTo>
                    <a:pt x="2722461" y="233375"/>
                  </a:lnTo>
                  <a:lnTo>
                    <a:pt x="2735148" y="220675"/>
                  </a:lnTo>
                  <a:lnTo>
                    <a:pt x="2746146" y="220675"/>
                  </a:lnTo>
                  <a:lnTo>
                    <a:pt x="2746146" y="144475"/>
                  </a:lnTo>
                  <a:lnTo>
                    <a:pt x="2728645" y="144475"/>
                  </a:lnTo>
                  <a:lnTo>
                    <a:pt x="2728645" y="182575"/>
                  </a:lnTo>
                  <a:lnTo>
                    <a:pt x="2727566" y="195275"/>
                  </a:lnTo>
                  <a:lnTo>
                    <a:pt x="2706459" y="195275"/>
                  </a:lnTo>
                  <a:lnTo>
                    <a:pt x="2711119" y="182575"/>
                  </a:lnTo>
                  <a:lnTo>
                    <a:pt x="2728645" y="182575"/>
                  </a:lnTo>
                  <a:lnTo>
                    <a:pt x="2728645" y="144475"/>
                  </a:lnTo>
                  <a:lnTo>
                    <a:pt x="2711399" y="144475"/>
                  </a:lnTo>
                  <a:lnTo>
                    <a:pt x="2713609" y="131775"/>
                  </a:lnTo>
                  <a:lnTo>
                    <a:pt x="2704160" y="131775"/>
                  </a:lnTo>
                  <a:lnTo>
                    <a:pt x="2709735" y="144475"/>
                  </a:lnTo>
                  <a:lnTo>
                    <a:pt x="2699461" y="144475"/>
                  </a:lnTo>
                  <a:lnTo>
                    <a:pt x="2700109" y="157175"/>
                  </a:lnTo>
                  <a:lnTo>
                    <a:pt x="2703436" y="157175"/>
                  </a:lnTo>
                  <a:lnTo>
                    <a:pt x="2700718" y="169875"/>
                  </a:lnTo>
                  <a:lnTo>
                    <a:pt x="2692793" y="169875"/>
                  </a:lnTo>
                  <a:lnTo>
                    <a:pt x="2696184" y="157175"/>
                  </a:lnTo>
                  <a:lnTo>
                    <a:pt x="2696527" y="157175"/>
                  </a:lnTo>
                  <a:lnTo>
                    <a:pt x="2696730" y="144475"/>
                  </a:lnTo>
                  <a:lnTo>
                    <a:pt x="2693860" y="144475"/>
                  </a:lnTo>
                  <a:lnTo>
                    <a:pt x="2690888" y="131775"/>
                  </a:lnTo>
                  <a:lnTo>
                    <a:pt x="2685872" y="131775"/>
                  </a:lnTo>
                  <a:lnTo>
                    <a:pt x="2685643" y="144475"/>
                  </a:lnTo>
                  <a:lnTo>
                    <a:pt x="2678417" y="144475"/>
                  </a:lnTo>
                  <a:lnTo>
                    <a:pt x="2676664" y="131775"/>
                  </a:lnTo>
                  <a:lnTo>
                    <a:pt x="2673616" y="131775"/>
                  </a:lnTo>
                  <a:lnTo>
                    <a:pt x="2673616" y="182575"/>
                  </a:lnTo>
                  <a:lnTo>
                    <a:pt x="2672880" y="195275"/>
                  </a:lnTo>
                  <a:lnTo>
                    <a:pt x="2669921" y="195275"/>
                  </a:lnTo>
                  <a:lnTo>
                    <a:pt x="2670035" y="182575"/>
                  </a:lnTo>
                  <a:lnTo>
                    <a:pt x="2673616" y="182575"/>
                  </a:lnTo>
                  <a:lnTo>
                    <a:pt x="2673616" y="131775"/>
                  </a:lnTo>
                  <a:lnTo>
                    <a:pt x="2660650" y="131775"/>
                  </a:lnTo>
                  <a:lnTo>
                    <a:pt x="2660650" y="195275"/>
                  </a:lnTo>
                  <a:lnTo>
                    <a:pt x="2647950" y="195275"/>
                  </a:lnTo>
                  <a:lnTo>
                    <a:pt x="2648737" y="182575"/>
                  </a:lnTo>
                  <a:lnTo>
                    <a:pt x="2659113" y="182575"/>
                  </a:lnTo>
                  <a:lnTo>
                    <a:pt x="2660650" y="195275"/>
                  </a:lnTo>
                  <a:lnTo>
                    <a:pt x="2660650" y="131775"/>
                  </a:lnTo>
                  <a:lnTo>
                    <a:pt x="2660205" y="131775"/>
                  </a:lnTo>
                  <a:lnTo>
                    <a:pt x="2656903" y="144475"/>
                  </a:lnTo>
                  <a:lnTo>
                    <a:pt x="2642285" y="144475"/>
                  </a:lnTo>
                  <a:lnTo>
                    <a:pt x="2639009" y="131775"/>
                  </a:lnTo>
                  <a:lnTo>
                    <a:pt x="2610802" y="131775"/>
                  </a:lnTo>
                  <a:lnTo>
                    <a:pt x="2610802" y="220675"/>
                  </a:lnTo>
                  <a:lnTo>
                    <a:pt x="2610650" y="233375"/>
                  </a:lnTo>
                  <a:lnTo>
                    <a:pt x="2604757" y="233375"/>
                  </a:lnTo>
                  <a:lnTo>
                    <a:pt x="2603144" y="246075"/>
                  </a:lnTo>
                  <a:lnTo>
                    <a:pt x="2597658" y="233375"/>
                  </a:lnTo>
                  <a:lnTo>
                    <a:pt x="2596769" y="233375"/>
                  </a:lnTo>
                  <a:lnTo>
                    <a:pt x="2598267" y="220675"/>
                  </a:lnTo>
                  <a:lnTo>
                    <a:pt x="2610802" y="220675"/>
                  </a:lnTo>
                  <a:lnTo>
                    <a:pt x="2610802" y="131775"/>
                  </a:lnTo>
                  <a:lnTo>
                    <a:pt x="2588755" y="131775"/>
                  </a:lnTo>
                  <a:lnTo>
                    <a:pt x="2588755" y="233375"/>
                  </a:lnTo>
                  <a:lnTo>
                    <a:pt x="2585072" y="233375"/>
                  </a:lnTo>
                  <a:lnTo>
                    <a:pt x="2585859" y="220675"/>
                  </a:lnTo>
                  <a:lnTo>
                    <a:pt x="2588755" y="233375"/>
                  </a:lnTo>
                  <a:lnTo>
                    <a:pt x="2588755" y="131775"/>
                  </a:lnTo>
                  <a:lnTo>
                    <a:pt x="2569387" y="131775"/>
                  </a:lnTo>
                  <a:lnTo>
                    <a:pt x="2569387" y="1922475"/>
                  </a:lnTo>
                  <a:lnTo>
                    <a:pt x="2568321" y="1935175"/>
                  </a:lnTo>
                  <a:lnTo>
                    <a:pt x="2563774" y="1935175"/>
                  </a:lnTo>
                  <a:lnTo>
                    <a:pt x="2565108" y="1922475"/>
                  </a:lnTo>
                  <a:lnTo>
                    <a:pt x="2569387" y="1922475"/>
                  </a:lnTo>
                  <a:lnTo>
                    <a:pt x="2569387" y="131775"/>
                  </a:lnTo>
                  <a:lnTo>
                    <a:pt x="2566873" y="131775"/>
                  </a:lnTo>
                  <a:lnTo>
                    <a:pt x="2566873" y="220675"/>
                  </a:lnTo>
                  <a:lnTo>
                    <a:pt x="2566492" y="233375"/>
                  </a:lnTo>
                  <a:lnTo>
                    <a:pt x="2560891" y="233375"/>
                  </a:lnTo>
                  <a:lnTo>
                    <a:pt x="2559240" y="246075"/>
                  </a:lnTo>
                  <a:lnTo>
                    <a:pt x="2555557" y="233375"/>
                  </a:lnTo>
                  <a:lnTo>
                    <a:pt x="2556840" y="233375"/>
                  </a:lnTo>
                  <a:lnTo>
                    <a:pt x="2561234" y="220675"/>
                  </a:lnTo>
                  <a:lnTo>
                    <a:pt x="2566873" y="220675"/>
                  </a:lnTo>
                  <a:lnTo>
                    <a:pt x="2566873" y="131775"/>
                  </a:lnTo>
                  <a:lnTo>
                    <a:pt x="2552039" y="131775"/>
                  </a:lnTo>
                  <a:lnTo>
                    <a:pt x="2552039" y="220675"/>
                  </a:lnTo>
                  <a:lnTo>
                    <a:pt x="2552039" y="233375"/>
                  </a:lnTo>
                  <a:lnTo>
                    <a:pt x="2534653" y="233375"/>
                  </a:lnTo>
                  <a:lnTo>
                    <a:pt x="2534653" y="1935175"/>
                  </a:lnTo>
                  <a:lnTo>
                    <a:pt x="2517673" y="1935175"/>
                  </a:lnTo>
                  <a:lnTo>
                    <a:pt x="2521839" y="1922475"/>
                  </a:lnTo>
                  <a:lnTo>
                    <a:pt x="2531326" y="1922475"/>
                  </a:lnTo>
                  <a:lnTo>
                    <a:pt x="2534653" y="1935175"/>
                  </a:lnTo>
                  <a:lnTo>
                    <a:pt x="2534653" y="233375"/>
                  </a:lnTo>
                  <a:lnTo>
                    <a:pt x="2517317" y="233375"/>
                  </a:lnTo>
                  <a:lnTo>
                    <a:pt x="2517317" y="1935175"/>
                  </a:lnTo>
                  <a:lnTo>
                    <a:pt x="2511958" y="1947875"/>
                  </a:lnTo>
                  <a:lnTo>
                    <a:pt x="2506954" y="1947875"/>
                  </a:lnTo>
                  <a:lnTo>
                    <a:pt x="2500160" y="1935175"/>
                  </a:lnTo>
                  <a:lnTo>
                    <a:pt x="2517317" y="1935175"/>
                  </a:lnTo>
                  <a:lnTo>
                    <a:pt x="2517317" y="233375"/>
                  </a:lnTo>
                  <a:lnTo>
                    <a:pt x="2515527" y="233375"/>
                  </a:lnTo>
                  <a:lnTo>
                    <a:pt x="2509380" y="233375"/>
                  </a:lnTo>
                  <a:lnTo>
                    <a:pt x="2509482" y="220675"/>
                  </a:lnTo>
                  <a:lnTo>
                    <a:pt x="2516301" y="220675"/>
                  </a:lnTo>
                  <a:lnTo>
                    <a:pt x="2515527" y="233375"/>
                  </a:lnTo>
                  <a:lnTo>
                    <a:pt x="2522893" y="220675"/>
                  </a:lnTo>
                  <a:lnTo>
                    <a:pt x="2552039" y="220675"/>
                  </a:lnTo>
                  <a:lnTo>
                    <a:pt x="2552039" y="131775"/>
                  </a:lnTo>
                  <a:lnTo>
                    <a:pt x="2531008" y="131775"/>
                  </a:lnTo>
                  <a:lnTo>
                    <a:pt x="2531008" y="182575"/>
                  </a:lnTo>
                  <a:lnTo>
                    <a:pt x="2530792" y="195275"/>
                  </a:lnTo>
                  <a:lnTo>
                    <a:pt x="2526423" y="182575"/>
                  </a:lnTo>
                  <a:lnTo>
                    <a:pt x="2523579" y="195275"/>
                  </a:lnTo>
                  <a:lnTo>
                    <a:pt x="2523756" y="182575"/>
                  </a:lnTo>
                  <a:lnTo>
                    <a:pt x="2526423" y="182575"/>
                  </a:lnTo>
                  <a:lnTo>
                    <a:pt x="2531008" y="182575"/>
                  </a:lnTo>
                  <a:lnTo>
                    <a:pt x="2531008" y="131775"/>
                  </a:lnTo>
                  <a:lnTo>
                    <a:pt x="2492273" y="131775"/>
                  </a:lnTo>
                  <a:lnTo>
                    <a:pt x="2489301" y="128435"/>
                  </a:lnTo>
                  <a:lnTo>
                    <a:pt x="2489301" y="1947875"/>
                  </a:lnTo>
                  <a:lnTo>
                    <a:pt x="2484310" y="1947875"/>
                  </a:lnTo>
                  <a:lnTo>
                    <a:pt x="2480983" y="1935175"/>
                  </a:lnTo>
                  <a:lnTo>
                    <a:pt x="2475433" y="1935175"/>
                  </a:lnTo>
                  <a:lnTo>
                    <a:pt x="2475357" y="1922475"/>
                  </a:lnTo>
                  <a:lnTo>
                    <a:pt x="2483777" y="1922475"/>
                  </a:lnTo>
                  <a:lnTo>
                    <a:pt x="2485745" y="1935175"/>
                  </a:lnTo>
                  <a:lnTo>
                    <a:pt x="2488387" y="1935175"/>
                  </a:lnTo>
                  <a:lnTo>
                    <a:pt x="2489301" y="1947875"/>
                  </a:lnTo>
                  <a:lnTo>
                    <a:pt x="2489301" y="128435"/>
                  </a:lnTo>
                  <a:lnTo>
                    <a:pt x="2481008" y="119075"/>
                  </a:lnTo>
                  <a:lnTo>
                    <a:pt x="2475052" y="119075"/>
                  </a:lnTo>
                  <a:lnTo>
                    <a:pt x="2475395" y="131775"/>
                  </a:lnTo>
                  <a:lnTo>
                    <a:pt x="2472740" y="131775"/>
                  </a:lnTo>
                  <a:lnTo>
                    <a:pt x="2472740" y="233375"/>
                  </a:lnTo>
                  <a:lnTo>
                    <a:pt x="2470924" y="233375"/>
                  </a:lnTo>
                  <a:lnTo>
                    <a:pt x="2470924" y="1935175"/>
                  </a:lnTo>
                  <a:lnTo>
                    <a:pt x="2464574" y="1935175"/>
                  </a:lnTo>
                  <a:lnTo>
                    <a:pt x="2464320" y="1947875"/>
                  </a:lnTo>
                  <a:lnTo>
                    <a:pt x="2460282" y="1935175"/>
                  </a:lnTo>
                  <a:lnTo>
                    <a:pt x="2464574" y="1935175"/>
                  </a:lnTo>
                  <a:lnTo>
                    <a:pt x="2467038" y="1922475"/>
                  </a:lnTo>
                  <a:lnTo>
                    <a:pt x="2470454" y="1922475"/>
                  </a:lnTo>
                  <a:lnTo>
                    <a:pt x="2470924" y="1935175"/>
                  </a:lnTo>
                  <a:lnTo>
                    <a:pt x="2470924" y="233375"/>
                  </a:lnTo>
                  <a:lnTo>
                    <a:pt x="2460714" y="233375"/>
                  </a:lnTo>
                  <a:lnTo>
                    <a:pt x="2463685" y="220675"/>
                  </a:lnTo>
                  <a:lnTo>
                    <a:pt x="2467660" y="220675"/>
                  </a:lnTo>
                  <a:lnTo>
                    <a:pt x="2472740" y="233375"/>
                  </a:lnTo>
                  <a:lnTo>
                    <a:pt x="2472740" y="131775"/>
                  </a:lnTo>
                  <a:lnTo>
                    <a:pt x="2466683" y="131775"/>
                  </a:lnTo>
                  <a:lnTo>
                    <a:pt x="2466441" y="119075"/>
                  </a:lnTo>
                  <a:lnTo>
                    <a:pt x="2465311" y="119075"/>
                  </a:lnTo>
                  <a:lnTo>
                    <a:pt x="2465311" y="182575"/>
                  </a:lnTo>
                  <a:lnTo>
                    <a:pt x="2459469" y="182575"/>
                  </a:lnTo>
                  <a:lnTo>
                    <a:pt x="2459469" y="1935175"/>
                  </a:lnTo>
                  <a:lnTo>
                    <a:pt x="2448471" y="1935175"/>
                  </a:lnTo>
                  <a:lnTo>
                    <a:pt x="2453436" y="1922475"/>
                  </a:lnTo>
                  <a:lnTo>
                    <a:pt x="2459469" y="1935175"/>
                  </a:lnTo>
                  <a:lnTo>
                    <a:pt x="2459469" y="182575"/>
                  </a:lnTo>
                  <a:lnTo>
                    <a:pt x="2451354" y="182575"/>
                  </a:lnTo>
                  <a:lnTo>
                    <a:pt x="2457323" y="169875"/>
                  </a:lnTo>
                  <a:lnTo>
                    <a:pt x="2465311" y="182575"/>
                  </a:lnTo>
                  <a:lnTo>
                    <a:pt x="2465311" y="119075"/>
                  </a:lnTo>
                  <a:lnTo>
                    <a:pt x="2458224" y="119075"/>
                  </a:lnTo>
                  <a:lnTo>
                    <a:pt x="2456294" y="131775"/>
                  </a:lnTo>
                  <a:lnTo>
                    <a:pt x="2444775" y="131775"/>
                  </a:lnTo>
                  <a:lnTo>
                    <a:pt x="2444508" y="119075"/>
                  </a:lnTo>
                  <a:lnTo>
                    <a:pt x="2444458" y="1960575"/>
                  </a:lnTo>
                  <a:lnTo>
                    <a:pt x="2437168" y="1960575"/>
                  </a:lnTo>
                  <a:lnTo>
                    <a:pt x="2441702" y="1947875"/>
                  </a:lnTo>
                  <a:lnTo>
                    <a:pt x="2442629" y="1947875"/>
                  </a:lnTo>
                  <a:lnTo>
                    <a:pt x="2444458" y="1960575"/>
                  </a:lnTo>
                  <a:lnTo>
                    <a:pt x="2444458" y="119075"/>
                  </a:lnTo>
                  <a:lnTo>
                    <a:pt x="2420836" y="119075"/>
                  </a:lnTo>
                  <a:lnTo>
                    <a:pt x="2415032" y="131775"/>
                  </a:lnTo>
                  <a:lnTo>
                    <a:pt x="2421610" y="131775"/>
                  </a:lnTo>
                  <a:lnTo>
                    <a:pt x="2415959" y="144475"/>
                  </a:lnTo>
                  <a:lnTo>
                    <a:pt x="2407526" y="131775"/>
                  </a:lnTo>
                  <a:lnTo>
                    <a:pt x="2411234" y="131775"/>
                  </a:lnTo>
                  <a:lnTo>
                    <a:pt x="2408644" y="119075"/>
                  </a:lnTo>
                  <a:lnTo>
                    <a:pt x="2406916" y="119075"/>
                  </a:lnTo>
                  <a:lnTo>
                    <a:pt x="2406916" y="1947875"/>
                  </a:lnTo>
                  <a:lnTo>
                    <a:pt x="2403398" y="1960575"/>
                  </a:lnTo>
                  <a:lnTo>
                    <a:pt x="2388946" y="1960575"/>
                  </a:lnTo>
                  <a:lnTo>
                    <a:pt x="2390864" y="1947875"/>
                  </a:lnTo>
                  <a:lnTo>
                    <a:pt x="2406916" y="1947875"/>
                  </a:lnTo>
                  <a:lnTo>
                    <a:pt x="2406916" y="119075"/>
                  </a:lnTo>
                  <a:lnTo>
                    <a:pt x="2404719" y="119075"/>
                  </a:lnTo>
                  <a:lnTo>
                    <a:pt x="2404364" y="106375"/>
                  </a:lnTo>
                  <a:lnTo>
                    <a:pt x="2401303" y="106375"/>
                  </a:lnTo>
                  <a:lnTo>
                    <a:pt x="2399309" y="93675"/>
                  </a:lnTo>
                  <a:lnTo>
                    <a:pt x="2389860" y="93675"/>
                  </a:lnTo>
                  <a:lnTo>
                    <a:pt x="2387739" y="106375"/>
                  </a:lnTo>
                  <a:lnTo>
                    <a:pt x="2397010" y="106375"/>
                  </a:lnTo>
                  <a:lnTo>
                    <a:pt x="2393658" y="119075"/>
                  </a:lnTo>
                  <a:lnTo>
                    <a:pt x="2396680" y="119075"/>
                  </a:lnTo>
                  <a:lnTo>
                    <a:pt x="2396769" y="131775"/>
                  </a:lnTo>
                  <a:lnTo>
                    <a:pt x="2396413" y="131775"/>
                  </a:lnTo>
                  <a:lnTo>
                    <a:pt x="2396045" y="144475"/>
                  </a:lnTo>
                  <a:lnTo>
                    <a:pt x="2395740" y="143243"/>
                  </a:lnTo>
                  <a:lnTo>
                    <a:pt x="2395740" y="182575"/>
                  </a:lnTo>
                  <a:lnTo>
                    <a:pt x="2380958" y="182575"/>
                  </a:lnTo>
                  <a:lnTo>
                    <a:pt x="2381262" y="157175"/>
                  </a:lnTo>
                  <a:lnTo>
                    <a:pt x="2392273" y="157175"/>
                  </a:lnTo>
                  <a:lnTo>
                    <a:pt x="2392070" y="169875"/>
                  </a:lnTo>
                  <a:lnTo>
                    <a:pt x="2391397" y="169875"/>
                  </a:lnTo>
                  <a:lnTo>
                    <a:pt x="2395740" y="182575"/>
                  </a:lnTo>
                  <a:lnTo>
                    <a:pt x="2395740" y="143243"/>
                  </a:lnTo>
                  <a:lnTo>
                    <a:pt x="2392921" y="131775"/>
                  </a:lnTo>
                  <a:lnTo>
                    <a:pt x="2388628" y="131775"/>
                  </a:lnTo>
                  <a:lnTo>
                    <a:pt x="2389479" y="119075"/>
                  </a:lnTo>
                  <a:lnTo>
                    <a:pt x="2383904" y="119075"/>
                  </a:lnTo>
                  <a:lnTo>
                    <a:pt x="2380399" y="131775"/>
                  </a:lnTo>
                  <a:lnTo>
                    <a:pt x="2370886" y="131775"/>
                  </a:lnTo>
                  <a:lnTo>
                    <a:pt x="2374735" y="119075"/>
                  </a:lnTo>
                  <a:lnTo>
                    <a:pt x="2372068" y="119075"/>
                  </a:lnTo>
                  <a:lnTo>
                    <a:pt x="2367153" y="106375"/>
                  </a:lnTo>
                  <a:lnTo>
                    <a:pt x="2364270" y="93675"/>
                  </a:lnTo>
                  <a:lnTo>
                    <a:pt x="2360485" y="93675"/>
                  </a:lnTo>
                  <a:lnTo>
                    <a:pt x="2357247" y="106375"/>
                  </a:lnTo>
                  <a:lnTo>
                    <a:pt x="2363025" y="106375"/>
                  </a:lnTo>
                  <a:lnTo>
                    <a:pt x="2363889" y="119075"/>
                  </a:lnTo>
                  <a:lnTo>
                    <a:pt x="2363305" y="119075"/>
                  </a:lnTo>
                  <a:lnTo>
                    <a:pt x="2363305" y="131775"/>
                  </a:lnTo>
                  <a:lnTo>
                    <a:pt x="2362784" y="133743"/>
                  </a:lnTo>
                  <a:lnTo>
                    <a:pt x="2362784" y="169875"/>
                  </a:lnTo>
                  <a:lnTo>
                    <a:pt x="2361717" y="182575"/>
                  </a:lnTo>
                  <a:lnTo>
                    <a:pt x="2347887" y="182575"/>
                  </a:lnTo>
                  <a:lnTo>
                    <a:pt x="2348890" y="169875"/>
                  </a:lnTo>
                  <a:lnTo>
                    <a:pt x="2362784" y="169875"/>
                  </a:lnTo>
                  <a:lnTo>
                    <a:pt x="2362784" y="133743"/>
                  </a:lnTo>
                  <a:lnTo>
                    <a:pt x="2359926" y="144475"/>
                  </a:lnTo>
                  <a:lnTo>
                    <a:pt x="2355304" y="144475"/>
                  </a:lnTo>
                  <a:lnTo>
                    <a:pt x="2350071" y="131775"/>
                  </a:lnTo>
                  <a:lnTo>
                    <a:pt x="2363305" y="131775"/>
                  </a:lnTo>
                  <a:lnTo>
                    <a:pt x="2363305" y="119075"/>
                  </a:lnTo>
                  <a:lnTo>
                    <a:pt x="2341765" y="119075"/>
                  </a:lnTo>
                  <a:lnTo>
                    <a:pt x="2342451" y="106375"/>
                  </a:lnTo>
                  <a:lnTo>
                    <a:pt x="2340508" y="106375"/>
                  </a:lnTo>
                  <a:lnTo>
                    <a:pt x="2340508" y="182575"/>
                  </a:lnTo>
                  <a:lnTo>
                    <a:pt x="2335326" y="182575"/>
                  </a:lnTo>
                  <a:lnTo>
                    <a:pt x="2322118" y="182575"/>
                  </a:lnTo>
                  <a:lnTo>
                    <a:pt x="2323757" y="169875"/>
                  </a:lnTo>
                  <a:lnTo>
                    <a:pt x="2335326" y="182575"/>
                  </a:lnTo>
                  <a:lnTo>
                    <a:pt x="2336952" y="169875"/>
                  </a:lnTo>
                  <a:lnTo>
                    <a:pt x="2340508" y="182575"/>
                  </a:lnTo>
                  <a:lnTo>
                    <a:pt x="2340508" y="106375"/>
                  </a:lnTo>
                  <a:lnTo>
                    <a:pt x="2338184" y="106375"/>
                  </a:lnTo>
                  <a:lnTo>
                    <a:pt x="2338425" y="119075"/>
                  </a:lnTo>
                  <a:lnTo>
                    <a:pt x="2334298" y="119075"/>
                  </a:lnTo>
                  <a:lnTo>
                    <a:pt x="2334145" y="131775"/>
                  </a:lnTo>
                  <a:lnTo>
                    <a:pt x="2330119" y="131775"/>
                  </a:lnTo>
                  <a:lnTo>
                    <a:pt x="2329967" y="144475"/>
                  </a:lnTo>
                  <a:lnTo>
                    <a:pt x="2322703" y="144475"/>
                  </a:lnTo>
                  <a:lnTo>
                    <a:pt x="2322893" y="131775"/>
                  </a:lnTo>
                  <a:lnTo>
                    <a:pt x="2327745" y="131775"/>
                  </a:lnTo>
                  <a:lnTo>
                    <a:pt x="2326944" y="119075"/>
                  </a:lnTo>
                  <a:lnTo>
                    <a:pt x="2324493" y="119075"/>
                  </a:lnTo>
                  <a:lnTo>
                    <a:pt x="2310638" y="106375"/>
                  </a:lnTo>
                  <a:lnTo>
                    <a:pt x="2303856" y="106375"/>
                  </a:lnTo>
                  <a:lnTo>
                    <a:pt x="2303856" y="182575"/>
                  </a:lnTo>
                  <a:lnTo>
                    <a:pt x="2289911" y="182575"/>
                  </a:lnTo>
                  <a:lnTo>
                    <a:pt x="2292769" y="169875"/>
                  </a:lnTo>
                  <a:lnTo>
                    <a:pt x="2303856" y="182575"/>
                  </a:lnTo>
                  <a:lnTo>
                    <a:pt x="2303856" y="106375"/>
                  </a:lnTo>
                  <a:lnTo>
                    <a:pt x="2289886" y="106375"/>
                  </a:lnTo>
                  <a:lnTo>
                    <a:pt x="2289886" y="119075"/>
                  </a:lnTo>
                  <a:lnTo>
                    <a:pt x="2289721" y="131775"/>
                  </a:lnTo>
                  <a:lnTo>
                    <a:pt x="2285314" y="119075"/>
                  </a:lnTo>
                  <a:lnTo>
                    <a:pt x="2282456" y="131775"/>
                  </a:lnTo>
                  <a:lnTo>
                    <a:pt x="2289657" y="131775"/>
                  </a:lnTo>
                  <a:lnTo>
                    <a:pt x="2289492" y="144475"/>
                  </a:lnTo>
                  <a:lnTo>
                    <a:pt x="2282228" y="144475"/>
                  </a:lnTo>
                  <a:lnTo>
                    <a:pt x="2282355" y="131775"/>
                  </a:lnTo>
                  <a:lnTo>
                    <a:pt x="2282583" y="119075"/>
                  </a:lnTo>
                  <a:lnTo>
                    <a:pt x="2285314" y="119075"/>
                  </a:lnTo>
                  <a:lnTo>
                    <a:pt x="2289886" y="119075"/>
                  </a:lnTo>
                  <a:lnTo>
                    <a:pt x="2289886" y="106375"/>
                  </a:lnTo>
                  <a:lnTo>
                    <a:pt x="2279243" y="106375"/>
                  </a:lnTo>
                  <a:lnTo>
                    <a:pt x="2279612" y="131775"/>
                  </a:lnTo>
                  <a:lnTo>
                    <a:pt x="2275319" y="131775"/>
                  </a:lnTo>
                  <a:lnTo>
                    <a:pt x="2272080" y="119075"/>
                  </a:lnTo>
                  <a:lnTo>
                    <a:pt x="2264092" y="119075"/>
                  </a:lnTo>
                  <a:lnTo>
                    <a:pt x="2261336" y="131775"/>
                  </a:lnTo>
                  <a:lnTo>
                    <a:pt x="2253704" y="131775"/>
                  </a:lnTo>
                  <a:lnTo>
                    <a:pt x="2256409" y="144475"/>
                  </a:lnTo>
                  <a:lnTo>
                    <a:pt x="2255951" y="144475"/>
                  </a:lnTo>
                  <a:lnTo>
                    <a:pt x="2255951" y="182575"/>
                  </a:lnTo>
                  <a:lnTo>
                    <a:pt x="2247239" y="182575"/>
                  </a:lnTo>
                  <a:lnTo>
                    <a:pt x="2245182" y="169875"/>
                  </a:lnTo>
                  <a:lnTo>
                    <a:pt x="2254796" y="169875"/>
                  </a:lnTo>
                  <a:lnTo>
                    <a:pt x="2255951" y="182575"/>
                  </a:lnTo>
                  <a:lnTo>
                    <a:pt x="2255951" y="144475"/>
                  </a:lnTo>
                  <a:lnTo>
                    <a:pt x="2247900" y="144475"/>
                  </a:lnTo>
                  <a:lnTo>
                    <a:pt x="2246528" y="131775"/>
                  </a:lnTo>
                  <a:lnTo>
                    <a:pt x="2250770" y="131775"/>
                  </a:lnTo>
                  <a:lnTo>
                    <a:pt x="2254288" y="119075"/>
                  </a:lnTo>
                  <a:lnTo>
                    <a:pt x="2261527" y="119075"/>
                  </a:lnTo>
                  <a:lnTo>
                    <a:pt x="2260854" y="106375"/>
                  </a:lnTo>
                  <a:lnTo>
                    <a:pt x="2254770" y="106375"/>
                  </a:lnTo>
                  <a:lnTo>
                    <a:pt x="2248331" y="119075"/>
                  </a:lnTo>
                  <a:lnTo>
                    <a:pt x="2241689" y="119075"/>
                  </a:lnTo>
                  <a:lnTo>
                    <a:pt x="2241689" y="1935175"/>
                  </a:lnTo>
                  <a:lnTo>
                    <a:pt x="2236279" y="1935175"/>
                  </a:lnTo>
                  <a:lnTo>
                    <a:pt x="2236876" y="1922475"/>
                  </a:lnTo>
                  <a:lnTo>
                    <a:pt x="2241689" y="1935175"/>
                  </a:lnTo>
                  <a:lnTo>
                    <a:pt x="2241689" y="119075"/>
                  </a:lnTo>
                  <a:lnTo>
                    <a:pt x="2239124" y="119075"/>
                  </a:lnTo>
                  <a:lnTo>
                    <a:pt x="2239124" y="131775"/>
                  </a:lnTo>
                  <a:lnTo>
                    <a:pt x="2232583" y="144475"/>
                  </a:lnTo>
                  <a:lnTo>
                    <a:pt x="2226119" y="131775"/>
                  </a:lnTo>
                  <a:lnTo>
                    <a:pt x="2239124" y="131775"/>
                  </a:lnTo>
                  <a:lnTo>
                    <a:pt x="2239124" y="119075"/>
                  </a:lnTo>
                  <a:lnTo>
                    <a:pt x="2227592" y="119075"/>
                  </a:lnTo>
                  <a:lnTo>
                    <a:pt x="2225637" y="106375"/>
                  </a:lnTo>
                  <a:lnTo>
                    <a:pt x="2205545" y="106375"/>
                  </a:lnTo>
                  <a:lnTo>
                    <a:pt x="2201443" y="119075"/>
                  </a:lnTo>
                  <a:lnTo>
                    <a:pt x="2197417" y="119075"/>
                  </a:lnTo>
                  <a:lnTo>
                    <a:pt x="2191893" y="131775"/>
                  </a:lnTo>
                  <a:lnTo>
                    <a:pt x="2190280" y="129387"/>
                  </a:lnTo>
                  <a:lnTo>
                    <a:pt x="2190280" y="131775"/>
                  </a:lnTo>
                  <a:lnTo>
                    <a:pt x="2190153" y="144475"/>
                  </a:lnTo>
                  <a:lnTo>
                    <a:pt x="2182863" y="144475"/>
                  </a:lnTo>
                  <a:lnTo>
                    <a:pt x="2182990" y="131775"/>
                  </a:lnTo>
                  <a:lnTo>
                    <a:pt x="2190280" y="131775"/>
                  </a:lnTo>
                  <a:lnTo>
                    <a:pt x="2190280" y="129387"/>
                  </a:lnTo>
                  <a:lnTo>
                    <a:pt x="2183320" y="119075"/>
                  </a:lnTo>
                  <a:lnTo>
                    <a:pt x="2187130" y="119075"/>
                  </a:lnTo>
                  <a:lnTo>
                    <a:pt x="2186495" y="106375"/>
                  </a:lnTo>
                  <a:lnTo>
                    <a:pt x="2175129" y="106375"/>
                  </a:lnTo>
                  <a:lnTo>
                    <a:pt x="2172716" y="119075"/>
                  </a:lnTo>
                  <a:lnTo>
                    <a:pt x="2168461" y="119075"/>
                  </a:lnTo>
                  <a:lnTo>
                    <a:pt x="2168499" y="106375"/>
                  </a:lnTo>
                  <a:lnTo>
                    <a:pt x="2168220" y="106819"/>
                  </a:lnTo>
                  <a:lnTo>
                    <a:pt x="2168220" y="119075"/>
                  </a:lnTo>
                  <a:lnTo>
                    <a:pt x="2167458" y="131775"/>
                  </a:lnTo>
                  <a:lnTo>
                    <a:pt x="2161209" y="119075"/>
                  </a:lnTo>
                  <a:lnTo>
                    <a:pt x="2168220" y="119075"/>
                  </a:lnTo>
                  <a:lnTo>
                    <a:pt x="2168220" y="106819"/>
                  </a:lnTo>
                  <a:lnTo>
                    <a:pt x="2160308" y="119075"/>
                  </a:lnTo>
                  <a:lnTo>
                    <a:pt x="2163305" y="106375"/>
                  </a:lnTo>
                  <a:lnTo>
                    <a:pt x="2148421" y="106375"/>
                  </a:lnTo>
                  <a:lnTo>
                    <a:pt x="2148421" y="144475"/>
                  </a:lnTo>
                  <a:lnTo>
                    <a:pt x="2146681" y="157175"/>
                  </a:lnTo>
                  <a:lnTo>
                    <a:pt x="2142769" y="157175"/>
                  </a:lnTo>
                  <a:lnTo>
                    <a:pt x="2142312" y="144475"/>
                  </a:lnTo>
                  <a:lnTo>
                    <a:pt x="2148421" y="144475"/>
                  </a:lnTo>
                  <a:lnTo>
                    <a:pt x="2148421" y="106375"/>
                  </a:lnTo>
                  <a:lnTo>
                    <a:pt x="2145741" y="106375"/>
                  </a:lnTo>
                  <a:lnTo>
                    <a:pt x="2145741" y="131775"/>
                  </a:lnTo>
                  <a:lnTo>
                    <a:pt x="2142477" y="131775"/>
                  </a:lnTo>
                  <a:lnTo>
                    <a:pt x="2144204" y="119075"/>
                  </a:lnTo>
                  <a:lnTo>
                    <a:pt x="2145741" y="131775"/>
                  </a:lnTo>
                  <a:lnTo>
                    <a:pt x="2145741" y="106375"/>
                  </a:lnTo>
                  <a:lnTo>
                    <a:pt x="2134997" y="106375"/>
                  </a:lnTo>
                  <a:lnTo>
                    <a:pt x="2134997" y="144475"/>
                  </a:lnTo>
                  <a:lnTo>
                    <a:pt x="2133968" y="157175"/>
                  </a:lnTo>
                  <a:lnTo>
                    <a:pt x="2120150" y="157175"/>
                  </a:lnTo>
                  <a:lnTo>
                    <a:pt x="2122601" y="144475"/>
                  </a:lnTo>
                  <a:lnTo>
                    <a:pt x="2134997" y="144475"/>
                  </a:lnTo>
                  <a:lnTo>
                    <a:pt x="2134997" y="106375"/>
                  </a:lnTo>
                  <a:lnTo>
                    <a:pt x="2130260" y="106375"/>
                  </a:lnTo>
                  <a:lnTo>
                    <a:pt x="2130552" y="119075"/>
                  </a:lnTo>
                  <a:lnTo>
                    <a:pt x="2123706" y="119075"/>
                  </a:lnTo>
                  <a:lnTo>
                    <a:pt x="2124278" y="106375"/>
                  </a:lnTo>
                  <a:lnTo>
                    <a:pt x="2128037" y="106375"/>
                  </a:lnTo>
                  <a:lnTo>
                    <a:pt x="2127847" y="93675"/>
                  </a:lnTo>
                  <a:lnTo>
                    <a:pt x="2131237" y="93675"/>
                  </a:lnTo>
                  <a:lnTo>
                    <a:pt x="2131949" y="80975"/>
                  </a:lnTo>
                  <a:lnTo>
                    <a:pt x="2111832" y="80975"/>
                  </a:lnTo>
                  <a:lnTo>
                    <a:pt x="2115756" y="93675"/>
                  </a:lnTo>
                  <a:lnTo>
                    <a:pt x="2105622" y="93675"/>
                  </a:lnTo>
                  <a:lnTo>
                    <a:pt x="2105622" y="131775"/>
                  </a:lnTo>
                  <a:lnTo>
                    <a:pt x="2105444" y="144475"/>
                  </a:lnTo>
                  <a:lnTo>
                    <a:pt x="2098217" y="144475"/>
                  </a:lnTo>
                  <a:lnTo>
                    <a:pt x="2098357" y="131775"/>
                  </a:lnTo>
                  <a:lnTo>
                    <a:pt x="2105622" y="131775"/>
                  </a:lnTo>
                  <a:lnTo>
                    <a:pt x="2105622" y="93675"/>
                  </a:lnTo>
                  <a:lnTo>
                    <a:pt x="2094585" y="93675"/>
                  </a:lnTo>
                  <a:lnTo>
                    <a:pt x="2094585" y="131775"/>
                  </a:lnTo>
                  <a:lnTo>
                    <a:pt x="2094458" y="144475"/>
                  </a:lnTo>
                  <a:lnTo>
                    <a:pt x="2087206" y="144475"/>
                  </a:lnTo>
                  <a:lnTo>
                    <a:pt x="2087321" y="131775"/>
                  </a:lnTo>
                  <a:lnTo>
                    <a:pt x="2094585" y="131775"/>
                  </a:lnTo>
                  <a:lnTo>
                    <a:pt x="2094585" y="93675"/>
                  </a:lnTo>
                  <a:lnTo>
                    <a:pt x="2060702" y="93675"/>
                  </a:lnTo>
                  <a:lnTo>
                    <a:pt x="2060702" y="144475"/>
                  </a:lnTo>
                  <a:lnTo>
                    <a:pt x="2054059" y="144475"/>
                  </a:lnTo>
                  <a:lnTo>
                    <a:pt x="2047405" y="144475"/>
                  </a:lnTo>
                  <a:lnTo>
                    <a:pt x="2048370" y="131775"/>
                  </a:lnTo>
                  <a:lnTo>
                    <a:pt x="2054059" y="144475"/>
                  </a:lnTo>
                  <a:lnTo>
                    <a:pt x="2058339" y="131775"/>
                  </a:lnTo>
                  <a:lnTo>
                    <a:pt x="2060702" y="144475"/>
                  </a:lnTo>
                  <a:lnTo>
                    <a:pt x="2060702" y="93675"/>
                  </a:lnTo>
                  <a:lnTo>
                    <a:pt x="2015477" y="93675"/>
                  </a:lnTo>
                  <a:lnTo>
                    <a:pt x="2015477" y="131775"/>
                  </a:lnTo>
                  <a:lnTo>
                    <a:pt x="2010841" y="144475"/>
                  </a:lnTo>
                  <a:lnTo>
                    <a:pt x="2009876" y="144475"/>
                  </a:lnTo>
                  <a:lnTo>
                    <a:pt x="2008009" y="131775"/>
                  </a:lnTo>
                  <a:lnTo>
                    <a:pt x="2015477" y="131775"/>
                  </a:lnTo>
                  <a:lnTo>
                    <a:pt x="2015477" y="93675"/>
                  </a:lnTo>
                  <a:lnTo>
                    <a:pt x="2011730" y="93675"/>
                  </a:lnTo>
                  <a:lnTo>
                    <a:pt x="2008720" y="80975"/>
                  </a:lnTo>
                  <a:lnTo>
                    <a:pt x="2005215" y="80975"/>
                  </a:lnTo>
                  <a:lnTo>
                    <a:pt x="2000275" y="93675"/>
                  </a:lnTo>
                  <a:lnTo>
                    <a:pt x="1977605" y="93675"/>
                  </a:lnTo>
                  <a:lnTo>
                    <a:pt x="1966087" y="80975"/>
                  </a:lnTo>
                  <a:lnTo>
                    <a:pt x="1940356" y="80975"/>
                  </a:lnTo>
                  <a:lnTo>
                    <a:pt x="1940420" y="68275"/>
                  </a:lnTo>
                  <a:lnTo>
                    <a:pt x="1920570" y="68275"/>
                  </a:lnTo>
                  <a:lnTo>
                    <a:pt x="1920570" y="1947875"/>
                  </a:lnTo>
                  <a:lnTo>
                    <a:pt x="1919401" y="1960575"/>
                  </a:lnTo>
                  <a:lnTo>
                    <a:pt x="1909089" y="1960575"/>
                  </a:lnTo>
                  <a:lnTo>
                    <a:pt x="1909457" y="1947875"/>
                  </a:lnTo>
                  <a:lnTo>
                    <a:pt x="1905342" y="1947875"/>
                  </a:lnTo>
                  <a:lnTo>
                    <a:pt x="1906257" y="1935175"/>
                  </a:lnTo>
                  <a:lnTo>
                    <a:pt x="1912429" y="1947875"/>
                  </a:lnTo>
                  <a:lnTo>
                    <a:pt x="1920570" y="1947875"/>
                  </a:lnTo>
                  <a:lnTo>
                    <a:pt x="1920570" y="68275"/>
                  </a:lnTo>
                  <a:lnTo>
                    <a:pt x="1919909" y="68275"/>
                  </a:lnTo>
                  <a:lnTo>
                    <a:pt x="1919909" y="119075"/>
                  </a:lnTo>
                  <a:lnTo>
                    <a:pt x="1916074" y="119075"/>
                  </a:lnTo>
                  <a:lnTo>
                    <a:pt x="1916074" y="1922475"/>
                  </a:lnTo>
                  <a:lnTo>
                    <a:pt x="1916074" y="1935175"/>
                  </a:lnTo>
                  <a:lnTo>
                    <a:pt x="1908975" y="1935175"/>
                  </a:lnTo>
                  <a:lnTo>
                    <a:pt x="1909927" y="1922475"/>
                  </a:lnTo>
                  <a:lnTo>
                    <a:pt x="1916074" y="1922475"/>
                  </a:lnTo>
                  <a:lnTo>
                    <a:pt x="1916074" y="119075"/>
                  </a:lnTo>
                  <a:lnTo>
                    <a:pt x="1912442" y="119075"/>
                  </a:lnTo>
                  <a:lnTo>
                    <a:pt x="1917014" y="106375"/>
                  </a:lnTo>
                  <a:lnTo>
                    <a:pt x="1919909" y="119075"/>
                  </a:lnTo>
                  <a:lnTo>
                    <a:pt x="1919909" y="68275"/>
                  </a:lnTo>
                  <a:lnTo>
                    <a:pt x="1882673" y="68275"/>
                  </a:lnTo>
                  <a:lnTo>
                    <a:pt x="1877225" y="80975"/>
                  </a:lnTo>
                  <a:lnTo>
                    <a:pt x="1876653" y="80975"/>
                  </a:lnTo>
                  <a:lnTo>
                    <a:pt x="1876653" y="1960575"/>
                  </a:lnTo>
                  <a:lnTo>
                    <a:pt x="1869897" y="1960575"/>
                  </a:lnTo>
                  <a:lnTo>
                    <a:pt x="1866201" y="1947875"/>
                  </a:lnTo>
                  <a:lnTo>
                    <a:pt x="1872856" y="1947875"/>
                  </a:lnTo>
                  <a:lnTo>
                    <a:pt x="1876653" y="1960575"/>
                  </a:lnTo>
                  <a:lnTo>
                    <a:pt x="1876653" y="80975"/>
                  </a:lnTo>
                  <a:lnTo>
                    <a:pt x="1841119" y="80975"/>
                  </a:lnTo>
                  <a:lnTo>
                    <a:pt x="1838782" y="93675"/>
                  </a:lnTo>
                  <a:lnTo>
                    <a:pt x="1829587" y="80975"/>
                  </a:lnTo>
                  <a:lnTo>
                    <a:pt x="1815477" y="80975"/>
                  </a:lnTo>
                  <a:lnTo>
                    <a:pt x="1815477" y="1897075"/>
                  </a:lnTo>
                  <a:lnTo>
                    <a:pt x="1806295" y="1897075"/>
                  </a:lnTo>
                  <a:lnTo>
                    <a:pt x="1806168" y="1909775"/>
                  </a:lnTo>
                  <a:lnTo>
                    <a:pt x="1799158" y="1909775"/>
                  </a:lnTo>
                  <a:lnTo>
                    <a:pt x="1799285" y="1897075"/>
                  </a:lnTo>
                  <a:lnTo>
                    <a:pt x="1802803" y="1897075"/>
                  </a:lnTo>
                  <a:lnTo>
                    <a:pt x="1805965" y="1884375"/>
                  </a:lnTo>
                  <a:lnTo>
                    <a:pt x="1810410" y="1884375"/>
                  </a:lnTo>
                  <a:lnTo>
                    <a:pt x="1815477" y="1897075"/>
                  </a:lnTo>
                  <a:lnTo>
                    <a:pt x="1815477" y="80975"/>
                  </a:lnTo>
                  <a:lnTo>
                    <a:pt x="1795703" y="80975"/>
                  </a:lnTo>
                  <a:lnTo>
                    <a:pt x="1795703" y="1884375"/>
                  </a:lnTo>
                  <a:lnTo>
                    <a:pt x="1795157" y="1897075"/>
                  </a:lnTo>
                  <a:lnTo>
                    <a:pt x="1785086" y="1897075"/>
                  </a:lnTo>
                  <a:lnTo>
                    <a:pt x="1785683" y="1884375"/>
                  </a:lnTo>
                  <a:lnTo>
                    <a:pt x="1795703" y="1884375"/>
                  </a:lnTo>
                  <a:lnTo>
                    <a:pt x="1795703" y="80975"/>
                  </a:lnTo>
                  <a:lnTo>
                    <a:pt x="1764131" y="80975"/>
                  </a:lnTo>
                  <a:lnTo>
                    <a:pt x="1769313" y="68275"/>
                  </a:lnTo>
                  <a:lnTo>
                    <a:pt x="1739239" y="68275"/>
                  </a:lnTo>
                  <a:lnTo>
                    <a:pt x="1739239" y="1858975"/>
                  </a:lnTo>
                  <a:lnTo>
                    <a:pt x="1737639" y="1871675"/>
                  </a:lnTo>
                  <a:lnTo>
                    <a:pt x="1717027" y="1871675"/>
                  </a:lnTo>
                  <a:lnTo>
                    <a:pt x="1717027" y="1897075"/>
                  </a:lnTo>
                  <a:lnTo>
                    <a:pt x="1711807" y="1909775"/>
                  </a:lnTo>
                  <a:lnTo>
                    <a:pt x="1703717" y="1897075"/>
                  </a:lnTo>
                  <a:lnTo>
                    <a:pt x="1707451" y="1897075"/>
                  </a:lnTo>
                  <a:lnTo>
                    <a:pt x="1707311" y="1884375"/>
                  </a:lnTo>
                  <a:lnTo>
                    <a:pt x="1714398" y="1884375"/>
                  </a:lnTo>
                  <a:lnTo>
                    <a:pt x="1713750" y="1897075"/>
                  </a:lnTo>
                  <a:lnTo>
                    <a:pt x="1717027" y="1897075"/>
                  </a:lnTo>
                  <a:lnTo>
                    <a:pt x="1717027" y="1871675"/>
                  </a:lnTo>
                  <a:lnTo>
                    <a:pt x="1714423" y="1871675"/>
                  </a:lnTo>
                  <a:lnTo>
                    <a:pt x="1717103" y="1858975"/>
                  </a:lnTo>
                  <a:lnTo>
                    <a:pt x="1739239" y="1858975"/>
                  </a:lnTo>
                  <a:lnTo>
                    <a:pt x="1739239" y="68275"/>
                  </a:lnTo>
                  <a:lnTo>
                    <a:pt x="1726717" y="68275"/>
                  </a:lnTo>
                  <a:lnTo>
                    <a:pt x="1723809" y="80975"/>
                  </a:lnTo>
                  <a:lnTo>
                    <a:pt x="1718259" y="80975"/>
                  </a:lnTo>
                  <a:lnTo>
                    <a:pt x="1712429" y="68275"/>
                  </a:lnTo>
                  <a:lnTo>
                    <a:pt x="1700263" y="68275"/>
                  </a:lnTo>
                  <a:lnTo>
                    <a:pt x="1700263" y="1858975"/>
                  </a:lnTo>
                  <a:lnTo>
                    <a:pt x="1697075" y="1863750"/>
                  </a:lnTo>
                  <a:lnTo>
                    <a:pt x="1697075" y="1897075"/>
                  </a:lnTo>
                  <a:lnTo>
                    <a:pt x="1690662" y="1897075"/>
                  </a:lnTo>
                  <a:lnTo>
                    <a:pt x="1689646" y="1884375"/>
                  </a:lnTo>
                  <a:lnTo>
                    <a:pt x="1693011" y="1884375"/>
                  </a:lnTo>
                  <a:lnTo>
                    <a:pt x="1697075" y="1897075"/>
                  </a:lnTo>
                  <a:lnTo>
                    <a:pt x="1697075" y="1863750"/>
                  </a:lnTo>
                  <a:lnTo>
                    <a:pt x="1691779" y="1871675"/>
                  </a:lnTo>
                  <a:lnTo>
                    <a:pt x="1685239" y="1871675"/>
                  </a:lnTo>
                  <a:lnTo>
                    <a:pt x="1685239" y="1922475"/>
                  </a:lnTo>
                  <a:lnTo>
                    <a:pt x="1679079" y="1922475"/>
                  </a:lnTo>
                  <a:lnTo>
                    <a:pt x="1680298" y="1909775"/>
                  </a:lnTo>
                  <a:lnTo>
                    <a:pt x="1685239" y="1922475"/>
                  </a:lnTo>
                  <a:lnTo>
                    <a:pt x="1685239" y="1871675"/>
                  </a:lnTo>
                  <a:lnTo>
                    <a:pt x="1675498" y="1871675"/>
                  </a:lnTo>
                  <a:lnTo>
                    <a:pt x="1675498" y="1884375"/>
                  </a:lnTo>
                  <a:lnTo>
                    <a:pt x="1675485" y="1897075"/>
                  </a:lnTo>
                  <a:lnTo>
                    <a:pt x="1673783" y="1897075"/>
                  </a:lnTo>
                  <a:lnTo>
                    <a:pt x="1669389" y="1909775"/>
                  </a:lnTo>
                  <a:lnTo>
                    <a:pt x="1668411" y="1897075"/>
                  </a:lnTo>
                  <a:lnTo>
                    <a:pt x="1668437" y="1884375"/>
                  </a:lnTo>
                  <a:lnTo>
                    <a:pt x="1675498" y="1884375"/>
                  </a:lnTo>
                  <a:lnTo>
                    <a:pt x="1675498" y="1871675"/>
                  </a:lnTo>
                  <a:lnTo>
                    <a:pt x="1664538" y="1871675"/>
                  </a:lnTo>
                  <a:lnTo>
                    <a:pt x="1668449" y="1858975"/>
                  </a:lnTo>
                  <a:lnTo>
                    <a:pt x="1700263" y="1858975"/>
                  </a:lnTo>
                  <a:lnTo>
                    <a:pt x="1700263" y="68275"/>
                  </a:lnTo>
                  <a:lnTo>
                    <a:pt x="1659305" y="68275"/>
                  </a:lnTo>
                  <a:lnTo>
                    <a:pt x="1659305" y="1884375"/>
                  </a:lnTo>
                  <a:lnTo>
                    <a:pt x="1647202" y="1884375"/>
                  </a:lnTo>
                  <a:lnTo>
                    <a:pt x="1654403" y="1871675"/>
                  </a:lnTo>
                  <a:lnTo>
                    <a:pt x="1659305" y="1884375"/>
                  </a:lnTo>
                  <a:lnTo>
                    <a:pt x="1659305" y="68275"/>
                  </a:lnTo>
                  <a:lnTo>
                    <a:pt x="1584312" y="68275"/>
                  </a:lnTo>
                  <a:lnTo>
                    <a:pt x="1573441" y="55575"/>
                  </a:lnTo>
                  <a:lnTo>
                    <a:pt x="1562582" y="68275"/>
                  </a:lnTo>
                  <a:lnTo>
                    <a:pt x="1554911" y="68275"/>
                  </a:lnTo>
                  <a:lnTo>
                    <a:pt x="1554327" y="55575"/>
                  </a:lnTo>
                  <a:lnTo>
                    <a:pt x="1548155" y="68275"/>
                  </a:lnTo>
                  <a:lnTo>
                    <a:pt x="1543786" y="68275"/>
                  </a:lnTo>
                  <a:lnTo>
                    <a:pt x="1543621" y="55575"/>
                  </a:lnTo>
                  <a:lnTo>
                    <a:pt x="1536331" y="55575"/>
                  </a:lnTo>
                  <a:lnTo>
                    <a:pt x="1531429" y="68275"/>
                  </a:lnTo>
                  <a:lnTo>
                    <a:pt x="1522641" y="68275"/>
                  </a:lnTo>
                  <a:lnTo>
                    <a:pt x="1517751" y="55575"/>
                  </a:lnTo>
                  <a:lnTo>
                    <a:pt x="1514157" y="68275"/>
                  </a:lnTo>
                  <a:lnTo>
                    <a:pt x="1498739" y="68275"/>
                  </a:lnTo>
                  <a:lnTo>
                    <a:pt x="1498739" y="1909775"/>
                  </a:lnTo>
                  <a:lnTo>
                    <a:pt x="1495247" y="1909775"/>
                  </a:lnTo>
                  <a:lnTo>
                    <a:pt x="1495856" y="1897075"/>
                  </a:lnTo>
                  <a:lnTo>
                    <a:pt x="1498739" y="1909775"/>
                  </a:lnTo>
                  <a:lnTo>
                    <a:pt x="1498739" y="68275"/>
                  </a:lnTo>
                  <a:lnTo>
                    <a:pt x="1488833" y="68275"/>
                  </a:lnTo>
                  <a:lnTo>
                    <a:pt x="1487614" y="55575"/>
                  </a:lnTo>
                  <a:lnTo>
                    <a:pt x="1480616" y="68275"/>
                  </a:lnTo>
                  <a:lnTo>
                    <a:pt x="1469504" y="68275"/>
                  </a:lnTo>
                  <a:lnTo>
                    <a:pt x="1468843" y="55575"/>
                  </a:lnTo>
                  <a:lnTo>
                    <a:pt x="1462735" y="68275"/>
                  </a:lnTo>
                  <a:lnTo>
                    <a:pt x="1432356" y="68275"/>
                  </a:lnTo>
                  <a:lnTo>
                    <a:pt x="1428343" y="55575"/>
                  </a:lnTo>
                  <a:lnTo>
                    <a:pt x="1399806" y="55575"/>
                  </a:lnTo>
                  <a:lnTo>
                    <a:pt x="1406321" y="68275"/>
                  </a:lnTo>
                  <a:lnTo>
                    <a:pt x="1404785" y="80975"/>
                  </a:lnTo>
                  <a:lnTo>
                    <a:pt x="1403121" y="68275"/>
                  </a:lnTo>
                  <a:lnTo>
                    <a:pt x="1398981" y="68275"/>
                  </a:lnTo>
                  <a:lnTo>
                    <a:pt x="1399806" y="55575"/>
                  </a:lnTo>
                  <a:lnTo>
                    <a:pt x="1306004" y="55575"/>
                  </a:lnTo>
                  <a:lnTo>
                    <a:pt x="1303782" y="68275"/>
                  </a:lnTo>
                  <a:lnTo>
                    <a:pt x="1288935" y="68275"/>
                  </a:lnTo>
                  <a:lnTo>
                    <a:pt x="1288935" y="1871675"/>
                  </a:lnTo>
                  <a:lnTo>
                    <a:pt x="1284630" y="1884375"/>
                  </a:lnTo>
                  <a:lnTo>
                    <a:pt x="1283639" y="1884375"/>
                  </a:lnTo>
                  <a:lnTo>
                    <a:pt x="1281785" y="1871675"/>
                  </a:lnTo>
                  <a:lnTo>
                    <a:pt x="1288935" y="1871675"/>
                  </a:lnTo>
                  <a:lnTo>
                    <a:pt x="1288935" y="68275"/>
                  </a:lnTo>
                  <a:lnTo>
                    <a:pt x="1280210" y="68275"/>
                  </a:lnTo>
                  <a:lnTo>
                    <a:pt x="1276896" y="62204"/>
                  </a:lnTo>
                  <a:lnTo>
                    <a:pt x="1276896" y="1909775"/>
                  </a:lnTo>
                  <a:lnTo>
                    <a:pt x="1271562" y="1909775"/>
                  </a:lnTo>
                  <a:lnTo>
                    <a:pt x="1275930" y="1897075"/>
                  </a:lnTo>
                  <a:lnTo>
                    <a:pt x="1276896" y="1909775"/>
                  </a:lnTo>
                  <a:lnTo>
                    <a:pt x="1276896" y="62204"/>
                  </a:lnTo>
                  <a:lnTo>
                    <a:pt x="1273276" y="55575"/>
                  </a:lnTo>
                  <a:lnTo>
                    <a:pt x="1257490" y="55575"/>
                  </a:lnTo>
                  <a:lnTo>
                    <a:pt x="1257490" y="1109675"/>
                  </a:lnTo>
                  <a:lnTo>
                    <a:pt x="1257452" y="1122375"/>
                  </a:lnTo>
                  <a:lnTo>
                    <a:pt x="1248168" y="1122375"/>
                  </a:lnTo>
                  <a:lnTo>
                    <a:pt x="1248168" y="1897075"/>
                  </a:lnTo>
                  <a:lnTo>
                    <a:pt x="1243850" y="1909775"/>
                  </a:lnTo>
                  <a:lnTo>
                    <a:pt x="1211389" y="1909775"/>
                  </a:lnTo>
                  <a:lnTo>
                    <a:pt x="1211199" y="1897075"/>
                  </a:lnTo>
                  <a:lnTo>
                    <a:pt x="1248168" y="1897075"/>
                  </a:lnTo>
                  <a:lnTo>
                    <a:pt x="1248168" y="1122375"/>
                  </a:lnTo>
                  <a:lnTo>
                    <a:pt x="1246670" y="1122375"/>
                  </a:lnTo>
                  <a:lnTo>
                    <a:pt x="1257490" y="1109675"/>
                  </a:lnTo>
                  <a:lnTo>
                    <a:pt x="1257490" y="55575"/>
                  </a:lnTo>
                  <a:lnTo>
                    <a:pt x="1232535" y="55575"/>
                  </a:lnTo>
                  <a:lnTo>
                    <a:pt x="1227899" y="68275"/>
                  </a:lnTo>
                  <a:lnTo>
                    <a:pt x="1226858" y="68275"/>
                  </a:lnTo>
                  <a:lnTo>
                    <a:pt x="1224889" y="55575"/>
                  </a:lnTo>
                  <a:lnTo>
                    <a:pt x="1219377" y="55575"/>
                  </a:lnTo>
                  <a:lnTo>
                    <a:pt x="1215567" y="68275"/>
                  </a:lnTo>
                  <a:lnTo>
                    <a:pt x="1211122" y="55575"/>
                  </a:lnTo>
                  <a:lnTo>
                    <a:pt x="1209357" y="55575"/>
                  </a:lnTo>
                  <a:lnTo>
                    <a:pt x="1207897" y="68275"/>
                  </a:lnTo>
                  <a:lnTo>
                    <a:pt x="1197876" y="68275"/>
                  </a:lnTo>
                  <a:lnTo>
                    <a:pt x="1194917" y="55575"/>
                  </a:lnTo>
                  <a:lnTo>
                    <a:pt x="1189304" y="55575"/>
                  </a:lnTo>
                  <a:lnTo>
                    <a:pt x="1169619" y="66065"/>
                  </a:lnTo>
                  <a:lnTo>
                    <a:pt x="1169619" y="1884375"/>
                  </a:lnTo>
                  <a:lnTo>
                    <a:pt x="1168222" y="1897075"/>
                  </a:lnTo>
                  <a:lnTo>
                    <a:pt x="1159116" y="1897075"/>
                  </a:lnTo>
                  <a:lnTo>
                    <a:pt x="1157554" y="1884375"/>
                  </a:lnTo>
                  <a:lnTo>
                    <a:pt x="1153452" y="1884375"/>
                  </a:lnTo>
                  <a:lnTo>
                    <a:pt x="1154734" y="1897075"/>
                  </a:lnTo>
                  <a:lnTo>
                    <a:pt x="1145260" y="1897075"/>
                  </a:lnTo>
                  <a:lnTo>
                    <a:pt x="1143393" y="1884375"/>
                  </a:lnTo>
                  <a:lnTo>
                    <a:pt x="1150124" y="1884375"/>
                  </a:lnTo>
                  <a:lnTo>
                    <a:pt x="1154976" y="1871675"/>
                  </a:lnTo>
                  <a:lnTo>
                    <a:pt x="1164399" y="1871675"/>
                  </a:lnTo>
                  <a:lnTo>
                    <a:pt x="1167282" y="1884375"/>
                  </a:lnTo>
                  <a:lnTo>
                    <a:pt x="1169619" y="1884375"/>
                  </a:lnTo>
                  <a:lnTo>
                    <a:pt x="1169619" y="66065"/>
                  </a:lnTo>
                  <a:lnTo>
                    <a:pt x="1165466" y="68275"/>
                  </a:lnTo>
                  <a:lnTo>
                    <a:pt x="1129690" y="68275"/>
                  </a:lnTo>
                  <a:lnTo>
                    <a:pt x="1129690" y="1897075"/>
                  </a:lnTo>
                  <a:lnTo>
                    <a:pt x="1101686" y="1897075"/>
                  </a:lnTo>
                  <a:lnTo>
                    <a:pt x="1106398" y="1884375"/>
                  </a:lnTo>
                  <a:lnTo>
                    <a:pt x="1123111" y="1884375"/>
                  </a:lnTo>
                  <a:lnTo>
                    <a:pt x="1129690" y="1897075"/>
                  </a:lnTo>
                  <a:lnTo>
                    <a:pt x="1129690" y="68275"/>
                  </a:lnTo>
                  <a:lnTo>
                    <a:pt x="1122184" y="68275"/>
                  </a:lnTo>
                  <a:lnTo>
                    <a:pt x="1122184" y="1871675"/>
                  </a:lnTo>
                  <a:lnTo>
                    <a:pt x="1118755" y="1871675"/>
                  </a:lnTo>
                  <a:lnTo>
                    <a:pt x="1119327" y="1858975"/>
                  </a:lnTo>
                  <a:lnTo>
                    <a:pt x="1122184" y="1871675"/>
                  </a:lnTo>
                  <a:lnTo>
                    <a:pt x="1122184" y="68275"/>
                  </a:lnTo>
                  <a:lnTo>
                    <a:pt x="1095349" y="68275"/>
                  </a:lnTo>
                  <a:lnTo>
                    <a:pt x="1092123" y="55575"/>
                  </a:lnTo>
                  <a:lnTo>
                    <a:pt x="1084148" y="55575"/>
                  </a:lnTo>
                  <a:lnTo>
                    <a:pt x="1081608" y="68275"/>
                  </a:lnTo>
                  <a:lnTo>
                    <a:pt x="1081417" y="67716"/>
                  </a:lnTo>
                  <a:lnTo>
                    <a:pt x="1081417" y="1909775"/>
                  </a:lnTo>
                  <a:lnTo>
                    <a:pt x="1081100" y="1922475"/>
                  </a:lnTo>
                  <a:lnTo>
                    <a:pt x="1070648" y="1922475"/>
                  </a:lnTo>
                  <a:lnTo>
                    <a:pt x="1070444" y="1909775"/>
                  </a:lnTo>
                  <a:lnTo>
                    <a:pt x="1081417" y="1909775"/>
                  </a:lnTo>
                  <a:lnTo>
                    <a:pt x="1081417" y="67716"/>
                  </a:lnTo>
                  <a:lnTo>
                    <a:pt x="1077302" y="55575"/>
                  </a:lnTo>
                  <a:lnTo>
                    <a:pt x="1073315" y="55575"/>
                  </a:lnTo>
                  <a:lnTo>
                    <a:pt x="1073315" y="1884375"/>
                  </a:lnTo>
                  <a:lnTo>
                    <a:pt x="1059421" y="1884375"/>
                  </a:lnTo>
                  <a:lnTo>
                    <a:pt x="1060145" y="1871675"/>
                  </a:lnTo>
                  <a:lnTo>
                    <a:pt x="1068578" y="1871675"/>
                  </a:lnTo>
                  <a:lnTo>
                    <a:pt x="1073315" y="1884375"/>
                  </a:lnTo>
                  <a:lnTo>
                    <a:pt x="1073315" y="55575"/>
                  </a:lnTo>
                  <a:lnTo>
                    <a:pt x="1072908" y="55575"/>
                  </a:lnTo>
                  <a:lnTo>
                    <a:pt x="1072667" y="52781"/>
                  </a:lnTo>
                  <a:lnTo>
                    <a:pt x="1067866" y="55575"/>
                  </a:lnTo>
                  <a:lnTo>
                    <a:pt x="1056144" y="55575"/>
                  </a:lnTo>
                  <a:lnTo>
                    <a:pt x="1046543" y="68275"/>
                  </a:lnTo>
                  <a:lnTo>
                    <a:pt x="1040447" y="59283"/>
                  </a:lnTo>
                  <a:lnTo>
                    <a:pt x="1041857" y="59524"/>
                  </a:lnTo>
                  <a:lnTo>
                    <a:pt x="1042644" y="53200"/>
                  </a:lnTo>
                  <a:lnTo>
                    <a:pt x="1038453" y="53911"/>
                  </a:lnTo>
                  <a:lnTo>
                    <a:pt x="1036662" y="46024"/>
                  </a:lnTo>
                  <a:lnTo>
                    <a:pt x="1035177" y="53314"/>
                  </a:lnTo>
                  <a:lnTo>
                    <a:pt x="1035227" y="55575"/>
                  </a:lnTo>
                  <a:lnTo>
                    <a:pt x="1031582" y="55575"/>
                  </a:lnTo>
                  <a:lnTo>
                    <a:pt x="1027671" y="68275"/>
                  </a:lnTo>
                  <a:lnTo>
                    <a:pt x="1020876" y="80975"/>
                  </a:lnTo>
                  <a:lnTo>
                    <a:pt x="1001598" y="80975"/>
                  </a:lnTo>
                  <a:lnTo>
                    <a:pt x="1002423" y="93675"/>
                  </a:lnTo>
                  <a:lnTo>
                    <a:pt x="997458" y="93675"/>
                  </a:lnTo>
                  <a:lnTo>
                    <a:pt x="997458" y="1109675"/>
                  </a:lnTo>
                  <a:lnTo>
                    <a:pt x="996683" y="1122375"/>
                  </a:lnTo>
                  <a:lnTo>
                    <a:pt x="990409" y="1109675"/>
                  </a:lnTo>
                  <a:lnTo>
                    <a:pt x="990244" y="1109675"/>
                  </a:lnTo>
                  <a:lnTo>
                    <a:pt x="991704" y="1096975"/>
                  </a:lnTo>
                  <a:lnTo>
                    <a:pt x="993444" y="1109675"/>
                  </a:lnTo>
                  <a:lnTo>
                    <a:pt x="997458" y="1109675"/>
                  </a:lnTo>
                  <a:lnTo>
                    <a:pt x="997458" y="93675"/>
                  </a:lnTo>
                  <a:lnTo>
                    <a:pt x="983678" y="93675"/>
                  </a:lnTo>
                  <a:lnTo>
                    <a:pt x="978725" y="102158"/>
                  </a:lnTo>
                  <a:lnTo>
                    <a:pt x="978725" y="1884375"/>
                  </a:lnTo>
                  <a:lnTo>
                    <a:pt x="971740" y="1884375"/>
                  </a:lnTo>
                  <a:lnTo>
                    <a:pt x="972426" y="1871675"/>
                  </a:lnTo>
                  <a:lnTo>
                    <a:pt x="978522" y="1871675"/>
                  </a:lnTo>
                  <a:lnTo>
                    <a:pt x="978725" y="1884375"/>
                  </a:lnTo>
                  <a:lnTo>
                    <a:pt x="978725" y="102158"/>
                  </a:lnTo>
                  <a:lnTo>
                    <a:pt x="976261" y="106375"/>
                  </a:lnTo>
                  <a:lnTo>
                    <a:pt x="971753" y="93675"/>
                  </a:lnTo>
                  <a:lnTo>
                    <a:pt x="962152" y="93675"/>
                  </a:lnTo>
                  <a:lnTo>
                    <a:pt x="962152" y="1998675"/>
                  </a:lnTo>
                  <a:lnTo>
                    <a:pt x="955014" y="1998675"/>
                  </a:lnTo>
                  <a:lnTo>
                    <a:pt x="959218" y="1985975"/>
                  </a:lnTo>
                  <a:lnTo>
                    <a:pt x="962152" y="1998675"/>
                  </a:lnTo>
                  <a:lnTo>
                    <a:pt x="962152" y="93675"/>
                  </a:lnTo>
                  <a:lnTo>
                    <a:pt x="953884" y="93675"/>
                  </a:lnTo>
                  <a:lnTo>
                    <a:pt x="953884" y="106375"/>
                  </a:lnTo>
                  <a:lnTo>
                    <a:pt x="953846" y="119075"/>
                  </a:lnTo>
                  <a:lnTo>
                    <a:pt x="949401" y="106375"/>
                  </a:lnTo>
                  <a:lnTo>
                    <a:pt x="946708" y="118135"/>
                  </a:lnTo>
                  <a:lnTo>
                    <a:pt x="946708" y="1096975"/>
                  </a:lnTo>
                  <a:lnTo>
                    <a:pt x="946251" y="1109675"/>
                  </a:lnTo>
                  <a:lnTo>
                    <a:pt x="935977" y="1109675"/>
                  </a:lnTo>
                  <a:lnTo>
                    <a:pt x="936498" y="1096975"/>
                  </a:lnTo>
                  <a:lnTo>
                    <a:pt x="946708" y="1096975"/>
                  </a:lnTo>
                  <a:lnTo>
                    <a:pt x="946708" y="118135"/>
                  </a:lnTo>
                  <a:lnTo>
                    <a:pt x="946492" y="119075"/>
                  </a:lnTo>
                  <a:lnTo>
                    <a:pt x="946518" y="106375"/>
                  </a:lnTo>
                  <a:lnTo>
                    <a:pt x="949401" y="106375"/>
                  </a:lnTo>
                  <a:lnTo>
                    <a:pt x="953884" y="106375"/>
                  </a:lnTo>
                  <a:lnTo>
                    <a:pt x="953884" y="93675"/>
                  </a:lnTo>
                  <a:lnTo>
                    <a:pt x="953706" y="93675"/>
                  </a:lnTo>
                  <a:lnTo>
                    <a:pt x="943305" y="106375"/>
                  </a:lnTo>
                  <a:lnTo>
                    <a:pt x="919149" y="106375"/>
                  </a:lnTo>
                  <a:lnTo>
                    <a:pt x="919149" y="1884375"/>
                  </a:lnTo>
                  <a:lnTo>
                    <a:pt x="914882" y="1897075"/>
                  </a:lnTo>
                  <a:lnTo>
                    <a:pt x="905459" y="1897075"/>
                  </a:lnTo>
                  <a:lnTo>
                    <a:pt x="901890" y="1884375"/>
                  </a:lnTo>
                  <a:lnTo>
                    <a:pt x="919149" y="1884375"/>
                  </a:lnTo>
                  <a:lnTo>
                    <a:pt x="919149" y="106375"/>
                  </a:lnTo>
                  <a:lnTo>
                    <a:pt x="915416" y="106375"/>
                  </a:lnTo>
                  <a:lnTo>
                    <a:pt x="916546" y="119075"/>
                  </a:lnTo>
                  <a:lnTo>
                    <a:pt x="910907" y="119075"/>
                  </a:lnTo>
                  <a:lnTo>
                    <a:pt x="915416" y="106375"/>
                  </a:lnTo>
                  <a:lnTo>
                    <a:pt x="895311" y="106375"/>
                  </a:lnTo>
                  <a:lnTo>
                    <a:pt x="895311" y="131775"/>
                  </a:lnTo>
                  <a:lnTo>
                    <a:pt x="892352" y="144475"/>
                  </a:lnTo>
                  <a:lnTo>
                    <a:pt x="883729" y="144475"/>
                  </a:lnTo>
                  <a:lnTo>
                    <a:pt x="881519" y="157175"/>
                  </a:lnTo>
                  <a:lnTo>
                    <a:pt x="873226" y="157175"/>
                  </a:lnTo>
                  <a:lnTo>
                    <a:pt x="873226" y="1046175"/>
                  </a:lnTo>
                  <a:lnTo>
                    <a:pt x="870280" y="1058875"/>
                  </a:lnTo>
                  <a:lnTo>
                    <a:pt x="869454" y="1054709"/>
                  </a:lnTo>
                  <a:lnTo>
                    <a:pt x="869454" y="1897075"/>
                  </a:lnTo>
                  <a:lnTo>
                    <a:pt x="865289" y="1909775"/>
                  </a:lnTo>
                  <a:lnTo>
                    <a:pt x="864273" y="1909775"/>
                  </a:lnTo>
                  <a:lnTo>
                    <a:pt x="862431" y="1897075"/>
                  </a:lnTo>
                  <a:lnTo>
                    <a:pt x="869454" y="1897075"/>
                  </a:lnTo>
                  <a:lnTo>
                    <a:pt x="869454" y="1054709"/>
                  </a:lnTo>
                  <a:lnTo>
                    <a:pt x="867765" y="1046175"/>
                  </a:lnTo>
                  <a:lnTo>
                    <a:pt x="873226" y="1046175"/>
                  </a:lnTo>
                  <a:lnTo>
                    <a:pt x="873226" y="157175"/>
                  </a:lnTo>
                  <a:lnTo>
                    <a:pt x="872604" y="157175"/>
                  </a:lnTo>
                  <a:lnTo>
                    <a:pt x="872553" y="144475"/>
                  </a:lnTo>
                  <a:lnTo>
                    <a:pt x="861847" y="144475"/>
                  </a:lnTo>
                  <a:lnTo>
                    <a:pt x="861847" y="1884375"/>
                  </a:lnTo>
                  <a:lnTo>
                    <a:pt x="854875" y="1884375"/>
                  </a:lnTo>
                  <a:lnTo>
                    <a:pt x="858989" y="1871675"/>
                  </a:lnTo>
                  <a:lnTo>
                    <a:pt x="860018" y="1871675"/>
                  </a:lnTo>
                  <a:lnTo>
                    <a:pt x="861847" y="1884375"/>
                  </a:lnTo>
                  <a:lnTo>
                    <a:pt x="861847" y="144475"/>
                  </a:lnTo>
                  <a:lnTo>
                    <a:pt x="860501" y="144475"/>
                  </a:lnTo>
                  <a:lnTo>
                    <a:pt x="868083" y="131775"/>
                  </a:lnTo>
                  <a:lnTo>
                    <a:pt x="895311" y="131775"/>
                  </a:lnTo>
                  <a:lnTo>
                    <a:pt x="895311" y="106375"/>
                  </a:lnTo>
                  <a:lnTo>
                    <a:pt x="893191" y="106375"/>
                  </a:lnTo>
                  <a:lnTo>
                    <a:pt x="880999" y="119075"/>
                  </a:lnTo>
                  <a:lnTo>
                    <a:pt x="868654" y="106375"/>
                  </a:lnTo>
                  <a:lnTo>
                    <a:pt x="860056" y="106375"/>
                  </a:lnTo>
                  <a:lnTo>
                    <a:pt x="861656" y="119075"/>
                  </a:lnTo>
                  <a:lnTo>
                    <a:pt x="853643" y="119075"/>
                  </a:lnTo>
                  <a:lnTo>
                    <a:pt x="856907" y="131775"/>
                  </a:lnTo>
                  <a:lnTo>
                    <a:pt x="849452" y="131775"/>
                  </a:lnTo>
                  <a:lnTo>
                    <a:pt x="849553" y="144475"/>
                  </a:lnTo>
                  <a:lnTo>
                    <a:pt x="843419" y="144475"/>
                  </a:lnTo>
                  <a:lnTo>
                    <a:pt x="843419" y="1897075"/>
                  </a:lnTo>
                  <a:lnTo>
                    <a:pt x="837857" y="1909775"/>
                  </a:lnTo>
                  <a:lnTo>
                    <a:pt x="827925" y="1909775"/>
                  </a:lnTo>
                  <a:lnTo>
                    <a:pt x="827925" y="1960575"/>
                  </a:lnTo>
                  <a:lnTo>
                    <a:pt x="816673" y="1960575"/>
                  </a:lnTo>
                  <a:lnTo>
                    <a:pt x="816673" y="1985975"/>
                  </a:lnTo>
                  <a:lnTo>
                    <a:pt x="815644" y="1998675"/>
                  </a:lnTo>
                  <a:lnTo>
                    <a:pt x="808545" y="1998675"/>
                  </a:lnTo>
                  <a:lnTo>
                    <a:pt x="807554" y="1985975"/>
                  </a:lnTo>
                  <a:lnTo>
                    <a:pt x="816673" y="1985975"/>
                  </a:lnTo>
                  <a:lnTo>
                    <a:pt x="816673" y="1960575"/>
                  </a:lnTo>
                  <a:lnTo>
                    <a:pt x="803668" y="1960575"/>
                  </a:lnTo>
                  <a:lnTo>
                    <a:pt x="808253" y="1947875"/>
                  </a:lnTo>
                  <a:lnTo>
                    <a:pt x="825817" y="1947875"/>
                  </a:lnTo>
                  <a:lnTo>
                    <a:pt x="827925" y="1960575"/>
                  </a:lnTo>
                  <a:lnTo>
                    <a:pt x="827925" y="1909775"/>
                  </a:lnTo>
                  <a:lnTo>
                    <a:pt x="811517" y="1909775"/>
                  </a:lnTo>
                  <a:lnTo>
                    <a:pt x="804164" y="1897075"/>
                  </a:lnTo>
                  <a:lnTo>
                    <a:pt x="843419" y="1897075"/>
                  </a:lnTo>
                  <a:lnTo>
                    <a:pt x="843419" y="144475"/>
                  </a:lnTo>
                  <a:lnTo>
                    <a:pt x="842035" y="144475"/>
                  </a:lnTo>
                  <a:lnTo>
                    <a:pt x="842035" y="1706575"/>
                  </a:lnTo>
                  <a:lnTo>
                    <a:pt x="836193" y="1719275"/>
                  </a:lnTo>
                  <a:lnTo>
                    <a:pt x="829373" y="1719275"/>
                  </a:lnTo>
                  <a:lnTo>
                    <a:pt x="823861" y="1706575"/>
                  </a:lnTo>
                  <a:lnTo>
                    <a:pt x="842035" y="1706575"/>
                  </a:lnTo>
                  <a:lnTo>
                    <a:pt x="842035" y="144475"/>
                  </a:lnTo>
                  <a:lnTo>
                    <a:pt x="835964" y="144475"/>
                  </a:lnTo>
                  <a:lnTo>
                    <a:pt x="835964" y="881075"/>
                  </a:lnTo>
                  <a:lnTo>
                    <a:pt x="828700" y="881075"/>
                  </a:lnTo>
                  <a:lnTo>
                    <a:pt x="828421" y="868375"/>
                  </a:lnTo>
                  <a:lnTo>
                    <a:pt x="835685" y="868375"/>
                  </a:lnTo>
                  <a:lnTo>
                    <a:pt x="835964" y="881075"/>
                  </a:lnTo>
                  <a:lnTo>
                    <a:pt x="835964" y="144475"/>
                  </a:lnTo>
                  <a:lnTo>
                    <a:pt x="826427" y="144475"/>
                  </a:lnTo>
                  <a:lnTo>
                    <a:pt x="826427" y="931875"/>
                  </a:lnTo>
                  <a:lnTo>
                    <a:pt x="825969" y="944575"/>
                  </a:lnTo>
                  <a:lnTo>
                    <a:pt x="816851" y="944575"/>
                  </a:lnTo>
                  <a:lnTo>
                    <a:pt x="815505" y="931875"/>
                  </a:lnTo>
                  <a:lnTo>
                    <a:pt x="826427" y="931875"/>
                  </a:lnTo>
                  <a:lnTo>
                    <a:pt x="826427" y="144475"/>
                  </a:lnTo>
                  <a:lnTo>
                    <a:pt x="823163" y="144475"/>
                  </a:lnTo>
                  <a:lnTo>
                    <a:pt x="823163" y="169875"/>
                  </a:lnTo>
                  <a:lnTo>
                    <a:pt x="823074" y="881075"/>
                  </a:lnTo>
                  <a:lnTo>
                    <a:pt x="818680" y="881075"/>
                  </a:lnTo>
                  <a:lnTo>
                    <a:pt x="818680" y="906475"/>
                  </a:lnTo>
                  <a:lnTo>
                    <a:pt x="812939" y="906475"/>
                  </a:lnTo>
                  <a:lnTo>
                    <a:pt x="818108" y="893775"/>
                  </a:lnTo>
                  <a:lnTo>
                    <a:pt x="818680" y="906475"/>
                  </a:lnTo>
                  <a:lnTo>
                    <a:pt x="818680" y="881075"/>
                  </a:lnTo>
                  <a:lnTo>
                    <a:pt x="815594" y="881075"/>
                  </a:lnTo>
                  <a:lnTo>
                    <a:pt x="820039" y="868375"/>
                  </a:lnTo>
                  <a:lnTo>
                    <a:pt x="821080" y="868375"/>
                  </a:lnTo>
                  <a:lnTo>
                    <a:pt x="823074" y="881075"/>
                  </a:lnTo>
                  <a:lnTo>
                    <a:pt x="823074" y="169875"/>
                  </a:lnTo>
                  <a:lnTo>
                    <a:pt x="819861" y="169875"/>
                  </a:lnTo>
                  <a:lnTo>
                    <a:pt x="821359" y="157175"/>
                  </a:lnTo>
                  <a:lnTo>
                    <a:pt x="823163" y="169875"/>
                  </a:lnTo>
                  <a:lnTo>
                    <a:pt x="823163" y="144475"/>
                  </a:lnTo>
                  <a:lnTo>
                    <a:pt x="819188" y="144475"/>
                  </a:lnTo>
                  <a:lnTo>
                    <a:pt x="820724" y="157175"/>
                  </a:lnTo>
                  <a:lnTo>
                    <a:pt x="809294" y="157175"/>
                  </a:lnTo>
                  <a:lnTo>
                    <a:pt x="809294" y="1693875"/>
                  </a:lnTo>
                  <a:lnTo>
                    <a:pt x="804037" y="1693875"/>
                  </a:lnTo>
                  <a:lnTo>
                    <a:pt x="808291" y="1681175"/>
                  </a:lnTo>
                  <a:lnTo>
                    <a:pt x="809294" y="1693875"/>
                  </a:lnTo>
                  <a:lnTo>
                    <a:pt x="809294" y="157175"/>
                  </a:lnTo>
                  <a:lnTo>
                    <a:pt x="800519" y="157175"/>
                  </a:lnTo>
                  <a:lnTo>
                    <a:pt x="800227" y="144475"/>
                  </a:lnTo>
                  <a:lnTo>
                    <a:pt x="792797" y="144475"/>
                  </a:lnTo>
                  <a:lnTo>
                    <a:pt x="793559" y="157175"/>
                  </a:lnTo>
                  <a:lnTo>
                    <a:pt x="790930" y="157175"/>
                  </a:lnTo>
                  <a:lnTo>
                    <a:pt x="789406" y="169875"/>
                  </a:lnTo>
                  <a:lnTo>
                    <a:pt x="801243" y="169875"/>
                  </a:lnTo>
                  <a:lnTo>
                    <a:pt x="801154" y="881075"/>
                  </a:lnTo>
                  <a:lnTo>
                    <a:pt x="799985" y="881075"/>
                  </a:lnTo>
                  <a:lnTo>
                    <a:pt x="799985" y="906475"/>
                  </a:lnTo>
                  <a:lnTo>
                    <a:pt x="796366" y="906475"/>
                  </a:lnTo>
                  <a:lnTo>
                    <a:pt x="796366" y="1071575"/>
                  </a:lnTo>
                  <a:lnTo>
                    <a:pt x="795223" y="1076464"/>
                  </a:lnTo>
                  <a:lnTo>
                    <a:pt x="795223" y="1693875"/>
                  </a:lnTo>
                  <a:lnTo>
                    <a:pt x="791006" y="1681175"/>
                  </a:lnTo>
                  <a:lnTo>
                    <a:pt x="788339" y="1693875"/>
                  </a:lnTo>
                  <a:lnTo>
                    <a:pt x="788263" y="1681175"/>
                  </a:lnTo>
                  <a:lnTo>
                    <a:pt x="791006" y="1681175"/>
                  </a:lnTo>
                  <a:lnTo>
                    <a:pt x="795134" y="1681175"/>
                  </a:lnTo>
                  <a:lnTo>
                    <a:pt x="795223" y="1693875"/>
                  </a:lnTo>
                  <a:lnTo>
                    <a:pt x="795223" y="1076464"/>
                  </a:lnTo>
                  <a:lnTo>
                    <a:pt x="793394" y="1084275"/>
                  </a:lnTo>
                  <a:lnTo>
                    <a:pt x="787158" y="1084275"/>
                  </a:lnTo>
                  <a:lnTo>
                    <a:pt x="788581" y="1071575"/>
                  </a:lnTo>
                  <a:lnTo>
                    <a:pt x="796366" y="1071575"/>
                  </a:lnTo>
                  <a:lnTo>
                    <a:pt x="796366" y="906475"/>
                  </a:lnTo>
                  <a:lnTo>
                    <a:pt x="787958" y="906475"/>
                  </a:lnTo>
                  <a:lnTo>
                    <a:pt x="783424" y="906475"/>
                  </a:lnTo>
                  <a:lnTo>
                    <a:pt x="783424" y="1071575"/>
                  </a:lnTo>
                  <a:lnTo>
                    <a:pt x="782815" y="1084275"/>
                  </a:lnTo>
                  <a:lnTo>
                    <a:pt x="774026" y="1084275"/>
                  </a:lnTo>
                  <a:lnTo>
                    <a:pt x="774026" y="1681175"/>
                  </a:lnTo>
                  <a:lnTo>
                    <a:pt x="769835" y="1681175"/>
                  </a:lnTo>
                  <a:lnTo>
                    <a:pt x="771690" y="1668475"/>
                  </a:lnTo>
                  <a:lnTo>
                    <a:pt x="774026" y="1681175"/>
                  </a:lnTo>
                  <a:lnTo>
                    <a:pt x="774026" y="1084275"/>
                  </a:lnTo>
                  <a:lnTo>
                    <a:pt x="769289" y="1084275"/>
                  </a:lnTo>
                  <a:lnTo>
                    <a:pt x="769886" y="1071575"/>
                  </a:lnTo>
                  <a:lnTo>
                    <a:pt x="783424" y="1071575"/>
                  </a:lnTo>
                  <a:lnTo>
                    <a:pt x="783424" y="906475"/>
                  </a:lnTo>
                  <a:lnTo>
                    <a:pt x="772388" y="906475"/>
                  </a:lnTo>
                  <a:lnTo>
                    <a:pt x="772388" y="931875"/>
                  </a:lnTo>
                  <a:lnTo>
                    <a:pt x="772134" y="944575"/>
                  </a:lnTo>
                  <a:lnTo>
                    <a:pt x="765035" y="944575"/>
                  </a:lnTo>
                  <a:lnTo>
                    <a:pt x="766991" y="957275"/>
                  </a:lnTo>
                  <a:lnTo>
                    <a:pt x="759574" y="957275"/>
                  </a:lnTo>
                  <a:lnTo>
                    <a:pt x="763968" y="944575"/>
                  </a:lnTo>
                  <a:lnTo>
                    <a:pt x="761085" y="944575"/>
                  </a:lnTo>
                  <a:lnTo>
                    <a:pt x="762812" y="931875"/>
                  </a:lnTo>
                  <a:lnTo>
                    <a:pt x="772388" y="931875"/>
                  </a:lnTo>
                  <a:lnTo>
                    <a:pt x="772388" y="906475"/>
                  </a:lnTo>
                  <a:lnTo>
                    <a:pt x="767219" y="906475"/>
                  </a:lnTo>
                  <a:lnTo>
                    <a:pt x="767168" y="893775"/>
                  </a:lnTo>
                  <a:lnTo>
                    <a:pt x="759028" y="893775"/>
                  </a:lnTo>
                  <a:lnTo>
                    <a:pt x="759790" y="906475"/>
                  </a:lnTo>
                  <a:lnTo>
                    <a:pt x="757821" y="906475"/>
                  </a:lnTo>
                  <a:lnTo>
                    <a:pt x="757821" y="1617675"/>
                  </a:lnTo>
                  <a:lnTo>
                    <a:pt x="754367" y="1617675"/>
                  </a:lnTo>
                  <a:lnTo>
                    <a:pt x="754862" y="1604975"/>
                  </a:lnTo>
                  <a:lnTo>
                    <a:pt x="757821" y="1617675"/>
                  </a:lnTo>
                  <a:lnTo>
                    <a:pt x="757821" y="906475"/>
                  </a:lnTo>
                  <a:lnTo>
                    <a:pt x="754849" y="906475"/>
                  </a:lnTo>
                  <a:lnTo>
                    <a:pt x="754849" y="1033475"/>
                  </a:lnTo>
                  <a:lnTo>
                    <a:pt x="747458" y="1033475"/>
                  </a:lnTo>
                  <a:lnTo>
                    <a:pt x="751852" y="1020775"/>
                  </a:lnTo>
                  <a:lnTo>
                    <a:pt x="752919" y="1020775"/>
                  </a:lnTo>
                  <a:lnTo>
                    <a:pt x="754849" y="1033475"/>
                  </a:lnTo>
                  <a:lnTo>
                    <a:pt x="754849" y="906475"/>
                  </a:lnTo>
                  <a:lnTo>
                    <a:pt x="753948" y="906475"/>
                  </a:lnTo>
                  <a:lnTo>
                    <a:pt x="753948" y="944575"/>
                  </a:lnTo>
                  <a:lnTo>
                    <a:pt x="746493" y="944575"/>
                  </a:lnTo>
                  <a:lnTo>
                    <a:pt x="746391" y="931875"/>
                  </a:lnTo>
                  <a:lnTo>
                    <a:pt x="753643" y="931875"/>
                  </a:lnTo>
                  <a:lnTo>
                    <a:pt x="753948" y="944575"/>
                  </a:lnTo>
                  <a:lnTo>
                    <a:pt x="753948" y="906475"/>
                  </a:lnTo>
                  <a:lnTo>
                    <a:pt x="741565" y="906475"/>
                  </a:lnTo>
                  <a:lnTo>
                    <a:pt x="744347" y="893775"/>
                  </a:lnTo>
                  <a:lnTo>
                    <a:pt x="754430" y="893775"/>
                  </a:lnTo>
                  <a:lnTo>
                    <a:pt x="755700" y="881075"/>
                  </a:lnTo>
                  <a:lnTo>
                    <a:pt x="740905" y="881075"/>
                  </a:lnTo>
                  <a:lnTo>
                    <a:pt x="746023" y="868375"/>
                  </a:lnTo>
                  <a:lnTo>
                    <a:pt x="773658" y="868375"/>
                  </a:lnTo>
                  <a:lnTo>
                    <a:pt x="779907" y="881075"/>
                  </a:lnTo>
                  <a:lnTo>
                    <a:pt x="792187" y="881075"/>
                  </a:lnTo>
                  <a:lnTo>
                    <a:pt x="792340" y="893775"/>
                  </a:lnTo>
                  <a:lnTo>
                    <a:pt x="785177" y="893775"/>
                  </a:lnTo>
                  <a:lnTo>
                    <a:pt x="787958" y="906475"/>
                  </a:lnTo>
                  <a:lnTo>
                    <a:pt x="794397" y="893775"/>
                  </a:lnTo>
                  <a:lnTo>
                    <a:pt x="799985" y="906475"/>
                  </a:lnTo>
                  <a:lnTo>
                    <a:pt x="799985" y="881075"/>
                  </a:lnTo>
                  <a:lnTo>
                    <a:pt x="793724" y="881075"/>
                  </a:lnTo>
                  <a:lnTo>
                    <a:pt x="798106" y="868375"/>
                  </a:lnTo>
                  <a:lnTo>
                    <a:pt x="799185" y="868375"/>
                  </a:lnTo>
                  <a:lnTo>
                    <a:pt x="801154" y="881075"/>
                  </a:lnTo>
                  <a:lnTo>
                    <a:pt x="801154" y="169926"/>
                  </a:lnTo>
                  <a:lnTo>
                    <a:pt x="778535" y="182575"/>
                  </a:lnTo>
                  <a:lnTo>
                    <a:pt x="775449" y="169875"/>
                  </a:lnTo>
                  <a:lnTo>
                    <a:pt x="774141" y="169875"/>
                  </a:lnTo>
                  <a:lnTo>
                    <a:pt x="774141" y="157175"/>
                  </a:lnTo>
                  <a:lnTo>
                    <a:pt x="762622" y="157175"/>
                  </a:lnTo>
                  <a:lnTo>
                    <a:pt x="755256" y="169875"/>
                  </a:lnTo>
                  <a:lnTo>
                    <a:pt x="748106" y="182575"/>
                  </a:lnTo>
                  <a:lnTo>
                    <a:pt x="741337" y="182575"/>
                  </a:lnTo>
                  <a:lnTo>
                    <a:pt x="741172" y="169875"/>
                  </a:lnTo>
                  <a:lnTo>
                    <a:pt x="732929" y="169875"/>
                  </a:lnTo>
                  <a:lnTo>
                    <a:pt x="732929" y="881075"/>
                  </a:lnTo>
                  <a:lnTo>
                    <a:pt x="730732" y="893775"/>
                  </a:lnTo>
                  <a:lnTo>
                    <a:pt x="726465" y="881075"/>
                  </a:lnTo>
                  <a:lnTo>
                    <a:pt x="726173" y="893775"/>
                  </a:lnTo>
                  <a:lnTo>
                    <a:pt x="730021" y="906475"/>
                  </a:lnTo>
                  <a:lnTo>
                    <a:pt x="716064" y="906475"/>
                  </a:lnTo>
                  <a:lnTo>
                    <a:pt x="716622" y="893775"/>
                  </a:lnTo>
                  <a:lnTo>
                    <a:pt x="712101" y="893775"/>
                  </a:lnTo>
                  <a:lnTo>
                    <a:pt x="714806" y="881075"/>
                  </a:lnTo>
                  <a:lnTo>
                    <a:pt x="712609" y="881075"/>
                  </a:lnTo>
                  <a:lnTo>
                    <a:pt x="711238" y="868375"/>
                  </a:lnTo>
                  <a:lnTo>
                    <a:pt x="730034" y="868375"/>
                  </a:lnTo>
                  <a:lnTo>
                    <a:pt x="726706" y="881075"/>
                  </a:lnTo>
                  <a:lnTo>
                    <a:pt x="732929" y="881075"/>
                  </a:lnTo>
                  <a:lnTo>
                    <a:pt x="732929" y="169875"/>
                  </a:lnTo>
                  <a:lnTo>
                    <a:pt x="722985" y="169875"/>
                  </a:lnTo>
                  <a:lnTo>
                    <a:pt x="718629" y="182575"/>
                  </a:lnTo>
                  <a:lnTo>
                    <a:pt x="722071" y="182575"/>
                  </a:lnTo>
                  <a:lnTo>
                    <a:pt x="717537" y="195275"/>
                  </a:lnTo>
                  <a:lnTo>
                    <a:pt x="707720" y="195275"/>
                  </a:lnTo>
                  <a:lnTo>
                    <a:pt x="707720" y="868375"/>
                  </a:lnTo>
                  <a:lnTo>
                    <a:pt x="705523" y="881075"/>
                  </a:lnTo>
                  <a:lnTo>
                    <a:pt x="700443" y="881075"/>
                  </a:lnTo>
                  <a:lnTo>
                    <a:pt x="700443" y="931875"/>
                  </a:lnTo>
                  <a:lnTo>
                    <a:pt x="698588" y="944575"/>
                  </a:lnTo>
                  <a:lnTo>
                    <a:pt x="691718" y="931875"/>
                  </a:lnTo>
                  <a:lnTo>
                    <a:pt x="700443" y="931875"/>
                  </a:lnTo>
                  <a:lnTo>
                    <a:pt x="700443" y="881075"/>
                  </a:lnTo>
                  <a:lnTo>
                    <a:pt x="683310" y="881075"/>
                  </a:lnTo>
                  <a:lnTo>
                    <a:pt x="680339" y="868375"/>
                  </a:lnTo>
                  <a:lnTo>
                    <a:pt x="707720" y="868375"/>
                  </a:lnTo>
                  <a:lnTo>
                    <a:pt x="707720" y="195275"/>
                  </a:lnTo>
                  <a:lnTo>
                    <a:pt x="689317" y="195275"/>
                  </a:lnTo>
                  <a:lnTo>
                    <a:pt x="688708" y="207975"/>
                  </a:lnTo>
                  <a:lnTo>
                    <a:pt x="674865" y="207975"/>
                  </a:lnTo>
                  <a:lnTo>
                    <a:pt x="674865" y="868375"/>
                  </a:lnTo>
                  <a:lnTo>
                    <a:pt x="671271" y="881075"/>
                  </a:lnTo>
                  <a:lnTo>
                    <a:pt x="667727" y="881075"/>
                  </a:lnTo>
                  <a:lnTo>
                    <a:pt x="667550" y="868375"/>
                  </a:lnTo>
                  <a:lnTo>
                    <a:pt x="674865" y="868375"/>
                  </a:lnTo>
                  <a:lnTo>
                    <a:pt x="674865" y="207975"/>
                  </a:lnTo>
                  <a:lnTo>
                    <a:pt x="660996" y="207975"/>
                  </a:lnTo>
                  <a:lnTo>
                    <a:pt x="660996" y="868375"/>
                  </a:lnTo>
                  <a:lnTo>
                    <a:pt x="652411" y="881075"/>
                  </a:lnTo>
                  <a:lnTo>
                    <a:pt x="653326" y="881075"/>
                  </a:lnTo>
                  <a:lnTo>
                    <a:pt x="649020" y="893775"/>
                  </a:lnTo>
                  <a:lnTo>
                    <a:pt x="624306" y="893775"/>
                  </a:lnTo>
                  <a:lnTo>
                    <a:pt x="625233" y="881075"/>
                  </a:lnTo>
                  <a:lnTo>
                    <a:pt x="640892" y="881075"/>
                  </a:lnTo>
                  <a:lnTo>
                    <a:pt x="641807" y="868375"/>
                  </a:lnTo>
                  <a:lnTo>
                    <a:pt x="660996" y="868375"/>
                  </a:lnTo>
                  <a:lnTo>
                    <a:pt x="660996" y="207975"/>
                  </a:lnTo>
                  <a:lnTo>
                    <a:pt x="660755" y="207975"/>
                  </a:lnTo>
                  <a:lnTo>
                    <a:pt x="657631" y="220675"/>
                  </a:lnTo>
                  <a:lnTo>
                    <a:pt x="651052" y="220675"/>
                  </a:lnTo>
                  <a:lnTo>
                    <a:pt x="653046" y="207975"/>
                  </a:lnTo>
                  <a:lnTo>
                    <a:pt x="651662" y="207975"/>
                  </a:lnTo>
                  <a:lnTo>
                    <a:pt x="648804" y="195275"/>
                  </a:lnTo>
                  <a:lnTo>
                    <a:pt x="651268" y="195275"/>
                  </a:lnTo>
                  <a:lnTo>
                    <a:pt x="651967" y="182575"/>
                  </a:lnTo>
                  <a:lnTo>
                    <a:pt x="660336" y="182575"/>
                  </a:lnTo>
                  <a:lnTo>
                    <a:pt x="659193" y="195275"/>
                  </a:lnTo>
                  <a:lnTo>
                    <a:pt x="675906" y="195275"/>
                  </a:lnTo>
                  <a:lnTo>
                    <a:pt x="682586" y="182575"/>
                  </a:lnTo>
                  <a:lnTo>
                    <a:pt x="710399" y="182575"/>
                  </a:lnTo>
                  <a:lnTo>
                    <a:pt x="704824" y="169875"/>
                  </a:lnTo>
                  <a:lnTo>
                    <a:pt x="657047" y="169875"/>
                  </a:lnTo>
                  <a:lnTo>
                    <a:pt x="651827" y="157175"/>
                  </a:lnTo>
                  <a:lnTo>
                    <a:pt x="647687" y="157175"/>
                  </a:lnTo>
                  <a:lnTo>
                    <a:pt x="647687" y="169875"/>
                  </a:lnTo>
                  <a:lnTo>
                    <a:pt x="643140" y="182575"/>
                  </a:lnTo>
                  <a:lnTo>
                    <a:pt x="642010" y="182575"/>
                  </a:lnTo>
                  <a:lnTo>
                    <a:pt x="640003" y="169875"/>
                  </a:lnTo>
                  <a:lnTo>
                    <a:pt x="647687" y="169875"/>
                  </a:lnTo>
                  <a:lnTo>
                    <a:pt x="647687" y="157175"/>
                  </a:lnTo>
                  <a:lnTo>
                    <a:pt x="634250" y="157175"/>
                  </a:lnTo>
                  <a:lnTo>
                    <a:pt x="634250" y="868375"/>
                  </a:lnTo>
                  <a:lnTo>
                    <a:pt x="630682" y="868375"/>
                  </a:lnTo>
                  <a:lnTo>
                    <a:pt x="631151" y="855675"/>
                  </a:lnTo>
                  <a:lnTo>
                    <a:pt x="634250" y="868375"/>
                  </a:lnTo>
                  <a:lnTo>
                    <a:pt x="634250" y="157175"/>
                  </a:lnTo>
                  <a:lnTo>
                    <a:pt x="631952" y="157175"/>
                  </a:lnTo>
                  <a:lnTo>
                    <a:pt x="631952" y="207975"/>
                  </a:lnTo>
                  <a:lnTo>
                    <a:pt x="631444" y="220675"/>
                  </a:lnTo>
                  <a:lnTo>
                    <a:pt x="628230" y="220675"/>
                  </a:lnTo>
                  <a:lnTo>
                    <a:pt x="628192" y="207975"/>
                  </a:lnTo>
                  <a:lnTo>
                    <a:pt x="631952" y="207975"/>
                  </a:lnTo>
                  <a:lnTo>
                    <a:pt x="631952" y="157175"/>
                  </a:lnTo>
                  <a:lnTo>
                    <a:pt x="630923" y="157175"/>
                  </a:lnTo>
                  <a:lnTo>
                    <a:pt x="630923" y="182575"/>
                  </a:lnTo>
                  <a:lnTo>
                    <a:pt x="630516" y="195275"/>
                  </a:lnTo>
                  <a:lnTo>
                    <a:pt x="627811" y="207975"/>
                  </a:lnTo>
                  <a:lnTo>
                    <a:pt x="623976" y="195275"/>
                  </a:lnTo>
                  <a:lnTo>
                    <a:pt x="617042" y="195275"/>
                  </a:lnTo>
                  <a:lnTo>
                    <a:pt x="617042" y="220675"/>
                  </a:lnTo>
                  <a:lnTo>
                    <a:pt x="612343" y="220675"/>
                  </a:lnTo>
                  <a:lnTo>
                    <a:pt x="612343" y="855675"/>
                  </a:lnTo>
                  <a:lnTo>
                    <a:pt x="611035" y="868375"/>
                  </a:lnTo>
                  <a:lnTo>
                    <a:pt x="604189" y="868375"/>
                  </a:lnTo>
                  <a:lnTo>
                    <a:pt x="604189" y="931875"/>
                  </a:lnTo>
                  <a:lnTo>
                    <a:pt x="602005" y="944575"/>
                  </a:lnTo>
                  <a:lnTo>
                    <a:pt x="598424" y="944575"/>
                  </a:lnTo>
                  <a:lnTo>
                    <a:pt x="597725" y="931875"/>
                  </a:lnTo>
                  <a:lnTo>
                    <a:pt x="604189" y="931875"/>
                  </a:lnTo>
                  <a:lnTo>
                    <a:pt x="604189" y="868375"/>
                  </a:lnTo>
                  <a:lnTo>
                    <a:pt x="603885" y="868375"/>
                  </a:lnTo>
                  <a:lnTo>
                    <a:pt x="605396" y="855675"/>
                  </a:lnTo>
                  <a:lnTo>
                    <a:pt x="612343" y="855675"/>
                  </a:lnTo>
                  <a:lnTo>
                    <a:pt x="612343" y="220675"/>
                  </a:lnTo>
                  <a:lnTo>
                    <a:pt x="601599" y="220675"/>
                  </a:lnTo>
                  <a:lnTo>
                    <a:pt x="601599" y="868375"/>
                  </a:lnTo>
                  <a:lnTo>
                    <a:pt x="600595" y="868375"/>
                  </a:lnTo>
                  <a:lnTo>
                    <a:pt x="600595" y="893775"/>
                  </a:lnTo>
                  <a:lnTo>
                    <a:pt x="593102" y="893775"/>
                  </a:lnTo>
                  <a:lnTo>
                    <a:pt x="597496" y="881075"/>
                  </a:lnTo>
                  <a:lnTo>
                    <a:pt x="600595" y="893775"/>
                  </a:lnTo>
                  <a:lnTo>
                    <a:pt x="600595" y="868375"/>
                  </a:lnTo>
                  <a:lnTo>
                    <a:pt x="594309" y="868375"/>
                  </a:lnTo>
                  <a:lnTo>
                    <a:pt x="593902" y="855675"/>
                  </a:lnTo>
                  <a:lnTo>
                    <a:pt x="601205" y="855675"/>
                  </a:lnTo>
                  <a:lnTo>
                    <a:pt x="601599" y="868375"/>
                  </a:lnTo>
                  <a:lnTo>
                    <a:pt x="601599" y="220675"/>
                  </a:lnTo>
                  <a:lnTo>
                    <a:pt x="598855" y="220675"/>
                  </a:lnTo>
                  <a:lnTo>
                    <a:pt x="597941" y="207975"/>
                  </a:lnTo>
                  <a:lnTo>
                    <a:pt x="594436" y="207975"/>
                  </a:lnTo>
                  <a:lnTo>
                    <a:pt x="591388" y="195275"/>
                  </a:lnTo>
                  <a:lnTo>
                    <a:pt x="582041" y="195275"/>
                  </a:lnTo>
                  <a:lnTo>
                    <a:pt x="585139" y="182575"/>
                  </a:lnTo>
                  <a:lnTo>
                    <a:pt x="604735" y="182575"/>
                  </a:lnTo>
                  <a:lnTo>
                    <a:pt x="604748" y="195275"/>
                  </a:lnTo>
                  <a:lnTo>
                    <a:pt x="603821" y="207975"/>
                  </a:lnTo>
                  <a:lnTo>
                    <a:pt x="612482" y="207975"/>
                  </a:lnTo>
                  <a:lnTo>
                    <a:pt x="617042" y="220675"/>
                  </a:lnTo>
                  <a:lnTo>
                    <a:pt x="617042" y="195275"/>
                  </a:lnTo>
                  <a:lnTo>
                    <a:pt x="611822" y="195275"/>
                  </a:lnTo>
                  <a:lnTo>
                    <a:pt x="614540" y="182575"/>
                  </a:lnTo>
                  <a:lnTo>
                    <a:pt x="630923" y="182575"/>
                  </a:lnTo>
                  <a:lnTo>
                    <a:pt x="630923" y="157175"/>
                  </a:lnTo>
                  <a:lnTo>
                    <a:pt x="578053" y="157175"/>
                  </a:lnTo>
                  <a:lnTo>
                    <a:pt x="578053" y="182575"/>
                  </a:lnTo>
                  <a:lnTo>
                    <a:pt x="567905" y="207975"/>
                  </a:lnTo>
                  <a:lnTo>
                    <a:pt x="553110" y="207975"/>
                  </a:lnTo>
                  <a:lnTo>
                    <a:pt x="553110" y="233375"/>
                  </a:lnTo>
                  <a:lnTo>
                    <a:pt x="545630" y="233375"/>
                  </a:lnTo>
                  <a:lnTo>
                    <a:pt x="545553" y="220675"/>
                  </a:lnTo>
                  <a:lnTo>
                    <a:pt x="552996" y="220675"/>
                  </a:lnTo>
                  <a:lnTo>
                    <a:pt x="553110" y="233375"/>
                  </a:lnTo>
                  <a:lnTo>
                    <a:pt x="553110" y="207975"/>
                  </a:lnTo>
                  <a:lnTo>
                    <a:pt x="539953" y="207975"/>
                  </a:lnTo>
                  <a:lnTo>
                    <a:pt x="539953" y="792175"/>
                  </a:lnTo>
                  <a:lnTo>
                    <a:pt x="539140" y="804875"/>
                  </a:lnTo>
                  <a:lnTo>
                    <a:pt x="537159" y="804875"/>
                  </a:lnTo>
                  <a:lnTo>
                    <a:pt x="537159" y="817575"/>
                  </a:lnTo>
                  <a:lnTo>
                    <a:pt x="536829" y="830275"/>
                  </a:lnTo>
                  <a:lnTo>
                    <a:pt x="530644" y="817575"/>
                  </a:lnTo>
                  <a:lnTo>
                    <a:pt x="537159" y="817575"/>
                  </a:lnTo>
                  <a:lnTo>
                    <a:pt x="537159" y="804875"/>
                  </a:lnTo>
                  <a:lnTo>
                    <a:pt x="532650" y="804875"/>
                  </a:lnTo>
                  <a:lnTo>
                    <a:pt x="539953" y="792175"/>
                  </a:lnTo>
                  <a:lnTo>
                    <a:pt x="539953" y="207975"/>
                  </a:lnTo>
                  <a:lnTo>
                    <a:pt x="539470" y="207975"/>
                  </a:lnTo>
                  <a:lnTo>
                    <a:pt x="541058" y="195275"/>
                  </a:lnTo>
                  <a:lnTo>
                    <a:pt x="551903" y="195275"/>
                  </a:lnTo>
                  <a:lnTo>
                    <a:pt x="562648" y="182575"/>
                  </a:lnTo>
                  <a:lnTo>
                    <a:pt x="578053" y="182575"/>
                  </a:lnTo>
                  <a:lnTo>
                    <a:pt x="578053" y="157175"/>
                  </a:lnTo>
                  <a:lnTo>
                    <a:pt x="569302" y="157175"/>
                  </a:lnTo>
                  <a:lnTo>
                    <a:pt x="568020" y="169875"/>
                  </a:lnTo>
                  <a:lnTo>
                    <a:pt x="559092" y="169875"/>
                  </a:lnTo>
                  <a:lnTo>
                    <a:pt x="557009" y="182575"/>
                  </a:lnTo>
                  <a:lnTo>
                    <a:pt x="537794" y="182575"/>
                  </a:lnTo>
                  <a:lnTo>
                    <a:pt x="537794" y="233375"/>
                  </a:lnTo>
                  <a:lnTo>
                    <a:pt x="504304" y="233375"/>
                  </a:lnTo>
                  <a:lnTo>
                    <a:pt x="505180" y="220675"/>
                  </a:lnTo>
                  <a:lnTo>
                    <a:pt x="517182" y="220675"/>
                  </a:lnTo>
                  <a:lnTo>
                    <a:pt x="514540" y="207975"/>
                  </a:lnTo>
                  <a:lnTo>
                    <a:pt x="519099" y="207975"/>
                  </a:lnTo>
                  <a:lnTo>
                    <a:pt x="517182" y="220675"/>
                  </a:lnTo>
                  <a:lnTo>
                    <a:pt x="534466" y="220675"/>
                  </a:lnTo>
                  <a:lnTo>
                    <a:pt x="537794" y="233375"/>
                  </a:lnTo>
                  <a:lnTo>
                    <a:pt x="537794" y="182575"/>
                  </a:lnTo>
                  <a:lnTo>
                    <a:pt x="537362" y="182575"/>
                  </a:lnTo>
                  <a:lnTo>
                    <a:pt x="537362" y="207975"/>
                  </a:lnTo>
                  <a:lnTo>
                    <a:pt x="525094" y="207975"/>
                  </a:lnTo>
                  <a:lnTo>
                    <a:pt x="527113" y="195275"/>
                  </a:lnTo>
                  <a:lnTo>
                    <a:pt x="536625" y="195275"/>
                  </a:lnTo>
                  <a:lnTo>
                    <a:pt x="537362" y="207975"/>
                  </a:lnTo>
                  <a:lnTo>
                    <a:pt x="537362" y="182575"/>
                  </a:lnTo>
                  <a:lnTo>
                    <a:pt x="534136" y="182575"/>
                  </a:lnTo>
                  <a:lnTo>
                    <a:pt x="528243" y="169875"/>
                  </a:lnTo>
                  <a:lnTo>
                    <a:pt x="525106" y="182575"/>
                  </a:lnTo>
                  <a:lnTo>
                    <a:pt x="526529" y="182575"/>
                  </a:lnTo>
                  <a:lnTo>
                    <a:pt x="521309" y="195275"/>
                  </a:lnTo>
                  <a:lnTo>
                    <a:pt x="521982" y="182575"/>
                  </a:lnTo>
                  <a:lnTo>
                    <a:pt x="517334" y="182575"/>
                  </a:lnTo>
                  <a:lnTo>
                    <a:pt x="516839" y="169875"/>
                  </a:lnTo>
                  <a:lnTo>
                    <a:pt x="510628" y="169875"/>
                  </a:lnTo>
                  <a:lnTo>
                    <a:pt x="506857" y="182575"/>
                  </a:lnTo>
                  <a:lnTo>
                    <a:pt x="513461" y="182575"/>
                  </a:lnTo>
                  <a:lnTo>
                    <a:pt x="513613" y="195275"/>
                  </a:lnTo>
                  <a:lnTo>
                    <a:pt x="503770" y="195275"/>
                  </a:lnTo>
                  <a:lnTo>
                    <a:pt x="503770" y="207975"/>
                  </a:lnTo>
                  <a:lnTo>
                    <a:pt x="503428" y="220675"/>
                  </a:lnTo>
                  <a:lnTo>
                    <a:pt x="500507" y="213055"/>
                  </a:lnTo>
                  <a:lnTo>
                    <a:pt x="500507" y="233375"/>
                  </a:lnTo>
                  <a:lnTo>
                    <a:pt x="494804" y="246075"/>
                  </a:lnTo>
                  <a:lnTo>
                    <a:pt x="491439" y="233375"/>
                  </a:lnTo>
                  <a:lnTo>
                    <a:pt x="500507" y="233375"/>
                  </a:lnTo>
                  <a:lnTo>
                    <a:pt x="500507" y="213055"/>
                  </a:lnTo>
                  <a:lnTo>
                    <a:pt x="498563" y="207975"/>
                  </a:lnTo>
                  <a:lnTo>
                    <a:pt x="503770" y="207975"/>
                  </a:lnTo>
                  <a:lnTo>
                    <a:pt x="503770" y="195275"/>
                  </a:lnTo>
                  <a:lnTo>
                    <a:pt x="499389" y="195275"/>
                  </a:lnTo>
                  <a:lnTo>
                    <a:pt x="498309" y="182575"/>
                  </a:lnTo>
                  <a:lnTo>
                    <a:pt x="498094" y="182575"/>
                  </a:lnTo>
                  <a:lnTo>
                    <a:pt x="495312" y="169875"/>
                  </a:lnTo>
                  <a:lnTo>
                    <a:pt x="489102" y="169875"/>
                  </a:lnTo>
                  <a:lnTo>
                    <a:pt x="490575" y="182575"/>
                  </a:lnTo>
                  <a:lnTo>
                    <a:pt x="480923" y="182575"/>
                  </a:lnTo>
                  <a:lnTo>
                    <a:pt x="489102" y="169875"/>
                  </a:lnTo>
                  <a:lnTo>
                    <a:pt x="479666" y="169875"/>
                  </a:lnTo>
                  <a:lnTo>
                    <a:pt x="475170" y="182575"/>
                  </a:lnTo>
                  <a:lnTo>
                    <a:pt x="424230" y="182575"/>
                  </a:lnTo>
                  <a:lnTo>
                    <a:pt x="420192" y="195275"/>
                  </a:lnTo>
                  <a:lnTo>
                    <a:pt x="458330" y="195275"/>
                  </a:lnTo>
                  <a:lnTo>
                    <a:pt x="465201" y="207975"/>
                  </a:lnTo>
                  <a:lnTo>
                    <a:pt x="460260" y="207975"/>
                  </a:lnTo>
                  <a:lnTo>
                    <a:pt x="458673" y="220675"/>
                  </a:lnTo>
                  <a:lnTo>
                    <a:pt x="458546" y="233375"/>
                  </a:lnTo>
                  <a:lnTo>
                    <a:pt x="473710" y="220675"/>
                  </a:lnTo>
                  <a:lnTo>
                    <a:pt x="467817" y="220675"/>
                  </a:lnTo>
                  <a:lnTo>
                    <a:pt x="468972" y="207975"/>
                  </a:lnTo>
                  <a:lnTo>
                    <a:pt x="476046" y="207975"/>
                  </a:lnTo>
                  <a:lnTo>
                    <a:pt x="477977" y="195275"/>
                  </a:lnTo>
                  <a:lnTo>
                    <a:pt x="489750" y="195275"/>
                  </a:lnTo>
                  <a:lnTo>
                    <a:pt x="492112" y="207975"/>
                  </a:lnTo>
                  <a:lnTo>
                    <a:pt x="491248" y="207975"/>
                  </a:lnTo>
                  <a:lnTo>
                    <a:pt x="492125" y="220675"/>
                  </a:lnTo>
                  <a:lnTo>
                    <a:pt x="473710" y="220675"/>
                  </a:lnTo>
                  <a:lnTo>
                    <a:pt x="470992" y="232498"/>
                  </a:lnTo>
                  <a:lnTo>
                    <a:pt x="470992" y="246075"/>
                  </a:lnTo>
                  <a:lnTo>
                    <a:pt x="466140" y="258775"/>
                  </a:lnTo>
                  <a:lnTo>
                    <a:pt x="448538" y="258775"/>
                  </a:lnTo>
                  <a:lnTo>
                    <a:pt x="448538" y="652475"/>
                  </a:lnTo>
                  <a:lnTo>
                    <a:pt x="442722" y="665175"/>
                  </a:lnTo>
                  <a:lnTo>
                    <a:pt x="426745" y="665175"/>
                  </a:lnTo>
                  <a:lnTo>
                    <a:pt x="431253" y="652475"/>
                  </a:lnTo>
                  <a:lnTo>
                    <a:pt x="448538" y="652475"/>
                  </a:lnTo>
                  <a:lnTo>
                    <a:pt x="448538" y="258775"/>
                  </a:lnTo>
                  <a:lnTo>
                    <a:pt x="444576" y="258775"/>
                  </a:lnTo>
                  <a:lnTo>
                    <a:pt x="449795" y="246075"/>
                  </a:lnTo>
                  <a:lnTo>
                    <a:pt x="470992" y="246075"/>
                  </a:lnTo>
                  <a:lnTo>
                    <a:pt x="470992" y="232498"/>
                  </a:lnTo>
                  <a:lnTo>
                    <a:pt x="470789" y="233375"/>
                  </a:lnTo>
                  <a:lnTo>
                    <a:pt x="458546" y="233375"/>
                  </a:lnTo>
                  <a:lnTo>
                    <a:pt x="448729" y="233375"/>
                  </a:lnTo>
                  <a:lnTo>
                    <a:pt x="442315" y="220675"/>
                  </a:lnTo>
                  <a:lnTo>
                    <a:pt x="437261" y="220675"/>
                  </a:lnTo>
                  <a:lnTo>
                    <a:pt x="437261" y="614375"/>
                  </a:lnTo>
                  <a:lnTo>
                    <a:pt x="429742" y="614375"/>
                  </a:lnTo>
                  <a:lnTo>
                    <a:pt x="434136" y="601675"/>
                  </a:lnTo>
                  <a:lnTo>
                    <a:pt x="437261" y="614375"/>
                  </a:lnTo>
                  <a:lnTo>
                    <a:pt x="437261" y="220675"/>
                  </a:lnTo>
                  <a:lnTo>
                    <a:pt x="424307" y="220675"/>
                  </a:lnTo>
                  <a:lnTo>
                    <a:pt x="426859" y="233375"/>
                  </a:lnTo>
                  <a:lnTo>
                    <a:pt x="424434" y="233375"/>
                  </a:lnTo>
                  <a:lnTo>
                    <a:pt x="424434" y="538175"/>
                  </a:lnTo>
                  <a:lnTo>
                    <a:pt x="424357" y="614375"/>
                  </a:lnTo>
                  <a:lnTo>
                    <a:pt x="420585" y="614375"/>
                  </a:lnTo>
                  <a:lnTo>
                    <a:pt x="420585" y="690575"/>
                  </a:lnTo>
                  <a:lnTo>
                    <a:pt x="398589" y="690575"/>
                  </a:lnTo>
                  <a:lnTo>
                    <a:pt x="407708" y="677875"/>
                  </a:lnTo>
                  <a:lnTo>
                    <a:pt x="415759" y="677875"/>
                  </a:lnTo>
                  <a:lnTo>
                    <a:pt x="420585" y="690575"/>
                  </a:lnTo>
                  <a:lnTo>
                    <a:pt x="420585" y="614375"/>
                  </a:lnTo>
                  <a:lnTo>
                    <a:pt x="410718" y="614375"/>
                  </a:lnTo>
                  <a:lnTo>
                    <a:pt x="416991" y="601675"/>
                  </a:lnTo>
                  <a:lnTo>
                    <a:pt x="422211" y="601675"/>
                  </a:lnTo>
                  <a:lnTo>
                    <a:pt x="424357" y="614375"/>
                  </a:lnTo>
                  <a:lnTo>
                    <a:pt x="424357" y="538175"/>
                  </a:lnTo>
                  <a:lnTo>
                    <a:pt x="409651" y="538175"/>
                  </a:lnTo>
                  <a:lnTo>
                    <a:pt x="407225" y="542086"/>
                  </a:lnTo>
                  <a:lnTo>
                    <a:pt x="407225" y="665175"/>
                  </a:lnTo>
                  <a:lnTo>
                    <a:pt x="396709" y="665175"/>
                  </a:lnTo>
                  <a:lnTo>
                    <a:pt x="400977" y="652475"/>
                  </a:lnTo>
                  <a:lnTo>
                    <a:pt x="404037" y="652475"/>
                  </a:lnTo>
                  <a:lnTo>
                    <a:pt x="407225" y="665175"/>
                  </a:lnTo>
                  <a:lnTo>
                    <a:pt x="407225" y="542086"/>
                  </a:lnTo>
                  <a:lnTo>
                    <a:pt x="401764" y="550875"/>
                  </a:lnTo>
                  <a:lnTo>
                    <a:pt x="399173" y="550875"/>
                  </a:lnTo>
                  <a:lnTo>
                    <a:pt x="399173" y="614375"/>
                  </a:lnTo>
                  <a:lnTo>
                    <a:pt x="387692" y="627075"/>
                  </a:lnTo>
                  <a:lnTo>
                    <a:pt x="335076" y="627075"/>
                  </a:lnTo>
                  <a:lnTo>
                    <a:pt x="317639" y="639775"/>
                  </a:lnTo>
                  <a:lnTo>
                    <a:pt x="279400" y="639775"/>
                  </a:lnTo>
                  <a:lnTo>
                    <a:pt x="292379" y="627075"/>
                  </a:lnTo>
                  <a:lnTo>
                    <a:pt x="334848" y="627075"/>
                  </a:lnTo>
                  <a:lnTo>
                    <a:pt x="339712" y="614375"/>
                  </a:lnTo>
                  <a:lnTo>
                    <a:pt x="399173" y="614375"/>
                  </a:lnTo>
                  <a:lnTo>
                    <a:pt x="399173" y="550875"/>
                  </a:lnTo>
                  <a:lnTo>
                    <a:pt x="391845" y="550875"/>
                  </a:lnTo>
                  <a:lnTo>
                    <a:pt x="391845" y="563575"/>
                  </a:lnTo>
                  <a:lnTo>
                    <a:pt x="391845" y="576275"/>
                  </a:lnTo>
                  <a:lnTo>
                    <a:pt x="373595" y="576275"/>
                  </a:lnTo>
                  <a:lnTo>
                    <a:pt x="373507" y="563575"/>
                  </a:lnTo>
                  <a:lnTo>
                    <a:pt x="338988" y="563575"/>
                  </a:lnTo>
                  <a:lnTo>
                    <a:pt x="338988" y="588975"/>
                  </a:lnTo>
                  <a:lnTo>
                    <a:pt x="328866" y="588975"/>
                  </a:lnTo>
                  <a:lnTo>
                    <a:pt x="336600" y="576275"/>
                  </a:lnTo>
                  <a:lnTo>
                    <a:pt x="338988" y="588975"/>
                  </a:lnTo>
                  <a:lnTo>
                    <a:pt x="338988" y="563575"/>
                  </a:lnTo>
                  <a:lnTo>
                    <a:pt x="321767" y="563575"/>
                  </a:lnTo>
                  <a:lnTo>
                    <a:pt x="317715" y="550875"/>
                  </a:lnTo>
                  <a:lnTo>
                    <a:pt x="298500" y="550875"/>
                  </a:lnTo>
                  <a:lnTo>
                    <a:pt x="305346" y="538175"/>
                  </a:lnTo>
                  <a:lnTo>
                    <a:pt x="335089" y="538175"/>
                  </a:lnTo>
                  <a:lnTo>
                    <a:pt x="341845" y="525475"/>
                  </a:lnTo>
                  <a:lnTo>
                    <a:pt x="355968" y="525475"/>
                  </a:lnTo>
                  <a:lnTo>
                    <a:pt x="355574" y="512775"/>
                  </a:lnTo>
                  <a:lnTo>
                    <a:pt x="347332" y="512775"/>
                  </a:lnTo>
                  <a:lnTo>
                    <a:pt x="352285" y="500075"/>
                  </a:lnTo>
                  <a:lnTo>
                    <a:pt x="360197" y="500075"/>
                  </a:lnTo>
                  <a:lnTo>
                    <a:pt x="365658" y="512775"/>
                  </a:lnTo>
                  <a:lnTo>
                    <a:pt x="363194" y="525475"/>
                  </a:lnTo>
                  <a:lnTo>
                    <a:pt x="373253" y="525475"/>
                  </a:lnTo>
                  <a:lnTo>
                    <a:pt x="377901" y="538175"/>
                  </a:lnTo>
                  <a:lnTo>
                    <a:pt x="379526" y="550875"/>
                  </a:lnTo>
                  <a:lnTo>
                    <a:pt x="380047" y="550875"/>
                  </a:lnTo>
                  <a:lnTo>
                    <a:pt x="380060" y="563575"/>
                  </a:lnTo>
                  <a:lnTo>
                    <a:pt x="391845" y="563575"/>
                  </a:lnTo>
                  <a:lnTo>
                    <a:pt x="391845" y="550875"/>
                  </a:lnTo>
                  <a:lnTo>
                    <a:pt x="384365" y="550875"/>
                  </a:lnTo>
                  <a:lnTo>
                    <a:pt x="384441" y="538175"/>
                  </a:lnTo>
                  <a:lnTo>
                    <a:pt x="390588" y="538175"/>
                  </a:lnTo>
                  <a:lnTo>
                    <a:pt x="385495" y="525475"/>
                  </a:lnTo>
                  <a:lnTo>
                    <a:pt x="414604" y="525475"/>
                  </a:lnTo>
                  <a:lnTo>
                    <a:pt x="424434" y="538175"/>
                  </a:lnTo>
                  <a:lnTo>
                    <a:pt x="424434" y="233375"/>
                  </a:lnTo>
                  <a:lnTo>
                    <a:pt x="416204" y="233375"/>
                  </a:lnTo>
                  <a:lnTo>
                    <a:pt x="416204" y="246075"/>
                  </a:lnTo>
                  <a:lnTo>
                    <a:pt x="411759" y="258775"/>
                  </a:lnTo>
                  <a:lnTo>
                    <a:pt x="410629" y="258775"/>
                  </a:lnTo>
                  <a:lnTo>
                    <a:pt x="408546" y="246075"/>
                  </a:lnTo>
                  <a:lnTo>
                    <a:pt x="416204" y="246075"/>
                  </a:lnTo>
                  <a:lnTo>
                    <a:pt x="416204" y="233375"/>
                  </a:lnTo>
                  <a:lnTo>
                    <a:pt x="388797" y="233375"/>
                  </a:lnTo>
                  <a:lnTo>
                    <a:pt x="388797" y="500075"/>
                  </a:lnTo>
                  <a:lnTo>
                    <a:pt x="385572" y="512775"/>
                  </a:lnTo>
                  <a:lnTo>
                    <a:pt x="382320" y="512775"/>
                  </a:lnTo>
                  <a:lnTo>
                    <a:pt x="381241" y="500075"/>
                  </a:lnTo>
                  <a:lnTo>
                    <a:pt x="388797" y="500075"/>
                  </a:lnTo>
                  <a:lnTo>
                    <a:pt x="388797" y="233375"/>
                  </a:lnTo>
                  <a:lnTo>
                    <a:pt x="364769" y="233375"/>
                  </a:lnTo>
                  <a:lnTo>
                    <a:pt x="364769" y="258775"/>
                  </a:lnTo>
                  <a:lnTo>
                    <a:pt x="334098" y="258775"/>
                  </a:lnTo>
                  <a:lnTo>
                    <a:pt x="336232" y="271475"/>
                  </a:lnTo>
                  <a:lnTo>
                    <a:pt x="332727" y="271475"/>
                  </a:lnTo>
                  <a:lnTo>
                    <a:pt x="332727" y="512775"/>
                  </a:lnTo>
                  <a:lnTo>
                    <a:pt x="329311" y="525475"/>
                  </a:lnTo>
                  <a:lnTo>
                    <a:pt x="317893" y="525475"/>
                  </a:lnTo>
                  <a:lnTo>
                    <a:pt x="325247" y="512775"/>
                  </a:lnTo>
                  <a:lnTo>
                    <a:pt x="332727" y="512775"/>
                  </a:lnTo>
                  <a:lnTo>
                    <a:pt x="332727" y="271475"/>
                  </a:lnTo>
                  <a:lnTo>
                    <a:pt x="328371" y="271475"/>
                  </a:lnTo>
                  <a:lnTo>
                    <a:pt x="332930" y="258775"/>
                  </a:lnTo>
                  <a:lnTo>
                    <a:pt x="330911" y="258775"/>
                  </a:lnTo>
                  <a:lnTo>
                    <a:pt x="321729" y="246075"/>
                  </a:lnTo>
                  <a:lnTo>
                    <a:pt x="360667" y="246075"/>
                  </a:lnTo>
                  <a:lnTo>
                    <a:pt x="364769" y="258775"/>
                  </a:lnTo>
                  <a:lnTo>
                    <a:pt x="364769" y="233375"/>
                  </a:lnTo>
                  <a:lnTo>
                    <a:pt x="310730" y="233375"/>
                  </a:lnTo>
                  <a:lnTo>
                    <a:pt x="310730" y="525475"/>
                  </a:lnTo>
                  <a:lnTo>
                    <a:pt x="303199" y="525475"/>
                  </a:lnTo>
                  <a:lnTo>
                    <a:pt x="303784" y="538175"/>
                  </a:lnTo>
                  <a:lnTo>
                    <a:pt x="288721" y="538175"/>
                  </a:lnTo>
                  <a:lnTo>
                    <a:pt x="291465" y="550875"/>
                  </a:lnTo>
                  <a:lnTo>
                    <a:pt x="293979" y="550875"/>
                  </a:lnTo>
                  <a:lnTo>
                    <a:pt x="289890" y="563575"/>
                  </a:lnTo>
                  <a:lnTo>
                    <a:pt x="218224" y="563575"/>
                  </a:lnTo>
                  <a:lnTo>
                    <a:pt x="218605" y="550875"/>
                  </a:lnTo>
                  <a:lnTo>
                    <a:pt x="227634" y="550875"/>
                  </a:lnTo>
                  <a:lnTo>
                    <a:pt x="232270" y="538175"/>
                  </a:lnTo>
                  <a:lnTo>
                    <a:pt x="237058" y="538175"/>
                  </a:lnTo>
                  <a:lnTo>
                    <a:pt x="239483" y="525475"/>
                  </a:lnTo>
                  <a:lnTo>
                    <a:pt x="268744" y="525475"/>
                  </a:lnTo>
                  <a:lnTo>
                    <a:pt x="279031" y="512775"/>
                  </a:lnTo>
                  <a:lnTo>
                    <a:pt x="285369" y="512775"/>
                  </a:lnTo>
                  <a:lnTo>
                    <a:pt x="282600" y="500075"/>
                  </a:lnTo>
                  <a:lnTo>
                    <a:pt x="287159" y="500075"/>
                  </a:lnTo>
                  <a:lnTo>
                    <a:pt x="285369" y="512775"/>
                  </a:lnTo>
                  <a:lnTo>
                    <a:pt x="310134" y="512775"/>
                  </a:lnTo>
                  <a:lnTo>
                    <a:pt x="310730" y="525475"/>
                  </a:lnTo>
                  <a:lnTo>
                    <a:pt x="310730" y="233375"/>
                  </a:lnTo>
                  <a:lnTo>
                    <a:pt x="284822" y="233375"/>
                  </a:lnTo>
                  <a:lnTo>
                    <a:pt x="285419" y="220675"/>
                  </a:lnTo>
                  <a:lnTo>
                    <a:pt x="276720" y="220675"/>
                  </a:lnTo>
                  <a:lnTo>
                    <a:pt x="280441" y="233375"/>
                  </a:lnTo>
                  <a:lnTo>
                    <a:pt x="280073" y="233375"/>
                  </a:lnTo>
                  <a:lnTo>
                    <a:pt x="286575" y="246075"/>
                  </a:lnTo>
                  <a:lnTo>
                    <a:pt x="283032" y="246075"/>
                  </a:lnTo>
                  <a:lnTo>
                    <a:pt x="283578" y="258775"/>
                  </a:lnTo>
                  <a:lnTo>
                    <a:pt x="288378" y="258775"/>
                  </a:lnTo>
                  <a:lnTo>
                    <a:pt x="289928" y="246075"/>
                  </a:lnTo>
                  <a:lnTo>
                    <a:pt x="300990" y="246075"/>
                  </a:lnTo>
                  <a:lnTo>
                    <a:pt x="301332" y="258775"/>
                  </a:lnTo>
                  <a:lnTo>
                    <a:pt x="300558" y="258775"/>
                  </a:lnTo>
                  <a:lnTo>
                    <a:pt x="300075" y="271475"/>
                  </a:lnTo>
                  <a:lnTo>
                    <a:pt x="281228" y="271475"/>
                  </a:lnTo>
                  <a:lnTo>
                    <a:pt x="273723" y="258775"/>
                  </a:lnTo>
                  <a:lnTo>
                    <a:pt x="271310" y="262267"/>
                  </a:lnTo>
                  <a:lnTo>
                    <a:pt x="271310" y="500075"/>
                  </a:lnTo>
                  <a:lnTo>
                    <a:pt x="271018" y="512775"/>
                  </a:lnTo>
                  <a:lnTo>
                    <a:pt x="264655" y="500075"/>
                  </a:lnTo>
                  <a:lnTo>
                    <a:pt x="260235" y="512775"/>
                  </a:lnTo>
                  <a:lnTo>
                    <a:pt x="260527" y="500075"/>
                  </a:lnTo>
                  <a:lnTo>
                    <a:pt x="264655" y="500075"/>
                  </a:lnTo>
                  <a:lnTo>
                    <a:pt x="271310" y="500075"/>
                  </a:lnTo>
                  <a:lnTo>
                    <a:pt x="271310" y="262267"/>
                  </a:lnTo>
                  <a:lnTo>
                    <a:pt x="264922" y="271475"/>
                  </a:lnTo>
                  <a:lnTo>
                    <a:pt x="266661" y="258775"/>
                  </a:lnTo>
                  <a:lnTo>
                    <a:pt x="268554" y="258775"/>
                  </a:lnTo>
                  <a:lnTo>
                    <a:pt x="272262" y="246075"/>
                  </a:lnTo>
                  <a:lnTo>
                    <a:pt x="265849" y="246075"/>
                  </a:lnTo>
                  <a:lnTo>
                    <a:pt x="257771" y="258775"/>
                  </a:lnTo>
                  <a:lnTo>
                    <a:pt x="248678" y="258775"/>
                  </a:lnTo>
                  <a:lnTo>
                    <a:pt x="248500" y="246075"/>
                  </a:lnTo>
                  <a:lnTo>
                    <a:pt x="253072" y="233375"/>
                  </a:lnTo>
                  <a:lnTo>
                    <a:pt x="232219" y="233375"/>
                  </a:lnTo>
                  <a:lnTo>
                    <a:pt x="232219" y="525475"/>
                  </a:lnTo>
                  <a:lnTo>
                    <a:pt x="231648" y="538175"/>
                  </a:lnTo>
                  <a:lnTo>
                    <a:pt x="228688" y="538175"/>
                  </a:lnTo>
                  <a:lnTo>
                    <a:pt x="225856" y="525475"/>
                  </a:lnTo>
                  <a:lnTo>
                    <a:pt x="215976" y="525475"/>
                  </a:lnTo>
                  <a:lnTo>
                    <a:pt x="221792" y="512775"/>
                  </a:lnTo>
                  <a:lnTo>
                    <a:pt x="226961" y="512775"/>
                  </a:lnTo>
                  <a:lnTo>
                    <a:pt x="227622" y="525475"/>
                  </a:lnTo>
                  <a:lnTo>
                    <a:pt x="232219" y="525475"/>
                  </a:lnTo>
                  <a:lnTo>
                    <a:pt x="232219" y="233375"/>
                  </a:lnTo>
                  <a:lnTo>
                    <a:pt x="232092" y="233375"/>
                  </a:lnTo>
                  <a:lnTo>
                    <a:pt x="232181" y="246075"/>
                  </a:lnTo>
                  <a:lnTo>
                    <a:pt x="229489" y="246075"/>
                  </a:lnTo>
                  <a:lnTo>
                    <a:pt x="229171" y="258775"/>
                  </a:lnTo>
                  <a:lnTo>
                    <a:pt x="201282" y="258775"/>
                  </a:lnTo>
                  <a:lnTo>
                    <a:pt x="201282" y="296875"/>
                  </a:lnTo>
                  <a:lnTo>
                    <a:pt x="170268" y="296875"/>
                  </a:lnTo>
                  <a:lnTo>
                    <a:pt x="173151" y="284175"/>
                  </a:lnTo>
                  <a:lnTo>
                    <a:pt x="200418" y="284175"/>
                  </a:lnTo>
                  <a:lnTo>
                    <a:pt x="201282" y="296875"/>
                  </a:lnTo>
                  <a:lnTo>
                    <a:pt x="201282" y="258775"/>
                  </a:lnTo>
                  <a:lnTo>
                    <a:pt x="198285" y="258775"/>
                  </a:lnTo>
                  <a:lnTo>
                    <a:pt x="191744" y="271475"/>
                  </a:lnTo>
                  <a:lnTo>
                    <a:pt x="176301" y="271475"/>
                  </a:lnTo>
                  <a:lnTo>
                    <a:pt x="160489" y="284175"/>
                  </a:lnTo>
                  <a:lnTo>
                    <a:pt x="139014" y="284175"/>
                  </a:lnTo>
                  <a:lnTo>
                    <a:pt x="115519" y="296875"/>
                  </a:lnTo>
                  <a:lnTo>
                    <a:pt x="63614" y="296875"/>
                  </a:lnTo>
                  <a:lnTo>
                    <a:pt x="63677" y="309575"/>
                  </a:lnTo>
                  <a:lnTo>
                    <a:pt x="79984" y="309575"/>
                  </a:lnTo>
                  <a:lnTo>
                    <a:pt x="86042" y="322275"/>
                  </a:lnTo>
                  <a:lnTo>
                    <a:pt x="95516" y="322275"/>
                  </a:lnTo>
                  <a:lnTo>
                    <a:pt x="98793" y="334975"/>
                  </a:lnTo>
                  <a:lnTo>
                    <a:pt x="103759" y="334975"/>
                  </a:lnTo>
                  <a:lnTo>
                    <a:pt x="102882" y="322275"/>
                  </a:lnTo>
                  <a:lnTo>
                    <a:pt x="102171" y="322275"/>
                  </a:lnTo>
                  <a:lnTo>
                    <a:pt x="106476" y="309575"/>
                  </a:lnTo>
                  <a:lnTo>
                    <a:pt x="117741" y="322275"/>
                  </a:lnTo>
                  <a:lnTo>
                    <a:pt x="119037" y="309575"/>
                  </a:lnTo>
                  <a:lnTo>
                    <a:pt x="124625" y="296875"/>
                  </a:lnTo>
                  <a:lnTo>
                    <a:pt x="159486" y="296875"/>
                  </a:lnTo>
                  <a:lnTo>
                    <a:pt x="168833" y="296875"/>
                  </a:lnTo>
                  <a:lnTo>
                    <a:pt x="166166" y="309575"/>
                  </a:lnTo>
                  <a:lnTo>
                    <a:pt x="159486" y="296875"/>
                  </a:lnTo>
                  <a:lnTo>
                    <a:pt x="161074" y="309575"/>
                  </a:lnTo>
                  <a:lnTo>
                    <a:pt x="156438" y="309575"/>
                  </a:lnTo>
                  <a:lnTo>
                    <a:pt x="156679" y="322275"/>
                  </a:lnTo>
                  <a:lnTo>
                    <a:pt x="177469" y="322275"/>
                  </a:lnTo>
                  <a:lnTo>
                    <a:pt x="180543" y="334975"/>
                  </a:lnTo>
                  <a:lnTo>
                    <a:pt x="146875" y="334975"/>
                  </a:lnTo>
                  <a:lnTo>
                    <a:pt x="145796" y="347675"/>
                  </a:lnTo>
                  <a:lnTo>
                    <a:pt x="143713" y="347675"/>
                  </a:lnTo>
                  <a:lnTo>
                    <a:pt x="149555" y="360375"/>
                  </a:lnTo>
                  <a:lnTo>
                    <a:pt x="155587" y="360375"/>
                  </a:lnTo>
                  <a:lnTo>
                    <a:pt x="152692" y="373075"/>
                  </a:lnTo>
                  <a:lnTo>
                    <a:pt x="167081" y="373075"/>
                  </a:lnTo>
                  <a:lnTo>
                    <a:pt x="168605" y="385775"/>
                  </a:lnTo>
                  <a:lnTo>
                    <a:pt x="135115" y="385775"/>
                  </a:lnTo>
                  <a:lnTo>
                    <a:pt x="135013" y="398475"/>
                  </a:lnTo>
                  <a:lnTo>
                    <a:pt x="123659" y="398475"/>
                  </a:lnTo>
                  <a:lnTo>
                    <a:pt x="117614" y="411175"/>
                  </a:lnTo>
                  <a:lnTo>
                    <a:pt x="149733" y="411175"/>
                  </a:lnTo>
                  <a:lnTo>
                    <a:pt x="162064" y="398475"/>
                  </a:lnTo>
                  <a:lnTo>
                    <a:pt x="165011" y="398475"/>
                  </a:lnTo>
                  <a:lnTo>
                    <a:pt x="169583" y="411175"/>
                  </a:lnTo>
                  <a:lnTo>
                    <a:pt x="173647" y="411175"/>
                  </a:lnTo>
                  <a:lnTo>
                    <a:pt x="175094" y="423875"/>
                  </a:lnTo>
                  <a:lnTo>
                    <a:pt x="176987" y="423875"/>
                  </a:lnTo>
                  <a:lnTo>
                    <a:pt x="181013" y="436575"/>
                  </a:lnTo>
                  <a:lnTo>
                    <a:pt x="190639" y="436575"/>
                  </a:lnTo>
                  <a:lnTo>
                    <a:pt x="194106" y="449275"/>
                  </a:lnTo>
                  <a:lnTo>
                    <a:pt x="190246" y="449275"/>
                  </a:lnTo>
                  <a:lnTo>
                    <a:pt x="187985" y="461975"/>
                  </a:lnTo>
                  <a:lnTo>
                    <a:pt x="177761" y="461975"/>
                  </a:lnTo>
                  <a:lnTo>
                    <a:pt x="179997" y="474675"/>
                  </a:lnTo>
                  <a:lnTo>
                    <a:pt x="193230" y="474675"/>
                  </a:lnTo>
                  <a:lnTo>
                    <a:pt x="198310" y="487375"/>
                  </a:lnTo>
                  <a:lnTo>
                    <a:pt x="183502" y="487375"/>
                  </a:lnTo>
                  <a:lnTo>
                    <a:pt x="184302" y="500075"/>
                  </a:lnTo>
                  <a:lnTo>
                    <a:pt x="185051" y="500075"/>
                  </a:lnTo>
                  <a:lnTo>
                    <a:pt x="180733" y="512775"/>
                  </a:lnTo>
                  <a:lnTo>
                    <a:pt x="185166" y="512775"/>
                  </a:lnTo>
                  <a:lnTo>
                    <a:pt x="188912" y="525475"/>
                  </a:lnTo>
                  <a:lnTo>
                    <a:pt x="210185" y="525475"/>
                  </a:lnTo>
                  <a:lnTo>
                    <a:pt x="216573" y="538175"/>
                  </a:lnTo>
                  <a:lnTo>
                    <a:pt x="221043" y="538175"/>
                  </a:lnTo>
                  <a:lnTo>
                    <a:pt x="212979" y="550875"/>
                  </a:lnTo>
                  <a:lnTo>
                    <a:pt x="206121" y="550875"/>
                  </a:lnTo>
                  <a:lnTo>
                    <a:pt x="200533" y="563575"/>
                  </a:lnTo>
                  <a:lnTo>
                    <a:pt x="196303" y="576275"/>
                  </a:lnTo>
                  <a:lnTo>
                    <a:pt x="201231" y="576275"/>
                  </a:lnTo>
                  <a:lnTo>
                    <a:pt x="205257" y="563575"/>
                  </a:lnTo>
                  <a:lnTo>
                    <a:pt x="211315" y="563575"/>
                  </a:lnTo>
                  <a:lnTo>
                    <a:pt x="207835" y="576275"/>
                  </a:lnTo>
                  <a:lnTo>
                    <a:pt x="207975" y="576275"/>
                  </a:lnTo>
                  <a:lnTo>
                    <a:pt x="207200" y="588975"/>
                  </a:lnTo>
                  <a:lnTo>
                    <a:pt x="217258" y="588975"/>
                  </a:lnTo>
                  <a:lnTo>
                    <a:pt x="224536" y="601675"/>
                  </a:lnTo>
                  <a:lnTo>
                    <a:pt x="235699" y="601675"/>
                  </a:lnTo>
                  <a:lnTo>
                    <a:pt x="232740" y="588975"/>
                  </a:lnTo>
                  <a:lnTo>
                    <a:pt x="238531" y="588975"/>
                  </a:lnTo>
                  <a:lnTo>
                    <a:pt x="239115" y="576275"/>
                  </a:lnTo>
                  <a:lnTo>
                    <a:pt x="249123" y="576275"/>
                  </a:lnTo>
                  <a:lnTo>
                    <a:pt x="287642" y="576275"/>
                  </a:lnTo>
                  <a:lnTo>
                    <a:pt x="302602" y="588975"/>
                  </a:lnTo>
                  <a:lnTo>
                    <a:pt x="295376" y="588975"/>
                  </a:lnTo>
                  <a:lnTo>
                    <a:pt x="296926" y="601675"/>
                  </a:lnTo>
                  <a:lnTo>
                    <a:pt x="305028" y="588975"/>
                  </a:lnTo>
                  <a:lnTo>
                    <a:pt x="310654" y="588975"/>
                  </a:lnTo>
                  <a:lnTo>
                    <a:pt x="303784" y="601675"/>
                  </a:lnTo>
                  <a:lnTo>
                    <a:pt x="296926" y="601675"/>
                  </a:lnTo>
                  <a:lnTo>
                    <a:pt x="290880" y="601675"/>
                  </a:lnTo>
                  <a:lnTo>
                    <a:pt x="286499" y="614375"/>
                  </a:lnTo>
                  <a:lnTo>
                    <a:pt x="283235" y="614375"/>
                  </a:lnTo>
                  <a:lnTo>
                    <a:pt x="287693" y="601675"/>
                  </a:lnTo>
                  <a:lnTo>
                    <a:pt x="274294" y="601675"/>
                  </a:lnTo>
                  <a:lnTo>
                    <a:pt x="274104" y="614375"/>
                  </a:lnTo>
                  <a:lnTo>
                    <a:pt x="272897" y="614375"/>
                  </a:lnTo>
                  <a:lnTo>
                    <a:pt x="272897" y="639775"/>
                  </a:lnTo>
                  <a:lnTo>
                    <a:pt x="268757" y="652475"/>
                  </a:lnTo>
                  <a:lnTo>
                    <a:pt x="267843" y="639775"/>
                  </a:lnTo>
                  <a:lnTo>
                    <a:pt x="272897" y="639775"/>
                  </a:lnTo>
                  <a:lnTo>
                    <a:pt x="272897" y="614375"/>
                  </a:lnTo>
                  <a:lnTo>
                    <a:pt x="259118" y="614375"/>
                  </a:lnTo>
                  <a:lnTo>
                    <a:pt x="261213" y="601675"/>
                  </a:lnTo>
                  <a:lnTo>
                    <a:pt x="257302" y="601675"/>
                  </a:lnTo>
                  <a:lnTo>
                    <a:pt x="257302" y="639775"/>
                  </a:lnTo>
                  <a:lnTo>
                    <a:pt x="255320" y="652475"/>
                  </a:lnTo>
                  <a:lnTo>
                    <a:pt x="233476" y="652475"/>
                  </a:lnTo>
                  <a:lnTo>
                    <a:pt x="223901" y="639775"/>
                  </a:lnTo>
                  <a:lnTo>
                    <a:pt x="257302" y="639775"/>
                  </a:lnTo>
                  <a:lnTo>
                    <a:pt x="257302" y="601675"/>
                  </a:lnTo>
                  <a:lnTo>
                    <a:pt x="242595" y="601675"/>
                  </a:lnTo>
                  <a:lnTo>
                    <a:pt x="244157" y="614375"/>
                  </a:lnTo>
                  <a:lnTo>
                    <a:pt x="195884" y="614375"/>
                  </a:lnTo>
                  <a:lnTo>
                    <a:pt x="202298" y="627075"/>
                  </a:lnTo>
                  <a:lnTo>
                    <a:pt x="203987" y="627075"/>
                  </a:lnTo>
                  <a:lnTo>
                    <a:pt x="205003" y="639775"/>
                  </a:lnTo>
                  <a:lnTo>
                    <a:pt x="182003" y="639775"/>
                  </a:lnTo>
                  <a:lnTo>
                    <a:pt x="179235" y="652475"/>
                  </a:lnTo>
                  <a:lnTo>
                    <a:pt x="205282" y="652475"/>
                  </a:lnTo>
                  <a:lnTo>
                    <a:pt x="206514" y="639775"/>
                  </a:lnTo>
                  <a:lnTo>
                    <a:pt x="219913" y="639775"/>
                  </a:lnTo>
                  <a:lnTo>
                    <a:pt x="220497" y="652475"/>
                  </a:lnTo>
                  <a:lnTo>
                    <a:pt x="227253" y="652475"/>
                  </a:lnTo>
                  <a:lnTo>
                    <a:pt x="220294" y="665175"/>
                  </a:lnTo>
                  <a:lnTo>
                    <a:pt x="188010" y="665175"/>
                  </a:lnTo>
                  <a:lnTo>
                    <a:pt x="165658" y="677875"/>
                  </a:lnTo>
                  <a:lnTo>
                    <a:pt x="152819" y="677875"/>
                  </a:lnTo>
                  <a:lnTo>
                    <a:pt x="151765" y="690575"/>
                  </a:lnTo>
                  <a:lnTo>
                    <a:pt x="170357" y="690575"/>
                  </a:lnTo>
                  <a:lnTo>
                    <a:pt x="176707" y="677875"/>
                  </a:lnTo>
                  <a:lnTo>
                    <a:pt x="221589" y="677875"/>
                  </a:lnTo>
                  <a:lnTo>
                    <a:pt x="229400" y="665175"/>
                  </a:lnTo>
                  <a:lnTo>
                    <a:pt x="236474" y="665175"/>
                  </a:lnTo>
                  <a:lnTo>
                    <a:pt x="238696" y="677875"/>
                  </a:lnTo>
                  <a:lnTo>
                    <a:pt x="283337" y="677875"/>
                  </a:lnTo>
                  <a:lnTo>
                    <a:pt x="287693" y="665175"/>
                  </a:lnTo>
                  <a:lnTo>
                    <a:pt x="318071" y="665175"/>
                  </a:lnTo>
                  <a:lnTo>
                    <a:pt x="322770" y="677875"/>
                  </a:lnTo>
                  <a:lnTo>
                    <a:pt x="327964" y="665175"/>
                  </a:lnTo>
                  <a:lnTo>
                    <a:pt x="387121" y="665175"/>
                  </a:lnTo>
                  <a:lnTo>
                    <a:pt x="392366" y="652475"/>
                  </a:lnTo>
                  <a:lnTo>
                    <a:pt x="394208" y="677875"/>
                  </a:lnTo>
                  <a:lnTo>
                    <a:pt x="389255" y="677875"/>
                  </a:lnTo>
                  <a:lnTo>
                    <a:pt x="390550" y="690575"/>
                  </a:lnTo>
                  <a:lnTo>
                    <a:pt x="383641" y="690575"/>
                  </a:lnTo>
                  <a:lnTo>
                    <a:pt x="377964" y="703275"/>
                  </a:lnTo>
                  <a:lnTo>
                    <a:pt x="370954" y="703275"/>
                  </a:lnTo>
                  <a:lnTo>
                    <a:pt x="362115" y="715975"/>
                  </a:lnTo>
                  <a:lnTo>
                    <a:pt x="351002" y="715975"/>
                  </a:lnTo>
                  <a:lnTo>
                    <a:pt x="350177" y="690575"/>
                  </a:lnTo>
                  <a:lnTo>
                    <a:pt x="340690" y="703275"/>
                  </a:lnTo>
                  <a:lnTo>
                    <a:pt x="342201" y="703275"/>
                  </a:lnTo>
                  <a:lnTo>
                    <a:pt x="341655" y="715975"/>
                  </a:lnTo>
                  <a:lnTo>
                    <a:pt x="311543" y="715975"/>
                  </a:lnTo>
                  <a:lnTo>
                    <a:pt x="308838" y="728675"/>
                  </a:lnTo>
                  <a:lnTo>
                    <a:pt x="281381" y="728675"/>
                  </a:lnTo>
                  <a:lnTo>
                    <a:pt x="281381" y="792175"/>
                  </a:lnTo>
                  <a:lnTo>
                    <a:pt x="274713" y="792175"/>
                  </a:lnTo>
                  <a:lnTo>
                    <a:pt x="277177" y="779475"/>
                  </a:lnTo>
                  <a:lnTo>
                    <a:pt x="279882" y="779475"/>
                  </a:lnTo>
                  <a:lnTo>
                    <a:pt x="281381" y="792175"/>
                  </a:lnTo>
                  <a:lnTo>
                    <a:pt x="281381" y="728675"/>
                  </a:lnTo>
                  <a:lnTo>
                    <a:pt x="255206" y="728675"/>
                  </a:lnTo>
                  <a:lnTo>
                    <a:pt x="253098" y="741375"/>
                  </a:lnTo>
                  <a:lnTo>
                    <a:pt x="213309" y="741375"/>
                  </a:lnTo>
                  <a:lnTo>
                    <a:pt x="215404" y="754075"/>
                  </a:lnTo>
                  <a:lnTo>
                    <a:pt x="212090" y="754075"/>
                  </a:lnTo>
                  <a:lnTo>
                    <a:pt x="213309" y="741375"/>
                  </a:lnTo>
                  <a:lnTo>
                    <a:pt x="170764" y="741375"/>
                  </a:lnTo>
                  <a:lnTo>
                    <a:pt x="170256" y="754075"/>
                  </a:lnTo>
                  <a:lnTo>
                    <a:pt x="174853" y="754075"/>
                  </a:lnTo>
                  <a:lnTo>
                    <a:pt x="175475" y="766775"/>
                  </a:lnTo>
                  <a:lnTo>
                    <a:pt x="161010" y="766775"/>
                  </a:lnTo>
                  <a:lnTo>
                    <a:pt x="154686" y="779475"/>
                  </a:lnTo>
                  <a:lnTo>
                    <a:pt x="140754" y="779475"/>
                  </a:lnTo>
                  <a:lnTo>
                    <a:pt x="140208" y="792175"/>
                  </a:lnTo>
                  <a:lnTo>
                    <a:pt x="224282" y="792175"/>
                  </a:lnTo>
                  <a:lnTo>
                    <a:pt x="232638" y="779475"/>
                  </a:lnTo>
                  <a:lnTo>
                    <a:pt x="237871" y="792175"/>
                  </a:lnTo>
                  <a:lnTo>
                    <a:pt x="259575" y="792175"/>
                  </a:lnTo>
                  <a:lnTo>
                    <a:pt x="258191" y="804875"/>
                  </a:lnTo>
                  <a:lnTo>
                    <a:pt x="282905" y="804875"/>
                  </a:lnTo>
                  <a:lnTo>
                    <a:pt x="283451" y="792175"/>
                  </a:lnTo>
                  <a:lnTo>
                    <a:pt x="288671" y="792175"/>
                  </a:lnTo>
                  <a:lnTo>
                    <a:pt x="288632" y="804875"/>
                  </a:lnTo>
                  <a:lnTo>
                    <a:pt x="290410" y="804875"/>
                  </a:lnTo>
                  <a:lnTo>
                    <a:pt x="293458" y="817575"/>
                  </a:lnTo>
                  <a:lnTo>
                    <a:pt x="297192" y="804875"/>
                  </a:lnTo>
                  <a:lnTo>
                    <a:pt x="296595" y="804875"/>
                  </a:lnTo>
                  <a:lnTo>
                    <a:pt x="295668" y="792175"/>
                  </a:lnTo>
                  <a:lnTo>
                    <a:pt x="300545" y="792175"/>
                  </a:lnTo>
                  <a:lnTo>
                    <a:pt x="308127" y="779475"/>
                  </a:lnTo>
                  <a:lnTo>
                    <a:pt x="385368" y="779475"/>
                  </a:lnTo>
                  <a:lnTo>
                    <a:pt x="416128" y="766775"/>
                  </a:lnTo>
                  <a:lnTo>
                    <a:pt x="447141" y="779475"/>
                  </a:lnTo>
                  <a:lnTo>
                    <a:pt x="451599" y="766775"/>
                  </a:lnTo>
                  <a:lnTo>
                    <a:pt x="472579" y="766775"/>
                  </a:lnTo>
                  <a:lnTo>
                    <a:pt x="479056" y="779475"/>
                  </a:lnTo>
                  <a:lnTo>
                    <a:pt x="491121" y="792175"/>
                  </a:lnTo>
                  <a:lnTo>
                    <a:pt x="504355" y="792175"/>
                  </a:lnTo>
                  <a:lnTo>
                    <a:pt x="514324" y="804875"/>
                  </a:lnTo>
                  <a:lnTo>
                    <a:pt x="493242" y="804875"/>
                  </a:lnTo>
                  <a:lnTo>
                    <a:pt x="492404" y="817575"/>
                  </a:lnTo>
                  <a:lnTo>
                    <a:pt x="507111" y="817575"/>
                  </a:lnTo>
                  <a:lnTo>
                    <a:pt x="508063" y="830275"/>
                  </a:lnTo>
                  <a:lnTo>
                    <a:pt x="501294" y="830275"/>
                  </a:lnTo>
                  <a:lnTo>
                    <a:pt x="497789" y="842975"/>
                  </a:lnTo>
                  <a:lnTo>
                    <a:pt x="495071" y="830275"/>
                  </a:lnTo>
                  <a:lnTo>
                    <a:pt x="459790" y="830275"/>
                  </a:lnTo>
                  <a:lnTo>
                    <a:pt x="460730" y="842975"/>
                  </a:lnTo>
                  <a:lnTo>
                    <a:pt x="476072" y="842975"/>
                  </a:lnTo>
                  <a:lnTo>
                    <a:pt x="477685" y="855675"/>
                  </a:lnTo>
                  <a:lnTo>
                    <a:pt x="484098" y="855675"/>
                  </a:lnTo>
                  <a:lnTo>
                    <a:pt x="480733" y="868375"/>
                  </a:lnTo>
                  <a:lnTo>
                    <a:pt x="491477" y="868375"/>
                  </a:lnTo>
                  <a:lnTo>
                    <a:pt x="488480" y="855675"/>
                  </a:lnTo>
                  <a:lnTo>
                    <a:pt x="490943" y="855675"/>
                  </a:lnTo>
                  <a:lnTo>
                    <a:pt x="497840" y="842975"/>
                  </a:lnTo>
                  <a:lnTo>
                    <a:pt x="502920" y="855675"/>
                  </a:lnTo>
                  <a:lnTo>
                    <a:pt x="574713" y="855675"/>
                  </a:lnTo>
                  <a:lnTo>
                    <a:pt x="575856" y="868375"/>
                  </a:lnTo>
                  <a:lnTo>
                    <a:pt x="574154" y="868375"/>
                  </a:lnTo>
                  <a:lnTo>
                    <a:pt x="574154" y="919175"/>
                  </a:lnTo>
                  <a:lnTo>
                    <a:pt x="571271" y="919175"/>
                  </a:lnTo>
                  <a:lnTo>
                    <a:pt x="566978" y="919175"/>
                  </a:lnTo>
                  <a:lnTo>
                    <a:pt x="566864" y="906475"/>
                  </a:lnTo>
                  <a:lnTo>
                    <a:pt x="571271" y="919175"/>
                  </a:lnTo>
                  <a:lnTo>
                    <a:pt x="574065" y="906475"/>
                  </a:lnTo>
                  <a:lnTo>
                    <a:pt x="574154" y="919175"/>
                  </a:lnTo>
                  <a:lnTo>
                    <a:pt x="574154" y="868375"/>
                  </a:lnTo>
                  <a:lnTo>
                    <a:pt x="566254" y="868375"/>
                  </a:lnTo>
                  <a:lnTo>
                    <a:pt x="566254" y="1020775"/>
                  </a:lnTo>
                  <a:lnTo>
                    <a:pt x="563372" y="1033475"/>
                  </a:lnTo>
                  <a:lnTo>
                    <a:pt x="555536" y="1033475"/>
                  </a:lnTo>
                  <a:lnTo>
                    <a:pt x="554202" y="1046175"/>
                  </a:lnTo>
                  <a:lnTo>
                    <a:pt x="546862" y="1046175"/>
                  </a:lnTo>
                  <a:lnTo>
                    <a:pt x="547192" y="1033475"/>
                  </a:lnTo>
                  <a:lnTo>
                    <a:pt x="551484" y="1020775"/>
                  </a:lnTo>
                  <a:lnTo>
                    <a:pt x="566254" y="1020775"/>
                  </a:lnTo>
                  <a:lnTo>
                    <a:pt x="566254" y="868375"/>
                  </a:lnTo>
                  <a:lnTo>
                    <a:pt x="562470" y="868375"/>
                  </a:lnTo>
                  <a:lnTo>
                    <a:pt x="562470" y="893775"/>
                  </a:lnTo>
                  <a:lnTo>
                    <a:pt x="561644" y="906475"/>
                  </a:lnTo>
                  <a:lnTo>
                    <a:pt x="549402" y="906475"/>
                  </a:lnTo>
                  <a:lnTo>
                    <a:pt x="549402" y="931875"/>
                  </a:lnTo>
                  <a:lnTo>
                    <a:pt x="547027" y="944575"/>
                  </a:lnTo>
                  <a:lnTo>
                    <a:pt x="531393" y="944575"/>
                  </a:lnTo>
                  <a:lnTo>
                    <a:pt x="533031" y="931875"/>
                  </a:lnTo>
                  <a:lnTo>
                    <a:pt x="549402" y="931875"/>
                  </a:lnTo>
                  <a:lnTo>
                    <a:pt x="549402" y="906475"/>
                  </a:lnTo>
                  <a:lnTo>
                    <a:pt x="535470" y="906475"/>
                  </a:lnTo>
                  <a:lnTo>
                    <a:pt x="533958" y="893775"/>
                  </a:lnTo>
                  <a:lnTo>
                    <a:pt x="558431" y="893775"/>
                  </a:lnTo>
                  <a:lnTo>
                    <a:pt x="553097" y="881075"/>
                  </a:lnTo>
                  <a:lnTo>
                    <a:pt x="557517" y="881075"/>
                  </a:lnTo>
                  <a:lnTo>
                    <a:pt x="558431" y="893775"/>
                  </a:lnTo>
                  <a:lnTo>
                    <a:pt x="562470" y="893775"/>
                  </a:lnTo>
                  <a:lnTo>
                    <a:pt x="562470" y="868375"/>
                  </a:lnTo>
                  <a:lnTo>
                    <a:pt x="522122" y="868375"/>
                  </a:lnTo>
                  <a:lnTo>
                    <a:pt x="519252" y="881075"/>
                  </a:lnTo>
                  <a:lnTo>
                    <a:pt x="516636" y="881075"/>
                  </a:lnTo>
                  <a:lnTo>
                    <a:pt x="516636" y="919175"/>
                  </a:lnTo>
                  <a:lnTo>
                    <a:pt x="515632" y="931875"/>
                  </a:lnTo>
                  <a:lnTo>
                    <a:pt x="505523" y="931875"/>
                  </a:lnTo>
                  <a:lnTo>
                    <a:pt x="505231" y="919175"/>
                  </a:lnTo>
                  <a:lnTo>
                    <a:pt x="516636" y="919175"/>
                  </a:lnTo>
                  <a:lnTo>
                    <a:pt x="516636" y="881075"/>
                  </a:lnTo>
                  <a:lnTo>
                    <a:pt x="514426" y="881075"/>
                  </a:lnTo>
                  <a:lnTo>
                    <a:pt x="513791" y="868375"/>
                  </a:lnTo>
                  <a:lnTo>
                    <a:pt x="502005" y="868375"/>
                  </a:lnTo>
                  <a:lnTo>
                    <a:pt x="502005" y="919175"/>
                  </a:lnTo>
                  <a:lnTo>
                    <a:pt x="501205" y="931875"/>
                  </a:lnTo>
                  <a:lnTo>
                    <a:pt x="486206" y="931875"/>
                  </a:lnTo>
                  <a:lnTo>
                    <a:pt x="489051" y="919175"/>
                  </a:lnTo>
                  <a:lnTo>
                    <a:pt x="502005" y="919175"/>
                  </a:lnTo>
                  <a:lnTo>
                    <a:pt x="502005" y="868375"/>
                  </a:lnTo>
                  <a:lnTo>
                    <a:pt x="492467" y="868375"/>
                  </a:lnTo>
                  <a:lnTo>
                    <a:pt x="483590" y="881075"/>
                  </a:lnTo>
                  <a:lnTo>
                    <a:pt x="479971" y="881075"/>
                  </a:lnTo>
                  <a:lnTo>
                    <a:pt x="479971" y="931875"/>
                  </a:lnTo>
                  <a:lnTo>
                    <a:pt x="469252" y="931875"/>
                  </a:lnTo>
                  <a:lnTo>
                    <a:pt x="468071" y="906475"/>
                  </a:lnTo>
                  <a:lnTo>
                    <a:pt x="474027" y="906475"/>
                  </a:lnTo>
                  <a:lnTo>
                    <a:pt x="477774" y="919175"/>
                  </a:lnTo>
                  <a:lnTo>
                    <a:pt x="479640" y="919175"/>
                  </a:lnTo>
                  <a:lnTo>
                    <a:pt x="479971" y="931875"/>
                  </a:lnTo>
                  <a:lnTo>
                    <a:pt x="479971" y="881075"/>
                  </a:lnTo>
                  <a:lnTo>
                    <a:pt x="429006" y="881075"/>
                  </a:lnTo>
                  <a:lnTo>
                    <a:pt x="423354" y="893775"/>
                  </a:lnTo>
                  <a:lnTo>
                    <a:pt x="434301" y="893775"/>
                  </a:lnTo>
                  <a:lnTo>
                    <a:pt x="437426" y="906475"/>
                  </a:lnTo>
                  <a:lnTo>
                    <a:pt x="441045" y="893775"/>
                  </a:lnTo>
                  <a:lnTo>
                    <a:pt x="449999" y="893775"/>
                  </a:lnTo>
                  <a:lnTo>
                    <a:pt x="456298" y="906475"/>
                  </a:lnTo>
                  <a:lnTo>
                    <a:pt x="461949" y="906475"/>
                  </a:lnTo>
                  <a:lnTo>
                    <a:pt x="464718" y="919175"/>
                  </a:lnTo>
                  <a:lnTo>
                    <a:pt x="453961" y="919175"/>
                  </a:lnTo>
                  <a:lnTo>
                    <a:pt x="453961" y="995375"/>
                  </a:lnTo>
                  <a:lnTo>
                    <a:pt x="453364" y="1008075"/>
                  </a:lnTo>
                  <a:lnTo>
                    <a:pt x="446976" y="995375"/>
                  </a:lnTo>
                  <a:lnTo>
                    <a:pt x="446684" y="995375"/>
                  </a:lnTo>
                  <a:lnTo>
                    <a:pt x="447954" y="982675"/>
                  </a:lnTo>
                  <a:lnTo>
                    <a:pt x="449910" y="995375"/>
                  </a:lnTo>
                  <a:lnTo>
                    <a:pt x="453961" y="995375"/>
                  </a:lnTo>
                  <a:lnTo>
                    <a:pt x="453961" y="919175"/>
                  </a:lnTo>
                  <a:lnTo>
                    <a:pt x="449961" y="919175"/>
                  </a:lnTo>
                  <a:lnTo>
                    <a:pt x="443357" y="931875"/>
                  </a:lnTo>
                  <a:lnTo>
                    <a:pt x="428790" y="931875"/>
                  </a:lnTo>
                  <a:lnTo>
                    <a:pt x="429526" y="944575"/>
                  </a:lnTo>
                  <a:lnTo>
                    <a:pt x="412280" y="931875"/>
                  </a:lnTo>
                  <a:lnTo>
                    <a:pt x="394817" y="944575"/>
                  </a:lnTo>
                  <a:lnTo>
                    <a:pt x="352552" y="944575"/>
                  </a:lnTo>
                  <a:lnTo>
                    <a:pt x="349605" y="957275"/>
                  </a:lnTo>
                  <a:lnTo>
                    <a:pt x="338886" y="957275"/>
                  </a:lnTo>
                  <a:lnTo>
                    <a:pt x="342531" y="944575"/>
                  </a:lnTo>
                  <a:lnTo>
                    <a:pt x="334340" y="944575"/>
                  </a:lnTo>
                  <a:lnTo>
                    <a:pt x="335470" y="957275"/>
                  </a:lnTo>
                  <a:lnTo>
                    <a:pt x="329120" y="957275"/>
                  </a:lnTo>
                  <a:lnTo>
                    <a:pt x="326186" y="969975"/>
                  </a:lnTo>
                  <a:lnTo>
                    <a:pt x="303936" y="969975"/>
                  </a:lnTo>
                  <a:lnTo>
                    <a:pt x="300012" y="982675"/>
                  </a:lnTo>
                  <a:lnTo>
                    <a:pt x="298005" y="969975"/>
                  </a:lnTo>
                  <a:lnTo>
                    <a:pt x="282270" y="969975"/>
                  </a:lnTo>
                  <a:lnTo>
                    <a:pt x="282270" y="982675"/>
                  </a:lnTo>
                  <a:lnTo>
                    <a:pt x="279476" y="995375"/>
                  </a:lnTo>
                  <a:lnTo>
                    <a:pt x="278434" y="982675"/>
                  </a:lnTo>
                  <a:lnTo>
                    <a:pt x="282270" y="982675"/>
                  </a:lnTo>
                  <a:lnTo>
                    <a:pt x="282270" y="969975"/>
                  </a:lnTo>
                  <a:lnTo>
                    <a:pt x="281736" y="969975"/>
                  </a:lnTo>
                  <a:lnTo>
                    <a:pt x="277469" y="982675"/>
                  </a:lnTo>
                  <a:lnTo>
                    <a:pt x="266712" y="982675"/>
                  </a:lnTo>
                  <a:lnTo>
                    <a:pt x="247446" y="995375"/>
                  </a:lnTo>
                  <a:lnTo>
                    <a:pt x="235762" y="1008075"/>
                  </a:lnTo>
                  <a:lnTo>
                    <a:pt x="226199" y="1008075"/>
                  </a:lnTo>
                  <a:lnTo>
                    <a:pt x="225501" y="1020775"/>
                  </a:lnTo>
                  <a:lnTo>
                    <a:pt x="216992" y="1020775"/>
                  </a:lnTo>
                  <a:lnTo>
                    <a:pt x="213690" y="1033475"/>
                  </a:lnTo>
                  <a:lnTo>
                    <a:pt x="202742" y="1033475"/>
                  </a:lnTo>
                  <a:lnTo>
                    <a:pt x="197345" y="1046175"/>
                  </a:lnTo>
                  <a:lnTo>
                    <a:pt x="184302" y="1046175"/>
                  </a:lnTo>
                  <a:lnTo>
                    <a:pt x="180479" y="1058875"/>
                  </a:lnTo>
                  <a:lnTo>
                    <a:pt x="167627" y="1058875"/>
                  </a:lnTo>
                  <a:lnTo>
                    <a:pt x="167995" y="1071575"/>
                  </a:lnTo>
                  <a:lnTo>
                    <a:pt x="179387" y="1071575"/>
                  </a:lnTo>
                  <a:lnTo>
                    <a:pt x="189115" y="1058875"/>
                  </a:lnTo>
                  <a:lnTo>
                    <a:pt x="198628" y="1046175"/>
                  </a:lnTo>
                  <a:lnTo>
                    <a:pt x="224167" y="1046175"/>
                  </a:lnTo>
                  <a:lnTo>
                    <a:pt x="241058" y="1033475"/>
                  </a:lnTo>
                  <a:lnTo>
                    <a:pt x="259575" y="1033475"/>
                  </a:lnTo>
                  <a:lnTo>
                    <a:pt x="280009" y="1020775"/>
                  </a:lnTo>
                  <a:lnTo>
                    <a:pt x="313791" y="1020775"/>
                  </a:lnTo>
                  <a:lnTo>
                    <a:pt x="325691" y="1008075"/>
                  </a:lnTo>
                  <a:lnTo>
                    <a:pt x="348957" y="1008075"/>
                  </a:lnTo>
                  <a:lnTo>
                    <a:pt x="348068" y="1020775"/>
                  </a:lnTo>
                  <a:lnTo>
                    <a:pt x="356730" y="1020775"/>
                  </a:lnTo>
                  <a:lnTo>
                    <a:pt x="355371" y="1008075"/>
                  </a:lnTo>
                  <a:lnTo>
                    <a:pt x="359486" y="995375"/>
                  </a:lnTo>
                  <a:lnTo>
                    <a:pt x="363169" y="1008075"/>
                  </a:lnTo>
                  <a:lnTo>
                    <a:pt x="364629" y="1008075"/>
                  </a:lnTo>
                  <a:lnTo>
                    <a:pt x="366534" y="1020775"/>
                  </a:lnTo>
                  <a:lnTo>
                    <a:pt x="371513" y="1020775"/>
                  </a:lnTo>
                  <a:lnTo>
                    <a:pt x="371055" y="1008075"/>
                  </a:lnTo>
                  <a:lnTo>
                    <a:pt x="370535" y="1008075"/>
                  </a:lnTo>
                  <a:lnTo>
                    <a:pt x="372046" y="995375"/>
                  </a:lnTo>
                  <a:lnTo>
                    <a:pt x="377710" y="995375"/>
                  </a:lnTo>
                  <a:lnTo>
                    <a:pt x="375767" y="1008075"/>
                  </a:lnTo>
                  <a:lnTo>
                    <a:pt x="403161" y="1008075"/>
                  </a:lnTo>
                  <a:lnTo>
                    <a:pt x="405841" y="1020775"/>
                  </a:lnTo>
                  <a:lnTo>
                    <a:pt x="423392" y="1020775"/>
                  </a:lnTo>
                  <a:lnTo>
                    <a:pt x="425513" y="1008075"/>
                  </a:lnTo>
                  <a:lnTo>
                    <a:pt x="425119" y="1008075"/>
                  </a:lnTo>
                  <a:lnTo>
                    <a:pt x="425577" y="995375"/>
                  </a:lnTo>
                  <a:lnTo>
                    <a:pt x="428688" y="995375"/>
                  </a:lnTo>
                  <a:lnTo>
                    <a:pt x="428828" y="1008075"/>
                  </a:lnTo>
                  <a:lnTo>
                    <a:pt x="429336" y="1008075"/>
                  </a:lnTo>
                  <a:lnTo>
                    <a:pt x="430085" y="1020775"/>
                  </a:lnTo>
                  <a:lnTo>
                    <a:pt x="529729" y="1020775"/>
                  </a:lnTo>
                  <a:lnTo>
                    <a:pt x="536956" y="1033475"/>
                  </a:lnTo>
                  <a:lnTo>
                    <a:pt x="540016" y="1033475"/>
                  </a:lnTo>
                  <a:lnTo>
                    <a:pt x="536879" y="1046175"/>
                  </a:lnTo>
                  <a:lnTo>
                    <a:pt x="521373" y="1046175"/>
                  </a:lnTo>
                  <a:lnTo>
                    <a:pt x="514096" y="1058875"/>
                  </a:lnTo>
                  <a:lnTo>
                    <a:pt x="568147" y="1058875"/>
                  </a:lnTo>
                  <a:lnTo>
                    <a:pt x="576287" y="1046175"/>
                  </a:lnTo>
                  <a:lnTo>
                    <a:pt x="594118" y="1046175"/>
                  </a:lnTo>
                  <a:lnTo>
                    <a:pt x="589026" y="1033475"/>
                  </a:lnTo>
                  <a:lnTo>
                    <a:pt x="602526" y="1033475"/>
                  </a:lnTo>
                  <a:lnTo>
                    <a:pt x="607796" y="1020775"/>
                  </a:lnTo>
                  <a:lnTo>
                    <a:pt x="615454" y="1033475"/>
                  </a:lnTo>
                  <a:lnTo>
                    <a:pt x="615810" y="1033475"/>
                  </a:lnTo>
                  <a:lnTo>
                    <a:pt x="612038" y="1046175"/>
                  </a:lnTo>
                  <a:lnTo>
                    <a:pt x="636981" y="1046175"/>
                  </a:lnTo>
                  <a:lnTo>
                    <a:pt x="646747" y="1046175"/>
                  </a:lnTo>
                  <a:lnTo>
                    <a:pt x="655713" y="1033475"/>
                  </a:lnTo>
                  <a:lnTo>
                    <a:pt x="664667" y="1033475"/>
                  </a:lnTo>
                  <a:lnTo>
                    <a:pt x="670179" y="1046175"/>
                  </a:lnTo>
                  <a:lnTo>
                    <a:pt x="666140" y="1046175"/>
                  </a:lnTo>
                  <a:lnTo>
                    <a:pt x="667080" y="1058875"/>
                  </a:lnTo>
                  <a:lnTo>
                    <a:pt x="677240" y="1058875"/>
                  </a:lnTo>
                  <a:lnTo>
                    <a:pt x="681761" y="1046175"/>
                  </a:lnTo>
                  <a:lnTo>
                    <a:pt x="685165" y="1058875"/>
                  </a:lnTo>
                  <a:lnTo>
                    <a:pt x="685647" y="1071575"/>
                  </a:lnTo>
                  <a:lnTo>
                    <a:pt x="660006" y="1071575"/>
                  </a:lnTo>
                  <a:lnTo>
                    <a:pt x="657021" y="1084275"/>
                  </a:lnTo>
                  <a:lnTo>
                    <a:pt x="658291" y="1084275"/>
                  </a:lnTo>
                  <a:lnTo>
                    <a:pt x="663244" y="1096975"/>
                  </a:lnTo>
                  <a:lnTo>
                    <a:pt x="679653" y="1096975"/>
                  </a:lnTo>
                  <a:lnTo>
                    <a:pt x="679742" y="1109675"/>
                  </a:lnTo>
                  <a:lnTo>
                    <a:pt x="694702" y="1109675"/>
                  </a:lnTo>
                  <a:lnTo>
                    <a:pt x="701255" y="1096975"/>
                  </a:lnTo>
                  <a:lnTo>
                    <a:pt x="697369" y="1096975"/>
                  </a:lnTo>
                  <a:lnTo>
                    <a:pt x="696074" y="1084275"/>
                  </a:lnTo>
                  <a:lnTo>
                    <a:pt x="733844" y="1084275"/>
                  </a:lnTo>
                  <a:lnTo>
                    <a:pt x="740422" y="1084275"/>
                  </a:lnTo>
                  <a:lnTo>
                    <a:pt x="740079" y="1096975"/>
                  </a:lnTo>
                  <a:lnTo>
                    <a:pt x="733844" y="1084275"/>
                  </a:lnTo>
                  <a:lnTo>
                    <a:pt x="729729" y="1096975"/>
                  </a:lnTo>
                  <a:lnTo>
                    <a:pt x="725678" y="1096975"/>
                  </a:lnTo>
                  <a:lnTo>
                    <a:pt x="725678" y="1604975"/>
                  </a:lnTo>
                  <a:lnTo>
                    <a:pt x="723226" y="1604975"/>
                  </a:lnTo>
                  <a:lnTo>
                    <a:pt x="723226" y="1681175"/>
                  </a:lnTo>
                  <a:lnTo>
                    <a:pt x="716699" y="1681175"/>
                  </a:lnTo>
                  <a:lnTo>
                    <a:pt x="716699" y="1782775"/>
                  </a:lnTo>
                  <a:lnTo>
                    <a:pt x="712571" y="1795475"/>
                  </a:lnTo>
                  <a:lnTo>
                    <a:pt x="711517" y="1795475"/>
                  </a:lnTo>
                  <a:lnTo>
                    <a:pt x="709625" y="1782775"/>
                  </a:lnTo>
                  <a:lnTo>
                    <a:pt x="716699" y="1782775"/>
                  </a:lnTo>
                  <a:lnTo>
                    <a:pt x="716699" y="1681175"/>
                  </a:lnTo>
                  <a:lnTo>
                    <a:pt x="710615" y="1681175"/>
                  </a:lnTo>
                  <a:lnTo>
                    <a:pt x="704710" y="1693875"/>
                  </a:lnTo>
                  <a:lnTo>
                    <a:pt x="703122" y="1693875"/>
                  </a:lnTo>
                  <a:lnTo>
                    <a:pt x="703122" y="1846275"/>
                  </a:lnTo>
                  <a:lnTo>
                    <a:pt x="700252" y="1858975"/>
                  </a:lnTo>
                  <a:lnTo>
                    <a:pt x="692340" y="1858975"/>
                  </a:lnTo>
                  <a:lnTo>
                    <a:pt x="700405" y="1871675"/>
                  </a:lnTo>
                  <a:lnTo>
                    <a:pt x="693826" y="1871675"/>
                  </a:lnTo>
                  <a:lnTo>
                    <a:pt x="690422" y="1884375"/>
                  </a:lnTo>
                  <a:lnTo>
                    <a:pt x="683831" y="1884375"/>
                  </a:lnTo>
                  <a:lnTo>
                    <a:pt x="683260" y="1871675"/>
                  </a:lnTo>
                  <a:lnTo>
                    <a:pt x="687120" y="1871675"/>
                  </a:lnTo>
                  <a:lnTo>
                    <a:pt x="692340" y="1858975"/>
                  </a:lnTo>
                  <a:lnTo>
                    <a:pt x="684974" y="1858975"/>
                  </a:lnTo>
                  <a:lnTo>
                    <a:pt x="679081" y="1846275"/>
                  </a:lnTo>
                  <a:lnTo>
                    <a:pt x="703122" y="1846275"/>
                  </a:lnTo>
                  <a:lnTo>
                    <a:pt x="703122" y="1693875"/>
                  </a:lnTo>
                  <a:lnTo>
                    <a:pt x="697458" y="1693875"/>
                  </a:lnTo>
                  <a:lnTo>
                    <a:pt x="697395" y="1681175"/>
                  </a:lnTo>
                  <a:lnTo>
                    <a:pt x="691515" y="1681175"/>
                  </a:lnTo>
                  <a:lnTo>
                    <a:pt x="689292" y="1668475"/>
                  </a:lnTo>
                  <a:lnTo>
                    <a:pt x="707136" y="1668475"/>
                  </a:lnTo>
                  <a:lnTo>
                    <a:pt x="707390" y="1681175"/>
                  </a:lnTo>
                  <a:lnTo>
                    <a:pt x="712228" y="1668475"/>
                  </a:lnTo>
                  <a:lnTo>
                    <a:pt x="718197" y="1668475"/>
                  </a:lnTo>
                  <a:lnTo>
                    <a:pt x="723226" y="1681175"/>
                  </a:lnTo>
                  <a:lnTo>
                    <a:pt x="723226" y="1604975"/>
                  </a:lnTo>
                  <a:lnTo>
                    <a:pt x="718781" y="1604975"/>
                  </a:lnTo>
                  <a:lnTo>
                    <a:pt x="718693" y="1592275"/>
                  </a:lnTo>
                  <a:lnTo>
                    <a:pt x="725614" y="1592275"/>
                  </a:lnTo>
                  <a:lnTo>
                    <a:pt x="725678" y="1604975"/>
                  </a:lnTo>
                  <a:lnTo>
                    <a:pt x="725678" y="1096975"/>
                  </a:lnTo>
                  <a:lnTo>
                    <a:pt x="701255" y="1096975"/>
                  </a:lnTo>
                  <a:lnTo>
                    <a:pt x="700189" y="1109675"/>
                  </a:lnTo>
                  <a:lnTo>
                    <a:pt x="717600" y="1109675"/>
                  </a:lnTo>
                  <a:lnTo>
                    <a:pt x="708850" y="1122375"/>
                  </a:lnTo>
                  <a:lnTo>
                    <a:pt x="697750" y="1122375"/>
                  </a:lnTo>
                  <a:lnTo>
                    <a:pt x="704799" y="1135075"/>
                  </a:lnTo>
                  <a:lnTo>
                    <a:pt x="700709" y="1135075"/>
                  </a:lnTo>
                  <a:lnTo>
                    <a:pt x="700709" y="1630375"/>
                  </a:lnTo>
                  <a:lnTo>
                    <a:pt x="696493" y="1643075"/>
                  </a:lnTo>
                  <a:lnTo>
                    <a:pt x="695452" y="1630375"/>
                  </a:lnTo>
                  <a:lnTo>
                    <a:pt x="700709" y="1630375"/>
                  </a:lnTo>
                  <a:lnTo>
                    <a:pt x="700709" y="1135075"/>
                  </a:lnTo>
                  <a:lnTo>
                    <a:pt x="683247" y="1135075"/>
                  </a:lnTo>
                  <a:lnTo>
                    <a:pt x="683933" y="1122375"/>
                  </a:lnTo>
                  <a:lnTo>
                    <a:pt x="682548" y="1122375"/>
                  </a:lnTo>
                  <a:lnTo>
                    <a:pt x="682548" y="1668475"/>
                  </a:lnTo>
                  <a:lnTo>
                    <a:pt x="680885" y="1668475"/>
                  </a:lnTo>
                  <a:lnTo>
                    <a:pt x="676668" y="1681175"/>
                  </a:lnTo>
                  <a:lnTo>
                    <a:pt x="672160" y="1681175"/>
                  </a:lnTo>
                  <a:lnTo>
                    <a:pt x="672160" y="1719275"/>
                  </a:lnTo>
                  <a:lnTo>
                    <a:pt x="665086" y="1719275"/>
                  </a:lnTo>
                  <a:lnTo>
                    <a:pt x="669302" y="1706575"/>
                  </a:lnTo>
                  <a:lnTo>
                    <a:pt x="670267" y="1706575"/>
                  </a:lnTo>
                  <a:lnTo>
                    <a:pt x="672160" y="1719275"/>
                  </a:lnTo>
                  <a:lnTo>
                    <a:pt x="672160" y="1681175"/>
                  </a:lnTo>
                  <a:lnTo>
                    <a:pt x="658063" y="1681175"/>
                  </a:lnTo>
                  <a:lnTo>
                    <a:pt x="654773" y="1668475"/>
                  </a:lnTo>
                  <a:lnTo>
                    <a:pt x="651814" y="1681175"/>
                  </a:lnTo>
                  <a:lnTo>
                    <a:pt x="640969" y="1681175"/>
                  </a:lnTo>
                  <a:lnTo>
                    <a:pt x="640499" y="1668475"/>
                  </a:lnTo>
                  <a:lnTo>
                    <a:pt x="654773" y="1668475"/>
                  </a:lnTo>
                  <a:lnTo>
                    <a:pt x="675767" y="1668475"/>
                  </a:lnTo>
                  <a:lnTo>
                    <a:pt x="678878" y="1655775"/>
                  </a:lnTo>
                  <a:lnTo>
                    <a:pt x="682548" y="1668475"/>
                  </a:lnTo>
                  <a:lnTo>
                    <a:pt x="682548" y="1122375"/>
                  </a:lnTo>
                  <a:lnTo>
                    <a:pt x="669277" y="1122375"/>
                  </a:lnTo>
                  <a:lnTo>
                    <a:pt x="677125" y="1109675"/>
                  </a:lnTo>
                  <a:lnTo>
                    <a:pt x="666140" y="1109675"/>
                  </a:lnTo>
                  <a:lnTo>
                    <a:pt x="666140" y="1643075"/>
                  </a:lnTo>
                  <a:lnTo>
                    <a:pt x="664298" y="1643075"/>
                  </a:lnTo>
                  <a:lnTo>
                    <a:pt x="660844" y="1655775"/>
                  </a:lnTo>
                  <a:lnTo>
                    <a:pt x="654786" y="1643075"/>
                  </a:lnTo>
                  <a:lnTo>
                    <a:pt x="660628" y="1643075"/>
                  </a:lnTo>
                  <a:lnTo>
                    <a:pt x="660742" y="1630375"/>
                  </a:lnTo>
                  <a:lnTo>
                    <a:pt x="666140" y="1643075"/>
                  </a:lnTo>
                  <a:lnTo>
                    <a:pt x="666140" y="1109675"/>
                  </a:lnTo>
                  <a:lnTo>
                    <a:pt x="661720" y="1109675"/>
                  </a:lnTo>
                  <a:lnTo>
                    <a:pt x="660831" y="1096975"/>
                  </a:lnTo>
                  <a:lnTo>
                    <a:pt x="657961" y="1109675"/>
                  </a:lnTo>
                  <a:lnTo>
                    <a:pt x="652868" y="1109675"/>
                  </a:lnTo>
                  <a:lnTo>
                    <a:pt x="656247" y="1096975"/>
                  </a:lnTo>
                  <a:lnTo>
                    <a:pt x="650341" y="1096975"/>
                  </a:lnTo>
                  <a:lnTo>
                    <a:pt x="652995" y="1084275"/>
                  </a:lnTo>
                  <a:lnTo>
                    <a:pt x="657021" y="1084275"/>
                  </a:lnTo>
                  <a:lnTo>
                    <a:pt x="653199" y="1071575"/>
                  </a:lnTo>
                  <a:lnTo>
                    <a:pt x="641616" y="1071575"/>
                  </a:lnTo>
                  <a:lnTo>
                    <a:pt x="638403" y="1058875"/>
                  </a:lnTo>
                  <a:lnTo>
                    <a:pt x="645210" y="1058875"/>
                  </a:lnTo>
                  <a:lnTo>
                    <a:pt x="636981" y="1046175"/>
                  </a:lnTo>
                  <a:lnTo>
                    <a:pt x="627900" y="1058875"/>
                  </a:lnTo>
                  <a:lnTo>
                    <a:pt x="623938" y="1058875"/>
                  </a:lnTo>
                  <a:lnTo>
                    <a:pt x="622287" y="1071575"/>
                  </a:lnTo>
                  <a:lnTo>
                    <a:pt x="628865" y="1084275"/>
                  </a:lnTo>
                  <a:lnTo>
                    <a:pt x="637794" y="1084275"/>
                  </a:lnTo>
                  <a:lnTo>
                    <a:pt x="643140" y="1096975"/>
                  </a:lnTo>
                  <a:lnTo>
                    <a:pt x="636498" y="1096975"/>
                  </a:lnTo>
                  <a:lnTo>
                    <a:pt x="636320" y="1109675"/>
                  </a:lnTo>
                  <a:lnTo>
                    <a:pt x="644969" y="1109675"/>
                  </a:lnTo>
                  <a:lnTo>
                    <a:pt x="642239" y="1122375"/>
                  </a:lnTo>
                  <a:lnTo>
                    <a:pt x="663956" y="1122375"/>
                  </a:lnTo>
                  <a:lnTo>
                    <a:pt x="656412" y="1135075"/>
                  </a:lnTo>
                  <a:lnTo>
                    <a:pt x="654189" y="1135075"/>
                  </a:lnTo>
                  <a:lnTo>
                    <a:pt x="654189" y="1655775"/>
                  </a:lnTo>
                  <a:lnTo>
                    <a:pt x="643686" y="1655775"/>
                  </a:lnTo>
                  <a:lnTo>
                    <a:pt x="634746" y="1668475"/>
                  </a:lnTo>
                  <a:lnTo>
                    <a:pt x="612597" y="1668475"/>
                  </a:lnTo>
                  <a:lnTo>
                    <a:pt x="613232" y="1655775"/>
                  </a:lnTo>
                  <a:lnTo>
                    <a:pt x="604380" y="1655775"/>
                  </a:lnTo>
                  <a:lnTo>
                    <a:pt x="605853" y="1668475"/>
                  </a:lnTo>
                  <a:lnTo>
                    <a:pt x="602183" y="1668475"/>
                  </a:lnTo>
                  <a:lnTo>
                    <a:pt x="599922" y="1655775"/>
                  </a:lnTo>
                  <a:lnTo>
                    <a:pt x="593064" y="1655775"/>
                  </a:lnTo>
                  <a:lnTo>
                    <a:pt x="589737" y="1668475"/>
                  </a:lnTo>
                  <a:lnTo>
                    <a:pt x="561632" y="1668475"/>
                  </a:lnTo>
                  <a:lnTo>
                    <a:pt x="552665" y="1655775"/>
                  </a:lnTo>
                  <a:lnTo>
                    <a:pt x="551789" y="1643075"/>
                  </a:lnTo>
                  <a:lnTo>
                    <a:pt x="566623" y="1643075"/>
                  </a:lnTo>
                  <a:lnTo>
                    <a:pt x="569772" y="1655775"/>
                  </a:lnTo>
                  <a:lnTo>
                    <a:pt x="573836" y="1655775"/>
                  </a:lnTo>
                  <a:lnTo>
                    <a:pt x="572312" y="1643075"/>
                  </a:lnTo>
                  <a:lnTo>
                    <a:pt x="572604" y="1630375"/>
                  </a:lnTo>
                  <a:lnTo>
                    <a:pt x="579081" y="1643075"/>
                  </a:lnTo>
                  <a:lnTo>
                    <a:pt x="583577" y="1643075"/>
                  </a:lnTo>
                  <a:lnTo>
                    <a:pt x="588733" y="1630375"/>
                  </a:lnTo>
                  <a:lnTo>
                    <a:pt x="597154" y="1630375"/>
                  </a:lnTo>
                  <a:lnTo>
                    <a:pt x="597331" y="1643075"/>
                  </a:lnTo>
                  <a:lnTo>
                    <a:pt x="607352" y="1643075"/>
                  </a:lnTo>
                  <a:lnTo>
                    <a:pt x="607644" y="1630375"/>
                  </a:lnTo>
                  <a:lnTo>
                    <a:pt x="621499" y="1630375"/>
                  </a:lnTo>
                  <a:lnTo>
                    <a:pt x="628713" y="1617675"/>
                  </a:lnTo>
                  <a:lnTo>
                    <a:pt x="638784" y="1617675"/>
                  </a:lnTo>
                  <a:lnTo>
                    <a:pt x="639432" y="1630375"/>
                  </a:lnTo>
                  <a:lnTo>
                    <a:pt x="639127" y="1643075"/>
                  </a:lnTo>
                  <a:lnTo>
                    <a:pt x="651776" y="1643075"/>
                  </a:lnTo>
                  <a:lnTo>
                    <a:pt x="654189" y="1655775"/>
                  </a:lnTo>
                  <a:lnTo>
                    <a:pt x="654189" y="1135075"/>
                  </a:lnTo>
                  <a:lnTo>
                    <a:pt x="585482" y="1135075"/>
                  </a:lnTo>
                  <a:lnTo>
                    <a:pt x="586638" y="1147775"/>
                  </a:lnTo>
                  <a:lnTo>
                    <a:pt x="570776" y="1147775"/>
                  </a:lnTo>
                  <a:lnTo>
                    <a:pt x="566153" y="1135075"/>
                  </a:lnTo>
                  <a:lnTo>
                    <a:pt x="556120" y="1135075"/>
                  </a:lnTo>
                  <a:lnTo>
                    <a:pt x="552030" y="1147775"/>
                  </a:lnTo>
                  <a:lnTo>
                    <a:pt x="548906" y="1147775"/>
                  </a:lnTo>
                  <a:lnTo>
                    <a:pt x="548906" y="1655775"/>
                  </a:lnTo>
                  <a:lnTo>
                    <a:pt x="533971" y="1655775"/>
                  </a:lnTo>
                  <a:lnTo>
                    <a:pt x="533971" y="1668475"/>
                  </a:lnTo>
                  <a:lnTo>
                    <a:pt x="531025" y="1681175"/>
                  </a:lnTo>
                  <a:lnTo>
                    <a:pt x="523100" y="1681175"/>
                  </a:lnTo>
                  <a:lnTo>
                    <a:pt x="519811" y="1693875"/>
                  </a:lnTo>
                  <a:lnTo>
                    <a:pt x="513842" y="1693875"/>
                  </a:lnTo>
                  <a:lnTo>
                    <a:pt x="508736" y="1681175"/>
                  </a:lnTo>
                  <a:lnTo>
                    <a:pt x="505040" y="1681175"/>
                  </a:lnTo>
                  <a:lnTo>
                    <a:pt x="503847" y="1668475"/>
                  </a:lnTo>
                  <a:lnTo>
                    <a:pt x="502158" y="1668475"/>
                  </a:lnTo>
                  <a:lnTo>
                    <a:pt x="499224" y="1655775"/>
                  </a:lnTo>
                  <a:lnTo>
                    <a:pt x="506895" y="1655775"/>
                  </a:lnTo>
                  <a:lnTo>
                    <a:pt x="508635" y="1668475"/>
                  </a:lnTo>
                  <a:lnTo>
                    <a:pt x="533971" y="1668475"/>
                  </a:lnTo>
                  <a:lnTo>
                    <a:pt x="533971" y="1655775"/>
                  </a:lnTo>
                  <a:lnTo>
                    <a:pt x="513295" y="1655775"/>
                  </a:lnTo>
                  <a:lnTo>
                    <a:pt x="528624" y="1643075"/>
                  </a:lnTo>
                  <a:lnTo>
                    <a:pt x="540905" y="1643075"/>
                  </a:lnTo>
                  <a:lnTo>
                    <a:pt x="548906" y="1655775"/>
                  </a:lnTo>
                  <a:lnTo>
                    <a:pt x="548906" y="1147775"/>
                  </a:lnTo>
                  <a:lnTo>
                    <a:pt x="547674" y="1147775"/>
                  </a:lnTo>
                  <a:lnTo>
                    <a:pt x="542544" y="1135075"/>
                  </a:lnTo>
                  <a:lnTo>
                    <a:pt x="525589" y="1135075"/>
                  </a:lnTo>
                  <a:lnTo>
                    <a:pt x="526554" y="1122375"/>
                  </a:lnTo>
                  <a:lnTo>
                    <a:pt x="514108" y="1122375"/>
                  </a:lnTo>
                  <a:lnTo>
                    <a:pt x="515962" y="1135075"/>
                  </a:lnTo>
                  <a:lnTo>
                    <a:pt x="511187" y="1135075"/>
                  </a:lnTo>
                  <a:lnTo>
                    <a:pt x="509041" y="1122375"/>
                  </a:lnTo>
                  <a:lnTo>
                    <a:pt x="496392" y="1122375"/>
                  </a:lnTo>
                  <a:lnTo>
                    <a:pt x="492925" y="1135075"/>
                  </a:lnTo>
                  <a:lnTo>
                    <a:pt x="432943" y="1135075"/>
                  </a:lnTo>
                  <a:lnTo>
                    <a:pt x="427101" y="1122375"/>
                  </a:lnTo>
                  <a:lnTo>
                    <a:pt x="413512" y="1122375"/>
                  </a:lnTo>
                  <a:lnTo>
                    <a:pt x="408711" y="1135075"/>
                  </a:lnTo>
                  <a:lnTo>
                    <a:pt x="391744" y="1135075"/>
                  </a:lnTo>
                  <a:lnTo>
                    <a:pt x="393217" y="1122375"/>
                  </a:lnTo>
                  <a:lnTo>
                    <a:pt x="384949" y="1122375"/>
                  </a:lnTo>
                  <a:lnTo>
                    <a:pt x="386410" y="1135075"/>
                  </a:lnTo>
                  <a:lnTo>
                    <a:pt x="366649" y="1135075"/>
                  </a:lnTo>
                  <a:lnTo>
                    <a:pt x="363994" y="1147775"/>
                  </a:lnTo>
                  <a:lnTo>
                    <a:pt x="522859" y="1147775"/>
                  </a:lnTo>
                  <a:lnTo>
                    <a:pt x="535774" y="1147775"/>
                  </a:lnTo>
                  <a:lnTo>
                    <a:pt x="537514" y="1160475"/>
                  </a:lnTo>
                  <a:lnTo>
                    <a:pt x="523151" y="1160475"/>
                  </a:lnTo>
                  <a:lnTo>
                    <a:pt x="522859" y="1147775"/>
                  </a:lnTo>
                  <a:lnTo>
                    <a:pt x="507187" y="1160475"/>
                  </a:lnTo>
                  <a:lnTo>
                    <a:pt x="489750" y="1160475"/>
                  </a:lnTo>
                  <a:lnTo>
                    <a:pt x="471081" y="1173175"/>
                  </a:lnTo>
                  <a:lnTo>
                    <a:pt x="412877" y="1173175"/>
                  </a:lnTo>
                  <a:lnTo>
                    <a:pt x="394411" y="1185875"/>
                  </a:lnTo>
                  <a:lnTo>
                    <a:pt x="362648" y="1185875"/>
                  </a:lnTo>
                  <a:lnTo>
                    <a:pt x="360654" y="1198575"/>
                  </a:lnTo>
                  <a:lnTo>
                    <a:pt x="317309" y="1198575"/>
                  </a:lnTo>
                  <a:lnTo>
                    <a:pt x="305371" y="1185875"/>
                  </a:lnTo>
                  <a:lnTo>
                    <a:pt x="301485" y="1198575"/>
                  </a:lnTo>
                  <a:lnTo>
                    <a:pt x="281012" y="1198575"/>
                  </a:lnTo>
                  <a:lnTo>
                    <a:pt x="277736" y="1211275"/>
                  </a:lnTo>
                  <a:lnTo>
                    <a:pt x="258648" y="1211275"/>
                  </a:lnTo>
                  <a:lnTo>
                    <a:pt x="257479" y="1223975"/>
                  </a:lnTo>
                  <a:lnTo>
                    <a:pt x="289674" y="1223975"/>
                  </a:lnTo>
                  <a:lnTo>
                    <a:pt x="297383" y="1236675"/>
                  </a:lnTo>
                  <a:lnTo>
                    <a:pt x="298589" y="1223975"/>
                  </a:lnTo>
                  <a:lnTo>
                    <a:pt x="343827" y="1223975"/>
                  </a:lnTo>
                  <a:lnTo>
                    <a:pt x="342900" y="1211275"/>
                  </a:lnTo>
                  <a:lnTo>
                    <a:pt x="445960" y="1211275"/>
                  </a:lnTo>
                  <a:lnTo>
                    <a:pt x="453466" y="1198575"/>
                  </a:lnTo>
                  <a:lnTo>
                    <a:pt x="510819" y="1198575"/>
                  </a:lnTo>
                  <a:lnTo>
                    <a:pt x="506780" y="1211275"/>
                  </a:lnTo>
                  <a:lnTo>
                    <a:pt x="496316" y="1223975"/>
                  </a:lnTo>
                  <a:lnTo>
                    <a:pt x="491718" y="1223975"/>
                  </a:lnTo>
                  <a:lnTo>
                    <a:pt x="494245" y="1236675"/>
                  </a:lnTo>
                  <a:lnTo>
                    <a:pt x="462432" y="1236675"/>
                  </a:lnTo>
                  <a:lnTo>
                    <a:pt x="460667" y="1249375"/>
                  </a:lnTo>
                  <a:lnTo>
                    <a:pt x="456336" y="1249375"/>
                  </a:lnTo>
                  <a:lnTo>
                    <a:pt x="456336" y="1312875"/>
                  </a:lnTo>
                  <a:lnTo>
                    <a:pt x="451319" y="1312875"/>
                  </a:lnTo>
                  <a:lnTo>
                    <a:pt x="450646" y="1300175"/>
                  </a:lnTo>
                  <a:lnTo>
                    <a:pt x="456336" y="1312875"/>
                  </a:lnTo>
                  <a:lnTo>
                    <a:pt x="456336" y="1249375"/>
                  </a:lnTo>
                  <a:lnTo>
                    <a:pt x="438797" y="1249375"/>
                  </a:lnTo>
                  <a:lnTo>
                    <a:pt x="433501" y="1236675"/>
                  </a:lnTo>
                  <a:lnTo>
                    <a:pt x="426580" y="1236675"/>
                  </a:lnTo>
                  <a:lnTo>
                    <a:pt x="420471" y="1249375"/>
                  </a:lnTo>
                  <a:lnTo>
                    <a:pt x="398627" y="1249375"/>
                  </a:lnTo>
                  <a:lnTo>
                    <a:pt x="393166" y="1262075"/>
                  </a:lnTo>
                  <a:lnTo>
                    <a:pt x="384962" y="1262075"/>
                  </a:lnTo>
                  <a:lnTo>
                    <a:pt x="375856" y="1274775"/>
                  </a:lnTo>
                  <a:lnTo>
                    <a:pt x="385610" y="1274775"/>
                  </a:lnTo>
                  <a:lnTo>
                    <a:pt x="385229" y="1287475"/>
                  </a:lnTo>
                  <a:lnTo>
                    <a:pt x="371335" y="1287475"/>
                  </a:lnTo>
                  <a:lnTo>
                    <a:pt x="374777" y="1274775"/>
                  </a:lnTo>
                  <a:lnTo>
                    <a:pt x="346570" y="1274775"/>
                  </a:lnTo>
                  <a:lnTo>
                    <a:pt x="341198" y="1287475"/>
                  </a:lnTo>
                  <a:lnTo>
                    <a:pt x="346722" y="1287475"/>
                  </a:lnTo>
                  <a:lnTo>
                    <a:pt x="333743" y="1300175"/>
                  </a:lnTo>
                  <a:lnTo>
                    <a:pt x="322643" y="1300175"/>
                  </a:lnTo>
                  <a:lnTo>
                    <a:pt x="324065" y="1312875"/>
                  </a:lnTo>
                  <a:lnTo>
                    <a:pt x="327355" y="1312875"/>
                  </a:lnTo>
                  <a:lnTo>
                    <a:pt x="339534" y="1325575"/>
                  </a:lnTo>
                  <a:lnTo>
                    <a:pt x="369176" y="1325575"/>
                  </a:lnTo>
                  <a:lnTo>
                    <a:pt x="384352" y="1312875"/>
                  </a:lnTo>
                  <a:lnTo>
                    <a:pt x="398551" y="1312875"/>
                  </a:lnTo>
                  <a:lnTo>
                    <a:pt x="398818" y="1325575"/>
                  </a:lnTo>
                  <a:lnTo>
                    <a:pt x="374243" y="1325575"/>
                  </a:lnTo>
                  <a:lnTo>
                    <a:pt x="362585" y="1338275"/>
                  </a:lnTo>
                  <a:lnTo>
                    <a:pt x="287248" y="1338275"/>
                  </a:lnTo>
                  <a:lnTo>
                    <a:pt x="283108" y="1350975"/>
                  </a:lnTo>
                  <a:lnTo>
                    <a:pt x="279895" y="1350975"/>
                  </a:lnTo>
                  <a:lnTo>
                    <a:pt x="280289" y="1363675"/>
                  </a:lnTo>
                  <a:lnTo>
                    <a:pt x="313956" y="1350975"/>
                  </a:lnTo>
                  <a:lnTo>
                    <a:pt x="410794" y="1350975"/>
                  </a:lnTo>
                  <a:lnTo>
                    <a:pt x="410908" y="1363675"/>
                  </a:lnTo>
                  <a:lnTo>
                    <a:pt x="415036" y="1363675"/>
                  </a:lnTo>
                  <a:lnTo>
                    <a:pt x="414426" y="1350975"/>
                  </a:lnTo>
                  <a:lnTo>
                    <a:pt x="428485" y="1350975"/>
                  </a:lnTo>
                  <a:lnTo>
                    <a:pt x="434352" y="1338275"/>
                  </a:lnTo>
                  <a:lnTo>
                    <a:pt x="439000" y="1338275"/>
                  </a:lnTo>
                  <a:lnTo>
                    <a:pt x="442480" y="1350975"/>
                  </a:lnTo>
                  <a:lnTo>
                    <a:pt x="436676" y="1350975"/>
                  </a:lnTo>
                  <a:lnTo>
                    <a:pt x="439724" y="1363675"/>
                  </a:lnTo>
                  <a:lnTo>
                    <a:pt x="443407" y="1363675"/>
                  </a:lnTo>
                  <a:lnTo>
                    <a:pt x="442188" y="1376375"/>
                  </a:lnTo>
                  <a:lnTo>
                    <a:pt x="434581" y="1376375"/>
                  </a:lnTo>
                  <a:lnTo>
                    <a:pt x="437337" y="1363675"/>
                  </a:lnTo>
                  <a:lnTo>
                    <a:pt x="421551" y="1363675"/>
                  </a:lnTo>
                  <a:lnTo>
                    <a:pt x="412940" y="1376375"/>
                  </a:lnTo>
                  <a:lnTo>
                    <a:pt x="396379" y="1376375"/>
                  </a:lnTo>
                  <a:lnTo>
                    <a:pt x="391375" y="1389075"/>
                  </a:lnTo>
                  <a:lnTo>
                    <a:pt x="389331" y="1376375"/>
                  </a:lnTo>
                  <a:lnTo>
                    <a:pt x="355854" y="1376375"/>
                  </a:lnTo>
                  <a:lnTo>
                    <a:pt x="356755" y="1389075"/>
                  </a:lnTo>
                  <a:lnTo>
                    <a:pt x="334149" y="1389075"/>
                  </a:lnTo>
                  <a:lnTo>
                    <a:pt x="326174" y="1401775"/>
                  </a:lnTo>
                  <a:lnTo>
                    <a:pt x="316191" y="1401775"/>
                  </a:lnTo>
                  <a:lnTo>
                    <a:pt x="311556" y="1414475"/>
                  </a:lnTo>
                  <a:lnTo>
                    <a:pt x="305981" y="1414475"/>
                  </a:lnTo>
                  <a:lnTo>
                    <a:pt x="305231" y="1401775"/>
                  </a:lnTo>
                  <a:lnTo>
                    <a:pt x="300697" y="1401775"/>
                  </a:lnTo>
                  <a:lnTo>
                    <a:pt x="299034" y="1414475"/>
                  </a:lnTo>
                  <a:lnTo>
                    <a:pt x="301015" y="1414475"/>
                  </a:lnTo>
                  <a:lnTo>
                    <a:pt x="301942" y="1427175"/>
                  </a:lnTo>
                  <a:lnTo>
                    <a:pt x="289179" y="1427175"/>
                  </a:lnTo>
                  <a:lnTo>
                    <a:pt x="285419" y="1439875"/>
                  </a:lnTo>
                  <a:lnTo>
                    <a:pt x="276161" y="1439875"/>
                  </a:lnTo>
                  <a:lnTo>
                    <a:pt x="277164" y="1452575"/>
                  </a:lnTo>
                  <a:lnTo>
                    <a:pt x="235343" y="1452575"/>
                  </a:lnTo>
                  <a:lnTo>
                    <a:pt x="217639" y="1465275"/>
                  </a:lnTo>
                  <a:lnTo>
                    <a:pt x="195478" y="1465275"/>
                  </a:lnTo>
                  <a:lnTo>
                    <a:pt x="198361" y="1477975"/>
                  </a:lnTo>
                  <a:lnTo>
                    <a:pt x="224167" y="1477975"/>
                  </a:lnTo>
                  <a:lnTo>
                    <a:pt x="226822" y="1465275"/>
                  </a:lnTo>
                  <a:lnTo>
                    <a:pt x="279933" y="1465275"/>
                  </a:lnTo>
                  <a:lnTo>
                    <a:pt x="280949" y="1477975"/>
                  </a:lnTo>
                  <a:lnTo>
                    <a:pt x="283273" y="1477975"/>
                  </a:lnTo>
                  <a:lnTo>
                    <a:pt x="288163" y="1490675"/>
                  </a:lnTo>
                  <a:lnTo>
                    <a:pt x="288658" y="1477975"/>
                  </a:lnTo>
                  <a:lnTo>
                    <a:pt x="295148" y="1477975"/>
                  </a:lnTo>
                  <a:lnTo>
                    <a:pt x="290156" y="1490675"/>
                  </a:lnTo>
                  <a:lnTo>
                    <a:pt x="284429" y="1503375"/>
                  </a:lnTo>
                  <a:lnTo>
                    <a:pt x="278422" y="1503375"/>
                  </a:lnTo>
                  <a:lnTo>
                    <a:pt x="272605" y="1516075"/>
                  </a:lnTo>
                  <a:lnTo>
                    <a:pt x="253288" y="1516075"/>
                  </a:lnTo>
                  <a:lnTo>
                    <a:pt x="246646" y="1528775"/>
                  </a:lnTo>
                  <a:lnTo>
                    <a:pt x="242582" y="1541475"/>
                  </a:lnTo>
                  <a:lnTo>
                    <a:pt x="251091" y="1541475"/>
                  </a:lnTo>
                  <a:lnTo>
                    <a:pt x="257873" y="1528775"/>
                  </a:lnTo>
                  <a:lnTo>
                    <a:pt x="263169" y="1528775"/>
                  </a:lnTo>
                  <a:lnTo>
                    <a:pt x="267258" y="1541475"/>
                  </a:lnTo>
                  <a:lnTo>
                    <a:pt x="254114" y="1541475"/>
                  </a:lnTo>
                  <a:lnTo>
                    <a:pt x="246634" y="1554175"/>
                  </a:lnTo>
                  <a:lnTo>
                    <a:pt x="234530" y="1554175"/>
                  </a:lnTo>
                  <a:lnTo>
                    <a:pt x="233768" y="1541475"/>
                  </a:lnTo>
                  <a:lnTo>
                    <a:pt x="229285" y="1541475"/>
                  </a:lnTo>
                  <a:lnTo>
                    <a:pt x="228676" y="1554175"/>
                  </a:lnTo>
                  <a:lnTo>
                    <a:pt x="211988" y="1554175"/>
                  </a:lnTo>
                  <a:lnTo>
                    <a:pt x="199593" y="1566875"/>
                  </a:lnTo>
                  <a:lnTo>
                    <a:pt x="237934" y="1566875"/>
                  </a:lnTo>
                  <a:lnTo>
                    <a:pt x="250837" y="1554175"/>
                  </a:lnTo>
                  <a:lnTo>
                    <a:pt x="276123" y="1554175"/>
                  </a:lnTo>
                  <a:lnTo>
                    <a:pt x="281241" y="1566875"/>
                  </a:lnTo>
                  <a:lnTo>
                    <a:pt x="312521" y="1566875"/>
                  </a:lnTo>
                  <a:lnTo>
                    <a:pt x="307695" y="1579575"/>
                  </a:lnTo>
                  <a:lnTo>
                    <a:pt x="308317" y="1579575"/>
                  </a:lnTo>
                  <a:lnTo>
                    <a:pt x="309841" y="1592275"/>
                  </a:lnTo>
                  <a:lnTo>
                    <a:pt x="316001" y="1604975"/>
                  </a:lnTo>
                  <a:lnTo>
                    <a:pt x="324053" y="1604975"/>
                  </a:lnTo>
                  <a:lnTo>
                    <a:pt x="331266" y="1617675"/>
                  </a:lnTo>
                  <a:lnTo>
                    <a:pt x="324650" y="1617675"/>
                  </a:lnTo>
                  <a:lnTo>
                    <a:pt x="335813" y="1630375"/>
                  </a:lnTo>
                  <a:lnTo>
                    <a:pt x="347941" y="1630375"/>
                  </a:lnTo>
                  <a:lnTo>
                    <a:pt x="358927" y="1617675"/>
                  </a:lnTo>
                  <a:lnTo>
                    <a:pt x="366737" y="1630375"/>
                  </a:lnTo>
                  <a:lnTo>
                    <a:pt x="355523" y="1630375"/>
                  </a:lnTo>
                  <a:lnTo>
                    <a:pt x="355180" y="1643075"/>
                  </a:lnTo>
                  <a:lnTo>
                    <a:pt x="340487" y="1643075"/>
                  </a:lnTo>
                  <a:lnTo>
                    <a:pt x="340309" y="1655775"/>
                  </a:lnTo>
                  <a:lnTo>
                    <a:pt x="353161" y="1655775"/>
                  </a:lnTo>
                  <a:lnTo>
                    <a:pt x="353110" y="1668475"/>
                  </a:lnTo>
                  <a:lnTo>
                    <a:pt x="355841" y="1681175"/>
                  </a:lnTo>
                  <a:lnTo>
                    <a:pt x="347700" y="1681175"/>
                  </a:lnTo>
                  <a:lnTo>
                    <a:pt x="346252" y="1693875"/>
                  </a:lnTo>
                  <a:lnTo>
                    <a:pt x="335483" y="1681175"/>
                  </a:lnTo>
                  <a:lnTo>
                    <a:pt x="334365" y="1693875"/>
                  </a:lnTo>
                  <a:lnTo>
                    <a:pt x="328714" y="1693875"/>
                  </a:lnTo>
                  <a:lnTo>
                    <a:pt x="325501" y="1719275"/>
                  </a:lnTo>
                  <a:lnTo>
                    <a:pt x="337566" y="1719275"/>
                  </a:lnTo>
                  <a:lnTo>
                    <a:pt x="341249" y="1706575"/>
                  </a:lnTo>
                  <a:lnTo>
                    <a:pt x="357441" y="1706575"/>
                  </a:lnTo>
                  <a:lnTo>
                    <a:pt x="357898" y="1719275"/>
                  </a:lnTo>
                  <a:lnTo>
                    <a:pt x="364286" y="1719275"/>
                  </a:lnTo>
                  <a:lnTo>
                    <a:pt x="366636" y="1706575"/>
                  </a:lnTo>
                  <a:lnTo>
                    <a:pt x="370776" y="1693875"/>
                  </a:lnTo>
                  <a:lnTo>
                    <a:pt x="379933" y="1706575"/>
                  </a:lnTo>
                  <a:lnTo>
                    <a:pt x="389267" y="1693875"/>
                  </a:lnTo>
                  <a:lnTo>
                    <a:pt x="411175" y="1693875"/>
                  </a:lnTo>
                  <a:lnTo>
                    <a:pt x="416179" y="1681175"/>
                  </a:lnTo>
                  <a:lnTo>
                    <a:pt x="428371" y="1681175"/>
                  </a:lnTo>
                  <a:lnTo>
                    <a:pt x="427583" y="1693875"/>
                  </a:lnTo>
                  <a:lnTo>
                    <a:pt x="440715" y="1693875"/>
                  </a:lnTo>
                  <a:lnTo>
                    <a:pt x="436206" y="1681175"/>
                  </a:lnTo>
                  <a:lnTo>
                    <a:pt x="441858" y="1681175"/>
                  </a:lnTo>
                  <a:lnTo>
                    <a:pt x="444614" y="1668475"/>
                  </a:lnTo>
                  <a:lnTo>
                    <a:pt x="462927" y="1668475"/>
                  </a:lnTo>
                  <a:lnTo>
                    <a:pt x="466229" y="1681175"/>
                  </a:lnTo>
                  <a:lnTo>
                    <a:pt x="460209" y="1681175"/>
                  </a:lnTo>
                  <a:lnTo>
                    <a:pt x="458800" y="1693875"/>
                  </a:lnTo>
                  <a:lnTo>
                    <a:pt x="471716" y="1693875"/>
                  </a:lnTo>
                  <a:lnTo>
                    <a:pt x="469900" y="1681175"/>
                  </a:lnTo>
                  <a:lnTo>
                    <a:pt x="474281" y="1681175"/>
                  </a:lnTo>
                  <a:lnTo>
                    <a:pt x="471716" y="1693875"/>
                  </a:lnTo>
                  <a:lnTo>
                    <a:pt x="479005" y="1693875"/>
                  </a:lnTo>
                  <a:lnTo>
                    <a:pt x="480212" y="1681175"/>
                  </a:lnTo>
                  <a:lnTo>
                    <a:pt x="479971" y="1681175"/>
                  </a:lnTo>
                  <a:lnTo>
                    <a:pt x="478142" y="1668475"/>
                  </a:lnTo>
                  <a:lnTo>
                    <a:pt x="476478" y="1668475"/>
                  </a:lnTo>
                  <a:lnTo>
                    <a:pt x="477139" y="1655775"/>
                  </a:lnTo>
                  <a:lnTo>
                    <a:pt x="488823" y="1655775"/>
                  </a:lnTo>
                  <a:lnTo>
                    <a:pt x="490016" y="1668475"/>
                  </a:lnTo>
                  <a:lnTo>
                    <a:pt x="484390" y="1668475"/>
                  </a:lnTo>
                  <a:lnTo>
                    <a:pt x="483755" y="1681175"/>
                  </a:lnTo>
                  <a:lnTo>
                    <a:pt x="485787" y="1693875"/>
                  </a:lnTo>
                  <a:lnTo>
                    <a:pt x="488188" y="1706575"/>
                  </a:lnTo>
                  <a:lnTo>
                    <a:pt x="467868" y="1706575"/>
                  </a:lnTo>
                  <a:lnTo>
                    <a:pt x="462229" y="1719275"/>
                  </a:lnTo>
                  <a:lnTo>
                    <a:pt x="447954" y="1719275"/>
                  </a:lnTo>
                  <a:lnTo>
                    <a:pt x="448411" y="1731975"/>
                  </a:lnTo>
                  <a:lnTo>
                    <a:pt x="462495" y="1719275"/>
                  </a:lnTo>
                  <a:lnTo>
                    <a:pt x="478193" y="1719275"/>
                  </a:lnTo>
                  <a:lnTo>
                    <a:pt x="494360" y="1706575"/>
                  </a:lnTo>
                  <a:lnTo>
                    <a:pt x="509854" y="1719275"/>
                  </a:lnTo>
                  <a:lnTo>
                    <a:pt x="512318" y="1706575"/>
                  </a:lnTo>
                  <a:lnTo>
                    <a:pt x="528485" y="1706575"/>
                  </a:lnTo>
                  <a:lnTo>
                    <a:pt x="533717" y="1719275"/>
                  </a:lnTo>
                  <a:lnTo>
                    <a:pt x="541299" y="1719275"/>
                  </a:lnTo>
                  <a:lnTo>
                    <a:pt x="542023" y="1706575"/>
                  </a:lnTo>
                  <a:lnTo>
                    <a:pt x="547979" y="1706575"/>
                  </a:lnTo>
                  <a:lnTo>
                    <a:pt x="547306" y="1693875"/>
                  </a:lnTo>
                  <a:lnTo>
                    <a:pt x="556412" y="1693875"/>
                  </a:lnTo>
                  <a:lnTo>
                    <a:pt x="558457" y="1693875"/>
                  </a:lnTo>
                  <a:lnTo>
                    <a:pt x="560095" y="1706575"/>
                  </a:lnTo>
                  <a:lnTo>
                    <a:pt x="563384" y="1719275"/>
                  </a:lnTo>
                  <a:lnTo>
                    <a:pt x="569175" y="1719275"/>
                  </a:lnTo>
                  <a:lnTo>
                    <a:pt x="569595" y="1706575"/>
                  </a:lnTo>
                  <a:lnTo>
                    <a:pt x="567207" y="1693875"/>
                  </a:lnTo>
                  <a:lnTo>
                    <a:pt x="602513" y="1693875"/>
                  </a:lnTo>
                  <a:lnTo>
                    <a:pt x="606602" y="1706575"/>
                  </a:lnTo>
                  <a:lnTo>
                    <a:pt x="610755" y="1706575"/>
                  </a:lnTo>
                  <a:lnTo>
                    <a:pt x="613943" y="1693875"/>
                  </a:lnTo>
                  <a:lnTo>
                    <a:pt x="627291" y="1693875"/>
                  </a:lnTo>
                  <a:lnTo>
                    <a:pt x="660412" y="1693875"/>
                  </a:lnTo>
                  <a:lnTo>
                    <a:pt x="659739" y="1706575"/>
                  </a:lnTo>
                  <a:lnTo>
                    <a:pt x="652018" y="1706575"/>
                  </a:lnTo>
                  <a:lnTo>
                    <a:pt x="656818" y="1719275"/>
                  </a:lnTo>
                  <a:lnTo>
                    <a:pt x="629170" y="1719275"/>
                  </a:lnTo>
                  <a:lnTo>
                    <a:pt x="623709" y="1719275"/>
                  </a:lnTo>
                  <a:lnTo>
                    <a:pt x="622134" y="1731975"/>
                  </a:lnTo>
                  <a:lnTo>
                    <a:pt x="633412" y="1731975"/>
                  </a:lnTo>
                  <a:lnTo>
                    <a:pt x="633196" y="1744675"/>
                  </a:lnTo>
                  <a:lnTo>
                    <a:pt x="620801" y="1744675"/>
                  </a:lnTo>
                  <a:lnTo>
                    <a:pt x="620801" y="1782775"/>
                  </a:lnTo>
                  <a:lnTo>
                    <a:pt x="620509" y="1795475"/>
                  </a:lnTo>
                  <a:lnTo>
                    <a:pt x="614616" y="1782775"/>
                  </a:lnTo>
                  <a:lnTo>
                    <a:pt x="620801" y="1782775"/>
                  </a:lnTo>
                  <a:lnTo>
                    <a:pt x="620801" y="1744675"/>
                  </a:lnTo>
                  <a:lnTo>
                    <a:pt x="593166" y="1744675"/>
                  </a:lnTo>
                  <a:lnTo>
                    <a:pt x="593686" y="1757375"/>
                  </a:lnTo>
                  <a:lnTo>
                    <a:pt x="588137" y="1757375"/>
                  </a:lnTo>
                  <a:lnTo>
                    <a:pt x="588137" y="1795475"/>
                  </a:lnTo>
                  <a:lnTo>
                    <a:pt x="581050" y="1795475"/>
                  </a:lnTo>
                  <a:lnTo>
                    <a:pt x="585190" y="1782775"/>
                  </a:lnTo>
                  <a:lnTo>
                    <a:pt x="588137" y="1795475"/>
                  </a:lnTo>
                  <a:lnTo>
                    <a:pt x="588137" y="1757375"/>
                  </a:lnTo>
                  <a:lnTo>
                    <a:pt x="575805" y="1757375"/>
                  </a:lnTo>
                  <a:lnTo>
                    <a:pt x="575805" y="1808175"/>
                  </a:lnTo>
                  <a:lnTo>
                    <a:pt x="566026" y="1808175"/>
                  </a:lnTo>
                  <a:lnTo>
                    <a:pt x="566508" y="1795475"/>
                  </a:lnTo>
                  <a:lnTo>
                    <a:pt x="575678" y="1795475"/>
                  </a:lnTo>
                  <a:lnTo>
                    <a:pt x="575805" y="1808175"/>
                  </a:lnTo>
                  <a:lnTo>
                    <a:pt x="575805" y="1757375"/>
                  </a:lnTo>
                  <a:lnTo>
                    <a:pt x="553339" y="1757375"/>
                  </a:lnTo>
                  <a:lnTo>
                    <a:pt x="558253" y="1770075"/>
                  </a:lnTo>
                  <a:lnTo>
                    <a:pt x="557263" y="1770075"/>
                  </a:lnTo>
                  <a:lnTo>
                    <a:pt x="557263" y="1922475"/>
                  </a:lnTo>
                  <a:lnTo>
                    <a:pt x="547738" y="1922475"/>
                  </a:lnTo>
                  <a:lnTo>
                    <a:pt x="548030" y="1909775"/>
                  </a:lnTo>
                  <a:lnTo>
                    <a:pt x="555752" y="1909775"/>
                  </a:lnTo>
                  <a:lnTo>
                    <a:pt x="557263" y="1922475"/>
                  </a:lnTo>
                  <a:lnTo>
                    <a:pt x="557263" y="1770075"/>
                  </a:lnTo>
                  <a:lnTo>
                    <a:pt x="556158" y="1770075"/>
                  </a:lnTo>
                  <a:lnTo>
                    <a:pt x="556158" y="1897075"/>
                  </a:lnTo>
                  <a:lnTo>
                    <a:pt x="549325" y="1897075"/>
                  </a:lnTo>
                  <a:lnTo>
                    <a:pt x="549097" y="1884375"/>
                  </a:lnTo>
                  <a:lnTo>
                    <a:pt x="555040" y="1884375"/>
                  </a:lnTo>
                  <a:lnTo>
                    <a:pt x="556158" y="1897075"/>
                  </a:lnTo>
                  <a:lnTo>
                    <a:pt x="556158" y="1770075"/>
                  </a:lnTo>
                  <a:lnTo>
                    <a:pt x="555498" y="1770075"/>
                  </a:lnTo>
                  <a:lnTo>
                    <a:pt x="555498" y="1808175"/>
                  </a:lnTo>
                  <a:lnTo>
                    <a:pt x="548652" y="1808175"/>
                  </a:lnTo>
                  <a:lnTo>
                    <a:pt x="548563" y="1795475"/>
                  </a:lnTo>
                  <a:lnTo>
                    <a:pt x="555383" y="1795475"/>
                  </a:lnTo>
                  <a:lnTo>
                    <a:pt x="555498" y="1808175"/>
                  </a:lnTo>
                  <a:lnTo>
                    <a:pt x="555498" y="1770075"/>
                  </a:lnTo>
                  <a:lnTo>
                    <a:pt x="549021" y="1770075"/>
                  </a:lnTo>
                  <a:lnTo>
                    <a:pt x="546735" y="1757375"/>
                  </a:lnTo>
                  <a:lnTo>
                    <a:pt x="538988" y="1757375"/>
                  </a:lnTo>
                  <a:lnTo>
                    <a:pt x="537718" y="1744675"/>
                  </a:lnTo>
                  <a:lnTo>
                    <a:pt x="537197" y="1744675"/>
                  </a:lnTo>
                  <a:lnTo>
                    <a:pt x="531685" y="1731975"/>
                  </a:lnTo>
                  <a:lnTo>
                    <a:pt x="530758" y="1744675"/>
                  </a:lnTo>
                  <a:lnTo>
                    <a:pt x="529501" y="1757375"/>
                  </a:lnTo>
                  <a:lnTo>
                    <a:pt x="528853" y="1757375"/>
                  </a:lnTo>
                  <a:lnTo>
                    <a:pt x="529805" y="1770075"/>
                  </a:lnTo>
                  <a:lnTo>
                    <a:pt x="516382" y="1770075"/>
                  </a:lnTo>
                  <a:lnTo>
                    <a:pt x="516115" y="1782775"/>
                  </a:lnTo>
                  <a:lnTo>
                    <a:pt x="525957" y="1782775"/>
                  </a:lnTo>
                  <a:lnTo>
                    <a:pt x="527431" y="1795475"/>
                  </a:lnTo>
                  <a:lnTo>
                    <a:pt x="502894" y="1795475"/>
                  </a:lnTo>
                  <a:lnTo>
                    <a:pt x="503351" y="1782775"/>
                  </a:lnTo>
                  <a:lnTo>
                    <a:pt x="499643" y="1782775"/>
                  </a:lnTo>
                  <a:lnTo>
                    <a:pt x="499643" y="1795475"/>
                  </a:lnTo>
                  <a:lnTo>
                    <a:pt x="484568" y="1795475"/>
                  </a:lnTo>
                  <a:lnTo>
                    <a:pt x="490918" y="1808175"/>
                  </a:lnTo>
                  <a:lnTo>
                    <a:pt x="538556" y="1808175"/>
                  </a:lnTo>
                  <a:lnTo>
                    <a:pt x="532320" y="1820875"/>
                  </a:lnTo>
                  <a:lnTo>
                    <a:pt x="525945" y="1820875"/>
                  </a:lnTo>
                  <a:lnTo>
                    <a:pt x="519163" y="1833575"/>
                  </a:lnTo>
                  <a:lnTo>
                    <a:pt x="478218" y="1833575"/>
                  </a:lnTo>
                  <a:lnTo>
                    <a:pt x="477786" y="1846275"/>
                  </a:lnTo>
                  <a:lnTo>
                    <a:pt x="460959" y="1846275"/>
                  </a:lnTo>
                  <a:lnTo>
                    <a:pt x="460324" y="1833575"/>
                  </a:lnTo>
                  <a:lnTo>
                    <a:pt x="453491" y="1833575"/>
                  </a:lnTo>
                  <a:lnTo>
                    <a:pt x="453618" y="1846275"/>
                  </a:lnTo>
                  <a:lnTo>
                    <a:pt x="455688" y="1858975"/>
                  </a:lnTo>
                  <a:lnTo>
                    <a:pt x="457949" y="1858975"/>
                  </a:lnTo>
                  <a:lnTo>
                    <a:pt x="458647" y="1871675"/>
                  </a:lnTo>
                  <a:lnTo>
                    <a:pt x="459232" y="1871675"/>
                  </a:lnTo>
                  <a:lnTo>
                    <a:pt x="459168" y="1884375"/>
                  </a:lnTo>
                  <a:lnTo>
                    <a:pt x="450786" y="1884375"/>
                  </a:lnTo>
                  <a:lnTo>
                    <a:pt x="447827" y="1897075"/>
                  </a:lnTo>
                  <a:lnTo>
                    <a:pt x="446913" y="1909775"/>
                  </a:lnTo>
                  <a:lnTo>
                    <a:pt x="456869" y="1909775"/>
                  </a:lnTo>
                  <a:lnTo>
                    <a:pt x="456679" y="1897075"/>
                  </a:lnTo>
                  <a:lnTo>
                    <a:pt x="467868" y="1897075"/>
                  </a:lnTo>
                  <a:lnTo>
                    <a:pt x="470522" y="1909775"/>
                  </a:lnTo>
                  <a:lnTo>
                    <a:pt x="468934" y="1897075"/>
                  </a:lnTo>
                  <a:lnTo>
                    <a:pt x="467360" y="1884375"/>
                  </a:lnTo>
                  <a:lnTo>
                    <a:pt x="463575" y="1871675"/>
                  </a:lnTo>
                  <a:lnTo>
                    <a:pt x="462635" y="1858975"/>
                  </a:lnTo>
                  <a:lnTo>
                    <a:pt x="469773" y="1858975"/>
                  </a:lnTo>
                  <a:lnTo>
                    <a:pt x="468769" y="1871675"/>
                  </a:lnTo>
                  <a:lnTo>
                    <a:pt x="474637" y="1871675"/>
                  </a:lnTo>
                  <a:lnTo>
                    <a:pt x="477177" y="1858975"/>
                  </a:lnTo>
                  <a:lnTo>
                    <a:pt x="478955" y="1871675"/>
                  </a:lnTo>
                  <a:lnTo>
                    <a:pt x="485089" y="1871675"/>
                  </a:lnTo>
                  <a:lnTo>
                    <a:pt x="485724" y="1858975"/>
                  </a:lnTo>
                  <a:lnTo>
                    <a:pt x="533654" y="1858975"/>
                  </a:lnTo>
                  <a:lnTo>
                    <a:pt x="534327" y="1871675"/>
                  </a:lnTo>
                  <a:lnTo>
                    <a:pt x="531114" y="1871675"/>
                  </a:lnTo>
                  <a:lnTo>
                    <a:pt x="534771" y="1884375"/>
                  </a:lnTo>
                  <a:lnTo>
                    <a:pt x="545172" y="1884375"/>
                  </a:lnTo>
                  <a:lnTo>
                    <a:pt x="545223" y="1897075"/>
                  </a:lnTo>
                  <a:lnTo>
                    <a:pt x="532003" y="1897075"/>
                  </a:lnTo>
                  <a:lnTo>
                    <a:pt x="535889" y="1909775"/>
                  </a:lnTo>
                  <a:lnTo>
                    <a:pt x="539826" y="1909775"/>
                  </a:lnTo>
                  <a:lnTo>
                    <a:pt x="538746" y="1922475"/>
                  </a:lnTo>
                  <a:lnTo>
                    <a:pt x="529259" y="1922475"/>
                  </a:lnTo>
                  <a:lnTo>
                    <a:pt x="526719" y="1935175"/>
                  </a:lnTo>
                  <a:lnTo>
                    <a:pt x="554202" y="1935175"/>
                  </a:lnTo>
                  <a:lnTo>
                    <a:pt x="553707" y="1947875"/>
                  </a:lnTo>
                  <a:lnTo>
                    <a:pt x="561263" y="1947875"/>
                  </a:lnTo>
                  <a:lnTo>
                    <a:pt x="563562" y="1935175"/>
                  </a:lnTo>
                  <a:lnTo>
                    <a:pt x="564667" y="1922475"/>
                  </a:lnTo>
                  <a:lnTo>
                    <a:pt x="563765" y="1909775"/>
                  </a:lnTo>
                  <a:lnTo>
                    <a:pt x="570103" y="1909775"/>
                  </a:lnTo>
                  <a:lnTo>
                    <a:pt x="570230" y="1897075"/>
                  </a:lnTo>
                  <a:lnTo>
                    <a:pt x="566013" y="1897075"/>
                  </a:lnTo>
                  <a:lnTo>
                    <a:pt x="559752" y="1884375"/>
                  </a:lnTo>
                  <a:lnTo>
                    <a:pt x="562686" y="1884375"/>
                  </a:lnTo>
                  <a:lnTo>
                    <a:pt x="566483" y="1871675"/>
                  </a:lnTo>
                  <a:lnTo>
                    <a:pt x="590054" y="1871675"/>
                  </a:lnTo>
                  <a:lnTo>
                    <a:pt x="600290" y="1871675"/>
                  </a:lnTo>
                  <a:lnTo>
                    <a:pt x="599782" y="1884375"/>
                  </a:lnTo>
                  <a:lnTo>
                    <a:pt x="603250" y="1884375"/>
                  </a:lnTo>
                  <a:lnTo>
                    <a:pt x="607187" y="1871675"/>
                  </a:lnTo>
                  <a:lnTo>
                    <a:pt x="612355" y="1884375"/>
                  </a:lnTo>
                  <a:lnTo>
                    <a:pt x="618680" y="1871675"/>
                  </a:lnTo>
                  <a:lnTo>
                    <a:pt x="634834" y="1871675"/>
                  </a:lnTo>
                  <a:lnTo>
                    <a:pt x="635939" y="1884375"/>
                  </a:lnTo>
                  <a:lnTo>
                    <a:pt x="641832" y="1871675"/>
                  </a:lnTo>
                  <a:lnTo>
                    <a:pt x="642162" y="1884375"/>
                  </a:lnTo>
                  <a:lnTo>
                    <a:pt x="635939" y="1884375"/>
                  </a:lnTo>
                  <a:lnTo>
                    <a:pt x="623074" y="1884375"/>
                  </a:lnTo>
                  <a:lnTo>
                    <a:pt x="623227" y="1897075"/>
                  </a:lnTo>
                  <a:lnTo>
                    <a:pt x="642835" y="1897075"/>
                  </a:lnTo>
                  <a:lnTo>
                    <a:pt x="646645" y="1884375"/>
                  </a:lnTo>
                  <a:lnTo>
                    <a:pt x="660285" y="1884375"/>
                  </a:lnTo>
                  <a:lnTo>
                    <a:pt x="652348" y="1871675"/>
                  </a:lnTo>
                  <a:lnTo>
                    <a:pt x="665264" y="1871675"/>
                  </a:lnTo>
                  <a:lnTo>
                    <a:pt x="660285" y="1884375"/>
                  </a:lnTo>
                  <a:lnTo>
                    <a:pt x="670128" y="1884375"/>
                  </a:lnTo>
                  <a:lnTo>
                    <a:pt x="673887" y="1897075"/>
                  </a:lnTo>
                  <a:lnTo>
                    <a:pt x="661238" y="1897075"/>
                  </a:lnTo>
                  <a:lnTo>
                    <a:pt x="660628" y="1909775"/>
                  </a:lnTo>
                  <a:lnTo>
                    <a:pt x="664057" y="1909775"/>
                  </a:lnTo>
                  <a:lnTo>
                    <a:pt x="663587" y="1922475"/>
                  </a:lnTo>
                  <a:lnTo>
                    <a:pt x="659066" y="1922475"/>
                  </a:lnTo>
                  <a:lnTo>
                    <a:pt x="656043" y="1935175"/>
                  </a:lnTo>
                  <a:lnTo>
                    <a:pt x="653186" y="1947875"/>
                  </a:lnTo>
                  <a:lnTo>
                    <a:pt x="648258" y="1947875"/>
                  </a:lnTo>
                  <a:lnTo>
                    <a:pt x="649185" y="1935175"/>
                  </a:lnTo>
                  <a:lnTo>
                    <a:pt x="637870" y="1935175"/>
                  </a:lnTo>
                  <a:lnTo>
                    <a:pt x="636066" y="1947875"/>
                  </a:lnTo>
                  <a:lnTo>
                    <a:pt x="634644" y="1947875"/>
                  </a:lnTo>
                  <a:lnTo>
                    <a:pt x="630529" y="1960575"/>
                  </a:lnTo>
                  <a:lnTo>
                    <a:pt x="627837" y="1960575"/>
                  </a:lnTo>
                  <a:lnTo>
                    <a:pt x="628421" y="1973275"/>
                  </a:lnTo>
                  <a:lnTo>
                    <a:pt x="652868" y="1973275"/>
                  </a:lnTo>
                  <a:lnTo>
                    <a:pt x="654951" y="1985975"/>
                  </a:lnTo>
                  <a:lnTo>
                    <a:pt x="658444" y="1985975"/>
                  </a:lnTo>
                  <a:lnTo>
                    <a:pt x="660552" y="1998675"/>
                  </a:lnTo>
                  <a:lnTo>
                    <a:pt x="674306" y="1998675"/>
                  </a:lnTo>
                  <a:lnTo>
                    <a:pt x="677506" y="2011375"/>
                  </a:lnTo>
                  <a:lnTo>
                    <a:pt x="683564" y="2011375"/>
                  </a:lnTo>
                  <a:lnTo>
                    <a:pt x="689610" y="2024075"/>
                  </a:lnTo>
                  <a:lnTo>
                    <a:pt x="692772" y="2036775"/>
                  </a:lnTo>
                  <a:lnTo>
                    <a:pt x="696772" y="2024075"/>
                  </a:lnTo>
                  <a:lnTo>
                    <a:pt x="698944" y="2036775"/>
                  </a:lnTo>
                  <a:lnTo>
                    <a:pt x="723798" y="2036775"/>
                  </a:lnTo>
                  <a:lnTo>
                    <a:pt x="724281" y="2024075"/>
                  </a:lnTo>
                  <a:lnTo>
                    <a:pt x="721766" y="2024075"/>
                  </a:lnTo>
                  <a:lnTo>
                    <a:pt x="720090" y="2011375"/>
                  </a:lnTo>
                  <a:lnTo>
                    <a:pt x="723087" y="2011375"/>
                  </a:lnTo>
                  <a:lnTo>
                    <a:pt x="727925" y="2024075"/>
                  </a:lnTo>
                  <a:lnTo>
                    <a:pt x="730745" y="2011375"/>
                  </a:lnTo>
                  <a:lnTo>
                    <a:pt x="733082" y="2011375"/>
                  </a:lnTo>
                  <a:lnTo>
                    <a:pt x="736473" y="1998675"/>
                  </a:lnTo>
                  <a:lnTo>
                    <a:pt x="753440" y="1998675"/>
                  </a:lnTo>
                  <a:lnTo>
                    <a:pt x="756310" y="2011375"/>
                  </a:lnTo>
                  <a:lnTo>
                    <a:pt x="760666" y="2011375"/>
                  </a:lnTo>
                  <a:lnTo>
                    <a:pt x="759688" y="1998675"/>
                  </a:lnTo>
                  <a:lnTo>
                    <a:pt x="765429" y="1998675"/>
                  </a:lnTo>
                  <a:lnTo>
                    <a:pt x="770331" y="1985975"/>
                  </a:lnTo>
                  <a:lnTo>
                    <a:pt x="780148" y="1998675"/>
                  </a:lnTo>
                  <a:lnTo>
                    <a:pt x="789559" y="1998675"/>
                  </a:lnTo>
                  <a:lnTo>
                    <a:pt x="797306" y="2011375"/>
                  </a:lnTo>
                  <a:lnTo>
                    <a:pt x="829297" y="2011375"/>
                  </a:lnTo>
                  <a:lnTo>
                    <a:pt x="825881" y="1998675"/>
                  </a:lnTo>
                  <a:lnTo>
                    <a:pt x="826528" y="1998675"/>
                  </a:lnTo>
                  <a:lnTo>
                    <a:pt x="829271" y="1985975"/>
                  </a:lnTo>
                  <a:lnTo>
                    <a:pt x="883691" y="1985975"/>
                  </a:lnTo>
                  <a:lnTo>
                    <a:pt x="883780" y="1998675"/>
                  </a:lnTo>
                  <a:lnTo>
                    <a:pt x="902525" y="1998675"/>
                  </a:lnTo>
                  <a:lnTo>
                    <a:pt x="898652" y="2011375"/>
                  </a:lnTo>
                  <a:lnTo>
                    <a:pt x="960602" y="2011375"/>
                  </a:lnTo>
                  <a:lnTo>
                    <a:pt x="966444" y="1998675"/>
                  </a:lnTo>
                  <a:lnTo>
                    <a:pt x="967232" y="1998675"/>
                  </a:lnTo>
                  <a:lnTo>
                    <a:pt x="964399" y="1985975"/>
                  </a:lnTo>
                  <a:lnTo>
                    <a:pt x="963193" y="1985975"/>
                  </a:lnTo>
                  <a:lnTo>
                    <a:pt x="963269" y="1973275"/>
                  </a:lnTo>
                  <a:lnTo>
                    <a:pt x="980846" y="1973275"/>
                  </a:lnTo>
                  <a:lnTo>
                    <a:pt x="984237" y="1973275"/>
                  </a:lnTo>
                  <a:lnTo>
                    <a:pt x="986015" y="1960575"/>
                  </a:lnTo>
                  <a:lnTo>
                    <a:pt x="994384" y="1960575"/>
                  </a:lnTo>
                  <a:lnTo>
                    <a:pt x="1019213" y="1947875"/>
                  </a:lnTo>
                  <a:lnTo>
                    <a:pt x="1113586" y="1947875"/>
                  </a:lnTo>
                  <a:lnTo>
                    <a:pt x="1119847" y="1935175"/>
                  </a:lnTo>
                  <a:lnTo>
                    <a:pt x="1119695" y="1935175"/>
                  </a:lnTo>
                  <a:lnTo>
                    <a:pt x="1126375" y="1922475"/>
                  </a:lnTo>
                  <a:lnTo>
                    <a:pt x="1132370" y="1922475"/>
                  </a:lnTo>
                  <a:lnTo>
                    <a:pt x="1137221" y="1935175"/>
                  </a:lnTo>
                  <a:lnTo>
                    <a:pt x="1151204" y="1935175"/>
                  </a:lnTo>
                  <a:lnTo>
                    <a:pt x="1150899" y="1909775"/>
                  </a:lnTo>
                  <a:lnTo>
                    <a:pt x="1159116" y="1909775"/>
                  </a:lnTo>
                  <a:lnTo>
                    <a:pt x="1165479" y="1922475"/>
                  </a:lnTo>
                  <a:lnTo>
                    <a:pt x="1156563" y="1922475"/>
                  </a:lnTo>
                  <a:lnTo>
                    <a:pt x="1151204" y="1935175"/>
                  </a:lnTo>
                  <a:lnTo>
                    <a:pt x="1189697" y="1935175"/>
                  </a:lnTo>
                  <a:lnTo>
                    <a:pt x="1226616" y="1922475"/>
                  </a:lnTo>
                  <a:lnTo>
                    <a:pt x="1297711" y="1922475"/>
                  </a:lnTo>
                  <a:lnTo>
                    <a:pt x="1329512" y="1909775"/>
                  </a:lnTo>
                  <a:lnTo>
                    <a:pt x="1329232" y="1922475"/>
                  </a:lnTo>
                  <a:lnTo>
                    <a:pt x="1327658" y="1935175"/>
                  </a:lnTo>
                  <a:lnTo>
                    <a:pt x="1354150" y="1935175"/>
                  </a:lnTo>
                  <a:lnTo>
                    <a:pt x="1352435" y="1922475"/>
                  </a:lnTo>
                  <a:lnTo>
                    <a:pt x="1339977" y="1922475"/>
                  </a:lnTo>
                  <a:lnTo>
                    <a:pt x="1336535" y="1909775"/>
                  </a:lnTo>
                  <a:lnTo>
                    <a:pt x="1353299" y="1909775"/>
                  </a:lnTo>
                  <a:lnTo>
                    <a:pt x="1360792" y="1922475"/>
                  </a:lnTo>
                  <a:lnTo>
                    <a:pt x="1385824" y="1922475"/>
                  </a:lnTo>
                  <a:lnTo>
                    <a:pt x="1385176" y="1935175"/>
                  </a:lnTo>
                  <a:lnTo>
                    <a:pt x="1414043" y="1935175"/>
                  </a:lnTo>
                  <a:lnTo>
                    <a:pt x="1414132" y="1922475"/>
                  </a:lnTo>
                  <a:lnTo>
                    <a:pt x="1417561" y="1922475"/>
                  </a:lnTo>
                  <a:lnTo>
                    <a:pt x="1417612" y="1935175"/>
                  </a:lnTo>
                  <a:lnTo>
                    <a:pt x="1423835" y="1935175"/>
                  </a:lnTo>
                  <a:lnTo>
                    <a:pt x="1425232" y="1922475"/>
                  </a:lnTo>
                  <a:lnTo>
                    <a:pt x="1434426" y="1922475"/>
                  </a:lnTo>
                  <a:lnTo>
                    <a:pt x="1435392" y="1935175"/>
                  </a:lnTo>
                  <a:lnTo>
                    <a:pt x="1438402" y="1935175"/>
                  </a:lnTo>
                  <a:lnTo>
                    <a:pt x="1440180" y="1922475"/>
                  </a:lnTo>
                  <a:lnTo>
                    <a:pt x="1447177" y="1922475"/>
                  </a:lnTo>
                  <a:lnTo>
                    <a:pt x="1455559" y="1935175"/>
                  </a:lnTo>
                  <a:lnTo>
                    <a:pt x="1463294" y="1935175"/>
                  </a:lnTo>
                  <a:lnTo>
                    <a:pt x="1462951" y="1922475"/>
                  </a:lnTo>
                  <a:lnTo>
                    <a:pt x="1509458" y="1922475"/>
                  </a:lnTo>
                  <a:lnTo>
                    <a:pt x="1510411" y="1909775"/>
                  </a:lnTo>
                  <a:lnTo>
                    <a:pt x="1506067" y="1909775"/>
                  </a:lnTo>
                  <a:lnTo>
                    <a:pt x="1505826" y="1897075"/>
                  </a:lnTo>
                  <a:lnTo>
                    <a:pt x="1511947" y="1909775"/>
                  </a:lnTo>
                  <a:lnTo>
                    <a:pt x="1514983" y="1897075"/>
                  </a:lnTo>
                  <a:lnTo>
                    <a:pt x="1530540" y="1897075"/>
                  </a:lnTo>
                  <a:lnTo>
                    <a:pt x="1531937" y="1884375"/>
                  </a:lnTo>
                  <a:lnTo>
                    <a:pt x="1535849" y="1884375"/>
                  </a:lnTo>
                  <a:lnTo>
                    <a:pt x="1540624" y="1871675"/>
                  </a:lnTo>
                  <a:lnTo>
                    <a:pt x="1544650" y="1871675"/>
                  </a:lnTo>
                  <a:lnTo>
                    <a:pt x="1554467" y="1884375"/>
                  </a:lnTo>
                  <a:lnTo>
                    <a:pt x="1575638" y="1884375"/>
                  </a:lnTo>
                  <a:lnTo>
                    <a:pt x="1587119" y="1871675"/>
                  </a:lnTo>
                  <a:lnTo>
                    <a:pt x="1589417" y="1884375"/>
                  </a:lnTo>
                  <a:lnTo>
                    <a:pt x="1601901" y="1884375"/>
                  </a:lnTo>
                  <a:lnTo>
                    <a:pt x="1599857" y="1871675"/>
                  </a:lnTo>
                  <a:lnTo>
                    <a:pt x="1608759" y="1871675"/>
                  </a:lnTo>
                  <a:lnTo>
                    <a:pt x="1608315" y="1884375"/>
                  </a:lnTo>
                  <a:lnTo>
                    <a:pt x="1633131" y="1884375"/>
                  </a:lnTo>
                  <a:lnTo>
                    <a:pt x="1633042" y="1871675"/>
                  </a:lnTo>
                  <a:lnTo>
                    <a:pt x="1640128" y="1871675"/>
                  </a:lnTo>
                  <a:lnTo>
                    <a:pt x="1638312" y="1858975"/>
                  </a:lnTo>
                  <a:lnTo>
                    <a:pt x="1645526" y="1858975"/>
                  </a:lnTo>
                  <a:lnTo>
                    <a:pt x="1641094" y="1871675"/>
                  </a:lnTo>
                  <a:lnTo>
                    <a:pt x="1640128" y="1871675"/>
                  </a:lnTo>
                  <a:lnTo>
                    <a:pt x="1639265" y="1884375"/>
                  </a:lnTo>
                  <a:lnTo>
                    <a:pt x="1644230" y="1884375"/>
                  </a:lnTo>
                  <a:lnTo>
                    <a:pt x="1647240" y="1897075"/>
                  </a:lnTo>
                  <a:lnTo>
                    <a:pt x="1654060" y="1909775"/>
                  </a:lnTo>
                  <a:lnTo>
                    <a:pt x="1663509" y="1909775"/>
                  </a:lnTo>
                  <a:lnTo>
                    <a:pt x="1668449" y="1922475"/>
                  </a:lnTo>
                  <a:lnTo>
                    <a:pt x="1671040" y="1909775"/>
                  </a:lnTo>
                  <a:lnTo>
                    <a:pt x="1674876" y="1922475"/>
                  </a:lnTo>
                  <a:lnTo>
                    <a:pt x="1668449" y="1922475"/>
                  </a:lnTo>
                  <a:lnTo>
                    <a:pt x="1544815" y="1922475"/>
                  </a:lnTo>
                  <a:lnTo>
                    <a:pt x="1552206" y="1935175"/>
                  </a:lnTo>
                  <a:lnTo>
                    <a:pt x="1590687" y="1935175"/>
                  </a:lnTo>
                  <a:lnTo>
                    <a:pt x="1590776" y="1947875"/>
                  </a:lnTo>
                  <a:lnTo>
                    <a:pt x="1597088" y="1947875"/>
                  </a:lnTo>
                  <a:lnTo>
                    <a:pt x="1598180" y="1935175"/>
                  </a:lnTo>
                  <a:lnTo>
                    <a:pt x="1609140" y="1935175"/>
                  </a:lnTo>
                  <a:lnTo>
                    <a:pt x="1615897" y="1947875"/>
                  </a:lnTo>
                  <a:lnTo>
                    <a:pt x="1753146" y="1947875"/>
                  </a:lnTo>
                  <a:lnTo>
                    <a:pt x="1752828" y="1935175"/>
                  </a:lnTo>
                  <a:lnTo>
                    <a:pt x="1758302" y="1947875"/>
                  </a:lnTo>
                  <a:lnTo>
                    <a:pt x="1753146" y="1947875"/>
                  </a:lnTo>
                  <a:lnTo>
                    <a:pt x="1753031" y="1960575"/>
                  </a:lnTo>
                  <a:lnTo>
                    <a:pt x="1757946" y="1960575"/>
                  </a:lnTo>
                  <a:lnTo>
                    <a:pt x="1763687" y="1973275"/>
                  </a:lnTo>
                  <a:lnTo>
                    <a:pt x="1764004" y="1960575"/>
                  </a:lnTo>
                  <a:lnTo>
                    <a:pt x="1762036" y="1947875"/>
                  </a:lnTo>
                  <a:lnTo>
                    <a:pt x="1770100" y="1947875"/>
                  </a:lnTo>
                  <a:lnTo>
                    <a:pt x="1776945" y="1960575"/>
                  </a:lnTo>
                  <a:lnTo>
                    <a:pt x="1777873" y="1947875"/>
                  </a:lnTo>
                  <a:lnTo>
                    <a:pt x="1773415" y="1947875"/>
                  </a:lnTo>
                  <a:lnTo>
                    <a:pt x="1774355" y="1935175"/>
                  </a:lnTo>
                  <a:lnTo>
                    <a:pt x="1788502" y="1935175"/>
                  </a:lnTo>
                  <a:lnTo>
                    <a:pt x="1785378" y="1947875"/>
                  </a:lnTo>
                  <a:lnTo>
                    <a:pt x="1794421" y="1947875"/>
                  </a:lnTo>
                  <a:lnTo>
                    <a:pt x="1799005" y="1960575"/>
                  </a:lnTo>
                  <a:lnTo>
                    <a:pt x="1794789" y="1960575"/>
                  </a:lnTo>
                  <a:lnTo>
                    <a:pt x="1795856" y="1973275"/>
                  </a:lnTo>
                  <a:lnTo>
                    <a:pt x="1802536" y="1973275"/>
                  </a:lnTo>
                  <a:lnTo>
                    <a:pt x="1804797" y="1960575"/>
                  </a:lnTo>
                  <a:lnTo>
                    <a:pt x="1803920" y="1960575"/>
                  </a:lnTo>
                  <a:lnTo>
                    <a:pt x="1803260" y="1947875"/>
                  </a:lnTo>
                  <a:lnTo>
                    <a:pt x="1806181" y="1947875"/>
                  </a:lnTo>
                  <a:lnTo>
                    <a:pt x="1803323" y="1935175"/>
                  </a:lnTo>
                  <a:lnTo>
                    <a:pt x="1817585" y="1935175"/>
                  </a:lnTo>
                  <a:lnTo>
                    <a:pt x="1823872" y="1922475"/>
                  </a:lnTo>
                  <a:lnTo>
                    <a:pt x="1826171" y="1935175"/>
                  </a:lnTo>
                  <a:lnTo>
                    <a:pt x="1840623" y="1935175"/>
                  </a:lnTo>
                  <a:lnTo>
                    <a:pt x="1844992" y="1947875"/>
                  </a:lnTo>
                  <a:lnTo>
                    <a:pt x="1819287" y="1947875"/>
                  </a:lnTo>
                  <a:lnTo>
                    <a:pt x="1816684" y="1960575"/>
                  </a:lnTo>
                  <a:lnTo>
                    <a:pt x="1829269" y="1960575"/>
                  </a:lnTo>
                  <a:lnTo>
                    <a:pt x="1830730" y="1973275"/>
                  </a:lnTo>
                  <a:lnTo>
                    <a:pt x="1835734" y="1973275"/>
                  </a:lnTo>
                  <a:lnTo>
                    <a:pt x="1841703" y="1960575"/>
                  </a:lnTo>
                  <a:lnTo>
                    <a:pt x="1846605" y="1973275"/>
                  </a:lnTo>
                  <a:lnTo>
                    <a:pt x="1856714" y="1973275"/>
                  </a:lnTo>
                  <a:lnTo>
                    <a:pt x="1860359" y="1960575"/>
                  </a:lnTo>
                  <a:lnTo>
                    <a:pt x="1866163" y="1973275"/>
                  </a:lnTo>
                  <a:lnTo>
                    <a:pt x="1928672" y="1973275"/>
                  </a:lnTo>
                  <a:lnTo>
                    <a:pt x="1927720" y="1960575"/>
                  </a:lnTo>
                  <a:lnTo>
                    <a:pt x="1929790" y="1960575"/>
                  </a:lnTo>
                  <a:lnTo>
                    <a:pt x="1933816" y="1947875"/>
                  </a:lnTo>
                  <a:lnTo>
                    <a:pt x="1937092" y="1960575"/>
                  </a:lnTo>
                  <a:lnTo>
                    <a:pt x="1939112" y="1960575"/>
                  </a:lnTo>
                  <a:lnTo>
                    <a:pt x="1940814" y="1973275"/>
                  </a:lnTo>
                  <a:lnTo>
                    <a:pt x="1977809" y="1973275"/>
                  </a:lnTo>
                  <a:lnTo>
                    <a:pt x="1979803" y="1985975"/>
                  </a:lnTo>
                  <a:lnTo>
                    <a:pt x="2112416" y="1985975"/>
                  </a:lnTo>
                  <a:lnTo>
                    <a:pt x="2125307" y="1998675"/>
                  </a:lnTo>
                  <a:lnTo>
                    <a:pt x="2127364" y="1985975"/>
                  </a:lnTo>
                  <a:lnTo>
                    <a:pt x="2138629" y="1985975"/>
                  </a:lnTo>
                  <a:lnTo>
                    <a:pt x="2139734" y="1973275"/>
                  </a:lnTo>
                  <a:lnTo>
                    <a:pt x="2128774" y="1973275"/>
                  </a:lnTo>
                  <a:lnTo>
                    <a:pt x="2133485" y="1960575"/>
                  </a:lnTo>
                  <a:lnTo>
                    <a:pt x="2147074" y="1960575"/>
                  </a:lnTo>
                  <a:lnTo>
                    <a:pt x="2150884" y="1973275"/>
                  </a:lnTo>
                  <a:lnTo>
                    <a:pt x="2151507" y="1973275"/>
                  </a:lnTo>
                  <a:lnTo>
                    <a:pt x="2150237" y="1985975"/>
                  </a:lnTo>
                  <a:lnTo>
                    <a:pt x="2156345" y="1985975"/>
                  </a:lnTo>
                  <a:lnTo>
                    <a:pt x="2159343" y="1998675"/>
                  </a:lnTo>
                  <a:lnTo>
                    <a:pt x="2160917" y="1985975"/>
                  </a:lnTo>
                  <a:lnTo>
                    <a:pt x="2164562" y="1985975"/>
                  </a:lnTo>
                  <a:lnTo>
                    <a:pt x="2164727" y="1973275"/>
                  </a:lnTo>
                  <a:lnTo>
                    <a:pt x="2171662" y="1985975"/>
                  </a:lnTo>
                  <a:lnTo>
                    <a:pt x="2181720" y="1985975"/>
                  </a:lnTo>
                  <a:lnTo>
                    <a:pt x="2186343" y="1998675"/>
                  </a:lnTo>
                  <a:lnTo>
                    <a:pt x="2246439" y="1998675"/>
                  </a:lnTo>
                  <a:lnTo>
                    <a:pt x="2263927" y="1985975"/>
                  </a:lnTo>
                  <a:lnTo>
                    <a:pt x="2270328" y="1985975"/>
                  </a:lnTo>
                  <a:lnTo>
                    <a:pt x="2271331" y="1998675"/>
                  </a:lnTo>
                  <a:lnTo>
                    <a:pt x="2278088" y="1998675"/>
                  </a:lnTo>
                  <a:lnTo>
                    <a:pt x="2281263" y="1985975"/>
                  </a:lnTo>
                  <a:lnTo>
                    <a:pt x="2298255" y="1985975"/>
                  </a:lnTo>
                  <a:lnTo>
                    <a:pt x="2300122" y="1998675"/>
                  </a:lnTo>
                  <a:lnTo>
                    <a:pt x="2311666" y="1998675"/>
                  </a:lnTo>
                  <a:lnTo>
                    <a:pt x="2314295" y="1985975"/>
                  </a:lnTo>
                  <a:lnTo>
                    <a:pt x="2317534" y="1973275"/>
                  </a:lnTo>
                  <a:lnTo>
                    <a:pt x="2324582" y="1973275"/>
                  </a:lnTo>
                  <a:lnTo>
                    <a:pt x="2322893" y="1985975"/>
                  </a:lnTo>
                  <a:lnTo>
                    <a:pt x="2326817" y="1985975"/>
                  </a:lnTo>
                  <a:lnTo>
                    <a:pt x="2327795" y="1998675"/>
                  </a:lnTo>
                  <a:lnTo>
                    <a:pt x="2356243" y="1998675"/>
                  </a:lnTo>
                  <a:lnTo>
                    <a:pt x="2357209" y="1985975"/>
                  </a:lnTo>
                  <a:lnTo>
                    <a:pt x="2363393" y="1998675"/>
                  </a:lnTo>
                  <a:lnTo>
                    <a:pt x="2363559" y="1985975"/>
                  </a:lnTo>
                  <a:lnTo>
                    <a:pt x="2375484" y="1985975"/>
                  </a:lnTo>
                  <a:lnTo>
                    <a:pt x="2377579" y="1998675"/>
                  </a:lnTo>
                  <a:lnTo>
                    <a:pt x="2384844" y="1998675"/>
                  </a:lnTo>
                  <a:lnTo>
                    <a:pt x="2385961" y="1985975"/>
                  </a:lnTo>
                  <a:lnTo>
                    <a:pt x="2387206" y="1985975"/>
                  </a:lnTo>
                  <a:lnTo>
                    <a:pt x="2387714" y="1973275"/>
                  </a:lnTo>
                  <a:lnTo>
                    <a:pt x="2396642" y="1973275"/>
                  </a:lnTo>
                  <a:lnTo>
                    <a:pt x="2398445" y="1985975"/>
                  </a:lnTo>
                  <a:lnTo>
                    <a:pt x="2402179" y="1985975"/>
                  </a:lnTo>
                  <a:lnTo>
                    <a:pt x="2403043" y="1973275"/>
                  </a:lnTo>
                  <a:lnTo>
                    <a:pt x="2406980" y="1973275"/>
                  </a:lnTo>
                  <a:lnTo>
                    <a:pt x="2407208" y="1985975"/>
                  </a:lnTo>
                  <a:lnTo>
                    <a:pt x="2426373" y="1985975"/>
                  </a:lnTo>
                  <a:lnTo>
                    <a:pt x="2431973" y="1973275"/>
                  </a:lnTo>
                  <a:lnTo>
                    <a:pt x="2451722" y="1973275"/>
                  </a:lnTo>
                  <a:lnTo>
                    <a:pt x="2452306" y="1985975"/>
                  </a:lnTo>
                  <a:lnTo>
                    <a:pt x="2453208" y="1985975"/>
                  </a:lnTo>
                  <a:lnTo>
                    <a:pt x="2456370" y="1998675"/>
                  </a:lnTo>
                  <a:lnTo>
                    <a:pt x="2459304" y="1985975"/>
                  </a:lnTo>
                  <a:lnTo>
                    <a:pt x="2470670" y="1985975"/>
                  </a:lnTo>
                  <a:lnTo>
                    <a:pt x="2474214" y="1998675"/>
                  </a:lnTo>
                  <a:lnTo>
                    <a:pt x="2477808" y="1985975"/>
                  </a:lnTo>
                  <a:lnTo>
                    <a:pt x="2499322" y="1985975"/>
                  </a:lnTo>
                  <a:lnTo>
                    <a:pt x="2495143" y="1998675"/>
                  </a:lnTo>
                  <a:lnTo>
                    <a:pt x="2507056" y="1998675"/>
                  </a:lnTo>
                  <a:lnTo>
                    <a:pt x="2511336" y="2011375"/>
                  </a:lnTo>
                  <a:lnTo>
                    <a:pt x="2516911" y="1998675"/>
                  </a:lnTo>
                  <a:lnTo>
                    <a:pt x="2541765" y="1998675"/>
                  </a:lnTo>
                  <a:lnTo>
                    <a:pt x="2546464" y="1985975"/>
                  </a:lnTo>
                  <a:lnTo>
                    <a:pt x="2553017" y="1985975"/>
                  </a:lnTo>
                  <a:lnTo>
                    <a:pt x="2551620" y="1998675"/>
                  </a:lnTo>
                  <a:lnTo>
                    <a:pt x="2560282" y="1998675"/>
                  </a:lnTo>
                  <a:lnTo>
                    <a:pt x="2558478" y="1985975"/>
                  </a:lnTo>
                  <a:lnTo>
                    <a:pt x="2570175" y="1985975"/>
                  </a:lnTo>
                  <a:lnTo>
                    <a:pt x="2578874" y="1973275"/>
                  </a:lnTo>
                  <a:lnTo>
                    <a:pt x="2585313" y="1973275"/>
                  </a:lnTo>
                  <a:lnTo>
                    <a:pt x="2584945" y="1998675"/>
                  </a:lnTo>
                  <a:lnTo>
                    <a:pt x="2599372" y="1998675"/>
                  </a:lnTo>
                  <a:lnTo>
                    <a:pt x="2599055" y="2011375"/>
                  </a:lnTo>
                  <a:lnTo>
                    <a:pt x="2635999" y="2011375"/>
                  </a:lnTo>
                  <a:lnTo>
                    <a:pt x="2652344" y="1998675"/>
                  </a:lnTo>
                  <a:lnTo>
                    <a:pt x="2666911" y="2011375"/>
                  </a:lnTo>
                  <a:lnTo>
                    <a:pt x="2667330" y="1998675"/>
                  </a:lnTo>
                  <a:lnTo>
                    <a:pt x="2665577" y="1985975"/>
                  </a:lnTo>
                  <a:lnTo>
                    <a:pt x="2670860" y="1985975"/>
                  </a:lnTo>
                  <a:lnTo>
                    <a:pt x="2673908" y="1998675"/>
                  </a:lnTo>
                  <a:lnTo>
                    <a:pt x="2678455" y="1985975"/>
                  </a:lnTo>
                  <a:lnTo>
                    <a:pt x="2695168" y="1985975"/>
                  </a:lnTo>
                  <a:lnTo>
                    <a:pt x="2696184" y="1998675"/>
                  </a:lnTo>
                  <a:lnTo>
                    <a:pt x="2702941" y="1998675"/>
                  </a:lnTo>
                  <a:lnTo>
                    <a:pt x="2707068" y="1985975"/>
                  </a:lnTo>
                  <a:lnTo>
                    <a:pt x="2722105" y="1985975"/>
                  </a:lnTo>
                  <a:lnTo>
                    <a:pt x="2724670" y="1998675"/>
                  </a:lnTo>
                  <a:lnTo>
                    <a:pt x="2731236" y="2011375"/>
                  </a:lnTo>
                  <a:lnTo>
                    <a:pt x="2736469" y="1998675"/>
                  </a:lnTo>
                  <a:lnTo>
                    <a:pt x="2760002" y="1998675"/>
                  </a:lnTo>
                  <a:lnTo>
                    <a:pt x="2759595" y="1985975"/>
                  </a:lnTo>
                  <a:lnTo>
                    <a:pt x="2774035" y="1985975"/>
                  </a:lnTo>
                  <a:lnTo>
                    <a:pt x="2772867" y="1998675"/>
                  </a:lnTo>
                  <a:lnTo>
                    <a:pt x="2777871" y="1998675"/>
                  </a:lnTo>
                  <a:lnTo>
                    <a:pt x="2779191" y="1985975"/>
                  </a:lnTo>
                  <a:lnTo>
                    <a:pt x="2782176" y="1998675"/>
                  </a:lnTo>
                  <a:lnTo>
                    <a:pt x="2792044" y="1998675"/>
                  </a:lnTo>
                  <a:lnTo>
                    <a:pt x="2791752" y="1985975"/>
                  </a:lnTo>
                  <a:lnTo>
                    <a:pt x="2850807" y="1985975"/>
                  </a:lnTo>
                  <a:lnTo>
                    <a:pt x="2853829" y="1998675"/>
                  </a:lnTo>
                  <a:lnTo>
                    <a:pt x="2863304" y="1998675"/>
                  </a:lnTo>
                  <a:lnTo>
                    <a:pt x="2864764" y="1985975"/>
                  </a:lnTo>
                  <a:lnTo>
                    <a:pt x="2874670" y="1985975"/>
                  </a:lnTo>
                  <a:lnTo>
                    <a:pt x="2874111" y="1998675"/>
                  </a:lnTo>
                  <a:lnTo>
                    <a:pt x="2882163" y="1998675"/>
                  </a:lnTo>
                  <a:lnTo>
                    <a:pt x="2888894" y="1985975"/>
                  </a:lnTo>
                  <a:lnTo>
                    <a:pt x="2910535" y="1985975"/>
                  </a:lnTo>
                  <a:lnTo>
                    <a:pt x="2910840" y="1998675"/>
                  </a:lnTo>
                  <a:lnTo>
                    <a:pt x="2939135" y="1998675"/>
                  </a:lnTo>
                  <a:lnTo>
                    <a:pt x="2942869" y="1985975"/>
                  </a:lnTo>
                  <a:lnTo>
                    <a:pt x="2933420" y="1985975"/>
                  </a:lnTo>
                  <a:lnTo>
                    <a:pt x="2938894" y="1973275"/>
                  </a:lnTo>
                  <a:lnTo>
                    <a:pt x="2946958" y="1973275"/>
                  </a:lnTo>
                  <a:lnTo>
                    <a:pt x="2942221" y="1960575"/>
                  </a:lnTo>
                  <a:lnTo>
                    <a:pt x="2939211" y="1960575"/>
                  </a:lnTo>
                  <a:lnTo>
                    <a:pt x="2935668" y="1947875"/>
                  </a:lnTo>
                  <a:lnTo>
                    <a:pt x="2929344" y="1947875"/>
                  </a:lnTo>
                  <a:lnTo>
                    <a:pt x="2918295" y="1960575"/>
                  </a:lnTo>
                  <a:lnTo>
                    <a:pt x="2916339" y="1947875"/>
                  </a:lnTo>
                  <a:lnTo>
                    <a:pt x="2911602" y="1947875"/>
                  </a:lnTo>
                  <a:lnTo>
                    <a:pt x="2887599" y="1947875"/>
                  </a:lnTo>
                  <a:lnTo>
                    <a:pt x="2887599" y="1973275"/>
                  </a:lnTo>
                  <a:lnTo>
                    <a:pt x="2883624" y="1973275"/>
                  </a:lnTo>
                  <a:lnTo>
                    <a:pt x="2885008" y="1985975"/>
                  </a:lnTo>
                  <a:lnTo>
                    <a:pt x="2881884" y="1985975"/>
                  </a:lnTo>
                  <a:lnTo>
                    <a:pt x="2883624" y="1973275"/>
                  </a:lnTo>
                  <a:lnTo>
                    <a:pt x="2880296" y="1973275"/>
                  </a:lnTo>
                  <a:lnTo>
                    <a:pt x="2884855" y="1960575"/>
                  </a:lnTo>
                  <a:lnTo>
                    <a:pt x="2885808" y="1960575"/>
                  </a:lnTo>
                  <a:lnTo>
                    <a:pt x="2887599" y="1973275"/>
                  </a:lnTo>
                  <a:lnTo>
                    <a:pt x="2887599" y="1947875"/>
                  </a:lnTo>
                  <a:lnTo>
                    <a:pt x="2860852" y="1947875"/>
                  </a:lnTo>
                  <a:lnTo>
                    <a:pt x="2860852" y="1960575"/>
                  </a:lnTo>
                  <a:lnTo>
                    <a:pt x="2859125" y="1973275"/>
                  </a:lnTo>
                  <a:lnTo>
                    <a:pt x="2849892" y="1973275"/>
                  </a:lnTo>
                  <a:lnTo>
                    <a:pt x="2848483" y="1960575"/>
                  </a:lnTo>
                  <a:lnTo>
                    <a:pt x="2860852" y="1960575"/>
                  </a:lnTo>
                  <a:lnTo>
                    <a:pt x="2860852" y="1947875"/>
                  </a:lnTo>
                  <a:lnTo>
                    <a:pt x="2848521" y="1947875"/>
                  </a:lnTo>
                  <a:lnTo>
                    <a:pt x="2840482" y="1935175"/>
                  </a:lnTo>
                  <a:lnTo>
                    <a:pt x="2868549" y="1935175"/>
                  </a:lnTo>
                  <a:lnTo>
                    <a:pt x="2911602" y="1947875"/>
                  </a:lnTo>
                  <a:lnTo>
                    <a:pt x="2915729" y="1935175"/>
                  </a:lnTo>
                  <a:lnTo>
                    <a:pt x="2902648" y="1935175"/>
                  </a:lnTo>
                  <a:lnTo>
                    <a:pt x="2918307" y="1922475"/>
                  </a:lnTo>
                  <a:lnTo>
                    <a:pt x="2948000" y="1922475"/>
                  </a:lnTo>
                  <a:lnTo>
                    <a:pt x="2971190" y="1935175"/>
                  </a:lnTo>
                  <a:lnTo>
                    <a:pt x="3020098" y="1935175"/>
                  </a:lnTo>
                  <a:lnTo>
                    <a:pt x="3044952" y="1922475"/>
                  </a:lnTo>
                  <a:lnTo>
                    <a:pt x="3061424" y="1935175"/>
                  </a:lnTo>
                  <a:lnTo>
                    <a:pt x="3144824" y="1935175"/>
                  </a:lnTo>
                  <a:lnTo>
                    <a:pt x="3167405" y="1947875"/>
                  </a:lnTo>
                  <a:lnTo>
                    <a:pt x="3232823" y="1947875"/>
                  </a:lnTo>
                  <a:lnTo>
                    <a:pt x="3235972" y="1935175"/>
                  </a:lnTo>
                  <a:lnTo>
                    <a:pt x="3242106" y="1935175"/>
                  </a:lnTo>
                  <a:lnTo>
                    <a:pt x="3246424" y="1947875"/>
                  </a:lnTo>
                  <a:lnTo>
                    <a:pt x="3280473" y="1947875"/>
                  </a:lnTo>
                  <a:lnTo>
                    <a:pt x="3281222" y="1960575"/>
                  </a:lnTo>
                  <a:lnTo>
                    <a:pt x="3315119" y="1960575"/>
                  </a:lnTo>
                  <a:lnTo>
                    <a:pt x="3313176" y="1973275"/>
                  </a:lnTo>
                  <a:lnTo>
                    <a:pt x="3339350" y="1973275"/>
                  </a:lnTo>
                  <a:lnTo>
                    <a:pt x="3349167" y="1960575"/>
                  </a:lnTo>
                  <a:lnTo>
                    <a:pt x="3350577" y="1960575"/>
                  </a:lnTo>
                  <a:lnTo>
                    <a:pt x="3352749" y="1947875"/>
                  </a:lnTo>
                  <a:lnTo>
                    <a:pt x="3413620" y="1947875"/>
                  </a:lnTo>
                  <a:lnTo>
                    <a:pt x="3412375" y="1960575"/>
                  </a:lnTo>
                  <a:lnTo>
                    <a:pt x="3412007" y="1960575"/>
                  </a:lnTo>
                  <a:lnTo>
                    <a:pt x="3417366" y="1973275"/>
                  </a:lnTo>
                  <a:lnTo>
                    <a:pt x="3426409" y="1960575"/>
                  </a:lnTo>
                  <a:lnTo>
                    <a:pt x="3446640" y="1960575"/>
                  </a:lnTo>
                  <a:lnTo>
                    <a:pt x="3445840" y="1947875"/>
                  </a:lnTo>
                  <a:lnTo>
                    <a:pt x="3450196" y="1947875"/>
                  </a:lnTo>
                  <a:lnTo>
                    <a:pt x="3450640" y="1935175"/>
                  </a:lnTo>
                  <a:lnTo>
                    <a:pt x="3399688" y="1935175"/>
                  </a:lnTo>
                  <a:lnTo>
                    <a:pt x="3396932" y="1922475"/>
                  </a:lnTo>
                  <a:lnTo>
                    <a:pt x="3383889" y="1935175"/>
                  </a:lnTo>
                  <a:lnTo>
                    <a:pt x="3346526" y="1935175"/>
                  </a:lnTo>
                  <a:lnTo>
                    <a:pt x="3344316" y="1922475"/>
                  </a:lnTo>
                  <a:lnTo>
                    <a:pt x="3396932" y="1922475"/>
                  </a:lnTo>
                  <a:lnTo>
                    <a:pt x="3469144" y="1922475"/>
                  </a:lnTo>
                  <a:lnTo>
                    <a:pt x="3486937" y="1935175"/>
                  </a:lnTo>
                  <a:lnTo>
                    <a:pt x="3489744" y="1922475"/>
                  </a:lnTo>
                  <a:lnTo>
                    <a:pt x="3511512" y="1922475"/>
                  </a:lnTo>
                  <a:lnTo>
                    <a:pt x="3514369" y="1935175"/>
                  </a:lnTo>
                  <a:lnTo>
                    <a:pt x="3519335" y="1935175"/>
                  </a:lnTo>
                  <a:lnTo>
                    <a:pt x="3522637" y="1922475"/>
                  </a:lnTo>
                  <a:lnTo>
                    <a:pt x="3537407" y="1922475"/>
                  </a:lnTo>
                  <a:lnTo>
                    <a:pt x="3536505" y="1935175"/>
                  </a:lnTo>
                  <a:lnTo>
                    <a:pt x="3553409" y="1935175"/>
                  </a:lnTo>
                  <a:lnTo>
                    <a:pt x="3555098" y="1947875"/>
                  </a:lnTo>
                  <a:lnTo>
                    <a:pt x="3533368" y="1947875"/>
                  </a:lnTo>
                  <a:lnTo>
                    <a:pt x="3533521" y="1935175"/>
                  </a:lnTo>
                  <a:lnTo>
                    <a:pt x="3529088" y="1935175"/>
                  </a:lnTo>
                  <a:lnTo>
                    <a:pt x="3528212" y="1947875"/>
                  </a:lnTo>
                  <a:lnTo>
                    <a:pt x="3518789" y="1947875"/>
                  </a:lnTo>
                  <a:lnTo>
                    <a:pt x="3514826" y="1960575"/>
                  </a:lnTo>
                  <a:lnTo>
                    <a:pt x="3522205" y="1973275"/>
                  </a:lnTo>
                  <a:lnTo>
                    <a:pt x="3530054" y="1973275"/>
                  </a:lnTo>
                  <a:lnTo>
                    <a:pt x="3536404" y="1960575"/>
                  </a:lnTo>
                  <a:lnTo>
                    <a:pt x="3537331" y="1973275"/>
                  </a:lnTo>
                  <a:lnTo>
                    <a:pt x="3559632" y="1973275"/>
                  </a:lnTo>
                  <a:lnTo>
                    <a:pt x="3552812" y="1960575"/>
                  </a:lnTo>
                  <a:lnTo>
                    <a:pt x="3558248" y="1960575"/>
                  </a:lnTo>
                  <a:lnTo>
                    <a:pt x="3559632" y="1973275"/>
                  </a:lnTo>
                  <a:lnTo>
                    <a:pt x="3564636" y="1973275"/>
                  </a:lnTo>
                  <a:lnTo>
                    <a:pt x="3562451" y="1960575"/>
                  </a:lnTo>
                  <a:lnTo>
                    <a:pt x="3590721" y="1960575"/>
                  </a:lnTo>
                  <a:lnTo>
                    <a:pt x="3589299" y="1947875"/>
                  </a:lnTo>
                  <a:lnTo>
                    <a:pt x="3569551" y="1947875"/>
                  </a:lnTo>
                  <a:lnTo>
                    <a:pt x="3569093" y="1935175"/>
                  </a:lnTo>
                  <a:lnTo>
                    <a:pt x="3592855" y="1935175"/>
                  </a:lnTo>
                  <a:lnTo>
                    <a:pt x="3598773" y="1922475"/>
                  </a:lnTo>
                  <a:lnTo>
                    <a:pt x="3591763" y="1922475"/>
                  </a:lnTo>
                  <a:lnTo>
                    <a:pt x="3591839" y="1909775"/>
                  </a:lnTo>
                  <a:lnTo>
                    <a:pt x="3599256" y="1909775"/>
                  </a:lnTo>
                  <a:lnTo>
                    <a:pt x="3598989" y="1922475"/>
                  </a:lnTo>
                  <a:lnTo>
                    <a:pt x="3598773" y="1922475"/>
                  </a:lnTo>
                  <a:lnTo>
                    <a:pt x="3602177" y="1935175"/>
                  </a:lnTo>
                  <a:lnTo>
                    <a:pt x="3629622" y="1935175"/>
                  </a:lnTo>
                  <a:lnTo>
                    <a:pt x="3636124" y="1922475"/>
                  </a:lnTo>
                  <a:lnTo>
                    <a:pt x="3649383" y="1922475"/>
                  </a:lnTo>
                  <a:lnTo>
                    <a:pt x="3648849" y="1935175"/>
                  </a:lnTo>
                  <a:lnTo>
                    <a:pt x="3652545" y="1935175"/>
                  </a:lnTo>
                  <a:lnTo>
                    <a:pt x="3652253" y="1922475"/>
                  </a:lnTo>
                  <a:lnTo>
                    <a:pt x="3666350" y="1922475"/>
                  </a:lnTo>
                  <a:lnTo>
                    <a:pt x="3669576" y="1935175"/>
                  </a:lnTo>
                  <a:lnTo>
                    <a:pt x="3685756" y="1935175"/>
                  </a:lnTo>
                  <a:lnTo>
                    <a:pt x="3688931" y="1922475"/>
                  </a:lnTo>
                  <a:lnTo>
                    <a:pt x="3693045" y="1922475"/>
                  </a:lnTo>
                  <a:lnTo>
                    <a:pt x="3700081" y="1909775"/>
                  </a:lnTo>
                  <a:lnTo>
                    <a:pt x="3709162" y="1909775"/>
                  </a:lnTo>
                  <a:lnTo>
                    <a:pt x="3711143" y="1922475"/>
                  </a:lnTo>
                  <a:lnTo>
                    <a:pt x="3714089" y="1935175"/>
                  </a:lnTo>
                  <a:lnTo>
                    <a:pt x="3745255" y="1935175"/>
                  </a:lnTo>
                  <a:lnTo>
                    <a:pt x="3744430" y="1922475"/>
                  </a:lnTo>
                  <a:lnTo>
                    <a:pt x="3764661" y="1922475"/>
                  </a:lnTo>
                  <a:lnTo>
                    <a:pt x="3761435" y="1935175"/>
                  </a:lnTo>
                  <a:lnTo>
                    <a:pt x="3775252" y="1935175"/>
                  </a:lnTo>
                  <a:lnTo>
                    <a:pt x="3775519" y="1922475"/>
                  </a:lnTo>
                  <a:lnTo>
                    <a:pt x="3779812" y="1935175"/>
                  </a:lnTo>
                  <a:lnTo>
                    <a:pt x="3782568" y="1922475"/>
                  </a:lnTo>
                  <a:lnTo>
                    <a:pt x="3782364" y="1935175"/>
                  </a:lnTo>
                  <a:lnTo>
                    <a:pt x="3781615" y="1935175"/>
                  </a:lnTo>
                  <a:lnTo>
                    <a:pt x="3788486" y="1947875"/>
                  </a:lnTo>
                  <a:lnTo>
                    <a:pt x="3789629" y="1935175"/>
                  </a:lnTo>
                  <a:lnTo>
                    <a:pt x="3798151" y="1935175"/>
                  </a:lnTo>
                  <a:lnTo>
                    <a:pt x="3802138" y="1922475"/>
                  </a:lnTo>
                  <a:lnTo>
                    <a:pt x="3824135" y="1922475"/>
                  </a:lnTo>
                  <a:lnTo>
                    <a:pt x="3828148" y="1935175"/>
                  </a:lnTo>
                  <a:lnTo>
                    <a:pt x="3849319" y="1935175"/>
                  </a:lnTo>
                  <a:lnTo>
                    <a:pt x="3846131" y="1947875"/>
                  </a:lnTo>
                  <a:lnTo>
                    <a:pt x="3843439" y="1947875"/>
                  </a:lnTo>
                  <a:lnTo>
                    <a:pt x="3843223" y="1960575"/>
                  </a:lnTo>
                  <a:lnTo>
                    <a:pt x="3848125" y="1947875"/>
                  </a:lnTo>
                  <a:lnTo>
                    <a:pt x="3851414" y="1947875"/>
                  </a:lnTo>
                  <a:lnTo>
                    <a:pt x="3855199" y="1935175"/>
                  </a:lnTo>
                  <a:lnTo>
                    <a:pt x="3861612" y="1935175"/>
                  </a:lnTo>
                  <a:lnTo>
                    <a:pt x="3861727" y="1947875"/>
                  </a:lnTo>
                  <a:lnTo>
                    <a:pt x="3863225" y="1960575"/>
                  </a:lnTo>
                  <a:lnTo>
                    <a:pt x="3857333" y="1960575"/>
                  </a:lnTo>
                  <a:lnTo>
                    <a:pt x="3857942" y="1973275"/>
                  </a:lnTo>
                  <a:lnTo>
                    <a:pt x="3870731" y="1973275"/>
                  </a:lnTo>
                  <a:lnTo>
                    <a:pt x="3868115" y="1960575"/>
                  </a:lnTo>
                  <a:lnTo>
                    <a:pt x="3878072" y="1960575"/>
                  </a:lnTo>
                  <a:lnTo>
                    <a:pt x="3879418" y="1947875"/>
                  </a:lnTo>
                  <a:lnTo>
                    <a:pt x="3888752" y="1947875"/>
                  </a:lnTo>
                  <a:lnTo>
                    <a:pt x="3892905" y="1960575"/>
                  </a:lnTo>
                  <a:lnTo>
                    <a:pt x="3897261" y="1960575"/>
                  </a:lnTo>
                  <a:lnTo>
                    <a:pt x="3913543" y="1947875"/>
                  </a:lnTo>
                  <a:lnTo>
                    <a:pt x="3919969" y="1947875"/>
                  </a:lnTo>
                  <a:lnTo>
                    <a:pt x="3919207" y="1935175"/>
                  </a:lnTo>
                  <a:lnTo>
                    <a:pt x="3923030" y="1935175"/>
                  </a:lnTo>
                  <a:lnTo>
                    <a:pt x="3925138" y="1922475"/>
                  </a:lnTo>
                  <a:lnTo>
                    <a:pt x="3926776" y="1935175"/>
                  </a:lnTo>
                  <a:lnTo>
                    <a:pt x="3926471" y="1935175"/>
                  </a:lnTo>
                  <a:lnTo>
                    <a:pt x="3919969" y="1947875"/>
                  </a:lnTo>
                  <a:lnTo>
                    <a:pt x="3944442" y="1947875"/>
                  </a:lnTo>
                  <a:lnTo>
                    <a:pt x="3946309" y="1935175"/>
                  </a:lnTo>
                  <a:lnTo>
                    <a:pt x="3933990" y="1935175"/>
                  </a:lnTo>
                  <a:lnTo>
                    <a:pt x="3934180" y="1922475"/>
                  </a:lnTo>
                  <a:lnTo>
                    <a:pt x="3952125" y="1922475"/>
                  </a:lnTo>
                  <a:lnTo>
                    <a:pt x="3951859" y="1935175"/>
                  </a:lnTo>
                  <a:lnTo>
                    <a:pt x="3946309" y="1935175"/>
                  </a:lnTo>
                  <a:lnTo>
                    <a:pt x="3947617" y="1947875"/>
                  </a:lnTo>
                  <a:lnTo>
                    <a:pt x="3984307" y="1947875"/>
                  </a:lnTo>
                  <a:lnTo>
                    <a:pt x="3987241" y="1935175"/>
                  </a:lnTo>
                  <a:lnTo>
                    <a:pt x="3995280" y="1935175"/>
                  </a:lnTo>
                  <a:lnTo>
                    <a:pt x="3994467" y="1947875"/>
                  </a:lnTo>
                  <a:lnTo>
                    <a:pt x="4026890" y="1947875"/>
                  </a:lnTo>
                  <a:lnTo>
                    <a:pt x="4030865" y="1960575"/>
                  </a:lnTo>
                  <a:lnTo>
                    <a:pt x="4040911" y="1960575"/>
                  </a:lnTo>
                  <a:lnTo>
                    <a:pt x="4046410" y="1973275"/>
                  </a:lnTo>
                  <a:lnTo>
                    <a:pt x="4052227" y="1973275"/>
                  </a:lnTo>
                  <a:lnTo>
                    <a:pt x="4056011" y="1960575"/>
                  </a:lnTo>
                  <a:lnTo>
                    <a:pt x="4058932" y="1960575"/>
                  </a:lnTo>
                  <a:lnTo>
                    <a:pt x="4060050" y="1947875"/>
                  </a:lnTo>
                  <a:lnTo>
                    <a:pt x="4055986" y="1947875"/>
                  </a:lnTo>
                  <a:lnTo>
                    <a:pt x="4051147" y="1935175"/>
                  </a:lnTo>
                  <a:lnTo>
                    <a:pt x="4064381" y="1935175"/>
                  </a:lnTo>
                  <a:lnTo>
                    <a:pt x="4069943" y="1947875"/>
                  </a:lnTo>
                  <a:lnTo>
                    <a:pt x="4075976" y="1960575"/>
                  </a:lnTo>
                  <a:lnTo>
                    <a:pt x="4088333" y="1960575"/>
                  </a:lnTo>
                  <a:lnTo>
                    <a:pt x="4090873" y="1947875"/>
                  </a:lnTo>
                  <a:lnTo>
                    <a:pt x="4094276" y="1947875"/>
                  </a:lnTo>
                  <a:lnTo>
                    <a:pt x="4100157" y="1935175"/>
                  </a:lnTo>
                  <a:lnTo>
                    <a:pt x="4103624" y="1935175"/>
                  </a:lnTo>
                  <a:lnTo>
                    <a:pt x="4102760" y="1947875"/>
                  </a:lnTo>
                  <a:lnTo>
                    <a:pt x="4118038" y="1947875"/>
                  </a:lnTo>
                  <a:lnTo>
                    <a:pt x="4120096" y="1960575"/>
                  </a:lnTo>
                  <a:lnTo>
                    <a:pt x="4146715" y="1960575"/>
                  </a:lnTo>
                  <a:lnTo>
                    <a:pt x="4149928" y="1947875"/>
                  </a:lnTo>
                  <a:lnTo>
                    <a:pt x="4201210" y="1947875"/>
                  </a:lnTo>
                  <a:lnTo>
                    <a:pt x="4199839" y="1960575"/>
                  </a:lnTo>
                  <a:lnTo>
                    <a:pt x="4201541" y="1973275"/>
                  </a:lnTo>
                  <a:lnTo>
                    <a:pt x="4207840" y="1973275"/>
                  </a:lnTo>
                  <a:lnTo>
                    <a:pt x="4217517" y="1960575"/>
                  </a:lnTo>
                  <a:lnTo>
                    <a:pt x="4242232" y="1960575"/>
                  </a:lnTo>
                  <a:lnTo>
                    <a:pt x="4254843" y="1973275"/>
                  </a:lnTo>
                  <a:lnTo>
                    <a:pt x="4264266" y="1973275"/>
                  </a:lnTo>
                  <a:lnTo>
                    <a:pt x="4274693" y="1960575"/>
                  </a:lnTo>
                  <a:lnTo>
                    <a:pt x="4297197" y="1960575"/>
                  </a:lnTo>
                  <a:lnTo>
                    <a:pt x="4297692" y="1973275"/>
                  </a:lnTo>
                  <a:lnTo>
                    <a:pt x="4304779" y="1973275"/>
                  </a:lnTo>
                  <a:lnTo>
                    <a:pt x="4311472" y="1960575"/>
                  </a:lnTo>
                  <a:lnTo>
                    <a:pt x="4331284" y="1960575"/>
                  </a:lnTo>
                  <a:lnTo>
                    <a:pt x="4333481" y="1973275"/>
                  </a:lnTo>
                  <a:lnTo>
                    <a:pt x="4341584" y="1973275"/>
                  </a:lnTo>
                  <a:lnTo>
                    <a:pt x="4348785" y="1960575"/>
                  </a:lnTo>
                  <a:lnTo>
                    <a:pt x="4381652" y="1960575"/>
                  </a:lnTo>
                  <a:lnTo>
                    <a:pt x="4380077" y="1973275"/>
                  </a:lnTo>
                  <a:lnTo>
                    <a:pt x="4457357" y="1973275"/>
                  </a:lnTo>
                  <a:lnTo>
                    <a:pt x="4457014" y="1985975"/>
                  </a:lnTo>
                  <a:lnTo>
                    <a:pt x="4475086" y="1985975"/>
                  </a:lnTo>
                  <a:lnTo>
                    <a:pt x="4476242" y="1973275"/>
                  </a:lnTo>
                  <a:lnTo>
                    <a:pt x="4483786" y="1973275"/>
                  </a:lnTo>
                  <a:lnTo>
                    <a:pt x="4482820" y="1960575"/>
                  </a:lnTo>
                  <a:lnTo>
                    <a:pt x="4488408" y="1960575"/>
                  </a:lnTo>
                  <a:lnTo>
                    <a:pt x="4483786" y="1973275"/>
                  </a:lnTo>
                  <a:lnTo>
                    <a:pt x="4497121" y="1973275"/>
                  </a:lnTo>
                  <a:lnTo>
                    <a:pt x="4497857" y="1985975"/>
                  </a:lnTo>
                  <a:lnTo>
                    <a:pt x="4493057" y="1985975"/>
                  </a:lnTo>
                  <a:lnTo>
                    <a:pt x="4504182" y="1998675"/>
                  </a:lnTo>
                  <a:lnTo>
                    <a:pt x="4624527" y="1998675"/>
                  </a:lnTo>
                  <a:lnTo>
                    <a:pt x="4625276" y="2011375"/>
                  </a:lnTo>
                  <a:lnTo>
                    <a:pt x="4630445" y="2011375"/>
                  </a:lnTo>
                  <a:lnTo>
                    <a:pt x="4629772" y="1998675"/>
                  </a:lnTo>
                  <a:lnTo>
                    <a:pt x="4645355" y="1998675"/>
                  </a:lnTo>
                  <a:lnTo>
                    <a:pt x="4644923" y="2011375"/>
                  </a:lnTo>
                  <a:lnTo>
                    <a:pt x="4659452" y="2011375"/>
                  </a:lnTo>
                  <a:lnTo>
                    <a:pt x="4659846" y="1998675"/>
                  </a:lnTo>
                  <a:lnTo>
                    <a:pt x="4720475" y="1998675"/>
                  </a:lnTo>
                  <a:lnTo>
                    <a:pt x="4760950" y="2024075"/>
                  </a:lnTo>
                  <a:lnTo>
                    <a:pt x="4760785" y="2011375"/>
                  </a:lnTo>
                  <a:lnTo>
                    <a:pt x="4760709" y="1998675"/>
                  </a:lnTo>
                  <a:lnTo>
                    <a:pt x="4755832" y="1998675"/>
                  </a:lnTo>
                  <a:lnTo>
                    <a:pt x="4746193" y="1985975"/>
                  </a:lnTo>
                  <a:lnTo>
                    <a:pt x="4772596" y="1985975"/>
                  </a:lnTo>
                  <a:lnTo>
                    <a:pt x="4766653" y="1998675"/>
                  </a:lnTo>
                  <a:lnTo>
                    <a:pt x="4764964" y="1998675"/>
                  </a:lnTo>
                  <a:lnTo>
                    <a:pt x="4813236" y="2011375"/>
                  </a:lnTo>
                  <a:lnTo>
                    <a:pt x="4844758" y="2011375"/>
                  </a:lnTo>
                  <a:lnTo>
                    <a:pt x="4839157" y="1998675"/>
                  </a:lnTo>
                  <a:lnTo>
                    <a:pt x="4826851" y="1998675"/>
                  </a:lnTo>
                  <a:lnTo>
                    <a:pt x="4830661" y="1985975"/>
                  </a:lnTo>
                  <a:lnTo>
                    <a:pt x="4829099" y="1985975"/>
                  </a:lnTo>
                  <a:lnTo>
                    <a:pt x="4827384" y="1973275"/>
                  </a:lnTo>
                  <a:lnTo>
                    <a:pt x="4818812" y="1973275"/>
                  </a:lnTo>
                  <a:lnTo>
                    <a:pt x="4815040" y="1985975"/>
                  </a:lnTo>
                  <a:lnTo>
                    <a:pt x="4818507" y="1985975"/>
                  </a:lnTo>
                  <a:lnTo>
                    <a:pt x="4819485" y="1998675"/>
                  </a:lnTo>
                  <a:lnTo>
                    <a:pt x="4797895" y="1998675"/>
                  </a:lnTo>
                  <a:lnTo>
                    <a:pt x="4802149" y="1985975"/>
                  </a:lnTo>
                  <a:lnTo>
                    <a:pt x="4815040" y="1985975"/>
                  </a:lnTo>
                  <a:lnTo>
                    <a:pt x="4809121" y="1973275"/>
                  </a:lnTo>
                  <a:lnTo>
                    <a:pt x="4813135" y="1973275"/>
                  </a:lnTo>
                  <a:lnTo>
                    <a:pt x="4813173" y="1960575"/>
                  </a:lnTo>
                  <a:lnTo>
                    <a:pt x="4799482" y="1960575"/>
                  </a:lnTo>
                  <a:lnTo>
                    <a:pt x="4798403" y="1973275"/>
                  </a:lnTo>
                  <a:lnTo>
                    <a:pt x="4791595" y="1973275"/>
                  </a:lnTo>
                  <a:lnTo>
                    <a:pt x="4791595" y="1998675"/>
                  </a:lnTo>
                  <a:lnTo>
                    <a:pt x="4775911" y="1998675"/>
                  </a:lnTo>
                  <a:lnTo>
                    <a:pt x="4776355" y="1985975"/>
                  </a:lnTo>
                  <a:lnTo>
                    <a:pt x="4790859" y="1985975"/>
                  </a:lnTo>
                  <a:lnTo>
                    <a:pt x="4791595" y="1998675"/>
                  </a:lnTo>
                  <a:lnTo>
                    <a:pt x="4791595" y="1973275"/>
                  </a:lnTo>
                  <a:lnTo>
                    <a:pt x="4779696" y="1973275"/>
                  </a:lnTo>
                  <a:lnTo>
                    <a:pt x="4758677" y="1960575"/>
                  </a:lnTo>
                  <a:lnTo>
                    <a:pt x="4716691" y="1960575"/>
                  </a:lnTo>
                  <a:lnTo>
                    <a:pt x="4716691" y="1985975"/>
                  </a:lnTo>
                  <a:lnTo>
                    <a:pt x="4711027" y="1985975"/>
                  </a:lnTo>
                  <a:lnTo>
                    <a:pt x="4709236" y="1973275"/>
                  </a:lnTo>
                  <a:lnTo>
                    <a:pt x="4714862" y="1973275"/>
                  </a:lnTo>
                  <a:lnTo>
                    <a:pt x="4716691" y="1985975"/>
                  </a:lnTo>
                  <a:lnTo>
                    <a:pt x="4716691" y="1960575"/>
                  </a:lnTo>
                  <a:lnTo>
                    <a:pt x="4693894" y="1960575"/>
                  </a:lnTo>
                  <a:lnTo>
                    <a:pt x="4693056" y="1958517"/>
                  </a:lnTo>
                  <a:lnTo>
                    <a:pt x="4693056" y="1973275"/>
                  </a:lnTo>
                  <a:lnTo>
                    <a:pt x="4692764" y="1985975"/>
                  </a:lnTo>
                  <a:lnTo>
                    <a:pt x="4685550" y="1985975"/>
                  </a:lnTo>
                  <a:lnTo>
                    <a:pt x="4685843" y="1973275"/>
                  </a:lnTo>
                  <a:lnTo>
                    <a:pt x="4693056" y="1973275"/>
                  </a:lnTo>
                  <a:lnTo>
                    <a:pt x="4693056" y="1958517"/>
                  </a:lnTo>
                  <a:lnTo>
                    <a:pt x="4688738" y="1947875"/>
                  </a:lnTo>
                  <a:lnTo>
                    <a:pt x="4691367" y="1947875"/>
                  </a:lnTo>
                  <a:lnTo>
                    <a:pt x="4690554" y="1935175"/>
                  </a:lnTo>
                  <a:lnTo>
                    <a:pt x="4695037" y="1935175"/>
                  </a:lnTo>
                  <a:lnTo>
                    <a:pt x="4701248" y="1947875"/>
                  </a:lnTo>
                  <a:lnTo>
                    <a:pt x="4715827" y="1947875"/>
                  </a:lnTo>
                  <a:lnTo>
                    <a:pt x="4724489" y="1935175"/>
                  </a:lnTo>
                  <a:lnTo>
                    <a:pt x="4742154" y="1935175"/>
                  </a:lnTo>
                  <a:lnTo>
                    <a:pt x="4748898" y="1922475"/>
                  </a:lnTo>
                  <a:lnTo>
                    <a:pt x="4754054" y="1935175"/>
                  </a:lnTo>
                  <a:lnTo>
                    <a:pt x="4757559" y="1935175"/>
                  </a:lnTo>
                  <a:lnTo>
                    <a:pt x="4759325" y="1947875"/>
                  </a:lnTo>
                  <a:lnTo>
                    <a:pt x="4765840" y="1947875"/>
                  </a:lnTo>
                  <a:lnTo>
                    <a:pt x="4767186" y="1935175"/>
                  </a:lnTo>
                  <a:lnTo>
                    <a:pt x="4774019" y="1935175"/>
                  </a:lnTo>
                  <a:lnTo>
                    <a:pt x="4782223" y="1947875"/>
                  </a:lnTo>
                  <a:lnTo>
                    <a:pt x="4838408" y="1947875"/>
                  </a:lnTo>
                  <a:lnTo>
                    <a:pt x="4839690" y="1960575"/>
                  </a:lnTo>
                  <a:lnTo>
                    <a:pt x="4846764" y="1960575"/>
                  </a:lnTo>
                  <a:lnTo>
                    <a:pt x="4845824" y="1947875"/>
                  </a:lnTo>
                  <a:lnTo>
                    <a:pt x="4846586" y="1935175"/>
                  </a:lnTo>
                  <a:lnTo>
                    <a:pt x="4851133" y="1947875"/>
                  </a:lnTo>
                  <a:lnTo>
                    <a:pt x="4852213" y="1947875"/>
                  </a:lnTo>
                  <a:lnTo>
                    <a:pt x="4857432" y="1935175"/>
                  </a:lnTo>
                  <a:lnTo>
                    <a:pt x="4863630" y="1935175"/>
                  </a:lnTo>
                  <a:lnTo>
                    <a:pt x="4864151" y="1947875"/>
                  </a:lnTo>
                  <a:lnTo>
                    <a:pt x="4882667" y="1947875"/>
                  </a:lnTo>
                  <a:lnTo>
                    <a:pt x="4883112" y="1960575"/>
                  </a:lnTo>
                  <a:lnTo>
                    <a:pt x="4900409" y="1960575"/>
                  </a:lnTo>
                  <a:lnTo>
                    <a:pt x="4896180" y="1973275"/>
                  </a:lnTo>
                  <a:lnTo>
                    <a:pt x="4902416" y="1973275"/>
                  </a:lnTo>
                  <a:lnTo>
                    <a:pt x="4898593" y="1985975"/>
                  </a:lnTo>
                  <a:lnTo>
                    <a:pt x="4894592" y="1985975"/>
                  </a:lnTo>
                  <a:lnTo>
                    <a:pt x="4892713" y="1973275"/>
                  </a:lnTo>
                  <a:lnTo>
                    <a:pt x="4888255" y="1985975"/>
                  </a:lnTo>
                  <a:lnTo>
                    <a:pt x="4837087" y="1985975"/>
                  </a:lnTo>
                  <a:lnTo>
                    <a:pt x="4842878" y="1998675"/>
                  </a:lnTo>
                  <a:lnTo>
                    <a:pt x="4844758" y="2011375"/>
                  </a:lnTo>
                  <a:lnTo>
                    <a:pt x="4859883" y="2011375"/>
                  </a:lnTo>
                  <a:lnTo>
                    <a:pt x="4906099" y="2024075"/>
                  </a:lnTo>
                  <a:lnTo>
                    <a:pt x="4953063" y="2024075"/>
                  </a:lnTo>
                  <a:lnTo>
                    <a:pt x="4952644" y="2049475"/>
                  </a:lnTo>
                  <a:lnTo>
                    <a:pt x="4962995" y="2036775"/>
                  </a:lnTo>
                  <a:lnTo>
                    <a:pt x="4971224" y="2036775"/>
                  </a:lnTo>
                  <a:lnTo>
                    <a:pt x="4979213" y="2049475"/>
                  </a:lnTo>
                  <a:lnTo>
                    <a:pt x="5010137" y="2049475"/>
                  </a:lnTo>
                  <a:lnTo>
                    <a:pt x="5011598" y="2036775"/>
                  </a:lnTo>
                  <a:lnTo>
                    <a:pt x="5043538" y="2036775"/>
                  </a:lnTo>
                  <a:lnTo>
                    <a:pt x="5046078" y="2049475"/>
                  </a:lnTo>
                  <a:lnTo>
                    <a:pt x="5060315" y="2049475"/>
                  </a:lnTo>
                  <a:lnTo>
                    <a:pt x="5067922" y="2062175"/>
                  </a:lnTo>
                  <a:lnTo>
                    <a:pt x="5076012" y="2062175"/>
                  </a:lnTo>
                  <a:lnTo>
                    <a:pt x="5083353" y="2049475"/>
                  </a:lnTo>
                  <a:lnTo>
                    <a:pt x="5095837" y="2049475"/>
                  </a:lnTo>
                  <a:lnTo>
                    <a:pt x="5113096" y="2049475"/>
                  </a:lnTo>
                  <a:lnTo>
                    <a:pt x="5121605" y="2062175"/>
                  </a:lnTo>
                  <a:lnTo>
                    <a:pt x="5131828" y="2062175"/>
                  </a:lnTo>
                  <a:lnTo>
                    <a:pt x="5128120" y="2049475"/>
                  </a:lnTo>
                  <a:lnTo>
                    <a:pt x="5137213" y="2049475"/>
                  </a:lnTo>
                  <a:lnTo>
                    <a:pt x="5138547" y="2062175"/>
                  </a:lnTo>
                  <a:lnTo>
                    <a:pt x="5146840" y="2062175"/>
                  </a:lnTo>
                  <a:lnTo>
                    <a:pt x="5156378" y="2049475"/>
                  </a:lnTo>
                  <a:lnTo>
                    <a:pt x="5167592" y="2062175"/>
                  </a:lnTo>
                  <a:lnTo>
                    <a:pt x="5189029" y="2062175"/>
                  </a:lnTo>
                  <a:lnTo>
                    <a:pt x="5188445" y="2074875"/>
                  </a:lnTo>
                  <a:lnTo>
                    <a:pt x="5195824" y="2074875"/>
                  </a:lnTo>
                  <a:lnTo>
                    <a:pt x="5196941" y="2062175"/>
                  </a:lnTo>
                  <a:lnTo>
                    <a:pt x="5217947" y="2062175"/>
                  </a:lnTo>
                  <a:lnTo>
                    <a:pt x="5232070" y="2074875"/>
                  </a:lnTo>
                  <a:lnTo>
                    <a:pt x="5239397" y="2087575"/>
                  </a:lnTo>
                  <a:lnTo>
                    <a:pt x="5243207" y="2074875"/>
                  </a:lnTo>
                  <a:lnTo>
                    <a:pt x="5238801" y="2074875"/>
                  </a:lnTo>
                  <a:lnTo>
                    <a:pt x="5241163" y="2062175"/>
                  </a:lnTo>
                  <a:lnTo>
                    <a:pt x="5243207" y="2074875"/>
                  </a:lnTo>
                  <a:lnTo>
                    <a:pt x="5262143" y="2074875"/>
                  </a:lnTo>
                  <a:lnTo>
                    <a:pt x="5265585" y="2062175"/>
                  </a:lnTo>
                  <a:lnTo>
                    <a:pt x="5267985" y="2062175"/>
                  </a:lnTo>
                  <a:lnTo>
                    <a:pt x="5270665" y="2074875"/>
                  </a:lnTo>
                  <a:lnTo>
                    <a:pt x="5302008" y="2074875"/>
                  </a:lnTo>
                  <a:lnTo>
                    <a:pt x="5301246" y="2087575"/>
                  </a:lnTo>
                  <a:lnTo>
                    <a:pt x="5314023" y="2087575"/>
                  </a:lnTo>
                  <a:lnTo>
                    <a:pt x="5317883" y="2074875"/>
                  </a:lnTo>
                  <a:lnTo>
                    <a:pt x="5335409" y="2074875"/>
                  </a:lnTo>
                  <a:lnTo>
                    <a:pt x="5350624" y="2087575"/>
                  </a:lnTo>
                  <a:lnTo>
                    <a:pt x="5435308" y="2087575"/>
                  </a:lnTo>
                  <a:lnTo>
                    <a:pt x="5438292" y="2100275"/>
                  </a:lnTo>
                  <a:lnTo>
                    <a:pt x="5472341" y="2100275"/>
                  </a:lnTo>
                  <a:lnTo>
                    <a:pt x="5473281" y="2087575"/>
                  </a:lnTo>
                  <a:lnTo>
                    <a:pt x="5477243" y="2087575"/>
                  </a:lnTo>
                  <a:lnTo>
                    <a:pt x="5476557" y="2074875"/>
                  </a:lnTo>
                  <a:lnTo>
                    <a:pt x="5491264" y="2074875"/>
                  </a:lnTo>
                  <a:lnTo>
                    <a:pt x="5485523" y="2062175"/>
                  </a:lnTo>
                  <a:lnTo>
                    <a:pt x="5462867" y="2062175"/>
                  </a:lnTo>
                  <a:lnTo>
                    <a:pt x="5464861" y="2074875"/>
                  </a:lnTo>
                  <a:lnTo>
                    <a:pt x="5468163" y="2074875"/>
                  </a:lnTo>
                  <a:lnTo>
                    <a:pt x="5469013" y="2087575"/>
                  </a:lnTo>
                  <a:lnTo>
                    <a:pt x="5464746" y="2074875"/>
                  </a:lnTo>
                  <a:lnTo>
                    <a:pt x="5378310" y="2074875"/>
                  </a:lnTo>
                  <a:lnTo>
                    <a:pt x="5367477" y="2062175"/>
                  </a:lnTo>
                  <a:lnTo>
                    <a:pt x="5374119" y="2062175"/>
                  </a:lnTo>
                  <a:lnTo>
                    <a:pt x="5374995" y="2049475"/>
                  </a:lnTo>
                  <a:lnTo>
                    <a:pt x="5361178" y="2049475"/>
                  </a:lnTo>
                  <a:lnTo>
                    <a:pt x="5362600" y="2062175"/>
                  </a:lnTo>
                  <a:lnTo>
                    <a:pt x="5300916" y="2062175"/>
                  </a:lnTo>
                  <a:lnTo>
                    <a:pt x="5304256" y="2049475"/>
                  </a:lnTo>
                  <a:lnTo>
                    <a:pt x="5299456" y="2049475"/>
                  </a:lnTo>
                  <a:lnTo>
                    <a:pt x="5298757" y="2036775"/>
                  </a:lnTo>
                  <a:lnTo>
                    <a:pt x="5315293" y="2036775"/>
                  </a:lnTo>
                  <a:lnTo>
                    <a:pt x="5311699" y="2024075"/>
                  </a:lnTo>
                  <a:lnTo>
                    <a:pt x="5298859" y="2024075"/>
                  </a:lnTo>
                  <a:lnTo>
                    <a:pt x="5293906" y="2036775"/>
                  </a:lnTo>
                  <a:lnTo>
                    <a:pt x="5291340" y="2049475"/>
                  </a:lnTo>
                  <a:lnTo>
                    <a:pt x="5290985" y="2062175"/>
                  </a:lnTo>
                  <a:lnTo>
                    <a:pt x="5283200" y="2062175"/>
                  </a:lnTo>
                  <a:lnTo>
                    <a:pt x="5277040" y="2049475"/>
                  </a:lnTo>
                  <a:lnTo>
                    <a:pt x="5265610" y="2049475"/>
                  </a:lnTo>
                  <a:lnTo>
                    <a:pt x="5260937" y="2062175"/>
                  </a:lnTo>
                  <a:lnTo>
                    <a:pt x="5256669" y="2049475"/>
                  </a:lnTo>
                  <a:lnTo>
                    <a:pt x="5265610" y="2049475"/>
                  </a:lnTo>
                  <a:lnTo>
                    <a:pt x="5265547" y="2036775"/>
                  </a:lnTo>
                  <a:lnTo>
                    <a:pt x="5258879" y="2036775"/>
                  </a:lnTo>
                  <a:lnTo>
                    <a:pt x="5255196" y="2024075"/>
                  </a:lnTo>
                  <a:lnTo>
                    <a:pt x="5240782" y="2024075"/>
                  </a:lnTo>
                  <a:lnTo>
                    <a:pt x="5240134" y="2049475"/>
                  </a:lnTo>
                  <a:lnTo>
                    <a:pt x="5210022" y="2049475"/>
                  </a:lnTo>
                  <a:lnTo>
                    <a:pt x="5211267" y="2036775"/>
                  </a:lnTo>
                  <a:lnTo>
                    <a:pt x="5202860" y="2036775"/>
                  </a:lnTo>
                  <a:lnTo>
                    <a:pt x="5200408" y="2049475"/>
                  </a:lnTo>
                  <a:lnTo>
                    <a:pt x="5172837" y="2049475"/>
                  </a:lnTo>
                  <a:lnTo>
                    <a:pt x="5167554" y="2036775"/>
                  </a:lnTo>
                  <a:lnTo>
                    <a:pt x="5134622" y="2036775"/>
                  </a:lnTo>
                  <a:lnTo>
                    <a:pt x="5135130" y="2024075"/>
                  </a:lnTo>
                  <a:lnTo>
                    <a:pt x="5136489" y="2024075"/>
                  </a:lnTo>
                  <a:lnTo>
                    <a:pt x="5139055" y="2011375"/>
                  </a:lnTo>
                  <a:lnTo>
                    <a:pt x="5124094" y="2011375"/>
                  </a:lnTo>
                  <a:lnTo>
                    <a:pt x="5124094" y="2024075"/>
                  </a:lnTo>
                  <a:lnTo>
                    <a:pt x="5123307" y="2036775"/>
                  </a:lnTo>
                  <a:lnTo>
                    <a:pt x="5113032" y="2036775"/>
                  </a:lnTo>
                  <a:lnTo>
                    <a:pt x="5113756" y="2024075"/>
                  </a:lnTo>
                  <a:lnTo>
                    <a:pt x="5124094" y="2024075"/>
                  </a:lnTo>
                  <a:lnTo>
                    <a:pt x="5124094" y="2011375"/>
                  </a:lnTo>
                  <a:lnTo>
                    <a:pt x="5098466" y="2011375"/>
                  </a:lnTo>
                  <a:lnTo>
                    <a:pt x="5098466" y="2036775"/>
                  </a:lnTo>
                  <a:lnTo>
                    <a:pt x="5087531" y="2036775"/>
                  </a:lnTo>
                  <a:lnTo>
                    <a:pt x="5083861" y="2036775"/>
                  </a:lnTo>
                  <a:lnTo>
                    <a:pt x="5065534" y="2036775"/>
                  </a:lnTo>
                  <a:lnTo>
                    <a:pt x="5070157" y="2024075"/>
                  </a:lnTo>
                  <a:lnTo>
                    <a:pt x="5079720" y="2024075"/>
                  </a:lnTo>
                  <a:lnTo>
                    <a:pt x="5083861" y="2036775"/>
                  </a:lnTo>
                  <a:lnTo>
                    <a:pt x="5083937" y="2024075"/>
                  </a:lnTo>
                  <a:lnTo>
                    <a:pt x="5086997" y="2024075"/>
                  </a:lnTo>
                  <a:lnTo>
                    <a:pt x="5087531" y="2036775"/>
                  </a:lnTo>
                  <a:lnTo>
                    <a:pt x="5092776" y="2024075"/>
                  </a:lnTo>
                  <a:lnTo>
                    <a:pt x="5093805" y="2024075"/>
                  </a:lnTo>
                  <a:lnTo>
                    <a:pt x="5098466" y="2036775"/>
                  </a:lnTo>
                  <a:lnTo>
                    <a:pt x="5098466" y="2011375"/>
                  </a:lnTo>
                  <a:lnTo>
                    <a:pt x="5096370" y="2011375"/>
                  </a:lnTo>
                  <a:lnTo>
                    <a:pt x="5093601" y="1998675"/>
                  </a:lnTo>
                  <a:lnTo>
                    <a:pt x="5081803" y="1998675"/>
                  </a:lnTo>
                  <a:lnTo>
                    <a:pt x="5077676" y="1985975"/>
                  </a:lnTo>
                  <a:lnTo>
                    <a:pt x="5073040" y="1998675"/>
                  </a:lnTo>
                  <a:lnTo>
                    <a:pt x="5070043" y="1998675"/>
                  </a:lnTo>
                  <a:lnTo>
                    <a:pt x="5069992" y="2011375"/>
                  </a:lnTo>
                  <a:lnTo>
                    <a:pt x="5057800" y="1998675"/>
                  </a:lnTo>
                  <a:lnTo>
                    <a:pt x="5011166" y="1998675"/>
                  </a:lnTo>
                  <a:lnTo>
                    <a:pt x="5008169" y="1985975"/>
                  </a:lnTo>
                  <a:lnTo>
                    <a:pt x="5021110" y="1985975"/>
                  </a:lnTo>
                  <a:lnTo>
                    <a:pt x="5027866" y="1973275"/>
                  </a:lnTo>
                  <a:lnTo>
                    <a:pt x="5030876" y="1973275"/>
                  </a:lnTo>
                  <a:lnTo>
                    <a:pt x="5024310" y="1960575"/>
                  </a:lnTo>
                  <a:lnTo>
                    <a:pt x="5015738" y="1960575"/>
                  </a:lnTo>
                  <a:lnTo>
                    <a:pt x="5006556" y="1973275"/>
                  </a:lnTo>
                  <a:lnTo>
                    <a:pt x="4998186" y="1973275"/>
                  </a:lnTo>
                  <a:lnTo>
                    <a:pt x="4998339" y="1960575"/>
                  </a:lnTo>
                  <a:lnTo>
                    <a:pt x="4991125" y="1960575"/>
                  </a:lnTo>
                  <a:lnTo>
                    <a:pt x="4990884" y="1973275"/>
                  </a:lnTo>
                  <a:lnTo>
                    <a:pt x="4950892" y="1973275"/>
                  </a:lnTo>
                  <a:lnTo>
                    <a:pt x="4950803" y="1960575"/>
                  </a:lnTo>
                  <a:lnTo>
                    <a:pt x="4952809" y="1960575"/>
                  </a:lnTo>
                  <a:lnTo>
                    <a:pt x="4955006" y="1947875"/>
                  </a:lnTo>
                  <a:lnTo>
                    <a:pt x="4955502" y="1935175"/>
                  </a:lnTo>
                  <a:lnTo>
                    <a:pt x="4978057" y="1947875"/>
                  </a:lnTo>
                  <a:lnTo>
                    <a:pt x="5026787" y="1947875"/>
                  </a:lnTo>
                  <a:lnTo>
                    <a:pt x="5046357" y="1935175"/>
                  </a:lnTo>
                  <a:lnTo>
                    <a:pt x="5053114" y="1935175"/>
                  </a:lnTo>
                  <a:lnTo>
                    <a:pt x="5049075" y="1922475"/>
                  </a:lnTo>
                  <a:lnTo>
                    <a:pt x="5054206" y="1909775"/>
                  </a:lnTo>
                  <a:lnTo>
                    <a:pt x="5059286" y="1922475"/>
                  </a:lnTo>
                  <a:lnTo>
                    <a:pt x="5072278" y="1922475"/>
                  </a:lnTo>
                  <a:lnTo>
                    <a:pt x="5071999" y="1935175"/>
                  </a:lnTo>
                  <a:lnTo>
                    <a:pt x="5076787" y="1935175"/>
                  </a:lnTo>
                  <a:lnTo>
                    <a:pt x="5075555" y="1922475"/>
                  </a:lnTo>
                  <a:lnTo>
                    <a:pt x="5097589" y="1922475"/>
                  </a:lnTo>
                  <a:lnTo>
                    <a:pt x="5097704" y="1935175"/>
                  </a:lnTo>
                  <a:lnTo>
                    <a:pt x="5096789" y="1947875"/>
                  </a:lnTo>
                  <a:lnTo>
                    <a:pt x="5102847" y="1947875"/>
                  </a:lnTo>
                  <a:lnTo>
                    <a:pt x="5103063" y="1935175"/>
                  </a:lnTo>
                  <a:lnTo>
                    <a:pt x="5104015" y="1935175"/>
                  </a:lnTo>
                  <a:lnTo>
                    <a:pt x="5108499" y="1922475"/>
                  </a:lnTo>
                  <a:lnTo>
                    <a:pt x="5115674" y="1935175"/>
                  </a:lnTo>
                  <a:lnTo>
                    <a:pt x="5118036" y="1935175"/>
                  </a:lnTo>
                  <a:lnTo>
                    <a:pt x="5117262" y="1947875"/>
                  </a:lnTo>
                  <a:lnTo>
                    <a:pt x="5115001" y="1960575"/>
                  </a:lnTo>
                  <a:lnTo>
                    <a:pt x="5130114" y="1960575"/>
                  </a:lnTo>
                  <a:lnTo>
                    <a:pt x="5128907" y="1947875"/>
                  </a:lnTo>
                  <a:lnTo>
                    <a:pt x="5126329" y="1947875"/>
                  </a:lnTo>
                  <a:lnTo>
                    <a:pt x="5126444" y="1935175"/>
                  </a:lnTo>
                  <a:lnTo>
                    <a:pt x="5146230" y="1935175"/>
                  </a:lnTo>
                  <a:lnTo>
                    <a:pt x="5153418" y="1947875"/>
                  </a:lnTo>
                  <a:lnTo>
                    <a:pt x="5155031" y="1960575"/>
                  </a:lnTo>
                  <a:lnTo>
                    <a:pt x="5173294" y="1947875"/>
                  </a:lnTo>
                  <a:lnTo>
                    <a:pt x="5215890" y="1947875"/>
                  </a:lnTo>
                  <a:lnTo>
                    <a:pt x="5238889" y="1960575"/>
                  </a:lnTo>
                  <a:lnTo>
                    <a:pt x="5279199" y="1960575"/>
                  </a:lnTo>
                  <a:lnTo>
                    <a:pt x="5280571" y="1973275"/>
                  </a:lnTo>
                  <a:lnTo>
                    <a:pt x="5282349" y="1960575"/>
                  </a:lnTo>
                  <a:lnTo>
                    <a:pt x="5285143" y="1973275"/>
                  </a:lnTo>
                  <a:lnTo>
                    <a:pt x="5299062" y="1973275"/>
                  </a:lnTo>
                  <a:lnTo>
                    <a:pt x="5303812" y="1985975"/>
                  </a:lnTo>
                  <a:lnTo>
                    <a:pt x="5307901" y="1985975"/>
                  </a:lnTo>
                  <a:lnTo>
                    <a:pt x="5309654" y="1973275"/>
                  </a:lnTo>
                  <a:lnTo>
                    <a:pt x="5311076" y="1985975"/>
                  </a:lnTo>
                  <a:lnTo>
                    <a:pt x="5315953" y="1985975"/>
                  </a:lnTo>
                  <a:lnTo>
                    <a:pt x="5314658" y="1973275"/>
                  </a:lnTo>
                  <a:lnTo>
                    <a:pt x="5333492" y="1973275"/>
                  </a:lnTo>
                  <a:lnTo>
                    <a:pt x="5334609" y="1985975"/>
                  </a:lnTo>
                  <a:lnTo>
                    <a:pt x="5367642" y="1985975"/>
                  </a:lnTo>
                  <a:lnTo>
                    <a:pt x="5376405" y="1998675"/>
                  </a:lnTo>
                  <a:lnTo>
                    <a:pt x="5380533" y="1985975"/>
                  </a:lnTo>
                  <a:lnTo>
                    <a:pt x="5386870" y="1985975"/>
                  </a:lnTo>
                  <a:lnTo>
                    <a:pt x="5387352" y="1998675"/>
                  </a:lnTo>
                  <a:lnTo>
                    <a:pt x="5392674" y="1985975"/>
                  </a:lnTo>
                  <a:lnTo>
                    <a:pt x="5405831" y="1985975"/>
                  </a:lnTo>
                  <a:lnTo>
                    <a:pt x="5401221" y="1998675"/>
                  </a:lnTo>
                  <a:lnTo>
                    <a:pt x="5387352" y="1998675"/>
                  </a:lnTo>
                  <a:lnTo>
                    <a:pt x="5380304" y="1998675"/>
                  </a:lnTo>
                  <a:lnTo>
                    <a:pt x="5372392" y="2011375"/>
                  </a:lnTo>
                  <a:lnTo>
                    <a:pt x="5370512" y="2011375"/>
                  </a:lnTo>
                  <a:lnTo>
                    <a:pt x="5365889" y="2024075"/>
                  </a:lnTo>
                  <a:lnTo>
                    <a:pt x="5364912" y="2024075"/>
                  </a:lnTo>
                  <a:lnTo>
                    <a:pt x="5363083" y="2011375"/>
                  </a:lnTo>
                  <a:lnTo>
                    <a:pt x="5343741" y="2011375"/>
                  </a:lnTo>
                  <a:lnTo>
                    <a:pt x="5346547" y="2024075"/>
                  </a:lnTo>
                  <a:lnTo>
                    <a:pt x="5342369" y="2036775"/>
                  </a:lnTo>
                  <a:lnTo>
                    <a:pt x="5335105" y="2036775"/>
                  </a:lnTo>
                  <a:lnTo>
                    <a:pt x="5327091" y="2024075"/>
                  </a:lnTo>
                  <a:lnTo>
                    <a:pt x="5320627" y="2036775"/>
                  </a:lnTo>
                  <a:lnTo>
                    <a:pt x="5319547" y="2036775"/>
                  </a:lnTo>
                  <a:lnTo>
                    <a:pt x="5326507" y="2049475"/>
                  </a:lnTo>
                  <a:lnTo>
                    <a:pt x="5342293" y="2049475"/>
                  </a:lnTo>
                  <a:lnTo>
                    <a:pt x="5345252" y="2036775"/>
                  </a:lnTo>
                  <a:lnTo>
                    <a:pt x="5393741" y="2036775"/>
                  </a:lnTo>
                  <a:lnTo>
                    <a:pt x="5391785" y="2049475"/>
                  </a:lnTo>
                  <a:lnTo>
                    <a:pt x="5391950" y="2049475"/>
                  </a:lnTo>
                  <a:lnTo>
                    <a:pt x="5394706" y="2062175"/>
                  </a:lnTo>
                  <a:lnTo>
                    <a:pt x="5400535" y="2049475"/>
                  </a:lnTo>
                  <a:lnTo>
                    <a:pt x="5395938" y="2049475"/>
                  </a:lnTo>
                  <a:lnTo>
                    <a:pt x="5396154" y="2036775"/>
                  </a:lnTo>
                  <a:lnTo>
                    <a:pt x="5400903" y="2036775"/>
                  </a:lnTo>
                  <a:lnTo>
                    <a:pt x="5400929" y="2024075"/>
                  </a:lnTo>
                  <a:lnTo>
                    <a:pt x="5408549" y="2024075"/>
                  </a:lnTo>
                  <a:lnTo>
                    <a:pt x="5410339" y="2036775"/>
                  </a:lnTo>
                  <a:lnTo>
                    <a:pt x="5494756" y="2036775"/>
                  </a:lnTo>
                  <a:lnTo>
                    <a:pt x="5501335" y="2024075"/>
                  </a:lnTo>
                  <a:lnTo>
                    <a:pt x="5506885" y="2024075"/>
                  </a:lnTo>
                  <a:lnTo>
                    <a:pt x="5510923" y="2036775"/>
                  </a:lnTo>
                  <a:lnTo>
                    <a:pt x="5528627" y="2036775"/>
                  </a:lnTo>
                  <a:lnTo>
                    <a:pt x="5528284" y="2049475"/>
                  </a:lnTo>
                  <a:lnTo>
                    <a:pt x="5538228" y="2049475"/>
                  </a:lnTo>
                  <a:lnTo>
                    <a:pt x="5545112" y="2036775"/>
                  </a:lnTo>
                  <a:lnTo>
                    <a:pt x="5550090" y="2036775"/>
                  </a:lnTo>
                  <a:lnTo>
                    <a:pt x="5554307" y="2024075"/>
                  </a:lnTo>
                  <a:lnTo>
                    <a:pt x="5549671" y="2024075"/>
                  </a:lnTo>
                  <a:lnTo>
                    <a:pt x="5550852" y="2011375"/>
                  </a:lnTo>
                  <a:lnTo>
                    <a:pt x="5554548" y="2011375"/>
                  </a:lnTo>
                  <a:lnTo>
                    <a:pt x="5564873" y="2024075"/>
                  </a:lnTo>
                  <a:lnTo>
                    <a:pt x="5587289" y="2024075"/>
                  </a:lnTo>
                  <a:lnTo>
                    <a:pt x="5589003" y="2011375"/>
                  </a:lnTo>
                  <a:lnTo>
                    <a:pt x="5598452" y="2011375"/>
                  </a:lnTo>
                  <a:lnTo>
                    <a:pt x="5598909" y="2024075"/>
                  </a:lnTo>
                  <a:lnTo>
                    <a:pt x="5605069" y="2011375"/>
                  </a:lnTo>
                  <a:lnTo>
                    <a:pt x="5609348" y="2024075"/>
                  </a:lnTo>
                  <a:lnTo>
                    <a:pt x="5618924" y="2024075"/>
                  </a:lnTo>
                  <a:lnTo>
                    <a:pt x="5623661" y="2036775"/>
                  </a:lnTo>
                  <a:lnTo>
                    <a:pt x="5623395" y="2024075"/>
                  </a:lnTo>
                  <a:lnTo>
                    <a:pt x="5719051" y="2024075"/>
                  </a:lnTo>
                  <a:lnTo>
                    <a:pt x="5720219" y="2011375"/>
                  </a:lnTo>
                  <a:lnTo>
                    <a:pt x="5734088" y="2011375"/>
                  </a:lnTo>
                  <a:lnTo>
                    <a:pt x="5729986" y="1998675"/>
                  </a:lnTo>
                  <a:lnTo>
                    <a:pt x="5751500" y="1998675"/>
                  </a:lnTo>
                  <a:lnTo>
                    <a:pt x="5756059" y="2011375"/>
                  </a:lnTo>
                  <a:lnTo>
                    <a:pt x="5751385" y="2011375"/>
                  </a:lnTo>
                  <a:lnTo>
                    <a:pt x="5752084" y="2024075"/>
                  </a:lnTo>
                  <a:lnTo>
                    <a:pt x="5755665" y="2024075"/>
                  </a:lnTo>
                  <a:lnTo>
                    <a:pt x="5764962" y="2036775"/>
                  </a:lnTo>
                  <a:lnTo>
                    <a:pt x="5803138" y="2036775"/>
                  </a:lnTo>
                  <a:lnTo>
                    <a:pt x="5804090" y="2024075"/>
                  </a:lnTo>
                  <a:lnTo>
                    <a:pt x="5797181" y="2024075"/>
                  </a:lnTo>
                  <a:lnTo>
                    <a:pt x="5803443" y="2011375"/>
                  </a:lnTo>
                  <a:lnTo>
                    <a:pt x="5818124" y="2011375"/>
                  </a:lnTo>
                  <a:lnTo>
                    <a:pt x="5815317" y="2024075"/>
                  </a:lnTo>
                  <a:lnTo>
                    <a:pt x="5817374" y="2024075"/>
                  </a:lnTo>
                  <a:lnTo>
                    <a:pt x="5822467" y="2036775"/>
                  </a:lnTo>
                  <a:lnTo>
                    <a:pt x="5828779" y="2036775"/>
                  </a:lnTo>
                  <a:lnTo>
                    <a:pt x="5831700" y="2024075"/>
                  </a:lnTo>
                  <a:lnTo>
                    <a:pt x="5829744" y="2024075"/>
                  </a:lnTo>
                  <a:lnTo>
                    <a:pt x="5832691" y="2011375"/>
                  </a:lnTo>
                  <a:lnTo>
                    <a:pt x="5853912" y="2011375"/>
                  </a:lnTo>
                  <a:lnTo>
                    <a:pt x="5862002" y="2024075"/>
                  </a:lnTo>
                  <a:lnTo>
                    <a:pt x="5866866" y="2024075"/>
                  </a:lnTo>
                  <a:lnTo>
                    <a:pt x="5872670" y="2011375"/>
                  </a:lnTo>
                  <a:lnTo>
                    <a:pt x="5872912" y="2024075"/>
                  </a:lnTo>
                  <a:lnTo>
                    <a:pt x="5869076" y="2024075"/>
                  </a:lnTo>
                  <a:lnTo>
                    <a:pt x="5868987" y="2036775"/>
                  </a:lnTo>
                  <a:lnTo>
                    <a:pt x="5883808" y="2036775"/>
                  </a:lnTo>
                  <a:lnTo>
                    <a:pt x="5883478" y="2049475"/>
                  </a:lnTo>
                  <a:lnTo>
                    <a:pt x="5890031" y="2036775"/>
                  </a:lnTo>
                  <a:lnTo>
                    <a:pt x="5897867" y="2036775"/>
                  </a:lnTo>
                  <a:lnTo>
                    <a:pt x="5900051" y="2024075"/>
                  </a:lnTo>
                  <a:lnTo>
                    <a:pt x="5898540" y="2024075"/>
                  </a:lnTo>
                  <a:lnTo>
                    <a:pt x="5899328" y="2011375"/>
                  </a:lnTo>
                  <a:lnTo>
                    <a:pt x="5902223" y="2011375"/>
                  </a:lnTo>
                  <a:lnTo>
                    <a:pt x="5902172" y="2024075"/>
                  </a:lnTo>
                  <a:lnTo>
                    <a:pt x="5960821" y="2024075"/>
                  </a:lnTo>
                  <a:lnTo>
                    <a:pt x="5969152" y="2036775"/>
                  </a:lnTo>
                  <a:lnTo>
                    <a:pt x="5976950" y="2036775"/>
                  </a:lnTo>
                  <a:lnTo>
                    <a:pt x="5978537" y="2024075"/>
                  </a:lnTo>
                  <a:lnTo>
                    <a:pt x="5982678" y="2024075"/>
                  </a:lnTo>
                  <a:lnTo>
                    <a:pt x="5986246" y="2036775"/>
                  </a:lnTo>
                  <a:lnTo>
                    <a:pt x="6069304" y="2036775"/>
                  </a:lnTo>
                  <a:lnTo>
                    <a:pt x="6088431" y="2049475"/>
                  </a:lnTo>
                  <a:lnTo>
                    <a:pt x="6124486" y="2049475"/>
                  </a:lnTo>
                  <a:lnTo>
                    <a:pt x="6127470" y="2062175"/>
                  </a:lnTo>
                  <a:lnTo>
                    <a:pt x="6132588" y="2062175"/>
                  </a:lnTo>
                  <a:lnTo>
                    <a:pt x="6137402" y="2049475"/>
                  </a:lnTo>
                  <a:lnTo>
                    <a:pt x="6142901" y="2062175"/>
                  </a:lnTo>
                  <a:lnTo>
                    <a:pt x="6148781" y="2062175"/>
                  </a:lnTo>
                  <a:lnTo>
                    <a:pt x="6154775" y="2049475"/>
                  </a:lnTo>
                  <a:lnTo>
                    <a:pt x="6155271" y="2062175"/>
                  </a:lnTo>
                  <a:lnTo>
                    <a:pt x="6257772" y="2062175"/>
                  </a:lnTo>
                  <a:lnTo>
                    <a:pt x="6259296" y="2074875"/>
                  </a:lnTo>
                  <a:lnTo>
                    <a:pt x="6377876" y="2074875"/>
                  </a:lnTo>
                  <a:lnTo>
                    <a:pt x="6390208" y="2087575"/>
                  </a:lnTo>
                  <a:lnTo>
                    <a:pt x="6410134" y="2087575"/>
                  </a:lnTo>
                  <a:lnTo>
                    <a:pt x="6412458" y="2074875"/>
                  </a:lnTo>
                  <a:lnTo>
                    <a:pt x="6404902" y="2074875"/>
                  </a:lnTo>
                  <a:lnTo>
                    <a:pt x="6408839" y="2062175"/>
                  </a:lnTo>
                  <a:lnTo>
                    <a:pt x="6412636" y="2062175"/>
                  </a:lnTo>
                  <a:lnTo>
                    <a:pt x="6409957" y="2049475"/>
                  </a:lnTo>
                  <a:lnTo>
                    <a:pt x="6408661" y="2049475"/>
                  </a:lnTo>
                  <a:lnTo>
                    <a:pt x="6405423" y="2036775"/>
                  </a:lnTo>
                  <a:lnTo>
                    <a:pt x="6403822" y="2049475"/>
                  </a:lnTo>
                  <a:lnTo>
                    <a:pt x="6392202" y="2049475"/>
                  </a:lnTo>
                  <a:lnTo>
                    <a:pt x="6391440" y="2043188"/>
                  </a:lnTo>
                  <a:lnTo>
                    <a:pt x="6391440" y="2062175"/>
                  </a:lnTo>
                  <a:lnTo>
                    <a:pt x="6390945" y="2074875"/>
                  </a:lnTo>
                  <a:lnTo>
                    <a:pt x="6385319" y="2074875"/>
                  </a:lnTo>
                  <a:lnTo>
                    <a:pt x="6387312" y="2062175"/>
                  </a:lnTo>
                  <a:lnTo>
                    <a:pt x="6391440" y="2062175"/>
                  </a:lnTo>
                  <a:lnTo>
                    <a:pt x="6391440" y="2043188"/>
                  </a:lnTo>
                  <a:lnTo>
                    <a:pt x="6390665" y="2036775"/>
                  </a:lnTo>
                  <a:lnTo>
                    <a:pt x="6405423" y="2036775"/>
                  </a:lnTo>
                  <a:lnTo>
                    <a:pt x="6446050" y="2036775"/>
                  </a:lnTo>
                  <a:lnTo>
                    <a:pt x="6446025" y="2024075"/>
                  </a:lnTo>
                  <a:lnTo>
                    <a:pt x="6453391" y="2024075"/>
                  </a:lnTo>
                  <a:lnTo>
                    <a:pt x="6452438" y="2036775"/>
                  </a:lnTo>
                  <a:lnTo>
                    <a:pt x="6449581" y="2036775"/>
                  </a:lnTo>
                  <a:lnTo>
                    <a:pt x="6448311" y="2049475"/>
                  </a:lnTo>
                  <a:lnTo>
                    <a:pt x="6445224" y="2062175"/>
                  </a:lnTo>
                  <a:lnTo>
                    <a:pt x="6441478" y="2062175"/>
                  </a:lnTo>
                  <a:lnTo>
                    <a:pt x="6438252" y="2074875"/>
                  </a:lnTo>
                  <a:lnTo>
                    <a:pt x="6504622" y="2074875"/>
                  </a:lnTo>
                  <a:lnTo>
                    <a:pt x="6501612" y="2062175"/>
                  </a:lnTo>
                  <a:lnTo>
                    <a:pt x="6512115" y="2062175"/>
                  </a:lnTo>
                  <a:lnTo>
                    <a:pt x="6518694" y="2049475"/>
                  </a:lnTo>
                  <a:lnTo>
                    <a:pt x="6519786" y="2062175"/>
                  </a:lnTo>
                  <a:lnTo>
                    <a:pt x="6526797" y="2062175"/>
                  </a:lnTo>
                  <a:lnTo>
                    <a:pt x="6529464" y="2049475"/>
                  </a:lnTo>
                  <a:lnTo>
                    <a:pt x="6531597" y="2049475"/>
                  </a:lnTo>
                  <a:lnTo>
                    <a:pt x="6534137" y="2036775"/>
                  </a:lnTo>
                  <a:lnTo>
                    <a:pt x="6585890" y="2036775"/>
                  </a:lnTo>
                  <a:lnTo>
                    <a:pt x="6583985" y="2024075"/>
                  </a:lnTo>
                  <a:lnTo>
                    <a:pt x="6581038" y="2024075"/>
                  </a:lnTo>
                  <a:lnTo>
                    <a:pt x="6574980" y="2011375"/>
                  </a:lnTo>
                  <a:lnTo>
                    <a:pt x="6578701" y="2011375"/>
                  </a:lnTo>
                  <a:lnTo>
                    <a:pt x="6578828" y="1998675"/>
                  </a:lnTo>
                  <a:lnTo>
                    <a:pt x="6586093" y="1998675"/>
                  </a:lnTo>
                  <a:lnTo>
                    <a:pt x="6585953" y="2011375"/>
                  </a:lnTo>
                  <a:lnTo>
                    <a:pt x="6593484" y="2011375"/>
                  </a:lnTo>
                  <a:lnTo>
                    <a:pt x="6589535" y="2024075"/>
                  </a:lnTo>
                  <a:lnTo>
                    <a:pt x="6591554" y="2024075"/>
                  </a:lnTo>
                  <a:lnTo>
                    <a:pt x="6586995" y="2036775"/>
                  </a:lnTo>
                  <a:lnTo>
                    <a:pt x="6588493" y="2036775"/>
                  </a:lnTo>
                  <a:lnTo>
                    <a:pt x="6604419" y="2049475"/>
                  </a:lnTo>
                  <a:lnTo>
                    <a:pt x="6641566" y="2049475"/>
                  </a:lnTo>
                  <a:lnTo>
                    <a:pt x="6639776" y="2036775"/>
                  </a:lnTo>
                  <a:lnTo>
                    <a:pt x="6639268" y="2036775"/>
                  </a:lnTo>
                  <a:lnTo>
                    <a:pt x="6639001" y="2024075"/>
                  </a:lnTo>
                  <a:lnTo>
                    <a:pt x="6637947" y="2011375"/>
                  </a:lnTo>
                  <a:lnTo>
                    <a:pt x="6704749" y="2011375"/>
                  </a:lnTo>
                  <a:lnTo>
                    <a:pt x="6697662" y="2024075"/>
                  </a:lnTo>
                  <a:lnTo>
                    <a:pt x="6707594" y="2024075"/>
                  </a:lnTo>
                  <a:lnTo>
                    <a:pt x="6712090" y="2036775"/>
                  </a:lnTo>
                  <a:lnTo>
                    <a:pt x="6682029" y="2036775"/>
                  </a:lnTo>
                  <a:lnTo>
                    <a:pt x="6671005" y="2024075"/>
                  </a:lnTo>
                  <a:lnTo>
                    <a:pt x="6661023" y="2024075"/>
                  </a:lnTo>
                  <a:lnTo>
                    <a:pt x="6652730" y="2036775"/>
                  </a:lnTo>
                  <a:lnTo>
                    <a:pt x="6660312" y="2036775"/>
                  </a:lnTo>
                  <a:lnTo>
                    <a:pt x="6654927" y="2049475"/>
                  </a:lnTo>
                  <a:lnTo>
                    <a:pt x="6649961" y="2049475"/>
                  </a:lnTo>
                  <a:lnTo>
                    <a:pt x="6671627" y="2062175"/>
                  </a:lnTo>
                  <a:lnTo>
                    <a:pt x="6729374" y="2062175"/>
                  </a:lnTo>
                  <a:lnTo>
                    <a:pt x="6705092" y="2049475"/>
                  </a:lnTo>
                  <a:lnTo>
                    <a:pt x="6693408" y="2049475"/>
                  </a:lnTo>
                  <a:lnTo>
                    <a:pt x="6668465" y="2049475"/>
                  </a:lnTo>
                  <a:lnTo>
                    <a:pt x="6667513" y="2036775"/>
                  </a:lnTo>
                  <a:lnTo>
                    <a:pt x="6693408" y="2049475"/>
                  </a:lnTo>
                  <a:lnTo>
                    <a:pt x="6718224" y="2036775"/>
                  </a:lnTo>
                  <a:lnTo>
                    <a:pt x="6719519" y="2036775"/>
                  </a:lnTo>
                  <a:lnTo>
                    <a:pt x="6721970" y="2024075"/>
                  </a:lnTo>
                  <a:lnTo>
                    <a:pt x="6720916" y="2024075"/>
                  </a:lnTo>
                  <a:lnTo>
                    <a:pt x="6723316" y="2011375"/>
                  </a:lnTo>
                  <a:lnTo>
                    <a:pt x="6745579" y="2011375"/>
                  </a:lnTo>
                  <a:lnTo>
                    <a:pt x="6744449" y="2024075"/>
                  </a:lnTo>
                  <a:lnTo>
                    <a:pt x="6726949" y="2024075"/>
                  </a:lnTo>
                  <a:lnTo>
                    <a:pt x="6726910" y="2036775"/>
                  </a:lnTo>
                  <a:lnTo>
                    <a:pt x="6741808" y="2036775"/>
                  </a:lnTo>
                  <a:lnTo>
                    <a:pt x="6764033" y="2049475"/>
                  </a:lnTo>
                  <a:lnTo>
                    <a:pt x="6777431" y="2049475"/>
                  </a:lnTo>
                  <a:lnTo>
                    <a:pt x="6790398" y="2036775"/>
                  </a:lnTo>
                  <a:lnTo>
                    <a:pt x="6816064" y="2036775"/>
                  </a:lnTo>
                  <a:lnTo>
                    <a:pt x="6816064" y="2049475"/>
                  </a:lnTo>
                  <a:lnTo>
                    <a:pt x="6865861" y="2049475"/>
                  </a:lnTo>
                  <a:lnTo>
                    <a:pt x="6869049" y="2036775"/>
                  </a:lnTo>
                  <a:lnTo>
                    <a:pt x="6875500" y="2036775"/>
                  </a:lnTo>
                  <a:lnTo>
                    <a:pt x="6874205" y="2049475"/>
                  </a:lnTo>
                  <a:lnTo>
                    <a:pt x="6868985" y="2049475"/>
                  </a:lnTo>
                  <a:lnTo>
                    <a:pt x="6868109" y="2062175"/>
                  </a:lnTo>
                  <a:lnTo>
                    <a:pt x="6881050" y="2049475"/>
                  </a:lnTo>
                  <a:lnTo>
                    <a:pt x="6896748" y="2062175"/>
                  </a:lnTo>
                  <a:lnTo>
                    <a:pt x="6912965" y="2062175"/>
                  </a:lnTo>
                  <a:lnTo>
                    <a:pt x="6927520" y="2049475"/>
                  </a:lnTo>
                  <a:lnTo>
                    <a:pt x="6926186" y="2062175"/>
                  </a:lnTo>
                  <a:lnTo>
                    <a:pt x="6942010" y="2062175"/>
                  </a:lnTo>
                  <a:lnTo>
                    <a:pt x="6944258" y="2049475"/>
                  </a:lnTo>
                  <a:lnTo>
                    <a:pt x="6953491" y="2049475"/>
                  </a:lnTo>
                  <a:lnTo>
                    <a:pt x="6952945" y="2062175"/>
                  </a:lnTo>
                  <a:lnTo>
                    <a:pt x="6958812" y="2062175"/>
                  </a:lnTo>
                  <a:lnTo>
                    <a:pt x="6961975" y="2049475"/>
                  </a:lnTo>
                  <a:lnTo>
                    <a:pt x="6987705" y="2049475"/>
                  </a:lnTo>
                  <a:lnTo>
                    <a:pt x="7003974" y="2062175"/>
                  </a:lnTo>
                  <a:lnTo>
                    <a:pt x="7128967" y="2062175"/>
                  </a:lnTo>
                  <a:lnTo>
                    <a:pt x="7129056" y="2074875"/>
                  </a:lnTo>
                  <a:lnTo>
                    <a:pt x="7162990" y="2074875"/>
                  </a:lnTo>
                  <a:lnTo>
                    <a:pt x="7171360" y="2087575"/>
                  </a:lnTo>
                  <a:lnTo>
                    <a:pt x="7168223" y="2074875"/>
                  </a:lnTo>
                  <a:lnTo>
                    <a:pt x="7207555" y="2074875"/>
                  </a:lnTo>
                  <a:lnTo>
                    <a:pt x="7209002" y="2087575"/>
                  </a:lnTo>
                  <a:lnTo>
                    <a:pt x="7212012" y="2087575"/>
                  </a:lnTo>
                  <a:lnTo>
                    <a:pt x="7213524" y="2074875"/>
                  </a:lnTo>
                  <a:lnTo>
                    <a:pt x="7208037" y="2074875"/>
                  </a:lnTo>
                  <a:lnTo>
                    <a:pt x="7208596" y="2062175"/>
                  </a:lnTo>
                  <a:lnTo>
                    <a:pt x="7219239" y="2062175"/>
                  </a:lnTo>
                  <a:lnTo>
                    <a:pt x="7218743" y="2074875"/>
                  </a:lnTo>
                  <a:lnTo>
                    <a:pt x="7238073" y="2074875"/>
                  </a:lnTo>
                  <a:lnTo>
                    <a:pt x="7241629" y="2062175"/>
                  </a:lnTo>
                  <a:lnTo>
                    <a:pt x="7247649" y="2049475"/>
                  </a:lnTo>
                  <a:lnTo>
                    <a:pt x="7253478" y="2049475"/>
                  </a:lnTo>
                  <a:lnTo>
                    <a:pt x="7256437" y="2036775"/>
                  </a:lnTo>
                  <a:lnTo>
                    <a:pt x="7253402" y="2036775"/>
                  </a:lnTo>
                  <a:lnTo>
                    <a:pt x="7260018" y="2024075"/>
                  </a:lnTo>
                  <a:lnTo>
                    <a:pt x="7261453" y="2036775"/>
                  </a:lnTo>
                  <a:lnTo>
                    <a:pt x="7266800" y="2036775"/>
                  </a:lnTo>
                  <a:lnTo>
                    <a:pt x="7267803" y="2049475"/>
                  </a:lnTo>
                  <a:lnTo>
                    <a:pt x="7278624" y="2036775"/>
                  </a:lnTo>
                  <a:lnTo>
                    <a:pt x="7286295" y="2036775"/>
                  </a:lnTo>
                  <a:lnTo>
                    <a:pt x="7293127" y="2024075"/>
                  </a:lnTo>
                  <a:lnTo>
                    <a:pt x="7261492" y="2024075"/>
                  </a:lnTo>
                  <a:lnTo>
                    <a:pt x="7259790" y="2011375"/>
                  </a:lnTo>
                  <a:lnTo>
                    <a:pt x="7312457" y="2011375"/>
                  </a:lnTo>
                  <a:lnTo>
                    <a:pt x="7312139" y="2024075"/>
                  </a:lnTo>
                  <a:lnTo>
                    <a:pt x="7313003" y="2036775"/>
                  </a:lnTo>
                  <a:lnTo>
                    <a:pt x="7320496" y="2036775"/>
                  </a:lnTo>
                  <a:lnTo>
                    <a:pt x="7323023" y="2049475"/>
                  </a:lnTo>
                  <a:lnTo>
                    <a:pt x="7342784" y="2049475"/>
                  </a:lnTo>
                  <a:lnTo>
                    <a:pt x="7347039" y="2062175"/>
                  </a:lnTo>
                  <a:lnTo>
                    <a:pt x="7351623" y="2049475"/>
                  </a:lnTo>
                  <a:lnTo>
                    <a:pt x="7361682" y="2036775"/>
                  </a:lnTo>
                  <a:lnTo>
                    <a:pt x="7384123" y="2036775"/>
                  </a:lnTo>
                  <a:lnTo>
                    <a:pt x="7382853" y="2024075"/>
                  </a:lnTo>
                  <a:lnTo>
                    <a:pt x="7384618" y="2011375"/>
                  </a:lnTo>
                  <a:lnTo>
                    <a:pt x="7391108" y="2011375"/>
                  </a:lnTo>
                  <a:lnTo>
                    <a:pt x="7391552" y="1998675"/>
                  </a:lnTo>
                  <a:lnTo>
                    <a:pt x="7402258" y="1998675"/>
                  </a:lnTo>
                  <a:lnTo>
                    <a:pt x="7401801" y="2011375"/>
                  </a:lnTo>
                  <a:lnTo>
                    <a:pt x="7401979" y="2011375"/>
                  </a:lnTo>
                  <a:lnTo>
                    <a:pt x="7406741" y="2024075"/>
                  </a:lnTo>
                  <a:lnTo>
                    <a:pt x="7409955" y="2011375"/>
                  </a:lnTo>
                  <a:lnTo>
                    <a:pt x="7408392" y="2011375"/>
                  </a:lnTo>
                  <a:lnTo>
                    <a:pt x="7412228" y="1998675"/>
                  </a:lnTo>
                  <a:lnTo>
                    <a:pt x="7418400" y="1998675"/>
                  </a:lnTo>
                  <a:lnTo>
                    <a:pt x="7416825" y="2011375"/>
                  </a:lnTo>
                  <a:lnTo>
                    <a:pt x="7473785" y="2011375"/>
                  </a:lnTo>
                  <a:lnTo>
                    <a:pt x="7472654" y="2024075"/>
                  </a:lnTo>
                  <a:lnTo>
                    <a:pt x="7490282" y="2024075"/>
                  </a:lnTo>
                  <a:lnTo>
                    <a:pt x="7494054" y="2011375"/>
                  </a:lnTo>
                  <a:lnTo>
                    <a:pt x="7500188" y="2011375"/>
                  </a:lnTo>
                  <a:lnTo>
                    <a:pt x="7499223" y="1998675"/>
                  </a:lnTo>
                  <a:lnTo>
                    <a:pt x="7514552" y="1998675"/>
                  </a:lnTo>
                  <a:lnTo>
                    <a:pt x="7516266" y="1985975"/>
                  </a:lnTo>
                  <a:lnTo>
                    <a:pt x="7521930" y="1985975"/>
                  </a:lnTo>
                  <a:lnTo>
                    <a:pt x="7525867" y="1998675"/>
                  </a:lnTo>
                  <a:lnTo>
                    <a:pt x="7530630" y="2011375"/>
                  </a:lnTo>
                  <a:lnTo>
                    <a:pt x="7532268" y="2011375"/>
                  </a:lnTo>
                  <a:lnTo>
                    <a:pt x="7526833" y="2024075"/>
                  </a:lnTo>
                  <a:lnTo>
                    <a:pt x="7549578" y="2024075"/>
                  </a:lnTo>
                  <a:lnTo>
                    <a:pt x="7545895" y="2011375"/>
                  </a:lnTo>
                  <a:lnTo>
                    <a:pt x="7543546" y="2011375"/>
                  </a:lnTo>
                  <a:lnTo>
                    <a:pt x="7541552" y="1998675"/>
                  </a:lnTo>
                  <a:lnTo>
                    <a:pt x="7548016" y="1998675"/>
                  </a:lnTo>
                  <a:lnTo>
                    <a:pt x="7545832" y="1985975"/>
                  </a:lnTo>
                  <a:lnTo>
                    <a:pt x="7652525" y="1985975"/>
                  </a:lnTo>
                  <a:lnTo>
                    <a:pt x="7651166" y="1998675"/>
                  </a:lnTo>
                  <a:lnTo>
                    <a:pt x="7652232" y="1998675"/>
                  </a:lnTo>
                  <a:lnTo>
                    <a:pt x="7652410" y="2011375"/>
                  </a:lnTo>
                  <a:lnTo>
                    <a:pt x="7658036" y="1998675"/>
                  </a:lnTo>
                  <a:lnTo>
                    <a:pt x="7658786" y="1998675"/>
                  </a:lnTo>
                  <a:lnTo>
                    <a:pt x="7659992" y="1985975"/>
                  </a:lnTo>
                  <a:lnTo>
                    <a:pt x="7654988" y="1973275"/>
                  </a:lnTo>
                  <a:lnTo>
                    <a:pt x="7663497" y="1973275"/>
                  </a:lnTo>
                  <a:lnTo>
                    <a:pt x="7660094" y="1960575"/>
                  </a:lnTo>
                  <a:lnTo>
                    <a:pt x="7738745" y="1960575"/>
                  </a:lnTo>
                  <a:lnTo>
                    <a:pt x="7753756" y="1947875"/>
                  </a:lnTo>
                  <a:lnTo>
                    <a:pt x="7783449" y="1947875"/>
                  </a:lnTo>
                  <a:lnTo>
                    <a:pt x="7806258" y="1935175"/>
                  </a:lnTo>
                  <a:lnTo>
                    <a:pt x="7828877" y="1935175"/>
                  </a:lnTo>
                  <a:lnTo>
                    <a:pt x="7830718" y="1922475"/>
                  </a:lnTo>
                  <a:lnTo>
                    <a:pt x="7847431" y="1922475"/>
                  </a:lnTo>
                  <a:lnTo>
                    <a:pt x="7846288" y="1897075"/>
                  </a:lnTo>
                  <a:lnTo>
                    <a:pt x="7853261" y="1897075"/>
                  </a:lnTo>
                  <a:lnTo>
                    <a:pt x="7853350" y="1884375"/>
                  </a:lnTo>
                  <a:lnTo>
                    <a:pt x="7830401" y="1884375"/>
                  </a:lnTo>
                  <a:lnTo>
                    <a:pt x="7827505" y="1871675"/>
                  </a:lnTo>
                  <a:lnTo>
                    <a:pt x="7810335" y="1871675"/>
                  </a:lnTo>
                  <a:lnTo>
                    <a:pt x="7802778" y="1858975"/>
                  </a:lnTo>
                  <a:lnTo>
                    <a:pt x="7802423" y="1846275"/>
                  </a:lnTo>
                  <a:lnTo>
                    <a:pt x="7804569" y="1846275"/>
                  </a:lnTo>
                  <a:lnTo>
                    <a:pt x="7808379" y="1833575"/>
                  </a:lnTo>
                  <a:lnTo>
                    <a:pt x="7829410" y="1833575"/>
                  </a:lnTo>
                  <a:lnTo>
                    <a:pt x="7844498" y="1820875"/>
                  </a:lnTo>
                  <a:lnTo>
                    <a:pt x="7858544" y="1808175"/>
                  </a:lnTo>
                  <a:lnTo>
                    <a:pt x="7871815" y="179547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81354" y="3025545"/>
              <a:ext cx="6144260" cy="116839"/>
            </a:xfrm>
            <a:custGeom>
              <a:avLst/>
              <a:gdLst/>
              <a:ahLst/>
              <a:cxnLst/>
              <a:rect l="l" t="t" r="r" b="b"/>
              <a:pathLst>
                <a:path w="6144259" h="116839">
                  <a:moveTo>
                    <a:pt x="7734" y="38608"/>
                  </a:moveTo>
                  <a:lnTo>
                    <a:pt x="5689" y="36029"/>
                  </a:lnTo>
                  <a:lnTo>
                    <a:pt x="4559" y="34696"/>
                  </a:lnTo>
                  <a:lnTo>
                    <a:pt x="0" y="38633"/>
                  </a:lnTo>
                  <a:lnTo>
                    <a:pt x="2070" y="41097"/>
                  </a:lnTo>
                  <a:lnTo>
                    <a:pt x="3238" y="42468"/>
                  </a:lnTo>
                  <a:lnTo>
                    <a:pt x="7734" y="38608"/>
                  </a:lnTo>
                  <a:close/>
                </a:path>
                <a:path w="6144259" h="116839">
                  <a:moveTo>
                    <a:pt x="70027" y="28816"/>
                  </a:moveTo>
                  <a:lnTo>
                    <a:pt x="69938" y="24028"/>
                  </a:lnTo>
                  <a:lnTo>
                    <a:pt x="67030" y="25120"/>
                  </a:lnTo>
                  <a:lnTo>
                    <a:pt x="62458" y="24358"/>
                  </a:lnTo>
                  <a:lnTo>
                    <a:pt x="62522" y="29121"/>
                  </a:lnTo>
                  <a:lnTo>
                    <a:pt x="65430" y="27863"/>
                  </a:lnTo>
                  <a:lnTo>
                    <a:pt x="70027" y="28816"/>
                  </a:lnTo>
                  <a:close/>
                </a:path>
                <a:path w="6144259" h="116839">
                  <a:moveTo>
                    <a:pt x="81254" y="23393"/>
                  </a:moveTo>
                  <a:lnTo>
                    <a:pt x="81140" y="18605"/>
                  </a:lnTo>
                  <a:lnTo>
                    <a:pt x="78333" y="19850"/>
                  </a:lnTo>
                  <a:lnTo>
                    <a:pt x="73672" y="18935"/>
                  </a:lnTo>
                  <a:lnTo>
                    <a:pt x="73748" y="23901"/>
                  </a:lnTo>
                  <a:lnTo>
                    <a:pt x="76657" y="22656"/>
                  </a:lnTo>
                  <a:lnTo>
                    <a:pt x="81254" y="23393"/>
                  </a:lnTo>
                  <a:close/>
                </a:path>
                <a:path w="6144259" h="116839">
                  <a:moveTo>
                    <a:pt x="151091" y="44399"/>
                  </a:moveTo>
                  <a:lnTo>
                    <a:pt x="150342" y="36283"/>
                  </a:lnTo>
                  <a:lnTo>
                    <a:pt x="138569" y="36233"/>
                  </a:lnTo>
                  <a:lnTo>
                    <a:pt x="129184" y="39116"/>
                  </a:lnTo>
                  <a:lnTo>
                    <a:pt x="119964" y="42176"/>
                  </a:lnTo>
                  <a:lnTo>
                    <a:pt x="108661" y="42684"/>
                  </a:lnTo>
                  <a:lnTo>
                    <a:pt x="111226" y="51663"/>
                  </a:lnTo>
                  <a:lnTo>
                    <a:pt x="124409" y="48183"/>
                  </a:lnTo>
                  <a:lnTo>
                    <a:pt x="128181" y="56921"/>
                  </a:lnTo>
                  <a:lnTo>
                    <a:pt x="115430" y="61658"/>
                  </a:lnTo>
                  <a:lnTo>
                    <a:pt x="100571" y="63766"/>
                  </a:lnTo>
                  <a:lnTo>
                    <a:pt x="85344" y="65405"/>
                  </a:lnTo>
                  <a:lnTo>
                    <a:pt x="71501" y="68732"/>
                  </a:lnTo>
                  <a:lnTo>
                    <a:pt x="73063" y="78536"/>
                  </a:lnTo>
                  <a:lnTo>
                    <a:pt x="66802" y="78892"/>
                  </a:lnTo>
                  <a:lnTo>
                    <a:pt x="64503" y="83997"/>
                  </a:lnTo>
                  <a:lnTo>
                    <a:pt x="74142" y="83032"/>
                  </a:lnTo>
                  <a:lnTo>
                    <a:pt x="80860" y="80860"/>
                  </a:lnTo>
                  <a:lnTo>
                    <a:pt x="86982" y="80022"/>
                  </a:lnTo>
                  <a:lnTo>
                    <a:pt x="94856" y="83007"/>
                  </a:lnTo>
                  <a:lnTo>
                    <a:pt x="98856" y="80810"/>
                  </a:lnTo>
                  <a:lnTo>
                    <a:pt x="101155" y="76441"/>
                  </a:lnTo>
                  <a:lnTo>
                    <a:pt x="104013" y="72771"/>
                  </a:lnTo>
                  <a:lnTo>
                    <a:pt x="109689" y="72631"/>
                  </a:lnTo>
                  <a:lnTo>
                    <a:pt x="120611" y="71678"/>
                  </a:lnTo>
                  <a:lnTo>
                    <a:pt x="127889" y="66281"/>
                  </a:lnTo>
                  <a:lnTo>
                    <a:pt x="135470" y="61239"/>
                  </a:lnTo>
                  <a:lnTo>
                    <a:pt x="147294" y="61379"/>
                  </a:lnTo>
                  <a:lnTo>
                    <a:pt x="147459" y="54330"/>
                  </a:lnTo>
                  <a:lnTo>
                    <a:pt x="149428" y="49542"/>
                  </a:lnTo>
                  <a:lnTo>
                    <a:pt x="151091" y="44399"/>
                  </a:lnTo>
                  <a:close/>
                </a:path>
                <a:path w="6144259" h="116839">
                  <a:moveTo>
                    <a:pt x="290550" y="17068"/>
                  </a:moveTo>
                  <a:lnTo>
                    <a:pt x="277266" y="17297"/>
                  </a:lnTo>
                  <a:lnTo>
                    <a:pt x="268719" y="23571"/>
                  </a:lnTo>
                  <a:lnTo>
                    <a:pt x="260731" y="30619"/>
                  </a:lnTo>
                  <a:lnTo>
                    <a:pt x="249148" y="33147"/>
                  </a:lnTo>
                  <a:lnTo>
                    <a:pt x="245465" y="33223"/>
                  </a:lnTo>
                  <a:lnTo>
                    <a:pt x="246049" y="27190"/>
                  </a:lnTo>
                  <a:lnTo>
                    <a:pt x="245097" y="23279"/>
                  </a:lnTo>
                  <a:lnTo>
                    <a:pt x="238988" y="24193"/>
                  </a:lnTo>
                  <a:lnTo>
                    <a:pt x="236829" y="29972"/>
                  </a:lnTo>
                  <a:lnTo>
                    <a:pt x="235102" y="36283"/>
                  </a:lnTo>
                  <a:lnTo>
                    <a:pt x="230301" y="38811"/>
                  </a:lnTo>
                  <a:lnTo>
                    <a:pt x="227215" y="37973"/>
                  </a:lnTo>
                  <a:lnTo>
                    <a:pt x="226390" y="33858"/>
                  </a:lnTo>
                  <a:lnTo>
                    <a:pt x="222554" y="33985"/>
                  </a:lnTo>
                  <a:lnTo>
                    <a:pt x="215607" y="44691"/>
                  </a:lnTo>
                  <a:lnTo>
                    <a:pt x="202603" y="47904"/>
                  </a:lnTo>
                  <a:lnTo>
                    <a:pt x="190296" y="51917"/>
                  </a:lnTo>
                  <a:lnTo>
                    <a:pt x="185432" y="65087"/>
                  </a:lnTo>
                  <a:lnTo>
                    <a:pt x="193624" y="65582"/>
                  </a:lnTo>
                  <a:lnTo>
                    <a:pt x="199174" y="62826"/>
                  </a:lnTo>
                  <a:lnTo>
                    <a:pt x="207937" y="54381"/>
                  </a:lnTo>
                  <a:lnTo>
                    <a:pt x="215125" y="54902"/>
                  </a:lnTo>
                  <a:lnTo>
                    <a:pt x="220256" y="52844"/>
                  </a:lnTo>
                  <a:lnTo>
                    <a:pt x="224878" y="50126"/>
                  </a:lnTo>
                  <a:lnTo>
                    <a:pt x="230568" y="48717"/>
                  </a:lnTo>
                  <a:lnTo>
                    <a:pt x="230593" y="56451"/>
                  </a:lnTo>
                  <a:lnTo>
                    <a:pt x="234492" y="58801"/>
                  </a:lnTo>
                  <a:lnTo>
                    <a:pt x="246049" y="58216"/>
                  </a:lnTo>
                  <a:lnTo>
                    <a:pt x="251472" y="46393"/>
                  </a:lnTo>
                  <a:lnTo>
                    <a:pt x="257695" y="41656"/>
                  </a:lnTo>
                  <a:lnTo>
                    <a:pt x="264706" y="43713"/>
                  </a:lnTo>
                  <a:lnTo>
                    <a:pt x="272465" y="52311"/>
                  </a:lnTo>
                  <a:lnTo>
                    <a:pt x="273392" y="44310"/>
                  </a:lnTo>
                  <a:lnTo>
                    <a:pt x="268643" y="43878"/>
                  </a:lnTo>
                  <a:lnTo>
                    <a:pt x="268300" y="37604"/>
                  </a:lnTo>
                  <a:lnTo>
                    <a:pt x="287261" y="37033"/>
                  </a:lnTo>
                  <a:lnTo>
                    <a:pt x="285407" y="26568"/>
                  </a:lnTo>
                  <a:lnTo>
                    <a:pt x="289483" y="23749"/>
                  </a:lnTo>
                  <a:lnTo>
                    <a:pt x="290550" y="17068"/>
                  </a:lnTo>
                  <a:close/>
                </a:path>
                <a:path w="6144259" h="116839">
                  <a:moveTo>
                    <a:pt x="331609" y="11391"/>
                  </a:moveTo>
                  <a:lnTo>
                    <a:pt x="322364" y="10858"/>
                  </a:lnTo>
                  <a:lnTo>
                    <a:pt x="313524" y="10985"/>
                  </a:lnTo>
                  <a:lnTo>
                    <a:pt x="309245" y="16776"/>
                  </a:lnTo>
                  <a:lnTo>
                    <a:pt x="309016" y="10198"/>
                  </a:lnTo>
                  <a:lnTo>
                    <a:pt x="298691" y="10477"/>
                  </a:lnTo>
                  <a:lnTo>
                    <a:pt x="297992" y="16941"/>
                  </a:lnTo>
                  <a:lnTo>
                    <a:pt x="303657" y="22186"/>
                  </a:lnTo>
                  <a:lnTo>
                    <a:pt x="310451" y="29184"/>
                  </a:lnTo>
                  <a:lnTo>
                    <a:pt x="317652" y="32435"/>
                  </a:lnTo>
                  <a:lnTo>
                    <a:pt x="324510" y="26454"/>
                  </a:lnTo>
                  <a:lnTo>
                    <a:pt x="320802" y="22987"/>
                  </a:lnTo>
                  <a:lnTo>
                    <a:pt x="323989" y="19583"/>
                  </a:lnTo>
                  <a:lnTo>
                    <a:pt x="329209" y="15862"/>
                  </a:lnTo>
                  <a:lnTo>
                    <a:pt x="331609" y="11391"/>
                  </a:lnTo>
                  <a:close/>
                </a:path>
                <a:path w="6144259" h="116839">
                  <a:moveTo>
                    <a:pt x="332092" y="31305"/>
                  </a:moveTo>
                  <a:lnTo>
                    <a:pt x="332041" y="28600"/>
                  </a:lnTo>
                  <a:lnTo>
                    <a:pt x="328930" y="25768"/>
                  </a:lnTo>
                  <a:lnTo>
                    <a:pt x="328371" y="31356"/>
                  </a:lnTo>
                  <a:lnTo>
                    <a:pt x="328371" y="34188"/>
                  </a:lnTo>
                  <a:lnTo>
                    <a:pt x="331546" y="36982"/>
                  </a:lnTo>
                  <a:lnTo>
                    <a:pt x="332092" y="31305"/>
                  </a:lnTo>
                  <a:close/>
                </a:path>
                <a:path w="6144259" h="116839">
                  <a:moveTo>
                    <a:pt x="348640" y="13690"/>
                  </a:moveTo>
                  <a:lnTo>
                    <a:pt x="346633" y="11188"/>
                  </a:lnTo>
                  <a:lnTo>
                    <a:pt x="345592" y="9791"/>
                  </a:lnTo>
                  <a:lnTo>
                    <a:pt x="341033" y="13766"/>
                  </a:lnTo>
                  <a:lnTo>
                    <a:pt x="343027" y="16306"/>
                  </a:lnTo>
                  <a:lnTo>
                    <a:pt x="344081" y="17576"/>
                  </a:lnTo>
                  <a:lnTo>
                    <a:pt x="348640" y="13690"/>
                  </a:lnTo>
                  <a:close/>
                </a:path>
                <a:path w="6144259" h="116839">
                  <a:moveTo>
                    <a:pt x="369493" y="25844"/>
                  </a:moveTo>
                  <a:lnTo>
                    <a:pt x="363893" y="25908"/>
                  </a:lnTo>
                  <a:lnTo>
                    <a:pt x="360883" y="22377"/>
                  </a:lnTo>
                  <a:lnTo>
                    <a:pt x="358368" y="18135"/>
                  </a:lnTo>
                  <a:lnTo>
                    <a:pt x="354266" y="16141"/>
                  </a:lnTo>
                  <a:lnTo>
                    <a:pt x="353161" y="21983"/>
                  </a:lnTo>
                  <a:lnTo>
                    <a:pt x="349389" y="24409"/>
                  </a:lnTo>
                  <a:lnTo>
                    <a:pt x="345325" y="26441"/>
                  </a:lnTo>
                  <a:lnTo>
                    <a:pt x="343357" y="31153"/>
                  </a:lnTo>
                  <a:lnTo>
                    <a:pt x="350469" y="30607"/>
                  </a:lnTo>
                  <a:lnTo>
                    <a:pt x="358762" y="31534"/>
                  </a:lnTo>
                  <a:lnTo>
                    <a:pt x="365887" y="30949"/>
                  </a:lnTo>
                  <a:lnTo>
                    <a:pt x="369493" y="25844"/>
                  </a:lnTo>
                  <a:close/>
                </a:path>
                <a:path w="6144259" h="116839">
                  <a:moveTo>
                    <a:pt x="395389" y="10477"/>
                  </a:moveTo>
                  <a:lnTo>
                    <a:pt x="386372" y="10439"/>
                  </a:lnTo>
                  <a:lnTo>
                    <a:pt x="386359" y="14249"/>
                  </a:lnTo>
                  <a:lnTo>
                    <a:pt x="390867" y="16167"/>
                  </a:lnTo>
                  <a:lnTo>
                    <a:pt x="395389" y="10477"/>
                  </a:lnTo>
                  <a:close/>
                </a:path>
                <a:path w="6144259" h="116839">
                  <a:moveTo>
                    <a:pt x="1284770" y="7581"/>
                  </a:moveTo>
                  <a:lnTo>
                    <a:pt x="1282890" y="5029"/>
                  </a:lnTo>
                  <a:lnTo>
                    <a:pt x="1281836" y="3619"/>
                  </a:lnTo>
                  <a:lnTo>
                    <a:pt x="1277289" y="7480"/>
                  </a:lnTo>
                  <a:lnTo>
                    <a:pt x="1279207" y="10045"/>
                  </a:lnTo>
                  <a:lnTo>
                    <a:pt x="1280160" y="11353"/>
                  </a:lnTo>
                  <a:lnTo>
                    <a:pt x="1284770" y="7581"/>
                  </a:lnTo>
                  <a:close/>
                </a:path>
                <a:path w="6144259" h="116839">
                  <a:moveTo>
                    <a:pt x="1382407" y="965"/>
                  </a:moveTo>
                  <a:lnTo>
                    <a:pt x="1378064" y="1689"/>
                  </a:lnTo>
                  <a:lnTo>
                    <a:pt x="1371930" y="0"/>
                  </a:lnTo>
                  <a:lnTo>
                    <a:pt x="1371346" y="5880"/>
                  </a:lnTo>
                  <a:lnTo>
                    <a:pt x="1375689" y="5105"/>
                  </a:lnTo>
                  <a:lnTo>
                    <a:pt x="1381760" y="6870"/>
                  </a:lnTo>
                  <a:lnTo>
                    <a:pt x="1382407" y="965"/>
                  </a:lnTo>
                  <a:close/>
                </a:path>
                <a:path w="6144259" h="116839">
                  <a:moveTo>
                    <a:pt x="1485493" y="12065"/>
                  </a:moveTo>
                  <a:lnTo>
                    <a:pt x="1474292" y="11671"/>
                  </a:lnTo>
                  <a:lnTo>
                    <a:pt x="1470583" y="14109"/>
                  </a:lnTo>
                  <a:lnTo>
                    <a:pt x="1470685" y="21831"/>
                  </a:lnTo>
                  <a:lnTo>
                    <a:pt x="1479029" y="23355"/>
                  </a:lnTo>
                  <a:lnTo>
                    <a:pt x="1484541" y="20701"/>
                  </a:lnTo>
                  <a:lnTo>
                    <a:pt x="1485493" y="12065"/>
                  </a:lnTo>
                  <a:close/>
                </a:path>
                <a:path w="6144259" h="116839">
                  <a:moveTo>
                    <a:pt x="1603324" y="23139"/>
                  </a:moveTo>
                  <a:lnTo>
                    <a:pt x="1598637" y="19278"/>
                  </a:lnTo>
                  <a:lnTo>
                    <a:pt x="1593354" y="19253"/>
                  </a:lnTo>
                  <a:lnTo>
                    <a:pt x="1588427" y="22352"/>
                  </a:lnTo>
                  <a:lnTo>
                    <a:pt x="1584833" y="27889"/>
                  </a:lnTo>
                  <a:lnTo>
                    <a:pt x="1590052" y="27546"/>
                  </a:lnTo>
                  <a:lnTo>
                    <a:pt x="1596275" y="28575"/>
                  </a:lnTo>
                  <a:lnTo>
                    <a:pt x="1601393" y="28079"/>
                  </a:lnTo>
                  <a:lnTo>
                    <a:pt x="1603324" y="23139"/>
                  </a:lnTo>
                  <a:close/>
                </a:path>
                <a:path w="6144259" h="116839">
                  <a:moveTo>
                    <a:pt x="1657591" y="26911"/>
                  </a:moveTo>
                  <a:lnTo>
                    <a:pt x="1657489" y="24142"/>
                  </a:lnTo>
                  <a:lnTo>
                    <a:pt x="1651215" y="23622"/>
                  </a:lnTo>
                  <a:lnTo>
                    <a:pt x="1629079" y="23406"/>
                  </a:lnTo>
                  <a:lnTo>
                    <a:pt x="1624330" y="19507"/>
                  </a:lnTo>
                  <a:lnTo>
                    <a:pt x="1618297" y="18503"/>
                  </a:lnTo>
                  <a:lnTo>
                    <a:pt x="1613052" y="21145"/>
                  </a:lnTo>
                  <a:lnTo>
                    <a:pt x="1610614" y="28155"/>
                  </a:lnTo>
                  <a:lnTo>
                    <a:pt x="1616075" y="30556"/>
                  </a:lnTo>
                  <a:lnTo>
                    <a:pt x="1622044" y="29997"/>
                  </a:lnTo>
                  <a:lnTo>
                    <a:pt x="1628724" y="29845"/>
                  </a:lnTo>
                  <a:lnTo>
                    <a:pt x="1636344" y="33477"/>
                  </a:lnTo>
                  <a:lnTo>
                    <a:pt x="1641030" y="33223"/>
                  </a:lnTo>
                  <a:lnTo>
                    <a:pt x="1641525" y="27101"/>
                  </a:lnTo>
                  <a:lnTo>
                    <a:pt x="1647456" y="28524"/>
                  </a:lnTo>
                  <a:lnTo>
                    <a:pt x="1653578" y="29260"/>
                  </a:lnTo>
                  <a:lnTo>
                    <a:pt x="1657591" y="26911"/>
                  </a:lnTo>
                  <a:close/>
                </a:path>
                <a:path w="6144259" h="116839">
                  <a:moveTo>
                    <a:pt x="1723339" y="6896"/>
                  </a:moveTo>
                  <a:lnTo>
                    <a:pt x="1721485" y="4292"/>
                  </a:lnTo>
                  <a:lnTo>
                    <a:pt x="1720481" y="2946"/>
                  </a:lnTo>
                  <a:lnTo>
                    <a:pt x="1715871" y="6705"/>
                  </a:lnTo>
                  <a:lnTo>
                    <a:pt x="1717751" y="9283"/>
                  </a:lnTo>
                  <a:lnTo>
                    <a:pt x="1718754" y="10706"/>
                  </a:lnTo>
                  <a:lnTo>
                    <a:pt x="1723339" y="6896"/>
                  </a:lnTo>
                  <a:close/>
                </a:path>
                <a:path w="6144259" h="116839">
                  <a:moveTo>
                    <a:pt x="1758302" y="4660"/>
                  </a:moveTo>
                  <a:lnTo>
                    <a:pt x="1755470" y="5778"/>
                  </a:lnTo>
                  <a:lnTo>
                    <a:pt x="1751063" y="4826"/>
                  </a:lnTo>
                  <a:lnTo>
                    <a:pt x="1750898" y="9613"/>
                  </a:lnTo>
                  <a:lnTo>
                    <a:pt x="1753781" y="8496"/>
                  </a:lnTo>
                  <a:lnTo>
                    <a:pt x="1758175" y="9626"/>
                  </a:lnTo>
                  <a:lnTo>
                    <a:pt x="1758302" y="4660"/>
                  </a:lnTo>
                  <a:close/>
                </a:path>
                <a:path w="6144259" h="116839">
                  <a:moveTo>
                    <a:pt x="1761820" y="29235"/>
                  </a:moveTo>
                  <a:lnTo>
                    <a:pt x="1760004" y="22021"/>
                  </a:lnTo>
                  <a:lnTo>
                    <a:pt x="1757934" y="29603"/>
                  </a:lnTo>
                  <a:lnTo>
                    <a:pt x="1754124" y="29984"/>
                  </a:lnTo>
                  <a:lnTo>
                    <a:pt x="1754962" y="36029"/>
                  </a:lnTo>
                  <a:lnTo>
                    <a:pt x="1761591" y="34696"/>
                  </a:lnTo>
                  <a:lnTo>
                    <a:pt x="1761820" y="29235"/>
                  </a:lnTo>
                  <a:close/>
                </a:path>
                <a:path w="6144259" h="116839">
                  <a:moveTo>
                    <a:pt x="1819097" y="7975"/>
                  </a:moveTo>
                  <a:lnTo>
                    <a:pt x="1817255" y="5397"/>
                  </a:lnTo>
                  <a:lnTo>
                    <a:pt x="1816214" y="4038"/>
                  </a:lnTo>
                  <a:lnTo>
                    <a:pt x="1811642" y="7747"/>
                  </a:lnTo>
                  <a:lnTo>
                    <a:pt x="1813483" y="10350"/>
                  </a:lnTo>
                  <a:lnTo>
                    <a:pt x="1814487" y="11747"/>
                  </a:lnTo>
                  <a:lnTo>
                    <a:pt x="1819097" y="7975"/>
                  </a:lnTo>
                  <a:close/>
                </a:path>
                <a:path w="6144259" h="116839">
                  <a:moveTo>
                    <a:pt x="1861159" y="11163"/>
                  </a:moveTo>
                  <a:lnTo>
                    <a:pt x="1858238" y="12280"/>
                  </a:lnTo>
                  <a:lnTo>
                    <a:pt x="1853895" y="11150"/>
                  </a:lnTo>
                  <a:lnTo>
                    <a:pt x="1853692" y="16103"/>
                  </a:lnTo>
                  <a:lnTo>
                    <a:pt x="1856536" y="14986"/>
                  </a:lnTo>
                  <a:lnTo>
                    <a:pt x="1860918" y="15951"/>
                  </a:lnTo>
                  <a:lnTo>
                    <a:pt x="1861159" y="11163"/>
                  </a:lnTo>
                  <a:close/>
                </a:path>
                <a:path w="6144259" h="116839">
                  <a:moveTo>
                    <a:pt x="1884921" y="14109"/>
                  </a:moveTo>
                  <a:lnTo>
                    <a:pt x="1883092" y="11544"/>
                  </a:lnTo>
                  <a:lnTo>
                    <a:pt x="1882101" y="10121"/>
                  </a:lnTo>
                  <a:lnTo>
                    <a:pt x="1877504" y="13944"/>
                  </a:lnTo>
                  <a:lnTo>
                    <a:pt x="1879371" y="16535"/>
                  </a:lnTo>
                  <a:lnTo>
                    <a:pt x="1880349" y="17856"/>
                  </a:lnTo>
                  <a:lnTo>
                    <a:pt x="1884921" y="14109"/>
                  </a:lnTo>
                  <a:close/>
                </a:path>
                <a:path w="6144259" h="116839">
                  <a:moveTo>
                    <a:pt x="2126792" y="18288"/>
                  </a:moveTo>
                  <a:lnTo>
                    <a:pt x="2124913" y="15735"/>
                  </a:lnTo>
                  <a:lnTo>
                    <a:pt x="2123922" y="14312"/>
                  </a:lnTo>
                  <a:lnTo>
                    <a:pt x="2119312" y="18122"/>
                  </a:lnTo>
                  <a:lnTo>
                    <a:pt x="2121166" y="20726"/>
                  </a:lnTo>
                  <a:lnTo>
                    <a:pt x="2122157" y="22034"/>
                  </a:lnTo>
                  <a:lnTo>
                    <a:pt x="2126792" y="18288"/>
                  </a:lnTo>
                  <a:close/>
                </a:path>
                <a:path w="6144259" h="116839">
                  <a:moveTo>
                    <a:pt x="2181720" y="19240"/>
                  </a:moveTo>
                  <a:lnTo>
                    <a:pt x="2179891" y="16687"/>
                  </a:lnTo>
                  <a:lnTo>
                    <a:pt x="2178901" y="15265"/>
                  </a:lnTo>
                  <a:lnTo>
                    <a:pt x="2174252" y="19075"/>
                  </a:lnTo>
                  <a:lnTo>
                    <a:pt x="2176068" y="21678"/>
                  </a:lnTo>
                  <a:lnTo>
                    <a:pt x="2177059" y="22987"/>
                  </a:lnTo>
                  <a:lnTo>
                    <a:pt x="2181720" y="19240"/>
                  </a:lnTo>
                  <a:close/>
                </a:path>
                <a:path w="6144259" h="116839">
                  <a:moveTo>
                    <a:pt x="2280526" y="26022"/>
                  </a:moveTo>
                  <a:lnTo>
                    <a:pt x="2278672" y="23444"/>
                  </a:lnTo>
                  <a:lnTo>
                    <a:pt x="2277681" y="21996"/>
                  </a:lnTo>
                  <a:lnTo>
                    <a:pt x="2273096" y="25641"/>
                  </a:lnTo>
                  <a:lnTo>
                    <a:pt x="2274925" y="28232"/>
                  </a:lnTo>
                  <a:lnTo>
                    <a:pt x="2275852" y="29730"/>
                  </a:lnTo>
                  <a:lnTo>
                    <a:pt x="2280526" y="26022"/>
                  </a:lnTo>
                  <a:close/>
                </a:path>
                <a:path w="6144259" h="116839">
                  <a:moveTo>
                    <a:pt x="2435148" y="51485"/>
                  </a:moveTo>
                  <a:lnTo>
                    <a:pt x="2429954" y="48615"/>
                  </a:lnTo>
                  <a:lnTo>
                    <a:pt x="2428773" y="40500"/>
                  </a:lnTo>
                  <a:lnTo>
                    <a:pt x="2427249" y="32804"/>
                  </a:lnTo>
                  <a:lnTo>
                    <a:pt x="2421013" y="31203"/>
                  </a:lnTo>
                  <a:lnTo>
                    <a:pt x="2420112" y="41643"/>
                  </a:lnTo>
                  <a:lnTo>
                    <a:pt x="2417876" y="50266"/>
                  </a:lnTo>
                  <a:lnTo>
                    <a:pt x="2417013" y="58115"/>
                  </a:lnTo>
                  <a:lnTo>
                    <a:pt x="2420201" y="66179"/>
                  </a:lnTo>
                  <a:lnTo>
                    <a:pt x="2414219" y="65303"/>
                  </a:lnTo>
                  <a:lnTo>
                    <a:pt x="2410358" y="67462"/>
                  </a:lnTo>
                  <a:lnTo>
                    <a:pt x="2408605" y="72656"/>
                  </a:lnTo>
                  <a:lnTo>
                    <a:pt x="2408948" y="80848"/>
                  </a:lnTo>
                  <a:lnTo>
                    <a:pt x="2414066" y="80492"/>
                  </a:lnTo>
                  <a:lnTo>
                    <a:pt x="2417559" y="77800"/>
                  </a:lnTo>
                  <a:lnTo>
                    <a:pt x="2421344" y="75526"/>
                  </a:lnTo>
                  <a:lnTo>
                    <a:pt x="2427300" y="76377"/>
                  </a:lnTo>
                  <a:lnTo>
                    <a:pt x="2427109" y="67056"/>
                  </a:lnTo>
                  <a:lnTo>
                    <a:pt x="2429522" y="61480"/>
                  </a:lnTo>
                  <a:lnTo>
                    <a:pt x="2432786" y="57137"/>
                  </a:lnTo>
                  <a:lnTo>
                    <a:pt x="2435148" y="51485"/>
                  </a:lnTo>
                  <a:close/>
                </a:path>
                <a:path w="6144259" h="116839">
                  <a:moveTo>
                    <a:pt x="2552281" y="34150"/>
                  </a:moveTo>
                  <a:lnTo>
                    <a:pt x="2544051" y="32600"/>
                  </a:lnTo>
                  <a:lnTo>
                    <a:pt x="2538577" y="35052"/>
                  </a:lnTo>
                  <a:lnTo>
                    <a:pt x="2537447" y="43815"/>
                  </a:lnTo>
                  <a:lnTo>
                    <a:pt x="2542984" y="44005"/>
                  </a:lnTo>
                  <a:lnTo>
                    <a:pt x="2548559" y="44284"/>
                  </a:lnTo>
                  <a:lnTo>
                    <a:pt x="2552281" y="41897"/>
                  </a:lnTo>
                  <a:lnTo>
                    <a:pt x="2552281" y="34150"/>
                  </a:lnTo>
                  <a:close/>
                </a:path>
                <a:path w="6144259" h="116839">
                  <a:moveTo>
                    <a:pt x="2566911" y="34480"/>
                  </a:moveTo>
                  <a:lnTo>
                    <a:pt x="2562212" y="34150"/>
                  </a:lnTo>
                  <a:lnTo>
                    <a:pt x="2561971" y="28079"/>
                  </a:lnTo>
                  <a:lnTo>
                    <a:pt x="2556078" y="29387"/>
                  </a:lnTo>
                  <a:lnTo>
                    <a:pt x="2555722" y="44221"/>
                  </a:lnTo>
                  <a:lnTo>
                    <a:pt x="2562999" y="44386"/>
                  </a:lnTo>
                  <a:lnTo>
                    <a:pt x="2563126" y="39446"/>
                  </a:lnTo>
                  <a:lnTo>
                    <a:pt x="2566085" y="38569"/>
                  </a:lnTo>
                  <a:lnTo>
                    <a:pt x="2566911" y="34480"/>
                  </a:lnTo>
                  <a:close/>
                </a:path>
                <a:path w="6144259" h="116839">
                  <a:moveTo>
                    <a:pt x="2595803" y="45110"/>
                  </a:moveTo>
                  <a:lnTo>
                    <a:pt x="2589822" y="44742"/>
                  </a:lnTo>
                  <a:lnTo>
                    <a:pt x="2588730" y="40513"/>
                  </a:lnTo>
                  <a:lnTo>
                    <a:pt x="2590355" y="34848"/>
                  </a:lnTo>
                  <a:lnTo>
                    <a:pt x="2592552" y="30187"/>
                  </a:lnTo>
                  <a:lnTo>
                    <a:pt x="2574277" y="29781"/>
                  </a:lnTo>
                  <a:lnTo>
                    <a:pt x="2573248" y="38315"/>
                  </a:lnTo>
                  <a:lnTo>
                    <a:pt x="2575471" y="42633"/>
                  </a:lnTo>
                  <a:lnTo>
                    <a:pt x="2578798" y="45554"/>
                  </a:lnTo>
                  <a:lnTo>
                    <a:pt x="2581046" y="49847"/>
                  </a:lnTo>
                  <a:lnTo>
                    <a:pt x="2576779" y="50431"/>
                  </a:lnTo>
                  <a:lnTo>
                    <a:pt x="2570759" y="48679"/>
                  </a:lnTo>
                  <a:lnTo>
                    <a:pt x="2570022" y="54508"/>
                  </a:lnTo>
                  <a:lnTo>
                    <a:pt x="2578290" y="54800"/>
                  </a:lnTo>
                  <a:lnTo>
                    <a:pt x="2586469" y="54952"/>
                  </a:lnTo>
                  <a:lnTo>
                    <a:pt x="2592857" y="52527"/>
                  </a:lnTo>
                  <a:lnTo>
                    <a:pt x="2595803" y="45110"/>
                  </a:lnTo>
                  <a:close/>
                </a:path>
                <a:path w="6144259" h="116839">
                  <a:moveTo>
                    <a:pt x="2625382" y="35471"/>
                  </a:moveTo>
                  <a:lnTo>
                    <a:pt x="2623693" y="28181"/>
                  </a:lnTo>
                  <a:lnTo>
                    <a:pt x="2621572" y="35699"/>
                  </a:lnTo>
                  <a:lnTo>
                    <a:pt x="2617736" y="35852"/>
                  </a:lnTo>
                  <a:lnTo>
                    <a:pt x="2618536" y="42138"/>
                  </a:lnTo>
                  <a:lnTo>
                    <a:pt x="2625128" y="40843"/>
                  </a:lnTo>
                  <a:lnTo>
                    <a:pt x="2625382" y="35471"/>
                  </a:lnTo>
                  <a:close/>
                </a:path>
                <a:path w="6144259" h="116839">
                  <a:moveTo>
                    <a:pt x="2655951" y="42138"/>
                  </a:moveTo>
                  <a:lnTo>
                    <a:pt x="2654528" y="31572"/>
                  </a:lnTo>
                  <a:lnTo>
                    <a:pt x="2647226" y="31407"/>
                  </a:lnTo>
                  <a:lnTo>
                    <a:pt x="2647099" y="36271"/>
                  </a:lnTo>
                  <a:lnTo>
                    <a:pt x="2644114" y="37236"/>
                  </a:lnTo>
                  <a:lnTo>
                    <a:pt x="2643327" y="41236"/>
                  </a:lnTo>
                  <a:lnTo>
                    <a:pt x="2649055" y="40881"/>
                  </a:lnTo>
                  <a:lnTo>
                    <a:pt x="2655951" y="42138"/>
                  </a:lnTo>
                  <a:close/>
                </a:path>
                <a:path w="6144259" h="116839">
                  <a:moveTo>
                    <a:pt x="3388664" y="59512"/>
                  </a:moveTo>
                  <a:lnTo>
                    <a:pt x="3385820" y="60515"/>
                  </a:lnTo>
                  <a:lnTo>
                    <a:pt x="3381514" y="59499"/>
                  </a:lnTo>
                  <a:lnTo>
                    <a:pt x="3381222" y="64262"/>
                  </a:lnTo>
                  <a:lnTo>
                    <a:pt x="3384080" y="63233"/>
                  </a:lnTo>
                  <a:lnTo>
                    <a:pt x="3388410" y="64389"/>
                  </a:lnTo>
                  <a:lnTo>
                    <a:pt x="3388664" y="59512"/>
                  </a:lnTo>
                  <a:close/>
                </a:path>
                <a:path w="6144259" h="116839">
                  <a:moveTo>
                    <a:pt x="3504692" y="57505"/>
                  </a:moveTo>
                  <a:lnTo>
                    <a:pt x="3497872" y="56146"/>
                  </a:lnTo>
                  <a:lnTo>
                    <a:pt x="3496538" y="62941"/>
                  </a:lnTo>
                  <a:lnTo>
                    <a:pt x="3490087" y="62166"/>
                  </a:lnTo>
                  <a:lnTo>
                    <a:pt x="3489795" y="72161"/>
                  </a:lnTo>
                  <a:lnTo>
                    <a:pt x="3494405" y="72478"/>
                  </a:lnTo>
                  <a:lnTo>
                    <a:pt x="3494633" y="78587"/>
                  </a:lnTo>
                  <a:lnTo>
                    <a:pt x="3500475" y="77343"/>
                  </a:lnTo>
                  <a:lnTo>
                    <a:pt x="3500475" y="68745"/>
                  </a:lnTo>
                  <a:lnTo>
                    <a:pt x="3501733" y="61963"/>
                  </a:lnTo>
                  <a:lnTo>
                    <a:pt x="3504692" y="57505"/>
                  </a:lnTo>
                  <a:close/>
                </a:path>
                <a:path w="6144259" h="116839">
                  <a:moveTo>
                    <a:pt x="3689134" y="62395"/>
                  </a:moveTo>
                  <a:lnTo>
                    <a:pt x="3684879" y="63169"/>
                  </a:lnTo>
                  <a:lnTo>
                    <a:pt x="3678923" y="61379"/>
                  </a:lnTo>
                  <a:lnTo>
                    <a:pt x="3678161" y="67170"/>
                  </a:lnTo>
                  <a:lnTo>
                    <a:pt x="3682428" y="66522"/>
                  </a:lnTo>
                  <a:lnTo>
                    <a:pt x="3688423" y="68262"/>
                  </a:lnTo>
                  <a:lnTo>
                    <a:pt x="3689134" y="62395"/>
                  </a:lnTo>
                  <a:close/>
                </a:path>
                <a:path w="6144259" h="116839">
                  <a:moveTo>
                    <a:pt x="3710889" y="62966"/>
                  </a:moveTo>
                  <a:lnTo>
                    <a:pt x="3703663" y="62788"/>
                  </a:lnTo>
                  <a:lnTo>
                    <a:pt x="3696487" y="64008"/>
                  </a:lnTo>
                  <a:lnTo>
                    <a:pt x="3699967" y="67475"/>
                  </a:lnTo>
                  <a:lnTo>
                    <a:pt x="3707104" y="68643"/>
                  </a:lnTo>
                  <a:lnTo>
                    <a:pt x="3710889" y="62966"/>
                  </a:lnTo>
                  <a:close/>
                </a:path>
                <a:path w="6144259" h="116839">
                  <a:moveTo>
                    <a:pt x="3735743" y="78701"/>
                  </a:moveTo>
                  <a:lnTo>
                    <a:pt x="3731907" y="76466"/>
                  </a:lnTo>
                  <a:lnTo>
                    <a:pt x="3729710" y="72136"/>
                  </a:lnTo>
                  <a:lnTo>
                    <a:pt x="3726992" y="68491"/>
                  </a:lnTo>
                  <a:lnTo>
                    <a:pt x="3721570" y="68313"/>
                  </a:lnTo>
                  <a:lnTo>
                    <a:pt x="3721531" y="75133"/>
                  </a:lnTo>
                  <a:lnTo>
                    <a:pt x="3719563" y="79209"/>
                  </a:lnTo>
                  <a:lnTo>
                    <a:pt x="3717531" y="83121"/>
                  </a:lnTo>
                  <a:lnTo>
                    <a:pt x="3722141" y="87134"/>
                  </a:lnTo>
                  <a:lnTo>
                    <a:pt x="3728021" y="88239"/>
                  </a:lnTo>
                  <a:lnTo>
                    <a:pt x="3733215" y="85686"/>
                  </a:lnTo>
                  <a:lnTo>
                    <a:pt x="3735743" y="78701"/>
                  </a:lnTo>
                  <a:close/>
                </a:path>
                <a:path w="6144259" h="116839">
                  <a:moveTo>
                    <a:pt x="3790442" y="65087"/>
                  </a:moveTo>
                  <a:lnTo>
                    <a:pt x="3783431" y="65239"/>
                  </a:lnTo>
                  <a:lnTo>
                    <a:pt x="3775557" y="64096"/>
                  </a:lnTo>
                  <a:lnTo>
                    <a:pt x="3769614" y="65798"/>
                  </a:lnTo>
                  <a:lnTo>
                    <a:pt x="3768420" y="74498"/>
                  </a:lnTo>
                  <a:lnTo>
                    <a:pt x="3774059" y="72326"/>
                  </a:lnTo>
                  <a:lnTo>
                    <a:pt x="3780421" y="71247"/>
                  </a:lnTo>
                  <a:lnTo>
                    <a:pt x="3786289" y="69430"/>
                  </a:lnTo>
                  <a:lnTo>
                    <a:pt x="3790442" y="65087"/>
                  </a:lnTo>
                  <a:close/>
                </a:path>
                <a:path w="6144259" h="116839">
                  <a:moveTo>
                    <a:pt x="3822992" y="65963"/>
                  </a:moveTo>
                  <a:lnTo>
                    <a:pt x="3816693" y="64516"/>
                  </a:lnTo>
                  <a:lnTo>
                    <a:pt x="3815600" y="70827"/>
                  </a:lnTo>
                  <a:lnTo>
                    <a:pt x="3816223" y="76809"/>
                  </a:lnTo>
                  <a:lnTo>
                    <a:pt x="3819575" y="74002"/>
                  </a:lnTo>
                  <a:lnTo>
                    <a:pt x="3822839" y="71018"/>
                  </a:lnTo>
                  <a:lnTo>
                    <a:pt x="3822992" y="65963"/>
                  </a:lnTo>
                  <a:close/>
                </a:path>
                <a:path w="6144259" h="116839">
                  <a:moveTo>
                    <a:pt x="3835844" y="63982"/>
                  </a:moveTo>
                  <a:lnTo>
                    <a:pt x="3834015" y="61391"/>
                  </a:lnTo>
                  <a:lnTo>
                    <a:pt x="3833025" y="59931"/>
                  </a:lnTo>
                  <a:lnTo>
                    <a:pt x="3828491" y="63538"/>
                  </a:lnTo>
                  <a:lnTo>
                    <a:pt x="3830205" y="66141"/>
                  </a:lnTo>
                  <a:lnTo>
                    <a:pt x="3831183" y="67665"/>
                  </a:lnTo>
                  <a:lnTo>
                    <a:pt x="3835844" y="63982"/>
                  </a:lnTo>
                  <a:close/>
                </a:path>
                <a:path w="6144259" h="116839">
                  <a:moveTo>
                    <a:pt x="3839108" y="74091"/>
                  </a:moveTo>
                  <a:lnTo>
                    <a:pt x="3837355" y="71386"/>
                  </a:lnTo>
                  <a:lnTo>
                    <a:pt x="3836314" y="69977"/>
                  </a:lnTo>
                  <a:lnTo>
                    <a:pt x="3831793" y="73634"/>
                  </a:lnTo>
                  <a:lnTo>
                    <a:pt x="3833571" y="76225"/>
                  </a:lnTo>
                  <a:lnTo>
                    <a:pt x="3834549" y="77673"/>
                  </a:lnTo>
                  <a:lnTo>
                    <a:pt x="3839108" y="74091"/>
                  </a:lnTo>
                  <a:close/>
                </a:path>
                <a:path w="6144259" h="116839">
                  <a:moveTo>
                    <a:pt x="3916730" y="78435"/>
                  </a:moveTo>
                  <a:lnTo>
                    <a:pt x="3915740" y="67818"/>
                  </a:lnTo>
                  <a:lnTo>
                    <a:pt x="3910571" y="64782"/>
                  </a:lnTo>
                  <a:lnTo>
                    <a:pt x="3904869" y="68491"/>
                  </a:lnTo>
                  <a:lnTo>
                    <a:pt x="3902291" y="78054"/>
                  </a:lnTo>
                  <a:lnTo>
                    <a:pt x="3916730" y="78435"/>
                  </a:lnTo>
                  <a:close/>
                </a:path>
                <a:path w="6144259" h="116839">
                  <a:moveTo>
                    <a:pt x="3978211" y="80060"/>
                  </a:moveTo>
                  <a:lnTo>
                    <a:pt x="3971874" y="78778"/>
                  </a:lnTo>
                  <a:lnTo>
                    <a:pt x="3968343" y="73812"/>
                  </a:lnTo>
                  <a:lnTo>
                    <a:pt x="3965346" y="68148"/>
                  </a:lnTo>
                  <a:lnTo>
                    <a:pt x="3960609" y="64757"/>
                  </a:lnTo>
                  <a:lnTo>
                    <a:pt x="3958513" y="71958"/>
                  </a:lnTo>
                  <a:lnTo>
                    <a:pt x="3954894" y="77165"/>
                  </a:lnTo>
                  <a:lnTo>
                    <a:pt x="3952786" y="84467"/>
                  </a:lnTo>
                  <a:lnTo>
                    <a:pt x="3960952" y="86207"/>
                  </a:lnTo>
                  <a:lnTo>
                    <a:pt x="3967569" y="88125"/>
                  </a:lnTo>
                  <a:lnTo>
                    <a:pt x="3973144" y="87122"/>
                  </a:lnTo>
                  <a:lnTo>
                    <a:pt x="3978211" y="80060"/>
                  </a:lnTo>
                  <a:close/>
                </a:path>
                <a:path w="6144259" h="116839">
                  <a:moveTo>
                    <a:pt x="3992740" y="75501"/>
                  </a:moveTo>
                  <a:lnTo>
                    <a:pt x="3989857" y="74472"/>
                  </a:lnTo>
                  <a:lnTo>
                    <a:pt x="3989298" y="70345"/>
                  </a:lnTo>
                  <a:lnTo>
                    <a:pt x="3985730" y="70256"/>
                  </a:lnTo>
                  <a:lnTo>
                    <a:pt x="3984764" y="79667"/>
                  </a:lnTo>
                  <a:lnTo>
                    <a:pt x="3987952" y="85077"/>
                  </a:lnTo>
                  <a:lnTo>
                    <a:pt x="3991787" y="84391"/>
                  </a:lnTo>
                  <a:lnTo>
                    <a:pt x="3992740" y="75501"/>
                  </a:lnTo>
                  <a:close/>
                </a:path>
                <a:path w="6144259" h="116839">
                  <a:moveTo>
                    <a:pt x="3998125" y="72555"/>
                  </a:moveTo>
                  <a:lnTo>
                    <a:pt x="3992549" y="69456"/>
                  </a:lnTo>
                  <a:lnTo>
                    <a:pt x="3992740" y="75501"/>
                  </a:lnTo>
                  <a:lnTo>
                    <a:pt x="3998125" y="72555"/>
                  </a:lnTo>
                  <a:close/>
                </a:path>
                <a:path w="6144259" h="116839">
                  <a:moveTo>
                    <a:pt x="4043222" y="76809"/>
                  </a:moveTo>
                  <a:lnTo>
                    <a:pt x="4037558" y="77101"/>
                  </a:lnTo>
                  <a:lnTo>
                    <a:pt x="4030713" y="75831"/>
                  </a:lnTo>
                  <a:lnTo>
                    <a:pt x="4032123" y="86537"/>
                  </a:lnTo>
                  <a:lnTo>
                    <a:pt x="4038269" y="86880"/>
                  </a:lnTo>
                  <a:lnTo>
                    <a:pt x="4041483" y="82892"/>
                  </a:lnTo>
                  <a:lnTo>
                    <a:pt x="4043222" y="76809"/>
                  </a:lnTo>
                  <a:close/>
                </a:path>
                <a:path w="6144259" h="116839">
                  <a:moveTo>
                    <a:pt x="4079392" y="72669"/>
                  </a:moveTo>
                  <a:lnTo>
                    <a:pt x="4075112" y="73431"/>
                  </a:lnTo>
                  <a:lnTo>
                    <a:pt x="4069232" y="71666"/>
                  </a:lnTo>
                  <a:lnTo>
                    <a:pt x="4068445" y="77457"/>
                  </a:lnTo>
                  <a:lnTo>
                    <a:pt x="4072699" y="76809"/>
                  </a:lnTo>
                  <a:lnTo>
                    <a:pt x="4078643" y="78536"/>
                  </a:lnTo>
                  <a:lnTo>
                    <a:pt x="4079392" y="72669"/>
                  </a:lnTo>
                  <a:close/>
                </a:path>
                <a:path w="6144259" h="116839">
                  <a:moveTo>
                    <a:pt x="4097248" y="78206"/>
                  </a:moveTo>
                  <a:lnTo>
                    <a:pt x="4097032" y="72136"/>
                  </a:lnTo>
                  <a:lnTo>
                    <a:pt x="4096512" y="66382"/>
                  </a:lnTo>
                  <a:lnTo>
                    <a:pt x="4090352" y="68097"/>
                  </a:lnTo>
                  <a:lnTo>
                    <a:pt x="4090771" y="74002"/>
                  </a:lnTo>
                  <a:lnTo>
                    <a:pt x="4089336" y="82092"/>
                  </a:lnTo>
                  <a:lnTo>
                    <a:pt x="4093502" y="83045"/>
                  </a:lnTo>
                  <a:lnTo>
                    <a:pt x="4093781" y="80060"/>
                  </a:lnTo>
                  <a:lnTo>
                    <a:pt x="4094213" y="77165"/>
                  </a:lnTo>
                  <a:lnTo>
                    <a:pt x="4097248" y="78206"/>
                  </a:lnTo>
                  <a:close/>
                </a:path>
                <a:path w="6144259" h="116839">
                  <a:moveTo>
                    <a:pt x="4108373" y="68554"/>
                  </a:moveTo>
                  <a:lnTo>
                    <a:pt x="4101185" y="68376"/>
                  </a:lnTo>
                  <a:lnTo>
                    <a:pt x="4101084" y="71716"/>
                  </a:lnTo>
                  <a:lnTo>
                    <a:pt x="4100893" y="78295"/>
                  </a:lnTo>
                  <a:lnTo>
                    <a:pt x="4108094" y="78473"/>
                  </a:lnTo>
                  <a:lnTo>
                    <a:pt x="4108373" y="68554"/>
                  </a:lnTo>
                  <a:close/>
                </a:path>
                <a:path w="6144259" h="116839">
                  <a:moveTo>
                    <a:pt x="4148023" y="69583"/>
                  </a:moveTo>
                  <a:lnTo>
                    <a:pt x="4140771" y="69392"/>
                  </a:lnTo>
                  <a:lnTo>
                    <a:pt x="4140670" y="72720"/>
                  </a:lnTo>
                  <a:lnTo>
                    <a:pt x="4140479" y="79311"/>
                  </a:lnTo>
                  <a:lnTo>
                    <a:pt x="4147731" y="79502"/>
                  </a:lnTo>
                  <a:lnTo>
                    <a:pt x="4148023" y="69583"/>
                  </a:lnTo>
                  <a:close/>
                </a:path>
                <a:path w="6144259" h="116839">
                  <a:moveTo>
                    <a:pt x="4263428" y="67500"/>
                  </a:moveTo>
                  <a:lnTo>
                    <a:pt x="4259199" y="64046"/>
                  </a:lnTo>
                  <a:lnTo>
                    <a:pt x="4254957" y="65341"/>
                  </a:lnTo>
                  <a:lnTo>
                    <a:pt x="4249559" y="67576"/>
                  </a:lnTo>
                  <a:lnTo>
                    <a:pt x="4241851" y="66954"/>
                  </a:lnTo>
                  <a:lnTo>
                    <a:pt x="4241558" y="75171"/>
                  </a:lnTo>
                  <a:lnTo>
                    <a:pt x="4231767" y="69456"/>
                  </a:lnTo>
                  <a:lnTo>
                    <a:pt x="4230700" y="76581"/>
                  </a:lnTo>
                  <a:lnTo>
                    <a:pt x="4236377" y="81419"/>
                  </a:lnTo>
                  <a:lnTo>
                    <a:pt x="4242181" y="80784"/>
                  </a:lnTo>
                  <a:lnTo>
                    <a:pt x="4247693" y="76974"/>
                  </a:lnTo>
                  <a:lnTo>
                    <a:pt x="4252519" y="72288"/>
                  </a:lnTo>
                  <a:lnTo>
                    <a:pt x="4256735" y="71539"/>
                  </a:lnTo>
                  <a:lnTo>
                    <a:pt x="4262742" y="73380"/>
                  </a:lnTo>
                  <a:lnTo>
                    <a:pt x="4263428" y="67500"/>
                  </a:lnTo>
                  <a:close/>
                </a:path>
                <a:path w="6144259" h="116839">
                  <a:moveTo>
                    <a:pt x="4299318" y="73469"/>
                  </a:moveTo>
                  <a:lnTo>
                    <a:pt x="4292511" y="74295"/>
                  </a:lnTo>
                  <a:lnTo>
                    <a:pt x="4291520" y="67665"/>
                  </a:lnTo>
                  <a:lnTo>
                    <a:pt x="4285081" y="68046"/>
                  </a:lnTo>
                  <a:lnTo>
                    <a:pt x="4284815" y="75920"/>
                  </a:lnTo>
                  <a:lnTo>
                    <a:pt x="4290212" y="79209"/>
                  </a:lnTo>
                  <a:lnTo>
                    <a:pt x="4296600" y="78270"/>
                  </a:lnTo>
                  <a:lnTo>
                    <a:pt x="4299318" y="73469"/>
                  </a:lnTo>
                  <a:close/>
                </a:path>
                <a:path w="6144259" h="116839">
                  <a:moveTo>
                    <a:pt x="4371403" y="75336"/>
                  </a:moveTo>
                  <a:lnTo>
                    <a:pt x="4361700" y="74752"/>
                  </a:lnTo>
                  <a:lnTo>
                    <a:pt x="4354220" y="71259"/>
                  </a:lnTo>
                  <a:lnTo>
                    <a:pt x="4347299" y="67068"/>
                  </a:lnTo>
                  <a:lnTo>
                    <a:pt x="4339247" y="64414"/>
                  </a:lnTo>
                  <a:lnTo>
                    <a:pt x="4335602" y="70777"/>
                  </a:lnTo>
                  <a:lnTo>
                    <a:pt x="4328947" y="72694"/>
                  </a:lnTo>
                  <a:lnTo>
                    <a:pt x="4321937" y="74053"/>
                  </a:lnTo>
                  <a:lnTo>
                    <a:pt x="4317238" y="78790"/>
                  </a:lnTo>
                  <a:lnTo>
                    <a:pt x="4325696" y="82664"/>
                  </a:lnTo>
                  <a:lnTo>
                    <a:pt x="4335094" y="84137"/>
                  </a:lnTo>
                  <a:lnTo>
                    <a:pt x="4344555" y="83159"/>
                  </a:lnTo>
                  <a:lnTo>
                    <a:pt x="4353230" y="79717"/>
                  </a:lnTo>
                  <a:lnTo>
                    <a:pt x="4358373" y="79502"/>
                  </a:lnTo>
                  <a:lnTo>
                    <a:pt x="4364444" y="80619"/>
                  </a:lnTo>
                  <a:lnTo>
                    <a:pt x="4369447" y="80200"/>
                  </a:lnTo>
                  <a:lnTo>
                    <a:pt x="4371403" y="75336"/>
                  </a:lnTo>
                  <a:close/>
                </a:path>
                <a:path w="6144259" h="116839">
                  <a:moveTo>
                    <a:pt x="4432389" y="86829"/>
                  </a:moveTo>
                  <a:lnTo>
                    <a:pt x="4431373" y="76187"/>
                  </a:lnTo>
                  <a:lnTo>
                    <a:pt x="4425213" y="71678"/>
                  </a:lnTo>
                  <a:lnTo>
                    <a:pt x="4418177" y="73367"/>
                  </a:lnTo>
                  <a:lnTo>
                    <a:pt x="4414520" y="81305"/>
                  </a:lnTo>
                  <a:lnTo>
                    <a:pt x="4422914" y="80048"/>
                  </a:lnTo>
                  <a:lnTo>
                    <a:pt x="4428287" y="82537"/>
                  </a:lnTo>
                  <a:lnTo>
                    <a:pt x="4432389" y="86829"/>
                  </a:lnTo>
                  <a:close/>
                </a:path>
                <a:path w="6144259" h="116839">
                  <a:moveTo>
                    <a:pt x="4508462" y="73787"/>
                  </a:moveTo>
                  <a:lnTo>
                    <a:pt x="4499635" y="72923"/>
                  </a:lnTo>
                  <a:lnTo>
                    <a:pt x="4491139" y="72682"/>
                  </a:lnTo>
                  <a:lnTo>
                    <a:pt x="4486694" y="78295"/>
                  </a:lnTo>
                  <a:lnTo>
                    <a:pt x="4484586" y="71386"/>
                  </a:lnTo>
                  <a:lnTo>
                    <a:pt x="4479315" y="68707"/>
                  </a:lnTo>
                  <a:lnTo>
                    <a:pt x="4472584" y="67843"/>
                  </a:lnTo>
                  <a:lnTo>
                    <a:pt x="4465345" y="70713"/>
                  </a:lnTo>
                  <a:lnTo>
                    <a:pt x="4456442" y="67805"/>
                  </a:lnTo>
                  <a:lnTo>
                    <a:pt x="4448340" y="67259"/>
                  </a:lnTo>
                  <a:lnTo>
                    <a:pt x="4443488" y="77177"/>
                  </a:lnTo>
                  <a:lnTo>
                    <a:pt x="4444149" y="81051"/>
                  </a:lnTo>
                  <a:lnTo>
                    <a:pt x="4446359" y="82994"/>
                  </a:lnTo>
                  <a:lnTo>
                    <a:pt x="4450562" y="82219"/>
                  </a:lnTo>
                  <a:lnTo>
                    <a:pt x="4466526" y="82372"/>
                  </a:lnTo>
                  <a:lnTo>
                    <a:pt x="4483405" y="83769"/>
                  </a:lnTo>
                  <a:lnTo>
                    <a:pt x="4498340" y="82283"/>
                  </a:lnTo>
                  <a:lnTo>
                    <a:pt x="4508462" y="73787"/>
                  </a:lnTo>
                  <a:close/>
                </a:path>
                <a:path w="6144259" h="116839">
                  <a:moveTo>
                    <a:pt x="4571238" y="77762"/>
                  </a:moveTo>
                  <a:lnTo>
                    <a:pt x="4569422" y="75184"/>
                  </a:lnTo>
                  <a:lnTo>
                    <a:pt x="4568456" y="73761"/>
                  </a:lnTo>
                  <a:lnTo>
                    <a:pt x="4563910" y="77558"/>
                  </a:lnTo>
                  <a:lnTo>
                    <a:pt x="4565688" y="80162"/>
                  </a:lnTo>
                  <a:lnTo>
                    <a:pt x="4566691" y="81495"/>
                  </a:lnTo>
                  <a:lnTo>
                    <a:pt x="4571238" y="77762"/>
                  </a:lnTo>
                  <a:close/>
                </a:path>
                <a:path w="6144259" h="116839">
                  <a:moveTo>
                    <a:pt x="4698619" y="78168"/>
                  </a:moveTo>
                  <a:lnTo>
                    <a:pt x="4680648" y="77749"/>
                  </a:lnTo>
                  <a:lnTo>
                    <a:pt x="4683099" y="87490"/>
                  </a:lnTo>
                  <a:lnTo>
                    <a:pt x="4680191" y="94500"/>
                  </a:lnTo>
                  <a:lnTo>
                    <a:pt x="4677321" y="100596"/>
                  </a:lnTo>
                  <a:lnTo>
                    <a:pt x="4679886" y="107619"/>
                  </a:lnTo>
                  <a:lnTo>
                    <a:pt x="4680801" y="103733"/>
                  </a:lnTo>
                  <a:lnTo>
                    <a:pt x="4683010" y="101917"/>
                  </a:lnTo>
                  <a:lnTo>
                    <a:pt x="4687163" y="102882"/>
                  </a:lnTo>
                  <a:lnTo>
                    <a:pt x="4687151" y="92481"/>
                  </a:lnTo>
                  <a:lnTo>
                    <a:pt x="4691126" y="87922"/>
                  </a:lnTo>
                  <a:lnTo>
                    <a:pt x="4695977" y="84658"/>
                  </a:lnTo>
                  <a:lnTo>
                    <a:pt x="4698619" y="78168"/>
                  </a:lnTo>
                  <a:close/>
                </a:path>
                <a:path w="6144259" h="116839">
                  <a:moveTo>
                    <a:pt x="4734204" y="88887"/>
                  </a:moveTo>
                  <a:lnTo>
                    <a:pt x="4729619" y="82372"/>
                  </a:lnTo>
                  <a:lnTo>
                    <a:pt x="4720971" y="82092"/>
                  </a:lnTo>
                  <a:lnTo>
                    <a:pt x="4719752" y="93624"/>
                  </a:lnTo>
                  <a:lnTo>
                    <a:pt x="4725111" y="92786"/>
                  </a:lnTo>
                  <a:lnTo>
                    <a:pt x="4732921" y="95707"/>
                  </a:lnTo>
                  <a:lnTo>
                    <a:pt x="4734204" y="88887"/>
                  </a:lnTo>
                  <a:close/>
                </a:path>
                <a:path w="6144259" h="116839">
                  <a:moveTo>
                    <a:pt x="4795202" y="90297"/>
                  </a:moveTo>
                  <a:lnTo>
                    <a:pt x="4783290" y="89662"/>
                  </a:lnTo>
                  <a:lnTo>
                    <a:pt x="4772203" y="90258"/>
                  </a:lnTo>
                  <a:lnTo>
                    <a:pt x="4763541" y="94411"/>
                  </a:lnTo>
                  <a:lnTo>
                    <a:pt x="4758918" y="104508"/>
                  </a:lnTo>
                  <a:lnTo>
                    <a:pt x="4761712" y="105575"/>
                  </a:lnTo>
                  <a:lnTo>
                    <a:pt x="4765980" y="104736"/>
                  </a:lnTo>
                  <a:lnTo>
                    <a:pt x="4766005" y="109575"/>
                  </a:lnTo>
                  <a:lnTo>
                    <a:pt x="4763186" y="110744"/>
                  </a:lnTo>
                  <a:lnTo>
                    <a:pt x="4758918" y="109524"/>
                  </a:lnTo>
                  <a:lnTo>
                    <a:pt x="4758664" y="114439"/>
                  </a:lnTo>
                  <a:lnTo>
                    <a:pt x="4762957" y="113753"/>
                  </a:lnTo>
                  <a:lnTo>
                    <a:pt x="4768888" y="115493"/>
                  </a:lnTo>
                  <a:lnTo>
                    <a:pt x="4769574" y="109664"/>
                  </a:lnTo>
                  <a:lnTo>
                    <a:pt x="4776292" y="108661"/>
                  </a:lnTo>
                  <a:lnTo>
                    <a:pt x="4767783" y="101460"/>
                  </a:lnTo>
                  <a:lnTo>
                    <a:pt x="4773434" y="99796"/>
                  </a:lnTo>
                  <a:lnTo>
                    <a:pt x="4779657" y="100368"/>
                  </a:lnTo>
                  <a:lnTo>
                    <a:pt x="4784649" y="98958"/>
                  </a:lnTo>
                  <a:lnTo>
                    <a:pt x="4787887" y="95199"/>
                  </a:lnTo>
                  <a:lnTo>
                    <a:pt x="4790694" y="94132"/>
                  </a:lnTo>
                  <a:lnTo>
                    <a:pt x="4794986" y="95262"/>
                  </a:lnTo>
                  <a:lnTo>
                    <a:pt x="4795202" y="90297"/>
                  </a:lnTo>
                  <a:close/>
                </a:path>
                <a:path w="6144259" h="116839">
                  <a:moveTo>
                    <a:pt x="4877740" y="92176"/>
                  </a:moveTo>
                  <a:lnTo>
                    <a:pt x="4874895" y="93319"/>
                  </a:lnTo>
                  <a:lnTo>
                    <a:pt x="4870678" y="92202"/>
                  </a:lnTo>
                  <a:lnTo>
                    <a:pt x="4870475" y="97078"/>
                  </a:lnTo>
                  <a:lnTo>
                    <a:pt x="4873231" y="96012"/>
                  </a:lnTo>
                  <a:lnTo>
                    <a:pt x="4877524" y="97167"/>
                  </a:lnTo>
                  <a:lnTo>
                    <a:pt x="4877740" y="92176"/>
                  </a:lnTo>
                  <a:close/>
                </a:path>
                <a:path w="6144259" h="116839">
                  <a:moveTo>
                    <a:pt x="4938395" y="108623"/>
                  </a:moveTo>
                  <a:lnTo>
                    <a:pt x="4937899" y="99568"/>
                  </a:lnTo>
                  <a:lnTo>
                    <a:pt x="4934178" y="94830"/>
                  </a:lnTo>
                  <a:lnTo>
                    <a:pt x="4928159" y="93116"/>
                  </a:lnTo>
                  <a:lnTo>
                    <a:pt x="4920793" y="93167"/>
                  </a:lnTo>
                  <a:lnTo>
                    <a:pt x="4920780" y="100177"/>
                  </a:lnTo>
                  <a:lnTo>
                    <a:pt x="4916792" y="108127"/>
                  </a:lnTo>
                  <a:lnTo>
                    <a:pt x="4938395" y="108623"/>
                  </a:lnTo>
                  <a:close/>
                </a:path>
                <a:path w="6144259" h="116839">
                  <a:moveTo>
                    <a:pt x="5151679" y="95529"/>
                  </a:moveTo>
                  <a:lnTo>
                    <a:pt x="5149913" y="92964"/>
                  </a:lnTo>
                  <a:lnTo>
                    <a:pt x="5148961" y="91528"/>
                  </a:lnTo>
                  <a:lnTo>
                    <a:pt x="5144414" y="95161"/>
                  </a:lnTo>
                  <a:lnTo>
                    <a:pt x="5146205" y="97751"/>
                  </a:lnTo>
                  <a:lnTo>
                    <a:pt x="5147157" y="99250"/>
                  </a:lnTo>
                  <a:lnTo>
                    <a:pt x="5151679" y="95529"/>
                  </a:lnTo>
                  <a:close/>
                </a:path>
                <a:path w="6144259" h="116839">
                  <a:moveTo>
                    <a:pt x="5192598" y="98590"/>
                  </a:moveTo>
                  <a:lnTo>
                    <a:pt x="5185473" y="98463"/>
                  </a:lnTo>
                  <a:lnTo>
                    <a:pt x="5178399" y="99745"/>
                  </a:lnTo>
                  <a:lnTo>
                    <a:pt x="5181866" y="103187"/>
                  </a:lnTo>
                  <a:lnTo>
                    <a:pt x="5188928" y="104292"/>
                  </a:lnTo>
                  <a:lnTo>
                    <a:pt x="5192598" y="98590"/>
                  </a:lnTo>
                  <a:close/>
                </a:path>
                <a:path w="6144259" h="116839">
                  <a:moveTo>
                    <a:pt x="5486768" y="110223"/>
                  </a:moveTo>
                  <a:lnTo>
                    <a:pt x="5482564" y="108178"/>
                  </a:lnTo>
                  <a:lnTo>
                    <a:pt x="5478030" y="113728"/>
                  </a:lnTo>
                  <a:lnTo>
                    <a:pt x="5486603" y="114020"/>
                  </a:lnTo>
                  <a:lnTo>
                    <a:pt x="5486768" y="110223"/>
                  </a:lnTo>
                  <a:close/>
                </a:path>
                <a:path w="6144259" h="116839">
                  <a:moveTo>
                    <a:pt x="5506682" y="109296"/>
                  </a:moveTo>
                  <a:lnTo>
                    <a:pt x="5503926" y="110324"/>
                  </a:lnTo>
                  <a:lnTo>
                    <a:pt x="5499659" y="109334"/>
                  </a:lnTo>
                  <a:lnTo>
                    <a:pt x="5499443" y="114109"/>
                  </a:lnTo>
                  <a:lnTo>
                    <a:pt x="5502249" y="113068"/>
                  </a:lnTo>
                  <a:lnTo>
                    <a:pt x="5506504" y="114173"/>
                  </a:lnTo>
                  <a:lnTo>
                    <a:pt x="5506682" y="109296"/>
                  </a:lnTo>
                  <a:close/>
                </a:path>
                <a:path w="6144259" h="116839">
                  <a:moveTo>
                    <a:pt x="5529897" y="112356"/>
                  </a:moveTo>
                  <a:lnTo>
                    <a:pt x="5528094" y="109689"/>
                  </a:lnTo>
                  <a:lnTo>
                    <a:pt x="5527129" y="108292"/>
                  </a:lnTo>
                  <a:lnTo>
                    <a:pt x="5522633" y="111988"/>
                  </a:lnTo>
                  <a:lnTo>
                    <a:pt x="5524462" y="114566"/>
                  </a:lnTo>
                  <a:lnTo>
                    <a:pt x="5525427" y="115976"/>
                  </a:lnTo>
                  <a:lnTo>
                    <a:pt x="5529897" y="112356"/>
                  </a:lnTo>
                  <a:close/>
                </a:path>
                <a:path w="6144259" h="116839">
                  <a:moveTo>
                    <a:pt x="5567134" y="110147"/>
                  </a:moveTo>
                  <a:lnTo>
                    <a:pt x="5564378" y="111188"/>
                  </a:lnTo>
                  <a:lnTo>
                    <a:pt x="5560149" y="110236"/>
                  </a:lnTo>
                  <a:lnTo>
                    <a:pt x="5559984" y="114998"/>
                  </a:lnTo>
                  <a:lnTo>
                    <a:pt x="5562739" y="113919"/>
                  </a:lnTo>
                  <a:lnTo>
                    <a:pt x="5566969" y="114998"/>
                  </a:lnTo>
                  <a:lnTo>
                    <a:pt x="5567134" y="110147"/>
                  </a:lnTo>
                  <a:close/>
                </a:path>
                <a:path w="6144259" h="116839">
                  <a:moveTo>
                    <a:pt x="5583110" y="112941"/>
                  </a:moveTo>
                  <a:lnTo>
                    <a:pt x="5581332" y="110286"/>
                  </a:lnTo>
                  <a:lnTo>
                    <a:pt x="5580367" y="108902"/>
                  </a:lnTo>
                  <a:lnTo>
                    <a:pt x="5575884" y="112623"/>
                  </a:lnTo>
                  <a:lnTo>
                    <a:pt x="5577662" y="115189"/>
                  </a:lnTo>
                  <a:lnTo>
                    <a:pt x="5578665" y="116586"/>
                  </a:lnTo>
                  <a:lnTo>
                    <a:pt x="5583110" y="112941"/>
                  </a:lnTo>
                  <a:close/>
                </a:path>
                <a:path w="6144259" h="116839">
                  <a:moveTo>
                    <a:pt x="5588622" y="95377"/>
                  </a:moveTo>
                  <a:lnTo>
                    <a:pt x="5585841" y="96507"/>
                  </a:lnTo>
                  <a:lnTo>
                    <a:pt x="5581662" y="95415"/>
                  </a:lnTo>
                  <a:lnTo>
                    <a:pt x="5581485" y="100368"/>
                  </a:lnTo>
                  <a:lnTo>
                    <a:pt x="5584253" y="99237"/>
                  </a:lnTo>
                  <a:lnTo>
                    <a:pt x="5588495" y="100164"/>
                  </a:lnTo>
                  <a:lnTo>
                    <a:pt x="5588622" y="95377"/>
                  </a:lnTo>
                  <a:close/>
                </a:path>
                <a:path w="6144259" h="116839">
                  <a:moveTo>
                    <a:pt x="5611761" y="98158"/>
                  </a:moveTo>
                  <a:lnTo>
                    <a:pt x="5609933" y="95592"/>
                  </a:lnTo>
                  <a:lnTo>
                    <a:pt x="5608917" y="94195"/>
                  </a:lnTo>
                  <a:lnTo>
                    <a:pt x="5604573" y="97993"/>
                  </a:lnTo>
                  <a:lnTo>
                    <a:pt x="5601868" y="94119"/>
                  </a:lnTo>
                  <a:lnTo>
                    <a:pt x="5597436" y="97967"/>
                  </a:lnTo>
                  <a:lnTo>
                    <a:pt x="5599227" y="100545"/>
                  </a:lnTo>
                  <a:lnTo>
                    <a:pt x="5600166" y="101866"/>
                  </a:lnTo>
                  <a:lnTo>
                    <a:pt x="5604573" y="98145"/>
                  </a:lnTo>
                  <a:lnTo>
                    <a:pt x="5606300" y="100622"/>
                  </a:lnTo>
                  <a:lnTo>
                    <a:pt x="5607253" y="101942"/>
                  </a:lnTo>
                  <a:lnTo>
                    <a:pt x="5611761" y="98158"/>
                  </a:lnTo>
                  <a:close/>
                </a:path>
                <a:path w="6144259" h="116839">
                  <a:moveTo>
                    <a:pt x="5661444" y="93675"/>
                  </a:moveTo>
                  <a:lnTo>
                    <a:pt x="5659653" y="91084"/>
                  </a:lnTo>
                  <a:lnTo>
                    <a:pt x="5658688" y="89738"/>
                  </a:lnTo>
                  <a:lnTo>
                    <a:pt x="5654218" y="93497"/>
                  </a:lnTo>
                  <a:lnTo>
                    <a:pt x="5656008" y="96075"/>
                  </a:lnTo>
                  <a:lnTo>
                    <a:pt x="5656986" y="97497"/>
                  </a:lnTo>
                  <a:lnTo>
                    <a:pt x="5661444" y="93675"/>
                  </a:lnTo>
                  <a:close/>
                </a:path>
                <a:path w="6144259" h="116839">
                  <a:moveTo>
                    <a:pt x="6144069" y="109778"/>
                  </a:moveTo>
                  <a:lnTo>
                    <a:pt x="6139942" y="110655"/>
                  </a:lnTo>
                  <a:lnTo>
                    <a:pt x="6134138" y="109029"/>
                  </a:lnTo>
                  <a:lnTo>
                    <a:pt x="6133528" y="114833"/>
                  </a:lnTo>
                  <a:lnTo>
                    <a:pt x="6137681" y="114071"/>
                  </a:lnTo>
                  <a:lnTo>
                    <a:pt x="6143485" y="115646"/>
                  </a:lnTo>
                  <a:lnTo>
                    <a:pt x="6144069" y="10977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6922" y="3054146"/>
              <a:ext cx="6485890" cy="146050"/>
            </a:xfrm>
            <a:custGeom>
              <a:avLst/>
              <a:gdLst/>
              <a:ahLst/>
              <a:cxnLst/>
              <a:rect l="l" t="t" r="r" b="b"/>
              <a:pathLst>
                <a:path w="6485890" h="146050">
                  <a:moveTo>
                    <a:pt x="7785" y="58610"/>
                  </a:moveTo>
                  <a:lnTo>
                    <a:pt x="7378" y="53555"/>
                  </a:lnTo>
                  <a:lnTo>
                    <a:pt x="571" y="52743"/>
                  </a:lnTo>
                  <a:lnTo>
                    <a:pt x="0" y="59055"/>
                  </a:lnTo>
                  <a:lnTo>
                    <a:pt x="1270" y="64947"/>
                  </a:lnTo>
                  <a:lnTo>
                    <a:pt x="4584" y="61887"/>
                  </a:lnTo>
                  <a:lnTo>
                    <a:pt x="7785" y="58610"/>
                  </a:lnTo>
                  <a:close/>
                </a:path>
                <a:path w="6485890" h="146050">
                  <a:moveTo>
                    <a:pt x="449694" y="32651"/>
                  </a:moveTo>
                  <a:lnTo>
                    <a:pt x="444677" y="32766"/>
                  </a:lnTo>
                  <a:lnTo>
                    <a:pt x="440220" y="29197"/>
                  </a:lnTo>
                  <a:lnTo>
                    <a:pt x="436676" y="27482"/>
                  </a:lnTo>
                  <a:lnTo>
                    <a:pt x="434454" y="33147"/>
                  </a:lnTo>
                  <a:lnTo>
                    <a:pt x="443623" y="40817"/>
                  </a:lnTo>
                  <a:lnTo>
                    <a:pt x="447116" y="40449"/>
                  </a:lnTo>
                  <a:lnTo>
                    <a:pt x="449694" y="32651"/>
                  </a:lnTo>
                  <a:close/>
                </a:path>
                <a:path w="6485890" h="146050">
                  <a:moveTo>
                    <a:pt x="605523" y="15798"/>
                  </a:moveTo>
                  <a:lnTo>
                    <a:pt x="604774" y="7683"/>
                  </a:lnTo>
                  <a:lnTo>
                    <a:pt x="593001" y="7632"/>
                  </a:lnTo>
                  <a:lnTo>
                    <a:pt x="583615" y="10515"/>
                  </a:lnTo>
                  <a:lnTo>
                    <a:pt x="574395" y="13576"/>
                  </a:lnTo>
                  <a:lnTo>
                    <a:pt x="563092" y="14084"/>
                  </a:lnTo>
                  <a:lnTo>
                    <a:pt x="565658" y="23063"/>
                  </a:lnTo>
                  <a:lnTo>
                    <a:pt x="578840" y="19583"/>
                  </a:lnTo>
                  <a:lnTo>
                    <a:pt x="582612" y="28321"/>
                  </a:lnTo>
                  <a:lnTo>
                    <a:pt x="569861" y="33058"/>
                  </a:lnTo>
                  <a:lnTo>
                    <a:pt x="555002" y="35166"/>
                  </a:lnTo>
                  <a:lnTo>
                    <a:pt x="539775" y="36804"/>
                  </a:lnTo>
                  <a:lnTo>
                    <a:pt x="525932" y="40132"/>
                  </a:lnTo>
                  <a:lnTo>
                    <a:pt x="527494" y="49936"/>
                  </a:lnTo>
                  <a:lnTo>
                    <a:pt x="521233" y="50292"/>
                  </a:lnTo>
                  <a:lnTo>
                    <a:pt x="518934" y="55397"/>
                  </a:lnTo>
                  <a:lnTo>
                    <a:pt x="528574" y="54432"/>
                  </a:lnTo>
                  <a:lnTo>
                    <a:pt x="535292" y="52260"/>
                  </a:lnTo>
                  <a:lnTo>
                    <a:pt x="541413" y="51422"/>
                  </a:lnTo>
                  <a:lnTo>
                    <a:pt x="549287" y="54406"/>
                  </a:lnTo>
                  <a:lnTo>
                    <a:pt x="553288" y="52209"/>
                  </a:lnTo>
                  <a:lnTo>
                    <a:pt x="555586" y="47840"/>
                  </a:lnTo>
                  <a:lnTo>
                    <a:pt x="558444" y="44170"/>
                  </a:lnTo>
                  <a:lnTo>
                    <a:pt x="564121" y="44030"/>
                  </a:lnTo>
                  <a:lnTo>
                    <a:pt x="575043" y="43078"/>
                  </a:lnTo>
                  <a:lnTo>
                    <a:pt x="582320" y="37680"/>
                  </a:lnTo>
                  <a:lnTo>
                    <a:pt x="589902" y="32639"/>
                  </a:lnTo>
                  <a:lnTo>
                    <a:pt x="601726" y="32778"/>
                  </a:lnTo>
                  <a:lnTo>
                    <a:pt x="601891" y="25730"/>
                  </a:lnTo>
                  <a:lnTo>
                    <a:pt x="603859" y="20942"/>
                  </a:lnTo>
                  <a:lnTo>
                    <a:pt x="605523" y="15798"/>
                  </a:lnTo>
                  <a:close/>
                </a:path>
                <a:path w="6485890" h="146050">
                  <a:moveTo>
                    <a:pt x="620890" y="14681"/>
                  </a:moveTo>
                  <a:lnTo>
                    <a:pt x="618591" y="7556"/>
                  </a:lnTo>
                  <a:lnTo>
                    <a:pt x="612355" y="7454"/>
                  </a:lnTo>
                  <a:lnTo>
                    <a:pt x="612838" y="22415"/>
                  </a:lnTo>
                  <a:lnTo>
                    <a:pt x="619048" y="21932"/>
                  </a:lnTo>
                  <a:lnTo>
                    <a:pt x="620890" y="14681"/>
                  </a:lnTo>
                  <a:close/>
                </a:path>
                <a:path w="6485890" h="146050">
                  <a:moveTo>
                    <a:pt x="2205037" y="927"/>
                  </a:moveTo>
                  <a:lnTo>
                    <a:pt x="2200668" y="1765"/>
                  </a:lnTo>
                  <a:lnTo>
                    <a:pt x="2194572" y="0"/>
                  </a:lnTo>
                  <a:lnTo>
                    <a:pt x="2193912" y="5880"/>
                  </a:lnTo>
                  <a:lnTo>
                    <a:pt x="2198255" y="5054"/>
                  </a:lnTo>
                  <a:lnTo>
                    <a:pt x="2204339" y="6807"/>
                  </a:lnTo>
                  <a:lnTo>
                    <a:pt x="2205037" y="927"/>
                  </a:lnTo>
                  <a:close/>
                </a:path>
                <a:path w="6485890" h="146050">
                  <a:moveTo>
                    <a:pt x="2252891" y="1409"/>
                  </a:moveTo>
                  <a:lnTo>
                    <a:pt x="2246503" y="76"/>
                  </a:lnTo>
                  <a:lnTo>
                    <a:pt x="2245474" y="6388"/>
                  </a:lnTo>
                  <a:lnTo>
                    <a:pt x="2246185" y="12344"/>
                  </a:lnTo>
                  <a:lnTo>
                    <a:pt x="2252865" y="6464"/>
                  </a:lnTo>
                  <a:lnTo>
                    <a:pt x="2252891" y="1409"/>
                  </a:lnTo>
                  <a:close/>
                </a:path>
                <a:path w="6485890" h="146050">
                  <a:moveTo>
                    <a:pt x="2282075" y="11849"/>
                  </a:moveTo>
                  <a:lnTo>
                    <a:pt x="2278951" y="10833"/>
                  </a:lnTo>
                  <a:lnTo>
                    <a:pt x="2278583" y="13779"/>
                  </a:lnTo>
                  <a:lnTo>
                    <a:pt x="2278354" y="16802"/>
                  </a:lnTo>
                  <a:lnTo>
                    <a:pt x="2281453" y="17792"/>
                  </a:lnTo>
                  <a:lnTo>
                    <a:pt x="2281834" y="14947"/>
                  </a:lnTo>
                  <a:lnTo>
                    <a:pt x="2282075" y="11849"/>
                  </a:lnTo>
                  <a:close/>
                </a:path>
                <a:path w="6485890" h="146050">
                  <a:moveTo>
                    <a:pt x="2287435" y="8915"/>
                  </a:moveTo>
                  <a:lnTo>
                    <a:pt x="2281834" y="5867"/>
                  </a:lnTo>
                  <a:lnTo>
                    <a:pt x="2282075" y="11849"/>
                  </a:lnTo>
                  <a:lnTo>
                    <a:pt x="2287435" y="8915"/>
                  </a:lnTo>
                  <a:close/>
                </a:path>
                <a:path w="6485890" h="146050">
                  <a:moveTo>
                    <a:pt x="2302408" y="4800"/>
                  </a:moveTo>
                  <a:lnTo>
                    <a:pt x="2299563" y="838"/>
                  </a:lnTo>
                  <a:lnTo>
                    <a:pt x="2294940" y="4622"/>
                  </a:lnTo>
                  <a:lnTo>
                    <a:pt x="2296807" y="7213"/>
                  </a:lnTo>
                  <a:lnTo>
                    <a:pt x="2297823" y="8636"/>
                  </a:lnTo>
                  <a:lnTo>
                    <a:pt x="2302408" y="4800"/>
                  </a:lnTo>
                  <a:close/>
                </a:path>
                <a:path w="6485890" h="146050">
                  <a:moveTo>
                    <a:pt x="2373566" y="18465"/>
                  </a:moveTo>
                  <a:lnTo>
                    <a:pt x="2370709" y="19507"/>
                  </a:lnTo>
                  <a:lnTo>
                    <a:pt x="2366340" y="18503"/>
                  </a:lnTo>
                  <a:lnTo>
                    <a:pt x="2366137" y="23279"/>
                  </a:lnTo>
                  <a:lnTo>
                    <a:pt x="2368994" y="22288"/>
                  </a:lnTo>
                  <a:lnTo>
                    <a:pt x="2373350" y="23291"/>
                  </a:lnTo>
                  <a:lnTo>
                    <a:pt x="2373566" y="18465"/>
                  </a:lnTo>
                  <a:close/>
                </a:path>
                <a:path w="6485890" h="146050">
                  <a:moveTo>
                    <a:pt x="2411565" y="22809"/>
                  </a:moveTo>
                  <a:lnTo>
                    <a:pt x="2409266" y="18351"/>
                  </a:lnTo>
                  <a:lnTo>
                    <a:pt x="2402751" y="23901"/>
                  </a:lnTo>
                  <a:lnTo>
                    <a:pt x="2409456" y="27800"/>
                  </a:lnTo>
                  <a:lnTo>
                    <a:pt x="2411565" y="22809"/>
                  </a:lnTo>
                  <a:close/>
                </a:path>
                <a:path w="6485890" h="146050">
                  <a:moveTo>
                    <a:pt x="2437714" y="17170"/>
                  </a:moveTo>
                  <a:lnTo>
                    <a:pt x="2435898" y="14528"/>
                  </a:lnTo>
                  <a:lnTo>
                    <a:pt x="2434933" y="13258"/>
                  </a:lnTo>
                  <a:lnTo>
                    <a:pt x="2430297" y="16878"/>
                  </a:lnTo>
                  <a:lnTo>
                    <a:pt x="2432164" y="19469"/>
                  </a:lnTo>
                  <a:lnTo>
                    <a:pt x="2433167" y="20904"/>
                  </a:lnTo>
                  <a:lnTo>
                    <a:pt x="2437714" y="17170"/>
                  </a:lnTo>
                  <a:close/>
                </a:path>
                <a:path w="6485890" h="146050">
                  <a:moveTo>
                    <a:pt x="2459647" y="22593"/>
                  </a:moveTo>
                  <a:lnTo>
                    <a:pt x="2456802" y="18503"/>
                  </a:lnTo>
                  <a:lnTo>
                    <a:pt x="2452217" y="22161"/>
                  </a:lnTo>
                  <a:lnTo>
                    <a:pt x="2454059" y="24790"/>
                  </a:lnTo>
                  <a:lnTo>
                    <a:pt x="2455011" y="26238"/>
                  </a:lnTo>
                  <a:lnTo>
                    <a:pt x="2459647" y="22593"/>
                  </a:lnTo>
                  <a:close/>
                </a:path>
                <a:path w="6485890" h="146050">
                  <a:moveTo>
                    <a:pt x="2468842" y="15087"/>
                  </a:moveTo>
                  <a:lnTo>
                    <a:pt x="2461577" y="14960"/>
                  </a:lnTo>
                  <a:lnTo>
                    <a:pt x="2461399" y="24917"/>
                  </a:lnTo>
                  <a:lnTo>
                    <a:pt x="2468664" y="25044"/>
                  </a:lnTo>
                  <a:lnTo>
                    <a:pt x="2468842" y="15087"/>
                  </a:lnTo>
                  <a:close/>
                </a:path>
                <a:path w="6485890" h="146050">
                  <a:moveTo>
                    <a:pt x="2512568" y="28321"/>
                  </a:moveTo>
                  <a:lnTo>
                    <a:pt x="2510002" y="24396"/>
                  </a:lnTo>
                  <a:lnTo>
                    <a:pt x="2506929" y="21145"/>
                  </a:lnTo>
                  <a:lnTo>
                    <a:pt x="2505481" y="15709"/>
                  </a:lnTo>
                  <a:lnTo>
                    <a:pt x="2509355" y="15582"/>
                  </a:lnTo>
                  <a:lnTo>
                    <a:pt x="2508504" y="9461"/>
                  </a:lnTo>
                  <a:lnTo>
                    <a:pt x="2501938" y="10756"/>
                  </a:lnTo>
                  <a:lnTo>
                    <a:pt x="2501163" y="18910"/>
                  </a:lnTo>
                  <a:lnTo>
                    <a:pt x="2496756" y="25044"/>
                  </a:lnTo>
                  <a:lnTo>
                    <a:pt x="2493911" y="30213"/>
                  </a:lnTo>
                  <a:lnTo>
                    <a:pt x="2497836" y="35521"/>
                  </a:lnTo>
                  <a:lnTo>
                    <a:pt x="2500109" y="30175"/>
                  </a:lnTo>
                  <a:lnTo>
                    <a:pt x="2504592" y="30492"/>
                  </a:lnTo>
                  <a:lnTo>
                    <a:pt x="2509342" y="33388"/>
                  </a:lnTo>
                  <a:lnTo>
                    <a:pt x="2512453" y="35775"/>
                  </a:lnTo>
                  <a:lnTo>
                    <a:pt x="2512568" y="28321"/>
                  </a:lnTo>
                  <a:close/>
                </a:path>
                <a:path w="6485890" h="146050">
                  <a:moveTo>
                    <a:pt x="2531237" y="11264"/>
                  </a:moveTo>
                  <a:lnTo>
                    <a:pt x="2523896" y="11137"/>
                  </a:lnTo>
                  <a:lnTo>
                    <a:pt x="2516644" y="12407"/>
                  </a:lnTo>
                  <a:lnTo>
                    <a:pt x="2520213" y="15836"/>
                  </a:lnTo>
                  <a:lnTo>
                    <a:pt x="2527452" y="16941"/>
                  </a:lnTo>
                  <a:lnTo>
                    <a:pt x="2531237" y="11264"/>
                  </a:lnTo>
                  <a:close/>
                </a:path>
                <a:path w="6485890" h="146050">
                  <a:moveTo>
                    <a:pt x="2549499" y="11582"/>
                  </a:moveTo>
                  <a:lnTo>
                    <a:pt x="2546705" y="12534"/>
                  </a:lnTo>
                  <a:lnTo>
                    <a:pt x="2542349" y="11506"/>
                  </a:lnTo>
                  <a:lnTo>
                    <a:pt x="2542133" y="16344"/>
                  </a:lnTo>
                  <a:lnTo>
                    <a:pt x="2544978" y="15367"/>
                  </a:lnTo>
                  <a:lnTo>
                    <a:pt x="2549334" y="16370"/>
                  </a:lnTo>
                  <a:lnTo>
                    <a:pt x="2549499" y="11582"/>
                  </a:lnTo>
                  <a:close/>
                </a:path>
                <a:path w="6485890" h="146050">
                  <a:moveTo>
                    <a:pt x="2560459" y="16675"/>
                  </a:moveTo>
                  <a:lnTo>
                    <a:pt x="2554097" y="16344"/>
                  </a:lnTo>
                  <a:lnTo>
                    <a:pt x="2550960" y="20370"/>
                  </a:lnTo>
                  <a:lnTo>
                    <a:pt x="2549207" y="26441"/>
                  </a:lnTo>
                  <a:lnTo>
                    <a:pt x="2555544" y="26911"/>
                  </a:lnTo>
                  <a:lnTo>
                    <a:pt x="2558745" y="22948"/>
                  </a:lnTo>
                  <a:lnTo>
                    <a:pt x="2560459" y="16675"/>
                  </a:lnTo>
                  <a:close/>
                </a:path>
                <a:path w="6485890" h="146050">
                  <a:moveTo>
                    <a:pt x="2589619" y="22199"/>
                  </a:moveTo>
                  <a:lnTo>
                    <a:pt x="2587980" y="13271"/>
                  </a:lnTo>
                  <a:lnTo>
                    <a:pt x="2583078" y="8839"/>
                  </a:lnTo>
                  <a:lnTo>
                    <a:pt x="2577820" y="9766"/>
                  </a:lnTo>
                  <a:lnTo>
                    <a:pt x="2575090" y="16929"/>
                  </a:lnTo>
                  <a:lnTo>
                    <a:pt x="2579979" y="18694"/>
                  </a:lnTo>
                  <a:lnTo>
                    <a:pt x="2581935" y="24257"/>
                  </a:lnTo>
                  <a:lnTo>
                    <a:pt x="2589619" y="22199"/>
                  </a:lnTo>
                  <a:close/>
                </a:path>
                <a:path w="6485890" h="146050">
                  <a:moveTo>
                    <a:pt x="2600922" y="7416"/>
                  </a:moveTo>
                  <a:lnTo>
                    <a:pt x="2598051" y="8559"/>
                  </a:lnTo>
                  <a:lnTo>
                    <a:pt x="2593695" y="7391"/>
                  </a:lnTo>
                  <a:lnTo>
                    <a:pt x="2593530" y="12344"/>
                  </a:lnTo>
                  <a:lnTo>
                    <a:pt x="2596337" y="11214"/>
                  </a:lnTo>
                  <a:lnTo>
                    <a:pt x="2600706" y="12306"/>
                  </a:lnTo>
                  <a:lnTo>
                    <a:pt x="2600922" y="7416"/>
                  </a:lnTo>
                  <a:close/>
                </a:path>
                <a:path w="6485890" h="146050">
                  <a:moveTo>
                    <a:pt x="2778277" y="28092"/>
                  </a:moveTo>
                  <a:lnTo>
                    <a:pt x="2776410" y="25425"/>
                  </a:lnTo>
                  <a:lnTo>
                    <a:pt x="2775445" y="24028"/>
                  </a:lnTo>
                  <a:lnTo>
                    <a:pt x="2770822" y="27673"/>
                  </a:lnTo>
                  <a:lnTo>
                    <a:pt x="2772676" y="30314"/>
                  </a:lnTo>
                  <a:lnTo>
                    <a:pt x="2773616" y="31737"/>
                  </a:lnTo>
                  <a:lnTo>
                    <a:pt x="2778277" y="28092"/>
                  </a:lnTo>
                  <a:close/>
                </a:path>
                <a:path w="6485890" h="146050">
                  <a:moveTo>
                    <a:pt x="2840253" y="29451"/>
                  </a:moveTo>
                  <a:lnTo>
                    <a:pt x="2837484" y="25323"/>
                  </a:lnTo>
                  <a:lnTo>
                    <a:pt x="2832862" y="28956"/>
                  </a:lnTo>
                  <a:lnTo>
                    <a:pt x="2834678" y="31610"/>
                  </a:lnTo>
                  <a:lnTo>
                    <a:pt x="2835694" y="33045"/>
                  </a:lnTo>
                  <a:lnTo>
                    <a:pt x="2840253" y="29451"/>
                  </a:lnTo>
                  <a:close/>
                </a:path>
                <a:path w="6485890" h="146050">
                  <a:moveTo>
                    <a:pt x="2951708" y="19380"/>
                  </a:moveTo>
                  <a:lnTo>
                    <a:pt x="2951099" y="14020"/>
                  </a:lnTo>
                  <a:lnTo>
                    <a:pt x="2946755" y="14236"/>
                  </a:lnTo>
                  <a:lnTo>
                    <a:pt x="2941231" y="16954"/>
                  </a:lnTo>
                  <a:lnTo>
                    <a:pt x="2937091" y="19050"/>
                  </a:lnTo>
                  <a:lnTo>
                    <a:pt x="2931477" y="20447"/>
                  </a:lnTo>
                  <a:lnTo>
                    <a:pt x="2923159" y="15468"/>
                  </a:lnTo>
                  <a:lnTo>
                    <a:pt x="2922371" y="23622"/>
                  </a:lnTo>
                  <a:lnTo>
                    <a:pt x="2931452" y="26212"/>
                  </a:lnTo>
                  <a:lnTo>
                    <a:pt x="2938945" y="27622"/>
                  </a:lnTo>
                  <a:lnTo>
                    <a:pt x="2945485" y="25984"/>
                  </a:lnTo>
                  <a:lnTo>
                    <a:pt x="2951708" y="19380"/>
                  </a:lnTo>
                  <a:close/>
                </a:path>
                <a:path w="6485890" h="146050">
                  <a:moveTo>
                    <a:pt x="2956090" y="18846"/>
                  </a:moveTo>
                  <a:lnTo>
                    <a:pt x="2951708" y="19380"/>
                  </a:lnTo>
                  <a:lnTo>
                    <a:pt x="2953753" y="26670"/>
                  </a:lnTo>
                  <a:lnTo>
                    <a:pt x="2956090" y="18846"/>
                  </a:lnTo>
                  <a:close/>
                </a:path>
                <a:path w="6485890" h="146050">
                  <a:moveTo>
                    <a:pt x="2992132" y="24218"/>
                  </a:moveTo>
                  <a:lnTo>
                    <a:pt x="2991878" y="15214"/>
                  </a:lnTo>
                  <a:lnTo>
                    <a:pt x="2985668" y="14846"/>
                  </a:lnTo>
                  <a:lnTo>
                    <a:pt x="2982328" y="18834"/>
                  </a:lnTo>
                  <a:lnTo>
                    <a:pt x="2980728" y="24942"/>
                  </a:lnTo>
                  <a:lnTo>
                    <a:pt x="2987992" y="26860"/>
                  </a:lnTo>
                  <a:lnTo>
                    <a:pt x="2992132" y="24218"/>
                  </a:lnTo>
                  <a:close/>
                </a:path>
                <a:path w="6485890" h="146050">
                  <a:moveTo>
                    <a:pt x="3015348" y="28321"/>
                  </a:moveTo>
                  <a:lnTo>
                    <a:pt x="3013557" y="25666"/>
                  </a:lnTo>
                  <a:lnTo>
                    <a:pt x="3012516" y="24409"/>
                  </a:lnTo>
                  <a:lnTo>
                    <a:pt x="3007957" y="28003"/>
                  </a:lnTo>
                  <a:lnTo>
                    <a:pt x="3006229" y="25501"/>
                  </a:lnTo>
                  <a:lnTo>
                    <a:pt x="3005251" y="24244"/>
                  </a:lnTo>
                  <a:lnTo>
                    <a:pt x="3000679" y="27838"/>
                  </a:lnTo>
                  <a:lnTo>
                    <a:pt x="3002483" y="30441"/>
                  </a:lnTo>
                  <a:lnTo>
                    <a:pt x="3003448" y="31864"/>
                  </a:lnTo>
                  <a:lnTo>
                    <a:pt x="3008058" y="28168"/>
                  </a:lnTo>
                  <a:lnTo>
                    <a:pt x="3009785" y="30607"/>
                  </a:lnTo>
                  <a:lnTo>
                    <a:pt x="3010738" y="32029"/>
                  </a:lnTo>
                  <a:lnTo>
                    <a:pt x="3015348" y="28321"/>
                  </a:lnTo>
                  <a:close/>
                </a:path>
                <a:path w="6485890" h="146050">
                  <a:moveTo>
                    <a:pt x="3064205" y="41821"/>
                  </a:moveTo>
                  <a:lnTo>
                    <a:pt x="3063837" y="33515"/>
                  </a:lnTo>
                  <a:lnTo>
                    <a:pt x="3057220" y="30454"/>
                  </a:lnTo>
                  <a:lnTo>
                    <a:pt x="3049587" y="31711"/>
                  </a:lnTo>
                  <a:lnTo>
                    <a:pt x="3046120" y="36360"/>
                  </a:lnTo>
                  <a:lnTo>
                    <a:pt x="3052089" y="35826"/>
                  </a:lnTo>
                  <a:lnTo>
                    <a:pt x="3055747" y="38315"/>
                  </a:lnTo>
                  <a:lnTo>
                    <a:pt x="3059112" y="41186"/>
                  </a:lnTo>
                  <a:lnTo>
                    <a:pt x="3064205" y="41821"/>
                  </a:lnTo>
                  <a:close/>
                </a:path>
                <a:path w="6485890" h="146050">
                  <a:moveTo>
                    <a:pt x="3151822" y="38709"/>
                  </a:moveTo>
                  <a:lnTo>
                    <a:pt x="3146641" y="35941"/>
                  </a:lnTo>
                  <a:lnTo>
                    <a:pt x="3143072" y="30822"/>
                  </a:lnTo>
                  <a:lnTo>
                    <a:pt x="3141268" y="23634"/>
                  </a:lnTo>
                  <a:lnTo>
                    <a:pt x="3132874" y="23266"/>
                  </a:lnTo>
                  <a:lnTo>
                    <a:pt x="3126473" y="25971"/>
                  </a:lnTo>
                  <a:lnTo>
                    <a:pt x="3121088" y="27355"/>
                  </a:lnTo>
                  <a:lnTo>
                    <a:pt x="3115703" y="23075"/>
                  </a:lnTo>
                  <a:lnTo>
                    <a:pt x="3111360" y="33883"/>
                  </a:lnTo>
                  <a:lnTo>
                    <a:pt x="3102394" y="36245"/>
                  </a:lnTo>
                  <a:lnTo>
                    <a:pt x="3093567" y="38100"/>
                  </a:lnTo>
                  <a:lnTo>
                    <a:pt x="3089605" y="47320"/>
                  </a:lnTo>
                  <a:lnTo>
                    <a:pt x="3100120" y="44513"/>
                  </a:lnTo>
                  <a:lnTo>
                    <a:pt x="3108756" y="45072"/>
                  </a:lnTo>
                  <a:lnTo>
                    <a:pt x="3117824" y="46977"/>
                  </a:lnTo>
                  <a:lnTo>
                    <a:pt x="3129648" y="48209"/>
                  </a:lnTo>
                  <a:lnTo>
                    <a:pt x="3134931" y="47117"/>
                  </a:lnTo>
                  <a:lnTo>
                    <a:pt x="3136036" y="40157"/>
                  </a:lnTo>
                  <a:lnTo>
                    <a:pt x="3140887" y="38481"/>
                  </a:lnTo>
                  <a:lnTo>
                    <a:pt x="3140735" y="45110"/>
                  </a:lnTo>
                  <a:lnTo>
                    <a:pt x="3150819" y="45186"/>
                  </a:lnTo>
                  <a:lnTo>
                    <a:pt x="3151822" y="38709"/>
                  </a:lnTo>
                  <a:close/>
                </a:path>
                <a:path w="6485890" h="146050">
                  <a:moveTo>
                    <a:pt x="3236214" y="20701"/>
                  </a:moveTo>
                  <a:lnTo>
                    <a:pt x="3229673" y="21653"/>
                  </a:lnTo>
                  <a:lnTo>
                    <a:pt x="3226041" y="26809"/>
                  </a:lnTo>
                  <a:lnTo>
                    <a:pt x="3223730" y="33807"/>
                  </a:lnTo>
                  <a:lnTo>
                    <a:pt x="3221101" y="40284"/>
                  </a:lnTo>
                  <a:lnTo>
                    <a:pt x="3226993" y="38481"/>
                  </a:lnTo>
                  <a:lnTo>
                    <a:pt x="3230384" y="33058"/>
                  </a:lnTo>
                  <a:lnTo>
                    <a:pt x="3232912" y="26339"/>
                  </a:lnTo>
                  <a:lnTo>
                    <a:pt x="3236214" y="20701"/>
                  </a:lnTo>
                  <a:close/>
                </a:path>
                <a:path w="6485890" h="146050">
                  <a:moveTo>
                    <a:pt x="3250730" y="40043"/>
                  </a:moveTo>
                  <a:lnTo>
                    <a:pt x="3250488" y="30962"/>
                  </a:lnTo>
                  <a:lnTo>
                    <a:pt x="3244278" y="30632"/>
                  </a:lnTo>
                  <a:lnTo>
                    <a:pt x="3240913" y="34569"/>
                  </a:lnTo>
                  <a:lnTo>
                    <a:pt x="3239325" y="40665"/>
                  </a:lnTo>
                  <a:lnTo>
                    <a:pt x="3246590" y="42621"/>
                  </a:lnTo>
                  <a:lnTo>
                    <a:pt x="3250730" y="40043"/>
                  </a:lnTo>
                  <a:close/>
                </a:path>
                <a:path w="6485890" h="146050">
                  <a:moveTo>
                    <a:pt x="3257473" y="28752"/>
                  </a:moveTo>
                  <a:lnTo>
                    <a:pt x="3257092" y="24104"/>
                  </a:lnTo>
                  <a:lnTo>
                    <a:pt x="3253397" y="22885"/>
                  </a:lnTo>
                  <a:lnTo>
                    <a:pt x="3250488" y="30962"/>
                  </a:lnTo>
                  <a:lnTo>
                    <a:pt x="3257473" y="28752"/>
                  </a:lnTo>
                  <a:close/>
                </a:path>
                <a:path w="6485890" h="146050">
                  <a:moveTo>
                    <a:pt x="3368967" y="31407"/>
                  </a:moveTo>
                  <a:lnTo>
                    <a:pt x="3366211" y="27368"/>
                  </a:lnTo>
                  <a:lnTo>
                    <a:pt x="3361575" y="30962"/>
                  </a:lnTo>
                  <a:lnTo>
                    <a:pt x="3363391" y="33591"/>
                  </a:lnTo>
                  <a:lnTo>
                    <a:pt x="3364344" y="35039"/>
                  </a:lnTo>
                  <a:lnTo>
                    <a:pt x="3368967" y="31407"/>
                  </a:lnTo>
                  <a:close/>
                </a:path>
                <a:path w="6485890" h="146050">
                  <a:moveTo>
                    <a:pt x="3457664" y="41033"/>
                  </a:moveTo>
                  <a:lnTo>
                    <a:pt x="3450590" y="41186"/>
                  </a:lnTo>
                  <a:lnTo>
                    <a:pt x="3442665" y="40043"/>
                  </a:lnTo>
                  <a:lnTo>
                    <a:pt x="3436709" y="41757"/>
                  </a:lnTo>
                  <a:lnTo>
                    <a:pt x="3435553" y="50457"/>
                  </a:lnTo>
                  <a:lnTo>
                    <a:pt x="3442970" y="50825"/>
                  </a:lnTo>
                  <a:lnTo>
                    <a:pt x="3449929" y="50546"/>
                  </a:lnTo>
                  <a:lnTo>
                    <a:pt x="3455225" y="47879"/>
                  </a:lnTo>
                  <a:lnTo>
                    <a:pt x="3457664" y="41033"/>
                  </a:lnTo>
                  <a:close/>
                </a:path>
                <a:path w="6485890" h="146050">
                  <a:moveTo>
                    <a:pt x="3613581" y="49936"/>
                  </a:moveTo>
                  <a:lnTo>
                    <a:pt x="3609238" y="45872"/>
                  </a:lnTo>
                  <a:lnTo>
                    <a:pt x="3605441" y="46101"/>
                  </a:lnTo>
                  <a:lnTo>
                    <a:pt x="3601174" y="48145"/>
                  </a:lnTo>
                  <a:lnTo>
                    <a:pt x="3595459" y="49479"/>
                  </a:lnTo>
                  <a:lnTo>
                    <a:pt x="3566426" y="48742"/>
                  </a:lnTo>
                  <a:lnTo>
                    <a:pt x="3559479" y="49085"/>
                  </a:lnTo>
                  <a:lnTo>
                    <a:pt x="3551504" y="47853"/>
                  </a:lnTo>
                  <a:lnTo>
                    <a:pt x="3544595" y="48171"/>
                  </a:lnTo>
                  <a:lnTo>
                    <a:pt x="3540874" y="53149"/>
                  </a:lnTo>
                  <a:lnTo>
                    <a:pt x="3550386" y="54000"/>
                  </a:lnTo>
                  <a:lnTo>
                    <a:pt x="3558336" y="56921"/>
                  </a:lnTo>
                  <a:lnTo>
                    <a:pt x="3566591" y="59410"/>
                  </a:lnTo>
                  <a:lnTo>
                    <a:pt x="3577056" y="58991"/>
                  </a:lnTo>
                  <a:lnTo>
                    <a:pt x="3583902" y="60363"/>
                  </a:lnTo>
                  <a:lnTo>
                    <a:pt x="3585172" y="53682"/>
                  </a:lnTo>
                  <a:lnTo>
                    <a:pt x="3591725" y="54444"/>
                  </a:lnTo>
                  <a:lnTo>
                    <a:pt x="3597770" y="54114"/>
                  </a:lnTo>
                  <a:lnTo>
                    <a:pt x="3604818" y="55270"/>
                  </a:lnTo>
                  <a:lnTo>
                    <a:pt x="3610787" y="54889"/>
                  </a:lnTo>
                  <a:lnTo>
                    <a:pt x="3613581" y="49936"/>
                  </a:lnTo>
                  <a:close/>
                </a:path>
                <a:path w="6485890" h="146050">
                  <a:moveTo>
                    <a:pt x="3858996" y="48856"/>
                  </a:moveTo>
                  <a:lnTo>
                    <a:pt x="3857167" y="46164"/>
                  </a:lnTo>
                  <a:lnTo>
                    <a:pt x="3856202" y="44907"/>
                  </a:lnTo>
                  <a:lnTo>
                    <a:pt x="3851618" y="48488"/>
                  </a:lnTo>
                  <a:lnTo>
                    <a:pt x="3853408" y="51104"/>
                  </a:lnTo>
                  <a:lnTo>
                    <a:pt x="3854361" y="52527"/>
                  </a:lnTo>
                  <a:lnTo>
                    <a:pt x="3858996" y="48856"/>
                  </a:lnTo>
                  <a:close/>
                </a:path>
                <a:path w="6485890" h="146050">
                  <a:moveTo>
                    <a:pt x="4008882" y="60147"/>
                  </a:moveTo>
                  <a:lnTo>
                    <a:pt x="4004094" y="60020"/>
                  </a:lnTo>
                  <a:lnTo>
                    <a:pt x="4005884" y="51409"/>
                  </a:lnTo>
                  <a:lnTo>
                    <a:pt x="4001947" y="49999"/>
                  </a:lnTo>
                  <a:lnTo>
                    <a:pt x="3997363" y="50266"/>
                  </a:lnTo>
                  <a:lnTo>
                    <a:pt x="3996740" y="56286"/>
                  </a:lnTo>
                  <a:lnTo>
                    <a:pt x="3990975" y="54737"/>
                  </a:lnTo>
                  <a:lnTo>
                    <a:pt x="3990314" y="45935"/>
                  </a:lnTo>
                  <a:lnTo>
                    <a:pt x="3985018" y="43243"/>
                  </a:lnTo>
                  <a:lnTo>
                    <a:pt x="3976751" y="44437"/>
                  </a:lnTo>
                  <a:lnTo>
                    <a:pt x="3976205" y="53111"/>
                  </a:lnTo>
                  <a:lnTo>
                    <a:pt x="3977119" y="59956"/>
                  </a:lnTo>
                  <a:lnTo>
                    <a:pt x="3979837" y="64439"/>
                  </a:lnTo>
                  <a:lnTo>
                    <a:pt x="3987635" y="64173"/>
                  </a:lnTo>
                  <a:lnTo>
                    <a:pt x="3996499" y="65455"/>
                  </a:lnTo>
                  <a:lnTo>
                    <a:pt x="4004297" y="65151"/>
                  </a:lnTo>
                  <a:lnTo>
                    <a:pt x="4008882" y="60147"/>
                  </a:lnTo>
                  <a:close/>
                </a:path>
                <a:path w="6485890" h="146050">
                  <a:moveTo>
                    <a:pt x="4023499" y="55600"/>
                  </a:moveTo>
                  <a:lnTo>
                    <a:pt x="4018877" y="55194"/>
                  </a:lnTo>
                  <a:lnTo>
                    <a:pt x="4018661" y="49060"/>
                  </a:lnTo>
                  <a:lnTo>
                    <a:pt x="4012755" y="50292"/>
                  </a:lnTo>
                  <a:lnTo>
                    <a:pt x="4012082" y="57619"/>
                  </a:lnTo>
                  <a:lnTo>
                    <a:pt x="4016337" y="61150"/>
                  </a:lnTo>
                  <a:lnTo>
                    <a:pt x="4021467" y="60579"/>
                  </a:lnTo>
                  <a:lnTo>
                    <a:pt x="4023499" y="55600"/>
                  </a:lnTo>
                  <a:close/>
                </a:path>
                <a:path w="6485890" h="146050">
                  <a:moveTo>
                    <a:pt x="4058107" y="49149"/>
                  </a:moveTo>
                  <a:lnTo>
                    <a:pt x="4056316" y="46532"/>
                  </a:lnTo>
                  <a:lnTo>
                    <a:pt x="4055427" y="45110"/>
                  </a:lnTo>
                  <a:lnTo>
                    <a:pt x="4050728" y="48704"/>
                  </a:lnTo>
                  <a:lnTo>
                    <a:pt x="4052544" y="51333"/>
                  </a:lnTo>
                  <a:lnTo>
                    <a:pt x="4053573" y="52781"/>
                  </a:lnTo>
                  <a:lnTo>
                    <a:pt x="4058107" y="49149"/>
                  </a:lnTo>
                  <a:close/>
                </a:path>
                <a:path w="6485890" h="146050">
                  <a:moveTo>
                    <a:pt x="4287863" y="52705"/>
                  </a:moveTo>
                  <a:lnTo>
                    <a:pt x="4284992" y="53619"/>
                  </a:lnTo>
                  <a:lnTo>
                    <a:pt x="4280713" y="52578"/>
                  </a:lnTo>
                  <a:lnTo>
                    <a:pt x="4280471" y="57404"/>
                  </a:lnTo>
                  <a:lnTo>
                    <a:pt x="4283354" y="56438"/>
                  </a:lnTo>
                  <a:lnTo>
                    <a:pt x="4287609" y="57480"/>
                  </a:lnTo>
                  <a:lnTo>
                    <a:pt x="4287863" y="52705"/>
                  </a:lnTo>
                  <a:close/>
                </a:path>
                <a:path w="6485890" h="146050">
                  <a:moveTo>
                    <a:pt x="4371022" y="54914"/>
                  </a:moveTo>
                  <a:lnTo>
                    <a:pt x="4363771" y="54724"/>
                  </a:lnTo>
                  <a:lnTo>
                    <a:pt x="4356620" y="55918"/>
                  </a:lnTo>
                  <a:lnTo>
                    <a:pt x="4360113" y="59372"/>
                  </a:lnTo>
                  <a:lnTo>
                    <a:pt x="4367238" y="60553"/>
                  </a:lnTo>
                  <a:lnTo>
                    <a:pt x="4371022" y="54914"/>
                  </a:lnTo>
                  <a:close/>
                </a:path>
                <a:path w="6485890" h="146050">
                  <a:moveTo>
                    <a:pt x="4644822" y="71907"/>
                  </a:moveTo>
                  <a:lnTo>
                    <a:pt x="4634027" y="71640"/>
                  </a:lnTo>
                  <a:lnTo>
                    <a:pt x="4629747" y="72301"/>
                  </a:lnTo>
                  <a:lnTo>
                    <a:pt x="4623790" y="70446"/>
                  </a:lnTo>
                  <a:lnTo>
                    <a:pt x="4623041" y="76301"/>
                  </a:lnTo>
                  <a:lnTo>
                    <a:pt x="4633887" y="76568"/>
                  </a:lnTo>
                  <a:lnTo>
                    <a:pt x="4638141" y="76009"/>
                  </a:lnTo>
                  <a:lnTo>
                    <a:pt x="4644072" y="77800"/>
                  </a:lnTo>
                  <a:lnTo>
                    <a:pt x="4644822" y="71907"/>
                  </a:lnTo>
                  <a:close/>
                </a:path>
                <a:path w="6485890" h="146050">
                  <a:moveTo>
                    <a:pt x="4749304" y="74612"/>
                  </a:moveTo>
                  <a:lnTo>
                    <a:pt x="4747323" y="67360"/>
                  </a:lnTo>
                  <a:lnTo>
                    <a:pt x="4744936" y="74968"/>
                  </a:lnTo>
                  <a:lnTo>
                    <a:pt x="4749304" y="74612"/>
                  </a:lnTo>
                  <a:close/>
                </a:path>
                <a:path w="6485890" h="146050">
                  <a:moveTo>
                    <a:pt x="4762576" y="114795"/>
                  </a:moveTo>
                  <a:lnTo>
                    <a:pt x="4719548" y="110794"/>
                  </a:lnTo>
                  <a:lnTo>
                    <a:pt x="4699190" y="107569"/>
                  </a:lnTo>
                  <a:lnTo>
                    <a:pt x="4695444" y="109842"/>
                  </a:lnTo>
                  <a:lnTo>
                    <a:pt x="4691977" y="112522"/>
                  </a:lnTo>
                  <a:lnTo>
                    <a:pt x="4686947" y="112839"/>
                  </a:lnTo>
                  <a:lnTo>
                    <a:pt x="4679937" y="107886"/>
                  </a:lnTo>
                  <a:lnTo>
                    <a:pt x="4670857" y="110655"/>
                  </a:lnTo>
                  <a:lnTo>
                    <a:pt x="4661751" y="113106"/>
                  </a:lnTo>
                  <a:lnTo>
                    <a:pt x="4654601" y="107175"/>
                  </a:lnTo>
                  <a:lnTo>
                    <a:pt x="4656594" y="102184"/>
                  </a:lnTo>
                  <a:lnTo>
                    <a:pt x="4661611" y="101714"/>
                  </a:lnTo>
                  <a:lnTo>
                    <a:pt x="4667669" y="102831"/>
                  </a:lnTo>
                  <a:lnTo>
                    <a:pt x="4672774" y="102590"/>
                  </a:lnTo>
                  <a:lnTo>
                    <a:pt x="4679442" y="102082"/>
                  </a:lnTo>
                  <a:lnTo>
                    <a:pt x="4679353" y="101714"/>
                  </a:lnTo>
                  <a:lnTo>
                    <a:pt x="4678616" y="98666"/>
                  </a:lnTo>
                  <a:lnTo>
                    <a:pt x="4676749" y="90932"/>
                  </a:lnTo>
                  <a:lnTo>
                    <a:pt x="4675517" y="85813"/>
                  </a:lnTo>
                  <a:lnTo>
                    <a:pt x="4680610" y="82854"/>
                  </a:lnTo>
                  <a:lnTo>
                    <a:pt x="4672000" y="81940"/>
                  </a:lnTo>
                  <a:lnTo>
                    <a:pt x="4667656" y="83248"/>
                  </a:lnTo>
                  <a:lnTo>
                    <a:pt x="4667656" y="95135"/>
                  </a:lnTo>
                  <a:lnTo>
                    <a:pt x="4663110" y="98666"/>
                  </a:lnTo>
                  <a:lnTo>
                    <a:pt x="4662132" y="97320"/>
                  </a:lnTo>
                  <a:lnTo>
                    <a:pt x="4660354" y="94653"/>
                  </a:lnTo>
                  <a:lnTo>
                    <a:pt x="4664875" y="90932"/>
                  </a:lnTo>
                  <a:lnTo>
                    <a:pt x="4665840" y="92481"/>
                  </a:lnTo>
                  <a:lnTo>
                    <a:pt x="4667656" y="95135"/>
                  </a:lnTo>
                  <a:lnTo>
                    <a:pt x="4667656" y="83248"/>
                  </a:lnTo>
                  <a:lnTo>
                    <a:pt x="4665370" y="83921"/>
                  </a:lnTo>
                  <a:lnTo>
                    <a:pt x="4659109" y="86410"/>
                  </a:lnTo>
                  <a:lnTo>
                    <a:pt x="4651591" y="87020"/>
                  </a:lnTo>
                  <a:lnTo>
                    <a:pt x="4651121" y="94653"/>
                  </a:lnTo>
                  <a:lnTo>
                    <a:pt x="4651121" y="95135"/>
                  </a:lnTo>
                  <a:lnTo>
                    <a:pt x="4652772" y="106172"/>
                  </a:lnTo>
                  <a:lnTo>
                    <a:pt x="4647425" y="106997"/>
                  </a:lnTo>
                  <a:lnTo>
                    <a:pt x="4640999" y="109994"/>
                  </a:lnTo>
                  <a:lnTo>
                    <a:pt x="4634357" y="112839"/>
                  </a:lnTo>
                  <a:lnTo>
                    <a:pt x="4627804" y="115087"/>
                  </a:lnTo>
                  <a:lnTo>
                    <a:pt x="4622927" y="116039"/>
                  </a:lnTo>
                  <a:lnTo>
                    <a:pt x="4620234" y="108165"/>
                  </a:lnTo>
                  <a:lnTo>
                    <a:pt x="4618672" y="110655"/>
                  </a:lnTo>
                  <a:lnTo>
                    <a:pt x="4615777" y="115582"/>
                  </a:lnTo>
                  <a:lnTo>
                    <a:pt x="4612348" y="117449"/>
                  </a:lnTo>
                  <a:lnTo>
                    <a:pt x="4611268" y="111086"/>
                  </a:lnTo>
                  <a:lnTo>
                    <a:pt x="4611344" y="109842"/>
                  </a:lnTo>
                  <a:lnTo>
                    <a:pt x="4612627" y="97320"/>
                  </a:lnTo>
                  <a:lnTo>
                    <a:pt x="4613453" y="87477"/>
                  </a:lnTo>
                  <a:lnTo>
                    <a:pt x="4614354" y="79413"/>
                  </a:lnTo>
                  <a:lnTo>
                    <a:pt x="4615967" y="71183"/>
                  </a:lnTo>
                  <a:lnTo>
                    <a:pt x="4606849" y="76962"/>
                  </a:lnTo>
                  <a:lnTo>
                    <a:pt x="4603293" y="88303"/>
                  </a:lnTo>
                  <a:lnTo>
                    <a:pt x="4603166" y="95135"/>
                  </a:lnTo>
                  <a:lnTo>
                    <a:pt x="4603280" y="106172"/>
                  </a:lnTo>
                  <a:lnTo>
                    <a:pt x="4603839" y="115760"/>
                  </a:lnTo>
                  <a:lnTo>
                    <a:pt x="4588764" y="120357"/>
                  </a:lnTo>
                  <a:lnTo>
                    <a:pt x="4576000" y="122174"/>
                  </a:lnTo>
                  <a:lnTo>
                    <a:pt x="4564405" y="125450"/>
                  </a:lnTo>
                  <a:lnTo>
                    <a:pt x="4552848" y="134404"/>
                  </a:lnTo>
                  <a:lnTo>
                    <a:pt x="4564151" y="135483"/>
                  </a:lnTo>
                  <a:lnTo>
                    <a:pt x="4578756" y="134048"/>
                  </a:lnTo>
                  <a:lnTo>
                    <a:pt x="4591151" y="135572"/>
                  </a:lnTo>
                  <a:lnTo>
                    <a:pt x="4595825" y="145529"/>
                  </a:lnTo>
                  <a:lnTo>
                    <a:pt x="4602988" y="145707"/>
                  </a:lnTo>
                  <a:lnTo>
                    <a:pt x="4610887" y="145618"/>
                  </a:lnTo>
                  <a:lnTo>
                    <a:pt x="4616386" y="141973"/>
                  </a:lnTo>
                  <a:lnTo>
                    <a:pt x="4621568" y="137858"/>
                  </a:lnTo>
                  <a:lnTo>
                    <a:pt x="4628515" y="136359"/>
                  </a:lnTo>
                  <a:lnTo>
                    <a:pt x="4650143" y="136906"/>
                  </a:lnTo>
                  <a:lnTo>
                    <a:pt x="4651768" y="136359"/>
                  </a:lnTo>
                  <a:lnTo>
                    <a:pt x="4654893" y="135293"/>
                  </a:lnTo>
                  <a:lnTo>
                    <a:pt x="4655109" y="134048"/>
                  </a:lnTo>
                  <a:lnTo>
                    <a:pt x="4656099" y="128295"/>
                  </a:lnTo>
                  <a:lnTo>
                    <a:pt x="4661230" y="127279"/>
                  </a:lnTo>
                  <a:lnTo>
                    <a:pt x="4666602" y="131826"/>
                  </a:lnTo>
                  <a:lnTo>
                    <a:pt x="4672774" y="130479"/>
                  </a:lnTo>
                  <a:lnTo>
                    <a:pt x="4679442" y="128905"/>
                  </a:lnTo>
                  <a:lnTo>
                    <a:pt x="4686363" y="132778"/>
                  </a:lnTo>
                  <a:lnTo>
                    <a:pt x="4689640" y="128993"/>
                  </a:lnTo>
                  <a:lnTo>
                    <a:pt x="4689995" y="128905"/>
                  </a:lnTo>
                  <a:lnTo>
                    <a:pt x="4694606" y="127762"/>
                  </a:lnTo>
                  <a:lnTo>
                    <a:pt x="4700867" y="128295"/>
                  </a:lnTo>
                  <a:lnTo>
                    <a:pt x="4707407" y="127762"/>
                  </a:lnTo>
                  <a:lnTo>
                    <a:pt x="4708334" y="134581"/>
                  </a:lnTo>
                  <a:lnTo>
                    <a:pt x="4715167" y="133527"/>
                  </a:lnTo>
                  <a:lnTo>
                    <a:pt x="4719967" y="129870"/>
                  </a:lnTo>
                  <a:lnTo>
                    <a:pt x="4726140" y="128765"/>
                  </a:lnTo>
                  <a:lnTo>
                    <a:pt x="4732248" y="130187"/>
                  </a:lnTo>
                  <a:lnTo>
                    <a:pt x="4736808" y="134086"/>
                  </a:lnTo>
                  <a:lnTo>
                    <a:pt x="4738751" y="128765"/>
                  </a:lnTo>
                  <a:lnTo>
                    <a:pt x="4739119" y="127762"/>
                  </a:lnTo>
                  <a:lnTo>
                    <a:pt x="4739297" y="127279"/>
                  </a:lnTo>
                  <a:lnTo>
                    <a:pt x="4742027" y="126123"/>
                  </a:lnTo>
                  <a:lnTo>
                    <a:pt x="4745774" y="127901"/>
                  </a:lnTo>
                  <a:lnTo>
                    <a:pt x="4751336" y="129616"/>
                  </a:lnTo>
                  <a:lnTo>
                    <a:pt x="4752340" y="126123"/>
                  </a:lnTo>
                  <a:lnTo>
                    <a:pt x="4753102" y="123431"/>
                  </a:lnTo>
                  <a:lnTo>
                    <a:pt x="4756264" y="119418"/>
                  </a:lnTo>
                  <a:lnTo>
                    <a:pt x="4762436" y="119875"/>
                  </a:lnTo>
                  <a:lnTo>
                    <a:pt x="4762449" y="119418"/>
                  </a:lnTo>
                  <a:lnTo>
                    <a:pt x="4762500" y="117449"/>
                  </a:lnTo>
                  <a:lnTo>
                    <a:pt x="4762538" y="116243"/>
                  </a:lnTo>
                  <a:lnTo>
                    <a:pt x="4762576" y="114795"/>
                  </a:lnTo>
                  <a:close/>
                </a:path>
                <a:path w="6485890" h="146050">
                  <a:moveTo>
                    <a:pt x="4774171" y="90170"/>
                  </a:moveTo>
                  <a:lnTo>
                    <a:pt x="4773930" y="83553"/>
                  </a:lnTo>
                  <a:lnTo>
                    <a:pt x="4772482" y="82651"/>
                  </a:lnTo>
                  <a:lnTo>
                    <a:pt x="4770120" y="84239"/>
                  </a:lnTo>
                  <a:lnTo>
                    <a:pt x="4767110" y="85064"/>
                  </a:lnTo>
                  <a:lnTo>
                    <a:pt x="4756861" y="83045"/>
                  </a:lnTo>
                  <a:lnTo>
                    <a:pt x="4756264" y="83654"/>
                  </a:lnTo>
                  <a:lnTo>
                    <a:pt x="4749304" y="74612"/>
                  </a:lnTo>
                  <a:lnTo>
                    <a:pt x="4749749" y="80391"/>
                  </a:lnTo>
                  <a:lnTo>
                    <a:pt x="4748276" y="83439"/>
                  </a:lnTo>
                  <a:lnTo>
                    <a:pt x="4745444" y="84480"/>
                  </a:lnTo>
                  <a:lnTo>
                    <a:pt x="4742307" y="81483"/>
                  </a:lnTo>
                  <a:lnTo>
                    <a:pt x="4734852" y="89903"/>
                  </a:lnTo>
                  <a:lnTo>
                    <a:pt x="4730762" y="94145"/>
                  </a:lnTo>
                  <a:lnTo>
                    <a:pt x="4727994" y="96837"/>
                  </a:lnTo>
                  <a:lnTo>
                    <a:pt x="4723409" y="92011"/>
                  </a:lnTo>
                  <a:lnTo>
                    <a:pt x="4723396" y="103047"/>
                  </a:lnTo>
                  <a:lnTo>
                    <a:pt x="4724082" y="103670"/>
                  </a:lnTo>
                  <a:lnTo>
                    <a:pt x="4726838" y="103962"/>
                  </a:lnTo>
                  <a:lnTo>
                    <a:pt x="4729670" y="99009"/>
                  </a:lnTo>
                  <a:lnTo>
                    <a:pt x="4735627" y="98640"/>
                  </a:lnTo>
                  <a:lnTo>
                    <a:pt x="4742624" y="99809"/>
                  </a:lnTo>
                  <a:lnTo>
                    <a:pt x="4748619" y="99504"/>
                  </a:lnTo>
                  <a:lnTo>
                    <a:pt x="4753394" y="94818"/>
                  </a:lnTo>
                  <a:lnTo>
                    <a:pt x="4758817" y="91071"/>
                  </a:lnTo>
                  <a:lnTo>
                    <a:pt x="4765535" y="89204"/>
                  </a:lnTo>
                  <a:lnTo>
                    <a:pt x="4774171" y="90170"/>
                  </a:lnTo>
                  <a:close/>
                </a:path>
                <a:path w="6485890" h="146050">
                  <a:moveTo>
                    <a:pt x="4799469" y="85902"/>
                  </a:moveTo>
                  <a:lnTo>
                    <a:pt x="4793539" y="85610"/>
                  </a:lnTo>
                  <a:lnTo>
                    <a:pt x="4797895" y="72059"/>
                  </a:lnTo>
                  <a:lnTo>
                    <a:pt x="4792700" y="70700"/>
                  </a:lnTo>
                  <a:lnTo>
                    <a:pt x="4790554" y="75412"/>
                  </a:lnTo>
                  <a:lnTo>
                    <a:pt x="4786554" y="77343"/>
                  </a:lnTo>
                  <a:lnTo>
                    <a:pt x="4782820" y="79641"/>
                  </a:lnTo>
                  <a:lnTo>
                    <a:pt x="4781474" y="85445"/>
                  </a:lnTo>
                  <a:lnTo>
                    <a:pt x="4787366" y="84950"/>
                  </a:lnTo>
                  <a:lnTo>
                    <a:pt x="4788293" y="90932"/>
                  </a:lnTo>
                  <a:lnTo>
                    <a:pt x="4788408" y="97967"/>
                  </a:lnTo>
                  <a:lnTo>
                    <a:pt x="4791849" y="100634"/>
                  </a:lnTo>
                  <a:lnTo>
                    <a:pt x="4791011" y="90817"/>
                  </a:lnTo>
                  <a:lnTo>
                    <a:pt x="4797006" y="90855"/>
                  </a:lnTo>
                  <a:lnTo>
                    <a:pt x="4799469" y="85902"/>
                  </a:lnTo>
                  <a:close/>
                </a:path>
                <a:path w="6485890" h="146050">
                  <a:moveTo>
                    <a:pt x="4803483" y="73240"/>
                  </a:moveTo>
                  <a:lnTo>
                    <a:pt x="4800600" y="70281"/>
                  </a:lnTo>
                  <a:lnTo>
                    <a:pt x="4799762" y="75907"/>
                  </a:lnTo>
                  <a:lnTo>
                    <a:pt x="4799673" y="78638"/>
                  </a:lnTo>
                  <a:lnTo>
                    <a:pt x="4802556" y="81648"/>
                  </a:lnTo>
                  <a:lnTo>
                    <a:pt x="4803406" y="76009"/>
                  </a:lnTo>
                  <a:lnTo>
                    <a:pt x="4803483" y="73240"/>
                  </a:lnTo>
                  <a:close/>
                </a:path>
                <a:path w="6485890" h="146050">
                  <a:moveTo>
                    <a:pt x="4870196" y="75323"/>
                  </a:moveTo>
                  <a:lnTo>
                    <a:pt x="4868405" y="72656"/>
                  </a:lnTo>
                  <a:lnTo>
                    <a:pt x="4867414" y="71386"/>
                  </a:lnTo>
                  <a:lnTo>
                    <a:pt x="4862842" y="74968"/>
                  </a:lnTo>
                  <a:lnTo>
                    <a:pt x="4864608" y="77571"/>
                  </a:lnTo>
                  <a:lnTo>
                    <a:pt x="4865598" y="79006"/>
                  </a:lnTo>
                  <a:lnTo>
                    <a:pt x="4870196" y="75323"/>
                  </a:lnTo>
                  <a:close/>
                </a:path>
                <a:path w="6485890" h="146050">
                  <a:moveTo>
                    <a:pt x="4904435" y="73596"/>
                  </a:moveTo>
                  <a:lnTo>
                    <a:pt x="4900168" y="74307"/>
                  </a:lnTo>
                  <a:lnTo>
                    <a:pt x="4894211" y="72529"/>
                  </a:lnTo>
                  <a:lnTo>
                    <a:pt x="4893449" y="78320"/>
                  </a:lnTo>
                  <a:lnTo>
                    <a:pt x="4897767" y="77647"/>
                  </a:lnTo>
                  <a:lnTo>
                    <a:pt x="4903698" y="79425"/>
                  </a:lnTo>
                  <a:lnTo>
                    <a:pt x="4904435" y="73596"/>
                  </a:lnTo>
                  <a:close/>
                </a:path>
                <a:path w="6485890" h="146050">
                  <a:moveTo>
                    <a:pt x="4922545" y="69151"/>
                  </a:moveTo>
                  <a:lnTo>
                    <a:pt x="4915154" y="71234"/>
                  </a:lnTo>
                  <a:lnTo>
                    <a:pt x="4910455" y="77266"/>
                  </a:lnTo>
                  <a:lnTo>
                    <a:pt x="4906264" y="84074"/>
                  </a:lnTo>
                  <a:lnTo>
                    <a:pt x="4900396" y="88519"/>
                  </a:lnTo>
                  <a:lnTo>
                    <a:pt x="4891163" y="88773"/>
                  </a:lnTo>
                  <a:lnTo>
                    <a:pt x="4883150" y="90855"/>
                  </a:lnTo>
                  <a:lnTo>
                    <a:pt x="4878476" y="98005"/>
                  </a:lnTo>
                  <a:lnTo>
                    <a:pt x="4887404" y="97434"/>
                  </a:lnTo>
                  <a:lnTo>
                    <a:pt x="4895875" y="97586"/>
                  </a:lnTo>
                  <a:lnTo>
                    <a:pt x="4900003" y="103428"/>
                  </a:lnTo>
                  <a:lnTo>
                    <a:pt x="4901095" y="94754"/>
                  </a:lnTo>
                  <a:lnTo>
                    <a:pt x="4906492" y="92316"/>
                  </a:lnTo>
                  <a:lnTo>
                    <a:pt x="4914697" y="93802"/>
                  </a:lnTo>
                  <a:lnTo>
                    <a:pt x="4914544" y="84556"/>
                  </a:lnTo>
                  <a:lnTo>
                    <a:pt x="4916957" y="79032"/>
                  </a:lnTo>
                  <a:lnTo>
                    <a:pt x="4920196" y="74739"/>
                  </a:lnTo>
                  <a:lnTo>
                    <a:pt x="4922545" y="69151"/>
                  </a:lnTo>
                  <a:close/>
                </a:path>
                <a:path w="6485890" h="146050">
                  <a:moveTo>
                    <a:pt x="4954867" y="74891"/>
                  </a:moveTo>
                  <a:lnTo>
                    <a:pt x="4947348" y="75311"/>
                  </a:lnTo>
                  <a:lnTo>
                    <a:pt x="4947450" y="69151"/>
                  </a:lnTo>
                  <a:lnTo>
                    <a:pt x="4944059" y="74612"/>
                  </a:lnTo>
                  <a:lnTo>
                    <a:pt x="4943170" y="76009"/>
                  </a:lnTo>
                  <a:lnTo>
                    <a:pt x="4938166" y="73825"/>
                  </a:lnTo>
                  <a:lnTo>
                    <a:pt x="4936833" y="74434"/>
                  </a:lnTo>
                  <a:lnTo>
                    <a:pt x="4934318" y="78879"/>
                  </a:lnTo>
                  <a:lnTo>
                    <a:pt x="4942662" y="80505"/>
                  </a:lnTo>
                  <a:lnTo>
                    <a:pt x="4952606" y="79209"/>
                  </a:lnTo>
                  <a:lnTo>
                    <a:pt x="4954867" y="74891"/>
                  </a:lnTo>
                  <a:close/>
                </a:path>
                <a:path w="6485890" h="146050">
                  <a:moveTo>
                    <a:pt x="5041011" y="76860"/>
                  </a:moveTo>
                  <a:lnTo>
                    <a:pt x="5026647" y="76530"/>
                  </a:lnTo>
                  <a:lnTo>
                    <a:pt x="5026228" y="91541"/>
                  </a:lnTo>
                  <a:lnTo>
                    <a:pt x="5035194" y="92544"/>
                  </a:lnTo>
                  <a:lnTo>
                    <a:pt x="5037671" y="84086"/>
                  </a:lnTo>
                  <a:lnTo>
                    <a:pt x="5041011" y="76860"/>
                  </a:lnTo>
                  <a:close/>
                </a:path>
                <a:path w="6485890" h="146050">
                  <a:moveTo>
                    <a:pt x="5094694" y="83108"/>
                  </a:moveTo>
                  <a:lnTo>
                    <a:pt x="5091671" y="80670"/>
                  </a:lnTo>
                  <a:lnTo>
                    <a:pt x="5087036" y="77724"/>
                  </a:lnTo>
                  <a:lnTo>
                    <a:pt x="5082641" y="77393"/>
                  </a:lnTo>
                  <a:lnTo>
                    <a:pt x="5080368" y="82778"/>
                  </a:lnTo>
                  <a:lnTo>
                    <a:pt x="5083378" y="85204"/>
                  </a:lnTo>
                  <a:lnTo>
                    <a:pt x="5087988" y="88163"/>
                  </a:lnTo>
                  <a:lnTo>
                    <a:pt x="5092370" y="88519"/>
                  </a:lnTo>
                  <a:lnTo>
                    <a:pt x="5094694" y="83108"/>
                  </a:lnTo>
                  <a:close/>
                </a:path>
                <a:path w="6485890" h="146050">
                  <a:moveTo>
                    <a:pt x="5102885" y="72758"/>
                  </a:moveTo>
                  <a:lnTo>
                    <a:pt x="5098529" y="73279"/>
                  </a:lnTo>
                  <a:lnTo>
                    <a:pt x="5100548" y="80594"/>
                  </a:lnTo>
                  <a:lnTo>
                    <a:pt x="5102885" y="72758"/>
                  </a:lnTo>
                  <a:close/>
                </a:path>
                <a:path w="6485890" h="146050">
                  <a:moveTo>
                    <a:pt x="5145468" y="82461"/>
                  </a:moveTo>
                  <a:lnTo>
                    <a:pt x="5141468" y="79171"/>
                  </a:lnTo>
                  <a:lnTo>
                    <a:pt x="5140591" y="84772"/>
                  </a:lnTo>
                  <a:lnTo>
                    <a:pt x="5137251" y="86817"/>
                  </a:lnTo>
                  <a:lnTo>
                    <a:pt x="5134064" y="88963"/>
                  </a:lnTo>
                  <a:lnTo>
                    <a:pt x="5130139" y="82092"/>
                  </a:lnTo>
                  <a:lnTo>
                    <a:pt x="5120475" y="78689"/>
                  </a:lnTo>
                  <a:lnTo>
                    <a:pt x="5112245" y="79057"/>
                  </a:lnTo>
                  <a:lnTo>
                    <a:pt x="5112639" y="83527"/>
                  </a:lnTo>
                  <a:lnTo>
                    <a:pt x="5121922" y="84531"/>
                  </a:lnTo>
                  <a:lnTo>
                    <a:pt x="5127930" y="89839"/>
                  </a:lnTo>
                  <a:lnTo>
                    <a:pt x="5133378" y="95897"/>
                  </a:lnTo>
                  <a:lnTo>
                    <a:pt x="5140960" y="99098"/>
                  </a:lnTo>
                  <a:lnTo>
                    <a:pt x="5141214" y="92544"/>
                  </a:lnTo>
                  <a:lnTo>
                    <a:pt x="5144046" y="86956"/>
                  </a:lnTo>
                  <a:lnTo>
                    <a:pt x="5145468" y="82461"/>
                  </a:lnTo>
                  <a:close/>
                </a:path>
                <a:path w="6485890" h="146050">
                  <a:moveTo>
                    <a:pt x="5191468" y="90271"/>
                  </a:moveTo>
                  <a:lnTo>
                    <a:pt x="5191226" y="81026"/>
                  </a:lnTo>
                  <a:lnTo>
                    <a:pt x="5189512" y="73634"/>
                  </a:lnTo>
                  <a:lnTo>
                    <a:pt x="5184762" y="70192"/>
                  </a:lnTo>
                  <a:lnTo>
                    <a:pt x="5179072" y="78663"/>
                  </a:lnTo>
                  <a:lnTo>
                    <a:pt x="5169179" y="80962"/>
                  </a:lnTo>
                  <a:lnTo>
                    <a:pt x="5158879" y="82677"/>
                  </a:lnTo>
                  <a:lnTo>
                    <a:pt x="5152009" y="89382"/>
                  </a:lnTo>
                  <a:lnTo>
                    <a:pt x="5159337" y="89319"/>
                  </a:lnTo>
                  <a:lnTo>
                    <a:pt x="5165890" y="99961"/>
                  </a:lnTo>
                  <a:lnTo>
                    <a:pt x="5173269" y="99847"/>
                  </a:lnTo>
                  <a:lnTo>
                    <a:pt x="5176164" y="94957"/>
                  </a:lnTo>
                  <a:lnTo>
                    <a:pt x="5175212" y="90817"/>
                  </a:lnTo>
                  <a:lnTo>
                    <a:pt x="5174285" y="87477"/>
                  </a:lnTo>
                  <a:lnTo>
                    <a:pt x="5177231" y="85013"/>
                  </a:lnTo>
                  <a:lnTo>
                    <a:pt x="5182044" y="86652"/>
                  </a:lnTo>
                  <a:lnTo>
                    <a:pt x="5183924" y="92227"/>
                  </a:lnTo>
                  <a:lnTo>
                    <a:pt x="5191468" y="90271"/>
                  </a:lnTo>
                  <a:close/>
                </a:path>
                <a:path w="6485890" h="146050">
                  <a:moveTo>
                    <a:pt x="5335435" y="85026"/>
                  </a:moveTo>
                  <a:lnTo>
                    <a:pt x="5332552" y="80759"/>
                  </a:lnTo>
                  <a:lnTo>
                    <a:pt x="5328209" y="78562"/>
                  </a:lnTo>
                  <a:lnTo>
                    <a:pt x="5327828" y="87058"/>
                  </a:lnTo>
                  <a:lnTo>
                    <a:pt x="5330698" y="91389"/>
                  </a:lnTo>
                  <a:lnTo>
                    <a:pt x="5335016" y="93586"/>
                  </a:lnTo>
                  <a:lnTo>
                    <a:pt x="5335435" y="85026"/>
                  </a:lnTo>
                  <a:close/>
                </a:path>
                <a:path w="6485890" h="146050">
                  <a:moveTo>
                    <a:pt x="5407291" y="75311"/>
                  </a:moveTo>
                  <a:lnTo>
                    <a:pt x="5404472" y="76441"/>
                  </a:lnTo>
                  <a:lnTo>
                    <a:pt x="5400192" y="75260"/>
                  </a:lnTo>
                  <a:lnTo>
                    <a:pt x="5399964" y="80213"/>
                  </a:lnTo>
                  <a:lnTo>
                    <a:pt x="5402783" y="79095"/>
                  </a:lnTo>
                  <a:lnTo>
                    <a:pt x="5407076" y="80213"/>
                  </a:lnTo>
                  <a:lnTo>
                    <a:pt x="5407291" y="75311"/>
                  </a:lnTo>
                  <a:close/>
                </a:path>
                <a:path w="6485890" h="146050">
                  <a:moveTo>
                    <a:pt x="5421642" y="75641"/>
                  </a:moveTo>
                  <a:lnTo>
                    <a:pt x="5418798" y="76771"/>
                  </a:lnTo>
                  <a:lnTo>
                    <a:pt x="5414556" y="75590"/>
                  </a:lnTo>
                  <a:lnTo>
                    <a:pt x="5414302" y="80530"/>
                  </a:lnTo>
                  <a:lnTo>
                    <a:pt x="5417134" y="79425"/>
                  </a:lnTo>
                  <a:lnTo>
                    <a:pt x="5421401" y="80530"/>
                  </a:lnTo>
                  <a:lnTo>
                    <a:pt x="5421642" y="75641"/>
                  </a:lnTo>
                  <a:close/>
                </a:path>
                <a:path w="6485890" h="146050">
                  <a:moveTo>
                    <a:pt x="5471909" y="76796"/>
                  </a:moveTo>
                  <a:lnTo>
                    <a:pt x="5465026" y="77114"/>
                  </a:lnTo>
                  <a:lnTo>
                    <a:pt x="5457101" y="75933"/>
                  </a:lnTo>
                  <a:lnTo>
                    <a:pt x="5450268" y="76288"/>
                  </a:lnTo>
                  <a:lnTo>
                    <a:pt x="5446611" y="81267"/>
                  </a:lnTo>
                  <a:lnTo>
                    <a:pt x="5452478" y="85534"/>
                  </a:lnTo>
                  <a:lnTo>
                    <a:pt x="5460835" y="87071"/>
                  </a:lnTo>
                  <a:lnTo>
                    <a:pt x="5468417" y="84582"/>
                  </a:lnTo>
                  <a:lnTo>
                    <a:pt x="5471909" y="76796"/>
                  </a:lnTo>
                  <a:close/>
                </a:path>
                <a:path w="6485890" h="146050">
                  <a:moveTo>
                    <a:pt x="5518353" y="77673"/>
                  </a:moveTo>
                  <a:lnTo>
                    <a:pt x="5511647" y="78219"/>
                  </a:lnTo>
                  <a:lnTo>
                    <a:pt x="5506301" y="80797"/>
                  </a:lnTo>
                  <a:lnTo>
                    <a:pt x="5503811" y="87376"/>
                  </a:lnTo>
                  <a:lnTo>
                    <a:pt x="5514670" y="87807"/>
                  </a:lnTo>
                  <a:lnTo>
                    <a:pt x="5518328" y="85394"/>
                  </a:lnTo>
                  <a:lnTo>
                    <a:pt x="5518353" y="77673"/>
                  </a:lnTo>
                  <a:close/>
                </a:path>
                <a:path w="6485890" h="146050">
                  <a:moveTo>
                    <a:pt x="5612904" y="81927"/>
                  </a:moveTo>
                  <a:lnTo>
                    <a:pt x="5611152" y="79349"/>
                  </a:lnTo>
                  <a:lnTo>
                    <a:pt x="5610161" y="77965"/>
                  </a:lnTo>
                  <a:lnTo>
                    <a:pt x="5605627" y="81737"/>
                  </a:lnTo>
                  <a:lnTo>
                    <a:pt x="5607469" y="84340"/>
                  </a:lnTo>
                  <a:lnTo>
                    <a:pt x="5608409" y="85763"/>
                  </a:lnTo>
                  <a:lnTo>
                    <a:pt x="5612904" y="81927"/>
                  </a:lnTo>
                  <a:close/>
                </a:path>
                <a:path w="6485890" h="146050">
                  <a:moveTo>
                    <a:pt x="5666473" y="82892"/>
                  </a:moveTo>
                  <a:lnTo>
                    <a:pt x="5664682" y="80314"/>
                  </a:lnTo>
                  <a:lnTo>
                    <a:pt x="5663743" y="78930"/>
                  </a:lnTo>
                  <a:lnTo>
                    <a:pt x="5659247" y="82715"/>
                  </a:lnTo>
                  <a:lnTo>
                    <a:pt x="5661037" y="85305"/>
                  </a:lnTo>
                  <a:lnTo>
                    <a:pt x="5661965" y="86715"/>
                  </a:lnTo>
                  <a:lnTo>
                    <a:pt x="5666473" y="82892"/>
                  </a:lnTo>
                  <a:close/>
                </a:path>
                <a:path w="6485890" h="146050">
                  <a:moveTo>
                    <a:pt x="5828550" y="103174"/>
                  </a:moveTo>
                  <a:lnTo>
                    <a:pt x="5827865" y="96812"/>
                  </a:lnTo>
                  <a:lnTo>
                    <a:pt x="5817997" y="96583"/>
                  </a:lnTo>
                  <a:lnTo>
                    <a:pt x="5817819" y="102971"/>
                  </a:lnTo>
                  <a:lnTo>
                    <a:pt x="5821400" y="103022"/>
                  </a:lnTo>
                  <a:lnTo>
                    <a:pt x="5828550" y="103174"/>
                  </a:lnTo>
                  <a:close/>
                </a:path>
                <a:path w="6485890" h="146050">
                  <a:moveTo>
                    <a:pt x="5932462" y="85128"/>
                  </a:moveTo>
                  <a:lnTo>
                    <a:pt x="5926340" y="84797"/>
                  </a:lnTo>
                  <a:lnTo>
                    <a:pt x="5923140" y="88798"/>
                  </a:lnTo>
                  <a:lnTo>
                    <a:pt x="5921565" y="94881"/>
                  </a:lnTo>
                  <a:lnTo>
                    <a:pt x="5927674" y="95300"/>
                  </a:lnTo>
                  <a:lnTo>
                    <a:pt x="5930887" y="91465"/>
                  </a:lnTo>
                  <a:lnTo>
                    <a:pt x="5932462" y="85128"/>
                  </a:lnTo>
                  <a:close/>
                </a:path>
                <a:path w="6485890" h="146050">
                  <a:moveTo>
                    <a:pt x="6049619" y="101727"/>
                  </a:moveTo>
                  <a:lnTo>
                    <a:pt x="6021260" y="101434"/>
                  </a:lnTo>
                  <a:lnTo>
                    <a:pt x="6019330" y="106337"/>
                  </a:lnTo>
                  <a:lnTo>
                    <a:pt x="6014301" y="106705"/>
                  </a:lnTo>
                  <a:lnTo>
                    <a:pt x="6010021" y="108140"/>
                  </a:lnTo>
                  <a:lnTo>
                    <a:pt x="6010338" y="116243"/>
                  </a:lnTo>
                  <a:lnTo>
                    <a:pt x="6019939" y="116090"/>
                  </a:lnTo>
                  <a:lnTo>
                    <a:pt x="6027445" y="112941"/>
                  </a:lnTo>
                  <a:lnTo>
                    <a:pt x="6034405" y="109016"/>
                  </a:lnTo>
                  <a:lnTo>
                    <a:pt x="6042431" y="106591"/>
                  </a:lnTo>
                  <a:lnTo>
                    <a:pt x="6045225" y="105587"/>
                  </a:lnTo>
                  <a:lnTo>
                    <a:pt x="6049454" y="106578"/>
                  </a:lnTo>
                  <a:lnTo>
                    <a:pt x="6049619" y="101727"/>
                  </a:lnTo>
                  <a:close/>
                </a:path>
                <a:path w="6485890" h="146050">
                  <a:moveTo>
                    <a:pt x="6062103" y="104508"/>
                  </a:moveTo>
                  <a:lnTo>
                    <a:pt x="6060300" y="101854"/>
                  </a:lnTo>
                  <a:lnTo>
                    <a:pt x="6059309" y="100457"/>
                  </a:lnTo>
                  <a:lnTo>
                    <a:pt x="6054890" y="104140"/>
                  </a:lnTo>
                  <a:lnTo>
                    <a:pt x="6056706" y="106756"/>
                  </a:lnTo>
                  <a:lnTo>
                    <a:pt x="6057633" y="108178"/>
                  </a:lnTo>
                  <a:lnTo>
                    <a:pt x="6062103" y="104508"/>
                  </a:lnTo>
                  <a:close/>
                </a:path>
                <a:path w="6485890" h="146050">
                  <a:moveTo>
                    <a:pt x="6294412" y="104305"/>
                  </a:moveTo>
                  <a:lnTo>
                    <a:pt x="6288303" y="103124"/>
                  </a:lnTo>
                  <a:lnTo>
                    <a:pt x="6285230" y="106311"/>
                  </a:lnTo>
                  <a:lnTo>
                    <a:pt x="6283185" y="110959"/>
                  </a:lnTo>
                  <a:lnTo>
                    <a:pt x="6280137" y="114160"/>
                  </a:lnTo>
                  <a:lnTo>
                    <a:pt x="6276670" y="107454"/>
                  </a:lnTo>
                  <a:lnTo>
                    <a:pt x="6274587" y="99517"/>
                  </a:lnTo>
                  <a:lnTo>
                    <a:pt x="6274447" y="98971"/>
                  </a:lnTo>
                  <a:lnTo>
                    <a:pt x="6269736" y="94132"/>
                  </a:lnTo>
                  <a:lnTo>
                    <a:pt x="6264453" y="99161"/>
                  </a:lnTo>
                  <a:lnTo>
                    <a:pt x="6262382" y="99250"/>
                  </a:lnTo>
                  <a:lnTo>
                    <a:pt x="6262382" y="118884"/>
                  </a:lnTo>
                  <a:lnTo>
                    <a:pt x="6262217" y="123825"/>
                  </a:lnTo>
                  <a:lnTo>
                    <a:pt x="6258026" y="122682"/>
                  </a:lnTo>
                  <a:lnTo>
                    <a:pt x="6255207" y="123926"/>
                  </a:lnTo>
                  <a:lnTo>
                    <a:pt x="6255372" y="119011"/>
                  </a:lnTo>
                  <a:lnTo>
                    <a:pt x="6259627" y="120053"/>
                  </a:lnTo>
                  <a:lnTo>
                    <a:pt x="6262078" y="119011"/>
                  </a:lnTo>
                  <a:lnTo>
                    <a:pt x="6262382" y="118884"/>
                  </a:lnTo>
                  <a:lnTo>
                    <a:pt x="6262382" y="99250"/>
                  </a:lnTo>
                  <a:lnTo>
                    <a:pt x="6255893" y="99517"/>
                  </a:lnTo>
                  <a:lnTo>
                    <a:pt x="6246266" y="98323"/>
                  </a:lnTo>
                  <a:lnTo>
                    <a:pt x="6237744" y="98691"/>
                  </a:lnTo>
                  <a:lnTo>
                    <a:pt x="6234912" y="103149"/>
                  </a:lnTo>
                  <a:lnTo>
                    <a:pt x="6233769" y="109969"/>
                  </a:lnTo>
                  <a:lnTo>
                    <a:pt x="6233960" y="118592"/>
                  </a:lnTo>
                  <a:lnTo>
                    <a:pt x="6229858" y="117830"/>
                  </a:lnTo>
                  <a:lnTo>
                    <a:pt x="6227597" y="119722"/>
                  </a:lnTo>
                  <a:lnTo>
                    <a:pt x="6226848" y="123634"/>
                  </a:lnTo>
                  <a:lnTo>
                    <a:pt x="6237465" y="123748"/>
                  </a:lnTo>
                  <a:lnTo>
                    <a:pt x="6240069" y="118846"/>
                  </a:lnTo>
                  <a:lnTo>
                    <a:pt x="6241504" y="118592"/>
                  </a:lnTo>
                  <a:lnTo>
                    <a:pt x="6246330" y="117767"/>
                  </a:lnTo>
                  <a:lnTo>
                    <a:pt x="6251702" y="120929"/>
                  </a:lnTo>
                  <a:lnTo>
                    <a:pt x="6251600" y="128778"/>
                  </a:lnTo>
                  <a:lnTo>
                    <a:pt x="6259271" y="128409"/>
                  </a:lnTo>
                  <a:lnTo>
                    <a:pt x="6268021" y="129565"/>
                  </a:lnTo>
                  <a:lnTo>
                    <a:pt x="6275667" y="129184"/>
                  </a:lnTo>
                  <a:lnTo>
                    <a:pt x="6276352" y="128409"/>
                  </a:lnTo>
                  <a:lnTo>
                    <a:pt x="6279464" y="124866"/>
                  </a:lnTo>
                  <a:lnTo>
                    <a:pt x="6280048" y="124180"/>
                  </a:lnTo>
                  <a:lnTo>
                    <a:pt x="6275019" y="124587"/>
                  </a:lnTo>
                  <a:lnTo>
                    <a:pt x="6269990" y="124866"/>
                  </a:lnTo>
                  <a:lnTo>
                    <a:pt x="6269914" y="123926"/>
                  </a:lnTo>
                  <a:lnTo>
                    <a:pt x="6269482" y="118960"/>
                  </a:lnTo>
                  <a:lnTo>
                    <a:pt x="6278664" y="119570"/>
                  </a:lnTo>
                  <a:lnTo>
                    <a:pt x="6280734" y="118960"/>
                  </a:lnTo>
                  <a:lnTo>
                    <a:pt x="6280975" y="118884"/>
                  </a:lnTo>
                  <a:lnTo>
                    <a:pt x="6284747" y="117767"/>
                  </a:lnTo>
                  <a:lnTo>
                    <a:pt x="6285966" y="117398"/>
                  </a:lnTo>
                  <a:lnTo>
                    <a:pt x="6289357" y="114160"/>
                  </a:lnTo>
                  <a:lnTo>
                    <a:pt x="6291250" y="112344"/>
                  </a:lnTo>
                  <a:lnTo>
                    <a:pt x="6294412" y="104305"/>
                  </a:lnTo>
                  <a:close/>
                </a:path>
                <a:path w="6485890" h="146050">
                  <a:moveTo>
                    <a:pt x="6319456" y="110883"/>
                  </a:moveTo>
                  <a:lnTo>
                    <a:pt x="6315786" y="104521"/>
                  </a:lnTo>
                  <a:lnTo>
                    <a:pt x="6312992" y="107162"/>
                  </a:lnTo>
                  <a:lnTo>
                    <a:pt x="6306871" y="105562"/>
                  </a:lnTo>
                  <a:lnTo>
                    <a:pt x="6300736" y="105892"/>
                  </a:lnTo>
                  <a:lnTo>
                    <a:pt x="6297904" y="114338"/>
                  </a:lnTo>
                  <a:lnTo>
                    <a:pt x="6305664" y="115036"/>
                  </a:lnTo>
                  <a:lnTo>
                    <a:pt x="6314465" y="114134"/>
                  </a:lnTo>
                  <a:lnTo>
                    <a:pt x="6319456" y="110883"/>
                  </a:lnTo>
                  <a:close/>
                </a:path>
                <a:path w="6485890" h="146050">
                  <a:moveTo>
                    <a:pt x="6328219" y="107302"/>
                  </a:moveTo>
                  <a:lnTo>
                    <a:pt x="6325425" y="103225"/>
                  </a:lnTo>
                  <a:lnTo>
                    <a:pt x="6321006" y="106921"/>
                  </a:lnTo>
                  <a:lnTo>
                    <a:pt x="6322822" y="109537"/>
                  </a:lnTo>
                  <a:lnTo>
                    <a:pt x="6323724" y="110972"/>
                  </a:lnTo>
                  <a:lnTo>
                    <a:pt x="6328219" y="107302"/>
                  </a:lnTo>
                  <a:close/>
                </a:path>
                <a:path w="6485890" h="146050">
                  <a:moveTo>
                    <a:pt x="6485826" y="126199"/>
                  </a:moveTo>
                  <a:lnTo>
                    <a:pt x="6478816" y="121196"/>
                  </a:lnTo>
                  <a:lnTo>
                    <a:pt x="6457366" y="121323"/>
                  </a:lnTo>
                  <a:lnTo>
                    <a:pt x="6450546" y="115912"/>
                  </a:lnTo>
                  <a:lnTo>
                    <a:pt x="6456350" y="116255"/>
                  </a:lnTo>
                  <a:lnTo>
                    <a:pt x="6463690" y="115925"/>
                  </a:lnTo>
                  <a:lnTo>
                    <a:pt x="6468008" y="114350"/>
                  </a:lnTo>
                  <a:lnTo>
                    <a:pt x="6464744" y="110998"/>
                  </a:lnTo>
                  <a:lnTo>
                    <a:pt x="6453899" y="110617"/>
                  </a:lnTo>
                  <a:lnTo>
                    <a:pt x="6444678" y="112572"/>
                  </a:lnTo>
                  <a:lnTo>
                    <a:pt x="6436614" y="116154"/>
                  </a:lnTo>
                  <a:lnTo>
                    <a:pt x="6429184" y="120599"/>
                  </a:lnTo>
                  <a:lnTo>
                    <a:pt x="6430264" y="112687"/>
                  </a:lnTo>
                  <a:lnTo>
                    <a:pt x="6425882" y="112014"/>
                  </a:lnTo>
                  <a:lnTo>
                    <a:pt x="6425743" y="105664"/>
                  </a:lnTo>
                  <a:lnTo>
                    <a:pt x="6415214" y="109461"/>
                  </a:lnTo>
                  <a:lnTo>
                    <a:pt x="6405143" y="113931"/>
                  </a:lnTo>
                  <a:lnTo>
                    <a:pt x="6394691" y="117881"/>
                  </a:lnTo>
                  <a:lnTo>
                    <a:pt x="6383045" y="120129"/>
                  </a:lnTo>
                  <a:lnTo>
                    <a:pt x="6385725" y="132676"/>
                  </a:lnTo>
                  <a:lnTo>
                    <a:pt x="6391808" y="133400"/>
                  </a:lnTo>
                  <a:lnTo>
                    <a:pt x="6399708" y="128828"/>
                  </a:lnTo>
                  <a:lnTo>
                    <a:pt x="6407848" y="125514"/>
                  </a:lnTo>
                  <a:lnTo>
                    <a:pt x="6407251" y="131127"/>
                  </a:lnTo>
                  <a:lnTo>
                    <a:pt x="6408547" y="134429"/>
                  </a:lnTo>
                  <a:lnTo>
                    <a:pt x="6411354" y="135458"/>
                  </a:lnTo>
                  <a:lnTo>
                    <a:pt x="6416002" y="127000"/>
                  </a:lnTo>
                  <a:lnTo>
                    <a:pt x="6425247" y="125120"/>
                  </a:lnTo>
                  <a:lnTo>
                    <a:pt x="6436423" y="126022"/>
                  </a:lnTo>
                  <a:lnTo>
                    <a:pt x="6446914" y="125945"/>
                  </a:lnTo>
                  <a:lnTo>
                    <a:pt x="6448869" y="132588"/>
                  </a:lnTo>
                  <a:lnTo>
                    <a:pt x="6448476" y="138912"/>
                  </a:lnTo>
                  <a:lnTo>
                    <a:pt x="6449936" y="143725"/>
                  </a:lnTo>
                  <a:lnTo>
                    <a:pt x="6457442" y="145834"/>
                  </a:lnTo>
                  <a:lnTo>
                    <a:pt x="6458445" y="137833"/>
                  </a:lnTo>
                  <a:lnTo>
                    <a:pt x="6454089" y="137325"/>
                  </a:lnTo>
                  <a:lnTo>
                    <a:pt x="6453962" y="130886"/>
                  </a:lnTo>
                  <a:lnTo>
                    <a:pt x="6459677" y="132321"/>
                  </a:lnTo>
                  <a:lnTo>
                    <a:pt x="6460122" y="126199"/>
                  </a:lnTo>
                  <a:lnTo>
                    <a:pt x="6464630" y="126123"/>
                  </a:lnTo>
                  <a:lnTo>
                    <a:pt x="6471806" y="125171"/>
                  </a:lnTo>
                  <a:lnTo>
                    <a:pt x="6477813" y="128676"/>
                  </a:lnTo>
                  <a:lnTo>
                    <a:pt x="6482524" y="130924"/>
                  </a:lnTo>
                  <a:lnTo>
                    <a:pt x="6485826" y="12619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26922" y="3072561"/>
              <a:ext cx="7499350" cy="119380"/>
            </a:xfrm>
            <a:custGeom>
              <a:avLst/>
              <a:gdLst/>
              <a:ahLst/>
              <a:cxnLst/>
              <a:rect l="l" t="t" r="r" b="b"/>
              <a:pathLst>
                <a:path w="7499350" h="119380">
                  <a:moveTo>
                    <a:pt x="7785" y="40195"/>
                  </a:moveTo>
                  <a:lnTo>
                    <a:pt x="7378" y="35140"/>
                  </a:lnTo>
                  <a:lnTo>
                    <a:pt x="571" y="34328"/>
                  </a:lnTo>
                  <a:lnTo>
                    <a:pt x="0" y="40640"/>
                  </a:lnTo>
                  <a:lnTo>
                    <a:pt x="1270" y="46532"/>
                  </a:lnTo>
                  <a:lnTo>
                    <a:pt x="4584" y="43472"/>
                  </a:lnTo>
                  <a:lnTo>
                    <a:pt x="7785" y="40195"/>
                  </a:lnTo>
                  <a:close/>
                </a:path>
                <a:path w="7499350" h="119380">
                  <a:moveTo>
                    <a:pt x="25488" y="41744"/>
                  </a:moveTo>
                  <a:lnTo>
                    <a:pt x="23329" y="39306"/>
                  </a:lnTo>
                  <a:lnTo>
                    <a:pt x="22123" y="37960"/>
                  </a:lnTo>
                  <a:lnTo>
                    <a:pt x="17614" y="42100"/>
                  </a:lnTo>
                  <a:lnTo>
                    <a:pt x="19812" y="44437"/>
                  </a:lnTo>
                  <a:lnTo>
                    <a:pt x="20904" y="45707"/>
                  </a:lnTo>
                  <a:lnTo>
                    <a:pt x="25488" y="41744"/>
                  </a:lnTo>
                  <a:close/>
                </a:path>
                <a:path w="7499350" h="119380">
                  <a:moveTo>
                    <a:pt x="248285" y="31521"/>
                  </a:moveTo>
                  <a:lnTo>
                    <a:pt x="242277" y="32296"/>
                  </a:lnTo>
                  <a:lnTo>
                    <a:pt x="234873" y="31686"/>
                  </a:lnTo>
                  <a:lnTo>
                    <a:pt x="237185" y="42151"/>
                  </a:lnTo>
                  <a:lnTo>
                    <a:pt x="243852" y="42037"/>
                  </a:lnTo>
                  <a:lnTo>
                    <a:pt x="246900" y="37744"/>
                  </a:lnTo>
                  <a:lnTo>
                    <a:pt x="248285" y="31521"/>
                  </a:lnTo>
                  <a:close/>
                </a:path>
                <a:path w="7499350" h="119380">
                  <a:moveTo>
                    <a:pt x="310819" y="53682"/>
                  </a:moveTo>
                  <a:lnTo>
                    <a:pt x="310362" y="43789"/>
                  </a:lnTo>
                  <a:lnTo>
                    <a:pt x="306527" y="43929"/>
                  </a:lnTo>
                  <a:lnTo>
                    <a:pt x="305638" y="39979"/>
                  </a:lnTo>
                  <a:lnTo>
                    <a:pt x="302501" y="39027"/>
                  </a:lnTo>
                  <a:lnTo>
                    <a:pt x="300621" y="43827"/>
                  </a:lnTo>
                  <a:lnTo>
                    <a:pt x="296557" y="45961"/>
                  </a:lnTo>
                  <a:lnTo>
                    <a:pt x="292811" y="48450"/>
                  </a:lnTo>
                  <a:lnTo>
                    <a:pt x="291871" y="54305"/>
                  </a:lnTo>
                  <a:lnTo>
                    <a:pt x="310819" y="53682"/>
                  </a:lnTo>
                  <a:close/>
                </a:path>
                <a:path w="7499350" h="119380">
                  <a:moveTo>
                    <a:pt x="348030" y="37528"/>
                  </a:moveTo>
                  <a:lnTo>
                    <a:pt x="345389" y="30378"/>
                  </a:lnTo>
                  <a:lnTo>
                    <a:pt x="343522" y="38277"/>
                  </a:lnTo>
                  <a:lnTo>
                    <a:pt x="348030" y="37528"/>
                  </a:lnTo>
                  <a:close/>
                </a:path>
                <a:path w="7499350" h="119380">
                  <a:moveTo>
                    <a:pt x="359486" y="45605"/>
                  </a:moveTo>
                  <a:lnTo>
                    <a:pt x="359448" y="37160"/>
                  </a:lnTo>
                  <a:lnTo>
                    <a:pt x="355650" y="37274"/>
                  </a:lnTo>
                  <a:lnTo>
                    <a:pt x="348030" y="37528"/>
                  </a:lnTo>
                  <a:lnTo>
                    <a:pt x="348195" y="40932"/>
                  </a:lnTo>
                  <a:lnTo>
                    <a:pt x="348259" y="42557"/>
                  </a:lnTo>
                  <a:lnTo>
                    <a:pt x="353669" y="42964"/>
                  </a:lnTo>
                  <a:lnTo>
                    <a:pt x="357479" y="45758"/>
                  </a:lnTo>
                  <a:lnTo>
                    <a:pt x="359486" y="45605"/>
                  </a:lnTo>
                  <a:close/>
                </a:path>
                <a:path w="7499350" h="119380">
                  <a:moveTo>
                    <a:pt x="371271" y="35826"/>
                  </a:moveTo>
                  <a:lnTo>
                    <a:pt x="370357" y="26797"/>
                  </a:lnTo>
                  <a:lnTo>
                    <a:pt x="363880" y="26936"/>
                  </a:lnTo>
                  <a:lnTo>
                    <a:pt x="360743" y="30861"/>
                  </a:lnTo>
                  <a:lnTo>
                    <a:pt x="359448" y="37160"/>
                  </a:lnTo>
                  <a:lnTo>
                    <a:pt x="367093" y="38569"/>
                  </a:lnTo>
                  <a:lnTo>
                    <a:pt x="371271" y="35826"/>
                  </a:lnTo>
                  <a:close/>
                </a:path>
                <a:path w="7499350" h="119380">
                  <a:moveTo>
                    <a:pt x="373113" y="44284"/>
                  </a:moveTo>
                  <a:lnTo>
                    <a:pt x="371017" y="41808"/>
                  </a:lnTo>
                  <a:lnTo>
                    <a:pt x="369900" y="40411"/>
                  </a:lnTo>
                  <a:lnTo>
                    <a:pt x="365417" y="44323"/>
                  </a:lnTo>
                  <a:lnTo>
                    <a:pt x="367474" y="46977"/>
                  </a:lnTo>
                  <a:lnTo>
                    <a:pt x="368566" y="48234"/>
                  </a:lnTo>
                  <a:lnTo>
                    <a:pt x="373113" y="44284"/>
                  </a:lnTo>
                  <a:close/>
                </a:path>
                <a:path w="7499350" h="119380">
                  <a:moveTo>
                    <a:pt x="427139" y="20027"/>
                  </a:moveTo>
                  <a:lnTo>
                    <a:pt x="419658" y="21577"/>
                  </a:lnTo>
                  <a:lnTo>
                    <a:pt x="412394" y="23418"/>
                  </a:lnTo>
                  <a:lnTo>
                    <a:pt x="405968" y="26289"/>
                  </a:lnTo>
                  <a:lnTo>
                    <a:pt x="400989" y="30911"/>
                  </a:lnTo>
                  <a:lnTo>
                    <a:pt x="409575" y="30721"/>
                  </a:lnTo>
                  <a:lnTo>
                    <a:pt x="418084" y="30391"/>
                  </a:lnTo>
                  <a:lnTo>
                    <a:pt x="424573" y="27597"/>
                  </a:lnTo>
                  <a:lnTo>
                    <a:pt x="427139" y="20027"/>
                  </a:lnTo>
                  <a:close/>
                </a:path>
                <a:path w="7499350" h="119380">
                  <a:moveTo>
                    <a:pt x="439293" y="39573"/>
                  </a:moveTo>
                  <a:lnTo>
                    <a:pt x="435114" y="40157"/>
                  </a:lnTo>
                  <a:lnTo>
                    <a:pt x="433120" y="32461"/>
                  </a:lnTo>
                  <a:lnTo>
                    <a:pt x="431723" y="39814"/>
                  </a:lnTo>
                  <a:lnTo>
                    <a:pt x="431990" y="44869"/>
                  </a:lnTo>
                  <a:lnTo>
                    <a:pt x="438619" y="45948"/>
                  </a:lnTo>
                  <a:lnTo>
                    <a:pt x="439293" y="39573"/>
                  </a:lnTo>
                  <a:close/>
                </a:path>
                <a:path w="7499350" h="119380">
                  <a:moveTo>
                    <a:pt x="474560" y="15989"/>
                  </a:moveTo>
                  <a:lnTo>
                    <a:pt x="472478" y="13487"/>
                  </a:lnTo>
                  <a:lnTo>
                    <a:pt x="471360" y="12331"/>
                  </a:lnTo>
                  <a:lnTo>
                    <a:pt x="466813" y="16129"/>
                  </a:lnTo>
                  <a:lnTo>
                    <a:pt x="468858" y="18669"/>
                  </a:lnTo>
                  <a:lnTo>
                    <a:pt x="469976" y="20066"/>
                  </a:lnTo>
                  <a:lnTo>
                    <a:pt x="474560" y="15989"/>
                  </a:lnTo>
                  <a:close/>
                </a:path>
                <a:path w="7499350" h="119380">
                  <a:moveTo>
                    <a:pt x="522211" y="21856"/>
                  </a:moveTo>
                  <a:lnTo>
                    <a:pt x="491845" y="22834"/>
                  </a:lnTo>
                  <a:lnTo>
                    <a:pt x="486638" y="21488"/>
                  </a:lnTo>
                  <a:lnTo>
                    <a:pt x="484301" y="16090"/>
                  </a:lnTo>
                  <a:lnTo>
                    <a:pt x="476491" y="18415"/>
                  </a:lnTo>
                  <a:lnTo>
                    <a:pt x="474510" y="25476"/>
                  </a:lnTo>
                  <a:lnTo>
                    <a:pt x="471716" y="31584"/>
                  </a:lnTo>
                  <a:lnTo>
                    <a:pt x="468706" y="37439"/>
                  </a:lnTo>
                  <a:lnTo>
                    <a:pt x="466039" y="43764"/>
                  </a:lnTo>
                  <a:lnTo>
                    <a:pt x="471703" y="43548"/>
                  </a:lnTo>
                  <a:lnTo>
                    <a:pt x="474535" y="39852"/>
                  </a:lnTo>
                  <a:lnTo>
                    <a:pt x="476821" y="35483"/>
                  </a:lnTo>
                  <a:lnTo>
                    <a:pt x="480834" y="33197"/>
                  </a:lnTo>
                  <a:lnTo>
                    <a:pt x="486067" y="37109"/>
                  </a:lnTo>
                  <a:lnTo>
                    <a:pt x="489267" y="34175"/>
                  </a:lnTo>
                  <a:lnTo>
                    <a:pt x="492950" y="29375"/>
                  </a:lnTo>
                  <a:lnTo>
                    <a:pt x="499630" y="27698"/>
                  </a:lnTo>
                  <a:lnTo>
                    <a:pt x="511022" y="27330"/>
                  </a:lnTo>
                  <a:lnTo>
                    <a:pt x="515442" y="26352"/>
                  </a:lnTo>
                  <a:lnTo>
                    <a:pt x="521817" y="27749"/>
                  </a:lnTo>
                  <a:lnTo>
                    <a:pt x="522211" y="21856"/>
                  </a:lnTo>
                  <a:close/>
                </a:path>
                <a:path w="7499350" h="119380">
                  <a:moveTo>
                    <a:pt x="681786" y="21831"/>
                  </a:moveTo>
                  <a:lnTo>
                    <a:pt x="668172" y="21844"/>
                  </a:lnTo>
                  <a:lnTo>
                    <a:pt x="655574" y="23088"/>
                  </a:lnTo>
                  <a:lnTo>
                    <a:pt x="644766" y="26543"/>
                  </a:lnTo>
                  <a:lnTo>
                    <a:pt x="636549" y="33197"/>
                  </a:lnTo>
                  <a:lnTo>
                    <a:pt x="622274" y="33959"/>
                  </a:lnTo>
                  <a:lnTo>
                    <a:pt x="609612" y="31165"/>
                  </a:lnTo>
                  <a:lnTo>
                    <a:pt x="599071" y="31013"/>
                  </a:lnTo>
                  <a:lnTo>
                    <a:pt x="591172" y="39725"/>
                  </a:lnTo>
                  <a:lnTo>
                    <a:pt x="601027" y="41808"/>
                  </a:lnTo>
                  <a:lnTo>
                    <a:pt x="614019" y="39966"/>
                  </a:lnTo>
                  <a:lnTo>
                    <a:pt x="628878" y="37579"/>
                  </a:lnTo>
                  <a:lnTo>
                    <a:pt x="644283" y="37998"/>
                  </a:lnTo>
                  <a:lnTo>
                    <a:pt x="651421" y="35458"/>
                  </a:lnTo>
                  <a:lnTo>
                    <a:pt x="653440" y="26898"/>
                  </a:lnTo>
                  <a:lnTo>
                    <a:pt x="662940" y="27317"/>
                  </a:lnTo>
                  <a:lnTo>
                    <a:pt x="667994" y="31000"/>
                  </a:lnTo>
                  <a:lnTo>
                    <a:pt x="674230" y="31750"/>
                  </a:lnTo>
                  <a:lnTo>
                    <a:pt x="679526" y="28917"/>
                  </a:lnTo>
                  <a:lnTo>
                    <a:pt x="681786" y="21831"/>
                  </a:lnTo>
                  <a:close/>
                </a:path>
                <a:path w="7499350" h="119380">
                  <a:moveTo>
                    <a:pt x="2064753" y="6096"/>
                  </a:moveTo>
                  <a:lnTo>
                    <a:pt x="2061083" y="6070"/>
                  </a:lnTo>
                  <a:lnTo>
                    <a:pt x="2061705" y="11760"/>
                  </a:lnTo>
                  <a:lnTo>
                    <a:pt x="2064715" y="8826"/>
                  </a:lnTo>
                  <a:lnTo>
                    <a:pt x="2064753" y="6096"/>
                  </a:lnTo>
                  <a:close/>
                </a:path>
                <a:path w="7499350" h="119380">
                  <a:moveTo>
                    <a:pt x="2070150" y="3136"/>
                  </a:moveTo>
                  <a:lnTo>
                    <a:pt x="2064461" y="0"/>
                  </a:lnTo>
                  <a:lnTo>
                    <a:pt x="2064753" y="6096"/>
                  </a:lnTo>
                  <a:lnTo>
                    <a:pt x="2070150" y="3136"/>
                  </a:lnTo>
                  <a:close/>
                </a:path>
                <a:path w="7499350" h="119380">
                  <a:moveTo>
                    <a:pt x="2270734" y="18300"/>
                  </a:moveTo>
                  <a:lnTo>
                    <a:pt x="2266518" y="19151"/>
                  </a:lnTo>
                  <a:lnTo>
                    <a:pt x="2268588" y="23317"/>
                  </a:lnTo>
                  <a:lnTo>
                    <a:pt x="2270671" y="23190"/>
                  </a:lnTo>
                  <a:lnTo>
                    <a:pt x="2270683" y="21526"/>
                  </a:lnTo>
                  <a:lnTo>
                    <a:pt x="2270722" y="19913"/>
                  </a:lnTo>
                  <a:lnTo>
                    <a:pt x="2270734" y="18300"/>
                  </a:lnTo>
                  <a:close/>
                </a:path>
                <a:path w="7499350" h="119380">
                  <a:moveTo>
                    <a:pt x="2559875" y="28168"/>
                  </a:moveTo>
                  <a:lnTo>
                    <a:pt x="2557767" y="20904"/>
                  </a:lnTo>
                  <a:lnTo>
                    <a:pt x="2555405" y="28689"/>
                  </a:lnTo>
                  <a:lnTo>
                    <a:pt x="2559875" y="28168"/>
                  </a:lnTo>
                  <a:close/>
                </a:path>
                <a:path w="7499350" h="119380">
                  <a:moveTo>
                    <a:pt x="2574417" y="33451"/>
                  </a:moveTo>
                  <a:lnTo>
                    <a:pt x="2573794" y="27813"/>
                  </a:lnTo>
                  <a:lnTo>
                    <a:pt x="2570772" y="30518"/>
                  </a:lnTo>
                  <a:lnTo>
                    <a:pt x="2570708" y="33375"/>
                  </a:lnTo>
                  <a:lnTo>
                    <a:pt x="2574417" y="33451"/>
                  </a:lnTo>
                  <a:close/>
                </a:path>
                <a:path w="7499350" h="119380">
                  <a:moveTo>
                    <a:pt x="2744813" y="29083"/>
                  </a:moveTo>
                  <a:lnTo>
                    <a:pt x="2742996" y="26479"/>
                  </a:lnTo>
                  <a:lnTo>
                    <a:pt x="2742082" y="24917"/>
                  </a:lnTo>
                  <a:lnTo>
                    <a:pt x="2737383" y="28689"/>
                  </a:lnTo>
                  <a:lnTo>
                    <a:pt x="2739250" y="31280"/>
                  </a:lnTo>
                  <a:lnTo>
                    <a:pt x="2740202" y="32664"/>
                  </a:lnTo>
                  <a:lnTo>
                    <a:pt x="2744813" y="29083"/>
                  </a:lnTo>
                  <a:close/>
                </a:path>
                <a:path w="7499350" h="119380">
                  <a:moveTo>
                    <a:pt x="2757373" y="36614"/>
                  </a:moveTo>
                  <a:lnTo>
                    <a:pt x="2751023" y="35191"/>
                  </a:lnTo>
                  <a:lnTo>
                    <a:pt x="2750032" y="41541"/>
                  </a:lnTo>
                  <a:lnTo>
                    <a:pt x="2750604" y="47536"/>
                  </a:lnTo>
                  <a:lnTo>
                    <a:pt x="2754020" y="44640"/>
                  </a:lnTo>
                  <a:lnTo>
                    <a:pt x="2757322" y="41681"/>
                  </a:lnTo>
                  <a:lnTo>
                    <a:pt x="2757373" y="36614"/>
                  </a:lnTo>
                  <a:close/>
                </a:path>
                <a:path w="7499350" h="119380">
                  <a:moveTo>
                    <a:pt x="2781554" y="24688"/>
                  </a:moveTo>
                  <a:lnTo>
                    <a:pt x="2779738" y="21983"/>
                  </a:lnTo>
                  <a:lnTo>
                    <a:pt x="2778747" y="20701"/>
                  </a:lnTo>
                  <a:lnTo>
                    <a:pt x="2774150" y="24396"/>
                  </a:lnTo>
                  <a:lnTo>
                    <a:pt x="2775978" y="27038"/>
                  </a:lnTo>
                  <a:lnTo>
                    <a:pt x="2776944" y="28448"/>
                  </a:lnTo>
                  <a:lnTo>
                    <a:pt x="2781554" y="24688"/>
                  </a:lnTo>
                  <a:close/>
                </a:path>
                <a:path w="7499350" h="119380">
                  <a:moveTo>
                    <a:pt x="2884652" y="59067"/>
                  </a:moveTo>
                  <a:lnTo>
                    <a:pt x="2883331" y="57226"/>
                  </a:lnTo>
                  <a:lnTo>
                    <a:pt x="2881147" y="54190"/>
                  </a:lnTo>
                  <a:lnTo>
                    <a:pt x="2878671" y="57226"/>
                  </a:lnTo>
                  <a:lnTo>
                    <a:pt x="2876042" y="52146"/>
                  </a:lnTo>
                  <a:lnTo>
                    <a:pt x="2875127" y="44335"/>
                  </a:lnTo>
                  <a:lnTo>
                    <a:pt x="2877820" y="39154"/>
                  </a:lnTo>
                  <a:lnTo>
                    <a:pt x="2871914" y="39662"/>
                  </a:lnTo>
                  <a:lnTo>
                    <a:pt x="2868282" y="43459"/>
                  </a:lnTo>
                  <a:lnTo>
                    <a:pt x="2866580" y="50012"/>
                  </a:lnTo>
                  <a:lnTo>
                    <a:pt x="2866428" y="58813"/>
                  </a:lnTo>
                  <a:lnTo>
                    <a:pt x="2860649" y="64795"/>
                  </a:lnTo>
                  <a:lnTo>
                    <a:pt x="2860649" y="76314"/>
                  </a:lnTo>
                  <a:lnTo>
                    <a:pt x="2856026" y="79971"/>
                  </a:lnTo>
                  <a:lnTo>
                    <a:pt x="2853271" y="75946"/>
                  </a:lnTo>
                  <a:lnTo>
                    <a:pt x="2857830" y="72224"/>
                  </a:lnTo>
                  <a:lnTo>
                    <a:pt x="2858820" y="73634"/>
                  </a:lnTo>
                  <a:lnTo>
                    <a:pt x="2860649" y="76314"/>
                  </a:lnTo>
                  <a:lnTo>
                    <a:pt x="2860649" y="64795"/>
                  </a:lnTo>
                  <a:lnTo>
                    <a:pt x="2859646" y="65824"/>
                  </a:lnTo>
                  <a:lnTo>
                    <a:pt x="2851048" y="70218"/>
                  </a:lnTo>
                  <a:lnTo>
                    <a:pt x="2842717" y="74993"/>
                  </a:lnTo>
                  <a:lnTo>
                    <a:pt x="2836722" y="83146"/>
                  </a:lnTo>
                  <a:lnTo>
                    <a:pt x="2845016" y="81915"/>
                  </a:lnTo>
                  <a:lnTo>
                    <a:pt x="2850388" y="84594"/>
                  </a:lnTo>
                  <a:lnTo>
                    <a:pt x="2851023" y="93421"/>
                  </a:lnTo>
                  <a:lnTo>
                    <a:pt x="2846870" y="92557"/>
                  </a:lnTo>
                  <a:lnTo>
                    <a:pt x="2844546" y="94335"/>
                  </a:lnTo>
                  <a:lnTo>
                    <a:pt x="2843657" y="98374"/>
                  </a:lnTo>
                  <a:lnTo>
                    <a:pt x="2854223" y="98209"/>
                  </a:lnTo>
                  <a:lnTo>
                    <a:pt x="2861500" y="96748"/>
                  </a:lnTo>
                  <a:lnTo>
                    <a:pt x="2867101" y="97472"/>
                  </a:lnTo>
                  <a:lnTo>
                    <a:pt x="2872676" y="103886"/>
                  </a:lnTo>
                  <a:lnTo>
                    <a:pt x="2873781" y="96748"/>
                  </a:lnTo>
                  <a:lnTo>
                    <a:pt x="2873933" y="95796"/>
                  </a:lnTo>
                  <a:lnTo>
                    <a:pt x="2869501" y="95224"/>
                  </a:lnTo>
                  <a:lnTo>
                    <a:pt x="2869463" y="93421"/>
                  </a:lnTo>
                  <a:lnTo>
                    <a:pt x="2869387" y="88963"/>
                  </a:lnTo>
                  <a:lnTo>
                    <a:pt x="2877058" y="86309"/>
                  </a:lnTo>
                  <a:lnTo>
                    <a:pt x="2877261" y="81915"/>
                  </a:lnTo>
                  <a:lnTo>
                    <a:pt x="2877286" y="81292"/>
                  </a:lnTo>
                  <a:lnTo>
                    <a:pt x="2876588" y="79971"/>
                  </a:lnTo>
                  <a:lnTo>
                    <a:pt x="2873362" y="73964"/>
                  </a:lnTo>
                  <a:lnTo>
                    <a:pt x="2875851" y="72224"/>
                  </a:lnTo>
                  <a:lnTo>
                    <a:pt x="2877769" y="70891"/>
                  </a:lnTo>
                  <a:lnTo>
                    <a:pt x="2882531" y="65278"/>
                  </a:lnTo>
                  <a:lnTo>
                    <a:pt x="2884652" y="59067"/>
                  </a:lnTo>
                  <a:close/>
                </a:path>
                <a:path w="7499350" h="119380">
                  <a:moveTo>
                    <a:pt x="3041980" y="37820"/>
                  </a:moveTo>
                  <a:lnTo>
                    <a:pt x="3037687" y="38455"/>
                  </a:lnTo>
                  <a:lnTo>
                    <a:pt x="3031667" y="36703"/>
                  </a:lnTo>
                  <a:lnTo>
                    <a:pt x="3030956" y="42583"/>
                  </a:lnTo>
                  <a:lnTo>
                    <a:pt x="3035249" y="41859"/>
                  </a:lnTo>
                  <a:lnTo>
                    <a:pt x="3041231" y="43599"/>
                  </a:lnTo>
                  <a:lnTo>
                    <a:pt x="3041980" y="37820"/>
                  </a:lnTo>
                  <a:close/>
                </a:path>
                <a:path w="7499350" h="119380">
                  <a:moveTo>
                    <a:pt x="3069539" y="31102"/>
                  </a:moveTo>
                  <a:lnTo>
                    <a:pt x="3067710" y="28397"/>
                  </a:lnTo>
                  <a:lnTo>
                    <a:pt x="3066770" y="27114"/>
                  </a:lnTo>
                  <a:lnTo>
                    <a:pt x="3062147" y="30772"/>
                  </a:lnTo>
                  <a:lnTo>
                    <a:pt x="3063951" y="33439"/>
                  </a:lnTo>
                  <a:lnTo>
                    <a:pt x="3064916" y="34836"/>
                  </a:lnTo>
                  <a:lnTo>
                    <a:pt x="3069539" y="31102"/>
                  </a:lnTo>
                  <a:close/>
                </a:path>
                <a:path w="7499350" h="119380">
                  <a:moveTo>
                    <a:pt x="3071164" y="43116"/>
                  </a:moveTo>
                  <a:lnTo>
                    <a:pt x="3069450" y="35877"/>
                  </a:lnTo>
                  <a:lnTo>
                    <a:pt x="3067329" y="43408"/>
                  </a:lnTo>
                  <a:lnTo>
                    <a:pt x="3063532" y="43522"/>
                  </a:lnTo>
                  <a:lnTo>
                    <a:pt x="3064319" y="49771"/>
                  </a:lnTo>
                  <a:lnTo>
                    <a:pt x="3070860" y="48539"/>
                  </a:lnTo>
                  <a:lnTo>
                    <a:pt x="3071164" y="43116"/>
                  </a:lnTo>
                  <a:close/>
                </a:path>
                <a:path w="7499350" h="119380">
                  <a:moveTo>
                    <a:pt x="3218967" y="34455"/>
                  </a:moveTo>
                  <a:lnTo>
                    <a:pt x="3217164" y="31737"/>
                  </a:lnTo>
                  <a:lnTo>
                    <a:pt x="3216173" y="30454"/>
                  </a:lnTo>
                  <a:lnTo>
                    <a:pt x="3211601" y="34112"/>
                  </a:lnTo>
                  <a:lnTo>
                    <a:pt x="3213404" y="36779"/>
                  </a:lnTo>
                  <a:lnTo>
                    <a:pt x="3214357" y="38188"/>
                  </a:lnTo>
                  <a:lnTo>
                    <a:pt x="3218967" y="34455"/>
                  </a:lnTo>
                  <a:close/>
                </a:path>
                <a:path w="7499350" h="119380">
                  <a:moveTo>
                    <a:pt x="3237369" y="29832"/>
                  </a:moveTo>
                  <a:lnTo>
                    <a:pt x="3235566" y="27241"/>
                  </a:lnTo>
                  <a:lnTo>
                    <a:pt x="3234525" y="25819"/>
                  </a:lnTo>
                  <a:lnTo>
                    <a:pt x="3229940" y="29578"/>
                  </a:lnTo>
                  <a:lnTo>
                    <a:pt x="3231743" y="32080"/>
                  </a:lnTo>
                  <a:lnTo>
                    <a:pt x="3232747" y="33439"/>
                  </a:lnTo>
                  <a:lnTo>
                    <a:pt x="3237369" y="29832"/>
                  </a:lnTo>
                  <a:close/>
                </a:path>
                <a:path w="7499350" h="119380">
                  <a:moveTo>
                    <a:pt x="3900741" y="44780"/>
                  </a:moveTo>
                  <a:lnTo>
                    <a:pt x="3896791" y="38747"/>
                  </a:lnTo>
                  <a:lnTo>
                    <a:pt x="3895585" y="46570"/>
                  </a:lnTo>
                  <a:lnTo>
                    <a:pt x="3888714" y="42062"/>
                  </a:lnTo>
                  <a:lnTo>
                    <a:pt x="3885882" y="38455"/>
                  </a:lnTo>
                  <a:lnTo>
                    <a:pt x="3886949" y="48221"/>
                  </a:lnTo>
                  <a:lnTo>
                    <a:pt x="3894683" y="49136"/>
                  </a:lnTo>
                  <a:lnTo>
                    <a:pt x="3900741" y="44780"/>
                  </a:lnTo>
                  <a:close/>
                </a:path>
                <a:path w="7499350" h="119380">
                  <a:moveTo>
                    <a:pt x="3967251" y="43192"/>
                  </a:moveTo>
                  <a:lnTo>
                    <a:pt x="3965435" y="40563"/>
                  </a:lnTo>
                  <a:lnTo>
                    <a:pt x="3964533" y="39331"/>
                  </a:lnTo>
                  <a:lnTo>
                    <a:pt x="3959910" y="42875"/>
                  </a:lnTo>
                  <a:lnTo>
                    <a:pt x="3961701" y="45529"/>
                  </a:lnTo>
                  <a:lnTo>
                    <a:pt x="3962679" y="46990"/>
                  </a:lnTo>
                  <a:lnTo>
                    <a:pt x="3967251" y="43192"/>
                  </a:lnTo>
                  <a:close/>
                </a:path>
                <a:path w="7499350" h="119380">
                  <a:moveTo>
                    <a:pt x="4212806" y="64820"/>
                  </a:moveTo>
                  <a:lnTo>
                    <a:pt x="4211002" y="62191"/>
                  </a:lnTo>
                  <a:lnTo>
                    <a:pt x="4210012" y="60655"/>
                  </a:lnTo>
                  <a:lnTo>
                    <a:pt x="4205452" y="64363"/>
                  </a:lnTo>
                  <a:lnTo>
                    <a:pt x="4207256" y="66979"/>
                  </a:lnTo>
                  <a:lnTo>
                    <a:pt x="4208208" y="68364"/>
                  </a:lnTo>
                  <a:lnTo>
                    <a:pt x="4212806" y="64820"/>
                  </a:lnTo>
                  <a:close/>
                </a:path>
                <a:path w="7499350" h="119380">
                  <a:moveTo>
                    <a:pt x="4258043" y="63449"/>
                  </a:moveTo>
                  <a:lnTo>
                    <a:pt x="4249445" y="63766"/>
                  </a:lnTo>
                  <a:lnTo>
                    <a:pt x="4242143" y="62420"/>
                  </a:lnTo>
                  <a:lnTo>
                    <a:pt x="4235589" y="60134"/>
                  </a:lnTo>
                  <a:lnTo>
                    <a:pt x="4229239" y="57569"/>
                  </a:lnTo>
                  <a:lnTo>
                    <a:pt x="4227296" y="65976"/>
                  </a:lnTo>
                  <a:lnTo>
                    <a:pt x="4222940" y="62115"/>
                  </a:lnTo>
                  <a:lnTo>
                    <a:pt x="4218038" y="58381"/>
                  </a:lnTo>
                  <a:lnTo>
                    <a:pt x="4214495" y="67183"/>
                  </a:lnTo>
                  <a:lnTo>
                    <a:pt x="4218470" y="68351"/>
                  </a:lnTo>
                  <a:lnTo>
                    <a:pt x="4221391" y="77457"/>
                  </a:lnTo>
                  <a:lnTo>
                    <a:pt x="4233583" y="78346"/>
                  </a:lnTo>
                  <a:lnTo>
                    <a:pt x="4243768" y="76314"/>
                  </a:lnTo>
                  <a:lnTo>
                    <a:pt x="4251922" y="71348"/>
                  </a:lnTo>
                  <a:lnTo>
                    <a:pt x="4258043" y="63449"/>
                  </a:lnTo>
                  <a:close/>
                </a:path>
                <a:path w="7499350" h="119380">
                  <a:moveTo>
                    <a:pt x="4301134" y="74485"/>
                  </a:moveTo>
                  <a:lnTo>
                    <a:pt x="4298391" y="73431"/>
                  </a:lnTo>
                  <a:lnTo>
                    <a:pt x="4297083" y="70104"/>
                  </a:lnTo>
                  <a:lnTo>
                    <a:pt x="4297832" y="64490"/>
                  </a:lnTo>
                  <a:lnTo>
                    <a:pt x="4291508" y="64630"/>
                  </a:lnTo>
                  <a:lnTo>
                    <a:pt x="4286605" y="63093"/>
                  </a:lnTo>
                  <a:lnTo>
                    <a:pt x="4283468" y="58991"/>
                  </a:lnTo>
                  <a:lnTo>
                    <a:pt x="4281424" y="64223"/>
                  </a:lnTo>
                  <a:lnTo>
                    <a:pt x="4277423" y="69545"/>
                  </a:lnTo>
                  <a:lnTo>
                    <a:pt x="4275379" y="74587"/>
                  </a:lnTo>
                  <a:lnTo>
                    <a:pt x="4279290" y="78968"/>
                  </a:lnTo>
                  <a:lnTo>
                    <a:pt x="4281754" y="75730"/>
                  </a:lnTo>
                  <a:lnTo>
                    <a:pt x="4288726" y="78562"/>
                  </a:lnTo>
                  <a:lnTo>
                    <a:pt x="4296435" y="80479"/>
                  </a:lnTo>
                  <a:lnTo>
                    <a:pt x="4301134" y="74485"/>
                  </a:lnTo>
                  <a:close/>
                </a:path>
                <a:path w="7499350" h="119380">
                  <a:moveTo>
                    <a:pt x="4323804" y="71183"/>
                  </a:moveTo>
                  <a:lnTo>
                    <a:pt x="4319524" y="65074"/>
                  </a:lnTo>
                  <a:lnTo>
                    <a:pt x="4315892" y="69202"/>
                  </a:lnTo>
                  <a:lnTo>
                    <a:pt x="4308589" y="71069"/>
                  </a:lnTo>
                  <a:lnTo>
                    <a:pt x="4303928" y="73596"/>
                  </a:lnTo>
                  <a:lnTo>
                    <a:pt x="4308208" y="79730"/>
                  </a:lnTo>
                  <a:lnTo>
                    <a:pt x="4311828" y="75565"/>
                  </a:lnTo>
                  <a:lnTo>
                    <a:pt x="4319130" y="73698"/>
                  </a:lnTo>
                  <a:lnTo>
                    <a:pt x="4323804" y="71183"/>
                  </a:lnTo>
                  <a:close/>
                </a:path>
                <a:path w="7499350" h="119380">
                  <a:moveTo>
                    <a:pt x="4391736" y="71882"/>
                  </a:moveTo>
                  <a:lnTo>
                    <a:pt x="4389704" y="66408"/>
                  </a:lnTo>
                  <a:lnTo>
                    <a:pt x="4385272" y="66535"/>
                  </a:lnTo>
                  <a:lnTo>
                    <a:pt x="4380446" y="69240"/>
                  </a:lnTo>
                  <a:lnTo>
                    <a:pt x="4377283" y="71513"/>
                  </a:lnTo>
                  <a:lnTo>
                    <a:pt x="4375455" y="64223"/>
                  </a:lnTo>
                  <a:lnTo>
                    <a:pt x="4371962" y="59232"/>
                  </a:lnTo>
                  <a:lnTo>
                    <a:pt x="4366844" y="56311"/>
                  </a:lnTo>
                  <a:lnTo>
                    <a:pt x="4358995" y="61734"/>
                  </a:lnTo>
                  <a:lnTo>
                    <a:pt x="4349381" y="64528"/>
                  </a:lnTo>
                  <a:lnTo>
                    <a:pt x="4340199" y="67970"/>
                  </a:lnTo>
                  <a:lnTo>
                    <a:pt x="4333710" y="75361"/>
                  </a:lnTo>
                  <a:lnTo>
                    <a:pt x="4340911" y="75615"/>
                  </a:lnTo>
                  <a:lnTo>
                    <a:pt x="4344886" y="80010"/>
                  </a:lnTo>
                  <a:lnTo>
                    <a:pt x="4346740" y="87147"/>
                  </a:lnTo>
                  <a:lnTo>
                    <a:pt x="4347565" y="95643"/>
                  </a:lnTo>
                  <a:lnTo>
                    <a:pt x="4365676" y="96126"/>
                  </a:lnTo>
                  <a:lnTo>
                    <a:pt x="4367022" y="82524"/>
                  </a:lnTo>
                  <a:lnTo>
                    <a:pt x="4377004" y="81534"/>
                  </a:lnTo>
                  <a:lnTo>
                    <a:pt x="4387837" y="81775"/>
                  </a:lnTo>
                  <a:lnTo>
                    <a:pt x="4391736" y="71882"/>
                  </a:lnTo>
                  <a:close/>
                </a:path>
                <a:path w="7499350" h="119380">
                  <a:moveTo>
                    <a:pt x="4420997" y="62649"/>
                  </a:moveTo>
                  <a:lnTo>
                    <a:pt x="4413986" y="64604"/>
                  </a:lnTo>
                  <a:lnTo>
                    <a:pt x="4405300" y="64033"/>
                  </a:lnTo>
                  <a:lnTo>
                    <a:pt x="4406023" y="77266"/>
                  </a:lnTo>
                  <a:lnTo>
                    <a:pt x="4415066" y="78295"/>
                  </a:lnTo>
                  <a:lnTo>
                    <a:pt x="4417593" y="69989"/>
                  </a:lnTo>
                  <a:lnTo>
                    <a:pt x="4420997" y="62649"/>
                  </a:lnTo>
                  <a:close/>
                </a:path>
                <a:path w="7499350" h="119380">
                  <a:moveTo>
                    <a:pt x="4456823" y="68694"/>
                  </a:moveTo>
                  <a:lnTo>
                    <a:pt x="4450880" y="66446"/>
                  </a:lnTo>
                  <a:lnTo>
                    <a:pt x="4445736" y="64389"/>
                  </a:lnTo>
                  <a:lnTo>
                    <a:pt x="4441583" y="65595"/>
                  </a:lnTo>
                  <a:lnTo>
                    <a:pt x="4438675" y="73101"/>
                  </a:lnTo>
                  <a:lnTo>
                    <a:pt x="4443806" y="72821"/>
                  </a:lnTo>
                  <a:lnTo>
                    <a:pt x="4449877" y="73939"/>
                  </a:lnTo>
                  <a:lnTo>
                    <a:pt x="4454880" y="73533"/>
                  </a:lnTo>
                  <a:lnTo>
                    <a:pt x="4456823" y="68694"/>
                  </a:lnTo>
                  <a:close/>
                </a:path>
                <a:path w="7499350" h="119380">
                  <a:moveTo>
                    <a:pt x="4512907" y="72415"/>
                  </a:moveTo>
                  <a:lnTo>
                    <a:pt x="4507382" y="70053"/>
                  </a:lnTo>
                  <a:lnTo>
                    <a:pt x="4497222" y="69977"/>
                  </a:lnTo>
                  <a:lnTo>
                    <a:pt x="4489107" y="74422"/>
                  </a:lnTo>
                  <a:lnTo>
                    <a:pt x="4487088" y="77609"/>
                  </a:lnTo>
                  <a:lnTo>
                    <a:pt x="4492574" y="79514"/>
                  </a:lnTo>
                  <a:lnTo>
                    <a:pt x="4489843" y="78511"/>
                  </a:lnTo>
                  <a:lnTo>
                    <a:pt x="4504461" y="75260"/>
                  </a:lnTo>
                  <a:lnTo>
                    <a:pt x="4507179" y="74879"/>
                  </a:lnTo>
                  <a:lnTo>
                    <a:pt x="4512907" y="72415"/>
                  </a:lnTo>
                  <a:close/>
                </a:path>
                <a:path w="7499350" h="119380">
                  <a:moveTo>
                    <a:pt x="4546498" y="85966"/>
                  </a:moveTo>
                  <a:lnTo>
                    <a:pt x="4546193" y="76720"/>
                  </a:lnTo>
                  <a:lnTo>
                    <a:pt x="4545190" y="68427"/>
                  </a:lnTo>
                  <a:lnTo>
                    <a:pt x="4543247" y="61341"/>
                  </a:lnTo>
                  <a:lnTo>
                    <a:pt x="4540161" y="55740"/>
                  </a:lnTo>
                  <a:lnTo>
                    <a:pt x="4538815" y="64236"/>
                  </a:lnTo>
                  <a:lnTo>
                    <a:pt x="4533989" y="67525"/>
                  </a:lnTo>
                  <a:lnTo>
                    <a:pt x="4529353" y="71094"/>
                  </a:lnTo>
                  <a:lnTo>
                    <a:pt x="4528642" y="80441"/>
                  </a:lnTo>
                  <a:lnTo>
                    <a:pt x="4535094" y="78054"/>
                  </a:lnTo>
                  <a:lnTo>
                    <a:pt x="4538764" y="78422"/>
                  </a:lnTo>
                  <a:lnTo>
                    <a:pt x="4541825" y="81178"/>
                  </a:lnTo>
                  <a:lnTo>
                    <a:pt x="4546498" y="85966"/>
                  </a:lnTo>
                  <a:close/>
                </a:path>
                <a:path w="7499350" h="119380">
                  <a:moveTo>
                    <a:pt x="4577562" y="74396"/>
                  </a:moveTo>
                  <a:lnTo>
                    <a:pt x="4575734" y="71755"/>
                  </a:lnTo>
                  <a:lnTo>
                    <a:pt x="4574768" y="70192"/>
                  </a:lnTo>
                  <a:lnTo>
                    <a:pt x="4570222" y="73926"/>
                  </a:lnTo>
                  <a:lnTo>
                    <a:pt x="4571987" y="76542"/>
                  </a:lnTo>
                  <a:lnTo>
                    <a:pt x="4573016" y="77927"/>
                  </a:lnTo>
                  <a:lnTo>
                    <a:pt x="4577562" y="74396"/>
                  </a:lnTo>
                  <a:close/>
                </a:path>
                <a:path w="7499350" h="119380">
                  <a:moveTo>
                    <a:pt x="4648009" y="68503"/>
                  </a:moveTo>
                  <a:lnTo>
                    <a:pt x="4642878" y="66548"/>
                  </a:lnTo>
                  <a:lnTo>
                    <a:pt x="4642078" y="62357"/>
                  </a:lnTo>
                  <a:lnTo>
                    <a:pt x="4637138" y="68211"/>
                  </a:lnTo>
                  <a:lnTo>
                    <a:pt x="4631702" y="68033"/>
                  </a:lnTo>
                  <a:lnTo>
                    <a:pt x="4626203" y="67779"/>
                  </a:lnTo>
                  <a:lnTo>
                    <a:pt x="4622495" y="70142"/>
                  </a:lnTo>
                  <a:lnTo>
                    <a:pt x="4622457" y="77838"/>
                  </a:lnTo>
                  <a:lnTo>
                    <a:pt x="4630394" y="77812"/>
                  </a:lnTo>
                  <a:lnTo>
                    <a:pt x="4637367" y="76339"/>
                  </a:lnTo>
                  <a:lnTo>
                    <a:pt x="4643285" y="73279"/>
                  </a:lnTo>
                  <a:lnTo>
                    <a:pt x="4648009" y="68503"/>
                  </a:lnTo>
                  <a:close/>
                </a:path>
                <a:path w="7499350" h="119380">
                  <a:moveTo>
                    <a:pt x="4720183" y="65443"/>
                  </a:moveTo>
                  <a:lnTo>
                    <a:pt x="4713440" y="67322"/>
                  </a:lnTo>
                  <a:lnTo>
                    <a:pt x="4708525" y="72034"/>
                  </a:lnTo>
                  <a:lnTo>
                    <a:pt x="4706594" y="78371"/>
                  </a:lnTo>
                  <a:lnTo>
                    <a:pt x="4708830" y="85090"/>
                  </a:lnTo>
                  <a:lnTo>
                    <a:pt x="4714672" y="84620"/>
                  </a:lnTo>
                  <a:lnTo>
                    <a:pt x="4718291" y="80848"/>
                  </a:lnTo>
                  <a:lnTo>
                    <a:pt x="4720018" y="74282"/>
                  </a:lnTo>
                  <a:lnTo>
                    <a:pt x="4720183" y="65443"/>
                  </a:lnTo>
                  <a:close/>
                </a:path>
                <a:path w="7499350" h="119380">
                  <a:moveTo>
                    <a:pt x="4940008" y="71107"/>
                  </a:moveTo>
                  <a:lnTo>
                    <a:pt x="4937214" y="72136"/>
                  </a:lnTo>
                  <a:lnTo>
                    <a:pt x="4932921" y="71094"/>
                  </a:lnTo>
                  <a:lnTo>
                    <a:pt x="4932705" y="75844"/>
                  </a:lnTo>
                  <a:lnTo>
                    <a:pt x="4935512" y="74853"/>
                  </a:lnTo>
                  <a:lnTo>
                    <a:pt x="4939830" y="75933"/>
                  </a:lnTo>
                  <a:lnTo>
                    <a:pt x="4940008" y="71107"/>
                  </a:lnTo>
                  <a:close/>
                </a:path>
                <a:path w="7499350" h="119380">
                  <a:moveTo>
                    <a:pt x="4958016" y="71564"/>
                  </a:moveTo>
                  <a:lnTo>
                    <a:pt x="4950866" y="71386"/>
                  </a:lnTo>
                  <a:lnTo>
                    <a:pt x="4943729" y="72580"/>
                  </a:lnTo>
                  <a:lnTo>
                    <a:pt x="4947209" y="76034"/>
                  </a:lnTo>
                  <a:lnTo>
                    <a:pt x="4954295" y="77203"/>
                  </a:lnTo>
                  <a:lnTo>
                    <a:pt x="4958016" y="71564"/>
                  </a:lnTo>
                  <a:close/>
                </a:path>
                <a:path w="7499350" h="119380">
                  <a:moveTo>
                    <a:pt x="5036591" y="88290"/>
                  </a:moveTo>
                  <a:lnTo>
                    <a:pt x="5032514" y="82461"/>
                  </a:lnTo>
                  <a:lnTo>
                    <a:pt x="5024094" y="82334"/>
                  </a:lnTo>
                  <a:lnTo>
                    <a:pt x="5015166" y="82918"/>
                  </a:lnTo>
                  <a:lnTo>
                    <a:pt x="5016043" y="92671"/>
                  </a:lnTo>
                  <a:lnTo>
                    <a:pt x="5010035" y="92519"/>
                  </a:lnTo>
                  <a:lnTo>
                    <a:pt x="5007572" y="97701"/>
                  </a:lnTo>
                  <a:lnTo>
                    <a:pt x="5016551" y="97828"/>
                  </a:lnTo>
                  <a:lnTo>
                    <a:pt x="5025733" y="98298"/>
                  </a:lnTo>
                  <a:lnTo>
                    <a:pt x="5033086" y="96100"/>
                  </a:lnTo>
                  <a:lnTo>
                    <a:pt x="5036591" y="88290"/>
                  </a:lnTo>
                  <a:close/>
                </a:path>
                <a:path w="7499350" h="119380">
                  <a:moveTo>
                    <a:pt x="5101425" y="79768"/>
                  </a:moveTo>
                  <a:lnTo>
                    <a:pt x="5095240" y="78359"/>
                  </a:lnTo>
                  <a:lnTo>
                    <a:pt x="5094160" y="84721"/>
                  </a:lnTo>
                  <a:lnTo>
                    <a:pt x="5094770" y="90678"/>
                  </a:lnTo>
                  <a:lnTo>
                    <a:pt x="5098046" y="87833"/>
                  </a:lnTo>
                  <a:lnTo>
                    <a:pt x="5101336" y="84886"/>
                  </a:lnTo>
                  <a:lnTo>
                    <a:pt x="5101425" y="79768"/>
                  </a:lnTo>
                  <a:close/>
                </a:path>
                <a:path w="7499350" h="119380">
                  <a:moveTo>
                    <a:pt x="5155057" y="91008"/>
                  </a:moveTo>
                  <a:lnTo>
                    <a:pt x="5148669" y="88823"/>
                  </a:lnTo>
                  <a:lnTo>
                    <a:pt x="5142052" y="88188"/>
                  </a:lnTo>
                  <a:lnTo>
                    <a:pt x="5136502" y="91338"/>
                  </a:lnTo>
                  <a:lnTo>
                    <a:pt x="5133276" y="100584"/>
                  </a:lnTo>
                  <a:lnTo>
                    <a:pt x="5138839" y="98361"/>
                  </a:lnTo>
                  <a:lnTo>
                    <a:pt x="5145125" y="97205"/>
                  </a:lnTo>
                  <a:lnTo>
                    <a:pt x="5150929" y="95338"/>
                  </a:lnTo>
                  <a:lnTo>
                    <a:pt x="5155057" y="91008"/>
                  </a:lnTo>
                  <a:close/>
                </a:path>
                <a:path w="7499350" h="119380">
                  <a:moveTo>
                    <a:pt x="5176583" y="91503"/>
                  </a:moveTo>
                  <a:lnTo>
                    <a:pt x="5169459" y="91338"/>
                  </a:lnTo>
                  <a:lnTo>
                    <a:pt x="5162321" y="92583"/>
                  </a:lnTo>
                  <a:lnTo>
                    <a:pt x="5165788" y="96012"/>
                  </a:lnTo>
                  <a:lnTo>
                    <a:pt x="5172862" y="97142"/>
                  </a:lnTo>
                  <a:lnTo>
                    <a:pt x="5176583" y="91503"/>
                  </a:lnTo>
                  <a:close/>
                </a:path>
                <a:path w="7499350" h="119380">
                  <a:moveTo>
                    <a:pt x="5208892" y="92227"/>
                  </a:moveTo>
                  <a:lnTo>
                    <a:pt x="5206212" y="88265"/>
                  </a:lnTo>
                  <a:lnTo>
                    <a:pt x="5196764" y="88976"/>
                  </a:lnTo>
                  <a:lnTo>
                    <a:pt x="5190833" y="96837"/>
                  </a:lnTo>
                  <a:lnTo>
                    <a:pt x="5195494" y="100342"/>
                  </a:lnTo>
                  <a:lnTo>
                    <a:pt x="5201666" y="98526"/>
                  </a:lnTo>
                  <a:lnTo>
                    <a:pt x="5206924" y="94716"/>
                  </a:lnTo>
                  <a:lnTo>
                    <a:pt x="5208892" y="92227"/>
                  </a:lnTo>
                  <a:close/>
                </a:path>
                <a:path w="7499350" h="119380">
                  <a:moveTo>
                    <a:pt x="5226863" y="92646"/>
                  </a:moveTo>
                  <a:lnTo>
                    <a:pt x="5219687" y="92481"/>
                  </a:lnTo>
                  <a:lnTo>
                    <a:pt x="5212575" y="93726"/>
                  </a:lnTo>
                  <a:lnTo>
                    <a:pt x="5216029" y="97155"/>
                  </a:lnTo>
                  <a:lnTo>
                    <a:pt x="5223116" y="98298"/>
                  </a:lnTo>
                  <a:lnTo>
                    <a:pt x="5226863" y="92646"/>
                  </a:lnTo>
                  <a:close/>
                </a:path>
                <a:path w="7499350" h="119380">
                  <a:moveTo>
                    <a:pt x="5277104" y="93827"/>
                  </a:moveTo>
                  <a:lnTo>
                    <a:pt x="5265788" y="94094"/>
                  </a:lnTo>
                  <a:lnTo>
                    <a:pt x="5253355" y="92697"/>
                  </a:lnTo>
                  <a:lnTo>
                    <a:pt x="5242001" y="92849"/>
                  </a:lnTo>
                  <a:lnTo>
                    <a:pt x="5233924" y="97840"/>
                  </a:lnTo>
                  <a:lnTo>
                    <a:pt x="5238610" y="98044"/>
                  </a:lnTo>
                  <a:lnTo>
                    <a:pt x="5236972" y="106667"/>
                  </a:lnTo>
                  <a:lnTo>
                    <a:pt x="5240807" y="107911"/>
                  </a:lnTo>
                  <a:lnTo>
                    <a:pt x="5255171" y="108242"/>
                  </a:lnTo>
                  <a:lnTo>
                    <a:pt x="5262727" y="107657"/>
                  </a:lnTo>
                  <a:lnTo>
                    <a:pt x="5268925" y="105105"/>
                  </a:lnTo>
                  <a:lnTo>
                    <a:pt x="5273726" y="100520"/>
                  </a:lnTo>
                  <a:lnTo>
                    <a:pt x="5277104" y="93827"/>
                  </a:lnTo>
                  <a:close/>
                </a:path>
                <a:path w="7499350" h="119380">
                  <a:moveTo>
                    <a:pt x="5309413" y="94551"/>
                  </a:moveTo>
                  <a:lnTo>
                    <a:pt x="5304079" y="91782"/>
                  </a:lnTo>
                  <a:lnTo>
                    <a:pt x="5296243" y="93383"/>
                  </a:lnTo>
                  <a:lnTo>
                    <a:pt x="5287848" y="94195"/>
                  </a:lnTo>
                  <a:lnTo>
                    <a:pt x="5280825" y="89014"/>
                  </a:lnTo>
                  <a:lnTo>
                    <a:pt x="5283314" y="97993"/>
                  </a:lnTo>
                  <a:lnTo>
                    <a:pt x="5292877" y="100711"/>
                  </a:lnTo>
                  <a:lnTo>
                    <a:pt x="5303571" y="98958"/>
                  </a:lnTo>
                  <a:lnTo>
                    <a:pt x="5309413" y="94551"/>
                  </a:lnTo>
                  <a:close/>
                </a:path>
                <a:path w="7499350" h="119380">
                  <a:moveTo>
                    <a:pt x="5422938" y="79730"/>
                  </a:moveTo>
                  <a:lnTo>
                    <a:pt x="5421173" y="77139"/>
                  </a:lnTo>
                  <a:lnTo>
                    <a:pt x="5420182" y="75920"/>
                  </a:lnTo>
                  <a:lnTo>
                    <a:pt x="5415635" y="79463"/>
                  </a:lnTo>
                  <a:lnTo>
                    <a:pt x="5417439" y="82105"/>
                  </a:lnTo>
                  <a:lnTo>
                    <a:pt x="5418417" y="83553"/>
                  </a:lnTo>
                  <a:lnTo>
                    <a:pt x="5422938" y="79730"/>
                  </a:lnTo>
                  <a:close/>
                </a:path>
                <a:path w="7499350" h="119380">
                  <a:moveTo>
                    <a:pt x="5615698" y="98602"/>
                  </a:moveTo>
                  <a:lnTo>
                    <a:pt x="5613984" y="95999"/>
                  </a:lnTo>
                  <a:lnTo>
                    <a:pt x="5613019" y="94437"/>
                  </a:lnTo>
                  <a:lnTo>
                    <a:pt x="5608485" y="98209"/>
                  </a:lnTo>
                  <a:lnTo>
                    <a:pt x="5610301" y="100799"/>
                  </a:lnTo>
                  <a:lnTo>
                    <a:pt x="5611241" y="102184"/>
                  </a:lnTo>
                  <a:lnTo>
                    <a:pt x="5615698" y="98602"/>
                  </a:lnTo>
                  <a:close/>
                </a:path>
                <a:path w="7499350" h="119380">
                  <a:moveTo>
                    <a:pt x="5699633" y="97536"/>
                  </a:moveTo>
                  <a:lnTo>
                    <a:pt x="5695150" y="93637"/>
                  </a:lnTo>
                  <a:lnTo>
                    <a:pt x="5690032" y="93573"/>
                  </a:lnTo>
                  <a:lnTo>
                    <a:pt x="5685231" y="96621"/>
                  </a:lnTo>
                  <a:lnTo>
                    <a:pt x="5681700" y="102082"/>
                  </a:lnTo>
                  <a:lnTo>
                    <a:pt x="5687644" y="104241"/>
                  </a:lnTo>
                  <a:lnTo>
                    <a:pt x="5692787" y="106222"/>
                  </a:lnTo>
                  <a:lnTo>
                    <a:pt x="5696864" y="104978"/>
                  </a:lnTo>
                  <a:lnTo>
                    <a:pt x="5699633" y="97536"/>
                  </a:lnTo>
                  <a:close/>
                </a:path>
                <a:path w="7499350" h="119380">
                  <a:moveTo>
                    <a:pt x="5921400" y="86423"/>
                  </a:moveTo>
                  <a:lnTo>
                    <a:pt x="5918606" y="87566"/>
                  </a:lnTo>
                  <a:lnTo>
                    <a:pt x="5914352" y="86563"/>
                  </a:lnTo>
                  <a:lnTo>
                    <a:pt x="5914212" y="91351"/>
                  </a:lnTo>
                  <a:lnTo>
                    <a:pt x="5917019" y="90271"/>
                  </a:lnTo>
                  <a:lnTo>
                    <a:pt x="5921222" y="91338"/>
                  </a:lnTo>
                  <a:lnTo>
                    <a:pt x="5921400" y="86423"/>
                  </a:lnTo>
                  <a:close/>
                </a:path>
                <a:path w="7499350" h="119380">
                  <a:moveTo>
                    <a:pt x="6205588" y="99872"/>
                  </a:moveTo>
                  <a:lnTo>
                    <a:pt x="6202845" y="101041"/>
                  </a:lnTo>
                  <a:lnTo>
                    <a:pt x="6198616" y="99999"/>
                  </a:lnTo>
                  <a:lnTo>
                    <a:pt x="6198425" y="104914"/>
                  </a:lnTo>
                  <a:lnTo>
                    <a:pt x="6201181" y="103682"/>
                  </a:lnTo>
                  <a:lnTo>
                    <a:pt x="6205436" y="104800"/>
                  </a:lnTo>
                  <a:lnTo>
                    <a:pt x="6205588" y="99872"/>
                  </a:lnTo>
                  <a:close/>
                </a:path>
                <a:path w="7499350" h="119380">
                  <a:moveTo>
                    <a:pt x="6221628" y="102704"/>
                  </a:moveTo>
                  <a:lnTo>
                    <a:pt x="6219749" y="100012"/>
                  </a:lnTo>
                  <a:lnTo>
                    <a:pt x="6218821" y="98742"/>
                  </a:lnTo>
                  <a:lnTo>
                    <a:pt x="6214402" y="102450"/>
                  </a:lnTo>
                  <a:lnTo>
                    <a:pt x="6216193" y="105092"/>
                  </a:lnTo>
                  <a:lnTo>
                    <a:pt x="6217132" y="106489"/>
                  </a:lnTo>
                  <a:lnTo>
                    <a:pt x="6221628" y="102704"/>
                  </a:lnTo>
                  <a:close/>
                </a:path>
                <a:path w="7499350" h="119380">
                  <a:moveTo>
                    <a:pt x="6221742" y="92621"/>
                  </a:moveTo>
                  <a:lnTo>
                    <a:pt x="6219876" y="90043"/>
                  </a:lnTo>
                  <a:lnTo>
                    <a:pt x="6218948" y="88836"/>
                  </a:lnTo>
                  <a:lnTo>
                    <a:pt x="6214529" y="92456"/>
                  </a:lnTo>
                  <a:lnTo>
                    <a:pt x="6216320" y="95059"/>
                  </a:lnTo>
                  <a:lnTo>
                    <a:pt x="6217247" y="96494"/>
                  </a:lnTo>
                  <a:lnTo>
                    <a:pt x="6221742" y="92621"/>
                  </a:lnTo>
                  <a:close/>
                </a:path>
                <a:path w="7499350" h="119380">
                  <a:moveTo>
                    <a:pt x="6241796" y="104876"/>
                  </a:moveTo>
                  <a:lnTo>
                    <a:pt x="6237490" y="105308"/>
                  </a:lnTo>
                  <a:lnTo>
                    <a:pt x="6239573" y="112547"/>
                  </a:lnTo>
                  <a:lnTo>
                    <a:pt x="6241796" y="104876"/>
                  </a:lnTo>
                  <a:close/>
                </a:path>
                <a:path w="7499350" h="119380">
                  <a:moveTo>
                    <a:pt x="6320955" y="108788"/>
                  </a:moveTo>
                  <a:lnTo>
                    <a:pt x="6319126" y="106172"/>
                  </a:lnTo>
                  <a:lnTo>
                    <a:pt x="6318123" y="104635"/>
                  </a:lnTo>
                  <a:lnTo>
                    <a:pt x="6313729" y="108432"/>
                  </a:lnTo>
                  <a:lnTo>
                    <a:pt x="6315557" y="111010"/>
                  </a:lnTo>
                  <a:lnTo>
                    <a:pt x="6316485" y="112382"/>
                  </a:lnTo>
                  <a:lnTo>
                    <a:pt x="6320955" y="108788"/>
                  </a:lnTo>
                  <a:close/>
                </a:path>
                <a:path w="7499350" h="119380">
                  <a:moveTo>
                    <a:pt x="6343993" y="101333"/>
                  </a:moveTo>
                  <a:lnTo>
                    <a:pt x="6337109" y="101587"/>
                  </a:lnTo>
                  <a:lnTo>
                    <a:pt x="6329362" y="100596"/>
                  </a:lnTo>
                  <a:lnTo>
                    <a:pt x="6323584" y="102425"/>
                  </a:lnTo>
                  <a:lnTo>
                    <a:pt x="6322631" y="111112"/>
                  </a:lnTo>
                  <a:lnTo>
                    <a:pt x="6331763" y="110744"/>
                  </a:lnTo>
                  <a:lnTo>
                    <a:pt x="6339611" y="108470"/>
                  </a:lnTo>
                  <a:lnTo>
                    <a:pt x="6343993" y="101333"/>
                  </a:lnTo>
                  <a:close/>
                </a:path>
                <a:path w="7499350" h="119380">
                  <a:moveTo>
                    <a:pt x="6379438" y="111696"/>
                  </a:moveTo>
                  <a:lnTo>
                    <a:pt x="6375006" y="109626"/>
                  </a:lnTo>
                  <a:lnTo>
                    <a:pt x="6372212" y="105219"/>
                  </a:lnTo>
                  <a:lnTo>
                    <a:pt x="6372441" y="96710"/>
                  </a:lnTo>
                  <a:lnTo>
                    <a:pt x="6367132" y="97434"/>
                  </a:lnTo>
                  <a:lnTo>
                    <a:pt x="6359372" y="94805"/>
                  </a:lnTo>
                  <a:lnTo>
                    <a:pt x="6358229" y="101473"/>
                  </a:lnTo>
                  <a:lnTo>
                    <a:pt x="6360960" y="102704"/>
                  </a:lnTo>
                  <a:lnTo>
                    <a:pt x="6365214" y="101752"/>
                  </a:lnTo>
                  <a:lnTo>
                    <a:pt x="6365303" y="106641"/>
                  </a:lnTo>
                  <a:lnTo>
                    <a:pt x="6360922" y="107124"/>
                  </a:lnTo>
                  <a:lnTo>
                    <a:pt x="6356820" y="108013"/>
                  </a:lnTo>
                  <a:lnTo>
                    <a:pt x="6358102" y="116471"/>
                  </a:lnTo>
                  <a:lnTo>
                    <a:pt x="6364224" y="113487"/>
                  </a:lnTo>
                  <a:lnTo>
                    <a:pt x="6369545" y="115239"/>
                  </a:lnTo>
                  <a:lnTo>
                    <a:pt x="6374460" y="116408"/>
                  </a:lnTo>
                  <a:lnTo>
                    <a:pt x="6379438" y="111696"/>
                  </a:lnTo>
                  <a:close/>
                </a:path>
                <a:path w="7499350" h="119380">
                  <a:moveTo>
                    <a:pt x="6496342" y="112661"/>
                  </a:moveTo>
                  <a:lnTo>
                    <a:pt x="6495466" y="100076"/>
                  </a:lnTo>
                  <a:lnTo>
                    <a:pt x="6488150" y="93332"/>
                  </a:lnTo>
                  <a:lnTo>
                    <a:pt x="6478791" y="92532"/>
                  </a:lnTo>
                  <a:lnTo>
                    <a:pt x="6471767" y="97751"/>
                  </a:lnTo>
                  <a:lnTo>
                    <a:pt x="6477127" y="97675"/>
                  </a:lnTo>
                  <a:lnTo>
                    <a:pt x="6482512" y="97536"/>
                  </a:lnTo>
                  <a:lnTo>
                    <a:pt x="6486042" y="100012"/>
                  </a:lnTo>
                  <a:lnTo>
                    <a:pt x="6485826" y="107784"/>
                  </a:lnTo>
                  <a:lnTo>
                    <a:pt x="6488658" y="110363"/>
                  </a:lnTo>
                  <a:lnTo>
                    <a:pt x="6491541" y="112864"/>
                  </a:lnTo>
                  <a:lnTo>
                    <a:pt x="6496342" y="112661"/>
                  </a:lnTo>
                  <a:close/>
                </a:path>
                <a:path w="7499350" h="119380">
                  <a:moveTo>
                    <a:pt x="6510388" y="117678"/>
                  </a:moveTo>
                  <a:lnTo>
                    <a:pt x="6509715" y="109639"/>
                  </a:lnTo>
                  <a:lnTo>
                    <a:pt x="6507010" y="101485"/>
                  </a:lnTo>
                  <a:lnTo>
                    <a:pt x="6503378" y="97675"/>
                  </a:lnTo>
                  <a:lnTo>
                    <a:pt x="6499911" y="102666"/>
                  </a:lnTo>
                  <a:lnTo>
                    <a:pt x="6504165" y="103682"/>
                  </a:lnTo>
                  <a:lnTo>
                    <a:pt x="6502057" y="108292"/>
                  </a:lnTo>
                  <a:lnTo>
                    <a:pt x="6499860" y="112661"/>
                  </a:lnTo>
                  <a:lnTo>
                    <a:pt x="6504737" y="112509"/>
                  </a:lnTo>
                  <a:lnTo>
                    <a:pt x="6510388" y="117678"/>
                  </a:lnTo>
                  <a:close/>
                </a:path>
                <a:path w="7499350" h="119380">
                  <a:moveTo>
                    <a:pt x="6522821" y="100291"/>
                  </a:moveTo>
                  <a:lnTo>
                    <a:pt x="6521056" y="97751"/>
                  </a:lnTo>
                  <a:lnTo>
                    <a:pt x="6520053" y="96342"/>
                  </a:lnTo>
                  <a:lnTo>
                    <a:pt x="6515633" y="100203"/>
                  </a:lnTo>
                  <a:lnTo>
                    <a:pt x="6517475" y="102666"/>
                  </a:lnTo>
                  <a:lnTo>
                    <a:pt x="6518516" y="104000"/>
                  </a:lnTo>
                  <a:lnTo>
                    <a:pt x="6522821" y="100291"/>
                  </a:lnTo>
                  <a:close/>
                </a:path>
                <a:path w="7499350" h="119380">
                  <a:moveTo>
                    <a:pt x="6524561" y="107784"/>
                  </a:moveTo>
                  <a:lnTo>
                    <a:pt x="6520345" y="108546"/>
                  </a:lnTo>
                  <a:lnTo>
                    <a:pt x="6514541" y="106921"/>
                  </a:lnTo>
                  <a:lnTo>
                    <a:pt x="6513893" y="112661"/>
                  </a:lnTo>
                  <a:lnTo>
                    <a:pt x="6518059" y="111925"/>
                  </a:lnTo>
                  <a:lnTo>
                    <a:pt x="6523914" y="113588"/>
                  </a:lnTo>
                  <a:lnTo>
                    <a:pt x="6524561" y="107784"/>
                  </a:lnTo>
                  <a:close/>
                </a:path>
                <a:path w="7499350" h="119380">
                  <a:moveTo>
                    <a:pt x="6542138" y="104889"/>
                  </a:moveTo>
                  <a:lnTo>
                    <a:pt x="6539319" y="102057"/>
                  </a:lnTo>
                  <a:lnTo>
                    <a:pt x="6538633" y="107784"/>
                  </a:lnTo>
                  <a:lnTo>
                    <a:pt x="6538608" y="110515"/>
                  </a:lnTo>
                  <a:lnTo>
                    <a:pt x="6541440" y="113334"/>
                  </a:lnTo>
                  <a:lnTo>
                    <a:pt x="6542138" y="107784"/>
                  </a:lnTo>
                  <a:lnTo>
                    <a:pt x="6542138" y="104889"/>
                  </a:lnTo>
                  <a:close/>
                </a:path>
                <a:path w="7499350" h="119380">
                  <a:moveTo>
                    <a:pt x="6561531" y="100291"/>
                  </a:moveTo>
                  <a:lnTo>
                    <a:pt x="6559690" y="97726"/>
                  </a:lnTo>
                  <a:lnTo>
                    <a:pt x="6558801" y="96329"/>
                  </a:lnTo>
                  <a:lnTo>
                    <a:pt x="6554394" y="100177"/>
                  </a:lnTo>
                  <a:lnTo>
                    <a:pt x="6556184" y="102641"/>
                  </a:lnTo>
                  <a:lnTo>
                    <a:pt x="6557188" y="104000"/>
                  </a:lnTo>
                  <a:lnTo>
                    <a:pt x="6561531" y="100291"/>
                  </a:lnTo>
                  <a:close/>
                </a:path>
                <a:path w="7499350" h="119380">
                  <a:moveTo>
                    <a:pt x="6567043" y="118757"/>
                  </a:moveTo>
                  <a:lnTo>
                    <a:pt x="6566738" y="112636"/>
                  </a:lnTo>
                  <a:lnTo>
                    <a:pt x="6561633" y="115760"/>
                  </a:lnTo>
                  <a:lnTo>
                    <a:pt x="6567043" y="118757"/>
                  </a:lnTo>
                  <a:close/>
                </a:path>
                <a:path w="7499350" h="119380">
                  <a:moveTo>
                    <a:pt x="6619557" y="102641"/>
                  </a:moveTo>
                  <a:lnTo>
                    <a:pt x="6616801" y="103835"/>
                  </a:lnTo>
                  <a:lnTo>
                    <a:pt x="6612585" y="102844"/>
                  </a:lnTo>
                  <a:lnTo>
                    <a:pt x="6612509" y="107759"/>
                  </a:lnTo>
                  <a:lnTo>
                    <a:pt x="6615201" y="106502"/>
                  </a:lnTo>
                  <a:lnTo>
                    <a:pt x="6619430" y="107581"/>
                  </a:lnTo>
                  <a:lnTo>
                    <a:pt x="6619557" y="102641"/>
                  </a:lnTo>
                  <a:close/>
                </a:path>
                <a:path w="7499350" h="119380">
                  <a:moveTo>
                    <a:pt x="7498905" y="96380"/>
                  </a:moveTo>
                  <a:lnTo>
                    <a:pt x="7486015" y="92951"/>
                  </a:lnTo>
                  <a:lnTo>
                    <a:pt x="7473886" y="93065"/>
                  </a:lnTo>
                  <a:lnTo>
                    <a:pt x="7462329" y="93980"/>
                  </a:lnTo>
                  <a:lnTo>
                    <a:pt x="7451153" y="92913"/>
                  </a:lnTo>
                  <a:lnTo>
                    <a:pt x="7452169" y="100990"/>
                  </a:lnTo>
                  <a:lnTo>
                    <a:pt x="7457618" y="103365"/>
                  </a:lnTo>
                  <a:lnTo>
                    <a:pt x="7465022" y="102831"/>
                  </a:lnTo>
                  <a:lnTo>
                    <a:pt x="7471892" y="102184"/>
                  </a:lnTo>
                  <a:lnTo>
                    <a:pt x="7480541" y="102666"/>
                  </a:lnTo>
                  <a:lnTo>
                    <a:pt x="7488783" y="102565"/>
                  </a:lnTo>
                  <a:lnTo>
                    <a:pt x="7495349" y="100825"/>
                  </a:lnTo>
                  <a:lnTo>
                    <a:pt x="7498905" y="96380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9744" y="3111461"/>
              <a:ext cx="7332980" cy="114935"/>
            </a:xfrm>
            <a:custGeom>
              <a:avLst/>
              <a:gdLst/>
              <a:ahLst/>
              <a:cxnLst/>
              <a:rect l="l" t="t" r="r" b="b"/>
              <a:pathLst>
                <a:path w="7332980" h="114935">
                  <a:moveTo>
                    <a:pt x="12090" y="41109"/>
                  </a:moveTo>
                  <a:lnTo>
                    <a:pt x="7645" y="42227"/>
                  </a:lnTo>
                  <a:lnTo>
                    <a:pt x="1054" y="40995"/>
                  </a:lnTo>
                  <a:lnTo>
                    <a:pt x="838" y="46812"/>
                  </a:lnTo>
                  <a:lnTo>
                    <a:pt x="5321" y="45770"/>
                  </a:lnTo>
                  <a:lnTo>
                    <a:pt x="11798" y="47028"/>
                  </a:lnTo>
                  <a:lnTo>
                    <a:pt x="12090" y="41109"/>
                  </a:lnTo>
                  <a:close/>
                </a:path>
                <a:path w="7332980" h="114935">
                  <a:moveTo>
                    <a:pt x="19037" y="25819"/>
                  </a:moveTo>
                  <a:lnTo>
                    <a:pt x="16027" y="16662"/>
                  </a:lnTo>
                  <a:lnTo>
                    <a:pt x="10375" y="18935"/>
                  </a:lnTo>
                  <a:lnTo>
                    <a:pt x="4292" y="26149"/>
                  </a:lnTo>
                  <a:lnTo>
                    <a:pt x="0" y="31838"/>
                  </a:lnTo>
                  <a:lnTo>
                    <a:pt x="6337" y="32169"/>
                  </a:lnTo>
                  <a:lnTo>
                    <a:pt x="10160" y="29565"/>
                  </a:lnTo>
                  <a:lnTo>
                    <a:pt x="13652" y="26593"/>
                  </a:lnTo>
                  <a:lnTo>
                    <a:pt x="19037" y="25819"/>
                  </a:lnTo>
                  <a:close/>
                </a:path>
                <a:path w="7332980" h="114935">
                  <a:moveTo>
                    <a:pt x="125717" y="75184"/>
                  </a:moveTo>
                  <a:lnTo>
                    <a:pt x="125476" y="70142"/>
                  </a:lnTo>
                  <a:lnTo>
                    <a:pt x="116624" y="67246"/>
                  </a:lnTo>
                  <a:lnTo>
                    <a:pt x="107810" y="62814"/>
                  </a:lnTo>
                  <a:lnTo>
                    <a:pt x="102768" y="55981"/>
                  </a:lnTo>
                  <a:lnTo>
                    <a:pt x="104686" y="48285"/>
                  </a:lnTo>
                  <a:lnTo>
                    <a:pt x="104813" y="47739"/>
                  </a:lnTo>
                  <a:lnTo>
                    <a:pt x="105117" y="46558"/>
                  </a:lnTo>
                  <a:lnTo>
                    <a:pt x="105270" y="45910"/>
                  </a:lnTo>
                  <a:lnTo>
                    <a:pt x="91833" y="46558"/>
                  </a:lnTo>
                  <a:lnTo>
                    <a:pt x="82372" y="42900"/>
                  </a:lnTo>
                  <a:lnTo>
                    <a:pt x="81610" y="42608"/>
                  </a:lnTo>
                  <a:lnTo>
                    <a:pt x="74968" y="35394"/>
                  </a:lnTo>
                  <a:lnTo>
                    <a:pt x="74218" y="34582"/>
                  </a:lnTo>
                  <a:lnTo>
                    <a:pt x="70446" y="25679"/>
                  </a:lnTo>
                  <a:lnTo>
                    <a:pt x="70446" y="47739"/>
                  </a:lnTo>
                  <a:lnTo>
                    <a:pt x="65773" y="47066"/>
                  </a:lnTo>
                  <a:lnTo>
                    <a:pt x="62814" y="48285"/>
                  </a:lnTo>
                  <a:lnTo>
                    <a:pt x="62687" y="43497"/>
                  </a:lnTo>
                  <a:lnTo>
                    <a:pt x="67360" y="44183"/>
                  </a:lnTo>
                  <a:lnTo>
                    <a:pt x="68935" y="43497"/>
                  </a:lnTo>
                  <a:lnTo>
                    <a:pt x="70332" y="42900"/>
                  </a:lnTo>
                  <a:lnTo>
                    <a:pt x="70446" y="47739"/>
                  </a:lnTo>
                  <a:lnTo>
                    <a:pt x="70446" y="25679"/>
                  </a:lnTo>
                  <a:lnTo>
                    <a:pt x="69989" y="24599"/>
                  </a:lnTo>
                  <a:lnTo>
                    <a:pt x="69316" y="22999"/>
                  </a:lnTo>
                  <a:lnTo>
                    <a:pt x="57772" y="24599"/>
                  </a:lnTo>
                  <a:lnTo>
                    <a:pt x="48145" y="20015"/>
                  </a:lnTo>
                  <a:lnTo>
                    <a:pt x="40322" y="16141"/>
                  </a:lnTo>
                  <a:lnTo>
                    <a:pt x="34239" y="19900"/>
                  </a:lnTo>
                  <a:lnTo>
                    <a:pt x="37541" y="22517"/>
                  </a:lnTo>
                  <a:lnTo>
                    <a:pt x="35509" y="27381"/>
                  </a:lnTo>
                  <a:lnTo>
                    <a:pt x="31102" y="32372"/>
                  </a:lnTo>
                  <a:lnTo>
                    <a:pt x="27305" y="35394"/>
                  </a:lnTo>
                  <a:lnTo>
                    <a:pt x="28244" y="26771"/>
                  </a:lnTo>
                  <a:lnTo>
                    <a:pt x="23761" y="26022"/>
                  </a:lnTo>
                  <a:lnTo>
                    <a:pt x="19037" y="25819"/>
                  </a:lnTo>
                  <a:lnTo>
                    <a:pt x="18986" y="39268"/>
                  </a:lnTo>
                  <a:lnTo>
                    <a:pt x="25031" y="44602"/>
                  </a:lnTo>
                  <a:lnTo>
                    <a:pt x="30416" y="47904"/>
                  </a:lnTo>
                  <a:lnTo>
                    <a:pt x="28371" y="55283"/>
                  </a:lnTo>
                  <a:lnTo>
                    <a:pt x="53467" y="59169"/>
                  </a:lnTo>
                  <a:lnTo>
                    <a:pt x="76708" y="65735"/>
                  </a:lnTo>
                  <a:lnTo>
                    <a:pt x="100114" y="72034"/>
                  </a:lnTo>
                  <a:lnTo>
                    <a:pt x="125717" y="75184"/>
                  </a:lnTo>
                  <a:close/>
                </a:path>
                <a:path w="7332980" h="114935">
                  <a:moveTo>
                    <a:pt x="214020" y="17360"/>
                  </a:moveTo>
                  <a:lnTo>
                    <a:pt x="209638" y="18173"/>
                  </a:lnTo>
                  <a:lnTo>
                    <a:pt x="203225" y="16776"/>
                  </a:lnTo>
                  <a:lnTo>
                    <a:pt x="202882" y="22669"/>
                  </a:lnTo>
                  <a:lnTo>
                    <a:pt x="207302" y="21691"/>
                  </a:lnTo>
                  <a:lnTo>
                    <a:pt x="213690" y="23190"/>
                  </a:lnTo>
                  <a:lnTo>
                    <a:pt x="214020" y="17360"/>
                  </a:lnTo>
                  <a:close/>
                </a:path>
                <a:path w="7332980" h="114935">
                  <a:moveTo>
                    <a:pt x="237439" y="22580"/>
                  </a:moveTo>
                  <a:lnTo>
                    <a:pt x="236778" y="16611"/>
                  </a:lnTo>
                  <a:lnTo>
                    <a:pt x="231406" y="19875"/>
                  </a:lnTo>
                  <a:lnTo>
                    <a:pt x="237439" y="22580"/>
                  </a:lnTo>
                  <a:close/>
                </a:path>
                <a:path w="7332980" h="114935">
                  <a:moveTo>
                    <a:pt x="242176" y="13411"/>
                  </a:moveTo>
                  <a:lnTo>
                    <a:pt x="236156" y="10591"/>
                  </a:lnTo>
                  <a:lnTo>
                    <a:pt x="236778" y="16611"/>
                  </a:lnTo>
                  <a:lnTo>
                    <a:pt x="242176" y="13411"/>
                  </a:lnTo>
                  <a:close/>
                </a:path>
                <a:path w="7332980" h="114935">
                  <a:moveTo>
                    <a:pt x="254203" y="23571"/>
                  </a:moveTo>
                  <a:lnTo>
                    <a:pt x="252145" y="21043"/>
                  </a:lnTo>
                  <a:lnTo>
                    <a:pt x="251053" y="19735"/>
                  </a:lnTo>
                  <a:lnTo>
                    <a:pt x="246507" y="23736"/>
                  </a:lnTo>
                  <a:lnTo>
                    <a:pt x="248526" y="26238"/>
                  </a:lnTo>
                  <a:lnTo>
                    <a:pt x="249694" y="27622"/>
                  </a:lnTo>
                  <a:lnTo>
                    <a:pt x="254203" y="23571"/>
                  </a:lnTo>
                  <a:close/>
                </a:path>
                <a:path w="7332980" h="114935">
                  <a:moveTo>
                    <a:pt x="384378" y="6756"/>
                  </a:moveTo>
                  <a:lnTo>
                    <a:pt x="379323" y="3060"/>
                  </a:lnTo>
                  <a:lnTo>
                    <a:pt x="373087" y="2311"/>
                  </a:lnTo>
                  <a:lnTo>
                    <a:pt x="367792" y="5207"/>
                  </a:lnTo>
                  <a:lnTo>
                    <a:pt x="365582" y="12420"/>
                  </a:lnTo>
                  <a:lnTo>
                    <a:pt x="370941" y="11811"/>
                  </a:lnTo>
                  <a:lnTo>
                    <a:pt x="377393" y="12547"/>
                  </a:lnTo>
                  <a:lnTo>
                    <a:pt x="382625" y="11811"/>
                  </a:lnTo>
                  <a:lnTo>
                    <a:pt x="384378" y="6756"/>
                  </a:lnTo>
                  <a:close/>
                </a:path>
                <a:path w="7332980" h="114935">
                  <a:moveTo>
                    <a:pt x="399478" y="6223"/>
                  </a:moveTo>
                  <a:lnTo>
                    <a:pt x="399402" y="1422"/>
                  </a:lnTo>
                  <a:lnTo>
                    <a:pt x="396468" y="2501"/>
                  </a:lnTo>
                  <a:lnTo>
                    <a:pt x="391922" y="1714"/>
                  </a:lnTo>
                  <a:lnTo>
                    <a:pt x="391998" y="6502"/>
                  </a:lnTo>
                  <a:lnTo>
                    <a:pt x="394893" y="5448"/>
                  </a:lnTo>
                  <a:lnTo>
                    <a:pt x="399478" y="6223"/>
                  </a:lnTo>
                  <a:close/>
                </a:path>
                <a:path w="7332980" h="114935">
                  <a:moveTo>
                    <a:pt x="2507335" y="16294"/>
                  </a:moveTo>
                  <a:lnTo>
                    <a:pt x="2499995" y="16167"/>
                  </a:lnTo>
                  <a:lnTo>
                    <a:pt x="2499779" y="26085"/>
                  </a:lnTo>
                  <a:lnTo>
                    <a:pt x="2507107" y="26212"/>
                  </a:lnTo>
                  <a:lnTo>
                    <a:pt x="2507335" y="16294"/>
                  </a:lnTo>
                  <a:close/>
                </a:path>
                <a:path w="7332980" h="114935">
                  <a:moveTo>
                    <a:pt x="2509469" y="4038"/>
                  </a:moveTo>
                  <a:lnTo>
                    <a:pt x="2507640" y="1447"/>
                  </a:lnTo>
                  <a:lnTo>
                    <a:pt x="2506649" y="0"/>
                  </a:lnTo>
                  <a:lnTo>
                    <a:pt x="2502077" y="3632"/>
                  </a:lnTo>
                  <a:lnTo>
                    <a:pt x="2503843" y="6210"/>
                  </a:lnTo>
                  <a:lnTo>
                    <a:pt x="2504833" y="7747"/>
                  </a:lnTo>
                  <a:lnTo>
                    <a:pt x="2509469" y="4038"/>
                  </a:lnTo>
                  <a:close/>
                </a:path>
                <a:path w="7332980" h="114935">
                  <a:moveTo>
                    <a:pt x="2518460" y="14478"/>
                  </a:moveTo>
                  <a:lnTo>
                    <a:pt x="2515654" y="14312"/>
                  </a:lnTo>
                  <a:lnTo>
                    <a:pt x="2514079" y="20193"/>
                  </a:lnTo>
                  <a:lnTo>
                    <a:pt x="2518092" y="26403"/>
                  </a:lnTo>
                  <a:lnTo>
                    <a:pt x="2518460" y="14478"/>
                  </a:lnTo>
                  <a:close/>
                </a:path>
                <a:path w="7332980" h="114935">
                  <a:moveTo>
                    <a:pt x="2554909" y="13271"/>
                  </a:moveTo>
                  <a:lnTo>
                    <a:pt x="2552154" y="13931"/>
                  </a:lnTo>
                  <a:lnTo>
                    <a:pt x="2550718" y="18732"/>
                  </a:lnTo>
                  <a:lnTo>
                    <a:pt x="2554782" y="22174"/>
                  </a:lnTo>
                  <a:lnTo>
                    <a:pt x="2554909" y="13271"/>
                  </a:lnTo>
                  <a:close/>
                </a:path>
                <a:path w="7332980" h="114935">
                  <a:moveTo>
                    <a:pt x="2595689" y="16344"/>
                  </a:moveTo>
                  <a:lnTo>
                    <a:pt x="2591574" y="12801"/>
                  </a:lnTo>
                  <a:lnTo>
                    <a:pt x="2589453" y="17500"/>
                  </a:lnTo>
                  <a:lnTo>
                    <a:pt x="2587955" y="23075"/>
                  </a:lnTo>
                  <a:lnTo>
                    <a:pt x="2587206" y="29718"/>
                  </a:lnTo>
                  <a:lnTo>
                    <a:pt x="2587358" y="37617"/>
                  </a:lnTo>
                  <a:lnTo>
                    <a:pt x="2591600" y="38531"/>
                  </a:lnTo>
                  <a:lnTo>
                    <a:pt x="2593911" y="36664"/>
                  </a:lnTo>
                  <a:lnTo>
                    <a:pt x="2594826" y="32791"/>
                  </a:lnTo>
                  <a:lnTo>
                    <a:pt x="2590723" y="29210"/>
                  </a:lnTo>
                  <a:lnTo>
                    <a:pt x="2595689" y="16344"/>
                  </a:lnTo>
                  <a:close/>
                </a:path>
                <a:path w="7332980" h="114935">
                  <a:moveTo>
                    <a:pt x="2613279" y="34518"/>
                  </a:moveTo>
                  <a:lnTo>
                    <a:pt x="2610396" y="30289"/>
                  </a:lnTo>
                  <a:lnTo>
                    <a:pt x="2605887" y="27914"/>
                  </a:lnTo>
                  <a:lnTo>
                    <a:pt x="2605494" y="36563"/>
                  </a:lnTo>
                  <a:lnTo>
                    <a:pt x="2608440" y="40792"/>
                  </a:lnTo>
                  <a:lnTo>
                    <a:pt x="2612885" y="43116"/>
                  </a:lnTo>
                  <a:lnTo>
                    <a:pt x="2613279" y="34518"/>
                  </a:lnTo>
                  <a:close/>
                </a:path>
                <a:path w="7332980" h="114935">
                  <a:moveTo>
                    <a:pt x="2656827" y="34086"/>
                  </a:moveTo>
                  <a:lnTo>
                    <a:pt x="2653982" y="35115"/>
                  </a:lnTo>
                  <a:lnTo>
                    <a:pt x="2649626" y="34086"/>
                  </a:lnTo>
                  <a:lnTo>
                    <a:pt x="2649423" y="38874"/>
                  </a:lnTo>
                  <a:lnTo>
                    <a:pt x="2652318" y="37871"/>
                  </a:lnTo>
                  <a:lnTo>
                    <a:pt x="2656662" y="38912"/>
                  </a:lnTo>
                  <a:lnTo>
                    <a:pt x="2656827" y="34086"/>
                  </a:lnTo>
                  <a:close/>
                </a:path>
                <a:path w="7332980" h="114935">
                  <a:moveTo>
                    <a:pt x="2711831" y="20167"/>
                  </a:moveTo>
                  <a:lnTo>
                    <a:pt x="2710510" y="18326"/>
                  </a:lnTo>
                  <a:lnTo>
                    <a:pt x="2708325" y="15290"/>
                  </a:lnTo>
                  <a:lnTo>
                    <a:pt x="2705849" y="18326"/>
                  </a:lnTo>
                  <a:lnTo>
                    <a:pt x="2703220" y="13246"/>
                  </a:lnTo>
                  <a:lnTo>
                    <a:pt x="2702306" y="5435"/>
                  </a:lnTo>
                  <a:lnTo>
                    <a:pt x="2704998" y="254"/>
                  </a:lnTo>
                  <a:lnTo>
                    <a:pt x="2699093" y="762"/>
                  </a:lnTo>
                  <a:lnTo>
                    <a:pt x="2695460" y="4559"/>
                  </a:lnTo>
                  <a:lnTo>
                    <a:pt x="2693759" y="11112"/>
                  </a:lnTo>
                  <a:lnTo>
                    <a:pt x="2693606" y="19913"/>
                  </a:lnTo>
                  <a:lnTo>
                    <a:pt x="2687828" y="25895"/>
                  </a:lnTo>
                  <a:lnTo>
                    <a:pt x="2687828" y="37414"/>
                  </a:lnTo>
                  <a:lnTo>
                    <a:pt x="2683205" y="41071"/>
                  </a:lnTo>
                  <a:lnTo>
                    <a:pt x="2680449" y="37045"/>
                  </a:lnTo>
                  <a:lnTo>
                    <a:pt x="2685008" y="33324"/>
                  </a:lnTo>
                  <a:lnTo>
                    <a:pt x="2685999" y="34734"/>
                  </a:lnTo>
                  <a:lnTo>
                    <a:pt x="2687828" y="37414"/>
                  </a:lnTo>
                  <a:lnTo>
                    <a:pt x="2687828" y="25895"/>
                  </a:lnTo>
                  <a:lnTo>
                    <a:pt x="2686824" y="26924"/>
                  </a:lnTo>
                  <a:lnTo>
                    <a:pt x="2678226" y="31318"/>
                  </a:lnTo>
                  <a:lnTo>
                    <a:pt x="2669895" y="36093"/>
                  </a:lnTo>
                  <a:lnTo>
                    <a:pt x="2663901" y="44246"/>
                  </a:lnTo>
                  <a:lnTo>
                    <a:pt x="2672194" y="43014"/>
                  </a:lnTo>
                  <a:lnTo>
                    <a:pt x="2677566" y="45694"/>
                  </a:lnTo>
                  <a:lnTo>
                    <a:pt x="2678201" y="54521"/>
                  </a:lnTo>
                  <a:lnTo>
                    <a:pt x="2674048" y="53657"/>
                  </a:lnTo>
                  <a:lnTo>
                    <a:pt x="2671724" y="55435"/>
                  </a:lnTo>
                  <a:lnTo>
                    <a:pt x="2670835" y="59474"/>
                  </a:lnTo>
                  <a:lnTo>
                    <a:pt x="2681401" y="59309"/>
                  </a:lnTo>
                  <a:lnTo>
                    <a:pt x="2688679" y="57848"/>
                  </a:lnTo>
                  <a:lnTo>
                    <a:pt x="2694279" y="58572"/>
                  </a:lnTo>
                  <a:lnTo>
                    <a:pt x="2699855" y="64985"/>
                  </a:lnTo>
                  <a:lnTo>
                    <a:pt x="2700959" y="57848"/>
                  </a:lnTo>
                  <a:lnTo>
                    <a:pt x="2701112" y="56896"/>
                  </a:lnTo>
                  <a:lnTo>
                    <a:pt x="2696680" y="56324"/>
                  </a:lnTo>
                  <a:lnTo>
                    <a:pt x="2696641" y="54521"/>
                  </a:lnTo>
                  <a:lnTo>
                    <a:pt x="2696565" y="50063"/>
                  </a:lnTo>
                  <a:lnTo>
                    <a:pt x="2704236" y="47409"/>
                  </a:lnTo>
                  <a:lnTo>
                    <a:pt x="2704439" y="43014"/>
                  </a:lnTo>
                  <a:lnTo>
                    <a:pt x="2704465" y="42392"/>
                  </a:lnTo>
                  <a:lnTo>
                    <a:pt x="2703766" y="41071"/>
                  </a:lnTo>
                  <a:lnTo>
                    <a:pt x="2700540" y="35064"/>
                  </a:lnTo>
                  <a:lnTo>
                    <a:pt x="2703030" y="33324"/>
                  </a:lnTo>
                  <a:lnTo>
                    <a:pt x="2704947" y="31991"/>
                  </a:lnTo>
                  <a:lnTo>
                    <a:pt x="2709710" y="26377"/>
                  </a:lnTo>
                  <a:lnTo>
                    <a:pt x="2711831" y="20167"/>
                  </a:lnTo>
                  <a:close/>
                </a:path>
                <a:path w="7332980" h="114935">
                  <a:moveTo>
                    <a:pt x="2777807" y="6959"/>
                  </a:moveTo>
                  <a:lnTo>
                    <a:pt x="2774708" y="4495"/>
                  </a:lnTo>
                  <a:lnTo>
                    <a:pt x="2769984" y="1562"/>
                  </a:lnTo>
                  <a:lnTo>
                    <a:pt x="2765514" y="1244"/>
                  </a:lnTo>
                  <a:lnTo>
                    <a:pt x="2763189" y="6629"/>
                  </a:lnTo>
                  <a:lnTo>
                    <a:pt x="2766288" y="9004"/>
                  </a:lnTo>
                  <a:lnTo>
                    <a:pt x="2771013" y="11925"/>
                  </a:lnTo>
                  <a:lnTo>
                    <a:pt x="2775470" y="12280"/>
                  </a:lnTo>
                  <a:lnTo>
                    <a:pt x="2777807" y="6959"/>
                  </a:lnTo>
                  <a:close/>
                </a:path>
                <a:path w="7332980" h="114935">
                  <a:moveTo>
                    <a:pt x="2780703" y="36855"/>
                  </a:moveTo>
                  <a:lnTo>
                    <a:pt x="2770327" y="33172"/>
                  </a:lnTo>
                  <a:lnTo>
                    <a:pt x="2760789" y="36283"/>
                  </a:lnTo>
                  <a:lnTo>
                    <a:pt x="2750248" y="40678"/>
                  </a:lnTo>
                  <a:lnTo>
                    <a:pt x="2736862" y="40830"/>
                  </a:lnTo>
                  <a:lnTo>
                    <a:pt x="2737802" y="48679"/>
                  </a:lnTo>
                  <a:lnTo>
                    <a:pt x="2738882" y="53962"/>
                  </a:lnTo>
                  <a:lnTo>
                    <a:pt x="2737942" y="57696"/>
                  </a:lnTo>
                  <a:lnTo>
                    <a:pt x="2732760" y="60858"/>
                  </a:lnTo>
                  <a:lnTo>
                    <a:pt x="2732633" y="65697"/>
                  </a:lnTo>
                  <a:lnTo>
                    <a:pt x="2739428" y="65189"/>
                  </a:lnTo>
                  <a:lnTo>
                    <a:pt x="2744876" y="62649"/>
                  </a:lnTo>
                  <a:lnTo>
                    <a:pt x="2747416" y="56057"/>
                  </a:lnTo>
                  <a:lnTo>
                    <a:pt x="2742374" y="54241"/>
                  </a:lnTo>
                  <a:lnTo>
                    <a:pt x="2747365" y="47269"/>
                  </a:lnTo>
                  <a:lnTo>
                    <a:pt x="2751302" y="46202"/>
                  </a:lnTo>
                  <a:lnTo>
                    <a:pt x="2758897" y="48450"/>
                  </a:lnTo>
                  <a:lnTo>
                    <a:pt x="2761018" y="43027"/>
                  </a:lnTo>
                  <a:lnTo>
                    <a:pt x="2765996" y="41478"/>
                  </a:lnTo>
                  <a:lnTo>
                    <a:pt x="2771787" y="41236"/>
                  </a:lnTo>
                  <a:lnTo>
                    <a:pt x="2779852" y="44234"/>
                  </a:lnTo>
                  <a:lnTo>
                    <a:pt x="2780703" y="36855"/>
                  </a:lnTo>
                  <a:close/>
                </a:path>
                <a:path w="7332980" h="114935">
                  <a:moveTo>
                    <a:pt x="2791637" y="37109"/>
                  </a:moveTo>
                  <a:lnTo>
                    <a:pt x="2788793" y="38125"/>
                  </a:lnTo>
                  <a:lnTo>
                    <a:pt x="2784449" y="37109"/>
                  </a:lnTo>
                  <a:lnTo>
                    <a:pt x="2784208" y="41897"/>
                  </a:lnTo>
                  <a:lnTo>
                    <a:pt x="2787091" y="40906"/>
                  </a:lnTo>
                  <a:lnTo>
                    <a:pt x="2791434" y="41935"/>
                  </a:lnTo>
                  <a:lnTo>
                    <a:pt x="2791637" y="37109"/>
                  </a:lnTo>
                  <a:close/>
                </a:path>
                <a:path w="7332980" h="114935">
                  <a:moveTo>
                    <a:pt x="2834259" y="10782"/>
                  </a:moveTo>
                  <a:lnTo>
                    <a:pt x="2832430" y="8178"/>
                  </a:lnTo>
                  <a:lnTo>
                    <a:pt x="2831465" y="6743"/>
                  </a:lnTo>
                  <a:lnTo>
                    <a:pt x="2826880" y="10363"/>
                  </a:lnTo>
                  <a:lnTo>
                    <a:pt x="2828696" y="12928"/>
                  </a:lnTo>
                  <a:lnTo>
                    <a:pt x="2829661" y="14452"/>
                  </a:lnTo>
                  <a:lnTo>
                    <a:pt x="2834259" y="10782"/>
                  </a:lnTo>
                  <a:close/>
                </a:path>
                <a:path w="7332980" h="114935">
                  <a:moveTo>
                    <a:pt x="2868904" y="9004"/>
                  </a:moveTo>
                  <a:lnTo>
                    <a:pt x="2863151" y="9321"/>
                  </a:lnTo>
                  <a:lnTo>
                    <a:pt x="2856293" y="8013"/>
                  </a:lnTo>
                  <a:lnTo>
                    <a:pt x="2857754" y="18656"/>
                  </a:lnTo>
                  <a:lnTo>
                    <a:pt x="2863989" y="19164"/>
                  </a:lnTo>
                  <a:lnTo>
                    <a:pt x="2867190" y="14998"/>
                  </a:lnTo>
                  <a:lnTo>
                    <a:pt x="2868904" y="9004"/>
                  </a:lnTo>
                  <a:close/>
                </a:path>
                <a:path w="7332980" h="114935">
                  <a:moveTo>
                    <a:pt x="3664750" y="38277"/>
                  </a:moveTo>
                  <a:lnTo>
                    <a:pt x="3657790" y="40474"/>
                  </a:lnTo>
                  <a:lnTo>
                    <a:pt x="3658171" y="45123"/>
                  </a:lnTo>
                  <a:lnTo>
                    <a:pt x="3661841" y="46355"/>
                  </a:lnTo>
                  <a:lnTo>
                    <a:pt x="3664750" y="38277"/>
                  </a:lnTo>
                  <a:close/>
                </a:path>
                <a:path w="7332980" h="114935">
                  <a:moveTo>
                    <a:pt x="3670109" y="35407"/>
                  </a:moveTo>
                  <a:lnTo>
                    <a:pt x="3664521" y="32245"/>
                  </a:lnTo>
                  <a:lnTo>
                    <a:pt x="3664750" y="38277"/>
                  </a:lnTo>
                  <a:lnTo>
                    <a:pt x="3670109" y="35407"/>
                  </a:lnTo>
                  <a:close/>
                </a:path>
                <a:path w="7332980" h="114935">
                  <a:moveTo>
                    <a:pt x="3753383" y="48120"/>
                  </a:moveTo>
                  <a:lnTo>
                    <a:pt x="3751554" y="45491"/>
                  </a:lnTo>
                  <a:lnTo>
                    <a:pt x="3750564" y="44119"/>
                  </a:lnTo>
                  <a:lnTo>
                    <a:pt x="3745954" y="47853"/>
                  </a:lnTo>
                  <a:lnTo>
                    <a:pt x="3747757" y="50457"/>
                  </a:lnTo>
                  <a:lnTo>
                    <a:pt x="3748773" y="51930"/>
                  </a:lnTo>
                  <a:lnTo>
                    <a:pt x="3753383" y="48120"/>
                  </a:lnTo>
                  <a:close/>
                </a:path>
                <a:path w="7332980" h="114935">
                  <a:moveTo>
                    <a:pt x="4055516" y="48615"/>
                  </a:moveTo>
                  <a:lnTo>
                    <a:pt x="4050449" y="46558"/>
                  </a:lnTo>
                  <a:lnTo>
                    <a:pt x="4049585" y="42519"/>
                  </a:lnTo>
                  <a:lnTo>
                    <a:pt x="4044683" y="48323"/>
                  </a:lnTo>
                  <a:lnTo>
                    <a:pt x="4045394" y="52235"/>
                  </a:lnTo>
                  <a:lnTo>
                    <a:pt x="4044480" y="58178"/>
                  </a:lnTo>
                  <a:lnTo>
                    <a:pt x="4047985" y="58432"/>
                  </a:lnTo>
                  <a:lnTo>
                    <a:pt x="4048226" y="51854"/>
                  </a:lnTo>
                  <a:lnTo>
                    <a:pt x="4054475" y="54063"/>
                  </a:lnTo>
                  <a:lnTo>
                    <a:pt x="4055516" y="48615"/>
                  </a:lnTo>
                  <a:close/>
                </a:path>
                <a:path w="7332980" h="114935">
                  <a:moveTo>
                    <a:pt x="4068318" y="46494"/>
                  </a:moveTo>
                  <a:lnTo>
                    <a:pt x="4066565" y="43853"/>
                  </a:lnTo>
                  <a:lnTo>
                    <a:pt x="4065562" y="42494"/>
                  </a:lnTo>
                  <a:lnTo>
                    <a:pt x="4060977" y="46228"/>
                  </a:lnTo>
                  <a:lnTo>
                    <a:pt x="4062780" y="48818"/>
                  </a:lnTo>
                  <a:lnTo>
                    <a:pt x="4063720" y="50152"/>
                  </a:lnTo>
                  <a:lnTo>
                    <a:pt x="4068318" y="46494"/>
                  </a:lnTo>
                  <a:close/>
                </a:path>
                <a:path w="7332980" h="114935">
                  <a:moveTo>
                    <a:pt x="4079024" y="51816"/>
                  </a:moveTo>
                  <a:lnTo>
                    <a:pt x="4077258" y="49199"/>
                  </a:lnTo>
                  <a:lnTo>
                    <a:pt x="4076268" y="47828"/>
                  </a:lnTo>
                  <a:lnTo>
                    <a:pt x="4071709" y="51447"/>
                  </a:lnTo>
                  <a:lnTo>
                    <a:pt x="4073512" y="54063"/>
                  </a:lnTo>
                  <a:lnTo>
                    <a:pt x="4074388" y="55486"/>
                  </a:lnTo>
                  <a:lnTo>
                    <a:pt x="4079024" y="51816"/>
                  </a:lnTo>
                  <a:close/>
                </a:path>
                <a:path w="7332980" h="114935">
                  <a:moveTo>
                    <a:pt x="4087952" y="54444"/>
                  </a:moveTo>
                  <a:lnTo>
                    <a:pt x="4085120" y="55562"/>
                  </a:lnTo>
                  <a:lnTo>
                    <a:pt x="4080814" y="54356"/>
                  </a:lnTo>
                  <a:lnTo>
                    <a:pt x="4080548" y="59309"/>
                  </a:lnTo>
                  <a:lnTo>
                    <a:pt x="4083393" y="58242"/>
                  </a:lnTo>
                  <a:lnTo>
                    <a:pt x="4087698" y="59347"/>
                  </a:lnTo>
                  <a:lnTo>
                    <a:pt x="4087952" y="54444"/>
                  </a:lnTo>
                  <a:close/>
                </a:path>
                <a:path w="7332980" h="114935">
                  <a:moveTo>
                    <a:pt x="4148696" y="81064"/>
                  </a:moveTo>
                  <a:lnTo>
                    <a:pt x="4147642" y="70535"/>
                  </a:lnTo>
                  <a:lnTo>
                    <a:pt x="4143565" y="67170"/>
                  </a:lnTo>
                  <a:lnTo>
                    <a:pt x="4137609" y="68122"/>
                  </a:lnTo>
                  <a:lnTo>
                    <a:pt x="4130916" y="70573"/>
                  </a:lnTo>
                  <a:lnTo>
                    <a:pt x="4131081" y="64071"/>
                  </a:lnTo>
                  <a:lnTo>
                    <a:pt x="4121048" y="64058"/>
                  </a:lnTo>
                  <a:lnTo>
                    <a:pt x="4120096" y="70281"/>
                  </a:lnTo>
                  <a:lnTo>
                    <a:pt x="4126153" y="72478"/>
                  </a:lnTo>
                  <a:lnTo>
                    <a:pt x="4119092" y="76720"/>
                  </a:lnTo>
                  <a:lnTo>
                    <a:pt x="4119664" y="85356"/>
                  </a:lnTo>
                  <a:lnTo>
                    <a:pt x="4128732" y="84493"/>
                  </a:lnTo>
                  <a:lnTo>
                    <a:pt x="4136301" y="80378"/>
                  </a:lnTo>
                  <a:lnTo>
                    <a:pt x="4142816" y="77673"/>
                  </a:lnTo>
                  <a:lnTo>
                    <a:pt x="4148696" y="81064"/>
                  </a:lnTo>
                  <a:close/>
                </a:path>
                <a:path w="7332980" h="114935">
                  <a:moveTo>
                    <a:pt x="4195699" y="82308"/>
                  </a:moveTo>
                  <a:lnTo>
                    <a:pt x="4194086" y="71005"/>
                  </a:lnTo>
                  <a:lnTo>
                    <a:pt x="4185132" y="66128"/>
                  </a:lnTo>
                  <a:lnTo>
                    <a:pt x="4174325" y="66649"/>
                  </a:lnTo>
                  <a:lnTo>
                    <a:pt x="4167111" y="71526"/>
                  </a:lnTo>
                  <a:lnTo>
                    <a:pt x="4172293" y="78892"/>
                  </a:lnTo>
                  <a:lnTo>
                    <a:pt x="4179709" y="84620"/>
                  </a:lnTo>
                  <a:lnTo>
                    <a:pt x="4187977" y="86499"/>
                  </a:lnTo>
                  <a:lnTo>
                    <a:pt x="4195699" y="82308"/>
                  </a:lnTo>
                  <a:close/>
                </a:path>
                <a:path w="7332980" h="114935">
                  <a:moveTo>
                    <a:pt x="4212475" y="70345"/>
                  </a:moveTo>
                  <a:lnTo>
                    <a:pt x="4210659" y="67614"/>
                  </a:lnTo>
                  <a:lnTo>
                    <a:pt x="4209681" y="66230"/>
                  </a:lnTo>
                  <a:lnTo>
                    <a:pt x="4205097" y="69977"/>
                  </a:lnTo>
                  <a:lnTo>
                    <a:pt x="4206887" y="72593"/>
                  </a:lnTo>
                  <a:lnTo>
                    <a:pt x="4207814" y="74015"/>
                  </a:lnTo>
                  <a:lnTo>
                    <a:pt x="4212475" y="70345"/>
                  </a:lnTo>
                  <a:close/>
                </a:path>
                <a:path w="7332980" h="114935">
                  <a:moveTo>
                    <a:pt x="4279836" y="49491"/>
                  </a:moveTo>
                  <a:lnTo>
                    <a:pt x="4272597" y="49314"/>
                  </a:lnTo>
                  <a:lnTo>
                    <a:pt x="4272280" y="59321"/>
                  </a:lnTo>
                  <a:lnTo>
                    <a:pt x="4279544" y="59512"/>
                  </a:lnTo>
                  <a:lnTo>
                    <a:pt x="4279836" y="49491"/>
                  </a:lnTo>
                  <a:close/>
                </a:path>
                <a:path w="7332980" h="114935">
                  <a:moveTo>
                    <a:pt x="4313606" y="68008"/>
                  </a:moveTo>
                  <a:lnTo>
                    <a:pt x="4311828" y="65392"/>
                  </a:lnTo>
                  <a:lnTo>
                    <a:pt x="4310850" y="63969"/>
                  </a:lnTo>
                  <a:lnTo>
                    <a:pt x="4306265" y="67551"/>
                  </a:lnTo>
                  <a:lnTo>
                    <a:pt x="4308068" y="70154"/>
                  </a:lnTo>
                  <a:lnTo>
                    <a:pt x="4309046" y="71691"/>
                  </a:lnTo>
                  <a:lnTo>
                    <a:pt x="4313606" y="68008"/>
                  </a:lnTo>
                  <a:close/>
                </a:path>
                <a:path w="7332980" h="114935">
                  <a:moveTo>
                    <a:pt x="4319613" y="45681"/>
                  </a:moveTo>
                  <a:lnTo>
                    <a:pt x="4312412" y="45491"/>
                  </a:lnTo>
                  <a:lnTo>
                    <a:pt x="4312310" y="48768"/>
                  </a:lnTo>
                  <a:lnTo>
                    <a:pt x="4312132" y="55384"/>
                  </a:lnTo>
                  <a:lnTo>
                    <a:pt x="4316869" y="55511"/>
                  </a:lnTo>
                  <a:lnTo>
                    <a:pt x="4319321" y="55562"/>
                  </a:lnTo>
                  <a:lnTo>
                    <a:pt x="4319613" y="45681"/>
                  </a:lnTo>
                  <a:close/>
                </a:path>
                <a:path w="7332980" h="114935">
                  <a:moveTo>
                    <a:pt x="4333329" y="70815"/>
                  </a:moveTo>
                  <a:lnTo>
                    <a:pt x="4322991" y="69608"/>
                  </a:lnTo>
                  <a:lnTo>
                    <a:pt x="4314977" y="71691"/>
                  </a:lnTo>
                  <a:lnTo>
                    <a:pt x="4311396" y="80276"/>
                  </a:lnTo>
                  <a:lnTo>
                    <a:pt x="4321721" y="81546"/>
                  </a:lnTo>
                  <a:lnTo>
                    <a:pt x="4329722" y="79603"/>
                  </a:lnTo>
                  <a:lnTo>
                    <a:pt x="4333329" y="70815"/>
                  </a:lnTo>
                  <a:close/>
                </a:path>
                <a:path w="7332980" h="114935">
                  <a:moveTo>
                    <a:pt x="4376559" y="71932"/>
                  </a:moveTo>
                  <a:lnTo>
                    <a:pt x="4367593" y="71132"/>
                  </a:lnTo>
                  <a:lnTo>
                    <a:pt x="4359084" y="70548"/>
                  </a:lnTo>
                  <a:lnTo>
                    <a:pt x="4358246" y="81483"/>
                  </a:lnTo>
                  <a:lnTo>
                    <a:pt x="4364469" y="81584"/>
                  </a:lnTo>
                  <a:lnTo>
                    <a:pt x="4371200" y="82359"/>
                  </a:lnTo>
                  <a:lnTo>
                    <a:pt x="4376039" y="80302"/>
                  </a:lnTo>
                  <a:lnTo>
                    <a:pt x="4376559" y="71932"/>
                  </a:lnTo>
                  <a:close/>
                </a:path>
                <a:path w="7332980" h="114935">
                  <a:moveTo>
                    <a:pt x="4780673" y="67449"/>
                  </a:moveTo>
                  <a:lnTo>
                    <a:pt x="4771999" y="67106"/>
                  </a:lnTo>
                  <a:lnTo>
                    <a:pt x="4771796" y="70916"/>
                  </a:lnTo>
                  <a:lnTo>
                    <a:pt x="4776025" y="72999"/>
                  </a:lnTo>
                  <a:lnTo>
                    <a:pt x="4780673" y="67449"/>
                  </a:lnTo>
                  <a:close/>
                </a:path>
                <a:path w="7332980" h="114935">
                  <a:moveTo>
                    <a:pt x="4791722" y="57823"/>
                  </a:moveTo>
                  <a:lnTo>
                    <a:pt x="4788903" y="55029"/>
                  </a:lnTo>
                  <a:lnTo>
                    <a:pt x="4786058" y="52400"/>
                  </a:lnTo>
                  <a:lnTo>
                    <a:pt x="4781093" y="52514"/>
                  </a:lnTo>
                  <a:lnTo>
                    <a:pt x="4780673" y="67449"/>
                  </a:lnTo>
                  <a:lnTo>
                    <a:pt x="4791443" y="67716"/>
                  </a:lnTo>
                  <a:lnTo>
                    <a:pt x="4791722" y="57823"/>
                  </a:lnTo>
                  <a:close/>
                </a:path>
                <a:path w="7332980" h="114935">
                  <a:moveTo>
                    <a:pt x="4792789" y="79629"/>
                  </a:moveTo>
                  <a:lnTo>
                    <a:pt x="4787239" y="76530"/>
                  </a:lnTo>
                  <a:lnTo>
                    <a:pt x="4787468" y="82486"/>
                  </a:lnTo>
                  <a:lnTo>
                    <a:pt x="4792789" y="79629"/>
                  </a:lnTo>
                  <a:close/>
                </a:path>
                <a:path w="7332980" h="114935">
                  <a:moveTo>
                    <a:pt x="4802467" y="60286"/>
                  </a:moveTo>
                  <a:lnTo>
                    <a:pt x="4799584" y="57302"/>
                  </a:lnTo>
                  <a:lnTo>
                    <a:pt x="4798758" y="62814"/>
                  </a:lnTo>
                  <a:lnTo>
                    <a:pt x="4798669" y="65735"/>
                  </a:lnTo>
                  <a:lnTo>
                    <a:pt x="4801514" y="68567"/>
                  </a:lnTo>
                  <a:lnTo>
                    <a:pt x="4802352" y="62903"/>
                  </a:lnTo>
                  <a:lnTo>
                    <a:pt x="4802467" y="60286"/>
                  </a:lnTo>
                  <a:close/>
                </a:path>
                <a:path w="7332980" h="114935">
                  <a:moveTo>
                    <a:pt x="4818761" y="55930"/>
                  </a:moveTo>
                  <a:lnTo>
                    <a:pt x="4816983" y="53327"/>
                  </a:lnTo>
                  <a:lnTo>
                    <a:pt x="4816030" y="51892"/>
                  </a:lnTo>
                  <a:lnTo>
                    <a:pt x="4811446" y="55537"/>
                  </a:lnTo>
                  <a:lnTo>
                    <a:pt x="4813224" y="58305"/>
                  </a:lnTo>
                  <a:lnTo>
                    <a:pt x="4814201" y="59613"/>
                  </a:lnTo>
                  <a:lnTo>
                    <a:pt x="4818761" y="55930"/>
                  </a:lnTo>
                  <a:close/>
                </a:path>
                <a:path w="7332980" h="114935">
                  <a:moveTo>
                    <a:pt x="4829530" y="56184"/>
                  </a:moveTo>
                  <a:lnTo>
                    <a:pt x="4827740" y="53581"/>
                  </a:lnTo>
                  <a:lnTo>
                    <a:pt x="4826800" y="52146"/>
                  </a:lnTo>
                  <a:lnTo>
                    <a:pt x="4822215" y="55803"/>
                  </a:lnTo>
                  <a:lnTo>
                    <a:pt x="4823980" y="58559"/>
                  </a:lnTo>
                  <a:lnTo>
                    <a:pt x="4824958" y="59867"/>
                  </a:lnTo>
                  <a:lnTo>
                    <a:pt x="4829530" y="56184"/>
                  </a:lnTo>
                  <a:close/>
                </a:path>
                <a:path w="7332980" h="114935">
                  <a:moveTo>
                    <a:pt x="4901196" y="62890"/>
                  </a:moveTo>
                  <a:lnTo>
                    <a:pt x="4898441" y="58851"/>
                  </a:lnTo>
                  <a:lnTo>
                    <a:pt x="4893894" y="62471"/>
                  </a:lnTo>
                  <a:lnTo>
                    <a:pt x="4895710" y="65049"/>
                  </a:lnTo>
                  <a:lnTo>
                    <a:pt x="4896663" y="66560"/>
                  </a:lnTo>
                  <a:lnTo>
                    <a:pt x="4901196" y="62890"/>
                  </a:lnTo>
                  <a:close/>
                </a:path>
                <a:path w="7332980" h="114935">
                  <a:moveTo>
                    <a:pt x="4917503" y="55638"/>
                  </a:moveTo>
                  <a:lnTo>
                    <a:pt x="4911814" y="55981"/>
                  </a:lnTo>
                  <a:lnTo>
                    <a:pt x="4905095" y="54660"/>
                  </a:lnTo>
                  <a:lnTo>
                    <a:pt x="4906480" y="65278"/>
                  </a:lnTo>
                  <a:lnTo>
                    <a:pt x="4912614" y="65684"/>
                  </a:lnTo>
                  <a:lnTo>
                    <a:pt x="4915776" y="61633"/>
                  </a:lnTo>
                  <a:lnTo>
                    <a:pt x="4917503" y="55638"/>
                  </a:lnTo>
                  <a:close/>
                </a:path>
                <a:path w="7332980" h="114935">
                  <a:moveTo>
                    <a:pt x="4956988" y="56553"/>
                  </a:moveTo>
                  <a:lnTo>
                    <a:pt x="4954181" y="57619"/>
                  </a:lnTo>
                  <a:lnTo>
                    <a:pt x="4949901" y="56489"/>
                  </a:lnTo>
                  <a:lnTo>
                    <a:pt x="4949647" y="61442"/>
                  </a:lnTo>
                  <a:lnTo>
                    <a:pt x="4952517" y="60312"/>
                  </a:lnTo>
                  <a:lnTo>
                    <a:pt x="4956734" y="61366"/>
                  </a:lnTo>
                  <a:lnTo>
                    <a:pt x="4956988" y="56553"/>
                  </a:lnTo>
                  <a:close/>
                </a:path>
                <a:path w="7332980" h="114935">
                  <a:moveTo>
                    <a:pt x="5056721" y="88671"/>
                  </a:moveTo>
                  <a:lnTo>
                    <a:pt x="5052631" y="89509"/>
                  </a:lnTo>
                  <a:lnTo>
                    <a:pt x="5054612" y="93687"/>
                  </a:lnTo>
                  <a:lnTo>
                    <a:pt x="5056594" y="93726"/>
                  </a:lnTo>
                  <a:lnTo>
                    <a:pt x="5056632" y="92100"/>
                  </a:lnTo>
                  <a:lnTo>
                    <a:pt x="5056683" y="90373"/>
                  </a:lnTo>
                  <a:lnTo>
                    <a:pt x="5056721" y="88671"/>
                  </a:lnTo>
                  <a:close/>
                </a:path>
                <a:path w="7332980" h="114935">
                  <a:moveTo>
                    <a:pt x="5065534" y="85242"/>
                  </a:moveTo>
                  <a:lnTo>
                    <a:pt x="5061318" y="83159"/>
                  </a:lnTo>
                  <a:lnTo>
                    <a:pt x="5056721" y="88671"/>
                  </a:lnTo>
                  <a:lnTo>
                    <a:pt x="5065344" y="89039"/>
                  </a:lnTo>
                  <a:lnTo>
                    <a:pt x="5065534" y="85242"/>
                  </a:lnTo>
                  <a:close/>
                </a:path>
                <a:path w="7332980" h="114935">
                  <a:moveTo>
                    <a:pt x="5078311" y="84137"/>
                  </a:moveTo>
                  <a:lnTo>
                    <a:pt x="5072100" y="82854"/>
                  </a:lnTo>
                  <a:lnTo>
                    <a:pt x="5071097" y="89001"/>
                  </a:lnTo>
                  <a:lnTo>
                    <a:pt x="5075136" y="88671"/>
                  </a:lnTo>
                  <a:lnTo>
                    <a:pt x="5076520" y="96469"/>
                  </a:lnTo>
                  <a:lnTo>
                    <a:pt x="5078234" y="89166"/>
                  </a:lnTo>
                  <a:lnTo>
                    <a:pt x="5078311" y="84137"/>
                  </a:lnTo>
                  <a:close/>
                </a:path>
                <a:path w="7332980" h="114935">
                  <a:moveTo>
                    <a:pt x="5145278" y="68491"/>
                  </a:moveTo>
                  <a:lnTo>
                    <a:pt x="5142535" y="64439"/>
                  </a:lnTo>
                  <a:lnTo>
                    <a:pt x="5137988" y="68059"/>
                  </a:lnTo>
                  <a:lnTo>
                    <a:pt x="5139817" y="70637"/>
                  </a:lnTo>
                  <a:lnTo>
                    <a:pt x="5140731" y="72174"/>
                  </a:lnTo>
                  <a:lnTo>
                    <a:pt x="5145278" y="68491"/>
                  </a:lnTo>
                  <a:close/>
                </a:path>
                <a:path w="7332980" h="114935">
                  <a:moveTo>
                    <a:pt x="5172138" y="71386"/>
                  </a:moveTo>
                  <a:lnTo>
                    <a:pt x="5169281" y="72517"/>
                  </a:lnTo>
                  <a:lnTo>
                    <a:pt x="5165064" y="71462"/>
                  </a:lnTo>
                  <a:lnTo>
                    <a:pt x="5164823" y="76276"/>
                  </a:lnTo>
                  <a:lnTo>
                    <a:pt x="5167604" y="75145"/>
                  </a:lnTo>
                  <a:lnTo>
                    <a:pt x="5171872" y="76174"/>
                  </a:lnTo>
                  <a:lnTo>
                    <a:pt x="5172138" y="71386"/>
                  </a:lnTo>
                  <a:close/>
                </a:path>
                <a:path w="7332980" h="114935">
                  <a:moveTo>
                    <a:pt x="6032220" y="105803"/>
                  </a:moveTo>
                  <a:lnTo>
                    <a:pt x="6029477" y="107010"/>
                  </a:lnTo>
                  <a:lnTo>
                    <a:pt x="6025248" y="105892"/>
                  </a:lnTo>
                  <a:lnTo>
                    <a:pt x="6025058" y="110794"/>
                  </a:lnTo>
                  <a:lnTo>
                    <a:pt x="6027839" y="109664"/>
                  </a:lnTo>
                  <a:lnTo>
                    <a:pt x="6032068" y="110782"/>
                  </a:lnTo>
                  <a:lnTo>
                    <a:pt x="6032220" y="105803"/>
                  </a:lnTo>
                  <a:close/>
                </a:path>
                <a:path w="7332980" h="114935">
                  <a:moveTo>
                    <a:pt x="6035954" y="90970"/>
                  </a:moveTo>
                  <a:lnTo>
                    <a:pt x="6025731" y="89877"/>
                  </a:lnTo>
                  <a:lnTo>
                    <a:pt x="6017882" y="92062"/>
                  </a:lnTo>
                  <a:lnTo>
                    <a:pt x="6014529" y="100761"/>
                  </a:lnTo>
                  <a:lnTo>
                    <a:pt x="6021413" y="100520"/>
                  </a:lnTo>
                  <a:lnTo>
                    <a:pt x="6029172" y="101511"/>
                  </a:lnTo>
                  <a:lnTo>
                    <a:pt x="6034976" y="99669"/>
                  </a:lnTo>
                  <a:lnTo>
                    <a:pt x="6035954" y="90970"/>
                  </a:lnTo>
                  <a:close/>
                </a:path>
                <a:path w="7332980" h="114935">
                  <a:moveTo>
                    <a:pt x="6057455" y="76238"/>
                  </a:moveTo>
                  <a:lnTo>
                    <a:pt x="6054687" y="77355"/>
                  </a:lnTo>
                  <a:lnTo>
                    <a:pt x="6050432" y="76276"/>
                  </a:lnTo>
                  <a:lnTo>
                    <a:pt x="6050318" y="81229"/>
                  </a:lnTo>
                  <a:lnTo>
                    <a:pt x="6053074" y="80060"/>
                  </a:lnTo>
                  <a:lnTo>
                    <a:pt x="6057316" y="81089"/>
                  </a:lnTo>
                  <a:lnTo>
                    <a:pt x="6057455" y="76238"/>
                  </a:lnTo>
                  <a:close/>
                </a:path>
                <a:path w="7332980" h="114935">
                  <a:moveTo>
                    <a:pt x="6069685" y="98844"/>
                  </a:moveTo>
                  <a:lnTo>
                    <a:pt x="6066917" y="94894"/>
                  </a:lnTo>
                  <a:lnTo>
                    <a:pt x="6062446" y="98717"/>
                  </a:lnTo>
                  <a:lnTo>
                    <a:pt x="6064262" y="101295"/>
                  </a:lnTo>
                  <a:lnTo>
                    <a:pt x="6065215" y="102717"/>
                  </a:lnTo>
                  <a:lnTo>
                    <a:pt x="6069685" y="98844"/>
                  </a:lnTo>
                  <a:close/>
                </a:path>
                <a:path w="7332980" h="114935">
                  <a:moveTo>
                    <a:pt x="6268504" y="89103"/>
                  </a:moveTo>
                  <a:lnTo>
                    <a:pt x="6266942" y="78460"/>
                  </a:lnTo>
                  <a:lnTo>
                    <a:pt x="6259779" y="78384"/>
                  </a:lnTo>
                  <a:lnTo>
                    <a:pt x="6259804" y="83439"/>
                  </a:lnTo>
                  <a:lnTo>
                    <a:pt x="6256858" y="84340"/>
                  </a:lnTo>
                  <a:lnTo>
                    <a:pt x="6256185" y="88226"/>
                  </a:lnTo>
                  <a:lnTo>
                    <a:pt x="6261773" y="87884"/>
                  </a:lnTo>
                  <a:lnTo>
                    <a:pt x="6268504" y="89103"/>
                  </a:lnTo>
                  <a:close/>
                </a:path>
                <a:path w="7332980" h="114935">
                  <a:moveTo>
                    <a:pt x="6330467" y="88671"/>
                  </a:moveTo>
                  <a:lnTo>
                    <a:pt x="6328169" y="83121"/>
                  </a:lnTo>
                  <a:lnTo>
                    <a:pt x="6324765" y="84937"/>
                  </a:lnTo>
                  <a:lnTo>
                    <a:pt x="6324232" y="88620"/>
                  </a:lnTo>
                  <a:lnTo>
                    <a:pt x="6330467" y="88671"/>
                  </a:lnTo>
                  <a:close/>
                </a:path>
                <a:path w="7332980" h="114935">
                  <a:moveTo>
                    <a:pt x="6959714" y="78270"/>
                  </a:moveTo>
                  <a:lnTo>
                    <a:pt x="6957873" y="75730"/>
                  </a:lnTo>
                  <a:lnTo>
                    <a:pt x="6956920" y="74320"/>
                  </a:lnTo>
                  <a:lnTo>
                    <a:pt x="6952666" y="78143"/>
                  </a:lnTo>
                  <a:lnTo>
                    <a:pt x="6954494" y="80848"/>
                  </a:lnTo>
                  <a:lnTo>
                    <a:pt x="6955472" y="82143"/>
                  </a:lnTo>
                  <a:lnTo>
                    <a:pt x="6959714" y="78270"/>
                  </a:lnTo>
                  <a:close/>
                </a:path>
                <a:path w="7332980" h="114935">
                  <a:moveTo>
                    <a:pt x="6992836" y="85140"/>
                  </a:moveTo>
                  <a:lnTo>
                    <a:pt x="6982384" y="85293"/>
                  </a:lnTo>
                  <a:lnTo>
                    <a:pt x="6979717" y="86512"/>
                  </a:lnTo>
                  <a:lnTo>
                    <a:pt x="6975538" y="85598"/>
                  </a:lnTo>
                  <a:lnTo>
                    <a:pt x="6975500" y="90436"/>
                  </a:lnTo>
                  <a:lnTo>
                    <a:pt x="6985952" y="90297"/>
                  </a:lnTo>
                  <a:lnTo>
                    <a:pt x="6988619" y="89065"/>
                  </a:lnTo>
                  <a:lnTo>
                    <a:pt x="6992823" y="89928"/>
                  </a:lnTo>
                  <a:lnTo>
                    <a:pt x="6992836" y="85140"/>
                  </a:lnTo>
                  <a:close/>
                </a:path>
                <a:path w="7332980" h="114935">
                  <a:moveTo>
                    <a:pt x="7017334" y="94792"/>
                  </a:moveTo>
                  <a:lnTo>
                    <a:pt x="7012584" y="88468"/>
                  </a:lnTo>
                  <a:lnTo>
                    <a:pt x="7004228" y="88480"/>
                  </a:lnTo>
                  <a:lnTo>
                    <a:pt x="7003529" y="100050"/>
                  </a:lnTo>
                  <a:lnTo>
                    <a:pt x="7008723" y="99085"/>
                  </a:lnTo>
                  <a:lnTo>
                    <a:pt x="7016382" y="101638"/>
                  </a:lnTo>
                  <a:lnTo>
                    <a:pt x="7017334" y="94792"/>
                  </a:lnTo>
                  <a:close/>
                </a:path>
                <a:path w="7332980" h="114935">
                  <a:moveTo>
                    <a:pt x="7048855" y="104254"/>
                  </a:moveTo>
                  <a:lnTo>
                    <a:pt x="7041934" y="99758"/>
                  </a:lnTo>
                  <a:lnTo>
                    <a:pt x="7035266" y="102019"/>
                  </a:lnTo>
                  <a:lnTo>
                    <a:pt x="7029348" y="107975"/>
                  </a:lnTo>
                  <a:lnTo>
                    <a:pt x="7024675" y="114617"/>
                  </a:lnTo>
                  <a:lnTo>
                    <a:pt x="7031533" y="113233"/>
                  </a:lnTo>
                  <a:lnTo>
                    <a:pt x="7038226" y="111544"/>
                  </a:lnTo>
                  <a:lnTo>
                    <a:pt x="7044169" y="108800"/>
                  </a:lnTo>
                  <a:lnTo>
                    <a:pt x="7048855" y="104254"/>
                  </a:lnTo>
                  <a:close/>
                </a:path>
                <a:path w="7332980" h="114935">
                  <a:moveTo>
                    <a:pt x="7073201" y="108851"/>
                  </a:moveTo>
                  <a:lnTo>
                    <a:pt x="7073189" y="103911"/>
                  </a:lnTo>
                  <a:lnTo>
                    <a:pt x="7070522" y="105181"/>
                  </a:lnTo>
                  <a:lnTo>
                    <a:pt x="7066318" y="104165"/>
                  </a:lnTo>
                  <a:lnTo>
                    <a:pt x="7066318" y="109054"/>
                  </a:lnTo>
                  <a:lnTo>
                    <a:pt x="7068998" y="107873"/>
                  </a:lnTo>
                  <a:lnTo>
                    <a:pt x="7073201" y="108851"/>
                  </a:lnTo>
                  <a:close/>
                </a:path>
                <a:path w="7332980" h="114935">
                  <a:moveTo>
                    <a:pt x="7097585" y="108508"/>
                  </a:moveTo>
                  <a:lnTo>
                    <a:pt x="7097535" y="103555"/>
                  </a:lnTo>
                  <a:lnTo>
                    <a:pt x="7087095" y="103708"/>
                  </a:lnTo>
                  <a:lnTo>
                    <a:pt x="7084441" y="104978"/>
                  </a:lnTo>
                  <a:lnTo>
                    <a:pt x="7080263" y="103962"/>
                  </a:lnTo>
                  <a:lnTo>
                    <a:pt x="7080224" y="108851"/>
                  </a:lnTo>
                  <a:lnTo>
                    <a:pt x="7090702" y="108712"/>
                  </a:lnTo>
                  <a:lnTo>
                    <a:pt x="7093331" y="107518"/>
                  </a:lnTo>
                  <a:lnTo>
                    <a:pt x="7097585" y="108508"/>
                  </a:lnTo>
                  <a:close/>
                </a:path>
                <a:path w="7332980" h="114935">
                  <a:moveTo>
                    <a:pt x="7139178" y="98094"/>
                  </a:moveTo>
                  <a:lnTo>
                    <a:pt x="7129729" y="99606"/>
                  </a:lnTo>
                  <a:lnTo>
                    <a:pt x="7123265" y="99555"/>
                  </a:lnTo>
                  <a:lnTo>
                    <a:pt x="7118718" y="101346"/>
                  </a:lnTo>
                  <a:lnTo>
                    <a:pt x="7115035" y="108369"/>
                  </a:lnTo>
                  <a:lnTo>
                    <a:pt x="7122947" y="108356"/>
                  </a:lnTo>
                  <a:lnTo>
                    <a:pt x="7130758" y="108204"/>
                  </a:lnTo>
                  <a:lnTo>
                    <a:pt x="7136739" y="105549"/>
                  </a:lnTo>
                  <a:lnTo>
                    <a:pt x="7139178" y="98094"/>
                  </a:lnTo>
                  <a:close/>
                </a:path>
                <a:path w="7332980" h="114935">
                  <a:moveTo>
                    <a:pt x="7187717" y="101993"/>
                  </a:moveTo>
                  <a:lnTo>
                    <a:pt x="7187641" y="97205"/>
                  </a:lnTo>
                  <a:lnTo>
                    <a:pt x="7185038" y="98298"/>
                  </a:lnTo>
                  <a:lnTo>
                    <a:pt x="7180923" y="97510"/>
                  </a:lnTo>
                  <a:lnTo>
                    <a:pt x="7180999" y="102298"/>
                  </a:lnTo>
                  <a:lnTo>
                    <a:pt x="7183602" y="101244"/>
                  </a:lnTo>
                  <a:lnTo>
                    <a:pt x="7187717" y="101993"/>
                  </a:lnTo>
                  <a:close/>
                </a:path>
                <a:path w="7332980" h="114935">
                  <a:moveTo>
                    <a:pt x="7199579" y="94272"/>
                  </a:moveTo>
                  <a:lnTo>
                    <a:pt x="7197750" y="91795"/>
                  </a:lnTo>
                  <a:lnTo>
                    <a:pt x="7196747" y="90462"/>
                  </a:lnTo>
                  <a:lnTo>
                    <a:pt x="7192645" y="94462"/>
                  </a:lnTo>
                  <a:lnTo>
                    <a:pt x="7194486" y="96964"/>
                  </a:lnTo>
                  <a:lnTo>
                    <a:pt x="7195490" y="98348"/>
                  </a:lnTo>
                  <a:lnTo>
                    <a:pt x="7199579" y="94272"/>
                  </a:lnTo>
                  <a:close/>
                </a:path>
                <a:path w="7332980" h="114935">
                  <a:moveTo>
                    <a:pt x="7221614" y="95846"/>
                  </a:moveTo>
                  <a:lnTo>
                    <a:pt x="7221575" y="90957"/>
                  </a:lnTo>
                  <a:lnTo>
                    <a:pt x="7218985" y="92252"/>
                  </a:lnTo>
                  <a:lnTo>
                    <a:pt x="7214857" y="91300"/>
                  </a:lnTo>
                  <a:lnTo>
                    <a:pt x="7214895" y="96253"/>
                  </a:lnTo>
                  <a:lnTo>
                    <a:pt x="7217562" y="95008"/>
                  </a:lnTo>
                  <a:lnTo>
                    <a:pt x="7221614" y="95846"/>
                  </a:lnTo>
                  <a:close/>
                </a:path>
                <a:path w="7332980" h="114935">
                  <a:moveTo>
                    <a:pt x="7254100" y="92379"/>
                  </a:moveTo>
                  <a:lnTo>
                    <a:pt x="7251281" y="88544"/>
                  </a:lnTo>
                  <a:lnTo>
                    <a:pt x="7247179" y="92544"/>
                  </a:lnTo>
                  <a:lnTo>
                    <a:pt x="7249046" y="95046"/>
                  </a:lnTo>
                  <a:lnTo>
                    <a:pt x="7249973" y="96431"/>
                  </a:lnTo>
                  <a:lnTo>
                    <a:pt x="7254100" y="92379"/>
                  </a:lnTo>
                  <a:close/>
                </a:path>
                <a:path w="7332980" h="114935">
                  <a:moveTo>
                    <a:pt x="7306754" y="87972"/>
                  </a:moveTo>
                  <a:lnTo>
                    <a:pt x="7302792" y="88976"/>
                  </a:lnTo>
                  <a:lnTo>
                    <a:pt x="7297026" y="87477"/>
                  </a:lnTo>
                  <a:lnTo>
                    <a:pt x="7296721" y="93383"/>
                  </a:lnTo>
                  <a:lnTo>
                    <a:pt x="7300696" y="92354"/>
                  </a:lnTo>
                  <a:lnTo>
                    <a:pt x="7306386" y="93891"/>
                  </a:lnTo>
                  <a:lnTo>
                    <a:pt x="7306754" y="87972"/>
                  </a:lnTo>
                  <a:close/>
                </a:path>
                <a:path w="7332980" h="114935">
                  <a:moveTo>
                    <a:pt x="7320407" y="87515"/>
                  </a:moveTo>
                  <a:lnTo>
                    <a:pt x="7316406" y="88519"/>
                  </a:lnTo>
                  <a:lnTo>
                    <a:pt x="7310679" y="87020"/>
                  </a:lnTo>
                  <a:lnTo>
                    <a:pt x="7310336" y="92925"/>
                  </a:lnTo>
                  <a:lnTo>
                    <a:pt x="7314324" y="91884"/>
                  </a:lnTo>
                  <a:lnTo>
                    <a:pt x="7320026" y="93421"/>
                  </a:lnTo>
                  <a:lnTo>
                    <a:pt x="7320407" y="87515"/>
                  </a:lnTo>
                  <a:close/>
                </a:path>
                <a:path w="7332980" h="114935">
                  <a:moveTo>
                    <a:pt x="7332472" y="89649"/>
                  </a:moveTo>
                  <a:lnTo>
                    <a:pt x="7330630" y="87147"/>
                  </a:lnTo>
                  <a:lnTo>
                    <a:pt x="7329602" y="85813"/>
                  </a:lnTo>
                  <a:lnTo>
                    <a:pt x="7325500" y="89814"/>
                  </a:lnTo>
                  <a:lnTo>
                    <a:pt x="7327366" y="92316"/>
                  </a:lnTo>
                  <a:lnTo>
                    <a:pt x="7328382" y="93713"/>
                  </a:lnTo>
                  <a:lnTo>
                    <a:pt x="7332472" y="8964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3669" y="3148570"/>
              <a:ext cx="7830184" cy="524510"/>
            </a:xfrm>
            <a:custGeom>
              <a:avLst/>
              <a:gdLst/>
              <a:ahLst/>
              <a:cxnLst/>
              <a:rect l="l" t="t" r="r" b="b"/>
              <a:pathLst>
                <a:path w="7830184" h="524510">
                  <a:moveTo>
                    <a:pt x="7696" y="255739"/>
                  </a:moveTo>
                  <a:lnTo>
                    <a:pt x="5562" y="253288"/>
                  </a:lnTo>
                  <a:lnTo>
                    <a:pt x="4432" y="251955"/>
                  </a:lnTo>
                  <a:lnTo>
                    <a:pt x="0" y="255943"/>
                  </a:lnTo>
                  <a:lnTo>
                    <a:pt x="2108" y="258356"/>
                  </a:lnTo>
                  <a:lnTo>
                    <a:pt x="3352" y="259727"/>
                  </a:lnTo>
                  <a:lnTo>
                    <a:pt x="7696" y="255739"/>
                  </a:lnTo>
                  <a:close/>
                </a:path>
                <a:path w="7830184" h="524510">
                  <a:moveTo>
                    <a:pt x="21005" y="257200"/>
                  </a:moveTo>
                  <a:lnTo>
                    <a:pt x="20789" y="252412"/>
                  </a:lnTo>
                  <a:lnTo>
                    <a:pt x="17907" y="253669"/>
                  </a:lnTo>
                  <a:lnTo>
                    <a:pt x="13296" y="252882"/>
                  </a:lnTo>
                  <a:lnTo>
                    <a:pt x="13538" y="257695"/>
                  </a:lnTo>
                  <a:lnTo>
                    <a:pt x="16383" y="256527"/>
                  </a:lnTo>
                  <a:lnTo>
                    <a:pt x="21005" y="257200"/>
                  </a:lnTo>
                  <a:close/>
                </a:path>
                <a:path w="7830184" h="524510">
                  <a:moveTo>
                    <a:pt x="24549" y="224878"/>
                  </a:moveTo>
                  <a:lnTo>
                    <a:pt x="22339" y="222288"/>
                  </a:lnTo>
                  <a:lnTo>
                    <a:pt x="21183" y="221005"/>
                  </a:lnTo>
                  <a:lnTo>
                    <a:pt x="16789" y="225056"/>
                  </a:lnTo>
                  <a:lnTo>
                    <a:pt x="18923" y="227507"/>
                  </a:lnTo>
                  <a:lnTo>
                    <a:pt x="20053" y="228841"/>
                  </a:lnTo>
                  <a:lnTo>
                    <a:pt x="24549" y="224878"/>
                  </a:lnTo>
                  <a:close/>
                </a:path>
                <a:path w="7830184" h="524510">
                  <a:moveTo>
                    <a:pt x="34658" y="259156"/>
                  </a:moveTo>
                  <a:lnTo>
                    <a:pt x="32499" y="256616"/>
                  </a:lnTo>
                  <a:lnTo>
                    <a:pt x="31369" y="255320"/>
                  </a:lnTo>
                  <a:lnTo>
                    <a:pt x="26949" y="259435"/>
                  </a:lnTo>
                  <a:lnTo>
                    <a:pt x="29121" y="261950"/>
                  </a:lnTo>
                  <a:lnTo>
                    <a:pt x="30200" y="263207"/>
                  </a:lnTo>
                  <a:lnTo>
                    <a:pt x="34658" y="259156"/>
                  </a:lnTo>
                  <a:close/>
                </a:path>
                <a:path w="7830184" h="524510">
                  <a:moveTo>
                    <a:pt x="55753" y="155435"/>
                  </a:moveTo>
                  <a:lnTo>
                    <a:pt x="55626" y="153835"/>
                  </a:lnTo>
                  <a:lnTo>
                    <a:pt x="55410" y="150482"/>
                  </a:lnTo>
                  <a:lnTo>
                    <a:pt x="48869" y="150698"/>
                  </a:lnTo>
                  <a:lnTo>
                    <a:pt x="45808" y="154787"/>
                  </a:lnTo>
                  <a:lnTo>
                    <a:pt x="44678" y="161099"/>
                  </a:lnTo>
                  <a:lnTo>
                    <a:pt x="50977" y="162140"/>
                  </a:lnTo>
                  <a:lnTo>
                    <a:pt x="50939" y="156070"/>
                  </a:lnTo>
                  <a:lnTo>
                    <a:pt x="55753" y="155435"/>
                  </a:lnTo>
                  <a:close/>
                </a:path>
                <a:path w="7830184" h="524510">
                  <a:moveTo>
                    <a:pt x="60604" y="60286"/>
                  </a:moveTo>
                  <a:lnTo>
                    <a:pt x="53213" y="56883"/>
                  </a:lnTo>
                  <a:lnTo>
                    <a:pt x="51447" y="62001"/>
                  </a:lnTo>
                  <a:lnTo>
                    <a:pt x="54254" y="66268"/>
                  </a:lnTo>
                  <a:lnTo>
                    <a:pt x="60604" y="60286"/>
                  </a:lnTo>
                  <a:close/>
                </a:path>
                <a:path w="7830184" h="524510">
                  <a:moveTo>
                    <a:pt x="68948" y="154000"/>
                  </a:moveTo>
                  <a:lnTo>
                    <a:pt x="61772" y="155524"/>
                  </a:lnTo>
                  <a:lnTo>
                    <a:pt x="55753" y="155435"/>
                  </a:lnTo>
                  <a:lnTo>
                    <a:pt x="55867" y="157226"/>
                  </a:lnTo>
                  <a:lnTo>
                    <a:pt x="56121" y="160451"/>
                  </a:lnTo>
                  <a:lnTo>
                    <a:pt x="59334" y="159321"/>
                  </a:lnTo>
                  <a:lnTo>
                    <a:pt x="59880" y="162166"/>
                  </a:lnTo>
                  <a:lnTo>
                    <a:pt x="60337" y="165112"/>
                  </a:lnTo>
                  <a:lnTo>
                    <a:pt x="67970" y="164680"/>
                  </a:lnTo>
                  <a:lnTo>
                    <a:pt x="68948" y="154000"/>
                  </a:lnTo>
                  <a:close/>
                </a:path>
                <a:path w="7830184" h="524510">
                  <a:moveTo>
                    <a:pt x="85394" y="169519"/>
                  </a:moveTo>
                  <a:lnTo>
                    <a:pt x="82829" y="158915"/>
                  </a:lnTo>
                  <a:lnTo>
                    <a:pt x="75234" y="159359"/>
                  </a:lnTo>
                  <a:lnTo>
                    <a:pt x="75590" y="164401"/>
                  </a:lnTo>
                  <a:lnTo>
                    <a:pt x="72567" y="165493"/>
                  </a:lnTo>
                  <a:lnTo>
                    <a:pt x="72123" y="169481"/>
                  </a:lnTo>
                  <a:lnTo>
                    <a:pt x="78003" y="168643"/>
                  </a:lnTo>
                  <a:lnTo>
                    <a:pt x="85394" y="169519"/>
                  </a:lnTo>
                  <a:close/>
                </a:path>
                <a:path w="7830184" h="524510">
                  <a:moveTo>
                    <a:pt x="88366" y="480872"/>
                  </a:moveTo>
                  <a:lnTo>
                    <a:pt x="86271" y="478447"/>
                  </a:lnTo>
                  <a:lnTo>
                    <a:pt x="85128" y="477151"/>
                  </a:lnTo>
                  <a:lnTo>
                    <a:pt x="80810" y="481088"/>
                  </a:lnTo>
                  <a:lnTo>
                    <a:pt x="82918" y="483603"/>
                  </a:lnTo>
                  <a:lnTo>
                    <a:pt x="83985" y="484936"/>
                  </a:lnTo>
                  <a:lnTo>
                    <a:pt x="88366" y="480872"/>
                  </a:lnTo>
                  <a:close/>
                </a:path>
                <a:path w="7830184" h="524510">
                  <a:moveTo>
                    <a:pt x="101727" y="125425"/>
                  </a:moveTo>
                  <a:lnTo>
                    <a:pt x="99580" y="123012"/>
                  </a:lnTo>
                  <a:lnTo>
                    <a:pt x="98425" y="121615"/>
                  </a:lnTo>
                  <a:lnTo>
                    <a:pt x="93941" y="125742"/>
                  </a:lnTo>
                  <a:lnTo>
                    <a:pt x="96113" y="128155"/>
                  </a:lnTo>
                  <a:lnTo>
                    <a:pt x="97282" y="129552"/>
                  </a:lnTo>
                  <a:lnTo>
                    <a:pt x="101727" y="125425"/>
                  </a:lnTo>
                  <a:close/>
                </a:path>
                <a:path w="7830184" h="524510">
                  <a:moveTo>
                    <a:pt x="105308" y="37630"/>
                  </a:moveTo>
                  <a:lnTo>
                    <a:pt x="105105" y="32854"/>
                  </a:lnTo>
                  <a:lnTo>
                    <a:pt x="102184" y="34061"/>
                  </a:lnTo>
                  <a:lnTo>
                    <a:pt x="97510" y="33362"/>
                  </a:lnTo>
                  <a:lnTo>
                    <a:pt x="97777" y="38150"/>
                  </a:lnTo>
                  <a:lnTo>
                    <a:pt x="100660" y="36791"/>
                  </a:lnTo>
                  <a:lnTo>
                    <a:pt x="105308" y="37630"/>
                  </a:lnTo>
                  <a:close/>
                </a:path>
                <a:path w="7830184" h="524510">
                  <a:moveTo>
                    <a:pt x="106057" y="245033"/>
                  </a:moveTo>
                  <a:lnTo>
                    <a:pt x="102768" y="241300"/>
                  </a:lnTo>
                  <a:lnTo>
                    <a:pt x="98361" y="245325"/>
                  </a:lnTo>
                  <a:lnTo>
                    <a:pt x="100457" y="247865"/>
                  </a:lnTo>
                  <a:lnTo>
                    <a:pt x="101587" y="249047"/>
                  </a:lnTo>
                  <a:lnTo>
                    <a:pt x="106057" y="245033"/>
                  </a:lnTo>
                  <a:close/>
                </a:path>
                <a:path w="7830184" h="524510">
                  <a:moveTo>
                    <a:pt x="119405" y="471424"/>
                  </a:moveTo>
                  <a:lnTo>
                    <a:pt x="119138" y="466483"/>
                  </a:lnTo>
                  <a:lnTo>
                    <a:pt x="116281" y="467829"/>
                  </a:lnTo>
                  <a:lnTo>
                    <a:pt x="111785" y="467156"/>
                  </a:lnTo>
                  <a:lnTo>
                    <a:pt x="112039" y="471957"/>
                  </a:lnTo>
                  <a:lnTo>
                    <a:pt x="114858" y="470585"/>
                  </a:lnTo>
                  <a:lnTo>
                    <a:pt x="119405" y="471424"/>
                  </a:lnTo>
                  <a:close/>
                </a:path>
                <a:path w="7830184" h="524510">
                  <a:moveTo>
                    <a:pt x="123647" y="421398"/>
                  </a:moveTo>
                  <a:lnTo>
                    <a:pt x="120726" y="415861"/>
                  </a:lnTo>
                  <a:lnTo>
                    <a:pt x="117221" y="417855"/>
                  </a:lnTo>
                  <a:lnTo>
                    <a:pt x="116928" y="421627"/>
                  </a:lnTo>
                  <a:lnTo>
                    <a:pt x="123647" y="421398"/>
                  </a:lnTo>
                  <a:close/>
                </a:path>
                <a:path w="7830184" h="524510">
                  <a:moveTo>
                    <a:pt x="130441" y="411010"/>
                  </a:moveTo>
                  <a:lnTo>
                    <a:pt x="130098" y="405968"/>
                  </a:lnTo>
                  <a:lnTo>
                    <a:pt x="126720" y="403821"/>
                  </a:lnTo>
                  <a:lnTo>
                    <a:pt x="121602" y="401269"/>
                  </a:lnTo>
                  <a:lnTo>
                    <a:pt x="116979" y="401281"/>
                  </a:lnTo>
                  <a:lnTo>
                    <a:pt x="115087" y="406819"/>
                  </a:lnTo>
                  <a:lnTo>
                    <a:pt x="121793" y="405866"/>
                  </a:lnTo>
                  <a:lnTo>
                    <a:pt x="123431" y="412483"/>
                  </a:lnTo>
                  <a:lnTo>
                    <a:pt x="130441" y="411010"/>
                  </a:lnTo>
                  <a:close/>
                </a:path>
                <a:path w="7830184" h="524510">
                  <a:moveTo>
                    <a:pt x="134569" y="38671"/>
                  </a:moveTo>
                  <a:lnTo>
                    <a:pt x="132410" y="36156"/>
                  </a:lnTo>
                  <a:lnTo>
                    <a:pt x="131267" y="34874"/>
                  </a:lnTo>
                  <a:lnTo>
                    <a:pt x="126695" y="38950"/>
                  </a:lnTo>
                  <a:lnTo>
                    <a:pt x="128892" y="41490"/>
                  </a:lnTo>
                  <a:lnTo>
                    <a:pt x="130060" y="42659"/>
                  </a:lnTo>
                  <a:lnTo>
                    <a:pt x="134569" y="38671"/>
                  </a:lnTo>
                  <a:close/>
                </a:path>
                <a:path w="7830184" h="524510">
                  <a:moveTo>
                    <a:pt x="139382" y="411937"/>
                  </a:moveTo>
                  <a:lnTo>
                    <a:pt x="135026" y="411187"/>
                  </a:lnTo>
                  <a:lnTo>
                    <a:pt x="130441" y="411010"/>
                  </a:lnTo>
                  <a:lnTo>
                    <a:pt x="131102" y="420979"/>
                  </a:lnTo>
                  <a:lnTo>
                    <a:pt x="133578" y="420852"/>
                  </a:lnTo>
                  <a:lnTo>
                    <a:pt x="138582" y="420560"/>
                  </a:lnTo>
                  <a:lnTo>
                    <a:pt x="139382" y="411937"/>
                  </a:lnTo>
                  <a:close/>
                </a:path>
                <a:path w="7830184" h="524510">
                  <a:moveTo>
                    <a:pt x="144424" y="395198"/>
                  </a:moveTo>
                  <a:lnTo>
                    <a:pt x="143764" y="385241"/>
                  </a:lnTo>
                  <a:lnTo>
                    <a:pt x="137769" y="385584"/>
                  </a:lnTo>
                  <a:lnTo>
                    <a:pt x="137248" y="389191"/>
                  </a:lnTo>
                  <a:lnTo>
                    <a:pt x="140144" y="393306"/>
                  </a:lnTo>
                  <a:lnTo>
                    <a:pt x="144424" y="395198"/>
                  </a:lnTo>
                  <a:close/>
                </a:path>
                <a:path w="7830184" h="524510">
                  <a:moveTo>
                    <a:pt x="148932" y="395655"/>
                  </a:moveTo>
                  <a:lnTo>
                    <a:pt x="146723" y="395224"/>
                  </a:lnTo>
                  <a:lnTo>
                    <a:pt x="144424" y="395198"/>
                  </a:lnTo>
                  <a:lnTo>
                    <a:pt x="144005" y="399440"/>
                  </a:lnTo>
                  <a:lnTo>
                    <a:pt x="146189" y="399757"/>
                  </a:lnTo>
                  <a:lnTo>
                    <a:pt x="148488" y="400050"/>
                  </a:lnTo>
                  <a:lnTo>
                    <a:pt x="148932" y="395655"/>
                  </a:lnTo>
                  <a:close/>
                </a:path>
                <a:path w="7830184" h="524510">
                  <a:moveTo>
                    <a:pt x="239331" y="409600"/>
                  </a:moveTo>
                  <a:lnTo>
                    <a:pt x="239153" y="404825"/>
                  </a:lnTo>
                  <a:lnTo>
                    <a:pt x="236308" y="406069"/>
                  </a:lnTo>
                  <a:lnTo>
                    <a:pt x="231762" y="405320"/>
                  </a:lnTo>
                  <a:lnTo>
                    <a:pt x="231927" y="410184"/>
                  </a:lnTo>
                  <a:lnTo>
                    <a:pt x="234784" y="408927"/>
                  </a:lnTo>
                  <a:lnTo>
                    <a:pt x="239331" y="409600"/>
                  </a:lnTo>
                  <a:close/>
                </a:path>
                <a:path w="7830184" h="524510">
                  <a:moveTo>
                    <a:pt x="284276" y="372910"/>
                  </a:moveTo>
                  <a:lnTo>
                    <a:pt x="281863" y="362318"/>
                  </a:lnTo>
                  <a:lnTo>
                    <a:pt x="274396" y="362737"/>
                  </a:lnTo>
                  <a:lnTo>
                    <a:pt x="274688" y="367855"/>
                  </a:lnTo>
                  <a:lnTo>
                    <a:pt x="271678" y="368960"/>
                  </a:lnTo>
                  <a:lnTo>
                    <a:pt x="271221" y="372910"/>
                  </a:lnTo>
                  <a:lnTo>
                    <a:pt x="277101" y="372148"/>
                  </a:lnTo>
                  <a:lnTo>
                    <a:pt x="284276" y="372910"/>
                  </a:lnTo>
                  <a:close/>
                </a:path>
                <a:path w="7830184" h="524510">
                  <a:moveTo>
                    <a:pt x="287185" y="354634"/>
                  </a:moveTo>
                  <a:lnTo>
                    <a:pt x="285127" y="352158"/>
                  </a:lnTo>
                  <a:lnTo>
                    <a:pt x="283984" y="350875"/>
                  </a:lnTo>
                  <a:lnTo>
                    <a:pt x="279527" y="354990"/>
                  </a:lnTo>
                  <a:lnTo>
                    <a:pt x="281584" y="357416"/>
                  </a:lnTo>
                  <a:lnTo>
                    <a:pt x="282778" y="358711"/>
                  </a:lnTo>
                  <a:lnTo>
                    <a:pt x="287185" y="354634"/>
                  </a:lnTo>
                  <a:close/>
                </a:path>
                <a:path w="7830184" h="524510">
                  <a:moveTo>
                    <a:pt x="295275" y="364210"/>
                  </a:moveTo>
                  <a:lnTo>
                    <a:pt x="292100" y="360362"/>
                  </a:lnTo>
                  <a:lnTo>
                    <a:pt x="287642" y="364439"/>
                  </a:lnTo>
                  <a:lnTo>
                    <a:pt x="289725" y="366991"/>
                  </a:lnTo>
                  <a:lnTo>
                    <a:pt x="290842" y="368363"/>
                  </a:lnTo>
                  <a:lnTo>
                    <a:pt x="295275" y="364210"/>
                  </a:lnTo>
                  <a:close/>
                </a:path>
                <a:path w="7830184" h="524510">
                  <a:moveTo>
                    <a:pt x="366826" y="13258"/>
                  </a:moveTo>
                  <a:lnTo>
                    <a:pt x="360083" y="13550"/>
                  </a:lnTo>
                  <a:lnTo>
                    <a:pt x="360819" y="17246"/>
                  </a:lnTo>
                  <a:lnTo>
                    <a:pt x="364553" y="18948"/>
                  </a:lnTo>
                  <a:lnTo>
                    <a:pt x="366826" y="13258"/>
                  </a:lnTo>
                  <a:close/>
                </a:path>
                <a:path w="7830184" h="524510">
                  <a:moveTo>
                    <a:pt x="368134" y="352539"/>
                  </a:moveTo>
                  <a:lnTo>
                    <a:pt x="367804" y="347700"/>
                  </a:lnTo>
                  <a:lnTo>
                    <a:pt x="363372" y="348945"/>
                  </a:lnTo>
                  <a:lnTo>
                    <a:pt x="360387" y="347903"/>
                  </a:lnTo>
                  <a:lnTo>
                    <a:pt x="360705" y="352882"/>
                  </a:lnTo>
                  <a:lnTo>
                    <a:pt x="365175" y="351612"/>
                  </a:lnTo>
                  <a:lnTo>
                    <a:pt x="368134" y="352539"/>
                  </a:lnTo>
                  <a:close/>
                </a:path>
                <a:path w="7830184" h="524510">
                  <a:moveTo>
                    <a:pt x="397852" y="32029"/>
                  </a:moveTo>
                  <a:lnTo>
                    <a:pt x="397738" y="27317"/>
                  </a:lnTo>
                  <a:lnTo>
                    <a:pt x="394893" y="28333"/>
                  </a:lnTo>
                  <a:lnTo>
                    <a:pt x="390283" y="27622"/>
                  </a:lnTo>
                  <a:lnTo>
                    <a:pt x="390448" y="32410"/>
                  </a:lnTo>
                  <a:lnTo>
                    <a:pt x="393357" y="31229"/>
                  </a:lnTo>
                  <a:lnTo>
                    <a:pt x="397852" y="32029"/>
                  </a:lnTo>
                  <a:close/>
                </a:path>
                <a:path w="7830184" h="524510">
                  <a:moveTo>
                    <a:pt x="431698" y="23837"/>
                  </a:moveTo>
                  <a:lnTo>
                    <a:pt x="431558" y="21082"/>
                  </a:lnTo>
                  <a:lnTo>
                    <a:pt x="427748" y="21209"/>
                  </a:lnTo>
                  <a:lnTo>
                    <a:pt x="428777" y="26822"/>
                  </a:lnTo>
                  <a:lnTo>
                    <a:pt x="431698" y="23837"/>
                  </a:lnTo>
                  <a:close/>
                </a:path>
                <a:path w="7830184" h="524510">
                  <a:moveTo>
                    <a:pt x="435356" y="20967"/>
                  </a:moveTo>
                  <a:lnTo>
                    <a:pt x="435140" y="16090"/>
                  </a:lnTo>
                  <a:lnTo>
                    <a:pt x="431825" y="15240"/>
                  </a:lnTo>
                  <a:lnTo>
                    <a:pt x="431673" y="18008"/>
                  </a:lnTo>
                  <a:lnTo>
                    <a:pt x="431558" y="21082"/>
                  </a:lnTo>
                  <a:lnTo>
                    <a:pt x="432803" y="21043"/>
                  </a:lnTo>
                  <a:lnTo>
                    <a:pt x="434060" y="20993"/>
                  </a:lnTo>
                  <a:lnTo>
                    <a:pt x="435356" y="20967"/>
                  </a:lnTo>
                  <a:close/>
                </a:path>
                <a:path w="7830184" h="524510">
                  <a:moveTo>
                    <a:pt x="2830245" y="15049"/>
                  </a:moveTo>
                  <a:lnTo>
                    <a:pt x="2825826" y="15379"/>
                  </a:lnTo>
                  <a:lnTo>
                    <a:pt x="2827921" y="22694"/>
                  </a:lnTo>
                  <a:lnTo>
                    <a:pt x="2830245" y="15049"/>
                  </a:lnTo>
                  <a:close/>
                </a:path>
                <a:path w="7830184" h="524510">
                  <a:moveTo>
                    <a:pt x="2888196" y="3873"/>
                  </a:moveTo>
                  <a:lnTo>
                    <a:pt x="2885325" y="914"/>
                  </a:lnTo>
                  <a:lnTo>
                    <a:pt x="2884449" y="6578"/>
                  </a:lnTo>
                  <a:lnTo>
                    <a:pt x="2884386" y="9321"/>
                  </a:lnTo>
                  <a:lnTo>
                    <a:pt x="2887268" y="12306"/>
                  </a:lnTo>
                  <a:lnTo>
                    <a:pt x="2888145" y="6667"/>
                  </a:lnTo>
                  <a:lnTo>
                    <a:pt x="2888196" y="3873"/>
                  </a:lnTo>
                  <a:close/>
                </a:path>
                <a:path w="7830184" h="524510">
                  <a:moveTo>
                    <a:pt x="2916910" y="22364"/>
                  </a:moveTo>
                  <a:lnTo>
                    <a:pt x="2910421" y="22225"/>
                  </a:lnTo>
                  <a:lnTo>
                    <a:pt x="2910878" y="25958"/>
                  </a:lnTo>
                  <a:lnTo>
                    <a:pt x="2914345" y="27889"/>
                  </a:lnTo>
                  <a:lnTo>
                    <a:pt x="2916910" y="22364"/>
                  </a:lnTo>
                  <a:close/>
                </a:path>
                <a:path w="7830184" h="524510">
                  <a:moveTo>
                    <a:pt x="2960725" y="18237"/>
                  </a:moveTo>
                  <a:lnTo>
                    <a:pt x="2957868" y="19215"/>
                  </a:lnTo>
                  <a:lnTo>
                    <a:pt x="2953499" y="18237"/>
                  </a:lnTo>
                  <a:lnTo>
                    <a:pt x="2953359" y="23177"/>
                  </a:lnTo>
                  <a:lnTo>
                    <a:pt x="2956179" y="21996"/>
                  </a:lnTo>
                  <a:lnTo>
                    <a:pt x="2960560" y="23025"/>
                  </a:lnTo>
                  <a:lnTo>
                    <a:pt x="2960725" y="18237"/>
                  </a:lnTo>
                  <a:close/>
                </a:path>
                <a:path w="7830184" h="524510">
                  <a:moveTo>
                    <a:pt x="2978950" y="18630"/>
                  </a:moveTo>
                  <a:lnTo>
                    <a:pt x="2975800" y="14719"/>
                  </a:lnTo>
                  <a:lnTo>
                    <a:pt x="2970873" y="13081"/>
                  </a:lnTo>
                  <a:lnTo>
                    <a:pt x="2964484" y="13423"/>
                  </a:lnTo>
                  <a:lnTo>
                    <a:pt x="2964116" y="21069"/>
                  </a:lnTo>
                  <a:lnTo>
                    <a:pt x="2967736" y="23596"/>
                  </a:lnTo>
                  <a:lnTo>
                    <a:pt x="2973311" y="23622"/>
                  </a:lnTo>
                  <a:lnTo>
                    <a:pt x="2978835" y="23749"/>
                  </a:lnTo>
                  <a:lnTo>
                    <a:pt x="2978950" y="18630"/>
                  </a:lnTo>
                  <a:close/>
                </a:path>
                <a:path w="7830184" h="524510">
                  <a:moveTo>
                    <a:pt x="3004337" y="24333"/>
                  </a:moveTo>
                  <a:lnTo>
                    <a:pt x="3000210" y="24714"/>
                  </a:lnTo>
                  <a:lnTo>
                    <a:pt x="2998838" y="16903"/>
                  </a:lnTo>
                  <a:lnTo>
                    <a:pt x="2997035" y="24168"/>
                  </a:lnTo>
                  <a:lnTo>
                    <a:pt x="2996958" y="29006"/>
                  </a:lnTo>
                  <a:lnTo>
                    <a:pt x="3003270" y="30403"/>
                  </a:lnTo>
                  <a:lnTo>
                    <a:pt x="3004337" y="24333"/>
                  </a:lnTo>
                  <a:close/>
                </a:path>
                <a:path w="7830184" h="524510">
                  <a:moveTo>
                    <a:pt x="3037713" y="0"/>
                  </a:moveTo>
                  <a:lnTo>
                    <a:pt x="3034868" y="1016"/>
                  </a:lnTo>
                  <a:lnTo>
                    <a:pt x="3030524" y="0"/>
                  </a:lnTo>
                  <a:lnTo>
                    <a:pt x="3030283" y="4787"/>
                  </a:lnTo>
                  <a:lnTo>
                    <a:pt x="3033166" y="3797"/>
                  </a:lnTo>
                  <a:lnTo>
                    <a:pt x="3037509" y="4826"/>
                  </a:lnTo>
                  <a:lnTo>
                    <a:pt x="3037713" y="0"/>
                  </a:lnTo>
                  <a:close/>
                </a:path>
                <a:path w="7830184" h="524510">
                  <a:moveTo>
                    <a:pt x="3084550" y="21005"/>
                  </a:moveTo>
                  <a:lnTo>
                    <a:pt x="3078238" y="19583"/>
                  </a:lnTo>
                  <a:lnTo>
                    <a:pt x="3077159" y="25958"/>
                  </a:lnTo>
                  <a:lnTo>
                    <a:pt x="3081261" y="25374"/>
                  </a:lnTo>
                  <a:lnTo>
                    <a:pt x="3082671" y="33121"/>
                  </a:lnTo>
                  <a:lnTo>
                    <a:pt x="3084499" y="26123"/>
                  </a:lnTo>
                  <a:lnTo>
                    <a:pt x="3084550" y="21005"/>
                  </a:lnTo>
                  <a:close/>
                </a:path>
                <a:path w="7830184" h="524510">
                  <a:moveTo>
                    <a:pt x="4358906" y="32994"/>
                  </a:moveTo>
                  <a:lnTo>
                    <a:pt x="4351667" y="32791"/>
                  </a:lnTo>
                  <a:lnTo>
                    <a:pt x="4351375" y="42811"/>
                  </a:lnTo>
                  <a:lnTo>
                    <a:pt x="4358614" y="43002"/>
                  </a:lnTo>
                  <a:lnTo>
                    <a:pt x="4358906" y="32994"/>
                  </a:lnTo>
                  <a:close/>
                </a:path>
                <a:path w="7830184" h="524510">
                  <a:moveTo>
                    <a:pt x="4403966" y="41668"/>
                  </a:moveTo>
                  <a:lnTo>
                    <a:pt x="4402188" y="39077"/>
                  </a:lnTo>
                  <a:lnTo>
                    <a:pt x="4401197" y="37744"/>
                  </a:lnTo>
                  <a:lnTo>
                    <a:pt x="4396600" y="41376"/>
                  </a:lnTo>
                  <a:lnTo>
                    <a:pt x="4398442" y="44043"/>
                  </a:lnTo>
                  <a:lnTo>
                    <a:pt x="4399356" y="45478"/>
                  </a:lnTo>
                  <a:lnTo>
                    <a:pt x="4403966" y="41668"/>
                  </a:lnTo>
                  <a:close/>
                </a:path>
                <a:path w="7830184" h="524510">
                  <a:moveTo>
                    <a:pt x="4669244" y="57061"/>
                  </a:moveTo>
                  <a:lnTo>
                    <a:pt x="4669104" y="51104"/>
                  </a:lnTo>
                  <a:lnTo>
                    <a:pt x="4663719" y="53975"/>
                  </a:lnTo>
                  <a:lnTo>
                    <a:pt x="4669244" y="57061"/>
                  </a:lnTo>
                  <a:close/>
                </a:path>
                <a:path w="7830184" h="524510">
                  <a:moveTo>
                    <a:pt x="4712487" y="47142"/>
                  </a:moveTo>
                  <a:lnTo>
                    <a:pt x="4708233" y="47866"/>
                  </a:lnTo>
                  <a:lnTo>
                    <a:pt x="4702251" y="46024"/>
                  </a:lnTo>
                  <a:lnTo>
                    <a:pt x="4701502" y="51930"/>
                  </a:lnTo>
                  <a:lnTo>
                    <a:pt x="4705756" y="51244"/>
                  </a:lnTo>
                  <a:lnTo>
                    <a:pt x="4711738" y="52984"/>
                  </a:lnTo>
                  <a:lnTo>
                    <a:pt x="4712487" y="47142"/>
                  </a:lnTo>
                  <a:close/>
                </a:path>
                <a:path w="7830184" h="524510">
                  <a:moveTo>
                    <a:pt x="4770120" y="48641"/>
                  </a:moveTo>
                  <a:lnTo>
                    <a:pt x="4756582" y="47231"/>
                  </a:lnTo>
                  <a:lnTo>
                    <a:pt x="4758245" y="42938"/>
                  </a:lnTo>
                  <a:lnTo>
                    <a:pt x="4752149" y="48183"/>
                  </a:lnTo>
                  <a:lnTo>
                    <a:pt x="4750473" y="53479"/>
                  </a:lnTo>
                  <a:lnTo>
                    <a:pt x="4758245" y="54432"/>
                  </a:lnTo>
                  <a:lnTo>
                    <a:pt x="4767465" y="52362"/>
                  </a:lnTo>
                  <a:lnTo>
                    <a:pt x="4770120" y="48641"/>
                  </a:lnTo>
                  <a:close/>
                </a:path>
                <a:path w="7830184" h="524510">
                  <a:moveTo>
                    <a:pt x="4788128" y="49098"/>
                  </a:moveTo>
                  <a:lnTo>
                    <a:pt x="4784090" y="49568"/>
                  </a:lnTo>
                  <a:lnTo>
                    <a:pt x="4782769" y="41833"/>
                  </a:lnTo>
                  <a:lnTo>
                    <a:pt x="4780927" y="48907"/>
                  </a:lnTo>
                  <a:lnTo>
                    <a:pt x="4780826" y="53975"/>
                  </a:lnTo>
                  <a:lnTo>
                    <a:pt x="4787087" y="55372"/>
                  </a:lnTo>
                  <a:lnTo>
                    <a:pt x="4788128" y="49098"/>
                  </a:lnTo>
                  <a:close/>
                </a:path>
                <a:path w="7830184" h="524510">
                  <a:moveTo>
                    <a:pt x="4807775" y="47028"/>
                  </a:moveTo>
                  <a:lnTo>
                    <a:pt x="4802873" y="43484"/>
                  </a:lnTo>
                  <a:lnTo>
                    <a:pt x="4795380" y="49288"/>
                  </a:lnTo>
                  <a:lnTo>
                    <a:pt x="4806480" y="51701"/>
                  </a:lnTo>
                  <a:lnTo>
                    <a:pt x="4807775" y="47028"/>
                  </a:lnTo>
                  <a:close/>
                </a:path>
                <a:path w="7830184" h="524510">
                  <a:moveTo>
                    <a:pt x="6018212" y="95808"/>
                  </a:moveTo>
                  <a:lnTo>
                    <a:pt x="5996775" y="95427"/>
                  </a:lnTo>
                  <a:lnTo>
                    <a:pt x="5996991" y="108051"/>
                  </a:lnTo>
                  <a:lnTo>
                    <a:pt x="6001664" y="114642"/>
                  </a:lnTo>
                  <a:lnTo>
                    <a:pt x="6010732" y="115506"/>
                  </a:lnTo>
                  <a:lnTo>
                    <a:pt x="6010859" y="108064"/>
                  </a:lnTo>
                  <a:lnTo>
                    <a:pt x="6013501" y="104228"/>
                  </a:lnTo>
                  <a:lnTo>
                    <a:pt x="6016625" y="101117"/>
                  </a:lnTo>
                  <a:lnTo>
                    <a:pt x="6018212" y="95808"/>
                  </a:lnTo>
                  <a:close/>
                </a:path>
                <a:path w="7830184" h="524510">
                  <a:moveTo>
                    <a:pt x="6089078" y="76695"/>
                  </a:moveTo>
                  <a:lnTo>
                    <a:pt x="6088621" y="72974"/>
                  </a:lnTo>
                  <a:lnTo>
                    <a:pt x="6085217" y="71107"/>
                  </a:lnTo>
                  <a:lnTo>
                    <a:pt x="6082741" y="76682"/>
                  </a:lnTo>
                  <a:lnTo>
                    <a:pt x="6089078" y="76695"/>
                  </a:lnTo>
                  <a:close/>
                </a:path>
                <a:path w="7830184" h="524510">
                  <a:moveTo>
                    <a:pt x="6093104" y="96913"/>
                  </a:moveTo>
                  <a:lnTo>
                    <a:pt x="6089053" y="100139"/>
                  </a:lnTo>
                  <a:lnTo>
                    <a:pt x="6090259" y="104914"/>
                  </a:lnTo>
                  <a:lnTo>
                    <a:pt x="6092901" y="105689"/>
                  </a:lnTo>
                  <a:lnTo>
                    <a:pt x="6093104" y="96913"/>
                  </a:lnTo>
                  <a:close/>
                </a:path>
                <a:path w="7830184" h="524510">
                  <a:moveTo>
                    <a:pt x="6098311" y="93675"/>
                  </a:moveTo>
                  <a:lnTo>
                    <a:pt x="6092837" y="90766"/>
                  </a:lnTo>
                  <a:lnTo>
                    <a:pt x="6093104" y="96913"/>
                  </a:lnTo>
                  <a:lnTo>
                    <a:pt x="6098311" y="93675"/>
                  </a:lnTo>
                  <a:close/>
                </a:path>
                <a:path w="7830184" h="524510">
                  <a:moveTo>
                    <a:pt x="6107633" y="79222"/>
                  </a:moveTo>
                  <a:lnTo>
                    <a:pt x="6104763" y="76276"/>
                  </a:lnTo>
                  <a:lnTo>
                    <a:pt x="6103963" y="81965"/>
                  </a:lnTo>
                  <a:lnTo>
                    <a:pt x="6103925" y="84696"/>
                  </a:lnTo>
                  <a:lnTo>
                    <a:pt x="6106782" y="87642"/>
                  </a:lnTo>
                  <a:lnTo>
                    <a:pt x="6107557" y="82003"/>
                  </a:lnTo>
                  <a:lnTo>
                    <a:pt x="6107633" y="79222"/>
                  </a:lnTo>
                  <a:close/>
                </a:path>
                <a:path w="7830184" h="524510">
                  <a:moveTo>
                    <a:pt x="6125413" y="77114"/>
                  </a:moveTo>
                  <a:lnTo>
                    <a:pt x="6122632" y="78270"/>
                  </a:lnTo>
                  <a:lnTo>
                    <a:pt x="6118403" y="77304"/>
                  </a:lnTo>
                  <a:lnTo>
                    <a:pt x="6118199" y="82105"/>
                  </a:lnTo>
                  <a:lnTo>
                    <a:pt x="6121019" y="80975"/>
                  </a:lnTo>
                  <a:lnTo>
                    <a:pt x="6125235" y="82054"/>
                  </a:lnTo>
                  <a:lnTo>
                    <a:pt x="6125413" y="77114"/>
                  </a:lnTo>
                  <a:close/>
                </a:path>
                <a:path w="7830184" h="524510">
                  <a:moveTo>
                    <a:pt x="6134316" y="79756"/>
                  </a:moveTo>
                  <a:lnTo>
                    <a:pt x="6132525" y="77190"/>
                  </a:lnTo>
                  <a:lnTo>
                    <a:pt x="6131522" y="75857"/>
                  </a:lnTo>
                  <a:lnTo>
                    <a:pt x="6127115" y="79565"/>
                  </a:lnTo>
                  <a:lnTo>
                    <a:pt x="6128918" y="82219"/>
                  </a:lnTo>
                  <a:lnTo>
                    <a:pt x="6129845" y="83629"/>
                  </a:lnTo>
                  <a:lnTo>
                    <a:pt x="6134316" y="79756"/>
                  </a:lnTo>
                  <a:close/>
                </a:path>
                <a:path w="7830184" h="524510">
                  <a:moveTo>
                    <a:pt x="6231953" y="78232"/>
                  </a:moveTo>
                  <a:lnTo>
                    <a:pt x="6225756" y="76847"/>
                  </a:lnTo>
                  <a:lnTo>
                    <a:pt x="6224829" y="83223"/>
                  </a:lnTo>
                  <a:lnTo>
                    <a:pt x="6225540" y="89179"/>
                  </a:lnTo>
                  <a:lnTo>
                    <a:pt x="6231953" y="83299"/>
                  </a:lnTo>
                  <a:lnTo>
                    <a:pt x="6231953" y="78232"/>
                  </a:lnTo>
                  <a:close/>
                </a:path>
                <a:path w="7830184" h="524510">
                  <a:moveTo>
                    <a:pt x="6242697" y="88049"/>
                  </a:moveTo>
                  <a:lnTo>
                    <a:pt x="6240945" y="80683"/>
                  </a:lnTo>
                  <a:lnTo>
                    <a:pt x="6238964" y="88430"/>
                  </a:lnTo>
                  <a:lnTo>
                    <a:pt x="6235255" y="88595"/>
                  </a:lnTo>
                  <a:lnTo>
                    <a:pt x="6236093" y="94665"/>
                  </a:lnTo>
                  <a:lnTo>
                    <a:pt x="6242482" y="93345"/>
                  </a:lnTo>
                  <a:lnTo>
                    <a:pt x="6242697" y="88049"/>
                  </a:lnTo>
                  <a:close/>
                </a:path>
                <a:path w="7830184" h="524510">
                  <a:moveTo>
                    <a:pt x="7237704" y="75679"/>
                  </a:moveTo>
                  <a:lnTo>
                    <a:pt x="7234885" y="71691"/>
                  </a:lnTo>
                  <a:lnTo>
                    <a:pt x="7230605" y="75590"/>
                  </a:lnTo>
                  <a:lnTo>
                    <a:pt x="7232472" y="78066"/>
                  </a:lnTo>
                  <a:lnTo>
                    <a:pt x="7233475" y="79489"/>
                  </a:lnTo>
                  <a:lnTo>
                    <a:pt x="7237704" y="75679"/>
                  </a:lnTo>
                  <a:close/>
                </a:path>
                <a:path w="7830184" h="524510">
                  <a:moveTo>
                    <a:pt x="7244715" y="75590"/>
                  </a:moveTo>
                  <a:lnTo>
                    <a:pt x="7242861" y="72974"/>
                  </a:lnTo>
                  <a:lnTo>
                    <a:pt x="7241819" y="71602"/>
                  </a:lnTo>
                  <a:lnTo>
                    <a:pt x="7237616" y="75488"/>
                  </a:lnTo>
                  <a:lnTo>
                    <a:pt x="7239457" y="77978"/>
                  </a:lnTo>
                  <a:lnTo>
                    <a:pt x="7240448" y="79400"/>
                  </a:lnTo>
                  <a:lnTo>
                    <a:pt x="7244715" y="75590"/>
                  </a:lnTo>
                  <a:close/>
                </a:path>
                <a:path w="7830184" h="524510">
                  <a:moveTo>
                    <a:pt x="7555662" y="130619"/>
                  </a:moveTo>
                  <a:lnTo>
                    <a:pt x="7555306" y="120713"/>
                  </a:lnTo>
                  <a:lnTo>
                    <a:pt x="7548448" y="120954"/>
                  </a:lnTo>
                  <a:lnTo>
                    <a:pt x="7548791" y="130860"/>
                  </a:lnTo>
                  <a:lnTo>
                    <a:pt x="7555662" y="130619"/>
                  </a:lnTo>
                  <a:close/>
                </a:path>
                <a:path w="7830184" h="524510">
                  <a:moveTo>
                    <a:pt x="7583475" y="523671"/>
                  </a:moveTo>
                  <a:lnTo>
                    <a:pt x="7583398" y="518896"/>
                  </a:lnTo>
                  <a:lnTo>
                    <a:pt x="7580706" y="520065"/>
                  </a:lnTo>
                  <a:lnTo>
                    <a:pt x="7576426" y="519277"/>
                  </a:lnTo>
                  <a:lnTo>
                    <a:pt x="7576515" y="524141"/>
                  </a:lnTo>
                  <a:lnTo>
                    <a:pt x="7579220" y="522884"/>
                  </a:lnTo>
                  <a:lnTo>
                    <a:pt x="7583475" y="523671"/>
                  </a:lnTo>
                  <a:close/>
                </a:path>
                <a:path w="7830184" h="524510">
                  <a:moveTo>
                    <a:pt x="7611796" y="78638"/>
                  </a:moveTo>
                  <a:lnTo>
                    <a:pt x="7611745" y="73837"/>
                  </a:lnTo>
                  <a:lnTo>
                    <a:pt x="7609116" y="75006"/>
                  </a:lnTo>
                  <a:lnTo>
                    <a:pt x="7604988" y="74218"/>
                  </a:lnTo>
                  <a:lnTo>
                    <a:pt x="7605103" y="79133"/>
                  </a:lnTo>
                  <a:lnTo>
                    <a:pt x="7607694" y="77851"/>
                  </a:lnTo>
                  <a:lnTo>
                    <a:pt x="7611796" y="78638"/>
                  </a:lnTo>
                  <a:close/>
                </a:path>
                <a:path w="7830184" h="524510">
                  <a:moveTo>
                    <a:pt x="7625728" y="168186"/>
                  </a:moveTo>
                  <a:lnTo>
                    <a:pt x="7598296" y="169113"/>
                  </a:lnTo>
                  <a:lnTo>
                    <a:pt x="7595679" y="170281"/>
                  </a:lnTo>
                  <a:lnTo>
                    <a:pt x="7591526" y="169430"/>
                  </a:lnTo>
                  <a:lnTo>
                    <a:pt x="7591577" y="174282"/>
                  </a:lnTo>
                  <a:lnTo>
                    <a:pt x="7608748" y="173697"/>
                  </a:lnTo>
                  <a:lnTo>
                    <a:pt x="7613624" y="173101"/>
                  </a:lnTo>
                  <a:lnTo>
                    <a:pt x="7619466" y="173837"/>
                  </a:lnTo>
                  <a:lnTo>
                    <a:pt x="7624204" y="173126"/>
                  </a:lnTo>
                  <a:lnTo>
                    <a:pt x="7625728" y="168186"/>
                  </a:lnTo>
                  <a:close/>
                </a:path>
                <a:path w="7830184" h="524510">
                  <a:moveTo>
                    <a:pt x="7643088" y="426923"/>
                  </a:moveTo>
                  <a:lnTo>
                    <a:pt x="7638999" y="427939"/>
                  </a:lnTo>
                  <a:lnTo>
                    <a:pt x="7633119" y="426516"/>
                  </a:lnTo>
                  <a:lnTo>
                    <a:pt x="7632751" y="432384"/>
                  </a:lnTo>
                  <a:lnTo>
                    <a:pt x="7636840" y="431419"/>
                  </a:lnTo>
                  <a:lnTo>
                    <a:pt x="7642707" y="432828"/>
                  </a:lnTo>
                  <a:lnTo>
                    <a:pt x="7643088" y="426923"/>
                  </a:lnTo>
                  <a:close/>
                </a:path>
                <a:path w="7830184" h="524510">
                  <a:moveTo>
                    <a:pt x="7653020" y="501345"/>
                  </a:moveTo>
                  <a:lnTo>
                    <a:pt x="7652906" y="496557"/>
                  </a:lnTo>
                  <a:lnTo>
                    <a:pt x="7650188" y="497700"/>
                  </a:lnTo>
                  <a:lnTo>
                    <a:pt x="7645971" y="496900"/>
                  </a:lnTo>
                  <a:lnTo>
                    <a:pt x="7646098" y="501650"/>
                  </a:lnTo>
                  <a:lnTo>
                    <a:pt x="7648803" y="500557"/>
                  </a:lnTo>
                  <a:lnTo>
                    <a:pt x="7653020" y="501345"/>
                  </a:lnTo>
                  <a:close/>
                </a:path>
                <a:path w="7830184" h="524510">
                  <a:moveTo>
                    <a:pt x="7667307" y="421233"/>
                  </a:moveTo>
                  <a:lnTo>
                    <a:pt x="7663434" y="421843"/>
                  </a:lnTo>
                  <a:lnTo>
                    <a:pt x="7661592" y="414134"/>
                  </a:lnTo>
                  <a:lnTo>
                    <a:pt x="7660335" y="421474"/>
                  </a:lnTo>
                  <a:lnTo>
                    <a:pt x="7660576" y="426478"/>
                  </a:lnTo>
                  <a:lnTo>
                    <a:pt x="7666723" y="427469"/>
                  </a:lnTo>
                  <a:lnTo>
                    <a:pt x="7667307" y="421233"/>
                  </a:lnTo>
                  <a:close/>
                </a:path>
                <a:path w="7830184" h="524510">
                  <a:moveTo>
                    <a:pt x="7686853" y="431126"/>
                  </a:moveTo>
                  <a:lnTo>
                    <a:pt x="7684808" y="420636"/>
                  </a:lnTo>
                  <a:lnTo>
                    <a:pt x="7677759" y="420878"/>
                  </a:lnTo>
                  <a:lnTo>
                    <a:pt x="7678039" y="425716"/>
                  </a:lnTo>
                  <a:lnTo>
                    <a:pt x="7675245" y="426758"/>
                  </a:lnTo>
                  <a:lnTo>
                    <a:pt x="7674711" y="430936"/>
                  </a:lnTo>
                  <a:lnTo>
                    <a:pt x="7680198" y="430250"/>
                  </a:lnTo>
                  <a:lnTo>
                    <a:pt x="7686853" y="431126"/>
                  </a:lnTo>
                  <a:close/>
                </a:path>
                <a:path w="7830184" h="524510">
                  <a:moveTo>
                    <a:pt x="7694777" y="367995"/>
                  </a:moveTo>
                  <a:lnTo>
                    <a:pt x="7692860" y="365417"/>
                  </a:lnTo>
                  <a:lnTo>
                    <a:pt x="7691818" y="364045"/>
                  </a:lnTo>
                  <a:lnTo>
                    <a:pt x="7687716" y="367944"/>
                  </a:lnTo>
                  <a:lnTo>
                    <a:pt x="7689609" y="370535"/>
                  </a:lnTo>
                  <a:lnTo>
                    <a:pt x="7690637" y="371856"/>
                  </a:lnTo>
                  <a:lnTo>
                    <a:pt x="7694777" y="367995"/>
                  </a:lnTo>
                  <a:close/>
                </a:path>
                <a:path w="7830184" h="524510">
                  <a:moveTo>
                    <a:pt x="7720838" y="444411"/>
                  </a:moveTo>
                  <a:lnTo>
                    <a:pt x="7716774" y="445211"/>
                  </a:lnTo>
                  <a:lnTo>
                    <a:pt x="7710906" y="443788"/>
                  </a:lnTo>
                  <a:lnTo>
                    <a:pt x="7710564" y="449630"/>
                  </a:lnTo>
                  <a:lnTo>
                    <a:pt x="7714666" y="448627"/>
                  </a:lnTo>
                  <a:lnTo>
                    <a:pt x="7720571" y="450138"/>
                  </a:lnTo>
                  <a:lnTo>
                    <a:pt x="7720838" y="444411"/>
                  </a:lnTo>
                  <a:close/>
                </a:path>
                <a:path w="7830184" h="524510">
                  <a:moveTo>
                    <a:pt x="7764297" y="472757"/>
                  </a:moveTo>
                  <a:lnTo>
                    <a:pt x="7759192" y="469671"/>
                  </a:lnTo>
                  <a:lnTo>
                    <a:pt x="7754772" y="466051"/>
                  </a:lnTo>
                  <a:lnTo>
                    <a:pt x="7750683" y="464680"/>
                  </a:lnTo>
                  <a:lnTo>
                    <a:pt x="7746543" y="468299"/>
                  </a:lnTo>
                  <a:lnTo>
                    <a:pt x="7747482" y="476592"/>
                  </a:lnTo>
                  <a:lnTo>
                    <a:pt x="7754061" y="479323"/>
                  </a:lnTo>
                  <a:lnTo>
                    <a:pt x="7761313" y="477647"/>
                  </a:lnTo>
                  <a:lnTo>
                    <a:pt x="7764297" y="472757"/>
                  </a:lnTo>
                  <a:close/>
                </a:path>
                <a:path w="7830184" h="524510">
                  <a:moveTo>
                    <a:pt x="7773860" y="205473"/>
                  </a:moveTo>
                  <a:lnTo>
                    <a:pt x="7771981" y="202971"/>
                  </a:lnTo>
                  <a:lnTo>
                    <a:pt x="7770965" y="201752"/>
                  </a:lnTo>
                  <a:lnTo>
                    <a:pt x="7766888" y="205587"/>
                  </a:lnTo>
                  <a:lnTo>
                    <a:pt x="7768806" y="208127"/>
                  </a:lnTo>
                  <a:lnTo>
                    <a:pt x="7769796" y="209473"/>
                  </a:lnTo>
                  <a:lnTo>
                    <a:pt x="7773860" y="205473"/>
                  </a:lnTo>
                  <a:close/>
                </a:path>
                <a:path w="7830184" h="524510">
                  <a:moveTo>
                    <a:pt x="7784490" y="210223"/>
                  </a:moveTo>
                  <a:lnTo>
                    <a:pt x="7782585" y="207670"/>
                  </a:lnTo>
                  <a:lnTo>
                    <a:pt x="7781506" y="206298"/>
                  </a:lnTo>
                  <a:lnTo>
                    <a:pt x="7777454" y="210312"/>
                  </a:lnTo>
                  <a:lnTo>
                    <a:pt x="7779359" y="212813"/>
                  </a:lnTo>
                  <a:lnTo>
                    <a:pt x="7780375" y="214058"/>
                  </a:lnTo>
                  <a:lnTo>
                    <a:pt x="7784490" y="210223"/>
                  </a:lnTo>
                  <a:close/>
                </a:path>
                <a:path w="7830184" h="524510">
                  <a:moveTo>
                    <a:pt x="7806639" y="476199"/>
                  </a:moveTo>
                  <a:lnTo>
                    <a:pt x="7799641" y="471030"/>
                  </a:lnTo>
                  <a:lnTo>
                    <a:pt x="7792364" y="472579"/>
                  </a:lnTo>
                  <a:lnTo>
                    <a:pt x="7785151" y="474967"/>
                  </a:lnTo>
                  <a:lnTo>
                    <a:pt x="7778331" y="472287"/>
                  </a:lnTo>
                  <a:lnTo>
                    <a:pt x="7782280" y="482244"/>
                  </a:lnTo>
                  <a:lnTo>
                    <a:pt x="7789850" y="481876"/>
                  </a:lnTo>
                  <a:lnTo>
                    <a:pt x="7798727" y="477685"/>
                  </a:lnTo>
                  <a:lnTo>
                    <a:pt x="7806639" y="476199"/>
                  </a:lnTo>
                  <a:close/>
                </a:path>
                <a:path w="7830184" h="524510">
                  <a:moveTo>
                    <a:pt x="7810817" y="475576"/>
                  </a:moveTo>
                  <a:lnTo>
                    <a:pt x="7806639" y="476199"/>
                  </a:lnTo>
                  <a:lnTo>
                    <a:pt x="7809166" y="483489"/>
                  </a:lnTo>
                  <a:lnTo>
                    <a:pt x="7810817" y="475576"/>
                  </a:lnTo>
                  <a:close/>
                </a:path>
                <a:path w="7830184" h="524510">
                  <a:moveTo>
                    <a:pt x="7820787" y="480695"/>
                  </a:moveTo>
                  <a:lnTo>
                    <a:pt x="7820647" y="475716"/>
                  </a:lnTo>
                  <a:lnTo>
                    <a:pt x="7817980" y="477062"/>
                  </a:lnTo>
                  <a:lnTo>
                    <a:pt x="7813726" y="476110"/>
                  </a:lnTo>
                  <a:lnTo>
                    <a:pt x="7813929" y="480961"/>
                  </a:lnTo>
                  <a:lnTo>
                    <a:pt x="7816570" y="479831"/>
                  </a:lnTo>
                  <a:lnTo>
                    <a:pt x="7820787" y="480695"/>
                  </a:lnTo>
                  <a:close/>
                </a:path>
                <a:path w="7830184" h="524510">
                  <a:moveTo>
                    <a:pt x="7830147" y="487959"/>
                  </a:moveTo>
                  <a:lnTo>
                    <a:pt x="7828166" y="485495"/>
                  </a:lnTo>
                  <a:lnTo>
                    <a:pt x="7827137" y="484276"/>
                  </a:lnTo>
                  <a:lnTo>
                    <a:pt x="7822984" y="488162"/>
                  </a:lnTo>
                  <a:lnTo>
                    <a:pt x="7824952" y="490651"/>
                  </a:lnTo>
                  <a:lnTo>
                    <a:pt x="7825994" y="491985"/>
                  </a:lnTo>
                  <a:lnTo>
                    <a:pt x="7830147" y="48795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8202" y="3625722"/>
              <a:ext cx="7780020" cy="211454"/>
            </a:xfrm>
            <a:custGeom>
              <a:avLst/>
              <a:gdLst/>
              <a:ahLst/>
              <a:cxnLst/>
              <a:rect l="l" t="t" r="r" b="b"/>
              <a:pathLst>
                <a:path w="7780020" h="211454">
                  <a:moveTo>
                    <a:pt x="7531" y="105054"/>
                  </a:moveTo>
                  <a:lnTo>
                    <a:pt x="5422" y="102628"/>
                  </a:lnTo>
                  <a:lnTo>
                    <a:pt x="4356" y="101333"/>
                  </a:lnTo>
                  <a:lnTo>
                    <a:pt x="0" y="105422"/>
                  </a:lnTo>
                  <a:lnTo>
                    <a:pt x="2095" y="107873"/>
                  </a:lnTo>
                  <a:lnTo>
                    <a:pt x="3213" y="109169"/>
                  </a:lnTo>
                  <a:lnTo>
                    <a:pt x="7531" y="105054"/>
                  </a:lnTo>
                  <a:close/>
                </a:path>
                <a:path w="7780020" h="211454">
                  <a:moveTo>
                    <a:pt x="21259" y="11925"/>
                  </a:moveTo>
                  <a:lnTo>
                    <a:pt x="20840" y="6883"/>
                  </a:lnTo>
                  <a:lnTo>
                    <a:pt x="14249" y="5994"/>
                  </a:lnTo>
                  <a:lnTo>
                    <a:pt x="13792" y="12344"/>
                  </a:lnTo>
                  <a:lnTo>
                    <a:pt x="15024" y="18237"/>
                  </a:lnTo>
                  <a:lnTo>
                    <a:pt x="18173" y="15125"/>
                  </a:lnTo>
                  <a:lnTo>
                    <a:pt x="21259" y="11925"/>
                  </a:lnTo>
                  <a:close/>
                </a:path>
                <a:path w="7780020" h="211454">
                  <a:moveTo>
                    <a:pt x="27305" y="96418"/>
                  </a:moveTo>
                  <a:lnTo>
                    <a:pt x="20396" y="97434"/>
                  </a:lnTo>
                  <a:lnTo>
                    <a:pt x="14478" y="99606"/>
                  </a:lnTo>
                  <a:lnTo>
                    <a:pt x="10617" y="104140"/>
                  </a:lnTo>
                  <a:lnTo>
                    <a:pt x="9855" y="112293"/>
                  </a:lnTo>
                  <a:lnTo>
                    <a:pt x="18326" y="110172"/>
                  </a:lnTo>
                  <a:lnTo>
                    <a:pt x="25400" y="106375"/>
                  </a:lnTo>
                  <a:lnTo>
                    <a:pt x="27305" y="96418"/>
                  </a:lnTo>
                  <a:close/>
                </a:path>
                <a:path w="7780020" h="211454">
                  <a:moveTo>
                    <a:pt x="33108" y="126047"/>
                  </a:moveTo>
                  <a:lnTo>
                    <a:pt x="25819" y="126288"/>
                  </a:lnTo>
                  <a:lnTo>
                    <a:pt x="20345" y="123710"/>
                  </a:lnTo>
                  <a:lnTo>
                    <a:pt x="15544" y="120129"/>
                  </a:lnTo>
                  <a:lnTo>
                    <a:pt x="10223" y="117335"/>
                  </a:lnTo>
                  <a:lnTo>
                    <a:pt x="11506" y="124777"/>
                  </a:lnTo>
                  <a:lnTo>
                    <a:pt x="13246" y="128612"/>
                  </a:lnTo>
                  <a:lnTo>
                    <a:pt x="13843" y="131800"/>
                  </a:lnTo>
                  <a:lnTo>
                    <a:pt x="11684" y="137287"/>
                  </a:lnTo>
                  <a:lnTo>
                    <a:pt x="18110" y="133845"/>
                  </a:lnTo>
                  <a:lnTo>
                    <a:pt x="25095" y="135686"/>
                  </a:lnTo>
                  <a:lnTo>
                    <a:pt x="30721" y="135521"/>
                  </a:lnTo>
                  <a:lnTo>
                    <a:pt x="33108" y="126047"/>
                  </a:lnTo>
                  <a:close/>
                </a:path>
                <a:path w="7780020" h="211454">
                  <a:moveTo>
                    <a:pt x="33832" y="3721"/>
                  </a:moveTo>
                  <a:lnTo>
                    <a:pt x="31737" y="1295"/>
                  </a:lnTo>
                  <a:lnTo>
                    <a:pt x="30594" y="0"/>
                  </a:lnTo>
                  <a:lnTo>
                    <a:pt x="26276" y="3937"/>
                  </a:lnTo>
                  <a:lnTo>
                    <a:pt x="28384" y="6451"/>
                  </a:lnTo>
                  <a:lnTo>
                    <a:pt x="29451" y="7785"/>
                  </a:lnTo>
                  <a:lnTo>
                    <a:pt x="33832" y="3721"/>
                  </a:lnTo>
                  <a:close/>
                </a:path>
                <a:path w="7780020" h="211454">
                  <a:moveTo>
                    <a:pt x="39700" y="115595"/>
                  </a:moveTo>
                  <a:lnTo>
                    <a:pt x="39458" y="110604"/>
                  </a:lnTo>
                  <a:lnTo>
                    <a:pt x="36690" y="112001"/>
                  </a:lnTo>
                  <a:lnTo>
                    <a:pt x="32194" y="111328"/>
                  </a:lnTo>
                  <a:lnTo>
                    <a:pt x="32397" y="116078"/>
                  </a:lnTo>
                  <a:lnTo>
                    <a:pt x="35229" y="114871"/>
                  </a:lnTo>
                  <a:lnTo>
                    <a:pt x="39700" y="115595"/>
                  </a:lnTo>
                  <a:close/>
                </a:path>
                <a:path w="7780020" h="211454">
                  <a:moveTo>
                    <a:pt x="56819" y="172262"/>
                  </a:moveTo>
                  <a:lnTo>
                    <a:pt x="54737" y="169811"/>
                  </a:lnTo>
                  <a:lnTo>
                    <a:pt x="53619" y="168414"/>
                  </a:lnTo>
                  <a:lnTo>
                    <a:pt x="49314" y="172567"/>
                  </a:lnTo>
                  <a:lnTo>
                    <a:pt x="51435" y="175018"/>
                  </a:lnTo>
                  <a:lnTo>
                    <a:pt x="52476" y="176263"/>
                  </a:lnTo>
                  <a:lnTo>
                    <a:pt x="56819" y="172262"/>
                  </a:lnTo>
                  <a:close/>
                </a:path>
                <a:path w="7780020" h="211454">
                  <a:moveTo>
                    <a:pt x="58534" y="64681"/>
                  </a:moveTo>
                  <a:lnTo>
                    <a:pt x="58331" y="61861"/>
                  </a:lnTo>
                  <a:lnTo>
                    <a:pt x="55118" y="59182"/>
                  </a:lnTo>
                  <a:lnTo>
                    <a:pt x="54825" y="64897"/>
                  </a:lnTo>
                  <a:lnTo>
                    <a:pt x="55016" y="67602"/>
                  </a:lnTo>
                  <a:lnTo>
                    <a:pt x="58280" y="70307"/>
                  </a:lnTo>
                  <a:lnTo>
                    <a:pt x="58534" y="64681"/>
                  </a:lnTo>
                  <a:close/>
                </a:path>
                <a:path w="7780020" h="211454">
                  <a:moveTo>
                    <a:pt x="82219" y="28359"/>
                  </a:moveTo>
                  <a:lnTo>
                    <a:pt x="76174" y="29413"/>
                  </a:lnTo>
                  <a:lnTo>
                    <a:pt x="72199" y="27241"/>
                  </a:lnTo>
                  <a:lnTo>
                    <a:pt x="68503" y="24638"/>
                  </a:lnTo>
                  <a:lnTo>
                    <a:pt x="63258" y="24371"/>
                  </a:lnTo>
                  <a:lnTo>
                    <a:pt x="63601" y="29413"/>
                  </a:lnTo>
                  <a:lnTo>
                    <a:pt x="67513" y="32029"/>
                  </a:lnTo>
                  <a:lnTo>
                    <a:pt x="73761" y="34264"/>
                  </a:lnTo>
                  <a:lnTo>
                    <a:pt x="79578" y="33820"/>
                  </a:lnTo>
                  <a:lnTo>
                    <a:pt x="82219" y="28359"/>
                  </a:lnTo>
                  <a:close/>
                </a:path>
                <a:path w="7780020" h="211454">
                  <a:moveTo>
                    <a:pt x="124167" y="40868"/>
                  </a:moveTo>
                  <a:lnTo>
                    <a:pt x="109258" y="41706"/>
                  </a:lnTo>
                  <a:lnTo>
                    <a:pt x="104914" y="42824"/>
                  </a:lnTo>
                  <a:lnTo>
                    <a:pt x="98666" y="41503"/>
                  </a:lnTo>
                  <a:lnTo>
                    <a:pt x="98412" y="47447"/>
                  </a:lnTo>
                  <a:lnTo>
                    <a:pt x="113284" y="46609"/>
                  </a:lnTo>
                  <a:lnTo>
                    <a:pt x="117652" y="45504"/>
                  </a:lnTo>
                  <a:lnTo>
                    <a:pt x="123913" y="46786"/>
                  </a:lnTo>
                  <a:lnTo>
                    <a:pt x="124167" y="40868"/>
                  </a:lnTo>
                  <a:close/>
                </a:path>
                <a:path w="7780020" h="211454">
                  <a:moveTo>
                    <a:pt x="140068" y="51701"/>
                  </a:moveTo>
                  <a:lnTo>
                    <a:pt x="138569" y="47929"/>
                  </a:lnTo>
                  <a:lnTo>
                    <a:pt x="136728" y="46558"/>
                  </a:lnTo>
                  <a:lnTo>
                    <a:pt x="135890" y="50393"/>
                  </a:lnTo>
                  <a:lnTo>
                    <a:pt x="133400" y="50863"/>
                  </a:lnTo>
                  <a:lnTo>
                    <a:pt x="134251" y="53835"/>
                  </a:lnTo>
                  <a:lnTo>
                    <a:pt x="136931" y="56248"/>
                  </a:lnTo>
                  <a:lnTo>
                    <a:pt x="139915" y="55041"/>
                  </a:lnTo>
                  <a:lnTo>
                    <a:pt x="140068" y="51701"/>
                  </a:lnTo>
                  <a:close/>
                </a:path>
                <a:path w="7780020" h="211454">
                  <a:moveTo>
                    <a:pt x="162534" y="189445"/>
                  </a:moveTo>
                  <a:lnTo>
                    <a:pt x="162445" y="178612"/>
                  </a:lnTo>
                  <a:lnTo>
                    <a:pt x="156057" y="181762"/>
                  </a:lnTo>
                  <a:lnTo>
                    <a:pt x="147345" y="182143"/>
                  </a:lnTo>
                  <a:lnTo>
                    <a:pt x="144665" y="189649"/>
                  </a:lnTo>
                  <a:lnTo>
                    <a:pt x="153847" y="189839"/>
                  </a:lnTo>
                  <a:lnTo>
                    <a:pt x="162534" y="189445"/>
                  </a:lnTo>
                  <a:close/>
                </a:path>
                <a:path w="7780020" h="211454">
                  <a:moveTo>
                    <a:pt x="171640" y="148170"/>
                  </a:moveTo>
                  <a:lnTo>
                    <a:pt x="161925" y="151206"/>
                  </a:lnTo>
                  <a:lnTo>
                    <a:pt x="154457" y="151384"/>
                  </a:lnTo>
                  <a:lnTo>
                    <a:pt x="148374" y="152844"/>
                  </a:lnTo>
                  <a:lnTo>
                    <a:pt x="142786" y="159727"/>
                  </a:lnTo>
                  <a:lnTo>
                    <a:pt x="151561" y="158711"/>
                  </a:lnTo>
                  <a:lnTo>
                    <a:pt x="161861" y="159537"/>
                  </a:lnTo>
                  <a:lnTo>
                    <a:pt x="169849" y="157556"/>
                  </a:lnTo>
                  <a:lnTo>
                    <a:pt x="171640" y="148170"/>
                  </a:lnTo>
                  <a:close/>
                </a:path>
                <a:path w="7780020" h="211454">
                  <a:moveTo>
                    <a:pt x="178155" y="42164"/>
                  </a:moveTo>
                  <a:lnTo>
                    <a:pt x="169037" y="43421"/>
                  </a:lnTo>
                  <a:lnTo>
                    <a:pt x="154152" y="44272"/>
                  </a:lnTo>
                  <a:lnTo>
                    <a:pt x="148005" y="43103"/>
                  </a:lnTo>
                  <a:lnTo>
                    <a:pt x="144538" y="51600"/>
                  </a:lnTo>
                  <a:lnTo>
                    <a:pt x="151053" y="54406"/>
                  </a:lnTo>
                  <a:lnTo>
                    <a:pt x="151091" y="51396"/>
                  </a:lnTo>
                  <a:lnTo>
                    <a:pt x="151269" y="48577"/>
                  </a:lnTo>
                  <a:lnTo>
                    <a:pt x="154470" y="49326"/>
                  </a:lnTo>
                  <a:lnTo>
                    <a:pt x="169341" y="48488"/>
                  </a:lnTo>
                  <a:lnTo>
                    <a:pt x="175691" y="49123"/>
                  </a:lnTo>
                  <a:lnTo>
                    <a:pt x="178155" y="42164"/>
                  </a:lnTo>
                  <a:close/>
                </a:path>
                <a:path w="7780020" h="211454">
                  <a:moveTo>
                    <a:pt x="179959" y="162687"/>
                  </a:moveTo>
                  <a:lnTo>
                    <a:pt x="174358" y="162915"/>
                  </a:lnTo>
                  <a:lnTo>
                    <a:pt x="168719" y="163080"/>
                  </a:lnTo>
                  <a:lnTo>
                    <a:pt x="165176" y="165735"/>
                  </a:lnTo>
                  <a:lnTo>
                    <a:pt x="165836" y="173431"/>
                  </a:lnTo>
                  <a:lnTo>
                    <a:pt x="174256" y="174307"/>
                  </a:lnTo>
                  <a:lnTo>
                    <a:pt x="179578" y="171437"/>
                  </a:lnTo>
                  <a:lnTo>
                    <a:pt x="179959" y="162687"/>
                  </a:lnTo>
                  <a:close/>
                </a:path>
                <a:path w="7780020" h="211454">
                  <a:moveTo>
                    <a:pt x="181152" y="182562"/>
                  </a:moveTo>
                  <a:lnTo>
                    <a:pt x="172288" y="182930"/>
                  </a:lnTo>
                  <a:lnTo>
                    <a:pt x="172415" y="186715"/>
                  </a:lnTo>
                  <a:lnTo>
                    <a:pt x="176898" y="188429"/>
                  </a:lnTo>
                  <a:lnTo>
                    <a:pt x="181152" y="182562"/>
                  </a:lnTo>
                  <a:close/>
                </a:path>
                <a:path w="7780020" h="211454">
                  <a:moveTo>
                    <a:pt x="186283" y="179158"/>
                  </a:moveTo>
                  <a:lnTo>
                    <a:pt x="180441" y="176618"/>
                  </a:lnTo>
                  <a:lnTo>
                    <a:pt x="181152" y="182562"/>
                  </a:lnTo>
                  <a:lnTo>
                    <a:pt x="186283" y="179158"/>
                  </a:lnTo>
                  <a:close/>
                </a:path>
                <a:path w="7780020" h="211454">
                  <a:moveTo>
                    <a:pt x="210019" y="138493"/>
                  </a:moveTo>
                  <a:lnTo>
                    <a:pt x="207962" y="136042"/>
                  </a:lnTo>
                  <a:lnTo>
                    <a:pt x="206844" y="134747"/>
                  </a:lnTo>
                  <a:lnTo>
                    <a:pt x="202501" y="138861"/>
                  </a:lnTo>
                  <a:lnTo>
                    <a:pt x="204546" y="141287"/>
                  </a:lnTo>
                  <a:lnTo>
                    <a:pt x="205676" y="142697"/>
                  </a:lnTo>
                  <a:lnTo>
                    <a:pt x="210019" y="138493"/>
                  </a:lnTo>
                  <a:close/>
                </a:path>
                <a:path w="7780020" h="211454">
                  <a:moveTo>
                    <a:pt x="213893" y="45948"/>
                  </a:moveTo>
                  <a:lnTo>
                    <a:pt x="212318" y="44754"/>
                  </a:lnTo>
                  <a:lnTo>
                    <a:pt x="211709" y="45288"/>
                  </a:lnTo>
                  <a:lnTo>
                    <a:pt x="213893" y="45948"/>
                  </a:lnTo>
                  <a:close/>
                </a:path>
                <a:path w="7780020" h="211454">
                  <a:moveTo>
                    <a:pt x="215696" y="173202"/>
                  </a:moveTo>
                  <a:lnTo>
                    <a:pt x="212559" y="169367"/>
                  </a:lnTo>
                  <a:lnTo>
                    <a:pt x="208203" y="173482"/>
                  </a:lnTo>
                  <a:lnTo>
                    <a:pt x="210261" y="175907"/>
                  </a:lnTo>
                  <a:lnTo>
                    <a:pt x="211353" y="177203"/>
                  </a:lnTo>
                  <a:lnTo>
                    <a:pt x="215696" y="173202"/>
                  </a:lnTo>
                  <a:close/>
                </a:path>
                <a:path w="7780020" h="211454">
                  <a:moveTo>
                    <a:pt x="216382" y="155486"/>
                  </a:moveTo>
                  <a:lnTo>
                    <a:pt x="216192" y="150609"/>
                  </a:lnTo>
                  <a:lnTo>
                    <a:pt x="213423" y="151828"/>
                  </a:lnTo>
                  <a:lnTo>
                    <a:pt x="208953" y="151193"/>
                  </a:lnTo>
                  <a:lnTo>
                    <a:pt x="209118" y="155956"/>
                  </a:lnTo>
                  <a:lnTo>
                    <a:pt x="211937" y="154813"/>
                  </a:lnTo>
                  <a:lnTo>
                    <a:pt x="216382" y="155486"/>
                  </a:lnTo>
                  <a:close/>
                </a:path>
                <a:path w="7780020" h="211454">
                  <a:moveTo>
                    <a:pt x="228219" y="34950"/>
                  </a:moveTo>
                  <a:lnTo>
                    <a:pt x="218033" y="34086"/>
                  </a:lnTo>
                  <a:lnTo>
                    <a:pt x="211150" y="37515"/>
                  </a:lnTo>
                  <a:lnTo>
                    <a:pt x="209207" y="42418"/>
                  </a:lnTo>
                  <a:lnTo>
                    <a:pt x="212318" y="44754"/>
                  </a:lnTo>
                  <a:lnTo>
                    <a:pt x="216649" y="40995"/>
                  </a:lnTo>
                  <a:lnTo>
                    <a:pt x="221488" y="38938"/>
                  </a:lnTo>
                  <a:lnTo>
                    <a:pt x="228130" y="41490"/>
                  </a:lnTo>
                  <a:lnTo>
                    <a:pt x="228168" y="38938"/>
                  </a:lnTo>
                  <a:lnTo>
                    <a:pt x="228219" y="34950"/>
                  </a:lnTo>
                  <a:close/>
                </a:path>
                <a:path w="7780020" h="211454">
                  <a:moveTo>
                    <a:pt x="235559" y="132194"/>
                  </a:moveTo>
                  <a:lnTo>
                    <a:pt x="233514" y="129717"/>
                  </a:lnTo>
                  <a:lnTo>
                    <a:pt x="232422" y="128320"/>
                  </a:lnTo>
                  <a:lnTo>
                    <a:pt x="228041" y="132334"/>
                  </a:lnTo>
                  <a:lnTo>
                    <a:pt x="230124" y="134785"/>
                  </a:lnTo>
                  <a:lnTo>
                    <a:pt x="231203" y="136169"/>
                  </a:lnTo>
                  <a:lnTo>
                    <a:pt x="235559" y="132194"/>
                  </a:lnTo>
                  <a:close/>
                </a:path>
                <a:path w="7780020" h="211454">
                  <a:moveTo>
                    <a:pt x="240055" y="11963"/>
                  </a:moveTo>
                  <a:lnTo>
                    <a:pt x="238010" y="9512"/>
                  </a:lnTo>
                  <a:lnTo>
                    <a:pt x="236867" y="8216"/>
                  </a:lnTo>
                  <a:lnTo>
                    <a:pt x="232460" y="12204"/>
                  </a:lnTo>
                  <a:lnTo>
                    <a:pt x="234505" y="14655"/>
                  </a:lnTo>
                  <a:lnTo>
                    <a:pt x="235686" y="16040"/>
                  </a:lnTo>
                  <a:lnTo>
                    <a:pt x="240055" y="11963"/>
                  </a:lnTo>
                  <a:close/>
                </a:path>
                <a:path w="7780020" h="211454">
                  <a:moveTo>
                    <a:pt x="243255" y="165061"/>
                  </a:moveTo>
                  <a:lnTo>
                    <a:pt x="242493" y="159143"/>
                  </a:lnTo>
                  <a:lnTo>
                    <a:pt x="237363" y="162433"/>
                  </a:lnTo>
                  <a:lnTo>
                    <a:pt x="243255" y="165061"/>
                  </a:lnTo>
                  <a:close/>
                </a:path>
                <a:path w="7780020" h="211454">
                  <a:moveTo>
                    <a:pt x="245960" y="153873"/>
                  </a:moveTo>
                  <a:lnTo>
                    <a:pt x="242785" y="153212"/>
                  </a:lnTo>
                  <a:lnTo>
                    <a:pt x="242582" y="156070"/>
                  </a:lnTo>
                  <a:lnTo>
                    <a:pt x="242493" y="159143"/>
                  </a:lnTo>
                  <a:lnTo>
                    <a:pt x="245745" y="159905"/>
                  </a:lnTo>
                  <a:lnTo>
                    <a:pt x="245910" y="156908"/>
                  </a:lnTo>
                  <a:lnTo>
                    <a:pt x="245960" y="153873"/>
                  </a:lnTo>
                  <a:close/>
                </a:path>
                <a:path w="7780020" h="211454">
                  <a:moveTo>
                    <a:pt x="245986" y="19075"/>
                  </a:moveTo>
                  <a:lnTo>
                    <a:pt x="245389" y="18681"/>
                  </a:lnTo>
                  <a:lnTo>
                    <a:pt x="245046" y="18961"/>
                  </a:lnTo>
                  <a:lnTo>
                    <a:pt x="245986" y="19075"/>
                  </a:lnTo>
                  <a:close/>
                </a:path>
                <a:path w="7780020" h="211454">
                  <a:moveTo>
                    <a:pt x="251167" y="150571"/>
                  </a:moveTo>
                  <a:lnTo>
                    <a:pt x="245237" y="147916"/>
                  </a:lnTo>
                  <a:lnTo>
                    <a:pt x="245960" y="153873"/>
                  </a:lnTo>
                  <a:lnTo>
                    <a:pt x="251167" y="150571"/>
                  </a:lnTo>
                  <a:close/>
                </a:path>
                <a:path w="7780020" h="211454">
                  <a:moveTo>
                    <a:pt x="256679" y="8470"/>
                  </a:moveTo>
                  <a:lnTo>
                    <a:pt x="248297" y="7658"/>
                  </a:lnTo>
                  <a:lnTo>
                    <a:pt x="242506" y="11099"/>
                  </a:lnTo>
                  <a:lnTo>
                    <a:pt x="241134" y="15875"/>
                  </a:lnTo>
                  <a:lnTo>
                    <a:pt x="245389" y="18681"/>
                  </a:lnTo>
                  <a:lnTo>
                    <a:pt x="256590" y="9537"/>
                  </a:lnTo>
                  <a:lnTo>
                    <a:pt x="256679" y="8470"/>
                  </a:lnTo>
                  <a:close/>
                </a:path>
                <a:path w="7780020" h="211454">
                  <a:moveTo>
                    <a:pt x="278612" y="15786"/>
                  </a:moveTo>
                  <a:lnTo>
                    <a:pt x="271767" y="12534"/>
                  </a:lnTo>
                  <a:lnTo>
                    <a:pt x="271576" y="18427"/>
                  </a:lnTo>
                  <a:lnTo>
                    <a:pt x="265760" y="24295"/>
                  </a:lnTo>
                  <a:lnTo>
                    <a:pt x="272554" y="27571"/>
                  </a:lnTo>
                  <a:lnTo>
                    <a:pt x="272796" y="21742"/>
                  </a:lnTo>
                  <a:lnTo>
                    <a:pt x="278612" y="15786"/>
                  </a:lnTo>
                  <a:close/>
                </a:path>
                <a:path w="7780020" h="211454">
                  <a:moveTo>
                    <a:pt x="296011" y="121158"/>
                  </a:moveTo>
                  <a:lnTo>
                    <a:pt x="289052" y="122720"/>
                  </a:lnTo>
                  <a:lnTo>
                    <a:pt x="287591" y="115963"/>
                  </a:lnTo>
                  <a:lnTo>
                    <a:pt x="280974" y="117005"/>
                  </a:lnTo>
                  <a:lnTo>
                    <a:pt x="281368" y="124879"/>
                  </a:lnTo>
                  <a:lnTo>
                    <a:pt x="287159" y="127673"/>
                  </a:lnTo>
                  <a:lnTo>
                    <a:pt x="293624" y="126174"/>
                  </a:lnTo>
                  <a:lnTo>
                    <a:pt x="296011" y="121158"/>
                  </a:lnTo>
                  <a:close/>
                </a:path>
                <a:path w="7780020" h="211454">
                  <a:moveTo>
                    <a:pt x="307670" y="205422"/>
                  </a:moveTo>
                  <a:lnTo>
                    <a:pt x="302958" y="203644"/>
                  </a:lnTo>
                  <a:lnTo>
                    <a:pt x="299885" y="199440"/>
                  </a:lnTo>
                  <a:lnTo>
                    <a:pt x="299593" y="190931"/>
                  </a:lnTo>
                  <a:lnTo>
                    <a:pt x="292493" y="192214"/>
                  </a:lnTo>
                  <a:lnTo>
                    <a:pt x="289242" y="187756"/>
                  </a:lnTo>
                  <a:lnTo>
                    <a:pt x="286423" y="182638"/>
                  </a:lnTo>
                  <a:lnTo>
                    <a:pt x="280682" y="181952"/>
                  </a:lnTo>
                  <a:lnTo>
                    <a:pt x="280924" y="192379"/>
                  </a:lnTo>
                  <a:lnTo>
                    <a:pt x="285102" y="196811"/>
                  </a:lnTo>
                  <a:lnTo>
                    <a:pt x="290144" y="199872"/>
                  </a:lnTo>
                  <a:lnTo>
                    <a:pt x="293001" y="206235"/>
                  </a:lnTo>
                  <a:lnTo>
                    <a:pt x="297853" y="206070"/>
                  </a:lnTo>
                  <a:lnTo>
                    <a:pt x="302209" y="209562"/>
                  </a:lnTo>
                  <a:lnTo>
                    <a:pt x="305625" y="211188"/>
                  </a:lnTo>
                  <a:lnTo>
                    <a:pt x="307670" y="205422"/>
                  </a:lnTo>
                  <a:close/>
                </a:path>
                <a:path w="7780020" h="211454">
                  <a:moveTo>
                    <a:pt x="312623" y="192760"/>
                  </a:moveTo>
                  <a:lnTo>
                    <a:pt x="310553" y="190309"/>
                  </a:lnTo>
                  <a:lnTo>
                    <a:pt x="309499" y="188899"/>
                  </a:lnTo>
                  <a:lnTo>
                    <a:pt x="305117" y="192963"/>
                  </a:lnTo>
                  <a:lnTo>
                    <a:pt x="307162" y="195402"/>
                  </a:lnTo>
                  <a:lnTo>
                    <a:pt x="308279" y="196735"/>
                  </a:lnTo>
                  <a:lnTo>
                    <a:pt x="312623" y="192760"/>
                  </a:lnTo>
                  <a:close/>
                </a:path>
                <a:path w="7780020" h="211454">
                  <a:moveTo>
                    <a:pt x="339255" y="173786"/>
                  </a:moveTo>
                  <a:lnTo>
                    <a:pt x="336270" y="164388"/>
                  </a:lnTo>
                  <a:lnTo>
                    <a:pt x="328752" y="163944"/>
                  </a:lnTo>
                  <a:lnTo>
                    <a:pt x="320967" y="168694"/>
                  </a:lnTo>
                  <a:lnTo>
                    <a:pt x="317220" y="174866"/>
                  </a:lnTo>
                  <a:lnTo>
                    <a:pt x="324535" y="174472"/>
                  </a:lnTo>
                  <a:lnTo>
                    <a:pt x="331927" y="173951"/>
                  </a:lnTo>
                  <a:lnTo>
                    <a:pt x="339255" y="173786"/>
                  </a:lnTo>
                  <a:close/>
                </a:path>
                <a:path w="7780020" h="211454">
                  <a:moveTo>
                    <a:pt x="348068" y="128549"/>
                  </a:moveTo>
                  <a:lnTo>
                    <a:pt x="338975" y="127177"/>
                  </a:lnTo>
                  <a:lnTo>
                    <a:pt x="328561" y="124345"/>
                  </a:lnTo>
                  <a:lnTo>
                    <a:pt x="318719" y="124028"/>
                  </a:lnTo>
                  <a:lnTo>
                    <a:pt x="311327" y="130200"/>
                  </a:lnTo>
                  <a:lnTo>
                    <a:pt x="318871" y="133718"/>
                  </a:lnTo>
                  <a:lnTo>
                    <a:pt x="330149" y="135216"/>
                  </a:lnTo>
                  <a:lnTo>
                    <a:pt x="341198" y="133781"/>
                  </a:lnTo>
                  <a:lnTo>
                    <a:pt x="348068" y="128549"/>
                  </a:lnTo>
                  <a:close/>
                </a:path>
                <a:path w="7780020" h="211454">
                  <a:moveTo>
                    <a:pt x="348754" y="143548"/>
                  </a:moveTo>
                  <a:lnTo>
                    <a:pt x="339648" y="143192"/>
                  </a:lnTo>
                  <a:lnTo>
                    <a:pt x="333679" y="146697"/>
                  </a:lnTo>
                  <a:lnTo>
                    <a:pt x="330923" y="154127"/>
                  </a:lnTo>
                  <a:lnTo>
                    <a:pt x="335864" y="157149"/>
                  </a:lnTo>
                  <a:lnTo>
                    <a:pt x="341160" y="155498"/>
                  </a:lnTo>
                  <a:lnTo>
                    <a:pt x="345782" y="150507"/>
                  </a:lnTo>
                  <a:lnTo>
                    <a:pt x="348754" y="143548"/>
                  </a:lnTo>
                  <a:close/>
                </a:path>
                <a:path w="7780020" h="211454">
                  <a:moveTo>
                    <a:pt x="360324" y="157988"/>
                  </a:moveTo>
                  <a:lnTo>
                    <a:pt x="360260" y="153187"/>
                  </a:lnTo>
                  <a:lnTo>
                    <a:pt x="357505" y="154279"/>
                  </a:lnTo>
                  <a:lnTo>
                    <a:pt x="353060" y="153492"/>
                  </a:lnTo>
                  <a:lnTo>
                    <a:pt x="353123" y="158445"/>
                  </a:lnTo>
                  <a:lnTo>
                    <a:pt x="355968" y="157187"/>
                  </a:lnTo>
                  <a:lnTo>
                    <a:pt x="360324" y="157988"/>
                  </a:lnTo>
                  <a:close/>
                </a:path>
                <a:path w="7780020" h="211454">
                  <a:moveTo>
                    <a:pt x="377875" y="137655"/>
                  </a:moveTo>
                  <a:lnTo>
                    <a:pt x="374624" y="135356"/>
                  </a:lnTo>
                  <a:lnTo>
                    <a:pt x="369697" y="132664"/>
                  </a:lnTo>
                  <a:lnTo>
                    <a:pt x="365188" y="132588"/>
                  </a:lnTo>
                  <a:lnTo>
                    <a:pt x="363220" y="138125"/>
                  </a:lnTo>
                  <a:lnTo>
                    <a:pt x="366483" y="140385"/>
                  </a:lnTo>
                  <a:lnTo>
                    <a:pt x="371424" y="143065"/>
                  </a:lnTo>
                  <a:lnTo>
                    <a:pt x="375907" y="143154"/>
                  </a:lnTo>
                  <a:lnTo>
                    <a:pt x="377875" y="137655"/>
                  </a:lnTo>
                  <a:close/>
                </a:path>
                <a:path w="7780020" h="211454">
                  <a:moveTo>
                    <a:pt x="7454913" y="154089"/>
                  </a:moveTo>
                  <a:lnTo>
                    <a:pt x="7454709" y="149047"/>
                  </a:lnTo>
                  <a:lnTo>
                    <a:pt x="7448486" y="147904"/>
                  </a:lnTo>
                  <a:lnTo>
                    <a:pt x="7447851" y="154330"/>
                  </a:lnTo>
                  <a:lnTo>
                    <a:pt x="7451814" y="153733"/>
                  </a:lnTo>
                  <a:lnTo>
                    <a:pt x="7453554" y="161404"/>
                  </a:lnTo>
                  <a:lnTo>
                    <a:pt x="7454913" y="154089"/>
                  </a:lnTo>
                  <a:close/>
                </a:path>
                <a:path w="7780020" h="211454">
                  <a:moveTo>
                    <a:pt x="7460805" y="171323"/>
                  </a:moveTo>
                  <a:lnTo>
                    <a:pt x="7458964" y="168833"/>
                  </a:lnTo>
                  <a:lnTo>
                    <a:pt x="7457910" y="167652"/>
                  </a:lnTo>
                  <a:lnTo>
                    <a:pt x="7453630" y="171475"/>
                  </a:lnTo>
                  <a:lnTo>
                    <a:pt x="7455535" y="173990"/>
                  </a:lnTo>
                  <a:lnTo>
                    <a:pt x="7456551" y="175310"/>
                  </a:lnTo>
                  <a:lnTo>
                    <a:pt x="7460805" y="171323"/>
                  </a:lnTo>
                  <a:close/>
                </a:path>
                <a:path w="7780020" h="211454">
                  <a:moveTo>
                    <a:pt x="7480440" y="164223"/>
                  </a:moveTo>
                  <a:lnTo>
                    <a:pt x="7479855" y="158076"/>
                  </a:lnTo>
                  <a:lnTo>
                    <a:pt x="7474826" y="161455"/>
                  </a:lnTo>
                  <a:lnTo>
                    <a:pt x="7480440" y="164223"/>
                  </a:lnTo>
                  <a:close/>
                </a:path>
                <a:path w="7780020" h="211454">
                  <a:moveTo>
                    <a:pt x="7482662" y="137020"/>
                  </a:moveTo>
                  <a:lnTo>
                    <a:pt x="7482433" y="128092"/>
                  </a:lnTo>
                  <a:lnTo>
                    <a:pt x="7478547" y="131635"/>
                  </a:lnTo>
                  <a:lnTo>
                    <a:pt x="7479995" y="136410"/>
                  </a:lnTo>
                  <a:lnTo>
                    <a:pt x="7482662" y="137020"/>
                  </a:lnTo>
                  <a:close/>
                </a:path>
                <a:path w="7780020" h="211454">
                  <a:moveTo>
                    <a:pt x="7483754" y="154647"/>
                  </a:moveTo>
                  <a:lnTo>
                    <a:pt x="7482306" y="149898"/>
                  </a:lnTo>
                  <a:lnTo>
                    <a:pt x="7479639" y="149237"/>
                  </a:lnTo>
                  <a:lnTo>
                    <a:pt x="7479855" y="158076"/>
                  </a:lnTo>
                  <a:lnTo>
                    <a:pt x="7483754" y="154647"/>
                  </a:lnTo>
                  <a:close/>
                </a:path>
                <a:path w="7780020" h="211454">
                  <a:moveTo>
                    <a:pt x="7523048" y="124409"/>
                  </a:moveTo>
                  <a:lnTo>
                    <a:pt x="7521130" y="121907"/>
                  </a:lnTo>
                  <a:lnTo>
                    <a:pt x="7520165" y="120472"/>
                  </a:lnTo>
                  <a:lnTo>
                    <a:pt x="7515885" y="124371"/>
                  </a:lnTo>
                  <a:lnTo>
                    <a:pt x="7517790" y="126873"/>
                  </a:lnTo>
                  <a:lnTo>
                    <a:pt x="7518768" y="128295"/>
                  </a:lnTo>
                  <a:lnTo>
                    <a:pt x="7523048" y="124409"/>
                  </a:lnTo>
                  <a:close/>
                </a:path>
                <a:path w="7780020" h="211454">
                  <a:moveTo>
                    <a:pt x="7523569" y="139242"/>
                  </a:moveTo>
                  <a:lnTo>
                    <a:pt x="7521664" y="136753"/>
                  </a:lnTo>
                  <a:lnTo>
                    <a:pt x="7520686" y="135470"/>
                  </a:lnTo>
                  <a:lnTo>
                    <a:pt x="7516419" y="139382"/>
                  </a:lnTo>
                  <a:lnTo>
                    <a:pt x="7518324" y="141884"/>
                  </a:lnTo>
                  <a:lnTo>
                    <a:pt x="7519302" y="143294"/>
                  </a:lnTo>
                  <a:lnTo>
                    <a:pt x="7523569" y="139242"/>
                  </a:lnTo>
                  <a:close/>
                </a:path>
                <a:path w="7780020" h="211454">
                  <a:moveTo>
                    <a:pt x="7532535" y="146240"/>
                  </a:moveTo>
                  <a:lnTo>
                    <a:pt x="7532484" y="141401"/>
                  </a:lnTo>
                  <a:lnTo>
                    <a:pt x="7529741" y="142532"/>
                  </a:lnTo>
                  <a:lnTo>
                    <a:pt x="7525448" y="141744"/>
                  </a:lnTo>
                  <a:lnTo>
                    <a:pt x="7525550" y="146608"/>
                  </a:lnTo>
                  <a:lnTo>
                    <a:pt x="7528268" y="145415"/>
                  </a:lnTo>
                  <a:lnTo>
                    <a:pt x="7532535" y="146240"/>
                  </a:lnTo>
                  <a:close/>
                </a:path>
                <a:path w="7780020" h="211454">
                  <a:moveTo>
                    <a:pt x="7546670" y="46126"/>
                  </a:moveTo>
                  <a:lnTo>
                    <a:pt x="7542543" y="46939"/>
                  </a:lnTo>
                  <a:lnTo>
                    <a:pt x="7536624" y="45542"/>
                  </a:lnTo>
                  <a:lnTo>
                    <a:pt x="7536243" y="51447"/>
                  </a:lnTo>
                  <a:lnTo>
                    <a:pt x="7540371" y="50482"/>
                  </a:lnTo>
                  <a:lnTo>
                    <a:pt x="7546264" y="51892"/>
                  </a:lnTo>
                  <a:lnTo>
                    <a:pt x="7546670" y="46126"/>
                  </a:lnTo>
                  <a:close/>
                </a:path>
                <a:path w="7780020" h="211454">
                  <a:moveTo>
                    <a:pt x="7566419" y="94627"/>
                  </a:moveTo>
                  <a:lnTo>
                    <a:pt x="7566101" y="94500"/>
                  </a:lnTo>
                  <a:lnTo>
                    <a:pt x="7566139" y="95351"/>
                  </a:lnTo>
                  <a:lnTo>
                    <a:pt x="7566419" y="94627"/>
                  </a:lnTo>
                  <a:close/>
                </a:path>
                <a:path w="7780020" h="211454">
                  <a:moveTo>
                    <a:pt x="7571156" y="112268"/>
                  </a:moveTo>
                  <a:lnTo>
                    <a:pt x="7569848" y="100291"/>
                  </a:lnTo>
                  <a:lnTo>
                    <a:pt x="7558799" y="100584"/>
                  </a:lnTo>
                  <a:lnTo>
                    <a:pt x="7551179" y="101600"/>
                  </a:lnTo>
                  <a:lnTo>
                    <a:pt x="7550315" y="103263"/>
                  </a:lnTo>
                  <a:lnTo>
                    <a:pt x="7559472" y="105524"/>
                  </a:lnTo>
                  <a:lnTo>
                    <a:pt x="7565390" y="106476"/>
                  </a:lnTo>
                  <a:lnTo>
                    <a:pt x="7571156" y="112268"/>
                  </a:lnTo>
                  <a:close/>
                </a:path>
                <a:path w="7780020" h="211454">
                  <a:moveTo>
                    <a:pt x="7576921" y="100050"/>
                  </a:moveTo>
                  <a:lnTo>
                    <a:pt x="7576210" y="91935"/>
                  </a:lnTo>
                  <a:lnTo>
                    <a:pt x="7572286" y="89090"/>
                  </a:lnTo>
                  <a:lnTo>
                    <a:pt x="7567993" y="90563"/>
                  </a:lnTo>
                  <a:lnTo>
                    <a:pt x="7566419" y="94627"/>
                  </a:lnTo>
                  <a:lnTo>
                    <a:pt x="7571854" y="97040"/>
                  </a:lnTo>
                  <a:lnTo>
                    <a:pt x="7569848" y="100291"/>
                  </a:lnTo>
                  <a:lnTo>
                    <a:pt x="7576921" y="100050"/>
                  </a:lnTo>
                  <a:close/>
                </a:path>
                <a:path w="7780020" h="211454">
                  <a:moveTo>
                    <a:pt x="7589863" y="159334"/>
                  </a:moveTo>
                  <a:lnTo>
                    <a:pt x="7585735" y="160324"/>
                  </a:lnTo>
                  <a:lnTo>
                    <a:pt x="7579792" y="158915"/>
                  </a:lnTo>
                  <a:lnTo>
                    <a:pt x="7579461" y="164655"/>
                  </a:lnTo>
                  <a:lnTo>
                    <a:pt x="7583551" y="163830"/>
                  </a:lnTo>
                  <a:lnTo>
                    <a:pt x="7589571" y="165265"/>
                  </a:lnTo>
                  <a:lnTo>
                    <a:pt x="7589863" y="159334"/>
                  </a:lnTo>
                  <a:close/>
                </a:path>
                <a:path w="7780020" h="211454">
                  <a:moveTo>
                    <a:pt x="7599388" y="44323"/>
                  </a:moveTo>
                  <a:lnTo>
                    <a:pt x="7590955" y="45072"/>
                  </a:lnTo>
                  <a:lnTo>
                    <a:pt x="7581354" y="44323"/>
                  </a:lnTo>
                  <a:lnTo>
                    <a:pt x="7572908" y="45072"/>
                  </a:lnTo>
                  <a:lnTo>
                    <a:pt x="7567904" y="50368"/>
                  </a:lnTo>
                  <a:lnTo>
                    <a:pt x="7574000" y="49784"/>
                  </a:lnTo>
                  <a:lnTo>
                    <a:pt x="7578928" y="51079"/>
                  </a:lnTo>
                  <a:lnTo>
                    <a:pt x="7582167" y="54940"/>
                  </a:lnTo>
                  <a:lnTo>
                    <a:pt x="7584275" y="49364"/>
                  </a:lnTo>
                  <a:lnTo>
                    <a:pt x="7597305" y="49860"/>
                  </a:lnTo>
                  <a:lnTo>
                    <a:pt x="7599388" y="44323"/>
                  </a:lnTo>
                  <a:close/>
                </a:path>
                <a:path w="7780020" h="211454">
                  <a:moveTo>
                    <a:pt x="7620178" y="160934"/>
                  </a:moveTo>
                  <a:lnTo>
                    <a:pt x="7618235" y="158356"/>
                  </a:lnTo>
                  <a:lnTo>
                    <a:pt x="7617155" y="156997"/>
                  </a:lnTo>
                  <a:lnTo>
                    <a:pt x="7612989" y="160997"/>
                  </a:lnTo>
                  <a:lnTo>
                    <a:pt x="7614907" y="163436"/>
                  </a:lnTo>
                  <a:lnTo>
                    <a:pt x="7615936" y="164744"/>
                  </a:lnTo>
                  <a:lnTo>
                    <a:pt x="7620178" y="160934"/>
                  </a:lnTo>
                  <a:close/>
                </a:path>
                <a:path w="7780020" h="211454">
                  <a:moveTo>
                    <a:pt x="7631531" y="137998"/>
                  </a:moveTo>
                  <a:lnTo>
                    <a:pt x="7616177" y="135064"/>
                  </a:lnTo>
                  <a:lnTo>
                    <a:pt x="7601102" y="131699"/>
                  </a:lnTo>
                  <a:lnTo>
                    <a:pt x="7585227" y="129540"/>
                  </a:lnTo>
                  <a:lnTo>
                    <a:pt x="7567485" y="130238"/>
                  </a:lnTo>
                  <a:lnTo>
                    <a:pt x="7567257" y="141173"/>
                  </a:lnTo>
                  <a:lnTo>
                    <a:pt x="7571016" y="145961"/>
                  </a:lnTo>
                  <a:lnTo>
                    <a:pt x="7578699" y="144780"/>
                  </a:lnTo>
                  <a:lnTo>
                    <a:pt x="7593203" y="143827"/>
                  </a:lnTo>
                  <a:lnTo>
                    <a:pt x="7608748" y="144386"/>
                  </a:lnTo>
                  <a:lnTo>
                    <a:pt x="7622489" y="143433"/>
                  </a:lnTo>
                  <a:lnTo>
                    <a:pt x="7631531" y="137998"/>
                  </a:lnTo>
                  <a:close/>
                </a:path>
                <a:path w="7780020" h="211454">
                  <a:moveTo>
                    <a:pt x="7641120" y="112712"/>
                  </a:moveTo>
                  <a:lnTo>
                    <a:pt x="7640675" y="102730"/>
                  </a:lnTo>
                  <a:lnTo>
                    <a:pt x="7633602" y="102971"/>
                  </a:lnTo>
                  <a:lnTo>
                    <a:pt x="7634033" y="112953"/>
                  </a:lnTo>
                  <a:lnTo>
                    <a:pt x="7641120" y="112712"/>
                  </a:lnTo>
                  <a:close/>
                </a:path>
                <a:path w="7780020" h="211454">
                  <a:moveTo>
                    <a:pt x="7652779" y="137248"/>
                  </a:moveTo>
                  <a:lnTo>
                    <a:pt x="7644676" y="136093"/>
                  </a:lnTo>
                  <a:lnTo>
                    <a:pt x="7639571" y="138912"/>
                  </a:lnTo>
                  <a:lnTo>
                    <a:pt x="7639088" y="147713"/>
                  </a:lnTo>
                  <a:lnTo>
                    <a:pt x="7647191" y="148793"/>
                  </a:lnTo>
                  <a:lnTo>
                    <a:pt x="7652309" y="146088"/>
                  </a:lnTo>
                  <a:lnTo>
                    <a:pt x="7652779" y="137248"/>
                  </a:lnTo>
                  <a:close/>
                </a:path>
                <a:path w="7780020" h="211454">
                  <a:moveTo>
                    <a:pt x="7664920" y="91935"/>
                  </a:moveTo>
                  <a:lnTo>
                    <a:pt x="7650797" y="92430"/>
                  </a:lnTo>
                  <a:lnTo>
                    <a:pt x="7646683" y="93357"/>
                  </a:lnTo>
                  <a:lnTo>
                    <a:pt x="7640752" y="91935"/>
                  </a:lnTo>
                  <a:lnTo>
                    <a:pt x="7640460" y="97853"/>
                  </a:lnTo>
                  <a:lnTo>
                    <a:pt x="7654569" y="97358"/>
                  </a:lnTo>
                  <a:lnTo>
                    <a:pt x="7658671" y="96354"/>
                  </a:lnTo>
                  <a:lnTo>
                    <a:pt x="7664640" y="97790"/>
                  </a:lnTo>
                  <a:lnTo>
                    <a:pt x="7664920" y="91935"/>
                  </a:lnTo>
                  <a:close/>
                </a:path>
                <a:path w="7780020" h="211454">
                  <a:moveTo>
                    <a:pt x="7681328" y="141236"/>
                  </a:moveTo>
                  <a:lnTo>
                    <a:pt x="7674229" y="141465"/>
                  </a:lnTo>
                  <a:lnTo>
                    <a:pt x="7667320" y="143103"/>
                  </a:lnTo>
                  <a:lnTo>
                    <a:pt x="7670990" y="146329"/>
                  </a:lnTo>
                  <a:lnTo>
                    <a:pt x="7678052" y="147066"/>
                  </a:lnTo>
                  <a:lnTo>
                    <a:pt x="7681328" y="141236"/>
                  </a:lnTo>
                  <a:close/>
                </a:path>
                <a:path w="7780020" h="211454">
                  <a:moveTo>
                    <a:pt x="7681887" y="76352"/>
                  </a:moveTo>
                  <a:lnTo>
                    <a:pt x="7677810" y="77317"/>
                  </a:lnTo>
                  <a:lnTo>
                    <a:pt x="7671841" y="75907"/>
                  </a:lnTo>
                  <a:lnTo>
                    <a:pt x="7671524" y="81737"/>
                  </a:lnTo>
                  <a:lnTo>
                    <a:pt x="7675651" y="80822"/>
                  </a:lnTo>
                  <a:lnTo>
                    <a:pt x="7681582" y="82257"/>
                  </a:lnTo>
                  <a:lnTo>
                    <a:pt x="7681887" y="76352"/>
                  </a:lnTo>
                  <a:close/>
                </a:path>
                <a:path w="7780020" h="211454">
                  <a:moveTo>
                    <a:pt x="7697165" y="100799"/>
                  </a:moveTo>
                  <a:lnTo>
                    <a:pt x="7693444" y="95834"/>
                  </a:lnTo>
                  <a:lnTo>
                    <a:pt x="7686713" y="95580"/>
                  </a:lnTo>
                  <a:lnTo>
                    <a:pt x="7678979" y="96926"/>
                  </a:lnTo>
                  <a:lnTo>
                    <a:pt x="7672197" y="96774"/>
                  </a:lnTo>
                  <a:lnTo>
                    <a:pt x="7675893" y="101688"/>
                  </a:lnTo>
                  <a:lnTo>
                    <a:pt x="7682624" y="101917"/>
                  </a:lnTo>
                  <a:lnTo>
                    <a:pt x="7690383" y="100584"/>
                  </a:lnTo>
                  <a:lnTo>
                    <a:pt x="7697165" y="100799"/>
                  </a:lnTo>
                  <a:close/>
                </a:path>
                <a:path w="7780020" h="211454">
                  <a:moveTo>
                    <a:pt x="7697559" y="185534"/>
                  </a:moveTo>
                  <a:lnTo>
                    <a:pt x="7692898" y="185661"/>
                  </a:lnTo>
                  <a:lnTo>
                    <a:pt x="7688720" y="182092"/>
                  </a:lnTo>
                  <a:lnTo>
                    <a:pt x="7685418" y="180365"/>
                  </a:lnTo>
                  <a:lnTo>
                    <a:pt x="7683386" y="186029"/>
                  </a:lnTo>
                  <a:lnTo>
                    <a:pt x="7686561" y="188353"/>
                  </a:lnTo>
                  <a:lnTo>
                    <a:pt x="7691336" y="191033"/>
                  </a:lnTo>
                  <a:lnTo>
                    <a:pt x="7695679" y="191084"/>
                  </a:lnTo>
                  <a:lnTo>
                    <a:pt x="7697559" y="185534"/>
                  </a:lnTo>
                  <a:close/>
                </a:path>
                <a:path w="7780020" h="211454">
                  <a:moveTo>
                    <a:pt x="7699286" y="145656"/>
                  </a:moveTo>
                  <a:lnTo>
                    <a:pt x="7695158" y="146646"/>
                  </a:lnTo>
                  <a:lnTo>
                    <a:pt x="7689177" y="145237"/>
                  </a:lnTo>
                  <a:lnTo>
                    <a:pt x="7688885" y="150876"/>
                  </a:lnTo>
                  <a:lnTo>
                    <a:pt x="7692987" y="150088"/>
                  </a:lnTo>
                  <a:lnTo>
                    <a:pt x="7698981" y="151485"/>
                  </a:lnTo>
                  <a:lnTo>
                    <a:pt x="7699286" y="145656"/>
                  </a:lnTo>
                  <a:close/>
                </a:path>
                <a:path w="7780020" h="211454">
                  <a:moveTo>
                    <a:pt x="7701191" y="110642"/>
                  </a:moveTo>
                  <a:lnTo>
                    <a:pt x="7692352" y="111937"/>
                  </a:lnTo>
                  <a:lnTo>
                    <a:pt x="7684363" y="108610"/>
                  </a:lnTo>
                  <a:lnTo>
                    <a:pt x="7677709" y="106553"/>
                  </a:lnTo>
                  <a:lnTo>
                    <a:pt x="7672870" y="111620"/>
                  </a:lnTo>
                  <a:lnTo>
                    <a:pt x="7687932" y="116382"/>
                  </a:lnTo>
                  <a:lnTo>
                    <a:pt x="7695895" y="116433"/>
                  </a:lnTo>
                  <a:lnTo>
                    <a:pt x="7701191" y="110642"/>
                  </a:lnTo>
                  <a:close/>
                </a:path>
                <a:path w="7780020" h="211454">
                  <a:moveTo>
                    <a:pt x="7703261" y="80645"/>
                  </a:moveTo>
                  <a:lnTo>
                    <a:pt x="7695146" y="82448"/>
                  </a:lnTo>
                  <a:lnTo>
                    <a:pt x="7689685" y="80352"/>
                  </a:lnTo>
                  <a:lnTo>
                    <a:pt x="7685418" y="76225"/>
                  </a:lnTo>
                  <a:lnTo>
                    <a:pt x="7686357" y="84505"/>
                  </a:lnTo>
                  <a:lnTo>
                    <a:pt x="7692949" y="87210"/>
                  </a:lnTo>
                  <a:lnTo>
                    <a:pt x="7700238" y="85521"/>
                  </a:lnTo>
                  <a:lnTo>
                    <a:pt x="7703261" y="80645"/>
                  </a:lnTo>
                  <a:close/>
                </a:path>
                <a:path w="7780020" h="211454">
                  <a:moveTo>
                    <a:pt x="7708290" y="147904"/>
                  </a:moveTo>
                  <a:lnTo>
                    <a:pt x="7706347" y="145415"/>
                  </a:lnTo>
                  <a:lnTo>
                    <a:pt x="7705331" y="144030"/>
                  </a:lnTo>
                  <a:lnTo>
                    <a:pt x="7701127" y="147993"/>
                  </a:lnTo>
                  <a:lnTo>
                    <a:pt x="7703071" y="150380"/>
                  </a:lnTo>
                  <a:lnTo>
                    <a:pt x="7704099" y="151815"/>
                  </a:lnTo>
                  <a:lnTo>
                    <a:pt x="7708290" y="147904"/>
                  </a:lnTo>
                  <a:close/>
                </a:path>
                <a:path w="7780020" h="211454">
                  <a:moveTo>
                    <a:pt x="7708735" y="103949"/>
                  </a:moveTo>
                  <a:lnTo>
                    <a:pt x="7707782" y="100152"/>
                  </a:lnTo>
                  <a:lnTo>
                    <a:pt x="7697165" y="100799"/>
                  </a:lnTo>
                  <a:lnTo>
                    <a:pt x="7703896" y="106172"/>
                  </a:lnTo>
                  <a:lnTo>
                    <a:pt x="7708735" y="103949"/>
                  </a:lnTo>
                  <a:close/>
                </a:path>
                <a:path w="7780020" h="211454">
                  <a:moveTo>
                    <a:pt x="7724635" y="47536"/>
                  </a:moveTo>
                  <a:lnTo>
                    <a:pt x="7722717" y="45046"/>
                  </a:lnTo>
                  <a:lnTo>
                    <a:pt x="7721676" y="43624"/>
                  </a:lnTo>
                  <a:lnTo>
                    <a:pt x="7717485" y="47726"/>
                  </a:lnTo>
                  <a:lnTo>
                    <a:pt x="7719403" y="50228"/>
                  </a:lnTo>
                  <a:lnTo>
                    <a:pt x="7720482" y="51409"/>
                  </a:lnTo>
                  <a:lnTo>
                    <a:pt x="7724635" y="47536"/>
                  </a:lnTo>
                  <a:close/>
                </a:path>
                <a:path w="7780020" h="211454">
                  <a:moveTo>
                    <a:pt x="7726223" y="152247"/>
                  </a:moveTo>
                  <a:lnTo>
                    <a:pt x="7724241" y="149656"/>
                  </a:lnTo>
                  <a:lnTo>
                    <a:pt x="7723276" y="148450"/>
                  </a:lnTo>
                  <a:lnTo>
                    <a:pt x="7719034" y="152323"/>
                  </a:lnTo>
                  <a:lnTo>
                    <a:pt x="7720965" y="154825"/>
                  </a:lnTo>
                  <a:lnTo>
                    <a:pt x="7722032" y="156159"/>
                  </a:lnTo>
                  <a:lnTo>
                    <a:pt x="7726223" y="152247"/>
                  </a:lnTo>
                  <a:close/>
                </a:path>
                <a:path w="7780020" h="211454">
                  <a:moveTo>
                    <a:pt x="7736903" y="189230"/>
                  </a:moveTo>
                  <a:lnTo>
                    <a:pt x="7730363" y="185623"/>
                  </a:lnTo>
                  <a:lnTo>
                    <a:pt x="7720419" y="183870"/>
                  </a:lnTo>
                  <a:lnTo>
                    <a:pt x="7710729" y="185077"/>
                  </a:lnTo>
                  <a:lnTo>
                    <a:pt x="7704950" y="190322"/>
                  </a:lnTo>
                  <a:lnTo>
                    <a:pt x="7711884" y="188645"/>
                  </a:lnTo>
                  <a:lnTo>
                    <a:pt x="7712303" y="196837"/>
                  </a:lnTo>
                  <a:lnTo>
                    <a:pt x="7716037" y="199936"/>
                  </a:lnTo>
                  <a:lnTo>
                    <a:pt x="7718946" y="194271"/>
                  </a:lnTo>
                  <a:lnTo>
                    <a:pt x="7733995" y="194843"/>
                  </a:lnTo>
                  <a:lnTo>
                    <a:pt x="7736903" y="189230"/>
                  </a:lnTo>
                  <a:close/>
                </a:path>
                <a:path w="7780020" h="211454">
                  <a:moveTo>
                    <a:pt x="7742733" y="94018"/>
                  </a:moveTo>
                  <a:lnTo>
                    <a:pt x="7742542" y="89293"/>
                  </a:lnTo>
                  <a:lnTo>
                    <a:pt x="7739862" y="90525"/>
                  </a:lnTo>
                  <a:lnTo>
                    <a:pt x="7735595" y="89636"/>
                  </a:lnTo>
                  <a:lnTo>
                    <a:pt x="7735760" y="94589"/>
                  </a:lnTo>
                  <a:lnTo>
                    <a:pt x="7738440" y="93230"/>
                  </a:lnTo>
                  <a:lnTo>
                    <a:pt x="7742733" y="94018"/>
                  </a:lnTo>
                  <a:close/>
                </a:path>
                <a:path w="7780020" h="211454">
                  <a:moveTo>
                    <a:pt x="7752880" y="153733"/>
                  </a:moveTo>
                  <a:lnTo>
                    <a:pt x="7748752" y="154736"/>
                  </a:lnTo>
                  <a:lnTo>
                    <a:pt x="7742834" y="153314"/>
                  </a:lnTo>
                  <a:lnTo>
                    <a:pt x="7742504" y="159042"/>
                  </a:lnTo>
                  <a:lnTo>
                    <a:pt x="7746657" y="158229"/>
                  </a:lnTo>
                  <a:lnTo>
                    <a:pt x="7752588" y="159651"/>
                  </a:lnTo>
                  <a:lnTo>
                    <a:pt x="7752880" y="153733"/>
                  </a:lnTo>
                  <a:close/>
                </a:path>
                <a:path w="7780020" h="211454">
                  <a:moveTo>
                    <a:pt x="7758443" y="193522"/>
                  </a:moveTo>
                  <a:lnTo>
                    <a:pt x="7751381" y="193763"/>
                  </a:lnTo>
                  <a:lnTo>
                    <a:pt x="7744409" y="195402"/>
                  </a:lnTo>
                  <a:lnTo>
                    <a:pt x="7748092" y="198628"/>
                  </a:lnTo>
                  <a:lnTo>
                    <a:pt x="7755179" y="199364"/>
                  </a:lnTo>
                  <a:lnTo>
                    <a:pt x="7758443" y="193522"/>
                  </a:lnTo>
                  <a:close/>
                </a:path>
                <a:path w="7780020" h="211454">
                  <a:moveTo>
                    <a:pt x="7769212" y="90932"/>
                  </a:moveTo>
                  <a:lnTo>
                    <a:pt x="7767282" y="88442"/>
                  </a:lnTo>
                  <a:lnTo>
                    <a:pt x="7766215" y="87058"/>
                  </a:lnTo>
                  <a:lnTo>
                    <a:pt x="7762037" y="90970"/>
                  </a:lnTo>
                  <a:lnTo>
                    <a:pt x="7764031" y="93611"/>
                  </a:lnTo>
                  <a:lnTo>
                    <a:pt x="7765008" y="94792"/>
                  </a:lnTo>
                  <a:lnTo>
                    <a:pt x="7769212" y="90932"/>
                  </a:lnTo>
                  <a:close/>
                </a:path>
                <a:path w="7780020" h="211454">
                  <a:moveTo>
                    <a:pt x="7779639" y="122948"/>
                  </a:moveTo>
                  <a:lnTo>
                    <a:pt x="7772527" y="119227"/>
                  </a:lnTo>
                  <a:lnTo>
                    <a:pt x="7763840" y="118008"/>
                  </a:lnTo>
                  <a:lnTo>
                    <a:pt x="7754975" y="117030"/>
                  </a:lnTo>
                  <a:lnTo>
                    <a:pt x="7747368" y="114122"/>
                  </a:lnTo>
                  <a:lnTo>
                    <a:pt x="7751712" y="123634"/>
                  </a:lnTo>
                  <a:lnTo>
                    <a:pt x="7761414" y="128397"/>
                  </a:lnTo>
                  <a:lnTo>
                    <a:pt x="7772146" y="128219"/>
                  </a:lnTo>
                  <a:lnTo>
                    <a:pt x="7779639" y="12294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3074" y="3814622"/>
              <a:ext cx="7650480" cy="372110"/>
            </a:xfrm>
            <a:custGeom>
              <a:avLst/>
              <a:gdLst/>
              <a:ahLst/>
              <a:cxnLst/>
              <a:rect l="l" t="t" r="r" b="b"/>
              <a:pathLst>
                <a:path w="7650480" h="372110">
                  <a:moveTo>
                    <a:pt x="7315" y="292290"/>
                  </a:moveTo>
                  <a:lnTo>
                    <a:pt x="7086" y="287502"/>
                  </a:lnTo>
                  <a:lnTo>
                    <a:pt x="4406" y="288734"/>
                  </a:lnTo>
                  <a:lnTo>
                    <a:pt x="0" y="288061"/>
                  </a:lnTo>
                  <a:lnTo>
                    <a:pt x="292" y="292747"/>
                  </a:lnTo>
                  <a:lnTo>
                    <a:pt x="2997" y="291592"/>
                  </a:lnTo>
                  <a:lnTo>
                    <a:pt x="7315" y="292290"/>
                  </a:lnTo>
                  <a:close/>
                </a:path>
                <a:path w="7650480" h="372110">
                  <a:moveTo>
                    <a:pt x="20294" y="271602"/>
                  </a:moveTo>
                  <a:lnTo>
                    <a:pt x="20027" y="266763"/>
                  </a:lnTo>
                  <a:lnTo>
                    <a:pt x="17322" y="267931"/>
                  </a:lnTo>
                  <a:lnTo>
                    <a:pt x="12928" y="267258"/>
                  </a:lnTo>
                  <a:lnTo>
                    <a:pt x="13182" y="272059"/>
                  </a:lnTo>
                  <a:lnTo>
                    <a:pt x="15900" y="270903"/>
                  </a:lnTo>
                  <a:lnTo>
                    <a:pt x="20294" y="271602"/>
                  </a:lnTo>
                  <a:close/>
                </a:path>
                <a:path w="7650480" h="372110">
                  <a:moveTo>
                    <a:pt x="30314" y="283667"/>
                  </a:moveTo>
                  <a:lnTo>
                    <a:pt x="28308" y="281254"/>
                  </a:lnTo>
                  <a:lnTo>
                    <a:pt x="27228" y="279933"/>
                  </a:lnTo>
                  <a:lnTo>
                    <a:pt x="22999" y="283959"/>
                  </a:lnTo>
                  <a:lnTo>
                    <a:pt x="25057" y="286473"/>
                  </a:lnTo>
                  <a:lnTo>
                    <a:pt x="26162" y="287769"/>
                  </a:lnTo>
                  <a:lnTo>
                    <a:pt x="30314" y="283667"/>
                  </a:lnTo>
                  <a:close/>
                </a:path>
                <a:path w="7650480" h="372110">
                  <a:moveTo>
                    <a:pt x="46596" y="257784"/>
                  </a:moveTo>
                  <a:lnTo>
                    <a:pt x="44577" y="255346"/>
                  </a:lnTo>
                  <a:lnTo>
                    <a:pt x="43446" y="254038"/>
                  </a:lnTo>
                  <a:lnTo>
                    <a:pt x="39230" y="258076"/>
                  </a:lnTo>
                  <a:lnTo>
                    <a:pt x="41275" y="260489"/>
                  </a:lnTo>
                  <a:lnTo>
                    <a:pt x="42379" y="261886"/>
                  </a:lnTo>
                  <a:lnTo>
                    <a:pt x="46596" y="257784"/>
                  </a:lnTo>
                  <a:close/>
                </a:path>
                <a:path w="7650480" h="372110">
                  <a:moveTo>
                    <a:pt x="62661" y="121704"/>
                  </a:moveTo>
                  <a:lnTo>
                    <a:pt x="56705" y="110210"/>
                  </a:lnTo>
                  <a:lnTo>
                    <a:pt x="56845" y="119748"/>
                  </a:lnTo>
                  <a:lnTo>
                    <a:pt x="54406" y="120319"/>
                  </a:lnTo>
                  <a:lnTo>
                    <a:pt x="55270" y="123342"/>
                  </a:lnTo>
                  <a:lnTo>
                    <a:pt x="57924" y="125755"/>
                  </a:lnTo>
                  <a:lnTo>
                    <a:pt x="60820" y="124536"/>
                  </a:lnTo>
                  <a:lnTo>
                    <a:pt x="62661" y="121704"/>
                  </a:lnTo>
                  <a:close/>
                </a:path>
                <a:path w="7650480" h="372110">
                  <a:moveTo>
                    <a:pt x="69164" y="111671"/>
                  </a:moveTo>
                  <a:lnTo>
                    <a:pt x="67119" y="109232"/>
                  </a:lnTo>
                  <a:lnTo>
                    <a:pt x="66040" y="107873"/>
                  </a:lnTo>
                  <a:lnTo>
                    <a:pt x="61772" y="111836"/>
                  </a:lnTo>
                  <a:lnTo>
                    <a:pt x="63830" y="114439"/>
                  </a:lnTo>
                  <a:lnTo>
                    <a:pt x="64922" y="115671"/>
                  </a:lnTo>
                  <a:lnTo>
                    <a:pt x="69164" y="111671"/>
                  </a:lnTo>
                  <a:close/>
                </a:path>
                <a:path w="7650480" h="372110">
                  <a:moveTo>
                    <a:pt x="126949" y="213245"/>
                  </a:moveTo>
                  <a:lnTo>
                    <a:pt x="124904" y="210794"/>
                  </a:lnTo>
                  <a:lnTo>
                    <a:pt x="123799" y="209550"/>
                  </a:lnTo>
                  <a:lnTo>
                    <a:pt x="119570" y="213499"/>
                  </a:lnTo>
                  <a:lnTo>
                    <a:pt x="121602" y="216052"/>
                  </a:lnTo>
                  <a:lnTo>
                    <a:pt x="122669" y="217373"/>
                  </a:lnTo>
                  <a:lnTo>
                    <a:pt x="126949" y="213245"/>
                  </a:lnTo>
                  <a:close/>
                </a:path>
                <a:path w="7650480" h="372110">
                  <a:moveTo>
                    <a:pt x="131851" y="233019"/>
                  </a:moveTo>
                  <a:lnTo>
                    <a:pt x="129806" y="230530"/>
                  </a:lnTo>
                  <a:lnTo>
                    <a:pt x="128676" y="229247"/>
                  </a:lnTo>
                  <a:lnTo>
                    <a:pt x="124460" y="233235"/>
                  </a:lnTo>
                  <a:lnTo>
                    <a:pt x="126504" y="235712"/>
                  </a:lnTo>
                  <a:lnTo>
                    <a:pt x="127596" y="237045"/>
                  </a:lnTo>
                  <a:lnTo>
                    <a:pt x="131851" y="233019"/>
                  </a:lnTo>
                  <a:close/>
                </a:path>
                <a:path w="7650480" h="372110">
                  <a:moveTo>
                    <a:pt x="144005" y="284518"/>
                  </a:moveTo>
                  <a:lnTo>
                    <a:pt x="143789" y="279717"/>
                  </a:lnTo>
                  <a:lnTo>
                    <a:pt x="141071" y="280974"/>
                  </a:lnTo>
                  <a:lnTo>
                    <a:pt x="136715" y="280276"/>
                  </a:lnTo>
                  <a:lnTo>
                    <a:pt x="136944" y="284975"/>
                  </a:lnTo>
                  <a:lnTo>
                    <a:pt x="139598" y="283845"/>
                  </a:lnTo>
                  <a:lnTo>
                    <a:pt x="144005" y="284518"/>
                  </a:lnTo>
                  <a:close/>
                </a:path>
                <a:path w="7650480" h="372110">
                  <a:moveTo>
                    <a:pt x="153504" y="204216"/>
                  </a:moveTo>
                  <a:lnTo>
                    <a:pt x="144805" y="204571"/>
                  </a:lnTo>
                  <a:lnTo>
                    <a:pt x="144945" y="208368"/>
                  </a:lnTo>
                  <a:lnTo>
                    <a:pt x="149364" y="210096"/>
                  </a:lnTo>
                  <a:lnTo>
                    <a:pt x="153504" y="204216"/>
                  </a:lnTo>
                  <a:close/>
                </a:path>
                <a:path w="7650480" h="372110">
                  <a:moveTo>
                    <a:pt x="168046" y="201168"/>
                  </a:moveTo>
                  <a:lnTo>
                    <a:pt x="167386" y="193433"/>
                  </a:lnTo>
                  <a:lnTo>
                    <a:pt x="160705" y="194551"/>
                  </a:lnTo>
                  <a:lnTo>
                    <a:pt x="155486" y="197408"/>
                  </a:lnTo>
                  <a:lnTo>
                    <a:pt x="153504" y="204216"/>
                  </a:lnTo>
                  <a:lnTo>
                    <a:pt x="159004" y="203962"/>
                  </a:lnTo>
                  <a:lnTo>
                    <a:pt x="164541" y="203822"/>
                  </a:lnTo>
                  <a:lnTo>
                    <a:pt x="168046" y="201168"/>
                  </a:lnTo>
                  <a:close/>
                </a:path>
                <a:path w="7650480" h="372110">
                  <a:moveTo>
                    <a:pt x="215595" y="210718"/>
                  </a:moveTo>
                  <a:lnTo>
                    <a:pt x="212966" y="203542"/>
                  </a:lnTo>
                  <a:lnTo>
                    <a:pt x="211289" y="211429"/>
                  </a:lnTo>
                  <a:lnTo>
                    <a:pt x="215595" y="210718"/>
                  </a:lnTo>
                  <a:close/>
                </a:path>
                <a:path w="7650480" h="372110">
                  <a:moveTo>
                    <a:pt x="219049" y="15646"/>
                  </a:moveTo>
                  <a:lnTo>
                    <a:pt x="218897" y="10655"/>
                  </a:lnTo>
                  <a:lnTo>
                    <a:pt x="216103" y="11963"/>
                  </a:lnTo>
                  <a:lnTo>
                    <a:pt x="211658" y="11163"/>
                  </a:lnTo>
                  <a:lnTo>
                    <a:pt x="211823" y="16116"/>
                  </a:lnTo>
                  <a:lnTo>
                    <a:pt x="214591" y="14770"/>
                  </a:lnTo>
                  <a:lnTo>
                    <a:pt x="219049" y="15646"/>
                  </a:lnTo>
                  <a:close/>
                </a:path>
                <a:path w="7650480" h="372110">
                  <a:moveTo>
                    <a:pt x="229247" y="194881"/>
                  </a:moveTo>
                  <a:lnTo>
                    <a:pt x="221983" y="195300"/>
                  </a:lnTo>
                  <a:lnTo>
                    <a:pt x="214934" y="197078"/>
                  </a:lnTo>
                  <a:lnTo>
                    <a:pt x="218719" y="200240"/>
                  </a:lnTo>
                  <a:lnTo>
                    <a:pt x="225945" y="200825"/>
                  </a:lnTo>
                  <a:lnTo>
                    <a:pt x="229247" y="194881"/>
                  </a:lnTo>
                  <a:close/>
                </a:path>
                <a:path w="7650480" h="372110">
                  <a:moveTo>
                    <a:pt x="231965" y="296760"/>
                  </a:moveTo>
                  <a:lnTo>
                    <a:pt x="218147" y="296760"/>
                  </a:lnTo>
                  <a:lnTo>
                    <a:pt x="219570" y="296951"/>
                  </a:lnTo>
                  <a:lnTo>
                    <a:pt x="229362" y="297751"/>
                  </a:lnTo>
                  <a:lnTo>
                    <a:pt x="231965" y="296760"/>
                  </a:lnTo>
                  <a:close/>
                </a:path>
                <a:path w="7650480" h="372110">
                  <a:moveTo>
                    <a:pt x="239255" y="12001"/>
                  </a:moveTo>
                  <a:lnTo>
                    <a:pt x="236131" y="8318"/>
                  </a:lnTo>
                  <a:lnTo>
                    <a:pt x="231800" y="12420"/>
                  </a:lnTo>
                  <a:lnTo>
                    <a:pt x="233832" y="14871"/>
                  </a:lnTo>
                  <a:lnTo>
                    <a:pt x="234937" y="16167"/>
                  </a:lnTo>
                  <a:lnTo>
                    <a:pt x="239255" y="12001"/>
                  </a:lnTo>
                  <a:close/>
                </a:path>
                <a:path w="7650480" h="372110">
                  <a:moveTo>
                    <a:pt x="275475" y="177304"/>
                  </a:moveTo>
                  <a:lnTo>
                    <a:pt x="275336" y="174548"/>
                  </a:lnTo>
                  <a:lnTo>
                    <a:pt x="272249" y="171754"/>
                  </a:lnTo>
                  <a:lnTo>
                    <a:pt x="271868" y="177507"/>
                  </a:lnTo>
                  <a:lnTo>
                    <a:pt x="272008" y="180263"/>
                  </a:lnTo>
                  <a:lnTo>
                    <a:pt x="275094" y="182981"/>
                  </a:lnTo>
                  <a:lnTo>
                    <a:pt x="275475" y="177304"/>
                  </a:lnTo>
                  <a:close/>
                </a:path>
                <a:path w="7650480" h="372110">
                  <a:moveTo>
                    <a:pt x="286308" y="209257"/>
                  </a:moveTo>
                  <a:lnTo>
                    <a:pt x="284276" y="206806"/>
                  </a:lnTo>
                  <a:lnTo>
                    <a:pt x="283260" y="205409"/>
                  </a:lnTo>
                  <a:lnTo>
                    <a:pt x="278942" y="209423"/>
                  </a:lnTo>
                  <a:lnTo>
                    <a:pt x="280936" y="211886"/>
                  </a:lnTo>
                  <a:lnTo>
                    <a:pt x="281978" y="213220"/>
                  </a:lnTo>
                  <a:lnTo>
                    <a:pt x="286308" y="209257"/>
                  </a:lnTo>
                  <a:close/>
                </a:path>
                <a:path w="7650480" h="372110">
                  <a:moveTo>
                    <a:pt x="297751" y="3860"/>
                  </a:moveTo>
                  <a:lnTo>
                    <a:pt x="295681" y="1409"/>
                  </a:lnTo>
                  <a:lnTo>
                    <a:pt x="294627" y="0"/>
                  </a:lnTo>
                  <a:lnTo>
                    <a:pt x="290245" y="4064"/>
                  </a:lnTo>
                  <a:lnTo>
                    <a:pt x="292290" y="6502"/>
                  </a:lnTo>
                  <a:lnTo>
                    <a:pt x="293408" y="7835"/>
                  </a:lnTo>
                  <a:lnTo>
                    <a:pt x="297751" y="3860"/>
                  </a:lnTo>
                  <a:close/>
                </a:path>
                <a:path w="7650480" h="372110">
                  <a:moveTo>
                    <a:pt x="301028" y="250812"/>
                  </a:moveTo>
                  <a:lnTo>
                    <a:pt x="297484" y="243319"/>
                  </a:lnTo>
                  <a:lnTo>
                    <a:pt x="292188" y="244030"/>
                  </a:lnTo>
                  <a:lnTo>
                    <a:pt x="284937" y="247218"/>
                  </a:lnTo>
                  <a:lnTo>
                    <a:pt x="275551" y="247180"/>
                  </a:lnTo>
                  <a:lnTo>
                    <a:pt x="273862" y="242862"/>
                  </a:lnTo>
                  <a:lnTo>
                    <a:pt x="266788" y="248805"/>
                  </a:lnTo>
                  <a:lnTo>
                    <a:pt x="261150" y="247992"/>
                  </a:lnTo>
                  <a:lnTo>
                    <a:pt x="261607" y="254558"/>
                  </a:lnTo>
                  <a:lnTo>
                    <a:pt x="264312" y="256349"/>
                  </a:lnTo>
                  <a:lnTo>
                    <a:pt x="268262" y="256298"/>
                  </a:lnTo>
                  <a:lnTo>
                    <a:pt x="272491" y="257327"/>
                  </a:lnTo>
                  <a:lnTo>
                    <a:pt x="272973" y="257683"/>
                  </a:lnTo>
                  <a:lnTo>
                    <a:pt x="272338" y="261848"/>
                  </a:lnTo>
                  <a:lnTo>
                    <a:pt x="275310" y="266090"/>
                  </a:lnTo>
                  <a:lnTo>
                    <a:pt x="284149" y="263512"/>
                  </a:lnTo>
                  <a:lnTo>
                    <a:pt x="287401" y="266522"/>
                  </a:lnTo>
                  <a:lnTo>
                    <a:pt x="291058" y="262890"/>
                  </a:lnTo>
                  <a:lnTo>
                    <a:pt x="296595" y="261581"/>
                  </a:lnTo>
                  <a:lnTo>
                    <a:pt x="300939" y="258813"/>
                  </a:lnTo>
                  <a:lnTo>
                    <a:pt x="301028" y="250812"/>
                  </a:lnTo>
                  <a:close/>
                </a:path>
                <a:path w="7650480" h="372110">
                  <a:moveTo>
                    <a:pt x="302348" y="27863"/>
                  </a:moveTo>
                  <a:lnTo>
                    <a:pt x="296545" y="25285"/>
                  </a:lnTo>
                  <a:lnTo>
                    <a:pt x="297205" y="31229"/>
                  </a:lnTo>
                  <a:lnTo>
                    <a:pt x="302348" y="27863"/>
                  </a:lnTo>
                  <a:close/>
                </a:path>
                <a:path w="7650480" h="372110">
                  <a:moveTo>
                    <a:pt x="306984" y="225488"/>
                  </a:moveTo>
                  <a:lnTo>
                    <a:pt x="305054" y="218236"/>
                  </a:lnTo>
                  <a:lnTo>
                    <a:pt x="302488" y="227774"/>
                  </a:lnTo>
                  <a:lnTo>
                    <a:pt x="298754" y="226783"/>
                  </a:lnTo>
                  <a:lnTo>
                    <a:pt x="296176" y="226110"/>
                  </a:lnTo>
                  <a:lnTo>
                    <a:pt x="294220" y="218922"/>
                  </a:lnTo>
                  <a:lnTo>
                    <a:pt x="293001" y="226783"/>
                  </a:lnTo>
                  <a:lnTo>
                    <a:pt x="288950" y="226504"/>
                  </a:lnTo>
                  <a:lnTo>
                    <a:pt x="287655" y="222364"/>
                  </a:lnTo>
                  <a:lnTo>
                    <a:pt x="287058" y="220459"/>
                  </a:lnTo>
                  <a:lnTo>
                    <a:pt x="284391" y="217220"/>
                  </a:lnTo>
                  <a:lnTo>
                    <a:pt x="283806" y="216509"/>
                  </a:lnTo>
                  <a:lnTo>
                    <a:pt x="277596" y="217220"/>
                  </a:lnTo>
                  <a:lnTo>
                    <a:pt x="267246" y="217030"/>
                  </a:lnTo>
                  <a:lnTo>
                    <a:pt x="258813" y="220218"/>
                  </a:lnTo>
                  <a:lnTo>
                    <a:pt x="251637" y="222364"/>
                  </a:lnTo>
                  <a:lnTo>
                    <a:pt x="245084" y="219075"/>
                  </a:lnTo>
                  <a:lnTo>
                    <a:pt x="246900" y="227355"/>
                  </a:lnTo>
                  <a:lnTo>
                    <a:pt x="242811" y="228523"/>
                  </a:lnTo>
                  <a:lnTo>
                    <a:pt x="238391" y="229400"/>
                  </a:lnTo>
                  <a:lnTo>
                    <a:pt x="237921" y="220992"/>
                  </a:lnTo>
                  <a:lnTo>
                    <a:pt x="237553" y="214376"/>
                  </a:lnTo>
                  <a:lnTo>
                    <a:pt x="232600" y="215493"/>
                  </a:lnTo>
                  <a:lnTo>
                    <a:pt x="232600" y="254698"/>
                  </a:lnTo>
                  <a:lnTo>
                    <a:pt x="225374" y="255104"/>
                  </a:lnTo>
                  <a:lnTo>
                    <a:pt x="225259" y="253098"/>
                  </a:lnTo>
                  <a:lnTo>
                    <a:pt x="224815" y="245110"/>
                  </a:lnTo>
                  <a:lnTo>
                    <a:pt x="232041" y="244703"/>
                  </a:lnTo>
                  <a:lnTo>
                    <a:pt x="232600" y="254698"/>
                  </a:lnTo>
                  <a:lnTo>
                    <a:pt x="232600" y="215493"/>
                  </a:lnTo>
                  <a:lnTo>
                    <a:pt x="227520" y="219379"/>
                  </a:lnTo>
                  <a:lnTo>
                    <a:pt x="223037" y="220992"/>
                  </a:lnTo>
                  <a:lnTo>
                    <a:pt x="219468" y="215404"/>
                  </a:lnTo>
                  <a:lnTo>
                    <a:pt x="224891" y="212509"/>
                  </a:lnTo>
                  <a:lnTo>
                    <a:pt x="219430" y="210248"/>
                  </a:lnTo>
                  <a:lnTo>
                    <a:pt x="215595" y="210743"/>
                  </a:lnTo>
                  <a:lnTo>
                    <a:pt x="216458" y="216154"/>
                  </a:lnTo>
                  <a:lnTo>
                    <a:pt x="216357" y="216827"/>
                  </a:lnTo>
                  <a:lnTo>
                    <a:pt x="215341" y="219621"/>
                  </a:lnTo>
                  <a:lnTo>
                    <a:pt x="212585" y="220903"/>
                  </a:lnTo>
                  <a:lnTo>
                    <a:pt x="207975" y="215417"/>
                  </a:lnTo>
                  <a:lnTo>
                    <a:pt x="204711" y="211493"/>
                  </a:lnTo>
                  <a:lnTo>
                    <a:pt x="200850" y="206489"/>
                  </a:lnTo>
                  <a:lnTo>
                    <a:pt x="205143" y="207035"/>
                  </a:lnTo>
                  <a:lnTo>
                    <a:pt x="205714" y="206489"/>
                  </a:lnTo>
                  <a:lnTo>
                    <a:pt x="207213" y="205041"/>
                  </a:lnTo>
                  <a:lnTo>
                    <a:pt x="207822" y="201142"/>
                  </a:lnTo>
                  <a:lnTo>
                    <a:pt x="198297" y="200266"/>
                  </a:lnTo>
                  <a:lnTo>
                    <a:pt x="192379" y="203835"/>
                  </a:lnTo>
                  <a:lnTo>
                    <a:pt x="194221" y="216827"/>
                  </a:lnTo>
                  <a:lnTo>
                    <a:pt x="199351" y="216204"/>
                  </a:lnTo>
                  <a:lnTo>
                    <a:pt x="204457" y="215417"/>
                  </a:lnTo>
                  <a:lnTo>
                    <a:pt x="205359" y="221322"/>
                  </a:lnTo>
                  <a:lnTo>
                    <a:pt x="196837" y="225856"/>
                  </a:lnTo>
                  <a:lnTo>
                    <a:pt x="185369" y="226783"/>
                  </a:lnTo>
                  <a:lnTo>
                    <a:pt x="174078" y="228028"/>
                  </a:lnTo>
                  <a:lnTo>
                    <a:pt x="166243" y="233464"/>
                  </a:lnTo>
                  <a:lnTo>
                    <a:pt x="169532" y="236461"/>
                  </a:lnTo>
                  <a:lnTo>
                    <a:pt x="174332" y="237109"/>
                  </a:lnTo>
                  <a:lnTo>
                    <a:pt x="178841" y="238213"/>
                  </a:lnTo>
                  <a:lnTo>
                    <a:pt x="181279" y="242544"/>
                  </a:lnTo>
                  <a:lnTo>
                    <a:pt x="186397" y="242671"/>
                  </a:lnTo>
                  <a:lnTo>
                    <a:pt x="192430" y="241376"/>
                  </a:lnTo>
                  <a:lnTo>
                    <a:pt x="197459" y="241668"/>
                  </a:lnTo>
                  <a:lnTo>
                    <a:pt x="199593" y="246532"/>
                  </a:lnTo>
                  <a:lnTo>
                    <a:pt x="193128" y="251155"/>
                  </a:lnTo>
                  <a:lnTo>
                    <a:pt x="183705" y="253098"/>
                  </a:lnTo>
                  <a:lnTo>
                    <a:pt x="174117" y="252234"/>
                  </a:lnTo>
                  <a:lnTo>
                    <a:pt x="167157" y="248373"/>
                  </a:lnTo>
                  <a:lnTo>
                    <a:pt x="168935" y="256438"/>
                  </a:lnTo>
                  <a:lnTo>
                    <a:pt x="168808" y="256781"/>
                  </a:lnTo>
                  <a:lnTo>
                    <a:pt x="164909" y="257911"/>
                  </a:lnTo>
                  <a:lnTo>
                    <a:pt x="160553" y="258787"/>
                  </a:lnTo>
                  <a:lnTo>
                    <a:pt x="156044" y="256781"/>
                  </a:lnTo>
                  <a:lnTo>
                    <a:pt x="152730" y="252704"/>
                  </a:lnTo>
                  <a:lnTo>
                    <a:pt x="152577" y="248564"/>
                  </a:lnTo>
                  <a:lnTo>
                    <a:pt x="152412" y="244195"/>
                  </a:lnTo>
                  <a:lnTo>
                    <a:pt x="145999" y="244170"/>
                  </a:lnTo>
                  <a:lnTo>
                    <a:pt x="141439" y="247764"/>
                  </a:lnTo>
                  <a:lnTo>
                    <a:pt x="138684" y="248564"/>
                  </a:lnTo>
                  <a:lnTo>
                    <a:pt x="137693" y="240131"/>
                  </a:lnTo>
                  <a:lnTo>
                    <a:pt x="145580" y="240538"/>
                  </a:lnTo>
                  <a:lnTo>
                    <a:pt x="148869" y="235369"/>
                  </a:lnTo>
                  <a:lnTo>
                    <a:pt x="147535" y="224586"/>
                  </a:lnTo>
                  <a:lnTo>
                    <a:pt x="139560" y="224040"/>
                  </a:lnTo>
                  <a:lnTo>
                    <a:pt x="136309" y="229273"/>
                  </a:lnTo>
                  <a:lnTo>
                    <a:pt x="137680" y="240118"/>
                  </a:lnTo>
                  <a:lnTo>
                    <a:pt x="132943" y="242366"/>
                  </a:lnTo>
                  <a:lnTo>
                    <a:pt x="131851" y="249072"/>
                  </a:lnTo>
                  <a:lnTo>
                    <a:pt x="131292" y="256438"/>
                  </a:lnTo>
                  <a:lnTo>
                    <a:pt x="128130" y="260642"/>
                  </a:lnTo>
                  <a:lnTo>
                    <a:pt x="113677" y="261467"/>
                  </a:lnTo>
                  <a:lnTo>
                    <a:pt x="106159" y="255498"/>
                  </a:lnTo>
                  <a:lnTo>
                    <a:pt x="97497" y="251320"/>
                  </a:lnTo>
                  <a:lnTo>
                    <a:pt x="87655" y="248970"/>
                  </a:lnTo>
                  <a:lnTo>
                    <a:pt x="76644" y="248500"/>
                  </a:lnTo>
                  <a:lnTo>
                    <a:pt x="75882" y="254431"/>
                  </a:lnTo>
                  <a:lnTo>
                    <a:pt x="72377" y="257035"/>
                  </a:lnTo>
                  <a:lnTo>
                    <a:pt x="68554" y="259283"/>
                  </a:lnTo>
                  <a:lnTo>
                    <a:pt x="66840" y="264134"/>
                  </a:lnTo>
                  <a:lnTo>
                    <a:pt x="71018" y="264820"/>
                  </a:lnTo>
                  <a:lnTo>
                    <a:pt x="69215" y="268897"/>
                  </a:lnTo>
                  <a:lnTo>
                    <a:pt x="67183" y="269024"/>
                  </a:lnTo>
                  <a:lnTo>
                    <a:pt x="64338" y="270154"/>
                  </a:lnTo>
                  <a:lnTo>
                    <a:pt x="63957" y="274269"/>
                  </a:lnTo>
                  <a:lnTo>
                    <a:pt x="60769" y="274472"/>
                  </a:lnTo>
                  <a:lnTo>
                    <a:pt x="48806" y="274447"/>
                  </a:lnTo>
                  <a:lnTo>
                    <a:pt x="38252" y="269392"/>
                  </a:lnTo>
                  <a:lnTo>
                    <a:pt x="29768" y="267385"/>
                  </a:lnTo>
                  <a:lnTo>
                    <a:pt x="24345" y="276529"/>
                  </a:lnTo>
                  <a:lnTo>
                    <a:pt x="29832" y="276199"/>
                  </a:lnTo>
                  <a:lnTo>
                    <a:pt x="35331" y="275729"/>
                  </a:lnTo>
                  <a:lnTo>
                    <a:pt x="39128" y="277964"/>
                  </a:lnTo>
                  <a:lnTo>
                    <a:pt x="39497" y="285686"/>
                  </a:lnTo>
                  <a:lnTo>
                    <a:pt x="52247" y="282346"/>
                  </a:lnTo>
                  <a:lnTo>
                    <a:pt x="62826" y="280797"/>
                  </a:lnTo>
                  <a:lnTo>
                    <a:pt x="73253" y="278536"/>
                  </a:lnTo>
                  <a:lnTo>
                    <a:pt x="79552" y="275729"/>
                  </a:lnTo>
                  <a:lnTo>
                    <a:pt x="82346" y="274485"/>
                  </a:lnTo>
                  <a:lnTo>
                    <a:pt x="85547" y="273062"/>
                  </a:lnTo>
                  <a:lnTo>
                    <a:pt x="139598" y="269989"/>
                  </a:lnTo>
                  <a:lnTo>
                    <a:pt x="141998" y="267449"/>
                  </a:lnTo>
                  <a:lnTo>
                    <a:pt x="145072" y="264452"/>
                  </a:lnTo>
                  <a:lnTo>
                    <a:pt x="150050" y="264325"/>
                  </a:lnTo>
                  <a:lnTo>
                    <a:pt x="178866" y="262686"/>
                  </a:lnTo>
                  <a:lnTo>
                    <a:pt x="183273" y="266560"/>
                  </a:lnTo>
                  <a:lnTo>
                    <a:pt x="190296" y="266560"/>
                  </a:lnTo>
                  <a:lnTo>
                    <a:pt x="211658" y="266560"/>
                  </a:lnTo>
                  <a:lnTo>
                    <a:pt x="215163" y="265658"/>
                  </a:lnTo>
                  <a:lnTo>
                    <a:pt x="222313" y="265264"/>
                  </a:lnTo>
                  <a:lnTo>
                    <a:pt x="219087" y="271208"/>
                  </a:lnTo>
                  <a:lnTo>
                    <a:pt x="211912" y="270611"/>
                  </a:lnTo>
                  <a:lnTo>
                    <a:pt x="208153" y="267449"/>
                  </a:lnTo>
                  <a:lnTo>
                    <a:pt x="211518" y="266598"/>
                  </a:lnTo>
                  <a:lnTo>
                    <a:pt x="190296" y="266560"/>
                  </a:lnTo>
                  <a:lnTo>
                    <a:pt x="197104" y="266776"/>
                  </a:lnTo>
                  <a:lnTo>
                    <a:pt x="201066" y="271449"/>
                  </a:lnTo>
                  <a:lnTo>
                    <a:pt x="194894" y="271640"/>
                  </a:lnTo>
                  <a:lnTo>
                    <a:pt x="191998" y="275678"/>
                  </a:lnTo>
                  <a:lnTo>
                    <a:pt x="190868" y="281940"/>
                  </a:lnTo>
                  <a:lnTo>
                    <a:pt x="197853" y="281889"/>
                  </a:lnTo>
                  <a:lnTo>
                    <a:pt x="205663" y="280530"/>
                  </a:lnTo>
                  <a:lnTo>
                    <a:pt x="211620" y="282067"/>
                  </a:lnTo>
                  <a:lnTo>
                    <a:pt x="213004" y="290715"/>
                  </a:lnTo>
                  <a:lnTo>
                    <a:pt x="207289" y="289547"/>
                  </a:lnTo>
                  <a:lnTo>
                    <a:pt x="200901" y="286677"/>
                  </a:lnTo>
                  <a:lnTo>
                    <a:pt x="196151" y="287337"/>
                  </a:lnTo>
                  <a:lnTo>
                    <a:pt x="195427" y="295452"/>
                  </a:lnTo>
                  <a:lnTo>
                    <a:pt x="208432" y="295452"/>
                  </a:lnTo>
                  <a:lnTo>
                    <a:pt x="235419" y="295452"/>
                  </a:lnTo>
                  <a:lnTo>
                    <a:pt x="238429" y="294309"/>
                  </a:lnTo>
                  <a:lnTo>
                    <a:pt x="238213" y="290715"/>
                  </a:lnTo>
                  <a:lnTo>
                    <a:pt x="238175" y="290093"/>
                  </a:lnTo>
                  <a:lnTo>
                    <a:pt x="238137" y="289521"/>
                  </a:lnTo>
                  <a:lnTo>
                    <a:pt x="237845" y="284734"/>
                  </a:lnTo>
                  <a:lnTo>
                    <a:pt x="237756" y="283197"/>
                  </a:lnTo>
                  <a:lnTo>
                    <a:pt x="234784" y="280530"/>
                  </a:lnTo>
                  <a:lnTo>
                    <a:pt x="232816" y="278752"/>
                  </a:lnTo>
                  <a:lnTo>
                    <a:pt x="230797" y="277228"/>
                  </a:lnTo>
                  <a:lnTo>
                    <a:pt x="230797" y="289521"/>
                  </a:lnTo>
                  <a:lnTo>
                    <a:pt x="226504" y="288836"/>
                  </a:lnTo>
                  <a:lnTo>
                    <a:pt x="223735" y="290093"/>
                  </a:lnTo>
                  <a:lnTo>
                    <a:pt x="223608" y="285305"/>
                  </a:lnTo>
                  <a:lnTo>
                    <a:pt x="228003" y="286067"/>
                  </a:lnTo>
                  <a:lnTo>
                    <a:pt x="229552" y="285305"/>
                  </a:lnTo>
                  <a:lnTo>
                    <a:pt x="230695" y="284734"/>
                  </a:lnTo>
                  <a:lnTo>
                    <a:pt x="230797" y="289521"/>
                  </a:lnTo>
                  <a:lnTo>
                    <a:pt x="230797" y="277228"/>
                  </a:lnTo>
                  <a:lnTo>
                    <a:pt x="227558" y="274777"/>
                  </a:lnTo>
                  <a:lnTo>
                    <a:pt x="226974" y="271208"/>
                  </a:lnTo>
                  <a:lnTo>
                    <a:pt x="225996" y="265264"/>
                  </a:lnTo>
                  <a:lnTo>
                    <a:pt x="225958" y="265061"/>
                  </a:lnTo>
                  <a:lnTo>
                    <a:pt x="232664" y="267258"/>
                  </a:lnTo>
                  <a:lnTo>
                    <a:pt x="237261" y="266344"/>
                  </a:lnTo>
                  <a:lnTo>
                    <a:pt x="240817" y="265061"/>
                  </a:lnTo>
                  <a:lnTo>
                    <a:pt x="242468" y="264452"/>
                  </a:lnTo>
                  <a:lnTo>
                    <a:pt x="251167" y="263639"/>
                  </a:lnTo>
                  <a:lnTo>
                    <a:pt x="251688" y="262686"/>
                  </a:lnTo>
                  <a:lnTo>
                    <a:pt x="252374" y="261467"/>
                  </a:lnTo>
                  <a:lnTo>
                    <a:pt x="253707" y="259054"/>
                  </a:lnTo>
                  <a:lnTo>
                    <a:pt x="253733" y="258787"/>
                  </a:lnTo>
                  <a:lnTo>
                    <a:pt x="254127" y="255104"/>
                  </a:lnTo>
                  <a:lnTo>
                    <a:pt x="254330" y="253098"/>
                  </a:lnTo>
                  <a:lnTo>
                    <a:pt x="254342" y="251155"/>
                  </a:lnTo>
                  <a:lnTo>
                    <a:pt x="253758" y="244703"/>
                  </a:lnTo>
                  <a:lnTo>
                    <a:pt x="253657" y="243484"/>
                  </a:lnTo>
                  <a:lnTo>
                    <a:pt x="259880" y="243395"/>
                  </a:lnTo>
                  <a:lnTo>
                    <a:pt x="261277" y="241376"/>
                  </a:lnTo>
                  <a:lnTo>
                    <a:pt x="262763" y="239268"/>
                  </a:lnTo>
                  <a:lnTo>
                    <a:pt x="263994" y="232956"/>
                  </a:lnTo>
                  <a:lnTo>
                    <a:pt x="259778" y="232117"/>
                  </a:lnTo>
                  <a:lnTo>
                    <a:pt x="261048" y="229400"/>
                  </a:lnTo>
                  <a:lnTo>
                    <a:pt x="261658" y="228066"/>
                  </a:lnTo>
                  <a:lnTo>
                    <a:pt x="263728" y="227952"/>
                  </a:lnTo>
                  <a:lnTo>
                    <a:pt x="270256" y="230365"/>
                  </a:lnTo>
                  <a:lnTo>
                    <a:pt x="278803" y="229654"/>
                  </a:lnTo>
                  <a:lnTo>
                    <a:pt x="282257" y="236829"/>
                  </a:lnTo>
                  <a:lnTo>
                    <a:pt x="290055" y="236016"/>
                  </a:lnTo>
                  <a:lnTo>
                    <a:pt x="299085" y="236715"/>
                  </a:lnTo>
                  <a:lnTo>
                    <a:pt x="306705" y="227774"/>
                  </a:lnTo>
                  <a:lnTo>
                    <a:pt x="306984" y="225488"/>
                  </a:lnTo>
                  <a:close/>
                </a:path>
                <a:path w="7650480" h="372110">
                  <a:moveTo>
                    <a:pt x="330339" y="259118"/>
                  </a:moveTo>
                  <a:lnTo>
                    <a:pt x="327825" y="251993"/>
                  </a:lnTo>
                  <a:lnTo>
                    <a:pt x="326021" y="259816"/>
                  </a:lnTo>
                  <a:lnTo>
                    <a:pt x="330339" y="259118"/>
                  </a:lnTo>
                  <a:close/>
                </a:path>
                <a:path w="7650480" h="372110">
                  <a:moveTo>
                    <a:pt x="346011" y="250520"/>
                  </a:moveTo>
                  <a:lnTo>
                    <a:pt x="340309" y="247777"/>
                  </a:lnTo>
                  <a:lnTo>
                    <a:pt x="340944" y="253720"/>
                  </a:lnTo>
                  <a:lnTo>
                    <a:pt x="346011" y="250520"/>
                  </a:lnTo>
                  <a:close/>
                </a:path>
                <a:path w="7650480" h="372110">
                  <a:moveTo>
                    <a:pt x="358076" y="312991"/>
                  </a:moveTo>
                  <a:lnTo>
                    <a:pt x="357924" y="308102"/>
                  </a:lnTo>
                  <a:lnTo>
                    <a:pt x="355219" y="309346"/>
                  </a:lnTo>
                  <a:lnTo>
                    <a:pt x="350901" y="308381"/>
                  </a:lnTo>
                  <a:lnTo>
                    <a:pt x="350989" y="313385"/>
                  </a:lnTo>
                  <a:lnTo>
                    <a:pt x="353707" y="312089"/>
                  </a:lnTo>
                  <a:lnTo>
                    <a:pt x="358076" y="312991"/>
                  </a:lnTo>
                  <a:close/>
                </a:path>
                <a:path w="7650480" h="372110">
                  <a:moveTo>
                    <a:pt x="363296" y="268058"/>
                  </a:moveTo>
                  <a:lnTo>
                    <a:pt x="355600" y="267639"/>
                  </a:lnTo>
                  <a:lnTo>
                    <a:pt x="350024" y="264045"/>
                  </a:lnTo>
                  <a:lnTo>
                    <a:pt x="340944" y="253720"/>
                  </a:lnTo>
                  <a:lnTo>
                    <a:pt x="335013" y="252488"/>
                  </a:lnTo>
                  <a:lnTo>
                    <a:pt x="334949" y="258648"/>
                  </a:lnTo>
                  <a:lnTo>
                    <a:pt x="330339" y="259118"/>
                  </a:lnTo>
                  <a:lnTo>
                    <a:pt x="330581" y="264071"/>
                  </a:lnTo>
                  <a:lnTo>
                    <a:pt x="337934" y="267893"/>
                  </a:lnTo>
                  <a:lnTo>
                    <a:pt x="347141" y="272351"/>
                  </a:lnTo>
                  <a:lnTo>
                    <a:pt x="356247" y="273685"/>
                  </a:lnTo>
                  <a:lnTo>
                    <a:pt x="363296" y="268058"/>
                  </a:lnTo>
                  <a:close/>
                </a:path>
                <a:path w="7650480" h="372110">
                  <a:moveTo>
                    <a:pt x="374027" y="187833"/>
                  </a:moveTo>
                  <a:lnTo>
                    <a:pt x="365315" y="187998"/>
                  </a:lnTo>
                  <a:lnTo>
                    <a:pt x="365379" y="191820"/>
                  </a:lnTo>
                  <a:lnTo>
                    <a:pt x="369773" y="193649"/>
                  </a:lnTo>
                  <a:lnTo>
                    <a:pt x="374027" y="187833"/>
                  </a:lnTo>
                  <a:close/>
                </a:path>
                <a:path w="7650480" h="372110">
                  <a:moveTo>
                    <a:pt x="379171" y="184594"/>
                  </a:moveTo>
                  <a:lnTo>
                    <a:pt x="373367" y="181851"/>
                  </a:lnTo>
                  <a:lnTo>
                    <a:pt x="374027" y="187833"/>
                  </a:lnTo>
                  <a:lnTo>
                    <a:pt x="379171" y="184594"/>
                  </a:lnTo>
                  <a:close/>
                </a:path>
                <a:path w="7650480" h="372110">
                  <a:moveTo>
                    <a:pt x="382282" y="199199"/>
                  </a:moveTo>
                  <a:lnTo>
                    <a:pt x="380733" y="194411"/>
                  </a:lnTo>
                  <a:lnTo>
                    <a:pt x="378002" y="193789"/>
                  </a:lnTo>
                  <a:lnTo>
                    <a:pt x="378345" y="202717"/>
                  </a:lnTo>
                  <a:lnTo>
                    <a:pt x="382282" y="199199"/>
                  </a:lnTo>
                  <a:close/>
                </a:path>
                <a:path w="7650480" h="372110">
                  <a:moveTo>
                    <a:pt x="383108" y="227507"/>
                  </a:moveTo>
                  <a:lnTo>
                    <a:pt x="374091" y="226961"/>
                  </a:lnTo>
                  <a:lnTo>
                    <a:pt x="365480" y="227152"/>
                  </a:lnTo>
                  <a:lnTo>
                    <a:pt x="365493" y="237998"/>
                  </a:lnTo>
                  <a:lnTo>
                    <a:pt x="370357" y="241071"/>
                  </a:lnTo>
                  <a:lnTo>
                    <a:pt x="375577" y="239433"/>
                  </a:lnTo>
                  <a:lnTo>
                    <a:pt x="380149" y="234454"/>
                  </a:lnTo>
                  <a:lnTo>
                    <a:pt x="383108" y="227507"/>
                  </a:lnTo>
                  <a:close/>
                </a:path>
                <a:path w="7650480" h="372110">
                  <a:moveTo>
                    <a:pt x="400913" y="14935"/>
                  </a:moveTo>
                  <a:lnTo>
                    <a:pt x="398919" y="12420"/>
                  </a:lnTo>
                  <a:lnTo>
                    <a:pt x="397840" y="11112"/>
                  </a:lnTo>
                  <a:lnTo>
                    <a:pt x="393420" y="14998"/>
                  </a:lnTo>
                  <a:lnTo>
                    <a:pt x="395465" y="17500"/>
                  </a:lnTo>
                  <a:lnTo>
                    <a:pt x="396544" y="18948"/>
                  </a:lnTo>
                  <a:lnTo>
                    <a:pt x="400913" y="14935"/>
                  </a:lnTo>
                  <a:close/>
                </a:path>
                <a:path w="7650480" h="372110">
                  <a:moveTo>
                    <a:pt x="406184" y="261467"/>
                  </a:moveTo>
                  <a:lnTo>
                    <a:pt x="406133" y="256679"/>
                  </a:lnTo>
                  <a:lnTo>
                    <a:pt x="403402" y="257810"/>
                  </a:lnTo>
                  <a:lnTo>
                    <a:pt x="399008" y="257073"/>
                  </a:lnTo>
                  <a:lnTo>
                    <a:pt x="399084" y="261861"/>
                  </a:lnTo>
                  <a:lnTo>
                    <a:pt x="401878" y="260642"/>
                  </a:lnTo>
                  <a:lnTo>
                    <a:pt x="406184" y="261467"/>
                  </a:lnTo>
                  <a:close/>
                </a:path>
                <a:path w="7650480" h="372110">
                  <a:moveTo>
                    <a:pt x="422859" y="226212"/>
                  </a:moveTo>
                  <a:lnTo>
                    <a:pt x="411657" y="222948"/>
                  </a:lnTo>
                  <a:lnTo>
                    <a:pt x="409892" y="231698"/>
                  </a:lnTo>
                  <a:lnTo>
                    <a:pt x="401358" y="231825"/>
                  </a:lnTo>
                  <a:lnTo>
                    <a:pt x="398589" y="233070"/>
                  </a:lnTo>
                  <a:lnTo>
                    <a:pt x="394284" y="232206"/>
                  </a:lnTo>
                  <a:lnTo>
                    <a:pt x="394360" y="237070"/>
                  </a:lnTo>
                  <a:lnTo>
                    <a:pt x="403567" y="238747"/>
                  </a:lnTo>
                  <a:lnTo>
                    <a:pt x="412229" y="239725"/>
                  </a:lnTo>
                  <a:lnTo>
                    <a:pt x="419074" y="236664"/>
                  </a:lnTo>
                  <a:lnTo>
                    <a:pt x="422859" y="226212"/>
                  </a:lnTo>
                  <a:close/>
                </a:path>
                <a:path w="7650480" h="372110">
                  <a:moveTo>
                    <a:pt x="444550" y="225526"/>
                  </a:moveTo>
                  <a:lnTo>
                    <a:pt x="441312" y="223240"/>
                  </a:lnTo>
                  <a:lnTo>
                    <a:pt x="436448" y="220560"/>
                  </a:lnTo>
                  <a:lnTo>
                    <a:pt x="432003" y="220497"/>
                  </a:lnTo>
                  <a:lnTo>
                    <a:pt x="430060" y="225996"/>
                  </a:lnTo>
                  <a:lnTo>
                    <a:pt x="433285" y="228219"/>
                  </a:lnTo>
                  <a:lnTo>
                    <a:pt x="438150" y="230886"/>
                  </a:lnTo>
                  <a:lnTo>
                    <a:pt x="442595" y="231000"/>
                  </a:lnTo>
                  <a:lnTo>
                    <a:pt x="444550" y="225526"/>
                  </a:lnTo>
                  <a:close/>
                </a:path>
                <a:path w="7650480" h="372110">
                  <a:moveTo>
                    <a:pt x="457174" y="218008"/>
                  </a:moveTo>
                  <a:lnTo>
                    <a:pt x="454964" y="215163"/>
                  </a:lnTo>
                  <a:lnTo>
                    <a:pt x="451015" y="213588"/>
                  </a:lnTo>
                  <a:lnTo>
                    <a:pt x="446938" y="216065"/>
                  </a:lnTo>
                  <a:lnTo>
                    <a:pt x="444284" y="220675"/>
                  </a:lnTo>
                  <a:lnTo>
                    <a:pt x="444550" y="225526"/>
                  </a:lnTo>
                  <a:lnTo>
                    <a:pt x="445084" y="224370"/>
                  </a:lnTo>
                  <a:lnTo>
                    <a:pt x="457174" y="218008"/>
                  </a:lnTo>
                  <a:close/>
                </a:path>
                <a:path w="7650480" h="372110">
                  <a:moveTo>
                    <a:pt x="471766" y="274358"/>
                  </a:moveTo>
                  <a:lnTo>
                    <a:pt x="471665" y="269405"/>
                  </a:lnTo>
                  <a:lnTo>
                    <a:pt x="468896" y="270764"/>
                  </a:lnTo>
                  <a:lnTo>
                    <a:pt x="464553" y="269900"/>
                  </a:lnTo>
                  <a:lnTo>
                    <a:pt x="464629" y="274713"/>
                  </a:lnTo>
                  <a:lnTo>
                    <a:pt x="467398" y="273570"/>
                  </a:lnTo>
                  <a:lnTo>
                    <a:pt x="471766" y="274358"/>
                  </a:lnTo>
                  <a:close/>
                </a:path>
                <a:path w="7650480" h="372110">
                  <a:moveTo>
                    <a:pt x="478421" y="259283"/>
                  </a:moveTo>
                  <a:lnTo>
                    <a:pt x="478028" y="249275"/>
                  </a:lnTo>
                  <a:lnTo>
                    <a:pt x="470865" y="249516"/>
                  </a:lnTo>
                  <a:lnTo>
                    <a:pt x="471271" y="259524"/>
                  </a:lnTo>
                  <a:lnTo>
                    <a:pt x="473684" y="259435"/>
                  </a:lnTo>
                  <a:lnTo>
                    <a:pt x="478421" y="259283"/>
                  </a:lnTo>
                  <a:close/>
                </a:path>
                <a:path w="7650480" h="372110">
                  <a:moveTo>
                    <a:pt x="479247" y="279184"/>
                  </a:moveTo>
                  <a:lnTo>
                    <a:pt x="476758" y="272072"/>
                  </a:lnTo>
                  <a:lnTo>
                    <a:pt x="474941" y="279946"/>
                  </a:lnTo>
                  <a:lnTo>
                    <a:pt x="479247" y="279184"/>
                  </a:lnTo>
                  <a:close/>
                </a:path>
                <a:path w="7650480" h="372110">
                  <a:moveTo>
                    <a:pt x="505675" y="260946"/>
                  </a:moveTo>
                  <a:lnTo>
                    <a:pt x="503720" y="258470"/>
                  </a:lnTo>
                  <a:lnTo>
                    <a:pt x="502640" y="257136"/>
                  </a:lnTo>
                  <a:lnTo>
                    <a:pt x="498322" y="261035"/>
                  </a:lnTo>
                  <a:lnTo>
                    <a:pt x="500303" y="263613"/>
                  </a:lnTo>
                  <a:lnTo>
                    <a:pt x="501421" y="264947"/>
                  </a:lnTo>
                  <a:lnTo>
                    <a:pt x="505675" y="260946"/>
                  </a:lnTo>
                  <a:close/>
                </a:path>
                <a:path w="7650480" h="372110">
                  <a:moveTo>
                    <a:pt x="510349" y="243319"/>
                  </a:moveTo>
                  <a:lnTo>
                    <a:pt x="506310" y="243916"/>
                  </a:lnTo>
                  <a:lnTo>
                    <a:pt x="504431" y="236232"/>
                  </a:lnTo>
                  <a:lnTo>
                    <a:pt x="503135" y="243560"/>
                  </a:lnTo>
                  <a:lnTo>
                    <a:pt x="503377" y="248640"/>
                  </a:lnTo>
                  <a:lnTo>
                    <a:pt x="509714" y="249555"/>
                  </a:lnTo>
                  <a:lnTo>
                    <a:pt x="510349" y="243319"/>
                  </a:lnTo>
                  <a:close/>
                </a:path>
                <a:path w="7650480" h="372110">
                  <a:moveTo>
                    <a:pt x="574573" y="268732"/>
                  </a:moveTo>
                  <a:lnTo>
                    <a:pt x="572643" y="266141"/>
                  </a:lnTo>
                  <a:lnTo>
                    <a:pt x="571588" y="264972"/>
                  </a:lnTo>
                  <a:lnTo>
                    <a:pt x="567232" y="268808"/>
                  </a:lnTo>
                  <a:lnTo>
                    <a:pt x="569175" y="271310"/>
                  </a:lnTo>
                  <a:lnTo>
                    <a:pt x="570217" y="272643"/>
                  </a:lnTo>
                  <a:lnTo>
                    <a:pt x="574573" y="268732"/>
                  </a:lnTo>
                  <a:close/>
                </a:path>
                <a:path w="7650480" h="372110">
                  <a:moveTo>
                    <a:pt x="7415327" y="148221"/>
                  </a:moveTo>
                  <a:lnTo>
                    <a:pt x="7413358" y="145732"/>
                  </a:lnTo>
                  <a:lnTo>
                    <a:pt x="7412355" y="144411"/>
                  </a:lnTo>
                  <a:lnTo>
                    <a:pt x="7408011" y="148310"/>
                  </a:lnTo>
                  <a:lnTo>
                    <a:pt x="7409955" y="150863"/>
                  </a:lnTo>
                  <a:lnTo>
                    <a:pt x="7410958" y="152234"/>
                  </a:lnTo>
                  <a:lnTo>
                    <a:pt x="7415327" y="148221"/>
                  </a:lnTo>
                  <a:close/>
                </a:path>
                <a:path w="7650480" h="372110">
                  <a:moveTo>
                    <a:pt x="7428306" y="165188"/>
                  </a:moveTo>
                  <a:lnTo>
                    <a:pt x="7428077" y="160185"/>
                  </a:lnTo>
                  <a:lnTo>
                    <a:pt x="7421829" y="159092"/>
                  </a:lnTo>
                  <a:lnTo>
                    <a:pt x="7421105" y="165442"/>
                  </a:lnTo>
                  <a:lnTo>
                    <a:pt x="7422083" y="171399"/>
                  </a:lnTo>
                  <a:lnTo>
                    <a:pt x="7425182" y="168338"/>
                  </a:lnTo>
                  <a:lnTo>
                    <a:pt x="7428306" y="165188"/>
                  </a:lnTo>
                  <a:close/>
                </a:path>
                <a:path w="7650480" h="372110">
                  <a:moveTo>
                    <a:pt x="7432561" y="189839"/>
                  </a:moveTo>
                  <a:lnTo>
                    <a:pt x="7432484" y="185013"/>
                  </a:lnTo>
                  <a:lnTo>
                    <a:pt x="7429728" y="186182"/>
                  </a:lnTo>
                  <a:lnTo>
                    <a:pt x="7425398" y="185394"/>
                  </a:lnTo>
                  <a:lnTo>
                    <a:pt x="7425461" y="190131"/>
                  </a:lnTo>
                  <a:lnTo>
                    <a:pt x="7428230" y="189001"/>
                  </a:lnTo>
                  <a:lnTo>
                    <a:pt x="7432561" y="189839"/>
                  </a:lnTo>
                  <a:close/>
                </a:path>
                <a:path w="7650480" h="372110">
                  <a:moveTo>
                    <a:pt x="7435482" y="164947"/>
                  </a:moveTo>
                  <a:lnTo>
                    <a:pt x="7435418" y="162140"/>
                  </a:lnTo>
                  <a:lnTo>
                    <a:pt x="7432370" y="159359"/>
                  </a:lnTo>
                  <a:lnTo>
                    <a:pt x="7431875" y="165087"/>
                  </a:lnTo>
                  <a:lnTo>
                    <a:pt x="7431951" y="167779"/>
                  </a:lnTo>
                  <a:lnTo>
                    <a:pt x="7434961" y="170561"/>
                  </a:lnTo>
                  <a:lnTo>
                    <a:pt x="7435482" y="164947"/>
                  </a:lnTo>
                  <a:close/>
                </a:path>
                <a:path w="7650480" h="372110">
                  <a:moveTo>
                    <a:pt x="7464666" y="178816"/>
                  </a:moveTo>
                  <a:lnTo>
                    <a:pt x="7457313" y="178904"/>
                  </a:lnTo>
                  <a:lnTo>
                    <a:pt x="7450455" y="179603"/>
                  </a:lnTo>
                  <a:lnTo>
                    <a:pt x="7445400" y="182575"/>
                  </a:lnTo>
                  <a:lnTo>
                    <a:pt x="7443432" y="189496"/>
                  </a:lnTo>
                  <a:lnTo>
                    <a:pt x="7448855" y="187007"/>
                  </a:lnTo>
                  <a:lnTo>
                    <a:pt x="7455078" y="185521"/>
                  </a:lnTo>
                  <a:lnTo>
                    <a:pt x="7460780" y="183362"/>
                  </a:lnTo>
                  <a:lnTo>
                    <a:pt x="7464666" y="178816"/>
                  </a:lnTo>
                  <a:close/>
                </a:path>
                <a:path w="7650480" h="372110">
                  <a:moveTo>
                    <a:pt x="7471181" y="158699"/>
                  </a:moveTo>
                  <a:lnTo>
                    <a:pt x="7464361" y="159372"/>
                  </a:lnTo>
                  <a:lnTo>
                    <a:pt x="7456411" y="158597"/>
                  </a:lnTo>
                  <a:lnTo>
                    <a:pt x="7449604" y="159346"/>
                  </a:lnTo>
                  <a:lnTo>
                    <a:pt x="7446226" y="164592"/>
                  </a:lnTo>
                  <a:lnTo>
                    <a:pt x="7451179" y="170776"/>
                  </a:lnTo>
                  <a:lnTo>
                    <a:pt x="7459637" y="170484"/>
                  </a:lnTo>
                  <a:lnTo>
                    <a:pt x="7464184" y="163969"/>
                  </a:lnTo>
                  <a:lnTo>
                    <a:pt x="7465669" y="170853"/>
                  </a:lnTo>
                  <a:lnTo>
                    <a:pt x="7470495" y="164172"/>
                  </a:lnTo>
                  <a:lnTo>
                    <a:pt x="7471181" y="158699"/>
                  </a:lnTo>
                  <a:close/>
                </a:path>
                <a:path w="7650480" h="372110">
                  <a:moveTo>
                    <a:pt x="7492517" y="152933"/>
                  </a:moveTo>
                  <a:lnTo>
                    <a:pt x="7488161" y="150469"/>
                  </a:lnTo>
                  <a:lnTo>
                    <a:pt x="7482129" y="151079"/>
                  </a:lnTo>
                  <a:lnTo>
                    <a:pt x="7475956" y="154063"/>
                  </a:lnTo>
                  <a:lnTo>
                    <a:pt x="7471181" y="158699"/>
                  </a:lnTo>
                  <a:lnTo>
                    <a:pt x="7478712" y="159346"/>
                  </a:lnTo>
                  <a:lnTo>
                    <a:pt x="7484935" y="161747"/>
                  </a:lnTo>
                  <a:lnTo>
                    <a:pt x="7489609" y="161188"/>
                  </a:lnTo>
                  <a:lnTo>
                    <a:pt x="7492517" y="152933"/>
                  </a:lnTo>
                  <a:close/>
                </a:path>
                <a:path w="7650480" h="372110">
                  <a:moveTo>
                    <a:pt x="7521588" y="161975"/>
                  </a:moveTo>
                  <a:lnTo>
                    <a:pt x="7521473" y="159156"/>
                  </a:lnTo>
                  <a:lnTo>
                    <a:pt x="7518451" y="156387"/>
                  </a:lnTo>
                  <a:lnTo>
                    <a:pt x="7517981" y="162102"/>
                  </a:lnTo>
                  <a:lnTo>
                    <a:pt x="7518070" y="164807"/>
                  </a:lnTo>
                  <a:lnTo>
                    <a:pt x="7521118" y="167589"/>
                  </a:lnTo>
                  <a:lnTo>
                    <a:pt x="7521588" y="161975"/>
                  </a:lnTo>
                  <a:close/>
                </a:path>
                <a:path w="7650480" h="372110">
                  <a:moveTo>
                    <a:pt x="7525601" y="328371"/>
                  </a:moveTo>
                  <a:lnTo>
                    <a:pt x="7519784" y="325526"/>
                  </a:lnTo>
                  <a:lnTo>
                    <a:pt x="7520381" y="331660"/>
                  </a:lnTo>
                  <a:lnTo>
                    <a:pt x="7525601" y="328371"/>
                  </a:lnTo>
                  <a:close/>
                </a:path>
                <a:path w="7650480" h="372110">
                  <a:moveTo>
                    <a:pt x="7528014" y="141770"/>
                  </a:moveTo>
                  <a:lnTo>
                    <a:pt x="7519644" y="137718"/>
                  </a:lnTo>
                  <a:lnTo>
                    <a:pt x="7511694" y="141300"/>
                  </a:lnTo>
                  <a:lnTo>
                    <a:pt x="7504862" y="149098"/>
                  </a:lnTo>
                  <a:lnTo>
                    <a:pt x="7499883" y="157695"/>
                  </a:lnTo>
                  <a:lnTo>
                    <a:pt x="7509167" y="156603"/>
                  </a:lnTo>
                  <a:lnTo>
                    <a:pt x="7517397" y="154152"/>
                  </a:lnTo>
                  <a:lnTo>
                    <a:pt x="7523899" y="149479"/>
                  </a:lnTo>
                  <a:lnTo>
                    <a:pt x="7528014" y="141770"/>
                  </a:lnTo>
                  <a:close/>
                </a:path>
                <a:path w="7650480" h="372110">
                  <a:moveTo>
                    <a:pt x="7534097" y="111607"/>
                  </a:moveTo>
                  <a:lnTo>
                    <a:pt x="7525499" y="112369"/>
                  </a:lnTo>
                  <a:lnTo>
                    <a:pt x="7515746" y="111620"/>
                  </a:lnTo>
                  <a:lnTo>
                    <a:pt x="7507148" y="112395"/>
                  </a:lnTo>
                  <a:lnTo>
                    <a:pt x="7502055" y="117729"/>
                  </a:lnTo>
                  <a:lnTo>
                    <a:pt x="7508278" y="117068"/>
                  </a:lnTo>
                  <a:lnTo>
                    <a:pt x="7513244" y="118414"/>
                  </a:lnTo>
                  <a:lnTo>
                    <a:pt x="7516533" y="122123"/>
                  </a:lnTo>
                  <a:lnTo>
                    <a:pt x="7518692" y="116636"/>
                  </a:lnTo>
                  <a:lnTo>
                    <a:pt x="7531951" y="117182"/>
                  </a:lnTo>
                  <a:lnTo>
                    <a:pt x="7534097" y="111607"/>
                  </a:lnTo>
                  <a:close/>
                </a:path>
                <a:path w="7650480" h="372110">
                  <a:moveTo>
                    <a:pt x="7539126" y="151307"/>
                  </a:moveTo>
                  <a:lnTo>
                    <a:pt x="7538948" y="146431"/>
                  </a:lnTo>
                  <a:lnTo>
                    <a:pt x="7532598" y="145313"/>
                  </a:lnTo>
                  <a:lnTo>
                    <a:pt x="7531938" y="151561"/>
                  </a:lnTo>
                  <a:lnTo>
                    <a:pt x="7532941" y="157568"/>
                  </a:lnTo>
                  <a:lnTo>
                    <a:pt x="7536066" y="154482"/>
                  </a:lnTo>
                  <a:lnTo>
                    <a:pt x="7539126" y="151307"/>
                  </a:lnTo>
                  <a:close/>
                </a:path>
                <a:path w="7650480" h="372110">
                  <a:moveTo>
                    <a:pt x="7544879" y="158699"/>
                  </a:moveTo>
                  <a:lnTo>
                    <a:pt x="7542924" y="156222"/>
                  </a:lnTo>
                  <a:lnTo>
                    <a:pt x="7541882" y="154851"/>
                  </a:lnTo>
                  <a:lnTo>
                    <a:pt x="7537526" y="158724"/>
                  </a:lnTo>
                  <a:lnTo>
                    <a:pt x="7539495" y="161353"/>
                  </a:lnTo>
                  <a:lnTo>
                    <a:pt x="7540536" y="162610"/>
                  </a:lnTo>
                  <a:lnTo>
                    <a:pt x="7544879" y="158699"/>
                  </a:lnTo>
                  <a:close/>
                </a:path>
                <a:path w="7650480" h="372110">
                  <a:moveTo>
                    <a:pt x="7550734" y="365480"/>
                  </a:moveTo>
                  <a:lnTo>
                    <a:pt x="7550505" y="360476"/>
                  </a:lnTo>
                  <a:lnTo>
                    <a:pt x="7544054" y="359397"/>
                  </a:lnTo>
                  <a:lnTo>
                    <a:pt x="7543457" y="365734"/>
                  </a:lnTo>
                  <a:lnTo>
                    <a:pt x="7544422" y="371690"/>
                  </a:lnTo>
                  <a:lnTo>
                    <a:pt x="7547597" y="368655"/>
                  </a:lnTo>
                  <a:lnTo>
                    <a:pt x="7550734" y="365480"/>
                  </a:lnTo>
                  <a:close/>
                </a:path>
                <a:path w="7650480" h="372110">
                  <a:moveTo>
                    <a:pt x="7554442" y="166839"/>
                  </a:moveTo>
                  <a:lnTo>
                    <a:pt x="7553896" y="160858"/>
                  </a:lnTo>
                  <a:lnTo>
                    <a:pt x="7548766" y="164058"/>
                  </a:lnTo>
                  <a:lnTo>
                    <a:pt x="7554442" y="166839"/>
                  </a:lnTo>
                  <a:close/>
                </a:path>
                <a:path w="7650480" h="372110">
                  <a:moveTo>
                    <a:pt x="7556779" y="145643"/>
                  </a:moveTo>
                  <a:lnTo>
                    <a:pt x="7556690" y="140779"/>
                  </a:lnTo>
                  <a:lnTo>
                    <a:pt x="7553947" y="141909"/>
                  </a:lnTo>
                  <a:lnTo>
                    <a:pt x="7549629" y="141185"/>
                  </a:lnTo>
                  <a:lnTo>
                    <a:pt x="7549693" y="146037"/>
                  </a:lnTo>
                  <a:lnTo>
                    <a:pt x="7552449" y="144729"/>
                  </a:lnTo>
                  <a:lnTo>
                    <a:pt x="7556779" y="145643"/>
                  </a:lnTo>
                  <a:close/>
                </a:path>
                <a:path w="7650480" h="372110">
                  <a:moveTo>
                    <a:pt x="7558964" y="157530"/>
                  </a:moveTo>
                  <a:lnTo>
                    <a:pt x="7553274" y="154762"/>
                  </a:lnTo>
                  <a:lnTo>
                    <a:pt x="7553896" y="160858"/>
                  </a:lnTo>
                  <a:lnTo>
                    <a:pt x="7558964" y="157530"/>
                  </a:lnTo>
                  <a:close/>
                </a:path>
                <a:path w="7650480" h="372110">
                  <a:moveTo>
                    <a:pt x="7568438" y="156349"/>
                  </a:moveTo>
                  <a:lnTo>
                    <a:pt x="7567816" y="150317"/>
                  </a:lnTo>
                  <a:lnTo>
                    <a:pt x="7562761" y="153555"/>
                  </a:lnTo>
                  <a:lnTo>
                    <a:pt x="7568438" y="156349"/>
                  </a:lnTo>
                  <a:close/>
                </a:path>
                <a:path w="7650480" h="372110">
                  <a:moveTo>
                    <a:pt x="7572896" y="147104"/>
                  </a:moveTo>
                  <a:lnTo>
                    <a:pt x="7567206" y="144322"/>
                  </a:lnTo>
                  <a:lnTo>
                    <a:pt x="7567816" y="150317"/>
                  </a:lnTo>
                  <a:lnTo>
                    <a:pt x="7572896" y="147104"/>
                  </a:lnTo>
                  <a:close/>
                </a:path>
                <a:path w="7650480" h="372110">
                  <a:moveTo>
                    <a:pt x="7577912" y="177507"/>
                  </a:moveTo>
                  <a:lnTo>
                    <a:pt x="7575944" y="174980"/>
                  </a:lnTo>
                  <a:lnTo>
                    <a:pt x="7574940" y="173647"/>
                  </a:lnTo>
                  <a:lnTo>
                    <a:pt x="7570635" y="177558"/>
                  </a:lnTo>
                  <a:lnTo>
                    <a:pt x="7572591" y="180149"/>
                  </a:lnTo>
                  <a:lnTo>
                    <a:pt x="7573619" y="181381"/>
                  </a:lnTo>
                  <a:lnTo>
                    <a:pt x="7577912" y="177507"/>
                  </a:lnTo>
                  <a:close/>
                </a:path>
                <a:path w="7650480" h="372110">
                  <a:moveTo>
                    <a:pt x="7580541" y="109982"/>
                  </a:moveTo>
                  <a:lnTo>
                    <a:pt x="7577379" y="107746"/>
                  </a:lnTo>
                  <a:lnTo>
                    <a:pt x="7572603" y="105041"/>
                  </a:lnTo>
                  <a:lnTo>
                    <a:pt x="7568222" y="104927"/>
                  </a:lnTo>
                  <a:lnTo>
                    <a:pt x="7566266" y="110464"/>
                  </a:lnTo>
                  <a:lnTo>
                    <a:pt x="7569441" y="112763"/>
                  </a:lnTo>
                  <a:lnTo>
                    <a:pt x="7574254" y="115443"/>
                  </a:lnTo>
                  <a:lnTo>
                    <a:pt x="7578636" y="115506"/>
                  </a:lnTo>
                  <a:lnTo>
                    <a:pt x="7580541" y="109982"/>
                  </a:lnTo>
                  <a:close/>
                </a:path>
                <a:path w="7650480" h="372110">
                  <a:moveTo>
                    <a:pt x="7586332" y="164642"/>
                  </a:moveTo>
                  <a:lnTo>
                    <a:pt x="7581747" y="164566"/>
                  </a:lnTo>
                  <a:lnTo>
                    <a:pt x="7581112" y="158572"/>
                  </a:lnTo>
                  <a:lnTo>
                    <a:pt x="7575359" y="160134"/>
                  </a:lnTo>
                  <a:lnTo>
                    <a:pt x="7575182" y="167436"/>
                  </a:lnTo>
                  <a:lnTo>
                    <a:pt x="7579627" y="170688"/>
                  </a:lnTo>
                  <a:lnTo>
                    <a:pt x="7584681" y="169786"/>
                  </a:lnTo>
                  <a:lnTo>
                    <a:pt x="7586332" y="164642"/>
                  </a:lnTo>
                  <a:close/>
                </a:path>
                <a:path w="7650480" h="372110">
                  <a:moveTo>
                    <a:pt x="7600074" y="328777"/>
                  </a:moveTo>
                  <a:lnTo>
                    <a:pt x="7599921" y="323875"/>
                  </a:lnTo>
                  <a:lnTo>
                    <a:pt x="7597229" y="325094"/>
                  </a:lnTo>
                  <a:lnTo>
                    <a:pt x="7592847" y="324370"/>
                  </a:lnTo>
                  <a:lnTo>
                    <a:pt x="7592923" y="329158"/>
                  </a:lnTo>
                  <a:lnTo>
                    <a:pt x="7595692" y="327875"/>
                  </a:lnTo>
                  <a:lnTo>
                    <a:pt x="7600074" y="328777"/>
                  </a:lnTo>
                  <a:close/>
                </a:path>
                <a:path w="7650480" h="372110">
                  <a:moveTo>
                    <a:pt x="7606004" y="293687"/>
                  </a:moveTo>
                  <a:lnTo>
                    <a:pt x="7597724" y="292582"/>
                  </a:lnTo>
                  <a:lnTo>
                    <a:pt x="7592479" y="295313"/>
                  </a:lnTo>
                  <a:lnTo>
                    <a:pt x="7591933" y="304165"/>
                  </a:lnTo>
                  <a:lnTo>
                    <a:pt x="7600213" y="305308"/>
                  </a:lnTo>
                  <a:lnTo>
                    <a:pt x="7605509" y="302590"/>
                  </a:lnTo>
                  <a:lnTo>
                    <a:pt x="7606004" y="293687"/>
                  </a:lnTo>
                  <a:close/>
                </a:path>
                <a:path w="7650480" h="372110">
                  <a:moveTo>
                    <a:pt x="7614615" y="328256"/>
                  </a:moveTo>
                  <a:lnTo>
                    <a:pt x="7614513" y="323367"/>
                  </a:lnTo>
                  <a:lnTo>
                    <a:pt x="7611719" y="324586"/>
                  </a:lnTo>
                  <a:lnTo>
                    <a:pt x="7607338" y="323862"/>
                  </a:lnTo>
                  <a:lnTo>
                    <a:pt x="7607452" y="328650"/>
                  </a:lnTo>
                  <a:lnTo>
                    <a:pt x="7610234" y="327380"/>
                  </a:lnTo>
                  <a:lnTo>
                    <a:pt x="7614615" y="328256"/>
                  </a:lnTo>
                  <a:close/>
                </a:path>
                <a:path w="7650480" h="372110">
                  <a:moveTo>
                    <a:pt x="7617155" y="109321"/>
                  </a:moveTo>
                  <a:lnTo>
                    <a:pt x="7612253" y="107823"/>
                  </a:lnTo>
                  <a:lnTo>
                    <a:pt x="7612342" y="98882"/>
                  </a:lnTo>
                  <a:lnTo>
                    <a:pt x="7598029" y="99377"/>
                  </a:lnTo>
                  <a:lnTo>
                    <a:pt x="7598854" y="119278"/>
                  </a:lnTo>
                  <a:lnTo>
                    <a:pt x="7616761" y="118656"/>
                  </a:lnTo>
                  <a:lnTo>
                    <a:pt x="7617155" y="109321"/>
                  </a:lnTo>
                  <a:close/>
                </a:path>
                <a:path w="7650480" h="372110">
                  <a:moveTo>
                    <a:pt x="7618781" y="83578"/>
                  </a:moveTo>
                  <a:lnTo>
                    <a:pt x="7618616" y="78727"/>
                  </a:lnTo>
                  <a:lnTo>
                    <a:pt x="7615898" y="79870"/>
                  </a:lnTo>
                  <a:lnTo>
                    <a:pt x="7611605" y="79133"/>
                  </a:lnTo>
                  <a:lnTo>
                    <a:pt x="7611694" y="83934"/>
                  </a:lnTo>
                  <a:lnTo>
                    <a:pt x="7614399" y="82829"/>
                  </a:lnTo>
                  <a:lnTo>
                    <a:pt x="7618781" y="83578"/>
                  </a:lnTo>
                  <a:close/>
                </a:path>
                <a:path w="7650480" h="372110">
                  <a:moveTo>
                    <a:pt x="7631303" y="123278"/>
                  </a:moveTo>
                  <a:lnTo>
                    <a:pt x="7630858" y="113258"/>
                  </a:lnTo>
                  <a:lnTo>
                    <a:pt x="7623657" y="113525"/>
                  </a:lnTo>
                  <a:lnTo>
                    <a:pt x="7623950" y="120103"/>
                  </a:lnTo>
                  <a:lnTo>
                    <a:pt x="7624077" y="123532"/>
                  </a:lnTo>
                  <a:lnTo>
                    <a:pt x="7631303" y="123278"/>
                  </a:lnTo>
                  <a:close/>
                </a:path>
                <a:path w="7650480" h="372110">
                  <a:moveTo>
                    <a:pt x="7636624" y="320294"/>
                  </a:moveTo>
                  <a:lnTo>
                    <a:pt x="7632128" y="317030"/>
                  </a:lnTo>
                  <a:lnTo>
                    <a:pt x="7627036" y="317919"/>
                  </a:lnTo>
                  <a:lnTo>
                    <a:pt x="7625372" y="322999"/>
                  </a:lnTo>
                  <a:lnTo>
                    <a:pt x="7627582" y="323202"/>
                  </a:lnTo>
                  <a:lnTo>
                    <a:pt x="7629690" y="323621"/>
                  </a:lnTo>
                  <a:lnTo>
                    <a:pt x="7629207" y="327914"/>
                  </a:lnTo>
                  <a:lnTo>
                    <a:pt x="7636472" y="327660"/>
                  </a:lnTo>
                  <a:lnTo>
                    <a:pt x="7636624" y="320294"/>
                  </a:lnTo>
                  <a:close/>
                </a:path>
                <a:path w="7650480" h="372110">
                  <a:moveTo>
                    <a:pt x="7649883" y="259816"/>
                  </a:moveTo>
                  <a:lnTo>
                    <a:pt x="7647889" y="257314"/>
                  </a:lnTo>
                  <a:lnTo>
                    <a:pt x="7646835" y="256057"/>
                  </a:lnTo>
                  <a:lnTo>
                    <a:pt x="7642542" y="259905"/>
                  </a:lnTo>
                  <a:lnTo>
                    <a:pt x="7644511" y="262509"/>
                  </a:lnTo>
                  <a:lnTo>
                    <a:pt x="7645578" y="263855"/>
                  </a:lnTo>
                  <a:lnTo>
                    <a:pt x="7649883" y="25981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4595" y="4122724"/>
              <a:ext cx="7691120" cy="412750"/>
            </a:xfrm>
            <a:custGeom>
              <a:avLst/>
              <a:gdLst/>
              <a:ahLst/>
              <a:cxnLst/>
              <a:rect l="l" t="t" r="r" b="b"/>
              <a:pathLst>
                <a:path w="7691120" h="412750">
                  <a:moveTo>
                    <a:pt x="7124" y="312166"/>
                  </a:moveTo>
                  <a:lnTo>
                    <a:pt x="6883" y="307238"/>
                  </a:lnTo>
                  <a:lnTo>
                    <a:pt x="4267" y="308495"/>
                  </a:lnTo>
                  <a:lnTo>
                    <a:pt x="0" y="307797"/>
                  </a:lnTo>
                  <a:lnTo>
                    <a:pt x="241" y="312585"/>
                  </a:lnTo>
                  <a:lnTo>
                    <a:pt x="2908" y="311365"/>
                  </a:lnTo>
                  <a:lnTo>
                    <a:pt x="7124" y="312166"/>
                  </a:lnTo>
                  <a:close/>
                </a:path>
                <a:path w="7691120" h="412750">
                  <a:moveTo>
                    <a:pt x="24409" y="306247"/>
                  </a:moveTo>
                  <a:lnTo>
                    <a:pt x="17373" y="306654"/>
                  </a:lnTo>
                  <a:lnTo>
                    <a:pt x="10591" y="308419"/>
                  </a:lnTo>
                  <a:lnTo>
                    <a:pt x="14300" y="311556"/>
                  </a:lnTo>
                  <a:lnTo>
                    <a:pt x="21310" y="312140"/>
                  </a:lnTo>
                  <a:lnTo>
                    <a:pt x="24409" y="306247"/>
                  </a:lnTo>
                  <a:close/>
                </a:path>
                <a:path w="7691120" h="412750">
                  <a:moveTo>
                    <a:pt x="47205" y="179959"/>
                  </a:moveTo>
                  <a:lnTo>
                    <a:pt x="46951" y="175171"/>
                  </a:lnTo>
                  <a:lnTo>
                    <a:pt x="44284" y="176364"/>
                  </a:lnTo>
                  <a:lnTo>
                    <a:pt x="39979" y="175666"/>
                  </a:lnTo>
                  <a:lnTo>
                    <a:pt x="40246" y="180454"/>
                  </a:lnTo>
                  <a:lnTo>
                    <a:pt x="42900" y="179247"/>
                  </a:lnTo>
                  <a:lnTo>
                    <a:pt x="47205" y="179959"/>
                  </a:lnTo>
                  <a:close/>
                </a:path>
                <a:path w="7691120" h="412750">
                  <a:moveTo>
                    <a:pt x="61125" y="174371"/>
                  </a:moveTo>
                  <a:lnTo>
                    <a:pt x="60731" y="169265"/>
                  </a:lnTo>
                  <a:lnTo>
                    <a:pt x="54483" y="168414"/>
                  </a:lnTo>
                  <a:lnTo>
                    <a:pt x="54013" y="174764"/>
                  </a:lnTo>
                  <a:lnTo>
                    <a:pt x="55181" y="180708"/>
                  </a:lnTo>
                  <a:lnTo>
                    <a:pt x="58204" y="177596"/>
                  </a:lnTo>
                  <a:lnTo>
                    <a:pt x="61125" y="174371"/>
                  </a:lnTo>
                  <a:close/>
                </a:path>
                <a:path w="7691120" h="412750">
                  <a:moveTo>
                    <a:pt x="96139" y="167182"/>
                  </a:moveTo>
                  <a:lnTo>
                    <a:pt x="95846" y="162331"/>
                  </a:lnTo>
                  <a:lnTo>
                    <a:pt x="93218" y="163677"/>
                  </a:lnTo>
                  <a:lnTo>
                    <a:pt x="88874" y="162966"/>
                  </a:lnTo>
                  <a:lnTo>
                    <a:pt x="89128" y="167678"/>
                  </a:lnTo>
                  <a:lnTo>
                    <a:pt x="91808" y="166497"/>
                  </a:lnTo>
                  <a:lnTo>
                    <a:pt x="96139" y="167182"/>
                  </a:lnTo>
                  <a:close/>
                </a:path>
                <a:path w="7691120" h="412750">
                  <a:moveTo>
                    <a:pt x="108216" y="159219"/>
                  </a:moveTo>
                  <a:lnTo>
                    <a:pt x="106172" y="156768"/>
                  </a:lnTo>
                  <a:lnTo>
                    <a:pt x="105130" y="155422"/>
                  </a:lnTo>
                  <a:lnTo>
                    <a:pt x="100977" y="159473"/>
                  </a:lnTo>
                  <a:lnTo>
                    <a:pt x="102984" y="161925"/>
                  </a:lnTo>
                  <a:lnTo>
                    <a:pt x="104051" y="163220"/>
                  </a:lnTo>
                  <a:lnTo>
                    <a:pt x="108216" y="159219"/>
                  </a:lnTo>
                  <a:close/>
                </a:path>
                <a:path w="7691120" h="412750">
                  <a:moveTo>
                    <a:pt x="117856" y="198691"/>
                  </a:moveTo>
                  <a:lnTo>
                    <a:pt x="115824" y="196164"/>
                  </a:lnTo>
                  <a:lnTo>
                    <a:pt x="114731" y="194779"/>
                  </a:lnTo>
                  <a:lnTo>
                    <a:pt x="110604" y="198945"/>
                  </a:lnTo>
                  <a:lnTo>
                    <a:pt x="112623" y="201371"/>
                  </a:lnTo>
                  <a:lnTo>
                    <a:pt x="113690" y="202704"/>
                  </a:lnTo>
                  <a:lnTo>
                    <a:pt x="117856" y="198691"/>
                  </a:lnTo>
                  <a:close/>
                </a:path>
                <a:path w="7691120" h="412750">
                  <a:moveTo>
                    <a:pt x="147180" y="244360"/>
                  </a:moveTo>
                  <a:lnTo>
                    <a:pt x="143395" y="239534"/>
                  </a:lnTo>
                  <a:lnTo>
                    <a:pt x="136677" y="239395"/>
                  </a:lnTo>
                  <a:lnTo>
                    <a:pt x="128993" y="240842"/>
                  </a:lnTo>
                  <a:lnTo>
                    <a:pt x="122288" y="240741"/>
                  </a:lnTo>
                  <a:lnTo>
                    <a:pt x="126034" y="245618"/>
                  </a:lnTo>
                  <a:lnTo>
                    <a:pt x="132740" y="245732"/>
                  </a:lnTo>
                  <a:lnTo>
                    <a:pt x="140436" y="244271"/>
                  </a:lnTo>
                  <a:lnTo>
                    <a:pt x="147180" y="244360"/>
                  </a:lnTo>
                  <a:close/>
                </a:path>
                <a:path w="7691120" h="412750">
                  <a:moveTo>
                    <a:pt x="172046" y="128016"/>
                  </a:moveTo>
                  <a:lnTo>
                    <a:pt x="163258" y="124726"/>
                  </a:lnTo>
                  <a:lnTo>
                    <a:pt x="154584" y="124917"/>
                  </a:lnTo>
                  <a:lnTo>
                    <a:pt x="147701" y="129565"/>
                  </a:lnTo>
                  <a:lnTo>
                    <a:pt x="144272" y="139611"/>
                  </a:lnTo>
                  <a:lnTo>
                    <a:pt x="150609" y="135991"/>
                  </a:lnTo>
                  <a:lnTo>
                    <a:pt x="158864" y="134734"/>
                  </a:lnTo>
                  <a:lnTo>
                    <a:pt x="166776" y="133019"/>
                  </a:lnTo>
                  <a:lnTo>
                    <a:pt x="172046" y="128016"/>
                  </a:lnTo>
                  <a:close/>
                </a:path>
                <a:path w="7691120" h="412750">
                  <a:moveTo>
                    <a:pt x="277088" y="194576"/>
                  </a:moveTo>
                  <a:lnTo>
                    <a:pt x="274091" y="190779"/>
                  </a:lnTo>
                  <a:lnTo>
                    <a:pt x="269875" y="194741"/>
                  </a:lnTo>
                  <a:lnTo>
                    <a:pt x="271830" y="197294"/>
                  </a:lnTo>
                  <a:lnTo>
                    <a:pt x="272910" y="198628"/>
                  </a:lnTo>
                  <a:lnTo>
                    <a:pt x="277088" y="194576"/>
                  </a:lnTo>
                  <a:close/>
                </a:path>
                <a:path w="7691120" h="412750">
                  <a:moveTo>
                    <a:pt x="326555" y="4889"/>
                  </a:moveTo>
                  <a:lnTo>
                    <a:pt x="326402" y="0"/>
                  </a:lnTo>
                  <a:lnTo>
                    <a:pt x="323697" y="1244"/>
                  </a:lnTo>
                  <a:lnTo>
                    <a:pt x="319379" y="279"/>
                  </a:lnTo>
                  <a:lnTo>
                    <a:pt x="319468" y="5283"/>
                  </a:lnTo>
                  <a:lnTo>
                    <a:pt x="322186" y="3987"/>
                  </a:lnTo>
                  <a:lnTo>
                    <a:pt x="326555" y="4889"/>
                  </a:lnTo>
                  <a:close/>
                </a:path>
                <a:path w="7691120" h="412750">
                  <a:moveTo>
                    <a:pt x="328904" y="54711"/>
                  </a:moveTo>
                  <a:lnTo>
                    <a:pt x="328752" y="49847"/>
                  </a:lnTo>
                  <a:lnTo>
                    <a:pt x="326034" y="50977"/>
                  </a:lnTo>
                  <a:lnTo>
                    <a:pt x="321729" y="50177"/>
                  </a:lnTo>
                  <a:lnTo>
                    <a:pt x="321818" y="55041"/>
                  </a:lnTo>
                  <a:lnTo>
                    <a:pt x="324561" y="53911"/>
                  </a:lnTo>
                  <a:lnTo>
                    <a:pt x="328904" y="54711"/>
                  </a:lnTo>
                  <a:close/>
                </a:path>
                <a:path w="7691120" h="412750">
                  <a:moveTo>
                    <a:pt x="7253325" y="343014"/>
                  </a:moveTo>
                  <a:lnTo>
                    <a:pt x="7251078" y="338912"/>
                  </a:lnTo>
                  <a:lnTo>
                    <a:pt x="7249071" y="338950"/>
                  </a:lnTo>
                  <a:lnTo>
                    <a:pt x="7249173" y="344017"/>
                  </a:lnTo>
                  <a:lnTo>
                    <a:pt x="7253325" y="343014"/>
                  </a:lnTo>
                  <a:close/>
                </a:path>
                <a:path w="7691120" h="412750">
                  <a:moveTo>
                    <a:pt x="7305637" y="398081"/>
                  </a:moveTo>
                  <a:lnTo>
                    <a:pt x="7302767" y="393052"/>
                  </a:lnTo>
                  <a:lnTo>
                    <a:pt x="7296696" y="392595"/>
                  </a:lnTo>
                  <a:lnTo>
                    <a:pt x="7289533" y="393700"/>
                  </a:lnTo>
                  <a:lnTo>
                    <a:pt x="7283424" y="393369"/>
                  </a:lnTo>
                  <a:lnTo>
                    <a:pt x="7283310" y="388416"/>
                  </a:lnTo>
                  <a:lnTo>
                    <a:pt x="7272248" y="388581"/>
                  </a:lnTo>
                  <a:lnTo>
                    <a:pt x="7278611" y="397738"/>
                  </a:lnTo>
                  <a:lnTo>
                    <a:pt x="7285964" y="400380"/>
                  </a:lnTo>
                  <a:lnTo>
                    <a:pt x="7294816" y="399503"/>
                  </a:lnTo>
                  <a:lnTo>
                    <a:pt x="7305637" y="398081"/>
                  </a:lnTo>
                  <a:close/>
                </a:path>
                <a:path w="7691120" h="412750">
                  <a:moveTo>
                    <a:pt x="7316889" y="107442"/>
                  </a:moveTo>
                  <a:lnTo>
                    <a:pt x="7313041" y="103670"/>
                  </a:lnTo>
                  <a:lnTo>
                    <a:pt x="7311923" y="110274"/>
                  </a:lnTo>
                  <a:lnTo>
                    <a:pt x="7306856" y="111582"/>
                  </a:lnTo>
                  <a:lnTo>
                    <a:pt x="7306183" y="118783"/>
                  </a:lnTo>
                  <a:lnTo>
                    <a:pt x="7311733" y="118491"/>
                  </a:lnTo>
                  <a:lnTo>
                    <a:pt x="7315873" y="113538"/>
                  </a:lnTo>
                  <a:lnTo>
                    <a:pt x="7316889" y="107442"/>
                  </a:lnTo>
                  <a:close/>
                </a:path>
                <a:path w="7691120" h="412750">
                  <a:moveTo>
                    <a:pt x="7326528" y="140296"/>
                  </a:moveTo>
                  <a:lnTo>
                    <a:pt x="7320813" y="137464"/>
                  </a:lnTo>
                  <a:lnTo>
                    <a:pt x="7321321" y="143395"/>
                  </a:lnTo>
                  <a:lnTo>
                    <a:pt x="7326528" y="140296"/>
                  </a:lnTo>
                  <a:close/>
                </a:path>
                <a:path w="7691120" h="412750">
                  <a:moveTo>
                    <a:pt x="7351814" y="302006"/>
                  </a:moveTo>
                  <a:lnTo>
                    <a:pt x="7347369" y="302666"/>
                  </a:lnTo>
                  <a:lnTo>
                    <a:pt x="7349782" y="309880"/>
                  </a:lnTo>
                  <a:lnTo>
                    <a:pt x="7351814" y="302006"/>
                  </a:lnTo>
                  <a:close/>
                </a:path>
                <a:path w="7691120" h="412750">
                  <a:moveTo>
                    <a:pt x="7382434" y="98044"/>
                  </a:moveTo>
                  <a:lnTo>
                    <a:pt x="7381875" y="92113"/>
                  </a:lnTo>
                  <a:lnTo>
                    <a:pt x="7376744" y="95275"/>
                  </a:lnTo>
                  <a:lnTo>
                    <a:pt x="7382434" y="98044"/>
                  </a:lnTo>
                  <a:close/>
                </a:path>
                <a:path w="7691120" h="412750">
                  <a:moveTo>
                    <a:pt x="7385901" y="88582"/>
                  </a:moveTo>
                  <a:lnTo>
                    <a:pt x="7384440" y="83807"/>
                  </a:lnTo>
                  <a:lnTo>
                    <a:pt x="7381697" y="83197"/>
                  </a:lnTo>
                  <a:lnTo>
                    <a:pt x="7381875" y="92113"/>
                  </a:lnTo>
                  <a:lnTo>
                    <a:pt x="7385901" y="88582"/>
                  </a:lnTo>
                  <a:close/>
                </a:path>
                <a:path w="7691120" h="412750">
                  <a:moveTo>
                    <a:pt x="7386701" y="307822"/>
                  </a:moveTo>
                  <a:lnTo>
                    <a:pt x="7385736" y="302729"/>
                  </a:lnTo>
                  <a:lnTo>
                    <a:pt x="7382281" y="302145"/>
                  </a:lnTo>
                  <a:lnTo>
                    <a:pt x="7380770" y="311734"/>
                  </a:lnTo>
                  <a:lnTo>
                    <a:pt x="7386701" y="307822"/>
                  </a:lnTo>
                  <a:close/>
                </a:path>
                <a:path w="7691120" h="412750">
                  <a:moveTo>
                    <a:pt x="7396175" y="81622"/>
                  </a:moveTo>
                  <a:lnTo>
                    <a:pt x="7396112" y="73050"/>
                  </a:lnTo>
                  <a:lnTo>
                    <a:pt x="7392987" y="68872"/>
                  </a:lnTo>
                  <a:lnTo>
                    <a:pt x="7388453" y="66890"/>
                  </a:lnTo>
                  <a:lnTo>
                    <a:pt x="7389076" y="74701"/>
                  </a:lnTo>
                  <a:lnTo>
                    <a:pt x="7388479" y="84175"/>
                  </a:lnTo>
                  <a:lnTo>
                    <a:pt x="7396175" y="81622"/>
                  </a:lnTo>
                  <a:close/>
                </a:path>
                <a:path w="7691120" h="412750">
                  <a:moveTo>
                    <a:pt x="7403274" y="383247"/>
                  </a:moveTo>
                  <a:lnTo>
                    <a:pt x="7401293" y="380733"/>
                  </a:lnTo>
                  <a:lnTo>
                    <a:pt x="7400226" y="379539"/>
                  </a:lnTo>
                  <a:lnTo>
                    <a:pt x="7395705" y="383425"/>
                  </a:lnTo>
                  <a:lnTo>
                    <a:pt x="7397699" y="385927"/>
                  </a:lnTo>
                  <a:lnTo>
                    <a:pt x="7398753" y="387261"/>
                  </a:lnTo>
                  <a:lnTo>
                    <a:pt x="7403274" y="383247"/>
                  </a:lnTo>
                  <a:close/>
                </a:path>
                <a:path w="7691120" h="412750">
                  <a:moveTo>
                    <a:pt x="7409078" y="328193"/>
                  </a:moveTo>
                  <a:lnTo>
                    <a:pt x="7407072" y="325691"/>
                  </a:lnTo>
                  <a:lnTo>
                    <a:pt x="7405979" y="324396"/>
                  </a:lnTo>
                  <a:lnTo>
                    <a:pt x="7401547" y="328307"/>
                  </a:lnTo>
                  <a:lnTo>
                    <a:pt x="7403516" y="330873"/>
                  </a:lnTo>
                  <a:lnTo>
                    <a:pt x="7404608" y="332206"/>
                  </a:lnTo>
                  <a:lnTo>
                    <a:pt x="7409078" y="328193"/>
                  </a:lnTo>
                  <a:close/>
                </a:path>
                <a:path w="7691120" h="412750">
                  <a:moveTo>
                    <a:pt x="7421537" y="289750"/>
                  </a:moveTo>
                  <a:lnTo>
                    <a:pt x="7417092" y="290385"/>
                  </a:lnTo>
                  <a:lnTo>
                    <a:pt x="7419581" y="297548"/>
                  </a:lnTo>
                  <a:lnTo>
                    <a:pt x="7421537" y="289750"/>
                  </a:lnTo>
                  <a:close/>
                </a:path>
                <a:path w="7691120" h="412750">
                  <a:moveTo>
                    <a:pt x="7424636" y="352640"/>
                  </a:moveTo>
                  <a:lnTo>
                    <a:pt x="7422629" y="350177"/>
                  </a:lnTo>
                  <a:lnTo>
                    <a:pt x="7421550" y="348729"/>
                  </a:lnTo>
                  <a:lnTo>
                    <a:pt x="7417092" y="352742"/>
                  </a:lnTo>
                  <a:lnTo>
                    <a:pt x="7419073" y="355231"/>
                  </a:lnTo>
                  <a:lnTo>
                    <a:pt x="7420140" y="356514"/>
                  </a:lnTo>
                  <a:lnTo>
                    <a:pt x="7424636" y="352640"/>
                  </a:lnTo>
                  <a:close/>
                </a:path>
                <a:path w="7691120" h="412750">
                  <a:moveTo>
                    <a:pt x="7426439" y="115519"/>
                  </a:moveTo>
                  <a:lnTo>
                    <a:pt x="7417079" y="116408"/>
                  </a:lnTo>
                  <a:lnTo>
                    <a:pt x="7407681" y="117119"/>
                  </a:lnTo>
                  <a:lnTo>
                    <a:pt x="7408608" y="131076"/>
                  </a:lnTo>
                  <a:lnTo>
                    <a:pt x="7417092" y="129159"/>
                  </a:lnTo>
                  <a:lnTo>
                    <a:pt x="7424153" y="125488"/>
                  </a:lnTo>
                  <a:lnTo>
                    <a:pt x="7426439" y="115519"/>
                  </a:lnTo>
                  <a:close/>
                </a:path>
                <a:path w="7691120" h="412750">
                  <a:moveTo>
                    <a:pt x="7437209" y="282282"/>
                  </a:moveTo>
                  <a:lnTo>
                    <a:pt x="7435240" y="279882"/>
                  </a:lnTo>
                  <a:lnTo>
                    <a:pt x="7434186" y="278549"/>
                  </a:lnTo>
                  <a:lnTo>
                    <a:pt x="7429728" y="282409"/>
                  </a:lnTo>
                  <a:lnTo>
                    <a:pt x="7431735" y="284873"/>
                  </a:lnTo>
                  <a:lnTo>
                    <a:pt x="7432738" y="286346"/>
                  </a:lnTo>
                  <a:lnTo>
                    <a:pt x="7437209" y="282282"/>
                  </a:lnTo>
                  <a:close/>
                </a:path>
                <a:path w="7691120" h="412750">
                  <a:moveTo>
                    <a:pt x="7438593" y="269849"/>
                  </a:moveTo>
                  <a:lnTo>
                    <a:pt x="7436396" y="258546"/>
                  </a:lnTo>
                  <a:lnTo>
                    <a:pt x="7431240" y="256197"/>
                  </a:lnTo>
                  <a:lnTo>
                    <a:pt x="7425118" y="259575"/>
                  </a:lnTo>
                  <a:lnTo>
                    <a:pt x="7420038" y="265468"/>
                  </a:lnTo>
                  <a:lnTo>
                    <a:pt x="7415746" y="264731"/>
                  </a:lnTo>
                  <a:lnTo>
                    <a:pt x="7413523" y="266674"/>
                  </a:lnTo>
                  <a:lnTo>
                    <a:pt x="7412812" y="270725"/>
                  </a:lnTo>
                  <a:lnTo>
                    <a:pt x="7416444" y="270687"/>
                  </a:lnTo>
                  <a:lnTo>
                    <a:pt x="7415873" y="276618"/>
                  </a:lnTo>
                  <a:lnTo>
                    <a:pt x="7416800" y="280517"/>
                  </a:lnTo>
                  <a:lnTo>
                    <a:pt x="7427265" y="281012"/>
                  </a:lnTo>
                  <a:lnTo>
                    <a:pt x="7427696" y="275132"/>
                  </a:lnTo>
                  <a:lnTo>
                    <a:pt x="7424636" y="271094"/>
                  </a:lnTo>
                  <a:lnTo>
                    <a:pt x="7428014" y="266941"/>
                  </a:lnTo>
                  <a:lnTo>
                    <a:pt x="7433945" y="265557"/>
                  </a:lnTo>
                  <a:lnTo>
                    <a:pt x="7438593" y="269849"/>
                  </a:lnTo>
                  <a:close/>
                </a:path>
                <a:path w="7691120" h="412750">
                  <a:moveTo>
                    <a:pt x="7451369" y="209435"/>
                  </a:moveTo>
                  <a:lnTo>
                    <a:pt x="7451204" y="204368"/>
                  </a:lnTo>
                  <a:lnTo>
                    <a:pt x="7448143" y="205498"/>
                  </a:lnTo>
                  <a:lnTo>
                    <a:pt x="7447699" y="202628"/>
                  </a:lnTo>
                  <a:lnTo>
                    <a:pt x="7447381" y="199631"/>
                  </a:lnTo>
                  <a:lnTo>
                    <a:pt x="7440015" y="199898"/>
                  </a:lnTo>
                  <a:lnTo>
                    <a:pt x="7440333" y="209816"/>
                  </a:lnTo>
                  <a:lnTo>
                    <a:pt x="7451369" y="209435"/>
                  </a:lnTo>
                  <a:close/>
                </a:path>
                <a:path w="7691120" h="412750">
                  <a:moveTo>
                    <a:pt x="7455497" y="276720"/>
                  </a:moveTo>
                  <a:lnTo>
                    <a:pt x="7452398" y="272846"/>
                  </a:lnTo>
                  <a:lnTo>
                    <a:pt x="7447991" y="276847"/>
                  </a:lnTo>
                  <a:lnTo>
                    <a:pt x="7449972" y="279387"/>
                  </a:lnTo>
                  <a:lnTo>
                    <a:pt x="7451064" y="280682"/>
                  </a:lnTo>
                  <a:lnTo>
                    <a:pt x="7455497" y="276720"/>
                  </a:lnTo>
                  <a:close/>
                </a:path>
                <a:path w="7691120" h="412750">
                  <a:moveTo>
                    <a:pt x="7458570" y="304990"/>
                  </a:moveTo>
                  <a:lnTo>
                    <a:pt x="7457999" y="299008"/>
                  </a:lnTo>
                  <a:lnTo>
                    <a:pt x="7452728" y="302323"/>
                  </a:lnTo>
                  <a:lnTo>
                    <a:pt x="7458570" y="304990"/>
                  </a:lnTo>
                  <a:close/>
                </a:path>
                <a:path w="7691120" h="412750">
                  <a:moveTo>
                    <a:pt x="7458596" y="371462"/>
                  </a:moveTo>
                  <a:lnTo>
                    <a:pt x="7456576" y="368858"/>
                  </a:lnTo>
                  <a:lnTo>
                    <a:pt x="7455484" y="367601"/>
                  </a:lnTo>
                  <a:lnTo>
                    <a:pt x="7451039" y="371513"/>
                  </a:lnTo>
                  <a:lnTo>
                    <a:pt x="7453033" y="374103"/>
                  </a:lnTo>
                  <a:lnTo>
                    <a:pt x="7454125" y="375272"/>
                  </a:lnTo>
                  <a:lnTo>
                    <a:pt x="7458596" y="371462"/>
                  </a:lnTo>
                  <a:close/>
                </a:path>
                <a:path w="7691120" h="412750">
                  <a:moveTo>
                    <a:pt x="7459675" y="181800"/>
                  </a:moveTo>
                  <a:lnTo>
                    <a:pt x="7457745" y="179298"/>
                  </a:lnTo>
                  <a:lnTo>
                    <a:pt x="7456665" y="177990"/>
                  </a:lnTo>
                  <a:lnTo>
                    <a:pt x="7452271" y="181864"/>
                  </a:lnTo>
                  <a:lnTo>
                    <a:pt x="7454239" y="184340"/>
                  </a:lnTo>
                  <a:lnTo>
                    <a:pt x="7455281" y="185712"/>
                  </a:lnTo>
                  <a:lnTo>
                    <a:pt x="7459675" y="181800"/>
                  </a:lnTo>
                  <a:close/>
                </a:path>
                <a:path w="7691120" h="412750">
                  <a:moveTo>
                    <a:pt x="7461631" y="284962"/>
                  </a:moveTo>
                  <a:lnTo>
                    <a:pt x="7461047" y="279006"/>
                  </a:lnTo>
                  <a:lnTo>
                    <a:pt x="7455738" y="282244"/>
                  </a:lnTo>
                  <a:lnTo>
                    <a:pt x="7461631" y="284962"/>
                  </a:lnTo>
                  <a:close/>
                </a:path>
                <a:path w="7691120" h="412750">
                  <a:moveTo>
                    <a:pt x="7462050" y="295529"/>
                  </a:moveTo>
                  <a:lnTo>
                    <a:pt x="7460564" y="290779"/>
                  </a:lnTo>
                  <a:lnTo>
                    <a:pt x="7457783" y="290144"/>
                  </a:lnTo>
                  <a:lnTo>
                    <a:pt x="7457999" y="299008"/>
                  </a:lnTo>
                  <a:lnTo>
                    <a:pt x="7462050" y="295529"/>
                  </a:lnTo>
                  <a:close/>
                </a:path>
                <a:path w="7691120" h="412750">
                  <a:moveTo>
                    <a:pt x="7464819" y="336359"/>
                  </a:moveTo>
                  <a:lnTo>
                    <a:pt x="7462850" y="333692"/>
                  </a:lnTo>
                  <a:lnTo>
                    <a:pt x="7461758" y="332435"/>
                  </a:lnTo>
                  <a:lnTo>
                    <a:pt x="7457326" y="336372"/>
                  </a:lnTo>
                  <a:lnTo>
                    <a:pt x="7459307" y="338886"/>
                  </a:lnTo>
                  <a:lnTo>
                    <a:pt x="7460374" y="340309"/>
                  </a:lnTo>
                  <a:lnTo>
                    <a:pt x="7464819" y="336359"/>
                  </a:lnTo>
                  <a:close/>
                </a:path>
                <a:path w="7691120" h="412750">
                  <a:moveTo>
                    <a:pt x="7465009" y="398475"/>
                  </a:moveTo>
                  <a:lnTo>
                    <a:pt x="7460640" y="399415"/>
                  </a:lnTo>
                  <a:lnTo>
                    <a:pt x="7454379" y="398081"/>
                  </a:lnTo>
                  <a:lnTo>
                    <a:pt x="7453998" y="403923"/>
                  </a:lnTo>
                  <a:lnTo>
                    <a:pt x="7458367" y="402882"/>
                  </a:lnTo>
                  <a:lnTo>
                    <a:pt x="7464590" y="404406"/>
                  </a:lnTo>
                  <a:lnTo>
                    <a:pt x="7465009" y="398475"/>
                  </a:lnTo>
                  <a:close/>
                </a:path>
                <a:path w="7691120" h="412750">
                  <a:moveTo>
                    <a:pt x="7466330" y="211594"/>
                  </a:moveTo>
                  <a:lnTo>
                    <a:pt x="7465860" y="203873"/>
                  </a:lnTo>
                  <a:lnTo>
                    <a:pt x="7459332" y="203568"/>
                  </a:lnTo>
                  <a:lnTo>
                    <a:pt x="7458342" y="210362"/>
                  </a:lnTo>
                  <a:lnTo>
                    <a:pt x="7451369" y="209435"/>
                  </a:lnTo>
                  <a:lnTo>
                    <a:pt x="7451534" y="214401"/>
                  </a:lnTo>
                  <a:lnTo>
                    <a:pt x="7457110" y="214274"/>
                  </a:lnTo>
                  <a:lnTo>
                    <a:pt x="7462723" y="214198"/>
                  </a:lnTo>
                  <a:lnTo>
                    <a:pt x="7466330" y="211594"/>
                  </a:lnTo>
                  <a:close/>
                </a:path>
                <a:path w="7691120" h="412750">
                  <a:moveTo>
                    <a:pt x="7470203" y="333438"/>
                  </a:moveTo>
                  <a:lnTo>
                    <a:pt x="7470114" y="330708"/>
                  </a:lnTo>
                  <a:lnTo>
                    <a:pt x="7467054" y="327914"/>
                  </a:lnTo>
                  <a:lnTo>
                    <a:pt x="7466546" y="333565"/>
                  </a:lnTo>
                  <a:lnTo>
                    <a:pt x="7466635" y="336397"/>
                  </a:lnTo>
                  <a:lnTo>
                    <a:pt x="7469721" y="339191"/>
                  </a:lnTo>
                  <a:lnTo>
                    <a:pt x="7470203" y="333438"/>
                  </a:lnTo>
                  <a:close/>
                </a:path>
                <a:path w="7691120" h="412750">
                  <a:moveTo>
                    <a:pt x="7491311" y="245567"/>
                  </a:moveTo>
                  <a:lnTo>
                    <a:pt x="7489317" y="243103"/>
                  </a:lnTo>
                  <a:lnTo>
                    <a:pt x="7488225" y="241769"/>
                  </a:lnTo>
                  <a:lnTo>
                    <a:pt x="7483792" y="245681"/>
                  </a:lnTo>
                  <a:lnTo>
                    <a:pt x="7485774" y="248145"/>
                  </a:lnTo>
                  <a:lnTo>
                    <a:pt x="7486853" y="249478"/>
                  </a:lnTo>
                  <a:lnTo>
                    <a:pt x="7491311" y="245567"/>
                  </a:lnTo>
                  <a:close/>
                </a:path>
                <a:path w="7691120" h="412750">
                  <a:moveTo>
                    <a:pt x="7492682" y="180657"/>
                  </a:moveTo>
                  <a:lnTo>
                    <a:pt x="7490701" y="178168"/>
                  </a:lnTo>
                  <a:lnTo>
                    <a:pt x="7489647" y="176847"/>
                  </a:lnTo>
                  <a:lnTo>
                    <a:pt x="7485227" y="180721"/>
                  </a:lnTo>
                  <a:lnTo>
                    <a:pt x="7487234" y="183210"/>
                  </a:lnTo>
                  <a:lnTo>
                    <a:pt x="7488263" y="184581"/>
                  </a:lnTo>
                  <a:lnTo>
                    <a:pt x="7492682" y="180657"/>
                  </a:lnTo>
                  <a:close/>
                </a:path>
                <a:path w="7691120" h="412750">
                  <a:moveTo>
                    <a:pt x="7500125" y="237655"/>
                  </a:moveTo>
                  <a:lnTo>
                    <a:pt x="7499947" y="232600"/>
                  </a:lnTo>
                  <a:lnTo>
                    <a:pt x="7493521" y="231698"/>
                  </a:lnTo>
                  <a:lnTo>
                    <a:pt x="7492809" y="237909"/>
                  </a:lnTo>
                  <a:lnTo>
                    <a:pt x="7496924" y="237350"/>
                  </a:lnTo>
                  <a:lnTo>
                    <a:pt x="7498753" y="244944"/>
                  </a:lnTo>
                  <a:lnTo>
                    <a:pt x="7500125" y="237655"/>
                  </a:lnTo>
                  <a:close/>
                </a:path>
                <a:path w="7691120" h="412750">
                  <a:moveTo>
                    <a:pt x="7503503" y="315404"/>
                  </a:moveTo>
                  <a:lnTo>
                    <a:pt x="7502296" y="312534"/>
                  </a:lnTo>
                  <a:lnTo>
                    <a:pt x="7500963" y="309372"/>
                  </a:lnTo>
                  <a:lnTo>
                    <a:pt x="7500417" y="308076"/>
                  </a:lnTo>
                  <a:lnTo>
                    <a:pt x="7499210" y="306070"/>
                  </a:lnTo>
                  <a:lnTo>
                    <a:pt x="7499210" y="317411"/>
                  </a:lnTo>
                  <a:lnTo>
                    <a:pt x="7494752" y="316534"/>
                  </a:lnTo>
                  <a:lnTo>
                    <a:pt x="7491946" y="317830"/>
                  </a:lnTo>
                  <a:lnTo>
                    <a:pt x="7491831" y="312966"/>
                  </a:lnTo>
                  <a:lnTo>
                    <a:pt x="7496289" y="313778"/>
                  </a:lnTo>
                  <a:lnTo>
                    <a:pt x="7498118" y="312966"/>
                  </a:lnTo>
                  <a:lnTo>
                    <a:pt x="7499121" y="312534"/>
                  </a:lnTo>
                  <a:lnTo>
                    <a:pt x="7499210" y="317411"/>
                  </a:lnTo>
                  <a:lnTo>
                    <a:pt x="7499210" y="306070"/>
                  </a:lnTo>
                  <a:lnTo>
                    <a:pt x="7496645" y="301764"/>
                  </a:lnTo>
                  <a:lnTo>
                    <a:pt x="7496569" y="301383"/>
                  </a:lnTo>
                  <a:lnTo>
                    <a:pt x="7494740" y="292747"/>
                  </a:lnTo>
                  <a:lnTo>
                    <a:pt x="7493368" y="292798"/>
                  </a:lnTo>
                  <a:lnTo>
                    <a:pt x="7493368" y="305295"/>
                  </a:lnTo>
                  <a:lnTo>
                    <a:pt x="7493241" y="305485"/>
                  </a:lnTo>
                  <a:lnTo>
                    <a:pt x="7488936" y="309372"/>
                  </a:lnTo>
                  <a:lnTo>
                    <a:pt x="7487869" y="308076"/>
                  </a:lnTo>
                  <a:lnTo>
                    <a:pt x="7485850" y="305485"/>
                  </a:lnTo>
                  <a:lnTo>
                    <a:pt x="7490307" y="301383"/>
                  </a:lnTo>
                  <a:lnTo>
                    <a:pt x="7491412" y="302869"/>
                  </a:lnTo>
                  <a:lnTo>
                    <a:pt x="7493368" y="305295"/>
                  </a:lnTo>
                  <a:lnTo>
                    <a:pt x="7493368" y="292798"/>
                  </a:lnTo>
                  <a:lnTo>
                    <a:pt x="7480008" y="293243"/>
                  </a:lnTo>
                  <a:lnTo>
                    <a:pt x="7477646" y="301015"/>
                  </a:lnTo>
                  <a:lnTo>
                    <a:pt x="7472489" y="305295"/>
                  </a:lnTo>
                  <a:lnTo>
                    <a:pt x="7467613" y="309905"/>
                  </a:lnTo>
                  <a:lnTo>
                    <a:pt x="7466050" y="318731"/>
                  </a:lnTo>
                  <a:lnTo>
                    <a:pt x="7472096" y="317754"/>
                  </a:lnTo>
                  <a:lnTo>
                    <a:pt x="7476058" y="319849"/>
                  </a:lnTo>
                  <a:lnTo>
                    <a:pt x="7477900" y="324993"/>
                  </a:lnTo>
                  <a:lnTo>
                    <a:pt x="7477633" y="333197"/>
                  </a:lnTo>
                  <a:lnTo>
                    <a:pt x="7483602" y="331203"/>
                  </a:lnTo>
                  <a:lnTo>
                    <a:pt x="7489203" y="328714"/>
                  </a:lnTo>
                  <a:lnTo>
                    <a:pt x="7495451" y="327037"/>
                  </a:lnTo>
                  <a:lnTo>
                    <a:pt x="7503338" y="327456"/>
                  </a:lnTo>
                  <a:lnTo>
                    <a:pt x="7503338" y="327037"/>
                  </a:lnTo>
                  <a:lnTo>
                    <a:pt x="7503477" y="317830"/>
                  </a:lnTo>
                  <a:lnTo>
                    <a:pt x="7503477" y="317411"/>
                  </a:lnTo>
                  <a:lnTo>
                    <a:pt x="7503503" y="315404"/>
                  </a:lnTo>
                  <a:close/>
                </a:path>
                <a:path w="7691120" h="412750">
                  <a:moveTo>
                    <a:pt x="7506805" y="217449"/>
                  </a:moveTo>
                  <a:lnTo>
                    <a:pt x="7500074" y="214172"/>
                  </a:lnTo>
                  <a:lnTo>
                    <a:pt x="7492733" y="211823"/>
                  </a:lnTo>
                  <a:lnTo>
                    <a:pt x="7485875" y="208749"/>
                  </a:lnTo>
                  <a:lnTo>
                    <a:pt x="7480579" y="203365"/>
                  </a:lnTo>
                  <a:lnTo>
                    <a:pt x="7477087" y="210921"/>
                  </a:lnTo>
                  <a:lnTo>
                    <a:pt x="7474344" y="219379"/>
                  </a:lnTo>
                  <a:lnTo>
                    <a:pt x="7471283" y="227444"/>
                  </a:lnTo>
                  <a:lnTo>
                    <a:pt x="7466863" y="233845"/>
                  </a:lnTo>
                  <a:lnTo>
                    <a:pt x="7473480" y="233387"/>
                  </a:lnTo>
                  <a:lnTo>
                    <a:pt x="7482510" y="238556"/>
                  </a:lnTo>
                  <a:lnTo>
                    <a:pt x="7489152" y="238061"/>
                  </a:lnTo>
                  <a:lnTo>
                    <a:pt x="7488809" y="230301"/>
                  </a:lnTo>
                  <a:lnTo>
                    <a:pt x="7481544" y="221564"/>
                  </a:lnTo>
                  <a:lnTo>
                    <a:pt x="7484758" y="218224"/>
                  </a:lnTo>
                  <a:lnTo>
                    <a:pt x="7492149" y="216966"/>
                  </a:lnTo>
                  <a:lnTo>
                    <a:pt x="7498562" y="220268"/>
                  </a:lnTo>
                  <a:lnTo>
                    <a:pt x="7503592" y="222351"/>
                  </a:lnTo>
                  <a:lnTo>
                    <a:pt x="7506805" y="217449"/>
                  </a:lnTo>
                  <a:close/>
                </a:path>
                <a:path w="7691120" h="412750">
                  <a:moveTo>
                    <a:pt x="7511072" y="237159"/>
                  </a:moveTo>
                  <a:lnTo>
                    <a:pt x="7510983" y="232308"/>
                  </a:lnTo>
                  <a:lnTo>
                    <a:pt x="7508151" y="233527"/>
                  </a:lnTo>
                  <a:lnTo>
                    <a:pt x="7503719" y="232778"/>
                  </a:lnTo>
                  <a:lnTo>
                    <a:pt x="7503833" y="237528"/>
                  </a:lnTo>
                  <a:lnTo>
                    <a:pt x="7506640" y="236385"/>
                  </a:lnTo>
                  <a:lnTo>
                    <a:pt x="7511072" y="237159"/>
                  </a:lnTo>
                  <a:close/>
                </a:path>
                <a:path w="7691120" h="412750">
                  <a:moveTo>
                    <a:pt x="7511313" y="342150"/>
                  </a:moveTo>
                  <a:lnTo>
                    <a:pt x="7501064" y="342760"/>
                  </a:lnTo>
                  <a:lnTo>
                    <a:pt x="7498664" y="341972"/>
                  </a:lnTo>
                  <a:lnTo>
                    <a:pt x="7498664" y="350100"/>
                  </a:lnTo>
                  <a:lnTo>
                    <a:pt x="7494206" y="353974"/>
                  </a:lnTo>
                  <a:lnTo>
                    <a:pt x="7493267" y="352818"/>
                  </a:lnTo>
                  <a:lnTo>
                    <a:pt x="7491120" y="350189"/>
                  </a:lnTo>
                  <a:lnTo>
                    <a:pt x="7495578" y="346176"/>
                  </a:lnTo>
                  <a:lnTo>
                    <a:pt x="7496657" y="347611"/>
                  </a:lnTo>
                  <a:lnTo>
                    <a:pt x="7498664" y="350100"/>
                  </a:lnTo>
                  <a:lnTo>
                    <a:pt x="7498664" y="341972"/>
                  </a:lnTo>
                  <a:lnTo>
                    <a:pt x="7492466" y="339915"/>
                  </a:lnTo>
                  <a:lnTo>
                    <a:pt x="7484961" y="338480"/>
                  </a:lnTo>
                  <a:lnTo>
                    <a:pt x="7477988" y="343281"/>
                  </a:lnTo>
                  <a:lnTo>
                    <a:pt x="7477836" y="352234"/>
                  </a:lnTo>
                  <a:lnTo>
                    <a:pt x="7482052" y="354761"/>
                  </a:lnTo>
                  <a:lnTo>
                    <a:pt x="7489431" y="352818"/>
                  </a:lnTo>
                  <a:lnTo>
                    <a:pt x="7490053" y="358762"/>
                  </a:lnTo>
                  <a:lnTo>
                    <a:pt x="7490930" y="364566"/>
                  </a:lnTo>
                  <a:lnTo>
                    <a:pt x="7497204" y="362546"/>
                  </a:lnTo>
                  <a:lnTo>
                    <a:pt x="7501255" y="354888"/>
                  </a:lnTo>
                  <a:lnTo>
                    <a:pt x="7501915" y="353974"/>
                  </a:lnTo>
                  <a:lnTo>
                    <a:pt x="7506043" y="348221"/>
                  </a:lnTo>
                  <a:lnTo>
                    <a:pt x="7507821" y="346176"/>
                  </a:lnTo>
                  <a:lnTo>
                    <a:pt x="7510780" y="342760"/>
                  </a:lnTo>
                  <a:lnTo>
                    <a:pt x="7511313" y="342150"/>
                  </a:lnTo>
                  <a:close/>
                </a:path>
                <a:path w="7691120" h="412750">
                  <a:moveTo>
                    <a:pt x="7515936" y="214731"/>
                  </a:moveTo>
                  <a:lnTo>
                    <a:pt x="7513917" y="212242"/>
                  </a:lnTo>
                  <a:lnTo>
                    <a:pt x="7512888" y="210985"/>
                  </a:lnTo>
                  <a:lnTo>
                    <a:pt x="7508481" y="214833"/>
                  </a:lnTo>
                  <a:lnTo>
                    <a:pt x="7510450" y="217322"/>
                  </a:lnTo>
                  <a:lnTo>
                    <a:pt x="7511555" y="218770"/>
                  </a:lnTo>
                  <a:lnTo>
                    <a:pt x="7515936" y="214731"/>
                  </a:lnTo>
                  <a:close/>
                </a:path>
                <a:path w="7691120" h="412750">
                  <a:moveTo>
                    <a:pt x="7519987" y="224650"/>
                  </a:moveTo>
                  <a:lnTo>
                    <a:pt x="7518006" y="222161"/>
                  </a:lnTo>
                  <a:lnTo>
                    <a:pt x="7516901" y="220853"/>
                  </a:lnTo>
                  <a:lnTo>
                    <a:pt x="7512482" y="224701"/>
                  </a:lnTo>
                  <a:lnTo>
                    <a:pt x="7514476" y="227190"/>
                  </a:lnTo>
                  <a:lnTo>
                    <a:pt x="7515568" y="228536"/>
                  </a:lnTo>
                  <a:lnTo>
                    <a:pt x="7519987" y="224650"/>
                  </a:lnTo>
                  <a:close/>
                </a:path>
                <a:path w="7691120" h="412750">
                  <a:moveTo>
                    <a:pt x="7521930" y="79921"/>
                  </a:moveTo>
                  <a:lnTo>
                    <a:pt x="7518908" y="75958"/>
                  </a:lnTo>
                  <a:lnTo>
                    <a:pt x="7514488" y="79832"/>
                  </a:lnTo>
                  <a:lnTo>
                    <a:pt x="7516482" y="82410"/>
                  </a:lnTo>
                  <a:lnTo>
                    <a:pt x="7517536" y="83756"/>
                  </a:lnTo>
                  <a:lnTo>
                    <a:pt x="7521930" y="79921"/>
                  </a:lnTo>
                  <a:close/>
                </a:path>
                <a:path w="7691120" h="412750">
                  <a:moveTo>
                    <a:pt x="7523708" y="276847"/>
                  </a:moveTo>
                  <a:lnTo>
                    <a:pt x="7523340" y="271868"/>
                  </a:lnTo>
                  <a:lnTo>
                    <a:pt x="7523086" y="268528"/>
                  </a:lnTo>
                  <a:lnTo>
                    <a:pt x="7520635" y="267550"/>
                  </a:lnTo>
                  <a:lnTo>
                    <a:pt x="7518133" y="266547"/>
                  </a:lnTo>
                  <a:lnTo>
                    <a:pt x="7511275" y="267398"/>
                  </a:lnTo>
                  <a:lnTo>
                    <a:pt x="7504938" y="267550"/>
                  </a:lnTo>
                  <a:lnTo>
                    <a:pt x="7504506" y="266636"/>
                  </a:lnTo>
                  <a:lnTo>
                    <a:pt x="7501496" y="260235"/>
                  </a:lnTo>
                  <a:lnTo>
                    <a:pt x="7501293" y="259613"/>
                  </a:lnTo>
                  <a:lnTo>
                    <a:pt x="7498842" y="251777"/>
                  </a:lnTo>
                  <a:lnTo>
                    <a:pt x="7492187" y="252691"/>
                  </a:lnTo>
                  <a:lnTo>
                    <a:pt x="7492187" y="270383"/>
                  </a:lnTo>
                  <a:lnTo>
                    <a:pt x="7487717" y="274396"/>
                  </a:lnTo>
                  <a:lnTo>
                    <a:pt x="7486955" y="273456"/>
                  </a:lnTo>
                  <a:lnTo>
                    <a:pt x="7484669" y="270598"/>
                  </a:lnTo>
                  <a:lnTo>
                    <a:pt x="7489101" y="266636"/>
                  </a:lnTo>
                  <a:lnTo>
                    <a:pt x="7490193" y="268058"/>
                  </a:lnTo>
                  <a:lnTo>
                    <a:pt x="7492187" y="270383"/>
                  </a:lnTo>
                  <a:lnTo>
                    <a:pt x="7492187" y="252691"/>
                  </a:lnTo>
                  <a:lnTo>
                    <a:pt x="7489698" y="253022"/>
                  </a:lnTo>
                  <a:lnTo>
                    <a:pt x="7470953" y="258025"/>
                  </a:lnTo>
                  <a:lnTo>
                    <a:pt x="7460869" y="259613"/>
                  </a:lnTo>
                  <a:lnTo>
                    <a:pt x="7449350" y="259397"/>
                  </a:lnTo>
                  <a:lnTo>
                    <a:pt x="7449845" y="267804"/>
                  </a:lnTo>
                  <a:lnTo>
                    <a:pt x="7460589" y="270535"/>
                  </a:lnTo>
                  <a:lnTo>
                    <a:pt x="7461085" y="279006"/>
                  </a:lnTo>
                  <a:lnTo>
                    <a:pt x="7468387" y="278752"/>
                  </a:lnTo>
                  <a:lnTo>
                    <a:pt x="7470292" y="281838"/>
                  </a:lnTo>
                  <a:lnTo>
                    <a:pt x="7471384" y="279539"/>
                  </a:lnTo>
                  <a:lnTo>
                    <a:pt x="7471664" y="278752"/>
                  </a:lnTo>
                  <a:lnTo>
                    <a:pt x="7472794" y="275513"/>
                  </a:lnTo>
                  <a:lnTo>
                    <a:pt x="7475614" y="273456"/>
                  </a:lnTo>
                  <a:lnTo>
                    <a:pt x="7478865" y="280949"/>
                  </a:lnTo>
                  <a:lnTo>
                    <a:pt x="7483335" y="280530"/>
                  </a:lnTo>
                  <a:lnTo>
                    <a:pt x="7488644" y="278879"/>
                  </a:lnTo>
                  <a:lnTo>
                    <a:pt x="7494397" y="282714"/>
                  </a:lnTo>
                  <a:lnTo>
                    <a:pt x="7493838" y="278879"/>
                  </a:lnTo>
                  <a:lnTo>
                    <a:pt x="7493571" y="277101"/>
                  </a:lnTo>
                  <a:lnTo>
                    <a:pt x="7494664" y="274396"/>
                  </a:lnTo>
                  <a:lnTo>
                    <a:pt x="7494867" y="273888"/>
                  </a:lnTo>
                  <a:lnTo>
                    <a:pt x="7497712" y="272707"/>
                  </a:lnTo>
                  <a:lnTo>
                    <a:pt x="7505484" y="271868"/>
                  </a:lnTo>
                  <a:lnTo>
                    <a:pt x="7511123" y="274142"/>
                  </a:lnTo>
                  <a:lnTo>
                    <a:pt x="7516546" y="276733"/>
                  </a:lnTo>
                  <a:lnTo>
                    <a:pt x="7523708" y="276847"/>
                  </a:lnTo>
                  <a:close/>
                </a:path>
                <a:path w="7691120" h="412750">
                  <a:moveTo>
                    <a:pt x="7525855" y="284289"/>
                  </a:moveTo>
                  <a:lnTo>
                    <a:pt x="7522832" y="280377"/>
                  </a:lnTo>
                  <a:lnTo>
                    <a:pt x="7518374" y="284416"/>
                  </a:lnTo>
                  <a:lnTo>
                    <a:pt x="7515441" y="280631"/>
                  </a:lnTo>
                  <a:lnTo>
                    <a:pt x="7511008" y="284670"/>
                  </a:lnTo>
                  <a:lnTo>
                    <a:pt x="7512990" y="287096"/>
                  </a:lnTo>
                  <a:lnTo>
                    <a:pt x="7514082" y="288417"/>
                  </a:lnTo>
                  <a:lnTo>
                    <a:pt x="7518476" y="284556"/>
                  </a:lnTo>
                  <a:lnTo>
                    <a:pt x="7520381" y="286842"/>
                  </a:lnTo>
                  <a:lnTo>
                    <a:pt x="7521461" y="288163"/>
                  </a:lnTo>
                  <a:lnTo>
                    <a:pt x="7525855" y="284289"/>
                  </a:lnTo>
                  <a:close/>
                </a:path>
                <a:path w="7691120" h="412750">
                  <a:moveTo>
                    <a:pt x="7526706" y="361403"/>
                  </a:moveTo>
                  <a:lnTo>
                    <a:pt x="7526642" y="356476"/>
                  </a:lnTo>
                  <a:lnTo>
                    <a:pt x="7523848" y="357733"/>
                  </a:lnTo>
                  <a:lnTo>
                    <a:pt x="7519340" y="356781"/>
                  </a:lnTo>
                  <a:lnTo>
                    <a:pt x="7519403" y="361759"/>
                  </a:lnTo>
                  <a:lnTo>
                    <a:pt x="7522223" y="360565"/>
                  </a:lnTo>
                  <a:lnTo>
                    <a:pt x="7526706" y="361403"/>
                  </a:lnTo>
                  <a:close/>
                </a:path>
                <a:path w="7691120" h="412750">
                  <a:moveTo>
                    <a:pt x="7527252" y="124561"/>
                  </a:moveTo>
                  <a:lnTo>
                    <a:pt x="7525258" y="122072"/>
                  </a:lnTo>
                  <a:lnTo>
                    <a:pt x="7524204" y="120700"/>
                  </a:lnTo>
                  <a:lnTo>
                    <a:pt x="7519860" y="124688"/>
                  </a:lnTo>
                  <a:lnTo>
                    <a:pt x="7521829" y="127177"/>
                  </a:lnTo>
                  <a:lnTo>
                    <a:pt x="7522832" y="128524"/>
                  </a:lnTo>
                  <a:lnTo>
                    <a:pt x="7527252" y="124561"/>
                  </a:lnTo>
                  <a:close/>
                </a:path>
                <a:path w="7691120" h="412750">
                  <a:moveTo>
                    <a:pt x="7534986" y="381215"/>
                  </a:moveTo>
                  <a:lnTo>
                    <a:pt x="7515504" y="376250"/>
                  </a:lnTo>
                  <a:lnTo>
                    <a:pt x="7494892" y="373989"/>
                  </a:lnTo>
                  <a:lnTo>
                    <a:pt x="7475753" y="374726"/>
                  </a:lnTo>
                  <a:lnTo>
                    <a:pt x="7460628" y="378714"/>
                  </a:lnTo>
                  <a:lnTo>
                    <a:pt x="7461440" y="387350"/>
                  </a:lnTo>
                  <a:lnTo>
                    <a:pt x="7466114" y="388950"/>
                  </a:lnTo>
                  <a:lnTo>
                    <a:pt x="7471791" y="386575"/>
                  </a:lnTo>
                  <a:lnTo>
                    <a:pt x="7475652" y="383260"/>
                  </a:lnTo>
                  <a:lnTo>
                    <a:pt x="7476591" y="388874"/>
                  </a:lnTo>
                  <a:lnTo>
                    <a:pt x="7483424" y="393001"/>
                  </a:lnTo>
                  <a:lnTo>
                    <a:pt x="7482599" y="384124"/>
                  </a:lnTo>
                  <a:lnTo>
                    <a:pt x="7486675" y="381088"/>
                  </a:lnTo>
                  <a:lnTo>
                    <a:pt x="7494206" y="382625"/>
                  </a:lnTo>
                  <a:lnTo>
                    <a:pt x="7494270" y="389432"/>
                  </a:lnTo>
                  <a:lnTo>
                    <a:pt x="7498423" y="397332"/>
                  </a:lnTo>
                  <a:lnTo>
                    <a:pt x="7492276" y="402932"/>
                  </a:lnTo>
                  <a:lnTo>
                    <a:pt x="7484275" y="401408"/>
                  </a:lnTo>
                  <a:lnTo>
                    <a:pt x="7476896" y="399338"/>
                  </a:lnTo>
                  <a:lnTo>
                    <a:pt x="7472566" y="403288"/>
                  </a:lnTo>
                  <a:lnTo>
                    <a:pt x="7477417" y="406806"/>
                  </a:lnTo>
                  <a:lnTo>
                    <a:pt x="7483869" y="407974"/>
                  </a:lnTo>
                  <a:lnTo>
                    <a:pt x="7491222" y="407835"/>
                  </a:lnTo>
                  <a:lnTo>
                    <a:pt x="7498778" y="407428"/>
                  </a:lnTo>
                  <a:lnTo>
                    <a:pt x="7502055" y="409651"/>
                  </a:lnTo>
                  <a:lnTo>
                    <a:pt x="7507021" y="412305"/>
                  </a:lnTo>
                  <a:lnTo>
                    <a:pt x="7511593" y="412394"/>
                  </a:lnTo>
                  <a:lnTo>
                    <a:pt x="7513650" y="406920"/>
                  </a:lnTo>
                  <a:lnTo>
                    <a:pt x="7508049" y="402755"/>
                  </a:lnTo>
                  <a:lnTo>
                    <a:pt x="7501585" y="399884"/>
                  </a:lnTo>
                  <a:lnTo>
                    <a:pt x="7501763" y="387311"/>
                  </a:lnTo>
                  <a:lnTo>
                    <a:pt x="7508265" y="387540"/>
                  </a:lnTo>
                  <a:lnTo>
                    <a:pt x="7513269" y="385800"/>
                  </a:lnTo>
                  <a:lnTo>
                    <a:pt x="7516444" y="381850"/>
                  </a:lnTo>
                  <a:lnTo>
                    <a:pt x="7523302" y="383476"/>
                  </a:lnTo>
                  <a:lnTo>
                    <a:pt x="7529309" y="389229"/>
                  </a:lnTo>
                  <a:lnTo>
                    <a:pt x="7534986" y="381215"/>
                  </a:lnTo>
                  <a:close/>
                </a:path>
                <a:path w="7691120" h="412750">
                  <a:moveTo>
                    <a:pt x="7541908" y="81381"/>
                  </a:moveTo>
                  <a:lnTo>
                    <a:pt x="7541781" y="76581"/>
                  </a:lnTo>
                  <a:lnTo>
                    <a:pt x="7538999" y="77711"/>
                  </a:lnTo>
                  <a:lnTo>
                    <a:pt x="7534605" y="76987"/>
                  </a:lnTo>
                  <a:lnTo>
                    <a:pt x="7534694" y="81775"/>
                  </a:lnTo>
                  <a:lnTo>
                    <a:pt x="7537501" y="80594"/>
                  </a:lnTo>
                  <a:lnTo>
                    <a:pt x="7541908" y="81381"/>
                  </a:lnTo>
                  <a:close/>
                </a:path>
                <a:path w="7691120" h="412750">
                  <a:moveTo>
                    <a:pt x="7551318" y="230746"/>
                  </a:moveTo>
                  <a:lnTo>
                    <a:pt x="7551229" y="225907"/>
                  </a:lnTo>
                  <a:lnTo>
                    <a:pt x="7542022" y="226250"/>
                  </a:lnTo>
                  <a:lnTo>
                    <a:pt x="7533957" y="227965"/>
                  </a:lnTo>
                  <a:lnTo>
                    <a:pt x="7527277" y="231406"/>
                  </a:lnTo>
                  <a:lnTo>
                    <a:pt x="7522210" y="236893"/>
                  </a:lnTo>
                  <a:lnTo>
                    <a:pt x="7533526" y="240182"/>
                  </a:lnTo>
                  <a:lnTo>
                    <a:pt x="7535443" y="231368"/>
                  </a:lnTo>
                  <a:lnTo>
                    <a:pt x="7544092" y="231152"/>
                  </a:lnTo>
                  <a:lnTo>
                    <a:pt x="7546886" y="229971"/>
                  </a:lnTo>
                  <a:lnTo>
                    <a:pt x="7551318" y="230746"/>
                  </a:lnTo>
                  <a:close/>
                </a:path>
                <a:path w="7691120" h="412750">
                  <a:moveTo>
                    <a:pt x="7556436" y="80873"/>
                  </a:moveTo>
                  <a:lnTo>
                    <a:pt x="7556309" y="76085"/>
                  </a:lnTo>
                  <a:lnTo>
                    <a:pt x="7553553" y="77216"/>
                  </a:lnTo>
                  <a:lnTo>
                    <a:pt x="7549134" y="76492"/>
                  </a:lnTo>
                  <a:lnTo>
                    <a:pt x="7549261" y="81280"/>
                  </a:lnTo>
                  <a:lnTo>
                    <a:pt x="7552029" y="80111"/>
                  </a:lnTo>
                  <a:lnTo>
                    <a:pt x="7556436" y="80873"/>
                  </a:lnTo>
                  <a:close/>
                </a:path>
                <a:path w="7691120" h="412750">
                  <a:moveTo>
                    <a:pt x="7557706" y="300456"/>
                  </a:moveTo>
                  <a:lnTo>
                    <a:pt x="7557656" y="295592"/>
                  </a:lnTo>
                  <a:lnTo>
                    <a:pt x="7554811" y="296760"/>
                  </a:lnTo>
                  <a:lnTo>
                    <a:pt x="7550353" y="295986"/>
                  </a:lnTo>
                  <a:lnTo>
                    <a:pt x="7550442" y="300837"/>
                  </a:lnTo>
                  <a:lnTo>
                    <a:pt x="7553261" y="299656"/>
                  </a:lnTo>
                  <a:lnTo>
                    <a:pt x="7557706" y="300456"/>
                  </a:lnTo>
                  <a:close/>
                </a:path>
                <a:path w="7691120" h="412750">
                  <a:moveTo>
                    <a:pt x="7559116" y="321500"/>
                  </a:moveTo>
                  <a:lnTo>
                    <a:pt x="7554912" y="318909"/>
                  </a:lnTo>
                  <a:lnTo>
                    <a:pt x="7547546" y="320865"/>
                  </a:lnTo>
                  <a:lnTo>
                    <a:pt x="7547927" y="330771"/>
                  </a:lnTo>
                  <a:lnTo>
                    <a:pt x="7559027" y="330390"/>
                  </a:lnTo>
                  <a:lnTo>
                    <a:pt x="7559116" y="321500"/>
                  </a:lnTo>
                  <a:close/>
                </a:path>
                <a:path w="7691120" h="412750">
                  <a:moveTo>
                    <a:pt x="7569555" y="409956"/>
                  </a:moveTo>
                  <a:lnTo>
                    <a:pt x="7569403" y="406615"/>
                  </a:lnTo>
                  <a:lnTo>
                    <a:pt x="7569149" y="399961"/>
                  </a:lnTo>
                  <a:lnTo>
                    <a:pt x="7561758" y="400215"/>
                  </a:lnTo>
                  <a:lnTo>
                    <a:pt x="7561872" y="403466"/>
                  </a:lnTo>
                  <a:lnTo>
                    <a:pt x="7562164" y="410210"/>
                  </a:lnTo>
                  <a:lnTo>
                    <a:pt x="7567130" y="410044"/>
                  </a:lnTo>
                  <a:lnTo>
                    <a:pt x="7569555" y="409956"/>
                  </a:lnTo>
                  <a:close/>
                </a:path>
                <a:path w="7691120" h="412750">
                  <a:moveTo>
                    <a:pt x="7578712" y="269913"/>
                  </a:moveTo>
                  <a:lnTo>
                    <a:pt x="7569949" y="265658"/>
                  </a:lnTo>
                  <a:lnTo>
                    <a:pt x="7558494" y="265112"/>
                  </a:lnTo>
                  <a:lnTo>
                    <a:pt x="7548004" y="268541"/>
                  </a:lnTo>
                  <a:lnTo>
                    <a:pt x="7542123" y="276212"/>
                  </a:lnTo>
                  <a:lnTo>
                    <a:pt x="7553249" y="277355"/>
                  </a:lnTo>
                  <a:lnTo>
                    <a:pt x="7562964" y="278815"/>
                  </a:lnTo>
                  <a:lnTo>
                    <a:pt x="7571397" y="277393"/>
                  </a:lnTo>
                  <a:lnTo>
                    <a:pt x="7578712" y="269913"/>
                  </a:lnTo>
                  <a:close/>
                </a:path>
                <a:path w="7691120" h="412750">
                  <a:moveTo>
                    <a:pt x="7588796" y="334416"/>
                  </a:moveTo>
                  <a:lnTo>
                    <a:pt x="7588313" y="328549"/>
                  </a:lnTo>
                  <a:lnTo>
                    <a:pt x="7585621" y="325843"/>
                  </a:lnTo>
                  <a:lnTo>
                    <a:pt x="7582509" y="323748"/>
                  </a:lnTo>
                  <a:lnTo>
                    <a:pt x="7580744" y="319709"/>
                  </a:lnTo>
                  <a:lnTo>
                    <a:pt x="7579449" y="311797"/>
                  </a:lnTo>
                  <a:lnTo>
                    <a:pt x="7583932" y="310997"/>
                  </a:lnTo>
                  <a:lnTo>
                    <a:pt x="7583906" y="304749"/>
                  </a:lnTo>
                  <a:lnTo>
                    <a:pt x="7577099" y="305104"/>
                  </a:lnTo>
                  <a:lnTo>
                    <a:pt x="7570838" y="301523"/>
                  </a:lnTo>
                  <a:lnTo>
                    <a:pt x="7565568" y="299745"/>
                  </a:lnTo>
                  <a:lnTo>
                    <a:pt x="7561707" y="305511"/>
                  </a:lnTo>
                  <a:lnTo>
                    <a:pt x="7565974" y="304507"/>
                  </a:lnTo>
                  <a:lnTo>
                    <a:pt x="7568349" y="306260"/>
                  </a:lnTo>
                  <a:lnTo>
                    <a:pt x="7569276" y="310121"/>
                  </a:lnTo>
                  <a:lnTo>
                    <a:pt x="7566888" y="314325"/>
                  </a:lnTo>
                  <a:lnTo>
                    <a:pt x="7564094" y="324065"/>
                  </a:lnTo>
                  <a:lnTo>
                    <a:pt x="7569886" y="325158"/>
                  </a:lnTo>
                  <a:lnTo>
                    <a:pt x="7572235" y="320979"/>
                  </a:lnTo>
                  <a:lnTo>
                    <a:pt x="7575258" y="323799"/>
                  </a:lnTo>
                  <a:lnTo>
                    <a:pt x="7576629" y="329755"/>
                  </a:lnTo>
                  <a:lnTo>
                    <a:pt x="7573988" y="334937"/>
                  </a:lnTo>
                  <a:lnTo>
                    <a:pt x="7588796" y="334416"/>
                  </a:lnTo>
                  <a:close/>
                </a:path>
                <a:path w="7691120" h="412750">
                  <a:moveTo>
                    <a:pt x="7593736" y="274421"/>
                  </a:moveTo>
                  <a:lnTo>
                    <a:pt x="7593470" y="269392"/>
                  </a:lnTo>
                  <a:lnTo>
                    <a:pt x="7587018" y="268312"/>
                  </a:lnTo>
                  <a:lnTo>
                    <a:pt x="7586345" y="274675"/>
                  </a:lnTo>
                  <a:lnTo>
                    <a:pt x="7587374" y="280631"/>
                  </a:lnTo>
                  <a:lnTo>
                    <a:pt x="7590587" y="277583"/>
                  </a:lnTo>
                  <a:lnTo>
                    <a:pt x="7593736" y="274421"/>
                  </a:lnTo>
                  <a:close/>
                </a:path>
                <a:path w="7691120" h="412750">
                  <a:moveTo>
                    <a:pt x="7596619" y="344182"/>
                  </a:moveTo>
                  <a:lnTo>
                    <a:pt x="7583284" y="345135"/>
                  </a:lnTo>
                  <a:lnTo>
                    <a:pt x="7572134" y="342887"/>
                  </a:lnTo>
                  <a:lnTo>
                    <a:pt x="7562024" y="339166"/>
                  </a:lnTo>
                  <a:lnTo>
                    <a:pt x="7551801" y="335699"/>
                  </a:lnTo>
                  <a:lnTo>
                    <a:pt x="7553325" y="345440"/>
                  </a:lnTo>
                  <a:lnTo>
                    <a:pt x="7547178" y="345655"/>
                  </a:lnTo>
                  <a:lnTo>
                    <a:pt x="7544968" y="350901"/>
                  </a:lnTo>
                  <a:lnTo>
                    <a:pt x="7558456" y="352399"/>
                  </a:lnTo>
                  <a:lnTo>
                    <a:pt x="7573937" y="355295"/>
                  </a:lnTo>
                  <a:lnTo>
                    <a:pt x="7587843" y="354317"/>
                  </a:lnTo>
                  <a:lnTo>
                    <a:pt x="7596619" y="344182"/>
                  </a:lnTo>
                  <a:close/>
                </a:path>
                <a:path w="7691120" h="412750">
                  <a:moveTo>
                    <a:pt x="7600899" y="311670"/>
                  </a:moveTo>
                  <a:lnTo>
                    <a:pt x="7598854" y="309092"/>
                  </a:lnTo>
                  <a:lnTo>
                    <a:pt x="7597737" y="307733"/>
                  </a:lnTo>
                  <a:lnTo>
                    <a:pt x="7593381" y="311785"/>
                  </a:lnTo>
                  <a:lnTo>
                    <a:pt x="7595387" y="314274"/>
                  </a:lnTo>
                  <a:lnTo>
                    <a:pt x="7596454" y="315607"/>
                  </a:lnTo>
                  <a:lnTo>
                    <a:pt x="7600899" y="311670"/>
                  </a:lnTo>
                  <a:close/>
                </a:path>
                <a:path w="7691120" h="412750">
                  <a:moveTo>
                    <a:pt x="7635786" y="392582"/>
                  </a:moveTo>
                  <a:lnTo>
                    <a:pt x="7606805" y="389966"/>
                  </a:lnTo>
                  <a:lnTo>
                    <a:pt x="7593660" y="386676"/>
                  </a:lnTo>
                  <a:lnTo>
                    <a:pt x="7583170" y="379539"/>
                  </a:lnTo>
                  <a:lnTo>
                    <a:pt x="7582827" y="385267"/>
                  </a:lnTo>
                  <a:lnTo>
                    <a:pt x="7572273" y="384873"/>
                  </a:lnTo>
                  <a:lnTo>
                    <a:pt x="7566685" y="384213"/>
                  </a:lnTo>
                  <a:lnTo>
                    <a:pt x="7558646" y="387210"/>
                  </a:lnTo>
                  <a:lnTo>
                    <a:pt x="7557249" y="380428"/>
                  </a:lnTo>
                  <a:lnTo>
                    <a:pt x="7556982" y="372224"/>
                  </a:lnTo>
                  <a:lnTo>
                    <a:pt x="7567422" y="377291"/>
                  </a:lnTo>
                  <a:lnTo>
                    <a:pt x="7567943" y="370141"/>
                  </a:lnTo>
                  <a:lnTo>
                    <a:pt x="7561948" y="371005"/>
                  </a:lnTo>
                  <a:lnTo>
                    <a:pt x="7558075" y="368719"/>
                  </a:lnTo>
                  <a:lnTo>
                    <a:pt x="7554468" y="366026"/>
                  </a:lnTo>
                  <a:lnTo>
                    <a:pt x="7549261" y="365671"/>
                  </a:lnTo>
                  <a:lnTo>
                    <a:pt x="7552537" y="375983"/>
                  </a:lnTo>
                  <a:lnTo>
                    <a:pt x="7549858" y="379361"/>
                  </a:lnTo>
                  <a:lnTo>
                    <a:pt x="7544282" y="380974"/>
                  </a:lnTo>
                  <a:lnTo>
                    <a:pt x="7538872" y="386016"/>
                  </a:lnTo>
                  <a:lnTo>
                    <a:pt x="7550264" y="389191"/>
                  </a:lnTo>
                  <a:lnTo>
                    <a:pt x="7562901" y="390563"/>
                  </a:lnTo>
                  <a:lnTo>
                    <a:pt x="7574788" y="393014"/>
                  </a:lnTo>
                  <a:lnTo>
                    <a:pt x="7583970" y="399427"/>
                  </a:lnTo>
                  <a:lnTo>
                    <a:pt x="7584427" y="393674"/>
                  </a:lnTo>
                  <a:lnTo>
                    <a:pt x="7594943" y="393992"/>
                  </a:lnTo>
                  <a:lnTo>
                    <a:pt x="7605217" y="398627"/>
                  </a:lnTo>
                  <a:lnTo>
                    <a:pt x="7617117" y="402209"/>
                  </a:lnTo>
                  <a:lnTo>
                    <a:pt x="7628153" y="401332"/>
                  </a:lnTo>
                  <a:lnTo>
                    <a:pt x="7635786" y="392582"/>
                  </a:lnTo>
                  <a:close/>
                </a:path>
                <a:path w="7691120" h="412750">
                  <a:moveTo>
                    <a:pt x="7641285" y="347573"/>
                  </a:moveTo>
                  <a:lnTo>
                    <a:pt x="7633843" y="347827"/>
                  </a:lnTo>
                  <a:lnTo>
                    <a:pt x="7628788" y="338023"/>
                  </a:lnTo>
                  <a:lnTo>
                    <a:pt x="7622641" y="329869"/>
                  </a:lnTo>
                  <a:lnTo>
                    <a:pt x="7616177" y="322173"/>
                  </a:lnTo>
                  <a:lnTo>
                    <a:pt x="7610145" y="313753"/>
                  </a:lnTo>
                  <a:lnTo>
                    <a:pt x="7606576" y="321094"/>
                  </a:lnTo>
                  <a:lnTo>
                    <a:pt x="7600366" y="325183"/>
                  </a:lnTo>
                  <a:lnTo>
                    <a:pt x="7593711" y="328726"/>
                  </a:lnTo>
                  <a:lnTo>
                    <a:pt x="7588796" y="334416"/>
                  </a:lnTo>
                  <a:lnTo>
                    <a:pt x="7593851" y="339026"/>
                  </a:lnTo>
                  <a:lnTo>
                    <a:pt x="7600112" y="342049"/>
                  </a:lnTo>
                  <a:lnTo>
                    <a:pt x="7603693" y="346125"/>
                  </a:lnTo>
                  <a:lnTo>
                    <a:pt x="7600734" y="353910"/>
                  </a:lnTo>
                  <a:lnTo>
                    <a:pt x="7609154" y="353745"/>
                  </a:lnTo>
                  <a:lnTo>
                    <a:pt x="7610500" y="356920"/>
                  </a:lnTo>
                  <a:lnTo>
                    <a:pt x="7605077" y="368858"/>
                  </a:lnTo>
                  <a:lnTo>
                    <a:pt x="7608913" y="371525"/>
                  </a:lnTo>
                  <a:lnTo>
                    <a:pt x="7615072" y="373875"/>
                  </a:lnTo>
                  <a:lnTo>
                    <a:pt x="7620876" y="373570"/>
                  </a:lnTo>
                  <a:lnTo>
                    <a:pt x="7623632" y="368223"/>
                  </a:lnTo>
                  <a:lnTo>
                    <a:pt x="7618933" y="366090"/>
                  </a:lnTo>
                  <a:lnTo>
                    <a:pt x="7615695" y="361937"/>
                  </a:lnTo>
                  <a:lnTo>
                    <a:pt x="7615517" y="353428"/>
                  </a:lnTo>
                  <a:lnTo>
                    <a:pt x="7622591" y="352742"/>
                  </a:lnTo>
                  <a:lnTo>
                    <a:pt x="7630846" y="353517"/>
                  </a:lnTo>
                  <a:lnTo>
                    <a:pt x="7637869" y="352780"/>
                  </a:lnTo>
                  <a:lnTo>
                    <a:pt x="7641285" y="347573"/>
                  </a:lnTo>
                  <a:close/>
                </a:path>
                <a:path w="7691120" h="412750">
                  <a:moveTo>
                    <a:pt x="7661796" y="391680"/>
                  </a:moveTo>
                  <a:lnTo>
                    <a:pt x="7657351" y="387756"/>
                  </a:lnTo>
                  <a:lnTo>
                    <a:pt x="7651585" y="385470"/>
                  </a:lnTo>
                  <a:lnTo>
                    <a:pt x="7643050" y="387477"/>
                  </a:lnTo>
                  <a:lnTo>
                    <a:pt x="7643990" y="395681"/>
                  </a:lnTo>
                  <a:lnTo>
                    <a:pt x="7650899" y="398335"/>
                  </a:lnTo>
                  <a:lnTo>
                    <a:pt x="7658582" y="396621"/>
                  </a:lnTo>
                  <a:lnTo>
                    <a:pt x="7661796" y="391680"/>
                  </a:lnTo>
                  <a:close/>
                </a:path>
                <a:path w="7691120" h="412750">
                  <a:moveTo>
                    <a:pt x="7675105" y="374929"/>
                  </a:moveTo>
                  <a:lnTo>
                    <a:pt x="7668323" y="371525"/>
                  </a:lnTo>
                  <a:lnTo>
                    <a:pt x="7668082" y="377545"/>
                  </a:lnTo>
                  <a:lnTo>
                    <a:pt x="7662215" y="383146"/>
                  </a:lnTo>
                  <a:lnTo>
                    <a:pt x="7669009" y="386562"/>
                  </a:lnTo>
                  <a:lnTo>
                    <a:pt x="7669289" y="380669"/>
                  </a:lnTo>
                  <a:lnTo>
                    <a:pt x="7675105" y="374929"/>
                  </a:lnTo>
                  <a:close/>
                </a:path>
                <a:path w="7691120" h="412750">
                  <a:moveTo>
                    <a:pt x="7690599" y="370763"/>
                  </a:moveTo>
                  <a:lnTo>
                    <a:pt x="7690472" y="368046"/>
                  </a:lnTo>
                  <a:lnTo>
                    <a:pt x="7687323" y="365252"/>
                  </a:lnTo>
                  <a:lnTo>
                    <a:pt x="7686878" y="370890"/>
                  </a:lnTo>
                  <a:lnTo>
                    <a:pt x="7687005" y="373710"/>
                  </a:lnTo>
                  <a:lnTo>
                    <a:pt x="7690142" y="376542"/>
                  </a:lnTo>
                  <a:lnTo>
                    <a:pt x="7690599" y="37076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5472" y="4522685"/>
              <a:ext cx="7713345" cy="417830"/>
            </a:xfrm>
            <a:custGeom>
              <a:avLst/>
              <a:gdLst/>
              <a:ahLst/>
              <a:cxnLst/>
              <a:rect l="l" t="t" r="r" b="b"/>
              <a:pathLst>
                <a:path w="7713345" h="417829">
                  <a:moveTo>
                    <a:pt x="13690" y="11798"/>
                  </a:moveTo>
                  <a:lnTo>
                    <a:pt x="6731" y="12192"/>
                  </a:lnTo>
                  <a:lnTo>
                    <a:pt x="0" y="13970"/>
                  </a:lnTo>
                  <a:lnTo>
                    <a:pt x="3695" y="17106"/>
                  </a:lnTo>
                  <a:lnTo>
                    <a:pt x="10655" y="17703"/>
                  </a:lnTo>
                  <a:lnTo>
                    <a:pt x="13690" y="11798"/>
                  </a:lnTo>
                  <a:close/>
                </a:path>
                <a:path w="7713345" h="417829">
                  <a:moveTo>
                    <a:pt x="30988" y="10668"/>
                  </a:moveTo>
                  <a:lnTo>
                    <a:pt x="30695" y="5880"/>
                  </a:lnTo>
                  <a:lnTo>
                    <a:pt x="28079" y="7124"/>
                  </a:lnTo>
                  <a:lnTo>
                    <a:pt x="23837" y="6426"/>
                  </a:lnTo>
                  <a:lnTo>
                    <a:pt x="24091" y="11214"/>
                  </a:lnTo>
                  <a:lnTo>
                    <a:pt x="26758" y="9829"/>
                  </a:lnTo>
                  <a:lnTo>
                    <a:pt x="30988" y="10668"/>
                  </a:lnTo>
                  <a:close/>
                </a:path>
                <a:path w="7713345" h="417829">
                  <a:moveTo>
                    <a:pt x="122148" y="280428"/>
                  </a:moveTo>
                  <a:lnTo>
                    <a:pt x="105206" y="281381"/>
                  </a:lnTo>
                  <a:lnTo>
                    <a:pt x="99885" y="277609"/>
                  </a:lnTo>
                  <a:lnTo>
                    <a:pt x="93002" y="276809"/>
                  </a:lnTo>
                  <a:lnTo>
                    <a:pt x="87185" y="279806"/>
                  </a:lnTo>
                  <a:lnTo>
                    <a:pt x="85077" y="287401"/>
                  </a:lnTo>
                  <a:lnTo>
                    <a:pt x="112268" y="285864"/>
                  </a:lnTo>
                  <a:lnTo>
                    <a:pt x="116243" y="284937"/>
                  </a:lnTo>
                  <a:lnTo>
                    <a:pt x="121945" y="286258"/>
                  </a:lnTo>
                  <a:lnTo>
                    <a:pt x="122148" y="280428"/>
                  </a:lnTo>
                  <a:close/>
                </a:path>
                <a:path w="7713345" h="417829">
                  <a:moveTo>
                    <a:pt x="131165" y="287439"/>
                  </a:moveTo>
                  <a:lnTo>
                    <a:pt x="128206" y="283552"/>
                  </a:lnTo>
                  <a:lnTo>
                    <a:pt x="124282" y="287655"/>
                  </a:lnTo>
                  <a:lnTo>
                    <a:pt x="126199" y="290220"/>
                  </a:lnTo>
                  <a:lnTo>
                    <a:pt x="127241" y="291465"/>
                  </a:lnTo>
                  <a:lnTo>
                    <a:pt x="131165" y="287439"/>
                  </a:lnTo>
                  <a:close/>
                </a:path>
                <a:path w="7713345" h="417829">
                  <a:moveTo>
                    <a:pt x="144208" y="144208"/>
                  </a:moveTo>
                  <a:lnTo>
                    <a:pt x="141414" y="134734"/>
                  </a:lnTo>
                  <a:lnTo>
                    <a:pt x="135839" y="131203"/>
                  </a:lnTo>
                  <a:lnTo>
                    <a:pt x="131013" y="134366"/>
                  </a:lnTo>
                  <a:lnTo>
                    <a:pt x="130429" y="144995"/>
                  </a:lnTo>
                  <a:lnTo>
                    <a:pt x="144208" y="144208"/>
                  </a:lnTo>
                  <a:close/>
                </a:path>
                <a:path w="7713345" h="417829">
                  <a:moveTo>
                    <a:pt x="152247" y="53759"/>
                  </a:moveTo>
                  <a:lnTo>
                    <a:pt x="152019" y="48856"/>
                  </a:lnTo>
                  <a:lnTo>
                    <a:pt x="149415" y="50101"/>
                  </a:lnTo>
                  <a:lnTo>
                    <a:pt x="145199" y="49403"/>
                  </a:lnTo>
                  <a:lnTo>
                    <a:pt x="145402" y="54241"/>
                  </a:lnTo>
                  <a:lnTo>
                    <a:pt x="148031" y="52946"/>
                  </a:lnTo>
                  <a:lnTo>
                    <a:pt x="152247" y="53759"/>
                  </a:lnTo>
                  <a:close/>
                </a:path>
                <a:path w="7713345" h="417829">
                  <a:moveTo>
                    <a:pt x="152958" y="63881"/>
                  </a:moveTo>
                  <a:lnTo>
                    <a:pt x="148920" y="64808"/>
                  </a:lnTo>
                  <a:lnTo>
                    <a:pt x="143040" y="63512"/>
                  </a:lnTo>
                  <a:lnTo>
                    <a:pt x="142900" y="69316"/>
                  </a:lnTo>
                  <a:lnTo>
                    <a:pt x="146926" y="68313"/>
                  </a:lnTo>
                  <a:lnTo>
                    <a:pt x="152717" y="69608"/>
                  </a:lnTo>
                  <a:lnTo>
                    <a:pt x="152958" y="63881"/>
                  </a:lnTo>
                  <a:close/>
                </a:path>
                <a:path w="7713345" h="417829">
                  <a:moveTo>
                    <a:pt x="154444" y="358419"/>
                  </a:moveTo>
                  <a:lnTo>
                    <a:pt x="144919" y="359359"/>
                  </a:lnTo>
                  <a:lnTo>
                    <a:pt x="139001" y="354152"/>
                  </a:lnTo>
                  <a:lnTo>
                    <a:pt x="133807" y="347751"/>
                  </a:lnTo>
                  <a:lnTo>
                    <a:pt x="126415" y="345109"/>
                  </a:lnTo>
                  <a:lnTo>
                    <a:pt x="120065" y="346481"/>
                  </a:lnTo>
                  <a:lnTo>
                    <a:pt x="118567" y="339864"/>
                  </a:lnTo>
                  <a:lnTo>
                    <a:pt x="112585" y="340880"/>
                  </a:lnTo>
                  <a:lnTo>
                    <a:pt x="112306" y="351193"/>
                  </a:lnTo>
                  <a:lnTo>
                    <a:pt x="104190" y="351282"/>
                  </a:lnTo>
                  <a:lnTo>
                    <a:pt x="100037" y="356539"/>
                  </a:lnTo>
                  <a:lnTo>
                    <a:pt x="90805" y="358228"/>
                  </a:lnTo>
                  <a:lnTo>
                    <a:pt x="82245" y="360781"/>
                  </a:lnTo>
                  <a:lnTo>
                    <a:pt x="74295" y="364197"/>
                  </a:lnTo>
                  <a:lnTo>
                    <a:pt x="66967" y="368439"/>
                  </a:lnTo>
                  <a:lnTo>
                    <a:pt x="61417" y="368096"/>
                  </a:lnTo>
                  <a:lnTo>
                    <a:pt x="58153" y="370662"/>
                  </a:lnTo>
                  <a:lnTo>
                    <a:pt x="55156" y="373570"/>
                  </a:lnTo>
                  <a:lnTo>
                    <a:pt x="50444" y="374243"/>
                  </a:lnTo>
                  <a:lnTo>
                    <a:pt x="47345" y="378206"/>
                  </a:lnTo>
                  <a:lnTo>
                    <a:pt x="41897" y="379133"/>
                  </a:lnTo>
                  <a:lnTo>
                    <a:pt x="36690" y="380339"/>
                  </a:lnTo>
                  <a:lnTo>
                    <a:pt x="34328" y="385152"/>
                  </a:lnTo>
                  <a:lnTo>
                    <a:pt x="53886" y="380961"/>
                  </a:lnTo>
                  <a:lnTo>
                    <a:pt x="91465" y="370446"/>
                  </a:lnTo>
                  <a:lnTo>
                    <a:pt x="110896" y="365975"/>
                  </a:lnTo>
                  <a:lnTo>
                    <a:pt x="115671" y="366064"/>
                  </a:lnTo>
                  <a:lnTo>
                    <a:pt x="121297" y="364769"/>
                  </a:lnTo>
                  <a:lnTo>
                    <a:pt x="126009" y="365048"/>
                  </a:lnTo>
                  <a:lnTo>
                    <a:pt x="128054" y="369874"/>
                  </a:lnTo>
                  <a:lnTo>
                    <a:pt x="134073" y="366331"/>
                  </a:lnTo>
                  <a:lnTo>
                    <a:pt x="141922" y="365125"/>
                  </a:lnTo>
                  <a:lnTo>
                    <a:pt x="149440" y="363423"/>
                  </a:lnTo>
                  <a:lnTo>
                    <a:pt x="154444" y="358419"/>
                  </a:lnTo>
                  <a:close/>
                </a:path>
                <a:path w="7713345" h="417829">
                  <a:moveTo>
                    <a:pt x="168833" y="152857"/>
                  </a:moveTo>
                  <a:lnTo>
                    <a:pt x="168478" y="145211"/>
                  </a:lnTo>
                  <a:lnTo>
                    <a:pt x="161074" y="140957"/>
                  </a:lnTo>
                  <a:lnTo>
                    <a:pt x="160693" y="133273"/>
                  </a:lnTo>
                  <a:lnTo>
                    <a:pt x="150393" y="133858"/>
                  </a:lnTo>
                  <a:lnTo>
                    <a:pt x="152958" y="142011"/>
                  </a:lnTo>
                  <a:lnTo>
                    <a:pt x="157251" y="147307"/>
                  </a:lnTo>
                  <a:lnTo>
                    <a:pt x="162725" y="150622"/>
                  </a:lnTo>
                  <a:lnTo>
                    <a:pt x="168833" y="152857"/>
                  </a:lnTo>
                  <a:close/>
                </a:path>
                <a:path w="7713345" h="417829">
                  <a:moveTo>
                    <a:pt x="190055" y="74307"/>
                  </a:moveTo>
                  <a:lnTo>
                    <a:pt x="187083" y="70561"/>
                  </a:lnTo>
                  <a:lnTo>
                    <a:pt x="183032" y="74510"/>
                  </a:lnTo>
                  <a:lnTo>
                    <a:pt x="184988" y="76962"/>
                  </a:lnTo>
                  <a:lnTo>
                    <a:pt x="185966" y="78333"/>
                  </a:lnTo>
                  <a:lnTo>
                    <a:pt x="190055" y="74307"/>
                  </a:lnTo>
                  <a:close/>
                </a:path>
                <a:path w="7713345" h="417829">
                  <a:moveTo>
                    <a:pt x="192430" y="114160"/>
                  </a:moveTo>
                  <a:lnTo>
                    <a:pt x="190512" y="111633"/>
                  </a:lnTo>
                  <a:lnTo>
                    <a:pt x="189471" y="110299"/>
                  </a:lnTo>
                  <a:lnTo>
                    <a:pt x="185420" y="114300"/>
                  </a:lnTo>
                  <a:lnTo>
                    <a:pt x="187375" y="116751"/>
                  </a:lnTo>
                  <a:lnTo>
                    <a:pt x="188341" y="118084"/>
                  </a:lnTo>
                  <a:lnTo>
                    <a:pt x="192430" y="114160"/>
                  </a:lnTo>
                  <a:close/>
                </a:path>
                <a:path w="7713345" h="417829">
                  <a:moveTo>
                    <a:pt x="196138" y="206248"/>
                  </a:moveTo>
                  <a:lnTo>
                    <a:pt x="193586" y="199085"/>
                  </a:lnTo>
                  <a:lnTo>
                    <a:pt x="192036" y="207086"/>
                  </a:lnTo>
                  <a:lnTo>
                    <a:pt x="196138" y="206248"/>
                  </a:lnTo>
                  <a:close/>
                </a:path>
                <a:path w="7713345" h="417829">
                  <a:moveTo>
                    <a:pt x="197446" y="348830"/>
                  </a:moveTo>
                  <a:lnTo>
                    <a:pt x="197129" y="336092"/>
                  </a:lnTo>
                  <a:lnTo>
                    <a:pt x="192379" y="331292"/>
                  </a:lnTo>
                  <a:lnTo>
                    <a:pt x="184327" y="331787"/>
                  </a:lnTo>
                  <a:lnTo>
                    <a:pt x="179578" y="327050"/>
                  </a:lnTo>
                  <a:lnTo>
                    <a:pt x="179908" y="336092"/>
                  </a:lnTo>
                  <a:lnTo>
                    <a:pt x="180695" y="344385"/>
                  </a:lnTo>
                  <a:lnTo>
                    <a:pt x="182219" y="351434"/>
                  </a:lnTo>
                  <a:lnTo>
                    <a:pt x="184797" y="356704"/>
                  </a:lnTo>
                  <a:lnTo>
                    <a:pt x="193370" y="355625"/>
                  </a:lnTo>
                  <a:lnTo>
                    <a:pt x="197446" y="348830"/>
                  </a:lnTo>
                  <a:close/>
                </a:path>
                <a:path w="7713345" h="417829">
                  <a:moveTo>
                    <a:pt x="200901" y="313461"/>
                  </a:moveTo>
                  <a:lnTo>
                    <a:pt x="197980" y="309664"/>
                  </a:lnTo>
                  <a:lnTo>
                    <a:pt x="193979" y="313677"/>
                  </a:lnTo>
                  <a:lnTo>
                    <a:pt x="195897" y="316141"/>
                  </a:lnTo>
                  <a:lnTo>
                    <a:pt x="196900" y="317474"/>
                  </a:lnTo>
                  <a:lnTo>
                    <a:pt x="200901" y="313461"/>
                  </a:lnTo>
                  <a:close/>
                </a:path>
                <a:path w="7713345" h="417829">
                  <a:moveTo>
                    <a:pt x="209638" y="320205"/>
                  </a:moveTo>
                  <a:lnTo>
                    <a:pt x="209423" y="315379"/>
                  </a:lnTo>
                  <a:lnTo>
                    <a:pt x="206870" y="316674"/>
                  </a:lnTo>
                  <a:lnTo>
                    <a:pt x="202742" y="315810"/>
                  </a:lnTo>
                  <a:lnTo>
                    <a:pt x="202958" y="320763"/>
                  </a:lnTo>
                  <a:lnTo>
                    <a:pt x="205562" y="319506"/>
                  </a:lnTo>
                  <a:lnTo>
                    <a:pt x="209638" y="320205"/>
                  </a:lnTo>
                  <a:close/>
                </a:path>
                <a:path w="7713345" h="417829">
                  <a:moveTo>
                    <a:pt x="220891" y="159816"/>
                  </a:moveTo>
                  <a:lnTo>
                    <a:pt x="220764" y="154559"/>
                  </a:lnTo>
                  <a:lnTo>
                    <a:pt x="218605" y="147269"/>
                  </a:lnTo>
                  <a:lnTo>
                    <a:pt x="217195" y="155181"/>
                  </a:lnTo>
                  <a:lnTo>
                    <a:pt x="217360" y="160324"/>
                  </a:lnTo>
                  <a:lnTo>
                    <a:pt x="219519" y="167678"/>
                  </a:lnTo>
                  <a:lnTo>
                    <a:pt x="220891" y="159816"/>
                  </a:lnTo>
                  <a:close/>
                </a:path>
                <a:path w="7713345" h="417829">
                  <a:moveTo>
                    <a:pt x="223659" y="269443"/>
                  </a:moveTo>
                  <a:lnTo>
                    <a:pt x="223520" y="264617"/>
                  </a:lnTo>
                  <a:lnTo>
                    <a:pt x="220903" y="265861"/>
                  </a:lnTo>
                  <a:lnTo>
                    <a:pt x="216814" y="265150"/>
                  </a:lnTo>
                  <a:lnTo>
                    <a:pt x="216979" y="269989"/>
                  </a:lnTo>
                  <a:lnTo>
                    <a:pt x="219557" y="268732"/>
                  </a:lnTo>
                  <a:lnTo>
                    <a:pt x="223659" y="269443"/>
                  </a:lnTo>
                  <a:close/>
                </a:path>
                <a:path w="7713345" h="417829">
                  <a:moveTo>
                    <a:pt x="225234" y="294513"/>
                  </a:moveTo>
                  <a:lnTo>
                    <a:pt x="217360" y="290029"/>
                  </a:lnTo>
                  <a:lnTo>
                    <a:pt x="202057" y="284416"/>
                  </a:lnTo>
                  <a:lnTo>
                    <a:pt x="197192" y="281025"/>
                  </a:lnTo>
                  <a:lnTo>
                    <a:pt x="192341" y="275069"/>
                  </a:lnTo>
                  <a:lnTo>
                    <a:pt x="189293" y="270433"/>
                  </a:lnTo>
                  <a:lnTo>
                    <a:pt x="182981" y="271907"/>
                  </a:lnTo>
                  <a:lnTo>
                    <a:pt x="181533" y="279107"/>
                  </a:lnTo>
                  <a:lnTo>
                    <a:pt x="178409" y="284340"/>
                  </a:lnTo>
                  <a:lnTo>
                    <a:pt x="173710" y="287489"/>
                  </a:lnTo>
                  <a:lnTo>
                    <a:pt x="167868" y="285915"/>
                  </a:lnTo>
                  <a:lnTo>
                    <a:pt x="160731" y="283133"/>
                  </a:lnTo>
                  <a:lnTo>
                    <a:pt x="154152" y="282879"/>
                  </a:lnTo>
                  <a:lnTo>
                    <a:pt x="149999" y="288848"/>
                  </a:lnTo>
                  <a:lnTo>
                    <a:pt x="159600" y="291934"/>
                  </a:lnTo>
                  <a:lnTo>
                    <a:pt x="181698" y="293293"/>
                  </a:lnTo>
                  <a:lnTo>
                    <a:pt x="191300" y="296430"/>
                  </a:lnTo>
                  <a:lnTo>
                    <a:pt x="211658" y="295275"/>
                  </a:lnTo>
                  <a:lnTo>
                    <a:pt x="214718" y="297434"/>
                  </a:lnTo>
                  <a:lnTo>
                    <a:pt x="219341" y="300024"/>
                  </a:lnTo>
                  <a:lnTo>
                    <a:pt x="223520" y="300037"/>
                  </a:lnTo>
                  <a:lnTo>
                    <a:pt x="225234" y="294513"/>
                  </a:lnTo>
                  <a:close/>
                </a:path>
                <a:path w="7713345" h="417829">
                  <a:moveTo>
                    <a:pt x="232181" y="266738"/>
                  </a:moveTo>
                  <a:lnTo>
                    <a:pt x="230289" y="264223"/>
                  </a:lnTo>
                  <a:lnTo>
                    <a:pt x="229298" y="262864"/>
                  </a:lnTo>
                  <a:lnTo>
                    <a:pt x="225285" y="266865"/>
                  </a:lnTo>
                  <a:lnTo>
                    <a:pt x="227190" y="269405"/>
                  </a:lnTo>
                  <a:lnTo>
                    <a:pt x="228193" y="270700"/>
                  </a:lnTo>
                  <a:lnTo>
                    <a:pt x="232181" y="266738"/>
                  </a:lnTo>
                  <a:close/>
                </a:path>
                <a:path w="7713345" h="417829">
                  <a:moveTo>
                    <a:pt x="237934" y="158686"/>
                  </a:moveTo>
                  <a:lnTo>
                    <a:pt x="237794" y="153987"/>
                  </a:lnTo>
                  <a:lnTo>
                    <a:pt x="235178" y="155117"/>
                  </a:lnTo>
                  <a:lnTo>
                    <a:pt x="231013" y="154432"/>
                  </a:lnTo>
                  <a:lnTo>
                    <a:pt x="231203" y="159219"/>
                  </a:lnTo>
                  <a:lnTo>
                    <a:pt x="233768" y="157988"/>
                  </a:lnTo>
                  <a:lnTo>
                    <a:pt x="237934" y="158686"/>
                  </a:lnTo>
                  <a:close/>
                </a:path>
                <a:path w="7713345" h="417829">
                  <a:moveTo>
                    <a:pt x="240284" y="198716"/>
                  </a:moveTo>
                  <a:lnTo>
                    <a:pt x="233032" y="193979"/>
                  </a:lnTo>
                  <a:lnTo>
                    <a:pt x="232041" y="198602"/>
                  </a:lnTo>
                  <a:lnTo>
                    <a:pt x="235165" y="203288"/>
                  </a:lnTo>
                  <a:lnTo>
                    <a:pt x="240284" y="198716"/>
                  </a:lnTo>
                  <a:close/>
                </a:path>
                <a:path w="7713345" h="417829">
                  <a:moveTo>
                    <a:pt x="245745" y="298145"/>
                  </a:moveTo>
                  <a:lnTo>
                    <a:pt x="245579" y="293357"/>
                  </a:lnTo>
                  <a:lnTo>
                    <a:pt x="243014" y="294601"/>
                  </a:lnTo>
                  <a:lnTo>
                    <a:pt x="238899" y="293839"/>
                  </a:lnTo>
                  <a:lnTo>
                    <a:pt x="239090" y="298691"/>
                  </a:lnTo>
                  <a:lnTo>
                    <a:pt x="241617" y="297434"/>
                  </a:lnTo>
                  <a:lnTo>
                    <a:pt x="245745" y="298145"/>
                  </a:lnTo>
                  <a:close/>
                </a:path>
                <a:path w="7713345" h="417829">
                  <a:moveTo>
                    <a:pt x="249275" y="238112"/>
                  </a:moveTo>
                  <a:lnTo>
                    <a:pt x="249110" y="235292"/>
                  </a:lnTo>
                  <a:lnTo>
                    <a:pt x="246227" y="232714"/>
                  </a:lnTo>
                  <a:lnTo>
                    <a:pt x="245897" y="238315"/>
                  </a:lnTo>
                  <a:lnTo>
                    <a:pt x="246062" y="241020"/>
                  </a:lnTo>
                  <a:lnTo>
                    <a:pt x="248996" y="243814"/>
                  </a:lnTo>
                  <a:lnTo>
                    <a:pt x="249275" y="238112"/>
                  </a:lnTo>
                  <a:close/>
                </a:path>
                <a:path w="7713345" h="417829">
                  <a:moveTo>
                    <a:pt x="256019" y="297726"/>
                  </a:moveTo>
                  <a:lnTo>
                    <a:pt x="255473" y="287731"/>
                  </a:lnTo>
                  <a:lnTo>
                    <a:pt x="248666" y="288112"/>
                  </a:lnTo>
                  <a:lnTo>
                    <a:pt x="249047" y="294767"/>
                  </a:lnTo>
                  <a:lnTo>
                    <a:pt x="249212" y="298107"/>
                  </a:lnTo>
                  <a:lnTo>
                    <a:pt x="256019" y="297726"/>
                  </a:lnTo>
                  <a:close/>
                </a:path>
                <a:path w="7713345" h="417829">
                  <a:moveTo>
                    <a:pt x="264287" y="354698"/>
                  </a:moveTo>
                  <a:lnTo>
                    <a:pt x="262432" y="352272"/>
                  </a:lnTo>
                  <a:lnTo>
                    <a:pt x="261404" y="350989"/>
                  </a:lnTo>
                  <a:lnTo>
                    <a:pt x="257441" y="354952"/>
                  </a:lnTo>
                  <a:lnTo>
                    <a:pt x="259321" y="357505"/>
                  </a:lnTo>
                  <a:lnTo>
                    <a:pt x="260350" y="358787"/>
                  </a:lnTo>
                  <a:lnTo>
                    <a:pt x="264287" y="354698"/>
                  </a:lnTo>
                  <a:close/>
                </a:path>
                <a:path w="7713345" h="417829">
                  <a:moveTo>
                    <a:pt x="278777" y="341325"/>
                  </a:moveTo>
                  <a:lnTo>
                    <a:pt x="273469" y="342049"/>
                  </a:lnTo>
                  <a:lnTo>
                    <a:pt x="267030" y="341426"/>
                  </a:lnTo>
                  <a:lnTo>
                    <a:pt x="269189" y="351866"/>
                  </a:lnTo>
                  <a:lnTo>
                    <a:pt x="275018" y="351878"/>
                  </a:lnTo>
                  <a:lnTo>
                    <a:pt x="277634" y="347662"/>
                  </a:lnTo>
                  <a:lnTo>
                    <a:pt x="278777" y="341325"/>
                  </a:lnTo>
                  <a:close/>
                </a:path>
                <a:path w="7713345" h="417829">
                  <a:moveTo>
                    <a:pt x="289598" y="274535"/>
                  </a:moveTo>
                  <a:lnTo>
                    <a:pt x="285229" y="271145"/>
                  </a:lnTo>
                  <a:lnTo>
                    <a:pt x="284683" y="275018"/>
                  </a:lnTo>
                  <a:lnTo>
                    <a:pt x="282638" y="277012"/>
                  </a:lnTo>
                  <a:lnTo>
                    <a:pt x="278688" y="276402"/>
                  </a:lnTo>
                  <a:lnTo>
                    <a:pt x="273786" y="275513"/>
                  </a:lnTo>
                  <a:lnTo>
                    <a:pt x="272503" y="268579"/>
                  </a:lnTo>
                  <a:lnTo>
                    <a:pt x="267982" y="267081"/>
                  </a:lnTo>
                  <a:lnTo>
                    <a:pt x="263804" y="271551"/>
                  </a:lnTo>
                  <a:lnTo>
                    <a:pt x="257733" y="269036"/>
                  </a:lnTo>
                  <a:lnTo>
                    <a:pt x="250761" y="264629"/>
                  </a:lnTo>
                  <a:lnTo>
                    <a:pt x="243903" y="263448"/>
                  </a:lnTo>
                  <a:lnTo>
                    <a:pt x="233705" y="264033"/>
                  </a:lnTo>
                  <a:lnTo>
                    <a:pt x="234149" y="272872"/>
                  </a:lnTo>
                  <a:lnTo>
                    <a:pt x="235978" y="279400"/>
                  </a:lnTo>
                  <a:lnTo>
                    <a:pt x="239496" y="283108"/>
                  </a:lnTo>
                  <a:lnTo>
                    <a:pt x="245021" y="283476"/>
                  </a:lnTo>
                  <a:lnTo>
                    <a:pt x="249466" y="283057"/>
                  </a:lnTo>
                  <a:lnTo>
                    <a:pt x="247650" y="274447"/>
                  </a:lnTo>
                  <a:lnTo>
                    <a:pt x="251206" y="273100"/>
                  </a:lnTo>
                  <a:lnTo>
                    <a:pt x="257009" y="279781"/>
                  </a:lnTo>
                  <a:lnTo>
                    <a:pt x="265366" y="282232"/>
                  </a:lnTo>
                  <a:lnTo>
                    <a:pt x="274485" y="283387"/>
                  </a:lnTo>
                  <a:lnTo>
                    <a:pt x="282613" y="286181"/>
                  </a:lnTo>
                  <a:lnTo>
                    <a:pt x="284378" y="282308"/>
                  </a:lnTo>
                  <a:lnTo>
                    <a:pt x="288010" y="278345"/>
                  </a:lnTo>
                  <a:lnTo>
                    <a:pt x="289598" y="274535"/>
                  </a:lnTo>
                  <a:close/>
                </a:path>
                <a:path w="7713345" h="417829">
                  <a:moveTo>
                    <a:pt x="302221" y="135204"/>
                  </a:moveTo>
                  <a:lnTo>
                    <a:pt x="297332" y="129044"/>
                  </a:lnTo>
                  <a:lnTo>
                    <a:pt x="289090" y="129374"/>
                  </a:lnTo>
                  <a:lnTo>
                    <a:pt x="288734" y="140982"/>
                  </a:lnTo>
                  <a:lnTo>
                    <a:pt x="293801" y="139827"/>
                  </a:lnTo>
                  <a:lnTo>
                    <a:pt x="301523" y="141986"/>
                  </a:lnTo>
                  <a:lnTo>
                    <a:pt x="302221" y="135204"/>
                  </a:lnTo>
                  <a:close/>
                </a:path>
                <a:path w="7713345" h="417829">
                  <a:moveTo>
                    <a:pt x="305600" y="269976"/>
                  </a:moveTo>
                  <a:lnTo>
                    <a:pt x="305079" y="259943"/>
                  </a:lnTo>
                  <a:lnTo>
                    <a:pt x="298335" y="260324"/>
                  </a:lnTo>
                  <a:lnTo>
                    <a:pt x="298513" y="263652"/>
                  </a:lnTo>
                  <a:lnTo>
                    <a:pt x="298843" y="270357"/>
                  </a:lnTo>
                  <a:lnTo>
                    <a:pt x="305600" y="269976"/>
                  </a:lnTo>
                  <a:close/>
                </a:path>
                <a:path w="7713345" h="417829">
                  <a:moveTo>
                    <a:pt x="310248" y="370395"/>
                  </a:moveTo>
                  <a:lnTo>
                    <a:pt x="310159" y="359460"/>
                  </a:lnTo>
                  <a:lnTo>
                    <a:pt x="304355" y="359981"/>
                  </a:lnTo>
                  <a:lnTo>
                    <a:pt x="298018" y="359778"/>
                  </a:lnTo>
                  <a:lnTo>
                    <a:pt x="293674" y="362140"/>
                  </a:lnTo>
                  <a:lnTo>
                    <a:pt x="293827" y="370408"/>
                  </a:lnTo>
                  <a:lnTo>
                    <a:pt x="302260" y="370763"/>
                  </a:lnTo>
                  <a:lnTo>
                    <a:pt x="310248" y="370395"/>
                  </a:lnTo>
                  <a:close/>
                </a:path>
                <a:path w="7713345" h="417829">
                  <a:moveTo>
                    <a:pt x="335343" y="326466"/>
                  </a:moveTo>
                  <a:lnTo>
                    <a:pt x="335216" y="318135"/>
                  </a:lnTo>
                  <a:lnTo>
                    <a:pt x="326783" y="317881"/>
                  </a:lnTo>
                  <a:lnTo>
                    <a:pt x="318770" y="318135"/>
                  </a:lnTo>
                  <a:lnTo>
                    <a:pt x="318846" y="329120"/>
                  </a:lnTo>
                  <a:lnTo>
                    <a:pt x="324637" y="328612"/>
                  </a:lnTo>
                  <a:lnTo>
                    <a:pt x="330962" y="328853"/>
                  </a:lnTo>
                  <a:lnTo>
                    <a:pt x="335343" y="326466"/>
                  </a:lnTo>
                  <a:close/>
                </a:path>
                <a:path w="7713345" h="417829">
                  <a:moveTo>
                    <a:pt x="336334" y="342988"/>
                  </a:moveTo>
                  <a:lnTo>
                    <a:pt x="336207" y="338010"/>
                  </a:lnTo>
                  <a:lnTo>
                    <a:pt x="333629" y="339369"/>
                  </a:lnTo>
                  <a:lnTo>
                    <a:pt x="329539" y="338734"/>
                  </a:lnTo>
                  <a:lnTo>
                    <a:pt x="329666" y="343420"/>
                  </a:lnTo>
                  <a:lnTo>
                    <a:pt x="332244" y="342112"/>
                  </a:lnTo>
                  <a:lnTo>
                    <a:pt x="336334" y="342988"/>
                  </a:lnTo>
                  <a:close/>
                </a:path>
                <a:path w="7713345" h="417829">
                  <a:moveTo>
                    <a:pt x="341312" y="190842"/>
                  </a:moveTo>
                  <a:lnTo>
                    <a:pt x="339394" y="188226"/>
                  </a:lnTo>
                  <a:lnTo>
                    <a:pt x="338340" y="186918"/>
                  </a:lnTo>
                  <a:lnTo>
                    <a:pt x="334213" y="190893"/>
                  </a:lnTo>
                  <a:lnTo>
                    <a:pt x="336143" y="193395"/>
                  </a:lnTo>
                  <a:lnTo>
                    <a:pt x="337185" y="194678"/>
                  </a:lnTo>
                  <a:lnTo>
                    <a:pt x="341312" y="190842"/>
                  </a:lnTo>
                  <a:close/>
                </a:path>
                <a:path w="7713345" h="417829">
                  <a:moveTo>
                    <a:pt x="349389" y="267703"/>
                  </a:moveTo>
                  <a:lnTo>
                    <a:pt x="348703" y="263982"/>
                  </a:lnTo>
                  <a:lnTo>
                    <a:pt x="345274" y="262293"/>
                  </a:lnTo>
                  <a:lnTo>
                    <a:pt x="343230" y="268071"/>
                  </a:lnTo>
                  <a:lnTo>
                    <a:pt x="349389" y="267703"/>
                  </a:lnTo>
                  <a:close/>
                </a:path>
                <a:path w="7713345" h="417829">
                  <a:moveTo>
                    <a:pt x="358216" y="217589"/>
                  </a:moveTo>
                  <a:lnTo>
                    <a:pt x="357746" y="208775"/>
                  </a:lnTo>
                  <a:lnTo>
                    <a:pt x="355180" y="209600"/>
                  </a:lnTo>
                  <a:lnTo>
                    <a:pt x="354139" y="214426"/>
                  </a:lnTo>
                  <a:lnTo>
                    <a:pt x="358216" y="217589"/>
                  </a:lnTo>
                  <a:close/>
                </a:path>
                <a:path w="7713345" h="417829">
                  <a:moveTo>
                    <a:pt x="361683" y="217474"/>
                  </a:moveTo>
                  <a:lnTo>
                    <a:pt x="358216" y="217589"/>
                  </a:lnTo>
                  <a:lnTo>
                    <a:pt x="358978" y="224002"/>
                  </a:lnTo>
                  <a:lnTo>
                    <a:pt x="360438" y="225374"/>
                  </a:lnTo>
                  <a:lnTo>
                    <a:pt x="361657" y="222821"/>
                  </a:lnTo>
                  <a:lnTo>
                    <a:pt x="361683" y="217474"/>
                  </a:lnTo>
                  <a:close/>
                </a:path>
                <a:path w="7713345" h="417829">
                  <a:moveTo>
                    <a:pt x="367284" y="337032"/>
                  </a:moveTo>
                  <a:lnTo>
                    <a:pt x="363258" y="338010"/>
                  </a:lnTo>
                  <a:lnTo>
                    <a:pt x="357428" y="336575"/>
                  </a:lnTo>
                  <a:lnTo>
                    <a:pt x="357124" y="342379"/>
                  </a:lnTo>
                  <a:lnTo>
                    <a:pt x="361226" y="341464"/>
                  </a:lnTo>
                  <a:lnTo>
                    <a:pt x="367017" y="342925"/>
                  </a:lnTo>
                  <a:lnTo>
                    <a:pt x="367284" y="337032"/>
                  </a:lnTo>
                  <a:close/>
                </a:path>
                <a:path w="7713345" h="417829">
                  <a:moveTo>
                    <a:pt x="367525" y="117449"/>
                  </a:moveTo>
                  <a:lnTo>
                    <a:pt x="367309" y="112585"/>
                  </a:lnTo>
                  <a:lnTo>
                    <a:pt x="363766" y="112712"/>
                  </a:lnTo>
                  <a:lnTo>
                    <a:pt x="358495" y="115582"/>
                  </a:lnTo>
                  <a:lnTo>
                    <a:pt x="363842" y="117906"/>
                  </a:lnTo>
                  <a:lnTo>
                    <a:pt x="367525" y="117449"/>
                  </a:lnTo>
                  <a:close/>
                </a:path>
                <a:path w="7713345" h="417829">
                  <a:moveTo>
                    <a:pt x="446671" y="334416"/>
                  </a:moveTo>
                  <a:lnTo>
                    <a:pt x="446595" y="329590"/>
                  </a:lnTo>
                  <a:lnTo>
                    <a:pt x="443890" y="330669"/>
                  </a:lnTo>
                  <a:lnTo>
                    <a:pt x="439788" y="329920"/>
                  </a:lnTo>
                  <a:lnTo>
                    <a:pt x="439889" y="334708"/>
                  </a:lnTo>
                  <a:lnTo>
                    <a:pt x="442480" y="333514"/>
                  </a:lnTo>
                  <a:lnTo>
                    <a:pt x="446671" y="334416"/>
                  </a:lnTo>
                  <a:close/>
                </a:path>
                <a:path w="7713345" h="417829">
                  <a:moveTo>
                    <a:pt x="448906" y="342112"/>
                  </a:moveTo>
                  <a:lnTo>
                    <a:pt x="447014" y="339509"/>
                  </a:lnTo>
                  <a:lnTo>
                    <a:pt x="445985" y="338175"/>
                  </a:lnTo>
                  <a:lnTo>
                    <a:pt x="441845" y="342011"/>
                  </a:lnTo>
                  <a:lnTo>
                    <a:pt x="443725" y="344576"/>
                  </a:lnTo>
                  <a:lnTo>
                    <a:pt x="444728" y="345948"/>
                  </a:lnTo>
                  <a:lnTo>
                    <a:pt x="448906" y="342112"/>
                  </a:lnTo>
                  <a:close/>
                </a:path>
                <a:path w="7713345" h="417829">
                  <a:moveTo>
                    <a:pt x="458622" y="326745"/>
                  </a:moveTo>
                  <a:lnTo>
                    <a:pt x="456755" y="324256"/>
                  </a:lnTo>
                  <a:lnTo>
                    <a:pt x="455739" y="322834"/>
                  </a:lnTo>
                  <a:lnTo>
                    <a:pt x="451573" y="326796"/>
                  </a:lnTo>
                  <a:lnTo>
                    <a:pt x="453491" y="329374"/>
                  </a:lnTo>
                  <a:lnTo>
                    <a:pt x="454494" y="330746"/>
                  </a:lnTo>
                  <a:lnTo>
                    <a:pt x="458622" y="326745"/>
                  </a:lnTo>
                  <a:close/>
                </a:path>
                <a:path w="7713345" h="417829">
                  <a:moveTo>
                    <a:pt x="464223" y="169265"/>
                  </a:moveTo>
                  <a:lnTo>
                    <a:pt x="458952" y="166865"/>
                  </a:lnTo>
                  <a:lnTo>
                    <a:pt x="455129" y="162217"/>
                  </a:lnTo>
                  <a:lnTo>
                    <a:pt x="449859" y="159804"/>
                  </a:lnTo>
                  <a:lnTo>
                    <a:pt x="447154" y="162788"/>
                  </a:lnTo>
                  <a:lnTo>
                    <a:pt x="438988" y="160235"/>
                  </a:lnTo>
                  <a:lnTo>
                    <a:pt x="431114" y="160121"/>
                  </a:lnTo>
                  <a:lnTo>
                    <a:pt x="429323" y="170383"/>
                  </a:lnTo>
                  <a:lnTo>
                    <a:pt x="437172" y="167703"/>
                  </a:lnTo>
                  <a:lnTo>
                    <a:pt x="445884" y="172364"/>
                  </a:lnTo>
                  <a:lnTo>
                    <a:pt x="455053" y="175742"/>
                  </a:lnTo>
                  <a:lnTo>
                    <a:pt x="464223" y="169265"/>
                  </a:lnTo>
                  <a:close/>
                </a:path>
                <a:path w="7713345" h="417829">
                  <a:moveTo>
                    <a:pt x="469658" y="86880"/>
                  </a:moveTo>
                  <a:lnTo>
                    <a:pt x="466725" y="83083"/>
                  </a:lnTo>
                  <a:lnTo>
                    <a:pt x="462546" y="87020"/>
                  </a:lnTo>
                  <a:lnTo>
                    <a:pt x="464439" y="89522"/>
                  </a:lnTo>
                  <a:lnTo>
                    <a:pt x="465480" y="90881"/>
                  </a:lnTo>
                  <a:lnTo>
                    <a:pt x="469658" y="86880"/>
                  </a:lnTo>
                  <a:close/>
                </a:path>
                <a:path w="7713345" h="417829">
                  <a:moveTo>
                    <a:pt x="478624" y="93954"/>
                  </a:moveTo>
                  <a:lnTo>
                    <a:pt x="473354" y="94081"/>
                  </a:lnTo>
                  <a:lnTo>
                    <a:pt x="468007" y="94157"/>
                  </a:lnTo>
                  <a:lnTo>
                    <a:pt x="464578" y="96723"/>
                  </a:lnTo>
                  <a:lnTo>
                    <a:pt x="465048" y="104368"/>
                  </a:lnTo>
                  <a:lnTo>
                    <a:pt x="471563" y="103581"/>
                  </a:lnTo>
                  <a:lnTo>
                    <a:pt x="476631" y="100761"/>
                  </a:lnTo>
                  <a:lnTo>
                    <a:pt x="478624" y="93954"/>
                  </a:lnTo>
                  <a:close/>
                </a:path>
                <a:path w="7713345" h="417829">
                  <a:moveTo>
                    <a:pt x="545922" y="111696"/>
                  </a:moveTo>
                  <a:lnTo>
                    <a:pt x="538924" y="111912"/>
                  </a:lnTo>
                  <a:lnTo>
                    <a:pt x="538988" y="113715"/>
                  </a:lnTo>
                  <a:lnTo>
                    <a:pt x="539051" y="115341"/>
                  </a:lnTo>
                  <a:lnTo>
                    <a:pt x="539115" y="116967"/>
                  </a:lnTo>
                  <a:lnTo>
                    <a:pt x="543217" y="117678"/>
                  </a:lnTo>
                  <a:lnTo>
                    <a:pt x="545299" y="115785"/>
                  </a:lnTo>
                  <a:lnTo>
                    <a:pt x="545922" y="111696"/>
                  </a:lnTo>
                  <a:close/>
                </a:path>
                <a:path w="7713345" h="417829">
                  <a:moveTo>
                    <a:pt x="1475549" y="334073"/>
                  </a:moveTo>
                  <a:lnTo>
                    <a:pt x="1475206" y="327914"/>
                  </a:lnTo>
                  <a:lnTo>
                    <a:pt x="1470075" y="330923"/>
                  </a:lnTo>
                  <a:lnTo>
                    <a:pt x="1475549" y="334073"/>
                  </a:lnTo>
                  <a:close/>
                </a:path>
                <a:path w="7713345" h="417829">
                  <a:moveTo>
                    <a:pt x="3552482" y="371322"/>
                  </a:moveTo>
                  <a:lnTo>
                    <a:pt x="3552317" y="368477"/>
                  </a:lnTo>
                  <a:lnTo>
                    <a:pt x="3552088" y="365493"/>
                  </a:lnTo>
                  <a:lnTo>
                    <a:pt x="3549040" y="366356"/>
                  </a:lnTo>
                  <a:lnTo>
                    <a:pt x="3548748" y="374484"/>
                  </a:lnTo>
                  <a:lnTo>
                    <a:pt x="3538982" y="368909"/>
                  </a:lnTo>
                  <a:lnTo>
                    <a:pt x="3537915" y="376072"/>
                  </a:lnTo>
                  <a:lnTo>
                    <a:pt x="3544722" y="375196"/>
                  </a:lnTo>
                  <a:lnTo>
                    <a:pt x="3545713" y="381863"/>
                  </a:lnTo>
                  <a:lnTo>
                    <a:pt x="3552190" y="381304"/>
                  </a:lnTo>
                  <a:lnTo>
                    <a:pt x="3552482" y="371322"/>
                  </a:lnTo>
                  <a:close/>
                </a:path>
                <a:path w="7713345" h="417829">
                  <a:moveTo>
                    <a:pt x="4215523" y="376440"/>
                  </a:moveTo>
                  <a:lnTo>
                    <a:pt x="4213758" y="373722"/>
                  </a:lnTo>
                  <a:lnTo>
                    <a:pt x="4212729" y="372325"/>
                  </a:lnTo>
                  <a:lnTo>
                    <a:pt x="4208170" y="375907"/>
                  </a:lnTo>
                  <a:lnTo>
                    <a:pt x="4209973" y="378574"/>
                  </a:lnTo>
                  <a:lnTo>
                    <a:pt x="4210913" y="379996"/>
                  </a:lnTo>
                  <a:lnTo>
                    <a:pt x="4215523" y="376440"/>
                  </a:lnTo>
                  <a:close/>
                </a:path>
                <a:path w="7713345" h="417829">
                  <a:moveTo>
                    <a:pt x="4244289" y="382028"/>
                  </a:moveTo>
                  <a:lnTo>
                    <a:pt x="4241533" y="378104"/>
                  </a:lnTo>
                  <a:lnTo>
                    <a:pt x="4236923" y="381698"/>
                  </a:lnTo>
                  <a:lnTo>
                    <a:pt x="4238726" y="384403"/>
                  </a:lnTo>
                  <a:lnTo>
                    <a:pt x="4239692" y="385775"/>
                  </a:lnTo>
                  <a:lnTo>
                    <a:pt x="4244289" y="382028"/>
                  </a:lnTo>
                  <a:close/>
                </a:path>
                <a:path w="7713345" h="417829">
                  <a:moveTo>
                    <a:pt x="4904664" y="384187"/>
                  </a:moveTo>
                  <a:lnTo>
                    <a:pt x="4902860" y="381596"/>
                  </a:lnTo>
                  <a:lnTo>
                    <a:pt x="4901895" y="380161"/>
                  </a:lnTo>
                  <a:lnTo>
                    <a:pt x="4897259" y="383806"/>
                  </a:lnTo>
                  <a:lnTo>
                    <a:pt x="4899088" y="386397"/>
                  </a:lnTo>
                  <a:lnTo>
                    <a:pt x="4900066" y="387807"/>
                  </a:lnTo>
                  <a:lnTo>
                    <a:pt x="4904664" y="384187"/>
                  </a:lnTo>
                  <a:close/>
                </a:path>
                <a:path w="7713345" h="417829">
                  <a:moveTo>
                    <a:pt x="4939258" y="382409"/>
                  </a:moveTo>
                  <a:lnTo>
                    <a:pt x="4935093" y="379107"/>
                  </a:lnTo>
                  <a:lnTo>
                    <a:pt x="4928133" y="376516"/>
                  </a:lnTo>
                  <a:lnTo>
                    <a:pt x="4921288" y="376745"/>
                  </a:lnTo>
                  <a:lnTo>
                    <a:pt x="4917440" y="381927"/>
                  </a:lnTo>
                  <a:lnTo>
                    <a:pt x="4920234" y="382981"/>
                  </a:lnTo>
                  <a:lnTo>
                    <a:pt x="4921516" y="386143"/>
                  </a:lnTo>
                  <a:lnTo>
                    <a:pt x="4920767" y="391896"/>
                  </a:lnTo>
                  <a:lnTo>
                    <a:pt x="4929822" y="392849"/>
                  </a:lnTo>
                  <a:lnTo>
                    <a:pt x="4938458" y="393255"/>
                  </a:lnTo>
                  <a:lnTo>
                    <a:pt x="4939258" y="382409"/>
                  </a:lnTo>
                  <a:close/>
                </a:path>
                <a:path w="7713345" h="417829">
                  <a:moveTo>
                    <a:pt x="5055324" y="402196"/>
                  </a:moveTo>
                  <a:lnTo>
                    <a:pt x="5052453" y="399313"/>
                  </a:lnTo>
                  <a:lnTo>
                    <a:pt x="5051615" y="404939"/>
                  </a:lnTo>
                  <a:lnTo>
                    <a:pt x="5051501" y="407733"/>
                  </a:lnTo>
                  <a:lnTo>
                    <a:pt x="5054384" y="410565"/>
                  </a:lnTo>
                  <a:lnTo>
                    <a:pt x="5055247" y="405028"/>
                  </a:lnTo>
                  <a:lnTo>
                    <a:pt x="5055324" y="402196"/>
                  </a:lnTo>
                  <a:close/>
                </a:path>
                <a:path w="7713345" h="417829">
                  <a:moveTo>
                    <a:pt x="5071770" y="402882"/>
                  </a:moveTo>
                  <a:lnTo>
                    <a:pt x="5069941" y="400304"/>
                  </a:lnTo>
                  <a:lnTo>
                    <a:pt x="5069014" y="398945"/>
                  </a:lnTo>
                  <a:lnTo>
                    <a:pt x="5064341" y="402564"/>
                  </a:lnTo>
                  <a:lnTo>
                    <a:pt x="5066182" y="405269"/>
                  </a:lnTo>
                  <a:lnTo>
                    <a:pt x="5067185" y="406641"/>
                  </a:lnTo>
                  <a:lnTo>
                    <a:pt x="5071770" y="402882"/>
                  </a:lnTo>
                  <a:close/>
                </a:path>
                <a:path w="7713345" h="417829">
                  <a:moveTo>
                    <a:pt x="7416292" y="15240"/>
                  </a:moveTo>
                  <a:lnTo>
                    <a:pt x="7416203" y="12382"/>
                  </a:lnTo>
                  <a:lnTo>
                    <a:pt x="7413117" y="9677"/>
                  </a:lnTo>
                  <a:lnTo>
                    <a:pt x="7412583" y="15367"/>
                  </a:lnTo>
                  <a:lnTo>
                    <a:pt x="7412583" y="18199"/>
                  </a:lnTo>
                  <a:lnTo>
                    <a:pt x="7415784" y="20866"/>
                  </a:lnTo>
                  <a:lnTo>
                    <a:pt x="7416292" y="15240"/>
                  </a:lnTo>
                  <a:close/>
                </a:path>
                <a:path w="7713345" h="417829">
                  <a:moveTo>
                    <a:pt x="7446226" y="24079"/>
                  </a:moveTo>
                  <a:lnTo>
                    <a:pt x="7446175" y="19189"/>
                  </a:lnTo>
                  <a:lnTo>
                    <a:pt x="7443381" y="20370"/>
                  </a:lnTo>
                  <a:lnTo>
                    <a:pt x="7438872" y="19583"/>
                  </a:lnTo>
                  <a:lnTo>
                    <a:pt x="7438923" y="24409"/>
                  </a:lnTo>
                  <a:lnTo>
                    <a:pt x="7441730" y="23317"/>
                  </a:lnTo>
                  <a:lnTo>
                    <a:pt x="7446226" y="24079"/>
                  </a:lnTo>
                  <a:close/>
                </a:path>
                <a:path w="7713345" h="417829">
                  <a:moveTo>
                    <a:pt x="7530528" y="33820"/>
                  </a:moveTo>
                  <a:lnTo>
                    <a:pt x="7528547" y="31267"/>
                  </a:lnTo>
                  <a:lnTo>
                    <a:pt x="7527480" y="30022"/>
                  </a:lnTo>
                  <a:lnTo>
                    <a:pt x="7522972" y="33909"/>
                  </a:lnTo>
                  <a:lnTo>
                    <a:pt x="7525017" y="36398"/>
                  </a:lnTo>
                  <a:lnTo>
                    <a:pt x="7526096" y="37769"/>
                  </a:lnTo>
                  <a:lnTo>
                    <a:pt x="7530528" y="33820"/>
                  </a:lnTo>
                  <a:close/>
                </a:path>
                <a:path w="7713345" h="417829">
                  <a:moveTo>
                    <a:pt x="7537628" y="23545"/>
                  </a:moveTo>
                  <a:lnTo>
                    <a:pt x="7535583" y="21069"/>
                  </a:lnTo>
                  <a:lnTo>
                    <a:pt x="7534529" y="19672"/>
                  </a:lnTo>
                  <a:lnTo>
                    <a:pt x="7530097" y="23736"/>
                  </a:lnTo>
                  <a:lnTo>
                    <a:pt x="7532103" y="26276"/>
                  </a:lnTo>
                  <a:lnTo>
                    <a:pt x="7533119" y="27609"/>
                  </a:lnTo>
                  <a:lnTo>
                    <a:pt x="7537628" y="23545"/>
                  </a:lnTo>
                  <a:close/>
                </a:path>
                <a:path w="7713345" h="417829">
                  <a:moveTo>
                    <a:pt x="7566380" y="36042"/>
                  </a:moveTo>
                  <a:lnTo>
                    <a:pt x="7565745" y="29984"/>
                  </a:lnTo>
                  <a:lnTo>
                    <a:pt x="7560462" y="33248"/>
                  </a:lnTo>
                  <a:lnTo>
                    <a:pt x="7566380" y="36042"/>
                  </a:lnTo>
                  <a:close/>
                </a:path>
                <a:path w="7713345" h="417829">
                  <a:moveTo>
                    <a:pt x="7568679" y="9994"/>
                  </a:moveTo>
                  <a:lnTo>
                    <a:pt x="7568527" y="6654"/>
                  </a:lnTo>
                  <a:lnTo>
                    <a:pt x="7568273" y="0"/>
                  </a:lnTo>
                  <a:lnTo>
                    <a:pt x="7560881" y="254"/>
                  </a:lnTo>
                  <a:lnTo>
                    <a:pt x="7560996" y="3505"/>
                  </a:lnTo>
                  <a:lnTo>
                    <a:pt x="7561288" y="10248"/>
                  </a:lnTo>
                  <a:lnTo>
                    <a:pt x="7566253" y="10083"/>
                  </a:lnTo>
                  <a:lnTo>
                    <a:pt x="7568679" y="9994"/>
                  </a:lnTo>
                  <a:close/>
                </a:path>
                <a:path w="7713345" h="417829">
                  <a:moveTo>
                    <a:pt x="7568984" y="19862"/>
                  </a:moveTo>
                  <a:lnTo>
                    <a:pt x="7568844" y="14947"/>
                  </a:lnTo>
                  <a:lnTo>
                    <a:pt x="7566050" y="16129"/>
                  </a:lnTo>
                  <a:lnTo>
                    <a:pt x="7561529" y="15341"/>
                  </a:lnTo>
                  <a:lnTo>
                    <a:pt x="7561656" y="20167"/>
                  </a:lnTo>
                  <a:lnTo>
                    <a:pt x="7564501" y="19075"/>
                  </a:lnTo>
                  <a:lnTo>
                    <a:pt x="7568984" y="19862"/>
                  </a:lnTo>
                  <a:close/>
                </a:path>
                <a:path w="7713345" h="417829">
                  <a:moveTo>
                    <a:pt x="7571054" y="26733"/>
                  </a:moveTo>
                  <a:lnTo>
                    <a:pt x="7565123" y="24003"/>
                  </a:lnTo>
                  <a:lnTo>
                    <a:pt x="7565745" y="29984"/>
                  </a:lnTo>
                  <a:lnTo>
                    <a:pt x="7571054" y="26733"/>
                  </a:lnTo>
                  <a:close/>
                </a:path>
                <a:path w="7713345" h="417829">
                  <a:moveTo>
                    <a:pt x="7579919" y="14528"/>
                  </a:moveTo>
                  <a:lnTo>
                    <a:pt x="7579868" y="9613"/>
                  </a:lnTo>
                  <a:lnTo>
                    <a:pt x="7577036" y="10871"/>
                  </a:lnTo>
                  <a:lnTo>
                    <a:pt x="7572553" y="9969"/>
                  </a:lnTo>
                  <a:lnTo>
                    <a:pt x="7572591" y="14820"/>
                  </a:lnTo>
                  <a:lnTo>
                    <a:pt x="7575436" y="13652"/>
                  </a:lnTo>
                  <a:lnTo>
                    <a:pt x="7579919" y="14528"/>
                  </a:lnTo>
                  <a:close/>
                </a:path>
                <a:path w="7713345" h="417829">
                  <a:moveTo>
                    <a:pt x="7592200" y="39039"/>
                  </a:moveTo>
                  <a:lnTo>
                    <a:pt x="7587882" y="40068"/>
                  </a:lnTo>
                  <a:lnTo>
                    <a:pt x="7581582" y="38658"/>
                  </a:lnTo>
                  <a:lnTo>
                    <a:pt x="7581278" y="44488"/>
                  </a:lnTo>
                  <a:lnTo>
                    <a:pt x="7585583" y="43535"/>
                  </a:lnTo>
                  <a:lnTo>
                    <a:pt x="7591844" y="44894"/>
                  </a:lnTo>
                  <a:lnTo>
                    <a:pt x="7592200" y="39039"/>
                  </a:lnTo>
                  <a:close/>
                </a:path>
                <a:path w="7713345" h="417829">
                  <a:moveTo>
                    <a:pt x="7612520" y="78308"/>
                  </a:moveTo>
                  <a:lnTo>
                    <a:pt x="7612240" y="73355"/>
                  </a:lnTo>
                  <a:lnTo>
                    <a:pt x="7605700" y="72301"/>
                  </a:lnTo>
                  <a:lnTo>
                    <a:pt x="7605039" y="78562"/>
                  </a:lnTo>
                  <a:lnTo>
                    <a:pt x="7606093" y="84582"/>
                  </a:lnTo>
                  <a:lnTo>
                    <a:pt x="7609294" y="81546"/>
                  </a:lnTo>
                  <a:lnTo>
                    <a:pt x="7612520" y="78308"/>
                  </a:lnTo>
                  <a:close/>
                </a:path>
                <a:path w="7713345" h="417829">
                  <a:moveTo>
                    <a:pt x="7614615" y="13525"/>
                  </a:moveTo>
                  <a:lnTo>
                    <a:pt x="7608456" y="13576"/>
                  </a:lnTo>
                  <a:lnTo>
                    <a:pt x="7605865" y="8699"/>
                  </a:lnTo>
                  <a:lnTo>
                    <a:pt x="7608125" y="8318"/>
                  </a:lnTo>
                  <a:lnTo>
                    <a:pt x="7610234" y="7874"/>
                  </a:lnTo>
                  <a:lnTo>
                    <a:pt x="7609383" y="3619"/>
                  </a:lnTo>
                  <a:lnTo>
                    <a:pt x="7602029" y="3937"/>
                  </a:lnTo>
                  <a:lnTo>
                    <a:pt x="7597102" y="7315"/>
                  </a:lnTo>
                  <a:lnTo>
                    <a:pt x="7593838" y="12725"/>
                  </a:lnTo>
                  <a:lnTo>
                    <a:pt x="7591399" y="19151"/>
                  </a:lnTo>
                  <a:lnTo>
                    <a:pt x="7598423" y="18173"/>
                  </a:lnTo>
                  <a:lnTo>
                    <a:pt x="7603591" y="19926"/>
                  </a:lnTo>
                  <a:lnTo>
                    <a:pt x="7608303" y="22364"/>
                  </a:lnTo>
                  <a:lnTo>
                    <a:pt x="7613929" y="23444"/>
                  </a:lnTo>
                  <a:lnTo>
                    <a:pt x="7614615" y="13525"/>
                  </a:lnTo>
                  <a:close/>
                </a:path>
                <a:path w="7713345" h="417829">
                  <a:moveTo>
                    <a:pt x="7615288" y="417372"/>
                  </a:moveTo>
                  <a:lnTo>
                    <a:pt x="7615187" y="412559"/>
                  </a:lnTo>
                  <a:lnTo>
                    <a:pt x="7612240" y="413766"/>
                  </a:lnTo>
                  <a:lnTo>
                    <a:pt x="7607630" y="412915"/>
                  </a:lnTo>
                  <a:lnTo>
                    <a:pt x="7607732" y="417690"/>
                  </a:lnTo>
                  <a:lnTo>
                    <a:pt x="7610678" y="416585"/>
                  </a:lnTo>
                  <a:lnTo>
                    <a:pt x="7615288" y="417372"/>
                  </a:lnTo>
                  <a:close/>
                </a:path>
                <a:path w="7713345" h="417829">
                  <a:moveTo>
                    <a:pt x="7623111" y="105422"/>
                  </a:moveTo>
                  <a:lnTo>
                    <a:pt x="7621003" y="102933"/>
                  </a:lnTo>
                  <a:lnTo>
                    <a:pt x="7619962" y="101638"/>
                  </a:lnTo>
                  <a:lnTo>
                    <a:pt x="7615491" y="105613"/>
                  </a:lnTo>
                  <a:lnTo>
                    <a:pt x="7617498" y="108089"/>
                  </a:lnTo>
                  <a:lnTo>
                    <a:pt x="7618603" y="109423"/>
                  </a:lnTo>
                  <a:lnTo>
                    <a:pt x="7623111" y="105422"/>
                  </a:lnTo>
                  <a:close/>
                </a:path>
                <a:path w="7713345" h="417829">
                  <a:moveTo>
                    <a:pt x="7625181" y="76644"/>
                  </a:moveTo>
                  <a:lnTo>
                    <a:pt x="7622565" y="72301"/>
                  </a:lnTo>
                  <a:lnTo>
                    <a:pt x="7616241" y="78168"/>
                  </a:lnTo>
                  <a:lnTo>
                    <a:pt x="7623315" y="81749"/>
                  </a:lnTo>
                  <a:lnTo>
                    <a:pt x="7625181" y="76644"/>
                  </a:lnTo>
                  <a:close/>
                </a:path>
                <a:path w="7713345" h="417829">
                  <a:moveTo>
                    <a:pt x="7640485" y="74930"/>
                  </a:moveTo>
                  <a:lnTo>
                    <a:pt x="7638402" y="72440"/>
                  </a:lnTo>
                  <a:lnTo>
                    <a:pt x="7637310" y="71005"/>
                  </a:lnTo>
                  <a:lnTo>
                    <a:pt x="7632890" y="75057"/>
                  </a:lnTo>
                  <a:lnTo>
                    <a:pt x="7634910" y="77520"/>
                  </a:lnTo>
                  <a:lnTo>
                    <a:pt x="7636015" y="78803"/>
                  </a:lnTo>
                  <a:lnTo>
                    <a:pt x="7640485" y="74930"/>
                  </a:lnTo>
                  <a:close/>
                </a:path>
                <a:path w="7713345" h="417829">
                  <a:moveTo>
                    <a:pt x="7681455" y="21577"/>
                  </a:moveTo>
                  <a:lnTo>
                    <a:pt x="7676947" y="16192"/>
                  </a:lnTo>
                  <a:lnTo>
                    <a:pt x="7675600" y="21615"/>
                  </a:lnTo>
                  <a:lnTo>
                    <a:pt x="7663853" y="21259"/>
                  </a:lnTo>
                  <a:lnTo>
                    <a:pt x="7662494" y="26619"/>
                  </a:lnTo>
                  <a:lnTo>
                    <a:pt x="7669911" y="27241"/>
                  </a:lnTo>
                  <a:lnTo>
                    <a:pt x="7677671" y="25412"/>
                  </a:lnTo>
                  <a:lnTo>
                    <a:pt x="7681455" y="21577"/>
                  </a:lnTo>
                  <a:close/>
                </a:path>
                <a:path w="7713345" h="417829">
                  <a:moveTo>
                    <a:pt x="7713192" y="187223"/>
                  </a:moveTo>
                  <a:lnTo>
                    <a:pt x="7711122" y="184772"/>
                  </a:lnTo>
                  <a:lnTo>
                    <a:pt x="7710005" y="183426"/>
                  </a:lnTo>
                  <a:lnTo>
                    <a:pt x="7705509" y="187299"/>
                  </a:lnTo>
                  <a:lnTo>
                    <a:pt x="7707579" y="189763"/>
                  </a:lnTo>
                  <a:lnTo>
                    <a:pt x="7708709" y="191122"/>
                  </a:lnTo>
                  <a:lnTo>
                    <a:pt x="7713192" y="18722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9950" y="4860556"/>
              <a:ext cx="7535545" cy="135255"/>
            </a:xfrm>
            <a:custGeom>
              <a:avLst/>
              <a:gdLst/>
              <a:ahLst/>
              <a:cxnLst/>
              <a:rect l="l" t="t" r="r" b="b"/>
              <a:pathLst>
                <a:path w="7535545" h="135254">
                  <a:moveTo>
                    <a:pt x="16497" y="50901"/>
                  </a:moveTo>
                  <a:lnTo>
                    <a:pt x="16167" y="42608"/>
                  </a:lnTo>
                  <a:lnTo>
                    <a:pt x="10325" y="45567"/>
                  </a:lnTo>
                  <a:lnTo>
                    <a:pt x="2349" y="45948"/>
                  </a:lnTo>
                  <a:lnTo>
                    <a:pt x="0" y="53441"/>
                  </a:lnTo>
                  <a:lnTo>
                    <a:pt x="5829" y="52984"/>
                  </a:lnTo>
                  <a:lnTo>
                    <a:pt x="12192" y="53251"/>
                  </a:lnTo>
                  <a:lnTo>
                    <a:pt x="16497" y="50901"/>
                  </a:lnTo>
                  <a:close/>
                </a:path>
                <a:path w="7535545" h="135254">
                  <a:moveTo>
                    <a:pt x="238899" y="34861"/>
                  </a:moveTo>
                  <a:lnTo>
                    <a:pt x="238747" y="32194"/>
                  </a:lnTo>
                  <a:lnTo>
                    <a:pt x="235864" y="29375"/>
                  </a:lnTo>
                  <a:lnTo>
                    <a:pt x="235559" y="35039"/>
                  </a:lnTo>
                  <a:lnTo>
                    <a:pt x="235648" y="37871"/>
                  </a:lnTo>
                  <a:lnTo>
                    <a:pt x="238582" y="40665"/>
                  </a:lnTo>
                  <a:lnTo>
                    <a:pt x="238899" y="34861"/>
                  </a:lnTo>
                  <a:close/>
                </a:path>
                <a:path w="7535545" h="135254">
                  <a:moveTo>
                    <a:pt x="262547" y="33502"/>
                  </a:moveTo>
                  <a:lnTo>
                    <a:pt x="258000" y="30048"/>
                  </a:lnTo>
                  <a:lnTo>
                    <a:pt x="253149" y="30403"/>
                  </a:lnTo>
                  <a:lnTo>
                    <a:pt x="248856" y="33807"/>
                  </a:lnTo>
                  <a:lnTo>
                    <a:pt x="245948" y="39535"/>
                  </a:lnTo>
                  <a:lnTo>
                    <a:pt x="250710" y="38862"/>
                  </a:lnTo>
                  <a:lnTo>
                    <a:pt x="256451" y="39484"/>
                  </a:lnTo>
                  <a:lnTo>
                    <a:pt x="261099" y="38633"/>
                  </a:lnTo>
                  <a:lnTo>
                    <a:pt x="262547" y="33502"/>
                  </a:lnTo>
                  <a:close/>
                </a:path>
                <a:path w="7535545" h="135254">
                  <a:moveTo>
                    <a:pt x="295770" y="32524"/>
                  </a:moveTo>
                  <a:lnTo>
                    <a:pt x="295681" y="21590"/>
                  </a:lnTo>
                  <a:lnTo>
                    <a:pt x="289877" y="22110"/>
                  </a:lnTo>
                  <a:lnTo>
                    <a:pt x="283540" y="21907"/>
                  </a:lnTo>
                  <a:lnTo>
                    <a:pt x="279196" y="24269"/>
                  </a:lnTo>
                  <a:lnTo>
                    <a:pt x="279349" y="32537"/>
                  </a:lnTo>
                  <a:lnTo>
                    <a:pt x="287782" y="32893"/>
                  </a:lnTo>
                  <a:lnTo>
                    <a:pt x="295770" y="32524"/>
                  </a:lnTo>
                  <a:close/>
                </a:path>
                <a:path w="7535545" h="135254">
                  <a:moveTo>
                    <a:pt x="322160" y="42748"/>
                  </a:moveTo>
                  <a:lnTo>
                    <a:pt x="320281" y="40246"/>
                  </a:lnTo>
                  <a:lnTo>
                    <a:pt x="319265" y="38849"/>
                  </a:lnTo>
                  <a:lnTo>
                    <a:pt x="315277" y="42951"/>
                  </a:lnTo>
                  <a:lnTo>
                    <a:pt x="317144" y="45402"/>
                  </a:lnTo>
                  <a:lnTo>
                    <a:pt x="318173" y="46812"/>
                  </a:lnTo>
                  <a:lnTo>
                    <a:pt x="322160" y="42748"/>
                  </a:lnTo>
                  <a:close/>
                </a:path>
                <a:path w="7535545" h="135254">
                  <a:moveTo>
                    <a:pt x="326148" y="19939"/>
                  </a:moveTo>
                  <a:lnTo>
                    <a:pt x="318223" y="18961"/>
                  </a:lnTo>
                  <a:lnTo>
                    <a:pt x="313461" y="21945"/>
                  </a:lnTo>
                  <a:lnTo>
                    <a:pt x="313055" y="30607"/>
                  </a:lnTo>
                  <a:lnTo>
                    <a:pt x="320814" y="31521"/>
                  </a:lnTo>
                  <a:lnTo>
                    <a:pt x="325666" y="28752"/>
                  </a:lnTo>
                  <a:lnTo>
                    <a:pt x="326148" y="19939"/>
                  </a:lnTo>
                  <a:close/>
                </a:path>
                <a:path w="7535545" h="135254">
                  <a:moveTo>
                    <a:pt x="340550" y="34404"/>
                  </a:moveTo>
                  <a:lnTo>
                    <a:pt x="340398" y="29451"/>
                  </a:lnTo>
                  <a:lnTo>
                    <a:pt x="337756" y="30746"/>
                  </a:lnTo>
                  <a:lnTo>
                    <a:pt x="333629" y="29946"/>
                  </a:lnTo>
                  <a:lnTo>
                    <a:pt x="333768" y="34734"/>
                  </a:lnTo>
                  <a:lnTo>
                    <a:pt x="336359" y="33604"/>
                  </a:lnTo>
                  <a:lnTo>
                    <a:pt x="340550" y="34404"/>
                  </a:lnTo>
                  <a:close/>
                </a:path>
                <a:path w="7535545" h="135254">
                  <a:moveTo>
                    <a:pt x="354101" y="28917"/>
                  </a:moveTo>
                  <a:lnTo>
                    <a:pt x="353974" y="24168"/>
                  </a:lnTo>
                  <a:lnTo>
                    <a:pt x="351370" y="25361"/>
                  </a:lnTo>
                  <a:lnTo>
                    <a:pt x="347192" y="24460"/>
                  </a:lnTo>
                  <a:lnTo>
                    <a:pt x="347281" y="29248"/>
                  </a:lnTo>
                  <a:lnTo>
                    <a:pt x="349948" y="28117"/>
                  </a:lnTo>
                  <a:lnTo>
                    <a:pt x="354101" y="28917"/>
                  </a:lnTo>
                  <a:close/>
                </a:path>
                <a:path w="7535545" h="135254">
                  <a:moveTo>
                    <a:pt x="383057" y="58013"/>
                  </a:moveTo>
                  <a:lnTo>
                    <a:pt x="382993" y="53073"/>
                  </a:lnTo>
                  <a:lnTo>
                    <a:pt x="380314" y="54368"/>
                  </a:lnTo>
                  <a:lnTo>
                    <a:pt x="376186" y="53428"/>
                  </a:lnTo>
                  <a:lnTo>
                    <a:pt x="376301" y="58356"/>
                  </a:lnTo>
                  <a:lnTo>
                    <a:pt x="378891" y="57111"/>
                  </a:lnTo>
                  <a:lnTo>
                    <a:pt x="383057" y="58013"/>
                  </a:lnTo>
                  <a:close/>
                </a:path>
                <a:path w="7535545" h="135254">
                  <a:moveTo>
                    <a:pt x="433578" y="26479"/>
                  </a:moveTo>
                  <a:lnTo>
                    <a:pt x="433463" y="23812"/>
                  </a:lnTo>
                  <a:lnTo>
                    <a:pt x="430542" y="20942"/>
                  </a:lnTo>
                  <a:lnTo>
                    <a:pt x="430085" y="26581"/>
                  </a:lnTo>
                  <a:lnTo>
                    <a:pt x="430212" y="29413"/>
                  </a:lnTo>
                  <a:lnTo>
                    <a:pt x="433120" y="32283"/>
                  </a:lnTo>
                  <a:lnTo>
                    <a:pt x="433578" y="26479"/>
                  </a:lnTo>
                  <a:close/>
                </a:path>
                <a:path w="7535545" h="135254">
                  <a:moveTo>
                    <a:pt x="468058" y="25374"/>
                  </a:moveTo>
                  <a:lnTo>
                    <a:pt x="462356" y="26073"/>
                  </a:lnTo>
                  <a:lnTo>
                    <a:pt x="455587" y="25311"/>
                  </a:lnTo>
                  <a:lnTo>
                    <a:pt x="449935" y="26022"/>
                  </a:lnTo>
                  <a:lnTo>
                    <a:pt x="447573" y="31102"/>
                  </a:lnTo>
                  <a:lnTo>
                    <a:pt x="452843" y="34975"/>
                  </a:lnTo>
                  <a:lnTo>
                    <a:pt x="459790" y="35915"/>
                  </a:lnTo>
                  <a:lnTo>
                    <a:pt x="465747" y="33020"/>
                  </a:lnTo>
                  <a:lnTo>
                    <a:pt x="468058" y="25374"/>
                  </a:lnTo>
                  <a:close/>
                </a:path>
                <a:path w="7535545" h="135254">
                  <a:moveTo>
                    <a:pt x="1032256" y="41808"/>
                  </a:moveTo>
                  <a:lnTo>
                    <a:pt x="1028026" y="42481"/>
                  </a:lnTo>
                  <a:lnTo>
                    <a:pt x="1030325" y="49644"/>
                  </a:lnTo>
                  <a:lnTo>
                    <a:pt x="1032256" y="41808"/>
                  </a:lnTo>
                  <a:close/>
                </a:path>
                <a:path w="7535545" h="135254">
                  <a:moveTo>
                    <a:pt x="1213573" y="40081"/>
                  </a:moveTo>
                  <a:lnTo>
                    <a:pt x="1208506" y="39611"/>
                  </a:lnTo>
                  <a:lnTo>
                    <a:pt x="1203515" y="39243"/>
                  </a:lnTo>
                  <a:lnTo>
                    <a:pt x="1202994" y="44983"/>
                  </a:lnTo>
                  <a:lnTo>
                    <a:pt x="1205966" y="44221"/>
                  </a:lnTo>
                  <a:lnTo>
                    <a:pt x="1206360" y="47015"/>
                  </a:lnTo>
                  <a:lnTo>
                    <a:pt x="1206525" y="50038"/>
                  </a:lnTo>
                  <a:lnTo>
                    <a:pt x="1212532" y="51892"/>
                  </a:lnTo>
                  <a:lnTo>
                    <a:pt x="1213154" y="46240"/>
                  </a:lnTo>
                  <a:lnTo>
                    <a:pt x="1213573" y="40081"/>
                  </a:lnTo>
                  <a:close/>
                </a:path>
                <a:path w="7535545" h="135254">
                  <a:moveTo>
                    <a:pt x="1239710" y="48768"/>
                  </a:moveTo>
                  <a:lnTo>
                    <a:pt x="1237399" y="44373"/>
                  </a:lnTo>
                  <a:lnTo>
                    <a:pt x="1231239" y="50025"/>
                  </a:lnTo>
                  <a:lnTo>
                    <a:pt x="1237792" y="53797"/>
                  </a:lnTo>
                  <a:lnTo>
                    <a:pt x="1239710" y="48768"/>
                  </a:lnTo>
                  <a:close/>
                </a:path>
                <a:path w="7535545" h="135254">
                  <a:moveTo>
                    <a:pt x="1299044" y="39446"/>
                  </a:moveTo>
                  <a:lnTo>
                    <a:pt x="1294765" y="40043"/>
                  </a:lnTo>
                  <a:lnTo>
                    <a:pt x="1296949" y="47244"/>
                  </a:lnTo>
                  <a:lnTo>
                    <a:pt x="1299044" y="39446"/>
                  </a:lnTo>
                  <a:close/>
                </a:path>
                <a:path w="7535545" h="135254">
                  <a:moveTo>
                    <a:pt x="1347711" y="30060"/>
                  </a:moveTo>
                  <a:lnTo>
                    <a:pt x="1347685" y="27241"/>
                  </a:lnTo>
                  <a:lnTo>
                    <a:pt x="1344841" y="24282"/>
                  </a:lnTo>
                  <a:lnTo>
                    <a:pt x="1344168" y="30060"/>
                  </a:lnTo>
                  <a:lnTo>
                    <a:pt x="1344180" y="32740"/>
                  </a:lnTo>
                  <a:lnTo>
                    <a:pt x="1347038" y="35699"/>
                  </a:lnTo>
                  <a:lnTo>
                    <a:pt x="1347711" y="30060"/>
                  </a:lnTo>
                  <a:close/>
                </a:path>
                <a:path w="7535545" h="135254">
                  <a:moveTo>
                    <a:pt x="1365377" y="44932"/>
                  </a:moveTo>
                  <a:lnTo>
                    <a:pt x="1360982" y="39306"/>
                  </a:lnTo>
                  <a:lnTo>
                    <a:pt x="1356804" y="41275"/>
                  </a:lnTo>
                  <a:lnTo>
                    <a:pt x="1356906" y="45072"/>
                  </a:lnTo>
                  <a:lnTo>
                    <a:pt x="1365377" y="44932"/>
                  </a:lnTo>
                  <a:close/>
                </a:path>
                <a:path w="7535545" h="135254">
                  <a:moveTo>
                    <a:pt x="1386624" y="49974"/>
                  </a:moveTo>
                  <a:lnTo>
                    <a:pt x="1383982" y="44945"/>
                  </a:lnTo>
                  <a:lnTo>
                    <a:pt x="1378165" y="44424"/>
                  </a:lnTo>
                  <a:lnTo>
                    <a:pt x="1371257" y="45415"/>
                  </a:lnTo>
                  <a:lnTo>
                    <a:pt x="1365377" y="44932"/>
                  </a:lnTo>
                  <a:lnTo>
                    <a:pt x="1368031" y="49936"/>
                  </a:lnTo>
                  <a:lnTo>
                    <a:pt x="1373860" y="50444"/>
                  </a:lnTo>
                  <a:lnTo>
                    <a:pt x="1380744" y="49466"/>
                  </a:lnTo>
                  <a:lnTo>
                    <a:pt x="1386624" y="49974"/>
                  </a:lnTo>
                  <a:close/>
                </a:path>
                <a:path w="7535545" h="135254">
                  <a:moveTo>
                    <a:pt x="1393571" y="0"/>
                  </a:moveTo>
                  <a:lnTo>
                    <a:pt x="1381226" y="2578"/>
                  </a:lnTo>
                  <a:lnTo>
                    <a:pt x="1368094" y="4025"/>
                  </a:lnTo>
                  <a:lnTo>
                    <a:pt x="1356220" y="7226"/>
                  </a:lnTo>
                  <a:lnTo>
                    <a:pt x="1347673" y="15074"/>
                  </a:lnTo>
                  <a:lnTo>
                    <a:pt x="1375930" y="15049"/>
                  </a:lnTo>
                  <a:lnTo>
                    <a:pt x="1380070" y="7696"/>
                  </a:lnTo>
                  <a:lnTo>
                    <a:pt x="1389265" y="7327"/>
                  </a:lnTo>
                  <a:lnTo>
                    <a:pt x="1393571" y="0"/>
                  </a:lnTo>
                  <a:close/>
                </a:path>
                <a:path w="7535545" h="135254">
                  <a:moveTo>
                    <a:pt x="1400644" y="9969"/>
                  </a:moveTo>
                  <a:lnTo>
                    <a:pt x="1396466" y="10795"/>
                  </a:lnTo>
                  <a:lnTo>
                    <a:pt x="1390637" y="9131"/>
                  </a:lnTo>
                  <a:lnTo>
                    <a:pt x="1390053" y="15036"/>
                  </a:lnTo>
                  <a:lnTo>
                    <a:pt x="1394231" y="14173"/>
                  </a:lnTo>
                  <a:lnTo>
                    <a:pt x="1400073" y="15824"/>
                  </a:lnTo>
                  <a:lnTo>
                    <a:pt x="1400644" y="9969"/>
                  </a:lnTo>
                  <a:close/>
                </a:path>
                <a:path w="7535545" h="135254">
                  <a:moveTo>
                    <a:pt x="1416646" y="22631"/>
                  </a:moveTo>
                  <a:lnTo>
                    <a:pt x="1414805" y="20040"/>
                  </a:lnTo>
                  <a:lnTo>
                    <a:pt x="1413814" y="18567"/>
                  </a:lnTo>
                  <a:lnTo>
                    <a:pt x="1409382" y="22440"/>
                  </a:lnTo>
                  <a:lnTo>
                    <a:pt x="1411262" y="24993"/>
                  </a:lnTo>
                  <a:lnTo>
                    <a:pt x="1412290" y="26454"/>
                  </a:lnTo>
                  <a:lnTo>
                    <a:pt x="1416646" y="22631"/>
                  </a:lnTo>
                  <a:close/>
                </a:path>
                <a:path w="7535545" h="135254">
                  <a:moveTo>
                    <a:pt x="1487284" y="17551"/>
                  </a:moveTo>
                  <a:lnTo>
                    <a:pt x="1485455" y="14998"/>
                  </a:lnTo>
                  <a:lnTo>
                    <a:pt x="1484528" y="13652"/>
                  </a:lnTo>
                  <a:lnTo>
                    <a:pt x="1480121" y="17500"/>
                  </a:lnTo>
                  <a:lnTo>
                    <a:pt x="1481937" y="20002"/>
                  </a:lnTo>
                  <a:lnTo>
                    <a:pt x="1482902" y="21374"/>
                  </a:lnTo>
                  <a:lnTo>
                    <a:pt x="1487284" y="17551"/>
                  </a:lnTo>
                  <a:close/>
                </a:path>
                <a:path w="7535545" h="135254">
                  <a:moveTo>
                    <a:pt x="2921533" y="62826"/>
                  </a:moveTo>
                  <a:lnTo>
                    <a:pt x="2919704" y="58343"/>
                  </a:lnTo>
                  <a:lnTo>
                    <a:pt x="2918904" y="56362"/>
                  </a:lnTo>
                  <a:lnTo>
                    <a:pt x="2916885" y="47891"/>
                  </a:lnTo>
                  <a:lnTo>
                    <a:pt x="2907855" y="48437"/>
                  </a:lnTo>
                  <a:lnTo>
                    <a:pt x="2908274" y="54267"/>
                  </a:lnTo>
                  <a:lnTo>
                    <a:pt x="2906814" y="57238"/>
                  </a:lnTo>
                  <a:lnTo>
                    <a:pt x="2903982" y="58343"/>
                  </a:lnTo>
                  <a:lnTo>
                    <a:pt x="2901429" y="54406"/>
                  </a:lnTo>
                  <a:lnTo>
                    <a:pt x="2897276" y="57594"/>
                  </a:lnTo>
                  <a:lnTo>
                    <a:pt x="2891980" y="62280"/>
                  </a:lnTo>
                  <a:lnTo>
                    <a:pt x="2885973" y="62826"/>
                  </a:lnTo>
                  <a:lnTo>
                    <a:pt x="2921533" y="62826"/>
                  </a:lnTo>
                  <a:close/>
                </a:path>
                <a:path w="7535545" h="135254">
                  <a:moveTo>
                    <a:pt x="3028886" y="90957"/>
                  </a:moveTo>
                  <a:lnTo>
                    <a:pt x="3028835" y="90297"/>
                  </a:lnTo>
                  <a:lnTo>
                    <a:pt x="3028188" y="82296"/>
                  </a:lnTo>
                  <a:lnTo>
                    <a:pt x="3027248" y="80810"/>
                  </a:lnTo>
                  <a:lnTo>
                    <a:pt x="3024822" y="76974"/>
                  </a:lnTo>
                  <a:lnTo>
                    <a:pt x="3024047" y="75438"/>
                  </a:lnTo>
                  <a:lnTo>
                    <a:pt x="3021977" y="71323"/>
                  </a:lnTo>
                  <a:lnTo>
                    <a:pt x="3022041" y="69684"/>
                  </a:lnTo>
                  <a:lnTo>
                    <a:pt x="3022473" y="60972"/>
                  </a:lnTo>
                  <a:lnTo>
                    <a:pt x="3015729" y="61455"/>
                  </a:lnTo>
                  <a:lnTo>
                    <a:pt x="3012960" y="67487"/>
                  </a:lnTo>
                  <a:lnTo>
                    <a:pt x="3010281" y="74104"/>
                  </a:lnTo>
                  <a:lnTo>
                    <a:pt x="3004172" y="75438"/>
                  </a:lnTo>
                  <a:lnTo>
                    <a:pt x="3000870" y="73634"/>
                  </a:lnTo>
                  <a:lnTo>
                    <a:pt x="2999067" y="72644"/>
                  </a:lnTo>
                  <a:lnTo>
                    <a:pt x="2997085" y="69684"/>
                  </a:lnTo>
                  <a:lnTo>
                    <a:pt x="2995612" y="67487"/>
                  </a:lnTo>
                  <a:lnTo>
                    <a:pt x="2995447" y="66852"/>
                  </a:lnTo>
                  <a:lnTo>
                    <a:pt x="2994876" y="64706"/>
                  </a:lnTo>
                  <a:lnTo>
                    <a:pt x="2993707" y="60325"/>
                  </a:lnTo>
                  <a:lnTo>
                    <a:pt x="2981795" y="64706"/>
                  </a:lnTo>
                  <a:lnTo>
                    <a:pt x="2969145" y="64185"/>
                  </a:lnTo>
                  <a:lnTo>
                    <a:pt x="2968929" y="64173"/>
                  </a:lnTo>
                  <a:lnTo>
                    <a:pt x="2956763" y="62687"/>
                  </a:lnTo>
                  <a:lnTo>
                    <a:pt x="2946933" y="64185"/>
                  </a:lnTo>
                  <a:lnTo>
                    <a:pt x="2946514" y="63614"/>
                  </a:lnTo>
                  <a:lnTo>
                    <a:pt x="2944088" y="60325"/>
                  </a:lnTo>
                  <a:lnTo>
                    <a:pt x="2944152" y="58623"/>
                  </a:lnTo>
                  <a:lnTo>
                    <a:pt x="2945180" y="50533"/>
                  </a:lnTo>
                  <a:lnTo>
                    <a:pt x="2940139" y="49149"/>
                  </a:lnTo>
                  <a:lnTo>
                    <a:pt x="2937675" y="55841"/>
                  </a:lnTo>
                  <a:lnTo>
                    <a:pt x="2932519" y="58623"/>
                  </a:lnTo>
                  <a:lnTo>
                    <a:pt x="2926600" y="60274"/>
                  </a:lnTo>
                  <a:lnTo>
                    <a:pt x="2921851" y="63614"/>
                  </a:lnTo>
                  <a:lnTo>
                    <a:pt x="2921533" y="62839"/>
                  </a:lnTo>
                  <a:lnTo>
                    <a:pt x="2885973" y="62826"/>
                  </a:lnTo>
                  <a:lnTo>
                    <a:pt x="2881642" y="60579"/>
                  </a:lnTo>
                  <a:lnTo>
                    <a:pt x="2881020" y="60248"/>
                  </a:lnTo>
                  <a:lnTo>
                    <a:pt x="2876524" y="60502"/>
                  </a:lnTo>
                  <a:lnTo>
                    <a:pt x="2871406" y="60579"/>
                  </a:lnTo>
                  <a:lnTo>
                    <a:pt x="2864561" y="57467"/>
                  </a:lnTo>
                  <a:lnTo>
                    <a:pt x="2858833" y="60680"/>
                  </a:lnTo>
                  <a:lnTo>
                    <a:pt x="2852394" y="62826"/>
                  </a:lnTo>
                  <a:lnTo>
                    <a:pt x="2845651" y="64655"/>
                  </a:lnTo>
                  <a:lnTo>
                    <a:pt x="2839174" y="66852"/>
                  </a:lnTo>
                  <a:lnTo>
                    <a:pt x="2841396" y="56680"/>
                  </a:lnTo>
                  <a:lnTo>
                    <a:pt x="2832570" y="54698"/>
                  </a:lnTo>
                  <a:lnTo>
                    <a:pt x="2832125" y="61633"/>
                  </a:lnTo>
                  <a:lnTo>
                    <a:pt x="2835618" y="64262"/>
                  </a:lnTo>
                  <a:lnTo>
                    <a:pt x="2833408" y="67487"/>
                  </a:lnTo>
                  <a:lnTo>
                    <a:pt x="2829509" y="71628"/>
                  </a:lnTo>
                  <a:lnTo>
                    <a:pt x="2828163" y="76593"/>
                  </a:lnTo>
                  <a:lnTo>
                    <a:pt x="2839224" y="73177"/>
                  </a:lnTo>
                  <a:lnTo>
                    <a:pt x="2841142" y="81927"/>
                  </a:lnTo>
                  <a:lnTo>
                    <a:pt x="2849575" y="82105"/>
                  </a:lnTo>
                  <a:lnTo>
                    <a:pt x="2858795" y="73177"/>
                  </a:lnTo>
                  <a:lnTo>
                    <a:pt x="2860713" y="71323"/>
                  </a:lnTo>
                  <a:lnTo>
                    <a:pt x="2873946" y="69684"/>
                  </a:lnTo>
                  <a:lnTo>
                    <a:pt x="2889415" y="72072"/>
                  </a:lnTo>
                  <a:lnTo>
                    <a:pt x="2907271" y="73304"/>
                  </a:lnTo>
                  <a:lnTo>
                    <a:pt x="2908033" y="81432"/>
                  </a:lnTo>
                  <a:lnTo>
                    <a:pt x="2903651" y="81927"/>
                  </a:lnTo>
                  <a:lnTo>
                    <a:pt x="2903270" y="88176"/>
                  </a:lnTo>
                  <a:lnTo>
                    <a:pt x="2910230" y="88684"/>
                  </a:lnTo>
                  <a:lnTo>
                    <a:pt x="2915361" y="91605"/>
                  </a:lnTo>
                  <a:lnTo>
                    <a:pt x="2920695" y="94221"/>
                  </a:lnTo>
                  <a:lnTo>
                    <a:pt x="2928302" y="93802"/>
                  </a:lnTo>
                  <a:lnTo>
                    <a:pt x="2927820" y="87998"/>
                  </a:lnTo>
                  <a:lnTo>
                    <a:pt x="2929280" y="84899"/>
                  </a:lnTo>
                  <a:lnTo>
                    <a:pt x="2932125" y="83972"/>
                  </a:lnTo>
                  <a:lnTo>
                    <a:pt x="2935592" y="76111"/>
                  </a:lnTo>
                  <a:lnTo>
                    <a:pt x="2943148" y="73634"/>
                  </a:lnTo>
                  <a:lnTo>
                    <a:pt x="2950578" y="76441"/>
                  </a:lnTo>
                  <a:lnTo>
                    <a:pt x="2953664" y="84442"/>
                  </a:lnTo>
                  <a:lnTo>
                    <a:pt x="2932125" y="83972"/>
                  </a:lnTo>
                  <a:lnTo>
                    <a:pt x="2932011" y="88684"/>
                  </a:lnTo>
                  <a:lnTo>
                    <a:pt x="2932074" y="94221"/>
                  </a:lnTo>
                  <a:lnTo>
                    <a:pt x="2933573" y="97650"/>
                  </a:lnTo>
                  <a:lnTo>
                    <a:pt x="2937675" y="95694"/>
                  </a:lnTo>
                  <a:lnTo>
                    <a:pt x="2943377" y="92900"/>
                  </a:lnTo>
                  <a:lnTo>
                    <a:pt x="2949791" y="94221"/>
                  </a:lnTo>
                  <a:lnTo>
                    <a:pt x="2955112" y="98475"/>
                  </a:lnTo>
                  <a:lnTo>
                    <a:pt x="2961525" y="98729"/>
                  </a:lnTo>
                  <a:lnTo>
                    <a:pt x="2967507" y="95592"/>
                  </a:lnTo>
                  <a:lnTo>
                    <a:pt x="2969323" y="92900"/>
                  </a:lnTo>
                  <a:lnTo>
                    <a:pt x="2971495" y="89649"/>
                  </a:lnTo>
                  <a:lnTo>
                    <a:pt x="2964853" y="88836"/>
                  </a:lnTo>
                  <a:lnTo>
                    <a:pt x="2959570" y="86144"/>
                  </a:lnTo>
                  <a:lnTo>
                    <a:pt x="2959011" y="84442"/>
                  </a:lnTo>
                  <a:lnTo>
                    <a:pt x="2957385" y="79438"/>
                  </a:lnTo>
                  <a:lnTo>
                    <a:pt x="2969387" y="76974"/>
                  </a:lnTo>
                  <a:lnTo>
                    <a:pt x="2984411" y="78828"/>
                  </a:lnTo>
                  <a:lnTo>
                    <a:pt x="3001175" y="81343"/>
                  </a:lnTo>
                  <a:lnTo>
                    <a:pt x="3018409" y="80810"/>
                  </a:lnTo>
                  <a:lnTo>
                    <a:pt x="3016161" y="86271"/>
                  </a:lnTo>
                  <a:lnTo>
                    <a:pt x="3012465" y="91198"/>
                  </a:lnTo>
                  <a:lnTo>
                    <a:pt x="3011652" y="94665"/>
                  </a:lnTo>
                  <a:lnTo>
                    <a:pt x="3018028" y="95758"/>
                  </a:lnTo>
                  <a:lnTo>
                    <a:pt x="3019818" y="100914"/>
                  </a:lnTo>
                  <a:lnTo>
                    <a:pt x="3021177" y="96354"/>
                  </a:lnTo>
                  <a:lnTo>
                    <a:pt x="3023679" y="90297"/>
                  </a:lnTo>
                  <a:lnTo>
                    <a:pt x="3028886" y="90957"/>
                  </a:lnTo>
                  <a:close/>
                </a:path>
                <a:path w="7535545" h="135254">
                  <a:moveTo>
                    <a:pt x="3072688" y="62115"/>
                  </a:moveTo>
                  <a:lnTo>
                    <a:pt x="3065627" y="62369"/>
                  </a:lnTo>
                  <a:lnTo>
                    <a:pt x="3060458" y="64935"/>
                  </a:lnTo>
                  <a:lnTo>
                    <a:pt x="3056013" y="65963"/>
                  </a:lnTo>
                  <a:lnTo>
                    <a:pt x="3051187" y="61645"/>
                  </a:lnTo>
                  <a:lnTo>
                    <a:pt x="3053397" y="71145"/>
                  </a:lnTo>
                  <a:lnTo>
                    <a:pt x="3060687" y="72110"/>
                  </a:lnTo>
                  <a:lnTo>
                    <a:pt x="3068599" y="67945"/>
                  </a:lnTo>
                  <a:lnTo>
                    <a:pt x="3072688" y="62115"/>
                  </a:lnTo>
                  <a:close/>
                </a:path>
                <a:path w="7535545" h="135254">
                  <a:moveTo>
                    <a:pt x="3209290" y="60134"/>
                  </a:moveTo>
                  <a:lnTo>
                    <a:pt x="3206445" y="61264"/>
                  </a:lnTo>
                  <a:lnTo>
                    <a:pt x="3202203" y="60096"/>
                  </a:lnTo>
                  <a:lnTo>
                    <a:pt x="3201974" y="65024"/>
                  </a:lnTo>
                  <a:lnTo>
                    <a:pt x="3204730" y="63931"/>
                  </a:lnTo>
                  <a:lnTo>
                    <a:pt x="3208998" y="65049"/>
                  </a:lnTo>
                  <a:lnTo>
                    <a:pt x="3209290" y="60134"/>
                  </a:lnTo>
                  <a:close/>
                </a:path>
                <a:path w="7535545" h="135254">
                  <a:moveTo>
                    <a:pt x="3262934" y="71361"/>
                  </a:moveTo>
                  <a:lnTo>
                    <a:pt x="3256737" y="70967"/>
                  </a:lnTo>
                  <a:lnTo>
                    <a:pt x="3253587" y="75006"/>
                  </a:lnTo>
                  <a:lnTo>
                    <a:pt x="3251809" y="81064"/>
                  </a:lnTo>
                  <a:lnTo>
                    <a:pt x="3258045" y="81597"/>
                  </a:lnTo>
                  <a:lnTo>
                    <a:pt x="3261182" y="77597"/>
                  </a:lnTo>
                  <a:lnTo>
                    <a:pt x="3262934" y="71361"/>
                  </a:lnTo>
                  <a:close/>
                </a:path>
                <a:path w="7535545" h="135254">
                  <a:moveTo>
                    <a:pt x="3349917" y="53657"/>
                  </a:moveTo>
                  <a:lnTo>
                    <a:pt x="3347936" y="46266"/>
                  </a:lnTo>
                  <a:lnTo>
                    <a:pt x="3345561" y="54114"/>
                  </a:lnTo>
                  <a:lnTo>
                    <a:pt x="3349917" y="53657"/>
                  </a:lnTo>
                  <a:close/>
                </a:path>
                <a:path w="7535545" h="135254">
                  <a:moveTo>
                    <a:pt x="3425825" y="63944"/>
                  </a:moveTo>
                  <a:lnTo>
                    <a:pt x="3421837" y="60528"/>
                  </a:lnTo>
                  <a:lnTo>
                    <a:pt x="3421672" y="69367"/>
                  </a:lnTo>
                  <a:lnTo>
                    <a:pt x="3424390" y="68694"/>
                  </a:lnTo>
                  <a:lnTo>
                    <a:pt x="3425825" y="63944"/>
                  </a:lnTo>
                  <a:close/>
                </a:path>
                <a:path w="7535545" h="135254">
                  <a:moveTo>
                    <a:pt x="3449180" y="53848"/>
                  </a:moveTo>
                  <a:lnTo>
                    <a:pt x="3446361" y="49695"/>
                  </a:lnTo>
                  <a:lnTo>
                    <a:pt x="3441852" y="53441"/>
                  </a:lnTo>
                  <a:lnTo>
                    <a:pt x="3443655" y="56057"/>
                  </a:lnTo>
                  <a:lnTo>
                    <a:pt x="3444570" y="57531"/>
                  </a:lnTo>
                  <a:lnTo>
                    <a:pt x="3449180" y="53848"/>
                  </a:lnTo>
                  <a:close/>
                </a:path>
                <a:path w="7535545" h="135254">
                  <a:moveTo>
                    <a:pt x="3452203" y="73850"/>
                  </a:moveTo>
                  <a:lnTo>
                    <a:pt x="3449434" y="69811"/>
                  </a:lnTo>
                  <a:lnTo>
                    <a:pt x="3444849" y="73431"/>
                  </a:lnTo>
                  <a:lnTo>
                    <a:pt x="3446678" y="76047"/>
                  </a:lnTo>
                  <a:lnTo>
                    <a:pt x="3447605" y="77431"/>
                  </a:lnTo>
                  <a:lnTo>
                    <a:pt x="3452203" y="73850"/>
                  </a:lnTo>
                  <a:close/>
                </a:path>
                <a:path w="7535545" h="135254">
                  <a:moveTo>
                    <a:pt x="3524999" y="50723"/>
                  </a:moveTo>
                  <a:lnTo>
                    <a:pt x="3523145" y="48120"/>
                  </a:lnTo>
                  <a:lnTo>
                    <a:pt x="3522180" y="46736"/>
                  </a:lnTo>
                  <a:lnTo>
                    <a:pt x="3517582" y="50482"/>
                  </a:lnTo>
                  <a:lnTo>
                    <a:pt x="3519347" y="53022"/>
                  </a:lnTo>
                  <a:lnTo>
                    <a:pt x="3520363" y="54432"/>
                  </a:lnTo>
                  <a:lnTo>
                    <a:pt x="3524999" y="50723"/>
                  </a:lnTo>
                  <a:close/>
                </a:path>
                <a:path w="7535545" h="135254">
                  <a:moveTo>
                    <a:pt x="3529393" y="83223"/>
                  </a:moveTo>
                  <a:lnTo>
                    <a:pt x="3525037" y="78943"/>
                  </a:lnTo>
                  <a:lnTo>
                    <a:pt x="3521240" y="75107"/>
                  </a:lnTo>
                  <a:lnTo>
                    <a:pt x="3517925" y="75247"/>
                  </a:lnTo>
                  <a:lnTo>
                    <a:pt x="3515004" y="82854"/>
                  </a:lnTo>
                  <a:lnTo>
                    <a:pt x="3521011" y="83997"/>
                  </a:lnTo>
                  <a:lnTo>
                    <a:pt x="3525253" y="89827"/>
                  </a:lnTo>
                  <a:lnTo>
                    <a:pt x="3527971" y="92265"/>
                  </a:lnTo>
                  <a:lnTo>
                    <a:pt x="3529393" y="83223"/>
                  </a:lnTo>
                  <a:close/>
                </a:path>
                <a:path w="7535545" h="135254">
                  <a:moveTo>
                    <a:pt x="3540341" y="78435"/>
                  </a:moveTo>
                  <a:lnTo>
                    <a:pt x="3535248" y="77749"/>
                  </a:lnTo>
                  <a:lnTo>
                    <a:pt x="3531832" y="74777"/>
                  </a:lnTo>
                  <a:lnTo>
                    <a:pt x="3529939" y="74841"/>
                  </a:lnTo>
                  <a:lnTo>
                    <a:pt x="3529393" y="83223"/>
                  </a:lnTo>
                  <a:lnTo>
                    <a:pt x="3534460" y="83769"/>
                  </a:lnTo>
                  <a:lnTo>
                    <a:pt x="3539591" y="84302"/>
                  </a:lnTo>
                  <a:lnTo>
                    <a:pt x="3540341" y="78435"/>
                  </a:lnTo>
                  <a:close/>
                </a:path>
                <a:path w="7535545" h="135254">
                  <a:moveTo>
                    <a:pt x="3540760" y="63563"/>
                  </a:moveTo>
                  <a:lnTo>
                    <a:pt x="3536658" y="63906"/>
                  </a:lnTo>
                  <a:lnTo>
                    <a:pt x="3535324" y="56184"/>
                  </a:lnTo>
                  <a:lnTo>
                    <a:pt x="3533571" y="63385"/>
                  </a:lnTo>
                  <a:lnTo>
                    <a:pt x="3533457" y="68427"/>
                  </a:lnTo>
                  <a:lnTo>
                    <a:pt x="3539706" y="69773"/>
                  </a:lnTo>
                  <a:lnTo>
                    <a:pt x="3540760" y="63563"/>
                  </a:lnTo>
                  <a:close/>
                </a:path>
                <a:path w="7535545" h="135254">
                  <a:moveTo>
                    <a:pt x="3571519" y="61861"/>
                  </a:moveTo>
                  <a:lnTo>
                    <a:pt x="3569716" y="59258"/>
                  </a:lnTo>
                  <a:lnTo>
                    <a:pt x="3568763" y="57785"/>
                  </a:lnTo>
                  <a:lnTo>
                    <a:pt x="3564166" y="61633"/>
                  </a:lnTo>
                  <a:lnTo>
                    <a:pt x="3565931" y="64198"/>
                  </a:lnTo>
                  <a:lnTo>
                    <a:pt x="3566922" y="65519"/>
                  </a:lnTo>
                  <a:lnTo>
                    <a:pt x="3571519" y="61861"/>
                  </a:lnTo>
                  <a:close/>
                </a:path>
                <a:path w="7535545" h="135254">
                  <a:moveTo>
                    <a:pt x="3573602" y="49403"/>
                  </a:moveTo>
                  <a:lnTo>
                    <a:pt x="3569347" y="50076"/>
                  </a:lnTo>
                  <a:lnTo>
                    <a:pt x="3563353" y="48247"/>
                  </a:lnTo>
                  <a:lnTo>
                    <a:pt x="3562680" y="54114"/>
                  </a:lnTo>
                  <a:lnTo>
                    <a:pt x="3566922" y="53428"/>
                  </a:lnTo>
                  <a:lnTo>
                    <a:pt x="3572853" y="55283"/>
                  </a:lnTo>
                  <a:lnTo>
                    <a:pt x="3573602" y="49403"/>
                  </a:lnTo>
                  <a:close/>
                </a:path>
                <a:path w="7535545" h="135254">
                  <a:moveTo>
                    <a:pt x="3590798" y="79717"/>
                  </a:moveTo>
                  <a:lnTo>
                    <a:pt x="3583863" y="81915"/>
                  </a:lnTo>
                  <a:lnTo>
                    <a:pt x="3584232" y="86588"/>
                  </a:lnTo>
                  <a:lnTo>
                    <a:pt x="3587889" y="87833"/>
                  </a:lnTo>
                  <a:lnTo>
                    <a:pt x="3590798" y="79717"/>
                  </a:lnTo>
                  <a:close/>
                </a:path>
                <a:path w="7535545" h="135254">
                  <a:moveTo>
                    <a:pt x="3594849" y="78892"/>
                  </a:moveTo>
                  <a:lnTo>
                    <a:pt x="3592893" y="74879"/>
                  </a:lnTo>
                  <a:lnTo>
                    <a:pt x="3590937" y="74815"/>
                  </a:lnTo>
                  <a:lnTo>
                    <a:pt x="3590798" y="79717"/>
                  </a:lnTo>
                  <a:lnTo>
                    <a:pt x="3594849" y="78892"/>
                  </a:lnTo>
                  <a:close/>
                </a:path>
                <a:path w="7535545" h="135254">
                  <a:moveTo>
                    <a:pt x="3602291" y="55143"/>
                  </a:moveTo>
                  <a:lnTo>
                    <a:pt x="3595827" y="55562"/>
                  </a:lnTo>
                  <a:lnTo>
                    <a:pt x="3594874" y="48895"/>
                  </a:lnTo>
                  <a:lnTo>
                    <a:pt x="3588042" y="49771"/>
                  </a:lnTo>
                  <a:lnTo>
                    <a:pt x="3586175" y="57137"/>
                  </a:lnTo>
                  <a:lnTo>
                    <a:pt x="3584994" y="63741"/>
                  </a:lnTo>
                  <a:lnTo>
                    <a:pt x="3586061" y="69634"/>
                  </a:lnTo>
                  <a:lnTo>
                    <a:pt x="3590937" y="74815"/>
                  </a:lnTo>
                  <a:lnTo>
                    <a:pt x="3594316" y="65976"/>
                  </a:lnTo>
                  <a:lnTo>
                    <a:pt x="3598380" y="65024"/>
                  </a:lnTo>
                  <a:lnTo>
                    <a:pt x="3599167" y="60947"/>
                  </a:lnTo>
                  <a:lnTo>
                    <a:pt x="3602164" y="60096"/>
                  </a:lnTo>
                  <a:lnTo>
                    <a:pt x="3602291" y="55143"/>
                  </a:lnTo>
                  <a:close/>
                </a:path>
                <a:path w="7535545" h="135254">
                  <a:moveTo>
                    <a:pt x="3602761" y="64528"/>
                  </a:moveTo>
                  <a:lnTo>
                    <a:pt x="3598380" y="65024"/>
                  </a:lnTo>
                  <a:lnTo>
                    <a:pt x="3600412" y="72351"/>
                  </a:lnTo>
                  <a:lnTo>
                    <a:pt x="3602761" y="64528"/>
                  </a:lnTo>
                  <a:close/>
                </a:path>
                <a:path w="7535545" h="135254">
                  <a:moveTo>
                    <a:pt x="3631107" y="55867"/>
                  </a:moveTo>
                  <a:lnTo>
                    <a:pt x="3623399" y="55270"/>
                  </a:lnTo>
                  <a:lnTo>
                    <a:pt x="3617976" y="57492"/>
                  </a:lnTo>
                  <a:lnTo>
                    <a:pt x="3613721" y="58775"/>
                  </a:lnTo>
                  <a:lnTo>
                    <a:pt x="3609467" y="55321"/>
                  </a:lnTo>
                  <a:lnTo>
                    <a:pt x="3608171" y="66675"/>
                  </a:lnTo>
                  <a:lnTo>
                    <a:pt x="3609848" y="74142"/>
                  </a:lnTo>
                  <a:lnTo>
                    <a:pt x="3616121" y="75476"/>
                  </a:lnTo>
                  <a:lnTo>
                    <a:pt x="3618636" y="68516"/>
                  </a:lnTo>
                  <a:lnTo>
                    <a:pt x="3621367" y="67386"/>
                  </a:lnTo>
                  <a:lnTo>
                    <a:pt x="3625113" y="69138"/>
                  </a:lnTo>
                  <a:lnTo>
                    <a:pt x="3630688" y="70777"/>
                  </a:lnTo>
                  <a:lnTo>
                    <a:pt x="3631107" y="55867"/>
                  </a:lnTo>
                  <a:close/>
                </a:path>
                <a:path w="7535545" h="135254">
                  <a:moveTo>
                    <a:pt x="3660546" y="47663"/>
                  </a:moveTo>
                  <a:lnTo>
                    <a:pt x="3660368" y="41694"/>
                  </a:lnTo>
                  <a:lnTo>
                    <a:pt x="3655022" y="44577"/>
                  </a:lnTo>
                  <a:lnTo>
                    <a:pt x="3660546" y="47663"/>
                  </a:lnTo>
                  <a:close/>
                </a:path>
                <a:path w="7535545" h="135254">
                  <a:moveTo>
                    <a:pt x="3674364" y="56972"/>
                  </a:moveTo>
                  <a:lnTo>
                    <a:pt x="3668623" y="57302"/>
                  </a:lnTo>
                  <a:lnTo>
                    <a:pt x="3660698" y="54178"/>
                  </a:lnTo>
                  <a:lnTo>
                    <a:pt x="3659797" y="61556"/>
                  </a:lnTo>
                  <a:lnTo>
                    <a:pt x="3662591" y="64300"/>
                  </a:lnTo>
                  <a:lnTo>
                    <a:pt x="3665499" y="67030"/>
                  </a:lnTo>
                  <a:lnTo>
                    <a:pt x="3670465" y="66865"/>
                  </a:lnTo>
                  <a:lnTo>
                    <a:pt x="3671278" y="62776"/>
                  </a:lnTo>
                  <a:lnTo>
                    <a:pt x="3674224" y="61925"/>
                  </a:lnTo>
                  <a:lnTo>
                    <a:pt x="3674364" y="56972"/>
                  </a:lnTo>
                  <a:close/>
                </a:path>
                <a:path w="7535545" h="135254">
                  <a:moveTo>
                    <a:pt x="3689223" y="61531"/>
                  </a:moveTo>
                  <a:lnTo>
                    <a:pt x="3687927" y="58369"/>
                  </a:lnTo>
                  <a:lnTo>
                    <a:pt x="3685171" y="57238"/>
                  </a:lnTo>
                  <a:lnTo>
                    <a:pt x="3682022" y="60426"/>
                  </a:lnTo>
                  <a:lnTo>
                    <a:pt x="3679837" y="65036"/>
                  </a:lnTo>
                  <a:lnTo>
                    <a:pt x="3676650" y="68148"/>
                  </a:lnTo>
                  <a:lnTo>
                    <a:pt x="3670465" y="66865"/>
                  </a:lnTo>
                  <a:lnTo>
                    <a:pt x="3669436" y="74015"/>
                  </a:lnTo>
                  <a:lnTo>
                    <a:pt x="3659657" y="68351"/>
                  </a:lnTo>
                  <a:lnTo>
                    <a:pt x="3659365" y="76568"/>
                  </a:lnTo>
                  <a:lnTo>
                    <a:pt x="3668826" y="77444"/>
                  </a:lnTo>
                  <a:lnTo>
                    <a:pt x="3676777" y="76111"/>
                  </a:lnTo>
                  <a:lnTo>
                    <a:pt x="3683292" y="72707"/>
                  </a:lnTo>
                  <a:lnTo>
                    <a:pt x="3688461" y="67322"/>
                  </a:lnTo>
                  <a:lnTo>
                    <a:pt x="3689223" y="61531"/>
                  </a:lnTo>
                  <a:close/>
                </a:path>
                <a:path w="7535545" h="135254">
                  <a:moveTo>
                    <a:pt x="3764026" y="74155"/>
                  </a:moveTo>
                  <a:lnTo>
                    <a:pt x="3755631" y="75628"/>
                  </a:lnTo>
                  <a:lnTo>
                    <a:pt x="3750183" y="73012"/>
                  </a:lnTo>
                  <a:lnTo>
                    <a:pt x="3746131" y="68783"/>
                  </a:lnTo>
                  <a:lnTo>
                    <a:pt x="3744099" y="73609"/>
                  </a:lnTo>
                  <a:lnTo>
                    <a:pt x="3738981" y="73888"/>
                  </a:lnTo>
                  <a:lnTo>
                    <a:pt x="3734625" y="75272"/>
                  </a:lnTo>
                  <a:lnTo>
                    <a:pt x="3734879" y="83388"/>
                  </a:lnTo>
                  <a:lnTo>
                    <a:pt x="3743007" y="83680"/>
                  </a:lnTo>
                  <a:lnTo>
                    <a:pt x="3751199" y="84048"/>
                  </a:lnTo>
                  <a:lnTo>
                    <a:pt x="3758476" y="83058"/>
                  </a:lnTo>
                  <a:lnTo>
                    <a:pt x="3763873" y="79222"/>
                  </a:lnTo>
                  <a:lnTo>
                    <a:pt x="3764026" y="74155"/>
                  </a:lnTo>
                  <a:close/>
                </a:path>
                <a:path w="7535545" h="135254">
                  <a:moveTo>
                    <a:pt x="3785501" y="79794"/>
                  </a:moveTo>
                  <a:lnTo>
                    <a:pt x="3763873" y="79222"/>
                  </a:lnTo>
                  <a:lnTo>
                    <a:pt x="3769017" y="86702"/>
                  </a:lnTo>
                  <a:lnTo>
                    <a:pt x="3776053" y="92621"/>
                  </a:lnTo>
                  <a:lnTo>
                    <a:pt x="3782415" y="91998"/>
                  </a:lnTo>
                  <a:lnTo>
                    <a:pt x="3785501" y="79794"/>
                  </a:lnTo>
                  <a:close/>
                </a:path>
                <a:path w="7535545" h="135254">
                  <a:moveTo>
                    <a:pt x="3847566" y="61442"/>
                  </a:moveTo>
                  <a:lnTo>
                    <a:pt x="3844696" y="62433"/>
                  </a:lnTo>
                  <a:lnTo>
                    <a:pt x="3840391" y="61391"/>
                  </a:lnTo>
                  <a:lnTo>
                    <a:pt x="3840149" y="66217"/>
                  </a:lnTo>
                  <a:lnTo>
                    <a:pt x="3842982" y="65303"/>
                  </a:lnTo>
                  <a:lnTo>
                    <a:pt x="3847287" y="66319"/>
                  </a:lnTo>
                  <a:lnTo>
                    <a:pt x="3847566" y="61442"/>
                  </a:lnTo>
                  <a:close/>
                </a:path>
                <a:path w="7535545" h="135254">
                  <a:moveTo>
                    <a:pt x="3899636" y="75425"/>
                  </a:moveTo>
                  <a:lnTo>
                    <a:pt x="3897833" y="72796"/>
                  </a:lnTo>
                  <a:lnTo>
                    <a:pt x="3896880" y="71335"/>
                  </a:lnTo>
                  <a:lnTo>
                    <a:pt x="3892296" y="75018"/>
                  </a:lnTo>
                  <a:lnTo>
                    <a:pt x="3894099" y="77609"/>
                  </a:lnTo>
                  <a:lnTo>
                    <a:pt x="3895013" y="79057"/>
                  </a:lnTo>
                  <a:lnTo>
                    <a:pt x="3899636" y="75425"/>
                  </a:lnTo>
                  <a:close/>
                </a:path>
                <a:path w="7535545" h="135254">
                  <a:moveTo>
                    <a:pt x="3916502" y="69278"/>
                  </a:moveTo>
                  <a:lnTo>
                    <a:pt x="3912539" y="66522"/>
                  </a:lnTo>
                  <a:lnTo>
                    <a:pt x="3905224" y="67945"/>
                  </a:lnTo>
                  <a:lnTo>
                    <a:pt x="3904932" y="77901"/>
                  </a:lnTo>
                  <a:lnTo>
                    <a:pt x="3915727" y="78193"/>
                  </a:lnTo>
                  <a:lnTo>
                    <a:pt x="3916502" y="69278"/>
                  </a:lnTo>
                  <a:close/>
                </a:path>
                <a:path w="7535545" h="135254">
                  <a:moveTo>
                    <a:pt x="3943019" y="76568"/>
                  </a:moveTo>
                  <a:lnTo>
                    <a:pt x="3940264" y="72478"/>
                  </a:lnTo>
                  <a:lnTo>
                    <a:pt x="3935679" y="76174"/>
                  </a:lnTo>
                  <a:lnTo>
                    <a:pt x="3937495" y="78765"/>
                  </a:lnTo>
                  <a:lnTo>
                    <a:pt x="3938422" y="80213"/>
                  </a:lnTo>
                  <a:lnTo>
                    <a:pt x="3943019" y="76568"/>
                  </a:lnTo>
                  <a:close/>
                </a:path>
                <a:path w="7535545" h="135254">
                  <a:moveTo>
                    <a:pt x="3959288" y="74422"/>
                  </a:moveTo>
                  <a:lnTo>
                    <a:pt x="3959085" y="68389"/>
                  </a:lnTo>
                  <a:lnTo>
                    <a:pt x="3958564" y="62534"/>
                  </a:lnTo>
                  <a:lnTo>
                    <a:pt x="3952367" y="64236"/>
                  </a:lnTo>
                  <a:lnTo>
                    <a:pt x="3952760" y="70142"/>
                  </a:lnTo>
                  <a:lnTo>
                    <a:pt x="3951363" y="78333"/>
                  </a:lnTo>
                  <a:lnTo>
                    <a:pt x="3955504" y="79235"/>
                  </a:lnTo>
                  <a:lnTo>
                    <a:pt x="3955834" y="76136"/>
                  </a:lnTo>
                  <a:lnTo>
                    <a:pt x="3956253" y="73380"/>
                  </a:lnTo>
                  <a:lnTo>
                    <a:pt x="3959288" y="74422"/>
                  </a:lnTo>
                  <a:close/>
                </a:path>
                <a:path w="7535545" h="135254">
                  <a:moveTo>
                    <a:pt x="4219562" y="81318"/>
                  </a:moveTo>
                  <a:lnTo>
                    <a:pt x="4216730" y="82308"/>
                  </a:lnTo>
                  <a:lnTo>
                    <a:pt x="4212437" y="81267"/>
                  </a:lnTo>
                  <a:lnTo>
                    <a:pt x="4212196" y="86055"/>
                  </a:lnTo>
                  <a:lnTo>
                    <a:pt x="4215104" y="85051"/>
                  </a:lnTo>
                  <a:lnTo>
                    <a:pt x="4219372" y="86106"/>
                  </a:lnTo>
                  <a:lnTo>
                    <a:pt x="4219562" y="81318"/>
                  </a:lnTo>
                  <a:close/>
                </a:path>
                <a:path w="7535545" h="135254">
                  <a:moveTo>
                    <a:pt x="4312666" y="88887"/>
                  </a:moveTo>
                  <a:lnTo>
                    <a:pt x="4306240" y="88557"/>
                  </a:lnTo>
                  <a:lnTo>
                    <a:pt x="4308487" y="94297"/>
                  </a:lnTo>
                  <a:lnTo>
                    <a:pt x="4312031" y="92595"/>
                  </a:lnTo>
                  <a:lnTo>
                    <a:pt x="4312666" y="88887"/>
                  </a:lnTo>
                  <a:close/>
                </a:path>
                <a:path w="7535545" h="135254">
                  <a:moveTo>
                    <a:pt x="4909299" y="78981"/>
                  </a:moveTo>
                  <a:lnTo>
                    <a:pt x="4903228" y="82613"/>
                  </a:lnTo>
                  <a:lnTo>
                    <a:pt x="4903927" y="87718"/>
                  </a:lnTo>
                  <a:lnTo>
                    <a:pt x="4907305" y="88468"/>
                  </a:lnTo>
                  <a:lnTo>
                    <a:pt x="4909299" y="78981"/>
                  </a:lnTo>
                  <a:close/>
                </a:path>
                <a:path w="7535545" h="135254">
                  <a:moveTo>
                    <a:pt x="4946993" y="102501"/>
                  </a:moveTo>
                  <a:lnTo>
                    <a:pt x="4945164" y="99872"/>
                  </a:lnTo>
                  <a:lnTo>
                    <a:pt x="4944199" y="98412"/>
                  </a:lnTo>
                  <a:lnTo>
                    <a:pt x="4939614" y="102133"/>
                  </a:lnTo>
                  <a:lnTo>
                    <a:pt x="4941392" y="104711"/>
                  </a:lnTo>
                  <a:lnTo>
                    <a:pt x="4942332" y="106159"/>
                  </a:lnTo>
                  <a:lnTo>
                    <a:pt x="4946993" y="102501"/>
                  </a:lnTo>
                  <a:close/>
                </a:path>
                <a:path w="7535545" h="135254">
                  <a:moveTo>
                    <a:pt x="5014747" y="86474"/>
                  </a:moveTo>
                  <a:lnTo>
                    <a:pt x="5006403" y="87680"/>
                  </a:lnTo>
                  <a:lnTo>
                    <a:pt x="5001095" y="85013"/>
                  </a:lnTo>
                  <a:lnTo>
                    <a:pt x="5000472" y="76225"/>
                  </a:lnTo>
                  <a:lnTo>
                    <a:pt x="4994033" y="77216"/>
                  </a:lnTo>
                  <a:lnTo>
                    <a:pt x="4984788" y="84569"/>
                  </a:lnTo>
                  <a:lnTo>
                    <a:pt x="4978362" y="85636"/>
                  </a:lnTo>
                  <a:lnTo>
                    <a:pt x="4976939" y="80264"/>
                  </a:lnTo>
                  <a:lnTo>
                    <a:pt x="4965433" y="80746"/>
                  </a:lnTo>
                  <a:lnTo>
                    <a:pt x="4964036" y="75387"/>
                  </a:lnTo>
                  <a:lnTo>
                    <a:pt x="4957076" y="77724"/>
                  </a:lnTo>
                  <a:lnTo>
                    <a:pt x="4951158" y="77000"/>
                  </a:lnTo>
                  <a:lnTo>
                    <a:pt x="4945354" y="74028"/>
                  </a:lnTo>
                  <a:lnTo>
                    <a:pt x="4938687" y="69684"/>
                  </a:lnTo>
                  <a:lnTo>
                    <a:pt x="4935601" y="74968"/>
                  </a:lnTo>
                  <a:lnTo>
                    <a:pt x="4929886" y="74968"/>
                  </a:lnTo>
                  <a:lnTo>
                    <a:pt x="4924031" y="72224"/>
                  </a:lnTo>
                  <a:lnTo>
                    <a:pt x="4920488" y="69265"/>
                  </a:lnTo>
                  <a:lnTo>
                    <a:pt x="4919484" y="76555"/>
                  </a:lnTo>
                  <a:lnTo>
                    <a:pt x="4909578" y="70802"/>
                  </a:lnTo>
                  <a:lnTo>
                    <a:pt x="4909299" y="78981"/>
                  </a:lnTo>
                  <a:lnTo>
                    <a:pt x="4915408" y="86106"/>
                  </a:lnTo>
                  <a:lnTo>
                    <a:pt x="4923764" y="89065"/>
                  </a:lnTo>
                  <a:lnTo>
                    <a:pt x="4933035" y="88430"/>
                  </a:lnTo>
                  <a:lnTo>
                    <a:pt x="4941913" y="84810"/>
                  </a:lnTo>
                  <a:lnTo>
                    <a:pt x="4941189" y="90678"/>
                  </a:lnTo>
                  <a:lnTo>
                    <a:pt x="4942497" y="93789"/>
                  </a:lnTo>
                  <a:lnTo>
                    <a:pt x="4945291" y="94843"/>
                  </a:lnTo>
                  <a:lnTo>
                    <a:pt x="4948694" y="89141"/>
                  </a:lnTo>
                  <a:lnTo>
                    <a:pt x="4953241" y="90627"/>
                  </a:lnTo>
                  <a:lnTo>
                    <a:pt x="4958359" y="94335"/>
                  </a:lnTo>
                  <a:lnTo>
                    <a:pt x="4963490" y="95262"/>
                  </a:lnTo>
                  <a:lnTo>
                    <a:pt x="4969992" y="96100"/>
                  </a:lnTo>
                  <a:lnTo>
                    <a:pt x="4971339" y="89382"/>
                  </a:lnTo>
                  <a:lnTo>
                    <a:pt x="4978222" y="90639"/>
                  </a:lnTo>
                  <a:lnTo>
                    <a:pt x="4986477" y="97155"/>
                  </a:lnTo>
                  <a:lnTo>
                    <a:pt x="4998758" y="101650"/>
                  </a:lnTo>
                  <a:lnTo>
                    <a:pt x="5009896" y="99593"/>
                  </a:lnTo>
                  <a:lnTo>
                    <a:pt x="5014747" y="86474"/>
                  </a:lnTo>
                  <a:close/>
                </a:path>
                <a:path w="7535545" h="135254">
                  <a:moveTo>
                    <a:pt x="5065738" y="87642"/>
                  </a:moveTo>
                  <a:lnTo>
                    <a:pt x="5054549" y="84658"/>
                  </a:lnTo>
                  <a:lnTo>
                    <a:pt x="5043221" y="84099"/>
                  </a:lnTo>
                  <a:lnTo>
                    <a:pt x="5033073" y="87566"/>
                  </a:lnTo>
                  <a:lnTo>
                    <a:pt x="5025415" y="96672"/>
                  </a:lnTo>
                  <a:lnTo>
                    <a:pt x="5035766" y="94602"/>
                  </a:lnTo>
                  <a:lnTo>
                    <a:pt x="5047119" y="96964"/>
                  </a:lnTo>
                  <a:lnTo>
                    <a:pt x="5057711" y="96926"/>
                  </a:lnTo>
                  <a:lnTo>
                    <a:pt x="5065738" y="87642"/>
                  </a:lnTo>
                  <a:close/>
                </a:path>
                <a:path w="7535545" h="135254">
                  <a:moveTo>
                    <a:pt x="5083594" y="103047"/>
                  </a:moveTo>
                  <a:lnTo>
                    <a:pt x="5081575" y="95770"/>
                  </a:lnTo>
                  <a:lnTo>
                    <a:pt x="5079149" y="103390"/>
                  </a:lnTo>
                  <a:lnTo>
                    <a:pt x="5083594" y="103047"/>
                  </a:lnTo>
                  <a:close/>
                </a:path>
                <a:path w="7535545" h="135254">
                  <a:moveTo>
                    <a:pt x="5090071" y="103251"/>
                  </a:moveTo>
                  <a:lnTo>
                    <a:pt x="5083594" y="103047"/>
                  </a:lnTo>
                  <a:lnTo>
                    <a:pt x="5085893" y="108699"/>
                  </a:lnTo>
                  <a:lnTo>
                    <a:pt x="5089449" y="106959"/>
                  </a:lnTo>
                  <a:lnTo>
                    <a:pt x="5090071" y="103251"/>
                  </a:lnTo>
                  <a:close/>
                </a:path>
                <a:path w="7535545" h="135254">
                  <a:moveTo>
                    <a:pt x="5095227" y="73266"/>
                  </a:moveTo>
                  <a:lnTo>
                    <a:pt x="5090960" y="74028"/>
                  </a:lnTo>
                  <a:lnTo>
                    <a:pt x="5084940" y="72263"/>
                  </a:lnTo>
                  <a:lnTo>
                    <a:pt x="5084229" y="78143"/>
                  </a:lnTo>
                  <a:lnTo>
                    <a:pt x="5088534" y="77381"/>
                  </a:lnTo>
                  <a:lnTo>
                    <a:pt x="5094503" y="79146"/>
                  </a:lnTo>
                  <a:lnTo>
                    <a:pt x="5095227" y="73266"/>
                  </a:lnTo>
                  <a:close/>
                </a:path>
                <a:path w="7535545" h="135254">
                  <a:moveTo>
                    <a:pt x="5641784" y="126873"/>
                  </a:moveTo>
                  <a:lnTo>
                    <a:pt x="5638876" y="123901"/>
                  </a:lnTo>
                  <a:lnTo>
                    <a:pt x="5638063" y="129451"/>
                  </a:lnTo>
                  <a:lnTo>
                    <a:pt x="5638012" y="132334"/>
                  </a:lnTo>
                  <a:lnTo>
                    <a:pt x="5640933" y="135242"/>
                  </a:lnTo>
                  <a:lnTo>
                    <a:pt x="5641733" y="129527"/>
                  </a:lnTo>
                  <a:lnTo>
                    <a:pt x="5641784" y="126873"/>
                  </a:lnTo>
                  <a:close/>
                </a:path>
                <a:path w="7535545" h="135254">
                  <a:moveTo>
                    <a:pt x="5693041" y="125539"/>
                  </a:moveTo>
                  <a:lnTo>
                    <a:pt x="5687860" y="125844"/>
                  </a:lnTo>
                  <a:lnTo>
                    <a:pt x="5681713" y="124777"/>
                  </a:lnTo>
                  <a:lnTo>
                    <a:pt x="5676633" y="125222"/>
                  </a:lnTo>
                  <a:lnTo>
                    <a:pt x="5674703" y="130111"/>
                  </a:lnTo>
                  <a:lnTo>
                    <a:pt x="5680075" y="132524"/>
                  </a:lnTo>
                  <a:lnTo>
                    <a:pt x="5684901" y="134010"/>
                  </a:lnTo>
                  <a:lnTo>
                    <a:pt x="5689219" y="132410"/>
                  </a:lnTo>
                  <a:lnTo>
                    <a:pt x="5693041" y="125539"/>
                  </a:lnTo>
                  <a:close/>
                </a:path>
                <a:path w="7535545" h="135254">
                  <a:moveTo>
                    <a:pt x="6199937" y="127457"/>
                  </a:moveTo>
                  <a:lnTo>
                    <a:pt x="6199048" y="121259"/>
                  </a:lnTo>
                  <a:lnTo>
                    <a:pt x="6192672" y="122402"/>
                  </a:lnTo>
                  <a:lnTo>
                    <a:pt x="6192558" y="127381"/>
                  </a:lnTo>
                  <a:lnTo>
                    <a:pt x="6199937" y="127457"/>
                  </a:lnTo>
                  <a:close/>
                </a:path>
                <a:path w="7535545" h="135254">
                  <a:moveTo>
                    <a:pt x="6511887" y="122326"/>
                  </a:moveTo>
                  <a:lnTo>
                    <a:pt x="6509931" y="119761"/>
                  </a:lnTo>
                  <a:lnTo>
                    <a:pt x="6509004" y="118325"/>
                  </a:lnTo>
                  <a:lnTo>
                    <a:pt x="6504343" y="122262"/>
                  </a:lnTo>
                  <a:lnTo>
                    <a:pt x="6506248" y="124802"/>
                  </a:lnTo>
                  <a:lnTo>
                    <a:pt x="6507302" y="126085"/>
                  </a:lnTo>
                  <a:lnTo>
                    <a:pt x="6511887" y="122326"/>
                  </a:lnTo>
                  <a:close/>
                </a:path>
                <a:path w="7535545" h="135254">
                  <a:moveTo>
                    <a:pt x="7175614" y="118249"/>
                  </a:moveTo>
                  <a:lnTo>
                    <a:pt x="7173608" y="115709"/>
                  </a:lnTo>
                  <a:lnTo>
                    <a:pt x="7172553" y="114287"/>
                  </a:lnTo>
                  <a:lnTo>
                    <a:pt x="7168007" y="118300"/>
                  </a:lnTo>
                  <a:lnTo>
                    <a:pt x="7169963" y="120802"/>
                  </a:lnTo>
                  <a:lnTo>
                    <a:pt x="7171017" y="122072"/>
                  </a:lnTo>
                  <a:lnTo>
                    <a:pt x="7175614" y="118249"/>
                  </a:lnTo>
                  <a:close/>
                </a:path>
                <a:path w="7535545" h="135254">
                  <a:moveTo>
                    <a:pt x="7239648" y="127292"/>
                  </a:moveTo>
                  <a:lnTo>
                    <a:pt x="7237679" y="124739"/>
                  </a:lnTo>
                  <a:lnTo>
                    <a:pt x="7236574" y="123291"/>
                  </a:lnTo>
                  <a:lnTo>
                    <a:pt x="7232040" y="127215"/>
                  </a:lnTo>
                  <a:lnTo>
                    <a:pt x="7233983" y="129857"/>
                  </a:lnTo>
                  <a:lnTo>
                    <a:pt x="7235088" y="131241"/>
                  </a:lnTo>
                  <a:lnTo>
                    <a:pt x="7239648" y="127292"/>
                  </a:lnTo>
                  <a:close/>
                </a:path>
                <a:path w="7535545" h="135254">
                  <a:moveTo>
                    <a:pt x="7350036" y="113093"/>
                  </a:moveTo>
                  <a:lnTo>
                    <a:pt x="7349795" y="108038"/>
                  </a:lnTo>
                  <a:lnTo>
                    <a:pt x="7343292" y="106997"/>
                  </a:lnTo>
                  <a:lnTo>
                    <a:pt x="7342556" y="113207"/>
                  </a:lnTo>
                  <a:lnTo>
                    <a:pt x="7346709" y="112636"/>
                  </a:lnTo>
                  <a:lnTo>
                    <a:pt x="7348550" y="120370"/>
                  </a:lnTo>
                  <a:lnTo>
                    <a:pt x="7350036" y="113093"/>
                  </a:lnTo>
                  <a:close/>
                </a:path>
                <a:path w="7535545" h="135254">
                  <a:moveTo>
                    <a:pt x="7403554" y="116408"/>
                  </a:moveTo>
                  <a:lnTo>
                    <a:pt x="7402601" y="107378"/>
                  </a:lnTo>
                  <a:lnTo>
                    <a:pt x="7398385" y="102882"/>
                  </a:lnTo>
                  <a:lnTo>
                    <a:pt x="7391870" y="101574"/>
                  </a:lnTo>
                  <a:lnTo>
                    <a:pt x="7384021" y="102057"/>
                  </a:lnTo>
                  <a:lnTo>
                    <a:pt x="7386472" y="112560"/>
                  </a:lnTo>
                  <a:lnTo>
                    <a:pt x="7390536" y="118198"/>
                  </a:lnTo>
                  <a:lnTo>
                    <a:pt x="7396226" y="119341"/>
                  </a:lnTo>
                  <a:lnTo>
                    <a:pt x="7403554" y="116408"/>
                  </a:lnTo>
                  <a:close/>
                </a:path>
                <a:path w="7535545" h="135254">
                  <a:moveTo>
                    <a:pt x="7479424" y="98806"/>
                  </a:moveTo>
                  <a:lnTo>
                    <a:pt x="7476871" y="91592"/>
                  </a:lnTo>
                  <a:lnTo>
                    <a:pt x="7474864" y="99428"/>
                  </a:lnTo>
                  <a:lnTo>
                    <a:pt x="7479424" y="98806"/>
                  </a:lnTo>
                  <a:close/>
                </a:path>
                <a:path w="7535545" h="135254">
                  <a:moveTo>
                    <a:pt x="7495286" y="118046"/>
                  </a:moveTo>
                  <a:lnTo>
                    <a:pt x="7495248" y="113284"/>
                  </a:lnTo>
                  <a:lnTo>
                    <a:pt x="7492327" y="114427"/>
                  </a:lnTo>
                  <a:lnTo>
                    <a:pt x="7487729" y="113665"/>
                  </a:lnTo>
                  <a:lnTo>
                    <a:pt x="7487767" y="118452"/>
                  </a:lnTo>
                  <a:lnTo>
                    <a:pt x="7490650" y="117259"/>
                  </a:lnTo>
                  <a:lnTo>
                    <a:pt x="7495286" y="118046"/>
                  </a:lnTo>
                  <a:close/>
                </a:path>
                <a:path w="7535545" h="135254">
                  <a:moveTo>
                    <a:pt x="7535494" y="114465"/>
                  </a:moveTo>
                  <a:lnTo>
                    <a:pt x="7533424" y="111963"/>
                  </a:lnTo>
                  <a:lnTo>
                    <a:pt x="7532332" y="110553"/>
                  </a:lnTo>
                  <a:lnTo>
                    <a:pt x="7527684" y="114541"/>
                  </a:lnTo>
                  <a:lnTo>
                    <a:pt x="7529766" y="117005"/>
                  </a:lnTo>
                  <a:lnTo>
                    <a:pt x="7530871" y="118376"/>
                  </a:lnTo>
                  <a:lnTo>
                    <a:pt x="7535494" y="11446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72299" y="4909717"/>
              <a:ext cx="7243445" cy="120650"/>
            </a:xfrm>
            <a:custGeom>
              <a:avLst/>
              <a:gdLst/>
              <a:ahLst/>
              <a:cxnLst/>
              <a:rect l="l" t="t" r="r" b="b"/>
              <a:pathLst>
                <a:path w="7243445" h="120650">
                  <a:moveTo>
                    <a:pt x="9575" y="26479"/>
                  </a:moveTo>
                  <a:lnTo>
                    <a:pt x="3771" y="26593"/>
                  </a:lnTo>
                  <a:lnTo>
                    <a:pt x="1155" y="30822"/>
                  </a:lnTo>
                  <a:lnTo>
                    <a:pt x="0" y="37147"/>
                  </a:lnTo>
                  <a:lnTo>
                    <a:pt x="5803" y="36982"/>
                  </a:lnTo>
                  <a:lnTo>
                    <a:pt x="8394" y="32804"/>
                  </a:lnTo>
                  <a:lnTo>
                    <a:pt x="9575" y="26479"/>
                  </a:lnTo>
                  <a:close/>
                </a:path>
                <a:path w="7243445" h="120650">
                  <a:moveTo>
                    <a:pt x="62979" y="32054"/>
                  </a:moveTo>
                  <a:lnTo>
                    <a:pt x="61048" y="29552"/>
                  </a:lnTo>
                  <a:lnTo>
                    <a:pt x="60045" y="28155"/>
                  </a:lnTo>
                  <a:lnTo>
                    <a:pt x="55994" y="32194"/>
                  </a:lnTo>
                  <a:lnTo>
                    <a:pt x="57873" y="34696"/>
                  </a:lnTo>
                  <a:lnTo>
                    <a:pt x="58889" y="35928"/>
                  </a:lnTo>
                  <a:lnTo>
                    <a:pt x="62979" y="32054"/>
                  </a:lnTo>
                  <a:close/>
                </a:path>
                <a:path w="7243445" h="120650">
                  <a:moveTo>
                    <a:pt x="186512" y="65392"/>
                  </a:moveTo>
                  <a:lnTo>
                    <a:pt x="184035" y="50749"/>
                  </a:lnTo>
                  <a:lnTo>
                    <a:pt x="176377" y="44297"/>
                  </a:lnTo>
                  <a:lnTo>
                    <a:pt x="167424" y="39903"/>
                  </a:lnTo>
                  <a:lnTo>
                    <a:pt x="161074" y="31407"/>
                  </a:lnTo>
                  <a:lnTo>
                    <a:pt x="154546" y="30441"/>
                  </a:lnTo>
                  <a:lnTo>
                    <a:pt x="153695" y="37185"/>
                  </a:lnTo>
                  <a:lnTo>
                    <a:pt x="147510" y="36715"/>
                  </a:lnTo>
                  <a:lnTo>
                    <a:pt x="147066" y="29527"/>
                  </a:lnTo>
                  <a:lnTo>
                    <a:pt x="144018" y="26365"/>
                  </a:lnTo>
                  <a:lnTo>
                    <a:pt x="139992" y="24714"/>
                  </a:lnTo>
                  <a:lnTo>
                    <a:pt x="136550" y="22098"/>
                  </a:lnTo>
                  <a:lnTo>
                    <a:pt x="135343" y="27520"/>
                  </a:lnTo>
                  <a:lnTo>
                    <a:pt x="124472" y="27139"/>
                  </a:lnTo>
                  <a:lnTo>
                    <a:pt x="123228" y="32613"/>
                  </a:lnTo>
                  <a:lnTo>
                    <a:pt x="129374" y="33477"/>
                  </a:lnTo>
                  <a:lnTo>
                    <a:pt x="133083" y="38227"/>
                  </a:lnTo>
                  <a:lnTo>
                    <a:pt x="136321" y="43751"/>
                  </a:lnTo>
                  <a:lnTo>
                    <a:pt x="141058" y="46964"/>
                  </a:lnTo>
                  <a:lnTo>
                    <a:pt x="141427" y="39547"/>
                  </a:lnTo>
                  <a:lnTo>
                    <a:pt x="149186" y="42100"/>
                  </a:lnTo>
                  <a:lnTo>
                    <a:pt x="154609" y="41516"/>
                  </a:lnTo>
                  <a:lnTo>
                    <a:pt x="156489" y="47358"/>
                  </a:lnTo>
                  <a:lnTo>
                    <a:pt x="158699" y="52666"/>
                  </a:lnTo>
                  <a:lnTo>
                    <a:pt x="162077" y="56210"/>
                  </a:lnTo>
                  <a:lnTo>
                    <a:pt x="165887" y="46850"/>
                  </a:lnTo>
                  <a:lnTo>
                    <a:pt x="171132" y="53136"/>
                  </a:lnTo>
                  <a:lnTo>
                    <a:pt x="177952" y="63258"/>
                  </a:lnTo>
                  <a:lnTo>
                    <a:pt x="186512" y="65392"/>
                  </a:lnTo>
                  <a:close/>
                </a:path>
                <a:path w="7243445" h="120650">
                  <a:moveTo>
                    <a:pt x="722604" y="23190"/>
                  </a:moveTo>
                  <a:lnTo>
                    <a:pt x="720191" y="17640"/>
                  </a:lnTo>
                  <a:lnTo>
                    <a:pt x="716864" y="19519"/>
                  </a:lnTo>
                  <a:lnTo>
                    <a:pt x="716394" y="23241"/>
                  </a:lnTo>
                  <a:lnTo>
                    <a:pt x="722604" y="23190"/>
                  </a:lnTo>
                  <a:close/>
                </a:path>
                <a:path w="7243445" h="120650">
                  <a:moveTo>
                    <a:pt x="729272" y="25450"/>
                  </a:moveTo>
                  <a:lnTo>
                    <a:pt x="722604" y="23190"/>
                  </a:lnTo>
                  <a:lnTo>
                    <a:pt x="725322" y="31280"/>
                  </a:lnTo>
                  <a:lnTo>
                    <a:pt x="728865" y="30086"/>
                  </a:lnTo>
                  <a:lnTo>
                    <a:pt x="729272" y="25450"/>
                  </a:lnTo>
                  <a:close/>
                </a:path>
                <a:path w="7243445" h="120650">
                  <a:moveTo>
                    <a:pt x="755777" y="15392"/>
                  </a:moveTo>
                  <a:lnTo>
                    <a:pt x="753948" y="12852"/>
                  </a:lnTo>
                  <a:lnTo>
                    <a:pt x="752983" y="11442"/>
                  </a:lnTo>
                  <a:lnTo>
                    <a:pt x="748652" y="15405"/>
                  </a:lnTo>
                  <a:lnTo>
                    <a:pt x="750468" y="17945"/>
                  </a:lnTo>
                  <a:lnTo>
                    <a:pt x="751497" y="19189"/>
                  </a:lnTo>
                  <a:lnTo>
                    <a:pt x="755777" y="15392"/>
                  </a:lnTo>
                  <a:close/>
                </a:path>
                <a:path w="7243445" h="120650">
                  <a:moveTo>
                    <a:pt x="841324" y="16649"/>
                  </a:moveTo>
                  <a:lnTo>
                    <a:pt x="840701" y="8305"/>
                  </a:lnTo>
                  <a:lnTo>
                    <a:pt x="834275" y="5473"/>
                  </a:lnTo>
                  <a:lnTo>
                    <a:pt x="826998" y="7035"/>
                  </a:lnTo>
                  <a:lnTo>
                    <a:pt x="823823" y="11861"/>
                  </a:lnTo>
                  <a:lnTo>
                    <a:pt x="829513" y="11112"/>
                  </a:lnTo>
                  <a:lnTo>
                    <a:pt x="833094" y="13462"/>
                  </a:lnTo>
                  <a:lnTo>
                    <a:pt x="836409" y="16205"/>
                  </a:lnTo>
                  <a:lnTo>
                    <a:pt x="841324" y="16649"/>
                  </a:lnTo>
                  <a:close/>
                </a:path>
                <a:path w="7243445" h="120650">
                  <a:moveTo>
                    <a:pt x="960780" y="15887"/>
                  </a:moveTo>
                  <a:lnTo>
                    <a:pt x="955014" y="16484"/>
                  </a:lnTo>
                  <a:lnTo>
                    <a:pt x="953909" y="10464"/>
                  </a:lnTo>
                  <a:lnTo>
                    <a:pt x="953579" y="3416"/>
                  </a:lnTo>
                  <a:lnTo>
                    <a:pt x="950099" y="863"/>
                  </a:lnTo>
                  <a:lnTo>
                    <a:pt x="950226" y="20739"/>
                  </a:lnTo>
                  <a:lnTo>
                    <a:pt x="954392" y="20015"/>
                  </a:lnTo>
                  <a:lnTo>
                    <a:pt x="960234" y="21602"/>
                  </a:lnTo>
                  <a:lnTo>
                    <a:pt x="960780" y="15887"/>
                  </a:lnTo>
                  <a:close/>
                </a:path>
                <a:path w="7243445" h="120650">
                  <a:moveTo>
                    <a:pt x="1130160" y="812"/>
                  </a:moveTo>
                  <a:lnTo>
                    <a:pt x="1126032" y="1625"/>
                  </a:lnTo>
                  <a:lnTo>
                    <a:pt x="1120114" y="0"/>
                  </a:lnTo>
                  <a:lnTo>
                    <a:pt x="1119568" y="5727"/>
                  </a:lnTo>
                  <a:lnTo>
                    <a:pt x="1123734" y="5029"/>
                  </a:lnTo>
                  <a:lnTo>
                    <a:pt x="1129576" y="6654"/>
                  </a:lnTo>
                  <a:lnTo>
                    <a:pt x="1130160" y="812"/>
                  </a:lnTo>
                  <a:close/>
                </a:path>
                <a:path w="7243445" h="120650">
                  <a:moveTo>
                    <a:pt x="2541740" y="40347"/>
                  </a:moveTo>
                  <a:lnTo>
                    <a:pt x="2539949" y="37642"/>
                  </a:lnTo>
                  <a:lnTo>
                    <a:pt x="2538958" y="36258"/>
                  </a:lnTo>
                  <a:lnTo>
                    <a:pt x="2534412" y="40017"/>
                  </a:lnTo>
                  <a:lnTo>
                    <a:pt x="2536202" y="42608"/>
                  </a:lnTo>
                  <a:lnTo>
                    <a:pt x="2537206" y="43967"/>
                  </a:lnTo>
                  <a:lnTo>
                    <a:pt x="2541740" y="40347"/>
                  </a:lnTo>
                  <a:close/>
                </a:path>
                <a:path w="7243445" h="120650">
                  <a:moveTo>
                    <a:pt x="2565171" y="33350"/>
                  </a:moveTo>
                  <a:lnTo>
                    <a:pt x="2556319" y="32296"/>
                  </a:lnTo>
                  <a:lnTo>
                    <a:pt x="2550236" y="35572"/>
                  </a:lnTo>
                  <a:lnTo>
                    <a:pt x="2546972" y="42849"/>
                  </a:lnTo>
                  <a:lnTo>
                    <a:pt x="2552331" y="47193"/>
                  </a:lnTo>
                  <a:lnTo>
                    <a:pt x="2557602" y="45783"/>
                  </a:lnTo>
                  <a:lnTo>
                    <a:pt x="2562098" y="40538"/>
                  </a:lnTo>
                  <a:lnTo>
                    <a:pt x="2565171" y="33350"/>
                  </a:lnTo>
                  <a:close/>
                </a:path>
                <a:path w="7243445" h="120650">
                  <a:moveTo>
                    <a:pt x="2581300" y="36271"/>
                  </a:moveTo>
                  <a:lnTo>
                    <a:pt x="2579522" y="33680"/>
                  </a:lnTo>
                  <a:lnTo>
                    <a:pt x="2578582" y="32258"/>
                  </a:lnTo>
                  <a:lnTo>
                    <a:pt x="2574023" y="35877"/>
                  </a:lnTo>
                  <a:lnTo>
                    <a:pt x="2575814" y="38442"/>
                  </a:lnTo>
                  <a:lnTo>
                    <a:pt x="2576792" y="39878"/>
                  </a:lnTo>
                  <a:lnTo>
                    <a:pt x="2581300" y="36271"/>
                  </a:lnTo>
                  <a:close/>
                </a:path>
                <a:path w="7243445" h="120650">
                  <a:moveTo>
                    <a:pt x="2593759" y="38849"/>
                  </a:moveTo>
                  <a:lnTo>
                    <a:pt x="2589758" y="39217"/>
                  </a:lnTo>
                  <a:lnTo>
                    <a:pt x="2588310" y="31470"/>
                  </a:lnTo>
                  <a:lnTo>
                    <a:pt x="2586583" y="38684"/>
                  </a:lnTo>
                  <a:lnTo>
                    <a:pt x="2586494" y="43751"/>
                  </a:lnTo>
                  <a:lnTo>
                    <a:pt x="2592679" y="45212"/>
                  </a:lnTo>
                  <a:lnTo>
                    <a:pt x="2593759" y="38849"/>
                  </a:lnTo>
                  <a:close/>
                </a:path>
                <a:path w="7243445" h="120650">
                  <a:moveTo>
                    <a:pt x="2693974" y="51168"/>
                  </a:moveTo>
                  <a:lnTo>
                    <a:pt x="2692781" y="40297"/>
                  </a:lnTo>
                  <a:lnTo>
                    <a:pt x="2687345" y="36855"/>
                  </a:lnTo>
                  <a:lnTo>
                    <a:pt x="2680779" y="39217"/>
                  </a:lnTo>
                  <a:lnTo>
                    <a:pt x="2676156" y="45758"/>
                  </a:lnTo>
                  <a:lnTo>
                    <a:pt x="2681173" y="46355"/>
                  </a:lnTo>
                  <a:lnTo>
                    <a:pt x="2684488" y="49212"/>
                  </a:lnTo>
                  <a:lnTo>
                    <a:pt x="2688094" y="51689"/>
                  </a:lnTo>
                  <a:lnTo>
                    <a:pt x="2693974" y="51168"/>
                  </a:lnTo>
                  <a:close/>
                </a:path>
                <a:path w="7243445" h="120650">
                  <a:moveTo>
                    <a:pt x="2737256" y="42087"/>
                  </a:moveTo>
                  <a:lnTo>
                    <a:pt x="2730144" y="41922"/>
                  </a:lnTo>
                  <a:lnTo>
                    <a:pt x="2730081" y="45212"/>
                  </a:lnTo>
                  <a:lnTo>
                    <a:pt x="2729890" y="51968"/>
                  </a:lnTo>
                  <a:lnTo>
                    <a:pt x="2736989" y="52133"/>
                  </a:lnTo>
                  <a:lnTo>
                    <a:pt x="2737154" y="45377"/>
                  </a:lnTo>
                  <a:lnTo>
                    <a:pt x="2737256" y="42087"/>
                  </a:lnTo>
                  <a:close/>
                </a:path>
                <a:path w="7243445" h="120650">
                  <a:moveTo>
                    <a:pt x="2755214" y="42468"/>
                  </a:moveTo>
                  <a:lnTo>
                    <a:pt x="2749016" y="41021"/>
                  </a:lnTo>
                  <a:lnTo>
                    <a:pt x="2747949" y="47358"/>
                  </a:lnTo>
                  <a:lnTo>
                    <a:pt x="2751975" y="46926"/>
                  </a:lnTo>
                  <a:lnTo>
                    <a:pt x="2753334" y="54635"/>
                  </a:lnTo>
                  <a:lnTo>
                    <a:pt x="2755125" y="47523"/>
                  </a:lnTo>
                  <a:lnTo>
                    <a:pt x="2755214" y="42468"/>
                  </a:lnTo>
                  <a:close/>
                </a:path>
                <a:path w="7243445" h="120650">
                  <a:moveTo>
                    <a:pt x="2780360" y="43027"/>
                  </a:moveTo>
                  <a:lnTo>
                    <a:pt x="2776245" y="39751"/>
                  </a:lnTo>
                  <a:lnTo>
                    <a:pt x="2769387" y="37185"/>
                  </a:lnTo>
                  <a:lnTo>
                    <a:pt x="2762631" y="37414"/>
                  </a:lnTo>
                  <a:lnTo>
                    <a:pt x="2758846" y="42557"/>
                  </a:lnTo>
                  <a:lnTo>
                    <a:pt x="2764701" y="47269"/>
                  </a:lnTo>
                  <a:lnTo>
                    <a:pt x="2770289" y="50495"/>
                  </a:lnTo>
                  <a:lnTo>
                    <a:pt x="2775534" y="49872"/>
                  </a:lnTo>
                  <a:lnTo>
                    <a:pt x="2780360" y="43027"/>
                  </a:lnTo>
                  <a:close/>
                </a:path>
                <a:path w="7243445" h="120650">
                  <a:moveTo>
                    <a:pt x="2870047" y="45046"/>
                  </a:moveTo>
                  <a:lnTo>
                    <a:pt x="2864624" y="43548"/>
                  </a:lnTo>
                  <a:lnTo>
                    <a:pt x="2858465" y="40055"/>
                  </a:lnTo>
                  <a:lnTo>
                    <a:pt x="2852724" y="38938"/>
                  </a:lnTo>
                  <a:lnTo>
                    <a:pt x="2848546" y="44564"/>
                  </a:lnTo>
                  <a:lnTo>
                    <a:pt x="2842463" y="46329"/>
                  </a:lnTo>
                  <a:lnTo>
                    <a:pt x="2835046" y="49339"/>
                  </a:lnTo>
                  <a:lnTo>
                    <a:pt x="2828099" y="49809"/>
                  </a:lnTo>
                  <a:lnTo>
                    <a:pt x="2823438" y="44005"/>
                  </a:lnTo>
                  <a:lnTo>
                    <a:pt x="2823362" y="40982"/>
                  </a:lnTo>
                  <a:lnTo>
                    <a:pt x="2823095" y="38214"/>
                  </a:lnTo>
                  <a:lnTo>
                    <a:pt x="2819984" y="39065"/>
                  </a:lnTo>
                  <a:lnTo>
                    <a:pt x="2819692" y="47218"/>
                  </a:lnTo>
                  <a:lnTo>
                    <a:pt x="2810002" y="41465"/>
                  </a:lnTo>
                  <a:lnTo>
                    <a:pt x="2808948" y="48717"/>
                  </a:lnTo>
                  <a:lnTo>
                    <a:pt x="2813850" y="51511"/>
                  </a:lnTo>
                  <a:lnTo>
                    <a:pt x="2819793" y="51955"/>
                  </a:lnTo>
                  <a:lnTo>
                    <a:pt x="2825661" y="52146"/>
                  </a:lnTo>
                  <a:lnTo>
                    <a:pt x="2830372" y="54190"/>
                  </a:lnTo>
                  <a:lnTo>
                    <a:pt x="2832138" y="55854"/>
                  </a:lnTo>
                  <a:lnTo>
                    <a:pt x="2829318" y="65722"/>
                  </a:lnTo>
                  <a:lnTo>
                    <a:pt x="2833674" y="64185"/>
                  </a:lnTo>
                  <a:lnTo>
                    <a:pt x="2836481" y="59232"/>
                  </a:lnTo>
                  <a:lnTo>
                    <a:pt x="2842387" y="58839"/>
                  </a:lnTo>
                  <a:lnTo>
                    <a:pt x="2849359" y="60032"/>
                  </a:lnTo>
                  <a:lnTo>
                    <a:pt x="2855328" y="59791"/>
                  </a:lnTo>
                  <a:lnTo>
                    <a:pt x="2861970" y="60439"/>
                  </a:lnTo>
                  <a:lnTo>
                    <a:pt x="2865729" y="56845"/>
                  </a:lnTo>
                  <a:lnTo>
                    <a:pt x="2867964" y="51041"/>
                  </a:lnTo>
                  <a:lnTo>
                    <a:pt x="2870047" y="45046"/>
                  </a:lnTo>
                  <a:close/>
                </a:path>
                <a:path w="7243445" h="120650">
                  <a:moveTo>
                    <a:pt x="2891637" y="45516"/>
                  </a:moveTo>
                  <a:lnTo>
                    <a:pt x="2880880" y="45275"/>
                  </a:lnTo>
                  <a:lnTo>
                    <a:pt x="2880474" y="60350"/>
                  </a:lnTo>
                  <a:lnTo>
                    <a:pt x="2885694" y="60210"/>
                  </a:lnTo>
                  <a:lnTo>
                    <a:pt x="2888157" y="56032"/>
                  </a:lnTo>
                  <a:lnTo>
                    <a:pt x="2889567" y="50304"/>
                  </a:lnTo>
                  <a:lnTo>
                    <a:pt x="2891637" y="45516"/>
                  </a:lnTo>
                  <a:close/>
                </a:path>
                <a:path w="7243445" h="120650">
                  <a:moveTo>
                    <a:pt x="2970873" y="42557"/>
                  </a:moveTo>
                  <a:lnTo>
                    <a:pt x="2962325" y="37414"/>
                  </a:lnTo>
                  <a:lnTo>
                    <a:pt x="2953245" y="39230"/>
                  </a:lnTo>
                  <a:lnTo>
                    <a:pt x="2946527" y="47536"/>
                  </a:lnTo>
                  <a:lnTo>
                    <a:pt x="2945053" y="61836"/>
                  </a:lnTo>
                  <a:lnTo>
                    <a:pt x="2954083" y="60756"/>
                  </a:lnTo>
                  <a:lnTo>
                    <a:pt x="2961182" y="56845"/>
                  </a:lnTo>
                  <a:lnTo>
                    <a:pt x="2966656" y="50622"/>
                  </a:lnTo>
                  <a:lnTo>
                    <a:pt x="2970873" y="42557"/>
                  </a:lnTo>
                  <a:close/>
                </a:path>
                <a:path w="7243445" h="120650">
                  <a:moveTo>
                    <a:pt x="2981642" y="42837"/>
                  </a:moveTo>
                  <a:lnTo>
                    <a:pt x="2978797" y="43764"/>
                  </a:lnTo>
                  <a:lnTo>
                    <a:pt x="2974543" y="42722"/>
                  </a:lnTo>
                  <a:lnTo>
                    <a:pt x="2974327" y="47510"/>
                  </a:lnTo>
                  <a:lnTo>
                    <a:pt x="2977134" y="46431"/>
                  </a:lnTo>
                  <a:lnTo>
                    <a:pt x="2981401" y="47625"/>
                  </a:lnTo>
                  <a:lnTo>
                    <a:pt x="2981642" y="42837"/>
                  </a:lnTo>
                  <a:close/>
                </a:path>
                <a:path w="7243445" h="120650">
                  <a:moveTo>
                    <a:pt x="2992831" y="28092"/>
                  </a:moveTo>
                  <a:lnTo>
                    <a:pt x="2990075" y="29070"/>
                  </a:lnTo>
                  <a:lnTo>
                    <a:pt x="2985693" y="28028"/>
                  </a:lnTo>
                  <a:lnTo>
                    <a:pt x="2985516" y="32816"/>
                  </a:lnTo>
                  <a:lnTo>
                    <a:pt x="2988360" y="31800"/>
                  </a:lnTo>
                  <a:lnTo>
                    <a:pt x="2992653" y="32842"/>
                  </a:lnTo>
                  <a:lnTo>
                    <a:pt x="2992831" y="28092"/>
                  </a:lnTo>
                  <a:close/>
                </a:path>
                <a:path w="7243445" h="120650">
                  <a:moveTo>
                    <a:pt x="3035795" y="39179"/>
                  </a:moveTo>
                  <a:lnTo>
                    <a:pt x="3026092" y="35217"/>
                  </a:lnTo>
                  <a:lnTo>
                    <a:pt x="3014243" y="33274"/>
                  </a:lnTo>
                  <a:lnTo>
                    <a:pt x="3003245" y="35293"/>
                  </a:lnTo>
                  <a:lnTo>
                    <a:pt x="2996031" y="43218"/>
                  </a:lnTo>
                  <a:lnTo>
                    <a:pt x="3003981" y="44894"/>
                  </a:lnTo>
                  <a:lnTo>
                    <a:pt x="3008604" y="45491"/>
                  </a:lnTo>
                  <a:lnTo>
                    <a:pt x="3013252" y="45123"/>
                  </a:lnTo>
                  <a:lnTo>
                    <a:pt x="3021266" y="43853"/>
                  </a:lnTo>
                  <a:lnTo>
                    <a:pt x="3025889" y="50431"/>
                  </a:lnTo>
                  <a:lnTo>
                    <a:pt x="3034525" y="50673"/>
                  </a:lnTo>
                  <a:lnTo>
                    <a:pt x="3035795" y="39179"/>
                  </a:lnTo>
                  <a:close/>
                </a:path>
                <a:path w="7243445" h="120650">
                  <a:moveTo>
                    <a:pt x="3057588" y="34671"/>
                  </a:moveTo>
                  <a:lnTo>
                    <a:pt x="3051365" y="34277"/>
                  </a:lnTo>
                  <a:lnTo>
                    <a:pt x="3048266" y="38277"/>
                  </a:lnTo>
                  <a:lnTo>
                    <a:pt x="3046476" y="44475"/>
                  </a:lnTo>
                  <a:lnTo>
                    <a:pt x="3052699" y="44805"/>
                  </a:lnTo>
                  <a:lnTo>
                    <a:pt x="3055836" y="40855"/>
                  </a:lnTo>
                  <a:lnTo>
                    <a:pt x="3057588" y="34671"/>
                  </a:lnTo>
                  <a:close/>
                </a:path>
                <a:path w="7243445" h="120650">
                  <a:moveTo>
                    <a:pt x="3068180" y="39979"/>
                  </a:moveTo>
                  <a:lnTo>
                    <a:pt x="3061932" y="38519"/>
                  </a:lnTo>
                  <a:lnTo>
                    <a:pt x="3060916" y="44843"/>
                  </a:lnTo>
                  <a:lnTo>
                    <a:pt x="3064929" y="44348"/>
                  </a:lnTo>
                  <a:lnTo>
                    <a:pt x="3066300" y="52133"/>
                  </a:lnTo>
                  <a:lnTo>
                    <a:pt x="3068104" y="45021"/>
                  </a:lnTo>
                  <a:lnTo>
                    <a:pt x="3068180" y="39979"/>
                  </a:lnTo>
                  <a:close/>
                </a:path>
                <a:path w="7243445" h="120650">
                  <a:moveTo>
                    <a:pt x="3106089" y="43522"/>
                  </a:moveTo>
                  <a:lnTo>
                    <a:pt x="3104286" y="40919"/>
                  </a:lnTo>
                  <a:lnTo>
                    <a:pt x="3103346" y="39471"/>
                  </a:lnTo>
                  <a:lnTo>
                    <a:pt x="3098749" y="43256"/>
                  </a:lnTo>
                  <a:lnTo>
                    <a:pt x="3100540" y="45859"/>
                  </a:lnTo>
                  <a:lnTo>
                    <a:pt x="3101454" y="47142"/>
                  </a:lnTo>
                  <a:lnTo>
                    <a:pt x="3106089" y="43522"/>
                  </a:lnTo>
                  <a:close/>
                </a:path>
                <a:path w="7243445" h="120650">
                  <a:moveTo>
                    <a:pt x="3118243" y="56222"/>
                  </a:moveTo>
                  <a:lnTo>
                    <a:pt x="3115729" y="51142"/>
                  </a:lnTo>
                  <a:lnTo>
                    <a:pt x="3109811" y="50469"/>
                  </a:lnTo>
                  <a:lnTo>
                    <a:pt x="3102749" y="51282"/>
                  </a:lnTo>
                  <a:lnTo>
                    <a:pt x="3096793" y="50634"/>
                  </a:lnTo>
                  <a:lnTo>
                    <a:pt x="3096056" y="40652"/>
                  </a:lnTo>
                  <a:lnTo>
                    <a:pt x="3091230" y="36233"/>
                  </a:lnTo>
                  <a:lnTo>
                    <a:pt x="3085630" y="37706"/>
                  </a:lnTo>
                  <a:lnTo>
                    <a:pt x="3082493" y="45402"/>
                  </a:lnTo>
                  <a:lnTo>
                    <a:pt x="3088678" y="43688"/>
                  </a:lnTo>
                  <a:lnTo>
                    <a:pt x="3089224" y="49428"/>
                  </a:lnTo>
                  <a:lnTo>
                    <a:pt x="3089440" y="55499"/>
                  </a:lnTo>
                  <a:lnTo>
                    <a:pt x="3118243" y="56222"/>
                  </a:lnTo>
                  <a:close/>
                </a:path>
                <a:path w="7243445" h="120650">
                  <a:moveTo>
                    <a:pt x="3127210" y="53289"/>
                  </a:moveTo>
                  <a:lnTo>
                    <a:pt x="3121660" y="50253"/>
                  </a:lnTo>
                  <a:lnTo>
                    <a:pt x="3121850" y="56311"/>
                  </a:lnTo>
                  <a:lnTo>
                    <a:pt x="3127210" y="53289"/>
                  </a:lnTo>
                  <a:close/>
                </a:path>
                <a:path w="7243445" h="120650">
                  <a:moveTo>
                    <a:pt x="3128594" y="71424"/>
                  </a:moveTo>
                  <a:lnTo>
                    <a:pt x="3117088" y="68529"/>
                  </a:lnTo>
                  <a:lnTo>
                    <a:pt x="3082061" y="60312"/>
                  </a:lnTo>
                  <a:lnTo>
                    <a:pt x="3082925" y="56337"/>
                  </a:lnTo>
                  <a:lnTo>
                    <a:pt x="3085846" y="55422"/>
                  </a:lnTo>
                  <a:lnTo>
                    <a:pt x="3085985" y="50355"/>
                  </a:lnTo>
                  <a:lnTo>
                    <a:pt x="3078048" y="54292"/>
                  </a:lnTo>
                  <a:lnTo>
                    <a:pt x="3070364" y="58610"/>
                  </a:lnTo>
                  <a:lnTo>
                    <a:pt x="3062274" y="62357"/>
                  </a:lnTo>
                  <a:lnTo>
                    <a:pt x="3053143" y="64617"/>
                  </a:lnTo>
                  <a:lnTo>
                    <a:pt x="3035401" y="59359"/>
                  </a:lnTo>
                  <a:lnTo>
                    <a:pt x="3016859" y="57277"/>
                  </a:lnTo>
                  <a:lnTo>
                    <a:pt x="2999422" y="55918"/>
                  </a:lnTo>
                  <a:lnTo>
                    <a:pt x="2984970" y="52844"/>
                  </a:lnTo>
                  <a:lnTo>
                    <a:pt x="2986303" y="61925"/>
                  </a:lnTo>
                  <a:lnTo>
                    <a:pt x="2993148" y="63804"/>
                  </a:lnTo>
                  <a:lnTo>
                    <a:pt x="3002140" y="62865"/>
                  </a:lnTo>
                  <a:lnTo>
                    <a:pt x="3009938" y="63500"/>
                  </a:lnTo>
                  <a:lnTo>
                    <a:pt x="3014522" y="67106"/>
                  </a:lnTo>
                  <a:lnTo>
                    <a:pt x="3026689" y="70370"/>
                  </a:lnTo>
                  <a:lnTo>
                    <a:pt x="3031274" y="73964"/>
                  </a:lnTo>
                  <a:lnTo>
                    <a:pt x="3033001" y="67767"/>
                  </a:lnTo>
                  <a:lnTo>
                    <a:pt x="3036125" y="63728"/>
                  </a:lnTo>
                  <a:lnTo>
                    <a:pt x="3042335" y="64312"/>
                  </a:lnTo>
                  <a:lnTo>
                    <a:pt x="3044533" y="69773"/>
                  </a:lnTo>
                  <a:lnTo>
                    <a:pt x="3057868" y="69126"/>
                  </a:lnTo>
                  <a:lnTo>
                    <a:pt x="3060090" y="74701"/>
                  </a:lnTo>
                  <a:lnTo>
                    <a:pt x="3068993" y="70434"/>
                  </a:lnTo>
                  <a:lnTo>
                    <a:pt x="3077591" y="75793"/>
                  </a:lnTo>
                  <a:lnTo>
                    <a:pt x="3086443" y="80848"/>
                  </a:lnTo>
                  <a:lnTo>
                    <a:pt x="3096082" y="75653"/>
                  </a:lnTo>
                  <a:lnTo>
                    <a:pt x="3098749" y="80200"/>
                  </a:lnTo>
                  <a:lnTo>
                    <a:pt x="3099625" y="87033"/>
                  </a:lnTo>
                  <a:lnTo>
                    <a:pt x="3099130" y="95631"/>
                  </a:lnTo>
                  <a:lnTo>
                    <a:pt x="3105340" y="93560"/>
                  </a:lnTo>
                  <a:lnTo>
                    <a:pt x="3108121" y="93383"/>
                  </a:lnTo>
                  <a:lnTo>
                    <a:pt x="3109976" y="95669"/>
                  </a:lnTo>
                  <a:lnTo>
                    <a:pt x="3113392" y="100952"/>
                  </a:lnTo>
                  <a:lnTo>
                    <a:pt x="3116821" y="92151"/>
                  </a:lnTo>
                  <a:lnTo>
                    <a:pt x="3120847" y="91160"/>
                  </a:lnTo>
                  <a:lnTo>
                    <a:pt x="3120123" y="85661"/>
                  </a:lnTo>
                  <a:lnTo>
                    <a:pt x="3113773" y="87706"/>
                  </a:lnTo>
                  <a:lnTo>
                    <a:pt x="3113938" y="81038"/>
                  </a:lnTo>
                  <a:lnTo>
                    <a:pt x="3116872" y="80124"/>
                  </a:lnTo>
                  <a:lnTo>
                    <a:pt x="3117659" y="76174"/>
                  </a:lnTo>
                  <a:lnTo>
                    <a:pt x="3121266" y="76263"/>
                  </a:lnTo>
                  <a:lnTo>
                    <a:pt x="3125419" y="77241"/>
                  </a:lnTo>
                  <a:lnTo>
                    <a:pt x="3127730" y="75260"/>
                  </a:lnTo>
                  <a:lnTo>
                    <a:pt x="3128594" y="71424"/>
                  </a:lnTo>
                  <a:close/>
                </a:path>
                <a:path w="7243445" h="120650">
                  <a:moveTo>
                    <a:pt x="3251377" y="64630"/>
                  </a:moveTo>
                  <a:lnTo>
                    <a:pt x="3249320" y="64173"/>
                  </a:lnTo>
                  <a:lnTo>
                    <a:pt x="3245053" y="63233"/>
                  </a:lnTo>
                  <a:lnTo>
                    <a:pt x="3243503" y="61823"/>
                  </a:lnTo>
                  <a:lnTo>
                    <a:pt x="3239973" y="58635"/>
                  </a:lnTo>
                  <a:lnTo>
                    <a:pt x="3236366" y="55384"/>
                  </a:lnTo>
                  <a:lnTo>
                    <a:pt x="3230092" y="54038"/>
                  </a:lnTo>
                  <a:lnTo>
                    <a:pt x="3224199" y="53213"/>
                  </a:lnTo>
                  <a:lnTo>
                    <a:pt x="3220453" y="55537"/>
                  </a:lnTo>
                  <a:lnTo>
                    <a:pt x="3216986" y="58254"/>
                  </a:lnTo>
                  <a:lnTo>
                    <a:pt x="3211944" y="58635"/>
                  </a:lnTo>
                  <a:lnTo>
                    <a:pt x="3210788" y="57505"/>
                  </a:lnTo>
                  <a:lnTo>
                    <a:pt x="3209125" y="55854"/>
                  </a:lnTo>
                  <a:lnTo>
                    <a:pt x="3208109" y="54940"/>
                  </a:lnTo>
                  <a:lnTo>
                    <a:pt x="3206204" y="53225"/>
                  </a:lnTo>
                  <a:lnTo>
                    <a:pt x="3201238" y="53301"/>
                  </a:lnTo>
                  <a:lnTo>
                    <a:pt x="3192830" y="54940"/>
                  </a:lnTo>
                  <a:lnTo>
                    <a:pt x="3187446" y="54813"/>
                  </a:lnTo>
                  <a:lnTo>
                    <a:pt x="3181756" y="53746"/>
                  </a:lnTo>
                  <a:lnTo>
                    <a:pt x="3172396" y="52565"/>
                  </a:lnTo>
                  <a:lnTo>
                    <a:pt x="3169894" y="55143"/>
                  </a:lnTo>
                  <a:lnTo>
                    <a:pt x="3169894" y="66294"/>
                  </a:lnTo>
                  <a:lnTo>
                    <a:pt x="3167773" y="71297"/>
                  </a:lnTo>
                  <a:lnTo>
                    <a:pt x="3161207" y="67348"/>
                  </a:lnTo>
                  <a:lnTo>
                    <a:pt x="3167291" y="62166"/>
                  </a:lnTo>
                  <a:lnTo>
                    <a:pt x="3167684" y="61823"/>
                  </a:lnTo>
                  <a:lnTo>
                    <a:pt x="3169894" y="66294"/>
                  </a:lnTo>
                  <a:lnTo>
                    <a:pt x="3169894" y="55143"/>
                  </a:lnTo>
                  <a:lnTo>
                    <a:pt x="3167583" y="57505"/>
                  </a:lnTo>
                  <a:lnTo>
                    <a:pt x="3159023" y="57251"/>
                  </a:lnTo>
                  <a:lnTo>
                    <a:pt x="3154121" y="62166"/>
                  </a:lnTo>
                  <a:lnTo>
                    <a:pt x="3153448" y="59169"/>
                  </a:lnTo>
                  <a:lnTo>
                    <a:pt x="3152737" y="55981"/>
                  </a:lnTo>
                  <a:lnTo>
                    <a:pt x="3149803" y="51790"/>
                  </a:lnTo>
                  <a:lnTo>
                    <a:pt x="3143631" y="51841"/>
                  </a:lnTo>
                  <a:lnTo>
                    <a:pt x="3141332" y="62801"/>
                  </a:lnTo>
                  <a:lnTo>
                    <a:pt x="3150260" y="59169"/>
                  </a:lnTo>
                  <a:lnTo>
                    <a:pt x="3150400" y="67094"/>
                  </a:lnTo>
                  <a:lnTo>
                    <a:pt x="3143834" y="71259"/>
                  </a:lnTo>
                  <a:lnTo>
                    <a:pt x="3142932" y="76835"/>
                  </a:lnTo>
                  <a:lnTo>
                    <a:pt x="3148063" y="76466"/>
                  </a:lnTo>
                  <a:lnTo>
                    <a:pt x="3153181" y="76339"/>
                  </a:lnTo>
                  <a:lnTo>
                    <a:pt x="3153575" y="82054"/>
                  </a:lnTo>
                  <a:lnTo>
                    <a:pt x="3162020" y="80505"/>
                  </a:lnTo>
                  <a:lnTo>
                    <a:pt x="3167608" y="80378"/>
                  </a:lnTo>
                  <a:lnTo>
                    <a:pt x="3172460" y="82524"/>
                  </a:lnTo>
                  <a:lnTo>
                    <a:pt x="3178670" y="87757"/>
                  </a:lnTo>
                  <a:lnTo>
                    <a:pt x="3181159" y="82308"/>
                  </a:lnTo>
                  <a:lnTo>
                    <a:pt x="3194431" y="83591"/>
                  </a:lnTo>
                  <a:lnTo>
                    <a:pt x="3195028" y="82308"/>
                  </a:lnTo>
                  <a:lnTo>
                    <a:pt x="3195929" y="80378"/>
                  </a:lnTo>
                  <a:lnTo>
                    <a:pt x="3196945" y="78206"/>
                  </a:lnTo>
                  <a:lnTo>
                    <a:pt x="3193859" y="76339"/>
                  </a:lnTo>
                  <a:lnTo>
                    <a:pt x="3192005" y="75222"/>
                  </a:lnTo>
                  <a:lnTo>
                    <a:pt x="3186633" y="75044"/>
                  </a:lnTo>
                  <a:lnTo>
                    <a:pt x="3181096" y="73825"/>
                  </a:lnTo>
                  <a:lnTo>
                    <a:pt x="3178835" y="71297"/>
                  </a:lnTo>
                  <a:lnTo>
                    <a:pt x="3175647" y="67716"/>
                  </a:lnTo>
                  <a:lnTo>
                    <a:pt x="3187217" y="66217"/>
                  </a:lnTo>
                  <a:lnTo>
                    <a:pt x="3202952" y="68313"/>
                  </a:lnTo>
                  <a:lnTo>
                    <a:pt x="3219462" y="69227"/>
                  </a:lnTo>
                  <a:lnTo>
                    <a:pt x="3227768" y="66217"/>
                  </a:lnTo>
                  <a:lnTo>
                    <a:pt x="3233382" y="64173"/>
                  </a:lnTo>
                  <a:lnTo>
                    <a:pt x="3235591" y="68783"/>
                  </a:lnTo>
                  <a:lnTo>
                    <a:pt x="3242195" y="70485"/>
                  </a:lnTo>
                  <a:lnTo>
                    <a:pt x="3248888" y="69126"/>
                  </a:lnTo>
                  <a:lnTo>
                    <a:pt x="3251377" y="64630"/>
                  </a:lnTo>
                  <a:close/>
                </a:path>
                <a:path w="7243445" h="120650">
                  <a:moveTo>
                    <a:pt x="3288449" y="30556"/>
                  </a:moveTo>
                  <a:lnTo>
                    <a:pt x="3281515" y="32753"/>
                  </a:lnTo>
                  <a:lnTo>
                    <a:pt x="3281883" y="37426"/>
                  </a:lnTo>
                  <a:lnTo>
                    <a:pt x="3285540" y="38671"/>
                  </a:lnTo>
                  <a:lnTo>
                    <a:pt x="3288449" y="30556"/>
                  </a:lnTo>
                  <a:close/>
                </a:path>
                <a:path w="7243445" h="120650">
                  <a:moveTo>
                    <a:pt x="3333178" y="44234"/>
                  </a:moveTo>
                  <a:lnTo>
                    <a:pt x="3331311" y="41630"/>
                  </a:lnTo>
                  <a:lnTo>
                    <a:pt x="3330410" y="40309"/>
                  </a:lnTo>
                  <a:lnTo>
                    <a:pt x="3325838" y="43891"/>
                  </a:lnTo>
                  <a:lnTo>
                    <a:pt x="3327616" y="46596"/>
                  </a:lnTo>
                  <a:lnTo>
                    <a:pt x="3328581" y="48044"/>
                  </a:lnTo>
                  <a:lnTo>
                    <a:pt x="3333178" y="44234"/>
                  </a:lnTo>
                  <a:close/>
                </a:path>
                <a:path w="7243445" h="120650">
                  <a:moveTo>
                    <a:pt x="3362020" y="44970"/>
                  </a:moveTo>
                  <a:lnTo>
                    <a:pt x="3360204" y="42354"/>
                  </a:lnTo>
                  <a:lnTo>
                    <a:pt x="3359226" y="41021"/>
                  </a:lnTo>
                  <a:lnTo>
                    <a:pt x="3354679" y="44627"/>
                  </a:lnTo>
                  <a:lnTo>
                    <a:pt x="3356445" y="47332"/>
                  </a:lnTo>
                  <a:lnTo>
                    <a:pt x="3357384" y="48793"/>
                  </a:lnTo>
                  <a:lnTo>
                    <a:pt x="3362020" y="44970"/>
                  </a:lnTo>
                  <a:close/>
                </a:path>
                <a:path w="7243445" h="120650">
                  <a:moveTo>
                    <a:pt x="3379025" y="36969"/>
                  </a:moveTo>
                  <a:lnTo>
                    <a:pt x="3375558" y="32016"/>
                  </a:lnTo>
                  <a:lnTo>
                    <a:pt x="3367697" y="32588"/>
                  </a:lnTo>
                  <a:lnTo>
                    <a:pt x="3367646" y="39865"/>
                  </a:lnTo>
                  <a:lnTo>
                    <a:pt x="3370592" y="43243"/>
                  </a:lnTo>
                  <a:lnTo>
                    <a:pt x="3374682" y="45123"/>
                  </a:lnTo>
                  <a:lnTo>
                    <a:pt x="3378060" y="47891"/>
                  </a:lnTo>
                  <a:lnTo>
                    <a:pt x="3379025" y="36969"/>
                  </a:lnTo>
                  <a:close/>
                </a:path>
                <a:path w="7243445" h="120650">
                  <a:moveTo>
                    <a:pt x="3442766" y="54559"/>
                  </a:moveTo>
                  <a:lnTo>
                    <a:pt x="3439934" y="55499"/>
                  </a:lnTo>
                  <a:lnTo>
                    <a:pt x="3435667" y="54457"/>
                  </a:lnTo>
                  <a:lnTo>
                    <a:pt x="3435375" y="59245"/>
                  </a:lnTo>
                  <a:lnTo>
                    <a:pt x="3438220" y="58178"/>
                  </a:lnTo>
                  <a:lnTo>
                    <a:pt x="3442512" y="59372"/>
                  </a:lnTo>
                  <a:lnTo>
                    <a:pt x="3442766" y="54559"/>
                  </a:lnTo>
                  <a:close/>
                </a:path>
                <a:path w="7243445" h="120650">
                  <a:moveTo>
                    <a:pt x="3471405" y="60147"/>
                  </a:moveTo>
                  <a:lnTo>
                    <a:pt x="3466223" y="56045"/>
                  </a:lnTo>
                  <a:lnTo>
                    <a:pt x="3459073" y="54711"/>
                  </a:lnTo>
                  <a:lnTo>
                    <a:pt x="3452660" y="57213"/>
                  </a:lnTo>
                  <a:lnTo>
                    <a:pt x="3449701" y="64668"/>
                  </a:lnTo>
                  <a:lnTo>
                    <a:pt x="3455670" y="64363"/>
                  </a:lnTo>
                  <a:lnTo>
                    <a:pt x="3462667" y="65519"/>
                  </a:lnTo>
                  <a:lnTo>
                    <a:pt x="3468598" y="65112"/>
                  </a:lnTo>
                  <a:lnTo>
                    <a:pt x="3471405" y="60147"/>
                  </a:lnTo>
                  <a:close/>
                </a:path>
                <a:path w="7243445" h="120650">
                  <a:moveTo>
                    <a:pt x="3569449" y="47802"/>
                  </a:moveTo>
                  <a:lnTo>
                    <a:pt x="3561080" y="46545"/>
                  </a:lnTo>
                  <a:lnTo>
                    <a:pt x="3554184" y="40259"/>
                  </a:lnTo>
                  <a:lnTo>
                    <a:pt x="3547745" y="36309"/>
                  </a:lnTo>
                  <a:lnTo>
                    <a:pt x="3540722" y="42125"/>
                  </a:lnTo>
                  <a:lnTo>
                    <a:pt x="3542690" y="42176"/>
                  </a:lnTo>
                  <a:lnTo>
                    <a:pt x="3544659" y="46189"/>
                  </a:lnTo>
                  <a:lnTo>
                    <a:pt x="3540582" y="47040"/>
                  </a:lnTo>
                  <a:lnTo>
                    <a:pt x="3534867" y="46507"/>
                  </a:lnTo>
                  <a:lnTo>
                    <a:pt x="3538093" y="34340"/>
                  </a:lnTo>
                  <a:lnTo>
                    <a:pt x="3530028" y="36766"/>
                  </a:lnTo>
                  <a:lnTo>
                    <a:pt x="3523196" y="37896"/>
                  </a:lnTo>
                  <a:lnTo>
                    <a:pt x="3531819" y="45021"/>
                  </a:lnTo>
                  <a:lnTo>
                    <a:pt x="3526104" y="46647"/>
                  </a:lnTo>
                  <a:lnTo>
                    <a:pt x="3516338" y="47396"/>
                  </a:lnTo>
                  <a:lnTo>
                    <a:pt x="3509797" y="43878"/>
                  </a:lnTo>
                  <a:lnTo>
                    <a:pt x="3504260" y="39065"/>
                  </a:lnTo>
                  <a:lnTo>
                    <a:pt x="3497478" y="35902"/>
                  </a:lnTo>
                  <a:lnTo>
                    <a:pt x="3500158" y="48056"/>
                  </a:lnTo>
                  <a:lnTo>
                    <a:pt x="3509302" y="51765"/>
                  </a:lnTo>
                  <a:lnTo>
                    <a:pt x="3520516" y="52793"/>
                  </a:lnTo>
                  <a:lnTo>
                    <a:pt x="3529419" y="56845"/>
                  </a:lnTo>
                  <a:lnTo>
                    <a:pt x="3537966" y="56464"/>
                  </a:lnTo>
                  <a:lnTo>
                    <a:pt x="3545255" y="57734"/>
                  </a:lnTo>
                  <a:lnTo>
                    <a:pt x="3551821" y="59969"/>
                  </a:lnTo>
                  <a:lnTo>
                    <a:pt x="3558184" y="62471"/>
                  </a:lnTo>
                  <a:lnTo>
                    <a:pt x="3557955" y="54356"/>
                  </a:lnTo>
                  <a:lnTo>
                    <a:pt x="3562324" y="52959"/>
                  </a:lnTo>
                  <a:lnTo>
                    <a:pt x="3567442" y="52654"/>
                  </a:lnTo>
                  <a:lnTo>
                    <a:pt x="3569449" y="47802"/>
                  </a:lnTo>
                  <a:close/>
                </a:path>
                <a:path w="7243445" h="120650">
                  <a:moveTo>
                    <a:pt x="3582098" y="50685"/>
                  </a:moveTo>
                  <a:lnTo>
                    <a:pt x="3580333" y="48082"/>
                  </a:lnTo>
                  <a:lnTo>
                    <a:pt x="3579342" y="46761"/>
                  </a:lnTo>
                  <a:lnTo>
                    <a:pt x="3574758" y="50342"/>
                  </a:lnTo>
                  <a:lnTo>
                    <a:pt x="3576536" y="53047"/>
                  </a:lnTo>
                  <a:lnTo>
                    <a:pt x="3577488" y="54483"/>
                  </a:lnTo>
                  <a:lnTo>
                    <a:pt x="3582098" y="50685"/>
                  </a:lnTo>
                  <a:close/>
                </a:path>
                <a:path w="7243445" h="120650">
                  <a:moveTo>
                    <a:pt x="3623691" y="49225"/>
                  </a:moveTo>
                  <a:lnTo>
                    <a:pt x="3618636" y="49631"/>
                  </a:lnTo>
                  <a:lnTo>
                    <a:pt x="3615144" y="52324"/>
                  </a:lnTo>
                  <a:lnTo>
                    <a:pt x="3611359" y="54622"/>
                  </a:lnTo>
                  <a:lnTo>
                    <a:pt x="3605441" y="53809"/>
                  </a:lnTo>
                  <a:lnTo>
                    <a:pt x="3605352" y="50723"/>
                  </a:lnTo>
                  <a:lnTo>
                    <a:pt x="3605111" y="47917"/>
                  </a:lnTo>
                  <a:lnTo>
                    <a:pt x="3601999" y="48666"/>
                  </a:lnTo>
                  <a:lnTo>
                    <a:pt x="3602444" y="57073"/>
                  </a:lnTo>
                  <a:lnTo>
                    <a:pt x="3604831" y="61607"/>
                  </a:lnTo>
                  <a:lnTo>
                    <a:pt x="3608425" y="62268"/>
                  </a:lnTo>
                  <a:lnTo>
                    <a:pt x="3612502" y="59042"/>
                  </a:lnTo>
                  <a:lnTo>
                    <a:pt x="3611207" y="67094"/>
                  </a:lnTo>
                  <a:lnTo>
                    <a:pt x="3617010" y="72466"/>
                  </a:lnTo>
                  <a:lnTo>
                    <a:pt x="3619639" y="64084"/>
                  </a:lnTo>
                  <a:lnTo>
                    <a:pt x="3616147" y="61506"/>
                  </a:lnTo>
                  <a:lnTo>
                    <a:pt x="3618420" y="58254"/>
                  </a:lnTo>
                  <a:lnTo>
                    <a:pt x="3622332" y="54203"/>
                  </a:lnTo>
                  <a:lnTo>
                    <a:pt x="3623691" y="49225"/>
                  </a:lnTo>
                  <a:close/>
                </a:path>
                <a:path w="7243445" h="120650">
                  <a:moveTo>
                    <a:pt x="3657676" y="62801"/>
                  </a:moveTo>
                  <a:lnTo>
                    <a:pt x="3655911" y="60210"/>
                  </a:lnTo>
                  <a:lnTo>
                    <a:pt x="3655022" y="58762"/>
                  </a:lnTo>
                  <a:lnTo>
                    <a:pt x="3650323" y="62369"/>
                  </a:lnTo>
                  <a:lnTo>
                    <a:pt x="3652139" y="64960"/>
                  </a:lnTo>
                  <a:lnTo>
                    <a:pt x="3653155" y="66382"/>
                  </a:lnTo>
                  <a:lnTo>
                    <a:pt x="3657676" y="62801"/>
                  </a:lnTo>
                  <a:close/>
                </a:path>
                <a:path w="7243445" h="120650">
                  <a:moveTo>
                    <a:pt x="3727005" y="44627"/>
                  </a:moveTo>
                  <a:lnTo>
                    <a:pt x="3725214" y="41935"/>
                  </a:lnTo>
                  <a:lnTo>
                    <a:pt x="3724249" y="40627"/>
                  </a:lnTo>
                  <a:lnTo>
                    <a:pt x="3719665" y="44272"/>
                  </a:lnTo>
                  <a:lnTo>
                    <a:pt x="3721468" y="46901"/>
                  </a:lnTo>
                  <a:lnTo>
                    <a:pt x="3722420" y="48298"/>
                  </a:lnTo>
                  <a:lnTo>
                    <a:pt x="3727005" y="44627"/>
                  </a:lnTo>
                  <a:close/>
                </a:path>
                <a:path w="7243445" h="120650">
                  <a:moveTo>
                    <a:pt x="3753599" y="62788"/>
                  </a:moveTo>
                  <a:lnTo>
                    <a:pt x="3731844" y="62217"/>
                  </a:lnTo>
                  <a:lnTo>
                    <a:pt x="3725176" y="63207"/>
                  </a:lnTo>
                  <a:lnTo>
                    <a:pt x="3726497" y="65786"/>
                  </a:lnTo>
                  <a:lnTo>
                    <a:pt x="3732250" y="67843"/>
                  </a:lnTo>
                  <a:lnTo>
                    <a:pt x="3738905" y="67259"/>
                  </a:lnTo>
                  <a:lnTo>
                    <a:pt x="3744366" y="66662"/>
                  </a:lnTo>
                  <a:lnTo>
                    <a:pt x="3752189" y="69418"/>
                  </a:lnTo>
                  <a:lnTo>
                    <a:pt x="3753599" y="62788"/>
                  </a:lnTo>
                  <a:close/>
                </a:path>
                <a:path w="7243445" h="120650">
                  <a:moveTo>
                    <a:pt x="3775062" y="68224"/>
                  </a:moveTo>
                  <a:lnTo>
                    <a:pt x="3770223" y="66624"/>
                  </a:lnTo>
                  <a:lnTo>
                    <a:pt x="3768394" y="61125"/>
                  </a:lnTo>
                  <a:lnTo>
                    <a:pt x="3760774" y="62979"/>
                  </a:lnTo>
                  <a:lnTo>
                    <a:pt x="3760508" y="70815"/>
                  </a:lnTo>
                  <a:lnTo>
                    <a:pt x="3765931" y="74066"/>
                  </a:lnTo>
                  <a:lnTo>
                    <a:pt x="3772344" y="73088"/>
                  </a:lnTo>
                  <a:lnTo>
                    <a:pt x="3775062" y="68224"/>
                  </a:lnTo>
                  <a:close/>
                </a:path>
                <a:path w="7243445" h="120650">
                  <a:moveTo>
                    <a:pt x="3874478" y="73533"/>
                  </a:moveTo>
                  <a:lnTo>
                    <a:pt x="3872636" y="70827"/>
                  </a:lnTo>
                  <a:lnTo>
                    <a:pt x="3871734" y="69430"/>
                  </a:lnTo>
                  <a:lnTo>
                    <a:pt x="3867099" y="73164"/>
                  </a:lnTo>
                  <a:lnTo>
                    <a:pt x="3868890" y="75780"/>
                  </a:lnTo>
                  <a:lnTo>
                    <a:pt x="3869931" y="77127"/>
                  </a:lnTo>
                  <a:lnTo>
                    <a:pt x="3874478" y="73533"/>
                  </a:lnTo>
                  <a:close/>
                </a:path>
                <a:path w="7243445" h="120650">
                  <a:moveTo>
                    <a:pt x="4036707" y="60934"/>
                  </a:moveTo>
                  <a:lnTo>
                    <a:pt x="4032377" y="55168"/>
                  </a:lnTo>
                  <a:lnTo>
                    <a:pt x="4034078" y="59169"/>
                  </a:lnTo>
                  <a:lnTo>
                    <a:pt x="4023360" y="62750"/>
                  </a:lnTo>
                  <a:lnTo>
                    <a:pt x="4024871" y="64960"/>
                  </a:lnTo>
                  <a:lnTo>
                    <a:pt x="4028884" y="66319"/>
                  </a:lnTo>
                  <a:lnTo>
                    <a:pt x="4034180" y="64808"/>
                  </a:lnTo>
                  <a:lnTo>
                    <a:pt x="4036707" y="60934"/>
                  </a:lnTo>
                  <a:close/>
                </a:path>
                <a:path w="7243445" h="120650">
                  <a:moveTo>
                    <a:pt x="4248302" y="63347"/>
                  </a:moveTo>
                  <a:lnTo>
                    <a:pt x="4246473" y="60680"/>
                  </a:lnTo>
                  <a:lnTo>
                    <a:pt x="4245521" y="59258"/>
                  </a:lnTo>
                  <a:lnTo>
                    <a:pt x="4240911" y="62839"/>
                  </a:lnTo>
                  <a:lnTo>
                    <a:pt x="4242727" y="65506"/>
                  </a:lnTo>
                  <a:lnTo>
                    <a:pt x="4243667" y="66929"/>
                  </a:lnTo>
                  <a:lnTo>
                    <a:pt x="4248302" y="63347"/>
                  </a:lnTo>
                  <a:close/>
                </a:path>
                <a:path w="7243445" h="120650">
                  <a:moveTo>
                    <a:pt x="4333278" y="72910"/>
                  </a:moveTo>
                  <a:lnTo>
                    <a:pt x="4330420" y="73914"/>
                  </a:lnTo>
                  <a:lnTo>
                    <a:pt x="4326128" y="72796"/>
                  </a:lnTo>
                  <a:lnTo>
                    <a:pt x="4325886" y="77749"/>
                  </a:lnTo>
                  <a:lnTo>
                    <a:pt x="4328731" y="76631"/>
                  </a:lnTo>
                  <a:lnTo>
                    <a:pt x="4333024" y="77673"/>
                  </a:lnTo>
                  <a:lnTo>
                    <a:pt x="4333278" y="72910"/>
                  </a:lnTo>
                  <a:close/>
                </a:path>
                <a:path w="7243445" h="120650">
                  <a:moveTo>
                    <a:pt x="4695126" y="74472"/>
                  </a:moveTo>
                  <a:lnTo>
                    <a:pt x="4693285" y="71805"/>
                  </a:lnTo>
                  <a:lnTo>
                    <a:pt x="4692281" y="70383"/>
                  </a:lnTo>
                  <a:lnTo>
                    <a:pt x="4687684" y="73990"/>
                  </a:lnTo>
                  <a:lnTo>
                    <a:pt x="4689500" y="76657"/>
                  </a:lnTo>
                  <a:lnTo>
                    <a:pt x="4690491" y="78079"/>
                  </a:lnTo>
                  <a:lnTo>
                    <a:pt x="4695126" y="74472"/>
                  </a:lnTo>
                  <a:close/>
                </a:path>
                <a:path w="7243445" h="120650">
                  <a:moveTo>
                    <a:pt x="4736871" y="77724"/>
                  </a:moveTo>
                  <a:lnTo>
                    <a:pt x="4729937" y="78765"/>
                  </a:lnTo>
                  <a:lnTo>
                    <a:pt x="4728972" y="71920"/>
                  </a:lnTo>
                  <a:lnTo>
                    <a:pt x="4722419" y="72491"/>
                  </a:lnTo>
                  <a:lnTo>
                    <a:pt x="4722203" y="80314"/>
                  </a:lnTo>
                  <a:lnTo>
                    <a:pt x="4727689" y="83553"/>
                  </a:lnTo>
                  <a:lnTo>
                    <a:pt x="4734141" y="82562"/>
                  </a:lnTo>
                  <a:lnTo>
                    <a:pt x="4736871" y="77724"/>
                  </a:lnTo>
                  <a:close/>
                </a:path>
                <a:path w="7243445" h="120650">
                  <a:moveTo>
                    <a:pt x="4934115" y="91744"/>
                  </a:moveTo>
                  <a:lnTo>
                    <a:pt x="4929695" y="92252"/>
                  </a:lnTo>
                  <a:lnTo>
                    <a:pt x="4931740" y="99453"/>
                  </a:lnTo>
                  <a:lnTo>
                    <a:pt x="4934115" y="91744"/>
                  </a:lnTo>
                  <a:close/>
                </a:path>
                <a:path w="7243445" h="120650">
                  <a:moveTo>
                    <a:pt x="4947932" y="92671"/>
                  </a:moveTo>
                  <a:lnTo>
                    <a:pt x="4945050" y="93611"/>
                  </a:lnTo>
                  <a:lnTo>
                    <a:pt x="4940744" y="92583"/>
                  </a:lnTo>
                  <a:lnTo>
                    <a:pt x="4940503" y="97370"/>
                  </a:lnTo>
                  <a:lnTo>
                    <a:pt x="4943348" y="96291"/>
                  </a:lnTo>
                  <a:lnTo>
                    <a:pt x="4947704" y="97459"/>
                  </a:lnTo>
                  <a:lnTo>
                    <a:pt x="4947932" y="92671"/>
                  </a:lnTo>
                  <a:close/>
                </a:path>
                <a:path w="7243445" h="120650">
                  <a:moveTo>
                    <a:pt x="5112245" y="86245"/>
                  </a:moveTo>
                  <a:lnTo>
                    <a:pt x="5110099" y="79121"/>
                  </a:lnTo>
                  <a:lnTo>
                    <a:pt x="5107762" y="86677"/>
                  </a:lnTo>
                  <a:lnTo>
                    <a:pt x="5112245" y="86245"/>
                  </a:lnTo>
                  <a:close/>
                </a:path>
                <a:path w="7243445" h="120650">
                  <a:moveTo>
                    <a:pt x="5119560" y="92862"/>
                  </a:moveTo>
                  <a:lnTo>
                    <a:pt x="5116766" y="88455"/>
                  </a:lnTo>
                  <a:lnTo>
                    <a:pt x="5112245" y="86245"/>
                  </a:lnTo>
                  <a:lnTo>
                    <a:pt x="5111420" y="90335"/>
                  </a:lnTo>
                  <a:lnTo>
                    <a:pt x="5108422" y="91236"/>
                  </a:lnTo>
                  <a:lnTo>
                    <a:pt x="5108321" y="96278"/>
                  </a:lnTo>
                  <a:lnTo>
                    <a:pt x="5114125" y="101498"/>
                  </a:lnTo>
                  <a:lnTo>
                    <a:pt x="5119179" y="101333"/>
                  </a:lnTo>
                  <a:lnTo>
                    <a:pt x="5119560" y="92862"/>
                  </a:lnTo>
                  <a:close/>
                </a:path>
                <a:path w="7243445" h="120650">
                  <a:moveTo>
                    <a:pt x="5128425" y="99199"/>
                  </a:moveTo>
                  <a:lnTo>
                    <a:pt x="5126609" y="96608"/>
                  </a:lnTo>
                  <a:lnTo>
                    <a:pt x="5125644" y="95173"/>
                  </a:lnTo>
                  <a:lnTo>
                    <a:pt x="5120995" y="98818"/>
                  </a:lnTo>
                  <a:lnTo>
                    <a:pt x="5122850" y="101396"/>
                  </a:lnTo>
                  <a:lnTo>
                    <a:pt x="5123853" y="102819"/>
                  </a:lnTo>
                  <a:lnTo>
                    <a:pt x="5128425" y="99199"/>
                  </a:lnTo>
                  <a:close/>
                </a:path>
                <a:path w="7243445" h="120650">
                  <a:moveTo>
                    <a:pt x="5155895" y="97129"/>
                  </a:moveTo>
                  <a:lnTo>
                    <a:pt x="5152796" y="97815"/>
                  </a:lnTo>
                  <a:lnTo>
                    <a:pt x="5152504" y="95084"/>
                  </a:lnTo>
                  <a:lnTo>
                    <a:pt x="5152377" y="92024"/>
                  </a:lnTo>
                  <a:lnTo>
                    <a:pt x="5145036" y="91884"/>
                  </a:lnTo>
                  <a:lnTo>
                    <a:pt x="5144389" y="99187"/>
                  </a:lnTo>
                  <a:lnTo>
                    <a:pt x="5148694" y="102679"/>
                  </a:lnTo>
                  <a:lnTo>
                    <a:pt x="5153888" y="102082"/>
                  </a:lnTo>
                  <a:lnTo>
                    <a:pt x="5155895" y="97129"/>
                  </a:lnTo>
                  <a:close/>
                </a:path>
                <a:path w="7243445" h="120650">
                  <a:moveTo>
                    <a:pt x="5204345" y="97409"/>
                  </a:moveTo>
                  <a:lnTo>
                    <a:pt x="5203952" y="91376"/>
                  </a:lnTo>
                  <a:lnTo>
                    <a:pt x="5203736" y="87909"/>
                  </a:lnTo>
                  <a:lnTo>
                    <a:pt x="5198110" y="87503"/>
                  </a:lnTo>
                  <a:lnTo>
                    <a:pt x="5198110" y="95415"/>
                  </a:lnTo>
                  <a:lnTo>
                    <a:pt x="5193550" y="99072"/>
                  </a:lnTo>
                  <a:lnTo>
                    <a:pt x="5192534" y="97790"/>
                  </a:lnTo>
                  <a:lnTo>
                    <a:pt x="5192357" y="97548"/>
                  </a:lnTo>
                  <a:lnTo>
                    <a:pt x="5190668" y="95199"/>
                  </a:lnTo>
                  <a:lnTo>
                    <a:pt x="5195176" y="91452"/>
                  </a:lnTo>
                  <a:lnTo>
                    <a:pt x="5196306" y="92824"/>
                  </a:lnTo>
                  <a:lnTo>
                    <a:pt x="5198110" y="95415"/>
                  </a:lnTo>
                  <a:lnTo>
                    <a:pt x="5198110" y="87503"/>
                  </a:lnTo>
                  <a:lnTo>
                    <a:pt x="5194249" y="87210"/>
                  </a:lnTo>
                  <a:lnTo>
                    <a:pt x="5186667" y="89890"/>
                  </a:lnTo>
                  <a:lnTo>
                    <a:pt x="5180279" y="91452"/>
                  </a:lnTo>
                  <a:lnTo>
                    <a:pt x="5174412" y="87376"/>
                  </a:lnTo>
                  <a:lnTo>
                    <a:pt x="5172710" y="93586"/>
                  </a:lnTo>
                  <a:lnTo>
                    <a:pt x="5169547" y="97548"/>
                  </a:lnTo>
                  <a:lnTo>
                    <a:pt x="5163236" y="97282"/>
                  </a:lnTo>
                  <a:lnTo>
                    <a:pt x="5162448" y="90919"/>
                  </a:lnTo>
                  <a:lnTo>
                    <a:pt x="5156060" y="92113"/>
                  </a:lnTo>
                  <a:lnTo>
                    <a:pt x="5155958" y="95415"/>
                  </a:lnTo>
                  <a:lnTo>
                    <a:pt x="5156009" y="97282"/>
                  </a:lnTo>
                  <a:lnTo>
                    <a:pt x="5159286" y="101142"/>
                  </a:lnTo>
                  <a:lnTo>
                    <a:pt x="5160175" y="108432"/>
                  </a:lnTo>
                  <a:lnTo>
                    <a:pt x="5161559" y="115125"/>
                  </a:lnTo>
                  <a:lnTo>
                    <a:pt x="5166436" y="117271"/>
                  </a:lnTo>
                  <a:lnTo>
                    <a:pt x="5165979" y="111315"/>
                  </a:lnTo>
                  <a:lnTo>
                    <a:pt x="5167477" y="108369"/>
                  </a:lnTo>
                  <a:lnTo>
                    <a:pt x="5170284" y="107315"/>
                  </a:lnTo>
                  <a:lnTo>
                    <a:pt x="5174627" y="111226"/>
                  </a:lnTo>
                  <a:lnTo>
                    <a:pt x="5177599" y="109728"/>
                  </a:lnTo>
                  <a:lnTo>
                    <a:pt x="5179479" y="107315"/>
                  </a:lnTo>
                  <a:lnTo>
                    <a:pt x="5180622" y="105829"/>
                  </a:lnTo>
                  <a:lnTo>
                    <a:pt x="5185080" y="102527"/>
                  </a:lnTo>
                  <a:lnTo>
                    <a:pt x="5188280" y="106502"/>
                  </a:lnTo>
                  <a:lnTo>
                    <a:pt x="5193208" y="108127"/>
                  </a:lnTo>
                  <a:lnTo>
                    <a:pt x="5199634" y="107835"/>
                  </a:lnTo>
                  <a:lnTo>
                    <a:pt x="5199469" y="102527"/>
                  </a:lnTo>
                  <a:lnTo>
                    <a:pt x="5199367" y="99072"/>
                  </a:lnTo>
                  <a:lnTo>
                    <a:pt x="5199354" y="98856"/>
                  </a:lnTo>
                  <a:lnTo>
                    <a:pt x="5204345" y="97409"/>
                  </a:lnTo>
                  <a:close/>
                </a:path>
                <a:path w="7243445" h="120650">
                  <a:moveTo>
                    <a:pt x="5300332" y="101574"/>
                  </a:moveTo>
                  <a:lnTo>
                    <a:pt x="5294706" y="98539"/>
                  </a:lnTo>
                  <a:lnTo>
                    <a:pt x="5294947" y="104495"/>
                  </a:lnTo>
                  <a:lnTo>
                    <a:pt x="5300332" y="101574"/>
                  </a:lnTo>
                  <a:close/>
                </a:path>
                <a:path w="7243445" h="120650">
                  <a:moveTo>
                    <a:pt x="5963564" y="109016"/>
                  </a:moveTo>
                  <a:lnTo>
                    <a:pt x="5960681" y="109982"/>
                  </a:lnTo>
                  <a:lnTo>
                    <a:pt x="5956300" y="108991"/>
                  </a:lnTo>
                  <a:lnTo>
                    <a:pt x="5956160" y="113792"/>
                  </a:lnTo>
                  <a:lnTo>
                    <a:pt x="5959056" y="112699"/>
                  </a:lnTo>
                  <a:lnTo>
                    <a:pt x="5963399" y="113817"/>
                  </a:lnTo>
                  <a:lnTo>
                    <a:pt x="5963564" y="109016"/>
                  </a:lnTo>
                  <a:close/>
                </a:path>
                <a:path w="7243445" h="120650">
                  <a:moveTo>
                    <a:pt x="5970562" y="101803"/>
                  </a:moveTo>
                  <a:lnTo>
                    <a:pt x="5967361" y="94043"/>
                  </a:lnTo>
                  <a:lnTo>
                    <a:pt x="5963526" y="99669"/>
                  </a:lnTo>
                  <a:lnTo>
                    <a:pt x="5966930" y="102971"/>
                  </a:lnTo>
                  <a:lnTo>
                    <a:pt x="5970562" y="101803"/>
                  </a:lnTo>
                  <a:close/>
                </a:path>
                <a:path w="7243445" h="120650">
                  <a:moveTo>
                    <a:pt x="6133198" y="110604"/>
                  </a:moveTo>
                  <a:lnTo>
                    <a:pt x="6125794" y="110604"/>
                  </a:lnTo>
                  <a:lnTo>
                    <a:pt x="6125718" y="120523"/>
                  </a:lnTo>
                  <a:lnTo>
                    <a:pt x="6133147" y="120523"/>
                  </a:lnTo>
                  <a:lnTo>
                    <a:pt x="6133198" y="110604"/>
                  </a:lnTo>
                  <a:close/>
                </a:path>
                <a:path w="7243445" h="120650">
                  <a:moveTo>
                    <a:pt x="6153683" y="113157"/>
                  </a:moveTo>
                  <a:lnTo>
                    <a:pt x="6151765" y="110604"/>
                  </a:lnTo>
                  <a:lnTo>
                    <a:pt x="6150775" y="109194"/>
                  </a:lnTo>
                  <a:lnTo>
                    <a:pt x="6146089" y="112915"/>
                  </a:lnTo>
                  <a:lnTo>
                    <a:pt x="6148006" y="115455"/>
                  </a:lnTo>
                  <a:lnTo>
                    <a:pt x="6149022" y="116852"/>
                  </a:lnTo>
                  <a:lnTo>
                    <a:pt x="6153683" y="113157"/>
                  </a:lnTo>
                  <a:close/>
                </a:path>
                <a:path w="7243445" h="120650">
                  <a:moveTo>
                    <a:pt x="6796760" y="106426"/>
                  </a:moveTo>
                  <a:lnTo>
                    <a:pt x="6796697" y="97536"/>
                  </a:lnTo>
                  <a:lnTo>
                    <a:pt x="6792493" y="100952"/>
                  </a:lnTo>
                  <a:lnTo>
                    <a:pt x="6793928" y="105740"/>
                  </a:lnTo>
                  <a:lnTo>
                    <a:pt x="6796760" y="106426"/>
                  </a:lnTo>
                  <a:close/>
                </a:path>
                <a:path w="7243445" h="120650">
                  <a:moveTo>
                    <a:pt x="6823024" y="97155"/>
                  </a:moveTo>
                  <a:lnTo>
                    <a:pt x="6818554" y="97993"/>
                  </a:lnTo>
                  <a:lnTo>
                    <a:pt x="6812343" y="96481"/>
                  </a:lnTo>
                  <a:lnTo>
                    <a:pt x="6811797" y="102374"/>
                  </a:lnTo>
                  <a:lnTo>
                    <a:pt x="6816230" y="101460"/>
                  </a:lnTo>
                  <a:lnTo>
                    <a:pt x="6822491" y="102997"/>
                  </a:lnTo>
                  <a:lnTo>
                    <a:pt x="6823024" y="97155"/>
                  </a:lnTo>
                  <a:close/>
                </a:path>
                <a:path w="7243445" h="120650">
                  <a:moveTo>
                    <a:pt x="6842023" y="99682"/>
                  </a:moveTo>
                  <a:lnTo>
                    <a:pt x="6841693" y="91960"/>
                  </a:lnTo>
                  <a:lnTo>
                    <a:pt x="6834733" y="92735"/>
                  </a:lnTo>
                  <a:lnTo>
                    <a:pt x="6829209" y="95377"/>
                  </a:lnTo>
                  <a:lnTo>
                    <a:pt x="6826859" y="102158"/>
                  </a:lnTo>
                  <a:lnTo>
                    <a:pt x="6832549" y="102120"/>
                  </a:lnTo>
                  <a:lnTo>
                    <a:pt x="6838302" y="102184"/>
                  </a:lnTo>
                  <a:lnTo>
                    <a:pt x="6842023" y="99682"/>
                  </a:lnTo>
                  <a:close/>
                </a:path>
                <a:path w="7243445" h="120650">
                  <a:moveTo>
                    <a:pt x="6924370" y="90754"/>
                  </a:moveTo>
                  <a:lnTo>
                    <a:pt x="6921284" y="88036"/>
                  </a:lnTo>
                  <a:lnTo>
                    <a:pt x="6918172" y="85547"/>
                  </a:lnTo>
                  <a:lnTo>
                    <a:pt x="6913004" y="85864"/>
                  </a:lnTo>
                  <a:lnTo>
                    <a:pt x="6913118" y="90919"/>
                  </a:lnTo>
                  <a:lnTo>
                    <a:pt x="6916140" y="94284"/>
                  </a:lnTo>
                  <a:lnTo>
                    <a:pt x="6923557" y="98526"/>
                  </a:lnTo>
                  <a:lnTo>
                    <a:pt x="6924370" y="90754"/>
                  </a:lnTo>
                  <a:close/>
                </a:path>
                <a:path w="7243445" h="120650">
                  <a:moveTo>
                    <a:pt x="6939381" y="90525"/>
                  </a:moveTo>
                  <a:lnTo>
                    <a:pt x="6930466" y="87109"/>
                  </a:lnTo>
                  <a:lnTo>
                    <a:pt x="6929272" y="91592"/>
                  </a:lnTo>
                  <a:lnTo>
                    <a:pt x="6933133" y="95542"/>
                  </a:lnTo>
                  <a:lnTo>
                    <a:pt x="6939381" y="90525"/>
                  </a:lnTo>
                  <a:close/>
                </a:path>
                <a:path w="7243445" h="120650">
                  <a:moveTo>
                    <a:pt x="6969480" y="94830"/>
                  </a:moveTo>
                  <a:lnTo>
                    <a:pt x="6969417" y="90081"/>
                  </a:lnTo>
                  <a:lnTo>
                    <a:pt x="6958177" y="90246"/>
                  </a:lnTo>
                  <a:lnTo>
                    <a:pt x="6951789" y="90805"/>
                  </a:lnTo>
                  <a:lnTo>
                    <a:pt x="6951700" y="93560"/>
                  </a:lnTo>
                  <a:lnTo>
                    <a:pt x="6955803" y="95872"/>
                  </a:lnTo>
                  <a:lnTo>
                    <a:pt x="6962064" y="95110"/>
                  </a:lnTo>
                  <a:lnTo>
                    <a:pt x="6964947" y="93967"/>
                  </a:lnTo>
                  <a:lnTo>
                    <a:pt x="6969480" y="94830"/>
                  </a:lnTo>
                  <a:close/>
                </a:path>
                <a:path w="7243445" h="120650">
                  <a:moveTo>
                    <a:pt x="6988315" y="94716"/>
                  </a:moveTo>
                  <a:lnTo>
                    <a:pt x="6983552" y="94576"/>
                  </a:lnTo>
                  <a:lnTo>
                    <a:pt x="6982993" y="88468"/>
                  </a:lnTo>
                  <a:lnTo>
                    <a:pt x="6976973" y="89966"/>
                  </a:lnTo>
                  <a:lnTo>
                    <a:pt x="6976643" y="97294"/>
                  </a:lnTo>
                  <a:lnTo>
                    <a:pt x="6981203" y="100622"/>
                  </a:lnTo>
                  <a:lnTo>
                    <a:pt x="6986486" y="99809"/>
                  </a:lnTo>
                  <a:lnTo>
                    <a:pt x="6988315" y="94716"/>
                  </a:lnTo>
                  <a:close/>
                </a:path>
                <a:path w="7243445" h="120650">
                  <a:moveTo>
                    <a:pt x="7022058" y="89319"/>
                  </a:moveTo>
                  <a:lnTo>
                    <a:pt x="7010794" y="89484"/>
                  </a:lnTo>
                  <a:lnTo>
                    <a:pt x="7006349" y="90373"/>
                  </a:lnTo>
                  <a:lnTo>
                    <a:pt x="7000087" y="88836"/>
                  </a:lnTo>
                  <a:lnTo>
                    <a:pt x="6999643" y="94551"/>
                  </a:lnTo>
                  <a:lnTo>
                    <a:pt x="7010908" y="94399"/>
                  </a:lnTo>
                  <a:lnTo>
                    <a:pt x="7015264" y="93649"/>
                  </a:lnTo>
                  <a:lnTo>
                    <a:pt x="7021563" y="95173"/>
                  </a:lnTo>
                  <a:lnTo>
                    <a:pt x="7022058" y="89319"/>
                  </a:lnTo>
                  <a:close/>
                </a:path>
                <a:path w="7243445" h="120650">
                  <a:moveTo>
                    <a:pt x="7069429" y="90881"/>
                  </a:moveTo>
                  <a:lnTo>
                    <a:pt x="7067397" y="88341"/>
                  </a:lnTo>
                  <a:lnTo>
                    <a:pt x="7066318" y="86969"/>
                  </a:lnTo>
                  <a:lnTo>
                    <a:pt x="7061644" y="90830"/>
                  </a:lnTo>
                  <a:lnTo>
                    <a:pt x="7063689" y="93383"/>
                  </a:lnTo>
                  <a:lnTo>
                    <a:pt x="7064781" y="94742"/>
                  </a:lnTo>
                  <a:lnTo>
                    <a:pt x="7069429" y="90881"/>
                  </a:lnTo>
                  <a:close/>
                </a:path>
                <a:path w="7243445" h="120650">
                  <a:moveTo>
                    <a:pt x="7242950" y="99428"/>
                  </a:moveTo>
                  <a:lnTo>
                    <a:pt x="7239800" y="92417"/>
                  </a:lnTo>
                  <a:lnTo>
                    <a:pt x="7235774" y="98234"/>
                  </a:lnTo>
                  <a:lnTo>
                    <a:pt x="7230465" y="102514"/>
                  </a:lnTo>
                  <a:lnTo>
                    <a:pt x="7226236" y="108127"/>
                  </a:lnTo>
                  <a:lnTo>
                    <a:pt x="7225436" y="117906"/>
                  </a:lnTo>
                  <a:lnTo>
                    <a:pt x="7234631" y="116852"/>
                  </a:lnTo>
                  <a:lnTo>
                    <a:pt x="7240841" y="109131"/>
                  </a:lnTo>
                  <a:lnTo>
                    <a:pt x="7242950" y="9942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19454" y="4939156"/>
              <a:ext cx="7278370" cy="127000"/>
            </a:xfrm>
            <a:custGeom>
              <a:avLst/>
              <a:gdLst/>
              <a:ahLst/>
              <a:cxnLst/>
              <a:rect l="l" t="t" r="r" b="b"/>
              <a:pathLst>
                <a:path w="7278370" h="127000">
                  <a:moveTo>
                    <a:pt x="6680" y="25311"/>
                  </a:moveTo>
                  <a:lnTo>
                    <a:pt x="6388" y="20281"/>
                  </a:lnTo>
                  <a:lnTo>
                    <a:pt x="495" y="19354"/>
                  </a:lnTo>
                  <a:lnTo>
                    <a:pt x="0" y="25692"/>
                  </a:lnTo>
                  <a:lnTo>
                    <a:pt x="3746" y="25019"/>
                  </a:lnTo>
                  <a:lnTo>
                    <a:pt x="5600" y="32575"/>
                  </a:lnTo>
                  <a:lnTo>
                    <a:pt x="6680" y="25311"/>
                  </a:lnTo>
                  <a:close/>
                </a:path>
                <a:path w="7278370" h="127000">
                  <a:moveTo>
                    <a:pt x="10896" y="40030"/>
                  </a:moveTo>
                  <a:lnTo>
                    <a:pt x="8394" y="32943"/>
                  </a:lnTo>
                  <a:lnTo>
                    <a:pt x="6883" y="40728"/>
                  </a:lnTo>
                  <a:lnTo>
                    <a:pt x="10896" y="40030"/>
                  </a:lnTo>
                  <a:close/>
                </a:path>
                <a:path w="7278370" h="127000">
                  <a:moveTo>
                    <a:pt x="15519" y="48437"/>
                  </a:moveTo>
                  <a:lnTo>
                    <a:pt x="14211" y="39852"/>
                  </a:lnTo>
                  <a:lnTo>
                    <a:pt x="10896" y="40030"/>
                  </a:lnTo>
                  <a:lnTo>
                    <a:pt x="11061" y="43357"/>
                  </a:lnTo>
                  <a:lnTo>
                    <a:pt x="11442" y="50025"/>
                  </a:lnTo>
                  <a:lnTo>
                    <a:pt x="15519" y="48437"/>
                  </a:lnTo>
                  <a:close/>
                </a:path>
                <a:path w="7278370" h="127000">
                  <a:moveTo>
                    <a:pt x="20383" y="29565"/>
                  </a:moveTo>
                  <a:lnTo>
                    <a:pt x="20205" y="24142"/>
                  </a:lnTo>
                  <a:lnTo>
                    <a:pt x="18110" y="16954"/>
                  </a:lnTo>
                  <a:lnTo>
                    <a:pt x="16789" y="24739"/>
                  </a:lnTo>
                  <a:lnTo>
                    <a:pt x="16916" y="29946"/>
                  </a:lnTo>
                  <a:lnTo>
                    <a:pt x="19011" y="37223"/>
                  </a:lnTo>
                  <a:lnTo>
                    <a:pt x="20383" y="29565"/>
                  </a:lnTo>
                  <a:close/>
                </a:path>
                <a:path w="7278370" h="127000">
                  <a:moveTo>
                    <a:pt x="190855" y="27533"/>
                  </a:moveTo>
                  <a:lnTo>
                    <a:pt x="183654" y="22656"/>
                  </a:lnTo>
                  <a:lnTo>
                    <a:pt x="182600" y="27266"/>
                  </a:lnTo>
                  <a:lnTo>
                    <a:pt x="185686" y="32016"/>
                  </a:lnTo>
                  <a:lnTo>
                    <a:pt x="190855" y="27533"/>
                  </a:lnTo>
                  <a:close/>
                </a:path>
                <a:path w="7278370" h="127000">
                  <a:moveTo>
                    <a:pt x="209727" y="24574"/>
                  </a:moveTo>
                  <a:lnTo>
                    <a:pt x="207848" y="22085"/>
                  </a:lnTo>
                  <a:lnTo>
                    <a:pt x="206844" y="20624"/>
                  </a:lnTo>
                  <a:lnTo>
                    <a:pt x="202730" y="24599"/>
                  </a:lnTo>
                  <a:lnTo>
                    <a:pt x="204584" y="27101"/>
                  </a:lnTo>
                  <a:lnTo>
                    <a:pt x="205663" y="28524"/>
                  </a:lnTo>
                  <a:lnTo>
                    <a:pt x="209727" y="24574"/>
                  </a:lnTo>
                  <a:close/>
                </a:path>
                <a:path w="7278370" h="127000">
                  <a:moveTo>
                    <a:pt x="681380" y="5156"/>
                  </a:moveTo>
                  <a:lnTo>
                    <a:pt x="674966" y="2679"/>
                  </a:lnTo>
                  <a:lnTo>
                    <a:pt x="669302" y="1752"/>
                  </a:lnTo>
                  <a:lnTo>
                    <a:pt x="664464" y="3848"/>
                  </a:lnTo>
                  <a:lnTo>
                    <a:pt x="660501" y="10464"/>
                  </a:lnTo>
                  <a:lnTo>
                    <a:pt x="666305" y="9893"/>
                  </a:lnTo>
                  <a:lnTo>
                    <a:pt x="673138" y="10782"/>
                  </a:lnTo>
                  <a:lnTo>
                    <a:pt x="678878" y="10185"/>
                  </a:lnTo>
                  <a:lnTo>
                    <a:pt x="681380" y="5156"/>
                  </a:lnTo>
                  <a:close/>
                </a:path>
                <a:path w="7278370" h="127000">
                  <a:moveTo>
                    <a:pt x="691908" y="10007"/>
                  </a:moveTo>
                  <a:lnTo>
                    <a:pt x="691845" y="6629"/>
                  </a:lnTo>
                  <a:lnTo>
                    <a:pt x="691730" y="0"/>
                  </a:lnTo>
                  <a:lnTo>
                    <a:pt x="684796" y="88"/>
                  </a:lnTo>
                  <a:lnTo>
                    <a:pt x="684974" y="10109"/>
                  </a:lnTo>
                  <a:lnTo>
                    <a:pt x="691908" y="10007"/>
                  </a:lnTo>
                  <a:close/>
                </a:path>
                <a:path w="7278370" h="127000">
                  <a:moveTo>
                    <a:pt x="712965" y="14617"/>
                  </a:moveTo>
                  <a:lnTo>
                    <a:pt x="710260" y="15786"/>
                  </a:lnTo>
                  <a:lnTo>
                    <a:pt x="706043" y="14871"/>
                  </a:lnTo>
                  <a:lnTo>
                    <a:pt x="706043" y="19735"/>
                  </a:lnTo>
                  <a:lnTo>
                    <a:pt x="708748" y="18542"/>
                  </a:lnTo>
                  <a:lnTo>
                    <a:pt x="712939" y="19583"/>
                  </a:lnTo>
                  <a:lnTo>
                    <a:pt x="712965" y="14617"/>
                  </a:lnTo>
                  <a:close/>
                </a:path>
                <a:path w="7278370" h="127000">
                  <a:moveTo>
                    <a:pt x="2002358" y="12357"/>
                  </a:moveTo>
                  <a:lnTo>
                    <a:pt x="1995995" y="12306"/>
                  </a:lnTo>
                  <a:lnTo>
                    <a:pt x="1996452" y="16027"/>
                  </a:lnTo>
                  <a:lnTo>
                    <a:pt x="1999856" y="17907"/>
                  </a:lnTo>
                  <a:lnTo>
                    <a:pt x="2002358" y="12357"/>
                  </a:lnTo>
                  <a:close/>
                </a:path>
                <a:path w="7278370" h="127000">
                  <a:moveTo>
                    <a:pt x="2066531" y="18364"/>
                  </a:moveTo>
                  <a:lnTo>
                    <a:pt x="2060359" y="16916"/>
                  </a:lnTo>
                  <a:lnTo>
                    <a:pt x="2059343" y="23266"/>
                  </a:lnTo>
                  <a:lnTo>
                    <a:pt x="2063394" y="22771"/>
                  </a:lnTo>
                  <a:lnTo>
                    <a:pt x="2064753" y="30657"/>
                  </a:lnTo>
                  <a:lnTo>
                    <a:pt x="2066442" y="23393"/>
                  </a:lnTo>
                  <a:lnTo>
                    <a:pt x="2066531" y="18364"/>
                  </a:lnTo>
                  <a:close/>
                </a:path>
                <a:path w="7278370" h="127000">
                  <a:moveTo>
                    <a:pt x="2156129" y="14605"/>
                  </a:moveTo>
                  <a:lnTo>
                    <a:pt x="2154415" y="7239"/>
                  </a:lnTo>
                  <a:lnTo>
                    <a:pt x="2152383" y="14960"/>
                  </a:lnTo>
                  <a:lnTo>
                    <a:pt x="2148624" y="15087"/>
                  </a:lnTo>
                  <a:lnTo>
                    <a:pt x="2149449" y="21272"/>
                  </a:lnTo>
                  <a:lnTo>
                    <a:pt x="2155875" y="19913"/>
                  </a:lnTo>
                  <a:lnTo>
                    <a:pt x="2156129" y="14605"/>
                  </a:lnTo>
                  <a:close/>
                </a:path>
                <a:path w="7278370" h="127000">
                  <a:moveTo>
                    <a:pt x="2425674" y="22212"/>
                  </a:moveTo>
                  <a:lnTo>
                    <a:pt x="2423884" y="19659"/>
                  </a:lnTo>
                  <a:lnTo>
                    <a:pt x="2422969" y="18122"/>
                  </a:lnTo>
                  <a:lnTo>
                    <a:pt x="2418423" y="21894"/>
                  </a:lnTo>
                  <a:lnTo>
                    <a:pt x="2420239" y="24485"/>
                  </a:lnTo>
                  <a:lnTo>
                    <a:pt x="2421178" y="25958"/>
                  </a:lnTo>
                  <a:lnTo>
                    <a:pt x="2425674" y="22212"/>
                  </a:lnTo>
                  <a:close/>
                </a:path>
                <a:path w="7278370" h="127000">
                  <a:moveTo>
                    <a:pt x="2510548" y="25819"/>
                  </a:moveTo>
                  <a:lnTo>
                    <a:pt x="2506167" y="26238"/>
                  </a:lnTo>
                  <a:lnTo>
                    <a:pt x="2508186" y="33540"/>
                  </a:lnTo>
                  <a:lnTo>
                    <a:pt x="2510548" y="25819"/>
                  </a:lnTo>
                  <a:close/>
                </a:path>
                <a:path w="7278370" h="127000">
                  <a:moveTo>
                    <a:pt x="2547543" y="24815"/>
                  </a:moveTo>
                  <a:lnTo>
                    <a:pt x="2545778" y="22237"/>
                  </a:lnTo>
                  <a:lnTo>
                    <a:pt x="2544800" y="20701"/>
                  </a:lnTo>
                  <a:lnTo>
                    <a:pt x="2540266" y="24447"/>
                  </a:lnTo>
                  <a:lnTo>
                    <a:pt x="2542044" y="27038"/>
                  </a:lnTo>
                  <a:lnTo>
                    <a:pt x="2543048" y="28536"/>
                  </a:lnTo>
                  <a:lnTo>
                    <a:pt x="2547543" y="24815"/>
                  </a:lnTo>
                  <a:close/>
                </a:path>
                <a:path w="7278370" h="127000">
                  <a:moveTo>
                    <a:pt x="2608618" y="26187"/>
                  </a:moveTo>
                  <a:lnTo>
                    <a:pt x="2606751" y="23609"/>
                  </a:lnTo>
                  <a:lnTo>
                    <a:pt x="2605824" y="22072"/>
                  </a:lnTo>
                  <a:lnTo>
                    <a:pt x="2601264" y="25819"/>
                  </a:lnTo>
                  <a:lnTo>
                    <a:pt x="2603042" y="28409"/>
                  </a:lnTo>
                  <a:lnTo>
                    <a:pt x="2604020" y="29895"/>
                  </a:lnTo>
                  <a:lnTo>
                    <a:pt x="2608618" y="26187"/>
                  </a:lnTo>
                  <a:close/>
                </a:path>
                <a:path w="7278370" h="127000">
                  <a:moveTo>
                    <a:pt x="2676728" y="27724"/>
                  </a:moveTo>
                  <a:lnTo>
                    <a:pt x="2674975" y="25146"/>
                  </a:lnTo>
                  <a:lnTo>
                    <a:pt x="2673959" y="23609"/>
                  </a:lnTo>
                  <a:lnTo>
                    <a:pt x="2669451" y="27355"/>
                  </a:lnTo>
                  <a:lnTo>
                    <a:pt x="2671254" y="29946"/>
                  </a:lnTo>
                  <a:lnTo>
                    <a:pt x="2672181" y="31432"/>
                  </a:lnTo>
                  <a:lnTo>
                    <a:pt x="2676728" y="27724"/>
                  </a:lnTo>
                  <a:close/>
                </a:path>
                <a:path w="7278370" h="127000">
                  <a:moveTo>
                    <a:pt x="2897289" y="35013"/>
                  </a:moveTo>
                  <a:lnTo>
                    <a:pt x="2894457" y="36080"/>
                  </a:lnTo>
                  <a:lnTo>
                    <a:pt x="2890189" y="35013"/>
                  </a:lnTo>
                  <a:lnTo>
                    <a:pt x="2889974" y="39865"/>
                  </a:lnTo>
                  <a:lnTo>
                    <a:pt x="2892780" y="38773"/>
                  </a:lnTo>
                  <a:lnTo>
                    <a:pt x="2897086" y="39954"/>
                  </a:lnTo>
                  <a:lnTo>
                    <a:pt x="2897289" y="35013"/>
                  </a:lnTo>
                  <a:close/>
                </a:path>
                <a:path w="7278370" h="127000">
                  <a:moveTo>
                    <a:pt x="2952762" y="43827"/>
                  </a:moveTo>
                  <a:lnTo>
                    <a:pt x="2950984" y="41236"/>
                  </a:lnTo>
                  <a:lnTo>
                    <a:pt x="2950057" y="39814"/>
                  </a:lnTo>
                  <a:lnTo>
                    <a:pt x="2945473" y="43522"/>
                  </a:lnTo>
                  <a:lnTo>
                    <a:pt x="2947238" y="46113"/>
                  </a:lnTo>
                  <a:lnTo>
                    <a:pt x="2948190" y="47536"/>
                  </a:lnTo>
                  <a:lnTo>
                    <a:pt x="2952762" y="43827"/>
                  </a:lnTo>
                  <a:close/>
                </a:path>
                <a:path w="7278370" h="127000">
                  <a:moveTo>
                    <a:pt x="2961754" y="41490"/>
                  </a:moveTo>
                  <a:lnTo>
                    <a:pt x="2958884" y="42494"/>
                  </a:lnTo>
                  <a:lnTo>
                    <a:pt x="2954667" y="41529"/>
                  </a:lnTo>
                  <a:lnTo>
                    <a:pt x="2954439" y="46278"/>
                  </a:lnTo>
                  <a:lnTo>
                    <a:pt x="2957207" y="45224"/>
                  </a:lnTo>
                  <a:lnTo>
                    <a:pt x="2961500" y="46266"/>
                  </a:lnTo>
                  <a:lnTo>
                    <a:pt x="2961754" y="41490"/>
                  </a:lnTo>
                  <a:close/>
                </a:path>
                <a:path w="7278370" h="127000">
                  <a:moveTo>
                    <a:pt x="3112935" y="45262"/>
                  </a:moveTo>
                  <a:lnTo>
                    <a:pt x="3106534" y="45148"/>
                  </a:lnTo>
                  <a:lnTo>
                    <a:pt x="3106953" y="48882"/>
                  </a:lnTo>
                  <a:lnTo>
                    <a:pt x="3110369" y="50787"/>
                  </a:lnTo>
                  <a:lnTo>
                    <a:pt x="3112935" y="45262"/>
                  </a:lnTo>
                  <a:close/>
                </a:path>
                <a:path w="7278370" h="127000">
                  <a:moveTo>
                    <a:pt x="3174695" y="26873"/>
                  </a:moveTo>
                  <a:lnTo>
                    <a:pt x="3173501" y="26835"/>
                  </a:lnTo>
                  <a:lnTo>
                    <a:pt x="3172333" y="26822"/>
                  </a:lnTo>
                  <a:lnTo>
                    <a:pt x="3171088" y="26784"/>
                  </a:lnTo>
                  <a:lnTo>
                    <a:pt x="3171672" y="32499"/>
                  </a:lnTo>
                  <a:lnTo>
                    <a:pt x="3174631" y="29603"/>
                  </a:lnTo>
                  <a:lnTo>
                    <a:pt x="3174695" y="26873"/>
                  </a:lnTo>
                  <a:close/>
                </a:path>
                <a:path w="7278370" h="127000">
                  <a:moveTo>
                    <a:pt x="3256191" y="48793"/>
                  </a:moveTo>
                  <a:lnTo>
                    <a:pt x="3255772" y="45059"/>
                  </a:lnTo>
                  <a:lnTo>
                    <a:pt x="3252355" y="43154"/>
                  </a:lnTo>
                  <a:lnTo>
                    <a:pt x="3249790" y="48729"/>
                  </a:lnTo>
                  <a:lnTo>
                    <a:pt x="3256191" y="48793"/>
                  </a:lnTo>
                  <a:close/>
                </a:path>
                <a:path w="7278370" h="127000">
                  <a:moveTo>
                    <a:pt x="3338461" y="38569"/>
                  </a:moveTo>
                  <a:lnTo>
                    <a:pt x="3336671" y="35991"/>
                  </a:lnTo>
                  <a:lnTo>
                    <a:pt x="3335705" y="34531"/>
                  </a:lnTo>
                  <a:lnTo>
                    <a:pt x="3331133" y="38277"/>
                  </a:lnTo>
                  <a:lnTo>
                    <a:pt x="3332911" y="40932"/>
                  </a:lnTo>
                  <a:lnTo>
                    <a:pt x="3333864" y="42189"/>
                  </a:lnTo>
                  <a:lnTo>
                    <a:pt x="3338461" y="38569"/>
                  </a:lnTo>
                  <a:close/>
                </a:path>
                <a:path w="7278370" h="127000">
                  <a:moveTo>
                    <a:pt x="3556622" y="36639"/>
                  </a:moveTo>
                  <a:lnTo>
                    <a:pt x="3553790" y="37655"/>
                  </a:lnTo>
                  <a:lnTo>
                    <a:pt x="3549485" y="36614"/>
                  </a:lnTo>
                  <a:lnTo>
                    <a:pt x="3549281" y="41440"/>
                  </a:lnTo>
                  <a:lnTo>
                    <a:pt x="3552113" y="40411"/>
                  </a:lnTo>
                  <a:lnTo>
                    <a:pt x="3556355" y="41427"/>
                  </a:lnTo>
                  <a:lnTo>
                    <a:pt x="3556622" y="36639"/>
                  </a:lnTo>
                  <a:close/>
                </a:path>
                <a:path w="7278370" h="127000">
                  <a:moveTo>
                    <a:pt x="3720985" y="48526"/>
                  </a:moveTo>
                  <a:lnTo>
                    <a:pt x="3719195" y="45948"/>
                  </a:lnTo>
                  <a:lnTo>
                    <a:pt x="3718191" y="44475"/>
                  </a:lnTo>
                  <a:lnTo>
                    <a:pt x="3713670" y="48221"/>
                  </a:lnTo>
                  <a:lnTo>
                    <a:pt x="3715423" y="50863"/>
                  </a:lnTo>
                  <a:lnTo>
                    <a:pt x="3716388" y="52146"/>
                  </a:lnTo>
                  <a:lnTo>
                    <a:pt x="3720985" y="48526"/>
                  </a:lnTo>
                  <a:close/>
                </a:path>
                <a:path w="7278370" h="127000">
                  <a:moveTo>
                    <a:pt x="3762413" y="52108"/>
                  </a:moveTo>
                  <a:lnTo>
                    <a:pt x="3758349" y="52476"/>
                  </a:lnTo>
                  <a:lnTo>
                    <a:pt x="3756990" y="44678"/>
                  </a:lnTo>
                  <a:lnTo>
                    <a:pt x="3755186" y="51930"/>
                  </a:lnTo>
                  <a:lnTo>
                    <a:pt x="3755059" y="56984"/>
                  </a:lnTo>
                  <a:lnTo>
                    <a:pt x="3761333" y="58305"/>
                  </a:lnTo>
                  <a:lnTo>
                    <a:pt x="3762413" y="52108"/>
                  </a:lnTo>
                  <a:close/>
                </a:path>
                <a:path w="7278370" h="127000">
                  <a:moveTo>
                    <a:pt x="3787571" y="57696"/>
                  </a:moveTo>
                  <a:lnTo>
                    <a:pt x="3782733" y="56057"/>
                  </a:lnTo>
                  <a:lnTo>
                    <a:pt x="3780891" y="50520"/>
                  </a:lnTo>
                  <a:lnTo>
                    <a:pt x="3773271" y="52425"/>
                  </a:lnTo>
                  <a:lnTo>
                    <a:pt x="3773005" y="60223"/>
                  </a:lnTo>
                  <a:lnTo>
                    <a:pt x="3778402" y="63474"/>
                  </a:lnTo>
                  <a:lnTo>
                    <a:pt x="3784816" y="62522"/>
                  </a:lnTo>
                  <a:lnTo>
                    <a:pt x="3787571" y="57696"/>
                  </a:lnTo>
                  <a:close/>
                </a:path>
                <a:path w="7278370" h="127000">
                  <a:moveTo>
                    <a:pt x="3927322" y="44094"/>
                  </a:moveTo>
                  <a:lnTo>
                    <a:pt x="3925481" y="41389"/>
                  </a:lnTo>
                  <a:lnTo>
                    <a:pt x="3924579" y="39992"/>
                  </a:lnTo>
                  <a:lnTo>
                    <a:pt x="3919944" y="43726"/>
                  </a:lnTo>
                  <a:lnTo>
                    <a:pt x="3921734" y="46342"/>
                  </a:lnTo>
                  <a:lnTo>
                    <a:pt x="3922776" y="47688"/>
                  </a:lnTo>
                  <a:lnTo>
                    <a:pt x="3927322" y="44094"/>
                  </a:lnTo>
                  <a:close/>
                </a:path>
                <a:path w="7278370" h="127000">
                  <a:moveTo>
                    <a:pt x="4058843" y="60007"/>
                  </a:moveTo>
                  <a:lnTo>
                    <a:pt x="4056024" y="60921"/>
                  </a:lnTo>
                  <a:lnTo>
                    <a:pt x="4051744" y="59855"/>
                  </a:lnTo>
                  <a:lnTo>
                    <a:pt x="4051439" y="64693"/>
                  </a:lnTo>
                  <a:lnTo>
                    <a:pt x="4054297" y="63728"/>
                  </a:lnTo>
                  <a:lnTo>
                    <a:pt x="4058640" y="64795"/>
                  </a:lnTo>
                  <a:lnTo>
                    <a:pt x="4058843" y="60007"/>
                  </a:lnTo>
                  <a:close/>
                </a:path>
                <a:path w="7278370" h="127000">
                  <a:moveTo>
                    <a:pt x="4089654" y="63347"/>
                  </a:moveTo>
                  <a:lnTo>
                    <a:pt x="4087838" y="60756"/>
                  </a:lnTo>
                  <a:lnTo>
                    <a:pt x="4086860" y="59232"/>
                  </a:lnTo>
                  <a:lnTo>
                    <a:pt x="4082262" y="62941"/>
                  </a:lnTo>
                  <a:lnTo>
                    <a:pt x="4084053" y="65557"/>
                  </a:lnTo>
                  <a:lnTo>
                    <a:pt x="4085018" y="67043"/>
                  </a:lnTo>
                  <a:lnTo>
                    <a:pt x="4089654" y="63347"/>
                  </a:lnTo>
                  <a:close/>
                </a:path>
                <a:path w="7278370" h="127000">
                  <a:moveTo>
                    <a:pt x="4102328" y="61137"/>
                  </a:moveTo>
                  <a:lnTo>
                    <a:pt x="4100093" y="55359"/>
                  </a:lnTo>
                  <a:lnTo>
                    <a:pt x="4096550" y="57061"/>
                  </a:lnTo>
                  <a:lnTo>
                    <a:pt x="4095902" y="60807"/>
                  </a:lnTo>
                  <a:lnTo>
                    <a:pt x="4102328" y="61137"/>
                  </a:lnTo>
                  <a:close/>
                </a:path>
                <a:path w="7278370" h="127000">
                  <a:moveTo>
                    <a:pt x="4108805" y="61341"/>
                  </a:moveTo>
                  <a:lnTo>
                    <a:pt x="4102328" y="61137"/>
                  </a:lnTo>
                  <a:lnTo>
                    <a:pt x="4104589" y="66789"/>
                  </a:lnTo>
                  <a:lnTo>
                    <a:pt x="4108145" y="65036"/>
                  </a:lnTo>
                  <a:lnTo>
                    <a:pt x="4108805" y="61341"/>
                  </a:lnTo>
                  <a:close/>
                </a:path>
                <a:path w="7278370" h="127000">
                  <a:moveTo>
                    <a:pt x="4167543" y="67691"/>
                  </a:moveTo>
                  <a:lnTo>
                    <a:pt x="4163428" y="68186"/>
                  </a:lnTo>
                  <a:lnTo>
                    <a:pt x="4162082" y="60223"/>
                  </a:lnTo>
                  <a:lnTo>
                    <a:pt x="4160291" y="67513"/>
                  </a:lnTo>
                  <a:lnTo>
                    <a:pt x="4160202" y="72542"/>
                  </a:lnTo>
                  <a:lnTo>
                    <a:pt x="4166438" y="74002"/>
                  </a:lnTo>
                  <a:lnTo>
                    <a:pt x="4167543" y="67691"/>
                  </a:lnTo>
                  <a:close/>
                </a:path>
                <a:path w="7278370" h="127000">
                  <a:moveTo>
                    <a:pt x="4353179" y="52514"/>
                  </a:moveTo>
                  <a:lnTo>
                    <a:pt x="4348912" y="53238"/>
                  </a:lnTo>
                  <a:lnTo>
                    <a:pt x="4342917" y="51511"/>
                  </a:lnTo>
                  <a:lnTo>
                    <a:pt x="4342168" y="57277"/>
                  </a:lnTo>
                  <a:lnTo>
                    <a:pt x="4346448" y="56515"/>
                  </a:lnTo>
                  <a:lnTo>
                    <a:pt x="4352391" y="58407"/>
                  </a:lnTo>
                  <a:lnTo>
                    <a:pt x="4353179" y="52514"/>
                  </a:lnTo>
                  <a:close/>
                </a:path>
                <a:path w="7278370" h="127000">
                  <a:moveTo>
                    <a:pt x="4469168" y="65151"/>
                  </a:moveTo>
                  <a:lnTo>
                    <a:pt x="4467504" y="57810"/>
                  </a:lnTo>
                  <a:lnTo>
                    <a:pt x="4465332" y="65468"/>
                  </a:lnTo>
                  <a:lnTo>
                    <a:pt x="4461561" y="65544"/>
                  </a:lnTo>
                  <a:lnTo>
                    <a:pt x="4462323" y="71805"/>
                  </a:lnTo>
                  <a:lnTo>
                    <a:pt x="4468863" y="70586"/>
                  </a:lnTo>
                  <a:lnTo>
                    <a:pt x="4469168" y="65151"/>
                  </a:lnTo>
                  <a:close/>
                </a:path>
                <a:path w="7278370" h="127000">
                  <a:moveTo>
                    <a:pt x="4605096" y="71564"/>
                  </a:moveTo>
                  <a:lnTo>
                    <a:pt x="4603293" y="69011"/>
                  </a:lnTo>
                  <a:lnTo>
                    <a:pt x="4602315" y="67525"/>
                  </a:lnTo>
                  <a:lnTo>
                    <a:pt x="4597679" y="71272"/>
                  </a:lnTo>
                  <a:lnTo>
                    <a:pt x="4599508" y="73926"/>
                  </a:lnTo>
                  <a:lnTo>
                    <a:pt x="4600473" y="75209"/>
                  </a:lnTo>
                  <a:lnTo>
                    <a:pt x="4605096" y="71564"/>
                  </a:lnTo>
                  <a:close/>
                </a:path>
                <a:path w="7278370" h="127000">
                  <a:moveTo>
                    <a:pt x="4934902" y="71640"/>
                  </a:moveTo>
                  <a:lnTo>
                    <a:pt x="4927663" y="71475"/>
                  </a:lnTo>
                  <a:lnTo>
                    <a:pt x="4927409" y="81495"/>
                  </a:lnTo>
                  <a:lnTo>
                    <a:pt x="4934648" y="81648"/>
                  </a:lnTo>
                  <a:lnTo>
                    <a:pt x="4934902" y="71640"/>
                  </a:lnTo>
                  <a:close/>
                </a:path>
                <a:path w="7278370" h="127000">
                  <a:moveTo>
                    <a:pt x="4962029" y="74218"/>
                  </a:moveTo>
                  <a:lnTo>
                    <a:pt x="4956480" y="71145"/>
                  </a:lnTo>
                  <a:lnTo>
                    <a:pt x="4956670" y="77139"/>
                  </a:lnTo>
                  <a:lnTo>
                    <a:pt x="4962029" y="74218"/>
                  </a:lnTo>
                  <a:close/>
                </a:path>
                <a:path w="7278370" h="127000">
                  <a:moveTo>
                    <a:pt x="4998593" y="80632"/>
                  </a:moveTo>
                  <a:lnTo>
                    <a:pt x="4996764" y="78079"/>
                  </a:lnTo>
                  <a:lnTo>
                    <a:pt x="4995773" y="76606"/>
                  </a:lnTo>
                  <a:lnTo>
                    <a:pt x="4991176" y="80352"/>
                  </a:lnTo>
                  <a:lnTo>
                    <a:pt x="4992992" y="83007"/>
                  </a:lnTo>
                  <a:lnTo>
                    <a:pt x="4993957" y="84264"/>
                  </a:lnTo>
                  <a:lnTo>
                    <a:pt x="4998593" y="80632"/>
                  </a:lnTo>
                  <a:close/>
                </a:path>
                <a:path w="7278370" h="127000">
                  <a:moveTo>
                    <a:pt x="5055209" y="74396"/>
                  </a:moveTo>
                  <a:lnTo>
                    <a:pt x="5050879" y="75006"/>
                  </a:lnTo>
                  <a:lnTo>
                    <a:pt x="5044859" y="73228"/>
                  </a:lnTo>
                  <a:lnTo>
                    <a:pt x="5044097" y="79146"/>
                  </a:lnTo>
                  <a:lnTo>
                    <a:pt x="5048415" y="78524"/>
                  </a:lnTo>
                  <a:lnTo>
                    <a:pt x="5054435" y="80124"/>
                  </a:lnTo>
                  <a:lnTo>
                    <a:pt x="5055209" y="74396"/>
                  </a:lnTo>
                  <a:close/>
                </a:path>
                <a:path w="7278370" h="127000">
                  <a:moveTo>
                    <a:pt x="5095240" y="75311"/>
                  </a:moveTo>
                  <a:lnTo>
                    <a:pt x="5092420" y="76352"/>
                  </a:lnTo>
                  <a:lnTo>
                    <a:pt x="5088077" y="75336"/>
                  </a:lnTo>
                  <a:lnTo>
                    <a:pt x="5087836" y="80162"/>
                  </a:lnTo>
                  <a:lnTo>
                    <a:pt x="5090744" y="79133"/>
                  </a:lnTo>
                  <a:lnTo>
                    <a:pt x="5095037" y="80124"/>
                  </a:lnTo>
                  <a:lnTo>
                    <a:pt x="5095240" y="75311"/>
                  </a:lnTo>
                  <a:close/>
                </a:path>
                <a:path w="7278370" h="127000">
                  <a:moveTo>
                    <a:pt x="5102212" y="90411"/>
                  </a:moveTo>
                  <a:lnTo>
                    <a:pt x="5099355" y="91478"/>
                  </a:lnTo>
                  <a:lnTo>
                    <a:pt x="5095011" y="90411"/>
                  </a:lnTo>
                  <a:lnTo>
                    <a:pt x="5094757" y="95262"/>
                  </a:lnTo>
                  <a:lnTo>
                    <a:pt x="5097640" y="94170"/>
                  </a:lnTo>
                  <a:lnTo>
                    <a:pt x="5101920" y="95351"/>
                  </a:lnTo>
                  <a:lnTo>
                    <a:pt x="5102212" y="90411"/>
                  </a:lnTo>
                  <a:close/>
                </a:path>
                <a:path w="7278370" h="127000">
                  <a:moveTo>
                    <a:pt x="5110150" y="76669"/>
                  </a:moveTo>
                  <a:lnTo>
                    <a:pt x="5109921" y="70599"/>
                  </a:lnTo>
                  <a:lnTo>
                    <a:pt x="5104574" y="73609"/>
                  </a:lnTo>
                  <a:lnTo>
                    <a:pt x="5110150" y="76669"/>
                  </a:lnTo>
                  <a:close/>
                </a:path>
                <a:path w="7278370" h="127000">
                  <a:moveTo>
                    <a:pt x="5178844" y="91973"/>
                  </a:moveTo>
                  <a:lnTo>
                    <a:pt x="5170716" y="93345"/>
                  </a:lnTo>
                  <a:lnTo>
                    <a:pt x="5166004" y="93764"/>
                  </a:lnTo>
                  <a:lnTo>
                    <a:pt x="5161318" y="93179"/>
                  </a:lnTo>
                  <a:lnTo>
                    <a:pt x="5153241" y="91516"/>
                  </a:lnTo>
                  <a:lnTo>
                    <a:pt x="5150917" y="97624"/>
                  </a:lnTo>
                  <a:lnTo>
                    <a:pt x="5145202" y="101917"/>
                  </a:lnTo>
                  <a:lnTo>
                    <a:pt x="5141569" y="105956"/>
                  </a:lnTo>
                  <a:lnTo>
                    <a:pt x="5145468" y="111302"/>
                  </a:lnTo>
                  <a:lnTo>
                    <a:pt x="5148237" y="106781"/>
                  </a:lnTo>
                  <a:lnTo>
                    <a:pt x="5152275" y="103886"/>
                  </a:lnTo>
                  <a:lnTo>
                    <a:pt x="5156682" y="101574"/>
                  </a:lnTo>
                  <a:lnTo>
                    <a:pt x="5159197" y="106781"/>
                  </a:lnTo>
                  <a:lnTo>
                    <a:pt x="5165649" y="106807"/>
                  </a:lnTo>
                  <a:lnTo>
                    <a:pt x="5171198" y="108013"/>
                  </a:lnTo>
                  <a:lnTo>
                    <a:pt x="5170983" y="116789"/>
                  </a:lnTo>
                  <a:lnTo>
                    <a:pt x="5177104" y="116547"/>
                  </a:lnTo>
                  <a:lnTo>
                    <a:pt x="5178831" y="109994"/>
                  </a:lnTo>
                  <a:lnTo>
                    <a:pt x="5178590" y="100622"/>
                  </a:lnTo>
                  <a:lnTo>
                    <a:pt x="5178844" y="91973"/>
                  </a:lnTo>
                  <a:close/>
                </a:path>
                <a:path w="7278370" h="127000">
                  <a:moveTo>
                    <a:pt x="5274018" y="98717"/>
                  </a:moveTo>
                  <a:lnTo>
                    <a:pt x="5271897" y="91465"/>
                  </a:lnTo>
                  <a:lnTo>
                    <a:pt x="5269560" y="99123"/>
                  </a:lnTo>
                  <a:lnTo>
                    <a:pt x="5274018" y="98717"/>
                  </a:lnTo>
                  <a:close/>
                </a:path>
                <a:path w="7278370" h="127000">
                  <a:moveTo>
                    <a:pt x="5348046" y="81127"/>
                  </a:moveTo>
                  <a:lnTo>
                    <a:pt x="5347792" y="75057"/>
                  </a:lnTo>
                  <a:lnTo>
                    <a:pt x="5342407" y="78092"/>
                  </a:lnTo>
                  <a:lnTo>
                    <a:pt x="5348046" y="81127"/>
                  </a:lnTo>
                  <a:close/>
                </a:path>
                <a:path w="7278370" h="127000">
                  <a:moveTo>
                    <a:pt x="5474043" y="84848"/>
                  </a:moveTo>
                  <a:lnTo>
                    <a:pt x="5471185" y="80937"/>
                  </a:lnTo>
                  <a:lnTo>
                    <a:pt x="5466588" y="84645"/>
                  </a:lnTo>
                  <a:lnTo>
                    <a:pt x="5468417" y="87287"/>
                  </a:lnTo>
                  <a:lnTo>
                    <a:pt x="5469394" y="88684"/>
                  </a:lnTo>
                  <a:lnTo>
                    <a:pt x="5474043" y="84848"/>
                  </a:lnTo>
                  <a:close/>
                </a:path>
                <a:path w="7278370" h="127000">
                  <a:moveTo>
                    <a:pt x="6112561" y="91503"/>
                  </a:moveTo>
                  <a:lnTo>
                    <a:pt x="6108497" y="88709"/>
                  </a:lnTo>
                  <a:lnTo>
                    <a:pt x="6101067" y="90385"/>
                  </a:lnTo>
                  <a:lnTo>
                    <a:pt x="6101054" y="93713"/>
                  </a:lnTo>
                  <a:lnTo>
                    <a:pt x="6100978" y="100418"/>
                  </a:lnTo>
                  <a:lnTo>
                    <a:pt x="6112014" y="100533"/>
                  </a:lnTo>
                  <a:lnTo>
                    <a:pt x="6112561" y="91503"/>
                  </a:lnTo>
                  <a:close/>
                </a:path>
                <a:path w="7278370" h="127000">
                  <a:moveTo>
                    <a:pt x="6193371" y="101092"/>
                  </a:moveTo>
                  <a:lnTo>
                    <a:pt x="6187821" y="101930"/>
                  </a:lnTo>
                  <a:lnTo>
                    <a:pt x="6179680" y="99161"/>
                  </a:lnTo>
                  <a:lnTo>
                    <a:pt x="6178486" y="105994"/>
                  </a:lnTo>
                  <a:lnTo>
                    <a:pt x="6183401" y="112407"/>
                  </a:lnTo>
                  <a:lnTo>
                    <a:pt x="6189662" y="108966"/>
                  </a:lnTo>
                  <a:lnTo>
                    <a:pt x="6193371" y="101092"/>
                  </a:lnTo>
                  <a:close/>
                </a:path>
                <a:path w="7278370" h="127000">
                  <a:moveTo>
                    <a:pt x="6202769" y="93535"/>
                  </a:moveTo>
                  <a:lnTo>
                    <a:pt x="6200838" y="91059"/>
                  </a:lnTo>
                  <a:lnTo>
                    <a:pt x="6199848" y="89700"/>
                  </a:lnTo>
                  <a:lnTo>
                    <a:pt x="6195187" y="93472"/>
                  </a:lnTo>
                  <a:lnTo>
                    <a:pt x="6197092" y="96075"/>
                  </a:lnTo>
                  <a:lnTo>
                    <a:pt x="6198108" y="97459"/>
                  </a:lnTo>
                  <a:lnTo>
                    <a:pt x="6202769" y="93535"/>
                  </a:lnTo>
                  <a:close/>
                </a:path>
                <a:path w="7278370" h="127000">
                  <a:moveTo>
                    <a:pt x="6212332" y="102082"/>
                  </a:moveTo>
                  <a:lnTo>
                    <a:pt x="6211925" y="96075"/>
                  </a:lnTo>
                  <a:lnTo>
                    <a:pt x="6206528" y="99098"/>
                  </a:lnTo>
                  <a:lnTo>
                    <a:pt x="6212332" y="102082"/>
                  </a:lnTo>
                  <a:close/>
                </a:path>
                <a:path w="7278370" h="127000">
                  <a:moveTo>
                    <a:pt x="6217399" y="93014"/>
                  </a:moveTo>
                  <a:lnTo>
                    <a:pt x="6211633" y="90081"/>
                  </a:lnTo>
                  <a:lnTo>
                    <a:pt x="6211925" y="96075"/>
                  </a:lnTo>
                  <a:lnTo>
                    <a:pt x="6217399" y="93014"/>
                  </a:lnTo>
                  <a:close/>
                </a:path>
                <a:path w="7278370" h="127000">
                  <a:moveTo>
                    <a:pt x="6386639" y="96075"/>
                  </a:moveTo>
                  <a:lnTo>
                    <a:pt x="6379223" y="96075"/>
                  </a:lnTo>
                  <a:lnTo>
                    <a:pt x="6371895" y="97421"/>
                  </a:lnTo>
                  <a:lnTo>
                    <a:pt x="6375578" y="100774"/>
                  </a:lnTo>
                  <a:lnTo>
                    <a:pt x="6382931" y="101765"/>
                  </a:lnTo>
                  <a:lnTo>
                    <a:pt x="6386639" y="96075"/>
                  </a:lnTo>
                  <a:close/>
                </a:path>
                <a:path w="7278370" h="127000">
                  <a:moveTo>
                    <a:pt x="6420129" y="101079"/>
                  </a:moveTo>
                  <a:lnTo>
                    <a:pt x="6415735" y="101790"/>
                  </a:lnTo>
                  <a:lnTo>
                    <a:pt x="6409550" y="100139"/>
                  </a:lnTo>
                  <a:lnTo>
                    <a:pt x="6408979" y="105968"/>
                  </a:lnTo>
                  <a:lnTo>
                    <a:pt x="6413373" y="105244"/>
                  </a:lnTo>
                  <a:lnTo>
                    <a:pt x="6419507" y="106959"/>
                  </a:lnTo>
                  <a:lnTo>
                    <a:pt x="6420129" y="101079"/>
                  </a:lnTo>
                  <a:close/>
                </a:path>
                <a:path w="7278370" h="127000">
                  <a:moveTo>
                    <a:pt x="6440589" y="108534"/>
                  </a:moveTo>
                  <a:lnTo>
                    <a:pt x="6438659" y="105968"/>
                  </a:lnTo>
                  <a:lnTo>
                    <a:pt x="6437706" y="104508"/>
                  </a:lnTo>
                  <a:lnTo>
                    <a:pt x="6433071" y="108445"/>
                  </a:lnTo>
                  <a:lnTo>
                    <a:pt x="6434988" y="110998"/>
                  </a:lnTo>
                  <a:lnTo>
                    <a:pt x="6436030" y="112293"/>
                  </a:lnTo>
                  <a:lnTo>
                    <a:pt x="6440589" y="108534"/>
                  </a:lnTo>
                  <a:close/>
                </a:path>
                <a:path w="7278370" h="127000">
                  <a:moveTo>
                    <a:pt x="6475870" y="110998"/>
                  </a:moveTo>
                  <a:lnTo>
                    <a:pt x="6475857" y="108216"/>
                  </a:lnTo>
                  <a:lnTo>
                    <a:pt x="6472847" y="105244"/>
                  </a:lnTo>
                  <a:lnTo>
                    <a:pt x="6472161" y="110998"/>
                  </a:lnTo>
                  <a:lnTo>
                    <a:pt x="6472187" y="113703"/>
                  </a:lnTo>
                  <a:lnTo>
                    <a:pt x="6475196" y="116662"/>
                  </a:lnTo>
                  <a:lnTo>
                    <a:pt x="6475870" y="110998"/>
                  </a:lnTo>
                  <a:close/>
                </a:path>
                <a:path w="7278370" h="127000">
                  <a:moveTo>
                    <a:pt x="6535394" y="110985"/>
                  </a:moveTo>
                  <a:lnTo>
                    <a:pt x="6532181" y="108635"/>
                  </a:lnTo>
                  <a:lnTo>
                    <a:pt x="6527292" y="105791"/>
                  </a:lnTo>
                  <a:lnTo>
                    <a:pt x="6522745" y="105537"/>
                  </a:lnTo>
                  <a:lnTo>
                    <a:pt x="6520523" y="110985"/>
                  </a:lnTo>
                  <a:lnTo>
                    <a:pt x="6525412" y="111048"/>
                  </a:lnTo>
                  <a:lnTo>
                    <a:pt x="6529641" y="114757"/>
                  </a:lnTo>
                  <a:lnTo>
                    <a:pt x="6533032" y="116586"/>
                  </a:lnTo>
                  <a:lnTo>
                    <a:pt x="6535394" y="110985"/>
                  </a:lnTo>
                  <a:close/>
                </a:path>
                <a:path w="7278370" h="127000">
                  <a:moveTo>
                    <a:pt x="6673304" y="115570"/>
                  </a:moveTo>
                  <a:lnTo>
                    <a:pt x="6667093" y="116420"/>
                  </a:lnTo>
                  <a:lnTo>
                    <a:pt x="6663118" y="114236"/>
                  </a:lnTo>
                  <a:lnTo>
                    <a:pt x="6661391" y="109042"/>
                  </a:lnTo>
                  <a:lnTo>
                    <a:pt x="6661899" y="100863"/>
                  </a:lnTo>
                  <a:lnTo>
                    <a:pt x="6657467" y="101638"/>
                  </a:lnTo>
                  <a:lnTo>
                    <a:pt x="6651218" y="100076"/>
                  </a:lnTo>
                  <a:lnTo>
                    <a:pt x="6650634" y="105918"/>
                  </a:lnTo>
                  <a:lnTo>
                    <a:pt x="6657264" y="106959"/>
                  </a:lnTo>
                  <a:lnTo>
                    <a:pt x="6659308" y="114300"/>
                  </a:lnTo>
                  <a:lnTo>
                    <a:pt x="6658280" y="125730"/>
                  </a:lnTo>
                  <a:lnTo>
                    <a:pt x="6666916" y="126987"/>
                  </a:lnTo>
                  <a:lnTo>
                    <a:pt x="6672466" y="124320"/>
                  </a:lnTo>
                  <a:lnTo>
                    <a:pt x="6673304" y="115570"/>
                  </a:lnTo>
                  <a:close/>
                </a:path>
                <a:path w="7278370" h="127000">
                  <a:moveTo>
                    <a:pt x="6855600" y="90500"/>
                  </a:moveTo>
                  <a:lnTo>
                    <a:pt x="6853618" y="88049"/>
                  </a:lnTo>
                  <a:lnTo>
                    <a:pt x="6852577" y="86677"/>
                  </a:lnTo>
                  <a:lnTo>
                    <a:pt x="6847980" y="90538"/>
                  </a:lnTo>
                  <a:lnTo>
                    <a:pt x="6849948" y="93116"/>
                  </a:lnTo>
                  <a:lnTo>
                    <a:pt x="6851002" y="94475"/>
                  </a:lnTo>
                  <a:lnTo>
                    <a:pt x="6855600" y="90500"/>
                  </a:lnTo>
                  <a:close/>
                </a:path>
                <a:path w="7278370" h="127000">
                  <a:moveTo>
                    <a:pt x="6915912" y="94665"/>
                  </a:moveTo>
                  <a:lnTo>
                    <a:pt x="6913943" y="92176"/>
                  </a:lnTo>
                  <a:lnTo>
                    <a:pt x="6912826" y="90754"/>
                  </a:lnTo>
                  <a:lnTo>
                    <a:pt x="6908165" y="94678"/>
                  </a:lnTo>
                  <a:lnTo>
                    <a:pt x="6910248" y="97256"/>
                  </a:lnTo>
                  <a:lnTo>
                    <a:pt x="6911289" y="98488"/>
                  </a:lnTo>
                  <a:lnTo>
                    <a:pt x="6915912" y="94665"/>
                  </a:lnTo>
                  <a:close/>
                </a:path>
                <a:path w="7278370" h="127000">
                  <a:moveTo>
                    <a:pt x="6952208" y="107619"/>
                  </a:moveTo>
                  <a:lnTo>
                    <a:pt x="6951662" y="101536"/>
                  </a:lnTo>
                  <a:lnTo>
                    <a:pt x="6946278" y="104597"/>
                  </a:lnTo>
                  <a:lnTo>
                    <a:pt x="6952208" y="107619"/>
                  </a:lnTo>
                  <a:close/>
                </a:path>
                <a:path w="7278370" h="127000">
                  <a:moveTo>
                    <a:pt x="6957733" y="97751"/>
                  </a:moveTo>
                  <a:lnTo>
                    <a:pt x="6956780" y="92697"/>
                  </a:lnTo>
                  <a:lnTo>
                    <a:pt x="6953263" y="92062"/>
                  </a:lnTo>
                  <a:lnTo>
                    <a:pt x="6951662" y="101536"/>
                  </a:lnTo>
                  <a:lnTo>
                    <a:pt x="6957733" y="97751"/>
                  </a:lnTo>
                  <a:close/>
                </a:path>
                <a:path w="7278370" h="127000">
                  <a:moveTo>
                    <a:pt x="6981977" y="100698"/>
                  </a:moveTo>
                  <a:lnTo>
                    <a:pt x="6979869" y="93535"/>
                  </a:lnTo>
                  <a:lnTo>
                    <a:pt x="6978053" y="101155"/>
                  </a:lnTo>
                  <a:lnTo>
                    <a:pt x="6974078" y="101574"/>
                  </a:lnTo>
                  <a:lnTo>
                    <a:pt x="6975208" y="107619"/>
                  </a:lnTo>
                  <a:lnTo>
                    <a:pt x="6981888" y="106121"/>
                  </a:lnTo>
                  <a:lnTo>
                    <a:pt x="6981977" y="100698"/>
                  </a:lnTo>
                  <a:close/>
                </a:path>
                <a:path w="7278370" h="127000">
                  <a:moveTo>
                    <a:pt x="7047776" y="102679"/>
                  </a:moveTo>
                  <a:lnTo>
                    <a:pt x="7044715" y="98704"/>
                  </a:lnTo>
                  <a:lnTo>
                    <a:pt x="7040118" y="102679"/>
                  </a:lnTo>
                  <a:lnTo>
                    <a:pt x="7042124" y="105219"/>
                  </a:lnTo>
                  <a:lnTo>
                    <a:pt x="7043242" y="106502"/>
                  </a:lnTo>
                  <a:lnTo>
                    <a:pt x="7047776" y="102679"/>
                  </a:lnTo>
                  <a:close/>
                </a:path>
                <a:path w="7278370" h="127000">
                  <a:moveTo>
                    <a:pt x="7136638" y="98209"/>
                  </a:moveTo>
                  <a:lnTo>
                    <a:pt x="7129894" y="101257"/>
                  </a:lnTo>
                  <a:lnTo>
                    <a:pt x="7120788" y="101320"/>
                  </a:lnTo>
                  <a:lnTo>
                    <a:pt x="7117766" y="108839"/>
                  </a:lnTo>
                  <a:lnTo>
                    <a:pt x="7127303" y="109220"/>
                  </a:lnTo>
                  <a:lnTo>
                    <a:pt x="7136409" y="109131"/>
                  </a:lnTo>
                  <a:lnTo>
                    <a:pt x="7136638" y="98209"/>
                  </a:lnTo>
                  <a:close/>
                </a:path>
                <a:path w="7278370" h="127000">
                  <a:moveTo>
                    <a:pt x="7142124" y="94957"/>
                  </a:moveTo>
                  <a:lnTo>
                    <a:pt x="7136079" y="92252"/>
                  </a:lnTo>
                  <a:lnTo>
                    <a:pt x="7136638" y="98209"/>
                  </a:lnTo>
                  <a:lnTo>
                    <a:pt x="7142124" y="94957"/>
                  </a:lnTo>
                  <a:close/>
                </a:path>
                <a:path w="7278370" h="127000">
                  <a:moveTo>
                    <a:pt x="7224789" y="95211"/>
                  </a:moveTo>
                  <a:lnTo>
                    <a:pt x="7224700" y="92494"/>
                  </a:lnTo>
                  <a:lnTo>
                    <a:pt x="7221499" y="89700"/>
                  </a:lnTo>
                  <a:lnTo>
                    <a:pt x="7220979" y="95338"/>
                  </a:lnTo>
                  <a:lnTo>
                    <a:pt x="7221067" y="98158"/>
                  </a:lnTo>
                  <a:lnTo>
                    <a:pt x="7224255" y="100952"/>
                  </a:lnTo>
                  <a:lnTo>
                    <a:pt x="7224789" y="95211"/>
                  </a:lnTo>
                  <a:close/>
                </a:path>
                <a:path w="7278370" h="127000">
                  <a:moveTo>
                    <a:pt x="7242061" y="92252"/>
                  </a:moveTo>
                  <a:lnTo>
                    <a:pt x="7239978" y="89789"/>
                  </a:lnTo>
                  <a:lnTo>
                    <a:pt x="7238860" y="88328"/>
                  </a:lnTo>
                  <a:lnTo>
                    <a:pt x="7234275" y="92329"/>
                  </a:lnTo>
                  <a:lnTo>
                    <a:pt x="7236346" y="94805"/>
                  </a:lnTo>
                  <a:lnTo>
                    <a:pt x="7237387" y="96240"/>
                  </a:lnTo>
                  <a:lnTo>
                    <a:pt x="7242061" y="92252"/>
                  </a:lnTo>
                  <a:close/>
                </a:path>
                <a:path w="7278370" h="127000">
                  <a:moveTo>
                    <a:pt x="7255103" y="84251"/>
                  </a:moveTo>
                  <a:lnTo>
                    <a:pt x="7252360" y="78714"/>
                  </a:lnTo>
                  <a:lnTo>
                    <a:pt x="7248728" y="80670"/>
                  </a:lnTo>
                  <a:lnTo>
                    <a:pt x="7248284" y="84404"/>
                  </a:lnTo>
                  <a:lnTo>
                    <a:pt x="7255103" y="84251"/>
                  </a:lnTo>
                  <a:close/>
                </a:path>
                <a:path w="7278370" h="127000">
                  <a:moveTo>
                    <a:pt x="7278306" y="88468"/>
                  </a:moveTo>
                  <a:lnTo>
                    <a:pt x="7270801" y="85686"/>
                  </a:lnTo>
                  <a:lnTo>
                    <a:pt x="7265340" y="86067"/>
                  </a:lnTo>
                  <a:lnTo>
                    <a:pt x="7260564" y="86588"/>
                  </a:lnTo>
                  <a:lnTo>
                    <a:pt x="7255103" y="84251"/>
                  </a:lnTo>
                  <a:lnTo>
                    <a:pt x="7255637" y="99174"/>
                  </a:lnTo>
                  <a:lnTo>
                    <a:pt x="7261453" y="96647"/>
                  </a:lnTo>
                  <a:lnTo>
                    <a:pt x="7268096" y="95148"/>
                  </a:lnTo>
                  <a:lnTo>
                    <a:pt x="7274179" y="92989"/>
                  </a:lnTo>
                  <a:lnTo>
                    <a:pt x="7278306" y="8846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26172" y="4961572"/>
              <a:ext cx="7182484" cy="128905"/>
            </a:xfrm>
            <a:custGeom>
              <a:avLst/>
              <a:gdLst/>
              <a:ahLst/>
              <a:cxnLst/>
              <a:rect l="l" t="t" r="r" b="b"/>
              <a:pathLst>
                <a:path w="7182484" h="128904">
                  <a:moveTo>
                    <a:pt x="5321" y="33566"/>
                  </a:moveTo>
                  <a:lnTo>
                    <a:pt x="4711" y="27609"/>
                  </a:lnTo>
                  <a:lnTo>
                    <a:pt x="0" y="30899"/>
                  </a:lnTo>
                  <a:lnTo>
                    <a:pt x="5321" y="33566"/>
                  </a:lnTo>
                  <a:close/>
                </a:path>
                <a:path w="7182484" h="128904">
                  <a:moveTo>
                    <a:pt x="140716" y="36258"/>
                  </a:moveTo>
                  <a:lnTo>
                    <a:pt x="140614" y="31470"/>
                  </a:lnTo>
                  <a:lnTo>
                    <a:pt x="137985" y="32689"/>
                  </a:lnTo>
                  <a:lnTo>
                    <a:pt x="133896" y="31851"/>
                  </a:lnTo>
                  <a:lnTo>
                    <a:pt x="133972" y="36639"/>
                  </a:lnTo>
                  <a:lnTo>
                    <a:pt x="136575" y="35509"/>
                  </a:lnTo>
                  <a:lnTo>
                    <a:pt x="140716" y="36258"/>
                  </a:lnTo>
                  <a:close/>
                </a:path>
                <a:path w="7182484" h="128904">
                  <a:moveTo>
                    <a:pt x="183070" y="17729"/>
                  </a:moveTo>
                  <a:lnTo>
                    <a:pt x="181152" y="15201"/>
                  </a:lnTo>
                  <a:lnTo>
                    <a:pt x="180149" y="13779"/>
                  </a:lnTo>
                  <a:lnTo>
                    <a:pt x="176022" y="17767"/>
                  </a:lnTo>
                  <a:lnTo>
                    <a:pt x="177901" y="20370"/>
                  </a:lnTo>
                  <a:lnTo>
                    <a:pt x="178904" y="21729"/>
                  </a:lnTo>
                  <a:lnTo>
                    <a:pt x="183070" y="17729"/>
                  </a:lnTo>
                  <a:close/>
                </a:path>
                <a:path w="7182484" h="128904">
                  <a:moveTo>
                    <a:pt x="226580" y="33680"/>
                  </a:moveTo>
                  <a:lnTo>
                    <a:pt x="226466" y="30949"/>
                  </a:lnTo>
                  <a:lnTo>
                    <a:pt x="223583" y="28143"/>
                  </a:lnTo>
                  <a:lnTo>
                    <a:pt x="223113" y="33782"/>
                  </a:lnTo>
                  <a:lnTo>
                    <a:pt x="223215" y="36588"/>
                  </a:lnTo>
                  <a:lnTo>
                    <a:pt x="226098" y="39433"/>
                  </a:lnTo>
                  <a:lnTo>
                    <a:pt x="226580" y="33680"/>
                  </a:lnTo>
                  <a:close/>
                </a:path>
                <a:path w="7182484" h="128904">
                  <a:moveTo>
                    <a:pt x="356844" y="29552"/>
                  </a:moveTo>
                  <a:lnTo>
                    <a:pt x="356730" y="24485"/>
                  </a:lnTo>
                  <a:lnTo>
                    <a:pt x="352640" y="23850"/>
                  </a:lnTo>
                  <a:lnTo>
                    <a:pt x="353504" y="15455"/>
                  </a:lnTo>
                  <a:lnTo>
                    <a:pt x="352767" y="9652"/>
                  </a:lnTo>
                  <a:lnTo>
                    <a:pt x="335610" y="10223"/>
                  </a:lnTo>
                  <a:lnTo>
                    <a:pt x="336880" y="17018"/>
                  </a:lnTo>
                  <a:lnTo>
                    <a:pt x="344335" y="14147"/>
                  </a:lnTo>
                  <a:lnTo>
                    <a:pt x="349491" y="14820"/>
                  </a:lnTo>
                  <a:lnTo>
                    <a:pt x="347548" y="19278"/>
                  </a:lnTo>
                  <a:lnTo>
                    <a:pt x="345694" y="23736"/>
                  </a:lnTo>
                  <a:lnTo>
                    <a:pt x="349821" y="24701"/>
                  </a:lnTo>
                  <a:lnTo>
                    <a:pt x="350926" y="30899"/>
                  </a:lnTo>
                  <a:lnTo>
                    <a:pt x="356844" y="29552"/>
                  </a:lnTo>
                  <a:close/>
                </a:path>
                <a:path w="7182484" h="128904">
                  <a:moveTo>
                    <a:pt x="418045" y="12433"/>
                  </a:moveTo>
                  <a:lnTo>
                    <a:pt x="418007" y="7531"/>
                  </a:lnTo>
                  <a:lnTo>
                    <a:pt x="415353" y="8750"/>
                  </a:lnTo>
                  <a:lnTo>
                    <a:pt x="411238" y="7823"/>
                  </a:lnTo>
                  <a:lnTo>
                    <a:pt x="411264" y="12814"/>
                  </a:lnTo>
                  <a:lnTo>
                    <a:pt x="413880" y="11531"/>
                  </a:lnTo>
                  <a:lnTo>
                    <a:pt x="418045" y="12433"/>
                  </a:lnTo>
                  <a:close/>
                </a:path>
                <a:path w="7182484" h="128904">
                  <a:moveTo>
                    <a:pt x="438734" y="11912"/>
                  </a:moveTo>
                  <a:lnTo>
                    <a:pt x="434213" y="11976"/>
                  </a:lnTo>
                  <a:lnTo>
                    <a:pt x="430212" y="8356"/>
                  </a:lnTo>
                  <a:lnTo>
                    <a:pt x="427037" y="6629"/>
                  </a:lnTo>
                  <a:lnTo>
                    <a:pt x="424980" y="12369"/>
                  </a:lnTo>
                  <a:lnTo>
                    <a:pt x="427710" y="13284"/>
                  </a:lnTo>
                  <a:lnTo>
                    <a:pt x="429107" y="16332"/>
                  </a:lnTo>
                  <a:lnTo>
                    <a:pt x="428713" y="22148"/>
                  </a:lnTo>
                  <a:lnTo>
                    <a:pt x="435597" y="21932"/>
                  </a:lnTo>
                  <a:lnTo>
                    <a:pt x="435470" y="16903"/>
                  </a:lnTo>
                  <a:lnTo>
                    <a:pt x="438150" y="15887"/>
                  </a:lnTo>
                  <a:lnTo>
                    <a:pt x="438734" y="11912"/>
                  </a:lnTo>
                  <a:close/>
                </a:path>
                <a:path w="7182484" h="128904">
                  <a:moveTo>
                    <a:pt x="466166" y="11023"/>
                  </a:moveTo>
                  <a:lnTo>
                    <a:pt x="463892" y="3771"/>
                  </a:lnTo>
                  <a:lnTo>
                    <a:pt x="462013" y="11607"/>
                  </a:lnTo>
                  <a:lnTo>
                    <a:pt x="466166" y="11023"/>
                  </a:lnTo>
                  <a:close/>
                </a:path>
                <a:path w="7182484" h="128904">
                  <a:moveTo>
                    <a:pt x="472300" y="10883"/>
                  </a:moveTo>
                  <a:lnTo>
                    <a:pt x="466166" y="11023"/>
                  </a:lnTo>
                  <a:lnTo>
                    <a:pt x="468642" y="16535"/>
                  </a:lnTo>
                  <a:lnTo>
                    <a:pt x="471906" y="14592"/>
                  </a:lnTo>
                  <a:lnTo>
                    <a:pt x="472300" y="10883"/>
                  </a:lnTo>
                  <a:close/>
                </a:path>
                <a:path w="7182484" h="128904">
                  <a:moveTo>
                    <a:pt x="551535" y="16852"/>
                  </a:moveTo>
                  <a:lnTo>
                    <a:pt x="549681" y="14325"/>
                  </a:lnTo>
                  <a:lnTo>
                    <a:pt x="548665" y="13106"/>
                  </a:lnTo>
                  <a:lnTo>
                    <a:pt x="544423" y="16852"/>
                  </a:lnTo>
                  <a:lnTo>
                    <a:pt x="546265" y="19392"/>
                  </a:lnTo>
                  <a:lnTo>
                    <a:pt x="547281" y="20777"/>
                  </a:lnTo>
                  <a:lnTo>
                    <a:pt x="551535" y="16852"/>
                  </a:lnTo>
                  <a:close/>
                </a:path>
                <a:path w="7182484" h="128904">
                  <a:moveTo>
                    <a:pt x="563930" y="29146"/>
                  </a:moveTo>
                  <a:lnTo>
                    <a:pt x="557682" y="29489"/>
                  </a:lnTo>
                  <a:lnTo>
                    <a:pt x="549186" y="24104"/>
                  </a:lnTo>
                  <a:lnTo>
                    <a:pt x="542925" y="24396"/>
                  </a:lnTo>
                  <a:lnTo>
                    <a:pt x="526618" y="29845"/>
                  </a:lnTo>
                  <a:lnTo>
                    <a:pt x="506120" y="29489"/>
                  </a:lnTo>
                  <a:lnTo>
                    <a:pt x="486752" y="30632"/>
                  </a:lnTo>
                  <a:lnTo>
                    <a:pt x="473862" y="40614"/>
                  </a:lnTo>
                  <a:lnTo>
                    <a:pt x="485267" y="38976"/>
                  </a:lnTo>
                  <a:lnTo>
                    <a:pt x="494372" y="38722"/>
                  </a:lnTo>
                  <a:lnTo>
                    <a:pt x="503555" y="37973"/>
                  </a:lnTo>
                  <a:lnTo>
                    <a:pt x="515239" y="34899"/>
                  </a:lnTo>
                  <a:lnTo>
                    <a:pt x="521881" y="33553"/>
                  </a:lnTo>
                  <a:lnTo>
                    <a:pt x="523062" y="40398"/>
                  </a:lnTo>
                  <a:lnTo>
                    <a:pt x="529323" y="39560"/>
                  </a:lnTo>
                  <a:lnTo>
                    <a:pt x="532739" y="34607"/>
                  </a:lnTo>
                  <a:lnTo>
                    <a:pt x="539280" y="33934"/>
                  </a:lnTo>
                  <a:lnTo>
                    <a:pt x="546011" y="33528"/>
                  </a:lnTo>
                  <a:lnTo>
                    <a:pt x="550024" y="29349"/>
                  </a:lnTo>
                  <a:lnTo>
                    <a:pt x="551586" y="33858"/>
                  </a:lnTo>
                  <a:lnTo>
                    <a:pt x="557098" y="35293"/>
                  </a:lnTo>
                  <a:lnTo>
                    <a:pt x="562546" y="33705"/>
                  </a:lnTo>
                  <a:lnTo>
                    <a:pt x="563930" y="29146"/>
                  </a:lnTo>
                  <a:close/>
                </a:path>
                <a:path w="7182484" h="128904">
                  <a:moveTo>
                    <a:pt x="706564" y="12115"/>
                  </a:moveTo>
                  <a:lnTo>
                    <a:pt x="699579" y="12204"/>
                  </a:lnTo>
                  <a:lnTo>
                    <a:pt x="696899" y="13398"/>
                  </a:lnTo>
                  <a:lnTo>
                    <a:pt x="692696" y="12458"/>
                  </a:lnTo>
                  <a:lnTo>
                    <a:pt x="692696" y="17322"/>
                  </a:lnTo>
                  <a:lnTo>
                    <a:pt x="697903" y="16484"/>
                  </a:lnTo>
                  <a:lnTo>
                    <a:pt x="705599" y="18948"/>
                  </a:lnTo>
                  <a:lnTo>
                    <a:pt x="706564" y="12115"/>
                  </a:lnTo>
                  <a:close/>
                </a:path>
                <a:path w="7182484" h="128904">
                  <a:moveTo>
                    <a:pt x="977303" y="16446"/>
                  </a:moveTo>
                  <a:lnTo>
                    <a:pt x="975436" y="13804"/>
                  </a:lnTo>
                  <a:lnTo>
                    <a:pt x="974509" y="12433"/>
                  </a:lnTo>
                  <a:lnTo>
                    <a:pt x="970114" y="16141"/>
                  </a:lnTo>
                  <a:lnTo>
                    <a:pt x="971969" y="18745"/>
                  </a:lnTo>
                  <a:lnTo>
                    <a:pt x="972959" y="20154"/>
                  </a:lnTo>
                  <a:lnTo>
                    <a:pt x="977303" y="16446"/>
                  </a:lnTo>
                  <a:close/>
                </a:path>
                <a:path w="7182484" h="128904">
                  <a:moveTo>
                    <a:pt x="1495920" y="11874"/>
                  </a:moveTo>
                  <a:lnTo>
                    <a:pt x="1494053" y="9309"/>
                  </a:lnTo>
                  <a:lnTo>
                    <a:pt x="1493139" y="8064"/>
                  </a:lnTo>
                  <a:lnTo>
                    <a:pt x="1488668" y="11722"/>
                  </a:lnTo>
                  <a:lnTo>
                    <a:pt x="1490497" y="14287"/>
                  </a:lnTo>
                  <a:lnTo>
                    <a:pt x="1491500" y="15697"/>
                  </a:lnTo>
                  <a:lnTo>
                    <a:pt x="1495920" y="11874"/>
                  </a:lnTo>
                  <a:close/>
                </a:path>
                <a:path w="7182484" h="128904">
                  <a:moveTo>
                    <a:pt x="1558010" y="14973"/>
                  </a:moveTo>
                  <a:lnTo>
                    <a:pt x="1555203" y="16065"/>
                  </a:lnTo>
                  <a:lnTo>
                    <a:pt x="1550949" y="15062"/>
                  </a:lnTo>
                  <a:lnTo>
                    <a:pt x="1550847" y="19850"/>
                  </a:lnTo>
                  <a:lnTo>
                    <a:pt x="1553629" y="18808"/>
                  </a:lnTo>
                  <a:lnTo>
                    <a:pt x="1557820" y="19761"/>
                  </a:lnTo>
                  <a:lnTo>
                    <a:pt x="1558010" y="14973"/>
                  </a:lnTo>
                  <a:close/>
                </a:path>
                <a:path w="7182484" h="128904">
                  <a:moveTo>
                    <a:pt x="1565224" y="76"/>
                  </a:moveTo>
                  <a:lnTo>
                    <a:pt x="1558112" y="0"/>
                  </a:lnTo>
                  <a:lnTo>
                    <a:pt x="1555305" y="1117"/>
                  </a:lnTo>
                  <a:lnTo>
                    <a:pt x="1551051" y="0"/>
                  </a:lnTo>
                  <a:lnTo>
                    <a:pt x="1550962" y="4991"/>
                  </a:lnTo>
                  <a:lnTo>
                    <a:pt x="1556308" y="4191"/>
                  </a:lnTo>
                  <a:lnTo>
                    <a:pt x="1564055" y="6896"/>
                  </a:lnTo>
                  <a:lnTo>
                    <a:pt x="1565224" y="76"/>
                  </a:lnTo>
                  <a:close/>
                </a:path>
                <a:path w="7182484" h="128904">
                  <a:moveTo>
                    <a:pt x="1589963" y="5372"/>
                  </a:moveTo>
                  <a:lnTo>
                    <a:pt x="1587246" y="6362"/>
                  </a:lnTo>
                  <a:lnTo>
                    <a:pt x="1583016" y="5372"/>
                  </a:lnTo>
                  <a:lnTo>
                    <a:pt x="1582851" y="10185"/>
                  </a:lnTo>
                  <a:lnTo>
                    <a:pt x="1585645" y="9182"/>
                  </a:lnTo>
                  <a:lnTo>
                    <a:pt x="1589900" y="10160"/>
                  </a:lnTo>
                  <a:lnTo>
                    <a:pt x="1589963" y="5372"/>
                  </a:lnTo>
                  <a:close/>
                </a:path>
                <a:path w="7182484" h="128904">
                  <a:moveTo>
                    <a:pt x="1596974" y="25361"/>
                  </a:moveTo>
                  <a:lnTo>
                    <a:pt x="1594612" y="19723"/>
                  </a:lnTo>
                  <a:lnTo>
                    <a:pt x="1591170" y="21501"/>
                  </a:lnTo>
                  <a:lnTo>
                    <a:pt x="1590624" y="25209"/>
                  </a:lnTo>
                  <a:lnTo>
                    <a:pt x="1596974" y="25361"/>
                  </a:lnTo>
                  <a:close/>
                </a:path>
                <a:path w="7182484" h="128904">
                  <a:moveTo>
                    <a:pt x="1607693" y="15443"/>
                  </a:moveTo>
                  <a:lnTo>
                    <a:pt x="1606105" y="5969"/>
                  </a:lnTo>
                  <a:lnTo>
                    <a:pt x="1602778" y="6654"/>
                  </a:lnTo>
                  <a:lnTo>
                    <a:pt x="1601914" y="11722"/>
                  </a:lnTo>
                  <a:lnTo>
                    <a:pt x="1607693" y="15443"/>
                  </a:lnTo>
                  <a:close/>
                </a:path>
                <a:path w="7182484" h="128904">
                  <a:moveTo>
                    <a:pt x="1612328" y="22148"/>
                  </a:moveTo>
                  <a:lnTo>
                    <a:pt x="1607693" y="15443"/>
                  </a:lnTo>
                  <a:lnTo>
                    <a:pt x="1609280" y="26174"/>
                  </a:lnTo>
                  <a:lnTo>
                    <a:pt x="1602511" y="24942"/>
                  </a:lnTo>
                  <a:lnTo>
                    <a:pt x="1596974" y="25349"/>
                  </a:lnTo>
                  <a:lnTo>
                    <a:pt x="1601508" y="31750"/>
                  </a:lnTo>
                  <a:lnTo>
                    <a:pt x="1608442" y="29133"/>
                  </a:lnTo>
                  <a:lnTo>
                    <a:pt x="1612328" y="22148"/>
                  </a:lnTo>
                  <a:close/>
                </a:path>
                <a:path w="7182484" h="128904">
                  <a:moveTo>
                    <a:pt x="1642110" y="21043"/>
                  </a:moveTo>
                  <a:lnTo>
                    <a:pt x="1636090" y="15722"/>
                  </a:lnTo>
                  <a:lnTo>
                    <a:pt x="1635988" y="23215"/>
                  </a:lnTo>
                  <a:lnTo>
                    <a:pt x="1633397" y="27101"/>
                  </a:lnTo>
                  <a:lnTo>
                    <a:pt x="1630324" y="30251"/>
                  </a:lnTo>
                  <a:lnTo>
                    <a:pt x="1628775" y="35572"/>
                  </a:lnTo>
                  <a:lnTo>
                    <a:pt x="1636496" y="34074"/>
                  </a:lnTo>
                  <a:lnTo>
                    <a:pt x="1641602" y="28194"/>
                  </a:lnTo>
                  <a:lnTo>
                    <a:pt x="1642110" y="21043"/>
                  </a:lnTo>
                  <a:close/>
                </a:path>
                <a:path w="7182484" h="128904">
                  <a:moveTo>
                    <a:pt x="1685823" y="16205"/>
                  </a:moveTo>
                  <a:lnTo>
                    <a:pt x="1677543" y="17856"/>
                  </a:lnTo>
                  <a:lnTo>
                    <a:pt x="1672158" y="15290"/>
                  </a:lnTo>
                  <a:lnTo>
                    <a:pt x="1668081" y="11023"/>
                  </a:lnTo>
                  <a:lnTo>
                    <a:pt x="1668564" y="19329"/>
                  </a:lnTo>
                  <a:lnTo>
                    <a:pt x="1675053" y="22313"/>
                  </a:lnTo>
                  <a:lnTo>
                    <a:pt x="1682496" y="20955"/>
                  </a:lnTo>
                  <a:lnTo>
                    <a:pt x="1685823" y="16205"/>
                  </a:lnTo>
                  <a:close/>
                </a:path>
                <a:path w="7182484" h="128904">
                  <a:moveTo>
                    <a:pt x="2189670" y="30645"/>
                  </a:moveTo>
                  <a:lnTo>
                    <a:pt x="2187867" y="28054"/>
                  </a:lnTo>
                  <a:lnTo>
                    <a:pt x="2186914" y="26758"/>
                  </a:lnTo>
                  <a:lnTo>
                    <a:pt x="2182393" y="30365"/>
                  </a:lnTo>
                  <a:lnTo>
                    <a:pt x="2184184" y="33058"/>
                  </a:lnTo>
                  <a:lnTo>
                    <a:pt x="2185149" y="34480"/>
                  </a:lnTo>
                  <a:lnTo>
                    <a:pt x="2189670" y="30645"/>
                  </a:lnTo>
                  <a:close/>
                </a:path>
                <a:path w="7182484" h="128904">
                  <a:moveTo>
                    <a:pt x="2373934" y="16433"/>
                  </a:moveTo>
                  <a:lnTo>
                    <a:pt x="2368829" y="16725"/>
                  </a:lnTo>
                  <a:lnTo>
                    <a:pt x="2362797" y="15646"/>
                  </a:lnTo>
                  <a:lnTo>
                    <a:pt x="2357831" y="16090"/>
                  </a:lnTo>
                  <a:lnTo>
                    <a:pt x="2355913" y="20993"/>
                  </a:lnTo>
                  <a:lnTo>
                    <a:pt x="2362974" y="21666"/>
                  </a:lnTo>
                  <a:lnTo>
                    <a:pt x="2367775" y="24104"/>
                  </a:lnTo>
                  <a:lnTo>
                    <a:pt x="2371153" y="23850"/>
                  </a:lnTo>
                  <a:lnTo>
                    <a:pt x="2373934" y="16433"/>
                  </a:lnTo>
                  <a:close/>
                </a:path>
                <a:path w="7182484" h="128904">
                  <a:moveTo>
                    <a:pt x="2420264" y="17233"/>
                  </a:moveTo>
                  <a:lnTo>
                    <a:pt x="2414701" y="17576"/>
                  </a:lnTo>
                  <a:lnTo>
                    <a:pt x="2407932" y="16319"/>
                  </a:lnTo>
                  <a:lnTo>
                    <a:pt x="2409393" y="26936"/>
                  </a:lnTo>
                  <a:lnTo>
                    <a:pt x="2415476" y="27317"/>
                  </a:lnTo>
                  <a:lnTo>
                    <a:pt x="2418588" y="23241"/>
                  </a:lnTo>
                  <a:lnTo>
                    <a:pt x="2420264" y="17233"/>
                  </a:lnTo>
                  <a:close/>
                </a:path>
                <a:path w="7182484" h="128904">
                  <a:moveTo>
                    <a:pt x="2452141" y="32677"/>
                  </a:moveTo>
                  <a:lnTo>
                    <a:pt x="2446502" y="32105"/>
                  </a:lnTo>
                  <a:lnTo>
                    <a:pt x="2439695" y="33134"/>
                  </a:lnTo>
                  <a:lnTo>
                    <a:pt x="2441625" y="22479"/>
                  </a:lnTo>
                  <a:lnTo>
                    <a:pt x="2436558" y="22885"/>
                  </a:lnTo>
                  <a:lnTo>
                    <a:pt x="2430538" y="21844"/>
                  </a:lnTo>
                  <a:lnTo>
                    <a:pt x="2425573" y="22313"/>
                  </a:lnTo>
                  <a:lnTo>
                    <a:pt x="2423642" y="27190"/>
                  </a:lnTo>
                  <a:lnTo>
                    <a:pt x="2426347" y="28359"/>
                  </a:lnTo>
                  <a:lnTo>
                    <a:pt x="2430678" y="27470"/>
                  </a:lnTo>
                  <a:lnTo>
                    <a:pt x="2430716" y="32270"/>
                  </a:lnTo>
                  <a:lnTo>
                    <a:pt x="2426474" y="33020"/>
                  </a:lnTo>
                  <a:lnTo>
                    <a:pt x="2420582" y="31267"/>
                  </a:lnTo>
                  <a:lnTo>
                    <a:pt x="2419832" y="37147"/>
                  </a:lnTo>
                  <a:lnTo>
                    <a:pt x="2429713" y="37096"/>
                  </a:lnTo>
                  <a:lnTo>
                    <a:pt x="2442400" y="37833"/>
                  </a:lnTo>
                  <a:lnTo>
                    <a:pt x="2451887" y="37109"/>
                  </a:lnTo>
                  <a:lnTo>
                    <a:pt x="2452141" y="32677"/>
                  </a:lnTo>
                  <a:close/>
                </a:path>
                <a:path w="7182484" h="128904">
                  <a:moveTo>
                    <a:pt x="2663939" y="32448"/>
                  </a:moveTo>
                  <a:lnTo>
                    <a:pt x="2655557" y="28752"/>
                  </a:lnTo>
                  <a:lnTo>
                    <a:pt x="2654211" y="33235"/>
                  </a:lnTo>
                  <a:lnTo>
                    <a:pt x="2657729" y="37325"/>
                  </a:lnTo>
                  <a:lnTo>
                    <a:pt x="2663939" y="32448"/>
                  </a:lnTo>
                  <a:close/>
                </a:path>
                <a:path w="7182484" h="128904">
                  <a:moveTo>
                    <a:pt x="3028632" y="28397"/>
                  </a:moveTo>
                  <a:lnTo>
                    <a:pt x="3026816" y="25768"/>
                  </a:lnTo>
                  <a:lnTo>
                    <a:pt x="3025876" y="24282"/>
                  </a:lnTo>
                  <a:lnTo>
                    <a:pt x="3021304" y="28028"/>
                  </a:lnTo>
                  <a:lnTo>
                    <a:pt x="3023082" y="30734"/>
                  </a:lnTo>
                  <a:lnTo>
                    <a:pt x="3024009" y="32143"/>
                  </a:lnTo>
                  <a:lnTo>
                    <a:pt x="3028632" y="28397"/>
                  </a:lnTo>
                  <a:close/>
                </a:path>
                <a:path w="7182484" h="128904">
                  <a:moveTo>
                    <a:pt x="3084131" y="37172"/>
                  </a:moveTo>
                  <a:lnTo>
                    <a:pt x="3075025" y="35534"/>
                  </a:lnTo>
                  <a:lnTo>
                    <a:pt x="3071076" y="41427"/>
                  </a:lnTo>
                  <a:lnTo>
                    <a:pt x="3068180" y="48831"/>
                  </a:lnTo>
                  <a:lnTo>
                    <a:pt x="3062173" y="51650"/>
                  </a:lnTo>
                  <a:lnTo>
                    <a:pt x="3061779" y="45758"/>
                  </a:lnTo>
                  <a:lnTo>
                    <a:pt x="3063176" y="37503"/>
                  </a:lnTo>
                  <a:lnTo>
                    <a:pt x="3058960" y="36525"/>
                  </a:lnTo>
                  <a:lnTo>
                    <a:pt x="3053143" y="42303"/>
                  </a:lnTo>
                  <a:lnTo>
                    <a:pt x="3045142" y="44831"/>
                  </a:lnTo>
                  <a:lnTo>
                    <a:pt x="3036747" y="46786"/>
                  </a:lnTo>
                  <a:lnTo>
                    <a:pt x="3029737" y="50800"/>
                  </a:lnTo>
                  <a:lnTo>
                    <a:pt x="3011767" y="50342"/>
                  </a:lnTo>
                  <a:lnTo>
                    <a:pt x="3004820" y="57023"/>
                  </a:lnTo>
                  <a:lnTo>
                    <a:pt x="2994456" y="58699"/>
                  </a:lnTo>
                  <a:lnTo>
                    <a:pt x="2984512" y="60972"/>
                  </a:lnTo>
                  <a:lnTo>
                    <a:pt x="2978785" y="69469"/>
                  </a:lnTo>
                  <a:lnTo>
                    <a:pt x="2993059" y="67043"/>
                  </a:lnTo>
                  <a:lnTo>
                    <a:pt x="3007957" y="65557"/>
                  </a:lnTo>
                  <a:lnTo>
                    <a:pt x="3023603" y="65176"/>
                  </a:lnTo>
                  <a:lnTo>
                    <a:pt x="3040113" y="66040"/>
                  </a:lnTo>
                  <a:lnTo>
                    <a:pt x="3039986" y="52006"/>
                  </a:lnTo>
                  <a:lnTo>
                    <a:pt x="3058566" y="51549"/>
                  </a:lnTo>
                  <a:lnTo>
                    <a:pt x="3058414" y="56603"/>
                  </a:lnTo>
                  <a:lnTo>
                    <a:pt x="3055442" y="57454"/>
                  </a:lnTo>
                  <a:lnTo>
                    <a:pt x="3054693" y="61379"/>
                  </a:lnTo>
                  <a:lnTo>
                    <a:pt x="3064687" y="59220"/>
                  </a:lnTo>
                  <a:lnTo>
                    <a:pt x="3074428" y="56654"/>
                  </a:lnTo>
                  <a:lnTo>
                    <a:pt x="3081642" y="50406"/>
                  </a:lnTo>
                  <a:lnTo>
                    <a:pt x="3084131" y="37172"/>
                  </a:lnTo>
                  <a:close/>
                </a:path>
                <a:path w="7182484" h="128904">
                  <a:moveTo>
                    <a:pt x="3106216" y="22847"/>
                  </a:moveTo>
                  <a:lnTo>
                    <a:pt x="3099816" y="22733"/>
                  </a:lnTo>
                  <a:lnTo>
                    <a:pt x="3100235" y="26466"/>
                  </a:lnTo>
                  <a:lnTo>
                    <a:pt x="3103651" y="28371"/>
                  </a:lnTo>
                  <a:lnTo>
                    <a:pt x="3106216" y="22847"/>
                  </a:lnTo>
                  <a:close/>
                </a:path>
                <a:path w="7182484" h="128904">
                  <a:moveTo>
                    <a:pt x="3134741" y="33591"/>
                  </a:moveTo>
                  <a:lnTo>
                    <a:pt x="3129978" y="33515"/>
                  </a:lnTo>
                  <a:lnTo>
                    <a:pt x="3125787" y="37122"/>
                  </a:lnTo>
                  <a:lnTo>
                    <a:pt x="3122472" y="38862"/>
                  </a:lnTo>
                  <a:lnTo>
                    <a:pt x="3120288" y="33223"/>
                  </a:lnTo>
                  <a:lnTo>
                    <a:pt x="3113062" y="38087"/>
                  </a:lnTo>
                  <a:lnTo>
                    <a:pt x="3101759" y="37020"/>
                  </a:lnTo>
                  <a:lnTo>
                    <a:pt x="3091523" y="37553"/>
                  </a:lnTo>
                  <a:lnTo>
                    <a:pt x="3087497" y="47231"/>
                  </a:lnTo>
                  <a:lnTo>
                    <a:pt x="3091027" y="52616"/>
                  </a:lnTo>
                  <a:lnTo>
                    <a:pt x="3097796" y="53200"/>
                  </a:lnTo>
                  <a:lnTo>
                    <a:pt x="3104819" y="50939"/>
                  </a:lnTo>
                  <a:lnTo>
                    <a:pt x="3109125" y="47777"/>
                  </a:lnTo>
                  <a:lnTo>
                    <a:pt x="3114840" y="51981"/>
                  </a:lnTo>
                  <a:lnTo>
                    <a:pt x="3121342" y="50203"/>
                  </a:lnTo>
                  <a:lnTo>
                    <a:pt x="3128010" y="48653"/>
                  </a:lnTo>
                  <a:lnTo>
                    <a:pt x="3134195" y="53479"/>
                  </a:lnTo>
                  <a:lnTo>
                    <a:pt x="3134741" y="33591"/>
                  </a:lnTo>
                  <a:close/>
                </a:path>
                <a:path w="7182484" h="128904">
                  <a:moveTo>
                    <a:pt x="3143593" y="41236"/>
                  </a:moveTo>
                  <a:lnTo>
                    <a:pt x="3141815" y="38633"/>
                  </a:lnTo>
                  <a:lnTo>
                    <a:pt x="3140824" y="37363"/>
                  </a:lnTo>
                  <a:lnTo>
                    <a:pt x="3136265" y="40944"/>
                  </a:lnTo>
                  <a:lnTo>
                    <a:pt x="3138068" y="43561"/>
                  </a:lnTo>
                  <a:lnTo>
                    <a:pt x="3139033" y="44983"/>
                  </a:lnTo>
                  <a:lnTo>
                    <a:pt x="3143593" y="41236"/>
                  </a:lnTo>
                  <a:close/>
                </a:path>
                <a:path w="7182484" h="128904">
                  <a:moveTo>
                    <a:pt x="3203422" y="42938"/>
                  </a:moveTo>
                  <a:lnTo>
                    <a:pt x="3199206" y="39433"/>
                  </a:lnTo>
                  <a:lnTo>
                    <a:pt x="3194100" y="39992"/>
                  </a:lnTo>
                  <a:lnTo>
                    <a:pt x="3192107" y="44945"/>
                  </a:lnTo>
                  <a:lnTo>
                    <a:pt x="3194278" y="45262"/>
                  </a:lnTo>
                  <a:lnTo>
                    <a:pt x="3196348" y="45834"/>
                  </a:lnTo>
                  <a:lnTo>
                    <a:pt x="3195548" y="49999"/>
                  </a:lnTo>
                  <a:lnTo>
                    <a:pt x="3202749" y="50177"/>
                  </a:lnTo>
                  <a:lnTo>
                    <a:pt x="3203422" y="42938"/>
                  </a:lnTo>
                  <a:close/>
                </a:path>
                <a:path w="7182484" h="128904">
                  <a:moveTo>
                    <a:pt x="3273679" y="29654"/>
                  </a:moveTo>
                  <a:lnTo>
                    <a:pt x="3270948" y="25641"/>
                  </a:lnTo>
                  <a:lnTo>
                    <a:pt x="3266376" y="29311"/>
                  </a:lnTo>
                  <a:lnTo>
                    <a:pt x="3268154" y="31927"/>
                  </a:lnTo>
                  <a:lnTo>
                    <a:pt x="3269094" y="33350"/>
                  </a:lnTo>
                  <a:lnTo>
                    <a:pt x="3273679" y="29654"/>
                  </a:lnTo>
                  <a:close/>
                </a:path>
                <a:path w="7182484" h="128904">
                  <a:moveTo>
                    <a:pt x="3336429" y="38722"/>
                  </a:moveTo>
                  <a:lnTo>
                    <a:pt x="3333597" y="39674"/>
                  </a:lnTo>
                  <a:lnTo>
                    <a:pt x="3329317" y="38633"/>
                  </a:lnTo>
                  <a:lnTo>
                    <a:pt x="3329089" y="43421"/>
                  </a:lnTo>
                  <a:lnTo>
                    <a:pt x="3331921" y="42443"/>
                  </a:lnTo>
                  <a:lnTo>
                    <a:pt x="3336213" y="43510"/>
                  </a:lnTo>
                  <a:lnTo>
                    <a:pt x="3336429" y="38722"/>
                  </a:lnTo>
                  <a:close/>
                </a:path>
                <a:path w="7182484" h="128904">
                  <a:moveTo>
                    <a:pt x="3354413" y="39179"/>
                  </a:moveTo>
                  <a:lnTo>
                    <a:pt x="3350196" y="39776"/>
                  </a:lnTo>
                  <a:lnTo>
                    <a:pt x="3344240" y="38061"/>
                  </a:lnTo>
                  <a:lnTo>
                    <a:pt x="3343491" y="43776"/>
                  </a:lnTo>
                  <a:lnTo>
                    <a:pt x="3347732" y="43218"/>
                  </a:lnTo>
                  <a:lnTo>
                    <a:pt x="3353676" y="44983"/>
                  </a:lnTo>
                  <a:lnTo>
                    <a:pt x="3354413" y="39179"/>
                  </a:lnTo>
                  <a:close/>
                </a:path>
                <a:path w="7182484" h="128904">
                  <a:moveTo>
                    <a:pt x="3379546" y="44691"/>
                  </a:moveTo>
                  <a:lnTo>
                    <a:pt x="3376714" y="45770"/>
                  </a:lnTo>
                  <a:lnTo>
                    <a:pt x="3372421" y="44653"/>
                  </a:lnTo>
                  <a:lnTo>
                    <a:pt x="3372167" y="49517"/>
                  </a:lnTo>
                  <a:lnTo>
                    <a:pt x="3374974" y="48437"/>
                  </a:lnTo>
                  <a:lnTo>
                    <a:pt x="3379266" y="49644"/>
                  </a:lnTo>
                  <a:lnTo>
                    <a:pt x="3379546" y="44691"/>
                  </a:lnTo>
                  <a:close/>
                </a:path>
                <a:path w="7182484" h="128904">
                  <a:moveTo>
                    <a:pt x="3406406" y="53060"/>
                  </a:moveTo>
                  <a:lnTo>
                    <a:pt x="3404603" y="50355"/>
                  </a:lnTo>
                  <a:lnTo>
                    <a:pt x="3403612" y="48971"/>
                  </a:lnTo>
                  <a:lnTo>
                    <a:pt x="3399066" y="52552"/>
                  </a:lnTo>
                  <a:lnTo>
                    <a:pt x="3400844" y="55219"/>
                  </a:lnTo>
                  <a:lnTo>
                    <a:pt x="3401796" y="56642"/>
                  </a:lnTo>
                  <a:lnTo>
                    <a:pt x="3406406" y="53060"/>
                  </a:lnTo>
                  <a:close/>
                </a:path>
                <a:path w="7182484" h="128904">
                  <a:moveTo>
                    <a:pt x="3433051" y="61099"/>
                  </a:moveTo>
                  <a:lnTo>
                    <a:pt x="3431565" y="52146"/>
                  </a:lnTo>
                  <a:lnTo>
                    <a:pt x="3426815" y="47663"/>
                  </a:lnTo>
                  <a:lnTo>
                    <a:pt x="3421621" y="48552"/>
                  </a:lnTo>
                  <a:lnTo>
                    <a:pt x="3418840" y="55676"/>
                  </a:lnTo>
                  <a:lnTo>
                    <a:pt x="3425698" y="54800"/>
                  </a:lnTo>
                  <a:lnTo>
                    <a:pt x="3426637" y="61506"/>
                  </a:lnTo>
                  <a:lnTo>
                    <a:pt x="3433051" y="61099"/>
                  </a:lnTo>
                  <a:close/>
                </a:path>
                <a:path w="7182484" h="128904">
                  <a:moveTo>
                    <a:pt x="3789705" y="43091"/>
                  </a:moveTo>
                  <a:lnTo>
                    <a:pt x="3787889" y="40474"/>
                  </a:lnTo>
                  <a:lnTo>
                    <a:pt x="3786987" y="39052"/>
                  </a:lnTo>
                  <a:lnTo>
                    <a:pt x="3782364" y="42722"/>
                  </a:lnTo>
                  <a:lnTo>
                    <a:pt x="3784130" y="45339"/>
                  </a:lnTo>
                  <a:lnTo>
                    <a:pt x="3785133" y="46774"/>
                  </a:lnTo>
                  <a:lnTo>
                    <a:pt x="3789705" y="43091"/>
                  </a:lnTo>
                  <a:close/>
                </a:path>
                <a:path w="7182484" h="128904">
                  <a:moveTo>
                    <a:pt x="3814889" y="48755"/>
                  </a:moveTo>
                  <a:lnTo>
                    <a:pt x="3813098" y="46101"/>
                  </a:lnTo>
                  <a:lnTo>
                    <a:pt x="3812146" y="44627"/>
                  </a:lnTo>
                  <a:lnTo>
                    <a:pt x="3807549" y="48361"/>
                  </a:lnTo>
                  <a:lnTo>
                    <a:pt x="3809339" y="51066"/>
                  </a:lnTo>
                  <a:lnTo>
                    <a:pt x="3810266" y="52476"/>
                  </a:lnTo>
                  <a:lnTo>
                    <a:pt x="3814889" y="48755"/>
                  </a:lnTo>
                  <a:close/>
                </a:path>
                <a:path w="7182484" h="128904">
                  <a:moveTo>
                    <a:pt x="3841991" y="46888"/>
                  </a:moveTo>
                  <a:lnTo>
                    <a:pt x="3835730" y="45389"/>
                  </a:lnTo>
                  <a:lnTo>
                    <a:pt x="3834625" y="51752"/>
                  </a:lnTo>
                  <a:lnTo>
                    <a:pt x="3838727" y="51269"/>
                  </a:lnTo>
                  <a:lnTo>
                    <a:pt x="3840061" y="59169"/>
                  </a:lnTo>
                  <a:lnTo>
                    <a:pt x="3841889" y="51943"/>
                  </a:lnTo>
                  <a:lnTo>
                    <a:pt x="3841991" y="46888"/>
                  </a:lnTo>
                  <a:close/>
                </a:path>
                <a:path w="7182484" h="128904">
                  <a:moveTo>
                    <a:pt x="3906812" y="58547"/>
                  </a:moveTo>
                  <a:lnTo>
                    <a:pt x="3902024" y="58420"/>
                  </a:lnTo>
                  <a:lnTo>
                    <a:pt x="3903726" y="49847"/>
                  </a:lnTo>
                  <a:lnTo>
                    <a:pt x="3899839" y="48425"/>
                  </a:lnTo>
                  <a:lnTo>
                    <a:pt x="3899547" y="56718"/>
                  </a:lnTo>
                  <a:lnTo>
                    <a:pt x="3889743" y="50888"/>
                  </a:lnTo>
                  <a:lnTo>
                    <a:pt x="3888714" y="58064"/>
                  </a:lnTo>
                  <a:lnTo>
                    <a:pt x="3892245" y="61048"/>
                  </a:lnTo>
                  <a:lnTo>
                    <a:pt x="3898061" y="63830"/>
                  </a:lnTo>
                  <a:lnTo>
                    <a:pt x="3903726" y="63842"/>
                  </a:lnTo>
                  <a:lnTo>
                    <a:pt x="3906812" y="58547"/>
                  </a:lnTo>
                  <a:close/>
                </a:path>
                <a:path w="7182484" h="128904">
                  <a:moveTo>
                    <a:pt x="3915956" y="56438"/>
                  </a:moveTo>
                  <a:lnTo>
                    <a:pt x="3914140" y="53848"/>
                  </a:lnTo>
                  <a:lnTo>
                    <a:pt x="3913225" y="52374"/>
                  </a:lnTo>
                  <a:lnTo>
                    <a:pt x="3908615" y="56019"/>
                  </a:lnTo>
                  <a:lnTo>
                    <a:pt x="3910406" y="58635"/>
                  </a:lnTo>
                  <a:lnTo>
                    <a:pt x="3911384" y="60045"/>
                  </a:lnTo>
                  <a:lnTo>
                    <a:pt x="3915956" y="56438"/>
                  </a:lnTo>
                  <a:close/>
                </a:path>
                <a:path w="7182484" h="128904">
                  <a:moveTo>
                    <a:pt x="3930281" y="61722"/>
                  </a:moveTo>
                  <a:lnTo>
                    <a:pt x="3927538" y="57848"/>
                  </a:lnTo>
                  <a:lnTo>
                    <a:pt x="3922941" y="61429"/>
                  </a:lnTo>
                  <a:lnTo>
                    <a:pt x="3924731" y="64046"/>
                  </a:lnTo>
                  <a:lnTo>
                    <a:pt x="3925684" y="65468"/>
                  </a:lnTo>
                  <a:lnTo>
                    <a:pt x="3930281" y="61722"/>
                  </a:lnTo>
                  <a:close/>
                </a:path>
                <a:path w="7182484" h="128904">
                  <a:moveTo>
                    <a:pt x="3942816" y="64516"/>
                  </a:moveTo>
                  <a:lnTo>
                    <a:pt x="3936238" y="60566"/>
                  </a:lnTo>
                  <a:lnTo>
                    <a:pt x="3934104" y="65544"/>
                  </a:lnTo>
                  <a:lnTo>
                    <a:pt x="3936314" y="70015"/>
                  </a:lnTo>
                  <a:lnTo>
                    <a:pt x="3942816" y="64516"/>
                  </a:lnTo>
                  <a:close/>
                </a:path>
                <a:path w="7182484" h="128904">
                  <a:moveTo>
                    <a:pt x="4205744" y="64020"/>
                  </a:moveTo>
                  <a:lnTo>
                    <a:pt x="4203916" y="61429"/>
                  </a:lnTo>
                  <a:lnTo>
                    <a:pt x="4202963" y="59956"/>
                  </a:lnTo>
                  <a:lnTo>
                    <a:pt x="4198378" y="63601"/>
                  </a:lnTo>
                  <a:lnTo>
                    <a:pt x="4200169" y="66217"/>
                  </a:lnTo>
                  <a:lnTo>
                    <a:pt x="4201096" y="67627"/>
                  </a:lnTo>
                  <a:lnTo>
                    <a:pt x="4205744" y="64020"/>
                  </a:lnTo>
                  <a:close/>
                </a:path>
                <a:path w="7182484" h="128904">
                  <a:moveTo>
                    <a:pt x="4386986" y="59880"/>
                  </a:moveTo>
                  <a:lnTo>
                    <a:pt x="4384764" y="55410"/>
                  </a:lnTo>
                  <a:lnTo>
                    <a:pt x="4378274" y="60871"/>
                  </a:lnTo>
                  <a:lnTo>
                    <a:pt x="4384840" y="64833"/>
                  </a:lnTo>
                  <a:lnTo>
                    <a:pt x="4386986" y="59880"/>
                  </a:lnTo>
                  <a:close/>
                </a:path>
                <a:path w="7182484" h="128904">
                  <a:moveTo>
                    <a:pt x="4483062" y="78511"/>
                  </a:moveTo>
                  <a:lnTo>
                    <a:pt x="4469955" y="77431"/>
                  </a:lnTo>
                  <a:lnTo>
                    <a:pt x="4460418" y="75996"/>
                  </a:lnTo>
                  <a:lnTo>
                    <a:pt x="4451312" y="75539"/>
                  </a:lnTo>
                  <a:lnTo>
                    <a:pt x="4439513" y="77406"/>
                  </a:lnTo>
                  <a:lnTo>
                    <a:pt x="4434649" y="75641"/>
                  </a:lnTo>
                  <a:lnTo>
                    <a:pt x="4432846" y="70078"/>
                  </a:lnTo>
                  <a:lnTo>
                    <a:pt x="4425150" y="72009"/>
                  </a:lnTo>
                  <a:lnTo>
                    <a:pt x="4396105" y="71259"/>
                  </a:lnTo>
                  <a:lnTo>
                    <a:pt x="4389183" y="71564"/>
                  </a:lnTo>
                  <a:lnTo>
                    <a:pt x="4381208" y="70345"/>
                  </a:lnTo>
                  <a:lnTo>
                    <a:pt x="4374312" y="70675"/>
                  </a:lnTo>
                  <a:lnTo>
                    <a:pt x="4370603" y="75628"/>
                  </a:lnTo>
                  <a:lnTo>
                    <a:pt x="4378680" y="79578"/>
                  </a:lnTo>
                  <a:lnTo>
                    <a:pt x="4385754" y="79171"/>
                  </a:lnTo>
                  <a:lnTo>
                    <a:pt x="4393400" y="77203"/>
                  </a:lnTo>
                  <a:lnTo>
                    <a:pt x="4403204" y="76454"/>
                  </a:lnTo>
                  <a:lnTo>
                    <a:pt x="4407344" y="80848"/>
                  </a:lnTo>
                  <a:lnTo>
                    <a:pt x="4412754" y="83261"/>
                  </a:lnTo>
                  <a:lnTo>
                    <a:pt x="4421263" y="81876"/>
                  </a:lnTo>
                  <a:lnTo>
                    <a:pt x="4453877" y="82715"/>
                  </a:lnTo>
                  <a:lnTo>
                    <a:pt x="4470628" y="84112"/>
                  </a:lnTo>
                  <a:lnTo>
                    <a:pt x="4477436" y="83070"/>
                  </a:lnTo>
                  <a:lnTo>
                    <a:pt x="4483062" y="78511"/>
                  </a:lnTo>
                  <a:close/>
                </a:path>
                <a:path w="7182484" h="128904">
                  <a:moveTo>
                    <a:pt x="4865243" y="87655"/>
                  </a:moveTo>
                  <a:lnTo>
                    <a:pt x="4862411" y="88734"/>
                  </a:lnTo>
                  <a:lnTo>
                    <a:pt x="4858067" y="87655"/>
                  </a:lnTo>
                  <a:lnTo>
                    <a:pt x="4857826" y="92443"/>
                  </a:lnTo>
                  <a:lnTo>
                    <a:pt x="4860671" y="91452"/>
                  </a:lnTo>
                  <a:lnTo>
                    <a:pt x="4865014" y="92443"/>
                  </a:lnTo>
                  <a:lnTo>
                    <a:pt x="4865243" y="87655"/>
                  </a:lnTo>
                  <a:close/>
                </a:path>
                <a:path w="7182484" h="128904">
                  <a:moveTo>
                    <a:pt x="4876190" y="87909"/>
                  </a:moveTo>
                  <a:lnTo>
                    <a:pt x="4869700" y="87820"/>
                  </a:lnTo>
                  <a:lnTo>
                    <a:pt x="4870145" y="91541"/>
                  </a:lnTo>
                  <a:lnTo>
                    <a:pt x="4873599" y="93446"/>
                  </a:lnTo>
                  <a:lnTo>
                    <a:pt x="4876190" y="87909"/>
                  </a:lnTo>
                  <a:close/>
                </a:path>
                <a:path w="7182484" h="128904">
                  <a:moveTo>
                    <a:pt x="5237340" y="105702"/>
                  </a:moveTo>
                  <a:lnTo>
                    <a:pt x="5228552" y="105054"/>
                  </a:lnTo>
                  <a:lnTo>
                    <a:pt x="5218557" y="105943"/>
                  </a:lnTo>
                  <a:lnTo>
                    <a:pt x="5209756" y="105295"/>
                  </a:lnTo>
                  <a:lnTo>
                    <a:pt x="5207216" y="102781"/>
                  </a:lnTo>
                  <a:lnTo>
                    <a:pt x="5204485" y="100050"/>
                  </a:lnTo>
                  <a:lnTo>
                    <a:pt x="5198262" y="102069"/>
                  </a:lnTo>
                  <a:lnTo>
                    <a:pt x="5193741" y="102781"/>
                  </a:lnTo>
                  <a:lnTo>
                    <a:pt x="5190972" y="99568"/>
                  </a:lnTo>
                  <a:lnTo>
                    <a:pt x="5190363" y="93408"/>
                  </a:lnTo>
                  <a:lnTo>
                    <a:pt x="5190020" y="89827"/>
                  </a:lnTo>
                  <a:lnTo>
                    <a:pt x="5195557" y="89852"/>
                  </a:lnTo>
                  <a:lnTo>
                    <a:pt x="5199189" y="89827"/>
                  </a:lnTo>
                  <a:lnTo>
                    <a:pt x="5201183" y="89827"/>
                  </a:lnTo>
                  <a:lnTo>
                    <a:pt x="5204841" y="92329"/>
                  </a:lnTo>
                  <a:lnTo>
                    <a:pt x="5204485" y="100050"/>
                  </a:lnTo>
                  <a:lnTo>
                    <a:pt x="5208143" y="100152"/>
                  </a:lnTo>
                  <a:lnTo>
                    <a:pt x="5211089" y="92570"/>
                  </a:lnTo>
                  <a:lnTo>
                    <a:pt x="5214480" y="92392"/>
                  </a:lnTo>
                  <a:lnTo>
                    <a:pt x="5218227" y="96037"/>
                  </a:lnTo>
                  <a:lnTo>
                    <a:pt x="5222773" y="100406"/>
                  </a:lnTo>
                  <a:lnTo>
                    <a:pt x="5222951" y="92392"/>
                  </a:lnTo>
                  <a:lnTo>
                    <a:pt x="5223014" y="89814"/>
                  </a:lnTo>
                  <a:lnTo>
                    <a:pt x="5223091" y="86410"/>
                  </a:lnTo>
                  <a:lnTo>
                    <a:pt x="5223218" y="80492"/>
                  </a:lnTo>
                  <a:lnTo>
                    <a:pt x="5216677" y="79781"/>
                  </a:lnTo>
                  <a:lnTo>
                    <a:pt x="5215407" y="86410"/>
                  </a:lnTo>
                  <a:lnTo>
                    <a:pt x="5208473" y="85280"/>
                  </a:lnTo>
                  <a:lnTo>
                    <a:pt x="5204866" y="78384"/>
                  </a:lnTo>
                  <a:lnTo>
                    <a:pt x="5204206" y="77101"/>
                  </a:lnTo>
                  <a:lnTo>
                    <a:pt x="5198084" y="76974"/>
                  </a:lnTo>
                  <a:lnTo>
                    <a:pt x="5190795" y="78384"/>
                  </a:lnTo>
                  <a:lnTo>
                    <a:pt x="5183048" y="74803"/>
                  </a:lnTo>
                  <a:lnTo>
                    <a:pt x="5181371" y="80137"/>
                  </a:lnTo>
                  <a:lnTo>
                    <a:pt x="5178171" y="83286"/>
                  </a:lnTo>
                  <a:lnTo>
                    <a:pt x="5175466" y="87134"/>
                  </a:lnTo>
                  <a:lnTo>
                    <a:pt x="5175301" y="94576"/>
                  </a:lnTo>
                  <a:lnTo>
                    <a:pt x="5185994" y="93408"/>
                  </a:lnTo>
                  <a:lnTo>
                    <a:pt x="5187823" y="96037"/>
                  </a:lnTo>
                  <a:lnTo>
                    <a:pt x="5182362" y="104711"/>
                  </a:lnTo>
                  <a:lnTo>
                    <a:pt x="5185753" y="107569"/>
                  </a:lnTo>
                  <a:lnTo>
                    <a:pt x="5187112" y="113080"/>
                  </a:lnTo>
                  <a:lnTo>
                    <a:pt x="5188763" y="118186"/>
                  </a:lnTo>
                  <a:lnTo>
                    <a:pt x="5193030" y="119862"/>
                  </a:lnTo>
                  <a:lnTo>
                    <a:pt x="5198173" y="116713"/>
                  </a:lnTo>
                  <a:lnTo>
                    <a:pt x="5204549" y="116471"/>
                  </a:lnTo>
                  <a:lnTo>
                    <a:pt x="5211623" y="115570"/>
                  </a:lnTo>
                  <a:lnTo>
                    <a:pt x="5218874" y="110439"/>
                  </a:lnTo>
                  <a:lnTo>
                    <a:pt x="5223586" y="114338"/>
                  </a:lnTo>
                  <a:lnTo>
                    <a:pt x="5229568" y="115341"/>
                  </a:lnTo>
                  <a:lnTo>
                    <a:pt x="5234813" y="112712"/>
                  </a:lnTo>
                  <a:lnTo>
                    <a:pt x="5235638" y="110439"/>
                  </a:lnTo>
                  <a:lnTo>
                    <a:pt x="5237251" y="105943"/>
                  </a:lnTo>
                  <a:lnTo>
                    <a:pt x="5237340" y="105702"/>
                  </a:lnTo>
                  <a:close/>
                </a:path>
                <a:path w="7182484" h="128904">
                  <a:moveTo>
                    <a:pt x="5254396" y="83616"/>
                  </a:moveTo>
                  <a:lnTo>
                    <a:pt x="5252529" y="81000"/>
                  </a:lnTo>
                  <a:lnTo>
                    <a:pt x="5251539" y="79514"/>
                  </a:lnTo>
                  <a:lnTo>
                    <a:pt x="5246903" y="83286"/>
                  </a:lnTo>
                  <a:lnTo>
                    <a:pt x="5248770" y="85991"/>
                  </a:lnTo>
                  <a:lnTo>
                    <a:pt x="5249761" y="87401"/>
                  </a:lnTo>
                  <a:lnTo>
                    <a:pt x="5254396" y="83616"/>
                  </a:lnTo>
                  <a:close/>
                </a:path>
                <a:path w="7182484" h="128904">
                  <a:moveTo>
                    <a:pt x="5296459" y="81788"/>
                  </a:moveTo>
                  <a:lnTo>
                    <a:pt x="5291188" y="75996"/>
                  </a:lnTo>
                  <a:lnTo>
                    <a:pt x="5287391" y="75920"/>
                  </a:lnTo>
                  <a:lnTo>
                    <a:pt x="5281815" y="81521"/>
                  </a:lnTo>
                  <a:lnTo>
                    <a:pt x="5280825" y="74701"/>
                  </a:lnTo>
                  <a:lnTo>
                    <a:pt x="5272773" y="77266"/>
                  </a:lnTo>
                  <a:lnTo>
                    <a:pt x="5267299" y="76301"/>
                  </a:lnTo>
                  <a:lnTo>
                    <a:pt x="5266601" y="82130"/>
                  </a:lnTo>
                  <a:lnTo>
                    <a:pt x="5267909" y="85153"/>
                  </a:lnTo>
                  <a:lnTo>
                    <a:pt x="5270766" y="86385"/>
                  </a:lnTo>
                  <a:lnTo>
                    <a:pt x="5271452" y="80492"/>
                  </a:lnTo>
                  <a:lnTo>
                    <a:pt x="5277497" y="82334"/>
                  </a:lnTo>
                  <a:lnTo>
                    <a:pt x="5281790" y="81546"/>
                  </a:lnTo>
                  <a:lnTo>
                    <a:pt x="5281790" y="83172"/>
                  </a:lnTo>
                  <a:lnTo>
                    <a:pt x="5281701" y="86575"/>
                  </a:lnTo>
                  <a:lnTo>
                    <a:pt x="5287530" y="86093"/>
                  </a:lnTo>
                  <a:lnTo>
                    <a:pt x="5295620" y="89154"/>
                  </a:lnTo>
                  <a:lnTo>
                    <a:pt x="5296459" y="81788"/>
                  </a:lnTo>
                  <a:close/>
                </a:path>
                <a:path w="7182484" h="128904">
                  <a:moveTo>
                    <a:pt x="5366080" y="83045"/>
                  </a:moveTo>
                  <a:lnTo>
                    <a:pt x="5362956" y="80632"/>
                  </a:lnTo>
                  <a:lnTo>
                    <a:pt x="5358219" y="77724"/>
                  </a:lnTo>
                  <a:lnTo>
                    <a:pt x="5353736" y="77406"/>
                  </a:lnTo>
                  <a:lnTo>
                    <a:pt x="5351437" y="82791"/>
                  </a:lnTo>
                  <a:lnTo>
                    <a:pt x="5354561" y="85217"/>
                  </a:lnTo>
                  <a:lnTo>
                    <a:pt x="5359298" y="88138"/>
                  </a:lnTo>
                  <a:lnTo>
                    <a:pt x="5363781" y="88442"/>
                  </a:lnTo>
                  <a:lnTo>
                    <a:pt x="5366080" y="83045"/>
                  </a:lnTo>
                  <a:close/>
                </a:path>
                <a:path w="7182484" h="128904">
                  <a:moveTo>
                    <a:pt x="5399189" y="78676"/>
                  </a:moveTo>
                  <a:lnTo>
                    <a:pt x="5391861" y="78549"/>
                  </a:lnTo>
                  <a:lnTo>
                    <a:pt x="5391658" y="88569"/>
                  </a:lnTo>
                  <a:lnTo>
                    <a:pt x="5398986" y="88696"/>
                  </a:lnTo>
                  <a:lnTo>
                    <a:pt x="5399189" y="78676"/>
                  </a:lnTo>
                  <a:close/>
                </a:path>
                <a:path w="7182484" h="128904">
                  <a:moveTo>
                    <a:pt x="5475783" y="94957"/>
                  </a:moveTo>
                  <a:lnTo>
                    <a:pt x="5467032" y="94119"/>
                  </a:lnTo>
                  <a:lnTo>
                    <a:pt x="5460238" y="96037"/>
                  </a:lnTo>
                  <a:lnTo>
                    <a:pt x="5454777" y="99783"/>
                  </a:lnTo>
                  <a:lnTo>
                    <a:pt x="5449976" y="104482"/>
                  </a:lnTo>
                  <a:lnTo>
                    <a:pt x="5449709" y="103987"/>
                  </a:lnTo>
                  <a:lnTo>
                    <a:pt x="5449519" y="103619"/>
                  </a:lnTo>
                  <a:lnTo>
                    <a:pt x="5445391" y="95910"/>
                  </a:lnTo>
                  <a:lnTo>
                    <a:pt x="5438330" y="94310"/>
                  </a:lnTo>
                  <a:lnTo>
                    <a:pt x="5435905" y="93751"/>
                  </a:lnTo>
                  <a:lnTo>
                    <a:pt x="5431434" y="93980"/>
                  </a:lnTo>
                  <a:lnTo>
                    <a:pt x="5431434" y="114249"/>
                  </a:lnTo>
                  <a:lnTo>
                    <a:pt x="5431231" y="119037"/>
                  </a:lnTo>
                  <a:lnTo>
                    <a:pt x="5431028" y="118986"/>
                  </a:lnTo>
                  <a:lnTo>
                    <a:pt x="5426875" y="117868"/>
                  </a:lnTo>
                  <a:lnTo>
                    <a:pt x="5424005" y="118986"/>
                  </a:lnTo>
                  <a:lnTo>
                    <a:pt x="5424017" y="118783"/>
                  </a:lnTo>
                  <a:lnTo>
                    <a:pt x="5424068" y="117729"/>
                  </a:lnTo>
                  <a:lnTo>
                    <a:pt x="5424094" y="117017"/>
                  </a:lnTo>
                  <a:lnTo>
                    <a:pt x="5424170" y="115252"/>
                  </a:lnTo>
                  <a:lnTo>
                    <a:pt x="5424221" y="114160"/>
                  </a:lnTo>
                  <a:lnTo>
                    <a:pt x="5428564" y="115290"/>
                  </a:lnTo>
                  <a:lnTo>
                    <a:pt x="5431434" y="114249"/>
                  </a:lnTo>
                  <a:lnTo>
                    <a:pt x="5431434" y="93980"/>
                  </a:lnTo>
                  <a:lnTo>
                    <a:pt x="5424335" y="94310"/>
                  </a:lnTo>
                  <a:lnTo>
                    <a:pt x="5422404" y="94234"/>
                  </a:lnTo>
                  <a:lnTo>
                    <a:pt x="5422404" y="111569"/>
                  </a:lnTo>
                  <a:lnTo>
                    <a:pt x="5417731" y="115252"/>
                  </a:lnTo>
                  <a:lnTo>
                    <a:pt x="5416994" y="114249"/>
                  </a:lnTo>
                  <a:lnTo>
                    <a:pt x="5414950" y="111290"/>
                  </a:lnTo>
                  <a:lnTo>
                    <a:pt x="5419395" y="107696"/>
                  </a:lnTo>
                  <a:lnTo>
                    <a:pt x="5419534" y="107581"/>
                  </a:lnTo>
                  <a:lnTo>
                    <a:pt x="5422404" y="111569"/>
                  </a:lnTo>
                  <a:lnTo>
                    <a:pt x="5422404" y="94234"/>
                  </a:lnTo>
                  <a:lnTo>
                    <a:pt x="5413527" y="93840"/>
                  </a:lnTo>
                  <a:lnTo>
                    <a:pt x="5408688" y="95542"/>
                  </a:lnTo>
                  <a:lnTo>
                    <a:pt x="5407609" y="102527"/>
                  </a:lnTo>
                  <a:lnTo>
                    <a:pt x="5402338" y="103619"/>
                  </a:lnTo>
                  <a:lnTo>
                    <a:pt x="5395963" y="99834"/>
                  </a:lnTo>
                  <a:lnTo>
                    <a:pt x="5388559" y="101447"/>
                  </a:lnTo>
                  <a:lnTo>
                    <a:pt x="5379809" y="103987"/>
                  </a:lnTo>
                  <a:lnTo>
                    <a:pt x="5375783" y="103619"/>
                  </a:lnTo>
                  <a:lnTo>
                    <a:pt x="5369382" y="103035"/>
                  </a:lnTo>
                  <a:lnTo>
                    <a:pt x="5362765" y="103619"/>
                  </a:lnTo>
                  <a:lnTo>
                    <a:pt x="5362638" y="102781"/>
                  </a:lnTo>
                  <a:lnTo>
                    <a:pt x="5361724" y="96786"/>
                  </a:lnTo>
                  <a:lnTo>
                    <a:pt x="5354790" y="97802"/>
                  </a:lnTo>
                  <a:lnTo>
                    <a:pt x="5349926" y="102781"/>
                  </a:lnTo>
                  <a:lnTo>
                    <a:pt x="5341226" y="102527"/>
                  </a:lnTo>
                  <a:lnTo>
                    <a:pt x="5336298" y="107492"/>
                  </a:lnTo>
                  <a:lnTo>
                    <a:pt x="5337784" y="99072"/>
                  </a:lnTo>
                  <a:lnTo>
                    <a:pt x="5333568" y="98044"/>
                  </a:lnTo>
                  <a:lnTo>
                    <a:pt x="5329174" y="97345"/>
                  </a:lnTo>
                  <a:lnTo>
                    <a:pt x="5324945" y="100368"/>
                  </a:lnTo>
                  <a:lnTo>
                    <a:pt x="5321630" y="104648"/>
                  </a:lnTo>
                  <a:lnTo>
                    <a:pt x="5317452" y="107696"/>
                  </a:lnTo>
                  <a:lnTo>
                    <a:pt x="5310657" y="107035"/>
                  </a:lnTo>
                  <a:lnTo>
                    <a:pt x="5309882" y="106235"/>
                  </a:lnTo>
                  <a:lnTo>
                    <a:pt x="5307546" y="103809"/>
                  </a:lnTo>
                  <a:lnTo>
                    <a:pt x="5302758" y="102781"/>
                  </a:lnTo>
                  <a:lnTo>
                    <a:pt x="5298300" y="101320"/>
                  </a:lnTo>
                  <a:lnTo>
                    <a:pt x="5296192" y="96748"/>
                  </a:lnTo>
                  <a:lnTo>
                    <a:pt x="5288673" y="98933"/>
                  </a:lnTo>
                  <a:lnTo>
                    <a:pt x="5274195" y="104038"/>
                  </a:lnTo>
                  <a:lnTo>
                    <a:pt x="5266677" y="106235"/>
                  </a:lnTo>
                  <a:lnTo>
                    <a:pt x="5258384" y="104482"/>
                  </a:lnTo>
                  <a:lnTo>
                    <a:pt x="5251653" y="102603"/>
                  </a:lnTo>
                  <a:lnTo>
                    <a:pt x="5245989" y="103682"/>
                  </a:lnTo>
                  <a:lnTo>
                    <a:pt x="5240934" y="110832"/>
                  </a:lnTo>
                  <a:lnTo>
                    <a:pt x="5245379" y="112991"/>
                  </a:lnTo>
                  <a:lnTo>
                    <a:pt x="5248287" y="117233"/>
                  </a:lnTo>
                  <a:lnTo>
                    <a:pt x="5247932" y="125857"/>
                  </a:lnTo>
                  <a:lnTo>
                    <a:pt x="5266766" y="126936"/>
                  </a:lnTo>
                  <a:lnTo>
                    <a:pt x="5283657" y="125196"/>
                  </a:lnTo>
                  <a:lnTo>
                    <a:pt x="5299189" y="121577"/>
                  </a:lnTo>
                  <a:lnTo>
                    <a:pt x="5314023" y="117017"/>
                  </a:lnTo>
                  <a:lnTo>
                    <a:pt x="5320081" y="117640"/>
                  </a:lnTo>
                  <a:lnTo>
                    <a:pt x="5326189" y="126733"/>
                  </a:lnTo>
                  <a:lnTo>
                    <a:pt x="5332222" y="127368"/>
                  </a:lnTo>
                  <a:lnTo>
                    <a:pt x="5339131" y="123431"/>
                  </a:lnTo>
                  <a:lnTo>
                    <a:pt x="5345798" y="119189"/>
                  </a:lnTo>
                  <a:lnTo>
                    <a:pt x="5354371" y="117729"/>
                  </a:lnTo>
                  <a:lnTo>
                    <a:pt x="5366855" y="120688"/>
                  </a:lnTo>
                  <a:lnTo>
                    <a:pt x="5377586" y="120167"/>
                  </a:lnTo>
                  <a:lnTo>
                    <a:pt x="5386717" y="121107"/>
                  </a:lnTo>
                  <a:lnTo>
                    <a:pt x="5394477" y="128485"/>
                  </a:lnTo>
                  <a:lnTo>
                    <a:pt x="5400548" y="128054"/>
                  </a:lnTo>
                  <a:lnTo>
                    <a:pt x="5406275" y="120167"/>
                  </a:lnTo>
                  <a:lnTo>
                    <a:pt x="5406987" y="119189"/>
                  </a:lnTo>
                  <a:lnTo>
                    <a:pt x="5413032" y="118783"/>
                  </a:lnTo>
                  <a:lnTo>
                    <a:pt x="5418163" y="119430"/>
                  </a:lnTo>
                  <a:lnTo>
                    <a:pt x="5421566" y="122275"/>
                  </a:lnTo>
                  <a:lnTo>
                    <a:pt x="5425262" y="124726"/>
                  </a:lnTo>
                  <a:lnTo>
                    <a:pt x="5431256" y="124155"/>
                  </a:lnTo>
                  <a:lnTo>
                    <a:pt x="5436120" y="119468"/>
                  </a:lnTo>
                  <a:lnTo>
                    <a:pt x="5436755" y="119037"/>
                  </a:lnTo>
                  <a:lnTo>
                    <a:pt x="5441670" y="115798"/>
                  </a:lnTo>
                  <a:lnTo>
                    <a:pt x="5444591" y="114249"/>
                  </a:lnTo>
                  <a:lnTo>
                    <a:pt x="5444769" y="114160"/>
                  </a:lnTo>
                  <a:lnTo>
                    <a:pt x="5447589" y="112674"/>
                  </a:lnTo>
                  <a:lnTo>
                    <a:pt x="5453532" y="109588"/>
                  </a:lnTo>
                  <a:lnTo>
                    <a:pt x="5460885" y="108381"/>
                  </a:lnTo>
                  <a:lnTo>
                    <a:pt x="5465026" y="107581"/>
                  </a:lnTo>
                  <a:lnTo>
                    <a:pt x="5465508" y="107492"/>
                  </a:lnTo>
                  <a:lnTo>
                    <a:pt x="5468074" y="107010"/>
                  </a:lnTo>
                  <a:lnTo>
                    <a:pt x="5471782" y="104482"/>
                  </a:lnTo>
                  <a:lnTo>
                    <a:pt x="5473560" y="103263"/>
                  </a:lnTo>
                  <a:lnTo>
                    <a:pt x="5475783" y="94957"/>
                  </a:lnTo>
                  <a:close/>
                </a:path>
                <a:path w="7182484" h="128904">
                  <a:moveTo>
                    <a:pt x="5501437" y="95415"/>
                  </a:moveTo>
                  <a:lnTo>
                    <a:pt x="5496407" y="95542"/>
                  </a:lnTo>
                  <a:lnTo>
                    <a:pt x="5490476" y="90335"/>
                  </a:lnTo>
                  <a:lnTo>
                    <a:pt x="5489206" y="96151"/>
                  </a:lnTo>
                  <a:lnTo>
                    <a:pt x="5485435" y="98463"/>
                  </a:lnTo>
                  <a:lnTo>
                    <a:pt x="5481383" y="100368"/>
                  </a:lnTo>
                  <a:lnTo>
                    <a:pt x="5479237" y="104990"/>
                  </a:lnTo>
                  <a:lnTo>
                    <a:pt x="5487517" y="106680"/>
                  </a:lnTo>
                  <a:lnTo>
                    <a:pt x="5494464" y="108864"/>
                  </a:lnTo>
                  <a:lnTo>
                    <a:pt x="5499341" y="106718"/>
                  </a:lnTo>
                  <a:lnTo>
                    <a:pt x="5501437" y="95415"/>
                  </a:lnTo>
                  <a:close/>
                </a:path>
                <a:path w="7182484" h="128904">
                  <a:moveTo>
                    <a:pt x="5527002" y="100914"/>
                  </a:moveTo>
                  <a:lnTo>
                    <a:pt x="5522658" y="101701"/>
                  </a:lnTo>
                  <a:lnTo>
                    <a:pt x="5516600" y="99949"/>
                  </a:lnTo>
                  <a:lnTo>
                    <a:pt x="5515927" y="105664"/>
                  </a:lnTo>
                  <a:lnTo>
                    <a:pt x="5520233" y="105067"/>
                  </a:lnTo>
                  <a:lnTo>
                    <a:pt x="5526303" y="106781"/>
                  </a:lnTo>
                  <a:lnTo>
                    <a:pt x="5527002" y="100914"/>
                  </a:lnTo>
                  <a:close/>
                </a:path>
                <a:path w="7182484" h="128904">
                  <a:moveTo>
                    <a:pt x="6558445" y="98577"/>
                  </a:moveTo>
                  <a:lnTo>
                    <a:pt x="6555600" y="97383"/>
                  </a:lnTo>
                  <a:lnTo>
                    <a:pt x="6554114" y="94399"/>
                  </a:lnTo>
                  <a:lnTo>
                    <a:pt x="6554698" y="88569"/>
                  </a:lnTo>
                  <a:lnTo>
                    <a:pt x="6539827" y="88569"/>
                  </a:lnTo>
                  <a:lnTo>
                    <a:pt x="6541643" y="96456"/>
                  </a:lnTo>
                  <a:lnTo>
                    <a:pt x="6547980" y="101371"/>
                  </a:lnTo>
                  <a:lnTo>
                    <a:pt x="6554889" y="102387"/>
                  </a:lnTo>
                  <a:lnTo>
                    <a:pt x="6558445" y="98577"/>
                  </a:lnTo>
                  <a:close/>
                </a:path>
                <a:path w="7182484" h="128904">
                  <a:moveTo>
                    <a:pt x="6580695" y="88569"/>
                  </a:moveTo>
                  <a:lnTo>
                    <a:pt x="6569545" y="88569"/>
                  </a:lnTo>
                  <a:lnTo>
                    <a:pt x="6566675" y="89623"/>
                  </a:lnTo>
                  <a:lnTo>
                    <a:pt x="6562217" y="88760"/>
                  </a:lnTo>
                  <a:lnTo>
                    <a:pt x="6562153" y="93510"/>
                  </a:lnTo>
                  <a:lnTo>
                    <a:pt x="6573317" y="93510"/>
                  </a:lnTo>
                  <a:lnTo>
                    <a:pt x="6576161" y="92405"/>
                  </a:lnTo>
                  <a:lnTo>
                    <a:pt x="6580632" y="93345"/>
                  </a:lnTo>
                  <a:lnTo>
                    <a:pt x="6580695" y="88569"/>
                  </a:lnTo>
                  <a:close/>
                </a:path>
                <a:path w="7182484" h="128904">
                  <a:moveTo>
                    <a:pt x="6593814" y="96088"/>
                  </a:moveTo>
                  <a:lnTo>
                    <a:pt x="6591948" y="93510"/>
                  </a:lnTo>
                  <a:lnTo>
                    <a:pt x="6590919" y="92049"/>
                  </a:lnTo>
                  <a:lnTo>
                    <a:pt x="6586296" y="95910"/>
                  </a:lnTo>
                  <a:lnTo>
                    <a:pt x="6588252" y="98577"/>
                  </a:lnTo>
                  <a:lnTo>
                    <a:pt x="6589255" y="99949"/>
                  </a:lnTo>
                  <a:lnTo>
                    <a:pt x="6593814" y="96088"/>
                  </a:lnTo>
                  <a:close/>
                </a:path>
                <a:path w="7182484" h="128904">
                  <a:moveTo>
                    <a:pt x="6601257" y="91109"/>
                  </a:moveTo>
                  <a:lnTo>
                    <a:pt x="6599314" y="88569"/>
                  </a:lnTo>
                  <a:lnTo>
                    <a:pt x="6598272" y="87160"/>
                  </a:lnTo>
                  <a:lnTo>
                    <a:pt x="6593687" y="90957"/>
                  </a:lnTo>
                  <a:lnTo>
                    <a:pt x="6595643" y="93510"/>
                  </a:lnTo>
                  <a:lnTo>
                    <a:pt x="6596647" y="94907"/>
                  </a:lnTo>
                  <a:lnTo>
                    <a:pt x="6601257" y="91109"/>
                  </a:lnTo>
                  <a:close/>
                </a:path>
                <a:path w="7182484" h="128904">
                  <a:moveTo>
                    <a:pt x="6632905" y="103441"/>
                  </a:moveTo>
                  <a:lnTo>
                    <a:pt x="6629971" y="104609"/>
                  </a:lnTo>
                  <a:lnTo>
                    <a:pt x="6625539" y="103606"/>
                  </a:lnTo>
                  <a:lnTo>
                    <a:pt x="6625488" y="108458"/>
                  </a:lnTo>
                  <a:lnTo>
                    <a:pt x="6628346" y="107289"/>
                  </a:lnTo>
                  <a:lnTo>
                    <a:pt x="6632816" y="108394"/>
                  </a:lnTo>
                  <a:lnTo>
                    <a:pt x="6632905" y="103441"/>
                  </a:lnTo>
                  <a:close/>
                </a:path>
                <a:path w="7182484" h="128904">
                  <a:moveTo>
                    <a:pt x="6677863" y="88036"/>
                  </a:moveTo>
                  <a:lnTo>
                    <a:pt x="6674929" y="89154"/>
                  </a:lnTo>
                  <a:lnTo>
                    <a:pt x="6670434" y="88341"/>
                  </a:lnTo>
                  <a:lnTo>
                    <a:pt x="6670332" y="93091"/>
                  </a:lnTo>
                  <a:lnTo>
                    <a:pt x="6673228" y="91948"/>
                  </a:lnTo>
                  <a:lnTo>
                    <a:pt x="6677761" y="92824"/>
                  </a:lnTo>
                  <a:lnTo>
                    <a:pt x="6677863" y="88036"/>
                  </a:lnTo>
                  <a:close/>
                </a:path>
                <a:path w="7182484" h="128904">
                  <a:moveTo>
                    <a:pt x="6722999" y="87388"/>
                  </a:moveTo>
                  <a:lnTo>
                    <a:pt x="6720103" y="88506"/>
                  </a:lnTo>
                  <a:lnTo>
                    <a:pt x="6715607" y="87706"/>
                  </a:lnTo>
                  <a:lnTo>
                    <a:pt x="6715506" y="92456"/>
                  </a:lnTo>
                  <a:lnTo>
                    <a:pt x="6718401" y="91287"/>
                  </a:lnTo>
                  <a:lnTo>
                    <a:pt x="6722910" y="92176"/>
                  </a:lnTo>
                  <a:lnTo>
                    <a:pt x="6722999" y="87388"/>
                  </a:lnTo>
                  <a:close/>
                </a:path>
                <a:path w="7182484" h="128904">
                  <a:moveTo>
                    <a:pt x="7111022" y="86423"/>
                  </a:moveTo>
                  <a:lnTo>
                    <a:pt x="7104951" y="82207"/>
                  </a:lnTo>
                  <a:lnTo>
                    <a:pt x="7104139" y="87134"/>
                  </a:lnTo>
                  <a:lnTo>
                    <a:pt x="7106767" y="91719"/>
                  </a:lnTo>
                  <a:lnTo>
                    <a:pt x="7111022" y="86423"/>
                  </a:lnTo>
                  <a:close/>
                </a:path>
                <a:path w="7182484" h="128904">
                  <a:moveTo>
                    <a:pt x="7164883" y="89662"/>
                  </a:moveTo>
                  <a:lnTo>
                    <a:pt x="7153313" y="89763"/>
                  </a:lnTo>
                  <a:lnTo>
                    <a:pt x="7152602" y="93624"/>
                  </a:lnTo>
                  <a:lnTo>
                    <a:pt x="7158037" y="95504"/>
                  </a:lnTo>
                  <a:lnTo>
                    <a:pt x="7164883" y="89662"/>
                  </a:lnTo>
                  <a:close/>
                </a:path>
                <a:path w="7182484" h="128904">
                  <a:moveTo>
                    <a:pt x="7170356" y="86372"/>
                  </a:moveTo>
                  <a:lnTo>
                    <a:pt x="7164248" y="83489"/>
                  </a:lnTo>
                  <a:lnTo>
                    <a:pt x="7164883" y="89662"/>
                  </a:lnTo>
                  <a:lnTo>
                    <a:pt x="7170356" y="86372"/>
                  </a:lnTo>
                  <a:close/>
                </a:path>
                <a:path w="7182484" h="128904">
                  <a:moveTo>
                    <a:pt x="7182091" y="86588"/>
                  </a:moveTo>
                  <a:lnTo>
                    <a:pt x="7180110" y="84074"/>
                  </a:lnTo>
                  <a:lnTo>
                    <a:pt x="7178954" y="82638"/>
                  </a:lnTo>
                  <a:lnTo>
                    <a:pt x="7174319" y="86664"/>
                  </a:lnTo>
                  <a:lnTo>
                    <a:pt x="7176389" y="89255"/>
                  </a:lnTo>
                  <a:lnTo>
                    <a:pt x="7177494" y="90614"/>
                  </a:lnTo>
                  <a:lnTo>
                    <a:pt x="7182091" y="865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38287" y="4986807"/>
              <a:ext cx="5055870" cy="127000"/>
            </a:xfrm>
            <a:custGeom>
              <a:avLst/>
              <a:gdLst/>
              <a:ahLst/>
              <a:cxnLst/>
              <a:rect l="l" t="t" r="r" b="b"/>
              <a:pathLst>
                <a:path w="5055870" h="127000">
                  <a:moveTo>
                    <a:pt x="6781" y="17106"/>
                  </a:moveTo>
                  <a:lnTo>
                    <a:pt x="6769" y="12319"/>
                  </a:lnTo>
                  <a:lnTo>
                    <a:pt x="4102" y="13487"/>
                  </a:lnTo>
                  <a:lnTo>
                    <a:pt x="0" y="12573"/>
                  </a:lnTo>
                  <a:lnTo>
                    <a:pt x="25" y="17399"/>
                  </a:lnTo>
                  <a:lnTo>
                    <a:pt x="2641" y="16154"/>
                  </a:lnTo>
                  <a:lnTo>
                    <a:pt x="6781" y="17106"/>
                  </a:lnTo>
                  <a:close/>
                </a:path>
                <a:path w="5055870" h="127000">
                  <a:moveTo>
                    <a:pt x="22339" y="14338"/>
                  </a:moveTo>
                  <a:lnTo>
                    <a:pt x="20472" y="11861"/>
                  </a:lnTo>
                  <a:lnTo>
                    <a:pt x="19481" y="10490"/>
                  </a:lnTo>
                  <a:lnTo>
                    <a:pt x="15367" y="14363"/>
                  </a:lnTo>
                  <a:lnTo>
                    <a:pt x="17183" y="16827"/>
                  </a:lnTo>
                  <a:lnTo>
                    <a:pt x="18161" y="18224"/>
                  </a:lnTo>
                  <a:lnTo>
                    <a:pt x="22339" y="14338"/>
                  </a:lnTo>
                  <a:close/>
                </a:path>
                <a:path w="5055870" h="127000">
                  <a:moveTo>
                    <a:pt x="333184" y="11290"/>
                  </a:moveTo>
                  <a:lnTo>
                    <a:pt x="330758" y="5727"/>
                  </a:lnTo>
                  <a:lnTo>
                    <a:pt x="327431" y="7607"/>
                  </a:lnTo>
                  <a:lnTo>
                    <a:pt x="326974" y="11328"/>
                  </a:lnTo>
                  <a:lnTo>
                    <a:pt x="333184" y="11290"/>
                  </a:lnTo>
                  <a:close/>
                </a:path>
                <a:path w="5055870" h="127000">
                  <a:moveTo>
                    <a:pt x="337388" y="10782"/>
                  </a:moveTo>
                  <a:lnTo>
                    <a:pt x="333184" y="11290"/>
                  </a:lnTo>
                  <a:lnTo>
                    <a:pt x="335407" y="18580"/>
                  </a:lnTo>
                  <a:lnTo>
                    <a:pt x="337388" y="10782"/>
                  </a:lnTo>
                  <a:close/>
                </a:path>
                <a:path w="5055870" h="127000">
                  <a:moveTo>
                    <a:pt x="356133" y="28613"/>
                  </a:moveTo>
                  <a:lnTo>
                    <a:pt x="354279" y="26060"/>
                  </a:lnTo>
                  <a:lnTo>
                    <a:pt x="353314" y="24561"/>
                  </a:lnTo>
                  <a:lnTo>
                    <a:pt x="349034" y="28448"/>
                  </a:lnTo>
                  <a:lnTo>
                    <a:pt x="350888" y="30988"/>
                  </a:lnTo>
                  <a:lnTo>
                    <a:pt x="351853" y="32435"/>
                  </a:lnTo>
                  <a:lnTo>
                    <a:pt x="356133" y="28613"/>
                  </a:lnTo>
                  <a:close/>
                </a:path>
                <a:path w="5055870" h="127000">
                  <a:moveTo>
                    <a:pt x="357682" y="20980"/>
                  </a:moveTo>
                  <a:lnTo>
                    <a:pt x="357035" y="12687"/>
                  </a:lnTo>
                  <a:lnTo>
                    <a:pt x="350621" y="9842"/>
                  </a:lnTo>
                  <a:lnTo>
                    <a:pt x="343369" y="11379"/>
                  </a:lnTo>
                  <a:lnTo>
                    <a:pt x="340233" y="16230"/>
                  </a:lnTo>
                  <a:lnTo>
                    <a:pt x="345097" y="16649"/>
                  </a:lnTo>
                  <a:lnTo>
                    <a:pt x="348424" y="19380"/>
                  </a:lnTo>
                  <a:lnTo>
                    <a:pt x="352005" y="21729"/>
                  </a:lnTo>
                  <a:lnTo>
                    <a:pt x="357682" y="20980"/>
                  </a:lnTo>
                  <a:close/>
                </a:path>
                <a:path w="5055870" h="127000">
                  <a:moveTo>
                    <a:pt x="375056" y="15748"/>
                  </a:moveTo>
                  <a:lnTo>
                    <a:pt x="368071" y="15836"/>
                  </a:lnTo>
                  <a:lnTo>
                    <a:pt x="361238" y="17310"/>
                  </a:lnTo>
                  <a:lnTo>
                    <a:pt x="364744" y="20612"/>
                  </a:lnTo>
                  <a:lnTo>
                    <a:pt x="371652" y="21501"/>
                  </a:lnTo>
                  <a:lnTo>
                    <a:pt x="375056" y="15748"/>
                  </a:lnTo>
                  <a:close/>
                </a:path>
                <a:path w="5055870" h="127000">
                  <a:moveTo>
                    <a:pt x="413524" y="30111"/>
                  </a:moveTo>
                  <a:lnTo>
                    <a:pt x="411556" y="21361"/>
                  </a:lnTo>
                  <a:lnTo>
                    <a:pt x="403148" y="18872"/>
                  </a:lnTo>
                  <a:lnTo>
                    <a:pt x="393827" y="20866"/>
                  </a:lnTo>
                  <a:lnTo>
                    <a:pt x="389115" y="25577"/>
                  </a:lnTo>
                  <a:lnTo>
                    <a:pt x="396519" y="24752"/>
                  </a:lnTo>
                  <a:lnTo>
                    <a:pt x="402475" y="26136"/>
                  </a:lnTo>
                  <a:lnTo>
                    <a:pt x="407847" y="28371"/>
                  </a:lnTo>
                  <a:lnTo>
                    <a:pt x="413524" y="30111"/>
                  </a:lnTo>
                  <a:close/>
                </a:path>
                <a:path w="5055870" h="127000">
                  <a:moveTo>
                    <a:pt x="434378" y="24942"/>
                  </a:moveTo>
                  <a:lnTo>
                    <a:pt x="431685" y="25946"/>
                  </a:lnTo>
                  <a:lnTo>
                    <a:pt x="427507" y="25069"/>
                  </a:lnTo>
                  <a:lnTo>
                    <a:pt x="427456" y="29908"/>
                  </a:lnTo>
                  <a:lnTo>
                    <a:pt x="430136" y="28829"/>
                  </a:lnTo>
                  <a:lnTo>
                    <a:pt x="434314" y="29692"/>
                  </a:lnTo>
                  <a:lnTo>
                    <a:pt x="434378" y="24942"/>
                  </a:lnTo>
                  <a:close/>
                </a:path>
                <a:path w="5055870" h="127000">
                  <a:moveTo>
                    <a:pt x="517817" y="13703"/>
                  </a:moveTo>
                  <a:lnTo>
                    <a:pt x="517728" y="8661"/>
                  </a:lnTo>
                  <a:lnTo>
                    <a:pt x="511657" y="7531"/>
                  </a:lnTo>
                  <a:lnTo>
                    <a:pt x="510908" y="13792"/>
                  </a:lnTo>
                  <a:lnTo>
                    <a:pt x="514794" y="13208"/>
                  </a:lnTo>
                  <a:lnTo>
                    <a:pt x="516343" y="20866"/>
                  </a:lnTo>
                  <a:lnTo>
                    <a:pt x="517817" y="13703"/>
                  </a:lnTo>
                  <a:close/>
                </a:path>
                <a:path w="5055870" h="127000">
                  <a:moveTo>
                    <a:pt x="736079" y="28397"/>
                  </a:moveTo>
                  <a:lnTo>
                    <a:pt x="736041" y="23355"/>
                  </a:lnTo>
                  <a:lnTo>
                    <a:pt x="729894" y="22161"/>
                  </a:lnTo>
                  <a:lnTo>
                    <a:pt x="729068" y="28397"/>
                  </a:lnTo>
                  <a:lnTo>
                    <a:pt x="733018" y="27889"/>
                  </a:lnTo>
                  <a:lnTo>
                    <a:pt x="734568" y="35661"/>
                  </a:lnTo>
                  <a:lnTo>
                    <a:pt x="736079" y="28397"/>
                  </a:lnTo>
                  <a:close/>
                </a:path>
                <a:path w="5055870" h="127000">
                  <a:moveTo>
                    <a:pt x="1239850" y="8255"/>
                  </a:moveTo>
                  <a:lnTo>
                    <a:pt x="1238034" y="5702"/>
                  </a:lnTo>
                  <a:lnTo>
                    <a:pt x="1237056" y="4292"/>
                  </a:lnTo>
                  <a:lnTo>
                    <a:pt x="1232623" y="7988"/>
                  </a:lnTo>
                  <a:lnTo>
                    <a:pt x="1234452" y="10528"/>
                  </a:lnTo>
                  <a:lnTo>
                    <a:pt x="1235379" y="11938"/>
                  </a:lnTo>
                  <a:lnTo>
                    <a:pt x="1239850" y="8255"/>
                  </a:lnTo>
                  <a:close/>
                </a:path>
                <a:path w="5055870" h="127000">
                  <a:moveTo>
                    <a:pt x="1255776" y="5880"/>
                  </a:moveTo>
                  <a:lnTo>
                    <a:pt x="1251585" y="6502"/>
                  </a:lnTo>
                  <a:lnTo>
                    <a:pt x="1245692" y="4826"/>
                  </a:lnTo>
                  <a:lnTo>
                    <a:pt x="1245095" y="10629"/>
                  </a:lnTo>
                  <a:lnTo>
                    <a:pt x="1249235" y="9867"/>
                  </a:lnTo>
                  <a:lnTo>
                    <a:pt x="1255153" y="11544"/>
                  </a:lnTo>
                  <a:lnTo>
                    <a:pt x="1255776" y="5880"/>
                  </a:lnTo>
                  <a:close/>
                </a:path>
                <a:path w="5055870" h="127000">
                  <a:moveTo>
                    <a:pt x="1280909" y="12065"/>
                  </a:moveTo>
                  <a:lnTo>
                    <a:pt x="1280642" y="6121"/>
                  </a:lnTo>
                  <a:lnTo>
                    <a:pt x="1275410" y="9080"/>
                  </a:lnTo>
                  <a:lnTo>
                    <a:pt x="1280909" y="12065"/>
                  </a:lnTo>
                  <a:close/>
                </a:path>
                <a:path w="5055870" h="127000">
                  <a:moveTo>
                    <a:pt x="1285862" y="2984"/>
                  </a:moveTo>
                  <a:lnTo>
                    <a:pt x="1280299" y="0"/>
                  </a:lnTo>
                  <a:lnTo>
                    <a:pt x="1280642" y="6121"/>
                  </a:lnTo>
                  <a:lnTo>
                    <a:pt x="1285862" y="2984"/>
                  </a:lnTo>
                  <a:close/>
                </a:path>
                <a:path w="5055870" h="127000">
                  <a:moveTo>
                    <a:pt x="1777555" y="5410"/>
                  </a:moveTo>
                  <a:lnTo>
                    <a:pt x="1775752" y="2819"/>
                  </a:lnTo>
                  <a:lnTo>
                    <a:pt x="1774799" y="1524"/>
                  </a:lnTo>
                  <a:lnTo>
                    <a:pt x="1770278" y="5130"/>
                  </a:lnTo>
                  <a:lnTo>
                    <a:pt x="1772069" y="7823"/>
                  </a:lnTo>
                  <a:lnTo>
                    <a:pt x="1773034" y="9245"/>
                  </a:lnTo>
                  <a:lnTo>
                    <a:pt x="1777555" y="5410"/>
                  </a:lnTo>
                  <a:close/>
                </a:path>
                <a:path w="5055870" h="127000">
                  <a:moveTo>
                    <a:pt x="2018372" y="17145"/>
                  </a:moveTo>
                  <a:lnTo>
                    <a:pt x="2015578" y="18161"/>
                  </a:lnTo>
                  <a:lnTo>
                    <a:pt x="2011337" y="17043"/>
                  </a:lnTo>
                  <a:lnTo>
                    <a:pt x="2011070" y="21869"/>
                  </a:lnTo>
                  <a:lnTo>
                    <a:pt x="2013851" y="20751"/>
                  </a:lnTo>
                  <a:lnTo>
                    <a:pt x="2018118" y="21907"/>
                  </a:lnTo>
                  <a:lnTo>
                    <a:pt x="2018372" y="17145"/>
                  </a:lnTo>
                  <a:close/>
                </a:path>
                <a:path w="5055870" h="127000">
                  <a:moveTo>
                    <a:pt x="2132927" y="24498"/>
                  </a:moveTo>
                  <a:lnTo>
                    <a:pt x="2130094" y="25615"/>
                  </a:lnTo>
                  <a:lnTo>
                    <a:pt x="2125802" y="24485"/>
                  </a:lnTo>
                  <a:lnTo>
                    <a:pt x="2125662" y="29387"/>
                  </a:lnTo>
                  <a:lnTo>
                    <a:pt x="2128456" y="28282"/>
                  </a:lnTo>
                  <a:lnTo>
                    <a:pt x="2132761" y="29324"/>
                  </a:lnTo>
                  <a:lnTo>
                    <a:pt x="2132927" y="24498"/>
                  </a:lnTo>
                  <a:close/>
                </a:path>
                <a:path w="5055870" h="127000">
                  <a:moveTo>
                    <a:pt x="2226411" y="16662"/>
                  </a:moveTo>
                  <a:lnTo>
                    <a:pt x="2223579" y="17780"/>
                  </a:lnTo>
                  <a:lnTo>
                    <a:pt x="2219401" y="16586"/>
                  </a:lnTo>
                  <a:lnTo>
                    <a:pt x="2219134" y="21564"/>
                  </a:lnTo>
                  <a:lnTo>
                    <a:pt x="2221928" y="20370"/>
                  </a:lnTo>
                  <a:lnTo>
                    <a:pt x="2226233" y="21399"/>
                  </a:lnTo>
                  <a:lnTo>
                    <a:pt x="2226411" y="16662"/>
                  </a:lnTo>
                  <a:close/>
                </a:path>
                <a:path w="5055870" h="127000">
                  <a:moveTo>
                    <a:pt x="2242350" y="29578"/>
                  </a:moveTo>
                  <a:lnTo>
                    <a:pt x="2240559" y="26911"/>
                  </a:lnTo>
                  <a:lnTo>
                    <a:pt x="2239607" y="25527"/>
                  </a:lnTo>
                  <a:lnTo>
                    <a:pt x="2235047" y="29248"/>
                  </a:lnTo>
                  <a:lnTo>
                    <a:pt x="2236851" y="31864"/>
                  </a:lnTo>
                  <a:lnTo>
                    <a:pt x="2237790" y="33223"/>
                  </a:lnTo>
                  <a:lnTo>
                    <a:pt x="2242350" y="29578"/>
                  </a:lnTo>
                  <a:close/>
                </a:path>
                <a:path w="5055870" h="127000">
                  <a:moveTo>
                    <a:pt x="2258250" y="37350"/>
                  </a:moveTo>
                  <a:lnTo>
                    <a:pt x="2251710" y="33362"/>
                  </a:lnTo>
                  <a:lnTo>
                    <a:pt x="2249601" y="38328"/>
                  </a:lnTo>
                  <a:lnTo>
                    <a:pt x="2251824" y="42811"/>
                  </a:lnTo>
                  <a:lnTo>
                    <a:pt x="2258250" y="37350"/>
                  </a:lnTo>
                  <a:close/>
                </a:path>
                <a:path w="5055870" h="127000">
                  <a:moveTo>
                    <a:pt x="2258720" y="17399"/>
                  </a:moveTo>
                  <a:lnTo>
                    <a:pt x="2252078" y="17945"/>
                  </a:lnTo>
                  <a:lnTo>
                    <a:pt x="2246642" y="20396"/>
                  </a:lnTo>
                  <a:lnTo>
                    <a:pt x="2244115" y="26987"/>
                  </a:lnTo>
                  <a:lnTo>
                    <a:pt x="2252294" y="28575"/>
                  </a:lnTo>
                  <a:lnTo>
                    <a:pt x="2257602" y="26123"/>
                  </a:lnTo>
                  <a:lnTo>
                    <a:pt x="2258720" y="17399"/>
                  </a:lnTo>
                  <a:close/>
                </a:path>
                <a:path w="5055870" h="127000">
                  <a:moveTo>
                    <a:pt x="2265400" y="37515"/>
                  </a:moveTo>
                  <a:lnTo>
                    <a:pt x="2264651" y="31191"/>
                  </a:lnTo>
                  <a:lnTo>
                    <a:pt x="2258428" y="32245"/>
                  </a:lnTo>
                  <a:lnTo>
                    <a:pt x="2258250" y="37350"/>
                  </a:lnTo>
                  <a:lnTo>
                    <a:pt x="2265400" y="37515"/>
                  </a:lnTo>
                  <a:close/>
                </a:path>
                <a:path w="5055870" h="127000">
                  <a:moveTo>
                    <a:pt x="2271255" y="20205"/>
                  </a:moveTo>
                  <a:lnTo>
                    <a:pt x="2269464" y="17653"/>
                  </a:lnTo>
                  <a:lnTo>
                    <a:pt x="2268563" y="16230"/>
                  </a:lnTo>
                  <a:lnTo>
                    <a:pt x="2263952" y="19913"/>
                  </a:lnTo>
                  <a:lnTo>
                    <a:pt x="2265769" y="22618"/>
                  </a:lnTo>
                  <a:lnTo>
                    <a:pt x="2266746" y="23876"/>
                  </a:lnTo>
                  <a:lnTo>
                    <a:pt x="2271255" y="20205"/>
                  </a:lnTo>
                  <a:close/>
                </a:path>
                <a:path w="5055870" h="127000">
                  <a:moveTo>
                    <a:pt x="2274049" y="41300"/>
                  </a:moveTo>
                  <a:lnTo>
                    <a:pt x="2274036" y="37515"/>
                  </a:lnTo>
                  <a:lnTo>
                    <a:pt x="2265400" y="37515"/>
                  </a:lnTo>
                  <a:lnTo>
                    <a:pt x="2269744" y="43192"/>
                  </a:lnTo>
                  <a:lnTo>
                    <a:pt x="2274049" y="41300"/>
                  </a:lnTo>
                  <a:close/>
                </a:path>
                <a:path w="5055870" h="127000">
                  <a:moveTo>
                    <a:pt x="2355418" y="24625"/>
                  </a:moveTo>
                  <a:lnTo>
                    <a:pt x="2350528" y="24561"/>
                  </a:lnTo>
                  <a:lnTo>
                    <a:pt x="2347696" y="21932"/>
                  </a:lnTo>
                  <a:lnTo>
                    <a:pt x="2344826" y="19329"/>
                  </a:lnTo>
                  <a:lnTo>
                    <a:pt x="2344572" y="29248"/>
                  </a:lnTo>
                  <a:lnTo>
                    <a:pt x="2349614" y="35026"/>
                  </a:lnTo>
                  <a:lnTo>
                    <a:pt x="2353208" y="34899"/>
                  </a:lnTo>
                  <a:lnTo>
                    <a:pt x="2355418" y="24625"/>
                  </a:lnTo>
                  <a:close/>
                </a:path>
                <a:path w="5055870" h="127000">
                  <a:moveTo>
                    <a:pt x="2380310" y="35077"/>
                  </a:moveTo>
                  <a:lnTo>
                    <a:pt x="2372372" y="33578"/>
                  </a:lnTo>
                  <a:lnTo>
                    <a:pt x="2365070" y="30607"/>
                  </a:lnTo>
                  <a:lnTo>
                    <a:pt x="2359075" y="30988"/>
                  </a:lnTo>
                  <a:lnTo>
                    <a:pt x="2355037" y="39522"/>
                  </a:lnTo>
                  <a:lnTo>
                    <a:pt x="2361895" y="39204"/>
                  </a:lnTo>
                  <a:lnTo>
                    <a:pt x="2369807" y="40411"/>
                  </a:lnTo>
                  <a:lnTo>
                    <a:pt x="2376652" y="40068"/>
                  </a:lnTo>
                  <a:lnTo>
                    <a:pt x="2380310" y="35077"/>
                  </a:lnTo>
                  <a:close/>
                </a:path>
                <a:path w="5055870" h="127000">
                  <a:moveTo>
                    <a:pt x="2477008" y="42240"/>
                  </a:moveTo>
                  <a:lnTo>
                    <a:pt x="2472766" y="42900"/>
                  </a:lnTo>
                  <a:lnTo>
                    <a:pt x="2466860" y="41148"/>
                  </a:lnTo>
                  <a:lnTo>
                    <a:pt x="2466098" y="47053"/>
                  </a:lnTo>
                  <a:lnTo>
                    <a:pt x="2470366" y="46278"/>
                  </a:lnTo>
                  <a:lnTo>
                    <a:pt x="2476284" y="48031"/>
                  </a:lnTo>
                  <a:lnTo>
                    <a:pt x="2477008" y="42240"/>
                  </a:lnTo>
                  <a:close/>
                </a:path>
                <a:path w="5055870" h="127000">
                  <a:moveTo>
                    <a:pt x="2494915" y="42646"/>
                  </a:moveTo>
                  <a:lnTo>
                    <a:pt x="2492108" y="43688"/>
                  </a:lnTo>
                  <a:lnTo>
                    <a:pt x="2487892" y="42519"/>
                  </a:lnTo>
                  <a:lnTo>
                    <a:pt x="2487612" y="47523"/>
                  </a:lnTo>
                  <a:lnTo>
                    <a:pt x="2490432" y="46405"/>
                  </a:lnTo>
                  <a:lnTo>
                    <a:pt x="2494724" y="47523"/>
                  </a:lnTo>
                  <a:lnTo>
                    <a:pt x="2494915" y="42646"/>
                  </a:lnTo>
                  <a:close/>
                </a:path>
                <a:path w="5055870" h="127000">
                  <a:moveTo>
                    <a:pt x="2498661" y="37731"/>
                  </a:moveTo>
                  <a:lnTo>
                    <a:pt x="2496629" y="30403"/>
                  </a:lnTo>
                  <a:lnTo>
                    <a:pt x="2494292" y="38201"/>
                  </a:lnTo>
                  <a:lnTo>
                    <a:pt x="2498661" y="37731"/>
                  </a:lnTo>
                  <a:close/>
                </a:path>
                <a:path w="5055870" h="127000">
                  <a:moveTo>
                    <a:pt x="2523629" y="43281"/>
                  </a:moveTo>
                  <a:lnTo>
                    <a:pt x="2517838" y="41300"/>
                  </a:lnTo>
                  <a:lnTo>
                    <a:pt x="2512403" y="38862"/>
                  </a:lnTo>
                  <a:lnTo>
                    <a:pt x="2506332" y="37249"/>
                  </a:lnTo>
                  <a:lnTo>
                    <a:pt x="2498661" y="37731"/>
                  </a:lnTo>
                  <a:lnTo>
                    <a:pt x="2498509" y="42722"/>
                  </a:lnTo>
                  <a:lnTo>
                    <a:pt x="2503309" y="46266"/>
                  </a:lnTo>
                  <a:lnTo>
                    <a:pt x="2511209" y="48717"/>
                  </a:lnTo>
                  <a:lnTo>
                    <a:pt x="2519045" y="48310"/>
                  </a:lnTo>
                  <a:lnTo>
                    <a:pt x="2523629" y="43281"/>
                  </a:lnTo>
                  <a:close/>
                </a:path>
                <a:path w="5055870" h="127000">
                  <a:moveTo>
                    <a:pt x="2545130" y="43776"/>
                  </a:moveTo>
                  <a:lnTo>
                    <a:pt x="2534399" y="43535"/>
                  </a:lnTo>
                  <a:lnTo>
                    <a:pt x="2531567" y="44577"/>
                  </a:lnTo>
                  <a:lnTo>
                    <a:pt x="2527300" y="43408"/>
                  </a:lnTo>
                  <a:lnTo>
                    <a:pt x="2527084" y="48425"/>
                  </a:lnTo>
                  <a:lnTo>
                    <a:pt x="2537866" y="48653"/>
                  </a:lnTo>
                  <a:lnTo>
                    <a:pt x="2540635" y="47548"/>
                  </a:lnTo>
                  <a:lnTo>
                    <a:pt x="2544915" y="48653"/>
                  </a:lnTo>
                  <a:lnTo>
                    <a:pt x="2545130" y="43776"/>
                  </a:lnTo>
                  <a:close/>
                </a:path>
                <a:path w="5055870" h="127000">
                  <a:moveTo>
                    <a:pt x="2687421" y="44894"/>
                  </a:moveTo>
                  <a:lnTo>
                    <a:pt x="2685656" y="42303"/>
                  </a:lnTo>
                  <a:lnTo>
                    <a:pt x="2684691" y="40855"/>
                  </a:lnTo>
                  <a:lnTo>
                    <a:pt x="2680119" y="44564"/>
                  </a:lnTo>
                  <a:lnTo>
                    <a:pt x="2681935" y="47193"/>
                  </a:lnTo>
                  <a:lnTo>
                    <a:pt x="2682862" y="48590"/>
                  </a:lnTo>
                  <a:lnTo>
                    <a:pt x="2687421" y="44894"/>
                  </a:lnTo>
                  <a:close/>
                </a:path>
                <a:path w="5055870" h="127000">
                  <a:moveTo>
                    <a:pt x="2732621" y="38442"/>
                  </a:moveTo>
                  <a:lnTo>
                    <a:pt x="2728366" y="39154"/>
                  </a:lnTo>
                  <a:lnTo>
                    <a:pt x="2722372" y="37401"/>
                  </a:lnTo>
                  <a:lnTo>
                    <a:pt x="2721660" y="43218"/>
                  </a:lnTo>
                  <a:lnTo>
                    <a:pt x="2725940" y="42481"/>
                  </a:lnTo>
                  <a:lnTo>
                    <a:pt x="2731884" y="44284"/>
                  </a:lnTo>
                  <a:lnTo>
                    <a:pt x="2732621" y="38442"/>
                  </a:lnTo>
                  <a:close/>
                </a:path>
                <a:path w="5055870" h="127000">
                  <a:moveTo>
                    <a:pt x="2741739" y="36360"/>
                  </a:moveTo>
                  <a:lnTo>
                    <a:pt x="2739936" y="33769"/>
                  </a:lnTo>
                  <a:lnTo>
                    <a:pt x="2738983" y="32346"/>
                  </a:lnTo>
                  <a:lnTo>
                    <a:pt x="2734437" y="35953"/>
                  </a:lnTo>
                  <a:lnTo>
                    <a:pt x="2736215" y="38531"/>
                  </a:lnTo>
                  <a:lnTo>
                    <a:pt x="2737142" y="39966"/>
                  </a:lnTo>
                  <a:lnTo>
                    <a:pt x="2741739" y="36360"/>
                  </a:lnTo>
                  <a:close/>
                </a:path>
                <a:path w="5055870" h="127000">
                  <a:moveTo>
                    <a:pt x="2804871" y="30365"/>
                  </a:moveTo>
                  <a:lnTo>
                    <a:pt x="2797683" y="30187"/>
                  </a:lnTo>
                  <a:lnTo>
                    <a:pt x="2797403" y="40106"/>
                  </a:lnTo>
                  <a:lnTo>
                    <a:pt x="2804604" y="40284"/>
                  </a:lnTo>
                  <a:lnTo>
                    <a:pt x="2804871" y="30365"/>
                  </a:lnTo>
                  <a:close/>
                </a:path>
                <a:path w="5055870" h="127000">
                  <a:moveTo>
                    <a:pt x="3060585" y="36868"/>
                  </a:moveTo>
                  <a:lnTo>
                    <a:pt x="3058083" y="31737"/>
                  </a:lnTo>
                  <a:lnTo>
                    <a:pt x="3052191" y="31051"/>
                  </a:lnTo>
                  <a:lnTo>
                    <a:pt x="3045129" y="31864"/>
                  </a:lnTo>
                  <a:lnTo>
                    <a:pt x="3039160" y="31267"/>
                  </a:lnTo>
                  <a:lnTo>
                    <a:pt x="3041688" y="36385"/>
                  </a:lnTo>
                  <a:lnTo>
                    <a:pt x="3047593" y="37109"/>
                  </a:lnTo>
                  <a:lnTo>
                    <a:pt x="3054642" y="36309"/>
                  </a:lnTo>
                  <a:lnTo>
                    <a:pt x="3060585" y="36868"/>
                  </a:lnTo>
                  <a:close/>
                </a:path>
                <a:path w="5055870" h="127000">
                  <a:moveTo>
                    <a:pt x="3067100" y="37503"/>
                  </a:moveTo>
                  <a:lnTo>
                    <a:pt x="3066338" y="32613"/>
                  </a:lnTo>
                  <a:lnTo>
                    <a:pt x="3060585" y="36868"/>
                  </a:lnTo>
                  <a:lnTo>
                    <a:pt x="3064599" y="42075"/>
                  </a:lnTo>
                  <a:lnTo>
                    <a:pt x="3067100" y="37503"/>
                  </a:lnTo>
                  <a:close/>
                </a:path>
                <a:path w="5055870" h="127000">
                  <a:moveTo>
                    <a:pt x="3155772" y="56857"/>
                  </a:moveTo>
                  <a:lnTo>
                    <a:pt x="3153968" y="54267"/>
                  </a:lnTo>
                  <a:lnTo>
                    <a:pt x="3153016" y="52844"/>
                  </a:lnTo>
                  <a:lnTo>
                    <a:pt x="3148393" y="56527"/>
                  </a:lnTo>
                  <a:lnTo>
                    <a:pt x="3150184" y="59169"/>
                  </a:lnTo>
                  <a:lnTo>
                    <a:pt x="3151174" y="60553"/>
                  </a:lnTo>
                  <a:lnTo>
                    <a:pt x="3155772" y="56857"/>
                  </a:lnTo>
                  <a:close/>
                </a:path>
                <a:path w="5055870" h="127000">
                  <a:moveTo>
                    <a:pt x="3182785" y="60020"/>
                  </a:moveTo>
                  <a:lnTo>
                    <a:pt x="3179915" y="61048"/>
                  </a:lnTo>
                  <a:lnTo>
                    <a:pt x="3175609" y="59855"/>
                  </a:lnTo>
                  <a:lnTo>
                    <a:pt x="3175406" y="64858"/>
                  </a:lnTo>
                  <a:lnTo>
                    <a:pt x="3178225" y="63766"/>
                  </a:lnTo>
                  <a:lnTo>
                    <a:pt x="3182543" y="64897"/>
                  </a:lnTo>
                  <a:lnTo>
                    <a:pt x="3182785" y="60020"/>
                  </a:lnTo>
                  <a:close/>
                </a:path>
                <a:path w="5055870" h="127000">
                  <a:moveTo>
                    <a:pt x="3292856" y="70561"/>
                  </a:moveTo>
                  <a:lnTo>
                    <a:pt x="3291078" y="67932"/>
                  </a:lnTo>
                  <a:lnTo>
                    <a:pt x="3290125" y="66395"/>
                  </a:lnTo>
                  <a:lnTo>
                    <a:pt x="3285490" y="70104"/>
                  </a:lnTo>
                  <a:lnTo>
                    <a:pt x="3287280" y="72720"/>
                  </a:lnTo>
                  <a:lnTo>
                    <a:pt x="3288258" y="74218"/>
                  </a:lnTo>
                  <a:lnTo>
                    <a:pt x="3292856" y="70561"/>
                  </a:lnTo>
                  <a:close/>
                </a:path>
                <a:path w="5055870" h="127000">
                  <a:moveTo>
                    <a:pt x="3311804" y="40970"/>
                  </a:moveTo>
                  <a:lnTo>
                    <a:pt x="3310013" y="38366"/>
                  </a:lnTo>
                  <a:lnTo>
                    <a:pt x="3309086" y="37058"/>
                  </a:lnTo>
                  <a:lnTo>
                    <a:pt x="3304502" y="40640"/>
                  </a:lnTo>
                  <a:lnTo>
                    <a:pt x="3306280" y="43345"/>
                  </a:lnTo>
                  <a:lnTo>
                    <a:pt x="3307169" y="44767"/>
                  </a:lnTo>
                  <a:lnTo>
                    <a:pt x="3311804" y="40970"/>
                  </a:lnTo>
                  <a:close/>
                </a:path>
                <a:path w="5055870" h="127000">
                  <a:moveTo>
                    <a:pt x="3492131" y="60845"/>
                  </a:moveTo>
                  <a:lnTo>
                    <a:pt x="3489401" y="56769"/>
                  </a:lnTo>
                  <a:lnTo>
                    <a:pt x="3484778" y="60477"/>
                  </a:lnTo>
                  <a:lnTo>
                    <a:pt x="3486556" y="63093"/>
                  </a:lnTo>
                  <a:lnTo>
                    <a:pt x="3487521" y="64465"/>
                  </a:lnTo>
                  <a:lnTo>
                    <a:pt x="3492131" y="60845"/>
                  </a:lnTo>
                  <a:close/>
                </a:path>
                <a:path w="5055870" h="127000">
                  <a:moveTo>
                    <a:pt x="3588943" y="49923"/>
                  </a:moveTo>
                  <a:lnTo>
                    <a:pt x="3585438" y="44869"/>
                  </a:lnTo>
                  <a:lnTo>
                    <a:pt x="3577552" y="45491"/>
                  </a:lnTo>
                  <a:lnTo>
                    <a:pt x="3577259" y="55613"/>
                  </a:lnTo>
                  <a:lnTo>
                    <a:pt x="3572408" y="53759"/>
                  </a:lnTo>
                  <a:lnTo>
                    <a:pt x="3570554" y="48221"/>
                  </a:lnTo>
                  <a:lnTo>
                    <a:pt x="3562972" y="50177"/>
                  </a:lnTo>
                  <a:lnTo>
                    <a:pt x="3562858" y="56934"/>
                  </a:lnTo>
                  <a:lnTo>
                    <a:pt x="3558933" y="65024"/>
                  </a:lnTo>
                  <a:lnTo>
                    <a:pt x="3564267" y="67538"/>
                  </a:lnTo>
                  <a:lnTo>
                    <a:pt x="3572116" y="66802"/>
                  </a:lnTo>
                  <a:lnTo>
                    <a:pt x="3580625" y="64122"/>
                  </a:lnTo>
                  <a:lnTo>
                    <a:pt x="3587966" y="60756"/>
                  </a:lnTo>
                  <a:lnTo>
                    <a:pt x="3588943" y="49923"/>
                  </a:lnTo>
                  <a:close/>
                </a:path>
                <a:path w="5055870" h="127000">
                  <a:moveTo>
                    <a:pt x="3610114" y="70878"/>
                  </a:moveTo>
                  <a:lnTo>
                    <a:pt x="3605758" y="71259"/>
                  </a:lnTo>
                  <a:lnTo>
                    <a:pt x="3607739" y="78511"/>
                  </a:lnTo>
                  <a:lnTo>
                    <a:pt x="3610114" y="70878"/>
                  </a:lnTo>
                  <a:close/>
                </a:path>
                <a:path w="5055870" h="127000">
                  <a:moveTo>
                    <a:pt x="3866870" y="78054"/>
                  </a:moveTo>
                  <a:lnTo>
                    <a:pt x="3852862" y="79641"/>
                  </a:lnTo>
                  <a:lnTo>
                    <a:pt x="3835806" y="78206"/>
                  </a:lnTo>
                  <a:lnTo>
                    <a:pt x="3817975" y="75031"/>
                  </a:lnTo>
                  <a:lnTo>
                    <a:pt x="3801656" y="71374"/>
                  </a:lnTo>
                  <a:lnTo>
                    <a:pt x="3785197" y="75768"/>
                  </a:lnTo>
                  <a:lnTo>
                    <a:pt x="3768839" y="75641"/>
                  </a:lnTo>
                  <a:lnTo>
                    <a:pt x="3754412" y="71729"/>
                  </a:lnTo>
                  <a:lnTo>
                    <a:pt x="3743744" y="64833"/>
                  </a:lnTo>
                  <a:lnTo>
                    <a:pt x="3741763" y="69723"/>
                  </a:lnTo>
                  <a:lnTo>
                    <a:pt x="3736721" y="70180"/>
                  </a:lnTo>
                  <a:lnTo>
                    <a:pt x="3730599" y="69088"/>
                  </a:lnTo>
                  <a:lnTo>
                    <a:pt x="3725430" y="69392"/>
                  </a:lnTo>
                  <a:lnTo>
                    <a:pt x="3703701" y="68834"/>
                  </a:lnTo>
                  <a:lnTo>
                    <a:pt x="3697414" y="64960"/>
                  </a:lnTo>
                  <a:lnTo>
                    <a:pt x="3681895" y="61112"/>
                  </a:lnTo>
                  <a:lnTo>
                    <a:pt x="3674910" y="58191"/>
                  </a:lnTo>
                  <a:lnTo>
                    <a:pt x="3668750" y="62141"/>
                  </a:lnTo>
                  <a:lnTo>
                    <a:pt x="3660432" y="62966"/>
                  </a:lnTo>
                  <a:lnTo>
                    <a:pt x="3638626" y="62014"/>
                  </a:lnTo>
                  <a:lnTo>
                    <a:pt x="3639502" y="56007"/>
                  </a:lnTo>
                  <a:lnTo>
                    <a:pt x="3638829" y="52184"/>
                  </a:lnTo>
                  <a:lnTo>
                    <a:pt x="3633419" y="52044"/>
                  </a:lnTo>
                  <a:lnTo>
                    <a:pt x="3630485" y="55524"/>
                  </a:lnTo>
                  <a:lnTo>
                    <a:pt x="3628047" y="59728"/>
                  </a:lnTo>
                  <a:lnTo>
                    <a:pt x="3624097" y="61722"/>
                  </a:lnTo>
                  <a:lnTo>
                    <a:pt x="3623843" y="50850"/>
                  </a:lnTo>
                  <a:lnTo>
                    <a:pt x="3615296" y="50863"/>
                  </a:lnTo>
                  <a:lnTo>
                    <a:pt x="3606342" y="51320"/>
                  </a:lnTo>
                  <a:lnTo>
                    <a:pt x="3604298" y="56146"/>
                  </a:lnTo>
                  <a:lnTo>
                    <a:pt x="3599154" y="56438"/>
                  </a:lnTo>
                  <a:lnTo>
                    <a:pt x="3594773" y="57835"/>
                  </a:lnTo>
                  <a:lnTo>
                    <a:pt x="3594989" y="65976"/>
                  </a:lnTo>
                  <a:lnTo>
                    <a:pt x="3600894" y="64731"/>
                  </a:lnTo>
                  <a:lnTo>
                    <a:pt x="3601097" y="70789"/>
                  </a:lnTo>
                  <a:lnTo>
                    <a:pt x="3605758" y="71259"/>
                  </a:lnTo>
                  <a:lnTo>
                    <a:pt x="3605314" y="65417"/>
                  </a:lnTo>
                  <a:lnTo>
                    <a:pt x="3606736" y="62433"/>
                  </a:lnTo>
                  <a:lnTo>
                    <a:pt x="3609657" y="61341"/>
                  </a:lnTo>
                  <a:lnTo>
                    <a:pt x="3613505" y="63563"/>
                  </a:lnTo>
                  <a:lnTo>
                    <a:pt x="3615690" y="67894"/>
                  </a:lnTo>
                  <a:lnTo>
                    <a:pt x="3618395" y="71539"/>
                  </a:lnTo>
                  <a:lnTo>
                    <a:pt x="3623805" y="71755"/>
                  </a:lnTo>
                  <a:lnTo>
                    <a:pt x="3625100" y="64960"/>
                  </a:lnTo>
                  <a:lnTo>
                    <a:pt x="3632974" y="67843"/>
                  </a:lnTo>
                  <a:lnTo>
                    <a:pt x="3638385" y="67144"/>
                  </a:lnTo>
                  <a:lnTo>
                    <a:pt x="3649395" y="71323"/>
                  </a:lnTo>
                  <a:lnTo>
                    <a:pt x="3663454" y="77838"/>
                  </a:lnTo>
                  <a:lnTo>
                    <a:pt x="3688943" y="78511"/>
                  </a:lnTo>
                  <a:lnTo>
                    <a:pt x="3700729" y="77520"/>
                  </a:lnTo>
                  <a:lnTo>
                    <a:pt x="3710775" y="74015"/>
                  </a:lnTo>
                  <a:lnTo>
                    <a:pt x="3715245" y="77800"/>
                  </a:lnTo>
                  <a:lnTo>
                    <a:pt x="3721455" y="79324"/>
                  </a:lnTo>
                  <a:lnTo>
                    <a:pt x="3736035" y="79717"/>
                  </a:lnTo>
                  <a:lnTo>
                    <a:pt x="3736822" y="85051"/>
                  </a:lnTo>
                  <a:lnTo>
                    <a:pt x="3743198" y="83159"/>
                  </a:lnTo>
                  <a:lnTo>
                    <a:pt x="3743033" y="89801"/>
                  </a:lnTo>
                  <a:lnTo>
                    <a:pt x="3743744" y="96012"/>
                  </a:lnTo>
                  <a:lnTo>
                    <a:pt x="3750106" y="95046"/>
                  </a:lnTo>
                  <a:lnTo>
                    <a:pt x="3750297" y="89992"/>
                  </a:lnTo>
                  <a:lnTo>
                    <a:pt x="3745268" y="88074"/>
                  </a:lnTo>
                  <a:lnTo>
                    <a:pt x="3750233" y="81203"/>
                  </a:lnTo>
                  <a:lnTo>
                    <a:pt x="3754196" y="80187"/>
                  </a:lnTo>
                  <a:lnTo>
                    <a:pt x="3762756" y="82042"/>
                  </a:lnTo>
                  <a:lnTo>
                    <a:pt x="3774668" y="82626"/>
                  </a:lnTo>
                  <a:lnTo>
                    <a:pt x="3786213" y="85966"/>
                  </a:lnTo>
                  <a:lnTo>
                    <a:pt x="3793693" y="96050"/>
                  </a:lnTo>
                  <a:lnTo>
                    <a:pt x="3799687" y="95694"/>
                  </a:lnTo>
                  <a:lnTo>
                    <a:pt x="3806126" y="86906"/>
                  </a:lnTo>
                  <a:lnTo>
                    <a:pt x="3812108" y="86575"/>
                  </a:lnTo>
                  <a:lnTo>
                    <a:pt x="3837495" y="87223"/>
                  </a:lnTo>
                  <a:lnTo>
                    <a:pt x="3845052" y="91909"/>
                  </a:lnTo>
                  <a:lnTo>
                    <a:pt x="3854996" y="92671"/>
                  </a:lnTo>
                  <a:lnTo>
                    <a:pt x="3863530" y="88430"/>
                  </a:lnTo>
                  <a:lnTo>
                    <a:pt x="3866870" y="78054"/>
                  </a:lnTo>
                  <a:close/>
                </a:path>
                <a:path w="5055870" h="127000">
                  <a:moveTo>
                    <a:pt x="3949750" y="100037"/>
                  </a:moveTo>
                  <a:lnTo>
                    <a:pt x="3949242" y="99466"/>
                  </a:lnTo>
                  <a:lnTo>
                    <a:pt x="3946804" y="96723"/>
                  </a:lnTo>
                  <a:lnTo>
                    <a:pt x="3945966" y="94627"/>
                  </a:lnTo>
                  <a:lnTo>
                    <a:pt x="3944899" y="92011"/>
                  </a:lnTo>
                  <a:lnTo>
                    <a:pt x="3943273" y="90246"/>
                  </a:lnTo>
                  <a:lnTo>
                    <a:pt x="3941864" y="88722"/>
                  </a:lnTo>
                  <a:lnTo>
                    <a:pt x="3935514" y="89712"/>
                  </a:lnTo>
                  <a:lnTo>
                    <a:pt x="3931767" y="90030"/>
                  </a:lnTo>
                  <a:lnTo>
                    <a:pt x="3931767" y="94627"/>
                  </a:lnTo>
                  <a:lnTo>
                    <a:pt x="3931577" y="99466"/>
                  </a:lnTo>
                  <a:lnTo>
                    <a:pt x="3931208" y="99377"/>
                  </a:lnTo>
                  <a:lnTo>
                    <a:pt x="3927246" y="98386"/>
                  </a:lnTo>
                  <a:lnTo>
                    <a:pt x="3924363" y="99377"/>
                  </a:lnTo>
                  <a:lnTo>
                    <a:pt x="3924604" y="94551"/>
                  </a:lnTo>
                  <a:lnTo>
                    <a:pt x="3928922" y="95631"/>
                  </a:lnTo>
                  <a:lnTo>
                    <a:pt x="3931767" y="94627"/>
                  </a:lnTo>
                  <a:lnTo>
                    <a:pt x="3931767" y="90030"/>
                  </a:lnTo>
                  <a:lnTo>
                    <a:pt x="3928986" y="90246"/>
                  </a:lnTo>
                  <a:lnTo>
                    <a:pt x="3928732" y="88328"/>
                  </a:lnTo>
                  <a:lnTo>
                    <a:pt x="3928084" y="83464"/>
                  </a:lnTo>
                  <a:lnTo>
                    <a:pt x="3921188" y="84467"/>
                  </a:lnTo>
                  <a:lnTo>
                    <a:pt x="3910774" y="88328"/>
                  </a:lnTo>
                  <a:lnTo>
                    <a:pt x="3901744" y="86118"/>
                  </a:lnTo>
                  <a:lnTo>
                    <a:pt x="3893286" y="85318"/>
                  </a:lnTo>
                  <a:lnTo>
                    <a:pt x="3884574" y="93421"/>
                  </a:lnTo>
                  <a:lnTo>
                    <a:pt x="3913644" y="94170"/>
                  </a:lnTo>
                  <a:lnTo>
                    <a:pt x="3917505" y="96342"/>
                  </a:lnTo>
                  <a:lnTo>
                    <a:pt x="3919702" y="100685"/>
                  </a:lnTo>
                  <a:lnTo>
                    <a:pt x="3922420" y="104343"/>
                  </a:lnTo>
                  <a:lnTo>
                    <a:pt x="3927868" y="104470"/>
                  </a:lnTo>
                  <a:lnTo>
                    <a:pt x="3933914" y="104178"/>
                  </a:lnTo>
                  <a:lnTo>
                    <a:pt x="3940962" y="105371"/>
                  </a:lnTo>
                  <a:lnTo>
                    <a:pt x="3946931" y="105003"/>
                  </a:lnTo>
                  <a:lnTo>
                    <a:pt x="3947401" y="104178"/>
                  </a:lnTo>
                  <a:lnTo>
                    <a:pt x="3949750" y="100037"/>
                  </a:lnTo>
                  <a:close/>
                </a:path>
                <a:path w="5055870" h="127000">
                  <a:moveTo>
                    <a:pt x="3965321" y="75577"/>
                  </a:moveTo>
                  <a:lnTo>
                    <a:pt x="3965029" y="75552"/>
                  </a:lnTo>
                  <a:lnTo>
                    <a:pt x="3965194" y="75971"/>
                  </a:lnTo>
                  <a:lnTo>
                    <a:pt x="3965321" y="75577"/>
                  </a:lnTo>
                  <a:close/>
                </a:path>
                <a:path w="5055870" h="127000">
                  <a:moveTo>
                    <a:pt x="3974439" y="62839"/>
                  </a:moveTo>
                  <a:lnTo>
                    <a:pt x="3969067" y="60693"/>
                  </a:lnTo>
                  <a:lnTo>
                    <a:pt x="3968826" y="60769"/>
                  </a:lnTo>
                  <a:lnTo>
                    <a:pt x="3969169" y="65303"/>
                  </a:lnTo>
                  <a:lnTo>
                    <a:pt x="3968915" y="65760"/>
                  </a:lnTo>
                  <a:lnTo>
                    <a:pt x="3968508" y="66217"/>
                  </a:lnTo>
                  <a:lnTo>
                    <a:pt x="3965321" y="75577"/>
                  </a:lnTo>
                  <a:lnTo>
                    <a:pt x="3969054" y="75895"/>
                  </a:lnTo>
                  <a:lnTo>
                    <a:pt x="3973309" y="69773"/>
                  </a:lnTo>
                  <a:lnTo>
                    <a:pt x="3974439" y="62839"/>
                  </a:lnTo>
                  <a:close/>
                </a:path>
                <a:path w="5055870" h="127000">
                  <a:moveTo>
                    <a:pt x="4085310" y="58610"/>
                  </a:moveTo>
                  <a:lnTo>
                    <a:pt x="4082478" y="59753"/>
                  </a:lnTo>
                  <a:lnTo>
                    <a:pt x="4078160" y="58712"/>
                  </a:lnTo>
                  <a:lnTo>
                    <a:pt x="4077893" y="63500"/>
                  </a:lnTo>
                  <a:lnTo>
                    <a:pt x="4080764" y="62344"/>
                  </a:lnTo>
                  <a:lnTo>
                    <a:pt x="4085107" y="63512"/>
                  </a:lnTo>
                  <a:lnTo>
                    <a:pt x="4085310" y="58610"/>
                  </a:lnTo>
                  <a:close/>
                </a:path>
                <a:path w="5055870" h="127000">
                  <a:moveTo>
                    <a:pt x="4158907" y="93167"/>
                  </a:moveTo>
                  <a:lnTo>
                    <a:pt x="4157053" y="90538"/>
                  </a:lnTo>
                  <a:lnTo>
                    <a:pt x="4156176" y="89001"/>
                  </a:lnTo>
                  <a:lnTo>
                    <a:pt x="4151541" y="92710"/>
                  </a:lnTo>
                  <a:lnTo>
                    <a:pt x="4153331" y="95326"/>
                  </a:lnTo>
                  <a:lnTo>
                    <a:pt x="4154271" y="96799"/>
                  </a:lnTo>
                  <a:lnTo>
                    <a:pt x="4158907" y="93167"/>
                  </a:lnTo>
                  <a:close/>
                </a:path>
                <a:path w="5055870" h="127000">
                  <a:moveTo>
                    <a:pt x="4229608" y="102196"/>
                  </a:moveTo>
                  <a:lnTo>
                    <a:pt x="4227131" y="93941"/>
                  </a:lnTo>
                  <a:lnTo>
                    <a:pt x="4223372" y="95008"/>
                  </a:lnTo>
                  <a:lnTo>
                    <a:pt x="4222737" y="99656"/>
                  </a:lnTo>
                  <a:lnTo>
                    <a:pt x="4229608" y="102196"/>
                  </a:lnTo>
                  <a:close/>
                </a:path>
                <a:path w="5055870" h="127000">
                  <a:moveTo>
                    <a:pt x="4230573" y="72009"/>
                  </a:moveTo>
                  <a:lnTo>
                    <a:pt x="4228897" y="64566"/>
                  </a:lnTo>
                  <a:lnTo>
                    <a:pt x="4226763" y="72301"/>
                  </a:lnTo>
                  <a:lnTo>
                    <a:pt x="4226433" y="77546"/>
                  </a:lnTo>
                  <a:lnTo>
                    <a:pt x="4228147" y="84950"/>
                  </a:lnTo>
                  <a:lnTo>
                    <a:pt x="4230281" y="77228"/>
                  </a:lnTo>
                  <a:lnTo>
                    <a:pt x="4230573" y="72009"/>
                  </a:lnTo>
                  <a:close/>
                </a:path>
                <a:path w="5055870" h="127000">
                  <a:moveTo>
                    <a:pt x="4255782" y="77812"/>
                  </a:moveTo>
                  <a:lnTo>
                    <a:pt x="4246765" y="76923"/>
                  </a:lnTo>
                  <a:lnTo>
                    <a:pt x="4238091" y="76517"/>
                  </a:lnTo>
                  <a:lnTo>
                    <a:pt x="4237291" y="87426"/>
                  </a:lnTo>
                  <a:lnTo>
                    <a:pt x="4246308" y="88392"/>
                  </a:lnTo>
                  <a:lnTo>
                    <a:pt x="4252519" y="85204"/>
                  </a:lnTo>
                  <a:lnTo>
                    <a:pt x="4255782" y="77812"/>
                  </a:lnTo>
                  <a:close/>
                </a:path>
                <a:path w="5055870" h="127000">
                  <a:moveTo>
                    <a:pt x="4266628" y="79171"/>
                  </a:moveTo>
                  <a:lnTo>
                    <a:pt x="4263885" y="79832"/>
                  </a:lnTo>
                  <a:lnTo>
                    <a:pt x="4262425" y="84632"/>
                  </a:lnTo>
                  <a:lnTo>
                    <a:pt x="4266438" y="88099"/>
                  </a:lnTo>
                  <a:lnTo>
                    <a:pt x="4266628" y="79171"/>
                  </a:lnTo>
                  <a:close/>
                </a:path>
                <a:path w="5055870" h="127000">
                  <a:moveTo>
                    <a:pt x="4278109" y="91859"/>
                  </a:moveTo>
                  <a:lnTo>
                    <a:pt x="4277436" y="88023"/>
                  </a:lnTo>
                  <a:lnTo>
                    <a:pt x="4266438" y="88099"/>
                  </a:lnTo>
                  <a:lnTo>
                    <a:pt x="4272953" y="93814"/>
                  </a:lnTo>
                  <a:lnTo>
                    <a:pt x="4278109" y="91859"/>
                  </a:lnTo>
                  <a:close/>
                </a:path>
                <a:path w="5055870" h="127000">
                  <a:moveTo>
                    <a:pt x="4290136" y="91211"/>
                  </a:moveTo>
                  <a:lnTo>
                    <a:pt x="4287342" y="87160"/>
                  </a:lnTo>
                  <a:lnTo>
                    <a:pt x="4282745" y="90995"/>
                  </a:lnTo>
                  <a:lnTo>
                    <a:pt x="4284548" y="93573"/>
                  </a:lnTo>
                  <a:lnTo>
                    <a:pt x="4285513" y="94957"/>
                  </a:lnTo>
                  <a:lnTo>
                    <a:pt x="4290136" y="91211"/>
                  </a:lnTo>
                  <a:close/>
                </a:path>
                <a:path w="5055870" h="127000">
                  <a:moveTo>
                    <a:pt x="4306671" y="83921"/>
                  </a:moveTo>
                  <a:lnTo>
                    <a:pt x="4300334" y="82575"/>
                  </a:lnTo>
                  <a:lnTo>
                    <a:pt x="4299280" y="88849"/>
                  </a:lnTo>
                  <a:lnTo>
                    <a:pt x="4299877" y="94881"/>
                  </a:lnTo>
                  <a:lnTo>
                    <a:pt x="4306582" y="89014"/>
                  </a:lnTo>
                  <a:lnTo>
                    <a:pt x="4306671" y="83921"/>
                  </a:lnTo>
                  <a:close/>
                </a:path>
                <a:path w="5055870" h="127000">
                  <a:moveTo>
                    <a:pt x="4339488" y="84785"/>
                  </a:moveTo>
                  <a:lnTo>
                    <a:pt x="4332198" y="84620"/>
                  </a:lnTo>
                  <a:lnTo>
                    <a:pt x="4324997" y="85826"/>
                  </a:lnTo>
                  <a:lnTo>
                    <a:pt x="4328515" y="89242"/>
                  </a:lnTo>
                  <a:lnTo>
                    <a:pt x="4335704" y="90398"/>
                  </a:lnTo>
                  <a:lnTo>
                    <a:pt x="4339488" y="84785"/>
                  </a:lnTo>
                  <a:close/>
                </a:path>
                <a:path w="5055870" h="127000">
                  <a:moveTo>
                    <a:pt x="4381131" y="98348"/>
                  </a:moveTo>
                  <a:lnTo>
                    <a:pt x="4379353" y="95745"/>
                  </a:lnTo>
                  <a:lnTo>
                    <a:pt x="4378363" y="94195"/>
                  </a:lnTo>
                  <a:lnTo>
                    <a:pt x="4373740" y="97917"/>
                  </a:lnTo>
                  <a:lnTo>
                    <a:pt x="4375594" y="100533"/>
                  </a:lnTo>
                  <a:lnTo>
                    <a:pt x="4376521" y="102006"/>
                  </a:lnTo>
                  <a:lnTo>
                    <a:pt x="4381131" y="98348"/>
                  </a:lnTo>
                  <a:close/>
                </a:path>
                <a:path w="5055870" h="127000">
                  <a:moveTo>
                    <a:pt x="4445203" y="87210"/>
                  </a:moveTo>
                  <a:lnTo>
                    <a:pt x="4440910" y="87845"/>
                  </a:lnTo>
                  <a:lnTo>
                    <a:pt x="4434903" y="86080"/>
                  </a:lnTo>
                  <a:lnTo>
                    <a:pt x="4434141" y="91960"/>
                  </a:lnTo>
                  <a:lnTo>
                    <a:pt x="4438447" y="91287"/>
                  </a:lnTo>
                  <a:lnTo>
                    <a:pt x="4444492" y="92951"/>
                  </a:lnTo>
                  <a:lnTo>
                    <a:pt x="4445203" y="87210"/>
                  </a:lnTo>
                  <a:close/>
                </a:path>
                <a:path w="5055870" h="127000">
                  <a:moveTo>
                    <a:pt x="4485525" y="78041"/>
                  </a:moveTo>
                  <a:lnTo>
                    <a:pt x="4479201" y="76708"/>
                  </a:lnTo>
                  <a:lnTo>
                    <a:pt x="4478147" y="82931"/>
                  </a:lnTo>
                  <a:lnTo>
                    <a:pt x="4482236" y="82575"/>
                  </a:lnTo>
                  <a:lnTo>
                    <a:pt x="4483684" y="90385"/>
                  </a:lnTo>
                  <a:lnTo>
                    <a:pt x="4485449" y="83096"/>
                  </a:lnTo>
                  <a:lnTo>
                    <a:pt x="4485525" y="78041"/>
                  </a:lnTo>
                  <a:close/>
                </a:path>
                <a:path w="5055870" h="127000">
                  <a:moveTo>
                    <a:pt x="4507458" y="78727"/>
                  </a:moveTo>
                  <a:lnTo>
                    <a:pt x="4504588" y="79756"/>
                  </a:lnTo>
                  <a:lnTo>
                    <a:pt x="4500270" y="78600"/>
                  </a:lnTo>
                  <a:lnTo>
                    <a:pt x="4500054" y="83426"/>
                  </a:lnTo>
                  <a:lnTo>
                    <a:pt x="4502899" y="82334"/>
                  </a:lnTo>
                  <a:lnTo>
                    <a:pt x="4507217" y="83502"/>
                  </a:lnTo>
                  <a:lnTo>
                    <a:pt x="4507458" y="78727"/>
                  </a:lnTo>
                  <a:close/>
                </a:path>
                <a:path w="5055870" h="127000">
                  <a:moveTo>
                    <a:pt x="4518634" y="68859"/>
                  </a:moveTo>
                  <a:lnTo>
                    <a:pt x="4515777" y="70002"/>
                  </a:lnTo>
                  <a:lnTo>
                    <a:pt x="4511408" y="68973"/>
                  </a:lnTo>
                  <a:lnTo>
                    <a:pt x="4511179" y="73761"/>
                  </a:lnTo>
                  <a:lnTo>
                    <a:pt x="4514088" y="72605"/>
                  </a:lnTo>
                  <a:lnTo>
                    <a:pt x="4518431" y="73761"/>
                  </a:lnTo>
                  <a:lnTo>
                    <a:pt x="4518634" y="68859"/>
                  </a:lnTo>
                  <a:close/>
                </a:path>
                <a:path w="5055870" h="127000">
                  <a:moveTo>
                    <a:pt x="4594796" y="85598"/>
                  </a:moveTo>
                  <a:lnTo>
                    <a:pt x="4594682" y="82550"/>
                  </a:lnTo>
                  <a:lnTo>
                    <a:pt x="4594415" y="79794"/>
                  </a:lnTo>
                  <a:lnTo>
                    <a:pt x="4591291" y="80670"/>
                  </a:lnTo>
                  <a:lnTo>
                    <a:pt x="4585830" y="85229"/>
                  </a:lnTo>
                  <a:lnTo>
                    <a:pt x="4579442" y="83223"/>
                  </a:lnTo>
                  <a:lnTo>
                    <a:pt x="4574337" y="83553"/>
                  </a:lnTo>
                  <a:lnTo>
                    <a:pt x="4572698" y="95135"/>
                  </a:lnTo>
                  <a:lnTo>
                    <a:pt x="4583442" y="90932"/>
                  </a:lnTo>
                  <a:lnTo>
                    <a:pt x="4583976" y="90957"/>
                  </a:lnTo>
                  <a:lnTo>
                    <a:pt x="4594555" y="95631"/>
                  </a:lnTo>
                  <a:lnTo>
                    <a:pt x="4594796" y="85598"/>
                  </a:lnTo>
                  <a:close/>
                </a:path>
                <a:path w="5055870" h="127000">
                  <a:moveTo>
                    <a:pt x="4693361" y="98869"/>
                  </a:moveTo>
                  <a:lnTo>
                    <a:pt x="4693107" y="92887"/>
                  </a:lnTo>
                  <a:lnTo>
                    <a:pt x="4687748" y="95910"/>
                  </a:lnTo>
                  <a:lnTo>
                    <a:pt x="4693361" y="98869"/>
                  </a:lnTo>
                  <a:close/>
                </a:path>
                <a:path w="5055870" h="127000">
                  <a:moveTo>
                    <a:pt x="4698466" y="89865"/>
                  </a:moveTo>
                  <a:lnTo>
                    <a:pt x="4692904" y="86868"/>
                  </a:lnTo>
                  <a:lnTo>
                    <a:pt x="4693107" y="92887"/>
                  </a:lnTo>
                  <a:lnTo>
                    <a:pt x="4698466" y="89865"/>
                  </a:lnTo>
                  <a:close/>
                </a:path>
                <a:path w="5055870" h="127000">
                  <a:moveTo>
                    <a:pt x="4711243" y="98323"/>
                  </a:moveTo>
                  <a:lnTo>
                    <a:pt x="4709185" y="90932"/>
                  </a:lnTo>
                  <a:lnTo>
                    <a:pt x="4706823" y="98653"/>
                  </a:lnTo>
                  <a:lnTo>
                    <a:pt x="4711243" y="98323"/>
                  </a:lnTo>
                  <a:close/>
                </a:path>
                <a:path w="5055870" h="127000">
                  <a:moveTo>
                    <a:pt x="4715675" y="97917"/>
                  </a:moveTo>
                  <a:lnTo>
                    <a:pt x="4711243" y="98323"/>
                  </a:lnTo>
                  <a:lnTo>
                    <a:pt x="4713325" y="105549"/>
                  </a:lnTo>
                  <a:lnTo>
                    <a:pt x="4715675" y="97917"/>
                  </a:lnTo>
                  <a:close/>
                </a:path>
                <a:path w="5055870" h="127000">
                  <a:moveTo>
                    <a:pt x="4769574" y="109359"/>
                  </a:moveTo>
                  <a:lnTo>
                    <a:pt x="4765497" y="105727"/>
                  </a:lnTo>
                  <a:lnTo>
                    <a:pt x="4762246" y="106794"/>
                  </a:lnTo>
                  <a:lnTo>
                    <a:pt x="4758067" y="109054"/>
                  </a:lnTo>
                  <a:lnTo>
                    <a:pt x="4721936" y="108483"/>
                  </a:lnTo>
                  <a:lnTo>
                    <a:pt x="4720221" y="103517"/>
                  </a:lnTo>
                  <a:lnTo>
                    <a:pt x="4717720" y="106464"/>
                  </a:lnTo>
                  <a:lnTo>
                    <a:pt x="4714557" y="111607"/>
                  </a:lnTo>
                  <a:lnTo>
                    <a:pt x="4710874" y="113245"/>
                  </a:lnTo>
                  <a:lnTo>
                    <a:pt x="4692739" y="114490"/>
                  </a:lnTo>
                  <a:lnTo>
                    <a:pt x="4675390" y="113855"/>
                  </a:lnTo>
                  <a:lnTo>
                    <a:pt x="4659300" y="116268"/>
                  </a:lnTo>
                  <a:lnTo>
                    <a:pt x="4644885" y="126644"/>
                  </a:lnTo>
                  <a:lnTo>
                    <a:pt x="4660443" y="125831"/>
                  </a:lnTo>
                  <a:lnTo>
                    <a:pt x="4675048" y="123621"/>
                  </a:lnTo>
                  <a:lnTo>
                    <a:pt x="4690097" y="122034"/>
                  </a:lnTo>
                  <a:lnTo>
                    <a:pt x="4706988" y="123088"/>
                  </a:lnTo>
                  <a:lnTo>
                    <a:pt x="4713871" y="124358"/>
                  </a:lnTo>
                  <a:lnTo>
                    <a:pt x="4715205" y="117716"/>
                  </a:lnTo>
                  <a:lnTo>
                    <a:pt x="4721707" y="118440"/>
                  </a:lnTo>
                  <a:lnTo>
                    <a:pt x="4747361" y="118910"/>
                  </a:lnTo>
                  <a:lnTo>
                    <a:pt x="4751743" y="114884"/>
                  </a:lnTo>
                  <a:lnTo>
                    <a:pt x="4758829" y="114668"/>
                  </a:lnTo>
                  <a:lnTo>
                    <a:pt x="4765738" y="114198"/>
                  </a:lnTo>
                  <a:lnTo>
                    <a:pt x="4769574" y="109359"/>
                  </a:lnTo>
                  <a:close/>
                </a:path>
                <a:path w="5055870" h="127000">
                  <a:moveTo>
                    <a:pt x="4835791" y="100622"/>
                  </a:moveTo>
                  <a:lnTo>
                    <a:pt x="4830254" y="97993"/>
                  </a:lnTo>
                  <a:lnTo>
                    <a:pt x="4822571" y="99212"/>
                  </a:lnTo>
                  <a:lnTo>
                    <a:pt x="4813249" y="100977"/>
                  </a:lnTo>
                  <a:lnTo>
                    <a:pt x="4802759" y="100012"/>
                  </a:lnTo>
                  <a:lnTo>
                    <a:pt x="4798199" y="103606"/>
                  </a:lnTo>
                  <a:lnTo>
                    <a:pt x="4794618" y="103339"/>
                  </a:lnTo>
                  <a:lnTo>
                    <a:pt x="4790516" y="102577"/>
                  </a:lnTo>
                  <a:lnTo>
                    <a:pt x="4784382" y="104736"/>
                  </a:lnTo>
                  <a:lnTo>
                    <a:pt x="4781181" y="106591"/>
                  </a:lnTo>
                  <a:lnTo>
                    <a:pt x="4776902" y="103428"/>
                  </a:lnTo>
                  <a:lnTo>
                    <a:pt x="4776952" y="113665"/>
                  </a:lnTo>
                  <a:lnTo>
                    <a:pt x="4777651" y="114287"/>
                  </a:lnTo>
                  <a:lnTo>
                    <a:pt x="4780470" y="114566"/>
                  </a:lnTo>
                  <a:lnTo>
                    <a:pt x="4782248" y="107276"/>
                  </a:lnTo>
                  <a:lnTo>
                    <a:pt x="4785106" y="116662"/>
                  </a:lnTo>
                  <a:lnTo>
                    <a:pt x="4791494" y="114757"/>
                  </a:lnTo>
                  <a:lnTo>
                    <a:pt x="4793234" y="107492"/>
                  </a:lnTo>
                  <a:lnTo>
                    <a:pt x="4794669" y="115277"/>
                  </a:lnTo>
                  <a:lnTo>
                    <a:pt x="4798784" y="114884"/>
                  </a:lnTo>
                  <a:lnTo>
                    <a:pt x="4802086" y="107632"/>
                  </a:lnTo>
                  <a:lnTo>
                    <a:pt x="4810734" y="107823"/>
                  </a:lnTo>
                  <a:lnTo>
                    <a:pt x="4817338" y="105333"/>
                  </a:lnTo>
                  <a:lnTo>
                    <a:pt x="4822545" y="104927"/>
                  </a:lnTo>
                  <a:lnTo>
                    <a:pt x="4828730" y="105968"/>
                  </a:lnTo>
                  <a:lnTo>
                    <a:pt x="4833823" y="105498"/>
                  </a:lnTo>
                  <a:lnTo>
                    <a:pt x="4835791" y="100622"/>
                  </a:lnTo>
                  <a:close/>
                </a:path>
                <a:path w="5055870" h="127000">
                  <a:moveTo>
                    <a:pt x="5055794" y="99580"/>
                  </a:moveTo>
                  <a:lnTo>
                    <a:pt x="5046370" y="99987"/>
                  </a:lnTo>
                  <a:lnTo>
                    <a:pt x="5038242" y="102031"/>
                  </a:lnTo>
                  <a:lnTo>
                    <a:pt x="5033607" y="109232"/>
                  </a:lnTo>
                  <a:lnTo>
                    <a:pt x="5044110" y="110324"/>
                  </a:lnTo>
                  <a:lnTo>
                    <a:pt x="5052250" y="108191"/>
                  </a:lnTo>
                  <a:lnTo>
                    <a:pt x="5055794" y="99580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31378" y="5013400"/>
              <a:ext cx="4651375" cy="130175"/>
            </a:xfrm>
            <a:custGeom>
              <a:avLst/>
              <a:gdLst/>
              <a:ahLst/>
              <a:cxnLst/>
              <a:rect l="l" t="t" r="r" b="b"/>
              <a:pathLst>
                <a:path w="4651375" h="130175">
                  <a:moveTo>
                    <a:pt x="14185" y="58496"/>
                  </a:moveTo>
                  <a:lnTo>
                    <a:pt x="13576" y="45783"/>
                  </a:lnTo>
                  <a:lnTo>
                    <a:pt x="8864" y="39179"/>
                  </a:lnTo>
                  <a:lnTo>
                    <a:pt x="0" y="38747"/>
                  </a:lnTo>
                  <a:lnTo>
                    <a:pt x="152" y="48679"/>
                  </a:lnTo>
                  <a:lnTo>
                    <a:pt x="3225" y="54305"/>
                  </a:lnTo>
                  <a:lnTo>
                    <a:pt x="8229" y="57073"/>
                  </a:lnTo>
                  <a:lnTo>
                    <a:pt x="14185" y="58496"/>
                  </a:lnTo>
                  <a:close/>
                </a:path>
                <a:path w="4651375" h="130175">
                  <a:moveTo>
                    <a:pt x="146037" y="26797"/>
                  </a:moveTo>
                  <a:lnTo>
                    <a:pt x="145999" y="21767"/>
                  </a:lnTo>
                  <a:lnTo>
                    <a:pt x="139827" y="20523"/>
                  </a:lnTo>
                  <a:lnTo>
                    <a:pt x="138988" y="26797"/>
                  </a:lnTo>
                  <a:lnTo>
                    <a:pt x="139814" y="32791"/>
                  </a:lnTo>
                  <a:lnTo>
                    <a:pt x="142951" y="29845"/>
                  </a:lnTo>
                  <a:lnTo>
                    <a:pt x="146037" y="26797"/>
                  </a:lnTo>
                  <a:close/>
                </a:path>
                <a:path w="4651375" h="130175">
                  <a:moveTo>
                    <a:pt x="181292" y="36791"/>
                  </a:moveTo>
                  <a:lnTo>
                    <a:pt x="178612" y="37973"/>
                  </a:lnTo>
                  <a:lnTo>
                    <a:pt x="174396" y="36880"/>
                  </a:lnTo>
                  <a:lnTo>
                    <a:pt x="174256" y="41833"/>
                  </a:lnTo>
                  <a:lnTo>
                    <a:pt x="177012" y="40589"/>
                  </a:lnTo>
                  <a:lnTo>
                    <a:pt x="181216" y="41630"/>
                  </a:lnTo>
                  <a:lnTo>
                    <a:pt x="181292" y="36791"/>
                  </a:lnTo>
                  <a:close/>
                </a:path>
                <a:path w="4651375" h="130175">
                  <a:moveTo>
                    <a:pt x="230505" y="26758"/>
                  </a:moveTo>
                  <a:lnTo>
                    <a:pt x="227787" y="27851"/>
                  </a:lnTo>
                  <a:lnTo>
                    <a:pt x="223570" y="26924"/>
                  </a:lnTo>
                  <a:lnTo>
                    <a:pt x="223481" y="31661"/>
                  </a:lnTo>
                  <a:lnTo>
                    <a:pt x="226136" y="30683"/>
                  </a:lnTo>
                  <a:lnTo>
                    <a:pt x="230416" y="31584"/>
                  </a:lnTo>
                  <a:lnTo>
                    <a:pt x="230505" y="26758"/>
                  </a:lnTo>
                  <a:close/>
                </a:path>
                <a:path w="4651375" h="130175">
                  <a:moveTo>
                    <a:pt x="240995" y="6845"/>
                  </a:moveTo>
                  <a:lnTo>
                    <a:pt x="240982" y="4064"/>
                  </a:lnTo>
                  <a:lnTo>
                    <a:pt x="238074" y="1104"/>
                  </a:lnTo>
                  <a:lnTo>
                    <a:pt x="237439" y="6845"/>
                  </a:lnTo>
                  <a:lnTo>
                    <a:pt x="237439" y="9588"/>
                  </a:lnTo>
                  <a:lnTo>
                    <a:pt x="240322" y="12509"/>
                  </a:lnTo>
                  <a:lnTo>
                    <a:pt x="240995" y="6845"/>
                  </a:lnTo>
                  <a:close/>
                </a:path>
                <a:path w="4651375" h="130175">
                  <a:moveTo>
                    <a:pt x="277990" y="14376"/>
                  </a:moveTo>
                  <a:lnTo>
                    <a:pt x="276148" y="11760"/>
                  </a:lnTo>
                  <a:lnTo>
                    <a:pt x="275170" y="10464"/>
                  </a:lnTo>
                  <a:lnTo>
                    <a:pt x="270827" y="14211"/>
                  </a:lnTo>
                  <a:lnTo>
                    <a:pt x="272669" y="16764"/>
                  </a:lnTo>
                  <a:lnTo>
                    <a:pt x="273646" y="18224"/>
                  </a:lnTo>
                  <a:lnTo>
                    <a:pt x="277990" y="14376"/>
                  </a:lnTo>
                  <a:close/>
                </a:path>
                <a:path w="4651375" h="130175">
                  <a:moveTo>
                    <a:pt x="364121" y="1778"/>
                  </a:moveTo>
                  <a:lnTo>
                    <a:pt x="357098" y="1778"/>
                  </a:lnTo>
                  <a:lnTo>
                    <a:pt x="350164" y="3187"/>
                  </a:lnTo>
                  <a:lnTo>
                    <a:pt x="353656" y="6527"/>
                  </a:lnTo>
                  <a:lnTo>
                    <a:pt x="360616" y="7505"/>
                  </a:lnTo>
                  <a:lnTo>
                    <a:pt x="364121" y="1778"/>
                  </a:lnTo>
                  <a:close/>
                </a:path>
                <a:path w="4651375" h="130175">
                  <a:moveTo>
                    <a:pt x="377825" y="8153"/>
                  </a:moveTo>
                  <a:lnTo>
                    <a:pt x="377215" y="2590"/>
                  </a:lnTo>
                  <a:lnTo>
                    <a:pt x="373278" y="0"/>
                  </a:lnTo>
                  <a:lnTo>
                    <a:pt x="369189" y="2044"/>
                  </a:lnTo>
                  <a:lnTo>
                    <a:pt x="367703" y="6794"/>
                  </a:lnTo>
                  <a:lnTo>
                    <a:pt x="367817" y="7721"/>
                  </a:lnTo>
                  <a:lnTo>
                    <a:pt x="377825" y="8153"/>
                  </a:lnTo>
                  <a:close/>
                </a:path>
                <a:path w="4651375" h="130175">
                  <a:moveTo>
                    <a:pt x="1954568" y="22669"/>
                  </a:moveTo>
                  <a:lnTo>
                    <a:pt x="1951723" y="23761"/>
                  </a:lnTo>
                  <a:lnTo>
                    <a:pt x="1947456" y="22669"/>
                  </a:lnTo>
                  <a:lnTo>
                    <a:pt x="1947252" y="27520"/>
                  </a:lnTo>
                  <a:lnTo>
                    <a:pt x="1950059" y="26428"/>
                  </a:lnTo>
                  <a:lnTo>
                    <a:pt x="1954339" y="27635"/>
                  </a:lnTo>
                  <a:lnTo>
                    <a:pt x="1954568" y="22669"/>
                  </a:lnTo>
                  <a:close/>
                </a:path>
                <a:path w="4651375" h="130175">
                  <a:moveTo>
                    <a:pt x="2786519" y="80784"/>
                  </a:moveTo>
                  <a:lnTo>
                    <a:pt x="2784729" y="78168"/>
                  </a:lnTo>
                  <a:lnTo>
                    <a:pt x="2783763" y="76733"/>
                  </a:lnTo>
                  <a:lnTo>
                    <a:pt x="2779179" y="80327"/>
                  </a:lnTo>
                  <a:lnTo>
                    <a:pt x="2780982" y="83121"/>
                  </a:lnTo>
                  <a:lnTo>
                    <a:pt x="2781897" y="84404"/>
                  </a:lnTo>
                  <a:lnTo>
                    <a:pt x="2786519" y="80784"/>
                  </a:lnTo>
                  <a:close/>
                </a:path>
                <a:path w="4651375" h="130175">
                  <a:moveTo>
                    <a:pt x="2876004" y="50673"/>
                  </a:moveTo>
                  <a:lnTo>
                    <a:pt x="2869425" y="46710"/>
                  </a:lnTo>
                  <a:lnTo>
                    <a:pt x="2867291" y="51676"/>
                  </a:lnTo>
                  <a:lnTo>
                    <a:pt x="2869501" y="56134"/>
                  </a:lnTo>
                  <a:lnTo>
                    <a:pt x="2876004" y="50673"/>
                  </a:lnTo>
                  <a:close/>
                </a:path>
                <a:path w="4651375" h="130175">
                  <a:moveTo>
                    <a:pt x="2926296" y="61925"/>
                  </a:moveTo>
                  <a:lnTo>
                    <a:pt x="2923463" y="62953"/>
                  </a:lnTo>
                  <a:lnTo>
                    <a:pt x="2919158" y="61912"/>
                  </a:lnTo>
                  <a:lnTo>
                    <a:pt x="2918917" y="66700"/>
                  </a:lnTo>
                  <a:lnTo>
                    <a:pt x="2921749" y="65747"/>
                  </a:lnTo>
                  <a:lnTo>
                    <a:pt x="2926067" y="66789"/>
                  </a:lnTo>
                  <a:lnTo>
                    <a:pt x="2926296" y="61925"/>
                  </a:lnTo>
                  <a:close/>
                </a:path>
                <a:path w="4651375" h="130175">
                  <a:moveTo>
                    <a:pt x="2933065" y="77000"/>
                  </a:moveTo>
                  <a:lnTo>
                    <a:pt x="2931401" y="72059"/>
                  </a:lnTo>
                  <a:lnTo>
                    <a:pt x="2926423" y="71386"/>
                  </a:lnTo>
                  <a:lnTo>
                    <a:pt x="2920288" y="72174"/>
                  </a:lnTo>
                  <a:lnTo>
                    <a:pt x="2915170" y="71628"/>
                  </a:lnTo>
                  <a:lnTo>
                    <a:pt x="2916859" y="76619"/>
                  </a:lnTo>
                  <a:lnTo>
                    <a:pt x="2921851" y="77317"/>
                  </a:lnTo>
                  <a:lnTo>
                    <a:pt x="2927972" y="76504"/>
                  </a:lnTo>
                  <a:lnTo>
                    <a:pt x="2933065" y="77000"/>
                  </a:lnTo>
                  <a:close/>
                </a:path>
                <a:path w="4651375" h="130175">
                  <a:moveTo>
                    <a:pt x="2939516" y="77343"/>
                  </a:moveTo>
                  <a:lnTo>
                    <a:pt x="2933065" y="77000"/>
                  </a:lnTo>
                  <a:lnTo>
                    <a:pt x="2935325" y="82778"/>
                  </a:lnTo>
                  <a:lnTo>
                    <a:pt x="2938869" y="81076"/>
                  </a:lnTo>
                  <a:lnTo>
                    <a:pt x="2939516" y="77343"/>
                  </a:lnTo>
                  <a:close/>
                </a:path>
                <a:path w="4651375" h="130175">
                  <a:moveTo>
                    <a:pt x="2987929" y="58585"/>
                  </a:moveTo>
                  <a:lnTo>
                    <a:pt x="2980626" y="58381"/>
                  </a:lnTo>
                  <a:lnTo>
                    <a:pt x="2973514" y="59626"/>
                  </a:lnTo>
                  <a:lnTo>
                    <a:pt x="2977019" y="63068"/>
                  </a:lnTo>
                  <a:lnTo>
                    <a:pt x="2984157" y="64223"/>
                  </a:lnTo>
                  <a:lnTo>
                    <a:pt x="2987929" y="58585"/>
                  </a:lnTo>
                  <a:close/>
                </a:path>
                <a:path w="4651375" h="130175">
                  <a:moveTo>
                    <a:pt x="3011259" y="66852"/>
                  </a:moveTo>
                  <a:lnTo>
                    <a:pt x="3008477" y="62738"/>
                  </a:lnTo>
                  <a:lnTo>
                    <a:pt x="3003893" y="66395"/>
                  </a:lnTo>
                  <a:lnTo>
                    <a:pt x="3005683" y="69024"/>
                  </a:lnTo>
                  <a:lnTo>
                    <a:pt x="3006674" y="70459"/>
                  </a:lnTo>
                  <a:lnTo>
                    <a:pt x="3011259" y="66852"/>
                  </a:lnTo>
                  <a:close/>
                </a:path>
                <a:path w="4651375" h="130175">
                  <a:moveTo>
                    <a:pt x="3027083" y="79502"/>
                  </a:moveTo>
                  <a:lnTo>
                    <a:pt x="3012605" y="79121"/>
                  </a:lnTo>
                  <a:lnTo>
                    <a:pt x="3008338" y="79857"/>
                  </a:lnTo>
                  <a:lnTo>
                    <a:pt x="3002407" y="78066"/>
                  </a:lnTo>
                  <a:lnTo>
                    <a:pt x="3001632" y="83947"/>
                  </a:lnTo>
                  <a:lnTo>
                    <a:pt x="3016097" y="84328"/>
                  </a:lnTo>
                  <a:lnTo>
                    <a:pt x="3020339" y="83604"/>
                  </a:lnTo>
                  <a:lnTo>
                    <a:pt x="3026308" y="85394"/>
                  </a:lnTo>
                  <a:lnTo>
                    <a:pt x="3027083" y="79502"/>
                  </a:lnTo>
                  <a:close/>
                </a:path>
                <a:path w="4651375" h="130175">
                  <a:moveTo>
                    <a:pt x="3027934" y="67284"/>
                  </a:moveTo>
                  <a:lnTo>
                    <a:pt x="3023705" y="63766"/>
                  </a:lnTo>
                  <a:lnTo>
                    <a:pt x="3018574" y="64338"/>
                  </a:lnTo>
                  <a:lnTo>
                    <a:pt x="3016529" y="69291"/>
                  </a:lnTo>
                  <a:lnTo>
                    <a:pt x="3018752" y="69748"/>
                  </a:lnTo>
                  <a:lnTo>
                    <a:pt x="3020784" y="70269"/>
                  </a:lnTo>
                  <a:lnTo>
                    <a:pt x="3019996" y="74409"/>
                  </a:lnTo>
                  <a:lnTo>
                    <a:pt x="3027222" y="74587"/>
                  </a:lnTo>
                  <a:lnTo>
                    <a:pt x="3027934" y="67284"/>
                  </a:lnTo>
                  <a:close/>
                </a:path>
                <a:path w="4651375" h="130175">
                  <a:moveTo>
                    <a:pt x="3037865" y="79781"/>
                  </a:moveTo>
                  <a:lnTo>
                    <a:pt x="3031642" y="78524"/>
                  </a:lnTo>
                  <a:lnTo>
                    <a:pt x="3030588" y="84721"/>
                  </a:lnTo>
                  <a:lnTo>
                    <a:pt x="3034614" y="84353"/>
                  </a:lnTo>
                  <a:lnTo>
                    <a:pt x="3035947" y="92100"/>
                  </a:lnTo>
                  <a:lnTo>
                    <a:pt x="3037827" y="84912"/>
                  </a:lnTo>
                  <a:lnTo>
                    <a:pt x="3037865" y="79781"/>
                  </a:lnTo>
                  <a:close/>
                </a:path>
                <a:path w="4651375" h="130175">
                  <a:moveTo>
                    <a:pt x="3039313" y="97510"/>
                  </a:moveTo>
                  <a:lnTo>
                    <a:pt x="3037522" y="94856"/>
                  </a:lnTo>
                  <a:lnTo>
                    <a:pt x="3036519" y="93395"/>
                  </a:lnTo>
                  <a:lnTo>
                    <a:pt x="3031947" y="97155"/>
                  </a:lnTo>
                  <a:lnTo>
                    <a:pt x="3033738" y="99758"/>
                  </a:lnTo>
                  <a:lnTo>
                    <a:pt x="3034690" y="101104"/>
                  </a:lnTo>
                  <a:lnTo>
                    <a:pt x="3039313" y="97510"/>
                  </a:lnTo>
                  <a:close/>
                </a:path>
                <a:path w="4651375" h="130175">
                  <a:moveTo>
                    <a:pt x="3585870" y="69253"/>
                  </a:moveTo>
                  <a:lnTo>
                    <a:pt x="3578339" y="68186"/>
                  </a:lnTo>
                  <a:lnTo>
                    <a:pt x="3572192" y="65328"/>
                  </a:lnTo>
                  <a:lnTo>
                    <a:pt x="3565639" y="63004"/>
                  </a:lnTo>
                  <a:lnTo>
                    <a:pt x="3556952" y="63487"/>
                  </a:lnTo>
                  <a:lnTo>
                    <a:pt x="3556660" y="73444"/>
                  </a:lnTo>
                  <a:lnTo>
                    <a:pt x="3562578" y="77749"/>
                  </a:lnTo>
                  <a:lnTo>
                    <a:pt x="3571036" y="79349"/>
                  </a:lnTo>
                  <a:lnTo>
                    <a:pt x="3579571" y="78181"/>
                  </a:lnTo>
                  <a:lnTo>
                    <a:pt x="3585718" y="74193"/>
                  </a:lnTo>
                  <a:lnTo>
                    <a:pt x="3585870" y="69253"/>
                  </a:lnTo>
                  <a:close/>
                </a:path>
                <a:path w="4651375" h="130175">
                  <a:moveTo>
                    <a:pt x="3592182" y="74460"/>
                  </a:moveTo>
                  <a:lnTo>
                    <a:pt x="3585718" y="74193"/>
                  </a:lnTo>
                  <a:lnTo>
                    <a:pt x="3587991" y="79895"/>
                  </a:lnTo>
                  <a:lnTo>
                    <a:pt x="3591547" y="78181"/>
                  </a:lnTo>
                  <a:lnTo>
                    <a:pt x="3592182" y="74460"/>
                  </a:lnTo>
                  <a:close/>
                </a:path>
                <a:path w="4651375" h="130175">
                  <a:moveTo>
                    <a:pt x="3701745" y="82169"/>
                  </a:moveTo>
                  <a:lnTo>
                    <a:pt x="3697440" y="78689"/>
                  </a:lnTo>
                  <a:lnTo>
                    <a:pt x="3693147" y="79959"/>
                  </a:lnTo>
                  <a:lnTo>
                    <a:pt x="3687699" y="82194"/>
                  </a:lnTo>
                  <a:lnTo>
                    <a:pt x="3679939" y="81610"/>
                  </a:lnTo>
                  <a:lnTo>
                    <a:pt x="3647262" y="80772"/>
                  </a:lnTo>
                  <a:lnTo>
                    <a:pt x="3633711" y="75438"/>
                  </a:lnTo>
                  <a:lnTo>
                    <a:pt x="3621316" y="73621"/>
                  </a:lnTo>
                  <a:lnTo>
                    <a:pt x="3609263" y="72567"/>
                  </a:lnTo>
                  <a:lnTo>
                    <a:pt x="3596741" y="69532"/>
                  </a:lnTo>
                  <a:lnTo>
                    <a:pt x="3596030" y="78447"/>
                  </a:lnTo>
                  <a:lnTo>
                    <a:pt x="3600069" y="81241"/>
                  </a:lnTo>
                  <a:lnTo>
                    <a:pt x="3607397" y="79743"/>
                  </a:lnTo>
                  <a:lnTo>
                    <a:pt x="3612515" y="81127"/>
                  </a:lnTo>
                  <a:lnTo>
                    <a:pt x="3613277" y="88150"/>
                  </a:lnTo>
                  <a:lnTo>
                    <a:pt x="3617976" y="89992"/>
                  </a:lnTo>
                  <a:lnTo>
                    <a:pt x="3625075" y="84201"/>
                  </a:lnTo>
                  <a:lnTo>
                    <a:pt x="3632898" y="85064"/>
                  </a:lnTo>
                  <a:lnTo>
                    <a:pt x="3643388" y="90652"/>
                  </a:lnTo>
                  <a:lnTo>
                    <a:pt x="3644011" y="90665"/>
                  </a:lnTo>
                  <a:lnTo>
                    <a:pt x="3649395" y="80987"/>
                  </a:lnTo>
                  <a:lnTo>
                    <a:pt x="3654425" y="85915"/>
                  </a:lnTo>
                  <a:lnTo>
                    <a:pt x="3659035" y="86436"/>
                  </a:lnTo>
                  <a:lnTo>
                    <a:pt x="3659276" y="92519"/>
                  </a:lnTo>
                  <a:lnTo>
                    <a:pt x="3665169" y="91224"/>
                  </a:lnTo>
                  <a:lnTo>
                    <a:pt x="3675278" y="87922"/>
                  </a:lnTo>
                  <a:lnTo>
                    <a:pt x="3684689" y="89154"/>
                  </a:lnTo>
                  <a:lnTo>
                    <a:pt x="3693490" y="89166"/>
                  </a:lnTo>
                  <a:lnTo>
                    <a:pt x="3701745" y="82169"/>
                  </a:lnTo>
                  <a:close/>
                </a:path>
                <a:path w="4651375" h="130175">
                  <a:moveTo>
                    <a:pt x="3716109" y="87515"/>
                  </a:moveTo>
                  <a:lnTo>
                    <a:pt x="3713213" y="86512"/>
                  </a:lnTo>
                  <a:lnTo>
                    <a:pt x="3712641" y="82473"/>
                  </a:lnTo>
                  <a:lnTo>
                    <a:pt x="3709035" y="82359"/>
                  </a:lnTo>
                  <a:lnTo>
                    <a:pt x="3709162" y="90309"/>
                  </a:lnTo>
                  <a:lnTo>
                    <a:pt x="3712260" y="95859"/>
                  </a:lnTo>
                  <a:lnTo>
                    <a:pt x="3715512" y="95935"/>
                  </a:lnTo>
                  <a:lnTo>
                    <a:pt x="3716109" y="87515"/>
                  </a:lnTo>
                  <a:close/>
                </a:path>
                <a:path w="4651375" h="130175">
                  <a:moveTo>
                    <a:pt x="3748214" y="95732"/>
                  </a:moveTo>
                  <a:lnTo>
                    <a:pt x="3741407" y="93192"/>
                  </a:lnTo>
                  <a:lnTo>
                    <a:pt x="3743845" y="101409"/>
                  </a:lnTo>
                  <a:lnTo>
                    <a:pt x="3747566" y="100368"/>
                  </a:lnTo>
                  <a:lnTo>
                    <a:pt x="3748214" y="95732"/>
                  </a:lnTo>
                  <a:close/>
                </a:path>
                <a:path w="4651375" h="130175">
                  <a:moveTo>
                    <a:pt x="3766375" y="84950"/>
                  </a:moveTo>
                  <a:lnTo>
                    <a:pt x="3757638" y="83273"/>
                  </a:lnTo>
                  <a:lnTo>
                    <a:pt x="3742931" y="83781"/>
                  </a:lnTo>
                  <a:lnTo>
                    <a:pt x="3732187" y="82384"/>
                  </a:lnTo>
                  <a:lnTo>
                    <a:pt x="3722509" y="82537"/>
                  </a:lnTo>
                  <a:lnTo>
                    <a:pt x="3716109" y="87515"/>
                  </a:lnTo>
                  <a:lnTo>
                    <a:pt x="3723513" y="87591"/>
                  </a:lnTo>
                  <a:lnTo>
                    <a:pt x="3730701" y="87884"/>
                  </a:lnTo>
                  <a:lnTo>
                    <a:pt x="3736911" y="89408"/>
                  </a:lnTo>
                  <a:lnTo>
                    <a:pt x="3741407" y="93192"/>
                  </a:lnTo>
                  <a:lnTo>
                    <a:pt x="3743350" y="88328"/>
                  </a:lnTo>
                  <a:lnTo>
                    <a:pt x="3748392" y="87909"/>
                  </a:lnTo>
                  <a:lnTo>
                    <a:pt x="3754501" y="89001"/>
                  </a:lnTo>
                  <a:lnTo>
                    <a:pt x="3759682" y="88646"/>
                  </a:lnTo>
                  <a:lnTo>
                    <a:pt x="3766375" y="84950"/>
                  </a:lnTo>
                  <a:close/>
                </a:path>
                <a:path w="4651375" h="130175">
                  <a:moveTo>
                    <a:pt x="3782987" y="101777"/>
                  </a:moveTo>
                  <a:lnTo>
                    <a:pt x="3781158" y="99110"/>
                  </a:lnTo>
                  <a:lnTo>
                    <a:pt x="3780231" y="97853"/>
                  </a:lnTo>
                  <a:lnTo>
                    <a:pt x="3775633" y="101473"/>
                  </a:lnTo>
                  <a:lnTo>
                    <a:pt x="3777424" y="104140"/>
                  </a:lnTo>
                  <a:lnTo>
                    <a:pt x="3778402" y="105562"/>
                  </a:lnTo>
                  <a:lnTo>
                    <a:pt x="3782987" y="101777"/>
                  </a:lnTo>
                  <a:close/>
                </a:path>
                <a:path w="4651375" h="130175">
                  <a:moveTo>
                    <a:pt x="3788880" y="84416"/>
                  </a:moveTo>
                  <a:lnTo>
                    <a:pt x="3778453" y="83146"/>
                  </a:lnTo>
                  <a:lnTo>
                    <a:pt x="3770350" y="85331"/>
                  </a:lnTo>
                  <a:lnTo>
                    <a:pt x="3766794" y="93827"/>
                  </a:lnTo>
                  <a:lnTo>
                    <a:pt x="3777221" y="95199"/>
                  </a:lnTo>
                  <a:lnTo>
                    <a:pt x="3785273" y="93116"/>
                  </a:lnTo>
                  <a:lnTo>
                    <a:pt x="3788880" y="84416"/>
                  </a:lnTo>
                  <a:close/>
                </a:path>
                <a:path w="4651375" h="130175">
                  <a:moveTo>
                    <a:pt x="3805085" y="92329"/>
                  </a:moveTo>
                  <a:lnTo>
                    <a:pt x="3803294" y="89738"/>
                  </a:lnTo>
                  <a:lnTo>
                    <a:pt x="3802278" y="88480"/>
                  </a:lnTo>
                  <a:lnTo>
                    <a:pt x="3797655" y="92113"/>
                  </a:lnTo>
                  <a:lnTo>
                    <a:pt x="3799471" y="94678"/>
                  </a:lnTo>
                  <a:lnTo>
                    <a:pt x="3800475" y="96139"/>
                  </a:lnTo>
                  <a:lnTo>
                    <a:pt x="3805085" y="92329"/>
                  </a:lnTo>
                  <a:close/>
                </a:path>
                <a:path w="4651375" h="130175">
                  <a:moveTo>
                    <a:pt x="3817988" y="85115"/>
                  </a:moveTo>
                  <a:lnTo>
                    <a:pt x="3815143" y="86144"/>
                  </a:lnTo>
                  <a:lnTo>
                    <a:pt x="3810762" y="85115"/>
                  </a:lnTo>
                  <a:lnTo>
                    <a:pt x="3810546" y="89903"/>
                  </a:lnTo>
                  <a:lnTo>
                    <a:pt x="3813429" y="88938"/>
                  </a:lnTo>
                  <a:lnTo>
                    <a:pt x="3817772" y="89954"/>
                  </a:lnTo>
                  <a:lnTo>
                    <a:pt x="3817988" y="85115"/>
                  </a:lnTo>
                  <a:close/>
                </a:path>
                <a:path w="4651375" h="130175">
                  <a:moveTo>
                    <a:pt x="3835666" y="105511"/>
                  </a:moveTo>
                  <a:lnTo>
                    <a:pt x="3829278" y="104063"/>
                  </a:lnTo>
                  <a:lnTo>
                    <a:pt x="3828211" y="110388"/>
                  </a:lnTo>
                  <a:lnTo>
                    <a:pt x="3832352" y="109880"/>
                  </a:lnTo>
                  <a:lnTo>
                    <a:pt x="3833761" y="117678"/>
                  </a:lnTo>
                  <a:lnTo>
                    <a:pt x="3835552" y="110553"/>
                  </a:lnTo>
                  <a:lnTo>
                    <a:pt x="3835666" y="105511"/>
                  </a:lnTo>
                  <a:close/>
                </a:path>
                <a:path w="4651375" h="130175">
                  <a:moveTo>
                    <a:pt x="3842982" y="75819"/>
                  </a:moveTo>
                  <a:lnTo>
                    <a:pt x="3836517" y="75603"/>
                  </a:lnTo>
                  <a:lnTo>
                    <a:pt x="3838803" y="81267"/>
                  </a:lnTo>
                  <a:lnTo>
                    <a:pt x="3842347" y="79514"/>
                  </a:lnTo>
                  <a:lnTo>
                    <a:pt x="3842982" y="75819"/>
                  </a:lnTo>
                  <a:close/>
                </a:path>
                <a:path w="4651375" h="130175">
                  <a:moveTo>
                    <a:pt x="3847173" y="85775"/>
                  </a:moveTo>
                  <a:lnTo>
                    <a:pt x="3842867" y="86436"/>
                  </a:lnTo>
                  <a:lnTo>
                    <a:pt x="3836809" y="84607"/>
                  </a:lnTo>
                  <a:lnTo>
                    <a:pt x="3836098" y="90487"/>
                  </a:lnTo>
                  <a:lnTo>
                    <a:pt x="3840403" y="89890"/>
                  </a:lnTo>
                  <a:lnTo>
                    <a:pt x="3846436" y="91655"/>
                  </a:lnTo>
                  <a:lnTo>
                    <a:pt x="3847173" y="85775"/>
                  </a:lnTo>
                  <a:close/>
                </a:path>
                <a:path w="4651375" h="130175">
                  <a:moveTo>
                    <a:pt x="3850119" y="110896"/>
                  </a:moveTo>
                  <a:lnTo>
                    <a:pt x="3847312" y="111963"/>
                  </a:lnTo>
                  <a:lnTo>
                    <a:pt x="3842956" y="110794"/>
                  </a:lnTo>
                  <a:lnTo>
                    <a:pt x="3842702" y="115646"/>
                  </a:lnTo>
                  <a:lnTo>
                    <a:pt x="3845585" y="114604"/>
                  </a:lnTo>
                  <a:lnTo>
                    <a:pt x="3849903" y="115646"/>
                  </a:lnTo>
                  <a:lnTo>
                    <a:pt x="3850119" y="110896"/>
                  </a:lnTo>
                  <a:close/>
                </a:path>
                <a:path w="4651375" h="130175">
                  <a:moveTo>
                    <a:pt x="3864699" y="111086"/>
                  </a:moveTo>
                  <a:lnTo>
                    <a:pt x="3858361" y="109778"/>
                  </a:lnTo>
                  <a:lnTo>
                    <a:pt x="3857269" y="115976"/>
                  </a:lnTo>
                  <a:lnTo>
                    <a:pt x="3857904" y="121932"/>
                  </a:lnTo>
                  <a:lnTo>
                    <a:pt x="3861219" y="119151"/>
                  </a:lnTo>
                  <a:lnTo>
                    <a:pt x="3864597" y="116141"/>
                  </a:lnTo>
                  <a:lnTo>
                    <a:pt x="3864699" y="111086"/>
                  </a:lnTo>
                  <a:close/>
                </a:path>
                <a:path w="4651375" h="130175">
                  <a:moveTo>
                    <a:pt x="3876332" y="86448"/>
                  </a:moveTo>
                  <a:lnTo>
                    <a:pt x="3873449" y="87477"/>
                  </a:lnTo>
                  <a:lnTo>
                    <a:pt x="3869131" y="86448"/>
                  </a:lnTo>
                  <a:lnTo>
                    <a:pt x="3868915" y="91236"/>
                  </a:lnTo>
                  <a:lnTo>
                    <a:pt x="3871760" y="90271"/>
                  </a:lnTo>
                  <a:lnTo>
                    <a:pt x="3876103" y="91313"/>
                  </a:lnTo>
                  <a:lnTo>
                    <a:pt x="3876332" y="86448"/>
                  </a:lnTo>
                  <a:close/>
                </a:path>
                <a:path w="4651375" h="130175">
                  <a:moveTo>
                    <a:pt x="3880256" y="76619"/>
                  </a:moveTo>
                  <a:lnTo>
                    <a:pt x="3875925" y="77228"/>
                  </a:lnTo>
                  <a:lnTo>
                    <a:pt x="3869944" y="75450"/>
                  </a:lnTo>
                  <a:lnTo>
                    <a:pt x="3869194" y="81292"/>
                  </a:lnTo>
                  <a:lnTo>
                    <a:pt x="3873512" y="80708"/>
                  </a:lnTo>
                  <a:lnTo>
                    <a:pt x="3879545" y="82486"/>
                  </a:lnTo>
                  <a:lnTo>
                    <a:pt x="3880256" y="76619"/>
                  </a:lnTo>
                  <a:close/>
                </a:path>
                <a:path w="4651375" h="130175">
                  <a:moveTo>
                    <a:pt x="3896639" y="79527"/>
                  </a:moveTo>
                  <a:lnTo>
                    <a:pt x="3894836" y="76949"/>
                  </a:lnTo>
                  <a:lnTo>
                    <a:pt x="3893845" y="75501"/>
                  </a:lnTo>
                  <a:lnTo>
                    <a:pt x="3889248" y="79222"/>
                  </a:lnTo>
                  <a:lnTo>
                    <a:pt x="3891051" y="81788"/>
                  </a:lnTo>
                  <a:lnTo>
                    <a:pt x="3892029" y="83235"/>
                  </a:lnTo>
                  <a:lnTo>
                    <a:pt x="3896639" y="79527"/>
                  </a:lnTo>
                  <a:close/>
                </a:path>
                <a:path w="4651375" h="130175">
                  <a:moveTo>
                    <a:pt x="3916718" y="77444"/>
                  </a:moveTo>
                  <a:lnTo>
                    <a:pt x="3908412" y="75857"/>
                  </a:lnTo>
                  <a:lnTo>
                    <a:pt x="3903014" y="78270"/>
                  </a:lnTo>
                  <a:lnTo>
                    <a:pt x="3901859" y="87033"/>
                  </a:lnTo>
                  <a:lnTo>
                    <a:pt x="3907396" y="87249"/>
                  </a:lnTo>
                  <a:lnTo>
                    <a:pt x="3912971" y="87541"/>
                  </a:lnTo>
                  <a:lnTo>
                    <a:pt x="3916705" y="85191"/>
                  </a:lnTo>
                  <a:lnTo>
                    <a:pt x="3916718" y="77444"/>
                  </a:lnTo>
                  <a:close/>
                </a:path>
                <a:path w="4651375" h="130175">
                  <a:moveTo>
                    <a:pt x="3935374" y="78943"/>
                  </a:moveTo>
                  <a:lnTo>
                    <a:pt x="3931361" y="75984"/>
                  </a:lnTo>
                  <a:lnTo>
                    <a:pt x="3924020" y="77609"/>
                  </a:lnTo>
                  <a:lnTo>
                    <a:pt x="3923766" y="87528"/>
                  </a:lnTo>
                  <a:lnTo>
                    <a:pt x="3934701" y="87782"/>
                  </a:lnTo>
                  <a:lnTo>
                    <a:pt x="3935374" y="78943"/>
                  </a:lnTo>
                  <a:close/>
                </a:path>
                <a:path w="4651375" h="130175">
                  <a:moveTo>
                    <a:pt x="3987787" y="81610"/>
                  </a:moveTo>
                  <a:lnTo>
                    <a:pt x="3985984" y="79057"/>
                  </a:lnTo>
                  <a:lnTo>
                    <a:pt x="3984993" y="77609"/>
                  </a:lnTo>
                  <a:lnTo>
                    <a:pt x="3980383" y="81318"/>
                  </a:lnTo>
                  <a:lnTo>
                    <a:pt x="3982224" y="83896"/>
                  </a:lnTo>
                  <a:lnTo>
                    <a:pt x="3983177" y="85331"/>
                  </a:lnTo>
                  <a:lnTo>
                    <a:pt x="3987787" y="81610"/>
                  </a:lnTo>
                  <a:close/>
                </a:path>
                <a:path w="4651375" h="130175">
                  <a:moveTo>
                    <a:pt x="4157116" y="92900"/>
                  </a:moveTo>
                  <a:lnTo>
                    <a:pt x="4152531" y="89027"/>
                  </a:lnTo>
                  <a:lnTo>
                    <a:pt x="4147286" y="88988"/>
                  </a:lnTo>
                  <a:lnTo>
                    <a:pt x="4142371" y="92036"/>
                  </a:lnTo>
                  <a:lnTo>
                    <a:pt x="4138752" y="97447"/>
                  </a:lnTo>
                  <a:lnTo>
                    <a:pt x="4143921" y="97205"/>
                  </a:lnTo>
                  <a:lnTo>
                    <a:pt x="4150068" y="98310"/>
                  </a:lnTo>
                  <a:lnTo>
                    <a:pt x="4155135" y="97840"/>
                  </a:lnTo>
                  <a:lnTo>
                    <a:pt x="4157116" y="92900"/>
                  </a:lnTo>
                  <a:close/>
                </a:path>
                <a:path w="4651375" h="130175">
                  <a:moveTo>
                    <a:pt x="4175353" y="93319"/>
                  </a:moveTo>
                  <a:lnTo>
                    <a:pt x="4171023" y="93980"/>
                  </a:lnTo>
                  <a:lnTo>
                    <a:pt x="4165041" y="92151"/>
                  </a:lnTo>
                  <a:lnTo>
                    <a:pt x="4164266" y="98031"/>
                  </a:lnTo>
                  <a:lnTo>
                    <a:pt x="4168597" y="97409"/>
                  </a:lnTo>
                  <a:lnTo>
                    <a:pt x="4174604" y="99199"/>
                  </a:lnTo>
                  <a:lnTo>
                    <a:pt x="4175353" y="93319"/>
                  </a:lnTo>
                  <a:close/>
                </a:path>
                <a:path w="4651375" h="130175">
                  <a:moveTo>
                    <a:pt x="4200868" y="93929"/>
                  </a:moveTo>
                  <a:lnTo>
                    <a:pt x="4189933" y="93662"/>
                  </a:lnTo>
                  <a:lnTo>
                    <a:pt x="4187063" y="94691"/>
                  </a:lnTo>
                  <a:lnTo>
                    <a:pt x="4182719" y="93662"/>
                  </a:lnTo>
                  <a:lnTo>
                    <a:pt x="4182529" y="98450"/>
                  </a:lnTo>
                  <a:lnTo>
                    <a:pt x="4193489" y="98717"/>
                  </a:lnTo>
                  <a:lnTo>
                    <a:pt x="4196334" y="97739"/>
                  </a:lnTo>
                  <a:lnTo>
                    <a:pt x="4200614" y="98780"/>
                  </a:lnTo>
                  <a:lnTo>
                    <a:pt x="4200868" y="93929"/>
                  </a:lnTo>
                  <a:close/>
                </a:path>
                <a:path w="4651375" h="130175">
                  <a:moveTo>
                    <a:pt x="4237317" y="94742"/>
                  </a:moveTo>
                  <a:lnTo>
                    <a:pt x="4230840" y="92151"/>
                  </a:lnTo>
                  <a:lnTo>
                    <a:pt x="4224248" y="89966"/>
                  </a:lnTo>
                  <a:lnTo>
                    <a:pt x="4218686" y="91287"/>
                  </a:lnTo>
                  <a:lnTo>
                    <a:pt x="4215320" y="99199"/>
                  </a:lnTo>
                  <a:lnTo>
                    <a:pt x="4221404" y="98945"/>
                  </a:lnTo>
                  <a:lnTo>
                    <a:pt x="4228490" y="100139"/>
                  </a:lnTo>
                  <a:lnTo>
                    <a:pt x="4234497" y="99745"/>
                  </a:lnTo>
                  <a:lnTo>
                    <a:pt x="4237317" y="94742"/>
                  </a:lnTo>
                  <a:close/>
                </a:path>
                <a:path w="4651375" h="130175">
                  <a:moveTo>
                    <a:pt x="4248480" y="85064"/>
                  </a:moveTo>
                  <a:lnTo>
                    <a:pt x="4241241" y="84899"/>
                  </a:lnTo>
                  <a:lnTo>
                    <a:pt x="4238396" y="85902"/>
                  </a:lnTo>
                  <a:lnTo>
                    <a:pt x="4234053" y="84848"/>
                  </a:lnTo>
                  <a:lnTo>
                    <a:pt x="4233773" y="89662"/>
                  </a:lnTo>
                  <a:lnTo>
                    <a:pt x="4239272" y="88976"/>
                  </a:lnTo>
                  <a:lnTo>
                    <a:pt x="4247261" y="91859"/>
                  </a:lnTo>
                  <a:lnTo>
                    <a:pt x="4248480" y="85064"/>
                  </a:lnTo>
                  <a:close/>
                </a:path>
                <a:path w="4651375" h="130175">
                  <a:moveTo>
                    <a:pt x="4376483" y="82765"/>
                  </a:moveTo>
                  <a:lnTo>
                    <a:pt x="4372407" y="79133"/>
                  </a:lnTo>
                  <a:lnTo>
                    <a:pt x="4369155" y="80200"/>
                  </a:lnTo>
                  <a:lnTo>
                    <a:pt x="4364977" y="82461"/>
                  </a:lnTo>
                  <a:lnTo>
                    <a:pt x="4328846" y="81889"/>
                  </a:lnTo>
                  <a:lnTo>
                    <a:pt x="4327131" y="76923"/>
                  </a:lnTo>
                  <a:lnTo>
                    <a:pt x="4324629" y="79870"/>
                  </a:lnTo>
                  <a:lnTo>
                    <a:pt x="4321467" y="85013"/>
                  </a:lnTo>
                  <a:lnTo>
                    <a:pt x="4317784" y="86652"/>
                  </a:lnTo>
                  <a:lnTo>
                    <a:pt x="4299648" y="87896"/>
                  </a:lnTo>
                  <a:lnTo>
                    <a:pt x="4282300" y="87261"/>
                  </a:lnTo>
                  <a:lnTo>
                    <a:pt x="4266209" y="89674"/>
                  </a:lnTo>
                  <a:lnTo>
                    <a:pt x="4251795" y="100050"/>
                  </a:lnTo>
                  <a:lnTo>
                    <a:pt x="4267352" y="99237"/>
                  </a:lnTo>
                  <a:lnTo>
                    <a:pt x="4281957" y="97028"/>
                  </a:lnTo>
                  <a:lnTo>
                    <a:pt x="4297007" y="95440"/>
                  </a:lnTo>
                  <a:lnTo>
                    <a:pt x="4313898" y="96494"/>
                  </a:lnTo>
                  <a:lnTo>
                    <a:pt x="4320781" y="97764"/>
                  </a:lnTo>
                  <a:lnTo>
                    <a:pt x="4322115" y="91122"/>
                  </a:lnTo>
                  <a:lnTo>
                    <a:pt x="4328617" y="91846"/>
                  </a:lnTo>
                  <a:lnTo>
                    <a:pt x="4354271" y="92316"/>
                  </a:lnTo>
                  <a:lnTo>
                    <a:pt x="4358652" y="88290"/>
                  </a:lnTo>
                  <a:lnTo>
                    <a:pt x="4365739" y="88074"/>
                  </a:lnTo>
                  <a:lnTo>
                    <a:pt x="4372648" y="87604"/>
                  </a:lnTo>
                  <a:lnTo>
                    <a:pt x="4376483" y="82765"/>
                  </a:lnTo>
                  <a:close/>
                </a:path>
                <a:path w="4651375" h="130175">
                  <a:moveTo>
                    <a:pt x="4432452" y="126314"/>
                  </a:moveTo>
                  <a:lnTo>
                    <a:pt x="4430623" y="123710"/>
                  </a:lnTo>
                  <a:lnTo>
                    <a:pt x="4429595" y="122301"/>
                  </a:lnTo>
                  <a:lnTo>
                    <a:pt x="4424985" y="125933"/>
                  </a:lnTo>
                  <a:lnTo>
                    <a:pt x="4426813" y="128562"/>
                  </a:lnTo>
                  <a:lnTo>
                    <a:pt x="4427791" y="129997"/>
                  </a:lnTo>
                  <a:lnTo>
                    <a:pt x="4432452" y="126314"/>
                  </a:lnTo>
                  <a:close/>
                </a:path>
                <a:path w="4651375" h="130175">
                  <a:moveTo>
                    <a:pt x="4478845" y="99555"/>
                  </a:moveTo>
                  <a:lnTo>
                    <a:pt x="4467834" y="99352"/>
                  </a:lnTo>
                  <a:lnTo>
                    <a:pt x="4464901" y="100393"/>
                  </a:lnTo>
                  <a:lnTo>
                    <a:pt x="4460595" y="99390"/>
                  </a:lnTo>
                  <a:lnTo>
                    <a:pt x="4460379" y="104178"/>
                  </a:lnTo>
                  <a:lnTo>
                    <a:pt x="4471378" y="104381"/>
                  </a:lnTo>
                  <a:lnTo>
                    <a:pt x="4474286" y="103390"/>
                  </a:lnTo>
                  <a:lnTo>
                    <a:pt x="4478642" y="104406"/>
                  </a:lnTo>
                  <a:lnTo>
                    <a:pt x="4478845" y="99555"/>
                  </a:lnTo>
                  <a:close/>
                </a:path>
                <a:path w="4651375" h="130175">
                  <a:moveTo>
                    <a:pt x="4612830" y="94564"/>
                  </a:moveTo>
                  <a:lnTo>
                    <a:pt x="4611027" y="92011"/>
                  </a:lnTo>
                  <a:lnTo>
                    <a:pt x="4609985" y="90576"/>
                  </a:lnTo>
                  <a:lnTo>
                    <a:pt x="4605363" y="94284"/>
                  </a:lnTo>
                  <a:lnTo>
                    <a:pt x="4607230" y="96862"/>
                  </a:lnTo>
                  <a:lnTo>
                    <a:pt x="4608220" y="98310"/>
                  </a:lnTo>
                  <a:lnTo>
                    <a:pt x="4612830" y="94564"/>
                  </a:lnTo>
                  <a:close/>
                </a:path>
                <a:path w="4651375" h="130175">
                  <a:moveTo>
                    <a:pt x="4623765" y="99758"/>
                  </a:moveTo>
                  <a:lnTo>
                    <a:pt x="4621885" y="97116"/>
                  </a:lnTo>
                  <a:lnTo>
                    <a:pt x="4620869" y="95808"/>
                  </a:lnTo>
                  <a:lnTo>
                    <a:pt x="4616285" y="99466"/>
                  </a:lnTo>
                  <a:lnTo>
                    <a:pt x="4618113" y="102057"/>
                  </a:lnTo>
                  <a:lnTo>
                    <a:pt x="4619091" y="103530"/>
                  </a:lnTo>
                  <a:lnTo>
                    <a:pt x="4623765" y="99758"/>
                  </a:lnTo>
                  <a:close/>
                </a:path>
                <a:path w="4651375" h="130175">
                  <a:moveTo>
                    <a:pt x="4630331" y="127838"/>
                  </a:moveTo>
                  <a:lnTo>
                    <a:pt x="4628845" y="117132"/>
                  </a:lnTo>
                  <a:lnTo>
                    <a:pt x="4621517" y="117005"/>
                  </a:lnTo>
                  <a:lnTo>
                    <a:pt x="4621415" y="122110"/>
                  </a:lnTo>
                  <a:lnTo>
                    <a:pt x="4618406" y="122999"/>
                  </a:lnTo>
                  <a:lnTo>
                    <a:pt x="4617631" y="127088"/>
                  </a:lnTo>
                  <a:lnTo>
                    <a:pt x="4623397" y="126580"/>
                  </a:lnTo>
                  <a:lnTo>
                    <a:pt x="4630331" y="127838"/>
                  </a:lnTo>
                  <a:close/>
                </a:path>
                <a:path w="4651375" h="130175">
                  <a:moveTo>
                    <a:pt x="4650829" y="117525"/>
                  </a:moveTo>
                  <a:lnTo>
                    <a:pt x="4647933" y="118732"/>
                  </a:lnTo>
                  <a:lnTo>
                    <a:pt x="4643590" y="117729"/>
                  </a:lnTo>
                  <a:lnTo>
                    <a:pt x="4643399" y="122516"/>
                  </a:lnTo>
                  <a:lnTo>
                    <a:pt x="4646269" y="121513"/>
                  </a:lnTo>
                  <a:lnTo>
                    <a:pt x="4650651" y="122516"/>
                  </a:lnTo>
                  <a:lnTo>
                    <a:pt x="4650829" y="11752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464" y="4075097"/>
              <a:ext cx="133349" cy="13334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3464" y="4598971"/>
              <a:ext cx="133349" cy="13334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464" y="5122846"/>
              <a:ext cx="133349" cy="133349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1643990" y="3814728"/>
            <a:ext cx="6382584" cy="158825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803910">
              <a:lnSpc>
                <a:spcPct val="114599"/>
              </a:lnSpc>
              <a:spcBef>
                <a:spcPts val="100"/>
              </a:spcBef>
            </a:pPr>
            <a:r>
              <a:rPr lang="en-US"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IDE – Arduino IDE</a:t>
            </a:r>
          </a:p>
          <a:p>
            <a:pPr marL="12700" marR="5080">
              <a:lnSpc>
                <a:spcPct val="114599"/>
              </a:lnSpc>
            </a:pPr>
            <a:r>
              <a:rPr sz="3000" spc="60">
                <a:solidFill>
                  <a:srgbClr val="201D1D"/>
                </a:solidFill>
                <a:latin typeface="Lucida Sans Unicode"/>
                <a:cs typeface="Lucida Sans Unicode"/>
              </a:rPr>
              <a:t>Develop</a:t>
            </a:r>
            <a:r>
              <a:rPr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155">
                <a:solidFill>
                  <a:srgbClr val="201D1D"/>
                </a:solidFill>
                <a:latin typeface="Lucida Sans Unicode"/>
                <a:cs typeface="Lucida Sans Unicode"/>
              </a:rPr>
              <a:t>web</a:t>
            </a:r>
            <a:r>
              <a:rPr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50" err="1">
                <a:solidFill>
                  <a:srgbClr val="201D1D"/>
                </a:solidFill>
                <a:latin typeface="Lucida Sans Unicode"/>
                <a:cs typeface="Lucida Sans Unicode"/>
              </a:rPr>
              <a:t>application:</a:t>
            </a:r>
            <a:r>
              <a:rPr lang="en-US" sz="3000" spc="50" err="1">
                <a:solidFill>
                  <a:srgbClr val="201D1D"/>
                </a:solidFill>
                <a:latin typeface="Lucida Sans Unicode"/>
                <a:cs typeface="Lucida Sans Unicode"/>
              </a:rPr>
              <a:t>Flutter</a:t>
            </a:r>
            <a:r>
              <a:rPr lang="en-US"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 </a:t>
            </a:r>
            <a:endParaRPr lang="en-US" sz="3000" spc="14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14599"/>
              </a:lnSpc>
            </a:pPr>
            <a:r>
              <a:rPr lang="en-US" sz="3000" spc="-935">
                <a:solidFill>
                  <a:srgbClr val="201D1D"/>
                </a:solidFill>
                <a:latin typeface="Lucida Sans Unicode"/>
                <a:cs typeface="Lucida Sans Unicode"/>
              </a:rPr>
              <a:t> </a:t>
            </a:r>
            <a:r>
              <a:rPr sz="3000" spc="-310">
                <a:solidFill>
                  <a:srgbClr val="201D1D"/>
                </a:solidFill>
                <a:latin typeface="Lucida Sans Unicode"/>
                <a:cs typeface="Lucida Sans Unicode"/>
              </a:rPr>
              <a:t>L</a:t>
            </a:r>
            <a:r>
              <a:rPr sz="3000" spc="365">
                <a:solidFill>
                  <a:srgbClr val="201D1D"/>
                </a:solidFill>
                <a:latin typeface="Lucida Sans Unicode"/>
                <a:cs typeface="Lucida Sans Unicode"/>
              </a:rPr>
              <a:t>a</a:t>
            </a: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n</a:t>
            </a:r>
            <a:r>
              <a:rPr sz="3000" spc="150">
                <a:solidFill>
                  <a:srgbClr val="201D1D"/>
                </a:solidFill>
                <a:latin typeface="Lucida Sans Unicode"/>
                <a:cs typeface="Lucida Sans Unicode"/>
              </a:rPr>
              <a:t>g</a:t>
            </a: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u</a:t>
            </a:r>
            <a:r>
              <a:rPr sz="3000" spc="365">
                <a:solidFill>
                  <a:srgbClr val="201D1D"/>
                </a:solidFill>
                <a:latin typeface="Lucida Sans Unicode"/>
                <a:cs typeface="Lucida Sans Unicode"/>
              </a:rPr>
              <a:t>a</a:t>
            </a:r>
            <a:r>
              <a:rPr sz="3000" spc="150">
                <a:solidFill>
                  <a:srgbClr val="201D1D"/>
                </a:solidFill>
                <a:latin typeface="Lucida Sans Unicode"/>
                <a:cs typeface="Lucida Sans Unicode"/>
              </a:rPr>
              <a:t>g</a:t>
            </a:r>
            <a:r>
              <a:rPr sz="3000" spc="180">
                <a:solidFill>
                  <a:srgbClr val="201D1D"/>
                </a:solidFill>
                <a:latin typeface="Lucida Sans Unicode"/>
                <a:cs typeface="Lucida Sans Unicode"/>
              </a:rPr>
              <a:t>e</a:t>
            </a:r>
            <a:r>
              <a:rPr sz="3000" spc="30">
                <a:solidFill>
                  <a:srgbClr val="201D1D"/>
                </a:solidFill>
                <a:latin typeface="Lucida Sans Unicode"/>
                <a:cs typeface="Lucida Sans Unicode"/>
              </a:rPr>
              <a:t>s</a:t>
            </a:r>
            <a:r>
              <a:rPr sz="3000" spc="-315">
                <a:solidFill>
                  <a:srgbClr val="201D1D"/>
                </a:solidFill>
                <a:latin typeface="Lucida Sans Unicode"/>
                <a:cs typeface="Lucida Sans Unicode"/>
              </a:rPr>
              <a:t>:</a:t>
            </a:r>
            <a:r>
              <a:rPr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lang="en-US"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C Language</a:t>
            </a:r>
            <a:endParaRPr sz="3000" spc="130">
              <a:solidFill>
                <a:srgbClr val="201D1D"/>
              </a:solidFill>
              <a:latin typeface="Lucida Sans Unicode"/>
              <a:cs typeface="Lucida Sans Unicode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pc="-305"/>
              <a:t>12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4767068" y="9651131"/>
            <a:ext cx="5573161" cy="1287532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390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endParaRPr sz="2550" b="1" spc="39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118558" y="9633593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pic>
        <p:nvPicPr>
          <p:cNvPr id="61" name="Picture 61" descr="Logo&#10;&#10;Description automatically generated">
            <a:extLst>
              <a:ext uri="{FF2B5EF4-FFF2-40B4-BE49-F238E27FC236}">
                <a16:creationId xmlns:a16="http://schemas.microsoft.com/office/drawing/2014/main" id="{0EB47ED1-E31D-3974-7755-067F63D58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7270" y="1017794"/>
            <a:ext cx="5483615" cy="36895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0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608332" y="9632420"/>
            <a:ext cx="44132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-310">
                <a:latin typeface="Lucida Sans Unicode"/>
                <a:cs typeface="Lucida Sans Unicode"/>
              </a:rPr>
              <a:t>1</a:t>
            </a:r>
            <a:r>
              <a:rPr sz="2950" spc="-160">
                <a:latin typeface="Lucida Sans Unicode"/>
                <a:cs typeface="Lucida Sans Unicode"/>
              </a:rPr>
              <a:t>3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9501" y="9651128"/>
            <a:ext cx="5713702" cy="1287532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390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endParaRPr sz="2550" b="1" spc="39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1231" y="965114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832ECA-B407-FE52-85B2-17AD342E8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038" b="35648"/>
          <a:stretch/>
        </p:blipFill>
        <p:spPr>
          <a:xfrm>
            <a:off x="4752155" y="1958794"/>
            <a:ext cx="7854169" cy="62525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47164" y="401087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608332" y="9632420"/>
            <a:ext cx="44132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-310">
                <a:latin typeface="Lucida Sans Unicode"/>
                <a:cs typeface="Lucida Sans Unicode"/>
              </a:rPr>
              <a:t>1</a:t>
            </a:r>
            <a:r>
              <a:rPr sz="2950" spc="-160">
                <a:latin typeface="Lucida Sans Unicode"/>
                <a:cs typeface="Lucida Sans Unicode"/>
              </a:rPr>
              <a:t>3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9501" y="9651128"/>
            <a:ext cx="5819108" cy="1718419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390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endParaRPr lang="en-US" sz="2550" b="1" spc="39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6575" y="9633590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D7AD78-6AE4-E87F-3AAF-FF2983255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7" b="7732"/>
          <a:stretch/>
        </p:blipFill>
        <p:spPr>
          <a:xfrm>
            <a:off x="3172111" y="2116819"/>
            <a:ext cx="9787078" cy="67787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3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78237" y="9632421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14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9501" y="9651131"/>
            <a:ext cx="6679927" cy="1718419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390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endParaRPr lang="en-US" sz="2550" b="1" spc="39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06345" y="9633593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35</a:t>
            </a:r>
            <a:endParaRPr lang="en-US" sz="2550" b="1" spc="-114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B57EC8-0B9B-5C70-D0E3-C615E2611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187" b="7767"/>
          <a:stretch/>
        </p:blipFill>
        <p:spPr>
          <a:xfrm>
            <a:off x="1117554" y="1554580"/>
            <a:ext cx="7977062" cy="7657187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74B80AA-2279-108B-9C1A-CF7FC6BC2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83" b="32425"/>
          <a:stretch/>
        </p:blipFill>
        <p:spPr>
          <a:xfrm>
            <a:off x="9615800" y="2043696"/>
            <a:ext cx="7818876" cy="598890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4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78237" y="9632421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15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9501" y="9651131"/>
            <a:ext cx="5713702" cy="1718419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390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endParaRPr lang="en-US" sz="2550" b="1" spc="39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6116" y="9651151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68084212-E5F8-E0B3-1A9A-8F318C207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" r="56729" b="12195"/>
          <a:stretch/>
        </p:blipFill>
        <p:spPr>
          <a:xfrm>
            <a:off x="10142644" y="1732533"/>
            <a:ext cx="6711949" cy="7581069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2D03543C-21AE-975E-7F3E-80B6421FD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07" b="12791"/>
          <a:stretch/>
        </p:blipFill>
        <p:spPr>
          <a:xfrm>
            <a:off x="1785001" y="1730536"/>
            <a:ext cx="6508219" cy="741137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40510" y="186636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1" y="1192982"/>
                </a:moveTo>
                <a:lnTo>
                  <a:pt x="547569" y="1191005"/>
                </a:lnTo>
                <a:lnTo>
                  <a:pt x="499737" y="1185175"/>
                </a:lnTo>
                <a:lnTo>
                  <a:pt x="453147" y="1175647"/>
                </a:lnTo>
                <a:lnTo>
                  <a:pt x="407953" y="1162573"/>
                </a:lnTo>
                <a:lnTo>
                  <a:pt x="364309" y="1146107"/>
                </a:lnTo>
                <a:lnTo>
                  <a:pt x="322368" y="1126403"/>
                </a:lnTo>
                <a:lnTo>
                  <a:pt x="282284" y="1103614"/>
                </a:lnTo>
                <a:lnTo>
                  <a:pt x="244210" y="1077894"/>
                </a:lnTo>
                <a:lnTo>
                  <a:pt x="208300" y="1049396"/>
                </a:lnTo>
                <a:lnTo>
                  <a:pt x="174707" y="1018274"/>
                </a:lnTo>
                <a:lnTo>
                  <a:pt x="143585" y="984681"/>
                </a:lnTo>
                <a:lnTo>
                  <a:pt x="115087" y="948771"/>
                </a:lnTo>
                <a:lnTo>
                  <a:pt x="89367" y="910697"/>
                </a:lnTo>
                <a:lnTo>
                  <a:pt x="66578" y="870613"/>
                </a:lnTo>
                <a:lnTo>
                  <a:pt x="46874" y="828672"/>
                </a:lnTo>
                <a:lnTo>
                  <a:pt x="30408" y="785028"/>
                </a:lnTo>
                <a:lnTo>
                  <a:pt x="17334" y="739835"/>
                </a:lnTo>
                <a:lnTo>
                  <a:pt x="7806" y="693245"/>
                </a:lnTo>
                <a:lnTo>
                  <a:pt x="1976" y="645412"/>
                </a:lnTo>
                <a:lnTo>
                  <a:pt x="0" y="596507"/>
                </a:lnTo>
                <a:lnTo>
                  <a:pt x="1976" y="547569"/>
                </a:lnTo>
                <a:lnTo>
                  <a:pt x="7806" y="499737"/>
                </a:lnTo>
                <a:lnTo>
                  <a:pt x="17334" y="453147"/>
                </a:lnTo>
                <a:lnTo>
                  <a:pt x="30408" y="407953"/>
                </a:lnTo>
                <a:lnTo>
                  <a:pt x="46874" y="364309"/>
                </a:lnTo>
                <a:lnTo>
                  <a:pt x="66578" y="322369"/>
                </a:lnTo>
                <a:lnTo>
                  <a:pt x="89367" y="282285"/>
                </a:lnTo>
                <a:lnTo>
                  <a:pt x="115087" y="244211"/>
                </a:lnTo>
                <a:lnTo>
                  <a:pt x="143585" y="208301"/>
                </a:lnTo>
                <a:lnTo>
                  <a:pt x="174707" y="174708"/>
                </a:lnTo>
                <a:lnTo>
                  <a:pt x="208300" y="143585"/>
                </a:lnTo>
                <a:lnTo>
                  <a:pt x="244210" y="115088"/>
                </a:lnTo>
                <a:lnTo>
                  <a:pt x="282284" y="89367"/>
                </a:lnTo>
                <a:lnTo>
                  <a:pt x="322368" y="66579"/>
                </a:lnTo>
                <a:lnTo>
                  <a:pt x="364309" y="46875"/>
                </a:lnTo>
                <a:lnTo>
                  <a:pt x="407953" y="30409"/>
                </a:lnTo>
                <a:lnTo>
                  <a:pt x="453147" y="17335"/>
                </a:lnTo>
                <a:lnTo>
                  <a:pt x="499737" y="7806"/>
                </a:lnTo>
                <a:lnTo>
                  <a:pt x="547569" y="1977"/>
                </a:lnTo>
                <a:lnTo>
                  <a:pt x="596486" y="0"/>
                </a:lnTo>
                <a:lnTo>
                  <a:pt x="645412" y="1977"/>
                </a:lnTo>
                <a:lnTo>
                  <a:pt x="693245" y="7806"/>
                </a:lnTo>
                <a:lnTo>
                  <a:pt x="739834" y="17335"/>
                </a:lnTo>
                <a:lnTo>
                  <a:pt x="785028" y="30409"/>
                </a:lnTo>
                <a:lnTo>
                  <a:pt x="828672" y="46875"/>
                </a:lnTo>
                <a:lnTo>
                  <a:pt x="870613" y="66579"/>
                </a:lnTo>
                <a:lnTo>
                  <a:pt x="910697" y="89367"/>
                </a:lnTo>
                <a:lnTo>
                  <a:pt x="948771" y="115088"/>
                </a:lnTo>
                <a:lnTo>
                  <a:pt x="984681" y="143585"/>
                </a:lnTo>
                <a:lnTo>
                  <a:pt x="1018274" y="174708"/>
                </a:lnTo>
                <a:lnTo>
                  <a:pt x="1049396" y="208301"/>
                </a:lnTo>
                <a:lnTo>
                  <a:pt x="1077894" y="244211"/>
                </a:lnTo>
                <a:lnTo>
                  <a:pt x="1103614" y="282285"/>
                </a:lnTo>
                <a:lnTo>
                  <a:pt x="1126403" y="322369"/>
                </a:lnTo>
                <a:lnTo>
                  <a:pt x="1146107" y="364309"/>
                </a:lnTo>
                <a:lnTo>
                  <a:pt x="1162573" y="407953"/>
                </a:lnTo>
                <a:lnTo>
                  <a:pt x="1175647" y="453147"/>
                </a:lnTo>
                <a:lnTo>
                  <a:pt x="1185175" y="499737"/>
                </a:lnTo>
                <a:lnTo>
                  <a:pt x="1191005" y="547569"/>
                </a:lnTo>
                <a:lnTo>
                  <a:pt x="1192982" y="596475"/>
                </a:lnTo>
                <a:lnTo>
                  <a:pt x="1191005" y="645412"/>
                </a:lnTo>
                <a:lnTo>
                  <a:pt x="1185175" y="693245"/>
                </a:lnTo>
                <a:lnTo>
                  <a:pt x="1175647" y="739835"/>
                </a:lnTo>
                <a:lnTo>
                  <a:pt x="1162573" y="785028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4" y="1175647"/>
                </a:lnTo>
                <a:lnTo>
                  <a:pt x="693245" y="1185175"/>
                </a:lnTo>
                <a:lnTo>
                  <a:pt x="645412" y="1191005"/>
                </a:lnTo>
                <a:lnTo>
                  <a:pt x="596491" y="1192982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802305" y="2097823"/>
            <a:ext cx="877569" cy="809625"/>
          </a:xfrm>
          <a:custGeom>
            <a:avLst/>
            <a:gdLst/>
            <a:ahLst/>
            <a:cxnLst/>
            <a:rect l="l" t="t" r="r" b="b"/>
            <a:pathLst>
              <a:path w="877570" h="809625">
                <a:moveTo>
                  <a:pt x="776185" y="423151"/>
                </a:moveTo>
                <a:lnTo>
                  <a:pt x="774268" y="384365"/>
                </a:lnTo>
                <a:lnTo>
                  <a:pt x="768527" y="346303"/>
                </a:lnTo>
                <a:lnTo>
                  <a:pt x="758990" y="309067"/>
                </a:lnTo>
                <a:lnTo>
                  <a:pt x="745680" y="272808"/>
                </a:lnTo>
                <a:lnTo>
                  <a:pt x="725398" y="231978"/>
                </a:lnTo>
                <a:lnTo>
                  <a:pt x="700519" y="193967"/>
                </a:lnTo>
                <a:lnTo>
                  <a:pt x="688898" y="206565"/>
                </a:lnTo>
                <a:lnTo>
                  <a:pt x="677443" y="219519"/>
                </a:lnTo>
                <a:lnTo>
                  <a:pt x="666178" y="232841"/>
                </a:lnTo>
                <a:lnTo>
                  <a:pt x="654710" y="247015"/>
                </a:lnTo>
                <a:lnTo>
                  <a:pt x="653884" y="248069"/>
                </a:lnTo>
                <a:lnTo>
                  <a:pt x="676313" y="287515"/>
                </a:lnTo>
                <a:lnTo>
                  <a:pt x="692988" y="330187"/>
                </a:lnTo>
                <a:lnTo>
                  <a:pt x="703364" y="375577"/>
                </a:lnTo>
                <a:lnTo>
                  <a:pt x="706945" y="423151"/>
                </a:lnTo>
                <a:lnTo>
                  <a:pt x="703478" y="469963"/>
                </a:lnTo>
                <a:lnTo>
                  <a:pt x="693420" y="514680"/>
                </a:lnTo>
                <a:lnTo>
                  <a:pt x="677265" y="556780"/>
                </a:lnTo>
                <a:lnTo>
                  <a:pt x="655510" y="595782"/>
                </a:lnTo>
                <a:lnTo>
                  <a:pt x="628637" y="631190"/>
                </a:lnTo>
                <a:lnTo>
                  <a:pt x="597166" y="662508"/>
                </a:lnTo>
                <a:lnTo>
                  <a:pt x="561594" y="689241"/>
                </a:lnTo>
                <a:lnTo>
                  <a:pt x="522389" y="710895"/>
                </a:lnTo>
                <a:lnTo>
                  <a:pt x="480085" y="726973"/>
                </a:lnTo>
                <a:lnTo>
                  <a:pt x="435152" y="736981"/>
                </a:lnTo>
                <a:lnTo>
                  <a:pt x="388099" y="740435"/>
                </a:lnTo>
                <a:lnTo>
                  <a:pt x="341045" y="736981"/>
                </a:lnTo>
                <a:lnTo>
                  <a:pt x="296113" y="726973"/>
                </a:lnTo>
                <a:lnTo>
                  <a:pt x="253796" y="710895"/>
                </a:lnTo>
                <a:lnTo>
                  <a:pt x="214604" y="689241"/>
                </a:lnTo>
                <a:lnTo>
                  <a:pt x="179019" y="662508"/>
                </a:lnTo>
                <a:lnTo>
                  <a:pt x="147548" y="631190"/>
                </a:lnTo>
                <a:lnTo>
                  <a:pt x="120688" y="595782"/>
                </a:lnTo>
                <a:lnTo>
                  <a:pt x="98920" y="556780"/>
                </a:lnTo>
                <a:lnTo>
                  <a:pt x="82765" y="514680"/>
                </a:lnTo>
                <a:lnTo>
                  <a:pt x="72707" y="469963"/>
                </a:lnTo>
                <a:lnTo>
                  <a:pt x="69240" y="423151"/>
                </a:lnTo>
                <a:lnTo>
                  <a:pt x="72707" y="376326"/>
                </a:lnTo>
                <a:lnTo>
                  <a:pt x="82765" y="331609"/>
                </a:lnTo>
                <a:lnTo>
                  <a:pt x="98920" y="289509"/>
                </a:lnTo>
                <a:lnTo>
                  <a:pt x="120688" y="250507"/>
                </a:lnTo>
                <a:lnTo>
                  <a:pt x="147548" y="215099"/>
                </a:lnTo>
                <a:lnTo>
                  <a:pt x="179019" y="183781"/>
                </a:lnTo>
                <a:lnTo>
                  <a:pt x="214604" y="157048"/>
                </a:lnTo>
                <a:lnTo>
                  <a:pt x="253796" y="135394"/>
                </a:lnTo>
                <a:lnTo>
                  <a:pt x="296113" y="119316"/>
                </a:lnTo>
                <a:lnTo>
                  <a:pt x="341045" y="109308"/>
                </a:lnTo>
                <a:lnTo>
                  <a:pt x="388099" y="105867"/>
                </a:lnTo>
                <a:lnTo>
                  <a:pt x="437388" y="109651"/>
                </a:lnTo>
                <a:lnTo>
                  <a:pt x="484314" y="120624"/>
                </a:lnTo>
                <a:lnTo>
                  <a:pt x="528320" y="138226"/>
                </a:lnTo>
                <a:lnTo>
                  <a:pt x="568807" y="161874"/>
                </a:lnTo>
                <a:lnTo>
                  <a:pt x="576287" y="154190"/>
                </a:lnTo>
                <a:lnTo>
                  <a:pt x="604253" y="127177"/>
                </a:lnTo>
                <a:lnTo>
                  <a:pt x="619785" y="113258"/>
                </a:lnTo>
                <a:lnTo>
                  <a:pt x="600748" y="100012"/>
                </a:lnTo>
                <a:lnTo>
                  <a:pt x="560412" y="77025"/>
                </a:lnTo>
                <a:lnTo>
                  <a:pt x="502742" y="54076"/>
                </a:lnTo>
                <a:lnTo>
                  <a:pt x="465328" y="44589"/>
                </a:lnTo>
                <a:lnTo>
                  <a:pt x="427062" y="38874"/>
                </a:lnTo>
                <a:lnTo>
                  <a:pt x="388099" y="36957"/>
                </a:lnTo>
                <a:lnTo>
                  <a:pt x="349123" y="38874"/>
                </a:lnTo>
                <a:lnTo>
                  <a:pt x="310870" y="44589"/>
                </a:lnTo>
                <a:lnTo>
                  <a:pt x="273456" y="54076"/>
                </a:lnTo>
                <a:lnTo>
                  <a:pt x="237020" y="67322"/>
                </a:lnTo>
                <a:lnTo>
                  <a:pt x="171373" y="102692"/>
                </a:lnTo>
                <a:lnTo>
                  <a:pt x="113677" y="150075"/>
                </a:lnTo>
                <a:lnTo>
                  <a:pt x="66065" y="207492"/>
                </a:lnTo>
                <a:lnTo>
                  <a:pt x="30518" y="272808"/>
                </a:lnTo>
                <a:lnTo>
                  <a:pt x="17208" y="309067"/>
                </a:lnTo>
                <a:lnTo>
                  <a:pt x="7670" y="346303"/>
                </a:lnTo>
                <a:lnTo>
                  <a:pt x="1930" y="384365"/>
                </a:lnTo>
                <a:lnTo>
                  <a:pt x="0" y="423151"/>
                </a:lnTo>
                <a:lnTo>
                  <a:pt x="1930" y="461924"/>
                </a:lnTo>
                <a:lnTo>
                  <a:pt x="7670" y="499999"/>
                </a:lnTo>
                <a:lnTo>
                  <a:pt x="17208" y="537222"/>
                </a:lnTo>
                <a:lnTo>
                  <a:pt x="30518" y="573481"/>
                </a:lnTo>
                <a:lnTo>
                  <a:pt x="66065" y="638797"/>
                </a:lnTo>
                <a:lnTo>
                  <a:pt x="113677" y="696226"/>
                </a:lnTo>
                <a:lnTo>
                  <a:pt x="171373" y="743597"/>
                </a:lnTo>
                <a:lnTo>
                  <a:pt x="237020" y="778967"/>
                </a:lnTo>
                <a:lnTo>
                  <a:pt x="273456" y="792213"/>
                </a:lnTo>
                <a:lnTo>
                  <a:pt x="310870" y="801712"/>
                </a:lnTo>
                <a:lnTo>
                  <a:pt x="349123" y="807427"/>
                </a:lnTo>
                <a:lnTo>
                  <a:pt x="388099" y="809332"/>
                </a:lnTo>
                <a:lnTo>
                  <a:pt x="427062" y="807427"/>
                </a:lnTo>
                <a:lnTo>
                  <a:pt x="465328" y="801712"/>
                </a:lnTo>
                <a:lnTo>
                  <a:pt x="502729" y="792213"/>
                </a:lnTo>
                <a:lnTo>
                  <a:pt x="539165" y="778967"/>
                </a:lnTo>
                <a:lnTo>
                  <a:pt x="604812" y="743597"/>
                </a:lnTo>
                <a:lnTo>
                  <a:pt x="662520" y="696226"/>
                </a:lnTo>
                <a:lnTo>
                  <a:pt x="710133" y="638797"/>
                </a:lnTo>
                <a:lnTo>
                  <a:pt x="745680" y="573481"/>
                </a:lnTo>
                <a:lnTo>
                  <a:pt x="758990" y="537222"/>
                </a:lnTo>
                <a:lnTo>
                  <a:pt x="768527" y="499999"/>
                </a:lnTo>
                <a:lnTo>
                  <a:pt x="774268" y="461924"/>
                </a:lnTo>
                <a:lnTo>
                  <a:pt x="776185" y="423151"/>
                </a:lnTo>
                <a:close/>
              </a:path>
              <a:path w="877570" h="809625">
                <a:moveTo>
                  <a:pt x="877112" y="14160"/>
                </a:moveTo>
                <a:lnTo>
                  <a:pt x="874890" y="11150"/>
                </a:lnTo>
                <a:lnTo>
                  <a:pt x="872109" y="10439"/>
                </a:lnTo>
                <a:lnTo>
                  <a:pt x="834593" y="774"/>
                </a:lnTo>
                <a:lnTo>
                  <a:pt x="833628" y="241"/>
                </a:lnTo>
                <a:lnTo>
                  <a:pt x="832434" y="0"/>
                </a:lnTo>
                <a:lnTo>
                  <a:pt x="831037" y="266"/>
                </a:lnTo>
                <a:lnTo>
                  <a:pt x="830402" y="342"/>
                </a:lnTo>
                <a:lnTo>
                  <a:pt x="829805" y="508"/>
                </a:lnTo>
                <a:lnTo>
                  <a:pt x="829284" y="774"/>
                </a:lnTo>
                <a:lnTo>
                  <a:pt x="826858" y="1549"/>
                </a:lnTo>
                <a:lnTo>
                  <a:pt x="789127" y="17132"/>
                </a:lnTo>
                <a:lnTo>
                  <a:pt x="751598" y="36423"/>
                </a:lnTo>
                <a:lnTo>
                  <a:pt x="718185" y="56476"/>
                </a:lnTo>
                <a:lnTo>
                  <a:pt x="678294" y="83921"/>
                </a:lnTo>
                <a:lnTo>
                  <a:pt x="636409" y="117144"/>
                </a:lnTo>
                <a:lnTo>
                  <a:pt x="593242" y="156768"/>
                </a:lnTo>
                <a:lnTo>
                  <a:pt x="563727" y="187477"/>
                </a:lnTo>
                <a:lnTo>
                  <a:pt x="534111" y="221691"/>
                </a:lnTo>
                <a:lnTo>
                  <a:pt x="504710" y="259473"/>
                </a:lnTo>
                <a:lnTo>
                  <a:pt x="475830" y="301129"/>
                </a:lnTo>
                <a:lnTo>
                  <a:pt x="447852" y="346710"/>
                </a:lnTo>
                <a:lnTo>
                  <a:pt x="420979" y="396544"/>
                </a:lnTo>
                <a:lnTo>
                  <a:pt x="395592" y="450634"/>
                </a:lnTo>
                <a:lnTo>
                  <a:pt x="378333" y="492442"/>
                </a:lnTo>
                <a:lnTo>
                  <a:pt x="375589" y="499656"/>
                </a:lnTo>
                <a:lnTo>
                  <a:pt x="182473" y="349961"/>
                </a:lnTo>
                <a:lnTo>
                  <a:pt x="181152" y="348843"/>
                </a:lnTo>
                <a:lnTo>
                  <a:pt x="173443" y="345960"/>
                </a:lnTo>
                <a:lnTo>
                  <a:pt x="167398" y="343128"/>
                </a:lnTo>
                <a:lnTo>
                  <a:pt x="159016" y="341007"/>
                </a:lnTo>
                <a:lnTo>
                  <a:pt x="156108" y="341807"/>
                </a:lnTo>
                <a:lnTo>
                  <a:pt x="139026" y="344411"/>
                </a:lnTo>
                <a:lnTo>
                  <a:pt x="135559" y="344398"/>
                </a:lnTo>
                <a:lnTo>
                  <a:pt x="132245" y="346722"/>
                </a:lnTo>
                <a:lnTo>
                  <a:pt x="131686" y="347789"/>
                </a:lnTo>
                <a:lnTo>
                  <a:pt x="88087" y="418706"/>
                </a:lnTo>
                <a:lnTo>
                  <a:pt x="86156" y="420992"/>
                </a:lnTo>
                <a:lnTo>
                  <a:pt x="87426" y="428167"/>
                </a:lnTo>
                <a:lnTo>
                  <a:pt x="88265" y="432015"/>
                </a:lnTo>
                <a:lnTo>
                  <a:pt x="98628" y="484530"/>
                </a:lnTo>
                <a:lnTo>
                  <a:pt x="99326" y="489140"/>
                </a:lnTo>
                <a:lnTo>
                  <a:pt x="101066" y="496265"/>
                </a:lnTo>
                <a:lnTo>
                  <a:pt x="103035" y="497649"/>
                </a:lnTo>
                <a:lnTo>
                  <a:pt x="110223" y="500291"/>
                </a:lnTo>
                <a:lnTo>
                  <a:pt x="117043" y="502881"/>
                </a:lnTo>
                <a:lnTo>
                  <a:pt x="152971" y="517461"/>
                </a:lnTo>
                <a:lnTo>
                  <a:pt x="191173" y="534403"/>
                </a:lnTo>
                <a:lnTo>
                  <a:pt x="247256" y="562051"/>
                </a:lnTo>
                <a:lnTo>
                  <a:pt x="306235" y="595426"/>
                </a:lnTo>
                <a:lnTo>
                  <a:pt x="366547" y="636257"/>
                </a:lnTo>
                <a:lnTo>
                  <a:pt x="401167" y="664629"/>
                </a:lnTo>
                <a:lnTo>
                  <a:pt x="422732" y="685165"/>
                </a:lnTo>
                <a:lnTo>
                  <a:pt x="428536" y="683818"/>
                </a:lnTo>
                <a:lnTo>
                  <a:pt x="438696" y="646341"/>
                </a:lnTo>
                <a:lnTo>
                  <a:pt x="454355" y="597331"/>
                </a:lnTo>
                <a:lnTo>
                  <a:pt x="471690" y="549503"/>
                </a:lnTo>
                <a:lnTo>
                  <a:pt x="486359" y="512749"/>
                </a:lnTo>
                <a:lnTo>
                  <a:pt x="503301" y="473646"/>
                </a:lnTo>
                <a:lnTo>
                  <a:pt x="522833" y="432371"/>
                </a:lnTo>
                <a:lnTo>
                  <a:pt x="544944" y="389724"/>
                </a:lnTo>
                <a:lnTo>
                  <a:pt x="569925" y="345948"/>
                </a:lnTo>
                <a:lnTo>
                  <a:pt x="597535" y="302285"/>
                </a:lnTo>
                <a:lnTo>
                  <a:pt x="628053" y="259016"/>
                </a:lnTo>
                <a:lnTo>
                  <a:pt x="661428" y="216992"/>
                </a:lnTo>
                <a:lnTo>
                  <a:pt x="697966" y="176631"/>
                </a:lnTo>
                <a:lnTo>
                  <a:pt x="737603" y="138709"/>
                </a:lnTo>
                <a:lnTo>
                  <a:pt x="780491" y="103771"/>
                </a:lnTo>
                <a:lnTo>
                  <a:pt x="814971" y="79921"/>
                </a:lnTo>
                <a:lnTo>
                  <a:pt x="851547" y="58343"/>
                </a:lnTo>
                <a:lnTo>
                  <a:pt x="861110" y="54444"/>
                </a:lnTo>
                <a:lnTo>
                  <a:pt x="863523" y="49263"/>
                </a:lnTo>
                <a:lnTo>
                  <a:pt x="863968" y="47866"/>
                </a:lnTo>
                <a:lnTo>
                  <a:pt x="877112" y="14160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93517" y="401084"/>
            <a:ext cx="54298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/>
              <a:t>A</a:t>
            </a:r>
            <a:r>
              <a:rPr spc="434"/>
              <a:t>c</a:t>
            </a:r>
            <a:r>
              <a:rPr spc="-225"/>
              <a:t>h</a:t>
            </a:r>
            <a:r>
              <a:rPr spc="-95"/>
              <a:t>i</a:t>
            </a:r>
            <a:r>
              <a:rPr spc="-110"/>
              <a:t>v</a:t>
            </a:r>
            <a:r>
              <a:rPr spc="-35"/>
              <a:t>e</a:t>
            </a:r>
            <a:r>
              <a:rPr spc="-229"/>
              <a:t>m</a:t>
            </a:r>
            <a:r>
              <a:rPr spc="-35"/>
              <a:t>e</a:t>
            </a:r>
            <a:r>
              <a:rPr spc="-225"/>
              <a:t>n</a:t>
            </a:r>
            <a:r>
              <a:rPr spc="-55"/>
              <a:t>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26001" y="2225576"/>
            <a:ext cx="12251055" cy="247503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37795">
              <a:spcBef>
                <a:spcPts val="100"/>
              </a:spcBef>
            </a:pPr>
            <a:r>
              <a:rPr lang="en-US" sz="3200" b="1" spc="-320">
                <a:latin typeface="Lucida Sans Unicode"/>
                <a:cs typeface="Lucida Sans Unicode"/>
              </a:rPr>
              <a:t>Implement a method to count the eggs and display Collecting appropriate data from various data sources .</a:t>
            </a:r>
            <a:endParaRPr lang="en-US" sz="3200" b="1" spc="-320">
              <a:latin typeface="Lucida Sans Unicode"/>
              <a:ea typeface="+mn-lt"/>
              <a:cs typeface="+mn-lt"/>
            </a:endParaRPr>
          </a:p>
          <a:p>
            <a:pPr>
              <a:spcBef>
                <a:spcPts val="25"/>
              </a:spcBef>
            </a:pPr>
            <a:endParaRPr lang="en-US" sz="3200" b="1" spc="-320">
              <a:latin typeface="Lucida Sans Unicode"/>
              <a:ea typeface="+mn-lt"/>
              <a:cs typeface="+mn-lt"/>
            </a:endParaRPr>
          </a:p>
          <a:p>
            <a:pPr marL="116205">
              <a:spcBef>
                <a:spcPts val="5"/>
              </a:spcBef>
            </a:pPr>
            <a:r>
              <a:rPr lang="en-US" sz="3200" b="1" spc="-320">
                <a:latin typeface="Lucida Sans Unicode"/>
                <a:cs typeface="Lucida Sans Unicode"/>
              </a:rPr>
              <a:t>Implement a method to place the eggs one by one to a egg tray</a:t>
            </a:r>
          </a:p>
          <a:p>
            <a:pPr marL="116205">
              <a:spcBef>
                <a:spcPts val="5"/>
              </a:spcBef>
            </a:pPr>
            <a:endParaRPr lang="en-US" sz="3200" b="1" spc="-320">
              <a:latin typeface="Lucida Sans Unicode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02305" y="3378034"/>
            <a:ext cx="877569" cy="809625"/>
          </a:xfrm>
          <a:custGeom>
            <a:avLst/>
            <a:gdLst/>
            <a:ahLst/>
            <a:cxnLst/>
            <a:rect l="l" t="t" r="r" b="b"/>
            <a:pathLst>
              <a:path w="877570" h="809625">
                <a:moveTo>
                  <a:pt x="776185" y="423138"/>
                </a:moveTo>
                <a:lnTo>
                  <a:pt x="774268" y="384352"/>
                </a:lnTo>
                <a:lnTo>
                  <a:pt x="768527" y="346290"/>
                </a:lnTo>
                <a:lnTo>
                  <a:pt x="758990" y="309054"/>
                </a:lnTo>
                <a:lnTo>
                  <a:pt x="745680" y="272808"/>
                </a:lnTo>
                <a:lnTo>
                  <a:pt x="725398" y="231965"/>
                </a:lnTo>
                <a:lnTo>
                  <a:pt x="700519" y="193954"/>
                </a:lnTo>
                <a:lnTo>
                  <a:pt x="688898" y="206552"/>
                </a:lnTo>
                <a:lnTo>
                  <a:pt x="677443" y="219519"/>
                </a:lnTo>
                <a:lnTo>
                  <a:pt x="666178" y="232829"/>
                </a:lnTo>
                <a:lnTo>
                  <a:pt x="654710" y="247002"/>
                </a:lnTo>
                <a:lnTo>
                  <a:pt x="653884" y="248056"/>
                </a:lnTo>
                <a:lnTo>
                  <a:pt x="676313" y="287502"/>
                </a:lnTo>
                <a:lnTo>
                  <a:pt x="692988" y="330174"/>
                </a:lnTo>
                <a:lnTo>
                  <a:pt x="703364" y="375564"/>
                </a:lnTo>
                <a:lnTo>
                  <a:pt x="706945" y="423138"/>
                </a:lnTo>
                <a:lnTo>
                  <a:pt x="703478" y="469963"/>
                </a:lnTo>
                <a:lnTo>
                  <a:pt x="693420" y="514667"/>
                </a:lnTo>
                <a:lnTo>
                  <a:pt x="677265" y="556780"/>
                </a:lnTo>
                <a:lnTo>
                  <a:pt x="655510" y="595782"/>
                </a:lnTo>
                <a:lnTo>
                  <a:pt x="628637" y="631190"/>
                </a:lnTo>
                <a:lnTo>
                  <a:pt x="597166" y="662508"/>
                </a:lnTo>
                <a:lnTo>
                  <a:pt x="561594" y="689229"/>
                </a:lnTo>
                <a:lnTo>
                  <a:pt x="522389" y="710882"/>
                </a:lnTo>
                <a:lnTo>
                  <a:pt x="480085" y="726960"/>
                </a:lnTo>
                <a:lnTo>
                  <a:pt x="435152" y="736968"/>
                </a:lnTo>
                <a:lnTo>
                  <a:pt x="388099" y="740422"/>
                </a:lnTo>
                <a:lnTo>
                  <a:pt x="341045" y="736968"/>
                </a:lnTo>
                <a:lnTo>
                  <a:pt x="296113" y="726960"/>
                </a:lnTo>
                <a:lnTo>
                  <a:pt x="253796" y="710882"/>
                </a:lnTo>
                <a:lnTo>
                  <a:pt x="214604" y="689229"/>
                </a:lnTo>
                <a:lnTo>
                  <a:pt x="179019" y="662508"/>
                </a:lnTo>
                <a:lnTo>
                  <a:pt x="147548" y="631190"/>
                </a:lnTo>
                <a:lnTo>
                  <a:pt x="120688" y="595782"/>
                </a:lnTo>
                <a:lnTo>
                  <a:pt x="98920" y="556780"/>
                </a:lnTo>
                <a:lnTo>
                  <a:pt x="82765" y="514667"/>
                </a:lnTo>
                <a:lnTo>
                  <a:pt x="72707" y="469963"/>
                </a:lnTo>
                <a:lnTo>
                  <a:pt x="69240" y="423138"/>
                </a:lnTo>
                <a:lnTo>
                  <a:pt x="72707" y="376313"/>
                </a:lnTo>
                <a:lnTo>
                  <a:pt x="82765" y="331597"/>
                </a:lnTo>
                <a:lnTo>
                  <a:pt x="98920" y="289496"/>
                </a:lnTo>
                <a:lnTo>
                  <a:pt x="120688" y="250494"/>
                </a:lnTo>
                <a:lnTo>
                  <a:pt x="147548" y="215087"/>
                </a:lnTo>
                <a:lnTo>
                  <a:pt x="179019" y="183769"/>
                </a:lnTo>
                <a:lnTo>
                  <a:pt x="214604" y="157035"/>
                </a:lnTo>
                <a:lnTo>
                  <a:pt x="253796" y="135382"/>
                </a:lnTo>
                <a:lnTo>
                  <a:pt x="296113" y="119303"/>
                </a:lnTo>
                <a:lnTo>
                  <a:pt x="341045" y="109296"/>
                </a:lnTo>
                <a:lnTo>
                  <a:pt x="388099" y="105854"/>
                </a:lnTo>
                <a:lnTo>
                  <a:pt x="437388" y="109639"/>
                </a:lnTo>
                <a:lnTo>
                  <a:pt x="484314" y="120611"/>
                </a:lnTo>
                <a:lnTo>
                  <a:pt x="528320" y="138214"/>
                </a:lnTo>
                <a:lnTo>
                  <a:pt x="568807" y="161861"/>
                </a:lnTo>
                <a:lnTo>
                  <a:pt x="576287" y="154190"/>
                </a:lnTo>
                <a:lnTo>
                  <a:pt x="604253" y="127177"/>
                </a:lnTo>
                <a:lnTo>
                  <a:pt x="619785" y="113258"/>
                </a:lnTo>
                <a:lnTo>
                  <a:pt x="600748" y="99999"/>
                </a:lnTo>
                <a:lnTo>
                  <a:pt x="560412" y="77012"/>
                </a:lnTo>
                <a:lnTo>
                  <a:pt x="502742" y="54076"/>
                </a:lnTo>
                <a:lnTo>
                  <a:pt x="465328" y="44577"/>
                </a:lnTo>
                <a:lnTo>
                  <a:pt x="427062" y="38862"/>
                </a:lnTo>
                <a:lnTo>
                  <a:pt x="388099" y="36957"/>
                </a:lnTo>
                <a:lnTo>
                  <a:pt x="349123" y="38862"/>
                </a:lnTo>
                <a:lnTo>
                  <a:pt x="310870" y="44577"/>
                </a:lnTo>
                <a:lnTo>
                  <a:pt x="273456" y="54076"/>
                </a:lnTo>
                <a:lnTo>
                  <a:pt x="237020" y="67310"/>
                </a:lnTo>
                <a:lnTo>
                  <a:pt x="171373" y="102679"/>
                </a:lnTo>
                <a:lnTo>
                  <a:pt x="113677" y="150063"/>
                </a:lnTo>
                <a:lnTo>
                  <a:pt x="66065" y="207479"/>
                </a:lnTo>
                <a:lnTo>
                  <a:pt x="30518" y="272808"/>
                </a:lnTo>
                <a:lnTo>
                  <a:pt x="17208" y="309054"/>
                </a:lnTo>
                <a:lnTo>
                  <a:pt x="7670" y="346290"/>
                </a:lnTo>
                <a:lnTo>
                  <a:pt x="1930" y="384352"/>
                </a:lnTo>
                <a:lnTo>
                  <a:pt x="0" y="423138"/>
                </a:lnTo>
                <a:lnTo>
                  <a:pt x="1930" y="461911"/>
                </a:lnTo>
                <a:lnTo>
                  <a:pt x="7670" y="499986"/>
                </a:lnTo>
                <a:lnTo>
                  <a:pt x="17208" y="537210"/>
                </a:lnTo>
                <a:lnTo>
                  <a:pt x="30518" y="573468"/>
                </a:lnTo>
                <a:lnTo>
                  <a:pt x="66065" y="638784"/>
                </a:lnTo>
                <a:lnTo>
                  <a:pt x="113677" y="696214"/>
                </a:lnTo>
                <a:lnTo>
                  <a:pt x="171373" y="743585"/>
                </a:lnTo>
                <a:lnTo>
                  <a:pt x="237020" y="778954"/>
                </a:lnTo>
                <a:lnTo>
                  <a:pt x="273456" y="792200"/>
                </a:lnTo>
                <a:lnTo>
                  <a:pt x="310870" y="801700"/>
                </a:lnTo>
                <a:lnTo>
                  <a:pt x="349123" y="807415"/>
                </a:lnTo>
                <a:lnTo>
                  <a:pt x="388099" y="809320"/>
                </a:lnTo>
                <a:lnTo>
                  <a:pt x="427062" y="807415"/>
                </a:lnTo>
                <a:lnTo>
                  <a:pt x="465328" y="801700"/>
                </a:lnTo>
                <a:lnTo>
                  <a:pt x="502729" y="792200"/>
                </a:lnTo>
                <a:lnTo>
                  <a:pt x="539165" y="778954"/>
                </a:lnTo>
                <a:lnTo>
                  <a:pt x="604812" y="743585"/>
                </a:lnTo>
                <a:lnTo>
                  <a:pt x="662520" y="696214"/>
                </a:lnTo>
                <a:lnTo>
                  <a:pt x="710133" y="638784"/>
                </a:lnTo>
                <a:lnTo>
                  <a:pt x="745680" y="573468"/>
                </a:lnTo>
                <a:lnTo>
                  <a:pt x="758990" y="537210"/>
                </a:lnTo>
                <a:lnTo>
                  <a:pt x="768527" y="499986"/>
                </a:lnTo>
                <a:lnTo>
                  <a:pt x="774268" y="461911"/>
                </a:lnTo>
                <a:lnTo>
                  <a:pt x="776185" y="423138"/>
                </a:lnTo>
                <a:close/>
              </a:path>
              <a:path w="877570" h="809625">
                <a:moveTo>
                  <a:pt x="877112" y="14147"/>
                </a:moveTo>
                <a:lnTo>
                  <a:pt x="874890" y="11137"/>
                </a:lnTo>
                <a:lnTo>
                  <a:pt x="872109" y="10426"/>
                </a:lnTo>
                <a:lnTo>
                  <a:pt x="834593" y="762"/>
                </a:lnTo>
                <a:lnTo>
                  <a:pt x="833628" y="228"/>
                </a:lnTo>
                <a:lnTo>
                  <a:pt x="832434" y="0"/>
                </a:lnTo>
                <a:lnTo>
                  <a:pt x="831037" y="266"/>
                </a:lnTo>
                <a:lnTo>
                  <a:pt x="830402" y="330"/>
                </a:lnTo>
                <a:lnTo>
                  <a:pt x="829805" y="495"/>
                </a:lnTo>
                <a:lnTo>
                  <a:pt x="829284" y="762"/>
                </a:lnTo>
                <a:lnTo>
                  <a:pt x="826858" y="1536"/>
                </a:lnTo>
                <a:lnTo>
                  <a:pt x="789127" y="17119"/>
                </a:lnTo>
                <a:lnTo>
                  <a:pt x="751598" y="36423"/>
                </a:lnTo>
                <a:lnTo>
                  <a:pt x="718185" y="56464"/>
                </a:lnTo>
                <a:lnTo>
                  <a:pt x="678294" y="83908"/>
                </a:lnTo>
                <a:lnTo>
                  <a:pt x="636409" y="117132"/>
                </a:lnTo>
                <a:lnTo>
                  <a:pt x="593242" y="156756"/>
                </a:lnTo>
                <a:lnTo>
                  <a:pt x="563727" y="187464"/>
                </a:lnTo>
                <a:lnTo>
                  <a:pt x="534111" y="221678"/>
                </a:lnTo>
                <a:lnTo>
                  <a:pt x="504710" y="259461"/>
                </a:lnTo>
                <a:lnTo>
                  <a:pt x="475830" y="301117"/>
                </a:lnTo>
                <a:lnTo>
                  <a:pt x="447852" y="346697"/>
                </a:lnTo>
                <a:lnTo>
                  <a:pt x="420979" y="396532"/>
                </a:lnTo>
                <a:lnTo>
                  <a:pt x="395592" y="450621"/>
                </a:lnTo>
                <a:lnTo>
                  <a:pt x="378333" y="492429"/>
                </a:lnTo>
                <a:lnTo>
                  <a:pt x="375589" y="499643"/>
                </a:lnTo>
                <a:lnTo>
                  <a:pt x="182473" y="349961"/>
                </a:lnTo>
                <a:lnTo>
                  <a:pt x="181152" y="348830"/>
                </a:lnTo>
                <a:lnTo>
                  <a:pt x="173443" y="345948"/>
                </a:lnTo>
                <a:lnTo>
                  <a:pt x="167398" y="343115"/>
                </a:lnTo>
                <a:lnTo>
                  <a:pt x="159016" y="340995"/>
                </a:lnTo>
                <a:lnTo>
                  <a:pt x="156108" y="341795"/>
                </a:lnTo>
                <a:lnTo>
                  <a:pt x="139026" y="344398"/>
                </a:lnTo>
                <a:lnTo>
                  <a:pt x="135559" y="344385"/>
                </a:lnTo>
                <a:lnTo>
                  <a:pt x="132245" y="346722"/>
                </a:lnTo>
                <a:lnTo>
                  <a:pt x="131686" y="347776"/>
                </a:lnTo>
                <a:lnTo>
                  <a:pt x="88087" y="418693"/>
                </a:lnTo>
                <a:lnTo>
                  <a:pt x="86156" y="420979"/>
                </a:lnTo>
                <a:lnTo>
                  <a:pt x="87426" y="428155"/>
                </a:lnTo>
                <a:lnTo>
                  <a:pt x="88265" y="432003"/>
                </a:lnTo>
                <a:lnTo>
                  <a:pt x="98628" y="484517"/>
                </a:lnTo>
                <a:lnTo>
                  <a:pt x="99326" y="489127"/>
                </a:lnTo>
                <a:lnTo>
                  <a:pt x="101066" y="496265"/>
                </a:lnTo>
                <a:lnTo>
                  <a:pt x="103035" y="497636"/>
                </a:lnTo>
                <a:lnTo>
                  <a:pt x="110223" y="500278"/>
                </a:lnTo>
                <a:lnTo>
                  <a:pt x="117043" y="502869"/>
                </a:lnTo>
                <a:lnTo>
                  <a:pt x="152971" y="517448"/>
                </a:lnTo>
                <a:lnTo>
                  <a:pt x="191173" y="534390"/>
                </a:lnTo>
                <a:lnTo>
                  <a:pt x="247256" y="562038"/>
                </a:lnTo>
                <a:lnTo>
                  <a:pt x="306235" y="595414"/>
                </a:lnTo>
                <a:lnTo>
                  <a:pt x="366547" y="636244"/>
                </a:lnTo>
                <a:lnTo>
                  <a:pt x="401167" y="664616"/>
                </a:lnTo>
                <a:lnTo>
                  <a:pt x="422732" y="685152"/>
                </a:lnTo>
                <a:lnTo>
                  <a:pt x="428536" y="683806"/>
                </a:lnTo>
                <a:lnTo>
                  <a:pt x="438696" y="646328"/>
                </a:lnTo>
                <a:lnTo>
                  <a:pt x="454355" y="597331"/>
                </a:lnTo>
                <a:lnTo>
                  <a:pt x="471690" y="549490"/>
                </a:lnTo>
                <a:lnTo>
                  <a:pt x="486359" y="512737"/>
                </a:lnTo>
                <a:lnTo>
                  <a:pt x="503301" y="473633"/>
                </a:lnTo>
                <a:lnTo>
                  <a:pt x="522833" y="432358"/>
                </a:lnTo>
                <a:lnTo>
                  <a:pt x="544944" y="389712"/>
                </a:lnTo>
                <a:lnTo>
                  <a:pt x="569925" y="345935"/>
                </a:lnTo>
                <a:lnTo>
                  <a:pt x="597535" y="302272"/>
                </a:lnTo>
                <a:lnTo>
                  <a:pt x="628053" y="259003"/>
                </a:lnTo>
                <a:lnTo>
                  <a:pt x="661428" y="216979"/>
                </a:lnTo>
                <a:lnTo>
                  <a:pt x="697966" y="176631"/>
                </a:lnTo>
                <a:lnTo>
                  <a:pt x="737603" y="138696"/>
                </a:lnTo>
                <a:lnTo>
                  <a:pt x="780491" y="103759"/>
                </a:lnTo>
                <a:lnTo>
                  <a:pt x="814971" y="79908"/>
                </a:lnTo>
                <a:lnTo>
                  <a:pt x="851547" y="58331"/>
                </a:lnTo>
                <a:lnTo>
                  <a:pt x="861110" y="54432"/>
                </a:lnTo>
                <a:lnTo>
                  <a:pt x="863523" y="49250"/>
                </a:lnTo>
                <a:lnTo>
                  <a:pt x="863968" y="47853"/>
                </a:lnTo>
                <a:lnTo>
                  <a:pt x="877112" y="1414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66483" y="5060127"/>
            <a:ext cx="4548628" cy="375227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578475" y="9632420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17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9501" y="9651128"/>
            <a:ext cx="5713702" cy="1718419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390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endParaRPr lang="en-US" sz="2550" b="1" spc="39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76575" y="9633590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35</a:t>
            </a:r>
            <a:endParaRPr lang="en-US" sz="2550" b="1" spc="-114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2DD1670-37C8-1663-F424-551FBBFC3D19}"/>
              </a:ext>
            </a:extLst>
          </p:cNvPr>
          <p:cNvSpPr/>
          <p:nvPr/>
        </p:nvSpPr>
        <p:spPr>
          <a:xfrm>
            <a:off x="2802464" y="4571998"/>
            <a:ext cx="877569" cy="809625"/>
          </a:xfrm>
          <a:custGeom>
            <a:avLst/>
            <a:gdLst/>
            <a:ahLst/>
            <a:cxnLst/>
            <a:rect l="l" t="t" r="r" b="b"/>
            <a:pathLst>
              <a:path w="877570" h="809625">
                <a:moveTo>
                  <a:pt x="776185" y="423138"/>
                </a:moveTo>
                <a:lnTo>
                  <a:pt x="774268" y="384352"/>
                </a:lnTo>
                <a:lnTo>
                  <a:pt x="768527" y="346290"/>
                </a:lnTo>
                <a:lnTo>
                  <a:pt x="758990" y="309054"/>
                </a:lnTo>
                <a:lnTo>
                  <a:pt x="745680" y="272808"/>
                </a:lnTo>
                <a:lnTo>
                  <a:pt x="725398" y="231965"/>
                </a:lnTo>
                <a:lnTo>
                  <a:pt x="700519" y="193954"/>
                </a:lnTo>
                <a:lnTo>
                  <a:pt x="688898" y="206552"/>
                </a:lnTo>
                <a:lnTo>
                  <a:pt x="677443" y="219519"/>
                </a:lnTo>
                <a:lnTo>
                  <a:pt x="666178" y="232829"/>
                </a:lnTo>
                <a:lnTo>
                  <a:pt x="654710" y="247002"/>
                </a:lnTo>
                <a:lnTo>
                  <a:pt x="653884" y="248056"/>
                </a:lnTo>
                <a:lnTo>
                  <a:pt x="676313" y="287502"/>
                </a:lnTo>
                <a:lnTo>
                  <a:pt x="692988" y="330174"/>
                </a:lnTo>
                <a:lnTo>
                  <a:pt x="703364" y="375564"/>
                </a:lnTo>
                <a:lnTo>
                  <a:pt x="706945" y="423138"/>
                </a:lnTo>
                <a:lnTo>
                  <a:pt x="703478" y="469963"/>
                </a:lnTo>
                <a:lnTo>
                  <a:pt x="693420" y="514667"/>
                </a:lnTo>
                <a:lnTo>
                  <a:pt x="677265" y="556780"/>
                </a:lnTo>
                <a:lnTo>
                  <a:pt x="655510" y="595782"/>
                </a:lnTo>
                <a:lnTo>
                  <a:pt x="628637" y="631190"/>
                </a:lnTo>
                <a:lnTo>
                  <a:pt x="597166" y="662508"/>
                </a:lnTo>
                <a:lnTo>
                  <a:pt x="561594" y="689229"/>
                </a:lnTo>
                <a:lnTo>
                  <a:pt x="522389" y="710882"/>
                </a:lnTo>
                <a:lnTo>
                  <a:pt x="480085" y="726960"/>
                </a:lnTo>
                <a:lnTo>
                  <a:pt x="435152" y="736968"/>
                </a:lnTo>
                <a:lnTo>
                  <a:pt x="388099" y="740422"/>
                </a:lnTo>
                <a:lnTo>
                  <a:pt x="341045" y="736968"/>
                </a:lnTo>
                <a:lnTo>
                  <a:pt x="296113" y="726960"/>
                </a:lnTo>
                <a:lnTo>
                  <a:pt x="253796" y="710882"/>
                </a:lnTo>
                <a:lnTo>
                  <a:pt x="214604" y="689229"/>
                </a:lnTo>
                <a:lnTo>
                  <a:pt x="179019" y="662508"/>
                </a:lnTo>
                <a:lnTo>
                  <a:pt x="147548" y="631190"/>
                </a:lnTo>
                <a:lnTo>
                  <a:pt x="120688" y="595782"/>
                </a:lnTo>
                <a:lnTo>
                  <a:pt x="98920" y="556780"/>
                </a:lnTo>
                <a:lnTo>
                  <a:pt x="82765" y="514667"/>
                </a:lnTo>
                <a:lnTo>
                  <a:pt x="72707" y="469963"/>
                </a:lnTo>
                <a:lnTo>
                  <a:pt x="69240" y="423138"/>
                </a:lnTo>
                <a:lnTo>
                  <a:pt x="72707" y="376313"/>
                </a:lnTo>
                <a:lnTo>
                  <a:pt x="82765" y="331597"/>
                </a:lnTo>
                <a:lnTo>
                  <a:pt x="98920" y="289496"/>
                </a:lnTo>
                <a:lnTo>
                  <a:pt x="120688" y="250494"/>
                </a:lnTo>
                <a:lnTo>
                  <a:pt x="147548" y="215087"/>
                </a:lnTo>
                <a:lnTo>
                  <a:pt x="179019" y="183769"/>
                </a:lnTo>
                <a:lnTo>
                  <a:pt x="214604" y="157035"/>
                </a:lnTo>
                <a:lnTo>
                  <a:pt x="253796" y="135382"/>
                </a:lnTo>
                <a:lnTo>
                  <a:pt x="296113" y="119303"/>
                </a:lnTo>
                <a:lnTo>
                  <a:pt x="341045" y="109296"/>
                </a:lnTo>
                <a:lnTo>
                  <a:pt x="388099" y="105854"/>
                </a:lnTo>
                <a:lnTo>
                  <a:pt x="437388" y="109639"/>
                </a:lnTo>
                <a:lnTo>
                  <a:pt x="484314" y="120611"/>
                </a:lnTo>
                <a:lnTo>
                  <a:pt x="528320" y="138214"/>
                </a:lnTo>
                <a:lnTo>
                  <a:pt x="568807" y="161861"/>
                </a:lnTo>
                <a:lnTo>
                  <a:pt x="576287" y="154190"/>
                </a:lnTo>
                <a:lnTo>
                  <a:pt x="604253" y="127177"/>
                </a:lnTo>
                <a:lnTo>
                  <a:pt x="619785" y="113258"/>
                </a:lnTo>
                <a:lnTo>
                  <a:pt x="600748" y="99999"/>
                </a:lnTo>
                <a:lnTo>
                  <a:pt x="560412" y="77012"/>
                </a:lnTo>
                <a:lnTo>
                  <a:pt x="502742" y="54076"/>
                </a:lnTo>
                <a:lnTo>
                  <a:pt x="465328" y="44577"/>
                </a:lnTo>
                <a:lnTo>
                  <a:pt x="427062" y="38862"/>
                </a:lnTo>
                <a:lnTo>
                  <a:pt x="388099" y="36957"/>
                </a:lnTo>
                <a:lnTo>
                  <a:pt x="349123" y="38862"/>
                </a:lnTo>
                <a:lnTo>
                  <a:pt x="310870" y="44577"/>
                </a:lnTo>
                <a:lnTo>
                  <a:pt x="273456" y="54076"/>
                </a:lnTo>
                <a:lnTo>
                  <a:pt x="237020" y="67310"/>
                </a:lnTo>
                <a:lnTo>
                  <a:pt x="171373" y="102679"/>
                </a:lnTo>
                <a:lnTo>
                  <a:pt x="113677" y="150063"/>
                </a:lnTo>
                <a:lnTo>
                  <a:pt x="66065" y="207479"/>
                </a:lnTo>
                <a:lnTo>
                  <a:pt x="30518" y="272808"/>
                </a:lnTo>
                <a:lnTo>
                  <a:pt x="17208" y="309054"/>
                </a:lnTo>
                <a:lnTo>
                  <a:pt x="7670" y="346290"/>
                </a:lnTo>
                <a:lnTo>
                  <a:pt x="1930" y="384352"/>
                </a:lnTo>
                <a:lnTo>
                  <a:pt x="0" y="423138"/>
                </a:lnTo>
                <a:lnTo>
                  <a:pt x="1930" y="461911"/>
                </a:lnTo>
                <a:lnTo>
                  <a:pt x="7670" y="499986"/>
                </a:lnTo>
                <a:lnTo>
                  <a:pt x="17208" y="537210"/>
                </a:lnTo>
                <a:lnTo>
                  <a:pt x="30518" y="573468"/>
                </a:lnTo>
                <a:lnTo>
                  <a:pt x="66065" y="638784"/>
                </a:lnTo>
                <a:lnTo>
                  <a:pt x="113677" y="696214"/>
                </a:lnTo>
                <a:lnTo>
                  <a:pt x="171373" y="743585"/>
                </a:lnTo>
                <a:lnTo>
                  <a:pt x="237020" y="778954"/>
                </a:lnTo>
                <a:lnTo>
                  <a:pt x="273456" y="792200"/>
                </a:lnTo>
                <a:lnTo>
                  <a:pt x="310870" y="801700"/>
                </a:lnTo>
                <a:lnTo>
                  <a:pt x="349123" y="807415"/>
                </a:lnTo>
                <a:lnTo>
                  <a:pt x="388099" y="809320"/>
                </a:lnTo>
                <a:lnTo>
                  <a:pt x="427062" y="807415"/>
                </a:lnTo>
                <a:lnTo>
                  <a:pt x="465328" y="801700"/>
                </a:lnTo>
                <a:lnTo>
                  <a:pt x="502729" y="792200"/>
                </a:lnTo>
                <a:lnTo>
                  <a:pt x="539165" y="778954"/>
                </a:lnTo>
                <a:lnTo>
                  <a:pt x="604812" y="743585"/>
                </a:lnTo>
                <a:lnTo>
                  <a:pt x="662520" y="696214"/>
                </a:lnTo>
                <a:lnTo>
                  <a:pt x="710133" y="638784"/>
                </a:lnTo>
                <a:lnTo>
                  <a:pt x="745680" y="573468"/>
                </a:lnTo>
                <a:lnTo>
                  <a:pt x="758990" y="537210"/>
                </a:lnTo>
                <a:lnTo>
                  <a:pt x="768527" y="499986"/>
                </a:lnTo>
                <a:lnTo>
                  <a:pt x="774268" y="461911"/>
                </a:lnTo>
                <a:lnTo>
                  <a:pt x="776185" y="423138"/>
                </a:lnTo>
                <a:close/>
              </a:path>
              <a:path w="877570" h="809625">
                <a:moveTo>
                  <a:pt x="877112" y="14147"/>
                </a:moveTo>
                <a:lnTo>
                  <a:pt x="874890" y="11137"/>
                </a:lnTo>
                <a:lnTo>
                  <a:pt x="872109" y="10426"/>
                </a:lnTo>
                <a:lnTo>
                  <a:pt x="834593" y="762"/>
                </a:lnTo>
                <a:lnTo>
                  <a:pt x="833628" y="228"/>
                </a:lnTo>
                <a:lnTo>
                  <a:pt x="832434" y="0"/>
                </a:lnTo>
                <a:lnTo>
                  <a:pt x="831037" y="266"/>
                </a:lnTo>
                <a:lnTo>
                  <a:pt x="830402" y="330"/>
                </a:lnTo>
                <a:lnTo>
                  <a:pt x="829805" y="495"/>
                </a:lnTo>
                <a:lnTo>
                  <a:pt x="829284" y="762"/>
                </a:lnTo>
                <a:lnTo>
                  <a:pt x="826858" y="1536"/>
                </a:lnTo>
                <a:lnTo>
                  <a:pt x="789127" y="17119"/>
                </a:lnTo>
                <a:lnTo>
                  <a:pt x="751598" y="36423"/>
                </a:lnTo>
                <a:lnTo>
                  <a:pt x="718185" y="56464"/>
                </a:lnTo>
                <a:lnTo>
                  <a:pt x="678294" y="83908"/>
                </a:lnTo>
                <a:lnTo>
                  <a:pt x="636409" y="117132"/>
                </a:lnTo>
                <a:lnTo>
                  <a:pt x="593242" y="156756"/>
                </a:lnTo>
                <a:lnTo>
                  <a:pt x="563727" y="187464"/>
                </a:lnTo>
                <a:lnTo>
                  <a:pt x="534111" y="221678"/>
                </a:lnTo>
                <a:lnTo>
                  <a:pt x="504710" y="259461"/>
                </a:lnTo>
                <a:lnTo>
                  <a:pt x="475830" y="301117"/>
                </a:lnTo>
                <a:lnTo>
                  <a:pt x="447852" y="346697"/>
                </a:lnTo>
                <a:lnTo>
                  <a:pt x="420979" y="396532"/>
                </a:lnTo>
                <a:lnTo>
                  <a:pt x="395592" y="450621"/>
                </a:lnTo>
                <a:lnTo>
                  <a:pt x="378333" y="492429"/>
                </a:lnTo>
                <a:lnTo>
                  <a:pt x="375589" y="499643"/>
                </a:lnTo>
                <a:lnTo>
                  <a:pt x="182473" y="349961"/>
                </a:lnTo>
                <a:lnTo>
                  <a:pt x="181152" y="348830"/>
                </a:lnTo>
                <a:lnTo>
                  <a:pt x="173443" y="345948"/>
                </a:lnTo>
                <a:lnTo>
                  <a:pt x="167398" y="343115"/>
                </a:lnTo>
                <a:lnTo>
                  <a:pt x="159016" y="340995"/>
                </a:lnTo>
                <a:lnTo>
                  <a:pt x="156108" y="341795"/>
                </a:lnTo>
                <a:lnTo>
                  <a:pt x="139026" y="344398"/>
                </a:lnTo>
                <a:lnTo>
                  <a:pt x="135559" y="344385"/>
                </a:lnTo>
                <a:lnTo>
                  <a:pt x="132245" y="346722"/>
                </a:lnTo>
                <a:lnTo>
                  <a:pt x="131686" y="347776"/>
                </a:lnTo>
                <a:lnTo>
                  <a:pt x="88087" y="418693"/>
                </a:lnTo>
                <a:lnTo>
                  <a:pt x="86156" y="420979"/>
                </a:lnTo>
                <a:lnTo>
                  <a:pt x="87426" y="428155"/>
                </a:lnTo>
                <a:lnTo>
                  <a:pt x="88265" y="432003"/>
                </a:lnTo>
                <a:lnTo>
                  <a:pt x="98628" y="484517"/>
                </a:lnTo>
                <a:lnTo>
                  <a:pt x="99326" y="489127"/>
                </a:lnTo>
                <a:lnTo>
                  <a:pt x="101066" y="496265"/>
                </a:lnTo>
                <a:lnTo>
                  <a:pt x="103035" y="497636"/>
                </a:lnTo>
                <a:lnTo>
                  <a:pt x="110223" y="500278"/>
                </a:lnTo>
                <a:lnTo>
                  <a:pt x="117043" y="502869"/>
                </a:lnTo>
                <a:lnTo>
                  <a:pt x="152971" y="517448"/>
                </a:lnTo>
                <a:lnTo>
                  <a:pt x="191173" y="534390"/>
                </a:lnTo>
                <a:lnTo>
                  <a:pt x="247256" y="562038"/>
                </a:lnTo>
                <a:lnTo>
                  <a:pt x="306235" y="595414"/>
                </a:lnTo>
                <a:lnTo>
                  <a:pt x="366547" y="636244"/>
                </a:lnTo>
                <a:lnTo>
                  <a:pt x="401167" y="664616"/>
                </a:lnTo>
                <a:lnTo>
                  <a:pt x="422732" y="685152"/>
                </a:lnTo>
                <a:lnTo>
                  <a:pt x="428536" y="683806"/>
                </a:lnTo>
                <a:lnTo>
                  <a:pt x="438696" y="646328"/>
                </a:lnTo>
                <a:lnTo>
                  <a:pt x="454355" y="597331"/>
                </a:lnTo>
                <a:lnTo>
                  <a:pt x="471690" y="549490"/>
                </a:lnTo>
                <a:lnTo>
                  <a:pt x="486359" y="512737"/>
                </a:lnTo>
                <a:lnTo>
                  <a:pt x="503301" y="473633"/>
                </a:lnTo>
                <a:lnTo>
                  <a:pt x="522833" y="432358"/>
                </a:lnTo>
                <a:lnTo>
                  <a:pt x="544944" y="389712"/>
                </a:lnTo>
                <a:lnTo>
                  <a:pt x="569925" y="345935"/>
                </a:lnTo>
                <a:lnTo>
                  <a:pt x="597535" y="302272"/>
                </a:lnTo>
                <a:lnTo>
                  <a:pt x="628053" y="259003"/>
                </a:lnTo>
                <a:lnTo>
                  <a:pt x="661428" y="216979"/>
                </a:lnTo>
                <a:lnTo>
                  <a:pt x="697966" y="176631"/>
                </a:lnTo>
                <a:lnTo>
                  <a:pt x="737603" y="138696"/>
                </a:lnTo>
                <a:lnTo>
                  <a:pt x="780491" y="103759"/>
                </a:lnTo>
                <a:lnTo>
                  <a:pt x="814971" y="79908"/>
                </a:lnTo>
                <a:lnTo>
                  <a:pt x="851547" y="58331"/>
                </a:lnTo>
                <a:lnTo>
                  <a:pt x="861110" y="54432"/>
                </a:lnTo>
                <a:lnTo>
                  <a:pt x="863523" y="49250"/>
                </a:lnTo>
                <a:lnTo>
                  <a:pt x="863968" y="47853"/>
                </a:lnTo>
                <a:lnTo>
                  <a:pt x="877112" y="1414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E55DE-D801-218B-5AE1-F2CAF67735D2}"/>
              </a:ext>
            </a:extLst>
          </p:cNvPr>
          <p:cNvSpPr txBox="1"/>
          <p:nvPr/>
        </p:nvSpPr>
        <p:spPr>
          <a:xfrm>
            <a:off x="7772400" y="51562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87E72-2386-016F-3041-15B192C1A36B}"/>
              </a:ext>
            </a:extLst>
          </p:cNvPr>
          <p:cNvSpPr txBox="1"/>
          <p:nvPr/>
        </p:nvSpPr>
        <p:spPr>
          <a:xfrm>
            <a:off x="3841031" y="4682125"/>
            <a:ext cx="100689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Lucida Sans Unicode"/>
                <a:cs typeface="Lucida Sans Unicode"/>
              </a:rPr>
              <a:t>completed egg counting and collecting circuit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7343" y="186636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4" h="1193165">
                <a:moveTo>
                  <a:pt x="596491" y="1192982"/>
                </a:moveTo>
                <a:lnTo>
                  <a:pt x="547569" y="1191005"/>
                </a:lnTo>
                <a:lnTo>
                  <a:pt x="499737" y="1185175"/>
                </a:lnTo>
                <a:lnTo>
                  <a:pt x="453147" y="1175647"/>
                </a:lnTo>
                <a:lnTo>
                  <a:pt x="407953" y="1162573"/>
                </a:lnTo>
                <a:lnTo>
                  <a:pt x="364309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7" y="910697"/>
                </a:lnTo>
                <a:lnTo>
                  <a:pt x="66579" y="870613"/>
                </a:lnTo>
                <a:lnTo>
                  <a:pt x="46875" y="828672"/>
                </a:lnTo>
                <a:lnTo>
                  <a:pt x="30409" y="785028"/>
                </a:lnTo>
                <a:lnTo>
                  <a:pt x="17335" y="739835"/>
                </a:lnTo>
                <a:lnTo>
                  <a:pt x="7806" y="693245"/>
                </a:lnTo>
                <a:lnTo>
                  <a:pt x="1977" y="645412"/>
                </a:lnTo>
                <a:lnTo>
                  <a:pt x="0" y="596494"/>
                </a:lnTo>
                <a:lnTo>
                  <a:pt x="1977" y="547569"/>
                </a:lnTo>
                <a:lnTo>
                  <a:pt x="7806" y="499737"/>
                </a:lnTo>
                <a:lnTo>
                  <a:pt x="17335" y="453147"/>
                </a:lnTo>
                <a:lnTo>
                  <a:pt x="30409" y="407953"/>
                </a:lnTo>
                <a:lnTo>
                  <a:pt x="46875" y="364309"/>
                </a:lnTo>
                <a:lnTo>
                  <a:pt x="66579" y="322369"/>
                </a:lnTo>
                <a:lnTo>
                  <a:pt x="89367" y="282285"/>
                </a:lnTo>
                <a:lnTo>
                  <a:pt x="115088" y="244211"/>
                </a:lnTo>
                <a:lnTo>
                  <a:pt x="143586" y="208301"/>
                </a:lnTo>
                <a:lnTo>
                  <a:pt x="174708" y="174708"/>
                </a:lnTo>
                <a:lnTo>
                  <a:pt x="208301" y="143585"/>
                </a:lnTo>
                <a:lnTo>
                  <a:pt x="244211" y="115088"/>
                </a:lnTo>
                <a:lnTo>
                  <a:pt x="282285" y="89367"/>
                </a:lnTo>
                <a:lnTo>
                  <a:pt x="322369" y="66579"/>
                </a:lnTo>
                <a:lnTo>
                  <a:pt x="364309" y="46875"/>
                </a:lnTo>
                <a:lnTo>
                  <a:pt x="407953" y="30409"/>
                </a:lnTo>
                <a:lnTo>
                  <a:pt x="453147" y="17335"/>
                </a:lnTo>
                <a:lnTo>
                  <a:pt x="499737" y="7806"/>
                </a:lnTo>
                <a:lnTo>
                  <a:pt x="547569" y="1977"/>
                </a:lnTo>
                <a:lnTo>
                  <a:pt x="596486" y="0"/>
                </a:lnTo>
                <a:lnTo>
                  <a:pt x="645412" y="1977"/>
                </a:lnTo>
                <a:lnTo>
                  <a:pt x="693245" y="7806"/>
                </a:lnTo>
                <a:lnTo>
                  <a:pt x="739835" y="17335"/>
                </a:lnTo>
                <a:lnTo>
                  <a:pt x="785028" y="30409"/>
                </a:lnTo>
                <a:lnTo>
                  <a:pt x="828672" y="46875"/>
                </a:lnTo>
                <a:lnTo>
                  <a:pt x="870613" y="66579"/>
                </a:lnTo>
                <a:lnTo>
                  <a:pt x="910697" y="89367"/>
                </a:lnTo>
                <a:lnTo>
                  <a:pt x="948771" y="115088"/>
                </a:lnTo>
                <a:lnTo>
                  <a:pt x="984681" y="143585"/>
                </a:lnTo>
                <a:lnTo>
                  <a:pt x="1018274" y="174708"/>
                </a:lnTo>
                <a:lnTo>
                  <a:pt x="1049396" y="208301"/>
                </a:lnTo>
                <a:lnTo>
                  <a:pt x="1077894" y="244211"/>
                </a:lnTo>
                <a:lnTo>
                  <a:pt x="1103614" y="282285"/>
                </a:lnTo>
                <a:lnTo>
                  <a:pt x="1126403" y="322369"/>
                </a:lnTo>
                <a:lnTo>
                  <a:pt x="1146107" y="364309"/>
                </a:lnTo>
                <a:lnTo>
                  <a:pt x="1162573" y="407953"/>
                </a:lnTo>
                <a:lnTo>
                  <a:pt x="1175647" y="453147"/>
                </a:lnTo>
                <a:lnTo>
                  <a:pt x="1185175" y="499737"/>
                </a:lnTo>
                <a:lnTo>
                  <a:pt x="1191005" y="547569"/>
                </a:lnTo>
                <a:lnTo>
                  <a:pt x="1192982" y="596488"/>
                </a:lnTo>
                <a:lnTo>
                  <a:pt x="1191005" y="645412"/>
                </a:lnTo>
                <a:lnTo>
                  <a:pt x="1185175" y="693245"/>
                </a:lnTo>
                <a:lnTo>
                  <a:pt x="1175647" y="739835"/>
                </a:lnTo>
                <a:lnTo>
                  <a:pt x="1162573" y="785028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5" y="1175647"/>
                </a:lnTo>
                <a:lnTo>
                  <a:pt x="693245" y="1185175"/>
                </a:lnTo>
                <a:lnTo>
                  <a:pt x="645412" y="1191005"/>
                </a:lnTo>
                <a:lnTo>
                  <a:pt x="596491" y="1192982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5"/>
            <a:ext cx="3676649" cy="800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966313" y="3377412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5" h="790575">
                <a:moveTo>
                  <a:pt x="750874" y="413245"/>
                </a:moveTo>
                <a:lnTo>
                  <a:pt x="743458" y="338188"/>
                </a:lnTo>
                <a:lnTo>
                  <a:pt x="721360" y="266433"/>
                </a:lnTo>
                <a:lnTo>
                  <a:pt x="701738" y="226542"/>
                </a:lnTo>
                <a:lnTo>
                  <a:pt x="677684" y="189420"/>
                </a:lnTo>
                <a:lnTo>
                  <a:pt x="666432" y="201726"/>
                </a:lnTo>
                <a:lnTo>
                  <a:pt x="655358" y="214388"/>
                </a:lnTo>
                <a:lnTo>
                  <a:pt x="644461" y="227393"/>
                </a:lnTo>
                <a:lnTo>
                  <a:pt x="633361" y="241236"/>
                </a:lnTo>
                <a:lnTo>
                  <a:pt x="632561" y="242265"/>
                </a:lnTo>
                <a:lnTo>
                  <a:pt x="654265" y="280784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95" y="413245"/>
                </a:lnTo>
                <a:lnTo>
                  <a:pt x="680542" y="458965"/>
                </a:lnTo>
                <a:lnTo>
                  <a:pt x="670814" y="502640"/>
                </a:lnTo>
                <a:lnTo>
                  <a:pt x="655180" y="543750"/>
                </a:lnTo>
                <a:lnTo>
                  <a:pt x="634136" y="581850"/>
                </a:lnTo>
                <a:lnTo>
                  <a:pt x="608139" y="616419"/>
                </a:lnTo>
                <a:lnTo>
                  <a:pt x="577697" y="647001"/>
                </a:lnTo>
                <a:lnTo>
                  <a:pt x="543280" y="673112"/>
                </a:lnTo>
                <a:lnTo>
                  <a:pt x="505358" y="694258"/>
                </a:lnTo>
                <a:lnTo>
                  <a:pt x="464426" y="709968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68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51" y="581850"/>
                </a:lnTo>
                <a:lnTo>
                  <a:pt x="95694" y="543750"/>
                </a:lnTo>
                <a:lnTo>
                  <a:pt x="80073" y="502640"/>
                </a:lnTo>
                <a:lnTo>
                  <a:pt x="70332" y="458965"/>
                </a:lnTo>
                <a:lnTo>
                  <a:pt x="66992" y="413245"/>
                </a:lnTo>
                <a:lnTo>
                  <a:pt x="70332" y="367512"/>
                </a:lnTo>
                <a:lnTo>
                  <a:pt x="80073" y="323850"/>
                </a:lnTo>
                <a:lnTo>
                  <a:pt x="95694" y="282727"/>
                </a:lnTo>
                <a:lnTo>
                  <a:pt x="116751" y="244640"/>
                </a:lnTo>
                <a:lnTo>
                  <a:pt x="142735" y="210070"/>
                </a:lnTo>
                <a:lnTo>
                  <a:pt x="173177" y="179476"/>
                </a:lnTo>
                <a:lnTo>
                  <a:pt x="207606" y="153377"/>
                </a:lnTo>
                <a:lnTo>
                  <a:pt x="245516" y="132232"/>
                </a:lnTo>
                <a:lnTo>
                  <a:pt x="286448" y="116522"/>
                </a:lnTo>
                <a:lnTo>
                  <a:pt x="329920" y="106756"/>
                </a:lnTo>
                <a:lnTo>
                  <a:pt x="375437" y="103390"/>
                </a:lnTo>
                <a:lnTo>
                  <a:pt x="423125" y="107086"/>
                </a:lnTo>
                <a:lnTo>
                  <a:pt x="468528" y="117805"/>
                </a:lnTo>
                <a:lnTo>
                  <a:pt x="511086" y="134988"/>
                </a:lnTo>
                <a:lnTo>
                  <a:pt x="550252" y="158076"/>
                </a:lnTo>
                <a:lnTo>
                  <a:pt x="557504" y="150583"/>
                </a:lnTo>
                <a:lnTo>
                  <a:pt x="589521" y="119634"/>
                </a:lnTo>
                <a:lnTo>
                  <a:pt x="599567" y="110617"/>
                </a:lnTo>
                <a:lnTo>
                  <a:pt x="581164" y="97663"/>
                </a:lnTo>
                <a:lnTo>
                  <a:pt x="542137" y="75222"/>
                </a:lnTo>
                <a:lnTo>
                  <a:pt x="486346" y="52819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19"/>
                </a:lnTo>
                <a:lnTo>
                  <a:pt x="196634" y="81521"/>
                </a:lnTo>
                <a:lnTo>
                  <a:pt x="136867" y="121996"/>
                </a:lnTo>
                <a:lnTo>
                  <a:pt x="85509" y="173583"/>
                </a:lnTo>
                <a:lnTo>
                  <a:pt x="45224" y="233616"/>
                </a:lnTo>
                <a:lnTo>
                  <a:pt x="16649" y="301840"/>
                </a:lnTo>
                <a:lnTo>
                  <a:pt x="1866" y="375373"/>
                </a:lnTo>
                <a:lnTo>
                  <a:pt x="0" y="413245"/>
                </a:lnTo>
                <a:lnTo>
                  <a:pt x="1866" y="451116"/>
                </a:lnTo>
                <a:lnTo>
                  <a:pt x="16649" y="524649"/>
                </a:lnTo>
                <a:lnTo>
                  <a:pt x="45224" y="592861"/>
                </a:lnTo>
                <a:lnTo>
                  <a:pt x="85509" y="652907"/>
                </a:lnTo>
                <a:lnTo>
                  <a:pt x="136867" y="704494"/>
                </a:lnTo>
                <a:lnTo>
                  <a:pt x="196634" y="744969"/>
                </a:lnTo>
                <a:lnTo>
                  <a:pt x="264541" y="773671"/>
                </a:lnTo>
                <a:lnTo>
                  <a:pt x="337743" y="788530"/>
                </a:lnTo>
                <a:lnTo>
                  <a:pt x="375437" y="790397"/>
                </a:lnTo>
                <a:lnTo>
                  <a:pt x="413143" y="788530"/>
                </a:lnTo>
                <a:lnTo>
                  <a:pt x="486346" y="773671"/>
                </a:lnTo>
                <a:lnTo>
                  <a:pt x="554253" y="744969"/>
                </a:lnTo>
                <a:lnTo>
                  <a:pt x="614019" y="704494"/>
                </a:lnTo>
                <a:lnTo>
                  <a:pt x="665365" y="652907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16"/>
                </a:lnTo>
                <a:lnTo>
                  <a:pt x="750874" y="413245"/>
                </a:lnTo>
                <a:close/>
              </a:path>
              <a:path w="848995" h="790575">
                <a:moveTo>
                  <a:pt x="848512" y="13830"/>
                </a:moveTo>
                <a:lnTo>
                  <a:pt x="846366" y="10883"/>
                </a:lnTo>
                <a:lnTo>
                  <a:pt x="843661" y="10185"/>
                </a:lnTo>
                <a:lnTo>
                  <a:pt x="807377" y="762"/>
                </a:lnTo>
                <a:lnTo>
                  <a:pt x="806450" y="228"/>
                </a:lnTo>
                <a:lnTo>
                  <a:pt x="805281" y="0"/>
                </a:lnTo>
                <a:lnTo>
                  <a:pt x="803935" y="266"/>
                </a:lnTo>
                <a:lnTo>
                  <a:pt x="803325" y="330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511"/>
                </a:lnTo>
                <a:lnTo>
                  <a:pt x="763397" y="16738"/>
                </a:lnTo>
                <a:lnTo>
                  <a:pt x="727087" y="35572"/>
                </a:lnTo>
                <a:lnTo>
                  <a:pt x="681672" y="63817"/>
                </a:lnTo>
                <a:lnTo>
                  <a:pt x="643750" y="91414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95"/>
                </a:lnTo>
                <a:lnTo>
                  <a:pt x="516699" y="216496"/>
                </a:lnTo>
                <a:lnTo>
                  <a:pt x="488251" y="253403"/>
                </a:lnTo>
                <a:lnTo>
                  <a:pt x="460311" y="294081"/>
                </a:lnTo>
                <a:lnTo>
                  <a:pt x="433247" y="338594"/>
                </a:lnTo>
                <a:lnTo>
                  <a:pt x="407250" y="387261"/>
                </a:lnTo>
                <a:lnTo>
                  <a:pt x="382701" y="440080"/>
                </a:lnTo>
                <a:lnTo>
                  <a:pt x="366001" y="480923"/>
                </a:lnTo>
                <a:lnTo>
                  <a:pt x="363334" y="487959"/>
                </a:lnTo>
                <a:lnTo>
                  <a:pt x="176517" y="341769"/>
                </a:lnTo>
                <a:lnTo>
                  <a:pt x="175247" y="340677"/>
                </a:lnTo>
                <a:lnTo>
                  <a:pt x="167792" y="337858"/>
                </a:lnTo>
                <a:lnTo>
                  <a:pt x="161937" y="335089"/>
                </a:lnTo>
                <a:lnTo>
                  <a:pt x="153835" y="333032"/>
                </a:lnTo>
                <a:lnTo>
                  <a:pt x="151015" y="333806"/>
                </a:lnTo>
                <a:lnTo>
                  <a:pt x="134493" y="336346"/>
                </a:lnTo>
                <a:lnTo>
                  <a:pt x="131140" y="336334"/>
                </a:lnTo>
                <a:lnTo>
                  <a:pt x="127927" y="338607"/>
                </a:lnTo>
                <a:lnTo>
                  <a:pt x="127393" y="339648"/>
                </a:lnTo>
                <a:lnTo>
                  <a:pt x="85217" y="408901"/>
                </a:lnTo>
                <a:lnTo>
                  <a:pt x="83337" y="411137"/>
                </a:lnTo>
                <a:lnTo>
                  <a:pt x="84582" y="418147"/>
                </a:lnTo>
                <a:lnTo>
                  <a:pt x="85382" y="421894"/>
                </a:lnTo>
                <a:lnTo>
                  <a:pt x="95402" y="473189"/>
                </a:lnTo>
                <a:lnTo>
                  <a:pt x="96088" y="477685"/>
                </a:lnTo>
                <a:lnTo>
                  <a:pt x="97764" y="484657"/>
                </a:lnTo>
                <a:lnTo>
                  <a:pt x="99669" y="485990"/>
                </a:lnTo>
                <a:lnTo>
                  <a:pt x="106629" y="488581"/>
                </a:lnTo>
                <a:lnTo>
                  <a:pt x="113233" y="491109"/>
                </a:lnTo>
                <a:lnTo>
                  <a:pt x="157264" y="509384"/>
                </a:lnTo>
                <a:lnTo>
                  <a:pt x="212267" y="535063"/>
                </a:lnTo>
                <a:lnTo>
                  <a:pt x="265671" y="563435"/>
                </a:lnTo>
                <a:lnTo>
                  <a:pt x="325970" y="600748"/>
                </a:lnTo>
                <a:lnTo>
                  <a:pt x="381812" y="643509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90"/>
                </a:lnTo>
                <a:lnTo>
                  <a:pt x="439547" y="583361"/>
                </a:lnTo>
                <a:lnTo>
                  <a:pt x="456311" y="536651"/>
                </a:lnTo>
                <a:lnTo>
                  <a:pt x="470496" y="500748"/>
                </a:lnTo>
                <a:lnTo>
                  <a:pt x="486892" y="462559"/>
                </a:lnTo>
                <a:lnTo>
                  <a:pt x="505790" y="422249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211"/>
                </a:lnTo>
                <a:lnTo>
                  <a:pt x="607568" y="252958"/>
                </a:lnTo>
                <a:lnTo>
                  <a:pt x="639851" y="211912"/>
                </a:lnTo>
                <a:lnTo>
                  <a:pt x="675208" y="172504"/>
                </a:lnTo>
                <a:lnTo>
                  <a:pt x="713549" y="135470"/>
                </a:lnTo>
                <a:lnTo>
                  <a:pt x="755040" y="101333"/>
                </a:lnTo>
                <a:lnTo>
                  <a:pt x="788390" y="78041"/>
                </a:lnTo>
                <a:lnTo>
                  <a:pt x="823772" y="56972"/>
                </a:lnTo>
                <a:lnTo>
                  <a:pt x="833031" y="53162"/>
                </a:lnTo>
                <a:lnTo>
                  <a:pt x="835367" y="48107"/>
                </a:lnTo>
                <a:lnTo>
                  <a:pt x="835799" y="46748"/>
                </a:lnTo>
                <a:lnTo>
                  <a:pt x="848512" y="13830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6313" y="4698402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5" h="790575">
                <a:moveTo>
                  <a:pt x="750874" y="413245"/>
                </a:moveTo>
                <a:lnTo>
                  <a:pt x="743458" y="338188"/>
                </a:lnTo>
                <a:lnTo>
                  <a:pt x="721360" y="266420"/>
                </a:lnTo>
                <a:lnTo>
                  <a:pt x="701738" y="226542"/>
                </a:lnTo>
                <a:lnTo>
                  <a:pt x="677684" y="189420"/>
                </a:lnTo>
                <a:lnTo>
                  <a:pt x="666432" y="201726"/>
                </a:lnTo>
                <a:lnTo>
                  <a:pt x="655358" y="214388"/>
                </a:lnTo>
                <a:lnTo>
                  <a:pt x="644461" y="227393"/>
                </a:lnTo>
                <a:lnTo>
                  <a:pt x="633361" y="241236"/>
                </a:lnTo>
                <a:lnTo>
                  <a:pt x="632561" y="242252"/>
                </a:lnTo>
                <a:lnTo>
                  <a:pt x="654265" y="280784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95" y="413245"/>
                </a:lnTo>
                <a:lnTo>
                  <a:pt x="680542" y="458965"/>
                </a:lnTo>
                <a:lnTo>
                  <a:pt x="670814" y="502627"/>
                </a:lnTo>
                <a:lnTo>
                  <a:pt x="655180" y="543750"/>
                </a:lnTo>
                <a:lnTo>
                  <a:pt x="634136" y="581837"/>
                </a:lnTo>
                <a:lnTo>
                  <a:pt x="608139" y="616419"/>
                </a:lnTo>
                <a:lnTo>
                  <a:pt x="577697" y="647001"/>
                </a:lnTo>
                <a:lnTo>
                  <a:pt x="543280" y="673112"/>
                </a:lnTo>
                <a:lnTo>
                  <a:pt x="505358" y="694258"/>
                </a:lnTo>
                <a:lnTo>
                  <a:pt x="464426" y="709955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55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51" y="581837"/>
                </a:lnTo>
                <a:lnTo>
                  <a:pt x="95694" y="543750"/>
                </a:lnTo>
                <a:lnTo>
                  <a:pt x="80073" y="502627"/>
                </a:lnTo>
                <a:lnTo>
                  <a:pt x="70332" y="458965"/>
                </a:lnTo>
                <a:lnTo>
                  <a:pt x="66992" y="413245"/>
                </a:lnTo>
                <a:lnTo>
                  <a:pt x="70332" y="367512"/>
                </a:lnTo>
                <a:lnTo>
                  <a:pt x="80073" y="323850"/>
                </a:lnTo>
                <a:lnTo>
                  <a:pt x="95694" y="282727"/>
                </a:lnTo>
                <a:lnTo>
                  <a:pt x="116751" y="244640"/>
                </a:lnTo>
                <a:lnTo>
                  <a:pt x="142735" y="210058"/>
                </a:lnTo>
                <a:lnTo>
                  <a:pt x="173177" y="179476"/>
                </a:lnTo>
                <a:lnTo>
                  <a:pt x="207606" y="153377"/>
                </a:lnTo>
                <a:lnTo>
                  <a:pt x="245516" y="132232"/>
                </a:lnTo>
                <a:lnTo>
                  <a:pt x="286448" y="116522"/>
                </a:lnTo>
                <a:lnTo>
                  <a:pt x="329920" y="106756"/>
                </a:lnTo>
                <a:lnTo>
                  <a:pt x="375437" y="103390"/>
                </a:lnTo>
                <a:lnTo>
                  <a:pt x="423125" y="107086"/>
                </a:lnTo>
                <a:lnTo>
                  <a:pt x="468528" y="117805"/>
                </a:lnTo>
                <a:lnTo>
                  <a:pt x="511086" y="134988"/>
                </a:lnTo>
                <a:lnTo>
                  <a:pt x="550252" y="158076"/>
                </a:lnTo>
                <a:lnTo>
                  <a:pt x="557504" y="150583"/>
                </a:lnTo>
                <a:lnTo>
                  <a:pt x="589521" y="119621"/>
                </a:lnTo>
                <a:lnTo>
                  <a:pt x="599567" y="110604"/>
                </a:lnTo>
                <a:lnTo>
                  <a:pt x="581164" y="97663"/>
                </a:lnTo>
                <a:lnTo>
                  <a:pt x="542137" y="75222"/>
                </a:lnTo>
                <a:lnTo>
                  <a:pt x="486346" y="52819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19"/>
                </a:lnTo>
                <a:lnTo>
                  <a:pt x="196634" y="81521"/>
                </a:lnTo>
                <a:lnTo>
                  <a:pt x="136867" y="121996"/>
                </a:lnTo>
                <a:lnTo>
                  <a:pt x="85509" y="173583"/>
                </a:lnTo>
                <a:lnTo>
                  <a:pt x="45224" y="233616"/>
                </a:lnTo>
                <a:lnTo>
                  <a:pt x="16649" y="301828"/>
                </a:lnTo>
                <a:lnTo>
                  <a:pt x="1866" y="375373"/>
                </a:lnTo>
                <a:lnTo>
                  <a:pt x="0" y="413245"/>
                </a:lnTo>
                <a:lnTo>
                  <a:pt x="1866" y="451116"/>
                </a:lnTo>
                <a:lnTo>
                  <a:pt x="16649" y="524649"/>
                </a:lnTo>
                <a:lnTo>
                  <a:pt x="45224" y="592861"/>
                </a:lnTo>
                <a:lnTo>
                  <a:pt x="85509" y="652907"/>
                </a:lnTo>
                <a:lnTo>
                  <a:pt x="136867" y="704494"/>
                </a:lnTo>
                <a:lnTo>
                  <a:pt x="196634" y="744969"/>
                </a:lnTo>
                <a:lnTo>
                  <a:pt x="264541" y="773671"/>
                </a:lnTo>
                <a:lnTo>
                  <a:pt x="337743" y="788530"/>
                </a:lnTo>
                <a:lnTo>
                  <a:pt x="375437" y="790397"/>
                </a:lnTo>
                <a:lnTo>
                  <a:pt x="413143" y="788530"/>
                </a:lnTo>
                <a:lnTo>
                  <a:pt x="486346" y="773671"/>
                </a:lnTo>
                <a:lnTo>
                  <a:pt x="554253" y="744969"/>
                </a:lnTo>
                <a:lnTo>
                  <a:pt x="614019" y="704494"/>
                </a:lnTo>
                <a:lnTo>
                  <a:pt x="665365" y="652907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16"/>
                </a:lnTo>
                <a:lnTo>
                  <a:pt x="750874" y="413245"/>
                </a:lnTo>
                <a:close/>
              </a:path>
              <a:path w="848995" h="790575">
                <a:moveTo>
                  <a:pt x="848512" y="13817"/>
                </a:moveTo>
                <a:lnTo>
                  <a:pt x="846366" y="10883"/>
                </a:lnTo>
                <a:lnTo>
                  <a:pt x="843661" y="10185"/>
                </a:lnTo>
                <a:lnTo>
                  <a:pt x="807377" y="749"/>
                </a:lnTo>
                <a:lnTo>
                  <a:pt x="806450" y="228"/>
                </a:lnTo>
                <a:lnTo>
                  <a:pt x="805281" y="0"/>
                </a:lnTo>
                <a:lnTo>
                  <a:pt x="803935" y="266"/>
                </a:lnTo>
                <a:lnTo>
                  <a:pt x="803325" y="330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511"/>
                </a:lnTo>
                <a:lnTo>
                  <a:pt x="763397" y="16738"/>
                </a:lnTo>
                <a:lnTo>
                  <a:pt x="727087" y="35572"/>
                </a:lnTo>
                <a:lnTo>
                  <a:pt x="681672" y="63804"/>
                </a:lnTo>
                <a:lnTo>
                  <a:pt x="643750" y="91401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95"/>
                </a:lnTo>
                <a:lnTo>
                  <a:pt x="516699" y="216496"/>
                </a:lnTo>
                <a:lnTo>
                  <a:pt x="488251" y="253403"/>
                </a:lnTo>
                <a:lnTo>
                  <a:pt x="460311" y="294081"/>
                </a:lnTo>
                <a:lnTo>
                  <a:pt x="433247" y="338594"/>
                </a:lnTo>
                <a:lnTo>
                  <a:pt x="407250" y="387261"/>
                </a:lnTo>
                <a:lnTo>
                  <a:pt x="382701" y="440080"/>
                </a:lnTo>
                <a:lnTo>
                  <a:pt x="366001" y="480923"/>
                </a:lnTo>
                <a:lnTo>
                  <a:pt x="363334" y="487959"/>
                </a:lnTo>
                <a:lnTo>
                  <a:pt x="176517" y="341769"/>
                </a:lnTo>
                <a:lnTo>
                  <a:pt x="175247" y="340677"/>
                </a:lnTo>
                <a:lnTo>
                  <a:pt x="167792" y="337858"/>
                </a:lnTo>
                <a:lnTo>
                  <a:pt x="161937" y="335089"/>
                </a:lnTo>
                <a:lnTo>
                  <a:pt x="153835" y="333032"/>
                </a:lnTo>
                <a:lnTo>
                  <a:pt x="151015" y="333806"/>
                </a:lnTo>
                <a:lnTo>
                  <a:pt x="134493" y="336346"/>
                </a:lnTo>
                <a:lnTo>
                  <a:pt x="131140" y="336334"/>
                </a:lnTo>
                <a:lnTo>
                  <a:pt x="127927" y="338607"/>
                </a:lnTo>
                <a:lnTo>
                  <a:pt x="127393" y="339648"/>
                </a:lnTo>
                <a:lnTo>
                  <a:pt x="85217" y="408901"/>
                </a:lnTo>
                <a:lnTo>
                  <a:pt x="83337" y="411137"/>
                </a:lnTo>
                <a:lnTo>
                  <a:pt x="84582" y="418147"/>
                </a:lnTo>
                <a:lnTo>
                  <a:pt x="85382" y="421894"/>
                </a:lnTo>
                <a:lnTo>
                  <a:pt x="95402" y="473189"/>
                </a:lnTo>
                <a:lnTo>
                  <a:pt x="96088" y="477685"/>
                </a:lnTo>
                <a:lnTo>
                  <a:pt x="97764" y="484657"/>
                </a:lnTo>
                <a:lnTo>
                  <a:pt x="99669" y="485990"/>
                </a:lnTo>
                <a:lnTo>
                  <a:pt x="106629" y="488581"/>
                </a:lnTo>
                <a:lnTo>
                  <a:pt x="113233" y="491109"/>
                </a:lnTo>
                <a:lnTo>
                  <a:pt x="157264" y="509384"/>
                </a:lnTo>
                <a:lnTo>
                  <a:pt x="212267" y="535063"/>
                </a:lnTo>
                <a:lnTo>
                  <a:pt x="265671" y="563435"/>
                </a:lnTo>
                <a:lnTo>
                  <a:pt x="325970" y="600748"/>
                </a:lnTo>
                <a:lnTo>
                  <a:pt x="381812" y="643509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90"/>
                </a:lnTo>
                <a:lnTo>
                  <a:pt x="439547" y="583361"/>
                </a:lnTo>
                <a:lnTo>
                  <a:pt x="456311" y="536638"/>
                </a:lnTo>
                <a:lnTo>
                  <a:pt x="470496" y="500748"/>
                </a:lnTo>
                <a:lnTo>
                  <a:pt x="486892" y="462559"/>
                </a:lnTo>
                <a:lnTo>
                  <a:pt x="505790" y="422249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211"/>
                </a:lnTo>
                <a:lnTo>
                  <a:pt x="607568" y="252958"/>
                </a:lnTo>
                <a:lnTo>
                  <a:pt x="639851" y="211912"/>
                </a:lnTo>
                <a:lnTo>
                  <a:pt x="675208" y="172504"/>
                </a:lnTo>
                <a:lnTo>
                  <a:pt x="713549" y="135470"/>
                </a:lnTo>
                <a:lnTo>
                  <a:pt x="755040" y="101333"/>
                </a:lnTo>
                <a:lnTo>
                  <a:pt x="788390" y="78041"/>
                </a:lnTo>
                <a:lnTo>
                  <a:pt x="823772" y="56972"/>
                </a:lnTo>
                <a:lnTo>
                  <a:pt x="833031" y="53162"/>
                </a:lnTo>
                <a:lnTo>
                  <a:pt x="835367" y="48107"/>
                </a:lnTo>
                <a:lnTo>
                  <a:pt x="835799" y="46748"/>
                </a:lnTo>
                <a:lnTo>
                  <a:pt x="848512" y="138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08029" y="186636"/>
            <a:ext cx="6179969" cy="82295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01134" y="401080"/>
            <a:ext cx="73837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W</a:t>
            </a:r>
            <a:r>
              <a:rPr spc="-225"/>
              <a:t>h</a:t>
            </a:r>
            <a:r>
              <a:rPr spc="-145"/>
              <a:t>a</a:t>
            </a:r>
            <a:r>
              <a:rPr spc="155"/>
              <a:t>t</a:t>
            </a:r>
            <a:r>
              <a:rPr spc="-505"/>
              <a:t>'</a:t>
            </a:r>
            <a:r>
              <a:rPr spc="-270"/>
              <a:t>s</a:t>
            </a:r>
            <a:r>
              <a:rPr spc="-665"/>
              <a:t> </a:t>
            </a:r>
            <a:r>
              <a:rPr spc="155"/>
              <a:t>t</a:t>
            </a:r>
            <a:r>
              <a:rPr spc="-60"/>
              <a:t>o</a:t>
            </a:r>
            <a:r>
              <a:rPr spc="-665"/>
              <a:t> </a:t>
            </a:r>
            <a:r>
              <a:rPr spc="60"/>
              <a:t>b</a:t>
            </a:r>
            <a:r>
              <a:rPr spc="-35"/>
              <a:t>e</a:t>
            </a:r>
            <a:r>
              <a:rPr spc="-665"/>
              <a:t> </a:t>
            </a:r>
            <a:r>
              <a:rPr spc="60"/>
              <a:t>d</a:t>
            </a:r>
            <a:r>
              <a:rPr spc="-60"/>
              <a:t>o</a:t>
            </a:r>
            <a:r>
              <a:rPr spc="-225"/>
              <a:t>n</a:t>
            </a:r>
            <a:r>
              <a:rPr spc="-35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53324" y="2288930"/>
            <a:ext cx="13342619" cy="31408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000" spc="110">
                <a:latin typeface="Lucida Sans Unicode"/>
                <a:cs typeface="Lucida Sans Unicode"/>
              </a:rPr>
              <a:t>A method to place the eggs on the conveyor belt one by one from the bucket that hens lay eggs</a:t>
            </a:r>
            <a:endParaRPr lang="en-US"/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Lucida Sans Unicode"/>
              <a:cs typeface="Lucida Sans Unicode"/>
            </a:endParaRPr>
          </a:p>
          <a:p>
            <a:pPr marL="12700" marR="351155">
              <a:lnSpc>
                <a:spcPct val="116700"/>
              </a:lnSpc>
            </a:pPr>
            <a:r>
              <a:rPr lang="en-US" sz="3000" spc="55">
                <a:latin typeface="Lucida Sans Unicode"/>
                <a:cs typeface="Lucida Sans Unicode"/>
              </a:rPr>
              <a:t>Make the conveyor belt only to carry a one egg to the egg counter</a:t>
            </a:r>
            <a:endParaRPr sz="3000" spc="55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500">
              <a:latin typeface="Lucida Sans Unicode"/>
              <a:cs typeface="Lucida Sans Unicode"/>
            </a:endParaRPr>
          </a:p>
          <a:p>
            <a:pPr>
              <a:spcBef>
                <a:spcPts val="60"/>
              </a:spcBef>
            </a:pPr>
            <a:endParaRPr lang="en-US" sz="2500">
              <a:latin typeface="Lucida Sans Unicode"/>
              <a:cs typeface="Lucida Sans Unicode"/>
            </a:endParaRPr>
          </a:p>
          <a:p>
            <a:pPr marL="12700"/>
            <a:r>
              <a:rPr lang="en-US" sz="3000">
                <a:latin typeface="Lucida Sans Unicode"/>
                <a:cs typeface="Lucida Sans Unicode"/>
              </a:rPr>
              <a:t>Display the total no of eggs on the mobile app</a:t>
            </a:r>
            <a:r>
              <a:rPr sz="3000" spc="35">
                <a:latin typeface="Lucida Sans Unicode"/>
                <a:cs typeface="Lucida Sans Unicode"/>
              </a:rPr>
              <a:t>.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66313" y="2152243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5" h="790575">
                <a:moveTo>
                  <a:pt x="750874" y="413245"/>
                </a:moveTo>
                <a:lnTo>
                  <a:pt x="743458" y="338188"/>
                </a:lnTo>
                <a:lnTo>
                  <a:pt x="721360" y="266420"/>
                </a:lnTo>
                <a:lnTo>
                  <a:pt x="701738" y="226542"/>
                </a:lnTo>
                <a:lnTo>
                  <a:pt x="677684" y="189420"/>
                </a:lnTo>
                <a:lnTo>
                  <a:pt x="666432" y="201726"/>
                </a:lnTo>
                <a:lnTo>
                  <a:pt x="655358" y="214388"/>
                </a:lnTo>
                <a:lnTo>
                  <a:pt x="644461" y="227393"/>
                </a:lnTo>
                <a:lnTo>
                  <a:pt x="633361" y="241236"/>
                </a:lnTo>
                <a:lnTo>
                  <a:pt x="632561" y="242252"/>
                </a:lnTo>
                <a:lnTo>
                  <a:pt x="654265" y="280784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95" y="413245"/>
                </a:lnTo>
                <a:lnTo>
                  <a:pt x="680542" y="458965"/>
                </a:lnTo>
                <a:lnTo>
                  <a:pt x="670814" y="502627"/>
                </a:lnTo>
                <a:lnTo>
                  <a:pt x="655180" y="543750"/>
                </a:lnTo>
                <a:lnTo>
                  <a:pt x="634136" y="581837"/>
                </a:lnTo>
                <a:lnTo>
                  <a:pt x="608139" y="616419"/>
                </a:lnTo>
                <a:lnTo>
                  <a:pt x="577697" y="647001"/>
                </a:lnTo>
                <a:lnTo>
                  <a:pt x="543280" y="673112"/>
                </a:lnTo>
                <a:lnTo>
                  <a:pt x="505358" y="694258"/>
                </a:lnTo>
                <a:lnTo>
                  <a:pt x="464426" y="709955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55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51" y="581837"/>
                </a:lnTo>
                <a:lnTo>
                  <a:pt x="95694" y="543750"/>
                </a:lnTo>
                <a:lnTo>
                  <a:pt x="80073" y="502627"/>
                </a:lnTo>
                <a:lnTo>
                  <a:pt x="70332" y="458965"/>
                </a:lnTo>
                <a:lnTo>
                  <a:pt x="66992" y="413245"/>
                </a:lnTo>
                <a:lnTo>
                  <a:pt x="70332" y="367512"/>
                </a:lnTo>
                <a:lnTo>
                  <a:pt x="80073" y="323850"/>
                </a:lnTo>
                <a:lnTo>
                  <a:pt x="95694" y="282727"/>
                </a:lnTo>
                <a:lnTo>
                  <a:pt x="116751" y="244640"/>
                </a:lnTo>
                <a:lnTo>
                  <a:pt x="142735" y="210058"/>
                </a:lnTo>
                <a:lnTo>
                  <a:pt x="173177" y="179476"/>
                </a:lnTo>
                <a:lnTo>
                  <a:pt x="207606" y="153377"/>
                </a:lnTo>
                <a:lnTo>
                  <a:pt x="245516" y="132232"/>
                </a:lnTo>
                <a:lnTo>
                  <a:pt x="286448" y="116522"/>
                </a:lnTo>
                <a:lnTo>
                  <a:pt x="329920" y="106743"/>
                </a:lnTo>
                <a:lnTo>
                  <a:pt x="375437" y="103378"/>
                </a:lnTo>
                <a:lnTo>
                  <a:pt x="423125" y="107086"/>
                </a:lnTo>
                <a:lnTo>
                  <a:pt x="468528" y="117805"/>
                </a:lnTo>
                <a:lnTo>
                  <a:pt x="511086" y="134988"/>
                </a:lnTo>
                <a:lnTo>
                  <a:pt x="550252" y="158076"/>
                </a:lnTo>
                <a:lnTo>
                  <a:pt x="557504" y="150583"/>
                </a:lnTo>
                <a:lnTo>
                  <a:pt x="589521" y="119621"/>
                </a:lnTo>
                <a:lnTo>
                  <a:pt x="599567" y="110604"/>
                </a:lnTo>
                <a:lnTo>
                  <a:pt x="581164" y="97663"/>
                </a:lnTo>
                <a:lnTo>
                  <a:pt x="542137" y="75209"/>
                </a:lnTo>
                <a:lnTo>
                  <a:pt x="486346" y="52806"/>
                </a:lnTo>
                <a:lnTo>
                  <a:pt x="413143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06"/>
                </a:lnTo>
                <a:lnTo>
                  <a:pt x="196634" y="81521"/>
                </a:lnTo>
                <a:lnTo>
                  <a:pt x="136867" y="121996"/>
                </a:lnTo>
                <a:lnTo>
                  <a:pt x="85509" y="173583"/>
                </a:lnTo>
                <a:lnTo>
                  <a:pt x="45224" y="233616"/>
                </a:lnTo>
                <a:lnTo>
                  <a:pt x="16649" y="301828"/>
                </a:lnTo>
                <a:lnTo>
                  <a:pt x="1866" y="375373"/>
                </a:lnTo>
                <a:lnTo>
                  <a:pt x="0" y="413245"/>
                </a:lnTo>
                <a:lnTo>
                  <a:pt x="1866" y="451116"/>
                </a:lnTo>
                <a:lnTo>
                  <a:pt x="16649" y="524649"/>
                </a:lnTo>
                <a:lnTo>
                  <a:pt x="45224" y="592861"/>
                </a:lnTo>
                <a:lnTo>
                  <a:pt x="85509" y="652907"/>
                </a:lnTo>
                <a:lnTo>
                  <a:pt x="136867" y="704494"/>
                </a:lnTo>
                <a:lnTo>
                  <a:pt x="196634" y="744969"/>
                </a:lnTo>
                <a:lnTo>
                  <a:pt x="264541" y="773671"/>
                </a:lnTo>
                <a:lnTo>
                  <a:pt x="337743" y="788530"/>
                </a:lnTo>
                <a:lnTo>
                  <a:pt x="375437" y="790397"/>
                </a:lnTo>
                <a:lnTo>
                  <a:pt x="413143" y="788530"/>
                </a:lnTo>
                <a:lnTo>
                  <a:pt x="486346" y="773671"/>
                </a:lnTo>
                <a:lnTo>
                  <a:pt x="554253" y="744969"/>
                </a:lnTo>
                <a:lnTo>
                  <a:pt x="614019" y="704494"/>
                </a:lnTo>
                <a:lnTo>
                  <a:pt x="665365" y="652907"/>
                </a:lnTo>
                <a:lnTo>
                  <a:pt x="705662" y="592861"/>
                </a:lnTo>
                <a:lnTo>
                  <a:pt x="734237" y="524649"/>
                </a:lnTo>
                <a:lnTo>
                  <a:pt x="749020" y="451116"/>
                </a:lnTo>
                <a:lnTo>
                  <a:pt x="750874" y="413245"/>
                </a:lnTo>
                <a:close/>
              </a:path>
              <a:path w="848995" h="790575">
                <a:moveTo>
                  <a:pt x="848512" y="13817"/>
                </a:moveTo>
                <a:lnTo>
                  <a:pt x="846366" y="10883"/>
                </a:lnTo>
                <a:lnTo>
                  <a:pt x="843661" y="10185"/>
                </a:lnTo>
                <a:lnTo>
                  <a:pt x="807377" y="749"/>
                </a:lnTo>
                <a:lnTo>
                  <a:pt x="806450" y="228"/>
                </a:lnTo>
                <a:lnTo>
                  <a:pt x="805281" y="0"/>
                </a:lnTo>
                <a:lnTo>
                  <a:pt x="803935" y="266"/>
                </a:lnTo>
                <a:lnTo>
                  <a:pt x="803325" y="330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511"/>
                </a:lnTo>
                <a:lnTo>
                  <a:pt x="763397" y="16725"/>
                </a:lnTo>
                <a:lnTo>
                  <a:pt x="727087" y="35572"/>
                </a:lnTo>
                <a:lnTo>
                  <a:pt x="681672" y="63804"/>
                </a:lnTo>
                <a:lnTo>
                  <a:pt x="643750" y="91401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95"/>
                </a:lnTo>
                <a:lnTo>
                  <a:pt x="516699" y="216496"/>
                </a:lnTo>
                <a:lnTo>
                  <a:pt x="488251" y="253403"/>
                </a:lnTo>
                <a:lnTo>
                  <a:pt x="460311" y="294081"/>
                </a:lnTo>
                <a:lnTo>
                  <a:pt x="433247" y="338594"/>
                </a:lnTo>
                <a:lnTo>
                  <a:pt x="407250" y="387261"/>
                </a:lnTo>
                <a:lnTo>
                  <a:pt x="382701" y="440080"/>
                </a:lnTo>
                <a:lnTo>
                  <a:pt x="366001" y="480923"/>
                </a:lnTo>
                <a:lnTo>
                  <a:pt x="363334" y="487959"/>
                </a:lnTo>
                <a:lnTo>
                  <a:pt x="176517" y="341769"/>
                </a:lnTo>
                <a:lnTo>
                  <a:pt x="175247" y="340677"/>
                </a:lnTo>
                <a:lnTo>
                  <a:pt x="167792" y="337858"/>
                </a:lnTo>
                <a:lnTo>
                  <a:pt x="161937" y="335089"/>
                </a:lnTo>
                <a:lnTo>
                  <a:pt x="153835" y="333032"/>
                </a:lnTo>
                <a:lnTo>
                  <a:pt x="151015" y="333806"/>
                </a:lnTo>
                <a:lnTo>
                  <a:pt x="134493" y="336346"/>
                </a:lnTo>
                <a:lnTo>
                  <a:pt x="131140" y="336334"/>
                </a:lnTo>
                <a:lnTo>
                  <a:pt x="127927" y="338607"/>
                </a:lnTo>
                <a:lnTo>
                  <a:pt x="127393" y="339648"/>
                </a:lnTo>
                <a:lnTo>
                  <a:pt x="85217" y="408901"/>
                </a:lnTo>
                <a:lnTo>
                  <a:pt x="83337" y="411137"/>
                </a:lnTo>
                <a:lnTo>
                  <a:pt x="84582" y="418147"/>
                </a:lnTo>
                <a:lnTo>
                  <a:pt x="85382" y="421894"/>
                </a:lnTo>
                <a:lnTo>
                  <a:pt x="95402" y="473189"/>
                </a:lnTo>
                <a:lnTo>
                  <a:pt x="96088" y="477685"/>
                </a:lnTo>
                <a:lnTo>
                  <a:pt x="97764" y="484657"/>
                </a:lnTo>
                <a:lnTo>
                  <a:pt x="99669" y="485990"/>
                </a:lnTo>
                <a:lnTo>
                  <a:pt x="106629" y="488581"/>
                </a:lnTo>
                <a:lnTo>
                  <a:pt x="113233" y="491109"/>
                </a:lnTo>
                <a:lnTo>
                  <a:pt x="157264" y="509371"/>
                </a:lnTo>
                <a:lnTo>
                  <a:pt x="212267" y="535063"/>
                </a:lnTo>
                <a:lnTo>
                  <a:pt x="265671" y="563435"/>
                </a:lnTo>
                <a:lnTo>
                  <a:pt x="325970" y="600748"/>
                </a:lnTo>
                <a:lnTo>
                  <a:pt x="381812" y="643509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90"/>
                </a:lnTo>
                <a:lnTo>
                  <a:pt x="439547" y="583349"/>
                </a:lnTo>
                <a:lnTo>
                  <a:pt x="456311" y="536638"/>
                </a:lnTo>
                <a:lnTo>
                  <a:pt x="470496" y="500748"/>
                </a:lnTo>
                <a:lnTo>
                  <a:pt x="486892" y="462559"/>
                </a:lnTo>
                <a:lnTo>
                  <a:pt x="505790" y="422249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53" y="295211"/>
                </a:lnTo>
                <a:lnTo>
                  <a:pt x="607568" y="252945"/>
                </a:lnTo>
                <a:lnTo>
                  <a:pt x="639851" y="211912"/>
                </a:lnTo>
                <a:lnTo>
                  <a:pt x="675208" y="172504"/>
                </a:lnTo>
                <a:lnTo>
                  <a:pt x="713549" y="135458"/>
                </a:lnTo>
                <a:lnTo>
                  <a:pt x="755040" y="101333"/>
                </a:lnTo>
                <a:lnTo>
                  <a:pt x="788390" y="78041"/>
                </a:lnTo>
                <a:lnTo>
                  <a:pt x="823772" y="56972"/>
                </a:lnTo>
                <a:lnTo>
                  <a:pt x="833031" y="53162"/>
                </a:lnTo>
                <a:lnTo>
                  <a:pt x="835367" y="48107"/>
                </a:lnTo>
                <a:lnTo>
                  <a:pt x="835799" y="46748"/>
                </a:lnTo>
                <a:lnTo>
                  <a:pt x="848512" y="138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578475" y="9632420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18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9501" y="9651128"/>
            <a:ext cx="5608296" cy="1718419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390">
                <a:solidFill>
                  <a:srgbClr val="232E60"/>
                </a:solidFill>
                <a:latin typeface="Arial"/>
                <a:cs typeface="Arial"/>
              </a:rPr>
              <a:t>IT19958484 | AMSC Ananda</a:t>
            </a: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spcBef>
                <a:spcPts val="260"/>
              </a:spcBef>
            </a:pPr>
            <a:endParaRPr lang="en-US" sz="2550" spc="390"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endParaRPr lang="en-US" sz="2550" b="1" spc="39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88788" y="965114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9771" y="9134384"/>
            <a:ext cx="2860040" cy="1153160"/>
          </a:xfrm>
          <a:custGeom>
            <a:avLst/>
            <a:gdLst/>
            <a:ahLst/>
            <a:cxnLst/>
            <a:rect l="l" t="t" r="r" b="b"/>
            <a:pathLst>
              <a:path w="2860040" h="1153159">
                <a:moveTo>
                  <a:pt x="1456185" y="1152614"/>
                </a:moveTo>
                <a:lnTo>
                  <a:pt x="0" y="1152614"/>
                </a:lnTo>
                <a:lnTo>
                  <a:pt x="30340" y="1111663"/>
                </a:lnTo>
                <a:lnTo>
                  <a:pt x="61187" y="1071576"/>
                </a:lnTo>
                <a:lnTo>
                  <a:pt x="92753" y="1032050"/>
                </a:lnTo>
                <a:lnTo>
                  <a:pt x="125026" y="993097"/>
                </a:lnTo>
                <a:lnTo>
                  <a:pt x="157995" y="954728"/>
                </a:lnTo>
                <a:lnTo>
                  <a:pt x="191647" y="916954"/>
                </a:lnTo>
                <a:lnTo>
                  <a:pt x="225971" y="879786"/>
                </a:lnTo>
                <a:lnTo>
                  <a:pt x="260954" y="843237"/>
                </a:lnTo>
                <a:lnTo>
                  <a:pt x="296585" y="807317"/>
                </a:lnTo>
                <a:lnTo>
                  <a:pt x="332851" y="772038"/>
                </a:lnTo>
                <a:lnTo>
                  <a:pt x="369741" y="737411"/>
                </a:lnTo>
                <a:lnTo>
                  <a:pt x="407243" y="703448"/>
                </a:lnTo>
                <a:lnTo>
                  <a:pt x="445345" y="670160"/>
                </a:lnTo>
                <a:lnTo>
                  <a:pt x="484034" y="637558"/>
                </a:lnTo>
                <a:lnTo>
                  <a:pt x="523300" y="605654"/>
                </a:lnTo>
                <a:lnTo>
                  <a:pt x="563129" y="574460"/>
                </a:lnTo>
                <a:lnTo>
                  <a:pt x="603511" y="543986"/>
                </a:lnTo>
                <a:lnTo>
                  <a:pt x="644433" y="514245"/>
                </a:lnTo>
                <a:lnTo>
                  <a:pt x="685883" y="485247"/>
                </a:lnTo>
                <a:lnTo>
                  <a:pt x="727961" y="456931"/>
                </a:lnTo>
                <a:lnTo>
                  <a:pt x="770319" y="429527"/>
                </a:lnTo>
                <a:lnTo>
                  <a:pt x="813282" y="402828"/>
                </a:lnTo>
                <a:lnTo>
                  <a:pt x="856726" y="376918"/>
                </a:lnTo>
                <a:lnTo>
                  <a:pt x="900637" y="351809"/>
                </a:lnTo>
                <a:lnTo>
                  <a:pt x="945006" y="327511"/>
                </a:lnTo>
                <a:lnTo>
                  <a:pt x="989819" y="304037"/>
                </a:lnTo>
                <a:lnTo>
                  <a:pt x="1035065" y="281398"/>
                </a:lnTo>
                <a:lnTo>
                  <a:pt x="1080731" y="259605"/>
                </a:lnTo>
                <a:lnTo>
                  <a:pt x="1126801" y="238672"/>
                </a:lnTo>
                <a:lnTo>
                  <a:pt x="1173248" y="218606"/>
                </a:lnTo>
                <a:lnTo>
                  <a:pt x="1220055" y="199409"/>
                </a:lnTo>
                <a:lnTo>
                  <a:pt x="1267207" y="181081"/>
                </a:lnTo>
                <a:lnTo>
                  <a:pt x="1314687" y="163625"/>
                </a:lnTo>
                <a:lnTo>
                  <a:pt x="1362479" y="147043"/>
                </a:lnTo>
                <a:lnTo>
                  <a:pt x="1410565" y="131336"/>
                </a:lnTo>
                <a:lnTo>
                  <a:pt x="1458931" y="116506"/>
                </a:lnTo>
                <a:lnTo>
                  <a:pt x="1507559" y="102555"/>
                </a:lnTo>
                <a:lnTo>
                  <a:pt x="1556432" y="89485"/>
                </a:lnTo>
                <a:lnTo>
                  <a:pt x="1605535" y="77298"/>
                </a:lnTo>
                <a:lnTo>
                  <a:pt x="1654852" y="65995"/>
                </a:lnTo>
                <a:lnTo>
                  <a:pt x="1704365" y="55579"/>
                </a:lnTo>
                <a:lnTo>
                  <a:pt x="1754058" y="46050"/>
                </a:lnTo>
                <a:lnTo>
                  <a:pt x="1803916" y="37411"/>
                </a:lnTo>
                <a:lnTo>
                  <a:pt x="1853920" y="29664"/>
                </a:lnTo>
                <a:lnTo>
                  <a:pt x="1904056" y="22810"/>
                </a:lnTo>
                <a:lnTo>
                  <a:pt x="1954307" y="16851"/>
                </a:lnTo>
                <a:lnTo>
                  <a:pt x="2004656" y="11790"/>
                </a:lnTo>
                <a:lnTo>
                  <a:pt x="2055087" y="7627"/>
                </a:lnTo>
                <a:lnTo>
                  <a:pt x="2105583" y="4365"/>
                </a:lnTo>
                <a:lnTo>
                  <a:pt x="2156129" y="2005"/>
                </a:lnTo>
                <a:lnTo>
                  <a:pt x="2206707" y="549"/>
                </a:lnTo>
                <a:lnTo>
                  <a:pt x="2257301" y="0"/>
                </a:lnTo>
                <a:lnTo>
                  <a:pt x="2307896" y="358"/>
                </a:lnTo>
                <a:lnTo>
                  <a:pt x="2358473" y="1626"/>
                </a:lnTo>
                <a:lnTo>
                  <a:pt x="2409018" y="3805"/>
                </a:lnTo>
                <a:lnTo>
                  <a:pt x="2459514" y="6897"/>
                </a:lnTo>
                <a:lnTo>
                  <a:pt x="2509943" y="10905"/>
                </a:lnTo>
                <a:lnTo>
                  <a:pt x="2560291" y="15829"/>
                </a:lnTo>
                <a:lnTo>
                  <a:pt x="2610540" y="21672"/>
                </a:lnTo>
                <a:lnTo>
                  <a:pt x="2660674" y="28435"/>
                </a:lnTo>
                <a:lnTo>
                  <a:pt x="2710677" y="36120"/>
                </a:lnTo>
                <a:lnTo>
                  <a:pt x="2760532" y="44730"/>
                </a:lnTo>
                <a:lnTo>
                  <a:pt x="2810223" y="54265"/>
                </a:lnTo>
                <a:lnTo>
                  <a:pt x="2859733" y="64728"/>
                </a:lnTo>
                <a:lnTo>
                  <a:pt x="2829117" y="102555"/>
                </a:lnTo>
                <a:lnTo>
                  <a:pt x="2798118" y="139814"/>
                </a:lnTo>
                <a:lnTo>
                  <a:pt x="2766542" y="176744"/>
                </a:lnTo>
                <a:lnTo>
                  <a:pt x="2734462" y="213260"/>
                </a:lnTo>
                <a:lnTo>
                  <a:pt x="2701886" y="249359"/>
                </a:lnTo>
                <a:lnTo>
                  <a:pt x="2668823" y="285034"/>
                </a:lnTo>
                <a:lnTo>
                  <a:pt x="2635280" y="320284"/>
                </a:lnTo>
                <a:lnTo>
                  <a:pt x="2601263" y="355102"/>
                </a:lnTo>
                <a:lnTo>
                  <a:pt x="2566782" y="389486"/>
                </a:lnTo>
                <a:lnTo>
                  <a:pt x="2531843" y="423430"/>
                </a:lnTo>
                <a:lnTo>
                  <a:pt x="2496375" y="457004"/>
                </a:lnTo>
                <a:lnTo>
                  <a:pt x="2460622" y="489985"/>
                </a:lnTo>
                <a:lnTo>
                  <a:pt x="2424355" y="522587"/>
                </a:lnTo>
                <a:lnTo>
                  <a:pt x="2387661" y="554733"/>
                </a:lnTo>
                <a:lnTo>
                  <a:pt x="2350547" y="586419"/>
                </a:lnTo>
                <a:lnTo>
                  <a:pt x="2313021" y="617641"/>
                </a:lnTo>
                <a:lnTo>
                  <a:pt x="2275090" y="648394"/>
                </a:lnTo>
                <a:lnTo>
                  <a:pt x="2236763" y="678675"/>
                </a:lnTo>
                <a:lnTo>
                  <a:pt x="2198045" y="708479"/>
                </a:lnTo>
                <a:lnTo>
                  <a:pt x="2158946" y="737801"/>
                </a:lnTo>
                <a:lnTo>
                  <a:pt x="2119472" y="766639"/>
                </a:lnTo>
                <a:lnTo>
                  <a:pt x="2079631" y="794987"/>
                </a:lnTo>
                <a:lnTo>
                  <a:pt x="2039431" y="822842"/>
                </a:lnTo>
                <a:lnTo>
                  <a:pt x="1998880" y="850198"/>
                </a:lnTo>
                <a:lnTo>
                  <a:pt x="1957984" y="877053"/>
                </a:lnTo>
                <a:lnTo>
                  <a:pt x="1916751" y="903402"/>
                </a:lnTo>
                <a:lnTo>
                  <a:pt x="1875190" y="929240"/>
                </a:lnTo>
                <a:lnTo>
                  <a:pt x="1833307" y="954564"/>
                </a:lnTo>
                <a:lnTo>
                  <a:pt x="1791110" y="979369"/>
                </a:lnTo>
                <a:lnTo>
                  <a:pt x="1748607" y="1003651"/>
                </a:lnTo>
                <a:lnTo>
                  <a:pt x="1705805" y="1027406"/>
                </a:lnTo>
                <a:lnTo>
                  <a:pt x="1662712" y="1050630"/>
                </a:lnTo>
                <a:lnTo>
                  <a:pt x="1619335" y="1073318"/>
                </a:lnTo>
                <a:lnTo>
                  <a:pt x="1575682" y="1095467"/>
                </a:lnTo>
                <a:lnTo>
                  <a:pt x="1531761" y="1117071"/>
                </a:lnTo>
                <a:lnTo>
                  <a:pt x="1487579" y="1138128"/>
                </a:lnTo>
                <a:lnTo>
                  <a:pt x="1456185" y="1152614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570911"/>
            <a:ext cx="1391920" cy="4665980"/>
          </a:xfrm>
          <a:custGeom>
            <a:avLst/>
            <a:gdLst/>
            <a:ahLst/>
            <a:cxnLst/>
            <a:rect l="l" t="t" r="r" b="b"/>
            <a:pathLst>
              <a:path w="1391920" h="4665980">
                <a:moveTo>
                  <a:pt x="1122914" y="4665757"/>
                </a:moveTo>
                <a:lnTo>
                  <a:pt x="1088996" y="4630446"/>
                </a:lnTo>
                <a:lnTo>
                  <a:pt x="1055415" y="4594819"/>
                </a:lnTo>
                <a:lnTo>
                  <a:pt x="1022173" y="4558880"/>
                </a:lnTo>
                <a:lnTo>
                  <a:pt x="989271" y="4522632"/>
                </a:lnTo>
                <a:lnTo>
                  <a:pt x="956708" y="4486079"/>
                </a:lnTo>
                <a:lnTo>
                  <a:pt x="924486" y="4449224"/>
                </a:lnTo>
                <a:lnTo>
                  <a:pt x="892607" y="4412072"/>
                </a:lnTo>
                <a:lnTo>
                  <a:pt x="861070" y="4374626"/>
                </a:lnTo>
                <a:lnTo>
                  <a:pt x="829876" y="4336888"/>
                </a:lnTo>
                <a:lnTo>
                  <a:pt x="799027" y="4298865"/>
                </a:lnTo>
                <a:lnTo>
                  <a:pt x="768523" y="4260557"/>
                </a:lnTo>
                <a:lnTo>
                  <a:pt x="738366" y="4221971"/>
                </a:lnTo>
                <a:lnTo>
                  <a:pt x="708555" y="4183108"/>
                </a:lnTo>
                <a:lnTo>
                  <a:pt x="679091" y="4143973"/>
                </a:lnTo>
                <a:lnTo>
                  <a:pt x="649977" y="4104569"/>
                </a:lnTo>
                <a:lnTo>
                  <a:pt x="621212" y="4064900"/>
                </a:lnTo>
                <a:lnTo>
                  <a:pt x="592797" y="4024970"/>
                </a:lnTo>
                <a:lnTo>
                  <a:pt x="564733" y="3984782"/>
                </a:lnTo>
                <a:lnTo>
                  <a:pt x="537021" y="3944340"/>
                </a:lnTo>
                <a:lnTo>
                  <a:pt x="509662" y="3903647"/>
                </a:lnTo>
                <a:lnTo>
                  <a:pt x="482656" y="3862708"/>
                </a:lnTo>
                <a:lnTo>
                  <a:pt x="456005" y="3821525"/>
                </a:lnTo>
                <a:lnTo>
                  <a:pt x="429709" y="3780103"/>
                </a:lnTo>
                <a:lnTo>
                  <a:pt x="403769" y="3738445"/>
                </a:lnTo>
                <a:lnTo>
                  <a:pt x="378186" y="3696554"/>
                </a:lnTo>
                <a:lnTo>
                  <a:pt x="352961" y="3654435"/>
                </a:lnTo>
                <a:lnTo>
                  <a:pt x="328095" y="3612091"/>
                </a:lnTo>
                <a:lnTo>
                  <a:pt x="303588" y="3569526"/>
                </a:lnTo>
                <a:lnTo>
                  <a:pt x="279441" y="3526743"/>
                </a:lnTo>
                <a:lnTo>
                  <a:pt x="255656" y="3483745"/>
                </a:lnTo>
                <a:lnTo>
                  <a:pt x="232232" y="3440538"/>
                </a:lnTo>
                <a:lnTo>
                  <a:pt x="209172" y="3397123"/>
                </a:lnTo>
                <a:lnTo>
                  <a:pt x="186475" y="3353505"/>
                </a:lnTo>
                <a:lnTo>
                  <a:pt x="164142" y="3309688"/>
                </a:lnTo>
                <a:lnTo>
                  <a:pt x="142175" y="3265675"/>
                </a:lnTo>
                <a:lnTo>
                  <a:pt x="120574" y="3221470"/>
                </a:lnTo>
                <a:lnTo>
                  <a:pt x="99340" y="3177076"/>
                </a:lnTo>
                <a:lnTo>
                  <a:pt x="78474" y="3132497"/>
                </a:lnTo>
                <a:lnTo>
                  <a:pt x="57976" y="3087736"/>
                </a:lnTo>
                <a:lnTo>
                  <a:pt x="37849" y="3042798"/>
                </a:lnTo>
                <a:lnTo>
                  <a:pt x="18091" y="2997686"/>
                </a:lnTo>
                <a:lnTo>
                  <a:pt x="0" y="2955428"/>
                </a:lnTo>
                <a:lnTo>
                  <a:pt x="0" y="0"/>
                </a:lnTo>
                <a:lnTo>
                  <a:pt x="59781" y="55956"/>
                </a:lnTo>
                <a:lnTo>
                  <a:pt x="95797" y="90780"/>
                </a:lnTo>
                <a:lnTo>
                  <a:pt x="131406" y="126021"/>
                </a:lnTo>
                <a:lnTo>
                  <a:pt x="166603" y="161675"/>
                </a:lnTo>
                <a:lnTo>
                  <a:pt x="201385" y="197736"/>
                </a:lnTo>
                <a:lnTo>
                  <a:pt x="235747" y="234197"/>
                </a:lnTo>
                <a:lnTo>
                  <a:pt x="269686" y="271055"/>
                </a:lnTo>
                <a:lnTo>
                  <a:pt x="303198" y="308302"/>
                </a:lnTo>
                <a:lnTo>
                  <a:pt x="336278" y="345935"/>
                </a:lnTo>
                <a:lnTo>
                  <a:pt x="368924" y="383947"/>
                </a:lnTo>
                <a:lnTo>
                  <a:pt x="401130" y="422332"/>
                </a:lnTo>
                <a:lnTo>
                  <a:pt x="432893" y="461086"/>
                </a:lnTo>
                <a:lnTo>
                  <a:pt x="464210" y="500202"/>
                </a:lnTo>
                <a:lnTo>
                  <a:pt x="495075" y="539676"/>
                </a:lnTo>
                <a:lnTo>
                  <a:pt x="525485" y="579502"/>
                </a:lnTo>
                <a:lnTo>
                  <a:pt x="555437" y="619674"/>
                </a:lnTo>
                <a:lnTo>
                  <a:pt x="584926" y="660187"/>
                </a:lnTo>
                <a:lnTo>
                  <a:pt x="613948" y="701035"/>
                </a:lnTo>
                <a:lnTo>
                  <a:pt x="642500" y="742214"/>
                </a:lnTo>
                <a:lnTo>
                  <a:pt x="670577" y="783716"/>
                </a:lnTo>
                <a:lnTo>
                  <a:pt x="698175" y="825538"/>
                </a:lnTo>
                <a:lnTo>
                  <a:pt x="725291" y="867673"/>
                </a:lnTo>
                <a:lnTo>
                  <a:pt x="751921" y="910116"/>
                </a:lnTo>
                <a:lnTo>
                  <a:pt x="778060" y="952861"/>
                </a:lnTo>
                <a:lnTo>
                  <a:pt x="803705" y="995904"/>
                </a:lnTo>
                <a:lnTo>
                  <a:pt x="828851" y="1039238"/>
                </a:lnTo>
                <a:lnTo>
                  <a:pt x="853496" y="1082858"/>
                </a:lnTo>
                <a:lnTo>
                  <a:pt x="877634" y="1126759"/>
                </a:lnTo>
                <a:lnTo>
                  <a:pt x="901262" y="1170934"/>
                </a:lnTo>
                <a:lnTo>
                  <a:pt x="924376" y="1215379"/>
                </a:lnTo>
                <a:lnTo>
                  <a:pt x="946973" y="1260089"/>
                </a:lnTo>
                <a:lnTo>
                  <a:pt x="969047" y="1305057"/>
                </a:lnTo>
                <a:lnTo>
                  <a:pt x="990595" y="1350278"/>
                </a:lnTo>
                <a:lnTo>
                  <a:pt x="1011614" y="1395746"/>
                </a:lnTo>
                <a:lnTo>
                  <a:pt x="1032099" y="1441457"/>
                </a:lnTo>
                <a:lnTo>
                  <a:pt x="1052046" y="1487405"/>
                </a:lnTo>
                <a:lnTo>
                  <a:pt x="1071451" y="1533583"/>
                </a:lnTo>
                <a:lnTo>
                  <a:pt x="1090311" y="1579988"/>
                </a:lnTo>
                <a:lnTo>
                  <a:pt x="1108622" y="1626612"/>
                </a:lnTo>
                <a:lnTo>
                  <a:pt x="1126379" y="1673451"/>
                </a:lnTo>
                <a:lnTo>
                  <a:pt x="1143578" y="1720500"/>
                </a:lnTo>
                <a:lnTo>
                  <a:pt x="1160216" y="1767752"/>
                </a:lnTo>
                <a:lnTo>
                  <a:pt x="1176289" y="1815203"/>
                </a:lnTo>
                <a:lnTo>
                  <a:pt x="1191793" y="1862846"/>
                </a:lnTo>
                <a:lnTo>
                  <a:pt x="1206723" y="1910677"/>
                </a:lnTo>
                <a:lnTo>
                  <a:pt x="1221076" y="1958684"/>
                </a:lnTo>
                <a:lnTo>
                  <a:pt x="1234850" y="2006856"/>
                </a:lnTo>
                <a:lnTo>
                  <a:pt x="1248043" y="2055186"/>
                </a:lnTo>
                <a:lnTo>
                  <a:pt x="1260657" y="2103667"/>
                </a:lnTo>
                <a:lnTo>
                  <a:pt x="1272691" y="2152293"/>
                </a:lnTo>
                <a:lnTo>
                  <a:pt x="1284146" y="2201057"/>
                </a:lnTo>
                <a:lnTo>
                  <a:pt x="1295022" y="2249952"/>
                </a:lnTo>
                <a:lnTo>
                  <a:pt x="1305319" y="2298971"/>
                </a:lnTo>
                <a:lnTo>
                  <a:pt x="1315038" y="2348108"/>
                </a:lnTo>
                <a:lnTo>
                  <a:pt x="1324178" y="2397356"/>
                </a:lnTo>
                <a:lnTo>
                  <a:pt x="1332740" y="2446708"/>
                </a:lnTo>
                <a:lnTo>
                  <a:pt x="1340724" y="2496157"/>
                </a:lnTo>
                <a:lnTo>
                  <a:pt x="1348130" y="2545696"/>
                </a:lnTo>
                <a:lnTo>
                  <a:pt x="1354958" y="2595320"/>
                </a:lnTo>
                <a:lnTo>
                  <a:pt x="1361209" y="2645020"/>
                </a:lnTo>
                <a:lnTo>
                  <a:pt x="1366883" y="2694791"/>
                </a:lnTo>
                <a:lnTo>
                  <a:pt x="1371980" y="2744625"/>
                </a:lnTo>
                <a:lnTo>
                  <a:pt x="1376501" y="2794516"/>
                </a:lnTo>
                <a:lnTo>
                  <a:pt x="1380444" y="2844458"/>
                </a:lnTo>
                <a:lnTo>
                  <a:pt x="1383812" y="2894442"/>
                </a:lnTo>
                <a:lnTo>
                  <a:pt x="1386603" y="2944463"/>
                </a:lnTo>
                <a:lnTo>
                  <a:pt x="1388818" y="2994514"/>
                </a:lnTo>
                <a:lnTo>
                  <a:pt x="1390457" y="3044588"/>
                </a:lnTo>
                <a:lnTo>
                  <a:pt x="1391521" y="3094678"/>
                </a:lnTo>
                <a:lnTo>
                  <a:pt x="1391923" y="3194880"/>
                </a:lnTo>
                <a:lnTo>
                  <a:pt x="1391262" y="3244979"/>
                </a:lnTo>
                <a:lnTo>
                  <a:pt x="1390026" y="3295066"/>
                </a:lnTo>
                <a:lnTo>
                  <a:pt x="1388215" y="3345137"/>
                </a:lnTo>
                <a:lnTo>
                  <a:pt x="1385830" y="3395183"/>
                </a:lnTo>
                <a:lnTo>
                  <a:pt x="1382871" y="3445198"/>
                </a:lnTo>
                <a:lnTo>
                  <a:pt x="1379338" y="3495175"/>
                </a:lnTo>
                <a:lnTo>
                  <a:pt x="1375231" y="3545108"/>
                </a:lnTo>
                <a:lnTo>
                  <a:pt x="1370551" y="3594990"/>
                </a:lnTo>
                <a:lnTo>
                  <a:pt x="1365298" y="3644814"/>
                </a:lnTo>
                <a:lnTo>
                  <a:pt x="1359471" y="3694572"/>
                </a:lnTo>
                <a:lnTo>
                  <a:pt x="1353072" y="3744260"/>
                </a:lnTo>
                <a:lnTo>
                  <a:pt x="1346100" y="3793869"/>
                </a:lnTo>
                <a:lnTo>
                  <a:pt x="1338555" y="3843393"/>
                </a:lnTo>
                <a:lnTo>
                  <a:pt x="1330439" y="3892826"/>
                </a:lnTo>
                <a:lnTo>
                  <a:pt x="1321750" y="3942160"/>
                </a:lnTo>
                <a:lnTo>
                  <a:pt x="1312489" y="3991388"/>
                </a:lnTo>
                <a:lnTo>
                  <a:pt x="1302657" y="4040505"/>
                </a:lnTo>
                <a:lnTo>
                  <a:pt x="1292254" y="4089503"/>
                </a:lnTo>
                <a:lnTo>
                  <a:pt x="1281279" y="4138376"/>
                </a:lnTo>
                <a:lnTo>
                  <a:pt x="1269733" y="4187116"/>
                </a:lnTo>
                <a:lnTo>
                  <a:pt x="1257616" y="4235717"/>
                </a:lnTo>
                <a:lnTo>
                  <a:pt x="1244929" y="4284172"/>
                </a:lnTo>
                <a:lnTo>
                  <a:pt x="1231671" y="4332475"/>
                </a:lnTo>
                <a:lnTo>
                  <a:pt x="1217843" y="4380619"/>
                </a:lnTo>
                <a:lnTo>
                  <a:pt x="1203446" y="4428596"/>
                </a:lnTo>
                <a:lnTo>
                  <a:pt x="1188478" y="4476401"/>
                </a:lnTo>
                <a:lnTo>
                  <a:pt x="1172941" y="4524026"/>
                </a:lnTo>
                <a:lnTo>
                  <a:pt x="1156834" y="4571465"/>
                </a:lnTo>
                <a:lnTo>
                  <a:pt x="1140159" y="4618711"/>
                </a:lnTo>
                <a:lnTo>
                  <a:pt x="1122914" y="4665757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89512" y="3"/>
            <a:ext cx="4953000" cy="10271125"/>
            <a:chOff x="1589512" y="3"/>
            <a:chExt cx="4953000" cy="10271125"/>
          </a:xfrm>
        </p:grpSpPr>
        <p:sp>
          <p:nvSpPr>
            <p:cNvPr id="5" name="object 5"/>
            <p:cNvSpPr/>
            <p:nvPr/>
          </p:nvSpPr>
          <p:spPr>
            <a:xfrm>
              <a:off x="1589512" y="3929972"/>
              <a:ext cx="2765425" cy="6280785"/>
            </a:xfrm>
            <a:custGeom>
              <a:avLst/>
              <a:gdLst/>
              <a:ahLst/>
              <a:cxnLst/>
              <a:rect l="l" t="t" r="r" b="b"/>
              <a:pathLst>
                <a:path w="2765425" h="6280784">
                  <a:moveTo>
                    <a:pt x="197324" y="6280761"/>
                  </a:moveTo>
                  <a:lnTo>
                    <a:pt x="184303" y="6232592"/>
                  </a:lnTo>
                  <a:lnTo>
                    <a:pt x="171728" y="6184309"/>
                  </a:lnTo>
                  <a:lnTo>
                    <a:pt x="159600" y="6135915"/>
                  </a:lnTo>
                  <a:lnTo>
                    <a:pt x="147918" y="6087414"/>
                  </a:lnTo>
                  <a:lnTo>
                    <a:pt x="136682" y="6038810"/>
                  </a:lnTo>
                  <a:lnTo>
                    <a:pt x="125891" y="5990107"/>
                  </a:lnTo>
                  <a:lnTo>
                    <a:pt x="115546" y="5941310"/>
                  </a:lnTo>
                  <a:lnTo>
                    <a:pt x="105646" y="5892421"/>
                  </a:lnTo>
                  <a:lnTo>
                    <a:pt x="96191" y="5843445"/>
                  </a:lnTo>
                  <a:lnTo>
                    <a:pt x="87180" y="5794386"/>
                  </a:lnTo>
                  <a:lnTo>
                    <a:pt x="78614" y="5745248"/>
                  </a:lnTo>
                  <a:lnTo>
                    <a:pt x="70492" y="5696035"/>
                  </a:lnTo>
                  <a:lnTo>
                    <a:pt x="62814" y="5646750"/>
                  </a:lnTo>
                  <a:lnTo>
                    <a:pt x="55580" y="5597399"/>
                  </a:lnTo>
                  <a:lnTo>
                    <a:pt x="48790" y="5547983"/>
                  </a:lnTo>
                  <a:lnTo>
                    <a:pt x="42443" y="5498509"/>
                  </a:lnTo>
                  <a:lnTo>
                    <a:pt x="36539" y="5448979"/>
                  </a:lnTo>
                  <a:lnTo>
                    <a:pt x="31077" y="5399397"/>
                  </a:lnTo>
                  <a:lnTo>
                    <a:pt x="26059" y="5349768"/>
                  </a:lnTo>
                  <a:lnTo>
                    <a:pt x="21482" y="5300096"/>
                  </a:lnTo>
                  <a:lnTo>
                    <a:pt x="17348" y="5250383"/>
                  </a:lnTo>
                  <a:lnTo>
                    <a:pt x="13656" y="5200635"/>
                  </a:lnTo>
                  <a:lnTo>
                    <a:pt x="10406" y="5150856"/>
                  </a:lnTo>
                  <a:lnTo>
                    <a:pt x="7596" y="5101048"/>
                  </a:lnTo>
                  <a:lnTo>
                    <a:pt x="5229" y="5051217"/>
                  </a:lnTo>
                  <a:lnTo>
                    <a:pt x="3302" y="5001366"/>
                  </a:lnTo>
                  <a:lnTo>
                    <a:pt x="1816" y="4951499"/>
                  </a:lnTo>
                  <a:lnTo>
                    <a:pt x="770" y="4901620"/>
                  </a:lnTo>
                  <a:lnTo>
                    <a:pt x="165" y="4851733"/>
                  </a:lnTo>
                  <a:lnTo>
                    <a:pt x="0" y="4801842"/>
                  </a:lnTo>
                  <a:lnTo>
                    <a:pt x="274" y="4751950"/>
                  </a:lnTo>
                  <a:lnTo>
                    <a:pt x="988" y="4702063"/>
                  </a:lnTo>
                  <a:lnTo>
                    <a:pt x="2142" y="4652184"/>
                  </a:lnTo>
                  <a:lnTo>
                    <a:pt x="3735" y="4602316"/>
                  </a:lnTo>
                  <a:lnTo>
                    <a:pt x="5766" y="4552464"/>
                  </a:lnTo>
                  <a:lnTo>
                    <a:pt x="8237" y="4502631"/>
                  </a:lnTo>
                  <a:lnTo>
                    <a:pt x="11145" y="4452822"/>
                  </a:lnTo>
                  <a:lnTo>
                    <a:pt x="14492" y="4403041"/>
                  </a:lnTo>
                  <a:lnTo>
                    <a:pt x="18277" y="4353291"/>
                  </a:lnTo>
                  <a:lnTo>
                    <a:pt x="22500" y="4303577"/>
                  </a:lnTo>
                  <a:lnTo>
                    <a:pt x="27160" y="4253902"/>
                  </a:lnTo>
                  <a:lnTo>
                    <a:pt x="32258" y="4204271"/>
                  </a:lnTo>
                  <a:lnTo>
                    <a:pt x="37792" y="4154687"/>
                  </a:lnTo>
                  <a:lnTo>
                    <a:pt x="43764" y="4105154"/>
                  </a:lnTo>
                  <a:lnTo>
                    <a:pt x="50172" y="4055676"/>
                  </a:lnTo>
                  <a:lnTo>
                    <a:pt x="57016" y="4006258"/>
                  </a:lnTo>
                  <a:lnTo>
                    <a:pt x="64297" y="3956903"/>
                  </a:lnTo>
                  <a:lnTo>
                    <a:pt x="72013" y="3907614"/>
                  </a:lnTo>
                  <a:lnTo>
                    <a:pt x="80165" y="3858397"/>
                  </a:lnTo>
                  <a:lnTo>
                    <a:pt x="88753" y="3809255"/>
                  </a:lnTo>
                  <a:lnTo>
                    <a:pt x="97775" y="3760192"/>
                  </a:lnTo>
                  <a:lnTo>
                    <a:pt x="107233" y="3711212"/>
                  </a:lnTo>
                  <a:lnTo>
                    <a:pt x="117126" y="3662318"/>
                  </a:lnTo>
                  <a:lnTo>
                    <a:pt x="127453" y="3613515"/>
                  </a:lnTo>
                  <a:lnTo>
                    <a:pt x="138214" y="3564808"/>
                  </a:lnTo>
                  <a:lnTo>
                    <a:pt x="149409" y="3516198"/>
                  </a:lnTo>
                  <a:lnTo>
                    <a:pt x="161038" y="3467692"/>
                  </a:lnTo>
                  <a:lnTo>
                    <a:pt x="173101" y="3419292"/>
                  </a:lnTo>
                  <a:lnTo>
                    <a:pt x="185597" y="3371003"/>
                  </a:lnTo>
                  <a:lnTo>
                    <a:pt x="198526" y="3322828"/>
                  </a:lnTo>
                  <a:lnTo>
                    <a:pt x="211888" y="3274772"/>
                  </a:lnTo>
                  <a:lnTo>
                    <a:pt x="225683" y="3226838"/>
                  </a:lnTo>
                  <a:lnTo>
                    <a:pt x="239910" y="3179030"/>
                  </a:lnTo>
                  <a:lnTo>
                    <a:pt x="254570" y="3131353"/>
                  </a:lnTo>
                  <a:lnTo>
                    <a:pt x="269661" y="3083810"/>
                  </a:lnTo>
                  <a:lnTo>
                    <a:pt x="285184" y="3036406"/>
                  </a:lnTo>
                  <a:lnTo>
                    <a:pt x="301139" y="2989143"/>
                  </a:lnTo>
                  <a:lnTo>
                    <a:pt x="317525" y="2942027"/>
                  </a:lnTo>
                  <a:lnTo>
                    <a:pt x="334342" y="2895061"/>
                  </a:lnTo>
                  <a:lnTo>
                    <a:pt x="351590" y="2848249"/>
                  </a:lnTo>
                  <a:lnTo>
                    <a:pt x="369268" y="2801595"/>
                  </a:lnTo>
                  <a:lnTo>
                    <a:pt x="387377" y="2755103"/>
                  </a:lnTo>
                  <a:lnTo>
                    <a:pt x="405915" y="2708776"/>
                  </a:lnTo>
                  <a:lnTo>
                    <a:pt x="424882" y="2662623"/>
                  </a:lnTo>
                  <a:lnTo>
                    <a:pt x="444272" y="2616650"/>
                  </a:lnTo>
                  <a:lnTo>
                    <a:pt x="464084" y="2570860"/>
                  </a:lnTo>
                  <a:lnTo>
                    <a:pt x="484315" y="2525257"/>
                  </a:lnTo>
                  <a:lnTo>
                    <a:pt x="504963" y="2479843"/>
                  </a:lnTo>
                  <a:lnTo>
                    <a:pt x="526024" y="2434621"/>
                  </a:lnTo>
                  <a:lnTo>
                    <a:pt x="547497" y="2389594"/>
                  </a:lnTo>
                  <a:lnTo>
                    <a:pt x="569379" y="2344766"/>
                  </a:lnTo>
                  <a:lnTo>
                    <a:pt x="591667" y="2300140"/>
                  </a:lnTo>
                  <a:lnTo>
                    <a:pt x="614358" y="2255717"/>
                  </a:lnTo>
                  <a:lnTo>
                    <a:pt x="637450" y="2211502"/>
                  </a:lnTo>
                  <a:lnTo>
                    <a:pt x="660941" y="2167497"/>
                  </a:lnTo>
                  <a:lnTo>
                    <a:pt x="684828" y="2123706"/>
                  </a:lnTo>
                  <a:lnTo>
                    <a:pt x="709107" y="2080131"/>
                  </a:lnTo>
                  <a:lnTo>
                    <a:pt x="733778" y="2036775"/>
                  </a:lnTo>
                  <a:lnTo>
                    <a:pt x="758836" y="1993642"/>
                  </a:lnTo>
                  <a:lnTo>
                    <a:pt x="784280" y="1950733"/>
                  </a:lnTo>
                  <a:lnTo>
                    <a:pt x="810107" y="1908054"/>
                  </a:lnTo>
                  <a:lnTo>
                    <a:pt x="836314" y="1865605"/>
                  </a:lnTo>
                  <a:lnTo>
                    <a:pt x="862899" y="1823391"/>
                  </a:lnTo>
                  <a:lnTo>
                    <a:pt x="889858" y="1781414"/>
                  </a:lnTo>
                  <a:lnTo>
                    <a:pt x="917191" y="1739677"/>
                  </a:lnTo>
                  <a:lnTo>
                    <a:pt x="944893" y="1698184"/>
                  </a:lnTo>
                  <a:lnTo>
                    <a:pt x="972963" y="1656937"/>
                  </a:lnTo>
                  <a:lnTo>
                    <a:pt x="1001397" y="1615940"/>
                  </a:lnTo>
                  <a:lnTo>
                    <a:pt x="1030193" y="1575194"/>
                  </a:lnTo>
                  <a:lnTo>
                    <a:pt x="1059349" y="1534704"/>
                  </a:lnTo>
                  <a:lnTo>
                    <a:pt x="1088863" y="1494472"/>
                  </a:lnTo>
                  <a:lnTo>
                    <a:pt x="1118730" y="1454502"/>
                  </a:lnTo>
                  <a:lnTo>
                    <a:pt x="1148949" y="1414796"/>
                  </a:lnTo>
                  <a:lnTo>
                    <a:pt x="1179518" y="1375357"/>
                  </a:lnTo>
                  <a:lnTo>
                    <a:pt x="1210433" y="1336188"/>
                  </a:lnTo>
                  <a:lnTo>
                    <a:pt x="1241692" y="1297293"/>
                  </a:lnTo>
                  <a:lnTo>
                    <a:pt x="1273293" y="1258674"/>
                  </a:lnTo>
                  <a:lnTo>
                    <a:pt x="1305232" y="1220334"/>
                  </a:lnTo>
                  <a:lnTo>
                    <a:pt x="1337508" y="1182277"/>
                  </a:lnTo>
                  <a:lnTo>
                    <a:pt x="1370118" y="1144505"/>
                  </a:lnTo>
                  <a:lnTo>
                    <a:pt x="1403058" y="1107021"/>
                  </a:lnTo>
                  <a:lnTo>
                    <a:pt x="1436328" y="1069828"/>
                  </a:lnTo>
                  <a:lnTo>
                    <a:pt x="1469923" y="1032930"/>
                  </a:lnTo>
                  <a:lnTo>
                    <a:pt x="1503841" y="996329"/>
                  </a:lnTo>
                  <a:lnTo>
                    <a:pt x="1538081" y="960028"/>
                  </a:lnTo>
                  <a:lnTo>
                    <a:pt x="1572638" y="924031"/>
                  </a:lnTo>
                  <a:lnTo>
                    <a:pt x="1607511" y="888339"/>
                  </a:lnTo>
                  <a:lnTo>
                    <a:pt x="1642697" y="852958"/>
                  </a:lnTo>
                  <a:lnTo>
                    <a:pt x="1678193" y="817888"/>
                  </a:lnTo>
                  <a:lnTo>
                    <a:pt x="1713998" y="783133"/>
                  </a:lnTo>
                  <a:lnTo>
                    <a:pt x="1750107" y="748697"/>
                  </a:lnTo>
                  <a:lnTo>
                    <a:pt x="1786519" y="714582"/>
                  </a:lnTo>
                  <a:lnTo>
                    <a:pt x="1823232" y="680792"/>
                  </a:lnTo>
                  <a:lnTo>
                    <a:pt x="1860241" y="647328"/>
                  </a:lnTo>
                  <a:lnTo>
                    <a:pt x="1897546" y="614195"/>
                  </a:lnTo>
                  <a:lnTo>
                    <a:pt x="1935143" y="581395"/>
                  </a:lnTo>
                  <a:lnTo>
                    <a:pt x="1973029" y="548932"/>
                  </a:lnTo>
                  <a:lnTo>
                    <a:pt x="2011203" y="516808"/>
                  </a:lnTo>
                  <a:lnTo>
                    <a:pt x="2049661" y="485025"/>
                  </a:lnTo>
                  <a:lnTo>
                    <a:pt x="2088402" y="453589"/>
                  </a:lnTo>
                  <a:lnTo>
                    <a:pt x="2127421" y="422500"/>
                  </a:lnTo>
                  <a:lnTo>
                    <a:pt x="2166718" y="391763"/>
                  </a:lnTo>
                  <a:lnTo>
                    <a:pt x="2206288" y="361380"/>
                  </a:lnTo>
                  <a:lnTo>
                    <a:pt x="2246130" y="331354"/>
                  </a:lnTo>
                  <a:lnTo>
                    <a:pt x="2286241" y="301688"/>
                  </a:lnTo>
                  <a:lnTo>
                    <a:pt x="2326619" y="272386"/>
                  </a:lnTo>
                  <a:lnTo>
                    <a:pt x="2367261" y="243450"/>
                  </a:lnTo>
                  <a:lnTo>
                    <a:pt x="2408163" y="214883"/>
                  </a:lnTo>
                  <a:lnTo>
                    <a:pt x="2449325" y="186688"/>
                  </a:lnTo>
                  <a:lnTo>
                    <a:pt x="2490742" y="158868"/>
                  </a:lnTo>
                  <a:lnTo>
                    <a:pt x="2532413" y="131427"/>
                  </a:lnTo>
                  <a:lnTo>
                    <a:pt x="2574335" y="104367"/>
                  </a:lnTo>
                  <a:lnTo>
                    <a:pt x="2616505" y="77691"/>
                  </a:lnTo>
                  <a:lnTo>
                    <a:pt x="2658921" y="51403"/>
                  </a:lnTo>
                  <a:lnTo>
                    <a:pt x="2701580" y="25505"/>
                  </a:lnTo>
                  <a:lnTo>
                    <a:pt x="2744479" y="0"/>
                  </a:lnTo>
                  <a:lnTo>
                    <a:pt x="2748035" y="48759"/>
                  </a:lnTo>
                  <a:lnTo>
                    <a:pt x="2751257" y="97549"/>
                  </a:lnTo>
                  <a:lnTo>
                    <a:pt x="2754146" y="146368"/>
                  </a:lnTo>
                  <a:lnTo>
                    <a:pt x="2756704" y="195213"/>
                  </a:lnTo>
                  <a:lnTo>
                    <a:pt x="2758931" y="244082"/>
                  </a:lnTo>
                  <a:lnTo>
                    <a:pt x="2760827" y="292973"/>
                  </a:lnTo>
                  <a:lnTo>
                    <a:pt x="2762394" y="341884"/>
                  </a:lnTo>
                  <a:lnTo>
                    <a:pt x="2763632" y="390813"/>
                  </a:lnTo>
                  <a:lnTo>
                    <a:pt x="2764541" y="439757"/>
                  </a:lnTo>
                  <a:lnTo>
                    <a:pt x="2765123" y="488716"/>
                  </a:lnTo>
                  <a:lnTo>
                    <a:pt x="2765378" y="537686"/>
                  </a:lnTo>
                  <a:lnTo>
                    <a:pt x="2765306" y="586665"/>
                  </a:lnTo>
                  <a:lnTo>
                    <a:pt x="2764909" y="635652"/>
                  </a:lnTo>
                  <a:lnTo>
                    <a:pt x="2764187" y="684644"/>
                  </a:lnTo>
                  <a:lnTo>
                    <a:pt x="2763141" y="733639"/>
                  </a:lnTo>
                  <a:lnTo>
                    <a:pt x="2761771" y="782636"/>
                  </a:lnTo>
                  <a:lnTo>
                    <a:pt x="2760079" y="831631"/>
                  </a:lnTo>
                  <a:lnTo>
                    <a:pt x="2758064" y="880623"/>
                  </a:lnTo>
                  <a:lnTo>
                    <a:pt x="2755728" y="929610"/>
                  </a:lnTo>
                  <a:lnTo>
                    <a:pt x="2753071" y="978590"/>
                  </a:lnTo>
                  <a:lnTo>
                    <a:pt x="2750094" y="1027561"/>
                  </a:lnTo>
                  <a:lnTo>
                    <a:pt x="2746797" y="1076519"/>
                  </a:lnTo>
                  <a:lnTo>
                    <a:pt x="2743182" y="1125465"/>
                  </a:lnTo>
                  <a:lnTo>
                    <a:pt x="2739249" y="1174394"/>
                  </a:lnTo>
                  <a:lnTo>
                    <a:pt x="2734998" y="1223306"/>
                  </a:lnTo>
                  <a:lnTo>
                    <a:pt x="2730431" y="1272198"/>
                  </a:lnTo>
                  <a:lnTo>
                    <a:pt x="2725547" y="1321068"/>
                  </a:lnTo>
                  <a:lnTo>
                    <a:pt x="2720349" y="1369914"/>
                  </a:lnTo>
                  <a:lnTo>
                    <a:pt x="2714835" y="1418733"/>
                  </a:lnTo>
                  <a:lnTo>
                    <a:pt x="2709008" y="1467525"/>
                  </a:lnTo>
                  <a:lnTo>
                    <a:pt x="2702868" y="1516286"/>
                  </a:lnTo>
                  <a:lnTo>
                    <a:pt x="2696414" y="1565014"/>
                  </a:lnTo>
                  <a:lnTo>
                    <a:pt x="2689649" y="1613708"/>
                  </a:lnTo>
                  <a:lnTo>
                    <a:pt x="2682573" y="1662366"/>
                  </a:lnTo>
                  <a:lnTo>
                    <a:pt x="2675186" y="1710984"/>
                  </a:lnTo>
                  <a:lnTo>
                    <a:pt x="2667490" y="1759562"/>
                  </a:lnTo>
                  <a:lnTo>
                    <a:pt x="2659484" y="1808096"/>
                  </a:lnTo>
                  <a:lnTo>
                    <a:pt x="2651170" y="1856586"/>
                  </a:lnTo>
                  <a:lnTo>
                    <a:pt x="2642548" y="1905028"/>
                  </a:lnTo>
                  <a:lnTo>
                    <a:pt x="2633618" y="1953422"/>
                  </a:lnTo>
                  <a:lnTo>
                    <a:pt x="2624383" y="2001763"/>
                  </a:lnTo>
                  <a:lnTo>
                    <a:pt x="2614841" y="2050052"/>
                  </a:lnTo>
                  <a:lnTo>
                    <a:pt x="2604995" y="2098285"/>
                  </a:lnTo>
                  <a:lnTo>
                    <a:pt x="2594844" y="2146460"/>
                  </a:lnTo>
                  <a:lnTo>
                    <a:pt x="2584390" y="2194575"/>
                  </a:lnTo>
                  <a:lnTo>
                    <a:pt x="2573632" y="2242629"/>
                  </a:lnTo>
                  <a:lnTo>
                    <a:pt x="2562573" y="2290618"/>
                  </a:lnTo>
                  <a:lnTo>
                    <a:pt x="2551211" y="2338542"/>
                  </a:lnTo>
                  <a:lnTo>
                    <a:pt x="2539549" y="2386397"/>
                  </a:lnTo>
                  <a:lnTo>
                    <a:pt x="2527586" y="2434182"/>
                  </a:lnTo>
                  <a:lnTo>
                    <a:pt x="2515324" y="2481895"/>
                  </a:lnTo>
                  <a:lnTo>
                    <a:pt x="2502763" y="2529534"/>
                  </a:lnTo>
                  <a:lnTo>
                    <a:pt x="2489904" y="2577095"/>
                  </a:lnTo>
                  <a:lnTo>
                    <a:pt x="2476747" y="2624579"/>
                  </a:lnTo>
                  <a:lnTo>
                    <a:pt x="2463293" y="2671981"/>
                  </a:lnTo>
                  <a:lnTo>
                    <a:pt x="2449543" y="2719301"/>
                  </a:lnTo>
                  <a:lnTo>
                    <a:pt x="2435498" y="2766536"/>
                  </a:lnTo>
                  <a:lnTo>
                    <a:pt x="2421158" y="2813683"/>
                  </a:lnTo>
                  <a:lnTo>
                    <a:pt x="2406524" y="2860742"/>
                  </a:lnTo>
                  <a:lnTo>
                    <a:pt x="2391596" y="2907709"/>
                  </a:lnTo>
                  <a:lnTo>
                    <a:pt x="2376376" y="2954583"/>
                  </a:lnTo>
                  <a:lnTo>
                    <a:pt x="2360863" y="3001362"/>
                  </a:lnTo>
                  <a:lnTo>
                    <a:pt x="2345059" y="3048043"/>
                  </a:lnTo>
                  <a:lnTo>
                    <a:pt x="2328965" y="3094624"/>
                  </a:lnTo>
                  <a:lnTo>
                    <a:pt x="2312580" y="3141104"/>
                  </a:lnTo>
                  <a:lnTo>
                    <a:pt x="2295907" y="3187480"/>
                  </a:lnTo>
                  <a:lnTo>
                    <a:pt x="2278944" y="3233750"/>
                  </a:lnTo>
                  <a:lnTo>
                    <a:pt x="2261694" y="3279912"/>
                  </a:lnTo>
                  <a:lnTo>
                    <a:pt x="2244156" y="3325964"/>
                  </a:lnTo>
                  <a:lnTo>
                    <a:pt x="2226332" y="3371904"/>
                  </a:lnTo>
                  <a:lnTo>
                    <a:pt x="2208222" y="3417729"/>
                  </a:lnTo>
                  <a:lnTo>
                    <a:pt x="2189826" y="3463438"/>
                  </a:lnTo>
                  <a:lnTo>
                    <a:pt x="2171147" y="3509028"/>
                  </a:lnTo>
                  <a:lnTo>
                    <a:pt x="2152183" y="3554498"/>
                  </a:lnTo>
                  <a:lnTo>
                    <a:pt x="2132936" y="3599846"/>
                  </a:lnTo>
                  <a:lnTo>
                    <a:pt x="2113407" y="3645068"/>
                  </a:lnTo>
                  <a:lnTo>
                    <a:pt x="2093596" y="3690163"/>
                  </a:lnTo>
                  <a:lnTo>
                    <a:pt x="2073503" y="3735130"/>
                  </a:lnTo>
                  <a:lnTo>
                    <a:pt x="2053131" y="3779965"/>
                  </a:lnTo>
                  <a:lnTo>
                    <a:pt x="2032478" y="3824668"/>
                  </a:lnTo>
                  <a:lnTo>
                    <a:pt x="2011547" y="3869235"/>
                  </a:lnTo>
                  <a:lnTo>
                    <a:pt x="1990337" y="3913664"/>
                  </a:lnTo>
                  <a:lnTo>
                    <a:pt x="1968850" y="3957954"/>
                  </a:lnTo>
                  <a:lnTo>
                    <a:pt x="1947085" y="4002103"/>
                  </a:lnTo>
                  <a:lnTo>
                    <a:pt x="1925045" y="4046108"/>
                  </a:lnTo>
                  <a:lnTo>
                    <a:pt x="1902728" y="4089967"/>
                  </a:lnTo>
                  <a:lnTo>
                    <a:pt x="1880137" y="4133678"/>
                  </a:lnTo>
                  <a:lnTo>
                    <a:pt x="1857271" y="4177239"/>
                  </a:lnTo>
                  <a:lnTo>
                    <a:pt x="1834132" y="4220648"/>
                  </a:lnTo>
                  <a:lnTo>
                    <a:pt x="1810720" y="4263903"/>
                  </a:lnTo>
                  <a:lnTo>
                    <a:pt x="1787036" y="4307002"/>
                  </a:lnTo>
                  <a:lnTo>
                    <a:pt x="1763080" y="4349942"/>
                  </a:lnTo>
                  <a:lnTo>
                    <a:pt x="1738853" y="4392722"/>
                  </a:lnTo>
                  <a:lnTo>
                    <a:pt x="1714356" y="4435340"/>
                  </a:lnTo>
                  <a:lnTo>
                    <a:pt x="1689590" y="4477792"/>
                  </a:lnTo>
                  <a:lnTo>
                    <a:pt x="1664555" y="4520078"/>
                  </a:lnTo>
                  <a:lnTo>
                    <a:pt x="1639252" y="4562195"/>
                  </a:lnTo>
                  <a:lnTo>
                    <a:pt x="1613681" y="4604142"/>
                  </a:lnTo>
                  <a:lnTo>
                    <a:pt x="1587844" y="4645915"/>
                  </a:lnTo>
                  <a:lnTo>
                    <a:pt x="1561740" y="4687513"/>
                  </a:lnTo>
                  <a:lnTo>
                    <a:pt x="1535372" y="4728933"/>
                  </a:lnTo>
                  <a:lnTo>
                    <a:pt x="1508738" y="4770175"/>
                  </a:lnTo>
                  <a:lnTo>
                    <a:pt x="1481841" y="4811234"/>
                  </a:lnTo>
                  <a:lnTo>
                    <a:pt x="1454680" y="4852111"/>
                  </a:lnTo>
                  <a:lnTo>
                    <a:pt x="1427257" y="4892802"/>
                  </a:lnTo>
                  <a:lnTo>
                    <a:pt x="1399572" y="4933305"/>
                  </a:lnTo>
                  <a:lnTo>
                    <a:pt x="1371625" y="4973618"/>
                  </a:lnTo>
                  <a:lnTo>
                    <a:pt x="1343418" y="5013739"/>
                  </a:lnTo>
                  <a:lnTo>
                    <a:pt x="1314951" y="5053666"/>
                  </a:lnTo>
                  <a:lnTo>
                    <a:pt x="1286225" y="5093397"/>
                  </a:lnTo>
                  <a:lnTo>
                    <a:pt x="1257240" y="5132930"/>
                  </a:lnTo>
                  <a:lnTo>
                    <a:pt x="1227997" y="5172262"/>
                  </a:lnTo>
                  <a:lnTo>
                    <a:pt x="1198498" y="5211392"/>
                  </a:lnTo>
                  <a:lnTo>
                    <a:pt x="1168741" y="5250318"/>
                  </a:lnTo>
                  <a:lnTo>
                    <a:pt x="1138729" y="5289037"/>
                  </a:lnTo>
                  <a:lnTo>
                    <a:pt x="1108462" y="5327547"/>
                  </a:lnTo>
                  <a:lnTo>
                    <a:pt x="1077941" y="5365847"/>
                  </a:lnTo>
                  <a:lnTo>
                    <a:pt x="1047166" y="5403933"/>
                  </a:lnTo>
                  <a:lnTo>
                    <a:pt x="1016137" y="5441804"/>
                  </a:lnTo>
                  <a:lnTo>
                    <a:pt x="984857" y="5479459"/>
                  </a:lnTo>
                  <a:lnTo>
                    <a:pt x="953324" y="5516894"/>
                  </a:lnTo>
                  <a:lnTo>
                    <a:pt x="921541" y="5554108"/>
                  </a:lnTo>
                  <a:lnTo>
                    <a:pt x="889507" y="5591098"/>
                  </a:lnTo>
                  <a:lnTo>
                    <a:pt x="857224" y="5627863"/>
                  </a:lnTo>
                  <a:lnTo>
                    <a:pt x="824692" y="5664401"/>
                  </a:lnTo>
                  <a:lnTo>
                    <a:pt x="791911" y="5700708"/>
                  </a:lnTo>
                  <a:lnTo>
                    <a:pt x="758883" y="5736784"/>
                  </a:lnTo>
                  <a:lnTo>
                    <a:pt x="725609" y="5772626"/>
                  </a:lnTo>
                  <a:lnTo>
                    <a:pt x="692087" y="5808232"/>
                  </a:lnTo>
                  <a:lnTo>
                    <a:pt x="658321" y="5843600"/>
                  </a:lnTo>
                  <a:lnTo>
                    <a:pt x="624309" y="5878727"/>
                  </a:lnTo>
                  <a:lnTo>
                    <a:pt x="590054" y="5913613"/>
                  </a:lnTo>
                  <a:lnTo>
                    <a:pt x="555555" y="5948254"/>
                  </a:lnTo>
                  <a:lnTo>
                    <a:pt x="520813" y="5982648"/>
                  </a:lnTo>
                  <a:lnTo>
                    <a:pt x="485829" y="6016794"/>
                  </a:lnTo>
                  <a:lnTo>
                    <a:pt x="450603" y="6050689"/>
                  </a:lnTo>
                  <a:lnTo>
                    <a:pt x="415137" y="6084332"/>
                  </a:lnTo>
                  <a:lnTo>
                    <a:pt x="379431" y="6117719"/>
                  </a:lnTo>
                  <a:lnTo>
                    <a:pt x="343486" y="6150850"/>
                  </a:lnTo>
                  <a:lnTo>
                    <a:pt x="307302" y="6183722"/>
                  </a:lnTo>
                  <a:lnTo>
                    <a:pt x="270879" y="6216332"/>
                  </a:lnTo>
                  <a:lnTo>
                    <a:pt x="234220" y="6248679"/>
                  </a:lnTo>
                  <a:lnTo>
                    <a:pt x="197324" y="6280761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56402" y="3"/>
              <a:ext cx="3086100" cy="10271125"/>
            </a:xfrm>
            <a:custGeom>
              <a:avLst/>
              <a:gdLst/>
              <a:ahLst/>
              <a:cxnLst/>
              <a:rect l="l" t="t" r="r" b="b"/>
              <a:pathLst>
                <a:path w="3086100" h="10271125">
                  <a:moveTo>
                    <a:pt x="3086099" y="10270925"/>
                  </a:moveTo>
                  <a:lnTo>
                    <a:pt x="0" y="10270925"/>
                  </a:lnTo>
                  <a:lnTo>
                    <a:pt x="0" y="0"/>
                  </a:lnTo>
                  <a:lnTo>
                    <a:pt x="3086099" y="0"/>
                  </a:lnTo>
                  <a:lnTo>
                    <a:pt x="3086099" y="10270925"/>
                  </a:lnTo>
                  <a:close/>
                </a:path>
              </a:pathLst>
            </a:custGeom>
            <a:solidFill>
              <a:srgbClr val="0F4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3161672" y="3"/>
            <a:ext cx="2856865" cy="1153160"/>
          </a:xfrm>
          <a:custGeom>
            <a:avLst/>
            <a:gdLst/>
            <a:ahLst/>
            <a:cxnLst/>
            <a:rect l="l" t="t" r="r" b="b"/>
            <a:pathLst>
              <a:path w="2856865" h="1153160">
                <a:moveTo>
                  <a:pt x="1400337" y="0"/>
                </a:moveTo>
                <a:lnTo>
                  <a:pt x="2856534" y="0"/>
                </a:lnTo>
                <a:lnTo>
                  <a:pt x="2826200" y="40942"/>
                </a:lnTo>
                <a:lnTo>
                  <a:pt x="2795353" y="81029"/>
                </a:lnTo>
                <a:lnTo>
                  <a:pt x="2763787" y="120555"/>
                </a:lnTo>
                <a:lnTo>
                  <a:pt x="2731513" y="159508"/>
                </a:lnTo>
                <a:lnTo>
                  <a:pt x="2698545" y="197878"/>
                </a:lnTo>
                <a:lnTo>
                  <a:pt x="2664892" y="235652"/>
                </a:lnTo>
                <a:lnTo>
                  <a:pt x="2630569" y="272819"/>
                </a:lnTo>
                <a:lnTo>
                  <a:pt x="2595586" y="309369"/>
                </a:lnTo>
                <a:lnTo>
                  <a:pt x="2559955" y="345289"/>
                </a:lnTo>
                <a:lnTo>
                  <a:pt x="2523689" y="380568"/>
                </a:lnTo>
                <a:lnTo>
                  <a:pt x="2486799" y="415195"/>
                </a:lnTo>
                <a:lnTo>
                  <a:pt x="2449297" y="449158"/>
                </a:lnTo>
                <a:lnTo>
                  <a:pt x="2411195" y="482446"/>
                </a:lnTo>
                <a:lnTo>
                  <a:pt x="2372505" y="515047"/>
                </a:lnTo>
                <a:lnTo>
                  <a:pt x="2333240" y="546951"/>
                </a:lnTo>
                <a:lnTo>
                  <a:pt x="2293410" y="578145"/>
                </a:lnTo>
                <a:lnTo>
                  <a:pt x="2253029" y="608619"/>
                </a:lnTo>
                <a:lnTo>
                  <a:pt x="2212107" y="638360"/>
                </a:lnTo>
                <a:lnTo>
                  <a:pt x="2170657" y="667358"/>
                </a:lnTo>
                <a:lnTo>
                  <a:pt x="2128579" y="695674"/>
                </a:lnTo>
                <a:lnTo>
                  <a:pt x="2086220" y="723078"/>
                </a:lnTo>
                <a:lnTo>
                  <a:pt x="2043257" y="749777"/>
                </a:lnTo>
                <a:lnTo>
                  <a:pt x="1999814" y="775687"/>
                </a:lnTo>
                <a:lnTo>
                  <a:pt x="1955902" y="800797"/>
                </a:lnTo>
                <a:lnTo>
                  <a:pt x="1911534" y="825094"/>
                </a:lnTo>
                <a:lnTo>
                  <a:pt x="1866721" y="848568"/>
                </a:lnTo>
                <a:lnTo>
                  <a:pt x="1821475" y="871207"/>
                </a:lnTo>
                <a:lnTo>
                  <a:pt x="1775808" y="893001"/>
                </a:lnTo>
                <a:lnTo>
                  <a:pt x="1729739" y="913933"/>
                </a:lnTo>
                <a:lnTo>
                  <a:pt x="1683292" y="933999"/>
                </a:lnTo>
                <a:lnTo>
                  <a:pt x="1636484" y="953197"/>
                </a:lnTo>
                <a:lnTo>
                  <a:pt x="1589332" y="971525"/>
                </a:lnTo>
                <a:lnTo>
                  <a:pt x="1541852" y="988981"/>
                </a:lnTo>
                <a:lnTo>
                  <a:pt x="1494061" y="1005563"/>
                </a:lnTo>
                <a:lnTo>
                  <a:pt x="1445974" y="1021270"/>
                </a:lnTo>
                <a:lnTo>
                  <a:pt x="1397609" y="1036100"/>
                </a:lnTo>
                <a:lnTo>
                  <a:pt x="1348981" y="1050050"/>
                </a:lnTo>
                <a:lnTo>
                  <a:pt x="1300107" y="1063120"/>
                </a:lnTo>
                <a:lnTo>
                  <a:pt x="1251004" y="1075307"/>
                </a:lnTo>
                <a:lnTo>
                  <a:pt x="1201688" y="1086610"/>
                </a:lnTo>
                <a:lnTo>
                  <a:pt x="1152175" y="1097027"/>
                </a:lnTo>
                <a:lnTo>
                  <a:pt x="1102481" y="1106556"/>
                </a:lnTo>
                <a:lnTo>
                  <a:pt x="1052624" y="1115195"/>
                </a:lnTo>
                <a:lnTo>
                  <a:pt x="1002619" y="1122942"/>
                </a:lnTo>
                <a:lnTo>
                  <a:pt x="952483" y="1129796"/>
                </a:lnTo>
                <a:lnTo>
                  <a:pt x="902233" y="1135754"/>
                </a:lnTo>
                <a:lnTo>
                  <a:pt x="851884" y="1140816"/>
                </a:lnTo>
                <a:lnTo>
                  <a:pt x="801453" y="1144979"/>
                </a:lnTo>
                <a:lnTo>
                  <a:pt x="750956" y="1148241"/>
                </a:lnTo>
                <a:lnTo>
                  <a:pt x="700411" y="1150601"/>
                </a:lnTo>
                <a:lnTo>
                  <a:pt x="649833" y="1152056"/>
                </a:lnTo>
                <a:lnTo>
                  <a:pt x="599238" y="1152606"/>
                </a:lnTo>
                <a:lnTo>
                  <a:pt x="548644" y="1152248"/>
                </a:lnTo>
                <a:lnTo>
                  <a:pt x="498066" y="1150980"/>
                </a:lnTo>
                <a:lnTo>
                  <a:pt x="447522" y="1148801"/>
                </a:lnTo>
                <a:lnTo>
                  <a:pt x="397026" y="1145708"/>
                </a:lnTo>
                <a:lnTo>
                  <a:pt x="346596" y="1141701"/>
                </a:lnTo>
                <a:lnTo>
                  <a:pt x="296249" y="1136777"/>
                </a:lnTo>
                <a:lnTo>
                  <a:pt x="246000" y="1130934"/>
                </a:lnTo>
                <a:lnTo>
                  <a:pt x="195866" y="1124171"/>
                </a:lnTo>
                <a:lnTo>
                  <a:pt x="145863" y="1116485"/>
                </a:lnTo>
                <a:lnTo>
                  <a:pt x="96008" y="1107876"/>
                </a:lnTo>
                <a:lnTo>
                  <a:pt x="46317" y="1098340"/>
                </a:lnTo>
                <a:lnTo>
                  <a:pt x="0" y="1088552"/>
                </a:lnTo>
                <a:lnTo>
                  <a:pt x="0" y="1083933"/>
                </a:lnTo>
                <a:lnTo>
                  <a:pt x="27423" y="1050050"/>
                </a:lnTo>
                <a:lnTo>
                  <a:pt x="58421" y="1012792"/>
                </a:lnTo>
                <a:lnTo>
                  <a:pt x="89998" y="975861"/>
                </a:lnTo>
                <a:lnTo>
                  <a:pt x="122078" y="939345"/>
                </a:lnTo>
                <a:lnTo>
                  <a:pt x="154653" y="903247"/>
                </a:lnTo>
                <a:lnTo>
                  <a:pt x="187716" y="867571"/>
                </a:lnTo>
                <a:lnTo>
                  <a:pt x="221260" y="832322"/>
                </a:lnTo>
                <a:lnTo>
                  <a:pt x="255276" y="797503"/>
                </a:lnTo>
                <a:lnTo>
                  <a:pt x="289758" y="763120"/>
                </a:lnTo>
                <a:lnTo>
                  <a:pt x="324697" y="729175"/>
                </a:lnTo>
                <a:lnTo>
                  <a:pt x="360165" y="695602"/>
                </a:lnTo>
                <a:lnTo>
                  <a:pt x="395918" y="662620"/>
                </a:lnTo>
                <a:lnTo>
                  <a:pt x="432185" y="630019"/>
                </a:lnTo>
                <a:lnTo>
                  <a:pt x="468879" y="597872"/>
                </a:lnTo>
                <a:lnTo>
                  <a:pt x="505992" y="566186"/>
                </a:lnTo>
                <a:lnTo>
                  <a:pt x="543518" y="534965"/>
                </a:lnTo>
                <a:lnTo>
                  <a:pt x="581449" y="504211"/>
                </a:lnTo>
                <a:lnTo>
                  <a:pt x="619777" y="473931"/>
                </a:lnTo>
                <a:lnTo>
                  <a:pt x="658495" y="444127"/>
                </a:lnTo>
                <a:lnTo>
                  <a:pt x="697594" y="414804"/>
                </a:lnTo>
                <a:lnTo>
                  <a:pt x="737068" y="385967"/>
                </a:lnTo>
                <a:lnTo>
                  <a:pt x="776908" y="357618"/>
                </a:lnTo>
                <a:lnTo>
                  <a:pt x="817108" y="329764"/>
                </a:lnTo>
                <a:lnTo>
                  <a:pt x="857660" y="302407"/>
                </a:lnTo>
                <a:lnTo>
                  <a:pt x="898556" y="275552"/>
                </a:lnTo>
                <a:lnTo>
                  <a:pt x="939788" y="249204"/>
                </a:lnTo>
                <a:lnTo>
                  <a:pt x="981350" y="223365"/>
                </a:lnTo>
                <a:lnTo>
                  <a:pt x="1023233" y="198041"/>
                </a:lnTo>
                <a:lnTo>
                  <a:pt x="1065429" y="173236"/>
                </a:lnTo>
                <a:lnTo>
                  <a:pt x="1107933" y="148954"/>
                </a:lnTo>
                <a:lnTo>
                  <a:pt x="1150735" y="125199"/>
                </a:lnTo>
                <a:lnTo>
                  <a:pt x="1193828" y="101976"/>
                </a:lnTo>
                <a:lnTo>
                  <a:pt x="1237204" y="79287"/>
                </a:lnTo>
                <a:lnTo>
                  <a:pt x="1280857" y="57139"/>
                </a:lnTo>
                <a:lnTo>
                  <a:pt x="1324779" y="35534"/>
                </a:lnTo>
                <a:lnTo>
                  <a:pt x="1368961" y="14478"/>
                </a:lnTo>
                <a:lnTo>
                  <a:pt x="1400337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96061" y="50324"/>
            <a:ext cx="1392555" cy="4665980"/>
          </a:xfrm>
          <a:custGeom>
            <a:avLst/>
            <a:gdLst/>
            <a:ahLst/>
            <a:cxnLst/>
            <a:rect l="l" t="t" r="r" b="b"/>
            <a:pathLst>
              <a:path w="1392555" h="4665980">
                <a:moveTo>
                  <a:pt x="269009" y="0"/>
                </a:moveTo>
                <a:lnTo>
                  <a:pt x="302927" y="35310"/>
                </a:lnTo>
                <a:lnTo>
                  <a:pt x="336507" y="70937"/>
                </a:lnTo>
                <a:lnTo>
                  <a:pt x="369749" y="106877"/>
                </a:lnTo>
                <a:lnTo>
                  <a:pt x="402652" y="143125"/>
                </a:lnTo>
                <a:lnTo>
                  <a:pt x="435215" y="179678"/>
                </a:lnTo>
                <a:lnTo>
                  <a:pt x="467436" y="216532"/>
                </a:lnTo>
                <a:lnTo>
                  <a:pt x="499316" y="253685"/>
                </a:lnTo>
                <a:lnTo>
                  <a:pt x="530853" y="291131"/>
                </a:lnTo>
                <a:lnTo>
                  <a:pt x="562046" y="328868"/>
                </a:lnTo>
                <a:lnTo>
                  <a:pt x="592895" y="366892"/>
                </a:lnTo>
                <a:lnTo>
                  <a:pt x="623399" y="405200"/>
                </a:lnTo>
                <a:lnTo>
                  <a:pt x="653557" y="443786"/>
                </a:lnTo>
                <a:lnTo>
                  <a:pt x="683368" y="482649"/>
                </a:lnTo>
                <a:lnTo>
                  <a:pt x="712831" y="521784"/>
                </a:lnTo>
                <a:lnTo>
                  <a:pt x="741946" y="561188"/>
                </a:lnTo>
                <a:lnTo>
                  <a:pt x="770711" y="600857"/>
                </a:lnTo>
                <a:lnTo>
                  <a:pt x="799126" y="640787"/>
                </a:lnTo>
                <a:lnTo>
                  <a:pt x="827190" y="680975"/>
                </a:lnTo>
                <a:lnTo>
                  <a:pt x="854902" y="721417"/>
                </a:lnTo>
                <a:lnTo>
                  <a:pt x="882261" y="762110"/>
                </a:lnTo>
                <a:lnTo>
                  <a:pt x="909267" y="803049"/>
                </a:lnTo>
                <a:lnTo>
                  <a:pt x="935918" y="844232"/>
                </a:lnTo>
                <a:lnTo>
                  <a:pt x="962214" y="885654"/>
                </a:lnTo>
                <a:lnTo>
                  <a:pt x="988154" y="927312"/>
                </a:lnTo>
                <a:lnTo>
                  <a:pt x="1013737" y="969202"/>
                </a:lnTo>
                <a:lnTo>
                  <a:pt x="1038962" y="1011321"/>
                </a:lnTo>
                <a:lnTo>
                  <a:pt x="1063828" y="1053666"/>
                </a:lnTo>
                <a:lnTo>
                  <a:pt x="1088335" y="1096231"/>
                </a:lnTo>
                <a:lnTo>
                  <a:pt x="1112482" y="1139014"/>
                </a:lnTo>
                <a:lnTo>
                  <a:pt x="1136267" y="1182011"/>
                </a:lnTo>
                <a:lnTo>
                  <a:pt x="1159691" y="1225219"/>
                </a:lnTo>
                <a:lnTo>
                  <a:pt x="1182751" y="1268634"/>
                </a:lnTo>
                <a:lnTo>
                  <a:pt x="1205448" y="1312251"/>
                </a:lnTo>
                <a:lnTo>
                  <a:pt x="1227781" y="1356069"/>
                </a:lnTo>
                <a:lnTo>
                  <a:pt x="1249748" y="1400082"/>
                </a:lnTo>
                <a:lnTo>
                  <a:pt x="1271349" y="1444287"/>
                </a:lnTo>
                <a:lnTo>
                  <a:pt x="1292583" y="1488681"/>
                </a:lnTo>
                <a:lnTo>
                  <a:pt x="1313449" y="1533260"/>
                </a:lnTo>
                <a:lnTo>
                  <a:pt x="1333946" y="1578020"/>
                </a:lnTo>
                <a:lnTo>
                  <a:pt x="1354074" y="1622958"/>
                </a:lnTo>
                <a:lnTo>
                  <a:pt x="1373832" y="1668071"/>
                </a:lnTo>
                <a:lnTo>
                  <a:pt x="1391938" y="1710365"/>
                </a:lnTo>
                <a:lnTo>
                  <a:pt x="1391938" y="4665771"/>
                </a:lnTo>
                <a:lnTo>
                  <a:pt x="1332142" y="4609801"/>
                </a:lnTo>
                <a:lnTo>
                  <a:pt x="1296125" y="4574977"/>
                </a:lnTo>
                <a:lnTo>
                  <a:pt x="1260517" y="4539736"/>
                </a:lnTo>
                <a:lnTo>
                  <a:pt x="1225320" y="4504082"/>
                </a:lnTo>
                <a:lnTo>
                  <a:pt x="1190538" y="4468021"/>
                </a:lnTo>
                <a:lnTo>
                  <a:pt x="1156176" y="4431560"/>
                </a:lnTo>
                <a:lnTo>
                  <a:pt x="1122237" y="4394702"/>
                </a:lnTo>
                <a:lnTo>
                  <a:pt x="1088725" y="4357454"/>
                </a:lnTo>
                <a:lnTo>
                  <a:pt x="1055644" y="4319822"/>
                </a:lnTo>
                <a:lnTo>
                  <a:pt x="1022999" y="4281810"/>
                </a:lnTo>
                <a:lnTo>
                  <a:pt x="990793" y="4243425"/>
                </a:lnTo>
                <a:lnTo>
                  <a:pt x="959029" y="4204671"/>
                </a:lnTo>
                <a:lnTo>
                  <a:pt x="927713" y="4165555"/>
                </a:lnTo>
                <a:lnTo>
                  <a:pt x="896848" y="4126081"/>
                </a:lnTo>
                <a:lnTo>
                  <a:pt x="866437" y="4086255"/>
                </a:lnTo>
                <a:lnTo>
                  <a:pt x="836486" y="4046083"/>
                </a:lnTo>
                <a:lnTo>
                  <a:pt x="806997" y="4005570"/>
                </a:lnTo>
                <a:lnTo>
                  <a:pt x="777975" y="3964722"/>
                </a:lnTo>
                <a:lnTo>
                  <a:pt x="749423" y="3923543"/>
                </a:lnTo>
                <a:lnTo>
                  <a:pt x="721346" y="3882041"/>
                </a:lnTo>
                <a:lnTo>
                  <a:pt x="693748" y="3840219"/>
                </a:lnTo>
                <a:lnTo>
                  <a:pt x="666632" y="3798084"/>
                </a:lnTo>
                <a:lnTo>
                  <a:pt x="640002" y="3755641"/>
                </a:lnTo>
                <a:lnTo>
                  <a:pt x="613863" y="3712895"/>
                </a:lnTo>
                <a:lnTo>
                  <a:pt x="588218" y="3669853"/>
                </a:lnTo>
                <a:lnTo>
                  <a:pt x="563071" y="3626519"/>
                </a:lnTo>
                <a:lnTo>
                  <a:pt x="538427" y="3582899"/>
                </a:lnTo>
                <a:lnTo>
                  <a:pt x="514289" y="3538998"/>
                </a:lnTo>
                <a:lnTo>
                  <a:pt x="490661" y="3494823"/>
                </a:lnTo>
                <a:lnTo>
                  <a:pt x="467546" y="3450377"/>
                </a:lnTo>
                <a:lnTo>
                  <a:pt x="444950" y="3405668"/>
                </a:lnTo>
                <a:lnTo>
                  <a:pt x="422876" y="3360700"/>
                </a:lnTo>
                <a:lnTo>
                  <a:pt x="401328" y="3315479"/>
                </a:lnTo>
                <a:lnTo>
                  <a:pt x="380309" y="3270011"/>
                </a:lnTo>
                <a:lnTo>
                  <a:pt x="359824" y="3224300"/>
                </a:lnTo>
                <a:lnTo>
                  <a:pt x="339877" y="3178352"/>
                </a:lnTo>
                <a:lnTo>
                  <a:pt x="320471" y="3132174"/>
                </a:lnTo>
                <a:lnTo>
                  <a:pt x="301611" y="3085769"/>
                </a:lnTo>
                <a:lnTo>
                  <a:pt x="283301" y="3039145"/>
                </a:lnTo>
                <a:lnTo>
                  <a:pt x="265544" y="2992305"/>
                </a:lnTo>
                <a:lnTo>
                  <a:pt x="248345" y="2945257"/>
                </a:lnTo>
                <a:lnTo>
                  <a:pt x="231706" y="2898005"/>
                </a:lnTo>
                <a:lnTo>
                  <a:pt x="215634" y="2850554"/>
                </a:lnTo>
                <a:lnTo>
                  <a:pt x="200130" y="2802911"/>
                </a:lnTo>
                <a:lnTo>
                  <a:pt x="185200" y="2755080"/>
                </a:lnTo>
                <a:lnTo>
                  <a:pt x="170846" y="2707073"/>
                </a:lnTo>
                <a:lnTo>
                  <a:pt x="157073" y="2658901"/>
                </a:lnTo>
                <a:lnTo>
                  <a:pt x="143880" y="2610571"/>
                </a:lnTo>
                <a:lnTo>
                  <a:pt x="131266" y="2562089"/>
                </a:lnTo>
                <a:lnTo>
                  <a:pt x="119232" y="2513463"/>
                </a:lnTo>
                <a:lnTo>
                  <a:pt x="107777" y="2464700"/>
                </a:lnTo>
                <a:lnTo>
                  <a:pt x="96901" y="2415805"/>
                </a:lnTo>
                <a:lnTo>
                  <a:pt x="86604" y="2366785"/>
                </a:lnTo>
                <a:lnTo>
                  <a:pt x="76885" y="2317649"/>
                </a:lnTo>
                <a:lnTo>
                  <a:pt x="67745" y="2268401"/>
                </a:lnTo>
                <a:lnTo>
                  <a:pt x="59183" y="2219049"/>
                </a:lnTo>
                <a:lnTo>
                  <a:pt x="51199" y="2169600"/>
                </a:lnTo>
                <a:lnTo>
                  <a:pt x="43793" y="2120061"/>
                </a:lnTo>
                <a:lnTo>
                  <a:pt x="36964" y="2070437"/>
                </a:lnTo>
                <a:lnTo>
                  <a:pt x="30713" y="2020737"/>
                </a:lnTo>
                <a:lnTo>
                  <a:pt x="25039" y="1970966"/>
                </a:lnTo>
                <a:lnTo>
                  <a:pt x="19942" y="1921132"/>
                </a:lnTo>
                <a:lnTo>
                  <a:pt x="15422" y="1871241"/>
                </a:lnTo>
                <a:lnTo>
                  <a:pt x="11478" y="1821299"/>
                </a:lnTo>
                <a:lnTo>
                  <a:pt x="8111" y="1771315"/>
                </a:lnTo>
                <a:lnTo>
                  <a:pt x="5320" y="1721294"/>
                </a:lnTo>
                <a:lnTo>
                  <a:pt x="3105" y="1671243"/>
                </a:lnTo>
                <a:lnTo>
                  <a:pt x="1465" y="1621169"/>
                </a:lnTo>
                <a:lnTo>
                  <a:pt x="402" y="1571079"/>
                </a:lnTo>
                <a:lnTo>
                  <a:pt x="0" y="1470877"/>
                </a:lnTo>
                <a:lnTo>
                  <a:pt x="661" y="1420778"/>
                </a:lnTo>
                <a:lnTo>
                  <a:pt x="1897" y="1370691"/>
                </a:lnTo>
                <a:lnTo>
                  <a:pt x="3708" y="1320620"/>
                </a:lnTo>
                <a:lnTo>
                  <a:pt x="6093" y="1270574"/>
                </a:lnTo>
                <a:lnTo>
                  <a:pt x="9052" y="1220559"/>
                </a:lnTo>
                <a:lnTo>
                  <a:pt x="12585" y="1170582"/>
                </a:lnTo>
                <a:lnTo>
                  <a:pt x="16692" y="1120649"/>
                </a:lnTo>
                <a:lnTo>
                  <a:pt x="21372" y="1070767"/>
                </a:lnTo>
                <a:lnTo>
                  <a:pt x="26625" y="1020943"/>
                </a:lnTo>
                <a:lnTo>
                  <a:pt x="32452" y="971184"/>
                </a:lnTo>
                <a:lnTo>
                  <a:pt x="38851" y="921497"/>
                </a:lnTo>
                <a:lnTo>
                  <a:pt x="45823" y="871888"/>
                </a:lnTo>
                <a:lnTo>
                  <a:pt x="53367" y="822364"/>
                </a:lnTo>
                <a:lnTo>
                  <a:pt x="61484" y="772931"/>
                </a:lnTo>
                <a:lnTo>
                  <a:pt x="70173" y="723597"/>
                </a:lnTo>
                <a:lnTo>
                  <a:pt x="79433" y="674368"/>
                </a:lnTo>
                <a:lnTo>
                  <a:pt x="89266" y="625252"/>
                </a:lnTo>
                <a:lnTo>
                  <a:pt x="99669" y="576254"/>
                </a:lnTo>
                <a:lnTo>
                  <a:pt x="110644" y="527381"/>
                </a:lnTo>
                <a:lnTo>
                  <a:pt x="122190" y="478641"/>
                </a:lnTo>
                <a:lnTo>
                  <a:pt x="134307" y="430040"/>
                </a:lnTo>
                <a:lnTo>
                  <a:pt x="146994" y="381585"/>
                </a:lnTo>
                <a:lnTo>
                  <a:pt x="160251" y="333282"/>
                </a:lnTo>
                <a:lnTo>
                  <a:pt x="174079" y="285138"/>
                </a:lnTo>
                <a:lnTo>
                  <a:pt x="188477" y="237161"/>
                </a:lnTo>
                <a:lnTo>
                  <a:pt x="203445" y="189356"/>
                </a:lnTo>
                <a:lnTo>
                  <a:pt x="218982" y="141731"/>
                </a:lnTo>
                <a:lnTo>
                  <a:pt x="235088" y="94292"/>
                </a:lnTo>
                <a:lnTo>
                  <a:pt x="251764" y="47046"/>
                </a:lnTo>
                <a:lnTo>
                  <a:pt x="269009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33093" y="76260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5">
                <a:moveTo>
                  <a:pt x="2568054" y="0"/>
                </a:moveTo>
                <a:lnTo>
                  <a:pt x="2581075" y="48168"/>
                </a:lnTo>
                <a:lnTo>
                  <a:pt x="2593649" y="96451"/>
                </a:lnTo>
                <a:lnTo>
                  <a:pt x="2605777" y="144845"/>
                </a:lnTo>
                <a:lnTo>
                  <a:pt x="2617459" y="193346"/>
                </a:lnTo>
                <a:lnTo>
                  <a:pt x="2628696" y="241950"/>
                </a:lnTo>
                <a:lnTo>
                  <a:pt x="2639486" y="290653"/>
                </a:lnTo>
                <a:lnTo>
                  <a:pt x="2649831" y="339451"/>
                </a:lnTo>
                <a:lnTo>
                  <a:pt x="2659732" y="388339"/>
                </a:lnTo>
                <a:lnTo>
                  <a:pt x="2669187" y="437315"/>
                </a:lnTo>
                <a:lnTo>
                  <a:pt x="2678197" y="486374"/>
                </a:lnTo>
                <a:lnTo>
                  <a:pt x="2686763" y="535512"/>
                </a:lnTo>
                <a:lnTo>
                  <a:pt x="2694885" y="584725"/>
                </a:lnTo>
                <a:lnTo>
                  <a:pt x="2702563" y="634010"/>
                </a:lnTo>
                <a:lnTo>
                  <a:pt x="2709797" y="683362"/>
                </a:lnTo>
                <a:lnTo>
                  <a:pt x="2716587" y="732777"/>
                </a:lnTo>
                <a:lnTo>
                  <a:pt x="2722935" y="782252"/>
                </a:lnTo>
                <a:lnTo>
                  <a:pt x="2728839" y="831782"/>
                </a:lnTo>
                <a:lnTo>
                  <a:pt x="2734300" y="881363"/>
                </a:lnTo>
                <a:lnTo>
                  <a:pt x="2739319" y="930992"/>
                </a:lnTo>
                <a:lnTo>
                  <a:pt x="2743895" y="980665"/>
                </a:lnTo>
                <a:lnTo>
                  <a:pt x="2748029" y="1030377"/>
                </a:lnTo>
                <a:lnTo>
                  <a:pt x="2751721" y="1080125"/>
                </a:lnTo>
                <a:lnTo>
                  <a:pt x="2754972" y="1129905"/>
                </a:lnTo>
                <a:lnTo>
                  <a:pt x="2757781" y="1179712"/>
                </a:lnTo>
                <a:lnTo>
                  <a:pt x="2760149" y="1229543"/>
                </a:lnTo>
                <a:lnTo>
                  <a:pt x="2762076" y="1279394"/>
                </a:lnTo>
                <a:lnTo>
                  <a:pt x="2763562" y="1329262"/>
                </a:lnTo>
                <a:lnTo>
                  <a:pt x="2764607" y="1379141"/>
                </a:lnTo>
                <a:lnTo>
                  <a:pt x="2765213" y="1429028"/>
                </a:lnTo>
                <a:lnTo>
                  <a:pt x="2765378" y="1478919"/>
                </a:lnTo>
                <a:lnTo>
                  <a:pt x="2765103" y="1528810"/>
                </a:lnTo>
                <a:lnTo>
                  <a:pt x="2764389" y="1578697"/>
                </a:lnTo>
                <a:lnTo>
                  <a:pt x="2763235" y="1628577"/>
                </a:lnTo>
                <a:lnTo>
                  <a:pt x="2761643" y="1678445"/>
                </a:lnTo>
                <a:lnTo>
                  <a:pt x="2759611" y="1728297"/>
                </a:lnTo>
                <a:lnTo>
                  <a:pt x="2757141" y="1778129"/>
                </a:lnTo>
                <a:lnTo>
                  <a:pt x="2754232" y="1827938"/>
                </a:lnTo>
                <a:lnTo>
                  <a:pt x="2750885" y="1877719"/>
                </a:lnTo>
                <a:lnTo>
                  <a:pt x="2747100" y="1927469"/>
                </a:lnTo>
                <a:lnTo>
                  <a:pt x="2742877" y="1977183"/>
                </a:lnTo>
                <a:lnTo>
                  <a:pt x="2738217" y="2026858"/>
                </a:lnTo>
                <a:lnTo>
                  <a:pt x="2733119" y="2076489"/>
                </a:lnTo>
                <a:lnTo>
                  <a:pt x="2727585" y="2126074"/>
                </a:lnTo>
                <a:lnTo>
                  <a:pt x="2721613" y="2175606"/>
                </a:lnTo>
                <a:lnTo>
                  <a:pt x="2715205" y="2225084"/>
                </a:lnTo>
                <a:lnTo>
                  <a:pt x="2708361" y="2274502"/>
                </a:lnTo>
                <a:lnTo>
                  <a:pt x="2701081" y="2323858"/>
                </a:lnTo>
                <a:lnTo>
                  <a:pt x="2693364" y="2373146"/>
                </a:lnTo>
                <a:lnTo>
                  <a:pt x="2685212" y="2422363"/>
                </a:lnTo>
                <a:lnTo>
                  <a:pt x="2676625" y="2471505"/>
                </a:lnTo>
                <a:lnTo>
                  <a:pt x="2667602" y="2520568"/>
                </a:lnTo>
                <a:lnTo>
                  <a:pt x="2658144" y="2569549"/>
                </a:lnTo>
                <a:lnTo>
                  <a:pt x="2648252" y="2618442"/>
                </a:lnTo>
                <a:lnTo>
                  <a:pt x="2637925" y="2667245"/>
                </a:lnTo>
                <a:lnTo>
                  <a:pt x="2627163" y="2715953"/>
                </a:lnTo>
                <a:lnTo>
                  <a:pt x="2615968" y="2764562"/>
                </a:lnTo>
                <a:lnTo>
                  <a:pt x="2604339" y="2813068"/>
                </a:lnTo>
                <a:lnTo>
                  <a:pt x="2592276" y="2861468"/>
                </a:lnTo>
                <a:lnTo>
                  <a:pt x="2579780" y="2909758"/>
                </a:lnTo>
                <a:lnTo>
                  <a:pt x="2566851" y="2957932"/>
                </a:lnTo>
                <a:lnTo>
                  <a:pt x="2553489" y="3005989"/>
                </a:lnTo>
                <a:lnTo>
                  <a:pt x="2539694" y="3053922"/>
                </a:lnTo>
                <a:lnTo>
                  <a:pt x="2525467" y="3101730"/>
                </a:lnTo>
                <a:lnTo>
                  <a:pt x="2510807" y="3149407"/>
                </a:lnTo>
                <a:lnTo>
                  <a:pt x="2495716" y="3196950"/>
                </a:lnTo>
                <a:lnTo>
                  <a:pt x="2480193" y="3244355"/>
                </a:lnTo>
                <a:lnTo>
                  <a:pt x="2464238" y="3291617"/>
                </a:lnTo>
                <a:lnTo>
                  <a:pt x="2447852" y="3338733"/>
                </a:lnTo>
                <a:lnTo>
                  <a:pt x="2431035" y="3385699"/>
                </a:lnTo>
                <a:lnTo>
                  <a:pt x="2413788" y="3432512"/>
                </a:lnTo>
                <a:lnTo>
                  <a:pt x="2396109" y="3479166"/>
                </a:lnTo>
                <a:lnTo>
                  <a:pt x="2378001" y="3525658"/>
                </a:lnTo>
                <a:lnTo>
                  <a:pt x="2359462" y="3571984"/>
                </a:lnTo>
                <a:lnTo>
                  <a:pt x="2340496" y="3618137"/>
                </a:lnTo>
                <a:lnTo>
                  <a:pt x="2321105" y="3664111"/>
                </a:lnTo>
                <a:lnTo>
                  <a:pt x="2301293" y="3709900"/>
                </a:lnTo>
                <a:lnTo>
                  <a:pt x="2281062" y="3755504"/>
                </a:lnTo>
                <a:lnTo>
                  <a:pt x="2260414" y="3800918"/>
                </a:lnTo>
                <a:lnTo>
                  <a:pt x="2239353" y="3846140"/>
                </a:lnTo>
                <a:lnTo>
                  <a:pt x="2217880" y="3891166"/>
                </a:lnTo>
                <a:lnTo>
                  <a:pt x="2195998" y="3935994"/>
                </a:lnTo>
                <a:lnTo>
                  <a:pt x="2173711" y="3980621"/>
                </a:lnTo>
                <a:lnTo>
                  <a:pt x="2151019" y="4025043"/>
                </a:lnTo>
                <a:lnTo>
                  <a:pt x="2127927" y="4069258"/>
                </a:lnTo>
                <a:lnTo>
                  <a:pt x="2104436" y="4113263"/>
                </a:lnTo>
                <a:lnTo>
                  <a:pt x="2080550" y="4157054"/>
                </a:lnTo>
                <a:lnTo>
                  <a:pt x="2056270" y="4200630"/>
                </a:lnTo>
                <a:lnTo>
                  <a:pt x="2031599" y="4243985"/>
                </a:lnTo>
                <a:lnTo>
                  <a:pt x="2006541" y="4287119"/>
                </a:lnTo>
                <a:lnTo>
                  <a:pt x="1981097" y="4330027"/>
                </a:lnTo>
                <a:lnTo>
                  <a:pt x="1955270" y="4372707"/>
                </a:lnTo>
                <a:lnTo>
                  <a:pt x="1929063" y="4415155"/>
                </a:lnTo>
                <a:lnTo>
                  <a:pt x="1902479" y="4457369"/>
                </a:lnTo>
                <a:lnTo>
                  <a:pt x="1875519" y="4499346"/>
                </a:lnTo>
                <a:lnTo>
                  <a:pt x="1848187" y="4541083"/>
                </a:lnTo>
                <a:lnTo>
                  <a:pt x="1820484" y="4582576"/>
                </a:lnTo>
                <a:lnTo>
                  <a:pt x="1792415" y="4623823"/>
                </a:lnTo>
                <a:lnTo>
                  <a:pt x="1763980" y="4664821"/>
                </a:lnTo>
                <a:lnTo>
                  <a:pt x="1735184" y="4705566"/>
                </a:lnTo>
                <a:lnTo>
                  <a:pt x="1706028" y="4746056"/>
                </a:lnTo>
                <a:lnTo>
                  <a:pt x="1676515" y="4786288"/>
                </a:lnTo>
                <a:lnTo>
                  <a:pt x="1646647" y="4826258"/>
                </a:lnTo>
                <a:lnTo>
                  <a:pt x="1616428" y="4865965"/>
                </a:lnTo>
                <a:lnTo>
                  <a:pt x="1585859" y="4905404"/>
                </a:lnTo>
                <a:lnTo>
                  <a:pt x="1554944" y="4944572"/>
                </a:lnTo>
                <a:lnTo>
                  <a:pt x="1523685" y="4983467"/>
                </a:lnTo>
                <a:lnTo>
                  <a:pt x="1492084" y="5022086"/>
                </a:lnTo>
                <a:lnTo>
                  <a:pt x="1460145" y="5060426"/>
                </a:lnTo>
                <a:lnTo>
                  <a:pt x="1427869" y="5098484"/>
                </a:lnTo>
                <a:lnTo>
                  <a:pt x="1395259" y="5136256"/>
                </a:lnTo>
                <a:lnTo>
                  <a:pt x="1362319" y="5173740"/>
                </a:lnTo>
                <a:lnTo>
                  <a:pt x="1329050" y="5210932"/>
                </a:lnTo>
                <a:lnTo>
                  <a:pt x="1295454" y="5247830"/>
                </a:lnTo>
                <a:lnTo>
                  <a:pt x="1261536" y="5284431"/>
                </a:lnTo>
                <a:lnTo>
                  <a:pt x="1227297" y="5320732"/>
                </a:lnTo>
                <a:lnTo>
                  <a:pt x="1192739" y="5356730"/>
                </a:lnTo>
                <a:lnTo>
                  <a:pt x="1157866" y="5392421"/>
                </a:lnTo>
                <a:lnTo>
                  <a:pt x="1122680" y="5427803"/>
                </a:lnTo>
                <a:lnTo>
                  <a:pt x="1087184" y="5462873"/>
                </a:lnTo>
                <a:lnTo>
                  <a:pt x="1051380" y="5497627"/>
                </a:lnTo>
                <a:lnTo>
                  <a:pt x="1015270" y="5532063"/>
                </a:lnTo>
                <a:lnTo>
                  <a:pt x="978858" y="5566178"/>
                </a:lnTo>
                <a:lnTo>
                  <a:pt x="942146" y="5599969"/>
                </a:lnTo>
                <a:lnTo>
                  <a:pt x="905136" y="5633432"/>
                </a:lnTo>
                <a:lnTo>
                  <a:pt x="867831" y="5666565"/>
                </a:lnTo>
                <a:lnTo>
                  <a:pt x="830235" y="5699365"/>
                </a:lnTo>
                <a:lnTo>
                  <a:pt x="792348" y="5731828"/>
                </a:lnTo>
                <a:lnTo>
                  <a:pt x="754174" y="5763953"/>
                </a:lnTo>
                <a:lnTo>
                  <a:pt x="715716" y="5795735"/>
                </a:lnTo>
                <a:lnTo>
                  <a:pt x="676976" y="5827172"/>
                </a:lnTo>
                <a:lnTo>
                  <a:pt x="637956" y="5858260"/>
                </a:lnTo>
                <a:lnTo>
                  <a:pt x="598660" y="5888998"/>
                </a:lnTo>
                <a:lnTo>
                  <a:pt x="559089" y="5919381"/>
                </a:lnTo>
                <a:lnTo>
                  <a:pt x="519247" y="5949407"/>
                </a:lnTo>
                <a:lnTo>
                  <a:pt x="479136" y="5979072"/>
                </a:lnTo>
                <a:lnTo>
                  <a:pt x="438758" y="6008375"/>
                </a:lnTo>
                <a:lnTo>
                  <a:pt x="398117" y="6037311"/>
                </a:lnTo>
                <a:lnTo>
                  <a:pt x="357214" y="6065878"/>
                </a:lnTo>
                <a:lnTo>
                  <a:pt x="316053" y="6094072"/>
                </a:lnTo>
                <a:lnTo>
                  <a:pt x="274635" y="6121892"/>
                </a:lnTo>
                <a:lnTo>
                  <a:pt x="232964" y="6149333"/>
                </a:lnTo>
                <a:lnTo>
                  <a:pt x="191042" y="6176393"/>
                </a:lnTo>
                <a:lnTo>
                  <a:pt x="148872" y="6203069"/>
                </a:lnTo>
                <a:lnTo>
                  <a:pt x="106456" y="6229357"/>
                </a:lnTo>
                <a:lnTo>
                  <a:pt x="63797" y="6255256"/>
                </a:lnTo>
                <a:lnTo>
                  <a:pt x="20898" y="6280761"/>
                </a:lnTo>
                <a:lnTo>
                  <a:pt x="17343" y="6232001"/>
                </a:lnTo>
                <a:lnTo>
                  <a:pt x="14121" y="6183211"/>
                </a:lnTo>
                <a:lnTo>
                  <a:pt x="11231" y="6134392"/>
                </a:lnTo>
                <a:lnTo>
                  <a:pt x="8673" y="6085548"/>
                </a:lnTo>
                <a:lnTo>
                  <a:pt x="6446" y="6036679"/>
                </a:lnTo>
                <a:lnTo>
                  <a:pt x="4550" y="5987788"/>
                </a:lnTo>
                <a:lnTo>
                  <a:pt x="2983" y="5938877"/>
                </a:lnTo>
                <a:lnTo>
                  <a:pt x="1745" y="5889948"/>
                </a:lnTo>
                <a:lnTo>
                  <a:pt x="836" y="5841003"/>
                </a:lnTo>
                <a:lnTo>
                  <a:pt x="254" y="5792045"/>
                </a:lnTo>
                <a:lnTo>
                  <a:pt x="0" y="5743075"/>
                </a:lnTo>
                <a:lnTo>
                  <a:pt x="71" y="5694095"/>
                </a:lnTo>
                <a:lnTo>
                  <a:pt x="468" y="5645109"/>
                </a:lnTo>
                <a:lnTo>
                  <a:pt x="1190" y="5596116"/>
                </a:lnTo>
                <a:lnTo>
                  <a:pt x="2236" y="5547121"/>
                </a:lnTo>
                <a:lnTo>
                  <a:pt x="3606" y="5498125"/>
                </a:lnTo>
                <a:lnTo>
                  <a:pt x="5298" y="5449129"/>
                </a:lnTo>
                <a:lnTo>
                  <a:pt x="7313" y="5400137"/>
                </a:lnTo>
                <a:lnTo>
                  <a:pt x="9649" y="5351150"/>
                </a:lnTo>
                <a:lnTo>
                  <a:pt x="12306" y="5302170"/>
                </a:lnTo>
                <a:lnTo>
                  <a:pt x="15283" y="5253200"/>
                </a:lnTo>
                <a:lnTo>
                  <a:pt x="18580" y="5204241"/>
                </a:lnTo>
                <a:lnTo>
                  <a:pt x="22195" y="5155296"/>
                </a:lnTo>
                <a:lnTo>
                  <a:pt x="26128" y="5106366"/>
                </a:lnTo>
                <a:lnTo>
                  <a:pt x="30379" y="5057454"/>
                </a:lnTo>
                <a:lnTo>
                  <a:pt x="34946" y="5008562"/>
                </a:lnTo>
                <a:lnTo>
                  <a:pt x="39830" y="4959692"/>
                </a:lnTo>
                <a:lnTo>
                  <a:pt x="45029" y="4910847"/>
                </a:lnTo>
                <a:lnTo>
                  <a:pt x="50542" y="4862027"/>
                </a:lnTo>
                <a:lnTo>
                  <a:pt x="56369" y="4813236"/>
                </a:lnTo>
                <a:lnTo>
                  <a:pt x="62510" y="4764475"/>
                </a:lnTo>
                <a:lnTo>
                  <a:pt x="68963" y="4715746"/>
                </a:lnTo>
                <a:lnTo>
                  <a:pt x="75728" y="4667052"/>
                </a:lnTo>
                <a:lnTo>
                  <a:pt x="82804" y="4618395"/>
                </a:lnTo>
                <a:lnTo>
                  <a:pt x="90191" y="4569776"/>
                </a:lnTo>
                <a:lnTo>
                  <a:pt x="97888" y="4521199"/>
                </a:lnTo>
                <a:lnTo>
                  <a:pt x="105893" y="4472664"/>
                </a:lnTo>
                <a:lnTo>
                  <a:pt x="114208" y="4424174"/>
                </a:lnTo>
                <a:lnTo>
                  <a:pt x="122830" y="4375732"/>
                </a:lnTo>
                <a:lnTo>
                  <a:pt x="131759" y="4327339"/>
                </a:lnTo>
                <a:lnTo>
                  <a:pt x="140995" y="4278997"/>
                </a:lnTo>
                <a:lnTo>
                  <a:pt x="150536" y="4230709"/>
                </a:lnTo>
                <a:lnTo>
                  <a:pt x="160382" y="4182476"/>
                </a:lnTo>
                <a:lnTo>
                  <a:pt x="170533" y="4134301"/>
                </a:lnTo>
                <a:lnTo>
                  <a:pt x="180987" y="4086185"/>
                </a:lnTo>
                <a:lnTo>
                  <a:pt x="191745" y="4038132"/>
                </a:lnTo>
                <a:lnTo>
                  <a:pt x="202805" y="3990142"/>
                </a:lnTo>
                <a:lnTo>
                  <a:pt x="214166" y="3942219"/>
                </a:lnTo>
                <a:lnTo>
                  <a:pt x="225828" y="3894363"/>
                </a:lnTo>
                <a:lnTo>
                  <a:pt x="237791" y="3846578"/>
                </a:lnTo>
                <a:lnTo>
                  <a:pt x="250053" y="3798865"/>
                </a:lnTo>
                <a:lnTo>
                  <a:pt x="262614" y="3751227"/>
                </a:lnTo>
                <a:lnTo>
                  <a:pt x="275474" y="3703665"/>
                </a:lnTo>
                <a:lnTo>
                  <a:pt x="288631" y="3656182"/>
                </a:lnTo>
                <a:lnTo>
                  <a:pt x="302084" y="3608779"/>
                </a:lnTo>
                <a:lnTo>
                  <a:pt x="315834" y="3561460"/>
                </a:lnTo>
                <a:lnTo>
                  <a:pt x="329879" y="3514225"/>
                </a:lnTo>
                <a:lnTo>
                  <a:pt x="344219" y="3467077"/>
                </a:lnTo>
                <a:lnTo>
                  <a:pt x="358854" y="3420019"/>
                </a:lnTo>
                <a:lnTo>
                  <a:pt x="373781" y="3373051"/>
                </a:lnTo>
                <a:lnTo>
                  <a:pt x="389002" y="3326177"/>
                </a:lnTo>
                <a:lnTo>
                  <a:pt x="404514" y="3279399"/>
                </a:lnTo>
                <a:lnTo>
                  <a:pt x="420318" y="3232718"/>
                </a:lnTo>
                <a:lnTo>
                  <a:pt x="436412" y="3186136"/>
                </a:lnTo>
                <a:lnTo>
                  <a:pt x="452797" y="3139656"/>
                </a:lnTo>
                <a:lnTo>
                  <a:pt x="469471" y="3093280"/>
                </a:lnTo>
                <a:lnTo>
                  <a:pt x="486433" y="3047010"/>
                </a:lnTo>
                <a:lnTo>
                  <a:pt x="503683" y="3000848"/>
                </a:lnTo>
                <a:lnTo>
                  <a:pt x="521221" y="2954796"/>
                </a:lnTo>
                <a:lnTo>
                  <a:pt x="539045" y="2908857"/>
                </a:lnTo>
                <a:lnTo>
                  <a:pt x="557155" y="2863031"/>
                </a:lnTo>
                <a:lnTo>
                  <a:pt x="575551" y="2817322"/>
                </a:lnTo>
                <a:lnTo>
                  <a:pt x="594231" y="2771732"/>
                </a:lnTo>
                <a:lnTo>
                  <a:pt x="613194" y="2726262"/>
                </a:lnTo>
                <a:lnTo>
                  <a:pt x="632441" y="2680915"/>
                </a:lnTo>
                <a:lnTo>
                  <a:pt x="651971" y="2635692"/>
                </a:lnTo>
                <a:lnTo>
                  <a:pt x="671782" y="2590597"/>
                </a:lnTo>
                <a:lnTo>
                  <a:pt x="691874" y="2545630"/>
                </a:lnTo>
                <a:lnTo>
                  <a:pt x="712246" y="2500795"/>
                </a:lnTo>
                <a:lnTo>
                  <a:pt x="732899" y="2456093"/>
                </a:lnTo>
                <a:lnTo>
                  <a:pt x="753830" y="2411526"/>
                </a:lnTo>
                <a:lnTo>
                  <a:pt x="775040" y="2367096"/>
                </a:lnTo>
                <a:lnTo>
                  <a:pt x="796528" y="2322806"/>
                </a:lnTo>
                <a:lnTo>
                  <a:pt x="818292" y="2278657"/>
                </a:lnTo>
                <a:lnTo>
                  <a:pt x="840333" y="2234653"/>
                </a:lnTo>
                <a:lnTo>
                  <a:pt x="862649" y="2190794"/>
                </a:lnTo>
                <a:lnTo>
                  <a:pt x="885241" y="2147082"/>
                </a:lnTo>
                <a:lnTo>
                  <a:pt x="908106" y="2103521"/>
                </a:lnTo>
                <a:lnTo>
                  <a:pt x="931245" y="2060112"/>
                </a:lnTo>
                <a:lnTo>
                  <a:pt x="954657" y="2016857"/>
                </a:lnTo>
                <a:lnTo>
                  <a:pt x="978342" y="1973758"/>
                </a:lnTo>
                <a:lnTo>
                  <a:pt x="1002298" y="1930818"/>
                </a:lnTo>
                <a:lnTo>
                  <a:pt x="1026524" y="1888038"/>
                </a:lnTo>
                <a:lnTo>
                  <a:pt x="1051021" y="1845421"/>
                </a:lnTo>
                <a:lnTo>
                  <a:pt x="1075787" y="1802968"/>
                </a:lnTo>
                <a:lnTo>
                  <a:pt x="1100822" y="1760682"/>
                </a:lnTo>
                <a:lnTo>
                  <a:pt x="1126126" y="1718565"/>
                </a:lnTo>
                <a:lnTo>
                  <a:pt x="1151696" y="1676619"/>
                </a:lnTo>
                <a:lnTo>
                  <a:pt x="1177533" y="1634846"/>
                </a:lnTo>
                <a:lnTo>
                  <a:pt x="1203637" y="1593248"/>
                </a:lnTo>
                <a:lnTo>
                  <a:pt x="1230006" y="1551827"/>
                </a:lnTo>
                <a:lnTo>
                  <a:pt x="1256639" y="1510586"/>
                </a:lnTo>
                <a:lnTo>
                  <a:pt x="1283536" y="1469526"/>
                </a:lnTo>
                <a:lnTo>
                  <a:pt x="1310697" y="1428650"/>
                </a:lnTo>
                <a:lnTo>
                  <a:pt x="1338120" y="1387959"/>
                </a:lnTo>
                <a:lnTo>
                  <a:pt x="1365806" y="1347456"/>
                </a:lnTo>
                <a:lnTo>
                  <a:pt x="1393752" y="1307143"/>
                </a:lnTo>
                <a:lnTo>
                  <a:pt x="1421959" y="1267021"/>
                </a:lnTo>
                <a:lnTo>
                  <a:pt x="1450426" y="1227094"/>
                </a:lnTo>
                <a:lnTo>
                  <a:pt x="1479153" y="1187363"/>
                </a:lnTo>
                <a:lnTo>
                  <a:pt x="1508137" y="1147830"/>
                </a:lnTo>
                <a:lnTo>
                  <a:pt x="1537380" y="1108498"/>
                </a:lnTo>
                <a:lnTo>
                  <a:pt x="1566880" y="1069368"/>
                </a:lnTo>
                <a:lnTo>
                  <a:pt x="1596636" y="1030442"/>
                </a:lnTo>
                <a:lnTo>
                  <a:pt x="1626648" y="991723"/>
                </a:lnTo>
                <a:lnTo>
                  <a:pt x="1656915" y="953213"/>
                </a:lnTo>
                <a:lnTo>
                  <a:pt x="1687437" y="914914"/>
                </a:lnTo>
                <a:lnTo>
                  <a:pt x="1718212" y="876827"/>
                </a:lnTo>
                <a:lnTo>
                  <a:pt x="1749240" y="838956"/>
                </a:lnTo>
                <a:lnTo>
                  <a:pt x="1780521" y="801302"/>
                </a:lnTo>
                <a:lnTo>
                  <a:pt x="1812053" y="763866"/>
                </a:lnTo>
                <a:lnTo>
                  <a:pt x="1843836" y="726653"/>
                </a:lnTo>
                <a:lnTo>
                  <a:pt x="1875870" y="689662"/>
                </a:lnTo>
                <a:lnTo>
                  <a:pt x="1908153" y="652897"/>
                </a:lnTo>
                <a:lnTo>
                  <a:pt x="1940685" y="616360"/>
                </a:lnTo>
                <a:lnTo>
                  <a:pt x="1973466" y="580052"/>
                </a:lnTo>
                <a:lnTo>
                  <a:pt x="2006494" y="543976"/>
                </a:lnTo>
                <a:lnTo>
                  <a:pt x="2039769" y="508134"/>
                </a:lnTo>
                <a:lnTo>
                  <a:pt x="2073290" y="472528"/>
                </a:lnTo>
                <a:lnTo>
                  <a:pt x="2107056" y="437161"/>
                </a:lnTo>
                <a:lnTo>
                  <a:pt x="2141068" y="402033"/>
                </a:lnTo>
                <a:lnTo>
                  <a:pt x="2175324" y="367148"/>
                </a:lnTo>
                <a:lnTo>
                  <a:pt x="2209823" y="332507"/>
                </a:lnTo>
                <a:lnTo>
                  <a:pt x="2244564" y="298112"/>
                </a:lnTo>
                <a:lnTo>
                  <a:pt x="2279548" y="263966"/>
                </a:lnTo>
                <a:lnTo>
                  <a:pt x="2314774" y="230071"/>
                </a:lnTo>
                <a:lnTo>
                  <a:pt x="2350240" y="196428"/>
                </a:lnTo>
                <a:lnTo>
                  <a:pt x="2385946" y="163041"/>
                </a:lnTo>
                <a:lnTo>
                  <a:pt x="2421892" y="129910"/>
                </a:lnTo>
                <a:lnTo>
                  <a:pt x="2458076" y="97039"/>
                </a:lnTo>
                <a:lnTo>
                  <a:pt x="2494498" y="64428"/>
                </a:lnTo>
                <a:lnTo>
                  <a:pt x="2531157" y="32081"/>
                </a:lnTo>
                <a:lnTo>
                  <a:pt x="2568054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3350" y="1918006"/>
            <a:ext cx="6452235" cy="6438900"/>
          </a:xfrm>
          <a:custGeom>
            <a:avLst/>
            <a:gdLst/>
            <a:ahLst/>
            <a:cxnLst/>
            <a:rect l="l" t="t" r="r" b="b"/>
            <a:pathLst>
              <a:path w="6452234" h="6438900">
                <a:moveTo>
                  <a:pt x="3542315" y="12699"/>
                </a:moveTo>
                <a:lnTo>
                  <a:pt x="2909888" y="12699"/>
                </a:lnTo>
                <a:lnTo>
                  <a:pt x="2949313" y="0"/>
                </a:lnTo>
                <a:lnTo>
                  <a:pt x="3502889" y="0"/>
                </a:lnTo>
                <a:lnTo>
                  <a:pt x="3542315" y="12699"/>
                </a:lnTo>
                <a:close/>
              </a:path>
              <a:path w="6452234" h="6438900">
                <a:moveTo>
                  <a:pt x="3660269" y="25399"/>
                </a:moveTo>
                <a:lnTo>
                  <a:pt x="2791933" y="25399"/>
                </a:lnTo>
                <a:lnTo>
                  <a:pt x="2831192" y="12699"/>
                </a:lnTo>
                <a:lnTo>
                  <a:pt x="3621010" y="12699"/>
                </a:lnTo>
                <a:lnTo>
                  <a:pt x="3660269" y="25399"/>
                </a:lnTo>
                <a:close/>
              </a:path>
              <a:path w="6452234" h="6438900">
                <a:moveTo>
                  <a:pt x="3738596" y="38099"/>
                </a:moveTo>
                <a:lnTo>
                  <a:pt x="2713605" y="38099"/>
                </a:lnTo>
                <a:lnTo>
                  <a:pt x="2752733" y="25399"/>
                </a:lnTo>
                <a:lnTo>
                  <a:pt x="3699468" y="25399"/>
                </a:lnTo>
                <a:lnTo>
                  <a:pt x="3738596" y="38099"/>
                </a:lnTo>
                <a:close/>
              </a:path>
              <a:path w="6452234" h="6438900">
                <a:moveTo>
                  <a:pt x="3816603" y="50799"/>
                </a:moveTo>
                <a:lnTo>
                  <a:pt x="2635598" y="50799"/>
                </a:lnTo>
                <a:lnTo>
                  <a:pt x="2674560" y="38099"/>
                </a:lnTo>
                <a:lnTo>
                  <a:pt x="3777641" y="38099"/>
                </a:lnTo>
                <a:lnTo>
                  <a:pt x="3816603" y="50799"/>
                </a:lnTo>
                <a:close/>
              </a:path>
              <a:path w="6452234" h="6438900">
                <a:moveTo>
                  <a:pt x="3932943" y="76199"/>
                </a:moveTo>
                <a:lnTo>
                  <a:pt x="2519258" y="76199"/>
                </a:lnTo>
                <a:lnTo>
                  <a:pt x="2596719" y="50799"/>
                </a:lnTo>
                <a:lnTo>
                  <a:pt x="3855482" y="50799"/>
                </a:lnTo>
                <a:lnTo>
                  <a:pt x="3932943" y="76199"/>
                </a:lnTo>
                <a:close/>
              </a:path>
              <a:path w="6452234" h="6438900">
                <a:moveTo>
                  <a:pt x="4124630" y="126999"/>
                </a:moveTo>
                <a:lnTo>
                  <a:pt x="2327570" y="126999"/>
                </a:lnTo>
                <a:lnTo>
                  <a:pt x="2480686" y="76199"/>
                </a:lnTo>
                <a:lnTo>
                  <a:pt x="3971514" y="76199"/>
                </a:lnTo>
                <a:lnTo>
                  <a:pt x="4124630" y="126999"/>
                </a:lnTo>
                <a:close/>
              </a:path>
              <a:path w="6452234" h="6438900">
                <a:moveTo>
                  <a:pt x="4162589" y="6311899"/>
                </a:moveTo>
                <a:lnTo>
                  <a:pt x="2289613" y="6311899"/>
                </a:lnTo>
                <a:lnTo>
                  <a:pt x="2102064" y="6248399"/>
                </a:lnTo>
                <a:lnTo>
                  <a:pt x="2065042" y="6222999"/>
                </a:lnTo>
                <a:lnTo>
                  <a:pt x="1918751" y="6172199"/>
                </a:lnTo>
                <a:lnTo>
                  <a:pt x="1882660" y="6146799"/>
                </a:lnTo>
                <a:lnTo>
                  <a:pt x="1811078" y="6121399"/>
                </a:lnTo>
                <a:lnTo>
                  <a:pt x="1775609" y="6095999"/>
                </a:lnTo>
                <a:lnTo>
                  <a:pt x="1705327" y="6070599"/>
                </a:lnTo>
                <a:lnTo>
                  <a:pt x="1635961" y="6019799"/>
                </a:lnTo>
                <a:lnTo>
                  <a:pt x="1601637" y="6007099"/>
                </a:lnTo>
                <a:lnTo>
                  <a:pt x="1567553" y="5981699"/>
                </a:lnTo>
                <a:lnTo>
                  <a:pt x="1533719" y="5968999"/>
                </a:lnTo>
                <a:lnTo>
                  <a:pt x="1466829" y="5918199"/>
                </a:lnTo>
                <a:lnTo>
                  <a:pt x="1433774" y="5905499"/>
                </a:lnTo>
                <a:lnTo>
                  <a:pt x="1368485" y="5854699"/>
                </a:lnTo>
                <a:lnTo>
                  <a:pt x="1336260" y="5829299"/>
                </a:lnTo>
                <a:lnTo>
                  <a:pt x="1304314" y="5816599"/>
                </a:lnTo>
                <a:lnTo>
                  <a:pt x="1241301" y="5765799"/>
                </a:lnTo>
                <a:lnTo>
                  <a:pt x="1179484" y="5714999"/>
                </a:lnTo>
                <a:lnTo>
                  <a:pt x="1118899" y="5664199"/>
                </a:lnTo>
                <a:lnTo>
                  <a:pt x="1059584" y="5613399"/>
                </a:lnTo>
                <a:lnTo>
                  <a:pt x="1030411" y="5587999"/>
                </a:lnTo>
                <a:lnTo>
                  <a:pt x="1001573" y="5549899"/>
                </a:lnTo>
                <a:lnTo>
                  <a:pt x="973070" y="5524499"/>
                </a:lnTo>
                <a:lnTo>
                  <a:pt x="944903" y="5499099"/>
                </a:lnTo>
                <a:lnTo>
                  <a:pt x="917079" y="5473699"/>
                </a:lnTo>
                <a:lnTo>
                  <a:pt x="889606" y="5448299"/>
                </a:lnTo>
                <a:lnTo>
                  <a:pt x="862486" y="5410199"/>
                </a:lnTo>
                <a:lnTo>
                  <a:pt x="835717" y="5384799"/>
                </a:lnTo>
                <a:lnTo>
                  <a:pt x="809309" y="5359399"/>
                </a:lnTo>
                <a:lnTo>
                  <a:pt x="783268" y="5321299"/>
                </a:lnTo>
                <a:lnTo>
                  <a:pt x="757595" y="5295899"/>
                </a:lnTo>
                <a:lnTo>
                  <a:pt x="732291" y="5270499"/>
                </a:lnTo>
                <a:lnTo>
                  <a:pt x="707361" y="5232399"/>
                </a:lnTo>
                <a:lnTo>
                  <a:pt x="682815" y="5206999"/>
                </a:lnTo>
                <a:lnTo>
                  <a:pt x="658652" y="5168899"/>
                </a:lnTo>
                <a:lnTo>
                  <a:pt x="634872" y="5143499"/>
                </a:lnTo>
                <a:lnTo>
                  <a:pt x="611482" y="5105399"/>
                </a:lnTo>
                <a:lnTo>
                  <a:pt x="588489" y="5079999"/>
                </a:lnTo>
                <a:lnTo>
                  <a:pt x="565893" y="5041899"/>
                </a:lnTo>
                <a:lnTo>
                  <a:pt x="543695" y="5016499"/>
                </a:lnTo>
                <a:lnTo>
                  <a:pt x="521901" y="4978399"/>
                </a:lnTo>
                <a:lnTo>
                  <a:pt x="500517" y="4940299"/>
                </a:lnTo>
                <a:lnTo>
                  <a:pt x="479544" y="4914899"/>
                </a:lnTo>
                <a:lnTo>
                  <a:pt x="458981" y="4876799"/>
                </a:lnTo>
                <a:lnTo>
                  <a:pt x="438835" y="4838699"/>
                </a:lnTo>
                <a:lnTo>
                  <a:pt x="419112" y="4813299"/>
                </a:lnTo>
                <a:lnTo>
                  <a:pt x="399811" y="4775199"/>
                </a:lnTo>
                <a:lnTo>
                  <a:pt x="380933" y="4737099"/>
                </a:lnTo>
                <a:lnTo>
                  <a:pt x="362484" y="4698999"/>
                </a:lnTo>
                <a:lnTo>
                  <a:pt x="344468" y="4673599"/>
                </a:lnTo>
                <a:lnTo>
                  <a:pt x="326887" y="4635499"/>
                </a:lnTo>
                <a:lnTo>
                  <a:pt x="309739" y="4597399"/>
                </a:lnTo>
                <a:lnTo>
                  <a:pt x="293031" y="4559299"/>
                </a:lnTo>
                <a:lnTo>
                  <a:pt x="276767" y="4521199"/>
                </a:lnTo>
                <a:lnTo>
                  <a:pt x="260947" y="4495799"/>
                </a:lnTo>
                <a:lnTo>
                  <a:pt x="245571" y="4457699"/>
                </a:lnTo>
                <a:lnTo>
                  <a:pt x="230645" y="4419599"/>
                </a:lnTo>
                <a:lnTo>
                  <a:pt x="216171" y="4381499"/>
                </a:lnTo>
                <a:lnTo>
                  <a:pt x="202151" y="4343399"/>
                </a:lnTo>
                <a:lnTo>
                  <a:pt x="188584" y="4305299"/>
                </a:lnTo>
                <a:lnTo>
                  <a:pt x="175474" y="4267199"/>
                </a:lnTo>
                <a:lnTo>
                  <a:pt x="162826" y="4229099"/>
                </a:lnTo>
                <a:lnTo>
                  <a:pt x="150640" y="4190999"/>
                </a:lnTo>
                <a:lnTo>
                  <a:pt x="138914" y="4152899"/>
                </a:lnTo>
                <a:lnTo>
                  <a:pt x="127653" y="4114799"/>
                </a:lnTo>
                <a:lnTo>
                  <a:pt x="116861" y="4076699"/>
                </a:lnTo>
                <a:lnTo>
                  <a:pt x="106537" y="4038599"/>
                </a:lnTo>
                <a:lnTo>
                  <a:pt x="96682" y="4000499"/>
                </a:lnTo>
                <a:lnTo>
                  <a:pt x="87297" y="3962399"/>
                </a:lnTo>
                <a:lnTo>
                  <a:pt x="78387" y="3924299"/>
                </a:lnTo>
                <a:lnTo>
                  <a:pt x="69950" y="3886199"/>
                </a:lnTo>
                <a:lnTo>
                  <a:pt x="61988" y="3848099"/>
                </a:lnTo>
                <a:lnTo>
                  <a:pt x="54502" y="3809999"/>
                </a:lnTo>
                <a:lnTo>
                  <a:pt x="47495" y="3771899"/>
                </a:lnTo>
                <a:lnTo>
                  <a:pt x="40967" y="3733799"/>
                </a:lnTo>
                <a:lnTo>
                  <a:pt x="34917" y="3695699"/>
                </a:lnTo>
                <a:lnTo>
                  <a:pt x="29348" y="3657599"/>
                </a:lnTo>
                <a:lnTo>
                  <a:pt x="24261" y="3619499"/>
                </a:lnTo>
                <a:lnTo>
                  <a:pt x="19656" y="3568699"/>
                </a:lnTo>
                <a:lnTo>
                  <a:pt x="15534" y="3530599"/>
                </a:lnTo>
                <a:lnTo>
                  <a:pt x="11895" y="3492499"/>
                </a:lnTo>
                <a:lnTo>
                  <a:pt x="8741" y="3454399"/>
                </a:lnTo>
                <a:lnTo>
                  <a:pt x="6071" y="3416299"/>
                </a:lnTo>
                <a:lnTo>
                  <a:pt x="3885" y="3378199"/>
                </a:lnTo>
                <a:lnTo>
                  <a:pt x="2185" y="3340099"/>
                </a:lnTo>
                <a:lnTo>
                  <a:pt x="971" y="3301999"/>
                </a:lnTo>
                <a:lnTo>
                  <a:pt x="242" y="3263899"/>
                </a:lnTo>
                <a:lnTo>
                  <a:pt x="0" y="3213099"/>
                </a:lnTo>
                <a:lnTo>
                  <a:pt x="242" y="3174999"/>
                </a:lnTo>
                <a:lnTo>
                  <a:pt x="971" y="3136899"/>
                </a:lnTo>
                <a:lnTo>
                  <a:pt x="2185" y="3098799"/>
                </a:lnTo>
                <a:lnTo>
                  <a:pt x="3885" y="3060699"/>
                </a:lnTo>
                <a:lnTo>
                  <a:pt x="6071" y="3022599"/>
                </a:lnTo>
                <a:lnTo>
                  <a:pt x="8741" y="2984499"/>
                </a:lnTo>
                <a:lnTo>
                  <a:pt x="11895" y="2946399"/>
                </a:lnTo>
                <a:lnTo>
                  <a:pt x="15534" y="2908299"/>
                </a:lnTo>
                <a:lnTo>
                  <a:pt x="19656" y="2857499"/>
                </a:lnTo>
                <a:lnTo>
                  <a:pt x="24261" y="2819399"/>
                </a:lnTo>
                <a:lnTo>
                  <a:pt x="29348" y="2781299"/>
                </a:lnTo>
                <a:lnTo>
                  <a:pt x="34917" y="2743199"/>
                </a:lnTo>
                <a:lnTo>
                  <a:pt x="40967" y="2705099"/>
                </a:lnTo>
                <a:lnTo>
                  <a:pt x="47495" y="2666999"/>
                </a:lnTo>
                <a:lnTo>
                  <a:pt x="54502" y="2628899"/>
                </a:lnTo>
                <a:lnTo>
                  <a:pt x="61988" y="2590799"/>
                </a:lnTo>
                <a:lnTo>
                  <a:pt x="69950" y="2552699"/>
                </a:lnTo>
                <a:lnTo>
                  <a:pt x="78387" y="2514599"/>
                </a:lnTo>
                <a:lnTo>
                  <a:pt x="87297" y="2476499"/>
                </a:lnTo>
                <a:lnTo>
                  <a:pt x="96682" y="2438399"/>
                </a:lnTo>
                <a:lnTo>
                  <a:pt x="106538" y="2400299"/>
                </a:lnTo>
                <a:lnTo>
                  <a:pt x="116862" y="2362199"/>
                </a:lnTo>
                <a:lnTo>
                  <a:pt x="127654" y="2324099"/>
                </a:lnTo>
                <a:lnTo>
                  <a:pt x="138914" y="2285999"/>
                </a:lnTo>
                <a:lnTo>
                  <a:pt x="150640" y="2247899"/>
                </a:lnTo>
                <a:lnTo>
                  <a:pt x="162826" y="2209799"/>
                </a:lnTo>
                <a:lnTo>
                  <a:pt x="175475" y="2171699"/>
                </a:lnTo>
                <a:lnTo>
                  <a:pt x="188584" y="2133599"/>
                </a:lnTo>
                <a:lnTo>
                  <a:pt x="202151" y="2095499"/>
                </a:lnTo>
                <a:lnTo>
                  <a:pt x="216171" y="2057399"/>
                </a:lnTo>
                <a:lnTo>
                  <a:pt x="230645" y="2019299"/>
                </a:lnTo>
                <a:lnTo>
                  <a:pt x="245572" y="1981199"/>
                </a:lnTo>
                <a:lnTo>
                  <a:pt x="260947" y="1943099"/>
                </a:lnTo>
                <a:lnTo>
                  <a:pt x="276767" y="1917699"/>
                </a:lnTo>
                <a:lnTo>
                  <a:pt x="293031" y="1879599"/>
                </a:lnTo>
                <a:lnTo>
                  <a:pt x="309739" y="1841499"/>
                </a:lnTo>
                <a:lnTo>
                  <a:pt x="326887" y="1803399"/>
                </a:lnTo>
                <a:lnTo>
                  <a:pt x="344468" y="1765299"/>
                </a:lnTo>
                <a:lnTo>
                  <a:pt x="362484" y="1727199"/>
                </a:lnTo>
                <a:lnTo>
                  <a:pt x="380933" y="1701799"/>
                </a:lnTo>
                <a:lnTo>
                  <a:pt x="399811" y="1663699"/>
                </a:lnTo>
                <a:lnTo>
                  <a:pt x="419112" y="1625599"/>
                </a:lnTo>
                <a:lnTo>
                  <a:pt x="438835" y="1600199"/>
                </a:lnTo>
                <a:lnTo>
                  <a:pt x="458981" y="1562099"/>
                </a:lnTo>
                <a:lnTo>
                  <a:pt x="479544" y="1523999"/>
                </a:lnTo>
                <a:lnTo>
                  <a:pt x="500517" y="1498599"/>
                </a:lnTo>
                <a:lnTo>
                  <a:pt x="521901" y="1460499"/>
                </a:lnTo>
                <a:lnTo>
                  <a:pt x="543695" y="1422399"/>
                </a:lnTo>
                <a:lnTo>
                  <a:pt x="565894" y="1396999"/>
                </a:lnTo>
                <a:lnTo>
                  <a:pt x="588489" y="1358899"/>
                </a:lnTo>
                <a:lnTo>
                  <a:pt x="611482" y="1333499"/>
                </a:lnTo>
                <a:lnTo>
                  <a:pt x="634872" y="1295399"/>
                </a:lnTo>
                <a:lnTo>
                  <a:pt x="658652" y="1269999"/>
                </a:lnTo>
                <a:lnTo>
                  <a:pt x="682815" y="1231899"/>
                </a:lnTo>
                <a:lnTo>
                  <a:pt x="707361" y="1206499"/>
                </a:lnTo>
                <a:lnTo>
                  <a:pt x="732291" y="1168399"/>
                </a:lnTo>
                <a:lnTo>
                  <a:pt x="757596" y="1142999"/>
                </a:lnTo>
                <a:lnTo>
                  <a:pt x="783268" y="1117599"/>
                </a:lnTo>
                <a:lnTo>
                  <a:pt x="809309" y="1079499"/>
                </a:lnTo>
                <a:lnTo>
                  <a:pt x="835717" y="1054099"/>
                </a:lnTo>
                <a:lnTo>
                  <a:pt x="862486" y="1028699"/>
                </a:lnTo>
                <a:lnTo>
                  <a:pt x="889606" y="990599"/>
                </a:lnTo>
                <a:lnTo>
                  <a:pt x="917079" y="965199"/>
                </a:lnTo>
                <a:lnTo>
                  <a:pt x="944903" y="939799"/>
                </a:lnTo>
                <a:lnTo>
                  <a:pt x="973070" y="914399"/>
                </a:lnTo>
                <a:lnTo>
                  <a:pt x="1001573" y="888999"/>
                </a:lnTo>
                <a:lnTo>
                  <a:pt x="1030411" y="850899"/>
                </a:lnTo>
                <a:lnTo>
                  <a:pt x="1089083" y="800099"/>
                </a:lnTo>
                <a:lnTo>
                  <a:pt x="1149033" y="749299"/>
                </a:lnTo>
                <a:lnTo>
                  <a:pt x="1210243" y="698499"/>
                </a:lnTo>
                <a:lnTo>
                  <a:pt x="1272658" y="647699"/>
                </a:lnTo>
                <a:lnTo>
                  <a:pt x="1304314" y="622299"/>
                </a:lnTo>
                <a:lnTo>
                  <a:pt x="1336260" y="609599"/>
                </a:lnTo>
                <a:lnTo>
                  <a:pt x="1400990" y="558799"/>
                </a:lnTo>
                <a:lnTo>
                  <a:pt x="1433775" y="533399"/>
                </a:lnTo>
                <a:lnTo>
                  <a:pt x="1466829" y="520699"/>
                </a:lnTo>
                <a:lnTo>
                  <a:pt x="1533719" y="469899"/>
                </a:lnTo>
                <a:lnTo>
                  <a:pt x="1567553" y="457199"/>
                </a:lnTo>
                <a:lnTo>
                  <a:pt x="1635961" y="406399"/>
                </a:lnTo>
                <a:lnTo>
                  <a:pt x="1670524" y="393699"/>
                </a:lnTo>
                <a:lnTo>
                  <a:pt x="1705327" y="368299"/>
                </a:lnTo>
                <a:lnTo>
                  <a:pt x="1775609" y="342899"/>
                </a:lnTo>
                <a:lnTo>
                  <a:pt x="1811078" y="317499"/>
                </a:lnTo>
                <a:lnTo>
                  <a:pt x="1882659" y="292099"/>
                </a:lnTo>
                <a:lnTo>
                  <a:pt x="1918751" y="266699"/>
                </a:lnTo>
                <a:lnTo>
                  <a:pt x="2028196" y="228599"/>
                </a:lnTo>
                <a:lnTo>
                  <a:pt x="2065042" y="203199"/>
                </a:lnTo>
                <a:lnTo>
                  <a:pt x="2289613" y="126999"/>
                </a:lnTo>
                <a:lnTo>
                  <a:pt x="4162588" y="126999"/>
                </a:lnTo>
                <a:lnTo>
                  <a:pt x="4387158" y="203199"/>
                </a:lnTo>
                <a:lnTo>
                  <a:pt x="4424004" y="228599"/>
                </a:lnTo>
                <a:lnTo>
                  <a:pt x="4533449" y="266699"/>
                </a:lnTo>
                <a:lnTo>
                  <a:pt x="4569541" y="292099"/>
                </a:lnTo>
                <a:lnTo>
                  <a:pt x="4641123" y="317499"/>
                </a:lnTo>
                <a:lnTo>
                  <a:pt x="4676591" y="342899"/>
                </a:lnTo>
                <a:lnTo>
                  <a:pt x="4746873" y="368299"/>
                </a:lnTo>
                <a:lnTo>
                  <a:pt x="4781675" y="393699"/>
                </a:lnTo>
                <a:lnTo>
                  <a:pt x="4816238" y="406399"/>
                </a:lnTo>
                <a:lnTo>
                  <a:pt x="4884646" y="457199"/>
                </a:lnTo>
                <a:lnTo>
                  <a:pt x="4918481" y="469899"/>
                </a:lnTo>
                <a:lnTo>
                  <a:pt x="4985371" y="520699"/>
                </a:lnTo>
                <a:lnTo>
                  <a:pt x="5018425" y="533399"/>
                </a:lnTo>
                <a:lnTo>
                  <a:pt x="5051210" y="558799"/>
                </a:lnTo>
                <a:lnTo>
                  <a:pt x="5115941" y="609599"/>
                </a:lnTo>
                <a:lnTo>
                  <a:pt x="5147886" y="622299"/>
                </a:lnTo>
                <a:lnTo>
                  <a:pt x="5179542" y="647699"/>
                </a:lnTo>
                <a:lnTo>
                  <a:pt x="5241957" y="698499"/>
                </a:lnTo>
                <a:lnTo>
                  <a:pt x="5303167" y="749299"/>
                </a:lnTo>
                <a:lnTo>
                  <a:pt x="5363118" y="800099"/>
                </a:lnTo>
                <a:lnTo>
                  <a:pt x="5421790" y="850899"/>
                </a:lnTo>
                <a:lnTo>
                  <a:pt x="5450628" y="888999"/>
                </a:lnTo>
                <a:lnTo>
                  <a:pt x="5479131" y="914399"/>
                </a:lnTo>
                <a:lnTo>
                  <a:pt x="5507298" y="939799"/>
                </a:lnTo>
                <a:lnTo>
                  <a:pt x="5535123" y="965199"/>
                </a:lnTo>
                <a:lnTo>
                  <a:pt x="5562595" y="990599"/>
                </a:lnTo>
                <a:lnTo>
                  <a:pt x="5589715" y="1028699"/>
                </a:lnTo>
                <a:lnTo>
                  <a:pt x="5616484" y="1054099"/>
                </a:lnTo>
                <a:lnTo>
                  <a:pt x="5642892" y="1079499"/>
                </a:lnTo>
                <a:lnTo>
                  <a:pt x="5668933" y="1117599"/>
                </a:lnTo>
                <a:lnTo>
                  <a:pt x="5694605" y="1142999"/>
                </a:lnTo>
                <a:lnTo>
                  <a:pt x="5719910" y="1168399"/>
                </a:lnTo>
                <a:lnTo>
                  <a:pt x="5744840" y="1206499"/>
                </a:lnTo>
                <a:lnTo>
                  <a:pt x="5769386" y="1231899"/>
                </a:lnTo>
                <a:lnTo>
                  <a:pt x="5793548" y="1269999"/>
                </a:lnTo>
                <a:lnTo>
                  <a:pt x="5817328" y="1295399"/>
                </a:lnTo>
                <a:lnTo>
                  <a:pt x="5840718" y="1333499"/>
                </a:lnTo>
                <a:lnTo>
                  <a:pt x="5863711" y="1358899"/>
                </a:lnTo>
                <a:lnTo>
                  <a:pt x="5886306" y="1396999"/>
                </a:lnTo>
                <a:lnTo>
                  <a:pt x="5908504" y="1422399"/>
                </a:lnTo>
                <a:lnTo>
                  <a:pt x="5930299" y="1460499"/>
                </a:lnTo>
                <a:lnTo>
                  <a:pt x="5951683" y="1498599"/>
                </a:lnTo>
                <a:lnTo>
                  <a:pt x="5972656" y="1523999"/>
                </a:lnTo>
                <a:lnTo>
                  <a:pt x="5993219" y="1562099"/>
                </a:lnTo>
                <a:lnTo>
                  <a:pt x="6013366" y="1600199"/>
                </a:lnTo>
                <a:lnTo>
                  <a:pt x="6033089" y="1625599"/>
                </a:lnTo>
                <a:lnTo>
                  <a:pt x="6052390" y="1663699"/>
                </a:lnTo>
                <a:lnTo>
                  <a:pt x="6071267" y="1701799"/>
                </a:lnTo>
                <a:lnTo>
                  <a:pt x="6089717" y="1727199"/>
                </a:lnTo>
                <a:lnTo>
                  <a:pt x="6107732" y="1765299"/>
                </a:lnTo>
                <a:lnTo>
                  <a:pt x="6125314" y="1803399"/>
                </a:lnTo>
                <a:lnTo>
                  <a:pt x="6142461" y="1841499"/>
                </a:lnTo>
                <a:lnTo>
                  <a:pt x="6159169" y="1879599"/>
                </a:lnTo>
                <a:lnTo>
                  <a:pt x="6175434" y="1917699"/>
                </a:lnTo>
                <a:lnTo>
                  <a:pt x="6191254" y="1943099"/>
                </a:lnTo>
                <a:lnTo>
                  <a:pt x="6206629" y="1981199"/>
                </a:lnTo>
                <a:lnTo>
                  <a:pt x="6221556" y="2019299"/>
                </a:lnTo>
                <a:lnTo>
                  <a:pt x="6236029" y="2057399"/>
                </a:lnTo>
                <a:lnTo>
                  <a:pt x="6250050" y="2095499"/>
                </a:lnTo>
                <a:lnTo>
                  <a:pt x="6263617" y="2133599"/>
                </a:lnTo>
                <a:lnTo>
                  <a:pt x="6276726" y="2171699"/>
                </a:lnTo>
                <a:lnTo>
                  <a:pt x="6289375" y="2209799"/>
                </a:lnTo>
                <a:lnTo>
                  <a:pt x="6301562" y="2247899"/>
                </a:lnTo>
                <a:lnTo>
                  <a:pt x="6313287" y="2285999"/>
                </a:lnTo>
                <a:lnTo>
                  <a:pt x="6324548" y="2324099"/>
                </a:lnTo>
                <a:lnTo>
                  <a:pt x="6335340" y="2362199"/>
                </a:lnTo>
                <a:lnTo>
                  <a:pt x="6345664" y="2400299"/>
                </a:lnTo>
                <a:lnTo>
                  <a:pt x="6355520" y="2438399"/>
                </a:lnTo>
                <a:lnTo>
                  <a:pt x="6364904" y="2476499"/>
                </a:lnTo>
                <a:lnTo>
                  <a:pt x="6373814" y="2514599"/>
                </a:lnTo>
                <a:lnTo>
                  <a:pt x="6382251" y="2552699"/>
                </a:lnTo>
                <a:lnTo>
                  <a:pt x="6390213" y="2590799"/>
                </a:lnTo>
                <a:lnTo>
                  <a:pt x="6397698" y="2628899"/>
                </a:lnTo>
                <a:lnTo>
                  <a:pt x="6404706" y="2666999"/>
                </a:lnTo>
                <a:lnTo>
                  <a:pt x="6411234" y="2705099"/>
                </a:lnTo>
                <a:lnTo>
                  <a:pt x="6417284" y="2743199"/>
                </a:lnTo>
                <a:lnTo>
                  <a:pt x="6422853" y="2781299"/>
                </a:lnTo>
                <a:lnTo>
                  <a:pt x="6427940" y="2819399"/>
                </a:lnTo>
                <a:lnTo>
                  <a:pt x="6432545" y="2857499"/>
                </a:lnTo>
                <a:lnTo>
                  <a:pt x="6436667" y="2908299"/>
                </a:lnTo>
                <a:lnTo>
                  <a:pt x="6440306" y="2946399"/>
                </a:lnTo>
                <a:lnTo>
                  <a:pt x="6443461" y="2984499"/>
                </a:lnTo>
                <a:lnTo>
                  <a:pt x="6446131" y="3022599"/>
                </a:lnTo>
                <a:lnTo>
                  <a:pt x="6448316" y="3060699"/>
                </a:lnTo>
                <a:lnTo>
                  <a:pt x="6450016" y="3098799"/>
                </a:lnTo>
                <a:lnTo>
                  <a:pt x="6451230" y="3136899"/>
                </a:lnTo>
                <a:lnTo>
                  <a:pt x="6451959" y="3174999"/>
                </a:lnTo>
                <a:lnTo>
                  <a:pt x="6452202" y="3213099"/>
                </a:lnTo>
                <a:lnTo>
                  <a:pt x="6451959" y="3263899"/>
                </a:lnTo>
                <a:lnTo>
                  <a:pt x="6451230" y="3301999"/>
                </a:lnTo>
                <a:lnTo>
                  <a:pt x="6450016" y="3340099"/>
                </a:lnTo>
                <a:lnTo>
                  <a:pt x="6448316" y="3378199"/>
                </a:lnTo>
                <a:lnTo>
                  <a:pt x="6446131" y="3416299"/>
                </a:lnTo>
                <a:lnTo>
                  <a:pt x="6443461" y="3454399"/>
                </a:lnTo>
                <a:lnTo>
                  <a:pt x="6440306" y="3492499"/>
                </a:lnTo>
                <a:lnTo>
                  <a:pt x="6436667" y="3530599"/>
                </a:lnTo>
                <a:lnTo>
                  <a:pt x="6432545" y="3568699"/>
                </a:lnTo>
                <a:lnTo>
                  <a:pt x="6427940" y="3619499"/>
                </a:lnTo>
                <a:lnTo>
                  <a:pt x="6422853" y="3657599"/>
                </a:lnTo>
                <a:lnTo>
                  <a:pt x="6417283" y="3695699"/>
                </a:lnTo>
                <a:lnTo>
                  <a:pt x="6411234" y="3733799"/>
                </a:lnTo>
                <a:lnTo>
                  <a:pt x="6404705" y="3771899"/>
                </a:lnTo>
                <a:lnTo>
                  <a:pt x="6397698" y="3809999"/>
                </a:lnTo>
                <a:lnTo>
                  <a:pt x="6390213" y="3848099"/>
                </a:lnTo>
                <a:lnTo>
                  <a:pt x="6382251" y="3886199"/>
                </a:lnTo>
                <a:lnTo>
                  <a:pt x="6373814" y="3924299"/>
                </a:lnTo>
                <a:lnTo>
                  <a:pt x="6364904" y="3962399"/>
                </a:lnTo>
                <a:lnTo>
                  <a:pt x="6355520" y="4000499"/>
                </a:lnTo>
                <a:lnTo>
                  <a:pt x="6345664" y="4038599"/>
                </a:lnTo>
                <a:lnTo>
                  <a:pt x="6335340" y="4076699"/>
                </a:lnTo>
                <a:lnTo>
                  <a:pt x="6324548" y="4114799"/>
                </a:lnTo>
                <a:lnTo>
                  <a:pt x="6313287" y="4152899"/>
                </a:lnTo>
                <a:lnTo>
                  <a:pt x="6301562" y="4190999"/>
                </a:lnTo>
                <a:lnTo>
                  <a:pt x="6289375" y="4229099"/>
                </a:lnTo>
                <a:lnTo>
                  <a:pt x="6276726" y="4267199"/>
                </a:lnTo>
                <a:lnTo>
                  <a:pt x="6263617" y="4305299"/>
                </a:lnTo>
                <a:lnTo>
                  <a:pt x="6250050" y="4343399"/>
                </a:lnTo>
                <a:lnTo>
                  <a:pt x="6236029" y="4381499"/>
                </a:lnTo>
                <a:lnTo>
                  <a:pt x="6221556" y="4419599"/>
                </a:lnTo>
                <a:lnTo>
                  <a:pt x="6206629" y="4457699"/>
                </a:lnTo>
                <a:lnTo>
                  <a:pt x="6191254" y="4495799"/>
                </a:lnTo>
                <a:lnTo>
                  <a:pt x="6175434" y="4521199"/>
                </a:lnTo>
                <a:lnTo>
                  <a:pt x="6159169" y="4559299"/>
                </a:lnTo>
                <a:lnTo>
                  <a:pt x="6142461" y="4597399"/>
                </a:lnTo>
                <a:lnTo>
                  <a:pt x="6125314" y="4635499"/>
                </a:lnTo>
                <a:lnTo>
                  <a:pt x="6107732" y="4673599"/>
                </a:lnTo>
                <a:lnTo>
                  <a:pt x="6089717" y="4698999"/>
                </a:lnTo>
                <a:lnTo>
                  <a:pt x="6071267" y="4737099"/>
                </a:lnTo>
                <a:lnTo>
                  <a:pt x="6052390" y="4775199"/>
                </a:lnTo>
                <a:lnTo>
                  <a:pt x="6033089" y="4813299"/>
                </a:lnTo>
                <a:lnTo>
                  <a:pt x="6013366" y="4838699"/>
                </a:lnTo>
                <a:lnTo>
                  <a:pt x="5993219" y="4876799"/>
                </a:lnTo>
                <a:lnTo>
                  <a:pt x="5972656" y="4914899"/>
                </a:lnTo>
                <a:lnTo>
                  <a:pt x="5951683" y="4940299"/>
                </a:lnTo>
                <a:lnTo>
                  <a:pt x="5930299" y="4978399"/>
                </a:lnTo>
                <a:lnTo>
                  <a:pt x="5908504" y="5016499"/>
                </a:lnTo>
                <a:lnTo>
                  <a:pt x="5886306" y="5041899"/>
                </a:lnTo>
                <a:lnTo>
                  <a:pt x="5863711" y="5079999"/>
                </a:lnTo>
                <a:lnTo>
                  <a:pt x="5840718" y="5105399"/>
                </a:lnTo>
                <a:lnTo>
                  <a:pt x="5817328" y="5143499"/>
                </a:lnTo>
                <a:lnTo>
                  <a:pt x="5793548" y="5168899"/>
                </a:lnTo>
                <a:lnTo>
                  <a:pt x="5769386" y="5206999"/>
                </a:lnTo>
                <a:lnTo>
                  <a:pt x="5744840" y="5232399"/>
                </a:lnTo>
                <a:lnTo>
                  <a:pt x="5719910" y="5270499"/>
                </a:lnTo>
                <a:lnTo>
                  <a:pt x="5694605" y="5295899"/>
                </a:lnTo>
                <a:lnTo>
                  <a:pt x="5668933" y="5321299"/>
                </a:lnTo>
                <a:lnTo>
                  <a:pt x="5642892" y="5359399"/>
                </a:lnTo>
                <a:lnTo>
                  <a:pt x="5616484" y="5384799"/>
                </a:lnTo>
                <a:lnTo>
                  <a:pt x="5589715" y="5410199"/>
                </a:lnTo>
                <a:lnTo>
                  <a:pt x="5562595" y="5448299"/>
                </a:lnTo>
                <a:lnTo>
                  <a:pt x="5535123" y="5473699"/>
                </a:lnTo>
                <a:lnTo>
                  <a:pt x="5507298" y="5499099"/>
                </a:lnTo>
                <a:lnTo>
                  <a:pt x="5479131" y="5524499"/>
                </a:lnTo>
                <a:lnTo>
                  <a:pt x="5450628" y="5549899"/>
                </a:lnTo>
                <a:lnTo>
                  <a:pt x="5421790" y="5587999"/>
                </a:lnTo>
                <a:lnTo>
                  <a:pt x="5392616" y="5613399"/>
                </a:lnTo>
                <a:lnTo>
                  <a:pt x="5333301" y="5664199"/>
                </a:lnTo>
                <a:lnTo>
                  <a:pt x="5272717" y="5714999"/>
                </a:lnTo>
                <a:lnTo>
                  <a:pt x="5210899" y="5765799"/>
                </a:lnTo>
                <a:lnTo>
                  <a:pt x="5147886" y="5816599"/>
                </a:lnTo>
                <a:lnTo>
                  <a:pt x="5115941" y="5829299"/>
                </a:lnTo>
                <a:lnTo>
                  <a:pt x="5083715" y="5854699"/>
                </a:lnTo>
                <a:lnTo>
                  <a:pt x="5018426" y="5905499"/>
                </a:lnTo>
                <a:lnTo>
                  <a:pt x="4985371" y="5918199"/>
                </a:lnTo>
                <a:lnTo>
                  <a:pt x="4918482" y="5968999"/>
                </a:lnTo>
                <a:lnTo>
                  <a:pt x="4884647" y="5981699"/>
                </a:lnTo>
                <a:lnTo>
                  <a:pt x="4850563" y="6007099"/>
                </a:lnTo>
                <a:lnTo>
                  <a:pt x="4816239" y="6019799"/>
                </a:lnTo>
                <a:lnTo>
                  <a:pt x="4746874" y="6070599"/>
                </a:lnTo>
                <a:lnTo>
                  <a:pt x="4676591" y="6095999"/>
                </a:lnTo>
                <a:lnTo>
                  <a:pt x="4641123" y="6121399"/>
                </a:lnTo>
                <a:lnTo>
                  <a:pt x="4569541" y="6146799"/>
                </a:lnTo>
                <a:lnTo>
                  <a:pt x="4533449" y="6172199"/>
                </a:lnTo>
                <a:lnTo>
                  <a:pt x="4387158" y="6222999"/>
                </a:lnTo>
                <a:lnTo>
                  <a:pt x="4350137" y="6248399"/>
                </a:lnTo>
                <a:lnTo>
                  <a:pt x="4162589" y="6311899"/>
                </a:lnTo>
                <a:close/>
              </a:path>
              <a:path w="6452234" h="6438900">
                <a:moveTo>
                  <a:pt x="3971515" y="6362699"/>
                </a:moveTo>
                <a:lnTo>
                  <a:pt x="2480686" y="6362699"/>
                </a:lnTo>
                <a:lnTo>
                  <a:pt x="2327571" y="6311899"/>
                </a:lnTo>
                <a:lnTo>
                  <a:pt x="4124630" y="6311899"/>
                </a:lnTo>
                <a:lnTo>
                  <a:pt x="3971515" y="6362699"/>
                </a:lnTo>
                <a:close/>
              </a:path>
              <a:path w="6452234" h="6438900">
                <a:moveTo>
                  <a:pt x="3855482" y="6388099"/>
                </a:moveTo>
                <a:lnTo>
                  <a:pt x="2596720" y="6388099"/>
                </a:lnTo>
                <a:lnTo>
                  <a:pt x="2519258" y="6362699"/>
                </a:lnTo>
                <a:lnTo>
                  <a:pt x="3932943" y="6362699"/>
                </a:lnTo>
                <a:lnTo>
                  <a:pt x="3855482" y="6388099"/>
                </a:lnTo>
                <a:close/>
              </a:path>
              <a:path w="6452234" h="6438900">
                <a:moveTo>
                  <a:pt x="3777641" y="6400799"/>
                </a:moveTo>
                <a:lnTo>
                  <a:pt x="2674560" y="6400799"/>
                </a:lnTo>
                <a:lnTo>
                  <a:pt x="2635598" y="6388099"/>
                </a:lnTo>
                <a:lnTo>
                  <a:pt x="3816603" y="6388099"/>
                </a:lnTo>
                <a:lnTo>
                  <a:pt x="3777641" y="6400799"/>
                </a:lnTo>
                <a:close/>
              </a:path>
              <a:path w="6452234" h="6438900">
                <a:moveTo>
                  <a:pt x="3699468" y="6413499"/>
                </a:moveTo>
                <a:lnTo>
                  <a:pt x="2752734" y="6413499"/>
                </a:lnTo>
                <a:lnTo>
                  <a:pt x="2713606" y="6400799"/>
                </a:lnTo>
                <a:lnTo>
                  <a:pt x="3738596" y="6400799"/>
                </a:lnTo>
                <a:lnTo>
                  <a:pt x="3699468" y="6413499"/>
                </a:lnTo>
                <a:close/>
              </a:path>
              <a:path w="6452234" h="6438900">
                <a:moveTo>
                  <a:pt x="3621010" y="6426199"/>
                </a:moveTo>
                <a:lnTo>
                  <a:pt x="2831192" y="6426199"/>
                </a:lnTo>
                <a:lnTo>
                  <a:pt x="2791933" y="6413499"/>
                </a:lnTo>
                <a:lnTo>
                  <a:pt x="3660269" y="6413499"/>
                </a:lnTo>
                <a:lnTo>
                  <a:pt x="3621010" y="6426199"/>
                </a:lnTo>
                <a:close/>
              </a:path>
              <a:path w="6452234" h="6438900">
                <a:moveTo>
                  <a:pt x="3502889" y="6438899"/>
                </a:moveTo>
                <a:lnTo>
                  <a:pt x="2949314" y="6438899"/>
                </a:lnTo>
                <a:lnTo>
                  <a:pt x="2909888" y="6426199"/>
                </a:lnTo>
                <a:lnTo>
                  <a:pt x="3542314" y="6426199"/>
                </a:lnTo>
                <a:lnTo>
                  <a:pt x="3502889" y="6438899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6670" y="1606793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5">
                <a:moveTo>
                  <a:pt x="689811" y="1379618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7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2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2" y="1373320"/>
                </a:lnTo>
                <a:lnTo>
                  <a:pt x="737037" y="1378026"/>
                </a:lnTo>
                <a:lnTo>
                  <a:pt x="689811" y="1379618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212852" y="1959669"/>
            <a:ext cx="9677400" cy="1699953"/>
          </a:xfrm>
          <a:prstGeom prst="rect">
            <a:avLst/>
          </a:prstGeom>
        </p:spPr>
        <p:txBody>
          <a:bodyPr vert="horz" wrap="square" lIns="0" tIns="2540" rIns="0" bIns="0" rtlCol="0" anchor="t">
            <a:spAutoFit/>
          </a:bodyPr>
          <a:lstStyle/>
          <a:p>
            <a:pPr marL="12700" marR="5080">
              <a:lnSpc>
                <a:spcPts val="6909"/>
              </a:lnSpc>
              <a:spcBef>
                <a:spcPts val="20"/>
              </a:spcBef>
            </a:pPr>
            <a:r>
              <a:rPr lang="en-US" sz="5600" spc="335" err="1"/>
              <a:t>W</a:t>
            </a:r>
            <a:r>
              <a:rPr lang="en-US" sz="5600" spc="-315" err="1"/>
              <a:t>.</a:t>
            </a:r>
            <a:r>
              <a:rPr lang="en-US" sz="5600" spc="165" err="1"/>
              <a:t>A.L.H.P.K.Perera</a:t>
            </a:r>
            <a:r>
              <a:rPr lang="en-US" sz="5600" spc="105"/>
              <a:t> </a:t>
            </a:r>
            <a:br>
              <a:rPr lang="en-US" sz="5600" spc="105"/>
            </a:br>
            <a:r>
              <a:rPr lang="en-US" sz="5600" spc="-455"/>
              <a:t>IT19953434</a:t>
            </a:r>
            <a:endParaRPr sz="5600"/>
          </a:p>
        </p:txBody>
      </p:sp>
      <p:sp>
        <p:nvSpPr>
          <p:cNvPr id="15" name="object 15"/>
          <p:cNvSpPr txBox="1"/>
          <p:nvPr/>
        </p:nvSpPr>
        <p:spPr>
          <a:xfrm>
            <a:off x="8817467" y="4721792"/>
            <a:ext cx="6608445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100">
                <a:solidFill>
                  <a:srgbClr val="0F4F1A"/>
                </a:solidFill>
                <a:latin typeface="Lucida Sans Unicode"/>
                <a:cs typeface="Lucida Sans Unicode"/>
              </a:rPr>
              <a:t>S</a:t>
            </a:r>
            <a:r>
              <a:rPr sz="2350" spc="50">
                <a:solidFill>
                  <a:srgbClr val="0F4F1A"/>
                </a:solidFill>
                <a:latin typeface="Lucida Sans Unicode"/>
                <a:cs typeface="Lucida Sans Unicode"/>
              </a:rPr>
              <a:t>P</a:t>
            </a:r>
            <a:r>
              <a:rPr sz="2350" spc="-80">
                <a:solidFill>
                  <a:srgbClr val="0F4F1A"/>
                </a:solidFill>
                <a:latin typeface="Lucida Sans Unicode"/>
                <a:cs typeface="Lucida Sans Unicode"/>
              </a:rPr>
              <a:t>E</a:t>
            </a:r>
            <a:r>
              <a:rPr sz="2350" spc="175">
                <a:solidFill>
                  <a:srgbClr val="0F4F1A"/>
                </a:solidFill>
                <a:latin typeface="Lucida Sans Unicode"/>
                <a:cs typeface="Lucida Sans Unicode"/>
              </a:rPr>
              <a:t>C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-50">
                <a:solidFill>
                  <a:srgbClr val="0F4F1A"/>
                </a:solidFill>
                <a:latin typeface="Lucida Sans Unicode"/>
                <a:cs typeface="Lucida Sans Unicode"/>
              </a:rPr>
              <a:t>A</a:t>
            </a:r>
            <a:r>
              <a:rPr sz="2350" spc="-250">
                <a:solidFill>
                  <a:srgbClr val="0F4F1A"/>
                </a:solidFill>
                <a:latin typeface="Lucida Sans Unicode"/>
                <a:cs typeface="Lucida Sans Unicode"/>
              </a:rPr>
              <a:t>L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-160">
                <a:solidFill>
                  <a:srgbClr val="0F4F1A"/>
                </a:solidFill>
                <a:latin typeface="Lucida Sans Unicode"/>
                <a:cs typeface="Lucida Sans Unicode"/>
              </a:rPr>
              <a:t>Z</a:t>
            </a:r>
            <a:r>
              <a:rPr sz="2350" spc="-50">
                <a:solidFill>
                  <a:srgbClr val="0F4F1A"/>
                </a:solidFill>
                <a:latin typeface="Lucida Sans Unicode"/>
                <a:cs typeface="Lucida Sans Unicode"/>
              </a:rPr>
              <a:t>A</a:t>
            </a:r>
            <a:r>
              <a:rPr sz="2350" spc="-225">
                <a:solidFill>
                  <a:srgbClr val="0F4F1A"/>
                </a:solidFill>
                <a:latin typeface="Lucida Sans Unicode"/>
                <a:cs typeface="Lucida Sans Unicode"/>
              </a:rPr>
              <a:t>T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90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-120">
                <a:solidFill>
                  <a:srgbClr val="0F4F1A"/>
                </a:solidFill>
                <a:latin typeface="Lucida Sans Unicode"/>
                <a:cs typeface="Lucida Sans Unicode"/>
              </a:rPr>
              <a:t> </a:t>
            </a:r>
            <a:r>
              <a:rPr sz="2350" spc="-70">
                <a:solidFill>
                  <a:srgbClr val="0F4F1A"/>
                </a:solidFill>
                <a:latin typeface="Lucida Sans Unicode"/>
                <a:cs typeface="Lucida Sans Unicode"/>
              </a:rPr>
              <a:t>-</a:t>
            </a:r>
            <a:r>
              <a:rPr sz="2350" spc="-120">
                <a:solidFill>
                  <a:srgbClr val="0F4F1A"/>
                </a:solidFill>
                <a:latin typeface="Lucida Sans Unicode"/>
                <a:cs typeface="Lucida Sans Unicode"/>
              </a:rPr>
              <a:t> 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-95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-85">
                <a:solidFill>
                  <a:srgbClr val="0F4F1A"/>
                </a:solidFill>
                <a:latin typeface="Lucida Sans Unicode"/>
                <a:cs typeface="Lucida Sans Unicode"/>
              </a:rPr>
              <a:t>F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70">
                <a:solidFill>
                  <a:srgbClr val="0F4F1A"/>
                </a:solidFill>
                <a:latin typeface="Lucida Sans Unicode"/>
                <a:cs typeface="Lucida Sans Unicode"/>
              </a:rPr>
              <a:t>R</a:t>
            </a:r>
            <a:r>
              <a:rPr sz="2350" spc="-15">
                <a:solidFill>
                  <a:srgbClr val="0F4F1A"/>
                </a:solidFill>
                <a:latin typeface="Lucida Sans Unicode"/>
                <a:cs typeface="Lucida Sans Unicode"/>
              </a:rPr>
              <a:t>M</a:t>
            </a:r>
            <a:r>
              <a:rPr sz="2350" spc="-50">
                <a:solidFill>
                  <a:srgbClr val="0F4F1A"/>
                </a:solidFill>
                <a:latin typeface="Lucida Sans Unicode"/>
                <a:cs typeface="Lucida Sans Unicode"/>
              </a:rPr>
              <a:t>A</a:t>
            </a:r>
            <a:r>
              <a:rPr sz="2350" spc="-225">
                <a:solidFill>
                  <a:srgbClr val="0F4F1A"/>
                </a:solidFill>
                <a:latin typeface="Lucida Sans Unicode"/>
                <a:cs typeface="Lucida Sans Unicode"/>
              </a:rPr>
              <a:t>T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90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-120">
                <a:solidFill>
                  <a:srgbClr val="0F4F1A"/>
                </a:solidFill>
                <a:latin typeface="Lucida Sans Unicode"/>
                <a:cs typeface="Lucida Sans Unicode"/>
              </a:rPr>
              <a:t> </a:t>
            </a:r>
            <a:r>
              <a:rPr sz="2350" spc="-225">
                <a:solidFill>
                  <a:srgbClr val="0F4F1A"/>
                </a:solidFill>
                <a:latin typeface="Lucida Sans Unicode"/>
                <a:cs typeface="Lucida Sans Unicode"/>
              </a:rPr>
              <a:t>T</a:t>
            </a:r>
            <a:r>
              <a:rPr sz="2350" spc="-80">
                <a:solidFill>
                  <a:srgbClr val="0F4F1A"/>
                </a:solidFill>
                <a:latin typeface="Lucida Sans Unicode"/>
                <a:cs typeface="Lucida Sans Unicode"/>
              </a:rPr>
              <a:t>E</a:t>
            </a:r>
            <a:r>
              <a:rPr sz="2350" spc="175">
                <a:solidFill>
                  <a:srgbClr val="0F4F1A"/>
                </a:solidFill>
                <a:latin typeface="Lucida Sans Unicode"/>
                <a:cs typeface="Lucida Sans Unicode"/>
              </a:rPr>
              <a:t>C</a:t>
            </a:r>
            <a:r>
              <a:rPr sz="2350" spc="-114">
                <a:solidFill>
                  <a:srgbClr val="0F4F1A"/>
                </a:solidFill>
                <a:latin typeface="Lucida Sans Unicode"/>
                <a:cs typeface="Lucida Sans Unicode"/>
              </a:rPr>
              <a:t>H</a:t>
            </a:r>
            <a:r>
              <a:rPr sz="2350" spc="-95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250">
                <a:solidFill>
                  <a:srgbClr val="0F4F1A"/>
                </a:solidFill>
                <a:latin typeface="Lucida Sans Unicode"/>
                <a:cs typeface="Lucida Sans Unicode"/>
              </a:rPr>
              <a:t>L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114">
                <a:solidFill>
                  <a:srgbClr val="0F4F1A"/>
                </a:solidFill>
                <a:latin typeface="Lucida Sans Unicode"/>
                <a:cs typeface="Lucida Sans Unicode"/>
              </a:rPr>
              <a:t>G</a:t>
            </a:r>
            <a:r>
              <a:rPr sz="2350" spc="-100">
                <a:solidFill>
                  <a:srgbClr val="0F4F1A"/>
                </a:solidFill>
                <a:latin typeface="Lucida Sans Unicode"/>
                <a:cs typeface="Lucida Sans Unicode"/>
              </a:rPr>
              <a:t>Y</a:t>
            </a:r>
            <a:endParaRPr sz="2350">
              <a:latin typeface="Lucida Sans Unicode"/>
              <a:cs typeface="Lucida Sans Unicode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6749" y="8000505"/>
            <a:ext cx="2251250" cy="22859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5" y="9488724"/>
            <a:ext cx="3390899" cy="7334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7574586" y="9632423"/>
            <a:ext cx="508634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130">
                <a:latin typeface="Lucida Sans Unicode"/>
                <a:cs typeface="Lucida Sans Unicode"/>
              </a:rPr>
              <a:t>5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18B982-F213-FABE-91AE-FA580A2886A5}"/>
              </a:ext>
            </a:extLst>
          </p:cNvPr>
          <p:cNvGrpSpPr/>
          <p:nvPr/>
        </p:nvGrpSpPr>
        <p:grpSpPr>
          <a:xfrm>
            <a:off x="6681803" y="9776952"/>
            <a:ext cx="9884906" cy="425771"/>
            <a:chOff x="6681803" y="9776952"/>
            <a:chExt cx="9884906" cy="425771"/>
          </a:xfrm>
        </p:grpSpPr>
        <p:sp>
          <p:nvSpPr>
            <p:cNvPr id="20" name="object 20"/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3C266E08-5B68-48F9-BEEA-F779A08DE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84400"/>
            <a:ext cx="5977207" cy="594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9768" y="9134378"/>
            <a:ext cx="2860040" cy="1153160"/>
          </a:xfrm>
          <a:custGeom>
            <a:avLst/>
            <a:gdLst/>
            <a:ahLst/>
            <a:cxnLst/>
            <a:rect l="l" t="t" r="r" b="b"/>
            <a:pathLst>
              <a:path w="2860040" h="1153159">
                <a:moveTo>
                  <a:pt x="1456177" y="1152620"/>
                </a:moveTo>
                <a:lnTo>
                  <a:pt x="0" y="1152620"/>
                </a:lnTo>
                <a:lnTo>
                  <a:pt x="30344" y="1111663"/>
                </a:lnTo>
                <a:lnTo>
                  <a:pt x="61191" y="1071576"/>
                </a:lnTo>
                <a:lnTo>
                  <a:pt x="92757" y="1032050"/>
                </a:lnTo>
                <a:lnTo>
                  <a:pt x="125030" y="993097"/>
                </a:lnTo>
                <a:lnTo>
                  <a:pt x="157999" y="954728"/>
                </a:lnTo>
                <a:lnTo>
                  <a:pt x="191651" y="916954"/>
                </a:lnTo>
                <a:lnTo>
                  <a:pt x="225975" y="879786"/>
                </a:lnTo>
                <a:lnTo>
                  <a:pt x="260958" y="843237"/>
                </a:lnTo>
                <a:lnTo>
                  <a:pt x="296589" y="807317"/>
                </a:lnTo>
                <a:lnTo>
                  <a:pt x="332855" y="772038"/>
                </a:lnTo>
                <a:lnTo>
                  <a:pt x="369745" y="737411"/>
                </a:lnTo>
                <a:lnTo>
                  <a:pt x="407247" y="703448"/>
                </a:lnTo>
                <a:lnTo>
                  <a:pt x="445349" y="670160"/>
                </a:lnTo>
                <a:lnTo>
                  <a:pt x="484038" y="637558"/>
                </a:lnTo>
                <a:lnTo>
                  <a:pt x="523304" y="605654"/>
                </a:lnTo>
                <a:lnTo>
                  <a:pt x="563133" y="574460"/>
                </a:lnTo>
                <a:lnTo>
                  <a:pt x="603515" y="543986"/>
                </a:lnTo>
                <a:lnTo>
                  <a:pt x="644436" y="514245"/>
                </a:lnTo>
                <a:lnTo>
                  <a:pt x="685886" y="485247"/>
                </a:lnTo>
                <a:lnTo>
                  <a:pt x="727965" y="456931"/>
                </a:lnTo>
                <a:lnTo>
                  <a:pt x="770323" y="429527"/>
                </a:lnTo>
                <a:lnTo>
                  <a:pt x="813286" y="402828"/>
                </a:lnTo>
                <a:lnTo>
                  <a:pt x="856729" y="376918"/>
                </a:lnTo>
                <a:lnTo>
                  <a:pt x="900641" y="351809"/>
                </a:lnTo>
                <a:lnTo>
                  <a:pt x="945010" y="327511"/>
                </a:lnTo>
                <a:lnTo>
                  <a:pt x="989823" y="304037"/>
                </a:lnTo>
                <a:lnTo>
                  <a:pt x="1035069" y="281398"/>
                </a:lnTo>
                <a:lnTo>
                  <a:pt x="1080735" y="259605"/>
                </a:lnTo>
                <a:lnTo>
                  <a:pt x="1126805" y="238672"/>
                </a:lnTo>
                <a:lnTo>
                  <a:pt x="1173252" y="218606"/>
                </a:lnTo>
                <a:lnTo>
                  <a:pt x="1220059" y="199409"/>
                </a:lnTo>
                <a:lnTo>
                  <a:pt x="1267211" y="181081"/>
                </a:lnTo>
                <a:lnTo>
                  <a:pt x="1314691" y="163625"/>
                </a:lnTo>
                <a:lnTo>
                  <a:pt x="1362483" y="147043"/>
                </a:lnTo>
                <a:lnTo>
                  <a:pt x="1410569" y="131336"/>
                </a:lnTo>
                <a:lnTo>
                  <a:pt x="1458935" y="116506"/>
                </a:lnTo>
                <a:lnTo>
                  <a:pt x="1507562" y="102555"/>
                </a:lnTo>
                <a:lnTo>
                  <a:pt x="1556436" y="89485"/>
                </a:lnTo>
                <a:lnTo>
                  <a:pt x="1605539" y="77298"/>
                </a:lnTo>
                <a:lnTo>
                  <a:pt x="1654856" y="65995"/>
                </a:lnTo>
                <a:lnTo>
                  <a:pt x="1704369" y="55579"/>
                </a:lnTo>
                <a:lnTo>
                  <a:pt x="1754062" y="46050"/>
                </a:lnTo>
                <a:lnTo>
                  <a:pt x="1803919" y="37411"/>
                </a:lnTo>
                <a:lnTo>
                  <a:pt x="1853924" y="29664"/>
                </a:lnTo>
                <a:lnTo>
                  <a:pt x="1904060" y="22810"/>
                </a:lnTo>
                <a:lnTo>
                  <a:pt x="1954311" y="16851"/>
                </a:lnTo>
                <a:lnTo>
                  <a:pt x="2004660" y="11790"/>
                </a:lnTo>
                <a:lnTo>
                  <a:pt x="2055091" y="7627"/>
                </a:lnTo>
                <a:lnTo>
                  <a:pt x="2105587" y="4365"/>
                </a:lnTo>
                <a:lnTo>
                  <a:pt x="2156133" y="2005"/>
                </a:lnTo>
                <a:lnTo>
                  <a:pt x="2206711" y="549"/>
                </a:lnTo>
                <a:lnTo>
                  <a:pt x="2257305" y="0"/>
                </a:lnTo>
                <a:lnTo>
                  <a:pt x="2307899" y="358"/>
                </a:lnTo>
                <a:lnTo>
                  <a:pt x="2358477" y="1626"/>
                </a:lnTo>
                <a:lnTo>
                  <a:pt x="2409022" y="3805"/>
                </a:lnTo>
                <a:lnTo>
                  <a:pt x="2459517" y="6897"/>
                </a:lnTo>
                <a:lnTo>
                  <a:pt x="2509947" y="10905"/>
                </a:lnTo>
                <a:lnTo>
                  <a:pt x="2560295" y="15829"/>
                </a:lnTo>
                <a:lnTo>
                  <a:pt x="2610544" y="21672"/>
                </a:lnTo>
                <a:lnTo>
                  <a:pt x="2660678" y="28435"/>
                </a:lnTo>
                <a:lnTo>
                  <a:pt x="2710681" y="36120"/>
                </a:lnTo>
                <a:lnTo>
                  <a:pt x="2760536" y="44730"/>
                </a:lnTo>
                <a:lnTo>
                  <a:pt x="2810226" y="54265"/>
                </a:lnTo>
                <a:lnTo>
                  <a:pt x="2859737" y="64728"/>
                </a:lnTo>
                <a:lnTo>
                  <a:pt x="2829121" y="102555"/>
                </a:lnTo>
                <a:lnTo>
                  <a:pt x="2798122" y="139814"/>
                </a:lnTo>
                <a:lnTo>
                  <a:pt x="2766545" y="176744"/>
                </a:lnTo>
                <a:lnTo>
                  <a:pt x="2734466" y="213260"/>
                </a:lnTo>
                <a:lnTo>
                  <a:pt x="2701890" y="249359"/>
                </a:lnTo>
                <a:lnTo>
                  <a:pt x="2668827" y="285034"/>
                </a:lnTo>
                <a:lnTo>
                  <a:pt x="2635284" y="320284"/>
                </a:lnTo>
                <a:lnTo>
                  <a:pt x="2601267" y="355102"/>
                </a:lnTo>
                <a:lnTo>
                  <a:pt x="2566786" y="389486"/>
                </a:lnTo>
                <a:lnTo>
                  <a:pt x="2531847" y="423430"/>
                </a:lnTo>
                <a:lnTo>
                  <a:pt x="2496379" y="457004"/>
                </a:lnTo>
                <a:lnTo>
                  <a:pt x="2460626" y="489985"/>
                </a:lnTo>
                <a:lnTo>
                  <a:pt x="2424359" y="522587"/>
                </a:lnTo>
                <a:lnTo>
                  <a:pt x="2387665" y="554733"/>
                </a:lnTo>
                <a:lnTo>
                  <a:pt x="2350551" y="586419"/>
                </a:lnTo>
                <a:lnTo>
                  <a:pt x="2313025" y="617641"/>
                </a:lnTo>
                <a:lnTo>
                  <a:pt x="2275094" y="648394"/>
                </a:lnTo>
                <a:lnTo>
                  <a:pt x="2236766" y="678675"/>
                </a:lnTo>
                <a:lnTo>
                  <a:pt x="2198049" y="708479"/>
                </a:lnTo>
                <a:lnTo>
                  <a:pt x="2158950" y="737801"/>
                </a:lnTo>
                <a:lnTo>
                  <a:pt x="2119476" y="766639"/>
                </a:lnTo>
                <a:lnTo>
                  <a:pt x="2079635" y="794987"/>
                </a:lnTo>
                <a:lnTo>
                  <a:pt x="2039435" y="822842"/>
                </a:lnTo>
                <a:lnTo>
                  <a:pt x="1998883" y="850198"/>
                </a:lnTo>
                <a:lnTo>
                  <a:pt x="1957988" y="877053"/>
                </a:lnTo>
                <a:lnTo>
                  <a:pt x="1916755" y="903402"/>
                </a:lnTo>
                <a:lnTo>
                  <a:pt x="1875194" y="929240"/>
                </a:lnTo>
                <a:lnTo>
                  <a:pt x="1833311" y="954564"/>
                </a:lnTo>
                <a:lnTo>
                  <a:pt x="1791114" y="979369"/>
                </a:lnTo>
                <a:lnTo>
                  <a:pt x="1748611" y="1003651"/>
                </a:lnTo>
                <a:lnTo>
                  <a:pt x="1705809" y="1027406"/>
                </a:lnTo>
                <a:lnTo>
                  <a:pt x="1662716" y="1050630"/>
                </a:lnTo>
                <a:lnTo>
                  <a:pt x="1619339" y="1073318"/>
                </a:lnTo>
                <a:lnTo>
                  <a:pt x="1575686" y="1095467"/>
                </a:lnTo>
                <a:lnTo>
                  <a:pt x="1531765" y="1117071"/>
                </a:lnTo>
                <a:lnTo>
                  <a:pt x="1487583" y="1138128"/>
                </a:lnTo>
                <a:lnTo>
                  <a:pt x="1456177" y="115262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570906"/>
            <a:ext cx="1391920" cy="4665980"/>
          </a:xfrm>
          <a:custGeom>
            <a:avLst/>
            <a:gdLst/>
            <a:ahLst/>
            <a:cxnLst/>
            <a:rect l="l" t="t" r="r" b="b"/>
            <a:pathLst>
              <a:path w="1391920" h="4665980">
                <a:moveTo>
                  <a:pt x="1122914" y="4665757"/>
                </a:moveTo>
                <a:lnTo>
                  <a:pt x="1088996" y="4630446"/>
                </a:lnTo>
                <a:lnTo>
                  <a:pt x="1055415" y="4594819"/>
                </a:lnTo>
                <a:lnTo>
                  <a:pt x="1022173" y="4558880"/>
                </a:lnTo>
                <a:lnTo>
                  <a:pt x="989271" y="4522632"/>
                </a:lnTo>
                <a:lnTo>
                  <a:pt x="956708" y="4486079"/>
                </a:lnTo>
                <a:lnTo>
                  <a:pt x="924486" y="4449224"/>
                </a:lnTo>
                <a:lnTo>
                  <a:pt x="892607" y="4412072"/>
                </a:lnTo>
                <a:lnTo>
                  <a:pt x="861070" y="4374626"/>
                </a:lnTo>
                <a:lnTo>
                  <a:pt x="829876" y="4336888"/>
                </a:lnTo>
                <a:lnTo>
                  <a:pt x="799027" y="4298865"/>
                </a:lnTo>
                <a:lnTo>
                  <a:pt x="768523" y="4260557"/>
                </a:lnTo>
                <a:lnTo>
                  <a:pt x="738366" y="4221971"/>
                </a:lnTo>
                <a:lnTo>
                  <a:pt x="708555" y="4183108"/>
                </a:lnTo>
                <a:lnTo>
                  <a:pt x="679091" y="4143973"/>
                </a:lnTo>
                <a:lnTo>
                  <a:pt x="649977" y="4104569"/>
                </a:lnTo>
                <a:lnTo>
                  <a:pt x="621212" y="4064900"/>
                </a:lnTo>
                <a:lnTo>
                  <a:pt x="592797" y="4024970"/>
                </a:lnTo>
                <a:lnTo>
                  <a:pt x="564733" y="3984782"/>
                </a:lnTo>
                <a:lnTo>
                  <a:pt x="537021" y="3944340"/>
                </a:lnTo>
                <a:lnTo>
                  <a:pt x="509662" y="3903647"/>
                </a:lnTo>
                <a:lnTo>
                  <a:pt x="482656" y="3862708"/>
                </a:lnTo>
                <a:lnTo>
                  <a:pt x="456005" y="3821525"/>
                </a:lnTo>
                <a:lnTo>
                  <a:pt x="429709" y="3780103"/>
                </a:lnTo>
                <a:lnTo>
                  <a:pt x="403769" y="3738445"/>
                </a:lnTo>
                <a:lnTo>
                  <a:pt x="378186" y="3696554"/>
                </a:lnTo>
                <a:lnTo>
                  <a:pt x="352961" y="3654435"/>
                </a:lnTo>
                <a:lnTo>
                  <a:pt x="328095" y="3612091"/>
                </a:lnTo>
                <a:lnTo>
                  <a:pt x="303588" y="3569526"/>
                </a:lnTo>
                <a:lnTo>
                  <a:pt x="279441" y="3526743"/>
                </a:lnTo>
                <a:lnTo>
                  <a:pt x="255656" y="3483745"/>
                </a:lnTo>
                <a:lnTo>
                  <a:pt x="232232" y="3440538"/>
                </a:lnTo>
                <a:lnTo>
                  <a:pt x="209172" y="3397123"/>
                </a:lnTo>
                <a:lnTo>
                  <a:pt x="186475" y="3353505"/>
                </a:lnTo>
                <a:lnTo>
                  <a:pt x="164142" y="3309688"/>
                </a:lnTo>
                <a:lnTo>
                  <a:pt x="142175" y="3265675"/>
                </a:lnTo>
                <a:lnTo>
                  <a:pt x="120574" y="3221470"/>
                </a:lnTo>
                <a:lnTo>
                  <a:pt x="99340" y="3177076"/>
                </a:lnTo>
                <a:lnTo>
                  <a:pt x="78474" y="3132497"/>
                </a:lnTo>
                <a:lnTo>
                  <a:pt x="57976" y="3087736"/>
                </a:lnTo>
                <a:lnTo>
                  <a:pt x="37849" y="3042798"/>
                </a:lnTo>
                <a:lnTo>
                  <a:pt x="18091" y="2997686"/>
                </a:lnTo>
                <a:lnTo>
                  <a:pt x="0" y="2955428"/>
                </a:lnTo>
                <a:lnTo>
                  <a:pt x="0" y="0"/>
                </a:lnTo>
                <a:lnTo>
                  <a:pt x="59781" y="55956"/>
                </a:lnTo>
                <a:lnTo>
                  <a:pt x="95797" y="90780"/>
                </a:lnTo>
                <a:lnTo>
                  <a:pt x="131406" y="126021"/>
                </a:lnTo>
                <a:lnTo>
                  <a:pt x="166603" y="161675"/>
                </a:lnTo>
                <a:lnTo>
                  <a:pt x="201385" y="197736"/>
                </a:lnTo>
                <a:lnTo>
                  <a:pt x="235747" y="234197"/>
                </a:lnTo>
                <a:lnTo>
                  <a:pt x="269686" y="271055"/>
                </a:lnTo>
                <a:lnTo>
                  <a:pt x="303198" y="308302"/>
                </a:lnTo>
                <a:lnTo>
                  <a:pt x="336278" y="345935"/>
                </a:lnTo>
                <a:lnTo>
                  <a:pt x="368924" y="383947"/>
                </a:lnTo>
                <a:lnTo>
                  <a:pt x="401130" y="422332"/>
                </a:lnTo>
                <a:lnTo>
                  <a:pt x="432893" y="461086"/>
                </a:lnTo>
                <a:lnTo>
                  <a:pt x="464210" y="500202"/>
                </a:lnTo>
                <a:lnTo>
                  <a:pt x="495075" y="539676"/>
                </a:lnTo>
                <a:lnTo>
                  <a:pt x="525485" y="579502"/>
                </a:lnTo>
                <a:lnTo>
                  <a:pt x="555437" y="619674"/>
                </a:lnTo>
                <a:lnTo>
                  <a:pt x="584926" y="660187"/>
                </a:lnTo>
                <a:lnTo>
                  <a:pt x="613948" y="701035"/>
                </a:lnTo>
                <a:lnTo>
                  <a:pt x="642500" y="742214"/>
                </a:lnTo>
                <a:lnTo>
                  <a:pt x="670577" y="783716"/>
                </a:lnTo>
                <a:lnTo>
                  <a:pt x="698175" y="825538"/>
                </a:lnTo>
                <a:lnTo>
                  <a:pt x="725291" y="867673"/>
                </a:lnTo>
                <a:lnTo>
                  <a:pt x="751921" y="910116"/>
                </a:lnTo>
                <a:lnTo>
                  <a:pt x="778060" y="952861"/>
                </a:lnTo>
                <a:lnTo>
                  <a:pt x="803705" y="995904"/>
                </a:lnTo>
                <a:lnTo>
                  <a:pt x="828851" y="1039238"/>
                </a:lnTo>
                <a:lnTo>
                  <a:pt x="853496" y="1082858"/>
                </a:lnTo>
                <a:lnTo>
                  <a:pt x="877634" y="1126759"/>
                </a:lnTo>
                <a:lnTo>
                  <a:pt x="901262" y="1170934"/>
                </a:lnTo>
                <a:lnTo>
                  <a:pt x="924376" y="1215379"/>
                </a:lnTo>
                <a:lnTo>
                  <a:pt x="946973" y="1260089"/>
                </a:lnTo>
                <a:lnTo>
                  <a:pt x="969047" y="1305057"/>
                </a:lnTo>
                <a:lnTo>
                  <a:pt x="990595" y="1350278"/>
                </a:lnTo>
                <a:lnTo>
                  <a:pt x="1011614" y="1395746"/>
                </a:lnTo>
                <a:lnTo>
                  <a:pt x="1032099" y="1441457"/>
                </a:lnTo>
                <a:lnTo>
                  <a:pt x="1052046" y="1487405"/>
                </a:lnTo>
                <a:lnTo>
                  <a:pt x="1071451" y="1533583"/>
                </a:lnTo>
                <a:lnTo>
                  <a:pt x="1090311" y="1579988"/>
                </a:lnTo>
                <a:lnTo>
                  <a:pt x="1108622" y="1626612"/>
                </a:lnTo>
                <a:lnTo>
                  <a:pt x="1126379" y="1673451"/>
                </a:lnTo>
                <a:lnTo>
                  <a:pt x="1143578" y="1720500"/>
                </a:lnTo>
                <a:lnTo>
                  <a:pt x="1160216" y="1767752"/>
                </a:lnTo>
                <a:lnTo>
                  <a:pt x="1176289" y="1815203"/>
                </a:lnTo>
                <a:lnTo>
                  <a:pt x="1191793" y="1862846"/>
                </a:lnTo>
                <a:lnTo>
                  <a:pt x="1206723" y="1910677"/>
                </a:lnTo>
                <a:lnTo>
                  <a:pt x="1221076" y="1958684"/>
                </a:lnTo>
                <a:lnTo>
                  <a:pt x="1234850" y="2006856"/>
                </a:lnTo>
                <a:lnTo>
                  <a:pt x="1248043" y="2055186"/>
                </a:lnTo>
                <a:lnTo>
                  <a:pt x="1260657" y="2103667"/>
                </a:lnTo>
                <a:lnTo>
                  <a:pt x="1272691" y="2152293"/>
                </a:lnTo>
                <a:lnTo>
                  <a:pt x="1284146" y="2201057"/>
                </a:lnTo>
                <a:lnTo>
                  <a:pt x="1295022" y="2249952"/>
                </a:lnTo>
                <a:lnTo>
                  <a:pt x="1305319" y="2298971"/>
                </a:lnTo>
                <a:lnTo>
                  <a:pt x="1315038" y="2348108"/>
                </a:lnTo>
                <a:lnTo>
                  <a:pt x="1324178" y="2397356"/>
                </a:lnTo>
                <a:lnTo>
                  <a:pt x="1332740" y="2446708"/>
                </a:lnTo>
                <a:lnTo>
                  <a:pt x="1340724" y="2496157"/>
                </a:lnTo>
                <a:lnTo>
                  <a:pt x="1348130" y="2545696"/>
                </a:lnTo>
                <a:lnTo>
                  <a:pt x="1354958" y="2595320"/>
                </a:lnTo>
                <a:lnTo>
                  <a:pt x="1361209" y="2645020"/>
                </a:lnTo>
                <a:lnTo>
                  <a:pt x="1366883" y="2694791"/>
                </a:lnTo>
                <a:lnTo>
                  <a:pt x="1371980" y="2744625"/>
                </a:lnTo>
                <a:lnTo>
                  <a:pt x="1376501" y="2794516"/>
                </a:lnTo>
                <a:lnTo>
                  <a:pt x="1380444" y="2844458"/>
                </a:lnTo>
                <a:lnTo>
                  <a:pt x="1383812" y="2894442"/>
                </a:lnTo>
                <a:lnTo>
                  <a:pt x="1386603" y="2944463"/>
                </a:lnTo>
                <a:lnTo>
                  <a:pt x="1388818" y="2994514"/>
                </a:lnTo>
                <a:lnTo>
                  <a:pt x="1390457" y="3044588"/>
                </a:lnTo>
                <a:lnTo>
                  <a:pt x="1391521" y="3094678"/>
                </a:lnTo>
                <a:lnTo>
                  <a:pt x="1391923" y="3194880"/>
                </a:lnTo>
                <a:lnTo>
                  <a:pt x="1391262" y="3244979"/>
                </a:lnTo>
                <a:lnTo>
                  <a:pt x="1390026" y="3295066"/>
                </a:lnTo>
                <a:lnTo>
                  <a:pt x="1388215" y="3345137"/>
                </a:lnTo>
                <a:lnTo>
                  <a:pt x="1385830" y="3395183"/>
                </a:lnTo>
                <a:lnTo>
                  <a:pt x="1382871" y="3445198"/>
                </a:lnTo>
                <a:lnTo>
                  <a:pt x="1379338" y="3495175"/>
                </a:lnTo>
                <a:lnTo>
                  <a:pt x="1375231" y="3545108"/>
                </a:lnTo>
                <a:lnTo>
                  <a:pt x="1370551" y="3594990"/>
                </a:lnTo>
                <a:lnTo>
                  <a:pt x="1365298" y="3644814"/>
                </a:lnTo>
                <a:lnTo>
                  <a:pt x="1359471" y="3694572"/>
                </a:lnTo>
                <a:lnTo>
                  <a:pt x="1353072" y="3744260"/>
                </a:lnTo>
                <a:lnTo>
                  <a:pt x="1346100" y="3793869"/>
                </a:lnTo>
                <a:lnTo>
                  <a:pt x="1338555" y="3843393"/>
                </a:lnTo>
                <a:lnTo>
                  <a:pt x="1330439" y="3892826"/>
                </a:lnTo>
                <a:lnTo>
                  <a:pt x="1321750" y="3942160"/>
                </a:lnTo>
                <a:lnTo>
                  <a:pt x="1312489" y="3991388"/>
                </a:lnTo>
                <a:lnTo>
                  <a:pt x="1302657" y="4040505"/>
                </a:lnTo>
                <a:lnTo>
                  <a:pt x="1292254" y="4089503"/>
                </a:lnTo>
                <a:lnTo>
                  <a:pt x="1281279" y="4138376"/>
                </a:lnTo>
                <a:lnTo>
                  <a:pt x="1269733" y="4187116"/>
                </a:lnTo>
                <a:lnTo>
                  <a:pt x="1257616" y="4235717"/>
                </a:lnTo>
                <a:lnTo>
                  <a:pt x="1244929" y="4284172"/>
                </a:lnTo>
                <a:lnTo>
                  <a:pt x="1231671" y="4332475"/>
                </a:lnTo>
                <a:lnTo>
                  <a:pt x="1217843" y="4380619"/>
                </a:lnTo>
                <a:lnTo>
                  <a:pt x="1203446" y="4428596"/>
                </a:lnTo>
                <a:lnTo>
                  <a:pt x="1188478" y="4476401"/>
                </a:lnTo>
                <a:lnTo>
                  <a:pt x="1172941" y="4524026"/>
                </a:lnTo>
                <a:lnTo>
                  <a:pt x="1156834" y="4571465"/>
                </a:lnTo>
                <a:lnTo>
                  <a:pt x="1140159" y="4618711"/>
                </a:lnTo>
                <a:lnTo>
                  <a:pt x="1122914" y="4665757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9512" y="3929966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4">
                <a:moveTo>
                  <a:pt x="197324" y="6280761"/>
                </a:moveTo>
                <a:lnTo>
                  <a:pt x="184303" y="6232592"/>
                </a:lnTo>
                <a:lnTo>
                  <a:pt x="171728" y="6184309"/>
                </a:lnTo>
                <a:lnTo>
                  <a:pt x="159600" y="6135915"/>
                </a:lnTo>
                <a:lnTo>
                  <a:pt x="147918" y="6087414"/>
                </a:lnTo>
                <a:lnTo>
                  <a:pt x="136682" y="6038810"/>
                </a:lnTo>
                <a:lnTo>
                  <a:pt x="125891" y="5990107"/>
                </a:lnTo>
                <a:lnTo>
                  <a:pt x="115546" y="5941310"/>
                </a:lnTo>
                <a:lnTo>
                  <a:pt x="105646" y="5892421"/>
                </a:lnTo>
                <a:lnTo>
                  <a:pt x="96191" y="5843445"/>
                </a:lnTo>
                <a:lnTo>
                  <a:pt x="87180" y="5794386"/>
                </a:lnTo>
                <a:lnTo>
                  <a:pt x="78614" y="5745248"/>
                </a:lnTo>
                <a:lnTo>
                  <a:pt x="70492" y="5696035"/>
                </a:lnTo>
                <a:lnTo>
                  <a:pt x="62814" y="5646750"/>
                </a:lnTo>
                <a:lnTo>
                  <a:pt x="55580" y="5597399"/>
                </a:lnTo>
                <a:lnTo>
                  <a:pt x="48790" y="5547983"/>
                </a:lnTo>
                <a:lnTo>
                  <a:pt x="42443" y="5498509"/>
                </a:lnTo>
                <a:lnTo>
                  <a:pt x="36539" y="5448979"/>
                </a:lnTo>
                <a:lnTo>
                  <a:pt x="31077" y="5399397"/>
                </a:lnTo>
                <a:lnTo>
                  <a:pt x="26059" y="5349768"/>
                </a:lnTo>
                <a:lnTo>
                  <a:pt x="21482" y="5300096"/>
                </a:lnTo>
                <a:lnTo>
                  <a:pt x="17348" y="5250383"/>
                </a:lnTo>
                <a:lnTo>
                  <a:pt x="13656" y="5200635"/>
                </a:lnTo>
                <a:lnTo>
                  <a:pt x="10406" y="5150856"/>
                </a:lnTo>
                <a:lnTo>
                  <a:pt x="7596" y="5101048"/>
                </a:lnTo>
                <a:lnTo>
                  <a:pt x="5229" y="5051217"/>
                </a:lnTo>
                <a:lnTo>
                  <a:pt x="3302" y="5001366"/>
                </a:lnTo>
                <a:lnTo>
                  <a:pt x="1816" y="4951499"/>
                </a:lnTo>
                <a:lnTo>
                  <a:pt x="770" y="4901620"/>
                </a:lnTo>
                <a:lnTo>
                  <a:pt x="165" y="4851733"/>
                </a:lnTo>
                <a:lnTo>
                  <a:pt x="0" y="4801842"/>
                </a:lnTo>
                <a:lnTo>
                  <a:pt x="274" y="4751950"/>
                </a:lnTo>
                <a:lnTo>
                  <a:pt x="988" y="4702063"/>
                </a:lnTo>
                <a:lnTo>
                  <a:pt x="2142" y="4652184"/>
                </a:lnTo>
                <a:lnTo>
                  <a:pt x="3735" y="4602316"/>
                </a:lnTo>
                <a:lnTo>
                  <a:pt x="5766" y="4552464"/>
                </a:lnTo>
                <a:lnTo>
                  <a:pt x="8237" y="4502631"/>
                </a:lnTo>
                <a:lnTo>
                  <a:pt x="11145" y="4452822"/>
                </a:lnTo>
                <a:lnTo>
                  <a:pt x="14492" y="4403041"/>
                </a:lnTo>
                <a:lnTo>
                  <a:pt x="18277" y="4353291"/>
                </a:lnTo>
                <a:lnTo>
                  <a:pt x="22500" y="4303577"/>
                </a:lnTo>
                <a:lnTo>
                  <a:pt x="27160" y="4253902"/>
                </a:lnTo>
                <a:lnTo>
                  <a:pt x="32258" y="4204271"/>
                </a:lnTo>
                <a:lnTo>
                  <a:pt x="37792" y="4154687"/>
                </a:lnTo>
                <a:lnTo>
                  <a:pt x="43764" y="4105154"/>
                </a:lnTo>
                <a:lnTo>
                  <a:pt x="50172" y="4055676"/>
                </a:lnTo>
                <a:lnTo>
                  <a:pt x="57016" y="4006258"/>
                </a:lnTo>
                <a:lnTo>
                  <a:pt x="64297" y="3956903"/>
                </a:lnTo>
                <a:lnTo>
                  <a:pt x="72013" y="3907614"/>
                </a:lnTo>
                <a:lnTo>
                  <a:pt x="80165" y="3858397"/>
                </a:lnTo>
                <a:lnTo>
                  <a:pt x="88753" y="3809255"/>
                </a:lnTo>
                <a:lnTo>
                  <a:pt x="97775" y="3760192"/>
                </a:lnTo>
                <a:lnTo>
                  <a:pt x="107233" y="3711212"/>
                </a:lnTo>
                <a:lnTo>
                  <a:pt x="117126" y="3662318"/>
                </a:lnTo>
                <a:lnTo>
                  <a:pt x="127453" y="3613515"/>
                </a:lnTo>
                <a:lnTo>
                  <a:pt x="138214" y="3564808"/>
                </a:lnTo>
                <a:lnTo>
                  <a:pt x="149409" y="3516198"/>
                </a:lnTo>
                <a:lnTo>
                  <a:pt x="161038" y="3467692"/>
                </a:lnTo>
                <a:lnTo>
                  <a:pt x="173101" y="3419292"/>
                </a:lnTo>
                <a:lnTo>
                  <a:pt x="185597" y="3371003"/>
                </a:lnTo>
                <a:lnTo>
                  <a:pt x="198526" y="3322828"/>
                </a:lnTo>
                <a:lnTo>
                  <a:pt x="211888" y="3274772"/>
                </a:lnTo>
                <a:lnTo>
                  <a:pt x="225683" y="3226838"/>
                </a:lnTo>
                <a:lnTo>
                  <a:pt x="239910" y="3179030"/>
                </a:lnTo>
                <a:lnTo>
                  <a:pt x="254570" y="3131353"/>
                </a:lnTo>
                <a:lnTo>
                  <a:pt x="269661" y="3083810"/>
                </a:lnTo>
                <a:lnTo>
                  <a:pt x="285184" y="3036406"/>
                </a:lnTo>
                <a:lnTo>
                  <a:pt x="301139" y="2989143"/>
                </a:lnTo>
                <a:lnTo>
                  <a:pt x="317525" y="2942027"/>
                </a:lnTo>
                <a:lnTo>
                  <a:pt x="334342" y="2895061"/>
                </a:lnTo>
                <a:lnTo>
                  <a:pt x="351590" y="2848249"/>
                </a:lnTo>
                <a:lnTo>
                  <a:pt x="369268" y="2801595"/>
                </a:lnTo>
                <a:lnTo>
                  <a:pt x="387377" y="2755103"/>
                </a:lnTo>
                <a:lnTo>
                  <a:pt x="405915" y="2708776"/>
                </a:lnTo>
                <a:lnTo>
                  <a:pt x="424882" y="2662623"/>
                </a:lnTo>
                <a:lnTo>
                  <a:pt x="444272" y="2616650"/>
                </a:lnTo>
                <a:lnTo>
                  <a:pt x="464084" y="2570860"/>
                </a:lnTo>
                <a:lnTo>
                  <a:pt x="484315" y="2525257"/>
                </a:lnTo>
                <a:lnTo>
                  <a:pt x="504963" y="2479843"/>
                </a:lnTo>
                <a:lnTo>
                  <a:pt x="526024" y="2434621"/>
                </a:lnTo>
                <a:lnTo>
                  <a:pt x="547497" y="2389594"/>
                </a:lnTo>
                <a:lnTo>
                  <a:pt x="569379" y="2344766"/>
                </a:lnTo>
                <a:lnTo>
                  <a:pt x="591667" y="2300140"/>
                </a:lnTo>
                <a:lnTo>
                  <a:pt x="614358" y="2255717"/>
                </a:lnTo>
                <a:lnTo>
                  <a:pt x="637450" y="2211502"/>
                </a:lnTo>
                <a:lnTo>
                  <a:pt x="660941" y="2167497"/>
                </a:lnTo>
                <a:lnTo>
                  <a:pt x="684828" y="2123706"/>
                </a:lnTo>
                <a:lnTo>
                  <a:pt x="709107" y="2080131"/>
                </a:lnTo>
                <a:lnTo>
                  <a:pt x="733778" y="2036775"/>
                </a:lnTo>
                <a:lnTo>
                  <a:pt x="758836" y="1993642"/>
                </a:lnTo>
                <a:lnTo>
                  <a:pt x="784280" y="1950733"/>
                </a:lnTo>
                <a:lnTo>
                  <a:pt x="810107" y="1908054"/>
                </a:lnTo>
                <a:lnTo>
                  <a:pt x="836314" y="1865605"/>
                </a:lnTo>
                <a:lnTo>
                  <a:pt x="862899" y="1823391"/>
                </a:lnTo>
                <a:lnTo>
                  <a:pt x="889858" y="1781414"/>
                </a:lnTo>
                <a:lnTo>
                  <a:pt x="917191" y="1739677"/>
                </a:lnTo>
                <a:lnTo>
                  <a:pt x="944893" y="1698184"/>
                </a:lnTo>
                <a:lnTo>
                  <a:pt x="972963" y="1656937"/>
                </a:lnTo>
                <a:lnTo>
                  <a:pt x="1001397" y="1615940"/>
                </a:lnTo>
                <a:lnTo>
                  <a:pt x="1030193" y="1575194"/>
                </a:lnTo>
                <a:lnTo>
                  <a:pt x="1059349" y="1534704"/>
                </a:lnTo>
                <a:lnTo>
                  <a:pt x="1088863" y="1494472"/>
                </a:lnTo>
                <a:lnTo>
                  <a:pt x="1118730" y="1454502"/>
                </a:lnTo>
                <a:lnTo>
                  <a:pt x="1148949" y="1414796"/>
                </a:lnTo>
                <a:lnTo>
                  <a:pt x="1179518" y="1375357"/>
                </a:lnTo>
                <a:lnTo>
                  <a:pt x="1210433" y="1336188"/>
                </a:lnTo>
                <a:lnTo>
                  <a:pt x="1241692" y="1297293"/>
                </a:lnTo>
                <a:lnTo>
                  <a:pt x="1273293" y="1258674"/>
                </a:lnTo>
                <a:lnTo>
                  <a:pt x="1305232" y="1220334"/>
                </a:lnTo>
                <a:lnTo>
                  <a:pt x="1337508" y="1182277"/>
                </a:lnTo>
                <a:lnTo>
                  <a:pt x="1370118" y="1144505"/>
                </a:lnTo>
                <a:lnTo>
                  <a:pt x="1403058" y="1107021"/>
                </a:lnTo>
                <a:lnTo>
                  <a:pt x="1436328" y="1069828"/>
                </a:lnTo>
                <a:lnTo>
                  <a:pt x="1469923" y="1032930"/>
                </a:lnTo>
                <a:lnTo>
                  <a:pt x="1503841" y="996329"/>
                </a:lnTo>
                <a:lnTo>
                  <a:pt x="1538081" y="960028"/>
                </a:lnTo>
                <a:lnTo>
                  <a:pt x="1572638" y="924031"/>
                </a:lnTo>
                <a:lnTo>
                  <a:pt x="1607511" y="888339"/>
                </a:lnTo>
                <a:lnTo>
                  <a:pt x="1642697" y="852958"/>
                </a:lnTo>
                <a:lnTo>
                  <a:pt x="1678193" y="817888"/>
                </a:lnTo>
                <a:lnTo>
                  <a:pt x="1713998" y="783133"/>
                </a:lnTo>
                <a:lnTo>
                  <a:pt x="1750107" y="748697"/>
                </a:lnTo>
                <a:lnTo>
                  <a:pt x="1786519" y="714582"/>
                </a:lnTo>
                <a:lnTo>
                  <a:pt x="1823232" y="680792"/>
                </a:lnTo>
                <a:lnTo>
                  <a:pt x="1860241" y="647328"/>
                </a:lnTo>
                <a:lnTo>
                  <a:pt x="1897546" y="614195"/>
                </a:lnTo>
                <a:lnTo>
                  <a:pt x="1935143" y="581395"/>
                </a:lnTo>
                <a:lnTo>
                  <a:pt x="1973029" y="548932"/>
                </a:lnTo>
                <a:lnTo>
                  <a:pt x="2011203" y="516808"/>
                </a:lnTo>
                <a:lnTo>
                  <a:pt x="2049661" y="485025"/>
                </a:lnTo>
                <a:lnTo>
                  <a:pt x="2088402" y="453589"/>
                </a:lnTo>
                <a:lnTo>
                  <a:pt x="2127421" y="422500"/>
                </a:lnTo>
                <a:lnTo>
                  <a:pt x="2166718" y="391763"/>
                </a:lnTo>
                <a:lnTo>
                  <a:pt x="2206288" y="361380"/>
                </a:lnTo>
                <a:lnTo>
                  <a:pt x="2246130" y="331354"/>
                </a:lnTo>
                <a:lnTo>
                  <a:pt x="2286241" y="301688"/>
                </a:lnTo>
                <a:lnTo>
                  <a:pt x="2326619" y="272386"/>
                </a:lnTo>
                <a:lnTo>
                  <a:pt x="2367261" y="243450"/>
                </a:lnTo>
                <a:lnTo>
                  <a:pt x="2408163" y="214883"/>
                </a:lnTo>
                <a:lnTo>
                  <a:pt x="2449325" y="186688"/>
                </a:lnTo>
                <a:lnTo>
                  <a:pt x="2490742" y="158868"/>
                </a:lnTo>
                <a:lnTo>
                  <a:pt x="2532413" y="131427"/>
                </a:lnTo>
                <a:lnTo>
                  <a:pt x="2574335" y="104367"/>
                </a:lnTo>
                <a:lnTo>
                  <a:pt x="2616505" y="77691"/>
                </a:lnTo>
                <a:lnTo>
                  <a:pt x="2658921" y="51403"/>
                </a:lnTo>
                <a:lnTo>
                  <a:pt x="2701580" y="25505"/>
                </a:lnTo>
                <a:lnTo>
                  <a:pt x="2744479" y="0"/>
                </a:lnTo>
                <a:lnTo>
                  <a:pt x="2748035" y="48759"/>
                </a:lnTo>
                <a:lnTo>
                  <a:pt x="2751257" y="97549"/>
                </a:lnTo>
                <a:lnTo>
                  <a:pt x="2754146" y="146368"/>
                </a:lnTo>
                <a:lnTo>
                  <a:pt x="2756704" y="195213"/>
                </a:lnTo>
                <a:lnTo>
                  <a:pt x="2758931" y="244082"/>
                </a:lnTo>
                <a:lnTo>
                  <a:pt x="2760827" y="292973"/>
                </a:lnTo>
                <a:lnTo>
                  <a:pt x="2762394" y="341884"/>
                </a:lnTo>
                <a:lnTo>
                  <a:pt x="2763632" y="390813"/>
                </a:lnTo>
                <a:lnTo>
                  <a:pt x="2764541" y="439757"/>
                </a:lnTo>
                <a:lnTo>
                  <a:pt x="2765123" y="488716"/>
                </a:lnTo>
                <a:lnTo>
                  <a:pt x="2765378" y="537686"/>
                </a:lnTo>
                <a:lnTo>
                  <a:pt x="2765306" y="586665"/>
                </a:lnTo>
                <a:lnTo>
                  <a:pt x="2764909" y="635652"/>
                </a:lnTo>
                <a:lnTo>
                  <a:pt x="2764187" y="684644"/>
                </a:lnTo>
                <a:lnTo>
                  <a:pt x="2763141" y="733639"/>
                </a:lnTo>
                <a:lnTo>
                  <a:pt x="2761771" y="782636"/>
                </a:lnTo>
                <a:lnTo>
                  <a:pt x="2760079" y="831631"/>
                </a:lnTo>
                <a:lnTo>
                  <a:pt x="2758064" y="880623"/>
                </a:lnTo>
                <a:lnTo>
                  <a:pt x="2755728" y="929610"/>
                </a:lnTo>
                <a:lnTo>
                  <a:pt x="2753071" y="978590"/>
                </a:lnTo>
                <a:lnTo>
                  <a:pt x="2750094" y="1027561"/>
                </a:lnTo>
                <a:lnTo>
                  <a:pt x="2746797" y="1076519"/>
                </a:lnTo>
                <a:lnTo>
                  <a:pt x="2743182" y="1125465"/>
                </a:lnTo>
                <a:lnTo>
                  <a:pt x="2739249" y="1174394"/>
                </a:lnTo>
                <a:lnTo>
                  <a:pt x="2734998" y="1223306"/>
                </a:lnTo>
                <a:lnTo>
                  <a:pt x="2730431" y="1272198"/>
                </a:lnTo>
                <a:lnTo>
                  <a:pt x="2725547" y="1321068"/>
                </a:lnTo>
                <a:lnTo>
                  <a:pt x="2720349" y="1369914"/>
                </a:lnTo>
                <a:lnTo>
                  <a:pt x="2714835" y="1418733"/>
                </a:lnTo>
                <a:lnTo>
                  <a:pt x="2709008" y="1467525"/>
                </a:lnTo>
                <a:lnTo>
                  <a:pt x="2702868" y="1516286"/>
                </a:lnTo>
                <a:lnTo>
                  <a:pt x="2696414" y="1565014"/>
                </a:lnTo>
                <a:lnTo>
                  <a:pt x="2689649" y="1613708"/>
                </a:lnTo>
                <a:lnTo>
                  <a:pt x="2682573" y="1662366"/>
                </a:lnTo>
                <a:lnTo>
                  <a:pt x="2675186" y="1710984"/>
                </a:lnTo>
                <a:lnTo>
                  <a:pt x="2667490" y="1759562"/>
                </a:lnTo>
                <a:lnTo>
                  <a:pt x="2659484" y="1808096"/>
                </a:lnTo>
                <a:lnTo>
                  <a:pt x="2651170" y="1856586"/>
                </a:lnTo>
                <a:lnTo>
                  <a:pt x="2642548" y="1905028"/>
                </a:lnTo>
                <a:lnTo>
                  <a:pt x="2633618" y="1953422"/>
                </a:lnTo>
                <a:lnTo>
                  <a:pt x="2624383" y="2001763"/>
                </a:lnTo>
                <a:lnTo>
                  <a:pt x="2614841" y="2050052"/>
                </a:lnTo>
                <a:lnTo>
                  <a:pt x="2604995" y="2098285"/>
                </a:lnTo>
                <a:lnTo>
                  <a:pt x="2594844" y="2146460"/>
                </a:lnTo>
                <a:lnTo>
                  <a:pt x="2584390" y="2194575"/>
                </a:lnTo>
                <a:lnTo>
                  <a:pt x="2573632" y="2242629"/>
                </a:lnTo>
                <a:lnTo>
                  <a:pt x="2562573" y="2290618"/>
                </a:lnTo>
                <a:lnTo>
                  <a:pt x="2551211" y="2338542"/>
                </a:lnTo>
                <a:lnTo>
                  <a:pt x="2539549" y="2386397"/>
                </a:lnTo>
                <a:lnTo>
                  <a:pt x="2527586" y="2434182"/>
                </a:lnTo>
                <a:lnTo>
                  <a:pt x="2515324" y="2481895"/>
                </a:lnTo>
                <a:lnTo>
                  <a:pt x="2502763" y="2529534"/>
                </a:lnTo>
                <a:lnTo>
                  <a:pt x="2489904" y="2577095"/>
                </a:lnTo>
                <a:lnTo>
                  <a:pt x="2476747" y="2624579"/>
                </a:lnTo>
                <a:lnTo>
                  <a:pt x="2463293" y="2671981"/>
                </a:lnTo>
                <a:lnTo>
                  <a:pt x="2449543" y="2719301"/>
                </a:lnTo>
                <a:lnTo>
                  <a:pt x="2435498" y="2766536"/>
                </a:lnTo>
                <a:lnTo>
                  <a:pt x="2421158" y="2813683"/>
                </a:lnTo>
                <a:lnTo>
                  <a:pt x="2406524" y="2860742"/>
                </a:lnTo>
                <a:lnTo>
                  <a:pt x="2391596" y="2907709"/>
                </a:lnTo>
                <a:lnTo>
                  <a:pt x="2376376" y="2954583"/>
                </a:lnTo>
                <a:lnTo>
                  <a:pt x="2360863" y="3001362"/>
                </a:lnTo>
                <a:lnTo>
                  <a:pt x="2345059" y="3048043"/>
                </a:lnTo>
                <a:lnTo>
                  <a:pt x="2328965" y="3094624"/>
                </a:lnTo>
                <a:lnTo>
                  <a:pt x="2312580" y="3141104"/>
                </a:lnTo>
                <a:lnTo>
                  <a:pt x="2295907" y="3187480"/>
                </a:lnTo>
                <a:lnTo>
                  <a:pt x="2278944" y="3233750"/>
                </a:lnTo>
                <a:lnTo>
                  <a:pt x="2261694" y="3279912"/>
                </a:lnTo>
                <a:lnTo>
                  <a:pt x="2244156" y="3325964"/>
                </a:lnTo>
                <a:lnTo>
                  <a:pt x="2226332" y="3371904"/>
                </a:lnTo>
                <a:lnTo>
                  <a:pt x="2208222" y="3417729"/>
                </a:lnTo>
                <a:lnTo>
                  <a:pt x="2189826" y="3463438"/>
                </a:lnTo>
                <a:lnTo>
                  <a:pt x="2171147" y="3509028"/>
                </a:lnTo>
                <a:lnTo>
                  <a:pt x="2152183" y="3554498"/>
                </a:lnTo>
                <a:lnTo>
                  <a:pt x="2132936" y="3599846"/>
                </a:lnTo>
                <a:lnTo>
                  <a:pt x="2113407" y="3645068"/>
                </a:lnTo>
                <a:lnTo>
                  <a:pt x="2093596" y="3690163"/>
                </a:lnTo>
                <a:lnTo>
                  <a:pt x="2073503" y="3735130"/>
                </a:lnTo>
                <a:lnTo>
                  <a:pt x="2053131" y="3779965"/>
                </a:lnTo>
                <a:lnTo>
                  <a:pt x="2032478" y="3824668"/>
                </a:lnTo>
                <a:lnTo>
                  <a:pt x="2011547" y="3869235"/>
                </a:lnTo>
                <a:lnTo>
                  <a:pt x="1990337" y="3913664"/>
                </a:lnTo>
                <a:lnTo>
                  <a:pt x="1968850" y="3957954"/>
                </a:lnTo>
                <a:lnTo>
                  <a:pt x="1947085" y="4002103"/>
                </a:lnTo>
                <a:lnTo>
                  <a:pt x="1925045" y="4046108"/>
                </a:lnTo>
                <a:lnTo>
                  <a:pt x="1902728" y="4089967"/>
                </a:lnTo>
                <a:lnTo>
                  <a:pt x="1880137" y="4133678"/>
                </a:lnTo>
                <a:lnTo>
                  <a:pt x="1857271" y="4177239"/>
                </a:lnTo>
                <a:lnTo>
                  <a:pt x="1834132" y="4220648"/>
                </a:lnTo>
                <a:lnTo>
                  <a:pt x="1810720" y="4263903"/>
                </a:lnTo>
                <a:lnTo>
                  <a:pt x="1787036" y="4307002"/>
                </a:lnTo>
                <a:lnTo>
                  <a:pt x="1763080" y="4349942"/>
                </a:lnTo>
                <a:lnTo>
                  <a:pt x="1738853" y="4392722"/>
                </a:lnTo>
                <a:lnTo>
                  <a:pt x="1714356" y="4435340"/>
                </a:lnTo>
                <a:lnTo>
                  <a:pt x="1689590" y="4477792"/>
                </a:lnTo>
                <a:lnTo>
                  <a:pt x="1664555" y="4520078"/>
                </a:lnTo>
                <a:lnTo>
                  <a:pt x="1639252" y="4562195"/>
                </a:lnTo>
                <a:lnTo>
                  <a:pt x="1613681" y="4604142"/>
                </a:lnTo>
                <a:lnTo>
                  <a:pt x="1587844" y="4645915"/>
                </a:lnTo>
                <a:lnTo>
                  <a:pt x="1561740" y="4687513"/>
                </a:lnTo>
                <a:lnTo>
                  <a:pt x="1535372" y="4728933"/>
                </a:lnTo>
                <a:lnTo>
                  <a:pt x="1508738" y="4770175"/>
                </a:lnTo>
                <a:lnTo>
                  <a:pt x="1481841" y="4811234"/>
                </a:lnTo>
                <a:lnTo>
                  <a:pt x="1454680" y="4852111"/>
                </a:lnTo>
                <a:lnTo>
                  <a:pt x="1427257" y="4892802"/>
                </a:lnTo>
                <a:lnTo>
                  <a:pt x="1399572" y="4933305"/>
                </a:lnTo>
                <a:lnTo>
                  <a:pt x="1371625" y="4973618"/>
                </a:lnTo>
                <a:lnTo>
                  <a:pt x="1343418" y="5013739"/>
                </a:lnTo>
                <a:lnTo>
                  <a:pt x="1314951" y="5053666"/>
                </a:lnTo>
                <a:lnTo>
                  <a:pt x="1286225" y="5093397"/>
                </a:lnTo>
                <a:lnTo>
                  <a:pt x="1257240" y="5132930"/>
                </a:lnTo>
                <a:lnTo>
                  <a:pt x="1227997" y="5172262"/>
                </a:lnTo>
                <a:lnTo>
                  <a:pt x="1198498" y="5211392"/>
                </a:lnTo>
                <a:lnTo>
                  <a:pt x="1168741" y="5250318"/>
                </a:lnTo>
                <a:lnTo>
                  <a:pt x="1138729" y="5289037"/>
                </a:lnTo>
                <a:lnTo>
                  <a:pt x="1108462" y="5327547"/>
                </a:lnTo>
                <a:lnTo>
                  <a:pt x="1077941" y="5365847"/>
                </a:lnTo>
                <a:lnTo>
                  <a:pt x="1047166" y="5403933"/>
                </a:lnTo>
                <a:lnTo>
                  <a:pt x="1016137" y="5441804"/>
                </a:lnTo>
                <a:lnTo>
                  <a:pt x="984857" y="5479459"/>
                </a:lnTo>
                <a:lnTo>
                  <a:pt x="953324" y="5516894"/>
                </a:lnTo>
                <a:lnTo>
                  <a:pt x="921541" y="5554108"/>
                </a:lnTo>
                <a:lnTo>
                  <a:pt x="889507" y="5591098"/>
                </a:lnTo>
                <a:lnTo>
                  <a:pt x="857224" y="5627863"/>
                </a:lnTo>
                <a:lnTo>
                  <a:pt x="824692" y="5664401"/>
                </a:lnTo>
                <a:lnTo>
                  <a:pt x="791911" y="5700708"/>
                </a:lnTo>
                <a:lnTo>
                  <a:pt x="758883" y="5736784"/>
                </a:lnTo>
                <a:lnTo>
                  <a:pt x="725609" y="5772626"/>
                </a:lnTo>
                <a:lnTo>
                  <a:pt x="692087" y="5808232"/>
                </a:lnTo>
                <a:lnTo>
                  <a:pt x="658321" y="5843600"/>
                </a:lnTo>
                <a:lnTo>
                  <a:pt x="624309" y="5878727"/>
                </a:lnTo>
                <a:lnTo>
                  <a:pt x="590054" y="5913613"/>
                </a:lnTo>
                <a:lnTo>
                  <a:pt x="555555" y="5948254"/>
                </a:lnTo>
                <a:lnTo>
                  <a:pt x="520813" y="5982648"/>
                </a:lnTo>
                <a:lnTo>
                  <a:pt x="485829" y="6016794"/>
                </a:lnTo>
                <a:lnTo>
                  <a:pt x="450603" y="6050689"/>
                </a:lnTo>
                <a:lnTo>
                  <a:pt x="415137" y="6084332"/>
                </a:lnTo>
                <a:lnTo>
                  <a:pt x="379431" y="6117719"/>
                </a:lnTo>
                <a:lnTo>
                  <a:pt x="343486" y="6150850"/>
                </a:lnTo>
                <a:lnTo>
                  <a:pt x="307302" y="6183722"/>
                </a:lnTo>
                <a:lnTo>
                  <a:pt x="270879" y="6216332"/>
                </a:lnTo>
                <a:lnTo>
                  <a:pt x="234220" y="6248679"/>
                </a:lnTo>
                <a:lnTo>
                  <a:pt x="197324" y="6280761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521" y="444353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08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4"/>
                </a:lnTo>
                <a:lnTo>
                  <a:pt x="421304" y="1325409"/>
                </a:lnTo>
                <a:lnTo>
                  <a:pt x="380741" y="1306672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2" y="1207775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2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05"/>
                </a:lnTo>
                <a:lnTo>
                  <a:pt x="1591" y="642580"/>
                </a:lnTo>
                <a:lnTo>
                  <a:pt x="6297" y="596205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3"/>
                </a:lnTo>
                <a:lnTo>
                  <a:pt x="72944" y="380741"/>
                </a:lnTo>
                <a:lnTo>
                  <a:pt x="94179" y="341648"/>
                </a:lnTo>
                <a:lnTo>
                  <a:pt x="117808" y="304129"/>
                </a:lnTo>
                <a:lnTo>
                  <a:pt x="143730" y="268287"/>
                </a:lnTo>
                <a:lnTo>
                  <a:pt x="171841" y="234222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8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6"/>
                </a:lnTo>
                <a:lnTo>
                  <a:pt x="642580" y="1591"/>
                </a:lnTo>
                <a:lnTo>
                  <a:pt x="689801" y="0"/>
                </a:lnTo>
                <a:lnTo>
                  <a:pt x="737037" y="1591"/>
                </a:lnTo>
                <a:lnTo>
                  <a:pt x="783411" y="6296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8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2"/>
                </a:lnTo>
                <a:lnTo>
                  <a:pt x="1235887" y="268287"/>
                </a:lnTo>
                <a:lnTo>
                  <a:pt x="1261809" y="304129"/>
                </a:lnTo>
                <a:lnTo>
                  <a:pt x="1285438" y="341648"/>
                </a:lnTo>
                <a:lnTo>
                  <a:pt x="1306673" y="380741"/>
                </a:lnTo>
                <a:lnTo>
                  <a:pt x="1325409" y="421303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5"/>
                </a:lnTo>
                <a:lnTo>
                  <a:pt x="1378026" y="642580"/>
                </a:lnTo>
                <a:lnTo>
                  <a:pt x="1379617" y="689810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2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5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2"/>
                </a:lnTo>
                <a:lnTo>
                  <a:pt x="958313" y="1325409"/>
                </a:lnTo>
                <a:lnTo>
                  <a:pt x="916383" y="1341544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0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9449" y="797739"/>
            <a:ext cx="5033645" cy="93980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60"/>
              <a:t>Novelty</a:t>
            </a:r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2465624" y="2835400"/>
            <a:ext cx="11104245" cy="104554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362585">
              <a:lnSpc>
                <a:spcPct val="114599"/>
              </a:lnSpc>
              <a:spcBef>
                <a:spcPts val="100"/>
              </a:spcBef>
            </a:pPr>
            <a:r>
              <a:rPr lang="en-US" sz="2400" spc="55">
                <a:ea typeface="+mn-lt"/>
                <a:cs typeface="+mn-lt"/>
              </a:rPr>
              <a:t>"</a:t>
            </a:r>
            <a:r>
              <a:rPr lang="en-US" sz="3200" b="1" spc="55" err="1">
                <a:ea typeface="+mn-lt"/>
                <a:cs typeface="+mn-lt"/>
              </a:rPr>
              <a:t>LowLightEfficientID</a:t>
            </a:r>
            <a:r>
              <a:rPr lang="en-US" sz="2800" spc="55">
                <a:ea typeface="+mn-lt"/>
                <a:cs typeface="+mn-lt"/>
              </a:rPr>
              <a:t>:</a:t>
            </a:r>
            <a:r>
              <a:rPr lang="en-US" sz="2400" spc="55">
                <a:ea typeface="+mn-lt"/>
                <a:cs typeface="+mn-lt"/>
              </a:rPr>
              <a:t> </a:t>
            </a:r>
            <a:r>
              <a:rPr lang="en-US" sz="2800" spc="55">
                <a:ea typeface="+mn-lt"/>
                <a:cs typeface="+mn-lt"/>
              </a:rPr>
              <a:t>An Energy-Efficient and Occlusion-Resilient Person Detection and Recognition System for Low-Light Environments"</a:t>
            </a:r>
            <a:endParaRPr lang="en-US" sz="2800"/>
          </a:p>
        </p:txBody>
      </p:sp>
      <p:sp>
        <p:nvSpPr>
          <p:cNvPr id="8" name="object 8"/>
          <p:cNvSpPr/>
          <p:nvPr/>
        </p:nvSpPr>
        <p:spPr>
          <a:xfrm>
            <a:off x="13842994" y="685336"/>
            <a:ext cx="347345" cy="443865"/>
          </a:xfrm>
          <a:custGeom>
            <a:avLst/>
            <a:gdLst/>
            <a:ahLst/>
            <a:cxnLst/>
            <a:rect l="l" t="t" r="r" b="b"/>
            <a:pathLst>
              <a:path w="347345" h="443865">
                <a:moveTo>
                  <a:pt x="346788" y="437920"/>
                </a:moveTo>
                <a:lnTo>
                  <a:pt x="344277" y="438279"/>
                </a:lnTo>
                <a:lnTo>
                  <a:pt x="296007" y="443173"/>
                </a:lnTo>
                <a:lnTo>
                  <a:pt x="250116" y="443492"/>
                </a:lnTo>
                <a:lnTo>
                  <a:pt x="206790" y="438873"/>
                </a:lnTo>
                <a:lnTo>
                  <a:pt x="166217" y="428957"/>
                </a:lnTo>
                <a:lnTo>
                  <a:pt x="122906" y="409998"/>
                </a:lnTo>
                <a:lnTo>
                  <a:pt x="86687" y="384235"/>
                </a:lnTo>
                <a:lnTo>
                  <a:pt x="57233" y="352654"/>
                </a:lnTo>
                <a:lnTo>
                  <a:pt x="34218" y="316244"/>
                </a:lnTo>
                <a:lnTo>
                  <a:pt x="17314" y="275991"/>
                </a:lnTo>
                <a:lnTo>
                  <a:pt x="6194" y="232882"/>
                </a:lnTo>
                <a:lnTo>
                  <a:pt x="531" y="187905"/>
                </a:lnTo>
                <a:lnTo>
                  <a:pt x="0" y="142046"/>
                </a:lnTo>
                <a:lnTo>
                  <a:pt x="4271" y="96293"/>
                </a:lnTo>
                <a:lnTo>
                  <a:pt x="13019" y="51633"/>
                </a:lnTo>
                <a:lnTo>
                  <a:pt x="25917" y="9053"/>
                </a:lnTo>
                <a:lnTo>
                  <a:pt x="28634" y="1522"/>
                </a:lnTo>
                <a:lnTo>
                  <a:pt x="38234" y="0"/>
                </a:lnTo>
                <a:lnTo>
                  <a:pt x="43184" y="6259"/>
                </a:lnTo>
                <a:lnTo>
                  <a:pt x="65415" y="29626"/>
                </a:lnTo>
                <a:lnTo>
                  <a:pt x="91427" y="49848"/>
                </a:lnTo>
                <a:lnTo>
                  <a:pt x="120072" y="67882"/>
                </a:lnTo>
                <a:lnTo>
                  <a:pt x="150201" y="84682"/>
                </a:lnTo>
                <a:lnTo>
                  <a:pt x="180664" y="101203"/>
                </a:lnTo>
                <a:lnTo>
                  <a:pt x="210314" y="118402"/>
                </a:lnTo>
                <a:lnTo>
                  <a:pt x="262576" y="158649"/>
                </a:lnTo>
                <a:lnTo>
                  <a:pt x="297796" y="213064"/>
                </a:lnTo>
                <a:lnTo>
                  <a:pt x="306783" y="289291"/>
                </a:lnTo>
                <a:lnTo>
                  <a:pt x="298567" y="337971"/>
                </a:lnTo>
                <a:lnTo>
                  <a:pt x="280346" y="394969"/>
                </a:lnTo>
                <a:lnTo>
                  <a:pt x="231240" y="375923"/>
                </a:lnTo>
                <a:lnTo>
                  <a:pt x="187293" y="352238"/>
                </a:lnTo>
                <a:lnTo>
                  <a:pt x="148757" y="323687"/>
                </a:lnTo>
                <a:lnTo>
                  <a:pt x="115886" y="290043"/>
                </a:lnTo>
                <a:lnTo>
                  <a:pt x="88932" y="251078"/>
                </a:lnTo>
                <a:lnTo>
                  <a:pt x="68147" y="206565"/>
                </a:lnTo>
                <a:lnTo>
                  <a:pt x="53785" y="156277"/>
                </a:lnTo>
                <a:lnTo>
                  <a:pt x="46097" y="99986"/>
                </a:lnTo>
                <a:lnTo>
                  <a:pt x="48283" y="155120"/>
                </a:lnTo>
                <a:lnTo>
                  <a:pt x="55370" y="205380"/>
                </a:lnTo>
                <a:lnTo>
                  <a:pt x="67386" y="250740"/>
                </a:lnTo>
                <a:lnTo>
                  <a:pt x="84357" y="291174"/>
                </a:lnTo>
                <a:lnTo>
                  <a:pt x="106309" y="326654"/>
                </a:lnTo>
                <a:lnTo>
                  <a:pt x="133269" y="357156"/>
                </a:lnTo>
                <a:lnTo>
                  <a:pt x="165264" y="382651"/>
                </a:lnTo>
                <a:lnTo>
                  <a:pt x="202319" y="403115"/>
                </a:lnTo>
                <a:lnTo>
                  <a:pt x="244462" y="418519"/>
                </a:lnTo>
                <a:lnTo>
                  <a:pt x="291719" y="428839"/>
                </a:lnTo>
                <a:lnTo>
                  <a:pt x="344116" y="434048"/>
                </a:lnTo>
                <a:lnTo>
                  <a:pt x="346648" y="434170"/>
                </a:lnTo>
                <a:lnTo>
                  <a:pt x="346788" y="437920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81611" y="3486101"/>
            <a:ext cx="347345" cy="443865"/>
          </a:xfrm>
          <a:custGeom>
            <a:avLst/>
            <a:gdLst/>
            <a:ahLst/>
            <a:cxnLst/>
            <a:rect l="l" t="t" r="r" b="b"/>
            <a:pathLst>
              <a:path w="347344" h="443865">
                <a:moveTo>
                  <a:pt x="0" y="437920"/>
                </a:moveTo>
                <a:lnTo>
                  <a:pt x="2511" y="438279"/>
                </a:lnTo>
                <a:lnTo>
                  <a:pt x="50780" y="443173"/>
                </a:lnTo>
                <a:lnTo>
                  <a:pt x="96672" y="443492"/>
                </a:lnTo>
                <a:lnTo>
                  <a:pt x="139998" y="438873"/>
                </a:lnTo>
                <a:lnTo>
                  <a:pt x="180571" y="428957"/>
                </a:lnTo>
                <a:lnTo>
                  <a:pt x="223882" y="409998"/>
                </a:lnTo>
                <a:lnTo>
                  <a:pt x="260100" y="384235"/>
                </a:lnTo>
                <a:lnTo>
                  <a:pt x="289554" y="352654"/>
                </a:lnTo>
                <a:lnTo>
                  <a:pt x="312570" y="316244"/>
                </a:lnTo>
                <a:lnTo>
                  <a:pt x="329474" y="275991"/>
                </a:lnTo>
                <a:lnTo>
                  <a:pt x="340594" y="232882"/>
                </a:lnTo>
                <a:lnTo>
                  <a:pt x="346256" y="187905"/>
                </a:lnTo>
                <a:lnTo>
                  <a:pt x="346788" y="142046"/>
                </a:lnTo>
                <a:lnTo>
                  <a:pt x="342516" y="96293"/>
                </a:lnTo>
                <a:lnTo>
                  <a:pt x="333768" y="51633"/>
                </a:lnTo>
                <a:lnTo>
                  <a:pt x="320870" y="9053"/>
                </a:lnTo>
                <a:lnTo>
                  <a:pt x="318153" y="1522"/>
                </a:lnTo>
                <a:lnTo>
                  <a:pt x="308554" y="0"/>
                </a:lnTo>
                <a:lnTo>
                  <a:pt x="303603" y="6259"/>
                </a:lnTo>
                <a:lnTo>
                  <a:pt x="281372" y="29626"/>
                </a:lnTo>
                <a:lnTo>
                  <a:pt x="255360" y="49848"/>
                </a:lnTo>
                <a:lnTo>
                  <a:pt x="226715" y="67882"/>
                </a:lnTo>
                <a:lnTo>
                  <a:pt x="196586" y="84682"/>
                </a:lnTo>
                <a:lnTo>
                  <a:pt x="166123" y="101203"/>
                </a:lnTo>
                <a:lnTo>
                  <a:pt x="136473" y="118402"/>
                </a:lnTo>
                <a:lnTo>
                  <a:pt x="84211" y="158649"/>
                </a:lnTo>
                <a:lnTo>
                  <a:pt x="48992" y="213064"/>
                </a:lnTo>
                <a:lnTo>
                  <a:pt x="40005" y="289291"/>
                </a:lnTo>
                <a:lnTo>
                  <a:pt x="48220" y="337971"/>
                </a:lnTo>
                <a:lnTo>
                  <a:pt x="66441" y="394969"/>
                </a:lnTo>
                <a:lnTo>
                  <a:pt x="115548" y="375923"/>
                </a:lnTo>
                <a:lnTo>
                  <a:pt x="159495" y="352238"/>
                </a:lnTo>
                <a:lnTo>
                  <a:pt x="198030" y="323687"/>
                </a:lnTo>
                <a:lnTo>
                  <a:pt x="230901" y="290043"/>
                </a:lnTo>
                <a:lnTo>
                  <a:pt x="257855" y="251078"/>
                </a:lnTo>
                <a:lnTo>
                  <a:pt x="278640" y="206565"/>
                </a:lnTo>
                <a:lnTo>
                  <a:pt x="293003" y="156277"/>
                </a:lnTo>
                <a:lnTo>
                  <a:pt x="300691" y="99986"/>
                </a:lnTo>
                <a:lnTo>
                  <a:pt x="298505" y="155120"/>
                </a:lnTo>
                <a:lnTo>
                  <a:pt x="291417" y="205380"/>
                </a:lnTo>
                <a:lnTo>
                  <a:pt x="279401" y="250740"/>
                </a:lnTo>
                <a:lnTo>
                  <a:pt x="262430" y="291174"/>
                </a:lnTo>
                <a:lnTo>
                  <a:pt x="240478" y="326654"/>
                </a:lnTo>
                <a:lnTo>
                  <a:pt x="213518" y="357156"/>
                </a:lnTo>
                <a:lnTo>
                  <a:pt x="181524" y="382651"/>
                </a:lnTo>
                <a:lnTo>
                  <a:pt x="144468" y="403115"/>
                </a:lnTo>
                <a:lnTo>
                  <a:pt x="102326" y="418519"/>
                </a:lnTo>
                <a:lnTo>
                  <a:pt x="55069" y="428839"/>
                </a:lnTo>
                <a:lnTo>
                  <a:pt x="2671" y="434048"/>
                </a:lnTo>
                <a:lnTo>
                  <a:pt x="139" y="434170"/>
                </a:lnTo>
                <a:lnTo>
                  <a:pt x="0" y="437920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564796" y="9632421"/>
            <a:ext cx="52832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25">
                <a:latin typeface="Lucida Sans Unicode"/>
                <a:cs typeface="Lucida Sans Unicode"/>
              </a:rPr>
              <a:t>6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F77362-8D2C-4708-9F8A-BC4AAE84FDAA}"/>
              </a:ext>
            </a:extLst>
          </p:cNvPr>
          <p:cNvGrpSpPr/>
          <p:nvPr/>
        </p:nvGrpSpPr>
        <p:grpSpPr>
          <a:xfrm>
            <a:off x="6136593" y="4194088"/>
            <a:ext cx="6014786" cy="4020795"/>
            <a:chOff x="14070262" y="4051013"/>
            <a:chExt cx="3647577" cy="3209664"/>
          </a:xfrm>
          <a:blipFill>
            <a:blip r:embed="rId4"/>
            <a:stretch>
              <a:fillRect/>
            </a:stretch>
          </a:blipFill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BE7EE1D-62A4-4F17-9EDB-E7EF3EA2EB8F}"/>
                </a:ext>
              </a:extLst>
            </p:cNvPr>
            <p:cNvSpPr/>
            <p:nvPr/>
          </p:nvSpPr>
          <p:spPr>
            <a:xfrm>
              <a:off x="15593896" y="4389707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AA0BBB7-7ECF-4E79-8433-9C1052B04ACA}"/>
                </a:ext>
              </a:extLst>
            </p:cNvPr>
            <p:cNvSpPr/>
            <p:nvPr/>
          </p:nvSpPr>
          <p:spPr>
            <a:xfrm>
              <a:off x="16120192" y="4051013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DDD8E169-36CD-4AB8-B887-C3FB0F2FC0C7}"/>
                </a:ext>
              </a:extLst>
            </p:cNvPr>
            <p:cNvSpPr/>
            <p:nvPr/>
          </p:nvSpPr>
          <p:spPr>
            <a:xfrm>
              <a:off x="16578990" y="4595380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E253D6E7-4638-4BD8-A376-D41FC371593E}"/>
                </a:ext>
              </a:extLst>
            </p:cNvPr>
            <p:cNvSpPr/>
            <p:nvPr/>
          </p:nvSpPr>
          <p:spPr>
            <a:xfrm>
              <a:off x="17076596" y="4162137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DA26F2C8-8843-43E8-BF13-521785AA93EC}"/>
                </a:ext>
              </a:extLst>
            </p:cNvPr>
            <p:cNvSpPr/>
            <p:nvPr/>
          </p:nvSpPr>
          <p:spPr>
            <a:xfrm>
              <a:off x="14070262" y="5076304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5A0BB4B-BF2C-4471-96CB-EC10471E4AD0}"/>
                </a:ext>
              </a:extLst>
            </p:cNvPr>
            <p:cNvSpPr/>
            <p:nvPr/>
          </p:nvSpPr>
          <p:spPr>
            <a:xfrm>
              <a:off x="14615367" y="4430252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3CABE3-5320-4437-A3B7-013C8AD343C3}"/>
                </a:ext>
              </a:extLst>
            </p:cNvPr>
            <p:cNvSpPr/>
            <p:nvPr/>
          </p:nvSpPr>
          <p:spPr>
            <a:xfrm>
              <a:off x="15067600" y="4885985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CCA065-FA79-0868-4D61-8D02D9F48A89}"/>
              </a:ext>
            </a:extLst>
          </p:cNvPr>
          <p:cNvGrpSpPr/>
          <p:nvPr/>
        </p:nvGrpSpPr>
        <p:grpSpPr>
          <a:xfrm>
            <a:off x="5869482" y="9799516"/>
            <a:ext cx="9884906" cy="425771"/>
            <a:chOff x="6681803" y="9776952"/>
            <a:chExt cx="9884906" cy="425771"/>
          </a:xfrm>
        </p:grpSpPr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9BB2CB19-D8AB-1C34-6E91-E1DAFBBCBADF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B08D590C-17ED-68CE-6957-BDDB1ABCB427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86C615DD-DDF1-01CB-0408-0F8244AF5D08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70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61672" y="0"/>
            <a:ext cx="2856865" cy="1153160"/>
          </a:xfrm>
          <a:custGeom>
            <a:avLst/>
            <a:gdLst/>
            <a:ahLst/>
            <a:cxnLst/>
            <a:rect l="l" t="t" r="r" b="b"/>
            <a:pathLst>
              <a:path w="2856865" h="1153160">
                <a:moveTo>
                  <a:pt x="1400338" y="0"/>
                </a:moveTo>
                <a:lnTo>
                  <a:pt x="2856535" y="0"/>
                </a:lnTo>
                <a:lnTo>
                  <a:pt x="2826200" y="40943"/>
                </a:lnTo>
                <a:lnTo>
                  <a:pt x="2795353" y="81030"/>
                </a:lnTo>
                <a:lnTo>
                  <a:pt x="2763787" y="120556"/>
                </a:lnTo>
                <a:lnTo>
                  <a:pt x="2731513" y="159509"/>
                </a:lnTo>
                <a:lnTo>
                  <a:pt x="2698545" y="197878"/>
                </a:lnTo>
                <a:lnTo>
                  <a:pt x="2664892" y="235653"/>
                </a:lnTo>
                <a:lnTo>
                  <a:pt x="2630569" y="272820"/>
                </a:lnTo>
                <a:lnTo>
                  <a:pt x="2595586" y="309370"/>
                </a:lnTo>
                <a:lnTo>
                  <a:pt x="2559955" y="345289"/>
                </a:lnTo>
                <a:lnTo>
                  <a:pt x="2523689" y="380569"/>
                </a:lnTo>
                <a:lnTo>
                  <a:pt x="2486799" y="415195"/>
                </a:lnTo>
                <a:lnTo>
                  <a:pt x="2449297" y="449158"/>
                </a:lnTo>
                <a:lnTo>
                  <a:pt x="2411195" y="482446"/>
                </a:lnTo>
                <a:lnTo>
                  <a:pt x="2372505" y="515048"/>
                </a:lnTo>
                <a:lnTo>
                  <a:pt x="2333240" y="546952"/>
                </a:lnTo>
                <a:lnTo>
                  <a:pt x="2293410" y="578146"/>
                </a:lnTo>
                <a:lnTo>
                  <a:pt x="2253029" y="608620"/>
                </a:lnTo>
                <a:lnTo>
                  <a:pt x="2212107" y="638361"/>
                </a:lnTo>
                <a:lnTo>
                  <a:pt x="2170657" y="667359"/>
                </a:lnTo>
                <a:lnTo>
                  <a:pt x="2128579" y="695675"/>
                </a:lnTo>
                <a:lnTo>
                  <a:pt x="2086220" y="723079"/>
                </a:lnTo>
                <a:lnTo>
                  <a:pt x="2043257" y="749778"/>
                </a:lnTo>
                <a:lnTo>
                  <a:pt x="1999814" y="775688"/>
                </a:lnTo>
                <a:lnTo>
                  <a:pt x="1955902" y="800797"/>
                </a:lnTo>
                <a:lnTo>
                  <a:pt x="1911534" y="825095"/>
                </a:lnTo>
                <a:lnTo>
                  <a:pt x="1866721" y="848569"/>
                </a:lnTo>
                <a:lnTo>
                  <a:pt x="1821475" y="871208"/>
                </a:lnTo>
                <a:lnTo>
                  <a:pt x="1775808" y="893001"/>
                </a:lnTo>
                <a:lnTo>
                  <a:pt x="1729739" y="913934"/>
                </a:lnTo>
                <a:lnTo>
                  <a:pt x="1683292" y="934000"/>
                </a:lnTo>
                <a:lnTo>
                  <a:pt x="1636484" y="953197"/>
                </a:lnTo>
                <a:lnTo>
                  <a:pt x="1589332" y="971525"/>
                </a:lnTo>
                <a:lnTo>
                  <a:pt x="1541852" y="988981"/>
                </a:lnTo>
                <a:lnTo>
                  <a:pt x="1494061" y="1005563"/>
                </a:lnTo>
                <a:lnTo>
                  <a:pt x="1445974" y="1021270"/>
                </a:lnTo>
                <a:lnTo>
                  <a:pt x="1397609" y="1036100"/>
                </a:lnTo>
                <a:lnTo>
                  <a:pt x="1348981" y="1050051"/>
                </a:lnTo>
                <a:lnTo>
                  <a:pt x="1300107" y="1063121"/>
                </a:lnTo>
                <a:lnTo>
                  <a:pt x="1251004" y="1075308"/>
                </a:lnTo>
                <a:lnTo>
                  <a:pt x="1201688" y="1086611"/>
                </a:lnTo>
                <a:lnTo>
                  <a:pt x="1152175" y="1097028"/>
                </a:lnTo>
                <a:lnTo>
                  <a:pt x="1102481" y="1106556"/>
                </a:lnTo>
                <a:lnTo>
                  <a:pt x="1052624" y="1115195"/>
                </a:lnTo>
                <a:lnTo>
                  <a:pt x="1002619" y="1122942"/>
                </a:lnTo>
                <a:lnTo>
                  <a:pt x="952483" y="1129796"/>
                </a:lnTo>
                <a:lnTo>
                  <a:pt x="902233" y="1135755"/>
                </a:lnTo>
                <a:lnTo>
                  <a:pt x="851884" y="1140816"/>
                </a:lnTo>
                <a:lnTo>
                  <a:pt x="801453" y="1144979"/>
                </a:lnTo>
                <a:lnTo>
                  <a:pt x="750956" y="1148242"/>
                </a:lnTo>
                <a:lnTo>
                  <a:pt x="700411" y="1150601"/>
                </a:lnTo>
                <a:lnTo>
                  <a:pt x="649833" y="1152057"/>
                </a:lnTo>
                <a:lnTo>
                  <a:pt x="599238" y="1152607"/>
                </a:lnTo>
                <a:lnTo>
                  <a:pt x="548644" y="1152248"/>
                </a:lnTo>
                <a:lnTo>
                  <a:pt x="498066" y="1150981"/>
                </a:lnTo>
                <a:lnTo>
                  <a:pt x="447522" y="1148801"/>
                </a:lnTo>
                <a:lnTo>
                  <a:pt x="397026" y="1145709"/>
                </a:lnTo>
                <a:lnTo>
                  <a:pt x="346596" y="1141702"/>
                </a:lnTo>
                <a:lnTo>
                  <a:pt x="296249" y="1136777"/>
                </a:lnTo>
                <a:lnTo>
                  <a:pt x="246000" y="1130934"/>
                </a:lnTo>
                <a:lnTo>
                  <a:pt x="195866" y="1124171"/>
                </a:lnTo>
                <a:lnTo>
                  <a:pt x="145863" y="1116486"/>
                </a:lnTo>
                <a:lnTo>
                  <a:pt x="96008" y="1107876"/>
                </a:lnTo>
                <a:lnTo>
                  <a:pt x="46317" y="1098341"/>
                </a:lnTo>
                <a:lnTo>
                  <a:pt x="0" y="1088553"/>
                </a:lnTo>
                <a:lnTo>
                  <a:pt x="0" y="1083933"/>
                </a:lnTo>
                <a:lnTo>
                  <a:pt x="27423" y="1050051"/>
                </a:lnTo>
                <a:lnTo>
                  <a:pt x="58421" y="1012792"/>
                </a:lnTo>
                <a:lnTo>
                  <a:pt x="89998" y="975862"/>
                </a:lnTo>
                <a:lnTo>
                  <a:pt x="122078" y="939346"/>
                </a:lnTo>
                <a:lnTo>
                  <a:pt x="154653" y="903248"/>
                </a:lnTo>
                <a:lnTo>
                  <a:pt x="187716" y="867572"/>
                </a:lnTo>
                <a:lnTo>
                  <a:pt x="221260" y="832322"/>
                </a:lnTo>
                <a:lnTo>
                  <a:pt x="255276" y="797504"/>
                </a:lnTo>
                <a:lnTo>
                  <a:pt x="289758" y="763120"/>
                </a:lnTo>
                <a:lnTo>
                  <a:pt x="324697" y="729176"/>
                </a:lnTo>
                <a:lnTo>
                  <a:pt x="360165" y="695602"/>
                </a:lnTo>
                <a:lnTo>
                  <a:pt x="395918" y="662621"/>
                </a:lnTo>
                <a:lnTo>
                  <a:pt x="432185" y="630019"/>
                </a:lnTo>
                <a:lnTo>
                  <a:pt x="468879" y="597873"/>
                </a:lnTo>
                <a:lnTo>
                  <a:pt x="505992" y="566187"/>
                </a:lnTo>
                <a:lnTo>
                  <a:pt x="543518" y="534965"/>
                </a:lnTo>
                <a:lnTo>
                  <a:pt x="581449" y="504212"/>
                </a:lnTo>
                <a:lnTo>
                  <a:pt x="619777" y="473931"/>
                </a:lnTo>
                <a:lnTo>
                  <a:pt x="658495" y="444128"/>
                </a:lnTo>
                <a:lnTo>
                  <a:pt x="697594" y="414805"/>
                </a:lnTo>
                <a:lnTo>
                  <a:pt x="737068" y="385967"/>
                </a:lnTo>
                <a:lnTo>
                  <a:pt x="776908" y="357619"/>
                </a:lnTo>
                <a:lnTo>
                  <a:pt x="817108" y="329764"/>
                </a:lnTo>
                <a:lnTo>
                  <a:pt x="857660" y="302408"/>
                </a:lnTo>
                <a:lnTo>
                  <a:pt x="898556" y="275553"/>
                </a:lnTo>
                <a:lnTo>
                  <a:pt x="939788" y="249204"/>
                </a:lnTo>
                <a:lnTo>
                  <a:pt x="981350" y="223366"/>
                </a:lnTo>
                <a:lnTo>
                  <a:pt x="1023233" y="198042"/>
                </a:lnTo>
                <a:lnTo>
                  <a:pt x="1065429" y="173237"/>
                </a:lnTo>
                <a:lnTo>
                  <a:pt x="1107933" y="148955"/>
                </a:lnTo>
                <a:lnTo>
                  <a:pt x="1150735" y="125200"/>
                </a:lnTo>
                <a:lnTo>
                  <a:pt x="1193828" y="101976"/>
                </a:lnTo>
                <a:lnTo>
                  <a:pt x="1237204" y="79288"/>
                </a:lnTo>
                <a:lnTo>
                  <a:pt x="1280857" y="57139"/>
                </a:lnTo>
                <a:lnTo>
                  <a:pt x="1324779" y="35535"/>
                </a:lnTo>
                <a:lnTo>
                  <a:pt x="1368961" y="14478"/>
                </a:lnTo>
                <a:lnTo>
                  <a:pt x="1400338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061" y="50322"/>
            <a:ext cx="1392555" cy="4665980"/>
          </a:xfrm>
          <a:custGeom>
            <a:avLst/>
            <a:gdLst/>
            <a:ahLst/>
            <a:cxnLst/>
            <a:rect l="l" t="t" r="r" b="b"/>
            <a:pathLst>
              <a:path w="1392555" h="4665980">
                <a:moveTo>
                  <a:pt x="269009" y="0"/>
                </a:moveTo>
                <a:lnTo>
                  <a:pt x="302927" y="35310"/>
                </a:lnTo>
                <a:lnTo>
                  <a:pt x="336507" y="70937"/>
                </a:lnTo>
                <a:lnTo>
                  <a:pt x="369749" y="106877"/>
                </a:lnTo>
                <a:lnTo>
                  <a:pt x="402652" y="143125"/>
                </a:lnTo>
                <a:lnTo>
                  <a:pt x="435215" y="179678"/>
                </a:lnTo>
                <a:lnTo>
                  <a:pt x="467436" y="216532"/>
                </a:lnTo>
                <a:lnTo>
                  <a:pt x="499316" y="253685"/>
                </a:lnTo>
                <a:lnTo>
                  <a:pt x="530853" y="291131"/>
                </a:lnTo>
                <a:lnTo>
                  <a:pt x="562046" y="328868"/>
                </a:lnTo>
                <a:lnTo>
                  <a:pt x="592895" y="366892"/>
                </a:lnTo>
                <a:lnTo>
                  <a:pt x="623399" y="405200"/>
                </a:lnTo>
                <a:lnTo>
                  <a:pt x="653557" y="443786"/>
                </a:lnTo>
                <a:lnTo>
                  <a:pt x="683368" y="482649"/>
                </a:lnTo>
                <a:lnTo>
                  <a:pt x="712831" y="521784"/>
                </a:lnTo>
                <a:lnTo>
                  <a:pt x="741946" y="561188"/>
                </a:lnTo>
                <a:lnTo>
                  <a:pt x="770711" y="600857"/>
                </a:lnTo>
                <a:lnTo>
                  <a:pt x="799126" y="640787"/>
                </a:lnTo>
                <a:lnTo>
                  <a:pt x="827190" y="680975"/>
                </a:lnTo>
                <a:lnTo>
                  <a:pt x="854902" y="721417"/>
                </a:lnTo>
                <a:lnTo>
                  <a:pt x="882261" y="762110"/>
                </a:lnTo>
                <a:lnTo>
                  <a:pt x="909267" y="803049"/>
                </a:lnTo>
                <a:lnTo>
                  <a:pt x="935918" y="844232"/>
                </a:lnTo>
                <a:lnTo>
                  <a:pt x="962214" y="885654"/>
                </a:lnTo>
                <a:lnTo>
                  <a:pt x="988154" y="927312"/>
                </a:lnTo>
                <a:lnTo>
                  <a:pt x="1013737" y="969202"/>
                </a:lnTo>
                <a:lnTo>
                  <a:pt x="1038962" y="1011321"/>
                </a:lnTo>
                <a:lnTo>
                  <a:pt x="1063828" y="1053666"/>
                </a:lnTo>
                <a:lnTo>
                  <a:pt x="1088335" y="1096231"/>
                </a:lnTo>
                <a:lnTo>
                  <a:pt x="1112482" y="1139014"/>
                </a:lnTo>
                <a:lnTo>
                  <a:pt x="1136267" y="1182011"/>
                </a:lnTo>
                <a:lnTo>
                  <a:pt x="1159691" y="1225219"/>
                </a:lnTo>
                <a:lnTo>
                  <a:pt x="1182751" y="1268634"/>
                </a:lnTo>
                <a:lnTo>
                  <a:pt x="1205448" y="1312251"/>
                </a:lnTo>
                <a:lnTo>
                  <a:pt x="1227781" y="1356069"/>
                </a:lnTo>
                <a:lnTo>
                  <a:pt x="1249748" y="1400082"/>
                </a:lnTo>
                <a:lnTo>
                  <a:pt x="1271349" y="1444287"/>
                </a:lnTo>
                <a:lnTo>
                  <a:pt x="1292583" y="1488681"/>
                </a:lnTo>
                <a:lnTo>
                  <a:pt x="1313449" y="1533260"/>
                </a:lnTo>
                <a:lnTo>
                  <a:pt x="1333946" y="1578020"/>
                </a:lnTo>
                <a:lnTo>
                  <a:pt x="1354074" y="1622958"/>
                </a:lnTo>
                <a:lnTo>
                  <a:pt x="1373832" y="1668071"/>
                </a:lnTo>
                <a:lnTo>
                  <a:pt x="1391938" y="1710365"/>
                </a:lnTo>
                <a:lnTo>
                  <a:pt x="1391938" y="4665771"/>
                </a:lnTo>
                <a:lnTo>
                  <a:pt x="1332142" y="4609801"/>
                </a:lnTo>
                <a:lnTo>
                  <a:pt x="1296125" y="4574977"/>
                </a:lnTo>
                <a:lnTo>
                  <a:pt x="1260517" y="4539736"/>
                </a:lnTo>
                <a:lnTo>
                  <a:pt x="1225320" y="4504082"/>
                </a:lnTo>
                <a:lnTo>
                  <a:pt x="1190538" y="4468021"/>
                </a:lnTo>
                <a:lnTo>
                  <a:pt x="1156176" y="4431560"/>
                </a:lnTo>
                <a:lnTo>
                  <a:pt x="1122237" y="4394702"/>
                </a:lnTo>
                <a:lnTo>
                  <a:pt x="1088725" y="4357454"/>
                </a:lnTo>
                <a:lnTo>
                  <a:pt x="1055644" y="4319822"/>
                </a:lnTo>
                <a:lnTo>
                  <a:pt x="1022999" y="4281810"/>
                </a:lnTo>
                <a:lnTo>
                  <a:pt x="990793" y="4243425"/>
                </a:lnTo>
                <a:lnTo>
                  <a:pt x="959029" y="4204671"/>
                </a:lnTo>
                <a:lnTo>
                  <a:pt x="927713" y="4165555"/>
                </a:lnTo>
                <a:lnTo>
                  <a:pt x="896848" y="4126081"/>
                </a:lnTo>
                <a:lnTo>
                  <a:pt x="866437" y="4086255"/>
                </a:lnTo>
                <a:lnTo>
                  <a:pt x="836486" y="4046083"/>
                </a:lnTo>
                <a:lnTo>
                  <a:pt x="806997" y="4005570"/>
                </a:lnTo>
                <a:lnTo>
                  <a:pt x="777975" y="3964722"/>
                </a:lnTo>
                <a:lnTo>
                  <a:pt x="749423" y="3923543"/>
                </a:lnTo>
                <a:lnTo>
                  <a:pt x="721346" y="3882041"/>
                </a:lnTo>
                <a:lnTo>
                  <a:pt x="693748" y="3840219"/>
                </a:lnTo>
                <a:lnTo>
                  <a:pt x="666632" y="3798084"/>
                </a:lnTo>
                <a:lnTo>
                  <a:pt x="640002" y="3755641"/>
                </a:lnTo>
                <a:lnTo>
                  <a:pt x="613863" y="3712895"/>
                </a:lnTo>
                <a:lnTo>
                  <a:pt x="588218" y="3669853"/>
                </a:lnTo>
                <a:lnTo>
                  <a:pt x="563071" y="3626519"/>
                </a:lnTo>
                <a:lnTo>
                  <a:pt x="538427" y="3582899"/>
                </a:lnTo>
                <a:lnTo>
                  <a:pt x="514289" y="3538998"/>
                </a:lnTo>
                <a:lnTo>
                  <a:pt x="490661" y="3494823"/>
                </a:lnTo>
                <a:lnTo>
                  <a:pt x="467546" y="3450377"/>
                </a:lnTo>
                <a:lnTo>
                  <a:pt x="444950" y="3405668"/>
                </a:lnTo>
                <a:lnTo>
                  <a:pt x="422876" y="3360700"/>
                </a:lnTo>
                <a:lnTo>
                  <a:pt x="401328" y="3315479"/>
                </a:lnTo>
                <a:lnTo>
                  <a:pt x="380309" y="3270011"/>
                </a:lnTo>
                <a:lnTo>
                  <a:pt x="359824" y="3224300"/>
                </a:lnTo>
                <a:lnTo>
                  <a:pt x="339877" y="3178352"/>
                </a:lnTo>
                <a:lnTo>
                  <a:pt x="320471" y="3132174"/>
                </a:lnTo>
                <a:lnTo>
                  <a:pt x="301611" y="3085769"/>
                </a:lnTo>
                <a:lnTo>
                  <a:pt x="283301" y="3039145"/>
                </a:lnTo>
                <a:lnTo>
                  <a:pt x="265544" y="2992305"/>
                </a:lnTo>
                <a:lnTo>
                  <a:pt x="248345" y="2945257"/>
                </a:lnTo>
                <a:lnTo>
                  <a:pt x="231706" y="2898005"/>
                </a:lnTo>
                <a:lnTo>
                  <a:pt x="215634" y="2850554"/>
                </a:lnTo>
                <a:lnTo>
                  <a:pt x="200130" y="2802911"/>
                </a:lnTo>
                <a:lnTo>
                  <a:pt x="185200" y="2755080"/>
                </a:lnTo>
                <a:lnTo>
                  <a:pt x="170846" y="2707073"/>
                </a:lnTo>
                <a:lnTo>
                  <a:pt x="157073" y="2658901"/>
                </a:lnTo>
                <a:lnTo>
                  <a:pt x="143880" y="2610571"/>
                </a:lnTo>
                <a:lnTo>
                  <a:pt x="131266" y="2562089"/>
                </a:lnTo>
                <a:lnTo>
                  <a:pt x="119232" y="2513463"/>
                </a:lnTo>
                <a:lnTo>
                  <a:pt x="107777" y="2464700"/>
                </a:lnTo>
                <a:lnTo>
                  <a:pt x="96901" y="2415805"/>
                </a:lnTo>
                <a:lnTo>
                  <a:pt x="86604" y="2366785"/>
                </a:lnTo>
                <a:lnTo>
                  <a:pt x="76885" y="2317649"/>
                </a:lnTo>
                <a:lnTo>
                  <a:pt x="67745" y="2268401"/>
                </a:lnTo>
                <a:lnTo>
                  <a:pt x="59183" y="2219049"/>
                </a:lnTo>
                <a:lnTo>
                  <a:pt x="51199" y="2169600"/>
                </a:lnTo>
                <a:lnTo>
                  <a:pt x="43793" y="2120061"/>
                </a:lnTo>
                <a:lnTo>
                  <a:pt x="36964" y="2070437"/>
                </a:lnTo>
                <a:lnTo>
                  <a:pt x="30713" y="2020737"/>
                </a:lnTo>
                <a:lnTo>
                  <a:pt x="25039" y="1970966"/>
                </a:lnTo>
                <a:lnTo>
                  <a:pt x="19942" y="1921132"/>
                </a:lnTo>
                <a:lnTo>
                  <a:pt x="15422" y="1871241"/>
                </a:lnTo>
                <a:lnTo>
                  <a:pt x="11478" y="1821299"/>
                </a:lnTo>
                <a:lnTo>
                  <a:pt x="8111" y="1771315"/>
                </a:lnTo>
                <a:lnTo>
                  <a:pt x="5320" y="1721294"/>
                </a:lnTo>
                <a:lnTo>
                  <a:pt x="3105" y="1671243"/>
                </a:lnTo>
                <a:lnTo>
                  <a:pt x="1465" y="1621169"/>
                </a:lnTo>
                <a:lnTo>
                  <a:pt x="402" y="1571079"/>
                </a:lnTo>
                <a:lnTo>
                  <a:pt x="0" y="1470877"/>
                </a:lnTo>
                <a:lnTo>
                  <a:pt x="661" y="1420778"/>
                </a:lnTo>
                <a:lnTo>
                  <a:pt x="1897" y="1370691"/>
                </a:lnTo>
                <a:lnTo>
                  <a:pt x="3708" y="1320620"/>
                </a:lnTo>
                <a:lnTo>
                  <a:pt x="6093" y="1270574"/>
                </a:lnTo>
                <a:lnTo>
                  <a:pt x="9052" y="1220559"/>
                </a:lnTo>
                <a:lnTo>
                  <a:pt x="12585" y="1170582"/>
                </a:lnTo>
                <a:lnTo>
                  <a:pt x="16692" y="1120649"/>
                </a:lnTo>
                <a:lnTo>
                  <a:pt x="21372" y="1070767"/>
                </a:lnTo>
                <a:lnTo>
                  <a:pt x="26625" y="1020943"/>
                </a:lnTo>
                <a:lnTo>
                  <a:pt x="32452" y="971184"/>
                </a:lnTo>
                <a:lnTo>
                  <a:pt x="38851" y="921497"/>
                </a:lnTo>
                <a:lnTo>
                  <a:pt x="45823" y="871888"/>
                </a:lnTo>
                <a:lnTo>
                  <a:pt x="53367" y="822364"/>
                </a:lnTo>
                <a:lnTo>
                  <a:pt x="61484" y="772931"/>
                </a:lnTo>
                <a:lnTo>
                  <a:pt x="70173" y="723597"/>
                </a:lnTo>
                <a:lnTo>
                  <a:pt x="79433" y="674368"/>
                </a:lnTo>
                <a:lnTo>
                  <a:pt x="89266" y="625252"/>
                </a:lnTo>
                <a:lnTo>
                  <a:pt x="99669" y="576254"/>
                </a:lnTo>
                <a:lnTo>
                  <a:pt x="110644" y="527381"/>
                </a:lnTo>
                <a:lnTo>
                  <a:pt x="122190" y="478641"/>
                </a:lnTo>
                <a:lnTo>
                  <a:pt x="134307" y="430040"/>
                </a:lnTo>
                <a:lnTo>
                  <a:pt x="146994" y="381585"/>
                </a:lnTo>
                <a:lnTo>
                  <a:pt x="160251" y="333282"/>
                </a:lnTo>
                <a:lnTo>
                  <a:pt x="174079" y="285138"/>
                </a:lnTo>
                <a:lnTo>
                  <a:pt x="188477" y="237161"/>
                </a:lnTo>
                <a:lnTo>
                  <a:pt x="203445" y="189356"/>
                </a:lnTo>
                <a:lnTo>
                  <a:pt x="218982" y="141731"/>
                </a:lnTo>
                <a:lnTo>
                  <a:pt x="235088" y="94292"/>
                </a:lnTo>
                <a:lnTo>
                  <a:pt x="251764" y="47046"/>
                </a:lnTo>
                <a:lnTo>
                  <a:pt x="269009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3093" y="76258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5">
                <a:moveTo>
                  <a:pt x="2568054" y="0"/>
                </a:moveTo>
                <a:lnTo>
                  <a:pt x="2581075" y="48168"/>
                </a:lnTo>
                <a:lnTo>
                  <a:pt x="2593649" y="96451"/>
                </a:lnTo>
                <a:lnTo>
                  <a:pt x="2605777" y="144845"/>
                </a:lnTo>
                <a:lnTo>
                  <a:pt x="2617459" y="193346"/>
                </a:lnTo>
                <a:lnTo>
                  <a:pt x="2628696" y="241950"/>
                </a:lnTo>
                <a:lnTo>
                  <a:pt x="2639486" y="290653"/>
                </a:lnTo>
                <a:lnTo>
                  <a:pt x="2649831" y="339451"/>
                </a:lnTo>
                <a:lnTo>
                  <a:pt x="2659732" y="388339"/>
                </a:lnTo>
                <a:lnTo>
                  <a:pt x="2669187" y="437315"/>
                </a:lnTo>
                <a:lnTo>
                  <a:pt x="2678197" y="486374"/>
                </a:lnTo>
                <a:lnTo>
                  <a:pt x="2686763" y="535512"/>
                </a:lnTo>
                <a:lnTo>
                  <a:pt x="2694885" y="584725"/>
                </a:lnTo>
                <a:lnTo>
                  <a:pt x="2702563" y="634010"/>
                </a:lnTo>
                <a:lnTo>
                  <a:pt x="2709797" y="683362"/>
                </a:lnTo>
                <a:lnTo>
                  <a:pt x="2716587" y="732777"/>
                </a:lnTo>
                <a:lnTo>
                  <a:pt x="2722935" y="782252"/>
                </a:lnTo>
                <a:lnTo>
                  <a:pt x="2728839" y="831782"/>
                </a:lnTo>
                <a:lnTo>
                  <a:pt x="2734300" y="881363"/>
                </a:lnTo>
                <a:lnTo>
                  <a:pt x="2739319" y="930992"/>
                </a:lnTo>
                <a:lnTo>
                  <a:pt x="2743895" y="980665"/>
                </a:lnTo>
                <a:lnTo>
                  <a:pt x="2748029" y="1030377"/>
                </a:lnTo>
                <a:lnTo>
                  <a:pt x="2751721" y="1080125"/>
                </a:lnTo>
                <a:lnTo>
                  <a:pt x="2754972" y="1129905"/>
                </a:lnTo>
                <a:lnTo>
                  <a:pt x="2757781" y="1179712"/>
                </a:lnTo>
                <a:lnTo>
                  <a:pt x="2760149" y="1229543"/>
                </a:lnTo>
                <a:lnTo>
                  <a:pt x="2762076" y="1279394"/>
                </a:lnTo>
                <a:lnTo>
                  <a:pt x="2763562" y="1329262"/>
                </a:lnTo>
                <a:lnTo>
                  <a:pt x="2764607" y="1379141"/>
                </a:lnTo>
                <a:lnTo>
                  <a:pt x="2765213" y="1429028"/>
                </a:lnTo>
                <a:lnTo>
                  <a:pt x="2765378" y="1478919"/>
                </a:lnTo>
                <a:lnTo>
                  <a:pt x="2765103" y="1528810"/>
                </a:lnTo>
                <a:lnTo>
                  <a:pt x="2764389" y="1578697"/>
                </a:lnTo>
                <a:lnTo>
                  <a:pt x="2763235" y="1628577"/>
                </a:lnTo>
                <a:lnTo>
                  <a:pt x="2761643" y="1678445"/>
                </a:lnTo>
                <a:lnTo>
                  <a:pt x="2759611" y="1728297"/>
                </a:lnTo>
                <a:lnTo>
                  <a:pt x="2757141" y="1778129"/>
                </a:lnTo>
                <a:lnTo>
                  <a:pt x="2754232" y="1827938"/>
                </a:lnTo>
                <a:lnTo>
                  <a:pt x="2750885" y="1877719"/>
                </a:lnTo>
                <a:lnTo>
                  <a:pt x="2747100" y="1927469"/>
                </a:lnTo>
                <a:lnTo>
                  <a:pt x="2742877" y="1977183"/>
                </a:lnTo>
                <a:lnTo>
                  <a:pt x="2738217" y="2026858"/>
                </a:lnTo>
                <a:lnTo>
                  <a:pt x="2733119" y="2076489"/>
                </a:lnTo>
                <a:lnTo>
                  <a:pt x="2727585" y="2126074"/>
                </a:lnTo>
                <a:lnTo>
                  <a:pt x="2721613" y="2175606"/>
                </a:lnTo>
                <a:lnTo>
                  <a:pt x="2715205" y="2225084"/>
                </a:lnTo>
                <a:lnTo>
                  <a:pt x="2708361" y="2274502"/>
                </a:lnTo>
                <a:lnTo>
                  <a:pt x="2701081" y="2323858"/>
                </a:lnTo>
                <a:lnTo>
                  <a:pt x="2693364" y="2373146"/>
                </a:lnTo>
                <a:lnTo>
                  <a:pt x="2685212" y="2422363"/>
                </a:lnTo>
                <a:lnTo>
                  <a:pt x="2676625" y="2471505"/>
                </a:lnTo>
                <a:lnTo>
                  <a:pt x="2667602" y="2520568"/>
                </a:lnTo>
                <a:lnTo>
                  <a:pt x="2658144" y="2569549"/>
                </a:lnTo>
                <a:lnTo>
                  <a:pt x="2648252" y="2618442"/>
                </a:lnTo>
                <a:lnTo>
                  <a:pt x="2637925" y="2667245"/>
                </a:lnTo>
                <a:lnTo>
                  <a:pt x="2627163" y="2715953"/>
                </a:lnTo>
                <a:lnTo>
                  <a:pt x="2615968" y="2764562"/>
                </a:lnTo>
                <a:lnTo>
                  <a:pt x="2604339" y="2813068"/>
                </a:lnTo>
                <a:lnTo>
                  <a:pt x="2592276" y="2861468"/>
                </a:lnTo>
                <a:lnTo>
                  <a:pt x="2579780" y="2909758"/>
                </a:lnTo>
                <a:lnTo>
                  <a:pt x="2566851" y="2957932"/>
                </a:lnTo>
                <a:lnTo>
                  <a:pt x="2553489" y="3005989"/>
                </a:lnTo>
                <a:lnTo>
                  <a:pt x="2539694" y="3053922"/>
                </a:lnTo>
                <a:lnTo>
                  <a:pt x="2525467" y="3101730"/>
                </a:lnTo>
                <a:lnTo>
                  <a:pt x="2510807" y="3149407"/>
                </a:lnTo>
                <a:lnTo>
                  <a:pt x="2495716" y="3196950"/>
                </a:lnTo>
                <a:lnTo>
                  <a:pt x="2480193" y="3244355"/>
                </a:lnTo>
                <a:lnTo>
                  <a:pt x="2464238" y="3291617"/>
                </a:lnTo>
                <a:lnTo>
                  <a:pt x="2447852" y="3338733"/>
                </a:lnTo>
                <a:lnTo>
                  <a:pt x="2431035" y="3385699"/>
                </a:lnTo>
                <a:lnTo>
                  <a:pt x="2413788" y="3432512"/>
                </a:lnTo>
                <a:lnTo>
                  <a:pt x="2396109" y="3479166"/>
                </a:lnTo>
                <a:lnTo>
                  <a:pt x="2378001" y="3525658"/>
                </a:lnTo>
                <a:lnTo>
                  <a:pt x="2359462" y="3571984"/>
                </a:lnTo>
                <a:lnTo>
                  <a:pt x="2340496" y="3618137"/>
                </a:lnTo>
                <a:lnTo>
                  <a:pt x="2321105" y="3664111"/>
                </a:lnTo>
                <a:lnTo>
                  <a:pt x="2301293" y="3709900"/>
                </a:lnTo>
                <a:lnTo>
                  <a:pt x="2281062" y="3755504"/>
                </a:lnTo>
                <a:lnTo>
                  <a:pt x="2260414" y="3800918"/>
                </a:lnTo>
                <a:lnTo>
                  <a:pt x="2239353" y="3846140"/>
                </a:lnTo>
                <a:lnTo>
                  <a:pt x="2217880" y="3891166"/>
                </a:lnTo>
                <a:lnTo>
                  <a:pt x="2195998" y="3935994"/>
                </a:lnTo>
                <a:lnTo>
                  <a:pt x="2173711" y="3980621"/>
                </a:lnTo>
                <a:lnTo>
                  <a:pt x="2151019" y="4025043"/>
                </a:lnTo>
                <a:lnTo>
                  <a:pt x="2127927" y="4069258"/>
                </a:lnTo>
                <a:lnTo>
                  <a:pt x="2104436" y="4113263"/>
                </a:lnTo>
                <a:lnTo>
                  <a:pt x="2080550" y="4157054"/>
                </a:lnTo>
                <a:lnTo>
                  <a:pt x="2056270" y="4200630"/>
                </a:lnTo>
                <a:lnTo>
                  <a:pt x="2031599" y="4243985"/>
                </a:lnTo>
                <a:lnTo>
                  <a:pt x="2006541" y="4287119"/>
                </a:lnTo>
                <a:lnTo>
                  <a:pt x="1981097" y="4330027"/>
                </a:lnTo>
                <a:lnTo>
                  <a:pt x="1955270" y="4372707"/>
                </a:lnTo>
                <a:lnTo>
                  <a:pt x="1929063" y="4415155"/>
                </a:lnTo>
                <a:lnTo>
                  <a:pt x="1902479" y="4457369"/>
                </a:lnTo>
                <a:lnTo>
                  <a:pt x="1875519" y="4499346"/>
                </a:lnTo>
                <a:lnTo>
                  <a:pt x="1848187" y="4541083"/>
                </a:lnTo>
                <a:lnTo>
                  <a:pt x="1820484" y="4582576"/>
                </a:lnTo>
                <a:lnTo>
                  <a:pt x="1792415" y="4623823"/>
                </a:lnTo>
                <a:lnTo>
                  <a:pt x="1763980" y="4664821"/>
                </a:lnTo>
                <a:lnTo>
                  <a:pt x="1735184" y="4705566"/>
                </a:lnTo>
                <a:lnTo>
                  <a:pt x="1706028" y="4746056"/>
                </a:lnTo>
                <a:lnTo>
                  <a:pt x="1676515" y="4786288"/>
                </a:lnTo>
                <a:lnTo>
                  <a:pt x="1646647" y="4826258"/>
                </a:lnTo>
                <a:lnTo>
                  <a:pt x="1616428" y="4865965"/>
                </a:lnTo>
                <a:lnTo>
                  <a:pt x="1585859" y="4905404"/>
                </a:lnTo>
                <a:lnTo>
                  <a:pt x="1554944" y="4944572"/>
                </a:lnTo>
                <a:lnTo>
                  <a:pt x="1523685" y="4983467"/>
                </a:lnTo>
                <a:lnTo>
                  <a:pt x="1492084" y="5022086"/>
                </a:lnTo>
                <a:lnTo>
                  <a:pt x="1460145" y="5060426"/>
                </a:lnTo>
                <a:lnTo>
                  <a:pt x="1427869" y="5098484"/>
                </a:lnTo>
                <a:lnTo>
                  <a:pt x="1395259" y="5136256"/>
                </a:lnTo>
                <a:lnTo>
                  <a:pt x="1362319" y="5173740"/>
                </a:lnTo>
                <a:lnTo>
                  <a:pt x="1329050" y="5210932"/>
                </a:lnTo>
                <a:lnTo>
                  <a:pt x="1295454" y="5247830"/>
                </a:lnTo>
                <a:lnTo>
                  <a:pt x="1261536" y="5284431"/>
                </a:lnTo>
                <a:lnTo>
                  <a:pt x="1227297" y="5320732"/>
                </a:lnTo>
                <a:lnTo>
                  <a:pt x="1192739" y="5356730"/>
                </a:lnTo>
                <a:lnTo>
                  <a:pt x="1157866" y="5392421"/>
                </a:lnTo>
                <a:lnTo>
                  <a:pt x="1122680" y="5427803"/>
                </a:lnTo>
                <a:lnTo>
                  <a:pt x="1087184" y="5462873"/>
                </a:lnTo>
                <a:lnTo>
                  <a:pt x="1051380" y="5497627"/>
                </a:lnTo>
                <a:lnTo>
                  <a:pt x="1015270" y="5532063"/>
                </a:lnTo>
                <a:lnTo>
                  <a:pt x="978858" y="5566178"/>
                </a:lnTo>
                <a:lnTo>
                  <a:pt x="942146" y="5599969"/>
                </a:lnTo>
                <a:lnTo>
                  <a:pt x="905136" y="5633432"/>
                </a:lnTo>
                <a:lnTo>
                  <a:pt x="867831" y="5666565"/>
                </a:lnTo>
                <a:lnTo>
                  <a:pt x="830235" y="5699365"/>
                </a:lnTo>
                <a:lnTo>
                  <a:pt x="792348" y="5731828"/>
                </a:lnTo>
                <a:lnTo>
                  <a:pt x="754174" y="5763953"/>
                </a:lnTo>
                <a:lnTo>
                  <a:pt x="715716" y="5795735"/>
                </a:lnTo>
                <a:lnTo>
                  <a:pt x="676976" y="5827172"/>
                </a:lnTo>
                <a:lnTo>
                  <a:pt x="637956" y="5858260"/>
                </a:lnTo>
                <a:lnTo>
                  <a:pt x="598660" y="5888998"/>
                </a:lnTo>
                <a:lnTo>
                  <a:pt x="559089" y="5919381"/>
                </a:lnTo>
                <a:lnTo>
                  <a:pt x="519247" y="5949407"/>
                </a:lnTo>
                <a:lnTo>
                  <a:pt x="479136" y="5979072"/>
                </a:lnTo>
                <a:lnTo>
                  <a:pt x="438758" y="6008375"/>
                </a:lnTo>
                <a:lnTo>
                  <a:pt x="398117" y="6037311"/>
                </a:lnTo>
                <a:lnTo>
                  <a:pt x="357214" y="6065878"/>
                </a:lnTo>
                <a:lnTo>
                  <a:pt x="316053" y="6094072"/>
                </a:lnTo>
                <a:lnTo>
                  <a:pt x="274635" y="6121892"/>
                </a:lnTo>
                <a:lnTo>
                  <a:pt x="232964" y="6149333"/>
                </a:lnTo>
                <a:lnTo>
                  <a:pt x="191042" y="6176393"/>
                </a:lnTo>
                <a:lnTo>
                  <a:pt x="148872" y="6203069"/>
                </a:lnTo>
                <a:lnTo>
                  <a:pt x="106456" y="6229357"/>
                </a:lnTo>
                <a:lnTo>
                  <a:pt x="63797" y="6255256"/>
                </a:lnTo>
                <a:lnTo>
                  <a:pt x="20898" y="6280761"/>
                </a:lnTo>
                <a:lnTo>
                  <a:pt x="17343" y="6232001"/>
                </a:lnTo>
                <a:lnTo>
                  <a:pt x="14121" y="6183211"/>
                </a:lnTo>
                <a:lnTo>
                  <a:pt x="11231" y="6134392"/>
                </a:lnTo>
                <a:lnTo>
                  <a:pt x="8673" y="6085548"/>
                </a:lnTo>
                <a:lnTo>
                  <a:pt x="6446" y="6036679"/>
                </a:lnTo>
                <a:lnTo>
                  <a:pt x="4550" y="5987788"/>
                </a:lnTo>
                <a:lnTo>
                  <a:pt x="2983" y="5938877"/>
                </a:lnTo>
                <a:lnTo>
                  <a:pt x="1745" y="5889948"/>
                </a:lnTo>
                <a:lnTo>
                  <a:pt x="836" y="5841003"/>
                </a:lnTo>
                <a:lnTo>
                  <a:pt x="254" y="5792045"/>
                </a:lnTo>
                <a:lnTo>
                  <a:pt x="0" y="5743075"/>
                </a:lnTo>
                <a:lnTo>
                  <a:pt x="71" y="5694095"/>
                </a:lnTo>
                <a:lnTo>
                  <a:pt x="468" y="5645109"/>
                </a:lnTo>
                <a:lnTo>
                  <a:pt x="1190" y="5596116"/>
                </a:lnTo>
                <a:lnTo>
                  <a:pt x="2236" y="5547121"/>
                </a:lnTo>
                <a:lnTo>
                  <a:pt x="3606" y="5498125"/>
                </a:lnTo>
                <a:lnTo>
                  <a:pt x="5298" y="5449129"/>
                </a:lnTo>
                <a:lnTo>
                  <a:pt x="7313" y="5400137"/>
                </a:lnTo>
                <a:lnTo>
                  <a:pt x="9649" y="5351150"/>
                </a:lnTo>
                <a:lnTo>
                  <a:pt x="12306" y="5302170"/>
                </a:lnTo>
                <a:lnTo>
                  <a:pt x="15283" y="5253200"/>
                </a:lnTo>
                <a:lnTo>
                  <a:pt x="18580" y="5204241"/>
                </a:lnTo>
                <a:lnTo>
                  <a:pt x="22195" y="5155296"/>
                </a:lnTo>
                <a:lnTo>
                  <a:pt x="26128" y="5106366"/>
                </a:lnTo>
                <a:lnTo>
                  <a:pt x="30379" y="5057454"/>
                </a:lnTo>
                <a:lnTo>
                  <a:pt x="34946" y="5008562"/>
                </a:lnTo>
                <a:lnTo>
                  <a:pt x="39830" y="4959692"/>
                </a:lnTo>
                <a:lnTo>
                  <a:pt x="45029" y="4910847"/>
                </a:lnTo>
                <a:lnTo>
                  <a:pt x="50542" y="4862027"/>
                </a:lnTo>
                <a:lnTo>
                  <a:pt x="56369" y="4813236"/>
                </a:lnTo>
                <a:lnTo>
                  <a:pt x="62510" y="4764475"/>
                </a:lnTo>
                <a:lnTo>
                  <a:pt x="68963" y="4715746"/>
                </a:lnTo>
                <a:lnTo>
                  <a:pt x="75728" y="4667052"/>
                </a:lnTo>
                <a:lnTo>
                  <a:pt x="82804" y="4618395"/>
                </a:lnTo>
                <a:lnTo>
                  <a:pt x="90191" y="4569776"/>
                </a:lnTo>
                <a:lnTo>
                  <a:pt x="97888" y="4521199"/>
                </a:lnTo>
                <a:lnTo>
                  <a:pt x="105893" y="4472664"/>
                </a:lnTo>
                <a:lnTo>
                  <a:pt x="114208" y="4424174"/>
                </a:lnTo>
                <a:lnTo>
                  <a:pt x="122830" y="4375732"/>
                </a:lnTo>
                <a:lnTo>
                  <a:pt x="131759" y="4327339"/>
                </a:lnTo>
                <a:lnTo>
                  <a:pt x="140995" y="4278997"/>
                </a:lnTo>
                <a:lnTo>
                  <a:pt x="150536" y="4230709"/>
                </a:lnTo>
                <a:lnTo>
                  <a:pt x="160382" y="4182476"/>
                </a:lnTo>
                <a:lnTo>
                  <a:pt x="170533" y="4134301"/>
                </a:lnTo>
                <a:lnTo>
                  <a:pt x="180987" y="4086185"/>
                </a:lnTo>
                <a:lnTo>
                  <a:pt x="191745" y="4038132"/>
                </a:lnTo>
                <a:lnTo>
                  <a:pt x="202805" y="3990142"/>
                </a:lnTo>
                <a:lnTo>
                  <a:pt x="214166" y="3942219"/>
                </a:lnTo>
                <a:lnTo>
                  <a:pt x="225828" y="3894363"/>
                </a:lnTo>
                <a:lnTo>
                  <a:pt x="237791" y="3846578"/>
                </a:lnTo>
                <a:lnTo>
                  <a:pt x="250053" y="3798865"/>
                </a:lnTo>
                <a:lnTo>
                  <a:pt x="262614" y="3751227"/>
                </a:lnTo>
                <a:lnTo>
                  <a:pt x="275474" y="3703665"/>
                </a:lnTo>
                <a:lnTo>
                  <a:pt x="288631" y="3656182"/>
                </a:lnTo>
                <a:lnTo>
                  <a:pt x="302084" y="3608779"/>
                </a:lnTo>
                <a:lnTo>
                  <a:pt x="315834" y="3561460"/>
                </a:lnTo>
                <a:lnTo>
                  <a:pt x="329879" y="3514225"/>
                </a:lnTo>
                <a:lnTo>
                  <a:pt x="344219" y="3467077"/>
                </a:lnTo>
                <a:lnTo>
                  <a:pt x="358854" y="3420019"/>
                </a:lnTo>
                <a:lnTo>
                  <a:pt x="373781" y="3373051"/>
                </a:lnTo>
                <a:lnTo>
                  <a:pt x="389002" y="3326177"/>
                </a:lnTo>
                <a:lnTo>
                  <a:pt x="404514" y="3279399"/>
                </a:lnTo>
                <a:lnTo>
                  <a:pt x="420318" y="3232718"/>
                </a:lnTo>
                <a:lnTo>
                  <a:pt x="436412" y="3186136"/>
                </a:lnTo>
                <a:lnTo>
                  <a:pt x="452797" y="3139656"/>
                </a:lnTo>
                <a:lnTo>
                  <a:pt x="469471" y="3093280"/>
                </a:lnTo>
                <a:lnTo>
                  <a:pt x="486433" y="3047010"/>
                </a:lnTo>
                <a:lnTo>
                  <a:pt x="503683" y="3000848"/>
                </a:lnTo>
                <a:lnTo>
                  <a:pt x="521221" y="2954796"/>
                </a:lnTo>
                <a:lnTo>
                  <a:pt x="539045" y="2908857"/>
                </a:lnTo>
                <a:lnTo>
                  <a:pt x="557155" y="2863031"/>
                </a:lnTo>
                <a:lnTo>
                  <a:pt x="575551" y="2817322"/>
                </a:lnTo>
                <a:lnTo>
                  <a:pt x="594231" y="2771732"/>
                </a:lnTo>
                <a:lnTo>
                  <a:pt x="613194" y="2726262"/>
                </a:lnTo>
                <a:lnTo>
                  <a:pt x="632441" y="2680915"/>
                </a:lnTo>
                <a:lnTo>
                  <a:pt x="651971" y="2635692"/>
                </a:lnTo>
                <a:lnTo>
                  <a:pt x="671782" y="2590597"/>
                </a:lnTo>
                <a:lnTo>
                  <a:pt x="691874" y="2545630"/>
                </a:lnTo>
                <a:lnTo>
                  <a:pt x="712246" y="2500795"/>
                </a:lnTo>
                <a:lnTo>
                  <a:pt x="732899" y="2456093"/>
                </a:lnTo>
                <a:lnTo>
                  <a:pt x="753830" y="2411526"/>
                </a:lnTo>
                <a:lnTo>
                  <a:pt x="775040" y="2367096"/>
                </a:lnTo>
                <a:lnTo>
                  <a:pt x="796528" y="2322806"/>
                </a:lnTo>
                <a:lnTo>
                  <a:pt x="818292" y="2278657"/>
                </a:lnTo>
                <a:lnTo>
                  <a:pt x="840333" y="2234653"/>
                </a:lnTo>
                <a:lnTo>
                  <a:pt x="862649" y="2190794"/>
                </a:lnTo>
                <a:lnTo>
                  <a:pt x="885241" y="2147082"/>
                </a:lnTo>
                <a:lnTo>
                  <a:pt x="908106" y="2103521"/>
                </a:lnTo>
                <a:lnTo>
                  <a:pt x="931245" y="2060112"/>
                </a:lnTo>
                <a:lnTo>
                  <a:pt x="954657" y="2016857"/>
                </a:lnTo>
                <a:lnTo>
                  <a:pt x="978342" y="1973758"/>
                </a:lnTo>
                <a:lnTo>
                  <a:pt x="1002298" y="1930818"/>
                </a:lnTo>
                <a:lnTo>
                  <a:pt x="1026524" y="1888038"/>
                </a:lnTo>
                <a:lnTo>
                  <a:pt x="1051021" y="1845421"/>
                </a:lnTo>
                <a:lnTo>
                  <a:pt x="1075787" y="1802968"/>
                </a:lnTo>
                <a:lnTo>
                  <a:pt x="1100822" y="1760682"/>
                </a:lnTo>
                <a:lnTo>
                  <a:pt x="1126126" y="1718565"/>
                </a:lnTo>
                <a:lnTo>
                  <a:pt x="1151696" y="1676619"/>
                </a:lnTo>
                <a:lnTo>
                  <a:pt x="1177533" y="1634846"/>
                </a:lnTo>
                <a:lnTo>
                  <a:pt x="1203637" y="1593248"/>
                </a:lnTo>
                <a:lnTo>
                  <a:pt x="1230006" y="1551827"/>
                </a:lnTo>
                <a:lnTo>
                  <a:pt x="1256639" y="1510586"/>
                </a:lnTo>
                <a:lnTo>
                  <a:pt x="1283536" y="1469526"/>
                </a:lnTo>
                <a:lnTo>
                  <a:pt x="1310697" y="1428650"/>
                </a:lnTo>
                <a:lnTo>
                  <a:pt x="1338120" y="1387959"/>
                </a:lnTo>
                <a:lnTo>
                  <a:pt x="1365806" y="1347456"/>
                </a:lnTo>
                <a:lnTo>
                  <a:pt x="1393752" y="1307143"/>
                </a:lnTo>
                <a:lnTo>
                  <a:pt x="1421959" y="1267021"/>
                </a:lnTo>
                <a:lnTo>
                  <a:pt x="1450426" y="1227094"/>
                </a:lnTo>
                <a:lnTo>
                  <a:pt x="1479153" y="1187363"/>
                </a:lnTo>
                <a:lnTo>
                  <a:pt x="1508137" y="1147830"/>
                </a:lnTo>
                <a:lnTo>
                  <a:pt x="1537380" y="1108498"/>
                </a:lnTo>
                <a:lnTo>
                  <a:pt x="1566880" y="1069368"/>
                </a:lnTo>
                <a:lnTo>
                  <a:pt x="1596636" y="1030442"/>
                </a:lnTo>
                <a:lnTo>
                  <a:pt x="1626648" y="991723"/>
                </a:lnTo>
                <a:lnTo>
                  <a:pt x="1656915" y="953213"/>
                </a:lnTo>
                <a:lnTo>
                  <a:pt x="1687437" y="914914"/>
                </a:lnTo>
                <a:lnTo>
                  <a:pt x="1718212" y="876827"/>
                </a:lnTo>
                <a:lnTo>
                  <a:pt x="1749240" y="838956"/>
                </a:lnTo>
                <a:lnTo>
                  <a:pt x="1780521" y="801302"/>
                </a:lnTo>
                <a:lnTo>
                  <a:pt x="1812053" y="763866"/>
                </a:lnTo>
                <a:lnTo>
                  <a:pt x="1843836" y="726653"/>
                </a:lnTo>
                <a:lnTo>
                  <a:pt x="1875870" y="689662"/>
                </a:lnTo>
                <a:lnTo>
                  <a:pt x="1908153" y="652897"/>
                </a:lnTo>
                <a:lnTo>
                  <a:pt x="1940685" y="616360"/>
                </a:lnTo>
                <a:lnTo>
                  <a:pt x="1973466" y="580052"/>
                </a:lnTo>
                <a:lnTo>
                  <a:pt x="2006494" y="543976"/>
                </a:lnTo>
                <a:lnTo>
                  <a:pt x="2039769" y="508134"/>
                </a:lnTo>
                <a:lnTo>
                  <a:pt x="2073290" y="472528"/>
                </a:lnTo>
                <a:lnTo>
                  <a:pt x="2107056" y="437161"/>
                </a:lnTo>
                <a:lnTo>
                  <a:pt x="2141068" y="402033"/>
                </a:lnTo>
                <a:lnTo>
                  <a:pt x="2175324" y="367148"/>
                </a:lnTo>
                <a:lnTo>
                  <a:pt x="2209823" y="332507"/>
                </a:lnTo>
                <a:lnTo>
                  <a:pt x="2244564" y="298112"/>
                </a:lnTo>
                <a:lnTo>
                  <a:pt x="2279548" y="263966"/>
                </a:lnTo>
                <a:lnTo>
                  <a:pt x="2314774" y="230071"/>
                </a:lnTo>
                <a:lnTo>
                  <a:pt x="2350240" y="196428"/>
                </a:lnTo>
                <a:lnTo>
                  <a:pt x="2385946" y="163041"/>
                </a:lnTo>
                <a:lnTo>
                  <a:pt x="2421892" y="129910"/>
                </a:lnTo>
                <a:lnTo>
                  <a:pt x="2458076" y="97039"/>
                </a:lnTo>
                <a:lnTo>
                  <a:pt x="2494498" y="64428"/>
                </a:lnTo>
                <a:lnTo>
                  <a:pt x="2531157" y="32081"/>
                </a:lnTo>
                <a:lnTo>
                  <a:pt x="2568054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912886"/>
            <a:ext cx="7431405" cy="5899150"/>
          </a:xfrm>
          <a:custGeom>
            <a:avLst/>
            <a:gdLst/>
            <a:ahLst/>
            <a:cxnLst/>
            <a:rect l="l" t="t" r="r" b="b"/>
            <a:pathLst>
              <a:path w="7431405" h="5899150">
                <a:moveTo>
                  <a:pt x="3531058" y="12699"/>
                </a:moveTo>
                <a:lnTo>
                  <a:pt x="2953487" y="12699"/>
                </a:lnTo>
                <a:lnTo>
                  <a:pt x="3001270" y="0"/>
                </a:lnTo>
                <a:lnTo>
                  <a:pt x="3483276" y="0"/>
                </a:lnTo>
                <a:lnTo>
                  <a:pt x="3531058" y="12699"/>
                </a:lnTo>
                <a:close/>
              </a:path>
              <a:path w="7431405" h="5899150">
                <a:moveTo>
                  <a:pt x="3673517" y="25399"/>
                </a:moveTo>
                <a:lnTo>
                  <a:pt x="2811029" y="25399"/>
                </a:lnTo>
                <a:lnTo>
                  <a:pt x="2858364" y="12699"/>
                </a:lnTo>
                <a:lnTo>
                  <a:pt x="3626182" y="12699"/>
                </a:lnTo>
                <a:lnTo>
                  <a:pt x="3673517" y="25399"/>
                </a:lnTo>
                <a:close/>
              </a:path>
              <a:path w="7431405" h="5899150">
                <a:moveTo>
                  <a:pt x="3814580" y="38099"/>
                </a:moveTo>
                <a:lnTo>
                  <a:pt x="2669966" y="38099"/>
                </a:lnTo>
                <a:lnTo>
                  <a:pt x="2716827" y="25399"/>
                </a:lnTo>
                <a:lnTo>
                  <a:pt x="3767719" y="25399"/>
                </a:lnTo>
                <a:lnTo>
                  <a:pt x="3814580" y="38099"/>
                </a:lnTo>
                <a:close/>
              </a:path>
              <a:path w="7431405" h="5899150">
                <a:moveTo>
                  <a:pt x="3954168" y="63499"/>
                </a:moveTo>
                <a:lnTo>
                  <a:pt x="2530378" y="63499"/>
                </a:lnTo>
                <a:lnTo>
                  <a:pt x="2623269" y="38099"/>
                </a:lnTo>
                <a:lnTo>
                  <a:pt x="3861277" y="38099"/>
                </a:lnTo>
                <a:lnTo>
                  <a:pt x="3954168" y="63499"/>
                </a:lnTo>
                <a:close/>
              </a:path>
              <a:path w="7431405" h="5899150">
                <a:moveTo>
                  <a:pt x="4092201" y="88899"/>
                </a:moveTo>
                <a:lnTo>
                  <a:pt x="2392345" y="88899"/>
                </a:lnTo>
                <a:lnTo>
                  <a:pt x="2484190" y="63499"/>
                </a:lnTo>
                <a:lnTo>
                  <a:pt x="4000356" y="63499"/>
                </a:lnTo>
                <a:lnTo>
                  <a:pt x="4092201" y="88899"/>
                </a:lnTo>
                <a:close/>
              </a:path>
              <a:path w="7431405" h="5899150">
                <a:moveTo>
                  <a:pt x="7064051" y="5898913"/>
                </a:moveTo>
                <a:lnTo>
                  <a:pt x="0" y="5898913"/>
                </a:lnTo>
                <a:lnTo>
                  <a:pt x="0" y="1531250"/>
                </a:lnTo>
                <a:lnTo>
                  <a:pt x="22489" y="1511299"/>
                </a:lnTo>
                <a:lnTo>
                  <a:pt x="51485" y="1473199"/>
                </a:lnTo>
                <a:lnTo>
                  <a:pt x="80843" y="1435099"/>
                </a:lnTo>
                <a:lnTo>
                  <a:pt x="110559" y="1409699"/>
                </a:lnTo>
                <a:lnTo>
                  <a:pt x="140631" y="1371599"/>
                </a:lnTo>
                <a:lnTo>
                  <a:pt x="171056" y="1333499"/>
                </a:lnTo>
                <a:lnTo>
                  <a:pt x="201830" y="1308099"/>
                </a:lnTo>
                <a:lnTo>
                  <a:pt x="232951" y="1269999"/>
                </a:lnTo>
                <a:lnTo>
                  <a:pt x="264416" y="1244599"/>
                </a:lnTo>
                <a:lnTo>
                  <a:pt x="296222" y="1206499"/>
                </a:lnTo>
                <a:lnTo>
                  <a:pt x="328365" y="1181099"/>
                </a:lnTo>
                <a:lnTo>
                  <a:pt x="360844" y="1142999"/>
                </a:lnTo>
                <a:lnTo>
                  <a:pt x="393655" y="1117599"/>
                </a:lnTo>
                <a:lnTo>
                  <a:pt x="426795" y="1079499"/>
                </a:lnTo>
                <a:lnTo>
                  <a:pt x="494050" y="1028699"/>
                </a:lnTo>
                <a:lnTo>
                  <a:pt x="528159" y="990599"/>
                </a:lnTo>
                <a:lnTo>
                  <a:pt x="632379" y="914399"/>
                </a:lnTo>
                <a:lnTo>
                  <a:pt x="667740" y="876299"/>
                </a:lnTo>
                <a:lnTo>
                  <a:pt x="775643" y="800099"/>
                </a:lnTo>
                <a:lnTo>
                  <a:pt x="886216" y="723899"/>
                </a:lnTo>
                <a:lnTo>
                  <a:pt x="1037662" y="622299"/>
                </a:lnTo>
                <a:lnTo>
                  <a:pt x="1115053" y="571499"/>
                </a:lnTo>
                <a:lnTo>
                  <a:pt x="1154155" y="558799"/>
                </a:lnTo>
                <a:lnTo>
                  <a:pt x="1273052" y="482599"/>
                </a:lnTo>
                <a:lnTo>
                  <a:pt x="1313205" y="469899"/>
                </a:lnTo>
                <a:lnTo>
                  <a:pt x="1353613" y="444499"/>
                </a:lnTo>
                <a:lnTo>
                  <a:pt x="1394274" y="431799"/>
                </a:lnTo>
                <a:lnTo>
                  <a:pt x="1476340" y="380999"/>
                </a:lnTo>
                <a:lnTo>
                  <a:pt x="1559381" y="355599"/>
                </a:lnTo>
                <a:lnTo>
                  <a:pt x="1601259" y="330199"/>
                </a:lnTo>
                <a:lnTo>
                  <a:pt x="1643372" y="317499"/>
                </a:lnTo>
                <a:lnTo>
                  <a:pt x="1685717" y="292099"/>
                </a:lnTo>
                <a:lnTo>
                  <a:pt x="1771090" y="266699"/>
                </a:lnTo>
                <a:lnTo>
                  <a:pt x="1814113" y="241299"/>
                </a:lnTo>
                <a:lnTo>
                  <a:pt x="2346693" y="88899"/>
                </a:lnTo>
                <a:lnTo>
                  <a:pt x="4137852" y="88899"/>
                </a:lnTo>
                <a:lnTo>
                  <a:pt x="4670433" y="241299"/>
                </a:lnTo>
                <a:lnTo>
                  <a:pt x="4713456" y="266699"/>
                </a:lnTo>
                <a:lnTo>
                  <a:pt x="4798829" y="292099"/>
                </a:lnTo>
                <a:lnTo>
                  <a:pt x="4841174" y="317499"/>
                </a:lnTo>
                <a:lnTo>
                  <a:pt x="4883287" y="330199"/>
                </a:lnTo>
                <a:lnTo>
                  <a:pt x="4925165" y="355599"/>
                </a:lnTo>
                <a:lnTo>
                  <a:pt x="5008206" y="380999"/>
                </a:lnTo>
                <a:lnTo>
                  <a:pt x="5090272" y="431799"/>
                </a:lnTo>
                <a:lnTo>
                  <a:pt x="5130933" y="444499"/>
                </a:lnTo>
                <a:lnTo>
                  <a:pt x="5171341" y="469899"/>
                </a:lnTo>
                <a:lnTo>
                  <a:pt x="5211494" y="482599"/>
                </a:lnTo>
                <a:lnTo>
                  <a:pt x="5330391" y="558799"/>
                </a:lnTo>
                <a:lnTo>
                  <a:pt x="5369493" y="571499"/>
                </a:lnTo>
                <a:lnTo>
                  <a:pt x="5446884" y="622299"/>
                </a:lnTo>
                <a:lnTo>
                  <a:pt x="5598330" y="723899"/>
                </a:lnTo>
                <a:lnTo>
                  <a:pt x="5708903" y="800099"/>
                </a:lnTo>
                <a:lnTo>
                  <a:pt x="5816806" y="876299"/>
                </a:lnTo>
                <a:lnTo>
                  <a:pt x="5852167" y="914399"/>
                </a:lnTo>
                <a:lnTo>
                  <a:pt x="5956387" y="990599"/>
                </a:lnTo>
                <a:lnTo>
                  <a:pt x="5990496" y="1028699"/>
                </a:lnTo>
                <a:lnTo>
                  <a:pt x="6057751" y="1079499"/>
                </a:lnTo>
                <a:lnTo>
                  <a:pt x="6090891" y="1117599"/>
                </a:lnTo>
                <a:lnTo>
                  <a:pt x="6123702" y="1142999"/>
                </a:lnTo>
                <a:lnTo>
                  <a:pt x="6156181" y="1181099"/>
                </a:lnTo>
                <a:lnTo>
                  <a:pt x="6188324" y="1206499"/>
                </a:lnTo>
                <a:lnTo>
                  <a:pt x="6220130" y="1244599"/>
                </a:lnTo>
                <a:lnTo>
                  <a:pt x="6251595" y="1269999"/>
                </a:lnTo>
                <a:lnTo>
                  <a:pt x="6282716" y="1308099"/>
                </a:lnTo>
                <a:lnTo>
                  <a:pt x="6313491" y="1333499"/>
                </a:lnTo>
                <a:lnTo>
                  <a:pt x="6343915" y="1371599"/>
                </a:lnTo>
                <a:lnTo>
                  <a:pt x="6373987" y="1409699"/>
                </a:lnTo>
                <a:lnTo>
                  <a:pt x="6403703" y="1435099"/>
                </a:lnTo>
                <a:lnTo>
                  <a:pt x="6433061" y="1473199"/>
                </a:lnTo>
                <a:lnTo>
                  <a:pt x="6462057" y="1511299"/>
                </a:lnTo>
                <a:lnTo>
                  <a:pt x="6490689" y="1536699"/>
                </a:lnTo>
                <a:lnTo>
                  <a:pt x="6518953" y="1574799"/>
                </a:lnTo>
                <a:lnTo>
                  <a:pt x="6546847" y="1612899"/>
                </a:lnTo>
                <a:lnTo>
                  <a:pt x="6574368" y="1650999"/>
                </a:lnTo>
                <a:lnTo>
                  <a:pt x="6601512" y="1689099"/>
                </a:lnTo>
                <a:lnTo>
                  <a:pt x="6628278" y="1714499"/>
                </a:lnTo>
                <a:lnTo>
                  <a:pt x="6654661" y="1752599"/>
                </a:lnTo>
                <a:lnTo>
                  <a:pt x="6680659" y="1790699"/>
                </a:lnTo>
                <a:lnTo>
                  <a:pt x="6706268" y="1828799"/>
                </a:lnTo>
                <a:lnTo>
                  <a:pt x="6731487" y="1866899"/>
                </a:lnTo>
                <a:lnTo>
                  <a:pt x="6756312" y="1904999"/>
                </a:lnTo>
                <a:lnTo>
                  <a:pt x="6780740" y="1943099"/>
                </a:lnTo>
                <a:lnTo>
                  <a:pt x="6804768" y="1981199"/>
                </a:lnTo>
                <a:lnTo>
                  <a:pt x="6828393" y="2019299"/>
                </a:lnTo>
                <a:lnTo>
                  <a:pt x="6851613" y="2057399"/>
                </a:lnTo>
                <a:lnTo>
                  <a:pt x="6874424" y="2095499"/>
                </a:lnTo>
                <a:lnTo>
                  <a:pt x="6896823" y="2133599"/>
                </a:lnTo>
                <a:lnTo>
                  <a:pt x="6918807" y="2171699"/>
                </a:lnTo>
                <a:lnTo>
                  <a:pt x="6940374" y="2222499"/>
                </a:lnTo>
                <a:lnTo>
                  <a:pt x="6961521" y="2260599"/>
                </a:lnTo>
                <a:lnTo>
                  <a:pt x="6982244" y="2298699"/>
                </a:lnTo>
                <a:lnTo>
                  <a:pt x="7002540" y="2336799"/>
                </a:lnTo>
                <a:lnTo>
                  <a:pt x="7022408" y="2374899"/>
                </a:lnTo>
                <a:lnTo>
                  <a:pt x="7041843" y="2425699"/>
                </a:lnTo>
                <a:lnTo>
                  <a:pt x="7060842" y="2463799"/>
                </a:lnTo>
                <a:lnTo>
                  <a:pt x="7079404" y="2501899"/>
                </a:lnTo>
                <a:lnTo>
                  <a:pt x="7097524" y="2539999"/>
                </a:lnTo>
                <a:lnTo>
                  <a:pt x="7115200" y="2590799"/>
                </a:lnTo>
                <a:lnTo>
                  <a:pt x="7132430" y="2628899"/>
                </a:lnTo>
                <a:lnTo>
                  <a:pt x="7149209" y="2666999"/>
                </a:lnTo>
                <a:lnTo>
                  <a:pt x="7165535" y="2717799"/>
                </a:lnTo>
                <a:lnTo>
                  <a:pt x="7181405" y="2755899"/>
                </a:lnTo>
                <a:lnTo>
                  <a:pt x="7196817" y="2806699"/>
                </a:lnTo>
                <a:lnTo>
                  <a:pt x="7211767" y="2844799"/>
                </a:lnTo>
                <a:lnTo>
                  <a:pt x="7226252" y="2882899"/>
                </a:lnTo>
                <a:lnTo>
                  <a:pt x="7240269" y="2933699"/>
                </a:lnTo>
                <a:lnTo>
                  <a:pt x="7253815" y="2971799"/>
                </a:lnTo>
                <a:lnTo>
                  <a:pt x="7266888" y="3022599"/>
                </a:lnTo>
                <a:lnTo>
                  <a:pt x="7279485" y="3060699"/>
                </a:lnTo>
                <a:lnTo>
                  <a:pt x="7291602" y="3111499"/>
                </a:lnTo>
                <a:lnTo>
                  <a:pt x="7303236" y="3149599"/>
                </a:lnTo>
                <a:lnTo>
                  <a:pt x="7314386" y="3200399"/>
                </a:lnTo>
                <a:lnTo>
                  <a:pt x="7325046" y="3251199"/>
                </a:lnTo>
                <a:lnTo>
                  <a:pt x="7335216" y="3289299"/>
                </a:lnTo>
                <a:lnTo>
                  <a:pt x="7344891" y="3340099"/>
                </a:lnTo>
                <a:lnTo>
                  <a:pt x="7354069" y="3378199"/>
                </a:lnTo>
                <a:lnTo>
                  <a:pt x="7362747" y="3428999"/>
                </a:lnTo>
                <a:lnTo>
                  <a:pt x="7370922" y="3479799"/>
                </a:lnTo>
                <a:lnTo>
                  <a:pt x="7378591" y="3517899"/>
                </a:lnTo>
                <a:lnTo>
                  <a:pt x="7385751" y="3568699"/>
                </a:lnTo>
                <a:lnTo>
                  <a:pt x="7392399" y="3619499"/>
                </a:lnTo>
                <a:lnTo>
                  <a:pt x="7398532" y="3657599"/>
                </a:lnTo>
                <a:lnTo>
                  <a:pt x="7404147" y="3708399"/>
                </a:lnTo>
                <a:lnTo>
                  <a:pt x="7409241" y="3759199"/>
                </a:lnTo>
                <a:lnTo>
                  <a:pt x="7413812" y="3797299"/>
                </a:lnTo>
                <a:lnTo>
                  <a:pt x="7417856" y="3848099"/>
                </a:lnTo>
                <a:lnTo>
                  <a:pt x="7421370" y="3898899"/>
                </a:lnTo>
                <a:lnTo>
                  <a:pt x="7424352" y="3949699"/>
                </a:lnTo>
                <a:lnTo>
                  <a:pt x="7426799" y="3987799"/>
                </a:lnTo>
                <a:lnTo>
                  <a:pt x="7428706" y="4038599"/>
                </a:lnTo>
                <a:lnTo>
                  <a:pt x="7430073" y="4089399"/>
                </a:lnTo>
                <a:lnTo>
                  <a:pt x="7430895" y="4140199"/>
                </a:lnTo>
                <a:lnTo>
                  <a:pt x="7431169" y="4191050"/>
                </a:lnTo>
                <a:lnTo>
                  <a:pt x="7430895" y="4229099"/>
                </a:lnTo>
                <a:lnTo>
                  <a:pt x="7430073" y="4279899"/>
                </a:lnTo>
                <a:lnTo>
                  <a:pt x="7428706" y="4330699"/>
                </a:lnTo>
                <a:lnTo>
                  <a:pt x="7426799" y="4381499"/>
                </a:lnTo>
                <a:lnTo>
                  <a:pt x="7424352" y="4432299"/>
                </a:lnTo>
                <a:lnTo>
                  <a:pt x="7421370" y="4470399"/>
                </a:lnTo>
                <a:lnTo>
                  <a:pt x="7417856" y="4521199"/>
                </a:lnTo>
                <a:lnTo>
                  <a:pt x="7413812" y="4571999"/>
                </a:lnTo>
                <a:lnTo>
                  <a:pt x="7409241" y="4622799"/>
                </a:lnTo>
                <a:lnTo>
                  <a:pt x="7404147" y="4660899"/>
                </a:lnTo>
                <a:lnTo>
                  <a:pt x="7398532" y="4711699"/>
                </a:lnTo>
                <a:lnTo>
                  <a:pt x="7392399" y="4762499"/>
                </a:lnTo>
                <a:lnTo>
                  <a:pt x="7385751" y="4800599"/>
                </a:lnTo>
                <a:lnTo>
                  <a:pt x="7378591" y="4851399"/>
                </a:lnTo>
                <a:lnTo>
                  <a:pt x="7370922" y="4902199"/>
                </a:lnTo>
                <a:lnTo>
                  <a:pt x="7362747" y="4940299"/>
                </a:lnTo>
                <a:lnTo>
                  <a:pt x="7354069" y="4991099"/>
                </a:lnTo>
                <a:lnTo>
                  <a:pt x="7344891" y="5041899"/>
                </a:lnTo>
                <a:lnTo>
                  <a:pt x="7335216" y="5079999"/>
                </a:lnTo>
                <a:lnTo>
                  <a:pt x="7325046" y="5130799"/>
                </a:lnTo>
                <a:lnTo>
                  <a:pt x="7314386" y="5168899"/>
                </a:lnTo>
                <a:lnTo>
                  <a:pt x="7303236" y="5219699"/>
                </a:lnTo>
                <a:lnTo>
                  <a:pt x="7291602" y="5257799"/>
                </a:lnTo>
                <a:lnTo>
                  <a:pt x="7279485" y="5308599"/>
                </a:lnTo>
                <a:lnTo>
                  <a:pt x="7266888" y="5346699"/>
                </a:lnTo>
                <a:lnTo>
                  <a:pt x="7253815" y="5397499"/>
                </a:lnTo>
                <a:lnTo>
                  <a:pt x="7240269" y="5435599"/>
                </a:lnTo>
                <a:lnTo>
                  <a:pt x="7226252" y="5486399"/>
                </a:lnTo>
                <a:lnTo>
                  <a:pt x="7211767" y="5524499"/>
                </a:lnTo>
                <a:lnTo>
                  <a:pt x="7196817" y="5575299"/>
                </a:lnTo>
                <a:lnTo>
                  <a:pt x="7181405" y="5613399"/>
                </a:lnTo>
                <a:lnTo>
                  <a:pt x="7165535" y="5664199"/>
                </a:lnTo>
                <a:lnTo>
                  <a:pt x="7149209" y="5702299"/>
                </a:lnTo>
                <a:lnTo>
                  <a:pt x="7132430" y="5740399"/>
                </a:lnTo>
                <a:lnTo>
                  <a:pt x="7115200" y="5791199"/>
                </a:lnTo>
                <a:lnTo>
                  <a:pt x="7097524" y="5829299"/>
                </a:lnTo>
                <a:lnTo>
                  <a:pt x="7079404" y="5867399"/>
                </a:lnTo>
                <a:lnTo>
                  <a:pt x="7064051" y="589891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0" y="136579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5">
                <a:moveTo>
                  <a:pt x="689810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3" y="1325409"/>
                </a:lnTo>
                <a:lnTo>
                  <a:pt x="380741" y="1306673"/>
                </a:lnTo>
                <a:lnTo>
                  <a:pt x="341648" y="1285438"/>
                </a:lnTo>
                <a:lnTo>
                  <a:pt x="304129" y="1261809"/>
                </a:lnTo>
                <a:lnTo>
                  <a:pt x="268286" y="1235887"/>
                </a:lnTo>
                <a:lnTo>
                  <a:pt x="234222" y="1207776"/>
                </a:lnTo>
                <a:lnTo>
                  <a:pt x="202039" y="1177577"/>
                </a:lnTo>
                <a:lnTo>
                  <a:pt x="171841" y="1145394"/>
                </a:lnTo>
                <a:lnTo>
                  <a:pt x="143729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6" y="783411"/>
                </a:lnTo>
                <a:lnTo>
                  <a:pt x="1591" y="737037"/>
                </a:lnTo>
                <a:lnTo>
                  <a:pt x="0" y="689818"/>
                </a:lnTo>
                <a:lnTo>
                  <a:pt x="1591" y="642580"/>
                </a:lnTo>
                <a:lnTo>
                  <a:pt x="6296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8" y="341649"/>
                </a:lnTo>
                <a:lnTo>
                  <a:pt x="117808" y="304130"/>
                </a:lnTo>
                <a:lnTo>
                  <a:pt x="143729" y="268287"/>
                </a:lnTo>
                <a:lnTo>
                  <a:pt x="171841" y="234223"/>
                </a:lnTo>
                <a:lnTo>
                  <a:pt x="202039" y="202040"/>
                </a:lnTo>
                <a:lnTo>
                  <a:pt x="234222" y="171841"/>
                </a:lnTo>
                <a:lnTo>
                  <a:pt x="268286" y="143730"/>
                </a:lnTo>
                <a:lnTo>
                  <a:pt x="304129" y="117808"/>
                </a:lnTo>
                <a:lnTo>
                  <a:pt x="341648" y="94179"/>
                </a:lnTo>
                <a:lnTo>
                  <a:pt x="380741" y="72944"/>
                </a:lnTo>
                <a:lnTo>
                  <a:pt x="421303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5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2" y="380741"/>
                </a:lnTo>
                <a:lnTo>
                  <a:pt x="1325409" y="421304"/>
                </a:lnTo>
                <a:lnTo>
                  <a:pt x="1341544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799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4" y="916383"/>
                </a:lnTo>
                <a:lnTo>
                  <a:pt x="1325409" y="958313"/>
                </a:lnTo>
                <a:lnTo>
                  <a:pt x="1306672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5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10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507926" y="489966"/>
            <a:ext cx="62083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M</a:t>
            </a:r>
            <a:r>
              <a:rPr spc="-145"/>
              <a:t>a</a:t>
            </a:r>
            <a:r>
              <a:rPr spc="-95"/>
              <a:t>i</a:t>
            </a:r>
            <a:r>
              <a:rPr spc="-225"/>
              <a:t>n</a:t>
            </a:r>
            <a:r>
              <a:rPr spc="-665"/>
              <a:t> </a:t>
            </a:r>
            <a:r>
              <a:rPr spc="-114"/>
              <a:t>O</a:t>
            </a:r>
            <a:r>
              <a:rPr spc="60"/>
              <a:t>b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30"/>
              <a:t>ti</a:t>
            </a:r>
            <a:r>
              <a:rPr spc="-110"/>
              <a:t>v</a:t>
            </a:r>
            <a:r>
              <a:rPr spc="-35"/>
              <a:t>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796440" y="5505787"/>
            <a:ext cx="5151120" cy="56925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lang="en-US" sz="1600" spc="35">
                <a:solidFill>
                  <a:srgbClr val="201D1D"/>
                </a:solidFill>
                <a:latin typeface="Lucida Sans Unicode"/>
                <a:cs typeface="Lucida Sans Unicode"/>
              </a:rPr>
              <a:t>Unauthorized animal Identification by image processing  and prevent them to come inside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957933" y="5560927"/>
            <a:ext cx="971678" cy="46448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b="1" spc="-275">
                <a:solidFill>
                  <a:srgbClr val="0F4F1A"/>
                </a:solidFill>
                <a:latin typeface="Trebuchet MS"/>
                <a:cs typeface="Trebuchet MS"/>
              </a:rPr>
              <a:t>01</a:t>
            </a:r>
            <a:endParaRPr sz="3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b="1" spc="90">
                <a:solidFill>
                  <a:srgbClr val="0F4F1A"/>
                </a:solidFill>
                <a:latin typeface="Trebuchet MS"/>
                <a:cs typeface="Trebuchet MS"/>
              </a:rPr>
              <a:t>02</a:t>
            </a:r>
            <a:endParaRPr sz="3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4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750" b="1" spc="155">
                <a:solidFill>
                  <a:srgbClr val="0F4F1A"/>
                </a:solidFill>
                <a:latin typeface="Trebuchet MS"/>
                <a:cs typeface="Trebuchet MS"/>
              </a:rPr>
              <a:t>03</a:t>
            </a:r>
            <a:endParaRPr sz="37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4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b="1" spc="240">
                <a:solidFill>
                  <a:srgbClr val="0F4F1A"/>
                </a:solidFill>
                <a:latin typeface="Trebuchet MS"/>
                <a:cs typeface="Trebuchet MS"/>
              </a:rPr>
              <a:t>0</a:t>
            </a:r>
            <a:r>
              <a:rPr sz="3750" b="1" spc="340">
                <a:solidFill>
                  <a:srgbClr val="0F4F1A"/>
                </a:solidFill>
                <a:latin typeface="Trebuchet MS"/>
                <a:cs typeface="Trebuchet MS"/>
              </a:rPr>
              <a:t>4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96440" y="6684124"/>
            <a:ext cx="521525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55">
                <a:solidFill>
                  <a:srgbClr val="201D1D"/>
                </a:solidFill>
                <a:latin typeface="Lucida Sans Unicode"/>
                <a:cs typeface="Lucida Sans Unicode"/>
              </a:rPr>
              <a:t>Developing a System to predict the product outcome and control conditions in the poultry farm to increase productivity by designing a new algorithm, and it’s going to be used to get most accurate Date</a:t>
            </a:r>
            <a:endParaRPr lang="en-US" sz="16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14712" y="8042262"/>
            <a:ext cx="5203825" cy="14167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lang="en-US" sz="1600" spc="-25">
                <a:solidFill>
                  <a:srgbClr val="201D1D"/>
                </a:solidFill>
                <a:latin typeface="Lucida Sans Unicode"/>
                <a:cs typeface="Lucida Sans Unicode"/>
              </a:rPr>
              <a:t>The primary objective to introduce the automated and accurate product for enhance the egg productivity  and reduce the waste cost by helping to the farm owner daily task.</a:t>
            </a: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34477" y="9715915"/>
            <a:ext cx="5202272" cy="79630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just"/>
            <a:r>
              <a:rPr lang="en-US" sz="1600" spc="60">
                <a:latin typeface="Lucida Sans Unicode"/>
                <a:cs typeface="Lucida Sans Unicode"/>
              </a:rPr>
              <a:t>To determine smart door lock in a hybrid approach for a low cost.</a:t>
            </a:r>
            <a:endParaRPr lang="en-US" sz="1600" spc="60">
              <a:ea typeface="+mn-lt"/>
              <a:cs typeface="+mn-lt"/>
            </a:endParaRPr>
          </a:p>
          <a:p>
            <a:pPr marL="12700" marR="5080">
              <a:lnSpc>
                <a:spcPct val="113300"/>
              </a:lnSpc>
              <a:spcBef>
                <a:spcPts val="100"/>
              </a:spcBef>
            </a:pPr>
            <a:endParaRPr lang="en-US" sz="1600" spc="60">
              <a:solidFill>
                <a:srgbClr val="201D1D"/>
              </a:solidFill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9322" y="7056840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19">
                <a:moveTo>
                  <a:pt x="465147" y="583669"/>
                </a:moveTo>
                <a:lnTo>
                  <a:pt x="461781" y="584149"/>
                </a:lnTo>
                <a:lnTo>
                  <a:pt x="409769" y="589873"/>
                </a:lnTo>
                <a:lnTo>
                  <a:pt x="359765" y="591733"/>
                </a:lnTo>
                <a:lnTo>
                  <a:pt x="311896" y="589482"/>
                </a:lnTo>
                <a:lnTo>
                  <a:pt x="266294" y="582872"/>
                </a:lnTo>
                <a:lnTo>
                  <a:pt x="223086" y="571654"/>
                </a:lnTo>
                <a:lnTo>
                  <a:pt x="179561" y="553964"/>
                </a:lnTo>
                <a:lnTo>
                  <a:pt x="141212" y="531180"/>
                </a:lnTo>
                <a:lnTo>
                  <a:pt x="107866" y="503822"/>
                </a:lnTo>
                <a:lnTo>
                  <a:pt x="79349" y="472414"/>
                </a:lnTo>
                <a:lnTo>
                  <a:pt x="55490" y="437477"/>
                </a:lnTo>
                <a:lnTo>
                  <a:pt x="36115" y="399532"/>
                </a:lnTo>
                <a:lnTo>
                  <a:pt x="21051" y="359102"/>
                </a:lnTo>
                <a:lnTo>
                  <a:pt x="10126" y="316708"/>
                </a:lnTo>
                <a:lnTo>
                  <a:pt x="3166" y="272873"/>
                </a:lnTo>
                <a:lnTo>
                  <a:pt x="0" y="228117"/>
                </a:lnTo>
                <a:lnTo>
                  <a:pt x="453" y="182964"/>
                </a:lnTo>
                <a:lnTo>
                  <a:pt x="4354" y="137934"/>
                </a:lnTo>
                <a:lnTo>
                  <a:pt x="11529" y="93549"/>
                </a:lnTo>
                <a:lnTo>
                  <a:pt x="21805" y="50332"/>
                </a:lnTo>
                <a:lnTo>
                  <a:pt x="35010" y="8804"/>
                </a:lnTo>
                <a:lnTo>
                  <a:pt x="45461" y="0"/>
                </a:lnTo>
                <a:lnTo>
                  <a:pt x="52253" y="685"/>
                </a:lnTo>
                <a:lnTo>
                  <a:pt x="58157" y="5060"/>
                </a:lnTo>
                <a:lnTo>
                  <a:pt x="79562" y="28599"/>
                </a:lnTo>
                <a:lnTo>
                  <a:pt x="103938" y="49668"/>
                </a:lnTo>
                <a:lnTo>
                  <a:pt x="130671" y="68777"/>
                </a:lnTo>
                <a:lnTo>
                  <a:pt x="159144" y="86440"/>
                </a:lnTo>
                <a:lnTo>
                  <a:pt x="188741" y="103169"/>
                </a:lnTo>
                <a:lnTo>
                  <a:pt x="218845" y="119475"/>
                </a:lnTo>
                <a:lnTo>
                  <a:pt x="248841" y="135872"/>
                </a:lnTo>
                <a:lnTo>
                  <a:pt x="306044" y="170983"/>
                </a:lnTo>
                <a:lnTo>
                  <a:pt x="355421" y="212602"/>
                </a:lnTo>
                <a:lnTo>
                  <a:pt x="392041" y="264824"/>
                </a:lnTo>
                <a:lnTo>
                  <a:pt x="410978" y="331749"/>
                </a:lnTo>
                <a:lnTo>
                  <a:pt x="412274" y="372005"/>
                </a:lnTo>
                <a:lnTo>
                  <a:pt x="407300" y="417474"/>
                </a:lnTo>
                <a:lnTo>
                  <a:pt x="395441" y="468667"/>
                </a:lnTo>
                <a:lnTo>
                  <a:pt x="376080" y="526096"/>
                </a:lnTo>
                <a:lnTo>
                  <a:pt x="327533" y="508133"/>
                </a:lnTo>
                <a:lnTo>
                  <a:pt x="282595" y="486924"/>
                </a:lnTo>
                <a:lnTo>
                  <a:pt x="241397" y="462354"/>
                </a:lnTo>
                <a:lnTo>
                  <a:pt x="204068" y="434305"/>
                </a:lnTo>
                <a:lnTo>
                  <a:pt x="170740" y="402659"/>
                </a:lnTo>
                <a:lnTo>
                  <a:pt x="141542" y="367299"/>
                </a:lnTo>
                <a:lnTo>
                  <a:pt x="116604" y="328108"/>
                </a:lnTo>
                <a:lnTo>
                  <a:pt x="96056" y="284970"/>
                </a:lnTo>
                <a:lnTo>
                  <a:pt x="80030" y="237766"/>
                </a:lnTo>
                <a:lnTo>
                  <a:pt x="68655" y="186379"/>
                </a:lnTo>
                <a:lnTo>
                  <a:pt x="62061" y="130693"/>
                </a:lnTo>
                <a:lnTo>
                  <a:pt x="63569" y="185526"/>
                </a:lnTo>
                <a:lnTo>
                  <a:pt x="68606" y="236850"/>
                </a:lnTo>
                <a:lnTo>
                  <a:pt x="77185" y="284653"/>
                </a:lnTo>
                <a:lnTo>
                  <a:pt x="89321" y="328920"/>
                </a:lnTo>
                <a:lnTo>
                  <a:pt x="105027" y="369636"/>
                </a:lnTo>
                <a:lnTo>
                  <a:pt x="124318" y="406788"/>
                </a:lnTo>
                <a:lnTo>
                  <a:pt x="147208" y="440363"/>
                </a:lnTo>
                <a:lnTo>
                  <a:pt x="173711" y="470346"/>
                </a:lnTo>
                <a:lnTo>
                  <a:pt x="203840" y="496722"/>
                </a:lnTo>
                <a:lnTo>
                  <a:pt x="237611" y="519479"/>
                </a:lnTo>
                <a:lnTo>
                  <a:pt x="275036" y="538602"/>
                </a:lnTo>
                <a:lnTo>
                  <a:pt x="316130" y="554078"/>
                </a:lnTo>
                <a:lnTo>
                  <a:pt x="360907" y="565891"/>
                </a:lnTo>
                <a:lnTo>
                  <a:pt x="409381" y="574029"/>
                </a:lnTo>
                <a:lnTo>
                  <a:pt x="461566" y="578478"/>
                </a:lnTo>
                <a:lnTo>
                  <a:pt x="464960" y="578641"/>
                </a:lnTo>
                <a:lnTo>
                  <a:pt x="465147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62468" y="8845655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44000" y="3444644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4">
                <a:moveTo>
                  <a:pt x="689815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3" y="1325409"/>
                </a:lnTo>
                <a:lnTo>
                  <a:pt x="380741" y="1306673"/>
                </a:lnTo>
                <a:lnTo>
                  <a:pt x="341648" y="1285438"/>
                </a:lnTo>
                <a:lnTo>
                  <a:pt x="304129" y="1261809"/>
                </a:lnTo>
                <a:lnTo>
                  <a:pt x="268286" y="1235887"/>
                </a:lnTo>
                <a:lnTo>
                  <a:pt x="234222" y="1207776"/>
                </a:lnTo>
                <a:lnTo>
                  <a:pt x="202039" y="1177577"/>
                </a:lnTo>
                <a:lnTo>
                  <a:pt x="171841" y="1145394"/>
                </a:lnTo>
                <a:lnTo>
                  <a:pt x="143729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6" y="783412"/>
                </a:lnTo>
                <a:lnTo>
                  <a:pt x="1591" y="737037"/>
                </a:lnTo>
                <a:lnTo>
                  <a:pt x="0" y="689818"/>
                </a:lnTo>
                <a:lnTo>
                  <a:pt x="1591" y="642580"/>
                </a:lnTo>
                <a:lnTo>
                  <a:pt x="6296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8" y="341649"/>
                </a:lnTo>
                <a:lnTo>
                  <a:pt x="117808" y="304130"/>
                </a:lnTo>
                <a:lnTo>
                  <a:pt x="143729" y="268287"/>
                </a:lnTo>
                <a:lnTo>
                  <a:pt x="171841" y="234223"/>
                </a:lnTo>
                <a:lnTo>
                  <a:pt x="202039" y="202040"/>
                </a:lnTo>
                <a:lnTo>
                  <a:pt x="234222" y="171841"/>
                </a:lnTo>
                <a:lnTo>
                  <a:pt x="268286" y="143730"/>
                </a:lnTo>
                <a:lnTo>
                  <a:pt x="304129" y="117808"/>
                </a:lnTo>
                <a:lnTo>
                  <a:pt x="341648" y="94179"/>
                </a:lnTo>
                <a:lnTo>
                  <a:pt x="380741" y="72944"/>
                </a:lnTo>
                <a:lnTo>
                  <a:pt x="421303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5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2" y="380741"/>
                </a:lnTo>
                <a:lnTo>
                  <a:pt x="1325409" y="421304"/>
                </a:lnTo>
                <a:lnTo>
                  <a:pt x="1341544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79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4" y="916383"/>
                </a:lnTo>
                <a:lnTo>
                  <a:pt x="1325409" y="958313"/>
                </a:lnTo>
                <a:lnTo>
                  <a:pt x="1306672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5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15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507926" y="3798030"/>
            <a:ext cx="57734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30">
                <a:latin typeface="Verdana"/>
                <a:cs typeface="Verdana"/>
              </a:rPr>
              <a:t>S</a:t>
            </a:r>
            <a:r>
              <a:rPr sz="6000" b="1" spc="-240">
                <a:latin typeface="Verdana"/>
                <a:cs typeface="Verdana"/>
              </a:rPr>
              <a:t>u</a:t>
            </a:r>
            <a:r>
              <a:rPr sz="6000" b="1" spc="60">
                <a:latin typeface="Verdana"/>
                <a:cs typeface="Verdana"/>
              </a:rPr>
              <a:t>b</a:t>
            </a:r>
            <a:r>
              <a:rPr sz="6000" b="1" spc="-665">
                <a:latin typeface="Verdana"/>
                <a:cs typeface="Verdana"/>
              </a:rPr>
              <a:t> </a:t>
            </a:r>
            <a:r>
              <a:rPr sz="6000" b="1" spc="-114">
                <a:latin typeface="Verdana"/>
                <a:cs typeface="Verdana"/>
              </a:rPr>
              <a:t>O</a:t>
            </a:r>
            <a:r>
              <a:rPr sz="6000" b="1" spc="60">
                <a:latin typeface="Verdana"/>
                <a:cs typeface="Verdana"/>
              </a:rPr>
              <a:t>b</a:t>
            </a:r>
            <a:r>
              <a:rPr sz="6000" b="1" spc="-440">
                <a:latin typeface="Verdana"/>
                <a:cs typeface="Verdana"/>
              </a:rPr>
              <a:t>j</a:t>
            </a:r>
            <a:r>
              <a:rPr sz="6000" b="1" spc="-35">
                <a:latin typeface="Verdana"/>
                <a:cs typeface="Verdana"/>
              </a:rPr>
              <a:t>e</a:t>
            </a:r>
            <a:r>
              <a:rPr sz="6000" b="1" spc="434">
                <a:latin typeface="Verdana"/>
                <a:cs typeface="Verdana"/>
              </a:rPr>
              <a:t>c</a:t>
            </a:r>
            <a:r>
              <a:rPr sz="6000" b="1" spc="155">
                <a:latin typeface="Verdana"/>
                <a:cs typeface="Verdana"/>
              </a:rPr>
              <a:t>t</a:t>
            </a:r>
            <a:r>
              <a:rPr sz="6000" b="1" spc="-95">
                <a:latin typeface="Verdana"/>
                <a:cs typeface="Verdana"/>
              </a:rPr>
              <a:t>i</a:t>
            </a:r>
            <a:r>
              <a:rPr sz="6000" b="1" spc="-110">
                <a:latin typeface="Verdana"/>
                <a:cs typeface="Verdana"/>
              </a:rPr>
              <a:t>v</a:t>
            </a:r>
            <a:r>
              <a:rPr sz="6000" b="1" spc="-35">
                <a:latin typeface="Verdana"/>
                <a:cs typeface="Verdana"/>
              </a:rPr>
              <a:t>e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51447" y="1761477"/>
            <a:ext cx="7381240" cy="1940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2800" b="1">
                <a:ea typeface="+mn-lt"/>
                <a:cs typeface="+mn-lt"/>
              </a:rPr>
              <a:t>Increasing production by providing an automatic solution to the poultry farm as a solution to the existing difficulties.</a:t>
            </a:r>
            <a:endParaRPr lang="en-US" sz="2800" b="1">
              <a:cs typeface="Calibri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endParaRPr sz="2500">
              <a:latin typeface="Lucida Sans Unicode"/>
              <a:cs typeface="Lucida Sans Unicode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7576575" y="9632422"/>
            <a:ext cx="50482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160">
                <a:latin typeface="Lucida Sans Unicode"/>
                <a:cs typeface="Lucida Sans Unicode"/>
              </a:rPr>
              <a:t>3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25" name="Flowchart: Off-page Connector 24">
            <a:extLst>
              <a:ext uri="{FF2B5EF4-FFF2-40B4-BE49-F238E27FC236}">
                <a16:creationId xmlns:a16="http://schemas.microsoft.com/office/drawing/2014/main" id="{836942DE-1CEA-44FA-97D6-EC2D1D39DE7F}"/>
              </a:ext>
            </a:extLst>
          </p:cNvPr>
          <p:cNvSpPr/>
          <p:nvPr/>
        </p:nvSpPr>
        <p:spPr>
          <a:xfrm>
            <a:off x="1728980" y="3244351"/>
            <a:ext cx="2912652" cy="5899150"/>
          </a:xfrm>
          <a:prstGeom prst="flowChartOffpageConnecto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E0D550CB-517C-4E27-96A7-EF9FE53FFA16}"/>
              </a:ext>
            </a:extLst>
          </p:cNvPr>
          <p:cNvSpPr/>
          <p:nvPr/>
        </p:nvSpPr>
        <p:spPr>
          <a:xfrm>
            <a:off x="4839175" y="5234206"/>
            <a:ext cx="2322673" cy="5171637"/>
          </a:xfrm>
          <a:prstGeom prst="flowChartOffpageConnector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6EFE27B6-FC67-498C-BA3E-6DD06CE52F73}"/>
              </a:ext>
            </a:extLst>
          </p:cNvPr>
          <p:cNvSpPr/>
          <p:nvPr/>
        </p:nvSpPr>
        <p:spPr>
          <a:xfrm>
            <a:off x="880635" y="9025988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5">
                <a:moveTo>
                  <a:pt x="689810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3" y="1325409"/>
                </a:lnTo>
                <a:lnTo>
                  <a:pt x="380741" y="1306673"/>
                </a:lnTo>
                <a:lnTo>
                  <a:pt x="341648" y="1285438"/>
                </a:lnTo>
                <a:lnTo>
                  <a:pt x="304129" y="1261809"/>
                </a:lnTo>
                <a:lnTo>
                  <a:pt x="268286" y="1235887"/>
                </a:lnTo>
                <a:lnTo>
                  <a:pt x="234222" y="1207776"/>
                </a:lnTo>
                <a:lnTo>
                  <a:pt x="202039" y="1177577"/>
                </a:lnTo>
                <a:lnTo>
                  <a:pt x="171841" y="1145394"/>
                </a:lnTo>
                <a:lnTo>
                  <a:pt x="143729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6" y="783411"/>
                </a:lnTo>
                <a:lnTo>
                  <a:pt x="1591" y="737037"/>
                </a:lnTo>
                <a:lnTo>
                  <a:pt x="0" y="689818"/>
                </a:lnTo>
                <a:lnTo>
                  <a:pt x="1591" y="642580"/>
                </a:lnTo>
                <a:lnTo>
                  <a:pt x="6296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8" y="341649"/>
                </a:lnTo>
                <a:lnTo>
                  <a:pt x="117808" y="304130"/>
                </a:lnTo>
                <a:lnTo>
                  <a:pt x="143729" y="268287"/>
                </a:lnTo>
                <a:lnTo>
                  <a:pt x="171841" y="234223"/>
                </a:lnTo>
                <a:lnTo>
                  <a:pt x="202039" y="202040"/>
                </a:lnTo>
                <a:lnTo>
                  <a:pt x="234222" y="171841"/>
                </a:lnTo>
                <a:lnTo>
                  <a:pt x="268286" y="143730"/>
                </a:lnTo>
                <a:lnTo>
                  <a:pt x="304129" y="117808"/>
                </a:lnTo>
                <a:lnTo>
                  <a:pt x="341648" y="94179"/>
                </a:lnTo>
                <a:lnTo>
                  <a:pt x="380741" y="72944"/>
                </a:lnTo>
                <a:lnTo>
                  <a:pt x="421303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5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2" y="380741"/>
                </a:lnTo>
                <a:lnTo>
                  <a:pt x="1325409" y="421304"/>
                </a:lnTo>
                <a:lnTo>
                  <a:pt x="1341544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799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4" y="916383"/>
                </a:lnTo>
                <a:lnTo>
                  <a:pt x="1325409" y="958313"/>
                </a:lnTo>
                <a:lnTo>
                  <a:pt x="1306672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5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10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81999" y="0"/>
            <a:ext cx="5606415" cy="5340350"/>
          </a:xfrm>
          <a:custGeom>
            <a:avLst/>
            <a:gdLst/>
            <a:ahLst/>
            <a:cxnLst/>
            <a:rect l="l" t="t" r="r" b="b"/>
            <a:pathLst>
              <a:path w="5606415" h="5340350">
                <a:moveTo>
                  <a:pt x="4492499" y="5263822"/>
                </a:moveTo>
                <a:lnTo>
                  <a:pt x="2890466" y="5263822"/>
                </a:lnTo>
                <a:lnTo>
                  <a:pt x="2446498" y="5136822"/>
                </a:lnTo>
                <a:lnTo>
                  <a:pt x="2403405" y="5111422"/>
                </a:lnTo>
                <a:lnTo>
                  <a:pt x="2317980" y="5086022"/>
                </a:lnTo>
                <a:lnTo>
                  <a:pt x="2275655" y="5060622"/>
                </a:lnTo>
                <a:lnTo>
                  <a:pt x="2191800" y="5035222"/>
                </a:lnTo>
                <a:lnTo>
                  <a:pt x="2150278" y="5009822"/>
                </a:lnTo>
                <a:lnTo>
                  <a:pt x="2109031" y="4997122"/>
                </a:lnTo>
                <a:lnTo>
                  <a:pt x="2027376" y="4946322"/>
                </a:lnTo>
                <a:lnTo>
                  <a:pt x="1986977" y="4933622"/>
                </a:lnTo>
                <a:lnTo>
                  <a:pt x="1907053" y="4882822"/>
                </a:lnTo>
                <a:lnTo>
                  <a:pt x="1867536" y="4870122"/>
                </a:lnTo>
                <a:lnTo>
                  <a:pt x="1750810" y="4793922"/>
                </a:lnTo>
                <a:lnTo>
                  <a:pt x="1636901" y="4717722"/>
                </a:lnTo>
                <a:lnTo>
                  <a:pt x="1525913" y="4641522"/>
                </a:lnTo>
                <a:lnTo>
                  <a:pt x="1453594" y="4590722"/>
                </a:lnTo>
                <a:lnTo>
                  <a:pt x="1382648" y="4539922"/>
                </a:lnTo>
                <a:lnTo>
                  <a:pt x="1347700" y="4501822"/>
                </a:lnTo>
                <a:lnTo>
                  <a:pt x="1278873" y="4451022"/>
                </a:lnTo>
                <a:lnTo>
                  <a:pt x="1245001" y="4425622"/>
                </a:lnTo>
                <a:lnTo>
                  <a:pt x="1211495" y="4387522"/>
                </a:lnTo>
                <a:lnTo>
                  <a:pt x="1178359" y="4362122"/>
                </a:lnTo>
                <a:lnTo>
                  <a:pt x="1145597" y="4324022"/>
                </a:lnTo>
                <a:lnTo>
                  <a:pt x="1113213" y="4298622"/>
                </a:lnTo>
                <a:lnTo>
                  <a:pt x="1081210" y="4260522"/>
                </a:lnTo>
                <a:lnTo>
                  <a:pt x="1049592" y="4235122"/>
                </a:lnTo>
                <a:lnTo>
                  <a:pt x="1018364" y="4197022"/>
                </a:lnTo>
                <a:lnTo>
                  <a:pt x="987528" y="4171622"/>
                </a:lnTo>
                <a:lnTo>
                  <a:pt x="957089" y="4133522"/>
                </a:lnTo>
                <a:lnTo>
                  <a:pt x="927051" y="4095422"/>
                </a:lnTo>
                <a:lnTo>
                  <a:pt x="897416" y="4070022"/>
                </a:lnTo>
                <a:lnTo>
                  <a:pt x="868190" y="4031922"/>
                </a:lnTo>
                <a:lnTo>
                  <a:pt x="839376" y="3993822"/>
                </a:lnTo>
                <a:lnTo>
                  <a:pt x="810977" y="3968422"/>
                </a:lnTo>
                <a:lnTo>
                  <a:pt x="782998" y="3930322"/>
                </a:lnTo>
                <a:lnTo>
                  <a:pt x="755442" y="3892222"/>
                </a:lnTo>
                <a:lnTo>
                  <a:pt x="728313" y="3854122"/>
                </a:lnTo>
                <a:lnTo>
                  <a:pt x="701614" y="3816022"/>
                </a:lnTo>
                <a:lnTo>
                  <a:pt x="675351" y="3777922"/>
                </a:lnTo>
                <a:lnTo>
                  <a:pt x="649526" y="3752522"/>
                </a:lnTo>
                <a:lnTo>
                  <a:pt x="624143" y="3714422"/>
                </a:lnTo>
                <a:lnTo>
                  <a:pt x="599206" y="3676322"/>
                </a:lnTo>
                <a:lnTo>
                  <a:pt x="574719" y="3638222"/>
                </a:lnTo>
                <a:lnTo>
                  <a:pt x="550686" y="3600122"/>
                </a:lnTo>
                <a:lnTo>
                  <a:pt x="527110" y="3562022"/>
                </a:lnTo>
                <a:lnTo>
                  <a:pt x="503995" y="3523922"/>
                </a:lnTo>
                <a:lnTo>
                  <a:pt x="481346" y="3473122"/>
                </a:lnTo>
                <a:lnTo>
                  <a:pt x="459165" y="3435022"/>
                </a:lnTo>
                <a:lnTo>
                  <a:pt x="437457" y="3396922"/>
                </a:lnTo>
                <a:lnTo>
                  <a:pt x="416225" y="3358822"/>
                </a:lnTo>
                <a:lnTo>
                  <a:pt x="395474" y="3320722"/>
                </a:lnTo>
                <a:lnTo>
                  <a:pt x="375206" y="3282622"/>
                </a:lnTo>
                <a:lnTo>
                  <a:pt x="355427" y="3231822"/>
                </a:lnTo>
                <a:lnTo>
                  <a:pt x="336139" y="3193722"/>
                </a:lnTo>
                <a:lnTo>
                  <a:pt x="317346" y="3155622"/>
                </a:lnTo>
                <a:lnTo>
                  <a:pt x="299053" y="3117522"/>
                </a:lnTo>
                <a:lnTo>
                  <a:pt x="281263" y="3066722"/>
                </a:lnTo>
                <a:lnTo>
                  <a:pt x="263979" y="3028622"/>
                </a:lnTo>
                <a:lnTo>
                  <a:pt x="247206" y="2990522"/>
                </a:lnTo>
                <a:lnTo>
                  <a:pt x="230948" y="2939722"/>
                </a:lnTo>
                <a:lnTo>
                  <a:pt x="215208" y="2901622"/>
                </a:lnTo>
                <a:lnTo>
                  <a:pt x="199990" y="2850822"/>
                </a:lnTo>
                <a:lnTo>
                  <a:pt x="185298" y="2812722"/>
                </a:lnTo>
                <a:lnTo>
                  <a:pt x="171135" y="2774622"/>
                </a:lnTo>
                <a:lnTo>
                  <a:pt x="157506" y="2723822"/>
                </a:lnTo>
                <a:lnTo>
                  <a:pt x="144414" y="2685722"/>
                </a:lnTo>
                <a:lnTo>
                  <a:pt x="131863" y="2634922"/>
                </a:lnTo>
                <a:lnTo>
                  <a:pt x="119857" y="2596822"/>
                </a:lnTo>
                <a:lnTo>
                  <a:pt x="108399" y="2546022"/>
                </a:lnTo>
                <a:lnTo>
                  <a:pt x="97494" y="2495222"/>
                </a:lnTo>
                <a:lnTo>
                  <a:pt x="87145" y="2457122"/>
                </a:lnTo>
                <a:lnTo>
                  <a:pt x="77357" y="2406322"/>
                </a:lnTo>
                <a:lnTo>
                  <a:pt x="68132" y="2368222"/>
                </a:lnTo>
                <a:lnTo>
                  <a:pt x="59474" y="2317422"/>
                </a:lnTo>
                <a:lnTo>
                  <a:pt x="51388" y="2266622"/>
                </a:lnTo>
                <a:lnTo>
                  <a:pt x="43878" y="2228522"/>
                </a:lnTo>
                <a:lnTo>
                  <a:pt x="36946" y="2177722"/>
                </a:lnTo>
                <a:lnTo>
                  <a:pt x="30597" y="2126922"/>
                </a:lnTo>
                <a:lnTo>
                  <a:pt x="24835" y="2088822"/>
                </a:lnTo>
                <a:lnTo>
                  <a:pt x="19663" y="2038022"/>
                </a:lnTo>
                <a:lnTo>
                  <a:pt x="15085" y="1987222"/>
                </a:lnTo>
                <a:lnTo>
                  <a:pt x="11106" y="1949122"/>
                </a:lnTo>
                <a:lnTo>
                  <a:pt x="7728" y="1898322"/>
                </a:lnTo>
                <a:lnTo>
                  <a:pt x="4956" y="1847522"/>
                </a:lnTo>
                <a:lnTo>
                  <a:pt x="2793" y="1796722"/>
                </a:lnTo>
                <a:lnTo>
                  <a:pt x="1244" y="1745922"/>
                </a:lnTo>
                <a:lnTo>
                  <a:pt x="311" y="1707822"/>
                </a:lnTo>
                <a:lnTo>
                  <a:pt x="0" y="1657022"/>
                </a:lnTo>
                <a:lnTo>
                  <a:pt x="311" y="1606222"/>
                </a:lnTo>
                <a:lnTo>
                  <a:pt x="1244" y="1555422"/>
                </a:lnTo>
                <a:lnTo>
                  <a:pt x="2793" y="1504622"/>
                </a:lnTo>
                <a:lnTo>
                  <a:pt x="4956" y="1466522"/>
                </a:lnTo>
                <a:lnTo>
                  <a:pt x="7728" y="1415722"/>
                </a:lnTo>
                <a:lnTo>
                  <a:pt x="11106" y="1364922"/>
                </a:lnTo>
                <a:lnTo>
                  <a:pt x="15085" y="1314122"/>
                </a:lnTo>
                <a:lnTo>
                  <a:pt x="19663" y="1276022"/>
                </a:lnTo>
                <a:lnTo>
                  <a:pt x="24835" y="1225222"/>
                </a:lnTo>
                <a:lnTo>
                  <a:pt x="30597" y="1174422"/>
                </a:lnTo>
                <a:lnTo>
                  <a:pt x="36946" y="1136322"/>
                </a:lnTo>
                <a:lnTo>
                  <a:pt x="43878" y="1085522"/>
                </a:lnTo>
                <a:lnTo>
                  <a:pt x="51388" y="1034722"/>
                </a:lnTo>
                <a:lnTo>
                  <a:pt x="59474" y="996622"/>
                </a:lnTo>
                <a:lnTo>
                  <a:pt x="68132" y="945822"/>
                </a:lnTo>
                <a:lnTo>
                  <a:pt x="77357" y="895022"/>
                </a:lnTo>
                <a:lnTo>
                  <a:pt x="87145" y="856922"/>
                </a:lnTo>
                <a:lnTo>
                  <a:pt x="97494" y="806122"/>
                </a:lnTo>
                <a:lnTo>
                  <a:pt x="108399" y="768022"/>
                </a:lnTo>
                <a:lnTo>
                  <a:pt x="119857" y="717222"/>
                </a:lnTo>
                <a:lnTo>
                  <a:pt x="131863" y="679122"/>
                </a:lnTo>
                <a:lnTo>
                  <a:pt x="144414" y="628322"/>
                </a:lnTo>
                <a:lnTo>
                  <a:pt x="157506" y="590222"/>
                </a:lnTo>
                <a:lnTo>
                  <a:pt x="171135" y="539422"/>
                </a:lnTo>
                <a:lnTo>
                  <a:pt x="185298" y="501322"/>
                </a:lnTo>
                <a:lnTo>
                  <a:pt x="199990" y="450522"/>
                </a:lnTo>
                <a:lnTo>
                  <a:pt x="215208" y="412422"/>
                </a:lnTo>
                <a:lnTo>
                  <a:pt x="230948" y="361622"/>
                </a:lnTo>
                <a:lnTo>
                  <a:pt x="247206" y="323522"/>
                </a:lnTo>
                <a:lnTo>
                  <a:pt x="263979" y="285422"/>
                </a:lnTo>
                <a:lnTo>
                  <a:pt x="281263" y="234622"/>
                </a:lnTo>
                <a:lnTo>
                  <a:pt x="299053" y="196522"/>
                </a:lnTo>
                <a:lnTo>
                  <a:pt x="317346" y="158422"/>
                </a:lnTo>
                <a:lnTo>
                  <a:pt x="336139" y="107622"/>
                </a:lnTo>
                <a:lnTo>
                  <a:pt x="355427" y="69522"/>
                </a:lnTo>
                <a:lnTo>
                  <a:pt x="375206" y="31422"/>
                </a:lnTo>
                <a:lnTo>
                  <a:pt x="391922" y="0"/>
                </a:lnTo>
                <a:lnTo>
                  <a:pt x="5605999" y="0"/>
                </a:lnTo>
                <a:lnTo>
                  <a:pt x="5605999" y="4810997"/>
                </a:lnTo>
                <a:lnTo>
                  <a:pt x="5515429" y="4870122"/>
                </a:lnTo>
                <a:lnTo>
                  <a:pt x="5475912" y="4882822"/>
                </a:lnTo>
                <a:lnTo>
                  <a:pt x="5395988" y="4933622"/>
                </a:lnTo>
                <a:lnTo>
                  <a:pt x="5355589" y="4946322"/>
                </a:lnTo>
                <a:lnTo>
                  <a:pt x="5273935" y="4997122"/>
                </a:lnTo>
                <a:lnTo>
                  <a:pt x="5232688" y="5009822"/>
                </a:lnTo>
                <a:lnTo>
                  <a:pt x="5191165" y="5035222"/>
                </a:lnTo>
                <a:lnTo>
                  <a:pt x="5107311" y="5060622"/>
                </a:lnTo>
                <a:lnTo>
                  <a:pt x="5064986" y="5086022"/>
                </a:lnTo>
                <a:lnTo>
                  <a:pt x="4979561" y="5111422"/>
                </a:lnTo>
                <a:lnTo>
                  <a:pt x="4936468" y="5136822"/>
                </a:lnTo>
                <a:lnTo>
                  <a:pt x="4492499" y="5263822"/>
                </a:lnTo>
                <a:close/>
              </a:path>
              <a:path w="5606415" h="5340350">
                <a:moveTo>
                  <a:pt x="4355032" y="5289222"/>
                </a:moveTo>
                <a:lnTo>
                  <a:pt x="3027934" y="5289222"/>
                </a:lnTo>
                <a:lnTo>
                  <a:pt x="2936084" y="5263822"/>
                </a:lnTo>
                <a:lnTo>
                  <a:pt x="4446882" y="5263822"/>
                </a:lnTo>
                <a:lnTo>
                  <a:pt x="4355032" y="5289222"/>
                </a:lnTo>
                <a:close/>
              </a:path>
              <a:path w="5606415" h="5340350">
                <a:moveTo>
                  <a:pt x="4215772" y="5314622"/>
                </a:moveTo>
                <a:lnTo>
                  <a:pt x="3167194" y="5314622"/>
                </a:lnTo>
                <a:lnTo>
                  <a:pt x="3074160" y="5289222"/>
                </a:lnTo>
                <a:lnTo>
                  <a:pt x="4308806" y="5289222"/>
                </a:lnTo>
                <a:lnTo>
                  <a:pt x="4215772" y="5314622"/>
                </a:lnTo>
                <a:close/>
              </a:path>
              <a:path w="5606415" h="5340350">
                <a:moveTo>
                  <a:pt x="4121988" y="5327322"/>
                </a:moveTo>
                <a:lnTo>
                  <a:pt x="3260978" y="5327322"/>
                </a:lnTo>
                <a:lnTo>
                  <a:pt x="3213994" y="5314622"/>
                </a:lnTo>
                <a:lnTo>
                  <a:pt x="4168972" y="5314622"/>
                </a:lnTo>
                <a:lnTo>
                  <a:pt x="4121988" y="5327322"/>
                </a:lnTo>
                <a:close/>
              </a:path>
              <a:path w="5606415" h="5340350">
                <a:moveTo>
                  <a:pt x="3979971" y="5340022"/>
                </a:moveTo>
                <a:lnTo>
                  <a:pt x="3402995" y="5340022"/>
                </a:lnTo>
                <a:lnTo>
                  <a:pt x="3355483" y="5327322"/>
                </a:lnTo>
                <a:lnTo>
                  <a:pt x="4027483" y="5327322"/>
                </a:lnTo>
                <a:lnTo>
                  <a:pt x="3979971" y="534002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187" y="202750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17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07"/>
                </a:lnTo>
                <a:lnTo>
                  <a:pt x="1591" y="642580"/>
                </a:lnTo>
                <a:lnTo>
                  <a:pt x="6297" y="596205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2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5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2" y="1373320"/>
                </a:lnTo>
                <a:lnTo>
                  <a:pt x="737037" y="1378026"/>
                </a:lnTo>
                <a:lnTo>
                  <a:pt x="689817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06507" y="1350079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19">
                <a:moveTo>
                  <a:pt x="465147" y="583669"/>
                </a:moveTo>
                <a:lnTo>
                  <a:pt x="461781" y="584149"/>
                </a:lnTo>
                <a:lnTo>
                  <a:pt x="409769" y="589873"/>
                </a:lnTo>
                <a:lnTo>
                  <a:pt x="359765" y="591733"/>
                </a:lnTo>
                <a:lnTo>
                  <a:pt x="311896" y="589482"/>
                </a:lnTo>
                <a:lnTo>
                  <a:pt x="266294" y="582872"/>
                </a:lnTo>
                <a:lnTo>
                  <a:pt x="223086" y="571654"/>
                </a:lnTo>
                <a:lnTo>
                  <a:pt x="179561" y="553964"/>
                </a:lnTo>
                <a:lnTo>
                  <a:pt x="141212" y="531180"/>
                </a:lnTo>
                <a:lnTo>
                  <a:pt x="107866" y="503822"/>
                </a:lnTo>
                <a:lnTo>
                  <a:pt x="79349" y="472414"/>
                </a:lnTo>
                <a:lnTo>
                  <a:pt x="55490" y="437477"/>
                </a:lnTo>
                <a:lnTo>
                  <a:pt x="36115" y="399532"/>
                </a:lnTo>
                <a:lnTo>
                  <a:pt x="21051" y="359102"/>
                </a:lnTo>
                <a:lnTo>
                  <a:pt x="10126" y="316708"/>
                </a:lnTo>
                <a:lnTo>
                  <a:pt x="3166" y="272873"/>
                </a:lnTo>
                <a:lnTo>
                  <a:pt x="0" y="228117"/>
                </a:lnTo>
                <a:lnTo>
                  <a:pt x="453" y="182964"/>
                </a:lnTo>
                <a:lnTo>
                  <a:pt x="4354" y="137934"/>
                </a:lnTo>
                <a:lnTo>
                  <a:pt x="11529" y="93549"/>
                </a:lnTo>
                <a:lnTo>
                  <a:pt x="21805" y="50332"/>
                </a:lnTo>
                <a:lnTo>
                  <a:pt x="35010" y="8804"/>
                </a:lnTo>
                <a:lnTo>
                  <a:pt x="45461" y="0"/>
                </a:lnTo>
                <a:lnTo>
                  <a:pt x="52253" y="685"/>
                </a:lnTo>
                <a:lnTo>
                  <a:pt x="58157" y="5060"/>
                </a:lnTo>
                <a:lnTo>
                  <a:pt x="79562" y="28599"/>
                </a:lnTo>
                <a:lnTo>
                  <a:pt x="103938" y="49668"/>
                </a:lnTo>
                <a:lnTo>
                  <a:pt x="130671" y="68777"/>
                </a:lnTo>
                <a:lnTo>
                  <a:pt x="159144" y="86440"/>
                </a:lnTo>
                <a:lnTo>
                  <a:pt x="188741" y="103169"/>
                </a:lnTo>
                <a:lnTo>
                  <a:pt x="218845" y="119475"/>
                </a:lnTo>
                <a:lnTo>
                  <a:pt x="248841" y="135872"/>
                </a:lnTo>
                <a:lnTo>
                  <a:pt x="306044" y="170983"/>
                </a:lnTo>
                <a:lnTo>
                  <a:pt x="355421" y="212602"/>
                </a:lnTo>
                <a:lnTo>
                  <a:pt x="392041" y="264824"/>
                </a:lnTo>
                <a:lnTo>
                  <a:pt x="410978" y="331749"/>
                </a:lnTo>
                <a:lnTo>
                  <a:pt x="412274" y="372005"/>
                </a:lnTo>
                <a:lnTo>
                  <a:pt x="407300" y="417474"/>
                </a:lnTo>
                <a:lnTo>
                  <a:pt x="395441" y="468667"/>
                </a:lnTo>
                <a:lnTo>
                  <a:pt x="376080" y="526096"/>
                </a:lnTo>
                <a:lnTo>
                  <a:pt x="327533" y="508133"/>
                </a:lnTo>
                <a:lnTo>
                  <a:pt x="282595" y="486924"/>
                </a:lnTo>
                <a:lnTo>
                  <a:pt x="241397" y="462354"/>
                </a:lnTo>
                <a:lnTo>
                  <a:pt x="204068" y="434305"/>
                </a:lnTo>
                <a:lnTo>
                  <a:pt x="170740" y="402659"/>
                </a:lnTo>
                <a:lnTo>
                  <a:pt x="141542" y="367299"/>
                </a:lnTo>
                <a:lnTo>
                  <a:pt x="116604" y="328108"/>
                </a:lnTo>
                <a:lnTo>
                  <a:pt x="96056" y="284970"/>
                </a:lnTo>
                <a:lnTo>
                  <a:pt x="80030" y="237766"/>
                </a:lnTo>
                <a:lnTo>
                  <a:pt x="68655" y="186379"/>
                </a:lnTo>
                <a:lnTo>
                  <a:pt x="62061" y="130693"/>
                </a:lnTo>
                <a:lnTo>
                  <a:pt x="63569" y="185526"/>
                </a:lnTo>
                <a:lnTo>
                  <a:pt x="68606" y="236850"/>
                </a:lnTo>
                <a:lnTo>
                  <a:pt x="77185" y="284653"/>
                </a:lnTo>
                <a:lnTo>
                  <a:pt x="89321" y="328920"/>
                </a:lnTo>
                <a:lnTo>
                  <a:pt x="105027" y="369636"/>
                </a:lnTo>
                <a:lnTo>
                  <a:pt x="124318" y="406788"/>
                </a:lnTo>
                <a:lnTo>
                  <a:pt x="147208" y="440363"/>
                </a:lnTo>
                <a:lnTo>
                  <a:pt x="173711" y="470346"/>
                </a:lnTo>
                <a:lnTo>
                  <a:pt x="203840" y="496722"/>
                </a:lnTo>
                <a:lnTo>
                  <a:pt x="237611" y="519479"/>
                </a:lnTo>
                <a:lnTo>
                  <a:pt x="275036" y="538602"/>
                </a:lnTo>
                <a:lnTo>
                  <a:pt x="316130" y="554078"/>
                </a:lnTo>
                <a:lnTo>
                  <a:pt x="360907" y="565891"/>
                </a:lnTo>
                <a:lnTo>
                  <a:pt x="409381" y="574029"/>
                </a:lnTo>
                <a:lnTo>
                  <a:pt x="461566" y="578478"/>
                </a:lnTo>
                <a:lnTo>
                  <a:pt x="464960" y="578641"/>
                </a:lnTo>
                <a:lnTo>
                  <a:pt x="465147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01228" y="7432253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2192" y="602508"/>
            <a:ext cx="5606415" cy="319325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2115" y="556136"/>
            <a:ext cx="775715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/>
              <a:t>R</a:t>
            </a:r>
            <a:r>
              <a:rPr spc="-35"/>
              <a:t>e</a:t>
            </a:r>
            <a:r>
              <a:rPr spc="-270"/>
              <a:t>s</a:t>
            </a:r>
            <a:r>
              <a:rPr spc="-35"/>
              <a:t>e</a:t>
            </a:r>
            <a:r>
              <a:rPr spc="-145"/>
              <a:t>a</a:t>
            </a:r>
            <a:r>
              <a:rPr spc="-130"/>
              <a:t>r</a:t>
            </a:r>
            <a:r>
              <a:rPr spc="434"/>
              <a:t>c</a:t>
            </a:r>
            <a:r>
              <a:rPr spc="-225"/>
              <a:t>h</a:t>
            </a:r>
            <a:r>
              <a:rPr spc="-665"/>
              <a:t> </a:t>
            </a:r>
            <a:r>
              <a:rPr spc="-114"/>
              <a:t>Q</a:t>
            </a:r>
            <a:r>
              <a:rPr spc="-240"/>
              <a:t>u</a:t>
            </a:r>
            <a:r>
              <a:rPr spc="-35"/>
              <a:t>e</a:t>
            </a:r>
            <a:r>
              <a:rPr spc="-270"/>
              <a:t>s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05876" y="2396773"/>
            <a:ext cx="12299315" cy="6499215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algn="just"/>
            <a:r>
              <a:rPr lang="en-US" sz="2800" b="1" spc="110">
                <a:latin typeface="Lucida Sans Unicode"/>
                <a:cs typeface="Calibri"/>
              </a:rPr>
              <a:t>Difficulty opening the door when moving items to the chicken coop.</a:t>
            </a:r>
            <a:endParaRPr lang="en-US" sz="2800" spc="110">
              <a:latin typeface="Lucida Sans Unicode"/>
              <a:ea typeface="+mn-lt"/>
              <a:cs typeface="+mn-lt"/>
            </a:endParaRPr>
          </a:p>
          <a:p>
            <a:pPr algn="just"/>
            <a:endParaRPr lang="en-US" sz="2800" spc="110">
              <a:latin typeface="Lucida Sans Unicode"/>
              <a:ea typeface="+mn-lt"/>
              <a:cs typeface="+mn-lt"/>
            </a:endParaRPr>
          </a:p>
          <a:p>
            <a:pPr algn="just"/>
            <a:endParaRPr lang="en-US" sz="2800" spc="110">
              <a:latin typeface="Lucida Sans Unicode"/>
              <a:cs typeface="Calibri"/>
            </a:endParaRPr>
          </a:p>
          <a:p>
            <a:pPr algn="just"/>
            <a:r>
              <a:rPr lang="en-US" sz="2800" b="1" spc="110">
                <a:latin typeface="Lucida Sans Unicode"/>
                <a:cs typeface="Calibri"/>
              </a:rPr>
              <a:t>It is difficult for everyone working on the farm to use the same key.</a:t>
            </a:r>
            <a:endParaRPr lang="en-US" sz="2800" spc="110">
              <a:latin typeface="Lucida Sans Unicode"/>
              <a:ea typeface="+mn-lt"/>
              <a:cs typeface="+mn-lt"/>
            </a:endParaRPr>
          </a:p>
          <a:p>
            <a:pPr algn="just"/>
            <a:endParaRPr lang="en-US" sz="2800" b="1" spc="110">
              <a:latin typeface="Lucida Sans Unicode"/>
              <a:cs typeface="Calibri"/>
            </a:endParaRPr>
          </a:p>
          <a:p>
            <a:pPr algn="just"/>
            <a:endParaRPr lang="en-US" sz="2800" b="1" spc="110">
              <a:latin typeface="Lucida Sans Unicode"/>
              <a:cs typeface="Calibri"/>
            </a:endParaRPr>
          </a:p>
          <a:p>
            <a:pPr algn="just"/>
            <a:r>
              <a:rPr lang="en-US" sz="2800" b="1" spc="110">
                <a:latin typeface="Lucida Sans Unicode"/>
                <a:cs typeface="Calibri"/>
              </a:rPr>
              <a:t>When there is an emergency, it takes some time to open the door of the chicken coop, causing damage.</a:t>
            </a:r>
            <a:endParaRPr lang="en-US" sz="2800" spc="110">
              <a:latin typeface="Lucida Sans Unicode"/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endParaRPr lang="en-US" sz="2800" spc="110">
              <a:latin typeface="Lucida Sans Unicode"/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endParaRPr lang="en-US" sz="2800" spc="110">
              <a:latin typeface="Lucida Sans Unicode"/>
              <a:cs typeface="Calibri"/>
            </a:endParaRPr>
          </a:p>
          <a:p>
            <a:pPr algn="just"/>
            <a:r>
              <a:rPr lang="en-US" sz="2800" b="1" spc="110">
                <a:latin typeface="Lucida Sans Unicode"/>
                <a:cs typeface="Calibri"/>
              </a:rPr>
              <a:t>It is difficult for the farm owner to know the information about the workers entering the chicken coop.</a:t>
            </a:r>
            <a:endParaRPr lang="en-US" sz="2800" spc="110">
              <a:latin typeface="Lucida Sans Unicode"/>
              <a:ea typeface="+mn-lt"/>
              <a:cs typeface="+mn-lt"/>
            </a:endParaRPr>
          </a:p>
          <a:p>
            <a:pPr marL="12700" marR="4455160">
              <a:lnSpc>
                <a:spcPct val="116799"/>
              </a:lnSpc>
              <a:spcBef>
                <a:spcPts val="90"/>
              </a:spcBef>
            </a:pPr>
            <a:endParaRPr lang="en-US" sz="2550" spc="110">
              <a:solidFill>
                <a:srgbClr val="201D1D"/>
              </a:solidFill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4695" y="2297157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80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378" y="2879796"/>
            <a:ext cx="178877" cy="17850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64695" y="4008607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378" y="4591247"/>
            <a:ext cx="178877" cy="1785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71875" y="5690975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 anchor="t"/>
          <a:lstStyle/>
          <a:p>
            <a:endParaRPr lang="en-US"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559" y="6318744"/>
            <a:ext cx="178877" cy="17850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25" y="9429256"/>
            <a:ext cx="3676649" cy="8000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7572119" y="9632422"/>
            <a:ext cx="5137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80">
                <a:latin typeface="Verdana"/>
                <a:cs typeface="Verdana"/>
              </a:rPr>
              <a:t>0</a:t>
            </a:r>
            <a:r>
              <a:rPr sz="2950" spc="-100">
                <a:latin typeface="Verdana"/>
                <a:cs typeface="Verdana"/>
              </a:rPr>
              <a:t>8</a:t>
            </a:r>
            <a:endParaRPr sz="2950">
              <a:latin typeface="Verdana"/>
              <a:cs typeface="Verdana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8C4391-47CE-282B-8E3B-6C379E58D467}"/>
              </a:ext>
            </a:extLst>
          </p:cNvPr>
          <p:cNvGrpSpPr/>
          <p:nvPr/>
        </p:nvGrpSpPr>
        <p:grpSpPr>
          <a:xfrm>
            <a:off x="5869482" y="9799516"/>
            <a:ext cx="9884906" cy="425771"/>
            <a:chOff x="6681803" y="9776952"/>
            <a:chExt cx="9884906" cy="425771"/>
          </a:xfrm>
        </p:grpSpPr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A5AB5632-82D4-ED58-5187-FBA05AF74B86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F14F8C74-701A-7F36-029D-A71A8ACCA38B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C2CB186B-2274-DD9B-C251-BB17B83801BB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31" name="object 13">
            <a:extLst>
              <a:ext uri="{FF2B5EF4-FFF2-40B4-BE49-F238E27FC236}">
                <a16:creationId xmlns:a16="http://schemas.microsoft.com/office/drawing/2014/main" id="{1D0D9232-DA58-45C9-6240-DDABDCD2CDFE}"/>
              </a:ext>
            </a:extLst>
          </p:cNvPr>
          <p:cNvSpPr/>
          <p:nvPr/>
        </p:nvSpPr>
        <p:spPr>
          <a:xfrm>
            <a:off x="862132" y="7451004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 anchor="t"/>
          <a:lstStyle/>
          <a:p>
            <a:endParaRPr lang="en-US">
              <a:cs typeface="Calibri"/>
            </a:endParaRPr>
          </a:p>
        </p:txBody>
      </p:sp>
      <p:pic>
        <p:nvPicPr>
          <p:cNvPr id="32" name="object 14">
            <a:extLst>
              <a:ext uri="{FF2B5EF4-FFF2-40B4-BE49-F238E27FC236}">
                <a16:creationId xmlns:a16="http://schemas.microsoft.com/office/drawing/2014/main" id="{CDD328BC-E174-4D21-C29F-EA57A63EC1B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251" y="8146464"/>
            <a:ext cx="178877" cy="1785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61672" y="1"/>
            <a:ext cx="2856865" cy="1153160"/>
          </a:xfrm>
          <a:custGeom>
            <a:avLst/>
            <a:gdLst/>
            <a:ahLst/>
            <a:cxnLst/>
            <a:rect l="l" t="t" r="r" b="b"/>
            <a:pathLst>
              <a:path w="2856865" h="1153160">
                <a:moveTo>
                  <a:pt x="1400336" y="0"/>
                </a:moveTo>
                <a:lnTo>
                  <a:pt x="2856534" y="0"/>
                </a:lnTo>
                <a:lnTo>
                  <a:pt x="2826200" y="40942"/>
                </a:lnTo>
                <a:lnTo>
                  <a:pt x="2795353" y="81029"/>
                </a:lnTo>
                <a:lnTo>
                  <a:pt x="2763787" y="120555"/>
                </a:lnTo>
                <a:lnTo>
                  <a:pt x="2731513" y="159508"/>
                </a:lnTo>
                <a:lnTo>
                  <a:pt x="2698545" y="197878"/>
                </a:lnTo>
                <a:lnTo>
                  <a:pt x="2664892" y="235652"/>
                </a:lnTo>
                <a:lnTo>
                  <a:pt x="2630569" y="272819"/>
                </a:lnTo>
                <a:lnTo>
                  <a:pt x="2595586" y="309369"/>
                </a:lnTo>
                <a:lnTo>
                  <a:pt x="2559955" y="345289"/>
                </a:lnTo>
                <a:lnTo>
                  <a:pt x="2523689" y="380568"/>
                </a:lnTo>
                <a:lnTo>
                  <a:pt x="2486799" y="415195"/>
                </a:lnTo>
                <a:lnTo>
                  <a:pt x="2449297" y="449158"/>
                </a:lnTo>
                <a:lnTo>
                  <a:pt x="2411195" y="482446"/>
                </a:lnTo>
                <a:lnTo>
                  <a:pt x="2372505" y="515047"/>
                </a:lnTo>
                <a:lnTo>
                  <a:pt x="2333240" y="546951"/>
                </a:lnTo>
                <a:lnTo>
                  <a:pt x="2293410" y="578145"/>
                </a:lnTo>
                <a:lnTo>
                  <a:pt x="2253029" y="608619"/>
                </a:lnTo>
                <a:lnTo>
                  <a:pt x="2212107" y="638360"/>
                </a:lnTo>
                <a:lnTo>
                  <a:pt x="2170657" y="667358"/>
                </a:lnTo>
                <a:lnTo>
                  <a:pt x="2128579" y="695674"/>
                </a:lnTo>
                <a:lnTo>
                  <a:pt x="2086220" y="723078"/>
                </a:lnTo>
                <a:lnTo>
                  <a:pt x="2043257" y="749777"/>
                </a:lnTo>
                <a:lnTo>
                  <a:pt x="1999814" y="775687"/>
                </a:lnTo>
                <a:lnTo>
                  <a:pt x="1955902" y="800796"/>
                </a:lnTo>
                <a:lnTo>
                  <a:pt x="1911534" y="825094"/>
                </a:lnTo>
                <a:lnTo>
                  <a:pt x="1866721" y="848568"/>
                </a:lnTo>
                <a:lnTo>
                  <a:pt x="1821475" y="871207"/>
                </a:lnTo>
                <a:lnTo>
                  <a:pt x="1775808" y="893001"/>
                </a:lnTo>
                <a:lnTo>
                  <a:pt x="1729739" y="913933"/>
                </a:lnTo>
                <a:lnTo>
                  <a:pt x="1683292" y="933999"/>
                </a:lnTo>
                <a:lnTo>
                  <a:pt x="1636484" y="953197"/>
                </a:lnTo>
                <a:lnTo>
                  <a:pt x="1589332" y="971524"/>
                </a:lnTo>
                <a:lnTo>
                  <a:pt x="1541852" y="988980"/>
                </a:lnTo>
                <a:lnTo>
                  <a:pt x="1494061" y="1005563"/>
                </a:lnTo>
                <a:lnTo>
                  <a:pt x="1445974" y="1021270"/>
                </a:lnTo>
                <a:lnTo>
                  <a:pt x="1397609" y="1036099"/>
                </a:lnTo>
                <a:lnTo>
                  <a:pt x="1348981" y="1050050"/>
                </a:lnTo>
                <a:lnTo>
                  <a:pt x="1300107" y="1063120"/>
                </a:lnTo>
                <a:lnTo>
                  <a:pt x="1251004" y="1075307"/>
                </a:lnTo>
                <a:lnTo>
                  <a:pt x="1201688" y="1086610"/>
                </a:lnTo>
                <a:lnTo>
                  <a:pt x="1152175" y="1097027"/>
                </a:lnTo>
                <a:lnTo>
                  <a:pt x="1102481" y="1106555"/>
                </a:lnTo>
                <a:lnTo>
                  <a:pt x="1052624" y="1115194"/>
                </a:lnTo>
                <a:lnTo>
                  <a:pt x="1002619" y="1122942"/>
                </a:lnTo>
                <a:lnTo>
                  <a:pt x="952483" y="1129795"/>
                </a:lnTo>
                <a:lnTo>
                  <a:pt x="902233" y="1135754"/>
                </a:lnTo>
                <a:lnTo>
                  <a:pt x="851884" y="1140816"/>
                </a:lnTo>
                <a:lnTo>
                  <a:pt x="801453" y="1144979"/>
                </a:lnTo>
                <a:lnTo>
                  <a:pt x="750956" y="1148241"/>
                </a:lnTo>
                <a:lnTo>
                  <a:pt x="700411" y="1150601"/>
                </a:lnTo>
                <a:lnTo>
                  <a:pt x="649833" y="1152056"/>
                </a:lnTo>
                <a:lnTo>
                  <a:pt x="599238" y="1152606"/>
                </a:lnTo>
                <a:lnTo>
                  <a:pt x="548644" y="1152248"/>
                </a:lnTo>
                <a:lnTo>
                  <a:pt x="498066" y="1150980"/>
                </a:lnTo>
                <a:lnTo>
                  <a:pt x="447522" y="1148801"/>
                </a:lnTo>
                <a:lnTo>
                  <a:pt x="397026" y="1145708"/>
                </a:lnTo>
                <a:lnTo>
                  <a:pt x="346596" y="1141701"/>
                </a:lnTo>
                <a:lnTo>
                  <a:pt x="296249" y="1136777"/>
                </a:lnTo>
                <a:lnTo>
                  <a:pt x="246000" y="1130934"/>
                </a:lnTo>
                <a:lnTo>
                  <a:pt x="195866" y="1124170"/>
                </a:lnTo>
                <a:lnTo>
                  <a:pt x="145863" y="1116485"/>
                </a:lnTo>
                <a:lnTo>
                  <a:pt x="96008" y="1107876"/>
                </a:lnTo>
                <a:lnTo>
                  <a:pt x="46317" y="1098340"/>
                </a:lnTo>
                <a:lnTo>
                  <a:pt x="0" y="1088552"/>
                </a:lnTo>
                <a:lnTo>
                  <a:pt x="0" y="1083933"/>
                </a:lnTo>
                <a:lnTo>
                  <a:pt x="27423" y="1050050"/>
                </a:lnTo>
                <a:lnTo>
                  <a:pt x="58421" y="1012792"/>
                </a:lnTo>
                <a:lnTo>
                  <a:pt x="89998" y="975861"/>
                </a:lnTo>
                <a:lnTo>
                  <a:pt x="122078" y="939345"/>
                </a:lnTo>
                <a:lnTo>
                  <a:pt x="154653" y="903247"/>
                </a:lnTo>
                <a:lnTo>
                  <a:pt x="187716" y="867571"/>
                </a:lnTo>
                <a:lnTo>
                  <a:pt x="221260" y="832322"/>
                </a:lnTo>
                <a:lnTo>
                  <a:pt x="255276" y="797503"/>
                </a:lnTo>
                <a:lnTo>
                  <a:pt x="289758" y="763120"/>
                </a:lnTo>
                <a:lnTo>
                  <a:pt x="324697" y="729175"/>
                </a:lnTo>
                <a:lnTo>
                  <a:pt x="360165" y="695601"/>
                </a:lnTo>
                <a:lnTo>
                  <a:pt x="395918" y="662620"/>
                </a:lnTo>
                <a:lnTo>
                  <a:pt x="432185" y="630018"/>
                </a:lnTo>
                <a:lnTo>
                  <a:pt x="468879" y="597872"/>
                </a:lnTo>
                <a:lnTo>
                  <a:pt x="505992" y="566186"/>
                </a:lnTo>
                <a:lnTo>
                  <a:pt x="543518" y="534965"/>
                </a:lnTo>
                <a:lnTo>
                  <a:pt x="581449" y="504211"/>
                </a:lnTo>
                <a:lnTo>
                  <a:pt x="619777" y="473931"/>
                </a:lnTo>
                <a:lnTo>
                  <a:pt x="658495" y="444127"/>
                </a:lnTo>
                <a:lnTo>
                  <a:pt x="697594" y="414804"/>
                </a:lnTo>
                <a:lnTo>
                  <a:pt x="737068" y="385966"/>
                </a:lnTo>
                <a:lnTo>
                  <a:pt x="776908" y="357618"/>
                </a:lnTo>
                <a:lnTo>
                  <a:pt x="817108" y="329764"/>
                </a:lnTo>
                <a:lnTo>
                  <a:pt x="857660" y="302407"/>
                </a:lnTo>
                <a:lnTo>
                  <a:pt x="898556" y="275552"/>
                </a:lnTo>
                <a:lnTo>
                  <a:pt x="939788" y="249203"/>
                </a:lnTo>
                <a:lnTo>
                  <a:pt x="981350" y="223365"/>
                </a:lnTo>
                <a:lnTo>
                  <a:pt x="1023233" y="198041"/>
                </a:lnTo>
                <a:lnTo>
                  <a:pt x="1065429" y="173236"/>
                </a:lnTo>
                <a:lnTo>
                  <a:pt x="1107933" y="148954"/>
                </a:lnTo>
                <a:lnTo>
                  <a:pt x="1150735" y="125199"/>
                </a:lnTo>
                <a:lnTo>
                  <a:pt x="1193828" y="101975"/>
                </a:lnTo>
                <a:lnTo>
                  <a:pt x="1237204" y="79287"/>
                </a:lnTo>
                <a:lnTo>
                  <a:pt x="1280857" y="57139"/>
                </a:lnTo>
                <a:lnTo>
                  <a:pt x="1324779" y="35534"/>
                </a:lnTo>
                <a:lnTo>
                  <a:pt x="1368961" y="14477"/>
                </a:lnTo>
                <a:lnTo>
                  <a:pt x="1400336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061" y="50322"/>
            <a:ext cx="1392555" cy="4665980"/>
          </a:xfrm>
          <a:custGeom>
            <a:avLst/>
            <a:gdLst/>
            <a:ahLst/>
            <a:cxnLst/>
            <a:rect l="l" t="t" r="r" b="b"/>
            <a:pathLst>
              <a:path w="1392555" h="4665980">
                <a:moveTo>
                  <a:pt x="269009" y="0"/>
                </a:moveTo>
                <a:lnTo>
                  <a:pt x="302927" y="35310"/>
                </a:lnTo>
                <a:lnTo>
                  <a:pt x="336507" y="70937"/>
                </a:lnTo>
                <a:lnTo>
                  <a:pt x="369749" y="106877"/>
                </a:lnTo>
                <a:lnTo>
                  <a:pt x="402652" y="143125"/>
                </a:lnTo>
                <a:lnTo>
                  <a:pt x="435215" y="179678"/>
                </a:lnTo>
                <a:lnTo>
                  <a:pt x="467436" y="216532"/>
                </a:lnTo>
                <a:lnTo>
                  <a:pt x="499316" y="253685"/>
                </a:lnTo>
                <a:lnTo>
                  <a:pt x="530853" y="291131"/>
                </a:lnTo>
                <a:lnTo>
                  <a:pt x="562046" y="328868"/>
                </a:lnTo>
                <a:lnTo>
                  <a:pt x="592895" y="366892"/>
                </a:lnTo>
                <a:lnTo>
                  <a:pt x="623399" y="405200"/>
                </a:lnTo>
                <a:lnTo>
                  <a:pt x="653557" y="443786"/>
                </a:lnTo>
                <a:lnTo>
                  <a:pt x="683368" y="482649"/>
                </a:lnTo>
                <a:lnTo>
                  <a:pt x="712831" y="521784"/>
                </a:lnTo>
                <a:lnTo>
                  <a:pt x="741946" y="561188"/>
                </a:lnTo>
                <a:lnTo>
                  <a:pt x="770711" y="600857"/>
                </a:lnTo>
                <a:lnTo>
                  <a:pt x="799126" y="640787"/>
                </a:lnTo>
                <a:lnTo>
                  <a:pt x="827190" y="680975"/>
                </a:lnTo>
                <a:lnTo>
                  <a:pt x="854902" y="721417"/>
                </a:lnTo>
                <a:lnTo>
                  <a:pt x="882261" y="762110"/>
                </a:lnTo>
                <a:lnTo>
                  <a:pt x="909267" y="803049"/>
                </a:lnTo>
                <a:lnTo>
                  <a:pt x="935918" y="844232"/>
                </a:lnTo>
                <a:lnTo>
                  <a:pt x="962214" y="885654"/>
                </a:lnTo>
                <a:lnTo>
                  <a:pt x="988154" y="927312"/>
                </a:lnTo>
                <a:lnTo>
                  <a:pt x="1013737" y="969202"/>
                </a:lnTo>
                <a:lnTo>
                  <a:pt x="1038962" y="1011321"/>
                </a:lnTo>
                <a:lnTo>
                  <a:pt x="1063828" y="1053666"/>
                </a:lnTo>
                <a:lnTo>
                  <a:pt x="1088335" y="1096231"/>
                </a:lnTo>
                <a:lnTo>
                  <a:pt x="1112482" y="1139014"/>
                </a:lnTo>
                <a:lnTo>
                  <a:pt x="1136267" y="1182011"/>
                </a:lnTo>
                <a:lnTo>
                  <a:pt x="1159691" y="1225219"/>
                </a:lnTo>
                <a:lnTo>
                  <a:pt x="1182751" y="1268634"/>
                </a:lnTo>
                <a:lnTo>
                  <a:pt x="1205448" y="1312251"/>
                </a:lnTo>
                <a:lnTo>
                  <a:pt x="1227781" y="1356069"/>
                </a:lnTo>
                <a:lnTo>
                  <a:pt x="1249748" y="1400082"/>
                </a:lnTo>
                <a:lnTo>
                  <a:pt x="1271349" y="1444287"/>
                </a:lnTo>
                <a:lnTo>
                  <a:pt x="1292583" y="1488681"/>
                </a:lnTo>
                <a:lnTo>
                  <a:pt x="1313449" y="1533260"/>
                </a:lnTo>
                <a:lnTo>
                  <a:pt x="1333946" y="1578020"/>
                </a:lnTo>
                <a:lnTo>
                  <a:pt x="1354074" y="1622958"/>
                </a:lnTo>
                <a:lnTo>
                  <a:pt x="1373832" y="1668071"/>
                </a:lnTo>
                <a:lnTo>
                  <a:pt x="1391938" y="1710365"/>
                </a:lnTo>
                <a:lnTo>
                  <a:pt x="1391938" y="4665771"/>
                </a:lnTo>
                <a:lnTo>
                  <a:pt x="1332142" y="4609801"/>
                </a:lnTo>
                <a:lnTo>
                  <a:pt x="1296125" y="4574977"/>
                </a:lnTo>
                <a:lnTo>
                  <a:pt x="1260517" y="4539736"/>
                </a:lnTo>
                <a:lnTo>
                  <a:pt x="1225320" y="4504082"/>
                </a:lnTo>
                <a:lnTo>
                  <a:pt x="1190538" y="4468021"/>
                </a:lnTo>
                <a:lnTo>
                  <a:pt x="1156176" y="4431560"/>
                </a:lnTo>
                <a:lnTo>
                  <a:pt x="1122237" y="4394702"/>
                </a:lnTo>
                <a:lnTo>
                  <a:pt x="1088725" y="4357454"/>
                </a:lnTo>
                <a:lnTo>
                  <a:pt x="1055644" y="4319822"/>
                </a:lnTo>
                <a:lnTo>
                  <a:pt x="1022999" y="4281810"/>
                </a:lnTo>
                <a:lnTo>
                  <a:pt x="990793" y="4243425"/>
                </a:lnTo>
                <a:lnTo>
                  <a:pt x="959029" y="4204671"/>
                </a:lnTo>
                <a:lnTo>
                  <a:pt x="927713" y="4165555"/>
                </a:lnTo>
                <a:lnTo>
                  <a:pt x="896848" y="4126081"/>
                </a:lnTo>
                <a:lnTo>
                  <a:pt x="866437" y="4086255"/>
                </a:lnTo>
                <a:lnTo>
                  <a:pt x="836486" y="4046083"/>
                </a:lnTo>
                <a:lnTo>
                  <a:pt x="806997" y="4005570"/>
                </a:lnTo>
                <a:lnTo>
                  <a:pt x="777975" y="3964722"/>
                </a:lnTo>
                <a:lnTo>
                  <a:pt x="749423" y="3923543"/>
                </a:lnTo>
                <a:lnTo>
                  <a:pt x="721346" y="3882041"/>
                </a:lnTo>
                <a:lnTo>
                  <a:pt x="693748" y="3840219"/>
                </a:lnTo>
                <a:lnTo>
                  <a:pt x="666632" y="3798084"/>
                </a:lnTo>
                <a:lnTo>
                  <a:pt x="640002" y="3755641"/>
                </a:lnTo>
                <a:lnTo>
                  <a:pt x="613863" y="3712895"/>
                </a:lnTo>
                <a:lnTo>
                  <a:pt x="588218" y="3669853"/>
                </a:lnTo>
                <a:lnTo>
                  <a:pt x="563071" y="3626519"/>
                </a:lnTo>
                <a:lnTo>
                  <a:pt x="538427" y="3582899"/>
                </a:lnTo>
                <a:lnTo>
                  <a:pt x="514289" y="3538998"/>
                </a:lnTo>
                <a:lnTo>
                  <a:pt x="490661" y="3494823"/>
                </a:lnTo>
                <a:lnTo>
                  <a:pt x="467546" y="3450377"/>
                </a:lnTo>
                <a:lnTo>
                  <a:pt x="444950" y="3405668"/>
                </a:lnTo>
                <a:lnTo>
                  <a:pt x="422876" y="3360700"/>
                </a:lnTo>
                <a:lnTo>
                  <a:pt x="401328" y="3315479"/>
                </a:lnTo>
                <a:lnTo>
                  <a:pt x="380309" y="3270011"/>
                </a:lnTo>
                <a:lnTo>
                  <a:pt x="359824" y="3224300"/>
                </a:lnTo>
                <a:lnTo>
                  <a:pt x="339877" y="3178352"/>
                </a:lnTo>
                <a:lnTo>
                  <a:pt x="320471" y="3132174"/>
                </a:lnTo>
                <a:lnTo>
                  <a:pt x="301611" y="3085769"/>
                </a:lnTo>
                <a:lnTo>
                  <a:pt x="283301" y="3039145"/>
                </a:lnTo>
                <a:lnTo>
                  <a:pt x="265544" y="2992305"/>
                </a:lnTo>
                <a:lnTo>
                  <a:pt x="248345" y="2945257"/>
                </a:lnTo>
                <a:lnTo>
                  <a:pt x="231706" y="2898005"/>
                </a:lnTo>
                <a:lnTo>
                  <a:pt x="215634" y="2850554"/>
                </a:lnTo>
                <a:lnTo>
                  <a:pt x="200130" y="2802911"/>
                </a:lnTo>
                <a:lnTo>
                  <a:pt x="185200" y="2755080"/>
                </a:lnTo>
                <a:lnTo>
                  <a:pt x="170846" y="2707073"/>
                </a:lnTo>
                <a:lnTo>
                  <a:pt x="157073" y="2658901"/>
                </a:lnTo>
                <a:lnTo>
                  <a:pt x="143880" y="2610571"/>
                </a:lnTo>
                <a:lnTo>
                  <a:pt x="131266" y="2562089"/>
                </a:lnTo>
                <a:lnTo>
                  <a:pt x="119232" y="2513463"/>
                </a:lnTo>
                <a:lnTo>
                  <a:pt x="107777" y="2464700"/>
                </a:lnTo>
                <a:lnTo>
                  <a:pt x="96901" y="2415805"/>
                </a:lnTo>
                <a:lnTo>
                  <a:pt x="86604" y="2366785"/>
                </a:lnTo>
                <a:lnTo>
                  <a:pt x="76885" y="2317649"/>
                </a:lnTo>
                <a:lnTo>
                  <a:pt x="67745" y="2268401"/>
                </a:lnTo>
                <a:lnTo>
                  <a:pt x="59183" y="2219049"/>
                </a:lnTo>
                <a:lnTo>
                  <a:pt x="51199" y="2169600"/>
                </a:lnTo>
                <a:lnTo>
                  <a:pt x="43793" y="2120061"/>
                </a:lnTo>
                <a:lnTo>
                  <a:pt x="36964" y="2070437"/>
                </a:lnTo>
                <a:lnTo>
                  <a:pt x="30713" y="2020737"/>
                </a:lnTo>
                <a:lnTo>
                  <a:pt x="25039" y="1970966"/>
                </a:lnTo>
                <a:lnTo>
                  <a:pt x="19942" y="1921132"/>
                </a:lnTo>
                <a:lnTo>
                  <a:pt x="15422" y="1871241"/>
                </a:lnTo>
                <a:lnTo>
                  <a:pt x="11478" y="1821299"/>
                </a:lnTo>
                <a:lnTo>
                  <a:pt x="8111" y="1771315"/>
                </a:lnTo>
                <a:lnTo>
                  <a:pt x="5320" y="1721294"/>
                </a:lnTo>
                <a:lnTo>
                  <a:pt x="3105" y="1671243"/>
                </a:lnTo>
                <a:lnTo>
                  <a:pt x="1465" y="1621169"/>
                </a:lnTo>
                <a:lnTo>
                  <a:pt x="402" y="1571079"/>
                </a:lnTo>
                <a:lnTo>
                  <a:pt x="0" y="1470877"/>
                </a:lnTo>
                <a:lnTo>
                  <a:pt x="661" y="1420778"/>
                </a:lnTo>
                <a:lnTo>
                  <a:pt x="1897" y="1370691"/>
                </a:lnTo>
                <a:lnTo>
                  <a:pt x="3708" y="1320620"/>
                </a:lnTo>
                <a:lnTo>
                  <a:pt x="6093" y="1270574"/>
                </a:lnTo>
                <a:lnTo>
                  <a:pt x="9052" y="1220559"/>
                </a:lnTo>
                <a:lnTo>
                  <a:pt x="12585" y="1170582"/>
                </a:lnTo>
                <a:lnTo>
                  <a:pt x="16692" y="1120649"/>
                </a:lnTo>
                <a:lnTo>
                  <a:pt x="21372" y="1070767"/>
                </a:lnTo>
                <a:lnTo>
                  <a:pt x="26625" y="1020943"/>
                </a:lnTo>
                <a:lnTo>
                  <a:pt x="32452" y="971184"/>
                </a:lnTo>
                <a:lnTo>
                  <a:pt x="38851" y="921497"/>
                </a:lnTo>
                <a:lnTo>
                  <a:pt x="45823" y="871888"/>
                </a:lnTo>
                <a:lnTo>
                  <a:pt x="53367" y="822364"/>
                </a:lnTo>
                <a:lnTo>
                  <a:pt x="61484" y="772931"/>
                </a:lnTo>
                <a:lnTo>
                  <a:pt x="70173" y="723597"/>
                </a:lnTo>
                <a:lnTo>
                  <a:pt x="79433" y="674368"/>
                </a:lnTo>
                <a:lnTo>
                  <a:pt x="89266" y="625252"/>
                </a:lnTo>
                <a:lnTo>
                  <a:pt x="99669" y="576254"/>
                </a:lnTo>
                <a:lnTo>
                  <a:pt x="110644" y="527381"/>
                </a:lnTo>
                <a:lnTo>
                  <a:pt x="122190" y="478641"/>
                </a:lnTo>
                <a:lnTo>
                  <a:pt x="134307" y="430040"/>
                </a:lnTo>
                <a:lnTo>
                  <a:pt x="146994" y="381585"/>
                </a:lnTo>
                <a:lnTo>
                  <a:pt x="160251" y="333282"/>
                </a:lnTo>
                <a:lnTo>
                  <a:pt x="174079" y="285138"/>
                </a:lnTo>
                <a:lnTo>
                  <a:pt x="188477" y="237161"/>
                </a:lnTo>
                <a:lnTo>
                  <a:pt x="203445" y="189356"/>
                </a:lnTo>
                <a:lnTo>
                  <a:pt x="218982" y="141731"/>
                </a:lnTo>
                <a:lnTo>
                  <a:pt x="235088" y="94292"/>
                </a:lnTo>
                <a:lnTo>
                  <a:pt x="251764" y="47046"/>
                </a:lnTo>
                <a:lnTo>
                  <a:pt x="269009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3093" y="76258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5">
                <a:moveTo>
                  <a:pt x="2568054" y="0"/>
                </a:moveTo>
                <a:lnTo>
                  <a:pt x="2581075" y="48168"/>
                </a:lnTo>
                <a:lnTo>
                  <a:pt x="2593649" y="96451"/>
                </a:lnTo>
                <a:lnTo>
                  <a:pt x="2605777" y="144845"/>
                </a:lnTo>
                <a:lnTo>
                  <a:pt x="2617459" y="193346"/>
                </a:lnTo>
                <a:lnTo>
                  <a:pt x="2628696" y="241950"/>
                </a:lnTo>
                <a:lnTo>
                  <a:pt x="2639486" y="290653"/>
                </a:lnTo>
                <a:lnTo>
                  <a:pt x="2649831" y="339451"/>
                </a:lnTo>
                <a:lnTo>
                  <a:pt x="2659732" y="388339"/>
                </a:lnTo>
                <a:lnTo>
                  <a:pt x="2669187" y="437315"/>
                </a:lnTo>
                <a:lnTo>
                  <a:pt x="2678197" y="486374"/>
                </a:lnTo>
                <a:lnTo>
                  <a:pt x="2686763" y="535512"/>
                </a:lnTo>
                <a:lnTo>
                  <a:pt x="2694885" y="584725"/>
                </a:lnTo>
                <a:lnTo>
                  <a:pt x="2702563" y="634010"/>
                </a:lnTo>
                <a:lnTo>
                  <a:pt x="2709797" y="683362"/>
                </a:lnTo>
                <a:lnTo>
                  <a:pt x="2716587" y="732777"/>
                </a:lnTo>
                <a:lnTo>
                  <a:pt x="2722935" y="782252"/>
                </a:lnTo>
                <a:lnTo>
                  <a:pt x="2728839" y="831782"/>
                </a:lnTo>
                <a:lnTo>
                  <a:pt x="2734300" y="881363"/>
                </a:lnTo>
                <a:lnTo>
                  <a:pt x="2739319" y="930992"/>
                </a:lnTo>
                <a:lnTo>
                  <a:pt x="2743895" y="980665"/>
                </a:lnTo>
                <a:lnTo>
                  <a:pt x="2748029" y="1030377"/>
                </a:lnTo>
                <a:lnTo>
                  <a:pt x="2751721" y="1080125"/>
                </a:lnTo>
                <a:lnTo>
                  <a:pt x="2754972" y="1129905"/>
                </a:lnTo>
                <a:lnTo>
                  <a:pt x="2757781" y="1179712"/>
                </a:lnTo>
                <a:lnTo>
                  <a:pt x="2760149" y="1229543"/>
                </a:lnTo>
                <a:lnTo>
                  <a:pt x="2762076" y="1279394"/>
                </a:lnTo>
                <a:lnTo>
                  <a:pt x="2763562" y="1329262"/>
                </a:lnTo>
                <a:lnTo>
                  <a:pt x="2764607" y="1379141"/>
                </a:lnTo>
                <a:lnTo>
                  <a:pt x="2765213" y="1429028"/>
                </a:lnTo>
                <a:lnTo>
                  <a:pt x="2765378" y="1478919"/>
                </a:lnTo>
                <a:lnTo>
                  <a:pt x="2765103" y="1528810"/>
                </a:lnTo>
                <a:lnTo>
                  <a:pt x="2764389" y="1578697"/>
                </a:lnTo>
                <a:lnTo>
                  <a:pt x="2763235" y="1628577"/>
                </a:lnTo>
                <a:lnTo>
                  <a:pt x="2761643" y="1678445"/>
                </a:lnTo>
                <a:lnTo>
                  <a:pt x="2759611" y="1728297"/>
                </a:lnTo>
                <a:lnTo>
                  <a:pt x="2757141" y="1778129"/>
                </a:lnTo>
                <a:lnTo>
                  <a:pt x="2754232" y="1827938"/>
                </a:lnTo>
                <a:lnTo>
                  <a:pt x="2750885" y="1877719"/>
                </a:lnTo>
                <a:lnTo>
                  <a:pt x="2747100" y="1927469"/>
                </a:lnTo>
                <a:lnTo>
                  <a:pt x="2742877" y="1977183"/>
                </a:lnTo>
                <a:lnTo>
                  <a:pt x="2738217" y="2026858"/>
                </a:lnTo>
                <a:lnTo>
                  <a:pt x="2733119" y="2076489"/>
                </a:lnTo>
                <a:lnTo>
                  <a:pt x="2727585" y="2126074"/>
                </a:lnTo>
                <a:lnTo>
                  <a:pt x="2721613" y="2175606"/>
                </a:lnTo>
                <a:lnTo>
                  <a:pt x="2715205" y="2225084"/>
                </a:lnTo>
                <a:lnTo>
                  <a:pt x="2708361" y="2274502"/>
                </a:lnTo>
                <a:lnTo>
                  <a:pt x="2701081" y="2323858"/>
                </a:lnTo>
                <a:lnTo>
                  <a:pt x="2693364" y="2373146"/>
                </a:lnTo>
                <a:lnTo>
                  <a:pt x="2685212" y="2422363"/>
                </a:lnTo>
                <a:lnTo>
                  <a:pt x="2676625" y="2471505"/>
                </a:lnTo>
                <a:lnTo>
                  <a:pt x="2667602" y="2520568"/>
                </a:lnTo>
                <a:lnTo>
                  <a:pt x="2658144" y="2569549"/>
                </a:lnTo>
                <a:lnTo>
                  <a:pt x="2648252" y="2618442"/>
                </a:lnTo>
                <a:lnTo>
                  <a:pt x="2637925" y="2667245"/>
                </a:lnTo>
                <a:lnTo>
                  <a:pt x="2627163" y="2715953"/>
                </a:lnTo>
                <a:lnTo>
                  <a:pt x="2615968" y="2764562"/>
                </a:lnTo>
                <a:lnTo>
                  <a:pt x="2604339" y="2813068"/>
                </a:lnTo>
                <a:lnTo>
                  <a:pt x="2592276" y="2861468"/>
                </a:lnTo>
                <a:lnTo>
                  <a:pt x="2579780" y="2909758"/>
                </a:lnTo>
                <a:lnTo>
                  <a:pt x="2566851" y="2957932"/>
                </a:lnTo>
                <a:lnTo>
                  <a:pt x="2553489" y="3005989"/>
                </a:lnTo>
                <a:lnTo>
                  <a:pt x="2539694" y="3053922"/>
                </a:lnTo>
                <a:lnTo>
                  <a:pt x="2525467" y="3101730"/>
                </a:lnTo>
                <a:lnTo>
                  <a:pt x="2510807" y="3149407"/>
                </a:lnTo>
                <a:lnTo>
                  <a:pt x="2495716" y="3196950"/>
                </a:lnTo>
                <a:lnTo>
                  <a:pt x="2480193" y="3244355"/>
                </a:lnTo>
                <a:lnTo>
                  <a:pt x="2464238" y="3291617"/>
                </a:lnTo>
                <a:lnTo>
                  <a:pt x="2447852" y="3338733"/>
                </a:lnTo>
                <a:lnTo>
                  <a:pt x="2431035" y="3385699"/>
                </a:lnTo>
                <a:lnTo>
                  <a:pt x="2413788" y="3432512"/>
                </a:lnTo>
                <a:lnTo>
                  <a:pt x="2396109" y="3479166"/>
                </a:lnTo>
                <a:lnTo>
                  <a:pt x="2378001" y="3525658"/>
                </a:lnTo>
                <a:lnTo>
                  <a:pt x="2359462" y="3571984"/>
                </a:lnTo>
                <a:lnTo>
                  <a:pt x="2340496" y="3618137"/>
                </a:lnTo>
                <a:lnTo>
                  <a:pt x="2321105" y="3664111"/>
                </a:lnTo>
                <a:lnTo>
                  <a:pt x="2301293" y="3709900"/>
                </a:lnTo>
                <a:lnTo>
                  <a:pt x="2281062" y="3755504"/>
                </a:lnTo>
                <a:lnTo>
                  <a:pt x="2260414" y="3800918"/>
                </a:lnTo>
                <a:lnTo>
                  <a:pt x="2239353" y="3846140"/>
                </a:lnTo>
                <a:lnTo>
                  <a:pt x="2217880" y="3891166"/>
                </a:lnTo>
                <a:lnTo>
                  <a:pt x="2195998" y="3935994"/>
                </a:lnTo>
                <a:lnTo>
                  <a:pt x="2173711" y="3980621"/>
                </a:lnTo>
                <a:lnTo>
                  <a:pt x="2151019" y="4025043"/>
                </a:lnTo>
                <a:lnTo>
                  <a:pt x="2127927" y="4069258"/>
                </a:lnTo>
                <a:lnTo>
                  <a:pt x="2104436" y="4113263"/>
                </a:lnTo>
                <a:lnTo>
                  <a:pt x="2080550" y="4157054"/>
                </a:lnTo>
                <a:lnTo>
                  <a:pt x="2056270" y="4200630"/>
                </a:lnTo>
                <a:lnTo>
                  <a:pt x="2031599" y="4243985"/>
                </a:lnTo>
                <a:lnTo>
                  <a:pt x="2006541" y="4287119"/>
                </a:lnTo>
                <a:lnTo>
                  <a:pt x="1981097" y="4330027"/>
                </a:lnTo>
                <a:lnTo>
                  <a:pt x="1955270" y="4372707"/>
                </a:lnTo>
                <a:lnTo>
                  <a:pt x="1929063" y="4415155"/>
                </a:lnTo>
                <a:lnTo>
                  <a:pt x="1902479" y="4457369"/>
                </a:lnTo>
                <a:lnTo>
                  <a:pt x="1875519" y="4499346"/>
                </a:lnTo>
                <a:lnTo>
                  <a:pt x="1848187" y="4541083"/>
                </a:lnTo>
                <a:lnTo>
                  <a:pt x="1820484" y="4582576"/>
                </a:lnTo>
                <a:lnTo>
                  <a:pt x="1792415" y="4623823"/>
                </a:lnTo>
                <a:lnTo>
                  <a:pt x="1763980" y="4664821"/>
                </a:lnTo>
                <a:lnTo>
                  <a:pt x="1735184" y="4705566"/>
                </a:lnTo>
                <a:lnTo>
                  <a:pt x="1706028" y="4746056"/>
                </a:lnTo>
                <a:lnTo>
                  <a:pt x="1676515" y="4786288"/>
                </a:lnTo>
                <a:lnTo>
                  <a:pt x="1646647" y="4826258"/>
                </a:lnTo>
                <a:lnTo>
                  <a:pt x="1616428" y="4865965"/>
                </a:lnTo>
                <a:lnTo>
                  <a:pt x="1585859" y="4905404"/>
                </a:lnTo>
                <a:lnTo>
                  <a:pt x="1554944" y="4944572"/>
                </a:lnTo>
                <a:lnTo>
                  <a:pt x="1523685" y="4983467"/>
                </a:lnTo>
                <a:lnTo>
                  <a:pt x="1492084" y="5022086"/>
                </a:lnTo>
                <a:lnTo>
                  <a:pt x="1460145" y="5060426"/>
                </a:lnTo>
                <a:lnTo>
                  <a:pt x="1427869" y="5098484"/>
                </a:lnTo>
                <a:lnTo>
                  <a:pt x="1395259" y="5136256"/>
                </a:lnTo>
                <a:lnTo>
                  <a:pt x="1362319" y="5173740"/>
                </a:lnTo>
                <a:lnTo>
                  <a:pt x="1329050" y="5210932"/>
                </a:lnTo>
                <a:lnTo>
                  <a:pt x="1295454" y="5247830"/>
                </a:lnTo>
                <a:lnTo>
                  <a:pt x="1261536" y="5284431"/>
                </a:lnTo>
                <a:lnTo>
                  <a:pt x="1227297" y="5320732"/>
                </a:lnTo>
                <a:lnTo>
                  <a:pt x="1192739" y="5356730"/>
                </a:lnTo>
                <a:lnTo>
                  <a:pt x="1157866" y="5392421"/>
                </a:lnTo>
                <a:lnTo>
                  <a:pt x="1122680" y="5427803"/>
                </a:lnTo>
                <a:lnTo>
                  <a:pt x="1087184" y="5462873"/>
                </a:lnTo>
                <a:lnTo>
                  <a:pt x="1051380" y="5497627"/>
                </a:lnTo>
                <a:lnTo>
                  <a:pt x="1015270" y="5532063"/>
                </a:lnTo>
                <a:lnTo>
                  <a:pt x="978858" y="5566178"/>
                </a:lnTo>
                <a:lnTo>
                  <a:pt x="942146" y="5599969"/>
                </a:lnTo>
                <a:lnTo>
                  <a:pt x="905136" y="5633432"/>
                </a:lnTo>
                <a:lnTo>
                  <a:pt x="867831" y="5666565"/>
                </a:lnTo>
                <a:lnTo>
                  <a:pt x="830235" y="5699365"/>
                </a:lnTo>
                <a:lnTo>
                  <a:pt x="792348" y="5731828"/>
                </a:lnTo>
                <a:lnTo>
                  <a:pt x="754174" y="5763953"/>
                </a:lnTo>
                <a:lnTo>
                  <a:pt x="715716" y="5795735"/>
                </a:lnTo>
                <a:lnTo>
                  <a:pt x="676976" y="5827172"/>
                </a:lnTo>
                <a:lnTo>
                  <a:pt x="637956" y="5858260"/>
                </a:lnTo>
                <a:lnTo>
                  <a:pt x="598660" y="5888998"/>
                </a:lnTo>
                <a:lnTo>
                  <a:pt x="559089" y="5919381"/>
                </a:lnTo>
                <a:lnTo>
                  <a:pt x="519247" y="5949407"/>
                </a:lnTo>
                <a:lnTo>
                  <a:pt x="479136" y="5979072"/>
                </a:lnTo>
                <a:lnTo>
                  <a:pt x="438758" y="6008375"/>
                </a:lnTo>
                <a:lnTo>
                  <a:pt x="398117" y="6037311"/>
                </a:lnTo>
                <a:lnTo>
                  <a:pt x="357214" y="6065878"/>
                </a:lnTo>
                <a:lnTo>
                  <a:pt x="316053" y="6094072"/>
                </a:lnTo>
                <a:lnTo>
                  <a:pt x="274635" y="6121892"/>
                </a:lnTo>
                <a:lnTo>
                  <a:pt x="232964" y="6149333"/>
                </a:lnTo>
                <a:lnTo>
                  <a:pt x="191042" y="6176393"/>
                </a:lnTo>
                <a:lnTo>
                  <a:pt x="148872" y="6203069"/>
                </a:lnTo>
                <a:lnTo>
                  <a:pt x="106456" y="6229357"/>
                </a:lnTo>
                <a:lnTo>
                  <a:pt x="63797" y="6255256"/>
                </a:lnTo>
                <a:lnTo>
                  <a:pt x="20898" y="6280761"/>
                </a:lnTo>
                <a:lnTo>
                  <a:pt x="17343" y="6232001"/>
                </a:lnTo>
                <a:lnTo>
                  <a:pt x="14121" y="6183211"/>
                </a:lnTo>
                <a:lnTo>
                  <a:pt x="11231" y="6134392"/>
                </a:lnTo>
                <a:lnTo>
                  <a:pt x="8673" y="6085548"/>
                </a:lnTo>
                <a:lnTo>
                  <a:pt x="6446" y="6036679"/>
                </a:lnTo>
                <a:lnTo>
                  <a:pt x="4550" y="5987788"/>
                </a:lnTo>
                <a:lnTo>
                  <a:pt x="2983" y="5938877"/>
                </a:lnTo>
                <a:lnTo>
                  <a:pt x="1745" y="5889948"/>
                </a:lnTo>
                <a:lnTo>
                  <a:pt x="836" y="5841003"/>
                </a:lnTo>
                <a:lnTo>
                  <a:pt x="254" y="5792045"/>
                </a:lnTo>
                <a:lnTo>
                  <a:pt x="0" y="5743075"/>
                </a:lnTo>
                <a:lnTo>
                  <a:pt x="71" y="5694095"/>
                </a:lnTo>
                <a:lnTo>
                  <a:pt x="468" y="5645109"/>
                </a:lnTo>
                <a:lnTo>
                  <a:pt x="1190" y="5596116"/>
                </a:lnTo>
                <a:lnTo>
                  <a:pt x="2236" y="5547121"/>
                </a:lnTo>
                <a:lnTo>
                  <a:pt x="3606" y="5498125"/>
                </a:lnTo>
                <a:lnTo>
                  <a:pt x="5298" y="5449129"/>
                </a:lnTo>
                <a:lnTo>
                  <a:pt x="7313" y="5400137"/>
                </a:lnTo>
                <a:lnTo>
                  <a:pt x="9649" y="5351150"/>
                </a:lnTo>
                <a:lnTo>
                  <a:pt x="12306" y="5302170"/>
                </a:lnTo>
                <a:lnTo>
                  <a:pt x="15283" y="5253200"/>
                </a:lnTo>
                <a:lnTo>
                  <a:pt x="18580" y="5204241"/>
                </a:lnTo>
                <a:lnTo>
                  <a:pt x="22195" y="5155296"/>
                </a:lnTo>
                <a:lnTo>
                  <a:pt x="26128" y="5106366"/>
                </a:lnTo>
                <a:lnTo>
                  <a:pt x="30379" y="5057454"/>
                </a:lnTo>
                <a:lnTo>
                  <a:pt x="34946" y="5008562"/>
                </a:lnTo>
                <a:lnTo>
                  <a:pt x="39830" y="4959692"/>
                </a:lnTo>
                <a:lnTo>
                  <a:pt x="45029" y="4910847"/>
                </a:lnTo>
                <a:lnTo>
                  <a:pt x="50542" y="4862027"/>
                </a:lnTo>
                <a:lnTo>
                  <a:pt x="56369" y="4813236"/>
                </a:lnTo>
                <a:lnTo>
                  <a:pt x="62510" y="4764475"/>
                </a:lnTo>
                <a:lnTo>
                  <a:pt x="68963" y="4715746"/>
                </a:lnTo>
                <a:lnTo>
                  <a:pt x="75728" y="4667052"/>
                </a:lnTo>
                <a:lnTo>
                  <a:pt x="82804" y="4618395"/>
                </a:lnTo>
                <a:lnTo>
                  <a:pt x="90191" y="4569776"/>
                </a:lnTo>
                <a:lnTo>
                  <a:pt x="97888" y="4521199"/>
                </a:lnTo>
                <a:lnTo>
                  <a:pt x="105893" y="4472664"/>
                </a:lnTo>
                <a:lnTo>
                  <a:pt x="114208" y="4424174"/>
                </a:lnTo>
                <a:lnTo>
                  <a:pt x="122830" y="4375732"/>
                </a:lnTo>
                <a:lnTo>
                  <a:pt x="131759" y="4327339"/>
                </a:lnTo>
                <a:lnTo>
                  <a:pt x="140995" y="4278997"/>
                </a:lnTo>
                <a:lnTo>
                  <a:pt x="150536" y="4230709"/>
                </a:lnTo>
                <a:lnTo>
                  <a:pt x="160382" y="4182476"/>
                </a:lnTo>
                <a:lnTo>
                  <a:pt x="170533" y="4134301"/>
                </a:lnTo>
                <a:lnTo>
                  <a:pt x="180987" y="4086185"/>
                </a:lnTo>
                <a:lnTo>
                  <a:pt x="191745" y="4038132"/>
                </a:lnTo>
                <a:lnTo>
                  <a:pt x="202805" y="3990142"/>
                </a:lnTo>
                <a:lnTo>
                  <a:pt x="214166" y="3942219"/>
                </a:lnTo>
                <a:lnTo>
                  <a:pt x="225828" y="3894363"/>
                </a:lnTo>
                <a:lnTo>
                  <a:pt x="237791" y="3846578"/>
                </a:lnTo>
                <a:lnTo>
                  <a:pt x="250053" y="3798865"/>
                </a:lnTo>
                <a:lnTo>
                  <a:pt x="262614" y="3751227"/>
                </a:lnTo>
                <a:lnTo>
                  <a:pt x="275474" y="3703665"/>
                </a:lnTo>
                <a:lnTo>
                  <a:pt x="288631" y="3656182"/>
                </a:lnTo>
                <a:lnTo>
                  <a:pt x="302084" y="3608779"/>
                </a:lnTo>
                <a:lnTo>
                  <a:pt x="315834" y="3561460"/>
                </a:lnTo>
                <a:lnTo>
                  <a:pt x="329879" y="3514225"/>
                </a:lnTo>
                <a:lnTo>
                  <a:pt x="344219" y="3467077"/>
                </a:lnTo>
                <a:lnTo>
                  <a:pt x="358854" y="3420019"/>
                </a:lnTo>
                <a:lnTo>
                  <a:pt x="373781" y="3373051"/>
                </a:lnTo>
                <a:lnTo>
                  <a:pt x="389002" y="3326177"/>
                </a:lnTo>
                <a:lnTo>
                  <a:pt x="404514" y="3279399"/>
                </a:lnTo>
                <a:lnTo>
                  <a:pt x="420318" y="3232718"/>
                </a:lnTo>
                <a:lnTo>
                  <a:pt x="436412" y="3186136"/>
                </a:lnTo>
                <a:lnTo>
                  <a:pt x="452797" y="3139656"/>
                </a:lnTo>
                <a:lnTo>
                  <a:pt x="469471" y="3093280"/>
                </a:lnTo>
                <a:lnTo>
                  <a:pt x="486433" y="3047010"/>
                </a:lnTo>
                <a:lnTo>
                  <a:pt x="503683" y="3000848"/>
                </a:lnTo>
                <a:lnTo>
                  <a:pt x="521221" y="2954796"/>
                </a:lnTo>
                <a:lnTo>
                  <a:pt x="539045" y="2908857"/>
                </a:lnTo>
                <a:lnTo>
                  <a:pt x="557155" y="2863031"/>
                </a:lnTo>
                <a:lnTo>
                  <a:pt x="575551" y="2817322"/>
                </a:lnTo>
                <a:lnTo>
                  <a:pt x="594231" y="2771732"/>
                </a:lnTo>
                <a:lnTo>
                  <a:pt x="613194" y="2726262"/>
                </a:lnTo>
                <a:lnTo>
                  <a:pt x="632441" y="2680915"/>
                </a:lnTo>
                <a:lnTo>
                  <a:pt x="651971" y="2635692"/>
                </a:lnTo>
                <a:lnTo>
                  <a:pt x="671782" y="2590597"/>
                </a:lnTo>
                <a:lnTo>
                  <a:pt x="691874" y="2545630"/>
                </a:lnTo>
                <a:lnTo>
                  <a:pt x="712246" y="2500795"/>
                </a:lnTo>
                <a:lnTo>
                  <a:pt x="732899" y="2456093"/>
                </a:lnTo>
                <a:lnTo>
                  <a:pt x="753830" y="2411526"/>
                </a:lnTo>
                <a:lnTo>
                  <a:pt x="775040" y="2367096"/>
                </a:lnTo>
                <a:lnTo>
                  <a:pt x="796528" y="2322806"/>
                </a:lnTo>
                <a:lnTo>
                  <a:pt x="818292" y="2278657"/>
                </a:lnTo>
                <a:lnTo>
                  <a:pt x="840333" y="2234653"/>
                </a:lnTo>
                <a:lnTo>
                  <a:pt x="862649" y="2190794"/>
                </a:lnTo>
                <a:lnTo>
                  <a:pt x="885241" y="2147082"/>
                </a:lnTo>
                <a:lnTo>
                  <a:pt x="908106" y="2103521"/>
                </a:lnTo>
                <a:lnTo>
                  <a:pt x="931245" y="2060112"/>
                </a:lnTo>
                <a:lnTo>
                  <a:pt x="954657" y="2016857"/>
                </a:lnTo>
                <a:lnTo>
                  <a:pt x="978342" y="1973758"/>
                </a:lnTo>
                <a:lnTo>
                  <a:pt x="1002298" y="1930818"/>
                </a:lnTo>
                <a:lnTo>
                  <a:pt x="1026524" y="1888038"/>
                </a:lnTo>
                <a:lnTo>
                  <a:pt x="1051021" y="1845421"/>
                </a:lnTo>
                <a:lnTo>
                  <a:pt x="1075787" y="1802968"/>
                </a:lnTo>
                <a:lnTo>
                  <a:pt x="1100822" y="1760682"/>
                </a:lnTo>
                <a:lnTo>
                  <a:pt x="1126126" y="1718565"/>
                </a:lnTo>
                <a:lnTo>
                  <a:pt x="1151696" y="1676619"/>
                </a:lnTo>
                <a:lnTo>
                  <a:pt x="1177533" y="1634846"/>
                </a:lnTo>
                <a:lnTo>
                  <a:pt x="1203637" y="1593248"/>
                </a:lnTo>
                <a:lnTo>
                  <a:pt x="1230006" y="1551827"/>
                </a:lnTo>
                <a:lnTo>
                  <a:pt x="1256639" y="1510586"/>
                </a:lnTo>
                <a:lnTo>
                  <a:pt x="1283536" y="1469526"/>
                </a:lnTo>
                <a:lnTo>
                  <a:pt x="1310697" y="1428650"/>
                </a:lnTo>
                <a:lnTo>
                  <a:pt x="1338120" y="1387959"/>
                </a:lnTo>
                <a:lnTo>
                  <a:pt x="1365806" y="1347456"/>
                </a:lnTo>
                <a:lnTo>
                  <a:pt x="1393752" y="1307143"/>
                </a:lnTo>
                <a:lnTo>
                  <a:pt x="1421959" y="1267021"/>
                </a:lnTo>
                <a:lnTo>
                  <a:pt x="1450426" y="1227094"/>
                </a:lnTo>
                <a:lnTo>
                  <a:pt x="1479153" y="1187363"/>
                </a:lnTo>
                <a:lnTo>
                  <a:pt x="1508137" y="1147830"/>
                </a:lnTo>
                <a:lnTo>
                  <a:pt x="1537380" y="1108498"/>
                </a:lnTo>
                <a:lnTo>
                  <a:pt x="1566880" y="1069368"/>
                </a:lnTo>
                <a:lnTo>
                  <a:pt x="1596636" y="1030442"/>
                </a:lnTo>
                <a:lnTo>
                  <a:pt x="1626648" y="991723"/>
                </a:lnTo>
                <a:lnTo>
                  <a:pt x="1656915" y="953213"/>
                </a:lnTo>
                <a:lnTo>
                  <a:pt x="1687437" y="914914"/>
                </a:lnTo>
                <a:lnTo>
                  <a:pt x="1718212" y="876827"/>
                </a:lnTo>
                <a:lnTo>
                  <a:pt x="1749240" y="838956"/>
                </a:lnTo>
                <a:lnTo>
                  <a:pt x="1780521" y="801302"/>
                </a:lnTo>
                <a:lnTo>
                  <a:pt x="1812053" y="763866"/>
                </a:lnTo>
                <a:lnTo>
                  <a:pt x="1843836" y="726653"/>
                </a:lnTo>
                <a:lnTo>
                  <a:pt x="1875870" y="689662"/>
                </a:lnTo>
                <a:lnTo>
                  <a:pt x="1908153" y="652897"/>
                </a:lnTo>
                <a:lnTo>
                  <a:pt x="1940685" y="616360"/>
                </a:lnTo>
                <a:lnTo>
                  <a:pt x="1973466" y="580052"/>
                </a:lnTo>
                <a:lnTo>
                  <a:pt x="2006494" y="543976"/>
                </a:lnTo>
                <a:lnTo>
                  <a:pt x="2039769" y="508134"/>
                </a:lnTo>
                <a:lnTo>
                  <a:pt x="2073290" y="472528"/>
                </a:lnTo>
                <a:lnTo>
                  <a:pt x="2107056" y="437161"/>
                </a:lnTo>
                <a:lnTo>
                  <a:pt x="2141068" y="402033"/>
                </a:lnTo>
                <a:lnTo>
                  <a:pt x="2175324" y="367148"/>
                </a:lnTo>
                <a:lnTo>
                  <a:pt x="2209823" y="332507"/>
                </a:lnTo>
                <a:lnTo>
                  <a:pt x="2244564" y="298112"/>
                </a:lnTo>
                <a:lnTo>
                  <a:pt x="2279548" y="263966"/>
                </a:lnTo>
                <a:lnTo>
                  <a:pt x="2314774" y="230071"/>
                </a:lnTo>
                <a:lnTo>
                  <a:pt x="2350240" y="196428"/>
                </a:lnTo>
                <a:lnTo>
                  <a:pt x="2385946" y="163041"/>
                </a:lnTo>
                <a:lnTo>
                  <a:pt x="2421892" y="129910"/>
                </a:lnTo>
                <a:lnTo>
                  <a:pt x="2458076" y="97039"/>
                </a:lnTo>
                <a:lnTo>
                  <a:pt x="2494498" y="64428"/>
                </a:lnTo>
                <a:lnTo>
                  <a:pt x="2531157" y="32081"/>
                </a:lnTo>
                <a:lnTo>
                  <a:pt x="2568054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1" y="4862756"/>
            <a:ext cx="6911085" cy="4429530"/>
          </a:xfrm>
          <a:custGeom>
            <a:avLst/>
            <a:gdLst/>
            <a:ahLst/>
            <a:cxnLst/>
            <a:rect l="l" t="t" r="r" b="b"/>
            <a:pathLst>
              <a:path w="6336030" h="3810000">
                <a:moveTo>
                  <a:pt x="3062906" y="12700"/>
                </a:moveTo>
                <a:lnTo>
                  <a:pt x="2325928" y="12700"/>
                </a:lnTo>
                <a:lnTo>
                  <a:pt x="2386660" y="0"/>
                </a:lnTo>
                <a:lnTo>
                  <a:pt x="3002173" y="0"/>
                </a:lnTo>
                <a:lnTo>
                  <a:pt x="3062906" y="12700"/>
                </a:lnTo>
                <a:close/>
              </a:path>
              <a:path w="6336030" h="3810000">
                <a:moveTo>
                  <a:pt x="3243318" y="25400"/>
                </a:moveTo>
                <a:lnTo>
                  <a:pt x="2145515" y="25400"/>
                </a:lnTo>
                <a:lnTo>
                  <a:pt x="2205347" y="12700"/>
                </a:lnTo>
                <a:lnTo>
                  <a:pt x="3183486" y="12700"/>
                </a:lnTo>
                <a:lnTo>
                  <a:pt x="3243318" y="25400"/>
                </a:lnTo>
                <a:close/>
              </a:path>
              <a:path w="6336030" h="3810000">
                <a:moveTo>
                  <a:pt x="3420880" y="38100"/>
                </a:moveTo>
                <a:lnTo>
                  <a:pt x="1967953" y="38100"/>
                </a:lnTo>
                <a:lnTo>
                  <a:pt x="2026810" y="25400"/>
                </a:lnTo>
                <a:lnTo>
                  <a:pt x="3362023" y="25400"/>
                </a:lnTo>
                <a:lnTo>
                  <a:pt x="3420880" y="38100"/>
                </a:lnTo>
                <a:close/>
              </a:path>
              <a:path w="6336030" h="3810000">
                <a:moveTo>
                  <a:pt x="3595369" y="63500"/>
                </a:moveTo>
                <a:lnTo>
                  <a:pt x="1793464" y="63500"/>
                </a:lnTo>
                <a:lnTo>
                  <a:pt x="1909438" y="38100"/>
                </a:lnTo>
                <a:lnTo>
                  <a:pt x="3479395" y="38100"/>
                </a:lnTo>
                <a:lnTo>
                  <a:pt x="3595369" y="63500"/>
                </a:lnTo>
                <a:close/>
              </a:path>
              <a:path w="6336030" h="3810000">
                <a:moveTo>
                  <a:pt x="3766565" y="88900"/>
                </a:moveTo>
                <a:lnTo>
                  <a:pt x="1622268" y="88900"/>
                </a:lnTo>
                <a:lnTo>
                  <a:pt x="1736022" y="63500"/>
                </a:lnTo>
                <a:lnTo>
                  <a:pt x="3652812" y="63500"/>
                </a:lnTo>
                <a:lnTo>
                  <a:pt x="3766565" y="88900"/>
                </a:lnTo>
                <a:close/>
              </a:path>
              <a:path w="6336030" h="3810000">
                <a:moveTo>
                  <a:pt x="4098187" y="152400"/>
                </a:moveTo>
                <a:lnTo>
                  <a:pt x="1290646" y="152400"/>
                </a:lnTo>
                <a:lnTo>
                  <a:pt x="1565973" y="88900"/>
                </a:lnTo>
                <a:lnTo>
                  <a:pt x="3822860" y="88900"/>
                </a:lnTo>
                <a:lnTo>
                  <a:pt x="4098187" y="152400"/>
                </a:lnTo>
                <a:close/>
              </a:path>
              <a:path w="6336030" h="3810000">
                <a:moveTo>
                  <a:pt x="3934245" y="3708400"/>
                </a:moveTo>
                <a:lnTo>
                  <a:pt x="1454588" y="3708400"/>
                </a:lnTo>
                <a:lnTo>
                  <a:pt x="974861" y="3594100"/>
                </a:lnTo>
                <a:lnTo>
                  <a:pt x="923894" y="3581400"/>
                </a:lnTo>
                <a:lnTo>
                  <a:pt x="873425" y="3556000"/>
                </a:lnTo>
                <a:lnTo>
                  <a:pt x="725085" y="3517900"/>
                </a:lnTo>
                <a:lnTo>
                  <a:pt x="676687" y="3492500"/>
                </a:lnTo>
                <a:lnTo>
                  <a:pt x="581517" y="3467100"/>
                </a:lnTo>
                <a:lnTo>
                  <a:pt x="534759" y="3441700"/>
                </a:lnTo>
                <a:lnTo>
                  <a:pt x="488565" y="3429000"/>
                </a:lnTo>
                <a:lnTo>
                  <a:pt x="442943" y="3403600"/>
                </a:lnTo>
                <a:lnTo>
                  <a:pt x="397899" y="3390900"/>
                </a:lnTo>
                <a:lnTo>
                  <a:pt x="353444" y="3365500"/>
                </a:lnTo>
                <a:lnTo>
                  <a:pt x="309585" y="3352800"/>
                </a:lnTo>
                <a:lnTo>
                  <a:pt x="266329" y="3327400"/>
                </a:lnTo>
                <a:lnTo>
                  <a:pt x="223687" y="3314700"/>
                </a:lnTo>
                <a:lnTo>
                  <a:pt x="140271" y="3263900"/>
                </a:lnTo>
                <a:lnTo>
                  <a:pt x="99515" y="3251200"/>
                </a:lnTo>
                <a:lnTo>
                  <a:pt x="59404" y="3225800"/>
                </a:lnTo>
                <a:lnTo>
                  <a:pt x="19946" y="3200400"/>
                </a:lnTo>
                <a:lnTo>
                  <a:pt x="0" y="3187340"/>
                </a:lnTo>
                <a:lnTo>
                  <a:pt x="0" y="622659"/>
                </a:lnTo>
                <a:lnTo>
                  <a:pt x="19946" y="609600"/>
                </a:lnTo>
                <a:lnTo>
                  <a:pt x="59404" y="596900"/>
                </a:lnTo>
                <a:lnTo>
                  <a:pt x="99515" y="571500"/>
                </a:lnTo>
                <a:lnTo>
                  <a:pt x="181665" y="520700"/>
                </a:lnTo>
                <a:lnTo>
                  <a:pt x="223687" y="508000"/>
                </a:lnTo>
                <a:lnTo>
                  <a:pt x="266329" y="482600"/>
                </a:lnTo>
                <a:lnTo>
                  <a:pt x="309585" y="469900"/>
                </a:lnTo>
                <a:lnTo>
                  <a:pt x="353444" y="444500"/>
                </a:lnTo>
                <a:lnTo>
                  <a:pt x="397899" y="431800"/>
                </a:lnTo>
                <a:lnTo>
                  <a:pt x="442943" y="406400"/>
                </a:lnTo>
                <a:lnTo>
                  <a:pt x="488565" y="393700"/>
                </a:lnTo>
                <a:lnTo>
                  <a:pt x="534759" y="368300"/>
                </a:lnTo>
                <a:lnTo>
                  <a:pt x="581517" y="355600"/>
                </a:lnTo>
                <a:lnTo>
                  <a:pt x="628829" y="330200"/>
                </a:lnTo>
                <a:lnTo>
                  <a:pt x="774012" y="292100"/>
                </a:lnTo>
                <a:lnTo>
                  <a:pt x="823462" y="266700"/>
                </a:lnTo>
                <a:lnTo>
                  <a:pt x="1078253" y="203200"/>
                </a:lnTo>
                <a:lnTo>
                  <a:pt x="1130663" y="177800"/>
                </a:lnTo>
                <a:lnTo>
                  <a:pt x="1236867" y="152400"/>
                </a:lnTo>
                <a:lnTo>
                  <a:pt x="4151966" y="152400"/>
                </a:lnTo>
                <a:lnTo>
                  <a:pt x="4258170" y="177800"/>
                </a:lnTo>
                <a:lnTo>
                  <a:pt x="4310580" y="203200"/>
                </a:lnTo>
                <a:lnTo>
                  <a:pt x="4565371" y="266700"/>
                </a:lnTo>
                <a:lnTo>
                  <a:pt x="4614821" y="292100"/>
                </a:lnTo>
                <a:lnTo>
                  <a:pt x="4760005" y="330200"/>
                </a:lnTo>
                <a:lnTo>
                  <a:pt x="4807317" y="355600"/>
                </a:lnTo>
                <a:lnTo>
                  <a:pt x="4854074" y="368300"/>
                </a:lnTo>
                <a:lnTo>
                  <a:pt x="4900268" y="393700"/>
                </a:lnTo>
                <a:lnTo>
                  <a:pt x="4945891" y="406400"/>
                </a:lnTo>
                <a:lnTo>
                  <a:pt x="4990934" y="431800"/>
                </a:lnTo>
                <a:lnTo>
                  <a:pt x="5035389" y="444500"/>
                </a:lnTo>
                <a:lnTo>
                  <a:pt x="5079249" y="469900"/>
                </a:lnTo>
                <a:lnTo>
                  <a:pt x="5122504" y="482600"/>
                </a:lnTo>
                <a:lnTo>
                  <a:pt x="5165147" y="508000"/>
                </a:lnTo>
                <a:lnTo>
                  <a:pt x="5207169" y="520700"/>
                </a:lnTo>
                <a:lnTo>
                  <a:pt x="5289318" y="571500"/>
                </a:lnTo>
                <a:lnTo>
                  <a:pt x="5329429" y="596900"/>
                </a:lnTo>
                <a:lnTo>
                  <a:pt x="5368887" y="609600"/>
                </a:lnTo>
                <a:lnTo>
                  <a:pt x="5407683" y="635000"/>
                </a:lnTo>
                <a:lnTo>
                  <a:pt x="5445809" y="660400"/>
                </a:lnTo>
                <a:lnTo>
                  <a:pt x="5483257" y="685800"/>
                </a:lnTo>
                <a:lnTo>
                  <a:pt x="5520018" y="698500"/>
                </a:lnTo>
                <a:lnTo>
                  <a:pt x="5556085" y="723900"/>
                </a:lnTo>
                <a:lnTo>
                  <a:pt x="5591449" y="749300"/>
                </a:lnTo>
                <a:lnTo>
                  <a:pt x="5626102" y="774700"/>
                </a:lnTo>
                <a:lnTo>
                  <a:pt x="5660036" y="800100"/>
                </a:lnTo>
                <a:lnTo>
                  <a:pt x="5693243" y="825500"/>
                </a:lnTo>
                <a:lnTo>
                  <a:pt x="5725714" y="850900"/>
                </a:lnTo>
                <a:lnTo>
                  <a:pt x="5757441" y="876300"/>
                </a:lnTo>
                <a:lnTo>
                  <a:pt x="5788416" y="901700"/>
                </a:lnTo>
                <a:lnTo>
                  <a:pt x="5818631" y="927100"/>
                </a:lnTo>
                <a:lnTo>
                  <a:pt x="5848077" y="952500"/>
                </a:lnTo>
                <a:lnTo>
                  <a:pt x="5876747" y="977900"/>
                </a:lnTo>
                <a:lnTo>
                  <a:pt x="5931723" y="1028700"/>
                </a:lnTo>
                <a:lnTo>
                  <a:pt x="5958014" y="1066800"/>
                </a:lnTo>
                <a:lnTo>
                  <a:pt x="5983495" y="1092200"/>
                </a:lnTo>
                <a:lnTo>
                  <a:pt x="6008158" y="1117600"/>
                </a:lnTo>
                <a:lnTo>
                  <a:pt x="6031995" y="1143000"/>
                </a:lnTo>
                <a:lnTo>
                  <a:pt x="6054998" y="1168400"/>
                </a:lnTo>
                <a:lnTo>
                  <a:pt x="6077158" y="1206500"/>
                </a:lnTo>
                <a:lnTo>
                  <a:pt x="6098468" y="1231900"/>
                </a:lnTo>
                <a:lnTo>
                  <a:pt x="6118919" y="1257300"/>
                </a:lnTo>
                <a:lnTo>
                  <a:pt x="6138503" y="1282700"/>
                </a:lnTo>
                <a:lnTo>
                  <a:pt x="6157212" y="1320800"/>
                </a:lnTo>
                <a:lnTo>
                  <a:pt x="6175037" y="1346200"/>
                </a:lnTo>
                <a:lnTo>
                  <a:pt x="6191971" y="1371600"/>
                </a:lnTo>
                <a:lnTo>
                  <a:pt x="6208004" y="1409700"/>
                </a:lnTo>
                <a:lnTo>
                  <a:pt x="6223130" y="1435100"/>
                </a:lnTo>
                <a:lnTo>
                  <a:pt x="6237339" y="1460500"/>
                </a:lnTo>
                <a:lnTo>
                  <a:pt x="6250624" y="1498600"/>
                </a:lnTo>
                <a:lnTo>
                  <a:pt x="6262976" y="1524000"/>
                </a:lnTo>
                <a:lnTo>
                  <a:pt x="6274387" y="1562100"/>
                </a:lnTo>
                <a:lnTo>
                  <a:pt x="6284849" y="1587500"/>
                </a:lnTo>
                <a:lnTo>
                  <a:pt x="6294354" y="1625600"/>
                </a:lnTo>
                <a:lnTo>
                  <a:pt x="6302893" y="1651000"/>
                </a:lnTo>
                <a:lnTo>
                  <a:pt x="6310458" y="1689100"/>
                </a:lnTo>
                <a:lnTo>
                  <a:pt x="6317041" y="1714500"/>
                </a:lnTo>
                <a:lnTo>
                  <a:pt x="6322633" y="1752600"/>
                </a:lnTo>
                <a:lnTo>
                  <a:pt x="6327228" y="1778000"/>
                </a:lnTo>
                <a:lnTo>
                  <a:pt x="6330816" y="1816100"/>
                </a:lnTo>
                <a:lnTo>
                  <a:pt x="6333388" y="1841500"/>
                </a:lnTo>
                <a:lnTo>
                  <a:pt x="6334938" y="1879600"/>
                </a:lnTo>
                <a:lnTo>
                  <a:pt x="6335456" y="1904970"/>
                </a:lnTo>
                <a:lnTo>
                  <a:pt x="6334938" y="1943100"/>
                </a:lnTo>
                <a:lnTo>
                  <a:pt x="6333388" y="1968500"/>
                </a:lnTo>
                <a:lnTo>
                  <a:pt x="6330816" y="2006600"/>
                </a:lnTo>
                <a:lnTo>
                  <a:pt x="6327228" y="2032000"/>
                </a:lnTo>
                <a:lnTo>
                  <a:pt x="6322633" y="2070100"/>
                </a:lnTo>
                <a:lnTo>
                  <a:pt x="6317041" y="2095500"/>
                </a:lnTo>
                <a:lnTo>
                  <a:pt x="6310458" y="2133600"/>
                </a:lnTo>
                <a:lnTo>
                  <a:pt x="6302893" y="2159000"/>
                </a:lnTo>
                <a:lnTo>
                  <a:pt x="6294354" y="2197100"/>
                </a:lnTo>
                <a:lnTo>
                  <a:pt x="6284849" y="2222500"/>
                </a:lnTo>
                <a:lnTo>
                  <a:pt x="6274387" y="2260600"/>
                </a:lnTo>
                <a:lnTo>
                  <a:pt x="6262976" y="2286000"/>
                </a:lnTo>
                <a:lnTo>
                  <a:pt x="6250624" y="2324100"/>
                </a:lnTo>
                <a:lnTo>
                  <a:pt x="6237339" y="2349500"/>
                </a:lnTo>
                <a:lnTo>
                  <a:pt x="6223130" y="2374900"/>
                </a:lnTo>
                <a:lnTo>
                  <a:pt x="6208004" y="2413000"/>
                </a:lnTo>
                <a:lnTo>
                  <a:pt x="6191971" y="2438400"/>
                </a:lnTo>
                <a:lnTo>
                  <a:pt x="6175037" y="2463800"/>
                </a:lnTo>
                <a:lnTo>
                  <a:pt x="6157212" y="2501900"/>
                </a:lnTo>
                <a:lnTo>
                  <a:pt x="6138503" y="2527300"/>
                </a:lnTo>
                <a:lnTo>
                  <a:pt x="6118919" y="2552700"/>
                </a:lnTo>
                <a:lnTo>
                  <a:pt x="6098468" y="2590800"/>
                </a:lnTo>
                <a:lnTo>
                  <a:pt x="6077158" y="2616200"/>
                </a:lnTo>
                <a:lnTo>
                  <a:pt x="6054998" y="2641600"/>
                </a:lnTo>
                <a:lnTo>
                  <a:pt x="6031995" y="2667000"/>
                </a:lnTo>
                <a:lnTo>
                  <a:pt x="6008158" y="2705100"/>
                </a:lnTo>
                <a:lnTo>
                  <a:pt x="5958014" y="2755900"/>
                </a:lnTo>
                <a:lnTo>
                  <a:pt x="5904632" y="2806700"/>
                </a:lnTo>
                <a:lnTo>
                  <a:pt x="5848077" y="2857500"/>
                </a:lnTo>
                <a:lnTo>
                  <a:pt x="5818631" y="2882900"/>
                </a:lnTo>
                <a:lnTo>
                  <a:pt x="5788416" y="2908300"/>
                </a:lnTo>
                <a:lnTo>
                  <a:pt x="5757441" y="2946400"/>
                </a:lnTo>
                <a:lnTo>
                  <a:pt x="5725714" y="2971800"/>
                </a:lnTo>
                <a:lnTo>
                  <a:pt x="5693243" y="2984500"/>
                </a:lnTo>
                <a:lnTo>
                  <a:pt x="5660036" y="3009900"/>
                </a:lnTo>
                <a:lnTo>
                  <a:pt x="5626102" y="3035300"/>
                </a:lnTo>
                <a:lnTo>
                  <a:pt x="5591449" y="3060700"/>
                </a:lnTo>
                <a:lnTo>
                  <a:pt x="5556085" y="3086100"/>
                </a:lnTo>
                <a:lnTo>
                  <a:pt x="5520018" y="3111500"/>
                </a:lnTo>
                <a:lnTo>
                  <a:pt x="5483257" y="3136900"/>
                </a:lnTo>
                <a:lnTo>
                  <a:pt x="5445809" y="3162300"/>
                </a:lnTo>
                <a:lnTo>
                  <a:pt x="5407683" y="3175000"/>
                </a:lnTo>
                <a:lnTo>
                  <a:pt x="5368887" y="3200400"/>
                </a:lnTo>
                <a:lnTo>
                  <a:pt x="5329429" y="3225800"/>
                </a:lnTo>
                <a:lnTo>
                  <a:pt x="5289318" y="3251200"/>
                </a:lnTo>
                <a:lnTo>
                  <a:pt x="5248562" y="3263900"/>
                </a:lnTo>
                <a:lnTo>
                  <a:pt x="5165147" y="3314700"/>
                </a:lnTo>
                <a:lnTo>
                  <a:pt x="5122504" y="3327400"/>
                </a:lnTo>
                <a:lnTo>
                  <a:pt x="5079249" y="3352800"/>
                </a:lnTo>
                <a:lnTo>
                  <a:pt x="5035389" y="3365500"/>
                </a:lnTo>
                <a:lnTo>
                  <a:pt x="4990934" y="3390900"/>
                </a:lnTo>
                <a:lnTo>
                  <a:pt x="4945891" y="3403600"/>
                </a:lnTo>
                <a:lnTo>
                  <a:pt x="4900268" y="3429000"/>
                </a:lnTo>
                <a:lnTo>
                  <a:pt x="4854074" y="3441700"/>
                </a:lnTo>
                <a:lnTo>
                  <a:pt x="4807317" y="3467100"/>
                </a:lnTo>
                <a:lnTo>
                  <a:pt x="4712146" y="3492500"/>
                </a:lnTo>
                <a:lnTo>
                  <a:pt x="4663749" y="3517900"/>
                </a:lnTo>
                <a:lnTo>
                  <a:pt x="4515408" y="3556000"/>
                </a:lnTo>
                <a:lnTo>
                  <a:pt x="4464939" y="3581400"/>
                </a:lnTo>
                <a:lnTo>
                  <a:pt x="4413972" y="3594100"/>
                </a:lnTo>
                <a:lnTo>
                  <a:pt x="3934245" y="3708400"/>
                </a:lnTo>
                <a:close/>
              </a:path>
              <a:path w="6336030" h="3810000">
                <a:moveTo>
                  <a:pt x="3709880" y="3746500"/>
                </a:moveTo>
                <a:lnTo>
                  <a:pt x="1678954" y="3746500"/>
                </a:lnTo>
                <a:lnTo>
                  <a:pt x="1510077" y="3708400"/>
                </a:lnTo>
                <a:lnTo>
                  <a:pt x="3878756" y="3708400"/>
                </a:lnTo>
                <a:lnTo>
                  <a:pt x="3709880" y="3746500"/>
                </a:lnTo>
                <a:close/>
              </a:path>
              <a:path w="6336030" h="3810000">
                <a:moveTo>
                  <a:pt x="3595369" y="3759200"/>
                </a:moveTo>
                <a:lnTo>
                  <a:pt x="1793464" y="3759200"/>
                </a:lnTo>
                <a:lnTo>
                  <a:pt x="1736022" y="3746500"/>
                </a:lnTo>
                <a:lnTo>
                  <a:pt x="3652812" y="3746500"/>
                </a:lnTo>
                <a:lnTo>
                  <a:pt x="3595369" y="3759200"/>
                </a:lnTo>
                <a:close/>
              </a:path>
              <a:path w="6336030" h="3810000">
                <a:moveTo>
                  <a:pt x="3420880" y="3784600"/>
                </a:moveTo>
                <a:lnTo>
                  <a:pt x="1967953" y="3784600"/>
                </a:lnTo>
                <a:lnTo>
                  <a:pt x="1851272" y="3759200"/>
                </a:lnTo>
                <a:lnTo>
                  <a:pt x="3537561" y="3759200"/>
                </a:lnTo>
                <a:lnTo>
                  <a:pt x="3420880" y="3784600"/>
                </a:lnTo>
                <a:close/>
              </a:path>
              <a:path w="6336030" h="3810000">
                <a:moveTo>
                  <a:pt x="3243318" y="3797300"/>
                </a:moveTo>
                <a:lnTo>
                  <a:pt x="2145515" y="3797300"/>
                </a:lnTo>
                <a:lnTo>
                  <a:pt x="2086000" y="3784600"/>
                </a:lnTo>
                <a:lnTo>
                  <a:pt x="3302833" y="3784600"/>
                </a:lnTo>
                <a:lnTo>
                  <a:pt x="3243318" y="3797300"/>
                </a:lnTo>
                <a:close/>
              </a:path>
              <a:path w="6336030" h="3810000">
                <a:moveTo>
                  <a:pt x="3062906" y="3810000"/>
                </a:moveTo>
                <a:lnTo>
                  <a:pt x="2325928" y="3810000"/>
                </a:lnTo>
                <a:lnTo>
                  <a:pt x="2265487" y="3797300"/>
                </a:lnTo>
                <a:lnTo>
                  <a:pt x="3123346" y="3797300"/>
                </a:lnTo>
                <a:lnTo>
                  <a:pt x="3062906" y="38100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762" y="338891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16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8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2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2" y="1373320"/>
                </a:lnTo>
                <a:lnTo>
                  <a:pt x="737037" y="1378026"/>
                </a:lnTo>
                <a:lnTo>
                  <a:pt x="689816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3744" y="2687948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5" h="591820">
                <a:moveTo>
                  <a:pt x="465147" y="583669"/>
                </a:moveTo>
                <a:lnTo>
                  <a:pt x="461781" y="584149"/>
                </a:lnTo>
                <a:lnTo>
                  <a:pt x="409769" y="589873"/>
                </a:lnTo>
                <a:lnTo>
                  <a:pt x="359765" y="591733"/>
                </a:lnTo>
                <a:lnTo>
                  <a:pt x="311896" y="589482"/>
                </a:lnTo>
                <a:lnTo>
                  <a:pt x="266294" y="582872"/>
                </a:lnTo>
                <a:lnTo>
                  <a:pt x="223086" y="571654"/>
                </a:lnTo>
                <a:lnTo>
                  <a:pt x="179561" y="553964"/>
                </a:lnTo>
                <a:lnTo>
                  <a:pt x="141212" y="531180"/>
                </a:lnTo>
                <a:lnTo>
                  <a:pt x="107866" y="503822"/>
                </a:lnTo>
                <a:lnTo>
                  <a:pt x="79349" y="472414"/>
                </a:lnTo>
                <a:lnTo>
                  <a:pt x="55490" y="437477"/>
                </a:lnTo>
                <a:lnTo>
                  <a:pt x="36115" y="399532"/>
                </a:lnTo>
                <a:lnTo>
                  <a:pt x="21051" y="359102"/>
                </a:lnTo>
                <a:lnTo>
                  <a:pt x="10126" y="316708"/>
                </a:lnTo>
                <a:lnTo>
                  <a:pt x="3166" y="272873"/>
                </a:lnTo>
                <a:lnTo>
                  <a:pt x="0" y="228117"/>
                </a:lnTo>
                <a:lnTo>
                  <a:pt x="453" y="182964"/>
                </a:lnTo>
                <a:lnTo>
                  <a:pt x="4354" y="137934"/>
                </a:lnTo>
                <a:lnTo>
                  <a:pt x="11529" y="93549"/>
                </a:lnTo>
                <a:lnTo>
                  <a:pt x="21805" y="50332"/>
                </a:lnTo>
                <a:lnTo>
                  <a:pt x="35010" y="8804"/>
                </a:lnTo>
                <a:lnTo>
                  <a:pt x="45461" y="0"/>
                </a:lnTo>
                <a:lnTo>
                  <a:pt x="52253" y="685"/>
                </a:lnTo>
                <a:lnTo>
                  <a:pt x="58157" y="5060"/>
                </a:lnTo>
                <a:lnTo>
                  <a:pt x="79562" y="28599"/>
                </a:lnTo>
                <a:lnTo>
                  <a:pt x="103938" y="49668"/>
                </a:lnTo>
                <a:lnTo>
                  <a:pt x="130671" y="68777"/>
                </a:lnTo>
                <a:lnTo>
                  <a:pt x="159144" y="86440"/>
                </a:lnTo>
                <a:lnTo>
                  <a:pt x="188741" y="103169"/>
                </a:lnTo>
                <a:lnTo>
                  <a:pt x="218845" y="119475"/>
                </a:lnTo>
                <a:lnTo>
                  <a:pt x="248841" y="135872"/>
                </a:lnTo>
                <a:lnTo>
                  <a:pt x="306044" y="170983"/>
                </a:lnTo>
                <a:lnTo>
                  <a:pt x="355421" y="212602"/>
                </a:lnTo>
                <a:lnTo>
                  <a:pt x="392041" y="264824"/>
                </a:lnTo>
                <a:lnTo>
                  <a:pt x="410978" y="331749"/>
                </a:lnTo>
                <a:lnTo>
                  <a:pt x="412274" y="372005"/>
                </a:lnTo>
                <a:lnTo>
                  <a:pt x="407300" y="417474"/>
                </a:lnTo>
                <a:lnTo>
                  <a:pt x="395441" y="468667"/>
                </a:lnTo>
                <a:lnTo>
                  <a:pt x="376080" y="526096"/>
                </a:lnTo>
                <a:lnTo>
                  <a:pt x="327533" y="508133"/>
                </a:lnTo>
                <a:lnTo>
                  <a:pt x="282595" y="486924"/>
                </a:lnTo>
                <a:lnTo>
                  <a:pt x="241397" y="462354"/>
                </a:lnTo>
                <a:lnTo>
                  <a:pt x="204068" y="434305"/>
                </a:lnTo>
                <a:lnTo>
                  <a:pt x="170740" y="402659"/>
                </a:lnTo>
                <a:lnTo>
                  <a:pt x="141542" y="367299"/>
                </a:lnTo>
                <a:lnTo>
                  <a:pt x="116604" y="328108"/>
                </a:lnTo>
                <a:lnTo>
                  <a:pt x="96056" y="284970"/>
                </a:lnTo>
                <a:lnTo>
                  <a:pt x="80030" y="237766"/>
                </a:lnTo>
                <a:lnTo>
                  <a:pt x="68655" y="186379"/>
                </a:lnTo>
                <a:lnTo>
                  <a:pt x="62061" y="130693"/>
                </a:lnTo>
                <a:lnTo>
                  <a:pt x="63569" y="185526"/>
                </a:lnTo>
                <a:lnTo>
                  <a:pt x="68606" y="236850"/>
                </a:lnTo>
                <a:lnTo>
                  <a:pt x="77185" y="284653"/>
                </a:lnTo>
                <a:lnTo>
                  <a:pt x="89321" y="328920"/>
                </a:lnTo>
                <a:lnTo>
                  <a:pt x="105027" y="369636"/>
                </a:lnTo>
                <a:lnTo>
                  <a:pt x="124318" y="406788"/>
                </a:lnTo>
                <a:lnTo>
                  <a:pt x="147208" y="440363"/>
                </a:lnTo>
                <a:lnTo>
                  <a:pt x="173711" y="470346"/>
                </a:lnTo>
                <a:lnTo>
                  <a:pt x="203840" y="496722"/>
                </a:lnTo>
                <a:lnTo>
                  <a:pt x="237611" y="519479"/>
                </a:lnTo>
                <a:lnTo>
                  <a:pt x="275036" y="538602"/>
                </a:lnTo>
                <a:lnTo>
                  <a:pt x="316130" y="554078"/>
                </a:lnTo>
                <a:lnTo>
                  <a:pt x="360907" y="565891"/>
                </a:lnTo>
                <a:lnTo>
                  <a:pt x="409381" y="574029"/>
                </a:lnTo>
                <a:lnTo>
                  <a:pt x="461566" y="578478"/>
                </a:lnTo>
                <a:lnTo>
                  <a:pt x="464960" y="578641"/>
                </a:lnTo>
                <a:lnTo>
                  <a:pt x="465147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59939" y="8359516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59659" y="2545138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4">
                <a:moveTo>
                  <a:pt x="689839" y="1379617"/>
                </a:moveTo>
                <a:lnTo>
                  <a:pt x="642579" y="1378026"/>
                </a:lnTo>
                <a:lnTo>
                  <a:pt x="596205" y="1373320"/>
                </a:lnTo>
                <a:lnTo>
                  <a:pt x="550787" y="1365603"/>
                </a:lnTo>
                <a:lnTo>
                  <a:pt x="506429" y="1354977"/>
                </a:lnTo>
                <a:lnTo>
                  <a:pt x="463234" y="1341545"/>
                </a:lnTo>
                <a:lnTo>
                  <a:pt x="421303" y="1325409"/>
                </a:lnTo>
                <a:lnTo>
                  <a:pt x="380740" y="1306673"/>
                </a:lnTo>
                <a:lnTo>
                  <a:pt x="341648" y="1285438"/>
                </a:lnTo>
                <a:lnTo>
                  <a:pt x="304129" y="1261809"/>
                </a:lnTo>
                <a:lnTo>
                  <a:pt x="268286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6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8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6" y="143730"/>
                </a:lnTo>
                <a:lnTo>
                  <a:pt x="304129" y="117808"/>
                </a:lnTo>
                <a:lnTo>
                  <a:pt x="341648" y="94179"/>
                </a:lnTo>
                <a:lnTo>
                  <a:pt x="380740" y="72944"/>
                </a:lnTo>
                <a:lnTo>
                  <a:pt x="421303" y="54208"/>
                </a:lnTo>
                <a:lnTo>
                  <a:pt x="463234" y="38072"/>
                </a:lnTo>
                <a:lnTo>
                  <a:pt x="506429" y="24640"/>
                </a:lnTo>
                <a:lnTo>
                  <a:pt x="550787" y="14014"/>
                </a:lnTo>
                <a:lnTo>
                  <a:pt x="596205" y="6297"/>
                </a:lnTo>
                <a:lnTo>
                  <a:pt x="642579" y="1591"/>
                </a:lnTo>
                <a:lnTo>
                  <a:pt x="689808" y="0"/>
                </a:lnTo>
                <a:lnTo>
                  <a:pt x="737036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6" y="1378026"/>
                </a:lnTo>
                <a:lnTo>
                  <a:pt x="689839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50" y="9577789"/>
            <a:ext cx="3676649" cy="7092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98874" y="8149036"/>
            <a:ext cx="2257424" cy="213796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051340" y="6292921"/>
            <a:ext cx="7919720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80">
                <a:latin typeface="Lucida Sans Unicode"/>
                <a:cs typeface="Calibri"/>
              </a:rPr>
              <a:t>To identify the person using image processing and video processing.</a:t>
            </a:r>
            <a:endParaRPr lang="en-US" sz="24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526999" y="9780956"/>
            <a:ext cx="52768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80">
                <a:latin typeface="Verdana"/>
                <a:cs typeface="Verdana"/>
              </a:rPr>
              <a:t>0</a:t>
            </a:r>
            <a:r>
              <a:rPr sz="2950" spc="10">
                <a:latin typeface="Verdana"/>
                <a:cs typeface="Verdana"/>
              </a:rPr>
              <a:t>9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51340" y="5537818"/>
            <a:ext cx="4304947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40">
                <a:latin typeface="Lucida Sans Unicode"/>
                <a:cs typeface="Calibri"/>
              </a:rPr>
              <a:t>To turn on the camera.</a:t>
            </a:r>
            <a:endParaRPr lang="en-US" sz="24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02690" y="692277"/>
            <a:ext cx="62083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M</a:t>
            </a:r>
            <a:r>
              <a:rPr spc="-145"/>
              <a:t>a</a:t>
            </a:r>
            <a:r>
              <a:rPr spc="-95"/>
              <a:t>i</a:t>
            </a:r>
            <a:r>
              <a:rPr spc="-225"/>
              <a:t>n</a:t>
            </a:r>
            <a:r>
              <a:rPr spc="-665"/>
              <a:t> </a:t>
            </a:r>
            <a:r>
              <a:rPr spc="-114"/>
              <a:t>O</a:t>
            </a:r>
            <a:r>
              <a:rPr spc="60"/>
              <a:t>b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30"/>
              <a:t>ti</a:t>
            </a:r>
            <a:r>
              <a:rPr spc="-110"/>
              <a:t>v</a:t>
            </a:r>
            <a:r>
              <a:rPr spc="-35"/>
              <a:t>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051340" y="4160044"/>
            <a:ext cx="8014686" cy="9823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en-US" sz="2800" spc="75">
                <a:latin typeface="Calibri"/>
                <a:cs typeface="Calibri"/>
              </a:rPr>
              <a:t>To detect that a person has come near the door of the chicken coop.</a:t>
            </a:r>
            <a:endParaRPr lang="en-US" sz="2800"/>
          </a:p>
        </p:txBody>
      </p:sp>
      <p:sp>
        <p:nvSpPr>
          <p:cNvPr id="18" name="object 18"/>
          <p:cNvSpPr txBox="1"/>
          <p:nvPr/>
        </p:nvSpPr>
        <p:spPr>
          <a:xfrm>
            <a:off x="9128168" y="4033708"/>
            <a:ext cx="816539" cy="557953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50165">
              <a:lnSpc>
                <a:spcPct val="100000"/>
              </a:lnSpc>
              <a:spcBef>
                <a:spcPts val="100"/>
              </a:spcBef>
            </a:pPr>
            <a:r>
              <a:rPr sz="3750" b="1" spc="-275">
                <a:solidFill>
                  <a:srgbClr val="0F4F1A"/>
                </a:solidFill>
                <a:latin typeface="Trebuchet MS"/>
                <a:cs typeface="Trebuchet MS"/>
              </a:rPr>
              <a:t>01</a:t>
            </a:r>
            <a:endParaRPr lang="en-US" sz="3750" b="1" spc="-275">
              <a:solidFill>
                <a:srgbClr val="0F4F1A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70"/>
              </a:spcBef>
            </a:pPr>
            <a:r>
              <a:rPr sz="3750" b="1" spc="90">
                <a:solidFill>
                  <a:srgbClr val="0F4F1A"/>
                </a:solidFill>
                <a:latin typeface="Trebuchet MS"/>
                <a:cs typeface="Trebuchet MS"/>
              </a:rPr>
              <a:t>02</a:t>
            </a:r>
            <a:endParaRPr sz="3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29"/>
              </a:spcBef>
            </a:pPr>
            <a:r>
              <a:rPr sz="3750" b="1" spc="155">
                <a:solidFill>
                  <a:srgbClr val="0F4F1A"/>
                </a:solidFill>
                <a:latin typeface="Trebuchet MS"/>
                <a:cs typeface="Trebuchet MS"/>
              </a:rPr>
              <a:t>03</a:t>
            </a:r>
            <a:endParaRPr sz="3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0"/>
              </a:spcBef>
            </a:pPr>
            <a:r>
              <a:rPr sz="3750" b="1" spc="240">
                <a:solidFill>
                  <a:srgbClr val="0F4F1A"/>
                </a:solidFill>
                <a:latin typeface="Trebuchet MS"/>
                <a:cs typeface="Trebuchet MS"/>
              </a:rPr>
              <a:t>0</a:t>
            </a:r>
            <a:r>
              <a:rPr sz="3750" b="1" spc="340">
                <a:solidFill>
                  <a:srgbClr val="0F4F1A"/>
                </a:solidFill>
                <a:latin typeface="Trebuchet MS"/>
                <a:cs typeface="Trebuchet MS"/>
              </a:rPr>
              <a:t>4</a:t>
            </a:r>
            <a:endParaRPr sz="3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25"/>
              </a:spcBef>
            </a:pPr>
            <a:endParaRPr lang="en-US" sz="3750" b="1" spc="240">
              <a:solidFill>
                <a:srgbClr val="0F4F1A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80"/>
              </a:spcBef>
            </a:pPr>
            <a:endParaRPr lang="en-US" sz="3750" b="1" spc="215">
              <a:solidFill>
                <a:srgbClr val="0F4F1A"/>
              </a:solidFill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23587" y="2898523"/>
            <a:ext cx="57734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30">
                <a:latin typeface="Verdana"/>
                <a:cs typeface="Verdana"/>
              </a:rPr>
              <a:t>S</a:t>
            </a:r>
            <a:r>
              <a:rPr sz="6000" b="1" spc="-240">
                <a:latin typeface="Verdana"/>
                <a:cs typeface="Verdana"/>
              </a:rPr>
              <a:t>u</a:t>
            </a:r>
            <a:r>
              <a:rPr sz="6000" b="1" spc="60">
                <a:latin typeface="Verdana"/>
                <a:cs typeface="Verdana"/>
              </a:rPr>
              <a:t>b</a:t>
            </a:r>
            <a:r>
              <a:rPr sz="6000" b="1" spc="-665">
                <a:latin typeface="Verdana"/>
                <a:cs typeface="Verdana"/>
              </a:rPr>
              <a:t> </a:t>
            </a:r>
            <a:r>
              <a:rPr sz="6000" b="1" spc="-114">
                <a:latin typeface="Verdana"/>
                <a:cs typeface="Verdana"/>
              </a:rPr>
              <a:t>O</a:t>
            </a:r>
            <a:r>
              <a:rPr sz="6000" b="1" spc="60">
                <a:latin typeface="Verdana"/>
                <a:cs typeface="Verdana"/>
              </a:rPr>
              <a:t>b</a:t>
            </a:r>
            <a:r>
              <a:rPr sz="6000" b="1" spc="-440">
                <a:latin typeface="Verdana"/>
                <a:cs typeface="Verdana"/>
              </a:rPr>
              <a:t>j</a:t>
            </a:r>
            <a:r>
              <a:rPr sz="6000" b="1" spc="-35">
                <a:latin typeface="Verdana"/>
                <a:cs typeface="Verdana"/>
              </a:rPr>
              <a:t>e</a:t>
            </a:r>
            <a:r>
              <a:rPr sz="6000" b="1" spc="434">
                <a:latin typeface="Verdana"/>
                <a:cs typeface="Verdana"/>
              </a:rPr>
              <a:t>c</a:t>
            </a:r>
            <a:r>
              <a:rPr sz="6000" b="1" spc="155">
                <a:latin typeface="Verdana"/>
                <a:cs typeface="Verdana"/>
              </a:rPr>
              <a:t>t</a:t>
            </a:r>
            <a:r>
              <a:rPr sz="6000" b="1" spc="-95">
                <a:latin typeface="Verdana"/>
                <a:cs typeface="Verdana"/>
              </a:rPr>
              <a:t>i</a:t>
            </a:r>
            <a:r>
              <a:rPr sz="6000" b="1" spc="-110">
                <a:latin typeface="Verdana"/>
                <a:cs typeface="Verdana"/>
              </a:rPr>
              <a:t>v</a:t>
            </a:r>
            <a:r>
              <a:rPr sz="6000" b="1" spc="-35">
                <a:latin typeface="Verdana"/>
                <a:cs typeface="Verdana"/>
              </a:rPr>
              <a:t>e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7108" y="1903577"/>
            <a:ext cx="11301377" cy="82586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just"/>
            <a:r>
              <a:rPr lang="en-US" sz="2600" b="1" spc="55">
                <a:latin typeface="Lucida Sans Unicode"/>
                <a:cs typeface="Calibri"/>
              </a:rPr>
              <a:t>To determine smart door lock in a hybrid approach for a low cost.</a:t>
            </a:r>
            <a:endParaRPr lang="en-US" sz="2600" b="1" spc="55">
              <a:latin typeface="Lucida Sans Unicode"/>
              <a:ea typeface="+mn-lt"/>
              <a:cs typeface="+mn-l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600" spc="55">
              <a:solidFill>
                <a:srgbClr val="201D1D"/>
              </a:solidFill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51339" y="7392603"/>
            <a:ext cx="7914638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35">
                <a:latin typeface="Lucida Sans Unicode"/>
                <a:cs typeface="Calibri"/>
              </a:rPr>
              <a:t>To notify the result  through the mobile application.</a:t>
            </a:r>
            <a:endParaRPr lang="en-US" sz="2400">
              <a:latin typeface="Lucida Sans Unicode"/>
              <a:cs typeface="Lucida Sans Unicode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F495C1-40D8-B953-F08B-EE4963798642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29" name="object 20">
              <a:extLst>
                <a:ext uri="{FF2B5EF4-FFF2-40B4-BE49-F238E27FC236}">
                  <a16:creationId xmlns:a16="http://schemas.microsoft.com/office/drawing/2014/main" id="{FAA0CAA2-F210-B8F7-1AF2-2BCD457227DB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30" name="object 21">
              <a:extLst>
                <a:ext uri="{FF2B5EF4-FFF2-40B4-BE49-F238E27FC236}">
                  <a16:creationId xmlns:a16="http://schemas.microsoft.com/office/drawing/2014/main" id="{937230D7-CEF2-3B35-4377-CB6821D6D2F4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1" name="object 22">
              <a:extLst>
                <a:ext uri="{FF2B5EF4-FFF2-40B4-BE49-F238E27FC236}">
                  <a16:creationId xmlns:a16="http://schemas.microsoft.com/office/drawing/2014/main" id="{E302806A-F253-0CDB-5FDA-D166DFD9B6B8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604894-B417-491C-8332-C943E23395C0}"/>
              </a:ext>
            </a:extLst>
          </p:cNvPr>
          <p:cNvGrpSpPr/>
          <p:nvPr/>
        </p:nvGrpSpPr>
        <p:grpSpPr>
          <a:xfrm>
            <a:off x="1066806" y="5113703"/>
            <a:ext cx="3835480" cy="3852497"/>
            <a:chOff x="14070262" y="4051013"/>
            <a:chExt cx="3647577" cy="3209664"/>
          </a:xfrm>
          <a:blipFill>
            <a:blip r:embed="rId5"/>
            <a:stretch>
              <a:fillRect/>
            </a:stretch>
          </a:blipFill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182E4226-BB79-4A17-8A7A-D4F64E727967}"/>
                </a:ext>
              </a:extLst>
            </p:cNvPr>
            <p:cNvSpPr/>
            <p:nvPr/>
          </p:nvSpPr>
          <p:spPr>
            <a:xfrm>
              <a:off x="15593896" y="4389707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1805FD58-76A5-41CF-9F28-74EA9208B3BD}"/>
                </a:ext>
              </a:extLst>
            </p:cNvPr>
            <p:cNvSpPr/>
            <p:nvPr/>
          </p:nvSpPr>
          <p:spPr>
            <a:xfrm>
              <a:off x="16120192" y="4051013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D393F3E4-FD38-44E9-AF41-4BEE500E96BD}"/>
                </a:ext>
              </a:extLst>
            </p:cNvPr>
            <p:cNvSpPr/>
            <p:nvPr/>
          </p:nvSpPr>
          <p:spPr>
            <a:xfrm>
              <a:off x="16578990" y="4595380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0C26671C-0927-41BA-8E39-4BC80B8A10E5}"/>
                </a:ext>
              </a:extLst>
            </p:cNvPr>
            <p:cNvSpPr/>
            <p:nvPr/>
          </p:nvSpPr>
          <p:spPr>
            <a:xfrm>
              <a:off x="17076596" y="4162137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A2F4136-E222-48D2-9BA4-E6739D50A495}"/>
                </a:ext>
              </a:extLst>
            </p:cNvPr>
            <p:cNvSpPr/>
            <p:nvPr/>
          </p:nvSpPr>
          <p:spPr>
            <a:xfrm>
              <a:off x="14070262" y="5076304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052E933F-EB20-4A69-8C06-BFBB1D7C3477}"/>
                </a:ext>
              </a:extLst>
            </p:cNvPr>
            <p:cNvSpPr/>
            <p:nvPr/>
          </p:nvSpPr>
          <p:spPr>
            <a:xfrm>
              <a:off x="14615367" y="4430252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28A4CAFA-20C1-4753-85C0-9E7E9E06994A}"/>
                </a:ext>
              </a:extLst>
            </p:cNvPr>
            <p:cNvSpPr/>
            <p:nvPr/>
          </p:nvSpPr>
          <p:spPr>
            <a:xfrm>
              <a:off x="15067600" y="4885985"/>
              <a:ext cx="641243" cy="218437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4081" y="185864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5">
                <a:moveTo>
                  <a:pt x="689818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07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8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5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2" y="380741"/>
                </a:lnTo>
                <a:lnTo>
                  <a:pt x="1325409" y="421304"/>
                </a:lnTo>
                <a:lnTo>
                  <a:pt x="1341544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4" y="916383"/>
                </a:lnTo>
                <a:lnTo>
                  <a:pt x="1325409" y="958313"/>
                </a:lnTo>
                <a:lnTo>
                  <a:pt x="1306672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5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1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1903" y="353386"/>
            <a:ext cx="56946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/>
              <a:t>R</a:t>
            </a:r>
            <a:r>
              <a:rPr spc="-35"/>
              <a:t>e</a:t>
            </a:r>
            <a:r>
              <a:rPr spc="-270"/>
              <a:t>s</a:t>
            </a:r>
            <a:r>
              <a:rPr spc="-35"/>
              <a:t>e</a:t>
            </a:r>
            <a:r>
              <a:rPr spc="-145"/>
              <a:t>a</a:t>
            </a:r>
            <a:r>
              <a:rPr spc="-130"/>
              <a:t>r</a:t>
            </a:r>
            <a:r>
              <a:rPr spc="434"/>
              <a:t>c</a:t>
            </a:r>
            <a:r>
              <a:rPr spc="-225"/>
              <a:t>h</a:t>
            </a:r>
            <a:r>
              <a:rPr spc="-665"/>
              <a:t> </a:t>
            </a:r>
            <a:r>
              <a:rPr spc="5"/>
              <a:t>G</a:t>
            </a:r>
            <a:r>
              <a:rPr spc="-145"/>
              <a:t>a</a:t>
            </a:r>
            <a:r>
              <a:rPr spc="60"/>
              <a:t>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6"/>
            <a:ext cx="3676649" cy="800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209242"/>
              </p:ext>
            </p:extLst>
          </p:nvPr>
        </p:nvGraphicFramePr>
        <p:xfrm>
          <a:off x="2953121" y="1904420"/>
          <a:ext cx="12372338" cy="7414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9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7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7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50" b="1" spc="55">
                          <a:latin typeface="Arial"/>
                          <a:cs typeface="Arial"/>
                        </a:rPr>
                        <a:t>Features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492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Research(A)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012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50">
                          <a:latin typeface="Arial"/>
                          <a:cs typeface="Arial"/>
                        </a:rPr>
                        <a:t>Research(B)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689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Research(C)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393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Research(D)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45">
                          <a:latin typeface="Arial"/>
                          <a:cs typeface="Arial"/>
                        </a:rPr>
                        <a:t>Research(E)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266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50">
                          <a:latin typeface="Arial"/>
                          <a:cs typeface="Arial"/>
                        </a:rPr>
                        <a:t>Research(F)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67055" marR="351790" indent="-207010">
                        <a:lnSpc>
                          <a:spcPct val="116500"/>
                        </a:lnSpc>
                        <a:spcBef>
                          <a:spcPts val="1175"/>
                        </a:spcBef>
                      </a:pPr>
                      <a:r>
                        <a:rPr sz="1100" b="1" spc="-5">
                          <a:latin typeface="Arial"/>
                          <a:cs typeface="Arial"/>
                        </a:rPr>
                        <a:t>Ou</a:t>
                      </a:r>
                      <a:r>
                        <a:rPr sz="1100" b="1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>
                          <a:latin typeface="Arial"/>
                          <a:cs typeface="Arial"/>
                        </a:rPr>
                        <a:t>Expecte</a:t>
                      </a:r>
                      <a:r>
                        <a:rPr sz="1100" b="1">
                          <a:latin typeface="Arial"/>
                          <a:cs typeface="Arial"/>
                        </a:rPr>
                        <a:t>d</a:t>
                      </a:r>
                      <a:r>
                        <a:rPr lang="en-US" sz="1100" b="1">
                          <a:latin typeface="Arial"/>
                          <a:cs typeface="Arial"/>
                        </a:rPr>
                        <a:t> </a:t>
                      </a:r>
                      <a:r>
                        <a:rPr sz="1100" b="1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55">
                          <a:latin typeface="Arial"/>
                          <a:cs typeface="Arial"/>
                        </a:rPr>
                        <a:t>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35"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spc="-5" noProof="0"/>
                        <a:t>Identifying authorized persons using face recognition technology</a:t>
                      </a:r>
                      <a:endParaRPr lang="en-US"/>
                    </a:p>
                  </a:txBody>
                  <a:tcPr marL="0" marR="0" marT="6985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5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700" b="1">
                        <a:latin typeface="Times New Roman"/>
                        <a:cs typeface="Times New Roman"/>
                      </a:endParaRPr>
                    </a:p>
                    <a:p>
                      <a:pPr marL="635" lvl="0" algn="ctr">
                        <a:lnSpc>
                          <a:spcPct val="100000"/>
                        </a:lnSpc>
                        <a:spcBef>
                          <a:spcPts val="1170"/>
                        </a:spcBef>
                        <a:buNone/>
                      </a:pPr>
                      <a:r>
                        <a:rPr lang="en-US" sz="1200" b="1" i="0" u="none" strike="noStrike" spc="-75" noProof="0"/>
                        <a:t>Use in low light conditions.</a:t>
                      </a:r>
                      <a:endParaRPr lang="en-US" b="1"/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4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35" lvl="0" algn="ctr">
                        <a:lnSpc>
                          <a:spcPct val="100000"/>
                        </a:lnSpc>
                        <a:spcBef>
                          <a:spcPts val="1405"/>
                        </a:spcBef>
                        <a:buNone/>
                      </a:pPr>
                      <a:r>
                        <a:rPr lang="en-US" sz="1200" b="1" i="0" u="none" strike="noStrike" noProof="0">
                          <a:latin typeface="Calibri"/>
                        </a:rPr>
                        <a:t>Recognition from motion analysis.</a:t>
                      </a:r>
                      <a:endParaRPr b="1"/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46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35" lvl="0" algn="ctr">
                        <a:lnSpc>
                          <a:spcPct val="100000"/>
                        </a:lnSpc>
                        <a:spcBef>
                          <a:spcPts val="1405"/>
                        </a:spcBef>
                        <a:buNone/>
                      </a:pPr>
                      <a:r>
                        <a:rPr lang="en-US" sz="1200" b="1" i="0" u="none" strike="noStrike" spc="-5" noProof="0">
                          <a:latin typeface="Calibri"/>
                        </a:rPr>
                        <a:t>Occlusion resilient person detection and image id creation.</a:t>
                      </a:r>
                      <a:endParaRPr lang="en-US" b="1"/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85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spc="-5" noProof="0"/>
                        <a:t>Automatic door lock opening and closing using </a:t>
                      </a:r>
                      <a:r>
                        <a:rPr lang="en-US" sz="1200" b="1" i="0" u="none" strike="noStrike" spc="-5" noProof="0" err="1"/>
                        <a:t>iot</a:t>
                      </a:r>
                      <a:r>
                        <a:rPr lang="en-US" sz="1200" b="1" i="0" u="none" strike="noStrike" spc="-5" noProof="0"/>
                        <a:t> technology</a:t>
                      </a:r>
                      <a:endParaRPr lang="en-US"/>
                    </a:p>
                    <a:p>
                      <a:pPr marL="139700" marR="130810" lvl="0" algn="ctr">
                        <a:lnSpc>
                          <a:spcPct val="119200"/>
                        </a:lnSpc>
                        <a:spcBef>
                          <a:spcPts val="1190"/>
                        </a:spcBef>
                        <a:buNone/>
                      </a:pPr>
                      <a:endParaRPr sz="1200" b="1" spc="-5">
                        <a:latin typeface="Arial"/>
                        <a:cs typeface="Arial"/>
                      </a:endParaRPr>
                    </a:p>
                  </a:txBody>
                  <a:tcPr marL="0" marR="0" marT="15113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219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spc="70" noProof="0"/>
                        <a:t>Create an android application and notify the user through it.</a:t>
                      </a:r>
                      <a:endParaRPr lang="en-US"/>
                    </a:p>
                    <a:p>
                      <a:pPr marL="164465" marR="155575" lvl="0" algn="ctr">
                        <a:lnSpc>
                          <a:spcPct val="119200"/>
                        </a:lnSpc>
                        <a:spcBef>
                          <a:spcPts val="1370"/>
                        </a:spcBef>
                        <a:buNone/>
                      </a:pPr>
                      <a:endParaRPr sz="1200" b="1" spc="70">
                        <a:latin typeface="Arial"/>
                        <a:cs typeface="Arial"/>
                      </a:endParaRPr>
                    </a:p>
                  </a:txBody>
                  <a:tcPr marL="0" marR="0" marT="17399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endParaRPr sz="1500" b="0" i="0" u="none" strike="noStrike" noProof="0">
                        <a:latin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object 57"/>
          <p:cNvSpPr/>
          <p:nvPr/>
        </p:nvSpPr>
        <p:spPr>
          <a:xfrm>
            <a:off x="12855440" y="587362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17592812" y="9632422"/>
            <a:ext cx="47244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415">
                <a:latin typeface="Lucida Sans Unicode"/>
                <a:cs typeface="Lucida Sans Unicode"/>
              </a:rPr>
              <a:t>7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955E96D-87A1-B708-66A8-7B5933E5B646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83" name="object 20">
              <a:extLst>
                <a:ext uri="{FF2B5EF4-FFF2-40B4-BE49-F238E27FC236}">
                  <a16:creationId xmlns:a16="http://schemas.microsoft.com/office/drawing/2014/main" id="{361210B4-82D5-3BE4-C280-1875C35B0C4D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84" name="object 21">
              <a:extLst>
                <a:ext uri="{FF2B5EF4-FFF2-40B4-BE49-F238E27FC236}">
                  <a16:creationId xmlns:a16="http://schemas.microsoft.com/office/drawing/2014/main" id="{CCFEAFEE-11BA-C693-E0DD-77E596788558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85" name="object 22">
              <a:extLst>
                <a:ext uri="{FF2B5EF4-FFF2-40B4-BE49-F238E27FC236}">
                  <a16:creationId xmlns:a16="http://schemas.microsoft.com/office/drawing/2014/main" id="{E1EE6629-DA3E-AE29-774D-DB08FB36793A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90" name="Graphic 90" descr="Checkmark with solid fill">
            <a:extLst>
              <a:ext uri="{FF2B5EF4-FFF2-40B4-BE49-F238E27FC236}">
                <a16:creationId xmlns:a16="http://schemas.microsoft.com/office/drawing/2014/main" id="{BFC008AE-0BC7-FC9E-3693-D3E0D8EDB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82787" y="3660948"/>
            <a:ext cx="643467" cy="688623"/>
          </a:xfrm>
          <a:prstGeom prst="rect">
            <a:avLst/>
          </a:prstGeom>
        </p:spPr>
      </p:pic>
      <p:pic>
        <p:nvPicPr>
          <p:cNvPr id="91" name="Graphic 90" descr="Checkmark with solid fill">
            <a:extLst>
              <a:ext uri="{FF2B5EF4-FFF2-40B4-BE49-F238E27FC236}">
                <a16:creationId xmlns:a16="http://schemas.microsoft.com/office/drawing/2014/main" id="{C5196F69-D729-06A4-B30E-5B050615D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15093" y="4789170"/>
            <a:ext cx="643467" cy="688623"/>
          </a:xfrm>
          <a:prstGeom prst="rect">
            <a:avLst/>
          </a:prstGeom>
        </p:spPr>
      </p:pic>
      <p:pic>
        <p:nvPicPr>
          <p:cNvPr id="92" name="Graphic 90" descr="Checkmark with solid fill">
            <a:extLst>
              <a:ext uri="{FF2B5EF4-FFF2-40B4-BE49-F238E27FC236}">
                <a16:creationId xmlns:a16="http://schemas.microsoft.com/office/drawing/2014/main" id="{9A21F05F-8ECA-096A-934E-BC934A73A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82786" y="2713240"/>
            <a:ext cx="643467" cy="688623"/>
          </a:xfrm>
          <a:prstGeom prst="rect">
            <a:avLst/>
          </a:prstGeom>
        </p:spPr>
      </p:pic>
      <p:pic>
        <p:nvPicPr>
          <p:cNvPr id="93" name="Graphic 90" descr="Checkmark with solid fill">
            <a:extLst>
              <a:ext uri="{FF2B5EF4-FFF2-40B4-BE49-F238E27FC236}">
                <a16:creationId xmlns:a16="http://schemas.microsoft.com/office/drawing/2014/main" id="{1A505ABE-D706-4562-F564-9AEAE22A9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15093" y="5872265"/>
            <a:ext cx="643467" cy="688623"/>
          </a:xfrm>
          <a:prstGeom prst="rect">
            <a:avLst/>
          </a:prstGeom>
        </p:spPr>
      </p:pic>
      <p:pic>
        <p:nvPicPr>
          <p:cNvPr id="94" name="Graphic 90" descr="Checkmark with solid fill">
            <a:extLst>
              <a:ext uri="{FF2B5EF4-FFF2-40B4-BE49-F238E27FC236}">
                <a16:creationId xmlns:a16="http://schemas.microsoft.com/office/drawing/2014/main" id="{97ED55F8-3BD1-BE6C-F0F5-D8A4C300B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15094" y="7000489"/>
            <a:ext cx="643467" cy="688623"/>
          </a:xfrm>
          <a:prstGeom prst="rect">
            <a:avLst/>
          </a:prstGeom>
        </p:spPr>
      </p:pic>
      <p:pic>
        <p:nvPicPr>
          <p:cNvPr id="95" name="Graphic 90" descr="Checkmark with solid fill">
            <a:extLst>
              <a:ext uri="{FF2B5EF4-FFF2-40B4-BE49-F238E27FC236}">
                <a16:creationId xmlns:a16="http://schemas.microsoft.com/office/drawing/2014/main" id="{7D29F9E7-B296-E3FD-E4C5-6642C08BE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82786" y="8106148"/>
            <a:ext cx="643467" cy="688623"/>
          </a:xfrm>
          <a:prstGeom prst="rect">
            <a:avLst/>
          </a:prstGeom>
        </p:spPr>
      </p:pic>
      <p:pic>
        <p:nvPicPr>
          <p:cNvPr id="96" name="Graphic 90" descr="Checkmark with solid fill">
            <a:extLst>
              <a:ext uri="{FF2B5EF4-FFF2-40B4-BE49-F238E27FC236}">
                <a16:creationId xmlns:a16="http://schemas.microsoft.com/office/drawing/2014/main" id="{F1933C3A-BDE6-1A87-4AF5-93089FD3B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3934" y="2780933"/>
            <a:ext cx="643467" cy="688623"/>
          </a:xfrm>
          <a:prstGeom prst="rect">
            <a:avLst/>
          </a:prstGeom>
        </p:spPr>
      </p:pic>
      <p:pic>
        <p:nvPicPr>
          <p:cNvPr id="97" name="Graphic 90" descr="Checkmark with solid fill">
            <a:extLst>
              <a:ext uri="{FF2B5EF4-FFF2-40B4-BE49-F238E27FC236}">
                <a16:creationId xmlns:a16="http://schemas.microsoft.com/office/drawing/2014/main" id="{BE5105DE-3596-90FF-4151-FFD3F40FE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237" y="2780932"/>
            <a:ext cx="643467" cy="688623"/>
          </a:xfrm>
          <a:prstGeom prst="rect">
            <a:avLst/>
          </a:prstGeom>
        </p:spPr>
      </p:pic>
      <p:pic>
        <p:nvPicPr>
          <p:cNvPr id="98" name="Graphic 90" descr="Checkmark with solid fill">
            <a:extLst>
              <a:ext uri="{FF2B5EF4-FFF2-40B4-BE49-F238E27FC236}">
                <a16:creationId xmlns:a16="http://schemas.microsoft.com/office/drawing/2014/main" id="{8EE93C49-8448-64EE-43B8-00EB430A9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6798" y="2713239"/>
            <a:ext cx="643467" cy="688623"/>
          </a:xfrm>
          <a:prstGeom prst="rect">
            <a:avLst/>
          </a:prstGeom>
        </p:spPr>
      </p:pic>
      <p:pic>
        <p:nvPicPr>
          <p:cNvPr id="99" name="Graphic 90" descr="Checkmark with solid fill">
            <a:extLst>
              <a:ext uri="{FF2B5EF4-FFF2-40B4-BE49-F238E27FC236}">
                <a16:creationId xmlns:a16="http://schemas.microsoft.com/office/drawing/2014/main" id="{840884E1-CAE5-F2F5-C555-E6EC2EED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1711" y="2600417"/>
            <a:ext cx="643467" cy="688623"/>
          </a:xfrm>
          <a:prstGeom prst="rect">
            <a:avLst/>
          </a:prstGeom>
        </p:spPr>
      </p:pic>
      <p:sp>
        <p:nvSpPr>
          <p:cNvPr id="100" name="object 57">
            <a:extLst>
              <a:ext uri="{FF2B5EF4-FFF2-40B4-BE49-F238E27FC236}">
                <a16:creationId xmlns:a16="http://schemas.microsoft.com/office/drawing/2014/main" id="{697C9215-4C48-AA86-5C2C-C76C6511FB2A}"/>
              </a:ext>
            </a:extLst>
          </p:cNvPr>
          <p:cNvSpPr/>
          <p:nvPr/>
        </p:nvSpPr>
        <p:spPr>
          <a:xfrm>
            <a:off x="5973277" y="3775129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57">
            <a:extLst>
              <a:ext uri="{FF2B5EF4-FFF2-40B4-BE49-F238E27FC236}">
                <a16:creationId xmlns:a16="http://schemas.microsoft.com/office/drawing/2014/main" id="{497203F3-C325-7053-B3AE-D0ECB9184339}"/>
              </a:ext>
            </a:extLst>
          </p:cNvPr>
          <p:cNvSpPr/>
          <p:nvPr/>
        </p:nvSpPr>
        <p:spPr>
          <a:xfrm>
            <a:off x="6040971" y="4790530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57">
            <a:extLst>
              <a:ext uri="{FF2B5EF4-FFF2-40B4-BE49-F238E27FC236}">
                <a16:creationId xmlns:a16="http://schemas.microsoft.com/office/drawing/2014/main" id="{AF4019AF-3309-7844-FBE0-70C6F3F0EB92}"/>
              </a:ext>
            </a:extLst>
          </p:cNvPr>
          <p:cNvSpPr/>
          <p:nvPr/>
        </p:nvSpPr>
        <p:spPr>
          <a:xfrm>
            <a:off x="5928149" y="587362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Graphic 90" descr="Checkmark with solid fill">
            <a:extLst>
              <a:ext uri="{FF2B5EF4-FFF2-40B4-BE49-F238E27FC236}">
                <a16:creationId xmlns:a16="http://schemas.microsoft.com/office/drawing/2014/main" id="{52B70090-E931-ABCE-22AE-771AC53A3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1369" y="6910229"/>
            <a:ext cx="643467" cy="688623"/>
          </a:xfrm>
          <a:prstGeom prst="rect">
            <a:avLst/>
          </a:prstGeom>
        </p:spPr>
      </p:pic>
      <p:pic>
        <p:nvPicPr>
          <p:cNvPr id="104" name="Graphic 90" descr="Checkmark with solid fill">
            <a:extLst>
              <a:ext uri="{FF2B5EF4-FFF2-40B4-BE49-F238E27FC236}">
                <a16:creationId xmlns:a16="http://schemas.microsoft.com/office/drawing/2014/main" id="{F3F4B9CC-6FF4-F604-647C-90D37A9A7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3676" y="8309226"/>
            <a:ext cx="643467" cy="688623"/>
          </a:xfrm>
          <a:prstGeom prst="rect">
            <a:avLst/>
          </a:prstGeom>
        </p:spPr>
      </p:pic>
      <p:pic>
        <p:nvPicPr>
          <p:cNvPr id="105" name="Graphic 90" descr="Checkmark with solid fill">
            <a:extLst>
              <a:ext uri="{FF2B5EF4-FFF2-40B4-BE49-F238E27FC236}">
                <a16:creationId xmlns:a16="http://schemas.microsoft.com/office/drawing/2014/main" id="{B03A8CC4-9328-8530-8F07-170EC1AE5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0623" y="8309227"/>
            <a:ext cx="643467" cy="688623"/>
          </a:xfrm>
          <a:prstGeom prst="rect">
            <a:avLst/>
          </a:prstGeom>
        </p:spPr>
      </p:pic>
      <p:sp>
        <p:nvSpPr>
          <p:cNvPr id="106" name="object 57">
            <a:extLst>
              <a:ext uri="{FF2B5EF4-FFF2-40B4-BE49-F238E27FC236}">
                <a16:creationId xmlns:a16="http://schemas.microsoft.com/office/drawing/2014/main" id="{D9E018EA-B5AB-B8FF-63E3-7D4E82487DAA}"/>
              </a:ext>
            </a:extLst>
          </p:cNvPr>
          <p:cNvSpPr/>
          <p:nvPr/>
        </p:nvSpPr>
        <p:spPr>
          <a:xfrm>
            <a:off x="7394838" y="7001847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57">
            <a:extLst>
              <a:ext uri="{FF2B5EF4-FFF2-40B4-BE49-F238E27FC236}">
                <a16:creationId xmlns:a16="http://schemas.microsoft.com/office/drawing/2014/main" id="{43F472B5-E817-2EEC-6B7D-BB6EA995CC6C}"/>
              </a:ext>
            </a:extLst>
          </p:cNvPr>
          <p:cNvSpPr/>
          <p:nvPr/>
        </p:nvSpPr>
        <p:spPr>
          <a:xfrm>
            <a:off x="7462532" y="5873624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57">
            <a:extLst>
              <a:ext uri="{FF2B5EF4-FFF2-40B4-BE49-F238E27FC236}">
                <a16:creationId xmlns:a16="http://schemas.microsoft.com/office/drawing/2014/main" id="{92D46A3B-AA18-A737-4CFF-827DF6728E26}"/>
              </a:ext>
            </a:extLst>
          </p:cNvPr>
          <p:cNvSpPr/>
          <p:nvPr/>
        </p:nvSpPr>
        <p:spPr>
          <a:xfrm>
            <a:off x="7394839" y="4790530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57">
            <a:extLst>
              <a:ext uri="{FF2B5EF4-FFF2-40B4-BE49-F238E27FC236}">
                <a16:creationId xmlns:a16="http://schemas.microsoft.com/office/drawing/2014/main" id="{BEA51423-CBFB-076A-359A-30DB3561F0D3}"/>
              </a:ext>
            </a:extLst>
          </p:cNvPr>
          <p:cNvSpPr/>
          <p:nvPr/>
        </p:nvSpPr>
        <p:spPr>
          <a:xfrm>
            <a:off x="7394839" y="3887952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57">
            <a:extLst>
              <a:ext uri="{FF2B5EF4-FFF2-40B4-BE49-F238E27FC236}">
                <a16:creationId xmlns:a16="http://schemas.microsoft.com/office/drawing/2014/main" id="{F7633157-4D7A-A243-3826-D83724F6E9A5}"/>
              </a:ext>
            </a:extLst>
          </p:cNvPr>
          <p:cNvSpPr/>
          <p:nvPr/>
        </p:nvSpPr>
        <p:spPr>
          <a:xfrm>
            <a:off x="8613319" y="5986446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57">
            <a:extLst>
              <a:ext uri="{FF2B5EF4-FFF2-40B4-BE49-F238E27FC236}">
                <a16:creationId xmlns:a16="http://schemas.microsoft.com/office/drawing/2014/main" id="{7A8F0D8A-CBBC-FDEC-F65E-1C3DA62017E3}"/>
              </a:ext>
            </a:extLst>
          </p:cNvPr>
          <p:cNvSpPr/>
          <p:nvPr/>
        </p:nvSpPr>
        <p:spPr>
          <a:xfrm>
            <a:off x="9922059" y="5986446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7">
            <a:extLst>
              <a:ext uri="{FF2B5EF4-FFF2-40B4-BE49-F238E27FC236}">
                <a16:creationId xmlns:a16="http://schemas.microsoft.com/office/drawing/2014/main" id="{8BC68906-24A1-2C1E-70C2-303DF2A5821C}"/>
              </a:ext>
            </a:extLst>
          </p:cNvPr>
          <p:cNvSpPr/>
          <p:nvPr/>
        </p:nvSpPr>
        <p:spPr>
          <a:xfrm>
            <a:off x="11388749" y="5986447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3" name="Graphic 90" descr="Checkmark with solid fill">
            <a:extLst>
              <a:ext uri="{FF2B5EF4-FFF2-40B4-BE49-F238E27FC236}">
                <a16:creationId xmlns:a16="http://schemas.microsoft.com/office/drawing/2014/main" id="{3C94A702-7176-CF23-B6B4-260E01152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8889" y="6910228"/>
            <a:ext cx="643467" cy="688623"/>
          </a:xfrm>
          <a:prstGeom prst="rect">
            <a:avLst/>
          </a:prstGeom>
        </p:spPr>
      </p:pic>
      <p:pic>
        <p:nvPicPr>
          <p:cNvPr id="114" name="Graphic 90" descr="Checkmark with solid fill">
            <a:extLst>
              <a:ext uri="{FF2B5EF4-FFF2-40B4-BE49-F238E27FC236}">
                <a16:creationId xmlns:a16="http://schemas.microsoft.com/office/drawing/2014/main" id="{B2ABA3FD-6474-35D6-3E86-E406115DB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6840" y="8241532"/>
            <a:ext cx="643467" cy="688623"/>
          </a:xfrm>
          <a:prstGeom prst="rect">
            <a:avLst/>
          </a:prstGeom>
        </p:spPr>
      </p:pic>
      <p:pic>
        <p:nvPicPr>
          <p:cNvPr id="115" name="Graphic 90" descr="Checkmark with solid fill">
            <a:extLst>
              <a:ext uri="{FF2B5EF4-FFF2-40B4-BE49-F238E27FC236}">
                <a16:creationId xmlns:a16="http://schemas.microsoft.com/office/drawing/2014/main" id="{55F8141F-0B55-D4BD-03C5-45F80F206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2185" y="7000486"/>
            <a:ext cx="643467" cy="688623"/>
          </a:xfrm>
          <a:prstGeom prst="rect">
            <a:avLst/>
          </a:prstGeom>
        </p:spPr>
      </p:pic>
      <p:pic>
        <p:nvPicPr>
          <p:cNvPr id="116" name="Graphic 90" descr="Checkmark with solid fill">
            <a:extLst>
              <a:ext uri="{FF2B5EF4-FFF2-40B4-BE49-F238E27FC236}">
                <a16:creationId xmlns:a16="http://schemas.microsoft.com/office/drawing/2014/main" id="{BFFED129-95FF-B3A6-C1AD-023FC76A0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8101" y="7023050"/>
            <a:ext cx="643467" cy="688623"/>
          </a:xfrm>
          <a:prstGeom prst="rect">
            <a:avLst/>
          </a:prstGeom>
        </p:spPr>
      </p:pic>
      <p:pic>
        <p:nvPicPr>
          <p:cNvPr id="117" name="Graphic 90" descr="Checkmark with solid fill">
            <a:extLst>
              <a:ext uri="{FF2B5EF4-FFF2-40B4-BE49-F238E27FC236}">
                <a16:creationId xmlns:a16="http://schemas.microsoft.com/office/drawing/2014/main" id="{9B6C34EE-C6B7-6D69-CD57-41645E27C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48401" y="7000485"/>
            <a:ext cx="643467" cy="688623"/>
          </a:xfrm>
          <a:prstGeom prst="rect">
            <a:avLst/>
          </a:prstGeom>
        </p:spPr>
      </p:pic>
      <p:sp>
        <p:nvSpPr>
          <p:cNvPr id="118" name="object 57">
            <a:extLst>
              <a:ext uri="{FF2B5EF4-FFF2-40B4-BE49-F238E27FC236}">
                <a16:creationId xmlns:a16="http://schemas.microsoft.com/office/drawing/2014/main" id="{E4D6D30A-742A-57A1-18E0-68948180BFD7}"/>
              </a:ext>
            </a:extLst>
          </p:cNvPr>
          <p:cNvSpPr/>
          <p:nvPr/>
        </p:nvSpPr>
        <p:spPr>
          <a:xfrm>
            <a:off x="12855439" y="2827421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9" name="Graphic 90" descr="Checkmark with solid fill">
            <a:extLst>
              <a:ext uri="{FF2B5EF4-FFF2-40B4-BE49-F238E27FC236}">
                <a16:creationId xmlns:a16="http://schemas.microsoft.com/office/drawing/2014/main" id="{4118D752-FA80-57A1-0AFC-DF0657305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35578" y="8106143"/>
            <a:ext cx="643467" cy="688623"/>
          </a:xfrm>
          <a:prstGeom prst="rect">
            <a:avLst/>
          </a:prstGeom>
        </p:spPr>
      </p:pic>
      <p:sp>
        <p:nvSpPr>
          <p:cNvPr id="120" name="object 57">
            <a:extLst>
              <a:ext uri="{FF2B5EF4-FFF2-40B4-BE49-F238E27FC236}">
                <a16:creationId xmlns:a16="http://schemas.microsoft.com/office/drawing/2014/main" id="{FB719B61-5817-94C6-2F28-1291B1745347}"/>
              </a:ext>
            </a:extLst>
          </p:cNvPr>
          <p:cNvSpPr/>
          <p:nvPr/>
        </p:nvSpPr>
        <p:spPr>
          <a:xfrm>
            <a:off x="8906656" y="831058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1" name="Graphic 90" descr="Checkmark with solid fill">
            <a:extLst>
              <a:ext uri="{FF2B5EF4-FFF2-40B4-BE49-F238E27FC236}">
                <a16:creationId xmlns:a16="http://schemas.microsoft.com/office/drawing/2014/main" id="{207C86F9-F221-B2A7-67B3-71BAAABD9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48401" y="4789169"/>
            <a:ext cx="643467" cy="688623"/>
          </a:xfrm>
          <a:prstGeom prst="rect">
            <a:avLst/>
          </a:prstGeom>
        </p:spPr>
      </p:pic>
      <p:sp>
        <p:nvSpPr>
          <p:cNvPr id="122" name="object 57">
            <a:extLst>
              <a:ext uri="{FF2B5EF4-FFF2-40B4-BE49-F238E27FC236}">
                <a16:creationId xmlns:a16="http://schemas.microsoft.com/office/drawing/2014/main" id="{7298F075-AFA2-1E1E-60E4-83682BB751D6}"/>
              </a:ext>
            </a:extLst>
          </p:cNvPr>
          <p:cNvSpPr/>
          <p:nvPr/>
        </p:nvSpPr>
        <p:spPr>
          <a:xfrm>
            <a:off x="10125139" y="4655142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57">
            <a:extLst>
              <a:ext uri="{FF2B5EF4-FFF2-40B4-BE49-F238E27FC236}">
                <a16:creationId xmlns:a16="http://schemas.microsoft.com/office/drawing/2014/main" id="{86923DF7-6BB6-7DA4-B7AF-A2D0B00AA478}"/>
              </a:ext>
            </a:extLst>
          </p:cNvPr>
          <p:cNvSpPr/>
          <p:nvPr/>
        </p:nvSpPr>
        <p:spPr>
          <a:xfrm>
            <a:off x="10147703" y="2827421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57">
            <a:extLst>
              <a:ext uri="{FF2B5EF4-FFF2-40B4-BE49-F238E27FC236}">
                <a16:creationId xmlns:a16="http://schemas.microsoft.com/office/drawing/2014/main" id="{970269D3-7A71-56B8-33A8-77B016E45726}"/>
              </a:ext>
            </a:extLst>
          </p:cNvPr>
          <p:cNvSpPr/>
          <p:nvPr/>
        </p:nvSpPr>
        <p:spPr>
          <a:xfrm>
            <a:off x="10170268" y="3775129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57">
            <a:extLst>
              <a:ext uri="{FF2B5EF4-FFF2-40B4-BE49-F238E27FC236}">
                <a16:creationId xmlns:a16="http://schemas.microsoft.com/office/drawing/2014/main" id="{C008B0D7-D62E-7B29-49C1-F8A95639F972}"/>
              </a:ext>
            </a:extLst>
          </p:cNvPr>
          <p:cNvSpPr/>
          <p:nvPr/>
        </p:nvSpPr>
        <p:spPr>
          <a:xfrm>
            <a:off x="8703578" y="3887951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57">
            <a:extLst>
              <a:ext uri="{FF2B5EF4-FFF2-40B4-BE49-F238E27FC236}">
                <a16:creationId xmlns:a16="http://schemas.microsoft.com/office/drawing/2014/main" id="{49D40C8A-4EF0-AF3E-F1C9-EDDF7251C128}"/>
              </a:ext>
            </a:extLst>
          </p:cNvPr>
          <p:cNvSpPr/>
          <p:nvPr/>
        </p:nvSpPr>
        <p:spPr>
          <a:xfrm>
            <a:off x="11524136" y="3662307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57">
            <a:extLst>
              <a:ext uri="{FF2B5EF4-FFF2-40B4-BE49-F238E27FC236}">
                <a16:creationId xmlns:a16="http://schemas.microsoft.com/office/drawing/2014/main" id="{17250312-B1AB-61A7-A4E9-256F01EC89EE}"/>
              </a:ext>
            </a:extLst>
          </p:cNvPr>
          <p:cNvSpPr/>
          <p:nvPr/>
        </p:nvSpPr>
        <p:spPr>
          <a:xfrm>
            <a:off x="12878003" y="377512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8" name="Graphic 90" descr="Checkmark with solid fill">
            <a:extLst>
              <a:ext uri="{FF2B5EF4-FFF2-40B4-BE49-F238E27FC236}">
                <a16:creationId xmlns:a16="http://schemas.microsoft.com/office/drawing/2014/main" id="{E281F63E-43DE-5130-AB2E-378858AB4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9104" y="4789169"/>
            <a:ext cx="643467" cy="688623"/>
          </a:xfrm>
          <a:prstGeom prst="rect">
            <a:avLst/>
          </a:prstGeom>
        </p:spPr>
      </p:pic>
      <p:pic>
        <p:nvPicPr>
          <p:cNvPr id="129" name="Graphic 90" descr="Checkmark with solid fill">
            <a:extLst>
              <a:ext uri="{FF2B5EF4-FFF2-40B4-BE49-F238E27FC236}">
                <a16:creationId xmlns:a16="http://schemas.microsoft.com/office/drawing/2014/main" id="{7F82BFAB-2533-C51C-62F4-03F9718CD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94533" y="4789169"/>
            <a:ext cx="643467" cy="688623"/>
          </a:xfrm>
          <a:prstGeom prst="rect">
            <a:avLst/>
          </a:prstGeom>
        </p:spPr>
      </p:pic>
      <p:pic>
        <p:nvPicPr>
          <p:cNvPr id="130" name="Graphic 90" descr="Checkmark with solid fill">
            <a:extLst>
              <a:ext uri="{FF2B5EF4-FFF2-40B4-BE49-F238E27FC236}">
                <a16:creationId xmlns:a16="http://schemas.microsoft.com/office/drawing/2014/main" id="{0EEB11BB-B2D9-F9CF-42C8-CA16D1233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0150" y="8309226"/>
            <a:ext cx="643467" cy="6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69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805" y="376502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2" y="1192983"/>
                </a:moveTo>
                <a:lnTo>
                  <a:pt x="547570" y="1191005"/>
                </a:lnTo>
                <a:lnTo>
                  <a:pt x="499737" y="1185176"/>
                </a:lnTo>
                <a:lnTo>
                  <a:pt x="453147" y="1175647"/>
                </a:lnTo>
                <a:lnTo>
                  <a:pt x="407954" y="1162573"/>
                </a:lnTo>
                <a:lnTo>
                  <a:pt x="364310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8" y="910697"/>
                </a:lnTo>
                <a:lnTo>
                  <a:pt x="66579" y="870613"/>
                </a:lnTo>
                <a:lnTo>
                  <a:pt x="46875" y="828673"/>
                </a:lnTo>
                <a:lnTo>
                  <a:pt x="30409" y="785029"/>
                </a:lnTo>
                <a:lnTo>
                  <a:pt x="17335" y="739835"/>
                </a:lnTo>
                <a:lnTo>
                  <a:pt x="7807" y="693245"/>
                </a:lnTo>
                <a:lnTo>
                  <a:pt x="1977" y="645413"/>
                </a:lnTo>
                <a:lnTo>
                  <a:pt x="0" y="596490"/>
                </a:lnTo>
                <a:lnTo>
                  <a:pt x="1977" y="547569"/>
                </a:lnTo>
                <a:lnTo>
                  <a:pt x="7807" y="499737"/>
                </a:lnTo>
                <a:lnTo>
                  <a:pt x="17335" y="453147"/>
                </a:lnTo>
                <a:lnTo>
                  <a:pt x="30409" y="407954"/>
                </a:lnTo>
                <a:lnTo>
                  <a:pt x="46875" y="364310"/>
                </a:lnTo>
                <a:lnTo>
                  <a:pt x="66579" y="322369"/>
                </a:lnTo>
                <a:lnTo>
                  <a:pt x="89368" y="282285"/>
                </a:lnTo>
                <a:lnTo>
                  <a:pt x="115088" y="244211"/>
                </a:lnTo>
                <a:lnTo>
                  <a:pt x="143586" y="208301"/>
                </a:lnTo>
                <a:lnTo>
                  <a:pt x="174708" y="174708"/>
                </a:lnTo>
                <a:lnTo>
                  <a:pt x="208301" y="143586"/>
                </a:lnTo>
                <a:lnTo>
                  <a:pt x="244211" y="115088"/>
                </a:lnTo>
                <a:lnTo>
                  <a:pt x="282285" y="89368"/>
                </a:lnTo>
                <a:lnTo>
                  <a:pt x="322369" y="66579"/>
                </a:lnTo>
                <a:lnTo>
                  <a:pt x="364310" y="46875"/>
                </a:lnTo>
                <a:lnTo>
                  <a:pt x="407954" y="30409"/>
                </a:lnTo>
                <a:lnTo>
                  <a:pt x="453147" y="17335"/>
                </a:lnTo>
                <a:lnTo>
                  <a:pt x="499737" y="7807"/>
                </a:lnTo>
                <a:lnTo>
                  <a:pt x="547570" y="1977"/>
                </a:lnTo>
                <a:lnTo>
                  <a:pt x="596491" y="0"/>
                </a:lnTo>
                <a:lnTo>
                  <a:pt x="645413" y="1977"/>
                </a:lnTo>
                <a:lnTo>
                  <a:pt x="693245" y="7807"/>
                </a:lnTo>
                <a:lnTo>
                  <a:pt x="739835" y="17335"/>
                </a:lnTo>
                <a:lnTo>
                  <a:pt x="785028" y="30409"/>
                </a:lnTo>
                <a:lnTo>
                  <a:pt x="828672" y="46875"/>
                </a:lnTo>
                <a:lnTo>
                  <a:pt x="870613" y="66579"/>
                </a:lnTo>
                <a:lnTo>
                  <a:pt x="910697" y="89368"/>
                </a:lnTo>
                <a:lnTo>
                  <a:pt x="948771" y="115088"/>
                </a:lnTo>
                <a:lnTo>
                  <a:pt x="984681" y="143586"/>
                </a:lnTo>
                <a:lnTo>
                  <a:pt x="1018274" y="174708"/>
                </a:lnTo>
                <a:lnTo>
                  <a:pt x="1049396" y="208301"/>
                </a:lnTo>
                <a:lnTo>
                  <a:pt x="1077894" y="244211"/>
                </a:lnTo>
                <a:lnTo>
                  <a:pt x="1103614" y="282285"/>
                </a:lnTo>
                <a:lnTo>
                  <a:pt x="1126403" y="322369"/>
                </a:lnTo>
                <a:lnTo>
                  <a:pt x="1146107" y="364310"/>
                </a:lnTo>
                <a:lnTo>
                  <a:pt x="1162573" y="407954"/>
                </a:lnTo>
                <a:lnTo>
                  <a:pt x="1175647" y="453147"/>
                </a:lnTo>
                <a:lnTo>
                  <a:pt x="1185176" y="499737"/>
                </a:lnTo>
                <a:lnTo>
                  <a:pt x="1191005" y="547569"/>
                </a:lnTo>
                <a:lnTo>
                  <a:pt x="1192982" y="596491"/>
                </a:lnTo>
                <a:lnTo>
                  <a:pt x="1191005" y="645413"/>
                </a:lnTo>
                <a:lnTo>
                  <a:pt x="1185176" y="693245"/>
                </a:lnTo>
                <a:lnTo>
                  <a:pt x="1175647" y="739835"/>
                </a:lnTo>
                <a:lnTo>
                  <a:pt x="1162573" y="785029"/>
                </a:lnTo>
                <a:lnTo>
                  <a:pt x="1146107" y="828673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5" y="1175647"/>
                </a:lnTo>
                <a:lnTo>
                  <a:pt x="693245" y="1185176"/>
                </a:lnTo>
                <a:lnTo>
                  <a:pt x="645413" y="1191005"/>
                </a:lnTo>
                <a:lnTo>
                  <a:pt x="596492" y="1192983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alphaModFix amt="35000"/>
          </a:blip>
          <a:stretch>
            <a:fillRect/>
          </a:stretch>
        </p:blipFill>
        <p:spPr>
          <a:xfrm>
            <a:off x="6103756" y="2143160"/>
            <a:ext cx="5867399" cy="5867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31596" y="590948"/>
            <a:ext cx="54794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/>
              <a:t>Methodology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1160" y="2292868"/>
            <a:ext cx="114300" cy="114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80162" y="2067437"/>
            <a:ext cx="15026640" cy="595496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spc="-50">
                <a:ea typeface="+mn-lt"/>
                <a:cs typeface="+mn-lt"/>
              </a:rPr>
              <a:t>Allowing only authorized persons to enter the farm.</a:t>
            </a:r>
            <a:endParaRPr lang="en-US" sz="4000"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3200"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en-US" sz="4000" spc="-50">
                <a:ea typeface="+mn-lt"/>
                <a:cs typeface="+mn-lt"/>
              </a:rPr>
              <a:t> Here, when the authorized person arrives at the door of the farm, the system should recognize the person.</a:t>
            </a:r>
            <a:endParaRPr lang="en-US" sz="4000"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3200"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en-US" sz="4000" spc="-50">
                <a:ea typeface="+mn-lt"/>
                <a:cs typeface="+mn-lt"/>
              </a:rPr>
              <a:t>But the camera should not work 24 hours a day and should open only when a person is close to the camera.</a:t>
            </a:r>
            <a:endParaRPr lang="en-US" sz="40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>
              <a:cs typeface="Calibri"/>
            </a:endParaRPr>
          </a:p>
          <a:p>
            <a:pPr marL="584200" marR="5080" indent="-571500">
              <a:lnSpc>
                <a:spcPct val="114999"/>
              </a:lnSpc>
              <a:spcBef>
                <a:spcPts val="100"/>
              </a:spcBef>
              <a:buFont typeface="Arial"/>
              <a:buChar char="•"/>
            </a:pPr>
            <a:r>
              <a:rPr lang="en-US" sz="4000" spc="-50">
                <a:ea typeface="+mn-lt"/>
                <a:cs typeface="+mn-lt"/>
              </a:rPr>
              <a:t>The entire image should be detected by image processing and the person should be identified and accessed using motion analysis.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7585489" y="9632422"/>
            <a:ext cx="48704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-320">
                <a:latin typeface="Verdana"/>
                <a:cs typeface="Verdana"/>
              </a:rPr>
              <a:t>1</a:t>
            </a:r>
            <a:r>
              <a:rPr sz="2950" spc="185">
                <a:latin typeface="Verdana"/>
                <a:cs typeface="Verdana"/>
              </a:rPr>
              <a:t>0</a:t>
            </a:r>
            <a:endParaRPr sz="295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3F4593-A84F-ABA4-F606-3C2A905B7333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9E263866-3AF6-F04F-2FD2-59B9F19288B1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BB749336-6802-9F23-9D43-2D5B0954E622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974B68BC-EC0D-9BA1-E71A-1BF244C9FC13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2678" y="186636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1" y="1192982"/>
                </a:moveTo>
                <a:lnTo>
                  <a:pt x="547570" y="1191005"/>
                </a:lnTo>
                <a:lnTo>
                  <a:pt x="499737" y="1185175"/>
                </a:lnTo>
                <a:lnTo>
                  <a:pt x="453147" y="1175647"/>
                </a:lnTo>
                <a:lnTo>
                  <a:pt x="407954" y="1162573"/>
                </a:lnTo>
                <a:lnTo>
                  <a:pt x="364310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8" y="910697"/>
                </a:lnTo>
                <a:lnTo>
                  <a:pt x="66579" y="870613"/>
                </a:lnTo>
                <a:lnTo>
                  <a:pt x="46875" y="828672"/>
                </a:lnTo>
                <a:lnTo>
                  <a:pt x="30409" y="785028"/>
                </a:lnTo>
                <a:lnTo>
                  <a:pt x="17335" y="739835"/>
                </a:lnTo>
                <a:lnTo>
                  <a:pt x="7807" y="693245"/>
                </a:lnTo>
                <a:lnTo>
                  <a:pt x="1977" y="645412"/>
                </a:lnTo>
                <a:lnTo>
                  <a:pt x="0" y="596489"/>
                </a:lnTo>
                <a:lnTo>
                  <a:pt x="1977" y="547569"/>
                </a:lnTo>
                <a:lnTo>
                  <a:pt x="7807" y="499737"/>
                </a:lnTo>
                <a:lnTo>
                  <a:pt x="17335" y="453147"/>
                </a:lnTo>
                <a:lnTo>
                  <a:pt x="30409" y="407953"/>
                </a:lnTo>
                <a:lnTo>
                  <a:pt x="46875" y="364309"/>
                </a:lnTo>
                <a:lnTo>
                  <a:pt x="66579" y="322369"/>
                </a:lnTo>
                <a:lnTo>
                  <a:pt x="89368" y="282285"/>
                </a:lnTo>
                <a:lnTo>
                  <a:pt x="115088" y="244211"/>
                </a:lnTo>
                <a:lnTo>
                  <a:pt x="143586" y="208301"/>
                </a:lnTo>
                <a:lnTo>
                  <a:pt x="174708" y="174708"/>
                </a:lnTo>
                <a:lnTo>
                  <a:pt x="208301" y="143585"/>
                </a:lnTo>
                <a:lnTo>
                  <a:pt x="244211" y="115088"/>
                </a:lnTo>
                <a:lnTo>
                  <a:pt x="282285" y="89367"/>
                </a:lnTo>
                <a:lnTo>
                  <a:pt x="322369" y="66579"/>
                </a:lnTo>
                <a:lnTo>
                  <a:pt x="364310" y="46875"/>
                </a:lnTo>
                <a:lnTo>
                  <a:pt x="407954" y="30409"/>
                </a:lnTo>
                <a:lnTo>
                  <a:pt x="453147" y="17335"/>
                </a:lnTo>
                <a:lnTo>
                  <a:pt x="499737" y="7806"/>
                </a:lnTo>
                <a:lnTo>
                  <a:pt x="547570" y="1977"/>
                </a:lnTo>
                <a:lnTo>
                  <a:pt x="596487" y="0"/>
                </a:lnTo>
                <a:lnTo>
                  <a:pt x="645413" y="1977"/>
                </a:lnTo>
                <a:lnTo>
                  <a:pt x="693245" y="7806"/>
                </a:lnTo>
                <a:lnTo>
                  <a:pt x="739835" y="17335"/>
                </a:lnTo>
                <a:lnTo>
                  <a:pt x="785029" y="30409"/>
                </a:lnTo>
                <a:lnTo>
                  <a:pt x="828673" y="46875"/>
                </a:lnTo>
                <a:lnTo>
                  <a:pt x="870614" y="66579"/>
                </a:lnTo>
                <a:lnTo>
                  <a:pt x="910698" y="89367"/>
                </a:lnTo>
                <a:lnTo>
                  <a:pt x="948771" y="115088"/>
                </a:lnTo>
                <a:lnTo>
                  <a:pt x="984682" y="143585"/>
                </a:lnTo>
                <a:lnTo>
                  <a:pt x="1018274" y="174708"/>
                </a:lnTo>
                <a:lnTo>
                  <a:pt x="1049397" y="208301"/>
                </a:lnTo>
                <a:lnTo>
                  <a:pt x="1077894" y="244211"/>
                </a:lnTo>
                <a:lnTo>
                  <a:pt x="1103615" y="282285"/>
                </a:lnTo>
                <a:lnTo>
                  <a:pt x="1126403" y="322369"/>
                </a:lnTo>
                <a:lnTo>
                  <a:pt x="1146107" y="364309"/>
                </a:lnTo>
                <a:lnTo>
                  <a:pt x="1162573" y="407953"/>
                </a:lnTo>
                <a:lnTo>
                  <a:pt x="1175647" y="453147"/>
                </a:lnTo>
                <a:lnTo>
                  <a:pt x="1185176" y="499737"/>
                </a:lnTo>
                <a:lnTo>
                  <a:pt x="1191005" y="547569"/>
                </a:lnTo>
                <a:lnTo>
                  <a:pt x="1192982" y="596491"/>
                </a:lnTo>
                <a:lnTo>
                  <a:pt x="1191005" y="645412"/>
                </a:lnTo>
                <a:lnTo>
                  <a:pt x="1185176" y="693245"/>
                </a:lnTo>
                <a:lnTo>
                  <a:pt x="1175647" y="739835"/>
                </a:lnTo>
                <a:lnTo>
                  <a:pt x="1162573" y="785028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5" y="910697"/>
                </a:lnTo>
                <a:lnTo>
                  <a:pt x="1077894" y="948771"/>
                </a:lnTo>
                <a:lnTo>
                  <a:pt x="1049397" y="984681"/>
                </a:lnTo>
                <a:lnTo>
                  <a:pt x="1018274" y="1018274"/>
                </a:lnTo>
                <a:lnTo>
                  <a:pt x="984682" y="1049396"/>
                </a:lnTo>
                <a:lnTo>
                  <a:pt x="948771" y="1077894"/>
                </a:lnTo>
                <a:lnTo>
                  <a:pt x="910698" y="1103614"/>
                </a:lnTo>
                <a:lnTo>
                  <a:pt x="870614" y="1126403"/>
                </a:lnTo>
                <a:lnTo>
                  <a:pt x="828673" y="1146107"/>
                </a:lnTo>
                <a:lnTo>
                  <a:pt x="785029" y="1162573"/>
                </a:lnTo>
                <a:lnTo>
                  <a:pt x="739835" y="1175647"/>
                </a:lnTo>
                <a:lnTo>
                  <a:pt x="693245" y="1185175"/>
                </a:lnTo>
                <a:lnTo>
                  <a:pt x="645413" y="1191005"/>
                </a:lnTo>
                <a:lnTo>
                  <a:pt x="596491" y="1192982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100"/>
              </a:spcBef>
            </a:pPr>
            <a:r>
              <a:rPr spc="-430"/>
              <a:t>S</a:t>
            </a:r>
            <a:r>
              <a:rPr spc="-114"/>
              <a:t>y</a:t>
            </a:r>
            <a:r>
              <a:rPr spc="-270"/>
              <a:t>s</a:t>
            </a:r>
            <a:r>
              <a:rPr spc="155"/>
              <a:t>t</a:t>
            </a:r>
            <a:r>
              <a:rPr spc="-35"/>
              <a:t>e</a:t>
            </a:r>
            <a:r>
              <a:rPr spc="-229"/>
              <a:t>m</a:t>
            </a:r>
            <a:r>
              <a:rPr spc="-665"/>
              <a:t> </a:t>
            </a:r>
            <a:r>
              <a:rPr spc="-295"/>
              <a:t>D</a:t>
            </a:r>
            <a:r>
              <a:rPr spc="-95"/>
              <a:t>i</a:t>
            </a:r>
            <a:r>
              <a:rPr spc="-145"/>
              <a:t>a</a:t>
            </a:r>
            <a:r>
              <a:rPr spc="-35"/>
              <a:t>g</a:t>
            </a:r>
            <a:r>
              <a:rPr spc="-130"/>
              <a:t>r</a:t>
            </a:r>
            <a:r>
              <a:rPr spc="-145"/>
              <a:t>a</a:t>
            </a:r>
            <a:r>
              <a:rPr spc="-229"/>
              <a:t>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5"/>
            <a:ext cx="3676649" cy="800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617248" y="9632420"/>
            <a:ext cx="42354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-320">
                <a:latin typeface="Verdana"/>
                <a:cs typeface="Verdana"/>
              </a:rPr>
              <a:t>1</a:t>
            </a:r>
            <a:r>
              <a:rPr sz="2950" spc="-315">
                <a:latin typeface="Verdana"/>
                <a:cs typeface="Verdana"/>
              </a:rPr>
              <a:t>1</a:t>
            </a:r>
            <a:endParaRPr sz="2950">
              <a:latin typeface="Verdana"/>
              <a:cs typeface="Verdan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E96584-C1D4-E949-9512-B2E60038C949}"/>
              </a:ext>
            </a:extLst>
          </p:cNvPr>
          <p:cNvGrpSpPr/>
          <p:nvPr/>
        </p:nvGrpSpPr>
        <p:grpSpPr>
          <a:xfrm>
            <a:off x="6681803" y="9776952"/>
            <a:ext cx="9884906" cy="425771"/>
            <a:chOff x="6681803" y="9776952"/>
            <a:chExt cx="9884906" cy="425771"/>
          </a:xfrm>
        </p:grpSpPr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7DFA70CA-00A9-A51C-B523-677318664C0E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E6E931E2-1063-E9D2-A324-AE5BFDD3849C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372D8AAC-A54E-A906-FC82-736F65A82220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5D25B7DA-8384-AE07-65E7-15E5D433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2101210"/>
            <a:ext cx="17012355" cy="658316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44864" y="2"/>
            <a:ext cx="6943725" cy="6183630"/>
            <a:chOff x="11344864" y="2"/>
            <a:chExt cx="6943725" cy="6183630"/>
          </a:xfrm>
        </p:grpSpPr>
        <p:sp>
          <p:nvSpPr>
            <p:cNvPr id="3" name="object 3"/>
            <p:cNvSpPr/>
            <p:nvPr/>
          </p:nvSpPr>
          <p:spPr>
            <a:xfrm>
              <a:off x="12569047" y="2"/>
              <a:ext cx="5719445" cy="5453380"/>
            </a:xfrm>
            <a:custGeom>
              <a:avLst/>
              <a:gdLst/>
              <a:ahLst/>
              <a:cxnLst/>
              <a:rect l="l" t="t" r="r" b="b"/>
              <a:pathLst>
                <a:path w="5719444" h="5453380">
                  <a:moveTo>
                    <a:pt x="4503301" y="5389469"/>
                  </a:moveTo>
                  <a:lnTo>
                    <a:pt x="2992612" y="5389469"/>
                  </a:lnTo>
                  <a:lnTo>
                    <a:pt x="2459283" y="5237069"/>
                  </a:lnTo>
                  <a:lnTo>
                    <a:pt x="2416354" y="5211669"/>
                  </a:lnTo>
                  <a:lnTo>
                    <a:pt x="2331250" y="5186269"/>
                  </a:lnTo>
                  <a:lnTo>
                    <a:pt x="2289082" y="5160869"/>
                  </a:lnTo>
                  <a:lnTo>
                    <a:pt x="2247176" y="5148169"/>
                  </a:lnTo>
                  <a:lnTo>
                    <a:pt x="2205535" y="5122769"/>
                  </a:lnTo>
                  <a:lnTo>
                    <a:pt x="2164162" y="5110069"/>
                  </a:lnTo>
                  <a:lnTo>
                    <a:pt x="2123062" y="5084669"/>
                  </a:lnTo>
                  <a:lnTo>
                    <a:pt x="2082238" y="5071969"/>
                  </a:lnTo>
                  <a:lnTo>
                    <a:pt x="2041693" y="5046569"/>
                  </a:lnTo>
                  <a:lnTo>
                    <a:pt x="2001432" y="5033869"/>
                  </a:lnTo>
                  <a:lnTo>
                    <a:pt x="1882385" y="4957669"/>
                  </a:lnTo>
                  <a:lnTo>
                    <a:pt x="1843293" y="4944969"/>
                  </a:lnTo>
                  <a:lnTo>
                    <a:pt x="1727845" y="4868769"/>
                  </a:lnTo>
                  <a:lnTo>
                    <a:pt x="1615212" y="4792569"/>
                  </a:lnTo>
                  <a:lnTo>
                    <a:pt x="1505494" y="4716369"/>
                  </a:lnTo>
                  <a:lnTo>
                    <a:pt x="1434016" y="4665569"/>
                  </a:lnTo>
                  <a:lnTo>
                    <a:pt x="1398789" y="4627469"/>
                  </a:lnTo>
                  <a:lnTo>
                    <a:pt x="1329376" y="4576669"/>
                  </a:lnTo>
                  <a:lnTo>
                    <a:pt x="1295197" y="4551269"/>
                  </a:lnTo>
                  <a:lnTo>
                    <a:pt x="1261375" y="4513169"/>
                  </a:lnTo>
                  <a:lnTo>
                    <a:pt x="1227914" y="4487769"/>
                  </a:lnTo>
                  <a:lnTo>
                    <a:pt x="1194818" y="4449669"/>
                  </a:lnTo>
                  <a:lnTo>
                    <a:pt x="1129732" y="4398869"/>
                  </a:lnTo>
                  <a:lnTo>
                    <a:pt x="1097750" y="4360769"/>
                  </a:lnTo>
                  <a:lnTo>
                    <a:pt x="1066148" y="4335369"/>
                  </a:lnTo>
                  <a:lnTo>
                    <a:pt x="1034928" y="4297269"/>
                  </a:lnTo>
                  <a:lnTo>
                    <a:pt x="1004094" y="4259169"/>
                  </a:lnTo>
                  <a:lnTo>
                    <a:pt x="973650" y="4233769"/>
                  </a:lnTo>
                  <a:lnTo>
                    <a:pt x="943600" y="4195669"/>
                  </a:lnTo>
                  <a:lnTo>
                    <a:pt x="913948" y="4170269"/>
                  </a:lnTo>
                  <a:lnTo>
                    <a:pt x="884697" y="4132169"/>
                  </a:lnTo>
                  <a:lnTo>
                    <a:pt x="855850" y="4094069"/>
                  </a:lnTo>
                  <a:lnTo>
                    <a:pt x="827412" y="4055969"/>
                  </a:lnTo>
                  <a:lnTo>
                    <a:pt x="799386" y="4030569"/>
                  </a:lnTo>
                  <a:lnTo>
                    <a:pt x="771776" y="3992469"/>
                  </a:lnTo>
                  <a:lnTo>
                    <a:pt x="744585" y="3954369"/>
                  </a:lnTo>
                  <a:lnTo>
                    <a:pt x="717818" y="3916269"/>
                  </a:lnTo>
                  <a:lnTo>
                    <a:pt x="691477" y="3878169"/>
                  </a:lnTo>
                  <a:lnTo>
                    <a:pt x="665567" y="3840069"/>
                  </a:lnTo>
                  <a:lnTo>
                    <a:pt x="640091" y="3801969"/>
                  </a:lnTo>
                  <a:lnTo>
                    <a:pt x="615053" y="3763869"/>
                  </a:lnTo>
                  <a:lnTo>
                    <a:pt x="590457" y="3725769"/>
                  </a:lnTo>
                  <a:lnTo>
                    <a:pt x="566306" y="3687669"/>
                  </a:lnTo>
                  <a:lnTo>
                    <a:pt x="542603" y="3649569"/>
                  </a:lnTo>
                  <a:lnTo>
                    <a:pt x="519354" y="3611469"/>
                  </a:lnTo>
                  <a:lnTo>
                    <a:pt x="496560" y="3573369"/>
                  </a:lnTo>
                  <a:lnTo>
                    <a:pt x="474227" y="3535269"/>
                  </a:lnTo>
                  <a:lnTo>
                    <a:pt x="452357" y="3497169"/>
                  </a:lnTo>
                  <a:lnTo>
                    <a:pt x="430955" y="3459069"/>
                  </a:lnTo>
                  <a:lnTo>
                    <a:pt x="410023" y="3420969"/>
                  </a:lnTo>
                  <a:lnTo>
                    <a:pt x="389567" y="3382869"/>
                  </a:lnTo>
                  <a:lnTo>
                    <a:pt x="369588" y="3332069"/>
                  </a:lnTo>
                  <a:lnTo>
                    <a:pt x="350092" y="3293969"/>
                  </a:lnTo>
                  <a:lnTo>
                    <a:pt x="331081" y="3255869"/>
                  </a:lnTo>
                  <a:lnTo>
                    <a:pt x="312560" y="3217769"/>
                  </a:lnTo>
                  <a:lnTo>
                    <a:pt x="294532" y="3166969"/>
                  </a:lnTo>
                  <a:lnTo>
                    <a:pt x="277001" y="3128869"/>
                  </a:lnTo>
                  <a:lnTo>
                    <a:pt x="259970" y="3090769"/>
                  </a:lnTo>
                  <a:lnTo>
                    <a:pt x="243443" y="3039969"/>
                  </a:lnTo>
                  <a:lnTo>
                    <a:pt x="227424" y="3001869"/>
                  </a:lnTo>
                  <a:lnTo>
                    <a:pt x="211916" y="2951069"/>
                  </a:lnTo>
                  <a:lnTo>
                    <a:pt x="196924" y="2912969"/>
                  </a:lnTo>
                  <a:lnTo>
                    <a:pt x="182451" y="2874869"/>
                  </a:lnTo>
                  <a:lnTo>
                    <a:pt x="168500" y="2824069"/>
                  </a:lnTo>
                  <a:lnTo>
                    <a:pt x="155075" y="2785969"/>
                  </a:lnTo>
                  <a:lnTo>
                    <a:pt x="142180" y="2735169"/>
                  </a:lnTo>
                  <a:lnTo>
                    <a:pt x="129819" y="2697069"/>
                  </a:lnTo>
                  <a:lnTo>
                    <a:pt x="117994" y="2646269"/>
                  </a:lnTo>
                  <a:lnTo>
                    <a:pt x="106711" y="2608169"/>
                  </a:lnTo>
                  <a:lnTo>
                    <a:pt x="95973" y="2557369"/>
                  </a:lnTo>
                  <a:lnTo>
                    <a:pt x="85782" y="2506570"/>
                  </a:lnTo>
                  <a:lnTo>
                    <a:pt x="76144" y="2468470"/>
                  </a:lnTo>
                  <a:lnTo>
                    <a:pt x="67061" y="2417670"/>
                  </a:lnTo>
                  <a:lnTo>
                    <a:pt x="58538" y="2379570"/>
                  </a:lnTo>
                  <a:lnTo>
                    <a:pt x="50577" y="2328770"/>
                  </a:lnTo>
                  <a:lnTo>
                    <a:pt x="43184" y="2277970"/>
                  </a:lnTo>
                  <a:lnTo>
                    <a:pt x="36360" y="2239870"/>
                  </a:lnTo>
                  <a:lnTo>
                    <a:pt x="30111" y="2189070"/>
                  </a:lnTo>
                  <a:lnTo>
                    <a:pt x="24439" y="2138270"/>
                  </a:lnTo>
                  <a:lnTo>
                    <a:pt x="19349" y="2100170"/>
                  </a:lnTo>
                  <a:lnTo>
                    <a:pt x="14844" y="2049370"/>
                  </a:lnTo>
                  <a:lnTo>
                    <a:pt x="10928" y="1998570"/>
                  </a:lnTo>
                  <a:lnTo>
                    <a:pt x="7604" y="1947770"/>
                  </a:lnTo>
                  <a:lnTo>
                    <a:pt x="4876" y="1909670"/>
                  </a:lnTo>
                  <a:lnTo>
                    <a:pt x="2748" y="1858870"/>
                  </a:lnTo>
                  <a:lnTo>
                    <a:pt x="1223" y="1808070"/>
                  </a:lnTo>
                  <a:lnTo>
                    <a:pt x="305" y="1757270"/>
                  </a:lnTo>
                  <a:lnTo>
                    <a:pt x="0" y="1706580"/>
                  </a:lnTo>
                  <a:lnTo>
                    <a:pt x="305" y="1668370"/>
                  </a:lnTo>
                  <a:lnTo>
                    <a:pt x="1223" y="1617570"/>
                  </a:lnTo>
                  <a:lnTo>
                    <a:pt x="2748" y="1566770"/>
                  </a:lnTo>
                  <a:lnTo>
                    <a:pt x="4876" y="1515970"/>
                  </a:lnTo>
                  <a:lnTo>
                    <a:pt x="7604" y="1465170"/>
                  </a:lnTo>
                  <a:lnTo>
                    <a:pt x="10928" y="1427070"/>
                  </a:lnTo>
                  <a:lnTo>
                    <a:pt x="14844" y="1376270"/>
                  </a:lnTo>
                  <a:lnTo>
                    <a:pt x="19349" y="1325470"/>
                  </a:lnTo>
                  <a:lnTo>
                    <a:pt x="24439" y="1274670"/>
                  </a:lnTo>
                  <a:lnTo>
                    <a:pt x="30111" y="1236570"/>
                  </a:lnTo>
                  <a:lnTo>
                    <a:pt x="36360" y="1185770"/>
                  </a:lnTo>
                  <a:lnTo>
                    <a:pt x="43184" y="1134970"/>
                  </a:lnTo>
                  <a:lnTo>
                    <a:pt x="50577" y="1096870"/>
                  </a:lnTo>
                  <a:lnTo>
                    <a:pt x="58538" y="1046070"/>
                  </a:lnTo>
                  <a:lnTo>
                    <a:pt x="67061" y="1007970"/>
                  </a:lnTo>
                  <a:lnTo>
                    <a:pt x="76144" y="957170"/>
                  </a:lnTo>
                  <a:lnTo>
                    <a:pt x="85782" y="906370"/>
                  </a:lnTo>
                  <a:lnTo>
                    <a:pt x="95973" y="868270"/>
                  </a:lnTo>
                  <a:lnTo>
                    <a:pt x="106711" y="817470"/>
                  </a:lnTo>
                  <a:lnTo>
                    <a:pt x="117994" y="779370"/>
                  </a:lnTo>
                  <a:lnTo>
                    <a:pt x="129819" y="728570"/>
                  </a:lnTo>
                  <a:lnTo>
                    <a:pt x="142180" y="690470"/>
                  </a:lnTo>
                  <a:lnTo>
                    <a:pt x="155075" y="639670"/>
                  </a:lnTo>
                  <a:lnTo>
                    <a:pt x="168500" y="601570"/>
                  </a:lnTo>
                  <a:lnTo>
                    <a:pt x="182451" y="550770"/>
                  </a:lnTo>
                  <a:lnTo>
                    <a:pt x="196924" y="512670"/>
                  </a:lnTo>
                  <a:lnTo>
                    <a:pt x="211916" y="461870"/>
                  </a:lnTo>
                  <a:lnTo>
                    <a:pt x="227424" y="423770"/>
                  </a:lnTo>
                  <a:lnTo>
                    <a:pt x="243443" y="385670"/>
                  </a:lnTo>
                  <a:lnTo>
                    <a:pt x="259970" y="334870"/>
                  </a:lnTo>
                  <a:lnTo>
                    <a:pt x="277001" y="296770"/>
                  </a:lnTo>
                  <a:lnTo>
                    <a:pt x="294532" y="258670"/>
                  </a:lnTo>
                  <a:lnTo>
                    <a:pt x="312560" y="207870"/>
                  </a:lnTo>
                  <a:lnTo>
                    <a:pt x="331081" y="169770"/>
                  </a:lnTo>
                  <a:lnTo>
                    <a:pt x="350092" y="131670"/>
                  </a:lnTo>
                  <a:lnTo>
                    <a:pt x="369588" y="80870"/>
                  </a:lnTo>
                  <a:lnTo>
                    <a:pt x="389567" y="42770"/>
                  </a:lnTo>
                  <a:lnTo>
                    <a:pt x="410023" y="4670"/>
                  </a:lnTo>
                  <a:lnTo>
                    <a:pt x="412589" y="0"/>
                  </a:lnTo>
                  <a:lnTo>
                    <a:pt x="5718950" y="0"/>
                  </a:lnTo>
                  <a:lnTo>
                    <a:pt x="5718950" y="4901189"/>
                  </a:lnTo>
                  <a:lnTo>
                    <a:pt x="5652620" y="4944969"/>
                  </a:lnTo>
                  <a:lnTo>
                    <a:pt x="5613529" y="4957669"/>
                  </a:lnTo>
                  <a:lnTo>
                    <a:pt x="5494482" y="5033869"/>
                  </a:lnTo>
                  <a:lnTo>
                    <a:pt x="5454220" y="5046569"/>
                  </a:lnTo>
                  <a:lnTo>
                    <a:pt x="5413676" y="5071969"/>
                  </a:lnTo>
                  <a:lnTo>
                    <a:pt x="5372851" y="5084669"/>
                  </a:lnTo>
                  <a:lnTo>
                    <a:pt x="5331751" y="5110069"/>
                  </a:lnTo>
                  <a:lnTo>
                    <a:pt x="5290379" y="5122769"/>
                  </a:lnTo>
                  <a:lnTo>
                    <a:pt x="5248737" y="5148169"/>
                  </a:lnTo>
                  <a:lnTo>
                    <a:pt x="5206831" y="5160869"/>
                  </a:lnTo>
                  <a:lnTo>
                    <a:pt x="5164664" y="5186269"/>
                  </a:lnTo>
                  <a:lnTo>
                    <a:pt x="5079560" y="5211669"/>
                  </a:lnTo>
                  <a:lnTo>
                    <a:pt x="5036630" y="5237069"/>
                  </a:lnTo>
                  <a:lnTo>
                    <a:pt x="4503301" y="5389469"/>
                  </a:lnTo>
                  <a:close/>
                </a:path>
                <a:path w="5719444" h="5453380">
                  <a:moveTo>
                    <a:pt x="4365166" y="5414869"/>
                  </a:moveTo>
                  <a:lnTo>
                    <a:pt x="3130747" y="5414869"/>
                  </a:lnTo>
                  <a:lnTo>
                    <a:pt x="3038460" y="5389469"/>
                  </a:lnTo>
                  <a:lnTo>
                    <a:pt x="4457453" y="5389469"/>
                  </a:lnTo>
                  <a:lnTo>
                    <a:pt x="4365166" y="5414869"/>
                  </a:lnTo>
                  <a:close/>
                </a:path>
                <a:path w="5719444" h="5453380">
                  <a:moveTo>
                    <a:pt x="4272113" y="5427569"/>
                  </a:moveTo>
                  <a:lnTo>
                    <a:pt x="3223800" y="5427569"/>
                  </a:lnTo>
                  <a:lnTo>
                    <a:pt x="3177180" y="5414869"/>
                  </a:lnTo>
                  <a:lnTo>
                    <a:pt x="4318734" y="5414869"/>
                  </a:lnTo>
                  <a:lnTo>
                    <a:pt x="4272113" y="5427569"/>
                  </a:lnTo>
                  <a:close/>
                </a:path>
                <a:path w="5719444" h="5453380">
                  <a:moveTo>
                    <a:pt x="4178325" y="5440269"/>
                  </a:moveTo>
                  <a:lnTo>
                    <a:pt x="3317588" y="5440269"/>
                  </a:lnTo>
                  <a:lnTo>
                    <a:pt x="3270604" y="5427569"/>
                  </a:lnTo>
                  <a:lnTo>
                    <a:pt x="4225309" y="5427569"/>
                  </a:lnTo>
                  <a:lnTo>
                    <a:pt x="4178325" y="5440269"/>
                  </a:lnTo>
                  <a:close/>
                </a:path>
                <a:path w="5719444" h="5453380">
                  <a:moveTo>
                    <a:pt x="4036326" y="5452969"/>
                  </a:moveTo>
                  <a:lnTo>
                    <a:pt x="3459587" y="5452969"/>
                  </a:lnTo>
                  <a:lnTo>
                    <a:pt x="3412084" y="5440269"/>
                  </a:lnTo>
                  <a:lnTo>
                    <a:pt x="4083829" y="5440269"/>
                  </a:lnTo>
                  <a:lnTo>
                    <a:pt x="4036326" y="5452969"/>
                  </a:lnTo>
                  <a:close/>
                </a:path>
              </a:pathLst>
            </a:custGeom>
            <a:solidFill>
              <a:srgbClr val="0F4F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4864" y="982473"/>
              <a:ext cx="5819774" cy="5200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8247" y="1089630"/>
              <a:ext cx="5581649" cy="32480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19330" y="139627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09" y="1379618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06"/>
                </a:lnTo>
                <a:lnTo>
                  <a:pt x="1591" y="642580"/>
                </a:lnTo>
                <a:lnTo>
                  <a:pt x="6297" y="596205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6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5"/>
                </a:lnTo>
                <a:lnTo>
                  <a:pt x="1378026" y="642580"/>
                </a:lnTo>
                <a:lnTo>
                  <a:pt x="1379617" y="689808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09" y="1379618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3258" y="493011"/>
            <a:ext cx="8174355" cy="1882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430"/>
              </a:lnSpc>
            </a:pPr>
            <a:r>
              <a:rPr spc="5"/>
              <a:t>T</a:t>
            </a:r>
            <a:r>
              <a:rPr spc="-35"/>
              <a:t>e</a:t>
            </a:r>
            <a:r>
              <a:rPr spc="434"/>
              <a:t>c</a:t>
            </a:r>
            <a:r>
              <a:rPr spc="-225"/>
              <a:t>hn</a:t>
            </a:r>
            <a:r>
              <a:rPr spc="-60"/>
              <a:t>o</a:t>
            </a:r>
            <a:r>
              <a:rPr spc="-95"/>
              <a:t>l</a:t>
            </a:r>
            <a:r>
              <a:rPr spc="-60"/>
              <a:t>o</a:t>
            </a:r>
            <a:r>
              <a:rPr spc="-35"/>
              <a:t>g</a:t>
            </a:r>
            <a:r>
              <a:rPr spc="-95"/>
              <a:t>i</a:t>
            </a:r>
            <a:r>
              <a:rPr spc="-35"/>
              <a:t>e</a:t>
            </a:r>
            <a:r>
              <a:rPr spc="-270"/>
              <a:t>s</a:t>
            </a:r>
            <a:r>
              <a:rPr spc="-430"/>
              <a:t>,</a:t>
            </a:r>
            <a:r>
              <a:rPr spc="-665"/>
              <a:t> </a:t>
            </a:r>
            <a:r>
              <a:rPr spc="5"/>
              <a:t>T</a:t>
            </a:r>
            <a:r>
              <a:rPr spc="-60"/>
              <a:t>oo</a:t>
            </a:r>
            <a:r>
              <a:rPr spc="-95"/>
              <a:t>l</a:t>
            </a:r>
            <a:r>
              <a:rPr spc="-195"/>
              <a:t>s  </a:t>
            </a:r>
            <a:r>
              <a:rPr spc="-145"/>
              <a:t>a</a:t>
            </a:r>
            <a:r>
              <a:rPr spc="-225"/>
              <a:t>n</a:t>
            </a:r>
            <a:r>
              <a:rPr spc="60"/>
              <a:t>d</a:t>
            </a:r>
            <a:r>
              <a:rPr spc="-665"/>
              <a:t> </a:t>
            </a:r>
            <a:r>
              <a:rPr spc="-135"/>
              <a:t>A</a:t>
            </a:r>
            <a:r>
              <a:rPr spc="-95"/>
              <a:t>l</a:t>
            </a:r>
            <a:r>
              <a:rPr spc="-35"/>
              <a:t>g</a:t>
            </a:r>
            <a:r>
              <a:rPr spc="-60"/>
              <a:t>o</a:t>
            </a:r>
            <a:r>
              <a:rPr spc="-130"/>
              <a:t>r</a:t>
            </a:r>
            <a:r>
              <a:rPr spc="-95"/>
              <a:t>i</a:t>
            </a:r>
            <a:r>
              <a:rPr spc="155"/>
              <a:t>t</a:t>
            </a:r>
            <a:r>
              <a:rPr spc="-225"/>
              <a:t>h</a:t>
            </a:r>
            <a:r>
              <a:rPr spc="-229"/>
              <a:t>m</a:t>
            </a:r>
            <a:r>
              <a:rPr spc="-270"/>
              <a:t>s</a:t>
            </a:r>
          </a:p>
        </p:txBody>
      </p:sp>
      <p:sp>
        <p:nvSpPr>
          <p:cNvPr id="8" name="object 8"/>
          <p:cNvSpPr/>
          <p:nvPr/>
        </p:nvSpPr>
        <p:spPr>
          <a:xfrm>
            <a:off x="8242214" y="2118419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19">
                <a:moveTo>
                  <a:pt x="465147" y="583669"/>
                </a:moveTo>
                <a:lnTo>
                  <a:pt x="461781" y="584149"/>
                </a:lnTo>
                <a:lnTo>
                  <a:pt x="409769" y="589873"/>
                </a:lnTo>
                <a:lnTo>
                  <a:pt x="359765" y="591733"/>
                </a:lnTo>
                <a:lnTo>
                  <a:pt x="311896" y="589482"/>
                </a:lnTo>
                <a:lnTo>
                  <a:pt x="266294" y="582872"/>
                </a:lnTo>
                <a:lnTo>
                  <a:pt x="223086" y="571654"/>
                </a:lnTo>
                <a:lnTo>
                  <a:pt x="179561" y="553964"/>
                </a:lnTo>
                <a:lnTo>
                  <a:pt x="141212" y="531180"/>
                </a:lnTo>
                <a:lnTo>
                  <a:pt x="107866" y="503822"/>
                </a:lnTo>
                <a:lnTo>
                  <a:pt x="79349" y="472414"/>
                </a:lnTo>
                <a:lnTo>
                  <a:pt x="55490" y="437477"/>
                </a:lnTo>
                <a:lnTo>
                  <a:pt x="36115" y="399532"/>
                </a:lnTo>
                <a:lnTo>
                  <a:pt x="21051" y="359102"/>
                </a:lnTo>
                <a:lnTo>
                  <a:pt x="10126" y="316708"/>
                </a:lnTo>
                <a:lnTo>
                  <a:pt x="3166" y="272873"/>
                </a:lnTo>
                <a:lnTo>
                  <a:pt x="0" y="228117"/>
                </a:lnTo>
                <a:lnTo>
                  <a:pt x="453" y="182964"/>
                </a:lnTo>
                <a:lnTo>
                  <a:pt x="4354" y="137934"/>
                </a:lnTo>
                <a:lnTo>
                  <a:pt x="11529" y="93549"/>
                </a:lnTo>
                <a:lnTo>
                  <a:pt x="21805" y="50332"/>
                </a:lnTo>
                <a:lnTo>
                  <a:pt x="35010" y="8804"/>
                </a:lnTo>
                <a:lnTo>
                  <a:pt x="45461" y="0"/>
                </a:lnTo>
                <a:lnTo>
                  <a:pt x="52253" y="685"/>
                </a:lnTo>
                <a:lnTo>
                  <a:pt x="58157" y="5060"/>
                </a:lnTo>
                <a:lnTo>
                  <a:pt x="79562" y="28599"/>
                </a:lnTo>
                <a:lnTo>
                  <a:pt x="103938" y="49668"/>
                </a:lnTo>
                <a:lnTo>
                  <a:pt x="130671" y="68777"/>
                </a:lnTo>
                <a:lnTo>
                  <a:pt x="159144" y="86440"/>
                </a:lnTo>
                <a:lnTo>
                  <a:pt x="188741" y="103169"/>
                </a:lnTo>
                <a:lnTo>
                  <a:pt x="218845" y="119475"/>
                </a:lnTo>
                <a:lnTo>
                  <a:pt x="248841" y="135872"/>
                </a:lnTo>
                <a:lnTo>
                  <a:pt x="306044" y="170983"/>
                </a:lnTo>
                <a:lnTo>
                  <a:pt x="355421" y="212602"/>
                </a:lnTo>
                <a:lnTo>
                  <a:pt x="392041" y="264824"/>
                </a:lnTo>
                <a:lnTo>
                  <a:pt x="410978" y="331749"/>
                </a:lnTo>
                <a:lnTo>
                  <a:pt x="412274" y="372005"/>
                </a:lnTo>
                <a:lnTo>
                  <a:pt x="407300" y="417474"/>
                </a:lnTo>
                <a:lnTo>
                  <a:pt x="395441" y="468667"/>
                </a:lnTo>
                <a:lnTo>
                  <a:pt x="376080" y="526096"/>
                </a:lnTo>
                <a:lnTo>
                  <a:pt x="327533" y="508133"/>
                </a:lnTo>
                <a:lnTo>
                  <a:pt x="282595" y="486924"/>
                </a:lnTo>
                <a:lnTo>
                  <a:pt x="241397" y="462354"/>
                </a:lnTo>
                <a:lnTo>
                  <a:pt x="204068" y="434305"/>
                </a:lnTo>
                <a:lnTo>
                  <a:pt x="170740" y="402659"/>
                </a:lnTo>
                <a:lnTo>
                  <a:pt x="141542" y="367299"/>
                </a:lnTo>
                <a:lnTo>
                  <a:pt x="116604" y="328108"/>
                </a:lnTo>
                <a:lnTo>
                  <a:pt x="96056" y="284970"/>
                </a:lnTo>
                <a:lnTo>
                  <a:pt x="80030" y="237766"/>
                </a:lnTo>
                <a:lnTo>
                  <a:pt x="68655" y="186379"/>
                </a:lnTo>
                <a:lnTo>
                  <a:pt x="62061" y="130693"/>
                </a:lnTo>
                <a:lnTo>
                  <a:pt x="63569" y="185526"/>
                </a:lnTo>
                <a:lnTo>
                  <a:pt x="68606" y="236850"/>
                </a:lnTo>
                <a:lnTo>
                  <a:pt x="77185" y="284653"/>
                </a:lnTo>
                <a:lnTo>
                  <a:pt x="89321" y="328920"/>
                </a:lnTo>
                <a:lnTo>
                  <a:pt x="105027" y="369636"/>
                </a:lnTo>
                <a:lnTo>
                  <a:pt x="124318" y="406788"/>
                </a:lnTo>
                <a:lnTo>
                  <a:pt x="147208" y="440363"/>
                </a:lnTo>
                <a:lnTo>
                  <a:pt x="173711" y="470346"/>
                </a:lnTo>
                <a:lnTo>
                  <a:pt x="203840" y="496722"/>
                </a:lnTo>
                <a:lnTo>
                  <a:pt x="237611" y="519479"/>
                </a:lnTo>
                <a:lnTo>
                  <a:pt x="275036" y="538602"/>
                </a:lnTo>
                <a:lnTo>
                  <a:pt x="316130" y="554078"/>
                </a:lnTo>
                <a:lnTo>
                  <a:pt x="360907" y="565891"/>
                </a:lnTo>
                <a:lnTo>
                  <a:pt x="409381" y="574029"/>
                </a:lnTo>
                <a:lnTo>
                  <a:pt x="461566" y="578478"/>
                </a:lnTo>
                <a:lnTo>
                  <a:pt x="464960" y="578641"/>
                </a:lnTo>
                <a:lnTo>
                  <a:pt x="465147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12127" y="7971639"/>
            <a:ext cx="465455" cy="591820"/>
          </a:xfrm>
          <a:custGeom>
            <a:avLst/>
            <a:gdLst/>
            <a:ahLst/>
            <a:cxnLst/>
            <a:rect l="l" t="t" r="r" b="b"/>
            <a:pathLst>
              <a:path w="465454" h="591820">
                <a:moveTo>
                  <a:pt x="0" y="583669"/>
                </a:moveTo>
                <a:lnTo>
                  <a:pt x="3366" y="584149"/>
                </a:lnTo>
                <a:lnTo>
                  <a:pt x="55378" y="589873"/>
                </a:lnTo>
                <a:lnTo>
                  <a:pt x="105382" y="591733"/>
                </a:lnTo>
                <a:lnTo>
                  <a:pt x="153250" y="589482"/>
                </a:lnTo>
                <a:lnTo>
                  <a:pt x="198853" y="582872"/>
                </a:lnTo>
                <a:lnTo>
                  <a:pt x="242061" y="571654"/>
                </a:lnTo>
                <a:lnTo>
                  <a:pt x="285585" y="553964"/>
                </a:lnTo>
                <a:lnTo>
                  <a:pt x="323935" y="531180"/>
                </a:lnTo>
                <a:lnTo>
                  <a:pt x="357281" y="503822"/>
                </a:lnTo>
                <a:lnTo>
                  <a:pt x="385798" y="472414"/>
                </a:lnTo>
                <a:lnTo>
                  <a:pt x="409657" y="437477"/>
                </a:lnTo>
                <a:lnTo>
                  <a:pt x="429032" y="399532"/>
                </a:lnTo>
                <a:lnTo>
                  <a:pt x="444096" y="359102"/>
                </a:lnTo>
                <a:lnTo>
                  <a:pt x="455021" y="316708"/>
                </a:lnTo>
                <a:lnTo>
                  <a:pt x="461981" y="272873"/>
                </a:lnTo>
                <a:lnTo>
                  <a:pt x="465147" y="228117"/>
                </a:lnTo>
                <a:lnTo>
                  <a:pt x="464694" y="182964"/>
                </a:lnTo>
                <a:lnTo>
                  <a:pt x="460793" y="137934"/>
                </a:lnTo>
                <a:lnTo>
                  <a:pt x="453618" y="93549"/>
                </a:lnTo>
                <a:lnTo>
                  <a:pt x="443342" y="50332"/>
                </a:lnTo>
                <a:lnTo>
                  <a:pt x="430136" y="8804"/>
                </a:lnTo>
                <a:lnTo>
                  <a:pt x="419686" y="0"/>
                </a:lnTo>
                <a:lnTo>
                  <a:pt x="412894" y="685"/>
                </a:lnTo>
                <a:lnTo>
                  <a:pt x="406990" y="5060"/>
                </a:lnTo>
                <a:lnTo>
                  <a:pt x="385585" y="28599"/>
                </a:lnTo>
                <a:lnTo>
                  <a:pt x="361209" y="49668"/>
                </a:lnTo>
                <a:lnTo>
                  <a:pt x="334476" y="68777"/>
                </a:lnTo>
                <a:lnTo>
                  <a:pt x="306003" y="86440"/>
                </a:lnTo>
                <a:lnTo>
                  <a:pt x="276406" y="103169"/>
                </a:lnTo>
                <a:lnTo>
                  <a:pt x="246302" y="119475"/>
                </a:lnTo>
                <a:lnTo>
                  <a:pt x="216305" y="135872"/>
                </a:lnTo>
                <a:lnTo>
                  <a:pt x="159102" y="170983"/>
                </a:lnTo>
                <a:lnTo>
                  <a:pt x="109726" y="212602"/>
                </a:lnTo>
                <a:lnTo>
                  <a:pt x="73105" y="264824"/>
                </a:lnTo>
                <a:lnTo>
                  <a:pt x="54169" y="331749"/>
                </a:lnTo>
                <a:lnTo>
                  <a:pt x="52873" y="372005"/>
                </a:lnTo>
                <a:lnTo>
                  <a:pt x="57847" y="417474"/>
                </a:lnTo>
                <a:lnTo>
                  <a:pt x="69706" y="468667"/>
                </a:lnTo>
                <a:lnTo>
                  <a:pt x="89067" y="526096"/>
                </a:lnTo>
                <a:lnTo>
                  <a:pt x="137614" y="508133"/>
                </a:lnTo>
                <a:lnTo>
                  <a:pt x="182552" y="486924"/>
                </a:lnTo>
                <a:lnTo>
                  <a:pt x="223750" y="462354"/>
                </a:lnTo>
                <a:lnTo>
                  <a:pt x="261078" y="434305"/>
                </a:lnTo>
                <a:lnTo>
                  <a:pt x="294407" y="402659"/>
                </a:lnTo>
                <a:lnTo>
                  <a:pt x="323605" y="367299"/>
                </a:lnTo>
                <a:lnTo>
                  <a:pt x="348543" y="328108"/>
                </a:lnTo>
                <a:lnTo>
                  <a:pt x="369090" y="284970"/>
                </a:lnTo>
                <a:lnTo>
                  <a:pt x="385117" y="237766"/>
                </a:lnTo>
                <a:lnTo>
                  <a:pt x="396492" y="186379"/>
                </a:lnTo>
                <a:lnTo>
                  <a:pt x="403085" y="130693"/>
                </a:lnTo>
                <a:lnTo>
                  <a:pt x="401577" y="185526"/>
                </a:lnTo>
                <a:lnTo>
                  <a:pt x="396541" y="236850"/>
                </a:lnTo>
                <a:lnTo>
                  <a:pt x="387962" y="284653"/>
                </a:lnTo>
                <a:lnTo>
                  <a:pt x="375826" y="328920"/>
                </a:lnTo>
                <a:lnTo>
                  <a:pt x="360120" y="369636"/>
                </a:lnTo>
                <a:lnTo>
                  <a:pt x="340828" y="406788"/>
                </a:lnTo>
                <a:lnTo>
                  <a:pt x="317939" y="440363"/>
                </a:lnTo>
                <a:lnTo>
                  <a:pt x="291436" y="470346"/>
                </a:lnTo>
                <a:lnTo>
                  <a:pt x="261306" y="496722"/>
                </a:lnTo>
                <a:lnTo>
                  <a:pt x="227536" y="519479"/>
                </a:lnTo>
                <a:lnTo>
                  <a:pt x="190111" y="538602"/>
                </a:lnTo>
                <a:lnTo>
                  <a:pt x="149017" y="554078"/>
                </a:lnTo>
                <a:lnTo>
                  <a:pt x="104240" y="565891"/>
                </a:lnTo>
                <a:lnTo>
                  <a:pt x="55766" y="574029"/>
                </a:lnTo>
                <a:lnTo>
                  <a:pt x="3581" y="578478"/>
                </a:lnTo>
                <a:lnTo>
                  <a:pt x="187" y="578641"/>
                </a:lnTo>
                <a:lnTo>
                  <a:pt x="0" y="583669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18436" y="2956882"/>
            <a:ext cx="8169909" cy="5412740"/>
            <a:chOff x="318436" y="2956882"/>
            <a:chExt cx="8169909" cy="5412740"/>
          </a:xfrm>
        </p:grpSpPr>
        <p:sp>
          <p:nvSpPr>
            <p:cNvPr id="11" name="object 11"/>
            <p:cNvSpPr/>
            <p:nvPr/>
          </p:nvSpPr>
          <p:spPr>
            <a:xfrm>
              <a:off x="318427" y="6182778"/>
              <a:ext cx="7872095" cy="2125980"/>
            </a:xfrm>
            <a:custGeom>
              <a:avLst/>
              <a:gdLst/>
              <a:ahLst/>
              <a:cxnLst/>
              <a:rect l="l" t="t" r="r" b="b"/>
              <a:pathLst>
                <a:path w="7872095" h="2125979">
                  <a:moveTo>
                    <a:pt x="160312" y="627087"/>
                  </a:moveTo>
                  <a:lnTo>
                    <a:pt x="157632" y="614387"/>
                  </a:lnTo>
                  <a:lnTo>
                    <a:pt x="150253" y="614387"/>
                  </a:lnTo>
                  <a:lnTo>
                    <a:pt x="145402" y="601687"/>
                  </a:lnTo>
                  <a:lnTo>
                    <a:pt x="134251" y="601687"/>
                  </a:lnTo>
                  <a:lnTo>
                    <a:pt x="135293" y="614387"/>
                  </a:lnTo>
                  <a:lnTo>
                    <a:pt x="122135" y="614387"/>
                  </a:lnTo>
                  <a:lnTo>
                    <a:pt x="128498" y="627087"/>
                  </a:lnTo>
                  <a:lnTo>
                    <a:pt x="121310" y="627087"/>
                  </a:lnTo>
                  <a:lnTo>
                    <a:pt x="121729" y="639787"/>
                  </a:lnTo>
                  <a:lnTo>
                    <a:pt x="130873" y="627087"/>
                  </a:lnTo>
                  <a:lnTo>
                    <a:pt x="141185" y="639787"/>
                  </a:lnTo>
                  <a:lnTo>
                    <a:pt x="151117" y="639787"/>
                  </a:lnTo>
                  <a:lnTo>
                    <a:pt x="159105" y="627087"/>
                  </a:lnTo>
                  <a:lnTo>
                    <a:pt x="160312" y="627087"/>
                  </a:lnTo>
                  <a:close/>
                </a:path>
                <a:path w="7872095" h="2125979">
                  <a:moveTo>
                    <a:pt x="166738" y="69100"/>
                  </a:moveTo>
                  <a:lnTo>
                    <a:pt x="166077" y="59105"/>
                  </a:lnTo>
                  <a:lnTo>
                    <a:pt x="158318" y="59550"/>
                  </a:lnTo>
                  <a:lnTo>
                    <a:pt x="158978" y="69545"/>
                  </a:lnTo>
                  <a:lnTo>
                    <a:pt x="166738" y="69100"/>
                  </a:lnTo>
                  <a:close/>
                </a:path>
                <a:path w="7872095" h="2125979">
                  <a:moveTo>
                    <a:pt x="179400" y="512787"/>
                  </a:moveTo>
                  <a:lnTo>
                    <a:pt x="74980" y="512787"/>
                  </a:lnTo>
                  <a:lnTo>
                    <a:pt x="51676" y="500087"/>
                  </a:lnTo>
                  <a:lnTo>
                    <a:pt x="47752" y="500087"/>
                  </a:lnTo>
                  <a:lnTo>
                    <a:pt x="45669" y="512787"/>
                  </a:lnTo>
                  <a:lnTo>
                    <a:pt x="5092" y="512787"/>
                  </a:lnTo>
                  <a:lnTo>
                    <a:pt x="0" y="525487"/>
                  </a:lnTo>
                  <a:lnTo>
                    <a:pt x="36474" y="525487"/>
                  </a:lnTo>
                  <a:lnTo>
                    <a:pt x="54749" y="538187"/>
                  </a:lnTo>
                  <a:lnTo>
                    <a:pt x="73152" y="538187"/>
                  </a:lnTo>
                  <a:lnTo>
                    <a:pt x="72415" y="550887"/>
                  </a:lnTo>
                  <a:lnTo>
                    <a:pt x="85407" y="550887"/>
                  </a:lnTo>
                  <a:lnTo>
                    <a:pt x="83235" y="538187"/>
                  </a:lnTo>
                  <a:lnTo>
                    <a:pt x="104089" y="538187"/>
                  </a:lnTo>
                  <a:lnTo>
                    <a:pt x="110464" y="525487"/>
                  </a:lnTo>
                  <a:lnTo>
                    <a:pt x="111467" y="538187"/>
                  </a:lnTo>
                  <a:lnTo>
                    <a:pt x="147815" y="538187"/>
                  </a:lnTo>
                  <a:lnTo>
                    <a:pt x="153619" y="525487"/>
                  </a:lnTo>
                  <a:lnTo>
                    <a:pt x="159448" y="525487"/>
                  </a:lnTo>
                  <a:lnTo>
                    <a:pt x="161836" y="538187"/>
                  </a:lnTo>
                  <a:lnTo>
                    <a:pt x="175120" y="538187"/>
                  </a:lnTo>
                  <a:lnTo>
                    <a:pt x="178638" y="525487"/>
                  </a:lnTo>
                  <a:lnTo>
                    <a:pt x="175310" y="525487"/>
                  </a:lnTo>
                  <a:lnTo>
                    <a:pt x="179400" y="512787"/>
                  </a:lnTo>
                  <a:close/>
                </a:path>
                <a:path w="7872095" h="2125979">
                  <a:moveTo>
                    <a:pt x="192100" y="614387"/>
                  </a:moveTo>
                  <a:lnTo>
                    <a:pt x="183946" y="614387"/>
                  </a:lnTo>
                  <a:lnTo>
                    <a:pt x="183642" y="601687"/>
                  </a:lnTo>
                  <a:lnTo>
                    <a:pt x="176187" y="601687"/>
                  </a:lnTo>
                  <a:lnTo>
                    <a:pt x="177126" y="614387"/>
                  </a:lnTo>
                  <a:lnTo>
                    <a:pt x="157632" y="614387"/>
                  </a:lnTo>
                  <a:lnTo>
                    <a:pt x="162204" y="627087"/>
                  </a:lnTo>
                  <a:lnTo>
                    <a:pt x="191706" y="627087"/>
                  </a:lnTo>
                  <a:lnTo>
                    <a:pt x="192100" y="614387"/>
                  </a:lnTo>
                  <a:close/>
                </a:path>
                <a:path w="7872095" h="2125979">
                  <a:moveTo>
                    <a:pt x="198183" y="72123"/>
                  </a:moveTo>
                  <a:lnTo>
                    <a:pt x="197980" y="67335"/>
                  </a:lnTo>
                  <a:lnTo>
                    <a:pt x="195021" y="68592"/>
                  </a:lnTo>
                  <a:lnTo>
                    <a:pt x="190296" y="67919"/>
                  </a:lnTo>
                  <a:lnTo>
                    <a:pt x="190538" y="72605"/>
                  </a:lnTo>
                  <a:lnTo>
                    <a:pt x="193395" y="71437"/>
                  </a:lnTo>
                  <a:lnTo>
                    <a:pt x="198183" y="72123"/>
                  </a:lnTo>
                  <a:close/>
                </a:path>
                <a:path w="7872095" h="2125979">
                  <a:moveTo>
                    <a:pt x="250088" y="588987"/>
                  </a:moveTo>
                  <a:lnTo>
                    <a:pt x="249123" y="576287"/>
                  </a:lnTo>
                  <a:lnTo>
                    <a:pt x="242976" y="588987"/>
                  </a:lnTo>
                  <a:lnTo>
                    <a:pt x="250088" y="588987"/>
                  </a:lnTo>
                  <a:close/>
                </a:path>
                <a:path w="7872095" h="2125979">
                  <a:moveTo>
                    <a:pt x="268592" y="233387"/>
                  </a:moveTo>
                  <a:lnTo>
                    <a:pt x="259143" y="233387"/>
                  </a:lnTo>
                  <a:lnTo>
                    <a:pt x="263448" y="246087"/>
                  </a:lnTo>
                  <a:lnTo>
                    <a:pt x="268592" y="233387"/>
                  </a:lnTo>
                  <a:close/>
                </a:path>
                <a:path w="7872095" h="2125979">
                  <a:moveTo>
                    <a:pt x="303225" y="1579587"/>
                  </a:moveTo>
                  <a:lnTo>
                    <a:pt x="294474" y="1579587"/>
                  </a:lnTo>
                  <a:lnTo>
                    <a:pt x="298450" y="1592287"/>
                  </a:lnTo>
                  <a:lnTo>
                    <a:pt x="300647" y="1592287"/>
                  </a:lnTo>
                  <a:lnTo>
                    <a:pt x="303225" y="1579587"/>
                  </a:lnTo>
                  <a:close/>
                </a:path>
                <a:path w="7872095" h="2125979">
                  <a:moveTo>
                    <a:pt x="316445" y="1312887"/>
                  </a:moveTo>
                  <a:lnTo>
                    <a:pt x="295554" y="1312887"/>
                  </a:lnTo>
                  <a:lnTo>
                    <a:pt x="291909" y="1325587"/>
                  </a:lnTo>
                  <a:lnTo>
                    <a:pt x="308749" y="1325587"/>
                  </a:lnTo>
                  <a:lnTo>
                    <a:pt x="316445" y="1312887"/>
                  </a:lnTo>
                  <a:close/>
                </a:path>
                <a:path w="7872095" h="2125979">
                  <a:moveTo>
                    <a:pt x="395338" y="893787"/>
                  </a:moveTo>
                  <a:lnTo>
                    <a:pt x="382409" y="881087"/>
                  </a:lnTo>
                  <a:lnTo>
                    <a:pt x="371271" y="881087"/>
                  </a:lnTo>
                  <a:lnTo>
                    <a:pt x="372719" y="893787"/>
                  </a:lnTo>
                  <a:lnTo>
                    <a:pt x="395338" y="893787"/>
                  </a:lnTo>
                  <a:close/>
                </a:path>
                <a:path w="7872095" h="2125979">
                  <a:moveTo>
                    <a:pt x="405561" y="66763"/>
                  </a:moveTo>
                  <a:lnTo>
                    <a:pt x="401180" y="64058"/>
                  </a:lnTo>
                  <a:lnTo>
                    <a:pt x="393395" y="66332"/>
                  </a:lnTo>
                  <a:lnTo>
                    <a:pt x="393865" y="76225"/>
                  </a:lnTo>
                  <a:lnTo>
                    <a:pt x="405485" y="75666"/>
                  </a:lnTo>
                  <a:lnTo>
                    <a:pt x="405561" y="66763"/>
                  </a:lnTo>
                  <a:close/>
                </a:path>
                <a:path w="7872095" h="2125979">
                  <a:moveTo>
                    <a:pt x="408863" y="1782787"/>
                  </a:moveTo>
                  <a:lnTo>
                    <a:pt x="391185" y="1770087"/>
                  </a:lnTo>
                  <a:lnTo>
                    <a:pt x="374675" y="1770087"/>
                  </a:lnTo>
                  <a:lnTo>
                    <a:pt x="357098" y="1757387"/>
                  </a:lnTo>
                  <a:lnTo>
                    <a:pt x="357301" y="1770087"/>
                  </a:lnTo>
                  <a:lnTo>
                    <a:pt x="351155" y="1770087"/>
                  </a:lnTo>
                  <a:lnTo>
                    <a:pt x="343014" y="1782787"/>
                  </a:lnTo>
                  <a:lnTo>
                    <a:pt x="336600" y="1770087"/>
                  </a:lnTo>
                  <a:lnTo>
                    <a:pt x="327253" y="1770087"/>
                  </a:lnTo>
                  <a:lnTo>
                    <a:pt x="326199" y="1782787"/>
                  </a:lnTo>
                  <a:lnTo>
                    <a:pt x="266115" y="1782787"/>
                  </a:lnTo>
                  <a:lnTo>
                    <a:pt x="261226" y="1795487"/>
                  </a:lnTo>
                  <a:lnTo>
                    <a:pt x="256044" y="1795487"/>
                  </a:lnTo>
                  <a:lnTo>
                    <a:pt x="250266" y="1808187"/>
                  </a:lnTo>
                  <a:lnTo>
                    <a:pt x="216687" y="1808187"/>
                  </a:lnTo>
                  <a:lnTo>
                    <a:pt x="216014" y="1820887"/>
                  </a:lnTo>
                  <a:lnTo>
                    <a:pt x="339559" y="1820887"/>
                  </a:lnTo>
                  <a:lnTo>
                    <a:pt x="351015" y="1808187"/>
                  </a:lnTo>
                  <a:lnTo>
                    <a:pt x="361797" y="1808187"/>
                  </a:lnTo>
                  <a:lnTo>
                    <a:pt x="369354" y="1795487"/>
                  </a:lnTo>
                  <a:lnTo>
                    <a:pt x="356425" y="1795487"/>
                  </a:lnTo>
                  <a:lnTo>
                    <a:pt x="354825" y="1782787"/>
                  </a:lnTo>
                  <a:lnTo>
                    <a:pt x="408863" y="1782787"/>
                  </a:lnTo>
                  <a:close/>
                </a:path>
                <a:path w="7872095" h="2125979">
                  <a:moveTo>
                    <a:pt x="420458" y="70129"/>
                  </a:moveTo>
                  <a:lnTo>
                    <a:pt x="416242" y="70929"/>
                  </a:lnTo>
                  <a:lnTo>
                    <a:pt x="414159" y="63055"/>
                  </a:lnTo>
                  <a:lnTo>
                    <a:pt x="412877" y="70383"/>
                  </a:lnTo>
                  <a:lnTo>
                    <a:pt x="413143" y="75425"/>
                  </a:lnTo>
                  <a:lnTo>
                    <a:pt x="419798" y="76466"/>
                  </a:lnTo>
                  <a:lnTo>
                    <a:pt x="420458" y="70129"/>
                  </a:lnTo>
                  <a:close/>
                </a:path>
                <a:path w="7872095" h="2125979">
                  <a:moveTo>
                    <a:pt x="423367" y="893787"/>
                  </a:moveTo>
                  <a:lnTo>
                    <a:pt x="419138" y="881087"/>
                  </a:lnTo>
                  <a:lnTo>
                    <a:pt x="408203" y="893787"/>
                  </a:lnTo>
                  <a:lnTo>
                    <a:pt x="423367" y="893787"/>
                  </a:lnTo>
                  <a:close/>
                </a:path>
                <a:path w="7872095" h="2125979">
                  <a:moveTo>
                    <a:pt x="472186" y="1071587"/>
                  </a:moveTo>
                  <a:lnTo>
                    <a:pt x="464146" y="1058887"/>
                  </a:lnTo>
                  <a:lnTo>
                    <a:pt x="457288" y="1071587"/>
                  </a:lnTo>
                  <a:lnTo>
                    <a:pt x="472186" y="1071587"/>
                  </a:lnTo>
                  <a:close/>
                </a:path>
                <a:path w="7872095" h="2125979">
                  <a:moveTo>
                    <a:pt x="489229" y="1770087"/>
                  </a:moveTo>
                  <a:lnTo>
                    <a:pt x="485267" y="1770087"/>
                  </a:lnTo>
                  <a:lnTo>
                    <a:pt x="483844" y="1757387"/>
                  </a:lnTo>
                  <a:lnTo>
                    <a:pt x="475602" y="1757387"/>
                  </a:lnTo>
                  <a:lnTo>
                    <a:pt x="474091" y="1770087"/>
                  </a:lnTo>
                  <a:lnTo>
                    <a:pt x="429971" y="1770087"/>
                  </a:lnTo>
                  <a:lnTo>
                    <a:pt x="408863" y="1782787"/>
                  </a:lnTo>
                  <a:lnTo>
                    <a:pt x="450786" y="1782787"/>
                  </a:lnTo>
                  <a:lnTo>
                    <a:pt x="451192" y="1795487"/>
                  </a:lnTo>
                  <a:lnTo>
                    <a:pt x="452475" y="1820887"/>
                  </a:lnTo>
                  <a:lnTo>
                    <a:pt x="458914" y="1808187"/>
                  </a:lnTo>
                  <a:lnTo>
                    <a:pt x="466471" y="1820887"/>
                  </a:lnTo>
                  <a:lnTo>
                    <a:pt x="472922" y="1808187"/>
                  </a:lnTo>
                  <a:lnTo>
                    <a:pt x="466407" y="1808187"/>
                  </a:lnTo>
                  <a:lnTo>
                    <a:pt x="462597" y="1795487"/>
                  </a:lnTo>
                  <a:lnTo>
                    <a:pt x="472490" y="1795487"/>
                  </a:lnTo>
                  <a:lnTo>
                    <a:pt x="474103" y="1782787"/>
                  </a:lnTo>
                  <a:lnTo>
                    <a:pt x="488302" y="1782787"/>
                  </a:lnTo>
                  <a:lnTo>
                    <a:pt x="489229" y="1770087"/>
                  </a:lnTo>
                  <a:close/>
                </a:path>
                <a:path w="7872095" h="2125979">
                  <a:moveTo>
                    <a:pt x="497192" y="1058887"/>
                  </a:moveTo>
                  <a:lnTo>
                    <a:pt x="479044" y="1058887"/>
                  </a:lnTo>
                  <a:lnTo>
                    <a:pt x="472186" y="1071587"/>
                  </a:lnTo>
                  <a:lnTo>
                    <a:pt x="496570" y="1071587"/>
                  </a:lnTo>
                  <a:lnTo>
                    <a:pt x="497192" y="1058887"/>
                  </a:lnTo>
                  <a:close/>
                </a:path>
                <a:path w="7872095" h="2125979">
                  <a:moveTo>
                    <a:pt x="509320" y="1058887"/>
                  </a:moveTo>
                  <a:lnTo>
                    <a:pt x="503339" y="1058887"/>
                  </a:lnTo>
                  <a:lnTo>
                    <a:pt x="504786" y="1071587"/>
                  </a:lnTo>
                  <a:lnTo>
                    <a:pt x="507758" y="1071587"/>
                  </a:lnTo>
                  <a:lnTo>
                    <a:pt x="509320" y="1058887"/>
                  </a:lnTo>
                  <a:close/>
                </a:path>
                <a:path w="7872095" h="2125979">
                  <a:moveTo>
                    <a:pt x="531114" y="1871687"/>
                  </a:moveTo>
                  <a:lnTo>
                    <a:pt x="500938" y="1871687"/>
                  </a:lnTo>
                  <a:lnTo>
                    <a:pt x="493306" y="1884387"/>
                  </a:lnTo>
                  <a:lnTo>
                    <a:pt x="520712" y="1884387"/>
                  </a:lnTo>
                  <a:lnTo>
                    <a:pt x="531114" y="1871687"/>
                  </a:lnTo>
                  <a:close/>
                </a:path>
                <a:path w="7872095" h="2125979">
                  <a:moveTo>
                    <a:pt x="556412" y="1693887"/>
                  </a:moveTo>
                  <a:lnTo>
                    <a:pt x="547979" y="1706587"/>
                  </a:lnTo>
                  <a:lnTo>
                    <a:pt x="555015" y="1706587"/>
                  </a:lnTo>
                  <a:lnTo>
                    <a:pt x="556412" y="1693887"/>
                  </a:lnTo>
                  <a:close/>
                </a:path>
                <a:path w="7872095" h="2125979">
                  <a:moveTo>
                    <a:pt x="599782" y="1884387"/>
                  </a:moveTo>
                  <a:lnTo>
                    <a:pt x="590054" y="1871687"/>
                  </a:lnTo>
                  <a:lnTo>
                    <a:pt x="590308" y="1884387"/>
                  </a:lnTo>
                  <a:lnTo>
                    <a:pt x="599782" y="1884387"/>
                  </a:lnTo>
                  <a:close/>
                </a:path>
                <a:path w="7872095" h="2125979">
                  <a:moveTo>
                    <a:pt x="614184" y="1058887"/>
                  </a:moveTo>
                  <a:lnTo>
                    <a:pt x="583742" y="1058887"/>
                  </a:lnTo>
                  <a:lnTo>
                    <a:pt x="580745" y="1071587"/>
                  </a:lnTo>
                  <a:lnTo>
                    <a:pt x="604177" y="1071587"/>
                  </a:lnTo>
                  <a:lnTo>
                    <a:pt x="614184" y="1058887"/>
                  </a:lnTo>
                  <a:close/>
                </a:path>
                <a:path w="7872095" h="2125979">
                  <a:moveTo>
                    <a:pt x="636320" y="1109687"/>
                  </a:moveTo>
                  <a:lnTo>
                    <a:pt x="630135" y="1096987"/>
                  </a:lnTo>
                  <a:lnTo>
                    <a:pt x="629678" y="1109687"/>
                  </a:lnTo>
                  <a:lnTo>
                    <a:pt x="636320" y="1109687"/>
                  </a:lnTo>
                  <a:close/>
                </a:path>
                <a:path w="7872095" h="2125979">
                  <a:moveTo>
                    <a:pt x="641108" y="1706587"/>
                  </a:moveTo>
                  <a:lnTo>
                    <a:pt x="635889" y="1706587"/>
                  </a:lnTo>
                  <a:lnTo>
                    <a:pt x="627303" y="1693887"/>
                  </a:lnTo>
                  <a:lnTo>
                    <a:pt x="621322" y="1706587"/>
                  </a:lnTo>
                  <a:lnTo>
                    <a:pt x="629170" y="1719287"/>
                  </a:lnTo>
                  <a:lnTo>
                    <a:pt x="641108" y="1706587"/>
                  </a:lnTo>
                  <a:close/>
                </a:path>
                <a:path w="7872095" h="2125979">
                  <a:moveTo>
                    <a:pt x="646087" y="87706"/>
                  </a:moveTo>
                  <a:lnTo>
                    <a:pt x="645998" y="82753"/>
                  </a:lnTo>
                  <a:lnTo>
                    <a:pt x="643064" y="83972"/>
                  </a:lnTo>
                  <a:lnTo>
                    <a:pt x="638479" y="83223"/>
                  </a:lnTo>
                  <a:lnTo>
                    <a:pt x="638556" y="88011"/>
                  </a:lnTo>
                  <a:lnTo>
                    <a:pt x="641489" y="86753"/>
                  </a:lnTo>
                  <a:lnTo>
                    <a:pt x="646087" y="87706"/>
                  </a:lnTo>
                  <a:close/>
                </a:path>
                <a:path w="7872095" h="2125979">
                  <a:moveTo>
                    <a:pt x="661454" y="92049"/>
                  </a:moveTo>
                  <a:lnTo>
                    <a:pt x="661352" y="87261"/>
                  </a:lnTo>
                  <a:lnTo>
                    <a:pt x="658533" y="88506"/>
                  </a:lnTo>
                  <a:lnTo>
                    <a:pt x="653884" y="87591"/>
                  </a:lnTo>
                  <a:lnTo>
                    <a:pt x="653961" y="92557"/>
                  </a:lnTo>
                  <a:lnTo>
                    <a:pt x="656856" y="91325"/>
                  </a:lnTo>
                  <a:lnTo>
                    <a:pt x="661454" y="92049"/>
                  </a:lnTo>
                  <a:close/>
                </a:path>
                <a:path w="7872095" h="2125979">
                  <a:moveTo>
                    <a:pt x="666153" y="1046187"/>
                  </a:moveTo>
                  <a:lnTo>
                    <a:pt x="655180" y="1046187"/>
                  </a:lnTo>
                  <a:lnTo>
                    <a:pt x="652437" y="1058887"/>
                  </a:lnTo>
                  <a:lnTo>
                    <a:pt x="658202" y="1058887"/>
                  </a:lnTo>
                  <a:lnTo>
                    <a:pt x="666153" y="1046187"/>
                  </a:lnTo>
                  <a:close/>
                </a:path>
                <a:path w="7872095" h="2125979">
                  <a:moveTo>
                    <a:pt x="853643" y="119087"/>
                  </a:moveTo>
                  <a:lnTo>
                    <a:pt x="826287" y="119087"/>
                  </a:lnTo>
                  <a:lnTo>
                    <a:pt x="823709" y="131787"/>
                  </a:lnTo>
                  <a:lnTo>
                    <a:pt x="847775" y="131787"/>
                  </a:lnTo>
                  <a:lnTo>
                    <a:pt x="853643" y="119087"/>
                  </a:lnTo>
                  <a:close/>
                </a:path>
                <a:path w="7872095" h="2125979">
                  <a:moveTo>
                    <a:pt x="861148" y="78384"/>
                  </a:moveTo>
                  <a:lnTo>
                    <a:pt x="858050" y="74587"/>
                  </a:lnTo>
                  <a:lnTo>
                    <a:pt x="853427" y="78536"/>
                  </a:lnTo>
                  <a:lnTo>
                    <a:pt x="855472" y="81038"/>
                  </a:lnTo>
                  <a:lnTo>
                    <a:pt x="856538" y="82410"/>
                  </a:lnTo>
                  <a:lnTo>
                    <a:pt x="861148" y="78384"/>
                  </a:lnTo>
                  <a:close/>
                </a:path>
                <a:path w="7872095" h="2125979">
                  <a:moveTo>
                    <a:pt x="911821" y="80048"/>
                  </a:moveTo>
                  <a:lnTo>
                    <a:pt x="902563" y="79514"/>
                  </a:lnTo>
                  <a:lnTo>
                    <a:pt x="893737" y="79641"/>
                  </a:lnTo>
                  <a:lnTo>
                    <a:pt x="889444" y="85432"/>
                  </a:lnTo>
                  <a:lnTo>
                    <a:pt x="889228" y="78854"/>
                  </a:lnTo>
                  <a:lnTo>
                    <a:pt x="878890" y="79133"/>
                  </a:lnTo>
                  <a:lnTo>
                    <a:pt x="878205" y="85598"/>
                  </a:lnTo>
                  <a:lnTo>
                    <a:pt x="883856" y="90855"/>
                  </a:lnTo>
                  <a:lnTo>
                    <a:pt x="890651" y="97840"/>
                  </a:lnTo>
                  <a:lnTo>
                    <a:pt x="897851" y="101092"/>
                  </a:lnTo>
                  <a:lnTo>
                    <a:pt x="904722" y="95123"/>
                  </a:lnTo>
                  <a:lnTo>
                    <a:pt x="901014" y="91643"/>
                  </a:lnTo>
                  <a:lnTo>
                    <a:pt x="904189" y="88252"/>
                  </a:lnTo>
                  <a:lnTo>
                    <a:pt x="909408" y="84518"/>
                  </a:lnTo>
                  <a:lnTo>
                    <a:pt x="911821" y="80048"/>
                  </a:lnTo>
                  <a:close/>
                </a:path>
                <a:path w="7872095" h="2125979">
                  <a:moveTo>
                    <a:pt x="928852" y="82346"/>
                  </a:moveTo>
                  <a:lnTo>
                    <a:pt x="926846" y="79844"/>
                  </a:lnTo>
                  <a:lnTo>
                    <a:pt x="925804" y="78460"/>
                  </a:lnTo>
                  <a:lnTo>
                    <a:pt x="921232" y="82423"/>
                  </a:lnTo>
                  <a:lnTo>
                    <a:pt x="923226" y="84963"/>
                  </a:lnTo>
                  <a:lnTo>
                    <a:pt x="924280" y="86245"/>
                  </a:lnTo>
                  <a:lnTo>
                    <a:pt x="928852" y="82346"/>
                  </a:lnTo>
                  <a:close/>
                </a:path>
                <a:path w="7872095" h="2125979">
                  <a:moveTo>
                    <a:pt x="974115" y="1998687"/>
                  </a:moveTo>
                  <a:lnTo>
                    <a:pt x="969899" y="1985987"/>
                  </a:lnTo>
                  <a:lnTo>
                    <a:pt x="967232" y="1998687"/>
                  </a:lnTo>
                  <a:lnTo>
                    <a:pt x="974115" y="1998687"/>
                  </a:lnTo>
                  <a:close/>
                </a:path>
                <a:path w="7872095" h="2125979">
                  <a:moveTo>
                    <a:pt x="975588" y="79133"/>
                  </a:moveTo>
                  <a:lnTo>
                    <a:pt x="966571" y="79108"/>
                  </a:lnTo>
                  <a:lnTo>
                    <a:pt x="966558" y="82905"/>
                  </a:lnTo>
                  <a:lnTo>
                    <a:pt x="971067" y="84823"/>
                  </a:lnTo>
                  <a:lnTo>
                    <a:pt x="975588" y="79133"/>
                  </a:lnTo>
                  <a:close/>
                </a:path>
                <a:path w="7872095" h="2125979">
                  <a:moveTo>
                    <a:pt x="981011" y="76022"/>
                  </a:moveTo>
                  <a:lnTo>
                    <a:pt x="975080" y="73190"/>
                  </a:lnTo>
                  <a:lnTo>
                    <a:pt x="975588" y="79133"/>
                  </a:lnTo>
                  <a:lnTo>
                    <a:pt x="981011" y="76022"/>
                  </a:lnTo>
                  <a:close/>
                </a:path>
                <a:path w="7872095" h="2125979">
                  <a:moveTo>
                    <a:pt x="985139" y="1985987"/>
                  </a:moveTo>
                  <a:lnTo>
                    <a:pt x="980846" y="1973287"/>
                  </a:lnTo>
                  <a:lnTo>
                    <a:pt x="980084" y="1985987"/>
                  </a:lnTo>
                  <a:lnTo>
                    <a:pt x="974115" y="1985987"/>
                  </a:lnTo>
                  <a:lnTo>
                    <a:pt x="974115" y="1998687"/>
                  </a:lnTo>
                  <a:lnTo>
                    <a:pt x="984681" y="1998687"/>
                  </a:lnTo>
                  <a:lnTo>
                    <a:pt x="981240" y="1985987"/>
                  </a:lnTo>
                  <a:lnTo>
                    <a:pt x="985139" y="1985987"/>
                  </a:lnTo>
                  <a:close/>
                </a:path>
                <a:path w="7872095" h="2125979">
                  <a:moveTo>
                    <a:pt x="992771" y="80987"/>
                  </a:moveTo>
                  <a:lnTo>
                    <a:pt x="987996" y="80987"/>
                  </a:lnTo>
                  <a:lnTo>
                    <a:pt x="983462" y="93687"/>
                  </a:lnTo>
                  <a:lnTo>
                    <a:pt x="992771" y="80987"/>
                  </a:lnTo>
                  <a:close/>
                </a:path>
                <a:path w="7872095" h="2125979">
                  <a:moveTo>
                    <a:pt x="1057236" y="28105"/>
                  </a:moveTo>
                  <a:lnTo>
                    <a:pt x="1047597" y="28702"/>
                  </a:lnTo>
                  <a:lnTo>
                    <a:pt x="1039406" y="31229"/>
                  </a:lnTo>
                  <a:lnTo>
                    <a:pt x="1034910" y="38442"/>
                  </a:lnTo>
                  <a:lnTo>
                    <a:pt x="1042174" y="37998"/>
                  </a:lnTo>
                  <a:lnTo>
                    <a:pt x="1050391" y="38798"/>
                  </a:lnTo>
                  <a:lnTo>
                    <a:pt x="1056462" y="36842"/>
                  </a:lnTo>
                  <a:lnTo>
                    <a:pt x="1057236" y="28105"/>
                  </a:lnTo>
                  <a:close/>
                </a:path>
                <a:path w="7872095" h="2125979">
                  <a:moveTo>
                    <a:pt x="1076871" y="49428"/>
                  </a:moveTo>
                  <a:lnTo>
                    <a:pt x="1075423" y="44665"/>
                  </a:lnTo>
                  <a:lnTo>
                    <a:pt x="1072603" y="43954"/>
                  </a:lnTo>
                  <a:lnTo>
                    <a:pt x="1072680" y="52781"/>
                  </a:lnTo>
                  <a:lnTo>
                    <a:pt x="1076871" y="49428"/>
                  </a:lnTo>
                  <a:close/>
                </a:path>
                <a:path w="7872095" h="2125979">
                  <a:moveTo>
                    <a:pt x="1098829" y="42392"/>
                  </a:moveTo>
                  <a:lnTo>
                    <a:pt x="1097610" y="29718"/>
                  </a:lnTo>
                  <a:lnTo>
                    <a:pt x="1089914" y="27178"/>
                  </a:lnTo>
                  <a:lnTo>
                    <a:pt x="1081011" y="31115"/>
                  </a:lnTo>
                  <a:lnTo>
                    <a:pt x="1076185" y="37858"/>
                  </a:lnTo>
                  <a:lnTo>
                    <a:pt x="1080757" y="43522"/>
                  </a:lnTo>
                  <a:lnTo>
                    <a:pt x="1089571" y="43281"/>
                  </a:lnTo>
                  <a:lnTo>
                    <a:pt x="1098829" y="42392"/>
                  </a:lnTo>
                  <a:close/>
                </a:path>
                <a:path w="7872095" h="2125979">
                  <a:moveTo>
                    <a:pt x="1103337" y="41897"/>
                  </a:moveTo>
                  <a:lnTo>
                    <a:pt x="1098829" y="42392"/>
                  </a:lnTo>
                  <a:lnTo>
                    <a:pt x="1101217" y="49695"/>
                  </a:lnTo>
                  <a:lnTo>
                    <a:pt x="1103337" y="41897"/>
                  </a:lnTo>
                  <a:close/>
                </a:path>
                <a:path w="7872095" h="2125979">
                  <a:moveTo>
                    <a:pt x="1155204" y="46736"/>
                  </a:moveTo>
                  <a:lnTo>
                    <a:pt x="1155065" y="36741"/>
                  </a:lnTo>
                  <a:lnTo>
                    <a:pt x="1151318" y="36804"/>
                  </a:lnTo>
                  <a:lnTo>
                    <a:pt x="1150543" y="32689"/>
                  </a:lnTo>
                  <a:lnTo>
                    <a:pt x="1147495" y="31788"/>
                  </a:lnTo>
                  <a:lnTo>
                    <a:pt x="1147559" y="38354"/>
                  </a:lnTo>
                  <a:lnTo>
                    <a:pt x="1140968" y="36474"/>
                  </a:lnTo>
                  <a:lnTo>
                    <a:pt x="1140129" y="41808"/>
                  </a:lnTo>
                  <a:lnTo>
                    <a:pt x="1145247" y="43446"/>
                  </a:lnTo>
                  <a:lnTo>
                    <a:pt x="1147381" y="48945"/>
                  </a:lnTo>
                  <a:lnTo>
                    <a:pt x="1155204" y="46736"/>
                  </a:lnTo>
                  <a:close/>
                </a:path>
                <a:path w="7872095" h="2125979">
                  <a:moveTo>
                    <a:pt x="1160373" y="9232"/>
                  </a:moveTo>
                  <a:lnTo>
                    <a:pt x="1158405" y="6692"/>
                  </a:lnTo>
                  <a:lnTo>
                    <a:pt x="1157363" y="5372"/>
                  </a:lnTo>
                  <a:lnTo>
                    <a:pt x="1152728" y="9271"/>
                  </a:lnTo>
                  <a:lnTo>
                    <a:pt x="1154696" y="11772"/>
                  </a:lnTo>
                  <a:lnTo>
                    <a:pt x="1155776" y="13157"/>
                  </a:lnTo>
                  <a:lnTo>
                    <a:pt x="1160373" y="9232"/>
                  </a:lnTo>
                  <a:close/>
                </a:path>
                <a:path w="7872095" h="2125979">
                  <a:moveTo>
                    <a:pt x="1217015" y="28498"/>
                  </a:moveTo>
                  <a:lnTo>
                    <a:pt x="1215021" y="25869"/>
                  </a:lnTo>
                  <a:lnTo>
                    <a:pt x="1213980" y="24523"/>
                  </a:lnTo>
                  <a:lnTo>
                    <a:pt x="1209332" y="28333"/>
                  </a:lnTo>
                  <a:lnTo>
                    <a:pt x="1211376" y="30873"/>
                  </a:lnTo>
                  <a:lnTo>
                    <a:pt x="1212469" y="32270"/>
                  </a:lnTo>
                  <a:lnTo>
                    <a:pt x="1217015" y="28498"/>
                  </a:lnTo>
                  <a:close/>
                </a:path>
                <a:path w="7872095" h="2125979">
                  <a:moveTo>
                    <a:pt x="1233563" y="698"/>
                  </a:moveTo>
                  <a:lnTo>
                    <a:pt x="1229144" y="1536"/>
                  </a:lnTo>
                  <a:lnTo>
                    <a:pt x="1222857" y="0"/>
                  </a:lnTo>
                  <a:lnTo>
                    <a:pt x="1222336" y="5791"/>
                  </a:lnTo>
                  <a:lnTo>
                    <a:pt x="1226743" y="5003"/>
                  </a:lnTo>
                  <a:lnTo>
                    <a:pt x="1233017" y="6578"/>
                  </a:lnTo>
                  <a:lnTo>
                    <a:pt x="1233563" y="698"/>
                  </a:lnTo>
                  <a:close/>
                </a:path>
                <a:path w="7872095" h="2125979">
                  <a:moveTo>
                    <a:pt x="1647253" y="1897087"/>
                  </a:moveTo>
                  <a:lnTo>
                    <a:pt x="1637728" y="1897087"/>
                  </a:lnTo>
                  <a:lnTo>
                    <a:pt x="1639658" y="1909787"/>
                  </a:lnTo>
                  <a:lnTo>
                    <a:pt x="1644497" y="1909787"/>
                  </a:lnTo>
                  <a:lnTo>
                    <a:pt x="1647253" y="1897087"/>
                  </a:lnTo>
                  <a:close/>
                </a:path>
                <a:path w="7872095" h="2125979">
                  <a:moveTo>
                    <a:pt x="1835365" y="66268"/>
                  </a:moveTo>
                  <a:lnTo>
                    <a:pt x="1833460" y="63677"/>
                  </a:lnTo>
                  <a:lnTo>
                    <a:pt x="1832432" y="62230"/>
                  </a:lnTo>
                  <a:lnTo>
                    <a:pt x="1827822" y="66065"/>
                  </a:lnTo>
                  <a:lnTo>
                    <a:pt x="1829727" y="68630"/>
                  </a:lnTo>
                  <a:lnTo>
                    <a:pt x="1830755" y="69977"/>
                  </a:lnTo>
                  <a:lnTo>
                    <a:pt x="1835365" y="66268"/>
                  </a:lnTo>
                  <a:close/>
                </a:path>
                <a:path w="7872095" h="2125979">
                  <a:moveTo>
                    <a:pt x="1857641" y="66255"/>
                  </a:moveTo>
                  <a:lnTo>
                    <a:pt x="1855724" y="63652"/>
                  </a:lnTo>
                  <a:lnTo>
                    <a:pt x="1854695" y="62217"/>
                  </a:lnTo>
                  <a:lnTo>
                    <a:pt x="1850059" y="66052"/>
                  </a:lnTo>
                  <a:lnTo>
                    <a:pt x="1851964" y="68605"/>
                  </a:lnTo>
                  <a:lnTo>
                    <a:pt x="1853018" y="69977"/>
                  </a:lnTo>
                  <a:lnTo>
                    <a:pt x="1857641" y="66255"/>
                  </a:lnTo>
                  <a:close/>
                </a:path>
                <a:path w="7872095" h="2125979">
                  <a:moveTo>
                    <a:pt x="1864982" y="76250"/>
                  </a:moveTo>
                  <a:lnTo>
                    <a:pt x="1863102" y="73685"/>
                  </a:lnTo>
                  <a:lnTo>
                    <a:pt x="1862035" y="72275"/>
                  </a:lnTo>
                  <a:lnTo>
                    <a:pt x="1857489" y="76136"/>
                  </a:lnTo>
                  <a:lnTo>
                    <a:pt x="1859407" y="78714"/>
                  </a:lnTo>
                  <a:lnTo>
                    <a:pt x="1860359" y="80010"/>
                  </a:lnTo>
                  <a:lnTo>
                    <a:pt x="1864982" y="76250"/>
                  </a:lnTo>
                  <a:close/>
                </a:path>
                <a:path w="7872095" h="2125979">
                  <a:moveTo>
                    <a:pt x="1955393" y="49606"/>
                  </a:moveTo>
                  <a:lnTo>
                    <a:pt x="1951012" y="50342"/>
                  </a:lnTo>
                  <a:lnTo>
                    <a:pt x="1944916" y="48742"/>
                  </a:lnTo>
                  <a:lnTo>
                    <a:pt x="1944268" y="54546"/>
                  </a:lnTo>
                  <a:lnTo>
                    <a:pt x="1948649" y="53721"/>
                  </a:lnTo>
                  <a:lnTo>
                    <a:pt x="1954758" y="55397"/>
                  </a:lnTo>
                  <a:lnTo>
                    <a:pt x="1955393" y="49606"/>
                  </a:lnTo>
                  <a:close/>
                </a:path>
                <a:path w="7872095" h="2125979">
                  <a:moveTo>
                    <a:pt x="1962607" y="69634"/>
                  </a:moveTo>
                  <a:lnTo>
                    <a:pt x="1958263" y="70345"/>
                  </a:lnTo>
                  <a:lnTo>
                    <a:pt x="1952129" y="68668"/>
                  </a:lnTo>
                  <a:lnTo>
                    <a:pt x="1951545" y="74549"/>
                  </a:lnTo>
                  <a:lnTo>
                    <a:pt x="1955888" y="73761"/>
                  </a:lnTo>
                  <a:lnTo>
                    <a:pt x="1961972" y="75539"/>
                  </a:lnTo>
                  <a:lnTo>
                    <a:pt x="1962607" y="69634"/>
                  </a:lnTo>
                  <a:close/>
                </a:path>
                <a:path w="7872095" h="2125979">
                  <a:moveTo>
                    <a:pt x="2303538" y="75552"/>
                  </a:moveTo>
                  <a:lnTo>
                    <a:pt x="2301697" y="72961"/>
                  </a:lnTo>
                  <a:lnTo>
                    <a:pt x="2300694" y="71602"/>
                  </a:lnTo>
                  <a:lnTo>
                    <a:pt x="2296071" y="75374"/>
                  </a:lnTo>
                  <a:lnTo>
                    <a:pt x="2297950" y="77939"/>
                  </a:lnTo>
                  <a:lnTo>
                    <a:pt x="2298954" y="79375"/>
                  </a:lnTo>
                  <a:lnTo>
                    <a:pt x="2303538" y="75552"/>
                  </a:lnTo>
                  <a:close/>
                </a:path>
                <a:path w="7872095" h="2125979">
                  <a:moveTo>
                    <a:pt x="2338501" y="73329"/>
                  </a:moveTo>
                  <a:lnTo>
                    <a:pt x="2335682" y="74434"/>
                  </a:lnTo>
                  <a:lnTo>
                    <a:pt x="2331262" y="73482"/>
                  </a:lnTo>
                  <a:lnTo>
                    <a:pt x="2331097" y="78270"/>
                  </a:lnTo>
                  <a:lnTo>
                    <a:pt x="2333980" y="77165"/>
                  </a:lnTo>
                  <a:lnTo>
                    <a:pt x="2338374" y="78295"/>
                  </a:lnTo>
                  <a:lnTo>
                    <a:pt x="2338501" y="73329"/>
                  </a:lnTo>
                  <a:close/>
                </a:path>
                <a:path w="7872095" h="2125979">
                  <a:moveTo>
                    <a:pt x="2355278" y="93687"/>
                  </a:moveTo>
                  <a:lnTo>
                    <a:pt x="2349500" y="93687"/>
                  </a:lnTo>
                  <a:lnTo>
                    <a:pt x="2349716" y="106387"/>
                  </a:lnTo>
                  <a:lnTo>
                    <a:pt x="2351671" y="106387"/>
                  </a:lnTo>
                  <a:lnTo>
                    <a:pt x="2355278" y="93687"/>
                  </a:lnTo>
                  <a:close/>
                </a:path>
                <a:path w="7872095" h="2125979">
                  <a:moveTo>
                    <a:pt x="2399309" y="76631"/>
                  </a:moveTo>
                  <a:lnTo>
                    <a:pt x="2397455" y="74053"/>
                  </a:lnTo>
                  <a:lnTo>
                    <a:pt x="2396426" y="72707"/>
                  </a:lnTo>
                  <a:lnTo>
                    <a:pt x="2391841" y="76415"/>
                  </a:lnTo>
                  <a:lnTo>
                    <a:pt x="2393683" y="79006"/>
                  </a:lnTo>
                  <a:lnTo>
                    <a:pt x="2394686" y="80416"/>
                  </a:lnTo>
                  <a:lnTo>
                    <a:pt x="2399309" y="76631"/>
                  </a:lnTo>
                  <a:close/>
                </a:path>
                <a:path w="7872095" h="2125979">
                  <a:moveTo>
                    <a:pt x="2993123" y="1985987"/>
                  </a:moveTo>
                  <a:lnTo>
                    <a:pt x="2992145" y="1973287"/>
                  </a:lnTo>
                  <a:lnTo>
                    <a:pt x="2989262" y="1973287"/>
                  </a:lnTo>
                  <a:lnTo>
                    <a:pt x="2986735" y="1960587"/>
                  </a:lnTo>
                  <a:lnTo>
                    <a:pt x="2986786" y="1947887"/>
                  </a:lnTo>
                  <a:lnTo>
                    <a:pt x="2982772" y="1947887"/>
                  </a:lnTo>
                  <a:lnTo>
                    <a:pt x="2982772" y="1960587"/>
                  </a:lnTo>
                  <a:lnTo>
                    <a:pt x="2982709" y="1973287"/>
                  </a:lnTo>
                  <a:lnTo>
                    <a:pt x="2975533" y="1973287"/>
                  </a:lnTo>
                  <a:lnTo>
                    <a:pt x="2976600" y="1960587"/>
                  </a:lnTo>
                  <a:lnTo>
                    <a:pt x="2982772" y="1960587"/>
                  </a:lnTo>
                  <a:lnTo>
                    <a:pt x="2982772" y="1947887"/>
                  </a:lnTo>
                  <a:lnTo>
                    <a:pt x="2971876" y="1947887"/>
                  </a:lnTo>
                  <a:lnTo>
                    <a:pt x="2964294" y="1960587"/>
                  </a:lnTo>
                  <a:lnTo>
                    <a:pt x="2955442" y="1960587"/>
                  </a:lnTo>
                  <a:lnTo>
                    <a:pt x="2951353" y="1973287"/>
                  </a:lnTo>
                  <a:lnTo>
                    <a:pt x="2953982" y="1973287"/>
                  </a:lnTo>
                  <a:lnTo>
                    <a:pt x="2953524" y="1998687"/>
                  </a:lnTo>
                  <a:lnTo>
                    <a:pt x="2961919" y="1985987"/>
                  </a:lnTo>
                  <a:lnTo>
                    <a:pt x="2967266" y="1985987"/>
                  </a:lnTo>
                  <a:lnTo>
                    <a:pt x="2972917" y="1998687"/>
                  </a:lnTo>
                  <a:lnTo>
                    <a:pt x="2982226" y="1998687"/>
                  </a:lnTo>
                  <a:lnTo>
                    <a:pt x="2981782" y="1985987"/>
                  </a:lnTo>
                  <a:lnTo>
                    <a:pt x="2993123" y="1985987"/>
                  </a:lnTo>
                  <a:close/>
                </a:path>
                <a:path w="7872095" h="2125979">
                  <a:moveTo>
                    <a:pt x="3504539" y="1947887"/>
                  </a:moveTo>
                  <a:lnTo>
                    <a:pt x="3495421" y="1935187"/>
                  </a:lnTo>
                  <a:lnTo>
                    <a:pt x="3486937" y="1935187"/>
                  </a:lnTo>
                  <a:lnTo>
                    <a:pt x="3457829" y="1935187"/>
                  </a:lnTo>
                  <a:lnTo>
                    <a:pt x="3456825" y="1947887"/>
                  </a:lnTo>
                  <a:lnTo>
                    <a:pt x="3463633" y="1947887"/>
                  </a:lnTo>
                  <a:lnTo>
                    <a:pt x="3457435" y="1960587"/>
                  </a:lnTo>
                  <a:lnTo>
                    <a:pt x="3466185" y="1960587"/>
                  </a:lnTo>
                  <a:lnTo>
                    <a:pt x="3470808" y="1947887"/>
                  </a:lnTo>
                  <a:lnTo>
                    <a:pt x="3473551" y="1960587"/>
                  </a:lnTo>
                  <a:lnTo>
                    <a:pt x="3493465" y="1960587"/>
                  </a:lnTo>
                  <a:lnTo>
                    <a:pt x="3494430" y="1947887"/>
                  </a:lnTo>
                  <a:lnTo>
                    <a:pt x="3504539" y="1947887"/>
                  </a:lnTo>
                  <a:close/>
                </a:path>
                <a:path w="7872095" h="2125979">
                  <a:moveTo>
                    <a:pt x="3533838" y="92138"/>
                  </a:moveTo>
                  <a:lnTo>
                    <a:pt x="3526510" y="91960"/>
                  </a:lnTo>
                  <a:lnTo>
                    <a:pt x="3519347" y="93141"/>
                  </a:lnTo>
                  <a:lnTo>
                    <a:pt x="3522865" y="96608"/>
                  </a:lnTo>
                  <a:lnTo>
                    <a:pt x="3530041" y="97790"/>
                  </a:lnTo>
                  <a:lnTo>
                    <a:pt x="3533838" y="92138"/>
                  </a:lnTo>
                  <a:close/>
                </a:path>
                <a:path w="7872095" h="2125979">
                  <a:moveTo>
                    <a:pt x="3878783" y="1960587"/>
                  </a:moveTo>
                  <a:lnTo>
                    <a:pt x="3875214" y="1973287"/>
                  </a:lnTo>
                  <a:lnTo>
                    <a:pt x="3878681" y="1973287"/>
                  </a:lnTo>
                  <a:lnTo>
                    <a:pt x="3878783" y="1960587"/>
                  </a:lnTo>
                  <a:close/>
                </a:path>
                <a:path w="7872095" h="2125979">
                  <a:moveTo>
                    <a:pt x="3913276" y="104406"/>
                  </a:moveTo>
                  <a:lnTo>
                    <a:pt x="3911485" y="101752"/>
                  </a:lnTo>
                  <a:lnTo>
                    <a:pt x="3910533" y="100291"/>
                  </a:lnTo>
                  <a:lnTo>
                    <a:pt x="3905897" y="104000"/>
                  </a:lnTo>
                  <a:lnTo>
                    <a:pt x="3907726" y="106616"/>
                  </a:lnTo>
                  <a:lnTo>
                    <a:pt x="3908691" y="108000"/>
                  </a:lnTo>
                  <a:lnTo>
                    <a:pt x="3913276" y="104406"/>
                  </a:lnTo>
                  <a:close/>
                </a:path>
                <a:path w="7872095" h="2125979">
                  <a:moveTo>
                    <a:pt x="3949725" y="100291"/>
                  </a:moveTo>
                  <a:lnTo>
                    <a:pt x="3947947" y="97675"/>
                  </a:lnTo>
                  <a:lnTo>
                    <a:pt x="3947045" y="96367"/>
                  </a:lnTo>
                  <a:lnTo>
                    <a:pt x="3942397" y="99987"/>
                  </a:lnTo>
                  <a:lnTo>
                    <a:pt x="3944188" y="102590"/>
                  </a:lnTo>
                  <a:lnTo>
                    <a:pt x="3945140" y="104076"/>
                  </a:lnTo>
                  <a:lnTo>
                    <a:pt x="3949725" y="100291"/>
                  </a:lnTo>
                  <a:close/>
                </a:path>
                <a:path w="7872095" h="2125979">
                  <a:moveTo>
                    <a:pt x="3985818" y="169887"/>
                  </a:moveTo>
                  <a:lnTo>
                    <a:pt x="3966095" y="169887"/>
                  </a:lnTo>
                  <a:lnTo>
                    <a:pt x="3949712" y="157187"/>
                  </a:lnTo>
                  <a:lnTo>
                    <a:pt x="3940403" y="157187"/>
                  </a:lnTo>
                  <a:lnTo>
                    <a:pt x="3932326" y="169887"/>
                  </a:lnTo>
                  <a:lnTo>
                    <a:pt x="3964622" y="169887"/>
                  </a:lnTo>
                  <a:lnTo>
                    <a:pt x="3978338" y="182587"/>
                  </a:lnTo>
                  <a:lnTo>
                    <a:pt x="3985818" y="169887"/>
                  </a:lnTo>
                  <a:close/>
                </a:path>
                <a:path w="7872095" h="2125979">
                  <a:moveTo>
                    <a:pt x="3999928" y="59029"/>
                  </a:moveTo>
                  <a:lnTo>
                    <a:pt x="3997109" y="60223"/>
                  </a:lnTo>
                  <a:lnTo>
                    <a:pt x="3992803" y="59055"/>
                  </a:lnTo>
                  <a:lnTo>
                    <a:pt x="3992562" y="63919"/>
                  </a:lnTo>
                  <a:lnTo>
                    <a:pt x="3995407" y="62839"/>
                  </a:lnTo>
                  <a:lnTo>
                    <a:pt x="3999738" y="64058"/>
                  </a:lnTo>
                  <a:lnTo>
                    <a:pt x="3999928" y="59029"/>
                  </a:lnTo>
                  <a:close/>
                </a:path>
                <a:path w="7872095" h="2125979">
                  <a:moveTo>
                    <a:pt x="4132605" y="169887"/>
                  </a:moveTo>
                  <a:lnTo>
                    <a:pt x="4123029" y="169887"/>
                  </a:lnTo>
                  <a:lnTo>
                    <a:pt x="4124579" y="182587"/>
                  </a:lnTo>
                  <a:lnTo>
                    <a:pt x="4132605" y="169887"/>
                  </a:lnTo>
                  <a:close/>
                </a:path>
                <a:path w="7872095" h="2125979">
                  <a:moveTo>
                    <a:pt x="4386427" y="207987"/>
                  </a:moveTo>
                  <a:lnTo>
                    <a:pt x="4377550" y="220687"/>
                  </a:lnTo>
                  <a:lnTo>
                    <a:pt x="4384980" y="220687"/>
                  </a:lnTo>
                  <a:lnTo>
                    <a:pt x="4386427" y="207987"/>
                  </a:lnTo>
                  <a:close/>
                </a:path>
                <a:path w="7872095" h="2125979">
                  <a:moveTo>
                    <a:pt x="4736274" y="108407"/>
                  </a:moveTo>
                  <a:lnTo>
                    <a:pt x="4733468" y="109524"/>
                  </a:lnTo>
                  <a:lnTo>
                    <a:pt x="4729175" y="108381"/>
                  </a:lnTo>
                  <a:lnTo>
                    <a:pt x="4728959" y="113258"/>
                  </a:lnTo>
                  <a:lnTo>
                    <a:pt x="4731766" y="112204"/>
                  </a:lnTo>
                  <a:lnTo>
                    <a:pt x="4736058" y="113296"/>
                  </a:lnTo>
                  <a:lnTo>
                    <a:pt x="4736274" y="108407"/>
                  </a:lnTo>
                  <a:close/>
                </a:path>
                <a:path w="7872095" h="2125979">
                  <a:moveTo>
                    <a:pt x="4783239" y="104736"/>
                  </a:moveTo>
                  <a:lnTo>
                    <a:pt x="4779022" y="105321"/>
                  </a:lnTo>
                  <a:lnTo>
                    <a:pt x="4773053" y="103568"/>
                  </a:lnTo>
                  <a:lnTo>
                    <a:pt x="4772330" y="109334"/>
                  </a:lnTo>
                  <a:lnTo>
                    <a:pt x="4776533" y="108750"/>
                  </a:lnTo>
                  <a:lnTo>
                    <a:pt x="4782502" y="110540"/>
                  </a:lnTo>
                  <a:lnTo>
                    <a:pt x="4783239" y="104736"/>
                  </a:lnTo>
                  <a:close/>
                </a:path>
                <a:path w="7872095" h="2125979">
                  <a:moveTo>
                    <a:pt x="4833848" y="100888"/>
                  </a:moveTo>
                  <a:lnTo>
                    <a:pt x="4826622" y="100711"/>
                  </a:lnTo>
                  <a:lnTo>
                    <a:pt x="4826330" y="110718"/>
                  </a:lnTo>
                  <a:lnTo>
                    <a:pt x="4833556" y="110909"/>
                  </a:lnTo>
                  <a:lnTo>
                    <a:pt x="4833759" y="104330"/>
                  </a:lnTo>
                  <a:lnTo>
                    <a:pt x="4833848" y="100888"/>
                  </a:lnTo>
                  <a:close/>
                </a:path>
                <a:path w="7872095" h="2125979">
                  <a:moveTo>
                    <a:pt x="4843640" y="136156"/>
                  </a:moveTo>
                  <a:lnTo>
                    <a:pt x="4839398" y="132715"/>
                  </a:lnTo>
                  <a:lnTo>
                    <a:pt x="4835156" y="134010"/>
                  </a:lnTo>
                  <a:lnTo>
                    <a:pt x="4829759" y="136245"/>
                  </a:lnTo>
                  <a:lnTo>
                    <a:pt x="4822063" y="135610"/>
                  </a:lnTo>
                  <a:lnTo>
                    <a:pt x="4821771" y="143827"/>
                  </a:lnTo>
                  <a:lnTo>
                    <a:pt x="4811966" y="138112"/>
                  </a:lnTo>
                  <a:lnTo>
                    <a:pt x="4810912" y="145237"/>
                  </a:lnTo>
                  <a:lnTo>
                    <a:pt x="4816576" y="150075"/>
                  </a:lnTo>
                  <a:lnTo>
                    <a:pt x="4822380" y="149453"/>
                  </a:lnTo>
                  <a:lnTo>
                    <a:pt x="4827892" y="145643"/>
                  </a:lnTo>
                  <a:lnTo>
                    <a:pt x="4832718" y="140944"/>
                  </a:lnTo>
                  <a:lnTo>
                    <a:pt x="4836934" y="140195"/>
                  </a:lnTo>
                  <a:lnTo>
                    <a:pt x="4842942" y="142036"/>
                  </a:lnTo>
                  <a:lnTo>
                    <a:pt x="4843640" y="136156"/>
                  </a:lnTo>
                  <a:close/>
                </a:path>
                <a:path w="7872095" h="2125979">
                  <a:moveTo>
                    <a:pt x="4848199" y="101282"/>
                  </a:moveTo>
                  <a:lnTo>
                    <a:pt x="4841951" y="99910"/>
                  </a:lnTo>
                  <a:lnTo>
                    <a:pt x="4840897" y="106235"/>
                  </a:lnTo>
                  <a:lnTo>
                    <a:pt x="4841468" y="112217"/>
                  </a:lnTo>
                  <a:lnTo>
                    <a:pt x="4844834" y="109372"/>
                  </a:lnTo>
                  <a:lnTo>
                    <a:pt x="4848072" y="106413"/>
                  </a:lnTo>
                  <a:lnTo>
                    <a:pt x="4848199" y="101282"/>
                  </a:lnTo>
                  <a:close/>
                </a:path>
                <a:path w="7872095" h="2125979">
                  <a:moveTo>
                    <a:pt x="4873460" y="101917"/>
                  </a:moveTo>
                  <a:lnTo>
                    <a:pt x="4867237" y="101625"/>
                  </a:lnTo>
                  <a:lnTo>
                    <a:pt x="4864100" y="105587"/>
                  </a:lnTo>
                  <a:lnTo>
                    <a:pt x="4862360" y="111658"/>
                  </a:lnTo>
                  <a:lnTo>
                    <a:pt x="4868583" y="112115"/>
                  </a:lnTo>
                  <a:lnTo>
                    <a:pt x="4871720" y="108165"/>
                  </a:lnTo>
                  <a:lnTo>
                    <a:pt x="4873460" y="101917"/>
                  </a:lnTo>
                  <a:close/>
                </a:path>
                <a:path w="7872095" h="2125979">
                  <a:moveTo>
                    <a:pt x="4951615" y="143992"/>
                  </a:moveTo>
                  <a:lnTo>
                    <a:pt x="4941900" y="143421"/>
                  </a:lnTo>
                  <a:lnTo>
                    <a:pt x="4934420" y="139928"/>
                  </a:lnTo>
                  <a:lnTo>
                    <a:pt x="4927498" y="135737"/>
                  </a:lnTo>
                  <a:lnTo>
                    <a:pt x="4919459" y="133070"/>
                  </a:lnTo>
                  <a:lnTo>
                    <a:pt x="4915801" y="139446"/>
                  </a:lnTo>
                  <a:lnTo>
                    <a:pt x="4909147" y="141351"/>
                  </a:lnTo>
                  <a:lnTo>
                    <a:pt x="4902149" y="142722"/>
                  </a:lnTo>
                  <a:lnTo>
                    <a:pt x="4897437" y="147447"/>
                  </a:lnTo>
                  <a:lnTo>
                    <a:pt x="4905895" y="151333"/>
                  </a:lnTo>
                  <a:lnTo>
                    <a:pt x="4915293" y="152793"/>
                  </a:lnTo>
                  <a:lnTo>
                    <a:pt x="4924755" y="151815"/>
                  </a:lnTo>
                  <a:lnTo>
                    <a:pt x="4933429" y="148386"/>
                  </a:lnTo>
                  <a:lnTo>
                    <a:pt x="4938573" y="148158"/>
                  </a:lnTo>
                  <a:lnTo>
                    <a:pt x="4944643" y="149288"/>
                  </a:lnTo>
                  <a:lnTo>
                    <a:pt x="4949660" y="148869"/>
                  </a:lnTo>
                  <a:lnTo>
                    <a:pt x="4951615" y="143992"/>
                  </a:lnTo>
                  <a:close/>
                </a:path>
                <a:path w="7872095" h="2125979">
                  <a:moveTo>
                    <a:pt x="5002885" y="115277"/>
                  </a:moveTo>
                  <a:lnTo>
                    <a:pt x="4995710" y="115087"/>
                  </a:lnTo>
                  <a:lnTo>
                    <a:pt x="4995430" y="125082"/>
                  </a:lnTo>
                  <a:lnTo>
                    <a:pt x="5002606" y="125272"/>
                  </a:lnTo>
                  <a:lnTo>
                    <a:pt x="5002885" y="115277"/>
                  </a:lnTo>
                  <a:close/>
                </a:path>
                <a:path w="7872095" h="2125979">
                  <a:moveTo>
                    <a:pt x="5030152" y="108610"/>
                  </a:moveTo>
                  <a:lnTo>
                    <a:pt x="5028412" y="105918"/>
                  </a:lnTo>
                  <a:lnTo>
                    <a:pt x="5027434" y="104698"/>
                  </a:lnTo>
                  <a:lnTo>
                    <a:pt x="5022812" y="108280"/>
                  </a:lnTo>
                  <a:lnTo>
                    <a:pt x="5024653" y="110959"/>
                  </a:lnTo>
                  <a:lnTo>
                    <a:pt x="5025606" y="112242"/>
                  </a:lnTo>
                  <a:lnTo>
                    <a:pt x="5030152" y="108610"/>
                  </a:lnTo>
                  <a:close/>
                </a:path>
                <a:path w="7872095" h="2125979">
                  <a:moveTo>
                    <a:pt x="5039538" y="207987"/>
                  </a:moveTo>
                  <a:lnTo>
                    <a:pt x="5027981" y="207987"/>
                  </a:lnTo>
                  <a:lnTo>
                    <a:pt x="5034699" y="220687"/>
                  </a:lnTo>
                  <a:lnTo>
                    <a:pt x="5039538" y="207987"/>
                  </a:lnTo>
                  <a:close/>
                </a:path>
                <a:path w="7872095" h="2125979">
                  <a:moveTo>
                    <a:pt x="5044186" y="123939"/>
                  </a:moveTo>
                  <a:lnTo>
                    <a:pt x="5042395" y="121335"/>
                  </a:lnTo>
                  <a:lnTo>
                    <a:pt x="5041417" y="119938"/>
                  </a:lnTo>
                  <a:lnTo>
                    <a:pt x="5036845" y="123545"/>
                  </a:lnTo>
                  <a:lnTo>
                    <a:pt x="5038623" y="126199"/>
                  </a:lnTo>
                  <a:lnTo>
                    <a:pt x="5039588" y="127647"/>
                  </a:lnTo>
                  <a:lnTo>
                    <a:pt x="5044186" y="123939"/>
                  </a:lnTo>
                  <a:close/>
                </a:path>
                <a:path w="7872095" h="2125979">
                  <a:moveTo>
                    <a:pt x="5055197" y="1973287"/>
                  </a:moveTo>
                  <a:lnTo>
                    <a:pt x="5051247" y="1960587"/>
                  </a:lnTo>
                  <a:lnTo>
                    <a:pt x="5043335" y="1960587"/>
                  </a:lnTo>
                  <a:lnTo>
                    <a:pt x="5036896" y="1973287"/>
                  </a:lnTo>
                  <a:lnTo>
                    <a:pt x="5055197" y="1973287"/>
                  </a:lnTo>
                  <a:close/>
                </a:path>
                <a:path w="7872095" h="2125979">
                  <a:moveTo>
                    <a:pt x="5088674" y="142443"/>
                  </a:moveTo>
                  <a:lnTo>
                    <a:pt x="5079835" y="141579"/>
                  </a:lnTo>
                  <a:lnTo>
                    <a:pt x="5071351" y="141351"/>
                  </a:lnTo>
                  <a:lnTo>
                    <a:pt x="5066893" y="146951"/>
                  </a:lnTo>
                  <a:lnTo>
                    <a:pt x="5064798" y="140055"/>
                  </a:lnTo>
                  <a:lnTo>
                    <a:pt x="5059515" y="137363"/>
                  </a:lnTo>
                  <a:lnTo>
                    <a:pt x="5052784" y="136499"/>
                  </a:lnTo>
                  <a:lnTo>
                    <a:pt x="5045557" y="139369"/>
                  </a:lnTo>
                  <a:lnTo>
                    <a:pt x="5036655" y="136461"/>
                  </a:lnTo>
                  <a:lnTo>
                    <a:pt x="5028539" y="135915"/>
                  </a:lnTo>
                  <a:lnTo>
                    <a:pt x="5023688" y="145846"/>
                  </a:lnTo>
                  <a:lnTo>
                    <a:pt x="5024348" y="149720"/>
                  </a:lnTo>
                  <a:lnTo>
                    <a:pt x="5026558" y="151650"/>
                  </a:lnTo>
                  <a:lnTo>
                    <a:pt x="5030775" y="150888"/>
                  </a:lnTo>
                  <a:lnTo>
                    <a:pt x="5046738" y="151028"/>
                  </a:lnTo>
                  <a:lnTo>
                    <a:pt x="5063617" y="152425"/>
                  </a:lnTo>
                  <a:lnTo>
                    <a:pt x="5078552" y="150939"/>
                  </a:lnTo>
                  <a:lnTo>
                    <a:pt x="5088674" y="142443"/>
                  </a:lnTo>
                  <a:close/>
                </a:path>
                <a:path w="7872095" h="2125979">
                  <a:moveTo>
                    <a:pt x="5098415" y="2062187"/>
                  </a:moveTo>
                  <a:lnTo>
                    <a:pt x="5095837" y="2049487"/>
                  </a:lnTo>
                  <a:lnTo>
                    <a:pt x="5090388" y="2062187"/>
                  </a:lnTo>
                  <a:lnTo>
                    <a:pt x="5098415" y="2062187"/>
                  </a:lnTo>
                  <a:close/>
                </a:path>
                <a:path w="7872095" h="2125979">
                  <a:moveTo>
                    <a:pt x="5108638" y="135534"/>
                  </a:moveTo>
                  <a:lnTo>
                    <a:pt x="5106848" y="132892"/>
                  </a:lnTo>
                  <a:lnTo>
                    <a:pt x="5105895" y="131419"/>
                  </a:lnTo>
                  <a:lnTo>
                    <a:pt x="5101310" y="135166"/>
                  </a:lnTo>
                  <a:lnTo>
                    <a:pt x="5103126" y="137769"/>
                  </a:lnTo>
                  <a:lnTo>
                    <a:pt x="5104104" y="139153"/>
                  </a:lnTo>
                  <a:lnTo>
                    <a:pt x="5108638" y="135534"/>
                  </a:lnTo>
                  <a:close/>
                </a:path>
                <a:path w="7872095" h="2125979">
                  <a:moveTo>
                    <a:pt x="5135410" y="138493"/>
                  </a:moveTo>
                  <a:lnTo>
                    <a:pt x="5131308" y="132626"/>
                  </a:lnTo>
                  <a:lnTo>
                    <a:pt x="5122875" y="132524"/>
                  </a:lnTo>
                  <a:lnTo>
                    <a:pt x="5113998" y="133057"/>
                  </a:lnTo>
                  <a:lnTo>
                    <a:pt x="5116881" y="142227"/>
                  </a:lnTo>
                  <a:lnTo>
                    <a:pt x="5124043" y="147053"/>
                  </a:lnTo>
                  <a:lnTo>
                    <a:pt x="5131549" y="146240"/>
                  </a:lnTo>
                  <a:lnTo>
                    <a:pt x="5135410" y="138493"/>
                  </a:lnTo>
                  <a:close/>
                </a:path>
                <a:path w="7872095" h="2125979">
                  <a:moveTo>
                    <a:pt x="5228183" y="160629"/>
                  </a:moveTo>
                  <a:lnTo>
                    <a:pt x="5213858" y="160299"/>
                  </a:lnTo>
                  <a:lnTo>
                    <a:pt x="5218201" y="153022"/>
                  </a:lnTo>
                  <a:lnTo>
                    <a:pt x="5218354" y="147764"/>
                  </a:lnTo>
                  <a:lnTo>
                    <a:pt x="5214391" y="140309"/>
                  </a:lnTo>
                  <a:lnTo>
                    <a:pt x="5205069" y="140589"/>
                  </a:lnTo>
                  <a:lnTo>
                    <a:pt x="5196700" y="139611"/>
                  </a:lnTo>
                  <a:lnTo>
                    <a:pt x="5189131" y="137541"/>
                  </a:lnTo>
                  <a:lnTo>
                    <a:pt x="5182209" y="134607"/>
                  </a:lnTo>
                  <a:lnTo>
                    <a:pt x="5182120" y="142417"/>
                  </a:lnTo>
                  <a:lnTo>
                    <a:pt x="5178336" y="144932"/>
                  </a:lnTo>
                  <a:lnTo>
                    <a:pt x="5174691" y="142240"/>
                  </a:lnTo>
                  <a:lnTo>
                    <a:pt x="5175034" y="134442"/>
                  </a:lnTo>
                  <a:lnTo>
                    <a:pt x="5165801" y="134810"/>
                  </a:lnTo>
                  <a:lnTo>
                    <a:pt x="5162245" y="143281"/>
                  </a:lnTo>
                  <a:lnTo>
                    <a:pt x="5156670" y="149059"/>
                  </a:lnTo>
                  <a:lnTo>
                    <a:pt x="5163159" y="148526"/>
                  </a:lnTo>
                  <a:lnTo>
                    <a:pt x="5164086" y="155282"/>
                  </a:lnTo>
                  <a:lnTo>
                    <a:pt x="5170932" y="154241"/>
                  </a:lnTo>
                  <a:lnTo>
                    <a:pt x="5171516" y="161442"/>
                  </a:lnTo>
                  <a:lnTo>
                    <a:pt x="5181574" y="156298"/>
                  </a:lnTo>
                  <a:lnTo>
                    <a:pt x="5181384" y="164477"/>
                  </a:lnTo>
                  <a:lnTo>
                    <a:pt x="5187950" y="162191"/>
                  </a:lnTo>
                  <a:lnTo>
                    <a:pt x="5194516" y="156641"/>
                  </a:lnTo>
                  <a:lnTo>
                    <a:pt x="5200853" y="153924"/>
                  </a:lnTo>
                  <a:lnTo>
                    <a:pt x="5206670" y="160134"/>
                  </a:lnTo>
                  <a:lnTo>
                    <a:pt x="5200612" y="158102"/>
                  </a:lnTo>
                  <a:lnTo>
                    <a:pt x="5199773" y="163817"/>
                  </a:lnTo>
                  <a:lnTo>
                    <a:pt x="5199202" y="169964"/>
                  </a:lnTo>
                  <a:lnTo>
                    <a:pt x="5224297" y="170548"/>
                  </a:lnTo>
                  <a:lnTo>
                    <a:pt x="5225059" y="166433"/>
                  </a:lnTo>
                  <a:lnTo>
                    <a:pt x="5228018" y="165569"/>
                  </a:lnTo>
                  <a:lnTo>
                    <a:pt x="5228183" y="160629"/>
                  </a:lnTo>
                  <a:close/>
                </a:path>
                <a:path w="7872095" h="2125979">
                  <a:moveTo>
                    <a:pt x="5326215" y="118033"/>
                  </a:moveTo>
                  <a:lnTo>
                    <a:pt x="5323383" y="118986"/>
                  </a:lnTo>
                  <a:lnTo>
                    <a:pt x="5319077" y="117957"/>
                  </a:lnTo>
                  <a:lnTo>
                    <a:pt x="5318899" y="122745"/>
                  </a:lnTo>
                  <a:lnTo>
                    <a:pt x="5321706" y="121754"/>
                  </a:lnTo>
                  <a:lnTo>
                    <a:pt x="5325986" y="122796"/>
                  </a:lnTo>
                  <a:lnTo>
                    <a:pt x="5326215" y="118033"/>
                  </a:lnTo>
                  <a:close/>
                </a:path>
                <a:path w="7872095" h="2125979">
                  <a:moveTo>
                    <a:pt x="5339359" y="1998687"/>
                  </a:moveTo>
                  <a:lnTo>
                    <a:pt x="5296268" y="1998687"/>
                  </a:lnTo>
                  <a:lnTo>
                    <a:pt x="5301018" y="2011387"/>
                  </a:lnTo>
                  <a:lnTo>
                    <a:pt x="5328577" y="2011387"/>
                  </a:lnTo>
                  <a:lnTo>
                    <a:pt x="5328310" y="2024087"/>
                  </a:lnTo>
                  <a:lnTo>
                    <a:pt x="5332031" y="2024087"/>
                  </a:lnTo>
                  <a:lnTo>
                    <a:pt x="5338038" y="2011387"/>
                  </a:lnTo>
                  <a:lnTo>
                    <a:pt x="5338889" y="2011387"/>
                  </a:lnTo>
                  <a:lnTo>
                    <a:pt x="5339359" y="1998687"/>
                  </a:lnTo>
                  <a:close/>
                </a:path>
                <a:path w="7872095" h="2125979">
                  <a:moveTo>
                    <a:pt x="5352974" y="126072"/>
                  </a:moveTo>
                  <a:lnTo>
                    <a:pt x="5350218" y="122148"/>
                  </a:lnTo>
                  <a:lnTo>
                    <a:pt x="5345671" y="125857"/>
                  </a:lnTo>
                  <a:lnTo>
                    <a:pt x="5347487" y="128447"/>
                  </a:lnTo>
                  <a:lnTo>
                    <a:pt x="5348427" y="129895"/>
                  </a:lnTo>
                  <a:lnTo>
                    <a:pt x="5352974" y="126072"/>
                  </a:lnTo>
                  <a:close/>
                </a:path>
                <a:path w="7872095" h="2125979">
                  <a:moveTo>
                    <a:pt x="5401869" y="125768"/>
                  </a:moveTo>
                  <a:lnTo>
                    <a:pt x="5397893" y="122948"/>
                  </a:lnTo>
                  <a:lnTo>
                    <a:pt x="5390667" y="124409"/>
                  </a:lnTo>
                  <a:lnTo>
                    <a:pt x="5390426" y="134404"/>
                  </a:lnTo>
                  <a:lnTo>
                    <a:pt x="5401119" y="134645"/>
                  </a:lnTo>
                  <a:lnTo>
                    <a:pt x="5401869" y="125768"/>
                  </a:lnTo>
                  <a:close/>
                </a:path>
                <a:path w="7872095" h="2125979">
                  <a:moveTo>
                    <a:pt x="5421528" y="179971"/>
                  </a:moveTo>
                  <a:lnTo>
                    <a:pt x="5413273" y="176987"/>
                  </a:lnTo>
                  <a:lnTo>
                    <a:pt x="5412879" y="171894"/>
                  </a:lnTo>
                  <a:lnTo>
                    <a:pt x="5416067" y="164617"/>
                  </a:lnTo>
                  <a:lnTo>
                    <a:pt x="5418556" y="155092"/>
                  </a:lnTo>
                  <a:lnTo>
                    <a:pt x="5411851" y="155473"/>
                  </a:lnTo>
                  <a:lnTo>
                    <a:pt x="5406555" y="154012"/>
                  </a:lnTo>
                  <a:lnTo>
                    <a:pt x="5403774" y="149263"/>
                  </a:lnTo>
                  <a:lnTo>
                    <a:pt x="5404612" y="139725"/>
                  </a:lnTo>
                  <a:lnTo>
                    <a:pt x="5397906" y="140271"/>
                  </a:lnTo>
                  <a:lnTo>
                    <a:pt x="5392496" y="142786"/>
                  </a:lnTo>
                  <a:lnTo>
                    <a:pt x="5390045" y="149364"/>
                  </a:lnTo>
                  <a:lnTo>
                    <a:pt x="5400738" y="149606"/>
                  </a:lnTo>
                  <a:lnTo>
                    <a:pt x="5399697" y="158229"/>
                  </a:lnTo>
                  <a:lnTo>
                    <a:pt x="5401907" y="162534"/>
                  </a:lnTo>
                  <a:lnTo>
                    <a:pt x="5405209" y="165392"/>
                  </a:lnTo>
                  <a:lnTo>
                    <a:pt x="5407457" y="169684"/>
                  </a:lnTo>
                  <a:lnTo>
                    <a:pt x="5405323" y="174320"/>
                  </a:lnTo>
                  <a:lnTo>
                    <a:pt x="5401310" y="176250"/>
                  </a:lnTo>
                  <a:lnTo>
                    <a:pt x="5397589" y="178574"/>
                  </a:lnTo>
                  <a:lnTo>
                    <a:pt x="5396268" y="184416"/>
                  </a:lnTo>
                  <a:lnTo>
                    <a:pt x="5399062" y="185559"/>
                  </a:lnTo>
                  <a:lnTo>
                    <a:pt x="5400370" y="188671"/>
                  </a:lnTo>
                  <a:lnTo>
                    <a:pt x="5399608" y="194475"/>
                  </a:lnTo>
                  <a:lnTo>
                    <a:pt x="5407914" y="194995"/>
                  </a:lnTo>
                  <a:lnTo>
                    <a:pt x="5414073" y="192379"/>
                  </a:lnTo>
                  <a:lnTo>
                    <a:pt x="5418480" y="187185"/>
                  </a:lnTo>
                  <a:lnTo>
                    <a:pt x="5421528" y="179971"/>
                  </a:lnTo>
                  <a:close/>
                </a:path>
                <a:path w="7872095" h="2125979">
                  <a:moveTo>
                    <a:pt x="5548122" y="143014"/>
                  </a:moveTo>
                  <a:lnTo>
                    <a:pt x="5543855" y="143776"/>
                  </a:lnTo>
                  <a:lnTo>
                    <a:pt x="5537936" y="141973"/>
                  </a:lnTo>
                  <a:lnTo>
                    <a:pt x="5537251" y="147726"/>
                  </a:lnTo>
                  <a:lnTo>
                    <a:pt x="5541505" y="147104"/>
                  </a:lnTo>
                  <a:lnTo>
                    <a:pt x="5547360" y="148894"/>
                  </a:lnTo>
                  <a:lnTo>
                    <a:pt x="5548122" y="143014"/>
                  </a:lnTo>
                  <a:close/>
                </a:path>
                <a:path w="7872095" h="2125979">
                  <a:moveTo>
                    <a:pt x="5587555" y="143929"/>
                  </a:moveTo>
                  <a:lnTo>
                    <a:pt x="5581027" y="139992"/>
                  </a:lnTo>
                  <a:lnTo>
                    <a:pt x="5578932" y="144970"/>
                  </a:lnTo>
                  <a:lnTo>
                    <a:pt x="5581142" y="149428"/>
                  </a:lnTo>
                  <a:lnTo>
                    <a:pt x="5587555" y="143929"/>
                  </a:lnTo>
                  <a:close/>
                </a:path>
                <a:path w="7872095" h="2125979">
                  <a:moveTo>
                    <a:pt x="5607418" y="2100287"/>
                  </a:moveTo>
                  <a:lnTo>
                    <a:pt x="5589448" y="2100287"/>
                  </a:lnTo>
                  <a:lnTo>
                    <a:pt x="5589321" y="2087587"/>
                  </a:lnTo>
                  <a:lnTo>
                    <a:pt x="5580024" y="2100287"/>
                  </a:lnTo>
                  <a:lnTo>
                    <a:pt x="5576925" y="2100287"/>
                  </a:lnTo>
                  <a:lnTo>
                    <a:pt x="5579808" y="2112988"/>
                  </a:lnTo>
                  <a:lnTo>
                    <a:pt x="5572366" y="2112988"/>
                  </a:lnTo>
                  <a:lnTo>
                    <a:pt x="5576925" y="2100287"/>
                  </a:lnTo>
                  <a:lnTo>
                    <a:pt x="5552668" y="2100287"/>
                  </a:lnTo>
                  <a:lnTo>
                    <a:pt x="5555640" y="2087587"/>
                  </a:lnTo>
                  <a:lnTo>
                    <a:pt x="5553773" y="2074887"/>
                  </a:lnTo>
                  <a:lnTo>
                    <a:pt x="5548769" y="2062187"/>
                  </a:lnTo>
                  <a:lnTo>
                    <a:pt x="5542369" y="2062187"/>
                  </a:lnTo>
                  <a:lnTo>
                    <a:pt x="5546750" y="2074887"/>
                  </a:lnTo>
                  <a:lnTo>
                    <a:pt x="5547576" y="2087587"/>
                  </a:lnTo>
                  <a:lnTo>
                    <a:pt x="5544731" y="2087587"/>
                  </a:lnTo>
                  <a:lnTo>
                    <a:pt x="5538051" y="2100287"/>
                  </a:lnTo>
                  <a:lnTo>
                    <a:pt x="5524665" y="2087587"/>
                  </a:lnTo>
                  <a:lnTo>
                    <a:pt x="5483364" y="2087587"/>
                  </a:lnTo>
                  <a:lnTo>
                    <a:pt x="5483237" y="2100287"/>
                  </a:lnTo>
                  <a:lnTo>
                    <a:pt x="5475744" y="2100287"/>
                  </a:lnTo>
                  <a:lnTo>
                    <a:pt x="5469547" y="2112988"/>
                  </a:lnTo>
                  <a:lnTo>
                    <a:pt x="5464594" y="2112988"/>
                  </a:lnTo>
                  <a:lnTo>
                    <a:pt x="5460860" y="2125688"/>
                  </a:lnTo>
                  <a:lnTo>
                    <a:pt x="5483618" y="2125688"/>
                  </a:lnTo>
                  <a:lnTo>
                    <a:pt x="5482869" y="2112988"/>
                  </a:lnTo>
                  <a:lnTo>
                    <a:pt x="5495391" y="2112988"/>
                  </a:lnTo>
                  <a:lnTo>
                    <a:pt x="5497690" y="2100287"/>
                  </a:lnTo>
                  <a:lnTo>
                    <a:pt x="5516359" y="2100287"/>
                  </a:lnTo>
                  <a:lnTo>
                    <a:pt x="5519483" y="2112988"/>
                  </a:lnTo>
                  <a:lnTo>
                    <a:pt x="5570791" y="2112988"/>
                  </a:lnTo>
                  <a:lnTo>
                    <a:pt x="5568454" y="2125688"/>
                  </a:lnTo>
                  <a:lnTo>
                    <a:pt x="5588673" y="2125688"/>
                  </a:lnTo>
                  <a:lnTo>
                    <a:pt x="5592419" y="2112988"/>
                  </a:lnTo>
                  <a:lnTo>
                    <a:pt x="5605792" y="2112988"/>
                  </a:lnTo>
                  <a:lnTo>
                    <a:pt x="5607418" y="2100287"/>
                  </a:lnTo>
                  <a:close/>
                </a:path>
                <a:path w="7872095" h="2125979">
                  <a:moveTo>
                    <a:pt x="5740209" y="195287"/>
                  </a:moveTo>
                  <a:lnTo>
                    <a:pt x="5736615" y="182587"/>
                  </a:lnTo>
                  <a:lnTo>
                    <a:pt x="5725782" y="182587"/>
                  </a:lnTo>
                  <a:lnTo>
                    <a:pt x="5727039" y="195287"/>
                  </a:lnTo>
                  <a:lnTo>
                    <a:pt x="5740209" y="195287"/>
                  </a:lnTo>
                  <a:close/>
                </a:path>
                <a:path w="7872095" h="2125979">
                  <a:moveTo>
                    <a:pt x="5937631" y="182587"/>
                  </a:moveTo>
                  <a:lnTo>
                    <a:pt x="5936666" y="169887"/>
                  </a:lnTo>
                  <a:lnTo>
                    <a:pt x="5929858" y="169887"/>
                  </a:lnTo>
                  <a:lnTo>
                    <a:pt x="5913971" y="182587"/>
                  </a:lnTo>
                  <a:lnTo>
                    <a:pt x="5925883" y="182587"/>
                  </a:lnTo>
                  <a:lnTo>
                    <a:pt x="5920397" y="195287"/>
                  </a:lnTo>
                  <a:lnTo>
                    <a:pt x="5916854" y="207987"/>
                  </a:lnTo>
                  <a:lnTo>
                    <a:pt x="5922619" y="207987"/>
                  </a:lnTo>
                  <a:lnTo>
                    <a:pt x="5925693" y="195287"/>
                  </a:lnTo>
                  <a:lnTo>
                    <a:pt x="5932500" y="195287"/>
                  </a:lnTo>
                  <a:lnTo>
                    <a:pt x="5929452" y="182587"/>
                  </a:lnTo>
                  <a:lnTo>
                    <a:pt x="5937631" y="182587"/>
                  </a:lnTo>
                  <a:close/>
                </a:path>
                <a:path w="7872095" h="2125979">
                  <a:moveTo>
                    <a:pt x="6085319" y="296887"/>
                  </a:moveTo>
                  <a:lnTo>
                    <a:pt x="6079807" y="284187"/>
                  </a:lnTo>
                  <a:lnTo>
                    <a:pt x="6077128" y="284187"/>
                  </a:lnTo>
                  <a:lnTo>
                    <a:pt x="6073978" y="296887"/>
                  </a:lnTo>
                  <a:lnTo>
                    <a:pt x="6085319" y="296887"/>
                  </a:lnTo>
                  <a:close/>
                </a:path>
                <a:path w="7872095" h="2125979">
                  <a:moveTo>
                    <a:pt x="6085319" y="271487"/>
                  </a:moveTo>
                  <a:lnTo>
                    <a:pt x="6081712" y="271487"/>
                  </a:lnTo>
                  <a:lnTo>
                    <a:pt x="6080645" y="284187"/>
                  </a:lnTo>
                  <a:lnTo>
                    <a:pt x="6085052" y="284187"/>
                  </a:lnTo>
                  <a:lnTo>
                    <a:pt x="6085319" y="271487"/>
                  </a:lnTo>
                  <a:close/>
                </a:path>
                <a:path w="7872095" h="2125979">
                  <a:moveTo>
                    <a:pt x="6241643" y="162344"/>
                  </a:moveTo>
                  <a:lnTo>
                    <a:pt x="6239865" y="159740"/>
                  </a:lnTo>
                  <a:lnTo>
                    <a:pt x="6238887" y="158394"/>
                  </a:lnTo>
                  <a:lnTo>
                    <a:pt x="6234417" y="162153"/>
                  </a:lnTo>
                  <a:lnTo>
                    <a:pt x="6236208" y="164731"/>
                  </a:lnTo>
                  <a:lnTo>
                    <a:pt x="6237198" y="166154"/>
                  </a:lnTo>
                  <a:lnTo>
                    <a:pt x="6241643" y="162344"/>
                  </a:lnTo>
                  <a:close/>
                </a:path>
                <a:path w="7872095" h="2125979">
                  <a:moveTo>
                    <a:pt x="6314478" y="145618"/>
                  </a:moveTo>
                  <a:lnTo>
                    <a:pt x="6311722" y="146685"/>
                  </a:lnTo>
                  <a:lnTo>
                    <a:pt x="6307480" y="145719"/>
                  </a:lnTo>
                  <a:lnTo>
                    <a:pt x="6307340" y="150495"/>
                  </a:lnTo>
                  <a:lnTo>
                    <a:pt x="6310109" y="149479"/>
                  </a:lnTo>
                  <a:lnTo>
                    <a:pt x="6314287" y="150444"/>
                  </a:lnTo>
                  <a:lnTo>
                    <a:pt x="6314478" y="145618"/>
                  </a:lnTo>
                  <a:close/>
                </a:path>
                <a:path w="7872095" h="2125979">
                  <a:moveTo>
                    <a:pt x="6346330" y="145973"/>
                  </a:moveTo>
                  <a:lnTo>
                    <a:pt x="6343586" y="147027"/>
                  </a:lnTo>
                  <a:lnTo>
                    <a:pt x="6339357" y="146062"/>
                  </a:lnTo>
                  <a:lnTo>
                    <a:pt x="6339192" y="150850"/>
                  </a:lnTo>
                  <a:lnTo>
                    <a:pt x="6341973" y="149809"/>
                  </a:lnTo>
                  <a:lnTo>
                    <a:pt x="6346215" y="150774"/>
                  </a:lnTo>
                  <a:lnTo>
                    <a:pt x="6346330" y="145973"/>
                  </a:lnTo>
                  <a:close/>
                </a:path>
                <a:path w="7872095" h="2125979">
                  <a:moveTo>
                    <a:pt x="6413767" y="141617"/>
                  </a:moveTo>
                  <a:lnTo>
                    <a:pt x="6411239" y="131991"/>
                  </a:lnTo>
                  <a:lnTo>
                    <a:pt x="6400990" y="132956"/>
                  </a:lnTo>
                  <a:lnTo>
                    <a:pt x="6388265" y="138150"/>
                  </a:lnTo>
                  <a:lnTo>
                    <a:pt x="6378295" y="141236"/>
                  </a:lnTo>
                  <a:lnTo>
                    <a:pt x="6372441" y="137020"/>
                  </a:lnTo>
                  <a:lnTo>
                    <a:pt x="6365367" y="137312"/>
                  </a:lnTo>
                  <a:lnTo>
                    <a:pt x="6358572" y="140754"/>
                  </a:lnTo>
                  <a:lnTo>
                    <a:pt x="6353492" y="146024"/>
                  </a:lnTo>
                  <a:lnTo>
                    <a:pt x="6370333" y="147015"/>
                  </a:lnTo>
                  <a:lnTo>
                    <a:pt x="6384633" y="147535"/>
                  </a:lnTo>
                  <a:lnTo>
                    <a:pt x="6398425" y="146202"/>
                  </a:lnTo>
                  <a:lnTo>
                    <a:pt x="6413767" y="141617"/>
                  </a:lnTo>
                  <a:close/>
                </a:path>
                <a:path w="7872095" h="2125979">
                  <a:moveTo>
                    <a:pt x="6414008" y="152615"/>
                  </a:moveTo>
                  <a:lnTo>
                    <a:pt x="6413716" y="146659"/>
                  </a:lnTo>
                  <a:lnTo>
                    <a:pt x="6408585" y="149745"/>
                  </a:lnTo>
                  <a:lnTo>
                    <a:pt x="6414008" y="152615"/>
                  </a:lnTo>
                  <a:close/>
                </a:path>
                <a:path w="7872095" h="2125979">
                  <a:moveTo>
                    <a:pt x="6417742" y="145770"/>
                  </a:moveTo>
                  <a:lnTo>
                    <a:pt x="6415697" y="141655"/>
                  </a:lnTo>
                  <a:lnTo>
                    <a:pt x="6413767" y="141617"/>
                  </a:lnTo>
                  <a:lnTo>
                    <a:pt x="6413716" y="146659"/>
                  </a:lnTo>
                  <a:lnTo>
                    <a:pt x="6417742" y="145770"/>
                  </a:lnTo>
                  <a:close/>
                </a:path>
                <a:path w="7872095" h="2125979">
                  <a:moveTo>
                    <a:pt x="6420040" y="2049487"/>
                  </a:moveTo>
                  <a:lnTo>
                    <a:pt x="6412636" y="2062187"/>
                  </a:lnTo>
                  <a:lnTo>
                    <a:pt x="6416472" y="2062187"/>
                  </a:lnTo>
                  <a:lnTo>
                    <a:pt x="6420040" y="2049487"/>
                  </a:lnTo>
                  <a:close/>
                </a:path>
                <a:path w="7872095" h="2125979">
                  <a:moveTo>
                    <a:pt x="6431724" y="138264"/>
                  </a:moveTo>
                  <a:lnTo>
                    <a:pt x="6428841" y="134061"/>
                  </a:lnTo>
                  <a:lnTo>
                    <a:pt x="6424473" y="131711"/>
                  </a:lnTo>
                  <a:lnTo>
                    <a:pt x="6424739" y="139598"/>
                  </a:lnTo>
                  <a:lnTo>
                    <a:pt x="6423838" y="149136"/>
                  </a:lnTo>
                  <a:lnTo>
                    <a:pt x="6431445" y="146850"/>
                  </a:lnTo>
                  <a:lnTo>
                    <a:pt x="6431724" y="138264"/>
                  </a:lnTo>
                  <a:close/>
                </a:path>
                <a:path w="7872095" h="2125979">
                  <a:moveTo>
                    <a:pt x="6479578" y="115036"/>
                  </a:moveTo>
                  <a:lnTo>
                    <a:pt x="6477825" y="112356"/>
                  </a:lnTo>
                  <a:lnTo>
                    <a:pt x="6476860" y="110947"/>
                  </a:lnTo>
                  <a:lnTo>
                    <a:pt x="6472390" y="114820"/>
                  </a:lnTo>
                  <a:lnTo>
                    <a:pt x="6474231" y="117373"/>
                  </a:lnTo>
                  <a:lnTo>
                    <a:pt x="6475196" y="118706"/>
                  </a:lnTo>
                  <a:lnTo>
                    <a:pt x="6479578" y="115036"/>
                  </a:lnTo>
                  <a:close/>
                </a:path>
                <a:path w="7872095" h="2125979">
                  <a:moveTo>
                    <a:pt x="6520447" y="97878"/>
                  </a:moveTo>
                  <a:lnTo>
                    <a:pt x="6517691" y="98996"/>
                  </a:lnTo>
                  <a:lnTo>
                    <a:pt x="6513462" y="98031"/>
                  </a:lnTo>
                  <a:lnTo>
                    <a:pt x="6513271" y="102831"/>
                  </a:lnTo>
                  <a:lnTo>
                    <a:pt x="6516103" y="101701"/>
                  </a:lnTo>
                  <a:lnTo>
                    <a:pt x="6520281" y="102831"/>
                  </a:lnTo>
                  <a:lnTo>
                    <a:pt x="6520447" y="97878"/>
                  </a:lnTo>
                  <a:close/>
                </a:path>
                <a:path w="7872095" h="2125979">
                  <a:moveTo>
                    <a:pt x="6530835" y="127990"/>
                  </a:moveTo>
                  <a:lnTo>
                    <a:pt x="6522364" y="127215"/>
                  </a:lnTo>
                  <a:lnTo>
                    <a:pt x="6515900" y="129298"/>
                  </a:lnTo>
                  <a:lnTo>
                    <a:pt x="6509804" y="131864"/>
                  </a:lnTo>
                  <a:lnTo>
                    <a:pt x="6502451" y="132562"/>
                  </a:lnTo>
                  <a:lnTo>
                    <a:pt x="6495021" y="131572"/>
                  </a:lnTo>
                  <a:lnTo>
                    <a:pt x="6489001" y="128905"/>
                  </a:lnTo>
                  <a:lnTo>
                    <a:pt x="6484391" y="129298"/>
                  </a:lnTo>
                  <a:lnTo>
                    <a:pt x="6481191" y="137477"/>
                  </a:lnTo>
                  <a:lnTo>
                    <a:pt x="6513004" y="137807"/>
                  </a:lnTo>
                  <a:lnTo>
                    <a:pt x="6516598" y="134061"/>
                  </a:lnTo>
                  <a:lnTo>
                    <a:pt x="6522390" y="133502"/>
                  </a:lnTo>
                  <a:lnTo>
                    <a:pt x="6527940" y="132651"/>
                  </a:lnTo>
                  <a:lnTo>
                    <a:pt x="6530835" y="127990"/>
                  </a:lnTo>
                  <a:close/>
                </a:path>
                <a:path w="7872095" h="2125979">
                  <a:moveTo>
                    <a:pt x="6778942" y="2062187"/>
                  </a:moveTo>
                  <a:lnTo>
                    <a:pt x="6756641" y="2062187"/>
                  </a:lnTo>
                  <a:lnTo>
                    <a:pt x="6758673" y="2074887"/>
                  </a:lnTo>
                  <a:lnTo>
                    <a:pt x="6767042" y="2074887"/>
                  </a:lnTo>
                  <a:lnTo>
                    <a:pt x="6764020" y="2087587"/>
                  </a:lnTo>
                  <a:lnTo>
                    <a:pt x="6770002" y="2087587"/>
                  </a:lnTo>
                  <a:lnTo>
                    <a:pt x="6773329" y="2074887"/>
                  </a:lnTo>
                  <a:lnTo>
                    <a:pt x="6775729" y="2074887"/>
                  </a:lnTo>
                  <a:lnTo>
                    <a:pt x="6778942" y="2062187"/>
                  </a:lnTo>
                  <a:close/>
                </a:path>
                <a:path w="7872095" h="2125979">
                  <a:moveTo>
                    <a:pt x="7068464" y="131064"/>
                  </a:moveTo>
                  <a:lnTo>
                    <a:pt x="7064299" y="127698"/>
                  </a:lnTo>
                  <a:lnTo>
                    <a:pt x="7059422" y="128447"/>
                  </a:lnTo>
                  <a:lnTo>
                    <a:pt x="7057682" y="133438"/>
                  </a:lnTo>
                  <a:lnTo>
                    <a:pt x="7059828" y="133819"/>
                  </a:lnTo>
                  <a:lnTo>
                    <a:pt x="7061797" y="134251"/>
                  </a:lnTo>
                  <a:lnTo>
                    <a:pt x="7061149" y="138531"/>
                  </a:lnTo>
                  <a:lnTo>
                    <a:pt x="7068083" y="138430"/>
                  </a:lnTo>
                  <a:lnTo>
                    <a:pt x="7068464" y="131064"/>
                  </a:lnTo>
                  <a:close/>
                </a:path>
                <a:path w="7872095" h="2125979">
                  <a:moveTo>
                    <a:pt x="7085444" y="138163"/>
                  </a:moveTo>
                  <a:lnTo>
                    <a:pt x="7079069" y="132613"/>
                  </a:lnTo>
                  <a:lnTo>
                    <a:pt x="7074243" y="134721"/>
                  </a:lnTo>
                  <a:lnTo>
                    <a:pt x="7075017" y="138557"/>
                  </a:lnTo>
                  <a:lnTo>
                    <a:pt x="7085444" y="138163"/>
                  </a:lnTo>
                  <a:close/>
                </a:path>
                <a:path w="7872095" h="2125979">
                  <a:moveTo>
                    <a:pt x="7091591" y="138150"/>
                  </a:moveTo>
                  <a:lnTo>
                    <a:pt x="7085444" y="138163"/>
                  </a:lnTo>
                  <a:lnTo>
                    <a:pt x="7087806" y="143725"/>
                  </a:lnTo>
                  <a:lnTo>
                    <a:pt x="7091121" y="141859"/>
                  </a:lnTo>
                  <a:lnTo>
                    <a:pt x="7091591" y="138150"/>
                  </a:lnTo>
                  <a:close/>
                </a:path>
                <a:path w="7872095" h="2125979">
                  <a:moveTo>
                    <a:pt x="7118324" y="140233"/>
                  </a:moveTo>
                  <a:lnTo>
                    <a:pt x="7116521" y="137693"/>
                  </a:lnTo>
                  <a:lnTo>
                    <a:pt x="7115569" y="136207"/>
                  </a:lnTo>
                  <a:lnTo>
                    <a:pt x="7111301" y="139992"/>
                  </a:lnTo>
                  <a:lnTo>
                    <a:pt x="7113105" y="142621"/>
                  </a:lnTo>
                  <a:lnTo>
                    <a:pt x="7114108" y="144018"/>
                  </a:lnTo>
                  <a:lnTo>
                    <a:pt x="7118324" y="140233"/>
                  </a:lnTo>
                  <a:close/>
                </a:path>
                <a:path w="7872095" h="2125979">
                  <a:moveTo>
                    <a:pt x="7172160" y="156743"/>
                  </a:moveTo>
                  <a:lnTo>
                    <a:pt x="7167766" y="151193"/>
                  </a:lnTo>
                  <a:lnTo>
                    <a:pt x="7163663" y="153225"/>
                  </a:lnTo>
                  <a:lnTo>
                    <a:pt x="7163816" y="157022"/>
                  </a:lnTo>
                  <a:lnTo>
                    <a:pt x="7172160" y="156743"/>
                  </a:lnTo>
                  <a:close/>
                </a:path>
                <a:path w="7872095" h="2125979">
                  <a:moveTo>
                    <a:pt x="7180618" y="160286"/>
                  </a:moveTo>
                  <a:lnTo>
                    <a:pt x="7180466" y="156489"/>
                  </a:lnTo>
                  <a:lnTo>
                    <a:pt x="7172160" y="156743"/>
                  </a:lnTo>
                  <a:lnTo>
                    <a:pt x="7176529" y="162306"/>
                  </a:lnTo>
                  <a:lnTo>
                    <a:pt x="7180618" y="160286"/>
                  </a:lnTo>
                  <a:close/>
                </a:path>
                <a:path w="7872095" h="2125979">
                  <a:moveTo>
                    <a:pt x="7182053" y="121666"/>
                  </a:moveTo>
                  <a:lnTo>
                    <a:pt x="7179424" y="122910"/>
                  </a:lnTo>
                  <a:lnTo>
                    <a:pt x="7175220" y="121869"/>
                  </a:lnTo>
                  <a:lnTo>
                    <a:pt x="7175233" y="126834"/>
                  </a:lnTo>
                  <a:lnTo>
                    <a:pt x="7177887" y="125603"/>
                  </a:lnTo>
                  <a:lnTo>
                    <a:pt x="7182015" y="126479"/>
                  </a:lnTo>
                  <a:lnTo>
                    <a:pt x="7182053" y="121666"/>
                  </a:lnTo>
                  <a:close/>
                </a:path>
                <a:path w="7872095" h="2125979">
                  <a:moveTo>
                    <a:pt x="7301446" y="2036787"/>
                  </a:moveTo>
                  <a:lnTo>
                    <a:pt x="7297433" y="2024087"/>
                  </a:lnTo>
                  <a:lnTo>
                    <a:pt x="7293127" y="2024087"/>
                  </a:lnTo>
                  <a:lnTo>
                    <a:pt x="7301446" y="2036787"/>
                  </a:lnTo>
                  <a:close/>
                </a:path>
                <a:path w="7872095" h="2125979">
                  <a:moveTo>
                    <a:pt x="7417511" y="1554187"/>
                  </a:moveTo>
                  <a:lnTo>
                    <a:pt x="7415200" y="1541487"/>
                  </a:lnTo>
                  <a:lnTo>
                    <a:pt x="7410983" y="1554187"/>
                  </a:lnTo>
                  <a:lnTo>
                    <a:pt x="7417511" y="1554187"/>
                  </a:lnTo>
                  <a:close/>
                </a:path>
                <a:path w="7872095" h="2125979">
                  <a:moveTo>
                    <a:pt x="7586764" y="1541487"/>
                  </a:moveTo>
                  <a:lnTo>
                    <a:pt x="7578369" y="1541487"/>
                  </a:lnTo>
                  <a:lnTo>
                    <a:pt x="7579157" y="1528787"/>
                  </a:lnTo>
                  <a:lnTo>
                    <a:pt x="7580262" y="1528787"/>
                  </a:lnTo>
                  <a:lnTo>
                    <a:pt x="7572578" y="1516087"/>
                  </a:lnTo>
                  <a:lnTo>
                    <a:pt x="7566596" y="1528787"/>
                  </a:lnTo>
                  <a:lnTo>
                    <a:pt x="7558164" y="1528787"/>
                  </a:lnTo>
                  <a:lnTo>
                    <a:pt x="7560170" y="1541487"/>
                  </a:lnTo>
                  <a:lnTo>
                    <a:pt x="7560843" y="1541487"/>
                  </a:lnTo>
                  <a:lnTo>
                    <a:pt x="7561326" y="1554187"/>
                  </a:lnTo>
                  <a:lnTo>
                    <a:pt x="7583678" y="1554187"/>
                  </a:lnTo>
                  <a:lnTo>
                    <a:pt x="7586764" y="1541487"/>
                  </a:lnTo>
                  <a:close/>
                </a:path>
                <a:path w="7872095" h="2125979">
                  <a:moveTo>
                    <a:pt x="7654290" y="258787"/>
                  </a:moveTo>
                  <a:lnTo>
                    <a:pt x="7631671" y="271487"/>
                  </a:lnTo>
                  <a:lnTo>
                    <a:pt x="7630769" y="271487"/>
                  </a:lnTo>
                  <a:lnTo>
                    <a:pt x="7640574" y="284187"/>
                  </a:lnTo>
                  <a:lnTo>
                    <a:pt x="7639380" y="271487"/>
                  </a:lnTo>
                  <a:lnTo>
                    <a:pt x="7653693" y="271487"/>
                  </a:lnTo>
                  <a:lnTo>
                    <a:pt x="7654290" y="258787"/>
                  </a:lnTo>
                  <a:close/>
                </a:path>
                <a:path w="7872095" h="2125979">
                  <a:moveTo>
                    <a:pt x="7660818" y="677887"/>
                  </a:moveTo>
                  <a:lnTo>
                    <a:pt x="7650886" y="677887"/>
                  </a:lnTo>
                  <a:lnTo>
                    <a:pt x="7653248" y="690587"/>
                  </a:lnTo>
                  <a:lnTo>
                    <a:pt x="7660399" y="690587"/>
                  </a:lnTo>
                  <a:lnTo>
                    <a:pt x="7660818" y="677887"/>
                  </a:lnTo>
                  <a:close/>
                </a:path>
                <a:path w="7872095" h="2125979">
                  <a:moveTo>
                    <a:pt x="7669530" y="1287487"/>
                  </a:moveTo>
                  <a:lnTo>
                    <a:pt x="7659332" y="1287487"/>
                  </a:lnTo>
                  <a:lnTo>
                    <a:pt x="7654988" y="1300187"/>
                  </a:lnTo>
                  <a:lnTo>
                    <a:pt x="7664450" y="1300187"/>
                  </a:lnTo>
                  <a:lnTo>
                    <a:pt x="7669530" y="1287487"/>
                  </a:lnTo>
                  <a:close/>
                </a:path>
                <a:path w="7872095" h="2125979">
                  <a:moveTo>
                    <a:pt x="7682027" y="1985987"/>
                  </a:moveTo>
                  <a:lnTo>
                    <a:pt x="7676223" y="1973287"/>
                  </a:lnTo>
                  <a:lnTo>
                    <a:pt x="7667917" y="1985987"/>
                  </a:lnTo>
                  <a:lnTo>
                    <a:pt x="7682027" y="1985987"/>
                  </a:lnTo>
                  <a:close/>
                </a:path>
                <a:path w="7872095" h="2125979">
                  <a:moveTo>
                    <a:pt x="7694803" y="1617687"/>
                  </a:moveTo>
                  <a:lnTo>
                    <a:pt x="7694600" y="1604987"/>
                  </a:lnTo>
                  <a:lnTo>
                    <a:pt x="7688288" y="1604987"/>
                  </a:lnTo>
                  <a:lnTo>
                    <a:pt x="7694803" y="1617687"/>
                  </a:lnTo>
                  <a:close/>
                </a:path>
                <a:path w="7872095" h="2125979">
                  <a:moveTo>
                    <a:pt x="7744155" y="766787"/>
                  </a:moveTo>
                  <a:lnTo>
                    <a:pt x="7743888" y="754087"/>
                  </a:lnTo>
                  <a:lnTo>
                    <a:pt x="7734147" y="754087"/>
                  </a:lnTo>
                  <a:lnTo>
                    <a:pt x="7744155" y="766787"/>
                  </a:lnTo>
                  <a:close/>
                </a:path>
                <a:path w="7872095" h="2125979">
                  <a:moveTo>
                    <a:pt x="7744282" y="1109687"/>
                  </a:moveTo>
                  <a:lnTo>
                    <a:pt x="7737945" y="1109687"/>
                  </a:lnTo>
                  <a:lnTo>
                    <a:pt x="7738529" y="1122387"/>
                  </a:lnTo>
                  <a:lnTo>
                    <a:pt x="7744041" y="1122387"/>
                  </a:lnTo>
                  <a:lnTo>
                    <a:pt x="7744282" y="1109687"/>
                  </a:lnTo>
                  <a:close/>
                </a:path>
                <a:path w="7872095" h="2125979">
                  <a:moveTo>
                    <a:pt x="7758265" y="1973287"/>
                  </a:moveTo>
                  <a:lnTo>
                    <a:pt x="7686459" y="1973287"/>
                  </a:lnTo>
                  <a:lnTo>
                    <a:pt x="7685887" y="1985987"/>
                  </a:lnTo>
                  <a:lnTo>
                    <a:pt x="7757820" y="1985987"/>
                  </a:lnTo>
                  <a:lnTo>
                    <a:pt x="7758265" y="1973287"/>
                  </a:lnTo>
                  <a:close/>
                </a:path>
                <a:path w="7872095" h="2125979">
                  <a:moveTo>
                    <a:pt x="7774724" y="728687"/>
                  </a:moveTo>
                  <a:lnTo>
                    <a:pt x="7689901" y="728687"/>
                  </a:lnTo>
                  <a:lnTo>
                    <a:pt x="7688885" y="741387"/>
                  </a:lnTo>
                  <a:lnTo>
                    <a:pt x="7685976" y="754087"/>
                  </a:lnTo>
                  <a:lnTo>
                    <a:pt x="7685481" y="766787"/>
                  </a:lnTo>
                  <a:lnTo>
                    <a:pt x="7691691" y="779487"/>
                  </a:lnTo>
                  <a:lnTo>
                    <a:pt x="7697203" y="779487"/>
                  </a:lnTo>
                  <a:lnTo>
                    <a:pt x="7688300" y="766787"/>
                  </a:lnTo>
                  <a:lnTo>
                    <a:pt x="7697965" y="766787"/>
                  </a:lnTo>
                  <a:lnTo>
                    <a:pt x="7700162" y="779487"/>
                  </a:lnTo>
                  <a:lnTo>
                    <a:pt x="7709395" y="779487"/>
                  </a:lnTo>
                  <a:lnTo>
                    <a:pt x="7709395" y="766787"/>
                  </a:lnTo>
                  <a:lnTo>
                    <a:pt x="7706893" y="754087"/>
                  </a:lnTo>
                  <a:lnTo>
                    <a:pt x="7729982" y="754087"/>
                  </a:lnTo>
                  <a:lnTo>
                    <a:pt x="7729144" y="766787"/>
                  </a:lnTo>
                  <a:lnTo>
                    <a:pt x="7733690" y="766787"/>
                  </a:lnTo>
                  <a:lnTo>
                    <a:pt x="7734147" y="754087"/>
                  </a:lnTo>
                  <a:lnTo>
                    <a:pt x="7734020" y="754087"/>
                  </a:lnTo>
                  <a:lnTo>
                    <a:pt x="7721562" y="741387"/>
                  </a:lnTo>
                  <a:lnTo>
                    <a:pt x="7774368" y="741387"/>
                  </a:lnTo>
                  <a:lnTo>
                    <a:pt x="7774724" y="728687"/>
                  </a:lnTo>
                  <a:close/>
                </a:path>
                <a:path w="7872095" h="2125979">
                  <a:moveTo>
                    <a:pt x="7801762" y="1592287"/>
                  </a:moveTo>
                  <a:lnTo>
                    <a:pt x="7796035" y="1592287"/>
                  </a:lnTo>
                  <a:lnTo>
                    <a:pt x="7777569" y="1604987"/>
                  </a:lnTo>
                  <a:lnTo>
                    <a:pt x="7798943" y="1604987"/>
                  </a:lnTo>
                  <a:lnTo>
                    <a:pt x="7801762" y="1592287"/>
                  </a:lnTo>
                  <a:close/>
                </a:path>
                <a:path w="7872095" h="2125979">
                  <a:moveTo>
                    <a:pt x="7871828" y="1795487"/>
                  </a:moveTo>
                  <a:lnTo>
                    <a:pt x="7870203" y="1795487"/>
                  </a:lnTo>
                  <a:lnTo>
                    <a:pt x="7865567" y="1782787"/>
                  </a:lnTo>
                  <a:lnTo>
                    <a:pt x="7860017" y="1782787"/>
                  </a:lnTo>
                  <a:lnTo>
                    <a:pt x="7855598" y="1770087"/>
                  </a:lnTo>
                  <a:lnTo>
                    <a:pt x="7858303" y="1770087"/>
                  </a:lnTo>
                  <a:lnTo>
                    <a:pt x="7859090" y="1757387"/>
                  </a:lnTo>
                  <a:lnTo>
                    <a:pt x="7848460" y="1757387"/>
                  </a:lnTo>
                  <a:lnTo>
                    <a:pt x="7846606" y="1744687"/>
                  </a:lnTo>
                  <a:lnTo>
                    <a:pt x="7849375" y="1731987"/>
                  </a:lnTo>
                  <a:lnTo>
                    <a:pt x="7841196" y="1731987"/>
                  </a:lnTo>
                  <a:lnTo>
                    <a:pt x="7838199" y="1719287"/>
                  </a:lnTo>
                  <a:lnTo>
                    <a:pt x="7847101" y="1719287"/>
                  </a:lnTo>
                  <a:lnTo>
                    <a:pt x="7846123" y="1706587"/>
                  </a:lnTo>
                  <a:lnTo>
                    <a:pt x="7848066" y="1693887"/>
                  </a:lnTo>
                  <a:lnTo>
                    <a:pt x="7832839" y="1693887"/>
                  </a:lnTo>
                  <a:lnTo>
                    <a:pt x="7831569" y="1681187"/>
                  </a:lnTo>
                  <a:lnTo>
                    <a:pt x="7833766" y="1681187"/>
                  </a:lnTo>
                  <a:lnTo>
                    <a:pt x="7837132" y="1668487"/>
                  </a:lnTo>
                  <a:lnTo>
                    <a:pt x="7832128" y="1668487"/>
                  </a:lnTo>
                  <a:lnTo>
                    <a:pt x="7831455" y="1655787"/>
                  </a:lnTo>
                  <a:lnTo>
                    <a:pt x="7835379" y="1655787"/>
                  </a:lnTo>
                  <a:lnTo>
                    <a:pt x="7841793" y="1643087"/>
                  </a:lnTo>
                  <a:lnTo>
                    <a:pt x="7847368" y="1643087"/>
                  </a:lnTo>
                  <a:lnTo>
                    <a:pt x="7848752" y="1630387"/>
                  </a:lnTo>
                  <a:lnTo>
                    <a:pt x="7842859" y="1630387"/>
                  </a:lnTo>
                  <a:lnTo>
                    <a:pt x="7839507" y="1643087"/>
                  </a:lnTo>
                  <a:lnTo>
                    <a:pt x="7830782" y="1643087"/>
                  </a:lnTo>
                  <a:lnTo>
                    <a:pt x="7827404" y="1655787"/>
                  </a:lnTo>
                  <a:lnTo>
                    <a:pt x="7816507" y="1655787"/>
                  </a:lnTo>
                  <a:lnTo>
                    <a:pt x="7813522" y="1668487"/>
                  </a:lnTo>
                  <a:lnTo>
                    <a:pt x="7787449" y="1668487"/>
                  </a:lnTo>
                  <a:lnTo>
                    <a:pt x="7787449" y="1858987"/>
                  </a:lnTo>
                  <a:lnTo>
                    <a:pt x="7766444" y="1858987"/>
                  </a:lnTo>
                  <a:lnTo>
                    <a:pt x="7756944" y="1846287"/>
                  </a:lnTo>
                  <a:lnTo>
                    <a:pt x="7786954" y="1846287"/>
                  </a:lnTo>
                  <a:lnTo>
                    <a:pt x="7787449" y="1858987"/>
                  </a:lnTo>
                  <a:lnTo>
                    <a:pt x="7787449" y="1668487"/>
                  </a:lnTo>
                  <a:lnTo>
                    <a:pt x="7768336" y="1668487"/>
                  </a:lnTo>
                  <a:lnTo>
                    <a:pt x="7764996" y="1655787"/>
                  </a:lnTo>
                  <a:lnTo>
                    <a:pt x="7750810" y="1655787"/>
                  </a:lnTo>
                  <a:lnTo>
                    <a:pt x="7744879" y="1643087"/>
                  </a:lnTo>
                  <a:lnTo>
                    <a:pt x="7747736" y="1643087"/>
                  </a:lnTo>
                  <a:lnTo>
                    <a:pt x="7747597" y="1630387"/>
                  </a:lnTo>
                  <a:lnTo>
                    <a:pt x="7747648" y="1617687"/>
                  </a:lnTo>
                  <a:lnTo>
                    <a:pt x="7769746" y="1617687"/>
                  </a:lnTo>
                  <a:lnTo>
                    <a:pt x="7774000" y="1604987"/>
                  </a:lnTo>
                  <a:lnTo>
                    <a:pt x="7727594" y="1604987"/>
                  </a:lnTo>
                  <a:lnTo>
                    <a:pt x="7728534" y="1617687"/>
                  </a:lnTo>
                  <a:lnTo>
                    <a:pt x="7726527" y="1617687"/>
                  </a:lnTo>
                  <a:lnTo>
                    <a:pt x="7726527" y="1655787"/>
                  </a:lnTo>
                  <a:lnTo>
                    <a:pt x="7700429" y="1655787"/>
                  </a:lnTo>
                  <a:lnTo>
                    <a:pt x="7701750" y="1643087"/>
                  </a:lnTo>
                  <a:lnTo>
                    <a:pt x="7694676" y="1655787"/>
                  </a:lnTo>
                  <a:lnTo>
                    <a:pt x="7688834" y="1655787"/>
                  </a:lnTo>
                  <a:lnTo>
                    <a:pt x="7692453" y="1643087"/>
                  </a:lnTo>
                  <a:lnTo>
                    <a:pt x="7701750" y="1643087"/>
                  </a:lnTo>
                  <a:lnTo>
                    <a:pt x="7705255" y="1643087"/>
                  </a:lnTo>
                  <a:lnTo>
                    <a:pt x="7706919" y="1630387"/>
                  </a:lnTo>
                  <a:lnTo>
                    <a:pt x="7713624" y="1630387"/>
                  </a:lnTo>
                  <a:lnTo>
                    <a:pt x="7715009" y="1643087"/>
                  </a:lnTo>
                  <a:lnTo>
                    <a:pt x="7722019" y="1643087"/>
                  </a:lnTo>
                  <a:lnTo>
                    <a:pt x="7719898" y="1630387"/>
                  </a:lnTo>
                  <a:lnTo>
                    <a:pt x="7725715" y="1630387"/>
                  </a:lnTo>
                  <a:lnTo>
                    <a:pt x="7726172" y="1643087"/>
                  </a:lnTo>
                  <a:lnTo>
                    <a:pt x="7726527" y="1655787"/>
                  </a:lnTo>
                  <a:lnTo>
                    <a:pt x="7726527" y="1617687"/>
                  </a:lnTo>
                  <a:lnTo>
                    <a:pt x="7694803" y="1617687"/>
                  </a:lnTo>
                  <a:lnTo>
                    <a:pt x="7687577" y="1617687"/>
                  </a:lnTo>
                  <a:lnTo>
                    <a:pt x="7688288" y="1604987"/>
                  </a:lnTo>
                  <a:lnTo>
                    <a:pt x="7673340" y="1604987"/>
                  </a:lnTo>
                  <a:lnTo>
                    <a:pt x="7668184" y="1592287"/>
                  </a:lnTo>
                  <a:lnTo>
                    <a:pt x="7666342" y="1592287"/>
                  </a:lnTo>
                  <a:lnTo>
                    <a:pt x="7659421" y="1579587"/>
                  </a:lnTo>
                  <a:lnTo>
                    <a:pt x="7637793" y="1579587"/>
                  </a:lnTo>
                  <a:lnTo>
                    <a:pt x="7638085" y="1592287"/>
                  </a:lnTo>
                  <a:lnTo>
                    <a:pt x="7632052" y="1592287"/>
                  </a:lnTo>
                  <a:lnTo>
                    <a:pt x="7632052" y="1973287"/>
                  </a:lnTo>
                  <a:lnTo>
                    <a:pt x="7629042" y="1973287"/>
                  </a:lnTo>
                  <a:lnTo>
                    <a:pt x="7632001" y="1960587"/>
                  </a:lnTo>
                  <a:lnTo>
                    <a:pt x="7632052" y="1973287"/>
                  </a:lnTo>
                  <a:lnTo>
                    <a:pt x="7632052" y="1592287"/>
                  </a:lnTo>
                  <a:lnTo>
                    <a:pt x="7619466" y="1592287"/>
                  </a:lnTo>
                  <a:lnTo>
                    <a:pt x="7624546" y="1579587"/>
                  </a:lnTo>
                  <a:lnTo>
                    <a:pt x="7610627" y="1579587"/>
                  </a:lnTo>
                  <a:lnTo>
                    <a:pt x="7612862" y="1592287"/>
                  </a:lnTo>
                  <a:lnTo>
                    <a:pt x="7589863" y="1592287"/>
                  </a:lnTo>
                  <a:lnTo>
                    <a:pt x="7589113" y="1579587"/>
                  </a:lnTo>
                  <a:lnTo>
                    <a:pt x="7587501" y="1579587"/>
                  </a:lnTo>
                  <a:lnTo>
                    <a:pt x="7584072" y="1566887"/>
                  </a:lnTo>
                  <a:lnTo>
                    <a:pt x="7577912" y="1566887"/>
                  </a:lnTo>
                  <a:lnTo>
                    <a:pt x="7577836" y="1579587"/>
                  </a:lnTo>
                  <a:lnTo>
                    <a:pt x="7578801" y="1579587"/>
                  </a:lnTo>
                  <a:lnTo>
                    <a:pt x="7578572" y="1592287"/>
                  </a:lnTo>
                  <a:lnTo>
                    <a:pt x="7565009" y="1592287"/>
                  </a:lnTo>
                  <a:lnTo>
                    <a:pt x="7565009" y="1643087"/>
                  </a:lnTo>
                  <a:lnTo>
                    <a:pt x="7557656" y="1643087"/>
                  </a:lnTo>
                  <a:lnTo>
                    <a:pt x="7557643" y="1630387"/>
                  </a:lnTo>
                  <a:lnTo>
                    <a:pt x="7564958" y="1630387"/>
                  </a:lnTo>
                  <a:lnTo>
                    <a:pt x="7565009" y="1643087"/>
                  </a:lnTo>
                  <a:lnTo>
                    <a:pt x="7565009" y="1592287"/>
                  </a:lnTo>
                  <a:lnTo>
                    <a:pt x="7547369" y="1592287"/>
                  </a:lnTo>
                  <a:lnTo>
                    <a:pt x="7541260" y="1600466"/>
                  </a:lnTo>
                  <a:lnTo>
                    <a:pt x="7541260" y="1998687"/>
                  </a:lnTo>
                  <a:lnTo>
                    <a:pt x="7533614" y="1998687"/>
                  </a:lnTo>
                  <a:lnTo>
                    <a:pt x="7533449" y="1985987"/>
                  </a:lnTo>
                  <a:lnTo>
                    <a:pt x="7540993" y="1985987"/>
                  </a:lnTo>
                  <a:lnTo>
                    <a:pt x="7541260" y="1998687"/>
                  </a:lnTo>
                  <a:lnTo>
                    <a:pt x="7541260" y="1600466"/>
                  </a:lnTo>
                  <a:lnTo>
                    <a:pt x="7537869" y="1604987"/>
                  </a:lnTo>
                  <a:lnTo>
                    <a:pt x="7534821" y="1592287"/>
                  </a:lnTo>
                  <a:lnTo>
                    <a:pt x="7521511" y="1592287"/>
                  </a:lnTo>
                  <a:lnTo>
                    <a:pt x="7521511" y="1617687"/>
                  </a:lnTo>
                  <a:lnTo>
                    <a:pt x="7513904" y="1617687"/>
                  </a:lnTo>
                  <a:lnTo>
                    <a:pt x="7518489" y="1604987"/>
                  </a:lnTo>
                  <a:lnTo>
                    <a:pt x="7521511" y="1617687"/>
                  </a:lnTo>
                  <a:lnTo>
                    <a:pt x="7521511" y="1592287"/>
                  </a:lnTo>
                  <a:lnTo>
                    <a:pt x="7515314" y="1592287"/>
                  </a:lnTo>
                  <a:lnTo>
                    <a:pt x="7524128" y="1579587"/>
                  </a:lnTo>
                  <a:lnTo>
                    <a:pt x="7541958" y="1579587"/>
                  </a:lnTo>
                  <a:lnTo>
                    <a:pt x="7540130" y="1566887"/>
                  </a:lnTo>
                  <a:lnTo>
                    <a:pt x="7540447" y="1566887"/>
                  </a:lnTo>
                  <a:lnTo>
                    <a:pt x="7532154" y="1554187"/>
                  </a:lnTo>
                  <a:lnTo>
                    <a:pt x="7535443" y="1566887"/>
                  </a:lnTo>
                  <a:lnTo>
                    <a:pt x="7514488" y="1566887"/>
                  </a:lnTo>
                  <a:lnTo>
                    <a:pt x="7510640" y="1554187"/>
                  </a:lnTo>
                  <a:lnTo>
                    <a:pt x="7509777" y="1554187"/>
                  </a:lnTo>
                  <a:lnTo>
                    <a:pt x="7516101" y="1541487"/>
                  </a:lnTo>
                  <a:lnTo>
                    <a:pt x="7511796" y="1541487"/>
                  </a:lnTo>
                  <a:lnTo>
                    <a:pt x="7509827" y="1528787"/>
                  </a:lnTo>
                  <a:lnTo>
                    <a:pt x="7509599" y="1516087"/>
                  </a:lnTo>
                  <a:lnTo>
                    <a:pt x="7505205" y="1516087"/>
                  </a:lnTo>
                  <a:lnTo>
                    <a:pt x="7505205" y="1617687"/>
                  </a:lnTo>
                  <a:lnTo>
                    <a:pt x="7493940" y="1617687"/>
                  </a:lnTo>
                  <a:lnTo>
                    <a:pt x="7493940" y="1985987"/>
                  </a:lnTo>
                  <a:lnTo>
                    <a:pt x="7489393" y="1998687"/>
                  </a:lnTo>
                  <a:lnTo>
                    <a:pt x="7488682" y="1990420"/>
                  </a:lnTo>
                  <a:lnTo>
                    <a:pt x="7488682" y="2011387"/>
                  </a:lnTo>
                  <a:lnTo>
                    <a:pt x="7483056" y="2011387"/>
                  </a:lnTo>
                  <a:lnTo>
                    <a:pt x="7487590" y="1998687"/>
                  </a:lnTo>
                  <a:lnTo>
                    <a:pt x="7488682" y="2011387"/>
                  </a:lnTo>
                  <a:lnTo>
                    <a:pt x="7488682" y="1990420"/>
                  </a:lnTo>
                  <a:lnTo>
                    <a:pt x="7488301" y="1985987"/>
                  </a:lnTo>
                  <a:lnTo>
                    <a:pt x="7493940" y="1985987"/>
                  </a:lnTo>
                  <a:lnTo>
                    <a:pt x="7493940" y="1617687"/>
                  </a:lnTo>
                  <a:lnTo>
                    <a:pt x="7493609" y="1617687"/>
                  </a:lnTo>
                  <a:lnTo>
                    <a:pt x="7449312" y="1617687"/>
                  </a:lnTo>
                  <a:lnTo>
                    <a:pt x="7443635" y="1604987"/>
                  </a:lnTo>
                  <a:lnTo>
                    <a:pt x="7489584" y="1604987"/>
                  </a:lnTo>
                  <a:lnTo>
                    <a:pt x="7493609" y="1617687"/>
                  </a:lnTo>
                  <a:lnTo>
                    <a:pt x="7500963" y="1604987"/>
                  </a:lnTo>
                  <a:lnTo>
                    <a:pt x="7505205" y="1617687"/>
                  </a:lnTo>
                  <a:lnTo>
                    <a:pt x="7505205" y="1516087"/>
                  </a:lnTo>
                  <a:lnTo>
                    <a:pt x="7486421" y="1516087"/>
                  </a:lnTo>
                  <a:lnTo>
                    <a:pt x="7483513" y="1503387"/>
                  </a:lnTo>
                  <a:lnTo>
                    <a:pt x="7527277" y="1503387"/>
                  </a:lnTo>
                  <a:lnTo>
                    <a:pt x="7528776" y="1516087"/>
                  </a:lnTo>
                  <a:lnTo>
                    <a:pt x="7518870" y="1516087"/>
                  </a:lnTo>
                  <a:lnTo>
                    <a:pt x="7513587" y="1528787"/>
                  </a:lnTo>
                  <a:lnTo>
                    <a:pt x="7517905" y="1528787"/>
                  </a:lnTo>
                  <a:lnTo>
                    <a:pt x="7523226" y="1541487"/>
                  </a:lnTo>
                  <a:lnTo>
                    <a:pt x="7525067" y="1541487"/>
                  </a:lnTo>
                  <a:lnTo>
                    <a:pt x="7525499" y="1554187"/>
                  </a:lnTo>
                  <a:lnTo>
                    <a:pt x="7531570" y="1554187"/>
                  </a:lnTo>
                  <a:lnTo>
                    <a:pt x="7537628" y="1541487"/>
                  </a:lnTo>
                  <a:lnTo>
                    <a:pt x="7543216" y="1541487"/>
                  </a:lnTo>
                  <a:lnTo>
                    <a:pt x="7542758" y="1528787"/>
                  </a:lnTo>
                  <a:lnTo>
                    <a:pt x="7546200" y="1528787"/>
                  </a:lnTo>
                  <a:lnTo>
                    <a:pt x="7544282" y="1516087"/>
                  </a:lnTo>
                  <a:lnTo>
                    <a:pt x="7531697" y="1516087"/>
                  </a:lnTo>
                  <a:lnTo>
                    <a:pt x="7535075" y="1503387"/>
                  </a:lnTo>
                  <a:lnTo>
                    <a:pt x="7548918" y="1503387"/>
                  </a:lnTo>
                  <a:lnTo>
                    <a:pt x="7553477" y="1490687"/>
                  </a:lnTo>
                  <a:lnTo>
                    <a:pt x="7528026" y="1490687"/>
                  </a:lnTo>
                  <a:lnTo>
                    <a:pt x="7527176" y="1477987"/>
                  </a:lnTo>
                  <a:lnTo>
                    <a:pt x="7533653" y="1477987"/>
                  </a:lnTo>
                  <a:lnTo>
                    <a:pt x="7534275" y="1465287"/>
                  </a:lnTo>
                  <a:lnTo>
                    <a:pt x="7527049" y="1477987"/>
                  </a:lnTo>
                  <a:lnTo>
                    <a:pt x="7523988" y="1477987"/>
                  </a:lnTo>
                  <a:lnTo>
                    <a:pt x="7521588" y="1490687"/>
                  </a:lnTo>
                  <a:lnTo>
                    <a:pt x="7486802" y="1490687"/>
                  </a:lnTo>
                  <a:lnTo>
                    <a:pt x="7489926" y="1477987"/>
                  </a:lnTo>
                  <a:lnTo>
                    <a:pt x="7485227" y="1477987"/>
                  </a:lnTo>
                  <a:lnTo>
                    <a:pt x="7481176" y="1473796"/>
                  </a:lnTo>
                  <a:lnTo>
                    <a:pt x="7481176" y="1554187"/>
                  </a:lnTo>
                  <a:lnTo>
                    <a:pt x="7465860" y="1554187"/>
                  </a:lnTo>
                  <a:lnTo>
                    <a:pt x="7465860" y="1592287"/>
                  </a:lnTo>
                  <a:lnTo>
                    <a:pt x="7454303" y="1592287"/>
                  </a:lnTo>
                  <a:lnTo>
                    <a:pt x="7455903" y="1579587"/>
                  </a:lnTo>
                  <a:lnTo>
                    <a:pt x="7463345" y="1579587"/>
                  </a:lnTo>
                  <a:lnTo>
                    <a:pt x="7465860" y="1592287"/>
                  </a:lnTo>
                  <a:lnTo>
                    <a:pt x="7465860" y="1554187"/>
                  </a:lnTo>
                  <a:lnTo>
                    <a:pt x="7462748" y="1554187"/>
                  </a:lnTo>
                  <a:lnTo>
                    <a:pt x="7464425" y="1566887"/>
                  </a:lnTo>
                  <a:lnTo>
                    <a:pt x="7449134" y="1566887"/>
                  </a:lnTo>
                  <a:lnTo>
                    <a:pt x="7449134" y="1592287"/>
                  </a:lnTo>
                  <a:lnTo>
                    <a:pt x="7440041" y="1592287"/>
                  </a:lnTo>
                  <a:lnTo>
                    <a:pt x="7437463" y="1579587"/>
                  </a:lnTo>
                  <a:lnTo>
                    <a:pt x="7442746" y="1579587"/>
                  </a:lnTo>
                  <a:lnTo>
                    <a:pt x="7449134" y="1592287"/>
                  </a:lnTo>
                  <a:lnTo>
                    <a:pt x="7449134" y="1566887"/>
                  </a:lnTo>
                  <a:lnTo>
                    <a:pt x="7403693" y="1566887"/>
                  </a:lnTo>
                  <a:lnTo>
                    <a:pt x="7396467" y="1554187"/>
                  </a:lnTo>
                  <a:lnTo>
                    <a:pt x="7410983" y="1554187"/>
                  </a:lnTo>
                  <a:lnTo>
                    <a:pt x="7411707" y="1541487"/>
                  </a:lnTo>
                  <a:lnTo>
                    <a:pt x="7415200" y="1541487"/>
                  </a:lnTo>
                  <a:lnTo>
                    <a:pt x="7436625" y="1541487"/>
                  </a:lnTo>
                  <a:lnTo>
                    <a:pt x="7436739" y="1554187"/>
                  </a:lnTo>
                  <a:lnTo>
                    <a:pt x="7439584" y="1541487"/>
                  </a:lnTo>
                  <a:lnTo>
                    <a:pt x="7475448" y="1541487"/>
                  </a:lnTo>
                  <a:lnTo>
                    <a:pt x="7481176" y="1554187"/>
                  </a:lnTo>
                  <a:lnTo>
                    <a:pt x="7481176" y="1473796"/>
                  </a:lnTo>
                  <a:lnTo>
                    <a:pt x="7479919" y="1472501"/>
                  </a:lnTo>
                  <a:lnTo>
                    <a:pt x="7479919" y="1503387"/>
                  </a:lnTo>
                  <a:lnTo>
                    <a:pt x="7476693" y="1516087"/>
                  </a:lnTo>
                  <a:lnTo>
                    <a:pt x="7473480" y="1516087"/>
                  </a:lnTo>
                  <a:lnTo>
                    <a:pt x="7472540" y="1503387"/>
                  </a:lnTo>
                  <a:lnTo>
                    <a:pt x="7479919" y="1503387"/>
                  </a:lnTo>
                  <a:lnTo>
                    <a:pt x="7479919" y="1472501"/>
                  </a:lnTo>
                  <a:lnTo>
                    <a:pt x="7479297" y="1471853"/>
                  </a:lnTo>
                  <a:lnTo>
                    <a:pt x="7479297" y="1477987"/>
                  </a:lnTo>
                  <a:lnTo>
                    <a:pt x="7478801" y="1490687"/>
                  </a:lnTo>
                  <a:lnTo>
                    <a:pt x="7468400" y="1490687"/>
                  </a:lnTo>
                  <a:lnTo>
                    <a:pt x="7468806" y="1477987"/>
                  </a:lnTo>
                  <a:lnTo>
                    <a:pt x="7479297" y="1477987"/>
                  </a:lnTo>
                  <a:lnTo>
                    <a:pt x="7479297" y="1471853"/>
                  </a:lnTo>
                  <a:lnTo>
                    <a:pt x="7472959" y="1465287"/>
                  </a:lnTo>
                  <a:lnTo>
                    <a:pt x="7470089" y="1465287"/>
                  </a:lnTo>
                  <a:lnTo>
                    <a:pt x="7475639" y="1452587"/>
                  </a:lnTo>
                  <a:lnTo>
                    <a:pt x="7489660" y="1452587"/>
                  </a:lnTo>
                  <a:lnTo>
                    <a:pt x="7493228" y="1465287"/>
                  </a:lnTo>
                  <a:lnTo>
                    <a:pt x="7500848" y="1465287"/>
                  </a:lnTo>
                  <a:lnTo>
                    <a:pt x="7505281" y="1452587"/>
                  </a:lnTo>
                  <a:lnTo>
                    <a:pt x="7570571" y="1452587"/>
                  </a:lnTo>
                  <a:lnTo>
                    <a:pt x="7570279" y="1439887"/>
                  </a:lnTo>
                  <a:lnTo>
                    <a:pt x="7561542" y="1439887"/>
                  </a:lnTo>
                  <a:lnTo>
                    <a:pt x="7559891" y="1427187"/>
                  </a:lnTo>
                  <a:lnTo>
                    <a:pt x="7558633" y="1414487"/>
                  </a:lnTo>
                  <a:lnTo>
                    <a:pt x="7620863" y="1414487"/>
                  </a:lnTo>
                  <a:lnTo>
                    <a:pt x="7619035" y="1401787"/>
                  </a:lnTo>
                  <a:lnTo>
                    <a:pt x="7615364" y="1389087"/>
                  </a:lnTo>
                  <a:lnTo>
                    <a:pt x="7611453" y="1389087"/>
                  </a:lnTo>
                  <a:lnTo>
                    <a:pt x="7608862" y="1376387"/>
                  </a:lnTo>
                  <a:lnTo>
                    <a:pt x="7596492" y="1376387"/>
                  </a:lnTo>
                  <a:lnTo>
                    <a:pt x="7593825" y="1363687"/>
                  </a:lnTo>
                  <a:lnTo>
                    <a:pt x="7588631" y="1363687"/>
                  </a:lnTo>
                  <a:lnTo>
                    <a:pt x="7582471" y="1376387"/>
                  </a:lnTo>
                  <a:lnTo>
                    <a:pt x="7591057" y="1376387"/>
                  </a:lnTo>
                  <a:lnTo>
                    <a:pt x="7601788" y="1389087"/>
                  </a:lnTo>
                  <a:lnTo>
                    <a:pt x="7606246" y="1389087"/>
                  </a:lnTo>
                  <a:lnTo>
                    <a:pt x="7604303" y="1401787"/>
                  </a:lnTo>
                  <a:lnTo>
                    <a:pt x="7601788" y="1389087"/>
                  </a:lnTo>
                  <a:lnTo>
                    <a:pt x="7554265" y="1389087"/>
                  </a:lnTo>
                  <a:lnTo>
                    <a:pt x="7553223" y="1386039"/>
                  </a:lnTo>
                  <a:lnTo>
                    <a:pt x="7553223" y="1427187"/>
                  </a:lnTo>
                  <a:lnTo>
                    <a:pt x="7545705" y="1427187"/>
                  </a:lnTo>
                  <a:lnTo>
                    <a:pt x="7550188" y="1414487"/>
                  </a:lnTo>
                  <a:lnTo>
                    <a:pt x="7553223" y="1427187"/>
                  </a:lnTo>
                  <a:lnTo>
                    <a:pt x="7553223" y="1386039"/>
                  </a:lnTo>
                  <a:lnTo>
                    <a:pt x="7549934" y="1376387"/>
                  </a:lnTo>
                  <a:lnTo>
                    <a:pt x="7582471" y="1376387"/>
                  </a:lnTo>
                  <a:lnTo>
                    <a:pt x="7577379" y="1363687"/>
                  </a:lnTo>
                  <a:lnTo>
                    <a:pt x="7580198" y="1363687"/>
                  </a:lnTo>
                  <a:lnTo>
                    <a:pt x="7583360" y="1350987"/>
                  </a:lnTo>
                  <a:lnTo>
                    <a:pt x="7585989" y="1350987"/>
                  </a:lnTo>
                  <a:lnTo>
                    <a:pt x="7589228" y="1338287"/>
                  </a:lnTo>
                  <a:lnTo>
                    <a:pt x="7596264" y="1338287"/>
                  </a:lnTo>
                  <a:lnTo>
                    <a:pt x="7603706" y="1325587"/>
                  </a:lnTo>
                  <a:lnTo>
                    <a:pt x="7621867" y="1325587"/>
                  </a:lnTo>
                  <a:lnTo>
                    <a:pt x="7622921" y="1312887"/>
                  </a:lnTo>
                  <a:lnTo>
                    <a:pt x="7627760" y="1312887"/>
                  </a:lnTo>
                  <a:lnTo>
                    <a:pt x="7634186" y="1325587"/>
                  </a:lnTo>
                  <a:lnTo>
                    <a:pt x="7640002" y="1325587"/>
                  </a:lnTo>
                  <a:lnTo>
                    <a:pt x="7641158" y="1312887"/>
                  </a:lnTo>
                  <a:lnTo>
                    <a:pt x="7649883" y="1312887"/>
                  </a:lnTo>
                  <a:lnTo>
                    <a:pt x="7653909" y="1300187"/>
                  </a:lnTo>
                  <a:lnTo>
                    <a:pt x="7650061" y="1300187"/>
                  </a:lnTo>
                  <a:lnTo>
                    <a:pt x="7644778" y="1287487"/>
                  </a:lnTo>
                  <a:lnTo>
                    <a:pt x="7633703" y="1287487"/>
                  </a:lnTo>
                  <a:lnTo>
                    <a:pt x="7628191" y="1300187"/>
                  </a:lnTo>
                  <a:lnTo>
                    <a:pt x="7605966" y="1300187"/>
                  </a:lnTo>
                  <a:lnTo>
                    <a:pt x="7602918" y="1312887"/>
                  </a:lnTo>
                  <a:lnTo>
                    <a:pt x="7575334" y="1312887"/>
                  </a:lnTo>
                  <a:lnTo>
                    <a:pt x="7575334" y="1363687"/>
                  </a:lnTo>
                  <a:lnTo>
                    <a:pt x="7560424" y="1363687"/>
                  </a:lnTo>
                  <a:lnTo>
                    <a:pt x="7560411" y="1350987"/>
                  </a:lnTo>
                  <a:lnTo>
                    <a:pt x="7571562" y="1350987"/>
                  </a:lnTo>
                  <a:lnTo>
                    <a:pt x="7575334" y="1363687"/>
                  </a:lnTo>
                  <a:lnTo>
                    <a:pt x="7575334" y="1312887"/>
                  </a:lnTo>
                  <a:lnTo>
                    <a:pt x="7573696" y="1312887"/>
                  </a:lnTo>
                  <a:lnTo>
                    <a:pt x="7574775" y="1300187"/>
                  </a:lnTo>
                  <a:lnTo>
                    <a:pt x="7558291" y="1300187"/>
                  </a:lnTo>
                  <a:lnTo>
                    <a:pt x="7551737" y="1312887"/>
                  </a:lnTo>
                  <a:lnTo>
                    <a:pt x="7546175" y="1300187"/>
                  </a:lnTo>
                  <a:lnTo>
                    <a:pt x="7538517" y="1312887"/>
                  </a:lnTo>
                  <a:lnTo>
                    <a:pt x="7526045" y="1312887"/>
                  </a:lnTo>
                  <a:lnTo>
                    <a:pt x="7532141" y="1300187"/>
                  </a:lnTo>
                  <a:lnTo>
                    <a:pt x="7546175" y="1300187"/>
                  </a:lnTo>
                  <a:lnTo>
                    <a:pt x="7546365" y="1300187"/>
                  </a:lnTo>
                  <a:lnTo>
                    <a:pt x="7547381" y="1287487"/>
                  </a:lnTo>
                  <a:lnTo>
                    <a:pt x="7529246" y="1287487"/>
                  </a:lnTo>
                  <a:lnTo>
                    <a:pt x="7529322" y="1300187"/>
                  </a:lnTo>
                  <a:lnTo>
                    <a:pt x="7523010" y="1300187"/>
                  </a:lnTo>
                  <a:lnTo>
                    <a:pt x="7521969" y="1287487"/>
                  </a:lnTo>
                  <a:lnTo>
                    <a:pt x="7515288" y="1287487"/>
                  </a:lnTo>
                  <a:lnTo>
                    <a:pt x="7514323" y="1300187"/>
                  </a:lnTo>
                  <a:lnTo>
                    <a:pt x="7515047" y="1312887"/>
                  </a:lnTo>
                  <a:lnTo>
                    <a:pt x="7511059" y="1300187"/>
                  </a:lnTo>
                  <a:lnTo>
                    <a:pt x="7496594" y="1300187"/>
                  </a:lnTo>
                  <a:lnTo>
                    <a:pt x="7491006" y="1287487"/>
                  </a:lnTo>
                  <a:lnTo>
                    <a:pt x="7483805" y="1287487"/>
                  </a:lnTo>
                  <a:lnTo>
                    <a:pt x="7491158" y="1300187"/>
                  </a:lnTo>
                  <a:lnTo>
                    <a:pt x="7496467" y="1300187"/>
                  </a:lnTo>
                  <a:lnTo>
                    <a:pt x="7490536" y="1312887"/>
                  </a:lnTo>
                  <a:lnTo>
                    <a:pt x="7504163" y="1312887"/>
                  </a:lnTo>
                  <a:lnTo>
                    <a:pt x="7504544" y="1325587"/>
                  </a:lnTo>
                  <a:lnTo>
                    <a:pt x="7475271" y="1325587"/>
                  </a:lnTo>
                  <a:lnTo>
                    <a:pt x="7475702" y="1312887"/>
                  </a:lnTo>
                  <a:lnTo>
                    <a:pt x="7474966" y="1312887"/>
                  </a:lnTo>
                  <a:lnTo>
                    <a:pt x="7474839" y="1300187"/>
                  </a:lnTo>
                  <a:lnTo>
                    <a:pt x="7467892" y="1300187"/>
                  </a:lnTo>
                  <a:lnTo>
                    <a:pt x="7467282" y="1287487"/>
                  </a:lnTo>
                  <a:lnTo>
                    <a:pt x="7465542" y="1287487"/>
                  </a:lnTo>
                  <a:lnTo>
                    <a:pt x="7463803" y="1283716"/>
                  </a:lnTo>
                  <a:lnTo>
                    <a:pt x="7463803" y="1452587"/>
                  </a:lnTo>
                  <a:lnTo>
                    <a:pt x="7463256" y="1465287"/>
                  </a:lnTo>
                  <a:lnTo>
                    <a:pt x="7462850" y="1465287"/>
                  </a:lnTo>
                  <a:lnTo>
                    <a:pt x="7462850" y="1490687"/>
                  </a:lnTo>
                  <a:lnTo>
                    <a:pt x="7455446" y="1490687"/>
                  </a:lnTo>
                  <a:lnTo>
                    <a:pt x="7459878" y="1477987"/>
                  </a:lnTo>
                  <a:lnTo>
                    <a:pt x="7462850" y="1490687"/>
                  </a:lnTo>
                  <a:lnTo>
                    <a:pt x="7462850" y="1465287"/>
                  </a:lnTo>
                  <a:lnTo>
                    <a:pt x="7456957" y="1465287"/>
                  </a:lnTo>
                  <a:lnTo>
                    <a:pt x="7457122" y="1477987"/>
                  </a:lnTo>
                  <a:lnTo>
                    <a:pt x="7450772" y="1477987"/>
                  </a:lnTo>
                  <a:lnTo>
                    <a:pt x="7450772" y="1516087"/>
                  </a:lnTo>
                  <a:lnTo>
                    <a:pt x="7450188" y="1528787"/>
                  </a:lnTo>
                  <a:lnTo>
                    <a:pt x="7447102" y="1516087"/>
                  </a:lnTo>
                  <a:lnTo>
                    <a:pt x="7450772" y="1516087"/>
                  </a:lnTo>
                  <a:lnTo>
                    <a:pt x="7450772" y="1477987"/>
                  </a:lnTo>
                  <a:lnTo>
                    <a:pt x="7449871" y="1477987"/>
                  </a:lnTo>
                  <a:lnTo>
                    <a:pt x="7450061" y="1465287"/>
                  </a:lnTo>
                  <a:lnTo>
                    <a:pt x="7451204" y="1465287"/>
                  </a:lnTo>
                  <a:lnTo>
                    <a:pt x="7454265" y="1452587"/>
                  </a:lnTo>
                  <a:lnTo>
                    <a:pt x="7463803" y="1452587"/>
                  </a:lnTo>
                  <a:lnTo>
                    <a:pt x="7463803" y="1283716"/>
                  </a:lnTo>
                  <a:lnTo>
                    <a:pt x="7459688" y="1274787"/>
                  </a:lnTo>
                  <a:lnTo>
                    <a:pt x="7442797" y="1274787"/>
                  </a:lnTo>
                  <a:lnTo>
                    <a:pt x="7442797" y="1490687"/>
                  </a:lnTo>
                  <a:lnTo>
                    <a:pt x="7441400" y="1503387"/>
                  </a:lnTo>
                  <a:lnTo>
                    <a:pt x="7435786" y="1503387"/>
                  </a:lnTo>
                  <a:lnTo>
                    <a:pt x="7435951" y="1516087"/>
                  </a:lnTo>
                  <a:lnTo>
                    <a:pt x="7431367" y="1516087"/>
                  </a:lnTo>
                  <a:lnTo>
                    <a:pt x="7432459" y="1528787"/>
                  </a:lnTo>
                  <a:lnTo>
                    <a:pt x="7426934" y="1528787"/>
                  </a:lnTo>
                  <a:lnTo>
                    <a:pt x="7431367" y="1516087"/>
                  </a:lnTo>
                  <a:lnTo>
                    <a:pt x="7418959" y="1516087"/>
                  </a:lnTo>
                  <a:lnTo>
                    <a:pt x="7413752" y="1503387"/>
                  </a:lnTo>
                  <a:lnTo>
                    <a:pt x="7408926" y="1516087"/>
                  </a:lnTo>
                  <a:lnTo>
                    <a:pt x="7403389" y="1516087"/>
                  </a:lnTo>
                  <a:lnTo>
                    <a:pt x="7403389" y="1541487"/>
                  </a:lnTo>
                  <a:lnTo>
                    <a:pt x="7399960" y="1541487"/>
                  </a:lnTo>
                  <a:lnTo>
                    <a:pt x="7393813" y="1554187"/>
                  </a:lnTo>
                  <a:lnTo>
                    <a:pt x="7388746" y="1541487"/>
                  </a:lnTo>
                  <a:lnTo>
                    <a:pt x="7392200" y="1541487"/>
                  </a:lnTo>
                  <a:lnTo>
                    <a:pt x="7398334" y="1528787"/>
                  </a:lnTo>
                  <a:lnTo>
                    <a:pt x="7403389" y="1541487"/>
                  </a:lnTo>
                  <a:lnTo>
                    <a:pt x="7403389" y="1516087"/>
                  </a:lnTo>
                  <a:lnTo>
                    <a:pt x="7403008" y="1516087"/>
                  </a:lnTo>
                  <a:lnTo>
                    <a:pt x="7398728" y="1503387"/>
                  </a:lnTo>
                  <a:lnTo>
                    <a:pt x="7402512" y="1503387"/>
                  </a:lnTo>
                  <a:lnTo>
                    <a:pt x="7402258" y="1490687"/>
                  </a:lnTo>
                  <a:lnTo>
                    <a:pt x="7405840" y="1477987"/>
                  </a:lnTo>
                  <a:lnTo>
                    <a:pt x="7410196" y="1490687"/>
                  </a:lnTo>
                  <a:lnTo>
                    <a:pt x="7416406" y="1490687"/>
                  </a:lnTo>
                  <a:lnTo>
                    <a:pt x="7413536" y="1503387"/>
                  </a:lnTo>
                  <a:lnTo>
                    <a:pt x="7413752" y="1503387"/>
                  </a:lnTo>
                  <a:lnTo>
                    <a:pt x="7427087" y="1503387"/>
                  </a:lnTo>
                  <a:lnTo>
                    <a:pt x="7434923" y="1490687"/>
                  </a:lnTo>
                  <a:lnTo>
                    <a:pt x="7442797" y="1490687"/>
                  </a:lnTo>
                  <a:lnTo>
                    <a:pt x="7442797" y="1274787"/>
                  </a:lnTo>
                  <a:lnTo>
                    <a:pt x="7408888" y="1274787"/>
                  </a:lnTo>
                  <a:lnTo>
                    <a:pt x="7408888" y="1452587"/>
                  </a:lnTo>
                  <a:lnTo>
                    <a:pt x="7408265" y="1465287"/>
                  </a:lnTo>
                  <a:lnTo>
                    <a:pt x="7405256" y="1452587"/>
                  </a:lnTo>
                  <a:lnTo>
                    <a:pt x="7408888" y="1452587"/>
                  </a:lnTo>
                  <a:lnTo>
                    <a:pt x="7408888" y="1274787"/>
                  </a:lnTo>
                  <a:lnTo>
                    <a:pt x="7399833" y="1274787"/>
                  </a:lnTo>
                  <a:lnTo>
                    <a:pt x="7399833" y="1452587"/>
                  </a:lnTo>
                  <a:lnTo>
                    <a:pt x="7395337" y="1465287"/>
                  </a:lnTo>
                  <a:lnTo>
                    <a:pt x="7394321" y="1452587"/>
                  </a:lnTo>
                  <a:lnTo>
                    <a:pt x="7399833" y="1452587"/>
                  </a:lnTo>
                  <a:lnTo>
                    <a:pt x="7399833" y="1274787"/>
                  </a:lnTo>
                  <a:lnTo>
                    <a:pt x="7390320" y="1274787"/>
                  </a:lnTo>
                  <a:lnTo>
                    <a:pt x="7392403" y="1262087"/>
                  </a:lnTo>
                  <a:lnTo>
                    <a:pt x="7409866" y="1262087"/>
                  </a:lnTo>
                  <a:lnTo>
                    <a:pt x="7415454" y="1249387"/>
                  </a:lnTo>
                  <a:lnTo>
                    <a:pt x="7417181" y="1262087"/>
                  </a:lnTo>
                  <a:lnTo>
                    <a:pt x="7433704" y="1262087"/>
                  </a:lnTo>
                  <a:lnTo>
                    <a:pt x="7433615" y="1249387"/>
                  </a:lnTo>
                  <a:lnTo>
                    <a:pt x="7437628" y="1249387"/>
                  </a:lnTo>
                  <a:lnTo>
                    <a:pt x="7443025" y="1236687"/>
                  </a:lnTo>
                  <a:lnTo>
                    <a:pt x="7451547" y="1249387"/>
                  </a:lnTo>
                  <a:lnTo>
                    <a:pt x="7459167" y="1249387"/>
                  </a:lnTo>
                  <a:lnTo>
                    <a:pt x="7459205" y="1262087"/>
                  </a:lnTo>
                  <a:lnTo>
                    <a:pt x="7465174" y="1262087"/>
                  </a:lnTo>
                  <a:lnTo>
                    <a:pt x="7471130" y="1249387"/>
                  </a:lnTo>
                  <a:lnTo>
                    <a:pt x="7484161" y="1249387"/>
                  </a:lnTo>
                  <a:lnTo>
                    <a:pt x="7476947" y="1236687"/>
                  </a:lnTo>
                  <a:lnTo>
                    <a:pt x="7487640" y="1236687"/>
                  </a:lnTo>
                  <a:lnTo>
                    <a:pt x="7484161" y="1249387"/>
                  </a:lnTo>
                  <a:lnTo>
                    <a:pt x="7491654" y="1249387"/>
                  </a:lnTo>
                  <a:lnTo>
                    <a:pt x="7493482" y="1236687"/>
                  </a:lnTo>
                  <a:lnTo>
                    <a:pt x="7498181" y="1236687"/>
                  </a:lnTo>
                  <a:lnTo>
                    <a:pt x="7505674" y="1223987"/>
                  </a:lnTo>
                  <a:lnTo>
                    <a:pt x="7546505" y="1223987"/>
                  </a:lnTo>
                  <a:lnTo>
                    <a:pt x="7559865" y="1211287"/>
                  </a:lnTo>
                  <a:lnTo>
                    <a:pt x="7549909" y="1211287"/>
                  </a:lnTo>
                  <a:lnTo>
                    <a:pt x="7548524" y="1198587"/>
                  </a:lnTo>
                  <a:lnTo>
                    <a:pt x="7570381" y="1198587"/>
                  </a:lnTo>
                  <a:lnTo>
                    <a:pt x="7574102" y="1211287"/>
                  </a:lnTo>
                  <a:lnTo>
                    <a:pt x="7565898" y="1211287"/>
                  </a:lnTo>
                  <a:lnTo>
                    <a:pt x="7567308" y="1223987"/>
                  </a:lnTo>
                  <a:lnTo>
                    <a:pt x="7574242" y="1223987"/>
                  </a:lnTo>
                  <a:lnTo>
                    <a:pt x="7582522" y="1211287"/>
                  </a:lnTo>
                  <a:lnTo>
                    <a:pt x="7587780" y="1211287"/>
                  </a:lnTo>
                  <a:lnTo>
                    <a:pt x="7585634" y="1223987"/>
                  </a:lnTo>
                  <a:lnTo>
                    <a:pt x="7604519" y="1223987"/>
                  </a:lnTo>
                  <a:lnTo>
                    <a:pt x="7612481" y="1211287"/>
                  </a:lnTo>
                  <a:lnTo>
                    <a:pt x="7621829" y="1223987"/>
                  </a:lnTo>
                  <a:lnTo>
                    <a:pt x="7627721" y="1211287"/>
                  </a:lnTo>
                  <a:lnTo>
                    <a:pt x="7634325" y="1198587"/>
                  </a:lnTo>
                  <a:lnTo>
                    <a:pt x="7639812" y="1198587"/>
                  </a:lnTo>
                  <a:lnTo>
                    <a:pt x="7642390" y="1185887"/>
                  </a:lnTo>
                  <a:lnTo>
                    <a:pt x="7632332" y="1185887"/>
                  </a:lnTo>
                  <a:lnTo>
                    <a:pt x="7627721" y="1198587"/>
                  </a:lnTo>
                  <a:lnTo>
                    <a:pt x="7623797" y="1198587"/>
                  </a:lnTo>
                  <a:lnTo>
                    <a:pt x="7624673" y="1185887"/>
                  </a:lnTo>
                  <a:lnTo>
                    <a:pt x="7624140" y="1173187"/>
                  </a:lnTo>
                  <a:lnTo>
                    <a:pt x="7638453" y="1173187"/>
                  </a:lnTo>
                  <a:lnTo>
                    <a:pt x="7637996" y="1160487"/>
                  </a:lnTo>
                  <a:lnTo>
                    <a:pt x="7669695" y="1160487"/>
                  </a:lnTo>
                  <a:lnTo>
                    <a:pt x="7672591" y="1147787"/>
                  </a:lnTo>
                  <a:lnTo>
                    <a:pt x="7677074" y="1147787"/>
                  </a:lnTo>
                  <a:lnTo>
                    <a:pt x="7678394" y="1135087"/>
                  </a:lnTo>
                  <a:lnTo>
                    <a:pt x="7683843" y="1135087"/>
                  </a:lnTo>
                  <a:lnTo>
                    <a:pt x="7683563" y="1122387"/>
                  </a:lnTo>
                  <a:lnTo>
                    <a:pt x="7704391" y="1122387"/>
                  </a:lnTo>
                  <a:lnTo>
                    <a:pt x="7705611" y="1135087"/>
                  </a:lnTo>
                  <a:lnTo>
                    <a:pt x="7684402" y="1135087"/>
                  </a:lnTo>
                  <a:lnTo>
                    <a:pt x="7677074" y="1147787"/>
                  </a:lnTo>
                  <a:lnTo>
                    <a:pt x="7680503" y="1147787"/>
                  </a:lnTo>
                  <a:lnTo>
                    <a:pt x="7681328" y="1160487"/>
                  </a:lnTo>
                  <a:lnTo>
                    <a:pt x="7684998" y="1160487"/>
                  </a:lnTo>
                  <a:lnTo>
                    <a:pt x="7688008" y="1147787"/>
                  </a:lnTo>
                  <a:lnTo>
                    <a:pt x="7707731" y="1147787"/>
                  </a:lnTo>
                  <a:lnTo>
                    <a:pt x="7709167" y="1135087"/>
                  </a:lnTo>
                  <a:lnTo>
                    <a:pt x="7710767" y="1135087"/>
                  </a:lnTo>
                  <a:lnTo>
                    <a:pt x="7708468" y="1122387"/>
                  </a:lnTo>
                  <a:lnTo>
                    <a:pt x="7734681" y="1122387"/>
                  </a:lnTo>
                  <a:lnTo>
                    <a:pt x="7734313" y="1109687"/>
                  </a:lnTo>
                  <a:lnTo>
                    <a:pt x="7736980" y="1109687"/>
                  </a:lnTo>
                  <a:lnTo>
                    <a:pt x="7734782" y="1096987"/>
                  </a:lnTo>
                  <a:lnTo>
                    <a:pt x="7729804" y="1096987"/>
                  </a:lnTo>
                  <a:lnTo>
                    <a:pt x="7729931" y="1109687"/>
                  </a:lnTo>
                  <a:lnTo>
                    <a:pt x="7719619" y="1109687"/>
                  </a:lnTo>
                  <a:lnTo>
                    <a:pt x="7719441" y="1096987"/>
                  </a:lnTo>
                  <a:lnTo>
                    <a:pt x="7719085" y="1096987"/>
                  </a:lnTo>
                  <a:lnTo>
                    <a:pt x="7728013" y="1084287"/>
                  </a:lnTo>
                  <a:lnTo>
                    <a:pt x="7736395" y="1084287"/>
                  </a:lnTo>
                  <a:lnTo>
                    <a:pt x="7735011" y="1071587"/>
                  </a:lnTo>
                  <a:lnTo>
                    <a:pt x="7721193" y="1071587"/>
                  </a:lnTo>
                  <a:lnTo>
                    <a:pt x="7728547" y="1058887"/>
                  </a:lnTo>
                  <a:lnTo>
                    <a:pt x="7732382" y="1058887"/>
                  </a:lnTo>
                  <a:lnTo>
                    <a:pt x="7738542" y="1046187"/>
                  </a:lnTo>
                  <a:lnTo>
                    <a:pt x="7744219" y="1046187"/>
                  </a:lnTo>
                  <a:lnTo>
                    <a:pt x="7748079" y="1058887"/>
                  </a:lnTo>
                  <a:lnTo>
                    <a:pt x="7750721" y="1046187"/>
                  </a:lnTo>
                  <a:lnTo>
                    <a:pt x="7752728" y="1046187"/>
                  </a:lnTo>
                  <a:lnTo>
                    <a:pt x="7737970" y="1033487"/>
                  </a:lnTo>
                  <a:lnTo>
                    <a:pt x="7714869" y="1033487"/>
                  </a:lnTo>
                  <a:lnTo>
                    <a:pt x="7714869" y="1096987"/>
                  </a:lnTo>
                  <a:lnTo>
                    <a:pt x="7710602" y="1109687"/>
                  </a:lnTo>
                  <a:lnTo>
                    <a:pt x="7706881" y="1109687"/>
                  </a:lnTo>
                  <a:lnTo>
                    <a:pt x="7704531" y="1096987"/>
                  </a:lnTo>
                  <a:lnTo>
                    <a:pt x="7714869" y="1096987"/>
                  </a:lnTo>
                  <a:lnTo>
                    <a:pt x="7714869" y="1033487"/>
                  </a:lnTo>
                  <a:lnTo>
                    <a:pt x="7712494" y="1033487"/>
                  </a:lnTo>
                  <a:lnTo>
                    <a:pt x="7698575" y="1046187"/>
                  </a:lnTo>
                  <a:lnTo>
                    <a:pt x="7687907" y="1033487"/>
                  </a:lnTo>
                  <a:lnTo>
                    <a:pt x="7675486" y="1033487"/>
                  </a:lnTo>
                  <a:lnTo>
                    <a:pt x="7675486" y="1046187"/>
                  </a:lnTo>
                  <a:lnTo>
                    <a:pt x="7671168" y="1058887"/>
                  </a:lnTo>
                  <a:lnTo>
                    <a:pt x="7670101" y="1046187"/>
                  </a:lnTo>
                  <a:lnTo>
                    <a:pt x="7675486" y="1046187"/>
                  </a:lnTo>
                  <a:lnTo>
                    <a:pt x="7675486" y="1033487"/>
                  </a:lnTo>
                  <a:lnTo>
                    <a:pt x="7669365" y="1033487"/>
                  </a:lnTo>
                  <a:lnTo>
                    <a:pt x="7662037" y="1025067"/>
                  </a:lnTo>
                  <a:lnTo>
                    <a:pt x="7662037" y="1046187"/>
                  </a:lnTo>
                  <a:lnTo>
                    <a:pt x="7659319" y="1058887"/>
                  </a:lnTo>
                  <a:lnTo>
                    <a:pt x="7659687" y="1058887"/>
                  </a:lnTo>
                  <a:lnTo>
                    <a:pt x="7659764" y="1071587"/>
                  </a:lnTo>
                  <a:lnTo>
                    <a:pt x="7652652" y="1071587"/>
                  </a:lnTo>
                  <a:lnTo>
                    <a:pt x="7652626" y="1058887"/>
                  </a:lnTo>
                  <a:lnTo>
                    <a:pt x="7659319" y="1058887"/>
                  </a:lnTo>
                  <a:lnTo>
                    <a:pt x="7659243" y="1046187"/>
                  </a:lnTo>
                  <a:lnTo>
                    <a:pt x="7662037" y="1046187"/>
                  </a:lnTo>
                  <a:lnTo>
                    <a:pt x="7662037" y="1025067"/>
                  </a:lnTo>
                  <a:lnTo>
                    <a:pt x="7658328" y="1020787"/>
                  </a:lnTo>
                  <a:lnTo>
                    <a:pt x="7657020" y="1033487"/>
                  </a:lnTo>
                  <a:lnTo>
                    <a:pt x="7655115" y="1020787"/>
                  </a:lnTo>
                  <a:lnTo>
                    <a:pt x="7651140" y="1020787"/>
                  </a:lnTo>
                  <a:lnTo>
                    <a:pt x="7649527" y="1033487"/>
                  </a:lnTo>
                  <a:lnTo>
                    <a:pt x="7648727" y="1033487"/>
                  </a:lnTo>
                  <a:lnTo>
                    <a:pt x="7648727" y="1071587"/>
                  </a:lnTo>
                  <a:lnTo>
                    <a:pt x="7645832" y="1084287"/>
                  </a:lnTo>
                  <a:lnTo>
                    <a:pt x="7641907" y="1071587"/>
                  </a:lnTo>
                  <a:lnTo>
                    <a:pt x="7648727" y="1071587"/>
                  </a:lnTo>
                  <a:lnTo>
                    <a:pt x="7648727" y="1033487"/>
                  </a:lnTo>
                  <a:lnTo>
                    <a:pt x="7605649" y="1033487"/>
                  </a:lnTo>
                  <a:lnTo>
                    <a:pt x="7600061" y="1046187"/>
                  </a:lnTo>
                  <a:lnTo>
                    <a:pt x="7581163" y="1046187"/>
                  </a:lnTo>
                  <a:lnTo>
                    <a:pt x="7581163" y="1198587"/>
                  </a:lnTo>
                  <a:lnTo>
                    <a:pt x="7580604" y="1211287"/>
                  </a:lnTo>
                  <a:lnTo>
                    <a:pt x="7577569" y="1198587"/>
                  </a:lnTo>
                  <a:lnTo>
                    <a:pt x="7581163" y="1198587"/>
                  </a:lnTo>
                  <a:lnTo>
                    <a:pt x="7581163" y="1046187"/>
                  </a:lnTo>
                  <a:lnTo>
                    <a:pt x="7557135" y="1046187"/>
                  </a:lnTo>
                  <a:lnTo>
                    <a:pt x="7553820" y="1058887"/>
                  </a:lnTo>
                  <a:lnTo>
                    <a:pt x="7544308" y="1058887"/>
                  </a:lnTo>
                  <a:lnTo>
                    <a:pt x="7541666" y="1046187"/>
                  </a:lnTo>
                  <a:lnTo>
                    <a:pt x="7543228" y="1046187"/>
                  </a:lnTo>
                  <a:lnTo>
                    <a:pt x="7543724" y="1033487"/>
                  </a:lnTo>
                  <a:lnTo>
                    <a:pt x="7537539" y="1033487"/>
                  </a:lnTo>
                  <a:lnTo>
                    <a:pt x="7534707" y="1046187"/>
                  </a:lnTo>
                  <a:lnTo>
                    <a:pt x="7535113" y="1046187"/>
                  </a:lnTo>
                  <a:lnTo>
                    <a:pt x="7530719" y="1058887"/>
                  </a:lnTo>
                  <a:lnTo>
                    <a:pt x="7529639" y="1046187"/>
                  </a:lnTo>
                  <a:lnTo>
                    <a:pt x="7534707" y="1046187"/>
                  </a:lnTo>
                  <a:lnTo>
                    <a:pt x="7532979" y="1033487"/>
                  </a:lnTo>
                  <a:lnTo>
                    <a:pt x="7531875" y="1033487"/>
                  </a:lnTo>
                  <a:lnTo>
                    <a:pt x="7534046" y="1020787"/>
                  </a:lnTo>
                  <a:lnTo>
                    <a:pt x="7523200" y="1020787"/>
                  </a:lnTo>
                  <a:lnTo>
                    <a:pt x="7528928" y="1033487"/>
                  </a:lnTo>
                  <a:lnTo>
                    <a:pt x="7503452" y="1033487"/>
                  </a:lnTo>
                  <a:lnTo>
                    <a:pt x="7503719" y="1020787"/>
                  </a:lnTo>
                  <a:lnTo>
                    <a:pt x="7515149" y="1020787"/>
                  </a:lnTo>
                  <a:lnTo>
                    <a:pt x="7510577" y="1008087"/>
                  </a:lnTo>
                  <a:lnTo>
                    <a:pt x="7513955" y="1008087"/>
                  </a:lnTo>
                  <a:lnTo>
                    <a:pt x="7517371" y="995387"/>
                  </a:lnTo>
                  <a:lnTo>
                    <a:pt x="7530262" y="995387"/>
                  </a:lnTo>
                  <a:lnTo>
                    <a:pt x="7537869" y="982687"/>
                  </a:lnTo>
                  <a:lnTo>
                    <a:pt x="7561821" y="982687"/>
                  </a:lnTo>
                  <a:lnTo>
                    <a:pt x="7566660" y="995387"/>
                  </a:lnTo>
                  <a:lnTo>
                    <a:pt x="7574648" y="995387"/>
                  </a:lnTo>
                  <a:lnTo>
                    <a:pt x="7575283" y="982687"/>
                  </a:lnTo>
                  <a:lnTo>
                    <a:pt x="7587183" y="982687"/>
                  </a:lnTo>
                  <a:lnTo>
                    <a:pt x="7591641" y="969987"/>
                  </a:lnTo>
                  <a:lnTo>
                    <a:pt x="7617727" y="969987"/>
                  </a:lnTo>
                  <a:lnTo>
                    <a:pt x="7620178" y="957287"/>
                  </a:lnTo>
                  <a:lnTo>
                    <a:pt x="7637856" y="957287"/>
                  </a:lnTo>
                  <a:lnTo>
                    <a:pt x="7654823" y="931887"/>
                  </a:lnTo>
                  <a:lnTo>
                    <a:pt x="7675321" y="919187"/>
                  </a:lnTo>
                  <a:lnTo>
                    <a:pt x="7754302" y="919187"/>
                  </a:lnTo>
                  <a:lnTo>
                    <a:pt x="7753909" y="906487"/>
                  </a:lnTo>
                  <a:lnTo>
                    <a:pt x="7757566" y="906487"/>
                  </a:lnTo>
                  <a:lnTo>
                    <a:pt x="7757833" y="919187"/>
                  </a:lnTo>
                  <a:lnTo>
                    <a:pt x="7784427" y="919187"/>
                  </a:lnTo>
                  <a:lnTo>
                    <a:pt x="7786560" y="906487"/>
                  </a:lnTo>
                  <a:lnTo>
                    <a:pt x="7787526" y="906487"/>
                  </a:lnTo>
                  <a:lnTo>
                    <a:pt x="7789215" y="893787"/>
                  </a:lnTo>
                  <a:lnTo>
                    <a:pt x="7779131" y="893787"/>
                  </a:lnTo>
                  <a:lnTo>
                    <a:pt x="7781239" y="881087"/>
                  </a:lnTo>
                  <a:lnTo>
                    <a:pt x="7767040" y="881087"/>
                  </a:lnTo>
                  <a:lnTo>
                    <a:pt x="7766774" y="868387"/>
                  </a:lnTo>
                  <a:lnTo>
                    <a:pt x="7762316" y="868387"/>
                  </a:lnTo>
                  <a:lnTo>
                    <a:pt x="7757211" y="855687"/>
                  </a:lnTo>
                  <a:lnTo>
                    <a:pt x="7763878" y="855687"/>
                  </a:lnTo>
                  <a:lnTo>
                    <a:pt x="7769669" y="842987"/>
                  </a:lnTo>
                  <a:lnTo>
                    <a:pt x="7630223" y="842987"/>
                  </a:lnTo>
                  <a:lnTo>
                    <a:pt x="7630033" y="830287"/>
                  </a:lnTo>
                  <a:lnTo>
                    <a:pt x="7622641" y="830287"/>
                  </a:lnTo>
                  <a:lnTo>
                    <a:pt x="7619454" y="817587"/>
                  </a:lnTo>
                  <a:lnTo>
                    <a:pt x="7620038" y="804887"/>
                  </a:lnTo>
                  <a:lnTo>
                    <a:pt x="7615034" y="804887"/>
                  </a:lnTo>
                  <a:lnTo>
                    <a:pt x="7614844" y="817587"/>
                  </a:lnTo>
                  <a:lnTo>
                    <a:pt x="7616711" y="817587"/>
                  </a:lnTo>
                  <a:lnTo>
                    <a:pt x="7618831" y="830287"/>
                  </a:lnTo>
                  <a:lnTo>
                    <a:pt x="7609865" y="830287"/>
                  </a:lnTo>
                  <a:lnTo>
                    <a:pt x="7602550" y="842987"/>
                  </a:lnTo>
                  <a:lnTo>
                    <a:pt x="7594790" y="842987"/>
                  </a:lnTo>
                  <a:lnTo>
                    <a:pt x="7594790" y="931887"/>
                  </a:lnTo>
                  <a:lnTo>
                    <a:pt x="7594574" y="944587"/>
                  </a:lnTo>
                  <a:lnTo>
                    <a:pt x="7583703" y="944587"/>
                  </a:lnTo>
                  <a:lnTo>
                    <a:pt x="7585380" y="931887"/>
                  </a:lnTo>
                  <a:lnTo>
                    <a:pt x="7594790" y="931887"/>
                  </a:lnTo>
                  <a:lnTo>
                    <a:pt x="7594790" y="842987"/>
                  </a:lnTo>
                  <a:lnTo>
                    <a:pt x="7584643" y="842987"/>
                  </a:lnTo>
                  <a:lnTo>
                    <a:pt x="7585278" y="830287"/>
                  </a:lnTo>
                  <a:lnTo>
                    <a:pt x="7580262" y="830287"/>
                  </a:lnTo>
                  <a:lnTo>
                    <a:pt x="7580325" y="842987"/>
                  </a:lnTo>
                  <a:lnTo>
                    <a:pt x="7544384" y="842987"/>
                  </a:lnTo>
                  <a:lnTo>
                    <a:pt x="7544803" y="830287"/>
                  </a:lnTo>
                  <a:lnTo>
                    <a:pt x="7505662" y="830287"/>
                  </a:lnTo>
                  <a:lnTo>
                    <a:pt x="7514653" y="817587"/>
                  </a:lnTo>
                  <a:lnTo>
                    <a:pt x="7551572" y="817587"/>
                  </a:lnTo>
                  <a:lnTo>
                    <a:pt x="7550607" y="804887"/>
                  </a:lnTo>
                  <a:lnTo>
                    <a:pt x="7572197" y="804887"/>
                  </a:lnTo>
                  <a:lnTo>
                    <a:pt x="7573645" y="792187"/>
                  </a:lnTo>
                  <a:lnTo>
                    <a:pt x="7589571" y="792187"/>
                  </a:lnTo>
                  <a:lnTo>
                    <a:pt x="7592644" y="779487"/>
                  </a:lnTo>
                  <a:lnTo>
                    <a:pt x="7591196" y="779487"/>
                  </a:lnTo>
                  <a:lnTo>
                    <a:pt x="7589571" y="766787"/>
                  </a:lnTo>
                  <a:lnTo>
                    <a:pt x="7627620" y="766787"/>
                  </a:lnTo>
                  <a:lnTo>
                    <a:pt x="7634237" y="779487"/>
                  </a:lnTo>
                  <a:lnTo>
                    <a:pt x="7641082" y="779487"/>
                  </a:lnTo>
                  <a:lnTo>
                    <a:pt x="7645374" y="766787"/>
                  </a:lnTo>
                  <a:lnTo>
                    <a:pt x="7650708" y="766787"/>
                  </a:lnTo>
                  <a:lnTo>
                    <a:pt x="7652080" y="754087"/>
                  </a:lnTo>
                  <a:lnTo>
                    <a:pt x="7645882" y="754087"/>
                  </a:lnTo>
                  <a:lnTo>
                    <a:pt x="7648384" y="741387"/>
                  </a:lnTo>
                  <a:lnTo>
                    <a:pt x="7666876" y="741387"/>
                  </a:lnTo>
                  <a:lnTo>
                    <a:pt x="7663739" y="728687"/>
                  </a:lnTo>
                  <a:lnTo>
                    <a:pt x="7672248" y="728687"/>
                  </a:lnTo>
                  <a:lnTo>
                    <a:pt x="7666876" y="741387"/>
                  </a:lnTo>
                  <a:lnTo>
                    <a:pt x="7680693" y="741387"/>
                  </a:lnTo>
                  <a:lnTo>
                    <a:pt x="7689901" y="728687"/>
                  </a:lnTo>
                  <a:lnTo>
                    <a:pt x="7686002" y="728687"/>
                  </a:lnTo>
                  <a:lnTo>
                    <a:pt x="7666545" y="715987"/>
                  </a:lnTo>
                  <a:lnTo>
                    <a:pt x="7654442" y="715987"/>
                  </a:lnTo>
                  <a:lnTo>
                    <a:pt x="7654442" y="728687"/>
                  </a:lnTo>
                  <a:lnTo>
                    <a:pt x="7643749" y="741387"/>
                  </a:lnTo>
                  <a:lnTo>
                    <a:pt x="7594892" y="741387"/>
                  </a:lnTo>
                  <a:lnTo>
                    <a:pt x="7604087" y="728687"/>
                  </a:lnTo>
                  <a:lnTo>
                    <a:pt x="7654442" y="728687"/>
                  </a:lnTo>
                  <a:lnTo>
                    <a:pt x="7654442" y="715987"/>
                  </a:lnTo>
                  <a:lnTo>
                    <a:pt x="7622184" y="715987"/>
                  </a:lnTo>
                  <a:lnTo>
                    <a:pt x="7626058" y="703287"/>
                  </a:lnTo>
                  <a:lnTo>
                    <a:pt x="7606817" y="703287"/>
                  </a:lnTo>
                  <a:lnTo>
                    <a:pt x="7604023" y="690587"/>
                  </a:lnTo>
                  <a:lnTo>
                    <a:pt x="7622870" y="690587"/>
                  </a:lnTo>
                  <a:lnTo>
                    <a:pt x="7629499" y="677887"/>
                  </a:lnTo>
                  <a:lnTo>
                    <a:pt x="7636573" y="690587"/>
                  </a:lnTo>
                  <a:lnTo>
                    <a:pt x="7629195" y="690587"/>
                  </a:lnTo>
                  <a:lnTo>
                    <a:pt x="7628801" y="703287"/>
                  </a:lnTo>
                  <a:lnTo>
                    <a:pt x="7649972" y="703287"/>
                  </a:lnTo>
                  <a:lnTo>
                    <a:pt x="7653248" y="690587"/>
                  </a:lnTo>
                  <a:lnTo>
                    <a:pt x="7642466" y="690587"/>
                  </a:lnTo>
                  <a:lnTo>
                    <a:pt x="7647318" y="677887"/>
                  </a:lnTo>
                  <a:lnTo>
                    <a:pt x="7649172" y="677887"/>
                  </a:lnTo>
                  <a:lnTo>
                    <a:pt x="7657973" y="665187"/>
                  </a:lnTo>
                  <a:lnTo>
                    <a:pt x="7670063" y="665187"/>
                  </a:lnTo>
                  <a:lnTo>
                    <a:pt x="7670228" y="677887"/>
                  </a:lnTo>
                  <a:lnTo>
                    <a:pt x="7673911" y="677887"/>
                  </a:lnTo>
                  <a:lnTo>
                    <a:pt x="7676020" y="690587"/>
                  </a:lnTo>
                  <a:lnTo>
                    <a:pt x="7679601" y="690587"/>
                  </a:lnTo>
                  <a:lnTo>
                    <a:pt x="7683805" y="677887"/>
                  </a:lnTo>
                  <a:lnTo>
                    <a:pt x="7687729" y="677887"/>
                  </a:lnTo>
                  <a:lnTo>
                    <a:pt x="7683551" y="665187"/>
                  </a:lnTo>
                  <a:lnTo>
                    <a:pt x="7691272" y="665187"/>
                  </a:lnTo>
                  <a:lnTo>
                    <a:pt x="7689761" y="677887"/>
                  </a:lnTo>
                  <a:lnTo>
                    <a:pt x="7702372" y="677887"/>
                  </a:lnTo>
                  <a:lnTo>
                    <a:pt x="7709827" y="665187"/>
                  </a:lnTo>
                  <a:lnTo>
                    <a:pt x="7785341" y="665187"/>
                  </a:lnTo>
                  <a:lnTo>
                    <a:pt x="7785417" y="652487"/>
                  </a:lnTo>
                  <a:lnTo>
                    <a:pt x="7776172" y="652487"/>
                  </a:lnTo>
                  <a:lnTo>
                    <a:pt x="7774114" y="639787"/>
                  </a:lnTo>
                  <a:lnTo>
                    <a:pt x="7715059" y="639787"/>
                  </a:lnTo>
                  <a:lnTo>
                    <a:pt x="7714247" y="652487"/>
                  </a:lnTo>
                  <a:lnTo>
                    <a:pt x="7707566" y="652487"/>
                  </a:lnTo>
                  <a:lnTo>
                    <a:pt x="7708227" y="639787"/>
                  </a:lnTo>
                  <a:lnTo>
                    <a:pt x="7710221" y="627087"/>
                  </a:lnTo>
                  <a:lnTo>
                    <a:pt x="7710589" y="627087"/>
                  </a:lnTo>
                  <a:lnTo>
                    <a:pt x="7706347" y="614387"/>
                  </a:lnTo>
                  <a:lnTo>
                    <a:pt x="7700429" y="627087"/>
                  </a:lnTo>
                  <a:lnTo>
                    <a:pt x="7673048" y="627087"/>
                  </a:lnTo>
                  <a:lnTo>
                    <a:pt x="7675918" y="614387"/>
                  </a:lnTo>
                  <a:lnTo>
                    <a:pt x="7670635" y="614387"/>
                  </a:lnTo>
                  <a:lnTo>
                    <a:pt x="7671028" y="601687"/>
                  </a:lnTo>
                  <a:lnTo>
                    <a:pt x="7670406" y="588987"/>
                  </a:lnTo>
                  <a:lnTo>
                    <a:pt x="7664844" y="588987"/>
                  </a:lnTo>
                  <a:lnTo>
                    <a:pt x="7657211" y="601687"/>
                  </a:lnTo>
                  <a:lnTo>
                    <a:pt x="7656271" y="588987"/>
                  </a:lnTo>
                  <a:lnTo>
                    <a:pt x="7673822" y="576287"/>
                  </a:lnTo>
                  <a:lnTo>
                    <a:pt x="7691602" y="576287"/>
                  </a:lnTo>
                  <a:lnTo>
                    <a:pt x="7710703" y="563587"/>
                  </a:lnTo>
                  <a:lnTo>
                    <a:pt x="7712037" y="563587"/>
                  </a:lnTo>
                  <a:lnTo>
                    <a:pt x="7707173" y="550887"/>
                  </a:lnTo>
                  <a:lnTo>
                    <a:pt x="7741780" y="550887"/>
                  </a:lnTo>
                  <a:lnTo>
                    <a:pt x="7745831" y="538187"/>
                  </a:lnTo>
                  <a:lnTo>
                    <a:pt x="7751775" y="538187"/>
                  </a:lnTo>
                  <a:lnTo>
                    <a:pt x="7757706" y="525487"/>
                  </a:lnTo>
                  <a:lnTo>
                    <a:pt x="7719835" y="525487"/>
                  </a:lnTo>
                  <a:lnTo>
                    <a:pt x="7719631" y="512787"/>
                  </a:lnTo>
                  <a:lnTo>
                    <a:pt x="7718336" y="512787"/>
                  </a:lnTo>
                  <a:lnTo>
                    <a:pt x="7715529" y="500087"/>
                  </a:lnTo>
                  <a:lnTo>
                    <a:pt x="7727696" y="500087"/>
                  </a:lnTo>
                  <a:lnTo>
                    <a:pt x="7732827" y="487387"/>
                  </a:lnTo>
                  <a:lnTo>
                    <a:pt x="7723416" y="487387"/>
                  </a:lnTo>
                  <a:lnTo>
                    <a:pt x="7713091" y="474687"/>
                  </a:lnTo>
                  <a:lnTo>
                    <a:pt x="7687386" y="474687"/>
                  </a:lnTo>
                  <a:lnTo>
                    <a:pt x="7682941" y="487387"/>
                  </a:lnTo>
                  <a:lnTo>
                    <a:pt x="7678687" y="487387"/>
                  </a:lnTo>
                  <a:lnTo>
                    <a:pt x="7676362" y="474687"/>
                  </a:lnTo>
                  <a:lnTo>
                    <a:pt x="7684122" y="474687"/>
                  </a:lnTo>
                  <a:lnTo>
                    <a:pt x="7682700" y="461987"/>
                  </a:lnTo>
                  <a:lnTo>
                    <a:pt x="7631443" y="461987"/>
                  </a:lnTo>
                  <a:lnTo>
                    <a:pt x="7627010" y="449287"/>
                  </a:lnTo>
                  <a:lnTo>
                    <a:pt x="7642479" y="449287"/>
                  </a:lnTo>
                  <a:lnTo>
                    <a:pt x="7647178" y="436587"/>
                  </a:lnTo>
                  <a:lnTo>
                    <a:pt x="7658836" y="436587"/>
                  </a:lnTo>
                  <a:lnTo>
                    <a:pt x="7661580" y="423887"/>
                  </a:lnTo>
                  <a:lnTo>
                    <a:pt x="7667511" y="423887"/>
                  </a:lnTo>
                  <a:lnTo>
                    <a:pt x="7666431" y="411187"/>
                  </a:lnTo>
                  <a:lnTo>
                    <a:pt x="7662862" y="411187"/>
                  </a:lnTo>
                  <a:lnTo>
                    <a:pt x="7658697" y="398487"/>
                  </a:lnTo>
                  <a:lnTo>
                    <a:pt x="7644968" y="398487"/>
                  </a:lnTo>
                  <a:lnTo>
                    <a:pt x="7644968" y="423887"/>
                  </a:lnTo>
                  <a:lnTo>
                    <a:pt x="7640815" y="436587"/>
                  </a:lnTo>
                  <a:lnTo>
                    <a:pt x="7639812" y="423887"/>
                  </a:lnTo>
                  <a:lnTo>
                    <a:pt x="7644968" y="423887"/>
                  </a:lnTo>
                  <a:lnTo>
                    <a:pt x="7644968" y="398487"/>
                  </a:lnTo>
                  <a:lnTo>
                    <a:pt x="7634287" y="398487"/>
                  </a:lnTo>
                  <a:lnTo>
                    <a:pt x="7628090" y="385787"/>
                  </a:lnTo>
                  <a:lnTo>
                    <a:pt x="7606017" y="385787"/>
                  </a:lnTo>
                  <a:lnTo>
                    <a:pt x="7603464" y="373087"/>
                  </a:lnTo>
                  <a:lnTo>
                    <a:pt x="7613231" y="373087"/>
                  </a:lnTo>
                  <a:lnTo>
                    <a:pt x="7616863" y="360387"/>
                  </a:lnTo>
                  <a:lnTo>
                    <a:pt x="7565784" y="360387"/>
                  </a:lnTo>
                  <a:lnTo>
                    <a:pt x="7565085" y="358381"/>
                  </a:lnTo>
                  <a:lnTo>
                    <a:pt x="7565085" y="360387"/>
                  </a:lnTo>
                  <a:lnTo>
                    <a:pt x="7564780" y="364871"/>
                  </a:lnTo>
                  <a:lnTo>
                    <a:pt x="7564780" y="792187"/>
                  </a:lnTo>
                  <a:lnTo>
                    <a:pt x="7525436" y="792187"/>
                  </a:lnTo>
                  <a:lnTo>
                    <a:pt x="7529068" y="779487"/>
                  </a:lnTo>
                  <a:lnTo>
                    <a:pt x="7534999" y="779487"/>
                  </a:lnTo>
                  <a:lnTo>
                    <a:pt x="7537653" y="766787"/>
                  </a:lnTo>
                  <a:lnTo>
                    <a:pt x="7546048" y="766787"/>
                  </a:lnTo>
                  <a:lnTo>
                    <a:pt x="7545997" y="754087"/>
                  </a:lnTo>
                  <a:lnTo>
                    <a:pt x="7561237" y="754087"/>
                  </a:lnTo>
                  <a:lnTo>
                    <a:pt x="7560577" y="766787"/>
                  </a:lnTo>
                  <a:lnTo>
                    <a:pt x="7551344" y="779487"/>
                  </a:lnTo>
                  <a:lnTo>
                    <a:pt x="7562558" y="779487"/>
                  </a:lnTo>
                  <a:lnTo>
                    <a:pt x="7564780" y="792187"/>
                  </a:lnTo>
                  <a:lnTo>
                    <a:pt x="7564780" y="364871"/>
                  </a:lnTo>
                  <a:lnTo>
                    <a:pt x="7564221" y="373087"/>
                  </a:lnTo>
                  <a:lnTo>
                    <a:pt x="7562977" y="373087"/>
                  </a:lnTo>
                  <a:lnTo>
                    <a:pt x="7562977" y="728687"/>
                  </a:lnTo>
                  <a:lnTo>
                    <a:pt x="7561186" y="741387"/>
                  </a:lnTo>
                  <a:lnTo>
                    <a:pt x="7550048" y="741387"/>
                  </a:lnTo>
                  <a:lnTo>
                    <a:pt x="7553566" y="728687"/>
                  </a:lnTo>
                  <a:lnTo>
                    <a:pt x="7562977" y="728687"/>
                  </a:lnTo>
                  <a:lnTo>
                    <a:pt x="7562977" y="373087"/>
                  </a:lnTo>
                  <a:lnTo>
                    <a:pt x="7541742" y="373087"/>
                  </a:lnTo>
                  <a:lnTo>
                    <a:pt x="7541742" y="728687"/>
                  </a:lnTo>
                  <a:lnTo>
                    <a:pt x="7538618" y="741387"/>
                  </a:lnTo>
                  <a:lnTo>
                    <a:pt x="7524775" y="741387"/>
                  </a:lnTo>
                  <a:lnTo>
                    <a:pt x="7524001" y="728687"/>
                  </a:lnTo>
                  <a:lnTo>
                    <a:pt x="7541742" y="728687"/>
                  </a:lnTo>
                  <a:lnTo>
                    <a:pt x="7541742" y="373087"/>
                  </a:lnTo>
                  <a:lnTo>
                    <a:pt x="7534288" y="373087"/>
                  </a:lnTo>
                  <a:lnTo>
                    <a:pt x="7534224" y="360387"/>
                  </a:lnTo>
                  <a:lnTo>
                    <a:pt x="7565085" y="360387"/>
                  </a:lnTo>
                  <a:lnTo>
                    <a:pt x="7565085" y="358381"/>
                  </a:lnTo>
                  <a:lnTo>
                    <a:pt x="7561389" y="347687"/>
                  </a:lnTo>
                  <a:lnTo>
                    <a:pt x="7593939" y="347687"/>
                  </a:lnTo>
                  <a:lnTo>
                    <a:pt x="7609980" y="334987"/>
                  </a:lnTo>
                  <a:lnTo>
                    <a:pt x="7622337" y="322287"/>
                  </a:lnTo>
                  <a:lnTo>
                    <a:pt x="7582916" y="322287"/>
                  </a:lnTo>
                  <a:lnTo>
                    <a:pt x="7576579" y="309587"/>
                  </a:lnTo>
                  <a:lnTo>
                    <a:pt x="7570279" y="309587"/>
                  </a:lnTo>
                  <a:lnTo>
                    <a:pt x="7550632" y="309587"/>
                  </a:lnTo>
                  <a:lnTo>
                    <a:pt x="7549439" y="296887"/>
                  </a:lnTo>
                  <a:lnTo>
                    <a:pt x="7557706" y="296887"/>
                  </a:lnTo>
                  <a:lnTo>
                    <a:pt x="7556538" y="284187"/>
                  </a:lnTo>
                  <a:lnTo>
                    <a:pt x="7566342" y="296887"/>
                  </a:lnTo>
                  <a:lnTo>
                    <a:pt x="7569949" y="296887"/>
                  </a:lnTo>
                  <a:lnTo>
                    <a:pt x="7570279" y="309587"/>
                  </a:lnTo>
                  <a:lnTo>
                    <a:pt x="7576947" y="296887"/>
                  </a:lnTo>
                  <a:lnTo>
                    <a:pt x="7587564" y="296887"/>
                  </a:lnTo>
                  <a:lnTo>
                    <a:pt x="7586713" y="284187"/>
                  </a:lnTo>
                  <a:lnTo>
                    <a:pt x="7597838" y="284187"/>
                  </a:lnTo>
                  <a:lnTo>
                    <a:pt x="7601115" y="296887"/>
                  </a:lnTo>
                  <a:lnTo>
                    <a:pt x="7608329" y="296887"/>
                  </a:lnTo>
                  <a:lnTo>
                    <a:pt x="7613713" y="284187"/>
                  </a:lnTo>
                  <a:lnTo>
                    <a:pt x="7626959" y="284187"/>
                  </a:lnTo>
                  <a:lnTo>
                    <a:pt x="7628153" y="271487"/>
                  </a:lnTo>
                  <a:lnTo>
                    <a:pt x="7608570" y="271487"/>
                  </a:lnTo>
                  <a:lnTo>
                    <a:pt x="7585418" y="284187"/>
                  </a:lnTo>
                  <a:lnTo>
                    <a:pt x="7558837" y="284187"/>
                  </a:lnTo>
                  <a:lnTo>
                    <a:pt x="7556500" y="271487"/>
                  </a:lnTo>
                  <a:lnTo>
                    <a:pt x="7548639" y="271487"/>
                  </a:lnTo>
                  <a:lnTo>
                    <a:pt x="7548245" y="284187"/>
                  </a:lnTo>
                  <a:lnTo>
                    <a:pt x="7542504" y="271487"/>
                  </a:lnTo>
                  <a:lnTo>
                    <a:pt x="7541222" y="275577"/>
                  </a:lnTo>
                  <a:lnTo>
                    <a:pt x="7541222" y="296887"/>
                  </a:lnTo>
                  <a:lnTo>
                    <a:pt x="7537551" y="309587"/>
                  </a:lnTo>
                  <a:lnTo>
                    <a:pt x="7528928" y="309587"/>
                  </a:lnTo>
                  <a:lnTo>
                    <a:pt x="7530973" y="296887"/>
                  </a:lnTo>
                  <a:lnTo>
                    <a:pt x="7541222" y="296887"/>
                  </a:lnTo>
                  <a:lnTo>
                    <a:pt x="7541222" y="275577"/>
                  </a:lnTo>
                  <a:lnTo>
                    <a:pt x="7538517" y="284187"/>
                  </a:lnTo>
                  <a:lnTo>
                    <a:pt x="7527290" y="273354"/>
                  </a:lnTo>
                  <a:lnTo>
                    <a:pt x="7527290" y="360387"/>
                  </a:lnTo>
                  <a:lnTo>
                    <a:pt x="7526439" y="373087"/>
                  </a:lnTo>
                  <a:lnTo>
                    <a:pt x="7513701" y="373087"/>
                  </a:lnTo>
                  <a:lnTo>
                    <a:pt x="7513650" y="360387"/>
                  </a:lnTo>
                  <a:lnTo>
                    <a:pt x="7527290" y="360387"/>
                  </a:lnTo>
                  <a:lnTo>
                    <a:pt x="7527290" y="273354"/>
                  </a:lnTo>
                  <a:lnTo>
                    <a:pt x="7525359" y="271487"/>
                  </a:lnTo>
                  <a:lnTo>
                    <a:pt x="7522070" y="275285"/>
                  </a:lnTo>
                  <a:lnTo>
                    <a:pt x="7522070" y="309587"/>
                  </a:lnTo>
                  <a:lnTo>
                    <a:pt x="7518667" y="309587"/>
                  </a:lnTo>
                  <a:lnTo>
                    <a:pt x="7519124" y="296887"/>
                  </a:lnTo>
                  <a:lnTo>
                    <a:pt x="7521994" y="296887"/>
                  </a:lnTo>
                  <a:lnTo>
                    <a:pt x="7522070" y="309587"/>
                  </a:lnTo>
                  <a:lnTo>
                    <a:pt x="7522070" y="275285"/>
                  </a:lnTo>
                  <a:lnTo>
                    <a:pt x="7514349" y="284187"/>
                  </a:lnTo>
                  <a:lnTo>
                    <a:pt x="7507630" y="284187"/>
                  </a:lnTo>
                  <a:lnTo>
                    <a:pt x="7507630" y="779487"/>
                  </a:lnTo>
                  <a:lnTo>
                    <a:pt x="7503376" y="779487"/>
                  </a:lnTo>
                  <a:lnTo>
                    <a:pt x="7503376" y="804887"/>
                  </a:lnTo>
                  <a:lnTo>
                    <a:pt x="7500290" y="814082"/>
                  </a:lnTo>
                  <a:lnTo>
                    <a:pt x="7500290" y="1033487"/>
                  </a:lnTo>
                  <a:lnTo>
                    <a:pt x="7479678" y="1033487"/>
                  </a:lnTo>
                  <a:lnTo>
                    <a:pt x="7479678" y="1071587"/>
                  </a:lnTo>
                  <a:lnTo>
                    <a:pt x="7472515" y="1071587"/>
                  </a:lnTo>
                  <a:lnTo>
                    <a:pt x="7473239" y="1058887"/>
                  </a:lnTo>
                  <a:lnTo>
                    <a:pt x="7479512" y="1058887"/>
                  </a:lnTo>
                  <a:lnTo>
                    <a:pt x="7479678" y="1071587"/>
                  </a:lnTo>
                  <a:lnTo>
                    <a:pt x="7479678" y="1033487"/>
                  </a:lnTo>
                  <a:lnTo>
                    <a:pt x="7475042" y="1033487"/>
                  </a:lnTo>
                  <a:lnTo>
                    <a:pt x="7473912" y="1033487"/>
                  </a:lnTo>
                  <a:lnTo>
                    <a:pt x="7473912" y="1046187"/>
                  </a:lnTo>
                  <a:lnTo>
                    <a:pt x="7469568" y="1058887"/>
                  </a:lnTo>
                  <a:lnTo>
                    <a:pt x="7468756" y="1058887"/>
                  </a:lnTo>
                  <a:lnTo>
                    <a:pt x="7468781" y="1071587"/>
                  </a:lnTo>
                  <a:lnTo>
                    <a:pt x="7461656" y="1071587"/>
                  </a:lnTo>
                  <a:lnTo>
                    <a:pt x="7461618" y="1058887"/>
                  </a:lnTo>
                  <a:lnTo>
                    <a:pt x="7468514" y="1058887"/>
                  </a:lnTo>
                  <a:lnTo>
                    <a:pt x="7466558" y="1046187"/>
                  </a:lnTo>
                  <a:lnTo>
                    <a:pt x="7473912" y="1046187"/>
                  </a:lnTo>
                  <a:lnTo>
                    <a:pt x="7473912" y="1033487"/>
                  </a:lnTo>
                  <a:lnTo>
                    <a:pt x="7453490" y="1033487"/>
                  </a:lnTo>
                  <a:lnTo>
                    <a:pt x="7458037" y="1020787"/>
                  </a:lnTo>
                  <a:lnTo>
                    <a:pt x="7462215" y="1020787"/>
                  </a:lnTo>
                  <a:lnTo>
                    <a:pt x="7464006" y="1008087"/>
                  </a:lnTo>
                  <a:lnTo>
                    <a:pt x="7478255" y="1008087"/>
                  </a:lnTo>
                  <a:lnTo>
                    <a:pt x="7474204" y="1020787"/>
                  </a:lnTo>
                  <a:lnTo>
                    <a:pt x="7470280" y="1020787"/>
                  </a:lnTo>
                  <a:lnTo>
                    <a:pt x="7475042" y="1033487"/>
                  </a:lnTo>
                  <a:lnTo>
                    <a:pt x="7481062" y="1020787"/>
                  </a:lnTo>
                  <a:lnTo>
                    <a:pt x="7483424" y="1020787"/>
                  </a:lnTo>
                  <a:lnTo>
                    <a:pt x="7482916" y="1008087"/>
                  </a:lnTo>
                  <a:lnTo>
                    <a:pt x="7488847" y="1008087"/>
                  </a:lnTo>
                  <a:lnTo>
                    <a:pt x="7488593" y="995387"/>
                  </a:lnTo>
                  <a:lnTo>
                    <a:pt x="7495743" y="995387"/>
                  </a:lnTo>
                  <a:lnTo>
                    <a:pt x="7495997" y="1008087"/>
                  </a:lnTo>
                  <a:lnTo>
                    <a:pt x="7492098" y="1008087"/>
                  </a:lnTo>
                  <a:lnTo>
                    <a:pt x="7489888" y="1020787"/>
                  </a:lnTo>
                  <a:lnTo>
                    <a:pt x="7495299" y="1020787"/>
                  </a:lnTo>
                  <a:lnTo>
                    <a:pt x="7500290" y="1033487"/>
                  </a:lnTo>
                  <a:lnTo>
                    <a:pt x="7500290" y="814082"/>
                  </a:lnTo>
                  <a:lnTo>
                    <a:pt x="7499109" y="817587"/>
                  </a:lnTo>
                  <a:lnTo>
                    <a:pt x="7498905" y="817587"/>
                  </a:lnTo>
                  <a:lnTo>
                    <a:pt x="7498905" y="842987"/>
                  </a:lnTo>
                  <a:lnTo>
                    <a:pt x="7498410" y="855687"/>
                  </a:lnTo>
                  <a:lnTo>
                    <a:pt x="7495451" y="842987"/>
                  </a:lnTo>
                  <a:lnTo>
                    <a:pt x="7498905" y="842987"/>
                  </a:lnTo>
                  <a:lnTo>
                    <a:pt x="7498905" y="817587"/>
                  </a:lnTo>
                  <a:lnTo>
                    <a:pt x="7496188" y="817587"/>
                  </a:lnTo>
                  <a:lnTo>
                    <a:pt x="7500467" y="804887"/>
                  </a:lnTo>
                  <a:lnTo>
                    <a:pt x="7503376" y="804887"/>
                  </a:lnTo>
                  <a:lnTo>
                    <a:pt x="7503376" y="779487"/>
                  </a:lnTo>
                  <a:lnTo>
                    <a:pt x="7498435" y="779487"/>
                  </a:lnTo>
                  <a:lnTo>
                    <a:pt x="7493787" y="766787"/>
                  </a:lnTo>
                  <a:lnTo>
                    <a:pt x="7502284" y="766787"/>
                  </a:lnTo>
                  <a:lnTo>
                    <a:pt x="7507630" y="779487"/>
                  </a:lnTo>
                  <a:lnTo>
                    <a:pt x="7507630" y="284187"/>
                  </a:lnTo>
                  <a:lnTo>
                    <a:pt x="7507148" y="284187"/>
                  </a:lnTo>
                  <a:lnTo>
                    <a:pt x="7507148" y="385787"/>
                  </a:lnTo>
                  <a:lnTo>
                    <a:pt x="7504392" y="385787"/>
                  </a:lnTo>
                  <a:lnTo>
                    <a:pt x="7507059" y="373087"/>
                  </a:lnTo>
                  <a:lnTo>
                    <a:pt x="7507148" y="385787"/>
                  </a:lnTo>
                  <a:lnTo>
                    <a:pt x="7507148" y="284187"/>
                  </a:lnTo>
                  <a:lnTo>
                    <a:pt x="7489838" y="284187"/>
                  </a:lnTo>
                  <a:lnTo>
                    <a:pt x="7489838" y="766787"/>
                  </a:lnTo>
                  <a:lnTo>
                    <a:pt x="7487044" y="779487"/>
                  </a:lnTo>
                  <a:lnTo>
                    <a:pt x="7479322" y="779487"/>
                  </a:lnTo>
                  <a:lnTo>
                    <a:pt x="7483640" y="792187"/>
                  </a:lnTo>
                  <a:lnTo>
                    <a:pt x="7480338" y="792187"/>
                  </a:lnTo>
                  <a:lnTo>
                    <a:pt x="7480338" y="817587"/>
                  </a:lnTo>
                  <a:lnTo>
                    <a:pt x="7464933" y="817587"/>
                  </a:lnTo>
                  <a:lnTo>
                    <a:pt x="7477836" y="804887"/>
                  </a:lnTo>
                  <a:lnTo>
                    <a:pt x="7480338" y="817587"/>
                  </a:lnTo>
                  <a:lnTo>
                    <a:pt x="7480338" y="792187"/>
                  </a:lnTo>
                  <a:lnTo>
                    <a:pt x="7466114" y="792187"/>
                  </a:lnTo>
                  <a:lnTo>
                    <a:pt x="7461758" y="779487"/>
                  </a:lnTo>
                  <a:lnTo>
                    <a:pt x="7465796" y="779487"/>
                  </a:lnTo>
                  <a:lnTo>
                    <a:pt x="7464806" y="766787"/>
                  </a:lnTo>
                  <a:lnTo>
                    <a:pt x="7489838" y="766787"/>
                  </a:lnTo>
                  <a:lnTo>
                    <a:pt x="7489838" y="284187"/>
                  </a:lnTo>
                  <a:lnTo>
                    <a:pt x="7483526" y="284187"/>
                  </a:lnTo>
                  <a:lnTo>
                    <a:pt x="7481227" y="271487"/>
                  </a:lnTo>
                  <a:lnTo>
                    <a:pt x="7438364" y="271487"/>
                  </a:lnTo>
                  <a:lnTo>
                    <a:pt x="7438364" y="766787"/>
                  </a:lnTo>
                  <a:lnTo>
                    <a:pt x="7435443" y="775335"/>
                  </a:lnTo>
                  <a:lnTo>
                    <a:pt x="7435443" y="1033487"/>
                  </a:lnTo>
                  <a:lnTo>
                    <a:pt x="7425842" y="1033487"/>
                  </a:lnTo>
                  <a:lnTo>
                    <a:pt x="7430871" y="1020787"/>
                  </a:lnTo>
                  <a:lnTo>
                    <a:pt x="7435443" y="1033487"/>
                  </a:lnTo>
                  <a:lnTo>
                    <a:pt x="7435443" y="775335"/>
                  </a:lnTo>
                  <a:lnTo>
                    <a:pt x="7434021" y="779487"/>
                  </a:lnTo>
                  <a:lnTo>
                    <a:pt x="7433030" y="779487"/>
                  </a:lnTo>
                  <a:lnTo>
                    <a:pt x="7431113" y="766787"/>
                  </a:lnTo>
                  <a:lnTo>
                    <a:pt x="7438364" y="766787"/>
                  </a:lnTo>
                  <a:lnTo>
                    <a:pt x="7438364" y="271487"/>
                  </a:lnTo>
                  <a:lnTo>
                    <a:pt x="7382815" y="271487"/>
                  </a:lnTo>
                  <a:lnTo>
                    <a:pt x="7382815" y="1262087"/>
                  </a:lnTo>
                  <a:lnTo>
                    <a:pt x="7380287" y="1274191"/>
                  </a:lnTo>
                  <a:lnTo>
                    <a:pt x="7380287" y="2024087"/>
                  </a:lnTo>
                  <a:lnTo>
                    <a:pt x="7363422" y="2024087"/>
                  </a:lnTo>
                  <a:lnTo>
                    <a:pt x="7361606" y="2036787"/>
                  </a:lnTo>
                  <a:lnTo>
                    <a:pt x="7355205" y="2036787"/>
                  </a:lnTo>
                  <a:lnTo>
                    <a:pt x="7351712" y="2024087"/>
                  </a:lnTo>
                  <a:lnTo>
                    <a:pt x="7350315" y="2036787"/>
                  </a:lnTo>
                  <a:lnTo>
                    <a:pt x="7343889" y="2036787"/>
                  </a:lnTo>
                  <a:lnTo>
                    <a:pt x="7340562" y="2024087"/>
                  </a:lnTo>
                  <a:lnTo>
                    <a:pt x="7336079" y="2024087"/>
                  </a:lnTo>
                  <a:lnTo>
                    <a:pt x="7335304" y="2036787"/>
                  </a:lnTo>
                  <a:lnTo>
                    <a:pt x="7325728" y="2036787"/>
                  </a:lnTo>
                  <a:lnTo>
                    <a:pt x="7320623" y="2024087"/>
                  </a:lnTo>
                  <a:lnTo>
                    <a:pt x="7319886" y="2011387"/>
                  </a:lnTo>
                  <a:lnTo>
                    <a:pt x="7333755" y="2011387"/>
                  </a:lnTo>
                  <a:lnTo>
                    <a:pt x="7341425" y="1998687"/>
                  </a:lnTo>
                  <a:lnTo>
                    <a:pt x="7349731" y="1998687"/>
                  </a:lnTo>
                  <a:lnTo>
                    <a:pt x="7358532" y="2011387"/>
                  </a:lnTo>
                  <a:lnTo>
                    <a:pt x="7379881" y="2011387"/>
                  </a:lnTo>
                  <a:lnTo>
                    <a:pt x="7380287" y="2024087"/>
                  </a:lnTo>
                  <a:lnTo>
                    <a:pt x="7380287" y="1274191"/>
                  </a:lnTo>
                  <a:lnTo>
                    <a:pt x="7380160" y="1274787"/>
                  </a:lnTo>
                  <a:lnTo>
                    <a:pt x="7363942" y="1274787"/>
                  </a:lnTo>
                  <a:lnTo>
                    <a:pt x="7363942" y="1592287"/>
                  </a:lnTo>
                  <a:lnTo>
                    <a:pt x="7349744" y="1592287"/>
                  </a:lnTo>
                  <a:lnTo>
                    <a:pt x="7345362" y="1579587"/>
                  </a:lnTo>
                  <a:lnTo>
                    <a:pt x="7363193" y="1579587"/>
                  </a:lnTo>
                  <a:lnTo>
                    <a:pt x="7363942" y="1592287"/>
                  </a:lnTo>
                  <a:lnTo>
                    <a:pt x="7363942" y="1274787"/>
                  </a:lnTo>
                  <a:lnTo>
                    <a:pt x="7363231" y="1274787"/>
                  </a:lnTo>
                  <a:lnTo>
                    <a:pt x="7363231" y="1541487"/>
                  </a:lnTo>
                  <a:lnTo>
                    <a:pt x="7361923" y="1554187"/>
                  </a:lnTo>
                  <a:lnTo>
                    <a:pt x="7359396" y="1554187"/>
                  </a:lnTo>
                  <a:lnTo>
                    <a:pt x="7359205" y="1541487"/>
                  </a:lnTo>
                  <a:lnTo>
                    <a:pt x="7363231" y="1541487"/>
                  </a:lnTo>
                  <a:lnTo>
                    <a:pt x="7363231" y="1274787"/>
                  </a:lnTo>
                  <a:lnTo>
                    <a:pt x="7360209" y="1274787"/>
                  </a:lnTo>
                  <a:lnTo>
                    <a:pt x="7366241" y="1262087"/>
                  </a:lnTo>
                  <a:lnTo>
                    <a:pt x="7382815" y="1262087"/>
                  </a:lnTo>
                  <a:lnTo>
                    <a:pt x="7382815" y="271487"/>
                  </a:lnTo>
                  <a:lnTo>
                    <a:pt x="7382230" y="271487"/>
                  </a:lnTo>
                  <a:lnTo>
                    <a:pt x="7382230" y="817587"/>
                  </a:lnTo>
                  <a:lnTo>
                    <a:pt x="7374991" y="817587"/>
                  </a:lnTo>
                  <a:lnTo>
                    <a:pt x="7379309" y="804887"/>
                  </a:lnTo>
                  <a:lnTo>
                    <a:pt x="7382230" y="817587"/>
                  </a:lnTo>
                  <a:lnTo>
                    <a:pt x="7382230" y="271487"/>
                  </a:lnTo>
                  <a:lnTo>
                    <a:pt x="7364400" y="271487"/>
                  </a:lnTo>
                  <a:lnTo>
                    <a:pt x="7364400" y="817587"/>
                  </a:lnTo>
                  <a:lnTo>
                    <a:pt x="7357199" y="817587"/>
                  </a:lnTo>
                  <a:lnTo>
                    <a:pt x="7361504" y="804887"/>
                  </a:lnTo>
                  <a:lnTo>
                    <a:pt x="7364400" y="817587"/>
                  </a:lnTo>
                  <a:lnTo>
                    <a:pt x="7364400" y="271487"/>
                  </a:lnTo>
                  <a:lnTo>
                    <a:pt x="7353948" y="271487"/>
                  </a:lnTo>
                  <a:lnTo>
                    <a:pt x="7353948" y="1554187"/>
                  </a:lnTo>
                  <a:lnTo>
                    <a:pt x="7344778" y="1554187"/>
                  </a:lnTo>
                  <a:lnTo>
                    <a:pt x="7345820" y="1541487"/>
                  </a:lnTo>
                  <a:lnTo>
                    <a:pt x="7353948" y="1554187"/>
                  </a:lnTo>
                  <a:lnTo>
                    <a:pt x="7353948" y="271487"/>
                  </a:lnTo>
                  <a:lnTo>
                    <a:pt x="7352563" y="271487"/>
                  </a:lnTo>
                  <a:lnTo>
                    <a:pt x="7352563" y="1490687"/>
                  </a:lnTo>
                  <a:lnTo>
                    <a:pt x="7352271" y="1490167"/>
                  </a:lnTo>
                  <a:lnTo>
                    <a:pt x="7352271" y="1541487"/>
                  </a:lnTo>
                  <a:lnTo>
                    <a:pt x="7346467" y="1541487"/>
                  </a:lnTo>
                  <a:lnTo>
                    <a:pt x="7351814" y="1528787"/>
                  </a:lnTo>
                  <a:lnTo>
                    <a:pt x="7352271" y="1541487"/>
                  </a:lnTo>
                  <a:lnTo>
                    <a:pt x="7352271" y="1490167"/>
                  </a:lnTo>
                  <a:lnTo>
                    <a:pt x="7345489" y="1477987"/>
                  </a:lnTo>
                  <a:lnTo>
                    <a:pt x="7339800" y="1490687"/>
                  </a:lnTo>
                  <a:lnTo>
                    <a:pt x="7340397" y="1477987"/>
                  </a:lnTo>
                  <a:lnTo>
                    <a:pt x="7345489" y="1477987"/>
                  </a:lnTo>
                  <a:lnTo>
                    <a:pt x="7350646" y="1477987"/>
                  </a:lnTo>
                  <a:lnTo>
                    <a:pt x="7352563" y="1490687"/>
                  </a:lnTo>
                  <a:lnTo>
                    <a:pt x="7352563" y="271487"/>
                  </a:lnTo>
                  <a:lnTo>
                    <a:pt x="7348309" y="271487"/>
                  </a:lnTo>
                  <a:lnTo>
                    <a:pt x="7348309" y="817587"/>
                  </a:lnTo>
                  <a:lnTo>
                    <a:pt x="7344740" y="817587"/>
                  </a:lnTo>
                  <a:lnTo>
                    <a:pt x="7345362" y="804887"/>
                  </a:lnTo>
                  <a:lnTo>
                    <a:pt x="7348309" y="817587"/>
                  </a:lnTo>
                  <a:lnTo>
                    <a:pt x="7348309" y="271487"/>
                  </a:lnTo>
                  <a:lnTo>
                    <a:pt x="7333983" y="271487"/>
                  </a:lnTo>
                  <a:lnTo>
                    <a:pt x="7333983" y="817587"/>
                  </a:lnTo>
                  <a:lnTo>
                    <a:pt x="7330402" y="817587"/>
                  </a:lnTo>
                  <a:lnTo>
                    <a:pt x="7330948" y="804887"/>
                  </a:lnTo>
                  <a:lnTo>
                    <a:pt x="7333945" y="804887"/>
                  </a:lnTo>
                  <a:lnTo>
                    <a:pt x="7333983" y="817587"/>
                  </a:lnTo>
                  <a:lnTo>
                    <a:pt x="7333983" y="271487"/>
                  </a:lnTo>
                  <a:lnTo>
                    <a:pt x="7325639" y="271487"/>
                  </a:lnTo>
                  <a:lnTo>
                    <a:pt x="7325639" y="1249387"/>
                  </a:lnTo>
                  <a:lnTo>
                    <a:pt x="7324560" y="1262087"/>
                  </a:lnTo>
                  <a:lnTo>
                    <a:pt x="7320750" y="1249387"/>
                  </a:lnTo>
                  <a:lnTo>
                    <a:pt x="7325639" y="1249387"/>
                  </a:lnTo>
                  <a:lnTo>
                    <a:pt x="7325639" y="271487"/>
                  </a:lnTo>
                  <a:lnTo>
                    <a:pt x="7310158" y="271487"/>
                  </a:lnTo>
                  <a:lnTo>
                    <a:pt x="7310158" y="1579587"/>
                  </a:lnTo>
                  <a:lnTo>
                    <a:pt x="7300976" y="1579587"/>
                  </a:lnTo>
                  <a:lnTo>
                    <a:pt x="7300874" y="1566887"/>
                  </a:lnTo>
                  <a:lnTo>
                    <a:pt x="7308266" y="1566887"/>
                  </a:lnTo>
                  <a:lnTo>
                    <a:pt x="7310158" y="1579587"/>
                  </a:lnTo>
                  <a:lnTo>
                    <a:pt x="7310158" y="271487"/>
                  </a:lnTo>
                  <a:lnTo>
                    <a:pt x="7289863" y="271487"/>
                  </a:lnTo>
                  <a:lnTo>
                    <a:pt x="7289863" y="1566887"/>
                  </a:lnTo>
                  <a:lnTo>
                    <a:pt x="7289825" y="1579587"/>
                  </a:lnTo>
                  <a:lnTo>
                    <a:pt x="7282561" y="1579587"/>
                  </a:lnTo>
                  <a:lnTo>
                    <a:pt x="7282599" y="1566887"/>
                  </a:lnTo>
                  <a:lnTo>
                    <a:pt x="7289863" y="1566887"/>
                  </a:lnTo>
                  <a:lnTo>
                    <a:pt x="7289863" y="271487"/>
                  </a:lnTo>
                  <a:lnTo>
                    <a:pt x="7283272" y="271487"/>
                  </a:lnTo>
                  <a:lnTo>
                    <a:pt x="7281939" y="258787"/>
                  </a:lnTo>
                  <a:lnTo>
                    <a:pt x="7276770" y="258787"/>
                  </a:lnTo>
                  <a:lnTo>
                    <a:pt x="7276770" y="1452587"/>
                  </a:lnTo>
                  <a:lnTo>
                    <a:pt x="7268921" y="1465287"/>
                  </a:lnTo>
                  <a:lnTo>
                    <a:pt x="7263968" y="1460284"/>
                  </a:lnTo>
                  <a:lnTo>
                    <a:pt x="7263968" y="1566887"/>
                  </a:lnTo>
                  <a:lnTo>
                    <a:pt x="7259853" y="1566887"/>
                  </a:lnTo>
                  <a:lnTo>
                    <a:pt x="7259853" y="1998687"/>
                  </a:lnTo>
                  <a:lnTo>
                    <a:pt x="7259764" y="2011387"/>
                  </a:lnTo>
                  <a:lnTo>
                    <a:pt x="7256094" y="2011387"/>
                  </a:lnTo>
                  <a:lnTo>
                    <a:pt x="7256119" y="2024087"/>
                  </a:lnTo>
                  <a:lnTo>
                    <a:pt x="7248690" y="2024087"/>
                  </a:lnTo>
                  <a:lnTo>
                    <a:pt x="7248690" y="2011387"/>
                  </a:lnTo>
                  <a:lnTo>
                    <a:pt x="7253135" y="2011387"/>
                  </a:lnTo>
                  <a:lnTo>
                    <a:pt x="7252030" y="1998687"/>
                  </a:lnTo>
                  <a:lnTo>
                    <a:pt x="7259853" y="1998687"/>
                  </a:lnTo>
                  <a:lnTo>
                    <a:pt x="7259853" y="1566887"/>
                  </a:lnTo>
                  <a:lnTo>
                    <a:pt x="7257897" y="1566887"/>
                  </a:lnTo>
                  <a:lnTo>
                    <a:pt x="7261403" y="1554187"/>
                  </a:lnTo>
                  <a:lnTo>
                    <a:pt x="7263968" y="1566887"/>
                  </a:lnTo>
                  <a:lnTo>
                    <a:pt x="7263968" y="1460284"/>
                  </a:lnTo>
                  <a:lnTo>
                    <a:pt x="7256373" y="1452587"/>
                  </a:lnTo>
                  <a:lnTo>
                    <a:pt x="7248436" y="1452587"/>
                  </a:lnTo>
                  <a:lnTo>
                    <a:pt x="7248436" y="2036787"/>
                  </a:lnTo>
                  <a:lnTo>
                    <a:pt x="7240168" y="2049487"/>
                  </a:lnTo>
                  <a:lnTo>
                    <a:pt x="7232523" y="2049487"/>
                  </a:lnTo>
                  <a:lnTo>
                    <a:pt x="7226401" y="2036787"/>
                  </a:lnTo>
                  <a:lnTo>
                    <a:pt x="7248436" y="2036787"/>
                  </a:lnTo>
                  <a:lnTo>
                    <a:pt x="7248436" y="1452587"/>
                  </a:lnTo>
                  <a:lnTo>
                    <a:pt x="7243902" y="1452587"/>
                  </a:lnTo>
                  <a:lnTo>
                    <a:pt x="7243902" y="1566887"/>
                  </a:lnTo>
                  <a:lnTo>
                    <a:pt x="7239355" y="1579587"/>
                  </a:lnTo>
                  <a:lnTo>
                    <a:pt x="7238352" y="1579587"/>
                  </a:lnTo>
                  <a:lnTo>
                    <a:pt x="7236396" y="1566887"/>
                  </a:lnTo>
                  <a:lnTo>
                    <a:pt x="7243902" y="1566887"/>
                  </a:lnTo>
                  <a:lnTo>
                    <a:pt x="7243902" y="1452587"/>
                  </a:lnTo>
                  <a:lnTo>
                    <a:pt x="7243267" y="1452587"/>
                  </a:lnTo>
                  <a:lnTo>
                    <a:pt x="7251039" y="1439887"/>
                  </a:lnTo>
                  <a:lnTo>
                    <a:pt x="7257034" y="1452587"/>
                  </a:lnTo>
                  <a:lnTo>
                    <a:pt x="7276770" y="1452587"/>
                  </a:lnTo>
                  <a:lnTo>
                    <a:pt x="7276770" y="258787"/>
                  </a:lnTo>
                  <a:lnTo>
                    <a:pt x="7274522" y="258787"/>
                  </a:lnTo>
                  <a:lnTo>
                    <a:pt x="7275970" y="271487"/>
                  </a:lnTo>
                  <a:lnTo>
                    <a:pt x="7269937" y="271487"/>
                  </a:lnTo>
                  <a:lnTo>
                    <a:pt x="7269937" y="1262087"/>
                  </a:lnTo>
                  <a:lnTo>
                    <a:pt x="7263435" y="1262087"/>
                  </a:lnTo>
                  <a:lnTo>
                    <a:pt x="7262190" y="1249387"/>
                  </a:lnTo>
                  <a:lnTo>
                    <a:pt x="7269835" y="1249387"/>
                  </a:lnTo>
                  <a:lnTo>
                    <a:pt x="7269937" y="1262087"/>
                  </a:lnTo>
                  <a:lnTo>
                    <a:pt x="7269937" y="271487"/>
                  </a:lnTo>
                  <a:lnTo>
                    <a:pt x="7258698" y="271487"/>
                  </a:lnTo>
                  <a:lnTo>
                    <a:pt x="7256653" y="258787"/>
                  </a:lnTo>
                  <a:lnTo>
                    <a:pt x="7253643" y="258787"/>
                  </a:lnTo>
                  <a:lnTo>
                    <a:pt x="7255091" y="271487"/>
                  </a:lnTo>
                  <a:lnTo>
                    <a:pt x="7246861" y="271487"/>
                  </a:lnTo>
                  <a:lnTo>
                    <a:pt x="7245756" y="258787"/>
                  </a:lnTo>
                  <a:lnTo>
                    <a:pt x="7241070" y="258787"/>
                  </a:lnTo>
                  <a:lnTo>
                    <a:pt x="7238797" y="271487"/>
                  </a:lnTo>
                  <a:lnTo>
                    <a:pt x="7235266" y="271487"/>
                  </a:lnTo>
                  <a:lnTo>
                    <a:pt x="7238098" y="258787"/>
                  </a:lnTo>
                  <a:lnTo>
                    <a:pt x="7224649" y="258787"/>
                  </a:lnTo>
                  <a:lnTo>
                    <a:pt x="7224649" y="2036787"/>
                  </a:lnTo>
                  <a:lnTo>
                    <a:pt x="7219988" y="2049487"/>
                  </a:lnTo>
                  <a:lnTo>
                    <a:pt x="7218947" y="2049487"/>
                  </a:lnTo>
                  <a:lnTo>
                    <a:pt x="7217042" y="2036787"/>
                  </a:lnTo>
                  <a:lnTo>
                    <a:pt x="7224649" y="2036787"/>
                  </a:lnTo>
                  <a:lnTo>
                    <a:pt x="7224649" y="258787"/>
                  </a:lnTo>
                  <a:lnTo>
                    <a:pt x="7215162" y="258787"/>
                  </a:lnTo>
                  <a:lnTo>
                    <a:pt x="7215162" y="2036787"/>
                  </a:lnTo>
                  <a:lnTo>
                    <a:pt x="7212165" y="2049487"/>
                  </a:lnTo>
                  <a:lnTo>
                    <a:pt x="7193381" y="2049487"/>
                  </a:lnTo>
                  <a:lnTo>
                    <a:pt x="7192658" y="2036787"/>
                  </a:lnTo>
                  <a:lnTo>
                    <a:pt x="7215162" y="2036787"/>
                  </a:lnTo>
                  <a:lnTo>
                    <a:pt x="7215162" y="258787"/>
                  </a:lnTo>
                  <a:lnTo>
                    <a:pt x="7192289" y="258787"/>
                  </a:lnTo>
                  <a:lnTo>
                    <a:pt x="7192289" y="2011387"/>
                  </a:lnTo>
                  <a:lnTo>
                    <a:pt x="7188886" y="2011387"/>
                  </a:lnTo>
                  <a:lnTo>
                    <a:pt x="7188886" y="2049487"/>
                  </a:lnTo>
                  <a:lnTo>
                    <a:pt x="7181482" y="2049487"/>
                  </a:lnTo>
                  <a:lnTo>
                    <a:pt x="7178357" y="2062187"/>
                  </a:lnTo>
                  <a:lnTo>
                    <a:pt x="7162787" y="2062187"/>
                  </a:lnTo>
                  <a:lnTo>
                    <a:pt x="7162571" y="2036787"/>
                  </a:lnTo>
                  <a:lnTo>
                    <a:pt x="7171449" y="2036787"/>
                  </a:lnTo>
                  <a:lnTo>
                    <a:pt x="7170204" y="2049487"/>
                  </a:lnTo>
                  <a:lnTo>
                    <a:pt x="7180593" y="2049487"/>
                  </a:lnTo>
                  <a:lnTo>
                    <a:pt x="7181278" y="2036787"/>
                  </a:lnTo>
                  <a:lnTo>
                    <a:pt x="7186015" y="2036787"/>
                  </a:lnTo>
                  <a:lnTo>
                    <a:pt x="7188886" y="2049487"/>
                  </a:lnTo>
                  <a:lnTo>
                    <a:pt x="7188886" y="2011387"/>
                  </a:lnTo>
                  <a:lnTo>
                    <a:pt x="7187743" y="2011387"/>
                  </a:lnTo>
                  <a:lnTo>
                    <a:pt x="7189838" y="1998687"/>
                  </a:lnTo>
                  <a:lnTo>
                    <a:pt x="7192289" y="2011387"/>
                  </a:lnTo>
                  <a:lnTo>
                    <a:pt x="7192289" y="258787"/>
                  </a:lnTo>
                  <a:lnTo>
                    <a:pt x="7168108" y="258787"/>
                  </a:lnTo>
                  <a:lnTo>
                    <a:pt x="7168108" y="1249387"/>
                  </a:lnTo>
                  <a:lnTo>
                    <a:pt x="7165822" y="1262087"/>
                  </a:lnTo>
                  <a:lnTo>
                    <a:pt x="7163041" y="1262087"/>
                  </a:lnTo>
                  <a:lnTo>
                    <a:pt x="7163041" y="1439887"/>
                  </a:lnTo>
                  <a:lnTo>
                    <a:pt x="7162330" y="1452587"/>
                  </a:lnTo>
                  <a:lnTo>
                    <a:pt x="7152132" y="1439887"/>
                  </a:lnTo>
                  <a:lnTo>
                    <a:pt x="7152157" y="1452587"/>
                  </a:lnTo>
                  <a:lnTo>
                    <a:pt x="7151383" y="1452587"/>
                  </a:lnTo>
                  <a:lnTo>
                    <a:pt x="7151383" y="2049487"/>
                  </a:lnTo>
                  <a:lnTo>
                    <a:pt x="7143420" y="2049487"/>
                  </a:lnTo>
                  <a:lnTo>
                    <a:pt x="7136422" y="2062187"/>
                  </a:lnTo>
                  <a:lnTo>
                    <a:pt x="7137159" y="2049487"/>
                  </a:lnTo>
                  <a:lnTo>
                    <a:pt x="7141057" y="2036787"/>
                  </a:lnTo>
                  <a:lnTo>
                    <a:pt x="7146366" y="2036787"/>
                  </a:lnTo>
                  <a:lnTo>
                    <a:pt x="7151383" y="2049487"/>
                  </a:lnTo>
                  <a:lnTo>
                    <a:pt x="7151383" y="1452587"/>
                  </a:lnTo>
                  <a:lnTo>
                    <a:pt x="7147801" y="1452587"/>
                  </a:lnTo>
                  <a:lnTo>
                    <a:pt x="7150341" y="1439887"/>
                  </a:lnTo>
                  <a:lnTo>
                    <a:pt x="7152132" y="1439887"/>
                  </a:lnTo>
                  <a:lnTo>
                    <a:pt x="7163041" y="1439887"/>
                  </a:lnTo>
                  <a:lnTo>
                    <a:pt x="7163041" y="1262087"/>
                  </a:lnTo>
                  <a:lnTo>
                    <a:pt x="7153669" y="1262087"/>
                  </a:lnTo>
                  <a:lnTo>
                    <a:pt x="7153415" y="1249387"/>
                  </a:lnTo>
                  <a:lnTo>
                    <a:pt x="7168108" y="1249387"/>
                  </a:lnTo>
                  <a:lnTo>
                    <a:pt x="7168108" y="258787"/>
                  </a:lnTo>
                  <a:lnTo>
                    <a:pt x="7135596" y="258787"/>
                  </a:lnTo>
                  <a:lnTo>
                    <a:pt x="7128751" y="255714"/>
                  </a:lnTo>
                  <a:lnTo>
                    <a:pt x="7128751" y="2036787"/>
                  </a:lnTo>
                  <a:lnTo>
                    <a:pt x="7126097" y="2049487"/>
                  </a:lnTo>
                  <a:lnTo>
                    <a:pt x="7109714" y="2049487"/>
                  </a:lnTo>
                  <a:lnTo>
                    <a:pt x="7114730" y="2036787"/>
                  </a:lnTo>
                  <a:lnTo>
                    <a:pt x="7128751" y="2036787"/>
                  </a:lnTo>
                  <a:lnTo>
                    <a:pt x="7128751" y="255714"/>
                  </a:lnTo>
                  <a:lnTo>
                    <a:pt x="7107377" y="246087"/>
                  </a:lnTo>
                  <a:lnTo>
                    <a:pt x="7101167" y="246087"/>
                  </a:lnTo>
                  <a:lnTo>
                    <a:pt x="7100125" y="258787"/>
                  </a:lnTo>
                  <a:lnTo>
                    <a:pt x="7093559" y="258787"/>
                  </a:lnTo>
                  <a:lnTo>
                    <a:pt x="7076694" y="246087"/>
                  </a:lnTo>
                  <a:lnTo>
                    <a:pt x="7048284" y="246087"/>
                  </a:lnTo>
                  <a:lnTo>
                    <a:pt x="7048284" y="2049487"/>
                  </a:lnTo>
                  <a:lnTo>
                    <a:pt x="7040727" y="2049487"/>
                  </a:lnTo>
                  <a:lnTo>
                    <a:pt x="7045299" y="2036787"/>
                  </a:lnTo>
                  <a:lnTo>
                    <a:pt x="7046366" y="2036787"/>
                  </a:lnTo>
                  <a:lnTo>
                    <a:pt x="7048284" y="2049487"/>
                  </a:lnTo>
                  <a:lnTo>
                    <a:pt x="7048284" y="246087"/>
                  </a:lnTo>
                  <a:lnTo>
                    <a:pt x="7026008" y="246087"/>
                  </a:lnTo>
                  <a:lnTo>
                    <a:pt x="7026008" y="2049487"/>
                  </a:lnTo>
                  <a:lnTo>
                    <a:pt x="7018439" y="2049487"/>
                  </a:lnTo>
                  <a:lnTo>
                    <a:pt x="7023024" y="2036787"/>
                  </a:lnTo>
                  <a:lnTo>
                    <a:pt x="7026008" y="2049487"/>
                  </a:lnTo>
                  <a:lnTo>
                    <a:pt x="7026008" y="246087"/>
                  </a:lnTo>
                  <a:lnTo>
                    <a:pt x="7005294" y="246087"/>
                  </a:lnTo>
                  <a:lnTo>
                    <a:pt x="7005294" y="2011387"/>
                  </a:lnTo>
                  <a:lnTo>
                    <a:pt x="7004469" y="2024087"/>
                  </a:lnTo>
                  <a:lnTo>
                    <a:pt x="6998017" y="2024087"/>
                  </a:lnTo>
                  <a:lnTo>
                    <a:pt x="6997128" y="2036787"/>
                  </a:lnTo>
                  <a:lnTo>
                    <a:pt x="6975767" y="2036787"/>
                  </a:lnTo>
                  <a:lnTo>
                    <a:pt x="6975703" y="2024087"/>
                  </a:lnTo>
                  <a:lnTo>
                    <a:pt x="6990512" y="2024087"/>
                  </a:lnTo>
                  <a:lnTo>
                    <a:pt x="6990308" y="2011387"/>
                  </a:lnTo>
                  <a:lnTo>
                    <a:pt x="7005294" y="2011387"/>
                  </a:lnTo>
                  <a:lnTo>
                    <a:pt x="7005294" y="246087"/>
                  </a:lnTo>
                  <a:lnTo>
                    <a:pt x="6995287" y="246087"/>
                  </a:lnTo>
                  <a:lnTo>
                    <a:pt x="6976923" y="233387"/>
                  </a:lnTo>
                  <a:lnTo>
                    <a:pt x="6911124" y="233387"/>
                  </a:lnTo>
                  <a:lnTo>
                    <a:pt x="6906311" y="220687"/>
                  </a:lnTo>
                  <a:lnTo>
                    <a:pt x="6905676" y="222021"/>
                  </a:lnTo>
                  <a:lnTo>
                    <a:pt x="6905676" y="2036787"/>
                  </a:lnTo>
                  <a:lnTo>
                    <a:pt x="6905231" y="2049487"/>
                  </a:lnTo>
                  <a:lnTo>
                    <a:pt x="6894068" y="2049487"/>
                  </a:lnTo>
                  <a:lnTo>
                    <a:pt x="6894042" y="2036787"/>
                  </a:lnTo>
                  <a:lnTo>
                    <a:pt x="6905676" y="2036787"/>
                  </a:lnTo>
                  <a:lnTo>
                    <a:pt x="6905676" y="222021"/>
                  </a:lnTo>
                  <a:lnTo>
                    <a:pt x="6900215" y="233387"/>
                  </a:lnTo>
                  <a:lnTo>
                    <a:pt x="6870128" y="233387"/>
                  </a:lnTo>
                  <a:lnTo>
                    <a:pt x="6854723" y="220687"/>
                  </a:lnTo>
                  <a:lnTo>
                    <a:pt x="6723875" y="220687"/>
                  </a:lnTo>
                  <a:lnTo>
                    <a:pt x="6713664" y="233387"/>
                  </a:lnTo>
                  <a:lnTo>
                    <a:pt x="6712725" y="220687"/>
                  </a:lnTo>
                  <a:lnTo>
                    <a:pt x="6717017" y="220687"/>
                  </a:lnTo>
                  <a:lnTo>
                    <a:pt x="6717220" y="207987"/>
                  </a:lnTo>
                  <a:lnTo>
                    <a:pt x="6697078" y="207987"/>
                  </a:lnTo>
                  <a:lnTo>
                    <a:pt x="6692582" y="220687"/>
                  </a:lnTo>
                  <a:lnTo>
                    <a:pt x="6705981" y="220687"/>
                  </a:lnTo>
                  <a:lnTo>
                    <a:pt x="6706616" y="233387"/>
                  </a:lnTo>
                  <a:lnTo>
                    <a:pt x="6642481" y="233387"/>
                  </a:lnTo>
                  <a:lnTo>
                    <a:pt x="6633299" y="246087"/>
                  </a:lnTo>
                  <a:lnTo>
                    <a:pt x="6632778" y="244500"/>
                  </a:lnTo>
                  <a:lnTo>
                    <a:pt x="6632778" y="2011387"/>
                  </a:lnTo>
                  <a:lnTo>
                    <a:pt x="6629260" y="2024087"/>
                  </a:lnTo>
                  <a:lnTo>
                    <a:pt x="6619329" y="2024087"/>
                  </a:lnTo>
                  <a:lnTo>
                    <a:pt x="6619951" y="2036787"/>
                  </a:lnTo>
                  <a:lnTo>
                    <a:pt x="6602870" y="2036787"/>
                  </a:lnTo>
                  <a:lnTo>
                    <a:pt x="6602171" y="2024087"/>
                  </a:lnTo>
                  <a:lnTo>
                    <a:pt x="6602641" y="2024087"/>
                  </a:lnTo>
                  <a:lnTo>
                    <a:pt x="6600863" y="2011387"/>
                  </a:lnTo>
                  <a:lnTo>
                    <a:pt x="6619405" y="2011387"/>
                  </a:lnTo>
                  <a:lnTo>
                    <a:pt x="6619100" y="1998687"/>
                  </a:lnTo>
                  <a:lnTo>
                    <a:pt x="6624828" y="1998687"/>
                  </a:lnTo>
                  <a:lnTo>
                    <a:pt x="6619405" y="2011387"/>
                  </a:lnTo>
                  <a:lnTo>
                    <a:pt x="6632778" y="2011387"/>
                  </a:lnTo>
                  <a:lnTo>
                    <a:pt x="6632778" y="244500"/>
                  </a:lnTo>
                  <a:lnTo>
                    <a:pt x="6629133" y="233387"/>
                  </a:lnTo>
                  <a:lnTo>
                    <a:pt x="6626123" y="246087"/>
                  </a:lnTo>
                  <a:lnTo>
                    <a:pt x="6571742" y="246087"/>
                  </a:lnTo>
                  <a:lnTo>
                    <a:pt x="6571742" y="2011387"/>
                  </a:lnTo>
                  <a:lnTo>
                    <a:pt x="6570383" y="2024087"/>
                  </a:lnTo>
                  <a:lnTo>
                    <a:pt x="6567640" y="2024087"/>
                  </a:lnTo>
                  <a:lnTo>
                    <a:pt x="6567627" y="2011387"/>
                  </a:lnTo>
                  <a:lnTo>
                    <a:pt x="6571742" y="2011387"/>
                  </a:lnTo>
                  <a:lnTo>
                    <a:pt x="6571742" y="246087"/>
                  </a:lnTo>
                  <a:lnTo>
                    <a:pt x="6566243" y="246087"/>
                  </a:lnTo>
                  <a:lnTo>
                    <a:pt x="6566243" y="1998687"/>
                  </a:lnTo>
                  <a:lnTo>
                    <a:pt x="6563271" y="2011387"/>
                  </a:lnTo>
                  <a:lnTo>
                    <a:pt x="6554965" y="2011387"/>
                  </a:lnTo>
                  <a:lnTo>
                    <a:pt x="6557137" y="1998687"/>
                  </a:lnTo>
                  <a:lnTo>
                    <a:pt x="6566243" y="1998687"/>
                  </a:lnTo>
                  <a:lnTo>
                    <a:pt x="6566243" y="246087"/>
                  </a:lnTo>
                  <a:lnTo>
                    <a:pt x="6554254" y="246087"/>
                  </a:lnTo>
                  <a:lnTo>
                    <a:pt x="6540703" y="233387"/>
                  </a:lnTo>
                  <a:lnTo>
                    <a:pt x="6528905" y="233387"/>
                  </a:lnTo>
                  <a:lnTo>
                    <a:pt x="6528905" y="2036787"/>
                  </a:lnTo>
                  <a:lnTo>
                    <a:pt x="6523914" y="2036787"/>
                  </a:lnTo>
                  <a:lnTo>
                    <a:pt x="6523253" y="2049487"/>
                  </a:lnTo>
                  <a:lnTo>
                    <a:pt x="6518846" y="2049487"/>
                  </a:lnTo>
                  <a:lnTo>
                    <a:pt x="6519570" y="2036787"/>
                  </a:lnTo>
                  <a:lnTo>
                    <a:pt x="6521374" y="2036787"/>
                  </a:lnTo>
                  <a:lnTo>
                    <a:pt x="6525984" y="2024087"/>
                  </a:lnTo>
                  <a:lnTo>
                    <a:pt x="6528905" y="2036787"/>
                  </a:lnTo>
                  <a:lnTo>
                    <a:pt x="6528905" y="233387"/>
                  </a:lnTo>
                  <a:lnTo>
                    <a:pt x="6520027" y="233387"/>
                  </a:lnTo>
                  <a:lnTo>
                    <a:pt x="6520027" y="1998687"/>
                  </a:lnTo>
                  <a:lnTo>
                    <a:pt x="6519824" y="2011387"/>
                  </a:lnTo>
                  <a:lnTo>
                    <a:pt x="6513220" y="2011387"/>
                  </a:lnTo>
                  <a:lnTo>
                    <a:pt x="6512306" y="1998687"/>
                  </a:lnTo>
                  <a:lnTo>
                    <a:pt x="6520027" y="1998687"/>
                  </a:lnTo>
                  <a:lnTo>
                    <a:pt x="6520027" y="233387"/>
                  </a:lnTo>
                  <a:lnTo>
                    <a:pt x="6512928" y="233387"/>
                  </a:lnTo>
                  <a:lnTo>
                    <a:pt x="6509982" y="246087"/>
                  </a:lnTo>
                  <a:lnTo>
                    <a:pt x="6505105" y="246087"/>
                  </a:lnTo>
                  <a:lnTo>
                    <a:pt x="6501104" y="239318"/>
                  </a:lnTo>
                  <a:lnTo>
                    <a:pt x="6501104" y="2036787"/>
                  </a:lnTo>
                  <a:lnTo>
                    <a:pt x="6497345" y="2049487"/>
                  </a:lnTo>
                  <a:lnTo>
                    <a:pt x="6482410" y="2049487"/>
                  </a:lnTo>
                  <a:lnTo>
                    <a:pt x="6475273" y="2062187"/>
                  </a:lnTo>
                  <a:lnTo>
                    <a:pt x="6477267" y="2049487"/>
                  </a:lnTo>
                  <a:lnTo>
                    <a:pt x="6479197" y="2049487"/>
                  </a:lnTo>
                  <a:lnTo>
                    <a:pt x="6479070" y="2036787"/>
                  </a:lnTo>
                  <a:lnTo>
                    <a:pt x="6480632" y="2024087"/>
                  </a:lnTo>
                  <a:lnTo>
                    <a:pt x="6493904" y="2024087"/>
                  </a:lnTo>
                  <a:lnTo>
                    <a:pt x="6493002" y="2036787"/>
                  </a:lnTo>
                  <a:lnTo>
                    <a:pt x="6501104" y="2036787"/>
                  </a:lnTo>
                  <a:lnTo>
                    <a:pt x="6501104" y="239318"/>
                  </a:lnTo>
                  <a:lnTo>
                    <a:pt x="6497612" y="233387"/>
                  </a:lnTo>
                  <a:lnTo>
                    <a:pt x="6488697" y="233387"/>
                  </a:lnTo>
                  <a:lnTo>
                    <a:pt x="6483121" y="241515"/>
                  </a:lnTo>
                  <a:lnTo>
                    <a:pt x="6483121" y="1998687"/>
                  </a:lnTo>
                  <a:lnTo>
                    <a:pt x="6477406" y="2011387"/>
                  </a:lnTo>
                  <a:lnTo>
                    <a:pt x="6475400" y="2014029"/>
                  </a:lnTo>
                  <a:lnTo>
                    <a:pt x="6475400" y="2036787"/>
                  </a:lnTo>
                  <a:lnTo>
                    <a:pt x="6473266" y="2049487"/>
                  </a:lnTo>
                  <a:lnTo>
                    <a:pt x="6464236" y="2049487"/>
                  </a:lnTo>
                  <a:lnTo>
                    <a:pt x="6460871" y="2062187"/>
                  </a:lnTo>
                  <a:lnTo>
                    <a:pt x="6449377" y="2062187"/>
                  </a:lnTo>
                  <a:lnTo>
                    <a:pt x="6453035" y="2049487"/>
                  </a:lnTo>
                  <a:lnTo>
                    <a:pt x="6459918" y="2036787"/>
                  </a:lnTo>
                  <a:lnTo>
                    <a:pt x="6475400" y="2036787"/>
                  </a:lnTo>
                  <a:lnTo>
                    <a:pt x="6475400" y="2014029"/>
                  </a:lnTo>
                  <a:lnTo>
                    <a:pt x="6467729" y="2024087"/>
                  </a:lnTo>
                  <a:lnTo>
                    <a:pt x="6454661" y="2011387"/>
                  </a:lnTo>
                  <a:lnTo>
                    <a:pt x="6434645" y="2011387"/>
                  </a:lnTo>
                  <a:lnTo>
                    <a:pt x="6436703" y="2024087"/>
                  </a:lnTo>
                  <a:lnTo>
                    <a:pt x="6426009" y="2024087"/>
                  </a:lnTo>
                  <a:lnTo>
                    <a:pt x="6431762" y="2011387"/>
                  </a:lnTo>
                  <a:lnTo>
                    <a:pt x="6416078" y="2011387"/>
                  </a:lnTo>
                  <a:lnTo>
                    <a:pt x="6420332" y="2024087"/>
                  </a:lnTo>
                  <a:lnTo>
                    <a:pt x="6402438" y="2024087"/>
                  </a:lnTo>
                  <a:lnTo>
                    <a:pt x="6401943" y="2011387"/>
                  </a:lnTo>
                  <a:lnTo>
                    <a:pt x="6398476" y="2011387"/>
                  </a:lnTo>
                  <a:lnTo>
                    <a:pt x="6398285" y="2010727"/>
                  </a:lnTo>
                  <a:lnTo>
                    <a:pt x="6398285" y="2011387"/>
                  </a:lnTo>
                  <a:lnTo>
                    <a:pt x="6397574" y="2024087"/>
                  </a:lnTo>
                  <a:lnTo>
                    <a:pt x="6387185" y="2024087"/>
                  </a:lnTo>
                  <a:lnTo>
                    <a:pt x="6387884" y="2011387"/>
                  </a:lnTo>
                  <a:lnTo>
                    <a:pt x="6398285" y="2011387"/>
                  </a:lnTo>
                  <a:lnTo>
                    <a:pt x="6398285" y="2010727"/>
                  </a:lnTo>
                  <a:lnTo>
                    <a:pt x="6394844" y="1998687"/>
                  </a:lnTo>
                  <a:lnTo>
                    <a:pt x="6399771" y="1985987"/>
                  </a:lnTo>
                  <a:lnTo>
                    <a:pt x="6405715" y="1985987"/>
                  </a:lnTo>
                  <a:lnTo>
                    <a:pt x="6409868" y="1998687"/>
                  </a:lnTo>
                  <a:lnTo>
                    <a:pt x="6409423" y="2011387"/>
                  </a:lnTo>
                  <a:lnTo>
                    <a:pt x="6412903" y="1998687"/>
                  </a:lnTo>
                  <a:lnTo>
                    <a:pt x="6415062" y="1998687"/>
                  </a:lnTo>
                  <a:lnTo>
                    <a:pt x="6416929" y="1985987"/>
                  </a:lnTo>
                  <a:lnTo>
                    <a:pt x="6433248" y="1998687"/>
                  </a:lnTo>
                  <a:lnTo>
                    <a:pt x="6483121" y="1998687"/>
                  </a:lnTo>
                  <a:lnTo>
                    <a:pt x="6483121" y="241515"/>
                  </a:lnTo>
                  <a:lnTo>
                    <a:pt x="6479972" y="246087"/>
                  </a:lnTo>
                  <a:lnTo>
                    <a:pt x="6473520" y="246087"/>
                  </a:lnTo>
                  <a:lnTo>
                    <a:pt x="6475628" y="233387"/>
                  </a:lnTo>
                  <a:lnTo>
                    <a:pt x="6462916" y="233387"/>
                  </a:lnTo>
                  <a:lnTo>
                    <a:pt x="6462433" y="246087"/>
                  </a:lnTo>
                  <a:lnTo>
                    <a:pt x="6455359" y="246087"/>
                  </a:lnTo>
                  <a:lnTo>
                    <a:pt x="6455410" y="233387"/>
                  </a:lnTo>
                  <a:lnTo>
                    <a:pt x="6447091" y="233387"/>
                  </a:lnTo>
                  <a:lnTo>
                    <a:pt x="6443446" y="246087"/>
                  </a:lnTo>
                  <a:lnTo>
                    <a:pt x="6423215" y="246087"/>
                  </a:lnTo>
                  <a:lnTo>
                    <a:pt x="6416916" y="258787"/>
                  </a:lnTo>
                  <a:lnTo>
                    <a:pt x="6394996" y="258787"/>
                  </a:lnTo>
                  <a:lnTo>
                    <a:pt x="6403403" y="246087"/>
                  </a:lnTo>
                  <a:lnTo>
                    <a:pt x="6419837" y="246087"/>
                  </a:lnTo>
                  <a:lnTo>
                    <a:pt x="6420498" y="233387"/>
                  </a:lnTo>
                  <a:lnTo>
                    <a:pt x="6400495" y="233387"/>
                  </a:lnTo>
                  <a:lnTo>
                    <a:pt x="6395034" y="246087"/>
                  </a:lnTo>
                  <a:lnTo>
                    <a:pt x="6391148" y="234492"/>
                  </a:lnTo>
                  <a:lnTo>
                    <a:pt x="6391148" y="1985987"/>
                  </a:lnTo>
                  <a:lnTo>
                    <a:pt x="6388887" y="1998687"/>
                  </a:lnTo>
                  <a:lnTo>
                    <a:pt x="6391046" y="1998687"/>
                  </a:lnTo>
                  <a:lnTo>
                    <a:pt x="6386906" y="2011387"/>
                  </a:lnTo>
                  <a:lnTo>
                    <a:pt x="6381724" y="1998687"/>
                  </a:lnTo>
                  <a:lnTo>
                    <a:pt x="6376327" y="1998687"/>
                  </a:lnTo>
                  <a:lnTo>
                    <a:pt x="6370002" y="2011387"/>
                  </a:lnTo>
                  <a:lnTo>
                    <a:pt x="6377064" y="2011387"/>
                  </a:lnTo>
                  <a:lnTo>
                    <a:pt x="6376238" y="2024087"/>
                  </a:lnTo>
                  <a:lnTo>
                    <a:pt x="6379870" y="2024087"/>
                  </a:lnTo>
                  <a:lnTo>
                    <a:pt x="6379172" y="2036787"/>
                  </a:lnTo>
                  <a:lnTo>
                    <a:pt x="6370434" y="2036787"/>
                  </a:lnTo>
                  <a:lnTo>
                    <a:pt x="6361303" y="2024087"/>
                  </a:lnTo>
                  <a:lnTo>
                    <a:pt x="6350267" y="2024087"/>
                  </a:lnTo>
                  <a:lnTo>
                    <a:pt x="6349555" y="2036787"/>
                  </a:lnTo>
                  <a:lnTo>
                    <a:pt x="6339167" y="2036787"/>
                  </a:lnTo>
                  <a:lnTo>
                    <a:pt x="6339802" y="2024087"/>
                  </a:lnTo>
                  <a:lnTo>
                    <a:pt x="6339332" y="2024087"/>
                  </a:lnTo>
                  <a:lnTo>
                    <a:pt x="6344196" y="2011387"/>
                  </a:lnTo>
                  <a:lnTo>
                    <a:pt x="6370002" y="2011387"/>
                  </a:lnTo>
                  <a:lnTo>
                    <a:pt x="6366802" y="1998687"/>
                  </a:lnTo>
                  <a:lnTo>
                    <a:pt x="6339611" y="1998687"/>
                  </a:lnTo>
                  <a:lnTo>
                    <a:pt x="6343828" y="1985987"/>
                  </a:lnTo>
                  <a:lnTo>
                    <a:pt x="6391148" y="1985987"/>
                  </a:lnTo>
                  <a:lnTo>
                    <a:pt x="6391148" y="234492"/>
                  </a:lnTo>
                  <a:lnTo>
                    <a:pt x="6390780" y="233387"/>
                  </a:lnTo>
                  <a:lnTo>
                    <a:pt x="6386601" y="233387"/>
                  </a:lnTo>
                  <a:lnTo>
                    <a:pt x="6382702" y="242747"/>
                  </a:lnTo>
                  <a:lnTo>
                    <a:pt x="6382702" y="271487"/>
                  </a:lnTo>
                  <a:lnTo>
                    <a:pt x="6376835" y="271487"/>
                  </a:lnTo>
                  <a:lnTo>
                    <a:pt x="6379299" y="258787"/>
                  </a:lnTo>
                  <a:lnTo>
                    <a:pt x="6382702" y="271487"/>
                  </a:lnTo>
                  <a:lnTo>
                    <a:pt x="6382702" y="242747"/>
                  </a:lnTo>
                  <a:lnTo>
                    <a:pt x="6381305" y="246087"/>
                  </a:lnTo>
                  <a:lnTo>
                    <a:pt x="6373673" y="233387"/>
                  </a:lnTo>
                  <a:lnTo>
                    <a:pt x="6373508" y="258787"/>
                  </a:lnTo>
                  <a:lnTo>
                    <a:pt x="6368656" y="258787"/>
                  </a:lnTo>
                  <a:lnTo>
                    <a:pt x="6366904" y="271487"/>
                  </a:lnTo>
                  <a:lnTo>
                    <a:pt x="6348997" y="271487"/>
                  </a:lnTo>
                  <a:lnTo>
                    <a:pt x="6347638" y="284187"/>
                  </a:lnTo>
                  <a:lnTo>
                    <a:pt x="6338989" y="284187"/>
                  </a:lnTo>
                  <a:lnTo>
                    <a:pt x="6335560" y="272072"/>
                  </a:lnTo>
                  <a:lnTo>
                    <a:pt x="6335560" y="2024087"/>
                  </a:lnTo>
                  <a:lnTo>
                    <a:pt x="6334531" y="2036787"/>
                  </a:lnTo>
                  <a:lnTo>
                    <a:pt x="6323177" y="2036787"/>
                  </a:lnTo>
                  <a:lnTo>
                    <a:pt x="6328677" y="2024087"/>
                  </a:lnTo>
                  <a:lnTo>
                    <a:pt x="6335560" y="2024087"/>
                  </a:lnTo>
                  <a:lnTo>
                    <a:pt x="6335560" y="272072"/>
                  </a:lnTo>
                  <a:lnTo>
                    <a:pt x="6335395" y="271487"/>
                  </a:lnTo>
                  <a:lnTo>
                    <a:pt x="6327102" y="271487"/>
                  </a:lnTo>
                  <a:lnTo>
                    <a:pt x="6326581" y="272986"/>
                  </a:lnTo>
                  <a:lnTo>
                    <a:pt x="6326581" y="2011387"/>
                  </a:lnTo>
                  <a:lnTo>
                    <a:pt x="6321907" y="2024087"/>
                  </a:lnTo>
                  <a:lnTo>
                    <a:pt x="6320930" y="2024087"/>
                  </a:lnTo>
                  <a:lnTo>
                    <a:pt x="6319075" y="2011387"/>
                  </a:lnTo>
                  <a:lnTo>
                    <a:pt x="6326581" y="2011387"/>
                  </a:lnTo>
                  <a:lnTo>
                    <a:pt x="6326581" y="272986"/>
                  </a:lnTo>
                  <a:lnTo>
                    <a:pt x="6322669" y="284187"/>
                  </a:lnTo>
                  <a:lnTo>
                    <a:pt x="6306058" y="284187"/>
                  </a:lnTo>
                  <a:lnTo>
                    <a:pt x="6306058" y="2024087"/>
                  </a:lnTo>
                  <a:lnTo>
                    <a:pt x="6303861" y="2036787"/>
                  </a:lnTo>
                  <a:lnTo>
                    <a:pt x="6291148" y="2036787"/>
                  </a:lnTo>
                  <a:lnTo>
                    <a:pt x="6283807" y="2049487"/>
                  </a:lnTo>
                  <a:lnTo>
                    <a:pt x="6284544" y="2036787"/>
                  </a:lnTo>
                  <a:lnTo>
                    <a:pt x="6287630" y="2036787"/>
                  </a:lnTo>
                  <a:lnTo>
                    <a:pt x="6287097" y="2024087"/>
                  </a:lnTo>
                  <a:lnTo>
                    <a:pt x="6306058" y="2024087"/>
                  </a:lnTo>
                  <a:lnTo>
                    <a:pt x="6306058" y="284187"/>
                  </a:lnTo>
                  <a:lnTo>
                    <a:pt x="6302565" y="284187"/>
                  </a:lnTo>
                  <a:lnTo>
                    <a:pt x="6301219" y="296887"/>
                  </a:lnTo>
                  <a:lnTo>
                    <a:pt x="6298425" y="296887"/>
                  </a:lnTo>
                  <a:lnTo>
                    <a:pt x="6294869" y="284187"/>
                  </a:lnTo>
                  <a:lnTo>
                    <a:pt x="6263767" y="284187"/>
                  </a:lnTo>
                  <a:lnTo>
                    <a:pt x="6263767" y="2036787"/>
                  </a:lnTo>
                  <a:lnTo>
                    <a:pt x="6256248" y="2036787"/>
                  </a:lnTo>
                  <a:lnTo>
                    <a:pt x="6260871" y="2024087"/>
                  </a:lnTo>
                  <a:lnTo>
                    <a:pt x="6263767" y="2036787"/>
                  </a:lnTo>
                  <a:lnTo>
                    <a:pt x="6263767" y="284187"/>
                  </a:lnTo>
                  <a:lnTo>
                    <a:pt x="6252870" y="284187"/>
                  </a:lnTo>
                  <a:lnTo>
                    <a:pt x="6248984" y="271487"/>
                  </a:lnTo>
                  <a:lnTo>
                    <a:pt x="6266789" y="271487"/>
                  </a:lnTo>
                  <a:lnTo>
                    <a:pt x="6268720" y="258787"/>
                  </a:lnTo>
                  <a:lnTo>
                    <a:pt x="6273470" y="258787"/>
                  </a:lnTo>
                  <a:lnTo>
                    <a:pt x="6280264" y="246087"/>
                  </a:lnTo>
                  <a:lnTo>
                    <a:pt x="6288329" y="246087"/>
                  </a:lnTo>
                  <a:lnTo>
                    <a:pt x="6288151" y="258787"/>
                  </a:lnTo>
                  <a:lnTo>
                    <a:pt x="6299212" y="258787"/>
                  </a:lnTo>
                  <a:lnTo>
                    <a:pt x="6293726" y="246087"/>
                  </a:lnTo>
                  <a:lnTo>
                    <a:pt x="6298920" y="246087"/>
                  </a:lnTo>
                  <a:lnTo>
                    <a:pt x="6299212" y="258787"/>
                  </a:lnTo>
                  <a:lnTo>
                    <a:pt x="6302426" y="258787"/>
                  </a:lnTo>
                  <a:lnTo>
                    <a:pt x="6303315" y="246087"/>
                  </a:lnTo>
                  <a:lnTo>
                    <a:pt x="6313094" y="258787"/>
                  </a:lnTo>
                  <a:lnTo>
                    <a:pt x="6313195" y="246087"/>
                  </a:lnTo>
                  <a:lnTo>
                    <a:pt x="6310528" y="246087"/>
                  </a:lnTo>
                  <a:lnTo>
                    <a:pt x="6309779" y="233387"/>
                  </a:lnTo>
                  <a:lnTo>
                    <a:pt x="6334087" y="233387"/>
                  </a:lnTo>
                  <a:lnTo>
                    <a:pt x="6338329" y="220687"/>
                  </a:lnTo>
                  <a:lnTo>
                    <a:pt x="6288646" y="220687"/>
                  </a:lnTo>
                  <a:lnTo>
                    <a:pt x="6288697" y="233387"/>
                  </a:lnTo>
                  <a:lnTo>
                    <a:pt x="6271793" y="233387"/>
                  </a:lnTo>
                  <a:lnTo>
                    <a:pt x="6263119" y="246087"/>
                  </a:lnTo>
                  <a:lnTo>
                    <a:pt x="6259157" y="246087"/>
                  </a:lnTo>
                  <a:lnTo>
                    <a:pt x="6259741" y="258787"/>
                  </a:lnTo>
                  <a:lnTo>
                    <a:pt x="6256274" y="258787"/>
                  </a:lnTo>
                  <a:lnTo>
                    <a:pt x="6256248" y="246087"/>
                  </a:lnTo>
                  <a:lnTo>
                    <a:pt x="6255563" y="246087"/>
                  </a:lnTo>
                  <a:lnTo>
                    <a:pt x="6249365" y="233387"/>
                  </a:lnTo>
                  <a:lnTo>
                    <a:pt x="6257925" y="233387"/>
                  </a:lnTo>
                  <a:lnTo>
                    <a:pt x="6250114" y="220687"/>
                  </a:lnTo>
                  <a:lnTo>
                    <a:pt x="6245847" y="220687"/>
                  </a:lnTo>
                  <a:lnTo>
                    <a:pt x="6245847" y="1998687"/>
                  </a:lnTo>
                  <a:lnTo>
                    <a:pt x="6238367" y="1998687"/>
                  </a:lnTo>
                  <a:lnTo>
                    <a:pt x="6242913" y="1985987"/>
                  </a:lnTo>
                  <a:lnTo>
                    <a:pt x="6245847" y="1998687"/>
                  </a:lnTo>
                  <a:lnTo>
                    <a:pt x="6245847" y="220687"/>
                  </a:lnTo>
                  <a:lnTo>
                    <a:pt x="6245326" y="220687"/>
                  </a:lnTo>
                  <a:lnTo>
                    <a:pt x="6245326" y="271487"/>
                  </a:lnTo>
                  <a:lnTo>
                    <a:pt x="6242228" y="271487"/>
                  </a:lnTo>
                  <a:lnTo>
                    <a:pt x="6243066" y="284187"/>
                  </a:lnTo>
                  <a:lnTo>
                    <a:pt x="6232461" y="284187"/>
                  </a:lnTo>
                  <a:lnTo>
                    <a:pt x="6232461" y="2024087"/>
                  </a:lnTo>
                  <a:lnTo>
                    <a:pt x="6230099" y="2036787"/>
                  </a:lnTo>
                  <a:lnTo>
                    <a:pt x="6223000" y="2036787"/>
                  </a:lnTo>
                  <a:lnTo>
                    <a:pt x="6217628" y="2024824"/>
                  </a:lnTo>
                  <a:lnTo>
                    <a:pt x="6217628" y="2036787"/>
                  </a:lnTo>
                  <a:lnTo>
                    <a:pt x="6155055" y="2036787"/>
                  </a:lnTo>
                  <a:lnTo>
                    <a:pt x="6155741" y="2024087"/>
                  </a:lnTo>
                  <a:lnTo>
                    <a:pt x="6193828" y="2024087"/>
                  </a:lnTo>
                  <a:lnTo>
                    <a:pt x="6198451" y="2011387"/>
                  </a:lnTo>
                  <a:lnTo>
                    <a:pt x="6193142" y="2011387"/>
                  </a:lnTo>
                  <a:lnTo>
                    <a:pt x="6197790" y="1998687"/>
                  </a:lnTo>
                  <a:lnTo>
                    <a:pt x="6201207" y="1998687"/>
                  </a:lnTo>
                  <a:lnTo>
                    <a:pt x="6203924" y="2011387"/>
                  </a:lnTo>
                  <a:lnTo>
                    <a:pt x="6198451" y="2011387"/>
                  </a:lnTo>
                  <a:lnTo>
                    <a:pt x="6199492" y="2024087"/>
                  </a:lnTo>
                  <a:lnTo>
                    <a:pt x="6207150" y="2024087"/>
                  </a:lnTo>
                  <a:lnTo>
                    <a:pt x="6217628" y="2036787"/>
                  </a:lnTo>
                  <a:lnTo>
                    <a:pt x="6217628" y="2024824"/>
                  </a:lnTo>
                  <a:lnTo>
                    <a:pt x="6217297" y="2024087"/>
                  </a:lnTo>
                  <a:lnTo>
                    <a:pt x="6232461" y="2024087"/>
                  </a:lnTo>
                  <a:lnTo>
                    <a:pt x="6232461" y="284187"/>
                  </a:lnTo>
                  <a:lnTo>
                    <a:pt x="6231001" y="284187"/>
                  </a:lnTo>
                  <a:lnTo>
                    <a:pt x="6227496" y="296887"/>
                  </a:lnTo>
                  <a:lnTo>
                    <a:pt x="6211113" y="296887"/>
                  </a:lnTo>
                  <a:lnTo>
                    <a:pt x="6211113" y="2011387"/>
                  </a:lnTo>
                  <a:lnTo>
                    <a:pt x="6206934" y="2011387"/>
                  </a:lnTo>
                  <a:lnTo>
                    <a:pt x="6207010" y="1998687"/>
                  </a:lnTo>
                  <a:lnTo>
                    <a:pt x="6211113" y="2011387"/>
                  </a:lnTo>
                  <a:lnTo>
                    <a:pt x="6211113" y="296887"/>
                  </a:lnTo>
                  <a:lnTo>
                    <a:pt x="6184976" y="296887"/>
                  </a:lnTo>
                  <a:lnTo>
                    <a:pt x="6184976" y="1998687"/>
                  </a:lnTo>
                  <a:lnTo>
                    <a:pt x="6184265" y="2011387"/>
                  </a:lnTo>
                  <a:lnTo>
                    <a:pt x="6159093" y="2011387"/>
                  </a:lnTo>
                  <a:lnTo>
                    <a:pt x="6159792" y="1998687"/>
                  </a:lnTo>
                  <a:lnTo>
                    <a:pt x="6184976" y="1998687"/>
                  </a:lnTo>
                  <a:lnTo>
                    <a:pt x="6184976" y="296887"/>
                  </a:lnTo>
                  <a:lnTo>
                    <a:pt x="6153658" y="296887"/>
                  </a:lnTo>
                  <a:lnTo>
                    <a:pt x="6153658" y="2011387"/>
                  </a:lnTo>
                  <a:lnTo>
                    <a:pt x="6148019" y="2011387"/>
                  </a:lnTo>
                  <a:lnTo>
                    <a:pt x="6146190" y="1998687"/>
                  </a:lnTo>
                  <a:lnTo>
                    <a:pt x="6151816" y="1998687"/>
                  </a:lnTo>
                  <a:lnTo>
                    <a:pt x="6153658" y="2011387"/>
                  </a:lnTo>
                  <a:lnTo>
                    <a:pt x="6153658" y="296887"/>
                  </a:lnTo>
                  <a:lnTo>
                    <a:pt x="6142228" y="296887"/>
                  </a:lnTo>
                  <a:lnTo>
                    <a:pt x="6139904" y="309587"/>
                  </a:lnTo>
                  <a:lnTo>
                    <a:pt x="6114250" y="309587"/>
                  </a:lnTo>
                  <a:lnTo>
                    <a:pt x="6105842" y="296887"/>
                  </a:lnTo>
                  <a:lnTo>
                    <a:pt x="6095644" y="296887"/>
                  </a:lnTo>
                  <a:lnTo>
                    <a:pt x="6097282" y="284187"/>
                  </a:lnTo>
                  <a:lnTo>
                    <a:pt x="6109665" y="284187"/>
                  </a:lnTo>
                  <a:lnTo>
                    <a:pt x="6108839" y="271487"/>
                  </a:lnTo>
                  <a:lnTo>
                    <a:pt x="6131306" y="271487"/>
                  </a:lnTo>
                  <a:lnTo>
                    <a:pt x="6135357" y="258787"/>
                  </a:lnTo>
                  <a:lnTo>
                    <a:pt x="6131560" y="258787"/>
                  </a:lnTo>
                  <a:lnTo>
                    <a:pt x="6133135" y="246087"/>
                  </a:lnTo>
                  <a:lnTo>
                    <a:pt x="6149759" y="246087"/>
                  </a:lnTo>
                  <a:lnTo>
                    <a:pt x="6149035" y="258787"/>
                  </a:lnTo>
                  <a:lnTo>
                    <a:pt x="6154940" y="258787"/>
                  </a:lnTo>
                  <a:lnTo>
                    <a:pt x="6156934" y="246087"/>
                  </a:lnTo>
                  <a:lnTo>
                    <a:pt x="6153340" y="246087"/>
                  </a:lnTo>
                  <a:lnTo>
                    <a:pt x="6151562" y="233387"/>
                  </a:lnTo>
                  <a:lnTo>
                    <a:pt x="6156960" y="233387"/>
                  </a:lnTo>
                  <a:lnTo>
                    <a:pt x="6158789" y="246087"/>
                  </a:lnTo>
                  <a:lnTo>
                    <a:pt x="6168758" y="246087"/>
                  </a:lnTo>
                  <a:lnTo>
                    <a:pt x="6172352" y="258787"/>
                  </a:lnTo>
                  <a:lnTo>
                    <a:pt x="6178194" y="258787"/>
                  </a:lnTo>
                  <a:lnTo>
                    <a:pt x="6179058" y="246087"/>
                  </a:lnTo>
                  <a:lnTo>
                    <a:pt x="6172339" y="233387"/>
                  </a:lnTo>
                  <a:lnTo>
                    <a:pt x="6199632" y="233387"/>
                  </a:lnTo>
                  <a:lnTo>
                    <a:pt x="6199479" y="246087"/>
                  </a:lnTo>
                  <a:lnTo>
                    <a:pt x="6203823" y="246087"/>
                  </a:lnTo>
                  <a:lnTo>
                    <a:pt x="6201524" y="258787"/>
                  </a:lnTo>
                  <a:lnTo>
                    <a:pt x="6199479" y="246087"/>
                  </a:lnTo>
                  <a:lnTo>
                    <a:pt x="6193206" y="246087"/>
                  </a:lnTo>
                  <a:lnTo>
                    <a:pt x="6192329" y="258787"/>
                  </a:lnTo>
                  <a:lnTo>
                    <a:pt x="6197282" y="258787"/>
                  </a:lnTo>
                  <a:lnTo>
                    <a:pt x="6192964" y="271487"/>
                  </a:lnTo>
                  <a:lnTo>
                    <a:pt x="6213386" y="271487"/>
                  </a:lnTo>
                  <a:lnTo>
                    <a:pt x="6224308" y="258787"/>
                  </a:lnTo>
                  <a:lnTo>
                    <a:pt x="6226314" y="271487"/>
                  </a:lnTo>
                  <a:lnTo>
                    <a:pt x="6240754" y="271487"/>
                  </a:lnTo>
                  <a:lnTo>
                    <a:pt x="6243993" y="258787"/>
                  </a:lnTo>
                  <a:lnTo>
                    <a:pt x="6245326" y="271487"/>
                  </a:lnTo>
                  <a:lnTo>
                    <a:pt x="6245326" y="220687"/>
                  </a:lnTo>
                  <a:lnTo>
                    <a:pt x="6244742" y="220687"/>
                  </a:lnTo>
                  <a:lnTo>
                    <a:pt x="6242685" y="207987"/>
                  </a:lnTo>
                  <a:lnTo>
                    <a:pt x="6327902" y="207987"/>
                  </a:lnTo>
                  <a:lnTo>
                    <a:pt x="6333274" y="195287"/>
                  </a:lnTo>
                  <a:lnTo>
                    <a:pt x="6345809" y="195287"/>
                  </a:lnTo>
                  <a:lnTo>
                    <a:pt x="6315824" y="182587"/>
                  </a:lnTo>
                  <a:lnTo>
                    <a:pt x="6288011" y="195287"/>
                  </a:lnTo>
                  <a:lnTo>
                    <a:pt x="6261608" y="195287"/>
                  </a:lnTo>
                  <a:lnTo>
                    <a:pt x="6235839" y="182587"/>
                  </a:lnTo>
                  <a:lnTo>
                    <a:pt x="6233426" y="195287"/>
                  </a:lnTo>
                  <a:lnTo>
                    <a:pt x="6223787" y="195287"/>
                  </a:lnTo>
                  <a:lnTo>
                    <a:pt x="6221387" y="207987"/>
                  </a:lnTo>
                  <a:lnTo>
                    <a:pt x="6226048" y="207987"/>
                  </a:lnTo>
                  <a:lnTo>
                    <a:pt x="6230518" y="220687"/>
                  </a:lnTo>
                  <a:lnTo>
                    <a:pt x="6233884" y="220687"/>
                  </a:lnTo>
                  <a:lnTo>
                    <a:pt x="6235217" y="233387"/>
                  </a:lnTo>
                  <a:lnTo>
                    <a:pt x="6232487" y="233387"/>
                  </a:lnTo>
                  <a:lnTo>
                    <a:pt x="6231966" y="246087"/>
                  </a:lnTo>
                  <a:lnTo>
                    <a:pt x="6231217" y="258787"/>
                  </a:lnTo>
                  <a:lnTo>
                    <a:pt x="6227813" y="258787"/>
                  </a:lnTo>
                  <a:lnTo>
                    <a:pt x="6226772" y="246087"/>
                  </a:lnTo>
                  <a:lnTo>
                    <a:pt x="6218961" y="258787"/>
                  </a:lnTo>
                  <a:lnTo>
                    <a:pt x="6213602" y="258787"/>
                  </a:lnTo>
                  <a:lnTo>
                    <a:pt x="6214923" y="246087"/>
                  </a:lnTo>
                  <a:lnTo>
                    <a:pt x="6208966" y="233387"/>
                  </a:lnTo>
                  <a:lnTo>
                    <a:pt x="6214008" y="233387"/>
                  </a:lnTo>
                  <a:lnTo>
                    <a:pt x="6211036" y="220687"/>
                  </a:lnTo>
                  <a:lnTo>
                    <a:pt x="6205080" y="207987"/>
                  </a:lnTo>
                  <a:lnTo>
                    <a:pt x="6201029" y="207987"/>
                  </a:lnTo>
                  <a:lnTo>
                    <a:pt x="6203785" y="195287"/>
                  </a:lnTo>
                  <a:lnTo>
                    <a:pt x="6196000" y="195287"/>
                  </a:lnTo>
                  <a:lnTo>
                    <a:pt x="6198641" y="207987"/>
                  </a:lnTo>
                  <a:lnTo>
                    <a:pt x="6193015" y="207987"/>
                  </a:lnTo>
                  <a:lnTo>
                    <a:pt x="6192228" y="195287"/>
                  </a:lnTo>
                  <a:lnTo>
                    <a:pt x="6186068" y="207987"/>
                  </a:lnTo>
                  <a:lnTo>
                    <a:pt x="6192202" y="207987"/>
                  </a:lnTo>
                  <a:lnTo>
                    <a:pt x="6192875" y="220687"/>
                  </a:lnTo>
                  <a:lnTo>
                    <a:pt x="6157595" y="220687"/>
                  </a:lnTo>
                  <a:lnTo>
                    <a:pt x="6143244" y="207987"/>
                  </a:lnTo>
                  <a:lnTo>
                    <a:pt x="6137465" y="207987"/>
                  </a:lnTo>
                  <a:lnTo>
                    <a:pt x="6137465" y="233387"/>
                  </a:lnTo>
                  <a:lnTo>
                    <a:pt x="6132995" y="246087"/>
                  </a:lnTo>
                  <a:lnTo>
                    <a:pt x="6132068" y="246087"/>
                  </a:lnTo>
                  <a:lnTo>
                    <a:pt x="6130277" y="233387"/>
                  </a:lnTo>
                  <a:lnTo>
                    <a:pt x="6137465" y="233387"/>
                  </a:lnTo>
                  <a:lnTo>
                    <a:pt x="6137465" y="207987"/>
                  </a:lnTo>
                  <a:lnTo>
                    <a:pt x="6128423" y="207987"/>
                  </a:lnTo>
                  <a:lnTo>
                    <a:pt x="6128423" y="246087"/>
                  </a:lnTo>
                  <a:lnTo>
                    <a:pt x="6128258" y="258787"/>
                  </a:lnTo>
                  <a:lnTo>
                    <a:pt x="6109424" y="258787"/>
                  </a:lnTo>
                  <a:lnTo>
                    <a:pt x="6107163" y="246087"/>
                  </a:lnTo>
                  <a:lnTo>
                    <a:pt x="6128423" y="246087"/>
                  </a:lnTo>
                  <a:lnTo>
                    <a:pt x="6128423" y="207987"/>
                  </a:lnTo>
                  <a:lnTo>
                    <a:pt x="6118568" y="207987"/>
                  </a:lnTo>
                  <a:lnTo>
                    <a:pt x="6112446" y="195287"/>
                  </a:lnTo>
                  <a:lnTo>
                    <a:pt x="6109322" y="207987"/>
                  </a:lnTo>
                  <a:lnTo>
                    <a:pt x="6099556" y="207987"/>
                  </a:lnTo>
                  <a:lnTo>
                    <a:pt x="6099556" y="271487"/>
                  </a:lnTo>
                  <a:lnTo>
                    <a:pt x="6096432" y="284187"/>
                  </a:lnTo>
                  <a:lnTo>
                    <a:pt x="6093168" y="284187"/>
                  </a:lnTo>
                  <a:lnTo>
                    <a:pt x="6093168" y="2011387"/>
                  </a:lnTo>
                  <a:lnTo>
                    <a:pt x="6089866" y="2024087"/>
                  </a:lnTo>
                  <a:lnTo>
                    <a:pt x="6086183" y="2011387"/>
                  </a:lnTo>
                  <a:lnTo>
                    <a:pt x="6093168" y="2011387"/>
                  </a:lnTo>
                  <a:lnTo>
                    <a:pt x="6093168" y="284187"/>
                  </a:lnTo>
                  <a:lnTo>
                    <a:pt x="6085052" y="284187"/>
                  </a:lnTo>
                  <a:lnTo>
                    <a:pt x="6085319" y="296887"/>
                  </a:lnTo>
                  <a:lnTo>
                    <a:pt x="6091961" y="296887"/>
                  </a:lnTo>
                  <a:lnTo>
                    <a:pt x="6091047" y="309587"/>
                  </a:lnTo>
                  <a:lnTo>
                    <a:pt x="6038050" y="309587"/>
                  </a:lnTo>
                  <a:lnTo>
                    <a:pt x="6030747" y="300723"/>
                  </a:lnTo>
                  <a:lnTo>
                    <a:pt x="6030747" y="1985987"/>
                  </a:lnTo>
                  <a:lnTo>
                    <a:pt x="6030709" y="1998687"/>
                  </a:lnTo>
                  <a:lnTo>
                    <a:pt x="6023445" y="1998687"/>
                  </a:lnTo>
                  <a:lnTo>
                    <a:pt x="6024448" y="1985987"/>
                  </a:lnTo>
                  <a:lnTo>
                    <a:pt x="6030747" y="1985987"/>
                  </a:lnTo>
                  <a:lnTo>
                    <a:pt x="6030747" y="300723"/>
                  </a:lnTo>
                  <a:lnTo>
                    <a:pt x="6027598" y="296887"/>
                  </a:lnTo>
                  <a:lnTo>
                    <a:pt x="6037072" y="296887"/>
                  </a:lnTo>
                  <a:lnTo>
                    <a:pt x="6041568" y="284187"/>
                  </a:lnTo>
                  <a:lnTo>
                    <a:pt x="6031268" y="284187"/>
                  </a:lnTo>
                  <a:lnTo>
                    <a:pt x="6029261" y="271487"/>
                  </a:lnTo>
                  <a:lnTo>
                    <a:pt x="6028144" y="271487"/>
                  </a:lnTo>
                  <a:lnTo>
                    <a:pt x="6028144" y="258787"/>
                  </a:lnTo>
                  <a:lnTo>
                    <a:pt x="6031166" y="258787"/>
                  </a:lnTo>
                  <a:lnTo>
                    <a:pt x="6035599" y="246087"/>
                  </a:lnTo>
                  <a:lnTo>
                    <a:pt x="6049975" y="246087"/>
                  </a:lnTo>
                  <a:lnTo>
                    <a:pt x="6051385" y="258787"/>
                  </a:lnTo>
                  <a:lnTo>
                    <a:pt x="6052223" y="258787"/>
                  </a:lnTo>
                  <a:lnTo>
                    <a:pt x="6054522" y="271487"/>
                  </a:lnTo>
                  <a:lnTo>
                    <a:pt x="6066167" y="271487"/>
                  </a:lnTo>
                  <a:lnTo>
                    <a:pt x="6062523" y="258787"/>
                  </a:lnTo>
                  <a:lnTo>
                    <a:pt x="6074092" y="258787"/>
                  </a:lnTo>
                  <a:lnTo>
                    <a:pt x="6080671" y="246087"/>
                  </a:lnTo>
                  <a:lnTo>
                    <a:pt x="6096393" y="246087"/>
                  </a:lnTo>
                  <a:lnTo>
                    <a:pt x="6094603" y="258787"/>
                  </a:lnTo>
                  <a:lnTo>
                    <a:pt x="6085954" y="258787"/>
                  </a:lnTo>
                  <a:lnTo>
                    <a:pt x="6085319" y="271487"/>
                  </a:lnTo>
                  <a:lnTo>
                    <a:pt x="6099556" y="271487"/>
                  </a:lnTo>
                  <a:lnTo>
                    <a:pt x="6099556" y="207987"/>
                  </a:lnTo>
                  <a:lnTo>
                    <a:pt x="6062535" y="207987"/>
                  </a:lnTo>
                  <a:lnTo>
                    <a:pt x="6060198" y="195287"/>
                  </a:lnTo>
                  <a:lnTo>
                    <a:pt x="6051550" y="195287"/>
                  </a:lnTo>
                  <a:lnTo>
                    <a:pt x="6052769" y="207987"/>
                  </a:lnTo>
                  <a:lnTo>
                    <a:pt x="6052959" y="220687"/>
                  </a:lnTo>
                  <a:lnTo>
                    <a:pt x="6031433" y="220687"/>
                  </a:lnTo>
                  <a:lnTo>
                    <a:pt x="6025731" y="207987"/>
                  </a:lnTo>
                  <a:lnTo>
                    <a:pt x="6025146" y="207987"/>
                  </a:lnTo>
                  <a:lnTo>
                    <a:pt x="6032652" y="195287"/>
                  </a:lnTo>
                  <a:lnTo>
                    <a:pt x="6019292" y="195287"/>
                  </a:lnTo>
                  <a:lnTo>
                    <a:pt x="6019292" y="220687"/>
                  </a:lnTo>
                  <a:lnTo>
                    <a:pt x="6016968" y="220687"/>
                  </a:lnTo>
                  <a:lnTo>
                    <a:pt x="6016968" y="271487"/>
                  </a:lnTo>
                  <a:lnTo>
                    <a:pt x="6014593" y="284187"/>
                  </a:lnTo>
                  <a:lnTo>
                    <a:pt x="6006389" y="284187"/>
                  </a:lnTo>
                  <a:lnTo>
                    <a:pt x="6009221" y="271487"/>
                  </a:lnTo>
                  <a:lnTo>
                    <a:pt x="6016968" y="271487"/>
                  </a:lnTo>
                  <a:lnTo>
                    <a:pt x="6016968" y="220687"/>
                  </a:lnTo>
                  <a:lnTo>
                    <a:pt x="6003887" y="220687"/>
                  </a:lnTo>
                  <a:lnTo>
                    <a:pt x="6004255" y="207987"/>
                  </a:lnTo>
                  <a:lnTo>
                    <a:pt x="6018479" y="207987"/>
                  </a:lnTo>
                  <a:lnTo>
                    <a:pt x="6019292" y="220687"/>
                  </a:lnTo>
                  <a:lnTo>
                    <a:pt x="6019292" y="195287"/>
                  </a:lnTo>
                  <a:lnTo>
                    <a:pt x="5994120" y="195287"/>
                  </a:lnTo>
                  <a:lnTo>
                    <a:pt x="5994120" y="271487"/>
                  </a:lnTo>
                  <a:lnTo>
                    <a:pt x="5986881" y="271487"/>
                  </a:lnTo>
                  <a:lnTo>
                    <a:pt x="5991415" y="258787"/>
                  </a:lnTo>
                  <a:lnTo>
                    <a:pt x="5992330" y="258787"/>
                  </a:lnTo>
                  <a:lnTo>
                    <a:pt x="5994120" y="271487"/>
                  </a:lnTo>
                  <a:lnTo>
                    <a:pt x="5994120" y="195287"/>
                  </a:lnTo>
                  <a:lnTo>
                    <a:pt x="5989929" y="195287"/>
                  </a:lnTo>
                  <a:lnTo>
                    <a:pt x="5989840" y="207987"/>
                  </a:lnTo>
                  <a:lnTo>
                    <a:pt x="5982690" y="207987"/>
                  </a:lnTo>
                  <a:lnTo>
                    <a:pt x="5983668" y="195287"/>
                  </a:lnTo>
                  <a:lnTo>
                    <a:pt x="5963209" y="195287"/>
                  </a:lnTo>
                  <a:lnTo>
                    <a:pt x="5965380" y="182587"/>
                  </a:lnTo>
                  <a:lnTo>
                    <a:pt x="6033871" y="182587"/>
                  </a:lnTo>
                  <a:lnTo>
                    <a:pt x="6036678" y="195287"/>
                  </a:lnTo>
                  <a:lnTo>
                    <a:pt x="6041923" y="195287"/>
                  </a:lnTo>
                  <a:lnTo>
                    <a:pt x="6044476" y="182587"/>
                  </a:lnTo>
                  <a:lnTo>
                    <a:pt x="6044095" y="182587"/>
                  </a:lnTo>
                  <a:lnTo>
                    <a:pt x="6040539" y="169887"/>
                  </a:lnTo>
                  <a:lnTo>
                    <a:pt x="5958370" y="169887"/>
                  </a:lnTo>
                  <a:lnTo>
                    <a:pt x="5955157" y="182587"/>
                  </a:lnTo>
                  <a:lnTo>
                    <a:pt x="5958065" y="182587"/>
                  </a:lnTo>
                  <a:lnTo>
                    <a:pt x="5959513" y="195287"/>
                  </a:lnTo>
                  <a:lnTo>
                    <a:pt x="5959259" y="195287"/>
                  </a:lnTo>
                  <a:lnTo>
                    <a:pt x="5961900" y="207987"/>
                  </a:lnTo>
                  <a:lnTo>
                    <a:pt x="5968289" y="207987"/>
                  </a:lnTo>
                  <a:lnTo>
                    <a:pt x="5961837" y="220687"/>
                  </a:lnTo>
                  <a:lnTo>
                    <a:pt x="5942711" y="220687"/>
                  </a:lnTo>
                  <a:lnTo>
                    <a:pt x="5932525" y="207987"/>
                  </a:lnTo>
                  <a:lnTo>
                    <a:pt x="5923419" y="220687"/>
                  </a:lnTo>
                  <a:lnTo>
                    <a:pt x="5893130" y="220687"/>
                  </a:lnTo>
                  <a:lnTo>
                    <a:pt x="5893816" y="207987"/>
                  </a:lnTo>
                  <a:lnTo>
                    <a:pt x="5899493" y="207987"/>
                  </a:lnTo>
                  <a:lnTo>
                    <a:pt x="5900648" y="195287"/>
                  </a:lnTo>
                  <a:lnTo>
                    <a:pt x="5909170" y="195287"/>
                  </a:lnTo>
                  <a:lnTo>
                    <a:pt x="5908014" y="182587"/>
                  </a:lnTo>
                  <a:lnTo>
                    <a:pt x="5900826" y="182587"/>
                  </a:lnTo>
                  <a:lnTo>
                    <a:pt x="5897664" y="195287"/>
                  </a:lnTo>
                  <a:lnTo>
                    <a:pt x="5883249" y="195287"/>
                  </a:lnTo>
                  <a:lnTo>
                    <a:pt x="5888012" y="182587"/>
                  </a:lnTo>
                  <a:lnTo>
                    <a:pt x="5868670" y="182587"/>
                  </a:lnTo>
                  <a:lnTo>
                    <a:pt x="5872581" y="195287"/>
                  </a:lnTo>
                  <a:lnTo>
                    <a:pt x="5865330" y="195287"/>
                  </a:lnTo>
                  <a:lnTo>
                    <a:pt x="5861291" y="207987"/>
                  </a:lnTo>
                  <a:lnTo>
                    <a:pt x="5868174" y="207987"/>
                  </a:lnTo>
                  <a:lnTo>
                    <a:pt x="5889523" y="207987"/>
                  </a:lnTo>
                  <a:lnTo>
                    <a:pt x="5885967" y="220687"/>
                  </a:lnTo>
                  <a:lnTo>
                    <a:pt x="5869559" y="220687"/>
                  </a:lnTo>
                  <a:lnTo>
                    <a:pt x="5868174" y="207987"/>
                  </a:lnTo>
                  <a:lnTo>
                    <a:pt x="5857557" y="220687"/>
                  </a:lnTo>
                  <a:lnTo>
                    <a:pt x="5808650" y="220687"/>
                  </a:lnTo>
                  <a:lnTo>
                    <a:pt x="5807062" y="233387"/>
                  </a:lnTo>
                  <a:lnTo>
                    <a:pt x="5804255" y="233387"/>
                  </a:lnTo>
                  <a:lnTo>
                    <a:pt x="5797448" y="220687"/>
                  </a:lnTo>
                  <a:lnTo>
                    <a:pt x="5796369" y="233387"/>
                  </a:lnTo>
                  <a:lnTo>
                    <a:pt x="5789307" y="233387"/>
                  </a:lnTo>
                  <a:lnTo>
                    <a:pt x="5789307" y="2011387"/>
                  </a:lnTo>
                  <a:lnTo>
                    <a:pt x="5788609" y="2024087"/>
                  </a:lnTo>
                  <a:lnTo>
                    <a:pt x="5777687" y="2024087"/>
                  </a:lnTo>
                  <a:lnTo>
                    <a:pt x="5777877" y="2011387"/>
                  </a:lnTo>
                  <a:lnTo>
                    <a:pt x="5789307" y="2011387"/>
                  </a:lnTo>
                  <a:lnTo>
                    <a:pt x="5789307" y="233387"/>
                  </a:lnTo>
                  <a:lnTo>
                    <a:pt x="5788926" y="233387"/>
                  </a:lnTo>
                  <a:lnTo>
                    <a:pt x="5782107" y="220687"/>
                  </a:lnTo>
                  <a:lnTo>
                    <a:pt x="5778081" y="220687"/>
                  </a:lnTo>
                  <a:lnTo>
                    <a:pt x="5778081" y="1998687"/>
                  </a:lnTo>
                  <a:lnTo>
                    <a:pt x="5776138" y="2011387"/>
                  </a:lnTo>
                  <a:lnTo>
                    <a:pt x="5759704" y="2011387"/>
                  </a:lnTo>
                  <a:lnTo>
                    <a:pt x="5764288" y="1998687"/>
                  </a:lnTo>
                  <a:lnTo>
                    <a:pt x="5778081" y="1998687"/>
                  </a:lnTo>
                  <a:lnTo>
                    <a:pt x="5778081" y="220687"/>
                  </a:lnTo>
                  <a:lnTo>
                    <a:pt x="5764111" y="220687"/>
                  </a:lnTo>
                  <a:lnTo>
                    <a:pt x="5786437" y="207987"/>
                  </a:lnTo>
                  <a:lnTo>
                    <a:pt x="5786183" y="207987"/>
                  </a:lnTo>
                  <a:lnTo>
                    <a:pt x="5786348" y="195287"/>
                  </a:lnTo>
                  <a:lnTo>
                    <a:pt x="5790603" y="207987"/>
                  </a:lnTo>
                  <a:lnTo>
                    <a:pt x="5793435" y="195287"/>
                  </a:lnTo>
                  <a:lnTo>
                    <a:pt x="5793270" y="207987"/>
                  </a:lnTo>
                  <a:lnTo>
                    <a:pt x="5790603" y="207987"/>
                  </a:lnTo>
                  <a:lnTo>
                    <a:pt x="5786437" y="207987"/>
                  </a:lnTo>
                  <a:lnTo>
                    <a:pt x="5793117" y="220687"/>
                  </a:lnTo>
                  <a:lnTo>
                    <a:pt x="5797232" y="220687"/>
                  </a:lnTo>
                  <a:lnTo>
                    <a:pt x="5802363" y="207987"/>
                  </a:lnTo>
                  <a:lnTo>
                    <a:pt x="5796902" y="207987"/>
                  </a:lnTo>
                  <a:lnTo>
                    <a:pt x="5804992" y="195287"/>
                  </a:lnTo>
                  <a:lnTo>
                    <a:pt x="5838355" y="195287"/>
                  </a:lnTo>
                  <a:lnTo>
                    <a:pt x="5835269" y="207987"/>
                  </a:lnTo>
                  <a:lnTo>
                    <a:pt x="5857557" y="207987"/>
                  </a:lnTo>
                  <a:lnTo>
                    <a:pt x="5856910" y="195287"/>
                  </a:lnTo>
                  <a:lnTo>
                    <a:pt x="5863958" y="195287"/>
                  </a:lnTo>
                  <a:lnTo>
                    <a:pt x="5868670" y="182587"/>
                  </a:lnTo>
                  <a:lnTo>
                    <a:pt x="5856821" y="182587"/>
                  </a:lnTo>
                  <a:lnTo>
                    <a:pt x="5853938" y="169887"/>
                  </a:lnTo>
                  <a:lnTo>
                    <a:pt x="5847740" y="169887"/>
                  </a:lnTo>
                  <a:lnTo>
                    <a:pt x="5846051" y="182587"/>
                  </a:lnTo>
                  <a:lnTo>
                    <a:pt x="5763057" y="182587"/>
                  </a:lnTo>
                  <a:lnTo>
                    <a:pt x="5740209" y="195287"/>
                  </a:lnTo>
                  <a:lnTo>
                    <a:pt x="5764962" y="195287"/>
                  </a:lnTo>
                  <a:lnTo>
                    <a:pt x="5763488" y="207987"/>
                  </a:lnTo>
                  <a:lnTo>
                    <a:pt x="5759018" y="207987"/>
                  </a:lnTo>
                  <a:lnTo>
                    <a:pt x="5757405" y="220687"/>
                  </a:lnTo>
                  <a:lnTo>
                    <a:pt x="5762701" y="220687"/>
                  </a:lnTo>
                  <a:lnTo>
                    <a:pt x="5761113" y="233387"/>
                  </a:lnTo>
                  <a:lnTo>
                    <a:pt x="5749480" y="233387"/>
                  </a:lnTo>
                  <a:lnTo>
                    <a:pt x="5747804" y="220687"/>
                  </a:lnTo>
                  <a:lnTo>
                    <a:pt x="5742546" y="220687"/>
                  </a:lnTo>
                  <a:lnTo>
                    <a:pt x="5742546" y="246087"/>
                  </a:lnTo>
                  <a:lnTo>
                    <a:pt x="5737085" y="246087"/>
                  </a:lnTo>
                  <a:lnTo>
                    <a:pt x="5741594" y="233387"/>
                  </a:lnTo>
                  <a:lnTo>
                    <a:pt x="5742546" y="246087"/>
                  </a:lnTo>
                  <a:lnTo>
                    <a:pt x="5742546" y="220687"/>
                  </a:lnTo>
                  <a:lnTo>
                    <a:pt x="5736463" y="220687"/>
                  </a:lnTo>
                  <a:lnTo>
                    <a:pt x="5735269" y="233387"/>
                  </a:lnTo>
                  <a:lnTo>
                    <a:pt x="5722074" y="233387"/>
                  </a:lnTo>
                  <a:lnTo>
                    <a:pt x="5721045" y="220687"/>
                  </a:lnTo>
                  <a:lnTo>
                    <a:pt x="5723547" y="220687"/>
                  </a:lnTo>
                  <a:lnTo>
                    <a:pt x="5728944" y="207987"/>
                  </a:lnTo>
                  <a:lnTo>
                    <a:pt x="5719534" y="207987"/>
                  </a:lnTo>
                  <a:lnTo>
                    <a:pt x="5719534" y="1998687"/>
                  </a:lnTo>
                  <a:lnTo>
                    <a:pt x="5718746" y="2011387"/>
                  </a:lnTo>
                  <a:lnTo>
                    <a:pt x="5715787" y="1998687"/>
                  </a:lnTo>
                  <a:lnTo>
                    <a:pt x="5719534" y="1998687"/>
                  </a:lnTo>
                  <a:lnTo>
                    <a:pt x="5719534" y="207987"/>
                  </a:lnTo>
                  <a:lnTo>
                    <a:pt x="5716968" y="207987"/>
                  </a:lnTo>
                  <a:lnTo>
                    <a:pt x="5722163" y="195287"/>
                  </a:lnTo>
                  <a:lnTo>
                    <a:pt x="5722340" y="195287"/>
                  </a:lnTo>
                  <a:lnTo>
                    <a:pt x="5717718" y="182587"/>
                  </a:lnTo>
                  <a:lnTo>
                    <a:pt x="5714924" y="182587"/>
                  </a:lnTo>
                  <a:lnTo>
                    <a:pt x="5714924" y="220687"/>
                  </a:lnTo>
                  <a:lnTo>
                    <a:pt x="5708612" y="220687"/>
                  </a:lnTo>
                  <a:lnTo>
                    <a:pt x="5702516" y="233387"/>
                  </a:lnTo>
                  <a:lnTo>
                    <a:pt x="5679237" y="233387"/>
                  </a:lnTo>
                  <a:lnTo>
                    <a:pt x="5673026" y="220687"/>
                  </a:lnTo>
                  <a:lnTo>
                    <a:pt x="5678208" y="220687"/>
                  </a:lnTo>
                  <a:lnTo>
                    <a:pt x="5672290" y="207987"/>
                  </a:lnTo>
                  <a:lnTo>
                    <a:pt x="5678881" y="207987"/>
                  </a:lnTo>
                  <a:lnTo>
                    <a:pt x="5678208" y="220687"/>
                  </a:lnTo>
                  <a:lnTo>
                    <a:pt x="5696661" y="220687"/>
                  </a:lnTo>
                  <a:lnTo>
                    <a:pt x="5705246" y="207987"/>
                  </a:lnTo>
                  <a:lnTo>
                    <a:pt x="5714924" y="220687"/>
                  </a:lnTo>
                  <a:lnTo>
                    <a:pt x="5714924" y="182587"/>
                  </a:lnTo>
                  <a:lnTo>
                    <a:pt x="5709082" y="182587"/>
                  </a:lnTo>
                  <a:lnTo>
                    <a:pt x="5708523" y="169887"/>
                  </a:lnTo>
                  <a:lnTo>
                    <a:pt x="5713920" y="169887"/>
                  </a:lnTo>
                  <a:lnTo>
                    <a:pt x="5713755" y="157187"/>
                  </a:lnTo>
                  <a:lnTo>
                    <a:pt x="5714670" y="157187"/>
                  </a:lnTo>
                  <a:lnTo>
                    <a:pt x="5708955" y="144487"/>
                  </a:lnTo>
                  <a:lnTo>
                    <a:pt x="5702643" y="144487"/>
                  </a:lnTo>
                  <a:lnTo>
                    <a:pt x="5703176" y="157187"/>
                  </a:lnTo>
                  <a:lnTo>
                    <a:pt x="5701550" y="157187"/>
                  </a:lnTo>
                  <a:lnTo>
                    <a:pt x="5701868" y="169887"/>
                  </a:lnTo>
                  <a:lnTo>
                    <a:pt x="5700052" y="169887"/>
                  </a:lnTo>
                  <a:lnTo>
                    <a:pt x="5697956" y="182587"/>
                  </a:lnTo>
                  <a:lnTo>
                    <a:pt x="5703760" y="182587"/>
                  </a:lnTo>
                  <a:lnTo>
                    <a:pt x="5704484" y="195287"/>
                  </a:lnTo>
                  <a:lnTo>
                    <a:pt x="5665952" y="195287"/>
                  </a:lnTo>
                  <a:lnTo>
                    <a:pt x="5665952" y="220687"/>
                  </a:lnTo>
                  <a:lnTo>
                    <a:pt x="5657012" y="233387"/>
                  </a:lnTo>
                  <a:lnTo>
                    <a:pt x="5659513" y="220687"/>
                  </a:lnTo>
                  <a:lnTo>
                    <a:pt x="5665952" y="220687"/>
                  </a:lnTo>
                  <a:lnTo>
                    <a:pt x="5665952" y="195287"/>
                  </a:lnTo>
                  <a:lnTo>
                    <a:pt x="5649976" y="195287"/>
                  </a:lnTo>
                  <a:lnTo>
                    <a:pt x="5649976" y="220687"/>
                  </a:lnTo>
                  <a:lnTo>
                    <a:pt x="5649773" y="233387"/>
                  </a:lnTo>
                  <a:lnTo>
                    <a:pt x="5642762" y="233387"/>
                  </a:lnTo>
                  <a:lnTo>
                    <a:pt x="5642927" y="220687"/>
                  </a:lnTo>
                  <a:lnTo>
                    <a:pt x="5649976" y="220687"/>
                  </a:lnTo>
                  <a:lnTo>
                    <a:pt x="5649976" y="195287"/>
                  </a:lnTo>
                  <a:lnTo>
                    <a:pt x="5643397" y="195287"/>
                  </a:lnTo>
                  <a:lnTo>
                    <a:pt x="5645023" y="182587"/>
                  </a:lnTo>
                  <a:lnTo>
                    <a:pt x="5640273" y="182587"/>
                  </a:lnTo>
                  <a:lnTo>
                    <a:pt x="5639244" y="187947"/>
                  </a:lnTo>
                  <a:lnTo>
                    <a:pt x="5639244" y="220687"/>
                  </a:lnTo>
                  <a:lnTo>
                    <a:pt x="5639054" y="233387"/>
                  </a:lnTo>
                  <a:lnTo>
                    <a:pt x="5631993" y="233387"/>
                  </a:lnTo>
                  <a:lnTo>
                    <a:pt x="5632208" y="220687"/>
                  </a:lnTo>
                  <a:lnTo>
                    <a:pt x="5639244" y="220687"/>
                  </a:lnTo>
                  <a:lnTo>
                    <a:pt x="5639244" y="187947"/>
                  </a:lnTo>
                  <a:lnTo>
                    <a:pt x="5637835" y="195287"/>
                  </a:lnTo>
                  <a:lnTo>
                    <a:pt x="5588686" y="195287"/>
                  </a:lnTo>
                  <a:lnTo>
                    <a:pt x="5589625" y="207987"/>
                  </a:lnTo>
                  <a:lnTo>
                    <a:pt x="5584139" y="207987"/>
                  </a:lnTo>
                  <a:lnTo>
                    <a:pt x="5588686" y="195287"/>
                  </a:lnTo>
                  <a:lnTo>
                    <a:pt x="5588051" y="195287"/>
                  </a:lnTo>
                  <a:lnTo>
                    <a:pt x="5584545" y="182587"/>
                  </a:lnTo>
                  <a:lnTo>
                    <a:pt x="5579491" y="182587"/>
                  </a:lnTo>
                  <a:lnTo>
                    <a:pt x="5580227" y="195287"/>
                  </a:lnTo>
                  <a:lnTo>
                    <a:pt x="5578157" y="195287"/>
                  </a:lnTo>
                  <a:lnTo>
                    <a:pt x="5571795" y="207987"/>
                  </a:lnTo>
                  <a:lnTo>
                    <a:pt x="5560212" y="195287"/>
                  </a:lnTo>
                  <a:lnTo>
                    <a:pt x="5545658" y="195287"/>
                  </a:lnTo>
                  <a:lnTo>
                    <a:pt x="5545658" y="207987"/>
                  </a:lnTo>
                  <a:lnTo>
                    <a:pt x="5540095" y="220687"/>
                  </a:lnTo>
                  <a:lnTo>
                    <a:pt x="5539003" y="220687"/>
                  </a:lnTo>
                  <a:lnTo>
                    <a:pt x="5535168" y="207987"/>
                  </a:lnTo>
                  <a:lnTo>
                    <a:pt x="5537847" y="220687"/>
                  </a:lnTo>
                  <a:lnTo>
                    <a:pt x="5524652" y="220687"/>
                  </a:lnTo>
                  <a:lnTo>
                    <a:pt x="5529135" y="207987"/>
                  </a:lnTo>
                  <a:lnTo>
                    <a:pt x="5535168" y="207987"/>
                  </a:lnTo>
                  <a:lnTo>
                    <a:pt x="5545658" y="207987"/>
                  </a:lnTo>
                  <a:lnTo>
                    <a:pt x="5545658" y="195287"/>
                  </a:lnTo>
                  <a:lnTo>
                    <a:pt x="5507418" y="195287"/>
                  </a:lnTo>
                  <a:lnTo>
                    <a:pt x="5505958" y="186702"/>
                  </a:lnTo>
                  <a:lnTo>
                    <a:pt x="5505958" y="1909787"/>
                  </a:lnTo>
                  <a:lnTo>
                    <a:pt x="5505729" y="1922487"/>
                  </a:lnTo>
                  <a:lnTo>
                    <a:pt x="5501386" y="1909787"/>
                  </a:lnTo>
                  <a:lnTo>
                    <a:pt x="5498541" y="1922487"/>
                  </a:lnTo>
                  <a:lnTo>
                    <a:pt x="5498795" y="1909787"/>
                  </a:lnTo>
                  <a:lnTo>
                    <a:pt x="5501386" y="1909787"/>
                  </a:lnTo>
                  <a:lnTo>
                    <a:pt x="5505958" y="1909787"/>
                  </a:lnTo>
                  <a:lnTo>
                    <a:pt x="5505958" y="186702"/>
                  </a:lnTo>
                  <a:lnTo>
                    <a:pt x="5505259" y="182587"/>
                  </a:lnTo>
                  <a:lnTo>
                    <a:pt x="5495582" y="182587"/>
                  </a:lnTo>
                  <a:lnTo>
                    <a:pt x="5493093" y="195287"/>
                  </a:lnTo>
                  <a:lnTo>
                    <a:pt x="5440718" y="195287"/>
                  </a:lnTo>
                  <a:lnTo>
                    <a:pt x="5435308" y="207987"/>
                  </a:lnTo>
                  <a:lnTo>
                    <a:pt x="5463006" y="207987"/>
                  </a:lnTo>
                  <a:lnTo>
                    <a:pt x="5467350" y="220687"/>
                  </a:lnTo>
                  <a:lnTo>
                    <a:pt x="5470918" y="207987"/>
                  </a:lnTo>
                  <a:lnTo>
                    <a:pt x="5475516" y="207987"/>
                  </a:lnTo>
                  <a:lnTo>
                    <a:pt x="5474436" y="220687"/>
                  </a:lnTo>
                  <a:lnTo>
                    <a:pt x="5485079" y="220687"/>
                  </a:lnTo>
                  <a:lnTo>
                    <a:pt x="5475148" y="233387"/>
                  </a:lnTo>
                  <a:lnTo>
                    <a:pt x="5410695" y="233387"/>
                  </a:lnTo>
                  <a:lnTo>
                    <a:pt x="5402008" y="246087"/>
                  </a:lnTo>
                  <a:lnTo>
                    <a:pt x="5389029" y="246087"/>
                  </a:lnTo>
                  <a:lnTo>
                    <a:pt x="5384927" y="233387"/>
                  </a:lnTo>
                  <a:lnTo>
                    <a:pt x="5380698" y="233387"/>
                  </a:lnTo>
                  <a:lnTo>
                    <a:pt x="5379631" y="246087"/>
                  </a:lnTo>
                  <a:lnTo>
                    <a:pt x="5348008" y="246087"/>
                  </a:lnTo>
                  <a:lnTo>
                    <a:pt x="5341467" y="233387"/>
                  </a:lnTo>
                  <a:lnTo>
                    <a:pt x="5319877" y="233387"/>
                  </a:lnTo>
                  <a:lnTo>
                    <a:pt x="5319890" y="220687"/>
                  </a:lnTo>
                  <a:lnTo>
                    <a:pt x="5255539" y="220687"/>
                  </a:lnTo>
                  <a:lnTo>
                    <a:pt x="5252961" y="233387"/>
                  </a:lnTo>
                  <a:lnTo>
                    <a:pt x="5245112" y="233387"/>
                  </a:lnTo>
                  <a:lnTo>
                    <a:pt x="5244262" y="220687"/>
                  </a:lnTo>
                  <a:lnTo>
                    <a:pt x="5239715" y="220687"/>
                  </a:lnTo>
                  <a:lnTo>
                    <a:pt x="5240833" y="233387"/>
                  </a:lnTo>
                  <a:lnTo>
                    <a:pt x="5233670" y="233387"/>
                  </a:lnTo>
                  <a:lnTo>
                    <a:pt x="5231879" y="220687"/>
                  </a:lnTo>
                  <a:lnTo>
                    <a:pt x="5226659" y="220687"/>
                  </a:lnTo>
                  <a:lnTo>
                    <a:pt x="5225110" y="233387"/>
                  </a:lnTo>
                  <a:lnTo>
                    <a:pt x="5227853" y="233387"/>
                  </a:lnTo>
                  <a:lnTo>
                    <a:pt x="5223307" y="246087"/>
                  </a:lnTo>
                  <a:lnTo>
                    <a:pt x="5222329" y="233387"/>
                  </a:lnTo>
                  <a:lnTo>
                    <a:pt x="5210365" y="233387"/>
                  </a:lnTo>
                  <a:lnTo>
                    <a:pt x="5204193" y="220687"/>
                  </a:lnTo>
                  <a:lnTo>
                    <a:pt x="5192890" y="220687"/>
                  </a:lnTo>
                  <a:lnTo>
                    <a:pt x="5189588" y="233387"/>
                  </a:lnTo>
                  <a:lnTo>
                    <a:pt x="5169154" y="233387"/>
                  </a:lnTo>
                  <a:lnTo>
                    <a:pt x="5166118" y="220687"/>
                  </a:lnTo>
                  <a:lnTo>
                    <a:pt x="5162118" y="207987"/>
                  </a:lnTo>
                  <a:lnTo>
                    <a:pt x="5161940" y="220687"/>
                  </a:lnTo>
                  <a:lnTo>
                    <a:pt x="5158333" y="233387"/>
                  </a:lnTo>
                  <a:lnTo>
                    <a:pt x="5143703" y="233387"/>
                  </a:lnTo>
                  <a:lnTo>
                    <a:pt x="5146395" y="220687"/>
                  </a:lnTo>
                  <a:lnTo>
                    <a:pt x="5129568" y="220687"/>
                  </a:lnTo>
                  <a:lnTo>
                    <a:pt x="5128577" y="233387"/>
                  </a:lnTo>
                  <a:lnTo>
                    <a:pt x="5117223" y="233387"/>
                  </a:lnTo>
                  <a:lnTo>
                    <a:pt x="5118798" y="220687"/>
                  </a:lnTo>
                  <a:lnTo>
                    <a:pt x="5102923" y="220687"/>
                  </a:lnTo>
                  <a:lnTo>
                    <a:pt x="5097742" y="233387"/>
                  </a:lnTo>
                  <a:lnTo>
                    <a:pt x="5075440" y="233387"/>
                  </a:lnTo>
                  <a:lnTo>
                    <a:pt x="5075567" y="220687"/>
                  </a:lnTo>
                  <a:lnTo>
                    <a:pt x="5044300" y="220687"/>
                  </a:lnTo>
                  <a:lnTo>
                    <a:pt x="5052415" y="233387"/>
                  </a:lnTo>
                  <a:lnTo>
                    <a:pt x="5071669" y="233387"/>
                  </a:lnTo>
                  <a:lnTo>
                    <a:pt x="5069040" y="246087"/>
                  </a:lnTo>
                  <a:lnTo>
                    <a:pt x="5068100" y="246087"/>
                  </a:lnTo>
                  <a:lnTo>
                    <a:pt x="5066106" y="258787"/>
                  </a:lnTo>
                  <a:lnTo>
                    <a:pt x="5057483" y="258787"/>
                  </a:lnTo>
                  <a:lnTo>
                    <a:pt x="5056187" y="246087"/>
                  </a:lnTo>
                  <a:lnTo>
                    <a:pt x="5037937" y="246087"/>
                  </a:lnTo>
                  <a:lnTo>
                    <a:pt x="5035753" y="233387"/>
                  </a:lnTo>
                  <a:lnTo>
                    <a:pt x="5044300" y="220687"/>
                  </a:lnTo>
                  <a:lnTo>
                    <a:pt x="5035740" y="220687"/>
                  </a:lnTo>
                  <a:lnTo>
                    <a:pt x="5035740" y="1922487"/>
                  </a:lnTo>
                  <a:lnTo>
                    <a:pt x="5034000" y="1935187"/>
                  </a:lnTo>
                  <a:lnTo>
                    <a:pt x="5024602" y="1935187"/>
                  </a:lnTo>
                  <a:lnTo>
                    <a:pt x="5023193" y="1922487"/>
                  </a:lnTo>
                  <a:lnTo>
                    <a:pt x="5035740" y="1922487"/>
                  </a:lnTo>
                  <a:lnTo>
                    <a:pt x="5035740" y="220687"/>
                  </a:lnTo>
                  <a:lnTo>
                    <a:pt x="5034699" y="220687"/>
                  </a:lnTo>
                  <a:lnTo>
                    <a:pt x="5024298" y="220687"/>
                  </a:lnTo>
                  <a:lnTo>
                    <a:pt x="5021770" y="207987"/>
                  </a:lnTo>
                  <a:lnTo>
                    <a:pt x="5021338" y="207987"/>
                  </a:lnTo>
                  <a:lnTo>
                    <a:pt x="5021338" y="220687"/>
                  </a:lnTo>
                  <a:lnTo>
                    <a:pt x="5013960" y="232156"/>
                  </a:lnTo>
                  <a:lnTo>
                    <a:pt x="5013960" y="1922487"/>
                  </a:lnTo>
                  <a:lnTo>
                    <a:pt x="5013744" y="1935187"/>
                  </a:lnTo>
                  <a:lnTo>
                    <a:pt x="5009413" y="1922487"/>
                  </a:lnTo>
                  <a:lnTo>
                    <a:pt x="5006594" y="1935187"/>
                  </a:lnTo>
                  <a:lnTo>
                    <a:pt x="5006784" y="1922487"/>
                  </a:lnTo>
                  <a:lnTo>
                    <a:pt x="5009413" y="1922487"/>
                  </a:lnTo>
                  <a:lnTo>
                    <a:pt x="5013960" y="1922487"/>
                  </a:lnTo>
                  <a:lnTo>
                    <a:pt x="5013960" y="232156"/>
                  </a:lnTo>
                  <a:lnTo>
                    <a:pt x="5013160" y="233387"/>
                  </a:lnTo>
                  <a:lnTo>
                    <a:pt x="4986947" y="233387"/>
                  </a:lnTo>
                  <a:lnTo>
                    <a:pt x="4986947" y="271487"/>
                  </a:lnTo>
                  <a:lnTo>
                    <a:pt x="4982070" y="276606"/>
                  </a:lnTo>
                  <a:lnTo>
                    <a:pt x="4982070" y="334987"/>
                  </a:lnTo>
                  <a:lnTo>
                    <a:pt x="4976977" y="347687"/>
                  </a:lnTo>
                  <a:lnTo>
                    <a:pt x="4953813" y="347687"/>
                  </a:lnTo>
                  <a:lnTo>
                    <a:pt x="4949609" y="334987"/>
                  </a:lnTo>
                  <a:lnTo>
                    <a:pt x="4982070" y="334987"/>
                  </a:lnTo>
                  <a:lnTo>
                    <a:pt x="4982070" y="276606"/>
                  </a:lnTo>
                  <a:lnTo>
                    <a:pt x="4974831" y="284187"/>
                  </a:lnTo>
                  <a:lnTo>
                    <a:pt x="4961864" y="271487"/>
                  </a:lnTo>
                  <a:lnTo>
                    <a:pt x="4972012" y="271487"/>
                  </a:lnTo>
                  <a:lnTo>
                    <a:pt x="4976927" y="258787"/>
                  </a:lnTo>
                  <a:lnTo>
                    <a:pt x="4981041" y="271487"/>
                  </a:lnTo>
                  <a:lnTo>
                    <a:pt x="4986947" y="271487"/>
                  </a:lnTo>
                  <a:lnTo>
                    <a:pt x="4986947" y="233387"/>
                  </a:lnTo>
                  <a:lnTo>
                    <a:pt x="4977930" y="233387"/>
                  </a:lnTo>
                  <a:lnTo>
                    <a:pt x="4986236" y="220687"/>
                  </a:lnTo>
                  <a:lnTo>
                    <a:pt x="5021338" y="220687"/>
                  </a:lnTo>
                  <a:lnTo>
                    <a:pt x="5021338" y="207987"/>
                  </a:lnTo>
                  <a:lnTo>
                    <a:pt x="4957026" y="207987"/>
                  </a:lnTo>
                  <a:lnTo>
                    <a:pt x="4956302" y="220687"/>
                  </a:lnTo>
                  <a:lnTo>
                    <a:pt x="4947526" y="220687"/>
                  </a:lnTo>
                  <a:lnTo>
                    <a:pt x="4945697" y="233387"/>
                  </a:lnTo>
                  <a:lnTo>
                    <a:pt x="4970627" y="233387"/>
                  </a:lnTo>
                  <a:lnTo>
                    <a:pt x="4957724" y="246087"/>
                  </a:lnTo>
                  <a:lnTo>
                    <a:pt x="4944681" y="246087"/>
                  </a:lnTo>
                  <a:lnTo>
                    <a:pt x="4944681" y="1935187"/>
                  </a:lnTo>
                  <a:lnTo>
                    <a:pt x="4943043" y="1947887"/>
                  </a:lnTo>
                  <a:lnTo>
                    <a:pt x="4932159" y="1947887"/>
                  </a:lnTo>
                  <a:lnTo>
                    <a:pt x="4930127" y="1935187"/>
                  </a:lnTo>
                  <a:lnTo>
                    <a:pt x="4944681" y="1935187"/>
                  </a:lnTo>
                  <a:lnTo>
                    <a:pt x="4944681" y="246087"/>
                  </a:lnTo>
                  <a:lnTo>
                    <a:pt x="4929810" y="246087"/>
                  </a:lnTo>
                  <a:lnTo>
                    <a:pt x="4920119" y="233387"/>
                  </a:lnTo>
                  <a:lnTo>
                    <a:pt x="4913541" y="233387"/>
                  </a:lnTo>
                  <a:lnTo>
                    <a:pt x="4912626" y="230416"/>
                  </a:lnTo>
                  <a:lnTo>
                    <a:pt x="4912626" y="246087"/>
                  </a:lnTo>
                  <a:lnTo>
                    <a:pt x="4910366" y="246087"/>
                  </a:lnTo>
                  <a:lnTo>
                    <a:pt x="4910366" y="334987"/>
                  </a:lnTo>
                  <a:lnTo>
                    <a:pt x="4909693" y="347687"/>
                  </a:lnTo>
                  <a:lnTo>
                    <a:pt x="4898860" y="347687"/>
                  </a:lnTo>
                  <a:lnTo>
                    <a:pt x="4899139" y="334987"/>
                  </a:lnTo>
                  <a:lnTo>
                    <a:pt x="4910366" y="334987"/>
                  </a:lnTo>
                  <a:lnTo>
                    <a:pt x="4910366" y="246087"/>
                  </a:lnTo>
                  <a:lnTo>
                    <a:pt x="4890694" y="246087"/>
                  </a:lnTo>
                  <a:lnTo>
                    <a:pt x="4894910" y="233387"/>
                  </a:lnTo>
                  <a:lnTo>
                    <a:pt x="4907089" y="233387"/>
                  </a:lnTo>
                  <a:lnTo>
                    <a:pt x="4912626" y="246087"/>
                  </a:lnTo>
                  <a:lnTo>
                    <a:pt x="4912626" y="230416"/>
                  </a:lnTo>
                  <a:lnTo>
                    <a:pt x="4909642" y="220687"/>
                  </a:lnTo>
                  <a:lnTo>
                    <a:pt x="4930902" y="220687"/>
                  </a:lnTo>
                  <a:lnTo>
                    <a:pt x="4931689" y="233387"/>
                  </a:lnTo>
                  <a:lnTo>
                    <a:pt x="4938458" y="220687"/>
                  </a:lnTo>
                  <a:lnTo>
                    <a:pt x="4941722" y="220687"/>
                  </a:lnTo>
                  <a:lnTo>
                    <a:pt x="4939677" y="207987"/>
                  </a:lnTo>
                  <a:lnTo>
                    <a:pt x="4888382" y="207987"/>
                  </a:lnTo>
                  <a:lnTo>
                    <a:pt x="4891951" y="220687"/>
                  </a:lnTo>
                  <a:lnTo>
                    <a:pt x="4895100" y="220687"/>
                  </a:lnTo>
                  <a:lnTo>
                    <a:pt x="4892738" y="233387"/>
                  </a:lnTo>
                  <a:lnTo>
                    <a:pt x="4883213" y="233387"/>
                  </a:lnTo>
                  <a:lnTo>
                    <a:pt x="4890008" y="246087"/>
                  </a:lnTo>
                  <a:lnTo>
                    <a:pt x="4867719" y="246087"/>
                  </a:lnTo>
                  <a:lnTo>
                    <a:pt x="4860506" y="258787"/>
                  </a:lnTo>
                  <a:lnTo>
                    <a:pt x="4854575" y="258787"/>
                  </a:lnTo>
                  <a:lnTo>
                    <a:pt x="4853076" y="246087"/>
                  </a:lnTo>
                  <a:lnTo>
                    <a:pt x="4846828" y="246087"/>
                  </a:lnTo>
                  <a:lnTo>
                    <a:pt x="4840935" y="258787"/>
                  </a:lnTo>
                  <a:lnTo>
                    <a:pt x="4840541" y="246087"/>
                  </a:lnTo>
                  <a:lnTo>
                    <a:pt x="4794148" y="246087"/>
                  </a:lnTo>
                  <a:lnTo>
                    <a:pt x="4789779" y="258787"/>
                  </a:lnTo>
                  <a:lnTo>
                    <a:pt x="4779607" y="258787"/>
                  </a:lnTo>
                  <a:lnTo>
                    <a:pt x="4781143" y="246087"/>
                  </a:lnTo>
                  <a:lnTo>
                    <a:pt x="4746371" y="246087"/>
                  </a:lnTo>
                  <a:lnTo>
                    <a:pt x="4748174" y="258787"/>
                  </a:lnTo>
                  <a:lnTo>
                    <a:pt x="4740821" y="258787"/>
                  </a:lnTo>
                  <a:lnTo>
                    <a:pt x="4745380" y="246087"/>
                  </a:lnTo>
                  <a:lnTo>
                    <a:pt x="4674197" y="246087"/>
                  </a:lnTo>
                  <a:lnTo>
                    <a:pt x="4671149" y="233387"/>
                  </a:lnTo>
                  <a:lnTo>
                    <a:pt x="4665929" y="233387"/>
                  </a:lnTo>
                  <a:lnTo>
                    <a:pt x="4665929" y="1947887"/>
                  </a:lnTo>
                  <a:lnTo>
                    <a:pt x="4650257" y="1947887"/>
                  </a:lnTo>
                  <a:lnTo>
                    <a:pt x="4649546" y="1935187"/>
                  </a:lnTo>
                  <a:lnTo>
                    <a:pt x="4665243" y="1935187"/>
                  </a:lnTo>
                  <a:lnTo>
                    <a:pt x="4665929" y="1947887"/>
                  </a:lnTo>
                  <a:lnTo>
                    <a:pt x="4665929" y="233387"/>
                  </a:lnTo>
                  <a:lnTo>
                    <a:pt x="4660455" y="233387"/>
                  </a:lnTo>
                  <a:lnTo>
                    <a:pt x="4652759" y="246087"/>
                  </a:lnTo>
                  <a:lnTo>
                    <a:pt x="4626470" y="246087"/>
                  </a:lnTo>
                  <a:lnTo>
                    <a:pt x="4628019" y="233387"/>
                  </a:lnTo>
                  <a:lnTo>
                    <a:pt x="4589323" y="233387"/>
                  </a:lnTo>
                  <a:lnTo>
                    <a:pt x="4582096" y="244055"/>
                  </a:lnTo>
                  <a:lnTo>
                    <a:pt x="4582096" y="1922487"/>
                  </a:lnTo>
                  <a:lnTo>
                    <a:pt x="4581804" y="1935187"/>
                  </a:lnTo>
                  <a:lnTo>
                    <a:pt x="4574565" y="1935187"/>
                  </a:lnTo>
                  <a:lnTo>
                    <a:pt x="4574857" y="1922487"/>
                  </a:lnTo>
                  <a:lnTo>
                    <a:pt x="4582096" y="1922487"/>
                  </a:lnTo>
                  <a:lnTo>
                    <a:pt x="4582096" y="244055"/>
                  </a:lnTo>
                  <a:lnTo>
                    <a:pt x="4580712" y="246087"/>
                  </a:lnTo>
                  <a:lnTo>
                    <a:pt x="4578337" y="233387"/>
                  </a:lnTo>
                  <a:lnTo>
                    <a:pt x="4574184" y="246087"/>
                  </a:lnTo>
                  <a:lnTo>
                    <a:pt x="4568241" y="246087"/>
                  </a:lnTo>
                  <a:lnTo>
                    <a:pt x="4562386" y="233387"/>
                  </a:lnTo>
                  <a:lnTo>
                    <a:pt x="4559427" y="233387"/>
                  </a:lnTo>
                  <a:lnTo>
                    <a:pt x="4559427" y="1947887"/>
                  </a:lnTo>
                  <a:lnTo>
                    <a:pt x="4553496" y="1960587"/>
                  </a:lnTo>
                  <a:lnTo>
                    <a:pt x="4539056" y="1960587"/>
                  </a:lnTo>
                  <a:lnTo>
                    <a:pt x="4529950" y="1973287"/>
                  </a:lnTo>
                  <a:lnTo>
                    <a:pt x="4518698" y="1960587"/>
                  </a:lnTo>
                  <a:lnTo>
                    <a:pt x="4516526" y="1960587"/>
                  </a:lnTo>
                  <a:lnTo>
                    <a:pt x="4516526" y="1985987"/>
                  </a:lnTo>
                  <a:lnTo>
                    <a:pt x="4507763" y="1985987"/>
                  </a:lnTo>
                  <a:lnTo>
                    <a:pt x="4507903" y="1973287"/>
                  </a:lnTo>
                  <a:lnTo>
                    <a:pt x="4515155" y="1973287"/>
                  </a:lnTo>
                  <a:lnTo>
                    <a:pt x="4516526" y="1985987"/>
                  </a:lnTo>
                  <a:lnTo>
                    <a:pt x="4516526" y="1960587"/>
                  </a:lnTo>
                  <a:lnTo>
                    <a:pt x="4493895" y="1960587"/>
                  </a:lnTo>
                  <a:lnTo>
                    <a:pt x="4495851" y="1947887"/>
                  </a:lnTo>
                  <a:lnTo>
                    <a:pt x="4559427" y="1947887"/>
                  </a:lnTo>
                  <a:lnTo>
                    <a:pt x="4559427" y="233387"/>
                  </a:lnTo>
                  <a:lnTo>
                    <a:pt x="4558589" y="233387"/>
                  </a:lnTo>
                  <a:lnTo>
                    <a:pt x="4566323" y="220687"/>
                  </a:lnTo>
                  <a:lnTo>
                    <a:pt x="4552620" y="220687"/>
                  </a:lnTo>
                  <a:lnTo>
                    <a:pt x="4548784" y="233387"/>
                  </a:lnTo>
                  <a:lnTo>
                    <a:pt x="4548670" y="246087"/>
                  </a:lnTo>
                  <a:lnTo>
                    <a:pt x="4536084" y="246087"/>
                  </a:lnTo>
                  <a:lnTo>
                    <a:pt x="4534205" y="258787"/>
                  </a:lnTo>
                  <a:lnTo>
                    <a:pt x="4529887" y="258787"/>
                  </a:lnTo>
                  <a:lnTo>
                    <a:pt x="4528528" y="246087"/>
                  </a:lnTo>
                  <a:lnTo>
                    <a:pt x="4476343" y="246087"/>
                  </a:lnTo>
                  <a:lnTo>
                    <a:pt x="4476343" y="1935187"/>
                  </a:lnTo>
                  <a:lnTo>
                    <a:pt x="4472571" y="1947887"/>
                  </a:lnTo>
                  <a:lnTo>
                    <a:pt x="4454372" y="1947887"/>
                  </a:lnTo>
                  <a:lnTo>
                    <a:pt x="4453572" y="1960587"/>
                  </a:lnTo>
                  <a:lnTo>
                    <a:pt x="4443946" y="1960587"/>
                  </a:lnTo>
                  <a:lnTo>
                    <a:pt x="4442688" y="1947887"/>
                  </a:lnTo>
                  <a:lnTo>
                    <a:pt x="4439894" y="1947887"/>
                  </a:lnTo>
                  <a:lnTo>
                    <a:pt x="4448226" y="1935187"/>
                  </a:lnTo>
                  <a:lnTo>
                    <a:pt x="4476343" y="1935187"/>
                  </a:lnTo>
                  <a:lnTo>
                    <a:pt x="4476343" y="246087"/>
                  </a:lnTo>
                  <a:lnTo>
                    <a:pt x="4415206" y="246087"/>
                  </a:lnTo>
                  <a:lnTo>
                    <a:pt x="4415206" y="1935187"/>
                  </a:lnTo>
                  <a:lnTo>
                    <a:pt x="4403115" y="1935187"/>
                  </a:lnTo>
                  <a:lnTo>
                    <a:pt x="4407522" y="1947887"/>
                  </a:lnTo>
                  <a:lnTo>
                    <a:pt x="4394276" y="1947887"/>
                  </a:lnTo>
                  <a:lnTo>
                    <a:pt x="4392612" y="1960587"/>
                  </a:lnTo>
                  <a:lnTo>
                    <a:pt x="4389069" y="1960587"/>
                  </a:lnTo>
                  <a:lnTo>
                    <a:pt x="4389958" y="1947887"/>
                  </a:lnTo>
                  <a:lnTo>
                    <a:pt x="4347375" y="1947887"/>
                  </a:lnTo>
                  <a:lnTo>
                    <a:pt x="4353331" y="1935187"/>
                  </a:lnTo>
                  <a:lnTo>
                    <a:pt x="4353941" y="1935187"/>
                  </a:lnTo>
                  <a:lnTo>
                    <a:pt x="4346473" y="1922487"/>
                  </a:lnTo>
                  <a:lnTo>
                    <a:pt x="4341711" y="1922487"/>
                  </a:lnTo>
                  <a:lnTo>
                    <a:pt x="4341711" y="1947887"/>
                  </a:lnTo>
                  <a:lnTo>
                    <a:pt x="4317314" y="1947887"/>
                  </a:lnTo>
                  <a:lnTo>
                    <a:pt x="4317263" y="1935187"/>
                  </a:lnTo>
                  <a:lnTo>
                    <a:pt x="4338942" y="1935187"/>
                  </a:lnTo>
                  <a:lnTo>
                    <a:pt x="4341711" y="1947887"/>
                  </a:lnTo>
                  <a:lnTo>
                    <a:pt x="4341711" y="1922487"/>
                  </a:lnTo>
                  <a:lnTo>
                    <a:pt x="4311993" y="1922487"/>
                  </a:lnTo>
                  <a:lnTo>
                    <a:pt x="4306557" y="1935187"/>
                  </a:lnTo>
                  <a:lnTo>
                    <a:pt x="4294505" y="1922487"/>
                  </a:lnTo>
                  <a:lnTo>
                    <a:pt x="4259846" y="1922487"/>
                  </a:lnTo>
                  <a:lnTo>
                    <a:pt x="4265358" y="1909787"/>
                  </a:lnTo>
                  <a:lnTo>
                    <a:pt x="4288066" y="1909787"/>
                  </a:lnTo>
                  <a:lnTo>
                    <a:pt x="4296143" y="1922487"/>
                  </a:lnTo>
                  <a:lnTo>
                    <a:pt x="4324007" y="1909787"/>
                  </a:lnTo>
                  <a:lnTo>
                    <a:pt x="4354538" y="1922487"/>
                  </a:lnTo>
                  <a:lnTo>
                    <a:pt x="4385640" y="1922487"/>
                  </a:lnTo>
                  <a:lnTo>
                    <a:pt x="4415206" y="1935187"/>
                  </a:lnTo>
                  <a:lnTo>
                    <a:pt x="4415206" y="246087"/>
                  </a:lnTo>
                  <a:lnTo>
                    <a:pt x="4381754" y="246087"/>
                  </a:lnTo>
                  <a:lnTo>
                    <a:pt x="4381576" y="233387"/>
                  </a:lnTo>
                  <a:lnTo>
                    <a:pt x="4372483" y="233387"/>
                  </a:lnTo>
                  <a:lnTo>
                    <a:pt x="4371683" y="220687"/>
                  </a:lnTo>
                  <a:lnTo>
                    <a:pt x="4377550" y="220687"/>
                  </a:lnTo>
                  <a:lnTo>
                    <a:pt x="4371276" y="207987"/>
                  </a:lnTo>
                  <a:lnTo>
                    <a:pt x="4360850" y="207987"/>
                  </a:lnTo>
                  <a:lnTo>
                    <a:pt x="4360850" y="233387"/>
                  </a:lnTo>
                  <a:lnTo>
                    <a:pt x="4354106" y="233387"/>
                  </a:lnTo>
                  <a:lnTo>
                    <a:pt x="4353382" y="220687"/>
                  </a:lnTo>
                  <a:lnTo>
                    <a:pt x="4359922" y="220687"/>
                  </a:lnTo>
                  <a:lnTo>
                    <a:pt x="4360850" y="233387"/>
                  </a:lnTo>
                  <a:lnTo>
                    <a:pt x="4360850" y="207987"/>
                  </a:lnTo>
                  <a:lnTo>
                    <a:pt x="4329150" y="207987"/>
                  </a:lnTo>
                  <a:lnTo>
                    <a:pt x="4326102" y="220687"/>
                  </a:lnTo>
                  <a:lnTo>
                    <a:pt x="4306240" y="220687"/>
                  </a:lnTo>
                  <a:lnTo>
                    <a:pt x="4314025" y="233387"/>
                  </a:lnTo>
                  <a:lnTo>
                    <a:pt x="4321670" y="233387"/>
                  </a:lnTo>
                  <a:lnTo>
                    <a:pt x="4329773" y="220687"/>
                  </a:lnTo>
                  <a:lnTo>
                    <a:pt x="4338967" y="220687"/>
                  </a:lnTo>
                  <a:lnTo>
                    <a:pt x="4338586" y="233387"/>
                  </a:lnTo>
                  <a:lnTo>
                    <a:pt x="4342117" y="233387"/>
                  </a:lnTo>
                  <a:lnTo>
                    <a:pt x="4350626" y="233387"/>
                  </a:lnTo>
                  <a:lnTo>
                    <a:pt x="4349064" y="246087"/>
                  </a:lnTo>
                  <a:lnTo>
                    <a:pt x="4341838" y="246087"/>
                  </a:lnTo>
                  <a:lnTo>
                    <a:pt x="4342117" y="233387"/>
                  </a:lnTo>
                  <a:lnTo>
                    <a:pt x="4336720" y="246087"/>
                  </a:lnTo>
                  <a:lnTo>
                    <a:pt x="4333125" y="246087"/>
                  </a:lnTo>
                  <a:lnTo>
                    <a:pt x="4331424" y="233387"/>
                  </a:lnTo>
                  <a:lnTo>
                    <a:pt x="4325061" y="233387"/>
                  </a:lnTo>
                  <a:lnTo>
                    <a:pt x="4320273" y="246087"/>
                  </a:lnTo>
                  <a:lnTo>
                    <a:pt x="4315130" y="246087"/>
                  </a:lnTo>
                  <a:lnTo>
                    <a:pt x="4312577" y="258787"/>
                  </a:lnTo>
                  <a:lnTo>
                    <a:pt x="4307129" y="246087"/>
                  </a:lnTo>
                  <a:lnTo>
                    <a:pt x="4305528" y="233387"/>
                  </a:lnTo>
                  <a:lnTo>
                    <a:pt x="4294937" y="246087"/>
                  </a:lnTo>
                  <a:lnTo>
                    <a:pt x="4296283" y="233387"/>
                  </a:lnTo>
                  <a:lnTo>
                    <a:pt x="4304093" y="233387"/>
                  </a:lnTo>
                  <a:lnTo>
                    <a:pt x="4306240" y="220687"/>
                  </a:lnTo>
                  <a:lnTo>
                    <a:pt x="4303750" y="220687"/>
                  </a:lnTo>
                  <a:lnTo>
                    <a:pt x="4299585" y="207987"/>
                  </a:lnTo>
                  <a:lnTo>
                    <a:pt x="4294962" y="220687"/>
                  </a:lnTo>
                  <a:lnTo>
                    <a:pt x="4277182" y="220687"/>
                  </a:lnTo>
                  <a:lnTo>
                    <a:pt x="4277182" y="233387"/>
                  </a:lnTo>
                  <a:lnTo>
                    <a:pt x="4255274" y="233387"/>
                  </a:lnTo>
                  <a:lnTo>
                    <a:pt x="4257192" y="220687"/>
                  </a:lnTo>
                  <a:lnTo>
                    <a:pt x="4272305" y="220687"/>
                  </a:lnTo>
                  <a:lnTo>
                    <a:pt x="4277182" y="233387"/>
                  </a:lnTo>
                  <a:lnTo>
                    <a:pt x="4277182" y="220687"/>
                  </a:lnTo>
                  <a:lnTo>
                    <a:pt x="4274032" y="220687"/>
                  </a:lnTo>
                  <a:lnTo>
                    <a:pt x="4268317" y="207987"/>
                  </a:lnTo>
                  <a:lnTo>
                    <a:pt x="4257878" y="207987"/>
                  </a:lnTo>
                  <a:lnTo>
                    <a:pt x="4249293" y="218465"/>
                  </a:lnTo>
                  <a:lnTo>
                    <a:pt x="4249293" y="1909787"/>
                  </a:lnTo>
                  <a:lnTo>
                    <a:pt x="4246270" y="1922487"/>
                  </a:lnTo>
                  <a:lnTo>
                    <a:pt x="4194670" y="1922487"/>
                  </a:lnTo>
                  <a:lnTo>
                    <a:pt x="4193883" y="1935187"/>
                  </a:lnTo>
                  <a:lnTo>
                    <a:pt x="4187952" y="1922487"/>
                  </a:lnTo>
                  <a:lnTo>
                    <a:pt x="4187152" y="1922487"/>
                  </a:lnTo>
                  <a:lnTo>
                    <a:pt x="4185361" y="1909787"/>
                  </a:lnTo>
                  <a:lnTo>
                    <a:pt x="4167289" y="1909787"/>
                  </a:lnTo>
                  <a:lnTo>
                    <a:pt x="4163009" y="1922487"/>
                  </a:lnTo>
                  <a:lnTo>
                    <a:pt x="4158767" y="1909787"/>
                  </a:lnTo>
                  <a:lnTo>
                    <a:pt x="4126344" y="1909787"/>
                  </a:lnTo>
                  <a:lnTo>
                    <a:pt x="4130090" y="1897087"/>
                  </a:lnTo>
                  <a:lnTo>
                    <a:pt x="4180814" y="1897087"/>
                  </a:lnTo>
                  <a:lnTo>
                    <a:pt x="4195978" y="1909787"/>
                  </a:lnTo>
                  <a:lnTo>
                    <a:pt x="4249293" y="1909787"/>
                  </a:lnTo>
                  <a:lnTo>
                    <a:pt x="4249293" y="218465"/>
                  </a:lnTo>
                  <a:lnTo>
                    <a:pt x="4247464" y="220687"/>
                  </a:lnTo>
                  <a:lnTo>
                    <a:pt x="4241787" y="207987"/>
                  </a:lnTo>
                  <a:lnTo>
                    <a:pt x="4239933" y="195287"/>
                  </a:lnTo>
                  <a:lnTo>
                    <a:pt x="4247273" y="195287"/>
                  </a:lnTo>
                  <a:lnTo>
                    <a:pt x="4242651" y="207987"/>
                  </a:lnTo>
                  <a:lnTo>
                    <a:pt x="4256837" y="207987"/>
                  </a:lnTo>
                  <a:lnTo>
                    <a:pt x="4260126" y="195287"/>
                  </a:lnTo>
                  <a:lnTo>
                    <a:pt x="4284129" y="195287"/>
                  </a:lnTo>
                  <a:lnTo>
                    <a:pt x="4287736" y="182587"/>
                  </a:lnTo>
                  <a:lnTo>
                    <a:pt x="4293120" y="182587"/>
                  </a:lnTo>
                  <a:lnTo>
                    <a:pt x="4290212" y="195287"/>
                  </a:lnTo>
                  <a:lnTo>
                    <a:pt x="4288929" y="195287"/>
                  </a:lnTo>
                  <a:lnTo>
                    <a:pt x="4288929" y="207987"/>
                  </a:lnTo>
                  <a:lnTo>
                    <a:pt x="4297375" y="207987"/>
                  </a:lnTo>
                  <a:lnTo>
                    <a:pt x="4304677" y="195287"/>
                  </a:lnTo>
                  <a:lnTo>
                    <a:pt x="4307433" y="195287"/>
                  </a:lnTo>
                  <a:lnTo>
                    <a:pt x="4301236" y="182587"/>
                  </a:lnTo>
                  <a:lnTo>
                    <a:pt x="4316019" y="182587"/>
                  </a:lnTo>
                  <a:lnTo>
                    <a:pt x="4318901" y="169887"/>
                  </a:lnTo>
                  <a:lnTo>
                    <a:pt x="4259834" y="169887"/>
                  </a:lnTo>
                  <a:lnTo>
                    <a:pt x="4258691" y="182587"/>
                  </a:lnTo>
                  <a:lnTo>
                    <a:pt x="4253484" y="182587"/>
                  </a:lnTo>
                  <a:lnTo>
                    <a:pt x="4248709" y="169887"/>
                  </a:lnTo>
                  <a:lnTo>
                    <a:pt x="4225353" y="169887"/>
                  </a:lnTo>
                  <a:lnTo>
                    <a:pt x="4217721" y="157187"/>
                  </a:lnTo>
                  <a:lnTo>
                    <a:pt x="4209237" y="157187"/>
                  </a:lnTo>
                  <a:lnTo>
                    <a:pt x="4206862" y="169887"/>
                  </a:lnTo>
                  <a:lnTo>
                    <a:pt x="4205821" y="169887"/>
                  </a:lnTo>
                  <a:lnTo>
                    <a:pt x="4210393" y="182587"/>
                  </a:lnTo>
                  <a:lnTo>
                    <a:pt x="4212806" y="182587"/>
                  </a:lnTo>
                  <a:lnTo>
                    <a:pt x="4212895" y="195287"/>
                  </a:lnTo>
                  <a:lnTo>
                    <a:pt x="4231017" y="195287"/>
                  </a:lnTo>
                  <a:lnTo>
                    <a:pt x="4223804" y="207987"/>
                  </a:lnTo>
                  <a:lnTo>
                    <a:pt x="4190911" y="207987"/>
                  </a:lnTo>
                  <a:lnTo>
                    <a:pt x="4191495" y="182587"/>
                  </a:lnTo>
                  <a:lnTo>
                    <a:pt x="4190542" y="169887"/>
                  </a:lnTo>
                  <a:lnTo>
                    <a:pt x="4195940" y="169887"/>
                  </a:lnTo>
                  <a:lnTo>
                    <a:pt x="4186694" y="157187"/>
                  </a:lnTo>
                  <a:lnTo>
                    <a:pt x="4175849" y="157187"/>
                  </a:lnTo>
                  <a:lnTo>
                    <a:pt x="4165168" y="144487"/>
                  </a:lnTo>
                  <a:lnTo>
                    <a:pt x="4156405" y="157187"/>
                  </a:lnTo>
                  <a:lnTo>
                    <a:pt x="4173563" y="157187"/>
                  </a:lnTo>
                  <a:lnTo>
                    <a:pt x="4177754" y="169887"/>
                  </a:lnTo>
                  <a:lnTo>
                    <a:pt x="4173105" y="169887"/>
                  </a:lnTo>
                  <a:lnTo>
                    <a:pt x="4173105" y="195287"/>
                  </a:lnTo>
                  <a:lnTo>
                    <a:pt x="4172877" y="207987"/>
                  </a:lnTo>
                  <a:lnTo>
                    <a:pt x="4168584" y="195287"/>
                  </a:lnTo>
                  <a:lnTo>
                    <a:pt x="4165739" y="207987"/>
                  </a:lnTo>
                  <a:lnTo>
                    <a:pt x="4165968" y="195287"/>
                  </a:lnTo>
                  <a:lnTo>
                    <a:pt x="4168584" y="195287"/>
                  </a:lnTo>
                  <a:lnTo>
                    <a:pt x="4173105" y="195287"/>
                  </a:lnTo>
                  <a:lnTo>
                    <a:pt x="4173105" y="169887"/>
                  </a:lnTo>
                  <a:lnTo>
                    <a:pt x="4144581" y="169887"/>
                  </a:lnTo>
                  <a:lnTo>
                    <a:pt x="4142752" y="182587"/>
                  </a:lnTo>
                  <a:lnTo>
                    <a:pt x="4166501" y="182587"/>
                  </a:lnTo>
                  <a:lnTo>
                    <a:pt x="4155033" y="195287"/>
                  </a:lnTo>
                  <a:lnTo>
                    <a:pt x="4140695" y="195287"/>
                  </a:lnTo>
                  <a:lnTo>
                    <a:pt x="4135094" y="182587"/>
                  </a:lnTo>
                  <a:lnTo>
                    <a:pt x="4140974" y="182587"/>
                  </a:lnTo>
                  <a:lnTo>
                    <a:pt x="4144581" y="169887"/>
                  </a:lnTo>
                  <a:lnTo>
                    <a:pt x="4133862" y="169887"/>
                  </a:lnTo>
                  <a:lnTo>
                    <a:pt x="4134129" y="182587"/>
                  </a:lnTo>
                  <a:lnTo>
                    <a:pt x="4124579" y="182587"/>
                  </a:lnTo>
                  <a:lnTo>
                    <a:pt x="4124185" y="182587"/>
                  </a:lnTo>
                  <a:lnTo>
                    <a:pt x="4123029" y="169887"/>
                  </a:lnTo>
                  <a:lnTo>
                    <a:pt x="4119308" y="169887"/>
                  </a:lnTo>
                  <a:lnTo>
                    <a:pt x="4119308" y="1897087"/>
                  </a:lnTo>
                  <a:lnTo>
                    <a:pt x="4116743" y="1909787"/>
                  </a:lnTo>
                  <a:lnTo>
                    <a:pt x="4104614" y="1909787"/>
                  </a:lnTo>
                  <a:lnTo>
                    <a:pt x="4108323" y="1897087"/>
                  </a:lnTo>
                  <a:lnTo>
                    <a:pt x="4119308" y="1897087"/>
                  </a:lnTo>
                  <a:lnTo>
                    <a:pt x="4119308" y="169887"/>
                  </a:lnTo>
                  <a:lnTo>
                    <a:pt x="4111472" y="169887"/>
                  </a:lnTo>
                  <a:lnTo>
                    <a:pt x="4111472" y="195287"/>
                  </a:lnTo>
                  <a:lnTo>
                    <a:pt x="4109872" y="207987"/>
                  </a:lnTo>
                  <a:lnTo>
                    <a:pt x="4098683" y="207987"/>
                  </a:lnTo>
                  <a:lnTo>
                    <a:pt x="4092930" y="220687"/>
                  </a:lnTo>
                  <a:lnTo>
                    <a:pt x="4085577" y="220687"/>
                  </a:lnTo>
                  <a:lnTo>
                    <a:pt x="4085577" y="1935187"/>
                  </a:lnTo>
                  <a:lnTo>
                    <a:pt x="4085285" y="1947887"/>
                  </a:lnTo>
                  <a:lnTo>
                    <a:pt x="4078059" y="1947887"/>
                  </a:lnTo>
                  <a:lnTo>
                    <a:pt x="4078351" y="1935187"/>
                  </a:lnTo>
                  <a:lnTo>
                    <a:pt x="4085577" y="1935187"/>
                  </a:lnTo>
                  <a:lnTo>
                    <a:pt x="4085577" y="220687"/>
                  </a:lnTo>
                  <a:lnTo>
                    <a:pt x="4081754" y="220687"/>
                  </a:lnTo>
                  <a:lnTo>
                    <a:pt x="4081030" y="215734"/>
                  </a:lnTo>
                  <a:lnTo>
                    <a:pt x="4081030" y="1909787"/>
                  </a:lnTo>
                  <a:lnTo>
                    <a:pt x="4076471" y="1922487"/>
                  </a:lnTo>
                  <a:lnTo>
                    <a:pt x="4075480" y="1909787"/>
                  </a:lnTo>
                  <a:lnTo>
                    <a:pt x="4081030" y="1909787"/>
                  </a:lnTo>
                  <a:lnTo>
                    <a:pt x="4081030" y="215734"/>
                  </a:lnTo>
                  <a:lnTo>
                    <a:pt x="4079900" y="207987"/>
                  </a:lnTo>
                  <a:lnTo>
                    <a:pt x="4071861" y="207987"/>
                  </a:lnTo>
                  <a:lnTo>
                    <a:pt x="4071861" y="1909787"/>
                  </a:lnTo>
                  <a:lnTo>
                    <a:pt x="4069854" y="1922487"/>
                  </a:lnTo>
                  <a:lnTo>
                    <a:pt x="4060507" y="1922487"/>
                  </a:lnTo>
                  <a:lnTo>
                    <a:pt x="4061168" y="1909787"/>
                  </a:lnTo>
                  <a:lnTo>
                    <a:pt x="4071861" y="1909787"/>
                  </a:lnTo>
                  <a:lnTo>
                    <a:pt x="4071861" y="207987"/>
                  </a:lnTo>
                  <a:lnTo>
                    <a:pt x="4064343" y="207987"/>
                  </a:lnTo>
                  <a:lnTo>
                    <a:pt x="4065105" y="195287"/>
                  </a:lnTo>
                  <a:lnTo>
                    <a:pt x="4111472" y="195287"/>
                  </a:lnTo>
                  <a:lnTo>
                    <a:pt x="4111472" y="169887"/>
                  </a:lnTo>
                  <a:lnTo>
                    <a:pt x="4096372" y="169887"/>
                  </a:lnTo>
                  <a:lnTo>
                    <a:pt x="4094670" y="182587"/>
                  </a:lnTo>
                  <a:lnTo>
                    <a:pt x="4090505" y="182587"/>
                  </a:lnTo>
                  <a:lnTo>
                    <a:pt x="4092130" y="169887"/>
                  </a:lnTo>
                  <a:lnTo>
                    <a:pt x="4060545" y="169887"/>
                  </a:lnTo>
                  <a:lnTo>
                    <a:pt x="4060545" y="207987"/>
                  </a:lnTo>
                  <a:lnTo>
                    <a:pt x="4046563" y="207987"/>
                  </a:lnTo>
                  <a:lnTo>
                    <a:pt x="4046563" y="1909787"/>
                  </a:lnTo>
                  <a:lnTo>
                    <a:pt x="4041635" y="1922487"/>
                  </a:lnTo>
                  <a:lnTo>
                    <a:pt x="4040822" y="1922487"/>
                  </a:lnTo>
                  <a:lnTo>
                    <a:pt x="4035691" y="1909787"/>
                  </a:lnTo>
                  <a:lnTo>
                    <a:pt x="4046563" y="1909787"/>
                  </a:lnTo>
                  <a:lnTo>
                    <a:pt x="4046563" y="207987"/>
                  </a:lnTo>
                  <a:lnTo>
                    <a:pt x="4028630" y="207987"/>
                  </a:lnTo>
                  <a:lnTo>
                    <a:pt x="4031424" y="195287"/>
                  </a:lnTo>
                  <a:lnTo>
                    <a:pt x="4032618" y="195287"/>
                  </a:lnTo>
                  <a:lnTo>
                    <a:pt x="4028567" y="182587"/>
                  </a:lnTo>
                  <a:lnTo>
                    <a:pt x="4045648" y="182587"/>
                  </a:lnTo>
                  <a:lnTo>
                    <a:pt x="4053598" y="195287"/>
                  </a:lnTo>
                  <a:lnTo>
                    <a:pt x="4058894" y="195287"/>
                  </a:lnTo>
                  <a:lnTo>
                    <a:pt x="4060545" y="207987"/>
                  </a:lnTo>
                  <a:lnTo>
                    <a:pt x="4060545" y="169887"/>
                  </a:lnTo>
                  <a:lnTo>
                    <a:pt x="4025684" y="169887"/>
                  </a:lnTo>
                  <a:lnTo>
                    <a:pt x="4022280" y="157187"/>
                  </a:lnTo>
                  <a:lnTo>
                    <a:pt x="4016730" y="161455"/>
                  </a:lnTo>
                  <a:lnTo>
                    <a:pt x="4016730" y="220687"/>
                  </a:lnTo>
                  <a:lnTo>
                    <a:pt x="4016476" y="233387"/>
                  </a:lnTo>
                  <a:lnTo>
                    <a:pt x="4012196" y="220687"/>
                  </a:lnTo>
                  <a:lnTo>
                    <a:pt x="4009301" y="233387"/>
                  </a:lnTo>
                  <a:lnTo>
                    <a:pt x="4009555" y="220687"/>
                  </a:lnTo>
                  <a:lnTo>
                    <a:pt x="4012196" y="220687"/>
                  </a:lnTo>
                  <a:lnTo>
                    <a:pt x="4016730" y="220687"/>
                  </a:lnTo>
                  <a:lnTo>
                    <a:pt x="4016730" y="161455"/>
                  </a:lnTo>
                  <a:lnTo>
                    <a:pt x="4005719" y="169887"/>
                  </a:lnTo>
                  <a:lnTo>
                    <a:pt x="4003865" y="169887"/>
                  </a:lnTo>
                  <a:lnTo>
                    <a:pt x="4003687" y="182587"/>
                  </a:lnTo>
                  <a:lnTo>
                    <a:pt x="4009148" y="182587"/>
                  </a:lnTo>
                  <a:lnTo>
                    <a:pt x="4010495" y="195287"/>
                  </a:lnTo>
                  <a:lnTo>
                    <a:pt x="4002240" y="195287"/>
                  </a:lnTo>
                  <a:lnTo>
                    <a:pt x="4002240" y="220687"/>
                  </a:lnTo>
                  <a:lnTo>
                    <a:pt x="4001503" y="233387"/>
                  </a:lnTo>
                  <a:lnTo>
                    <a:pt x="3995521" y="220687"/>
                  </a:lnTo>
                  <a:lnTo>
                    <a:pt x="3991191" y="233387"/>
                  </a:lnTo>
                  <a:lnTo>
                    <a:pt x="3991953" y="220687"/>
                  </a:lnTo>
                  <a:lnTo>
                    <a:pt x="3995521" y="220687"/>
                  </a:lnTo>
                  <a:lnTo>
                    <a:pt x="4002240" y="220687"/>
                  </a:lnTo>
                  <a:lnTo>
                    <a:pt x="4002240" y="195287"/>
                  </a:lnTo>
                  <a:lnTo>
                    <a:pt x="3994747" y="195287"/>
                  </a:lnTo>
                  <a:lnTo>
                    <a:pt x="3988905" y="207987"/>
                  </a:lnTo>
                  <a:lnTo>
                    <a:pt x="3981069" y="207987"/>
                  </a:lnTo>
                  <a:lnTo>
                    <a:pt x="3978173" y="195287"/>
                  </a:lnTo>
                  <a:lnTo>
                    <a:pt x="3984117" y="195287"/>
                  </a:lnTo>
                  <a:lnTo>
                    <a:pt x="3985323" y="182587"/>
                  </a:lnTo>
                  <a:lnTo>
                    <a:pt x="3978338" y="182587"/>
                  </a:lnTo>
                  <a:lnTo>
                    <a:pt x="3970794" y="182587"/>
                  </a:lnTo>
                  <a:lnTo>
                    <a:pt x="3969766" y="195287"/>
                  </a:lnTo>
                  <a:lnTo>
                    <a:pt x="3972014" y="195287"/>
                  </a:lnTo>
                  <a:lnTo>
                    <a:pt x="3973499" y="207987"/>
                  </a:lnTo>
                  <a:lnTo>
                    <a:pt x="3969689" y="207987"/>
                  </a:lnTo>
                  <a:lnTo>
                    <a:pt x="3969689" y="1909787"/>
                  </a:lnTo>
                  <a:lnTo>
                    <a:pt x="3959466" y="1909787"/>
                  </a:lnTo>
                  <a:lnTo>
                    <a:pt x="3960050" y="1897087"/>
                  </a:lnTo>
                  <a:lnTo>
                    <a:pt x="3969689" y="1909787"/>
                  </a:lnTo>
                  <a:lnTo>
                    <a:pt x="3969689" y="207987"/>
                  </a:lnTo>
                  <a:lnTo>
                    <a:pt x="3956367" y="207987"/>
                  </a:lnTo>
                  <a:lnTo>
                    <a:pt x="3956367" y="1897087"/>
                  </a:lnTo>
                  <a:lnTo>
                    <a:pt x="3955834" y="1907476"/>
                  </a:lnTo>
                  <a:lnTo>
                    <a:pt x="3952862" y="1897087"/>
                  </a:lnTo>
                  <a:lnTo>
                    <a:pt x="3956367" y="1897087"/>
                  </a:lnTo>
                  <a:lnTo>
                    <a:pt x="3956367" y="207987"/>
                  </a:lnTo>
                  <a:lnTo>
                    <a:pt x="3921201" y="207987"/>
                  </a:lnTo>
                  <a:lnTo>
                    <a:pt x="3915892" y="195287"/>
                  </a:lnTo>
                  <a:lnTo>
                    <a:pt x="3912870" y="207987"/>
                  </a:lnTo>
                  <a:lnTo>
                    <a:pt x="3901224" y="207987"/>
                  </a:lnTo>
                  <a:lnTo>
                    <a:pt x="3903091" y="195287"/>
                  </a:lnTo>
                  <a:lnTo>
                    <a:pt x="3915892" y="195287"/>
                  </a:lnTo>
                  <a:lnTo>
                    <a:pt x="3939781" y="195287"/>
                  </a:lnTo>
                  <a:lnTo>
                    <a:pt x="3945356" y="182587"/>
                  </a:lnTo>
                  <a:lnTo>
                    <a:pt x="3911384" y="182587"/>
                  </a:lnTo>
                  <a:lnTo>
                    <a:pt x="3906024" y="169887"/>
                  </a:lnTo>
                  <a:lnTo>
                    <a:pt x="3830345" y="169887"/>
                  </a:lnTo>
                  <a:lnTo>
                    <a:pt x="3828224" y="157187"/>
                  </a:lnTo>
                  <a:lnTo>
                    <a:pt x="3800741" y="157187"/>
                  </a:lnTo>
                  <a:lnTo>
                    <a:pt x="3797706" y="169887"/>
                  </a:lnTo>
                  <a:lnTo>
                    <a:pt x="3797046" y="169887"/>
                  </a:lnTo>
                  <a:lnTo>
                    <a:pt x="3797046" y="1922487"/>
                  </a:lnTo>
                  <a:lnTo>
                    <a:pt x="3789438" y="1935187"/>
                  </a:lnTo>
                  <a:lnTo>
                    <a:pt x="3787584" y="1922487"/>
                  </a:lnTo>
                  <a:lnTo>
                    <a:pt x="3797046" y="1922487"/>
                  </a:lnTo>
                  <a:lnTo>
                    <a:pt x="3797046" y="169887"/>
                  </a:lnTo>
                  <a:lnTo>
                    <a:pt x="3775773" y="169887"/>
                  </a:lnTo>
                  <a:lnTo>
                    <a:pt x="3775303" y="157187"/>
                  </a:lnTo>
                  <a:lnTo>
                    <a:pt x="3769322" y="157187"/>
                  </a:lnTo>
                  <a:lnTo>
                    <a:pt x="3762870" y="169887"/>
                  </a:lnTo>
                  <a:lnTo>
                    <a:pt x="3755885" y="169887"/>
                  </a:lnTo>
                  <a:lnTo>
                    <a:pt x="3756596" y="182587"/>
                  </a:lnTo>
                  <a:lnTo>
                    <a:pt x="3734930" y="182587"/>
                  </a:lnTo>
                  <a:lnTo>
                    <a:pt x="3734930" y="1922487"/>
                  </a:lnTo>
                  <a:lnTo>
                    <a:pt x="3728834" y="1922487"/>
                  </a:lnTo>
                  <a:lnTo>
                    <a:pt x="3734714" y="1909787"/>
                  </a:lnTo>
                  <a:lnTo>
                    <a:pt x="3734930" y="1922487"/>
                  </a:lnTo>
                  <a:lnTo>
                    <a:pt x="3734930" y="182587"/>
                  </a:lnTo>
                  <a:lnTo>
                    <a:pt x="3733558" y="182587"/>
                  </a:lnTo>
                  <a:lnTo>
                    <a:pt x="3729215" y="169887"/>
                  </a:lnTo>
                  <a:lnTo>
                    <a:pt x="3720858" y="157187"/>
                  </a:lnTo>
                  <a:lnTo>
                    <a:pt x="3642537" y="157187"/>
                  </a:lnTo>
                  <a:lnTo>
                    <a:pt x="3638753" y="169887"/>
                  </a:lnTo>
                  <a:lnTo>
                    <a:pt x="3633444" y="169887"/>
                  </a:lnTo>
                  <a:lnTo>
                    <a:pt x="3632022" y="157187"/>
                  </a:lnTo>
                  <a:lnTo>
                    <a:pt x="3564928" y="157187"/>
                  </a:lnTo>
                  <a:lnTo>
                    <a:pt x="3564928" y="1947887"/>
                  </a:lnTo>
                  <a:lnTo>
                    <a:pt x="3560241" y="1947887"/>
                  </a:lnTo>
                  <a:lnTo>
                    <a:pt x="3558895" y="1935187"/>
                  </a:lnTo>
                  <a:lnTo>
                    <a:pt x="3564750" y="1935187"/>
                  </a:lnTo>
                  <a:lnTo>
                    <a:pt x="3564928" y="1947887"/>
                  </a:lnTo>
                  <a:lnTo>
                    <a:pt x="3564928" y="157187"/>
                  </a:lnTo>
                  <a:lnTo>
                    <a:pt x="3542525" y="157187"/>
                  </a:lnTo>
                  <a:lnTo>
                    <a:pt x="3514039" y="144487"/>
                  </a:lnTo>
                  <a:lnTo>
                    <a:pt x="3513455" y="144487"/>
                  </a:lnTo>
                  <a:lnTo>
                    <a:pt x="3510838" y="131787"/>
                  </a:lnTo>
                  <a:lnTo>
                    <a:pt x="3501555" y="144487"/>
                  </a:lnTo>
                  <a:lnTo>
                    <a:pt x="3494786" y="144487"/>
                  </a:lnTo>
                  <a:lnTo>
                    <a:pt x="3494786" y="182587"/>
                  </a:lnTo>
                  <a:lnTo>
                    <a:pt x="3494570" y="195287"/>
                  </a:lnTo>
                  <a:lnTo>
                    <a:pt x="3490252" y="182587"/>
                  </a:lnTo>
                  <a:lnTo>
                    <a:pt x="3487420" y="195287"/>
                  </a:lnTo>
                  <a:lnTo>
                    <a:pt x="3487597" y="182587"/>
                  </a:lnTo>
                  <a:lnTo>
                    <a:pt x="3490252" y="182587"/>
                  </a:lnTo>
                  <a:lnTo>
                    <a:pt x="3494786" y="182587"/>
                  </a:lnTo>
                  <a:lnTo>
                    <a:pt x="3494786" y="144487"/>
                  </a:lnTo>
                  <a:lnTo>
                    <a:pt x="3467112" y="144487"/>
                  </a:lnTo>
                  <a:lnTo>
                    <a:pt x="3462464" y="131787"/>
                  </a:lnTo>
                  <a:lnTo>
                    <a:pt x="3458756" y="131787"/>
                  </a:lnTo>
                  <a:lnTo>
                    <a:pt x="3458756" y="169887"/>
                  </a:lnTo>
                  <a:lnTo>
                    <a:pt x="3452647" y="182587"/>
                  </a:lnTo>
                  <a:lnTo>
                    <a:pt x="3440023" y="195287"/>
                  </a:lnTo>
                  <a:lnTo>
                    <a:pt x="3425799" y="182587"/>
                  </a:lnTo>
                  <a:lnTo>
                    <a:pt x="3425228" y="182587"/>
                  </a:lnTo>
                  <a:lnTo>
                    <a:pt x="3414903" y="182587"/>
                  </a:lnTo>
                  <a:lnTo>
                    <a:pt x="3415296" y="169887"/>
                  </a:lnTo>
                  <a:lnTo>
                    <a:pt x="3418700" y="169887"/>
                  </a:lnTo>
                  <a:lnTo>
                    <a:pt x="3425228" y="182587"/>
                  </a:lnTo>
                  <a:lnTo>
                    <a:pt x="3432619" y="169887"/>
                  </a:lnTo>
                  <a:lnTo>
                    <a:pt x="3458756" y="169887"/>
                  </a:lnTo>
                  <a:lnTo>
                    <a:pt x="3458756" y="131787"/>
                  </a:lnTo>
                  <a:lnTo>
                    <a:pt x="3456521" y="131787"/>
                  </a:lnTo>
                  <a:lnTo>
                    <a:pt x="3455873" y="119087"/>
                  </a:lnTo>
                  <a:lnTo>
                    <a:pt x="3445662" y="131787"/>
                  </a:lnTo>
                  <a:lnTo>
                    <a:pt x="3447084" y="131787"/>
                  </a:lnTo>
                  <a:lnTo>
                    <a:pt x="3442449" y="144487"/>
                  </a:lnTo>
                  <a:lnTo>
                    <a:pt x="3441509" y="144487"/>
                  </a:lnTo>
                  <a:lnTo>
                    <a:pt x="3439706" y="131787"/>
                  </a:lnTo>
                  <a:lnTo>
                    <a:pt x="3445662" y="131787"/>
                  </a:lnTo>
                  <a:lnTo>
                    <a:pt x="3445891" y="119087"/>
                  </a:lnTo>
                  <a:lnTo>
                    <a:pt x="3450463" y="119087"/>
                  </a:lnTo>
                  <a:lnTo>
                    <a:pt x="3449828" y="106387"/>
                  </a:lnTo>
                  <a:lnTo>
                    <a:pt x="3446157" y="106387"/>
                  </a:lnTo>
                  <a:lnTo>
                    <a:pt x="3438677" y="119087"/>
                  </a:lnTo>
                  <a:lnTo>
                    <a:pt x="3428695" y="119087"/>
                  </a:lnTo>
                  <a:lnTo>
                    <a:pt x="3428695" y="169887"/>
                  </a:lnTo>
                  <a:lnTo>
                    <a:pt x="3420922" y="169887"/>
                  </a:lnTo>
                  <a:lnTo>
                    <a:pt x="3422599" y="157187"/>
                  </a:lnTo>
                  <a:lnTo>
                    <a:pt x="3428695" y="169887"/>
                  </a:lnTo>
                  <a:lnTo>
                    <a:pt x="3428695" y="119087"/>
                  </a:lnTo>
                  <a:lnTo>
                    <a:pt x="3413988" y="119087"/>
                  </a:lnTo>
                  <a:lnTo>
                    <a:pt x="3413988" y="131787"/>
                  </a:lnTo>
                  <a:lnTo>
                    <a:pt x="3405187" y="131787"/>
                  </a:lnTo>
                  <a:lnTo>
                    <a:pt x="3408603" y="119087"/>
                  </a:lnTo>
                  <a:lnTo>
                    <a:pt x="3413988" y="131787"/>
                  </a:lnTo>
                  <a:lnTo>
                    <a:pt x="3413988" y="119087"/>
                  </a:lnTo>
                  <a:lnTo>
                    <a:pt x="3408921" y="119087"/>
                  </a:lnTo>
                  <a:lnTo>
                    <a:pt x="3402266" y="106387"/>
                  </a:lnTo>
                  <a:lnTo>
                    <a:pt x="3403346" y="119087"/>
                  </a:lnTo>
                  <a:lnTo>
                    <a:pt x="3401364" y="119087"/>
                  </a:lnTo>
                  <a:lnTo>
                    <a:pt x="3401364" y="131787"/>
                  </a:lnTo>
                  <a:lnTo>
                    <a:pt x="3401288" y="144487"/>
                  </a:lnTo>
                  <a:lnTo>
                    <a:pt x="3393998" y="144487"/>
                  </a:lnTo>
                  <a:lnTo>
                    <a:pt x="3395027" y="131787"/>
                  </a:lnTo>
                  <a:lnTo>
                    <a:pt x="3401364" y="131787"/>
                  </a:lnTo>
                  <a:lnTo>
                    <a:pt x="3401364" y="119087"/>
                  </a:lnTo>
                  <a:lnTo>
                    <a:pt x="3395205" y="119087"/>
                  </a:lnTo>
                  <a:lnTo>
                    <a:pt x="3395662" y="106387"/>
                  </a:lnTo>
                  <a:lnTo>
                    <a:pt x="3391408" y="106387"/>
                  </a:lnTo>
                  <a:lnTo>
                    <a:pt x="3390442" y="119087"/>
                  </a:lnTo>
                  <a:lnTo>
                    <a:pt x="3387445" y="119087"/>
                  </a:lnTo>
                  <a:lnTo>
                    <a:pt x="3383534" y="131787"/>
                  </a:lnTo>
                  <a:lnTo>
                    <a:pt x="3386277" y="131787"/>
                  </a:lnTo>
                  <a:lnTo>
                    <a:pt x="3386899" y="144487"/>
                  </a:lnTo>
                  <a:lnTo>
                    <a:pt x="3357588" y="144487"/>
                  </a:lnTo>
                  <a:lnTo>
                    <a:pt x="3355835" y="157187"/>
                  </a:lnTo>
                  <a:lnTo>
                    <a:pt x="3309924" y="157187"/>
                  </a:lnTo>
                  <a:lnTo>
                    <a:pt x="3311004" y="169887"/>
                  </a:lnTo>
                  <a:lnTo>
                    <a:pt x="3316935" y="169887"/>
                  </a:lnTo>
                  <a:lnTo>
                    <a:pt x="3320237" y="182587"/>
                  </a:lnTo>
                  <a:lnTo>
                    <a:pt x="3328225" y="169887"/>
                  </a:lnTo>
                  <a:lnTo>
                    <a:pt x="3382137" y="169887"/>
                  </a:lnTo>
                  <a:lnTo>
                    <a:pt x="3400945" y="157187"/>
                  </a:lnTo>
                  <a:lnTo>
                    <a:pt x="3398609" y="169887"/>
                  </a:lnTo>
                  <a:lnTo>
                    <a:pt x="3407664" y="169887"/>
                  </a:lnTo>
                  <a:lnTo>
                    <a:pt x="3407829" y="182587"/>
                  </a:lnTo>
                  <a:lnTo>
                    <a:pt x="3401618" y="182587"/>
                  </a:lnTo>
                  <a:lnTo>
                    <a:pt x="3400006" y="195287"/>
                  </a:lnTo>
                  <a:lnTo>
                    <a:pt x="3348151" y="195287"/>
                  </a:lnTo>
                  <a:lnTo>
                    <a:pt x="3348151" y="220687"/>
                  </a:lnTo>
                  <a:lnTo>
                    <a:pt x="3346678" y="233387"/>
                  </a:lnTo>
                  <a:lnTo>
                    <a:pt x="3333699" y="233387"/>
                  </a:lnTo>
                  <a:lnTo>
                    <a:pt x="3333407" y="220687"/>
                  </a:lnTo>
                  <a:lnTo>
                    <a:pt x="3348151" y="220687"/>
                  </a:lnTo>
                  <a:lnTo>
                    <a:pt x="3348151" y="195287"/>
                  </a:lnTo>
                  <a:lnTo>
                    <a:pt x="3325330" y="195287"/>
                  </a:lnTo>
                  <a:lnTo>
                    <a:pt x="3325330" y="1922487"/>
                  </a:lnTo>
                  <a:lnTo>
                    <a:pt x="3290913" y="1922487"/>
                  </a:lnTo>
                  <a:lnTo>
                    <a:pt x="3288957" y="1935187"/>
                  </a:lnTo>
                  <a:lnTo>
                    <a:pt x="3274568" y="1922487"/>
                  </a:lnTo>
                  <a:lnTo>
                    <a:pt x="3230130" y="1922487"/>
                  </a:lnTo>
                  <a:lnTo>
                    <a:pt x="3228733" y="1909787"/>
                  </a:lnTo>
                  <a:lnTo>
                    <a:pt x="3226117" y="1909787"/>
                  </a:lnTo>
                  <a:lnTo>
                    <a:pt x="3231375" y="1897087"/>
                  </a:lnTo>
                  <a:lnTo>
                    <a:pt x="3232048" y="1909787"/>
                  </a:lnTo>
                  <a:lnTo>
                    <a:pt x="3268230" y="1909787"/>
                  </a:lnTo>
                  <a:lnTo>
                    <a:pt x="3274872" y="1922487"/>
                  </a:lnTo>
                  <a:lnTo>
                    <a:pt x="3284258" y="1922487"/>
                  </a:lnTo>
                  <a:lnTo>
                    <a:pt x="3285896" y="1909787"/>
                  </a:lnTo>
                  <a:lnTo>
                    <a:pt x="3310902" y="1909787"/>
                  </a:lnTo>
                  <a:lnTo>
                    <a:pt x="3325330" y="1922487"/>
                  </a:lnTo>
                  <a:lnTo>
                    <a:pt x="3325330" y="195287"/>
                  </a:lnTo>
                  <a:lnTo>
                    <a:pt x="3305581" y="195287"/>
                  </a:lnTo>
                  <a:lnTo>
                    <a:pt x="3297593" y="207987"/>
                  </a:lnTo>
                  <a:lnTo>
                    <a:pt x="3283991" y="207987"/>
                  </a:lnTo>
                  <a:lnTo>
                    <a:pt x="3283293" y="195287"/>
                  </a:lnTo>
                  <a:lnTo>
                    <a:pt x="3277285" y="195287"/>
                  </a:lnTo>
                  <a:lnTo>
                    <a:pt x="3270847" y="207987"/>
                  </a:lnTo>
                  <a:lnTo>
                    <a:pt x="3264839" y="207987"/>
                  </a:lnTo>
                  <a:lnTo>
                    <a:pt x="3265906" y="195287"/>
                  </a:lnTo>
                  <a:lnTo>
                    <a:pt x="3258058" y="195287"/>
                  </a:lnTo>
                  <a:lnTo>
                    <a:pt x="3261017" y="182587"/>
                  </a:lnTo>
                  <a:lnTo>
                    <a:pt x="3262249" y="182587"/>
                  </a:lnTo>
                  <a:lnTo>
                    <a:pt x="3262185" y="169887"/>
                  </a:lnTo>
                  <a:lnTo>
                    <a:pt x="3277501" y="169887"/>
                  </a:lnTo>
                  <a:lnTo>
                    <a:pt x="3280664" y="157187"/>
                  </a:lnTo>
                  <a:lnTo>
                    <a:pt x="3283839" y="169887"/>
                  </a:lnTo>
                  <a:lnTo>
                    <a:pt x="3295154" y="169887"/>
                  </a:lnTo>
                  <a:lnTo>
                    <a:pt x="3293376" y="157187"/>
                  </a:lnTo>
                  <a:lnTo>
                    <a:pt x="3286595" y="144487"/>
                  </a:lnTo>
                  <a:lnTo>
                    <a:pt x="3277768" y="157187"/>
                  </a:lnTo>
                  <a:lnTo>
                    <a:pt x="3269894" y="157187"/>
                  </a:lnTo>
                  <a:lnTo>
                    <a:pt x="3262325" y="144487"/>
                  </a:lnTo>
                  <a:lnTo>
                    <a:pt x="3250527" y="144487"/>
                  </a:lnTo>
                  <a:lnTo>
                    <a:pt x="3250527" y="195287"/>
                  </a:lnTo>
                  <a:lnTo>
                    <a:pt x="3246805" y="195287"/>
                  </a:lnTo>
                  <a:lnTo>
                    <a:pt x="3247606" y="182587"/>
                  </a:lnTo>
                  <a:lnTo>
                    <a:pt x="3250527" y="195287"/>
                  </a:lnTo>
                  <a:lnTo>
                    <a:pt x="3250527" y="144487"/>
                  </a:lnTo>
                  <a:lnTo>
                    <a:pt x="3229927" y="144487"/>
                  </a:lnTo>
                  <a:lnTo>
                    <a:pt x="3226765" y="157187"/>
                  </a:lnTo>
                  <a:lnTo>
                    <a:pt x="3201606" y="157187"/>
                  </a:lnTo>
                  <a:lnTo>
                    <a:pt x="3201365" y="169887"/>
                  </a:lnTo>
                  <a:lnTo>
                    <a:pt x="3196615" y="169887"/>
                  </a:lnTo>
                  <a:lnTo>
                    <a:pt x="3190684" y="157187"/>
                  </a:lnTo>
                  <a:lnTo>
                    <a:pt x="3183305" y="169887"/>
                  </a:lnTo>
                  <a:lnTo>
                    <a:pt x="3149130" y="169887"/>
                  </a:lnTo>
                  <a:lnTo>
                    <a:pt x="3145980" y="182587"/>
                  </a:lnTo>
                  <a:lnTo>
                    <a:pt x="3137090" y="195287"/>
                  </a:lnTo>
                  <a:lnTo>
                    <a:pt x="3187636" y="195287"/>
                  </a:lnTo>
                  <a:lnTo>
                    <a:pt x="3202952" y="207987"/>
                  </a:lnTo>
                  <a:lnTo>
                    <a:pt x="3204641" y="195287"/>
                  </a:lnTo>
                  <a:lnTo>
                    <a:pt x="3224326" y="195287"/>
                  </a:lnTo>
                  <a:lnTo>
                    <a:pt x="3222460" y="207987"/>
                  </a:lnTo>
                  <a:lnTo>
                    <a:pt x="3217367" y="207987"/>
                  </a:lnTo>
                  <a:lnTo>
                    <a:pt x="3207867" y="220687"/>
                  </a:lnTo>
                  <a:lnTo>
                    <a:pt x="3206483" y="220687"/>
                  </a:lnTo>
                  <a:lnTo>
                    <a:pt x="3206483" y="1922487"/>
                  </a:lnTo>
                  <a:lnTo>
                    <a:pt x="3205492" y="1935187"/>
                  </a:lnTo>
                  <a:lnTo>
                    <a:pt x="3199219" y="1922487"/>
                  </a:lnTo>
                  <a:lnTo>
                    <a:pt x="3206483" y="1922487"/>
                  </a:lnTo>
                  <a:lnTo>
                    <a:pt x="3206483" y="220687"/>
                  </a:lnTo>
                  <a:lnTo>
                    <a:pt x="3187115" y="220687"/>
                  </a:lnTo>
                  <a:lnTo>
                    <a:pt x="3176930" y="233387"/>
                  </a:lnTo>
                  <a:lnTo>
                    <a:pt x="3170923" y="220687"/>
                  </a:lnTo>
                  <a:lnTo>
                    <a:pt x="3165132" y="207987"/>
                  </a:lnTo>
                  <a:lnTo>
                    <a:pt x="3151771" y="207987"/>
                  </a:lnTo>
                  <a:lnTo>
                    <a:pt x="3154692" y="220687"/>
                  </a:lnTo>
                  <a:lnTo>
                    <a:pt x="3135198" y="220687"/>
                  </a:lnTo>
                  <a:lnTo>
                    <a:pt x="3127832" y="233387"/>
                  </a:lnTo>
                  <a:lnTo>
                    <a:pt x="3062097" y="233387"/>
                  </a:lnTo>
                  <a:lnTo>
                    <a:pt x="3052851" y="220687"/>
                  </a:lnTo>
                  <a:lnTo>
                    <a:pt x="3042145" y="220687"/>
                  </a:lnTo>
                  <a:lnTo>
                    <a:pt x="3040532" y="233387"/>
                  </a:lnTo>
                  <a:lnTo>
                    <a:pt x="3031388" y="233387"/>
                  </a:lnTo>
                  <a:lnTo>
                    <a:pt x="3027134" y="246087"/>
                  </a:lnTo>
                  <a:lnTo>
                    <a:pt x="3025546" y="233387"/>
                  </a:lnTo>
                  <a:lnTo>
                    <a:pt x="3014421" y="233387"/>
                  </a:lnTo>
                  <a:lnTo>
                    <a:pt x="3009366" y="220687"/>
                  </a:lnTo>
                  <a:lnTo>
                    <a:pt x="3009531" y="233387"/>
                  </a:lnTo>
                  <a:lnTo>
                    <a:pt x="2990812" y="233387"/>
                  </a:lnTo>
                  <a:lnTo>
                    <a:pt x="2991269" y="220687"/>
                  </a:lnTo>
                  <a:lnTo>
                    <a:pt x="2979407" y="220687"/>
                  </a:lnTo>
                  <a:lnTo>
                    <a:pt x="2976486" y="233387"/>
                  </a:lnTo>
                  <a:lnTo>
                    <a:pt x="2972714" y="233387"/>
                  </a:lnTo>
                  <a:lnTo>
                    <a:pt x="2971266" y="220687"/>
                  </a:lnTo>
                  <a:lnTo>
                    <a:pt x="2962021" y="220687"/>
                  </a:lnTo>
                  <a:lnTo>
                    <a:pt x="2962770" y="233387"/>
                  </a:lnTo>
                  <a:lnTo>
                    <a:pt x="2960725" y="246087"/>
                  </a:lnTo>
                  <a:lnTo>
                    <a:pt x="2949181" y="246087"/>
                  </a:lnTo>
                  <a:lnTo>
                    <a:pt x="2945815" y="233387"/>
                  </a:lnTo>
                  <a:lnTo>
                    <a:pt x="2932188" y="233387"/>
                  </a:lnTo>
                  <a:lnTo>
                    <a:pt x="2933484" y="246087"/>
                  </a:lnTo>
                  <a:lnTo>
                    <a:pt x="2914294" y="246087"/>
                  </a:lnTo>
                  <a:lnTo>
                    <a:pt x="2910814" y="233387"/>
                  </a:lnTo>
                  <a:lnTo>
                    <a:pt x="2899841" y="233387"/>
                  </a:lnTo>
                  <a:lnTo>
                    <a:pt x="2899943" y="220687"/>
                  </a:lnTo>
                  <a:lnTo>
                    <a:pt x="2893695" y="220687"/>
                  </a:lnTo>
                  <a:lnTo>
                    <a:pt x="2890253" y="233387"/>
                  </a:lnTo>
                  <a:lnTo>
                    <a:pt x="2888958" y="220687"/>
                  </a:lnTo>
                  <a:lnTo>
                    <a:pt x="2880918" y="220687"/>
                  </a:lnTo>
                  <a:lnTo>
                    <a:pt x="2883535" y="233387"/>
                  </a:lnTo>
                  <a:lnTo>
                    <a:pt x="2876626" y="233387"/>
                  </a:lnTo>
                  <a:lnTo>
                    <a:pt x="2874543" y="220687"/>
                  </a:lnTo>
                  <a:lnTo>
                    <a:pt x="2874289" y="207987"/>
                  </a:lnTo>
                  <a:lnTo>
                    <a:pt x="2878582" y="195287"/>
                  </a:lnTo>
                  <a:lnTo>
                    <a:pt x="2885160" y="195287"/>
                  </a:lnTo>
                  <a:lnTo>
                    <a:pt x="2886189" y="182587"/>
                  </a:lnTo>
                  <a:lnTo>
                    <a:pt x="2874086" y="182587"/>
                  </a:lnTo>
                  <a:lnTo>
                    <a:pt x="2871800" y="169887"/>
                  </a:lnTo>
                  <a:lnTo>
                    <a:pt x="2880334" y="169887"/>
                  </a:lnTo>
                  <a:lnTo>
                    <a:pt x="2879471" y="157187"/>
                  </a:lnTo>
                  <a:lnTo>
                    <a:pt x="2871787" y="157187"/>
                  </a:lnTo>
                  <a:lnTo>
                    <a:pt x="2865361" y="169887"/>
                  </a:lnTo>
                  <a:lnTo>
                    <a:pt x="2868028" y="182587"/>
                  </a:lnTo>
                  <a:lnTo>
                    <a:pt x="2861195" y="182587"/>
                  </a:lnTo>
                  <a:lnTo>
                    <a:pt x="2865259" y="169887"/>
                  </a:lnTo>
                  <a:lnTo>
                    <a:pt x="2849829" y="169887"/>
                  </a:lnTo>
                  <a:lnTo>
                    <a:pt x="2849778" y="182587"/>
                  </a:lnTo>
                  <a:lnTo>
                    <a:pt x="2851543" y="182587"/>
                  </a:lnTo>
                  <a:lnTo>
                    <a:pt x="2845866" y="195287"/>
                  </a:lnTo>
                  <a:lnTo>
                    <a:pt x="2845066" y="182587"/>
                  </a:lnTo>
                  <a:lnTo>
                    <a:pt x="2844711" y="169887"/>
                  </a:lnTo>
                  <a:lnTo>
                    <a:pt x="2843047" y="169887"/>
                  </a:lnTo>
                  <a:lnTo>
                    <a:pt x="2843047" y="233387"/>
                  </a:lnTo>
                  <a:lnTo>
                    <a:pt x="2835605" y="233387"/>
                  </a:lnTo>
                  <a:lnTo>
                    <a:pt x="2840240" y="220687"/>
                  </a:lnTo>
                  <a:lnTo>
                    <a:pt x="2841180" y="220687"/>
                  </a:lnTo>
                  <a:lnTo>
                    <a:pt x="2843047" y="233387"/>
                  </a:lnTo>
                  <a:lnTo>
                    <a:pt x="2843047" y="169887"/>
                  </a:lnTo>
                  <a:lnTo>
                    <a:pt x="2842399" y="169887"/>
                  </a:lnTo>
                  <a:lnTo>
                    <a:pt x="2842844" y="157187"/>
                  </a:lnTo>
                  <a:lnTo>
                    <a:pt x="2833027" y="157187"/>
                  </a:lnTo>
                  <a:lnTo>
                    <a:pt x="2827718" y="169887"/>
                  </a:lnTo>
                  <a:lnTo>
                    <a:pt x="2823413" y="169887"/>
                  </a:lnTo>
                  <a:lnTo>
                    <a:pt x="2823413" y="1935187"/>
                  </a:lnTo>
                  <a:lnTo>
                    <a:pt x="2812770" y="1947887"/>
                  </a:lnTo>
                  <a:lnTo>
                    <a:pt x="2803245" y="1935187"/>
                  </a:lnTo>
                  <a:lnTo>
                    <a:pt x="2823413" y="1935187"/>
                  </a:lnTo>
                  <a:lnTo>
                    <a:pt x="2823413" y="169887"/>
                  </a:lnTo>
                  <a:lnTo>
                    <a:pt x="2816923" y="169887"/>
                  </a:lnTo>
                  <a:lnTo>
                    <a:pt x="2818765" y="182587"/>
                  </a:lnTo>
                  <a:lnTo>
                    <a:pt x="2820568" y="182587"/>
                  </a:lnTo>
                  <a:lnTo>
                    <a:pt x="2820238" y="195287"/>
                  </a:lnTo>
                  <a:lnTo>
                    <a:pt x="2808109" y="195287"/>
                  </a:lnTo>
                  <a:lnTo>
                    <a:pt x="2808109" y="233387"/>
                  </a:lnTo>
                  <a:lnTo>
                    <a:pt x="2801670" y="246087"/>
                  </a:lnTo>
                  <a:lnTo>
                    <a:pt x="2786088" y="246087"/>
                  </a:lnTo>
                  <a:lnTo>
                    <a:pt x="2786088" y="1947887"/>
                  </a:lnTo>
                  <a:lnTo>
                    <a:pt x="2772245" y="1947887"/>
                  </a:lnTo>
                  <a:lnTo>
                    <a:pt x="2768358" y="1935187"/>
                  </a:lnTo>
                  <a:lnTo>
                    <a:pt x="2764713" y="1947887"/>
                  </a:lnTo>
                  <a:lnTo>
                    <a:pt x="2729992" y="1947887"/>
                  </a:lnTo>
                  <a:lnTo>
                    <a:pt x="2729992" y="1985987"/>
                  </a:lnTo>
                  <a:lnTo>
                    <a:pt x="2722727" y="1985987"/>
                  </a:lnTo>
                  <a:lnTo>
                    <a:pt x="2727236" y="1973287"/>
                  </a:lnTo>
                  <a:lnTo>
                    <a:pt x="2728226" y="1973287"/>
                  </a:lnTo>
                  <a:lnTo>
                    <a:pt x="2729992" y="1985987"/>
                  </a:lnTo>
                  <a:lnTo>
                    <a:pt x="2729992" y="1947887"/>
                  </a:lnTo>
                  <a:lnTo>
                    <a:pt x="2703144" y="1947887"/>
                  </a:lnTo>
                  <a:lnTo>
                    <a:pt x="2703144" y="1973287"/>
                  </a:lnTo>
                  <a:lnTo>
                    <a:pt x="2703068" y="1985987"/>
                  </a:lnTo>
                  <a:lnTo>
                    <a:pt x="2695918" y="1985987"/>
                  </a:lnTo>
                  <a:lnTo>
                    <a:pt x="2696946" y="1973287"/>
                  </a:lnTo>
                  <a:lnTo>
                    <a:pt x="2703144" y="1973287"/>
                  </a:lnTo>
                  <a:lnTo>
                    <a:pt x="2703144" y="1947887"/>
                  </a:lnTo>
                  <a:lnTo>
                    <a:pt x="2620988" y="1947887"/>
                  </a:lnTo>
                  <a:lnTo>
                    <a:pt x="2620988" y="1973287"/>
                  </a:lnTo>
                  <a:lnTo>
                    <a:pt x="2620251" y="1985987"/>
                  </a:lnTo>
                  <a:lnTo>
                    <a:pt x="2610154" y="1985987"/>
                  </a:lnTo>
                  <a:lnTo>
                    <a:pt x="2610904" y="1973287"/>
                  </a:lnTo>
                  <a:lnTo>
                    <a:pt x="2620988" y="1973287"/>
                  </a:lnTo>
                  <a:lnTo>
                    <a:pt x="2620988" y="1947887"/>
                  </a:lnTo>
                  <a:lnTo>
                    <a:pt x="2607373" y="1947887"/>
                  </a:lnTo>
                  <a:lnTo>
                    <a:pt x="2591549" y="1935187"/>
                  </a:lnTo>
                  <a:lnTo>
                    <a:pt x="2623362" y="1935187"/>
                  </a:lnTo>
                  <a:lnTo>
                    <a:pt x="2632672" y="1922487"/>
                  </a:lnTo>
                  <a:lnTo>
                    <a:pt x="2638526" y="1922487"/>
                  </a:lnTo>
                  <a:lnTo>
                    <a:pt x="2642133" y="1935187"/>
                  </a:lnTo>
                  <a:lnTo>
                    <a:pt x="2768358" y="1935187"/>
                  </a:lnTo>
                  <a:lnTo>
                    <a:pt x="2778734" y="1935187"/>
                  </a:lnTo>
                  <a:lnTo>
                    <a:pt x="2786088" y="1947887"/>
                  </a:lnTo>
                  <a:lnTo>
                    <a:pt x="2786088" y="246087"/>
                  </a:lnTo>
                  <a:lnTo>
                    <a:pt x="2767673" y="246087"/>
                  </a:lnTo>
                  <a:lnTo>
                    <a:pt x="2766212" y="233387"/>
                  </a:lnTo>
                  <a:lnTo>
                    <a:pt x="2756916" y="233387"/>
                  </a:lnTo>
                  <a:lnTo>
                    <a:pt x="2756636" y="220687"/>
                  </a:lnTo>
                  <a:lnTo>
                    <a:pt x="2761602" y="220687"/>
                  </a:lnTo>
                  <a:lnTo>
                    <a:pt x="2760992" y="207987"/>
                  </a:lnTo>
                  <a:lnTo>
                    <a:pt x="2778709" y="207987"/>
                  </a:lnTo>
                  <a:lnTo>
                    <a:pt x="2779014" y="220687"/>
                  </a:lnTo>
                  <a:lnTo>
                    <a:pt x="2796667" y="220687"/>
                  </a:lnTo>
                  <a:lnTo>
                    <a:pt x="2803106" y="233387"/>
                  </a:lnTo>
                  <a:lnTo>
                    <a:pt x="2808109" y="233387"/>
                  </a:lnTo>
                  <a:lnTo>
                    <a:pt x="2808109" y="195287"/>
                  </a:lnTo>
                  <a:lnTo>
                    <a:pt x="2787231" y="195287"/>
                  </a:lnTo>
                  <a:lnTo>
                    <a:pt x="2789631" y="182587"/>
                  </a:lnTo>
                  <a:lnTo>
                    <a:pt x="2792590" y="182587"/>
                  </a:lnTo>
                  <a:lnTo>
                    <a:pt x="2794851" y="169887"/>
                  </a:lnTo>
                  <a:lnTo>
                    <a:pt x="2776321" y="169887"/>
                  </a:lnTo>
                  <a:lnTo>
                    <a:pt x="2776321" y="182587"/>
                  </a:lnTo>
                  <a:lnTo>
                    <a:pt x="2776004" y="195287"/>
                  </a:lnTo>
                  <a:lnTo>
                    <a:pt x="2757741" y="195287"/>
                  </a:lnTo>
                  <a:lnTo>
                    <a:pt x="2759278" y="182587"/>
                  </a:lnTo>
                  <a:lnTo>
                    <a:pt x="2776321" y="182587"/>
                  </a:lnTo>
                  <a:lnTo>
                    <a:pt x="2776321" y="169887"/>
                  </a:lnTo>
                  <a:lnTo>
                    <a:pt x="2765564" y="169887"/>
                  </a:lnTo>
                  <a:lnTo>
                    <a:pt x="2762453" y="157187"/>
                  </a:lnTo>
                  <a:lnTo>
                    <a:pt x="2780690" y="157187"/>
                  </a:lnTo>
                  <a:lnTo>
                    <a:pt x="2784602" y="144487"/>
                  </a:lnTo>
                  <a:lnTo>
                    <a:pt x="2754541" y="144487"/>
                  </a:lnTo>
                  <a:lnTo>
                    <a:pt x="2754541" y="169887"/>
                  </a:lnTo>
                  <a:lnTo>
                    <a:pt x="2750147" y="169887"/>
                  </a:lnTo>
                  <a:lnTo>
                    <a:pt x="2752483" y="157187"/>
                  </a:lnTo>
                  <a:lnTo>
                    <a:pt x="2754541" y="169887"/>
                  </a:lnTo>
                  <a:lnTo>
                    <a:pt x="2754541" y="144487"/>
                  </a:lnTo>
                  <a:lnTo>
                    <a:pt x="2746146" y="144487"/>
                  </a:lnTo>
                  <a:lnTo>
                    <a:pt x="2746146" y="220687"/>
                  </a:lnTo>
                  <a:lnTo>
                    <a:pt x="2744927" y="233387"/>
                  </a:lnTo>
                  <a:lnTo>
                    <a:pt x="2722461" y="233387"/>
                  </a:lnTo>
                  <a:lnTo>
                    <a:pt x="2735161" y="220687"/>
                  </a:lnTo>
                  <a:lnTo>
                    <a:pt x="2746146" y="220687"/>
                  </a:lnTo>
                  <a:lnTo>
                    <a:pt x="2746146" y="144487"/>
                  </a:lnTo>
                  <a:lnTo>
                    <a:pt x="2728645" y="144487"/>
                  </a:lnTo>
                  <a:lnTo>
                    <a:pt x="2728645" y="182587"/>
                  </a:lnTo>
                  <a:lnTo>
                    <a:pt x="2727566" y="195287"/>
                  </a:lnTo>
                  <a:lnTo>
                    <a:pt x="2706471" y="195287"/>
                  </a:lnTo>
                  <a:lnTo>
                    <a:pt x="2711119" y="182587"/>
                  </a:lnTo>
                  <a:lnTo>
                    <a:pt x="2728645" y="182587"/>
                  </a:lnTo>
                  <a:lnTo>
                    <a:pt x="2728645" y="144487"/>
                  </a:lnTo>
                  <a:lnTo>
                    <a:pt x="2711412" y="144487"/>
                  </a:lnTo>
                  <a:lnTo>
                    <a:pt x="2713609" y="131787"/>
                  </a:lnTo>
                  <a:lnTo>
                    <a:pt x="2704160" y="131787"/>
                  </a:lnTo>
                  <a:lnTo>
                    <a:pt x="2709748" y="144487"/>
                  </a:lnTo>
                  <a:lnTo>
                    <a:pt x="2699474" y="144487"/>
                  </a:lnTo>
                  <a:lnTo>
                    <a:pt x="2700109" y="157187"/>
                  </a:lnTo>
                  <a:lnTo>
                    <a:pt x="2703436" y="157187"/>
                  </a:lnTo>
                  <a:lnTo>
                    <a:pt x="2700718" y="169887"/>
                  </a:lnTo>
                  <a:lnTo>
                    <a:pt x="2692793" y="169887"/>
                  </a:lnTo>
                  <a:lnTo>
                    <a:pt x="2696197" y="157187"/>
                  </a:lnTo>
                  <a:lnTo>
                    <a:pt x="2696527" y="157187"/>
                  </a:lnTo>
                  <a:lnTo>
                    <a:pt x="2696730" y="144487"/>
                  </a:lnTo>
                  <a:lnTo>
                    <a:pt x="2693860" y="144487"/>
                  </a:lnTo>
                  <a:lnTo>
                    <a:pt x="2690888" y="131787"/>
                  </a:lnTo>
                  <a:lnTo>
                    <a:pt x="2685872" y="131787"/>
                  </a:lnTo>
                  <a:lnTo>
                    <a:pt x="2685656" y="144487"/>
                  </a:lnTo>
                  <a:lnTo>
                    <a:pt x="2678430" y="144487"/>
                  </a:lnTo>
                  <a:lnTo>
                    <a:pt x="2676677" y="131787"/>
                  </a:lnTo>
                  <a:lnTo>
                    <a:pt x="2673616" y="131787"/>
                  </a:lnTo>
                  <a:lnTo>
                    <a:pt x="2673616" y="182587"/>
                  </a:lnTo>
                  <a:lnTo>
                    <a:pt x="2672880" y="195287"/>
                  </a:lnTo>
                  <a:lnTo>
                    <a:pt x="2669933" y="195287"/>
                  </a:lnTo>
                  <a:lnTo>
                    <a:pt x="2670035" y="182587"/>
                  </a:lnTo>
                  <a:lnTo>
                    <a:pt x="2673616" y="182587"/>
                  </a:lnTo>
                  <a:lnTo>
                    <a:pt x="2673616" y="131787"/>
                  </a:lnTo>
                  <a:lnTo>
                    <a:pt x="2660650" y="131787"/>
                  </a:lnTo>
                  <a:lnTo>
                    <a:pt x="2660650" y="195287"/>
                  </a:lnTo>
                  <a:lnTo>
                    <a:pt x="2647950" y="195287"/>
                  </a:lnTo>
                  <a:lnTo>
                    <a:pt x="2648737" y="182587"/>
                  </a:lnTo>
                  <a:lnTo>
                    <a:pt x="2659126" y="182587"/>
                  </a:lnTo>
                  <a:lnTo>
                    <a:pt x="2660650" y="195287"/>
                  </a:lnTo>
                  <a:lnTo>
                    <a:pt x="2660650" y="131787"/>
                  </a:lnTo>
                  <a:lnTo>
                    <a:pt x="2660205" y="131787"/>
                  </a:lnTo>
                  <a:lnTo>
                    <a:pt x="2656903" y="144487"/>
                  </a:lnTo>
                  <a:lnTo>
                    <a:pt x="2642285" y="144487"/>
                  </a:lnTo>
                  <a:lnTo>
                    <a:pt x="2639022" y="131787"/>
                  </a:lnTo>
                  <a:lnTo>
                    <a:pt x="2610815" y="131787"/>
                  </a:lnTo>
                  <a:lnTo>
                    <a:pt x="2610815" y="220687"/>
                  </a:lnTo>
                  <a:lnTo>
                    <a:pt x="2610650" y="233387"/>
                  </a:lnTo>
                  <a:lnTo>
                    <a:pt x="2604757" y="233387"/>
                  </a:lnTo>
                  <a:lnTo>
                    <a:pt x="2603144" y="246087"/>
                  </a:lnTo>
                  <a:lnTo>
                    <a:pt x="2597658" y="233387"/>
                  </a:lnTo>
                  <a:lnTo>
                    <a:pt x="2596769" y="233387"/>
                  </a:lnTo>
                  <a:lnTo>
                    <a:pt x="2598267" y="220687"/>
                  </a:lnTo>
                  <a:lnTo>
                    <a:pt x="2610815" y="220687"/>
                  </a:lnTo>
                  <a:lnTo>
                    <a:pt x="2610815" y="131787"/>
                  </a:lnTo>
                  <a:lnTo>
                    <a:pt x="2588755" y="131787"/>
                  </a:lnTo>
                  <a:lnTo>
                    <a:pt x="2588755" y="233387"/>
                  </a:lnTo>
                  <a:lnTo>
                    <a:pt x="2585072" y="233387"/>
                  </a:lnTo>
                  <a:lnTo>
                    <a:pt x="2585859" y="220687"/>
                  </a:lnTo>
                  <a:lnTo>
                    <a:pt x="2588755" y="233387"/>
                  </a:lnTo>
                  <a:lnTo>
                    <a:pt x="2588755" y="131787"/>
                  </a:lnTo>
                  <a:lnTo>
                    <a:pt x="2569400" y="131787"/>
                  </a:lnTo>
                  <a:lnTo>
                    <a:pt x="2569400" y="1922487"/>
                  </a:lnTo>
                  <a:lnTo>
                    <a:pt x="2568321" y="1935187"/>
                  </a:lnTo>
                  <a:lnTo>
                    <a:pt x="2563774" y="1935187"/>
                  </a:lnTo>
                  <a:lnTo>
                    <a:pt x="2565108" y="1922487"/>
                  </a:lnTo>
                  <a:lnTo>
                    <a:pt x="2569400" y="1922487"/>
                  </a:lnTo>
                  <a:lnTo>
                    <a:pt x="2569400" y="131787"/>
                  </a:lnTo>
                  <a:lnTo>
                    <a:pt x="2566873" y="131787"/>
                  </a:lnTo>
                  <a:lnTo>
                    <a:pt x="2566873" y="220687"/>
                  </a:lnTo>
                  <a:lnTo>
                    <a:pt x="2566505" y="233387"/>
                  </a:lnTo>
                  <a:lnTo>
                    <a:pt x="2560891" y="233387"/>
                  </a:lnTo>
                  <a:lnTo>
                    <a:pt x="2559253" y="246087"/>
                  </a:lnTo>
                  <a:lnTo>
                    <a:pt x="2555557" y="233387"/>
                  </a:lnTo>
                  <a:lnTo>
                    <a:pt x="2556853" y="233387"/>
                  </a:lnTo>
                  <a:lnTo>
                    <a:pt x="2561247" y="220687"/>
                  </a:lnTo>
                  <a:lnTo>
                    <a:pt x="2566873" y="220687"/>
                  </a:lnTo>
                  <a:lnTo>
                    <a:pt x="2566873" y="131787"/>
                  </a:lnTo>
                  <a:lnTo>
                    <a:pt x="2552039" y="131787"/>
                  </a:lnTo>
                  <a:lnTo>
                    <a:pt x="2552039" y="220687"/>
                  </a:lnTo>
                  <a:lnTo>
                    <a:pt x="2552039" y="233387"/>
                  </a:lnTo>
                  <a:lnTo>
                    <a:pt x="2534653" y="233387"/>
                  </a:lnTo>
                  <a:lnTo>
                    <a:pt x="2534653" y="1935187"/>
                  </a:lnTo>
                  <a:lnTo>
                    <a:pt x="2517673" y="1935187"/>
                  </a:lnTo>
                  <a:lnTo>
                    <a:pt x="2521851" y="1922487"/>
                  </a:lnTo>
                  <a:lnTo>
                    <a:pt x="2531338" y="1922487"/>
                  </a:lnTo>
                  <a:lnTo>
                    <a:pt x="2534653" y="1935187"/>
                  </a:lnTo>
                  <a:lnTo>
                    <a:pt x="2534653" y="233387"/>
                  </a:lnTo>
                  <a:lnTo>
                    <a:pt x="2517317" y="233387"/>
                  </a:lnTo>
                  <a:lnTo>
                    <a:pt x="2517317" y="1935187"/>
                  </a:lnTo>
                  <a:lnTo>
                    <a:pt x="2511958" y="1947887"/>
                  </a:lnTo>
                  <a:lnTo>
                    <a:pt x="2506954" y="1947887"/>
                  </a:lnTo>
                  <a:lnTo>
                    <a:pt x="2500160" y="1935187"/>
                  </a:lnTo>
                  <a:lnTo>
                    <a:pt x="2517317" y="1935187"/>
                  </a:lnTo>
                  <a:lnTo>
                    <a:pt x="2517317" y="233387"/>
                  </a:lnTo>
                  <a:lnTo>
                    <a:pt x="2515539" y="233387"/>
                  </a:lnTo>
                  <a:lnTo>
                    <a:pt x="2509393" y="233387"/>
                  </a:lnTo>
                  <a:lnTo>
                    <a:pt x="2509482" y="220687"/>
                  </a:lnTo>
                  <a:lnTo>
                    <a:pt x="2516301" y="220687"/>
                  </a:lnTo>
                  <a:lnTo>
                    <a:pt x="2515539" y="233387"/>
                  </a:lnTo>
                  <a:lnTo>
                    <a:pt x="2522893" y="220687"/>
                  </a:lnTo>
                  <a:lnTo>
                    <a:pt x="2552039" y="220687"/>
                  </a:lnTo>
                  <a:lnTo>
                    <a:pt x="2552039" y="131787"/>
                  </a:lnTo>
                  <a:lnTo>
                    <a:pt x="2531008" y="131787"/>
                  </a:lnTo>
                  <a:lnTo>
                    <a:pt x="2531008" y="182587"/>
                  </a:lnTo>
                  <a:lnTo>
                    <a:pt x="2530792" y="195287"/>
                  </a:lnTo>
                  <a:lnTo>
                    <a:pt x="2526436" y="182587"/>
                  </a:lnTo>
                  <a:lnTo>
                    <a:pt x="2523579" y="195287"/>
                  </a:lnTo>
                  <a:lnTo>
                    <a:pt x="2523769" y="182587"/>
                  </a:lnTo>
                  <a:lnTo>
                    <a:pt x="2526436" y="182587"/>
                  </a:lnTo>
                  <a:lnTo>
                    <a:pt x="2531008" y="182587"/>
                  </a:lnTo>
                  <a:lnTo>
                    <a:pt x="2531008" y="131787"/>
                  </a:lnTo>
                  <a:lnTo>
                    <a:pt x="2492286" y="131787"/>
                  </a:lnTo>
                  <a:lnTo>
                    <a:pt x="2489301" y="128435"/>
                  </a:lnTo>
                  <a:lnTo>
                    <a:pt x="2489301" y="1947887"/>
                  </a:lnTo>
                  <a:lnTo>
                    <a:pt x="2484310" y="1947887"/>
                  </a:lnTo>
                  <a:lnTo>
                    <a:pt x="2480983" y="1935187"/>
                  </a:lnTo>
                  <a:lnTo>
                    <a:pt x="2475433" y="1935187"/>
                  </a:lnTo>
                  <a:lnTo>
                    <a:pt x="2475357" y="1922487"/>
                  </a:lnTo>
                  <a:lnTo>
                    <a:pt x="2483777" y="1922487"/>
                  </a:lnTo>
                  <a:lnTo>
                    <a:pt x="2485745" y="1935187"/>
                  </a:lnTo>
                  <a:lnTo>
                    <a:pt x="2488387" y="1935187"/>
                  </a:lnTo>
                  <a:lnTo>
                    <a:pt x="2489301" y="1947887"/>
                  </a:lnTo>
                  <a:lnTo>
                    <a:pt x="2489301" y="128435"/>
                  </a:lnTo>
                  <a:lnTo>
                    <a:pt x="2481008" y="119087"/>
                  </a:lnTo>
                  <a:lnTo>
                    <a:pt x="2475052" y="119087"/>
                  </a:lnTo>
                  <a:lnTo>
                    <a:pt x="2475395" y="131787"/>
                  </a:lnTo>
                  <a:lnTo>
                    <a:pt x="2472740" y="131787"/>
                  </a:lnTo>
                  <a:lnTo>
                    <a:pt x="2472740" y="233387"/>
                  </a:lnTo>
                  <a:lnTo>
                    <a:pt x="2470924" y="233387"/>
                  </a:lnTo>
                  <a:lnTo>
                    <a:pt x="2470924" y="1935187"/>
                  </a:lnTo>
                  <a:lnTo>
                    <a:pt x="2464574" y="1935187"/>
                  </a:lnTo>
                  <a:lnTo>
                    <a:pt x="2464320" y="1947887"/>
                  </a:lnTo>
                  <a:lnTo>
                    <a:pt x="2460294" y="1935187"/>
                  </a:lnTo>
                  <a:lnTo>
                    <a:pt x="2464574" y="1935187"/>
                  </a:lnTo>
                  <a:lnTo>
                    <a:pt x="2467038" y="1922487"/>
                  </a:lnTo>
                  <a:lnTo>
                    <a:pt x="2470454" y="1922487"/>
                  </a:lnTo>
                  <a:lnTo>
                    <a:pt x="2470924" y="1935187"/>
                  </a:lnTo>
                  <a:lnTo>
                    <a:pt x="2470924" y="233387"/>
                  </a:lnTo>
                  <a:lnTo>
                    <a:pt x="2460726" y="233387"/>
                  </a:lnTo>
                  <a:lnTo>
                    <a:pt x="2463685" y="220687"/>
                  </a:lnTo>
                  <a:lnTo>
                    <a:pt x="2467673" y="220687"/>
                  </a:lnTo>
                  <a:lnTo>
                    <a:pt x="2472740" y="233387"/>
                  </a:lnTo>
                  <a:lnTo>
                    <a:pt x="2472740" y="131787"/>
                  </a:lnTo>
                  <a:lnTo>
                    <a:pt x="2466683" y="131787"/>
                  </a:lnTo>
                  <a:lnTo>
                    <a:pt x="2466441" y="119087"/>
                  </a:lnTo>
                  <a:lnTo>
                    <a:pt x="2465311" y="119087"/>
                  </a:lnTo>
                  <a:lnTo>
                    <a:pt x="2465311" y="182587"/>
                  </a:lnTo>
                  <a:lnTo>
                    <a:pt x="2459482" y="182587"/>
                  </a:lnTo>
                  <a:lnTo>
                    <a:pt x="2459482" y="1935187"/>
                  </a:lnTo>
                  <a:lnTo>
                    <a:pt x="2448471" y="1935187"/>
                  </a:lnTo>
                  <a:lnTo>
                    <a:pt x="2453436" y="1922487"/>
                  </a:lnTo>
                  <a:lnTo>
                    <a:pt x="2459482" y="1935187"/>
                  </a:lnTo>
                  <a:lnTo>
                    <a:pt x="2459482" y="182587"/>
                  </a:lnTo>
                  <a:lnTo>
                    <a:pt x="2451354" y="182587"/>
                  </a:lnTo>
                  <a:lnTo>
                    <a:pt x="2457323" y="169887"/>
                  </a:lnTo>
                  <a:lnTo>
                    <a:pt x="2465311" y="182587"/>
                  </a:lnTo>
                  <a:lnTo>
                    <a:pt x="2465311" y="119087"/>
                  </a:lnTo>
                  <a:lnTo>
                    <a:pt x="2458237" y="119087"/>
                  </a:lnTo>
                  <a:lnTo>
                    <a:pt x="2456294" y="131787"/>
                  </a:lnTo>
                  <a:lnTo>
                    <a:pt x="2444775" y="131787"/>
                  </a:lnTo>
                  <a:lnTo>
                    <a:pt x="2444508" y="119087"/>
                  </a:lnTo>
                  <a:lnTo>
                    <a:pt x="2444458" y="1960587"/>
                  </a:lnTo>
                  <a:lnTo>
                    <a:pt x="2437180" y="1960587"/>
                  </a:lnTo>
                  <a:lnTo>
                    <a:pt x="2441702" y="1947887"/>
                  </a:lnTo>
                  <a:lnTo>
                    <a:pt x="2442629" y="1947887"/>
                  </a:lnTo>
                  <a:lnTo>
                    <a:pt x="2444458" y="1960587"/>
                  </a:lnTo>
                  <a:lnTo>
                    <a:pt x="2444458" y="119087"/>
                  </a:lnTo>
                  <a:lnTo>
                    <a:pt x="2420836" y="119087"/>
                  </a:lnTo>
                  <a:lnTo>
                    <a:pt x="2415032" y="131787"/>
                  </a:lnTo>
                  <a:lnTo>
                    <a:pt x="2421623" y="131787"/>
                  </a:lnTo>
                  <a:lnTo>
                    <a:pt x="2415959" y="144487"/>
                  </a:lnTo>
                  <a:lnTo>
                    <a:pt x="2407526" y="131787"/>
                  </a:lnTo>
                  <a:lnTo>
                    <a:pt x="2411234" y="131787"/>
                  </a:lnTo>
                  <a:lnTo>
                    <a:pt x="2408656" y="119087"/>
                  </a:lnTo>
                  <a:lnTo>
                    <a:pt x="2406916" y="119087"/>
                  </a:lnTo>
                  <a:lnTo>
                    <a:pt x="2406916" y="1947887"/>
                  </a:lnTo>
                  <a:lnTo>
                    <a:pt x="2403411" y="1960587"/>
                  </a:lnTo>
                  <a:lnTo>
                    <a:pt x="2388959" y="1960587"/>
                  </a:lnTo>
                  <a:lnTo>
                    <a:pt x="2390876" y="1947887"/>
                  </a:lnTo>
                  <a:lnTo>
                    <a:pt x="2406916" y="1947887"/>
                  </a:lnTo>
                  <a:lnTo>
                    <a:pt x="2406916" y="119087"/>
                  </a:lnTo>
                  <a:lnTo>
                    <a:pt x="2404719" y="119087"/>
                  </a:lnTo>
                  <a:lnTo>
                    <a:pt x="2404376" y="106387"/>
                  </a:lnTo>
                  <a:lnTo>
                    <a:pt x="2401316" y="106387"/>
                  </a:lnTo>
                  <a:lnTo>
                    <a:pt x="2399309" y="93687"/>
                  </a:lnTo>
                  <a:lnTo>
                    <a:pt x="2389860" y="93687"/>
                  </a:lnTo>
                  <a:lnTo>
                    <a:pt x="2387739" y="106387"/>
                  </a:lnTo>
                  <a:lnTo>
                    <a:pt x="2397010" y="106387"/>
                  </a:lnTo>
                  <a:lnTo>
                    <a:pt x="2393658" y="119087"/>
                  </a:lnTo>
                  <a:lnTo>
                    <a:pt x="2396693" y="119087"/>
                  </a:lnTo>
                  <a:lnTo>
                    <a:pt x="2396782" y="131787"/>
                  </a:lnTo>
                  <a:lnTo>
                    <a:pt x="2396413" y="131787"/>
                  </a:lnTo>
                  <a:lnTo>
                    <a:pt x="2396045" y="144487"/>
                  </a:lnTo>
                  <a:lnTo>
                    <a:pt x="2395740" y="143256"/>
                  </a:lnTo>
                  <a:lnTo>
                    <a:pt x="2395740" y="182587"/>
                  </a:lnTo>
                  <a:lnTo>
                    <a:pt x="2380958" y="182587"/>
                  </a:lnTo>
                  <a:lnTo>
                    <a:pt x="2381275" y="157187"/>
                  </a:lnTo>
                  <a:lnTo>
                    <a:pt x="2392273" y="157187"/>
                  </a:lnTo>
                  <a:lnTo>
                    <a:pt x="2392083" y="169887"/>
                  </a:lnTo>
                  <a:lnTo>
                    <a:pt x="2391397" y="169887"/>
                  </a:lnTo>
                  <a:lnTo>
                    <a:pt x="2395740" y="182587"/>
                  </a:lnTo>
                  <a:lnTo>
                    <a:pt x="2395740" y="143256"/>
                  </a:lnTo>
                  <a:lnTo>
                    <a:pt x="2392921" y="131787"/>
                  </a:lnTo>
                  <a:lnTo>
                    <a:pt x="2388641" y="131787"/>
                  </a:lnTo>
                  <a:lnTo>
                    <a:pt x="2389479" y="119087"/>
                  </a:lnTo>
                  <a:lnTo>
                    <a:pt x="2383904" y="119087"/>
                  </a:lnTo>
                  <a:lnTo>
                    <a:pt x="2380411" y="131787"/>
                  </a:lnTo>
                  <a:lnTo>
                    <a:pt x="2370899" y="131787"/>
                  </a:lnTo>
                  <a:lnTo>
                    <a:pt x="2374747" y="119087"/>
                  </a:lnTo>
                  <a:lnTo>
                    <a:pt x="2372068" y="119087"/>
                  </a:lnTo>
                  <a:lnTo>
                    <a:pt x="2367165" y="106387"/>
                  </a:lnTo>
                  <a:lnTo>
                    <a:pt x="2364270" y="93687"/>
                  </a:lnTo>
                  <a:lnTo>
                    <a:pt x="2360498" y="93687"/>
                  </a:lnTo>
                  <a:lnTo>
                    <a:pt x="2357247" y="106387"/>
                  </a:lnTo>
                  <a:lnTo>
                    <a:pt x="2363025" y="106387"/>
                  </a:lnTo>
                  <a:lnTo>
                    <a:pt x="2363889" y="119087"/>
                  </a:lnTo>
                  <a:lnTo>
                    <a:pt x="2363317" y="119087"/>
                  </a:lnTo>
                  <a:lnTo>
                    <a:pt x="2363317" y="131787"/>
                  </a:lnTo>
                  <a:lnTo>
                    <a:pt x="2362784" y="133794"/>
                  </a:lnTo>
                  <a:lnTo>
                    <a:pt x="2362784" y="169887"/>
                  </a:lnTo>
                  <a:lnTo>
                    <a:pt x="2361730" y="182587"/>
                  </a:lnTo>
                  <a:lnTo>
                    <a:pt x="2347887" y="182587"/>
                  </a:lnTo>
                  <a:lnTo>
                    <a:pt x="2348890" y="169887"/>
                  </a:lnTo>
                  <a:lnTo>
                    <a:pt x="2362784" y="169887"/>
                  </a:lnTo>
                  <a:lnTo>
                    <a:pt x="2362784" y="133794"/>
                  </a:lnTo>
                  <a:lnTo>
                    <a:pt x="2359939" y="144487"/>
                  </a:lnTo>
                  <a:lnTo>
                    <a:pt x="2355304" y="144487"/>
                  </a:lnTo>
                  <a:lnTo>
                    <a:pt x="2350084" y="131787"/>
                  </a:lnTo>
                  <a:lnTo>
                    <a:pt x="2363317" y="131787"/>
                  </a:lnTo>
                  <a:lnTo>
                    <a:pt x="2363317" y="119087"/>
                  </a:lnTo>
                  <a:lnTo>
                    <a:pt x="2341765" y="119087"/>
                  </a:lnTo>
                  <a:lnTo>
                    <a:pt x="2342464" y="106387"/>
                  </a:lnTo>
                  <a:lnTo>
                    <a:pt x="2340508" y="106387"/>
                  </a:lnTo>
                  <a:lnTo>
                    <a:pt x="2340508" y="182587"/>
                  </a:lnTo>
                  <a:lnTo>
                    <a:pt x="2335326" y="182587"/>
                  </a:lnTo>
                  <a:lnTo>
                    <a:pt x="2322118" y="182587"/>
                  </a:lnTo>
                  <a:lnTo>
                    <a:pt x="2323757" y="169887"/>
                  </a:lnTo>
                  <a:lnTo>
                    <a:pt x="2335326" y="182587"/>
                  </a:lnTo>
                  <a:lnTo>
                    <a:pt x="2336952" y="169887"/>
                  </a:lnTo>
                  <a:lnTo>
                    <a:pt x="2340508" y="182587"/>
                  </a:lnTo>
                  <a:lnTo>
                    <a:pt x="2340508" y="106387"/>
                  </a:lnTo>
                  <a:lnTo>
                    <a:pt x="2338184" y="106387"/>
                  </a:lnTo>
                  <a:lnTo>
                    <a:pt x="2338425" y="119087"/>
                  </a:lnTo>
                  <a:lnTo>
                    <a:pt x="2334298" y="119087"/>
                  </a:lnTo>
                  <a:lnTo>
                    <a:pt x="2334158" y="131787"/>
                  </a:lnTo>
                  <a:lnTo>
                    <a:pt x="2330132" y="131787"/>
                  </a:lnTo>
                  <a:lnTo>
                    <a:pt x="2329967" y="144487"/>
                  </a:lnTo>
                  <a:lnTo>
                    <a:pt x="2322703" y="144487"/>
                  </a:lnTo>
                  <a:lnTo>
                    <a:pt x="2322906" y="131787"/>
                  </a:lnTo>
                  <a:lnTo>
                    <a:pt x="2327745" y="131787"/>
                  </a:lnTo>
                  <a:lnTo>
                    <a:pt x="2326944" y="119087"/>
                  </a:lnTo>
                  <a:lnTo>
                    <a:pt x="2324493" y="119087"/>
                  </a:lnTo>
                  <a:lnTo>
                    <a:pt x="2310650" y="106387"/>
                  </a:lnTo>
                  <a:lnTo>
                    <a:pt x="2303869" y="106387"/>
                  </a:lnTo>
                  <a:lnTo>
                    <a:pt x="2303869" y="182587"/>
                  </a:lnTo>
                  <a:lnTo>
                    <a:pt x="2289924" y="182587"/>
                  </a:lnTo>
                  <a:lnTo>
                    <a:pt x="2292769" y="169887"/>
                  </a:lnTo>
                  <a:lnTo>
                    <a:pt x="2303869" y="182587"/>
                  </a:lnTo>
                  <a:lnTo>
                    <a:pt x="2303869" y="106387"/>
                  </a:lnTo>
                  <a:lnTo>
                    <a:pt x="2289886" y="106387"/>
                  </a:lnTo>
                  <a:lnTo>
                    <a:pt x="2289886" y="119087"/>
                  </a:lnTo>
                  <a:lnTo>
                    <a:pt x="2289721" y="131787"/>
                  </a:lnTo>
                  <a:lnTo>
                    <a:pt x="2285327" y="119087"/>
                  </a:lnTo>
                  <a:lnTo>
                    <a:pt x="2282456" y="131787"/>
                  </a:lnTo>
                  <a:lnTo>
                    <a:pt x="2289670" y="131787"/>
                  </a:lnTo>
                  <a:lnTo>
                    <a:pt x="2289505" y="144487"/>
                  </a:lnTo>
                  <a:lnTo>
                    <a:pt x="2282240" y="144487"/>
                  </a:lnTo>
                  <a:lnTo>
                    <a:pt x="2282367" y="131787"/>
                  </a:lnTo>
                  <a:lnTo>
                    <a:pt x="2282583" y="119087"/>
                  </a:lnTo>
                  <a:lnTo>
                    <a:pt x="2285327" y="119087"/>
                  </a:lnTo>
                  <a:lnTo>
                    <a:pt x="2289886" y="119087"/>
                  </a:lnTo>
                  <a:lnTo>
                    <a:pt x="2289886" y="106387"/>
                  </a:lnTo>
                  <a:lnTo>
                    <a:pt x="2279256" y="106387"/>
                  </a:lnTo>
                  <a:lnTo>
                    <a:pt x="2279624" y="131787"/>
                  </a:lnTo>
                  <a:lnTo>
                    <a:pt x="2275332" y="131787"/>
                  </a:lnTo>
                  <a:lnTo>
                    <a:pt x="2272080" y="119087"/>
                  </a:lnTo>
                  <a:lnTo>
                    <a:pt x="2264092" y="119087"/>
                  </a:lnTo>
                  <a:lnTo>
                    <a:pt x="2261336" y="131787"/>
                  </a:lnTo>
                  <a:lnTo>
                    <a:pt x="2253716" y="131787"/>
                  </a:lnTo>
                  <a:lnTo>
                    <a:pt x="2256409" y="144487"/>
                  </a:lnTo>
                  <a:lnTo>
                    <a:pt x="2255951" y="144487"/>
                  </a:lnTo>
                  <a:lnTo>
                    <a:pt x="2255951" y="182587"/>
                  </a:lnTo>
                  <a:lnTo>
                    <a:pt x="2247252" y="182587"/>
                  </a:lnTo>
                  <a:lnTo>
                    <a:pt x="2245182" y="169887"/>
                  </a:lnTo>
                  <a:lnTo>
                    <a:pt x="2254796" y="169887"/>
                  </a:lnTo>
                  <a:lnTo>
                    <a:pt x="2255951" y="182587"/>
                  </a:lnTo>
                  <a:lnTo>
                    <a:pt x="2255951" y="144487"/>
                  </a:lnTo>
                  <a:lnTo>
                    <a:pt x="2247900" y="144487"/>
                  </a:lnTo>
                  <a:lnTo>
                    <a:pt x="2246541" y="131787"/>
                  </a:lnTo>
                  <a:lnTo>
                    <a:pt x="2250770" y="131787"/>
                  </a:lnTo>
                  <a:lnTo>
                    <a:pt x="2254288" y="119087"/>
                  </a:lnTo>
                  <a:lnTo>
                    <a:pt x="2261527" y="119087"/>
                  </a:lnTo>
                  <a:lnTo>
                    <a:pt x="2260854" y="106387"/>
                  </a:lnTo>
                  <a:lnTo>
                    <a:pt x="2254770" y="106387"/>
                  </a:lnTo>
                  <a:lnTo>
                    <a:pt x="2248344" y="119087"/>
                  </a:lnTo>
                  <a:lnTo>
                    <a:pt x="2241702" y="119087"/>
                  </a:lnTo>
                  <a:lnTo>
                    <a:pt x="2241702" y="1935187"/>
                  </a:lnTo>
                  <a:lnTo>
                    <a:pt x="2236279" y="1935187"/>
                  </a:lnTo>
                  <a:lnTo>
                    <a:pt x="2236876" y="1922487"/>
                  </a:lnTo>
                  <a:lnTo>
                    <a:pt x="2241702" y="1935187"/>
                  </a:lnTo>
                  <a:lnTo>
                    <a:pt x="2241702" y="119087"/>
                  </a:lnTo>
                  <a:lnTo>
                    <a:pt x="2239124" y="119087"/>
                  </a:lnTo>
                  <a:lnTo>
                    <a:pt x="2239124" y="131787"/>
                  </a:lnTo>
                  <a:lnTo>
                    <a:pt x="2232583" y="144487"/>
                  </a:lnTo>
                  <a:lnTo>
                    <a:pt x="2226132" y="131787"/>
                  </a:lnTo>
                  <a:lnTo>
                    <a:pt x="2239124" y="131787"/>
                  </a:lnTo>
                  <a:lnTo>
                    <a:pt x="2239124" y="119087"/>
                  </a:lnTo>
                  <a:lnTo>
                    <a:pt x="2227605" y="119087"/>
                  </a:lnTo>
                  <a:lnTo>
                    <a:pt x="2225637" y="106387"/>
                  </a:lnTo>
                  <a:lnTo>
                    <a:pt x="2205558" y="106387"/>
                  </a:lnTo>
                  <a:lnTo>
                    <a:pt x="2201456" y="119087"/>
                  </a:lnTo>
                  <a:lnTo>
                    <a:pt x="2197417" y="119087"/>
                  </a:lnTo>
                  <a:lnTo>
                    <a:pt x="2191893" y="131787"/>
                  </a:lnTo>
                  <a:lnTo>
                    <a:pt x="2190280" y="129400"/>
                  </a:lnTo>
                  <a:lnTo>
                    <a:pt x="2190280" y="131787"/>
                  </a:lnTo>
                  <a:lnTo>
                    <a:pt x="2190153" y="144487"/>
                  </a:lnTo>
                  <a:lnTo>
                    <a:pt x="2182876" y="144487"/>
                  </a:lnTo>
                  <a:lnTo>
                    <a:pt x="2183003" y="131787"/>
                  </a:lnTo>
                  <a:lnTo>
                    <a:pt x="2190280" y="131787"/>
                  </a:lnTo>
                  <a:lnTo>
                    <a:pt x="2190280" y="129400"/>
                  </a:lnTo>
                  <a:lnTo>
                    <a:pt x="2183320" y="119087"/>
                  </a:lnTo>
                  <a:lnTo>
                    <a:pt x="2187130" y="119087"/>
                  </a:lnTo>
                  <a:lnTo>
                    <a:pt x="2186495" y="106387"/>
                  </a:lnTo>
                  <a:lnTo>
                    <a:pt x="2175129" y="106387"/>
                  </a:lnTo>
                  <a:lnTo>
                    <a:pt x="2172716" y="119087"/>
                  </a:lnTo>
                  <a:lnTo>
                    <a:pt x="2168474" y="119087"/>
                  </a:lnTo>
                  <a:lnTo>
                    <a:pt x="2168512" y="106387"/>
                  </a:lnTo>
                  <a:lnTo>
                    <a:pt x="2168233" y="106832"/>
                  </a:lnTo>
                  <a:lnTo>
                    <a:pt x="2168233" y="119087"/>
                  </a:lnTo>
                  <a:lnTo>
                    <a:pt x="2167458" y="131787"/>
                  </a:lnTo>
                  <a:lnTo>
                    <a:pt x="2161222" y="119087"/>
                  </a:lnTo>
                  <a:lnTo>
                    <a:pt x="2168233" y="119087"/>
                  </a:lnTo>
                  <a:lnTo>
                    <a:pt x="2168233" y="106832"/>
                  </a:lnTo>
                  <a:lnTo>
                    <a:pt x="2160308" y="119087"/>
                  </a:lnTo>
                  <a:lnTo>
                    <a:pt x="2163305" y="106387"/>
                  </a:lnTo>
                  <a:lnTo>
                    <a:pt x="2148421" y="106387"/>
                  </a:lnTo>
                  <a:lnTo>
                    <a:pt x="2148421" y="144487"/>
                  </a:lnTo>
                  <a:lnTo>
                    <a:pt x="2146693" y="157187"/>
                  </a:lnTo>
                  <a:lnTo>
                    <a:pt x="2142769" y="157187"/>
                  </a:lnTo>
                  <a:lnTo>
                    <a:pt x="2142312" y="144487"/>
                  </a:lnTo>
                  <a:lnTo>
                    <a:pt x="2148421" y="144487"/>
                  </a:lnTo>
                  <a:lnTo>
                    <a:pt x="2148421" y="106387"/>
                  </a:lnTo>
                  <a:lnTo>
                    <a:pt x="2145754" y="106387"/>
                  </a:lnTo>
                  <a:lnTo>
                    <a:pt x="2145754" y="131787"/>
                  </a:lnTo>
                  <a:lnTo>
                    <a:pt x="2142477" y="131787"/>
                  </a:lnTo>
                  <a:lnTo>
                    <a:pt x="2144217" y="119087"/>
                  </a:lnTo>
                  <a:lnTo>
                    <a:pt x="2145754" y="131787"/>
                  </a:lnTo>
                  <a:lnTo>
                    <a:pt x="2145754" y="106387"/>
                  </a:lnTo>
                  <a:lnTo>
                    <a:pt x="2134997" y="106387"/>
                  </a:lnTo>
                  <a:lnTo>
                    <a:pt x="2134997" y="144487"/>
                  </a:lnTo>
                  <a:lnTo>
                    <a:pt x="2133981" y="157187"/>
                  </a:lnTo>
                  <a:lnTo>
                    <a:pt x="2120163" y="157187"/>
                  </a:lnTo>
                  <a:lnTo>
                    <a:pt x="2122601" y="144487"/>
                  </a:lnTo>
                  <a:lnTo>
                    <a:pt x="2134997" y="144487"/>
                  </a:lnTo>
                  <a:lnTo>
                    <a:pt x="2134997" y="106387"/>
                  </a:lnTo>
                  <a:lnTo>
                    <a:pt x="2130272" y="106387"/>
                  </a:lnTo>
                  <a:lnTo>
                    <a:pt x="2130564" y="119087"/>
                  </a:lnTo>
                  <a:lnTo>
                    <a:pt x="2123706" y="119087"/>
                  </a:lnTo>
                  <a:lnTo>
                    <a:pt x="2124278" y="106387"/>
                  </a:lnTo>
                  <a:lnTo>
                    <a:pt x="2128037" y="106387"/>
                  </a:lnTo>
                  <a:lnTo>
                    <a:pt x="2127847" y="93687"/>
                  </a:lnTo>
                  <a:lnTo>
                    <a:pt x="2131237" y="93687"/>
                  </a:lnTo>
                  <a:lnTo>
                    <a:pt x="2131949" y="80987"/>
                  </a:lnTo>
                  <a:lnTo>
                    <a:pt x="2111832" y="80987"/>
                  </a:lnTo>
                  <a:lnTo>
                    <a:pt x="2115756" y="93687"/>
                  </a:lnTo>
                  <a:lnTo>
                    <a:pt x="2105634" y="93687"/>
                  </a:lnTo>
                  <a:lnTo>
                    <a:pt x="2105634" y="131787"/>
                  </a:lnTo>
                  <a:lnTo>
                    <a:pt x="2105444" y="144487"/>
                  </a:lnTo>
                  <a:lnTo>
                    <a:pt x="2098217" y="144487"/>
                  </a:lnTo>
                  <a:lnTo>
                    <a:pt x="2098370" y="131787"/>
                  </a:lnTo>
                  <a:lnTo>
                    <a:pt x="2105634" y="131787"/>
                  </a:lnTo>
                  <a:lnTo>
                    <a:pt x="2105634" y="93687"/>
                  </a:lnTo>
                  <a:lnTo>
                    <a:pt x="2094585" y="93687"/>
                  </a:lnTo>
                  <a:lnTo>
                    <a:pt x="2094585" y="131787"/>
                  </a:lnTo>
                  <a:lnTo>
                    <a:pt x="2094458" y="144487"/>
                  </a:lnTo>
                  <a:lnTo>
                    <a:pt x="2087219" y="144487"/>
                  </a:lnTo>
                  <a:lnTo>
                    <a:pt x="2087321" y="131787"/>
                  </a:lnTo>
                  <a:lnTo>
                    <a:pt x="2094585" y="131787"/>
                  </a:lnTo>
                  <a:lnTo>
                    <a:pt x="2094585" y="93687"/>
                  </a:lnTo>
                  <a:lnTo>
                    <a:pt x="2060702" y="93687"/>
                  </a:lnTo>
                  <a:lnTo>
                    <a:pt x="2060702" y="144487"/>
                  </a:lnTo>
                  <a:lnTo>
                    <a:pt x="2054072" y="144487"/>
                  </a:lnTo>
                  <a:lnTo>
                    <a:pt x="2047405" y="144487"/>
                  </a:lnTo>
                  <a:lnTo>
                    <a:pt x="2048370" y="131787"/>
                  </a:lnTo>
                  <a:lnTo>
                    <a:pt x="2054072" y="144487"/>
                  </a:lnTo>
                  <a:lnTo>
                    <a:pt x="2058339" y="131787"/>
                  </a:lnTo>
                  <a:lnTo>
                    <a:pt x="2060702" y="144487"/>
                  </a:lnTo>
                  <a:lnTo>
                    <a:pt x="2060702" y="93687"/>
                  </a:lnTo>
                  <a:lnTo>
                    <a:pt x="2015477" y="93687"/>
                  </a:lnTo>
                  <a:lnTo>
                    <a:pt x="2015477" y="131787"/>
                  </a:lnTo>
                  <a:lnTo>
                    <a:pt x="2010841" y="144487"/>
                  </a:lnTo>
                  <a:lnTo>
                    <a:pt x="2009876" y="144487"/>
                  </a:lnTo>
                  <a:lnTo>
                    <a:pt x="2008022" y="131787"/>
                  </a:lnTo>
                  <a:lnTo>
                    <a:pt x="2015477" y="131787"/>
                  </a:lnTo>
                  <a:lnTo>
                    <a:pt x="2015477" y="93687"/>
                  </a:lnTo>
                  <a:lnTo>
                    <a:pt x="2011743" y="93687"/>
                  </a:lnTo>
                  <a:lnTo>
                    <a:pt x="2008733" y="80987"/>
                  </a:lnTo>
                  <a:lnTo>
                    <a:pt x="2005215" y="80987"/>
                  </a:lnTo>
                  <a:lnTo>
                    <a:pt x="2000288" y="93687"/>
                  </a:lnTo>
                  <a:lnTo>
                    <a:pt x="1977605" y="93687"/>
                  </a:lnTo>
                  <a:lnTo>
                    <a:pt x="1966099" y="80987"/>
                  </a:lnTo>
                  <a:lnTo>
                    <a:pt x="1940356" y="80987"/>
                  </a:lnTo>
                  <a:lnTo>
                    <a:pt x="1940433" y="68287"/>
                  </a:lnTo>
                  <a:lnTo>
                    <a:pt x="1920570" y="68287"/>
                  </a:lnTo>
                  <a:lnTo>
                    <a:pt x="1920570" y="1947887"/>
                  </a:lnTo>
                  <a:lnTo>
                    <a:pt x="1919401" y="1960587"/>
                  </a:lnTo>
                  <a:lnTo>
                    <a:pt x="1909089" y="1960587"/>
                  </a:lnTo>
                  <a:lnTo>
                    <a:pt x="1909457" y="1947887"/>
                  </a:lnTo>
                  <a:lnTo>
                    <a:pt x="1905355" y="1947887"/>
                  </a:lnTo>
                  <a:lnTo>
                    <a:pt x="1906257" y="1935187"/>
                  </a:lnTo>
                  <a:lnTo>
                    <a:pt x="1912429" y="1947887"/>
                  </a:lnTo>
                  <a:lnTo>
                    <a:pt x="1920570" y="1947887"/>
                  </a:lnTo>
                  <a:lnTo>
                    <a:pt x="1920570" y="68287"/>
                  </a:lnTo>
                  <a:lnTo>
                    <a:pt x="1919909" y="68287"/>
                  </a:lnTo>
                  <a:lnTo>
                    <a:pt x="1919909" y="119087"/>
                  </a:lnTo>
                  <a:lnTo>
                    <a:pt x="1916087" y="119087"/>
                  </a:lnTo>
                  <a:lnTo>
                    <a:pt x="1916087" y="1922487"/>
                  </a:lnTo>
                  <a:lnTo>
                    <a:pt x="1916087" y="1935187"/>
                  </a:lnTo>
                  <a:lnTo>
                    <a:pt x="1908987" y="1935187"/>
                  </a:lnTo>
                  <a:lnTo>
                    <a:pt x="1909927" y="1922487"/>
                  </a:lnTo>
                  <a:lnTo>
                    <a:pt x="1916087" y="1922487"/>
                  </a:lnTo>
                  <a:lnTo>
                    <a:pt x="1916087" y="119087"/>
                  </a:lnTo>
                  <a:lnTo>
                    <a:pt x="1912454" y="119087"/>
                  </a:lnTo>
                  <a:lnTo>
                    <a:pt x="1917014" y="106387"/>
                  </a:lnTo>
                  <a:lnTo>
                    <a:pt x="1919909" y="119087"/>
                  </a:lnTo>
                  <a:lnTo>
                    <a:pt x="1919909" y="68287"/>
                  </a:lnTo>
                  <a:lnTo>
                    <a:pt x="1882686" y="68287"/>
                  </a:lnTo>
                  <a:lnTo>
                    <a:pt x="1877225" y="80987"/>
                  </a:lnTo>
                  <a:lnTo>
                    <a:pt x="1876666" y="80987"/>
                  </a:lnTo>
                  <a:lnTo>
                    <a:pt x="1876666" y="1960587"/>
                  </a:lnTo>
                  <a:lnTo>
                    <a:pt x="1869909" y="1960587"/>
                  </a:lnTo>
                  <a:lnTo>
                    <a:pt x="1866201" y="1947887"/>
                  </a:lnTo>
                  <a:lnTo>
                    <a:pt x="1872856" y="1947887"/>
                  </a:lnTo>
                  <a:lnTo>
                    <a:pt x="1876666" y="1960587"/>
                  </a:lnTo>
                  <a:lnTo>
                    <a:pt x="1876666" y="80987"/>
                  </a:lnTo>
                  <a:lnTo>
                    <a:pt x="1841119" y="80987"/>
                  </a:lnTo>
                  <a:lnTo>
                    <a:pt x="1838782" y="93687"/>
                  </a:lnTo>
                  <a:lnTo>
                    <a:pt x="1829587" y="80987"/>
                  </a:lnTo>
                  <a:lnTo>
                    <a:pt x="1815477" y="80987"/>
                  </a:lnTo>
                  <a:lnTo>
                    <a:pt x="1815477" y="1897087"/>
                  </a:lnTo>
                  <a:lnTo>
                    <a:pt x="1806295" y="1897087"/>
                  </a:lnTo>
                  <a:lnTo>
                    <a:pt x="1806168" y="1909787"/>
                  </a:lnTo>
                  <a:lnTo>
                    <a:pt x="1799158" y="1909787"/>
                  </a:lnTo>
                  <a:lnTo>
                    <a:pt x="1799285" y="1897087"/>
                  </a:lnTo>
                  <a:lnTo>
                    <a:pt x="1802815" y="1897087"/>
                  </a:lnTo>
                  <a:lnTo>
                    <a:pt x="1805978" y="1884387"/>
                  </a:lnTo>
                  <a:lnTo>
                    <a:pt x="1810423" y="1884387"/>
                  </a:lnTo>
                  <a:lnTo>
                    <a:pt x="1815477" y="1897087"/>
                  </a:lnTo>
                  <a:lnTo>
                    <a:pt x="1815477" y="80987"/>
                  </a:lnTo>
                  <a:lnTo>
                    <a:pt x="1795716" y="80987"/>
                  </a:lnTo>
                  <a:lnTo>
                    <a:pt x="1795716" y="1884387"/>
                  </a:lnTo>
                  <a:lnTo>
                    <a:pt x="1795157" y="1897087"/>
                  </a:lnTo>
                  <a:lnTo>
                    <a:pt x="1785086" y="1897087"/>
                  </a:lnTo>
                  <a:lnTo>
                    <a:pt x="1785696" y="1884387"/>
                  </a:lnTo>
                  <a:lnTo>
                    <a:pt x="1795716" y="1884387"/>
                  </a:lnTo>
                  <a:lnTo>
                    <a:pt x="1795716" y="80987"/>
                  </a:lnTo>
                  <a:lnTo>
                    <a:pt x="1764131" y="80987"/>
                  </a:lnTo>
                  <a:lnTo>
                    <a:pt x="1769313" y="68287"/>
                  </a:lnTo>
                  <a:lnTo>
                    <a:pt x="1739239" y="68287"/>
                  </a:lnTo>
                  <a:lnTo>
                    <a:pt x="1739239" y="1858987"/>
                  </a:lnTo>
                  <a:lnTo>
                    <a:pt x="1737639" y="1871687"/>
                  </a:lnTo>
                  <a:lnTo>
                    <a:pt x="1717027" y="1871687"/>
                  </a:lnTo>
                  <a:lnTo>
                    <a:pt x="1717027" y="1897087"/>
                  </a:lnTo>
                  <a:lnTo>
                    <a:pt x="1711807" y="1909787"/>
                  </a:lnTo>
                  <a:lnTo>
                    <a:pt x="1703717" y="1897087"/>
                  </a:lnTo>
                  <a:lnTo>
                    <a:pt x="1707464" y="1897087"/>
                  </a:lnTo>
                  <a:lnTo>
                    <a:pt x="1707311" y="1884387"/>
                  </a:lnTo>
                  <a:lnTo>
                    <a:pt x="1714398" y="1884387"/>
                  </a:lnTo>
                  <a:lnTo>
                    <a:pt x="1713763" y="1897087"/>
                  </a:lnTo>
                  <a:lnTo>
                    <a:pt x="1717027" y="1897087"/>
                  </a:lnTo>
                  <a:lnTo>
                    <a:pt x="1717027" y="1871687"/>
                  </a:lnTo>
                  <a:lnTo>
                    <a:pt x="1714436" y="1871687"/>
                  </a:lnTo>
                  <a:lnTo>
                    <a:pt x="1717116" y="1858987"/>
                  </a:lnTo>
                  <a:lnTo>
                    <a:pt x="1739239" y="1858987"/>
                  </a:lnTo>
                  <a:lnTo>
                    <a:pt x="1739239" y="68287"/>
                  </a:lnTo>
                  <a:lnTo>
                    <a:pt x="1726730" y="68287"/>
                  </a:lnTo>
                  <a:lnTo>
                    <a:pt x="1723821" y="80987"/>
                  </a:lnTo>
                  <a:lnTo>
                    <a:pt x="1718271" y="80987"/>
                  </a:lnTo>
                  <a:lnTo>
                    <a:pt x="1712429" y="68287"/>
                  </a:lnTo>
                  <a:lnTo>
                    <a:pt x="1700276" y="68287"/>
                  </a:lnTo>
                  <a:lnTo>
                    <a:pt x="1700276" y="1858987"/>
                  </a:lnTo>
                  <a:lnTo>
                    <a:pt x="1697075" y="1863775"/>
                  </a:lnTo>
                  <a:lnTo>
                    <a:pt x="1697075" y="1897087"/>
                  </a:lnTo>
                  <a:lnTo>
                    <a:pt x="1690674" y="1897087"/>
                  </a:lnTo>
                  <a:lnTo>
                    <a:pt x="1689646" y="1884387"/>
                  </a:lnTo>
                  <a:lnTo>
                    <a:pt x="1693024" y="1884387"/>
                  </a:lnTo>
                  <a:lnTo>
                    <a:pt x="1697075" y="1897087"/>
                  </a:lnTo>
                  <a:lnTo>
                    <a:pt x="1697075" y="1863775"/>
                  </a:lnTo>
                  <a:lnTo>
                    <a:pt x="1691779" y="1871687"/>
                  </a:lnTo>
                  <a:lnTo>
                    <a:pt x="1685251" y="1871687"/>
                  </a:lnTo>
                  <a:lnTo>
                    <a:pt x="1685251" y="1922487"/>
                  </a:lnTo>
                  <a:lnTo>
                    <a:pt x="1679079" y="1922487"/>
                  </a:lnTo>
                  <a:lnTo>
                    <a:pt x="1680298" y="1909787"/>
                  </a:lnTo>
                  <a:lnTo>
                    <a:pt x="1685251" y="1922487"/>
                  </a:lnTo>
                  <a:lnTo>
                    <a:pt x="1685251" y="1871687"/>
                  </a:lnTo>
                  <a:lnTo>
                    <a:pt x="1675498" y="1871687"/>
                  </a:lnTo>
                  <a:lnTo>
                    <a:pt x="1675498" y="1884387"/>
                  </a:lnTo>
                  <a:lnTo>
                    <a:pt x="1675485" y="1897087"/>
                  </a:lnTo>
                  <a:lnTo>
                    <a:pt x="1673783" y="1897087"/>
                  </a:lnTo>
                  <a:lnTo>
                    <a:pt x="1669389" y="1909787"/>
                  </a:lnTo>
                  <a:lnTo>
                    <a:pt x="1668424" y="1897087"/>
                  </a:lnTo>
                  <a:lnTo>
                    <a:pt x="1668437" y="1884387"/>
                  </a:lnTo>
                  <a:lnTo>
                    <a:pt x="1675498" y="1884387"/>
                  </a:lnTo>
                  <a:lnTo>
                    <a:pt x="1675498" y="1871687"/>
                  </a:lnTo>
                  <a:lnTo>
                    <a:pt x="1664550" y="1871687"/>
                  </a:lnTo>
                  <a:lnTo>
                    <a:pt x="1668462" y="1858987"/>
                  </a:lnTo>
                  <a:lnTo>
                    <a:pt x="1700276" y="1858987"/>
                  </a:lnTo>
                  <a:lnTo>
                    <a:pt x="1700276" y="68287"/>
                  </a:lnTo>
                  <a:lnTo>
                    <a:pt x="1659305" y="68287"/>
                  </a:lnTo>
                  <a:lnTo>
                    <a:pt x="1659305" y="1884387"/>
                  </a:lnTo>
                  <a:lnTo>
                    <a:pt x="1647215" y="1884387"/>
                  </a:lnTo>
                  <a:lnTo>
                    <a:pt x="1654416" y="1871687"/>
                  </a:lnTo>
                  <a:lnTo>
                    <a:pt x="1659305" y="1884387"/>
                  </a:lnTo>
                  <a:lnTo>
                    <a:pt x="1659305" y="68287"/>
                  </a:lnTo>
                  <a:lnTo>
                    <a:pt x="1584312" y="68287"/>
                  </a:lnTo>
                  <a:lnTo>
                    <a:pt x="1573441" y="55587"/>
                  </a:lnTo>
                  <a:lnTo>
                    <a:pt x="1562595" y="68287"/>
                  </a:lnTo>
                  <a:lnTo>
                    <a:pt x="1554911" y="68287"/>
                  </a:lnTo>
                  <a:lnTo>
                    <a:pt x="1554327" y="55587"/>
                  </a:lnTo>
                  <a:lnTo>
                    <a:pt x="1548155" y="68287"/>
                  </a:lnTo>
                  <a:lnTo>
                    <a:pt x="1543799" y="68287"/>
                  </a:lnTo>
                  <a:lnTo>
                    <a:pt x="1543634" y="55587"/>
                  </a:lnTo>
                  <a:lnTo>
                    <a:pt x="1536331" y="55587"/>
                  </a:lnTo>
                  <a:lnTo>
                    <a:pt x="1531442" y="68287"/>
                  </a:lnTo>
                  <a:lnTo>
                    <a:pt x="1522641" y="68287"/>
                  </a:lnTo>
                  <a:lnTo>
                    <a:pt x="1517751" y="55587"/>
                  </a:lnTo>
                  <a:lnTo>
                    <a:pt x="1514157" y="68287"/>
                  </a:lnTo>
                  <a:lnTo>
                    <a:pt x="1498752" y="68287"/>
                  </a:lnTo>
                  <a:lnTo>
                    <a:pt x="1498752" y="1909787"/>
                  </a:lnTo>
                  <a:lnTo>
                    <a:pt x="1495247" y="1909787"/>
                  </a:lnTo>
                  <a:lnTo>
                    <a:pt x="1495869" y="1897087"/>
                  </a:lnTo>
                  <a:lnTo>
                    <a:pt x="1498752" y="1909787"/>
                  </a:lnTo>
                  <a:lnTo>
                    <a:pt x="1498752" y="68287"/>
                  </a:lnTo>
                  <a:lnTo>
                    <a:pt x="1488833" y="68287"/>
                  </a:lnTo>
                  <a:lnTo>
                    <a:pt x="1487614" y="55587"/>
                  </a:lnTo>
                  <a:lnTo>
                    <a:pt x="1480629" y="68287"/>
                  </a:lnTo>
                  <a:lnTo>
                    <a:pt x="1469504" y="68287"/>
                  </a:lnTo>
                  <a:lnTo>
                    <a:pt x="1468856" y="55587"/>
                  </a:lnTo>
                  <a:lnTo>
                    <a:pt x="1462735" y="68287"/>
                  </a:lnTo>
                  <a:lnTo>
                    <a:pt x="1432369" y="68287"/>
                  </a:lnTo>
                  <a:lnTo>
                    <a:pt x="1428343" y="55587"/>
                  </a:lnTo>
                  <a:lnTo>
                    <a:pt x="1399806" y="55587"/>
                  </a:lnTo>
                  <a:lnTo>
                    <a:pt x="1406321" y="68287"/>
                  </a:lnTo>
                  <a:lnTo>
                    <a:pt x="1404785" y="80987"/>
                  </a:lnTo>
                  <a:lnTo>
                    <a:pt x="1403121" y="68287"/>
                  </a:lnTo>
                  <a:lnTo>
                    <a:pt x="1398981" y="68287"/>
                  </a:lnTo>
                  <a:lnTo>
                    <a:pt x="1399806" y="55587"/>
                  </a:lnTo>
                  <a:lnTo>
                    <a:pt x="1306004" y="55587"/>
                  </a:lnTo>
                  <a:lnTo>
                    <a:pt x="1303782" y="68287"/>
                  </a:lnTo>
                  <a:lnTo>
                    <a:pt x="1288948" y="68287"/>
                  </a:lnTo>
                  <a:lnTo>
                    <a:pt x="1288948" y="1871687"/>
                  </a:lnTo>
                  <a:lnTo>
                    <a:pt x="1284630" y="1884387"/>
                  </a:lnTo>
                  <a:lnTo>
                    <a:pt x="1283652" y="1884387"/>
                  </a:lnTo>
                  <a:lnTo>
                    <a:pt x="1281785" y="1871687"/>
                  </a:lnTo>
                  <a:lnTo>
                    <a:pt x="1288948" y="1871687"/>
                  </a:lnTo>
                  <a:lnTo>
                    <a:pt x="1288948" y="68287"/>
                  </a:lnTo>
                  <a:lnTo>
                    <a:pt x="1280210" y="68287"/>
                  </a:lnTo>
                  <a:lnTo>
                    <a:pt x="1276896" y="62217"/>
                  </a:lnTo>
                  <a:lnTo>
                    <a:pt x="1276896" y="1909787"/>
                  </a:lnTo>
                  <a:lnTo>
                    <a:pt x="1271562" y="1909787"/>
                  </a:lnTo>
                  <a:lnTo>
                    <a:pt x="1275930" y="1897087"/>
                  </a:lnTo>
                  <a:lnTo>
                    <a:pt x="1276896" y="1909787"/>
                  </a:lnTo>
                  <a:lnTo>
                    <a:pt x="1276896" y="62217"/>
                  </a:lnTo>
                  <a:lnTo>
                    <a:pt x="1273289" y="55587"/>
                  </a:lnTo>
                  <a:lnTo>
                    <a:pt x="1257490" y="55587"/>
                  </a:lnTo>
                  <a:lnTo>
                    <a:pt x="1257490" y="1109687"/>
                  </a:lnTo>
                  <a:lnTo>
                    <a:pt x="1257452" y="1122387"/>
                  </a:lnTo>
                  <a:lnTo>
                    <a:pt x="1248168" y="1122387"/>
                  </a:lnTo>
                  <a:lnTo>
                    <a:pt x="1248168" y="1897087"/>
                  </a:lnTo>
                  <a:lnTo>
                    <a:pt x="1243850" y="1909787"/>
                  </a:lnTo>
                  <a:lnTo>
                    <a:pt x="1211402" y="1909787"/>
                  </a:lnTo>
                  <a:lnTo>
                    <a:pt x="1211199" y="1897087"/>
                  </a:lnTo>
                  <a:lnTo>
                    <a:pt x="1248168" y="1897087"/>
                  </a:lnTo>
                  <a:lnTo>
                    <a:pt x="1248168" y="1122387"/>
                  </a:lnTo>
                  <a:lnTo>
                    <a:pt x="1246670" y="1122387"/>
                  </a:lnTo>
                  <a:lnTo>
                    <a:pt x="1257490" y="1109687"/>
                  </a:lnTo>
                  <a:lnTo>
                    <a:pt x="1257490" y="55587"/>
                  </a:lnTo>
                  <a:lnTo>
                    <a:pt x="1232547" y="55587"/>
                  </a:lnTo>
                  <a:lnTo>
                    <a:pt x="1227912" y="68287"/>
                  </a:lnTo>
                  <a:lnTo>
                    <a:pt x="1226870" y="68287"/>
                  </a:lnTo>
                  <a:lnTo>
                    <a:pt x="1224902" y="55587"/>
                  </a:lnTo>
                  <a:lnTo>
                    <a:pt x="1219377" y="55587"/>
                  </a:lnTo>
                  <a:lnTo>
                    <a:pt x="1215567" y="68287"/>
                  </a:lnTo>
                  <a:lnTo>
                    <a:pt x="1211135" y="55587"/>
                  </a:lnTo>
                  <a:lnTo>
                    <a:pt x="1209357" y="55587"/>
                  </a:lnTo>
                  <a:lnTo>
                    <a:pt x="1207897" y="68287"/>
                  </a:lnTo>
                  <a:lnTo>
                    <a:pt x="1197876" y="68287"/>
                  </a:lnTo>
                  <a:lnTo>
                    <a:pt x="1194917" y="55587"/>
                  </a:lnTo>
                  <a:lnTo>
                    <a:pt x="1189304" y="55587"/>
                  </a:lnTo>
                  <a:lnTo>
                    <a:pt x="1169619" y="66078"/>
                  </a:lnTo>
                  <a:lnTo>
                    <a:pt x="1169619" y="1884387"/>
                  </a:lnTo>
                  <a:lnTo>
                    <a:pt x="1168222" y="1897087"/>
                  </a:lnTo>
                  <a:lnTo>
                    <a:pt x="1159116" y="1897087"/>
                  </a:lnTo>
                  <a:lnTo>
                    <a:pt x="1157566" y="1884387"/>
                  </a:lnTo>
                  <a:lnTo>
                    <a:pt x="1153452" y="1884387"/>
                  </a:lnTo>
                  <a:lnTo>
                    <a:pt x="1154734" y="1897087"/>
                  </a:lnTo>
                  <a:lnTo>
                    <a:pt x="1145260" y="1897087"/>
                  </a:lnTo>
                  <a:lnTo>
                    <a:pt x="1143406" y="1884387"/>
                  </a:lnTo>
                  <a:lnTo>
                    <a:pt x="1150124" y="1884387"/>
                  </a:lnTo>
                  <a:lnTo>
                    <a:pt x="1154976" y="1871687"/>
                  </a:lnTo>
                  <a:lnTo>
                    <a:pt x="1164412" y="1871687"/>
                  </a:lnTo>
                  <a:lnTo>
                    <a:pt x="1167282" y="1884387"/>
                  </a:lnTo>
                  <a:lnTo>
                    <a:pt x="1169619" y="1884387"/>
                  </a:lnTo>
                  <a:lnTo>
                    <a:pt x="1169619" y="66078"/>
                  </a:lnTo>
                  <a:lnTo>
                    <a:pt x="1165466" y="68287"/>
                  </a:lnTo>
                  <a:lnTo>
                    <a:pt x="1129690" y="68287"/>
                  </a:lnTo>
                  <a:lnTo>
                    <a:pt x="1129690" y="1897087"/>
                  </a:lnTo>
                  <a:lnTo>
                    <a:pt x="1101699" y="1897087"/>
                  </a:lnTo>
                  <a:lnTo>
                    <a:pt x="1106411" y="1884387"/>
                  </a:lnTo>
                  <a:lnTo>
                    <a:pt x="1123111" y="1884387"/>
                  </a:lnTo>
                  <a:lnTo>
                    <a:pt x="1129690" y="1897087"/>
                  </a:lnTo>
                  <a:lnTo>
                    <a:pt x="1129690" y="68287"/>
                  </a:lnTo>
                  <a:lnTo>
                    <a:pt x="1122197" y="68287"/>
                  </a:lnTo>
                  <a:lnTo>
                    <a:pt x="1122197" y="1871687"/>
                  </a:lnTo>
                  <a:lnTo>
                    <a:pt x="1118755" y="1871687"/>
                  </a:lnTo>
                  <a:lnTo>
                    <a:pt x="1119327" y="1858987"/>
                  </a:lnTo>
                  <a:lnTo>
                    <a:pt x="1122197" y="1871687"/>
                  </a:lnTo>
                  <a:lnTo>
                    <a:pt x="1122197" y="68287"/>
                  </a:lnTo>
                  <a:lnTo>
                    <a:pt x="1095349" y="68287"/>
                  </a:lnTo>
                  <a:lnTo>
                    <a:pt x="1092123" y="55587"/>
                  </a:lnTo>
                  <a:lnTo>
                    <a:pt x="1084160" y="55587"/>
                  </a:lnTo>
                  <a:lnTo>
                    <a:pt x="1081620" y="68287"/>
                  </a:lnTo>
                  <a:lnTo>
                    <a:pt x="1081417" y="67691"/>
                  </a:lnTo>
                  <a:lnTo>
                    <a:pt x="1081417" y="1909787"/>
                  </a:lnTo>
                  <a:lnTo>
                    <a:pt x="1081112" y="1922487"/>
                  </a:lnTo>
                  <a:lnTo>
                    <a:pt x="1070648" y="1922487"/>
                  </a:lnTo>
                  <a:lnTo>
                    <a:pt x="1070444" y="1909787"/>
                  </a:lnTo>
                  <a:lnTo>
                    <a:pt x="1081417" y="1909787"/>
                  </a:lnTo>
                  <a:lnTo>
                    <a:pt x="1081417" y="67691"/>
                  </a:lnTo>
                  <a:lnTo>
                    <a:pt x="1077315" y="55587"/>
                  </a:lnTo>
                  <a:lnTo>
                    <a:pt x="1073315" y="55587"/>
                  </a:lnTo>
                  <a:lnTo>
                    <a:pt x="1073315" y="1884387"/>
                  </a:lnTo>
                  <a:lnTo>
                    <a:pt x="1059421" y="1884387"/>
                  </a:lnTo>
                  <a:lnTo>
                    <a:pt x="1060157" y="1871687"/>
                  </a:lnTo>
                  <a:lnTo>
                    <a:pt x="1068590" y="1871687"/>
                  </a:lnTo>
                  <a:lnTo>
                    <a:pt x="1073315" y="1884387"/>
                  </a:lnTo>
                  <a:lnTo>
                    <a:pt x="1073315" y="55587"/>
                  </a:lnTo>
                  <a:lnTo>
                    <a:pt x="1072908" y="55587"/>
                  </a:lnTo>
                  <a:lnTo>
                    <a:pt x="1072680" y="52781"/>
                  </a:lnTo>
                  <a:lnTo>
                    <a:pt x="1067841" y="55587"/>
                  </a:lnTo>
                  <a:lnTo>
                    <a:pt x="1056144" y="55587"/>
                  </a:lnTo>
                  <a:lnTo>
                    <a:pt x="1046543" y="68287"/>
                  </a:lnTo>
                  <a:lnTo>
                    <a:pt x="1040434" y="59270"/>
                  </a:lnTo>
                  <a:lnTo>
                    <a:pt x="1041869" y="59524"/>
                  </a:lnTo>
                  <a:lnTo>
                    <a:pt x="1042644" y="53213"/>
                  </a:lnTo>
                  <a:lnTo>
                    <a:pt x="1038453" y="53924"/>
                  </a:lnTo>
                  <a:lnTo>
                    <a:pt x="1036662" y="46024"/>
                  </a:lnTo>
                  <a:lnTo>
                    <a:pt x="1035189" y="53314"/>
                  </a:lnTo>
                  <a:lnTo>
                    <a:pt x="1035240" y="55587"/>
                  </a:lnTo>
                  <a:lnTo>
                    <a:pt x="1031582" y="55587"/>
                  </a:lnTo>
                  <a:lnTo>
                    <a:pt x="1027671" y="68287"/>
                  </a:lnTo>
                  <a:lnTo>
                    <a:pt x="1020876" y="80987"/>
                  </a:lnTo>
                  <a:lnTo>
                    <a:pt x="1001598" y="80987"/>
                  </a:lnTo>
                  <a:lnTo>
                    <a:pt x="1002423" y="93687"/>
                  </a:lnTo>
                  <a:lnTo>
                    <a:pt x="997458" y="93687"/>
                  </a:lnTo>
                  <a:lnTo>
                    <a:pt x="997458" y="1109687"/>
                  </a:lnTo>
                  <a:lnTo>
                    <a:pt x="996696" y="1122387"/>
                  </a:lnTo>
                  <a:lnTo>
                    <a:pt x="990409" y="1109687"/>
                  </a:lnTo>
                  <a:lnTo>
                    <a:pt x="990244" y="1109687"/>
                  </a:lnTo>
                  <a:lnTo>
                    <a:pt x="991704" y="1096987"/>
                  </a:lnTo>
                  <a:lnTo>
                    <a:pt x="993444" y="1109687"/>
                  </a:lnTo>
                  <a:lnTo>
                    <a:pt x="997458" y="1109687"/>
                  </a:lnTo>
                  <a:lnTo>
                    <a:pt x="997458" y="93687"/>
                  </a:lnTo>
                  <a:lnTo>
                    <a:pt x="983691" y="93687"/>
                  </a:lnTo>
                  <a:lnTo>
                    <a:pt x="978725" y="102184"/>
                  </a:lnTo>
                  <a:lnTo>
                    <a:pt x="978725" y="1884387"/>
                  </a:lnTo>
                  <a:lnTo>
                    <a:pt x="971740" y="1884387"/>
                  </a:lnTo>
                  <a:lnTo>
                    <a:pt x="972439" y="1871687"/>
                  </a:lnTo>
                  <a:lnTo>
                    <a:pt x="978535" y="1871687"/>
                  </a:lnTo>
                  <a:lnTo>
                    <a:pt x="978725" y="1884387"/>
                  </a:lnTo>
                  <a:lnTo>
                    <a:pt x="978725" y="102184"/>
                  </a:lnTo>
                  <a:lnTo>
                    <a:pt x="976261" y="106387"/>
                  </a:lnTo>
                  <a:lnTo>
                    <a:pt x="971753" y="93687"/>
                  </a:lnTo>
                  <a:lnTo>
                    <a:pt x="962164" y="93687"/>
                  </a:lnTo>
                  <a:lnTo>
                    <a:pt x="962164" y="1998687"/>
                  </a:lnTo>
                  <a:lnTo>
                    <a:pt x="955027" y="1998687"/>
                  </a:lnTo>
                  <a:lnTo>
                    <a:pt x="959218" y="1985987"/>
                  </a:lnTo>
                  <a:lnTo>
                    <a:pt x="962164" y="1998687"/>
                  </a:lnTo>
                  <a:lnTo>
                    <a:pt x="962164" y="93687"/>
                  </a:lnTo>
                  <a:lnTo>
                    <a:pt x="953884" y="93687"/>
                  </a:lnTo>
                  <a:lnTo>
                    <a:pt x="953884" y="106387"/>
                  </a:lnTo>
                  <a:lnTo>
                    <a:pt x="953858" y="119087"/>
                  </a:lnTo>
                  <a:lnTo>
                    <a:pt x="949401" y="106387"/>
                  </a:lnTo>
                  <a:lnTo>
                    <a:pt x="946721" y="118097"/>
                  </a:lnTo>
                  <a:lnTo>
                    <a:pt x="946721" y="1096987"/>
                  </a:lnTo>
                  <a:lnTo>
                    <a:pt x="946264" y="1109687"/>
                  </a:lnTo>
                  <a:lnTo>
                    <a:pt x="935990" y="1109687"/>
                  </a:lnTo>
                  <a:lnTo>
                    <a:pt x="936498" y="1096987"/>
                  </a:lnTo>
                  <a:lnTo>
                    <a:pt x="946721" y="1096987"/>
                  </a:lnTo>
                  <a:lnTo>
                    <a:pt x="946721" y="118097"/>
                  </a:lnTo>
                  <a:lnTo>
                    <a:pt x="946492" y="119087"/>
                  </a:lnTo>
                  <a:lnTo>
                    <a:pt x="946518" y="106387"/>
                  </a:lnTo>
                  <a:lnTo>
                    <a:pt x="949401" y="106387"/>
                  </a:lnTo>
                  <a:lnTo>
                    <a:pt x="953884" y="106387"/>
                  </a:lnTo>
                  <a:lnTo>
                    <a:pt x="953884" y="93687"/>
                  </a:lnTo>
                  <a:lnTo>
                    <a:pt x="953706" y="93687"/>
                  </a:lnTo>
                  <a:lnTo>
                    <a:pt x="943305" y="106387"/>
                  </a:lnTo>
                  <a:lnTo>
                    <a:pt x="919162" y="106387"/>
                  </a:lnTo>
                  <a:lnTo>
                    <a:pt x="919162" y="1884387"/>
                  </a:lnTo>
                  <a:lnTo>
                    <a:pt x="914882" y="1897087"/>
                  </a:lnTo>
                  <a:lnTo>
                    <a:pt x="905471" y="1897087"/>
                  </a:lnTo>
                  <a:lnTo>
                    <a:pt x="901890" y="1884387"/>
                  </a:lnTo>
                  <a:lnTo>
                    <a:pt x="919162" y="1884387"/>
                  </a:lnTo>
                  <a:lnTo>
                    <a:pt x="919162" y="106387"/>
                  </a:lnTo>
                  <a:lnTo>
                    <a:pt x="915416" y="106387"/>
                  </a:lnTo>
                  <a:lnTo>
                    <a:pt x="916546" y="119087"/>
                  </a:lnTo>
                  <a:lnTo>
                    <a:pt x="910907" y="119087"/>
                  </a:lnTo>
                  <a:lnTo>
                    <a:pt x="915416" y="106387"/>
                  </a:lnTo>
                  <a:lnTo>
                    <a:pt x="895324" y="106387"/>
                  </a:lnTo>
                  <a:lnTo>
                    <a:pt x="895324" y="131787"/>
                  </a:lnTo>
                  <a:lnTo>
                    <a:pt x="892365" y="144487"/>
                  </a:lnTo>
                  <a:lnTo>
                    <a:pt x="883742" y="144487"/>
                  </a:lnTo>
                  <a:lnTo>
                    <a:pt x="881519" y="157187"/>
                  </a:lnTo>
                  <a:lnTo>
                    <a:pt x="873239" y="157187"/>
                  </a:lnTo>
                  <a:lnTo>
                    <a:pt x="873239" y="1046187"/>
                  </a:lnTo>
                  <a:lnTo>
                    <a:pt x="870292" y="1058887"/>
                  </a:lnTo>
                  <a:lnTo>
                    <a:pt x="869454" y="1054684"/>
                  </a:lnTo>
                  <a:lnTo>
                    <a:pt x="869454" y="1897087"/>
                  </a:lnTo>
                  <a:lnTo>
                    <a:pt x="865289" y="1909787"/>
                  </a:lnTo>
                  <a:lnTo>
                    <a:pt x="864273" y="1909787"/>
                  </a:lnTo>
                  <a:lnTo>
                    <a:pt x="862431" y="1897087"/>
                  </a:lnTo>
                  <a:lnTo>
                    <a:pt x="869454" y="1897087"/>
                  </a:lnTo>
                  <a:lnTo>
                    <a:pt x="869454" y="1054684"/>
                  </a:lnTo>
                  <a:lnTo>
                    <a:pt x="867765" y="1046187"/>
                  </a:lnTo>
                  <a:lnTo>
                    <a:pt x="873239" y="1046187"/>
                  </a:lnTo>
                  <a:lnTo>
                    <a:pt x="873239" y="157187"/>
                  </a:lnTo>
                  <a:lnTo>
                    <a:pt x="872617" y="157187"/>
                  </a:lnTo>
                  <a:lnTo>
                    <a:pt x="872553" y="144487"/>
                  </a:lnTo>
                  <a:lnTo>
                    <a:pt x="861847" y="144487"/>
                  </a:lnTo>
                  <a:lnTo>
                    <a:pt x="861847" y="1884387"/>
                  </a:lnTo>
                  <a:lnTo>
                    <a:pt x="854875" y="1884387"/>
                  </a:lnTo>
                  <a:lnTo>
                    <a:pt x="859002" y="1871687"/>
                  </a:lnTo>
                  <a:lnTo>
                    <a:pt x="860018" y="1871687"/>
                  </a:lnTo>
                  <a:lnTo>
                    <a:pt x="861847" y="1884387"/>
                  </a:lnTo>
                  <a:lnTo>
                    <a:pt x="861847" y="144487"/>
                  </a:lnTo>
                  <a:lnTo>
                    <a:pt x="860501" y="144487"/>
                  </a:lnTo>
                  <a:lnTo>
                    <a:pt x="868083" y="131787"/>
                  </a:lnTo>
                  <a:lnTo>
                    <a:pt x="895324" y="131787"/>
                  </a:lnTo>
                  <a:lnTo>
                    <a:pt x="895324" y="106387"/>
                  </a:lnTo>
                  <a:lnTo>
                    <a:pt x="893203" y="106387"/>
                  </a:lnTo>
                  <a:lnTo>
                    <a:pt x="881011" y="119087"/>
                  </a:lnTo>
                  <a:lnTo>
                    <a:pt x="868654" y="106387"/>
                  </a:lnTo>
                  <a:lnTo>
                    <a:pt x="860056" y="106387"/>
                  </a:lnTo>
                  <a:lnTo>
                    <a:pt x="861656" y="119087"/>
                  </a:lnTo>
                  <a:lnTo>
                    <a:pt x="853643" y="119087"/>
                  </a:lnTo>
                  <a:lnTo>
                    <a:pt x="856919" y="131787"/>
                  </a:lnTo>
                  <a:lnTo>
                    <a:pt x="849452" y="131787"/>
                  </a:lnTo>
                  <a:lnTo>
                    <a:pt x="849566" y="144487"/>
                  </a:lnTo>
                  <a:lnTo>
                    <a:pt x="843432" y="144487"/>
                  </a:lnTo>
                  <a:lnTo>
                    <a:pt x="843432" y="1897087"/>
                  </a:lnTo>
                  <a:lnTo>
                    <a:pt x="837857" y="1909787"/>
                  </a:lnTo>
                  <a:lnTo>
                    <a:pt x="827938" y="1909787"/>
                  </a:lnTo>
                  <a:lnTo>
                    <a:pt x="827938" y="1960587"/>
                  </a:lnTo>
                  <a:lnTo>
                    <a:pt x="816673" y="1960587"/>
                  </a:lnTo>
                  <a:lnTo>
                    <a:pt x="816673" y="1985987"/>
                  </a:lnTo>
                  <a:lnTo>
                    <a:pt x="815644" y="1998687"/>
                  </a:lnTo>
                  <a:lnTo>
                    <a:pt x="808545" y="1998687"/>
                  </a:lnTo>
                  <a:lnTo>
                    <a:pt x="807567" y="1985987"/>
                  </a:lnTo>
                  <a:lnTo>
                    <a:pt x="816673" y="1985987"/>
                  </a:lnTo>
                  <a:lnTo>
                    <a:pt x="816673" y="1960587"/>
                  </a:lnTo>
                  <a:lnTo>
                    <a:pt x="803681" y="1960587"/>
                  </a:lnTo>
                  <a:lnTo>
                    <a:pt x="808253" y="1947887"/>
                  </a:lnTo>
                  <a:lnTo>
                    <a:pt x="825817" y="1947887"/>
                  </a:lnTo>
                  <a:lnTo>
                    <a:pt x="827938" y="1960587"/>
                  </a:lnTo>
                  <a:lnTo>
                    <a:pt x="827938" y="1909787"/>
                  </a:lnTo>
                  <a:lnTo>
                    <a:pt x="811517" y="1909787"/>
                  </a:lnTo>
                  <a:lnTo>
                    <a:pt x="804164" y="1897087"/>
                  </a:lnTo>
                  <a:lnTo>
                    <a:pt x="843432" y="1897087"/>
                  </a:lnTo>
                  <a:lnTo>
                    <a:pt x="843432" y="144487"/>
                  </a:lnTo>
                  <a:lnTo>
                    <a:pt x="842035" y="144487"/>
                  </a:lnTo>
                  <a:lnTo>
                    <a:pt x="842035" y="1706587"/>
                  </a:lnTo>
                  <a:lnTo>
                    <a:pt x="836193" y="1719287"/>
                  </a:lnTo>
                  <a:lnTo>
                    <a:pt x="829386" y="1719287"/>
                  </a:lnTo>
                  <a:lnTo>
                    <a:pt x="823861" y="1706587"/>
                  </a:lnTo>
                  <a:lnTo>
                    <a:pt x="842035" y="1706587"/>
                  </a:lnTo>
                  <a:lnTo>
                    <a:pt x="842035" y="144487"/>
                  </a:lnTo>
                  <a:lnTo>
                    <a:pt x="835964" y="144487"/>
                  </a:lnTo>
                  <a:lnTo>
                    <a:pt x="835964" y="881087"/>
                  </a:lnTo>
                  <a:lnTo>
                    <a:pt x="828700" y="881087"/>
                  </a:lnTo>
                  <a:lnTo>
                    <a:pt x="828421" y="868387"/>
                  </a:lnTo>
                  <a:lnTo>
                    <a:pt x="835685" y="868387"/>
                  </a:lnTo>
                  <a:lnTo>
                    <a:pt x="835964" y="881087"/>
                  </a:lnTo>
                  <a:lnTo>
                    <a:pt x="835964" y="144487"/>
                  </a:lnTo>
                  <a:lnTo>
                    <a:pt x="826439" y="144487"/>
                  </a:lnTo>
                  <a:lnTo>
                    <a:pt x="826439" y="931887"/>
                  </a:lnTo>
                  <a:lnTo>
                    <a:pt x="825969" y="944587"/>
                  </a:lnTo>
                  <a:lnTo>
                    <a:pt x="816851" y="944587"/>
                  </a:lnTo>
                  <a:lnTo>
                    <a:pt x="815505" y="931887"/>
                  </a:lnTo>
                  <a:lnTo>
                    <a:pt x="826439" y="931887"/>
                  </a:lnTo>
                  <a:lnTo>
                    <a:pt x="826439" y="144487"/>
                  </a:lnTo>
                  <a:lnTo>
                    <a:pt x="823163" y="144487"/>
                  </a:lnTo>
                  <a:lnTo>
                    <a:pt x="823163" y="169887"/>
                  </a:lnTo>
                  <a:lnTo>
                    <a:pt x="823074" y="881087"/>
                  </a:lnTo>
                  <a:lnTo>
                    <a:pt x="818680" y="881087"/>
                  </a:lnTo>
                  <a:lnTo>
                    <a:pt x="818680" y="906487"/>
                  </a:lnTo>
                  <a:lnTo>
                    <a:pt x="812952" y="906487"/>
                  </a:lnTo>
                  <a:lnTo>
                    <a:pt x="818108" y="893787"/>
                  </a:lnTo>
                  <a:lnTo>
                    <a:pt x="818680" y="906487"/>
                  </a:lnTo>
                  <a:lnTo>
                    <a:pt x="818680" y="881087"/>
                  </a:lnTo>
                  <a:lnTo>
                    <a:pt x="815594" y="881087"/>
                  </a:lnTo>
                  <a:lnTo>
                    <a:pt x="820051" y="868387"/>
                  </a:lnTo>
                  <a:lnTo>
                    <a:pt x="821093" y="868387"/>
                  </a:lnTo>
                  <a:lnTo>
                    <a:pt x="823074" y="881087"/>
                  </a:lnTo>
                  <a:lnTo>
                    <a:pt x="823074" y="169887"/>
                  </a:lnTo>
                  <a:lnTo>
                    <a:pt x="819861" y="169887"/>
                  </a:lnTo>
                  <a:lnTo>
                    <a:pt x="821359" y="157187"/>
                  </a:lnTo>
                  <a:lnTo>
                    <a:pt x="823163" y="169887"/>
                  </a:lnTo>
                  <a:lnTo>
                    <a:pt x="823163" y="144487"/>
                  </a:lnTo>
                  <a:lnTo>
                    <a:pt x="819188" y="144487"/>
                  </a:lnTo>
                  <a:lnTo>
                    <a:pt x="820724" y="157187"/>
                  </a:lnTo>
                  <a:lnTo>
                    <a:pt x="809294" y="157187"/>
                  </a:lnTo>
                  <a:lnTo>
                    <a:pt x="809294" y="1693887"/>
                  </a:lnTo>
                  <a:lnTo>
                    <a:pt x="804037" y="1693887"/>
                  </a:lnTo>
                  <a:lnTo>
                    <a:pt x="808291" y="1681187"/>
                  </a:lnTo>
                  <a:lnTo>
                    <a:pt x="809294" y="1693887"/>
                  </a:lnTo>
                  <a:lnTo>
                    <a:pt x="809294" y="157187"/>
                  </a:lnTo>
                  <a:lnTo>
                    <a:pt x="800519" y="157187"/>
                  </a:lnTo>
                  <a:lnTo>
                    <a:pt x="800227" y="144487"/>
                  </a:lnTo>
                  <a:lnTo>
                    <a:pt x="792797" y="144487"/>
                  </a:lnTo>
                  <a:lnTo>
                    <a:pt x="793559" y="157187"/>
                  </a:lnTo>
                  <a:lnTo>
                    <a:pt x="790930" y="157187"/>
                  </a:lnTo>
                  <a:lnTo>
                    <a:pt x="789406" y="169887"/>
                  </a:lnTo>
                  <a:lnTo>
                    <a:pt x="801243" y="169887"/>
                  </a:lnTo>
                  <a:lnTo>
                    <a:pt x="801154" y="881087"/>
                  </a:lnTo>
                  <a:lnTo>
                    <a:pt x="799985" y="881087"/>
                  </a:lnTo>
                  <a:lnTo>
                    <a:pt x="799985" y="906487"/>
                  </a:lnTo>
                  <a:lnTo>
                    <a:pt x="796378" y="906487"/>
                  </a:lnTo>
                  <a:lnTo>
                    <a:pt x="796378" y="1071587"/>
                  </a:lnTo>
                  <a:lnTo>
                    <a:pt x="795223" y="1076515"/>
                  </a:lnTo>
                  <a:lnTo>
                    <a:pt x="795223" y="1693887"/>
                  </a:lnTo>
                  <a:lnTo>
                    <a:pt x="791006" y="1681187"/>
                  </a:lnTo>
                  <a:lnTo>
                    <a:pt x="788339" y="1693887"/>
                  </a:lnTo>
                  <a:lnTo>
                    <a:pt x="788276" y="1681187"/>
                  </a:lnTo>
                  <a:lnTo>
                    <a:pt x="791006" y="1681187"/>
                  </a:lnTo>
                  <a:lnTo>
                    <a:pt x="795134" y="1681187"/>
                  </a:lnTo>
                  <a:lnTo>
                    <a:pt x="795223" y="1693887"/>
                  </a:lnTo>
                  <a:lnTo>
                    <a:pt x="795223" y="1076515"/>
                  </a:lnTo>
                  <a:lnTo>
                    <a:pt x="793394" y="1084287"/>
                  </a:lnTo>
                  <a:lnTo>
                    <a:pt x="787158" y="1084287"/>
                  </a:lnTo>
                  <a:lnTo>
                    <a:pt x="788581" y="1071587"/>
                  </a:lnTo>
                  <a:lnTo>
                    <a:pt x="796378" y="1071587"/>
                  </a:lnTo>
                  <a:lnTo>
                    <a:pt x="796378" y="906487"/>
                  </a:lnTo>
                  <a:lnTo>
                    <a:pt x="787971" y="906487"/>
                  </a:lnTo>
                  <a:lnTo>
                    <a:pt x="783437" y="906487"/>
                  </a:lnTo>
                  <a:lnTo>
                    <a:pt x="783437" y="1071587"/>
                  </a:lnTo>
                  <a:lnTo>
                    <a:pt x="782815" y="1084287"/>
                  </a:lnTo>
                  <a:lnTo>
                    <a:pt x="774039" y="1084287"/>
                  </a:lnTo>
                  <a:lnTo>
                    <a:pt x="774039" y="1681187"/>
                  </a:lnTo>
                  <a:lnTo>
                    <a:pt x="769835" y="1681187"/>
                  </a:lnTo>
                  <a:lnTo>
                    <a:pt x="771702" y="1668487"/>
                  </a:lnTo>
                  <a:lnTo>
                    <a:pt x="774039" y="1681187"/>
                  </a:lnTo>
                  <a:lnTo>
                    <a:pt x="774039" y="1084287"/>
                  </a:lnTo>
                  <a:lnTo>
                    <a:pt x="769289" y="1084287"/>
                  </a:lnTo>
                  <a:lnTo>
                    <a:pt x="769886" y="1071587"/>
                  </a:lnTo>
                  <a:lnTo>
                    <a:pt x="783437" y="1071587"/>
                  </a:lnTo>
                  <a:lnTo>
                    <a:pt x="783437" y="906487"/>
                  </a:lnTo>
                  <a:lnTo>
                    <a:pt x="772388" y="906487"/>
                  </a:lnTo>
                  <a:lnTo>
                    <a:pt x="772388" y="931887"/>
                  </a:lnTo>
                  <a:lnTo>
                    <a:pt x="772134" y="944587"/>
                  </a:lnTo>
                  <a:lnTo>
                    <a:pt x="765035" y="944587"/>
                  </a:lnTo>
                  <a:lnTo>
                    <a:pt x="766991" y="957287"/>
                  </a:lnTo>
                  <a:lnTo>
                    <a:pt x="759574" y="957287"/>
                  </a:lnTo>
                  <a:lnTo>
                    <a:pt x="763981" y="944587"/>
                  </a:lnTo>
                  <a:lnTo>
                    <a:pt x="761098" y="944587"/>
                  </a:lnTo>
                  <a:lnTo>
                    <a:pt x="762812" y="931887"/>
                  </a:lnTo>
                  <a:lnTo>
                    <a:pt x="772388" y="931887"/>
                  </a:lnTo>
                  <a:lnTo>
                    <a:pt x="772388" y="906487"/>
                  </a:lnTo>
                  <a:lnTo>
                    <a:pt x="767232" y="906487"/>
                  </a:lnTo>
                  <a:lnTo>
                    <a:pt x="767168" y="893787"/>
                  </a:lnTo>
                  <a:lnTo>
                    <a:pt x="759028" y="893787"/>
                  </a:lnTo>
                  <a:lnTo>
                    <a:pt x="759802" y="906487"/>
                  </a:lnTo>
                  <a:lnTo>
                    <a:pt x="757821" y="906487"/>
                  </a:lnTo>
                  <a:lnTo>
                    <a:pt x="757821" y="1617687"/>
                  </a:lnTo>
                  <a:lnTo>
                    <a:pt x="754380" y="1617687"/>
                  </a:lnTo>
                  <a:lnTo>
                    <a:pt x="754875" y="1604987"/>
                  </a:lnTo>
                  <a:lnTo>
                    <a:pt x="757821" y="1617687"/>
                  </a:lnTo>
                  <a:lnTo>
                    <a:pt x="757821" y="906487"/>
                  </a:lnTo>
                  <a:lnTo>
                    <a:pt x="754849" y="906487"/>
                  </a:lnTo>
                  <a:lnTo>
                    <a:pt x="754849" y="1033487"/>
                  </a:lnTo>
                  <a:lnTo>
                    <a:pt x="747458" y="1033487"/>
                  </a:lnTo>
                  <a:lnTo>
                    <a:pt x="751852" y="1020787"/>
                  </a:lnTo>
                  <a:lnTo>
                    <a:pt x="752919" y="1020787"/>
                  </a:lnTo>
                  <a:lnTo>
                    <a:pt x="754849" y="1033487"/>
                  </a:lnTo>
                  <a:lnTo>
                    <a:pt x="754849" y="906487"/>
                  </a:lnTo>
                  <a:lnTo>
                    <a:pt x="753960" y="906487"/>
                  </a:lnTo>
                  <a:lnTo>
                    <a:pt x="753960" y="944587"/>
                  </a:lnTo>
                  <a:lnTo>
                    <a:pt x="746493" y="944587"/>
                  </a:lnTo>
                  <a:lnTo>
                    <a:pt x="746404" y="931887"/>
                  </a:lnTo>
                  <a:lnTo>
                    <a:pt x="753643" y="931887"/>
                  </a:lnTo>
                  <a:lnTo>
                    <a:pt x="753960" y="944587"/>
                  </a:lnTo>
                  <a:lnTo>
                    <a:pt x="753960" y="906487"/>
                  </a:lnTo>
                  <a:lnTo>
                    <a:pt x="741565" y="906487"/>
                  </a:lnTo>
                  <a:lnTo>
                    <a:pt x="744359" y="893787"/>
                  </a:lnTo>
                  <a:lnTo>
                    <a:pt x="754443" y="893787"/>
                  </a:lnTo>
                  <a:lnTo>
                    <a:pt x="755713" y="881087"/>
                  </a:lnTo>
                  <a:lnTo>
                    <a:pt x="740905" y="881087"/>
                  </a:lnTo>
                  <a:lnTo>
                    <a:pt x="746023" y="868387"/>
                  </a:lnTo>
                  <a:lnTo>
                    <a:pt x="773658" y="868387"/>
                  </a:lnTo>
                  <a:lnTo>
                    <a:pt x="779907" y="881087"/>
                  </a:lnTo>
                  <a:lnTo>
                    <a:pt x="792200" y="881087"/>
                  </a:lnTo>
                  <a:lnTo>
                    <a:pt x="792340" y="893787"/>
                  </a:lnTo>
                  <a:lnTo>
                    <a:pt x="785190" y="893787"/>
                  </a:lnTo>
                  <a:lnTo>
                    <a:pt x="787971" y="906487"/>
                  </a:lnTo>
                  <a:lnTo>
                    <a:pt x="794397" y="893787"/>
                  </a:lnTo>
                  <a:lnTo>
                    <a:pt x="799985" y="906487"/>
                  </a:lnTo>
                  <a:lnTo>
                    <a:pt x="799985" y="881087"/>
                  </a:lnTo>
                  <a:lnTo>
                    <a:pt x="793724" y="881087"/>
                  </a:lnTo>
                  <a:lnTo>
                    <a:pt x="798106" y="868387"/>
                  </a:lnTo>
                  <a:lnTo>
                    <a:pt x="799185" y="868387"/>
                  </a:lnTo>
                  <a:lnTo>
                    <a:pt x="801154" y="881087"/>
                  </a:lnTo>
                  <a:lnTo>
                    <a:pt x="801154" y="169938"/>
                  </a:lnTo>
                  <a:lnTo>
                    <a:pt x="778548" y="182587"/>
                  </a:lnTo>
                  <a:lnTo>
                    <a:pt x="775462" y="169887"/>
                  </a:lnTo>
                  <a:lnTo>
                    <a:pt x="774141" y="169887"/>
                  </a:lnTo>
                  <a:lnTo>
                    <a:pt x="774141" y="157187"/>
                  </a:lnTo>
                  <a:lnTo>
                    <a:pt x="762622" y="157187"/>
                  </a:lnTo>
                  <a:lnTo>
                    <a:pt x="755269" y="169887"/>
                  </a:lnTo>
                  <a:lnTo>
                    <a:pt x="748106" y="182587"/>
                  </a:lnTo>
                  <a:lnTo>
                    <a:pt x="741349" y="182587"/>
                  </a:lnTo>
                  <a:lnTo>
                    <a:pt x="741184" y="169887"/>
                  </a:lnTo>
                  <a:lnTo>
                    <a:pt x="732929" y="169887"/>
                  </a:lnTo>
                  <a:lnTo>
                    <a:pt x="732929" y="881087"/>
                  </a:lnTo>
                  <a:lnTo>
                    <a:pt x="730745" y="893787"/>
                  </a:lnTo>
                  <a:lnTo>
                    <a:pt x="726465" y="881087"/>
                  </a:lnTo>
                  <a:lnTo>
                    <a:pt x="726173" y="893787"/>
                  </a:lnTo>
                  <a:lnTo>
                    <a:pt x="730034" y="906487"/>
                  </a:lnTo>
                  <a:lnTo>
                    <a:pt x="716064" y="906487"/>
                  </a:lnTo>
                  <a:lnTo>
                    <a:pt x="716635" y="893787"/>
                  </a:lnTo>
                  <a:lnTo>
                    <a:pt x="712101" y="893787"/>
                  </a:lnTo>
                  <a:lnTo>
                    <a:pt x="714806" y="881087"/>
                  </a:lnTo>
                  <a:lnTo>
                    <a:pt x="712609" y="881087"/>
                  </a:lnTo>
                  <a:lnTo>
                    <a:pt x="711250" y="868387"/>
                  </a:lnTo>
                  <a:lnTo>
                    <a:pt x="730034" y="868387"/>
                  </a:lnTo>
                  <a:lnTo>
                    <a:pt x="726719" y="881087"/>
                  </a:lnTo>
                  <a:lnTo>
                    <a:pt x="732929" y="881087"/>
                  </a:lnTo>
                  <a:lnTo>
                    <a:pt x="732929" y="169887"/>
                  </a:lnTo>
                  <a:lnTo>
                    <a:pt x="722985" y="169887"/>
                  </a:lnTo>
                  <a:lnTo>
                    <a:pt x="718642" y="182587"/>
                  </a:lnTo>
                  <a:lnTo>
                    <a:pt x="722071" y="182587"/>
                  </a:lnTo>
                  <a:lnTo>
                    <a:pt x="717537" y="195287"/>
                  </a:lnTo>
                  <a:lnTo>
                    <a:pt x="707720" y="195287"/>
                  </a:lnTo>
                  <a:lnTo>
                    <a:pt x="707720" y="868387"/>
                  </a:lnTo>
                  <a:lnTo>
                    <a:pt x="705535" y="881087"/>
                  </a:lnTo>
                  <a:lnTo>
                    <a:pt x="700443" y="881087"/>
                  </a:lnTo>
                  <a:lnTo>
                    <a:pt x="700443" y="931887"/>
                  </a:lnTo>
                  <a:lnTo>
                    <a:pt x="698588" y="944587"/>
                  </a:lnTo>
                  <a:lnTo>
                    <a:pt x="691718" y="931887"/>
                  </a:lnTo>
                  <a:lnTo>
                    <a:pt x="700443" y="931887"/>
                  </a:lnTo>
                  <a:lnTo>
                    <a:pt x="700443" y="881087"/>
                  </a:lnTo>
                  <a:lnTo>
                    <a:pt x="683310" y="881087"/>
                  </a:lnTo>
                  <a:lnTo>
                    <a:pt x="680339" y="868387"/>
                  </a:lnTo>
                  <a:lnTo>
                    <a:pt x="707720" y="868387"/>
                  </a:lnTo>
                  <a:lnTo>
                    <a:pt x="707720" y="195287"/>
                  </a:lnTo>
                  <a:lnTo>
                    <a:pt x="689330" y="195287"/>
                  </a:lnTo>
                  <a:lnTo>
                    <a:pt x="688708" y="207987"/>
                  </a:lnTo>
                  <a:lnTo>
                    <a:pt x="674865" y="207987"/>
                  </a:lnTo>
                  <a:lnTo>
                    <a:pt x="674865" y="868387"/>
                  </a:lnTo>
                  <a:lnTo>
                    <a:pt x="671271" y="881087"/>
                  </a:lnTo>
                  <a:lnTo>
                    <a:pt x="667740" y="881087"/>
                  </a:lnTo>
                  <a:lnTo>
                    <a:pt x="667550" y="868387"/>
                  </a:lnTo>
                  <a:lnTo>
                    <a:pt x="674865" y="868387"/>
                  </a:lnTo>
                  <a:lnTo>
                    <a:pt x="674865" y="207987"/>
                  </a:lnTo>
                  <a:lnTo>
                    <a:pt x="660996" y="207987"/>
                  </a:lnTo>
                  <a:lnTo>
                    <a:pt x="660996" y="868387"/>
                  </a:lnTo>
                  <a:lnTo>
                    <a:pt x="652411" y="881087"/>
                  </a:lnTo>
                  <a:lnTo>
                    <a:pt x="653338" y="881087"/>
                  </a:lnTo>
                  <a:lnTo>
                    <a:pt x="649033" y="893787"/>
                  </a:lnTo>
                  <a:lnTo>
                    <a:pt x="624319" y="893787"/>
                  </a:lnTo>
                  <a:lnTo>
                    <a:pt x="625233" y="881087"/>
                  </a:lnTo>
                  <a:lnTo>
                    <a:pt x="640905" y="881087"/>
                  </a:lnTo>
                  <a:lnTo>
                    <a:pt x="641819" y="868387"/>
                  </a:lnTo>
                  <a:lnTo>
                    <a:pt x="660996" y="868387"/>
                  </a:lnTo>
                  <a:lnTo>
                    <a:pt x="660996" y="207987"/>
                  </a:lnTo>
                  <a:lnTo>
                    <a:pt x="660768" y="207987"/>
                  </a:lnTo>
                  <a:lnTo>
                    <a:pt x="657631" y="220687"/>
                  </a:lnTo>
                  <a:lnTo>
                    <a:pt x="651052" y="220687"/>
                  </a:lnTo>
                  <a:lnTo>
                    <a:pt x="653046" y="207987"/>
                  </a:lnTo>
                  <a:lnTo>
                    <a:pt x="651675" y="207987"/>
                  </a:lnTo>
                  <a:lnTo>
                    <a:pt x="648817" y="195287"/>
                  </a:lnTo>
                  <a:lnTo>
                    <a:pt x="651268" y="195287"/>
                  </a:lnTo>
                  <a:lnTo>
                    <a:pt x="651967" y="182587"/>
                  </a:lnTo>
                  <a:lnTo>
                    <a:pt x="660336" y="182587"/>
                  </a:lnTo>
                  <a:lnTo>
                    <a:pt x="659193" y="195287"/>
                  </a:lnTo>
                  <a:lnTo>
                    <a:pt x="675906" y="195287"/>
                  </a:lnTo>
                  <a:lnTo>
                    <a:pt x="682586" y="182587"/>
                  </a:lnTo>
                  <a:lnTo>
                    <a:pt x="710412" y="182587"/>
                  </a:lnTo>
                  <a:lnTo>
                    <a:pt x="704824" y="169887"/>
                  </a:lnTo>
                  <a:lnTo>
                    <a:pt x="657047" y="169887"/>
                  </a:lnTo>
                  <a:lnTo>
                    <a:pt x="651827" y="157187"/>
                  </a:lnTo>
                  <a:lnTo>
                    <a:pt x="647700" y="157187"/>
                  </a:lnTo>
                  <a:lnTo>
                    <a:pt x="647700" y="169887"/>
                  </a:lnTo>
                  <a:lnTo>
                    <a:pt x="643153" y="182587"/>
                  </a:lnTo>
                  <a:lnTo>
                    <a:pt x="642023" y="182587"/>
                  </a:lnTo>
                  <a:lnTo>
                    <a:pt x="640016" y="169887"/>
                  </a:lnTo>
                  <a:lnTo>
                    <a:pt x="647700" y="169887"/>
                  </a:lnTo>
                  <a:lnTo>
                    <a:pt x="647700" y="157187"/>
                  </a:lnTo>
                  <a:lnTo>
                    <a:pt x="634263" y="157187"/>
                  </a:lnTo>
                  <a:lnTo>
                    <a:pt x="634263" y="868387"/>
                  </a:lnTo>
                  <a:lnTo>
                    <a:pt x="630682" y="868387"/>
                  </a:lnTo>
                  <a:lnTo>
                    <a:pt x="631151" y="855687"/>
                  </a:lnTo>
                  <a:lnTo>
                    <a:pt x="634263" y="868387"/>
                  </a:lnTo>
                  <a:lnTo>
                    <a:pt x="634263" y="157187"/>
                  </a:lnTo>
                  <a:lnTo>
                    <a:pt x="631964" y="157187"/>
                  </a:lnTo>
                  <a:lnTo>
                    <a:pt x="631964" y="207987"/>
                  </a:lnTo>
                  <a:lnTo>
                    <a:pt x="631444" y="220687"/>
                  </a:lnTo>
                  <a:lnTo>
                    <a:pt x="628243" y="220687"/>
                  </a:lnTo>
                  <a:lnTo>
                    <a:pt x="628205" y="207987"/>
                  </a:lnTo>
                  <a:lnTo>
                    <a:pt x="631964" y="207987"/>
                  </a:lnTo>
                  <a:lnTo>
                    <a:pt x="631964" y="157187"/>
                  </a:lnTo>
                  <a:lnTo>
                    <a:pt x="630936" y="157187"/>
                  </a:lnTo>
                  <a:lnTo>
                    <a:pt x="630936" y="182587"/>
                  </a:lnTo>
                  <a:lnTo>
                    <a:pt x="630529" y="195287"/>
                  </a:lnTo>
                  <a:lnTo>
                    <a:pt x="627811" y="207987"/>
                  </a:lnTo>
                  <a:lnTo>
                    <a:pt x="623976" y="195287"/>
                  </a:lnTo>
                  <a:lnTo>
                    <a:pt x="617054" y="195287"/>
                  </a:lnTo>
                  <a:lnTo>
                    <a:pt x="617054" y="220687"/>
                  </a:lnTo>
                  <a:lnTo>
                    <a:pt x="612343" y="220687"/>
                  </a:lnTo>
                  <a:lnTo>
                    <a:pt x="612343" y="855687"/>
                  </a:lnTo>
                  <a:lnTo>
                    <a:pt x="611035" y="868387"/>
                  </a:lnTo>
                  <a:lnTo>
                    <a:pt x="604202" y="868387"/>
                  </a:lnTo>
                  <a:lnTo>
                    <a:pt x="604202" y="931887"/>
                  </a:lnTo>
                  <a:lnTo>
                    <a:pt x="602005" y="944587"/>
                  </a:lnTo>
                  <a:lnTo>
                    <a:pt x="598424" y="944587"/>
                  </a:lnTo>
                  <a:lnTo>
                    <a:pt x="597738" y="931887"/>
                  </a:lnTo>
                  <a:lnTo>
                    <a:pt x="604202" y="931887"/>
                  </a:lnTo>
                  <a:lnTo>
                    <a:pt x="604202" y="868387"/>
                  </a:lnTo>
                  <a:lnTo>
                    <a:pt x="603885" y="868387"/>
                  </a:lnTo>
                  <a:lnTo>
                    <a:pt x="605409" y="855687"/>
                  </a:lnTo>
                  <a:lnTo>
                    <a:pt x="612343" y="855687"/>
                  </a:lnTo>
                  <a:lnTo>
                    <a:pt x="612343" y="220687"/>
                  </a:lnTo>
                  <a:lnTo>
                    <a:pt x="601611" y="220687"/>
                  </a:lnTo>
                  <a:lnTo>
                    <a:pt x="601611" y="868387"/>
                  </a:lnTo>
                  <a:lnTo>
                    <a:pt x="600608" y="868387"/>
                  </a:lnTo>
                  <a:lnTo>
                    <a:pt x="600608" y="893787"/>
                  </a:lnTo>
                  <a:lnTo>
                    <a:pt x="593102" y="893787"/>
                  </a:lnTo>
                  <a:lnTo>
                    <a:pt x="597496" y="881087"/>
                  </a:lnTo>
                  <a:lnTo>
                    <a:pt x="600608" y="893787"/>
                  </a:lnTo>
                  <a:lnTo>
                    <a:pt x="600608" y="868387"/>
                  </a:lnTo>
                  <a:lnTo>
                    <a:pt x="594309" y="868387"/>
                  </a:lnTo>
                  <a:lnTo>
                    <a:pt x="593902" y="855687"/>
                  </a:lnTo>
                  <a:lnTo>
                    <a:pt x="601205" y="855687"/>
                  </a:lnTo>
                  <a:lnTo>
                    <a:pt x="601611" y="868387"/>
                  </a:lnTo>
                  <a:lnTo>
                    <a:pt x="601611" y="220687"/>
                  </a:lnTo>
                  <a:lnTo>
                    <a:pt x="598855" y="220687"/>
                  </a:lnTo>
                  <a:lnTo>
                    <a:pt x="597941" y="207987"/>
                  </a:lnTo>
                  <a:lnTo>
                    <a:pt x="594448" y="207987"/>
                  </a:lnTo>
                  <a:lnTo>
                    <a:pt x="591388" y="195287"/>
                  </a:lnTo>
                  <a:lnTo>
                    <a:pt x="582041" y="195287"/>
                  </a:lnTo>
                  <a:lnTo>
                    <a:pt x="585152" y="182587"/>
                  </a:lnTo>
                  <a:lnTo>
                    <a:pt x="604735" y="182587"/>
                  </a:lnTo>
                  <a:lnTo>
                    <a:pt x="604761" y="195287"/>
                  </a:lnTo>
                  <a:lnTo>
                    <a:pt x="603821" y="207987"/>
                  </a:lnTo>
                  <a:lnTo>
                    <a:pt x="612482" y="207987"/>
                  </a:lnTo>
                  <a:lnTo>
                    <a:pt x="617054" y="220687"/>
                  </a:lnTo>
                  <a:lnTo>
                    <a:pt x="617054" y="195287"/>
                  </a:lnTo>
                  <a:lnTo>
                    <a:pt x="611822" y="195287"/>
                  </a:lnTo>
                  <a:lnTo>
                    <a:pt x="614540" y="182587"/>
                  </a:lnTo>
                  <a:lnTo>
                    <a:pt x="630936" y="182587"/>
                  </a:lnTo>
                  <a:lnTo>
                    <a:pt x="630936" y="157187"/>
                  </a:lnTo>
                  <a:lnTo>
                    <a:pt x="578065" y="157187"/>
                  </a:lnTo>
                  <a:lnTo>
                    <a:pt x="578065" y="182587"/>
                  </a:lnTo>
                  <a:lnTo>
                    <a:pt x="567918" y="207987"/>
                  </a:lnTo>
                  <a:lnTo>
                    <a:pt x="553110" y="207987"/>
                  </a:lnTo>
                  <a:lnTo>
                    <a:pt x="553110" y="233387"/>
                  </a:lnTo>
                  <a:lnTo>
                    <a:pt x="545630" y="233387"/>
                  </a:lnTo>
                  <a:lnTo>
                    <a:pt x="545553" y="220687"/>
                  </a:lnTo>
                  <a:lnTo>
                    <a:pt x="553008" y="220687"/>
                  </a:lnTo>
                  <a:lnTo>
                    <a:pt x="553110" y="233387"/>
                  </a:lnTo>
                  <a:lnTo>
                    <a:pt x="553110" y="207987"/>
                  </a:lnTo>
                  <a:lnTo>
                    <a:pt x="539953" y="207987"/>
                  </a:lnTo>
                  <a:lnTo>
                    <a:pt x="539953" y="792187"/>
                  </a:lnTo>
                  <a:lnTo>
                    <a:pt x="539153" y="804887"/>
                  </a:lnTo>
                  <a:lnTo>
                    <a:pt x="537159" y="804887"/>
                  </a:lnTo>
                  <a:lnTo>
                    <a:pt x="537159" y="817587"/>
                  </a:lnTo>
                  <a:lnTo>
                    <a:pt x="536829" y="830287"/>
                  </a:lnTo>
                  <a:lnTo>
                    <a:pt x="530644" y="817587"/>
                  </a:lnTo>
                  <a:lnTo>
                    <a:pt x="537159" y="817587"/>
                  </a:lnTo>
                  <a:lnTo>
                    <a:pt x="537159" y="804887"/>
                  </a:lnTo>
                  <a:lnTo>
                    <a:pt x="532650" y="804887"/>
                  </a:lnTo>
                  <a:lnTo>
                    <a:pt x="539953" y="792187"/>
                  </a:lnTo>
                  <a:lnTo>
                    <a:pt x="539953" y="207987"/>
                  </a:lnTo>
                  <a:lnTo>
                    <a:pt x="539483" y="207987"/>
                  </a:lnTo>
                  <a:lnTo>
                    <a:pt x="541058" y="195287"/>
                  </a:lnTo>
                  <a:lnTo>
                    <a:pt x="551916" y="195287"/>
                  </a:lnTo>
                  <a:lnTo>
                    <a:pt x="562648" y="182587"/>
                  </a:lnTo>
                  <a:lnTo>
                    <a:pt x="578065" y="182587"/>
                  </a:lnTo>
                  <a:lnTo>
                    <a:pt x="578065" y="157187"/>
                  </a:lnTo>
                  <a:lnTo>
                    <a:pt x="569302" y="157187"/>
                  </a:lnTo>
                  <a:lnTo>
                    <a:pt x="568032" y="169887"/>
                  </a:lnTo>
                  <a:lnTo>
                    <a:pt x="559104" y="169887"/>
                  </a:lnTo>
                  <a:lnTo>
                    <a:pt x="557022" y="182587"/>
                  </a:lnTo>
                  <a:lnTo>
                    <a:pt x="537794" y="182587"/>
                  </a:lnTo>
                  <a:lnTo>
                    <a:pt x="537794" y="233387"/>
                  </a:lnTo>
                  <a:lnTo>
                    <a:pt x="504304" y="233387"/>
                  </a:lnTo>
                  <a:lnTo>
                    <a:pt x="505193" y="220687"/>
                  </a:lnTo>
                  <a:lnTo>
                    <a:pt x="517194" y="220687"/>
                  </a:lnTo>
                  <a:lnTo>
                    <a:pt x="514540" y="207987"/>
                  </a:lnTo>
                  <a:lnTo>
                    <a:pt x="519112" y="207987"/>
                  </a:lnTo>
                  <a:lnTo>
                    <a:pt x="517194" y="220687"/>
                  </a:lnTo>
                  <a:lnTo>
                    <a:pt x="534466" y="220687"/>
                  </a:lnTo>
                  <a:lnTo>
                    <a:pt x="537794" y="233387"/>
                  </a:lnTo>
                  <a:lnTo>
                    <a:pt x="537794" y="182587"/>
                  </a:lnTo>
                  <a:lnTo>
                    <a:pt x="537362" y="182587"/>
                  </a:lnTo>
                  <a:lnTo>
                    <a:pt x="537362" y="207987"/>
                  </a:lnTo>
                  <a:lnTo>
                    <a:pt x="525094" y="207987"/>
                  </a:lnTo>
                  <a:lnTo>
                    <a:pt x="527126" y="195287"/>
                  </a:lnTo>
                  <a:lnTo>
                    <a:pt x="536625" y="195287"/>
                  </a:lnTo>
                  <a:lnTo>
                    <a:pt x="537362" y="207987"/>
                  </a:lnTo>
                  <a:lnTo>
                    <a:pt x="537362" y="182587"/>
                  </a:lnTo>
                  <a:lnTo>
                    <a:pt x="534149" y="182587"/>
                  </a:lnTo>
                  <a:lnTo>
                    <a:pt x="528256" y="169887"/>
                  </a:lnTo>
                  <a:lnTo>
                    <a:pt x="525119" y="182587"/>
                  </a:lnTo>
                  <a:lnTo>
                    <a:pt x="526542" y="182587"/>
                  </a:lnTo>
                  <a:lnTo>
                    <a:pt x="521322" y="195287"/>
                  </a:lnTo>
                  <a:lnTo>
                    <a:pt x="521995" y="182587"/>
                  </a:lnTo>
                  <a:lnTo>
                    <a:pt x="517334" y="182587"/>
                  </a:lnTo>
                  <a:lnTo>
                    <a:pt x="516851" y="169887"/>
                  </a:lnTo>
                  <a:lnTo>
                    <a:pt x="510628" y="169887"/>
                  </a:lnTo>
                  <a:lnTo>
                    <a:pt x="506857" y="182587"/>
                  </a:lnTo>
                  <a:lnTo>
                    <a:pt x="513473" y="182587"/>
                  </a:lnTo>
                  <a:lnTo>
                    <a:pt x="513613" y="195287"/>
                  </a:lnTo>
                  <a:lnTo>
                    <a:pt x="503770" y="195287"/>
                  </a:lnTo>
                  <a:lnTo>
                    <a:pt x="503770" y="207987"/>
                  </a:lnTo>
                  <a:lnTo>
                    <a:pt x="503428" y="220687"/>
                  </a:lnTo>
                  <a:lnTo>
                    <a:pt x="500507" y="213067"/>
                  </a:lnTo>
                  <a:lnTo>
                    <a:pt x="500507" y="233387"/>
                  </a:lnTo>
                  <a:lnTo>
                    <a:pt x="494804" y="246087"/>
                  </a:lnTo>
                  <a:lnTo>
                    <a:pt x="491439" y="233387"/>
                  </a:lnTo>
                  <a:lnTo>
                    <a:pt x="500507" y="233387"/>
                  </a:lnTo>
                  <a:lnTo>
                    <a:pt x="500507" y="213067"/>
                  </a:lnTo>
                  <a:lnTo>
                    <a:pt x="498563" y="207987"/>
                  </a:lnTo>
                  <a:lnTo>
                    <a:pt x="503770" y="207987"/>
                  </a:lnTo>
                  <a:lnTo>
                    <a:pt x="503770" y="195287"/>
                  </a:lnTo>
                  <a:lnTo>
                    <a:pt x="499389" y="195287"/>
                  </a:lnTo>
                  <a:lnTo>
                    <a:pt x="498322" y="182587"/>
                  </a:lnTo>
                  <a:lnTo>
                    <a:pt x="498106" y="182587"/>
                  </a:lnTo>
                  <a:lnTo>
                    <a:pt x="495325" y="169887"/>
                  </a:lnTo>
                  <a:lnTo>
                    <a:pt x="489102" y="169887"/>
                  </a:lnTo>
                  <a:lnTo>
                    <a:pt x="490575" y="182587"/>
                  </a:lnTo>
                  <a:lnTo>
                    <a:pt x="480923" y="182587"/>
                  </a:lnTo>
                  <a:lnTo>
                    <a:pt x="489102" y="169887"/>
                  </a:lnTo>
                  <a:lnTo>
                    <a:pt x="479666" y="169887"/>
                  </a:lnTo>
                  <a:lnTo>
                    <a:pt x="475170" y="182587"/>
                  </a:lnTo>
                  <a:lnTo>
                    <a:pt x="424230" y="182587"/>
                  </a:lnTo>
                  <a:lnTo>
                    <a:pt x="420204" y="195287"/>
                  </a:lnTo>
                  <a:lnTo>
                    <a:pt x="458343" y="195287"/>
                  </a:lnTo>
                  <a:lnTo>
                    <a:pt x="465213" y="207987"/>
                  </a:lnTo>
                  <a:lnTo>
                    <a:pt x="460260" y="207987"/>
                  </a:lnTo>
                  <a:lnTo>
                    <a:pt x="458673" y="220687"/>
                  </a:lnTo>
                  <a:lnTo>
                    <a:pt x="458546" y="233387"/>
                  </a:lnTo>
                  <a:lnTo>
                    <a:pt x="473710" y="220687"/>
                  </a:lnTo>
                  <a:lnTo>
                    <a:pt x="467817" y="220687"/>
                  </a:lnTo>
                  <a:lnTo>
                    <a:pt x="468972" y="207987"/>
                  </a:lnTo>
                  <a:lnTo>
                    <a:pt x="476046" y="207987"/>
                  </a:lnTo>
                  <a:lnTo>
                    <a:pt x="477989" y="195287"/>
                  </a:lnTo>
                  <a:lnTo>
                    <a:pt x="489762" y="195287"/>
                  </a:lnTo>
                  <a:lnTo>
                    <a:pt x="492112" y="207987"/>
                  </a:lnTo>
                  <a:lnTo>
                    <a:pt x="491261" y="207987"/>
                  </a:lnTo>
                  <a:lnTo>
                    <a:pt x="492137" y="220687"/>
                  </a:lnTo>
                  <a:lnTo>
                    <a:pt x="473722" y="220687"/>
                  </a:lnTo>
                  <a:lnTo>
                    <a:pt x="470992" y="232562"/>
                  </a:lnTo>
                  <a:lnTo>
                    <a:pt x="470992" y="246087"/>
                  </a:lnTo>
                  <a:lnTo>
                    <a:pt x="466140" y="258787"/>
                  </a:lnTo>
                  <a:lnTo>
                    <a:pt x="448538" y="258787"/>
                  </a:lnTo>
                  <a:lnTo>
                    <a:pt x="448538" y="652487"/>
                  </a:lnTo>
                  <a:lnTo>
                    <a:pt x="442722" y="665187"/>
                  </a:lnTo>
                  <a:lnTo>
                    <a:pt x="426758" y="665187"/>
                  </a:lnTo>
                  <a:lnTo>
                    <a:pt x="431266" y="652487"/>
                  </a:lnTo>
                  <a:lnTo>
                    <a:pt x="448538" y="652487"/>
                  </a:lnTo>
                  <a:lnTo>
                    <a:pt x="448538" y="258787"/>
                  </a:lnTo>
                  <a:lnTo>
                    <a:pt x="444588" y="258787"/>
                  </a:lnTo>
                  <a:lnTo>
                    <a:pt x="449795" y="246087"/>
                  </a:lnTo>
                  <a:lnTo>
                    <a:pt x="470992" y="246087"/>
                  </a:lnTo>
                  <a:lnTo>
                    <a:pt x="470992" y="232562"/>
                  </a:lnTo>
                  <a:lnTo>
                    <a:pt x="470801" y="233387"/>
                  </a:lnTo>
                  <a:lnTo>
                    <a:pt x="458546" y="233387"/>
                  </a:lnTo>
                  <a:lnTo>
                    <a:pt x="448729" y="233387"/>
                  </a:lnTo>
                  <a:lnTo>
                    <a:pt x="442328" y="220687"/>
                  </a:lnTo>
                  <a:lnTo>
                    <a:pt x="437261" y="220687"/>
                  </a:lnTo>
                  <a:lnTo>
                    <a:pt x="437261" y="614387"/>
                  </a:lnTo>
                  <a:lnTo>
                    <a:pt x="429742" y="614387"/>
                  </a:lnTo>
                  <a:lnTo>
                    <a:pt x="434149" y="601687"/>
                  </a:lnTo>
                  <a:lnTo>
                    <a:pt x="437261" y="614387"/>
                  </a:lnTo>
                  <a:lnTo>
                    <a:pt x="437261" y="220687"/>
                  </a:lnTo>
                  <a:lnTo>
                    <a:pt x="424307" y="220687"/>
                  </a:lnTo>
                  <a:lnTo>
                    <a:pt x="426859" y="233387"/>
                  </a:lnTo>
                  <a:lnTo>
                    <a:pt x="424434" y="233387"/>
                  </a:lnTo>
                  <a:lnTo>
                    <a:pt x="424434" y="538187"/>
                  </a:lnTo>
                  <a:lnTo>
                    <a:pt x="424357" y="614387"/>
                  </a:lnTo>
                  <a:lnTo>
                    <a:pt x="420585" y="614387"/>
                  </a:lnTo>
                  <a:lnTo>
                    <a:pt x="420585" y="690587"/>
                  </a:lnTo>
                  <a:lnTo>
                    <a:pt x="398602" y="690587"/>
                  </a:lnTo>
                  <a:lnTo>
                    <a:pt x="407720" y="677887"/>
                  </a:lnTo>
                  <a:lnTo>
                    <a:pt x="415759" y="677887"/>
                  </a:lnTo>
                  <a:lnTo>
                    <a:pt x="420585" y="690587"/>
                  </a:lnTo>
                  <a:lnTo>
                    <a:pt x="420585" y="614387"/>
                  </a:lnTo>
                  <a:lnTo>
                    <a:pt x="410718" y="614387"/>
                  </a:lnTo>
                  <a:lnTo>
                    <a:pt x="416991" y="601687"/>
                  </a:lnTo>
                  <a:lnTo>
                    <a:pt x="422224" y="601687"/>
                  </a:lnTo>
                  <a:lnTo>
                    <a:pt x="424357" y="614387"/>
                  </a:lnTo>
                  <a:lnTo>
                    <a:pt x="424357" y="538187"/>
                  </a:lnTo>
                  <a:lnTo>
                    <a:pt x="409651" y="538187"/>
                  </a:lnTo>
                  <a:lnTo>
                    <a:pt x="407238" y="542086"/>
                  </a:lnTo>
                  <a:lnTo>
                    <a:pt x="407238" y="665187"/>
                  </a:lnTo>
                  <a:lnTo>
                    <a:pt x="396709" y="665187"/>
                  </a:lnTo>
                  <a:lnTo>
                    <a:pt x="400977" y="652487"/>
                  </a:lnTo>
                  <a:lnTo>
                    <a:pt x="404037" y="652487"/>
                  </a:lnTo>
                  <a:lnTo>
                    <a:pt x="407238" y="665187"/>
                  </a:lnTo>
                  <a:lnTo>
                    <a:pt x="407238" y="542086"/>
                  </a:lnTo>
                  <a:lnTo>
                    <a:pt x="401777" y="550887"/>
                  </a:lnTo>
                  <a:lnTo>
                    <a:pt x="399173" y="550887"/>
                  </a:lnTo>
                  <a:lnTo>
                    <a:pt x="399173" y="614387"/>
                  </a:lnTo>
                  <a:lnTo>
                    <a:pt x="387705" y="627087"/>
                  </a:lnTo>
                  <a:lnTo>
                    <a:pt x="335089" y="627087"/>
                  </a:lnTo>
                  <a:lnTo>
                    <a:pt x="317639" y="639787"/>
                  </a:lnTo>
                  <a:lnTo>
                    <a:pt x="279400" y="639787"/>
                  </a:lnTo>
                  <a:lnTo>
                    <a:pt x="292379" y="627087"/>
                  </a:lnTo>
                  <a:lnTo>
                    <a:pt x="334860" y="627087"/>
                  </a:lnTo>
                  <a:lnTo>
                    <a:pt x="339712" y="614387"/>
                  </a:lnTo>
                  <a:lnTo>
                    <a:pt x="399173" y="614387"/>
                  </a:lnTo>
                  <a:lnTo>
                    <a:pt x="399173" y="550887"/>
                  </a:lnTo>
                  <a:lnTo>
                    <a:pt x="391858" y="550887"/>
                  </a:lnTo>
                  <a:lnTo>
                    <a:pt x="391858" y="563587"/>
                  </a:lnTo>
                  <a:lnTo>
                    <a:pt x="391858" y="576287"/>
                  </a:lnTo>
                  <a:lnTo>
                    <a:pt x="373608" y="576287"/>
                  </a:lnTo>
                  <a:lnTo>
                    <a:pt x="373507" y="563587"/>
                  </a:lnTo>
                  <a:lnTo>
                    <a:pt x="339001" y="563587"/>
                  </a:lnTo>
                  <a:lnTo>
                    <a:pt x="339001" y="588987"/>
                  </a:lnTo>
                  <a:lnTo>
                    <a:pt x="328866" y="588987"/>
                  </a:lnTo>
                  <a:lnTo>
                    <a:pt x="336600" y="576287"/>
                  </a:lnTo>
                  <a:lnTo>
                    <a:pt x="339001" y="588987"/>
                  </a:lnTo>
                  <a:lnTo>
                    <a:pt x="339001" y="563587"/>
                  </a:lnTo>
                  <a:lnTo>
                    <a:pt x="321767" y="563587"/>
                  </a:lnTo>
                  <a:lnTo>
                    <a:pt x="317715" y="550887"/>
                  </a:lnTo>
                  <a:lnTo>
                    <a:pt x="298500" y="550887"/>
                  </a:lnTo>
                  <a:lnTo>
                    <a:pt x="305346" y="538187"/>
                  </a:lnTo>
                  <a:lnTo>
                    <a:pt x="335102" y="538187"/>
                  </a:lnTo>
                  <a:lnTo>
                    <a:pt x="341845" y="525487"/>
                  </a:lnTo>
                  <a:lnTo>
                    <a:pt x="355968" y="525487"/>
                  </a:lnTo>
                  <a:lnTo>
                    <a:pt x="355587" y="512787"/>
                  </a:lnTo>
                  <a:lnTo>
                    <a:pt x="347345" y="512787"/>
                  </a:lnTo>
                  <a:lnTo>
                    <a:pt x="352285" y="500087"/>
                  </a:lnTo>
                  <a:lnTo>
                    <a:pt x="360210" y="500087"/>
                  </a:lnTo>
                  <a:lnTo>
                    <a:pt x="365658" y="512787"/>
                  </a:lnTo>
                  <a:lnTo>
                    <a:pt x="363194" y="525487"/>
                  </a:lnTo>
                  <a:lnTo>
                    <a:pt x="373253" y="525487"/>
                  </a:lnTo>
                  <a:lnTo>
                    <a:pt x="377901" y="538187"/>
                  </a:lnTo>
                  <a:lnTo>
                    <a:pt x="379539" y="550887"/>
                  </a:lnTo>
                  <a:lnTo>
                    <a:pt x="380047" y="550887"/>
                  </a:lnTo>
                  <a:lnTo>
                    <a:pt x="380060" y="563587"/>
                  </a:lnTo>
                  <a:lnTo>
                    <a:pt x="391858" y="563587"/>
                  </a:lnTo>
                  <a:lnTo>
                    <a:pt x="391858" y="550887"/>
                  </a:lnTo>
                  <a:lnTo>
                    <a:pt x="384378" y="550887"/>
                  </a:lnTo>
                  <a:lnTo>
                    <a:pt x="384441" y="538187"/>
                  </a:lnTo>
                  <a:lnTo>
                    <a:pt x="390601" y="538187"/>
                  </a:lnTo>
                  <a:lnTo>
                    <a:pt x="385495" y="525487"/>
                  </a:lnTo>
                  <a:lnTo>
                    <a:pt x="414604" y="525487"/>
                  </a:lnTo>
                  <a:lnTo>
                    <a:pt x="424434" y="538187"/>
                  </a:lnTo>
                  <a:lnTo>
                    <a:pt x="424434" y="233387"/>
                  </a:lnTo>
                  <a:lnTo>
                    <a:pt x="416204" y="233387"/>
                  </a:lnTo>
                  <a:lnTo>
                    <a:pt x="416204" y="246087"/>
                  </a:lnTo>
                  <a:lnTo>
                    <a:pt x="411772" y="258787"/>
                  </a:lnTo>
                  <a:lnTo>
                    <a:pt x="410641" y="258787"/>
                  </a:lnTo>
                  <a:lnTo>
                    <a:pt x="408559" y="246087"/>
                  </a:lnTo>
                  <a:lnTo>
                    <a:pt x="416204" y="246087"/>
                  </a:lnTo>
                  <a:lnTo>
                    <a:pt x="416204" y="233387"/>
                  </a:lnTo>
                  <a:lnTo>
                    <a:pt x="388810" y="233387"/>
                  </a:lnTo>
                  <a:lnTo>
                    <a:pt x="388810" y="500087"/>
                  </a:lnTo>
                  <a:lnTo>
                    <a:pt x="385572" y="512787"/>
                  </a:lnTo>
                  <a:lnTo>
                    <a:pt x="382333" y="512787"/>
                  </a:lnTo>
                  <a:lnTo>
                    <a:pt x="381254" y="500087"/>
                  </a:lnTo>
                  <a:lnTo>
                    <a:pt x="388810" y="500087"/>
                  </a:lnTo>
                  <a:lnTo>
                    <a:pt x="388810" y="233387"/>
                  </a:lnTo>
                  <a:lnTo>
                    <a:pt x="364769" y="233387"/>
                  </a:lnTo>
                  <a:lnTo>
                    <a:pt x="364769" y="258787"/>
                  </a:lnTo>
                  <a:lnTo>
                    <a:pt x="334111" y="258787"/>
                  </a:lnTo>
                  <a:lnTo>
                    <a:pt x="336245" y="271487"/>
                  </a:lnTo>
                  <a:lnTo>
                    <a:pt x="332740" y="271487"/>
                  </a:lnTo>
                  <a:lnTo>
                    <a:pt x="332740" y="512787"/>
                  </a:lnTo>
                  <a:lnTo>
                    <a:pt x="329311" y="525487"/>
                  </a:lnTo>
                  <a:lnTo>
                    <a:pt x="317906" y="525487"/>
                  </a:lnTo>
                  <a:lnTo>
                    <a:pt x="325259" y="512787"/>
                  </a:lnTo>
                  <a:lnTo>
                    <a:pt x="332740" y="512787"/>
                  </a:lnTo>
                  <a:lnTo>
                    <a:pt x="332740" y="271487"/>
                  </a:lnTo>
                  <a:lnTo>
                    <a:pt x="328371" y="271487"/>
                  </a:lnTo>
                  <a:lnTo>
                    <a:pt x="332943" y="258787"/>
                  </a:lnTo>
                  <a:lnTo>
                    <a:pt x="330923" y="258787"/>
                  </a:lnTo>
                  <a:lnTo>
                    <a:pt x="321729" y="246087"/>
                  </a:lnTo>
                  <a:lnTo>
                    <a:pt x="360667" y="246087"/>
                  </a:lnTo>
                  <a:lnTo>
                    <a:pt x="364769" y="258787"/>
                  </a:lnTo>
                  <a:lnTo>
                    <a:pt x="364769" y="233387"/>
                  </a:lnTo>
                  <a:lnTo>
                    <a:pt x="310730" y="233387"/>
                  </a:lnTo>
                  <a:lnTo>
                    <a:pt x="310730" y="525487"/>
                  </a:lnTo>
                  <a:lnTo>
                    <a:pt x="303199" y="525487"/>
                  </a:lnTo>
                  <a:lnTo>
                    <a:pt x="303784" y="538187"/>
                  </a:lnTo>
                  <a:lnTo>
                    <a:pt x="288734" y="538187"/>
                  </a:lnTo>
                  <a:lnTo>
                    <a:pt x="291465" y="550887"/>
                  </a:lnTo>
                  <a:lnTo>
                    <a:pt x="293992" y="550887"/>
                  </a:lnTo>
                  <a:lnTo>
                    <a:pt x="289902" y="563587"/>
                  </a:lnTo>
                  <a:lnTo>
                    <a:pt x="218224" y="563587"/>
                  </a:lnTo>
                  <a:lnTo>
                    <a:pt x="218605" y="550887"/>
                  </a:lnTo>
                  <a:lnTo>
                    <a:pt x="227647" y="550887"/>
                  </a:lnTo>
                  <a:lnTo>
                    <a:pt x="232283" y="538187"/>
                  </a:lnTo>
                  <a:lnTo>
                    <a:pt x="237058" y="538187"/>
                  </a:lnTo>
                  <a:lnTo>
                    <a:pt x="239483" y="525487"/>
                  </a:lnTo>
                  <a:lnTo>
                    <a:pt x="268744" y="525487"/>
                  </a:lnTo>
                  <a:lnTo>
                    <a:pt x="279031" y="512787"/>
                  </a:lnTo>
                  <a:lnTo>
                    <a:pt x="285369" y="512787"/>
                  </a:lnTo>
                  <a:lnTo>
                    <a:pt x="282600" y="500087"/>
                  </a:lnTo>
                  <a:lnTo>
                    <a:pt x="287159" y="500087"/>
                  </a:lnTo>
                  <a:lnTo>
                    <a:pt x="285369" y="512787"/>
                  </a:lnTo>
                  <a:lnTo>
                    <a:pt x="310146" y="512787"/>
                  </a:lnTo>
                  <a:lnTo>
                    <a:pt x="310730" y="525487"/>
                  </a:lnTo>
                  <a:lnTo>
                    <a:pt x="310730" y="233387"/>
                  </a:lnTo>
                  <a:lnTo>
                    <a:pt x="284822" y="233387"/>
                  </a:lnTo>
                  <a:lnTo>
                    <a:pt x="285432" y="220687"/>
                  </a:lnTo>
                  <a:lnTo>
                    <a:pt x="276720" y="220687"/>
                  </a:lnTo>
                  <a:lnTo>
                    <a:pt x="280441" y="233387"/>
                  </a:lnTo>
                  <a:lnTo>
                    <a:pt x="280085" y="233387"/>
                  </a:lnTo>
                  <a:lnTo>
                    <a:pt x="286575" y="246087"/>
                  </a:lnTo>
                  <a:lnTo>
                    <a:pt x="283032" y="246087"/>
                  </a:lnTo>
                  <a:lnTo>
                    <a:pt x="283591" y="258787"/>
                  </a:lnTo>
                  <a:lnTo>
                    <a:pt x="288378" y="258787"/>
                  </a:lnTo>
                  <a:lnTo>
                    <a:pt x="289941" y="246087"/>
                  </a:lnTo>
                  <a:lnTo>
                    <a:pt x="300990" y="246087"/>
                  </a:lnTo>
                  <a:lnTo>
                    <a:pt x="301332" y="258787"/>
                  </a:lnTo>
                  <a:lnTo>
                    <a:pt x="300570" y="258787"/>
                  </a:lnTo>
                  <a:lnTo>
                    <a:pt x="300088" y="271487"/>
                  </a:lnTo>
                  <a:lnTo>
                    <a:pt x="281228" y="271487"/>
                  </a:lnTo>
                  <a:lnTo>
                    <a:pt x="273735" y="258787"/>
                  </a:lnTo>
                  <a:lnTo>
                    <a:pt x="271322" y="262280"/>
                  </a:lnTo>
                  <a:lnTo>
                    <a:pt x="271322" y="500087"/>
                  </a:lnTo>
                  <a:lnTo>
                    <a:pt x="271030" y="512787"/>
                  </a:lnTo>
                  <a:lnTo>
                    <a:pt x="264655" y="500087"/>
                  </a:lnTo>
                  <a:lnTo>
                    <a:pt x="260235" y="512787"/>
                  </a:lnTo>
                  <a:lnTo>
                    <a:pt x="260527" y="500087"/>
                  </a:lnTo>
                  <a:lnTo>
                    <a:pt x="264655" y="500087"/>
                  </a:lnTo>
                  <a:lnTo>
                    <a:pt x="271322" y="500087"/>
                  </a:lnTo>
                  <a:lnTo>
                    <a:pt x="271322" y="262280"/>
                  </a:lnTo>
                  <a:lnTo>
                    <a:pt x="264934" y="271487"/>
                  </a:lnTo>
                  <a:lnTo>
                    <a:pt x="266661" y="258787"/>
                  </a:lnTo>
                  <a:lnTo>
                    <a:pt x="268566" y="258787"/>
                  </a:lnTo>
                  <a:lnTo>
                    <a:pt x="272275" y="246087"/>
                  </a:lnTo>
                  <a:lnTo>
                    <a:pt x="265849" y="246087"/>
                  </a:lnTo>
                  <a:lnTo>
                    <a:pt x="257771" y="258787"/>
                  </a:lnTo>
                  <a:lnTo>
                    <a:pt x="248691" y="258787"/>
                  </a:lnTo>
                  <a:lnTo>
                    <a:pt x="248500" y="246087"/>
                  </a:lnTo>
                  <a:lnTo>
                    <a:pt x="253072" y="233387"/>
                  </a:lnTo>
                  <a:lnTo>
                    <a:pt x="232219" y="233387"/>
                  </a:lnTo>
                  <a:lnTo>
                    <a:pt x="232219" y="525487"/>
                  </a:lnTo>
                  <a:lnTo>
                    <a:pt x="231660" y="538187"/>
                  </a:lnTo>
                  <a:lnTo>
                    <a:pt x="228701" y="538187"/>
                  </a:lnTo>
                  <a:lnTo>
                    <a:pt x="225856" y="525487"/>
                  </a:lnTo>
                  <a:lnTo>
                    <a:pt x="215976" y="525487"/>
                  </a:lnTo>
                  <a:lnTo>
                    <a:pt x="221792" y="512787"/>
                  </a:lnTo>
                  <a:lnTo>
                    <a:pt x="226961" y="512787"/>
                  </a:lnTo>
                  <a:lnTo>
                    <a:pt x="227622" y="525487"/>
                  </a:lnTo>
                  <a:lnTo>
                    <a:pt x="232219" y="525487"/>
                  </a:lnTo>
                  <a:lnTo>
                    <a:pt x="232219" y="233387"/>
                  </a:lnTo>
                  <a:lnTo>
                    <a:pt x="232092" y="233387"/>
                  </a:lnTo>
                  <a:lnTo>
                    <a:pt x="232194" y="246087"/>
                  </a:lnTo>
                  <a:lnTo>
                    <a:pt x="229501" y="246087"/>
                  </a:lnTo>
                  <a:lnTo>
                    <a:pt x="229184" y="258787"/>
                  </a:lnTo>
                  <a:lnTo>
                    <a:pt x="201282" y="258787"/>
                  </a:lnTo>
                  <a:lnTo>
                    <a:pt x="201282" y="296887"/>
                  </a:lnTo>
                  <a:lnTo>
                    <a:pt x="170281" y="296887"/>
                  </a:lnTo>
                  <a:lnTo>
                    <a:pt x="173164" y="284187"/>
                  </a:lnTo>
                  <a:lnTo>
                    <a:pt x="200418" y="284187"/>
                  </a:lnTo>
                  <a:lnTo>
                    <a:pt x="201282" y="296887"/>
                  </a:lnTo>
                  <a:lnTo>
                    <a:pt x="201282" y="258787"/>
                  </a:lnTo>
                  <a:lnTo>
                    <a:pt x="198285" y="258787"/>
                  </a:lnTo>
                  <a:lnTo>
                    <a:pt x="191744" y="271487"/>
                  </a:lnTo>
                  <a:lnTo>
                    <a:pt x="176301" y="271487"/>
                  </a:lnTo>
                  <a:lnTo>
                    <a:pt x="160489" y="284187"/>
                  </a:lnTo>
                  <a:lnTo>
                    <a:pt x="139026" y="284187"/>
                  </a:lnTo>
                  <a:lnTo>
                    <a:pt x="115519" y="296887"/>
                  </a:lnTo>
                  <a:lnTo>
                    <a:pt x="63614" y="296887"/>
                  </a:lnTo>
                  <a:lnTo>
                    <a:pt x="63690" y="309587"/>
                  </a:lnTo>
                  <a:lnTo>
                    <a:pt x="79984" y="309587"/>
                  </a:lnTo>
                  <a:lnTo>
                    <a:pt x="86055" y="322287"/>
                  </a:lnTo>
                  <a:lnTo>
                    <a:pt x="95516" y="322287"/>
                  </a:lnTo>
                  <a:lnTo>
                    <a:pt x="98806" y="334987"/>
                  </a:lnTo>
                  <a:lnTo>
                    <a:pt x="103771" y="334987"/>
                  </a:lnTo>
                  <a:lnTo>
                    <a:pt x="102895" y="322287"/>
                  </a:lnTo>
                  <a:lnTo>
                    <a:pt x="102184" y="322287"/>
                  </a:lnTo>
                  <a:lnTo>
                    <a:pt x="106489" y="309587"/>
                  </a:lnTo>
                  <a:lnTo>
                    <a:pt x="117741" y="322287"/>
                  </a:lnTo>
                  <a:lnTo>
                    <a:pt x="119037" y="309587"/>
                  </a:lnTo>
                  <a:lnTo>
                    <a:pt x="124625" y="296887"/>
                  </a:lnTo>
                  <a:lnTo>
                    <a:pt x="159486" y="296887"/>
                  </a:lnTo>
                  <a:lnTo>
                    <a:pt x="168833" y="296887"/>
                  </a:lnTo>
                  <a:lnTo>
                    <a:pt x="166166" y="309587"/>
                  </a:lnTo>
                  <a:lnTo>
                    <a:pt x="159486" y="296887"/>
                  </a:lnTo>
                  <a:lnTo>
                    <a:pt x="161074" y="309587"/>
                  </a:lnTo>
                  <a:lnTo>
                    <a:pt x="156438" y="309587"/>
                  </a:lnTo>
                  <a:lnTo>
                    <a:pt x="156679" y="322287"/>
                  </a:lnTo>
                  <a:lnTo>
                    <a:pt x="177469" y="322287"/>
                  </a:lnTo>
                  <a:lnTo>
                    <a:pt x="180555" y="334987"/>
                  </a:lnTo>
                  <a:lnTo>
                    <a:pt x="146888" y="334987"/>
                  </a:lnTo>
                  <a:lnTo>
                    <a:pt x="145796" y="347687"/>
                  </a:lnTo>
                  <a:lnTo>
                    <a:pt x="143725" y="347687"/>
                  </a:lnTo>
                  <a:lnTo>
                    <a:pt x="149555" y="360387"/>
                  </a:lnTo>
                  <a:lnTo>
                    <a:pt x="155600" y="360387"/>
                  </a:lnTo>
                  <a:lnTo>
                    <a:pt x="152704" y="373087"/>
                  </a:lnTo>
                  <a:lnTo>
                    <a:pt x="167081" y="373087"/>
                  </a:lnTo>
                  <a:lnTo>
                    <a:pt x="168617" y="385787"/>
                  </a:lnTo>
                  <a:lnTo>
                    <a:pt x="135128" y="385787"/>
                  </a:lnTo>
                  <a:lnTo>
                    <a:pt x="135013" y="398487"/>
                  </a:lnTo>
                  <a:lnTo>
                    <a:pt x="123672" y="398487"/>
                  </a:lnTo>
                  <a:lnTo>
                    <a:pt x="117627" y="411187"/>
                  </a:lnTo>
                  <a:lnTo>
                    <a:pt x="149745" y="411187"/>
                  </a:lnTo>
                  <a:lnTo>
                    <a:pt x="162064" y="398487"/>
                  </a:lnTo>
                  <a:lnTo>
                    <a:pt x="165011" y="398487"/>
                  </a:lnTo>
                  <a:lnTo>
                    <a:pt x="169583" y="411187"/>
                  </a:lnTo>
                  <a:lnTo>
                    <a:pt x="173647" y="411187"/>
                  </a:lnTo>
                  <a:lnTo>
                    <a:pt x="175094" y="423887"/>
                  </a:lnTo>
                  <a:lnTo>
                    <a:pt x="176987" y="423887"/>
                  </a:lnTo>
                  <a:lnTo>
                    <a:pt x="181013" y="436587"/>
                  </a:lnTo>
                  <a:lnTo>
                    <a:pt x="190639" y="436587"/>
                  </a:lnTo>
                  <a:lnTo>
                    <a:pt x="194106" y="449287"/>
                  </a:lnTo>
                  <a:lnTo>
                    <a:pt x="190246" y="449287"/>
                  </a:lnTo>
                  <a:lnTo>
                    <a:pt x="187985" y="461987"/>
                  </a:lnTo>
                  <a:lnTo>
                    <a:pt x="177761" y="461987"/>
                  </a:lnTo>
                  <a:lnTo>
                    <a:pt x="180009" y="474687"/>
                  </a:lnTo>
                  <a:lnTo>
                    <a:pt x="193230" y="474687"/>
                  </a:lnTo>
                  <a:lnTo>
                    <a:pt x="198310" y="487387"/>
                  </a:lnTo>
                  <a:lnTo>
                    <a:pt x="183515" y="487387"/>
                  </a:lnTo>
                  <a:lnTo>
                    <a:pt x="184315" y="500087"/>
                  </a:lnTo>
                  <a:lnTo>
                    <a:pt x="185064" y="500087"/>
                  </a:lnTo>
                  <a:lnTo>
                    <a:pt x="180733" y="512787"/>
                  </a:lnTo>
                  <a:lnTo>
                    <a:pt x="185166" y="512787"/>
                  </a:lnTo>
                  <a:lnTo>
                    <a:pt x="188912" y="525487"/>
                  </a:lnTo>
                  <a:lnTo>
                    <a:pt x="210185" y="525487"/>
                  </a:lnTo>
                  <a:lnTo>
                    <a:pt x="216573" y="538187"/>
                  </a:lnTo>
                  <a:lnTo>
                    <a:pt x="221056" y="538187"/>
                  </a:lnTo>
                  <a:lnTo>
                    <a:pt x="212979" y="550887"/>
                  </a:lnTo>
                  <a:lnTo>
                    <a:pt x="206121" y="550887"/>
                  </a:lnTo>
                  <a:lnTo>
                    <a:pt x="200545" y="563587"/>
                  </a:lnTo>
                  <a:lnTo>
                    <a:pt x="196303" y="576287"/>
                  </a:lnTo>
                  <a:lnTo>
                    <a:pt x="201231" y="576287"/>
                  </a:lnTo>
                  <a:lnTo>
                    <a:pt x="205257" y="563587"/>
                  </a:lnTo>
                  <a:lnTo>
                    <a:pt x="211328" y="563587"/>
                  </a:lnTo>
                  <a:lnTo>
                    <a:pt x="207835" y="576287"/>
                  </a:lnTo>
                  <a:lnTo>
                    <a:pt x="207975" y="576287"/>
                  </a:lnTo>
                  <a:lnTo>
                    <a:pt x="207213" y="588987"/>
                  </a:lnTo>
                  <a:lnTo>
                    <a:pt x="217258" y="588987"/>
                  </a:lnTo>
                  <a:lnTo>
                    <a:pt x="224536" y="601687"/>
                  </a:lnTo>
                  <a:lnTo>
                    <a:pt x="235712" y="601687"/>
                  </a:lnTo>
                  <a:lnTo>
                    <a:pt x="232740" y="588987"/>
                  </a:lnTo>
                  <a:lnTo>
                    <a:pt x="238544" y="588987"/>
                  </a:lnTo>
                  <a:lnTo>
                    <a:pt x="239128" y="576287"/>
                  </a:lnTo>
                  <a:lnTo>
                    <a:pt x="249123" y="576287"/>
                  </a:lnTo>
                  <a:lnTo>
                    <a:pt x="287642" y="576287"/>
                  </a:lnTo>
                  <a:lnTo>
                    <a:pt x="302602" y="588987"/>
                  </a:lnTo>
                  <a:lnTo>
                    <a:pt x="295376" y="588987"/>
                  </a:lnTo>
                  <a:lnTo>
                    <a:pt x="296926" y="601687"/>
                  </a:lnTo>
                  <a:lnTo>
                    <a:pt x="305028" y="588987"/>
                  </a:lnTo>
                  <a:lnTo>
                    <a:pt x="310654" y="588987"/>
                  </a:lnTo>
                  <a:lnTo>
                    <a:pt x="303784" y="601687"/>
                  </a:lnTo>
                  <a:lnTo>
                    <a:pt x="296926" y="601687"/>
                  </a:lnTo>
                  <a:lnTo>
                    <a:pt x="290880" y="601687"/>
                  </a:lnTo>
                  <a:lnTo>
                    <a:pt x="286499" y="614387"/>
                  </a:lnTo>
                  <a:lnTo>
                    <a:pt x="283235" y="614387"/>
                  </a:lnTo>
                  <a:lnTo>
                    <a:pt x="287693" y="601687"/>
                  </a:lnTo>
                  <a:lnTo>
                    <a:pt x="274294" y="601687"/>
                  </a:lnTo>
                  <a:lnTo>
                    <a:pt x="274116" y="614387"/>
                  </a:lnTo>
                  <a:lnTo>
                    <a:pt x="272910" y="614387"/>
                  </a:lnTo>
                  <a:lnTo>
                    <a:pt x="272910" y="639787"/>
                  </a:lnTo>
                  <a:lnTo>
                    <a:pt x="268770" y="652487"/>
                  </a:lnTo>
                  <a:lnTo>
                    <a:pt x="267855" y="639787"/>
                  </a:lnTo>
                  <a:lnTo>
                    <a:pt x="272910" y="639787"/>
                  </a:lnTo>
                  <a:lnTo>
                    <a:pt x="272910" y="614387"/>
                  </a:lnTo>
                  <a:lnTo>
                    <a:pt x="259130" y="614387"/>
                  </a:lnTo>
                  <a:lnTo>
                    <a:pt x="261213" y="601687"/>
                  </a:lnTo>
                  <a:lnTo>
                    <a:pt x="257302" y="601687"/>
                  </a:lnTo>
                  <a:lnTo>
                    <a:pt x="257302" y="639787"/>
                  </a:lnTo>
                  <a:lnTo>
                    <a:pt x="255320" y="652487"/>
                  </a:lnTo>
                  <a:lnTo>
                    <a:pt x="233489" y="652487"/>
                  </a:lnTo>
                  <a:lnTo>
                    <a:pt x="223901" y="639787"/>
                  </a:lnTo>
                  <a:lnTo>
                    <a:pt x="257302" y="639787"/>
                  </a:lnTo>
                  <a:lnTo>
                    <a:pt x="257302" y="601687"/>
                  </a:lnTo>
                  <a:lnTo>
                    <a:pt x="242595" y="601687"/>
                  </a:lnTo>
                  <a:lnTo>
                    <a:pt x="244157" y="614387"/>
                  </a:lnTo>
                  <a:lnTo>
                    <a:pt x="195884" y="614387"/>
                  </a:lnTo>
                  <a:lnTo>
                    <a:pt x="202298" y="627087"/>
                  </a:lnTo>
                  <a:lnTo>
                    <a:pt x="203987" y="627087"/>
                  </a:lnTo>
                  <a:lnTo>
                    <a:pt x="205016" y="639787"/>
                  </a:lnTo>
                  <a:lnTo>
                    <a:pt x="182016" y="639787"/>
                  </a:lnTo>
                  <a:lnTo>
                    <a:pt x="179235" y="652487"/>
                  </a:lnTo>
                  <a:lnTo>
                    <a:pt x="205282" y="652487"/>
                  </a:lnTo>
                  <a:lnTo>
                    <a:pt x="206527" y="639787"/>
                  </a:lnTo>
                  <a:lnTo>
                    <a:pt x="219925" y="639787"/>
                  </a:lnTo>
                  <a:lnTo>
                    <a:pt x="220510" y="652487"/>
                  </a:lnTo>
                  <a:lnTo>
                    <a:pt x="227253" y="652487"/>
                  </a:lnTo>
                  <a:lnTo>
                    <a:pt x="220294" y="665187"/>
                  </a:lnTo>
                  <a:lnTo>
                    <a:pt x="188023" y="665187"/>
                  </a:lnTo>
                  <a:lnTo>
                    <a:pt x="165658" y="677887"/>
                  </a:lnTo>
                  <a:lnTo>
                    <a:pt x="152819" y="677887"/>
                  </a:lnTo>
                  <a:lnTo>
                    <a:pt x="151765" y="690587"/>
                  </a:lnTo>
                  <a:lnTo>
                    <a:pt x="170370" y="690587"/>
                  </a:lnTo>
                  <a:lnTo>
                    <a:pt x="176720" y="677887"/>
                  </a:lnTo>
                  <a:lnTo>
                    <a:pt x="221589" y="677887"/>
                  </a:lnTo>
                  <a:lnTo>
                    <a:pt x="229400" y="665187"/>
                  </a:lnTo>
                  <a:lnTo>
                    <a:pt x="236474" y="665187"/>
                  </a:lnTo>
                  <a:lnTo>
                    <a:pt x="238709" y="677887"/>
                  </a:lnTo>
                  <a:lnTo>
                    <a:pt x="283337" y="677887"/>
                  </a:lnTo>
                  <a:lnTo>
                    <a:pt x="287693" y="665187"/>
                  </a:lnTo>
                  <a:lnTo>
                    <a:pt x="318071" y="665187"/>
                  </a:lnTo>
                  <a:lnTo>
                    <a:pt x="322770" y="677887"/>
                  </a:lnTo>
                  <a:lnTo>
                    <a:pt x="327977" y="665187"/>
                  </a:lnTo>
                  <a:lnTo>
                    <a:pt x="387134" y="665187"/>
                  </a:lnTo>
                  <a:lnTo>
                    <a:pt x="392366" y="652487"/>
                  </a:lnTo>
                  <a:lnTo>
                    <a:pt x="394208" y="677887"/>
                  </a:lnTo>
                  <a:lnTo>
                    <a:pt x="389267" y="677887"/>
                  </a:lnTo>
                  <a:lnTo>
                    <a:pt x="390563" y="690587"/>
                  </a:lnTo>
                  <a:lnTo>
                    <a:pt x="383641" y="690587"/>
                  </a:lnTo>
                  <a:lnTo>
                    <a:pt x="377964" y="703287"/>
                  </a:lnTo>
                  <a:lnTo>
                    <a:pt x="370954" y="703287"/>
                  </a:lnTo>
                  <a:lnTo>
                    <a:pt x="362127" y="715987"/>
                  </a:lnTo>
                  <a:lnTo>
                    <a:pt x="351002" y="715987"/>
                  </a:lnTo>
                  <a:lnTo>
                    <a:pt x="350189" y="690587"/>
                  </a:lnTo>
                  <a:lnTo>
                    <a:pt x="340690" y="703287"/>
                  </a:lnTo>
                  <a:lnTo>
                    <a:pt x="342214" y="703287"/>
                  </a:lnTo>
                  <a:lnTo>
                    <a:pt x="341668" y="715987"/>
                  </a:lnTo>
                  <a:lnTo>
                    <a:pt x="311543" y="715987"/>
                  </a:lnTo>
                  <a:lnTo>
                    <a:pt x="308851" y="728687"/>
                  </a:lnTo>
                  <a:lnTo>
                    <a:pt x="281381" y="728687"/>
                  </a:lnTo>
                  <a:lnTo>
                    <a:pt x="281381" y="792187"/>
                  </a:lnTo>
                  <a:lnTo>
                    <a:pt x="274726" y="792187"/>
                  </a:lnTo>
                  <a:lnTo>
                    <a:pt x="277177" y="779487"/>
                  </a:lnTo>
                  <a:lnTo>
                    <a:pt x="279882" y="779487"/>
                  </a:lnTo>
                  <a:lnTo>
                    <a:pt x="281381" y="792187"/>
                  </a:lnTo>
                  <a:lnTo>
                    <a:pt x="281381" y="728687"/>
                  </a:lnTo>
                  <a:lnTo>
                    <a:pt x="255219" y="728687"/>
                  </a:lnTo>
                  <a:lnTo>
                    <a:pt x="253098" y="741387"/>
                  </a:lnTo>
                  <a:lnTo>
                    <a:pt x="213309" y="741387"/>
                  </a:lnTo>
                  <a:lnTo>
                    <a:pt x="215417" y="754087"/>
                  </a:lnTo>
                  <a:lnTo>
                    <a:pt x="212090" y="754087"/>
                  </a:lnTo>
                  <a:lnTo>
                    <a:pt x="213309" y="741387"/>
                  </a:lnTo>
                  <a:lnTo>
                    <a:pt x="170764" y="741387"/>
                  </a:lnTo>
                  <a:lnTo>
                    <a:pt x="170256" y="754087"/>
                  </a:lnTo>
                  <a:lnTo>
                    <a:pt x="174853" y="754087"/>
                  </a:lnTo>
                  <a:lnTo>
                    <a:pt x="175475" y="766787"/>
                  </a:lnTo>
                  <a:lnTo>
                    <a:pt x="161010" y="766787"/>
                  </a:lnTo>
                  <a:lnTo>
                    <a:pt x="154686" y="779487"/>
                  </a:lnTo>
                  <a:lnTo>
                    <a:pt x="140766" y="779487"/>
                  </a:lnTo>
                  <a:lnTo>
                    <a:pt x="140220" y="792187"/>
                  </a:lnTo>
                  <a:lnTo>
                    <a:pt x="224294" y="792187"/>
                  </a:lnTo>
                  <a:lnTo>
                    <a:pt x="232638" y="779487"/>
                  </a:lnTo>
                  <a:lnTo>
                    <a:pt x="237871" y="792187"/>
                  </a:lnTo>
                  <a:lnTo>
                    <a:pt x="259588" y="792187"/>
                  </a:lnTo>
                  <a:lnTo>
                    <a:pt x="258191" y="804887"/>
                  </a:lnTo>
                  <a:lnTo>
                    <a:pt x="282905" y="804887"/>
                  </a:lnTo>
                  <a:lnTo>
                    <a:pt x="283451" y="792187"/>
                  </a:lnTo>
                  <a:lnTo>
                    <a:pt x="288683" y="792187"/>
                  </a:lnTo>
                  <a:lnTo>
                    <a:pt x="288632" y="804887"/>
                  </a:lnTo>
                  <a:lnTo>
                    <a:pt x="290410" y="804887"/>
                  </a:lnTo>
                  <a:lnTo>
                    <a:pt x="293458" y="817587"/>
                  </a:lnTo>
                  <a:lnTo>
                    <a:pt x="297205" y="804887"/>
                  </a:lnTo>
                  <a:lnTo>
                    <a:pt x="296595" y="804887"/>
                  </a:lnTo>
                  <a:lnTo>
                    <a:pt x="295668" y="792187"/>
                  </a:lnTo>
                  <a:lnTo>
                    <a:pt x="300545" y="792187"/>
                  </a:lnTo>
                  <a:lnTo>
                    <a:pt x="308127" y="779487"/>
                  </a:lnTo>
                  <a:lnTo>
                    <a:pt x="385368" y="779487"/>
                  </a:lnTo>
                  <a:lnTo>
                    <a:pt x="416128" y="766787"/>
                  </a:lnTo>
                  <a:lnTo>
                    <a:pt x="447141" y="779487"/>
                  </a:lnTo>
                  <a:lnTo>
                    <a:pt x="451599" y="766787"/>
                  </a:lnTo>
                  <a:lnTo>
                    <a:pt x="472579" y="766787"/>
                  </a:lnTo>
                  <a:lnTo>
                    <a:pt x="479056" y="779487"/>
                  </a:lnTo>
                  <a:lnTo>
                    <a:pt x="491134" y="792187"/>
                  </a:lnTo>
                  <a:lnTo>
                    <a:pt x="504355" y="792187"/>
                  </a:lnTo>
                  <a:lnTo>
                    <a:pt x="514324" y="804887"/>
                  </a:lnTo>
                  <a:lnTo>
                    <a:pt x="493242" y="804887"/>
                  </a:lnTo>
                  <a:lnTo>
                    <a:pt x="492404" y="817587"/>
                  </a:lnTo>
                  <a:lnTo>
                    <a:pt x="507123" y="817587"/>
                  </a:lnTo>
                  <a:lnTo>
                    <a:pt x="508063" y="830287"/>
                  </a:lnTo>
                  <a:lnTo>
                    <a:pt x="501294" y="830287"/>
                  </a:lnTo>
                  <a:lnTo>
                    <a:pt x="497789" y="842987"/>
                  </a:lnTo>
                  <a:lnTo>
                    <a:pt x="495071" y="830287"/>
                  </a:lnTo>
                  <a:lnTo>
                    <a:pt x="459790" y="830287"/>
                  </a:lnTo>
                  <a:lnTo>
                    <a:pt x="460743" y="842987"/>
                  </a:lnTo>
                  <a:lnTo>
                    <a:pt x="476072" y="842987"/>
                  </a:lnTo>
                  <a:lnTo>
                    <a:pt x="477697" y="855687"/>
                  </a:lnTo>
                  <a:lnTo>
                    <a:pt x="484098" y="855687"/>
                  </a:lnTo>
                  <a:lnTo>
                    <a:pt x="480733" y="868387"/>
                  </a:lnTo>
                  <a:lnTo>
                    <a:pt x="491490" y="868387"/>
                  </a:lnTo>
                  <a:lnTo>
                    <a:pt x="488492" y="855687"/>
                  </a:lnTo>
                  <a:lnTo>
                    <a:pt x="490943" y="855687"/>
                  </a:lnTo>
                  <a:lnTo>
                    <a:pt x="497840" y="842987"/>
                  </a:lnTo>
                  <a:lnTo>
                    <a:pt x="502920" y="855687"/>
                  </a:lnTo>
                  <a:lnTo>
                    <a:pt x="574725" y="855687"/>
                  </a:lnTo>
                  <a:lnTo>
                    <a:pt x="575856" y="868387"/>
                  </a:lnTo>
                  <a:lnTo>
                    <a:pt x="574154" y="868387"/>
                  </a:lnTo>
                  <a:lnTo>
                    <a:pt x="574154" y="919187"/>
                  </a:lnTo>
                  <a:lnTo>
                    <a:pt x="571271" y="919187"/>
                  </a:lnTo>
                  <a:lnTo>
                    <a:pt x="566978" y="919187"/>
                  </a:lnTo>
                  <a:lnTo>
                    <a:pt x="566877" y="906487"/>
                  </a:lnTo>
                  <a:lnTo>
                    <a:pt x="571271" y="919187"/>
                  </a:lnTo>
                  <a:lnTo>
                    <a:pt x="574065" y="906487"/>
                  </a:lnTo>
                  <a:lnTo>
                    <a:pt x="574154" y="919187"/>
                  </a:lnTo>
                  <a:lnTo>
                    <a:pt x="574154" y="868387"/>
                  </a:lnTo>
                  <a:lnTo>
                    <a:pt x="566254" y="868387"/>
                  </a:lnTo>
                  <a:lnTo>
                    <a:pt x="566254" y="1020787"/>
                  </a:lnTo>
                  <a:lnTo>
                    <a:pt x="563372" y="1033487"/>
                  </a:lnTo>
                  <a:lnTo>
                    <a:pt x="555536" y="1033487"/>
                  </a:lnTo>
                  <a:lnTo>
                    <a:pt x="554215" y="1046187"/>
                  </a:lnTo>
                  <a:lnTo>
                    <a:pt x="546874" y="1046187"/>
                  </a:lnTo>
                  <a:lnTo>
                    <a:pt x="547192" y="1033487"/>
                  </a:lnTo>
                  <a:lnTo>
                    <a:pt x="551484" y="1020787"/>
                  </a:lnTo>
                  <a:lnTo>
                    <a:pt x="566254" y="1020787"/>
                  </a:lnTo>
                  <a:lnTo>
                    <a:pt x="566254" y="868387"/>
                  </a:lnTo>
                  <a:lnTo>
                    <a:pt x="562470" y="868387"/>
                  </a:lnTo>
                  <a:lnTo>
                    <a:pt x="562470" y="893787"/>
                  </a:lnTo>
                  <a:lnTo>
                    <a:pt x="561657" y="906487"/>
                  </a:lnTo>
                  <a:lnTo>
                    <a:pt x="549402" y="906487"/>
                  </a:lnTo>
                  <a:lnTo>
                    <a:pt x="549402" y="931887"/>
                  </a:lnTo>
                  <a:lnTo>
                    <a:pt x="547039" y="944587"/>
                  </a:lnTo>
                  <a:lnTo>
                    <a:pt x="531393" y="944587"/>
                  </a:lnTo>
                  <a:lnTo>
                    <a:pt x="533031" y="931887"/>
                  </a:lnTo>
                  <a:lnTo>
                    <a:pt x="549402" y="931887"/>
                  </a:lnTo>
                  <a:lnTo>
                    <a:pt x="549402" y="906487"/>
                  </a:lnTo>
                  <a:lnTo>
                    <a:pt x="535470" y="906487"/>
                  </a:lnTo>
                  <a:lnTo>
                    <a:pt x="533958" y="893787"/>
                  </a:lnTo>
                  <a:lnTo>
                    <a:pt x="558444" y="893787"/>
                  </a:lnTo>
                  <a:lnTo>
                    <a:pt x="553110" y="881087"/>
                  </a:lnTo>
                  <a:lnTo>
                    <a:pt x="557517" y="881087"/>
                  </a:lnTo>
                  <a:lnTo>
                    <a:pt x="558444" y="893787"/>
                  </a:lnTo>
                  <a:lnTo>
                    <a:pt x="562470" y="893787"/>
                  </a:lnTo>
                  <a:lnTo>
                    <a:pt x="562470" y="868387"/>
                  </a:lnTo>
                  <a:lnTo>
                    <a:pt x="522135" y="868387"/>
                  </a:lnTo>
                  <a:lnTo>
                    <a:pt x="519264" y="881087"/>
                  </a:lnTo>
                  <a:lnTo>
                    <a:pt x="516636" y="881087"/>
                  </a:lnTo>
                  <a:lnTo>
                    <a:pt x="516636" y="919187"/>
                  </a:lnTo>
                  <a:lnTo>
                    <a:pt x="515632" y="931887"/>
                  </a:lnTo>
                  <a:lnTo>
                    <a:pt x="505523" y="931887"/>
                  </a:lnTo>
                  <a:lnTo>
                    <a:pt x="505231" y="919187"/>
                  </a:lnTo>
                  <a:lnTo>
                    <a:pt x="516636" y="919187"/>
                  </a:lnTo>
                  <a:lnTo>
                    <a:pt x="516636" y="881087"/>
                  </a:lnTo>
                  <a:lnTo>
                    <a:pt x="514438" y="881087"/>
                  </a:lnTo>
                  <a:lnTo>
                    <a:pt x="513791" y="868387"/>
                  </a:lnTo>
                  <a:lnTo>
                    <a:pt x="502005" y="868387"/>
                  </a:lnTo>
                  <a:lnTo>
                    <a:pt x="502005" y="919187"/>
                  </a:lnTo>
                  <a:lnTo>
                    <a:pt x="501205" y="931887"/>
                  </a:lnTo>
                  <a:lnTo>
                    <a:pt x="486219" y="931887"/>
                  </a:lnTo>
                  <a:lnTo>
                    <a:pt x="489051" y="919187"/>
                  </a:lnTo>
                  <a:lnTo>
                    <a:pt x="502005" y="919187"/>
                  </a:lnTo>
                  <a:lnTo>
                    <a:pt x="502005" y="868387"/>
                  </a:lnTo>
                  <a:lnTo>
                    <a:pt x="492467" y="868387"/>
                  </a:lnTo>
                  <a:lnTo>
                    <a:pt x="483603" y="881087"/>
                  </a:lnTo>
                  <a:lnTo>
                    <a:pt x="479971" y="881087"/>
                  </a:lnTo>
                  <a:lnTo>
                    <a:pt x="479971" y="931887"/>
                  </a:lnTo>
                  <a:lnTo>
                    <a:pt x="469265" y="931887"/>
                  </a:lnTo>
                  <a:lnTo>
                    <a:pt x="468071" y="906487"/>
                  </a:lnTo>
                  <a:lnTo>
                    <a:pt x="474027" y="906487"/>
                  </a:lnTo>
                  <a:lnTo>
                    <a:pt x="477774" y="919187"/>
                  </a:lnTo>
                  <a:lnTo>
                    <a:pt x="479640" y="919187"/>
                  </a:lnTo>
                  <a:lnTo>
                    <a:pt x="479971" y="931887"/>
                  </a:lnTo>
                  <a:lnTo>
                    <a:pt x="479971" y="881087"/>
                  </a:lnTo>
                  <a:lnTo>
                    <a:pt x="429018" y="881087"/>
                  </a:lnTo>
                  <a:lnTo>
                    <a:pt x="423367" y="893787"/>
                  </a:lnTo>
                  <a:lnTo>
                    <a:pt x="434314" y="893787"/>
                  </a:lnTo>
                  <a:lnTo>
                    <a:pt x="437426" y="906487"/>
                  </a:lnTo>
                  <a:lnTo>
                    <a:pt x="441045" y="893787"/>
                  </a:lnTo>
                  <a:lnTo>
                    <a:pt x="449999" y="893787"/>
                  </a:lnTo>
                  <a:lnTo>
                    <a:pt x="456298" y="906487"/>
                  </a:lnTo>
                  <a:lnTo>
                    <a:pt x="461949" y="906487"/>
                  </a:lnTo>
                  <a:lnTo>
                    <a:pt x="464718" y="919187"/>
                  </a:lnTo>
                  <a:lnTo>
                    <a:pt x="453961" y="919187"/>
                  </a:lnTo>
                  <a:lnTo>
                    <a:pt x="453961" y="995387"/>
                  </a:lnTo>
                  <a:lnTo>
                    <a:pt x="453364" y="1008087"/>
                  </a:lnTo>
                  <a:lnTo>
                    <a:pt x="446976" y="995387"/>
                  </a:lnTo>
                  <a:lnTo>
                    <a:pt x="446684" y="995387"/>
                  </a:lnTo>
                  <a:lnTo>
                    <a:pt x="447967" y="982687"/>
                  </a:lnTo>
                  <a:lnTo>
                    <a:pt x="449910" y="995387"/>
                  </a:lnTo>
                  <a:lnTo>
                    <a:pt x="453961" y="995387"/>
                  </a:lnTo>
                  <a:lnTo>
                    <a:pt x="453961" y="919187"/>
                  </a:lnTo>
                  <a:lnTo>
                    <a:pt x="449973" y="919187"/>
                  </a:lnTo>
                  <a:lnTo>
                    <a:pt x="443357" y="931887"/>
                  </a:lnTo>
                  <a:lnTo>
                    <a:pt x="428802" y="931887"/>
                  </a:lnTo>
                  <a:lnTo>
                    <a:pt x="429526" y="944587"/>
                  </a:lnTo>
                  <a:lnTo>
                    <a:pt x="412280" y="931887"/>
                  </a:lnTo>
                  <a:lnTo>
                    <a:pt x="394817" y="944587"/>
                  </a:lnTo>
                  <a:lnTo>
                    <a:pt x="352564" y="944587"/>
                  </a:lnTo>
                  <a:lnTo>
                    <a:pt x="349605" y="957287"/>
                  </a:lnTo>
                  <a:lnTo>
                    <a:pt x="338886" y="957287"/>
                  </a:lnTo>
                  <a:lnTo>
                    <a:pt x="342544" y="944587"/>
                  </a:lnTo>
                  <a:lnTo>
                    <a:pt x="334340" y="944587"/>
                  </a:lnTo>
                  <a:lnTo>
                    <a:pt x="335470" y="957287"/>
                  </a:lnTo>
                  <a:lnTo>
                    <a:pt x="329120" y="957287"/>
                  </a:lnTo>
                  <a:lnTo>
                    <a:pt x="326186" y="969987"/>
                  </a:lnTo>
                  <a:lnTo>
                    <a:pt x="303936" y="969987"/>
                  </a:lnTo>
                  <a:lnTo>
                    <a:pt x="300012" y="982687"/>
                  </a:lnTo>
                  <a:lnTo>
                    <a:pt x="298005" y="969987"/>
                  </a:lnTo>
                  <a:lnTo>
                    <a:pt x="282270" y="969987"/>
                  </a:lnTo>
                  <a:lnTo>
                    <a:pt x="282270" y="982687"/>
                  </a:lnTo>
                  <a:lnTo>
                    <a:pt x="279476" y="995387"/>
                  </a:lnTo>
                  <a:lnTo>
                    <a:pt x="278434" y="982687"/>
                  </a:lnTo>
                  <a:lnTo>
                    <a:pt x="282270" y="982687"/>
                  </a:lnTo>
                  <a:lnTo>
                    <a:pt x="282270" y="969987"/>
                  </a:lnTo>
                  <a:lnTo>
                    <a:pt x="281736" y="969987"/>
                  </a:lnTo>
                  <a:lnTo>
                    <a:pt x="277469" y="982687"/>
                  </a:lnTo>
                  <a:lnTo>
                    <a:pt x="266712" y="982687"/>
                  </a:lnTo>
                  <a:lnTo>
                    <a:pt x="247446" y="995387"/>
                  </a:lnTo>
                  <a:lnTo>
                    <a:pt x="235762" y="1008087"/>
                  </a:lnTo>
                  <a:lnTo>
                    <a:pt x="226199" y="1008087"/>
                  </a:lnTo>
                  <a:lnTo>
                    <a:pt x="225501" y="1020787"/>
                  </a:lnTo>
                  <a:lnTo>
                    <a:pt x="217004" y="1020787"/>
                  </a:lnTo>
                  <a:lnTo>
                    <a:pt x="213702" y="1033487"/>
                  </a:lnTo>
                  <a:lnTo>
                    <a:pt x="202742" y="1033487"/>
                  </a:lnTo>
                  <a:lnTo>
                    <a:pt x="197358" y="1046187"/>
                  </a:lnTo>
                  <a:lnTo>
                    <a:pt x="184315" y="1046187"/>
                  </a:lnTo>
                  <a:lnTo>
                    <a:pt x="180479" y="1058887"/>
                  </a:lnTo>
                  <a:lnTo>
                    <a:pt x="167627" y="1058887"/>
                  </a:lnTo>
                  <a:lnTo>
                    <a:pt x="167995" y="1071587"/>
                  </a:lnTo>
                  <a:lnTo>
                    <a:pt x="179387" y="1071587"/>
                  </a:lnTo>
                  <a:lnTo>
                    <a:pt x="189115" y="1058887"/>
                  </a:lnTo>
                  <a:lnTo>
                    <a:pt x="198628" y="1046187"/>
                  </a:lnTo>
                  <a:lnTo>
                    <a:pt x="224180" y="1046187"/>
                  </a:lnTo>
                  <a:lnTo>
                    <a:pt x="241071" y="1033487"/>
                  </a:lnTo>
                  <a:lnTo>
                    <a:pt x="259588" y="1033487"/>
                  </a:lnTo>
                  <a:lnTo>
                    <a:pt x="280009" y="1020787"/>
                  </a:lnTo>
                  <a:lnTo>
                    <a:pt x="313791" y="1020787"/>
                  </a:lnTo>
                  <a:lnTo>
                    <a:pt x="325691" y="1008087"/>
                  </a:lnTo>
                  <a:lnTo>
                    <a:pt x="348957" y="1008087"/>
                  </a:lnTo>
                  <a:lnTo>
                    <a:pt x="348068" y="1020787"/>
                  </a:lnTo>
                  <a:lnTo>
                    <a:pt x="356743" y="1020787"/>
                  </a:lnTo>
                  <a:lnTo>
                    <a:pt x="355371" y="1008087"/>
                  </a:lnTo>
                  <a:lnTo>
                    <a:pt x="359498" y="995387"/>
                  </a:lnTo>
                  <a:lnTo>
                    <a:pt x="363181" y="1008087"/>
                  </a:lnTo>
                  <a:lnTo>
                    <a:pt x="364642" y="1008087"/>
                  </a:lnTo>
                  <a:lnTo>
                    <a:pt x="366534" y="1020787"/>
                  </a:lnTo>
                  <a:lnTo>
                    <a:pt x="371525" y="1020787"/>
                  </a:lnTo>
                  <a:lnTo>
                    <a:pt x="371055" y="1008087"/>
                  </a:lnTo>
                  <a:lnTo>
                    <a:pt x="370535" y="1008087"/>
                  </a:lnTo>
                  <a:lnTo>
                    <a:pt x="372059" y="995387"/>
                  </a:lnTo>
                  <a:lnTo>
                    <a:pt x="377710" y="995387"/>
                  </a:lnTo>
                  <a:lnTo>
                    <a:pt x="375767" y="1008087"/>
                  </a:lnTo>
                  <a:lnTo>
                    <a:pt x="403161" y="1008087"/>
                  </a:lnTo>
                  <a:lnTo>
                    <a:pt x="405841" y="1020787"/>
                  </a:lnTo>
                  <a:lnTo>
                    <a:pt x="423392" y="1020787"/>
                  </a:lnTo>
                  <a:lnTo>
                    <a:pt x="425526" y="1008087"/>
                  </a:lnTo>
                  <a:lnTo>
                    <a:pt x="425132" y="1008087"/>
                  </a:lnTo>
                  <a:lnTo>
                    <a:pt x="425589" y="995387"/>
                  </a:lnTo>
                  <a:lnTo>
                    <a:pt x="428688" y="995387"/>
                  </a:lnTo>
                  <a:lnTo>
                    <a:pt x="428828" y="1008087"/>
                  </a:lnTo>
                  <a:lnTo>
                    <a:pt x="429348" y="1008087"/>
                  </a:lnTo>
                  <a:lnTo>
                    <a:pt x="430098" y="1020787"/>
                  </a:lnTo>
                  <a:lnTo>
                    <a:pt x="529729" y="1020787"/>
                  </a:lnTo>
                  <a:lnTo>
                    <a:pt x="536956" y="1033487"/>
                  </a:lnTo>
                  <a:lnTo>
                    <a:pt x="540016" y="1033487"/>
                  </a:lnTo>
                  <a:lnTo>
                    <a:pt x="536879" y="1046187"/>
                  </a:lnTo>
                  <a:lnTo>
                    <a:pt x="521373" y="1046187"/>
                  </a:lnTo>
                  <a:lnTo>
                    <a:pt x="514096" y="1058887"/>
                  </a:lnTo>
                  <a:lnTo>
                    <a:pt x="568147" y="1058887"/>
                  </a:lnTo>
                  <a:lnTo>
                    <a:pt x="576287" y="1046187"/>
                  </a:lnTo>
                  <a:lnTo>
                    <a:pt x="594118" y="1046187"/>
                  </a:lnTo>
                  <a:lnTo>
                    <a:pt x="589026" y="1033487"/>
                  </a:lnTo>
                  <a:lnTo>
                    <a:pt x="602538" y="1033487"/>
                  </a:lnTo>
                  <a:lnTo>
                    <a:pt x="607796" y="1020787"/>
                  </a:lnTo>
                  <a:lnTo>
                    <a:pt x="615467" y="1033487"/>
                  </a:lnTo>
                  <a:lnTo>
                    <a:pt x="615810" y="1033487"/>
                  </a:lnTo>
                  <a:lnTo>
                    <a:pt x="612051" y="1046187"/>
                  </a:lnTo>
                  <a:lnTo>
                    <a:pt x="636981" y="1046187"/>
                  </a:lnTo>
                  <a:lnTo>
                    <a:pt x="646760" y="1046187"/>
                  </a:lnTo>
                  <a:lnTo>
                    <a:pt x="655713" y="1033487"/>
                  </a:lnTo>
                  <a:lnTo>
                    <a:pt x="664667" y="1033487"/>
                  </a:lnTo>
                  <a:lnTo>
                    <a:pt x="670179" y="1046187"/>
                  </a:lnTo>
                  <a:lnTo>
                    <a:pt x="666153" y="1046187"/>
                  </a:lnTo>
                  <a:lnTo>
                    <a:pt x="667080" y="1058887"/>
                  </a:lnTo>
                  <a:lnTo>
                    <a:pt x="677240" y="1058887"/>
                  </a:lnTo>
                  <a:lnTo>
                    <a:pt x="681761" y="1046187"/>
                  </a:lnTo>
                  <a:lnTo>
                    <a:pt x="685165" y="1058887"/>
                  </a:lnTo>
                  <a:lnTo>
                    <a:pt x="685647" y="1071587"/>
                  </a:lnTo>
                  <a:lnTo>
                    <a:pt x="660019" y="1071587"/>
                  </a:lnTo>
                  <a:lnTo>
                    <a:pt x="657021" y="1084287"/>
                  </a:lnTo>
                  <a:lnTo>
                    <a:pt x="658291" y="1084287"/>
                  </a:lnTo>
                  <a:lnTo>
                    <a:pt x="663257" y="1096987"/>
                  </a:lnTo>
                  <a:lnTo>
                    <a:pt x="679653" y="1096987"/>
                  </a:lnTo>
                  <a:lnTo>
                    <a:pt x="679742" y="1109687"/>
                  </a:lnTo>
                  <a:lnTo>
                    <a:pt x="694715" y="1109687"/>
                  </a:lnTo>
                  <a:lnTo>
                    <a:pt x="701268" y="1096987"/>
                  </a:lnTo>
                  <a:lnTo>
                    <a:pt x="697382" y="1096987"/>
                  </a:lnTo>
                  <a:lnTo>
                    <a:pt x="696074" y="1084287"/>
                  </a:lnTo>
                  <a:lnTo>
                    <a:pt x="733844" y="1084287"/>
                  </a:lnTo>
                  <a:lnTo>
                    <a:pt x="740435" y="1084287"/>
                  </a:lnTo>
                  <a:lnTo>
                    <a:pt x="740092" y="1096987"/>
                  </a:lnTo>
                  <a:lnTo>
                    <a:pt x="733844" y="1084287"/>
                  </a:lnTo>
                  <a:lnTo>
                    <a:pt x="729742" y="1096987"/>
                  </a:lnTo>
                  <a:lnTo>
                    <a:pt x="725690" y="1096987"/>
                  </a:lnTo>
                  <a:lnTo>
                    <a:pt x="725690" y="1604987"/>
                  </a:lnTo>
                  <a:lnTo>
                    <a:pt x="723239" y="1604987"/>
                  </a:lnTo>
                  <a:lnTo>
                    <a:pt x="723239" y="1681187"/>
                  </a:lnTo>
                  <a:lnTo>
                    <a:pt x="716699" y="1681187"/>
                  </a:lnTo>
                  <a:lnTo>
                    <a:pt x="716699" y="1782787"/>
                  </a:lnTo>
                  <a:lnTo>
                    <a:pt x="712584" y="1795487"/>
                  </a:lnTo>
                  <a:lnTo>
                    <a:pt x="711517" y="1795487"/>
                  </a:lnTo>
                  <a:lnTo>
                    <a:pt x="709625" y="1782787"/>
                  </a:lnTo>
                  <a:lnTo>
                    <a:pt x="716699" y="1782787"/>
                  </a:lnTo>
                  <a:lnTo>
                    <a:pt x="716699" y="1681187"/>
                  </a:lnTo>
                  <a:lnTo>
                    <a:pt x="710615" y="1681187"/>
                  </a:lnTo>
                  <a:lnTo>
                    <a:pt x="704710" y="1693887"/>
                  </a:lnTo>
                  <a:lnTo>
                    <a:pt x="703122" y="1693887"/>
                  </a:lnTo>
                  <a:lnTo>
                    <a:pt x="703122" y="1846287"/>
                  </a:lnTo>
                  <a:lnTo>
                    <a:pt x="700252" y="1858987"/>
                  </a:lnTo>
                  <a:lnTo>
                    <a:pt x="692340" y="1858987"/>
                  </a:lnTo>
                  <a:lnTo>
                    <a:pt x="700405" y="1871687"/>
                  </a:lnTo>
                  <a:lnTo>
                    <a:pt x="693839" y="1871687"/>
                  </a:lnTo>
                  <a:lnTo>
                    <a:pt x="690422" y="1884387"/>
                  </a:lnTo>
                  <a:lnTo>
                    <a:pt x="683831" y="1884387"/>
                  </a:lnTo>
                  <a:lnTo>
                    <a:pt x="683272" y="1871687"/>
                  </a:lnTo>
                  <a:lnTo>
                    <a:pt x="687120" y="1871687"/>
                  </a:lnTo>
                  <a:lnTo>
                    <a:pt x="692340" y="1858987"/>
                  </a:lnTo>
                  <a:lnTo>
                    <a:pt x="684974" y="1858987"/>
                  </a:lnTo>
                  <a:lnTo>
                    <a:pt x="679081" y="1846287"/>
                  </a:lnTo>
                  <a:lnTo>
                    <a:pt x="703122" y="1846287"/>
                  </a:lnTo>
                  <a:lnTo>
                    <a:pt x="703122" y="1693887"/>
                  </a:lnTo>
                  <a:lnTo>
                    <a:pt x="697471" y="1693887"/>
                  </a:lnTo>
                  <a:lnTo>
                    <a:pt x="697395" y="1681187"/>
                  </a:lnTo>
                  <a:lnTo>
                    <a:pt x="691515" y="1681187"/>
                  </a:lnTo>
                  <a:lnTo>
                    <a:pt x="689292" y="1668487"/>
                  </a:lnTo>
                  <a:lnTo>
                    <a:pt x="707148" y="1668487"/>
                  </a:lnTo>
                  <a:lnTo>
                    <a:pt x="707402" y="1681187"/>
                  </a:lnTo>
                  <a:lnTo>
                    <a:pt x="712228" y="1668487"/>
                  </a:lnTo>
                  <a:lnTo>
                    <a:pt x="718197" y="1668487"/>
                  </a:lnTo>
                  <a:lnTo>
                    <a:pt x="723239" y="1681187"/>
                  </a:lnTo>
                  <a:lnTo>
                    <a:pt x="723239" y="1604987"/>
                  </a:lnTo>
                  <a:lnTo>
                    <a:pt x="718781" y="1604987"/>
                  </a:lnTo>
                  <a:lnTo>
                    <a:pt x="718693" y="1592287"/>
                  </a:lnTo>
                  <a:lnTo>
                    <a:pt x="725614" y="1592287"/>
                  </a:lnTo>
                  <a:lnTo>
                    <a:pt x="725690" y="1604987"/>
                  </a:lnTo>
                  <a:lnTo>
                    <a:pt x="725690" y="1096987"/>
                  </a:lnTo>
                  <a:lnTo>
                    <a:pt x="701268" y="1096987"/>
                  </a:lnTo>
                  <a:lnTo>
                    <a:pt x="700189" y="1109687"/>
                  </a:lnTo>
                  <a:lnTo>
                    <a:pt x="717600" y="1109687"/>
                  </a:lnTo>
                  <a:lnTo>
                    <a:pt x="708863" y="1122387"/>
                  </a:lnTo>
                  <a:lnTo>
                    <a:pt x="697763" y="1122387"/>
                  </a:lnTo>
                  <a:lnTo>
                    <a:pt x="704799" y="1135087"/>
                  </a:lnTo>
                  <a:lnTo>
                    <a:pt x="700722" y="1135087"/>
                  </a:lnTo>
                  <a:lnTo>
                    <a:pt x="700722" y="1630387"/>
                  </a:lnTo>
                  <a:lnTo>
                    <a:pt x="696506" y="1643087"/>
                  </a:lnTo>
                  <a:lnTo>
                    <a:pt x="695464" y="1630387"/>
                  </a:lnTo>
                  <a:lnTo>
                    <a:pt x="700722" y="1630387"/>
                  </a:lnTo>
                  <a:lnTo>
                    <a:pt x="700722" y="1135087"/>
                  </a:lnTo>
                  <a:lnTo>
                    <a:pt x="683247" y="1135087"/>
                  </a:lnTo>
                  <a:lnTo>
                    <a:pt x="683945" y="1122387"/>
                  </a:lnTo>
                  <a:lnTo>
                    <a:pt x="682561" y="1122387"/>
                  </a:lnTo>
                  <a:lnTo>
                    <a:pt x="682561" y="1668487"/>
                  </a:lnTo>
                  <a:lnTo>
                    <a:pt x="680897" y="1668487"/>
                  </a:lnTo>
                  <a:lnTo>
                    <a:pt x="676668" y="1681187"/>
                  </a:lnTo>
                  <a:lnTo>
                    <a:pt x="672172" y="1681187"/>
                  </a:lnTo>
                  <a:lnTo>
                    <a:pt x="672172" y="1719287"/>
                  </a:lnTo>
                  <a:lnTo>
                    <a:pt x="665086" y="1719287"/>
                  </a:lnTo>
                  <a:lnTo>
                    <a:pt x="669302" y="1706587"/>
                  </a:lnTo>
                  <a:lnTo>
                    <a:pt x="670267" y="1706587"/>
                  </a:lnTo>
                  <a:lnTo>
                    <a:pt x="672172" y="1719287"/>
                  </a:lnTo>
                  <a:lnTo>
                    <a:pt x="672172" y="1681187"/>
                  </a:lnTo>
                  <a:lnTo>
                    <a:pt x="658063" y="1681187"/>
                  </a:lnTo>
                  <a:lnTo>
                    <a:pt x="654773" y="1668487"/>
                  </a:lnTo>
                  <a:lnTo>
                    <a:pt x="651814" y="1681187"/>
                  </a:lnTo>
                  <a:lnTo>
                    <a:pt x="640981" y="1681187"/>
                  </a:lnTo>
                  <a:lnTo>
                    <a:pt x="640499" y="1668487"/>
                  </a:lnTo>
                  <a:lnTo>
                    <a:pt x="654773" y="1668487"/>
                  </a:lnTo>
                  <a:lnTo>
                    <a:pt x="675779" y="1668487"/>
                  </a:lnTo>
                  <a:lnTo>
                    <a:pt x="678891" y="1655787"/>
                  </a:lnTo>
                  <a:lnTo>
                    <a:pt x="682561" y="1668487"/>
                  </a:lnTo>
                  <a:lnTo>
                    <a:pt x="682561" y="1122387"/>
                  </a:lnTo>
                  <a:lnTo>
                    <a:pt x="669290" y="1122387"/>
                  </a:lnTo>
                  <a:lnTo>
                    <a:pt x="677125" y="1109687"/>
                  </a:lnTo>
                  <a:lnTo>
                    <a:pt x="666153" y="1109687"/>
                  </a:lnTo>
                  <a:lnTo>
                    <a:pt x="666153" y="1643087"/>
                  </a:lnTo>
                  <a:lnTo>
                    <a:pt x="664298" y="1643087"/>
                  </a:lnTo>
                  <a:lnTo>
                    <a:pt x="660857" y="1655787"/>
                  </a:lnTo>
                  <a:lnTo>
                    <a:pt x="654799" y="1643087"/>
                  </a:lnTo>
                  <a:lnTo>
                    <a:pt x="660641" y="1643087"/>
                  </a:lnTo>
                  <a:lnTo>
                    <a:pt x="660742" y="1630387"/>
                  </a:lnTo>
                  <a:lnTo>
                    <a:pt x="666153" y="1643087"/>
                  </a:lnTo>
                  <a:lnTo>
                    <a:pt x="666153" y="1109687"/>
                  </a:lnTo>
                  <a:lnTo>
                    <a:pt x="661733" y="1109687"/>
                  </a:lnTo>
                  <a:lnTo>
                    <a:pt x="660831" y="1096987"/>
                  </a:lnTo>
                  <a:lnTo>
                    <a:pt x="657974" y="1109687"/>
                  </a:lnTo>
                  <a:lnTo>
                    <a:pt x="652881" y="1109687"/>
                  </a:lnTo>
                  <a:lnTo>
                    <a:pt x="656259" y="1096987"/>
                  </a:lnTo>
                  <a:lnTo>
                    <a:pt x="650341" y="1096987"/>
                  </a:lnTo>
                  <a:lnTo>
                    <a:pt x="653008" y="1084287"/>
                  </a:lnTo>
                  <a:lnTo>
                    <a:pt x="657021" y="1084287"/>
                  </a:lnTo>
                  <a:lnTo>
                    <a:pt x="653199" y="1071587"/>
                  </a:lnTo>
                  <a:lnTo>
                    <a:pt x="641616" y="1071587"/>
                  </a:lnTo>
                  <a:lnTo>
                    <a:pt x="638403" y="1058887"/>
                  </a:lnTo>
                  <a:lnTo>
                    <a:pt x="645210" y="1058887"/>
                  </a:lnTo>
                  <a:lnTo>
                    <a:pt x="636981" y="1046187"/>
                  </a:lnTo>
                  <a:lnTo>
                    <a:pt x="627900" y="1058887"/>
                  </a:lnTo>
                  <a:lnTo>
                    <a:pt x="623951" y="1058887"/>
                  </a:lnTo>
                  <a:lnTo>
                    <a:pt x="622287" y="1071587"/>
                  </a:lnTo>
                  <a:lnTo>
                    <a:pt x="628878" y="1084287"/>
                  </a:lnTo>
                  <a:lnTo>
                    <a:pt x="637794" y="1084287"/>
                  </a:lnTo>
                  <a:lnTo>
                    <a:pt x="643153" y="1096987"/>
                  </a:lnTo>
                  <a:lnTo>
                    <a:pt x="636511" y="1096987"/>
                  </a:lnTo>
                  <a:lnTo>
                    <a:pt x="636320" y="1109687"/>
                  </a:lnTo>
                  <a:lnTo>
                    <a:pt x="644969" y="1109687"/>
                  </a:lnTo>
                  <a:lnTo>
                    <a:pt x="642239" y="1122387"/>
                  </a:lnTo>
                  <a:lnTo>
                    <a:pt x="663968" y="1122387"/>
                  </a:lnTo>
                  <a:lnTo>
                    <a:pt x="656412" y="1135087"/>
                  </a:lnTo>
                  <a:lnTo>
                    <a:pt x="654189" y="1135087"/>
                  </a:lnTo>
                  <a:lnTo>
                    <a:pt x="654189" y="1655787"/>
                  </a:lnTo>
                  <a:lnTo>
                    <a:pt x="643699" y="1655787"/>
                  </a:lnTo>
                  <a:lnTo>
                    <a:pt x="634746" y="1668487"/>
                  </a:lnTo>
                  <a:lnTo>
                    <a:pt x="612597" y="1668487"/>
                  </a:lnTo>
                  <a:lnTo>
                    <a:pt x="613232" y="1655787"/>
                  </a:lnTo>
                  <a:lnTo>
                    <a:pt x="604380" y="1655787"/>
                  </a:lnTo>
                  <a:lnTo>
                    <a:pt x="605866" y="1668487"/>
                  </a:lnTo>
                  <a:lnTo>
                    <a:pt x="602195" y="1668487"/>
                  </a:lnTo>
                  <a:lnTo>
                    <a:pt x="599935" y="1655787"/>
                  </a:lnTo>
                  <a:lnTo>
                    <a:pt x="593064" y="1655787"/>
                  </a:lnTo>
                  <a:lnTo>
                    <a:pt x="589749" y="1668487"/>
                  </a:lnTo>
                  <a:lnTo>
                    <a:pt x="561632" y="1668487"/>
                  </a:lnTo>
                  <a:lnTo>
                    <a:pt x="552678" y="1655787"/>
                  </a:lnTo>
                  <a:lnTo>
                    <a:pt x="551802" y="1643087"/>
                  </a:lnTo>
                  <a:lnTo>
                    <a:pt x="566635" y="1643087"/>
                  </a:lnTo>
                  <a:lnTo>
                    <a:pt x="569772" y="1655787"/>
                  </a:lnTo>
                  <a:lnTo>
                    <a:pt x="573849" y="1655787"/>
                  </a:lnTo>
                  <a:lnTo>
                    <a:pt x="572312" y="1643087"/>
                  </a:lnTo>
                  <a:lnTo>
                    <a:pt x="572604" y="1630387"/>
                  </a:lnTo>
                  <a:lnTo>
                    <a:pt x="579081" y="1643087"/>
                  </a:lnTo>
                  <a:lnTo>
                    <a:pt x="583590" y="1643087"/>
                  </a:lnTo>
                  <a:lnTo>
                    <a:pt x="588733" y="1630387"/>
                  </a:lnTo>
                  <a:lnTo>
                    <a:pt x="597154" y="1630387"/>
                  </a:lnTo>
                  <a:lnTo>
                    <a:pt x="597331" y="1643087"/>
                  </a:lnTo>
                  <a:lnTo>
                    <a:pt x="607352" y="1643087"/>
                  </a:lnTo>
                  <a:lnTo>
                    <a:pt x="607644" y="1630387"/>
                  </a:lnTo>
                  <a:lnTo>
                    <a:pt x="621512" y="1630387"/>
                  </a:lnTo>
                  <a:lnTo>
                    <a:pt x="628726" y="1617687"/>
                  </a:lnTo>
                  <a:lnTo>
                    <a:pt x="638784" y="1617687"/>
                  </a:lnTo>
                  <a:lnTo>
                    <a:pt x="639432" y="1630387"/>
                  </a:lnTo>
                  <a:lnTo>
                    <a:pt x="639140" y="1643087"/>
                  </a:lnTo>
                  <a:lnTo>
                    <a:pt x="651776" y="1643087"/>
                  </a:lnTo>
                  <a:lnTo>
                    <a:pt x="654189" y="1655787"/>
                  </a:lnTo>
                  <a:lnTo>
                    <a:pt x="654189" y="1135087"/>
                  </a:lnTo>
                  <a:lnTo>
                    <a:pt x="585495" y="1135087"/>
                  </a:lnTo>
                  <a:lnTo>
                    <a:pt x="586638" y="1147787"/>
                  </a:lnTo>
                  <a:lnTo>
                    <a:pt x="570776" y="1147787"/>
                  </a:lnTo>
                  <a:lnTo>
                    <a:pt x="566153" y="1135087"/>
                  </a:lnTo>
                  <a:lnTo>
                    <a:pt x="556120" y="1135087"/>
                  </a:lnTo>
                  <a:lnTo>
                    <a:pt x="552030" y="1147787"/>
                  </a:lnTo>
                  <a:lnTo>
                    <a:pt x="548919" y="1147787"/>
                  </a:lnTo>
                  <a:lnTo>
                    <a:pt x="548919" y="1655787"/>
                  </a:lnTo>
                  <a:lnTo>
                    <a:pt x="533971" y="1655787"/>
                  </a:lnTo>
                  <a:lnTo>
                    <a:pt x="533971" y="1668487"/>
                  </a:lnTo>
                  <a:lnTo>
                    <a:pt x="531025" y="1681187"/>
                  </a:lnTo>
                  <a:lnTo>
                    <a:pt x="523100" y="1681187"/>
                  </a:lnTo>
                  <a:lnTo>
                    <a:pt x="519811" y="1693887"/>
                  </a:lnTo>
                  <a:lnTo>
                    <a:pt x="513854" y="1693887"/>
                  </a:lnTo>
                  <a:lnTo>
                    <a:pt x="508749" y="1681187"/>
                  </a:lnTo>
                  <a:lnTo>
                    <a:pt x="505040" y="1681187"/>
                  </a:lnTo>
                  <a:lnTo>
                    <a:pt x="503847" y="1668487"/>
                  </a:lnTo>
                  <a:lnTo>
                    <a:pt x="502170" y="1668487"/>
                  </a:lnTo>
                  <a:lnTo>
                    <a:pt x="499224" y="1655787"/>
                  </a:lnTo>
                  <a:lnTo>
                    <a:pt x="506895" y="1655787"/>
                  </a:lnTo>
                  <a:lnTo>
                    <a:pt x="508635" y="1668487"/>
                  </a:lnTo>
                  <a:lnTo>
                    <a:pt x="533971" y="1668487"/>
                  </a:lnTo>
                  <a:lnTo>
                    <a:pt x="533971" y="1655787"/>
                  </a:lnTo>
                  <a:lnTo>
                    <a:pt x="513295" y="1655787"/>
                  </a:lnTo>
                  <a:lnTo>
                    <a:pt x="528624" y="1643087"/>
                  </a:lnTo>
                  <a:lnTo>
                    <a:pt x="540918" y="1643087"/>
                  </a:lnTo>
                  <a:lnTo>
                    <a:pt x="548919" y="1655787"/>
                  </a:lnTo>
                  <a:lnTo>
                    <a:pt x="548919" y="1147787"/>
                  </a:lnTo>
                  <a:lnTo>
                    <a:pt x="547674" y="1147787"/>
                  </a:lnTo>
                  <a:lnTo>
                    <a:pt x="542544" y="1135087"/>
                  </a:lnTo>
                  <a:lnTo>
                    <a:pt x="525589" y="1135087"/>
                  </a:lnTo>
                  <a:lnTo>
                    <a:pt x="526554" y="1122387"/>
                  </a:lnTo>
                  <a:lnTo>
                    <a:pt x="514108" y="1122387"/>
                  </a:lnTo>
                  <a:lnTo>
                    <a:pt x="515975" y="1135087"/>
                  </a:lnTo>
                  <a:lnTo>
                    <a:pt x="511187" y="1135087"/>
                  </a:lnTo>
                  <a:lnTo>
                    <a:pt x="509041" y="1122387"/>
                  </a:lnTo>
                  <a:lnTo>
                    <a:pt x="496404" y="1122387"/>
                  </a:lnTo>
                  <a:lnTo>
                    <a:pt x="492937" y="1135087"/>
                  </a:lnTo>
                  <a:lnTo>
                    <a:pt x="432943" y="1135087"/>
                  </a:lnTo>
                  <a:lnTo>
                    <a:pt x="427101" y="1122387"/>
                  </a:lnTo>
                  <a:lnTo>
                    <a:pt x="413524" y="1122387"/>
                  </a:lnTo>
                  <a:lnTo>
                    <a:pt x="408711" y="1135087"/>
                  </a:lnTo>
                  <a:lnTo>
                    <a:pt x="391744" y="1135087"/>
                  </a:lnTo>
                  <a:lnTo>
                    <a:pt x="393230" y="1122387"/>
                  </a:lnTo>
                  <a:lnTo>
                    <a:pt x="384962" y="1122387"/>
                  </a:lnTo>
                  <a:lnTo>
                    <a:pt x="386410" y="1135087"/>
                  </a:lnTo>
                  <a:lnTo>
                    <a:pt x="366661" y="1135087"/>
                  </a:lnTo>
                  <a:lnTo>
                    <a:pt x="364007" y="1147787"/>
                  </a:lnTo>
                  <a:lnTo>
                    <a:pt x="522871" y="1147787"/>
                  </a:lnTo>
                  <a:lnTo>
                    <a:pt x="535774" y="1147787"/>
                  </a:lnTo>
                  <a:lnTo>
                    <a:pt x="537527" y="1160487"/>
                  </a:lnTo>
                  <a:lnTo>
                    <a:pt x="523163" y="1160487"/>
                  </a:lnTo>
                  <a:lnTo>
                    <a:pt x="522871" y="1147787"/>
                  </a:lnTo>
                  <a:lnTo>
                    <a:pt x="507187" y="1160487"/>
                  </a:lnTo>
                  <a:lnTo>
                    <a:pt x="489762" y="1160487"/>
                  </a:lnTo>
                  <a:lnTo>
                    <a:pt x="471093" y="1173187"/>
                  </a:lnTo>
                  <a:lnTo>
                    <a:pt x="412889" y="1173187"/>
                  </a:lnTo>
                  <a:lnTo>
                    <a:pt x="394411" y="1185887"/>
                  </a:lnTo>
                  <a:lnTo>
                    <a:pt x="362648" y="1185887"/>
                  </a:lnTo>
                  <a:lnTo>
                    <a:pt x="360667" y="1198587"/>
                  </a:lnTo>
                  <a:lnTo>
                    <a:pt x="317309" y="1198587"/>
                  </a:lnTo>
                  <a:lnTo>
                    <a:pt x="305371" y="1185887"/>
                  </a:lnTo>
                  <a:lnTo>
                    <a:pt x="301485" y="1198587"/>
                  </a:lnTo>
                  <a:lnTo>
                    <a:pt x="281012" y="1198587"/>
                  </a:lnTo>
                  <a:lnTo>
                    <a:pt x="277749" y="1211287"/>
                  </a:lnTo>
                  <a:lnTo>
                    <a:pt x="258648" y="1211287"/>
                  </a:lnTo>
                  <a:lnTo>
                    <a:pt x="257479" y="1223987"/>
                  </a:lnTo>
                  <a:lnTo>
                    <a:pt x="289674" y="1223987"/>
                  </a:lnTo>
                  <a:lnTo>
                    <a:pt x="297383" y="1236687"/>
                  </a:lnTo>
                  <a:lnTo>
                    <a:pt x="298589" y="1223987"/>
                  </a:lnTo>
                  <a:lnTo>
                    <a:pt x="343839" y="1223987"/>
                  </a:lnTo>
                  <a:lnTo>
                    <a:pt x="342900" y="1211287"/>
                  </a:lnTo>
                  <a:lnTo>
                    <a:pt x="445973" y="1211287"/>
                  </a:lnTo>
                  <a:lnTo>
                    <a:pt x="453466" y="1198587"/>
                  </a:lnTo>
                  <a:lnTo>
                    <a:pt x="510819" y="1198587"/>
                  </a:lnTo>
                  <a:lnTo>
                    <a:pt x="506780" y="1211287"/>
                  </a:lnTo>
                  <a:lnTo>
                    <a:pt x="496316" y="1223987"/>
                  </a:lnTo>
                  <a:lnTo>
                    <a:pt x="491731" y="1223987"/>
                  </a:lnTo>
                  <a:lnTo>
                    <a:pt x="494245" y="1236687"/>
                  </a:lnTo>
                  <a:lnTo>
                    <a:pt x="462432" y="1236687"/>
                  </a:lnTo>
                  <a:lnTo>
                    <a:pt x="460667" y="1249387"/>
                  </a:lnTo>
                  <a:lnTo>
                    <a:pt x="456336" y="1249387"/>
                  </a:lnTo>
                  <a:lnTo>
                    <a:pt x="456336" y="1312887"/>
                  </a:lnTo>
                  <a:lnTo>
                    <a:pt x="451319" y="1312887"/>
                  </a:lnTo>
                  <a:lnTo>
                    <a:pt x="450646" y="1300187"/>
                  </a:lnTo>
                  <a:lnTo>
                    <a:pt x="456336" y="1312887"/>
                  </a:lnTo>
                  <a:lnTo>
                    <a:pt x="456336" y="1249387"/>
                  </a:lnTo>
                  <a:lnTo>
                    <a:pt x="438810" y="1249387"/>
                  </a:lnTo>
                  <a:lnTo>
                    <a:pt x="433514" y="1236687"/>
                  </a:lnTo>
                  <a:lnTo>
                    <a:pt x="426593" y="1236687"/>
                  </a:lnTo>
                  <a:lnTo>
                    <a:pt x="420484" y="1249387"/>
                  </a:lnTo>
                  <a:lnTo>
                    <a:pt x="398627" y="1249387"/>
                  </a:lnTo>
                  <a:lnTo>
                    <a:pt x="393166" y="1262087"/>
                  </a:lnTo>
                  <a:lnTo>
                    <a:pt x="384975" y="1262087"/>
                  </a:lnTo>
                  <a:lnTo>
                    <a:pt x="375856" y="1274787"/>
                  </a:lnTo>
                  <a:lnTo>
                    <a:pt x="385610" y="1274787"/>
                  </a:lnTo>
                  <a:lnTo>
                    <a:pt x="385229" y="1287487"/>
                  </a:lnTo>
                  <a:lnTo>
                    <a:pt x="371335" y="1287487"/>
                  </a:lnTo>
                  <a:lnTo>
                    <a:pt x="374777" y="1274787"/>
                  </a:lnTo>
                  <a:lnTo>
                    <a:pt x="346570" y="1274787"/>
                  </a:lnTo>
                  <a:lnTo>
                    <a:pt x="341210" y="1287487"/>
                  </a:lnTo>
                  <a:lnTo>
                    <a:pt x="346735" y="1287487"/>
                  </a:lnTo>
                  <a:lnTo>
                    <a:pt x="333756" y="1300187"/>
                  </a:lnTo>
                  <a:lnTo>
                    <a:pt x="322643" y="1300187"/>
                  </a:lnTo>
                  <a:lnTo>
                    <a:pt x="324065" y="1312887"/>
                  </a:lnTo>
                  <a:lnTo>
                    <a:pt x="327355" y="1312887"/>
                  </a:lnTo>
                  <a:lnTo>
                    <a:pt x="339534" y="1325587"/>
                  </a:lnTo>
                  <a:lnTo>
                    <a:pt x="369176" y="1325587"/>
                  </a:lnTo>
                  <a:lnTo>
                    <a:pt x="384352" y="1312887"/>
                  </a:lnTo>
                  <a:lnTo>
                    <a:pt x="398551" y="1312887"/>
                  </a:lnTo>
                  <a:lnTo>
                    <a:pt x="398830" y="1325587"/>
                  </a:lnTo>
                  <a:lnTo>
                    <a:pt x="374243" y="1325587"/>
                  </a:lnTo>
                  <a:lnTo>
                    <a:pt x="362585" y="1338287"/>
                  </a:lnTo>
                  <a:lnTo>
                    <a:pt x="287261" y="1338287"/>
                  </a:lnTo>
                  <a:lnTo>
                    <a:pt x="283108" y="1350987"/>
                  </a:lnTo>
                  <a:lnTo>
                    <a:pt x="279895" y="1350987"/>
                  </a:lnTo>
                  <a:lnTo>
                    <a:pt x="280301" y="1363687"/>
                  </a:lnTo>
                  <a:lnTo>
                    <a:pt x="313956" y="1350987"/>
                  </a:lnTo>
                  <a:lnTo>
                    <a:pt x="410806" y="1350987"/>
                  </a:lnTo>
                  <a:lnTo>
                    <a:pt x="410908" y="1363687"/>
                  </a:lnTo>
                  <a:lnTo>
                    <a:pt x="415036" y="1363687"/>
                  </a:lnTo>
                  <a:lnTo>
                    <a:pt x="414439" y="1350987"/>
                  </a:lnTo>
                  <a:lnTo>
                    <a:pt x="428485" y="1350987"/>
                  </a:lnTo>
                  <a:lnTo>
                    <a:pt x="434365" y="1338287"/>
                  </a:lnTo>
                  <a:lnTo>
                    <a:pt x="439000" y="1338287"/>
                  </a:lnTo>
                  <a:lnTo>
                    <a:pt x="442480" y="1350987"/>
                  </a:lnTo>
                  <a:lnTo>
                    <a:pt x="436676" y="1350987"/>
                  </a:lnTo>
                  <a:lnTo>
                    <a:pt x="439724" y="1363687"/>
                  </a:lnTo>
                  <a:lnTo>
                    <a:pt x="443420" y="1363687"/>
                  </a:lnTo>
                  <a:lnTo>
                    <a:pt x="442188" y="1376387"/>
                  </a:lnTo>
                  <a:lnTo>
                    <a:pt x="434581" y="1376387"/>
                  </a:lnTo>
                  <a:lnTo>
                    <a:pt x="437337" y="1363687"/>
                  </a:lnTo>
                  <a:lnTo>
                    <a:pt x="421563" y="1363687"/>
                  </a:lnTo>
                  <a:lnTo>
                    <a:pt x="412953" y="1376387"/>
                  </a:lnTo>
                  <a:lnTo>
                    <a:pt x="396379" y="1376387"/>
                  </a:lnTo>
                  <a:lnTo>
                    <a:pt x="391375" y="1389087"/>
                  </a:lnTo>
                  <a:lnTo>
                    <a:pt x="389331" y="1376387"/>
                  </a:lnTo>
                  <a:lnTo>
                    <a:pt x="355866" y="1376387"/>
                  </a:lnTo>
                  <a:lnTo>
                    <a:pt x="356755" y="1389087"/>
                  </a:lnTo>
                  <a:lnTo>
                    <a:pt x="334149" y="1389087"/>
                  </a:lnTo>
                  <a:lnTo>
                    <a:pt x="326174" y="1401787"/>
                  </a:lnTo>
                  <a:lnTo>
                    <a:pt x="316204" y="1401787"/>
                  </a:lnTo>
                  <a:lnTo>
                    <a:pt x="311569" y="1414487"/>
                  </a:lnTo>
                  <a:lnTo>
                    <a:pt x="305981" y="1414487"/>
                  </a:lnTo>
                  <a:lnTo>
                    <a:pt x="305231" y="1401787"/>
                  </a:lnTo>
                  <a:lnTo>
                    <a:pt x="300710" y="1401787"/>
                  </a:lnTo>
                  <a:lnTo>
                    <a:pt x="299034" y="1414487"/>
                  </a:lnTo>
                  <a:lnTo>
                    <a:pt x="301015" y="1414487"/>
                  </a:lnTo>
                  <a:lnTo>
                    <a:pt x="301942" y="1427187"/>
                  </a:lnTo>
                  <a:lnTo>
                    <a:pt x="289179" y="1427187"/>
                  </a:lnTo>
                  <a:lnTo>
                    <a:pt x="285419" y="1439887"/>
                  </a:lnTo>
                  <a:lnTo>
                    <a:pt x="276174" y="1439887"/>
                  </a:lnTo>
                  <a:lnTo>
                    <a:pt x="277164" y="1452587"/>
                  </a:lnTo>
                  <a:lnTo>
                    <a:pt x="235356" y="1452587"/>
                  </a:lnTo>
                  <a:lnTo>
                    <a:pt x="217639" y="1465287"/>
                  </a:lnTo>
                  <a:lnTo>
                    <a:pt x="195478" y="1465287"/>
                  </a:lnTo>
                  <a:lnTo>
                    <a:pt x="198361" y="1477987"/>
                  </a:lnTo>
                  <a:lnTo>
                    <a:pt x="224167" y="1477987"/>
                  </a:lnTo>
                  <a:lnTo>
                    <a:pt x="226822" y="1465287"/>
                  </a:lnTo>
                  <a:lnTo>
                    <a:pt x="279933" y="1465287"/>
                  </a:lnTo>
                  <a:lnTo>
                    <a:pt x="280962" y="1477987"/>
                  </a:lnTo>
                  <a:lnTo>
                    <a:pt x="283273" y="1477987"/>
                  </a:lnTo>
                  <a:lnTo>
                    <a:pt x="288163" y="1490687"/>
                  </a:lnTo>
                  <a:lnTo>
                    <a:pt x="288658" y="1477987"/>
                  </a:lnTo>
                  <a:lnTo>
                    <a:pt x="295160" y="1477987"/>
                  </a:lnTo>
                  <a:lnTo>
                    <a:pt x="290169" y="1490687"/>
                  </a:lnTo>
                  <a:lnTo>
                    <a:pt x="284429" y="1503387"/>
                  </a:lnTo>
                  <a:lnTo>
                    <a:pt x="278422" y="1503387"/>
                  </a:lnTo>
                  <a:lnTo>
                    <a:pt x="272618" y="1516087"/>
                  </a:lnTo>
                  <a:lnTo>
                    <a:pt x="253288" y="1516087"/>
                  </a:lnTo>
                  <a:lnTo>
                    <a:pt x="246659" y="1528787"/>
                  </a:lnTo>
                  <a:lnTo>
                    <a:pt x="242595" y="1541487"/>
                  </a:lnTo>
                  <a:lnTo>
                    <a:pt x="251104" y="1541487"/>
                  </a:lnTo>
                  <a:lnTo>
                    <a:pt x="257873" y="1528787"/>
                  </a:lnTo>
                  <a:lnTo>
                    <a:pt x="263169" y="1528787"/>
                  </a:lnTo>
                  <a:lnTo>
                    <a:pt x="267271" y="1541487"/>
                  </a:lnTo>
                  <a:lnTo>
                    <a:pt x="254127" y="1541487"/>
                  </a:lnTo>
                  <a:lnTo>
                    <a:pt x="246646" y="1554187"/>
                  </a:lnTo>
                  <a:lnTo>
                    <a:pt x="234543" y="1554187"/>
                  </a:lnTo>
                  <a:lnTo>
                    <a:pt x="233768" y="1541487"/>
                  </a:lnTo>
                  <a:lnTo>
                    <a:pt x="229285" y="1541487"/>
                  </a:lnTo>
                  <a:lnTo>
                    <a:pt x="228676" y="1554187"/>
                  </a:lnTo>
                  <a:lnTo>
                    <a:pt x="212001" y="1554187"/>
                  </a:lnTo>
                  <a:lnTo>
                    <a:pt x="199593" y="1566887"/>
                  </a:lnTo>
                  <a:lnTo>
                    <a:pt x="237947" y="1566887"/>
                  </a:lnTo>
                  <a:lnTo>
                    <a:pt x="250837" y="1554187"/>
                  </a:lnTo>
                  <a:lnTo>
                    <a:pt x="276123" y="1554187"/>
                  </a:lnTo>
                  <a:lnTo>
                    <a:pt x="281254" y="1566887"/>
                  </a:lnTo>
                  <a:lnTo>
                    <a:pt x="312534" y="1566887"/>
                  </a:lnTo>
                  <a:lnTo>
                    <a:pt x="307695" y="1579587"/>
                  </a:lnTo>
                  <a:lnTo>
                    <a:pt x="308317" y="1579587"/>
                  </a:lnTo>
                  <a:lnTo>
                    <a:pt x="309841" y="1592287"/>
                  </a:lnTo>
                  <a:lnTo>
                    <a:pt x="316001" y="1604987"/>
                  </a:lnTo>
                  <a:lnTo>
                    <a:pt x="324065" y="1604987"/>
                  </a:lnTo>
                  <a:lnTo>
                    <a:pt x="331279" y="1617687"/>
                  </a:lnTo>
                  <a:lnTo>
                    <a:pt x="324650" y="1617687"/>
                  </a:lnTo>
                  <a:lnTo>
                    <a:pt x="335826" y="1630387"/>
                  </a:lnTo>
                  <a:lnTo>
                    <a:pt x="347941" y="1630387"/>
                  </a:lnTo>
                  <a:lnTo>
                    <a:pt x="358940" y="1617687"/>
                  </a:lnTo>
                  <a:lnTo>
                    <a:pt x="366737" y="1630387"/>
                  </a:lnTo>
                  <a:lnTo>
                    <a:pt x="355536" y="1630387"/>
                  </a:lnTo>
                  <a:lnTo>
                    <a:pt x="355180" y="1643087"/>
                  </a:lnTo>
                  <a:lnTo>
                    <a:pt x="340499" y="1643087"/>
                  </a:lnTo>
                  <a:lnTo>
                    <a:pt x="340309" y="1655787"/>
                  </a:lnTo>
                  <a:lnTo>
                    <a:pt x="353161" y="1655787"/>
                  </a:lnTo>
                  <a:lnTo>
                    <a:pt x="353110" y="1668487"/>
                  </a:lnTo>
                  <a:lnTo>
                    <a:pt x="355841" y="1681187"/>
                  </a:lnTo>
                  <a:lnTo>
                    <a:pt x="347700" y="1681187"/>
                  </a:lnTo>
                  <a:lnTo>
                    <a:pt x="346265" y="1693887"/>
                  </a:lnTo>
                  <a:lnTo>
                    <a:pt x="335495" y="1681187"/>
                  </a:lnTo>
                  <a:lnTo>
                    <a:pt x="334365" y="1693887"/>
                  </a:lnTo>
                  <a:lnTo>
                    <a:pt x="328726" y="1693887"/>
                  </a:lnTo>
                  <a:lnTo>
                    <a:pt x="325513" y="1719287"/>
                  </a:lnTo>
                  <a:lnTo>
                    <a:pt x="337566" y="1719287"/>
                  </a:lnTo>
                  <a:lnTo>
                    <a:pt x="341261" y="1706587"/>
                  </a:lnTo>
                  <a:lnTo>
                    <a:pt x="357454" y="1706587"/>
                  </a:lnTo>
                  <a:lnTo>
                    <a:pt x="357911" y="1719287"/>
                  </a:lnTo>
                  <a:lnTo>
                    <a:pt x="364286" y="1719287"/>
                  </a:lnTo>
                  <a:lnTo>
                    <a:pt x="366636" y="1706587"/>
                  </a:lnTo>
                  <a:lnTo>
                    <a:pt x="370776" y="1693887"/>
                  </a:lnTo>
                  <a:lnTo>
                    <a:pt x="379933" y="1706587"/>
                  </a:lnTo>
                  <a:lnTo>
                    <a:pt x="389267" y="1693887"/>
                  </a:lnTo>
                  <a:lnTo>
                    <a:pt x="411175" y="1693887"/>
                  </a:lnTo>
                  <a:lnTo>
                    <a:pt x="416191" y="1681187"/>
                  </a:lnTo>
                  <a:lnTo>
                    <a:pt x="428383" y="1681187"/>
                  </a:lnTo>
                  <a:lnTo>
                    <a:pt x="427596" y="1693887"/>
                  </a:lnTo>
                  <a:lnTo>
                    <a:pt x="440715" y="1693887"/>
                  </a:lnTo>
                  <a:lnTo>
                    <a:pt x="436206" y="1681187"/>
                  </a:lnTo>
                  <a:lnTo>
                    <a:pt x="441871" y="1681187"/>
                  </a:lnTo>
                  <a:lnTo>
                    <a:pt x="444627" y="1668487"/>
                  </a:lnTo>
                  <a:lnTo>
                    <a:pt x="462927" y="1668487"/>
                  </a:lnTo>
                  <a:lnTo>
                    <a:pt x="466229" y="1681187"/>
                  </a:lnTo>
                  <a:lnTo>
                    <a:pt x="460209" y="1681187"/>
                  </a:lnTo>
                  <a:lnTo>
                    <a:pt x="458800" y="1693887"/>
                  </a:lnTo>
                  <a:lnTo>
                    <a:pt x="471728" y="1693887"/>
                  </a:lnTo>
                  <a:lnTo>
                    <a:pt x="469900" y="1681187"/>
                  </a:lnTo>
                  <a:lnTo>
                    <a:pt x="474281" y="1681187"/>
                  </a:lnTo>
                  <a:lnTo>
                    <a:pt x="471728" y="1693887"/>
                  </a:lnTo>
                  <a:lnTo>
                    <a:pt x="479005" y="1693887"/>
                  </a:lnTo>
                  <a:lnTo>
                    <a:pt x="480212" y="1681187"/>
                  </a:lnTo>
                  <a:lnTo>
                    <a:pt x="479971" y="1681187"/>
                  </a:lnTo>
                  <a:lnTo>
                    <a:pt x="478142" y="1668487"/>
                  </a:lnTo>
                  <a:lnTo>
                    <a:pt x="476478" y="1668487"/>
                  </a:lnTo>
                  <a:lnTo>
                    <a:pt x="477139" y="1655787"/>
                  </a:lnTo>
                  <a:lnTo>
                    <a:pt x="488823" y="1655787"/>
                  </a:lnTo>
                  <a:lnTo>
                    <a:pt x="490016" y="1668487"/>
                  </a:lnTo>
                  <a:lnTo>
                    <a:pt x="484390" y="1668487"/>
                  </a:lnTo>
                  <a:lnTo>
                    <a:pt x="483755" y="1681187"/>
                  </a:lnTo>
                  <a:lnTo>
                    <a:pt x="485787" y="1693887"/>
                  </a:lnTo>
                  <a:lnTo>
                    <a:pt x="488188" y="1706587"/>
                  </a:lnTo>
                  <a:lnTo>
                    <a:pt x="467880" y="1706587"/>
                  </a:lnTo>
                  <a:lnTo>
                    <a:pt x="462229" y="1719287"/>
                  </a:lnTo>
                  <a:lnTo>
                    <a:pt x="447954" y="1719287"/>
                  </a:lnTo>
                  <a:lnTo>
                    <a:pt x="448424" y="1731987"/>
                  </a:lnTo>
                  <a:lnTo>
                    <a:pt x="462495" y="1719287"/>
                  </a:lnTo>
                  <a:lnTo>
                    <a:pt x="478193" y="1719287"/>
                  </a:lnTo>
                  <a:lnTo>
                    <a:pt x="494372" y="1706587"/>
                  </a:lnTo>
                  <a:lnTo>
                    <a:pt x="509854" y="1719287"/>
                  </a:lnTo>
                  <a:lnTo>
                    <a:pt x="512318" y="1706587"/>
                  </a:lnTo>
                  <a:lnTo>
                    <a:pt x="528485" y="1706587"/>
                  </a:lnTo>
                  <a:lnTo>
                    <a:pt x="533717" y="1719287"/>
                  </a:lnTo>
                  <a:lnTo>
                    <a:pt x="541299" y="1719287"/>
                  </a:lnTo>
                  <a:lnTo>
                    <a:pt x="542036" y="1706587"/>
                  </a:lnTo>
                  <a:lnTo>
                    <a:pt x="547979" y="1706587"/>
                  </a:lnTo>
                  <a:lnTo>
                    <a:pt x="547306" y="1693887"/>
                  </a:lnTo>
                  <a:lnTo>
                    <a:pt x="556412" y="1693887"/>
                  </a:lnTo>
                  <a:lnTo>
                    <a:pt x="558457" y="1693887"/>
                  </a:lnTo>
                  <a:lnTo>
                    <a:pt x="560095" y="1706587"/>
                  </a:lnTo>
                  <a:lnTo>
                    <a:pt x="563384" y="1719287"/>
                  </a:lnTo>
                  <a:lnTo>
                    <a:pt x="569175" y="1719287"/>
                  </a:lnTo>
                  <a:lnTo>
                    <a:pt x="569595" y="1706587"/>
                  </a:lnTo>
                  <a:lnTo>
                    <a:pt x="567220" y="1693887"/>
                  </a:lnTo>
                  <a:lnTo>
                    <a:pt x="602513" y="1693887"/>
                  </a:lnTo>
                  <a:lnTo>
                    <a:pt x="606602" y="1706587"/>
                  </a:lnTo>
                  <a:lnTo>
                    <a:pt x="610768" y="1706587"/>
                  </a:lnTo>
                  <a:lnTo>
                    <a:pt x="613943" y="1693887"/>
                  </a:lnTo>
                  <a:lnTo>
                    <a:pt x="627303" y="1693887"/>
                  </a:lnTo>
                  <a:lnTo>
                    <a:pt x="660412" y="1693887"/>
                  </a:lnTo>
                  <a:lnTo>
                    <a:pt x="659739" y="1706587"/>
                  </a:lnTo>
                  <a:lnTo>
                    <a:pt x="652030" y="1706587"/>
                  </a:lnTo>
                  <a:lnTo>
                    <a:pt x="656818" y="1719287"/>
                  </a:lnTo>
                  <a:lnTo>
                    <a:pt x="629170" y="1719287"/>
                  </a:lnTo>
                  <a:lnTo>
                    <a:pt x="623722" y="1719287"/>
                  </a:lnTo>
                  <a:lnTo>
                    <a:pt x="622147" y="1731987"/>
                  </a:lnTo>
                  <a:lnTo>
                    <a:pt x="633425" y="1731987"/>
                  </a:lnTo>
                  <a:lnTo>
                    <a:pt x="633196" y="1744687"/>
                  </a:lnTo>
                  <a:lnTo>
                    <a:pt x="620814" y="1744687"/>
                  </a:lnTo>
                  <a:lnTo>
                    <a:pt x="620814" y="1782787"/>
                  </a:lnTo>
                  <a:lnTo>
                    <a:pt x="620522" y="1795487"/>
                  </a:lnTo>
                  <a:lnTo>
                    <a:pt x="614616" y="1782787"/>
                  </a:lnTo>
                  <a:lnTo>
                    <a:pt x="620814" y="1782787"/>
                  </a:lnTo>
                  <a:lnTo>
                    <a:pt x="620814" y="1744687"/>
                  </a:lnTo>
                  <a:lnTo>
                    <a:pt x="593178" y="1744687"/>
                  </a:lnTo>
                  <a:lnTo>
                    <a:pt x="593686" y="1757387"/>
                  </a:lnTo>
                  <a:lnTo>
                    <a:pt x="588137" y="1757387"/>
                  </a:lnTo>
                  <a:lnTo>
                    <a:pt x="588137" y="1795487"/>
                  </a:lnTo>
                  <a:lnTo>
                    <a:pt x="581050" y="1795487"/>
                  </a:lnTo>
                  <a:lnTo>
                    <a:pt x="585203" y="1782787"/>
                  </a:lnTo>
                  <a:lnTo>
                    <a:pt x="588137" y="1795487"/>
                  </a:lnTo>
                  <a:lnTo>
                    <a:pt x="588137" y="1757387"/>
                  </a:lnTo>
                  <a:lnTo>
                    <a:pt x="575818" y="1757387"/>
                  </a:lnTo>
                  <a:lnTo>
                    <a:pt x="575818" y="1808187"/>
                  </a:lnTo>
                  <a:lnTo>
                    <a:pt x="566039" y="1808187"/>
                  </a:lnTo>
                  <a:lnTo>
                    <a:pt x="566508" y="1795487"/>
                  </a:lnTo>
                  <a:lnTo>
                    <a:pt x="575691" y="1795487"/>
                  </a:lnTo>
                  <a:lnTo>
                    <a:pt x="575818" y="1808187"/>
                  </a:lnTo>
                  <a:lnTo>
                    <a:pt x="575818" y="1757387"/>
                  </a:lnTo>
                  <a:lnTo>
                    <a:pt x="553339" y="1757387"/>
                  </a:lnTo>
                  <a:lnTo>
                    <a:pt x="558266" y="1770087"/>
                  </a:lnTo>
                  <a:lnTo>
                    <a:pt x="557276" y="1770087"/>
                  </a:lnTo>
                  <a:lnTo>
                    <a:pt x="557276" y="1922487"/>
                  </a:lnTo>
                  <a:lnTo>
                    <a:pt x="547751" y="1922487"/>
                  </a:lnTo>
                  <a:lnTo>
                    <a:pt x="548043" y="1909787"/>
                  </a:lnTo>
                  <a:lnTo>
                    <a:pt x="555764" y="1909787"/>
                  </a:lnTo>
                  <a:lnTo>
                    <a:pt x="557276" y="1922487"/>
                  </a:lnTo>
                  <a:lnTo>
                    <a:pt x="557276" y="1770087"/>
                  </a:lnTo>
                  <a:lnTo>
                    <a:pt x="556158" y="1770087"/>
                  </a:lnTo>
                  <a:lnTo>
                    <a:pt x="556158" y="1897087"/>
                  </a:lnTo>
                  <a:lnTo>
                    <a:pt x="549338" y="1897087"/>
                  </a:lnTo>
                  <a:lnTo>
                    <a:pt x="549097" y="1884387"/>
                  </a:lnTo>
                  <a:lnTo>
                    <a:pt x="555040" y="1884387"/>
                  </a:lnTo>
                  <a:lnTo>
                    <a:pt x="556158" y="1897087"/>
                  </a:lnTo>
                  <a:lnTo>
                    <a:pt x="556158" y="1770087"/>
                  </a:lnTo>
                  <a:lnTo>
                    <a:pt x="555498" y="1770087"/>
                  </a:lnTo>
                  <a:lnTo>
                    <a:pt x="555498" y="1808187"/>
                  </a:lnTo>
                  <a:lnTo>
                    <a:pt x="548652" y="1808187"/>
                  </a:lnTo>
                  <a:lnTo>
                    <a:pt x="548563" y="1795487"/>
                  </a:lnTo>
                  <a:lnTo>
                    <a:pt x="555396" y="1795487"/>
                  </a:lnTo>
                  <a:lnTo>
                    <a:pt x="555498" y="1808187"/>
                  </a:lnTo>
                  <a:lnTo>
                    <a:pt x="555498" y="1770087"/>
                  </a:lnTo>
                  <a:lnTo>
                    <a:pt x="549021" y="1770087"/>
                  </a:lnTo>
                  <a:lnTo>
                    <a:pt x="546747" y="1757387"/>
                  </a:lnTo>
                  <a:lnTo>
                    <a:pt x="538988" y="1757387"/>
                  </a:lnTo>
                  <a:lnTo>
                    <a:pt x="537718" y="1744687"/>
                  </a:lnTo>
                  <a:lnTo>
                    <a:pt x="537197" y="1744687"/>
                  </a:lnTo>
                  <a:lnTo>
                    <a:pt x="531685" y="1731987"/>
                  </a:lnTo>
                  <a:lnTo>
                    <a:pt x="530771" y="1744687"/>
                  </a:lnTo>
                  <a:lnTo>
                    <a:pt x="529501" y="1757387"/>
                  </a:lnTo>
                  <a:lnTo>
                    <a:pt x="528866" y="1757387"/>
                  </a:lnTo>
                  <a:lnTo>
                    <a:pt x="529805" y="1770087"/>
                  </a:lnTo>
                  <a:lnTo>
                    <a:pt x="516394" y="1770087"/>
                  </a:lnTo>
                  <a:lnTo>
                    <a:pt x="516115" y="1782787"/>
                  </a:lnTo>
                  <a:lnTo>
                    <a:pt x="525957" y="1782787"/>
                  </a:lnTo>
                  <a:lnTo>
                    <a:pt x="527431" y="1795487"/>
                  </a:lnTo>
                  <a:lnTo>
                    <a:pt x="502894" y="1795487"/>
                  </a:lnTo>
                  <a:lnTo>
                    <a:pt x="503351" y="1782787"/>
                  </a:lnTo>
                  <a:lnTo>
                    <a:pt x="499656" y="1782787"/>
                  </a:lnTo>
                  <a:lnTo>
                    <a:pt x="499656" y="1795487"/>
                  </a:lnTo>
                  <a:lnTo>
                    <a:pt x="484568" y="1795487"/>
                  </a:lnTo>
                  <a:lnTo>
                    <a:pt x="490918" y="1808187"/>
                  </a:lnTo>
                  <a:lnTo>
                    <a:pt x="538568" y="1808187"/>
                  </a:lnTo>
                  <a:lnTo>
                    <a:pt x="532320" y="1820887"/>
                  </a:lnTo>
                  <a:lnTo>
                    <a:pt x="525945" y="1820887"/>
                  </a:lnTo>
                  <a:lnTo>
                    <a:pt x="519163" y="1833587"/>
                  </a:lnTo>
                  <a:lnTo>
                    <a:pt x="478218" y="1833587"/>
                  </a:lnTo>
                  <a:lnTo>
                    <a:pt x="477786" y="1846287"/>
                  </a:lnTo>
                  <a:lnTo>
                    <a:pt x="460971" y="1846287"/>
                  </a:lnTo>
                  <a:lnTo>
                    <a:pt x="460324" y="1833587"/>
                  </a:lnTo>
                  <a:lnTo>
                    <a:pt x="453491" y="1833587"/>
                  </a:lnTo>
                  <a:lnTo>
                    <a:pt x="453618" y="1846287"/>
                  </a:lnTo>
                  <a:lnTo>
                    <a:pt x="455688" y="1858987"/>
                  </a:lnTo>
                  <a:lnTo>
                    <a:pt x="457949" y="1858987"/>
                  </a:lnTo>
                  <a:lnTo>
                    <a:pt x="458660" y="1871687"/>
                  </a:lnTo>
                  <a:lnTo>
                    <a:pt x="459244" y="1871687"/>
                  </a:lnTo>
                  <a:lnTo>
                    <a:pt x="459168" y="1884387"/>
                  </a:lnTo>
                  <a:lnTo>
                    <a:pt x="450799" y="1884387"/>
                  </a:lnTo>
                  <a:lnTo>
                    <a:pt x="447840" y="1897087"/>
                  </a:lnTo>
                  <a:lnTo>
                    <a:pt x="446925" y="1909787"/>
                  </a:lnTo>
                  <a:lnTo>
                    <a:pt x="456869" y="1909787"/>
                  </a:lnTo>
                  <a:lnTo>
                    <a:pt x="456692" y="1897087"/>
                  </a:lnTo>
                  <a:lnTo>
                    <a:pt x="467880" y="1897087"/>
                  </a:lnTo>
                  <a:lnTo>
                    <a:pt x="470522" y="1909787"/>
                  </a:lnTo>
                  <a:lnTo>
                    <a:pt x="468947" y="1897087"/>
                  </a:lnTo>
                  <a:lnTo>
                    <a:pt x="467372" y="1884387"/>
                  </a:lnTo>
                  <a:lnTo>
                    <a:pt x="463588" y="1871687"/>
                  </a:lnTo>
                  <a:lnTo>
                    <a:pt x="462648" y="1858987"/>
                  </a:lnTo>
                  <a:lnTo>
                    <a:pt x="469773" y="1858987"/>
                  </a:lnTo>
                  <a:lnTo>
                    <a:pt x="468769" y="1871687"/>
                  </a:lnTo>
                  <a:lnTo>
                    <a:pt x="474649" y="1871687"/>
                  </a:lnTo>
                  <a:lnTo>
                    <a:pt x="477189" y="1858987"/>
                  </a:lnTo>
                  <a:lnTo>
                    <a:pt x="478955" y="1871687"/>
                  </a:lnTo>
                  <a:lnTo>
                    <a:pt x="485089" y="1871687"/>
                  </a:lnTo>
                  <a:lnTo>
                    <a:pt x="485724" y="1858987"/>
                  </a:lnTo>
                  <a:lnTo>
                    <a:pt x="533654" y="1858987"/>
                  </a:lnTo>
                  <a:lnTo>
                    <a:pt x="534327" y="1871687"/>
                  </a:lnTo>
                  <a:lnTo>
                    <a:pt x="531114" y="1871687"/>
                  </a:lnTo>
                  <a:lnTo>
                    <a:pt x="534771" y="1884387"/>
                  </a:lnTo>
                  <a:lnTo>
                    <a:pt x="545172" y="1884387"/>
                  </a:lnTo>
                  <a:lnTo>
                    <a:pt x="545223" y="1897087"/>
                  </a:lnTo>
                  <a:lnTo>
                    <a:pt x="532015" y="1897087"/>
                  </a:lnTo>
                  <a:lnTo>
                    <a:pt x="535901" y="1909787"/>
                  </a:lnTo>
                  <a:lnTo>
                    <a:pt x="539826" y="1909787"/>
                  </a:lnTo>
                  <a:lnTo>
                    <a:pt x="538746" y="1922487"/>
                  </a:lnTo>
                  <a:lnTo>
                    <a:pt x="529272" y="1922487"/>
                  </a:lnTo>
                  <a:lnTo>
                    <a:pt x="526719" y="1935187"/>
                  </a:lnTo>
                  <a:lnTo>
                    <a:pt x="554202" y="1935187"/>
                  </a:lnTo>
                  <a:lnTo>
                    <a:pt x="553720" y="1947887"/>
                  </a:lnTo>
                  <a:lnTo>
                    <a:pt x="561276" y="1947887"/>
                  </a:lnTo>
                  <a:lnTo>
                    <a:pt x="563562" y="1935187"/>
                  </a:lnTo>
                  <a:lnTo>
                    <a:pt x="564667" y="1922487"/>
                  </a:lnTo>
                  <a:lnTo>
                    <a:pt x="563765" y="1909787"/>
                  </a:lnTo>
                  <a:lnTo>
                    <a:pt x="570103" y="1909787"/>
                  </a:lnTo>
                  <a:lnTo>
                    <a:pt x="570230" y="1897087"/>
                  </a:lnTo>
                  <a:lnTo>
                    <a:pt x="566013" y="1897087"/>
                  </a:lnTo>
                  <a:lnTo>
                    <a:pt x="559752" y="1884387"/>
                  </a:lnTo>
                  <a:lnTo>
                    <a:pt x="562686" y="1884387"/>
                  </a:lnTo>
                  <a:lnTo>
                    <a:pt x="566483" y="1871687"/>
                  </a:lnTo>
                  <a:lnTo>
                    <a:pt x="590054" y="1871687"/>
                  </a:lnTo>
                  <a:lnTo>
                    <a:pt x="600290" y="1871687"/>
                  </a:lnTo>
                  <a:lnTo>
                    <a:pt x="599782" y="1884387"/>
                  </a:lnTo>
                  <a:lnTo>
                    <a:pt x="603250" y="1884387"/>
                  </a:lnTo>
                  <a:lnTo>
                    <a:pt x="607187" y="1871687"/>
                  </a:lnTo>
                  <a:lnTo>
                    <a:pt x="612368" y="1884387"/>
                  </a:lnTo>
                  <a:lnTo>
                    <a:pt x="618680" y="1871687"/>
                  </a:lnTo>
                  <a:lnTo>
                    <a:pt x="634847" y="1871687"/>
                  </a:lnTo>
                  <a:lnTo>
                    <a:pt x="635939" y="1884387"/>
                  </a:lnTo>
                  <a:lnTo>
                    <a:pt x="641832" y="1871687"/>
                  </a:lnTo>
                  <a:lnTo>
                    <a:pt x="642162" y="1884387"/>
                  </a:lnTo>
                  <a:lnTo>
                    <a:pt x="635939" y="1884387"/>
                  </a:lnTo>
                  <a:lnTo>
                    <a:pt x="623074" y="1884387"/>
                  </a:lnTo>
                  <a:lnTo>
                    <a:pt x="623239" y="1897087"/>
                  </a:lnTo>
                  <a:lnTo>
                    <a:pt x="642848" y="1897087"/>
                  </a:lnTo>
                  <a:lnTo>
                    <a:pt x="646645" y="1884387"/>
                  </a:lnTo>
                  <a:lnTo>
                    <a:pt x="660285" y="1884387"/>
                  </a:lnTo>
                  <a:lnTo>
                    <a:pt x="652348" y="1871687"/>
                  </a:lnTo>
                  <a:lnTo>
                    <a:pt x="665276" y="1871687"/>
                  </a:lnTo>
                  <a:lnTo>
                    <a:pt x="660285" y="1884387"/>
                  </a:lnTo>
                  <a:lnTo>
                    <a:pt x="670128" y="1884387"/>
                  </a:lnTo>
                  <a:lnTo>
                    <a:pt x="673887" y="1897087"/>
                  </a:lnTo>
                  <a:lnTo>
                    <a:pt x="661238" y="1897087"/>
                  </a:lnTo>
                  <a:lnTo>
                    <a:pt x="660628" y="1909787"/>
                  </a:lnTo>
                  <a:lnTo>
                    <a:pt x="664070" y="1909787"/>
                  </a:lnTo>
                  <a:lnTo>
                    <a:pt x="663587" y="1922487"/>
                  </a:lnTo>
                  <a:lnTo>
                    <a:pt x="659079" y="1922487"/>
                  </a:lnTo>
                  <a:lnTo>
                    <a:pt x="656043" y="1935187"/>
                  </a:lnTo>
                  <a:lnTo>
                    <a:pt x="653186" y="1947887"/>
                  </a:lnTo>
                  <a:lnTo>
                    <a:pt x="648258" y="1947887"/>
                  </a:lnTo>
                  <a:lnTo>
                    <a:pt x="649185" y="1935187"/>
                  </a:lnTo>
                  <a:lnTo>
                    <a:pt x="637870" y="1935187"/>
                  </a:lnTo>
                  <a:lnTo>
                    <a:pt x="636066" y="1947887"/>
                  </a:lnTo>
                  <a:lnTo>
                    <a:pt x="634644" y="1947887"/>
                  </a:lnTo>
                  <a:lnTo>
                    <a:pt x="630542" y="1960587"/>
                  </a:lnTo>
                  <a:lnTo>
                    <a:pt x="627837" y="1960587"/>
                  </a:lnTo>
                  <a:lnTo>
                    <a:pt x="628421" y="1973287"/>
                  </a:lnTo>
                  <a:lnTo>
                    <a:pt x="652881" y="1973287"/>
                  </a:lnTo>
                  <a:lnTo>
                    <a:pt x="654964" y="1985987"/>
                  </a:lnTo>
                  <a:lnTo>
                    <a:pt x="658444" y="1985987"/>
                  </a:lnTo>
                  <a:lnTo>
                    <a:pt x="660565" y="1998687"/>
                  </a:lnTo>
                  <a:lnTo>
                    <a:pt x="674306" y="1998687"/>
                  </a:lnTo>
                  <a:lnTo>
                    <a:pt x="677519" y="2011387"/>
                  </a:lnTo>
                  <a:lnTo>
                    <a:pt x="683564" y="2011387"/>
                  </a:lnTo>
                  <a:lnTo>
                    <a:pt x="689610" y="2024087"/>
                  </a:lnTo>
                  <a:lnTo>
                    <a:pt x="692772" y="2036787"/>
                  </a:lnTo>
                  <a:lnTo>
                    <a:pt x="696772" y="2024087"/>
                  </a:lnTo>
                  <a:lnTo>
                    <a:pt x="698944" y="2036787"/>
                  </a:lnTo>
                  <a:lnTo>
                    <a:pt x="723811" y="2036787"/>
                  </a:lnTo>
                  <a:lnTo>
                    <a:pt x="724281" y="2024087"/>
                  </a:lnTo>
                  <a:lnTo>
                    <a:pt x="721766" y="2024087"/>
                  </a:lnTo>
                  <a:lnTo>
                    <a:pt x="720090" y="2011387"/>
                  </a:lnTo>
                  <a:lnTo>
                    <a:pt x="723087" y="2011387"/>
                  </a:lnTo>
                  <a:lnTo>
                    <a:pt x="727938" y="2024087"/>
                  </a:lnTo>
                  <a:lnTo>
                    <a:pt x="730758" y="2011387"/>
                  </a:lnTo>
                  <a:lnTo>
                    <a:pt x="733082" y="2011387"/>
                  </a:lnTo>
                  <a:lnTo>
                    <a:pt x="736473" y="1998687"/>
                  </a:lnTo>
                  <a:lnTo>
                    <a:pt x="753440" y="1998687"/>
                  </a:lnTo>
                  <a:lnTo>
                    <a:pt x="756310" y="2011387"/>
                  </a:lnTo>
                  <a:lnTo>
                    <a:pt x="760679" y="2011387"/>
                  </a:lnTo>
                  <a:lnTo>
                    <a:pt x="759688" y="1998687"/>
                  </a:lnTo>
                  <a:lnTo>
                    <a:pt x="765441" y="1998687"/>
                  </a:lnTo>
                  <a:lnTo>
                    <a:pt x="770331" y="1985987"/>
                  </a:lnTo>
                  <a:lnTo>
                    <a:pt x="780148" y="1998687"/>
                  </a:lnTo>
                  <a:lnTo>
                    <a:pt x="789559" y="1998687"/>
                  </a:lnTo>
                  <a:lnTo>
                    <a:pt x="797306" y="2011387"/>
                  </a:lnTo>
                  <a:lnTo>
                    <a:pt x="829297" y="2011387"/>
                  </a:lnTo>
                  <a:lnTo>
                    <a:pt x="825881" y="1998687"/>
                  </a:lnTo>
                  <a:lnTo>
                    <a:pt x="826528" y="1998687"/>
                  </a:lnTo>
                  <a:lnTo>
                    <a:pt x="829284" y="1985987"/>
                  </a:lnTo>
                  <a:lnTo>
                    <a:pt x="883691" y="1985987"/>
                  </a:lnTo>
                  <a:lnTo>
                    <a:pt x="883780" y="1998687"/>
                  </a:lnTo>
                  <a:lnTo>
                    <a:pt x="902525" y="1998687"/>
                  </a:lnTo>
                  <a:lnTo>
                    <a:pt x="898664" y="2011387"/>
                  </a:lnTo>
                  <a:lnTo>
                    <a:pt x="960602" y="2011387"/>
                  </a:lnTo>
                  <a:lnTo>
                    <a:pt x="966457" y="1998687"/>
                  </a:lnTo>
                  <a:lnTo>
                    <a:pt x="967232" y="1998687"/>
                  </a:lnTo>
                  <a:lnTo>
                    <a:pt x="964399" y="1985987"/>
                  </a:lnTo>
                  <a:lnTo>
                    <a:pt x="963193" y="1985987"/>
                  </a:lnTo>
                  <a:lnTo>
                    <a:pt x="963269" y="1973287"/>
                  </a:lnTo>
                  <a:lnTo>
                    <a:pt x="980846" y="1973287"/>
                  </a:lnTo>
                  <a:lnTo>
                    <a:pt x="984237" y="1973287"/>
                  </a:lnTo>
                  <a:lnTo>
                    <a:pt x="986015" y="1960587"/>
                  </a:lnTo>
                  <a:lnTo>
                    <a:pt x="994397" y="1960587"/>
                  </a:lnTo>
                  <a:lnTo>
                    <a:pt x="1019225" y="1947887"/>
                  </a:lnTo>
                  <a:lnTo>
                    <a:pt x="1113599" y="1947887"/>
                  </a:lnTo>
                  <a:lnTo>
                    <a:pt x="1119860" y="1935187"/>
                  </a:lnTo>
                  <a:lnTo>
                    <a:pt x="1119695" y="1935187"/>
                  </a:lnTo>
                  <a:lnTo>
                    <a:pt x="1126388" y="1922487"/>
                  </a:lnTo>
                  <a:lnTo>
                    <a:pt x="1132382" y="1922487"/>
                  </a:lnTo>
                  <a:lnTo>
                    <a:pt x="1137234" y="1935187"/>
                  </a:lnTo>
                  <a:lnTo>
                    <a:pt x="1151216" y="1935187"/>
                  </a:lnTo>
                  <a:lnTo>
                    <a:pt x="1150899" y="1909787"/>
                  </a:lnTo>
                  <a:lnTo>
                    <a:pt x="1159116" y="1909787"/>
                  </a:lnTo>
                  <a:lnTo>
                    <a:pt x="1165491" y="1922487"/>
                  </a:lnTo>
                  <a:lnTo>
                    <a:pt x="1156576" y="1922487"/>
                  </a:lnTo>
                  <a:lnTo>
                    <a:pt x="1151216" y="1935187"/>
                  </a:lnTo>
                  <a:lnTo>
                    <a:pt x="1189710" y="1935187"/>
                  </a:lnTo>
                  <a:lnTo>
                    <a:pt x="1226616" y="1922487"/>
                  </a:lnTo>
                  <a:lnTo>
                    <a:pt x="1297724" y="1922487"/>
                  </a:lnTo>
                  <a:lnTo>
                    <a:pt x="1329512" y="1909787"/>
                  </a:lnTo>
                  <a:lnTo>
                    <a:pt x="1329232" y="1922487"/>
                  </a:lnTo>
                  <a:lnTo>
                    <a:pt x="1327658" y="1935187"/>
                  </a:lnTo>
                  <a:lnTo>
                    <a:pt x="1354162" y="1935187"/>
                  </a:lnTo>
                  <a:lnTo>
                    <a:pt x="1352435" y="1922487"/>
                  </a:lnTo>
                  <a:lnTo>
                    <a:pt x="1339977" y="1922487"/>
                  </a:lnTo>
                  <a:lnTo>
                    <a:pt x="1336548" y="1909787"/>
                  </a:lnTo>
                  <a:lnTo>
                    <a:pt x="1353299" y="1909787"/>
                  </a:lnTo>
                  <a:lnTo>
                    <a:pt x="1360805" y="1922487"/>
                  </a:lnTo>
                  <a:lnTo>
                    <a:pt x="1385824" y="1922487"/>
                  </a:lnTo>
                  <a:lnTo>
                    <a:pt x="1385189" y="1935187"/>
                  </a:lnTo>
                  <a:lnTo>
                    <a:pt x="1414043" y="1935187"/>
                  </a:lnTo>
                  <a:lnTo>
                    <a:pt x="1414132" y="1922487"/>
                  </a:lnTo>
                  <a:lnTo>
                    <a:pt x="1417561" y="1922487"/>
                  </a:lnTo>
                  <a:lnTo>
                    <a:pt x="1417624" y="1935187"/>
                  </a:lnTo>
                  <a:lnTo>
                    <a:pt x="1423847" y="1935187"/>
                  </a:lnTo>
                  <a:lnTo>
                    <a:pt x="1425232" y="1922487"/>
                  </a:lnTo>
                  <a:lnTo>
                    <a:pt x="1434426" y="1922487"/>
                  </a:lnTo>
                  <a:lnTo>
                    <a:pt x="1435392" y="1935187"/>
                  </a:lnTo>
                  <a:lnTo>
                    <a:pt x="1438414" y="1935187"/>
                  </a:lnTo>
                  <a:lnTo>
                    <a:pt x="1440180" y="1922487"/>
                  </a:lnTo>
                  <a:lnTo>
                    <a:pt x="1447190" y="1922487"/>
                  </a:lnTo>
                  <a:lnTo>
                    <a:pt x="1455559" y="1935187"/>
                  </a:lnTo>
                  <a:lnTo>
                    <a:pt x="1463306" y="1935187"/>
                  </a:lnTo>
                  <a:lnTo>
                    <a:pt x="1462963" y="1922487"/>
                  </a:lnTo>
                  <a:lnTo>
                    <a:pt x="1509458" y="1922487"/>
                  </a:lnTo>
                  <a:lnTo>
                    <a:pt x="1510411" y="1909787"/>
                  </a:lnTo>
                  <a:lnTo>
                    <a:pt x="1506067" y="1909787"/>
                  </a:lnTo>
                  <a:lnTo>
                    <a:pt x="1505826" y="1897087"/>
                  </a:lnTo>
                  <a:lnTo>
                    <a:pt x="1511947" y="1909787"/>
                  </a:lnTo>
                  <a:lnTo>
                    <a:pt x="1514983" y="1897087"/>
                  </a:lnTo>
                  <a:lnTo>
                    <a:pt x="1530540" y="1897087"/>
                  </a:lnTo>
                  <a:lnTo>
                    <a:pt x="1531937" y="1884387"/>
                  </a:lnTo>
                  <a:lnTo>
                    <a:pt x="1535849" y="1884387"/>
                  </a:lnTo>
                  <a:lnTo>
                    <a:pt x="1540637" y="1871687"/>
                  </a:lnTo>
                  <a:lnTo>
                    <a:pt x="1544650" y="1871687"/>
                  </a:lnTo>
                  <a:lnTo>
                    <a:pt x="1554467" y="1884387"/>
                  </a:lnTo>
                  <a:lnTo>
                    <a:pt x="1575638" y="1884387"/>
                  </a:lnTo>
                  <a:lnTo>
                    <a:pt x="1587131" y="1871687"/>
                  </a:lnTo>
                  <a:lnTo>
                    <a:pt x="1589430" y="1884387"/>
                  </a:lnTo>
                  <a:lnTo>
                    <a:pt x="1601914" y="1884387"/>
                  </a:lnTo>
                  <a:lnTo>
                    <a:pt x="1599869" y="1871687"/>
                  </a:lnTo>
                  <a:lnTo>
                    <a:pt x="1608759" y="1871687"/>
                  </a:lnTo>
                  <a:lnTo>
                    <a:pt x="1608315" y="1884387"/>
                  </a:lnTo>
                  <a:lnTo>
                    <a:pt x="1633143" y="1884387"/>
                  </a:lnTo>
                  <a:lnTo>
                    <a:pt x="1633042" y="1871687"/>
                  </a:lnTo>
                  <a:lnTo>
                    <a:pt x="1640128" y="1871687"/>
                  </a:lnTo>
                  <a:lnTo>
                    <a:pt x="1638325" y="1858987"/>
                  </a:lnTo>
                  <a:lnTo>
                    <a:pt x="1645539" y="1858987"/>
                  </a:lnTo>
                  <a:lnTo>
                    <a:pt x="1641094" y="1871687"/>
                  </a:lnTo>
                  <a:lnTo>
                    <a:pt x="1640128" y="1871687"/>
                  </a:lnTo>
                  <a:lnTo>
                    <a:pt x="1639277" y="1884387"/>
                  </a:lnTo>
                  <a:lnTo>
                    <a:pt x="1644230" y="1884387"/>
                  </a:lnTo>
                  <a:lnTo>
                    <a:pt x="1647253" y="1897087"/>
                  </a:lnTo>
                  <a:lnTo>
                    <a:pt x="1654060" y="1909787"/>
                  </a:lnTo>
                  <a:lnTo>
                    <a:pt x="1663522" y="1909787"/>
                  </a:lnTo>
                  <a:lnTo>
                    <a:pt x="1668462" y="1922487"/>
                  </a:lnTo>
                  <a:lnTo>
                    <a:pt x="1671053" y="1909787"/>
                  </a:lnTo>
                  <a:lnTo>
                    <a:pt x="1674888" y="1922487"/>
                  </a:lnTo>
                  <a:lnTo>
                    <a:pt x="1668462" y="1922487"/>
                  </a:lnTo>
                  <a:lnTo>
                    <a:pt x="1544815" y="1922487"/>
                  </a:lnTo>
                  <a:lnTo>
                    <a:pt x="1552219" y="1935187"/>
                  </a:lnTo>
                  <a:lnTo>
                    <a:pt x="1590687" y="1935187"/>
                  </a:lnTo>
                  <a:lnTo>
                    <a:pt x="1590776" y="1947887"/>
                  </a:lnTo>
                  <a:lnTo>
                    <a:pt x="1597088" y="1947887"/>
                  </a:lnTo>
                  <a:lnTo>
                    <a:pt x="1598193" y="1935187"/>
                  </a:lnTo>
                  <a:lnTo>
                    <a:pt x="1609153" y="1935187"/>
                  </a:lnTo>
                  <a:lnTo>
                    <a:pt x="1615897" y="1947887"/>
                  </a:lnTo>
                  <a:lnTo>
                    <a:pt x="1753146" y="1947887"/>
                  </a:lnTo>
                  <a:lnTo>
                    <a:pt x="1752841" y="1935187"/>
                  </a:lnTo>
                  <a:lnTo>
                    <a:pt x="1758315" y="1947887"/>
                  </a:lnTo>
                  <a:lnTo>
                    <a:pt x="1753146" y="1947887"/>
                  </a:lnTo>
                  <a:lnTo>
                    <a:pt x="1753044" y="1960587"/>
                  </a:lnTo>
                  <a:lnTo>
                    <a:pt x="1757946" y="1960587"/>
                  </a:lnTo>
                  <a:lnTo>
                    <a:pt x="1763699" y="1973287"/>
                  </a:lnTo>
                  <a:lnTo>
                    <a:pt x="1764004" y="1960587"/>
                  </a:lnTo>
                  <a:lnTo>
                    <a:pt x="1762036" y="1947887"/>
                  </a:lnTo>
                  <a:lnTo>
                    <a:pt x="1770100" y="1947887"/>
                  </a:lnTo>
                  <a:lnTo>
                    <a:pt x="1776945" y="1960587"/>
                  </a:lnTo>
                  <a:lnTo>
                    <a:pt x="1777873" y="1947887"/>
                  </a:lnTo>
                  <a:lnTo>
                    <a:pt x="1773428" y="1947887"/>
                  </a:lnTo>
                  <a:lnTo>
                    <a:pt x="1774355" y="1935187"/>
                  </a:lnTo>
                  <a:lnTo>
                    <a:pt x="1788502" y="1935187"/>
                  </a:lnTo>
                  <a:lnTo>
                    <a:pt x="1785378" y="1947887"/>
                  </a:lnTo>
                  <a:lnTo>
                    <a:pt x="1794433" y="1947887"/>
                  </a:lnTo>
                  <a:lnTo>
                    <a:pt x="1799018" y="1960587"/>
                  </a:lnTo>
                  <a:lnTo>
                    <a:pt x="1794802" y="1960587"/>
                  </a:lnTo>
                  <a:lnTo>
                    <a:pt x="1795856" y="1973287"/>
                  </a:lnTo>
                  <a:lnTo>
                    <a:pt x="1802536" y="1973287"/>
                  </a:lnTo>
                  <a:lnTo>
                    <a:pt x="1804809" y="1960587"/>
                  </a:lnTo>
                  <a:lnTo>
                    <a:pt x="1803920" y="1960587"/>
                  </a:lnTo>
                  <a:lnTo>
                    <a:pt x="1803260" y="1947887"/>
                  </a:lnTo>
                  <a:lnTo>
                    <a:pt x="1806181" y="1947887"/>
                  </a:lnTo>
                  <a:lnTo>
                    <a:pt x="1803323" y="1935187"/>
                  </a:lnTo>
                  <a:lnTo>
                    <a:pt x="1817598" y="1935187"/>
                  </a:lnTo>
                  <a:lnTo>
                    <a:pt x="1823872" y="1922487"/>
                  </a:lnTo>
                  <a:lnTo>
                    <a:pt x="1826171" y="1935187"/>
                  </a:lnTo>
                  <a:lnTo>
                    <a:pt x="1840636" y="1935187"/>
                  </a:lnTo>
                  <a:lnTo>
                    <a:pt x="1844992" y="1947887"/>
                  </a:lnTo>
                  <a:lnTo>
                    <a:pt x="1819287" y="1947887"/>
                  </a:lnTo>
                  <a:lnTo>
                    <a:pt x="1816684" y="1960587"/>
                  </a:lnTo>
                  <a:lnTo>
                    <a:pt x="1829269" y="1960587"/>
                  </a:lnTo>
                  <a:lnTo>
                    <a:pt x="1830743" y="1973287"/>
                  </a:lnTo>
                  <a:lnTo>
                    <a:pt x="1835746" y="1973287"/>
                  </a:lnTo>
                  <a:lnTo>
                    <a:pt x="1841715" y="1960587"/>
                  </a:lnTo>
                  <a:lnTo>
                    <a:pt x="1846618" y="1973287"/>
                  </a:lnTo>
                  <a:lnTo>
                    <a:pt x="1856727" y="1973287"/>
                  </a:lnTo>
                  <a:lnTo>
                    <a:pt x="1860359" y="1960587"/>
                  </a:lnTo>
                  <a:lnTo>
                    <a:pt x="1866163" y="1973287"/>
                  </a:lnTo>
                  <a:lnTo>
                    <a:pt x="1928672" y="1973287"/>
                  </a:lnTo>
                  <a:lnTo>
                    <a:pt x="1927733" y="1960587"/>
                  </a:lnTo>
                  <a:lnTo>
                    <a:pt x="1929790" y="1960587"/>
                  </a:lnTo>
                  <a:lnTo>
                    <a:pt x="1933829" y="1947887"/>
                  </a:lnTo>
                  <a:lnTo>
                    <a:pt x="1937092" y="1960587"/>
                  </a:lnTo>
                  <a:lnTo>
                    <a:pt x="1939112" y="1960587"/>
                  </a:lnTo>
                  <a:lnTo>
                    <a:pt x="1940814" y="1973287"/>
                  </a:lnTo>
                  <a:lnTo>
                    <a:pt x="1977821" y="1973287"/>
                  </a:lnTo>
                  <a:lnTo>
                    <a:pt x="1979803" y="1985987"/>
                  </a:lnTo>
                  <a:lnTo>
                    <a:pt x="2112416" y="1985987"/>
                  </a:lnTo>
                  <a:lnTo>
                    <a:pt x="2125307" y="1998687"/>
                  </a:lnTo>
                  <a:lnTo>
                    <a:pt x="2127364" y="1985987"/>
                  </a:lnTo>
                  <a:lnTo>
                    <a:pt x="2138629" y="1985987"/>
                  </a:lnTo>
                  <a:lnTo>
                    <a:pt x="2139746" y="1973287"/>
                  </a:lnTo>
                  <a:lnTo>
                    <a:pt x="2128786" y="1973287"/>
                  </a:lnTo>
                  <a:lnTo>
                    <a:pt x="2133485" y="1960587"/>
                  </a:lnTo>
                  <a:lnTo>
                    <a:pt x="2147074" y="1960587"/>
                  </a:lnTo>
                  <a:lnTo>
                    <a:pt x="2150897" y="1973287"/>
                  </a:lnTo>
                  <a:lnTo>
                    <a:pt x="2151507" y="1973287"/>
                  </a:lnTo>
                  <a:lnTo>
                    <a:pt x="2150237" y="1985987"/>
                  </a:lnTo>
                  <a:lnTo>
                    <a:pt x="2156358" y="1985987"/>
                  </a:lnTo>
                  <a:lnTo>
                    <a:pt x="2159343" y="1998687"/>
                  </a:lnTo>
                  <a:lnTo>
                    <a:pt x="2160917" y="1985987"/>
                  </a:lnTo>
                  <a:lnTo>
                    <a:pt x="2164562" y="1985987"/>
                  </a:lnTo>
                  <a:lnTo>
                    <a:pt x="2164727" y="1973287"/>
                  </a:lnTo>
                  <a:lnTo>
                    <a:pt x="2171662" y="1985987"/>
                  </a:lnTo>
                  <a:lnTo>
                    <a:pt x="2181720" y="1985987"/>
                  </a:lnTo>
                  <a:lnTo>
                    <a:pt x="2186343" y="1998687"/>
                  </a:lnTo>
                  <a:lnTo>
                    <a:pt x="2246452" y="1998687"/>
                  </a:lnTo>
                  <a:lnTo>
                    <a:pt x="2263927" y="1985987"/>
                  </a:lnTo>
                  <a:lnTo>
                    <a:pt x="2270341" y="1985987"/>
                  </a:lnTo>
                  <a:lnTo>
                    <a:pt x="2271344" y="1998687"/>
                  </a:lnTo>
                  <a:lnTo>
                    <a:pt x="2278088" y="1998687"/>
                  </a:lnTo>
                  <a:lnTo>
                    <a:pt x="2281263" y="1985987"/>
                  </a:lnTo>
                  <a:lnTo>
                    <a:pt x="2298268" y="1985987"/>
                  </a:lnTo>
                  <a:lnTo>
                    <a:pt x="2300122" y="1998687"/>
                  </a:lnTo>
                  <a:lnTo>
                    <a:pt x="2311666" y="1998687"/>
                  </a:lnTo>
                  <a:lnTo>
                    <a:pt x="2314295" y="1985987"/>
                  </a:lnTo>
                  <a:lnTo>
                    <a:pt x="2317546" y="1973287"/>
                  </a:lnTo>
                  <a:lnTo>
                    <a:pt x="2324582" y="1973287"/>
                  </a:lnTo>
                  <a:lnTo>
                    <a:pt x="2322906" y="1985987"/>
                  </a:lnTo>
                  <a:lnTo>
                    <a:pt x="2326830" y="1985987"/>
                  </a:lnTo>
                  <a:lnTo>
                    <a:pt x="2327795" y="1998687"/>
                  </a:lnTo>
                  <a:lnTo>
                    <a:pt x="2356243" y="1998687"/>
                  </a:lnTo>
                  <a:lnTo>
                    <a:pt x="2357221" y="1985987"/>
                  </a:lnTo>
                  <a:lnTo>
                    <a:pt x="2363406" y="1998687"/>
                  </a:lnTo>
                  <a:lnTo>
                    <a:pt x="2363571" y="1985987"/>
                  </a:lnTo>
                  <a:lnTo>
                    <a:pt x="2375484" y="1985987"/>
                  </a:lnTo>
                  <a:lnTo>
                    <a:pt x="2377579" y="1998687"/>
                  </a:lnTo>
                  <a:lnTo>
                    <a:pt x="2384844" y="1998687"/>
                  </a:lnTo>
                  <a:lnTo>
                    <a:pt x="2385961" y="1985987"/>
                  </a:lnTo>
                  <a:lnTo>
                    <a:pt x="2387206" y="1985987"/>
                  </a:lnTo>
                  <a:lnTo>
                    <a:pt x="2387714" y="1973287"/>
                  </a:lnTo>
                  <a:lnTo>
                    <a:pt x="2396642" y="1973287"/>
                  </a:lnTo>
                  <a:lnTo>
                    <a:pt x="2398445" y="1985987"/>
                  </a:lnTo>
                  <a:lnTo>
                    <a:pt x="2402192" y="1985987"/>
                  </a:lnTo>
                  <a:lnTo>
                    <a:pt x="2403043" y="1973287"/>
                  </a:lnTo>
                  <a:lnTo>
                    <a:pt x="2406993" y="1973287"/>
                  </a:lnTo>
                  <a:lnTo>
                    <a:pt x="2407208" y="1985987"/>
                  </a:lnTo>
                  <a:lnTo>
                    <a:pt x="2426385" y="1985987"/>
                  </a:lnTo>
                  <a:lnTo>
                    <a:pt x="2431986" y="1973287"/>
                  </a:lnTo>
                  <a:lnTo>
                    <a:pt x="2451735" y="1973287"/>
                  </a:lnTo>
                  <a:lnTo>
                    <a:pt x="2452306" y="1985987"/>
                  </a:lnTo>
                  <a:lnTo>
                    <a:pt x="2453208" y="1985987"/>
                  </a:lnTo>
                  <a:lnTo>
                    <a:pt x="2456383" y="1998687"/>
                  </a:lnTo>
                  <a:lnTo>
                    <a:pt x="2459304" y="1985987"/>
                  </a:lnTo>
                  <a:lnTo>
                    <a:pt x="2470683" y="1985987"/>
                  </a:lnTo>
                  <a:lnTo>
                    <a:pt x="2474214" y="1998687"/>
                  </a:lnTo>
                  <a:lnTo>
                    <a:pt x="2477820" y="1985987"/>
                  </a:lnTo>
                  <a:lnTo>
                    <a:pt x="2499322" y="1985987"/>
                  </a:lnTo>
                  <a:lnTo>
                    <a:pt x="2495143" y="1998687"/>
                  </a:lnTo>
                  <a:lnTo>
                    <a:pt x="2507069" y="1998687"/>
                  </a:lnTo>
                  <a:lnTo>
                    <a:pt x="2511336" y="2011387"/>
                  </a:lnTo>
                  <a:lnTo>
                    <a:pt x="2516924" y="1998687"/>
                  </a:lnTo>
                  <a:lnTo>
                    <a:pt x="2541765" y="1998687"/>
                  </a:lnTo>
                  <a:lnTo>
                    <a:pt x="2546464" y="1985987"/>
                  </a:lnTo>
                  <a:lnTo>
                    <a:pt x="2553030" y="1985987"/>
                  </a:lnTo>
                  <a:lnTo>
                    <a:pt x="2551620" y="1998687"/>
                  </a:lnTo>
                  <a:lnTo>
                    <a:pt x="2560294" y="1998687"/>
                  </a:lnTo>
                  <a:lnTo>
                    <a:pt x="2558478" y="1985987"/>
                  </a:lnTo>
                  <a:lnTo>
                    <a:pt x="2570188" y="1985987"/>
                  </a:lnTo>
                  <a:lnTo>
                    <a:pt x="2578887" y="1973287"/>
                  </a:lnTo>
                  <a:lnTo>
                    <a:pt x="2585313" y="1973287"/>
                  </a:lnTo>
                  <a:lnTo>
                    <a:pt x="2584945" y="1998687"/>
                  </a:lnTo>
                  <a:lnTo>
                    <a:pt x="2599372" y="1998687"/>
                  </a:lnTo>
                  <a:lnTo>
                    <a:pt x="2599055" y="2011387"/>
                  </a:lnTo>
                  <a:lnTo>
                    <a:pt x="2635999" y="2011387"/>
                  </a:lnTo>
                  <a:lnTo>
                    <a:pt x="2652357" y="1998687"/>
                  </a:lnTo>
                  <a:lnTo>
                    <a:pt x="2666911" y="2011387"/>
                  </a:lnTo>
                  <a:lnTo>
                    <a:pt x="2667330" y="1998687"/>
                  </a:lnTo>
                  <a:lnTo>
                    <a:pt x="2665590" y="1985987"/>
                  </a:lnTo>
                  <a:lnTo>
                    <a:pt x="2670860" y="1985987"/>
                  </a:lnTo>
                  <a:lnTo>
                    <a:pt x="2673921" y="1998687"/>
                  </a:lnTo>
                  <a:lnTo>
                    <a:pt x="2678455" y="1985987"/>
                  </a:lnTo>
                  <a:lnTo>
                    <a:pt x="2695168" y="1985987"/>
                  </a:lnTo>
                  <a:lnTo>
                    <a:pt x="2696197" y="1998687"/>
                  </a:lnTo>
                  <a:lnTo>
                    <a:pt x="2702941" y="1998687"/>
                  </a:lnTo>
                  <a:lnTo>
                    <a:pt x="2707068" y="1985987"/>
                  </a:lnTo>
                  <a:lnTo>
                    <a:pt x="2722105" y="1985987"/>
                  </a:lnTo>
                  <a:lnTo>
                    <a:pt x="2724670" y="1998687"/>
                  </a:lnTo>
                  <a:lnTo>
                    <a:pt x="2731236" y="2011387"/>
                  </a:lnTo>
                  <a:lnTo>
                    <a:pt x="2736469" y="1998687"/>
                  </a:lnTo>
                  <a:lnTo>
                    <a:pt x="2760002" y="1998687"/>
                  </a:lnTo>
                  <a:lnTo>
                    <a:pt x="2759595" y="1985987"/>
                  </a:lnTo>
                  <a:lnTo>
                    <a:pt x="2774035" y="1985987"/>
                  </a:lnTo>
                  <a:lnTo>
                    <a:pt x="2772867" y="1998687"/>
                  </a:lnTo>
                  <a:lnTo>
                    <a:pt x="2777871" y="1998687"/>
                  </a:lnTo>
                  <a:lnTo>
                    <a:pt x="2779204" y="1985987"/>
                  </a:lnTo>
                  <a:lnTo>
                    <a:pt x="2782189" y="1998687"/>
                  </a:lnTo>
                  <a:lnTo>
                    <a:pt x="2792057" y="1998687"/>
                  </a:lnTo>
                  <a:lnTo>
                    <a:pt x="2791764" y="1985987"/>
                  </a:lnTo>
                  <a:lnTo>
                    <a:pt x="2850807" y="1985987"/>
                  </a:lnTo>
                  <a:lnTo>
                    <a:pt x="2853829" y="1998687"/>
                  </a:lnTo>
                  <a:lnTo>
                    <a:pt x="2863316" y="1998687"/>
                  </a:lnTo>
                  <a:lnTo>
                    <a:pt x="2864777" y="1985987"/>
                  </a:lnTo>
                  <a:lnTo>
                    <a:pt x="2874683" y="1985987"/>
                  </a:lnTo>
                  <a:lnTo>
                    <a:pt x="2874111" y="1998687"/>
                  </a:lnTo>
                  <a:lnTo>
                    <a:pt x="2882163" y="1998687"/>
                  </a:lnTo>
                  <a:lnTo>
                    <a:pt x="2888894" y="1985987"/>
                  </a:lnTo>
                  <a:lnTo>
                    <a:pt x="2910548" y="1985987"/>
                  </a:lnTo>
                  <a:lnTo>
                    <a:pt x="2910840" y="1998687"/>
                  </a:lnTo>
                  <a:lnTo>
                    <a:pt x="2939135" y="1998687"/>
                  </a:lnTo>
                  <a:lnTo>
                    <a:pt x="2942869" y="1985987"/>
                  </a:lnTo>
                  <a:lnTo>
                    <a:pt x="2933420" y="1985987"/>
                  </a:lnTo>
                  <a:lnTo>
                    <a:pt x="2938894" y="1973287"/>
                  </a:lnTo>
                  <a:lnTo>
                    <a:pt x="2946958" y="1973287"/>
                  </a:lnTo>
                  <a:lnTo>
                    <a:pt x="2942221" y="1960587"/>
                  </a:lnTo>
                  <a:lnTo>
                    <a:pt x="2939211" y="1960587"/>
                  </a:lnTo>
                  <a:lnTo>
                    <a:pt x="2935668" y="1947887"/>
                  </a:lnTo>
                  <a:lnTo>
                    <a:pt x="2929344" y="1947887"/>
                  </a:lnTo>
                  <a:lnTo>
                    <a:pt x="2918307" y="1960587"/>
                  </a:lnTo>
                  <a:lnTo>
                    <a:pt x="2916351" y="1947887"/>
                  </a:lnTo>
                  <a:lnTo>
                    <a:pt x="2911602" y="1947887"/>
                  </a:lnTo>
                  <a:lnTo>
                    <a:pt x="2887599" y="1947887"/>
                  </a:lnTo>
                  <a:lnTo>
                    <a:pt x="2887599" y="1973287"/>
                  </a:lnTo>
                  <a:lnTo>
                    <a:pt x="2883624" y="1973287"/>
                  </a:lnTo>
                  <a:lnTo>
                    <a:pt x="2885008" y="1985987"/>
                  </a:lnTo>
                  <a:lnTo>
                    <a:pt x="2881884" y="1985987"/>
                  </a:lnTo>
                  <a:lnTo>
                    <a:pt x="2883624" y="1973287"/>
                  </a:lnTo>
                  <a:lnTo>
                    <a:pt x="2880296" y="1973287"/>
                  </a:lnTo>
                  <a:lnTo>
                    <a:pt x="2884868" y="1960587"/>
                  </a:lnTo>
                  <a:lnTo>
                    <a:pt x="2885808" y="1960587"/>
                  </a:lnTo>
                  <a:lnTo>
                    <a:pt x="2887599" y="1973287"/>
                  </a:lnTo>
                  <a:lnTo>
                    <a:pt x="2887599" y="1947887"/>
                  </a:lnTo>
                  <a:lnTo>
                    <a:pt x="2860865" y="1947887"/>
                  </a:lnTo>
                  <a:lnTo>
                    <a:pt x="2860865" y="1960587"/>
                  </a:lnTo>
                  <a:lnTo>
                    <a:pt x="2859125" y="1973287"/>
                  </a:lnTo>
                  <a:lnTo>
                    <a:pt x="2849892" y="1973287"/>
                  </a:lnTo>
                  <a:lnTo>
                    <a:pt x="2848483" y="1960587"/>
                  </a:lnTo>
                  <a:lnTo>
                    <a:pt x="2860865" y="1960587"/>
                  </a:lnTo>
                  <a:lnTo>
                    <a:pt x="2860865" y="1947887"/>
                  </a:lnTo>
                  <a:lnTo>
                    <a:pt x="2848521" y="1947887"/>
                  </a:lnTo>
                  <a:lnTo>
                    <a:pt x="2840482" y="1935187"/>
                  </a:lnTo>
                  <a:lnTo>
                    <a:pt x="2868549" y="1935187"/>
                  </a:lnTo>
                  <a:lnTo>
                    <a:pt x="2911602" y="1947887"/>
                  </a:lnTo>
                  <a:lnTo>
                    <a:pt x="2915729" y="1935187"/>
                  </a:lnTo>
                  <a:lnTo>
                    <a:pt x="2902661" y="1935187"/>
                  </a:lnTo>
                  <a:lnTo>
                    <a:pt x="2918307" y="1922487"/>
                  </a:lnTo>
                  <a:lnTo>
                    <a:pt x="2948000" y="1922487"/>
                  </a:lnTo>
                  <a:lnTo>
                    <a:pt x="2971203" y="1935187"/>
                  </a:lnTo>
                  <a:lnTo>
                    <a:pt x="3020098" y="1935187"/>
                  </a:lnTo>
                  <a:lnTo>
                    <a:pt x="3044952" y="1922487"/>
                  </a:lnTo>
                  <a:lnTo>
                    <a:pt x="3061424" y="1935187"/>
                  </a:lnTo>
                  <a:lnTo>
                    <a:pt x="3144824" y="1935187"/>
                  </a:lnTo>
                  <a:lnTo>
                    <a:pt x="3167405" y="1947887"/>
                  </a:lnTo>
                  <a:lnTo>
                    <a:pt x="3232823" y="1947887"/>
                  </a:lnTo>
                  <a:lnTo>
                    <a:pt x="3235972" y="1935187"/>
                  </a:lnTo>
                  <a:lnTo>
                    <a:pt x="3242106" y="1935187"/>
                  </a:lnTo>
                  <a:lnTo>
                    <a:pt x="3246424" y="1947887"/>
                  </a:lnTo>
                  <a:lnTo>
                    <a:pt x="3280473" y="1947887"/>
                  </a:lnTo>
                  <a:lnTo>
                    <a:pt x="3281222" y="1960587"/>
                  </a:lnTo>
                  <a:lnTo>
                    <a:pt x="3315119" y="1960587"/>
                  </a:lnTo>
                  <a:lnTo>
                    <a:pt x="3313188" y="1973287"/>
                  </a:lnTo>
                  <a:lnTo>
                    <a:pt x="3339363" y="1973287"/>
                  </a:lnTo>
                  <a:lnTo>
                    <a:pt x="3349180" y="1960587"/>
                  </a:lnTo>
                  <a:lnTo>
                    <a:pt x="3350577" y="1960587"/>
                  </a:lnTo>
                  <a:lnTo>
                    <a:pt x="3352749" y="1947887"/>
                  </a:lnTo>
                  <a:lnTo>
                    <a:pt x="3413620" y="1947887"/>
                  </a:lnTo>
                  <a:lnTo>
                    <a:pt x="3412375" y="1960587"/>
                  </a:lnTo>
                  <a:lnTo>
                    <a:pt x="3412007" y="1960587"/>
                  </a:lnTo>
                  <a:lnTo>
                    <a:pt x="3417366" y="1973287"/>
                  </a:lnTo>
                  <a:lnTo>
                    <a:pt x="3426409" y="1960587"/>
                  </a:lnTo>
                  <a:lnTo>
                    <a:pt x="3446640" y="1960587"/>
                  </a:lnTo>
                  <a:lnTo>
                    <a:pt x="3445840" y="1947887"/>
                  </a:lnTo>
                  <a:lnTo>
                    <a:pt x="3450196" y="1947887"/>
                  </a:lnTo>
                  <a:lnTo>
                    <a:pt x="3450640" y="1935187"/>
                  </a:lnTo>
                  <a:lnTo>
                    <a:pt x="3399688" y="1935187"/>
                  </a:lnTo>
                  <a:lnTo>
                    <a:pt x="3396945" y="1922487"/>
                  </a:lnTo>
                  <a:lnTo>
                    <a:pt x="3383889" y="1935187"/>
                  </a:lnTo>
                  <a:lnTo>
                    <a:pt x="3346526" y="1935187"/>
                  </a:lnTo>
                  <a:lnTo>
                    <a:pt x="3344316" y="1922487"/>
                  </a:lnTo>
                  <a:lnTo>
                    <a:pt x="3396945" y="1922487"/>
                  </a:lnTo>
                  <a:lnTo>
                    <a:pt x="3469144" y="1922487"/>
                  </a:lnTo>
                  <a:lnTo>
                    <a:pt x="3486937" y="1935187"/>
                  </a:lnTo>
                  <a:lnTo>
                    <a:pt x="3489744" y="1922487"/>
                  </a:lnTo>
                  <a:lnTo>
                    <a:pt x="3511512" y="1922487"/>
                  </a:lnTo>
                  <a:lnTo>
                    <a:pt x="3514382" y="1935187"/>
                  </a:lnTo>
                  <a:lnTo>
                    <a:pt x="3519335" y="1935187"/>
                  </a:lnTo>
                  <a:lnTo>
                    <a:pt x="3522649" y="1922487"/>
                  </a:lnTo>
                  <a:lnTo>
                    <a:pt x="3537407" y="1922487"/>
                  </a:lnTo>
                  <a:lnTo>
                    <a:pt x="3536518" y="1935187"/>
                  </a:lnTo>
                  <a:lnTo>
                    <a:pt x="3553409" y="1935187"/>
                  </a:lnTo>
                  <a:lnTo>
                    <a:pt x="3555098" y="1947887"/>
                  </a:lnTo>
                  <a:lnTo>
                    <a:pt x="3533381" y="1947887"/>
                  </a:lnTo>
                  <a:lnTo>
                    <a:pt x="3533521" y="1935187"/>
                  </a:lnTo>
                  <a:lnTo>
                    <a:pt x="3529088" y="1935187"/>
                  </a:lnTo>
                  <a:lnTo>
                    <a:pt x="3528212" y="1947887"/>
                  </a:lnTo>
                  <a:lnTo>
                    <a:pt x="3518789" y="1947887"/>
                  </a:lnTo>
                  <a:lnTo>
                    <a:pt x="3514826" y="1960587"/>
                  </a:lnTo>
                  <a:lnTo>
                    <a:pt x="3522218" y="1973287"/>
                  </a:lnTo>
                  <a:lnTo>
                    <a:pt x="3530054" y="1973287"/>
                  </a:lnTo>
                  <a:lnTo>
                    <a:pt x="3536404" y="1960587"/>
                  </a:lnTo>
                  <a:lnTo>
                    <a:pt x="3537331" y="1973287"/>
                  </a:lnTo>
                  <a:lnTo>
                    <a:pt x="3559645" y="1973287"/>
                  </a:lnTo>
                  <a:lnTo>
                    <a:pt x="3552812" y="1960587"/>
                  </a:lnTo>
                  <a:lnTo>
                    <a:pt x="3558248" y="1960587"/>
                  </a:lnTo>
                  <a:lnTo>
                    <a:pt x="3559645" y="1973287"/>
                  </a:lnTo>
                  <a:lnTo>
                    <a:pt x="3564636" y="1973287"/>
                  </a:lnTo>
                  <a:lnTo>
                    <a:pt x="3562451" y="1960587"/>
                  </a:lnTo>
                  <a:lnTo>
                    <a:pt x="3590721" y="1960587"/>
                  </a:lnTo>
                  <a:lnTo>
                    <a:pt x="3589299" y="1947887"/>
                  </a:lnTo>
                  <a:lnTo>
                    <a:pt x="3569551" y="1947887"/>
                  </a:lnTo>
                  <a:lnTo>
                    <a:pt x="3569093" y="1935187"/>
                  </a:lnTo>
                  <a:lnTo>
                    <a:pt x="3592855" y="1935187"/>
                  </a:lnTo>
                  <a:lnTo>
                    <a:pt x="3598773" y="1922487"/>
                  </a:lnTo>
                  <a:lnTo>
                    <a:pt x="3591763" y="1922487"/>
                  </a:lnTo>
                  <a:lnTo>
                    <a:pt x="3591839" y="1909787"/>
                  </a:lnTo>
                  <a:lnTo>
                    <a:pt x="3599269" y="1909787"/>
                  </a:lnTo>
                  <a:lnTo>
                    <a:pt x="3598989" y="1922487"/>
                  </a:lnTo>
                  <a:lnTo>
                    <a:pt x="3598773" y="1922487"/>
                  </a:lnTo>
                  <a:lnTo>
                    <a:pt x="3602177" y="1935187"/>
                  </a:lnTo>
                  <a:lnTo>
                    <a:pt x="3629622" y="1935187"/>
                  </a:lnTo>
                  <a:lnTo>
                    <a:pt x="3636124" y="1922487"/>
                  </a:lnTo>
                  <a:lnTo>
                    <a:pt x="3649383" y="1922487"/>
                  </a:lnTo>
                  <a:lnTo>
                    <a:pt x="3648862" y="1935187"/>
                  </a:lnTo>
                  <a:lnTo>
                    <a:pt x="3652545" y="1935187"/>
                  </a:lnTo>
                  <a:lnTo>
                    <a:pt x="3652253" y="1922487"/>
                  </a:lnTo>
                  <a:lnTo>
                    <a:pt x="3666350" y="1922487"/>
                  </a:lnTo>
                  <a:lnTo>
                    <a:pt x="3669576" y="1935187"/>
                  </a:lnTo>
                  <a:lnTo>
                    <a:pt x="3685756" y="1935187"/>
                  </a:lnTo>
                  <a:lnTo>
                    <a:pt x="3688931" y="1922487"/>
                  </a:lnTo>
                  <a:lnTo>
                    <a:pt x="3693045" y="1922487"/>
                  </a:lnTo>
                  <a:lnTo>
                    <a:pt x="3700094" y="1909787"/>
                  </a:lnTo>
                  <a:lnTo>
                    <a:pt x="3709162" y="1909787"/>
                  </a:lnTo>
                  <a:lnTo>
                    <a:pt x="3711156" y="1922487"/>
                  </a:lnTo>
                  <a:lnTo>
                    <a:pt x="3714089" y="1935187"/>
                  </a:lnTo>
                  <a:lnTo>
                    <a:pt x="3745255" y="1935187"/>
                  </a:lnTo>
                  <a:lnTo>
                    <a:pt x="3744430" y="1922487"/>
                  </a:lnTo>
                  <a:lnTo>
                    <a:pt x="3764661" y="1922487"/>
                  </a:lnTo>
                  <a:lnTo>
                    <a:pt x="3761435" y="1935187"/>
                  </a:lnTo>
                  <a:lnTo>
                    <a:pt x="3775252" y="1935187"/>
                  </a:lnTo>
                  <a:lnTo>
                    <a:pt x="3775519" y="1922487"/>
                  </a:lnTo>
                  <a:lnTo>
                    <a:pt x="3779812" y="1935187"/>
                  </a:lnTo>
                  <a:lnTo>
                    <a:pt x="3782568" y="1922487"/>
                  </a:lnTo>
                  <a:lnTo>
                    <a:pt x="3782364" y="1935187"/>
                  </a:lnTo>
                  <a:lnTo>
                    <a:pt x="3781628" y="1935187"/>
                  </a:lnTo>
                  <a:lnTo>
                    <a:pt x="3788486" y="1947887"/>
                  </a:lnTo>
                  <a:lnTo>
                    <a:pt x="3789629" y="1935187"/>
                  </a:lnTo>
                  <a:lnTo>
                    <a:pt x="3798151" y="1935187"/>
                  </a:lnTo>
                  <a:lnTo>
                    <a:pt x="3802151" y="1922487"/>
                  </a:lnTo>
                  <a:lnTo>
                    <a:pt x="3824135" y="1922487"/>
                  </a:lnTo>
                  <a:lnTo>
                    <a:pt x="3828148" y="1935187"/>
                  </a:lnTo>
                  <a:lnTo>
                    <a:pt x="3849319" y="1935187"/>
                  </a:lnTo>
                  <a:lnTo>
                    <a:pt x="3846144" y="1947887"/>
                  </a:lnTo>
                  <a:lnTo>
                    <a:pt x="3843439" y="1947887"/>
                  </a:lnTo>
                  <a:lnTo>
                    <a:pt x="3843223" y="1960587"/>
                  </a:lnTo>
                  <a:lnTo>
                    <a:pt x="3848125" y="1947887"/>
                  </a:lnTo>
                  <a:lnTo>
                    <a:pt x="3851414" y="1947887"/>
                  </a:lnTo>
                  <a:lnTo>
                    <a:pt x="3855212" y="1935187"/>
                  </a:lnTo>
                  <a:lnTo>
                    <a:pt x="3861625" y="1935187"/>
                  </a:lnTo>
                  <a:lnTo>
                    <a:pt x="3861727" y="1947887"/>
                  </a:lnTo>
                  <a:lnTo>
                    <a:pt x="3863225" y="1960587"/>
                  </a:lnTo>
                  <a:lnTo>
                    <a:pt x="3857333" y="1960587"/>
                  </a:lnTo>
                  <a:lnTo>
                    <a:pt x="3857955" y="1973287"/>
                  </a:lnTo>
                  <a:lnTo>
                    <a:pt x="3870731" y="1973287"/>
                  </a:lnTo>
                  <a:lnTo>
                    <a:pt x="3868115" y="1960587"/>
                  </a:lnTo>
                  <a:lnTo>
                    <a:pt x="3878084" y="1960587"/>
                  </a:lnTo>
                  <a:lnTo>
                    <a:pt x="3879418" y="1947887"/>
                  </a:lnTo>
                  <a:lnTo>
                    <a:pt x="3888765" y="1947887"/>
                  </a:lnTo>
                  <a:lnTo>
                    <a:pt x="3892905" y="1960587"/>
                  </a:lnTo>
                  <a:lnTo>
                    <a:pt x="3897261" y="1960587"/>
                  </a:lnTo>
                  <a:lnTo>
                    <a:pt x="3913543" y="1947887"/>
                  </a:lnTo>
                  <a:lnTo>
                    <a:pt x="3919969" y="1947887"/>
                  </a:lnTo>
                  <a:lnTo>
                    <a:pt x="3919207" y="1935187"/>
                  </a:lnTo>
                  <a:lnTo>
                    <a:pt x="3923042" y="1935187"/>
                  </a:lnTo>
                  <a:lnTo>
                    <a:pt x="3925138" y="1922487"/>
                  </a:lnTo>
                  <a:lnTo>
                    <a:pt x="3926776" y="1935187"/>
                  </a:lnTo>
                  <a:lnTo>
                    <a:pt x="3926471" y="1935187"/>
                  </a:lnTo>
                  <a:lnTo>
                    <a:pt x="3919969" y="1947887"/>
                  </a:lnTo>
                  <a:lnTo>
                    <a:pt x="3944442" y="1947887"/>
                  </a:lnTo>
                  <a:lnTo>
                    <a:pt x="3946309" y="1935187"/>
                  </a:lnTo>
                  <a:lnTo>
                    <a:pt x="3933990" y="1935187"/>
                  </a:lnTo>
                  <a:lnTo>
                    <a:pt x="3934193" y="1922487"/>
                  </a:lnTo>
                  <a:lnTo>
                    <a:pt x="3952138" y="1922487"/>
                  </a:lnTo>
                  <a:lnTo>
                    <a:pt x="3951859" y="1935187"/>
                  </a:lnTo>
                  <a:lnTo>
                    <a:pt x="3946309" y="1935187"/>
                  </a:lnTo>
                  <a:lnTo>
                    <a:pt x="3947630" y="1947887"/>
                  </a:lnTo>
                  <a:lnTo>
                    <a:pt x="3984307" y="1947887"/>
                  </a:lnTo>
                  <a:lnTo>
                    <a:pt x="3987254" y="1935187"/>
                  </a:lnTo>
                  <a:lnTo>
                    <a:pt x="3995280" y="1935187"/>
                  </a:lnTo>
                  <a:lnTo>
                    <a:pt x="3994480" y="1947887"/>
                  </a:lnTo>
                  <a:lnTo>
                    <a:pt x="4026890" y="1947887"/>
                  </a:lnTo>
                  <a:lnTo>
                    <a:pt x="4030865" y="1960587"/>
                  </a:lnTo>
                  <a:lnTo>
                    <a:pt x="4040911" y="1960587"/>
                  </a:lnTo>
                  <a:lnTo>
                    <a:pt x="4046423" y="1973287"/>
                  </a:lnTo>
                  <a:lnTo>
                    <a:pt x="4052227" y="1973287"/>
                  </a:lnTo>
                  <a:lnTo>
                    <a:pt x="4056024" y="1960587"/>
                  </a:lnTo>
                  <a:lnTo>
                    <a:pt x="4058945" y="1960587"/>
                  </a:lnTo>
                  <a:lnTo>
                    <a:pt x="4060050" y="1947887"/>
                  </a:lnTo>
                  <a:lnTo>
                    <a:pt x="4055986" y="1947887"/>
                  </a:lnTo>
                  <a:lnTo>
                    <a:pt x="4051147" y="1935187"/>
                  </a:lnTo>
                  <a:lnTo>
                    <a:pt x="4064393" y="1935187"/>
                  </a:lnTo>
                  <a:lnTo>
                    <a:pt x="4069943" y="1947887"/>
                  </a:lnTo>
                  <a:lnTo>
                    <a:pt x="4075976" y="1960587"/>
                  </a:lnTo>
                  <a:lnTo>
                    <a:pt x="4088333" y="1960587"/>
                  </a:lnTo>
                  <a:lnTo>
                    <a:pt x="4090873" y="1947887"/>
                  </a:lnTo>
                  <a:lnTo>
                    <a:pt x="4094276" y="1947887"/>
                  </a:lnTo>
                  <a:lnTo>
                    <a:pt x="4100157" y="1935187"/>
                  </a:lnTo>
                  <a:lnTo>
                    <a:pt x="4103624" y="1935187"/>
                  </a:lnTo>
                  <a:lnTo>
                    <a:pt x="4102760" y="1947887"/>
                  </a:lnTo>
                  <a:lnTo>
                    <a:pt x="4118038" y="1947887"/>
                  </a:lnTo>
                  <a:lnTo>
                    <a:pt x="4120096" y="1960587"/>
                  </a:lnTo>
                  <a:lnTo>
                    <a:pt x="4146715" y="1960587"/>
                  </a:lnTo>
                  <a:lnTo>
                    <a:pt x="4149928" y="1947887"/>
                  </a:lnTo>
                  <a:lnTo>
                    <a:pt x="4201210" y="1947887"/>
                  </a:lnTo>
                  <a:lnTo>
                    <a:pt x="4199852" y="1960587"/>
                  </a:lnTo>
                  <a:lnTo>
                    <a:pt x="4201541" y="1973287"/>
                  </a:lnTo>
                  <a:lnTo>
                    <a:pt x="4207840" y="1973287"/>
                  </a:lnTo>
                  <a:lnTo>
                    <a:pt x="4217530" y="1960587"/>
                  </a:lnTo>
                  <a:lnTo>
                    <a:pt x="4242232" y="1960587"/>
                  </a:lnTo>
                  <a:lnTo>
                    <a:pt x="4254843" y="1973287"/>
                  </a:lnTo>
                  <a:lnTo>
                    <a:pt x="4264266" y="1973287"/>
                  </a:lnTo>
                  <a:lnTo>
                    <a:pt x="4274693" y="1960587"/>
                  </a:lnTo>
                  <a:lnTo>
                    <a:pt x="4297210" y="1960587"/>
                  </a:lnTo>
                  <a:lnTo>
                    <a:pt x="4297705" y="1973287"/>
                  </a:lnTo>
                  <a:lnTo>
                    <a:pt x="4304779" y="1973287"/>
                  </a:lnTo>
                  <a:lnTo>
                    <a:pt x="4311472" y="1960587"/>
                  </a:lnTo>
                  <a:lnTo>
                    <a:pt x="4331284" y="1960587"/>
                  </a:lnTo>
                  <a:lnTo>
                    <a:pt x="4333481" y="1973287"/>
                  </a:lnTo>
                  <a:lnTo>
                    <a:pt x="4341596" y="1973287"/>
                  </a:lnTo>
                  <a:lnTo>
                    <a:pt x="4348785" y="1960587"/>
                  </a:lnTo>
                  <a:lnTo>
                    <a:pt x="4381652" y="1960587"/>
                  </a:lnTo>
                  <a:lnTo>
                    <a:pt x="4380090" y="1973287"/>
                  </a:lnTo>
                  <a:lnTo>
                    <a:pt x="4457370" y="1973287"/>
                  </a:lnTo>
                  <a:lnTo>
                    <a:pt x="4457014" y="1985987"/>
                  </a:lnTo>
                  <a:lnTo>
                    <a:pt x="4475086" y="1985987"/>
                  </a:lnTo>
                  <a:lnTo>
                    <a:pt x="4476242" y="1973287"/>
                  </a:lnTo>
                  <a:lnTo>
                    <a:pt x="4483798" y="1973287"/>
                  </a:lnTo>
                  <a:lnTo>
                    <a:pt x="4482833" y="1960587"/>
                  </a:lnTo>
                  <a:lnTo>
                    <a:pt x="4488408" y="1960587"/>
                  </a:lnTo>
                  <a:lnTo>
                    <a:pt x="4483798" y="1973287"/>
                  </a:lnTo>
                  <a:lnTo>
                    <a:pt x="4497121" y="1973287"/>
                  </a:lnTo>
                  <a:lnTo>
                    <a:pt x="4497870" y="1985987"/>
                  </a:lnTo>
                  <a:lnTo>
                    <a:pt x="4493069" y="1985987"/>
                  </a:lnTo>
                  <a:lnTo>
                    <a:pt x="4504182" y="1998687"/>
                  </a:lnTo>
                  <a:lnTo>
                    <a:pt x="4624540" y="1998687"/>
                  </a:lnTo>
                  <a:lnTo>
                    <a:pt x="4625289" y="2011387"/>
                  </a:lnTo>
                  <a:lnTo>
                    <a:pt x="4630445" y="2011387"/>
                  </a:lnTo>
                  <a:lnTo>
                    <a:pt x="4629772" y="1998687"/>
                  </a:lnTo>
                  <a:lnTo>
                    <a:pt x="4645368" y="1998687"/>
                  </a:lnTo>
                  <a:lnTo>
                    <a:pt x="4644923" y="2011387"/>
                  </a:lnTo>
                  <a:lnTo>
                    <a:pt x="4659452" y="2011387"/>
                  </a:lnTo>
                  <a:lnTo>
                    <a:pt x="4659846" y="1998687"/>
                  </a:lnTo>
                  <a:lnTo>
                    <a:pt x="4720475" y="1998687"/>
                  </a:lnTo>
                  <a:lnTo>
                    <a:pt x="4760950" y="2024087"/>
                  </a:lnTo>
                  <a:lnTo>
                    <a:pt x="4760785" y="2011387"/>
                  </a:lnTo>
                  <a:lnTo>
                    <a:pt x="4760709" y="1998687"/>
                  </a:lnTo>
                  <a:lnTo>
                    <a:pt x="4755845" y="1998687"/>
                  </a:lnTo>
                  <a:lnTo>
                    <a:pt x="4746193" y="1985987"/>
                  </a:lnTo>
                  <a:lnTo>
                    <a:pt x="4772596" y="1985987"/>
                  </a:lnTo>
                  <a:lnTo>
                    <a:pt x="4766653" y="1998687"/>
                  </a:lnTo>
                  <a:lnTo>
                    <a:pt x="4764964" y="1998687"/>
                  </a:lnTo>
                  <a:lnTo>
                    <a:pt x="4813236" y="2011387"/>
                  </a:lnTo>
                  <a:lnTo>
                    <a:pt x="4844770" y="2011387"/>
                  </a:lnTo>
                  <a:lnTo>
                    <a:pt x="4839157" y="1998687"/>
                  </a:lnTo>
                  <a:lnTo>
                    <a:pt x="4826863" y="1998687"/>
                  </a:lnTo>
                  <a:lnTo>
                    <a:pt x="4830661" y="1985987"/>
                  </a:lnTo>
                  <a:lnTo>
                    <a:pt x="4829099" y="1985987"/>
                  </a:lnTo>
                  <a:lnTo>
                    <a:pt x="4827384" y="1973287"/>
                  </a:lnTo>
                  <a:lnTo>
                    <a:pt x="4818812" y="1973287"/>
                  </a:lnTo>
                  <a:lnTo>
                    <a:pt x="4815040" y="1985987"/>
                  </a:lnTo>
                  <a:lnTo>
                    <a:pt x="4818507" y="1985987"/>
                  </a:lnTo>
                  <a:lnTo>
                    <a:pt x="4819485" y="1998687"/>
                  </a:lnTo>
                  <a:lnTo>
                    <a:pt x="4797895" y="1998687"/>
                  </a:lnTo>
                  <a:lnTo>
                    <a:pt x="4802162" y="1985987"/>
                  </a:lnTo>
                  <a:lnTo>
                    <a:pt x="4815040" y="1985987"/>
                  </a:lnTo>
                  <a:lnTo>
                    <a:pt x="4809121" y="1973287"/>
                  </a:lnTo>
                  <a:lnTo>
                    <a:pt x="4813135" y="1973287"/>
                  </a:lnTo>
                  <a:lnTo>
                    <a:pt x="4813173" y="1960587"/>
                  </a:lnTo>
                  <a:lnTo>
                    <a:pt x="4799482" y="1960587"/>
                  </a:lnTo>
                  <a:lnTo>
                    <a:pt x="4798403" y="1973287"/>
                  </a:lnTo>
                  <a:lnTo>
                    <a:pt x="4791595" y="1973287"/>
                  </a:lnTo>
                  <a:lnTo>
                    <a:pt x="4791595" y="1998687"/>
                  </a:lnTo>
                  <a:lnTo>
                    <a:pt x="4775924" y="1998687"/>
                  </a:lnTo>
                  <a:lnTo>
                    <a:pt x="4776355" y="1985987"/>
                  </a:lnTo>
                  <a:lnTo>
                    <a:pt x="4790872" y="1985987"/>
                  </a:lnTo>
                  <a:lnTo>
                    <a:pt x="4791595" y="1998687"/>
                  </a:lnTo>
                  <a:lnTo>
                    <a:pt x="4791595" y="1973287"/>
                  </a:lnTo>
                  <a:lnTo>
                    <a:pt x="4779696" y="1973287"/>
                  </a:lnTo>
                  <a:lnTo>
                    <a:pt x="4758677" y="1960587"/>
                  </a:lnTo>
                  <a:lnTo>
                    <a:pt x="4716691" y="1960587"/>
                  </a:lnTo>
                  <a:lnTo>
                    <a:pt x="4716691" y="1985987"/>
                  </a:lnTo>
                  <a:lnTo>
                    <a:pt x="4711039" y="1985987"/>
                  </a:lnTo>
                  <a:lnTo>
                    <a:pt x="4709249" y="1973287"/>
                  </a:lnTo>
                  <a:lnTo>
                    <a:pt x="4714862" y="1973287"/>
                  </a:lnTo>
                  <a:lnTo>
                    <a:pt x="4716691" y="1985987"/>
                  </a:lnTo>
                  <a:lnTo>
                    <a:pt x="4716691" y="1960587"/>
                  </a:lnTo>
                  <a:lnTo>
                    <a:pt x="4693894" y="1960587"/>
                  </a:lnTo>
                  <a:lnTo>
                    <a:pt x="4693056" y="1958530"/>
                  </a:lnTo>
                  <a:lnTo>
                    <a:pt x="4693056" y="1973287"/>
                  </a:lnTo>
                  <a:lnTo>
                    <a:pt x="4692764" y="1985987"/>
                  </a:lnTo>
                  <a:lnTo>
                    <a:pt x="4685550" y="1985987"/>
                  </a:lnTo>
                  <a:lnTo>
                    <a:pt x="4685843" y="1973287"/>
                  </a:lnTo>
                  <a:lnTo>
                    <a:pt x="4693056" y="1973287"/>
                  </a:lnTo>
                  <a:lnTo>
                    <a:pt x="4693056" y="1958530"/>
                  </a:lnTo>
                  <a:lnTo>
                    <a:pt x="4688738" y="1947887"/>
                  </a:lnTo>
                  <a:lnTo>
                    <a:pt x="4691380" y="1947887"/>
                  </a:lnTo>
                  <a:lnTo>
                    <a:pt x="4690554" y="1935187"/>
                  </a:lnTo>
                  <a:lnTo>
                    <a:pt x="4695050" y="1935187"/>
                  </a:lnTo>
                  <a:lnTo>
                    <a:pt x="4701260" y="1947887"/>
                  </a:lnTo>
                  <a:lnTo>
                    <a:pt x="4715840" y="1947887"/>
                  </a:lnTo>
                  <a:lnTo>
                    <a:pt x="4724501" y="1935187"/>
                  </a:lnTo>
                  <a:lnTo>
                    <a:pt x="4742154" y="1935187"/>
                  </a:lnTo>
                  <a:lnTo>
                    <a:pt x="4748911" y="1922487"/>
                  </a:lnTo>
                  <a:lnTo>
                    <a:pt x="4754054" y="1935187"/>
                  </a:lnTo>
                  <a:lnTo>
                    <a:pt x="4757559" y="1935187"/>
                  </a:lnTo>
                  <a:lnTo>
                    <a:pt x="4759325" y="1947887"/>
                  </a:lnTo>
                  <a:lnTo>
                    <a:pt x="4765840" y="1947887"/>
                  </a:lnTo>
                  <a:lnTo>
                    <a:pt x="4767199" y="1935187"/>
                  </a:lnTo>
                  <a:lnTo>
                    <a:pt x="4774019" y="1935187"/>
                  </a:lnTo>
                  <a:lnTo>
                    <a:pt x="4782236" y="1947887"/>
                  </a:lnTo>
                  <a:lnTo>
                    <a:pt x="4838420" y="1947887"/>
                  </a:lnTo>
                  <a:lnTo>
                    <a:pt x="4839690" y="1960587"/>
                  </a:lnTo>
                  <a:lnTo>
                    <a:pt x="4846777" y="1960587"/>
                  </a:lnTo>
                  <a:lnTo>
                    <a:pt x="4845824" y="1947887"/>
                  </a:lnTo>
                  <a:lnTo>
                    <a:pt x="4846586" y="1935187"/>
                  </a:lnTo>
                  <a:lnTo>
                    <a:pt x="4851133" y="1947887"/>
                  </a:lnTo>
                  <a:lnTo>
                    <a:pt x="4852213" y="1947887"/>
                  </a:lnTo>
                  <a:lnTo>
                    <a:pt x="4857432" y="1935187"/>
                  </a:lnTo>
                  <a:lnTo>
                    <a:pt x="4863643" y="1935187"/>
                  </a:lnTo>
                  <a:lnTo>
                    <a:pt x="4864151" y="1947887"/>
                  </a:lnTo>
                  <a:lnTo>
                    <a:pt x="4882680" y="1947887"/>
                  </a:lnTo>
                  <a:lnTo>
                    <a:pt x="4883124" y="1960587"/>
                  </a:lnTo>
                  <a:lnTo>
                    <a:pt x="4900422" y="1960587"/>
                  </a:lnTo>
                  <a:lnTo>
                    <a:pt x="4896180" y="1973287"/>
                  </a:lnTo>
                  <a:lnTo>
                    <a:pt x="4902428" y="1973287"/>
                  </a:lnTo>
                  <a:lnTo>
                    <a:pt x="4898606" y="1985987"/>
                  </a:lnTo>
                  <a:lnTo>
                    <a:pt x="4894592" y="1985987"/>
                  </a:lnTo>
                  <a:lnTo>
                    <a:pt x="4892713" y="1973287"/>
                  </a:lnTo>
                  <a:lnTo>
                    <a:pt x="4888255" y="1985987"/>
                  </a:lnTo>
                  <a:lnTo>
                    <a:pt x="4837087" y="1985987"/>
                  </a:lnTo>
                  <a:lnTo>
                    <a:pt x="4842878" y="1998687"/>
                  </a:lnTo>
                  <a:lnTo>
                    <a:pt x="4844770" y="2011387"/>
                  </a:lnTo>
                  <a:lnTo>
                    <a:pt x="4859883" y="2011387"/>
                  </a:lnTo>
                  <a:lnTo>
                    <a:pt x="4906111" y="2024087"/>
                  </a:lnTo>
                  <a:lnTo>
                    <a:pt x="4953076" y="2024087"/>
                  </a:lnTo>
                  <a:lnTo>
                    <a:pt x="4952657" y="2049487"/>
                  </a:lnTo>
                  <a:lnTo>
                    <a:pt x="4963007" y="2036787"/>
                  </a:lnTo>
                  <a:lnTo>
                    <a:pt x="4971237" y="2036787"/>
                  </a:lnTo>
                  <a:lnTo>
                    <a:pt x="4979213" y="2049487"/>
                  </a:lnTo>
                  <a:lnTo>
                    <a:pt x="5010150" y="2049487"/>
                  </a:lnTo>
                  <a:lnTo>
                    <a:pt x="5011610" y="2036787"/>
                  </a:lnTo>
                  <a:lnTo>
                    <a:pt x="5043551" y="2036787"/>
                  </a:lnTo>
                  <a:lnTo>
                    <a:pt x="5046091" y="2049487"/>
                  </a:lnTo>
                  <a:lnTo>
                    <a:pt x="5060315" y="2049487"/>
                  </a:lnTo>
                  <a:lnTo>
                    <a:pt x="5067935" y="2062187"/>
                  </a:lnTo>
                  <a:lnTo>
                    <a:pt x="5076012" y="2062187"/>
                  </a:lnTo>
                  <a:lnTo>
                    <a:pt x="5083353" y="2049487"/>
                  </a:lnTo>
                  <a:lnTo>
                    <a:pt x="5095837" y="2049487"/>
                  </a:lnTo>
                  <a:lnTo>
                    <a:pt x="5113096" y="2049487"/>
                  </a:lnTo>
                  <a:lnTo>
                    <a:pt x="5121605" y="2062187"/>
                  </a:lnTo>
                  <a:lnTo>
                    <a:pt x="5131828" y="2062187"/>
                  </a:lnTo>
                  <a:lnTo>
                    <a:pt x="5128133" y="2049487"/>
                  </a:lnTo>
                  <a:lnTo>
                    <a:pt x="5137213" y="2049487"/>
                  </a:lnTo>
                  <a:lnTo>
                    <a:pt x="5138547" y="2062187"/>
                  </a:lnTo>
                  <a:lnTo>
                    <a:pt x="5146840" y="2062187"/>
                  </a:lnTo>
                  <a:lnTo>
                    <a:pt x="5156390" y="2049487"/>
                  </a:lnTo>
                  <a:lnTo>
                    <a:pt x="5167592" y="2062187"/>
                  </a:lnTo>
                  <a:lnTo>
                    <a:pt x="5189029" y="2062187"/>
                  </a:lnTo>
                  <a:lnTo>
                    <a:pt x="5188445" y="2074887"/>
                  </a:lnTo>
                  <a:lnTo>
                    <a:pt x="5195824" y="2074887"/>
                  </a:lnTo>
                  <a:lnTo>
                    <a:pt x="5196954" y="2062187"/>
                  </a:lnTo>
                  <a:lnTo>
                    <a:pt x="5217947" y="2062187"/>
                  </a:lnTo>
                  <a:lnTo>
                    <a:pt x="5232070" y="2074887"/>
                  </a:lnTo>
                  <a:lnTo>
                    <a:pt x="5239397" y="2087587"/>
                  </a:lnTo>
                  <a:lnTo>
                    <a:pt x="5243207" y="2074887"/>
                  </a:lnTo>
                  <a:lnTo>
                    <a:pt x="5238813" y="2074887"/>
                  </a:lnTo>
                  <a:lnTo>
                    <a:pt x="5241163" y="2062187"/>
                  </a:lnTo>
                  <a:lnTo>
                    <a:pt x="5243207" y="2074887"/>
                  </a:lnTo>
                  <a:lnTo>
                    <a:pt x="5262156" y="2074887"/>
                  </a:lnTo>
                  <a:lnTo>
                    <a:pt x="5265585" y="2062187"/>
                  </a:lnTo>
                  <a:lnTo>
                    <a:pt x="5267998" y="2062187"/>
                  </a:lnTo>
                  <a:lnTo>
                    <a:pt x="5270678" y="2074887"/>
                  </a:lnTo>
                  <a:lnTo>
                    <a:pt x="5302008" y="2074887"/>
                  </a:lnTo>
                  <a:lnTo>
                    <a:pt x="5301246" y="2087587"/>
                  </a:lnTo>
                  <a:lnTo>
                    <a:pt x="5314023" y="2087587"/>
                  </a:lnTo>
                  <a:lnTo>
                    <a:pt x="5317896" y="2074887"/>
                  </a:lnTo>
                  <a:lnTo>
                    <a:pt x="5335422" y="2074887"/>
                  </a:lnTo>
                  <a:lnTo>
                    <a:pt x="5350624" y="2087587"/>
                  </a:lnTo>
                  <a:lnTo>
                    <a:pt x="5435308" y="2087587"/>
                  </a:lnTo>
                  <a:lnTo>
                    <a:pt x="5438305" y="2100287"/>
                  </a:lnTo>
                  <a:lnTo>
                    <a:pt x="5472341" y="2100287"/>
                  </a:lnTo>
                  <a:lnTo>
                    <a:pt x="5473293" y="2087587"/>
                  </a:lnTo>
                  <a:lnTo>
                    <a:pt x="5477256" y="2087587"/>
                  </a:lnTo>
                  <a:lnTo>
                    <a:pt x="5476557" y="2074887"/>
                  </a:lnTo>
                  <a:lnTo>
                    <a:pt x="5491264" y="2074887"/>
                  </a:lnTo>
                  <a:lnTo>
                    <a:pt x="5485523" y="2062187"/>
                  </a:lnTo>
                  <a:lnTo>
                    <a:pt x="5462867" y="2062187"/>
                  </a:lnTo>
                  <a:lnTo>
                    <a:pt x="5464861" y="2074887"/>
                  </a:lnTo>
                  <a:lnTo>
                    <a:pt x="5468175" y="2074887"/>
                  </a:lnTo>
                  <a:lnTo>
                    <a:pt x="5469013" y="2087587"/>
                  </a:lnTo>
                  <a:lnTo>
                    <a:pt x="5464746" y="2074887"/>
                  </a:lnTo>
                  <a:lnTo>
                    <a:pt x="5378310" y="2074887"/>
                  </a:lnTo>
                  <a:lnTo>
                    <a:pt x="5367477" y="2062187"/>
                  </a:lnTo>
                  <a:lnTo>
                    <a:pt x="5374132" y="2062187"/>
                  </a:lnTo>
                  <a:lnTo>
                    <a:pt x="5375008" y="2049487"/>
                  </a:lnTo>
                  <a:lnTo>
                    <a:pt x="5361178" y="2049487"/>
                  </a:lnTo>
                  <a:lnTo>
                    <a:pt x="5362600" y="2062187"/>
                  </a:lnTo>
                  <a:lnTo>
                    <a:pt x="5300916" y="2062187"/>
                  </a:lnTo>
                  <a:lnTo>
                    <a:pt x="5304256" y="2049487"/>
                  </a:lnTo>
                  <a:lnTo>
                    <a:pt x="5299456" y="2049487"/>
                  </a:lnTo>
                  <a:lnTo>
                    <a:pt x="5298770" y="2036787"/>
                  </a:lnTo>
                  <a:lnTo>
                    <a:pt x="5315305" y="2036787"/>
                  </a:lnTo>
                  <a:lnTo>
                    <a:pt x="5311711" y="2024087"/>
                  </a:lnTo>
                  <a:lnTo>
                    <a:pt x="5298872" y="2024087"/>
                  </a:lnTo>
                  <a:lnTo>
                    <a:pt x="5293919" y="2036787"/>
                  </a:lnTo>
                  <a:lnTo>
                    <a:pt x="5291340" y="2049487"/>
                  </a:lnTo>
                  <a:lnTo>
                    <a:pt x="5290985" y="2062187"/>
                  </a:lnTo>
                  <a:lnTo>
                    <a:pt x="5283212" y="2062187"/>
                  </a:lnTo>
                  <a:lnTo>
                    <a:pt x="5277040" y="2049487"/>
                  </a:lnTo>
                  <a:lnTo>
                    <a:pt x="5265623" y="2049487"/>
                  </a:lnTo>
                  <a:lnTo>
                    <a:pt x="5260949" y="2062187"/>
                  </a:lnTo>
                  <a:lnTo>
                    <a:pt x="5256669" y="2049487"/>
                  </a:lnTo>
                  <a:lnTo>
                    <a:pt x="5265623" y="2049487"/>
                  </a:lnTo>
                  <a:lnTo>
                    <a:pt x="5265547" y="2036787"/>
                  </a:lnTo>
                  <a:lnTo>
                    <a:pt x="5258892" y="2036787"/>
                  </a:lnTo>
                  <a:lnTo>
                    <a:pt x="5255196" y="2024087"/>
                  </a:lnTo>
                  <a:lnTo>
                    <a:pt x="5240782" y="2024087"/>
                  </a:lnTo>
                  <a:lnTo>
                    <a:pt x="5240147" y="2049487"/>
                  </a:lnTo>
                  <a:lnTo>
                    <a:pt x="5210022" y="2049487"/>
                  </a:lnTo>
                  <a:lnTo>
                    <a:pt x="5211267" y="2036787"/>
                  </a:lnTo>
                  <a:lnTo>
                    <a:pt x="5202872" y="2036787"/>
                  </a:lnTo>
                  <a:lnTo>
                    <a:pt x="5200421" y="2049487"/>
                  </a:lnTo>
                  <a:lnTo>
                    <a:pt x="5172849" y="2049487"/>
                  </a:lnTo>
                  <a:lnTo>
                    <a:pt x="5167554" y="2036787"/>
                  </a:lnTo>
                  <a:lnTo>
                    <a:pt x="5134622" y="2036787"/>
                  </a:lnTo>
                  <a:lnTo>
                    <a:pt x="5135143" y="2024087"/>
                  </a:lnTo>
                  <a:lnTo>
                    <a:pt x="5136502" y="2024087"/>
                  </a:lnTo>
                  <a:lnTo>
                    <a:pt x="5139067" y="2011387"/>
                  </a:lnTo>
                  <a:lnTo>
                    <a:pt x="5124094" y="2011387"/>
                  </a:lnTo>
                  <a:lnTo>
                    <a:pt x="5124094" y="2024087"/>
                  </a:lnTo>
                  <a:lnTo>
                    <a:pt x="5123307" y="2036787"/>
                  </a:lnTo>
                  <a:lnTo>
                    <a:pt x="5113032" y="2036787"/>
                  </a:lnTo>
                  <a:lnTo>
                    <a:pt x="5113769" y="2024087"/>
                  </a:lnTo>
                  <a:lnTo>
                    <a:pt x="5124094" y="2024087"/>
                  </a:lnTo>
                  <a:lnTo>
                    <a:pt x="5124094" y="2011387"/>
                  </a:lnTo>
                  <a:lnTo>
                    <a:pt x="5098466" y="2011387"/>
                  </a:lnTo>
                  <a:lnTo>
                    <a:pt x="5098466" y="2036787"/>
                  </a:lnTo>
                  <a:lnTo>
                    <a:pt x="5087531" y="2036787"/>
                  </a:lnTo>
                  <a:lnTo>
                    <a:pt x="5083873" y="2036787"/>
                  </a:lnTo>
                  <a:lnTo>
                    <a:pt x="5065547" y="2036787"/>
                  </a:lnTo>
                  <a:lnTo>
                    <a:pt x="5070157" y="2024087"/>
                  </a:lnTo>
                  <a:lnTo>
                    <a:pt x="5079720" y="2024087"/>
                  </a:lnTo>
                  <a:lnTo>
                    <a:pt x="5083873" y="2036787"/>
                  </a:lnTo>
                  <a:lnTo>
                    <a:pt x="5083937" y="2024087"/>
                  </a:lnTo>
                  <a:lnTo>
                    <a:pt x="5087010" y="2024087"/>
                  </a:lnTo>
                  <a:lnTo>
                    <a:pt x="5087531" y="2036787"/>
                  </a:lnTo>
                  <a:lnTo>
                    <a:pt x="5092776" y="2024087"/>
                  </a:lnTo>
                  <a:lnTo>
                    <a:pt x="5093817" y="2024087"/>
                  </a:lnTo>
                  <a:lnTo>
                    <a:pt x="5098466" y="2036787"/>
                  </a:lnTo>
                  <a:lnTo>
                    <a:pt x="5098466" y="2011387"/>
                  </a:lnTo>
                  <a:lnTo>
                    <a:pt x="5096383" y="2011387"/>
                  </a:lnTo>
                  <a:lnTo>
                    <a:pt x="5093614" y="1998687"/>
                  </a:lnTo>
                  <a:lnTo>
                    <a:pt x="5081803" y="1998687"/>
                  </a:lnTo>
                  <a:lnTo>
                    <a:pt x="5077676" y="1985987"/>
                  </a:lnTo>
                  <a:lnTo>
                    <a:pt x="5073040" y="1998687"/>
                  </a:lnTo>
                  <a:lnTo>
                    <a:pt x="5070056" y="1998687"/>
                  </a:lnTo>
                  <a:lnTo>
                    <a:pt x="5069992" y="2011387"/>
                  </a:lnTo>
                  <a:lnTo>
                    <a:pt x="5057813" y="1998687"/>
                  </a:lnTo>
                  <a:lnTo>
                    <a:pt x="5011166" y="1998687"/>
                  </a:lnTo>
                  <a:lnTo>
                    <a:pt x="5008181" y="1985987"/>
                  </a:lnTo>
                  <a:lnTo>
                    <a:pt x="5021123" y="1985987"/>
                  </a:lnTo>
                  <a:lnTo>
                    <a:pt x="5027879" y="1973287"/>
                  </a:lnTo>
                  <a:lnTo>
                    <a:pt x="5030876" y="1973287"/>
                  </a:lnTo>
                  <a:lnTo>
                    <a:pt x="5024310" y="1960587"/>
                  </a:lnTo>
                  <a:lnTo>
                    <a:pt x="5015738" y="1960587"/>
                  </a:lnTo>
                  <a:lnTo>
                    <a:pt x="5006568" y="1973287"/>
                  </a:lnTo>
                  <a:lnTo>
                    <a:pt x="4998186" y="1973287"/>
                  </a:lnTo>
                  <a:lnTo>
                    <a:pt x="4998339" y="1960587"/>
                  </a:lnTo>
                  <a:lnTo>
                    <a:pt x="4991125" y="1960587"/>
                  </a:lnTo>
                  <a:lnTo>
                    <a:pt x="4990897" y="1973287"/>
                  </a:lnTo>
                  <a:lnTo>
                    <a:pt x="4950904" y="1973287"/>
                  </a:lnTo>
                  <a:lnTo>
                    <a:pt x="4950803" y="1960587"/>
                  </a:lnTo>
                  <a:lnTo>
                    <a:pt x="4952809" y="1960587"/>
                  </a:lnTo>
                  <a:lnTo>
                    <a:pt x="4955019" y="1947887"/>
                  </a:lnTo>
                  <a:lnTo>
                    <a:pt x="4955502" y="1935187"/>
                  </a:lnTo>
                  <a:lnTo>
                    <a:pt x="4978070" y="1947887"/>
                  </a:lnTo>
                  <a:lnTo>
                    <a:pt x="5026799" y="1947887"/>
                  </a:lnTo>
                  <a:lnTo>
                    <a:pt x="5046357" y="1935187"/>
                  </a:lnTo>
                  <a:lnTo>
                    <a:pt x="5053114" y="1935187"/>
                  </a:lnTo>
                  <a:lnTo>
                    <a:pt x="5049075" y="1922487"/>
                  </a:lnTo>
                  <a:lnTo>
                    <a:pt x="5054206" y="1909787"/>
                  </a:lnTo>
                  <a:lnTo>
                    <a:pt x="5059299" y="1922487"/>
                  </a:lnTo>
                  <a:lnTo>
                    <a:pt x="5072278" y="1922487"/>
                  </a:lnTo>
                  <a:lnTo>
                    <a:pt x="5071999" y="1935187"/>
                  </a:lnTo>
                  <a:lnTo>
                    <a:pt x="5076787" y="1935187"/>
                  </a:lnTo>
                  <a:lnTo>
                    <a:pt x="5075567" y="1922487"/>
                  </a:lnTo>
                  <a:lnTo>
                    <a:pt x="5097589" y="1922487"/>
                  </a:lnTo>
                  <a:lnTo>
                    <a:pt x="5097716" y="1935187"/>
                  </a:lnTo>
                  <a:lnTo>
                    <a:pt x="5096789" y="1947887"/>
                  </a:lnTo>
                  <a:lnTo>
                    <a:pt x="5102847" y="1947887"/>
                  </a:lnTo>
                  <a:lnTo>
                    <a:pt x="5103063" y="1935187"/>
                  </a:lnTo>
                  <a:lnTo>
                    <a:pt x="5104015" y="1935187"/>
                  </a:lnTo>
                  <a:lnTo>
                    <a:pt x="5108511" y="1922487"/>
                  </a:lnTo>
                  <a:lnTo>
                    <a:pt x="5115674" y="1935187"/>
                  </a:lnTo>
                  <a:lnTo>
                    <a:pt x="5118049" y="1935187"/>
                  </a:lnTo>
                  <a:lnTo>
                    <a:pt x="5117262" y="1947887"/>
                  </a:lnTo>
                  <a:lnTo>
                    <a:pt x="5115001" y="1960587"/>
                  </a:lnTo>
                  <a:lnTo>
                    <a:pt x="5130114" y="1960587"/>
                  </a:lnTo>
                  <a:lnTo>
                    <a:pt x="5128907" y="1947887"/>
                  </a:lnTo>
                  <a:lnTo>
                    <a:pt x="5126329" y="1947887"/>
                  </a:lnTo>
                  <a:lnTo>
                    <a:pt x="5126444" y="1935187"/>
                  </a:lnTo>
                  <a:lnTo>
                    <a:pt x="5146230" y="1935187"/>
                  </a:lnTo>
                  <a:lnTo>
                    <a:pt x="5153418" y="1947887"/>
                  </a:lnTo>
                  <a:lnTo>
                    <a:pt x="5155031" y="1960587"/>
                  </a:lnTo>
                  <a:lnTo>
                    <a:pt x="5173294" y="1947887"/>
                  </a:lnTo>
                  <a:lnTo>
                    <a:pt x="5215890" y="1947887"/>
                  </a:lnTo>
                  <a:lnTo>
                    <a:pt x="5238902" y="1960587"/>
                  </a:lnTo>
                  <a:lnTo>
                    <a:pt x="5279199" y="1960587"/>
                  </a:lnTo>
                  <a:lnTo>
                    <a:pt x="5280571" y="1973287"/>
                  </a:lnTo>
                  <a:lnTo>
                    <a:pt x="5282362" y="1960587"/>
                  </a:lnTo>
                  <a:lnTo>
                    <a:pt x="5285156" y="1973287"/>
                  </a:lnTo>
                  <a:lnTo>
                    <a:pt x="5299062" y="1973287"/>
                  </a:lnTo>
                  <a:lnTo>
                    <a:pt x="5303825" y="1985987"/>
                  </a:lnTo>
                  <a:lnTo>
                    <a:pt x="5307914" y="1985987"/>
                  </a:lnTo>
                  <a:lnTo>
                    <a:pt x="5309667" y="1973287"/>
                  </a:lnTo>
                  <a:lnTo>
                    <a:pt x="5311089" y="1985987"/>
                  </a:lnTo>
                  <a:lnTo>
                    <a:pt x="5315966" y="1985987"/>
                  </a:lnTo>
                  <a:lnTo>
                    <a:pt x="5314670" y="1973287"/>
                  </a:lnTo>
                  <a:lnTo>
                    <a:pt x="5333492" y="1973287"/>
                  </a:lnTo>
                  <a:lnTo>
                    <a:pt x="5334622" y="1985987"/>
                  </a:lnTo>
                  <a:lnTo>
                    <a:pt x="5367642" y="1985987"/>
                  </a:lnTo>
                  <a:lnTo>
                    <a:pt x="5376405" y="1998687"/>
                  </a:lnTo>
                  <a:lnTo>
                    <a:pt x="5380533" y="1985987"/>
                  </a:lnTo>
                  <a:lnTo>
                    <a:pt x="5386870" y="1985987"/>
                  </a:lnTo>
                  <a:lnTo>
                    <a:pt x="5387365" y="1998687"/>
                  </a:lnTo>
                  <a:lnTo>
                    <a:pt x="5392674" y="1985987"/>
                  </a:lnTo>
                  <a:lnTo>
                    <a:pt x="5405831" y="1985987"/>
                  </a:lnTo>
                  <a:lnTo>
                    <a:pt x="5401221" y="1998687"/>
                  </a:lnTo>
                  <a:lnTo>
                    <a:pt x="5387365" y="1998687"/>
                  </a:lnTo>
                  <a:lnTo>
                    <a:pt x="5380317" y="1998687"/>
                  </a:lnTo>
                  <a:lnTo>
                    <a:pt x="5372392" y="2011387"/>
                  </a:lnTo>
                  <a:lnTo>
                    <a:pt x="5370512" y="2011387"/>
                  </a:lnTo>
                  <a:lnTo>
                    <a:pt x="5365902" y="2024087"/>
                  </a:lnTo>
                  <a:lnTo>
                    <a:pt x="5364912" y="2024087"/>
                  </a:lnTo>
                  <a:lnTo>
                    <a:pt x="5363083" y="2011387"/>
                  </a:lnTo>
                  <a:lnTo>
                    <a:pt x="5343741" y="2011387"/>
                  </a:lnTo>
                  <a:lnTo>
                    <a:pt x="5346547" y="2024087"/>
                  </a:lnTo>
                  <a:lnTo>
                    <a:pt x="5342369" y="2036787"/>
                  </a:lnTo>
                  <a:lnTo>
                    <a:pt x="5335105" y="2036787"/>
                  </a:lnTo>
                  <a:lnTo>
                    <a:pt x="5327091" y="2024087"/>
                  </a:lnTo>
                  <a:lnTo>
                    <a:pt x="5320627" y="2036787"/>
                  </a:lnTo>
                  <a:lnTo>
                    <a:pt x="5319547" y="2036787"/>
                  </a:lnTo>
                  <a:lnTo>
                    <a:pt x="5326519" y="2049487"/>
                  </a:lnTo>
                  <a:lnTo>
                    <a:pt x="5342293" y="2049487"/>
                  </a:lnTo>
                  <a:lnTo>
                    <a:pt x="5345252" y="2036787"/>
                  </a:lnTo>
                  <a:lnTo>
                    <a:pt x="5393741" y="2036787"/>
                  </a:lnTo>
                  <a:lnTo>
                    <a:pt x="5391785" y="2049487"/>
                  </a:lnTo>
                  <a:lnTo>
                    <a:pt x="5391950" y="2049487"/>
                  </a:lnTo>
                  <a:lnTo>
                    <a:pt x="5394706" y="2062187"/>
                  </a:lnTo>
                  <a:lnTo>
                    <a:pt x="5400535" y="2049487"/>
                  </a:lnTo>
                  <a:lnTo>
                    <a:pt x="5395938" y="2049487"/>
                  </a:lnTo>
                  <a:lnTo>
                    <a:pt x="5396154" y="2036787"/>
                  </a:lnTo>
                  <a:lnTo>
                    <a:pt x="5400903" y="2036787"/>
                  </a:lnTo>
                  <a:lnTo>
                    <a:pt x="5400941" y="2024087"/>
                  </a:lnTo>
                  <a:lnTo>
                    <a:pt x="5408549" y="2024087"/>
                  </a:lnTo>
                  <a:lnTo>
                    <a:pt x="5410339" y="2036787"/>
                  </a:lnTo>
                  <a:lnTo>
                    <a:pt x="5494769" y="2036787"/>
                  </a:lnTo>
                  <a:lnTo>
                    <a:pt x="5501335" y="2024087"/>
                  </a:lnTo>
                  <a:lnTo>
                    <a:pt x="5506898" y="2024087"/>
                  </a:lnTo>
                  <a:lnTo>
                    <a:pt x="5510936" y="2036787"/>
                  </a:lnTo>
                  <a:lnTo>
                    <a:pt x="5528627" y="2036787"/>
                  </a:lnTo>
                  <a:lnTo>
                    <a:pt x="5528284" y="2049487"/>
                  </a:lnTo>
                  <a:lnTo>
                    <a:pt x="5538228" y="2049487"/>
                  </a:lnTo>
                  <a:lnTo>
                    <a:pt x="5545112" y="2036787"/>
                  </a:lnTo>
                  <a:lnTo>
                    <a:pt x="5550090" y="2036787"/>
                  </a:lnTo>
                  <a:lnTo>
                    <a:pt x="5554307" y="2024087"/>
                  </a:lnTo>
                  <a:lnTo>
                    <a:pt x="5549671" y="2024087"/>
                  </a:lnTo>
                  <a:lnTo>
                    <a:pt x="5550865" y="2011387"/>
                  </a:lnTo>
                  <a:lnTo>
                    <a:pt x="5554548" y="2011387"/>
                  </a:lnTo>
                  <a:lnTo>
                    <a:pt x="5564873" y="2024087"/>
                  </a:lnTo>
                  <a:lnTo>
                    <a:pt x="5587289" y="2024087"/>
                  </a:lnTo>
                  <a:lnTo>
                    <a:pt x="5589003" y="2011387"/>
                  </a:lnTo>
                  <a:lnTo>
                    <a:pt x="5598465" y="2011387"/>
                  </a:lnTo>
                  <a:lnTo>
                    <a:pt x="5598922" y="2024087"/>
                  </a:lnTo>
                  <a:lnTo>
                    <a:pt x="5605069" y="2011387"/>
                  </a:lnTo>
                  <a:lnTo>
                    <a:pt x="5609361" y="2024087"/>
                  </a:lnTo>
                  <a:lnTo>
                    <a:pt x="5618924" y="2024087"/>
                  </a:lnTo>
                  <a:lnTo>
                    <a:pt x="5623674" y="2036787"/>
                  </a:lnTo>
                  <a:lnTo>
                    <a:pt x="5623395" y="2024087"/>
                  </a:lnTo>
                  <a:lnTo>
                    <a:pt x="5719051" y="2024087"/>
                  </a:lnTo>
                  <a:lnTo>
                    <a:pt x="5720219" y="2011387"/>
                  </a:lnTo>
                  <a:lnTo>
                    <a:pt x="5734088" y="2011387"/>
                  </a:lnTo>
                  <a:lnTo>
                    <a:pt x="5729986" y="1998687"/>
                  </a:lnTo>
                  <a:lnTo>
                    <a:pt x="5751500" y="1998687"/>
                  </a:lnTo>
                  <a:lnTo>
                    <a:pt x="5756072" y="2011387"/>
                  </a:lnTo>
                  <a:lnTo>
                    <a:pt x="5751398" y="2011387"/>
                  </a:lnTo>
                  <a:lnTo>
                    <a:pt x="5752084" y="2024087"/>
                  </a:lnTo>
                  <a:lnTo>
                    <a:pt x="5755665" y="2024087"/>
                  </a:lnTo>
                  <a:lnTo>
                    <a:pt x="5764962" y="2036787"/>
                  </a:lnTo>
                  <a:lnTo>
                    <a:pt x="5803138" y="2036787"/>
                  </a:lnTo>
                  <a:lnTo>
                    <a:pt x="5804090" y="2024087"/>
                  </a:lnTo>
                  <a:lnTo>
                    <a:pt x="5797194" y="2024087"/>
                  </a:lnTo>
                  <a:lnTo>
                    <a:pt x="5803455" y="2011387"/>
                  </a:lnTo>
                  <a:lnTo>
                    <a:pt x="5818124" y="2011387"/>
                  </a:lnTo>
                  <a:lnTo>
                    <a:pt x="5815330" y="2024087"/>
                  </a:lnTo>
                  <a:lnTo>
                    <a:pt x="5817387" y="2024087"/>
                  </a:lnTo>
                  <a:lnTo>
                    <a:pt x="5822480" y="2036787"/>
                  </a:lnTo>
                  <a:lnTo>
                    <a:pt x="5828779" y="2036787"/>
                  </a:lnTo>
                  <a:lnTo>
                    <a:pt x="5831713" y="2024087"/>
                  </a:lnTo>
                  <a:lnTo>
                    <a:pt x="5829744" y="2024087"/>
                  </a:lnTo>
                  <a:lnTo>
                    <a:pt x="5832691" y="2011387"/>
                  </a:lnTo>
                  <a:lnTo>
                    <a:pt x="5853912" y="2011387"/>
                  </a:lnTo>
                  <a:lnTo>
                    <a:pt x="5862002" y="2024087"/>
                  </a:lnTo>
                  <a:lnTo>
                    <a:pt x="5866879" y="2024087"/>
                  </a:lnTo>
                  <a:lnTo>
                    <a:pt x="5872683" y="2011387"/>
                  </a:lnTo>
                  <a:lnTo>
                    <a:pt x="5872912" y="2024087"/>
                  </a:lnTo>
                  <a:lnTo>
                    <a:pt x="5869089" y="2024087"/>
                  </a:lnTo>
                  <a:lnTo>
                    <a:pt x="5868987" y="2036787"/>
                  </a:lnTo>
                  <a:lnTo>
                    <a:pt x="5883808" y="2036787"/>
                  </a:lnTo>
                  <a:lnTo>
                    <a:pt x="5883491" y="2049487"/>
                  </a:lnTo>
                  <a:lnTo>
                    <a:pt x="5890031" y="2036787"/>
                  </a:lnTo>
                  <a:lnTo>
                    <a:pt x="5897867" y="2036787"/>
                  </a:lnTo>
                  <a:lnTo>
                    <a:pt x="5900051" y="2024087"/>
                  </a:lnTo>
                  <a:lnTo>
                    <a:pt x="5898540" y="2024087"/>
                  </a:lnTo>
                  <a:lnTo>
                    <a:pt x="5899328" y="2011387"/>
                  </a:lnTo>
                  <a:lnTo>
                    <a:pt x="5902236" y="2011387"/>
                  </a:lnTo>
                  <a:lnTo>
                    <a:pt x="5902172" y="2024087"/>
                  </a:lnTo>
                  <a:lnTo>
                    <a:pt x="5960821" y="2024087"/>
                  </a:lnTo>
                  <a:lnTo>
                    <a:pt x="5969165" y="2036787"/>
                  </a:lnTo>
                  <a:lnTo>
                    <a:pt x="5976950" y="2036787"/>
                  </a:lnTo>
                  <a:lnTo>
                    <a:pt x="5978537" y="2024087"/>
                  </a:lnTo>
                  <a:lnTo>
                    <a:pt x="5982690" y="2024087"/>
                  </a:lnTo>
                  <a:lnTo>
                    <a:pt x="5986246" y="2036787"/>
                  </a:lnTo>
                  <a:lnTo>
                    <a:pt x="6069304" y="2036787"/>
                  </a:lnTo>
                  <a:lnTo>
                    <a:pt x="6088431" y="2049487"/>
                  </a:lnTo>
                  <a:lnTo>
                    <a:pt x="6124486" y="2049487"/>
                  </a:lnTo>
                  <a:lnTo>
                    <a:pt x="6127483" y="2062187"/>
                  </a:lnTo>
                  <a:lnTo>
                    <a:pt x="6132588" y="2062187"/>
                  </a:lnTo>
                  <a:lnTo>
                    <a:pt x="6137402" y="2049487"/>
                  </a:lnTo>
                  <a:lnTo>
                    <a:pt x="6142901" y="2062187"/>
                  </a:lnTo>
                  <a:lnTo>
                    <a:pt x="6148781" y="2062187"/>
                  </a:lnTo>
                  <a:lnTo>
                    <a:pt x="6154788" y="2049487"/>
                  </a:lnTo>
                  <a:lnTo>
                    <a:pt x="6155271" y="2062187"/>
                  </a:lnTo>
                  <a:lnTo>
                    <a:pt x="6257785" y="2062187"/>
                  </a:lnTo>
                  <a:lnTo>
                    <a:pt x="6259296" y="2074887"/>
                  </a:lnTo>
                  <a:lnTo>
                    <a:pt x="6377876" y="2074887"/>
                  </a:lnTo>
                  <a:lnTo>
                    <a:pt x="6390221" y="2087587"/>
                  </a:lnTo>
                  <a:lnTo>
                    <a:pt x="6410134" y="2087587"/>
                  </a:lnTo>
                  <a:lnTo>
                    <a:pt x="6412471" y="2074887"/>
                  </a:lnTo>
                  <a:lnTo>
                    <a:pt x="6404915" y="2074887"/>
                  </a:lnTo>
                  <a:lnTo>
                    <a:pt x="6408839" y="2062187"/>
                  </a:lnTo>
                  <a:lnTo>
                    <a:pt x="6412636" y="2062187"/>
                  </a:lnTo>
                  <a:lnTo>
                    <a:pt x="6409957" y="2049487"/>
                  </a:lnTo>
                  <a:lnTo>
                    <a:pt x="6408661" y="2049487"/>
                  </a:lnTo>
                  <a:lnTo>
                    <a:pt x="6405423" y="2036787"/>
                  </a:lnTo>
                  <a:lnTo>
                    <a:pt x="6403835" y="2049487"/>
                  </a:lnTo>
                  <a:lnTo>
                    <a:pt x="6392215" y="2049487"/>
                  </a:lnTo>
                  <a:lnTo>
                    <a:pt x="6391440" y="2043087"/>
                  </a:lnTo>
                  <a:lnTo>
                    <a:pt x="6391440" y="2062187"/>
                  </a:lnTo>
                  <a:lnTo>
                    <a:pt x="6390945" y="2074887"/>
                  </a:lnTo>
                  <a:lnTo>
                    <a:pt x="6385331" y="2074887"/>
                  </a:lnTo>
                  <a:lnTo>
                    <a:pt x="6387312" y="2062187"/>
                  </a:lnTo>
                  <a:lnTo>
                    <a:pt x="6391440" y="2062187"/>
                  </a:lnTo>
                  <a:lnTo>
                    <a:pt x="6391440" y="2043087"/>
                  </a:lnTo>
                  <a:lnTo>
                    <a:pt x="6390678" y="2036787"/>
                  </a:lnTo>
                  <a:lnTo>
                    <a:pt x="6405423" y="2036787"/>
                  </a:lnTo>
                  <a:lnTo>
                    <a:pt x="6446050" y="2036787"/>
                  </a:lnTo>
                  <a:lnTo>
                    <a:pt x="6446037" y="2024087"/>
                  </a:lnTo>
                  <a:lnTo>
                    <a:pt x="6453391" y="2024087"/>
                  </a:lnTo>
                  <a:lnTo>
                    <a:pt x="6452438" y="2036787"/>
                  </a:lnTo>
                  <a:lnTo>
                    <a:pt x="6449593" y="2036787"/>
                  </a:lnTo>
                  <a:lnTo>
                    <a:pt x="6448323" y="2049487"/>
                  </a:lnTo>
                  <a:lnTo>
                    <a:pt x="6445224" y="2062187"/>
                  </a:lnTo>
                  <a:lnTo>
                    <a:pt x="6441491" y="2062187"/>
                  </a:lnTo>
                  <a:lnTo>
                    <a:pt x="6438252" y="2074887"/>
                  </a:lnTo>
                  <a:lnTo>
                    <a:pt x="6504622" y="2074887"/>
                  </a:lnTo>
                  <a:lnTo>
                    <a:pt x="6501625" y="2062187"/>
                  </a:lnTo>
                  <a:lnTo>
                    <a:pt x="6512128" y="2062187"/>
                  </a:lnTo>
                  <a:lnTo>
                    <a:pt x="6518694" y="2049487"/>
                  </a:lnTo>
                  <a:lnTo>
                    <a:pt x="6519786" y="2062187"/>
                  </a:lnTo>
                  <a:lnTo>
                    <a:pt x="6526797" y="2062187"/>
                  </a:lnTo>
                  <a:lnTo>
                    <a:pt x="6529476" y="2049487"/>
                  </a:lnTo>
                  <a:lnTo>
                    <a:pt x="6531610" y="2049487"/>
                  </a:lnTo>
                  <a:lnTo>
                    <a:pt x="6534137" y="2036787"/>
                  </a:lnTo>
                  <a:lnTo>
                    <a:pt x="6585902" y="2036787"/>
                  </a:lnTo>
                  <a:lnTo>
                    <a:pt x="6583985" y="2024087"/>
                  </a:lnTo>
                  <a:lnTo>
                    <a:pt x="6581051" y="2024087"/>
                  </a:lnTo>
                  <a:lnTo>
                    <a:pt x="6574980" y="2011387"/>
                  </a:lnTo>
                  <a:lnTo>
                    <a:pt x="6578714" y="2011387"/>
                  </a:lnTo>
                  <a:lnTo>
                    <a:pt x="6578841" y="1998687"/>
                  </a:lnTo>
                  <a:lnTo>
                    <a:pt x="6586106" y="1998687"/>
                  </a:lnTo>
                  <a:lnTo>
                    <a:pt x="6585953" y="2011387"/>
                  </a:lnTo>
                  <a:lnTo>
                    <a:pt x="6593497" y="2011387"/>
                  </a:lnTo>
                  <a:lnTo>
                    <a:pt x="6589535" y="2024087"/>
                  </a:lnTo>
                  <a:lnTo>
                    <a:pt x="6591554" y="2024087"/>
                  </a:lnTo>
                  <a:lnTo>
                    <a:pt x="6586995" y="2036787"/>
                  </a:lnTo>
                  <a:lnTo>
                    <a:pt x="6588493" y="2036787"/>
                  </a:lnTo>
                  <a:lnTo>
                    <a:pt x="6604419" y="2049487"/>
                  </a:lnTo>
                  <a:lnTo>
                    <a:pt x="6641566" y="2049487"/>
                  </a:lnTo>
                  <a:lnTo>
                    <a:pt x="6639776" y="2036787"/>
                  </a:lnTo>
                  <a:lnTo>
                    <a:pt x="6639268" y="2036787"/>
                  </a:lnTo>
                  <a:lnTo>
                    <a:pt x="6639001" y="2024087"/>
                  </a:lnTo>
                  <a:lnTo>
                    <a:pt x="6637947" y="2011387"/>
                  </a:lnTo>
                  <a:lnTo>
                    <a:pt x="6704749" y="2011387"/>
                  </a:lnTo>
                  <a:lnTo>
                    <a:pt x="6697662" y="2024087"/>
                  </a:lnTo>
                  <a:lnTo>
                    <a:pt x="6707606" y="2024087"/>
                  </a:lnTo>
                  <a:lnTo>
                    <a:pt x="6712090" y="2036787"/>
                  </a:lnTo>
                  <a:lnTo>
                    <a:pt x="6682041" y="2036787"/>
                  </a:lnTo>
                  <a:lnTo>
                    <a:pt x="6671005" y="2024087"/>
                  </a:lnTo>
                  <a:lnTo>
                    <a:pt x="6661036" y="2024087"/>
                  </a:lnTo>
                  <a:lnTo>
                    <a:pt x="6652742" y="2036787"/>
                  </a:lnTo>
                  <a:lnTo>
                    <a:pt x="6660312" y="2036787"/>
                  </a:lnTo>
                  <a:lnTo>
                    <a:pt x="6654927" y="2049487"/>
                  </a:lnTo>
                  <a:lnTo>
                    <a:pt x="6649961" y="2049487"/>
                  </a:lnTo>
                  <a:lnTo>
                    <a:pt x="6671627" y="2062187"/>
                  </a:lnTo>
                  <a:lnTo>
                    <a:pt x="6729374" y="2062187"/>
                  </a:lnTo>
                  <a:lnTo>
                    <a:pt x="6705092" y="2049487"/>
                  </a:lnTo>
                  <a:lnTo>
                    <a:pt x="6693421" y="2049487"/>
                  </a:lnTo>
                  <a:lnTo>
                    <a:pt x="6668465" y="2049487"/>
                  </a:lnTo>
                  <a:lnTo>
                    <a:pt x="6667525" y="2036787"/>
                  </a:lnTo>
                  <a:lnTo>
                    <a:pt x="6693421" y="2049487"/>
                  </a:lnTo>
                  <a:lnTo>
                    <a:pt x="6718224" y="2036787"/>
                  </a:lnTo>
                  <a:lnTo>
                    <a:pt x="6719519" y="2036787"/>
                  </a:lnTo>
                  <a:lnTo>
                    <a:pt x="6721970" y="2024087"/>
                  </a:lnTo>
                  <a:lnTo>
                    <a:pt x="6720916" y="2024087"/>
                  </a:lnTo>
                  <a:lnTo>
                    <a:pt x="6723316" y="2011387"/>
                  </a:lnTo>
                  <a:lnTo>
                    <a:pt x="6745592" y="2011387"/>
                  </a:lnTo>
                  <a:lnTo>
                    <a:pt x="6744449" y="2024087"/>
                  </a:lnTo>
                  <a:lnTo>
                    <a:pt x="6726949" y="2024087"/>
                  </a:lnTo>
                  <a:lnTo>
                    <a:pt x="6726910" y="2036787"/>
                  </a:lnTo>
                  <a:lnTo>
                    <a:pt x="6741820" y="2036787"/>
                  </a:lnTo>
                  <a:lnTo>
                    <a:pt x="6764033" y="2049487"/>
                  </a:lnTo>
                  <a:lnTo>
                    <a:pt x="6777431" y="2049487"/>
                  </a:lnTo>
                  <a:lnTo>
                    <a:pt x="6790410" y="2036787"/>
                  </a:lnTo>
                  <a:lnTo>
                    <a:pt x="6816077" y="2036787"/>
                  </a:lnTo>
                  <a:lnTo>
                    <a:pt x="6816077" y="2049487"/>
                  </a:lnTo>
                  <a:lnTo>
                    <a:pt x="6865861" y="2049487"/>
                  </a:lnTo>
                  <a:lnTo>
                    <a:pt x="6869062" y="2036787"/>
                  </a:lnTo>
                  <a:lnTo>
                    <a:pt x="6875500" y="2036787"/>
                  </a:lnTo>
                  <a:lnTo>
                    <a:pt x="6874205" y="2049487"/>
                  </a:lnTo>
                  <a:lnTo>
                    <a:pt x="6868985" y="2049487"/>
                  </a:lnTo>
                  <a:lnTo>
                    <a:pt x="6868109" y="2062187"/>
                  </a:lnTo>
                  <a:lnTo>
                    <a:pt x="6881063" y="2049487"/>
                  </a:lnTo>
                  <a:lnTo>
                    <a:pt x="6896748" y="2062187"/>
                  </a:lnTo>
                  <a:lnTo>
                    <a:pt x="6912965" y="2062187"/>
                  </a:lnTo>
                  <a:lnTo>
                    <a:pt x="6927520" y="2049487"/>
                  </a:lnTo>
                  <a:lnTo>
                    <a:pt x="6926186" y="2062187"/>
                  </a:lnTo>
                  <a:lnTo>
                    <a:pt x="6942010" y="2062187"/>
                  </a:lnTo>
                  <a:lnTo>
                    <a:pt x="6944258" y="2049487"/>
                  </a:lnTo>
                  <a:lnTo>
                    <a:pt x="6953491" y="2049487"/>
                  </a:lnTo>
                  <a:lnTo>
                    <a:pt x="6952945" y="2062187"/>
                  </a:lnTo>
                  <a:lnTo>
                    <a:pt x="6958825" y="2062187"/>
                  </a:lnTo>
                  <a:lnTo>
                    <a:pt x="6961975" y="2049487"/>
                  </a:lnTo>
                  <a:lnTo>
                    <a:pt x="6987718" y="2049487"/>
                  </a:lnTo>
                  <a:lnTo>
                    <a:pt x="7003974" y="2062187"/>
                  </a:lnTo>
                  <a:lnTo>
                    <a:pt x="7128967" y="2062187"/>
                  </a:lnTo>
                  <a:lnTo>
                    <a:pt x="7129056" y="2074887"/>
                  </a:lnTo>
                  <a:lnTo>
                    <a:pt x="7162990" y="2074887"/>
                  </a:lnTo>
                  <a:lnTo>
                    <a:pt x="7171372" y="2087587"/>
                  </a:lnTo>
                  <a:lnTo>
                    <a:pt x="7168223" y="2074887"/>
                  </a:lnTo>
                  <a:lnTo>
                    <a:pt x="7207555" y="2074887"/>
                  </a:lnTo>
                  <a:lnTo>
                    <a:pt x="7209002" y="2087587"/>
                  </a:lnTo>
                  <a:lnTo>
                    <a:pt x="7212012" y="2087587"/>
                  </a:lnTo>
                  <a:lnTo>
                    <a:pt x="7213524" y="2074887"/>
                  </a:lnTo>
                  <a:lnTo>
                    <a:pt x="7208037" y="2074887"/>
                  </a:lnTo>
                  <a:lnTo>
                    <a:pt x="7208609" y="2062187"/>
                  </a:lnTo>
                  <a:lnTo>
                    <a:pt x="7219251" y="2062187"/>
                  </a:lnTo>
                  <a:lnTo>
                    <a:pt x="7218756" y="2074887"/>
                  </a:lnTo>
                  <a:lnTo>
                    <a:pt x="7238073" y="2074887"/>
                  </a:lnTo>
                  <a:lnTo>
                    <a:pt x="7241629" y="2062187"/>
                  </a:lnTo>
                  <a:lnTo>
                    <a:pt x="7247661" y="2049487"/>
                  </a:lnTo>
                  <a:lnTo>
                    <a:pt x="7253478" y="2049487"/>
                  </a:lnTo>
                  <a:lnTo>
                    <a:pt x="7256437" y="2036787"/>
                  </a:lnTo>
                  <a:lnTo>
                    <a:pt x="7253402" y="2036787"/>
                  </a:lnTo>
                  <a:lnTo>
                    <a:pt x="7260018" y="2024087"/>
                  </a:lnTo>
                  <a:lnTo>
                    <a:pt x="7261453" y="2036787"/>
                  </a:lnTo>
                  <a:lnTo>
                    <a:pt x="7266813" y="2036787"/>
                  </a:lnTo>
                  <a:lnTo>
                    <a:pt x="7267816" y="2049487"/>
                  </a:lnTo>
                  <a:lnTo>
                    <a:pt x="7278624" y="2036787"/>
                  </a:lnTo>
                  <a:lnTo>
                    <a:pt x="7286295" y="2036787"/>
                  </a:lnTo>
                  <a:lnTo>
                    <a:pt x="7293127" y="2024087"/>
                  </a:lnTo>
                  <a:lnTo>
                    <a:pt x="7261492" y="2024087"/>
                  </a:lnTo>
                  <a:lnTo>
                    <a:pt x="7259802" y="2011387"/>
                  </a:lnTo>
                  <a:lnTo>
                    <a:pt x="7312457" y="2011387"/>
                  </a:lnTo>
                  <a:lnTo>
                    <a:pt x="7312152" y="2024087"/>
                  </a:lnTo>
                  <a:lnTo>
                    <a:pt x="7313003" y="2036787"/>
                  </a:lnTo>
                  <a:lnTo>
                    <a:pt x="7320508" y="2036787"/>
                  </a:lnTo>
                  <a:lnTo>
                    <a:pt x="7323023" y="2049487"/>
                  </a:lnTo>
                  <a:lnTo>
                    <a:pt x="7342784" y="2049487"/>
                  </a:lnTo>
                  <a:lnTo>
                    <a:pt x="7347039" y="2062187"/>
                  </a:lnTo>
                  <a:lnTo>
                    <a:pt x="7351636" y="2049487"/>
                  </a:lnTo>
                  <a:lnTo>
                    <a:pt x="7361682" y="2036787"/>
                  </a:lnTo>
                  <a:lnTo>
                    <a:pt x="7384135" y="2036787"/>
                  </a:lnTo>
                  <a:lnTo>
                    <a:pt x="7382853" y="2024087"/>
                  </a:lnTo>
                  <a:lnTo>
                    <a:pt x="7384618" y="2011387"/>
                  </a:lnTo>
                  <a:lnTo>
                    <a:pt x="7391108" y="2011387"/>
                  </a:lnTo>
                  <a:lnTo>
                    <a:pt x="7391565" y="1998687"/>
                  </a:lnTo>
                  <a:lnTo>
                    <a:pt x="7402258" y="1998687"/>
                  </a:lnTo>
                  <a:lnTo>
                    <a:pt x="7401801" y="2011387"/>
                  </a:lnTo>
                  <a:lnTo>
                    <a:pt x="7401979" y="2011387"/>
                  </a:lnTo>
                  <a:lnTo>
                    <a:pt x="7406754" y="2024087"/>
                  </a:lnTo>
                  <a:lnTo>
                    <a:pt x="7409955" y="2011387"/>
                  </a:lnTo>
                  <a:lnTo>
                    <a:pt x="7408405" y="2011387"/>
                  </a:lnTo>
                  <a:lnTo>
                    <a:pt x="7412241" y="1998687"/>
                  </a:lnTo>
                  <a:lnTo>
                    <a:pt x="7418400" y="1998687"/>
                  </a:lnTo>
                  <a:lnTo>
                    <a:pt x="7416825" y="2011387"/>
                  </a:lnTo>
                  <a:lnTo>
                    <a:pt x="7473785" y="2011387"/>
                  </a:lnTo>
                  <a:lnTo>
                    <a:pt x="7472654" y="2024087"/>
                  </a:lnTo>
                  <a:lnTo>
                    <a:pt x="7490282" y="2024087"/>
                  </a:lnTo>
                  <a:lnTo>
                    <a:pt x="7494054" y="2011387"/>
                  </a:lnTo>
                  <a:lnTo>
                    <a:pt x="7500201" y="2011387"/>
                  </a:lnTo>
                  <a:lnTo>
                    <a:pt x="7499223" y="1998687"/>
                  </a:lnTo>
                  <a:lnTo>
                    <a:pt x="7514564" y="1998687"/>
                  </a:lnTo>
                  <a:lnTo>
                    <a:pt x="7516279" y="1985987"/>
                  </a:lnTo>
                  <a:lnTo>
                    <a:pt x="7521930" y="1985987"/>
                  </a:lnTo>
                  <a:lnTo>
                    <a:pt x="7525867" y="1998687"/>
                  </a:lnTo>
                  <a:lnTo>
                    <a:pt x="7530630" y="2011387"/>
                  </a:lnTo>
                  <a:lnTo>
                    <a:pt x="7532268" y="2011387"/>
                  </a:lnTo>
                  <a:lnTo>
                    <a:pt x="7526845" y="2024087"/>
                  </a:lnTo>
                  <a:lnTo>
                    <a:pt x="7549591" y="2024087"/>
                  </a:lnTo>
                  <a:lnTo>
                    <a:pt x="7545895" y="2011387"/>
                  </a:lnTo>
                  <a:lnTo>
                    <a:pt x="7543546" y="2011387"/>
                  </a:lnTo>
                  <a:lnTo>
                    <a:pt x="7541552" y="1998687"/>
                  </a:lnTo>
                  <a:lnTo>
                    <a:pt x="7548029" y="1998687"/>
                  </a:lnTo>
                  <a:lnTo>
                    <a:pt x="7545832" y="1985987"/>
                  </a:lnTo>
                  <a:lnTo>
                    <a:pt x="7652525" y="1985987"/>
                  </a:lnTo>
                  <a:lnTo>
                    <a:pt x="7651178" y="1998687"/>
                  </a:lnTo>
                  <a:lnTo>
                    <a:pt x="7652232" y="1998687"/>
                  </a:lnTo>
                  <a:lnTo>
                    <a:pt x="7652423" y="2011387"/>
                  </a:lnTo>
                  <a:lnTo>
                    <a:pt x="7658036" y="1998687"/>
                  </a:lnTo>
                  <a:lnTo>
                    <a:pt x="7658798" y="1998687"/>
                  </a:lnTo>
                  <a:lnTo>
                    <a:pt x="7659992" y="1985987"/>
                  </a:lnTo>
                  <a:lnTo>
                    <a:pt x="7654988" y="1973287"/>
                  </a:lnTo>
                  <a:lnTo>
                    <a:pt x="7663497" y="1973287"/>
                  </a:lnTo>
                  <a:lnTo>
                    <a:pt x="7660106" y="1960587"/>
                  </a:lnTo>
                  <a:lnTo>
                    <a:pt x="7738758" y="1960587"/>
                  </a:lnTo>
                  <a:lnTo>
                    <a:pt x="7753756" y="1947887"/>
                  </a:lnTo>
                  <a:lnTo>
                    <a:pt x="7783449" y="1947887"/>
                  </a:lnTo>
                  <a:lnTo>
                    <a:pt x="7806258" y="1935187"/>
                  </a:lnTo>
                  <a:lnTo>
                    <a:pt x="7828877" y="1935187"/>
                  </a:lnTo>
                  <a:lnTo>
                    <a:pt x="7830718" y="1922487"/>
                  </a:lnTo>
                  <a:lnTo>
                    <a:pt x="7847444" y="1922487"/>
                  </a:lnTo>
                  <a:lnTo>
                    <a:pt x="7846288" y="1897087"/>
                  </a:lnTo>
                  <a:lnTo>
                    <a:pt x="7853261" y="1897087"/>
                  </a:lnTo>
                  <a:lnTo>
                    <a:pt x="7853350" y="1884387"/>
                  </a:lnTo>
                  <a:lnTo>
                    <a:pt x="7830413" y="1884387"/>
                  </a:lnTo>
                  <a:lnTo>
                    <a:pt x="7827505" y="1871687"/>
                  </a:lnTo>
                  <a:lnTo>
                    <a:pt x="7810335" y="1871687"/>
                  </a:lnTo>
                  <a:lnTo>
                    <a:pt x="7802778" y="1858987"/>
                  </a:lnTo>
                  <a:lnTo>
                    <a:pt x="7802423" y="1846287"/>
                  </a:lnTo>
                  <a:lnTo>
                    <a:pt x="7804569" y="1846287"/>
                  </a:lnTo>
                  <a:lnTo>
                    <a:pt x="7808392" y="1833587"/>
                  </a:lnTo>
                  <a:lnTo>
                    <a:pt x="7829423" y="1833587"/>
                  </a:lnTo>
                  <a:lnTo>
                    <a:pt x="7844498" y="1820887"/>
                  </a:lnTo>
                  <a:lnTo>
                    <a:pt x="7858544" y="1808187"/>
                  </a:lnTo>
                  <a:lnTo>
                    <a:pt x="7871828" y="179548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8626" y="6255054"/>
              <a:ext cx="6144260" cy="125095"/>
            </a:xfrm>
            <a:custGeom>
              <a:avLst/>
              <a:gdLst/>
              <a:ahLst/>
              <a:cxnLst/>
              <a:rect l="l" t="t" r="r" b="b"/>
              <a:pathLst>
                <a:path w="6144259" h="125095">
                  <a:moveTo>
                    <a:pt x="7734" y="35001"/>
                  </a:moveTo>
                  <a:lnTo>
                    <a:pt x="5689" y="32423"/>
                  </a:lnTo>
                  <a:lnTo>
                    <a:pt x="4559" y="31089"/>
                  </a:lnTo>
                  <a:lnTo>
                    <a:pt x="0" y="35013"/>
                  </a:lnTo>
                  <a:lnTo>
                    <a:pt x="2082" y="37477"/>
                  </a:lnTo>
                  <a:lnTo>
                    <a:pt x="3251" y="38849"/>
                  </a:lnTo>
                  <a:lnTo>
                    <a:pt x="7734" y="35001"/>
                  </a:lnTo>
                  <a:close/>
                </a:path>
                <a:path w="6144259" h="125095">
                  <a:moveTo>
                    <a:pt x="70027" y="25196"/>
                  </a:moveTo>
                  <a:lnTo>
                    <a:pt x="69938" y="20408"/>
                  </a:lnTo>
                  <a:lnTo>
                    <a:pt x="67043" y="21513"/>
                  </a:lnTo>
                  <a:lnTo>
                    <a:pt x="62458" y="20739"/>
                  </a:lnTo>
                  <a:lnTo>
                    <a:pt x="62534" y="25514"/>
                  </a:lnTo>
                  <a:lnTo>
                    <a:pt x="65430" y="24257"/>
                  </a:lnTo>
                  <a:lnTo>
                    <a:pt x="70027" y="25196"/>
                  </a:lnTo>
                  <a:close/>
                </a:path>
                <a:path w="6144259" h="125095">
                  <a:moveTo>
                    <a:pt x="151091" y="40779"/>
                  </a:moveTo>
                  <a:lnTo>
                    <a:pt x="150342" y="32677"/>
                  </a:lnTo>
                  <a:lnTo>
                    <a:pt x="138569" y="32613"/>
                  </a:lnTo>
                  <a:lnTo>
                    <a:pt x="129197" y="35496"/>
                  </a:lnTo>
                  <a:lnTo>
                    <a:pt x="119964" y="38569"/>
                  </a:lnTo>
                  <a:lnTo>
                    <a:pt x="108673" y="39065"/>
                  </a:lnTo>
                  <a:lnTo>
                    <a:pt x="111226" y="48056"/>
                  </a:lnTo>
                  <a:lnTo>
                    <a:pt x="124409" y="44564"/>
                  </a:lnTo>
                  <a:lnTo>
                    <a:pt x="128181" y="53301"/>
                  </a:lnTo>
                  <a:lnTo>
                    <a:pt x="115430" y="58051"/>
                  </a:lnTo>
                  <a:lnTo>
                    <a:pt x="100571" y="60147"/>
                  </a:lnTo>
                  <a:lnTo>
                    <a:pt x="85344" y="61785"/>
                  </a:lnTo>
                  <a:lnTo>
                    <a:pt x="71513" y="65125"/>
                  </a:lnTo>
                  <a:lnTo>
                    <a:pt x="73063" y="74917"/>
                  </a:lnTo>
                  <a:lnTo>
                    <a:pt x="66802" y="75285"/>
                  </a:lnTo>
                  <a:lnTo>
                    <a:pt x="64503" y="80378"/>
                  </a:lnTo>
                  <a:lnTo>
                    <a:pt x="74155" y="79413"/>
                  </a:lnTo>
                  <a:lnTo>
                    <a:pt x="80860" y="77254"/>
                  </a:lnTo>
                  <a:lnTo>
                    <a:pt x="86982" y="76403"/>
                  </a:lnTo>
                  <a:lnTo>
                    <a:pt x="94856" y="79400"/>
                  </a:lnTo>
                  <a:lnTo>
                    <a:pt x="98869" y="77190"/>
                  </a:lnTo>
                  <a:lnTo>
                    <a:pt x="101168" y="72834"/>
                  </a:lnTo>
                  <a:lnTo>
                    <a:pt x="104013" y="69151"/>
                  </a:lnTo>
                  <a:lnTo>
                    <a:pt x="109689" y="69011"/>
                  </a:lnTo>
                  <a:lnTo>
                    <a:pt x="120611" y="68059"/>
                  </a:lnTo>
                  <a:lnTo>
                    <a:pt x="127901" y="62661"/>
                  </a:lnTo>
                  <a:lnTo>
                    <a:pt x="135470" y="57632"/>
                  </a:lnTo>
                  <a:lnTo>
                    <a:pt x="147294" y="57759"/>
                  </a:lnTo>
                  <a:lnTo>
                    <a:pt x="147472" y="50723"/>
                  </a:lnTo>
                  <a:lnTo>
                    <a:pt x="149428" y="45935"/>
                  </a:lnTo>
                  <a:lnTo>
                    <a:pt x="151091" y="40779"/>
                  </a:lnTo>
                  <a:close/>
                </a:path>
                <a:path w="6144259" h="125095">
                  <a:moveTo>
                    <a:pt x="166471" y="39674"/>
                  </a:moveTo>
                  <a:lnTo>
                    <a:pt x="164172" y="32550"/>
                  </a:lnTo>
                  <a:lnTo>
                    <a:pt x="157937" y="32435"/>
                  </a:lnTo>
                  <a:lnTo>
                    <a:pt x="158407" y="47396"/>
                  </a:lnTo>
                  <a:lnTo>
                    <a:pt x="164617" y="46926"/>
                  </a:lnTo>
                  <a:lnTo>
                    <a:pt x="166471" y="39674"/>
                  </a:lnTo>
                  <a:close/>
                </a:path>
                <a:path w="6144259" h="125095">
                  <a:moveTo>
                    <a:pt x="290550" y="13449"/>
                  </a:moveTo>
                  <a:lnTo>
                    <a:pt x="277266" y="13690"/>
                  </a:lnTo>
                  <a:lnTo>
                    <a:pt x="268719" y="19964"/>
                  </a:lnTo>
                  <a:lnTo>
                    <a:pt x="260743" y="27000"/>
                  </a:lnTo>
                  <a:lnTo>
                    <a:pt x="249161" y="29527"/>
                  </a:lnTo>
                  <a:lnTo>
                    <a:pt x="245465" y="29603"/>
                  </a:lnTo>
                  <a:lnTo>
                    <a:pt x="246049" y="23571"/>
                  </a:lnTo>
                  <a:lnTo>
                    <a:pt x="245110" y="19672"/>
                  </a:lnTo>
                  <a:lnTo>
                    <a:pt x="239001" y="20574"/>
                  </a:lnTo>
                  <a:lnTo>
                    <a:pt x="236829" y="26352"/>
                  </a:lnTo>
                  <a:lnTo>
                    <a:pt x="235102" y="32664"/>
                  </a:lnTo>
                  <a:lnTo>
                    <a:pt x="230301" y="35191"/>
                  </a:lnTo>
                  <a:lnTo>
                    <a:pt x="227215" y="34353"/>
                  </a:lnTo>
                  <a:lnTo>
                    <a:pt x="226402" y="30238"/>
                  </a:lnTo>
                  <a:lnTo>
                    <a:pt x="222567" y="30378"/>
                  </a:lnTo>
                  <a:lnTo>
                    <a:pt x="215607" y="41084"/>
                  </a:lnTo>
                  <a:lnTo>
                    <a:pt x="202603" y="44284"/>
                  </a:lnTo>
                  <a:lnTo>
                    <a:pt x="190296" y="48310"/>
                  </a:lnTo>
                  <a:lnTo>
                    <a:pt x="185445" y="61468"/>
                  </a:lnTo>
                  <a:lnTo>
                    <a:pt x="193624" y="61963"/>
                  </a:lnTo>
                  <a:lnTo>
                    <a:pt x="199186" y="59207"/>
                  </a:lnTo>
                  <a:lnTo>
                    <a:pt x="207949" y="50761"/>
                  </a:lnTo>
                  <a:lnTo>
                    <a:pt x="215138" y="51295"/>
                  </a:lnTo>
                  <a:lnTo>
                    <a:pt x="220256" y="49225"/>
                  </a:lnTo>
                  <a:lnTo>
                    <a:pt x="224878" y="46520"/>
                  </a:lnTo>
                  <a:lnTo>
                    <a:pt x="230581" y="45097"/>
                  </a:lnTo>
                  <a:lnTo>
                    <a:pt x="230606" y="52832"/>
                  </a:lnTo>
                  <a:lnTo>
                    <a:pt x="234492" y="55181"/>
                  </a:lnTo>
                  <a:lnTo>
                    <a:pt x="246049" y="54597"/>
                  </a:lnTo>
                  <a:lnTo>
                    <a:pt x="251472" y="42786"/>
                  </a:lnTo>
                  <a:lnTo>
                    <a:pt x="257695" y="38036"/>
                  </a:lnTo>
                  <a:lnTo>
                    <a:pt x="264706" y="40106"/>
                  </a:lnTo>
                  <a:lnTo>
                    <a:pt x="272465" y="48704"/>
                  </a:lnTo>
                  <a:lnTo>
                    <a:pt x="273392" y="40690"/>
                  </a:lnTo>
                  <a:lnTo>
                    <a:pt x="268655" y="40259"/>
                  </a:lnTo>
                  <a:lnTo>
                    <a:pt x="268300" y="33985"/>
                  </a:lnTo>
                  <a:lnTo>
                    <a:pt x="287261" y="33426"/>
                  </a:lnTo>
                  <a:lnTo>
                    <a:pt x="285407" y="22948"/>
                  </a:lnTo>
                  <a:lnTo>
                    <a:pt x="289496" y="20142"/>
                  </a:lnTo>
                  <a:lnTo>
                    <a:pt x="290550" y="13449"/>
                  </a:lnTo>
                  <a:close/>
                </a:path>
                <a:path w="6144259" h="125095">
                  <a:moveTo>
                    <a:pt x="332092" y="27686"/>
                  </a:moveTo>
                  <a:lnTo>
                    <a:pt x="332041" y="24980"/>
                  </a:lnTo>
                  <a:lnTo>
                    <a:pt x="328942" y="22148"/>
                  </a:lnTo>
                  <a:lnTo>
                    <a:pt x="328371" y="27736"/>
                  </a:lnTo>
                  <a:lnTo>
                    <a:pt x="328371" y="30568"/>
                  </a:lnTo>
                  <a:lnTo>
                    <a:pt x="331546" y="33375"/>
                  </a:lnTo>
                  <a:lnTo>
                    <a:pt x="332092" y="27686"/>
                  </a:lnTo>
                  <a:close/>
                </a:path>
                <a:path w="6144259" h="125095">
                  <a:moveTo>
                    <a:pt x="369493" y="22225"/>
                  </a:moveTo>
                  <a:lnTo>
                    <a:pt x="363893" y="22301"/>
                  </a:lnTo>
                  <a:lnTo>
                    <a:pt x="360883" y="18757"/>
                  </a:lnTo>
                  <a:lnTo>
                    <a:pt x="358381" y="14528"/>
                  </a:lnTo>
                  <a:lnTo>
                    <a:pt x="354266" y="12522"/>
                  </a:lnTo>
                  <a:lnTo>
                    <a:pt x="353174" y="18376"/>
                  </a:lnTo>
                  <a:lnTo>
                    <a:pt x="349389" y="20789"/>
                  </a:lnTo>
                  <a:lnTo>
                    <a:pt x="345325" y="22834"/>
                  </a:lnTo>
                  <a:lnTo>
                    <a:pt x="343357" y="27546"/>
                  </a:lnTo>
                  <a:lnTo>
                    <a:pt x="350469" y="27000"/>
                  </a:lnTo>
                  <a:lnTo>
                    <a:pt x="358762" y="27927"/>
                  </a:lnTo>
                  <a:lnTo>
                    <a:pt x="365887" y="27330"/>
                  </a:lnTo>
                  <a:lnTo>
                    <a:pt x="369493" y="22225"/>
                  </a:lnTo>
                  <a:close/>
                </a:path>
                <a:path w="6144259" h="125095">
                  <a:moveTo>
                    <a:pt x="1284782" y="3975"/>
                  </a:moveTo>
                  <a:lnTo>
                    <a:pt x="1282903" y="1409"/>
                  </a:lnTo>
                  <a:lnTo>
                    <a:pt x="1281836" y="0"/>
                  </a:lnTo>
                  <a:lnTo>
                    <a:pt x="1277289" y="3860"/>
                  </a:lnTo>
                  <a:lnTo>
                    <a:pt x="1279207" y="6438"/>
                  </a:lnTo>
                  <a:lnTo>
                    <a:pt x="1280160" y="7734"/>
                  </a:lnTo>
                  <a:lnTo>
                    <a:pt x="1284782" y="3975"/>
                  </a:lnTo>
                  <a:close/>
                </a:path>
                <a:path w="6144259" h="125095">
                  <a:moveTo>
                    <a:pt x="1485493" y="8445"/>
                  </a:moveTo>
                  <a:lnTo>
                    <a:pt x="1474304" y="8051"/>
                  </a:lnTo>
                  <a:lnTo>
                    <a:pt x="1470583" y="10490"/>
                  </a:lnTo>
                  <a:lnTo>
                    <a:pt x="1470698" y="18224"/>
                  </a:lnTo>
                  <a:lnTo>
                    <a:pt x="1479029" y="19735"/>
                  </a:lnTo>
                  <a:lnTo>
                    <a:pt x="1484541" y="17094"/>
                  </a:lnTo>
                  <a:lnTo>
                    <a:pt x="1485493" y="8445"/>
                  </a:lnTo>
                  <a:close/>
                </a:path>
                <a:path w="6144259" h="125095">
                  <a:moveTo>
                    <a:pt x="1603324" y="19519"/>
                  </a:moveTo>
                  <a:lnTo>
                    <a:pt x="1598637" y="15671"/>
                  </a:lnTo>
                  <a:lnTo>
                    <a:pt x="1593354" y="15633"/>
                  </a:lnTo>
                  <a:lnTo>
                    <a:pt x="1588439" y="18745"/>
                  </a:lnTo>
                  <a:lnTo>
                    <a:pt x="1584845" y="24269"/>
                  </a:lnTo>
                  <a:lnTo>
                    <a:pt x="1590065" y="23939"/>
                  </a:lnTo>
                  <a:lnTo>
                    <a:pt x="1596275" y="24968"/>
                  </a:lnTo>
                  <a:lnTo>
                    <a:pt x="1601393" y="24460"/>
                  </a:lnTo>
                  <a:lnTo>
                    <a:pt x="1603324" y="19519"/>
                  </a:lnTo>
                  <a:close/>
                </a:path>
                <a:path w="6144259" h="125095">
                  <a:moveTo>
                    <a:pt x="1657591" y="23291"/>
                  </a:moveTo>
                  <a:lnTo>
                    <a:pt x="1657489" y="20535"/>
                  </a:lnTo>
                  <a:lnTo>
                    <a:pt x="1651228" y="20015"/>
                  </a:lnTo>
                  <a:lnTo>
                    <a:pt x="1629079" y="19799"/>
                  </a:lnTo>
                  <a:lnTo>
                    <a:pt x="1624330" y="15900"/>
                  </a:lnTo>
                  <a:lnTo>
                    <a:pt x="1618310" y="14897"/>
                  </a:lnTo>
                  <a:lnTo>
                    <a:pt x="1613052" y="17526"/>
                  </a:lnTo>
                  <a:lnTo>
                    <a:pt x="1610614" y="24549"/>
                  </a:lnTo>
                  <a:lnTo>
                    <a:pt x="1616075" y="26936"/>
                  </a:lnTo>
                  <a:lnTo>
                    <a:pt x="1622044" y="26377"/>
                  </a:lnTo>
                  <a:lnTo>
                    <a:pt x="1628724" y="26238"/>
                  </a:lnTo>
                  <a:lnTo>
                    <a:pt x="1636344" y="29857"/>
                  </a:lnTo>
                  <a:lnTo>
                    <a:pt x="1641043" y="29603"/>
                  </a:lnTo>
                  <a:lnTo>
                    <a:pt x="1641525" y="23482"/>
                  </a:lnTo>
                  <a:lnTo>
                    <a:pt x="1647469" y="24904"/>
                  </a:lnTo>
                  <a:lnTo>
                    <a:pt x="1653578" y="25641"/>
                  </a:lnTo>
                  <a:lnTo>
                    <a:pt x="1657591" y="23291"/>
                  </a:lnTo>
                  <a:close/>
                </a:path>
                <a:path w="6144259" h="125095">
                  <a:moveTo>
                    <a:pt x="1750606" y="25920"/>
                  </a:moveTo>
                  <a:lnTo>
                    <a:pt x="1746237" y="26758"/>
                  </a:lnTo>
                  <a:lnTo>
                    <a:pt x="1740141" y="24980"/>
                  </a:lnTo>
                  <a:lnTo>
                    <a:pt x="1739493" y="30861"/>
                  </a:lnTo>
                  <a:lnTo>
                    <a:pt x="1743837" y="30048"/>
                  </a:lnTo>
                  <a:lnTo>
                    <a:pt x="1749907" y="31800"/>
                  </a:lnTo>
                  <a:lnTo>
                    <a:pt x="1750606" y="25920"/>
                  </a:lnTo>
                  <a:close/>
                </a:path>
                <a:path w="6144259" h="125095">
                  <a:moveTo>
                    <a:pt x="1761832" y="25628"/>
                  </a:moveTo>
                  <a:lnTo>
                    <a:pt x="1760004" y="18402"/>
                  </a:lnTo>
                  <a:lnTo>
                    <a:pt x="1757946" y="25984"/>
                  </a:lnTo>
                  <a:lnTo>
                    <a:pt x="1754124" y="26377"/>
                  </a:lnTo>
                  <a:lnTo>
                    <a:pt x="1754962" y="32423"/>
                  </a:lnTo>
                  <a:lnTo>
                    <a:pt x="1761591" y="31089"/>
                  </a:lnTo>
                  <a:lnTo>
                    <a:pt x="1761832" y="25628"/>
                  </a:lnTo>
                  <a:close/>
                </a:path>
                <a:path w="6144259" h="125095">
                  <a:moveTo>
                    <a:pt x="1798459" y="26390"/>
                  </a:moveTo>
                  <a:lnTo>
                    <a:pt x="1792071" y="25057"/>
                  </a:lnTo>
                  <a:lnTo>
                    <a:pt x="1791055" y="31381"/>
                  </a:lnTo>
                  <a:lnTo>
                    <a:pt x="1791766" y="37338"/>
                  </a:lnTo>
                  <a:lnTo>
                    <a:pt x="1798447" y="31445"/>
                  </a:lnTo>
                  <a:lnTo>
                    <a:pt x="1798459" y="26390"/>
                  </a:lnTo>
                  <a:close/>
                </a:path>
                <a:path w="6144259" h="125095">
                  <a:moveTo>
                    <a:pt x="1847977" y="29794"/>
                  </a:moveTo>
                  <a:lnTo>
                    <a:pt x="1845132" y="25819"/>
                  </a:lnTo>
                  <a:lnTo>
                    <a:pt x="1840509" y="29603"/>
                  </a:lnTo>
                  <a:lnTo>
                    <a:pt x="1842376" y="32194"/>
                  </a:lnTo>
                  <a:lnTo>
                    <a:pt x="1843392" y="33629"/>
                  </a:lnTo>
                  <a:lnTo>
                    <a:pt x="1847977" y="29794"/>
                  </a:lnTo>
                  <a:close/>
                </a:path>
                <a:path w="6144259" h="125095">
                  <a:moveTo>
                    <a:pt x="1861159" y="7556"/>
                  </a:moveTo>
                  <a:lnTo>
                    <a:pt x="1858238" y="8661"/>
                  </a:lnTo>
                  <a:lnTo>
                    <a:pt x="1853895" y="7531"/>
                  </a:lnTo>
                  <a:lnTo>
                    <a:pt x="1853692" y="12484"/>
                  </a:lnTo>
                  <a:lnTo>
                    <a:pt x="1856536" y="11366"/>
                  </a:lnTo>
                  <a:lnTo>
                    <a:pt x="1860918" y="12344"/>
                  </a:lnTo>
                  <a:lnTo>
                    <a:pt x="1861159" y="7556"/>
                  </a:lnTo>
                  <a:close/>
                </a:path>
                <a:path w="6144259" h="125095">
                  <a:moveTo>
                    <a:pt x="1884921" y="10490"/>
                  </a:moveTo>
                  <a:lnTo>
                    <a:pt x="1883092" y="7937"/>
                  </a:lnTo>
                  <a:lnTo>
                    <a:pt x="1882114" y="6515"/>
                  </a:lnTo>
                  <a:lnTo>
                    <a:pt x="1877517" y="10325"/>
                  </a:lnTo>
                  <a:lnTo>
                    <a:pt x="1879371" y="12928"/>
                  </a:lnTo>
                  <a:lnTo>
                    <a:pt x="1880362" y="14236"/>
                  </a:lnTo>
                  <a:lnTo>
                    <a:pt x="1884921" y="10490"/>
                  </a:lnTo>
                  <a:close/>
                </a:path>
                <a:path w="6144259" h="125095">
                  <a:moveTo>
                    <a:pt x="2126792" y="14681"/>
                  </a:moveTo>
                  <a:lnTo>
                    <a:pt x="2124913" y="12115"/>
                  </a:lnTo>
                  <a:lnTo>
                    <a:pt x="2123935" y="10693"/>
                  </a:lnTo>
                  <a:lnTo>
                    <a:pt x="2119312" y="14516"/>
                  </a:lnTo>
                  <a:lnTo>
                    <a:pt x="2121179" y="17106"/>
                  </a:lnTo>
                  <a:lnTo>
                    <a:pt x="2122157" y="18427"/>
                  </a:lnTo>
                  <a:lnTo>
                    <a:pt x="2126792" y="14681"/>
                  </a:lnTo>
                  <a:close/>
                </a:path>
                <a:path w="6144259" h="125095">
                  <a:moveTo>
                    <a:pt x="2135200" y="47180"/>
                  </a:moveTo>
                  <a:lnTo>
                    <a:pt x="2133549" y="38252"/>
                  </a:lnTo>
                  <a:lnTo>
                    <a:pt x="2128659" y="33820"/>
                  </a:lnTo>
                  <a:lnTo>
                    <a:pt x="2123402" y="34759"/>
                  </a:lnTo>
                  <a:lnTo>
                    <a:pt x="2120671" y="41922"/>
                  </a:lnTo>
                  <a:lnTo>
                    <a:pt x="2125561" y="43675"/>
                  </a:lnTo>
                  <a:lnTo>
                    <a:pt x="2127504" y="49250"/>
                  </a:lnTo>
                  <a:lnTo>
                    <a:pt x="2135200" y="47180"/>
                  </a:lnTo>
                  <a:close/>
                </a:path>
                <a:path w="6144259" h="125095">
                  <a:moveTo>
                    <a:pt x="2146490" y="32397"/>
                  </a:moveTo>
                  <a:lnTo>
                    <a:pt x="2143620" y="33553"/>
                  </a:lnTo>
                  <a:lnTo>
                    <a:pt x="2139264" y="32385"/>
                  </a:lnTo>
                  <a:lnTo>
                    <a:pt x="2139099" y="37338"/>
                  </a:lnTo>
                  <a:lnTo>
                    <a:pt x="2141905" y="36207"/>
                  </a:lnTo>
                  <a:lnTo>
                    <a:pt x="2146274" y="37299"/>
                  </a:lnTo>
                  <a:lnTo>
                    <a:pt x="2146490" y="32397"/>
                  </a:lnTo>
                  <a:close/>
                </a:path>
                <a:path w="6144259" h="125095">
                  <a:moveTo>
                    <a:pt x="2181720" y="15633"/>
                  </a:moveTo>
                  <a:lnTo>
                    <a:pt x="2179891" y="13068"/>
                  </a:lnTo>
                  <a:lnTo>
                    <a:pt x="2178913" y="11645"/>
                  </a:lnTo>
                  <a:lnTo>
                    <a:pt x="2174252" y="15468"/>
                  </a:lnTo>
                  <a:lnTo>
                    <a:pt x="2176081" y="18059"/>
                  </a:lnTo>
                  <a:lnTo>
                    <a:pt x="2177059" y="19380"/>
                  </a:lnTo>
                  <a:lnTo>
                    <a:pt x="2181720" y="15633"/>
                  </a:lnTo>
                  <a:close/>
                </a:path>
                <a:path w="6144259" h="125095">
                  <a:moveTo>
                    <a:pt x="2280539" y="22402"/>
                  </a:moveTo>
                  <a:lnTo>
                    <a:pt x="2278672" y="19824"/>
                  </a:lnTo>
                  <a:lnTo>
                    <a:pt x="2277681" y="18389"/>
                  </a:lnTo>
                  <a:lnTo>
                    <a:pt x="2273109" y="22021"/>
                  </a:lnTo>
                  <a:lnTo>
                    <a:pt x="2274925" y="24612"/>
                  </a:lnTo>
                  <a:lnTo>
                    <a:pt x="2275865" y="26111"/>
                  </a:lnTo>
                  <a:lnTo>
                    <a:pt x="2280539" y="22402"/>
                  </a:lnTo>
                  <a:close/>
                </a:path>
                <a:path w="6144259" h="125095">
                  <a:moveTo>
                    <a:pt x="2435148" y="47879"/>
                  </a:moveTo>
                  <a:lnTo>
                    <a:pt x="2429954" y="45008"/>
                  </a:lnTo>
                  <a:lnTo>
                    <a:pt x="2428786" y="36880"/>
                  </a:lnTo>
                  <a:lnTo>
                    <a:pt x="2427262" y="29184"/>
                  </a:lnTo>
                  <a:lnTo>
                    <a:pt x="2421026" y="27597"/>
                  </a:lnTo>
                  <a:lnTo>
                    <a:pt x="2420124" y="38023"/>
                  </a:lnTo>
                  <a:lnTo>
                    <a:pt x="2417889" y="46659"/>
                  </a:lnTo>
                  <a:lnTo>
                    <a:pt x="2417013" y="54495"/>
                  </a:lnTo>
                  <a:lnTo>
                    <a:pt x="2420201" y="62572"/>
                  </a:lnTo>
                  <a:lnTo>
                    <a:pt x="2414219" y="61683"/>
                  </a:lnTo>
                  <a:lnTo>
                    <a:pt x="2410358" y="63842"/>
                  </a:lnTo>
                  <a:lnTo>
                    <a:pt x="2408605" y="69037"/>
                  </a:lnTo>
                  <a:lnTo>
                    <a:pt x="2408961" y="77241"/>
                  </a:lnTo>
                  <a:lnTo>
                    <a:pt x="2414066" y="76873"/>
                  </a:lnTo>
                  <a:lnTo>
                    <a:pt x="2417572" y="74193"/>
                  </a:lnTo>
                  <a:lnTo>
                    <a:pt x="2421344" y="71920"/>
                  </a:lnTo>
                  <a:lnTo>
                    <a:pt x="2427300" y="72758"/>
                  </a:lnTo>
                  <a:lnTo>
                    <a:pt x="2427109" y="63436"/>
                  </a:lnTo>
                  <a:lnTo>
                    <a:pt x="2429522" y="57861"/>
                  </a:lnTo>
                  <a:lnTo>
                    <a:pt x="2432786" y="53517"/>
                  </a:lnTo>
                  <a:lnTo>
                    <a:pt x="2435148" y="47879"/>
                  </a:lnTo>
                  <a:close/>
                </a:path>
                <a:path w="6144259" h="125095">
                  <a:moveTo>
                    <a:pt x="2497277" y="44373"/>
                  </a:moveTo>
                  <a:lnTo>
                    <a:pt x="2496667" y="39001"/>
                  </a:lnTo>
                  <a:lnTo>
                    <a:pt x="2492324" y="39217"/>
                  </a:lnTo>
                  <a:lnTo>
                    <a:pt x="2486799" y="41935"/>
                  </a:lnTo>
                  <a:lnTo>
                    <a:pt x="2482659" y="44043"/>
                  </a:lnTo>
                  <a:lnTo>
                    <a:pt x="2477058" y="45427"/>
                  </a:lnTo>
                  <a:lnTo>
                    <a:pt x="2468727" y="40462"/>
                  </a:lnTo>
                  <a:lnTo>
                    <a:pt x="2467953" y="48602"/>
                  </a:lnTo>
                  <a:lnTo>
                    <a:pt x="2477033" y="51193"/>
                  </a:lnTo>
                  <a:lnTo>
                    <a:pt x="2484526" y="52616"/>
                  </a:lnTo>
                  <a:lnTo>
                    <a:pt x="2491054" y="50965"/>
                  </a:lnTo>
                  <a:lnTo>
                    <a:pt x="2497277" y="44373"/>
                  </a:lnTo>
                  <a:close/>
                </a:path>
                <a:path w="6144259" h="125095">
                  <a:moveTo>
                    <a:pt x="2537701" y="49212"/>
                  </a:moveTo>
                  <a:lnTo>
                    <a:pt x="2537447" y="40208"/>
                  </a:lnTo>
                  <a:lnTo>
                    <a:pt x="2531249" y="39839"/>
                  </a:lnTo>
                  <a:lnTo>
                    <a:pt x="2527909" y="43815"/>
                  </a:lnTo>
                  <a:lnTo>
                    <a:pt x="2526296" y="49923"/>
                  </a:lnTo>
                  <a:lnTo>
                    <a:pt x="2533561" y="51841"/>
                  </a:lnTo>
                  <a:lnTo>
                    <a:pt x="2537701" y="49212"/>
                  </a:lnTo>
                  <a:close/>
                </a:path>
                <a:path w="6144259" h="125095">
                  <a:moveTo>
                    <a:pt x="2552293" y="30543"/>
                  </a:moveTo>
                  <a:lnTo>
                    <a:pt x="2544051" y="28981"/>
                  </a:lnTo>
                  <a:lnTo>
                    <a:pt x="2538577" y="31432"/>
                  </a:lnTo>
                  <a:lnTo>
                    <a:pt x="2537447" y="40208"/>
                  </a:lnTo>
                  <a:lnTo>
                    <a:pt x="2542997" y="40398"/>
                  </a:lnTo>
                  <a:lnTo>
                    <a:pt x="2548559" y="40665"/>
                  </a:lnTo>
                  <a:lnTo>
                    <a:pt x="2552293" y="38290"/>
                  </a:lnTo>
                  <a:lnTo>
                    <a:pt x="2552293" y="30543"/>
                  </a:lnTo>
                  <a:close/>
                </a:path>
                <a:path w="6144259" h="125095">
                  <a:moveTo>
                    <a:pt x="2566911" y="30861"/>
                  </a:moveTo>
                  <a:lnTo>
                    <a:pt x="2562212" y="30543"/>
                  </a:lnTo>
                  <a:lnTo>
                    <a:pt x="2561983" y="24472"/>
                  </a:lnTo>
                  <a:lnTo>
                    <a:pt x="2556091" y="25768"/>
                  </a:lnTo>
                  <a:lnTo>
                    <a:pt x="2555722" y="40601"/>
                  </a:lnTo>
                  <a:lnTo>
                    <a:pt x="2562999" y="40767"/>
                  </a:lnTo>
                  <a:lnTo>
                    <a:pt x="2563126" y="35839"/>
                  </a:lnTo>
                  <a:lnTo>
                    <a:pt x="2566085" y="34963"/>
                  </a:lnTo>
                  <a:lnTo>
                    <a:pt x="2566911" y="30861"/>
                  </a:lnTo>
                  <a:close/>
                </a:path>
                <a:path w="6144259" h="125095">
                  <a:moveTo>
                    <a:pt x="2595803" y="41503"/>
                  </a:moveTo>
                  <a:lnTo>
                    <a:pt x="2589822" y="41135"/>
                  </a:lnTo>
                  <a:lnTo>
                    <a:pt x="2588730" y="36906"/>
                  </a:lnTo>
                  <a:lnTo>
                    <a:pt x="2590355" y="31242"/>
                  </a:lnTo>
                  <a:lnTo>
                    <a:pt x="2592552" y="26568"/>
                  </a:lnTo>
                  <a:lnTo>
                    <a:pt x="2574277" y="26174"/>
                  </a:lnTo>
                  <a:lnTo>
                    <a:pt x="2573248" y="34696"/>
                  </a:lnTo>
                  <a:lnTo>
                    <a:pt x="2575483" y="39027"/>
                  </a:lnTo>
                  <a:lnTo>
                    <a:pt x="2578811" y="41935"/>
                  </a:lnTo>
                  <a:lnTo>
                    <a:pt x="2581059" y="46228"/>
                  </a:lnTo>
                  <a:lnTo>
                    <a:pt x="2576779" y="46812"/>
                  </a:lnTo>
                  <a:lnTo>
                    <a:pt x="2570759" y="45059"/>
                  </a:lnTo>
                  <a:lnTo>
                    <a:pt x="2570035" y="50888"/>
                  </a:lnTo>
                  <a:lnTo>
                    <a:pt x="2578290" y="51193"/>
                  </a:lnTo>
                  <a:lnTo>
                    <a:pt x="2586469" y="51333"/>
                  </a:lnTo>
                  <a:lnTo>
                    <a:pt x="2592870" y="48907"/>
                  </a:lnTo>
                  <a:lnTo>
                    <a:pt x="2595803" y="41503"/>
                  </a:lnTo>
                  <a:close/>
                </a:path>
                <a:path w="6144259" h="125095">
                  <a:moveTo>
                    <a:pt x="2625394" y="31851"/>
                  </a:moveTo>
                  <a:lnTo>
                    <a:pt x="2623693" y="24561"/>
                  </a:lnTo>
                  <a:lnTo>
                    <a:pt x="2621572" y="32092"/>
                  </a:lnTo>
                  <a:lnTo>
                    <a:pt x="2617736" y="32232"/>
                  </a:lnTo>
                  <a:lnTo>
                    <a:pt x="2618549" y="38519"/>
                  </a:lnTo>
                  <a:lnTo>
                    <a:pt x="2625128" y="37223"/>
                  </a:lnTo>
                  <a:lnTo>
                    <a:pt x="2625394" y="31851"/>
                  </a:lnTo>
                  <a:close/>
                </a:path>
                <a:path w="6144259" h="125095">
                  <a:moveTo>
                    <a:pt x="2655963" y="38519"/>
                  </a:moveTo>
                  <a:lnTo>
                    <a:pt x="2654541" y="27965"/>
                  </a:lnTo>
                  <a:lnTo>
                    <a:pt x="2647238" y="27800"/>
                  </a:lnTo>
                  <a:lnTo>
                    <a:pt x="2647111" y="32651"/>
                  </a:lnTo>
                  <a:lnTo>
                    <a:pt x="2644114" y="33629"/>
                  </a:lnTo>
                  <a:lnTo>
                    <a:pt x="2643327" y="37630"/>
                  </a:lnTo>
                  <a:lnTo>
                    <a:pt x="2649055" y="37261"/>
                  </a:lnTo>
                  <a:lnTo>
                    <a:pt x="2655963" y="38519"/>
                  </a:lnTo>
                  <a:close/>
                </a:path>
                <a:path w="6144259" h="125095">
                  <a:moveTo>
                    <a:pt x="2781795" y="45681"/>
                  </a:moveTo>
                  <a:lnTo>
                    <a:pt x="2775242" y="46647"/>
                  </a:lnTo>
                  <a:lnTo>
                    <a:pt x="2771622" y="51803"/>
                  </a:lnTo>
                  <a:lnTo>
                    <a:pt x="2769311" y="58788"/>
                  </a:lnTo>
                  <a:lnTo>
                    <a:pt x="2766682" y="65265"/>
                  </a:lnTo>
                  <a:lnTo>
                    <a:pt x="2772575" y="63474"/>
                  </a:lnTo>
                  <a:lnTo>
                    <a:pt x="2775953" y="58039"/>
                  </a:lnTo>
                  <a:lnTo>
                    <a:pt x="2778480" y="51333"/>
                  </a:lnTo>
                  <a:lnTo>
                    <a:pt x="2781795" y="45681"/>
                  </a:lnTo>
                  <a:close/>
                </a:path>
                <a:path w="6144259" h="125095">
                  <a:moveTo>
                    <a:pt x="2803055" y="53746"/>
                  </a:moveTo>
                  <a:lnTo>
                    <a:pt x="2802661" y="49098"/>
                  </a:lnTo>
                  <a:lnTo>
                    <a:pt x="2798978" y="47879"/>
                  </a:lnTo>
                  <a:lnTo>
                    <a:pt x="2796057" y="55956"/>
                  </a:lnTo>
                  <a:lnTo>
                    <a:pt x="2803055" y="53746"/>
                  </a:lnTo>
                  <a:close/>
                </a:path>
                <a:path w="6144259" h="125095">
                  <a:moveTo>
                    <a:pt x="3388664" y="55892"/>
                  </a:moveTo>
                  <a:lnTo>
                    <a:pt x="3385820" y="56908"/>
                  </a:lnTo>
                  <a:lnTo>
                    <a:pt x="3381514" y="55880"/>
                  </a:lnTo>
                  <a:lnTo>
                    <a:pt x="3381222" y="60642"/>
                  </a:lnTo>
                  <a:lnTo>
                    <a:pt x="3384092" y="59626"/>
                  </a:lnTo>
                  <a:lnTo>
                    <a:pt x="3388410" y="60782"/>
                  </a:lnTo>
                  <a:lnTo>
                    <a:pt x="3388664" y="55892"/>
                  </a:lnTo>
                  <a:close/>
                </a:path>
                <a:path w="6144259" h="125095">
                  <a:moveTo>
                    <a:pt x="3504692" y="53886"/>
                  </a:moveTo>
                  <a:lnTo>
                    <a:pt x="3497872" y="52539"/>
                  </a:lnTo>
                  <a:lnTo>
                    <a:pt x="3496538" y="59334"/>
                  </a:lnTo>
                  <a:lnTo>
                    <a:pt x="3490099" y="58547"/>
                  </a:lnTo>
                  <a:lnTo>
                    <a:pt x="3489807" y="68541"/>
                  </a:lnTo>
                  <a:lnTo>
                    <a:pt x="3494405" y="68872"/>
                  </a:lnTo>
                  <a:lnTo>
                    <a:pt x="3494646" y="74968"/>
                  </a:lnTo>
                  <a:lnTo>
                    <a:pt x="3500488" y="73736"/>
                  </a:lnTo>
                  <a:lnTo>
                    <a:pt x="3500488" y="65125"/>
                  </a:lnTo>
                  <a:lnTo>
                    <a:pt x="3501745" y="58343"/>
                  </a:lnTo>
                  <a:lnTo>
                    <a:pt x="3504692" y="53886"/>
                  </a:lnTo>
                  <a:close/>
                </a:path>
                <a:path w="6144259" h="125095">
                  <a:moveTo>
                    <a:pt x="3689134" y="58788"/>
                  </a:moveTo>
                  <a:lnTo>
                    <a:pt x="3684879" y="59550"/>
                  </a:lnTo>
                  <a:lnTo>
                    <a:pt x="3678936" y="57759"/>
                  </a:lnTo>
                  <a:lnTo>
                    <a:pt x="3678161" y="63550"/>
                  </a:lnTo>
                  <a:lnTo>
                    <a:pt x="3682441" y="62915"/>
                  </a:lnTo>
                  <a:lnTo>
                    <a:pt x="3688423" y="64655"/>
                  </a:lnTo>
                  <a:lnTo>
                    <a:pt x="3689134" y="58788"/>
                  </a:lnTo>
                  <a:close/>
                </a:path>
                <a:path w="6144259" h="125095">
                  <a:moveTo>
                    <a:pt x="3710889" y="59347"/>
                  </a:moveTo>
                  <a:lnTo>
                    <a:pt x="3703663" y="59169"/>
                  </a:lnTo>
                  <a:lnTo>
                    <a:pt x="3696500" y="60388"/>
                  </a:lnTo>
                  <a:lnTo>
                    <a:pt x="3699980" y="63855"/>
                  </a:lnTo>
                  <a:lnTo>
                    <a:pt x="3707104" y="65024"/>
                  </a:lnTo>
                  <a:lnTo>
                    <a:pt x="3710889" y="59347"/>
                  </a:lnTo>
                  <a:close/>
                </a:path>
                <a:path w="6144259" h="125095">
                  <a:moveTo>
                    <a:pt x="3735755" y="75082"/>
                  </a:moveTo>
                  <a:lnTo>
                    <a:pt x="3731907" y="72847"/>
                  </a:lnTo>
                  <a:lnTo>
                    <a:pt x="3729710" y="68529"/>
                  </a:lnTo>
                  <a:lnTo>
                    <a:pt x="3726992" y="64884"/>
                  </a:lnTo>
                  <a:lnTo>
                    <a:pt x="3721570" y="64706"/>
                  </a:lnTo>
                  <a:lnTo>
                    <a:pt x="3721531" y="71513"/>
                  </a:lnTo>
                  <a:lnTo>
                    <a:pt x="3719563" y="75590"/>
                  </a:lnTo>
                  <a:lnTo>
                    <a:pt x="3717531" y="79502"/>
                  </a:lnTo>
                  <a:lnTo>
                    <a:pt x="3722141" y="83515"/>
                  </a:lnTo>
                  <a:lnTo>
                    <a:pt x="3728021" y="84632"/>
                  </a:lnTo>
                  <a:lnTo>
                    <a:pt x="3733215" y="82080"/>
                  </a:lnTo>
                  <a:lnTo>
                    <a:pt x="3735755" y="75082"/>
                  </a:lnTo>
                  <a:close/>
                </a:path>
                <a:path w="6144259" h="125095">
                  <a:moveTo>
                    <a:pt x="3790454" y="61468"/>
                  </a:moveTo>
                  <a:lnTo>
                    <a:pt x="3783431" y="61633"/>
                  </a:lnTo>
                  <a:lnTo>
                    <a:pt x="3775557" y="60477"/>
                  </a:lnTo>
                  <a:lnTo>
                    <a:pt x="3769614" y="62179"/>
                  </a:lnTo>
                  <a:lnTo>
                    <a:pt x="3768420" y="70878"/>
                  </a:lnTo>
                  <a:lnTo>
                    <a:pt x="3774071" y="68707"/>
                  </a:lnTo>
                  <a:lnTo>
                    <a:pt x="3780434" y="67627"/>
                  </a:lnTo>
                  <a:lnTo>
                    <a:pt x="3786289" y="65824"/>
                  </a:lnTo>
                  <a:lnTo>
                    <a:pt x="3790454" y="61468"/>
                  </a:lnTo>
                  <a:close/>
                </a:path>
                <a:path w="6144259" h="125095">
                  <a:moveTo>
                    <a:pt x="3822992" y="62344"/>
                  </a:moveTo>
                  <a:lnTo>
                    <a:pt x="3816693" y="60909"/>
                  </a:lnTo>
                  <a:lnTo>
                    <a:pt x="3815600" y="67208"/>
                  </a:lnTo>
                  <a:lnTo>
                    <a:pt x="3816223" y="73202"/>
                  </a:lnTo>
                  <a:lnTo>
                    <a:pt x="3819575" y="70383"/>
                  </a:lnTo>
                  <a:lnTo>
                    <a:pt x="3822852" y="67411"/>
                  </a:lnTo>
                  <a:lnTo>
                    <a:pt x="3822992" y="62344"/>
                  </a:lnTo>
                  <a:close/>
                </a:path>
                <a:path w="6144259" h="125095">
                  <a:moveTo>
                    <a:pt x="3835844" y="60375"/>
                  </a:moveTo>
                  <a:lnTo>
                    <a:pt x="3834015" y="57785"/>
                  </a:lnTo>
                  <a:lnTo>
                    <a:pt x="3833037" y="56311"/>
                  </a:lnTo>
                  <a:lnTo>
                    <a:pt x="3828491" y="59918"/>
                  </a:lnTo>
                  <a:lnTo>
                    <a:pt x="3830205" y="62534"/>
                  </a:lnTo>
                  <a:lnTo>
                    <a:pt x="3831196" y="64046"/>
                  </a:lnTo>
                  <a:lnTo>
                    <a:pt x="3835844" y="60375"/>
                  </a:lnTo>
                  <a:close/>
                </a:path>
                <a:path w="6144259" h="125095">
                  <a:moveTo>
                    <a:pt x="3839108" y="70472"/>
                  </a:moveTo>
                  <a:lnTo>
                    <a:pt x="3837355" y="67779"/>
                  </a:lnTo>
                  <a:lnTo>
                    <a:pt x="3836314" y="66370"/>
                  </a:lnTo>
                  <a:lnTo>
                    <a:pt x="3831793" y="70015"/>
                  </a:lnTo>
                  <a:lnTo>
                    <a:pt x="3833584" y="72618"/>
                  </a:lnTo>
                  <a:lnTo>
                    <a:pt x="3834549" y="74053"/>
                  </a:lnTo>
                  <a:lnTo>
                    <a:pt x="3839108" y="70472"/>
                  </a:lnTo>
                  <a:close/>
                </a:path>
                <a:path w="6144259" h="125095">
                  <a:moveTo>
                    <a:pt x="3916743" y="74828"/>
                  </a:moveTo>
                  <a:lnTo>
                    <a:pt x="3915740" y="64198"/>
                  </a:lnTo>
                  <a:lnTo>
                    <a:pt x="3910571" y="61175"/>
                  </a:lnTo>
                  <a:lnTo>
                    <a:pt x="3904869" y="64871"/>
                  </a:lnTo>
                  <a:lnTo>
                    <a:pt x="3902303" y="74447"/>
                  </a:lnTo>
                  <a:lnTo>
                    <a:pt x="3916743" y="74828"/>
                  </a:lnTo>
                  <a:close/>
                </a:path>
                <a:path w="6144259" h="125095">
                  <a:moveTo>
                    <a:pt x="3978211" y="76454"/>
                  </a:moveTo>
                  <a:lnTo>
                    <a:pt x="3971874" y="75158"/>
                  </a:lnTo>
                  <a:lnTo>
                    <a:pt x="3968343" y="70192"/>
                  </a:lnTo>
                  <a:lnTo>
                    <a:pt x="3965346" y="64528"/>
                  </a:lnTo>
                  <a:lnTo>
                    <a:pt x="3960609" y="61137"/>
                  </a:lnTo>
                  <a:lnTo>
                    <a:pt x="3958513" y="68338"/>
                  </a:lnTo>
                  <a:lnTo>
                    <a:pt x="3954907" y="73545"/>
                  </a:lnTo>
                  <a:lnTo>
                    <a:pt x="3952786" y="80860"/>
                  </a:lnTo>
                  <a:lnTo>
                    <a:pt x="3960965" y="82588"/>
                  </a:lnTo>
                  <a:lnTo>
                    <a:pt x="3967581" y="84518"/>
                  </a:lnTo>
                  <a:lnTo>
                    <a:pt x="3973157" y="83502"/>
                  </a:lnTo>
                  <a:lnTo>
                    <a:pt x="3978211" y="76454"/>
                  </a:lnTo>
                  <a:close/>
                </a:path>
                <a:path w="6144259" h="125095">
                  <a:moveTo>
                    <a:pt x="3992740" y="71882"/>
                  </a:moveTo>
                  <a:lnTo>
                    <a:pt x="3989857" y="70866"/>
                  </a:lnTo>
                  <a:lnTo>
                    <a:pt x="3989311" y="66738"/>
                  </a:lnTo>
                  <a:lnTo>
                    <a:pt x="3985730" y="66636"/>
                  </a:lnTo>
                  <a:lnTo>
                    <a:pt x="3984764" y="76060"/>
                  </a:lnTo>
                  <a:lnTo>
                    <a:pt x="3987965" y="81470"/>
                  </a:lnTo>
                  <a:lnTo>
                    <a:pt x="3991787" y="80772"/>
                  </a:lnTo>
                  <a:lnTo>
                    <a:pt x="3992740" y="71882"/>
                  </a:lnTo>
                  <a:close/>
                </a:path>
                <a:path w="6144259" h="125095">
                  <a:moveTo>
                    <a:pt x="3998125" y="68948"/>
                  </a:moveTo>
                  <a:lnTo>
                    <a:pt x="3992562" y="65836"/>
                  </a:lnTo>
                  <a:lnTo>
                    <a:pt x="3992740" y="71882"/>
                  </a:lnTo>
                  <a:lnTo>
                    <a:pt x="3998125" y="68948"/>
                  </a:lnTo>
                  <a:close/>
                </a:path>
                <a:path w="6144259" h="125095">
                  <a:moveTo>
                    <a:pt x="4043222" y="73202"/>
                  </a:moveTo>
                  <a:lnTo>
                    <a:pt x="4037571" y="73494"/>
                  </a:lnTo>
                  <a:lnTo>
                    <a:pt x="4030726" y="72212"/>
                  </a:lnTo>
                  <a:lnTo>
                    <a:pt x="4032123" y="82918"/>
                  </a:lnTo>
                  <a:lnTo>
                    <a:pt x="4038282" y="83273"/>
                  </a:lnTo>
                  <a:lnTo>
                    <a:pt x="4041495" y="79286"/>
                  </a:lnTo>
                  <a:lnTo>
                    <a:pt x="4043222" y="73202"/>
                  </a:lnTo>
                  <a:close/>
                </a:path>
                <a:path w="6144259" h="125095">
                  <a:moveTo>
                    <a:pt x="4079405" y="69049"/>
                  </a:moveTo>
                  <a:lnTo>
                    <a:pt x="4075112" y="69824"/>
                  </a:lnTo>
                  <a:lnTo>
                    <a:pt x="4069232" y="68046"/>
                  </a:lnTo>
                  <a:lnTo>
                    <a:pt x="4068445" y="73837"/>
                  </a:lnTo>
                  <a:lnTo>
                    <a:pt x="4072699" y="73202"/>
                  </a:lnTo>
                  <a:lnTo>
                    <a:pt x="4078655" y="74917"/>
                  </a:lnTo>
                  <a:lnTo>
                    <a:pt x="4079405" y="69049"/>
                  </a:lnTo>
                  <a:close/>
                </a:path>
                <a:path w="6144259" h="125095">
                  <a:moveTo>
                    <a:pt x="4097248" y="74587"/>
                  </a:moveTo>
                  <a:lnTo>
                    <a:pt x="4097032" y="68529"/>
                  </a:lnTo>
                  <a:lnTo>
                    <a:pt x="4096524" y="62763"/>
                  </a:lnTo>
                  <a:lnTo>
                    <a:pt x="4090352" y="64490"/>
                  </a:lnTo>
                  <a:lnTo>
                    <a:pt x="4090771" y="70383"/>
                  </a:lnTo>
                  <a:lnTo>
                    <a:pt x="4089349" y="78486"/>
                  </a:lnTo>
                  <a:lnTo>
                    <a:pt x="4093502" y="79425"/>
                  </a:lnTo>
                  <a:lnTo>
                    <a:pt x="4093781" y="76454"/>
                  </a:lnTo>
                  <a:lnTo>
                    <a:pt x="4094226" y="73545"/>
                  </a:lnTo>
                  <a:lnTo>
                    <a:pt x="4097248" y="74587"/>
                  </a:lnTo>
                  <a:close/>
                </a:path>
                <a:path w="6144259" h="125095">
                  <a:moveTo>
                    <a:pt x="4108386" y="64947"/>
                  </a:moveTo>
                  <a:lnTo>
                    <a:pt x="4101198" y="64757"/>
                  </a:lnTo>
                  <a:lnTo>
                    <a:pt x="4101084" y="68097"/>
                  </a:lnTo>
                  <a:lnTo>
                    <a:pt x="4100906" y="74676"/>
                  </a:lnTo>
                  <a:lnTo>
                    <a:pt x="4108094" y="74866"/>
                  </a:lnTo>
                  <a:lnTo>
                    <a:pt x="4108386" y="64947"/>
                  </a:lnTo>
                  <a:close/>
                </a:path>
                <a:path w="6144259" h="125095">
                  <a:moveTo>
                    <a:pt x="4148023" y="65963"/>
                  </a:moveTo>
                  <a:lnTo>
                    <a:pt x="4140784" y="65786"/>
                  </a:lnTo>
                  <a:lnTo>
                    <a:pt x="4140670" y="69113"/>
                  </a:lnTo>
                  <a:lnTo>
                    <a:pt x="4140492" y="75704"/>
                  </a:lnTo>
                  <a:lnTo>
                    <a:pt x="4147731" y="75882"/>
                  </a:lnTo>
                  <a:lnTo>
                    <a:pt x="4148023" y="65963"/>
                  </a:lnTo>
                  <a:close/>
                </a:path>
                <a:path w="6144259" h="125095">
                  <a:moveTo>
                    <a:pt x="4299318" y="69862"/>
                  </a:moveTo>
                  <a:lnTo>
                    <a:pt x="4292511" y="70675"/>
                  </a:lnTo>
                  <a:lnTo>
                    <a:pt x="4291520" y="64046"/>
                  </a:lnTo>
                  <a:lnTo>
                    <a:pt x="4285081" y="64427"/>
                  </a:lnTo>
                  <a:lnTo>
                    <a:pt x="4284827" y="72301"/>
                  </a:lnTo>
                  <a:lnTo>
                    <a:pt x="4290212" y="75590"/>
                  </a:lnTo>
                  <a:lnTo>
                    <a:pt x="4296600" y="74663"/>
                  </a:lnTo>
                  <a:lnTo>
                    <a:pt x="4299318" y="69862"/>
                  </a:lnTo>
                  <a:close/>
                </a:path>
                <a:path w="6144259" h="125095">
                  <a:moveTo>
                    <a:pt x="4432389" y="83210"/>
                  </a:moveTo>
                  <a:lnTo>
                    <a:pt x="4431385" y="72567"/>
                  </a:lnTo>
                  <a:lnTo>
                    <a:pt x="4425213" y="68072"/>
                  </a:lnTo>
                  <a:lnTo>
                    <a:pt x="4418177" y="69761"/>
                  </a:lnTo>
                  <a:lnTo>
                    <a:pt x="4414520" y="77698"/>
                  </a:lnTo>
                  <a:lnTo>
                    <a:pt x="4422914" y="76428"/>
                  </a:lnTo>
                  <a:lnTo>
                    <a:pt x="4428287" y="78917"/>
                  </a:lnTo>
                  <a:lnTo>
                    <a:pt x="4432389" y="83210"/>
                  </a:lnTo>
                  <a:close/>
                </a:path>
                <a:path w="6144259" h="125095">
                  <a:moveTo>
                    <a:pt x="4571238" y="74155"/>
                  </a:moveTo>
                  <a:lnTo>
                    <a:pt x="4569434" y="71577"/>
                  </a:lnTo>
                  <a:lnTo>
                    <a:pt x="4568456" y="70154"/>
                  </a:lnTo>
                  <a:lnTo>
                    <a:pt x="4563923" y="73952"/>
                  </a:lnTo>
                  <a:lnTo>
                    <a:pt x="4565688" y="76542"/>
                  </a:lnTo>
                  <a:lnTo>
                    <a:pt x="4566691" y="77876"/>
                  </a:lnTo>
                  <a:lnTo>
                    <a:pt x="4571238" y="74155"/>
                  </a:lnTo>
                  <a:close/>
                </a:path>
                <a:path w="6144259" h="125095">
                  <a:moveTo>
                    <a:pt x="4698619" y="74549"/>
                  </a:moveTo>
                  <a:lnTo>
                    <a:pt x="4680661" y="74129"/>
                  </a:lnTo>
                  <a:lnTo>
                    <a:pt x="4683099" y="83883"/>
                  </a:lnTo>
                  <a:lnTo>
                    <a:pt x="4680191" y="90881"/>
                  </a:lnTo>
                  <a:lnTo>
                    <a:pt x="4677321" y="96977"/>
                  </a:lnTo>
                  <a:lnTo>
                    <a:pt x="4679886" y="104000"/>
                  </a:lnTo>
                  <a:lnTo>
                    <a:pt x="4680801" y="100114"/>
                  </a:lnTo>
                  <a:lnTo>
                    <a:pt x="4683010" y="98310"/>
                  </a:lnTo>
                  <a:lnTo>
                    <a:pt x="4687176" y="99275"/>
                  </a:lnTo>
                  <a:lnTo>
                    <a:pt x="4687163" y="88861"/>
                  </a:lnTo>
                  <a:lnTo>
                    <a:pt x="4691126" y="84302"/>
                  </a:lnTo>
                  <a:lnTo>
                    <a:pt x="4695977" y="81051"/>
                  </a:lnTo>
                  <a:lnTo>
                    <a:pt x="4698619" y="74549"/>
                  </a:lnTo>
                  <a:close/>
                </a:path>
                <a:path w="6144259" h="125095">
                  <a:moveTo>
                    <a:pt x="4734204" y="85280"/>
                  </a:moveTo>
                  <a:lnTo>
                    <a:pt x="4729632" y="78752"/>
                  </a:lnTo>
                  <a:lnTo>
                    <a:pt x="4720971" y="78486"/>
                  </a:lnTo>
                  <a:lnTo>
                    <a:pt x="4719752" y="90004"/>
                  </a:lnTo>
                  <a:lnTo>
                    <a:pt x="4725124" y="89166"/>
                  </a:lnTo>
                  <a:lnTo>
                    <a:pt x="4732934" y="92087"/>
                  </a:lnTo>
                  <a:lnTo>
                    <a:pt x="4734204" y="85280"/>
                  </a:lnTo>
                  <a:close/>
                </a:path>
                <a:path w="6144259" h="125095">
                  <a:moveTo>
                    <a:pt x="4737036" y="115265"/>
                  </a:moveTo>
                  <a:lnTo>
                    <a:pt x="4736795" y="106019"/>
                  </a:lnTo>
                  <a:lnTo>
                    <a:pt x="4735080" y="98615"/>
                  </a:lnTo>
                  <a:lnTo>
                    <a:pt x="4730343" y="95186"/>
                  </a:lnTo>
                  <a:lnTo>
                    <a:pt x="4724654" y="103657"/>
                  </a:lnTo>
                  <a:lnTo>
                    <a:pt x="4714748" y="105956"/>
                  </a:lnTo>
                  <a:lnTo>
                    <a:pt x="4704448" y="107657"/>
                  </a:lnTo>
                  <a:lnTo>
                    <a:pt x="4697577" y="114363"/>
                  </a:lnTo>
                  <a:lnTo>
                    <a:pt x="4704918" y="114312"/>
                  </a:lnTo>
                  <a:lnTo>
                    <a:pt x="4711458" y="124955"/>
                  </a:lnTo>
                  <a:lnTo>
                    <a:pt x="4718837" y="124841"/>
                  </a:lnTo>
                  <a:lnTo>
                    <a:pt x="4721733" y="119951"/>
                  </a:lnTo>
                  <a:lnTo>
                    <a:pt x="4720793" y="115798"/>
                  </a:lnTo>
                  <a:lnTo>
                    <a:pt x="4719866" y="112458"/>
                  </a:lnTo>
                  <a:lnTo>
                    <a:pt x="4722800" y="109994"/>
                  </a:lnTo>
                  <a:lnTo>
                    <a:pt x="4727626" y="111645"/>
                  </a:lnTo>
                  <a:lnTo>
                    <a:pt x="4729505" y="117221"/>
                  </a:lnTo>
                  <a:lnTo>
                    <a:pt x="4737036" y="115265"/>
                  </a:lnTo>
                  <a:close/>
                </a:path>
                <a:path w="6144259" h="125095">
                  <a:moveTo>
                    <a:pt x="4795202" y="86690"/>
                  </a:moveTo>
                  <a:lnTo>
                    <a:pt x="4783290" y="86055"/>
                  </a:lnTo>
                  <a:lnTo>
                    <a:pt x="4772203" y="86639"/>
                  </a:lnTo>
                  <a:lnTo>
                    <a:pt x="4763554" y="90805"/>
                  </a:lnTo>
                  <a:lnTo>
                    <a:pt x="4758918" y="100901"/>
                  </a:lnTo>
                  <a:lnTo>
                    <a:pt x="4761712" y="101955"/>
                  </a:lnTo>
                  <a:lnTo>
                    <a:pt x="4765992" y="101117"/>
                  </a:lnTo>
                  <a:lnTo>
                    <a:pt x="4766005" y="105956"/>
                  </a:lnTo>
                  <a:lnTo>
                    <a:pt x="4763198" y="107124"/>
                  </a:lnTo>
                  <a:lnTo>
                    <a:pt x="4758918" y="105905"/>
                  </a:lnTo>
                  <a:lnTo>
                    <a:pt x="4758664" y="110820"/>
                  </a:lnTo>
                  <a:lnTo>
                    <a:pt x="4762957" y="110147"/>
                  </a:lnTo>
                  <a:lnTo>
                    <a:pt x="4768888" y="111874"/>
                  </a:lnTo>
                  <a:lnTo>
                    <a:pt x="4769586" y="106057"/>
                  </a:lnTo>
                  <a:lnTo>
                    <a:pt x="4776305" y="105041"/>
                  </a:lnTo>
                  <a:lnTo>
                    <a:pt x="4767796" y="97853"/>
                  </a:lnTo>
                  <a:lnTo>
                    <a:pt x="4773434" y="96189"/>
                  </a:lnTo>
                  <a:lnTo>
                    <a:pt x="4779657" y="96748"/>
                  </a:lnTo>
                  <a:lnTo>
                    <a:pt x="4784661" y="95351"/>
                  </a:lnTo>
                  <a:lnTo>
                    <a:pt x="4787887" y="91579"/>
                  </a:lnTo>
                  <a:lnTo>
                    <a:pt x="4790694" y="90525"/>
                  </a:lnTo>
                  <a:lnTo>
                    <a:pt x="4794986" y="91655"/>
                  </a:lnTo>
                  <a:lnTo>
                    <a:pt x="4795202" y="86690"/>
                  </a:lnTo>
                  <a:close/>
                </a:path>
                <a:path w="6144259" h="125095">
                  <a:moveTo>
                    <a:pt x="4877740" y="88569"/>
                  </a:moveTo>
                  <a:lnTo>
                    <a:pt x="4874895" y="89700"/>
                  </a:lnTo>
                  <a:lnTo>
                    <a:pt x="4870678" y="88582"/>
                  </a:lnTo>
                  <a:lnTo>
                    <a:pt x="4870475" y="93459"/>
                  </a:lnTo>
                  <a:lnTo>
                    <a:pt x="4873231" y="92405"/>
                  </a:lnTo>
                  <a:lnTo>
                    <a:pt x="4877524" y="93560"/>
                  </a:lnTo>
                  <a:lnTo>
                    <a:pt x="4877740" y="88569"/>
                  </a:lnTo>
                  <a:close/>
                </a:path>
                <a:path w="6144259" h="125095">
                  <a:moveTo>
                    <a:pt x="4938395" y="105016"/>
                  </a:moveTo>
                  <a:lnTo>
                    <a:pt x="4937912" y="95948"/>
                  </a:lnTo>
                  <a:lnTo>
                    <a:pt x="4934178" y="91211"/>
                  </a:lnTo>
                  <a:lnTo>
                    <a:pt x="4928159" y="89509"/>
                  </a:lnTo>
                  <a:lnTo>
                    <a:pt x="4920805" y="89547"/>
                  </a:lnTo>
                  <a:lnTo>
                    <a:pt x="4920780" y="96570"/>
                  </a:lnTo>
                  <a:lnTo>
                    <a:pt x="4916805" y="104521"/>
                  </a:lnTo>
                  <a:lnTo>
                    <a:pt x="4938395" y="105016"/>
                  </a:lnTo>
                  <a:close/>
                </a:path>
                <a:path w="6144259" h="125095">
                  <a:moveTo>
                    <a:pt x="4952873" y="100291"/>
                  </a:moveTo>
                  <a:lnTo>
                    <a:pt x="4950041" y="101434"/>
                  </a:lnTo>
                  <a:lnTo>
                    <a:pt x="4945773" y="100241"/>
                  </a:lnTo>
                  <a:lnTo>
                    <a:pt x="4945532" y="105194"/>
                  </a:lnTo>
                  <a:lnTo>
                    <a:pt x="4948364" y="104076"/>
                  </a:lnTo>
                  <a:lnTo>
                    <a:pt x="4952644" y="105194"/>
                  </a:lnTo>
                  <a:lnTo>
                    <a:pt x="4952873" y="100291"/>
                  </a:lnTo>
                  <a:close/>
                </a:path>
                <a:path w="6144259" h="125095">
                  <a:moveTo>
                    <a:pt x="5151691" y="91909"/>
                  </a:moveTo>
                  <a:lnTo>
                    <a:pt x="5149913" y="89357"/>
                  </a:lnTo>
                  <a:lnTo>
                    <a:pt x="5148973" y="87909"/>
                  </a:lnTo>
                  <a:lnTo>
                    <a:pt x="5144427" y="91541"/>
                  </a:lnTo>
                  <a:lnTo>
                    <a:pt x="5146218" y="94145"/>
                  </a:lnTo>
                  <a:lnTo>
                    <a:pt x="5147157" y="95643"/>
                  </a:lnTo>
                  <a:lnTo>
                    <a:pt x="5151691" y="91909"/>
                  </a:lnTo>
                  <a:close/>
                </a:path>
                <a:path w="6144259" h="125095">
                  <a:moveTo>
                    <a:pt x="5192611" y="94983"/>
                  </a:moveTo>
                  <a:lnTo>
                    <a:pt x="5185473" y="94856"/>
                  </a:lnTo>
                  <a:lnTo>
                    <a:pt x="5178399" y="96139"/>
                  </a:lnTo>
                  <a:lnTo>
                    <a:pt x="5181879" y="99568"/>
                  </a:lnTo>
                  <a:lnTo>
                    <a:pt x="5188928" y="100672"/>
                  </a:lnTo>
                  <a:lnTo>
                    <a:pt x="5192611" y="94983"/>
                  </a:lnTo>
                  <a:close/>
                </a:path>
                <a:path w="6144259" h="125095">
                  <a:moveTo>
                    <a:pt x="5486768" y="106616"/>
                  </a:moveTo>
                  <a:lnTo>
                    <a:pt x="5482564" y="104571"/>
                  </a:lnTo>
                  <a:lnTo>
                    <a:pt x="5478030" y="110109"/>
                  </a:lnTo>
                  <a:lnTo>
                    <a:pt x="5486603" y="110401"/>
                  </a:lnTo>
                  <a:lnTo>
                    <a:pt x="5486768" y="106616"/>
                  </a:lnTo>
                  <a:close/>
                </a:path>
                <a:path w="6144259" h="125095">
                  <a:moveTo>
                    <a:pt x="5506694" y="105689"/>
                  </a:moveTo>
                  <a:lnTo>
                    <a:pt x="5503938" y="106705"/>
                  </a:lnTo>
                  <a:lnTo>
                    <a:pt x="5499659" y="105727"/>
                  </a:lnTo>
                  <a:lnTo>
                    <a:pt x="5499443" y="110490"/>
                  </a:lnTo>
                  <a:lnTo>
                    <a:pt x="5502249" y="109448"/>
                  </a:lnTo>
                  <a:lnTo>
                    <a:pt x="5506504" y="110566"/>
                  </a:lnTo>
                  <a:lnTo>
                    <a:pt x="5506694" y="105689"/>
                  </a:lnTo>
                  <a:close/>
                </a:path>
                <a:path w="6144259" h="125095">
                  <a:moveTo>
                    <a:pt x="5529910" y="108737"/>
                  </a:moveTo>
                  <a:lnTo>
                    <a:pt x="5528094" y="106070"/>
                  </a:lnTo>
                  <a:lnTo>
                    <a:pt x="5527129" y="104686"/>
                  </a:lnTo>
                  <a:lnTo>
                    <a:pt x="5522646" y="108369"/>
                  </a:lnTo>
                  <a:lnTo>
                    <a:pt x="5524462" y="110947"/>
                  </a:lnTo>
                  <a:lnTo>
                    <a:pt x="5525440" y="112356"/>
                  </a:lnTo>
                  <a:lnTo>
                    <a:pt x="5529910" y="108737"/>
                  </a:lnTo>
                  <a:close/>
                </a:path>
                <a:path w="6144259" h="125095">
                  <a:moveTo>
                    <a:pt x="5567146" y="106527"/>
                  </a:moveTo>
                  <a:lnTo>
                    <a:pt x="5564390" y="107569"/>
                  </a:lnTo>
                  <a:lnTo>
                    <a:pt x="5560149" y="106616"/>
                  </a:lnTo>
                  <a:lnTo>
                    <a:pt x="5559984" y="111391"/>
                  </a:lnTo>
                  <a:lnTo>
                    <a:pt x="5562739" y="110312"/>
                  </a:lnTo>
                  <a:lnTo>
                    <a:pt x="5566981" y="111391"/>
                  </a:lnTo>
                  <a:lnTo>
                    <a:pt x="5567146" y="106527"/>
                  </a:lnTo>
                  <a:close/>
                </a:path>
                <a:path w="6144259" h="125095">
                  <a:moveTo>
                    <a:pt x="5583110" y="109321"/>
                  </a:moveTo>
                  <a:lnTo>
                    <a:pt x="5581345" y="106667"/>
                  </a:lnTo>
                  <a:lnTo>
                    <a:pt x="5580367" y="105283"/>
                  </a:lnTo>
                  <a:lnTo>
                    <a:pt x="5575884" y="109016"/>
                  </a:lnTo>
                  <a:lnTo>
                    <a:pt x="5577675" y="111569"/>
                  </a:lnTo>
                  <a:lnTo>
                    <a:pt x="5578678" y="112979"/>
                  </a:lnTo>
                  <a:lnTo>
                    <a:pt x="5583110" y="109321"/>
                  </a:lnTo>
                  <a:close/>
                </a:path>
                <a:path w="6144259" h="125095">
                  <a:moveTo>
                    <a:pt x="5588622" y="91770"/>
                  </a:moveTo>
                  <a:lnTo>
                    <a:pt x="5585853" y="92900"/>
                  </a:lnTo>
                  <a:lnTo>
                    <a:pt x="5581675" y="91795"/>
                  </a:lnTo>
                  <a:lnTo>
                    <a:pt x="5581485" y="96748"/>
                  </a:lnTo>
                  <a:lnTo>
                    <a:pt x="5584266" y="95618"/>
                  </a:lnTo>
                  <a:lnTo>
                    <a:pt x="5588495" y="96545"/>
                  </a:lnTo>
                  <a:lnTo>
                    <a:pt x="5588622" y="91770"/>
                  </a:lnTo>
                  <a:close/>
                </a:path>
                <a:path w="6144259" h="125095">
                  <a:moveTo>
                    <a:pt x="5611761" y="94538"/>
                  </a:moveTo>
                  <a:lnTo>
                    <a:pt x="5609945" y="91986"/>
                  </a:lnTo>
                  <a:lnTo>
                    <a:pt x="5608917" y="90576"/>
                  </a:lnTo>
                  <a:lnTo>
                    <a:pt x="5604586" y="94386"/>
                  </a:lnTo>
                  <a:lnTo>
                    <a:pt x="5601868" y="90500"/>
                  </a:lnTo>
                  <a:lnTo>
                    <a:pt x="5597436" y="94361"/>
                  </a:lnTo>
                  <a:lnTo>
                    <a:pt x="5599227" y="96939"/>
                  </a:lnTo>
                  <a:lnTo>
                    <a:pt x="5600179" y="98247"/>
                  </a:lnTo>
                  <a:lnTo>
                    <a:pt x="5604573" y="94526"/>
                  </a:lnTo>
                  <a:lnTo>
                    <a:pt x="5606313" y="97002"/>
                  </a:lnTo>
                  <a:lnTo>
                    <a:pt x="5607253" y="98323"/>
                  </a:lnTo>
                  <a:lnTo>
                    <a:pt x="5611761" y="94538"/>
                  </a:lnTo>
                  <a:close/>
                </a:path>
                <a:path w="6144259" h="125095">
                  <a:moveTo>
                    <a:pt x="6144069" y="106159"/>
                  </a:moveTo>
                  <a:lnTo>
                    <a:pt x="6139942" y="107035"/>
                  </a:lnTo>
                  <a:lnTo>
                    <a:pt x="6134138" y="105410"/>
                  </a:lnTo>
                  <a:lnTo>
                    <a:pt x="6133541" y="111226"/>
                  </a:lnTo>
                  <a:lnTo>
                    <a:pt x="6137681" y="110451"/>
                  </a:lnTo>
                  <a:lnTo>
                    <a:pt x="6143485" y="112026"/>
                  </a:lnTo>
                  <a:lnTo>
                    <a:pt x="6144069" y="10615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4207" y="6285902"/>
              <a:ext cx="6496685" cy="140335"/>
            </a:xfrm>
            <a:custGeom>
              <a:avLst/>
              <a:gdLst/>
              <a:ahLst/>
              <a:cxnLst/>
              <a:rect l="l" t="t" r="r" b="b"/>
              <a:pathLst>
                <a:path w="6496684" h="140335">
                  <a:moveTo>
                    <a:pt x="7772" y="52743"/>
                  </a:moveTo>
                  <a:lnTo>
                    <a:pt x="7366" y="47688"/>
                  </a:lnTo>
                  <a:lnTo>
                    <a:pt x="558" y="46888"/>
                  </a:lnTo>
                  <a:lnTo>
                    <a:pt x="0" y="53187"/>
                  </a:lnTo>
                  <a:lnTo>
                    <a:pt x="1257" y="59093"/>
                  </a:lnTo>
                  <a:lnTo>
                    <a:pt x="4572" y="56019"/>
                  </a:lnTo>
                  <a:lnTo>
                    <a:pt x="7772" y="52743"/>
                  </a:lnTo>
                  <a:close/>
                </a:path>
                <a:path w="6496684" h="140335">
                  <a:moveTo>
                    <a:pt x="25476" y="54305"/>
                  </a:moveTo>
                  <a:lnTo>
                    <a:pt x="23317" y="51854"/>
                  </a:lnTo>
                  <a:lnTo>
                    <a:pt x="22123" y="50520"/>
                  </a:lnTo>
                  <a:lnTo>
                    <a:pt x="17614" y="54648"/>
                  </a:lnTo>
                  <a:lnTo>
                    <a:pt x="19799" y="56984"/>
                  </a:lnTo>
                  <a:lnTo>
                    <a:pt x="20891" y="58267"/>
                  </a:lnTo>
                  <a:lnTo>
                    <a:pt x="25476" y="54305"/>
                  </a:lnTo>
                  <a:close/>
                </a:path>
                <a:path w="6496684" h="140335">
                  <a:moveTo>
                    <a:pt x="427126" y="32575"/>
                  </a:moveTo>
                  <a:lnTo>
                    <a:pt x="419646" y="34124"/>
                  </a:lnTo>
                  <a:lnTo>
                    <a:pt x="412381" y="35979"/>
                  </a:lnTo>
                  <a:lnTo>
                    <a:pt x="405955" y="38849"/>
                  </a:lnTo>
                  <a:lnTo>
                    <a:pt x="400977" y="43472"/>
                  </a:lnTo>
                  <a:lnTo>
                    <a:pt x="409575" y="43281"/>
                  </a:lnTo>
                  <a:lnTo>
                    <a:pt x="418071" y="42938"/>
                  </a:lnTo>
                  <a:lnTo>
                    <a:pt x="424561" y="40144"/>
                  </a:lnTo>
                  <a:lnTo>
                    <a:pt x="427126" y="32575"/>
                  </a:lnTo>
                  <a:close/>
                </a:path>
                <a:path w="6496684" h="140335">
                  <a:moveTo>
                    <a:pt x="449694" y="26784"/>
                  </a:moveTo>
                  <a:lnTo>
                    <a:pt x="444677" y="26911"/>
                  </a:lnTo>
                  <a:lnTo>
                    <a:pt x="440207" y="23342"/>
                  </a:lnTo>
                  <a:lnTo>
                    <a:pt x="436676" y="21615"/>
                  </a:lnTo>
                  <a:lnTo>
                    <a:pt x="434454" y="27279"/>
                  </a:lnTo>
                  <a:lnTo>
                    <a:pt x="443611" y="34950"/>
                  </a:lnTo>
                  <a:lnTo>
                    <a:pt x="447116" y="34582"/>
                  </a:lnTo>
                  <a:lnTo>
                    <a:pt x="449694" y="26784"/>
                  </a:lnTo>
                  <a:close/>
                </a:path>
                <a:path w="6496684" h="140335">
                  <a:moveTo>
                    <a:pt x="474548" y="28536"/>
                  </a:moveTo>
                  <a:lnTo>
                    <a:pt x="472465" y="26035"/>
                  </a:lnTo>
                  <a:lnTo>
                    <a:pt x="471360" y="24879"/>
                  </a:lnTo>
                  <a:lnTo>
                    <a:pt x="466813" y="28689"/>
                  </a:lnTo>
                  <a:lnTo>
                    <a:pt x="468858" y="31229"/>
                  </a:lnTo>
                  <a:lnTo>
                    <a:pt x="469963" y="32613"/>
                  </a:lnTo>
                  <a:lnTo>
                    <a:pt x="474548" y="28536"/>
                  </a:lnTo>
                  <a:close/>
                </a:path>
                <a:path w="6496684" h="140335">
                  <a:moveTo>
                    <a:pt x="522211" y="34404"/>
                  </a:moveTo>
                  <a:lnTo>
                    <a:pt x="491832" y="35394"/>
                  </a:lnTo>
                  <a:lnTo>
                    <a:pt x="486638" y="34036"/>
                  </a:lnTo>
                  <a:lnTo>
                    <a:pt x="484301" y="28651"/>
                  </a:lnTo>
                  <a:lnTo>
                    <a:pt x="476478" y="30975"/>
                  </a:lnTo>
                  <a:lnTo>
                    <a:pt x="474497" y="38036"/>
                  </a:lnTo>
                  <a:lnTo>
                    <a:pt x="471703" y="44132"/>
                  </a:lnTo>
                  <a:lnTo>
                    <a:pt x="468693" y="49987"/>
                  </a:lnTo>
                  <a:lnTo>
                    <a:pt x="466026" y="56311"/>
                  </a:lnTo>
                  <a:lnTo>
                    <a:pt x="471703" y="56095"/>
                  </a:lnTo>
                  <a:lnTo>
                    <a:pt x="474522" y="52412"/>
                  </a:lnTo>
                  <a:lnTo>
                    <a:pt x="476808" y="48031"/>
                  </a:lnTo>
                  <a:lnTo>
                    <a:pt x="480834" y="45745"/>
                  </a:lnTo>
                  <a:lnTo>
                    <a:pt x="486054" y="49669"/>
                  </a:lnTo>
                  <a:lnTo>
                    <a:pt x="489254" y="46723"/>
                  </a:lnTo>
                  <a:lnTo>
                    <a:pt x="492937" y="41922"/>
                  </a:lnTo>
                  <a:lnTo>
                    <a:pt x="499630" y="40246"/>
                  </a:lnTo>
                  <a:lnTo>
                    <a:pt x="511022" y="39890"/>
                  </a:lnTo>
                  <a:lnTo>
                    <a:pt x="515429" y="38900"/>
                  </a:lnTo>
                  <a:lnTo>
                    <a:pt x="521804" y="40309"/>
                  </a:lnTo>
                  <a:lnTo>
                    <a:pt x="522211" y="34404"/>
                  </a:lnTo>
                  <a:close/>
                </a:path>
                <a:path w="6496684" h="140335">
                  <a:moveTo>
                    <a:pt x="2070138" y="15697"/>
                  </a:moveTo>
                  <a:lnTo>
                    <a:pt x="2064448" y="12547"/>
                  </a:lnTo>
                  <a:lnTo>
                    <a:pt x="2064740" y="18656"/>
                  </a:lnTo>
                  <a:lnTo>
                    <a:pt x="2070138" y="15697"/>
                  </a:lnTo>
                  <a:close/>
                </a:path>
                <a:path w="6496684" h="140335">
                  <a:moveTo>
                    <a:pt x="2282063" y="5994"/>
                  </a:moveTo>
                  <a:lnTo>
                    <a:pt x="2278938" y="4965"/>
                  </a:lnTo>
                  <a:lnTo>
                    <a:pt x="2278583" y="7912"/>
                  </a:lnTo>
                  <a:lnTo>
                    <a:pt x="2278342" y="10947"/>
                  </a:lnTo>
                  <a:lnTo>
                    <a:pt x="2281440" y="11925"/>
                  </a:lnTo>
                  <a:lnTo>
                    <a:pt x="2281834" y="9080"/>
                  </a:lnTo>
                  <a:lnTo>
                    <a:pt x="2282063" y="5994"/>
                  </a:lnTo>
                  <a:close/>
                </a:path>
                <a:path w="6496684" h="140335">
                  <a:moveTo>
                    <a:pt x="2287435" y="3048"/>
                  </a:moveTo>
                  <a:lnTo>
                    <a:pt x="2281834" y="0"/>
                  </a:lnTo>
                  <a:lnTo>
                    <a:pt x="2282063" y="5994"/>
                  </a:lnTo>
                  <a:lnTo>
                    <a:pt x="2287435" y="3048"/>
                  </a:lnTo>
                  <a:close/>
                </a:path>
                <a:path w="6496684" h="140335">
                  <a:moveTo>
                    <a:pt x="2373566" y="12611"/>
                  </a:moveTo>
                  <a:lnTo>
                    <a:pt x="2370696" y="13652"/>
                  </a:lnTo>
                  <a:lnTo>
                    <a:pt x="2366340" y="12649"/>
                  </a:lnTo>
                  <a:lnTo>
                    <a:pt x="2366137" y="17411"/>
                  </a:lnTo>
                  <a:lnTo>
                    <a:pt x="2368981" y="16421"/>
                  </a:lnTo>
                  <a:lnTo>
                    <a:pt x="2373338" y="17424"/>
                  </a:lnTo>
                  <a:lnTo>
                    <a:pt x="2373566" y="12611"/>
                  </a:lnTo>
                  <a:close/>
                </a:path>
                <a:path w="6496684" h="140335">
                  <a:moveTo>
                    <a:pt x="2411552" y="16941"/>
                  </a:moveTo>
                  <a:lnTo>
                    <a:pt x="2409266" y="12496"/>
                  </a:lnTo>
                  <a:lnTo>
                    <a:pt x="2402751" y="18034"/>
                  </a:lnTo>
                  <a:lnTo>
                    <a:pt x="2409444" y="21945"/>
                  </a:lnTo>
                  <a:lnTo>
                    <a:pt x="2411552" y="16941"/>
                  </a:lnTo>
                  <a:close/>
                </a:path>
                <a:path w="6496684" h="140335">
                  <a:moveTo>
                    <a:pt x="2437701" y="11315"/>
                  </a:moveTo>
                  <a:lnTo>
                    <a:pt x="2435898" y="8661"/>
                  </a:lnTo>
                  <a:lnTo>
                    <a:pt x="2434920" y="7404"/>
                  </a:lnTo>
                  <a:lnTo>
                    <a:pt x="2430284" y="11023"/>
                  </a:lnTo>
                  <a:lnTo>
                    <a:pt x="2432151" y="13614"/>
                  </a:lnTo>
                  <a:lnTo>
                    <a:pt x="2433155" y="15036"/>
                  </a:lnTo>
                  <a:lnTo>
                    <a:pt x="2437701" y="11315"/>
                  </a:lnTo>
                  <a:close/>
                </a:path>
                <a:path w="6496684" h="140335">
                  <a:moveTo>
                    <a:pt x="2459634" y="16738"/>
                  </a:moveTo>
                  <a:lnTo>
                    <a:pt x="2456789" y="12649"/>
                  </a:lnTo>
                  <a:lnTo>
                    <a:pt x="2452217" y="16294"/>
                  </a:lnTo>
                  <a:lnTo>
                    <a:pt x="2454059" y="18923"/>
                  </a:lnTo>
                  <a:lnTo>
                    <a:pt x="2454999" y="20370"/>
                  </a:lnTo>
                  <a:lnTo>
                    <a:pt x="2459634" y="16738"/>
                  </a:lnTo>
                  <a:close/>
                </a:path>
                <a:path w="6496684" h="140335">
                  <a:moveTo>
                    <a:pt x="2468842" y="9232"/>
                  </a:moveTo>
                  <a:lnTo>
                    <a:pt x="2461577" y="9093"/>
                  </a:lnTo>
                  <a:lnTo>
                    <a:pt x="2461387" y="19062"/>
                  </a:lnTo>
                  <a:lnTo>
                    <a:pt x="2468651" y="19189"/>
                  </a:lnTo>
                  <a:lnTo>
                    <a:pt x="2468842" y="9232"/>
                  </a:lnTo>
                  <a:close/>
                </a:path>
                <a:path w="6496684" h="140335">
                  <a:moveTo>
                    <a:pt x="2512555" y="22466"/>
                  </a:moveTo>
                  <a:lnTo>
                    <a:pt x="2510002" y="18542"/>
                  </a:lnTo>
                  <a:lnTo>
                    <a:pt x="2506916" y="15278"/>
                  </a:lnTo>
                  <a:lnTo>
                    <a:pt x="2505468" y="9842"/>
                  </a:lnTo>
                  <a:lnTo>
                    <a:pt x="2509342" y="9715"/>
                  </a:lnTo>
                  <a:lnTo>
                    <a:pt x="2508504" y="3594"/>
                  </a:lnTo>
                  <a:lnTo>
                    <a:pt x="2501925" y="4902"/>
                  </a:lnTo>
                  <a:lnTo>
                    <a:pt x="2501150" y="13055"/>
                  </a:lnTo>
                  <a:lnTo>
                    <a:pt x="2496743" y="19177"/>
                  </a:lnTo>
                  <a:lnTo>
                    <a:pt x="2493911" y="24358"/>
                  </a:lnTo>
                  <a:lnTo>
                    <a:pt x="2497823" y="29654"/>
                  </a:lnTo>
                  <a:lnTo>
                    <a:pt x="2500109" y="24320"/>
                  </a:lnTo>
                  <a:lnTo>
                    <a:pt x="2504579" y="24638"/>
                  </a:lnTo>
                  <a:lnTo>
                    <a:pt x="2509329" y="27533"/>
                  </a:lnTo>
                  <a:lnTo>
                    <a:pt x="2512441" y="29908"/>
                  </a:lnTo>
                  <a:lnTo>
                    <a:pt x="2512555" y="22466"/>
                  </a:lnTo>
                  <a:close/>
                </a:path>
                <a:path w="6496684" h="140335">
                  <a:moveTo>
                    <a:pt x="2531224" y="5410"/>
                  </a:moveTo>
                  <a:lnTo>
                    <a:pt x="2523883" y="5283"/>
                  </a:lnTo>
                  <a:lnTo>
                    <a:pt x="2516644" y="6540"/>
                  </a:lnTo>
                  <a:lnTo>
                    <a:pt x="2520200" y="9969"/>
                  </a:lnTo>
                  <a:lnTo>
                    <a:pt x="2527439" y="11087"/>
                  </a:lnTo>
                  <a:lnTo>
                    <a:pt x="2531224" y="5410"/>
                  </a:lnTo>
                  <a:close/>
                </a:path>
                <a:path w="6496684" h="140335">
                  <a:moveTo>
                    <a:pt x="2549499" y="5715"/>
                  </a:moveTo>
                  <a:lnTo>
                    <a:pt x="2546705" y="6667"/>
                  </a:lnTo>
                  <a:lnTo>
                    <a:pt x="2542336" y="5651"/>
                  </a:lnTo>
                  <a:lnTo>
                    <a:pt x="2542121" y="10490"/>
                  </a:lnTo>
                  <a:lnTo>
                    <a:pt x="2544965" y="9499"/>
                  </a:lnTo>
                  <a:lnTo>
                    <a:pt x="2549334" y="10502"/>
                  </a:lnTo>
                  <a:lnTo>
                    <a:pt x="2549499" y="5715"/>
                  </a:lnTo>
                  <a:close/>
                </a:path>
                <a:path w="6496684" h="140335">
                  <a:moveTo>
                    <a:pt x="2560447" y="10820"/>
                  </a:moveTo>
                  <a:lnTo>
                    <a:pt x="2554097" y="10490"/>
                  </a:lnTo>
                  <a:lnTo>
                    <a:pt x="2550960" y="14503"/>
                  </a:lnTo>
                  <a:lnTo>
                    <a:pt x="2549207" y="20574"/>
                  </a:lnTo>
                  <a:lnTo>
                    <a:pt x="2555532" y="21043"/>
                  </a:lnTo>
                  <a:lnTo>
                    <a:pt x="2558732" y="17081"/>
                  </a:lnTo>
                  <a:lnTo>
                    <a:pt x="2560447" y="10820"/>
                  </a:lnTo>
                  <a:close/>
                </a:path>
                <a:path w="6496684" h="140335">
                  <a:moveTo>
                    <a:pt x="2778264" y="22237"/>
                  </a:moveTo>
                  <a:lnTo>
                    <a:pt x="2776397" y="19570"/>
                  </a:lnTo>
                  <a:lnTo>
                    <a:pt x="2775432" y="18161"/>
                  </a:lnTo>
                  <a:lnTo>
                    <a:pt x="2770822" y="21818"/>
                  </a:lnTo>
                  <a:lnTo>
                    <a:pt x="2772664" y="24447"/>
                  </a:lnTo>
                  <a:lnTo>
                    <a:pt x="2773616" y="25869"/>
                  </a:lnTo>
                  <a:lnTo>
                    <a:pt x="2778264" y="22237"/>
                  </a:lnTo>
                  <a:close/>
                </a:path>
                <a:path w="6496684" h="140335">
                  <a:moveTo>
                    <a:pt x="2840253" y="23583"/>
                  </a:moveTo>
                  <a:lnTo>
                    <a:pt x="2837472" y="19456"/>
                  </a:lnTo>
                  <a:lnTo>
                    <a:pt x="2832862" y="23088"/>
                  </a:lnTo>
                  <a:lnTo>
                    <a:pt x="2834665" y="25742"/>
                  </a:lnTo>
                  <a:lnTo>
                    <a:pt x="2835681" y="27190"/>
                  </a:lnTo>
                  <a:lnTo>
                    <a:pt x="2840253" y="23583"/>
                  </a:lnTo>
                  <a:close/>
                </a:path>
                <a:path w="6496684" h="140335">
                  <a:moveTo>
                    <a:pt x="2956077" y="12992"/>
                  </a:moveTo>
                  <a:lnTo>
                    <a:pt x="2951696" y="13525"/>
                  </a:lnTo>
                  <a:lnTo>
                    <a:pt x="2953740" y="20815"/>
                  </a:lnTo>
                  <a:lnTo>
                    <a:pt x="2956077" y="12992"/>
                  </a:lnTo>
                  <a:close/>
                </a:path>
                <a:path w="6496684" h="140335">
                  <a:moveTo>
                    <a:pt x="3015335" y="22453"/>
                  </a:moveTo>
                  <a:lnTo>
                    <a:pt x="3013557" y="19799"/>
                  </a:lnTo>
                  <a:lnTo>
                    <a:pt x="3012516" y="18542"/>
                  </a:lnTo>
                  <a:lnTo>
                    <a:pt x="3007944" y="22136"/>
                  </a:lnTo>
                  <a:lnTo>
                    <a:pt x="3006217" y="19646"/>
                  </a:lnTo>
                  <a:lnTo>
                    <a:pt x="3005251" y="18376"/>
                  </a:lnTo>
                  <a:lnTo>
                    <a:pt x="3000667" y="21983"/>
                  </a:lnTo>
                  <a:lnTo>
                    <a:pt x="3002470" y="24574"/>
                  </a:lnTo>
                  <a:lnTo>
                    <a:pt x="3003435" y="25996"/>
                  </a:lnTo>
                  <a:lnTo>
                    <a:pt x="3008033" y="22313"/>
                  </a:lnTo>
                  <a:lnTo>
                    <a:pt x="3009773" y="24739"/>
                  </a:lnTo>
                  <a:lnTo>
                    <a:pt x="3010725" y="26162"/>
                  </a:lnTo>
                  <a:lnTo>
                    <a:pt x="3015335" y="22453"/>
                  </a:lnTo>
                  <a:close/>
                </a:path>
                <a:path w="6496684" h="140335">
                  <a:moveTo>
                    <a:pt x="3064205" y="35953"/>
                  </a:moveTo>
                  <a:lnTo>
                    <a:pt x="3063837" y="27647"/>
                  </a:lnTo>
                  <a:lnTo>
                    <a:pt x="3057220" y="24587"/>
                  </a:lnTo>
                  <a:lnTo>
                    <a:pt x="3049574" y="25844"/>
                  </a:lnTo>
                  <a:lnTo>
                    <a:pt x="3046107" y="30492"/>
                  </a:lnTo>
                  <a:lnTo>
                    <a:pt x="3052076" y="29972"/>
                  </a:lnTo>
                  <a:lnTo>
                    <a:pt x="3055734" y="32461"/>
                  </a:lnTo>
                  <a:lnTo>
                    <a:pt x="3059099" y="35331"/>
                  </a:lnTo>
                  <a:lnTo>
                    <a:pt x="3064205" y="35953"/>
                  </a:lnTo>
                  <a:close/>
                </a:path>
                <a:path w="6496684" h="140335">
                  <a:moveTo>
                    <a:pt x="3151809" y="32854"/>
                  </a:moveTo>
                  <a:lnTo>
                    <a:pt x="3146628" y="30073"/>
                  </a:lnTo>
                  <a:lnTo>
                    <a:pt x="3143072" y="24955"/>
                  </a:lnTo>
                  <a:lnTo>
                    <a:pt x="3141256" y="17780"/>
                  </a:lnTo>
                  <a:lnTo>
                    <a:pt x="3132861" y="17411"/>
                  </a:lnTo>
                  <a:lnTo>
                    <a:pt x="3126473" y="20104"/>
                  </a:lnTo>
                  <a:lnTo>
                    <a:pt x="3121075" y="21501"/>
                  </a:lnTo>
                  <a:lnTo>
                    <a:pt x="3115691" y="17208"/>
                  </a:lnTo>
                  <a:lnTo>
                    <a:pt x="3111347" y="28016"/>
                  </a:lnTo>
                  <a:lnTo>
                    <a:pt x="3102381" y="30391"/>
                  </a:lnTo>
                  <a:lnTo>
                    <a:pt x="3093555" y="32232"/>
                  </a:lnTo>
                  <a:lnTo>
                    <a:pt x="3089592" y="41452"/>
                  </a:lnTo>
                  <a:lnTo>
                    <a:pt x="3100120" y="38646"/>
                  </a:lnTo>
                  <a:lnTo>
                    <a:pt x="3108744" y="39204"/>
                  </a:lnTo>
                  <a:lnTo>
                    <a:pt x="3117812" y="41109"/>
                  </a:lnTo>
                  <a:lnTo>
                    <a:pt x="3129635" y="42354"/>
                  </a:lnTo>
                  <a:lnTo>
                    <a:pt x="3134931" y="41262"/>
                  </a:lnTo>
                  <a:lnTo>
                    <a:pt x="3136023" y="34290"/>
                  </a:lnTo>
                  <a:lnTo>
                    <a:pt x="3140875" y="32613"/>
                  </a:lnTo>
                  <a:lnTo>
                    <a:pt x="3140735" y="39243"/>
                  </a:lnTo>
                  <a:lnTo>
                    <a:pt x="3150806" y="39319"/>
                  </a:lnTo>
                  <a:lnTo>
                    <a:pt x="3151809" y="32854"/>
                  </a:lnTo>
                  <a:close/>
                </a:path>
                <a:path w="6496684" h="140335">
                  <a:moveTo>
                    <a:pt x="3250717" y="34188"/>
                  </a:moveTo>
                  <a:lnTo>
                    <a:pt x="3250476" y="25107"/>
                  </a:lnTo>
                  <a:lnTo>
                    <a:pt x="3244278" y="24777"/>
                  </a:lnTo>
                  <a:lnTo>
                    <a:pt x="3240900" y="28702"/>
                  </a:lnTo>
                  <a:lnTo>
                    <a:pt x="3239312" y="34810"/>
                  </a:lnTo>
                  <a:lnTo>
                    <a:pt x="3246577" y="36766"/>
                  </a:lnTo>
                  <a:lnTo>
                    <a:pt x="3250717" y="34188"/>
                  </a:lnTo>
                  <a:close/>
                </a:path>
                <a:path w="6496684" h="140335">
                  <a:moveTo>
                    <a:pt x="3368954" y="25539"/>
                  </a:moveTo>
                  <a:lnTo>
                    <a:pt x="3366198" y="21501"/>
                  </a:lnTo>
                  <a:lnTo>
                    <a:pt x="3361563" y="25107"/>
                  </a:lnTo>
                  <a:lnTo>
                    <a:pt x="3363391" y="27736"/>
                  </a:lnTo>
                  <a:lnTo>
                    <a:pt x="3364344" y="29184"/>
                  </a:lnTo>
                  <a:lnTo>
                    <a:pt x="3368954" y="25539"/>
                  </a:lnTo>
                  <a:close/>
                </a:path>
                <a:path w="6496684" h="140335">
                  <a:moveTo>
                    <a:pt x="3457664" y="35166"/>
                  </a:moveTo>
                  <a:lnTo>
                    <a:pt x="3450590" y="35331"/>
                  </a:lnTo>
                  <a:lnTo>
                    <a:pt x="3442652" y="34188"/>
                  </a:lnTo>
                  <a:lnTo>
                    <a:pt x="3436696" y="35890"/>
                  </a:lnTo>
                  <a:lnTo>
                    <a:pt x="3435540" y="44602"/>
                  </a:lnTo>
                  <a:lnTo>
                    <a:pt x="3442957" y="44958"/>
                  </a:lnTo>
                  <a:lnTo>
                    <a:pt x="3449917" y="44691"/>
                  </a:lnTo>
                  <a:lnTo>
                    <a:pt x="3455225" y="42011"/>
                  </a:lnTo>
                  <a:lnTo>
                    <a:pt x="3457664" y="35166"/>
                  </a:lnTo>
                  <a:close/>
                </a:path>
                <a:path w="6496684" h="140335">
                  <a:moveTo>
                    <a:pt x="3613569" y="44069"/>
                  </a:moveTo>
                  <a:lnTo>
                    <a:pt x="3609225" y="40005"/>
                  </a:lnTo>
                  <a:lnTo>
                    <a:pt x="3605428" y="40246"/>
                  </a:lnTo>
                  <a:lnTo>
                    <a:pt x="3601174" y="42278"/>
                  </a:lnTo>
                  <a:lnTo>
                    <a:pt x="3595446" y="43611"/>
                  </a:lnTo>
                  <a:lnTo>
                    <a:pt x="3566426" y="42887"/>
                  </a:lnTo>
                  <a:lnTo>
                    <a:pt x="3559479" y="43218"/>
                  </a:lnTo>
                  <a:lnTo>
                    <a:pt x="3551491" y="41998"/>
                  </a:lnTo>
                  <a:lnTo>
                    <a:pt x="3544582" y="42316"/>
                  </a:lnTo>
                  <a:lnTo>
                    <a:pt x="3540874" y="47282"/>
                  </a:lnTo>
                  <a:lnTo>
                    <a:pt x="3550386" y="48145"/>
                  </a:lnTo>
                  <a:lnTo>
                    <a:pt x="3558324" y="51054"/>
                  </a:lnTo>
                  <a:lnTo>
                    <a:pt x="3566579" y="53543"/>
                  </a:lnTo>
                  <a:lnTo>
                    <a:pt x="3577044" y="53136"/>
                  </a:lnTo>
                  <a:lnTo>
                    <a:pt x="3583889" y="54508"/>
                  </a:lnTo>
                  <a:lnTo>
                    <a:pt x="3585172" y="47815"/>
                  </a:lnTo>
                  <a:lnTo>
                    <a:pt x="3591725" y="48577"/>
                  </a:lnTo>
                  <a:lnTo>
                    <a:pt x="3597757" y="48247"/>
                  </a:lnTo>
                  <a:lnTo>
                    <a:pt x="3604806" y="49415"/>
                  </a:lnTo>
                  <a:lnTo>
                    <a:pt x="3610775" y="49022"/>
                  </a:lnTo>
                  <a:lnTo>
                    <a:pt x="3613569" y="44069"/>
                  </a:lnTo>
                  <a:close/>
                </a:path>
                <a:path w="6496684" h="140335">
                  <a:moveTo>
                    <a:pt x="3858984" y="42989"/>
                  </a:moveTo>
                  <a:lnTo>
                    <a:pt x="3857155" y="40309"/>
                  </a:lnTo>
                  <a:lnTo>
                    <a:pt x="3856190" y="39039"/>
                  </a:lnTo>
                  <a:lnTo>
                    <a:pt x="3851618" y="42621"/>
                  </a:lnTo>
                  <a:lnTo>
                    <a:pt x="3853396" y="45237"/>
                  </a:lnTo>
                  <a:lnTo>
                    <a:pt x="3854348" y="46659"/>
                  </a:lnTo>
                  <a:lnTo>
                    <a:pt x="3858984" y="42989"/>
                  </a:lnTo>
                  <a:close/>
                </a:path>
                <a:path w="6496684" h="140335">
                  <a:moveTo>
                    <a:pt x="3900728" y="57327"/>
                  </a:moveTo>
                  <a:lnTo>
                    <a:pt x="3896791" y="51308"/>
                  </a:lnTo>
                  <a:lnTo>
                    <a:pt x="3895585" y="59131"/>
                  </a:lnTo>
                  <a:lnTo>
                    <a:pt x="3888702" y="54610"/>
                  </a:lnTo>
                  <a:lnTo>
                    <a:pt x="3885869" y="51015"/>
                  </a:lnTo>
                  <a:lnTo>
                    <a:pt x="3886936" y="60769"/>
                  </a:lnTo>
                  <a:lnTo>
                    <a:pt x="3894671" y="61683"/>
                  </a:lnTo>
                  <a:lnTo>
                    <a:pt x="3900728" y="57327"/>
                  </a:lnTo>
                  <a:close/>
                </a:path>
                <a:path w="6496684" h="140335">
                  <a:moveTo>
                    <a:pt x="3967238" y="55740"/>
                  </a:moveTo>
                  <a:lnTo>
                    <a:pt x="3965435" y="53111"/>
                  </a:lnTo>
                  <a:lnTo>
                    <a:pt x="3964521" y="51892"/>
                  </a:lnTo>
                  <a:lnTo>
                    <a:pt x="3959898" y="55435"/>
                  </a:lnTo>
                  <a:lnTo>
                    <a:pt x="3961688" y="58089"/>
                  </a:lnTo>
                  <a:lnTo>
                    <a:pt x="3962679" y="59550"/>
                  </a:lnTo>
                  <a:lnTo>
                    <a:pt x="3967238" y="55740"/>
                  </a:lnTo>
                  <a:close/>
                </a:path>
                <a:path w="6496684" h="140335">
                  <a:moveTo>
                    <a:pt x="4008869" y="54279"/>
                  </a:moveTo>
                  <a:lnTo>
                    <a:pt x="4004094" y="54152"/>
                  </a:lnTo>
                  <a:lnTo>
                    <a:pt x="4005872" y="45554"/>
                  </a:lnTo>
                  <a:lnTo>
                    <a:pt x="4001935" y="44145"/>
                  </a:lnTo>
                  <a:lnTo>
                    <a:pt x="3997350" y="44399"/>
                  </a:lnTo>
                  <a:lnTo>
                    <a:pt x="3996728" y="50431"/>
                  </a:lnTo>
                  <a:lnTo>
                    <a:pt x="3990962" y="48869"/>
                  </a:lnTo>
                  <a:lnTo>
                    <a:pt x="3990314" y="40068"/>
                  </a:lnTo>
                  <a:lnTo>
                    <a:pt x="3985018" y="37388"/>
                  </a:lnTo>
                  <a:lnTo>
                    <a:pt x="3976751" y="38569"/>
                  </a:lnTo>
                  <a:lnTo>
                    <a:pt x="3976205" y="47244"/>
                  </a:lnTo>
                  <a:lnTo>
                    <a:pt x="3977119" y="54102"/>
                  </a:lnTo>
                  <a:lnTo>
                    <a:pt x="3979837" y="58572"/>
                  </a:lnTo>
                  <a:lnTo>
                    <a:pt x="3987622" y="58305"/>
                  </a:lnTo>
                  <a:lnTo>
                    <a:pt x="3996499" y="59588"/>
                  </a:lnTo>
                  <a:lnTo>
                    <a:pt x="4004284" y="59283"/>
                  </a:lnTo>
                  <a:lnTo>
                    <a:pt x="4008869" y="54279"/>
                  </a:lnTo>
                  <a:close/>
                </a:path>
                <a:path w="6496684" h="140335">
                  <a:moveTo>
                    <a:pt x="4023487" y="49733"/>
                  </a:moveTo>
                  <a:lnTo>
                    <a:pt x="4018877" y="49326"/>
                  </a:lnTo>
                  <a:lnTo>
                    <a:pt x="4018661" y="43192"/>
                  </a:lnTo>
                  <a:lnTo>
                    <a:pt x="4012742" y="44437"/>
                  </a:lnTo>
                  <a:lnTo>
                    <a:pt x="4012082" y="51752"/>
                  </a:lnTo>
                  <a:lnTo>
                    <a:pt x="4016324" y="55295"/>
                  </a:lnTo>
                  <a:lnTo>
                    <a:pt x="4021467" y="54724"/>
                  </a:lnTo>
                  <a:lnTo>
                    <a:pt x="4023487" y="49733"/>
                  </a:lnTo>
                  <a:close/>
                </a:path>
                <a:path w="6496684" h="140335">
                  <a:moveTo>
                    <a:pt x="4058094" y="43281"/>
                  </a:moveTo>
                  <a:lnTo>
                    <a:pt x="4056303" y="40665"/>
                  </a:lnTo>
                  <a:lnTo>
                    <a:pt x="4055414" y="39243"/>
                  </a:lnTo>
                  <a:lnTo>
                    <a:pt x="4050728" y="42849"/>
                  </a:lnTo>
                  <a:lnTo>
                    <a:pt x="4052532" y="45478"/>
                  </a:lnTo>
                  <a:lnTo>
                    <a:pt x="4053573" y="46913"/>
                  </a:lnTo>
                  <a:lnTo>
                    <a:pt x="4058094" y="43281"/>
                  </a:lnTo>
                  <a:close/>
                </a:path>
                <a:path w="6496684" h="140335">
                  <a:moveTo>
                    <a:pt x="4287850" y="46850"/>
                  </a:moveTo>
                  <a:lnTo>
                    <a:pt x="4284992" y="47764"/>
                  </a:lnTo>
                  <a:lnTo>
                    <a:pt x="4280700" y="46723"/>
                  </a:lnTo>
                  <a:lnTo>
                    <a:pt x="4280459" y="51536"/>
                  </a:lnTo>
                  <a:lnTo>
                    <a:pt x="4283341" y="50571"/>
                  </a:lnTo>
                  <a:lnTo>
                    <a:pt x="4287596" y="51612"/>
                  </a:lnTo>
                  <a:lnTo>
                    <a:pt x="4287850" y="46850"/>
                  </a:lnTo>
                  <a:close/>
                </a:path>
                <a:path w="6496684" h="140335">
                  <a:moveTo>
                    <a:pt x="4371010" y="49060"/>
                  </a:moveTo>
                  <a:lnTo>
                    <a:pt x="4363758" y="48856"/>
                  </a:lnTo>
                  <a:lnTo>
                    <a:pt x="4356620" y="50050"/>
                  </a:lnTo>
                  <a:lnTo>
                    <a:pt x="4360100" y="53517"/>
                  </a:lnTo>
                  <a:lnTo>
                    <a:pt x="4367238" y="54698"/>
                  </a:lnTo>
                  <a:lnTo>
                    <a:pt x="4371010" y="49060"/>
                  </a:lnTo>
                  <a:close/>
                </a:path>
                <a:path w="6496684" h="140335">
                  <a:moveTo>
                    <a:pt x="4546485" y="98513"/>
                  </a:moveTo>
                  <a:lnTo>
                    <a:pt x="4546193" y="89281"/>
                  </a:lnTo>
                  <a:lnTo>
                    <a:pt x="4545177" y="80975"/>
                  </a:lnTo>
                  <a:lnTo>
                    <a:pt x="4543247" y="73888"/>
                  </a:lnTo>
                  <a:lnTo>
                    <a:pt x="4540148" y="68300"/>
                  </a:lnTo>
                  <a:lnTo>
                    <a:pt x="4538815" y="76784"/>
                  </a:lnTo>
                  <a:lnTo>
                    <a:pt x="4533976" y="80073"/>
                  </a:lnTo>
                  <a:lnTo>
                    <a:pt x="4529353" y="83642"/>
                  </a:lnTo>
                  <a:lnTo>
                    <a:pt x="4528629" y="93002"/>
                  </a:lnTo>
                  <a:lnTo>
                    <a:pt x="4535094" y="90614"/>
                  </a:lnTo>
                  <a:lnTo>
                    <a:pt x="4538751" y="90970"/>
                  </a:lnTo>
                  <a:lnTo>
                    <a:pt x="4541812" y="93738"/>
                  </a:lnTo>
                  <a:lnTo>
                    <a:pt x="4546485" y="98513"/>
                  </a:lnTo>
                  <a:close/>
                </a:path>
                <a:path w="6496684" h="140335">
                  <a:moveTo>
                    <a:pt x="4644809" y="66052"/>
                  </a:moveTo>
                  <a:lnTo>
                    <a:pt x="4634027" y="65773"/>
                  </a:lnTo>
                  <a:lnTo>
                    <a:pt x="4629734" y="66433"/>
                  </a:lnTo>
                  <a:lnTo>
                    <a:pt x="4623778" y="64592"/>
                  </a:lnTo>
                  <a:lnTo>
                    <a:pt x="4623028" y="70434"/>
                  </a:lnTo>
                  <a:lnTo>
                    <a:pt x="4633874" y="70713"/>
                  </a:lnTo>
                  <a:lnTo>
                    <a:pt x="4638129" y="70142"/>
                  </a:lnTo>
                  <a:lnTo>
                    <a:pt x="4644060" y="71932"/>
                  </a:lnTo>
                  <a:lnTo>
                    <a:pt x="4644809" y="66052"/>
                  </a:lnTo>
                  <a:close/>
                </a:path>
                <a:path w="6496684" h="140335">
                  <a:moveTo>
                    <a:pt x="4749304" y="68757"/>
                  </a:moveTo>
                  <a:lnTo>
                    <a:pt x="4747311" y="61506"/>
                  </a:lnTo>
                  <a:lnTo>
                    <a:pt x="4744923" y="69100"/>
                  </a:lnTo>
                  <a:lnTo>
                    <a:pt x="4749304" y="68757"/>
                  </a:lnTo>
                  <a:close/>
                </a:path>
                <a:path w="6496684" h="140335">
                  <a:moveTo>
                    <a:pt x="4762576" y="108927"/>
                  </a:moveTo>
                  <a:lnTo>
                    <a:pt x="4744555" y="108508"/>
                  </a:lnTo>
                  <a:lnTo>
                    <a:pt x="4733366" y="107251"/>
                  </a:lnTo>
                  <a:lnTo>
                    <a:pt x="4731448" y="107035"/>
                  </a:lnTo>
                  <a:lnTo>
                    <a:pt x="4731143" y="106972"/>
                  </a:lnTo>
                  <a:lnTo>
                    <a:pt x="4719536" y="104927"/>
                  </a:lnTo>
                  <a:lnTo>
                    <a:pt x="4699178" y="101701"/>
                  </a:lnTo>
                  <a:lnTo>
                    <a:pt x="4695431" y="103974"/>
                  </a:lnTo>
                  <a:lnTo>
                    <a:pt x="4691977" y="106654"/>
                  </a:lnTo>
                  <a:lnTo>
                    <a:pt x="4686935" y="106972"/>
                  </a:lnTo>
                  <a:lnTo>
                    <a:pt x="4679924" y="102019"/>
                  </a:lnTo>
                  <a:lnTo>
                    <a:pt x="4670857" y="104800"/>
                  </a:lnTo>
                  <a:lnTo>
                    <a:pt x="4661738" y="107251"/>
                  </a:lnTo>
                  <a:lnTo>
                    <a:pt x="4654588" y="101307"/>
                  </a:lnTo>
                  <a:lnTo>
                    <a:pt x="4656582" y="96329"/>
                  </a:lnTo>
                  <a:lnTo>
                    <a:pt x="4661598" y="95859"/>
                  </a:lnTo>
                  <a:lnTo>
                    <a:pt x="4667656" y="96964"/>
                  </a:lnTo>
                  <a:lnTo>
                    <a:pt x="4672774" y="96723"/>
                  </a:lnTo>
                  <a:lnTo>
                    <a:pt x="4679429" y="96215"/>
                  </a:lnTo>
                  <a:lnTo>
                    <a:pt x="4679340" y="95859"/>
                  </a:lnTo>
                  <a:lnTo>
                    <a:pt x="4678604" y="92798"/>
                  </a:lnTo>
                  <a:lnTo>
                    <a:pt x="4676749" y="85064"/>
                  </a:lnTo>
                  <a:lnTo>
                    <a:pt x="4675505" y="79959"/>
                  </a:lnTo>
                  <a:lnTo>
                    <a:pt x="4680597" y="77000"/>
                  </a:lnTo>
                  <a:lnTo>
                    <a:pt x="4671987" y="76085"/>
                  </a:lnTo>
                  <a:lnTo>
                    <a:pt x="4667643" y="77393"/>
                  </a:lnTo>
                  <a:lnTo>
                    <a:pt x="4667643" y="89268"/>
                  </a:lnTo>
                  <a:lnTo>
                    <a:pt x="4663097" y="92798"/>
                  </a:lnTo>
                  <a:lnTo>
                    <a:pt x="4662132" y="91465"/>
                  </a:lnTo>
                  <a:lnTo>
                    <a:pt x="4660341" y="88798"/>
                  </a:lnTo>
                  <a:lnTo>
                    <a:pt x="4664862" y="85064"/>
                  </a:lnTo>
                  <a:lnTo>
                    <a:pt x="4665840" y="86626"/>
                  </a:lnTo>
                  <a:lnTo>
                    <a:pt x="4667643" y="89268"/>
                  </a:lnTo>
                  <a:lnTo>
                    <a:pt x="4667643" y="77393"/>
                  </a:lnTo>
                  <a:lnTo>
                    <a:pt x="4665357" y="78066"/>
                  </a:lnTo>
                  <a:lnTo>
                    <a:pt x="4659096" y="80556"/>
                  </a:lnTo>
                  <a:lnTo>
                    <a:pt x="4651578" y="81165"/>
                  </a:lnTo>
                  <a:lnTo>
                    <a:pt x="4651108" y="88798"/>
                  </a:lnTo>
                  <a:lnTo>
                    <a:pt x="4651108" y="89268"/>
                  </a:lnTo>
                  <a:lnTo>
                    <a:pt x="4652772" y="100304"/>
                  </a:lnTo>
                  <a:lnTo>
                    <a:pt x="4647425" y="101130"/>
                  </a:lnTo>
                  <a:lnTo>
                    <a:pt x="4640986" y="104140"/>
                  </a:lnTo>
                  <a:lnTo>
                    <a:pt x="4634344" y="106972"/>
                  </a:lnTo>
                  <a:lnTo>
                    <a:pt x="4627791" y="109232"/>
                  </a:lnTo>
                  <a:lnTo>
                    <a:pt x="4622927" y="110172"/>
                  </a:lnTo>
                  <a:lnTo>
                    <a:pt x="4620222" y="102298"/>
                  </a:lnTo>
                  <a:lnTo>
                    <a:pt x="4618660" y="104800"/>
                  </a:lnTo>
                  <a:lnTo>
                    <a:pt x="4615764" y="109715"/>
                  </a:lnTo>
                  <a:lnTo>
                    <a:pt x="4612335" y="111582"/>
                  </a:lnTo>
                  <a:lnTo>
                    <a:pt x="4611255" y="105219"/>
                  </a:lnTo>
                  <a:lnTo>
                    <a:pt x="4611332" y="103974"/>
                  </a:lnTo>
                  <a:lnTo>
                    <a:pt x="4612614" y="91465"/>
                  </a:lnTo>
                  <a:lnTo>
                    <a:pt x="4613440" y="81622"/>
                  </a:lnTo>
                  <a:lnTo>
                    <a:pt x="4614342" y="73558"/>
                  </a:lnTo>
                  <a:lnTo>
                    <a:pt x="4615954" y="65316"/>
                  </a:lnTo>
                  <a:lnTo>
                    <a:pt x="4606836" y="71107"/>
                  </a:lnTo>
                  <a:lnTo>
                    <a:pt x="4603280" y="82435"/>
                  </a:lnTo>
                  <a:lnTo>
                    <a:pt x="4603153" y="89268"/>
                  </a:lnTo>
                  <a:lnTo>
                    <a:pt x="4603267" y="100304"/>
                  </a:lnTo>
                  <a:lnTo>
                    <a:pt x="4603839" y="109905"/>
                  </a:lnTo>
                  <a:lnTo>
                    <a:pt x="4588764" y="114503"/>
                  </a:lnTo>
                  <a:lnTo>
                    <a:pt x="4576000" y="116319"/>
                  </a:lnTo>
                  <a:lnTo>
                    <a:pt x="4564392" y="119583"/>
                  </a:lnTo>
                  <a:lnTo>
                    <a:pt x="4552835" y="128536"/>
                  </a:lnTo>
                  <a:lnTo>
                    <a:pt x="4564138" y="129616"/>
                  </a:lnTo>
                  <a:lnTo>
                    <a:pt x="4578743" y="128193"/>
                  </a:lnTo>
                  <a:lnTo>
                    <a:pt x="4591139" y="129717"/>
                  </a:lnTo>
                  <a:lnTo>
                    <a:pt x="4595825" y="139661"/>
                  </a:lnTo>
                  <a:lnTo>
                    <a:pt x="4602975" y="139852"/>
                  </a:lnTo>
                  <a:lnTo>
                    <a:pt x="4610887" y="139763"/>
                  </a:lnTo>
                  <a:lnTo>
                    <a:pt x="4616374" y="136118"/>
                  </a:lnTo>
                  <a:lnTo>
                    <a:pt x="4621555" y="132003"/>
                  </a:lnTo>
                  <a:lnTo>
                    <a:pt x="4628515" y="130492"/>
                  </a:lnTo>
                  <a:lnTo>
                    <a:pt x="4650143" y="131038"/>
                  </a:lnTo>
                  <a:lnTo>
                    <a:pt x="4651756" y="130492"/>
                  </a:lnTo>
                  <a:lnTo>
                    <a:pt x="4654880" y="129438"/>
                  </a:lnTo>
                  <a:lnTo>
                    <a:pt x="4655096" y="128193"/>
                  </a:lnTo>
                  <a:lnTo>
                    <a:pt x="4656086" y="122440"/>
                  </a:lnTo>
                  <a:lnTo>
                    <a:pt x="4661217" y="121412"/>
                  </a:lnTo>
                  <a:lnTo>
                    <a:pt x="4666602" y="125971"/>
                  </a:lnTo>
                  <a:lnTo>
                    <a:pt x="4672762" y="124625"/>
                  </a:lnTo>
                  <a:lnTo>
                    <a:pt x="4679442" y="123037"/>
                  </a:lnTo>
                  <a:lnTo>
                    <a:pt x="4686351" y="126911"/>
                  </a:lnTo>
                  <a:lnTo>
                    <a:pt x="4689640" y="123126"/>
                  </a:lnTo>
                  <a:lnTo>
                    <a:pt x="4689983" y="123037"/>
                  </a:lnTo>
                  <a:lnTo>
                    <a:pt x="4694606" y="121907"/>
                  </a:lnTo>
                  <a:lnTo>
                    <a:pt x="4700867" y="122440"/>
                  </a:lnTo>
                  <a:lnTo>
                    <a:pt x="4707394" y="121907"/>
                  </a:lnTo>
                  <a:lnTo>
                    <a:pt x="4708322" y="128714"/>
                  </a:lnTo>
                  <a:lnTo>
                    <a:pt x="4715154" y="127660"/>
                  </a:lnTo>
                  <a:lnTo>
                    <a:pt x="4719955" y="124002"/>
                  </a:lnTo>
                  <a:lnTo>
                    <a:pt x="4726127" y="122897"/>
                  </a:lnTo>
                  <a:lnTo>
                    <a:pt x="4732236" y="124320"/>
                  </a:lnTo>
                  <a:lnTo>
                    <a:pt x="4736795" y="128231"/>
                  </a:lnTo>
                  <a:lnTo>
                    <a:pt x="4738738" y="122897"/>
                  </a:lnTo>
                  <a:lnTo>
                    <a:pt x="4739106" y="121907"/>
                  </a:lnTo>
                  <a:lnTo>
                    <a:pt x="4739284" y="121412"/>
                  </a:lnTo>
                  <a:lnTo>
                    <a:pt x="4742027" y="120269"/>
                  </a:lnTo>
                  <a:lnTo>
                    <a:pt x="4745761" y="122047"/>
                  </a:lnTo>
                  <a:lnTo>
                    <a:pt x="4751324" y="123748"/>
                  </a:lnTo>
                  <a:lnTo>
                    <a:pt x="4752327" y="120269"/>
                  </a:lnTo>
                  <a:lnTo>
                    <a:pt x="4753102" y="117576"/>
                  </a:lnTo>
                  <a:lnTo>
                    <a:pt x="4756251" y="113550"/>
                  </a:lnTo>
                  <a:lnTo>
                    <a:pt x="4762424" y="114007"/>
                  </a:lnTo>
                  <a:lnTo>
                    <a:pt x="4762436" y="113550"/>
                  </a:lnTo>
                  <a:lnTo>
                    <a:pt x="4762500" y="111582"/>
                  </a:lnTo>
                  <a:lnTo>
                    <a:pt x="4762525" y="110375"/>
                  </a:lnTo>
                  <a:lnTo>
                    <a:pt x="4762576" y="108927"/>
                  </a:lnTo>
                  <a:close/>
                </a:path>
                <a:path w="6496684" h="140335">
                  <a:moveTo>
                    <a:pt x="4774158" y="84302"/>
                  </a:moveTo>
                  <a:lnTo>
                    <a:pt x="4773917" y="77685"/>
                  </a:lnTo>
                  <a:lnTo>
                    <a:pt x="4772482" y="76796"/>
                  </a:lnTo>
                  <a:lnTo>
                    <a:pt x="4770107" y="78371"/>
                  </a:lnTo>
                  <a:lnTo>
                    <a:pt x="4767097" y="79209"/>
                  </a:lnTo>
                  <a:lnTo>
                    <a:pt x="4756861" y="77177"/>
                  </a:lnTo>
                  <a:lnTo>
                    <a:pt x="4756251" y="77800"/>
                  </a:lnTo>
                  <a:lnTo>
                    <a:pt x="4749304" y="68757"/>
                  </a:lnTo>
                  <a:lnTo>
                    <a:pt x="4749736" y="74523"/>
                  </a:lnTo>
                  <a:lnTo>
                    <a:pt x="4748263" y="77584"/>
                  </a:lnTo>
                  <a:lnTo>
                    <a:pt x="4745431" y="78625"/>
                  </a:lnTo>
                  <a:lnTo>
                    <a:pt x="4742294" y="75628"/>
                  </a:lnTo>
                  <a:lnTo>
                    <a:pt x="4734852" y="84048"/>
                  </a:lnTo>
                  <a:lnTo>
                    <a:pt x="4730762" y="88290"/>
                  </a:lnTo>
                  <a:lnTo>
                    <a:pt x="4727981" y="90970"/>
                  </a:lnTo>
                  <a:lnTo>
                    <a:pt x="4723396" y="86144"/>
                  </a:lnTo>
                  <a:lnTo>
                    <a:pt x="4723384" y="97180"/>
                  </a:lnTo>
                  <a:lnTo>
                    <a:pt x="4724082" y="97802"/>
                  </a:lnTo>
                  <a:lnTo>
                    <a:pt x="4726838" y="98094"/>
                  </a:lnTo>
                  <a:lnTo>
                    <a:pt x="4729670" y="93154"/>
                  </a:lnTo>
                  <a:lnTo>
                    <a:pt x="4735614" y="92773"/>
                  </a:lnTo>
                  <a:lnTo>
                    <a:pt x="4742612" y="93954"/>
                  </a:lnTo>
                  <a:lnTo>
                    <a:pt x="4748606" y="93637"/>
                  </a:lnTo>
                  <a:lnTo>
                    <a:pt x="4753381" y="88950"/>
                  </a:lnTo>
                  <a:lnTo>
                    <a:pt x="4758817" y="85204"/>
                  </a:lnTo>
                  <a:lnTo>
                    <a:pt x="4765522" y="83350"/>
                  </a:lnTo>
                  <a:lnTo>
                    <a:pt x="4774158" y="84302"/>
                  </a:lnTo>
                  <a:close/>
                </a:path>
                <a:path w="6496684" h="140335">
                  <a:moveTo>
                    <a:pt x="4799457" y="80048"/>
                  </a:moveTo>
                  <a:lnTo>
                    <a:pt x="4793526" y="79756"/>
                  </a:lnTo>
                  <a:lnTo>
                    <a:pt x="4797895" y="66192"/>
                  </a:lnTo>
                  <a:lnTo>
                    <a:pt x="4792688" y="64846"/>
                  </a:lnTo>
                  <a:lnTo>
                    <a:pt x="4790554" y="69545"/>
                  </a:lnTo>
                  <a:lnTo>
                    <a:pt x="4786541" y="71475"/>
                  </a:lnTo>
                  <a:lnTo>
                    <a:pt x="4782807" y="73774"/>
                  </a:lnTo>
                  <a:lnTo>
                    <a:pt x="4781461" y="79590"/>
                  </a:lnTo>
                  <a:lnTo>
                    <a:pt x="4787354" y="79082"/>
                  </a:lnTo>
                  <a:lnTo>
                    <a:pt x="4788281" y="85064"/>
                  </a:lnTo>
                  <a:lnTo>
                    <a:pt x="4788395" y="92113"/>
                  </a:lnTo>
                  <a:lnTo>
                    <a:pt x="4791849" y="94767"/>
                  </a:lnTo>
                  <a:lnTo>
                    <a:pt x="4791011" y="84963"/>
                  </a:lnTo>
                  <a:lnTo>
                    <a:pt x="4796993" y="85001"/>
                  </a:lnTo>
                  <a:lnTo>
                    <a:pt x="4799457" y="80048"/>
                  </a:lnTo>
                  <a:close/>
                </a:path>
                <a:path w="6496684" h="140335">
                  <a:moveTo>
                    <a:pt x="4803470" y="67386"/>
                  </a:moveTo>
                  <a:lnTo>
                    <a:pt x="4800587" y="64427"/>
                  </a:lnTo>
                  <a:lnTo>
                    <a:pt x="4799749" y="70053"/>
                  </a:lnTo>
                  <a:lnTo>
                    <a:pt x="4799660" y="72771"/>
                  </a:lnTo>
                  <a:lnTo>
                    <a:pt x="4802543" y="75793"/>
                  </a:lnTo>
                  <a:lnTo>
                    <a:pt x="4803406" y="70142"/>
                  </a:lnTo>
                  <a:lnTo>
                    <a:pt x="4803470" y="67386"/>
                  </a:lnTo>
                  <a:close/>
                </a:path>
                <a:path w="6496684" h="140335">
                  <a:moveTo>
                    <a:pt x="4870183" y="69469"/>
                  </a:moveTo>
                  <a:lnTo>
                    <a:pt x="4868392" y="66802"/>
                  </a:lnTo>
                  <a:lnTo>
                    <a:pt x="4867414" y="65519"/>
                  </a:lnTo>
                  <a:lnTo>
                    <a:pt x="4862830" y="69100"/>
                  </a:lnTo>
                  <a:lnTo>
                    <a:pt x="4864595" y="71716"/>
                  </a:lnTo>
                  <a:lnTo>
                    <a:pt x="4865586" y="73139"/>
                  </a:lnTo>
                  <a:lnTo>
                    <a:pt x="4870183" y="69469"/>
                  </a:lnTo>
                  <a:close/>
                </a:path>
                <a:path w="6496684" h="140335">
                  <a:moveTo>
                    <a:pt x="4904422" y="67729"/>
                  </a:moveTo>
                  <a:lnTo>
                    <a:pt x="4900155" y="68440"/>
                  </a:lnTo>
                  <a:lnTo>
                    <a:pt x="4894199" y="66675"/>
                  </a:lnTo>
                  <a:lnTo>
                    <a:pt x="4893437" y="72466"/>
                  </a:lnTo>
                  <a:lnTo>
                    <a:pt x="4897767" y="71793"/>
                  </a:lnTo>
                  <a:lnTo>
                    <a:pt x="4903698" y="73558"/>
                  </a:lnTo>
                  <a:lnTo>
                    <a:pt x="4904422" y="67729"/>
                  </a:lnTo>
                  <a:close/>
                </a:path>
                <a:path w="6496684" h="140335">
                  <a:moveTo>
                    <a:pt x="4922532" y="63296"/>
                  </a:moveTo>
                  <a:lnTo>
                    <a:pt x="4915141" y="65366"/>
                  </a:lnTo>
                  <a:lnTo>
                    <a:pt x="4910442" y="71399"/>
                  </a:lnTo>
                  <a:lnTo>
                    <a:pt x="4906251" y="78219"/>
                  </a:lnTo>
                  <a:lnTo>
                    <a:pt x="4900396" y="82664"/>
                  </a:lnTo>
                  <a:lnTo>
                    <a:pt x="4891151" y="82918"/>
                  </a:lnTo>
                  <a:lnTo>
                    <a:pt x="4883150" y="85001"/>
                  </a:lnTo>
                  <a:lnTo>
                    <a:pt x="4878476" y="92138"/>
                  </a:lnTo>
                  <a:lnTo>
                    <a:pt x="4887392" y="91579"/>
                  </a:lnTo>
                  <a:lnTo>
                    <a:pt x="4895862" y="91719"/>
                  </a:lnTo>
                  <a:lnTo>
                    <a:pt x="4899990" y="97561"/>
                  </a:lnTo>
                  <a:lnTo>
                    <a:pt x="4901082" y="88887"/>
                  </a:lnTo>
                  <a:lnTo>
                    <a:pt x="4906492" y="86461"/>
                  </a:lnTo>
                  <a:lnTo>
                    <a:pt x="4914684" y="87934"/>
                  </a:lnTo>
                  <a:lnTo>
                    <a:pt x="4914544" y="78689"/>
                  </a:lnTo>
                  <a:lnTo>
                    <a:pt x="4916957" y="73164"/>
                  </a:lnTo>
                  <a:lnTo>
                    <a:pt x="4920196" y="68872"/>
                  </a:lnTo>
                  <a:lnTo>
                    <a:pt x="4922532" y="63296"/>
                  </a:lnTo>
                  <a:close/>
                </a:path>
                <a:path w="6496684" h="140335">
                  <a:moveTo>
                    <a:pt x="4954854" y="69024"/>
                  </a:moveTo>
                  <a:lnTo>
                    <a:pt x="4947336" y="69443"/>
                  </a:lnTo>
                  <a:lnTo>
                    <a:pt x="4947450" y="63296"/>
                  </a:lnTo>
                  <a:lnTo>
                    <a:pt x="4944046" y="68757"/>
                  </a:lnTo>
                  <a:lnTo>
                    <a:pt x="4943157" y="70142"/>
                  </a:lnTo>
                  <a:lnTo>
                    <a:pt x="4938153" y="67970"/>
                  </a:lnTo>
                  <a:lnTo>
                    <a:pt x="4936820" y="68567"/>
                  </a:lnTo>
                  <a:lnTo>
                    <a:pt x="4934305" y="73012"/>
                  </a:lnTo>
                  <a:lnTo>
                    <a:pt x="4942662" y="74650"/>
                  </a:lnTo>
                  <a:lnTo>
                    <a:pt x="4952593" y="73342"/>
                  </a:lnTo>
                  <a:lnTo>
                    <a:pt x="4954854" y="69024"/>
                  </a:lnTo>
                  <a:close/>
                </a:path>
                <a:path w="6496684" h="140335">
                  <a:moveTo>
                    <a:pt x="5041011" y="71005"/>
                  </a:moveTo>
                  <a:lnTo>
                    <a:pt x="5026647" y="70675"/>
                  </a:lnTo>
                  <a:lnTo>
                    <a:pt x="5026215" y="85674"/>
                  </a:lnTo>
                  <a:lnTo>
                    <a:pt x="5035181" y="86677"/>
                  </a:lnTo>
                  <a:lnTo>
                    <a:pt x="5037671" y="78219"/>
                  </a:lnTo>
                  <a:lnTo>
                    <a:pt x="5041011" y="71005"/>
                  </a:lnTo>
                  <a:close/>
                </a:path>
                <a:path w="6496684" h="140335">
                  <a:moveTo>
                    <a:pt x="5094681" y="77254"/>
                  </a:moveTo>
                  <a:lnTo>
                    <a:pt x="5091671" y="74815"/>
                  </a:lnTo>
                  <a:lnTo>
                    <a:pt x="5087023" y="71869"/>
                  </a:lnTo>
                  <a:lnTo>
                    <a:pt x="5082641" y="71526"/>
                  </a:lnTo>
                  <a:lnTo>
                    <a:pt x="5080355" y="76923"/>
                  </a:lnTo>
                  <a:lnTo>
                    <a:pt x="5083365" y="79336"/>
                  </a:lnTo>
                  <a:lnTo>
                    <a:pt x="5087975" y="82296"/>
                  </a:lnTo>
                  <a:lnTo>
                    <a:pt x="5092370" y="82651"/>
                  </a:lnTo>
                  <a:lnTo>
                    <a:pt x="5094681" y="77254"/>
                  </a:lnTo>
                  <a:close/>
                </a:path>
                <a:path w="6496684" h="140335">
                  <a:moveTo>
                    <a:pt x="5102885" y="66890"/>
                  </a:moveTo>
                  <a:lnTo>
                    <a:pt x="5098516" y="67424"/>
                  </a:lnTo>
                  <a:lnTo>
                    <a:pt x="5100548" y="74726"/>
                  </a:lnTo>
                  <a:lnTo>
                    <a:pt x="5102885" y="66890"/>
                  </a:lnTo>
                  <a:close/>
                </a:path>
                <a:path w="6496684" h="140335">
                  <a:moveTo>
                    <a:pt x="5145456" y="76606"/>
                  </a:moveTo>
                  <a:lnTo>
                    <a:pt x="5141468" y="73304"/>
                  </a:lnTo>
                  <a:lnTo>
                    <a:pt x="5140591" y="78917"/>
                  </a:lnTo>
                  <a:lnTo>
                    <a:pt x="5137251" y="80962"/>
                  </a:lnTo>
                  <a:lnTo>
                    <a:pt x="5134051" y="83096"/>
                  </a:lnTo>
                  <a:lnTo>
                    <a:pt x="5130127" y="76238"/>
                  </a:lnTo>
                  <a:lnTo>
                    <a:pt x="5120462" y="72821"/>
                  </a:lnTo>
                  <a:lnTo>
                    <a:pt x="5112232" y="73202"/>
                  </a:lnTo>
                  <a:lnTo>
                    <a:pt x="5112626" y="77673"/>
                  </a:lnTo>
                  <a:lnTo>
                    <a:pt x="5121910" y="78663"/>
                  </a:lnTo>
                  <a:lnTo>
                    <a:pt x="5127930" y="83985"/>
                  </a:lnTo>
                  <a:lnTo>
                    <a:pt x="5133365" y="90030"/>
                  </a:lnTo>
                  <a:lnTo>
                    <a:pt x="5140947" y="93243"/>
                  </a:lnTo>
                  <a:lnTo>
                    <a:pt x="5141214" y="86677"/>
                  </a:lnTo>
                  <a:lnTo>
                    <a:pt x="5144046" y="81102"/>
                  </a:lnTo>
                  <a:lnTo>
                    <a:pt x="5145456" y="76606"/>
                  </a:lnTo>
                  <a:close/>
                </a:path>
                <a:path w="6496684" h="140335">
                  <a:moveTo>
                    <a:pt x="5335435" y="79171"/>
                  </a:moveTo>
                  <a:lnTo>
                    <a:pt x="5332539" y="74891"/>
                  </a:lnTo>
                  <a:lnTo>
                    <a:pt x="5328196" y="72694"/>
                  </a:lnTo>
                  <a:lnTo>
                    <a:pt x="5327815" y="81191"/>
                  </a:lnTo>
                  <a:lnTo>
                    <a:pt x="5330685" y="85521"/>
                  </a:lnTo>
                  <a:lnTo>
                    <a:pt x="5335003" y="87718"/>
                  </a:lnTo>
                  <a:lnTo>
                    <a:pt x="5335435" y="79171"/>
                  </a:lnTo>
                  <a:close/>
                </a:path>
                <a:path w="6496684" h="140335">
                  <a:moveTo>
                    <a:pt x="5407291" y="69443"/>
                  </a:moveTo>
                  <a:lnTo>
                    <a:pt x="5404459" y="70586"/>
                  </a:lnTo>
                  <a:lnTo>
                    <a:pt x="5400192" y="69392"/>
                  </a:lnTo>
                  <a:lnTo>
                    <a:pt x="5399951" y="74345"/>
                  </a:lnTo>
                  <a:lnTo>
                    <a:pt x="5402783" y="73228"/>
                  </a:lnTo>
                  <a:lnTo>
                    <a:pt x="5407063" y="74345"/>
                  </a:lnTo>
                  <a:lnTo>
                    <a:pt x="5407291" y="69443"/>
                  </a:lnTo>
                  <a:close/>
                </a:path>
                <a:path w="6496684" h="140335">
                  <a:moveTo>
                    <a:pt x="5421630" y="69773"/>
                  </a:moveTo>
                  <a:lnTo>
                    <a:pt x="5418785" y="70904"/>
                  </a:lnTo>
                  <a:lnTo>
                    <a:pt x="5414556" y="69723"/>
                  </a:lnTo>
                  <a:lnTo>
                    <a:pt x="5414302" y="74676"/>
                  </a:lnTo>
                  <a:lnTo>
                    <a:pt x="5417121" y="73558"/>
                  </a:lnTo>
                  <a:lnTo>
                    <a:pt x="5421401" y="74676"/>
                  </a:lnTo>
                  <a:lnTo>
                    <a:pt x="5421630" y="69773"/>
                  </a:lnTo>
                  <a:close/>
                </a:path>
                <a:path w="6496684" h="140335">
                  <a:moveTo>
                    <a:pt x="5422925" y="92290"/>
                  </a:moveTo>
                  <a:lnTo>
                    <a:pt x="5421160" y="89687"/>
                  </a:lnTo>
                  <a:lnTo>
                    <a:pt x="5420169" y="88468"/>
                  </a:lnTo>
                  <a:lnTo>
                    <a:pt x="5415623" y="92011"/>
                  </a:lnTo>
                  <a:lnTo>
                    <a:pt x="5417439" y="94665"/>
                  </a:lnTo>
                  <a:lnTo>
                    <a:pt x="5418404" y="96100"/>
                  </a:lnTo>
                  <a:lnTo>
                    <a:pt x="5422925" y="92290"/>
                  </a:lnTo>
                  <a:close/>
                </a:path>
                <a:path w="6496684" h="140335">
                  <a:moveTo>
                    <a:pt x="5471896" y="70929"/>
                  </a:moveTo>
                  <a:lnTo>
                    <a:pt x="5465013" y="71259"/>
                  </a:lnTo>
                  <a:lnTo>
                    <a:pt x="5457088" y="70065"/>
                  </a:lnTo>
                  <a:lnTo>
                    <a:pt x="5450256" y="70434"/>
                  </a:lnTo>
                  <a:lnTo>
                    <a:pt x="5446598" y="75399"/>
                  </a:lnTo>
                  <a:lnTo>
                    <a:pt x="5452465" y="79679"/>
                  </a:lnTo>
                  <a:lnTo>
                    <a:pt x="5460835" y="81216"/>
                  </a:lnTo>
                  <a:lnTo>
                    <a:pt x="5468404" y="78727"/>
                  </a:lnTo>
                  <a:lnTo>
                    <a:pt x="5471896" y="70929"/>
                  </a:lnTo>
                  <a:close/>
                </a:path>
                <a:path w="6496684" h="140335">
                  <a:moveTo>
                    <a:pt x="5518353" y="71805"/>
                  </a:moveTo>
                  <a:lnTo>
                    <a:pt x="5511635" y="72351"/>
                  </a:lnTo>
                  <a:lnTo>
                    <a:pt x="5506288" y="74930"/>
                  </a:lnTo>
                  <a:lnTo>
                    <a:pt x="5503799" y="81508"/>
                  </a:lnTo>
                  <a:lnTo>
                    <a:pt x="5514657" y="81940"/>
                  </a:lnTo>
                  <a:lnTo>
                    <a:pt x="5518328" y="79540"/>
                  </a:lnTo>
                  <a:lnTo>
                    <a:pt x="5518353" y="71805"/>
                  </a:lnTo>
                  <a:close/>
                </a:path>
                <a:path w="6496684" h="140335">
                  <a:moveTo>
                    <a:pt x="5612892" y="76060"/>
                  </a:moveTo>
                  <a:lnTo>
                    <a:pt x="5611139" y="73482"/>
                  </a:lnTo>
                  <a:lnTo>
                    <a:pt x="5610161" y="72097"/>
                  </a:lnTo>
                  <a:lnTo>
                    <a:pt x="5605615" y="75882"/>
                  </a:lnTo>
                  <a:lnTo>
                    <a:pt x="5607456" y="78473"/>
                  </a:lnTo>
                  <a:lnTo>
                    <a:pt x="5608409" y="79895"/>
                  </a:lnTo>
                  <a:lnTo>
                    <a:pt x="5612892" y="76060"/>
                  </a:lnTo>
                  <a:close/>
                </a:path>
                <a:path w="6496684" h="140335">
                  <a:moveTo>
                    <a:pt x="5666460" y="77025"/>
                  </a:moveTo>
                  <a:lnTo>
                    <a:pt x="5664682" y="74460"/>
                  </a:lnTo>
                  <a:lnTo>
                    <a:pt x="5663730" y="73063"/>
                  </a:lnTo>
                  <a:lnTo>
                    <a:pt x="5659234" y="76847"/>
                  </a:lnTo>
                  <a:lnTo>
                    <a:pt x="5661025" y="79438"/>
                  </a:lnTo>
                  <a:lnTo>
                    <a:pt x="5661952" y="80848"/>
                  </a:lnTo>
                  <a:lnTo>
                    <a:pt x="5666460" y="77025"/>
                  </a:lnTo>
                  <a:close/>
                </a:path>
                <a:path w="6496684" h="140335">
                  <a:moveTo>
                    <a:pt x="5828538" y="97307"/>
                  </a:moveTo>
                  <a:lnTo>
                    <a:pt x="5827852" y="90957"/>
                  </a:lnTo>
                  <a:lnTo>
                    <a:pt x="5817997" y="90716"/>
                  </a:lnTo>
                  <a:lnTo>
                    <a:pt x="5817806" y="97116"/>
                  </a:lnTo>
                  <a:lnTo>
                    <a:pt x="5821388" y="97167"/>
                  </a:lnTo>
                  <a:lnTo>
                    <a:pt x="5828538" y="97307"/>
                  </a:lnTo>
                  <a:close/>
                </a:path>
                <a:path w="6496684" h="140335">
                  <a:moveTo>
                    <a:pt x="5921387" y="98971"/>
                  </a:moveTo>
                  <a:lnTo>
                    <a:pt x="5918593" y="100126"/>
                  </a:lnTo>
                  <a:lnTo>
                    <a:pt x="5914352" y="99123"/>
                  </a:lnTo>
                  <a:lnTo>
                    <a:pt x="5914199" y="103911"/>
                  </a:lnTo>
                  <a:lnTo>
                    <a:pt x="5917006" y="102831"/>
                  </a:lnTo>
                  <a:lnTo>
                    <a:pt x="5921210" y="103886"/>
                  </a:lnTo>
                  <a:lnTo>
                    <a:pt x="5921387" y="98971"/>
                  </a:lnTo>
                  <a:close/>
                </a:path>
                <a:path w="6496684" h="140335">
                  <a:moveTo>
                    <a:pt x="5932449" y="79260"/>
                  </a:moveTo>
                  <a:lnTo>
                    <a:pt x="5926340" y="78930"/>
                  </a:lnTo>
                  <a:lnTo>
                    <a:pt x="5923127" y="82931"/>
                  </a:lnTo>
                  <a:lnTo>
                    <a:pt x="5921553" y="89014"/>
                  </a:lnTo>
                  <a:lnTo>
                    <a:pt x="5927674" y="89433"/>
                  </a:lnTo>
                  <a:lnTo>
                    <a:pt x="5930887" y="85598"/>
                  </a:lnTo>
                  <a:lnTo>
                    <a:pt x="5932449" y="79260"/>
                  </a:lnTo>
                  <a:close/>
                </a:path>
                <a:path w="6496684" h="140335">
                  <a:moveTo>
                    <a:pt x="6049607" y="95872"/>
                  </a:moveTo>
                  <a:lnTo>
                    <a:pt x="6021248" y="95580"/>
                  </a:lnTo>
                  <a:lnTo>
                    <a:pt x="6019330" y="100469"/>
                  </a:lnTo>
                  <a:lnTo>
                    <a:pt x="6014288" y="100838"/>
                  </a:lnTo>
                  <a:lnTo>
                    <a:pt x="6010008" y="102273"/>
                  </a:lnTo>
                  <a:lnTo>
                    <a:pt x="6010338" y="110375"/>
                  </a:lnTo>
                  <a:lnTo>
                    <a:pt x="6019939" y="110236"/>
                  </a:lnTo>
                  <a:lnTo>
                    <a:pt x="6027432" y="107073"/>
                  </a:lnTo>
                  <a:lnTo>
                    <a:pt x="6034405" y="103162"/>
                  </a:lnTo>
                  <a:lnTo>
                    <a:pt x="6042418" y="100723"/>
                  </a:lnTo>
                  <a:lnTo>
                    <a:pt x="6045212" y="99720"/>
                  </a:lnTo>
                  <a:lnTo>
                    <a:pt x="6049442" y="100711"/>
                  </a:lnTo>
                  <a:lnTo>
                    <a:pt x="6049607" y="95872"/>
                  </a:lnTo>
                  <a:close/>
                </a:path>
                <a:path w="6496684" h="140335">
                  <a:moveTo>
                    <a:pt x="6062091" y="98640"/>
                  </a:moveTo>
                  <a:lnTo>
                    <a:pt x="6060287" y="95999"/>
                  </a:lnTo>
                  <a:lnTo>
                    <a:pt x="6059309" y="94589"/>
                  </a:lnTo>
                  <a:lnTo>
                    <a:pt x="6054890" y="98285"/>
                  </a:lnTo>
                  <a:lnTo>
                    <a:pt x="6056693" y="100888"/>
                  </a:lnTo>
                  <a:lnTo>
                    <a:pt x="6057620" y="102323"/>
                  </a:lnTo>
                  <a:lnTo>
                    <a:pt x="6062091" y="98640"/>
                  </a:lnTo>
                  <a:close/>
                </a:path>
                <a:path w="6496684" h="140335">
                  <a:moveTo>
                    <a:pt x="6221730" y="105168"/>
                  </a:moveTo>
                  <a:lnTo>
                    <a:pt x="6219863" y="102590"/>
                  </a:lnTo>
                  <a:lnTo>
                    <a:pt x="6218936" y="101384"/>
                  </a:lnTo>
                  <a:lnTo>
                    <a:pt x="6214516" y="105003"/>
                  </a:lnTo>
                  <a:lnTo>
                    <a:pt x="6216307" y="107619"/>
                  </a:lnTo>
                  <a:lnTo>
                    <a:pt x="6217234" y="109042"/>
                  </a:lnTo>
                  <a:lnTo>
                    <a:pt x="6221730" y="105168"/>
                  </a:lnTo>
                  <a:close/>
                </a:path>
                <a:path w="6496684" h="140335">
                  <a:moveTo>
                    <a:pt x="6294412" y="98450"/>
                  </a:moveTo>
                  <a:lnTo>
                    <a:pt x="6288290" y="97269"/>
                  </a:lnTo>
                  <a:lnTo>
                    <a:pt x="6285217" y="100444"/>
                  </a:lnTo>
                  <a:lnTo>
                    <a:pt x="6283172" y="105092"/>
                  </a:lnTo>
                  <a:lnTo>
                    <a:pt x="6280137" y="108292"/>
                  </a:lnTo>
                  <a:lnTo>
                    <a:pt x="6276670" y="101587"/>
                  </a:lnTo>
                  <a:lnTo>
                    <a:pt x="6274587" y="93649"/>
                  </a:lnTo>
                  <a:lnTo>
                    <a:pt x="6274435" y="93103"/>
                  </a:lnTo>
                  <a:lnTo>
                    <a:pt x="6269736" y="88265"/>
                  </a:lnTo>
                  <a:lnTo>
                    <a:pt x="6264440" y="93294"/>
                  </a:lnTo>
                  <a:lnTo>
                    <a:pt x="6262382" y="93383"/>
                  </a:lnTo>
                  <a:lnTo>
                    <a:pt x="6262382" y="113030"/>
                  </a:lnTo>
                  <a:lnTo>
                    <a:pt x="6262217" y="117957"/>
                  </a:lnTo>
                  <a:lnTo>
                    <a:pt x="6258014" y="116827"/>
                  </a:lnTo>
                  <a:lnTo>
                    <a:pt x="6255207" y="118071"/>
                  </a:lnTo>
                  <a:lnTo>
                    <a:pt x="6255372" y="113157"/>
                  </a:lnTo>
                  <a:lnTo>
                    <a:pt x="6259614" y="114198"/>
                  </a:lnTo>
                  <a:lnTo>
                    <a:pt x="6262078" y="113157"/>
                  </a:lnTo>
                  <a:lnTo>
                    <a:pt x="6262382" y="113030"/>
                  </a:lnTo>
                  <a:lnTo>
                    <a:pt x="6262382" y="93383"/>
                  </a:lnTo>
                  <a:lnTo>
                    <a:pt x="6255893" y="93649"/>
                  </a:lnTo>
                  <a:lnTo>
                    <a:pt x="6246253" y="92456"/>
                  </a:lnTo>
                  <a:lnTo>
                    <a:pt x="6237732" y="92837"/>
                  </a:lnTo>
                  <a:lnTo>
                    <a:pt x="6234912" y="97294"/>
                  </a:lnTo>
                  <a:lnTo>
                    <a:pt x="6233757" y="104114"/>
                  </a:lnTo>
                  <a:lnTo>
                    <a:pt x="6233960" y="112737"/>
                  </a:lnTo>
                  <a:lnTo>
                    <a:pt x="6229845" y="111963"/>
                  </a:lnTo>
                  <a:lnTo>
                    <a:pt x="6227584" y="113868"/>
                  </a:lnTo>
                  <a:lnTo>
                    <a:pt x="6226835" y="117779"/>
                  </a:lnTo>
                  <a:lnTo>
                    <a:pt x="6237465" y="117881"/>
                  </a:lnTo>
                  <a:lnTo>
                    <a:pt x="6240056" y="112979"/>
                  </a:lnTo>
                  <a:lnTo>
                    <a:pt x="6241504" y="112737"/>
                  </a:lnTo>
                  <a:lnTo>
                    <a:pt x="6246330" y="111899"/>
                  </a:lnTo>
                  <a:lnTo>
                    <a:pt x="6251689" y="115074"/>
                  </a:lnTo>
                  <a:lnTo>
                    <a:pt x="6251587" y="122910"/>
                  </a:lnTo>
                  <a:lnTo>
                    <a:pt x="6259258" y="122542"/>
                  </a:lnTo>
                  <a:lnTo>
                    <a:pt x="6268009" y="123710"/>
                  </a:lnTo>
                  <a:lnTo>
                    <a:pt x="6275654" y="123317"/>
                  </a:lnTo>
                  <a:lnTo>
                    <a:pt x="6276340" y="122542"/>
                  </a:lnTo>
                  <a:lnTo>
                    <a:pt x="6279451" y="118999"/>
                  </a:lnTo>
                  <a:lnTo>
                    <a:pt x="6280048" y="118325"/>
                  </a:lnTo>
                  <a:lnTo>
                    <a:pt x="6275006" y="118719"/>
                  </a:lnTo>
                  <a:lnTo>
                    <a:pt x="6269990" y="118999"/>
                  </a:lnTo>
                  <a:lnTo>
                    <a:pt x="6269901" y="118071"/>
                  </a:lnTo>
                  <a:lnTo>
                    <a:pt x="6269482" y="113093"/>
                  </a:lnTo>
                  <a:lnTo>
                    <a:pt x="6278664" y="113715"/>
                  </a:lnTo>
                  <a:lnTo>
                    <a:pt x="6280721" y="113093"/>
                  </a:lnTo>
                  <a:lnTo>
                    <a:pt x="6280963" y="113030"/>
                  </a:lnTo>
                  <a:lnTo>
                    <a:pt x="6284734" y="111899"/>
                  </a:lnTo>
                  <a:lnTo>
                    <a:pt x="6285954" y="111544"/>
                  </a:lnTo>
                  <a:lnTo>
                    <a:pt x="6289345" y="108292"/>
                  </a:lnTo>
                  <a:lnTo>
                    <a:pt x="6291237" y="106489"/>
                  </a:lnTo>
                  <a:lnTo>
                    <a:pt x="6294412" y="98450"/>
                  </a:lnTo>
                  <a:close/>
                </a:path>
                <a:path w="6496684" h="140335">
                  <a:moveTo>
                    <a:pt x="6319456" y="105016"/>
                  </a:moveTo>
                  <a:lnTo>
                    <a:pt x="6315786" y="98666"/>
                  </a:lnTo>
                  <a:lnTo>
                    <a:pt x="6312992" y="101307"/>
                  </a:lnTo>
                  <a:lnTo>
                    <a:pt x="6306871" y="99695"/>
                  </a:lnTo>
                  <a:lnTo>
                    <a:pt x="6300736" y="100025"/>
                  </a:lnTo>
                  <a:lnTo>
                    <a:pt x="6297892" y="108470"/>
                  </a:lnTo>
                  <a:lnTo>
                    <a:pt x="6305651" y="109169"/>
                  </a:lnTo>
                  <a:lnTo>
                    <a:pt x="6314452" y="108267"/>
                  </a:lnTo>
                  <a:lnTo>
                    <a:pt x="6319456" y="105016"/>
                  </a:lnTo>
                  <a:close/>
                </a:path>
                <a:path w="6496684" h="140335">
                  <a:moveTo>
                    <a:pt x="6328207" y="101434"/>
                  </a:moveTo>
                  <a:lnTo>
                    <a:pt x="6325413" y="97370"/>
                  </a:lnTo>
                  <a:lnTo>
                    <a:pt x="6321006" y="101053"/>
                  </a:lnTo>
                  <a:lnTo>
                    <a:pt x="6322809" y="103670"/>
                  </a:lnTo>
                  <a:lnTo>
                    <a:pt x="6323724" y="105117"/>
                  </a:lnTo>
                  <a:lnTo>
                    <a:pt x="6328207" y="101434"/>
                  </a:lnTo>
                  <a:close/>
                </a:path>
                <a:path w="6496684" h="140335">
                  <a:moveTo>
                    <a:pt x="6485814" y="120332"/>
                  </a:moveTo>
                  <a:lnTo>
                    <a:pt x="6478803" y="115328"/>
                  </a:lnTo>
                  <a:lnTo>
                    <a:pt x="6457366" y="115455"/>
                  </a:lnTo>
                  <a:lnTo>
                    <a:pt x="6450533" y="110045"/>
                  </a:lnTo>
                  <a:lnTo>
                    <a:pt x="6456337" y="110401"/>
                  </a:lnTo>
                  <a:lnTo>
                    <a:pt x="6463678" y="110058"/>
                  </a:lnTo>
                  <a:lnTo>
                    <a:pt x="6468008" y="108496"/>
                  </a:lnTo>
                  <a:lnTo>
                    <a:pt x="6464732" y="105130"/>
                  </a:lnTo>
                  <a:lnTo>
                    <a:pt x="6453886" y="104762"/>
                  </a:lnTo>
                  <a:lnTo>
                    <a:pt x="6444678" y="106718"/>
                  </a:lnTo>
                  <a:lnTo>
                    <a:pt x="6436601" y="110286"/>
                  </a:lnTo>
                  <a:lnTo>
                    <a:pt x="6429184" y="114744"/>
                  </a:lnTo>
                  <a:lnTo>
                    <a:pt x="6430264" y="106832"/>
                  </a:lnTo>
                  <a:lnTo>
                    <a:pt x="6425882" y="106159"/>
                  </a:lnTo>
                  <a:lnTo>
                    <a:pt x="6425730" y="99796"/>
                  </a:lnTo>
                  <a:lnTo>
                    <a:pt x="6415214" y="103606"/>
                  </a:lnTo>
                  <a:lnTo>
                    <a:pt x="6405131" y="108064"/>
                  </a:lnTo>
                  <a:lnTo>
                    <a:pt x="6394678" y="112014"/>
                  </a:lnTo>
                  <a:lnTo>
                    <a:pt x="6383045" y="114261"/>
                  </a:lnTo>
                  <a:lnTo>
                    <a:pt x="6385725" y="126822"/>
                  </a:lnTo>
                  <a:lnTo>
                    <a:pt x="6391808" y="127533"/>
                  </a:lnTo>
                  <a:lnTo>
                    <a:pt x="6399708" y="122961"/>
                  </a:lnTo>
                  <a:lnTo>
                    <a:pt x="6407848" y="119659"/>
                  </a:lnTo>
                  <a:lnTo>
                    <a:pt x="6407239" y="125272"/>
                  </a:lnTo>
                  <a:lnTo>
                    <a:pt x="6408534" y="128574"/>
                  </a:lnTo>
                  <a:lnTo>
                    <a:pt x="6411354" y="129590"/>
                  </a:lnTo>
                  <a:lnTo>
                    <a:pt x="6415989" y="121132"/>
                  </a:lnTo>
                  <a:lnTo>
                    <a:pt x="6425235" y="119253"/>
                  </a:lnTo>
                  <a:lnTo>
                    <a:pt x="6436423" y="120167"/>
                  </a:lnTo>
                  <a:lnTo>
                    <a:pt x="6446901" y="120078"/>
                  </a:lnTo>
                  <a:lnTo>
                    <a:pt x="6448857" y="126720"/>
                  </a:lnTo>
                  <a:lnTo>
                    <a:pt x="6448463" y="133045"/>
                  </a:lnTo>
                  <a:lnTo>
                    <a:pt x="6449923" y="137871"/>
                  </a:lnTo>
                  <a:lnTo>
                    <a:pt x="6457442" y="139979"/>
                  </a:lnTo>
                  <a:lnTo>
                    <a:pt x="6458445" y="131978"/>
                  </a:lnTo>
                  <a:lnTo>
                    <a:pt x="6454076" y="131457"/>
                  </a:lnTo>
                  <a:lnTo>
                    <a:pt x="6453949" y="125031"/>
                  </a:lnTo>
                  <a:lnTo>
                    <a:pt x="6459664" y="126453"/>
                  </a:lnTo>
                  <a:lnTo>
                    <a:pt x="6460122" y="120332"/>
                  </a:lnTo>
                  <a:lnTo>
                    <a:pt x="6464630" y="120256"/>
                  </a:lnTo>
                  <a:lnTo>
                    <a:pt x="6471793" y="119303"/>
                  </a:lnTo>
                  <a:lnTo>
                    <a:pt x="6477800" y="122809"/>
                  </a:lnTo>
                  <a:lnTo>
                    <a:pt x="6482524" y="125056"/>
                  </a:lnTo>
                  <a:lnTo>
                    <a:pt x="6485814" y="120332"/>
                  </a:lnTo>
                  <a:close/>
                </a:path>
                <a:path w="6496684" h="140335">
                  <a:moveTo>
                    <a:pt x="6496329" y="125209"/>
                  </a:moveTo>
                  <a:lnTo>
                    <a:pt x="6495453" y="112623"/>
                  </a:lnTo>
                  <a:lnTo>
                    <a:pt x="6488138" y="105892"/>
                  </a:lnTo>
                  <a:lnTo>
                    <a:pt x="6478778" y="105092"/>
                  </a:lnTo>
                  <a:lnTo>
                    <a:pt x="6471767" y="110299"/>
                  </a:lnTo>
                  <a:lnTo>
                    <a:pt x="6477114" y="110236"/>
                  </a:lnTo>
                  <a:lnTo>
                    <a:pt x="6482499" y="110096"/>
                  </a:lnTo>
                  <a:lnTo>
                    <a:pt x="6486030" y="112560"/>
                  </a:lnTo>
                  <a:lnTo>
                    <a:pt x="6485814" y="120332"/>
                  </a:lnTo>
                  <a:lnTo>
                    <a:pt x="6488646" y="122910"/>
                  </a:lnTo>
                  <a:lnTo>
                    <a:pt x="6491529" y="125412"/>
                  </a:lnTo>
                  <a:lnTo>
                    <a:pt x="6496329" y="12520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7016" y="6304520"/>
              <a:ext cx="7326630" cy="122555"/>
            </a:xfrm>
            <a:custGeom>
              <a:avLst/>
              <a:gdLst/>
              <a:ahLst/>
              <a:cxnLst/>
              <a:rect l="l" t="t" r="r" b="b"/>
              <a:pathLst>
                <a:path w="7326630" h="122554">
                  <a:moveTo>
                    <a:pt x="19037" y="58648"/>
                  </a:moveTo>
                  <a:lnTo>
                    <a:pt x="16040" y="49504"/>
                  </a:lnTo>
                  <a:lnTo>
                    <a:pt x="10375" y="51765"/>
                  </a:lnTo>
                  <a:lnTo>
                    <a:pt x="4292" y="58991"/>
                  </a:lnTo>
                  <a:lnTo>
                    <a:pt x="0" y="64681"/>
                  </a:lnTo>
                  <a:lnTo>
                    <a:pt x="6350" y="64998"/>
                  </a:lnTo>
                  <a:lnTo>
                    <a:pt x="10160" y="62395"/>
                  </a:lnTo>
                  <a:lnTo>
                    <a:pt x="13652" y="59436"/>
                  </a:lnTo>
                  <a:lnTo>
                    <a:pt x="19037" y="58648"/>
                  </a:lnTo>
                  <a:close/>
                </a:path>
                <a:path w="7326630" h="122554">
                  <a:moveTo>
                    <a:pt x="75476" y="25450"/>
                  </a:moveTo>
                  <a:lnTo>
                    <a:pt x="69469" y="26238"/>
                  </a:lnTo>
                  <a:lnTo>
                    <a:pt x="62052" y="25615"/>
                  </a:lnTo>
                  <a:lnTo>
                    <a:pt x="64376" y="36080"/>
                  </a:lnTo>
                  <a:lnTo>
                    <a:pt x="71031" y="35979"/>
                  </a:lnTo>
                  <a:lnTo>
                    <a:pt x="74079" y="31686"/>
                  </a:lnTo>
                  <a:lnTo>
                    <a:pt x="75476" y="25450"/>
                  </a:lnTo>
                  <a:close/>
                </a:path>
                <a:path w="7326630" h="122554">
                  <a:moveTo>
                    <a:pt x="125717" y="108013"/>
                  </a:moveTo>
                  <a:lnTo>
                    <a:pt x="125476" y="102971"/>
                  </a:lnTo>
                  <a:lnTo>
                    <a:pt x="116636" y="100088"/>
                  </a:lnTo>
                  <a:lnTo>
                    <a:pt x="107810" y="95643"/>
                  </a:lnTo>
                  <a:lnTo>
                    <a:pt x="102781" y="88811"/>
                  </a:lnTo>
                  <a:lnTo>
                    <a:pt x="104686" y="81127"/>
                  </a:lnTo>
                  <a:lnTo>
                    <a:pt x="104825" y="80581"/>
                  </a:lnTo>
                  <a:lnTo>
                    <a:pt x="105117" y="79387"/>
                  </a:lnTo>
                  <a:lnTo>
                    <a:pt x="105270" y="78752"/>
                  </a:lnTo>
                  <a:lnTo>
                    <a:pt x="91846" y="79387"/>
                  </a:lnTo>
                  <a:lnTo>
                    <a:pt x="82372" y="75730"/>
                  </a:lnTo>
                  <a:lnTo>
                    <a:pt x="81610" y="75438"/>
                  </a:lnTo>
                  <a:lnTo>
                    <a:pt x="74968" y="68224"/>
                  </a:lnTo>
                  <a:lnTo>
                    <a:pt x="74218" y="67411"/>
                  </a:lnTo>
                  <a:lnTo>
                    <a:pt x="70446" y="58496"/>
                  </a:lnTo>
                  <a:lnTo>
                    <a:pt x="70446" y="80581"/>
                  </a:lnTo>
                  <a:lnTo>
                    <a:pt x="65773" y="79895"/>
                  </a:lnTo>
                  <a:lnTo>
                    <a:pt x="62826" y="81127"/>
                  </a:lnTo>
                  <a:lnTo>
                    <a:pt x="62699" y="76339"/>
                  </a:lnTo>
                  <a:lnTo>
                    <a:pt x="67360" y="77012"/>
                  </a:lnTo>
                  <a:lnTo>
                    <a:pt x="68935" y="76339"/>
                  </a:lnTo>
                  <a:lnTo>
                    <a:pt x="70345" y="75730"/>
                  </a:lnTo>
                  <a:lnTo>
                    <a:pt x="70446" y="80581"/>
                  </a:lnTo>
                  <a:lnTo>
                    <a:pt x="70446" y="58496"/>
                  </a:lnTo>
                  <a:lnTo>
                    <a:pt x="70002" y="57442"/>
                  </a:lnTo>
                  <a:lnTo>
                    <a:pt x="69316" y="55841"/>
                  </a:lnTo>
                  <a:lnTo>
                    <a:pt x="57772" y="57442"/>
                  </a:lnTo>
                  <a:lnTo>
                    <a:pt x="48145" y="52844"/>
                  </a:lnTo>
                  <a:lnTo>
                    <a:pt x="40322" y="48971"/>
                  </a:lnTo>
                  <a:lnTo>
                    <a:pt x="34239" y="52730"/>
                  </a:lnTo>
                  <a:lnTo>
                    <a:pt x="37541" y="55346"/>
                  </a:lnTo>
                  <a:lnTo>
                    <a:pt x="35509" y="60210"/>
                  </a:lnTo>
                  <a:lnTo>
                    <a:pt x="31102" y="65214"/>
                  </a:lnTo>
                  <a:lnTo>
                    <a:pt x="27305" y="68224"/>
                  </a:lnTo>
                  <a:lnTo>
                    <a:pt x="28257" y="59601"/>
                  </a:lnTo>
                  <a:lnTo>
                    <a:pt x="23761" y="58851"/>
                  </a:lnTo>
                  <a:lnTo>
                    <a:pt x="19037" y="58648"/>
                  </a:lnTo>
                  <a:lnTo>
                    <a:pt x="18986" y="72110"/>
                  </a:lnTo>
                  <a:lnTo>
                    <a:pt x="25031" y="77431"/>
                  </a:lnTo>
                  <a:lnTo>
                    <a:pt x="30416" y="80733"/>
                  </a:lnTo>
                  <a:lnTo>
                    <a:pt x="28384" y="88125"/>
                  </a:lnTo>
                  <a:lnTo>
                    <a:pt x="53467" y="92011"/>
                  </a:lnTo>
                  <a:lnTo>
                    <a:pt x="76708" y="98564"/>
                  </a:lnTo>
                  <a:lnTo>
                    <a:pt x="100114" y="104876"/>
                  </a:lnTo>
                  <a:lnTo>
                    <a:pt x="125717" y="108013"/>
                  </a:lnTo>
                  <a:close/>
                </a:path>
                <a:path w="7326630" h="122554">
                  <a:moveTo>
                    <a:pt x="137998" y="47612"/>
                  </a:moveTo>
                  <a:lnTo>
                    <a:pt x="137541" y="37731"/>
                  </a:lnTo>
                  <a:lnTo>
                    <a:pt x="133718" y="37858"/>
                  </a:lnTo>
                  <a:lnTo>
                    <a:pt x="132816" y="33909"/>
                  </a:lnTo>
                  <a:lnTo>
                    <a:pt x="129679" y="32956"/>
                  </a:lnTo>
                  <a:lnTo>
                    <a:pt x="127800" y="37757"/>
                  </a:lnTo>
                  <a:lnTo>
                    <a:pt x="123748" y="39903"/>
                  </a:lnTo>
                  <a:lnTo>
                    <a:pt x="119989" y="42392"/>
                  </a:lnTo>
                  <a:lnTo>
                    <a:pt x="119062" y="48234"/>
                  </a:lnTo>
                  <a:lnTo>
                    <a:pt x="137998" y="47612"/>
                  </a:lnTo>
                  <a:close/>
                </a:path>
                <a:path w="7326630" h="122554">
                  <a:moveTo>
                    <a:pt x="175221" y="31457"/>
                  </a:moveTo>
                  <a:lnTo>
                    <a:pt x="172567" y="24320"/>
                  </a:lnTo>
                  <a:lnTo>
                    <a:pt x="170713" y="32207"/>
                  </a:lnTo>
                  <a:lnTo>
                    <a:pt x="175221" y="31457"/>
                  </a:lnTo>
                  <a:close/>
                </a:path>
                <a:path w="7326630" h="122554">
                  <a:moveTo>
                    <a:pt x="186664" y="39547"/>
                  </a:moveTo>
                  <a:lnTo>
                    <a:pt x="186626" y="31102"/>
                  </a:lnTo>
                  <a:lnTo>
                    <a:pt x="182829" y="31203"/>
                  </a:lnTo>
                  <a:lnTo>
                    <a:pt x="175221" y="31457"/>
                  </a:lnTo>
                  <a:lnTo>
                    <a:pt x="175387" y="34861"/>
                  </a:lnTo>
                  <a:lnTo>
                    <a:pt x="175437" y="36487"/>
                  </a:lnTo>
                  <a:lnTo>
                    <a:pt x="180848" y="36893"/>
                  </a:lnTo>
                  <a:lnTo>
                    <a:pt x="184670" y="39700"/>
                  </a:lnTo>
                  <a:lnTo>
                    <a:pt x="186664" y="39547"/>
                  </a:lnTo>
                  <a:close/>
                </a:path>
                <a:path w="7326630" h="122554">
                  <a:moveTo>
                    <a:pt x="198450" y="29768"/>
                  </a:moveTo>
                  <a:lnTo>
                    <a:pt x="197535" y="20739"/>
                  </a:lnTo>
                  <a:lnTo>
                    <a:pt x="191058" y="20866"/>
                  </a:lnTo>
                  <a:lnTo>
                    <a:pt x="187921" y="24790"/>
                  </a:lnTo>
                  <a:lnTo>
                    <a:pt x="186626" y="31102"/>
                  </a:lnTo>
                  <a:lnTo>
                    <a:pt x="194271" y="32499"/>
                  </a:lnTo>
                  <a:lnTo>
                    <a:pt x="198450" y="29768"/>
                  </a:lnTo>
                  <a:close/>
                </a:path>
                <a:path w="7326630" h="122554">
                  <a:moveTo>
                    <a:pt x="200291" y="38227"/>
                  </a:moveTo>
                  <a:lnTo>
                    <a:pt x="198196" y="35737"/>
                  </a:lnTo>
                  <a:lnTo>
                    <a:pt x="197078" y="34353"/>
                  </a:lnTo>
                  <a:lnTo>
                    <a:pt x="192595" y="38265"/>
                  </a:lnTo>
                  <a:lnTo>
                    <a:pt x="194652" y="40906"/>
                  </a:lnTo>
                  <a:lnTo>
                    <a:pt x="195745" y="42164"/>
                  </a:lnTo>
                  <a:lnTo>
                    <a:pt x="200291" y="38227"/>
                  </a:lnTo>
                  <a:close/>
                </a:path>
                <a:path w="7326630" h="122554">
                  <a:moveTo>
                    <a:pt x="266484" y="33515"/>
                  </a:moveTo>
                  <a:lnTo>
                    <a:pt x="262293" y="34099"/>
                  </a:lnTo>
                  <a:lnTo>
                    <a:pt x="260311" y="26403"/>
                  </a:lnTo>
                  <a:lnTo>
                    <a:pt x="258902" y="33743"/>
                  </a:lnTo>
                  <a:lnTo>
                    <a:pt x="259181" y="38811"/>
                  </a:lnTo>
                  <a:lnTo>
                    <a:pt x="265798" y="39890"/>
                  </a:lnTo>
                  <a:lnTo>
                    <a:pt x="266484" y="33515"/>
                  </a:lnTo>
                  <a:close/>
                </a:path>
                <a:path w="7326630" h="122554">
                  <a:moveTo>
                    <a:pt x="349402" y="15786"/>
                  </a:moveTo>
                  <a:lnTo>
                    <a:pt x="319024" y="16776"/>
                  </a:lnTo>
                  <a:lnTo>
                    <a:pt x="313829" y="15417"/>
                  </a:lnTo>
                  <a:lnTo>
                    <a:pt x="311492" y="10033"/>
                  </a:lnTo>
                  <a:lnTo>
                    <a:pt x="303669" y="12357"/>
                  </a:lnTo>
                  <a:lnTo>
                    <a:pt x="301688" y="19418"/>
                  </a:lnTo>
                  <a:lnTo>
                    <a:pt x="298894" y="25514"/>
                  </a:lnTo>
                  <a:lnTo>
                    <a:pt x="295884" y="31369"/>
                  </a:lnTo>
                  <a:lnTo>
                    <a:pt x="293217" y="37693"/>
                  </a:lnTo>
                  <a:lnTo>
                    <a:pt x="298894" y="37477"/>
                  </a:lnTo>
                  <a:lnTo>
                    <a:pt x="301713" y="33794"/>
                  </a:lnTo>
                  <a:lnTo>
                    <a:pt x="303999" y="29413"/>
                  </a:lnTo>
                  <a:lnTo>
                    <a:pt x="308025" y="27127"/>
                  </a:lnTo>
                  <a:lnTo>
                    <a:pt x="313245" y="31051"/>
                  </a:lnTo>
                  <a:lnTo>
                    <a:pt x="316445" y="28105"/>
                  </a:lnTo>
                  <a:lnTo>
                    <a:pt x="320128" y="23304"/>
                  </a:lnTo>
                  <a:lnTo>
                    <a:pt x="326821" y="21628"/>
                  </a:lnTo>
                  <a:lnTo>
                    <a:pt x="338213" y="21272"/>
                  </a:lnTo>
                  <a:lnTo>
                    <a:pt x="342620" y="20281"/>
                  </a:lnTo>
                  <a:lnTo>
                    <a:pt x="348996" y="21691"/>
                  </a:lnTo>
                  <a:lnTo>
                    <a:pt x="349402" y="15786"/>
                  </a:lnTo>
                  <a:close/>
                </a:path>
                <a:path w="7326630" h="122554">
                  <a:moveTo>
                    <a:pt x="384390" y="39598"/>
                  </a:moveTo>
                  <a:lnTo>
                    <a:pt x="379336" y="35890"/>
                  </a:lnTo>
                  <a:lnTo>
                    <a:pt x="373087" y="35153"/>
                  </a:lnTo>
                  <a:lnTo>
                    <a:pt x="367792" y="38049"/>
                  </a:lnTo>
                  <a:lnTo>
                    <a:pt x="365582" y="45262"/>
                  </a:lnTo>
                  <a:lnTo>
                    <a:pt x="370954" y="44640"/>
                  </a:lnTo>
                  <a:lnTo>
                    <a:pt x="377393" y="45389"/>
                  </a:lnTo>
                  <a:lnTo>
                    <a:pt x="382638" y="44640"/>
                  </a:lnTo>
                  <a:lnTo>
                    <a:pt x="384390" y="39598"/>
                  </a:lnTo>
                  <a:close/>
                </a:path>
                <a:path w="7326630" h="122554">
                  <a:moveTo>
                    <a:pt x="508977" y="15773"/>
                  </a:moveTo>
                  <a:lnTo>
                    <a:pt x="495350" y="15773"/>
                  </a:lnTo>
                  <a:lnTo>
                    <a:pt x="482752" y="17018"/>
                  </a:lnTo>
                  <a:lnTo>
                    <a:pt x="471944" y="20472"/>
                  </a:lnTo>
                  <a:lnTo>
                    <a:pt x="463727" y="27127"/>
                  </a:lnTo>
                  <a:lnTo>
                    <a:pt x="449465" y="27889"/>
                  </a:lnTo>
                  <a:lnTo>
                    <a:pt x="436791" y="25095"/>
                  </a:lnTo>
                  <a:lnTo>
                    <a:pt x="426250" y="24955"/>
                  </a:lnTo>
                  <a:lnTo>
                    <a:pt x="418350" y="33655"/>
                  </a:lnTo>
                  <a:lnTo>
                    <a:pt x="428205" y="35737"/>
                  </a:lnTo>
                  <a:lnTo>
                    <a:pt x="441210" y="33896"/>
                  </a:lnTo>
                  <a:lnTo>
                    <a:pt x="456057" y="31508"/>
                  </a:lnTo>
                  <a:lnTo>
                    <a:pt x="471462" y="31940"/>
                  </a:lnTo>
                  <a:lnTo>
                    <a:pt x="478599" y="29400"/>
                  </a:lnTo>
                  <a:lnTo>
                    <a:pt x="480631" y="20828"/>
                  </a:lnTo>
                  <a:lnTo>
                    <a:pt x="490118" y="21247"/>
                  </a:lnTo>
                  <a:lnTo>
                    <a:pt x="495173" y="24930"/>
                  </a:lnTo>
                  <a:lnTo>
                    <a:pt x="501408" y="25692"/>
                  </a:lnTo>
                  <a:lnTo>
                    <a:pt x="506704" y="22847"/>
                  </a:lnTo>
                  <a:lnTo>
                    <a:pt x="508977" y="15773"/>
                  </a:lnTo>
                  <a:close/>
                </a:path>
                <a:path w="7326630" h="122554">
                  <a:moveTo>
                    <a:pt x="1891931" y="38"/>
                  </a:moveTo>
                  <a:lnTo>
                    <a:pt x="1888261" y="0"/>
                  </a:lnTo>
                  <a:lnTo>
                    <a:pt x="1888883" y="5702"/>
                  </a:lnTo>
                  <a:lnTo>
                    <a:pt x="1891893" y="2755"/>
                  </a:lnTo>
                  <a:lnTo>
                    <a:pt x="1891931" y="38"/>
                  </a:lnTo>
                  <a:close/>
                </a:path>
                <a:path w="7326630" h="122554">
                  <a:moveTo>
                    <a:pt x="2097925" y="12242"/>
                  </a:moveTo>
                  <a:lnTo>
                    <a:pt x="2093709" y="13081"/>
                  </a:lnTo>
                  <a:lnTo>
                    <a:pt x="2095766" y="17246"/>
                  </a:lnTo>
                  <a:lnTo>
                    <a:pt x="2097849" y="17119"/>
                  </a:lnTo>
                  <a:lnTo>
                    <a:pt x="2097862" y="15455"/>
                  </a:lnTo>
                  <a:lnTo>
                    <a:pt x="2097900" y="13855"/>
                  </a:lnTo>
                  <a:lnTo>
                    <a:pt x="2097925" y="12242"/>
                  </a:lnTo>
                  <a:close/>
                </a:path>
                <a:path w="7326630" h="122554">
                  <a:moveTo>
                    <a:pt x="2387054" y="22110"/>
                  </a:moveTo>
                  <a:lnTo>
                    <a:pt x="2384958" y="14833"/>
                  </a:lnTo>
                  <a:lnTo>
                    <a:pt x="2382583" y="22618"/>
                  </a:lnTo>
                  <a:lnTo>
                    <a:pt x="2387054" y="22110"/>
                  </a:lnTo>
                  <a:close/>
                </a:path>
                <a:path w="7326630" h="122554">
                  <a:moveTo>
                    <a:pt x="2401595" y="27393"/>
                  </a:moveTo>
                  <a:lnTo>
                    <a:pt x="2400973" y="21742"/>
                  </a:lnTo>
                  <a:lnTo>
                    <a:pt x="2397950" y="24447"/>
                  </a:lnTo>
                  <a:lnTo>
                    <a:pt x="2397899" y="27317"/>
                  </a:lnTo>
                  <a:lnTo>
                    <a:pt x="2401595" y="27393"/>
                  </a:lnTo>
                  <a:close/>
                </a:path>
                <a:path w="7326630" h="122554">
                  <a:moveTo>
                    <a:pt x="2572004" y="23025"/>
                  </a:moveTo>
                  <a:lnTo>
                    <a:pt x="2570175" y="20408"/>
                  </a:lnTo>
                  <a:lnTo>
                    <a:pt x="2569260" y="18859"/>
                  </a:lnTo>
                  <a:lnTo>
                    <a:pt x="2564574" y="22618"/>
                  </a:lnTo>
                  <a:lnTo>
                    <a:pt x="2566428" y="25209"/>
                  </a:lnTo>
                  <a:lnTo>
                    <a:pt x="2567381" y="26606"/>
                  </a:lnTo>
                  <a:lnTo>
                    <a:pt x="2572004" y="23025"/>
                  </a:lnTo>
                  <a:close/>
                </a:path>
                <a:path w="7326630" h="122554">
                  <a:moveTo>
                    <a:pt x="2584551" y="30543"/>
                  </a:moveTo>
                  <a:lnTo>
                    <a:pt x="2578201" y="29121"/>
                  </a:lnTo>
                  <a:lnTo>
                    <a:pt x="2577223" y="35483"/>
                  </a:lnTo>
                  <a:lnTo>
                    <a:pt x="2577782" y="41478"/>
                  </a:lnTo>
                  <a:lnTo>
                    <a:pt x="2581198" y="38569"/>
                  </a:lnTo>
                  <a:lnTo>
                    <a:pt x="2584500" y="35610"/>
                  </a:lnTo>
                  <a:lnTo>
                    <a:pt x="2584551" y="30543"/>
                  </a:lnTo>
                  <a:close/>
                </a:path>
                <a:path w="7326630" h="122554">
                  <a:moveTo>
                    <a:pt x="2608745" y="18618"/>
                  </a:moveTo>
                  <a:lnTo>
                    <a:pt x="2606916" y="15913"/>
                  </a:lnTo>
                  <a:lnTo>
                    <a:pt x="2605925" y="14630"/>
                  </a:lnTo>
                  <a:lnTo>
                    <a:pt x="2601328" y="18326"/>
                  </a:lnTo>
                  <a:lnTo>
                    <a:pt x="2603157" y="20980"/>
                  </a:lnTo>
                  <a:lnTo>
                    <a:pt x="2604122" y="22377"/>
                  </a:lnTo>
                  <a:lnTo>
                    <a:pt x="2608745" y="18618"/>
                  </a:lnTo>
                  <a:close/>
                </a:path>
                <a:path w="7326630" h="122554">
                  <a:moveTo>
                    <a:pt x="2711843" y="52997"/>
                  </a:moveTo>
                  <a:lnTo>
                    <a:pt x="2710510" y="51155"/>
                  </a:lnTo>
                  <a:lnTo>
                    <a:pt x="2708325" y="48120"/>
                  </a:lnTo>
                  <a:lnTo>
                    <a:pt x="2705862" y="51155"/>
                  </a:lnTo>
                  <a:lnTo>
                    <a:pt x="2703220" y="46075"/>
                  </a:lnTo>
                  <a:lnTo>
                    <a:pt x="2702306" y="38265"/>
                  </a:lnTo>
                  <a:lnTo>
                    <a:pt x="2704998" y="33083"/>
                  </a:lnTo>
                  <a:lnTo>
                    <a:pt x="2699093" y="33604"/>
                  </a:lnTo>
                  <a:lnTo>
                    <a:pt x="2695473" y="37401"/>
                  </a:lnTo>
                  <a:lnTo>
                    <a:pt x="2693759" y="43954"/>
                  </a:lnTo>
                  <a:lnTo>
                    <a:pt x="2693619" y="52743"/>
                  </a:lnTo>
                  <a:lnTo>
                    <a:pt x="2687828" y="58737"/>
                  </a:lnTo>
                  <a:lnTo>
                    <a:pt x="2687828" y="70256"/>
                  </a:lnTo>
                  <a:lnTo>
                    <a:pt x="2683205" y="73901"/>
                  </a:lnTo>
                  <a:lnTo>
                    <a:pt x="2680449" y="69888"/>
                  </a:lnTo>
                  <a:lnTo>
                    <a:pt x="2685021" y="66154"/>
                  </a:lnTo>
                  <a:lnTo>
                    <a:pt x="2685999" y="67564"/>
                  </a:lnTo>
                  <a:lnTo>
                    <a:pt x="2687828" y="70256"/>
                  </a:lnTo>
                  <a:lnTo>
                    <a:pt x="2687828" y="58737"/>
                  </a:lnTo>
                  <a:lnTo>
                    <a:pt x="2686824" y="59766"/>
                  </a:lnTo>
                  <a:lnTo>
                    <a:pt x="2678239" y="64160"/>
                  </a:lnTo>
                  <a:lnTo>
                    <a:pt x="2669908" y="68935"/>
                  </a:lnTo>
                  <a:lnTo>
                    <a:pt x="2663901" y="77089"/>
                  </a:lnTo>
                  <a:lnTo>
                    <a:pt x="2672207" y="75844"/>
                  </a:lnTo>
                  <a:lnTo>
                    <a:pt x="2677566" y="78524"/>
                  </a:lnTo>
                  <a:lnTo>
                    <a:pt x="2678214" y="87350"/>
                  </a:lnTo>
                  <a:lnTo>
                    <a:pt x="2674048" y="86499"/>
                  </a:lnTo>
                  <a:lnTo>
                    <a:pt x="2671724" y="88265"/>
                  </a:lnTo>
                  <a:lnTo>
                    <a:pt x="2670835" y="92303"/>
                  </a:lnTo>
                  <a:lnTo>
                    <a:pt x="2681414" y="92151"/>
                  </a:lnTo>
                  <a:lnTo>
                    <a:pt x="2688691" y="90678"/>
                  </a:lnTo>
                  <a:lnTo>
                    <a:pt x="2694292" y="91401"/>
                  </a:lnTo>
                  <a:lnTo>
                    <a:pt x="2699855" y="97828"/>
                  </a:lnTo>
                  <a:lnTo>
                    <a:pt x="2700972" y="90678"/>
                  </a:lnTo>
                  <a:lnTo>
                    <a:pt x="2701112" y="89725"/>
                  </a:lnTo>
                  <a:lnTo>
                    <a:pt x="2696680" y="89166"/>
                  </a:lnTo>
                  <a:lnTo>
                    <a:pt x="2696654" y="87350"/>
                  </a:lnTo>
                  <a:lnTo>
                    <a:pt x="2696565" y="82892"/>
                  </a:lnTo>
                  <a:lnTo>
                    <a:pt x="2704236" y="80251"/>
                  </a:lnTo>
                  <a:lnTo>
                    <a:pt x="2704439" y="75844"/>
                  </a:lnTo>
                  <a:lnTo>
                    <a:pt x="2704477" y="75222"/>
                  </a:lnTo>
                  <a:lnTo>
                    <a:pt x="2703766" y="73901"/>
                  </a:lnTo>
                  <a:lnTo>
                    <a:pt x="2700553" y="67894"/>
                  </a:lnTo>
                  <a:lnTo>
                    <a:pt x="2703042" y="66154"/>
                  </a:lnTo>
                  <a:lnTo>
                    <a:pt x="2704947" y="64820"/>
                  </a:lnTo>
                  <a:lnTo>
                    <a:pt x="2709710" y="59220"/>
                  </a:lnTo>
                  <a:lnTo>
                    <a:pt x="2711843" y="52997"/>
                  </a:lnTo>
                  <a:close/>
                </a:path>
                <a:path w="7326630" h="122554">
                  <a:moveTo>
                    <a:pt x="2777807" y="39789"/>
                  </a:moveTo>
                  <a:lnTo>
                    <a:pt x="2774708" y="37325"/>
                  </a:lnTo>
                  <a:lnTo>
                    <a:pt x="2769984" y="34391"/>
                  </a:lnTo>
                  <a:lnTo>
                    <a:pt x="2765526" y="34074"/>
                  </a:lnTo>
                  <a:lnTo>
                    <a:pt x="2763189" y="39471"/>
                  </a:lnTo>
                  <a:lnTo>
                    <a:pt x="2766288" y="41833"/>
                  </a:lnTo>
                  <a:lnTo>
                    <a:pt x="2771013" y="44767"/>
                  </a:lnTo>
                  <a:lnTo>
                    <a:pt x="2775483" y="45123"/>
                  </a:lnTo>
                  <a:lnTo>
                    <a:pt x="2777807" y="39789"/>
                  </a:lnTo>
                  <a:close/>
                </a:path>
                <a:path w="7326630" h="122554">
                  <a:moveTo>
                    <a:pt x="2869158" y="31750"/>
                  </a:moveTo>
                  <a:lnTo>
                    <a:pt x="2864878" y="32397"/>
                  </a:lnTo>
                  <a:lnTo>
                    <a:pt x="2858846" y="30645"/>
                  </a:lnTo>
                  <a:lnTo>
                    <a:pt x="2858135" y="36525"/>
                  </a:lnTo>
                  <a:lnTo>
                    <a:pt x="2862427" y="35788"/>
                  </a:lnTo>
                  <a:lnTo>
                    <a:pt x="2868409" y="37528"/>
                  </a:lnTo>
                  <a:lnTo>
                    <a:pt x="2869158" y="31750"/>
                  </a:lnTo>
                  <a:close/>
                </a:path>
                <a:path w="7326630" h="122554">
                  <a:moveTo>
                    <a:pt x="2896717" y="25031"/>
                  </a:moveTo>
                  <a:lnTo>
                    <a:pt x="2894901" y="22326"/>
                  </a:lnTo>
                  <a:lnTo>
                    <a:pt x="2893949" y="21043"/>
                  </a:lnTo>
                  <a:lnTo>
                    <a:pt x="2889326" y="24701"/>
                  </a:lnTo>
                  <a:lnTo>
                    <a:pt x="2891142" y="27368"/>
                  </a:lnTo>
                  <a:lnTo>
                    <a:pt x="2892107" y="28778"/>
                  </a:lnTo>
                  <a:lnTo>
                    <a:pt x="2896717" y="25031"/>
                  </a:lnTo>
                  <a:close/>
                </a:path>
                <a:path w="7326630" h="122554">
                  <a:moveTo>
                    <a:pt x="2898343" y="37058"/>
                  </a:moveTo>
                  <a:lnTo>
                    <a:pt x="2896628" y="29819"/>
                  </a:lnTo>
                  <a:lnTo>
                    <a:pt x="2894507" y="37350"/>
                  </a:lnTo>
                  <a:lnTo>
                    <a:pt x="2890723" y="37452"/>
                  </a:lnTo>
                  <a:lnTo>
                    <a:pt x="2891498" y="43700"/>
                  </a:lnTo>
                  <a:lnTo>
                    <a:pt x="2898038" y="42481"/>
                  </a:lnTo>
                  <a:lnTo>
                    <a:pt x="2898343" y="37058"/>
                  </a:lnTo>
                  <a:close/>
                </a:path>
                <a:path w="7326630" h="122554">
                  <a:moveTo>
                    <a:pt x="3046145" y="28397"/>
                  </a:moveTo>
                  <a:lnTo>
                    <a:pt x="3044342" y="25666"/>
                  </a:lnTo>
                  <a:lnTo>
                    <a:pt x="3043364" y="24396"/>
                  </a:lnTo>
                  <a:lnTo>
                    <a:pt x="3038779" y="28041"/>
                  </a:lnTo>
                  <a:lnTo>
                    <a:pt x="3040583" y="30708"/>
                  </a:lnTo>
                  <a:lnTo>
                    <a:pt x="3041535" y="32118"/>
                  </a:lnTo>
                  <a:lnTo>
                    <a:pt x="3046145" y="28397"/>
                  </a:lnTo>
                  <a:close/>
                </a:path>
                <a:path w="7326630" h="122554">
                  <a:moveTo>
                    <a:pt x="3064548" y="23774"/>
                  </a:moveTo>
                  <a:lnTo>
                    <a:pt x="3062744" y="21170"/>
                  </a:lnTo>
                  <a:lnTo>
                    <a:pt x="3061703" y="19748"/>
                  </a:lnTo>
                  <a:lnTo>
                    <a:pt x="3057118" y="23520"/>
                  </a:lnTo>
                  <a:lnTo>
                    <a:pt x="3058922" y="26022"/>
                  </a:lnTo>
                  <a:lnTo>
                    <a:pt x="3059938" y="27368"/>
                  </a:lnTo>
                  <a:lnTo>
                    <a:pt x="3064548" y="23774"/>
                  </a:lnTo>
                  <a:close/>
                </a:path>
                <a:path w="7326630" h="122554">
                  <a:moveTo>
                    <a:pt x="4039997" y="58762"/>
                  </a:moveTo>
                  <a:lnTo>
                    <a:pt x="4038181" y="56134"/>
                  </a:lnTo>
                  <a:lnTo>
                    <a:pt x="4037203" y="54597"/>
                  </a:lnTo>
                  <a:lnTo>
                    <a:pt x="4032643" y="58305"/>
                  </a:lnTo>
                  <a:lnTo>
                    <a:pt x="4034447" y="60921"/>
                  </a:lnTo>
                  <a:lnTo>
                    <a:pt x="4035399" y="62306"/>
                  </a:lnTo>
                  <a:lnTo>
                    <a:pt x="4039997" y="58762"/>
                  </a:lnTo>
                  <a:close/>
                </a:path>
                <a:path w="7326630" h="122554">
                  <a:moveTo>
                    <a:pt x="4085221" y="57391"/>
                  </a:moveTo>
                  <a:lnTo>
                    <a:pt x="4076623" y="57696"/>
                  </a:lnTo>
                  <a:lnTo>
                    <a:pt x="4069334" y="56362"/>
                  </a:lnTo>
                  <a:lnTo>
                    <a:pt x="4062768" y="54063"/>
                  </a:lnTo>
                  <a:lnTo>
                    <a:pt x="4056418" y="51511"/>
                  </a:lnTo>
                  <a:lnTo>
                    <a:pt x="4054487" y="59905"/>
                  </a:lnTo>
                  <a:lnTo>
                    <a:pt x="4050119" y="56045"/>
                  </a:lnTo>
                  <a:lnTo>
                    <a:pt x="4045216" y="52311"/>
                  </a:lnTo>
                  <a:lnTo>
                    <a:pt x="4041673" y="61112"/>
                  </a:lnTo>
                  <a:lnTo>
                    <a:pt x="4045648" y="62280"/>
                  </a:lnTo>
                  <a:lnTo>
                    <a:pt x="4048569" y="71386"/>
                  </a:lnTo>
                  <a:lnTo>
                    <a:pt x="4060761" y="72288"/>
                  </a:lnTo>
                  <a:lnTo>
                    <a:pt x="4070947" y="70256"/>
                  </a:lnTo>
                  <a:lnTo>
                    <a:pt x="4079113" y="65290"/>
                  </a:lnTo>
                  <a:lnTo>
                    <a:pt x="4085221" y="57391"/>
                  </a:lnTo>
                  <a:close/>
                </a:path>
                <a:path w="7326630" h="122554">
                  <a:moveTo>
                    <a:pt x="4128312" y="68427"/>
                  </a:moveTo>
                  <a:lnTo>
                    <a:pt x="4125582" y="67360"/>
                  </a:lnTo>
                  <a:lnTo>
                    <a:pt x="4124261" y="64046"/>
                  </a:lnTo>
                  <a:lnTo>
                    <a:pt x="4125010" y="58432"/>
                  </a:lnTo>
                  <a:lnTo>
                    <a:pt x="4118699" y="58559"/>
                  </a:lnTo>
                  <a:lnTo>
                    <a:pt x="4113784" y="57023"/>
                  </a:lnTo>
                  <a:lnTo>
                    <a:pt x="4110647" y="52933"/>
                  </a:lnTo>
                  <a:lnTo>
                    <a:pt x="4108615" y="58153"/>
                  </a:lnTo>
                  <a:lnTo>
                    <a:pt x="4104602" y="63474"/>
                  </a:lnTo>
                  <a:lnTo>
                    <a:pt x="4102570" y="68516"/>
                  </a:lnTo>
                  <a:lnTo>
                    <a:pt x="4106468" y="72898"/>
                  </a:lnTo>
                  <a:lnTo>
                    <a:pt x="4108945" y="69672"/>
                  </a:lnTo>
                  <a:lnTo>
                    <a:pt x="4115917" y="72504"/>
                  </a:lnTo>
                  <a:lnTo>
                    <a:pt x="4123626" y="74409"/>
                  </a:lnTo>
                  <a:lnTo>
                    <a:pt x="4128312" y="68427"/>
                  </a:lnTo>
                  <a:close/>
                </a:path>
                <a:path w="7326630" h="122554">
                  <a:moveTo>
                    <a:pt x="4150982" y="65125"/>
                  </a:moveTo>
                  <a:lnTo>
                    <a:pt x="4146715" y="59016"/>
                  </a:lnTo>
                  <a:lnTo>
                    <a:pt x="4143070" y="63131"/>
                  </a:lnTo>
                  <a:lnTo>
                    <a:pt x="4135767" y="64998"/>
                  </a:lnTo>
                  <a:lnTo>
                    <a:pt x="4131106" y="67538"/>
                  </a:lnTo>
                  <a:lnTo>
                    <a:pt x="4135399" y="73672"/>
                  </a:lnTo>
                  <a:lnTo>
                    <a:pt x="4139006" y="69494"/>
                  </a:lnTo>
                  <a:lnTo>
                    <a:pt x="4146308" y="67627"/>
                  </a:lnTo>
                  <a:lnTo>
                    <a:pt x="4150982" y="65125"/>
                  </a:lnTo>
                  <a:close/>
                </a:path>
                <a:path w="7326630" h="122554">
                  <a:moveTo>
                    <a:pt x="4218914" y="65811"/>
                  </a:moveTo>
                  <a:lnTo>
                    <a:pt x="4216882" y="60337"/>
                  </a:lnTo>
                  <a:lnTo>
                    <a:pt x="4212450" y="60464"/>
                  </a:lnTo>
                  <a:lnTo>
                    <a:pt x="4207637" y="63182"/>
                  </a:lnTo>
                  <a:lnTo>
                    <a:pt x="4204462" y="65443"/>
                  </a:lnTo>
                  <a:lnTo>
                    <a:pt x="4202633" y="58153"/>
                  </a:lnTo>
                  <a:lnTo>
                    <a:pt x="4199153" y="53174"/>
                  </a:lnTo>
                  <a:lnTo>
                    <a:pt x="4194022" y="50241"/>
                  </a:lnTo>
                  <a:lnTo>
                    <a:pt x="4186186" y="55664"/>
                  </a:lnTo>
                  <a:lnTo>
                    <a:pt x="4176560" y="58458"/>
                  </a:lnTo>
                  <a:lnTo>
                    <a:pt x="4167390" y="61912"/>
                  </a:lnTo>
                  <a:lnTo>
                    <a:pt x="4160888" y="69303"/>
                  </a:lnTo>
                  <a:lnTo>
                    <a:pt x="4168089" y="69545"/>
                  </a:lnTo>
                  <a:lnTo>
                    <a:pt x="4172077" y="73939"/>
                  </a:lnTo>
                  <a:lnTo>
                    <a:pt x="4173931" y="81089"/>
                  </a:lnTo>
                  <a:lnTo>
                    <a:pt x="4174744" y="89585"/>
                  </a:lnTo>
                  <a:lnTo>
                    <a:pt x="4192854" y="90055"/>
                  </a:lnTo>
                  <a:lnTo>
                    <a:pt x="4194213" y="76454"/>
                  </a:lnTo>
                  <a:lnTo>
                    <a:pt x="4204182" y="75463"/>
                  </a:lnTo>
                  <a:lnTo>
                    <a:pt x="4215015" y="75704"/>
                  </a:lnTo>
                  <a:lnTo>
                    <a:pt x="4218914" y="65811"/>
                  </a:lnTo>
                  <a:close/>
                </a:path>
                <a:path w="7326630" h="122554">
                  <a:moveTo>
                    <a:pt x="4248175" y="56591"/>
                  </a:moveTo>
                  <a:lnTo>
                    <a:pt x="4241165" y="58534"/>
                  </a:lnTo>
                  <a:lnTo>
                    <a:pt x="4232478" y="57975"/>
                  </a:lnTo>
                  <a:lnTo>
                    <a:pt x="4233215" y="71208"/>
                  </a:lnTo>
                  <a:lnTo>
                    <a:pt x="4242244" y="72224"/>
                  </a:lnTo>
                  <a:lnTo>
                    <a:pt x="4244784" y="63931"/>
                  </a:lnTo>
                  <a:lnTo>
                    <a:pt x="4248175" y="56591"/>
                  </a:lnTo>
                  <a:close/>
                </a:path>
                <a:path w="7326630" h="122554">
                  <a:moveTo>
                    <a:pt x="4284002" y="62636"/>
                  </a:moveTo>
                  <a:lnTo>
                    <a:pt x="4278071" y="60375"/>
                  </a:lnTo>
                  <a:lnTo>
                    <a:pt x="4272915" y="58331"/>
                  </a:lnTo>
                  <a:lnTo>
                    <a:pt x="4268775" y="59524"/>
                  </a:lnTo>
                  <a:lnTo>
                    <a:pt x="4265866" y="67030"/>
                  </a:lnTo>
                  <a:lnTo>
                    <a:pt x="4270984" y="66751"/>
                  </a:lnTo>
                  <a:lnTo>
                    <a:pt x="4277055" y="67868"/>
                  </a:lnTo>
                  <a:lnTo>
                    <a:pt x="4282059" y="67462"/>
                  </a:lnTo>
                  <a:lnTo>
                    <a:pt x="4284002" y="62636"/>
                  </a:lnTo>
                  <a:close/>
                </a:path>
                <a:path w="7326630" h="122554">
                  <a:moveTo>
                    <a:pt x="4340098" y="66357"/>
                  </a:moveTo>
                  <a:lnTo>
                    <a:pt x="4334561" y="63982"/>
                  </a:lnTo>
                  <a:lnTo>
                    <a:pt x="4324413" y="63906"/>
                  </a:lnTo>
                  <a:lnTo>
                    <a:pt x="4316298" y="68351"/>
                  </a:lnTo>
                  <a:lnTo>
                    <a:pt x="4314266" y="71551"/>
                  </a:lnTo>
                  <a:lnTo>
                    <a:pt x="4319765" y="73444"/>
                  </a:lnTo>
                  <a:lnTo>
                    <a:pt x="4317022" y="72440"/>
                  </a:lnTo>
                  <a:lnTo>
                    <a:pt x="4331640" y="69189"/>
                  </a:lnTo>
                  <a:lnTo>
                    <a:pt x="4334357" y="68808"/>
                  </a:lnTo>
                  <a:lnTo>
                    <a:pt x="4340098" y="66357"/>
                  </a:lnTo>
                  <a:close/>
                </a:path>
                <a:path w="7326630" h="122554">
                  <a:moveTo>
                    <a:pt x="4404741" y="68338"/>
                  </a:moveTo>
                  <a:lnTo>
                    <a:pt x="4402912" y="65684"/>
                  </a:lnTo>
                  <a:lnTo>
                    <a:pt x="4401947" y="64135"/>
                  </a:lnTo>
                  <a:lnTo>
                    <a:pt x="4397400" y="67856"/>
                  </a:lnTo>
                  <a:lnTo>
                    <a:pt x="4399178" y="70472"/>
                  </a:lnTo>
                  <a:lnTo>
                    <a:pt x="4400194" y="71856"/>
                  </a:lnTo>
                  <a:lnTo>
                    <a:pt x="4404741" y="68338"/>
                  </a:lnTo>
                  <a:close/>
                </a:path>
                <a:path w="7326630" h="122554">
                  <a:moveTo>
                    <a:pt x="4475188" y="62433"/>
                  </a:moveTo>
                  <a:lnTo>
                    <a:pt x="4470070" y="60477"/>
                  </a:lnTo>
                  <a:lnTo>
                    <a:pt x="4469257" y="56299"/>
                  </a:lnTo>
                  <a:lnTo>
                    <a:pt x="4464316" y="62141"/>
                  </a:lnTo>
                  <a:lnTo>
                    <a:pt x="4458881" y="61976"/>
                  </a:lnTo>
                  <a:lnTo>
                    <a:pt x="4453382" y="61722"/>
                  </a:lnTo>
                  <a:lnTo>
                    <a:pt x="4449686" y="64084"/>
                  </a:lnTo>
                  <a:lnTo>
                    <a:pt x="4449635" y="71767"/>
                  </a:lnTo>
                  <a:lnTo>
                    <a:pt x="4457573" y="71742"/>
                  </a:lnTo>
                  <a:lnTo>
                    <a:pt x="4464558" y="70269"/>
                  </a:lnTo>
                  <a:lnTo>
                    <a:pt x="4470463" y="67208"/>
                  </a:lnTo>
                  <a:lnTo>
                    <a:pt x="4475188" y="62433"/>
                  </a:lnTo>
                  <a:close/>
                </a:path>
                <a:path w="7326630" h="122554">
                  <a:moveTo>
                    <a:pt x="4547362" y="59385"/>
                  </a:moveTo>
                  <a:lnTo>
                    <a:pt x="4540618" y="61264"/>
                  </a:lnTo>
                  <a:lnTo>
                    <a:pt x="4535703" y="65976"/>
                  </a:lnTo>
                  <a:lnTo>
                    <a:pt x="4533785" y="72301"/>
                  </a:lnTo>
                  <a:lnTo>
                    <a:pt x="4536008" y="79019"/>
                  </a:lnTo>
                  <a:lnTo>
                    <a:pt x="4541863" y="78549"/>
                  </a:lnTo>
                  <a:lnTo>
                    <a:pt x="4545482" y="74777"/>
                  </a:lnTo>
                  <a:lnTo>
                    <a:pt x="4547197" y="68211"/>
                  </a:lnTo>
                  <a:lnTo>
                    <a:pt x="4547362" y="59385"/>
                  </a:lnTo>
                  <a:close/>
                </a:path>
                <a:path w="7326630" h="122554">
                  <a:moveTo>
                    <a:pt x="4767186" y="65049"/>
                  </a:moveTo>
                  <a:lnTo>
                    <a:pt x="4764392" y="66065"/>
                  </a:lnTo>
                  <a:lnTo>
                    <a:pt x="4760112" y="65024"/>
                  </a:lnTo>
                  <a:lnTo>
                    <a:pt x="4759884" y="69773"/>
                  </a:lnTo>
                  <a:lnTo>
                    <a:pt x="4762703" y="68795"/>
                  </a:lnTo>
                  <a:lnTo>
                    <a:pt x="4767008" y="69862"/>
                  </a:lnTo>
                  <a:lnTo>
                    <a:pt x="4767186" y="65049"/>
                  </a:lnTo>
                  <a:close/>
                </a:path>
                <a:path w="7326630" h="122554">
                  <a:moveTo>
                    <a:pt x="4785207" y="65506"/>
                  </a:moveTo>
                  <a:lnTo>
                    <a:pt x="4778045" y="65316"/>
                  </a:lnTo>
                  <a:lnTo>
                    <a:pt x="4770907" y="66522"/>
                  </a:lnTo>
                  <a:lnTo>
                    <a:pt x="4774387" y="69964"/>
                  </a:lnTo>
                  <a:lnTo>
                    <a:pt x="4781474" y="71132"/>
                  </a:lnTo>
                  <a:lnTo>
                    <a:pt x="4785207" y="65506"/>
                  </a:lnTo>
                  <a:close/>
                </a:path>
                <a:path w="7326630" h="122554">
                  <a:moveTo>
                    <a:pt x="4791722" y="90665"/>
                  </a:moveTo>
                  <a:lnTo>
                    <a:pt x="4788916" y="87871"/>
                  </a:lnTo>
                  <a:lnTo>
                    <a:pt x="4786058" y="85229"/>
                  </a:lnTo>
                  <a:lnTo>
                    <a:pt x="4781093" y="85344"/>
                  </a:lnTo>
                  <a:lnTo>
                    <a:pt x="4780673" y="100291"/>
                  </a:lnTo>
                  <a:lnTo>
                    <a:pt x="4791443" y="100545"/>
                  </a:lnTo>
                  <a:lnTo>
                    <a:pt x="4791722" y="90665"/>
                  </a:lnTo>
                  <a:close/>
                </a:path>
                <a:path w="7326630" h="122554">
                  <a:moveTo>
                    <a:pt x="4818773" y="88760"/>
                  </a:moveTo>
                  <a:lnTo>
                    <a:pt x="4816983" y="86169"/>
                  </a:lnTo>
                  <a:lnTo>
                    <a:pt x="4816030" y="84721"/>
                  </a:lnTo>
                  <a:lnTo>
                    <a:pt x="4811446" y="88379"/>
                  </a:lnTo>
                  <a:lnTo>
                    <a:pt x="4813224" y="91135"/>
                  </a:lnTo>
                  <a:lnTo>
                    <a:pt x="4814201" y="92456"/>
                  </a:lnTo>
                  <a:lnTo>
                    <a:pt x="4818773" y="88760"/>
                  </a:lnTo>
                  <a:close/>
                </a:path>
                <a:path w="7326630" h="122554">
                  <a:moveTo>
                    <a:pt x="4829543" y="89014"/>
                  </a:moveTo>
                  <a:lnTo>
                    <a:pt x="4827752" y="86423"/>
                  </a:lnTo>
                  <a:lnTo>
                    <a:pt x="4826800" y="84975"/>
                  </a:lnTo>
                  <a:lnTo>
                    <a:pt x="4822215" y="88633"/>
                  </a:lnTo>
                  <a:lnTo>
                    <a:pt x="4823993" y="91389"/>
                  </a:lnTo>
                  <a:lnTo>
                    <a:pt x="4824958" y="92710"/>
                  </a:lnTo>
                  <a:lnTo>
                    <a:pt x="4829543" y="89014"/>
                  </a:lnTo>
                  <a:close/>
                </a:path>
                <a:path w="7326630" h="122554">
                  <a:moveTo>
                    <a:pt x="4863782" y="82219"/>
                  </a:moveTo>
                  <a:lnTo>
                    <a:pt x="4859693" y="76390"/>
                  </a:lnTo>
                  <a:lnTo>
                    <a:pt x="4851273" y="76263"/>
                  </a:lnTo>
                  <a:lnTo>
                    <a:pt x="4842357" y="76847"/>
                  </a:lnTo>
                  <a:lnTo>
                    <a:pt x="4843234" y="86601"/>
                  </a:lnTo>
                  <a:lnTo>
                    <a:pt x="4837227" y="86461"/>
                  </a:lnTo>
                  <a:lnTo>
                    <a:pt x="4834763" y="91630"/>
                  </a:lnTo>
                  <a:lnTo>
                    <a:pt x="4843729" y="91757"/>
                  </a:lnTo>
                  <a:lnTo>
                    <a:pt x="4852911" y="92227"/>
                  </a:lnTo>
                  <a:lnTo>
                    <a:pt x="4860277" y="90043"/>
                  </a:lnTo>
                  <a:lnTo>
                    <a:pt x="4863782" y="82219"/>
                  </a:lnTo>
                  <a:close/>
                </a:path>
                <a:path w="7326630" h="122554">
                  <a:moveTo>
                    <a:pt x="4917516" y="88468"/>
                  </a:moveTo>
                  <a:lnTo>
                    <a:pt x="4911814" y="88811"/>
                  </a:lnTo>
                  <a:lnTo>
                    <a:pt x="4905108" y="87503"/>
                  </a:lnTo>
                  <a:lnTo>
                    <a:pt x="4906492" y="98120"/>
                  </a:lnTo>
                  <a:lnTo>
                    <a:pt x="4912626" y="98513"/>
                  </a:lnTo>
                  <a:lnTo>
                    <a:pt x="4915776" y="94462"/>
                  </a:lnTo>
                  <a:lnTo>
                    <a:pt x="4917516" y="88468"/>
                  </a:lnTo>
                  <a:close/>
                </a:path>
                <a:path w="7326630" h="122554">
                  <a:moveTo>
                    <a:pt x="4928616" y="73710"/>
                  </a:moveTo>
                  <a:lnTo>
                    <a:pt x="4922418" y="72301"/>
                  </a:lnTo>
                  <a:lnTo>
                    <a:pt x="4921351" y="78651"/>
                  </a:lnTo>
                  <a:lnTo>
                    <a:pt x="4921948" y="84607"/>
                  </a:lnTo>
                  <a:lnTo>
                    <a:pt x="4925238" y="81762"/>
                  </a:lnTo>
                  <a:lnTo>
                    <a:pt x="4928514" y="78816"/>
                  </a:lnTo>
                  <a:lnTo>
                    <a:pt x="4928616" y="73710"/>
                  </a:lnTo>
                  <a:close/>
                </a:path>
                <a:path w="7326630" h="122554">
                  <a:moveTo>
                    <a:pt x="4956988" y="89382"/>
                  </a:moveTo>
                  <a:lnTo>
                    <a:pt x="4954181" y="90462"/>
                  </a:lnTo>
                  <a:lnTo>
                    <a:pt x="4949914" y="89331"/>
                  </a:lnTo>
                  <a:lnTo>
                    <a:pt x="4949660" y="94284"/>
                  </a:lnTo>
                  <a:lnTo>
                    <a:pt x="4952517" y="93141"/>
                  </a:lnTo>
                  <a:lnTo>
                    <a:pt x="4956734" y="94208"/>
                  </a:lnTo>
                  <a:lnTo>
                    <a:pt x="4956988" y="89382"/>
                  </a:lnTo>
                  <a:close/>
                </a:path>
                <a:path w="7326630" h="122554">
                  <a:moveTo>
                    <a:pt x="4982235" y="84937"/>
                  </a:moveTo>
                  <a:lnTo>
                    <a:pt x="4975847" y="82765"/>
                  </a:lnTo>
                  <a:lnTo>
                    <a:pt x="4969243" y="82118"/>
                  </a:lnTo>
                  <a:lnTo>
                    <a:pt x="4963680" y="85280"/>
                  </a:lnTo>
                  <a:lnTo>
                    <a:pt x="4960455" y="94513"/>
                  </a:lnTo>
                  <a:lnTo>
                    <a:pt x="4966030" y="92303"/>
                  </a:lnTo>
                  <a:lnTo>
                    <a:pt x="4972316" y="91135"/>
                  </a:lnTo>
                  <a:lnTo>
                    <a:pt x="4978120" y="89281"/>
                  </a:lnTo>
                  <a:lnTo>
                    <a:pt x="4982235" y="84937"/>
                  </a:lnTo>
                  <a:close/>
                </a:path>
                <a:path w="7326630" h="122554">
                  <a:moveTo>
                    <a:pt x="5003774" y="85432"/>
                  </a:moveTo>
                  <a:lnTo>
                    <a:pt x="4996637" y="85267"/>
                  </a:lnTo>
                  <a:lnTo>
                    <a:pt x="4989512" y="86512"/>
                  </a:lnTo>
                  <a:lnTo>
                    <a:pt x="4992967" y="89941"/>
                  </a:lnTo>
                  <a:lnTo>
                    <a:pt x="5000041" y="91084"/>
                  </a:lnTo>
                  <a:lnTo>
                    <a:pt x="5003774" y="85432"/>
                  </a:lnTo>
                  <a:close/>
                </a:path>
                <a:path w="7326630" h="122554">
                  <a:moveTo>
                    <a:pt x="5036083" y="86169"/>
                  </a:moveTo>
                  <a:lnTo>
                    <a:pt x="5033391" y="82207"/>
                  </a:lnTo>
                  <a:lnTo>
                    <a:pt x="5023942" y="82918"/>
                  </a:lnTo>
                  <a:lnTo>
                    <a:pt x="5018011" y="90766"/>
                  </a:lnTo>
                  <a:lnTo>
                    <a:pt x="5022672" y="94272"/>
                  </a:lnTo>
                  <a:lnTo>
                    <a:pt x="5028844" y="92468"/>
                  </a:lnTo>
                  <a:lnTo>
                    <a:pt x="5034115" y="88646"/>
                  </a:lnTo>
                  <a:lnTo>
                    <a:pt x="5036083" y="86169"/>
                  </a:lnTo>
                  <a:close/>
                </a:path>
                <a:path w="7326630" h="122554">
                  <a:moveTo>
                    <a:pt x="5054041" y="86588"/>
                  </a:moveTo>
                  <a:lnTo>
                    <a:pt x="5046865" y="86423"/>
                  </a:lnTo>
                  <a:lnTo>
                    <a:pt x="5039753" y="87668"/>
                  </a:lnTo>
                  <a:lnTo>
                    <a:pt x="5043221" y="91097"/>
                  </a:lnTo>
                  <a:lnTo>
                    <a:pt x="5050294" y="92227"/>
                  </a:lnTo>
                  <a:lnTo>
                    <a:pt x="5054041" y="86588"/>
                  </a:lnTo>
                  <a:close/>
                </a:path>
                <a:path w="7326630" h="122554">
                  <a:moveTo>
                    <a:pt x="5104282" y="87757"/>
                  </a:moveTo>
                  <a:lnTo>
                    <a:pt x="5092966" y="88036"/>
                  </a:lnTo>
                  <a:lnTo>
                    <a:pt x="5080533" y="86626"/>
                  </a:lnTo>
                  <a:lnTo>
                    <a:pt x="5069179" y="86791"/>
                  </a:lnTo>
                  <a:lnTo>
                    <a:pt x="5061102" y="91770"/>
                  </a:lnTo>
                  <a:lnTo>
                    <a:pt x="5065788" y="91973"/>
                  </a:lnTo>
                  <a:lnTo>
                    <a:pt x="5064150" y="100596"/>
                  </a:lnTo>
                  <a:lnTo>
                    <a:pt x="5067986" y="101841"/>
                  </a:lnTo>
                  <a:lnTo>
                    <a:pt x="5082349" y="102171"/>
                  </a:lnTo>
                  <a:lnTo>
                    <a:pt x="5089906" y="101587"/>
                  </a:lnTo>
                  <a:lnTo>
                    <a:pt x="5096103" y="99034"/>
                  </a:lnTo>
                  <a:lnTo>
                    <a:pt x="5100904" y="94449"/>
                  </a:lnTo>
                  <a:lnTo>
                    <a:pt x="5104282" y="87757"/>
                  </a:lnTo>
                  <a:close/>
                </a:path>
                <a:path w="7326630" h="122554">
                  <a:moveTo>
                    <a:pt x="5136591" y="88480"/>
                  </a:moveTo>
                  <a:lnTo>
                    <a:pt x="5131257" y="85712"/>
                  </a:lnTo>
                  <a:lnTo>
                    <a:pt x="5123434" y="87325"/>
                  </a:lnTo>
                  <a:lnTo>
                    <a:pt x="5115039" y="88125"/>
                  </a:lnTo>
                  <a:lnTo>
                    <a:pt x="5108003" y="82956"/>
                  </a:lnTo>
                  <a:lnTo>
                    <a:pt x="5110492" y="91922"/>
                  </a:lnTo>
                  <a:lnTo>
                    <a:pt x="5120068" y="94640"/>
                  </a:lnTo>
                  <a:lnTo>
                    <a:pt x="5130749" y="92900"/>
                  </a:lnTo>
                  <a:lnTo>
                    <a:pt x="5136591" y="88480"/>
                  </a:lnTo>
                  <a:close/>
                </a:path>
                <a:path w="7326630" h="122554">
                  <a:moveTo>
                    <a:pt x="5442877" y="92544"/>
                  </a:moveTo>
                  <a:lnTo>
                    <a:pt x="5441162" y="89928"/>
                  </a:lnTo>
                  <a:lnTo>
                    <a:pt x="5440197" y="88379"/>
                  </a:lnTo>
                  <a:lnTo>
                    <a:pt x="5435676" y="92138"/>
                  </a:lnTo>
                  <a:lnTo>
                    <a:pt x="5437479" y="94742"/>
                  </a:lnTo>
                  <a:lnTo>
                    <a:pt x="5438432" y="96126"/>
                  </a:lnTo>
                  <a:lnTo>
                    <a:pt x="5442877" y="92544"/>
                  </a:lnTo>
                  <a:close/>
                </a:path>
                <a:path w="7326630" h="122554">
                  <a:moveTo>
                    <a:pt x="5526824" y="91465"/>
                  </a:moveTo>
                  <a:lnTo>
                    <a:pt x="5522328" y="87579"/>
                  </a:lnTo>
                  <a:lnTo>
                    <a:pt x="5517210" y="87503"/>
                  </a:lnTo>
                  <a:lnTo>
                    <a:pt x="5512409" y="90551"/>
                  </a:lnTo>
                  <a:lnTo>
                    <a:pt x="5508879" y="96012"/>
                  </a:lnTo>
                  <a:lnTo>
                    <a:pt x="5514822" y="98183"/>
                  </a:lnTo>
                  <a:lnTo>
                    <a:pt x="5519966" y="100152"/>
                  </a:lnTo>
                  <a:lnTo>
                    <a:pt x="5524043" y="98920"/>
                  </a:lnTo>
                  <a:lnTo>
                    <a:pt x="5526824" y="91465"/>
                  </a:lnTo>
                  <a:close/>
                </a:path>
                <a:path w="7326630" h="122554">
                  <a:moveTo>
                    <a:pt x="6032766" y="93802"/>
                  </a:moveTo>
                  <a:lnTo>
                    <a:pt x="6030023" y="94970"/>
                  </a:lnTo>
                  <a:lnTo>
                    <a:pt x="6025794" y="93929"/>
                  </a:lnTo>
                  <a:lnTo>
                    <a:pt x="6025616" y="98844"/>
                  </a:lnTo>
                  <a:lnTo>
                    <a:pt x="6028372" y="97624"/>
                  </a:lnTo>
                  <a:lnTo>
                    <a:pt x="6032627" y="98742"/>
                  </a:lnTo>
                  <a:lnTo>
                    <a:pt x="6032766" y="93802"/>
                  </a:lnTo>
                  <a:close/>
                </a:path>
                <a:path w="7326630" h="122554">
                  <a:moveTo>
                    <a:pt x="6048807" y="96634"/>
                  </a:moveTo>
                  <a:lnTo>
                    <a:pt x="6046927" y="93954"/>
                  </a:lnTo>
                  <a:lnTo>
                    <a:pt x="6046000" y="92671"/>
                  </a:lnTo>
                  <a:lnTo>
                    <a:pt x="6041580" y="96380"/>
                  </a:lnTo>
                  <a:lnTo>
                    <a:pt x="6043371" y="99034"/>
                  </a:lnTo>
                  <a:lnTo>
                    <a:pt x="6044323" y="100418"/>
                  </a:lnTo>
                  <a:lnTo>
                    <a:pt x="6048807" y="96634"/>
                  </a:lnTo>
                  <a:close/>
                </a:path>
                <a:path w="7326630" h="122554">
                  <a:moveTo>
                    <a:pt x="6057468" y="109080"/>
                  </a:moveTo>
                  <a:lnTo>
                    <a:pt x="6054687" y="110197"/>
                  </a:lnTo>
                  <a:lnTo>
                    <a:pt x="6050432" y="109118"/>
                  </a:lnTo>
                  <a:lnTo>
                    <a:pt x="6050331" y="114071"/>
                  </a:lnTo>
                  <a:lnTo>
                    <a:pt x="6053086" y="112903"/>
                  </a:lnTo>
                  <a:lnTo>
                    <a:pt x="6057316" y="113919"/>
                  </a:lnTo>
                  <a:lnTo>
                    <a:pt x="6057468" y="109080"/>
                  </a:lnTo>
                  <a:close/>
                </a:path>
                <a:path w="7326630" h="122554">
                  <a:moveTo>
                    <a:pt x="6068974" y="98806"/>
                  </a:moveTo>
                  <a:lnTo>
                    <a:pt x="6064669" y="99250"/>
                  </a:lnTo>
                  <a:lnTo>
                    <a:pt x="6066752" y="106489"/>
                  </a:lnTo>
                  <a:lnTo>
                    <a:pt x="6068974" y="98806"/>
                  </a:lnTo>
                  <a:close/>
                </a:path>
                <a:path w="7326630" h="122554">
                  <a:moveTo>
                    <a:pt x="6148133" y="102717"/>
                  </a:moveTo>
                  <a:lnTo>
                    <a:pt x="6146317" y="100101"/>
                  </a:lnTo>
                  <a:lnTo>
                    <a:pt x="6145314" y="98577"/>
                  </a:lnTo>
                  <a:lnTo>
                    <a:pt x="6140907" y="102374"/>
                  </a:lnTo>
                  <a:lnTo>
                    <a:pt x="6142736" y="104952"/>
                  </a:lnTo>
                  <a:lnTo>
                    <a:pt x="6143663" y="106324"/>
                  </a:lnTo>
                  <a:lnTo>
                    <a:pt x="6148133" y="102717"/>
                  </a:lnTo>
                  <a:close/>
                </a:path>
                <a:path w="7326630" h="122554">
                  <a:moveTo>
                    <a:pt x="6171171" y="95262"/>
                  </a:moveTo>
                  <a:lnTo>
                    <a:pt x="6164300" y="95529"/>
                  </a:lnTo>
                  <a:lnTo>
                    <a:pt x="6156541" y="94538"/>
                  </a:lnTo>
                  <a:lnTo>
                    <a:pt x="6150775" y="96354"/>
                  </a:lnTo>
                  <a:lnTo>
                    <a:pt x="6149822" y="105041"/>
                  </a:lnTo>
                  <a:lnTo>
                    <a:pt x="6158941" y="104673"/>
                  </a:lnTo>
                  <a:lnTo>
                    <a:pt x="6166790" y="102412"/>
                  </a:lnTo>
                  <a:lnTo>
                    <a:pt x="6171171" y="95262"/>
                  </a:lnTo>
                  <a:close/>
                </a:path>
                <a:path w="7326630" h="122554">
                  <a:moveTo>
                    <a:pt x="6206617" y="105625"/>
                  </a:moveTo>
                  <a:lnTo>
                    <a:pt x="6202184" y="103555"/>
                  </a:lnTo>
                  <a:lnTo>
                    <a:pt x="6199390" y="99161"/>
                  </a:lnTo>
                  <a:lnTo>
                    <a:pt x="6199632" y="90639"/>
                  </a:lnTo>
                  <a:lnTo>
                    <a:pt x="6194310" y="91376"/>
                  </a:lnTo>
                  <a:lnTo>
                    <a:pt x="6186563" y="88747"/>
                  </a:lnTo>
                  <a:lnTo>
                    <a:pt x="6185408" y="95415"/>
                  </a:lnTo>
                  <a:lnTo>
                    <a:pt x="6188151" y="96634"/>
                  </a:lnTo>
                  <a:lnTo>
                    <a:pt x="6192405" y="95681"/>
                  </a:lnTo>
                  <a:lnTo>
                    <a:pt x="6192494" y="100584"/>
                  </a:lnTo>
                  <a:lnTo>
                    <a:pt x="6188113" y="101053"/>
                  </a:lnTo>
                  <a:lnTo>
                    <a:pt x="6183998" y="101955"/>
                  </a:lnTo>
                  <a:lnTo>
                    <a:pt x="6185281" y="110413"/>
                  </a:lnTo>
                  <a:lnTo>
                    <a:pt x="6191415" y="107429"/>
                  </a:lnTo>
                  <a:lnTo>
                    <a:pt x="6196723" y="109169"/>
                  </a:lnTo>
                  <a:lnTo>
                    <a:pt x="6201651" y="110337"/>
                  </a:lnTo>
                  <a:lnTo>
                    <a:pt x="6206617" y="105625"/>
                  </a:lnTo>
                  <a:close/>
                </a:path>
                <a:path w="7326630" h="122554">
                  <a:moveTo>
                    <a:pt x="6268504" y="121945"/>
                  </a:moveTo>
                  <a:lnTo>
                    <a:pt x="6266942" y="111290"/>
                  </a:lnTo>
                  <a:lnTo>
                    <a:pt x="6259792" y="111213"/>
                  </a:lnTo>
                  <a:lnTo>
                    <a:pt x="6259804" y="116281"/>
                  </a:lnTo>
                  <a:lnTo>
                    <a:pt x="6256871" y="117170"/>
                  </a:lnTo>
                  <a:lnTo>
                    <a:pt x="6256185" y="121069"/>
                  </a:lnTo>
                  <a:lnTo>
                    <a:pt x="6261773" y="120713"/>
                  </a:lnTo>
                  <a:lnTo>
                    <a:pt x="6268504" y="121945"/>
                  </a:lnTo>
                  <a:close/>
                </a:path>
                <a:path w="7326630" h="122554">
                  <a:moveTo>
                    <a:pt x="6337579" y="111620"/>
                  </a:moveTo>
                  <a:lnTo>
                    <a:pt x="6336893" y="103568"/>
                  </a:lnTo>
                  <a:lnTo>
                    <a:pt x="6334188" y="95415"/>
                  </a:lnTo>
                  <a:lnTo>
                    <a:pt x="6330556" y="91605"/>
                  </a:lnTo>
                  <a:lnTo>
                    <a:pt x="6327102" y="96596"/>
                  </a:lnTo>
                  <a:lnTo>
                    <a:pt x="6331356" y="97624"/>
                  </a:lnTo>
                  <a:lnTo>
                    <a:pt x="6329235" y="102222"/>
                  </a:lnTo>
                  <a:lnTo>
                    <a:pt x="6327038" y="106591"/>
                  </a:lnTo>
                  <a:lnTo>
                    <a:pt x="6331915" y="106451"/>
                  </a:lnTo>
                  <a:lnTo>
                    <a:pt x="6337579" y="111620"/>
                  </a:lnTo>
                  <a:close/>
                </a:path>
                <a:path w="7326630" h="122554">
                  <a:moveTo>
                    <a:pt x="6350000" y="94221"/>
                  </a:moveTo>
                  <a:lnTo>
                    <a:pt x="6348235" y="91681"/>
                  </a:lnTo>
                  <a:lnTo>
                    <a:pt x="6347231" y="90271"/>
                  </a:lnTo>
                  <a:lnTo>
                    <a:pt x="6342812" y="94132"/>
                  </a:lnTo>
                  <a:lnTo>
                    <a:pt x="6344653" y="96596"/>
                  </a:lnTo>
                  <a:lnTo>
                    <a:pt x="6345695" y="97929"/>
                  </a:lnTo>
                  <a:lnTo>
                    <a:pt x="6350000" y="94221"/>
                  </a:lnTo>
                  <a:close/>
                </a:path>
                <a:path w="7326630" h="122554">
                  <a:moveTo>
                    <a:pt x="6351740" y="101714"/>
                  </a:moveTo>
                  <a:lnTo>
                    <a:pt x="6347523" y="102489"/>
                  </a:lnTo>
                  <a:lnTo>
                    <a:pt x="6341719" y="100850"/>
                  </a:lnTo>
                  <a:lnTo>
                    <a:pt x="6341084" y="106591"/>
                  </a:lnTo>
                  <a:lnTo>
                    <a:pt x="6345237" y="105867"/>
                  </a:lnTo>
                  <a:lnTo>
                    <a:pt x="6351105" y="107530"/>
                  </a:lnTo>
                  <a:lnTo>
                    <a:pt x="6351740" y="101714"/>
                  </a:lnTo>
                  <a:close/>
                </a:path>
                <a:path w="7326630" h="122554">
                  <a:moveTo>
                    <a:pt x="6369317" y="98831"/>
                  </a:moveTo>
                  <a:lnTo>
                    <a:pt x="6366510" y="95999"/>
                  </a:lnTo>
                  <a:lnTo>
                    <a:pt x="6365811" y="101714"/>
                  </a:lnTo>
                  <a:lnTo>
                    <a:pt x="6365799" y="104457"/>
                  </a:lnTo>
                  <a:lnTo>
                    <a:pt x="6368618" y="107264"/>
                  </a:lnTo>
                  <a:lnTo>
                    <a:pt x="6369317" y="101714"/>
                  </a:lnTo>
                  <a:lnTo>
                    <a:pt x="6369317" y="98831"/>
                  </a:lnTo>
                  <a:close/>
                </a:path>
                <a:path w="7326630" h="122554">
                  <a:moveTo>
                    <a:pt x="6388722" y="94221"/>
                  </a:moveTo>
                  <a:lnTo>
                    <a:pt x="6386881" y="91668"/>
                  </a:lnTo>
                  <a:lnTo>
                    <a:pt x="6385979" y="90258"/>
                  </a:lnTo>
                  <a:lnTo>
                    <a:pt x="6381585" y="94119"/>
                  </a:lnTo>
                  <a:lnTo>
                    <a:pt x="6383375" y="96583"/>
                  </a:lnTo>
                  <a:lnTo>
                    <a:pt x="6384379" y="97929"/>
                  </a:lnTo>
                  <a:lnTo>
                    <a:pt x="6388722" y="94221"/>
                  </a:lnTo>
                  <a:close/>
                </a:path>
                <a:path w="7326630" h="122554">
                  <a:moveTo>
                    <a:pt x="6394234" y="112699"/>
                  </a:moveTo>
                  <a:lnTo>
                    <a:pt x="6393916" y="106578"/>
                  </a:lnTo>
                  <a:lnTo>
                    <a:pt x="6388811" y="109702"/>
                  </a:lnTo>
                  <a:lnTo>
                    <a:pt x="6394234" y="112699"/>
                  </a:lnTo>
                  <a:close/>
                </a:path>
                <a:path w="7326630" h="122554">
                  <a:moveTo>
                    <a:pt x="6446736" y="96583"/>
                  </a:moveTo>
                  <a:lnTo>
                    <a:pt x="6443980" y="97764"/>
                  </a:lnTo>
                  <a:lnTo>
                    <a:pt x="6439763" y="96786"/>
                  </a:lnTo>
                  <a:lnTo>
                    <a:pt x="6439700" y="101701"/>
                  </a:lnTo>
                  <a:lnTo>
                    <a:pt x="6442380" y="100431"/>
                  </a:lnTo>
                  <a:lnTo>
                    <a:pt x="6446609" y="101511"/>
                  </a:lnTo>
                  <a:lnTo>
                    <a:pt x="6446736" y="96583"/>
                  </a:lnTo>
                  <a:close/>
                </a:path>
                <a:path w="7326630" h="122554">
                  <a:moveTo>
                    <a:pt x="6959714" y="111112"/>
                  </a:moveTo>
                  <a:lnTo>
                    <a:pt x="6957873" y="108572"/>
                  </a:lnTo>
                  <a:lnTo>
                    <a:pt x="6956920" y="107162"/>
                  </a:lnTo>
                  <a:lnTo>
                    <a:pt x="6952666" y="110972"/>
                  </a:lnTo>
                  <a:lnTo>
                    <a:pt x="6954494" y="113677"/>
                  </a:lnTo>
                  <a:lnTo>
                    <a:pt x="6955485" y="114985"/>
                  </a:lnTo>
                  <a:lnTo>
                    <a:pt x="6959714" y="111112"/>
                  </a:lnTo>
                  <a:close/>
                </a:path>
                <a:path w="7326630" h="122554">
                  <a:moveTo>
                    <a:pt x="7326084" y="90309"/>
                  </a:moveTo>
                  <a:lnTo>
                    <a:pt x="7313193" y="86880"/>
                  </a:lnTo>
                  <a:lnTo>
                    <a:pt x="7301065" y="87007"/>
                  </a:lnTo>
                  <a:lnTo>
                    <a:pt x="7289520" y="87909"/>
                  </a:lnTo>
                  <a:lnTo>
                    <a:pt x="7278344" y="86842"/>
                  </a:lnTo>
                  <a:lnTo>
                    <a:pt x="7279348" y="94932"/>
                  </a:lnTo>
                  <a:lnTo>
                    <a:pt x="7284809" y="97294"/>
                  </a:lnTo>
                  <a:lnTo>
                    <a:pt x="7292213" y="96761"/>
                  </a:lnTo>
                  <a:lnTo>
                    <a:pt x="7299071" y="96126"/>
                  </a:lnTo>
                  <a:lnTo>
                    <a:pt x="7307720" y="96596"/>
                  </a:lnTo>
                  <a:lnTo>
                    <a:pt x="7315975" y="96507"/>
                  </a:lnTo>
                  <a:lnTo>
                    <a:pt x="7322528" y="94754"/>
                  </a:lnTo>
                  <a:lnTo>
                    <a:pt x="7326084" y="9030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7855" y="6337350"/>
              <a:ext cx="7331709" cy="125095"/>
            </a:xfrm>
            <a:custGeom>
              <a:avLst/>
              <a:gdLst/>
              <a:ahLst/>
              <a:cxnLst/>
              <a:rect l="l" t="t" r="r" b="b"/>
              <a:pathLst>
                <a:path w="7331709" h="125095">
                  <a:moveTo>
                    <a:pt x="11264" y="41109"/>
                  </a:moveTo>
                  <a:lnTo>
                    <a:pt x="6807" y="42227"/>
                  </a:lnTo>
                  <a:lnTo>
                    <a:pt x="215" y="41008"/>
                  </a:lnTo>
                  <a:lnTo>
                    <a:pt x="0" y="46812"/>
                  </a:lnTo>
                  <a:lnTo>
                    <a:pt x="4495" y="45770"/>
                  </a:lnTo>
                  <a:lnTo>
                    <a:pt x="10972" y="47028"/>
                  </a:lnTo>
                  <a:lnTo>
                    <a:pt x="11264" y="41109"/>
                  </a:lnTo>
                  <a:close/>
                </a:path>
                <a:path w="7331709" h="125095">
                  <a:moveTo>
                    <a:pt x="213182" y="17360"/>
                  </a:moveTo>
                  <a:lnTo>
                    <a:pt x="208800" y="18186"/>
                  </a:lnTo>
                  <a:lnTo>
                    <a:pt x="202399" y="16776"/>
                  </a:lnTo>
                  <a:lnTo>
                    <a:pt x="202044" y="22682"/>
                  </a:lnTo>
                  <a:lnTo>
                    <a:pt x="206463" y="21691"/>
                  </a:lnTo>
                  <a:lnTo>
                    <a:pt x="212852" y="23190"/>
                  </a:lnTo>
                  <a:lnTo>
                    <a:pt x="213182" y="17360"/>
                  </a:lnTo>
                  <a:close/>
                </a:path>
                <a:path w="7331709" h="125095">
                  <a:moveTo>
                    <a:pt x="236601" y="22580"/>
                  </a:moveTo>
                  <a:lnTo>
                    <a:pt x="235940" y="16611"/>
                  </a:lnTo>
                  <a:lnTo>
                    <a:pt x="230581" y="19888"/>
                  </a:lnTo>
                  <a:lnTo>
                    <a:pt x="236601" y="22580"/>
                  </a:lnTo>
                  <a:close/>
                </a:path>
                <a:path w="7331709" h="125095">
                  <a:moveTo>
                    <a:pt x="241350" y="13411"/>
                  </a:moveTo>
                  <a:lnTo>
                    <a:pt x="235318" y="10604"/>
                  </a:lnTo>
                  <a:lnTo>
                    <a:pt x="235940" y="16611"/>
                  </a:lnTo>
                  <a:lnTo>
                    <a:pt x="241350" y="13411"/>
                  </a:lnTo>
                  <a:close/>
                </a:path>
                <a:path w="7331709" h="125095">
                  <a:moveTo>
                    <a:pt x="253377" y="23571"/>
                  </a:moveTo>
                  <a:lnTo>
                    <a:pt x="251307" y="21056"/>
                  </a:lnTo>
                  <a:lnTo>
                    <a:pt x="250215" y="19735"/>
                  </a:lnTo>
                  <a:lnTo>
                    <a:pt x="245668" y="23736"/>
                  </a:lnTo>
                  <a:lnTo>
                    <a:pt x="247700" y="26238"/>
                  </a:lnTo>
                  <a:lnTo>
                    <a:pt x="248869" y="27635"/>
                  </a:lnTo>
                  <a:lnTo>
                    <a:pt x="253377" y="23571"/>
                  </a:lnTo>
                  <a:close/>
                </a:path>
                <a:path w="7331709" h="125095">
                  <a:moveTo>
                    <a:pt x="383552" y="6769"/>
                  </a:moveTo>
                  <a:lnTo>
                    <a:pt x="378498" y="3060"/>
                  </a:lnTo>
                  <a:lnTo>
                    <a:pt x="372249" y="2324"/>
                  </a:lnTo>
                  <a:lnTo>
                    <a:pt x="366953" y="5219"/>
                  </a:lnTo>
                  <a:lnTo>
                    <a:pt x="364744" y="12433"/>
                  </a:lnTo>
                  <a:lnTo>
                    <a:pt x="370116" y="11811"/>
                  </a:lnTo>
                  <a:lnTo>
                    <a:pt x="376555" y="12560"/>
                  </a:lnTo>
                  <a:lnTo>
                    <a:pt x="381800" y="11811"/>
                  </a:lnTo>
                  <a:lnTo>
                    <a:pt x="383552" y="6769"/>
                  </a:lnTo>
                  <a:close/>
                </a:path>
                <a:path w="7331709" h="125095">
                  <a:moveTo>
                    <a:pt x="398640" y="6235"/>
                  </a:moveTo>
                  <a:lnTo>
                    <a:pt x="398564" y="1435"/>
                  </a:lnTo>
                  <a:lnTo>
                    <a:pt x="395630" y="2501"/>
                  </a:lnTo>
                  <a:lnTo>
                    <a:pt x="391083" y="1727"/>
                  </a:lnTo>
                  <a:lnTo>
                    <a:pt x="391160" y="6502"/>
                  </a:lnTo>
                  <a:lnTo>
                    <a:pt x="394055" y="5448"/>
                  </a:lnTo>
                  <a:lnTo>
                    <a:pt x="398640" y="6235"/>
                  </a:lnTo>
                  <a:close/>
                </a:path>
                <a:path w="7331709" h="125095">
                  <a:moveTo>
                    <a:pt x="2506497" y="16306"/>
                  </a:moveTo>
                  <a:lnTo>
                    <a:pt x="2499156" y="16179"/>
                  </a:lnTo>
                  <a:lnTo>
                    <a:pt x="2498941" y="26098"/>
                  </a:lnTo>
                  <a:lnTo>
                    <a:pt x="2506281" y="26225"/>
                  </a:lnTo>
                  <a:lnTo>
                    <a:pt x="2506497" y="16306"/>
                  </a:lnTo>
                  <a:close/>
                </a:path>
                <a:path w="7331709" h="125095">
                  <a:moveTo>
                    <a:pt x="2508631" y="4038"/>
                  </a:moveTo>
                  <a:lnTo>
                    <a:pt x="2506802" y="1447"/>
                  </a:lnTo>
                  <a:lnTo>
                    <a:pt x="2505824" y="0"/>
                  </a:lnTo>
                  <a:lnTo>
                    <a:pt x="2501239" y="3644"/>
                  </a:lnTo>
                  <a:lnTo>
                    <a:pt x="2503005" y="6210"/>
                  </a:lnTo>
                  <a:lnTo>
                    <a:pt x="2503995" y="7747"/>
                  </a:lnTo>
                  <a:lnTo>
                    <a:pt x="2508631" y="4038"/>
                  </a:lnTo>
                  <a:close/>
                </a:path>
                <a:path w="7331709" h="125095">
                  <a:moveTo>
                    <a:pt x="2517622" y="14490"/>
                  </a:moveTo>
                  <a:lnTo>
                    <a:pt x="2514816" y="14312"/>
                  </a:lnTo>
                  <a:lnTo>
                    <a:pt x="2513241" y="20193"/>
                  </a:lnTo>
                  <a:lnTo>
                    <a:pt x="2517267" y="26403"/>
                  </a:lnTo>
                  <a:lnTo>
                    <a:pt x="2517622" y="14490"/>
                  </a:lnTo>
                  <a:close/>
                </a:path>
                <a:path w="7331709" h="125095">
                  <a:moveTo>
                    <a:pt x="2554071" y="13271"/>
                  </a:moveTo>
                  <a:lnTo>
                    <a:pt x="2551328" y="13944"/>
                  </a:lnTo>
                  <a:lnTo>
                    <a:pt x="2549880" y="18732"/>
                  </a:lnTo>
                  <a:lnTo>
                    <a:pt x="2553944" y="22186"/>
                  </a:lnTo>
                  <a:lnTo>
                    <a:pt x="2554071" y="13271"/>
                  </a:lnTo>
                  <a:close/>
                </a:path>
                <a:path w="7331709" h="125095">
                  <a:moveTo>
                    <a:pt x="2594864" y="16357"/>
                  </a:moveTo>
                  <a:lnTo>
                    <a:pt x="2590749" y="12814"/>
                  </a:lnTo>
                  <a:lnTo>
                    <a:pt x="2588628" y="17513"/>
                  </a:lnTo>
                  <a:lnTo>
                    <a:pt x="2587117" y="23075"/>
                  </a:lnTo>
                  <a:lnTo>
                    <a:pt x="2586367" y="29718"/>
                  </a:lnTo>
                  <a:lnTo>
                    <a:pt x="2586532" y="37630"/>
                  </a:lnTo>
                  <a:lnTo>
                    <a:pt x="2590762" y="38531"/>
                  </a:lnTo>
                  <a:lnTo>
                    <a:pt x="2593086" y="36677"/>
                  </a:lnTo>
                  <a:lnTo>
                    <a:pt x="2594000" y="32804"/>
                  </a:lnTo>
                  <a:lnTo>
                    <a:pt x="2589898" y="29210"/>
                  </a:lnTo>
                  <a:lnTo>
                    <a:pt x="2594864" y="16357"/>
                  </a:lnTo>
                  <a:close/>
                </a:path>
                <a:path w="7331709" h="125095">
                  <a:moveTo>
                    <a:pt x="2612453" y="34518"/>
                  </a:moveTo>
                  <a:lnTo>
                    <a:pt x="2609570" y="30302"/>
                  </a:lnTo>
                  <a:lnTo>
                    <a:pt x="2605062" y="27927"/>
                  </a:lnTo>
                  <a:lnTo>
                    <a:pt x="2604655" y="36563"/>
                  </a:lnTo>
                  <a:lnTo>
                    <a:pt x="2607614" y="40805"/>
                  </a:lnTo>
                  <a:lnTo>
                    <a:pt x="2612047" y="43129"/>
                  </a:lnTo>
                  <a:lnTo>
                    <a:pt x="2612453" y="34518"/>
                  </a:lnTo>
                  <a:close/>
                </a:path>
                <a:path w="7331709" h="125095">
                  <a:moveTo>
                    <a:pt x="2641282" y="40982"/>
                  </a:moveTo>
                  <a:lnTo>
                    <a:pt x="2638425" y="38023"/>
                  </a:lnTo>
                  <a:lnTo>
                    <a:pt x="2637548" y="43688"/>
                  </a:lnTo>
                  <a:lnTo>
                    <a:pt x="2637472" y="46431"/>
                  </a:lnTo>
                  <a:lnTo>
                    <a:pt x="2640355" y="49428"/>
                  </a:lnTo>
                  <a:lnTo>
                    <a:pt x="2641231" y="43776"/>
                  </a:lnTo>
                  <a:lnTo>
                    <a:pt x="2641282" y="40982"/>
                  </a:lnTo>
                  <a:close/>
                </a:path>
                <a:path w="7331709" h="125095">
                  <a:moveTo>
                    <a:pt x="2656001" y="34099"/>
                  </a:moveTo>
                  <a:lnTo>
                    <a:pt x="2653144" y="35115"/>
                  </a:lnTo>
                  <a:lnTo>
                    <a:pt x="2648788" y="34099"/>
                  </a:lnTo>
                  <a:lnTo>
                    <a:pt x="2648585" y="38887"/>
                  </a:lnTo>
                  <a:lnTo>
                    <a:pt x="2651493" y="37884"/>
                  </a:lnTo>
                  <a:lnTo>
                    <a:pt x="2655836" y="38925"/>
                  </a:lnTo>
                  <a:lnTo>
                    <a:pt x="2656001" y="34099"/>
                  </a:lnTo>
                  <a:close/>
                </a:path>
                <a:path w="7331709" h="125095">
                  <a:moveTo>
                    <a:pt x="2779877" y="36855"/>
                  </a:moveTo>
                  <a:lnTo>
                    <a:pt x="2769489" y="33185"/>
                  </a:lnTo>
                  <a:lnTo>
                    <a:pt x="2759964" y="36296"/>
                  </a:lnTo>
                  <a:lnTo>
                    <a:pt x="2749423" y="40678"/>
                  </a:lnTo>
                  <a:lnTo>
                    <a:pt x="2736037" y="40843"/>
                  </a:lnTo>
                  <a:lnTo>
                    <a:pt x="2736964" y="48679"/>
                  </a:lnTo>
                  <a:lnTo>
                    <a:pt x="2738056" y="53975"/>
                  </a:lnTo>
                  <a:lnTo>
                    <a:pt x="2737104" y="57696"/>
                  </a:lnTo>
                  <a:lnTo>
                    <a:pt x="2731922" y="60871"/>
                  </a:lnTo>
                  <a:lnTo>
                    <a:pt x="2731795" y="65709"/>
                  </a:lnTo>
                  <a:lnTo>
                    <a:pt x="2738590" y="65189"/>
                  </a:lnTo>
                  <a:lnTo>
                    <a:pt x="2744051" y="62649"/>
                  </a:lnTo>
                  <a:lnTo>
                    <a:pt x="2746578" y="56057"/>
                  </a:lnTo>
                  <a:lnTo>
                    <a:pt x="2741549" y="54254"/>
                  </a:lnTo>
                  <a:lnTo>
                    <a:pt x="2746527" y="47269"/>
                  </a:lnTo>
                  <a:lnTo>
                    <a:pt x="2750464" y="46215"/>
                  </a:lnTo>
                  <a:lnTo>
                    <a:pt x="2758059" y="48463"/>
                  </a:lnTo>
                  <a:lnTo>
                    <a:pt x="2760180" y="43027"/>
                  </a:lnTo>
                  <a:lnTo>
                    <a:pt x="2765158" y="41478"/>
                  </a:lnTo>
                  <a:lnTo>
                    <a:pt x="2770949" y="41236"/>
                  </a:lnTo>
                  <a:lnTo>
                    <a:pt x="2779014" y="44234"/>
                  </a:lnTo>
                  <a:lnTo>
                    <a:pt x="2779877" y="36855"/>
                  </a:lnTo>
                  <a:close/>
                </a:path>
                <a:path w="7331709" h="125095">
                  <a:moveTo>
                    <a:pt x="2790812" y="37109"/>
                  </a:moveTo>
                  <a:lnTo>
                    <a:pt x="2787954" y="38138"/>
                  </a:lnTo>
                  <a:lnTo>
                    <a:pt x="2783611" y="37109"/>
                  </a:lnTo>
                  <a:lnTo>
                    <a:pt x="2783382" y="41897"/>
                  </a:lnTo>
                  <a:lnTo>
                    <a:pt x="2786265" y="40906"/>
                  </a:lnTo>
                  <a:lnTo>
                    <a:pt x="2790609" y="41935"/>
                  </a:lnTo>
                  <a:lnTo>
                    <a:pt x="2790812" y="37109"/>
                  </a:lnTo>
                  <a:close/>
                </a:path>
                <a:path w="7331709" h="125095">
                  <a:moveTo>
                    <a:pt x="2833420" y="10782"/>
                  </a:moveTo>
                  <a:lnTo>
                    <a:pt x="2831604" y="8191"/>
                  </a:lnTo>
                  <a:lnTo>
                    <a:pt x="2830626" y="6743"/>
                  </a:lnTo>
                  <a:lnTo>
                    <a:pt x="2826054" y="10363"/>
                  </a:lnTo>
                  <a:lnTo>
                    <a:pt x="2827858" y="12941"/>
                  </a:lnTo>
                  <a:lnTo>
                    <a:pt x="2828823" y="14452"/>
                  </a:lnTo>
                  <a:lnTo>
                    <a:pt x="2833420" y="10782"/>
                  </a:lnTo>
                  <a:close/>
                </a:path>
                <a:path w="7331709" h="125095">
                  <a:moveTo>
                    <a:pt x="2868066" y="9017"/>
                  </a:moveTo>
                  <a:lnTo>
                    <a:pt x="2862313" y="9321"/>
                  </a:lnTo>
                  <a:lnTo>
                    <a:pt x="2855455" y="8026"/>
                  </a:lnTo>
                  <a:lnTo>
                    <a:pt x="2856915" y="18656"/>
                  </a:lnTo>
                  <a:lnTo>
                    <a:pt x="2863164" y="19164"/>
                  </a:lnTo>
                  <a:lnTo>
                    <a:pt x="2866352" y="14998"/>
                  </a:lnTo>
                  <a:lnTo>
                    <a:pt x="2868066" y="9017"/>
                  </a:lnTo>
                  <a:close/>
                </a:path>
                <a:path w="7331709" h="125095">
                  <a:moveTo>
                    <a:pt x="3663912" y="38277"/>
                  </a:moveTo>
                  <a:lnTo>
                    <a:pt x="3656952" y="40474"/>
                  </a:lnTo>
                  <a:lnTo>
                    <a:pt x="3657333" y="45135"/>
                  </a:lnTo>
                  <a:lnTo>
                    <a:pt x="3661003" y="46367"/>
                  </a:lnTo>
                  <a:lnTo>
                    <a:pt x="3663912" y="38277"/>
                  </a:lnTo>
                  <a:close/>
                </a:path>
                <a:path w="7331709" h="125095">
                  <a:moveTo>
                    <a:pt x="3669271" y="35407"/>
                  </a:moveTo>
                  <a:lnTo>
                    <a:pt x="3663696" y="32258"/>
                  </a:lnTo>
                  <a:lnTo>
                    <a:pt x="3663912" y="38277"/>
                  </a:lnTo>
                  <a:lnTo>
                    <a:pt x="3669271" y="35407"/>
                  </a:lnTo>
                  <a:close/>
                </a:path>
                <a:path w="7331709" h="125095">
                  <a:moveTo>
                    <a:pt x="3752545" y="48133"/>
                  </a:moveTo>
                  <a:lnTo>
                    <a:pt x="3750716" y="45504"/>
                  </a:lnTo>
                  <a:lnTo>
                    <a:pt x="3749738" y="44132"/>
                  </a:lnTo>
                  <a:lnTo>
                    <a:pt x="3745115" y="47853"/>
                  </a:lnTo>
                  <a:lnTo>
                    <a:pt x="3746919" y="50469"/>
                  </a:lnTo>
                  <a:lnTo>
                    <a:pt x="3747947" y="51930"/>
                  </a:lnTo>
                  <a:lnTo>
                    <a:pt x="3752545" y="48133"/>
                  </a:lnTo>
                  <a:close/>
                </a:path>
                <a:path w="7331709" h="125095">
                  <a:moveTo>
                    <a:pt x="4054691" y="48628"/>
                  </a:moveTo>
                  <a:lnTo>
                    <a:pt x="4049611" y="46558"/>
                  </a:lnTo>
                  <a:lnTo>
                    <a:pt x="4048760" y="42519"/>
                  </a:lnTo>
                  <a:lnTo>
                    <a:pt x="4043845" y="48336"/>
                  </a:lnTo>
                  <a:lnTo>
                    <a:pt x="4044556" y="52235"/>
                  </a:lnTo>
                  <a:lnTo>
                    <a:pt x="4043642" y="58178"/>
                  </a:lnTo>
                  <a:lnTo>
                    <a:pt x="4047147" y="58432"/>
                  </a:lnTo>
                  <a:lnTo>
                    <a:pt x="4047388" y="51854"/>
                  </a:lnTo>
                  <a:lnTo>
                    <a:pt x="4053649" y="54063"/>
                  </a:lnTo>
                  <a:lnTo>
                    <a:pt x="4054691" y="48628"/>
                  </a:lnTo>
                  <a:close/>
                </a:path>
                <a:path w="7331709" h="125095">
                  <a:moveTo>
                    <a:pt x="4067479" y="46507"/>
                  </a:moveTo>
                  <a:lnTo>
                    <a:pt x="4065727" y="43853"/>
                  </a:lnTo>
                  <a:lnTo>
                    <a:pt x="4064724" y="42506"/>
                  </a:lnTo>
                  <a:lnTo>
                    <a:pt x="4060139" y="46228"/>
                  </a:lnTo>
                  <a:lnTo>
                    <a:pt x="4061955" y="48818"/>
                  </a:lnTo>
                  <a:lnTo>
                    <a:pt x="4062882" y="50152"/>
                  </a:lnTo>
                  <a:lnTo>
                    <a:pt x="4067479" y="46507"/>
                  </a:lnTo>
                  <a:close/>
                </a:path>
                <a:path w="7331709" h="125095">
                  <a:moveTo>
                    <a:pt x="4078198" y="51816"/>
                  </a:moveTo>
                  <a:lnTo>
                    <a:pt x="4076420" y="49212"/>
                  </a:lnTo>
                  <a:lnTo>
                    <a:pt x="4075442" y="47840"/>
                  </a:lnTo>
                  <a:lnTo>
                    <a:pt x="4070870" y="51460"/>
                  </a:lnTo>
                  <a:lnTo>
                    <a:pt x="4072686" y="54063"/>
                  </a:lnTo>
                  <a:lnTo>
                    <a:pt x="4073563" y="55499"/>
                  </a:lnTo>
                  <a:lnTo>
                    <a:pt x="4078198" y="51816"/>
                  </a:lnTo>
                  <a:close/>
                </a:path>
                <a:path w="7331709" h="125095">
                  <a:moveTo>
                    <a:pt x="4087126" y="54457"/>
                  </a:moveTo>
                  <a:lnTo>
                    <a:pt x="4084294" y="55562"/>
                  </a:lnTo>
                  <a:lnTo>
                    <a:pt x="4079989" y="54356"/>
                  </a:lnTo>
                  <a:lnTo>
                    <a:pt x="4079710" y="59309"/>
                  </a:lnTo>
                  <a:lnTo>
                    <a:pt x="4082554" y="58254"/>
                  </a:lnTo>
                  <a:lnTo>
                    <a:pt x="4086860" y="59347"/>
                  </a:lnTo>
                  <a:lnTo>
                    <a:pt x="4087126" y="54457"/>
                  </a:lnTo>
                  <a:close/>
                </a:path>
                <a:path w="7331709" h="125095">
                  <a:moveTo>
                    <a:pt x="4111993" y="70104"/>
                  </a:moveTo>
                  <a:lnTo>
                    <a:pt x="4104754" y="69913"/>
                  </a:lnTo>
                  <a:lnTo>
                    <a:pt x="4104462" y="79921"/>
                  </a:lnTo>
                  <a:lnTo>
                    <a:pt x="4111701" y="80124"/>
                  </a:lnTo>
                  <a:lnTo>
                    <a:pt x="4111993" y="70104"/>
                  </a:lnTo>
                  <a:close/>
                </a:path>
                <a:path w="7331709" h="125095">
                  <a:moveTo>
                    <a:pt x="4147858" y="81076"/>
                  </a:moveTo>
                  <a:lnTo>
                    <a:pt x="4146804" y="70548"/>
                  </a:lnTo>
                  <a:lnTo>
                    <a:pt x="4142727" y="67170"/>
                  </a:lnTo>
                  <a:lnTo>
                    <a:pt x="4136783" y="68135"/>
                  </a:lnTo>
                  <a:lnTo>
                    <a:pt x="4130090" y="70586"/>
                  </a:lnTo>
                  <a:lnTo>
                    <a:pt x="4130256" y="64084"/>
                  </a:lnTo>
                  <a:lnTo>
                    <a:pt x="4120210" y="64058"/>
                  </a:lnTo>
                  <a:lnTo>
                    <a:pt x="4119257" y="70294"/>
                  </a:lnTo>
                  <a:lnTo>
                    <a:pt x="4125328" y="72478"/>
                  </a:lnTo>
                  <a:lnTo>
                    <a:pt x="4118254" y="76720"/>
                  </a:lnTo>
                  <a:lnTo>
                    <a:pt x="4118826" y="85369"/>
                  </a:lnTo>
                  <a:lnTo>
                    <a:pt x="4127906" y="84505"/>
                  </a:lnTo>
                  <a:lnTo>
                    <a:pt x="4135475" y="80378"/>
                  </a:lnTo>
                  <a:lnTo>
                    <a:pt x="4141978" y="77685"/>
                  </a:lnTo>
                  <a:lnTo>
                    <a:pt x="4147858" y="81076"/>
                  </a:lnTo>
                  <a:close/>
                </a:path>
                <a:path w="7331709" h="125095">
                  <a:moveTo>
                    <a:pt x="4157065" y="78790"/>
                  </a:moveTo>
                  <a:lnTo>
                    <a:pt x="4155275" y="76200"/>
                  </a:lnTo>
                  <a:lnTo>
                    <a:pt x="4154284" y="74866"/>
                  </a:lnTo>
                  <a:lnTo>
                    <a:pt x="4149687" y="78498"/>
                  </a:lnTo>
                  <a:lnTo>
                    <a:pt x="4151528" y="81165"/>
                  </a:lnTo>
                  <a:lnTo>
                    <a:pt x="4152442" y="82588"/>
                  </a:lnTo>
                  <a:lnTo>
                    <a:pt x="4157065" y="78790"/>
                  </a:lnTo>
                  <a:close/>
                </a:path>
                <a:path w="7331709" h="125095">
                  <a:moveTo>
                    <a:pt x="4194860" y="82308"/>
                  </a:moveTo>
                  <a:lnTo>
                    <a:pt x="4193248" y="71018"/>
                  </a:lnTo>
                  <a:lnTo>
                    <a:pt x="4184307" y="66141"/>
                  </a:lnTo>
                  <a:lnTo>
                    <a:pt x="4173486" y="66662"/>
                  </a:lnTo>
                  <a:lnTo>
                    <a:pt x="4166285" y="71539"/>
                  </a:lnTo>
                  <a:lnTo>
                    <a:pt x="4171454" y="78892"/>
                  </a:lnTo>
                  <a:lnTo>
                    <a:pt x="4178871" y="84620"/>
                  </a:lnTo>
                  <a:lnTo>
                    <a:pt x="4187139" y="86499"/>
                  </a:lnTo>
                  <a:lnTo>
                    <a:pt x="4194860" y="82308"/>
                  </a:lnTo>
                  <a:close/>
                </a:path>
                <a:path w="7331709" h="125095">
                  <a:moveTo>
                    <a:pt x="4211637" y="70345"/>
                  </a:moveTo>
                  <a:lnTo>
                    <a:pt x="4209834" y="67627"/>
                  </a:lnTo>
                  <a:lnTo>
                    <a:pt x="4208843" y="66230"/>
                  </a:lnTo>
                  <a:lnTo>
                    <a:pt x="4204258" y="69977"/>
                  </a:lnTo>
                  <a:lnTo>
                    <a:pt x="4206049" y="72593"/>
                  </a:lnTo>
                  <a:lnTo>
                    <a:pt x="4206976" y="74015"/>
                  </a:lnTo>
                  <a:lnTo>
                    <a:pt x="4211637" y="70345"/>
                  </a:lnTo>
                  <a:close/>
                </a:path>
                <a:path w="7331709" h="125095">
                  <a:moveTo>
                    <a:pt x="4278998" y="49504"/>
                  </a:moveTo>
                  <a:lnTo>
                    <a:pt x="4271759" y="49314"/>
                  </a:lnTo>
                  <a:lnTo>
                    <a:pt x="4271442" y="59334"/>
                  </a:lnTo>
                  <a:lnTo>
                    <a:pt x="4278706" y="59512"/>
                  </a:lnTo>
                  <a:lnTo>
                    <a:pt x="4278998" y="49504"/>
                  </a:lnTo>
                  <a:close/>
                </a:path>
                <a:path w="7331709" h="125095">
                  <a:moveTo>
                    <a:pt x="4312767" y="68008"/>
                  </a:moveTo>
                  <a:lnTo>
                    <a:pt x="4311002" y="65392"/>
                  </a:lnTo>
                  <a:lnTo>
                    <a:pt x="4310011" y="63969"/>
                  </a:lnTo>
                  <a:lnTo>
                    <a:pt x="4305427" y="67551"/>
                  </a:lnTo>
                  <a:lnTo>
                    <a:pt x="4307243" y="70167"/>
                  </a:lnTo>
                  <a:lnTo>
                    <a:pt x="4308208" y="71704"/>
                  </a:lnTo>
                  <a:lnTo>
                    <a:pt x="4312767" y="68008"/>
                  </a:lnTo>
                  <a:close/>
                </a:path>
                <a:path w="7331709" h="125095">
                  <a:moveTo>
                    <a:pt x="4318774" y="45681"/>
                  </a:moveTo>
                  <a:lnTo>
                    <a:pt x="4311586" y="45504"/>
                  </a:lnTo>
                  <a:lnTo>
                    <a:pt x="4311472" y="48768"/>
                  </a:lnTo>
                  <a:lnTo>
                    <a:pt x="4311294" y="55384"/>
                  </a:lnTo>
                  <a:lnTo>
                    <a:pt x="4316044" y="55511"/>
                  </a:lnTo>
                  <a:lnTo>
                    <a:pt x="4318482" y="55562"/>
                  </a:lnTo>
                  <a:lnTo>
                    <a:pt x="4318774" y="45681"/>
                  </a:lnTo>
                  <a:close/>
                </a:path>
                <a:path w="7331709" h="125095">
                  <a:moveTo>
                    <a:pt x="4332503" y="70827"/>
                  </a:moveTo>
                  <a:lnTo>
                    <a:pt x="4322153" y="69621"/>
                  </a:lnTo>
                  <a:lnTo>
                    <a:pt x="4314139" y="71704"/>
                  </a:lnTo>
                  <a:lnTo>
                    <a:pt x="4310558" y="80289"/>
                  </a:lnTo>
                  <a:lnTo>
                    <a:pt x="4320895" y="81546"/>
                  </a:lnTo>
                  <a:lnTo>
                    <a:pt x="4328884" y="79616"/>
                  </a:lnTo>
                  <a:lnTo>
                    <a:pt x="4332503" y="70827"/>
                  </a:lnTo>
                  <a:close/>
                </a:path>
                <a:path w="7331709" h="125095">
                  <a:moveTo>
                    <a:pt x="4375721" y="71932"/>
                  </a:moveTo>
                  <a:lnTo>
                    <a:pt x="4366755" y="71132"/>
                  </a:lnTo>
                  <a:lnTo>
                    <a:pt x="4358259" y="70548"/>
                  </a:lnTo>
                  <a:lnTo>
                    <a:pt x="4357421" y="81495"/>
                  </a:lnTo>
                  <a:lnTo>
                    <a:pt x="4363631" y="81584"/>
                  </a:lnTo>
                  <a:lnTo>
                    <a:pt x="4370362" y="82359"/>
                  </a:lnTo>
                  <a:lnTo>
                    <a:pt x="4375201" y="80314"/>
                  </a:lnTo>
                  <a:lnTo>
                    <a:pt x="4375721" y="71932"/>
                  </a:lnTo>
                  <a:close/>
                </a:path>
                <a:path w="7331709" h="125095">
                  <a:moveTo>
                    <a:pt x="4465574" y="84251"/>
                  </a:moveTo>
                  <a:lnTo>
                    <a:pt x="4461319" y="84988"/>
                  </a:lnTo>
                  <a:lnTo>
                    <a:pt x="4455338" y="83134"/>
                  </a:lnTo>
                  <a:lnTo>
                    <a:pt x="4454588" y="89039"/>
                  </a:lnTo>
                  <a:lnTo>
                    <a:pt x="4458843" y="88366"/>
                  </a:lnTo>
                  <a:lnTo>
                    <a:pt x="4464824" y="90093"/>
                  </a:lnTo>
                  <a:lnTo>
                    <a:pt x="4465574" y="84251"/>
                  </a:lnTo>
                  <a:close/>
                </a:path>
                <a:path w="7331709" h="125095">
                  <a:moveTo>
                    <a:pt x="4523219" y="85750"/>
                  </a:moveTo>
                  <a:lnTo>
                    <a:pt x="4509668" y="84340"/>
                  </a:lnTo>
                  <a:lnTo>
                    <a:pt x="4511332" y="80048"/>
                  </a:lnTo>
                  <a:lnTo>
                    <a:pt x="4505236" y="85293"/>
                  </a:lnTo>
                  <a:lnTo>
                    <a:pt x="4503559" y="90601"/>
                  </a:lnTo>
                  <a:lnTo>
                    <a:pt x="4511345" y="91541"/>
                  </a:lnTo>
                  <a:lnTo>
                    <a:pt x="4520565" y="89484"/>
                  </a:lnTo>
                  <a:lnTo>
                    <a:pt x="4523219" y="85750"/>
                  </a:lnTo>
                  <a:close/>
                </a:path>
                <a:path w="7331709" h="125095">
                  <a:moveTo>
                    <a:pt x="4541215" y="86207"/>
                  </a:moveTo>
                  <a:lnTo>
                    <a:pt x="4537176" y="86677"/>
                  </a:lnTo>
                  <a:lnTo>
                    <a:pt x="4535868" y="78955"/>
                  </a:lnTo>
                  <a:lnTo>
                    <a:pt x="4534027" y="86029"/>
                  </a:lnTo>
                  <a:lnTo>
                    <a:pt x="4533912" y="91084"/>
                  </a:lnTo>
                  <a:lnTo>
                    <a:pt x="4540174" y="92494"/>
                  </a:lnTo>
                  <a:lnTo>
                    <a:pt x="4541215" y="86207"/>
                  </a:lnTo>
                  <a:close/>
                </a:path>
                <a:path w="7331709" h="125095">
                  <a:moveTo>
                    <a:pt x="4560862" y="84137"/>
                  </a:moveTo>
                  <a:lnTo>
                    <a:pt x="4555972" y="80594"/>
                  </a:lnTo>
                  <a:lnTo>
                    <a:pt x="4548479" y="86410"/>
                  </a:lnTo>
                  <a:lnTo>
                    <a:pt x="4559566" y="88823"/>
                  </a:lnTo>
                  <a:lnTo>
                    <a:pt x="4560862" y="84137"/>
                  </a:lnTo>
                  <a:close/>
                </a:path>
                <a:path w="7331709" h="125095">
                  <a:moveTo>
                    <a:pt x="4779835" y="67462"/>
                  </a:moveTo>
                  <a:lnTo>
                    <a:pt x="4771161" y="67106"/>
                  </a:lnTo>
                  <a:lnTo>
                    <a:pt x="4770958" y="70929"/>
                  </a:lnTo>
                  <a:lnTo>
                    <a:pt x="4775200" y="73012"/>
                  </a:lnTo>
                  <a:lnTo>
                    <a:pt x="4779835" y="67462"/>
                  </a:lnTo>
                  <a:close/>
                </a:path>
                <a:path w="7331709" h="125095">
                  <a:moveTo>
                    <a:pt x="4791964" y="79629"/>
                  </a:moveTo>
                  <a:lnTo>
                    <a:pt x="4786414" y="76542"/>
                  </a:lnTo>
                  <a:lnTo>
                    <a:pt x="4786630" y="82499"/>
                  </a:lnTo>
                  <a:lnTo>
                    <a:pt x="4791964" y="79629"/>
                  </a:lnTo>
                  <a:close/>
                </a:path>
                <a:path w="7331709" h="125095">
                  <a:moveTo>
                    <a:pt x="4801628" y="60299"/>
                  </a:moveTo>
                  <a:lnTo>
                    <a:pt x="4798746" y="57302"/>
                  </a:lnTo>
                  <a:lnTo>
                    <a:pt x="4797933" y="62814"/>
                  </a:lnTo>
                  <a:lnTo>
                    <a:pt x="4797831" y="65747"/>
                  </a:lnTo>
                  <a:lnTo>
                    <a:pt x="4800689" y="68580"/>
                  </a:lnTo>
                  <a:lnTo>
                    <a:pt x="4801527" y="62915"/>
                  </a:lnTo>
                  <a:lnTo>
                    <a:pt x="4801628" y="60299"/>
                  </a:lnTo>
                  <a:close/>
                </a:path>
                <a:path w="7331709" h="125095">
                  <a:moveTo>
                    <a:pt x="4900358" y="62890"/>
                  </a:moveTo>
                  <a:lnTo>
                    <a:pt x="4897602" y="58851"/>
                  </a:lnTo>
                  <a:lnTo>
                    <a:pt x="4893056" y="62471"/>
                  </a:lnTo>
                  <a:lnTo>
                    <a:pt x="4894885" y="65049"/>
                  </a:lnTo>
                  <a:lnTo>
                    <a:pt x="4895837" y="66560"/>
                  </a:lnTo>
                  <a:lnTo>
                    <a:pt x="4900358" y="62890"/>
                  </a:lnTo>
                  <a:close/>
                </a:path>
                <a:path w="7331709" h="125095">
                  <a:moveTo>
                    <a:pt x="5055882" y="88671"/>
                  </a:moveTo>
                  <a:lnTo>
                    <a:pt x="5051793" y="89509"/>
                  </a:lnTo>
                  <a:lnTo>
                    <a:pt x="5053787" y="93700"/>
                  </a:lnTo>
                  <a:lnTo>
                    <a:pt x="5055755" y="93738"/>
                  </a:lnTo>
                  <a:lnTo>
                    <a:pt x="5055794" y="92113"/>
                  </a:lnTo>
                  <a:lnTo>
                    <a:pt x="5055844" y="90373"/>
                  </a:lnTo>
                  <a:lnTo>
                    <a:pt x="5055882" y="88671"/>
                  </a:lnTo>
                  <a:close/>
                </a:path>
                <a:path w="7331709" h="125095">
                  <a:moveTo>
                    <a:pt x="5064696" y="85242"/>
                  </a:moveTo>
                  <a:lnTo>
                    <a:pt x="5060480" y="83159"/>
                  </a:lnTo>
                  <a:lnTo>
                    <a:pt x="5055882" y="88671"/>
                  </a:lnTo>
                  <a:lnTo>
                    <a:pt x="5064506" y="89052"/>
                  </a:lnTo>
                  <a:lnTo>
                    <a:pt x="5064696" y="85242"/>
                  </a:lnTo>
                  <a:close/>
                </a:path>
                <a:path w="7331709" h="125095">
                  <a:moveTo>
                    <a:pt x="5077472" y="84137"/>
                  </a:moveTo>
                  <a:lnTo>
                    <a:pt x="5071275" y="82867"/>
                  </a:lnTo>
                  <a:lnTo>
                    <a:pt x="5070272" y="89001"/>
                  </a:lnTo>
                  <a:lnTo>
                    <a:pt x="5074297" y="88671"/>
                  </a:lnTo>
                  <a:lnTo>
                    <a:pt x="5075682" y="96469"/>
                  </a:lnTo>
                  <a:lnTo>
                    <a:pt x="5077396" y="89166"/>
                  </a:lnTo>
                  <a:lnTo>
                    <a:pt x="5077472" y="84137"/>
                  </a:lnTo>
                  <a:close/>
                </a:path>
                <a:path w="7331709" h="125095">
                  <a:moveTo>
                    <a:pt x="5144440" y="68503"/>
                  </a:moveTo>
                  <a:lnTo>
                    <a:pt x="5141709" y="64439"/>
                  </a:lnTo>
                  <a:lnTo>
                    <a:pt x="5137162" y="68059"/>
                  </a:lnTo>
                  <a:lnTo>
                    <a:pt x="5138979" y="70637"/>
                  </a:lnTo>
                  <a:lnTo>
                    <a:pt x="5139893" y="72174"/>
                  </a:lnTo>
                  <a:lnTo>
                    <a:pt x="5144440" y="68503"/>
                  </a:lnTo>
                  <a:close/>
                </a:path>
                <a:path w="7331709" h="125095">
                  <a:moveTo>
                    <a:pt x="5171313" y="71386"/>
                  </a:moveTo>
                  <a:lnTo>
                    <a:pt x="5168443" y="72517"/>
                  </a:lnTo>
                  <a:lnTo>
                    <a:pt x="5164226" y="71462"/>
                  </a:lnTo>
                  <a:lnTo>
                    <a:pt x="5163985" y="76288"/>
                  </a:lnTo>
                  <a:lnTo>
                    <a:pt x="5166766" y="75158"/>
                  </a:lnTo>
                  <a:lnTo>
                    <a:pt x="5171033" y="76174"/>
                  </a:lnTo>
                  <a:lnTo>
                    <a:pt x="5171313" y="71386"/>
                  </a:lnTo>
                  <a:close/>
                </a:path>
                <a:path w="7331709" h="125095">
                  <a:moveTo>
                    <a:pt x="5842178" y="113804"/>
                  </a:moveTo>
                  <a:lnTo>
                    <a:pt x="5841720" y="110083"/>
                  </a:lnTo>
                  <a:lnTo>
                    <a:pt x="5838317" y="108229"/>
                  </a:lnTo>
                  <a:lnTo>
                    <a:pt x="5835828" y="113792"/>
                  </a:lnTo>
                  <a:lnTo>
                    <a:pt x="5842178" y="113804"/>
                  </a:lnTo>
                  <a:close/>
                </a:path>
                <a:path w="7331709" h="125095">
                  <a:moveTo>
                    <a:pt x="5860720" y="116332"/>
                  </a:moveTo>
                  <a:lnTo>
                    <a:pt x="5857862" y="113398"/>
                  </a:lnTo>
                  <a:lnTo>
                    <a:pt x="5857062" y="119075"/>
                  </a:lnTo>
                  <a:lnTo>
                    <a:pt x="5857024" y="121818"/>
                  </a:lnTo>
                  <a:lnTo>
                    <a:pt x="5859869" y="124764"/>
                  </a:lnTo>
                  <a:lnTo>
                    <a:pt x="5860656" y="119113"/>
                  </a:lnTo>
                  <a:lnTo>
                    <a:pt x="5860720" y="116332"/>
                  </a:lnTo>
                  <a:close/>
                </a:path>
                <a:path w="7331709" h="125095">
                  <a:moveTo>
                    <a:pt x="5878500" y="114236"/>
                  </a:moveTo>
                  <a:lnTo>
                    <a:pt x="5875731" y="115379"/>
                  </a:lnTo>
                  <a:lnTo>
                    <a:pt x="5871489" y="114414"/>
                  </a:lnTo>
                  <a:lnTo>
                    <a:pt x="5871299" y="119227"/>
                  </a:lnTo>
                  <a:lnTo>
                    <a:pt x="5874105" y="118084"/>
                  </a:lnTo>
                  <a:lnTo>
                    <a:pt x="5878322" y="119164"/>
                  </a:lnTo>
                  <a:lnTo>
                    <a:pt x="5878500" y="114236"/>
                  </a:lnTo>
                  <a:close/>
                </a:path>
                <a:path w="7331709" h="125095">
                  <a:moveTo>
                    <a:pt x="6031382" y="105816"/>
                  </a:moveTo>
                  <a:lnTo>
                    <a:pt x="6028639" y="107022"/>
                  </a:lnTo>
                  <a:lnTo>
                    <a:pt x="6024410" y="105905"/>
                  </a:lnTo>
                  <a:lnTo>
                    <a:pt x="6024232" y="110794"/>
                  </a:lnTo>
                  <a:lnTo>
                    <a:pt x="6027001" y="109664"/>
                  </a:lnTo>
                  <a:lnTo>
                    <a:pt x="6031230" y="110782"/>
                  </a:lnTo>
                  <a:lnTo>
                    <a:pt x="6031382" y="105816"/>
                  </a:lnTo>
                  <a:close/>
                </a:path>
                <a:path w="7331709" h="125095">
                  <a:moveTo>
                    <a:pt x="6035129" y="90970"/>
                  </a:moveTo>
                  <a:lnTo>
                    <a:pt x="6024905" y="89877"/>
                  </a:lnTo>
                  <a:lnTo>
                    <a:pt x="6017057" y="92075"/>
                  </a:lnTo>
                  <a:lnTo>
                    <a:pt x="6013691" y="100774"/>
                  </a:lnTo>
                  <a:lnTo>
                    <a:pt x="6020587" y="100520"/>
                  </a:lnTo>
                  <a:lnTo>
                    <a:pt x="6028347" y="101511"/>
                  </a:lnTo>
                  <a:lnTo>
                    <a:pt x="6034138" y="99682"/>
                  </a:lnTo>
                  <a:lnTo>
                    <a:pt x="6035129" y="90970"/>
                  </a:lnTo>
                  <a:close/>
                </a:path>
                <a:path w="7331709" h="125095">
                  <a:moveTo>
                    <a:pt x="6068847" y="98856"/>
                  </a:moveTo>
                  <a:lnTo>
                    <a:pt x="6066079" y="94907"/>
                  </a:lnTo>
                  <a:lnTo>
                    <a:pt x="6061608" y="98717"/>
                  </a:lnTo>
                  <a:lnTo>
                    <a:pt x="6063437" y="101295"/>
                  </a:lnTo>
                  <a:lnTo>
                    <a:pt x="6064377" y="102717"/>
                  </a:lnTo>
                  <a:lnTo>
                    <a:pt x="6068847" y="98856"/>
                  </a:lnTo>
                  <a:close/>
                </a:path>
                <a:path w="7331709" h="125095">
                  <a:moveTo>
                    <a:pt x="6329642" y="88671"/>
                  </a:moveTo>
                  <a:lnTo>
                    <a:pt x="6327330" y="83134"/>
                  </a:lnTo>
                  <a:lnTo>
                    <a:pt x="6323939" y="84950"/>
                  </a:lnTo>
                  <a:lnTo>
                    <a:pt x="6323393" y="88633"/>
                  </a:lnTo>
                  <a:lnTo>
                    <a:pt x="6329642" y="88671"/>
                  </a:lnTo>
                  <a:close/>
                </a:path>
                <a:path w="7331709" h="125095">
                  <a:moveTo>
                    <a:pt x="6990804" y="112788"/>
                  </a:moveTo>
                  <a:lnTo>
                    <a:pt x="6987972" y="108813"/>
                  </a:lnTo>
                  <a:lnTo>
                    <a:pt x="6983704" y="112699"/>
                  </a:lnTo>
                  <a:lnTo>
                    <a:pt x="6985559" y="115189"/>
                  </a:lnTo>
                  <a:lnTo>
                    <a:pt x="6986562" y="116611"/>
                  </a:lnTo>
                  <a:lnTo>
                    <a:pt x="6990804" y="112788"/>
                  </a:lnTo>
                  <a:close/>
                </a:path>
                <a:path w="7331709" h="125095">
                  <a:moveTo>
                    <a:pt x="6991998" y="85153"/>
                  </a:moveTo>
                  <a:lnTo>
                    <a:pt x="6981545" y="85293"/>
                  </a:lnTo>
                  <a:lnTo>
                    <a:pt x="6978878" y="86512"/>
                  </a:lnTo>
                  <a:lnTo>
                    <a:pt x="6974700" y="85598"/>
                  </a:lnTo>
                  <a:lnTo>
                    <a:pt x="6974662" y="90449"/>
                  </a:lnTo>
                  <a:lnTo>
                    <a:pt x="6985127" y="90297"/>
                  </a:lnTo>
                  <a:lnTo>
                    <a:pt x="6987794" y="89077"/>
                  </a:lnTo>
                  <a:lnTo>
                    <a:pt x="6991985" y="89928"/>
                  </a:lnTo>
                  <a:lnTo>
                    <a:pt x="6991998" y="85153"/>
                  </a:lnTo>
                  <a:close/>
                </a:path>
                <a:path w="7331709" h="125095">
                  <a:moveTo>
                    <a:pt x="6997801" y="112699"/>
                  </a:moveTo>
                  <a:lnTo>
                    <a:pt x="6995947" y="110083"/>
                  </a:lnTo>
                  <a:lnTo>
                    <a:pt x="6994906" y="108712"/>
                  </a:lnTo>
                  <a:lnTo>
                    <a:pt x="6990702" y="112610"/>
                  </a:lnTo>
                  <a:lnTo>
                    <a:pt x="6992556" y="115087"/>
                  </a:lnTo>
                  <a:lnTo>
                    <a:pt x="6993534" y="116522"/>
                  </a:lnTo>
                  <a:lnTo>
                    <a:pt x="6997801" y="112699"/>
                  </a:lnTo>
                  <a:close/>
                </a:path>
                <a:path w="7331709" h="125095">
                  <a:moveTo>
                    <a:pt x="7016496" y="94792"/>
                  </a:moveTo>
                  <a:lnTo>
                    <a:pt x="7011759" y="88468"/>
                  </a:lnTo>
                  <a:lnTo>
                    <a:pt x="7003389" y="88493"/>
                  </a:lnTo>
                  <a:lnTo>
                    <a:pt x="7002704" y="100050"/>
                  </a:lnTo>
                  <a:lnTo>
                    <a:pt x="7007885" y="99085"/>
                  </a:lnTo>
                  <a:lnTo>
                    <a:pt x="7015543" y="101650"/>
                  </a:lnTo>
                  <a:lnTo>
                    <a:pt x="7016496" y="94792"/>
                  </a:lnTo>
                  <a:close/>
                </a:path>
                <a:path w="7331709" h="125095">
                  <a:moveTo>
                    <a:pt x="7048017" y="104254"/>
                  </a:moveTo>
                  <a:lnTo>
                    <a:pt x="7041096" y="99771"/>
                  </a:lnTo>
                  <a:lnTo>
                    <a:pt x="7034441" y="102019"/>
                  </a:lnTo>
                  <a:lnTo>
                    <a:pt x="7028523" y="107975"/>
                  </a:lnTo>
                  <a:lnTo>
                    <a:pt x="7023836" y="114617"/>
                  </a:lnTo>
                  <a:lnTo>
                    <a:pt x="7030707" y="113245"/>
                  </a:lnTo>
                  <a:lnTo>
                    <a:pt x="7037387" y="111544"/>
                  </a:lnTo>
                  <a:lnTo>
                    <a:pt x="7043344" y="108800"/>
                  </a:lnTo>
                  <a:lnTo>
                    <a:pt x="7048017" y="104254"/>
                  </a:lnTo>
                  <a:close/>
                </a:path>
                <a:path w="7331709" h="125095">
                  <a:moveTo>
                    <a:pt x="7072363" y="108864"/>
                  </a:moveTo>
                  <a:lnTo>
                    <a:pt x="7072350" y="103911"/>
                  </a:lnTo>
                  <a:lnTo>
                    <a:pt x="7069683" y="105194"/>
                  </a:lnTo>
                  <a:lnTo>
                    <a:pt x="7065492" y="104165"/>
                  </a:lnTo>
                  <a:lnTo>
                    <a:pt x="7065492" y="109067"/>
                  </a:lnTo>
                  <a:lnTo>
                    <a:pt x="7068172" y="107873"/>
                  </a:lnTo>
                  <a:lnTo>
                    <a:pt x="7072363" y="108864"/>
                  </a:lnTo>
                  <a:close/>
                </a:path>
                <a:path w="7331709" h="125095">
                  <a:moveTo>
                    <a:pt x="7096747" y="108521"/>
                  </a:moveTo>
                  <a:lnTo>
                    <a:pt x="7096696" y="103568"/>
                  </a:lnTo>
                  <a:lnTo>
                    <a:pt x="7086257" y="103708"/>
                  </a:lnTo>
                  <a:lnTo>
                    <a:pt x="7083615" y="104990"/>
                  </a:lnTo>
                  <a:lnTo>
                    <a:pt x="7079437" y="103962"/>
                  </a:lnTo>
                  <a:lnTo>
                    <a:pt x="7079399" y="108864"/>
                  </a:lnTo>
                  <a:lnTo>
                    <a:pt x="7089876" y="108712"/>
                  </a:lnTo>
                  <a:lnTo>
                    <a:pt x="7092505" y="107530"/>
                  </a:lnTo>
                  <a:lnTo>
                    <a:pt x="7096747" y="108521"/>
                  </a:lnTo>
                  <a:close/>
                </a:path>
                <a:path w="7331709" h="125095">
                  <a:moveTo>
                    <a:pt x="7138352" y="98107"/>
                  </a:moveTo>
                  <a:lnTo>
                    <a:pt x="7128904" y="99606"/>
                  </a:lnTo>
                  <a:lnTo>
                    <a:pt x="7122427" y="99555"/>
                  </a:lnTo>
                  <a:lnTo>
                    <a:pt x="7117880" y="101346"/>
                  </a:lnTo>
                  <a:lnTo>
                    <a:pt x="7114197" y="108369"/>
                  </a:lnTo>
                  <a:lnTo>
                    <a:pt x="7122109" y="108369"/>
                  </a:lnTo>
                  <a:lnTo>
                    <a:pt x="7129920" y="108204"/>
                  </a:lnTo>
                  <a:lnTo>
                    <a:pt x="7135901" y="105562"/>
                  </a:lnTo>
                  <a:lnTo>
                    <a:pt x="7138352" y="98107"/>
                  </a:lnTo>
                  <a:close/>
                </a:path>
                <a:path w="7331709" h="125095">
                  <a:moveTo>
                    <a:pt x="7186879" y="101993"/>
                  </a:moveTo>
                  <a:lnTo>
                    <a:pt x="7186803" y="97205"/>
                  </a:lnTo>
                  <a:lnTo>
                    <a:pt x="7184199" y="98298"/>
                  </a:lnTo>
                  <a:lnTo>
                    <a:pt x="7180085" y="97510"/>
                  </a:lnTo>
                  <a:lnTo>
                    <a:pt x="7180161" y="102298"/>
                  </a:lnTo>
                  <a:lnTo>
                    <a:pt x="7182777" y="101244"/>
                  </a:lnTo>
                  <a:lnTo>
                    <a:pt x="7186879" y="101993"/>
                  </a:lnTo>
                  <a:close/>
                </a:path>
                <a:path w="7331709" h="125095">
                  <a:moveTo>
                    <a:pt x="7198741" y="94284"/>
                  </a:moveTo>
                  <a:lnTo>
                    <a:pt x="7196925" y="91795"/>
                  </a:lnTo>
                  <a:lnTo>
                    <a:pt x="7195909" y="90462"/>
                  </a:lnTo>
                  <a:lnTo>
                    <a:pt x="7191807" y="94462"/>
                  </a:lnTo>
                  <a:lnTo>
                    <a:pt x="7193648" y="96964"/>
                  </a:lnTo>
                  <a:lnTo>
                    <a:pt x="7194651" y="98361"/>
                  </a:lnTo>
                  <a:lnTo>
                    <a:pt x="7198741" y="94284"/>
                  </a:lnTo>
                  <a:close/>
                </a:path>
                <a:path w="7331709" h="125095">
                  <a:moveTo>
                    <a:pt x="7220775" y="95859"/>
                  </a:moveTo>
                  <a:lnTo>
                    <a:pt x="7220737" y="90957"/>
                  </a:lnTo>
                  <a:lnTo>
                    <a:pt x="7218146" y="92252"/>
                  </a:lnTo>
                  <a:lnTo>
                    <a:pt x="7214019" y="91300"/>
                  </a:lnTo>
                  <a:lnTo>
                    <a:pt x="7214057" y="96253"/>
                  </a:lnTo>
                  <a:lnTo>
                    <a:pt x="7216724" y="95008"/>
                  </a:lnTo>
                  <a:lnTo>
                    <a:pt x="7220775" y="95859"/>
                  </a:lnTo>
                  <a:close/>
                </a:path>
                <a:path w="7331709" h="125095">
                  <a:moveTo>
                    <a:pt x="7253262" y="92379"/>
                  </a:moveTo>
                  <a:lnTo>
                    <a:pt x="7250455" y="88544"/>
                  </a:lnTo>
                  <a:lnTo>
                    <a:pt x="7246340" y="92544"/>
                  </a:lnTo>
                  <a:lnTo>
                    <a:pt x="7248207" y="95046"/>
                  </a:lnTo>
                  <a:lnTo>
                    <a:pt x="7249134" y="96443"/>
                  </a:lnTo>
                  <a:lnTo>
                    <a:pt x="7253262" y="92379"/>
                  </a:lnTo>
                  <a:close/>
                </a:path>
                <a:path w="7331709" h="125095">
                  <a:moveTo>
                    <a:pt x="7305916" y="87972"/>
                  </a:moveTo>
                  <a:lnTo>
                    <a:pt x="7301954" y="88988"/>
                  </a:lnTo>
                  <a:lnTo>
                    <a:pt x="7296188" y="87490"/>
                  </a:lnTo>
                  <a:lnTo>
                    <a:pt x="7295883" y="93383"/>
                  </a:lnTo>
                  <a:lnTo>
                    <a:pt x="7299858" y="92367"/>
                  </a:lnTo>
                  <a:lnTo>
                    <a:pt x="7305561" y="93903"/>
                  </a:lnTo>
                  <a:lnTo>
                    <a:pt x="7305916" y="87972"/>
                  </a:lnTo>
                  <a:close/>
                </a:path>
                <a:path w="7331709" h="125095">
                  <a:moveTo>
                    <a:pt x="7319569" y="87528"/>
                  </a:moveTo>
                  <a:lnTo>
                    <a:pt x="7315581" y="88531"/>
                  </a:lnTo>
                  <a:lnTo>
                    <a:pt x="7309840" y="87033"/>
                  </a:lnTo>
                  <a:lnTo>
                    <a:pt x="7309498" y="92925"/>
                  </a:lnTo>
                  <a:lnTo>
                    <a:pt x="7313498" y="91884"/>
                  </a:lnTo>
                  <a:lnTo>
                    <a:pt x="7319188" y="93421"/>
                  </a:lnTo>
                  <a:lnTo>
                    <a:pt x="7319569" y="87528"/>
                  </a:lnTo>
                  <a:close/>
                </a:path>
                <a:path w="7331709" h="125095">
                  <a:moveTo>
                    <a:pt x="7331634" y="89662"/>
                  </a:moveTo>
                  <a:lnTo>
                    <a:pt x="7329792" y="87160"/>
                  </a:lnTo>
                  <a:lnTo>
                    <a:pt x="7328776" y="85826"/>
                  </a:lnTo>
                  <a:lnTo>
                    <a:pt x="7324661" y="89827"/>
                  </a:lnTo>
                  <a:lnTo>
                    <a:pt x="7326528" y="92329"/>
                  </a:lnTo>
                  <a:lnTo>
                    <a:pt x="7327544" y="93713"/>
                  </a:lnTo>
                  <a:lnTo>
                    <a:pt x="7331634" y="8966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0941" y="6387540"/>
              <a:ext cx="7830184" cy="551815"/>
            </a:xfrm>
            <a:custGeom>
              <a:avLst/>
              <a:gdLst/>
              <a:ahLst/>
              <a:cxnLst/>
              <a:rect l="l" t="t" r="r" b="b"/>
              <a:pathLst>
                <a:path w="7830184" h="551815">
                  <a:moveTo>
                    <a:pt x="7696" y="242658"/>
                  </a:moveTo>
                  <a:lnTo>
                    <a:pt x="5562" y="240220"/>
                  </a:lnTo>
                  <a:lnTo>
                    <a:pt x="4432" y="238887"/>
                  </a:lnTo>
                  <a:lnTo>
                    <a:pt x="0" y="242862"/>
                  </a:lnTo>
                  <a:lnTo>
                    <a:pt x="2120" y="245275"/>
                  </a:lnTo>
                  <a:lnTo>
                    <a:pt x="3352" y="246646"/>
                  </a:lnTo>
                  <a:lnTo>
                    <a:pt x="7696" y="242658"/>
                  </a:lnTo>
                  <a:close/>
                </a:path>
                <a:path w="7830184" h="551815">
                  <a:moveTo>
                    <a:pt x="21005" y="244119"/>
                  </a:moveTo>
                  <a:lnTo>
                    <a:pt x="20789" y="239331"/>
                  </a:lnTo>
                  <a:lnTo>
                    <a:pt x="17907" y="240601"/>
                  </a:lnTo>
                  <a:lnTo>
                    <a:pt x="13309" y="239814"/>
                  </a:lnTo>
                  <a:lnTo>
                    <a:pt x="13538" y="244614"/>
                  </a:lnTo>
                  <a:lnTo>
                    <a:pt x="16395" y="243446"/>
                  </a:lnTo>
                  <a:lnTo>
                    <a:pt x="21005" y="244119"/>
                  </a:lnTo>
                  <a:close/>
                </a:path>
                <a:path w="7830184" h="551815">
                  <a:moveTo>
                    <a:pt x="24549" y="211797"/>
                  </a:moveTo>
                  <a:lnTo>
                    <a:pt x="22339" y="209207"/>
                  </a:lnTo>
                  <a:lnTo>
                    <a:pt x="21196" y="207924"/>
                  </a:lnTo>
                  <a:lnTo>
                    <a:pt x="16789" y="211988"/>
                  </a:lnTo>
                  <a:lnTo>
                    <a:pt x="18923" y="214439"/>
                  </a:lnTo>
                  <a:lnTo>
                    <a:pt x="20053" y="215773"/>
                  </a:lnTo>
                  <a:lnTo>
                    <a:pt x="24549" y="211797"/>
                  </a:lnTo>
                  <a:close/>
                </a:path>
                <a:path w="7830184" h="551815">
                  <a:moveTo>
                    <a:pt x="34658" y="246075"/>
                  </a:moveTo>
                  <a:lnTo>
                    <a:pt x="32512" y="243535"/>
                  </a:lnTo>
                  <a:lnTo>
                    <a:pt x="31369" y="242239"/>
                  </a:lnTo>
                  <a:lnTo>
                    <a:pt x="26962" y="246354"/>
                  </a:lnTo>
                  <a:lnTo>
                    <a:pt x="29133" y="248869"/>
                  </a:lnTo>
                  <a:lnTo>
                    <a:pt x="30200" y="250139"/>
                  </a:lnTo>
                  <a:lnTo>
                    <a:pt x="34658" y="246075"/>
                  </a:lnTo>
                  <a:close/>
                </a:path>
                <a:path w="7830184" h="551815">
                  <a:moveTo>
                    <a:pt x="55765" y="142354"/>
                  </a:moveTo>
                  <a:lnTo>
                    <a:pt x="55626" y="140766"/>
                  </a:lnTo>
                  <a:lnTo>
                    <a:pt x="55410" y="137401"/>
                  </a:lnTo>
                  <a:lnTo>
                    <a:pt x="48882" y="137617"/>
                  </a:lnTo>
                  <a:lnTo>
                    <a:pt x="45808" y="141719"/>
                  </a:lnTo>
                  <a:lnTo>
                    <a:pt x="44678" y="148018"/>
                  </a:lnTo>
                  <a:lnTo>
                    <a:pt x="50977" y="149059"/>
                  </a:lnTo>
                  <a:lnTo>
                    <a:pt x="50939" y="142989"/>
                  </a:lnTo>
                  <a:lnTo>
                    <a:pt x="55765" y="142354"/>
                  </a:lnTo>
                  <a:close/>
                </a:path>
                <a:path w="7830184" h="551815">
                  <a:moveTo>
                    <a:pt x="60617" y="47218"/>
                  </a:moveTo>
                  <a:lnTo>
                    <a:pt x="53225" y="43802"/>
                  </a:lnTo>
                  <a:lnTo>
                    <a:pt x="51447" y="48933"/>
                  </a:lnTo>
                  <a:lnTo>
                    <a:pt x="54267" y="53200"/>
                  </a:lnTo>
                  <a:lnTo>
                    <a:pt x="60617" y="47218"/>
                  </a:lnTo>
                  <a:close/>
                </a:path>
                <a:path w="7830184" h="551815">
                  <a:moveTo>
                    <a:pt x="68961" y="140931"/>
                  </a:moveTo>
                  <a:lnTo>
                    <a:pt x="61785" y="142443"/>
                  </a:lnTo>
                  <a:lnTo>
                    <a:pt x="55765" y="142354"/>
                  </a:lnTo>
                  <a:lnTo>
                    <a:pt x="55867" y="144145"/>
                  </a:lnTo>
                  <a:lnTo>
                    <a:pt x="56121" y="147383"/>
                  </a:lnTo>
                  <a:lnTo>
                    <a:pt x="59334" y="146240"/>
                  </a:lnTo>
                  <a:lnTo>
                    <a:pt x="59880" y="149098"/>
                  </a:lnTo>
                  <a:lnTo>
                    <a:pt x="60337" y="152031"/>
                  </a:lnTo>
                  <a:lnTo>
                    <a:pt x="67970" y="151599"/>
                  </a:lnTo>
                  <a:lnTo>
                    <a:pt x="68961" y="140931"/>
                  </a:lnTo>
                  <a:close/>
                </a:path>
                <a:path w="7830184" h="551815">
                  <a:moveTo>
                    <a:pt x="75806" y="476008"/>
                  </a:moveTo>
                  <a:lnTo>
                    <a:pt x="75374" y="470966"/>
                  </a:lnTo>
                  <a:lnTo>
                    <a:pt x="68795" y="470065"/>
                  </a:lnTo>
                  <a:lnTo>
                    <a:pt x="68338" y="476427"/>
                  </a:lnTo>
                  <a:lnTo>
                    <a:pt x="69557" y="482307"/>
                  </a:lnTo>
                  <a:lnTo>
                    <a:pt x="72720" y="479196"/>
                  </a:lnTo>
                  <a:lnTo>
                    <a:pt x="75806" y="476008"/>
                  </a:lnTo>
                  <a:close/>
                </a:path>
                <a:path w="7830184" h="551815">
                  <a:moveTo>
                    <a:pt x="85394" y="156438"/>
                  </a:moveTo>
                  <a:lnTo>
                    <a:pt x="82829" y="145846"/>
                  </a:lnTo>
                  <a:lnTo>
                    <a:pt x="75234" y="146278"/>
                  </a:lnTo>
                  <a:lnTo>
                    <a:pt x="75603" y="151320"/>
                  </a:lnTo>
                  <a:lnTo>
                    <a:pt x="72567" y="152425"/>
                  </a:lnTo>
                  <a:lnTo>
                    <a:pt x="72136" y="156400"/>
                  </a:lnTo>
                  <a:lnTo>
                    <a:pt x="78003" y="155562"/>
                  </a:lnTo>
                  <a:lnTo>
                    <a:pt x="85394" y="156438"/>
                  </a:lnTo>
                  <a:close/>
                </a:path>
                <a:path w="7830184" h="551815">
                  <a:moveTo>
                    <a:pt x="88379" y="467804"/>
                  </a:moveTo>
                  <a:lnTo>
                    <a:pt x="86271" y="465366"/>
                  </a:lnTo>
                  <a:lnTo>
                    <a:pt x="85128" y="464070"/>
                  </a:lnTo>
                  <a:lnTo>
                    <a:pt x="80822" y="468020"/>
                  </a:lnTo>
                  <a:lnTo>
                    <a:pt x="82918" y="470522"/>
                  </a:lnTo>
                  <a:lnTo>
                    <a:pt x="83997" y="471855"/>
                  </a:lnTo>
                  <a:lnTo>
                    <a:pt x="88379" y="467804"/>
                  </a:lnTo>
                  <a:close/>
                </a:path>
                <a:path w="7830184" h="551815">
                  <a:moveTo>
                    <a:pt x="101739" y="112356"/>
                  </a:moveTo>
                  <a:lnTo>
                    <a:pt x="99580" y="109943"/>
                  </a:lnTo>
                  <a:lnTo>
                    <a:pt x="98437" y="108534"/>
                  </a:lnTo>
                  <a:lnTo>
                    <a:pt x="93941" y="112661"/>
                  </a:lnTo>
                  <a:lnTo>
                    <a:pt x="96113" y="115074"/>
                  </a:lnTo>
                  <a:lnTo>
                    <a:pt x="97282" y="116484"/>
                  </a:lnTo>
                  <a:lnTo>
                    <a:pt x="101739" y="112356"/>
                  </a:lnTo>
                  <a:close/>
                </a:path>
                <a:path w="7830184" h="551815">
                  <a:moveTo>
                    <a:pt x="105308" y="24561"/>
                  </a:moveTo>
                  <a:lnTo>
                    <a:pt x="105117" y="19773"/>
                  </a:lnTo>
                  <a:lnTo>
                    <a:pt x="102196" y="20980"/>
                  </a:lnTo>
                  <a:lnTo>
                    <a:pt x="97523" y="20281"/>
                  </a:lnTo>
                  <a:lnTo>
                    <a:pt x="97777" y="25069"/>
                  </a:lnTo>
                  <a:lnTo>
                    <a:pt x="100660" y="23723"/>
                  </a:lnTo>
                  <a:lnTo>
                    <a:pt x="105308" y="24561"/>
                  </a:lnTo>
                  <a:close/>
                </a:path>
                <a:path w="7830184" h="551815">
                  <a:moveTo>
                    <a:pt x="106057" y="231952"/>
                  </a:moveTo>
                  <a:lnTo>
                    <a:pt x="102781" y="228231"/>
                  </a:lnTo>
                  <a:lnTo>
                    <a:pt x="98361" y="232244"/>
                  </a:lnTo>
                  <a:lnTo>
                    <a:pt x="100457" y="234784"/>
                  </a:lnTo>
                  <a:lnTo>
                    <a:pt x="101587" y="235978"/>
                  </a:lnTo>
                  <a:lnTo>
                    <a:pt x="106057" y="231952"/>
                  </a:lnTo>
                  <a:close/>
                </a:path>
                <a:path w="7830184" h="551815">
                  <a:moveTo>
                    <a:pt x="119405" y="458355"/>
                  </a:moveTo>
                  <a:lnTo>
                    <a:pt x="119151" y="453402"/>
                  </a:lnTo>
                  <a:lnTo>
                    <a:pt x="116281" y="454748"/>
                  </a:lnTo>
                  <a:lnTo>
                    <a:pt x="111798" y="454075"/>
                  </a:lnTo>
                  <a:lnTo>
                    <a:pt x="112052" y="458889"/>
                  </a:lnTo>
                  <a:lnTo>
                    <a:pt x="114858" y="457517"/>
                  </a:lnTo>
                  <a:lnTo>
                    <a:pt x="119405" y="458355"/>
                  </a:lnTo>
                  <a:close/>
                </a:path>
                <a:path w="7830184" h="551815">
                  <a:moveTo>
                    <a:pt x="123659" y="408330"/>
                  </a:moveTo>
                  <a:lnTo>
                    <a:pt x="120726" y="402793"/>
                  </a:lnTo>
                  <a:lnTo>
                    <a:pt x="117221" y="404787"/>
                  </a:lnTo>
                  <a:lnTo>
                    <a:pt x="116941" y="408546"/>
                  </a:lnTo>
                  <a:lnTo>
                    <a:pt x="123659" y="408330"/>
                  </a:lnTo>
                  <a:close/>
                </a:path>
                <a:path w="7830184" h="551815">
                  <a:moveTo>
                    <a:pt x="130441" y="397929"/>
                  </a:moveTo>
                  <a:lnTo>
                    <a:pt x="130098" y="392887"/>
                  </a:lnTo>
                  <a:lnTo>
                    <a:pt x="126720" y="390740"/>
                  </a:lnTo>
                  <a:lnTo>
                    <a:pt x="121602" y="388188"/>
                  </a:lnTo>
                  <a:lnTo>
                    <a:pt x="116992" y="388200"/>
                  </a:lnTo>
                  <a:lnTo>
                    <a:pt x="115100" y="393750"/>
                  </a:lnTo>
                  <a:lnTo>
                    <a:pt x="121793" y="392798"/>
                  </a:lnTo>
                  <a:lnTo>
                    <a:pt x="123444" y="399415"/>
                  </a:lnTo>
                  <a:lnTo>
                    <a:pt x="130441" y="397929"/>
                  </a:lnTo>
                  <a:close/>
                </a:path>
                <a:path w="7830184" h="551815">
                  <a:moveTo>
                    <a:pt x="134569" y="25603"/>
                  </a:moveTo>
                  <a:lnTo>
                    <a:pt x="132422" y="23075"/>
                  </a:lnTo>
                  <a:lnTo>
                    <a:pt x="131267" y="21805"/>
                  </a:lnTo>
                  <a:lnTo>
                    <a:pt x="126707" y="25869"/>
                  </a:lnTo>
                  <a:lnTo>
                    <a:pt x="128892" y="28409"/>
                  </a:lnTo>
                  <a:lnTo>
                    <a:pt x="130060" y="29591"/>
                  </a:lnTo>
                  <a:lnTo>
                    <a:pt x="134569" y="25603"/>
                  </a:lnTo>
                  <a:close/>
                </a:path>
                <a:path w="7830184" h="551815">
                  <a:moveTo>
                    <a:pt x="136766" y="492429"/>
                  </a:moveTo>
                  <a:lnTo>
                    <a:pt x="130708" y="493483"/>
                  </a:lnTo>
                  <a:lnTo>
                    <a:pt x="126733" y="491324"/>
                  </a:lnTo>
                  <a:lnTo>
                    <a:pt x="123037" y="488721"/>
                  </a:lnTo>
                  <a:lnTo>
                    <a:pt x="117792" y="488442"/>
                  </a:lnTo>
                  <a:lnTo>
                    <a:pt x="118148" y="493483"/>
                  </a:lnTo>
                  <a:lnTo>
                    <a:pt x="122047" y="496100"/>
                  </a:lnTo>
                  <a:lnTo>
                    <a:pt x="128295" y="498348"/>
                  </a:lnTo>
                  <a:lnTo>
                    <a:pt x="134112" y="497890"/>
                  </a:lnTo>
                  <a:lnTo>
                    <a:pt x="136766" y="492429"/>
                  </a:lnTo>
                  <a:close/>
                </a:path>
                <a:path w="7830184" h="551815">
                  <a:moveTo>
                    <a:pt x="139395" y="398868"/>
                  </a:moveTo>
                  <a:lnTo>
                    <a:pt x="135026" y="398119"/>
                  </a:lnTo>
                  <a:lnTo>
                    <a:pt x="130441" y="397929"/>
                  </a:lnTo>
                  <a:lnTo>
                    <a:pt x="131102" y="407911"/>
                  </a:lnTo>
                  <a:lnTo>
                    <a:pt x="133591" y="407784"/>
                  </a:lnTo>
                  <a:lnTo>
                    <a:pt x="138582" y="407492"/>
                  </a:lnTo>
                  <a:lnTo>
                    <a:pt x="139395" y="398868"/>
                  </a:lnTo>
                  <a:close/>
                </a:path>
                <a:path w="7830184" h="551815">
                  <a:moveTo>
                    <a:pt x="144424" y="382130"/>
                  </a:moveTo>
                  <a:lnTo>
                    <a:pt x="143776" y="372173"/>
                  </a:lnTo>
                  <a:lnTo>
                    <a:pt x="137782" y="372516"/>
                  </a:lnTo>
                  <a:lnTo>
                    <a:pt x="137248" y="376110"/>
                  </a:lnTo>
                  <a:lnTo>
                    <a:pt x="140144" y="380225"/>
                  </a:lnTo>
                  <a:lnTo>
                    <a:pt x="144424" y="382130"/>
                  </a:lnTo>
                  <a:close/>
                </a:path>
                <a:path w="7830184" h="551815">
                  <a:moveTo>
                    <a:pt x="148932" y="382587"/>
                  </a:moveTo>
                  <a:lnTo>
                    <a:pt x="146723" y="382143"/>
                  </a:lnTo>
                  <a:lnTo>
                    <a:pt x="144424" y="382130"/>
                  </a:lnTo>
                  <a:lnTo>
                    <a:pt x="144005" y="386359"/>
                  </a:lnTo>
                  <a:lnTo>
                    <a:pt x="146202" y="386676"/>
                  </a:lnTo>
                  <a:lnTo>
                    <a:pt x="148501" y="386969"/>
                  </a:lnTo>
                  <a:lnTo>
                    <a:pt x="148932" y="382587"/>
                  </a:lnTo>
                  <a:close/>
                </a:path>
                <a:path w="7830184" h="551815">
                  <a:moveTo>
                    <a:pt x="178701" y="504939"/>
                  </a:moveTo>
                  <a:lnTo>
                    <a:pt x="163791" y="505790"/>
                  </a:lnTo>
                  <a:lnTo>
                    <a:pt x="159448" y="506895"/>
                  </a:lnTo>
                  <a:lnTo>
                    <a:pt x="153212" y="505587"/>
                  </a:lnTo>
                  <a:lnTo>
                    <a:pt x="152946" y="511517"/>
                  </a:lnTo>
                  <a:lnTo>
                    <a:pt x="167830" y="510679"/>
                  </a:lnTo>
                  <a:lnTo>
                    <a:pt x="172186" y="509587"/>
                  </a:lnTo>
                  <a:lnTo>
                    <a:pt x="178447" y="510870"/>
                  </a:lnTo>
                  <a:lnTo>
                    <a:pt x="178701" y="504939"/>
                  </a:lnTo>
                  <a:close/>
                </a:path>
                <a:path w="7830184" h="551815">
                  <a:moveTo>
                    <a:pt x="239344" y="396519"/>
                  </a:moveTo>
                  <a:lnTo>
                    <a:pt x="239153" y="391756"/>
                  </a:lnTo>
                  <a:lnTo>
                    <a:pt x="236308" y="393001"/>
                  </a:lnTo>
                  <a:lnTo>
                    <a:pt x="231762" y="392252"/>
                  </a:lnTo>
                  <a:lnTo>
                    <a:pt x="231927" y="397103"/>
                  </a:lnTo>
                  <a:lnTo>
                    <a:pt x="234797" y="395846"/>
                  </a:lnTo>
                  <a:lnTo>
                    <a:pt x="239344" y="396519"/>
                  </a:lnTo>
                  <a:close/>
                </a:path>
                <a:path w="7830184" h="551815">
                  <a:moveTo>
                    <a:pt x="268427" y="510019"/>
                  </a:moveTo>
                  <a:lnTo>
                    <a:pt x="266852" y="508838"/>
                  </a:lnTo>
                  <a:lnTo>
                    <a:pt x="266242" y="509371"/>
                  </a:lnTo>
                  <a:lnTo>
                    <a:pt x="268427" y="510019"/>
                  </a:lnTo>
                  <a:close/>
                </a:path>
                <a:path w="7830184" h="551815">
                  <a:moveTo>
                    <a:pt x="282765" y="499021"/>
                  </a:moveTo>
                  <a:lnTo>
                    <a:pt x="272580" y="498157"/>
                  </a:lnTo>
                  <a:lnTo>
                    <a:pt x="265684" y="501586"/>
                  </a:lnTo>
                  <a:lnTo>
                    <a:pt x="263753" y="506488"/>
                  </a:lnTo>
                  <a:lnTo>
                    <a:pt x="266852" y="508838"/>
                  </a:lnTo>
                  <a:lnTo>
                    <a:pt x="271183" y="505079"/>
                  </a:lnTo>
                  <a:lnTo>
                    <a:pt x="276021" y="503008"/>
                  </a:lnTo>
                  <a:lnTo>
                    <a:pt x="282663" y="505561"/>
                  </a:lnTo>
                  <a:lnTo>
                    <a:pt x="282702" y="503008"/>
                  </a:lnTo>
                  <a:lnTo>
                    <a:pt x="282765" y="499021"/>
                  </a:lnTo>
                  <a:close/>
                </a:path>
                <a:path w="7830184" h="551815">
                  <a:moveTo>
                    <a:pt x="284276" y="359841"/>
                  </a:moveTo>
                  <a:lnTo>
                    <a:pt x="281863" y="349237"/>
                  </a:lnTo>
                  <a:lnTo>
                    <a:pt x="274396" y="349656"/>
                  </a:lnTo>
                  <a:lnTo>
                    <a:pt x="274688" y="354774"/>
                  </a:lnTo>
                  <a:lnTo>
                    <a:pt x="271678" y="355892"/>
                  </a:lnTo>
                  <a:lnTo>
                    <a:pt x="271221" y="359841"/>
                  </a:lnTo>
                  <a:lnTo>
                    <a:pt x="277101" y="359067"/>
                  </a:lnTo>
                  <a:lnTo>
                    <a:pt x="284276" y="359841"/>
                  </a:lnTo>
                  <a:close/>
                </a:path>
                <a:path w="7830184" h="551815">
                  <a:moveTo>
                    <a:pt x="287197" y="341566"/>
                  </a:moveTo>
                  <a:lnTo>
                    <a:pt x="285127" y="339077"/>
                  </a:lnTo>
                  <a:lnTo>
                    <a:pt x="283984" y="337794"/>
                  </a:lnTo>
                  <a:lnTo>
                    <a:pt x="279527" y="341909"/>
                  </a:lnTo>
                  <a:lnTo>
                    <a:pt x="281597" y="344347"/>
                  </a:lnTo>
                  <a:lnTo>
                    <a:pt x="282778" y="345643"/>
                  </a:lnTo>
                  <a:lnTo>
                    <a:pt x="287197" y="341566"/>
                  </a:lnTo>
                  <a:close/>
                </a:path>
                <a:path w="7830184" h="551815">
                  <a:moveTo>
                    <a:pt x="294589" y="476034"/>
                  </a:moveTo>
                  <a:lnTo>
                    <a:pt x="292544" y="473595"/>
                  </a:lnTo>
                  <a:lnTo>
                    <a:pt x="291414" y="472300"/>
                  </a:lnTo>
                  <a:lnTo>
                    <a:pt x="286994" y="476275"/>
                  </a:lnTo>
                  <a:lnTo>
                    <a:pt x="289039" y="478726"/>
                  </a:lnTo>
                  <a:lnTo>
                    <a:pt x="290220" y="480110"/>
                  </a:lnTo>
                  <a:lnTo>
                    <a:pt x="294589" y="476034"/>
                  </a:lnTo>
                  <a:close/>
                </a:path>
                <a:path w="7830184" h="551815">
                  <a:moveTo>
                    <a:pt x="295275" y="351142"/>
                  </a:moveTo>
                  <a:lnTo>
                    <a:pt x="292100" y="347281"/>
                  </a:lnTo>
                  <a:lnTo>
                    <a:pt x="287655" y="351358"/>
                  </a:lnTo>
                  <a:lnTo>
                    <a:pt x="289737" y="353910"/>
                  </a:lnTo>
                  <a:lnTo>
                    <a:pt x="290842" y="355282"/>
                  </a:lnTo>
                  <a:lnTo>
                    <a:pt x="295275" y="351142"/>
                  </a:lnTo>
                  <a:close/>
                </a:path>
                <a:path w="7830184" h="551815">
                  <a:moveTo>
                    <a:pt x="300520" y="483146"/>
                  </a:moveTo>
                  <a:lnTo>
                    <a:pt x="299935" y="482765"/>
                  </a:lnTo>
                  <a:lnTo>
                    <a:pt x="299593" y="483031"/>
                  </a:lnTo>
                  <a:lnTo>
                    <a:pt x="300520" y="483146"/>
                  </a:lnTo>
                  <a:close/>
                </a:path>
                <a:path w="7830184" h="551815">
                  <a:moveTo>
                    <a:pt x="311213" y="472554"/>
                  </a:moveTo>
                  <a:lnTo>
                    <a:pt x="302831" y="471741"/>
                  </a:lnTo>
                  <a:lnTo>
                    <a:pt x="297040" y="475170"/>
                  </a:lnTo>
                  <a:lnTo>
                    <a:pt x="295668" y="479945"/>
                  </a:lnTo>
                  <a:lnTo>
                    <a:pt x="299935" y="482765"/>
                  </a:lnTo>
                  <a:lnTo>
                    <a:pt x="311124" y="473608"/>
                  </a:lnTo>
                  <a:lnTo>
                    <a:pt x="311213" y="472554"/>
                  </a:lnTo>
                  <a:close/>
                </a:path>
                <a:path w="7830184" h="551815">
                  <a:moveTo>
                    <a:pt x="333159" y="479856"/>
                  </a:moveTo>
                  <a:lnTo>
                    <a:pt x="326313" y="476605"/>
                  </a:lnTo>
                  <a:lnTo>
                    <a:pt x="326110" y="482511"/>
                  </a:lnTo>
                  <a:lnTo>
                    <a:pt x="320306" y="488378"/>
                  </a:lnTo>
                  <a:lnTo>
                    <a:pt x="327088" y="491642"/>
                  </a:lnTo>
                  <a:lnTo>
                    <a:pt x="327329" y="485813"/>
                  </a:lnTo>
                  <a:lnTo>
                    <a:pt x="333159" y="479856"/>
                  </a:lnTo>
                  <a:close/>
                </a:path>
                <a:path w="7830184" h="551815">
                  <a:moveTo>
                    <a:pt x="366826" y="190"/>
                  </a:moveTo>
                  <a:lnTo>
                    <a:pt x="360095" y="469"/>
                  </a:lnTo>
                  <a:lnTo>
                    <a:pt x="360832" y="4165"/>
                  </a:lnTo>
                  <a:lnTo>
                    <a:pt x="364566" y="5867"/>
                  </a:lnTo>
                  <a:lnTo>
                    <a:pt x="366826" y="190"/>
                  </a:lnTo>
                  <a:close/>
                </a:path>
                <a:path w="7830184" h="551815">
                  <a:moveTo>
                    <a:pt x="368147" y="339458"/>
                  </a:moveTo>
                  <a:lnTo>
                    <a:pt x="367817" y="334619"/>
                  </a:lnTo>
                  <a:lnTo>
                    <a:pt x="363385" y="335864"/>
                  </a:lnTo>
                  <a:lnTo>
                    <a:pt x="360387" y="334822"/>
                  </a:lnTo>
                  <a:lnTo>
                    <a:pt x="360718" y="339813"/>
                  </a:lnTo>
                  <a:lnTo>
                    <a:pt x="365188" y="338531"/>
                  </a:lnTo>
                  <a:lnTo>
                    <a:pt x="368147" y="339458"/>
                  </a:lnTo>
                  <a:close/>
                </a:path>
                <a:path w="7830184" h="551815">
                  <a:moveTo>
                    <a:pt x="397852" y="18948"/>
                  </a:moveTo>
                  <a:lnTo>
                    <a:pt x="397751" y="14236"/>
                  </a:lnTo>
                  <a:lnTo>
                    <a:pt x="394906" y="15265"/>
                  </a:lnTo>
                  <a:lnTo>
                    <a:pt x="390283" y="14541"/>
                  </a:lnTo>
                  <a:lnTo>
                    <a:pt x="390448" y="19329"/>
                  </a:lnTo>
                  <a:lnTo>
                    <a:pt x="393369" y="18148"/>
                  </a:lnTo>
                  <a:lnTo>
                    <a:pt x="397852" y="18948"/>
                  </a:lnTo>
                  <a:close/>
                </a:path>
                <a:path w="7830184" h="551815">
                  <a:moveTo>
                    <a:pt x="431698" y="10769"/>
                  </a:moveTo>
                  <a:lnTo>
                    <a:pt x="431571" y="8001"/>
                  </a:lnTo>
                  <a:lnTo>
                    <a:pt x="427748" y="8140"/>
                  </a:lnTo>
                  <a:lnTo>
                    <a:pt x="428777" y="13741"/>
                  </a:lnTo>
                  <a:lnTo>
                    <a:pt x="431698" y="10769"/>
                  </a:lnTo>
                  <a:close/>
                </a:path>
                <a:path w="7830184" h="551815">
                  <a:moveTo>
                    <a:pt x="435368" y="7899"/>
                  </a:moveTo>
                  <a:lnTo>
                    <a:pt x="435140" y="3022"/>
                  </a:lnTo>
                  <a:lnTo>
                    <a:pt x="431825" y="2159"/>
                  </a:lnTo>
                  <a:lnTo>
                    <a:pt x="431673" y="4940"/>
                  </a:lnTo>
                  <a:lnTo>
                    <a:pt x="431571" y="8001"/>
                  </a:lnTo>
                  <a:lnTo>
                    <a:pt x="432816" y="7975"/>
                  </a:lnTo>
                  <a:lnTo>
                    <a:pt x="434073" y="7912"/>
                  </a:lnTo>
                  <a:lnTo>
                    <a:pt x="435368" y="7899"/>
                  </a:lnTo>
                  <a:close/>
                </a:path>
                <a:path w="7830184" h="551815">
                  <a:moveTo>
                    <a:pt x="2830245" y="1981"/>
                  </a:moveTo>
                  <a:lnTo>
                    <a:pt x="2825839" y="2311"/>
                  </a:lnTo>
                  <a:lnTo>
                    <a:pt x="2827934" y="9613"/>
                  </a:lnTo>
                  <a:lnTo>
                    <a:pt x="2830245" y="1981"/>
                  </a:lnTo>
                  <a:close/>
                </a:path>
                <a:path w="7830184" h="551815">
                  <a:moveTo>
                    <a:pt x="2916910" y="9283"/>
                  </a:moveTo>
                  <a:lnTo>
                    <a:pt x="2910433" y="9156"/>
                  </a:lnTo>
                  <a:lnTo>
                    <a:pt x="2910878" y="12877"/>
                  </a:lnTo>
                  <a:lnTo>
                    <a:pt x="2914345" y="14808"/>
                  </a:lnTo>
                  <a:lnTo>
                    <a:pt x="2916910" y="9283"/>
                  </a:lnTo>
                  <a:close/>
                </a:path>
                <a:path w="7830184" h="551815">
                  <a:moveTo>
                    <a:pt x="2960738" y="5156"/>
                  </a:moveTo>
                  <a:lnTo>
                    <a:pt x="2957868" y="6146"/>
                  </a:lnTo>
                  <a:lnTo>
                    <a:pt x="2953512" y="5156"/>
                  </a:lnTo>
                  <a:lnTo>
                    <a:pt x="2953359" y="10109"/>
                  </a:lnTo>
                  <a:lnTo>
                    <a:pt x="2956191" y="8915"/>
                  </a:lnTo>
                  <a:lnTo>
                    <a:pt x="2960573" y="9944"/>
                  </a:lnTo>
                  <a:lnTo>
                    <a:pt x="2960738" y="5156"/>
                  </a:lnTo>
                  <a:close/>
                </a:path>
                <a:path w="7830184" h="551815">
                  <a:moveTo>
                    <a:pt x="2978950" y="5562"/>
                  </a:moveTo>
                  <a:lnTo>
                    <a:pt x="2975813" y="1651"/>
                  </a:lnTo>
                  <a:lnTo>
                    <a:pt x="2970885" y="0"/>
                  </a:lnTo>
                  <a:lnTo>
                    <a:pt x="2964497" y="355"/>
                  </a:lnTo>
                  <a:lnTo>
                    <a:pt x="2964116" y="7988"/>
                  </a:lnTo>
                  <a:lnTo>
                    <a:pt x="2967736" y="10515"/>
                  </a:lnTo>
                  <a:lnTo>
                    <a:pt x="2973324" y="10541"/>
                  </a:lnTo>
                  <a:lnTo>
                    <a:pt x="2978835" y="10680"/>
                  </a:lnTo>
                  <a:lnTo>
                    <a:pt x="2978950" y="5562"/>
                  </a:lnTo>
                  <a:close/>
                </a:path>
                <a:path w="7830184" h="551815">
                  <a:moveTo>
                    <a:pt x="3004337" y="11264"/>
                  </a:moveTo>
                  <a:lnTo>
                    <a:pt x="3000210" y="11645"/>
                  </a:lnTo>
                  <a:lnTo>
                    <a:pt x="2998838" y="3822"/>
                  </a:lnTo>
                  <a:lnTo>
                    <a:pt x="2997035" y="11099"/>
                  </a:lnTo>
                  <a:lnTo>
                    <a:pt x="2996958" y="15938"/>
                  </a:lnTo>
                  <a:lnTo>
                    <a:pt x="3003283" y="17322"/>
                  </a:lnTo>
                  <a:lnTo>
                    <a:pt x="3004337" y="11264"/>
                  </a:lnTo>
                  <a:close/>
                </a:path>
                <a:path w="7830184" h="551815">
                  <a:moveTo>
                    <a:pt x="3084550" y="7937"/>
                  </a:moveTo>
                  <a:lnTo>
                    <a:pt x="3078238" y="6502"/>
                  </a:lnTo>
                  <a:lnTo>
                    <a:pt x="3077159" y="12890"/>
                  </a:lnTo>
                  <a:lnTo>
                    <a:pt x="3081274" y="12306"/>
                  </a:lnTo>
                  <a:lnTo>
                    <a:pt x="3082671" y="20053"/>
                  </a:lnTo>
                  <a:lnTo>
                    <a:pt x="3084499" y="13055"/>
                  </a:lnTo>
                  <a:lnTo>
                    <a:pt x="3084550" y="7937"/>
                  </a:lnTo>
                  <a:close/>
                </a:path>
                <a:path w="7830184" h="551815">
                  <a:moveTo>
                    <a:pt x="4669256" y="43980"/>
                  </a:moveTo>
                  <a:lnTo>
                    <a:pt x="4669104" y="38023"/>
                  </a:lnTo>
                  <a:lnTo>
                    <a:pt x="4663719" y="40894"/>
                  </a:lnTo>
                  <a:lnTo>
                    <a:pt x="4669256" y="43980"/>
                  </a:lnTo>
                  <a:close/>
                </a:path>
                <a:path w="7830184" h="551815">
                  <a:moveTo>
                    <a:pt x="6018225" y="82740"/>
                  </a:moveTo>
                  <a:lnTo>
                    <a:pt x="5996775" y="82346"/>
                  </a:lnTo>
                  <a:lnTo>
                    <a:pt x="5996991" y="94983"/>
                  </a:lnTo>
                  <a:lnTo>
                    <a:pt x="6001664" y="101574"/>
                  </a:lnTo>
                  <a:lnTo>
                    <a:pt x="6010732" y="102438"/>
                  </a:lnTo>
                  <a:lnTo>
                    <a:pt x="6010872" y="94996"/>
                  </a:lnTo>
                  <a:lnTo>
                    <a:pt x="6013501" y="91160"/>
                  </a:lnTo>
                  <a:lnTo>
                    <a:pt x="6016625" y="88036"/>
                  </a:lnTo>
                  <a:lnTo>
                    <a:pt x="6018225" y="82740"/>
                  </a:lnTo>
                  <a:close/>
                </a:path>
                <a:path w="7830184" h="551815">
                  <a:moveTo>
                    <a:pt x="6093104" y="83832"/>
                  </a:moveTo>
                  <a:lnTo>
                    <a:pt x="6089053" y="87071"/>
                  </a:lnTo>
                  <a:lnTo>
                    <a:pt x="6090272" y="91846"/>
                  </a:lnTo>
                  <a:lnTo>
                    <a:pt x="6092901" y="92608"/>
                  </a:lnTo>
                  <a:lnTo>
                    <a:pt x="6093104" y="83832"/>
                  </a:lnTo>
                  <a:close/>
                </a:path>
                <a:path w="7830184" h="551815">
                  <a:moveTo>
                    <a:pt x="6098311" y="80594"/>
                  </a:moveTo>
                  <a:lnTo>
                    <a:pt x="6092837" y="77698"/>
                  </a:lnTo>
                  <a:lnTo>
                    <a:pt x="6093104" y="83832"/>
                  </a:lnTo>
                  <a:lnTo>
                    <a:pt x="6098311" y="80594"/>
                  </a:lnTo>
                  <a:close/>
                </a:path>
                <a:path w="7830184" h="551815">
                  <a:moveTo>
                    <a:pt x="6125413" y="64046"/>
                  </a:moveTo>
                  <a:lnTo>
                    <a:pt x="6122644" y="65189"/>
                  </a:lnTo>
                  <a:lnTo>
                    <a:pt x="6118403" y="64223"/>
                  </a:lnTo>
                  <a:lnTo>
                    <a:pt x="6118212" y="69037"/>
                  </a:lnTo>
                  <a:lnTo>
                    <a:pt x="6121019" y="67894"/>
                  </a:lnTo>
                  <a:lnTo>
                    <a:pt x="6125235" y="68973"/>
                  </a:lnTo>
                  <a:lnTo>
                    <a:pt x="6125413" y="64046"/>
                  </a:lnTo>
                  <a:close/>
                </a:path>
                <a:path w="7830184" h="551815">
                  <a:moveTo>
                    <a:pt x="6134328" y="66675"/>
                  </a:moveTo>
                  <a:lnTo>
                    <a:pt x="6132538" y="64122"/>
                  </a:lnTo>
                  <a:lnTo>
                    <a:pt x="6131534" y="62788"/>
                  </a:lnTo>
                  <a:lnTo>
                    <a:pt x="6127115" y="66497"/>
                  </a:lnTo>
                  <a:lnTo>
                    <a:pt x="6128918" y="69138"/>
                  </a:lnTo>
                  <a:lnTo>
                    <a:pt x="6129845" y="70548"/>
                  </a:lnTo>
                  <a:lnTo>
                    <a:pt x="6134328" y="66675"/>
                  </a:lnTo>
                  <a:close/>
                </a:path>
                <a:path w="7830184" h="551815">
                  <a:moveTo>
                    <a:pt x="6231953" y="65163"/>
                  </a:moveTo>
                  <a:lnTo>
                    <a:pt x="6225768" y="63766"/>
                  </a:lnTo>
                  <a:lnTo>
                    <a:pt x="6224829" y="70142"/>
                  </a:lnTo>
                  <a:lnTo>
                    <a:pt x="6225540" y="76098"/>
                  </a:lnTo>
                  <a:lnTo>
                    <a:pt x="6231953" y="70218"/>
                  </a:lnTo>
                  <a:lnTo>
                    <a:pt x="6231953" y="65163"/>
                  </a:lnTo>
                  <a:close/>
                </a:path>
                <a:path w="7830184" h="551815">
                  <a:moveTo>
                    <a:pt x="6242697" y="74968"/>
                  </a:moveTo>
                  <a:lnTo>
                    <a:pt x="6240945" y="67602"/>
                  </a:lnTo>
                  <a:lnTo>
                    <a:pt x="6238964" y="75349"/>
                  </a:lnTo>
                  <a:lnTo>
                    <a:pt x="6235255" y="75514"/>
                  </a:lnTo>
                  <a:lnTo>
                    <a:pt x="6236093" y="81584"/>
                  </a:lnTo>
                  <a:lnTo>
                    <a:pt x="6242482" y="80264"/>
                  </a:lnTo>
                  <a:lnTo>
                    <a:pt x="6242697" y="74968"/>
                  </a:lnTo>
                  <a:close/>
                </a:path>
                <a:path w="7830184" h="551815">
                  <a:moveTo>
                    <a:pt x="7555662" y="117538"/>
                  </a:moveTo>
                  <a:lnTo>
                    <a:pt x="7555319" y="107645"/>
                  </a:lnTo>
                  <a:lnTo>
                    <a:pt x="7548448" y="107873"/>
                  </a:lnTo>
                  <a:lnTo>
                    <a:pt x="7548804" y="117779"/>
                  </a:lnTo>
                  <a:lnTo>
                    <a:pt x="7555662" y="117538"/>
                  </a:lnTo>
                  <a:close/>
                </a:path>
                <a:path w="7830184" h="551815">
                  <a:moveTo>
                    <a:pt x="7583475" y="510590"/>
                  </a:moveTo>
                  <a:lnTo>
                    <a:pt x="7583411" y="505828"/>
                  </a:lnTo>
                  <a:lnTo>
                    <a:pt x="7580706" y="506996"/>
                  </a:lnTo>
                  <a:lnTo>
                    <a:pt x="7576439" y="506209"/>
                  </a:lnTo>
                  <a:lnTo>
                    <a:pt x="7576528" y="511060"/>
                  </a:lnTo>
                  <a:lnTo>
                    <a:pt x="7579220" y="509803"/>
                  </a:lnTo>
                  <a:lnTo>
                    <a:pt x="7583475" y="510590"/>
                  </a:lnTo>
                  <a:close/>
                </a:path>
                <a:path w="7830184" h="551815">
                  <a:moveTo>
                    <a:pt x="7601204" y="510209"/>
                  </a:moveTo>
                  <a:lnTo>
                    <a:pt x="7597076" y="511009"/>
                  </a:lnTo>
                  <a:lnTo>
                    <a:pt x="7591158" y="509625"/>
                  </a:lnTo>
                  <a:lnTo>
                    <a:pt x="7590777" y="515518"/>
                  </a:lnTo>
                  <a:lnTo>
                    <a:pt x="7594905" y="514553"/>
                  </a:lnTo>
                  <a:lnTo>
                    <a:pt x="7600797" y="515962"/>
                  </a:lnTo>
                  <a:lnTo>
                    <a:pt x="7601204" y="510209"/>
                  </a:lnTo>
                  <a:close/>
                </a:path>
                <a:path w="7830184" h="551815">
                  <a:moveTo>
                    <a:pt x="7611808" y="65557"/>
                  </a:moveTo>
                  <a:lnTo>
                    <a:pt x="7611758" y="60756"/>
                  </a:lnTo>
                  <a:lnTo>
                    <a:pt x="7609129" y="61925"/>
                  </a:lnTo>
                  <a:lnTo>
                    <a:pt x="7605001" y="61137"/>
                  </a:lnTo>
                  <a:lnTo>
                    <a:pt x="7605103" y="66052"/>
                  </a:lnTo>
                  <a:lnTo>
                    <a:pt x="7607694" y="64770"/>
                  </a:lnTo>
                  <a:lnTo>
                    <a:pt x="7611808" y="65557"/>
                  </a:lnTo>
                  <a:close/>
                </a:path>
                <a:path w="7830184" h="551815">
                  <a:moveTo>
                    <a:pt x="7625728" y="155105"/>
                  </a:moveTo>
                  <a:lnTo>
                    <a:pt x="7598296" y="156044"/>
                  </a:lnTo>
                  <a:lnTo>
                    <a:pt x="7595692" y="157213"/>
                  </a:lnTo>
                  <a:lnTo>
                    <a:pt x="7591526" y="156349"/>
                  </a:lnTo>
                  <a:lnTo>
                    <a:pt x="7591577" y="161213"/>
                  </a:lnTo>
                  <a:lnTo>
                    <a:pt x="7608760" y="160629"/>
                  </a:lnTo>
                  <a:lnTo>
                    <a:pt x="7613624" y="160032"/>
                  </a:lnTo>
                  <a:lnTo>
                    <a:pt x="7619479" y="160769"/>
                  </a:lnTo>
                  <a:lnTo>
                    <a:pt x="7624204" y="160058"/>
                  </a:lnTo>
                  <a:lnTo>
                    <a:pt x="7625728" y="155105"/>
                  </a:lnTo>
                  <a:close/>
                </a:path>
                <a:path w="7830184" h="551815">
                  <a:moveTo>
                    <a:pt x="7643088" y="413842"/>
                  </a:moveTo>
                  <a:lnTo>
                    <a:pt x="7638999" y="414870"/>
                  </a:lnTo>
                  <a:lnTo>
                    <a:pt x="7633119" y="413448"/>
                  </a:lnTo>
                  <a:lnTo>
                    <a:pt x="7632763" y="419303"/>
                  </a:lnTo>
                  <a:lnTo>
                    <a:pt x="7636853" y="418338"/>
                  </a:lnTo>
                  <a:lnTo>
                    <a:pt x="7642707" y="419747"/>
                  </a:lnTo>
                  <a:lnTo>
                    <a:pt x="7643088" y="413842"/>
                  </a:lnTo>
                  <a:close/>
                </a:path>
                <a:path w="7830184" h="551815">
                  <a:moveTo>
                    <a:pt x="7653020" y="488264"/>
                  </a:moveTo>
                  <a:lnTo>
                    <a:pt x="7652906" y="483476"/>
                  </a:lnTo>
                  <a:lnTo>
                    <a:pt x="7650188" y="484632"/>
                  </a:lnTo>
                  <a:lnTo>
                    <a:pt x="7645971" y="483819"/>
                  </a:lnTo>
                  <a:lnTo>
                    <a:pt x="7646098" y="488569"/>
                  </a:lnTo>
                  <a:lnTo>
                    <a:pt x="7648803" y="487476"/>
                  </a:lnTo>
                  <a:lnTo>
                    <a:pt x="7653020" y="488264"/>
                  </a:lnTo>
                  <a:close/>
                </a:path>
                <a:path w="7830184" h="551815">
                  <a:moveTo>
                    <a:pt x="7653934" y="508393"/>
                  </a:moveTo>
                  <a:lnTo>
                    <a:pt x="7645501" y="509155"/>
                  </a:lnTo>
                  <a:lnTo>
                    <a:pt x="7635900" y="508393"/>
                  </a:lnTo>
                  <a:lnTo>
                    <a:pt x="7627442" y="509143"/>
                  </a:lnTo>
                  <a:lnTo>
                    <a:pt x="7622451" y="514451"/>
                  </a:lnTo>
                  <a:lnTo>
                    <a:pt x="7628547" y="513867"/>
                  </a:lnTo>
                  <a:lnTo>
                    <a:pt x="7633475" y="515162"/>
                  </a:lnTo>
                  <a:lnTo>
                    <a:pt x="7636700" y="519010"/>
                  </a:lnTo>
                  <a:lnTo>
                    <a:pt x="7638809" y="513448"/>
                  </a:lnTo>
                  <a:lnTo>
                    <a:pt x="7651851" y="513930"/>
                  </a:lnTo>
                  <a:lnTo>
                    <a:pt x="7653934" y="508393"/>
                  </a:lnTo>
                  <a:close/>
                </a:path>
                <a:path w="7830184" h="551815">
                  <a:moveTo>
                    <a:pt x="7667307" y="408165"/>
                  </a:moveTo>
                  <a:lnTo>
                    <a:pt x="7663447" y="408762"/>
                  </a:lnTo>
                  <a:lnTo>
                    <a:pt x="7661592" y="401053"/>
                  </a:lnTo>
                  <a:lnTo>
                    <a:pt x="7660335" y="408406"/>
                  </a:lnTo>
                  <a:lnTo>
                    <a:pt x="7660576" y="413410"/>
                  </a:lnTo>
                  <a:lnTo>
                    <a:pt x="7666723" y="414388"/>
                  </a:lnTo>
                  <a:lnTo>
                    <a:pt x="7667307" y="408165"/>
                  </a:lnTo>
                  <a:close/>
                </a:path>
                <a:path w="7830184" h="551815">
                  <a:moveTo>
                    <a:pt x="7686853" y="418045"/>
                  </a:moveTo>
                  <a:lnTo>
                    <a:pt x="7684808" y="407555"/>
                  </a:lnTo>
                  <a:lnTo>
                    <a:pt x="7677772" y="407797"/>
                  </a:lnTo>
                  <a:lnTo>
                    <a:pt x="7678039" y="412635"/>
                  </a:lnTo>
                  <a:lnTo>
                    <a:pt x="7675245" y="413677"/>
                  </a:lnTo>
                  <a:lnTo>
                    <a:pt x="7674724" y="417868"/>
                  </a:lnTo>
                  <a:lnTo>
                    <a:pt x="7680198" y="417169"/>
                  </a:lnTo>
                  <a:lnTo>
                    <a:pt x="7686853" y="418045"/>
                  </a:lnTo>
                  <a:close/>
                </a:path>
                <a:path w="7830184" h="551815">
                  <a:moveTo>
                    <a:pt x="7694777" y="354926"/>
                  </a:moveTo>
                  <a:lnTo>
                    <a:pt x="7692860" y="352348"/>
                  </a:lnTo>
                  <a:lnTo>
                    <a:pt x="7691818" y="350977"/>
                  </a:lnTo>
                  <a:lnTo>
                    <a:pt x="7687716" y="354863"/>
                  </a:lnTo>
                  <a:lnTo>
                    <a:pt x="7689609" y="357466"/>
                  </a:lnTo>
                  <a:lnTo>
                    <a:pt x="7690637" y="358775"/>
                  </a:lnTo>
                  <a:lnTo>
                    <a:pt x="7694777" y="354926"/>
                  </a:lnTo>
                  <a:close/>
                </a:path>
                <a:path w="7830184" h="551815">
                  <a:moveTo>
                    <a:pt x="7720838" y="431330"/>
                  </a:moveTo>
                  <a:lnTo>
                    <a:pt x="7716774" y="432130"/>
                  </a:lnTo>
                  <a:lnTo>
                    <a:pt x="7710919" y="430707"/>
                  </a:lnTo>
                  <a:lnTo>
                    <a:pt x="7710564" y="436549"/>
                  </a:lnTo>
                  <a:lnTo>
                    <a:pt x="7714678" y="435546"/>
                  </a:lnTo>
                  <a:lnTo>
                    <a:pt x="7720571" y="437070"/>
                  </a:lnTo>
                  <a:lnTo>
                    <a:pt x="7720838" y="431330"/>
                  </a:lnTo>
                  <a:close/>
                </a:path>
                <a:path w="7830184" h="551815">
                  <a:moveTo>
                    <a:pt x="7736433" y="540423"/>
                  </a:moveTo>
                  <a:lnTo>
                    <a:pt x="7732344" y="541401"/>
                  </a:lnTo>
                  <a:lnTo>
                    <a:pt x="7726375" y="539991"/>
                  </a:lnTo>
                  <a:lnTo>
                    <a:pt x="7726058" y="545820"/>
                  </a:lnTo>
                  <a:lnTo>
                    <a:pt x="7730185" y="544906"/>
                  </a:lnTo>
                  <a:lnTo>
                    <a:pt x="7736116" y="546328"/>
                  </a:lnTo>
                  <a:lnTo>
                    <a:pt x="7736433" y="540423"/>
                  </a:lnTo>
                  <a:close/>
                </a:path>
                <a:path w="7830184" h="551815">
                  <a:moveTo>
                    <a:pt x="7757808" y="544715"/>
                  </a:moveTo>
                  <a:lnTo>
                    <a:pt x="7749680" y="546531"/>
                  </a:lnTo>
                  <a:lnTo>
                    <a:pt x="7744219" y="544423"/>
                  </a:lnTo>
                  <a:lnTo>
                    <a:pt x="7739951" y="540296"/>
                  </a:lnTo>
                  <a:lnTo>
                    <a:pt x="7740891" y="548589"/>
                  </a:lnTo>
                  <a:lnTo>
                    <a:pt x="7747482" y="551281"/>
                  </a:lnTo>
                  <a:lnTo>
                    <a:pt x="7754772" y="549605"/>
                  </a:lnTo>
                  <a:lnTo>
                    <a:pt x="7757808" y="544715"/>
                  </a:lnTo>
                  <a:close/>
                </a:path>
                <a:path w="7830184" h="551815">
                  <a:moveTo>
                    <a:pt x="7764297" y="459689"/>
                  </a:moveTo>
                  <a:lnTo>
                    <a:pt x="7759192" y="456590"/>
                  </a:lnTo>
                  <a:lnTo>
                    <a:pt x="7754772" y="452983"/>
                  </a:lnTo>
                  <a:lnTo>
                    <a:pt x="7750683" y="451599"/>
                  </a:lnTo>
                  <a:lnTo>
                    <a:pt x="7746543" y="455231"/>
                  </a:lnTo>
                  <a:lnTo>
                    <a:pt x="7747482" y="463524"/>
                  </a:lnTo>
                  <a:lnTo>
                    <a:pt x="7754061" y="466242"/>
                  </a:lnTo>
                  <a:lnTo>
                    <a:pt x="7761313" y="464566"/>
                  </a:lnTo>
                  <a:lnTo>
                    <a:pt x="7764297" y="459689"/>
                  </a:lnTo>
                  <a:close/>
                </a:path>
                <a:path w="7830184" h="551815">
                  <a:moveTo>
                    <a:pt x="7773860" y="192405"/>
                  </a:moveTo>
                  <a:lnTo>
                    <a:pt x="7771981" y="189890"/>
                  </a:lnTo>
                  <a:lnTo>
                    <a:pt x="7770965" y="188671"/>
                  </a:lnTo>
                  <a:lnTo>
                    <a:pt x="7766888" y="192506"/>
                  </a:lnTo>
                  <a:lnTo>
                    <a:pt x="7768806" y="195046"/>
                  </a:lnTo>
                  <a:lnTo>
                    <a:pt x="7769796" y="196405"/>
                  </a:lnTo>
                  <a:lnTo>
                    <a:pt x="7773860" y="192405"/>
                  </a:lnTo>
                  <a:close/>
                </a:path>
                <a:path w="7830184" h="551815">
                  <a:moveTo>
                    <a:pt x="7779182" y="511619"/>
                  </a:moveTo>
                  <a:lnTo>
                    <a:pt x="7777264" y="509130"/>
                  </a:lnTo>
                  <a:lnTo>
                    <a:pt x="7776223" y="507707"/>
                  </a:lnTo>
                  <a:lnTo>
                    <a:pt x="7772019" y="511797"/>
                  </a:lnTo>
                  <a:lnTo>
                    <a:pt x="7773937" y="514299"/>
                  </a:lnTo>
                  <a:lnTo>
                    <a:pt x="7775016" y="515493"/>
                  </a:lnTo>
                  <a:lnTo>
                    <a:pt x="7779182" y="511619"/>
                  </a:lnTo>
                  <a:close/>
                </a:path>
                <a:path w="7830184" h="551815">
                  <a:moveTo>
                    <a:pt x="7784490" y="197154"/>
                  </a:moveTo>
                  <a:lnTo>
                    <a:pt x="7782585" y="194589"/>
                  </a:lnTo>
                  <a:lnTo>
                    <a:pt x="7781518" y="193217"/>
                  </a:lnTo>
                  <a:lnTo>
                    <a:pt x="7777467" y="197243"/>
                  </a:lnTo>
                  <a:lnTo>
                    <a:pt x="7779359" y="199745"/>
                  </a:lnTo>
                  <a:lnTo>
                    <a:pt x="7780375" y="200990"/>
                  </a:lnTo>
                  <a:lnTo>
                    <a:pt x="7784490" y="197154"/>
                  </a:lnTo>
                  <a:close/>
                </a:path>
                <a:path w="7830184" h="551815">
                  <a:moveTo>
                    <a:pt x="7806652" y="463118"/>
                  </a:moveTo>
                  <a:lnTo>
                    <a:pt x="7799641" y="457962"/>
                  </a:lnTo>
                  <a:lnTo>
                    <a:pt x="7792364" y="459511"/>
                  </a:lnTo>
                  <a:lnTo>
                    <a:pt x="7785163" y="461886"/>
                  </a:lnTo>
                  <a:lnTo>
                    <a:pt x="7778343" y="459206"/>
                  </a:lnTo>
                  <a:lnTo>
                    <a:pt x="7782280" y="469176"/>
                  </a:lnTo>
                  <a:lnTo>
                    <a:pt x="7789850" y="468795"/>
                  </a:lnTo>
                  <a:lnTo>
                    <a:pt x="7798740" y="464616"/>
                  </a:lnTo>
                  <a:lnTo>
                    <a:pt x="7806652" y="463118"/>
                  </a:lnTo>
                  <a:close/>
                </a:path>
                <a:path w="7830184" h="551815">
                  <a:moveTo>
                    <a:pt x="7810830" y="462495"/>
                  </a:moveTo>
                  <a:lnTo>
                    <a:pt x="7806652" y="463118"/>
                  </a:lnTo>
                  <a:lnTo>
                    <a:pt x="7809166" y="470408"/>
                  </a:lnTo>
                  <a:lnTo>
                    <a:pt x="7810830" y="462495"/>
                  </a:lnTo>
                  <a:close/>
                </a:path>
                <a:path w="7830184" h="551815">
                  <a:moveTo>
                    <a:pt x="7820787" y="467614"/>
                  </a:moveTo>
                  <a:lnTo>
                    <a:pt x="7820647" y="462648"/>
                  </a:lnTo>
                  <a:lnTo>
                    <a:pt x="7817980" y="463981"/>
                  </a:lnTo>
                  <a:lnTo>
                    <a:pt x="7813726" y="463029"/>
                  </a:lnTo>
                  <a:lnTo>
                    <a:pt x="7813929" y="467893"/>
                  </a:lnTo>
                  <a:lnTo>
                    <a:pt x="7816570" y="466763"/>
                  </a:lnTo>
                  <a:lnTo>
                    <a:pt x="7820787" y="467614"/>
                  </a:lnTo>
                  <a:close/>
                </a:path>
                <a:path w="7830184" h="551815">
                  <a:moveTo>
                    <a:pt x="7830159" y="474891"/>
                  </a:moveTo>
                  <a:lnTo>
                    <a:pt x="7828166" y="472427"/>
                  </a:lnTo>
                  <a:lnTo>
                    <a:pt x="7827150" y="471195"/>
                  </a:lnTo>
                  <a:lnTo>
                    <a:pt x="7822984" y="475094"/>
                  </a:lnTo>
                  <a:lnTo>
                    <a:pt x="7824952" y="477570"/>
                  </a:lnTo>
                  <a:lnTo>
                    <a:pt x="7825994" y="478904"/>
                  </a:lnTo>
                  <a:lnTo>
                    <a:pt x="7830159" y="47489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5475" y="6885698"/>
              <a:ext cx="7780020" cy="313055"/>
            </a:xfrm>
            <a:custGeom>
              <a:avLst/>
              <a:gdLst/>
              <a:ahLst/>
              <a:cxnLst/>
              <a:rect l="l" t="t" r="r" b="b"/>
              <a:pathLst>
                <a:path w="7780020" h="313054">
                  <a:moveTo>
                    <a:pt x="7543" y="70967"/>
                  </a:moveTo>
                  <a:lnTo>
                    <a:pt x="5422" y="68541"/>
                  </a:lnTo>
                  <a:lnTo>
                    <a:pt x="4368" y="67246"/>
                  </a:lnTo>
                  <a:lnTo>
                    <a:pt x="0" y="71335"/>
                  </a:lnTo>
                  <a:lnTo>
                    <a:pt x="2095" y="73787"/>
                  </a:lnTo>
                  <a:lnTo>
                    <a:pt x="3213" y="75082"/>
                  </a:lnTo>
                  <a:lnTo>
                    <a:pt x="7543" y="70967"/>
                  </a:lnTo>
                  <a:close/>
                </a:path>
                <a:path w="7780020" h="313054">
                  <a:moveTo>
                    <a:pt x="27305" y="62331"/>
                  </a:moveTo>
                  <a:lnTo>
                    <a:pt x="20396" y="63360"/>
                  </a:lnTo>
                  <a:lnTo>
                    <a:pt x="14478" y="65519"/>
                  </a:lnTo>
                  <a:lnTo>
                    <a:pt x="10617" y="70065"/>
                  </a:lnTo>
                  <a:lnTo>
                    <a:pt x="9855" y="78206"/>
                  </a:lnTo>
                  <a:lnTo>
                    <a:pt x="18326" y="76085"/>
                  </a:lnTo>
                  <a:lnTo>
                    <a:pt x="25412" y="72288"/>
                  </a:lnTo>
                  <a:lnTo>
                    <a:pt x="27305" y="62331"/>
                  </a:lnTo>
                  <a:close/>
                </a:path>
                <a:path w="7780020" h="313054">
                  <a:moveTo>
                    <a:pt x="33108" y="91973"/>
                  </a:moveTo>
                  <a:lnTo>
                    <a:pt x="25819" y="92202"/>
                  </a:lnTo>
                  <a:lnTo>
                    <a:pt x="20358" y="89636"/>
                  </a:lnTo>
                  <a:lnTo>
                    <a:pt x="15544" y="86055"/>
                  </a:lnTo>
                  <a:lnTo>
                    <a:pt x="10223" y="83248"/>
                  </a:lnTo>
                  <a:lnTo>
                    <a:pt x="11506" y="90703"/>
                  </a:lnTo>
                  <a:lnTo>
                    <a:pt x="13258" y="94538"/>
                  </a:lnTo>
                  <a:lnTo>
                    <a:pt x="13855" y="97726"/>
                  </a:lnTo>
                  <a:lnTo>
                    <a:pt x="11684" y="103200"/>
                  </a:lnTo>
                  <a:lnTo>
                    <a:pt x="18122" y="99758"/>
                  </a:lnTo>
                  <a:lnTo>
                    <a:pt x="25095" y="101600"/>
                  </a:lnTo>
                  <a:lnTo>
                    <a:pt x="30721" y="101434"/>
                  </a:lnTo>
                  <a:lnTo>
                    <a:pt x="33108" y="91973"/>
                  </a:lnTo>
                  <a:close/>
                </a:path>
                <a:path w="7780020" h="313054">
                  <a:moveTo>
                    <a:pt x="39700" y="81521"/>
                  </a:moveTo>
                  <a:lnTo>
                    <a:pt x="39458" y="76530"/>
                  </a:lnTo>
                  <a:lnTo>
                    <a:pt x="36690" y="77914"/>
                  </a:lnTo>
                  <a:lnTo>
                    <a:pt x="32194" y="77241"/>
                  </a:lnTo>
                  <a:lnTo>
                    <a:pt x="32397" y="81991"/>
                  </a:lnTo>
                  <a:lnTo>
                    <a:pt x="35229" y="80784"/>
                  </a:lnTo>
                  <a:lnTo>
                    <a:pt x="39700" y="81521"/>
                  </a:lnTo>
                  <a:close/>
                </a:path>
                <a:path w="7780020" h="313054">
                  <a:moveTo>
                    <a:pt x="56819" y="138176"/>
                  </a:moveTo>
                  <a:lnTo>
                    <a:pt x="54737" y="135724"/>
                  </a:lnTo>
                  <a:lnTo>
                    <a:pt x="53632" y="134340"/>
                  </a:lnTo>
                  <a:lnTo>
                    <a:pt x="49314" y="138480"/>
                  </a:lnTo>
                  <a:lnTo>
                    <a:pt x="51435" y="140931"/>
                  </a:lnTo>
                  <a:lnTo>
                    <a:pt x="52476" y="142176"/>
                  </a:lnTo>
                  <a:lnTo>
                    <a:pt x="56819" y="138176"/>
                  </a:lnTo>
                  <a:close/>
                </a:path>
                <a:path w="7780020" h="313054">
                  <a:moveTo>
                    <a:pt x="58534" y="30594"/>
                  </a:moveTo>
                  <a:lnTo>
                    <a:pt x="58331" y="27774"/>
                  </a:lnTo>
                  <a:lnTo>
                    <a:pt x="55118" y="25095"/>
                  </a:lnTo>
                  <a:lnTo>
                    <a:pt x="54825" y="30810"/>
                  </a:lnTo>
                  <a:lnTo>
                    <a:pt x="55016" y="33515"/>
                  </a:lnTo>
                  <a:lnTo>
                    <a:pt x="58280" y="36220"/>
                  </a:lnTo>
                  <a:lnTo>
                    <a:pt x="58534" y="30594"/>
                  </a:lnTo>
                  <a:close/>
                </a:path>
                <a:path w="7780020" h="313054">
                  <a:moveTo>
                    <a:pt x="140068" y="17627"/>
                  </a:moveTo>
                  <a:lnTo>
                    <a:pt x="138569" y="13855"/>
                  </a:lnTo>
                  <a:lnTo>
                    <a:pt x="136740" y="12471"/>
                  </a:lnTo>
                  <a:lnTo>
                    <a:pt x="135890" y="16306"/>
                  </a:lnTo>
                  <a:lnTo>
                    <a:pt x="133400" y="16789"/>
                  </a:lnTo>
                  <a:lnTo>
                    <a:pt x="134251" y="19761"/>
                  </a:lnTo>
                  <a:lnTo>
                    <a:pt x="136944" y="22174"/>
                  </a:lnTo>
                  <a:lnTo>
                    <a:pt x="139928" y="20967"/>
                  </a:lnTo>
                  <a:lnTo>
                    <a:pt x="140068" y="17627"/>
                  </a:lnTo>
                  <a:close/>
                </a:path>
                <a:path w="7780020" h="313054">
                  <a:moveTo>
                    <a:pt x="162534" y="155371"/>
                  </a:moveTo>
                  <a:lnTo>
                    <a:pt x="162445" y="144538"/>
                  </a:lnTo>
                  <a:lnTo>
                    <a:pt x="156057" y="147675"/>
                  </a:lnTo>
                  <a:lnTo>
                    <a:pt x="147345" y="148056"/>
                  </a:lnTo>
                  <a:lnTo>
                    <a:pt x="144665" y="155575"/>
                  </a:lnTo>
                  <a:lnTo>
                    <a:pt x="153847" y="155752"/>
                  </a:lnTo>
                  <a:lnTo>
                    <a:pt x="162534" y="155371"/>
                  </a:lnTo>
                  <a:close/>
                </a:path>
                <a:path w="7780020" h="313054">
                  <a:moveTo>
                    <a:pt x="171640" y="114096"/>
                  </a:moveTo>
                  <a:lnTo>
                    <a:pt x="161925" y="117119"/>
                  </a:lnTo>
                  <a:lnTo>
                    <a:pt x="154470" y="117297"/>
                  </a:lnTo>
                  <a:lnTo>
                    <a:pt x="148374" y="118757"/>
                  </a:lnTo>
                  <a:lnTo>
                    <a:pt x="142786" y="125641"/>
                  </a:lnTo>
                  <a:lnTo>
                    <a:pt x="151561" y="124625"/>
                  </a:lnTo>
                  <a:lnTo>
                    <a:pt x="161874" y="125450"/>
                  </a:lnTo>
                  <a:lnTo>
                    <a:pt x="169849" y="123482"/>
                  </a:lnTo>
                  <a:lnTo>
                    <a:pt x="171640" y="114096"/>
                  </a:lnTo>
                  <a:close/>
                </a:path>
                <a:path w="7780020" h="313054">
                  <a:moveTo>
                    <a:pt x="178155" y="8089"/>
                  </a:moveTo>
                  <a:lnTo>
                    <a:pt x="169037" y="9347"/>
                  </a:lnTo>
                  <a:lnTo>
                    <a:pt x="154165" y="10185"/>
                  </a:lnTo>
                  <a:lnTo>
                    <a:pt x="148005" y="9017"/>
                  </a:lnTo>
                  <a:lnTo>
                    <a:pt x="144538" y="17513"/>
                  </a:lnTo>
                  <a:lnTo>
                    <a:pt x="151053" y="20320"/>
                  </a:lnTo>
                  <a:lnTo>
                    <a:pt x="151091" y="17310"/>
                  </a:lnTo>
                  <a:lnTo>
                    <a:pt x="151269" y="14503"/>
                  </a:lnTo>
                  <a:lnTo>
                    <a:pt x="154470" y="15252"/>
                  </a:lnTo>
                  <a:lnTo>
                    <a:pt x="169341" y="14401"/>
                  </a:lnTo>
                  <a:lnTo>
                    <a:pt x="175691" y="15049"/>
                  </a:lnTo>
                  <a:lnTo>
                    <a:pt x="178155" y="8089"/>
                  </a:lnTo>
                  <a:close/>
                </a:path>
                <a:path w="7780020" h="313054">
                  <a:moveTo>
                    <a:pt x="179971" y="128600"/>
                  </a:moveTo>
                  <a:lnTo>
                    <a:pt x="174358" y="128841"/>
                  </a:lnTo>
                  <a:lnTo>
                    <a:pt x="168732" y="129006"/>
                  </a:lnTo>
                  <a:lnTo>
                    <a:pt x="165188" y="131660"/>
                  </a:lnTo>
                  <a:lnTo>
                    <a:pt x="165836" y="139344"/>
                  </a:lnTo>
                  <a:lnTo>
                    <a:pt x="174256" y="140220"/>
                  </a:lnTo>
                  <a:lnTo>
                    <a:pt x="179590" y="137350"/>
                  </a:lnTo>
                  <a:lnTo>
                    <a:pt x="179971" y="128600"/>
                  </a:lnTo>
                  <a:close/>
                </a:path>
                <a:path w="7780020" h="313054">
                  <a:moveTo>
                    <a:pt x="181152" y="148475"/>
                  </a:moveTo>
                  <a:lnTo>
                    <a:pt x="172288" y="148844"/>
                  </a:lnTo>
                  <a:lnTo>
                    <a:pt x="172415" y="152641"/>
                  </a:lnTo>
                  <a:lnTo>
                    <a:pt x="176911" y="154355"/>
                  </a:lnTo>
                  <a:lnTo>
                    <a:pt x="181152" y="148475"/>
                  </a:lnTo>
                  <a:close/>
                </a:path>
                <a:path w="7780020" h="313054">
                  <a:moveTo>
                    <a:pt x="186283" y="145084"/>
                  </a:moveTo>
                  <a:lnTo>
                    <a:pt x="180441" y="142544"/>
                  </a:lnTo>
                  <a:lnTo>
                    <a:pt x="181152" y="148475"/>
                  </a:lnTo>
                  <a:lnTo>
                    <a:pt x="186283" y="145084"/>
                  </a:lnTo>
                  <a:close/>
                </a:path>
                <a:path w="7780020" h="313054">
                  <a:moveTo>
                    <a:pt x="210032" y="104406"/>
                  </a:moveTo>
                  <a:lnTo>
                    <a:pt x="207962" y="101955"/>
                  </a:lnTo>
                  <a:lnTo>
                    <a:pt x="206857" y="100660"/>
                  </a:lnTo>
                  <a:lnTo>
                    <a:pt x="202514" y="104775"/>
                  </a:lnTo>
                  <a:lnTo>
                    <a:pt x="204558" y="107200"/>
                  </a:lnTo>
                  <a:lnTo>
                    <a:pt x="205689" y="108610"/>
                  </a:lnTo>
                  <a:lnTo>
                    <a:pt x="210032" y="104406"/>
                  </a:lnTo>
                  <a:close/>
                </a:path>
                <a:path w="7780020" h="313054">
                  <a:moveTo>
                    <a:pt x="213893" y="11861"/>
                  </a:moveTo>
                  <a:lnTo>
                    <a:pt x="212318" y="10680"/>
                  </a:lnTo>
                  <a:lnTo>
                    <a:pt x="211709" y="11214"/>
                  </a:lnTo>
                  <a:lnTo>
                    <a:pt x="213893" y="11861"/>
                  </a:lnTo>
                  <a:close/>
                </a:path>
                <a:path w="7780020" h="313054">
                  <a:moveTo>
                    <a:pt x="215709" y="139128"/>
                  </a:moveTo>
                  <a:lnTo>
                    <a:pt x="212559" y="135293"/>
                  </a:lnTo>
                  <a:lnTo>
                    <a:pt x="208203" y="139395"/>
                  </a:lnTo>
                  <a:lnTo>
                    <a:pt x="210261" y="141833"/>
                  </a:lnTo>
                  <a:lnTo>
                    <a:pt x="211366" y="143129"/>
                  </a:lnTo>
                  <a:lnTo>
                    <a:pt x="215709" y="139128"/>
                  </a:lnTo>
                  <a:close/>
                </a:path>
                <a:path w="7780020" h="313054">
                  <a:moveTo>
                    <a:pt x="216382" y="121399"/>
                  </a:moveTo>
                  <a:lnTo>
                    <a:pt x="216192" y="116522"/>
                  </a:lnTo>
                  <a:lnTo>
                    <a:pt x="213423" y="117741"/>
                  </a:lnTo>
                  <a:lnTo>
                    <a:pt x="208953" y="117106"/>
                  </a:lnTo>
                  <a:lnTo>
                    <a:pt x="209118" y="121881"/>
                  </a:lnTo>
                  <a:lnTo>
                    <a:pt x="211950" y="120726"/>
                  </a:lnTo>
                  <a:lnTo>
                    <a:pt x="216382" y="121399"/>
                  </a:lnTo>
                  <a:close/>
                </a:path>
                <a:path w="7780020" h="313054">
                  <a:moveTo>
                    <a:pt x="228231" y="863"/>
                  </a:moveTo>
                  <a:lnTo>
                    <a:pt x="218046" y="0"/>
                  </a:lnTo>
                  <a:lnTo>
                    <a:pt x="211150" y="3429"/>
                  </a:lnTo>
                  <a:lnTo>
                    <a:pt x="209219" y="8331"/>
                  </a:lnTo>
                  <a:lnTo>
                    <a:pt x="212318" y="10680"/>
                  </a:lnTo>
                  <a:lnTo>
                    <a:pt x="216649" y="6921"/>
                  </a:lnTo>
                  <a:lnTo>
                    <a:pt x="221488" y="4851"/>
                  </a:lnTo>
                  <a:lnTo>
                    <a:pt x="228130" y="7404"/>
                  </a:lnTo>
                  <a:lnTo>
                    <a:pt x="228168" y="4851"/>
                  </a:lnTo>
                  <a:lnTo>
                    <a:pt x="228231" y="863"/>
                  </a:lnTo>
                  <a:close/>
                </a:path>
                <a:path w="7780020" h="313054">
                  <a:moveTo>
                    <a:pt x="233921" y="170459"/>
                  </a:moveTo>
                  <a:lnTo>
                    <a:pt x="233768" y="165468"/>
                  </a:lnTo>
                  <a:lnTo>
                    <a:pt x="230987" y="166789"/>
                  </a:lnTo>
                  <a:lnTo>
                    <a:pt x="226529" y="165989"/>
                  </a:lnTo>
                  <a:lnTo>
                    <a:pt x="226695" y="170929"/>
                  </a:lnTo>
                  <a:lnTo>
                    <a:pt x="229463" y="169583"/>
                  </a:lnTo>
                  <a:lnTo>
                    <a:pt x="233921" y="170459"/>
                  </a:lnTo>
                  <a:close/>
                </a:path>
                <a:path w="7780020" h="313054">
                  <a:moveTo>
                    <a:pt x="235559" y="98107"/>
                  </a:moveTo>
                  <a:lnTo>
                    <a:pt x="233514" y="95643"/>
                  </a:lnTo>
                  <a:lnTo>
                    <a:pt x="232422" y="94234"/>
                  </a:lnTo>
                  <a:lnTo>
                    <a:pt x="228041" y="98247"/>
                  </a:lnTo>
                  <a:lnTo>
                    <a:pt x="230124" y="100698"/>
                  </a:lnTo>
                  <a:lnTo>
                    <a:pt x="231203" y="102095"/>
                  </a:lnTo>
                  <a:lnTo>
                    <a:pt x="235559" y="98107"/>
                  </a:lnTo>
                  <a:close/>
                </a:path>
                <a:path w="7780020" h="313054">
                  <a:moveTo>
                    <a:pt x="243268" y="130975"/>
                  </a:moveTo>
                  <a:lnTo>
                    <a:pt x="242493" y="125056"/>
                  </a:lnTo>
                  <a:lnTo>
                    <a:pt x="237375" y="128346"/>
                  </a:lnTo>
                  <a:lnTo>
                    <a:pt x="243268" y="130975"/>
                  </a:lnTo>
                  <a:close/>
                </a:path>
                <a:path w="7780020" h="313054">
                  <a:moveTo>
                    <a:pt x="245960" y="119799"/>
                  </a:moveTo>
                  <a:lnTo>
                    <a:pt x="242785" y="119138"/>
                  </a:lnTo>
                  <a:lnTo>
                    <a:pt x="242595" y="121983"/>
                  </a:lnTo>
                  <a:lnTo>
                    <a:pt x="242493" y="125056"/>
                  </a:lnTo>
                  <a:lnTo>
                    <a:pt x="245745" y="125818"/>
                  </a:lnTo>
                  <a:lnTo>
                    <a:pt x="245910" y="122821"/>
                  </a:lnTo>
                  <a:lnTo>
                    <a:pt x="245960" y="119799"/>
                  </a:lnTo>
                  <a:close/>
                </a:path>
                <a:path w="7780020" h="313054">
                  <a:moveTo>
                    <a:pt x="251167" y="116484"/>
                  </a:moveTo>
                  <a:lnTo>
                    <a:pt x="245237" y="113842"/>
                  </a:lnTo>
                  <a:lnTo>
                    <a:pt x="245960" y="119799"/>
                  </a:lnTo>
                  <a:lnTo>
                    <a:pt x="251167" y="116484"/>
                  </a:lnTo>
                  <a:close/>
                </a:path>
                <a:path w="7780020" h="313054">
                  <a:moveTo>
                    <a:pt x="254127" y="166827"/>
                  </a:moveTo>
                  <a:lnTo>
                    <a:pt x="251002" y="163131"/>
                  </a:lnTo>
                  <a:lnTo>
                    <a:pt x="246684" y="167246"/>
                  </a:lnTo>
                  <a:lnTo>
                    <a:pt x="248704" y="169697"/>
                  </a:lnTo>
                  <a:lnTo>
                    <a:pt x="249821" y="170992"/>
                  </a:lnTo>
                  <a:lnTo>
                    <a:pt x="254127" y="166827"/>
                  </a:lnTo>
                  <a:close/>
                </a:path>
                <a:path w="7780020" h="313054">
                  <a:moveTo>
                    <a:pt x="296011" y="87071"/>
                  </a:moveTo>
                  <a:lnTo>
                    <a:pt x="289064" y="88646"/>
                  </a:lnTo>
                  <a:lnTo>
                    <a:pt x="287604" y="81876"/>
                  </a:lnTo>
                  <a:lnTo>
                    <a:pt x="280974" y="82918"/>
                  </a:lnTo>
                  <a:lnTo>
                    <a:pt x="281368" y="90805"/>
                  </a:lnTo>
                  <a:lnTo>
                    <a:pt x="287172" y="93599"/>
                  </a:lnTo>
                  <a:lnTo>
                    <a:pt x="293624" y="92087"/>
                  </a:lnTo>
                  <a:lnTo>
                    <a:pt x="296011" y="87071"/>
                  </a:lnTo>
                  <a:close/>
                </a:path>
                <a:path w="7780020" h="313054">
                  <a:moveTo>
                    <a:pt x="307682" y="171335"/>
                  </a:moveTo>
                  <a:lnTo>
                    <a:pt x="302971" y="169570"/>
                  </a:lnTo>
                  <a:lnTo>
                    <a:pt x="299885" y="165366"/>
                  </a:lnTo>
                  <a:lnTo>
                    <a:pt x="299593" y="156845"/>
                  </a:lnTo>
                  <a:lnTo>
                    <a:pt x="292493" y="158140"/>
                  </a:lnTo>
                  <a:lnTo>
                    <a:pt x="289242" y="153670"/>
                  </a:lnTo>
                  <a:lnTo>
                    <a:pt x="286435" y="148551"/>
                  </a:lnTo>
                  <a:lnTo>
                    <a:pt x="280682" y="147878"/>
                  </a:lnTo>
                  <a:lnTo>
                    <a:pt x="280924" y="158305"/>
                  </a:lnTo>
                  <a:lnTo>
                    <a:pt x="285102" y="162725"/>
                  </a:lnTo>
                  <a:lnTo>
                    <a:pt x="290156" y="165798"/>
                  </a:lnTo>
                  <a:lnTo>
                    <a:pt x="293001" y="172161"/>
                  </a:lnTo>
                  <a:lnTo>
                    <a:pt x="297853" y="171983"/>
                  </a:lnTo>
                  <a:lnTo>
                    <a:pt x="302209" y="175475"/>
                  </a:lnTo>
                  <a:lnTo>
                    <a:pt x="305638" y="177101"/>
                  </a:lnTo>
                  <a:lnTo>
                    <a:pt x="307682" y="171335"/>
                  </a:lnTo>
                  <a:close/>
                </a:path>
                <a:path w="7780020" h="313054">
                  <a:moveTo>
                    <a:pt x="312623" y="158673"/>
                  </a:moveTo>
                  <a:lnTo>
                    <a:pt x="310565" y="156222"/>
                  </a:lnTo>
                  <a:lnTo>
                    <a:pt x="309499" y="154825"/>
                  </a:lnTo>
                  <a:lnTo>
                    <a:pt x="305117" y="158877"/>
                  </a:lnTo>
                  <a:lnTo>
                    <a:pt x="307162" y="161328"/>
                  </a:lnTo>
                  <a:lnTo>
                    <a:pt x="308279" y="162661"/>
                  </a:lnTo>
                  <a:lnTo>
                    <a:pt x="312623" y="158673"/>
                  </a:lnTo>
                  <a:close/>
                </a:path>
                <a:path w="7780020" h="313054">
                  <a:moveTo>
                    <a:pt x="317220" y="182689"/>
                  </a:moveTo>
                  <a:lnTo>
                    <a:pt x="311416" y="180111"/>
                  </a:lnTo>
                  <a:lnTo>
                    <a:pt x="312077" y="186042"/>
                  </a:lnTo>
                  <a:lnTo>
                    <a:pt x="317220" y="182689"/>
                  </a:lnTo>
                  <a:close/>
                </a:path>
                <a:path w="7780020" h="313054">
                  <a:moveTo>
                    <a:pt x="339255" y="139712"/>
                  </a:moveTo>
                  <a:lnTo>
                    <a:pt x="336283" y="130314"/>
                  </a:lnTo>
                  <a:lnTo>
                    <a:pt x="328752" y="129870"/>
                  </a:lnTo>
                  <a:lnTo>
                    <a:pt x="320967" y="134620"/>
                  </a:lnTo>
                  <a:lnTo>
                    <a:pt x="317220" y="140792"/>
                  </a:lnTo>
                  <a:lnTo>
                    <a:pt x="324535" y="140385"/>
                  </a:lnTo>
                  <a:lnTo>
                    <a:pt x="331939" y="139877"/>
                  </a:lnTo>
                  <a:lnTo>
                    <a:pt x="339255" y="139712"/>
                  </a:lnTo>
                  <a:close/>
                </a:path>
                <a:path w="7780020" h="313054">
                  <a:moveTo>
                    <a:pt x="348068" y="94475"/>
                  </a:moveTo>
                  <a:lnTo>
                    <a:pt x="338975" y="93103"/>
                  </a:lnTo>
                  <a:lnTo>
                    <a:pt x="328574" y="90258"/>
                  </a:lnTo>
                  <a:lnTo>
                    <a:pt x="318731" y="89941"/>
                  </a:lnTo>
                  <a:lnTo>
                    <a:pt x="311327" y="96113"/>
                  </a:lnTo>
                  <a:lnTo>
                    <a:pt x="318884" y="99644"/>
                  </a:lnTo>
                  <a:lnTo>
                    <a:pt x="330161" y="101130"/>
                  </a:lnTo>
                  <a:lnTo>
                    <a:pt x="341210" y="99707"/>
                  </a:lnTo>
                  <a:lnTo>
                    <a:pt x="348068" y="94475"/>
                  </a:lnTo>
                  <a:close/>
                </a:path>
                <a:path w="7780020" h="313054">
                  <a:moveTo>
                    <a:pt x="348767" y="109474"/>
                  </a:moveTo>
                  <a:lnTo>
                    <a:pt x="339648" y="109105"/>
                  </a:lnTo>
                  <a:lnTo>
                    <a:pt x="333692" y="112610"/>
                  </a:lnTo>
                  <a:lnTo>
                    <a:pt x="330936" y="120053"/>
                  </a:lnTo>
                  <a:lnTo>
                    <a:pt x="335876" y="123075"/>
                  </a:lnTo>
                  <a:lnTo>
                    <a:pt x="341160" y="121412"/>
                  </a:lnTo>
                  <a:lnTo>
                    <a:pt x="345795" y="116433"/>
                  </a:lnTo>
                  <a:lnTo>
                    <a:pt x="348767" y="109474"/>
                  </a:lnTo>
                  <a:close/>
                </a:path>
                <a:path w="7780020" h="313054">
                  <a:moveTo>
                    <a:pt x="360337" y="123901"/>
                  </a:moveTo>
                  <a:lnTo>
                    <a:pt x="360260" y="119100"/>
                  </a:lnTo>
                  <a:lnTo>
                    <a:pt x="357505" y="120192"/>
                  </a:lnTo>
                  <a:lnTo>
                    <a:pt x="353072" y="119405"/>
                  </a:lnTo>
                  <a:lnTo>
                    <a:pt x="353123" y="124358"/>
                  </a:lnTo>
                  <a:lnTo>
                    <a:pt x="355968" y="123101"/>
                  </a:lnTo>
                  <a:lnTo>
                    <a:pt x="360337" y="123901"/>
                  </a:lnTo>
                  <a:close/>
                </a:path>
                <a:path w="7780020" h="313054">
                  <a:moveTo>
                    <a:pt x="377875" y="103568"/>
                  </a:moveTo>
                  <a:lnTo>
                    <a:pt x="374624" y="101282"/>
                  </a:lnTo>
                  <a:lnTo>
                    <a:pt x="369697" y="98590"/>
                  </a:lnTo>
                  <a:lnTo>
                    <a:pt x="365188" y="98501"/>
                  </a:lnTo>
                  <a:lnTo>
                    <a:pt x="363220" y="104038"/>
                  </a:lnTo>
                  <a:lnTo>
                    <a:pt x="366496" y="106299"/>
                  </a:lnTo>
                  <a:lnTo>
                    <a:pt x="371424" y="108978"/>
                  </a:lnTo>
                  <a:lnTo>
                    <a:pt x="375907" y="109067"/>
                  </a:lnTo>
                  <a:lnTo>
                    <a:pt x="377875" y="103568"/>
                  </a:lnTo>
                  <a:close/>
                </a:path>
                <a:path w="7780020" h="313054">
                  <a:moveTo>
                    <a:pt x="415785" y="169748"/>
                  </a:moveTo>
                  <a:lnTo>
                    <a:pt x="413791" y="167246"/>
                  </a:lnTo>
                  <a:lnTo>
                    <a:pt x="412711" y="165925"/>
                  </a:lnTo>
                  <a:lnTo>
                    <a:pt x="408305" y="169824"/>
                  </a:lnTo>
                  <a:lnTo>
                    <a:pt x="410349" y="172326"/>
                  </a:lnTo>
                  <a:lnTo>
                    <a:pt x="411416" y="173761"/>
                  </a:lnTo>
                  <a:lnTo>
                    <a:pt x="415785" y="169748"/>
                  </a:lnTo>
                  <a:close/>
                </a:path>
                <a:path w="7780020" h="313054">
                  <a:moveTo>
                    <a:pt x="7430198" y="303034"/>
                  </a:moveTo>
                  <a:lnTo>
                    <a:pt x="7428230" y="300545"/>
                  </a:lnTo>
                  <a:lnTo>
                    <a:pt x="7427227" y="299237"/>
                  </a:lnTo>
                  <a:lnTo>
                    <a:pt x="7422883" y="303123"/>
                  </a:lnTo>
                  <a:lnTo>
                    <a:pt x="7424839" y="305689"/>
                  </a:lnTo>
                  <a:lnTo>
                    <a:pt x="7425842" y="307060"/>
                  </a:lnTo>
                  <a:lnTo>
                    <a:pt x="7430198" y="303034"/>
                  </a:lnTo>
                  <a:close/>
                </a:path>
                <a:path w="7780020" h="313054">
                  <a:moveTo>
                    <a:pt x="7454913" y="120015"/>
                  </a:moveTo>
                  <a:lnTo>
                    <a:pt x="7454709" y="114973"/>
                  </a:lnTo>
                  <a:lnTo>
                    <a:pt x="7448486" y="113817"/>
                  </a:lnTo>
                  <a:lnTo>
                    <a:pt x="7447851" y="120256"/>
                  </a:lnTo>
                  <a:lnTo>
                    <a:pt x="7451814" y="119646"/>
                  </a:lnTo>
                  <a:lnTo>
                    <a:pt x="7453566" y="127317"/>
                  </a:lnTo>
                  <a:lnTo>
                    <a:pt x="7454913" y="120015"/>
                  </a:lnTo>
                  <a:close/>
                </a:path>
                <a:path w="7780020" h="313054">
                  <a:moveTo>
                    <a:pt x="7460805" y="137248"/>
                  </a:moveTo>
                  <a:lnTo>
                    <a:pt x="7458964" y="134759"/>
                  </a:lnTo>
                  <a:lnTo>
                    <a:pt x="7457910" y="133565"/>
                  </a:lnTo>
                  <a:lnTo>
                    <a:pt x="7453643" y="137388"/>
                  </a:lnTo>
                  <a:lnTo>
                    <a:pt x="7455535" y="139915"/>
                  </a:lnTo>
                  <a:lnTo>
                    <a:pt x="7456564" y="141224"/>
                  </a:lnTo>
                  <a:lnTo>
                    <a:pt x="7460805" y="137248"/>
                  </a:lnTo>
                  <a:close/>
                </a:path>
                <a:path w="7780020" h="313054">
                  <a:moveTo>
                    <a:pt x="7480452" y="130136"/>
                  </a:moveTo>
                  <a:lnTo>
                    <a:pt x="7479868" y="124002"/>
                  </a:lnTo>
                  <a:lnTo>
                    <a:pt x="7474826" y="127381"/>
                  </a:lnTo>
                  <a:lnTo>
                    <a:pt x="7480452" y="130136"/>
                  </a:lnTo>
                  <a:close/>
                </a:path>
                <a:path w="7780020" h="313054">
                  <a:moveTo>
                    <a:pt x="7482662" y="102946"/>
                  </a:moveTo>
                  <a:lnTo>
                    <a:pt x="7482433" y="94018"/>
                  </a:lnTo>
                  <a:lnTo>
                    <a:pt x="7478547" y="97548"/>
                  </a:lnTo>
                  <a:lnTo>
                    <a:pt x="7479995" y="102323"/>
                  </a:lnTo>
                  <a:lnTo>
                    <a:pt x="7482662" y="102946"/>
                  </a:lnTo>
                  <a:close/>
                </a:path>
                <a:path w="7780020" h="313054">
                  <a:moveTo>
                    <a:pt x="7483767" y="120561"/>
                  </a:moveTo>
                  <a:lnTo>
                    <a:pt x="7482319" y="115811"/>
                  </a:lnTo>
                  <a:lnTo>
                    <a:pt x="7479639" y="115163"/>
                  </a:lnTo>
                  <a:lnTo>
                    <a:pt x="7479868" y="124002"/>
                  </a:lnTo>
                  <a:lnTo>
                    <a:pt x="7483767" y="120561"/>
                  </a:lnTo>
                  <a:close/>
                </a:path>
                <a:path w="7780020" h="313054">
                  <a:moveTo>
                    <a:pt x="7523048" y="90322"/>
                  </a:moveTo>
                  <a:lnTo>
                    <a:pt x="7521130" y="87820"/>
                  </a:lnTo>
                  <a:lnTo>
                    <a:pt x="7520165" y="86398"/>
                  </a:lnTo>
                  <a:lnTo>
                    <a:pt x="7515898" y="90284"/>
                  </a:lnTo>
                  <a:lnTo>
                    <a:pt x="7517790" y="92786"/>
                  </a:lnTo>
                  <a:lnTo>
                    <a:pt x="7518781" y="94208"/>
                  </a:lnTo>
                  <a:lnTo>
                    <a:pt x="7523048" y="90322"/>
                  </a:lnTo>
                  <a:close/>
                </a:path>
                <a:path w="7780020" h="313054">
                  <a:moveTo>
                    <a:pt x="7523581" y="105156"/>
                  </a:moveTo>
                  <a:lnTo>
                    <a:pt x="7521664" y="102679"/>
                  </a:lnTo>
                  <a:lnTo>
                    <a:pt x="7520699" y="101396"/>
                  </a:lnTo>
                  <a:lnTo>
                    <a:pt x="7516419" y="105308"/>
                  </a:lnTo>
                  <a:lnTo>
                    <a:pt x="7518324" y="107810"/>
                  </a:lnTo>
                  <a:lnTo>
                    <a:pt x="7519302" y="109220"/>
                  </a:lnTo>
                  <a:lnTo>
                    <a:pt x="7523581" y="105156"/>
                  </a:lnTo>
                  <a:close/>
                </a:path>
                <a:path w="7780020" h="313054">
                  <a:moveTo>
                    <a:pt x="7532535" y="112153"/>
                  </a:moveTo>
                  <a:lnTo>
                    <a:pt x="7532484" y="107315"/>
                  </a:lnTo>
                  <a:lnTo>
                    <a:pt x="7529754" y="108445"/>
                  </a:lnTo>
                  <a:lnTo>
                    <a:pt x="7525461" y="107657"/>
                  </a:lnTo>
                  <a:lnTo>
                    <a:pt x="7525550" y="112522"/>
                  </a:lnTo>
                  <a:lnTo>
                    <a:pt x="7528268" y="111340"/>
                  </a:lnTo>
                  <a:lnTo>
                    <a:pt x="7532535" y="112153"/>
                  </a:lnTo>
                  <a:close/>
                </a:path>
                <a:path w="7780020" h="313054">
                  <a:moveTo>
                    <a:pt x="7542885" y="296583"/>
                  </a:moveTo>
                  <a:lnTo>
                    <a:pt x="7534516" y="292544"/>
                  </a:lnTo>
                  <a:lnTo>
                    <a:pt x="7526566" y="296113"/>
                  </a:lnTo>
                  <a:lnTo>
                    <a:pt x="7519746" y="303911"/>
                  </a:lnTo>
                  <a:lnTo>
                    <a:pt x="7514768" y="312521"/>
                  </a:lnTo>
                  <a:lnTo>
                    <a:pt x="7524039" y="311429"/>
                  </a:lnTo>
                  <a:lnTo>
                    <a:pt x="7532268" y="308965"/>
                  </a:lnTo>
                  <a:lnTo>
                    <a:pt x="7538783" y="304292"/>
                  </a:lnTo>
                  <a:lnTo>
                    <a:pt x="7542885" y="296583"/>
                  </a:lnTo>
                  <a:close/>
                </a:path>
                <a:path w="7780020" h="313054">
                  <a:moveTo>
                    <a:pt x="7548969" y="266420"/>
                  </a:moveTo>
                  <a:lnTo>
                    <a:pt x="7540371" y="267182"/>
                  </a:lnTo>
                  <a:lnTo>
                    <a:pt x="7530617" y="266433"/>
                  </a:lnTo>
                  <a:lnTo>
                    <a:pt x="7522019" y="267208"/>
                  </a:lnTo>
                  <a:lnTo>
                    <a:pt x="7516939" y="272542"/>
                  </a:lnTo>
                  <a:lnTo>
                    <a:pt x="7523162" y="271881"/>
                  </a:lnTo>
                  <a:lnTo>
                    <a:pt x="7528128" y="273240"/>
                  </a:lnTo>
                  <a:lnTo>
                    <a:pt x="7531405" y="276948"/>
                  </a:lnTo>
                  <a:lnTo>
                    <a:pt x="7533576" y="271449"/>
                  </a:lnTo>
                  <a:lnTo>
                    <a:pt x="7546822" y="272008"/>
                  </a:lnTo>
                  <a:lnTo>
                    <a:pt x="7548969" y="266420"/>
                  </a:lnTo>
                  <a:close/>
                </a:path>
                <a:path w="7780020" h="313054">
                  <a:moveTo>
                    <a:pt x="7566419" y="60553"/>
                  </a:moveTo>
                  <a:lnTo>
                    <a:pt x="7566101" y="60413"/>
                  </a:lnTo>
                  <a:lnTo>
                    <a:pt x="7566139" y="61277"/>
                  </a:lnTo>
                  <a:lnTo>
                    <a:pt x="7566419" y="60553"/>
                  </a:lnTo>
                  <a:close/>
                </a:path>
                <a:path w="7780020" h="313054">
                  <a:moveTo>
                    <a:pt x="7571156" y="78193"/>
                  </a:moveTo>
                  <a:lnTo>
                    <a:pt x="7569848" y="66205"/>
                  </a:lnTo>
                  <a:lnTo>
                    <a:pt x="7558799" y="66509"/>
                  </a:lnTo>
                  <a:lnTo>
                    <a:pt x="7551191" y="67513"/>
                  </a:lnTo>
                  <a:lnTo>
                    <a:pt x="7550315" y="69176"/>
                  </a:lnTo>
                  <a:lnTo>
                    <a:pt x="7559484" y="71450"/>
                  </a:lnTo>
                  <a:lnTo>
                    <a:pt x="7565390" y="72402"/>
                  </a:lnTo>
                  <a:lnTo>
                    <a:pt x="7571156" y="78193"/>
                  </a:lnTo>
                  <a:close/>
                </a:path>
                <a:path w="7780020" h="313054">
                  <a:moveTo>
                    <a:pt x="7571651" y="300456"/>
                  </a:moveTo>
                  <a:lnTo>
                    <a:pt x="7571562" y="295605"/>
                  </a:lnTo>
                  <a:lnTo>
                    <a:pt x="7568832" y="296735"/>
                  </a:lnTo>
                  <a:lnTo>
                    <a:pt x="7564501" y="295998"/>
                  </a:lnTo>
                  <a:lnTo>
                    <a:pt x="7564577" y="300863"/>
                  </a:lnTo>
                  <a:lnTo>
                    <a:pt x="7567333" y="299542"/>
                  </a:lnTo>
                  <a:lnTo>
                    <a:pt x="7571651" y="300456"/>
                  </a:lnTo>
                  <a:close/>
                </a:path>
                <a:path w="7780020" h="313054">
                  <a:moveTo>
                    <a:pt x="7576934" y="65963"/>
                  </a:moveTo>
                  <a:lnTo>
                    <a:pt x="7576210" y="57848"/>
                  </a:lnTo>
                  <a:lnTo>
                    <a:pt x="7572299" y="55016"/>
                  </a:lnTo>
                  <a:lnTo>
                    <a:pt x="7568006" y="56476"/>
                  </a:lnTo>
                  <a:lnTo>
                    <a:pt x="7566419" y="60553"/>
                  </a:lnTo>
                  <a:lnTo>
                    <a:pt x="7571854" y="62953"/>
                  </a:lnTo>
                  <a:lnTo>
                    <a:pt x="7569848" y="66205"/>
                  </a:lnTo>
                  <a:lnTo>
                    <a:pt x="7576934" y="65963"/>
                  </a:lnTo>
                  <a:close/>
                </a:path>
                <a:path w="7780020" h="313054">
                  <a:moveTo>
                    <a:pt x="7589875" y="125260"/>
                  </a:moveTo>
                  <a:lnTo>
                    <a:pt x="7585748" y="126238"/>
                  </a:lnTo>
                  <a:lnTo>
                    <a:pt x="7579792" y="124841"/>
                  </a:lnTo>
                  <a:lnTo>
                    <a:pt x="7579461" y="130568"/>
                  </a:lnTo>
                  <a:lnTo>
                    <a:pt x="7583551" y="129755"/>
                  </a:lnTo>
                  <a:lnTo>
                    <a:pt x="7589583" y="131178"/>
                  </a:lnTo>
                  <a:lnTo>
                    <a:pt x="7589875" y="125260"/>
                  </a:lnTo>
                  <a:close/>
                </a:path>
                <a:path w="7780020" h="313054">
                  <a:moveTo>
                    <a:pt x="7595413" y="264795"/>
                  </a:moveTo>
                  <a:lnTo>
                    <a:pt x="7592263" y="262559"/>
                  </a:lnTo>
                  <a:lnTo>
                    <a:pt x="7587475" y="259854"/>
                  </a:lnTo>
                  <a:lnTo>
                    <a:pt x="7583094" y="259753"/>
                  </a:lnTo>
                  <a:lnTo>
                    <a:pt x="7581151" y="265290"/>
                  </a:lnTo>
                  <a:lnTo>
                    <a:pt x="7584326" y="267589"/>
                  </a:lnTo>
                  <a:lnTo>
                    <a:pt x="7589126" y="270256"/>
                  </a:lnTo>
                  <a:lnTo>
                    <a:pt x="7593520" y="270332"/>
                  </a:lnTo>
                  <a:lnTo>
                    <a:pt x="7595413" y="264795"/>
                  </a:lnTo>
                  <a:close/>
                </a:path>
                <a:path w="7780020" h="313054">
                  <a:moveTo>
                    <a:pt x="7620190" y="126847"/>
                  </a:moveTo>
                  <a:lnTo>
                    <a:pt x="7618235" y="124269"/>
                  </a:lnTo>
                  <a:lnTo>
                    <a:pt x="7617155" y="122923"/>
                  </a:lnTo>
                  <a:lnTo>
                    <a:pt x="7612989" y="126923"/>
                  </a:lnTo>
                  <a:lnTo>
                    <a:pt x="7614907" y="129349"/>
                  </a:lnTo>
                  <a:lnTo>
                    <a:pt x="7615936" y="130670"/>
                  </a:lnTo>
                  <a:lnTo>
                    <a:pt x="7620190" y="126847"/>
                  </a:lnTo>
                  <a:close/>
                </a:path>
                <a:path w="7780020" h="313054">
                  <a:moveTo>
                    <a:pt x="7631544" y="103911"/>
                  </a:moveTo>
                  <a:lnTo>
                    <a:pt x="7616190" y="100990"/>
                  </a:lnTo>
                  <a:lnTo>
                    <a:pt x="7601102" y="97612"/>
                  </a:lnTo>
                  <a:lnTo>
                    <a:pt x="7585227" y="95453"/>
                  </a:lnTo>
                  <a:lnTo>
                    <a:pt x="7567498" y="96151"/>
                  </a:lnTo>
                  <a:lnTo>
                    <a:pt x="7567257" y="107099"/>
                  </a:lnTo>
                  <a:lnTo>
                    <a:pt x="7571016" y="111887"/>
                  </a:lnTo>
                  <a:lnTo>
                    <a:pt x="7578699" y="110693"/>
                  </a:lnTo>
                  <a:lnTo>
                    <a:pt x="7593203" y="109753"/>
                  </a:lnTo>
                  <a:lnTo>
                    <a:pt x="7608760" y="110299"/>
                  </a:lnTo>
                  <a:lnTo>
                    <a:pt x="7622489" y="109347"/>
                  </a:lnTo>
                  <a:lnTo>
                    <a:pt x="7631544" y="103911"/>
                  </a:lnTo>
                  <a:close/>
                </a:path>
                <a:path w="7780020" h="313054">
                  <a:moveTo>
                    <a:pt x="7632027" y="264134"/>
                  </a:moveTo>
                  <a:lnTo>
                    <a:pt x="7627125" y="262636"/>
                  </a:lnTo>
                  <a:lnTo>
                    <a:pt x="7627213" y="253707"/>
                  </a:lnTo>
                  <a:lnTo>
                    <a:pt x="7612901" y="254190"/>
                  </a:lnTo>
                  <a:lnTo>
                    <a:pt x="7613726" y="274091"/>
                  </a:lnTo>
                  <a:lnTo>
                    <a:pt x="7631633" y="273469"/>
                  </a:lnTo>
                  <a:lnTo>
                    <a:pt x="7632027" y="264134"/>
                  </a:lnTo>
                  <a:close/>
                </a:path>
                <a:path w="7780020" h="313054">
                  <a:moveTo>
                    <a:pt x="7633652" y="238391"/>
                  </a:moveTo>
                  <a:lnTo>
                    <a:pt x="7633487" y="233553"/>
                  </a:lnTo>
                  <a:lnTo>
                    <a:pt x="7630769" y="234683"/>
                  </a:lnTo>
                  <a:lnTo>
                    <a:pt x="7626490" y="233946"/>
                  </a:lnTo>
                  <a:lnTo>
                    <a:pt x="7626578" y="238760"/>
                  </a:lnTo>
                  <a:lnTo>
                    <a:pt x="7629271" y="237642"/>
                  </a:lnTo>
                  <a:lnTo>
                    <a:pt x="7633652" y="238391"/>
                  </a:lnTo>
                  <a:close/>
                </a:path>
                <a:path w="7780020" h="313054">
                  <a:moveTo>
                    <a:pt x="7641120" y="78625"/>
                  </a:moveTo>
                  <a:lnTo>
                    <a:pt x="7640688" y="68656"/>
                  </a:lnTo>
                  <a:lnTo>
                    <a:pt x="7633602" y="68884"/>
                  </a:lnTo>
                  <a:lnTo>
                    <a:pt x="7634046" y="78867"/>
                  </a:lnTo>
                  <a:lnTo>
                    <a:pt x="7641120" y="78625"/>
                  </a:lnTo>
                  <a:close/>
                </a:path>
                <a:path w="7780020" h="313054">
                  <a:moveTo>
                    <a:pt x="7646175" y="278091"/>
                  </a:moveTo>
                  <a:lnTo>
                    <a:pt x="7645743" y="268084"/>
                  </a:lnTo>
                  <a:lnTo>
                    <a:pt x="7638529" y="268338"/>
                  </a:lnTo>
                  <a:lnTo>
                    <a:pt x="7638821" y="274916"/>
                  </a:lnTo>
                  <a:lnTo>
                    <a:pt x="7638948" y="278345"/>
                  </a:lnTo>
                  <a:lnTo>
                    <a:pt x="7646175" y="278091"/>
                  </a:lnTo>
                  <a:close/>
                </a:path>
                <a:path w="7780020" h="313054">
                  <a:moveTo>
                    <a:pt x="7652791" y="103162"/>
                  </a:moveTo>
                  <a:lnTo>
                    <a:pt x="7644676" y="102019"/>
                  </a:lnTo>
                  <a:lnTo>
                    <a:pt x="7639571" y="104825"/>
                  </a:lnTo>
                  <a:lnTo>
                    <a:pt x="7639101" y="113639"/>
                  </a:lnTo>
                  <a:lnTo>
                    <a:pt x="7647203" y="114719"/>
                  </a:lnTo>
                  <a:lnTo>
                    <a:pt x="7652309" y="112014"/>
                  </a:lnTo>
                  <a:lnTo>
                    <a:pt x="7652791" y="103162"/>
                  </a:lnTo>
                  <a:close/>
                </a:path>
                <a:path w="7780020" h="313054">
                  <a:moveTo>
                    <a:pt x="7664920" y="57861"/>
                  </a:moveTo>
                  <a:lnTo>
                    <a:pt x="7650797" y="58343"/>
                  </a:lnTo>
                  <a:lnTo>
                    <a:pt x="7646683" y="59283"/>
                  </a:lnTo>
                  <a:lnTo>
                    <a:pt x="7640752" y="57861"/>
                  </a:lnTo>
                  <a:lnTo>
                    <a:pt x="7640460" y="63779"/>
                  </a:lnTo>
                  <a:lnTo>
                    <a:pt x="7654569" y="63284"/>
                  </a:lnTo>
                  <a:lnTo>
                    <a:pt x="7658684" y="62280"/>
                  </a:lnTo>
                  <a:lnTo>
                    <a:pt x="7664653" y="63703"/>
                  </a:lnTo>
                  <a:lnTo>
                    <a:pt x="7664920" y="57861"/>
                  </a:lnTo>
                  <a:close/>
                </a:path>
                <a:path w="7780020" h="313054">
                  <a:moveTo>
                    <a:pt x="7681328" y="107149"/>
                  </a:moveTo>
                  <a:lnTo>
                    <a:pt x="7674229" y="107391"/>
                  </a:lnTo>
                  <a:lnTo>
                    <a:pt x="7667333" y="109029"/>
                  </a:lnTo>
                  <a:lnTo>
                    <a:pt x="7670990" y="112255"/>
                  </a:lnTo>
                  <a:lnTo>
                    <a:pt x="7678052" y="112991"/>
                  </a:lnTo>
                  <a:lnTo>
                    <a:pt x="7681328" y="107149"/>
                  </a:lnTo>
                  <a:close/>
                </a:path>
                <a:path w="7780020" h="313054">
                  <a:moveTo>
                    <a:pt x="7697178" y="66713"/>
                  </a:moveTo>
                  <a:lnTo>
                    <a:pt x="7693444" y="61760"/>
                  </a:lnTo>
                  <a:lnTo>
                    <a:pt x="7686726" y="61506"/>
                  </a:lnTo>
                  <a:lnTo>
                    <a:pt x="7678979" y="62852"/>
                  </a:lnTo>
                  <a:lnTo>
                    <a:pt x="7672210" y="62699"/>
                  </a:lnTo>
                  <a:lnTo>
                    <a:pt x="7675893" y="67602"/>
                  </a:lnTo>
                  <a:lnTo>
                    <a:pt x="7682624" y="67843"/>
                  </a:lnTo>
                  <a:lnTo>
                    <a:pt x="7690396" y="66509"/>
                  </a:lnTo>
                  <a:lnTo>
                    <a:pt x="7697178" y="66713"/>
                  </a:lnTo>
                  <a:close/>
                </a:path>
                <a:path w="7780020" h="313054">
                  <a:moveTo>
                    <a:pt x="7697559" y="151460"/>
                  </a:moveTo>
                  <a:lnTo>
                    <a:pt x="7692898" y="151587"/>
                  </a:lnTo>
                  <a:lnTo>
                    <a:pt x="7688720" y="148005"/>
                  </a:lnTo>
                  <a:lnTo>
                    <a:pt x="7685418" y="146291"/>
                  </a:lnTo>
                  <a:lnTo>
                    <a:pt x="7683398" y="151955"/>
                  </a:lnTo>
                  <a:lnTo>
                    <a:pt x="7686561" y="154279"/>
                  </a:lnTo>
                  <a:lnTo>
                    <a:pt x="7691336" y="156959"/>
                  </a:lnTo>
                  <a:lnTo>
                    <a:pt x="7695679" y="157010"/>
                  </a:lnTo>
                  <a:lnTo>
                    <a:pt x="7697559" y="151460"/>
                  </a:lnTo>
                  <a:close/>
                </a:path>
                <a:path w="7780020" h="313054">
                  <a:moveTo>
                    <a:pt x="7699286" y="111569"/>
                  </a:moveTo>
                  <a:lnTo>
                    <a:pt x="7695171" y="112560"/>
                  </a:lnTo>
                  <a:lnTo>
                    <a:pt x="7689177" y="111150"/>
                  </a:lnTo>
                  <a:lnTo>
                    <a:pt x="7688885" y="116801"/>
                  </a:lnTo>
                  <a:lnTo>
                    <a:pt x="7692999" y="116014"/>
                  </a:lnTo>
                  <a:lnTo>
                    <a:pt x="7698981" y="117398"/>
                  </a:lnTo>
                  <a:lnTo>
                    <a:pt x="7699286" y="111569"/>
                  </a:lnTo>
                  <a:close/>
                </a:path>
                <a:path w="7780020" h="313054">
                  <a:moveTo>
                    <a:pt x="7701191" y="76568"/>
                  </a:moveTo>
                  <a:lnTo>
                    <a:pt x="7692352" y="77851"/>
                  </a:lnTo>
                  <a:lnTo>
                    <a:pt x="7684363" y="74536"/>
                  </a:lnTo>
                  <a:lnTo>
                    <a:pt x="7677709" y="72466"/>
                  </a:lnTo>
                  <a:lnTo>
                    <a:pt x="7672883" y="77533"/>
                  </a:lnTo>
                  <a:lnTo>
                    <a:pt x="7687932" y="82296"/>
                  </a:lnTo>
                  <a:lnTo>
                    <a:pt x="7695895" y="82346"/>
                  </a:lnTo>
                  <a:lnTo>
                    <a:pt x="7701191" y="76568"/>
                  </a:lnTo>
                  <a:close/>
                </a:path>
                <a:path w="7780020" h="313054">
                  <a:moveTo>
                    <a:pt x="7708290" y="113817"/>
                  </a:moveTo>
                  <a:lnTo>
                    <a:pt x="7706360" y="111340"/>
                  </a:lnTo>
                  <a:lnTo>
                    <a:pt x="7705331" y="109943"/>
                  </a:lnTo>
                  <a:lnTo>
                    <a:pt x="7701140" y="113906"/>
                  </a:lnTo>
                  <a:lnTo>
                    <a:pt x="7703071" y="116306"/>
                  </a:lnTo>
                  <a:lnTo>
                    <a:pt x="7704112" y="117729"/>
                  </a:lnTo>
                  <a:lnTo>
                    <a:pt x="7708290" y="113817"/>
                  </a:lnTo>
                  <a:close/>
                </a:path>
                <a:path w="7780020" h="313054">
                  <a:moveTo>
                    <a:pt x="7708735" y="69862"/>
                  </a:moveTo>
                  <a:lnTo>
                    <a:pt x="7707795" y="66065"/>
                  </a:lnTo>
                  <a:lnTo>
                    <a:pt x="7697178" y="66713"/>
                  </a:lnTo>
                  <a:lnTo>
                    <a:pt x="7703896" y="72085"/>
                  </a:lnTo>
                  <a:lnTo>
                    <a:pt x="7708735" y="69862"/>
                  </a:lnTo>
                  <a:close/>
                </a:path>
                <a:path w="7780020" h="313054">
                  <a:moveTo>
                    <a:pt x="7726235" y="118173"/>
                  </a:moveTo>
                  <a:lnTo>
                    <a:pt x="7724241" y="115570"/>
                  </a:lnTo>
                  <a:lnTo>
                    <a:pt x="7723276" y="114363"/>
                  </a:lnTo>
                  <a:lnTo>
                    <a:pt x="7719034" y="118237"/>
                  </a:lnTo>
                  <a:lnTo>
                    <a:pt x="7720978" y="120738"/>
                  </a:lnTo>
                  <a:lnTo>
                    <a:pt x="7722032" y="122072"/>
                  </a:lnTo>
                  <a:lnTo>
                    <a:pt x="7726235" y="118173"/>
                  </a:lnTo>
                  <a:close/>
                </a:path>
                <a:path w="7780020" h="313054">
                  <a:moveTo>
                    <a:pt x="7736903" y="155143"/>
                  </a:moveTo>
                  <a:lnTo>
                    <a:pt x="7730376" y="151536"/>
                  </a:lnTo>
                  <a:lnTo>
                    <a:pt x="7720419" y="149796"/>
                  </a:lnTo>
                  <a:lnTo>
                    <a:pt x="7710729" y="151003"/>
                  </a:lnTo>
                  <a:lnTo>
                    <a:pt x="7704950" y="156248"/>
                  </a:lnTo>
                  <a:lnTo>
                    <a:pt x="7711884" y="154559"/>
                  </a:lnTo>
                  <a:lnTo>
                    <a:pt x="7712303" y="162750"/>
                  </a:lnTo>
                  <a:lnTo>
                    <a:pt x="7716050" y="165862"/>
                  </a:lnTo>
                  <a:lnTo>
                    <a:pt x="7718946" y="160185"/>
                  </a:lnTo>
                  <a:lnTo>
                    <a:pt x="7733995" y="160756"/>
                  </a:lnTo>
                  <a:lnTo>
                    <a:pt x="7736903" y="155143"/>
                  </a:lnTo>
                  <a:close/>
                </a:path>
                <a:path w="7780020" h="313054">
                  <a:moveTo>
                    <a:pt x="7742733" y="59944"/>
                  </a:moveTo>
                  <a:lnTo>
                    <a:pt x="7742555" y="55206"/>
                  </a:lnTo>
                  <a:lnTo>
                    <a:pt x="7739862" y="56451"/>
                  </a:lnTo>
                  <a:lnTo>
                    <a:pt x="7735595" y="55549"/>
                  </a:lnTo>
                  <a:lnTo>
                    <a:pt x="7735760" y="60502"/>
                  </a:lnTo>
                  <a:lnTo>
                    <a:pt x="7738440" y="59156"/>
                  </a:lnTo>
                  <a:lnTo>
                    <a:pt x="7742733" y="59944"/>
                  </a:lnTo>
                  <a:close/>
                </a:path>
                <a:path w="7780020" h="313054">
                  <a:moveTo>
                    <a:pt x="7752880" y="119646"/>
                  </a:moveTo>
                  <a:lnTo>
                    <a:pt x="7748752" y="120650"/>
                  </a:lnTo>
                  <a:lnTo>
                    <a:pt x="7742834" y="119227"/>
                  </a:lnTo>
                  <a:lnTo>
                    <a:pt x="7742517" y="124968"/>
                  </a:lnTo>
                  <a:lnTo>
                    <a:pt x="7746657" y="124142"/>
                  </a:lnTo>
                  <a:lnTo>
                    <a:pt x="7752588" y="125564"/>
                  </a:lnTo>
                  <a:lnTo>
                    <a:pt x="7752880" y="119646"/>
                  </a:lnTo>
                  <a:close/>
                </a:path>
                <a:path w="7780020" h="313054">
                  <a:moveTo>
                    <a:pt x="7758443" y="159448"/>
                  </a:moveTo>
                  <a:lnTo>
                    <a:pt x="7751381" y="159677"/>
                  </a:lnTo>
                  <a:lnTo>
                    <a:pt x="7744422" y="161315"/>
                  </a:lnTo>
                  <a:lnTo>
                    <a:pt x="7748092" y="164541"/>
                  </a:lnTo>
                  <a:lnTo>
                    <a:pt x="7755191" y="165277"/>
                  </a:lnTo>
                  <a:lnTo>
                    <a:pt x="7758443" y="159448"/>
                  </a:lnTo>
                  <a:close/>
                </a:path>
                <a:path w="7780020" h="313054">
                  <a:moveTo>
                    <a:pt x="7769212" y="56845"/>
                  </a:moveTo>
                  <a:lnTo>
                    <a:pt x="7767282" y="54368"/>
                  </a:lnTo>
                  <a:lnTo>
                    <a:pt x="7766215" y="52971"/>
                  </a:lnTo>
                  <a:lnTo>
                    <a:pt x="7762037" y="56883"/>
                  </a:lnTo>
                  <a:lnTo>
                    <a:pt x="7764031" y="59537"/>
                  </a:lnTo>
                  <a:lnTo>
                    <a:pt x="7765021" y="60706"/>
                  </a:lnTo>
                  <a:lnTo>
                    <a:pt x="7769212" y="56845"/>
                  </a:lnTo>
                  <a:close/>
                </a:path>
                <a:path w="7780020" h="313054">
                  <a:moveTo>
                    <a:pt x="7779639" y="88861"/>
                  </a:moveTo>
                  <a:lnTo>
                    <a:pt x="7772540" y="85153"/>
                  </a:lnTo>
                  <a:lnTo>
                    <a:pt x="7763840" y="83921"/>
                  </a:lnTo>
                  <a:lnTo>
                    <a:pt x="7754975" y="82956"/>
                  </a:lnTo>
                  <a:lnTo>
                    <a:pt x="7747368" y="80035"/>
                  </a:lnTo>
                  <a:lnTo>
                    <a:pt x="7751724" y="89560"/>
                  </a:lnTo>
                  <a:lnTo>
                    <a:pt x="7761414" y="94310"/>
                  </a:lnTo>
                  <a:lnTo>
                    <a:pt x="7772159" y="94145"/>
                  </a:lnTo>
                  <a:lnTo>
                    <a:pt x="7779639" y="8886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0359" y="7148384"/>
              <a:ext cx="7650480" cy="344170"/>
            </a:xfrm>
            <a:custGeom>
              <a:avLst/>
              <a:gdLst/>
              <a:ahLst/>
              <a:cxnLst/>
              <a:rect l="l" t="t" r="r" b="b"/>
              <a:pathLst>
                <a:path w="7650480" h="344170">
                  <a:moveTo>
                    <a:pt x="7315" y="184416"/>
                  </a:moveTo>
                  <a:lnTo>
                    <a:pt x="7073" y="179628"/>
                  </a:lnTo>
                  <a:lnTo>
                    <a:pt x="4394" y="180873"/>
                  </a:lnTo>
                  <a:lnTo>
                    <a:pt x="0" y="180200"/>
                  </a:lnTo>
                  <a:lnTo>
                    <a:pt x="292" y="184873"/>
                  </a:lnTo>
                  <a:lnTo>
                    <a:pt x="2984" y="183718"/>
                  </a:lnTo>
                  <a:lnTo>
                    <a:pt x="7315" y="184416"/>
                  </a:lnTo>
                  <a:close/>
                </a:path>
                <a:path w="7650480" h="344170">
                  <a:moveTo>
                    <a:pt x="20294" y="163728"/>
                  </a:moveTo>
                  <a:lnTo>
                    <a:pt x="20015" y="158889"/>
                  </a:lnTo>
                  <a:lnTo>
                    <a:pt x="17310" y="160058"/>
                  </a:lnTo>
                  <a:lnTo>
                    <a:pt x="12915" y="159385"/>
                  </a:lnTo>
                  <a:lnTo>
                    <a:pt x="13169" y="164185"/>
                  </a:lnTo>
                  <a:lnTo>
                    <a:pt x="15887" y="163042"/>
                  </a:lnTo>
                  <a:lnTo>
                    <a:pt x="20294" y="163728"/>
                  </a:lnTo>
                  <a:close/>
                </a:path>
                <a:path w="7650480" h="344170">
                  <a:moveTo>
                    <a:pt x="30314" y="175793"/>
                  </a:moveTo>
                  <a:lnTo>
                    <a:pt x="28308" y="173380"/>
                  </a:lnTo>
                  <a:lnTo>
                    <a:pt x="27228" y="172059"/>
                  </a:lnTo>
                  <a:lnTo>
                    <a:pt x="22987" y="176085"/>
                  </a:lnTo>
                  <a:lnTo>
                    <a:pt x="25057" y="178600"/>
                  </a:lnTo>
                  <a:lnTo>
                    <a:pt x="26149" y="179908"/>
                  </a:lnTo>
                  <a:lnTo>
                    <a:pt x="30314" y="175793"/>
                  </a:lnTo>
                  <a:close/>
                </a:path>
                <a:path w="7650480" h="344170">
                  <a:moveTo>
                    <a:pt x="46596" y="149923"/>
                  </a:moveTo>
                  <a:lnTo>
                    <a:pt x="44564" y="147472"/>
                  </a:lnTo>
                  <a:lnTo>
                    <a:pt x="43434" y="146177"/>
                  </a:lnTo>
                  <a:lnTo>
                    <a:pt x="39217" y="150215"/>
                  </a:lnTo>
                  <a:lnTo>
                    <a:pt x="41262" y="152628"/>
                  </a:lnTo>
                  <a:lnTo>
                    <a:pt x="42379" y="154012"/>
                  </a:lnTo>
                  <a:lnTo>
                    <a:pt x="46596" y="149923"/>
                  </a:lnTo>
                  <a:close/>
                </a:path>
                <a:path w="7650480" h="344170">
                  <a:moveTo>
                    <a:pt x="62649" y="13843"/>
                  </a:moveTo>
                  <a:lnTo>
                    <a:pt x="56705" y="2349"/>
                  </a:lnTo>
                  <a:lnTo>
                    <a:pt x="56832" y="11887"/>
                  </a:lnTo>
                  <a:lnTo>
                    <a:pt x="54406" y="12446"/>
                  </a:lnTo>
                  <a:lnTo>
                    <a:pt x="55270" y="15468"/>
                  </a:lnTo>
                  <a:lnTo>
                    <a:pt x="57912" y="17894"/>
                  </a:lnTo>
                  <a:lnTo>
                    <a:pt x="60807" y="16675"/>
                  </a:lnTo>
                  <a:lnTo>
                    <a:pt x="62649" y="13843"/>
                  </a:lnTo>
                  <a:close/>
                </a:path>
                <a:path w="7650480" h="344170">
                  <a:moveTo>
                    <a:pt x="69151" y="3810"/>
                  </a:moveTo>
                  <a:lnTo>
                    <a:pt x="67106" y="1358"/>
                  </a:lnTo>
                  <a:lnTo>
                    <a:pt x="66027" y="0"/>
                  </a:lnTo>
                  <a:lnTo>
                    <a:pt x="61760" y="3975"/>
                  </a:lnTo>
                  <a:lnTo>
                    <a:pt x="63817" y="6565"/>
                  </a:lnTo>
                  <a:lnTo>
                    <a:pt x="64922" y="7810"/>
                  </a:lnTo>
                  <a:lnTo>
                    <a:pt x="69151" y="3810"/>
                  </a:lnTo>
                  <a:close/>
                </a:path>
                <a:path w="7650480" h="344170">
                  <a:moveTo>
                    <a:pt x="126936" y="105371"/>
                  </a:moveTo>
                  <a:lnTo>
                    <a:pt x="124891" y="102933"/>
                  </a:lnTo>
                  <a:lnTo>
                    <a:pt x="123799" y="101688"/>
                  </a:lnTo>
                  <a:lnTo>
                    <a:pt x="119557" y="105625"/>
                  </a:lnTo>
                  <a:lnTo>
                    <a:pt x="121589" y="108191"/>
                  </a:lnTo>
                  <a:lnTo>
                    <a:pt x="122669" y="109499"/>
                  </a:lnTo>
                  <a:lnTo>
                    <a:pt x="126936" y="105371"/>
                  </a:lnTo>
                  <a:close/>
                </a:path>
                <a:path w="7650480" h="344170">
                  <a:moveTo>
                    <a:pt x="131851" y="125145"/>
                  </a:moveTo>
                  <a:lnTo>
                    <a:pt x="129806" y="122656"/>
                  </a:lnTo>
                  <a:lnTo>
                    <a:pt x="128676" y="121386"/>
                  </a:lnTo>
                  <a:lnTo>
                    <a:pt x="124460" y="125361"/>
                  </a:lnTo>
                  <a:lnTo>
                    <a:pt x="126504" y="127850"/>
                  </a:lnTo>
                  <a:lnTo>
                    <a:pt x="127596" y="129184"/>
                  </a:lnTo>
                  <a:lnTo>
                    <a:pt x="131851" y="125145"/>
                  </a:lnTo>
                  <a:close/>
                </a:path>
                <a:path w="7650480" h="344170">
                  <a:moveTo>
                    <a:pt x="144005" y="176657"/>
                  </a:moveTo>
                  <a:lnTo>
                    <a:pt x="143789" y="171843"/>
                  </a:lnTo>
                  <a:lnTo>
                    <a:pt x="141058" y="173101"/>
                  </a:lnTo>
                  <a:lnTo>
                    <a:pt x="136702" y="172415"/>
                  </a:lnTo>
                  <a:lnTo>
                    <a:pt x="136944" y="177114"/>
                  </a:lnTo>
                  <a:lnTo>
                    <a:pt x="139585" y="175971"/>
                  </a:lnTo>
                  <a:lnTo>
                    <a:pt x="144005" y="176657"/>
                  </a:lnTo>
                  <a:close/>
                </a:path>
                <a:path w="7650480" h="344170">
                  <a:moveTo>
                    <a:pt x="153492" y="96354"/>
                  </a:moveTo>
                  <a:lnTo>
                    <a:pt x="144805" y="96710"/>
                  </a:lnTo>
                  <a:lnTo>
                    <a:pt x="144932" y="100507"/>
                  </a:lnTo>
                  <a:lnTo>
                    <a:pt x="149352" y="102222"/>
                  </a:lnTo>
                  <a:lnTo>
                    <a:pt x="153492" y="96354"/>
                  </a:lnTo>
                  <a:close/>
                </a:path>
                <a:path w="7650480" h="344170">
                  <a:moveTo>
                    <a:pt x="168033" y="93306"/>
                  </a:moveTo>
                  <a:lnTo>
                    <a:pt x="167386" y="85572"/>
                  </a:lnTo>
                  <a:lnTo>
                    <a:pt x="160705" y="86690"/>
                  </a:lnTo>
                  <a:lnTo>
                    <a:pt x="155486" y="89535"/>
                  </a:lnTo>
                  <a:lnTo>
                    <a:pt x="153492" y="96354"/>
                  </a:lnTo>
                  <a:lnTo>
                    <a:pt x="158991" y="96100"/>
                  </a:lnTo>
                  <a:lnTo>
                    <a:pt x="164541" y="95948"/>
                  </a:lnTo>
                  <a:lnTo>
                    <a:pt x="168033" y="93306"/>
                  </a:lnTo>
                  <a:close/>
                </a:path>
                <a:path w="7650480" h="344170">
                  <a:moveTo>
                    <a:pt x="203555" y="328244"/>
                  </a:moveTo>
                  <a:lnTo>
                    <a:pt x="194767" y="324967"/>
                  </a:lnTo>
                  <a:lnTo>
                    <a:pt x="186093" y="325158"/>
                  </a:lnTo>
                  <a:lnTo>
                    <a:pt x="179209" y="329793"/>
                  </a:lnTo>
                  <a:lnTo>
                    <a:pt x="175780" y="339852"/>
                  </a:lnTo>
                  <a:lnTo>
                    <a:pt x="182118" y="336232"/>
                  </a:lnTo>
                  <a:lnTo>
                    <a:pt x="190385" y="334975"/>
                  </a:lnTo>
                  <a:lnTo>
                    <a:pt x="198285" y="333248"/>
                  </a:lnTo>
                  <a:lnTo>
                    <a:pt x="203555" y="328244"/>
                  </a:lnTo>
                  <a:close/>
                </a:path>
                <a:path w="7650480" h="344170">
                  <a:moveTo>
                    <a:pt x="215582" y="102857"/>
                  </a:moveTo>
                  <a:lnTo>
                    <a:pt x="212953" y="95669"/>
                  </a:lnTo>
                  <a:lnTo>
                    <a:pt x="211277" y="103568"/>
                  </a:lnTo>
                  <a:lnTo>
                    <a:pt x="215582" y="102857"/>
                  </a:lnTo>
                  <a:close/>
                </a:path>
                <a:path w="7650480" h="344170">
                  <a:moveTo>
                    <a:pt x="229235" y="87007"/>
                  </a:moveTo>
                  <a:lnTo>
                    <a:pt x="221970" y="87439"/>
                  </a:lnTo>
                  <a:lnTo>
                    <a:pt x="214922" y="89204"/>
                  </a:lnTo>
                  <a:lnTo>
                    <a:pt x="218706" y="92367"/>
                  </a:lnTo>
                  <a:lnTo>
                    <a:pt x="225933" y="92951"/>
                  </a:lnTo>
                  <a:lnTo>
                    <a:pt x="229235" y="87007"/>
                  </a:lnTo>
                  <a:close/>
                </a:path>
                <a:path w="7650480" h="344170">
                  <a:moveTo>
                    <a:pt x="231952" y="188887"/>
                  </a:moveTo>
                  <a:lnTo>
                    <a:pt x="218059" y="188887"/>
                  </a:lnTo>
                  <a:lnTo>
                    <a:pt x="219557" y="189090"/>
                  </a:lnTo>
                  <a:lnTo>
                    <a:pt x="229349" y="189877"/>
                  </a:lnTo>
                  <a:lnTo>
                    <a:pt x="231952" y="188887"/>
                  </a:lnTo>
                  <a:close/>
                </a:path>
                <a:path w="7650480" h="344170">
                  <a:moveTo>
                    <a:pt x="275475" y="69430"/>
                  </a:moveTo>
                  <a:lnTo>
                    <a:pt x="275323" y="66675"/>
                  </a:lnTo>
                  <a:lnTo>
                    <a:pt x="272237" y="63881"/>
                  </a:lnTo>
                  <a:lnTo>
                    <a:pt x="271856" y="69634"/>
                  </a:lnTo>
                  <a:lnTo>
                    <a:pt x="272008" y="72390"/>
                  </a:lnTo>
                  <a:lnTo>
                    <a:pt x="275082" y="75120"/>
                  </a:lnTo>
                  <a:lnTo>
                    <a:pt x="275475" y="69430"/>
                  </a:lnTo>
                  <a:close/>
                </a:path>
                <a:path w="7650480" h="344170">
                  <a:moveTo>
                    <a:pt x="286296" y="101396"/>
                  </a:moveTo>
                  <a:lnTo>
                    <a:pt x="284264" y="98945"/>
                  </a:lnTo>
                  <a:lnTo>
                    <a:pt x="283248" y="97536"/>
                  </a:lnTo>
                  <a:lnTo>
                    <a:pt x="278942" y="101561"/>
                  </a:lnTo>
                  <a:lnTo>
                    <a:pt x="280924" y="104025"/>
                  </a:lnTo>
                  <a:lnTo>
                    <a:pt x="281965" y="105359"/>
                  </a:lnTo>
                  <a:lnTo>
                    <a:pt x="286296" y="101396"/>
                  </a:lnTo>
                  <a:close/>
                </a:path>
                <a:path w="7650480" h="344170">
                  <a:moveTo>
                    <a:pt x="298742" y="118910"/>
                  </a:moveTo>
                  <a:lnTo>
                    <a:pt x="296164" y="118237"/>
                  </a:lnTo>
                  <a:lnTo>
                    <a:pt x="294220" y="111061"/>
                  </a:lnTo>
                  <a:lnTo>
                    <a:pt x="292989" y="118910"/>
                  </a:lnTo>
                  <a:lnTo>
                    <a:pt x="298742" y="118910"/>
                  </a:lnTo>
                  <a:close/>
                </a:path>
                <a:path w="7650480" h="344170">
                  <a:moveTo>
                    <a:pt x="301028" y="142938"/>
                  </a:moveTo>
                  <a:lnTo>
                    <a:pt x="297484" y="135445"/>
                  </a:lnTo>
                  <a:lnTo>
                    <a:pt x="292176" y="136156"/>
                  </a:lnTo>
                  <a:lnTo>
                    <a:pt x="284924" y="139344"/>
                  </a:lnTo>
                  <a:lnTo>
                    <a:pt x="275539" y="139306"/>
                  </a:lnTo>
                  <a:lnTo>
                    <a:pt x="273850" y="135001"/>
                  </a:lnTo>
                  <a:lnTo>
                    <a:pt x="266776" y="140944"/>
                  </a:lnTo>
                  <a:lnTo>
                    <a:pt x="261150" y="140131"/>
                  </a:lnTo>
                  <a:lnTo>
                    <a:pt x="261607" y="146685"/>
                  </a:lnTo>
                  <a:lnTo>
                    <a:pt x="264299" y="148475"/>
                  </a:lnTo>
                  <a:lnTo>
                    <a:pt x="268249" y="148424"/>
                  </a:lnTo>
                  <a:lnTo>
                    <a:pt x="272478" y="149466"/>
                  </a:lnTo>
                  <a:lnTo>
                    <a:pt x="272973" y="149809"/>
                  </a:lnTo>
                  <a:lnTo>
                    <a:pt x="272326" y="153974"/>
                  </a:lnTo>
                  <a:lnTo>
                    <a:pt x="275310" y="158216"/>
                  </a:lnTo>
                  <a:lnTo>
                    <a:pt x="284137" y="155638"/>
                  </a:lnTo>
                  <a:lnTo>
                    <a:pt x="287388" y="158648"/>
                  </a:lnTo>
                  <a:lnTo>
                    <a:pt x="291058" y="155028"/>
                  </a:lnTo>
                  <a:lnTo>
                    <a:pt x="296583" y="153720"/>
                  </a:lnTo>
                  <a:lnTo>
                    <a:pt x="300926" y="150952"/>
                  </a:lnTo>
                  <a:lnTo>
                    <a:pt x="301028" y="142938"/>
                  </a:lnTo>
                  <a:close/>
                </a:path>
                <a:path w="7650480" h="344170">
                  <a:moveTo>
                    <a:pt x="306971" y="117614"/>
                  </a:moveTo>
                  <a:lnTo>
                    <a:pt x="305041" y="110363"/>
                  </a:lnTo>
                  <a:lnTo>
                    <a:pt x="302488" y="119900"/>
                  </a:lnTo>
                  <a:lnTo>
                    <a:pt x="298742" y="118922"/>
                  </a:lnTo>
                  <a:lnTo>
                    <a:pt x="292989" y="118910"/>
                  </a:lnTo>
                  <a:lnTo>
                    <a:pt x="288937" y="118643"/>
                  </a:lnTo>
                  <a:lnTo>
                    <a:pt x="287642" y="114503"/>
                  </a:lnTo>
                  <a:lnTo>
                    <a:pt x="287045" y="112598"/>
                  </a:lnTo>
                  <a:lnTo>
                    <a:pt x="284378" y="109359"/>
                  </a:lnTo>
                  <a:lnTo>
                    <a:pt x="283794" y="108648"/>
                  </a:lnTo>
                  <a:lnTo>
                    <a:pt x="277583" y="109359"/>
                  </a:lnTo>
                  <a:lnTo>
                    <a:pt x="267233" y="109156"/>
                  </a:lnTo>
                  <a:lnTo>
                    <a:pt x="258800" y="112344"/>
                  </a:lnTo>
                  <a:lnTo>
                    <a:pt x="251637" y="114503"/>
                  </a:lnTo>
                  <a:lnTo>
                    <a:pt x="245084" y="111201"/>
                  </a:lnTo>
                  <a:lnTo>
                    <a:pt x="246888" y="119481"/>
                  </a:lnTo>
                  <a:lnTo>
                    <a:pt x="242798" y="120650"/>
                  </a:lnTo>
                  <a:lnTo>
                    <a:pt x="238379" y="121526"/>
                  </a:lnTo>
                  <a:lnTo>
                    <a:pt x="237909" y="113131"/>
                  </a:lnTo>
                  <a:lnTo>
                    <a:pt x="237540" y="106502"/>
                  </a:lnTo>
                  <a:lnTo>
                    <a:pt x="232600" y="107619"/>
                  </a:lnTo>
                  <a:lnTo>
                    <a:pt x="232600" y="146837"/>
                  </a:lnTo>
                  <a:lnTo>
                    <a:pt x="225374" y="147231"/>
                  </a:lnTo>
                  <a:lnTo>
                    <a:pt x="225259" y="145237"/>
                  </a:lnTo>
                  <a:lnTo>
                    <a:pt x="224802" y="137236"/>
                  </a:lnTo>
                  <a:lnTo>
                    <a:pt x="232029" y="136842"/>
                  </a:lnTo>
                  <a:lnTo>
                    <a:pt x="232600" y="146837"/>
                  </a:lnTo>
                  <a:lnTo>
                    <a:pt x="232600" y="107619"/>
                  </a:lnTo>
                  <a:lnTo>
                    <a:pt x="227507" y="111506"/>
                  </a:lnTo>
                  <a:lnTo>
                    <a:pt x="223024" y="113131"/>
                  </a:lnTo>
                  <a:lnTo>
                    <a:pt x="219456" y="107530"/>
                  </a:lnTo>
                  <a:lnTo>
                    <a:pt x="224878" y="104648"/>
                  </a:lnTo>
                  <a:lnTo>
                    <a:pt x="219417" y="102374"/>
                  </a:lnTo>
                  <a:lnTo>
                    <a:pt x="215582" y="102870"/>
                  </a:lnTo>
                  <a:lnTo>
                    <a:pt x="216458" y="108280"/>
                  </a:lnTo>
                  <a:lnTo>
                    <a:pt x="216357" y="108953"/>
                  </a:lnTo>
                  <a:lnTo>
                    <a:pt x="215328" y="111747"/>
                  </a:lnTo>
                  <a:lnTo>
                    <a:pt x="212572" y="113030"/>
                  </a:lnTo>
                  <a:lnTo>
                    <a:pt x="207975" y="107543"/>
                  </a:lnTo>
                  <a:lnTo>
                    <a:pt x="204711" y="103619"/>
                  </a:lnTo>
                  <a:lnTo>
                    <a:pt x="200837" y="98615"/>
                  </a:lnTo>
                  <a:lnTo>
                    <a:pt x="205130" y="99161"/>
                  </a:lnTo>
                  <a:lnTo>
                    <a:pt x="205701" y="98615"/>
                  </a:lnTo>
                  <a:lnTo>
                    <a:pt x="207213" y="97167"/>
                  </a:lnTo>
                  <a:lnTo>
                    <a:pt x="207810" y="93281"/>
                  </a:lnTo>
                  <a:lnTo>
                    <a:pt x="198285" y="92405"/>
                  </a:lnTo>
                  <a:lnTo>
                    <a:pt x="192366" y="95961"/>
                  </a:lnTo>
                  <a:lnTo>
                    <a:pt x="194208" y="108953"/>
                  </a:lnTo>
                  <a:lnTo>
                    <a:pt x="199339" y="108331"/>
                  </a:lnTo>
                  <a:lnTo>
                    <a:pt x="204457" y="107543"/>
                  </a:lnTo>
                  <a:lnTo>
                    <a:pt x="205346" y="113449"/>
                  </a:lnTo>
                  <a:lnTo>
                    <a:pt x="196824" y="117983"/>
                  </a:lnTo>
                  <a:lnTo>
                    <a:pt x="185369" y="118910"/>
                  </a:lnTo>
                  <a:lnTo>
                    <a:pt x="174066" y="120154"/>
                  </a:lnTo>
                  <a:lnTo>
                    <a:pt x="166230" y="125603"/>
                  </a:lnTo>
                  <a:lnTo>
                    <a:pt x="169519" y="128587"/>
                  </a:lnTo>
                  <a:lnTo>
                    <a:pt x="174320" y="129247"/>
                  </a:lnTo>
                  <a:lnTo>
                    <a:pt x="178828" y="130352"/>
                  </a:lnTo>
                  <a:lnTo>
                    <a:pt x="181267" y="134683"/>
                  </a:lnTo>
                  <a:lnTo>
                    <a:pt x="186385" y="134797"/>
                  </a:lnTo>
                  <a:lnTo>
                    <a:pt x="192417" y="133502"/>
                  </a:lnTo>
                  <a:lnTo>
                    <a:pt x="197446" y="133794"/>
                  </a:lnTo>
                  <a:lnTo>
                    <a:pt x="199580" y="138671"/>
                  </a:lnTo>
                  <a:lnTo>
                    <a:pt x="193116" y="143281"/>
                  </a:lnTo>
                  <a:lnTo>
                    <a:pt x="183692" y="145237"/>
                  </a:lnTo>
                  <a:lnTo>
                    <a:pt x="174104" y="144360"/>
                  </a:lnTo>
                  <a:lnTo>
                    <a:pt x="167144" y="140512"/>
                  </a:lnTo>
                  <a:lnTo>
                    <a:pt x="168922" y="148564"/>
                  </a:lnTo>
                  <a:lnTo>
                    <a:pt x="168795" y="148920"/>
                  </a:lnTo>
                  <a:lnTo>
                    <a:pt x="164896" y="150050"/>
                  </a:lnTo>
                  <a:lnTo>
                    <a:pt x="160540" y="150926"/>
                  </a:lnTo>
                  <a:lnTo>
                    <a:pt x="156032" y="148920"/>
                  </a:lnTo>
                  <a:lnTo>
                    <a:pt x="152730" y="144843"/>
                  </a:lnTo>
                  <a:lnTo>
                    <a:pt x="152565" y="140690"/>
                  </a:lnTo>
                  <a:lnTo>
                    <a:pt x="152400" y="136321"/>
                  </a:lnTo>
                  <a:lnTo>
                    <a:pt x="145999" y="136309"/>
                  </a:lnTo>
                  <a:lnTo>
                    <a:pt x="141439" y="139903"/>
                  </a:lnTo>
                  <a:lnTo>
                    <a:pt x="138684" y="140690"/>
                  </a:lnTo>
                  <a:lnTo>
                    <a:pt x="137693" y="132270"/>
                  </a:lnTo>
                  <a:lnTo>
                    <a:pt x="145567" y="132676"/>
                  </a:lnTo>
                  <a:lnTo>
                    <a:pt x="148856" y="127508"/>
                  </a:lnTo>
                  <a:lnTo>
                    <a:pt x="147523" y="116725"/>
                  </a:lnTo>
                  <a:lnTo>
                    <a:pt x="139547" y="116179"/>
                  </a:lnTo>
                  <a:lnTo>
                    <a:pt x="136296" y="121399"/>
                  </a:lnTo>
                  <a:lnTo>
                    <a:pt x="137668" y="132257"/>
                  </a:lnTo>
                  <a:lnTo>
                    <a:pt x="132943" y="134505"/>
                  </a:lnTo>
                  <a:lnTo>
                    <a:pt x="131838" y="141211"/>
                  </a:lnTo>
                  <a:lnTo>
                    <a:pt x="131279" y="148564"/>
                  </a:lnTo>
                  <a:lnTo>
                    <a:pt x="128117" y="152768"/>
                  </a:lnTo>
                  <a:lnTo>
                    <a:pt x="113665" y="153593"/>
                  </a:lnTo>
                  <a:lnTo>
                    <a:pt x="106159" y="147637"/>
                  </a:lnTo>
                  <a:lnTo>
                    <a:pt x="97485" y="143446"/>
                  </a:lnTo>
                  <a:lnTo>
                    <a:pt x="87642" y="141097"/>
                  </a:lnTo>
                  <a:lnTo>
                    <a:pt x="76631" y="140639"/>
                  </a:lnTo>
                  <a:lnTo>
                    <a:pt x="75869" y="146558"/>
                  </a:lnTo>
                  <a:lnTo>
                    <a:pt x="72364" y="149161"/>
                  </a:lnTo>
                  <a:lnTo>
                    <a:pt x="68541" y="151409"/>
                  </a:lnTo>
                  <a:lnTo>
                    <a:pt x="66827" y="156260"/>
                  </a:lnTo>
                  <a:lnTo>
                    <a:pt x="71018" y="156959"/>
                  </a:lnTo>
                  <a:lnTo>
                    <a:pt x="69202" y="161023"/>
                  </a:lnTo>
                  <a:lnTo>
                    <a:pt x="67183" y="161163"/>
                  </a:lnTo>
                  <a:lnTo>
                    <a:pt x="64338" y="162293"/>
                  </a:lnTo>
                  <a:lnTo>
                    <a:pt x="63944" y="166395"/>
                  </a:lnTo>
                  <a:lnTo>
                    <a:pt x="60871" y="166598"/>
                  </a:lnTo>
                  <a:lnTo>
                    <a:pt x="48793" y="166573"/>
                  </a:lnTo>
                  <a:lnTo>
                    <a:pt x="38252" y="161518"/>
                  </a:lnTo>
                  <a:lnTo>
                    <a:pt x="29756" y="159524"/>
                  </a:lnTo>
                  <a:lnTo>
                    <a:pt x="24345" y="168668"/>
                  </a:lnTo>
                  <a:lnTo>
                    <a:pt x="29819" y="168325"/>
                  </a:lnTo>
                  <a:lnTo>
                    <a:pt x="35318" y="167868"/>
                  </a:lnTo>
                  <a:lnTo>
                    <a:pt x="39116" y="170091"/>
                  </a:lnTo>
                  <a:lnTo>
                    <a:pt x="39497" y="177825"/>
                  </a:lnTo>
                  <a:lnTo>
                    <a:pt x="52247" y="174472"/>
                  </a:lnTo>
                  <a:lnTo>
                    <a:pt x="62826" y="172923"/>
                  </a:lnTo>
                  <a:lnTo>
                    <a:pt x="73253" y="170675"/>
                  </a:lnTo>
                  <a:lnTo>
                    <a:pt x="79552" y="167868"/>
                  </a:lnTo>
                  <a:lnTo>
                    <a:pt x="82346" y="166624"/>
                  </a:lnTo>
                  <a:lnTo>
                    <a:pt x="85547" y="165188"/>
                  </a:lnTo>
                  <a:lnTo>
                    <a:pt x="139585" y="162128"/>
                  </a:lnTo>
                  <a:lnTo>
                    <a:pt x="141998" y="159588"/>
                  </a:lnTo>
                  <a:lnTo>
                    <a:pt x="145059" y="156591"/>
                  </a:lnTo>
                  <a:lnTo>
                    <a:pt x="150037" y="156464"/>
                  </a:lnTo>
                  <a:lnTo>
                    <a:pt x="178866" y="154813"/>
                  </a:lnTo>
                  <a:lnTo>
                    <a:pt x="183273" y="158686"/>
                  </a:lnTo>
                  <a:lnTo>
                    <a:pt x="190284" y="158686"/>
                  </a:lnTo>
                  <a:lnTo>
                    <a:pt x="211645" y="158686"/>
                  </a:lnTo>
                  <a:lnTo>
                    <a:pt x="215150" y="157797"/>
                  </a:lnTo>
                  <a:lnTo>
                    <a:pt x="222300" y="157391"/>
                  </a:lnTo>
                  <a:lnTo>
                    <a:pt x="219075" y="163334"/>
                  </a:lnTo>
                  <a:lnTo>
                    <a:pt x="211912" y="162750"/>
                  </a:lnTo>
                  <a:lnTo>
                    <a:pt x="208140" y="159588"/>
                  </a:lnTo>
                  <a:lnTo>
                    <a:pt x="211505" y="158724"/>
                  </a:lnTo>
                  <a:lnTo>
                    <a:pt x="190284" y="158686"/>
                  </a:lnTo>
                  <a:lnTo>
                    <a:pt x="197091" y="158915"/>
                  </a:lnTo>
                  <a:lnTo>
                    <a:pt x="201053" y="163588"/>
                  </a:lnTo>
                  <a:lnTo>
                    <a:pt x="194894" y="163766"/>
                  </a:lnTo>
                  <a:lnTo>
                    <a:pt x="191985" y="167805"/>
                  </a:lnTo>
                  <a:lnTo>
                    <a:pt x="190855" y="174078"/>
                  </a:lnTo>
                  <a:lnTo>
                    <a:pt x="197840" y="174015"/>
                  </a:lnTo>
                  <a:lnTo>
                    <a:pt x="205651" y="172656"/>
                  </a:lnTo>
                  <a:lnTo>
                    <a:pt x="211607" y="174193"/>
                  </a:lnTo>
                  <a:lnTo>
                    <a:pt x="212991" y="182841"/>
                  </a:lnTo>
                  <a:lnTo>
                    <a:pt x="207276" y="181673"/>
                  </a:lnTo>
                  <a:lnTo>
                    <a:pt x="200888" y="178803"/>
                  </a:lnTo>
                  <a:lnTo>
                    <a:pt x="196138" y="179463"/>
                  </a:lnTo>
                  <a:lnTo>
                    <a:pt x="195427" y="187579"/>
                  </a:lnTo>
                  <a:lnTo>
                    <a:pt x="208419" y="187579"/>
                  </a:lnTo>
                  <a:lnTo>
                    <a:pt x="235419" y="187579"/>
                  </a:lnTo>
                  <a:lnTo>
                    <a:pt x="238417" y="186448"/>
                  </a:lnTo>
                  <a:lnTo>
                    <a:pt x="238201" y="182841"/>
                  </a:lnTo>
                  <a:lnTo>
                    <a:pt x="238163" y="182219"/>
                  </a:lnTo>
                  <a:lnTo>
                    <a:pt x="238125" y="181660"/>
                  </a:lnTo>
                  <a:lnTo>
                    <a:pt x="237832" y="176872"/>
                  </a:lnTo>
                  <a:lnTo>
                    <a:pt x="237744" y="175323"/>
                  </a:lnTo>
                  <a:lnTo>
                    <a:pt x="234784" y="172656"/>
                  </a:lnTo>
                  <a:lnTo>
                    <a:pt x="232803" y="170878"/>
                  </a:lnTo>
                  <a:lnTo>
                    <a:pt x="230784" y="169354"/>
                  </a:lnTo>
                  <a:lnTo>
                    <a:pt x="230784" y="181660"/>
                  </a:lnTo>
                  <a:lnTo>
                    <a:pt x="226504" y="180962"/>
                  </a:lnTo>
                  <a:lnTo>
                    <a:pt x="223723" y="182219"/>
                  </a:lnTo>
                  <a:lnTo>
                    <a:pt x="223596" y="177431"/>
                  </a:lnTo>
                  <a:lnTo>
                    <a:pt x="228003" y="178206"/>
                  </a:lnTo>
                  <a:lnTo>
                    <a:pt x="229539" y="177431"/>
                  </a:lnTo>
                  <a:lnTo>
                    <a:pt x="230682" y="176872"/>
                  </a:lnTo>
                  <a:lnTo>
                    <a:pt x="230784" y="181660"/>
                  </a:lnTo>
                  <a:lnTo>
                    <a:pt x="230784" y="169354"/>
                  </a:lnTo>
                  <a:lnTo>
                    <a:pt x="227558" y="166903"/>
                  </a:lnTo>
                  <a:lnTo>
                    <a:pt x="226961" y="163334"/>
                  </a:lnTo>
                  <a:lnTo>
                    <a:pt x="225983" y="157391"/>
                  </a:lnTo>
                  <a:lnTo>
                    <a:pt x="225958" y="157187"/>
                  </a:lnTo>
                  <a:lnTo>
                    <a:pt x="232664" y="159385"/>
                  </a:lnTo>
                  <a:lnTo>
                    <a:pt x="237261" y="158483"/>
                  </a:lnTo>
                  <a:lnTo>
                    <a:pt x="240804" y="157187"/>
                  </a:lnTo>
                  <a:lnTo>
                    <a:pt x="242468" y="156591"/>
                  </a:lnTo>
                  <a:lnTo>
                    <a:pt x="251155" y="155765"/>
                  </a:lnTo>
                  <a:lnTo>
                    <a:pt x="251688" y="154813"/>
                  </a:lnTo>
                  <a:lnTo>
                    <a:pt x="252361" y="153593"/>
                  </a:lnTo>
                  <a:lnTo>
                    <a:pt x="253695" y="151180"/>
                  </a:lnTo>
                  <a:lnTo>
                    <a:pt x="253720" y="150926"/>
                  </a:lnTo>
                  <a:lnTo>
                    <a:pt x="254114" y="147231"/>
                  </a:lnTo>
                  <a:lnTo>
                    <a:pt x="254330" y="145237"/>
                  </a:lnTo>
                  <a:lnTo>
                    <a:pt x="254330" y="143281"/>
                  </a:lnTo>
                  <a:lnTo>
                    <a:pt x="253758" y="136842"/>
                  </a:lnTo>
                  <a:lnTo>
                    <a:pt x="253644" y="135610"/>
                  </a:lnTo>
                  <a:lnTo>
                    <a:pt x="259867" y="135521"/>
                  </a:lnTo>
                  <a:lnTo>
                    <a:pt x="261277" y="133502"/>
                  </a:lnTo>
                  <a:lnTo>
                    <a:pt x="262750" y="131394"/>
                  </a:lnTo>
                  <a:lnTo>
                    <a:pt x="263994" y="125095"/>
                  </a:lnTo>
                  <a:lnTo>
                    <a:pt x="259778" y="124244"/>
                  </a:lnTo>
                  <a:lnTo>
                    <a:pt x="261035" y="121526"/>
                  </a:lnTo>
                  <a:lnTo>
                    <a:pt x="261658" y="120192"/>
                  </a:lnTo>
                  <a:lnTo>
                    <a:pt x="263715" y="120078"/>
                  </a:lnTo>
                  <a:lnTo>
                    <a:pt x="270256" y="122491"/>
                  </a:lnTo>
                  <a:lnTo>
                    <a:pt x="278790" y="121780"/>
                  </a:lnTo>
                  <a:lnTo>
                    <a:pt x="282244" y="128968"/>
                  </a:lnTo>
                  <a:lnTo>
                    <a:pt x="290042" y="128143"/>
                  </a:lnTo>
                  <a:lnTo>
                    <a:pt x="299072" y="128841"/>
                  </a:lnTo>
                  <a:lnTo>
                    <a:pt x="301358" y="128143"/>
                  </a:lnTo>
                  <a:lnTo>
                    <a:pt x="305879" y="126771"/>
                  </a:lnTo>
                  <a:lnTo>
                    <a:pt x="306476" y="121780"/>
                  </a:lnTo>
                  <a:lnTo>
                    <a:pt x="306679" y="120078"/>
                  </a:lnTo>
                  <a:lnTo>
                    <a:pt x="306705" y="119900"/>
                  </a:lnTo>
                  <a:lnTo>
                    <a:pt x="306971" y="117614"/>
                  </a:lnTo>
                  <a:close/>
                </a:path>
                <a:path w="7650480" h="344170">
                  <a:moveTo>
                    <a:pt x="330339" y="151257"/>
                  </a:moveTo>
                  <a:lnTo>
                    <a:pt x="327812" y="144132"/>
                  </a:lnTo>
                  <a:lnTo>
                    <a:pt x="326009" y="151942"/>
                  </a:lnTo>
                  <a:lnTo>
                    <a:pt x="330339" y="151257"/>
                  </a:lnTo>
                  <a:close/>
                </a:path>
                <a:path w="7650480" h="344170">
                  <a:moveTo>
                    <a:pt x="345998" y="142646"/>
                  </a:moveTo>
                  <a:lnTo>
                    <a:pt x="340309" y="139903"/>
                  </a:lnTo>
                  <a:lnTo>
                    <a:pt x="340944" y="145846"/>
                  </a:lnTo>
                  <a:lnTo>
                    <a:pt x="345998" y="142646"/>
                  </a:lnTo>
                  <a:close/>
                </a:path>
                <a:path w="7650480" h="344170">
                  <a:moveTo>
                    <a:pt x="358063" y="205117"/>
                  </a:moveTo>
                  <a:lnTo>
                    <a:pt x="357911" y="200240"/>
                  </a:lnTo>
                  <a:lnTo>
                    <a:pt x="355219" y="201485"/>
                  </a:lnTo>
                  <a:lnTo>
                    <a:pt x="350888" y="200507"/>
                  </a:lnTo>
                  <a:lnTo>
                    <a:pt x="350977" y="205524"/>
                  </a:lnTo>
                  <a:lnTo>
                    <a:pt x="353695" y="204228"/>
                  </a:lnTo>
                  <a:lnTo>
                    <a:pt x="358063" y="205117"/>
                  </a:lnTo>
                  <a:close/>
                </a:path>
                <a:path w="7650480" h="344170">
                  <a:moveTo>
                    <a:pt x="360413" y="254939"/>
                  </a:moveTo>
                  <a:lnTo>
                    <a:pt x="360273" y="250088"/>
                  </a:lnTo>
                  <a:lnTo>
                    <a:pt x="357555" y="251218"/>
                  </a:lnTo>
                  <a:lnTo>
                    <a:pt x="353237" y="250405"/>
                  </a:lnTo>
                  <a:lnTo>
                    <a:pt x="353339" y="255270"/>
                  </a:lnTo>
                  <a:lnTo>
                    <a:pt x="356069" y="254139"/>
                  </a:lnTo>
                  <a:lnTo>
                    <a:pt x="360413" y="254939"/>
                  </a:lnTo>
                  <a:close/>
                </a:path>
                <a:path w="7650480" h="344170">
                  <a:moveTo>
                    <a:pt x="363283" y="160185"/>
                  </a:moveTo>
                  <a:lnTo>
                    <a:pt x="355600" y="159766"/>
                  </a:lnTo>
                  <a:lnTo>
                    <a:pt x="350012" y="156171"/>
                  </a:lnTo>
                  <a:lnTo>
                    <a:pt x="340944" y="145846"/>
                  </a:lnTo>
                  <a:lnTo>
                    <a:pt x="335013" y="144627"/>
                  </a:lnTo>
                  <a:lnTo>
                    <a:pt x="334937" y="150774"/>
                  </a:lnTo>
                  <a:lnTo>
                    <a:pt x="330339" y="151257"/>
                  </a:lnTo>
                  <a:lnTo>
                    <a:pt x="330568" y="156210"/>
                  </a:lnTo>
                  <a:lnTo>
                    <a:pt x="337921" y="160020"/>
                  </a:lnTo>
                  <a:lnTo>
                    <a:pt x="347129" y="164490"/>
                  </a:lnTo>
                  <a:lnTo>
                    <a:pt x="356247" y="165811"/>
                  </a:lnTo>
                  <a:lnTo>
                    <a:pt x="363283" y="160185"/>
                  </a:lnTo>
                  <a:close/>
                </a:path>
                <a:path w="7650480" h="344170">
                  <a:moveTo>
                    <a:pt x="374015" y="79959"/>
                  </a:moveTo>
                  <a:lnTo>
                    <a:pt x="365315" y="80124"/>
                  </a:lnTo>
                  <a:lnTo>
                    <a:pt x="365379" y="83947"/>
                  </a:lnTo>
                  <a:lnTo>
                    <a:pt x="369760" y="85775"/>
                  </a:lnTo>
                  <a:lnTo>
                    <a:pt x="374015" y="79959"/>
                  </a:lnTo>
                  <a:close/>
                </a:path>
                <a:path w="7650480" h="344170">
                  <a:moveTo>
                    <a:pt x="379158" y="76720"/>
                  </a:moveTo>
                  <a:lnTo>
                    <a:pt x="373354" y="73990"/>
                  </a:lnTo>
                  <a:lnTo>
                    <a:pt x="374015" y="79959"/>
                  </a:lnTo>
                  <a:lnTo>
                    <a:pt x="379158" y="76720"/>
                  </a:lnTo>
                  <a:close/>
                </a:path>
                <a:path w="7650480" h="344170">
                  <a:moveTo>
                    <a:pt x="382270" y="91325"/>
                  </a:moveTo>
                  <a:lnTo>
                    <a:pt x="380733" y="86550"/>
                  </a:lnTo>
                  <a:lnTo>
                    <a:pt x="377990" y="85915"/>
                  </a:lnTo>
                  <a:lnTo>
                    <a:pt x="378345" y="94856"/>
                  </a:lnTo>
                  <a:lnTo>
                    <a:pt x="382270" y="91325"/>
                  </a:lnTo>
                  <a:close/>
                </a:path>
                <a:path w="7650480" h="344170">
                  <a:moveTo>
                    <a:pt x="383108" y="119646"/>
                  </a:moveTo>
                  <a:lnTo>
                    <a:pt x="374091" y="119100"/>
                  </a:lnTo>
                  <a:lnTo>
                    <a:pt x="365467" y="119278"/>
                  </a:lnTo>
                  <a:lnTo>
                    <a:pt x="365493" y="130136"/>
                  </a:lnTo>
                  <a:lnTo>
                    <a:pt x="370344" y="133210"/>
                  </a:lnTo>
                  <a:lnTo>
                    <a:pt x="375564" y="131559"/>
                  </a:lnTo>
                  <a:lnTo>
                    <a:pt x="380149" y="126580"/>
                  </a:lnTo>
                  <a:lnTo>
                    <a:pt x="383108" y="119646"/>
                  </a:lnTo>
                  <a:close/>
                </a:path>
                <a:path w="7650480" h="344170">
                  <a:moveTo>
                    <a:pt x="406171" y="153593"/>
                  </a:moveTo>
                  <a:lnTo>
                    <a:pt x="406120" y="148805"/>
                  </a:lnTo>
                  <a:lnTo>
                    <a:pt x="403402" y="149936"/>
                  </a:lnTo>
                  <a:lnTo>
                    <a:pt x="398995" y="149212"/>
                  </a:lnTo>
                  <a:lnTo>
                    <a:pt x="399072" y="154000"/>
                  </a:lnTo>
                  <a:lnTo>
                    <a:pt x="401866" y="152768"/>
                  </a:lnTo>
                  <a:lnTo>
                    <a:pt x="406171" y="153593"/>
                  </a:lnTo>
                  <a:close/>
                </a:path>
                <a:path w="7650480" h="344170">
                  <a:moveTo>
                    <a:pt x="422859" y="118351"/>
                  </a:moveTo>
                  <a:lnTo>
                    <a:pt x="411645" y="115074"/>
                  </a:lnTo>
                  <a:lnTo>
                    <a:pt x="409879" y="123825"/>
                  </a:lnTo>
                  <a:lnTo>
                    <a:pt x="401358" y="123952"/>
                  </a:lnTo>
                  <a:lnTo>
                    <a:pt x="398576" y="125196"/>
                  </a:lnTo>
                  <a:lnTo>
                    <a:pt x="394271" y="124345"/>
                  </a:lnTo>
                  <a:lnTo>
                    <a:pt x="394347" y="129197"/>
                  </a:lnTo>
                  <a:lnTo>
                    <a:pt x="403567" y="130873"/>
                  </a:lnTo>
                  <a:lnTo>
                    <a:pt x="412216" y="131851"/>
                  </a:lnTo>
                  <a:lnTo>
                    <a:pt x="419074" y="128790"/>
                  </a:lnTo>
                  <a:lnTo>
                    <a:pt x="422859" y="118351"/>
                  </a:lnTo>
                  <a:close/>
                </a:path>
                <a:path w="7650480" h="344170">
                  <a:moveTo>
                    <a:pt x="444538" y="117652"/>
                  </a:moveTo>
                  <a:lnTo>
                    <a:pt x="441312" y="115366"/>
                  </a:lnTo>
                  <a:lnTo>
                    <a:pt x="436435" y="112699"/>
                  </a:lnTo>
                  <a:lnTo>
                    <a:pt x="431990" y="112623"/>
                  </a:lnTo>
                  <a:lnTo>
                    <a:pt x="430047" y="118135"/>
                  </a:lnTo>
                  <a:lnTo>
                    <a:pt x="433273" y="120345"/>
                  </a:lnTo>
                  <a:lnTo>
                    <a:pt x="438137" y="123024"/>
                  </a:lnTo>
                  <a:lnTo>
                    <a:pt x="442582" y="123126"/>
                  </a:lnTo>
                  <a:lnTo>
                    <a:pt x="444538" y="117652"/>
                  </a:lnTo>
                  <a:close/>
                </a:path>
                <a:path w="7650480" h="344170">
                  <a:moveTo>
                    <a:pt x="457174" y="110147"/>
                  </a:moveTo>
                  <a:lnTo>
                    <a:pt x="454964" y="107289"/>
                  </a:lnTo>
                  <a:lnTo>
                    <a:pt x="451002" y="105727"/>
                  </a:lnTo>
                  <a:lnTo>
                    <a:pt x="446925" y="108191"/>
                  </a:lnTo>
                  <a:lnTo>
                    <a:pt x="444271" y="112801"/>
                  </a:lnTo>
                  <a:lnTo>
                    <a:pt x="444538" y="117652"/>
                  </a:lnTo>
                  <a:lnTo>
                    <a:pt x="445071" y="116497"/>
                  </a:lnTo>
                  <a:lnTo>
                    <a:pt x="457174" y="110147"/>
                  </a:lnTo>
                  <a:close/>
                </a:path>
                <a:path w="7650480" h="344170">
                  <a:moveTo>
                    <a:pt x="471754" y="166497"/>
                  </a:moveTo>
                  <a:lnTo>
                    <a:pt x="471665" y="161544"/>
                  </a:lnTo>
                  <a:lnTo>
                    <a:pt x="468884" y="162890"/>
                  </a:lnTo>
                  <a:lnTo>
                    <a:pt x="464540" y="162039"/>
                  </a:lnTo>
                  <a:lnTo>
                    <a:pt x="464616" y="166839"/>
                  </a:lnTo>
                  <a:lnTo>
                    <a:pt x="467385" y="165709"/>
                  </a:lnTo>
                  <a:lnTo>
                    <a:pt x="471754" y="166497"/>
                  </a:lnTo>
                  <a:close/>
                </a:path>
                <a:path w="7650480" h="344170">
                  <a:moveTo>
                    <a:pt x="478421" y="151422"/>
                  </a:moveTo>
                  <a:lnTo>
                    <a:pt x="478015" y="141401"/>
                  </a:lnTo>
                  <a:lnTo>
                    <a:pt x="470865" y="141643"/>
                  </a:lnTo>
                  <a:lnTo>
                    <a:pt x="471258" y="151650"/>
                  </a:lnTo>
                  <a:lnTo>
                    <a:pt x="473671" y="151561"/>
                  </a:lnTo>
                  <a:lnTo>
                    <a:pt x="478421" y="151422"/>
                  </a:lnTo>
                  <a:close/>
                </a:path>
                <a:path w="7650480" h="344170">
                  <a:moveTo>
                    <a:pt x="479234" y="171310"/>
                  </a:moveTo>
                  <a:lnTo>
                    <a:pt x="476758" y="164211"/>
                  </a:lnTo>
                  <a:lnTo>
                    <a:pt x="474929" y="172085"/>
                  </a:lnTo>
                  <a:lnTo>
                    <a:pt x="479234" y="171310"/>
                  </a:lnTo>
                  <a:close/>
                </a:path>
                <a:path w="7650480" h="344170">
                  <a:moveTo>
                    <a:pt x="505663" y="153085"/>
                  </a:moveTo>
                  <a:lnTo>
                    <a:pt x="503707" y="150596"/>
                  </a:lnTo>
                  <a:lnTo>
                    <a:pt x="502640" y="149263"/>
                  </a:lnTo>
                  <a:lnTo>
                    <a:pt x="498309" y="153174"/>
                  </a:lnTo>
                  <a:lnTo>
                    <a:pt x="500303" y="155752"/>
                  </a:lnTo>
                  <a:lnTo>
                    <a:pt x="501408" y="157086"/>
                  </a:lnTo>
                  <a:lnTo>
                    <a:pt x="505663" y="153085"/>
                  </a:lnTo>
                  <a:close/>
                </a:path>
                <a:path w="7650480" h="344170">
                  <a:moveTo>
                    <a:pt x="510336" y="135445"/>
                  </a:moveTo>
                  <a:lnTo>
                    <a:pt x="506310" y="136055"/>
                  </a:lnTo>
                  <a:lnTo>
                    <a:pt x="504431" y="128358"/>
                  </a:lnTo>
                  <a:lnTo>
                    <a:pt x="503123" y="135686"/>
                  </a:lnTo>
                  <a:lnTo>
                    <a:pt x="503364" y="140766"/>
                  </a:lnTo>
                  <a:lnTo>
                    <a:pt x="509701" y="141681"/>
                  </a:lnTo>
                  <a:lnTo>
                    <a:pt x="510336" y="135445"/>
                  </a:lnTo>
                  <a:close/>
                </a:path>
                <a:path w="7650480" h="344170">
                  <a:moveTo>
                    <a:pt x="574573" y="160870"/>
                  </a:moveTo>
                  <a:lnTo>
                    <a:pt x="572630" y="158267"/>
                  </a:lnTo>
                  <a:lnTo>
                    <a:pt x="571576" y="157099"/>
                  </a:lnTo>
                  <a:lnTo>
                    <a:pt x="567232" y="160934"/>
                  </a:lnTo>
                  <a:lnTo>
                    <a:pt x="569163" y="163436"/>
                  </a:lnTo>
                  <a:lnTo>
                    <a:pt x="570204" y="164769"/>
                  </a:lnTo>
                  <a:lnTo>
                    <a:pt x="574573" y="160870"/>
                  </a:lnTo>
                  <a:close/>
                </a:path>
                <a:path w="7650480" h="344170">
                  <a:moveTo>
                    <a:pt x="7348398" y="307670"/>
                  </a:moveTo>
                  <a:lnTo>
                    <a:pt x="7344550" y="303911"/>
                  </a:lnTo>
                  <a:lnTo>
                    <a:pt x="7343445" y="310502"/>
                  </a:lnTo>
                  <a:lnTo>
                    <a:pt x="7338365" y="311823"/>
                  </a:lnTo>
                  <a:lnTo>
                    <a:pt x="7337692" y="319024"/>
                  </a:lnTo>
                  <a:lnTo>
                    <a:pt x="7343241" y="318719"/>
                  </a:lnTo>
                  <a:lnTo>
                    <a:pt x="7347382" y="313778"/>
                  </a:lnTo>
                  <a:lnTo>
                    <a:pt x="7348398" y="307670"/>
                  </a:lnTo>
                  <a:close/>
                </a:path>
                <a:path w="7650480" h="344170">
                  <a:moveTo>
                    <a:pt x="7358037" y="340525"/>
                  </a:moveTo>
                  <a:lnTo>
                    <a:pt x="7352335" y="337693"/>
                  </a:lnTo>
                  <a:lnTo>
                    <a:pt x="7352843" y="343636"/>
                  </a:lnTo>
                  <a:lnTo>
                    <a:pt x="7358037" y="340525"/>
                  </a:lnTo>
                  <a:close/>
                </a:path>
                <a:path w="7650480" h="344170">
                  <a:moveTo>
                    <a:pt x="7413942" y="298284"/>
                  </a:moveTo>
                  <a:lnTo>
                    <a:pt x="7413384" y="292341"/>
                  </a:lnTo>
                  <a:lnTo>
                    <a:pt x="7408253" y="295503"/>
                  </a:lnTo>
                  <a:lnTo>
                    <a:pt x="7413942" y="298284"/>
                  </a:lnTo>
                  <a:close/>
                </a:path>
                <a:path w="7650480" h="344170">
                  <a:moveTo>
                    <a:pt x="7417409" y="288810"/>
                  </a:moveTo>
                  <a:lnTo>
                    <a:pt x="7415962" y="284048"/>
                  </a:lnTo>
                  <a:lnTo>
                    <a:pt x="7413218" y="283425"/>
                  </a:lnTo>
                  <a:lnTo>
                    <a:pt x="7413384" y="292341"/>
                  </a:lnTo>
                  <a:lnTo>
                    <a:pt x="7417409" y="288810"/>
                  </a:lnTo>
                  <a:close/>
                </a:path>
                <a:path w="7650480" h="344170">
                  <a:moveTo>
                    <a:pt x="7427696" y="281851"/>
                  </a:moveTo>
                  <a:lnTo>
                    <a:pt x="7427620" y="273291"/>
                  </a:lnTo>
                  <a:lnTo>
                    <a:pt x="7424496" y="269100"/>
                  </a:lnTo>
                  <a:lnTo>
                    <a:pt x="7419975" y="267131"/>
                  </a:lnTo>
                  <a:lnTo>
                    <a:pt x="7420597" y="274929"/>
                  </a:lnTo>
                  <a:lnTo>
                    <a:pt x="7419988" y="284416"/>
                  </a:lnTo>
                  <a:lnTo>
                    <a:pt x="7427696" y="281851"/>
                  </a:lnTo>
                  <a:close/>
                </a:path>
                <a:path w="7650480" h="344170">
                  <a:moveTo>
                    <a:pt x="7428293" y="57327"/>
                  </a:moveTo>
                  <a:lnTo>
                    <a:pt x="7428077" y="52311"/>
                  </a:lnTo>
                  <a:lnTo>
                    <a:pt x="7421816" y="51219"/>
                  </a:lnTo>
                  <a:lnTo>
                    <a:pt x="7421105" y="57581"/>
                  </a:lnTo>
                  <a:lnTo>
                    <a:pt x="7422070" y="63538"/>
                  </a:lnTo>
                  <a:lnTo>
                    <a:pt x="7425169" y="60464"/>
                  </a:lnTo>
                  <a:lnTo>
                    <a:pt x="7428293" y="57327"/>
                  </a:lnTo>
                  <a:close/>
                </a:path>
                <a:path w="7650480" h="344170">
                  <a:moveTo>
                    <a:pt x="7432548" y="81965"/>
                  </a:moveTo>
                  <a:lnTo>
                    <a:pt x="7432472" y="77152"/>
                  </a:lnTo>
                  <a:lnTo>
                    <a:pt x="7429716" y="78320"/>
                  </a:lnTo>
                  <a:lnTo>
                    <a:pt x="7425398" y="77533"/>
                  </a:lnTo>
                  <a:lnTo>
                    <a:pt x="7425449" y="82257"/>
                  </a:lnTo>
                  <a:lnTo>
                    <a:pt x="7428217" y="81127"/>
                  </a:lnTo>
                  <a:lnTo>
                    <a:pt x="7432548" y="81965"/>
                  </a:lnTo>
                  <a:close/>
                </a:path>
                <a:path w="7650480" h="344170">
                  <a:moveTo>
                    <a:pt x="7435469" y="57086"/>
                  </a:moveTo>
                  <a:lnTo>
                    <a:pt x="7435418" y="54267"/>
                  </a:lnTo>
                  <a:lnTo>
                    <a:pt x="7432370" y="51498"/>
                  </a:lnTo>
                  <a:lnTo>
                    <a:pt x="7431875" y="57213"/>
                  </a:lnTo>
                  <a:lnTo>
                    <a:pt x="7431951" y="59918"/>
                  </a:lnTo>
                  <a:lnTo>
                    <a:pt x="7434961" y="62699"/>
                  </a:lnTo>
                  <a:lnTo>
                    <a:pt x="7435469" y="57086"/>
                  </a:lnTo>
                  <a:close/>
                </a:path>
                <a:path w="7650480" h="344170">
                  <a:moveTo>
                    <a:pt x="7457948" y="315747"/>
                  </a:moveTo>
                  <a:lnTo>
                    <a:pt x="7448588" y="316649"/>
                  </a:lnTo>
                  <a:lnTo>
                    <a:pt x="7439190" y="317360"/>
                  </a:lnTo>
                  <a:lnTo>
                    <a:pt x="7440117" y="331317"/>
                  </a:lnTo>
                  <a:lnTo>
                    <a:pt x="7448613" y="329399"/>
                  </a:lnTo>
                  <a:lnTo>
                    <a:pt x="7455675" y="325729"/>
                  </a:lnTo>
                  <a:lnTo>
                    <a:pt x="7457948" y="315747"/>
                  </a:lnTo>
                  <a:close/>
                </a:path>
                <a:path w="7650480" h="344170">
                  <a:moveTo>
                    <a:pt x="7464653" y="70954"/>
                  </a:moveTo>
                  <a:lnTo>
                    <a:pt x="7457300" y="71031"/>
                  </a:lnTo>
                  <a:lnTo>
                    <a:pt x="7450455" y="71729"/>
                  </a:lnTo>
                  <a:lnTo>
                    <a:pt x="7445388" y="74701"/>
                  </a:lnTo>
                  <a:lnTo>
                    <a:pt x="7443419" y="81622"/>
                  </a:lnTo>
                  <a:lnTo>
                    <a:pt x="7448842" y="79133"/>
                  </a:lnTo>
                  <a:lnTo>
                    <a:pt x="7455065" y="77660"/>
                  </a:lnTo>
                  <a:lnTo>
                    <a:pt x="7460780" y="75488"/>
                  </a:lnTo>
                  <a:lnTo>
                    <a:pt x="7464653" y="70954"/>
                  </a:lnTo>
                  <a:close/>
                </a:path>
                <a:path w="7650480" h="344170">
                  <a:moveTo>
                    <a:pt x="7471169" y="50838"/>
                  </a:moveTo>
                  <a:lnTo>
                    <a:pt x="7464349" y="51511"/>
                  </a:lnTo>
                  <a:lnTo>
                    <a:pt x="7456398" y="50723"/>
                  </a:lnTo>
                  <a:lnTo>
                    <a:pt x="7449591" y="51473"/>
                  </a:lnTo>
                  <a:lnTo>
                    <a:pt x="7446213" y="56718"/>
                  </a:lnTo>
                  <a:lnTo>
                    <a:pt x="7451166" y="62915"/>
                  </a:lnTo>
                  <a:lnTo>
                    <a:pt x="7459637" y="62623"/>
                  </a:lnTo>
                  <a:lnTo>
                    <a:pt x="7464184" y="56095"/>
                  </a:lnTo>
                  <a:lnTo>
                    <a:pt x="7465657" y="62992"/>
                  </a:lnTo>
                  <a:lnTo>
                    <a:pt x="7470495" y="56299"/>
                  </a:lnTo>
                  <a:lnTo>
                    <a:pt x="7471169" y="50838"/>
                  </a:lnTo>
                  <a:close/>
                </a:path>
                <a:path w="7650480" h="344170">
                  <a:moveTo>
                    <a:pt x="7492505" y="45059"/>
                  </a:moveTo>
                  <a:lnTo>
                    <a:pt x="7488148" y="42608"/>
                  </a:lnTo>
                  <a:lnTo>
                    <a:pt x="7482116" y="43218"/>
                  </a:lnTo>
                  <a:lnTo>
                    <a:pt x="7475944" y="46189"/>
                  </a:lnTo>
                  <a:lnTo>
                    <a:pt x="7471169" y="50838"/>
                  </a:lnTo>
                  <a:lnTo>
                    <a:pt x="7478712" y="51485"/>
                  </a:lnTo>
                  <a:lnTo>
                    <a:pt x="7484923" y="53886"/>
                  </a:lnTo>
                  <a:lnTo>
                    <a:pt x="7489596" y="53314"/>
                  </a:lnTo>
                  <a:lnTo>
                    <a:pt x="7492505" y="45059"/>
                  </a:lnTo>
                  <a:close/>
                </a:path>
                <a:path w="7650480" h="344170">
                  <a:moveTo>
                    <a:pt x="7521575" y="54102"/>
                  </a:moveTo>
                  <a:lnTo>
                    <a:pt x="7521473" y="51295"/>
                  </a:lnTo>
                  <a:lnTo>
                    <a:pt x="7518438" y="48514"/>
                  </a:lnTo>
                  <a:lnTo>
                    <a:pt x="7517968" y="54229"/>
                  </a:lnTo>
                  <a:lnTo>
                    <a:pt x="7518057" y="56934"/>
                  </a:lnTo>
                  <a:lnTo>
                    <a:pt x="7521105" y="59715"/>
                  </a:lnTo>
                  <a:lnTo>
                    <a:pt x="7521575" y="54102"/>
                  </a:lnTo>
                  <a:close/>
                </a:path>
                <a:path w="7650480" h="344170">
                  <a:moveTo>
                    <a:pt x="7525601" y="220497"/>
                  </a:moveTo>
                  <a:lnTo>
                    <a:pt x="7519771" y="217652"/>
                  </a:lnTo>
                  <a:lnTo>
                    <a:pt x="7520381" y="223786"/>
                  </a:lnTo>
                  <a:lnTo>
                    <a:pt x="7525601" y="220497"/>
                  </a:lnTo>
                  <a:close/>
                </a:path>
                <a:path w="7650480" h="344170">
                  <a:moveTo>
                    <a:pt x="7539126" y="43434"/>
                  </a:moveTo>
                  <a:lnTo>
                    <a:pt x="7538936" y="38557"/>
                  </a:lnTo>
                  <a:lnTo>
                    <a:pt x="7532586" y="37439"/>
                  </a:lnTo>
                  <a:lnTo>
                    <a:pt x="7531925" y="43688"/>
                  </a:lnTo>
                  <a:lnTo>
                    <a:pt x="7532929" y="49707"/>
                  </a:lnTo>
                  <a:lnTo>
                    <a:pt x="7536053" y="46621"/>
                  </a:lnTo>
                  <a:lnTo>
                    <a:pt x="7539126" y="43434"/>
                  </a:lnTo>
                  <a:close/>
                </a:path>
                <a:path w="7650480" h="344170">
                  <a:moveTo>
                    <a:pt x="7544867" y="50838"/>
                  </a:moveTo>
                  <a:lnTo>
                    <a:pt x="7542911" y="48348"/>
                  </a:lnTo>
                  <a:lnTo>
                    <a:pt x="7541882" y="46977"/>
                  </a:lnTo>
                  <a:lnTo>
                    <a:pt x="7537513" y="50850"/>
                  </a:lnTo>
                  <a:lnTo>
                    <a:pt x="7539482" y="53479"/>
                  </a:lnTo>
                  <a:lnTo>
                    <a:pt x="7540523" y="54749"/>
                  </a:lnTo>
                  <a:lnTo>
                    <a:pt x="7544867" y="50838"/>
                  </a:lnTo>
                  <a:close/>
                </a:path>
                <a:path w="7650480" h="344170">
                  <a:moveTo>
                    <a:pt x="7550734" y="257606"/>
                  </a:moveTo>
                  <a:lnTo>
                    <a:pt x="7550493" y="252603"/>
                  </a:lnTo>
                  <a:lnTo>
                    <a:pt x="7544054" y="251523"/>
                  </a:lnTo>
                  <a:lnTo>
                    <a:pt x="7543444" y="257860"/>
                  </a:lnTo>
                  <a:lnTo>
                    <a:pt x="7544409" y="263817"/>
                  </a:lnTo>
                  <a:lnTo>
                    <a:pt x="7547584" y="260794"/>
                  </a:lnTo>
                  <a:lnTo>
                    <a:pt x="7550734" y="257606"/>
                  </a:lnTo>
                  <a:close/>
                </a:path>
                <a:path w="7650480" h="344170">
                  <a:moveTo>
                    <a:pt x="7553452" y="280162"/>
                  </a:moveTo>
                  <a:lnTo>
                    <a:pt x="7550417" y="276186"/>
                  </a:lnTo>
                  <a:lnTo>
                    <a:pt x="7545997" y="280060"/>
                  </a:lnTo>
                  <a:lnTo>
                    <a:pt x="7547991" y="282638"/>
                  </a:lnTo>
                  <a:lnTo>
                    <a:pt x="7549045" y="283997"/>
                  </a:lnTo>
                  <a:lnTo>
                    <a:pt x="7553452" y="280162"/>
                  </a:lnTo>
                  <a:close/>
                </a:path>
                <a:path w="7650480" h="344170">
                  <a:moveTo>
                    <a:pt x="7554430" y="58966"/>
                  </a:moveTo>
                  <a:lnTo>
                    <a:pt x="7553884" y="52997"/>
                  </a:lnTo>
                  <a:lnTo>
                    <a:pt x="7548753" y="56184"/>
                  </a:lnTo>
                  <a:lnTo>
                    <a:pt x="7554430" y="58966"/>
                  </a:lnTo>
                  <a:close/>
                </a:path>
                <a:path w="7650480" h="344170">
                  <a:moveTo>
                    <a:pt x="7556767" y="37769"/>
                  </a:moveTo>
                  <a:lnTo>
                    <a:pt x="7556678" y="32918"/>
                  </a:lnTo>
                  <a:lnTo>
                    <a:pt x="7553947" y="34048"/>
                  </a:lnTo>
                  <a:lnTo>
                    <a:pt x="7549616" y="33312"/>
                  </a:lnTo>
                  <a:lnTo>
                    <a:pt x="7549693" y="38176"/>
                  </a:lnTo>
                  <a:lnTo>
                    <a:pt x="7552449" y="36855"/>
                  </a:lnTo>
                  <a:lnTo>
                    <a:pt x="7556767" y="37769"/>
                  </a:lnTo>
                  <a:close/>
                </a:path>
                <a:path w="7650480" h="344170">
                  <a:moveTo>
                    <a:pt x="7558760" y="324789"/>
                  </a:moveTo>
                  <a:lnTo>
                    <a:pt x="7556767" y="322313"/>
                  </a:lnTo>
                  <a:lnTo>
                    <a:pt x="7555712" y="320941"/>
                  </a:lnTo>
                  <a:lnTo>
                    <a:pt x="7551369" y="324916"/>
                  </a:lnTo>
                  <a:lnTo>
                    <a:pt x="7553338" y="327406"/>
                  </a:lnTo>
                  <a:lnTo>
                    <a:pt x="7554341" y="328764"/>
                  </a:lnTo>
                  <a:lnTo>
                    <a:pt x="7558760" y="324789"/>
                  </a:lnTo>
                  <a:close/>
                </a:path>
                <a:path w="7650480" h="344170">
                  <a:moveTo>
                    <a:pt x="7558964" y="49669"/>
                  </a:moveTo>
                  <a:lnTo>
                    <a:pt x="7553261" y="46888"/>
                  </a:lnTo>
                  <a:lnTo>
                    <a:pt x="7553884" y="52997"/>
                  </a:lnTo>
                  <a:lnTo>
                    <a:pt x="7558964" y="49669"/>
                  </a:lnTo>
                  <a:close/>
                </a:path>
                <a:path w="7650480" h="344170">
                  <a:moveTo>
                    <a:pt x="7568438" y="48475"/>
                  </a:moveTo>
                  <a:lnTo>
                    <a:pt x="7567816" y="42456"/>
                  </a:lnTo>
                  <a:lnTo>
                    <a:pt x="7562761" y="45681"/>
                  </a:lnTo>
                  <a:lnTo>
                    <a:pt x="7568438" y="48475"/>
                  </a:lnTo>
                  <a:close/>
                </a:path>
                <a:path w="7650480" h="344170">
                  <a:moveTo>
                    <a:pt x="7572883" y="39230"/>
                  </a:moveTo>
                  <a:lnTo>
                    <a:pt x="7567193" y="36461"/>
                  </a:lnTo>
                  <a:lnTo>
                    <a:pt x="7567816" y="42456"/>
                  </a:lnTo>
                  <a:lnTo>
                    <a:pt x="7572883" y="39230"/>
                  </a:lnTo>
                  <a:close/>
                </a:path>
                <a:path w="7650480" h="344170">
                  <a:moveTo>
                    <a:pt x="7573416" y="281622"/>
                  </a:moveTo>
                  <a:lnTo>
                    <a:pt x="7573289" y="276809"/>
                  </a:lnTo>
                  <a:lnTo>
                    <a:pt x="7570508" y="277952"/>
                  </a:lnTo>
                  <a:lnTo>
                    <a:pt x="7566114" y="277215"/>
                  </a:lnTo>
                  <a:lnTo>
                    <a:pt x="7566203" y="282003"/>
                  </a:lnTo>
                  <a:lnTo>
                    <a:pt x="7569022" y="280835"/>
                  </a:lnTo>
                  <a:lnTo>
                    <a:pt x="7573416" y="281622"/>
                  </a:lnTo>
                  <a:close/>
                </a:path>
                <a:path w="7650480" h="344170">
                  <a:moveTo>
                    <a:pt x="7577912" y="69634"/>
                  </a:moveTo>
                  <a:lnTo>
                    <a:pt x="7575931" y="67119"/>
                  </a:lnTo>
                  <a:lnTo>
                    <a:pt x="7574928" y="65786"/>
                  </a:lnTo>
                  <a:lnTo>
                    <a:pt x="7570622" y="69697"/>
                  </a:lnTo>
                  <a:lnTo>
                    <a:pt x="7572578" y="72288"/>
                  </a:lnTo>
                  <a:lnTo>
                    <a:pt x="7573619" y="73507"/>
                  </a:lnTo>
                  <a:lnTo>
                    <a:pt x="7577912" y="69634"/>
                  </a:lnTo>
                  <a:close/>
                </a:path>
                <a:path w="7650480" h="344170">
                  <a:moveTo>
                    <a:pt x="7586319" y="56769"/>
                  </a:moveTo>
                  <a:lnTo>
                    <a:pt x="7581735" y="56705"/>
                  </a:lnTo>
                  <a:lnTo>
                    <a:pt x="7581100" y="50711"/>
                  </a:lnTo>
                  <a:lnTo>
                    <a:pt x="7575347" y="52260"/>
                  </a:lnTo>
                  <a:lnTo>
                    <a:pt x="7575182" y="59563"/>
                  </a:lnTo>
                  <a:lnTo>
                    <a:pt x="7579627" y="62814"/>
                  </a:lnTo>
                  <a:lnTo>
                    <a:pt x="7584681" y="61925"/>
                  </a:lnTo>
                  <a:lnTo>
                    <a:pt x="7586319" y="56769"/>
                  </a:lnTo>
                  <a:close/>
                </a:path>
                <a:path w="7650480" h="344170">
                  <a:moveTo>
                    <a:pt x="7587945" y="281101"/>
                  </a:moveTo>
                  <a:lnTo>
                    <a:pt x="7587818" y="276326"/>
                  </a:lnTo>
                  <a:lnTo>
                    <a:pt x="7585062" y="277456"/>
                  </a:lnTo>
                  <a:lnTo>
                    <a:pt x="7580643" y="276720"/>
                  </a:lnTo>
                  <a:lnTo>
                    <a:pt x="7580770" y="281508"/>
                  </a:lnTo>
                  <a:lnTo>
                    <a:pt x="7583551" y="280339"/>
                  </a:lnTo>
                  <a:lnTo>
                    <a:pt x="7587945" y="281101"/>
                  </a:lnTo>
                  <a:close/>
                </a:path>
                <a:path w="7650480" h="344170">
                  <a:moveTo>
                    <a:pt x="7600061" y="220903"/>
                  </a:moveTo>
                  <a:lnTo>
                    <a:pt x="7599921" y="216001"/>
                  </a:lnTo>
                  <a:lnTo>
                    <a:pt x="7597216" y="217233"/>
                  </a:lnTo>
                  <a:lnTo>
                    <a:pt x="7592835" y="216496"/>
                  </a:lnTo>
                  <a:lnTo>
                    <a:pt x="7592911" y="221284"/>
                  </a:lnTo>
                  <a:lnTo>
                    <a:pt x="7595679" y="220014"/>
                  </a:lnTo>
                  <a:lnTo>
                    <a:pt x="7600061" y="220903"/>
                  </a:lnTo>
                  <a:close/>
                </a:path>
                <a:path w="7650480" h="344170">
                  <a:moveTo>
                    <a:pt x="7605992" y="185826"/>
                  </a:moveTo>
                  <a:lnTo>
                    <a:pt x="7597711" y="184708"/>
                  </a:lnTo>
                  <a:lnTo>
                    <a:pt x="7592466" y="187452"/>
                  </a:lnTo>
                  <a:lnTo>
                    <a:pt x="7591920" y="196291"/>
                  </a:lnTo>
                  <a:lnTo>
                    <a:pt x="7600213" y="197446"/>
                  </a:lnTo>
                  <a:lnTo>
                    <a:pt x="7605509" y="194716"/>
                  </a:lnTo>
                  <a:lnTo>
                    <a:pt x="7605992" y="185826"/>
                  </a:lnTo>
                  <a:close/>
                </a:path>
                <a:path w="7650480" h="344170">
                  <a:moveTo>
                    <a:pt x="7614615" y="220395"/>
                  </a:moveTo>
                  <a:lnTo>
                    <a:pt x="7614501" y="215493"/>
                  </a:lnTo>
                  <a:lnTo>
                    <a:pt x="7611707" y="216725"/>
                  </a:lnTo>
                  <a:lnTo>
                    <a:pt x="7607325" y="215988"/>
                  </a:lnTo>
                  <a:lnTo>
                    <a:pt x="7607440" y="220776"/>
                  </a:lnTo>
                  <a:lnTo>
                    <a:pt x="7610234" y="219519"/>
                  </a:lnTo>
                  <a:lnTo>
                    <a:pt x="7614615" y="220395"/>
                  </a:lnTo>
                  <a:close/>
                </a:path>
                <a:path w="7650480" h="344170">
                  <a:moveTo>
                    <a:pt x="7636611" y="212420"/>
                  </a:moveTo>
                  <a:lnTo>
                    <a:pt x="7632116" y="209156"/>
                  </a:lnTo>
                  <a:lnTo>
                    <a:pt x="7627023" y="210045"/>
                  </a:lnTo>
                  <a:lnTo>
                    <a:pt x="7625359" y="215125"/>
                  </a:lnTo>
                  <a:lnTo>
                    <a:pt x="7627569" y="215328"/>
                  </a:lnTo>
                  <a:lnTo>
                    <a:pt x="7629690" y="215747"/>
                  </a:lnTo>
                  <a:lnTo>
                    <a:pt x="7629195" y="220040"/>
                  </a:lnTo>
                  <a:lnTo>
                    <a:pt x="7636459" y="219786"/>
                  </a:lnTo>
                  <a:lnTo>
                    <a:pt x="7636611" y="212420"/>
                  </a:lnTo>
                  <a:close/>
                </a:path>
                <a:path w="7650480" h="344170">
                  <a:moveTo>
                    <a:pt x="7649870" y="151942"/>
                  </a:moveTo>
                  <a:lnTo>
                    <a:pt x="7647889" y="149440"/>
                  </a:lnTo>
                  <a:lnTo>
                    <a:pt x="7646822" y="148183"/>
                  </a:lnTo>
                  <a:lnTo>
                    <a:pt x="7642542" y="152044"/>
                  </a:lnTo>
                  <a:lnTo>
                    <a:pt x="7644511" y="154635"/>
                  </a:lnTo>
                  <a:lnTo>
                    <a:pt x="7645565" y="155981"/>
                  </a:lnTo>
                  <a:lnTo>
                    <a:pt x="7649870" y="15194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1868" y="7473352"/>
              <a:ext cx="7691120" cy="320675"/>
            </a:xfrm>
            <a:custGeom>
              <a:avLst/>
              <a:gdLst/>
              <a:ahLst/>
              <a:cxnLst/>
              <a:rect l="l" t="t" r="r" b="b"/>
              <a:pathLst>
                <a:path w="7691120" h="320675">
                  <a:moveTo>
                    <a:pt x="7124" y="187439"/>
                  </a:moveTo>
                  <a:lnTo>
                    <a:pt x="6883" y="182499"/>
                  </a:lnTo>
                  <a:lnTo>
                    <a:pt x="4279" y="183756"/>
                  </a:lnTo>
                  <a:lnTo>
                    <a:pt x="0" y="183070"/>
                  </a:lnTo>
                  <a:lnTo>
                    <a:pt x="241" y="187858"/>
                  </a:lnTo>
                  <a:lnTo>
                    <a:pt x="2908" y="186626"/>
                  </a:lnTo>
                  <a:lnTo>
                    <a:pt x="7124" y="187439"/>
                  </a:lnTo>
                  <a:close/>
                </a:path>
                <a:path w="7691120" h="320675">
                  <a:moveTo>
                    <a:pt x="24409" y="181508"/>
                  </a:moveTo>
                  <a:lnTo>
                    <a:pt x="17386" y="181914"/>
                  </a:lnTo>
                  <a:lnTo>
                    <a:pt x="10591" y="183680"/>
                  </a:lnTo>
                  <a:lnTo>
                    <a:pt x="14300" y="186817"/>
                  </a:lnTo>
                  <a:lnTo>
                    <a:pt x="21310" y="187401"/>
                  </a:lnTo>
                  <a:lnTo>
                    <a:pt x="24409" y="181508"/>
                  </a:lnTo>
                  <a:close/>
                </a:path>
                <a:path w="7691120" h="320675">
                  <a:moveTo>
                    <a:pt x="31877" y="285902"/>
                  </a:moveTo>
                  <a:lnTo>
                    <a:pt x="31584" y="281114"/>
                  </a:lnTo>
                  <a:lnTo>
                    <a:pt x="28956" y="282359"/>
                  </a:lnTo>
                  <a:lnTo>
                    <a:pt x="24714" y="281660"/>
                  </a:lnTo>
                  <a:lnTo>
                    <a:pt x="24980" y="286448"/>
                  </a:lnTo>
                  <a:lnTo>
                    <a:pt x="27635" y="285051"/>
                  </a:lnTo>
                  <a:lnTo>
                    <a:pt x="31877" y="285902"/>
                  </a:lnTo>
                  <a:close/>
                </a:path>
                <a:path w="7691120" h="320675">
                  <a:moveTo>
                    <a:pt x="47205" y="55219"/>
                  </a:moveTo>
                  <a:lnTo>
                    <a:pt x="46951" y="50431"/>
                  </a:lnTo>
                  <a:lnTo>
                    <a:pt x="44284" y="51625"/>
                  </a:lnTo>
                  <a:lnTo>
                    <a:pt x="39979" y="50927"/>
                  </a:lnTo>
                  <a:lnTo>
                    <a:pt x="40246" y="55714"/>
                  </a:lnTo>
                  <a:lnTo>
                    <a:pt x="42900" y="54508"/>
                  </a:lnTo>
                  <a:lnTo>
                    <a:pt x="47205" y="55219"/>
                  </a:lnTo>
                  <a:close/>
                </a:path>
                <a:path w="7691120" h="320675">
                  <a:moveTo>
                    <a:pt x="61137" y="49631"/>
                  </a:moveTo>
                  <a:lnTo>
                    <a:pt x="60731" y="44538"/>
                  </a:lnTo>
                  <a:lnTo>
                    <a:pt x="54483" y="43675"/>
                  </a:lnTo>
                  <a:lnTo>
                    <a:pt x="54013" y="50038"/>
                  </a:lnTo>
                  <a:lnTo>
                    <a:pt x="55181" y="55968"/>
                  </a:lnTo>
                  <a:lnTo>
                    <a:pt x="58216" y="52870"/>
                  </a:lnTo>
                  <a:lnTo>
                    <a:pt x="61137" y="49631"/>
                  </a:lnTo>
                  <a:close/>
                </a:path>
                <a:path w="7691120" h="320675">
                  <a:moveTo>
                    <a:pt x="96139" y="42456"/>
                  </a:moveTo>
                  <a:lnTo>
                    <a:pt x="95846" y="37592"/>
                  </a:lnTo>
                  <a:lnTo>
                    <a:pt x="93218" y="38950"/>
                  </a:lnTo>
                  <a:lnTo>
                    <a:pt x="88874" y="38227"/>
                  </a:lnTo>
                  <a:lnTo>
                    <a:pt x="89128" y="42951"/>
                  </a:lnTo>
                  <a:lnTo>
                    <a:pt x="91808" y="41757"/>
                  </a:lnTo>
                  <a:lnTo>
                    <a:pt x="96139" y="42456"/>
                  </a:lnTo>
                  <a:close/>
                </a:path>
                <a:path w="7691120" h="320675">
                  <a:moveTo>
                    <a:pt x="108216" y="34480"/>
                  </a:moveTo>
                  <a:lnTo>
                    <a:pt x="106184" y="32042"/>
                  </a:lnTo>
                  <a:lnTo>
                    <a:pt x="105143" y="30683"/>
                  </a:lnTo>
                  <a:lnTo>
                    <a:pt x="100977" y="34747"/>
                  </a:lnTo>
                  <a:lnTo>
                    <a:pt x="102984" y="37185"/>
                  </a:lnTo>
                  <a:lnTo>
                    <a:pt x="104063" y="38493"/>
                  </a:lnTo>
                  <a:lnTo>
                    <a:pt x="108216" y="34480"/>
                  </a:lnTo>
                  <a:close/>
                </a:path>
                <a:path w="7691120" h="320675">
                  <a:moveTo>
                    <a:pt x="117856" y="73952"/>
                  </a:moveTo>
                  <a:lnTo>
                    <a:pt x="115836" y="71424"/>
                  </a:lnTo>
                  <a:lnTo>
                    <a:pt x="114744" y="70040"/>
                  </a:lnTo>
                  <a:lnTo>
                    <a:pt x="110617" y="74206"/>
                  </a:lnTo>
                  <a:lnTo>
                    <a:pt x="112623" y="76631"/>
                  </a:lnTo>
                  <a:lnTo>
                    <a:pt x="113703" y="77978"/>
                  </a:lnTo>
                  <a:lnTo>
                    <a:pt x="117856" y="73952"/>
                  </a:lnTo>
                  <a:close/>
                </a:path>
                <a:path w="7691120" h="320675">
                  <a:moveTo>
                    <a:pt x="147193" y="119634"/>
                  </a:moveTo>
                  <a:lnTo>
                    <a:pt x="143395" y="114795"/>
                  </a:lnTo>
                  <a:lnTo>
                    <a:pt x="136690" y="114668"/>
                  </a:lnTo>
                  <a:lnTo>
                    <a:pt x="129006" y="116103"/>
                  </a:lnTo>
                  <a:lnTo>
                    <a:pt x="122301" y="116014"/>
                  </a:lnTo>
                  <a:lnTo>
                    <a:pt x="126047" y="120878"/>
                  </a:lnTo>
                  <a:lnTo>
                    <a:pt x="132740" y="121005"/>
                  </a:lnTo>
                  <a:lnTo>
                    <a:pt x="140449" y="119532"/>
                  </a:lnTo>
                  <a:lnTo>
                    <a:pt x="147193" y="119634"/>
                  </a:lnTo>
                  <a:close/>
                </a:path>
                <a:path w="7691120" h="320675">
                  <a:moveTo>
                    <a:pt x="172046" y="3276"/>
                  </a:moveTo>
                  <a:lnTo>
                    <a:pt x="163258" y="0"/>
                  </a:lnTo>
                  <a:lnTo>
                    <a:pt x="154584" y="190"/>
                  </a:lnTo>
                  <a:lnTo>
                    <a:pt x="147701" y="4826"/>
                  </a:lnTo>
                  <a:lnTo>
                    <a:pt x="144272" y="14884"/>
                  </a:lnTo>
                  <a:lnTo>
                    <a:pt x="150609" y="11264"/>
                  </a:lnTo>
                  <a:lnTo>
                    <a:pt x="158877" y="10007"/>
                  </a:lnTo>
                  <a:lnTo>
                    <a:pt x="166776" y="8280"/>
                  </a:lnTo>
                  <a:lnTo>
                    <a:pt x="172046" y="3276"/>
                  </a:lnTo>
                  <a:close/>
                </a:path>
                <a:path w="7691120" h="320675">
                  <a:moveTo>
                    <a:pt x="277088" y="69837"/>
                  </a:moveTo>
                  <a:lnTo>
                    <a:pt x="274091" y="66040"/>
                  </a:lnTo>
                  <a:lnTo>
                    <a:pt x="269875" y="70002"/>
                  </a:lnTo>
                  <a:lnTo>
                    <a:pt x="271830" y="72567"/>
                  </a:lnTo>
                  <a:lnTo>
                    <a:pt x="272910" y="73901"/>
                  </a:lnTo>
                  <a:lnTo>
                    <a:pt x="277088" y="69837"/>
                  </a:lnTo>
                  <a:close/>
                </a:path>
                <a:path w="7691120" h="320675">
                  <a:moveTo>
                    <a:pt x="7253325" y="218274"/>
                  </a:moveTo>
                  <a:lnTo>
                    <a:pt x="7251078" y="214185"/>
                  </a:lnTo>
                  <a:lnTo>
                    <a:pt x="7249071" y="214223"/>
                  </a:lnTo>
                  <a:lnTo>
                    <a:pt x="7249185" y="219278"/>
                  </a:lnTo>
                  <a:lnTo>
                    <a:pt x="7253325" y="218274"/>
                  </a:lnTo>
                  <a:close/>
                </a:path>
                <a:path w="7691120" h="320675">
                  <a:moveTo>
                    <a:pt x="7305637" y="273342"/>
                  </a:moveTo>
                  <a:lnTo>
                    <a:pt x="7302767" y="268312"/>
                  </a:lnTo>
                  <a:lnTo>
                    <a:pt x="7296696" y="267868"/>
                  </a:lnTo>
                  <a:lnTo>
                    <a:pt x="7289533" y="268973"/>
                  </a:lnTo>
                  <a:lnTo>
                    <a:pt x="7283424" y="268630"/>
                  </a:lnTo>
                  <a:lnTo>
                    <a:pt x="7283310" y="263677"/>
                  </a:lnTo>
                  <a:lnTo>
                    <a:pt x="7272248" y="263842"/>
                  </a:lnTo>
                  <a:lnTo>
                    <a:pt x="7278611" y="273011"/>
                  </a:lnTo>
                  <a:lnTo>
                    <a:pt x="7285977" y="275653"/>
                  </a:lnTo>
                  <a:lnTo>
                    <a:pt x="7294816" y="274764"/>
                  </a:lnTo>
                  <a:lnTo>
                    <a:pt x="7305637" y="273342"/>
                  </a:lnTo>
                  <a:close/>
                </a:path>
                <a:path w="7691120" h="320675">
                  <a:moveTo>
                    <a:pt x="7351814" y="177279"/>
                  </a:moveTo>
                  <a:lnTo>
                    <a:pt x="7347382" y="177927"/>
                  </a:lnTo>
                  <a:lnTo>
                    <a:pt x="7349782" y="185153"/>
                  </a:lnTo>
                  <a:lnTo>
                    <a:pt x="7351814" y="177279"/>
                  </a:lnTo>
                  <a:close/>
                </a:path>
                <a:path w="7691120" h="320675">
                  <a:moveTo>
                    <a:pt x="7386714" y="183083"/>
                  </a:moveTo>
                  <a:lnTo>
                    <a:pt x="7385736" y="178003"/>
                  </a:lnTo>
                  <a:lnTo>
                    <a:pt x="7382294" y="177419"/>
                  </a:lnTo>
                  <a:lnTo>
                    <a:pt x="7380783" y="186994"/>
                  </a:lnTo>
                  <a:lnTo>
                    <a:pt x="7386714" y="183083"/>
                  </a:lnTo>
                  <a:close/>
                </a:path>
                <a:path w="7691120" h="320675">
                  <a:moveTo>
                    <a:pt x="7403287" y="258508"/>
                  </a:moveTo>
                  <a:lnTo>
                    <a:pt x="7401293" y="256006"/>
                  </a:lnTo>
                  <a:lnTo>
                    <a:pt x="7400239" y="254800"/>
                  </a:lnTo>
                  <a:lnTo>
                    <a:pt x="7395705" y="258686"/>
                  </a:lnTo>
                  <a:lnTo>
                    <a:pt x="7397699" y="261188"/>
                  </a:lnTo>
                  <a:lnTo>
                    <a:pt x="7398753" y="262534"/>
                  </a:lnTo>
                  <a:lnTo>
                    <a:pt x="7403287" y="258508"/>
                  </a:lnTo>
                  <a:close/>
                </a:path>
                <a:path w="7691120" h="320675">
                  <a:moveTo>
                    <a:pt x="7409091" y="203454"/>
                  </a:moveTo>
                  <a:lnTo>
                    <a:pt x="7407084" y="200952"/>
                  </a:lnTo>
                  <a:lnTo>
                    <a:pt x="7405979" y="199656"/>
                  </a:lnTo>
                  <a:lnTo>
                    <a:pt x="7401547" y="203568"/>
                  </a:lnTo>
                  <a:lnTo>
                    <a:pt x="7403516" y="206146"/>
                  </a:lnTo>
                  <a:lnTo>
                    <a:pt x="7404621" y="207479"/>
                  </a:lnTo>
                  <a:lnTo>
                    <a:pt x="7409091" y="203454"/>
                  </a:lnTo>
                  <a:close/>
                </a:path>
                <a:path w="7691120" h="320675">
                  <a:moveTo>
                    <a:pt x="7417168" y="290461"/>
                  </a:moveTo>
                  <a:lnTo>
                    <a:pt x="7417079" y="287616"/>
                  </a:lnTo>
                  <a:lnTo>
                    <a:pt x="7413993" y="284911"/>
                  </a:lnTo>
                  <a:lnTo>
                    <a:pt x="7413472" y="290588"/>
                  </a:lnTo>
                  <a:lnTo>
                    <a:pt x="7413472" y="293420"/>
                  </a:lnTo>
                  <a:lnTo>
                    <a:pt x="7416660" y="296087"/>
                  </a:lnTo>
                  <a:lnTo>
                    <a:pt x="7417168" y="290461"/>
                  </a:lnTo>
                  <a:close/>
                </a:path>
                <a:path w="7691120" h="320675">
                  <a:moveTo>
                    <a:pt x="7421537" y="165011"/>
                  </a:moveTo>
                  <a:lnTo>
                    <a:pt x="7417105" y="165658"/>
                  </a:lnTo>
                  <a:lnTo>
                    <a:pt x="7419581" y="172821"/>
                  </a:lnTo>
                  <a:lnTo>
                    <a:pt x="7421537" y="165011"/>
                  </a:lnTo>
                  <a:close/>
                </a:path>
                <a:path w="7691120" h="320675">
                  <a:moveTo>
                    <a:pt x="7424636" y="227901"/>
                  </a:moveTo>
                  <a:lnTo>
                    <a:pt x="7422629" y="225437"/>
                  </a:lnTo>
                  <a:lnTo>
                    <a:pt x="7421550" y="223989"/>
                  </a:lnTo>
                  <a:lnTo>
                    <a:pt x="7417105" y="228015"/>
                  </a:lnTo>
                  <a:lnTo>
                    <a:pt x="7419073" y="230505"/>
                  </a:lnTo>
                  <a:lnTo>
                    <a:pt x="7420153" y="231775"/>
                  </a:lnTo>
                  <a:lnTo>
                    <a:pt x="7424636" y="227901"/>
                  </a:lnTo>
                  <a:close/>
                </a:path>
                <a:path w="7691120" h="320675">
                  <a:moveTo>
                    <a:pt x="7437209" y="157543"/>
                  </a:moveTo>
                  <a:lnTo>
                    <a:pt x="7435240" y="155143"/>
                  </a:lnTo>
                  <a:lnTo>
                    <a:pt x="7434186" y="153809"/>
                  </a:lnTo>
                  <a:lnTo>
                    <a:pt x="7429728" y="157670"/>
                  </a:lnTo>
                  <a:lnTo>
                    <a:pt x="7431735" y="160134"/>
                  </a:lnTo>
                  <a:lnTo>
                    <a:pt x="7432738" y="161620"/>
                  </a:lnTo>
                  <a:lnTo>
                    <a:pt x="7437209" y="157543"/>
                  </a:lnTo>
                  <a:close/>
                </a:path>
                <a:path w="7691120" h="320675">
                  <a:moveTo>
                    <a:pt x="7438606" y="145122"/>
                  </a:moveTo>
                  <a:lnTo>
                    <a:pt x="7436396" y="133819"/>
                  </a:lnTo>
                  <a:lnTo>
                    <a:pt x="7431240" y="131457"/>
                  </a:lnTo>
                  <a:lnTo>
                    <a:pt x="7425131" y="134835"/>
                  </a:lnTo>
                  <a:lnTo>
                    <a:pt x="7420038" y="140728"/>
                  </a:lnTo>
                  <a:lnTo>
                    <a:pt x="7415746" y="140004"/>
                  </a:lnTo>
                  <a:lnTo>
                    <a:pt x="7413523" y="141935"/>
                  </a:lnTo>
                  <a:lnTo>
                    <a:pt x="7412812" y="145999"/>
                  </a:lnTo>
                  <a:lnTo>
                    <a:pt x="7416444" y="145961"/>
                  </a:lnTo>
                  <a:lnTo>
                    <a:pt x="7415873" y="151879"/>
                  </a:lnTo>
                  <a:lnTo>
                    <a:pt x="7416813" y="155790"/>
                  </a:lnTo>
                  <a:lnTo>
                    <a:pt x="7427265" y="156286"/>
                  </a:lnTo>
                  <a:lnTo>
                    <a:pt x="7427709" y="150393"/>
                  </a:lnTo>
                  <a:lnTo>
                    <a:pt x="7424636" y="146354"/>
                  </a:lnTo>
                  <a:lnTo>
                    <a:pt x="7428014" y="142201"/>
                  </a:lnTo>
                  <a:lnTo>
                    <a:pt x="7433958" y="140817"/>
                  </a:lnTo>
                  <a:lnTo>
                    <a:pt x="7438606" y="145122"/>
                  </a:lnTo>
                  <a:close/>
                </a:path>
                <a:path w="7691120" h="320675">
                  <a:moveTo>
                    <a:pt x="7447102" y="299313"/>
                  </a:moveTo>
                  <a:lnTo>
                    <a:pt x="7447051" y="294411"/>
                  </a:lnTo>
                  <a:lnTo>
                    <a:pt x="7444257" y="295592"/>
                  </a:lnTo>
                  <a:lnTo>
                    <a:pt x="7439749" y="294817"/>
                  </a:lnTo>
                  <a:lnTo>
                    <a:pt x="7439800" y="299631"/>
                  </a:lnTo>
                  <a:lnTo>
                    <a:pt x="7442619" y="298538"/>
                  </a:lnTo>
                  <a:lnTo>
                    <a:pt x="7447102" y="299313"/>
                  </a:lnTo>
                  <a:close/>
                </a:path>
                <a:path w="7691120" h="320675">
                  <a:moveTo>
                    <a:pt x="7451382" y="84696"/>
                  </a:moveTo>
                  <a:lnTo>
                    <a:pt x="7451217" y="79629"/>
                  </a:lnTo>
                  <a:lnTo>
                    <a:pt x="7448143" y="80772"/>
                  </a:lnTo>
                  <a:lnTo>
                    <a:pt x="7447712" y="77901"/>
                  </a:lnTo>
                  <a:lnTo>
                    <a:pt x="7447381" y="74904"/>
                  </a:lnTo>
                  <a:lnTo>
                    <a:pt x="7440028" y="75158"/>
                  </a:lnTo>
                  <a:lnTo>
                    <a:pt x="7440333" y="85077"/>
                  </a:lnTo>
                  <a:lnTo>
                    <a:pt x="7451382" y="84696"/>
                  </a:lnTo>
                  <a:close/>
                </a:path>
                <a:path w="7691120" h="320675">
                  <a:moveTo>
                    <a:pt x="7455497" y="151993"/>
                  </a:moveTo>
                  <a:lnTo>
                    <a:pt x="7452398" y="148120"/>
                  </a:lnTo>
                  <a:lnTo>
                    <a:pt x="7448004" y="152120"/>
                  </a:lnTo>
                  <a:lnTo>
                    <a:pt x="7449972" y="154660"/>
                  </a:lnTo>
                  <a:lnTo>
                    <a:pt x="7451064" y="155956"/>
                  </a:lnTo>
                  <a:lnTo>
                    <a:pt x="7455497" y="151993"/>
                  </a:lnTo>
                  <a:close/>
                </a:path>
                <a:path w="7691120" h="320675">
                  <a:moveTo>
                    <a:pt x="7458570" y="180251"/>
                  </a:moveTo>
                  <a:lnTo>
                    <a:pt x="7457999" y="174282"/>
                  </a:lnTo>
                  <a:lnTo>
                    <a:pt x="7452728" y="177584"/>
                  </a:lnTo>
                  <a:lnTo>
                    <a:pt x="7458570" y="180251"/>
                  </a:lnTo>
                  <a:close/>
                </a:path>
                <a:path w="7691120" h="320675">
                  <a:moveTo>
                    <a:pt x="7458608" y="246722"/>
                  </a:moveTo>
                  <a:lnTo>
                    <a:pt x="7456576" y="244132"/>
                  </a:lnTo>
                  <a:lnTo>
                    <a:pt x="7455484" y="242874"/>
                  </a:lnTo>
                  <a:lnTo>
                    <a:pt x="7451052" y="246773"/>
                  </a:lnTo>
                  <a:lnTo>
                    <a:pt x="7453033" y="249377"/>
                  </a:lnTo>
                  <a:lnTo>
                    <a:pt x="7454138" y="250545"/>
                  </a:lnTo>
                  <a:lnTo>
                    <a:pt x="7458608" y="246722"/>
                  </a:lnTo>
                  <a:close/>
                </a:path>
                <a:path w="7691120" h="320675">
                  <a:moveTo>
                    <a:pt x="7459688" y="57073"/>
                  </a:moveTo>
                  <a:lnTo>
                    <a:pt x="7457745" y="54571"/>
                  </a:lnTo>
                  <a:lnTo>
                    <a:pt x="7456665" y="53251"/>
                  </a:lnTo>
                  <a:lnTo>
                    <a:pt x="7452271" y="57124"/>
                  </a:lnTo>
                  <a:lnTo>
                    <a:pt x="7454239" y="59613"/>
                  </a:lnTo>
                  <a:lnTo>
                    <a:pt x="7455281" y="60985"/>
                  </a:lnTo>
                  <a:lnTo>
                    <a:pt x="7459688" y="57073"/>
                  </a:lnTo>
                  <a:close/>
                </a:path>
                <a:path w="7691120" h="320675">
                  <a:moveTo>
                    <a:pt x="7461631" y="160223"/>
                  </a:moveTo>
                  <a:lnTo>
                    <a:pt x="7461047" y="154266"/>
                  </a:lnTo>
                  <a:lnTo>
                    <a:pt x="7455738" y="157505"/>
                  </a:lnTo>
                  <a:lnTo>
                    <a:pt x="7461631" y="160223"/>
                  </a:lnTo>
                  <a:close/>
                </a:path>
                <a:path w="7691120" h="320675">
                  <a:moveTo>
                    <a:pt x="7462063" y="170789"/>
                  </a:moveTo>
                  <a:lnTo>
                    <a:pt x="7460564" y="166039"/>
                  </a:lnTo>
                  <a:lnTo>
                    <a:pt x="7457783" y="165417"/>
                  </a:lnTo>
                  <a:lnTo>
                    <a:pt x="7457999" y="174282"/>
                  </a:lnTo>
                  <a:lnTo>
                    <a:pt x="7462063" y="170789"/>
                  </a:lnTo>
                  <a:close/>
                </a:path>
                <a:path w="7691120" h="320675">
                  <a:moveTo>
                    <a:pt x="7464831" y="211620"/>
                  </a:moveTo>
                  <a:lnTo>
                    <a:pt x="7462863" y="208953"/>
                  </a:lnTo>
                  <a:lnTo>
                    <a:pt x="7461758" y="207695"/>
                  </a:lnTo>
                  <a:lnTo>
                    <a:pt x="7457326" y="211645"/>
                  </a:lnTo>
                  <a:lnTo>
                    <a:pt x="7459319" y="214147"/>
                  </a:lnTo>
                  <a:lnTo>
                    <a:pt x="7460374" y="215569"/>
                  </a:lnTo>
                  <a:lnTo>
                    <a:pt x="7464831" y="211620"/>
                  </a:lnTo>
                  <a:close/>
                </a:path>
                <a:path w="7691120" h="320675">
                  <a:moveTo>
                    <a:pt x="7465009" y="273748"/>
                  </a:moveTo>
                  <a:lnTo>
                    <a:pt x="7460653" y="274675"/>
                  </a:lnTo>
                  <a:lnTo>
                    <a:pt x="7454392" y="273342"/>
                  </a:lnTo>
                  <a:lnTo>
                    <a:pt x="7454011" y="279196"/>
                  </a:lnTo>
                  <a:lnTo>
                    <a:pt x="7458367" y="278155"/>
                  </a:lnTo>
                  <a:lnTo>
                    <a:pt x="7464590" y="279666"/>
                  </a:lnTo>
                  <a:lnTo>
                    <a:pt x="7465009" y="273748"/>
                  </a:lnTo>
                  <a:close/>
                </a:path>
                <a:path w="7691120" h="320675">
                  <a:moveTo>
                    <a:pt x="7466330" y="86855"/>
                  </a:moveTo>
                  <a:lnTo>
                    <a:pt x="7465873" y="79146"/>
                  </a:lnTo>
                  <a:lnTo>
                    <a:pt x="7459332" y="78828"/>
                  </a:lnTo>
                  <a:lnTo>
                    <a:pt x="7458354" y="85623"/>
                  </a:lnTo>
                  <a:lnTo>
                    <a:pt x="7451382" y="84696"/>
                  </a:lnTo>
                  <a:lnTo>
                    <a:pt x="7451547" y="89662"/>
                  </a:lnTo>
                  <a:lnTo>
                    <a:pt x="7457122" y="89547"/>
                  </a:lnTo>
                  <a:lnTo>
                    <a:pt x="7462736" y="89471"/>
                  </a:lnTo>
                  <a:lnTo>
                    <a:pt x="7466330" y="86855"/>
                  </a:lnTo>
                  <a:close/>
                </a:path>
                <a:path w="7691120" h="320675">
                  <a:moveTo>
                    <a:pt x="7470216" y="208699"/>
                  </a:moveTo>
                  <a:lnTo>
                    <a:pt x="7470127" y="205981"/>
                  </a:lnTo>
                  <a:lnTo>
                    <a:pt x="7467054" y="203187"/>
                  </a:lnTo>
                  <a:lnTo>
                    <a:pt x="7466546" y="208826"/>
                  </a:lnTo>
                  <a:lnTo>
                    <a:pt x="7466635" y="211658"/>
                  </a:lnTo>
                  <a:lnTo>
                    <a:pt x="7469721" y="214452"/>
                  </a:lnTo>
                  <a:lnTo>
                    <a:pt x="7470216" y="208699"/>
                  </a:lnTo>
                  <a:close/>
                </a:path>
                <a:path w="7691120" h="320675">
                  <a:moveTo>
                    <a:pt x="7491311" y="120840"/>
                  </a:moveTo>
                  <a:lnTo>
                    <a:pt x="7489330" y="118364"/>
                  </a:lnTo>
                  <a:lnTo>
                    <a:pt x="7488225" y="117030"/>
                  </a:lnTo>
                  <a:lnTo>
                    <a:pt x="7483792" y="120942"/>
                  </a:lnTo>
                  <a:lnTo>
                    <a:pt x="7485786" y="123405"/>
                  </a:lnTo>
                  <a:lnTo>
                    <a:pt x="7486853" y="124752"/>
                  </a:lnTo>
                  <a:lnTo>
                    <a:pt x="7491311" y="120840"/>
                  </a:lnTo>
                  <a:close/>
                </a:path>
                <a:path w="7691120" h="320675">
                  <a:moveTo>
                    <a:pt x="7492682" y="55918"/>
                  </a:moveTo>
                  <a:lnTo>
                    <a:pt x="7490714" y="53428"/>
                  </a:lnTo>
                  <a:lnTo>
                    <a:pt x="7489647" y="52120"/>
                  </a:lnTo>
                  <a:lnTo>
                    <a:pt x="7485240" y="55994"/>
                  </a:lnTo>
                  <a:lnTo>
                    <a:pt x="7487247" y="58470"/>
                  </a:lnTo>
                  <a:lnTo>
                    <a:pt x="7488263" y="59842"/>
                  </a:lnTo>
                  <a:lnTo>
                    <a:pt x="7492682" y="55918"/>
                  </a:lnTo>
                  <a:close/>
                </a:path>
                <a:path w="7691120" h="320675">
                  <a:moveTo>
                    <a:pt x="7500125" y="112928"/>
                  </a:moveTo>
                  <a:lnTo>
                    <a:pt x="7499947" y="107861"/>
                  </a:lnTo>
                  <a:lnTo>
                    <a:pt x="7493521" y="106972"/>
                  </a:lnTo>
                  <a:lnTo>
                    <a:pt x="7492809" y="113182"/>
                  </a:lnTo>
                  <a:lnTo>
                    <a:pt x="7496937" y="112610"/>
                  </a:lnTo>
                  <a:lnTo>
                    <a:pt x="7498766" y="120218"/>
                  </a:lnTo>
                  <a:lnTo>
                    <a:pt x="7500125" y="112928"/>
                  </a:lnTo>
                  <a:close/>
                </a:path>
                <a:path w="7691120" h="320675">
                  <a:moveTo>
                    <a:pt x="7503515" y="190665"/>
                  </a:moveTo>
                  <a:lnTo>
                    <a:pt x="7502309" y="187794"/>
                  </a:lnTo>
                  <a:lnTo>
                    <a:pt x="7500975" y="184632"/>
                  </a:lnTo>
                  <a:lnTo>
                    <a:pt x="7500429" y="183337"/>
                  </a:lnTo>
                  <a:lnTo>
                    <a:pt x="7499210" y="181305"/>
                  </a:lnTo>
                  <a:lnTo>
                    <a:pt x="7499210" y="192671"/>
                  </a:lnTo>
                  <a:lnTo>
                    <a:pt x="7494765" y="191795"/>
                  </a:lnTo>
                  <a:lnTo>
                    <a:pt x="7491946" y="193103"/>
                  </a:lnTo>
                  <a:lnTo>
                    <a:pt x="7491844" y="188239"/>
                  </a:lnTo>
                  <a:lnTo>
                    <a:pt x="7496302" y="189039"/>
                  </a:lnTo>
                  <a:lnTo>
                    <a:pt x="7498131" y="188239"/>
                  </a:lnTo>
                  <a:lnTo>
                    <a:pt x="7499121" y="187794"/>
                  </a:lnTo>
                  <a:lnTo>
                    <a:pt x="7499210" y="192671"/>
                  </a:lnTo>
                  <a:lnTo>
                    <a:pt x="7499210" y="181305"/>
                  </a:lnTo>
                  <a:lnTo>
                    <a:pt x="7496645" y="177025"/>
                  </a:lnTo>
                  <a:lnTo>
                    <a:pt x="7496569" y="176657"/>
                  </a:lnTo>
                  <a:lnTo>
                    <a:pt x="7494740" y="168008"/>
                  </a:lnTo>
                  <a:lnTo>
                    <a:pt x="7493381" y="168059"/>
                  </a:lnTo>
                  <a:lnTo>
                    <a:pt x="7493381" y="180555"/>
                  </a:lnTo>
                  <a:lnTo>
                    <a:pt x="7493254" y="180746"/>
                  </a:lnTo>
                  <a:lnTo>
                    <a:pt x="7488936" y="184632"/>
                  </a:lnTo>
                  <a:lnTo>
                    <a:pt x="7487882" y="183337"/>
                  </a:lnTo>
                  <a:lnTo>
                    <a:pt x="7485850" y="180746"/>
                  </a:lnTo>
                  <a:lnTo>
                    <a:pt x="7490307" y="176657"/>
                  </a:lnTo>
                  <a:lnTo>
                    <a:pt x="7491425" y="178130"/>
                  </a:lnTo>
                  <a:lnTo>
                    <a:pt x="7493381" y="180555"/>
                  </a:lnTo>
                  <a:lnTo>
                    <a:pt x="7493381" y="168059"/>
                  </a:lnTo>
                  <a:lnTo>
                    <a:pt x="7480020" y="168503"/>
                  </a:lnTo>
                  <a:lnTo>
                    <a:pt x="7477658" y="176276"/>
                  </a:lnTo>
                  <a:lnTo>
                    <a:pt x="7472502" y="180555"/>
                  </a:lnTo>
                  <a:lnTo>
                    <a:pt x="7467613" y="185178"/>
                  </a:lnTo>
                  <a:lnTo>
                    <a:pt x="7466050" y="193992"/>
                  </a:lnTo>
                  <a:lnTo>
                    <a:pt x="7472108" y="193014"/>
                  </a:lnTo>
                  <a:lnTo>
                    <a:pt x="7476058" y="195110"/>
                  </a:lnTo>
                  <a:lnTo>
                    <a:pt x="7477900" y="200266"/>
                  </a:lnTo>
                  <a:lnTo>
                    <a:pt x="7477646" y="208457"/>
                  </a:lnTo>
                  <a:lnTo>
                    <a:pt x="7483602" y="206476"/>
                  </a:lnTo>
                  <a:lnTo>
                    <a:pt x="7489215" y="203987"/>
                  </a:lnTo>
                  <a:lnTo>
                    <a:pt x="7495451" y="202298"/>
                  </a:lnTo>
                  <a:lnTo>
                    <a:pt x="7503338" y="202730"/>
                  </a:lnTo>
                  <a:lnTo>
                    <a:pt x="7503350" y="202298"/>
                  </a:lnTo>
                  <a:lnTo>
                    <a:pt x="7503477" y="193103"/>
                  </a:lnTo>
                  <a:lnTo>
                    <a:pt x="7503477" y="192671"/>
                  </a:lnTo>
                  <a:lnTo>
                    <a:pt x="7503515" y="190665"/>
                  </a:lnTo>
                  <a:close/>
                </a:path>
                <a:path w="7691120" h="320675">
                  <a:moveTo>
                    <a:pt x="7506805" y="92722"/>
                  </a:moveTo>
                  <a:lnTo>
                    <a:pt x="7500074" y="89446"/>
                  </a:lnTo>
                  <a:lnTo>
                    <a:pt x="7492733" y="87083"/>
                  </a:lnTo>
                  <a:lnTo>
                    <a:pt x="7485875" y="84023"/>
                  </a:lnTo>
                  <a:lnTo>
                    <a:pt x="7480579" y="78625"/>
                  </a:lnTo>
                  <a:lnTo>
                    <a:pt x="7477099" y="86194"/>
                  </a:lnTo>
                  <a:lnTo>
                    <a:pt x="7474344" y="94653"/>
                  </a:lnTo>
                  <a:lnTo>
                    <a:pt x="7471296" y="102717"/>
                  </a:lnTo>
                  <a:lnTo>
                    <a:pt x="7466876" y="109105"/>
                  </a:lnTo>
                  <a:lnTo>
                    <a:pt x="7473480" y="108661"/>
                  </a:lnTo>
                  <a:lnTo>
                    <a:pt x="7482522" y="113830"/>
                  </a:lnTo>
                  <a:lnTo>
                    <a:pt x="7489164" y="113322"/>
                  </a:lnTo>
                  <a:lnTo>
                    <a:pt x="7488809" y="105575"/>
                  </a:lnTo>
                  <a:lnTo>
                    <a:pt x="7481544" y="96824"/>
                  </a:lnTo>
                  <a:lnTo>
                    <a:pt x="7484758" y="93484"/>
                  </a:lnTo>
                  <a:lnTo>
                    <a:pt x="7492149" y="92227"/>
                  </a:lnTo>
                  <a:lnTo>
                    <a:pt x="7498562" y="95529"/>
                  </a:lnTo>
                  <a:lnTo>
                    <a:pt x="7503592" y="97612"/>
                  </a:lnTo>
                  <a:lnTo>
                    <a:pt x="7506805" y="92722"/>
                  </a:lnTo>
                  <a:close/>
                </a:path>
                <a:path w="7691120" h="320675">
                  <a:moveTo>
                    <a:pt x="7511085" y="112433"/>
                  </a:moveTo>
                  <a:lnTo>
                    <a:pt x="7510983" y="107569"/>
                  </a:lnTo>
                  <a:lnTo>
                    <a:pt x="7508164" y="108800"/>
                  </a:lnTo>
                  <a:lnTo>
                    <a:pt x="7503719" y="108051"/>
                  </a:lnTo>
                  <a:lnTo>
                    <a:pt x="7503833" y="112801"/>
                  </a:lnTo>
                  <a:lnTo>
                    <a:pt x="7506640" y="111645"/>
                  </a:lnTo>
                  <a:lnTo>
                    <a:pt x="7511085" y="112433"/>
                  </a:lnTo>
                  <a:close/>
                </a:path>
                <a:path w="7691120" h="320675">
                  <a:moveTo>
                    <a:pt x="7511313" y="217411"/>
                  </a:moveTo>
                  <a:lnTo>
                    <a:pt x="7501077" y="218020"/>
                  </a:lnTo>
                  <a:lnTo>
                    <a:pt x="7498664" y="217233"/>
                  </a:lnTo>
                  <a:lnTo>
                    <a:pt x="7498664" y="225361"/>
                  </a:lnTo>
                  <a:lnTo>
                    <a:pt x="7494219" y="229235"/>
                  </a:lnTo>
                  <a:lnTo>
                    <a:pt x="7493279" y="228092"/>
                  </a:lnTo>
                  <a:lnTo>
                    <a:pt x="7491133" y="225450"/>
                  </a:lnTo>
                  <a:lnTo>
                    <a:pt x="7495578" y="221437"/>
                  </a:lnTo>
                  <a:lnTo>
                    <a:pt x="7496657" y="222885"/>
                  </a:lnTo>
                  <a:lnTo>
                    <a:pt x="7498664" y="225361"/>
                  </a:lnTo>
                  <a:lnTo>
                    <a:pt x="7498664" y="217233"/>
                  </a:lnTo>
                  <a:lnTo>
                    <a:pt x="7492466" y="215188"/>
                  </a:lnTo>
                  <a:lnTo>
                    <a:pt x="7484961" y="213753"/>
                  </a:lnTo>
                  <a:lnTo>
                    <a:pt x="7477988" y="218554"/>
                  </a:lnTo>
                  <a:lnTo>
                    <a:pt x="7477849" y="227507"/>
                  </a:lnTo>
                  <a:lnTo>
                    <a:pt x="7482065" y="230022"/>
                  </a:lnTo>
                  <a:lnTo>
                    <a:pt x="7489431" y="228092"/>
                  </a:lnTo>
                  <a:lnTo>
                    <a:pt x="7490053" y="234022"/>
                  </a:lnTo>
                  <a:lnTo>
                    <a:pt x="7490930" y="239839"/>
                  </a:lnTo>
                  <a:lnTo>
                    <a:pt x="7497204" y="237807"/>
                  </a:lnTo>
                  <a:lnTo>
                    <a:pt x="7501255" y="230149"/>
                  </a:lnTo>
                  <a:lnTo>
                    <a:pt x="7501915" y="229235"/>
                  </a:lnTo>
                  <a:lnTo>
                    <a:pt x="7506043" y="223481"/>
                  </a:lnTo>
                  <a:lnTo>
                    <a:pt x="7507821" y="221437"/>
                  </a:lnTo>
                  <a:lnTo>
                    <a:pt x="7510793" y="218020"/>
                  </a:lnTo>
                  <a:lnTo>
                    <a:pt x="7511313" y="217411"/>
                  </a:lnTo>
                  <a:close/>
                </a:path>
                <a:path w="7691120" h="320675">
                  <a:moveTo>
                    <a:pt x="7515936" y="89992"/>
                  </a:moveTo>
                  <a:lnTo>
                    <a:pt x="7513929" y="87503"/>
                  </a:lnTo>
                  <a:lnTo>
                    <a:pt x="7512888" y="86245"/>
                  </a:lnTo>
                  <a:lnTo>
                    <a:pt x="7508494" y="90106"/>
                  </a:lnTo>
                  <a:lnTo>
                    <a:pt x="7510462" y="92583"/>
                  </a:lnTo>
                  <a:lnTo>
                    <a:pt x="7511555" y="94030"/>
                  </a:lnTo>
                  <a:lnTo>
                    <a:pt x="7515936" y="89992"/>
                  </a:lnTo>
                  <a:close/>
                </a:path>
                <a:path w="7691120" h="320675">
                  <a:moveTo>
                    <a:pt x="7519987" y="99910"/>
                  </a:moveTo>
                  <a:lnTo>
                    <a:pt x="7518019" y="97434"/>
                  </a:lnTo>
                  <a:lnTo>
                    <a:pt x="7516901" y="96113"/>
                  </a:lnTo>
                  <a:lnTo>
                    <a:pt x="7512482" y="99974"/>
                  </a:lnTo>
                  <a:lnTo>
                    <a:pt x="7514476" y="102450"/>
                  </a:lnTo>
                  <a:lnTo>
                    <a:pt x="7515568" y="103809"/>
                  </a:lnTo>
                  <a:lnTo>
                    <a:pt x="7519987" y="99910"/>
                  </a:lnTo>
                  <a:close/>
                </a:path>
                <a:path w="7691120" h="320675">
                  <a:moveTo>
                    <a:pt x="7523708" y="152120"/>
                  </a:moveTo>
                  <a:lnTo>
                    <a:pt x="7523340" y="147142"/>
                  </a:lnTo>
                  <a:lnTo>
                    <a:pt x="7523099" y="143789"/>
                  </a:lnTo>
                  <a:lnTo>
                    <a:pt x="7520648" y="142811"/>
                  </a:lnTo>
                  <a:lnTo>
                    <a:pt x="7518146" y="141820"/>
                  </a:lnTo>
                  <a:lnTo>
                    <a:pt x="7511275" y="142671"/>
                  </a:lnTo>
                  <a:lnTo>
                    <a:pt x="7504951" y="142811"/>
                  </a:lnTo>
                  <a:lnTo>
                    <a:pt x="7504519" y="141897"/>
                  </a:lnTo>
                  <a:lnTo>
                    <a:pt x="7501496" y="135509"/>
                  </a:lnTo>
                  <a:lnTo>
                    <a:pt x="7501306" y="134886"/>
                  </a:lnTo>
                  <a:lnTo>
                    <a:pt x="7498855" y="127050"/>
                  </a:lnTo>
                  <a:lnTo>
                    <a:pt x="7492187" y="127965"/>
                  </a:lnTo>
                  <a:lnTo>
                    <a:pt x="7492187" y="145643"/>
                  </a:lnTo>
                  <a:lnTo>
                    <a:pt x="7487717" y="149669"/>
                  </a:lnTo>
                  <a:lnTo>
                    <a:pt x="7486955" y="148717"/>
                  </a:lnTo>
                  <a:lnTo>
                    <a:pt x="7484669" y="145872"/>
                  </a:lnTo>
                  <a:lnTo>
                    <a:pt x="7489101" y="141897"/>
                  </a:lnTo>
                  <a:lnTo>
                    <a:pt x="7490206" y="143332"/>
                  </a:lnTo>
                  <a:lnTo>
                    <a:pt x="7492187" y="145643"/>
                  </a:lnTo>
                  <a:lnTo>
                    <a:pt x="7492187" y="127965"/>
                  </a:lnTo>
                  <a:lnTo>
                    <a:pt x="7489711" y="128295"/>
                  </a:lnTo>
                  <a:lnTo>
                    <a:pt x="7470965" y="133299"/>
                  </a:lnTo>
                  <a:lnTo>
                    <a:pt x="7460869" y="134886"/>
                  </a:lnTo>
                  <a:lnTo>
                    <a:pt x="7449350" y="134670"/>
                  </a:lnTo>
                  <a:lnTo>
                    <a:pt x="7449845" y="143065"/>
                  </a:lnTo>
                  <a:lnTo>
                    <a:pt x="7460589" y="145808"/>
                  </a:lnTo>
                  <a:lnTo>
                    <a:pt x="7461085" y="154266"/>
                  </a:lnTo>
                  <a:lnTo>
                    <a:pt x="7468387" y="154012"/>
                  </a:lnTo>
                  <a:lnTo>
                    <a:pt x="7470292" y="157099"/>
                  </a:lnTo>
                  <a:lnTo>
                    <a:pt x="7471397" y="154800"/>
                  </a:lnTo>
                  <a:lnTo>
                    <a:pt x="7471664" y="154012"/>
                  </a:lnTo>
                  <a:lnTo>
                    <a:pt x="7472807" y="150787"/>
                  </a:lnTo>
                  <a:lnTo>
                    <a:pt x="7475614" y="148717"/>
                  </a:lnTo>
                  <a:lnTo>
                    <a:pt x="7478865" y="156210"/>
                  </a:lnTo>
                  <a:lnTo>
                    <a:pt x="7483335" y="155790"/>
                  </a:lnTo>
                  <a:lnTo>
                    <a:pt x="7488644" y="154152"/>
                  </a:lnTo>
                  <a:lnTo>
                    <a:pt x="7494397" y="157975"/>
                  </a:lnTo>
                  <a:lnTo>
                    <a:pt x="7493838" y="154152"/>
                  </a:lnTo>
                  <a:lnTo>
                    <a:pt x="7493571" y="152374"/>
                  </a:lnTo>
                  <a:lnTo>
                    <a:pt x="7494664" y="149669"/>
                  </a:lnTo>
                  <a:lnTo>
                    <a:pt x="7494867" y="149161"/>
                  </a:lnTo>
                  <a:lnTo>
                    <a:pt x="7497724" y="147967"/>
                  </a:lnTo>
                  <a:lnTo>
                    <a:pt x="7505497" y="147142"/>
                  </a:lnTo>
                  <a:lnTo>
                    <a:pt x="7511123" y="149415"/>
                  </a:lnTo>
                  <a:lnTo>
                    <a:pt x="7516558" y="151993"/>
                  </a:lnTo>
                  <a:lnTo>
                    <a:pt x="7523708" y="152120"/>
                  </a:lnTo>
                  <a:close/>
                </a:path>
                <a:path w="7691120" h="320675">
                  <a:moveTo>
                    <a:pt x="7525867" y="159550"/>
                  </a:moveTo>
                  <a:lnTo>
                    <a:pt x="7522832" y="155638"/>
                  </a:lnTo>
                  <a:lnTo>
                    <a:pt x="7518387" y="159677"/>
                  </a:lnTo>
                  <a:lnTo>
                    <a:pt x="7515441" y="155892"/>
                  </a:lnTo>
                  <a:lnTo>
                    <a:pt x="7511008" y="159931"/>
                  </a:lnTo>
                  <a:lnTo>
                    <a:pt x="7513002" y="162369"/>
                  </a:lnTo>
                  <a:lnTo>
                    <a:pt x="7514095" y="163677"/>
                  </a:lnTo>
                  <a:lnTo>
                    <a:pt x="7518489" y="159804"/>
                  </a:lnTo>
                  <a:lnTo>
                    <a:pt x="7520394" y="162115"/>
                  </a:lnTo>
                  <a:lnTo>
                    <a:pt x="7521461" y="163423"/>
                  </a:lnTo>
                  <a:lnTo>
                    <a:pt x="7525867" y="159550"/>
                  </a:lnTo>
                  <a:close/>
                </a:path>
                <a:path w="7691120" h="320675">
                  <a:moveTo>
                    <a:pt x="7526706" y="236677"/>
                  </a:moveTo>
                  <a:lnTo>
                    <a:pt x="7526655" y="231736"/>
                  </a:lnTo>
                  <a:lnTo>
                    <a:pt x="7523861" y="233006"/>
                  </a:lnTo>
                  <a:lnTo>
                    <a:pt x="7519352" y="232054"/>
                  </a:lnTo>
                  <a:lnTo>
                    <a:pt x="7519403" y="237020"/>
                  </a:lnTo>
                  <a:lnTo>
                    <a:pt x="7522235" y="235839"/>
                  </a:lnTo>
                  <a:lnTo>
                    <a:pt x="7526706" y="236677"/>
                  </a:lnTo>
                  <a:close/>
                </a:path>
                <a:path w="7691120" h="320675">
                  <a:moveTo>
                    <a:pt x="7531417" y="309041"/>
                  </a:moveTo>
                  <a:lnTo>
                    <a:pt x="7529423" y="306489"/>
                  </a:lnTo>
                  <a:lnTo>
                    <a:pt x="7528369" y="305244"/>
                  </a:lnTo>
                  <a:lnTo>
                    <a:pt x="7523861" y="309143"/>
                  </a:lnTo>
                  <a:lnTo>
                    <a:pt x="7525906" y="311619"/>
                  </a:lnTo>
                  <a:lnTo>
                    <a:pt x="7526972" y="312991"/>
                  </a:lnTo>
                  <a:lnTo>
                    <a:pt x="7531417" y="309041"/>
                  </a:lnTo>
                  <a:close/>
                </a:path>
                <a:path w="7691120" h="320675">
                  <a:moveTo>
                    <a:pt x="7534986" y="256476"/>
                  </a:moveTo>
                  <a:lnTo>
                    <a:pt x="7515504" y="251510"/>
                  </a:lnTo>
                  <a:lnTo>
                    <a:pt x="7494905" y="249250"/>
                  </a:lnTo>
                  <a:lnTo>
                    <a:pt x="7475753" y="249986"/>
                  </a:lnTo>
                  <a:lnTo>
                    <a:pt x="7460628" y="253974"/>
                  </a:lnTo>
                  <a:lnTo>
                    <a:pt x="7461453" y="262610"/>
                  </a:lnTo>
                  <a:lnTo>
                    <a:pt x="7466114" y="264210"/>
                  </a:lnTo>
                  <a:lnTo>
                    <a:pt x="7471791" y="261835"/>
                  </a:lnTo>
                  <a:lnTo>
                    <a:pt x="7475652" y="258533"/>
                  </a:lnTo>
                  <a:lnTo>
                    <a:pt x="7476604" y="264134"/>
                  </a:lnTo>
                  <a:lnTo>
                    <a:pt x="7483424" y="268262"/>
                  </a:lnTo>
                  <a:lnTo>
                    <a:pt x="7482611" y="259384"/>
                  </a:lnTo>
                  <a:lnTo>
                    <a:pt x="7486675" y="256349"/>
                  </a:lnTo>
                  <a:lnTo>
                    <a:pt x="7494219" y="257886"/>
                  </a:lnTo>
                  <a:lnTo>
                    <a:pt x="7494270" y="264706"/>
                  </a:lnTo>
                  <a:lnTo>
                    <a:pt x="7498435" y="272592"/>
                  </a:lnTo>
                  <a:lnTo>
                    <a:pt x="7492276" y="278193"/>
                  </a:lnTo>
                  <a:lnTo>
                    <a:pt x="7484275" y="276682"/>
                  </a:lnTo>
                  <a:lnTo>
                    <a:pt x="7476896" y="274612"/>
                  </a:lnTo>
                  <a:lnTo>
                    <a:pt x="7472566" y="278549"/>
                  </a:lnTo>
                  <a:lnTo>
                    <a:pt x="7477417" y="282067"/>
                  </a:lnTo>
                  <a:lnTo>
                    <a:pt x="7483869" y="283248"/>
                  </a:lnTo>
                  <a:lnTo>
                    <a:pt x="7491235" y="283108"/>
                  </a:lnTo>
                  <a:lnTo>
                    <a:pt x="7498778" y="282702"/>
                  </a:lnTo>
                  <a:lnTo>
                    <a:pt x="7502055" y="284911"/>
                  </a:lnTo>
                  <a:lnTo>
                    <a:pt x="7507033" y="287566"/>
                  </a:lnTo>
                  <a:lnTo>
                    <a:pt x="7511593" y="287655"/>
                  </a:lnTo>
                  <a:lnTo>
                    <a:pt x="7513650" y="282194"/>
                  </a:lnTo>
                  <a:lnTo>
                    <a:pt x="7508049" y="278028"/>
                  </a:lnTo>
                  <a:lnTo>
                    <a:pt x="7501585" y="275158"/>
                  </a:lnTo>
                  <a:lnTo>
                    <a:pt x="7501776" y="262585"/>
                  </a:lnTo>
                  <a:lnTo>
                    <a:pt x="7508265" y="262801"/>
                  </a:lnTo>
                  <a:lnTo>
                    <a:pt x="7513269" y="261061"/>
                  </a:lnTo>
                  <a:lnTo>
                    <a:pt x="7516444" y="257124"/>
                  </a:lnTo>
                  <a:lnTo>
                    <a:pt x="7523302" y="258749"/>
                  </a:lnTo>
                  <a:lnTo>
                    <a:pt x="7529309" y="264502"/>
                  </a:lnTo>
                  <a:lnTo>
                    <a:pt x="7534986" y="256476"/>
                  </a:lnTo>
                  <a:close/>
                </a:path>
                <a:path w="7691120" h="320675">
                  <a:moveTo>
                    <a:pt x="7538517" y="298780"/>
                  </a:moveTo>
                  <a:lnTo>
                    <a:pt x="7536472" y="296291"/>
                  </a:lnTo>
                  <a:lnTo>
                    <a:pt x="7535405" y="294906"/>
                  </a:lnTo>
                  <a:lnTo>
                    <a:pt x="7530973" y="298958"/>
                  </a:lnTo>
                  <a:lnTo>
                    <a:pt x="7532979" y="301498"/>
                  </a:lnTo>
                  <a:lnTo>
                    <a:pt x="7534008" y="302831"/>
                  </a:lnTo>
                  <a:lnTo>
                    <a:pt x="7538517" y="298780"/>
                  </a:lnTo>
                  <a:close/>
                </a:path>
                <a:path w="7691120" h="320675">
                  <a:moveTo>
                    <a:pt x="7551331" y="106019"/>
                  </a:moveTo>
                  <a:lnTo>
                    <a:pt x="7551229" y="101180"/>
                  </a:lnTo>
                  <a:lnTo>
                    <a:pt x="7542035" y="101511"/>
                  </a:lnTo>
                  <a:lnTo>
                    <a:pt x="7533970" y="103238"/>
                  </a:lnTo>
                  <a:lnTo>
                    <a:pt x="7527277" y="106667"/>
                  </a:lnTo>
                  <a:lnTo>
                    <a:pt x="7522210" y="112153"/>
                  </a:lnTo>
                  <a:lnTo>
                    <a:pt x="7533526" y="115443"/>
                  </a:lnTo>
                  <a:lnTo>
                    <a:pt x="7535443" y="106641"/>
                  </a:lnTo>
                  <a:lnTo>
                    <a:pt x="7544092" y="106413"/>
                  </a:lnTo>
                  <a:lnTo>
                    <a:pt x="7546886" y="105232"/>
                  </a:lnTo>
                  <a:lnTo>
                    <a:pt x="7551331" y="106019"/>
                  </a:lnTo>
                  <a:close/>
                </a:path>
                <a:path w="7691120" h="320675">
                  <a:moveTo>
                    <a:pt x="7557719" y="175717"/>
                  </a:moveTo>
                  <a:lnTo>
                    <a:pt x="7557656" y="170865"/>
                  </a:lnTo>
                  <a:lnTo>
                    <a:pt x="7554811" y="172034"/>
                  </a:lnTo>
                  <a:lnTo>
                    <a:pt x="7550353" y="171246"/>
                  </a:lnTo>
                  <a:lnTo>
                    <a:pt x="7550455" y="176110"/>
                  </a:lnTo>
                  <a:lnTo>
                    <a:pt x="7553261" y="174917"/>
                  </a:lnTo>
                  <a:lnTo>
                    <a:pt x="7557719" y="175717"/>
                  </a:lnTo>
                  <a:close/>
                </a:path>
                <a:path w="7691120" h="320675">
                  <a:moveTo>
                    <a:pt x="7559116" y="196773"/>
                  </a:moveTo>
                  <a:lnTo>
                    <a:pt x="7554925" y="194170"/>
                  </a:lnTo>
                  <a:lnTo>
                    <a:pt x="7547546" y="196126"/>
                  </a:lnTo>
                  <a:lnTo>
                    <a:pt x="7547927" y="206032"/>
                  </a:lnTo>
                  <a:lnTo>
                    <a:pt x="7559027" y="205651"/>
                  </a:lnTo>
                  <a:lnTo>
                    <a:pt x="7559116" y="196773"/>
                  </a:lnTo>
                  <a:close/>
                </a:path>
                <a:path w="7691120" h="320675">
                  <a:moveTo>
                    <a:pt x="7567257" y="311277"/>
                  </a:moveTo>
                  <a:lnTo>
                    <a:pt x="7566622" y="305206"/>
                  </a:lnTo>
                  <a:lnTo>
                    <a:pt x="7561351" y="308483"/>
                  </a:lnTo>
                  <a:lnTo>
                    <a:pt x="7567257" y="311277"/>
                  </a:lnTo>
                  <a:close/>
                </a:path>
                <a:path w="7691120" h="320675">
                  <a:moveTo>
                    <a:pt x="7569555" y="285216"/>
                  </a:moveTo>
                  <a:lnTo>
                    <a:pt x="7569416" y="281876"/>
                  </a:lnTo>
                  <a:lnTo>
                    <a:pt x="7569162" y="275221"/>
                  </a:lnTo>
                  <a:lnTo>
                    <a:pt x="7561770" y="275488"/>
                  </a:lnTo>
                  <a:lnTo>
                    <a:pt x="7561872" y="278739"/>
                  </a:lnTo>
                  <a:lnTo>
                    <a:pt x="7562164" y="285483"/>
                  </a:lnTo>
                  <a:lnTo>
                    <a:pt x="7567130" y="285318"/>
                  </a:lnTo>
                  <a:lnTo>
                    <a:pt x="7569555" y="285216"/>
                  </a:lnTo>
                  <a:close/>
                </a:path>
                <a:path w="7691120" h="320675">
                  <a:moveTo>
                    <a:pt x="7569873" y="295084"/>
                  </a:moveTo>
                  <a:lnTo>
                    <a:pt x="7569721" y="290169"/>
                  </a:lnTo>
                  <a:lnTo>
                    <a:pt x="7566927" y="291363"/>
                  </a:lnTo>
                  <a:lnTo>
                    <a:pt x="7562405" y="290576"/>
                  </a:lnTo>
                  <a:lnTo>
                    <a:pt x="7562532" y="295402"/>
                  </a:lnTo>
                  <a:lnTo>
                    <a:pt x="7565377" y="294297"/>
                  </a:lnTo>
                  <a:lnTo>
                    <a:pt x="7569873" y="295084"/>
                  </a:lnTo>
                  <a:close/>
                </a:path>
                <a:path w="7691120" h="320675">
                  <a:moveTo>
                    <a:pt x="7571930" y="301955"/>
                  </a:moveTo>
                  <a:lnTo>
                    <a:pt x="7565999" y="299237"/>
                  </a:lnTo>
                  <a:lnTo>
                    <a:pt x="7566622" y="305206"/>
                  </a:lnTo>
                  <a:lnTo>
                    <a:pt x="7571930" y="301955"/>
                  </a:lnTo>
                  <a:close/>
                </a:path>
                <a:path w="7691120" h="320675">
                  <a:moveTo>
                    <a:pt x="7578725" y="145173"/>
                  </a:moveTo>
                  <a:lnTo>
                    <a:pt x="7569949" y="140919"/>
                  </a:lnTo>
                  <a:lnTo>
                    <a:pt x="7558494" y="140373"/>
                  </a:lnTo>
                  <a:lnTo>
                    <a:pt x="7548004" y="143802"/>
                  </a:lnTo>
                  <a:lnTo>
                    <a:pt x="7542123" y="151472"/>
                  </a:lnTo>
                  <a:lnTo>
                    <a:pt x="7553249" y="152628"/>
                  </a:lnTo>
                  <a:lnTo>
                    <a:pt x="7562964" y="154076"/>
                  </a:lnTo>
                  <a:lnTo>
                    <a:pt x="7571410" y="152654"/>
                  </a:lnTo>
                  <a:lnTo>
                    <a:pt x="7578725" y="145173"/>
                  </a:lnTo>
                  <a:close/>
                </a:path>
                <a:path w="7691120" h="320675">
                  <a:moveTo>
                    <a:pt x="7580808" y="289750"/>
                  </a:moveTo>
                  <a:lnTo>
                    <a:pt x="7580744" y="284835"/>
                  </a:lnTo>
                  <a:lnTo>
                    <a:pt x="7577912" y="286092"/>
                  </a:lnTo>
                  <a:lnTo>
                    <a:pt x="7573429" y="285203"/>
                  </a:lnTo>
                  <a:lnTo>
                    <a:pt x="7573467" y="290042"/>
                  </a:lnTo>
                  <a:lnTo>
                    <a:pt x="7576312" y="288874"/>
                  </a:lnTo>
                  <a:lnTo>
                    <a:pt x="7580808" y="289750"/>
                  </a:lnTo>
                  <a:close/>
                </a:path>
                <a:path w="7691120" h="320675">
                  <a:moveTo>
                    <a:pt x="7588796" y="209689"/>
                  </a:moveTo>
                  <a:lnTo>
                    <a:pt x="7588313" y="203822"/>
                  </a:lnTo>
                  <a:lnTo>
                    <a:pt x="7585634" y="201117"/>
                  </a:lnTo>
                  <a:lnTo>
                    <a:pt x="7582522" y="199021"/>
                  </a:lnTo>
                  <a:lnTo>
                    <a:pt x="7580744" y="194983"/>
                  </a:lnTo>
                  <a:lnTo>
                    <a:pt x="7579449" y="187071"/>
                  </a:lnTo>
                  <a:lnTo>
                    <a:pt x="7583945" y="186270"/>
                  </a:lnTo>
                  <a:lnTo>
                    <a:pt x="7583906" y="180009"/>
                  </a:lnTo>
                  <a:lnTo>
                    <a:pt x="7577099" y="180365"/>
                  </a:lnTo>
                  <a:lnTo>
                    <a:pt x="7570838" y="176784"/>
                  </a:lnTo>
                  <a:lnTo>
                    <a:pt x="7565568" y="175018"/>
                  </a:lnTo>
                  <a:lnTo>
                    <a:pt x="7561707" y="180784"/>
                  </a:lnTo>
                  <a:lnTo>
                    <a:pt x="7565987" y="179781"/>
                  </a:lnTo>
                  <a:lnTo>
                    <a:pt x="7568349" y="181533"/>
                  </a:lnTo>
                  <a:lnTo>
                    <a:pt x="7569289" y="185381"/>
                  </a:lnTo>
                  <a:lnTo>
                    <a:pt x="7566888" y="189585"/>
                  </a:lnTo>
                  <a:lnTo>
                    <a:pt x="7564107" y="199326"/>
                  </a:lnTo>
                  <a:lnTo>
                    <a:pt x="7569886" y="200418"/>
                  </a:lnTo>
                  <a:lnTo>
                    <a:pt x="7572235" y="196240"/>
                  </a:lnTo>
                  <a:lnTo>
                    <a:pt x="7575270" y="199072"/>
                  </a:lnTo>
                  <a:lnTo>
                    <a:pt x="7576629" y="205016"/>
                  </a:lnTo>
                  <a:lnTo>
                    <a:pt x="7574000" y="210197"/>
                  </a:lnTo>
                  <a:lnTo>
                    <a:pt x="7588796" y="209689"/>
                  </a:lnTo>
                  <a:close/>
                </a:path>
                <a:path w="7691120" h="320675">
                  <a:moveTo>
                    <a:pt x="7593089" y="314274"/>
                  </a:moveTo>
                  <a:lnTo>
                    <a:pt x="7588758" y="315290"/>
                  </a:lnTo>
                  <a:lnTo>
                    <a:pt x="7582459" y="313893"/>
                  </a:lnTo>
                  <a:lnTo>
                    <a:pt x="7582154" y="319722"/>
                  </a:lnTo>
                  <a:lnTo>
                    <a:pt x="7586459" y="318770"/>
                  </a:lnTo>
                  <a:lnTo>
                    <a:pt x="7592720" y="320116"/>
                  </a:lnTo>
                  <a:lnTo>
                    <a:pt x="7593089" y="314274"/>
                  </a:lnTo>
                  <a:close/>
                </a:path>
                <a:path w="7691120" h="320675">
                  <a:moveTo>
                    <a:pt x="7593749" y="149682"/>
                  </a:moveTo>
                  <a:lnTo>
                    <a:pt x="7593470" y="144665"/>
                  </a:lnTo>
                  <a:lnTo>
                    <a:pt x="7587031" y="143586"/>
                  </a:lnTo>
                  <a:lnTo>
                    <a:pt x="7586358" y="149936"/>
                  </a:lnTo>
                  <a:lnTo>
                    <a:pt x="7587374" y="155892"/>
                  </a:lnTo>
                  <a:lnTo>
                    <a:pt x="7590587" y="152844"/>
                  </a:lnTo>
                  <a:lnTo>
                    <a:pt x="7593749" y="149682"/>
                  </a:lnTo>
                  <a:close/>
                </a:path>
                <a:path w="7691120" h="320675">
                  <a:moveTo>
                    <a:pt x="7596632" y="219443"/>
                  </a:moveTo>
                  <a:lnTo>
                    <a:pt x="7583284" y="220395"/>
                  </a:lnTo>
                  <a:lnTo>
                    <a:pt x="7572134" y="218147"/>
                  </a:lnTo>
                  <a:lnTo>
                    <a:pt x="7562024" y="214426"/>
                  </a:lnTo>
                  <a:lnTo>
                    <a:pt x="7551801" y="210972"/>
                  </a:lnTo>
                  <a:lnTo>
                    <a:pt x="7553338" y="220700"/>
                  </a:lnTo>
                  <a:lnTo>
                    <a:pt x="7547178" y="220929"/>
                  </a:lnTo>
                  <a:lnTo>
                    <a:pt x="7544968" y="226174"/>
                  </a:lnTo>
                  <a:lnTo>
                    <a:pt x="7558456" y="227660"/>
                  </a:lnTo>
                  <a:lnTo>
                    <a:pt x="7573937" y="230568"/>
                  </a:lnTo>
                  <a:lnTo>
                    <a:pt x="7587843" y="229590"/>
                  </a:lnTo>
                  <a:lnTo>
                    <a:pt x="7596632" y="219443"/>
                  </a:lnTo>
                  <a:close/>
                </a:path>
                <a:path w="7691120" h="320675">
                  <a:moveTo>
                    <a:pt x="7600899" y="186944"/>
                  </a:moveTo>
                  <a:lnTo>
                    <a:pt x="7598854" y="184365"/>
                  </a:lnTo>
                  <a:lnTo>
                    <a:pt x="7597737" y="182994"/>
                  </a:lnTo>
                  <a:lnTo>
                    <a:pt x="7593381" y="187045"/>
                  </a:lnTo>
                  <a:lnTo>
                    <a:pt x="7595387" y="189534"/>
                  </a:lnTo>
                  <a:lnTo>
                    <a:pt x="7596467" y="190868"/>
                  </a:lnTo>
                  <a:lnTo>
                    <a:pt x="7600899" y="186944"/>
                  </a:lnTo>
                  <a:close/>
                </a:path>
                <a:path w="7691120" h="320675">
                  <a:moveTo>
                    <a:pt x="7615504" y="288747"/>
                  </a:moveTo>
                  <a:lnTo>
                    <a:pt x="7609332" y="288798"/>
                  </a:lnTo>
                  <a:lnTo>
                    <a:pt x="7606741" y="283921"/>
                  </a:lnTo>
                  <a:lnTo>
                    <a:pt x="7609002" y="283540"/>
                  </a:lnTo>
                  <a:lnTo>
                    <a:pt x="7611123" y="283095"/>
                  </a:lnTo>
                  <a:lnTo>
                    <a:pt x="7610259" y="278841"/>
                  </a:lnTo>
                  <a:lnTo>
                    <a:pt x="7602906" y="279158"/>
                  </a:lnTo>
                  <a:lnTo>
                    <a:pt x="7597991" y="282536"/>
                  </a:lnTo>
                  <a:lnTo>
                    <a:pt x="7594714" y="287947"/>
                  </a:lnTo>
                  <a:lnTo>
                    <a:pt x="7592288" y="294373"/>
                  </a:lnTo>
                  <a:lnTo>
                    <a:pt x="7599299" y="293408"/>
                  </a:lnTo>
                  <a:lnTo>
                    <a:pt x="7604480" y="295148"/>
                  </a:lnTo>
                  <a:lnTo>
                    <a:pt x="7609179" y="297586"/>
                  </a:lnTo>
                  <a:lnTo>
                    <a:pt x="7614806" y="298665"/>
                  </a:lnTo>
                  <a:lnTo>
                    <a:pt x="7615504" y="288747"/>
                  </a:lnTo>
                  <a:close/>
                </a:path>
                <a:path w="7691120" h="320675">
                  <a:moveTo>
                    <a:pt x="7635799" y="267843"/>
                  </a:moveTo>
                  <a:lnTo>
                    <a:pt x="7606805" y="265226"/>
                  </a:lnTo>
                  <a:lnTo>
                    <a:pt x="7593673" y="261937"/>
                  </a:lnTo>
                  <a:lnTo>
                    <a:pt x="7583170" y="254800"/>
                  </a:lnTo>
                  <a:lnTo>
                    <a:pt x="7582827" y="260540"/>
                  </a:lnTo>
                  <a:lnTo>
                    <a:pt x="7572273" y="260134"/>
                  </a:lnTo>
                  <a:lnTo>
                    <a:pt x="7566698" y="259473"/>
                  </a:lnTo>
                  <a:lnTo>
                    <a:pt x="7558646" y="262470"/>
                  </a:lnTo>
                  <a:lnTo>
                    <a:pt x="7557262" y="255689"/>
                  </a:lnTo>
                  <a:lnTo>
                    <a:pt x="7556982" y="247497"/>
                  </a:lnTo>
                  <a:lnTo>
                    <a:pt x="7567422" y="252552"/>
                  </a:lnTo>
                  <a:lnTo>
                    <a:pt x="7567955" y="245402"/>
                  </a:lnTo>
                  <a:lnTo>
                    <a:pt x="7561948" y="246265"/>
                  </a:lnTo>
                  <a:lnTo>
                    <a:pt x="7558075" y="243979"/>
                  </a:lnTo>
                  <a:lnTo>
                    <a:pt x="7554468" y="241300"/>
                  </a:lnTo>
                  <a:lnTo>
                    <a:pt x="7549261" y="240931"/>
                  </a:lnTo>
                  <a:lnTo>
                    <a:pt x="7552550" y="251256"/>
                  </a:lnTo>
                  <a:lnTo>
                    <a:pt x="7549870" y="254635"/>
                  </a:lnTo>
                  <a:lnTo>
                    <a:pt x="7544295" y="256247"/>
                  </a:lnTo>
                  <a:lnTo>
                    <a:pt x="7538872" y="261289"/>
                  </a:lnTo>
                  <a:lnTo>
                    <a:pt x="7550264" y="264464"/>
                  </a:lnTo>
                  <a:lnTo>
                    <a:pt x="7562901" y="265823"/>
                  </a:lnTo>
                  <a:lnTo>
                    <a:pt x="7574788" y="268274"/>
                  </a:lnTo>
                  <a:lnTo>
                    <a:pt x="7583983" y="274701"/>
                  </a:lnTo>
                  <a:lnTo>
                    <a:pt x="7584440" y="268947"/>
                  </a:lnTo>
                  <a:lnTo>
                    <a:pt x="7594943" y="269252"/>
                  </a:lnTo>
                  <a:lnTo>
                    <a:pt x="7605217" y="273888"/>
                  </a:lnTo>
                  <a:lnTo>
                    <a:pt x="7617130" y="277482"/>
                  </a:lnTo>
                  <a:lnTo>
                    <a:pt x="7628153" y="276593"/>
                  </a:lnTo>
                  <a:lnTo>
                    <a:pt x="7635799" y="267843"/>
                  </a:lnTo>
                  <a:close/>
                </a:path>
                <a:path w="7691120" h="320675">
                  <a:moveTo>
                    <a:pt x="7641285" y="222846"/>
                  </a:moveTo>
                  <a:lnTo>
                    <a:pt x="7633843" y="223100"/>
                  </a:lnTo>
                  <a:lnTo>
                    <a:pt x="7628788" y="213296"/>
                  </a:lnTo>
                  <a:lnTo>
                    <a:pt x="7622641" y="205130"/>
                  </a:lnTo>
                  <a:lnTo>
                    <a:pt x="7616177" y="197446"/>
                  </a:lnTo>
                  <a:lnTo>
                    <a:pt x="7610157" y="189026"/>
                  </a:lnTo>
                  <a:lnTo>
                    <a:pt x="7606576" y="196367"/>
                  </a:lnTo>
                  <a:lnTo>
                    <a:pt x="7600366" y="200456"/>
                  </a:lnTo>
                  <a:lnTo>
                    <a:pt x="7593711" y="203987"/>
                  </a:lnTo>
                  <a:lnTo>
                    <a:pt x="7588796" y="209689"/>
                  </a:lnTo>
                  <a:lnTo>
                    <a:pt x="7593863" y="214299"/>
                  </a:lnTo>
                  <a:lnTo>
                    <a:pt x="7600112" y="217309"/>
                  </a:lnTo>
                  <a:lnTo>
                    <a:pt x="7603693" y="221386"/>
                  </a:lnTo>
                  <a:lnTo>
                    <a:pt x="7600734" y="229184"/>
                  </a:lnTo>
                  <a:lnTo>
                    <a:pt x="7609167" y="229019"/>
                  </a:lnTo>
                  <a:lnTo>
                    <a:pt x="7610513" y="232194"/>
                  </a:lnTo>
                  <a:lnTo>
                    <a:pt x="7605077" y="244132"/>
                  </a:lnTo>
                  <a:lnTo>
                    <a:pt x="7608913" y="246786"/>
                  </a:lnTo>
                  <a:lnTo>
                    <a:pt x="7615072" y="249148"/>
                  </a:lnTo>
                  <a:lnTo>
                    <a:pt x="7620876" y="248843"/>
                  </a:lnTo>
                  <a:lnTo>
                    <a:pt x="7623645" y="243484"/>
                  </a:lnTo>
                  <a:lnTo>
                    <a:pt x="7618933" y="241350"/>
                  </a:lnTo>
                  <a:lnTo>
                    <a:pt x="7615695" y="237197"/>
                  </a:lnTo>
                  <a:lnTo>
                    <a:pt x="7615517" y="228688"/>
                  </a:lnTo>
                  <a:lnTo>
                    <a:pt x="7622591" y="228015"/>
                  </a:lnTo>
                  <a:lnTo>
                    <a:pt x="7630846" y="228777"/>
                  </a:lnTo>
                  <a:lnTo>
                    <a:pt x="7637881" y="228041"/>
                  </a:lnTo>
                  <a:lnTo>
                    <a:pt x="7641285" y="222846"/>
                  </a:lnTo>
                  <a:close/>
                </a:path>
                <a:path w="7691120" h="320675">
                  <a:moveTo>
                    <a:pt x="7661808" y="266954"/>
                  </a:moveTo>
                  <a:lnTo>
                    <a:pt x="7657351" y="263017"/>
                  </a:lnTo>
                  <a:lnTo>
                    <a:pt x="7651585" y="260743"/>
                  </a:lnTo>
                  <a:lnTo>
                    <a:pt x="7643063" y="262750"/>
                  </a:lnTo>
                  <a:lnTo>
                    <a:pt x="7643990" y="270941"/>
                  </a:lnTo>
                  <a:lnTo>
                    <a:pt x="7650912" y="273608"/>
                  </a:lnTo>
                  <a:lnTo>
                    <a:pt x="7658582" y="271881"/>
                  </a:lnTo>
                  <a:lnTo>
                    <a:pt x="7661808" y="266954"/>
                  </a:lnTo>
                  <a:close/>
                </a:path>
                <a:path w="7691120" h="320675">
                  <a:moveTo>
                    <a:pt x="7675105" y="250190"/>
                  </a:moveTo>
                  <a:lnTo>
                    <a:pt x="7668323" y="246799"/>
                  </a:lnTo>
                  <a:lnTo>
                    <a:pt x="7668082" y="252806"/>
                  </a:lnTo>
                  <a:lnTo>
                    <a:pt x="7662227" y="258419"/>
                  </a:lnTo>
                  <a:lnTo>
                    <a:pt x="7669009" y="261835"/>
                  </a:lnTo>
                  <a:lnTo>
                    <a:pt x="7669289" y="255930"/>
                  </a:lnTo>
                  <a:lnTo>
                    <a:pt x="7675105" y="250190"/>
                  </a:lnTo>
                  <a:close/>
                </a:path>
                <a:path w="7691120" h="320675">
                  <a:moveTo>
                    <a:pt x="7682331" y="296799"/>
                  </a:moveTo>
                  <a:lnTo>
                    <a:pt x="7677836" y="291414"/>
                  </a:lnTo>
                  <a:lnTo>
                    <a:pt x="7676477" y="296837"/>
                  </a:lnTo>
                  <a:lnTo>
                    <a:pt x="7664729" y="296481"/>
                  </a:lnTo>
                  <a:lnTo>
                    <a:pt x="7663370" y="301853"/>
                  </a:lnTo>
                  <a:lnTo>
                    <a:pt x="7670800" y="302475"/>
                  </a:lnTo>
                  <a:lnTo>
                    <a:pt x="7678560" y="300634"/>
                  </a:lnTo>
                  <a:lnTo>
                    <a:pt x="7682331" y="296799"/>
                  </a:lnTo>
                  <a:close/>
                </a:path>
                <a:path w="7691120" h="320675">
                  <a:moveTo>
                    <a:pt x="7690612" y="246024"/>
                  </a:moveTo>
                  <a:lnTo>
                    <a:pt x="7690485" y="243306"/>
                  </a:lnTo>
                  <a:lnTo>
                    <a:pt x="7687323" y="240512"/>
                  </a:lnTo>
                  <a:lnTo>
                    <a:pt x="7686878" y="246151"/>
                  </a:lnTo>
                  <a:lnTo>
                    <a:pt x="7687005" y="248970"/>
                  </a:lnTo>
                  <a:lnTo>
                    <a:pt x="7690155" y="251802"/>
                  </a:lnTo>
                  <a:lnTo>
                    <a:pt x="7690612" y="246024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2744" y="7754467"/>
              <a:ext cx="7713345" cy="433705"/>
            </a:xfrm>
            <a:custGeom>
              <a:avLst/>
              <a:gdLst/>
              <a:ahLst/>
              <a:cxnLst/>
              <a:rect l="l" t="t" r="r" b="b"/>
              <a:pathLst>
                <a:path w="7713345" h="433704">
                  <a:moveTo>
                    <a:pt x="13690" y="5918"/>
                  </a:moveTo>
                  <a:lnTo>
                    <a:pt x="6743" y="6299"/>
                  </a:lnTo>
                  <a:lnTo>
                    <a:pt x="0" y="8077"/>
                  </a:lnTo>
                  <a:lnTo>
                    <a:pt x="3708" y="11226"/>
                  </a:lnTo>
                  <a:lnTo>
                    <a:pt x="10655" y="11811"/>
                  </a:lnTo>
                  <a:lnTo>
                    <a:pt x="13690" y="5918"/>
                  </a:lnTo>
                  <a:close/>
                </a:path>
                <a:path w="7713345" h="433704">
                  <a:moveTo>
                    <a:pt x="30988" y="382879"/>
                  </a:moveTo>
                  <a:lnTo>
                    <a:pt x="30645" y="374586"/>
                  </a:lnTo>
                  <a:lnTo>
                    <a:pt x="24815" y="377545"/>
                  </a:lnTo>
                  <a:lnTo>
                    <a:pt x="16840" y="377939"/>
                  </a:lnTo>
                  <a:lnTo>
                    <a:pt x="14478" y="385419"/>
                  </a:lnTo>
                  <a:lnTo>
                    <a:pt x="20307" y="384962"/>
                  </a:lnTo>
                  <a:lnTo>
                    <a:pt x="26670" y="385229"/>
                  </a:lnTo>
                  <a:lnTo>
                    <a:pt x="30988" y="382879"/>
                  </a:lnTo>
                  <a:close/>
                </a:path>
                <a:path w="7713345" h="433704">
                  <a:moveTo>
                    <a:pt x="31000" y="4787"/>
                  </a:moveTo>
                  <a:lnTo>
                    <a:pt x="30708" y="0"/>
                  </a:lnTo>
                  <a:lnTo>
                    <a:pt x="28079" y="1244"/>
                  </a:lnTo>
                  <a:lnTo>
                    <a:pt x="23837" y="546"/>
                  </a:lnTo>
                  <a:lnTo>
                    <a:pt x="24104" y="5334"/>
                  </a:lnTo>
                  <a:lnTo>
                    <a:pt x="26758" y="3937"/>
                  </a:lnTo>
                  <a:lnTo>
                    <a:pt x="31000" y="4787"/>
                  </a:lnTo>
                  <a:close/>
                </a:path>
                <a:path w="7713345" h="433704">
                  <a:moveTo>
                    <a:pt x="122148" y="274535"/>
                  </a:moveTo>
                  <a:lnTo>
                    <a:pt x="105206" y="275488"/>
                  </a:lnTo>
                  <a:lnTo>
                    <a:pt x="99885" y="271729"/>
                  </a:lnTo>
                  <a:lnTo>
                    <a:pt x="93002" y="270929"/>
                  </a:lnTo>
                  <a:lnTo>
                    <a:pt x="87185" y="273913"/>
                  </a:lnTo>
                  <a:lnTo>
                    <a:pt x="85077" y="281520"/>
                  </a:lnTo>
                  <a:lnTo>
                    <a:pt x="112280" y="279984"/>
                  </a:lnTo>
                  <a:lnTo>
                    <a:pt x="116255" y="279057"/>
                  </a:lnTo>
                  <a:lnTo>
                    <a:pt x="121945" y="280365"/>
                  </a:lnTo>
                  <a:lnTo>
                    <a:pt x="122148" y="274535"/>
                  </a:lnTo>
                  <a:close/>
                </a:path>
                <a:path w="7713345" h="433704">
                  <a:moveTo>
                    <a:pt x="131165" y="281559"/>
                  </a:moveTo>
                  <a:lnTo>
                    <a:pt x="128206" y="277660"/>
                  </a:lnTo>
                  <a:lnTo>
                    <a:pt x="124282" y="281774"/>
                  </a:lnTo>
                  <a:lnTo>
                    <a:pt x="126199" y="284327"/>
                  </a:lnTo>
                  <a:lnTo>
                    <a:pt x="127241" y="285572"/>
                  </a:lnTo>
                  <a:lnTo>
                    <a:pt x="131165" y="281559"/>
                  </a:lnTo>
                  <a:close/>
                </a:path>
                <a:path w="7713345" h="433704">
                  <a:moveTo>
                    <a:pt x="144221" y="138328"/>
                  </a:moveTo>
                  <a:lnTo>
                    <a:pt x="141414" y="128841"/>
                  </a:lnTo>
                  <a:lnTo>
                    <a:pt x="135851" y="125310"/>
                  </a:lnTo>
                  <a:lnTo>
                    <a:pt x="131013" y="128473"/>
                  </a:lnTo>
                  <a:lnTo>
                    <a:pt x="130429" y="139115"/>
                  </a:lnTo>
                  <a:lnTo>
                    <a:pt x="144221" y="138328"/>
                  </a:lnTo>
                  <a:close/>
                </a:path>
                <a:path w="7713345" h="433704">
                  <a:moveTo>
                    <a:pt x="152247" y="47866"/>
                  </a:moveTo>
                  <a:lnTo>
                    <a:pt x="152031" y="42964"/>
                  </a:lnTo>
                  <a:lnTo>
                    <a:pt x="149415" y="44208"/>
                  </a:lnTo>
                  <a:lnTo>
                    <a:pt x="145199" y="43522"/>
                  </a:lnTo>
                  <a:lnTo>
                    <a:pt x="145402" y="48361"/>
                  </a:lnTo>
                  <a:lnTo>
                    <a:pt x="148031" y="47066"/>
                  </a:lnTo>
                  <a:lnTo>
                    <a:pt x="152247" y="47866"/>
                  </a:lnTo>
                  <a:close/>
                </a:path>
                <a:path w="7713345" h="433704">
                  <a:moveTo>
                    <a:pt x="152958" y="57988"/>
                  </a:moveTo>
                  <a:lnTo>
                    <a:pt x="148920" y="58915"/>
                  </a:lnTo>
                  <a:lnTo>
                    <a:pt x="143052" y="57619"/>
                  </a:lnTo>
                  <a:lnTo>
                    <a:pt x="142900" y="63436"/>
                  </a:lnTo>
                  <a:lnTo>
                    <a:pt x="146939" y="62433"/>
                  </a:lnTo>
                  <a:lnTo>
                    <a:pt x="152717" y="63728"/>
                  </a:lnTo>
                  <a:lnTo>
                    <a:pt x="152958" y="57988"/>
                  </a:lnTo>
                  <a:close/>
                </a:path>
                <a:path w="7713345" h="433704">
                  <a:moveTo>
                    <a:pt x="154457" y="352539"/>
                  </a:moveTo>
                  <a:lnTo>
                    <a:pt x="144919" y="353466"/>
                  </a:lnTo>
                  <a:lnTo>
                    <a:pt x="139001" y="348259"/>
                  </a:lnTo>
                  <a:lnTo>
                    <a:pt x="133807" y="341858"/>
                  </a:lnTo>
                  <a:lnTo>
                    <a:pt x="126415" y="339217"/>
                  </a:lnTo>
                  <a:lnTo>
                    <a:pt x="120065" y="340588"/>
                  </a:lnTo>
                  <a:lnTo>
                    <a:pt x="118567" y="333971"/>
                  </a:lnTo>
                  <a:lnTo>
                    <a:pt x="112585" y="335000"/>
                  </a:lnTo>
                  <a:lnTo>
                    <a:pt x="112306" y="345300"/>
                  </a:lnTo>
                  <a:lnTo>
                    <a:pt x="104190" y="345389"/>
                  </a:lnTo>
                  <a:lnTo>
                    <a:pt x="100050" y="350659"/>
                  </a:lnTo>
                  <a:lnTo>
                    <a:pt x="90817" y="352336"/>
                  </a:lnTo>
                  <a:lnTo>
                    <a:pt x="82245" y="354901"/>
                  </a:lnTo>
                  <a:lnTo>
                    <a:pt x="74307" y="358305"/>
                  </a:lnTo>
                  <a:lnTo>
                    <a:pt x="66967" y="362546"/>
                  </a:lnTo>
                  <a:lnTo>
                    <a:pt x="61417" y="362204"/>
                  </a:lnTo>
                  <a:lnTo>
                    <a:pt x="58153" y="364782"/>
                  </a:lnTo>
                  <a:lnTo>
                    <a:pt x="55168" y="367690"/>
                  </a:lnTo>
                  <a:lnTo>
                    <a:pt x="50457" y="368363"/>
                  </a:lnTo>
                  <a:lnTo>
                    <a:pt x="47345" y="372313"/>
                  </a:lnTo>
                  <a:lnTo>
                    <a:pt x="41897" y="373240"/>
                  </a:lnTo>
                  <a:lnTo>
                    <a:pt x="36703" y="374459"/>
                  </a:lnTo>
                  <a:lnTo>
                    <a:pt x="34340" y="379272"/>
                  </a:lnTo>
                  <a:lnTo>
                    <a:pt x="53886" y="375081"/>
                  </a:lnTo>
                  <a:lnTo>
                    <a:pt x="91465" y="364553"/>
                  </a:lnTo>
                  <a:lnTo>
                    <a:pt x="110909" y="360083"/>
                  </a:lnTo>
                  <a:lnTo>
                    <a:pt x="115684" y="360172"/>
                  </a:lnTo>
                  <a:lnTo>
                    <a:pt x="121297" y="358876"/>
                  </a:lnTo>
                  <a:lnTo>
                    <a:pt x="126009" y="359168"/>
                  </a:lnTo>
                  <a:lnTo>
                    <a:pt x="128066" y="363994"/>
                  </a:lnTo>
                  <a:lnTo>
                    <a:pt x="134073" y="360451"/>
                  </a:lnTo>
                  <a:lnTo>
                    <a:pt x="141922" y="359232"/>
                  </a:lnTo>
                  <a:lnTo>
                    <a:pt x="149440" y="357530"/>
                  </a:lnTo>
                  <a:lnTo>
                    <a:pt x="154457" y="352539"/>
                  </a:lnTo>
                  <a:close/>
                </a:path>
                <a:path w="7713345" h="433704">
                  <a:moveTo>
                    <a:pt x="168833" y="146964"/>
                  </a:moveTo>
                  <a:lnTo>
                    <a:pt x="168478" y="139319"/>
                  </a:lnTo>
                  <a:lnTo>
                    <a:pt x="161086" y="135064"/>
                  </a:lnTo>
                  <a:lnTo>
                    <a:pt x="160693" y="127381"/>
                  </a:lnTo>
                  <a:lnTo>
                    <a:pt x="150406" y="127965"/>
                  </a:lnTo>
                  <a:lnTo>
                    <a:pt x="152958" y="136131"/>
                  </a:lnTo>
                  <a:lnTo>
                    <a:pt x="157251" y="141414"/>
                  </a:lnTo>
                  <a:lnTo>
                    <a:pt x="162725" y="144729"/>
                  </a:lnTo>
                  <a:lnTo>
                    <a:pt x="168833" y="146964"/>
                  </a:lnTo>
                  <a:close/>
                </a:path>
                <a:path w="7713345" h="433704">
                  <a:moveTo>
                    <a:pt x="190068" y="68414"/>
                  </a:moveTo>
                  <a:lnTo>
                    <a:pt x="187083" y="64681"/>
                  </a:lnTo>
                  <a:lnTo>
                    <a:pt x="183032" y="68618"/>
                  </a:lnTo>
                  <a:lnTo>
                    <a:pt x="184988" y="71069"/>
                  </a:lnTo>
                  <a:lnTo>
                    <a:pt x="185978" y="72440"/>
                  </a:lnTo>
                  <a:lnTo>
                    <a:pt x="190068" y="68414"/>
                  </a:lnTo>
                  <a:close/>
                </a:path>
                <a:path w="7713345" h="433704">
                  <a:moveTo>
                    <a:pt x="192443" y="108267"/>
                  </a:moveTo>
                  <a:lnTo>
                    <a:pt x="190525" y="105752"/>
                  </a:lnTo>
                  <a:lnTo>
                    <a:pt x="189484" y="104419"/>
                  </a:lnTo>
                  <a:lnTo>
                    <a:pt x="185432" y="108419"/>
                  </a:lnTo>
                  <a:lnTo>
                    <a:pt x="187375" y="110871"/>
                  </a:lnTo>
                  <a:lnTo>
                    <a:pt x="188353" y="112204"/>
                  </a:lnTo>
                  <a:lnTo>
                    <a:pt x="192443" y="108267"/>
                  </a:lnTo>
                  <a:close/>
                </a:path>
                <a:path w="7713345" h="433704">
                  <a:moveTo>
                    <a:pt x="196138" y="200355"/>
                  </a:moveTo>
                  <a:lnTo>
                    <a:pt x="193586" y="193192"/>
                  </a:lnTo>
                  <a:lnTo>
                    <a:pt x="192036" y="201193"/>
                  </a:lnTo>
                  <a:lnTo>
                    <a:pt x="196138" y="200355"/>
                  </a:lnTo>
                  <a:close/>
                </a:path>
                <a:path w="7713345" h="433704">
                  <a:moveTo>
                    <a:pt x="197459" y="342938"/>
                  </a:moveTo>
                  <a:lnTo>
                    <a:pt x="197129" y="330212"/>
                  </a:lnTo>
                  <a:lnTo>
                    <a:pt x="192379" y="325399"/>
                  </a:lnTo>
                  <a:lnTo>
                    <a:pt x="184327" y="325894"/>
                  </a:lnTo>
                  <a:lnTo>
                    <a:pt x="179590" y="321170"/>
                  </a:lnTo>
                  <a:lnTo>
                    <a:pt x="179920" y="330200"/>
                  </a:lnTo>
                  <a:lnTo>
                    <a:pt x="180695" y="338505"/>
                  </a:lnTo>
                  <a:lnTo>
                    <a:pt x="182232" y="345541"/>
                  </a:lnTo>
                  <a:lnTo>
                    <a:pt x="184810" y="350824"/>
                  </a:lnTo>
                  <a:lnTo>
                    <a:pt x="193370" y="349745"/>
                  </a:lnTo>
                  <a:lnTo>
                    <a:pt x="197459" y="342938"/>
                  </a:lnTo>
                  <a:close/>
                </a:path>
                <a:path w="7713345" h="433704">
                  <a:moveTo>
                    <a:pt x="200901" y="307568"/>
                  </a:moveTo>
                  <a:lnTo>
                    <a:pt x="197980" y="303771"/>
                  </a:lnTo>
                  <a:lnTo>
                    <a:pt x="193992" y="307797"/>
                  </a:lnTo>
                  <a:lnTo>
                    <a:pt x="195910" y="310261"/>
                  </a:lnTo>
                  <a:lnTo>
                    <a:pt x="196913" y="311594"/>
                  </a:lnTo>
                  <a:lnTo>
                    <a:pt x="200901" y="307568"/>
                  </a:lnTo>
                  <a:close/>
                </a:path>
                <a:path w="7713345" h="433704">
                  <a:moveTo>
                    <a:pt x="209651" y="314312"/>
                  </a:moveTo>
                  <a:lnTo>
                    <a:pt x="209435" y="309486"/>
                  </a:lnTo>
                  <a:lnTo>
                    <a:pt x="206870" y="310781"/>
                  </a:lnTo>
                  <a:lnTo>
                    <a:pt x="202755" y="309930"/>
                  </a:lnTo>
                  <a:lnTo>
                    <a:pt x="202971" y="314883"/>
                  </a:lnTo>
                  <a:lnTo>
                    <a:pt x="205562" y="313613"/>
                  </a:lnTo>
                  <a:lnTo>
                    <a:pt x="209651" y="314312"/>
                  </a:lnTo>
                  <a:close/>
                </a:path>
                <a:path w="7713345" h="433704">
                  <a:moveTo>
                    <a:pt x="220891" y="153924"/>
                  </a:moveTo>
                  <a:lnTo>
                    <a:pt x="220764" y="148666"/>
                  </a:lnTo>
                  <a:lnTo>
                    <a:pt x="218605" y="141376"/>
                  </a:lnTo>
                  <a:lnTo>
                    <a:pt x="217208" y="149288"/>
                  </a:lnTo>
                  <a:lnTo>
                    <a:pt x="217373" y="154444"/>
                  </a:lnTo>
                  <a:lnTo>
                    <a:pt x="219519" y="161785"/>
                  </a:lnTo>
                  <a:lnTo>
                    <a:pt x="220891" y="153924"/>
                  </a:lnTo>
                  <a:close/>
                </a:path>
                <a:path w="7713345" h="433704">
                  <a:moveTo>
                    <a:pt x="223672" y="263550"/>
                  </a:moveTo>
                  <a:lnTo>
                    <a:pt x="223520" y="258737"/>
                  </a:lnTo>
                  <a:lnTo>
                    <a:pt x="220916" y="259981"/>
                  </a:lnTo>
                  <a:lnTo>
                    <a:pt x="216827" y="259257"/>
                  </a:lnTo>
                  <a:lnTo>
                    <a:pt x="216992" y="264109"/>
                  </a:lnTo>
                  <a:lnTo>
                    <a:pt x="219557" y="262839"/>
                  </a:lnTo>
                  <a:lnTo>
                    <a:pt x="223672" y="263550"/>
                  </a:lnTo>
                  <a:close/>
                </a:path>
                <a:path w="7713345" h="433704">
                  <a:moveTo>
                    <a:pt x="225234" y="288620"/>
                  </a:moveTo>
                  <a:lnTo>
                    <a:pt x="217360" y="284137"/>
                  </a:lnTo>
                  <a:lnTo>
                    <a:pt x="202057" y="278523"/>
                  </a:lnTo>
                  <a:lnTo>
                    <a:pt x="197205" y="275145"/>
                  </a:lnTo>
                  <a:lnTo>
                    <a:pt x="192341" y="269189"/>
                  </a:lnTo>
                  <a:lnTo>
                    <a:pt x="189293" y="264541"/>
                  </a:lnTo>
                  <a:lnTo>
                    <a:pt x="182981" y="266026"/>
                  </a:lnTo>
                  <a:lnTo>
                    <a:pt x="181546" y="273215"/>
                  </a:lnTo>
                  <a:lnTo>
                    <a:pt x="178422" y="278447"/>
                  </a:lnTo>
                  <a:lnTo>
                    <a:pt x="173710" y="281609"/>
                  </a:lnTo>
                  <a:lnTo>
                    <a:pt x="167881" y="280035"/>
                  </a:lnTo>
                  <a:lnTo>
                    <a:pt x="160743" y="277253"/>
                  </a:lnTo>
                  <a:lnTo>
                    <a:pt x="154165" y="276987"/>
                  </a:lnTo>
                  <a:lnTo>
                    <a:pt x="149999" y="282956"/>
                  </a:lnTo>
                  <a:lnTo>
                    <a:pt x="159600" y="286042"/>
                  </a:lnTo>
                  <a:lnTo>
                    <a:pt x="181698" y="287413"/>
                  </a:lnTo>
                  <a:lnTo>
                    <a:pt x="191300" y="290537"/>
                  </a:lnTo>
                  <a:lnTo>
                    <a:pt x="211658" y="289394"/>
                  </a:lnTo>
                  <a:lnTo>
                    <a:pt x="214731" y="291553"/>
                  </a:lnTo>
                  <a:lnTo>
                    <a:pt x="219354" y="294132"/>
                  </a:lnTo>
                  <a:lnTo>
                    <a:pt x="223520" y="294157"/>
                  </a:lnTo>
                  <a:lnTo>
                    <a:pt x="225234" y="288620"/>
                  </a:lnTo>
                  <a:close/>
                </a:path>
                <a:path w="7713345" h="433704">
                  <a:moveTo>
                    <a:pt x="232194" y="260858"/>
                  </a:moveTo>
                  <a:lnTo>
                    <a:pt x="230289" y="258330"/>
                  </a:lnTo>
                  <a:lnTo>
                    <a:pt x="229311" y="256984"/>
                  </a:lnTo>
                  <a:lnTo>
                    <a:pt x="225285" y="260985"/>
                  </a:lnTo>
                  <a:lnTo>
                    <a:pt x="227190" y="263525"/>
                  </a:lnTo>
                  <a:lnTo>
                    <a:pt x="228193" y="264820"/>
                  </a:lnTo>
                  <a:lnTo>
                    <a:pt x="232194" y="260858"/>
                  </a:lnTo>
                  <a:close/>
                </a:path>
                <a:path w="7713345" h="433704">
                  <a:moveTo>
                    <a:pt x="237934" y="152793"/>
                  </a:moveTo>
                  <a:lnTo>
                    <a:pt x="237794" y="148107"/>
                  </a:lnTo>
                  <a:lnTo>
                    <a:pt x="235178" y="149237"/>
                  </a:lnTo>
                  <a:lnTo>
                    <a:pt x="231025" y="148539"/>
                  </a:lnTo>
                  <a:lnTo>
                    <a:pt x="231203" y="153327"/>
                  </a:lnTo>
                  <a:lnTo>
                    <a:pt x="233781" y="152107"/>
                  </a:lnTo>
                  <a:lnTo>
                    <a:pt x="237934" y="152793"/>
                  </a:lnTo>
                  <a:close/>
                </a:path>
                <a:path w="7713345" h="433704">
                  <a:moveTo>
                    <a:pt x="240296" y="192824"/>
                  </a:moveTo>
                  <a:lnTo>
                    <a:pt x="233032" y="188087"/>
                  </a:lnTo>
                  <a:lnTo>
                    <a:pt x="232041" y="192722"/>
                  </a:lnTo>
                  <a:lnTo>
                    <a:pt x="235178" y="197408"/>
                  </a:lnTo>
                  <a:lnTo>
                    <a:pt x="240296" y="192824"/>
                  </a:lnTo>
                  <a:close/>
                </a:path>
                <a:path w="7713345" h="433704">
                  <a:moveTo>
                    <a:pt x="245757" y="292265"/>
                  </a:moveTo>
                  <a:lnTo>
                    <a:pt x="245592" y="287477"/>
                  </a:lnTo>
                  <a:lnTo>
                    <a:pt x="243014" y="288721"/>
                  </a:lnTo>
                  <a:lnTo>
                    <a:pt x="238912" y="287947"/>
                  </a:lnTo>
                  <a:lnTo>
                    <a:pt x="239090" y="292811"/>
                  </a:lnTo>
                  <a:lnTo>
                    <a:pt x="241630" y="291553"/>
                  </a:lnTo>
                  <a:lnTo>
                    <a:pt x="245757" y="292265"/>
                  </a:lnTo>
                  <a:close/>
                </a:path>
                <a:path w="7713345" h="433704">
                  <a:moveTo>
                    <a:pt x="249275" y="232219"/>
                  </a:moveTo>
                  <a:lnTo>
                    <a:pt x="249110" y="229412"/>
                  </a:lnTo>
                  <a:lnTo>
                    <a:pt x="246227" y="226834"/>
                  </a:lnTo>
                  <a:lnTo>
                    <a:pt x="245897" y="232422"/>
                  </a:lnTo>
                  <a:lnTo>
                    <a:pt x="246062" y="235127"/>
                  </a:lnTo>
                  <a:lnTo>
                    <a:pt x="248996" y="237921"/>
                  </a:lnTo>
                  <a:lnTo>
                    <a:pt x="249275" y="232219"/>
                  </a:lnTo>
                  <a:close/>
                </a:path>
                <a:path w="7713345" h="433704">
                  <a:moveTo>
                    <a:pt x="253377" y="366839"/>
                  </a:moveTo>
                  <a:lnTo>
                    <a:pt x="253238" y="364172"/>
                  </a:lnTo>
                  <a:lnTo>
                    <a:pt x="250355" y="361365"/>
                  </a:lnTo>
                  <a:lnTo>
                    <a:pt x="250037" y="367030"/>
                  </a:lnTo>
                  <a:lnTo>
                    <a:pt x="250126" y="369862"/>
                  </a:lnTo>
                  <a:lnTo>
                    <a:pt x="253072" y="372656"/>
                  </a:lnTo>
                  <a:lnTo>
                    <a:pt x="253377" y="366839"/>
                  </a:lnTo>
                  <a:close/>
                </a:path>
                <a:path w="7713345" h="433704">
                  <a:moveTo>
                    <a:pt x="256032" y="291846"/>
                  </a:moveTo>
                  <a:lnTo>
                    <a:pt x="255485" y="281851"/>
                  </a:lnTo>
                  <a:lnTo>
                    <a:pt x="248666" y="282232"/>
                  </a:lnTo>
                  <a:lnTo>
                    <a:pt x="249059" y="288874"/>
                  </a:lnTo>
                  <a:lnTo>
                    <a:pt x="249224" y="292227"/>
                  </a:lnTo>
                  <a:lnTo>
                    <a:pt x="256032" y="291846"/>
                  </a:lnTo>
                  <a:close/>
                </a:path>
                <a:path w="7713345" h="433704">
                  <a:moveTo>
                    <a:pt x="264299" y="348805"/>
                  </a:moveTo>
                  <a:lnTo>
                    <a:pt x="262432" y="346379"/>
                  </a:lnTo>
                  <a:lnTo>
                    <a:pt x="261416" y="345097"/>
                  </a:lnTo>
                  <a:lnTo>
                    <a:pt x="257454" y="349059"/>
                  </a:lnTo>
                  <a:lnTo>
                    <a:pt x="259334" y="351624"/>
                  </a:lnTo>
                  <a:lnTo>
                    <a:pt x="260350" y="352907"/>
                  </a:lnTo>
                  <a:lnTo>
                    <a:pt x="264299" y="348805"/>
                  </a:lnTo>
                  <a:close/>
                </a:path>
                <a:path w="7713345" h="433704">
                  <a:moveTo>
                    <a:pt x="277037" y="365493"/>
                  </a:moveTo>
                  <a:lnTo>
                    <a:pt x="272478" y="362026"/>
                  </a:lnTo>
                  <a:lnTo>
                    <a:pt x="267639" y="362381"/>
                  </a:lnTo>
                  <a:lnTo>
                    <a:pt x="263334" y="365798"/>
                  </a:lnTo>
                  <a:lnTo>
                    <a:pt x="260426" y="371525"/>
                  </a:lnTo>
                  <a:lnTo>
                    <a:pt x="265188" y="370840"/>
                  </a:lnTo>
                  <a:lnTo>
                    <a:pt x="270929" y="371462"/>
                  </a:lnTo>
                  <a:lnTo>
                    <a:pt x="275577" y="370611"/>
                  </a:lnTo>
                  <a:lnTo>
                    <a:pt x="277037" y="365493"/>
                  </a:lnTo>
                  <a:close/>
                </a:path>
                <a:path w="7713345" h="433704">
                  <a:moveTo>
                    <a:pt x="278790" y="335432"/>
                  </a:moveTo>
                  <a:lnTo>
                    <a:pt x="273481" y="336169"/>
                  </a:lnTo>
                  <a:lnTo>
                    <a:pt x="267030" y="335546"/>
                  </a:lnTo>
                  <a:lnTo>
                    <a:pt x="269189" y="345973"/>
                  </a:lnTo>
                  <a:lnTo>
                    <a:pt x="275031" y="345998"/>
                  </a:lnTo>
                  <a:lnTo>
                    <a:pt x="277634" y="341769"/>
                  </a:lnTo>
                  <a:lnTo>
                    <a:pt x="278790" y="335432"/>
                  </a:lnTo>
                  <a:close/>
                </a:path>
                <a:path w="7713345" h="433704">
                  <a:moveTo>
                    <a:pt x="289598" y="268643"/>
                  </a:moveTo>
                  <a:lnTo>
                    <a:pt x="285229" y="265252"/>
                  </a:lnTo>
                  <a:lnTo>
                    <a:pt x="284683" y="269125"/>
                  </a:lnTo>
                  <a:lnTo>
                    <a:pt x="282638" y="271119"/>
                  </a:lnTo>
                  <a:lnTo>
                    <a:pt x="278701" y="270522"/>
                  </a:lnTo>
                  <a:lnTo>
                    <a:pt x="273786" y="269621"/>
                  </a:lnTo>
                  <a:lnTo>
                    <a:pt x="272503" y="262699"/>
                  </a:lnTo>
                  <a:lnTo>
                    <a:pt x="267982" y="261200"/>
                  </a:lnTo>
                  <a:lnTo>
                    <a:pt x="263804" y="265671"/>
                  </a:lnTo>
                  <a:lnTo>
                    <a:pt x="257733" y="263144"/>
                  </a:lnTo>
                  <a:lnTo>
                    <a:pt x="250761" y="258749"/>
                  </a:lnTo>
                  <a:lnTo>
                    <a:pt x="243903" y="257568"/>
                  </a:lnTo>
                  <a:lnTo>
                    <a:pt x="233705" y="258152"/>
                  </a:lnTo>
                  <a:lnTo>
                    <a:pt x="234149" y="266979"/>
                  </a:lnTo>
                  <a:lnTo>
                    <a:pt x="235978" y="273507"/>
                  </a:lnTo>
                  <a:lnTo>
                    <a:pt x="239509" y="277215"/>
                  </a:lnTo>
                  <a:lnTo>
                    <a:pt x="245021" y="277583"/>
                  </a:lnTo>
                  <a:lnTo>
                    <a:pt x="249478" y="277164"/>
                  </a:lnTo>
                  <a:lnTo>
                    <a:pt x="247650" y="268566"/>
                  </a:lnTo>
                  <a:lnTo>
                    <a:pt x="251206" y="267208"/>
                  </a:lnTo>
                  <a:lnTo>
                    <a:pt x="257009" y="273900"/>
                  </a:lnTo>
                  <a:lnTo>
                    <a:pt x="265366" y="276352"/>
                  </a:lnTo>
                  <a:lnTo>
                    <a:pt x="274497" y="277507"/>
                  </a:lnTo>
                  <a:lnTo>
                    <a:pt x="282625" y="280289"/>
                  </a:lnTo>
                  <a:lnTo>
                    <a:pt x="284378" y="276415"/>
                  </a:lnTo>
                  <a:lnTo>
                    <a:pt x="288010" y="272453"/>
                  </a:lnTo>
                  <a:lnTo>
                    <a:pt x="289598" y="268643"/>
                  </a:lnTo>
                  <a:close/>
                </a:path>
                <a:path w="7713345" h="433704">
                  <a:moveTo>
                    <a:pt x="302221" y="129324"/>
                  </a:moveTo>
                  <a:lnTo>
                    <a:pt x="297332" y="123164"/>
                  </a:lnTo>
                  <a:lnTo>
                    <a:pt x="289102" y="123494"/>
                  </a:lnTo>
                  <a:lnTo>
                    <a:pt x="288734" y="135089"/>
                  </a:lnTo>
                  <a:lnTo>
                    <a:pt x="293814" y="133946"/>
                  </a:lnTo>
                  <a:lnTo>
                    <a:pt x="301523" y="136093"/>
                  </a:lnTo>
                  <a:lnTo>
                    <a:pt x="302221" y="129324"/>
                  </a:lnTo>
                  <a:close/>
                </a:path>
                <a:path w="7713345" h="433704">
                  <a:moveTo>
                    <a:pt x="305600" y="264083"/>
                  </a:moveTo>
                  <a:lnTo>
                    <a:pt x="305092" y="254050"/>
                  </a:lnTo>
                  <a:lnTo>
                    <a:pt x="298335" y="254444"/>
                  </a:lnTo>
                  <a:lnTo>
                    <a:pt x="298513" y="257759"/>
                  </a:lnTo>
                  <a:lnTo>
                    <a:pt x="298843" y="264464"/>
                  </a:lnTo>
                  <a:lnTo>
                    <a:pt x="305600" y="264083"/>
                  </a:lnTo>
                  <a:close/>
                </a:path>
                <a:path w="7713345" h="433704">
                  <a:moveTo>
                    <a:pt x="310248" y="364502"/>
                  </a:moveTo>
                  <a:lnTo>
                    <a:pt x="310159" y="353580"/>
                  </a:lnTo>
                  <a:lnTo>
                    <a:pt x="304355" y="354101"/>
                  </a:lnTo>
                  <a:lnTo>
                    <a:pt x="298030" y="353885"/>
                  </a:lnTo>
                  <a:lnTo>
                    <a:pt x="293674" y="356260"/>
                  </a:lnTo>
                  <a:lnTo>
                    <a:pt x="293827" y="364528"/>
                  </a:lnTo>
                  <a:lnTo>
                    <a:pt x="302260" y="364871"/>
                  </a:lnTo>
                  <a:lnTo>
                    <a:pt x="310248" y="364502"/>
                  </a:lnTo>
                  <a:close/>
                </a:path>
                <a:path w="7713345" h="433704">
                  <a:moveTo>
                    <a:pt x="335343" y="320586"/>
                  </a:moveTo>
                  <a:lnTo>
                    <a:pt x="335229" y="312254"/>
                  </a:lnTo>
                  <a:lnTo>
                    <a:pt x="326796" y="311988"/>
                  </a:lnTo>
                  <a:lnTo>
                    <a:pt x="318782" y="312254"/>
                  </a:lnTo>
                  <a:lnTo>
                    <a:pt x="318846" y="323227"/>
                  </a:lnTo>
                  <a:lnTo>
                    <a:pt x="324637" y="322732"/>
                  </a:lnTo>
                  <a:lnTo>
                    <a:pt x="330974" y="322961"/>
                  </a:lnTo>
                  <a:lnTo>
                    <a:pt x="335343" y="320586"/>
                  </a:lnTo>
                  <a:close/>
                </a:path>
                <a:path w="7713345" h="433704">
                  <a:moveTo>
                    <a:pt x="336334" y="337096"/>
                  </a:moveTo>
                  <a:lnTo>
                    <a:pt x="336207" y="332130"/>
                  </a:lnTo>
                  <a:lnTo>
                    <a:pt x="333629" y="333476"/>
                  </a:lnTo>
                  <a:lnTo>
                    <a:pt x="329552" y="332841"/>
                  </a:lnTo>
                  <a:lnTo>
                    <a:pt x="329679" y="337540"/>
                  </a:lnTo>
                  <a:lnTo>
                    <a:pt x="332244" y="336219"/>
                  </a:lnTo>
                  <a:lnTo>
                    <a:pt x="336334" y="337096"/>
                  </a:lnTo>
                  <a:close/>
                </a:path>
                <a:path w="7713345" h="433704">
                  <a:moveTo>
                    <a:pt x="340626" y="351917"/>
                  </a:moveTo>
                  <a:lnTo>
                    <a:pt x="332701" y="350951"/>
                  </a:lnTo>
                  <a:lnTo>
                    <a:pt x="327939" y="353923"/>
                  </a:lnTo>
                  <a:lnTo>
                    <a:pt x="327533" y="362585"/>
                  </a:lnTo>
                  <a:lnTo>
                    <a:pt x="335292" y="363499"/>
                  </a:lnTo>
                  <a:lnTo>
                    <a:pt x="340156" y="360743"/>
                  </a:lnTo>
                  <a:lnTo>
                    <a:pt x="340626" y="351917"/>
                  </a:lnTo>
                  <a:close/>
                </a:path>
                <a:path w="7713345" h="433704">
                  <a:moveTo>
                    <a:pt x="341325" y="184950"/>
                  </a:moveTo>
                  <a:lnTo>
                    <a:pt x="339407" y="182346"/>
                  </a:lnTo>
                  <a:lnTo>
                    <a:pt x="338340" y="181025"/>
                  </a:lnTo>
                  <a:lnTo>
                    <a:pt x="334213" y="185013"/>
                  </a:lnTo>
                  <a:lnTo>
                    <a:pt x="336156" y="187515"/>
                  </a:lnTo>
                  <a:lnTo>
                    <a:pt x="337197" y="188785"/>
                  </a:lnTo>
                  <a:lnTo>
                    <a:pt x="341325" y="184950"/>
                  </a:lnTo>
                  <a:close/>
                </a:path>
                <a:path w="7713345" h="433704">
                  <a:moveTo>
                    <a:pt x="349402" y="261823"/>
                  </a:moveTo>
                  <a:lnTo>
                    <a:pt x="348703" y="258089"/>
                  </a:lnTo>
                  <a:lnTo>
                    <a:pt x="345274" y="256400"/>
                  </a:lnTo>
                  <a:lnTo>
                    <a:pt x="343230" y="262191"/>
                  </a:lnTo>
                  <a:lnTo>
                    <a:pt x="349402" y="261823"/>
                  </a:lnTo>
                  <a:close/>
                </a:path>
                <a:path w="7713345" h="433704">
                  <a:moveTo>
                    <a:pt x="355028" y="366382"/>
                  </a:moveTo>
                  <a:lnTo>
                    <a:pt x="354876" y="361429"/>
                  </a:lnTo>
                  <a:lnTo>
                    <a:pt x="352234" y="362737"/>
                  </a:lnTo>
                  <a:lnTo>
                    <a:pt x="348107" y="361924"/>
                  </a:lnTo>
                  <a:lnTo>
                    <a:pt x="348259" y="366712"/>
                  </a:lnTo>
                  <a:lnTo>
                    <a:pt x="350850" y="365582"/>
                  </a:lnTo>
                  <a:lnTo>
                    <a:pt x="355028" y="366382"/>
                  </a:lnTo>
                  <a:close/>
                </a:path>
                <a:path w="7713345" h="433704">
                  <a:moveTo>
                    <a:pt x="358216" y="211709"/>
                  </a:moveTo>
                  <a:lnTo>
                    <a:pt x="357746" y="202882"/>
                  </a:lnTo>
                  <a:lnTo>
                    <a:pt x="355193" y="203708"/>
                  </a:lnTo>
                  <a:lnTo>
                    <a:pt x="354152" y="208534"/>
                  </a:lnTo>
                  <a:lnTo>
                    <a:pt x="358216" y="211709"/>
                  </a:lnTo>
                  <a:close/>
                </a:path>
                <a:path w="7713345" h="433704">
                  <a:moveTo>
                    <a:pt x="361683" y="211594"/>
                  </a:moveTo>
                  <a:lnTo>
                    <a:pt x="358216" y="211709"/>
                  </a:lnTo>
                  <a:lnTo>
                    <a:pt x="358978" y="218109"/>
                  </a:lnTo>
                  <a:lnTo>
                    <a:pt x="360451" y="219481"/>
                  </a:lnTo>
                  <a:lnTo>
                    <a:pt x="361670" y="216941"/>
                  </a:lnTo>
                  <a:lnTo>
                    <a:pt x="361683" y="211594"/>
                  </a:lnTo>
                  <a:close/>
                </a:path>
                <a:path w="7713345" h="433704">
                  <a:moveTo>
                    <a:pt x="367296" y="331139"/>
                  </a:moveTo>
                  <a:lnTo>
                    <a:pt x="363258" y="332130"/>
                  </a:lnTo>
                  <a:lnTo>
                    <a:pt x="357441" y="330682"/>
                  </a:lnTo>
                  <a:lnTo>
                    <a:pt x="357124" y="336499"/>
                  </a:lnTo>
                  <a:lnTo>
                    <a:pt x="361226" y="335584"/>
                  </a:lnTo>
                  <a:lnTo>
                    <a:pt x="367017" y="337045"/>
                  </a:lnTo>
                  <a:lnTo>
                    <a:pt x="367296" y="331139"/>
                  </a:lnTo>
                  <a:close/>
                </a:path>
                <a:path w="7713345" h="433704">
                  <a:moveTo>
                    <a:pt x="367525" y="111556"/>
                  </a:moveTo>
                  <a:lnTo>
                    <a:pt x="367309" y="106705"/>
                  </a:lnTo>
                  <a:lnTo>
                    <a:pt x="363766" y="106832"/>
                  </a:lnTo>
                  <a:lnTo>
                    <a:pt x="358495" y="109689"/>
                  </a:lnTo>
                  <a:lnTo>
                    <a:pt x="363842" y="112014"/>
                  </a:lnTo>
                  <a:lnTo>
                    <a:pt x="367525" y="111556"/>
                  </a:lnTo>
                  <a:close/>
                </a:path>
                <a:path w="7713345" h="433704">
                  <a:moveTo>
                    <a:pt x="368592" y="360908"/>
                  </a:moveTo>
                  <a:lnTo>
                    <a:pt x="368465" y="356158"/>
                  </a:lnTo>
                  <a:lnTo>
                    <a:pt x="365848" y="357339"/>
                  </a:lnTo>
                  <a:lnTo>
                    <a:pt x="361670" y="356450"/>
                  </a:lnTo>
                  <a:lnTo>
                    <a:pt x="361759" y="361238"/>
                  </a:lnTo>
                  <a:lnTo>
                    <a:pt x="364426" y="360095"/>
                  </a:lnTo>
                  <a:lnTo>
                    <a:pt x="368592" y="360908"/>
                  </a:lnTo>
                  <a:close/>
                </a:path>
                <a:path w="7713345" h="433704">
                  <a:moveTo>
                    <a:pt x="446671" y="328523"/>
                  </a:moveTo>
                  <a:lnTo>
                    <a:pt x="446595" y="323710"/>
                  </a:lnTo>
                  <a:lnTo>
                    <a:pt x="443890" y="324777"/>
                  </a:lnTo>
                  <a:lnTo>
                    <a:pt x="439788" y="324027"/>
                  </a:lnTo>
                  <a:lnTo>
                    <a:pt x="439902" y="328815"/>
                  </a:lnTo>
                  <a:lnTo>
                    <a:pt x="442493" y="327634"/>
                  </a:lnTo>
                  <a:lnTo>
                    <a:pt x="446671" y="328523"/>
                  </a:lnTo>
                  <a:close/>
                </a:path>
                <a:path w="7713345" h="433704">
                  <a:moveTo>
                    <a:pt x="448056" y="358457"/>
                  </a:moveTo>
                  <a:lnTo>
                    <a:pt x="447941" y="355790"/>
                  </a:lnTo>
                  <a:lnTo>
                    <a:pt x="445033" y="352920"/>
                  </a:lnTo>
                  <a:lnTo>
                    <a:pt x="444576" y="358571"/>
                  </a:lnTo>
                  <a:lnTo>
                    <a:pt x="444703" y="361403"/>
                  </a:lnTo>
                  <a:lnTo>
                    <a:pt x="447598" y="364261"/>
                  </a:lnTo>
                  <a:lnTo>
                    <a:pt x="448056" y="358457"/>
                  </a:lnTo>
                  <a:close/>
                </a:path>
                <a:path w="7713345" h="433704">
                  <a:moveTo>
                    <a:pt x="448919" y="336219"/>
                  </a:moveTo>
                  <a:lnTo>
                    <a:pt x="447014" y="333629"/>
                  </a:lnTo>
                  <a:lnTo>
                    <a:pt x="445998" y="332295"/>
                  </a:lnTo>
                  <a:lnTo>
                    <a:pt x="441845" y="336130"/>
                  </a:lnTo>
                  <a:lnTo>
                    <a:pt x="443725" y="338683"/>
                  </a:lnTo>
                  <a:lnTo>
                    <a:pt x="444741" y="340055"/>
                  </a:lnTo>
                  <a:lnTo>
                    <a:pt x="448919" y="336219"/>
                  </a:lnTo>
                  <a:close/>
                </a:path>
                <a:path w="7713345" h="433704">
                  <a:moveTo>
                    <a:pt x="458622" y="320852"/>
                  </a:moveTo>
                  <a:lnTo>
                    <a:pt x="456768" y="318376"/>
                  </a:lnTo>
                  <a:lnTo>
                    <a:pt x="455739" y="316941"/>
                  </a:lnTo>
                  <a:lnTo>
                    <a:pt x="451573" y="320916"/>
                  </a:lnTo>
                  <a:lnTo>
                    <a:pt x="453491" y="323481"/>
                  </a:lnTo>
                  <a:lnTo>
                    <a:pt x="454494" y="324853"/>
                  </a:lnTo>
                  <a:lnTo>
                    <a:pt x="458622" y="320852"/>
                  </a:lnTo>
                  <a:close/>
                </a:path>
                <a:path w="7713345" h="433704">
                  <a:moveTo>
                    <a:pt x="464223" y="163372"/>
                  </a:moveTo>
                  <a:lnTo>
                    <a:pt x="458952" y="160985"/>
                  </a:lnTo>
                  <a:lnTo>
                    <a:pt x="455142" y="156324"/>
                  </a:lnTo>
                  <a:lnTo>
                    <a:pt x="449859" y="153911"/>
                  </a:lnTo>
                  <a:lnTo>
                    <a:pt x="447154" y="156895"/>
                  </a:lnTo>
                  <a:lnTo>
                    <a:pt x="438988" y="154355"/>
                  </a:lnTo>
                  <a:lnTo>
                    <a:pt x="431126" y="154228"/>
                  </a:lnTo>
                  <a:lnTo>
                    <a:pt x="429336" y="164490"/>
                  </a:lnTo>
                  <a:lnTo>
                    <a:pt x="437172" y="161823"/>
                  </a:lnTo>
                  <a:lnTo>
                    <a:pt x="445884" y="166471"/>
                  </a:lnTo>
                  <a:lnTo>
                    <a:pt x="455053" y="169862"/>
                  </a:lnTo>
                  <a:lnTo>
                    <a:pt x="464223" y="163372"/>
                  </a:lnTo>
                  <a:close/>
                </a:path>
                <a:path w="7713345" h="433704">
                  <a:moveTo>
                    <a:pt x="469671" y="80987"/>
                  </a:moveTo>
                  <a:lnTo>
                    <a:pt x="466725" y="77190"/>
                  </a:lnTo>
                  <a:lnTo>
                    <a:pt x="462546" y="81140"/>
                  </a:lnTo>
                  <a:lnTo>
                    <a:pt x="464451" y="83642"/>
                  </a:lnTo>
                  <a:lnTo>
                    <a:pt x="465493" y="84988"/>
                  </a:lnTo>
                  <a:lnTo>
                    <a:pt x="469671" y="80987"/>
                  </a:lnTo>
                  <a:close/>
                </a:path>
                <a:path w="7713345" h="433704">
                  <a:moveTo>
                    <a:pt x="478624" y="88061"/>
                  </a:moveTo>
                  <a:lnTo>
                    <a:pt x="473354" y="88201"/>
                  </a:lnTo>
                  <a:lnTo>
                    <a:pt x="468007" y="88265"/>
                  </a:lnTo>
                  <a:lnTo>
                    <a:pt x="464591" y="90843"/>
                  </a:lnTo>
                  <a:lnTo>
                    <a:pt x="465048" y="98475"/>
                  </a:lnTo>
                  <a:lnTo>
                    <a:pt x="471563" y="97688"/>
                  </a:lnTo>
                  <a:lnTo>
                    <a:pt x="476643" y="94881"/>
                  </a:lnTo>
                  <a:lnTo>
                    <a:pt x="478624" y="88061"/>
                  </a:lnTo>
                  <a:close/>
                </a:path>
                <a:path w="7713345" h="433704">
                  <a:moveTo>
                    <a:pt x="482536" y="357365"/>
                  </a:moveTo>
                  <a:lnTo>
                    <a:pt x="476834" y="358051"/>
                  </a:lnTo>
                  <a:lnTo>
                    <a:pt x="470065" y="357289"/>
                  </a:lnTo>
                  <a:lnTo>
                    <a:pt x="464413" y="358000"/>
                  </a:lnTo>
                  <a:lnTo>
                    <a:pt x="462051" y="363080"/>
                  </a:lnTo>
                  <a:lnTo>
                    <a:pt x="467321" y="366966"/>
                  </a:lnTo>
                  <a:lnTo>
                    <a:pt x="474268" y="367906"/>
                  </a:lnTo>
                  <a:lnTo>
                    <a:pt x="480225" y="364998"/>
                  </a:lnTo>
                  <a:lnTo>
                    <a:pt x="482536" y="357365"/>
                  </a:lnTo>
                  <a:close/>
                </a:path>
                <a:path w="7713345" h="433704">
                  <a:moveTo>
                    <a:pt x="545922" y="105803"/>
                  </a:moveTo>
                  <a:lnTo>
                    <a:pt x="538937" y="106019"/>
                  </a:lnTo>
                  <a:lnTo>
                    <a:pt x="538988" y="107835"/>
                  </a:lnTo>
                  <a:lnTo>
                    <a:pt x="539064" y="109461"/>
                  </a:lnTo>
                  <a:lnTo>
                    <a:pt x="539115" y="111086"/>
                  </a:lnTo>
                  <a:lnTo>
                    <a:pt x="543217" y="111798"/>
                  </a:lnTo>
                  <a:lnTo>
                    <a:pt x="545299" y="109893"/>
                  </a:lnTo>
                  <a:lnTo>
                    <a:pt x="545922" y="105803"/>
                  </a:lnTo>
                  <a:close/>
                </a:path>
                <a:path w="7713345" h="433704">
                  <a:moveTo>
                    <a:pt x="1408061" y="331978"/>
                  </a:moveTo>
                  <a:lnTo>
                    <a:pt x="1395704" y="334556"/>
                  </a:lnTo>
                  <a:lnTo>
                    <a:pt x="1382572" y="336003"/>
                  </a:lnTo>
                  <a:lnTo>
                    <a:pt x="1370711" y="339204"/>
                  </a:lnTo>
                  <a:lnTo>
                    <a:pt x="1362151" y="347052"/>
                  </a:lnTo>
                  <a:lnTo>
                    <a:pt x="1390408" y="347040"/>
                  </a:lnTo>
                  <a:lnTo>
                    <a:pt x="1394548" y="339674"/>
                  </a:lnTo>
                  <a:lnTo>
                    <a:pt x="1403756" y="339305"/>
                  </a:lnTo>
                  <a:lnTo>
                    <a:pt x="1408061" y="331978"/>
                  </a:lnTo>
                  <a:close/>
                </a:path>
                <a:path w="7713345" h="433704">
                  <a:moveTo>
                    <a:pt x="1475549" y="328180"/>
                  </a:moveTo>
                  <a:lnTo>
                    <a:pt x="1475206" y="322021"/>
                  </a:lnTo>
                  <a:lnTo>
                    <a:pt x="1470075" y="325043"/>
                  </a:lnTo>
                  <a:lnTo>
                    <a:pt x="1475549" y="328180"/>
                  </a:lnTo>
                  <a:close/>
                </a:path>
                <a:path w="7713345" h="433704">
                  <a:moveTo>
                    <a:pt x="3552494" y="365442"/>
                  </a:moveTo>
                  <a:lnTo>
                    <a:pt x="3552329" y="362585"/>
                  </a:lnTo>
                  <a:lnTo>
                    <a:pt x="3552088" y="359613"/>
                  </a:lnTo>
                  <a:lnTo>
                    <a:pt x="3549040" y="360464"/>
                  </a:lnTo>
                  <a:lnTo>
                    <a:pt x="3548748" y="368592"/>
                  </a:lnTo>
                  <a:lnTo>
                    <a:pt x="3538982" y="363029"/>
                  </a:lnTo>
                  <a:lnTo>
                    <a:pt x="3537928" y="370192"/>
                  </a:lnTo>
                  <a:lnTo>
                    <a:pt x="3544735" y="369303"/>
                  </a:lnTo>
                  <a:lnTo>
                    <a:pt x="3545713" y="375983"/>
                  </a:lnTo>
                  <a:lnTo>
                    <a:pt x="3552202" y="375412"/>
                  </a:lnTo>
                  <a:lnTo>
                    <a:pt x="3552494" y="365442"/>
                  </a:lnTo>
                  <a:close/>
                </a:path>
                <a:path w="7713345" h="433704">
                  <a:moveTo>
                    <a:pt x="3675037" y="379653"/>
                  </a:moveTo>
                  <a:lnTo>
                    <a:pt x="3674846" y="373672"/>
                  </a:lnTo>
                  <a:lnTo>
                    <a:pt x="3669500" y="376567"/>
                  </a:lnTo>
                  <a:lnTo>
                    <a:pt x="3675037" y="379653"/>
                  </a:lnTo>
                  <a:close/>
                </a:path>
                <a:path w="7713345" h="433704">
                  <a:moveTo>
                    <a:pt x="4215536" y="370547"/>
                  </a:moveTo>
                  <a:lnTo>
                    <a:pt x="4213758" y="367830"/>
                  </a:lnTo>
                  <a:lnTo>
                    <a:pt x="4212742" y="366445"/>
                  </a:lnTo>
                  <a:lnTo>
                    <a:pt x="4208170" y="370027"/>
                  </a:lnTo>
                  <a:lnTo>
                    <a:pt x="4209986" y="372694"/>
                  </a:lnTo>
                  <a:lnTo>
                    <a:pt x="4210913" y="374116"/>
                  </a:lnTo>
                  <a:lnTo>
                    <a:pt x="4215536" y="370547"/>
                  </a:lnTo>
                  <a:close/>
                </a:path>
                <a:path w="7713345" h="433704">
                  <a:moveTo>
                    <a:pt x="4244302" y="376148"/>
                  </a:moveTo>
                  <a:lnTo>
                    <a:pt x="4241533" y="372211"/>
                  </a:lnTo>
                  <a:lnTo>
                    <a:pt x="4236923" y="375818"/>
                  </a:lnTo>
                  <a:lnTo>
                    <a:pt x="4238726" y="378523"/>
                  </a:lnTo>
                  <a:lnTo>
                    <a:pt x="4239692" y="379895"/>
                  </a:lnTo>
                  <a:lnTo>
                    <a:pt x="4244302" y="376148"/>
                  </a:lnTo>
                  <a:close/>
                </a:path>
                <a:path w="7713345" h="433704">
                  <a:moveTo>
                    <a:pt x="4904676" y="378294"/>
                  </a:moveTo>
                  <a:lnTo>
                    <a:pt x="4902860" y="375704"/>
                  </a:lnTo>
                  <a:lnTo>
                    <a:pt x="4901895" y="374281"/>
                  </a:lnTo>
                  <a:lnTo>
                    <a:pt x="4897259" y="377913"/>
                  </a:lnTo>
                  <a:lnTo>
                    <a:pt x="4899088" y="380504"/>
                  </a:lnTo>
                  <a:lnTo>
                    <a:pt x="4900066" y="381914"/>
                  </a:lnTo>
                  <a:lnTo>
                    <a:pt x="4904676" y="378294"/>
                  </a:lnTo>
                  <a:close/>
                </a:path>
                <a:path w="7713345" h="433704">
                  <a:moveTo>
                    <a:pt x="4939258" y="376529"/>
                  </a:moveTo>
                  <a:lnTo>
                    <a:pt x="4935105" y="373214"/>
                  </a:lnTo>
                  <a:lnTo>
                    <a:pt x="4928146" y="370624"/>
                  </a:lnTo>
                  <a:lnTo>
                    <a:pt x="4921288" y="370865"/>
                  </a:lnTo>
                  <a:lnTo>
                    <a:pt x="4917452" y="376034"/>
                  </a:lnTo>
                  <a:lnTo>
                    <a:pt x="4920246" y="377088"/>
                  </a:lnTo>
                  <a:lnTo>
                    <a:pt x="4921516" y="380250"/>
                  </a:lnTo>
                  <a:lnTo>
                    <a:pt x="4920767" y="386016"/>
                  </a:lnTo>
                  <a:lnTo>
                    <a:pt x="4929822" y="386956"/>
                  </a:lnTo>
                  <a:lnTo>
                    <a:pt x="4938458" y="387362"/>
                  </a:lnTo>
                  <a:lnTo>
                    <a:pt x="4939258" y="376529"/>
                  </a:lnTo>
                  <a:close/>
                </a:path>
                <a:path w="7713345" h="433704">
                  <a:moveTo>
                    <a:pt x="5029225" y="418465"/>
                  </a:moveTo>
                  <a:lnTo>
                    <a:pt x="5020881" y="419671"/>
                  </a:lnTo>
                  <a:lnTo>
                    <a:pt x="5015573" y="416991"/>
                  </a:lnTo>
                  <a:lnTo>
                    <a:pt x="5014950" y="408203"/>
                  </a:lnTo>
                  <a:lnTo>
                    <a:pt x="5008511" y="409194"/>
                  </a:lnTo>
                  <a:lnTo>
                    <a:pt x="4999279" y="416547"/>
                  </a:lnTo>
                  <a:lnTo>
                    <a:pt x="4992852" y="417614"/>
                  </a:lnTo>
                  <a:lnTo>
                    <a:pt x="4991417" y="412242"/>
                  </a:lnTo>
                  <a:lnTo>
                    <a:pt x="4979911" y="412737"/>
                  </a:lnTo>
                  <a:lnTo>
                    <a:pt x="4978514" y="407365"/>
                  </a:lnTo>
                  <a:lnTo>
                    <a:pt x="4971554" y="409714"/>
                  </a:lnTo>
                  <a:lnTo>
                    <a:pt x="4965649" y="408978"/>
                  </a:lnTo>
                  <a:lnTo>
                    <a:pt x="4959832" y="406019"/>
                  </a:lnTo>
                  <a:lnTo>
                    <a:pt x="4953165" y="401662"/>
                  </a:lnTo>
                  <a:lnTo>
                    <a:pt x="4950079" y="406946"/>
                  </a:lnTo>
                  <a:lnTo>
                    <a:pt x="4944376" y="406958"/>
                  </a:lnTo>
                  <a:lnTo>
                    <a:pt x="4938509" y="404215"/>
                  </a:lnTo>
                  <a:lnTo>
                    <a:pt x="4934966" y="401243"/>
                  </a:lnTo>
                  <a:lnTo>
                    <a:pt x="4933962" y="408533"/>
                  </a:lnTo>
                  <a:lnTo>
                    <a:pt x="4924056" y="402780"/>
                  </a:lnTo>
                  <a:lnTo>
                    <a:pt x="4923777" y="410972"/>
                  </a:lnTo>
                  <a:lnTo>
                    <a:pt x="4929886" y="418084"/>
                  </a:lnTo>
                  <a:lnTo>
                    <a:pt x="4938242" y="421043"/>
                  </a:lnTo>
                  <a:lnTo>
                    <a:pt x="4947513" y="420420"/>
                  </a:lnTo>
                  <a:lnTo>
                    <a:pt x="4956403" y="416801"/>
                  </a:lnTo>
                  <a:lnTo>
                    <a:pt x="4955667" y="422656"/>
                  </a:lnTo>
                  <a:lnTo>
                    <a:pt x="4956988" y="425767"/>
                  </a:lnTo>
                  <a:lnTo>
                    <a:pt x="4959769" y="426821"/>
                  </a:lnTo>
                  <a:lnTo>
                    <a:pt x="4963172" y="421119"/>
                  </a:lnTo>
                  <a:lnTo>
                    <a:pt x="4967719" y="422605"/>
                  </a:lnTo>
                  <a:lnTo>
                    <a:pt x="4972837" y="426313"/>
                  </a:lnTo>
                  <a:lnTo>
                    <a:pt x="4977968" y="427253"/>
                  </a:lnTo>
                  <a:lnTo>
                    <a:pt x="4984470" y="428091"/>
                  </a:lnTo>
                  <a:lnTo>
                    <a:pt x="4985817" y="421360"/>
                  </a:lnTo>
                  <a:lnTo>
                    <a:pt x="4992700" y="422630"/>
                  </a:lnTo>
                  <a:lnTo>
                    <a:pt x="5000955" y="429133"/>
                  </a:lnTo>
                  <a:lnTo>
                    <a:pt x="5013236" y="433628"/>
                  </a:lnTo>
                  <a:lnTo>
                    <a:pt x="5024386" y="431571"/>
                  </a:lnTo>
                  <a:lnTo>
                    <a:pt x="5029225" y="418465"/>
                  </a:lnTo>
                  <a:close/>
                </a:path>
                <a:path w="7713345" h="433704">
                  <a:moveTo>
                    <a:pt x="5055324" y="396316"/>
                  </a:moveTo>
                  <a:lnTo>
                    <a:pt x="5052453" y="393433"/>
                  </a:lnTo>
                  <a:lnTo>
                    <a:pt x="5051615" y="399059"/>
                  </a:lnTo>
                  <a:lnTo>
                    <a:pt x="5051514" y="401853"/>
                  </a:lnTo>
                  <a:lnTo>
                    <a:pt x="5054397" y="404685"/>
                  </a:lnTo>
                  <a:lnTo>
                    <a:pt x="5055247" y="399148"/>
                  </a:lnTo>
                  <a:lnTo>
                    <a:pt x="5055324" y="396316"/>
                  </a:lnTo>
                  <a:close/>
                </a:path>
                <a:path w="7713345" h="433704">
                  <a:moveTo>
                    <a:pt x="5071770" y="396989"/>
                  </a:moveTo>
                  <a:lnTo>
                    <a:pt x="5069941" y="394411"/>
                  </a:lnTo>
                  <a:lnTo>
                    <a:pt x="5069014" y="393065"/>
                  </a:lnTo>
                  <a:lnTo>
                    <a:pt x="5064341" y="396684"/>
                  </a:lnTo>
                  <a:lnTo>
                    <a:pt x="5066182" y="399389"/>
                  </a:lnTo>
                  <a:lnTo>
                    <a:pt x="5067185" y="400748"/>
                  </a:lnTo>
                  <a:lnTo>
                    <a:pt x="5071770" y="396989"/>
                  </a:lnTo>
                  <a:close/>
                </a:path>
                <a:path w="7713345" h="433704">
                  <a:moveTo>
                    <a:pt x="5109718" y="405244"/>
                  </a:moveTo>
                  <a:lnTo>
                    <a:pt x="5105451" y="406019"/>
                  </a:lnTo>
                  <a:lnTo>
                    <a:pt x="5099418" y="404241"/>
                  </a:lnTo>
                  <a:lnTo>
                    <a:pt x="5098707" y="410133"/>
                  </a:lnTo>
                  <a:lnTo>
                    <a:pt x="5103012" y="409359"/>
                  </a:lnTo>
                  <a:lnTo>
                    <a:pt x="5108981" y="411137"/>
                  </a:lnTo>
                  <a:lnTo>
                    <a:pt x="5109718" y="405244"/>
                  </a:lnTo>
                  <a:close/>
                </a:path>
                <a:path w="7713345" h="433704">
                  <a:moveTo>
                    <a:pt x="7612520" y="72428"/>
                  </a:moveTo>
                  <a:lnTo>
                    <a:pt x="7612253" y="67475"/>
                  </a:lnTo>
                  <a:lnTo>
                    <a:pt x="7605700" y="66408"/>
                  </a:lnTo>
                  <a:lnTo>
                    <a:pt x="7605039" y="72682"/>
                  </a:lnTo>
                  <a:lnTo>
                    <a:pt x="7606093" y="78689"/>
                  </a:lnTo>
                  <a:lnTo>
                    <a:pt x="7609294" y="75653"/>
                  </a:lnTo>
                  <a:lnTo>
                    <a:pt x="7612520" y="72428"/>
                  </a:lnTo>
                  <a:close/>
                </a:path>
                <a:path w="7713345" h="433704">
                  <a:moveTo>
                    <a:pt x="7615301" y="411480"/>
                  </a:moveTo>
                  <a:lnTo>
                    <a:pt x="7615187" y="406679"/>
                  </a:lnTo>
                  <a:lnTo>
                    <a:pt x="7612253" y="407885"/>
                  </a:lnTo>
                  <a:lnTo>
                    <a:pt x="7607630" y="407022"/>
                  </a:lnTo>
                  <a:lnTo>
                    <a:pt x="7607744" y="411810"/>
                  </a:lnTo>
                  <a:lnTo>
                    <a:pt x="7610678" y="410692"/>
                  </a:lnTo>
                  <a:lnTo>
                    <a:pt x="7615301" y="411480"/>
                  </a:lnTo>
                  <a:close/>
                </a:path>
                <a:path w="7713345" h="433704">
                  <a:moveTo>
                    <a:pt x="7623111" y="99542"/>
                  </a:moveTo>
                  <a:lnTo>
                    <a:pt x="7621016" y="97053"/>
                  </a:lnTo>
                  <a:lnTo>
                    <a:pt x="7619974" y="95758"/>
                  </a:lnTo>
                  <a:lnTo>
                    <a:pt x="7615504" y="99720"/>
                  </a:lnTo>
                  <a:lnTo>
                    <a:pt x="7617511" y="102209"/>
                  </a:lnTo>
                  <a:lnTo>
                    <a:pt x="7618603" y="103543"/>
                  </a:lnTo>
                  <a:lnTo>
                    <a:pt x="7623111" y="99542"/>
                  </a:lnTo>
                  <a:close/>
                </a:path>
                <a:path w="7713345" h="433704">
                  <a:moveTo>
                    <a:pt x="7625181" y="70751"/>
                  </a:moveTo>
                  <a:lnTo>
                    <a:pt x="7622578" y="66408"/>
                  </a:lnTo>
                  <a:lnTo>
                    <a:pt x="7616253" y="72275"/>
                  </a:lnTo>
                  <a:lnTo>
                    <a:pt x="7623315" y="75857"/>
                  </a:lnTo>
                  <a:lnTo>
                    <a:pt x="7625181" y="70751"/>
                  </a:lnTo>
                  <a:close/>
                </a:path>
                <a:path w="7713345" h="433704">
                  <a:moveTo>
                    <a:pt x="7640485" y="69037"/>
                  </a:moveTo>
                  <a:lnTo>
                    <a:pt x="7638402" y="66560"/>
                  </a:lnTo>
                  <a:lnTo>
                    <a:pt x="7637310" y="65112"/>
                  </a:lnTo>
                  <a:lnTo>
                    <a:pt x="7632890" y="69164"/>
                  </a:lnTo>
                  <a:lnTo>
                    <a:pt x="7634922" y="71640"/>
                  </a:lnTo>
                  <a:lnTo>
                    <a:pt x="7636015" y="72910"/>
                  </a:lnTo>
                  <a:lnTo>
                    <a:pt x="7640485" y="69037"/>
                  </a:lnTo>
                  <a:close/>
                </a:path>
                <a:path w="7713345" h="433704">
                  <a:moveTo>
                    <a:pt x="7713205" y="181330"/>
                  </a:moveTo>
                  <a:lnTo>
                    <a:pt x="7711122" y="178892"/>
                  </a:lnTo>
                  <a:lnTo>
                    <a:pt x="7710005" y="177533"/>
                  </a:lnTo>
                  <a:lnTo>
                    <a:pt x="7705522" y="181406"/>
                  </a:lnTo>
                  <a:lnTo>
                    <a:pt x="7707579" y="183870"/>
                  </a:lnTo>
                  <a:lnTo>
                    <a:pt x="7708709" y="185229"/>
                  </a:lnTo>
                  <a:lnTo>
                    <a:pt x="7713205" y="181330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2513" y="8095589"/>
              <a:ext cx="7220584" cy="139065"/>
            </a:xfrm>
            <a:custGeom>
              <a:avLst/>
              <a:gdLst/>
              <a:ahLst/>
              <a:cxnLst/>
              <a:rect l="l" t="t" r="r" b="b"/>
              <a:pathLst>
                <a:path w="7220584" h="139065">
                  <a:moveTo>
                    <a:pt x="6883" y="33616"/>
                  </a:moveTo>
                  <a:lnTo>
                    <a:pt x="5003" y="31115"/>
                  </a:lnTo>
                  <a:lnTo>
                    <a:pt x="3975" y="29705"/>
                  </a:lnTo>
                  <a:lnTo>
                    <a:pt x="0" y="33820"/>
                  </a:lnTo>
                  <a:lnTo>
                    <a:pt x="1854" y="36258"/>
                  </a:lnTo>
                  <a:lnTo>
                    <a:pt x="2882" y="37668"/>
                  </a:lnTo>
                  <a:lnTo>
                    <a:pt x="6883" y="33616"/>
                  </a:lnTo>
                  <a:close/>
                </a:path>
                <a:path w="7220584" h="139065">
                  <a:moveTo>
                    <a:pt x="67767" y="48869"/>
                  </a:moveTo>
                  <a:lnTo>
                    <a:pt x="67716" y="43942"/>
                  </a:lnTo>
                  <a:lnTo>
                    <a:pt x="65024" y="45237"/>
                  </a:lnTo>
                  <a:lnTo>
                    <a:pt x="60909" y="44284"/>
                  </a:lnTo>
                  <a:lnTo>
                    <a:pt x="61010" y="49212"/>
                  </a:lnTo>
                  <a:lnTo>
                    <a:pt x="63601" y="47980"/>
                  </a:lnTo>
                  <a:lnTo>
                    <a:pt x="67767" y="48869"/>
                  </a:lnTo>
                  <a:close/>
                </a:path>
                <a:path w="7220584" h="139065">
                  <a:moveTo>
                    <a:pt x="152768" y="16243"/>
                  </a:moveTo>
                  <a:lnTo>
                    <a:pt x="147066" y="16929"/>
                  </a:lnTo>
                  <a:lnTo>
                    <a:pt x="140296" y="16167"/>
                  </a:lnTo>
                  <a:lnTo>
                    <a:pt x="134645" y="16878"/>
                  </a:lnTo>
                  <a:lnTo>
                    <a:pt x="132283" y="21958"/>
                  </a:lnTo>
                  <a:lnTo>
                    <a:pt x="137553" y="25844"/>
                  </a:lnTo>
                  <a:lnTo>
                    <a:pt x="144500" y="26784"/>
                  </a:lnTo>
                  <a:lnTo>
                    <a:pt x="150456" y="23876"/>
                  </a:lnTo>
                  <a:lnTo>
                    <a:pt x="152768" y="16243"/>
                  </a:lnTo>
                  <a:close/>
                </a:path>
                <a:path w="7220584" h="139065">
                  <a:moveTo>
                    <a:pt x="716978" y="32664"/>
                  </a:moveTo>
                  <a:lnTo>
                    <a:pt x="712736" y="33337"/>
                  </a:lnTo>
                  <a:lnTo>
                    <a:pt x="715035" y="40500"/>
                  </a:lnTo>
                  <a:lnTo>
                    <a:pt x="716978" y="32664"/>
                  </a:lnTo>
                  <a:close/>
                </a:path>
                <a:path w="7220584" h="139065">
                  <a:moveTo>
                    <a:pt x="898283" y="30949"/>
                  </a:moveTo>
                  <a:lnTo>
                    <a:pt x="893216" y="30467"/>
                  </a:lnTo>
                  <a:lnTo>
                    <a:pt x="888238" y="30111"/>
                  </a:lnTo>
                  <a:lnTo>
                    <a:pt x="887704" y="35839"/>
                  </a:lnTo>
                  <a:lnTo>
                    <a:pt x="890676" y="35077"/>
                  </a:lnTo>
                  <a:lnTo>
                    <a:pt x="891082" y="37871"/>
                  </a:lnTo>
                  <a:lnTo>
                    <a:pt x="891247" y="40906"/>
                  </a:lnTo>
                  <a:lnTo>
                    <a:pt x="897255" y="42748"/>
                  </a:lnTo>
                  <a:lnTo>
                    <a:pt x="897864" y="37109"/>
                  </a:lnTo>
                  <a:lnTo>
                    <a:pt x="898283" y="30949"/>
                  </a:lnTo>
                  <a:close/>
                </a:path>
                <a:path w="7220584" h="139065">
                  <a:moveTo>
                    <a:pt x="924433" y="39636"/>
                  </a:moveTo>
                  <a:lnTo>
                    <a:pt x="922108" y="35242"/>
                  </a:lnTo>
                  <a:lnTo>
                    <a:pt x="915962" y="40881"/>
                  </a:lnTo>
                  <a:lnTo>
                    <a:pt x="922515" y="44653"/>
                  </a:lnTo>
                  <a:lnTo>
                    <a:pt x="924433" y="39636"/>
                  </a:lnTo>
                  <a:close/>
                </a:path>
                <a:path w="7220584" h="139065">
                  <a:moveTo>
                    <a:pt x="947839" y="55905"/>
                  </a:moveTo>
                  <a:lnTo>
                    <a:pt x="942086" y="56502"/>
                  </a:lnTo>
                  <a:lnTo>
                    <a:pt x="940981" y="50495"/>
                  </a:lnTo>
                  <a:lnTo>
                    <a:pt x="940638" y="43434"/>
                  </a:lnTo>
                  <a:lnTo>
                    <a:pt x="937171" y="40881"/>
                  </a:lnTo>
                  <a:lnTo>
                    <a:pt x="937298" y="60769"/>
                  </a:lnTo>
                  <a:lnTo>
                    <a:pt x="941451" y="60032"/>
                  </a:lnTo>
                  <a:lnTo>
                    <a:pt x="947293" y="61620"/>
                  </a:lnTo>
                  <a:lnTo>
                    <a:pt x="947839" y="55905"/>
                  </a:lnTo>
                  <a:close/>
                </a:path>
                <a:path w="7220584" h="139065">
                  <a:moveTo>
                    <a:pt x="983767" y="30302"/>
                  </a:moveTo>
                  <a:lnTo>
                    <a:pt x="979474" y="30911"/>
                  </a:lnTo>
                  <a:lnTo>
                    <a:pt x="981659" y="38112"/>
                  </a:lnTo>
                  <a:lnTo>
                    <a:pt x="983767" y="30302"/>
                  </a:lnTo>
                  <a:close/>
                </a:path>
                <a:path w="7220584" h="139065">
                  <a:moveTo>
                    <a:pt x="1032421" y="20916"/>
                  </a:moveTo>
                  <a:lnTo>
                    <a:pt x="1032408" y="18097"/>
                  </a:lnTo>
                  <a:lnTo>
                    <a:pt x="1029563" y="15138"/>
                  </a:lnTo>
                  <a:lnTo>
                    <a:pt x="1028877" y="20916"/>
                  </a:lnTo>
                  <a:lnTo>
                    <a:pt x="1028903" y="23596"/>
                  </a:lnTo>
                  <a:lnTo>
                    <a:pt x="1031748" y="26555"/>
                  </a:lnTo>
                  <a:lnTo>
                    <a:pt x="1032421" y="20916"/>
                  </a:lnTo>
                  <a:close/>
                </a:path>
                <a:path w="7220584" h="139065">
                  <a:moveTo>
                    <a:pt x="1050086" y="35788"/>
                  </a:moveTo>
                  <a:lnTo>
                    <a:pt x="1045692" y="30162"/>
                  </a:lnTo>
                  <a:lnTo>
                    <a:pt x="1041514" y="32131"/>
                  </a:lnTo>
                  <a:lnTo>
                    <a:pt x="1041628" y="35941"/>
                  </a:lnTo>
                  <a:lnTo>
                    <a:pt x="1050086" y="35788"/>
                  </a:lnTo>
                  <a:close/>
                </a:path>
                <a:path w="7220584" h="139065">
                  <a:moveTo>
                    <a:pt x="1071333" y="40830"/>
                  </a:moveTo>
                  <a:lnTo>
                    <a:pt x="1068692" y="35814"/>
                  </a:lnTo>
                  <a:lnTo>
                    <a:pt x="1062875" y="35293"/>
                  </a:lnTo>
                  <a:lnTo>
                    <a:pt x="1055979" y="36271"/>
                  </a:lnTo>
                  <a:lnTo>
                    <a:pt x="1050086" y="35788"/>
                  </a:lnTo>
                  <a:lnTo>
                    <a:pt x="1052753" y="40792"/>
                  </a:lnTo>
                  <a:lnTo>
                    <a:pt x="1058570" y="41313"/>
                  </a:lnTo>
                  <a:lnTo>
                    <a:pt x="1065466" y="40322"/>
                  </a:lnTo>
                  <a:lnTo>
                    <a:pt x="1071333" y="40830"/>
                  </a:lnTo>
                  <a:close/>
                </a:path>
                <a:path w="7220584" h="139065">
                  <a:moveTo>
                    <a:pt x="1085354" y="838"/>
                  </a:moveTo>
                  <a:lnTo>
                    <a:pt x="1081176" y="1663"/>
                  </a:lnTo>
                  <a:lnTo>
                    <a:pt x="1075347" y="0"/>
                  </a:lnTo>
                  <a:lnTo>
                    <a:pt x="1074762" y="5892"/>
                  </a:lnTo>
                  <a:lnTo>
                    <a:pt x="1078941" y="5041"/>
                  </a:lnTo>
                  <a:lnTo>
                    <a:pt x="1084783" y="6680"/>
                  </a:lnTo>
                  <a:lnTo>
                    <a:pt x="1085354" y="838"/>
                  </a:lnTo>
                  <a:close/>
                </a:path>
                <a:path w="7220584" h="139065">
                  <a:moveTo>
                    <a:pt x="1101356" y="13500"/>
                  </a:moveTo>
                  <a:lnTo>
                    <a:pt x="1099515" y="10909"/>
                  </a:lnTo>
                  <a:lnTo>
                    <a:pt x="1098537" y="9423"/>
                  </a:lnTo>
                  <a:lnTo>
                    <a:pt x="1094092" y="13296"/>
                  </a:lnTo>
                  <a:lnTo>
                    <a:pt x="1095971" y="15849"/>
                  </a:lnTo>
                  <a:lnTo>
                    <a:pt x="1097000" y="17322"/>
                  </a:lnTo>
                  <a:lnTo>
                    <a:pt x="1101356" y="13500"/>
                  </a:lnTo>
                  <a:close/>
                </a:path>
                <a:path w="7220584" h="139065">
                  <a:moveTo>
                    <a:pt x="1117219" y="40830"/>
                  </a:moveTo>
                  <a:lnTo>
                    <a:pt x="1113091" y="41656"/>
                  </a:lnTo>
                  <a:lnTo>
                    <a:pt x="1107186" y="40030"/>
                  </a:lnTo>
                  <a:lnTo>
                    <a:pt x="1106639" y="45745"/>
                  </a:lnTo>
                  <a:lnTo>
                    <a:pt x="1110792" y="45046"/>
                  </a:lnTo>
                  <a:lnTo>
                    <a:pt x="1116634" y="46672"/>
                  </a:lnTo>
                  <a:lnTo>
                    <a:pt x="1117219" y="40830"/>
                  </a:lnTo>
                  <a:close/>
                </a:path>
                <a:path w="7220584" h="139065">
                  <a:moveTo>
                    <a:pt x="1171994" y="8420"/>
                  </a:moveTo>
                  <a:lnTo>
                    <a:pt x="1170165" y="5854"/>
                  </a:lnTo>
                  <a:lnTo>
                    <a:pt x="1169238" y="4508"/>
                  </a:lnTo>
                  <a:lnTo>
                    <a:pt x="1164844" y="8369"/>
                  </a:lnTo>
                  <a:lnTo>
                    <a:pt x="1166647" y="10871"/>
                  </a:lnTo>
                  <a:lnTo>
                    <a:pt x="1167612" y="12242"/>
                  </a:lnTo>
                  <a:lnTo>
                    <a:pt x="1171994" y="8420"/>
                  </a:lnTo>
                  <a:close/>
                </a:path>
                <a:path w="7220584" h="139065">
                  <a:moveTo>
                    <a:pt x="2606243" y="53695"/>
                  </a:moveTo>
                  <a:lnTo>
                    <a:pt x="2604414" y="49199"/>
                  </a:lnTo>
                  <a:lnTo>
                    <a:pt x="2603614" y="47231"/>
                  </a:lnTo>
                  <a:lnTo>
                    <a:pt x="2601607" y="38747"/>
                  </a:lnTo>
                  <a:lnTo>
                    <a:pt x="2592565" y="39293"/>
                  </a:lnTo>
                  <a:lnTo>
                    <a:pt x="2592984" y="45123"/>
                  </a:lnTo>
                  <a:lnTo>
                    <a:pt x="2591524" y="48107"/>
                  </a:lnTo>
                  <a:lnTo>
                    <a:pt x="2588704" y="49199"/>
                  </a:lnTo>
                  <a:lnTo>
                    <a:pt x="2586139" y="45262"/>
                  </a:lnTo>
                  <a:lnTo>
                    <a:pt x="2581999" y="48463"/>
                  </a:lnTo>
                  <a:lnTo>
                    <a:pt x="2576690" y="53149"/>
                  </a:lnTo>
                  <a:lnTo>
                    <a:pt x="2570683" y="53695"/>
                  </a:lnTo>
                  <a:lnTo>
                    <a:pt x="2606243" y="53695"/>
                  </a:lnTo>
                  <a:close/>
                </a:path>
                <a:path w="7220584" h="139065">
                  <a:moveTo>
                    <a:pt x="2713596" y="81813"/>
                  </a:moveTo>
                  <a:lnTo>
                    <a:pt x="2713545" y="81153"/>
                  </a:lnTo>
                  <a:lnTo>
                    <a:pt x="2712897" y="73152"/>
                  </a:lnTo>
                  <a:lnTo>
                    <a:pt x="2711958" y="71678"/>
                  </a:lnTo>
                  <a:lnTo>
                    <a:pt x="2709532" y="67830"/>
                  </a:lnTo>
                  <a:lnTo>
                    <a:pt x="2708757" y="66306"/>
                  </a:lnTo>
                  <a:lnTo>
                    <a:pt x="2706687" y="62179"/>
                  </a:lnTo>
                  <a:lnTo>
                    <a:pt x="2706751" y="60553"/>
                  </a:lnTo>
                  <a:lnTo>
                    <a:pt x="2707195" y="51828"/>
                  </a:lnTo>
                  <a:lnTo>
                    <a:pt x="2700439" y="52311"/>
                  </a:lnTo>
                  <a:lnTo>
                    <a:pt x="2697683" y="58356"/>
                  </a:lnTo>
                  <a:lnTo>
                    <a:pt x="2695003" y="64960"/>
                  </a:lnTo>
                  <a:lnTo>
                    <a:pt x="2688882" y="66306"/>
                  </a:lnTo>
                  <a:lnTo>
                    <a:pt x="2685580" y="64490"/>
                  </a:lnTo>
                  <a:lnTo>
                    <a:pt x="2683776" y="63500"/>
                  </a:lnTo>
                  <a:lnTo>
                    <a:pt x="2681795" y="60553"/>
                  </a:lnTo>
                  <a:lnTo>
                    <a:pt x="2680322" y="58356"/>
                  </a:lnTo>
                  <a:lnTo>
                    <a:pt x="2680157" y="57708"/>
                  </a:lnTo>
                  <a:lnTo>
                    <a:pt x="2679585" y="55562"/>
                  </a:lnTo>
                  <a:lnTo>
                    <a:pt x="2678430" y="51193"/>
                  </a:lnTo>
                  <a:lnTo>
                    <a:pt x="2666504" y="55562"/>
                  </a:lnTo>
                  <a:lnTo>
                    <a:pt x="2653868" y="55041"/>
                  </a:lnTo>
                  <a:lnTo>
                    <a:pt x="2653639" y="55041"/>
                  </a:lnTo>
                  <a:lnTo>
                    <a:pt x="2641473" y="53555"/>
                  </a:lnTo>
                  <a:lnTo>
                    <a:pt x="2631643" y="55041"/>
                  </a:lnTo>
                  <a:lnTo>
                    <a:pt x="2631224" y="54483"/>
                  </a:lnTo>
                  <a:lnTo>
                    <a:pt x="2628811" y="51193"/>
                  </a:lnTo>
                  <a:lnTo>
                    <a:pt x="2628862" y="49479"/>
                  </a:lnTo>
                  <a:lnTo>
                    <a:pt x="2629890" y="41402"/>
                  </a:lnTo>
                  <a:lnTo>
                    <a:pt x="2624861" y="40005"/>
                  </a:lnTo>
                  <a:lnTo>
                    <a:pt x="2622385" y="46710"/>
                  </a:lnTo>
                  <a:lnTo>
                    <a:pt x="2617228" y="49479"/>
                  </a:lnTo>
                  <a:lnTo>
                    <a:pt x="2611323" y="51130"/>
                  </a:lnTo>
                  <a:lnTo>
                    <a:pt x="2606573" y="54483"/>
                  </a:lnTo>
                  <a:lnTo>
                    <a:pt x="2606256" y="53708"/>
                  </a:lnTo>
                  <a:lnTo>
                    <a:pt x="2570683" y="53695"/>
                  </a:lnTo>
                  <a:lnTo>
                    <a:pt x="2566352" y="51435"/>
                  </a:lnTo>
                  <a:lnTo>
                    <a:pt x="2565730" y="51117"/>
                  </a:lnTo>
                  <a:lnTo>
                    <a:pt x="2561234" y="51358"/>
                  </a:lnTo>
                  <a:lnTo>
                    <a:pt x="2556116" y="51435"/>
                  </a:lnTo>
                  <a:lnTo>
                    <a:pt x="2549271" y="48323"/>
                  </a:lnTo>
                  <a:lnTo>
                    <a:pt x="2543543" y="51549"/>
                  </a:lnTo>
                  <a:lnTo>
                    <a:pt x="2537104" y="53695"/>
                  </a:lnTo>
                  <a:lnTo>
                    <a:pt x="2530360" y="55511"/>
                  </a:lnTo>
                  <a:lnTo>
                    <a:pt x="2523883" y="57708"/>
                  </a:lnTo>
                  <a:lnTo>
                    <a:pt x="2526119" y="47536"/>
                  </a:lnTo>
                  <a:lnTo>
                    <a:pt x="2517279" y="45567"/>
                  </a:lnTo>
                  <a:lnTo>
                    <a:pt x="2516848" y="52489"/>
                  </a:lnTo>
                  <a:lnTo>
                    <a:pt x="2520327" y="55118"/>
                  </a:lnTo>
                  <a:lnTo>
                    <a:pt x="2518130" y="58356"/>
                  </a:lnTo>
                  <a:lnTo>
                    <a:pt x="2514219" y="62496"/>
                  </a:lnTo>
                  <a:lnTo>
                    <a:pt x="2512885" y="67449"/>
                  </a:lnTo>
                  <a:lnTo>
                    <a:pt x="2523947" y="64033"/>
                  </a:lnTo>
                  <a:lnTo>
                    <a:pt x="2525852" y="72783"/>
                  </a:lnTo>
                  <a:lnTo>
                    <a:pt x="2534285" y="72974"/>
                  </a:lnTo>
                  <a:lnTo>
                    <a:pt x="2543505" y="64033"/>
                  </a:lnTo>
                  <a:lnTo>
                    <a:pt x="2545423" y="62179"/>
                  </a:lnTo>
                  <a:lnTo>
                    <a:pt x="2558656" y="60553"/>
                  </a:lnTo>
                  <a:lnTo>
                    <a:pt x="2574125" y="62928"/>
                  </a:lnTo>
                  <a:lnTo>
                    <a:pt x="2591981" y="64160"/>
                  </a:lnTo>
                  <a:lnTo>
                    <a:pt x="2592755" y="72288"/>
                  </a:lnTo>
                  <a:lnTo>
                    <a:pt x="2588374" y="72783"/>
                  </a:lnTo>
                  <a:lnTo>
                    <a:pt x="2587993" y="79032"/>
                  </a:lnTo>
                  <a:lnTo>
                    <a:pt x="2594940" y="79540"/>
                  </a:lnTo>
                  <a:lnTo>
                    <a:pt x="2600071" y="82461"/>
                  </a:lnTo>
                  <a:lnTo>
                    <a:pt x="2605405" y="85077"/>
                  </a:lnTo>
                  <a:lnTo>
                    <a:pt x="2613012" y="84658"/>
                  </a:lnTo>
                  <a:lnTo>
                    <a:pt x="2612542" y="78854"/>
                  </a:lnTo>
                  <a:lnTo>
                    <a:pt x="2614003" y="75768"/>
                  </a:lnTo>
                  <a:lnTo>
                    <a:pt x="2616847" y="74828"/>
                  </a:lnTo>
                  <a:lnTo>
                    <a:pt x="2620302" y="66967"/>
                  </a:lnTo>
                  <a:lnTo>
                    <a:pt x="2627858" y="64490"/>
                  </a:lnTo>
                  <a:lnTo>
                    <a:pt x="2635288" y="67310"/>
                  </a:lnTo>
                  <a:lnTo>
                    <a:pt x="2638387" y="75311"/>
                  </a:lnTo>
                  <a:lnTo>
                    <a:pt x="2616847" y="74828"/>
                  </a:lnTo>
                  <a:lnTo>
                    <a:pt x="2616720" y="79540"/>
                  </a:lnTo>
                  <a:lnTo>
                    <a:pt x="2616784" y="85090"/>
                  </a:lnTo>
                  <a:lnTo>
                    <a:pt x="2618282" y="88519"/>
                  </a:lnTo>
                  <a:lnTo>
                    <a:pt x="2622397" y="86550"/>
                  </a:lnTo>
                  <a:lnTo>
                    <a:pt x="2628087" y="83756"/>
                  </a:lnTo>
                  <a:lnTo>
                    <a:pt x="2634513" y="85077"/>
                  </a:lnTo>
                  <a:lnTo>
                    <a:pt x="2639822" y="89331"/>
                  </a:lnTo>
                  <a:lnTo>
                    <a:pt x="2646235" y="89585"/>
                  </a:lnTo>
                  <a:lnTo>
                    <a:pt x="2652217" y="86448"/>
                  </a:lnTo>
                  <a:lnTo>
                    <a:pt x="2654033" y="83756"/>
                  </a:lnTo>
                  <a:lnTo>
                    <a:pt x="2656217" y="80518"/>
                  </a:lnTo>
                  <a:lnTo>
                    <a:pt x="2649575" y="79692"/>
                  </a:lnTo>
                  <a:lnTo>
                    <a:pt x="2644279" y="77012"/>
                  </a:lnTo>
                  <a:lnTo>
                    <a:pt x="2643721" y="75311"/>
                  </a:lnTo>
                  <a:lnTo>
                    <a:pt x="2642108" y="70307"/>
                  </a:lnTo>
                  <a:lnTo>
                    <a:pt x="2654109" y="67830"/>
                  </a:lnTo>
                  <a:lnTo>
                    <a:pt x="2669121" y="69697"/>
                  </a:lnTo>
                  <a:lnTo>
                    <a:pt x="2685885" y="72199"/>
                  </a:lnTo>
                  <a:lnTo>
                    <a:pt x="2703118" y="71678"/>
                  </a:lnTo>
                  <a:lnTo>
                    <a:pt x="2700871" y="77139"/>
                  </a:lnTo>
                  <a:lnTo>
                    <a:pt x="2697175" y="82054"/>
                  </a:lnTo>
                  <a:lnTo>
                    <a:pt x="2696362" y="85521"/>
                  </a:lnTo>
                  <a:lnTo>
                    <a:pt x="2702737" y="86614"/>
                  </a:lnTo>
                  <a:lnTo>
                    <a:pt x="2704528" y="91770"/>
                  </a:lnTo>
                  <a:lnTo>
                    <a:pt x="2705887" y="87210"/>
                  </a:lnTo>
                  <a:lnTo>
                    <a:pt x="2708389" y="81153"/>
                  </a:lnTo>
                  <a:lnTo>
                    <a:pt x="2713596" y="81813"/>
                  </a:lnTo>
                  <a:close/>
                </a:path>
                <a:path w="7220584" h="139065">
                  <a:moveTo>
                    <a:pt x="2757398" y="52984"/>
                  </a:moveTo>
                  <a:lnTo>
                    <a:pt x="2750350" y="53238"/>
                  </a:lnTo>
                  <a:lnTo>
                    <a:pt x="2745168" y="55791"/>
                  </a:lnTo>
                  <a:lnTo>
                    <a:pt x="2740736" y="56832"/>
                  </a:lnTo>
                  <a:lnTo>
                    <a:pt x="2735897" y="52501"/>
                  </a:lnTo>
                  <a:lnTo>
                    <a:pt x="2738107" y="62014"/>
                  </a:lnTo>
                  <a:lnTo>
                    <a:pt x="2745397" y="62966"/>
                  </a:lnTo>
                  <a:lnTo>
                    <a:pt x="2753322" y="58813"/>
                  </a:lnTo>
                  <a:lnTo>
                    <a:pt x="2757398" y="52984"/>
                  </a:lnTo>
                  <a:close/>
                </a:path>
                <a:path w="7220584" h="139065">
                  <a:moveTo>
                    <a:pt x="2893999" y="50990"/>
                  </a:moveTo>
                  <a:lnTo>
                    <a:pt x="2891155" y="52120"/>
                  </a:lnTo>
                  <a:lnTo>
                    <a:pt x="2886926" y="50952"/>
                  </a:lnTo>
                  <a:lnTo>
                    <a:pt x="2886684" y="55892"/>
                  </a:lnTo>
                  <a:lnTo>
                    <a:pt x="2889440" y="54787"/>
                  </a:lnTo>
                  <a:lnTo>
                    <a:pt x="2893707" y="55905"/>
                  </a:lnTo>
                  <a:lnTo>
                    <a:pt x="2893999" y="50990"/>
                  </a:lnTo>
                  <a:close/>
                </a:path>
                <a:path w="7220584" h="139065">
                  <a:moveTo>
                    <a:pt x="2947644" y="62230"/>
                  </a:moveTo>
                  <a:lnTo>
                    <a:pt x="2941459" y="61823"/>
                  </a:lnTo>
                  <a:lnTo>
                    <a:pt x="2938297" y="65862"/>
                  </a:lnTo>
                  <a:lnTo>
                    <a:pt x="2936532" y="71932"/>
                  </a:lnTo>
                  <a:lnTo>
                    <a:pt x="2942755" y="72453"/>
                  </a:lnTo>
                  <a:lnTo>
                    <a:pt x="2945892" y="68453"/>
                  </a:lnTo>
                  <a:lnTo>
                    <a:pt x="2947644" y="62230"/>
                  </a:lnTo>
                  <a:close/>
                </a:path>
                <a:path w="7220584" h="139065">
                  <a:moveTo>
                    <a:pt x="2979890" y="68110"/>
                  </a:moveTo>
                  <a:lnTo>
                    <a:pt x="2977134" y="69100"/>
                  </a:lnTo>
                  <a:lnTo>
                    <a:pt x="2972765" y="68059"/>
                  </a:lnTo>
                  <a:lnTo>
                    <a:pt x="2972574" y="72847"/>
                  </a:lnTo>
                  <a:lnTo>
                    <a:pt x="2975419" y="71818"/>
                  </a:lnTo>
                  <a:lnTo>
                    <a:pt x="2979712" y="72859"/>
                  </a:lnTo>
                  <a:lnTo>
                    <a:pt x="2979890" y="68110"/>
                  </a:lnTo>
                  <a:close/>
                </a:path>
                <a:path w="7220584" h="139065">
                  <a:moveTo>
                    <a:pt x="3034639" y="44526"/>
                  </a:moveTo>
                  <a:lnTo>
                    <a:pt x="3032645" y="37122"/>
                  </a:lnTo>
                  <a:lnTo>
                    <a:pt x="3030270" y="44983"/>
                  </a:lnTo>
                  <a:lnTo>
                    <a:pt x="3034639" y="44526"/>
                  </a:lnTo>
                  <a:close/>
                </a:path>
                <a:path w="7220584" h="139065">
                  <a:moveTo>
                    <a:pt x="3110534" y="54800"/>
                  </a:moveTo>
                  <a:lnTo>
                    <a:pt x="3106547" y="51396"/>
                  </a:lnTo>
                  <a:lnTo>
                    <a:pt x="3106394" y="60223"/>
                  </a:lnTo>
                  <a:lnTo>
                    <a:pt x="3109099" y="59550"/>
                  </a:lnTo>
                  <a:lnTo>
                    <a:pt x="3110534" y="54800"/>
                  </a:lnTo>
                  <a:close/>
                </a:path>
                <a:path w="7220584" h="139065">
                  <a:moveTo>
                    <a:pt x="3133890" y="44704"/>
                  </a:moveTo>
                  <a:lnTo>
                    <a:pt x="3131083" y="40563"/>
                  </a:lnTo>
                  <a:lnTo>
                    <a:pt x="3126575" y="44297"/>
                  </a:lnTo>
                  <a:lnTo>
                    <a:pt x="3128378" y="46913"/>
                  </a:lnTo>
                  <a:lnTo>
                    <a:pt x="3129292" y="48399"/>
                  </a:lnTo>
                  <a:lnTo>
                    <a:pt x="3133890" y="44704"/>
                  </a:lnTo>
                  <a:close/>
                </a:path>
                <a:path w="7220584" h="139065">
                  <a:moveTo>
                    <a:pt x="3136912" y="64706"/>
                  </a:moveTo>
                  <a:lnTo>
                    <a:pt x="3134144" y="60667"/>
                  </a:lnTo>
                  <a:lnTo>
                    <a:pt x="3129559" y="64287"/>
                  </a:lnTo>
                  <a:lnTo>
                    <a:pt x="3131388" y="66903"/>
                  </a:lnTo>
                  <a:lnTo>
                    <a:pt x="3132315" y="68287"/>
                  </a:lnTo>
                  <a:lnTo>
                    <a:pt x="3136912" y="64706"/>
                  </a:lnTo>
                  <a:close/>
                </a:path>
                <a:path w="7220584" h="139065">
                  <a:moveTo>
                    <a:pt x="3209709" y="41579"/>
                  </a:moveTo>
                  <a:lnTo>
                    <a:pt x="3207867" y="38989"/>
                  </a:lnTo>
                  <a:lnTo>
                    <a:pt x="3206902" y="37592"/>
                  </a:lnTo>
                  <a:lnTo>
                    <a:pt x="3202292" y="41338"/>
                  </a:lnTo>
                  <a:lnTo>
                    <a:pt x="3204070" y="43878"/>
                  </a:lnTo>
                  <a:lnTo>
                    <a:pt x="3205073" y="45288"/>
                  </a:lnTo>
                  <a:lnTo>
                    <a:pt x="3209709" y="41579"/>
                  </a:lnTo>
                  <a:close/>
                </a:path>
                <a:path w="7220584" h="139065">
                  <a:moveTo>
                    <a:pt x="3214103" y="74079"/>
                  </a:moveTo>
                  <a:lnTo>
                    <a:pt x="3209747" y="69799"/>
                  </a:lnTo>
                  <a:lnTo>
                    <a:pt x="3205962" y="65963"/>
                  </a:lnTo>
                  <a:lnTo>
                    <a:pt x="3202648" y="66103"/>
                  </a:lnTo>
                  <a:lnTo>
                    <a:pt x="3199727" y="73723"/>
                  </a:lnTo>
                  <a:lnTo>
                    <a:pt x="3205721" y="74866"/>
                  </a:lnTo>
                  <a:lnTo>
                    <a:pt x="3209963" y="80695"/>
                  </a:lnTo>
                  <a:lnTo>
                    <a:pt x="3212681" y="83121"/>
                  </a:lnTo>
                  <a:lnTo>
                    <a:pt x="3214103" y="74079"/>
                  </a:lnTo>
                  <a:close/>
                </a:path>
                <a:path w="7220584" h="139065">
                  <a:moveTo>
                    <a:pt x="3225063" y="69303"/>
                  </a:moveTo>
                  <a:lnTo>
                    <a:pt x="3219970" y="68605"/>
                  </a:lnTo>
                  <a:lnTo>
                    <a:pt x="3216554" y="65646"/>
                  </a:lnTo>
                  <a:lnTo>
                    <a:pt x="3214649" y="65697"/>
                  </a:lnTo>
                  <a:lnTo>
                    <a:pt x="3214103" y="74079"/>
                  </a:lnTo>
                  <a:lnTo>
                    <a:pt x="3219183" y="74637"/>
                  </a:lnTo>
                  <a:lnTo>
                    <a:pt x="3224314" y="75158"/>
                  </a:lnTo>
                  <a:lnTo>
                    <a:pt x="3225063" y="69303"/>
                  </a:lnTo>
                  <a:close/>
                </a:path>
                <a:path w="7220584" h="139065">
                  <a:moveTo>
                    <a:pt x="3225482" y="54419"/>
                  </a:moveTo>
                  <a:lnTo>
                    <a:pt x="3221367" y="54775"/>
                  </a:lnTo>
                  <a:lnTo>
                    <a:pt x="3220034" y="47040"/>
                  </a:lnTo>
                  <a:lnTo>
                    <a:pt x="3218281" y="54241"/>
                  </a:lnTo>
                  <a:lnTo>
                    <a:pt x="3218180" y="59283"/>
                  </a:lnTo>
                  <a:lnTo>
                    <a:pt x="3224415" y="60642"/>
                  </a:lnTo>
                  <a:lnTo>
                    <a:pt x="3225482" y="54419"/>
                  </a:lnTo>
                  <a:close/>
                </a:path>
                <a:path w="7220584" h="139065">
                  <a:moveTo>
                    <a:pt x="3256229" y="52730"/>
                  </a:moveTo>
                  <a:lnTo>
                    <a:pt x="3254425" y="50114"/>
                  </a:lnTo>
                  <a:lnTo>
                    <a:pt x="3253473" y="48653"/>
                  </a:lnTo>
                  <a:lnTo>
                    <a:pt x="3248876" y="52489"/>
                  </a:lnTo>
                  <a:lnTo>
                    <a:pt x="3250641" y="55067"/>
                  </a:lnTo>
                  <a:lnTo>
                    <a:pt x="3251631" y="56375"/>
                  </a:lnTo>
                  <a:lnTo>
                    <a:pt x="3256229" y="52730"/>
                  </a:lnTo>
                  <a:close/>
                </a:path>
                <a:path w="7220584" h="139065">
                  <a:moveTo>
                    <a:pt x="3258312" y="40271"/>
                  </a:moveTo>
                  <a:lnTo>
                    <a:pt x="3254057" y="40944"/>
                  </a:lnTo>
                  <a:lnTo>
                    <a:pt x="3248075" y="39116"/>
                  </a:lnTo>
                  <a:lnTo>
                    <a:pt x="3247402" y="44983"/>
                  </a:lnTo>
                  <a:lnTo>
                    <a:pt x="3251631" y="44284"/>
                  </a:lnTo>
                  <a:lnTo>
                    <a:pt x="3257562" y="46151"/>
                  </a:lnTo>
                  <a:lnTo>
                    <a:pt x="3258312" y="40271"/>
                  </a:lnTo>
                  <a:close/>
                </a:path>
                <a:path w="7220584" h="139065">
                  <a:moveTo>
                    <a:pt x="3275507" y="70573"/>
                  </a:moveTo>
                  <a:lnTo>
                    <a:pt x="3268573" y="72783"/>
                  </a:lnTo>
                  <a:lnTo>
                    <a:pt x="3268954" y="77457"/>
                  </a:lnTo>
                  <a:lnTo>
                    <a:pt x="3272599" y="78689"/>
                  </a:lnTo>
                  <a:lnTo>
                    <a:pt x="3275507" y="70573"/>
                  </a:lnTo>
                  <a:close/>
                </a:path>
                <a:path w="7220584" h="139065">
                  <a:moveTo>
                    <a:pt x="3279559" y="69748"/>
                  </a:moveTo>
                  <a:lnTo>
                    <a:pt x="3277603" y="65735"/>
                  </a:lnTo>
                  <a:lnTo>
                    <a:pt x="3275647" y="65684"/>
                  </a:lnTo>
                  <a:lnTo>
                    <a:pt x="3275507" y="70573"/>
                  </a:lnTo>
                  <a:lnTo>
                    <a:pt x="3279559" y="69748"/>
                  </a:lnTo>
                  <a:close/>
                </a:path>
                <a:path w="7220584" h="139065">
                  <a:moveTo>
                    <a:pt x="3287001" y="45999"/>
                  </a:moveTo>
                  <a:lnTo>
                    <a:pt x="3280549" y="46418"/>
                  </a:lnTo>
                  <a:lnTo>
                    <a:pt x="3279597" y="39751"/>
                  </a:lnTo>
                  <a:lnTo>
                    <a:pt x="3272752" y="40627"/>
                  </a:lnTo>
                  <a:lnTo>
                    <a:pt x="3270897" y="47993"/>
                  </a:lnTo>
                  <a:lnTo>
                    <a:pt x="3269716" y="54610"/>
                  </a:lnTo>
                  <a:lnTo>
                    <a:pt x="3270770" y="60502"/>
                  </a:lnTo>
                  <a:lnTo>
                    <a:pt x="3275647" y="65684"/>
                  </a:lnTo>
                  <a:lnTo>
                    <a:pt x="3279025" y="56832"/>
                  </a:lnTo>
                  <a:lnTo>
                    <a:pt x="3283102" y="55892"/>
                  </a:lnTo>
                  <a:lnTo>
                    <a:pt x="3283889" y="51816"/>
                  </a:lnTo>
                  <a:lnTo>
                    <a:pt x="3286874" y="50952"/>
                  </a:lnTo>
                  <a:lnTo>
                    <a:pt x="3287001" y="45999"/>
                  </a:lnTo>
                  <a:close/>
                </a:path>
                <a:path w="7220584" h="139065">
                  <a:moveTo>
                    <a:pt x="3287484" y="55397"/>
                  </a:moveTo>
                  <a:lnTo>
                    <a:pt x="3283102" y="55892"/>
                  </a:lnTo>
                  <a:lnTo>
                    <a:pt x="3285121" y="63207"/>
                  </a:lnTo>
                  <a:lnTo>
                    <a:pt x="3287484" y="55397"/>
                  </a:lnTo>
                  <a:close/>
                </a:path>
                <a:path w="7220584" h="139065">
                  <a:moveTo>
                    <a:pt x="3315830" y="46736"/>
                  </a:moveTo>
                  <a:lnTo>
                    <a:pt x="3308108" y="46126"/>
                  </a:lnTo>
                  <a:lnTo>
                    <a:pt x="3302698" y="48361"/>
                  </a:lnTo>
                  <a:lnTo>
                    <a:pt x="3298431" y="49644"/>
                  </a:lnTo>
                  <a:lnTo>
                    <a:pt x="3294176" y="46189"/>
                  </a:lnTo>
                  <a:lnTo>
                    <a:pt x="3292881" y="57531"/>
                  </a:lnTo>
                  <a:lnTo>
                    <a:pt x="3294557" y="64998"/>
                  </a:lnTo>
                  <a:lnTo>
                    <a:pt x="3300844" y="66332"/>
                  </a:lnTo>
                  <a:lnTo>
                    <a:pt x="3303346" y="59372"/>
                  </a:lnTo>
                  <a:lnTo>
                    <a:pt x="3306076" y="58254"/>
                  </a:lnTo>
                  <a:lnTo>
                    <a:pt x="3309823" y="59994"/>
                  </a:lnTo>
                  <a:lnTo>
                    <a:pt x="3315398" y="61645"/>
                  </a:lnTo>
                  <a:lnTo>
                    <a:pt x="3315830" y="46736"/>
                  </a:lnTo>
                  <a:close/>
                </a:path>
                <a:path w="7220584" h="139065">
                  <a:moveTo>
                    <a:pt x="3359086" y="47828"/>
                  </a:moveTo>
                  <a:lnTo>
                    <a:pt x="3353333" y="48158"/>
                  </a:lnTo>
                  <a:lnTo>
                    <a:pt x="3345408" y="45034"/>
                  </a:lnTo>
                  <a:lnTo>
                    <a:pt x="3344519" y="52412"/>
                  </a:lnTo>
                  <a:lnTo>
                    <a:pt x="3347313" y="55156"/>
                  </a:lnTo>
                  <a:lnTo>
                    <a:pt x="3350209" y="57899"/>
                  </a:lnTo>
                  <a:lnTo>
                    <a:pt x="3355175" y="57734"/>
                  </a:lnTo>
                  <a:lnTo>
                    <a:pt x="3356000" y="53644"/>
                  </a:lnTo>
                  <a:lnTo>
                    <a:pt x="3358934" y="52781"/>
                  </a:lnTo>
                  <a:lnTo>
                    <a:pt x="3359086" y="47828"/>
                  </a:lnTo>
                  <a:close/>
                </a:path>
                <a:path w="7220584" h="139065">
                  <a:moveTo>
                    <a:pt x="3366097" y="76987"/>
                  </a:moveTo>
                  <a:lnTo>
                    <a:pt x="3362617" y="72034"/>
                  </a:lnTo>
                  <a:lnTo>
                    <a:pt x="3354755" y="72605"/>
                  </a:lnTo>
                  <a:lnTo>
                    <a:pt x="3354705" y="79895"/>
                  </a:lnTo>
                  <a:lnTo>
                    <a:pt x="3357664" y="83273"/>
                  </a:lnTo>
                  <a:lnTo>
                    <a:pt x="3361753" y="85140"/>
                  </a:lnTo>
                  <a:lnTo>
                    <a:pt x="3365119" y="87922"/>
                  </a:lnTo>
                  <a:lnTo>
                    <a:pt x="3366097" y="76987"/>
                  </a:lnTo>
                  <a:close/>
                </a:path>
                <a:path w="7220584" h="139065">
                  <a:moveTo>
                    <a:pt x="3373932" y="52400"/>
                  </a:moveTo>
                  <a:lnTo>
                    <a:pt x="3372637" y="49237"/>
                  </a:lnTo>
                  <a:lnTo>
                    <a:pt x="3369881" y="48107"/>
                  </a:lnTo>
                  <a:lnTo>
                    <a:pt x="3366732" y="51295"/>
                  </a:lnTo>
                  <a:lnTo>
                    <a:pt x="3364560" y="55892"/>
                  </a:lnTo>
                  <a:lnTo>
                    <a:pt x="3361359" y="59016"/>
                  </a:lnTo>
                  <a:lnTo>
                    <a:pt x="3355175" y="57734"/>
                  </a:lnTo>
                  <a:lnTo>
                    <a:pt x="3354159" y="64871"/>
                  </a:lnTo>
                  <a:lnTo>
                    <a:pt x="3344367" y="59207"/>
                  </a:lnTo>
                  <a:lnTo>
                    <a:pt x="3344075" y="67437"/>
                  </a:lnTo>
                  <a:lnTo>
                    <a:pt x="3353549" y="68313"/>
                  </a:lnTo>
                  <a:lnTo>
                    <a:pt x="3361499" y="66979"/>
                  </a:lnTo>
                  <a:lnTo>
                    <a:pt x="3368002" y="63563"/>
                  </a:lnTo>
                  <a:lnTo>
                    <a:pt x="3373170" y="58191"/>
                  </a:lnTo>
                  <a:lnTo>
                    <a:pt x="3373932" y="52400"/>
                  </a:lnTo>
                  <a:close/>
                </a:path>
                <a:path w="7220584" h="139065">
                  <a:moveTo>
                    <a:pt x="3448735" y="65024"/>
                  </a:moveTo>
                  <a:lnTo>
                    <a:pt x="3440341" y="66484"/>
                  </a:lnTo>
                  <a:lnTo>
                    <a:pt x="3434905" y="63868"/>
                  </a:lnTo>
                  <a:lnTo>
                    <a:pt x="3430854" y="59651"/>
                  </a:lnTo>
                  <a:lnTo>
                    <a:pt x="3428809" y="64465"/>
                  </a:lnTo>
                  <a:lnTo>
                    <a:pt x="3423704" y="64744"/>
                  </a:lnTo>
                  <a:lnTo>
                    <a:pt x="3419348" y="66128"/>
                  </a:lnTo>
                  <a:lnTo>
                    <a:pt x="3419589" y="74244"/>
                  </a:lnTo>
                  <a:lnTo>
                    <a:pt x="3427730" y="74536"/>
                  </a:lnTo>
                  <a:lnTo>
                    <a:pt x="3435921" y="74917"/>
                  </a:lnTo>
                  <a:lnTo>
                    <a:pt x="3443198" y="73914"/>
                  </a:lnTo>
                  <a:lnTo>
                    <a:pt x="3448596" y="70078"/>
                  </a:lnTo>
                  <a:lnTo>
                    <a:pt x="3448735" y="65024"/>
                  </a:lnTo>
                  <a:close/>
                </a:path>
                <a:path w="7220584" h="139065">
                  <a:moveTo>
                    <a:pt x="3470224" y="70650"/>
                  </a:moveTo>
                  <a:lnTo>
                    <a:pt x="3448596" y="70078"/>
                  </a:lnTo>
                  <a:lnTo>
                    <a:pt x="3453727" y="77558"/>
                  </a:lnTo>
                  <a:lnTo>
                    <a:pt x="3460775" y="83489"/>
                  </a:lnTo>
                  <a:lnTo>
                    <a:pt x="3467125" y="82854"/>
                  </a:lnTo>
                  <a:lnTo>
                    <a:pt x="3470224" y="70650"/>
                  </a:lnTo>
                  <a:close/>
                </a:path>
                <a:path w="7220584" h="139065">
                  <a:moveTo>
                    <a:pt x="3532276" y="52311"/>
                  </a:moveTo>
                  <a:lnTo>
                    <a:pt x="3529406" y="53289"/>
                  </a:lnTo>
                  <a:lnTo>
                    <a:pt x="3525101" y="52247"/>
                  </a:lnTo>
                  <a:lnTo>
                    <a:pt x="3524859" y="57073"/>
                  </a:lnTo>
                  <a:lnTo>
                    <a:pt x="3527691" y="56159"/>
                  </a:lnTo>
                  <a:lnTo>
                    <a:pt x="3531997" y="57188"/>
                  </a:lnTo>
                  <a:lnTo>
                    <a:pt x="3532276" y="52311"/>
                  </a:lnTo>
                  <a:close/>
                </a:path>
                <a:path w="7220584" h="139065">
                  <a:moveTo>
                    <a:pt x="3556508" y="87820"/>
                  </a:moveTo>
                  <a:lnTo>
                    <a:pt x="3548138" y="86575"/>
                  </a:lnTo>
                  <a:lnTo>
                    <a:pt x="3541255" y="80276"/>
                  </a:lnTo>
                  <a:lnTo>
                    <a:pt x="3534816" y="76339"/>
                  </a:lnTo>
                  <a:lnTo>
                    <a:pt x="3527780" y="82143"/>
                  </a:lnTo>
                  <a:lnTo>
                    <a:pt x="3529761" y="82194"/>
                  </a:lnTo>
                  <a:lnTo>
                    <a:pt x="3531730" y="86220"/>
                  </a:lnTo>
                  <a:lnTo>
                    <a:pt x="3527641" y="87058"/>
                  </a:lnTo>
                  <a:lnTo>
                    <a:pt x="3521926" y="86525"/>
                  </a:lnTo>
                  <a:lnTo>
                    <a:pt x="3525151" y="74358"/>
                  </a:lnTo>
                  <a:lnTo>
                    <a:pt x="3517087" y="76784"/>
                  </a:lnTo>
                  <a:lnTo>
                    <a:pt x="3510267" y="77927"/>
                  </a:lnTo>
                  <a:lnTo>
                    <a:pt x="3518878" y="85051"/>
                  </a:lnTo>
                  <a:lnTo>
                    <a:pt x="3513163" y="86677"/>
                  </a:lnTo>
                  <a:lnTo>
                    <a:pt x="3503396" y="87414"/>
                  </a:lnTo>
                  <a:lnTo>
                    <a:pt x="3496856" y="83908"/>
                  </a:lnTo>
                  <a:lnTo>
                    <a:pt x="3491319" y="79095"/>
                  </a:lnTo>
                  <a:lnTo>
                    <a:pt x="3484549" y="75933"/>
                  </a:lnTo>
                  <a:lnTo>
                    <a:pt x="3487216" y="88074"/>
                  </a:lnTo>
                  <a:lnTo>
                    <a:pt x="3496360" y="91795"/>
                  </a:lnTo>
                  <a:lnTo>
                    <a:pt x="3507587" y="92811"/>
                  </a:lnTo>
                  <a:lnTo>
                    <a:pt x="3516490" y="96875"/>
                  </a:lnTo>
                  <a:lnTo>
                    <a:pt x="3525037" y="96494"/>
                  </a:lnTo>
                  <a:lnTo>
                    <a:pt x="3532314" y="97764"/>
                  </a:lnTo>
                  <a:lnTo>
                    <a:pt x="3538880" y="99987"/>
                  </a:lnTo>
                  <a:lnTo>
                    <a:pt x="3545255" y="102501"/>
                  </a:lnTo>
                  <a:lnTo>
                    <a:pt x="3545014" y="94386"/>
                  </a:lnTo>
                  <a:lnTo>
                    <a:pt x="3549383" y="92976"/>
                  </a:lnTo>
                  <a:lnTo>
                    <a:pt x="3554501" y="92671"/>
                  </a:lnTo>
                  <a:lnTo>
                    <a:pt x="3556508" y="87820"/>
                  </a:lnTo>
                  <a:close/>
                </a:path>
                <a:path w="7220584" h="139065">
                  <a:moveTo>
                    <a:pt x="3584346" y="66281"/>
                  </a:moveTo>
                  <a:lnTo>
                    <a:pt x="3582543" y="63652"/>
                  </a:lnTo>
                  <a:lnTo>
                    <a:pt x="3581590" y="62191"/>
                  </a:lnTo>
                  <a:lnTo>
                    <a:pt x="3577005" y="65887"/>
                  </a:lnTo>
                  <a:lnTo>
                    <a:pt x="3578822" y="68478"/>
                  </a:lnTo>
                  <a:lnTo>
                    <a:pt x="3579736" y="69913"/>
                  </a:lnTo>
                  <a:lnTo>
                    <a:pt x="3584346" y="66281"/>
                  </a:lnTo>
                  <a:close/>
                </a:path>
                <a:path w="7220584" h="139065">
                  <a:moveTo>
                    <a:pt x="3601212" y="60147"/>
                  </a:moveTo>
                  <a:lnTo>
                    <a:pt x="3597249" y="57391"/>
                  </a:lnTo>
                  <a:lnTo>
                    <a:pt x="3589934" y="58813"/>
                  </a:lnTo>
                  <a:lnTo>
                    <a:pt x="3589642" y="68770"/>
                  </a:lnTo>
                  <a:lnTo>
                    <a:pt x="3600450" y="69062"/>
                  </a:lnTo>
                  <a:lnTo>
                    <a:pt x="3601212" y="60147"/>
                  </a:lnTo>
                  <a:close/>
                </a:path>
                <a:path w="7220584" h="139065">
                  <a:moveTo>
                    <a:pt x="3627729" y="67437"/>
                  </a:moveTo>
                  <a:lnTo>
                    <a:pt x="3624973" y="63347"/>
                  </a:lnTo>
                  <a:lnTo>
                    <a:pt x="3620401" y="67030"/>
                  </a:lnTo>
                  <a:lnTo>
                    <a:pt x="3622205" y="69621"/>
                  </a:lnTo>
                  <a:lnTo>
                    <a:pt x="3623132" y="71069"/>
                  </a:lnTo>
                  <a:lnTo>
                    <a:pt x="3627729" y="67437"/>
                  </a:lnTo>
                  <a:close/>
                </a:path>
                <a:path w="7220584" h="139065">
                  <a:moveTo>
                    <a:pt x="3643998" y="65278"/>
                  </a:moveTo>
                  <a:lnTo>
                    <a:pt x="3643795" y="59245"/>
                  </a:lnTo>
                  <a:lnTo>
                    <a:pt x="3643287" y="53403"/>
                  </a:lnTo>
                  <a:lnTo>
                    <a:pt x="3637076" y="55105"/>
                  </a:lnTo>
                  <a:lnTo>
                    <a:pt x="3637483" y="60998"/>
                  </a:lnTo>
                  <a:lnTo>
                    <a:pt x="3636073" y="69189"/>
                  </a:lnTo>
                  <a:lnTo>
                    <a:pt x="3640213" y="70104"/>
                  </a:lnTo>
                  <a:lnTo>
                    <a:pt x="3640544" y="66992"/>
                  </a:lnTo>
                  <a:lnTo>
                    <a:pt x="3640963" y="64236"/>
                  </a:lnTo>
                  <a:lnTo>
                    <a:pt x="3643998" y="65278"/>
                  </a:lnTo>
                  <a:close/>
                </a:path>
                <a:path w="7220584" h="139065">
                  <a:moveTo>
                    <a:pt x="3714064" y="84645"/>
                  </a:moveTo>
                  <a:lnTo>
                    <a:pt x="3712273" y="81965"/>
                  </a:lnTo>
                  <a:lnTo>
                    <a:pt x="3711308" y="80645"/>
                  </a:lnTo>
                  <a:lnTo>
                    <a:pt x="3706723" y="84302"/>
                  </a:lnTo>
                  <a:lnTo>
                    <a:pt x="3708539" y="86931"/>
                  </a:lnTo>
                  <a:lnTo>
                    <a:pt x="3709479" y="88315"/>
                  </a:lnTo>
                  <a:lnTo>
                    <a:pt x="3714064" y="84645"/>
                  </a:lnTo>
                  <a:close/>
                </a:path>
                <a:path w="7220584" h="139065">
                  <a:moveTo>
                    <a:pt x="3904272" y="72186"/>
                  </a:moveTo>
                  <a:lnTo>
                    <a:pt x="3901440" y="73177"/>
                  </a:lnTo>
                  <a:lnTo>
                    <a:pt x="3897147" y="72136"/>
                  </a:lnTo>
                  <a:lnTo>
                    <a:pt x="3896918" y="76911"/>
                  </a:lnTo>
                  <a:lnTo>
                    <a:pt x="3899814" y="75907"/>
                  </a:lnTo>
                  <a:lnTo>
                    <a:pt x="3904081" y="76974"/>
                  </a:lnTo>
                  <a:lnTo>
                    <a:pt x="3904272" y="72186"/>
                  </a:lnTo>
                  <a:close/>
                </a:path>
                <a:path w="7220584" h="139065">
                  <a:moveTo>
                    <a:pt x="3997375" y="79743"/>
                  </a:moveTo>
                  <a:lnTo>
                    <a:pt x="3990949" y="79425"/>
                  </a:lnTo>
                  <a:lnTo>
                    <a:pt x="3993197" y="85166"/>
                  </a:lnTo>
                  <a:lnTo>
                    <a:pt x="3996740" y="83464"/>
                  </a:lnTo>
                  <a:lnTo>
                    <a:pt x="3997375" y="79743"/>
                  </a:lnTo>
                  <a:close/>
                </a:path>
                <a:path w="7220584" h="139065">
                  <a:moveTo>
                    <a:pt x="4023766" y="100952"/>
                  </a:moveTo>
                  <a:lnTo>
                    <a:pt x="4019435" y="95186"/>
                  </a:lnTo>
                  <a:lnTo>
                    <a:pt x="4021137" y="99187"/>
                  </a:lnTo>
                  <a:lnTo>
                    <a:pt x="4010418" y="102768"/>
                  </a:lnTo>
                  <a:lnTo>
                    <a:pt x="4011942" y="104978"/>
                  </a:lnTo>
                  <a:lnTo>
                    <a:pt x="4015943" y="106337"/>
                  </a:lnTo>
                  <a:lnTo>
                    <a:pt x="4021251" y="104838"/>
                  </a:lnTo>
                  <a:lnTo>
                    <a:pt x="4023766" y="100952"/>
                  </a:lnTo>
                  <a:close/>
                </a:path>
                <a:path w="7220584" h="139065">
                  <a:moveTo>
                    <a:pt x="4235361" y="103378"/>
                  </a:moveTo>
                  <a:lnTo>
                    <a:pt x="4233532" y="100711"/>
                  </a:lnTo>
                  <a:lnTo>
                    <a:pt x="4232592" y="99275"/>
                  </a:lnTo>
                  <a:lnTo>
                    <a:pt x="4227969" y="102857"/>
                  </a:lnTo>
                  <a:lnTo>
                    <a:pt x="4229798" y="105524"/>
                  </a:lnTo>
                  <a:lnTo>
                    <a:pt x="4230725" y="106959"/>
                  </a:lnTo>
                  <a:lnTo>
                    <a:pt x="4235361" y="103378"/>
                  </a:lnTo>
                  <a:close/>
                </a:path>
                <a:path w="7220584" h="139065">
                  <a:moveTo>
                    <a:pt x="4594009" y="69850"/>
                  </a:moveTo>
                  <a:lnTo>
                    <a:pt x="4587951" y="73469"/>
                  </a:lnTo>
                  <a:lnTo>
                    <a:pt x="4588637" y="78587"/>
                  </a:lnTo>
                  <a:lnTo>
                    <a:pt x="4592015" y="79324"/>
                  </a:lnTo>
                  <a:lnTo>
                    <a:pt x="4594009" y="69850"/>
                  </a:lnTo>
                  <a:close/>
                </a:path>
                <a:path w="7220584" h="139065">
                  <a:moveTo>
                    <a:pt x="4631702" y="93357"/>
                  </a:moveTo>
                  <a:lnTo>
                    <a:pt x="4629874" y="90728"/>
                  </a:lnTo>
                  <a:lnTo>
                    <a:pt x="4628908" y="89268"/>
                  </a:lnTo>
                  <a:lnTo>
                    <a:pt x="4624336" y="92989"/>
                  </a:lnTo>
                  <a:lnTo>
                    <a:pt x="4626102" y="95567"/>
                  </a:lnTo>
                  <a:lnTo>
                    <a:pt x="4627054" y="97015"/>
                  </a:lnTo>
                  <a:lnTo>
                    <a:pt x="4631702" y="93357"/>
                  </a:lnTo>
                  <a:close/>
                </a:path>
                <a:path w="7220584" h="139065">
                  <a:moveTo>
                    <a:pt x="4682185" y="114503"/>
                  </a:moveTo>
                  <a:lnTo>
                    <a:pt x="4680343" y="111836"/>
                  </a:lnTo>
                  <a:lnTo>
                    <a:pt x="4679340" y="110413"/>
                  </a:lnTo>
                  <a:lnTo>
                    <a:pt x="4674743" y="114007"/>
                  </a:lnTo>
                  <a:lnTo>
                    <a:pt x="4676572" y="116674"/>
                  </a:lnTo>
                  <a:lnTo>
                    <a:pt x="4677549" y="118097"/>
                  </a:lnTo>
                  <a:lnTo>
                    <a:pt x="4682185" y="114503"/>
                  </a:lnTo>
                  <a:close/>
                </a:path>
                <a:path w="7220584" h="139065">
                  <a:moveTo>
                    <a:pt x="4723930" y="117754"/>
                  </a:moveTo>
                  <a:lnTo>
                    <a:pt x="4716996" y="118795"/>
                  </a:lnTo>
                  <a:lnTo>
                    <a:pt x="4716030" y="111937"/>
                  </a:lnTo>
                  <a:lnTo>
                    <a:pt x="4709477" y="112509"/>
                  </a:lnTo>
                  <a:lnTo>
                    <a:pt x="4709261" y="120345"/>
                  </a:lnTo>
                  <a:lnTo>
                    <a:pt x="4714748" y="123571"/>
                  </a:lnTo>
                  <a:lnTo>
                    <a:pt x="4721199" y="122580"/>
                  </a:lnTo>
                  <a:lnTo>
                    <a:pt x="4723930" y="117754"/>
                  </a:lnTo>
                  <a:close/>
                </a:path>
                <a:path w="7220584" h="139065">
                  <a:moveTo>
                    <a:pt x="4750447" y="78511"/>
                  </a:moveTo>
                  <a:lnTo>
                    <a:pt x="4739259" y="75526"/>
                  </a:lnTo>
                  <a:lnTo>
                    <a:pt x="4727943" y="74968"/>
                  </a:lnTo>
                  <a:lnTo>
                    <a:pt x="4717796" y="78435"/>
                  </a:lnTo>
                  <a:lnTo>
                    <a:pt x="4710138" y="87528"/>
                  </a:lnTo>
                  <a:lnTo>
                    <a:pt x="4720475" y="85471"/>
                  </a:lnTo>
                  <a:lnTo>
                    <a:pt x="4731829" y="87833"/>
                  </a:lnTo>
                  <a:lnTo>
                    <a:pt x="4742421" y="87782"/>
                  </a:lnTo>
                  <a:lnTo>
                    <a:pt x="4750447" y="78511"/>
                  </a:lnTo>
                  <a:close/>
                </a:path>
                <a:path w="7220584" h="139065">
                  <a:moveTo>
                    <a:pt x="4768304" y="93903"/>
                  </a:moveTo>
                  <a:lnTo>
                    <a:pt x="4766297" y="86639"/>
                  </a:lnTo>
                  <a:lnTo>
                    <a:pt x="4763871" y="94259"/>
                  </a:lnTo>
                  <a:lnTo>
                    <a:pt x="4768304" y="93903"/>
                  </a:lnTo>
                  <a:close/>
                </a:path>
                <a:path w="7220584" h="139065">
                  <a:moveTo>
                    <a:pt x="4774793" y="94119"/>
                  </a:moveTo>
                  <a:lnTo>
                    <a:pt x="4768304" y="93903"/>
                  </a:lnTo>
                  <a:lnTo>
                    <a:pt x="4770602" y="99568"/>
                  </a:lnTo>
                  <a:lnTo>
                    <a:pt x="4774158" y="97815"/>
                  </a:lnTo>
                  <a:lnTo>
                    <a:pt x="4774793" y="94119"/>
                  </a:lnTo>
                  <a:close/>
                </a:path>
                <a:path w="7220584" h="139065">
                  <a:moveTo>
                    <a:pt x="5326507" y="117729"/>
                  </a:moveTo>
                  <a:lnTo>
                    <a:pt x="5323586" y="114757"/>
                  </a:lnTo>
                  <a:lnTo>
                    <a:pt x="5322786" y="120307"/>
                  </a:lnTo>
                  <a:lnTo>
                    <a:pt x="5322722" y="123202"/>
                  </a:lnTo>
                  <a:lnTo>
                    <a:pt x="5325643" y="126098"/>
                  </a:lnTo>
                  <a:lnTo>
                    <a:pt x="5326443" y="120383"/>
                  </a:lnTo>
                  <a:lnTo>
                    <a:pt x="5326507" y="117729"/>
                  </a:lnTo>
                  <a:close/>
                </a:path>
                <a:path w="7220584" h="139065">
                  <a:moveTo>
                    <a:pt x="5377751" y="116395"/>
                  </a:moveTo>
                  <a:lnTo>
                    <a:pt x="5372582" y="116713"/>
                  </a:lnTo>
                  <a:lnTo>
                    <a:pt x="5366423" y="115633"/>
                  </a:lnTo>
                  <a:lnTo>
                    <a:pt x="5361343" y="116090"/>
                  </a:lnTo>
                  <a:lnTo>
                    <a:pt x="5359412" y="120967"/>
                  </a:lnTo>
                  <a:lnTo>
                    <a:pt x="5364797" y="123380"/>
                  </a:lnTo>
                  <a:lnTo>
                    <a:pt x="5369623" y="124866"/>
                  </a:lnTo>
                  <a:lnTo>
                    <a:pt x="5373929" y="123266"/>
                  </a:lnTo>
                  <a:lnTo>
                    <a:pt x="5377751" y="116395"/>
                  </a:lnTo>
                  <a:close/>
                </a:path>
                <a:path w="7220584" h="139065">
                  <a:moveTo>
                    <a:pt x="5884646" y="118325"/>
                  </a:moveTo>
                  <a:lnTo>
                    <a:pt x="5883757" y="112128"/>
                  </a:lnTo>
                  <a:lnTo>
                    <a:pt x="5877382" y="113258"/>
                  </a:lnTo>
                  <a:lnTo>
                    <a:pt x="5877280" y="118249"/>
                  </a:lnTo>
                  <a:lnTo>
                    <a:pt x="5884646" y="118325"/>
                  </a:lnTo>
                  <a:close/>
                </a:path>
                <a:path w="7220584" h="139065">
                  <a:moveTo>
                    <a:pt x="6196596" y="113182"/>
                  </a:moveTo>
                  <a:lnTo>
                    <a:pt x="6194641" y="110629"/>
                  </a:lnTo>
                  <a:lnTo>
                    <a:pt x="6193714" y="109181"/>
                  </a:lnTo>
                  <a:lnTo>
                    <a:pt x="6189053" y="113131"/>
                  </a:lnTo>
                  <a:lnTo>
                    <a:pt x="6190958" y="115671"/>
                  </a:lnTo>
                  <a:lnTo>
                    <a:pt x="6192012" y="116954"/>
                  </a:lnTo>
                  <a:lnTo>
                    <a:pt x="6196596" y="113182"/>
                  </a:lnTo>
                  <a:close/>
                </a:path>
                <a:path w="7220584" h="139065">
                  <a:moveTo>
                    <a:pt x="6860337" y="109105"/>
                  </a:moveTo>
                  <a:lnTo>
                    <a:pt x="6858317" y="106565"/>
                  </a:lnTo>
                  <a:lnTo>
                    <a:pt x="6857263" y="105143"/>
                  </a:lnTo>
                  <a:lnTo>
                    <a:pt x="6852717" y="109169"/>
                  </a:lnTo>
                  <a:lnTo>
                    <a:pt x="6854672" y="111671"/>
                  </a:lnTo>
                  <a:lnTo>
                    <a:pt x="6855727" y="112928"/>
                  </a:lnTo>
                  <a:lnTo>
                    <a:pt x="6860337" y="109105"/>
                  </a:lnTo>
                  <a:close/>
                </a:path>
                <a:path w="7220584" h="139065">
                  <a:moveTo>
                    <a:pt x="6911441" y="130784"/>
                  </a:moveTo>
                  <a:lnTo>
                    <a:pt x="6908355" y="128054"/>
                  </a:lnTo>
                  <a:lnTo>
                    <a:pt x="6905231" y="125577"/>
                  </a:lnTo>
                  <a:lnTo>
                    <a:pt x="6900062" y="125882"/>
                  </a:lnTo>
                  <a:lnTo>
                    <a:pt x="6900177" y="130949"/>
                  </a:lnTo>
                  <a:lnTo>
                    <a:pt x="6903199" y="134302"/>
                  </a:lnTo>
                  <a:lnTo>
                    <a:pt x="6910616" y="138544"/>
                  </a:lnTo>
                  <a:lnTo>
                    <a:pt x="6911441" y="130784"/>
                  </a:lnTo>
                  <a:close/>
                </a:path>
                <a:path w="7220584" h="139065">
                  <a:moveTo>
                    <a:pt x="6924357" y="118160"/>
                  </a:moveTo>
                  <a:lnTo>
                    <a:pt x="6922389" y="115595"/>
                  </a:lnTo>
                  <a:lnTo>
                    <a:pt x="6921297" y="114147"/>
                  </a:lnTo>
                  <a:lnTo>
                    <a:pt x="6916750" y="118084"/>
                  </a:lnTo>
                  <a:lnTo>
                    <a:pt x="6918706" y="120713"/>
                  </a:lnTo>
                  <a:lnTo>
                    <a:pt x="6919798" y="122097"/>
                  </a:lnTo>
                  <a:lnTo>
                    <a:pt x="6924357" y="118160"/>
                  </a:lnTo>
                  <a:close/>
                </a:path>
                <a:path w="7220584" h="139065">
                  <a:moveTo>
                    <a:pt x="6926440" y="130543"/>
                  </a:moveTo>
                  <a:lnTo>
                    <a:pt x="6917537" y="127139"/>
                  </a:lnTo>
                  <a:lnTo>
                    <a:pt x="6916344" y="131622"/>
                  </a:lnTo>
                  <a:lnTo>
                    <a:pt x="6920192" y="135559"/>
                  </a:lnTo>
                  <a:lnTo>
                    <a:pt x="6926440" y="130543"/>
                  </a:lnTo>
                  <a:close/>
                </a:path>
                <a:path w="7220584" h="139065">
                  <a:moveTo>
                    <a:pt x="7034746" y="103962"/>
                  </a:moveTo>
                  <a:lnTo>
                    <a:pt x="7034504" y="98894"/>
                  </a:lnTo>
                  <a:lnTo>
                    <a:pt x="7028015" y="97853"/>
                  </a:lnTo>
                  <a:lnTo>
                    <a:pt x="7027265" y="104063"/>
                  </a:lnTo>
                  <a:lnTo>
                    <a:pt x="7031431" y="103505"/>
                  </a:lnTo>
                  <a:lnTo>
                    <a:pt x="7033273" y="111226"/>
                  </a:lnTo>
                  <a:lnTo>
                    <a:pt x="7034746" y="103962"/>
                  </a:lnTo>
                  <a:close/>
                </a:path>
                <a:path w="7220584" h="139065">
                  <a:moveTo>
                    <a:pt x="7088264" y="107264"/>
                  </a:moveTo>
                  <a:lnTo>
                    <a:pt x="7087311" y="98247"/>
                  </a:lnTo>
                  <a:lnTo>
                    <a:pt x="7083095" y="93751"/>
                  </a:lnTo>
                  <a:lnTo>
                    <a:pt x="7076580" y="92430"/>
                  </a:lnTo>
                  <a:lnTo>
                    <a:pt x="7068731" y="92925"/>
                  </a:lnTo>
                  <a:lnTo>
                    <a:pt x="7071195" y="103416"/>
                  </a:lnTo>
                  <a:lnTo>
                    <a:pt x="7075259" y="109054"/>
                  </a:lnTo>
                  <a:lnTo>
                    <a:pt x="7080936" y="110210"/>
                  </a:lnTo>
                  <a:lnTo>
                    <a:pt x="7088264" y="107264"/>
                  </a:lnTo>
                  <a:close/>
                </a:path>
                <a:path w="7220584" h="139065">
                  <a:moveTo>
                    <a:pt x="7164133" y="89674"/>
                  </a:moveTo>
                  <a:lnTo>
                    <a:pt x="7161581" y="82448"/>
                  </a:lnTo>
                  <a:lnTo>
                    <a:pt x="7159574" y="90297"/>
                  </a:lnTo>
                  <a:lnTo>
                    <a:pt x="7164133" y="89674"/>
                  </a:lnTo>
                  <a:close/>
                </a:path>
                <a:path w="7220584" h="139065">
                  <a:moveTo>
                    <a:pt x="7179996" y="108915"/>
                  </a:moveTo>
                  <a:lnTo>
                    <a:pt x="7179958" y="104140"/>
                  </a:lnTo>
                  <a:lnTo>
                    <a:pt x="7177037" y="105295"/>
                  </a:lnTo>
                  <a:lnTo>
                    <a:pt x="7172439" y="104521"/>
                  </a:lnTo>
                  <a:lnTo>
                    <a:pt x="7172477" y="109308"/>
                  </a:lnTo>
                  <a:lnTo>
                    <a:pt x="7175360" y="108127"/>
                  </a:lnTo>
                  <a:lnTo>
                    <a:pt x="7179996" y="108915"/>
                  </a:lnTo>
                  <a:close/>
                </a:path>
                <a:path w="7220584" h="139065">
                  <a:moveTo>
                    <a:pt x="7220204" y="105333"/>
                  </a:moveTo>
                  <a:lnTo>
                    <a:pt x="7218146" y="102819"/>
                  </a:lnTo>
                  <a:lnTo>
                    <a:pt x="7217054" y="101422"/>
                  </a:lnTo>
                  <a:lnTo>
                    <a:pt x="7212393" y="105397"/>
                  </a:lnTo>
                  <a:lnTo>
                    <a:pt x="7214476" y="107873"/>
                  </a:lnTo>
                  <a:lnTo>
                    <a:pt x="7215594" y="109232"/>
                  </a:lnTo>
                  <a:lnTo>
                    <a:pt x="7220204" y="10533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6727" y="8141093"/>
              <a:ext cx="7296150" cy="115570"/>
            </a:xfrm>
            <a:custGeom>
              <a:avLst/>
              <a:gdLst/>
              <a:ahLst/>
              <a:cxnLst/>
              <a:rect l="l" t="t" r="r" b="b"/>
              <a:pathLst>
                <a:path w="7296150" h="115570">
                  <a:moveTo>
                    <a:pt x="6680" y="49263"/>
                  </a:moveTo>
                  <a:lnTo>
                    <a:pt x="6388" y="44234"/>
                  </a:lnTo>
                  <a:lnTo>
                    <a:pt x="495" y="43307"/>
                  </a:lnTo>
                  <a:lnTo>
                    <a:pt x="0" y="49644"/>
                  </a:lnTo>
                  <a:lnTo>
                    <a:pt x="3746" y="48971"/>
                  </a:lnTo>
                  <a:lnTo>
                    <a:pt x="5600" y="56540"/>
                  </a:lnTo>
                  <a:lnTo>
                    <a:pt x="6680" y="49263"/>
                  </a:lnTo>
                  <a:close/>
                </a:path>
                <a:path w="7296150" h="115570">
                  <a:moveTo>
                    <a:pt x="20396" y="53517"/>
                  </a:moveTo>
                  <a:lnTo>
                    <a:pt x="20205" y="48094"/>
                  </a:lnTo>
                  <a:lnTo>
                    <a:pt x="18110" y="40919"/>
                  </a:lnTo>
                  <a:lnTo>
                    <a:pt x="16789" y="48691"/>
                  </a:lnTo>
                  <a:lnTo>
                    <a:pt x="16916" y="53898"/>
                  </a:lnTo>
                  <a:lnTo>
                    <a:pt x="19024" y="61175"/>
                  </a:lnTo>
                  <a:lnTo>
                    <a:pt x="20396" y="53517"/>
                  </a:lnTo>
                  <a:close/>
                </a:path>
                <a:path w="7296150" h="115570">
                  <a:moveTo>
                    <a:pt x="62420" y="20993"/>
                  </a:moveTo>
                  <a:lnTo>
                    <a:pt x="56616" y="21107"/>
                  </a:lnTo>
                  <a:lnTo>
                    <a:pt x="54013" y="25349"/>
                  </a:lnTo>
                  <a:lnTo>
                    <a:pt x="52844" y="31673"/>
                  </a:lnTo>
                  <a:lnTo>
                    <a:pt x="58648" y="31508"/>
                  </a:lnTo>
                  <a:lnTo>
                    <a:pt x="61239" y="27317"/>
                  </a:lnTo>
                  <a:lnTo>
                    <a:pt x="62420" y="20993"/>
                  </a:lnTo>
                  <a:close/>
                </a:path>
                <a:path w="7296150" h="115570">
                  <a:moveTo>
                    <a:pt x="115836" y="26568"/>
                  </a:moveTo>
                  <a:lnTo>
                    <a:pt x="113893" y="24066"/>
                  </a:lnTo>
                  <a:lnTo>
                    <a:pt x="112890" y="22682"/>
                  </a:lnTo>
                  <a:lnTo>
                    <a:pt x="108839" y="26720"/>
                  </a:lnTo>
                  <a:lnTo>
                    <a:pt x="110718" y="29222"/>
                  </a:lnTo>
                  <a:lnTo>
                    <a:pt x="111747" y="30441"/>
                  </a:lnTo>
                  <a:lnTo>
                    <a:pt x="115836" y="26568"/>
                  </a:lnTo>
                  <a:close/>
                </a:path>
                <a:path w="7296150" h="115570">
                  <a:moveTo>
                    <a:pt x="239356" y="59918"/>
                  </a:moveTo>
                  <a:lnTo>
                    <a:pt x="236893" y="45262"/>
                  </a:lnTo>
                  <a:lnTo>
                    <a:pt x="229222" y="38823"/>
                  </a:lnTo>
                  <a:lnTo>
                    <a:pt x="220268" y="34429"/>
                  </a:lnTo>
                  <a:lnTo>
                    <a:pt x="213918" y="25933"/>
                  </a:lnTo>
                  <a:lnTo>
                    <a:pt x="207403" y="24968"/>
                  </a:lnTo>
                  <a:lnTo>
                    <a:pt x="206540" y="31699"/>
                  </a:lnTo>
                  <a:lnTo>
                    <a:pt x="200355" y="31229"/>
                  </a:lnTo>
                  <a:lnTo>
                    <a:pt x="199910" y="24041"/>
                  </a:lnTo>
                  <a:lnTo>
                    <a:pt x="196875" y="20878"/>
                  </a:lnTo>
                  <a:lnTo>
                    <a:pt x="192836" y="19240"/>
                  </a:lnTo>
                  <a:lnTo>
                    <a:pt x="189407" y="16611"/>
                  </a:lnTo>
                  <a:lnTo>
                    <a:pt x="188201" y="22047"/>
                  </a:lnTo>
                  <a:lnTo>
                    <a:pt x="177317" y="21666"/>
                  </a:lnTo>
                  <a:lnTo>
                    <a:pt x="176085" y="27139"/>
                  </a:lnTo>
                  <a:lnTo>
                    <a:pt x="182219" y="27990"/>
                  </a:lnTo>
                  <a:lnTo>
                    <a:pt x="185928" y="32740"/>
                  </a:lnTo>
                  <a:lnTo>
                    <a:pt x="189166" y="38265"/>
                  </a:lnTo>
                  <a:lnTo>
                    <a:pt x="193916" y="41478"/>
                  </a:lnTo>
                  <a:lnTo>
                    <a:pt x="194271" y="34061"/>
                  </a:lnTo>
                  <a:lnTo>
                    <a:pt x="202031" y="36626"/>
                  </a:lnTo>
                  <a:lnTo>
                    <a:pt x="207454" y="36029"/>
                  </a:lnTo>
                  <a:lnTo>
                    <a:pt x="209334" y="41884"/>
                  </a:lnTo>
                  <a:lnTo>
                    <a:pt x="211543" y="47180"/>
                  </a:lnTo>
                  <a:lnTo>
                    <a:pt x="214922" y="50723"/>
                  </a:lnTo>
                  <a:lnTo>
                    <a:pt x="218744" y="41363"/>
                  </a:lnTo>
                  <a:lnTo>
                    <a:pt x="223989" y="47650"/>
                  </a:lnTo>
                  <a:lnTo>
                    <a:pt x="230809" y="57772"/>
                  </a:lnTo>
                  <a:lnTo>
                    <a:pt x="239356" y="59918"/>
                  </a:lnTo>
                  <a:close/>
                </a:path>
                <a:path w="7296150" h="115570">
                  <a:moveTo>
                    <a:pt x="681393" y="29108"/>
                  </a:moveTo>
                  <a:lnTo>
                    <a:pt x="674979" y="26631"/>
                  </a:lnTo>
                  <a:lnTo>
                    <a:pt x="669315" y="25704"/>
                  </a:lnTo>
                  <a:lnTo>
                    <a:pt x="664464" y="27813"/>
                  </a:lnTo>
                  <a:lnTo>
                    <a:pt x="660501" y="34429"/>
                  </a:lnTo>
                  <a:lnTo>
                    <a:pt x="666305" y="33858"/>
                  </a:lnTo>
                  <a:lnTo>
                    <a:pt x="673150" y="34747"/>
                  </a:lnTo>
                  <a:lnTo>
                    <a:pt x="678878" y="34150"/>
                  </a:lnTo>
                  <a:lnTo>
                    <a:pt x="681393" y="29108"/>
                  </a:lnTo>
                  <a:close/>
                </a:path>
                <a:path w="7296150" h="115570">
                  <a:moveTo>
                    <a:pt x="691921" y="33972"/>
                  </a:moveTo>
                  <a:lnTo>
                    <a:pt x="691845" y="30594"/>
                  </a:lnTo>
                  <a:lnTo>
                    <a:pt x="691730" y="23952"/>
                  </a:lnTo>
                  <a:lnTo>
                    <a:pt x="684796" y="24053"/>
                  </a:lnTo>
                  <a:lnTo>
                    <a:pt x="684987" y="34061"/>
                  </a:lnTo>
                  <a:lnTo>
                    <a:pt x="691921" y="33972"/>
                  </a:lnTo>
                  <a:close/>
                </a:path>
                <a:path w="7296150" h="115570">
                  <a:moveTo>
                    <a:pt x="775462" y="17703"/>
                  </a:moveTo>
                  <a:lnTo>
                    <a:pt x="773049" y="12166"/>
                  </a:lnTo>
                  <a:lnTo>
                    <a:pt x="769708" y="14046"/>
                  </a:lnTo>
                  <a:lnTo>
                    <a:pt x="769251" y="17754"/>
                  </a:lnTo>
                  <a:lnTo>
                    <a:pt x="775462" y="17703"/>
                  </a:lnTo>
                  <a:close/>
                </a:path>
                <a:path w="7296150" h="115570">
                  <a:moveTo>
                    <a:pt x="782129" y="19977"/>
                  </a:moveTo>
                  <a:lnTo>
                    <a:pt x="775462" y="17703"/>
                  </a:lnTo>
                  <a:lnTo>
                    <a:pt x="778179" y="25793"/>
                  </a:lnTo>
                  <a:lnTo>
                    <a:pt x="781710" y="24612"/>
                  </a:lnTo>
                  <a:lnTo>
                    <a:pt x="782129" y="19977"/>
                  </a:lnTo>
                  <a:close/>
                </a:path>
                <a:path w="7296150" h="115570">
                  <a:moveTo>
                    <a:pt x="808621" y="9906"/>
                  </a:moveTo>
                  <a:lnTo>
                    <a:pt x="806792" y="7366"/>
                  </a:lnTo>
                  <a:lnTo>
                    <a:pt x="805827" y="5956"/>
                  </a:lnTo>
                  <a:lnTo>
                    <a:pt x="801509" y="9931"/>
                  </a:lnTo>
                  <a:lnTo>
                    <a:pt x="803313" y="12471"/>
                  </a:lnTo>
                  <a:lnTo>
                    <a:pt x="804354" y="13703"/>
                  </a:lnTo>
                  <a:lnTo>
                    <a:pt x="808621" y="9906"/>
                  </a:lnTo>
                  <a:close/>
                </a:path>
                <a:path w="7296150" h="115570">
                  <a:moveTo>
                    <a:pt x="894168" y="11163"/>
                  </a:moveTo>
                  <a:lnTo>
                    <a:pt x="893546" y="2832"/>
                  </a:lnTo>
                  <a:lnTo>
                    <a:pt x="887133" y="0"/>
                  </a:lnTo>
                  <a:lnTo>
                    <a:pt x="879856" y="1562"/>
                  </a:lnTo>
                  <a:lnTo>
                    <a:pt x="876668" y="6375"/>
                  </a:lnTo>
                  <a:lnTo>
                    <a:pt x="882357" y="5626"/>
                  </a:lnTo>
                  <a:lnTo>
                    <a:pt x="885939" y="7975"/>
                  </a:lnTo>
                  <a:lnTo>
                    <a:pt x="889254" y="10731"/>
                  </a:lnTo>
                  <a:lnTo>
                    <a:pt x="894168" y="11163"/>
                  </a:lnTo>
                  <a:close/>
                </a:path>
                <a:path w="7296150" h="115570">
                  <a:moveTo>
                    <a:pt x="2594584" y="34861"/>
                  </a:moveTo>
                  <a:lnTo>
                    <a:pt x="2592794" y="32156"/>
                  </a:lnTo>
                  <a:lnTo>
                    <a:pt x="2591803" y="30772"/>
                  </a:lnTo>
                  <a:lnTo>
                    <a:pt x="2587269" y="34531"/>
                  </a:lnTo>
                  <a:lnTo>
                    <a:pt x="2589047" y="37134"/>
                  </a:lnTo>
                  <a:lnTo>
                    <a:pt x="2590050" y="38481"/>
                  </a:lnTo>
                  <a:lnTo>
                    <a:pt x="2594584" y="34861"/>
                  </a:lnTo>
                  <a:close/>
                </a:path>
                <a:path w="7296150" h="115570">
                  <a:moveTo>
                    <a:pt x="2618016" y="27863"/>
                  </a:moveTo>
                  <a:lnTo>
                    <a:pt x="2609164" y="26809"/>
                  </a:lnTo>
                  <a:lnTo>
                    <a:pt x="2603093" y="30099"/>
                  </a:lnTo>
                  <a:lnTo>
                    <a:pt x="2599817" y="37363"/>
                  </a:lnTo>
                  <a:lnTo>
                    <a:pt x="2605189" y="41719"/>
                  </a:lnTo>
                  <a:lnTo>
                    <a:pt x="2610447" y="40309"/>
                  </a:lnTo>
                  <a:lnTo>
                    <a:pt x="2614942" y="35052"/>
                  </a:lnTo>
                  <a:lnTo>
                    <a:pt x="2618016" y="27863"/>
                  </a:lnTo>
                  <a:close/>
                </a:path>
                <a:path w="7296150" h="115570">
                  <a:moveTo>
                    <a:pt x="2634157" y="30797"/>
                  </a:moveTo>
                  <a:lnTo>
                    <a:pt x="2632367" y="28194"/>
                  </a:lnTo>
                  <a:lnTo>
                    <a:pt x="2631440" y="26771"/>
                  </a:lnTo>
                  <a:lnTo>
                    <a:pt x="2626868" y="30391"/>
                  </a:lnTo>
                  <a:lnTo>
                    <a:pt x="2628658" y="32969"/>
                  </a:lnTo>
                  <a:lnTo>
                    <a:pt x="2629649" y="34391"/>
                  </a:lnTo>
                  <a:lnTo>
                    <a:pt x="2634157" y="30797"/>
                  </a:lnTo>
                  <a:close/>
                </a:path>
                <a:path w="7296150" h="115570">
                  <a:moveTo>
                    <a:pt x="2646603" y="33362"/>
                  </a:moveTo>
                  <a:lnTo>
                    <a:pt x="2642603" y="33731"/>
                  </a:lnTo>
                  <a:lnTo>
                    <a:pt x="2641168" y="25984"/>
                  </a:lnTo>
                  <a:lnTo>
                    <a:pt x="2639428" y="33197"/>
                  </a:lnTo>
                  <a:lnTo>
                    <a:pt x="2639339" y="38265"/>
                  </a:lnTo>
                  <a:lnTo>
                    <a:pt x="2645524" y="39725"/>
                  </a:lnTo>
                  <a:lnTo>
                    <a:pt x="2646603" y="33362"/>
                  </a:lnTo>
                  <a:close/>
                </a:path>
                <a:path w="7296150" h="115570">
                  <a:moveTo>
                    <a:pt x="2746819" y="45681"/>
                  </a:moveTo>
                  <a:lnTo>
                    <a:pt x="2745625" y="34810"/>
                  </a:lnTo>
                  <a:lnTo>
                    <a:pt x="2740190" y="31369"/>
                  </a:lnTo>
                  <a:lnTo>
                    <a:pt x="2733624" y="33731"/>
                  </a:lnTo>
                  <a:lnTo>
                    <a:pt x="2729014" y="40271"/>
                  </a:lnTo>
                  <a:lnTo>
                    <a:pt x="2734030" y="40881"/>
                  </a:lnTo>
                  <a:lnTo>
                    <a:pt x="2737345" y="43726"/>
                  </a:lnTo>
                  <a:lnTo>
                    <a:pt x="2740939" y="46202"/>
                  </a:lnTo>
                  <a:lnTo>
                    <a:pt x="2746819" y="45681"/>
                  </a:lnTo>
                  <a:close/>
                </a:path>
                <a:path w="7296150" h="115570">
                  <a:moveTo>
                    <a:pt x="2790101" y="36601"/>
                  </a:moveTo>
                  <a:lnTo>
                    <a:pt x="2783001" y="36436"/>
                  </a:lnTo>
                  <a:lnTo>
                    <a:pt x="2782925" y="39725"/>
                  </a:lnTo>
                  <a:lnTo>
                    <a:pt x="2782747" y="46482"/>
                  </a:lnTo>
                  <a:lnTo>
                    <a:pt x="2789847" y="46647"/>
                  </a:lnTo>
                  <a:lnTo>
                    <a:pt x="2790012" y="39890"/>
                  </a:lnTo>
                  <a:lnTo>
                    <a:pt x="2790101" y="36601"/>
                  </a:lnTo>
                  <a:close/>
                </a:path>
                <a:path w="7296150" h="115570">
                  <a:moveTo>
                    <a:pt x="2808059" y="36982"/>
                  </a:moveTo>
                  <a:lnTo>
                    <a:pt x="2801874" y="35547"/>
                  </a:lnTo>
                  <a:lnTo>
                    <a:pt x="2800794" y="41884"/>
                  </a:lnTo>
                  <a:lnTo>
                    <a:pt x="2804833" y="41440"/>
                  </a:lnTo>
                  <a:lnTo>
                    <a:pt x="2806179" y="49149"/>
                  </a:lnTo>
                  <a:lnTo>
                    <a:pt x="2807970" y="42049"/>
                  </a:lnTo>
                  <a:lnTo>
                    <a:pt x="2808059" y="36982"/>
                  </a:lnTo>
                  <a:close/>
                </a:path>
                <a:path w="7296150" h="115570">
                  <a:moveTo>
                    <a:pt x="2833205" y="37553"/>
                  </a:moveTo>
                  <a:lnTo>
                    <a:pt x="2829102" y="34277"/>
                  </a:lnTo>
                  <a:lnTo>
                    <a:pt x="2822232" y="31699"/>
                  </a:lnTo>
                  <a:lnTo>
                    <a:pt x="2815475" y="31940"/>
                  </a:lnTo>
                  <a:lnTo>
                    <a:pt x="2811691" y="37071"/>
                  </a:lnTo>
                  <a:lnTo>
                    <a:pt x="2817545" y="41795"/>
                  </a:lnTo>
                  <a:lnTo>
                    <a:pt x="2823146" y="45021"/>
                  </a:lnTo>
                  <a:lnTo>
                    <a:pt x="2828391" y="44386"/>
                  </a:lnTo>
                  <a:lnTo>
                    <a:pt x="2833205" y="37553"/>
                  </a:lnTo>
                  <a:close/>
                </a:path>
                <a:path w="7296150" h="115570">
                  <a:moveTo>
                    <a:pt x="2922905" y="39560"/>
                  </a:moveTo>
                  <a:lnTo>
                    <a:pt x="2917469" y="38061"/>
                  </a:lnTo>
                  <a:lnTo>
                    <a:pt x="2911310" y="34582"/>
                  </a:lnTo>
                  <a:lnTo>
                    <a:pt x="2905569" y="33464"/>
                  </a:lnTo>
                  <a:lnTo>
                    <a:pt x="2901404" y="39090"/>
                  </a:lnTo>
                  <a:lnTo>
                    <a:pt x="2895308" y="40855"/>
                  </a:lnTo>
                  <a:lnTo>
                    <a:pt x="2887891" y="43853"/>
                  </a:lnTo>
                  <a:lnTo>
                    <a:pt x="2880944" y="44335"/>
                  </a:lnTo>
                  <a:lnTo>
                    <a:pt x="2876283" y="38519"/>
                  </a:lnTo>
                  <a:lnTo>
                    <a:pt x="2876207" y="35509"/>
                  </a:lnTo>
                  <a:lnTo>
                    <a:pt x="2875940" y="32727"/>
                  </a:lnTo>
                  <a:lnTo>
                    <a:pt x="2872841" y="33591"/>
                  </a:lnTo>
                  <a:lnTo>
                    <a:pt x="2872549" y="41732"/>
                  </a:lnTo>
                  <a:lnTo>
                    <a:pt x="2862846" y="35979"/>
                  </a:lnTo>
                  <a:lnTo>
                    <a:pt x="2861792" y="43230"/>
                  </a:lnTo>
                  <a:lnTo>
                    <a:pt x="2866694" y="46024"/>
                  </a:lnTo>
                  <a:lnTo>
                    <a:pt x="2872638" y="46469"/>
                  </a:lnTo>
                  <a:lnTo>
                    <a:pt x="2878505" y="46672"/>
                  </a:lnTo>
                  <a:lnTo>
                    <a:pt x="2883217" y="48717"/>
                  </a:lnTo>
                  <a:lnTo>
                    <a:pt x="2884995" y="50380"/>
                  </a:lnTo>
                  <a:lnTo>
                    <a:pt x="2882163" y="60248"/>
                  </a:lnTo>
                  <a:lnTo>
                    <a:pt x="2886519" y="58712"/>
                  </a:lnTo>
                  <a:lnTo>
                    <a:pt x="2889326" y="53746"/>
                  </a:lnTo>
                  <a:lnTo>
                    <a:pt x="2895244" y="53365"/>
                  </a:lnTo>
                  <a:lnTo>
                    <a:pt x="2902204" y="54546"/>
                  </a:lnTo>
                  <a:lnTo>
                    <a:pt x="2908173" y="54305"/>
                  </a:lnTo>
                  <a:lnTo>
                    <a:pt x="2914827" y="54952"/>
                  </a:lnTo>
                  <a:lnTo>
                    <a:pt x="2918587" y="51371"/>
                  </a:lnTo>
                  <a:lnTo>
                    <a:pt x="2920822" y="45567"/>
                  </a:lnTo>
                  <a:lnTo>
                    <a:pt x="2922905" y="39560"/>
                  </a:lnTo>
                  <a:close/>
                </a:path>
                <a:path w="7296150" h="115570">
                  <a:moveTo>
                    <a:pt x="2944495" y="40043"/>
                  </a:moveTo>
                  <a:lnTo>
                    <a:pt x="2933725" y="39801"/>
                  </a:lnTo>
                  <a:lnTo>
                    <a:pt x="2933319" y="54876"/>
                  </a:lnTo>
                  <a:lnTo>
                    <a:pt x="2938538" y="54724"/>
                  </a:lnTo>
                  <a:lnTo>
                    <a:pt x="2941002" y="50546"/>
                  </a:lnTo>
                  <a:lnTo>
                    <a:pt x="2942412" y="44831"/>
                  </a:lnTo>
                  <a:lnTo>
                    <a:pt x="2944495" y="40043"/>
                  </a:lnTo>
                  <a:close/>
                </a:path>
                <a:path w="7296150" h="115570">
                  <a:moveTo>
                    <a:pt x="3023730" y="37071"/>
                  </a:moveTo>
                  <a:lnTo>
                    <a:pt x="3015170" y="31927"/>
                  </a:lnTo>
                  <a:lnTo>
                    <a:pt x="3006090" y="33756"/>
                  </a:lnTo>
                  <a:lnTo>
                    <a:pt x="2999384" y="42049"/>
                  </a:lnTo>
                  <a:lnTo>
                    <a:pt x="2997898" y="56349"/>
                  </a:lnTo>
                  <a:lnTo>
                    <a:pt x="3006941" y="55270"/>
                  </a:lnTo>
                  <a:lnTo>
                    <a:pt x="3014027" y="51371"/>
                  </a:lnTo>
                  <a:lnTo>
                    <a:pt x="3019514" y="45135"/>
                  </a:lnTo>
                  <a:lnTo>
                    <a:pt x="3023730" y="37071"/>
                  </a:lnTo>
                  <a:close/>
                </a:path>
                <a:path w="7296150" h="115570">
                  <a:moveTo>
                    <a:pt x="3034500" y="37350"/>
                  </a:moveTo>
                  <a:lnTo>
                    <a:pt x="3031642" y="38277"/>
                  </a:lnTo>
                  <a:lnTo>
                    <a:pt x="3027388" y="37236"/>
                  </a:lnTo>
                  <a:lnTo>
                    <a:pt x="3027172" y="42024"/>
                  </a:lnTo>
                  <a:lnTo>
                    <a:pt x="3029991" y="40944"/>
                  </a:lnTo>
                  <a:lnTo>
                    <a:pt x="3034258" y="42138"/>
                  </a:lnTo>
                  <a:lnTo>
                    <a:pt x="3034500" y="37350"/>
                  </a:lnTo>
                  <a:close/>
                </a:path>
                <a:path w="7296150" h="115570">
                  <a:moveTo>
                    <a:pt x="3088652" y="33693"/>
                  </a:moveTo>
                  <a:lnTo>
                    <a:pt x="3078937" y="29743"/>
                  </a:lnTo>
                  <a:lnTo>
                    <a:pt x="3067100" y="27800"/>
                  </a:lnTo>
                  <a:lnTo>
                    <a:pt x="3056090" y="29806"/>
                  </a:lnTo>
                  <a:lnTo>
                    <a:pt x="3048876" y="37731"/>
                  </a:lnTo>
                  <a:lnTo>
                    <a:pt x="3056839" y="39408"/>
                  </a:lnTo>
                  <a:lnTo>
                    <a:pt x="3061462" y="40017"/>
                  </a:lnTo>
                  <a:lnTo>
                    <a:pt x="3066097" y="39636"/>
                  </a:lnTo>
                  <a:lnTo>
                    <a:pt x="3074124" y="38379"/>
                  </a:lnTo>
                  <a:lnTo>
                    <a:pt x="3078734" y="44958"/>
                  </a:lnTo>
                  <a:lnTo>
                    <a:pt x="3087370" y="45186"/>
                  </a:lnTo>
                  <a:lnTo>
                    <a:pt x="3088652" y="33693"/>
                  </a:lnTo>
                  <a:close/>
                </a:path>
                <a:path w="7296150" h="115570">
                  <a:moveTo>
                    <a:pt x="3110446" y="29184"/>
                  </a:moveTo>
                  <a:lnTo>
                    <a:pt x="3104210" y="28803"/>
                  </a:lnTo>
                  <a:lnTo>
                    <a:pt x="3101111" y="32804"/>
                  </a:lnTo>
                  <a:lnTo>
                    <a:pt x="3099320" y="39001"/>
                  </a:lnTo>
                  <a:lnTo>
                    <a:pt x="3105543" y="39319"/>
                  </a:lnTo>
                  <a:lnTo>
                    <a:pt x="3108693" y="35382"/>
                  </a:lnTo>
                  <a:lnTo>
                    <a:pt x="3110446" y="29184"/>
                  </a:lnTo>
                  <a:close/>
                </a:path>
                <a:path w="7296150" h="115570">
                  <a:moveTo>
                    <a:pt x="3121025" y="34505"/>
                  </a:moveTo>
                  <a:lnTo>
                    <a:pt x="3114789" y="33032"/>
                  </a:lnTo>
                  <a:lnTo>
                    <a:pt x="3113760" y="39357"/>
                  </a:lnTo>
                  <a:lnTo>
                    <a:pt x="3117773" y="38862"/>
                  </a:lnTo>
                  <a:lnTo>
                    <a:pt x="3119145" y="46647"/>
                  </a:lnTo>
                  <a:lnTo>
                    <a:pt x="3120948" y="39547"/>
                  </a:lnTo>
                  <a:lnTo>
                    <a:pt x="3121025" y="34505"/>
                  </a:lnTo>
                  <a:close/>
                </a:path>
                <a:path w="7296150" h="115570">
                  <a:moveTo>
                    <a:pt x="3158934" y="38049"/>
                  </a:moveTo>
                  <a:lnTo>
                    <a:pt x="3157131" y="35433"/>
                  </a:lnTo>
                  <a:lnTo>
                    <a:pt x="3156204" y="33985"/>
                  </a:lnTo>
                  <a:lnTo>
                    <a:pt x="3151594" y="37769"/>
                  </a:lnTo>
                  <a:lnTo>
                    <a:pt x="3153384" y="40386"/>
                  </a:lnTo>
                  <a:lnTo>
                    <a:pt x="3154299" y="41668"/>
                  </a:lnTo>
                  <a:lnTo>
                    <a:pt x="3158934" y="38049"/>
                  </a:lnTo>
                  <a:close/>
                </a:path>
                <a:path w="7296150" h="115570">
                  <a:moveTo>
                    <a:pt x="3171088" y="50749"/>
                  </a:moveTo>
                  <a:lnTo>
                    <a:pt x="3168573" y="45656"/>
                  </a:lnTo>
                  <a:lnTo>
                    <a:pt x="3162655" y="44983"/>
                  </a:lnTo>
                  <a:lnTo>
                    <a:pt x="3155607" y="45796"/>
                  </a:lnTo>
                  <a:lnTo>
                    <a:pt x="3149650" y="45148"/>
                  </a:lnTo>
                  <a:lnTo>
                    <a:pt x="3148901" y="35166"/>
                  </a:lnTo>
                  <a:lnTo>
                    <a:pt x="3144088" y="30746"/>
                  </a:lnTo>
                  <a:lnTo>
                    <a:pt x="3138474" y="32219"/>
                  </a:lnTo>
                  <a:lnTo>
                    <a:pt x="3135338" y="39928"/>
                  </a:lnTo>
                  <a:lnTo>
                    <a:pt x="3141522" y="38214"/>
                  </a:lnTo>
                  <a:lnTo>
                    <a:pt x="3142069" y="43942"/>
                  </a:lnTo>
                  <a:lnTo>
                    <a:pt x="3142284" y="50012"/>
                  </a:lnTo>
                  <a:lnTo>
                    <a:pt x="3171088" y="50749"/>
                  </a:lnTo>
                  <a:close/>
                </a:path>
                <a:path w="7296150" h="115570">
                  <a:moveTo>
                    <a:pt x="3174708" y="50838"/>
                  </a:moveTo>
                  <a:lnTo>
                    <a:pt x="3173501" y="50800"/>
                  </a:lnTo>
                  <a:lnTo>
                    <a:pt x="3172333" y="50774"/>
                  </a:lnTo>
                  <a:lnTo>
                    <a:pt x="3171088" y="50749"/>
                  </a:lnTo>
                  <a:lnTo>
                    <a:pt x="3171672" y="56464"/>
                  </a:lnTo>
                  <a:lnTo>
                    <a:pt x="3174631" y="53555"/>
                  </a:lnTo>
                  <a:lnTo>
                    <a:pt x="3174708" y="50838"/>
                  </a:lnTo>
                  <a:close/>
                </a:path>
                <a:path w="7296150" h="115570">
                  <a:moveTo>
                    <a:pt x="3180054" y="47802"/>
                  </a:moveTo>
                  <a:lnTo>
                    <a:pt x="3174504" y="44767"/>
                  </a:lnTo>
                  <a:lnTo>
                    <a:pt x="3174708" y="50838"/>
                  </a:lnTo>
                  <a:lnTo>
                    <a:pt x="3180054" y="47802"/>
                  </a:lnTo>
                  <a:close/>
                </a:path>
                <a:path w="7296150" h="115570">
                  <a:moveTo>
                    <a:pt x="3181439" y="65951"/>
                  </a:moveTo>
                  <a:lnTo>
                    <a:pt x="3169932" y="63042"/>
                  </a:lnTo>
                  <a:lnTo>
                    <a:pt x="3134918" y="54838"/>
                  </a:lnTo>
                  <a:lnTo>
                    <a:pt x="3135769" y="50850"/>
                  </a:lnTo>
                  <a:lnTo>
                    <a:pt x="3138690" y="49936"/>
                  </a:lnTo>
                  <a:lnTo>
                    <a:pt x="3138843" y="44881"/>
                  </a:lnTo>
                  <a:lnTo>
                    <a:pt x="3130893" y="48818"/>
                  </a:lnTo>
                  <a:lnTo>
                    <a:pt x="3123209" y="53124"/>
                  </a:lnTo>
                  <a:lnTo>
                    <a:pt x="3115119" y="56883"/>
                  </a:lnTo>
                  <a:lnTo>
                    <a:pt x="3105988" y="59131"/>
                  </a:lnTo>
                  <a:lnTo>
                    <a:pt x="3088246" y="53886"/>
                  </a:lnTo>
                  <a:lnTo>
                    <a:pt x="3069704" y="51790"/>
                  </a:lnTo>
                  <a:lnTo>
                    <a:pt x="3052267" y="50431"/>
                  </a:lnTo>
                  <a:lnTo>
                    <a:pt x="3037814" y="47358"/>
                  </a:lnTo>
                  <a:lnTo>
                    <a:pt x="3039148" y="56438"/>
                  </a:lnTo>
                  <a:lnTo>
                    <a:pt x="3045993" y="58318"/>
                  </a:lnTo>
                  <a:lnTo>
                    <a:pt x="3054997" y="57378"/>
                  </a:lnTo>
                  <a:lnTo>
                    <a:pt x="3062782" y="58013"/>
                  </a:lnTo>
                  <a:lnTo>
                    <a:pt x="3067367" y="61633"/>
                  </a:lnTo>
                  <a:lnTo>
                    <a:pt x="3079534" y="64884"/>
                  </a:lnTo>
                  <a:lnTo>
                    <a:pt x="3084118" y="68491"/>
                  </a:lnTo>
                  <a:lnTo>
                    <a:pt x="3085858" y="62293"/>
                  </a:lnTo>
                  <a:lnTo>
                    <a:pt x="3088970" y="58254"/>
                  </a:lnTo>
                  <a:lnTo>
                    <a:pt x="3095180" y="58839"/>
                  </a:lnTo>
                  <a:lnTo>
                    <a:pt x="3097390" y="64287"/>
                  </a:lnTo>
                  <a:lnTo>
                    <a:pt x="3110712" y="63639"/>
                  </a:lnTo>
                  <a:lnTo>
                    <a:pt x="3112935" y="69215"/>
                  </a:lnTo>
                  <a:lnTo>
                    <a:pt x="3121837" y="64947"/>
                  </a:lnTo>
                  <a:lnTo>
                    <a:pt x="3130448" y="70319"/>
                  </a:lnTo>
                  <a:lnTo>
                    <a:pt x="3139300" y="75361"/>
                  </a:lnTo>
                  <a:lnTo>
                    <a:pt x="3148939" y="70167"/>
                  </a:lnTo>
                  <a:lnTo>
                    <a:pt x="3151594" y="74714"/>
                  </a:lnTo>
                  <a:lnTo>
                    <a:pt x="3152470" y="81546"/>
                  </a:lnTo>
                  <a:lnTo>
                    <a:pt x="3151987" y="90157"/>
                  </a:lnTo>
                  <a:lnTo>
                    <a:pt x="3158185" y="88087"/>
                  </a:lnTo>
                  <a:lnTo>
                    <a:pt x="3160966" y="87909"/>
                  </a:lnTo>
                  <a:lnTo>
                    <a:pt x="3162820" y="90182"/>
                  </a:lnTo>
                  <a:lnTo>
                    <a:pt x="3166237" y="95465"/>
                  </a:lnTo>
                  <a:lnTo>
                    <a:pt x="3169666" y="86664"/>
                  </a:lnTo>
                  <a:lnTo>
                    <a:pt x="3173704" y="85674"/>
                  </a:lnTo>
                  <a:lnTo>
                    <a:pt x="3172968" y="80175"/>
                  </a:lnTo>
                  <a:lnTo>
                    <a:pt x="3166618" y="82219"/>
                  </a:lnTo>
                  <a:lnTo>
                    <a:pt x="3166783" y="75552"/>
                  </a:lnTo>
                  <a:lnTo>
                    <a:pt x="3169716" y="74637"/>
                  </a:lnTo>
                  <a:lnTo>
                    <a:pt x="3170504" y="70700"/>
                  </a:lnTo>
                  <a:lnTo>
                    <a:pt x="3174123" y="70789"/>
                  </a:lnTo>
                  <a:lnTo>
                    <a:pt x="3178264" y="71755"/>
                  </a:lnTo>
                  <a:lnTo>
                    <a:pt x="3180588" y="69786"/>
                  </a:lnTo>
                  <a:lnTo>
                    <a:pt x="3181439" y="65951"/>
                  </a:lnTo>
                  <a:close/>
                </a:path>
                <a:path w="7296150" h="115570">
                  <a:moveTo>
                    <a:pt x="3304222" y="59143"/>
                  </a:moveTo>
                  <a:lnTo>
                    <a:pt x="3302165" y="58686"/>
                  </a:lnTo>
                  <a:lnTo>
                    <a:pt x="3297898" y="57746"/>
                  </a:lnTo>
                  <a:lnTo>
                    <a:pt x="3296348" y="56349"/>
                  </a:lnTo>
                  <a:lnTo>
                    <a:pt x="3292818" y="53149"/>
                  </a:lnTo>
                  <a:lnTo>
                    <a:pt x="3289211" y="49898"/>
                  </a:lnTo>
                  <a:lnTo>
                    <a:pt x="3282937" y="48552"/>
                  </a:lnTo>
                  <a:lnTo>
                    <a:pt x="3277057" y="47739"/>
                  </a:lnTo>
                  <a:lnTo>
                    <a:pt x="3273298" y="50050"/>
                  </a:lnTo>
                  <a:lnTo>
                    <a:pt x="3269831" y="52768"/>
                  </a:lnTo>
                  <a:lnTo>
                    <a:pt x="3264801" y="53149"/>
                  </a:lnTo>
                  <a:lnTo>
                    <a:pt x="3263646" y="52019"/>
                  </a:lnTo>
                  <a:lnTo>
                    <a:pt x="3261969" y="50380"/>
                  </a:lnTo>
                  <a:lnTo>
                    <a:pt x="3260953" y="49466"/>
                  </a:lnTo>
                  <a:lnTo>
                    <a:pt x="3259048" y="47752"/>
                  </a:lnTo>
                  <a:lnTo>
                    <a:pt x="3254083" y="47815"/>
                  </a:lnTo>
                  <a:lnTo>
                    <a:pt x="3245675" y="49466"/>
                  </a:lnTo>
                  <a:lnTo>
                    <a:pt x="3240303" y="49326"/>
                  </a:lnTo>
                  <a:lnTo>
                    <a:pt x="3234613" y="48260"/>
                  </a:lnTo>
                  <a:lnTo>
                    <a:pt x="3225241" y="47091"/>
                  </a:lnTo>
                  <a:lnTo>
                    <a:pt x="3222752" y="49644"/>
                  </a:lnTo>
                  <a:lnTo>
                    <a:pt x="3222752" y="60820"/>
                  </a:lnTo>
                  <a:lnTo>
                    <a:pt x="3220618" y="65811"/>
                  </a:lnTo>
                  <a:lnTo>
                    <a:pt x="3214052" y="61874"/>
                  </a:lnTo>
                  <a:lnTo>
                    <a:pt x="3220148" y="56680"/>
                  </a:lnTo>
                  <a:lnTo>
                    <a:pt x="3220529" y="56349"/>
                  </a:lnTo>
                  <a:lnTo>
                    <a:pt x="3222752" y="60820"/>
                  </a:lnTo>
                  <a:lnTo>
                    <a:pt x="3222752" y="49644"/>
                  </a:lnTo>
                  <a:lnTo>
                    <a:pt x="3220428" y="52019"/>
                  </a:lnTo>
                  <a:lnTo>
                    <a:pt x="3211868" y="51765"/>
                  </a:lnTo>
                  <a:lnTo>
                    <a:pt x="3206978" y="56680"/>
                  </a:lnTo>
                  <a:lnTo>
                    <a:pt x="3206305" y="53682"/>
                  </a:lnTo>
                  <a:lnTo>
                    <a:pt x="3205581" y="50507"/>
                  </a:lnTo>
                  <a:lnTo>
                    <a:pt x="3202648" y="46304"/>
                  </a:lnTo>
                  <a:lnTo>
                    <a:pt x="3196475" y="46355"/>
                  </a:lnTo>
                  <a:lnTo>
                    <a:pt x="3194177" y="57327"/>
                  </a:lnTo>
                  <a:lnTo>
                    <a:pt x="3203105" y="53682"/>
                  </a:lnTo>
                  <a:lnTo>
                    <a:pt x="3203257" y="61620"/>
                  </a:lnTo>
                  <a:lnTo>
                    <a:pt x="3196679" y="65786"/>
                  </a:lnTo>
                  <a:lnTo>
                    <a:pt x="3195790" y="71348"/>
                  </a:lnTo>
                  <a:lnTo>
                    <a:pt x="3200920" y="70993"/>
                  </a:lnTo>
                  <a:lnTo>
                    <a:pt x="3206026" y="70866"/>
                  </a:lnTo>
                  <a:lnTo>
                    <a:pt x="3206432" y="76581"/>
                  </a:lnTo>
                  <a:lnTo>
                    <a:pt x="3214865" y="75018"/>
                  </a:lnTo>
                  <a:lnTo>
                    <a:pt x="3220453" y="74904"/>
                  </a:lnTo>
                  <a:lnTo>
                    <a:pt x="3225304" y="77038"/>
                  </a:lnTo>
                  <a:lnTo>
                    <a:pt x="3231527" y="82283"/>
                  </a:lnTo>
                  <a:lnTo>
                    <a:pt x="3234017" y="76822"/>
                  </a:lnTo>
                  <a:lnTo>
                    <a:pt x="3247275" y="78105"/>
                  </a:lnTo>
                  <a:lnTo>
                    <a:pt x="3247872" y="76822"/>
                  </a:lnTo>
                  <a:lnTo>
                    <a:pt x="3248774" y="74904"/>
                  </a:lnTo>
                  <a:lnTo>
                    <a:pt x="3249790" y="72720"/>
                  </a:lnTo>
                  <a:lnTo>
                    <a:pt x="3246704" y="70866"/>
                  </a:lnTo>
                  <a:lnTo>
                    <a:pt x="3244850" y="69735"/>
                  </a:lnTo>
                  <a:lnTo>
                    <a:pt x="3239490" y="69557"/>
                  </a:lnTo>
                  <a:lnTo>
                    <a:pt x="3233953" y="68351"/>
                  </a:lnTo>
                  <a:lnTo>
                    <a:pt x="3231692" y="65811"/>
                  </a:lnTo>
                  <a:lnTo>
                    <a:pt x="3228492" y="62230"/>
                  </a:lnTo>
                  <a:lnTo>
                    <a:pt x="3240074" y="60731"/>
                  </a:lnTo>
                  <a:lnTo>
                    <a:pt x="3255797" y="62839"/>
                  </a:lnTo>
                  <a:lnTo>
                    <a:pt x="3272307" y="63754"/>
                  </a:lnTo>
                  <a:lnTo>
                    <a:pt x="3280613" y="60731"/>
                  </a:lnTo>
                  <a:lnTo>
                    <a:pt x="3286226" y="58686"/>
                  </a:lnTo>
                  <a:lnTo>
                    <a:pt x="3288436" y="63309"/>
                  </a:lnTo>
                  <a:lnTo>
                    <a:pt x="3295040" y="64998"/>
                  </a:lnTo>
                  <a:lnTo>
                    <a:pt x="3301733" y="63652"/>
                  </a:lnTo>
                  <a:lnTo>
                    <a:pt x="3304222" y="59143"/>
                  </a:lnTo>
                  <a:close/>
                </a:path>
                <a:path w="7296150" h="115570">
                  <a:moveTo>
                    <a:pt x="3386023" y="38760"/>
                  </a:moveTo>
                  <a:lnTo>
                    <a:pt x="3384169" y="36144"/>
                  </a:lnTo>
                  <a:lnTo>
                    <a:pt x="3383254" y="34823"/>
                  </a:lnTo>
                  <a:lnTo>
                    <a:pt x="3378695" y="38404"/>
                  </a:lnTo>
                  <a:lnTo>
                    <a:pt x="3380460" y="41109"/>
                  </a:lnTo>
                  <a:lnTo>
                    <a:pt x="3381425" y="42557"/>
                  </a:lnTo>
                  <a:lnTo>
                    <a:pt x="3386023" y="38760"/>
                  </a:lnTo>
                  <a:close/>
                </a:path>
                <a:path w="7296150" h="115570">
                  <a:moveTo>
                    <a:pt x="3414865" y="39484"/>
                  </a:moveTo>
                  <a:lnTo>
                    <a:pt x="3413061" y="36880"/>
                  </a:lnTo>
                  <a:lnTo>
                    <a:pt x="3412071" y="35547"/>
                  </a:lnTo>
                  <a:lnTo>
                    <a:pt x="3407524" y="39141"/>
                  </a:lnTo>
                  <a:lnTo>
                    <a:pt x="3409302" y="41846"/>
                  </a:lnTo>
                  <a:lnTo>
                    <a:pt x="3410229" y="43307"/>
                  </a:lnTo>
                  <a:lnTo>
                    <a:pt x="3414865" y="39484"/>
                  </a:lnTo>
                  <a:close/>
                </a:path>
                <a:path w="7296150" h="115570">
                  <a:moveTo>
                    <a:pt x="3495611" y="49085"/>
                  </a:moveTo>
                  <a:lnTo>
                    <a:pt x="3492779" y="50012"/>
                  </a:lnTo>
                  <a:lnTo>
                    <a:pt x="3488512" y="48971"/>
                  </a:lnTo>
                  <a:lnTo>
                    <a:pt x="3488220" y="53759"/>
                  </a:lnTo>
                  <a:lnTo>
                    <a:pt x="3491065" y="52705"/>
                  </a:lnTo>
                  <a:lnTo>
                    <a:pt x="3495357" y="53886"/>
                  </a:lnTo>
                  <a:lnTo>
                    <a:pt x="3495611" y="49085"/>
                  </a:lnTo>
                  <a:close/>
                </a:path>
                <a:path w="7296150" h="115570">
                  <a:moveTo>
                    <a:pt x="3524250" y="54673"/>
                  </a:moveTo>
                  <a:lnTo>
                    <a:pt x="3519068" y="50571"/>
                  </a:lnTo>
                  <a:lnTo>
                    <a:pt x="3511918" y="49225"/>
                  </a:lnTo>
                  <a:lnTo>
                    <a:pt x="3505504" y="51739"/>
                  </a:lnTo>
                  <a:lnTo>
                    <a:pt x="3502545" y="59182"/>
                  </a:lnTo>
                  <a:lnTo>
                    <a:pt x="3508514" y="58889"/>
                  </a:lnTo>
                  <a:lnTo>
                    <a:pt x="3515512" y="60032"/>
                  </a:lnTo>
                  <a:lnTo>
                    <a:pt x="3521456" y="59639"/>
                  </a:lnTo>
                  <a:lnTo>
                    <a:pt x="3524250" y="54673"/>
                  </a:lnTo>
                  <a:close/>
                </a:path>
                <a:path w="7296150" h="115570">
                  <a:moveTo>
                    <a:pt x="3556635" y="60591"/>
                  </a:moveTo>
                  <a:lnTo>
                    <a:pt x="3553803" y="61620"/>
                  </a:lnTo>
                  <a:lnTo>
                    <a:pt x="3549497" y="60579"/>
                  </a:lnTo>
                  <a:lnTo>
                    <a:pt x="3549294" y="65392"/>
                  </a:lnTo>
                  <a:lnTo>
                    <a:pt x="3552126" y="64376"/>
                  </a:lnTo>
                  <a:lnTo>
                    <a:pt x="3556355" y="65379"/>
                  </a:lnTo>
                  <a:lnTo>
                    <a:pt x="3556635" y="60591"/>
                  </a:lnTo>
                  <a:close/>
                </a:path>
                <a:path w="7296150" h="115570">
                  <a:moveTo>
                    <a:pt x="3634943" y="45212"/>
                  </a:moveTo>
                  <a:lnTo>
                    <a:pt x="3633178" y="42595"/>
                  </a:lnTo>
                  <a:lnTo>
                    <a:pt x="3632187" y="41275"/>
                  </a:lnTo>
                  <a:lnTo>
                    <a:pt x="3627615" y="44856"/>
                  </a:lnTo>
                  <a:lnTo>
                    <a:pt x="3629380" y="47561"/>
                  </a:lnTo>
                  <a:lnTo>
                    <a:pt x="3630333" y="49009"/>
                  </a:lnTo>
                  <a:lnTo>
                    <a:pt x="3634943" y="45212"/>
                  </a:lnTo>
                  <a:close/>
                </a:path>
                <a:path w="7296150" h="115570">
                  <a:moveTo>
                    <a:pt x="3676548" y="43751"/>
                  </a:moveTo>
                  <a:lnTo>
                    <a:pt x="3671481" y="44145"/>
                  </a:lnTo>
                  <a:lnTo>
                    <a:pt x="3667988" y="46850"/>
                  </a:lnTo>
                  <a:lnTo>
                    <a:pt x="3664204" y="49149"/>
                  </a:lnTo>
                  <a:lnTo>
                    <a:pt x="3658298" y="48336"/>
                  </a:lnTo>
                  <a:lnTo>
                    <a:pt x="3658197" y="45250"/>
                  </a:lnTo>
                  <a:lnTo>
                    <a:pt x="3657968" y="42430"/>
                  </a:lnTo>
                  <a:lnTo>
                    <a:pt x="3654844" y="43180"/>
                  </a:lnTo>
                  <a:lnTo>
                    <a:pt x="3655301" y="51587"/>
                  </a:lnTo>
                  <a:lnTo>
                    <a:pt x="3657676" y="56134"/>
                  </a:lnTo>
                  <a:lnTo>
                    <a:pt x="3661270" y="56794"/>
                  </a:lnTo>
                  <a:lnTo>
                    <a:pt x="3665359" y="53555"/>
                  </a:lnTo>
                  <a:lnTo>
                    <a:pt x="3664064" y="61620"/>
                  </a:lnTo>
                  <a:lnTo>
                    <a:pt x="3669868" y="66992"/>
                  </a:lnTo>
                  <a:lnTo>
                    <a:pt x="3672497" y="58597"/>
                  </a:lnTo>
                  <a:lnTo>
                    <a:pt x="3668992" y="56032"/>
                  </a:lnTo>
                  <a:lnTo>
                    <a:pt x="3671278" y="52781"/>
                  </a:lnTo>
                  <a:lnTo>
                    <a:pt x="3675176" y="48729"/>
                  </a:lnTo>
                  <a:lnTo>
                    <a:pt x="3676548" y="43751"/>
                  </a:lnTo>
                  <a:close/>
                </a:path>
                <a:path w="7296150" h="115570">
                  <a:moveTo>
                    <a:pt x="3710533" y="57315"/>
                  </a:moveTo>
                  <a:lnTo>
                    <a:pt x="3708755" y="54724"/>
                  </a:lnTo>
                  <a:lnTo>
                    <a:pt x="3707866" y="53289"/>
                  </a:lnTo>
                  <a:lnTo>
                    <a:pt x="3703180" y="56883"/>
                  </a:lnTo>
                  <a:lnTo>
                    <a:pt x="3704983" y="59474"/>
                  </a:lnTo>
                  <a:lnTo>
                    <a:pt x="3705999" y="60896"/>
                  </a:lnTo>
                  <a:lnTo>
                    <a:pt x="3710533" y="57315"/>
                  </a:lnTo>
                  <a:close/>
                </a:path>
                <a:path w="7296150" h="115570">
                  <a:moveTo>
                    <a:pt x="3806444" y="57302"/>
                  </a:moveTo>
                  <a:lnTo>
                    <a:pt x="3784689" y="56730"/>
                  </a:lnTo>
                  <a:lnTo>
                    <a:pt x="3778034" y="57721"/>
                  </a:lnTo>
                  <a:lnTo>
                    <a:pt x="3779342" y="60312"/>
                  </a:lnTo>
                  <a:lnTo>
                    <a:pt x="3785095" y="62357"/>
                  </a:lnTo>
                  <a:lnTo>
                    <a:pt x="3791750" y="61785"/>
                  </a:lnTo>
                  <a:lnTo>
                    <a:pt x="3797211" y="61175"/>
                  </a:lnTo>
                  <a:lnTo>
                    <a:pt x="3805034" y="63931"/>
                  </a:lnTo>
                  <a:lnTo>
                    <a:pt x="3806444" y="57302"/>
                  </a:lnTo>
                  <a:close/>
                </a:path>
                <a:path w="7296150" h="115570">
                  <a:moveTo>
                    <a:pt x="3827907" y="62750"/>
                  </a:moveTo>
                  <a:lnTo>
                    <a:pt x="3823068" y="61137"/>
                  </a:lnTo>
                  <a:lnTo>
                    <a:pt x="3821252" y="55638"/>
                  </a:lnTo>
                  <a:lnTo>
                    <a:pt x="3813619" y="57505"/>
                  </a:lnTo>
                  <a:lnTo>
                    <a:pt x="3813365" y="65328"/>
                  </a:lnTo>
                  <a:lnTo>
                    <a:pt x="3818775" y="68580"/>
                  </a:lnTo>
                  <a:lnTo>
                    <a:pt x="3825189" y="67602"/>
                  </a:lnTo>
                  <a:lnTo>
                    <a:pt x="3827907" y="62750"/>
                  </a:lnTo>
                  <a:close/>
                </a:path>
                <a:path w="7296150" h="115570">
                  <a:moveTo>
                    <a:pt x="3927322" y="68046"/>
                  </a:moveTo>
                  <a:lnTo>
                    <a:pt x="3925481" y="65341"/>
                  </a:lnTo>
                  <a:lnTo>
                    <a:pt x="3924592" y="63957"/>
                  </a:lnTo>
                  <a:lnTo>
                    <a:pt x="3919956" y="67678"/>
                  </a:lnTo>
                  <a:lnTo>
                    <a:pt x="3921747" y="70294"/>
                  </a:lnTo>
                  <a:lnTo>
                    <a:pt x="3922788" y="71640"/>
                  </a:lnTo>
                  <a:lnTo>
                    <a:pt x="3927322" y="68046"/>
                  </a:lnTo>
                  <a:close/>
                </a:path>
                <a:path w="7296150" h="115570">
                  <a:moveTo>
                    <a:pt x="4353179" y="76466"/>
                  </a:moveTo>
                  <a:lnTo>
                    <a:pt x="4348912" y="77203"/>
                  </a:lnTo>
                  <a:lnTo>
                    <a:pt x="4342930" y="75463"/>
                  </a:lnTo>
                  <a:lnTo>
                    <a:pt x="4342181" y="81241"/>
                  </a:lnTo>
                  <a:lnTo>
                    <a:pt x="4346448" y="80467"/>
                  </a:lnTo>
                  <a:lnTo>
                    <a:pt x="4352404" y="82372"/>
                  </a:lnTo>
                  <a:lnTo>
                    <a:pt x="4353179" y="76466"/>
                  </a:lnTo>
                  <a:close/>
                </a:path>
                <a:path w="7296150" h="115570">
                  <a:moveTo>
                    <a:pt x="4386135" y="67424"/>
                  </a:moveTo>
                  <a:lnTo>
                    <a:pt x="4383265" y="68427"/>
                  </a:lnTo>
                  <a:lnTo>
                    <a:pt x="4378972" y="67310"/>
                  </a:lnTo>
                  <a:lnTo>
                    <a:pt x="4378731" y="72263"/>
                  </a:lnTo>
                  <a:lnTo>
                    <a:pt x="4381589" y="71158"/>
                  </a:lnTo>
                  <a:lnTo>
                    <a:pt x="4385869" y="72199"/>
                  </a:lnTo>
                  <a:lnTo>
                    <a:pt x="4386135" y="67424"/>
                  </a:lnTo>
                  <a:close/>
                </a:path>
                <a:path w="7296150" h="115570">
                  <a:moveTo>
                    <a:pt x="4469181" y="89115"/>
                  </a:moveTo>
                  <a:lnTo>
                    <a:pt x="4467517" y="81762"/>
                  </a:lnTo>
                  <a:lnTo>
                    <a:pt x="4465345" y="89420"/>
                  </a:lnTo>
                  <a:lnTo>
                    <a:pt x="4461561" y="89496"/>
                  </a:lnTo>
                  <a:lnTo>
                    <a:pt x="4462335" y="95758"/>
                  </a:lnTo>
                  <a:lnTo>
                    <a:pt x="4468863" y="94538"/>
                  </a:lnTo>
                  <a:lnTo>
                    <a:pt x="4469181" y="89115"/>
                  </a:lnTo>
                  <a:close/>
                </a:path>
                <a:path w="7296150" h="115570">
                  <a:moveTo>
                    <a:pt x="4789716" y="72250"/>
                  </a:moveTo>
                  <a:lnTo>
                    <a:pt x="4782782" y="73291"/>
                  </a:lnTo>
                  <a:lnTo>
                    <a:pt x="4781816" y="66433"/>
                  </a:lnTo>
                  <a:lnTo>
                    <a:pt x="4775263" y="67005"/>
                  </a:lnTo>
                  <a:lnTo>
                    <a:pt x="4775047" y="74841"/>
                  </a:lnTo>
                  <a:lnTo>
                    <a:pt x="4780534" y="78066"/>
                  </a:lnTo>
                  <a:lnTo>
                    <a:pt x="4786985" y="77076"/>
                  </a:lnTo>
                  <a:lnTo>
                    <a:pt x="4789716" y="72250"/>
                  </a:lnTo>
                  <a:close/>
                </a:path>
                <a:path w="7296150" h="115570">
                  <a:moveTo>
                    <a:pt x="4934915" y="95605"/>
                  </a:moveTo>
                  <a:lnTo>
                    <a:pt x="4927663" y="95440"/>
                  </a:lnTo>
                  <a:lnTo>
                    <a:pt x="4927409" y="105448"/>
                  </a:lnTo>
                  <a:lnTo>
                    <a:pt x="4934661" y="105613"/>
                  </a:lnTo>
                  <a:lnTo>
                    <a:pt x="4934915" y="95605"/>
                  </a:lnTo>
                  <a:close/>
                </a:path>
                <a:path w="7296150" h="115570">
                  <a:moveTo>
                    <a:pt x="4962029" y="98171"/>
                  </a:moveTo>
                  <a:lnTo>
                    <a:pt x="4956492" y="95110"/>
                  </a:lnTo>
                  <a:lnTo>
                    <a:pt x="4956670" y="101104"/>
                  </a:lnTo>
                  <a:lnTo>
                    <a:pt x="4962029" y="98171"/>
                  </a:lnTo>
                  <a:close/>
                </a:path>
                <a:path w="7296150" h="115570">
                  <a:moveTo>
                    <a:pt x="4986972" y="86258"/>
                  </a:moveTo>
                  <a:lnTo>
                    <a:pt x="4982553" y="86779"/>
                  </a:lnTo>
                  <a:lnTo>
                    <a:pt x="4984597" y="93967"/>
                  </a:lnTo>
                  <a:lnTo>
                    <a:pt x="4986972" y="86258"/>
                  </a:lnTo>
                  <a:close/>
                </a:path>
                <a:path w="7296150" h="115570">
                  <a:moveTo>
                    <a:pt x="5000790" y="87198"/>
                  </a:moveTo>
                  <a:lnTo>
                    <a:pt x="4997894" y="88125"/>
                  </a:lnTo>
                  <a:lnTo>
                    <a:pt x="4993589" y="87109"/>
                  </a:lnTo>
                  <a:lnTo>
                    <a:pt x="4993360" y="91884"/>
                  </a:lnTo>
                  <a:lnTo>
                    <a:pt x="4996205" y="90817"/>
                  </a:lnTo>
                  <a:lnTo>
                    <a:pt x="5000549" y="91986"/>
                  </a:lnTo>
                  <a:lnTo>
                    <a:pt x="5000790" y="87198"/>
                  </a:lnTo>
                  <a:close/>
                </a:path>
                <a:path w="7296150" h="115570">
                  <a:moveTo>
                    <a:pt x="5110150" y="100622"/>
                  </a:moveTo>
                  <a:lnTo>
                    <a:pt x="5109934" y="94564"/>
                  </a:lnTo>
                  <a:lnTo>
                    <a:pt x="5104587" y="97574"/>
                  </a:lnTo>
                  <a:lnTo>
                    <a:pt x="5110150" y="100622"/>
                  </a:lnTo>
                  <a:close/>
                </a:path>
                <a:path w="7296150" h="115570">
                  <a:moveTo>
                    <a:pt x="5165090" y="80759"/>
                  </a:moveTo>
                  <a:lnTo>
                    <a:pt x="5162956" y="73634"/>
                  </a:lnTo>
                  <a:lnTo>
                    <a:pt x="5160619" y="81203"/>
                  </a:lnTo>
                  <a:lnTo>
                    <a:pt x="5165090" y="80759"/>
                  </a:lnTo>
                  <a:close/>
                </a:path>
                <a:path w="7296150" h="115570">
                  <a:moveTo>
                    <a:pt x="5172405" y="87376"/>
                  </a:moveTo>
                  <a:lnTo>
                    <a:pt x="5169611" y="82969"/>
                  </a:lnTo>
                  <a:lnTo>
                    <a:pt x="5165090" y="80759"/>
                  </a:lnTo>
                  <a:lnTo>
                    <a:pt x="5164264" y="84861"/>
                  </a:lnTo>
                  <a:lnTo>
                    <a:pt x="5161280" y="85750"/>
                  </a:lnTo>
                  <a:lnTo>
                    <a:pt x="5161165" y="90792"/>
                  </a:lnTo>
                  <a:lnTo>
                    <a:pt x="5166969" y="96024"/>
                  </a:lnTo>
                  <a:lnTo>
                    <a:pt x="5172024" y="95859"/>
                  </a:lnTo>
                  <a:lnTo>
                    <a:pt x="5172405" y="87376"/>
                  </a:lnTo>
                  <a:close/>
                </a:path>
                <a:path w="7296150" h="115570">
                  <a:moveTo>
                    <a:pt x="5181282" y="93713"/>
                  </a:moveTo>
                  <a:lnTo>
                    <a:pt x="5179453" y="91122"/>
                  </a:lnTo>
                  <a:lnTo>
                    <a:pt x="5178488" y="89700"/>
                  </a:lnTo>
                  <a:lnTo>
                    <a:pt x="5173853" y="93332"/>
                  </a:lnTo>
                  <a:lnTo>
                    <a:pt x="5175694" y="95910"/>
                  </a:lnTo>
                  <a:lnTo>
                    <a:pt x="5176698" y="97332"/>
                  </a:lnTo>
                  <a:lnTo>
                    <a:pt x="5181282" y="93713"/>
                  </a:lnTo>
                  <a:close/>
                </a:path>
                <a:path w="7296150" h="115570">
                  <a:moveTo>
                    <a:pt x="5208752" y="91655"/>
                  </a:moveTo>
                  <a:lnTo>
                    <a:pt x="5205641" y="92329"/>
                  </a:lnTo>
                  <a:lnTo>
                    <a:pt x="5205349" y="89611"/>
                  </a:lnTo>
                  <a:lnTo>
                    <a:pt x="5205222" y="86537"/>
                  </a:lnTo>
                  <a:lnTo>
                    <a:pt x="5197881" y="86410"/>
                  </a:lnTo>
                  <a:lnTo>
                    <a:pt x="5197233" y="93713"/>
                  </a:lnTo>
                  <a:lnTo>
                    <a:pt x="5201539" y="97193"/>
                  </a:lnTo>
                  <a:lnTo>
                    <a:pt x="5206733" y="96608"/>
                  </a:lnTo>
                  <a:lnTo>
                    <a:pt x="5208752" y="91655"/>
                  </a:lnTo>
                  <a:close/>
                </a:path>
                <a:path w="7296150" h="115570">
                  <a:moveTo>
                    <a:pt x="5257190" y="91922"/>
                  </a:moveTo>
                  <a:lnTo>
                    <a:pt x="5256809" y="85902"/>
                  </a:lnTo>
                  <a:lnTo>
                    <a:pt x="5256581" y="82423"/>
                  </a:lnTo>
                  <a:lnTo>
                    <a:pt x="5250967" y="82029"/>
                  </a:lnTo>
                  <a:lnTo>
                    <a:pt x="5250967" y="89941"/>
                  </a:lnTo>
                  <a:lnTo>
                    <a:pt x="5246408" y="93586"/>
                  </a:lnTo>
                  <a:lnTo>
                    <a:pt x="5245379" y="92316"/>
                  </a:lnTo>
                  <a:lnTo>
                    <a:pt x="5245214" y="92075"/>
                  </a:lnTo>
                  <a:lnTo>
                    <a:pt x="5243512" y="89712"/>
                  </a:lnTo>
                  <a:lnTo>
                    <a:pt x="5248033" y="85966"/>
                  </a:lnTo>
                  <a:lnTo>
                    <a:pt x="5249164" y="87337"/>
                  </a:lnTo>
                  <a:lnTo>
                    <a:pt x="5250967" y="89941"/>
                  </a:lnTo>
                  <a:lnTo>
                    <a:pt x="5250967" y="82029"/>
                  </a:lnTo>
                  <a:lnTo>
                    <a:pt x="5247094" y="81737"/>
                  </a:lnTo>
                  <a:lnTo>
                    <a:pt x="5239512" y="84416"/>
                  </a:lnTo>
                  <a:lnTo>
                    <a:pt x="5233136" y="85966"/>
                  </a:lnTo>
                  <a:lnTo>
                    <a:pt x="5227256" y="81889"/>
                  </a:lnTo>
                  <a:lnTo>
                    <a:pt x="5225554" y="88112"/>
                  </a:lnTo>
                  <a:lnTo>
                    <a:pt x="5222405" y="92075"/>
                  </a:lnTo>
                  <a:lnTo>
                    <a:pt x="5216080" y="91795"/>
                  </a:lnTo>
                  <a:lnTo>
                    <a:pt x="5215306" y="85445"/>
                  </a:lnTo>
                  <a:lnTo>
                    <a:pt x="5208917" y="86626"/>
                  </a:lnTo>
                  <a:lnTo>
                    <a:pt x="5208803" y="89941"/>
                  </a:lnTo>
                  <a:lnTo>
                    <a:pt x="5208854" y="91795"/>
                  </a:lnTo>
                  <a:lnTo>
                    <a:pt x="5212131" y="95656"/>
                  </a:lnTo>
                  <a:lnTo>
                    <a:pt x="5213020" y="102958"/>
                  </a:lnTo>
                  <a:lnTo>
                    <a:pt x="5214404" y="109639"/>
                  </a:lnTo>
                  <a:lnTo>
                    <a:pt x="5219281" y="111785"/>
                  </a:lnTo>
                  <a:lnTo>
                    <a:pt x="5218823" y="105829"/>
                  </a:lnTo>
                  <a:lnTo>
                    <a:pt x="5220322" y="102895"/>
                  </a:lnTo>
                  <a:lnTo>
                    <a:pt x="5223129" y="101828"/>
                  </a:lnTo>
                  <a:lnTo>
                    <a:pt x="5227472" y="105740"/>
                  </a:lnTo>
                  <a:lnTo>
                    <a:pt x="5230444" y="104254"/>
                  </a:lnTo>
                  <a:lnTo>
                    <a:pt x="5232324" y="101828"/>
                  </a:lnTo>
                  <a:lnTo>
                    <a:pt x="5233467" y="100355"/>
                  </a:lnTo>
                  <a:lnTo>
                    <a:pt x="5237937" y="97040"/>
                  </a:lnTo>
                  <a:lnTo>
                    <a:pt x="5241125" y="101028"/>
                  </a:lnTo>
                  <a:lnTo>
                    <a:pt x="5246052" y="102654"/>
                  </a:lnTo>
                  <a:lnTo>
                    <a:pt x="5252478" y="102362"/>
                  </a:lnTo>
                  <a:lnTo>
                    <a:pt x="5252313" y="97040"/>
                  </a:lnTo>
                  <a:lnTo>
                    <a:pt x="5252212" y="93586"/>
                  </a:lnTo>
                  <a:lnTo>
                    <a:pt x="5252212" y="93370"/>
                  </a:lnTo>
                  <a:lnTo>
                    <a:pt x="5257190" y="91922"/>
                  </a:lnTo>
                  <a:close/>
                </a:path>
                <a:path w="7296150" h="115570">
                  <a:moveTo>
                    <a:pt x="5348046" y="105079"/>
                  </a:moveTo>
                  <a:lnTo>
                    <a:pt x="5347792" y="99021"/>
                  </a:lnTo>
                  <a:lnTo>
                    <a:pt x="5342407" y="102044"/>
                  </a:lnTo>
                  <a:lnTo>
                    <a:pt x="5348046" y="105079"/>
                  </a:lnTo>
                  <a:close/>
                </a:path>
                <a:path w="7296150" h="115570">
                  <a:moveTo>
                    <a:pt x="5353177" y="96088"/>
                  </a:moveTo>
                  <a:lnTo>
                    <a:pt x="5347551" y="93065"/>
                  </a:lnTo>
                  <a:lnTo>
                    <a:pt x="5347792" y="99021"/>
                  </a:lnTo>
                  <a:lnTo>
                    <a:pt x="5353177" y="96088"/>
                  </a:lnTo>
                  <a:close/>
                </a:path>
                <a:path w="7296150" h="115570">
                  <a:moveTo>
                    <a:pt x="6016422" y="103530"/>
                  </a:moveTo>
                  <a:lnTo>
                    <a:pt x="6013539" y="104495"/>
                  </a:lnTo>
                  <a:lnTo>
                    <a:pt x="6009157" y="103505"/>
                  </a:lnTo>
                  <a:lnTo>
                    <a:pt x="6009005" y="108318"/>
                  </a:lnTo>
                  <a:lnTo>
                    <a:pt x="6011913" y="107226"/>
                  </a:lnTo>
                  <a:lnTo>
                    <a:pt x="6016256" y="108331"/>
                  </a:lnTo>
                  <a:lnTo>
                    <a:pt x="6016422" y="103530"/>
                  </a:lnTo>
                  <a:close/>
                </a:path>
                <a:path w="7296150" h="115570">
                  <a:moveTo>
                    <a:pt x="6023407" y="96316"/>
                  </a:moveTo>
                  <a:lnTo>
                    <a:pt x="6020219" y="88569"/>
                  </a:lnTo>
                  <a:lnTo>
                    <a:pt x="6016383" y="94195"/>
                  </a:lnTo>
                  <a:lnTo>
                    <a:pt x="6019787" y="97485"/>
                  </a:lnTo>
                  <a:lnTo>
                    <a:pt x="6023407" y="96316"/>
                  </a:lnTo>
                  <a:close/>
                </a:path>
                <a:path w="7296150" h="115570">
                  <a:moveTo>
                    <a:pt x="6186055" y="105117"/>
                  </a:moveTo>
                  <a:lnTo>
                    <a:pt x="6178639" y="105117"/>
                  </a:lnTo>
                  <a:lnTo>
                    <a:pt x="6178575" y="115036"/>
                  </a:lnTo>
                  <a:lnTo>
                    <a:pt x="6185992" y="115036"/>
                  </a:lnTo>
                  <a:lnTo>
                    <a:pt x="6186055" y="105117"/>
                  </a:lnTo>
                  <a:close/>
                </a:path>
                <a:path w="7296150" h="115570">
                  <a:moveTo>
                    <a:pt x="6206528" y="107670"/>
                  </a:moveTo>
                  <a:lnTo>
                    <a:pt x="6204610" y="105117"/>
                  </a:lnTo>
                  <a:lnTo>
                    <a:pt x="6203632" y="103708"/>
                  </a:lnTo>
                  <a:lnTo>
                    <a:pt x="6198933" y="107442"/>
                  </a:lnTo>
                  <a:lnTo>
                    <a:pt x="6200851" y="109982"/>
                  </a:lnTo>
                  <a:lnTo>
                    <a:pt x="6201880" y="111366"/>
                  </a:lnTo>
                  <a:lnTo>
                    <a:pt x="6206528" y="107670"/>
                  </a:lnTo>
                  <a:close/>
                </a:path>
                <a:path w="7296150" h="115570">
                  <a:moveTo>
                    <a:pt x="6849605" y="100939"/>
                  </a:moveTo>
                  <a:lnTo>
                    <a:pt x="6849554" y="92049"/>
                  </a:lnTo>
                  <a:lnTo>
                    <a:pt x="6845338" y="95465"/>
                  </a:lnTo>
                  <a:lnTo>
                    <a:pt x="6846773" y="100253"/>
                  </a:lnTo>
                  <a:lnTo>
                    <a:pt x="6849605" y="100939"/>
                  </a:lnTo>
                  <a:close/>
                </a:path>
                <a:path w="7296150" h="115570">
                  <a:moveTo>
                    <a:pt x="6875869" y="91668"/>
                  </a:moveTo>
                  <a:lnTo>
                    <a:pt x="6871398" y="92506"/>
                  </a:lnTo>
                  <a:lnTo>
                    <a:pt x="6865188" y="90995"/>
                  </a:lnTo>
                  <a:lnTo>
                    <a:pt x="6864642" y="96901"/>
                  </a:lnTo>
                  <a:lnTo>
                    <a:pt x="6869074" y="95986"/>
                  </a:lnTo>
                  <a:lnTo>
                    <a:pt x="6875335" y="97523"/>
                  </a:lnTo>
                  <a:lnTo>
                    <a:pt x="6875869" y="91668"/>
                  </a:lnTo>
                  <a:close/>
                </a:path>
                <a:path w="7296150" h="115570">
                  <a:moveTo>
                    <a:pt x="6894881" y="94208"/>
                  </a:moveTo>
                  <a:lnTo>
                    <a:pt x="6894538" y="86487"/>
                  </a:lnTo>
                  <a:lnTo>
                    <a:pt x="6887591" y="87249"/>
                  </a:lnTo>
                  <a:lnTo>
                    <a:pt x="6882054" y="89903"/>
                  </a:lnTo>
                  <a:lnTo>
                    <a:pt x="6879704" y="96672"/>
                  </a:lnTo>
                  <a:lnTo>
                    <a:pt x="6885406" y="96647"/>
                  </a:lnTo>
                  <a:lnTo>
                    <a:pt x="6891147" y="96710"/>
                  </a:lnTo>
                  <a:lnTo>
                    <a:pt x="6894881" y="94208"/>
                  </a:lnTo>
                  <a:close/>
                </a:path>
                <a:path w="7296150" h="115570">
                  <a:moveTo>
                    <a:pt x="7022325" y="89357"/>
                  </a:moveTo>
                  <a:lnTo>
                    <a:pt x="7022274" y="84594"/>
                  </a:lnTo>
                  <a:lnTo>
                    <a:pt x="7011022" y="84759"/>
                  </a:lnTo>
                  <a:lnTo>
                    <a:pt x="7004647" y="85331"/>
                  </a:lnTo>
                  <a:lnTo>
                    <a:pt x="7004545" y="88074"/>
                  </a:lnTo>
                  <a:lnTo>
                    <a:pt x="7008660" y="90385"/>
                  </a:lnTo>
                  <a:lnTo>
                    <a:pt x="7014908" y="89623"/>
                  </a:lnTo>
                  <a:lnTo>
                    <a:pt x="7017791" y="88493"/>
                  </a:lnTo>
                  <a:lnTo>
                    <a:pt x="7022325" y="89357"/>
                  </a:lnTo>
                  <a:close/>
                </a:path>
                <a:path w="7296150" h="115570">
                  <a:moveTo>
                    <a:pt x="7041159" y="89242"/>
                  </a:moveTo>
                  <a:lnTo>
                    <a:pt x="7036397" y="89090"/>
                  </a:lnTo>
                  <a:lnTo>
                    <a:pt x="7035851" y="82994"/>
                  </a:lnTo>
                  <a:lnTo>
                    <a:pt x="7029831" y="84493"/>
                  </a:lnTo>
                  <a:lnTo>
                    <a:pt x="7029488" y="91808"/>
                  </a:lnTo>
                  <a:lnTo>
                    <a:pt x="7034060" y="95135"/>
                  </a:lnTo>
                  <a:lnTo>
                    <a:pt x="7039343" y="94322"/>
                  </a:lnTo>
                  <a:lnTo>
                    <a:pt x="7041159" y="89242"/>
                  </a:lnTo>
                  <a:close/>
                </a:path>
                <a:path w="7296150" h="115570">
                  <a:moveTo>
                    <a:pt x="7074903" y="83832"/>
                  </a:moveTo>
                  <a:lnTo>
                    <a:pt x="7063651" y="83997"/>
                  </a:lnTo>
                  <a:lnTo>
                    <a:pt x="7059193" y="84886"/>
                  </a:lnTo>
                  <a:lnTo>
                    <a:pt x="7052932" y="83362"/>
                  </a:lnTo>
                  <a:lnTo>
                    <a:pt x="7052500" y="89077"/>
                  </a:lnTo>
                  <a:lnTo>
                    <a:pt x="7063753" y="88912"/>
                  </a:lnTo>
                  <a:lnTo>
                    <a:pt x="7068121" y="88163"/>
                  </a:lnTo>
                  <a:lnTo>
                    <a:pt x="7074421" y="89700"/>
                  </a:lnTo>
                  <a:lnTo>
                    <a:pt x="7074903" y="83832"/>
                  </a:lnTo>
                  <a:close/>
                </a:path>
                <a:path w="7296150" h="115570">
                  <a:moveTo>
                    <a:pt x="7122274" y="85407"/>
                  </a:moveTo>
                  <a:lnTo>
                    <a:pt x="7120242" y="82867"/>
                  </a:lnTo>
                  <a:lnTo>
                    <a:pt x="7119175" y="81495"/>
                  </a:lnTo>
                  <a:lnTo>
                    <a:pt x="7114502" y="85344"/>
                  </a:lnTo>
                  <a:lnTo>
                    <a:pt x="7116546" y="87909"/>
                  </a:lnTo>
                  <a:lnTo>
                    <a:pt x="7117639" y="89255"/>
                  </a:lnTo>
                  <a:lnTo>
                    <a:pt x="7122274" y="85407"/>
                  </a:lnTo>
                  <a:close/>
                </a:path>
                <a:path w="7296150" h="115570">
                  <a:moveTo>
                    <a:pt x="7295794" y="93954"/>
                  </a:moveTo>
                  <a:lnTo>
                    <a:pt x="7292657" y="86944"/>
                  </a:lnTo>
                  <a:lnTo>
                    <a:pt x="7288631" y="92748"/>
                  </a:lnTo>
                  <a:lnTo>
                    <a:pt x="7283310" y="97040"/>
                  </a:lnTo>
                  <a:lnTo>
                    <a:pt x="7279081" y="102654"/>
                  </a:lnTo>
                  <a:lnTo>
                    <a:pt x="7278294" y="112433"/>
                  </a:lnTo>
                  <a:lnTo>
                    <a:pt x="7287488" y="111366"/>
                  </a:lnTo>
                  <a:lnTo>
                    <a:pt x="7293699" y="103644"/>
                  </a:lnTo>
                  <a:lnTo>
                    <a:pt x="7295794" y="93954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3610" y="8172284"/>
              <a:ext cx="7272020" cy="135255"/>
            </a:xfrm>
            <a:custGeom>
              <a:avLst/>
              <a:gdLst/>
              <a:ahLst/>
              <a:cxnLst/>
              <a:rect l="l" t="t" r="r" b="b"/>
              <a:pathLst>
                <a:path w="7272020" h="135254">
                  <a:moveTo>
                    <a:pt x="4013" y="32804"/>
                  </a:moveTo>
                  <a:lnTo>
                    <a:pt x="1511" y="25704"/>
                  </a:lnTo>
                  <a:lnTo>
                    <a:pt x="0" y="33489"/>
                  </a:lnTo>
                  <a:lnTo>
                    <a:pt x="4013" y="32804"/>
                  </a:lnTo>
                  <a:close/>
                </a:path>
                <a:path w="7272020" h="135254">
                  <a:moveTo>
                    <a:pt x="8636" y="41198"/>
                  </a:moveTo>
                  <a:lnTo>
                    <a:pt x="7340" y="32613"/>
                  </a:lnTo>
                  <a:lnTo>
                    <a:pt x="4013" y="32804"/>
                  </a:lnTo>
                  <a:lnTo>
                    <a:pt x="4178" y="36118"/>
                  </a:lnTo>
                  <a:lnTo>
                    <a:pt x="4559" y="42799"/>
                  </a:lnTo>
                  <a:lnTo>
                    <a:pt x="8636" y="41198"/>
                  </a:lnTo>
                  <a:close/>
                </a:path>
                <a:path w="7272020" h="135254">
                  <a:moveTo>
                    <a:pt x="183984" y="20307"/>
                  </a:moveTo>
                  <a:lnTo>
                    <a:pt x="176771" y="15417"/>
                  </a:lnTo>
                  <a:lnTo>
                    <a:pt x="175729" y="20040"/>
                  </a:lnTo>
                  <a:lnTo>
                    <a:pt x="178803" y="24790"/>
                  </a:lnTo>
                  <a:lnTo>
                    <a:pt x="183984" y="20307"/>
                  </a:lnTo>
                  <a:close/>
                </a:path>
                <a:path w="7272020" h="135254">
                  <a:moveTo>
                    <a:pt x="202857" y="17335"/>
                  </a:moveTo>
                  <a:lnTo>
                    <a:pt x="200977" y="14859"/>
                  </a:lnTo>
                  <a:lnTo>
                    <a:pt x="199974" y="13398"/>
                  </a:lnTo>
                  <a:lnTo>
                    <a:pt x="195846" y="17360"/>
                  </a:lnTo>
                  <a:lnTo>
                    <a:pt x="197700" y="19862"/>
                  </a:lnTo>
                  <a:lnTo>
                    <a:pt x="198780" y="21285"/>
                  </a:lnTo>
                  <a:lnTo>
                    <a:pt x="202857" y="17335"/>
                  </a:lnTo>
                  <a:close/>
                </a:path>
                <a:path w="7272020" h="135254">
                  <a:moveTo>
                    <a:pt x="706081" y="7378"/>
                  </a:moveTo>
                  <a:lnTo>
                    <a:pt x="703376" y="8547"/>
                  </a:lnTo>
                  <a:lnTo>
                    <a:pt x="699160" y="7645"/>
                  </a:lnTo>
                  <a:lnTo>
                    <a:pt x="699160" y="12496"/>
                  </a:lnTo>
                  <a:lnTo>
                    <a:pt x="701865" y="11315"/>
                  </a:lnTo>
                  <a:lnTo>
                    <a:pt x="706056" y="12357"/>
                  </a:lnTo>
                  <a:lnTo>
                    <a:pt x="706081" y="7378"/>
                  </a:lnTo>
                  <a:close/>
                </a:path>
                <a:path w="7272020" h="135254">
                  <a:moveTo>
                    <a:pt x="1995474" y="5118"/>
                  </a:moveTo>
                  <a:lnTo>
                    <a:pt x="1989112" y="5067"/>
                  </a:lnTo>
                  <a:lnTo>
                    <a:pt x="1989569" y="8788"/>
                  </a:lnTo>
                  <a:lnTo>
                    <a:pt x="1992972" y="10680"/>
                  </a:lnTo>
                  <a:lnTo>
                    <a:pt x="1995474" y="5118"/>
                  </a:lnTo>
                  <a:close/>
                </a:path>
                <a:path w="7272020" h="135254">
                  <a:moveTo>
                    <a:pt x="2059647" y="11125"/>
                  </a:moveTo>
                  <a:lnTo>
                    <a:pt x="2053475" y="9690"/>
                  </a:lnTo>
                  <a:lnTo>
                    <a:pt x="2052459" y="16027"/>
                  </a:lnTo>
                  <a:lnTo>
                    <a:pt x="2056511" y="15532"/>
                  </a:lnTo>
                  <a:lnTo>
                    <a:pt x="2057882" y="23431"/>
                  </a:lnTo>
                  <a:lnTo>
                    <a:pt x="2059559" y="16154"/>
                  </a:lnTo>
                  <a:lnTo>
                    <a:pt x="2059647" y="11125"/>
                  </a:lnTo>
                  <a:close/>
                </a:path>
                <a:path w="7272020" h="135254">
                  <a:moveTo>
                    <a:pt x="2149246" y="7366"/>
                  </a:moveTo>
                  <a:lnTo>
                    <a:pt x="2147532" y="0"/>
                  </a:lnTo>
                  <a:lnTo>
                    <a:pt x="2145512" y="7734"/>
                  </a:lnTo>
                  <a:lnTo>
                    <a:pt x="2141753" y="7861"/>
                  </a:lnTo>
                  <a:lnTo>
                    <a:pt x="2142566" y="14033"/>
                  </a:lnTo>
                  <a:lnTo>
                    <a:pt x="2148992" y="12687"/>
                  </a:lnTo>
                  <a:lnTo>
                    <a:pt x="2149246" y="7366"/>
                  </a:lnTo>
                  <a:close/>
                </a:path>
                <a:path w="7272020" h="135254">
                  <a:moveTo>
                    <a:pt x="2418791" y="14986"/>
                  </a:moveTo>
                  <a:lnTo>
                    <a:pt x="2417013" y="12420"/>
                  </a:lnTo>
                  <a:lnTo>
                    <a:pt x="2416098" y="10896"/>
                  </a:lnTo>
                  <a:lnTo>
                    <a:pt x="2411552" y="14655"/>
                  </a:lnTo>
                  <a:lnTo>
                    <a:pt x="2413355" y="17246"/>
                  </a:lnTo>
                  <a:lnTo>
                    <a:pt x="2414308" y="18732"/>
                  </a:lnTo>
                  <a:lnTo>
                    <a:pt x="2418791" y="14986"/>
                  </a:lnTo>
                  <a:close/>
                </a:path>
                <a:path w="7272020" h="135254">
                  <a:moveTo>
                    <a:pt x="2503665" y="18580"/>
                  </a:moveTo>
                  <a:lnTo>
                    <a:pt x="2499283" y="18999"/>
                  </a:lnTo>
                  <a:lnTo>
                    <a:pt x="2501315" y="26314"/>
                  </a:lnTo>
                  <a:lnTo>
                    <a:pt x="2503665" y="18580"/>
                  </a:lnTo>
                  <a:close/>
                </a:path>
                <a:path w="7272020" h="135254">
                  <a:moveTo>
                    <a:pt x="2540660" y="17576"/>
                  </a:moveTo>
                  <a:lnTo>
                    <a:pt x="2538895" y="14998"/>
                  </a:lnTo>
                  <a:lnTo>
                    <a:pt x="2537930" y="13474"/>
                  </a:lnTo>
                  <a:lnTo>
                    <a:pt x="2533383" y="17208"/>
                  </a:lnTo>
                  <a:lnTo>
                    <a:pt x="2535174" y="19812"/>
                  </a:lnTo>
                  <a:lnTo>
                    <a:pt x="2536177" y="21310"/>
                  </a:lnTo>
                  <a:lnTo>
                    <a:pt x="2540660" y="17576"/>
                  </a:lnTo>
                  <a:close/>
                </a:path>
                <a:path w="7272020" h="135254">
                  <a:moveTo>
                    <a:pt x="2601734" y="18948"/>
                  </a:moveTo>
                  <a:lnTo>
                    <a:pt x="2599867" y="16370"/>
                  </a:lnTo>
                  <a:lnTo>
                    <a:pt x="2598940" y="14833"/>
                  </a:lnTo>
                  <a:lnTo>
                    <a:pt x="2594381" y="18580"/>
                  </a:lnTo>
                  <a:lnTo>
                    <a:pt x="2596172" y="21183"/>
                  </a:lnTo>
                  <a:lnTo>
                    <a:pt x="2597137" y="22656"/>
                  </a:lnTo>
                  <a:lnTo>
                    <a:pt x="2601734" y="18948"/>
                  </a:lnTo>
                  <a:close/>
                </a:path>
                <a:path w="7272020" h="135254">
                  <a:moveTo>
                    <a:pt x="2669857" y="20485"/>
                  </a:moveTo>
                  <a:lnTo>
                    <a:pt x="2668105" y="17907"/>
                  </a:lnTo>
                  <a:lnTo>
                    <a:pt x="2667076" y="16370"/>
                  </a:lnTo>
                  <a:lnTo>
                    <a:pt x="2662567" y="20116"/>
                  </a:lnTo>
                  <a:lnTo>
                    <a:pt x="2664371" y="22707"/>
                  </a:lnTo>
                  <a:lnTo>
                    <a:pt x="2665311" y="24193"/>
                  </a:lnTo>
                  <a:lnTo>
                    <a:pt x="2669857" y="20485"/>
                  </a:lnTo>
                  <a:close/>
                </a:path>
                <a:path w="7272020" h="135254">
                  <a:moveTo>
                    <a:pt x="2890405" y="27774"/>
                  </a:moveTo>
                  <a:lnTo>
                    <a:pt x="2887586" y="28854"/>
                  </a:lnTo>
                  <a:lnTo>
                    <a:pt x="2883306" y="27774"/>
                  </a:lnTo>
                  <a:lnTo>
                    <a:pt x="2883090" y="32639"/>
                  </a:lnTo>
                  <a:lnTo>
                    <a:pt x="2885897" y="31534"/>
                  </a:lnTo>
                  <a:lnTo>
                    <a:pt x="2890202" y="32727"/>
                  </a:lnTo>
                  <a:lnTo>
                    <a:pt x="2890405" y="27774"/>
                  </a:lnTo>
                  <a:close/>
                </a:path>
                <a:path w="7272020" h="135254">
                  <a:moveTo>
                    <a:pt x="2945879" y="36601"/>
                  </a:moveTo>
                  <a:lnTo>
                    <a:pt x="2944101" y="34010"/>
                  </a:lnTo>
                  <a:lnTo>
                    <a:pt x="2943174" y="32575"/>
                  </a:lnTo>
                  <a:lnTo>
                    <a:pt x="2938589" y="36283"/>
                  </a:lnTo>
                  <a:lnTo>
                    <a:pt x="2940367" y="38887"/>
                  </a:lnTo>
                  <a:lnTo>
                    <a:pt x="2941320" y="40309"/>
                  </a:lnTo>
                  <a:lnTo>
                    <a:pt x="2945879" y="36601"/>
                  </a:lnTo>
                  <a:close/>
                </a:path>
                <a:path w="7272020" h="135254">
                  <a:moveTo>
                    <a:pt x="2954871" y="34264"/>
                  </a:moveTo>
                  <a:lnTo>
                    <a:pt x="2952013" y="35267"/>
                  </a:lnTo>
                  <a:lnTo>
                    <a:pt x="2947797" y="34302"/>
                  </a:lnTo>
                  <a:lnTo>
                    <a:pt x="2947555" y="39052"/>
                  </a:lnTo>
                  <a:lnTo>
                    <a:pt x="2950337" y="37985"/>
                  </a:lnTo>
                  <a:lnTo>
                    <a:pt x="2954617" y="39027"/>
                  </a:lnTo>
                  <a:lnTo>
                    <a:pt x="2954871" y="34264"/>
                  </a:lnTo>
                  <a:close/>
                </a:path>
                <a:path w="7272020" h="135254">
                  <a:moveTo>
                    <a:pt x="3106051" y="38023"/>
                  </a:moveTo>
                  <a:lnTo>
                    <a:pt x="3099651" y="37922"/>
                  </a:lnTo>
                  <a:lnTo>
                    <a:pt x="3100070" y="41643"/>
                  </a:lnTo>
                  <a:lnTo>
                    <a:pt x="3103486" y="43561"/>
                  </a:lnTo>
                  <a:lnTo>
                    <a:pt x="3106051" y="38023"/>
                  </a:lnTo>
                  <a:close/>
                </a:path>
                <a:path w="7272020" h="135254">
                  <a:moveTo>
                    <a:pt x="3249320" y="41554"/>
                  </a:moveTo>
                  <a:lnTo>
                    <a:pt x="3248888" y="37820"/>
                  </a:lnTo>
                  <a:lnTo>
                    <a:pt x="3245472" y="35928"/>
                  </a:lnTo>
                  <a:lnTo>
                    <a:pt x="3242907" y="41490"/>
                  </a:lnTo>
                  <a:lnTo>
                    <a:pt x="3249320" y="41554"/>
                  </a:lnTo>
                  <a:close/>
                </a:path>
                <a:path w="7272020" h="135254">
                  <a:moveTo>
                    <a:pt x="3273514" y="44843"/>
                  </a:moveTo>
                  <a:lnTo>
                    <a:pt x="3270783" y="40817"/>
                  </a:lnTo>
                  <a:lnTo>
                    <a:pt x="3266224" y="44488"/>
                  </a:lnTo>
                  <a:lnTo>
                    <a:pt x="3267989" y="47104"/>
                  </a:lnTo>
                  <a:lnTo>
                    <a:pt x="3268942" y="48526"/>
                  </a:lnTo>
                  <a:lnTo>
                    <a:pt x="3273514" y="44843"/>
                  </a:lnTo>
                  <a:close/>
                </a:path>
                <a:path w="7272020" h="135254">
                  <a:moveTo>
                    <a:pt x="3331578" y="31343"/>
                  </a:moveTo>
                  <a:lnTo>
                    <a:pt x="3329787" y="28765"/>
                  </a:lnTo>
                  <a:lnTo>
                    <a:pt x="3328822" y="27305"/>
                  </a:lnTo>
                  <a:lnTo>
                    <a:pt x="3324263" y="31051"/>
                  </a:lnTo>
                  <a:lnTo>
                    <a:pt x="3326028" y="33693"/>
                  </a:lnTo>
                  <a:lnTo>
                    <a:pt x="3326981" y="34950"/>
                  </a:lnTo>
                  <a:lnTo>
                    <a:pt x="3331578" y="31343"/>
                  </a:lnTo>
                  <a:close/>
                </a:path>
                <a:path w="7272020" h="135254">
                  <a:moveTo>
                    <a:pt x="3714102" y="41300"/>
                  </a:moveTo>
                  <a:lnTo>
                    <a:pt x="3712311" y="38722"/>
                  </a:lnTo>
                  <a:lnTo>
                    <a:pt x="3711308" y="37236"/>
                  </a:lnTo>
                  <a:lnTo>
                    <a:pt x="3706787" y="40982"/>
                  </a:lnTo>
                  <a:lnTo>
                    <a:pt x="3708539" y="43637"/>
                  </a:lnTo>
                  <a:lnTo>
                    <a:pt x="3709505" y="44907"/>
                  </a:lnTo>
                  <a:lnTo>
                    <a:pt x="3714102" y="41300"/>
                  </a:lnTo>
                  <a:close/>
                </a:path>
                <a:path w="7272020" h="135254">
                  <a:moveTo>
                    <a:pt x="3755542" y="44881"/>
                  </a:moveTo>
                  <a:lnTo>
                    <a:pt x="3751465" y="45237"/>
                  </a:lnTo>
                  <a:lnTo>
                    <a:pt x="3750119" y="37439"/>
                  </a:lnTo>
                  <a:lnTo>
                    <a:pt x="3748303" y="44691"/>
                  </a:lnTo>
                  <a:lnTo>
                    <a:pt x="3748176" y="49758"/>
                  </a:lnTo>
                  <a:lnTo>
                    <a:pt x="3754463" y="51066"/>
                  </a:lnTo>
                  <a:lnTo>
                    <a:pt x="3755542" y="44881"/>
                  </a:lnTo>
                  <a:close/>
                </a:path>
                <a:path w="7272020" h="135254">
                  <a:moveTo>
                    <a:pt x="3780688" y="50469"/>
                  </a:moveTo>
                  <a:lnTo>
                    <a:pt x="3775849" y="48818"/>
                  </a:lnTo>
                  <a:lnTo>
                    <a:pt x="3774008" y="43281"/>
                  </a:lnTo>
                  <a:lnTo>
                    <a:pt x="3766401" y="45186"/>
                  </a:lnTo>
                  <a:lnTo>
                    <a:pt x="3766121" y="52984"/>
                  </a:lnTo>
                  <a:lnTo>
                    <a:pt x="3771519" y="56235"/>
                  </a:lnTo>
                  <a:lnTo>
                    <a:pt x="3777932" y="55283"/>
                  </a:lnTo>
                  <a:lnTo>
                    <a:pt x="3780688" y="50469"/>
                  </a:lnTo>
                  <a:close/>
                </a:path>
                <a:path w="7272020" h="135254">
                  <a:moveTo>
                    <a:pt x="3789540" y="58267"/>
                  </a:moveTo>
                  <a:lnTo>
                    <a:pt x="3787737" y="55651"/>
                  </a:lnTo>
                  <a:lnTo>
                    <a:pt x="3786822" y="54229"/>
                  </a:lnTo>
                  <a:lnTo>
                    <a:pt x="3782199" y="57899"/>
                  </a:lnTo>
                  <a:lnTo>
                    <a:pt x="3783977" y="60515"/>
                  </a:lnTo>
                  <a:lnTo>
                    <a:pt x="3784981" y="61963"/>
                  </a:lnTo>
                  <a:lnTo>
                    <a:pt x="3789540" y="58267"/>
                  </a:lnTo>
                  <a:close/>
                </a:path>
                <a:path w="7272020" h="135254">
                  <a:moveTo>
                    <a:pt x="4051973" y="52768"/>
                  </a:moveTo>
                  <a:lnTo>
                    <a:pt x="4049141" y="53682"/>
                  </a:lnTo>
                  <a:lnTo>
                    <a:pt x="4044873" y="52628"/>
                  </a:lnTo>
                  <a:lnTo>
                    <a:pt x="4044556" y="57467"/>
                  </a:lnTo>
                  <a:lnTo>
                    <a:pt x="4047426" y="56502"/>
                  </a:lnTo>
                  <a:lnTo>
                    <a:pt x="4051770" y="57556"/>
                  </a:lnTo>
                  <a:lnTo>
                    <a:pt x="4051973" y="52768"/>
                  </a:lnTo>
                  <a:close/>
                </a:path>
                <a:path w="7272020" h="135254">
                  <a:moveTo>
                    <a:pt x="4082783" y="56108"/>
                  </a:moveTo>
                  <a:lnTo>
                    <a:pt x="4080954" y="53517"/>
                  </a:lnTo>
                  <a:lnTo>
                    <a:pt x="4079989" y="52006"/>
                  </a:lnTo>
                  <a:lnTo>
                    <a:pt x="4075392" y="55714"/>
                  </a:lnTo>
                  <a:lnTo>
                    <a:pt x="4077170" y="58318"/>
                  </a:lnTo>
                  <a:lnTo>
                    <a:pt x="4078147" y="59804"/>
                  </a:lnTo>
                  <a:lnTo>
                    <a:pt x="4082783" y="56108"/>
                  </a:lnTo>
                  <a:close/>
                </a:path>
                <a:path w="7272020" h="135254">
                  <a:moveTo>
                    <a:pt x="4095445" y="53898"/>
                  </a:moveTo>
                  <a:lnTo>
                    <a:pt x="4093210" y="48133"/>
                  </a:lnTo>
                  <a:lnTo>
                    <a:pt x="4089679" y="49834"/>
                  </a:lnTo>
                  <a:lnTo>
                    <a:pt x="4089019" y="53568"/>
                  </a:lnTo>
                  <a:lnTo>
                    <a:pt x="4095445" y="53898"/>
                  </a:lnTo>
                  <a:close/>
                </a:path>
                <a:path w="7272020" h="135254">
                  <a:moveTo>
                    <a:pt x="4101922" y="54114"/>
                  </a:moveTo>
                  <a:lnTo>
                    <a:pt x="4095445" y="53898"/>
                  </a:lnTo>
                  <a:lnTo>
                    <a:pt x="4097705" y="59550"/>
                  </a:lnTo>
                  <a:lnTo>
                    <a:pt x="4101274" y="57810"/>
                  </a:lnTo>
                  <a:lnTo>
                    <a:pt x="4101922" y="54114"/>
                  </a:lnTo>
                  <a:close/>
                </a:path>
                <a:path w="7272020" h="135254">
                  <a:moveTo>
                    <a:pt x="4160659" y="60464"/>
                  </a:moveTo>
                  <a:lnTo>
                    <a:pt x="4156557" y="60960"/>
                  </a:lnTo>
                  <a:lnTo>
                    <a:pt x="4155198" y="52984"/>
                  </a:lnTo>
                  <a:lnTo>
                    <a:pt x="4153408" y="60274"/>
                  </a:lnTo>
                  <a:lnTo>
                    <a:pt x="4153319" y="65303"/>
                  </a:lnTo>
                  <a:lnTo>
                    <a:pt x="4159567" y="66763"/>
                  </a:lnTo>
                  <a:lnTo>
                    <a:pt x="4160659" y="60464"/>
                  </a:lnTo>
                  <a:close/>
                </a:path>
                <a:path w="7272020" h="135254">
                  <a:moveTo>
                    <a:pt x="4386821" y="75057"/>
                  </a:moveTo>
                  <a:lnTo>
                    <a:pt x="4384599" y="70599"/>
                  </a:lnTo>
                  <a:lnTo>
                    <a:pt x="4378109" y="76047"/>
                  </a:lnTo>
                  <a:lnTo>
                    <a:pt x="4384687" y="80022"/>
                  </a:lnTo>
                  <a:lnTo>
                    <a:pt x="4386821" y="75057"/>
                  </a:lnTo>
                  <a:close/>
                </a:path>
                <a:path w="7272020" h="135254">
                  <a:moveTo>
                    <a:pt x="4598213" y="64338"/>
                  </a:moveTo>
                  <a:lnTo>
                    <a:pt x="4596409" y="61772"/>
                  </a:lnTo>
                  <a:lnTo>
                    <a:pt x="4595444" y="60299"/>
                  </a:lnTo>
                  <a:lnTo>
                    <a:pt x="4590808" y="64046"/>
                  </a:lnTo>
                  <a:lnTo>
                    <a:pt x="4592625" y="66687"/>
                  </a:lnTo>
                  <a:lnTo>
                    <a:pt x="4593602" y="67970"/>
                  </a:lnTo>
                  <a:lnTo>
                    <a:pt x="4598213" y="64338"/>
                  </a:lnTo>
                  <a:close/>
                </a:path>
                <a:path w="7272020" h="135254">
                  <a:moveTo>
                    <a:pt x="4955146" y="66979"/>
                  </a:moveTo>
                  <a:lnTo>
                    <a:pt x="4949609" y="63919"/>
                  </a:lnTo>
                  <a:lnTo>
                    <a:pt x="4949787" y="69913"/>
                  </a:lnTo>
                  <a:lnTo>
                    <a:pt x="4955146" y="66979"/>
                  </a:lnTo>
                  <a:close/>
                </a:path>
                <a:path w="7272020" h="135254">
                  <a:moveTo>
                    <a:pt x="4991709" y="73393"/>
                  </a:moveTo>
                  <a:lnTo>
                    <a:pt x="4989881" y="70840"/>
                  </a:lnTo>
                  <a:lnTo>
                    <a:pt x="4988903" y="69380"/>
                  </a:lnTo>
                  <a:lnTo>
                    <a:pt x="4984305" y="73126"/>
                  </a:lnTo>
                  <a:lnTo>
                    <a:pt x="4986109" y="75768"/>
                  </a:lnTo>
                  <a:lnTo>
                    <a:pt x="4987074" y="77038"/>
                  </a:lnTo>
                  <a:lnTo>
                    <a:pt x="4991709" y="73393"/>
                  </a:lnTo>
                  <a:close/>
                </a:path>
                <a:path w="7272020" h="135254">
                  <a:moveTo>
                    <a:pt x="5048326" y="67170"/>
                  </a:moveTo>
                  <a:lnTo>
                    <a:pt x="5044008" y="67767"/>
                  </a:lnTo>
                  <a:lnTo>
                    <a:pt x="5037975" y="66001"/>
                  </a:lnTo>
                  <a:lnTo>
                    <a:pt x="5037213" y="71920"/>
                  </a:lnTo>
                  <a:lnTo>
                    <a:pt x="5041544" y="71297"/>
                  </a:lnTo>
                  <a:lnTo>
                    <a:pt x="5047564" y="72885"/>
                  </a:lnTo>
                  <a:lnTo>
                    <a:pt x="5048326" y="67170"/>
                  </a:lnTo>
                  <a:close/>
                </a:path>
                <a:path w="7272020" h="135254">
                  <a:moveTo>
                    <a:pt x="5088356" y="68084"/>
                  </a:moveTo>
                  <a:lnTo>
                    <a:pt x="5085550" y="69126"/>
                  </a:lnTo>
                  <a:lnTo>
                    <a:pt x="5081194" y="68097"/>
                  </a:lnTo>
                  <a:lnTo>
                    <a:pt x="5080965" y="72923"/>
                  </a:lnTo>
                  <a:lnTo>
                    <a:pt x="5083861" y="71894"/>
                  </a:lnTo>
                  <a:lnTo>
                    <a:pt x="5088153" y="72885"/>
                  </a:lnTo>
                  <a:lnTo>
                    <a:pt x="5088356" y="68084"/>
                  </a:lnTo>
                  <a:close/>
                </a:path>
                <a:path w="7272020" h="135254">
                  <a:moveTo>
                    <a:pt x="5095329" y="83172"/>
                  </a:moveTo>
                  <a:lnTo>
                    <a:pt x="5092484" y="84251"/>
                  </a:lnTo>
                  <a:lnTo>
                    <a:pt x="5088140" y="83172"/>
                  </a:lnTo>
                  <a:lnTo>
                    <a:pt x="5087874" y="88036"/>
                  </a:lnTo>
                  <a:lnTo>
                    <a:pt x="5090769" y="86931"/>
                  </a:lnTo>
                  <a:lnTo>
                    <a:pt x="5095037" y="88125"/>
                  </a:lnTo>
                  <a:lnTo>
                    <a:pt x="5095329" y="83172"/>
                  </a:lnTo>
                  <a:close/>
                </a:path>
                <a:path w="7272020" h="135254">
                  <a:moveTo>
                    <a:pt x="5171973" y="84747"/>
                  </a:moveTo>
                  <a:lnTo>
                    <a:pt x="5163845" y="86106"/>
                  </a:lnTo>
                  <a:lnTo>
                    <a:pt x="5159133" y="86525"/>
                  </a:lnTo>
                  <a:lnTo>
                    <a:pt x="5154434" y="85940"/>
                  </a:lnTo>
                  <a:lnTo>
                    <a:pt x="5146357" y="84289"/>
                  </a:lnTo>
                  <a:lnTo>
                    <a:pt x="5144033" y="90385"/>
                  </a:lnTo>
                  <a:lnTo>
                    <a:pt x="5138318" y="94678"/>
                  </a:lnTo>
                  <a:lnTo>
                    <a:pt x="5134686" y="98729"/>
                  </a:lnTo>
                  <a:lnTo>
                    <a:pt x="5138585" y="104076"/>
                  </a:lnTo>
                  <a:lnTo>
                    <a:pt x="5141353" y="99542"/>
                  </a:lnTo>
                  <a:lnTo>
                    <a:pt x="5145392" y="96659"/>
                  </a:lnTo>
                  <a:lnTo>
                    <a:pt x="5149812" y="94335"/>
                  </a:lnTo>
                  <a:lnTo>
                    <a:pt x="5152314" y="99555"/>
                  </a:lnTo>
                  <a:lnTo>
                    <a:pt x="5158765" y="99580"/>
                  </a:lnTo>
                  <a:lnTo>
                    <a:pt x="5164315" y="100787"/>
                  </a:lnTo>
                  <a:lnTo>
                    <a:pt x="5164099" y="109550"/>
                  </a:lnTo>
                  <a:lnTo>
                    <a:pt x="5170233" y="109308"/>
                  </a:lnTo>
                  <a:lnTo>
                    <a:pt x="5171948" y="102755"/>
                  </a:lnTo>
                  <a:lnTo>
                    <a:pt x="5171719" y="93395"/>
                  </a:lnTo>
                  <a:lnTo>
                    <a:pt x="5171973" y="84747"/>
                  </a:lnTo>
                  <a:close/>
                </a:path>
                <a:path w="7272020" h="135254">
                  <a:moveTo>
                    <a:pt x="5237188" y="120878"/>
                  </a:moveTo>
                  <a:lnTo>
                    <a:pt x="5228387" y="120230"/>
                  </a:lnTo>
                  <a:lnTo>
                    <a:pt x="5218404" y="121119"/>
                  </a:lnTo>
                  <a:lnTo>
                    <a:pt x="5209591" y="120484"/>
                  </a:lnTo>
                  <a:lnTo>
                    <a:pt x="5207063" y="117957"/>
                  </a:lnTo>
                  <a:lnTo>
                    <a:pt x="5204333" y="115239"/>
                  </a:lnTo>
                  <a:lnTo>
                    <a:pt x="5198110" y="117246"/>
                  </a:lnTo>
                  <a:lnTo>
                    <a:pt x="5193576" y="117957"/>
                  </a:lnTo>
                  <a:lnTo>
                    <a:pt x="5190807" y="114757"/>
                  </a:lnTo>
                  <a:lnTo>
                    <a:pt x="5190210" y="108585"/>
                  </a:lnTo>
                  <a:lnTo>
                    <a:pt x="5189855" y="105003"/>
                  </a:lnTo>
                  <a:lnTo>
                    <a:pt x="5195405" y="105041"/>
                  </a:lnTo>
                  <a:lnTo>
                    <a:pt x="5199024" y="105003"/>
                  </a:lnTo>
                  <a:lnTo>
                    <a:pt x="5201018" y="105003"/>
                  </a:lnTo>
                  <a:lnTo>
                    <a:pt x="5204676" y="107505"/>
                  </a:lnTo>
                  <a:lnTo>
                    <a:pt x="5204333" y="115239"/>
                  </a:lnTo>
                  <a:lnTo>
                    <a:pt x="5207978" y="115328"/>
                  </a:lnTo>
                  <a:lnTo>
                    <a:pt x="5210937" y="107746"/>
                  </a:lnTo>
                  <a:lnTo>
                    <a:pt x="5214315" y="107569"/>
                  </a:lnTo>
                  <a:lnTo>
                    <a:pt x="5218061" y="111213"/>
                  </a:lnTo>
                  <a:lnTo>
                    <a:pt x="5222621" y="115582"/>
                  </a:lnTo>
                  <a:lnTo>
                    <a:pt x="5222799" y="107569"/>
                  </a:lnTo>
                  <a:lnTo>
                    <a:pt x="5222849" y="104990"/>
                  </a:lnTo>
                  <a:lnTo>
                    <a:pt x="5222926" y="101587"/>
                  </a:lnTo>
                  <a:lnTo>
                    <a:pt x="5223053" y="95669"/>
                  </a:lnTo>
                  <a:lnTo>
                    <a:pt x="5216525" y="94957"/>
                  </a:lnTo>
                  <a:lnTo>
                    <a:pt x="5215242" y="101587"/>
                  </a:lnTo>
                  <a:lnTo>
                    <a:pt x="5208308" y="100457"/>
                  </a:lnTo>
                  <a:lnTo>
                    <a:pt x="5204714" y="93560"/>
                  </a:lnTo>
                  <a:lnTo>
                    <a:pt x="5204041" y="92278"/>
                  </a:lnTo>
                  <a:lnTo>
                    <a:pt x="5197919" y="92151"/>
                  </a:lnTo>
                  <a:lnTo>
                    <a:pt x="5190642" y="93560"/>
                  </a:lnTo>
                  <a:lnTo>
                    <a:pt x="5182882" y="89992"/>
                  </a:lnTo>
                  <a:lnTo>
                    <a:pt x="5181206" y="95313"/>
                  </a:lnTo>
                  <a:lnTo>
                    <a:pt x="5178006" y="98463"/>
                  </a:lnTo>
                  <a:lnTo>
                    <a:pt x="5175313" y="102323"/>
                  </a:lnTo>
                  <a:lnTo>
                    <a:pt x="5175148" y="109753"/>
                  </a:lnTo>
                  <a:lnTo>
                    <a:pt x="5185842" y="108585"/>
                  </a:lnTo>
                  <a:lnTo>
                    <a:pt x="5187670" y="111213"/>
                  </a:lnTo>
                  <a:lnTo>
                    <a:pt x="5182209" y="119900"/>
                  </a:lnTo>
                  <a:lnTo>
                    <a:pt x="5185600" y="122758"/>
                  </a:lnTo>
                  <a:lnTo>
                    <a:pt x="5186959" y="128257"/>
                  </a:lnTo>
                  <a:lnTo>
                    <a:pt x="5188610" y="133362"/>
                  </a:lnTo>
                  <a:lnTo>
                    <a:pt x="5192865" y="135039"/>
                  </a:lnTo>
                  <a:lnTo>
                    <a:pt x="5198021" y="131902"/>
                  </a:lnTo>
                  <a:lnTo>
                    <a:pt x="5204384" y="131648"/>
                  </a:lnTo>
                  <a:lnTo>
                    <a:pt x="5211457" y="130746"/>
                  </a:lnTo>
                  <a:lnTo>
                    <a:pt x="5218709" y="125615"/>
                  </a:lnTo>
                  <a:lnTo>
                    <a:pt x="5223421" y="129514"/>
                  </a:lnTo>
                  <a:lnTo>
                    <a:pt x="5229403" y="130530"/>
                  </a:lnTo>
                  <a:lnTo>
                    <a:pt x="5234648" y="127901"/>
                  </a:lnTo>
                  <a:lnTo>
                    <a:pt x="5235473" y="125615"/>
                  </a:lnTo>
                  <a:lnTo>
                    <a:pt x="5237099" y="121119"/>
                  </a:lnTo>
                  <a:lnTo>
                    <a:pt x="5237188" y="120878"/>
                  </a:lnTo>
                  <a:close/>
                </a:path>
                <a:path w="7272020" h="135254">
                  <a:moveTo>
                    <a:pt x="5267134" y="91490"/>
                  </a:moveTo>
                  <a:lnTo>
                    <a:pt x="5265013" y="84226"/>
                  </a:lnTo>
                  <a:lnTo>
                    <a:pt x="5262677" y="91884"/>
                  </a:lnTo>
                  <a:lnTo>
                    <a:pt x="5267134" y="91490"/>
                  </a:lnTo>
                  <a:close/>
                </a:path>
                <a:path w="7272020" h="135254">
                  <a:moveTo>
                    <a:pt x="5296306" y="96964"/>
                  </a:moveTo>
                  <a:lnTo>
                    <a:pt x="5291023" y="91173"/>
                  </a:lnTo>
                  <a:lnTo>
                    <a:pt x="5287226" y="91097"/>
                  </a:lnTo>
                  <a:lnTo>
                    <a:pt x="5281650" y="96697"/>
                  </a:lnTo>
                  <a:lnTo>
                    <a:pt x="5280660" y="89877"/>
                  </a:lnTo>
                  <a:lnTo>
                    <a:pt x="5272608" y="92456"/>
                  </a:lnTo>
                  <a:lnTo>
                    <a:pt x="5267134" y="91490"/>
                  </a:lnTo>
                  <a:lnTo>
                    <a:pt x="5266436" y="97320"/>
                  </a:lnTo>
                  <a:lnTo>
                    <a:pt x="5267757" y="100330"/>
                  </a:lnTo>
                  <a:lnTo>
                    <a:pt x="5270601" y="101574"/>
                  </a:lnTo>
                  <a:lnTo>
                    <a:pt x="5271300" y="95669"/>
                  </a:lnTo>
                  <a:lnTo>
                    <a:pt x="5277332" y="97510"/>
                  </a:lnTo>
                  <a:lnTo>
                    <a:pt x="5281625" y="96723"/>
                  </a:lnTo>
                  <a:lnTo>
                    <a:pt x="5281625" y="98361"/>
                  </a:lnTo>
                  <a:lnTo>
                    <a:pt x="5281536" y="101752"/>
                  </a:lnTo>
                  <a:lnTo>
                    <a:pt x="5287378" y="101282"/>
                  </a:lnTo>
                  <a:lnTo>
                    <a:pt x="5295455" y="104330"/>
                  </a:lnTo>
                  <a:lnTo>
                    <a:pt x="5296306" y="96964"/>
                  </a:lnTo>
                  <a:close/>
                </a:path>
                <a:path w="7272020" h="135254">
                  <a:moveTo>
                    <a:pt x="5365915" y="98221"/>
                  </a:moveTo>
                  <a:lnTo>
                    <a:pt x="5362791" y="95821"/>
                  </a:lnTo>
                  <a:lnTo>
                    <a:pt x="5358054" y="92900"/>
                  </a:lnTo>
                  <a:lnTo>
                    <a:pt x="5353583" y="92583"/>
                  </a:lnTo>
                  <a:lnTo>
                    <a:pt x="5351272" y="97967"/>
                  </a:lnTo>
                  <a:lnTo>
                    <a:pt x="5354396" y="100393"/>
                  </a:lnTo>
                  <a:lnTo>
                    <a:pt x="5359146" y="103314"/>
                  </a:lnTo>
                  <a:lnTo>
                    <a:pt x="5363616" y="103632"/>
                  </a:lnTo>
                  <a:lnTo>
                    <a:pt x="5365915" y="98221"/>
                  </a:lnTo>
                  <a:close/>
                </a:path>
                <a:path w="7272020" h="135254">
                  <a:moveTo>
                    <a:pt x="5399024" y="93865"/>
                  </a:moveTo>
                  <a:lnTo>
                    <a:pt x="5391709" y="93738"/>
                  </a:lnTo>
                  <a:lnTo>
                    <a:pt x="5391505" y="103746"/>
                  </a:lnTo>
                  <a:lnTo>
                    <a:pt x="5398821" y="103873"/>
                  </a:lnTo>
                  <a:lnTo>
                    <a:pt x="5399024" y="93865"/>
                  </a:lnTo>
                  <a:close/>
                </a:path>
                <a:path w="7272020" h="135254">
                  <a:moveTo>
                    <a:pt x="5467159" y="77622"/>
                  </a:moveTo>
                  <a:lnTo>
                    <a:pt x="5464314" y="73710"/>
                  </a:lnTo>
                  <a:lnTo>
                    <a:pt x="5459704" y="77419"/>
                  </a:lnTo>
                  <a:lnTo>
                    <a:pt x="5461533" y="80048"/>
                  </a:lnTo>
                  <a:lnTo>
                    <a:pt x="5462524" y="81457"/>
                  </a:lnTo>
                  <a:lnTo>
                    <a:pt x="5467159" y="77622"/>
                  </a:lnTo>
                  <a:close/>
                </a:path>
                <a:path w="7272020" h="135254">
                  <a:moveTo>
                    <a:pt x="6105690" y="84264"/>
                  </a:moveTo>
                  <a:lnTo>
                    <a:pt x="6101613" y="81470"/>
                  </a:lnTo>
                  <a:lnTo>
                    <a:pt x="6094184" y="83159"/>
                  </a:lnTo>
                  <a:lnTo>
                    <a:pt x="6094171" y="86474"/>
                  </a:lnTo>
                  <a:lnTo>
                    <a:pt x="6094095" y="93179"/>
                  </a:lnTo>
                  <a:lnTo>
                    <a:pt x="6105144" y="93294"/>
                  </a:lnTo>
                  <a:lnTo>
                    <a:pt x="6105690" y="84264"/>
                  </a:lnTo>
                  <a:close/>
                </a:path>
                <a:path w="7272020" h="135254">
                  <a:moveTo>
                    <a:pt x="6186487" y="93865"/>
                  </a:moveTo>
                  <a:lnTo>
                    <a:pt x="6180937" y="94703"/>
                  </a:lnTo>
                  <a:lnTo>
                    <a:pt x="6172797" y="91922"/>
                  </a:lnTo>
                  <a:lnTo>
                    <a:pt x="6171616" y="98755"/>
                  </a:lnTo>
                  <a:lnTo>
                    <a:pt x="6176518" y="105168"/>
                  </a:lnTo>
                  <a:lnTo>
                    <a:pt x="6182779" y="101739"/>
                  </a:lnTo>
                  <a:lnTo>
                    <a:pt x="6186487" y="93865"/>
                  </a:lnTo>
                  <a:close/>
                </a:path>
                <a:path w="7272020" h="135254">
                  <a:moveTo>
                    <a:pt x="6195885" y="86296"/>
                  </a:moveTo>
                  <a:lnTo>
                    <a:pt x="6193955" y="83832"/>
                  </a:lnTo>
                  <a:lnTo>
                    <a:pt x="6192964" y="82461"/>
                  </a:lnTo>
                  <a:lnTo>
                    <a:pt x="6188316" y="86245"/>
                  </a:lnTo>
                  <a:lnTo>
                    <a:pt x="6190208" y="88836"/>
                  </a:lnTo>
                  <a:lnTo>
                    <a:pt x="6191237" y="90220"/>
                  </a:lnTo>
                  <a:lnTo>
                    <a:pt x="6195885" y="86296"/>
                  </a:lnTo>
                  <a:close/>
                </a:path>
                <a:path w="7272020" h="135254">
                  <a:moveTo>
                    <a:pt x="6205448" y="94843"/>
                  </a:moveTo>
                  <a:lnTo>
                    <a:pt x="6205055" y="88836"/>
                  </a:lnTo>
                  <a:lnTo>
                    <a:pt x="6199644" y="91871"/>
                  </a:lnTo>
                  <a:lnTo>
                    <a:pt x="6205448" y="94843"/>
                  </a:lnTo>
                  <a:close/>
                </a:path>
                <a:path w="7272020" h="135254">
                  <a:moveTo>
                    <a:pt x="6210528" y="85788"/>
                  </a:moveTo>
                  <a:lnTo>
                    <a:pt x="6204763" y="82842"/>
                  </a:lnTo>
                  <a:lnTo>
                    <a:pt x="6205055" y="88836"/>
                  </a:lnTo>
                  <a:lnTo>
                    <a:pt x="6210528" y="85788"/>
                  </a:lnTo>
                  <a:close/>
                </a:path>
                <a:path w="7272020" h="135254">
                  <a:moveTo>
                    <a:pt x="6379756" y="88836"/>
                  </a:moveTo>
                  <a:lnTo>
                    <a:pt x="6372352" y="88836"/>
                  </a:lnTo>
                  <a:lnTo>
                    <a:pt x="6365011" y="90195"/>
                  </a:lnTo>
                  <a:lnTo>
                    <a:pt x="6368694" y="93535"/>
                  </a:lnTo>
                  <a:lnTo>
                    <a:pt x="6376060" y="94526"/>
                  </a:lnTo>
                  <a:lnTo>
                    <a:pt x="6379756" y="88836"/>
                  </a:lnTo>
                  <a:close/>
                </a:path>
                <a:path w="7272020" h="135254">
                  <a:moveTo>
                    <a:pt x="6413246" y="93840"/>
                  </a:moveTo>
                  <a:lnTo>
                    <a:pt x="6408852" y="94551"/>
                  </a:lnTo>
                  <a:lnTo>
                    <a:pt x="6402667" y="92913"/>
                  </a:lnTo>
                  <a:lnTo>
                    <a:pt x="6402095" y="98742"/>
                  </a:lnTo>
                  <a:lnTo>
                    <a:pt x="6406502" y="98005"/>
                  </a:lnTo>
                  <a:lnTo>
                    <a:pt x="6412636" y="99720"/>
                  </a:lnTo>
                  <a:lnTo>
                    <a:pt x="6413246" y="93840"/>
                  </a:lnTo>
                  <a:close/>
                </a:path>
                <a:path w="7272020" h="135254">
                  <a:moveTo>
                    <a:pt x="6433706" y="101295"/>
                  </a:moveTo>
                  <a:lnTo>
                    <a:pt x="6431775" y="98742"/>
                  </a:lnTo>
                  <a:lnTo>
                    <a:pt x="6430823" y="97282"/>
                  </a:lnTo>
                  <a:lnTo>
                    <a:pt x="6426187" y="101206"/>
                  </a:lnTo>
                  <a:lnTo>
                    <a:pt x="6428105" y="103759"/>
                  </a:lnTo>
                  <a:lnTo>
                    <a:pt x="6429146" y="105067"/>
                  </a:lnTo>
                  <a:lnTo>
                    <a:pt x="6433706" y="101295"/>
                  </a:lnTo>
                  <a:close/>
                </a:path>
                <a:path w="7272020" h="135254">
                  <a:moveTo>
                    <a:pt x="6468999" y="103759"/>
                  </a:moveTo>
                  <a:lnTo>
                    <a:pt x="6468973" y="100990"/>
                  </a:lnTo>
                  <a:lnTo>
                    <a:pt x="6465964" y="98005"/>
                  </a:lnTo>
                  <a:lnTo>
                    <a:pt x="6465290" y="103759"/>
                  </a:lnTo>
                  <a:lnTo>
                    <a:pt x="6465303" y="106464"/>
                  </a:lnTo>
                  <a:lnTo>
                    <a:pt x="6468313" y="109423"/>
                  </a:lnTo>
                  <a:lnTo>
                    <a:pt x="6468999" y="103759"/>
                  </a:lnTo>
                  <a:close/>
                </a:path>
                <a:path w="7272020" h="135254">
                  <a:moveTo>
                    <a:pt x="6528511" y="103746"/>
                  </a:moveTo>
                  <a:lnTo>
                    <a:pt x="6525298" y="101396"/>
                  </a:lnTo>
                  <a:lnTo>
                    <a:pt x="6520421" y="98552"/>
                  </a:lnTo>
                  <a:lnTo>
                    <a:pt x="6515862" y="98298"/>
                  </a:lnTo>
                  <a:lnTo>
                    <a:pt x="6513639" y="103746"/>
                  </a:lnTo>
                  <a:lnTo>
                    <a:pt x="6518529" y="103809"/>
                  </a:lnTo>
                  <a:lnTo>
                    <a:pt x="6522758" y="107530"/>
                  </a:lnTo>
                  <a:lnTo>
                    <a:pt x="6526149" y="109347"/>
                  </a:lnTo>
                  <a:lnTo>
                    <a:pt x="6528511" y="103746"/>
                  </a:lnTo>
                  <a:close/>
                </a:path>
                <a:path w="7272020" h="135254">
                  <a:moveTo>
                    <a:pt x="6558280" y="113753"/>
                  </a:moveTo>
                  <a:lnTo>
                    <a:pt x="6555435" y="112572"/>
                  </a:lnTo>
                  <a:lnTo>
                    <a:pt x="6553962" y="109575"/>
                  </a:lnTo>
                  <a:lnTo>
                    <a:pt x="6554546" y="103746"/>
                  </a:lnTo>
                  <a:lnTo>
                    <a:pt x="6539662" y="103746"/>
                  </a:lnTo>
                  <a:lnTo>
                    <a:pt x="6541490" y="111633"/>
                  </a:lnTo>
                  <a:lnTo>
                    <a:pt x="6547815" y="116547"/>
                  </a:lnTo>
                  <a:lnTo>
                    <a:pt x="6554724" y="117563"/>
                  </a:lnTo>
                  <a:lnTo>
                    <a:pt x="6558280" y="113753"/>
                  </a:lnTo>
                  <a:close/>
                </a:path>
                <a:path w="7272020" h="135254">
                  <a:moveTo>
                    <a:pt x="6580530" y="103746"/>
                  </a:moveTo>
                  <a:lnTo>
                    <a:pt x="6569380" y="103746"/>
                  </a:lnTo>
                  <a:lnTo>
                    <a:pt x="6566509" y="104800"/>
                  </a:lnTo>
                  <a:lnTo>
                    <a:pt x="6562064" y="103949"/>
                  </a:lnTo>
                  <a:lnTo>
                    <a:pt x="6561988" y="108699"/>
                  </a:lnTo>
                  <a:lnTo>
                    <a:pt x="6573152" y="108699"/>
                  </a:lnTo>
                  <a:lnTo>
                    <a:pt x="6576009" y="107581"/>
                  </a:lnTo>
                  <a:lnTo>
                    <a:pt x="6580479" y="108534"/>
                  </a:lnTo>
                  <a:lnTo>
                    <a:pt x="6580530" y="103746"/>
                  </a:lnTo>
                  <a:close/>
                </a:path>
                <a:path w="7272020" h="135254">
                  <a:moveTo>
                    <a:pt x="6601104" y="106286"/>
                  </a:moveTo>
                  <a:lnTo>
                    <a:pt x="6599148" y="103746"/>
                  </a:lnTo>
                  <a:lnTo>
                    <a:pt x="6598107" y="102336"/>
                  </a:lnTo>
                  <a:lnTo>
                    <a:pt x="6593522" y="106133"/>
                  </a:lnTo>
                  <a:lnTo>
                    <a:pt x="6595478" y="108699"/>
                  </a:lnTo>
                  <a:lnTo>
                    <a:pt x="6596481" y="110083"/>
                  </a:lnTo>
                  <a:lnTo>
                    <a:pt x="6601104" y="106286"/>
                  </a:lnTo>
                  <a:close/>
                </a:path>
                <a:path w="7272020" h="135254">
                  <a:moveTo>
                    <a:pt x="6666420" y="108331"/>
                  </a:moveTo>
                  <a:lnTo>
                    <a:pt x="6660210" y="109181"/>
                  </a:lnTo>
                  <a:lnTo>
                    <a:pt x="6656235" y="106997"/>
                  </a:lnTo>
                  <a:lnTo>
                    <a:pt x="6654508" y="101803"/>
                  </a:lnTo>
                  <a:lnTo>
                    <a:pt x="6655016" y="93624"/>
                  </a:lnTo>
                  <a:lnTo>
                    <a:pt x="6650583" y="94411"/>
                  </a:lnTo>
                  <a:lnTo>
                    <a:pt x="6644335" y="92837"/>
                  </a:lnTo>
                  <a:lnTo>
                    <a:pt x="6643751" y="98679"/>
                  </a:lnTo>
                  <a:lnTo>
                    <a:pt x="6650380" y="99720"/>
                  </a:lnTo>
                  <a:lnTo>
                    <a:pt x="6652425" y="107073"/>
                  </a:lnTo>
                  <a:lnTo>
                    <a:pt x="6651409" y="118491"/>
                  </a:lnTo>
                  <a:lnTo>
                    <a:pt x="6660032" y="119748"/>
                  </a:lnTo>
                  <a:lnTo>
                    <a:pt x="6665582" y="117081"/>
                  </a:lnTo>
                  <a:lnTo>
                    <a:pt x="6666420" y="108331"/>
                  </a:lnTo>
                  <a:close/>
                </a:path>
                <a:path w="7272020" h="135254">
                  <a:moveTo>
                    <a:pt x="6677711" y="103212"/>
                  </a:moveTo>
                  <a:lnTo>
                    <a:pt x="6674764" y="104330"/>
                  </a:lnTo>
                  <a:lnTo>
                    <a:pt x="6670281" y="103530"/>
                  </a:lnTo>
                  <a:lnTo>
                    <a:pt x="6670167" y="108280"/>
                  </a:lnTo>
                  <a:lnTo>
                    <a:pt x="6673062" y="107124"/>
                  </a:lnTo>
                  <a:lnTo>
                    <a:pt x="6677596" y="108000"/>
                  </a:lnTo>
                  <a:lnTo>
                    <a:pt x="6677711" y="103212"/>
                  </a:lnTo>
                  <a:close/>
                </a:path>
                <a:path w="7272020" h="135254">
                  <a:moveTo>
                    <a:pt x="6848729" y="83261"/>
                  </a:moveTo>
                  <a:lnTo>
                    <a:pt x="6846735" y="80810"/>
                  </a:lnTo>
                  <a:lnTo>
                    <a:pt x="6845694" y="79451"/>
                  </a:lnTo>
                  <a:lnTo>
                    <a:pt x="6841096" y="83299"/>
                  </a:lnTo>
                  <a:lnTo>
                    <a:pt x="6843065" y="85877"/>
                  </a:lnTo>
                  <a:lnTo>
                    <a:pt x="6844131" y="87249"/>
                  </a:lnTo>
                  <a:lnTo>
                    <a:pt x="6848729" y="83261"/>
                  </a:lnTo>
                  <a:close/>
                </a:path>
                <a:path w="7272020" h="135254">
                  <a:moveTo>
                    <a:pt x="6909028" y="87426"/>
                  </a:moveTo>
                  <a:lnTo>
                    <a:pt x="6907060" y="84950"/>
                  </a:lnTo>
                  <a:lnTo>
                    <a:pt x="6905942" y="83515"/>
                  </a:lnTo>
                  <a:lnTo>
                    <a:pt x="6901294" y="87452"/>
                  </a:lnTo>
                  <a:lnTo>
                    <a:pt x="6903377" y="90030"/>
                  </a:lnTo>
                  <a:lnTo>
                    <a:pt x="6904418" y="91249"/>
                  </a:lnTo>
                  <a:lnTo>
                    <a:pt x="6909028" y="87426"/>
                  </a:lnTo>
                  <a:close/>
                </a:path>
                <a:path w="7272020" h="135254">
                  <a:moveTo>
                    <a:pt x="6945338" y="100380"/>
                  </a:moveTo>
                  <a:lnTo>
                    <a:pt x="6944792" y="94297"/>
                  </a:lnTo>
                  <a:lnTo>
                    <a:pt x="6939407" y="97370"/>
                  </a:lnTo>
                  <a:lnTo>
                    <a:pt x="6945338" y="100380"/>
                  </a:lnTo>
                  <a:close/>
                </a:path>
                <a:path w="7272020" h="135254">
                  <a:moveTo>
                    <a:pt x="6950862" y="90512"/>
                  </a:moveTo>
                  <a:lnTo>
                    <a:pt x="6949897" y="85458"/>
                  </a:lnTo>
                  <a:lnTo>
                    <a:pt x="6946392" y="84823"/>
                  </a:lnTo>
                  <a:lnTo>
                    <a:pt x="6944792" y="94297"/>
                  </a:lnTo>
                  <a:lnTo>
                    <a:pt x="6950862" y="90512"/>
                  </a:lnTo>
                  <a:close/>
                </a:path>
                <a:path w="7272020" h="135254">
                  <a:moveTo>
                    <a:pt x="6975107" y="93459"/>
                  </a:moveTo>
                  <a:lnTo>
                    <a:pt x="6972986" y="86296"/>
                  </a:lnTo>
                  <a:lnTo>
                    <a:pt x="6971182" y="93916"/>
                  </a:lnTo>
                  <a:lnTo>
                    <a:pt x="6967194" y="94335"/>
                  </a:lnTo>
                  <a:lnTo>
                    <a:pt x="6968337" y="100380"/>
                  </a:lnTo>
                  <a:lnTo>
                    <a:pt x="6975018" y="98882"/>
                  </a:lnTo>
                  <a:lnTo>
                    <a:pt x="6975107" y="93459"/>
                  </a:lnTo>
                  <a:close/>
                </a:path>
                <a:path w="7272020" h="135254">
                  <a:moveTo>
                    <a:pt x="7040905" y="95453"/>
                  </a:moveTo>
                  <a:lnTo>
                    <a:pt x="7037832" y="91465"/>
                  </a:lnTo>
                  <a:lnTo>
                    <a:pt x="7033234" y="95453"/>
                  </a:lnTo>
                  <a:lnTo>
                    <a:pt x="7035241" y="97993"/>
                  </a:lnTo>
                  <a:lnTo>
                    <a:pt x="7036359" y="99275"/>
                  </a:lnTo>
                  <a:lnTo>
                    <a:pt x="7040905" y="95453"/>
                  </a:lnTo>
                  <a:close/>
                </a:path>
                <a:path w="7272020" h="135254">
                  <a:moveTo>
                    <a:pt x="7129754" y="90970"/>
                  </a:moveTo>
                  <a:lnTo>
                    <a:pt x="7123023" y="94030"/>
                  </a:lnTo>
                  <a:lnTo>
                    <a:pt x="7113905" y="94081"/>
                  </a:lnTo>
                  <a:lnTo>
                    <a:pt x="7110882" y="101612"/>
                  </a:lnTo>
                  <a:lnTo>
                    <a:pt x="7120420" y="101993"/>
                  </a:lnTo>
                  <a:lnTo>
                    <a:pt x="7129539" y="101904"/>
                  </a:lnTo>
                  <a:lnTo>
                    <a:pt x="7129754" y="90970"/>
                  </a:lnTo>
                  <a:close/>
                </a:path>
                <a:path w="7272020" h="135254">
                  <a:moveTo>
                    <a:pt x="7135241" y="87718"/>
                  </a:moveTo>
                  <a:lnTo>
                    <a:pt x="7129208" y="85013"/>
                  </a:lnTo>
                  <a:lnTo>
                    <a:pt x="7129754" y="90970"/>
                  </a:lnTo>
                  <a:lnTo>
                    <a:pt x="7135241" y="87718"/>
                  </a:lnTo>
                  <a:close/>
                </a:path>
                <a:path w="7272020" h="135254">
                  <a:moveTo>
                    <a:pt x="7217905" y="87972"/>
                  </a:moveTo>
                  <a:lnTo>
                    <a:pt x="7217816" y="85255"/>
                  </a:lnTo>
                  <a:lnTo>
                    <a:pt x="7214629" y="82461"/>
                  </a:lnTo>
                  <a:lnTo>
                    <a:pt x="7214095" y="88099"/>
                  </a:lnTo>
                  <a:lnTo>
                    <a:pt x="7214184" y="90919"/>
                  </a:lnTo>
                  <a:lnTo>
                    <a:pt x="7217384" y="93713"/>
                  </a:lnTo>
                  <a:lnTo>
                    <a:pt x="7217905" y="87972"/>
                  </a:lnTo>
                  <a:close/>
                </a:path>
                <a:path w="7272020" h="135254">
                  <a:moveTo>
                    <a:pt x="7235177" y="85013"/>
                  </a:moveTo>
                  <a:lnTo>
                    <a:pt x="7233094" y="82550"/>
                  </a:lnTo>
                  <a:lnTo>
                    <a:pt x="7231977" y="81089"/>
                  </a:lnTo>
                  <a:lnTo>
                    <a:pt x="7227405" y="85090"/>
                  </a:lnTo>
                  <a:lnTo>
                    <a:pt x="7229462" y="87579"/>
                  </a:lnTo>
                  <a:lnTo>
                    <a:pt x="7230504" y="89001"/>
                  </a:lnTo>
                  <a:lnTo>
                    <a:pt x="7235177" y="85013"/>
                  </a:lnTo>
                  <a:close/>
                </a:path>
                <a:path w="7272020" h="135254">
                  <a:moveTo>
                    <a:pt x="7248220" y="77012"/>
                  </a:moveTo>
                  <a:lnTo>
                    <a:pt x="7245477" y="71488"/>
                  </a:lnTo>
                  <a:lnTo>
                    <a:pt x="7241845" y="73431"/>
                  </a:lnTo>
                  <a:lnTo>
                    <a:pt x="7241413" y="77177"/>
                  </a:lnTo>
                  <a:lnTo>
                    <a:pt x="7248220" y="77012"/>
                  </a:lnTo>
                  <a:close/>
                </a:path>
                <a:path w="7272020" h="135254">
                  <a:moveTo>
                    <a:pt x="7271423" y="81241"/>
                  </a:moveTo>
                  <a:lnTo>
                    <a:pt x="7263930" y="78460"/>
                  </a:lnTo>
                  <a:lnTo>
                    <a:pt x="7258469" y="78828"/>
                  </a:lnTo>
                  <a:lnTo>
                    <a:pt x="7253681" y="79349"/>
                  </a:lnTo>
                  <a:lnTo>
                    <a:pt x="7248220" y="77012"/>
                  </a:lnTo>
                  <a:lnTo>
                    <a:pt x="7248753" y="91948"/>
                  </a:lnTo>
                  <a:lnTo>
                    <a:pt x="7254570" y="89408"/>
                  </a:lnTo>
                  <a:lnTo>
                    <a:pt x="7261225" y="87909"/>
                  </a:lnTo>
                  <a:lnTo>
                    <a:pt x="7267295" y="85750"/>
                  </a:lnTo>
                  <a:lnTo>
                    <a:pt x="7271423" y="8124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3445" y="8187473"/>
              <a:ext cx="7182484" cy="128905"/>
            </a:xfrm>
            <a:custGeom>
              <a:avLst/>
              <a:gdLst/>
              <a:ahLst/>
              <a:cxnLst/>
              <a:rect l="l" t="t" r="r" b="b"/>
              <a:pathLst>
                <a:path w="7182484" h="128904">
                  <a:moveTo>
                    <a:pt x="5334" y="33566"/>
                  </a:moveTo>
                  <a:lnTo>
                    <a:pt x="4711" y="27609"/>
                  </a:lnTo>
                  <a:lnTo>
                    <a:pt x="0" y="30899"/>
                  </a:lnTo>
                  <a:lnTo>
                    <a:pt x="5334" y="33566"/>
                  </a:lnTo>
                  <a:close/>
                </a:path>
                <a:path w="7182484" h="128904">
                  <a:moveTo>
                    <a:pt x="140728" y="36245"/>
                  </a:moveTo>
                  <a:lnTo>
                    <a:pt x="140614" y="31457"/>
                  </a:lnTo>
                  <a:lnTo>
                    <a:pt x="137985" y="32689"/>
                  </a:lnTo>
                  <a:lnTo>
                    <a:pt x="133896" y="31838"/>
                  </a:lnTo>
                  <a:lnTo>
                    <a:pt x="133972" y="36626"/>
                  </a:lnTo>
                  <a:lnTo>
                    <a:pt x="136575" y="35496"/>
                  </a:lnTo>
                  <a:lnTo>
                    <a:pt x="140728" y="36245"/>
                  </a:lnTo>
                  <a:close/>
                </a:path>
                <a:path w="7182484" h="128904">
                  <a:moveTo>
                    <a:pt x="183070" y="17716"/>
                  </a:moveTo>
                  <a:lnTo>
                    <a:pt x="181152" y="15201"/>
                  </a:lnTo>
                  <a:lnTo>
                    <a:pt x="180149" y="13779"/>
                  </a:lnTo>
                  <a:lnTo>
                    <a:pt x="176022" y="17754"/>
                  </a:lnTo>
                  <a:lnTo>
                    <a:pt x="177901" y="20370"/>
                  </a:lnTo>
                  <a:lnTo>
                    <a:pt x="178904" y="21717"/>
                  </a:lnTo>
                  <a:lnTo>
                    <a:pt x="183070" y="17716"/>
                  </a:lnTo>
                  <a:close/>
                </a:path>
                <a:path w="7182484" h="128904">
                  <a:moveTo>
                    <a:pt x="226580" y="33667"/>
                  </a:moveTo>
                  <a:lnTo>
                    <a:pt x="226466" y="30949"/>
                  </a:lnTo>
                  <a:lnTo>
                    <a:pt x="223583" y="28130"/>
                  </a:lnTo>
                  <a:lnTo>
                    <a:pt x="223113" y="33782"/>
                  </a:lnTo>
                  <a:lnTo>
                    <a:pt x="223227" y="36576"/>
                  </a:lnTo>
                  <a:lnTo>
                    <a:pt x="226110" y="39420"/>
                  </a:lnTo>
                  <a:lnTo>
                    <a:pt x="226580" y="33667"/>
                  </a:lnTo>
                  <a:close/>
                </a:path>
                <a:path w="7182484" h="128904">
                  <a:moveTo>
                    <a:pt x="356844" y="29540"/>
                  </a:moveTo>
                  <a:lnTo>
                    <a:pt x="356743" y="24485"/>
                  </a:lnTo>
                  <a:lnTo>
                    <a:pt x="352653" y="23837"/>
                  </a:lnTo>
                  <a:lnTo>
                    <a:pt x="353504" y="15455"/>
                  </a:lnTo>
                  <a:lnTo>
                    <a:pt x="352780" y="9639"/>
                  </a:lnTo>
                  <a:lnTo>
                    <a:pt x="335622" y="10210"/>
                  </a:lnTo>
                  <a:lnTo>
                    <a:pt x="336880" y="17005"/>
                  </a:lnTo>
                  <a:lnTo>
                    <a:pt x="344347" y="14135"/>
                  </a:lnTo>
                  <a:lnTo>
                    <a:pt x="349491" y="14820"/>
                  </a:lnTo>
                  <a:lnTo>
                    <a:pt x="347560" y="19278"/>
                  </a:lnTo>
                  <a:lnTo>
                    <a:pt x="345694" y="23736"/>
                  </a:lnTo>
                  <a:lnTo>
                    <a:pt x="349821" y="24701"/>
                  </a:lnTo>
                  <a:lnTo>
                    <a:pt x="350939" y="30899"/>
                  </a:lnTo>
                  <a:lnTo>
                    <a:pt x="356844" y="29540"/>
                  </a:lnTo>
                  <a:close/>
                </a:path>
                <a:path w="7182484" h="128904">
                  <a:moveTo>
                    <a:pt x="418045" y="12420"/>
                  </a:moveTo>
                  <a:lnTo>
                    <a:pt x="418007" y="7518"/>
                  </a:lnTo>
                  <a:lnTo>
                    <a:pt x="415366" y="8750"/>
                  </a:lnTo>
                  <a:lnTo>
                    <a:pt x="411238" y="7810"/>
                  </a:lnTo>
                  <a:lnTo>
                    <a:pt x="411276" y="12801"/>
                  </a:lnTo>
                  <a:lnTo>
                    <a:pt x="413880" y="11531"/>
                  </a:lnTo>
                  <a:lnTo>
                    <a:pt x="418045" y="12420"/>
                  </a:lnTo>
                  <a:close/>
                </a:path>
                <a:path w="7182484" h="128904">
                  <a:moveTo>
                    <a:pt x="438746" y="11912"/>
                  </a:moveTo>
                  <a:lnTo>
                    <a:pt x="434213" y="11963"/>
                  </a:lnTo>
                  <a:lnTo>
                    <a:pt x="430212" y="8343"/>
                  </a:lnTo>
                  <a:lnTo>
                    <a:pt x="427037" y="6629"/>
                  </a:lnTo>
                  <a:lnTo>
                    <a:pt x="424980" y="12369"/>
                  </a:lnTo>
                  <a:lnTo>
                    <a:pt x="427723" y="13284"/>
                  </a:lnTo>
                  <a:lnTo>
                    <a:pt x="429107" y="16332"/>
                  </a:lnTo>
                  <a:lnTo>
                    <a:pt x="428726" y="22136"/>
                  </a:lnTo>
                  <a:lnTo>
                    <a:pt x="435610" y="21920"/>
                  </a:lnTo>
                  <a:lnTo>
                    <a:pt x="435470" y="16903"/>
                  </a:lnTo>
                  <a:lnTo>
                    <a:pt x="438162" y="15875"/>
                  </a:lnTo>
                  <a:lnTo>
                    <a:pt x="438746" y="11912"/>
                  </a:lnTo>
                  <a:close/>
                </a:path>
                <a:path w="7182484" h="128904">
                  <a:moveTo>
                    <a:pt x="466178" y="11010"/>
                  </a:moveTo>
                  <a:lnTo>
                    <a:pt x="463892" y="3759"/>
                  </a:lnTo>
                  <a:lnTo>
                    <a:pt x="462013" y="11595"/>
                  </a:lnTo>
                  <a:lnTo>
                    <a:pt x="466178" y="11010"/>
                  </a:lnTo>
                  <a:close/>
                </a:path>
                <a:path w="7182484" h="128904">
                  <a:moveTo>
                    <a:pt x="472300" y="10871"/>
                  </a:moveTo>
                  <a:lnTo>
                    <a:pt x="466178" y="11010"/>
                  </a:lnTo>
                  <a:lnTo>
                    <a:pt x="468655" y="16522"/>
                  </a:lnTo>
                  <a:lnTo>
                    <a:pt x="471906" y="14592"/>
                  </a:lnTo>
                  <a:lnTo>
                    <a:pt x="472300" y="10871"/>
                  </a:lnTo>
                  <a:close/>
                </a:path>
                <a:path w="7182484" h="128904">
                  <a:moveTo>
                    <a:pt x="551535" y="16840"/>
                  </a:moveTo>
                  <a:lnTo>
                    <a:pt x="549681" y="14325"/>
                  </a:lnTo>
                  <a:lnTo>
                    <a:pt x="548678" y="13093"/>
                  </a:lnTo>
                  <a:lnTo>
                    <a:pt x="544423" y="16840"/>
                  </a:lnTo>
                  <a:lnTo>
                    <a:pt x="546265" y="19380"/>
                  </a:lnTo>
                  <a:lnTo>
                    <a:pt x="547293" y="20777"/>
                  </a:lnTo>
                  <a:lnTo>
                    <a:pt x="551535" y="16840"/>
                  </a:lnTo>
                  <a:close/>
                </a:path>
                <a:path w="7182484" h="128904">
                  <a:moveTo>
                    <a:pt x="563930" y="29133"/>
                  </a:moveTo>
                  <a:lnTo>
                    <a:pt x="557695" y="29489"/>
                  </a:lnTo>
                  <a:lnTo>
                    <a:pt x="549186" y="24104"/>
                  </a:lnTo>
                  <a:lnTo>
                    <a:pt x="542925" y="24384"/>
                  </a:lnTo>
                  <a:lnTo>
                    <a:pt x="526630" y="29845"/>
                  </a:lnTo>
                  <a:lnTo>
                    <a:pt x="506120" y="29476"/>
                  </a:lnTo>
                  <a:lnTo>
                    <a:pt x="486752" y="30632"/>
                  </a:lnTo>
                  <a:lnTo>
                    <a:pt x="473862" y="40614"/>
                  </a:lnTo>
                  <a:lnTo>
                    <a:pt x="485279" y="38976"/>
                  </a:lnTo>
                  <a:lnTo>
                    <a:pt x="494372" y="38709"/>
                  </a:lnTo>
                  <a:lnTo>
                    <a:pt x="503567" y="37973"/>
                  </a:lnTo>
                  <a:lnTo>
                    <a:pt x="515239" y="34899"/>
                  </a:lnTo>
                  <a:lnTo>
                    <a:pt x="521881" y="33540"/>
                  </a:lnTo>
                  <a:lnTo>
                    <a:pt x="523062" y="40398"/>
                  </a:lnTo>
                  <a:lnTo>
                    <a:pt x="529323" y="39547"/>
                  </a:lnTo>
                  <a:lnTo>
                    <a:pt x="532752" y="34594"/>
                  </a:lnTo>
                  <a:lnTo>
                    <a:pt x="539292" y="33921"/>
                  </a:lnTo>
                  <a:lnTo>
                    <a:pt x="546023" y="33515"/>
                  </a:lnTo>
                  <a:lnTo>
                    <a:pt x="550024" y="29337"/>
                  </a:lnTo>
                  <a:lnTo>
                    <a:pt x="551599" y="33845"/>
                  </a:lnTo>
                  <a:lnTo>
                    <a:pt x="557098" y="35280"/>
                  </a:lnTo>
                  <a:lnTo>
                    <a:pt x="562546" y="33693"/>
                  </a:lnTo>
                  <a:lnTo>
                    <a:pt x="563930" y="29133"/>
                  </a:lnTo>
                  <a:close/>
                </a:path>
                <a:path w="7182484" h="128904">
                  <a:moveTo>
                    <a:pt x="706577" y="12115"/>
                  </a:moveTo>
                  <a:lnTo>
                    <a:pt x="699579" y="12204"/>
                  </a:lnTo>
                  <a:lnTo>
                    <a:pt x="696899" y="13385"/>
                  </a:lnTo>
                  <a:lnTo>
                    <a:pt x="692696" y="12458"/>
                  </a:lnTo>
                  <a:lnTo>
                    <a:pt x="692696" y="17322"/>
                  </a:lnTo>
                  <a:lnTo>
                    <a:pt x="697903" y="16471"/>
                  </a:lnTo>
                  <a:lnTo>
                    <a:pt x="705612" y="18948"/>
                  </a:lnTo>
                  <a:lnTo>
                    <a:pt x="706577" y="12115"/>
                  </a:lnTo>
                  <a:close/>
                </a:path>
                <a:path w="7182484" h="128904">
                  <a:moveTo>
                    <a:pt x="977303" y="16446"/>
                  </a:moveTo>
                  <a:lnTo>
                    <a:pt x="975448" y="13792"/>
                  </a:lnTo>
                  <a:lnTo>
                    <a:pt x="974509" y="12420"/>
                  </a:lnTo>
                  <a:lnTo>
                    <a:pt x="970114" y="16129"/>
                  </a:lnTo>
                  <a:lnTo>
                    <a:pt x="971981" y="18745"/>
                  </a:lnTo>
                  <a:lnTo>
                    <a:pt x="972959" y="20154"/>
                  </a:lnTo>
                  <a:lnTo>
                    <a:pt x="977303" y="16446"/>
                  </a:lnTo>
                  <a:close/>
                </a:path>
                <a:path w="7182484" h="128904">
                  <a:moveTo>
                    <a:pt x="1495920" y="11874"/>
                  </a:moveTo>
                  <a:lnTo>
                    <a:pt x="1494053" y="9296"/>
                  </a:lnTo>
                  <a:lnTo>
                    <a:pt x="1493139" y="8051"/>
                  </a:lnTo>
                  <a:lnTo>
                    <a:pt x="1488668" y="11709"/>
                  </a:lnTo>
                  <a:lnTo>
                    <a:pt x="1490497" y="14287"/>
                  </a:lnTo>
                  <a:lnTo>
                    <a:pt x="1491500" y="15697"/>
                  </a:lnTo>
                  <a:lnTo>
                    <a:pt x="1495920" y="11874"/>
                  </a:lnTo>
                  <a:close/>
                </a:path>
                <a:path w="7182484" h="128904">
                  <a:moveTo>
                    <a:pt x="1558010" y="14960"/>
                  </a:moveTo>
                  <a:lnTo>
                    <a:pt x="1555203" y="16052"/>
                  </a:lnTo>
                  <a:lnTo>
                    <a:pt x="1550949" y="15049"/>
                  </a:lnTo>
                  <a:lnTo>
                    <a:pt x="1550860" y="19837"/>
                  </a:lnTo>
                  <a:lnTo>
                    <a:pt x="1553629" y="18796"/>
                  </a:lnTo>
                  <a:lnTo>
                    <a:pt x="1557832" y="19748"/>
                  </a:lnTo>
                  <a:lnTo>
                    <a:pt x="1558010" y="14960"/>
                  </a:lnTo>
                  <a:close/>
                </a:path>
                <a:path w="7182484" h="128904">
                  <a:moveTo>
                    <a:pt x="1565224" y="63"/>
                  </a:moveTo>
                  <a:lnTo>
                    <a:pt x="1558124" y="0"/>
                  </a:lnTo>
                  <a:lnTo>
                    <a:pt x="1555305" y="1104"/>
                  </a:lnTo>
                  <a:lnTo>
                    <a:pt x="1551063" y="0"/>
                  </a:lnTo>
                  <a:lnTo>
                    <a:pt x="1550962" y="4978"/>
                  </a:lnTo>
                  <a:lnTo>
                    <a:pt x="1556321" y="4178"/>
                  </a:lnTo>
                  <a:lnTo>
                    <a:pt x="1564055" y="6883"/>
                  </a:lnTo>
                  <a:lnTo>
                    <a:pt x="1565224" y="63"/>
                  </a:lnTo>
                  <a:close/>
                </a:path>
                <a:path w="7182484" h="128904">
                  <a:moveTo>
                    <a:pt x="1589976" y="5372"/>
                  </a:moveTo>
                  <a:lnTo>
                    <a:pt x="1587246" y="6350"/>
                  </a:lnTo>
                  <a:lnTo>
                    <a:pt x="1583016" y="5372"/>
                  </a:lnTo>
                  <a:lnTo>
                    <a:pt x="1582851" y="10172"/>
                  </a:lnTo>
                  <a:lnTo>
                    <a:pt x="1585645" y="9169"/>
                  </a:lnTo>
                  <a:lnTo>
                    <a:pt x="1589900" y="10160"/>
                  </a:lnTo>
                  <a:lnTo>
                    <a:pt x="1589976" y="5372"/>
                  </a:lnTo>
                  <a:close/>
                </a:path>
                <a:path w="7182484" h="128904">
                  <a:moveTo>
                    <a:pt x="1596986" y="25361"/>
                  </a:moveTo>
                  <a:lnTo>
                    <a:pt x="1594624" y="19723"/>
                  </a:lnTo>
                  <a:lnTo>
                    <a:pt x="1591170" y="21488"/>
                  </a:lnTo>
                  <a:lnTo>
                    <a:pt x="1590624" y="25196"/>
                  </a:lnTo>
                  <a:lnTo>
                    <a:pt x="1596986" y="25361"/>
                  </a:lnTo>
                  <a:close/>
                </a:path>
                <a:path w="7182484" h="128904">
                  <a:moveTo>
                    <a:pt x="1607693" y="15430"/>
                  </a:moveTo>
                  <a:lnTo>
                    <a:pt x="1606105" y="5969"/>
                  </a:lnTo>
                  <a:lnTo>
                    <a:pt x="1602790" y="6642"/>
                  </a:lnTo>
                  <a:lnTo>
                    <a:pt x="1601927" y="11722"/>
                  </a:lnTo>
                  <a:lnTo>
                    <a:pt x="1607693" y="15430"/>
                  </a:lnTo>
                  <a:close/>
                </a:path>
                <a:path w="7182484" h="128904">
                  <a:moveTo>
                    <a:pt x="1612341" y="22148"/>
                  </a:moveTo>
                  <a:lnTo>
                    <a:pt x="1607693" y="15430"/>
                  </a:lnTo>
                  <a:lnTo>
                    <a:pt x="1609280" y="26162"/>
                  </a:lnTo>
                  <a:lnTo>
                    <a:pt x="1602511" y="24942"/>
                  </a:lnTo>
                  <a:lnTo>
                    <a:pt x="1596986" y="25336"/>
                  </a:lnTo>
                  <a:lnTo>
                    <a:pt x="1601508" y="31737"/>
                  </a:lnTo>
                  <a:lnTo>
                    <a:pt x="1608455" y="29133"/>
                  </a:lnTo>
                  <a:lnTo>
                    <a:pt x="1612341" y="22148"/>
                  </a:lnTo>
                  <a:close/>
                </a:path>
                <a:path w="7182484" h="128904">
                  <a:moveTo>
                    <a:pt x="1642122" y="21031"/>
                  </a:moveTo>
                  <a:lnTo>
                    <a:pt x="1636090" y="15709"/>
                  </a:lnTo>
                  <a:lnTo>
                    <a:pt x="1635988" y="23215"/>
                  </a:lnTo>
                  <a:lnTo>
                    <a:pt x="1633397" y="27089"/>
                  </a:lnTo>
                  <a:lnTo>
                    <a:pt x="1630324" y="30251"/>
                  </a:lnTo>
                  <a:lnTo>
                    <a:pt x="1628775" y="35572"/>
                  </a:lnTo>
                  <a:lnTo>
                    <a:pt x="1636496" y="34061"/>
                  </a:lnTo>
                  <a:lnTo>
                    <a:pt x="1641602" y="28181"/>
                  </a:lnTo>
                  <a:lnTo>
                    <a:pt x="1642122" y="21031"/>
                  </a:lnTo>
                  <a:close/>
                </a:path>
                <a:path w="7182484" h="128904">
                  <a:moveTo>
                    <a:pt x="1685836" y="16205"/>
                  </a:moveTo>
                  <a:lnTo>
                    <a:pt x="1677543" y="17843"/>
                  </a:lnTo>
                  <a:lnTo>
                    <a:pt x="1672158" y="15290"/>
                  </a:lnTo>
                  <a:lnTo>
                    <a:pt x="1668094" y="11010"/>
                  </a:lnTo>
                  <a:lnTo>
                    <a:pt x="1668564" y="19316"/>
                  </a:lnTo>
                  <a:lnTo>
                    <a:pt x="1675053" y="22313"/>
                  </a:lnTo>
                  <a:lnTo>
                    <a:pt x="1682496" y="20942"/>
                  </a:lnTo>
                  <a:lnTo>
                    <a:pt x="1685836" y="16205"/>
                  </a:lnTo>
                  <a:close/>
                </a:path>
                <a:path w="7182484" h="128904">
                  <a:moveTo>
                    <a:pt x="1697990" y="28206"/>
                  </a:moveTo>
                  <a:lnTo>
                    <a:pt x="1692414" y="25234"/>
                  </a:lnTo>
                  <a:lnTo>
                    <a:pt x="1692770" y="31343"/>
                  </a:lnTo>
                  <a:lnTo>
                    <a:pt x="1697990" y="28206"/>
                  </a:lnTo>
                  <a:close/>
                </a:path>
                <a:path w="7182484" h="128904">
                  <a:moveTo>
                    <a:pt x="2189683" y="30632"/>
                  </a:moveTo>
                  <a:lnTo>
                    <a:pt x="2187867" y="28041"/>
                  </a:lnTo>
                  <a:lnTo>
                    <a:pt x="2186927" y="26746"/>
                  </a:lnTo>
                  <a:lnTo>
                    <a:pt x="2182393" y="30365"/>
                  </a:lnTo>
                  <a:lnTo>
                    <a:pt x="2184184" y="33045"/>
                  </a:lnTo>
                  <a:lnTo>
                    <a:pt x="2185149" y="34480"/>
                  </a:lnTo>
                  <a:lnTo>
                    <a:pt x="2189683" y="30632"/>
                  </a:lnTo>
                  <a:close/>
                </a:path>
                <a:path w="7182484" h="128904">
                  <a:moveTo>
                    <a:pt x="2373934" y="16421"/>
                  </a:moveTo>
                  <a:lnTo>
                    <a:pt x="2368842" y="16725"/>
                  </a:lnTo>
                  <a:lnTo>
                    <a:pt x="2362809" y="15633"/>
                  </a:lnTo>
                  <a:lnTo>
                    <a:pt x="2357831" y="16090"/>
                  </a:lnTo>
                  <a:lnTo>
                    <a:pt x="2355913" y="20993"/>
                  </a:lnTo>
                  <a:lnTo>
                    <a:pt x="2362974" y="21653"/>
                  </a:lnTo>
                  <a:lnTo>
                    <a:pt x="2367775" y="24104"/>
                  </a:lnTo>
                  <a:lnTo>
                    <a:pt x="2371153" y="23850"/>
                  </a:lnTo>
                  <a:lnTo>
                    <a:pt x="2373934" y="16421"/>
                  </a:lnTo>
                  <a:close/>
                </a:path>
                <a:path w="7182484" h="128904">
                  <a:moveTo>
                    <a:pt x="2420277" y="17221"/>
                  </a:moveTo>
                  <a:lnTo>
                    <a:pt x="2414701" y="17576"/>
                  </a:lnTo>
                  <a:lnTo>
                    <a:pt x="2407932" y="16306"/>
                  </a:lnTo>
                  <a:lnTo>
                    <a:pt x="2409393" y="26924"/>
                  </a:lnTo>
                  <a:lnTo>
                    <a:pt x="2415476" y="27317"/>
                  </a:lnTo>
                  <a:lnTo>
                    <a:pt x="2418600" y="23241"/>
                  </a:lnTo>
                  <a:lnTo>
                    <a:pt x="2420277" y="17221"/>
                  </a:lnTo>
                  <a:close/>
                </a:path>
                <a:path w="7182484" h="128904">
                  <a:moveTo>
                    <a:pt x="2452141" y="32664"/>
                  </a:moveTo>
                  <a:lnTo>
                    <a:pt x="2446502" y="32092"/>
                  </a:lnTo>
                  <a:lnTo>
                    <a:pt x="2439695" y="33121"/>
                  </a:lnTo>
                  <a:lnTo>
                    <a:pt x="2441625" y="22466"/>
                  </a:lnTo>
                  <a:lnTo>
                    <a:pt x="2436558" y="22872"/>
                  </a:lnTo>
                  <a:lnTo>
                    <a:pt x="2430551" y="21844"/>
                  </a:lnTo>
                  <a:lnTo>
                    <a:pt x="2425573" y="22301"/>
                  </a:lnTo>
                  <a:lnTo>
                    <a:pt x="2423655" y="27178"/>
                  </a:lnTo>
                  <a:lnTo>
                    <a:pt x="2426347" y="28359"/>
                  </a:lnTo>
                  <a:lnTo>
                    <a:pt x="2430678" y="27457"/>
                  </a:lnTo>
                  <a:lnTo>
                    <a:pt x="2430716" y="32258"/>
                  </a:lnTo>
                  <a:lnTo>
                    <a:pt x="2426474" y="33007"/>
                  </a:lnTo>
                  <a:lnTo>
                    <a:pt x="2420582" y="31254"/>
                  </a:lnTo>
                  <a:lnTo>
                    <a:pt x="2419832" y="37147"/>
                  </a:lnTo>
                  <a:lnTo>
                    <a:pt x="2429726" y="37084"/>
                  </a:lnTo>
                  <a:lnTo>
                    <a:pt x="2442413" y="37820"/>
                  </a:lnTo>
                  <a:lnTo>
                    <a:pt x="2451887" y="37096"/>
                  </a:lnTo>
                  <a:lnTo>
                    <a:pt x="2452141" y="32664"/>
                  </a:lnTo>
                  <a:close/>
                </a:path>
                <a:path w="7182484" h="128904">
                  <a:moveTo>
                    <a:pt x="2638526" y="41897"/>
                  </a:moveTo>
                  <a:lnTo>
                    <a:pt x="2635707" y="43002"/>
                  </a:lnTo>
                  <a:lnTo>
                    <a:pt x="2631529" y="41821"/>
                  </a:lnTo>
                  <a:lnTo>
                    <a:pt x="2631249" y="46786"/>
                  </a:lnTo>
                  <a:lnTo>
                    <a:pt x="2634043" y="45605"/>
                  </a:lnTo>
                  <a:lnTo>
                    <a:pt x="2638348" y="46621"/>
                  </a:lnTo>
                  <a:lnTo>
                    <a:pt x="2638526" y="41897"/>
                  </a:lnTo>
                  <a:close/>
                </a:path>
                <a:path w="7182484" h="128904">
                  <a:moveTo>
                    <a:pt x="2663939" y="32448"/>
                  </a:moveTo>
                  <a:lnTo>
                    <a:pt x="2655557" y="28740"/>
                  </a:lnTo>
                  <a:lnTo>
                    <a:pt x="2654223" y="33223"/>
                  </a:lnTo>
                  <a:lnTo>
                    <a:pt x="2657741" y="37312"/>
                  </a:lnTo>
                  <a:lnTo>
                    <a:pt x="2663939" y="32448"/>
                  </a:lnTo>
                  <a:close/>
                </a:path>
                <a:path w="7182484" h="128904">
                  <a:moveTo>
                    <a:pt x="2670835" y="42621"/>
                  </a:moveTo>
                  <a:lnTo>
                    <a:pt x="2664193" y="43167"/>
                  </a:lnTo>
                  <a:lnTo>
                    <a:pt x="2658757" y="45618"/>
                  </a:lnTo>
                  <a:lnTo>
                    <a:pt x="2656243" y="52209"/>
                  </a:lnTo>
                  <a:lnTo>
                    <a:pt x="2664409" y="53809"/>
                  </a:lnTo>
                  <a:lnTo>
                    <a:pt x="2669730" y="51358"/>
                  </a:lnTo>
                  <a:lnTo>
                    <a:pt x="2670835" y="42621"/>
                  </a:lnTo>
                  <a:close/>
                </a:path>
                <a:path w="7182484" h="128904">
                  <a:moveTo>
                    <a:pt x="2683383" y="45440"/>
                  </a:moveTo>
                  <a:lnTo>
                    <a:pt x="2681592" y="42875"/>
                  </a:lnTo>
                  <a:lnTo>
                    <a:pt x="2680678" y="41452"/>
                  </a:lnTo>
                  <a:lnTo>
                    <a:pt x="2676080" y="45148"/>
                  </a:lnTo>
                  <a:lnTo>
                    <a:pt x="2677884" y="47853"/>
                  </a:lnTo>
                  <a:lnTo>
                    <a:pt x="2678874" y="49110"/>
                  </a:lnTo>
                  <a:lnTo>
                    <a:pt x="2683383" y="45440"/>
                  </a:lnTo>
                  <a:close/>
                </a:path>
                <a:path w="7182484" h="128904">
                  <a:moveTo>
                    <a:pt x="2767533" y="49860"/>
                  </a:moveTo>
                  <a:lnTo>
                    <a:pt x="2762643" y="49784"/>
                  </a:lnTo>
                  <a:lnTo>
                    <a:pt x="2759811" y="47155"/>
                  </a:lnTo>
                  <a:lnTo>
                    <a:pt x="2756954" y="44564"/>
                  </a:lnTo>
                  <a:lnTo>
                    <a:pt x="2756700" y="54483"/>
                  </a:lnTo>
                  <a:lnTo>
                    <a:pt x="2761729" y="60261"/>
                  </a:lnTo>
                  <a:lnTo>
                    <a:pt x="2765323" y="60121"/>
                  </a:lnTo>
                  <a:lnTo>
                    <a:pt x="2767533" y="49860"/>
                  </a:lnTo>
                  <a:close/>
                </a:path>
                <a:path w="7182484" h="128904">
                  <a:moveTo>
                    <a:pt x="3028632" y="28384"/>
                  </a:moveTo>
                  <a:lnTo>
                    <a:pt x="3026829" y="25755"/>
                  </a:lnTo>
                  <a:lnTo>
                    <a:pt x="3025876" y="24282"/>
                  </a:lnTo>
                  <a:lnTo>
                    <a:pt x="3021317" y="28028"/>
                  </a:lnTo>
                  <a:lnTo>
                    <a:pt x="3023082" y="30734"/>
                  </a:lnTo>
                  <a:lnTo>
                    <a:pt x="3024009" y="32131"/>
                  </a:lnTo>
                  <a:lnTo>
                    <a:pt x="3028632" y="28384"/>
                  </a:lnTo>
                  <a:close/>
                </a:path>
                <a:path w="7182484" h="128904">
                  <a:moveTo>
                    <a:pt x="3084131" y="37160"/>
                  </a:moveTo>
                  <a:lnTo>
                    <a:pt x="3075025" y="35521"/>
                  </a:lnTo>
                  <a:lnTo>
                    <a:pt x="3071088" y="41427"/>
                  </a:lnTo>
                  <a:lnTo>
                    <a:pt x="3068180" y="48818"/>
                  </a:lnTo>
                  <a:lnTo>
                    <a:pt x="3062186" y="51650"/>
                  </a:lnTo>
                  <a:lnTo>
                    <a:pt x="3061779" y="45745"/>
                  </a:lnTo>
                  <a:lnTo>
                    <a:pt x="3063189" y="37490"/>
                  </a:lnTo>
                  <a:lnTo>
                    <a:pt x="3058972" y="36525"/>
                  </a:lnTo>
                  <a:lnTo>
                    <a:pt x="3053143" y="42291"/>
                  </a:lnTo>
                  <a:lnTo>
                    <a:pt x="3045155" y="44831"/>
                  </a:lnTo>
                  <a:lnTo>
                    <a:pt x="3036760" y="46774"/>
                  </a:lnTo>
                  <a:lnTo>
                    <a:pt x="3029750" y="50787"/>
                  </a:lnTo>
                  <a:lnTo>
                    <a:pt x="3011767" y="50330"/>
                  </a:lnTo>
                  <a:lnTo>
                    <a:pt x="3004820" y="57010"/>
                  </a:lnTo>
                  <a:lnTo>
                    <a:pt x="2994456" y="58686"/>
                  </a:lnTo>
                  <a:lnTo>
                    <a:pt x="2984512" y="60972"/>
                  </a:lnTo>
                  <a:lnTo>
                    <a:pt x="2978785" y="69469"/>
                  </a:lnTo>
                  <a:lnTo>
                    <a:pt x="2993072" y="67030"/>
                  </a:lnTo>
                  <a:lnTo>
                    <a:pt x="3007969" y="65557"/>
                  </a:lnTo>
                  <a:lnTo>
                    <a:pt x="3023603" y="65163"/>
                  </a:lnTo>
                  <a:lnTo>
                    <a:pt x="3040113" y="66027"/>
                  </a:lnTo>
                  <a:lnTo>
                    <a:pt x="3039986" y="51993"/>
                  </a:lnTo>
                  <a:lnTo>
                    <a:pt x="3058566" y="51536"/>
                  </a:lnTo>
                  <a:lnTo>
                    <a:pt x="3058414" y="56603"/>
                  </a:lnTo>
                  <a:lnTo>
                    <a:pt x="3055442" y="57442"/>
                  </a:lnTo>
                  <a:lnTo>
                    <a:pt x="3054693" y="61366"/>
                  </a:lnTo>
                  <a:lnTo>
                    <a:pt x="3064700" y="59207"/>
                  </a:lnTo>
                  <a:lnTo>
                    <a:pt x="3074428" y="56654"/>
                  </a:lnTo>
                  <a:lnTo>
                    <a:pt x="3081655" y="50393"/>
                  </a:lnTo>
                  <a:lnTo>
                    <a:pt x="3084131" y="37160"/>
                  </a:lnTo>
                  <a:close/>
                </a:path>
                <a:path w="7182484" h="128904">
                  <a:moveTo>
                    <a:pt x="3134753" y="33578"/>
                  </a:moveTo>
                  <a:lnTo>
                    <a:pt x="3129991" y="33515"/>
                  </a:lnTo>
                  <a:lnTo>
                    <a:pt x="3125800" y="37122"/>
                  </a:lnTo>
                  <a:lnTo>
                    <a:pt x="3122472" y="38862"/>
                  </a:lnTo>
                  <a:lnTo>
                    <a:pt x="3120301" y="33210"/>
                  </a:lnTo>
                  <a:lnTo>
                    <a:pt x="3113062" y="38074"/>
                  </a:lnTo>
                  <a:lnTo>
                    <a:pt x="3101771" y="37007"/>
                  </a:lnTo>
                  <a:lnTo>
                    <a:pt x="3091535" y="37553"/>
                  </a:lnTo>
                  <a:lnTo>
                    <a:pt x="3087497" y="47231"/>
                  </a:lnTo>
                  <a:lnTo>
                    <a:pt x="3091027" y="52603"/>
                  </a:lnTo>
                  <a:lnTo>
                    <a:pt x="3097796" y="53200"/>
                  </a:lnTo>
                  <a:lnTo>
                    <a:pt x="3104819" y="50939"/>
                  </a:lnTo>
                  <a:lnTo>
                    <a:pt x="3109125" y="47777"/>
                  </a:lnTo>
                  <a:lnTo>
                    <a:pt x="3114840" y="51968"/>
                  </a:lnTo>
                  <a:lnTo>
                    <a:pt x="3121342" y="50203"/>
                  </a:lnTo>
                  <a:lnTo>
                    <a:pt x="3128010" y="48641"/>
                  </a:lnTo>
                  <a:lnTo>
                    <a:pt x="3134207" y="53479"/>
                  </a:lnTo>
                  <a:lnTo>
                    <a:pt x="3134753" y="33578"/>
                  </a:lnTo>
                  <a:close/>
                </a:path>
                <a:path w="7182484" h="128904">
                  <a:moveTo>
                    <a:pt x="3143605" y="41236"/>
                  </a:moveTo>
                  <a:lnTo>
                    <a:pt x="3141815" y="38620"/>
                  </a:lnTo>
                  <a:lnTo>
                    <a:pt x="3140824" y="37363"/>
                  </a:lnTo>
                  <a:lnTo>
                    <a:pt x="3136265" y="40944"/>
                  </a:lnTo>
                  <a:lnTo>
                    <a:pt x="3138068" y="43561"/>
                  </a:lnTo>
                  <a:lnTo>
                    <a:pt x="3139033" y="44983"/>
                  </a:lnTo>
                  <a:lnTo>
                    <a:pt x="3143605" y="41236"/>
                  </a:lnTo>
                  <a:close/>
                </a:path>
                <a:path w="7182484" h="128904">
                  <a:moveTo>
                    <a:pt x="3203422" y="42926"/>
                  </a:moveTo>
                  <a:lnTo>
                    <a:pt x="3199206" y="39420"/>
                  </a:lnTo>
                  <a:lnTo>
                    <a:pt x="3194100" y="39992"/>
                  </a:lnTo>
                  <a:lnTo>
                    <a:pt x="3192119" y="44945"/>
                  </a:lnTo>
                  <a:lnTo>
                    <a:pt x="3194291" y="45250"/>
                  </a:lnTo>
                  <a:lnTo>
                    <a:pt x="3196348" y="45821"/>
                  </a:lnTo>
                  <a:lnTo>
                    <a:pt x="3195548" y="49987"/>
                  </a:lnTo>
                  <a:lnTo>
                    <a:pt x="3202762" y="50165"/>
                  </a:lnTo>
                  <a:lnTo>
                    <a:pt x="3203422" y="42926"/>
                  </a:lnTo>
                  <a:close/>
                </a:path>
                <a:path w="7182484" h="128904">
                  <a:moveTo>
                    <a:pt x="3216999" y="55600"/>
                  </a:moveTo>
                  <a:lnTo>
                    <a:pt x="3209798" y="55410"/>
                  </a:lnTo>
                  <a:lnTo>
                    <a:pt x="3209531" y="65328"/>
                  </a:lnTo>
                  <a:lnTo>
                    <a:pt x="3216719" y="65519"/>
                  </a:lnTo>
                  <a:lnTo>
                    <a:pt x="3216999" y="55600"/>
                  </a:lnTo>
                  <a:close/>
                </a:path>
                <a:path w="7182484" h="128904">
                  <a:moveTo>
                    <a:pt x="3336429" y="38709"/>
                  </a:moveTo>
                  <a:lnTo>
                    <a:pt x="3333610" y="39662"/>
                  </a:lnTo>
                  <a:lnTo>
                    <a:pt x="3329317" y="38620"/>
                  </a:lnTo>
                  <a:lnTo>
                    <a:pt x="3329101" y="43408"/>
                  </a:lnTo>
                  <a:lnTo>
                    <a:pt x="3331921" y="42443"/>
                  </a:lnTo>
                  <a:lnTo>
                    <a:pt x="3336213" y="43497"/>
                  </a:lnTo>
                  <a:lnTo>
                    <a:pt x="3336429" y="38709"/>
                  </a:lnTo>
                  <a:close/>
                </a:path>
                <a:path w="7182484" h="128904">
                  <a:moveTo>
                    <a:pt x="3354413" y="39166"/>
                  </a:moveTo>
                  <a:lnTo>
                    <a:pt x="3350196" y="39776"/>
                  </a:lnTo>
                  <a:lnTo>
                    <a:pt x="3344253" y="38049"/>
                  </a:lnTo>
                  <a:lnTo>
                    <a:pt x="3343503" y="43776"/>
                  </a:lnTo>
                  <a:lnTo>
                    <a:pt x="3347732" y="43205"/>
                  </a:lnTo>
                  <a:lnTo>
                    <a:pt x="3353689" y="44983"/>
                  </a:lnTo>
                  <a:lnTo>
                    <a:pt x="3354413" y="39166"/>
                  </a:lnTo>
                  <a:close/>
                </a:path>
                <a:path w="7182484" h="128904">
                  <a:moveTo>
                    <a:pt x="3379546" y="44691"/>
                  </a:moveTo>
                  <a:lnTo>
                    <a:pt x="3376714" y="45770"/>
                  </a:lnTo>
                  <a:lnTo>
                    <a:pt x="3372434" y="44653"/>
                  </a:lnTo>
                  <a:lnTo>
                    <a:pt x="3372167" y="49517"/>
                  </a:lnTo>
                  <a:lnTo>
                    <a:pt x="3374987" y="48437"/>
                  </a:lnTo>
                  <a:lnTo>
                    <a:pt x="3379266" y="49644"/>
                  </a:lnTo>
                  <a:lnTo>
                    <a:pt x="3379546" y="44691"/>
                  </a:lnTo>
                  <a:close/>
                </a:path>
                <a:path w="7182484" h="128904">
                  <a:moveTo>
                    <a:pt x="3406419" y="53060"/>
                  </a:moveTo>
                  <a:lnTo>
                    <a:pt x="3404603" y="50355"/>
                  </a:lnTo>
                  <a:lnTo>
                    <a:pt x="3403625" y="48958"/>
                  </a:lnTo>
                  <a:lnTo>
                    <a:pt x="3399078" y="52539"/>
                  </a:lnTo>
                  <a:lnTo>
                    <a:pt x="3400844" y="55206"/>
                  </a:lnTo>
                  <a:lnTo>
                    <a:pt x="3401796" y="56642"/>
                  </a:lnTo>
                  <a:lnTo>
                    <a:pt x="3406419" y="53060"/>
                  </a:lnTo>
                  <a:close/>
                </a:path>
                <a:path w="7182484" h="128904">
                  <a:moveTo>
                    <a:pt x="3433064" y="61099"/>
                  </a:moveTo>
                  <a:lnTo>
                    <a:pt x="3431565" y="52146"/>
                  </a:lnTo>
                  <a:lnTo>
                    <a:pt x="3426815" y="47663"/>
                  </a:lnTo>
                  <a:lnTo>
                    <a:pt x="3421634" y="48539"/>
                  </a:lnTo>
                  <a:lnTo>
                    <a:pt x="3418840" y="55664"/>
                  </a:lnTo>
                  <a:lnTo>
                    <a:pt x="3425710" y="54787"/>
                  </a:lnTo>
                  <a:lnTo>
                    <a:pt x="3426637" y="61493"/>
                  </a:lnTo>
                  <a:lnTo>
                    <a:pt x="3433064" y="61099"/>
                  </a:lnTo>
                  <a:close/>
                </a:path>
                <a:path w="7182484" h="128904">
                  <a:moveTo>
                    <a:pt x="3472700" y="62103"/>
                  </a:moveTo>
                  <a:lnTo>
                    <a:pt x="3470198" y="56959"/>
                  </a:lnTo>
                  <a:lnTo>
                    <a:pt x="3464306" y="56273"/>
                  </a:lnTo>
                  <a:lnTo>
                    <a:pt x="3457257" y="57099"/>
                  </a:lnTo>
                  <a:lnTo>
                    <a:pt x="3451275" y="56489"/>
                  </a:lnTo>
                  <a:lnTo>
                    <a:pt x="3453803" y="61607"/>
                  </a:lnTo>
                  <a:lnTo>
                    <a:pt x="3459708" y="62331"/>
                  </a:lnTo>
                  <a:lnTo>
                    <a:pt x="3466757" y="61544"/>
                  </a:lnTo>
                  <a:lnTo>
                    <a:pt x="3472700" y="62103"/>
                  </a:lnTo>
                  <a:close/>
                </a:path>
                <a:path w="7182484" h="128904">
                  <a:moveTo>
                    <a:pt x="3479215" y="62725"/>
                  </a:moveTo>
                  <a:lnTo>
                    <a:pt x="3478453" y="57835"/>
                  </a:lnTo>
                  <a:lnTo>
                    <a:pt x="3472700" y="62103"/>
                  </a:lnTo>
                  <a:lnTo>
                    <a:pt x="3476726" y="67310"/>
                  </a:lnTo>
                  <a:lnTo>
                    <a:pt x="3479215" y="62725"/>
                  </a:lnTo>
                  <a:close/>
                </a:path>
                <a:path w="7182484" h="128904">
                  <a:moveTo>
                    <a:pt x="3723932" y="66192"/>
                  </a:moveTo>
                  <a:lnTo>
                    <a:pt x="3722141" y="63601"/>
                  </a:lnTo>
                  <a:lnTo>
                    <a:pt x="3721201" y="62280"/>
                  </a:lnTo>
                  <a:lnTo>
                    <a:pt x="3716629" y="65862"/>
                  </a:lnTo>
                  <a:lnTo>
                    <a:pt x="3718395" y="68567"/>
                  </a:lnTo>
                  <a:lnTo>
                    <a:pt x="3719284" y="69989"/>
                  </a:lnTo>
                  <a:lnTo>
                    <a:pt x="3723932" y="66192"/>
                  </a:lnTo>
                  <a:close/>
                </a:path>
                <a:path w="7182484" h="128904">
                  <a:moveTo>
                    <a:pt x="3814889" y="48742"/>
                  </a:moveTo>
                  <a:lnTo>
                    <a:pt x="3813098" y="46101"/>
                  </a:lnTo>
                  <a:lnTo>
                    <a:pt x="3812159" y="44615"/>
                  </a:lnTo>
                  <a:lnTo>
                    <a:pt x="3807561" y="48361"/>
                  </a:lnTo>
                  <a:lnTo>
                    <a:pt x="3809339" y="51066"/>
                  </a:lnTo>
                  <a:lnTo>
                    <a:pt x="3810279" y="52476"/>
                  </a:lnTo>
                  <a:lnTo>
                    <a:pt x="3814889" y="48742"/>
                  </a:lnTo>
                  <a:close/>
                </a:path>
                <a:path w="7182484" h="128904">
                  <a:moveTo>
                    <a:pt x="3842004" y="46875"/>
                  </a:moveTo>
                  <a:lnTo>
                    <a:pt x="3835743" y="45377"/>
                  </a:lnTo>
                  <a:lnTo>
                    <a:pt x="3834625" y="51739"/>
                  </a:lnTo>
                  <a:lnTo>
                    <a:pt x="3838727" y="51269"/>
                  </a:lnTo>
                  <a:lnTo>
                    <a:pt x="3840061" y="59156"/>
                  </a:lnTo>
                  <a:lnTo>
                    <a:pt x="3841889" y="51943"/>
                  </a:lnTo>
                  <a:lnTo>
                    <a:pt x="3842004" y="46875"/>
                  </a:lnTo>
                  <a:close/>
                </a:path>
                <a:path w="7182484" h="128904">
                  <a:moveTo>
                    <a:pt x="3906812" y="58534"/>
                  </a:moveTo>
                  <a:lnTo>
                    <a:pt x="3902024" y="58407"/>
                  </a:lnTo>
                  <a:lnTo>
                    <a:pt x="3903726" y="49834"/>
                  </a:lnTo>
                  <a:lnTo>
                    <a:pt x="3899839" y="48412"/>
                  </a:lnTo>
                  <a:lnTo>
                    <a:pt x="3899547" y="56705"/>
                  </a:lnTo>
                  <a:lnTo>
                    <a:pt x="3889743" y="50876"/>
                  </a:lnTo>
                  <a:lnTo>
                    <a:pt x="3888727" y="58064"/>
                  </a:lnTo>
                  <a:lnTo>
                    <a:pt x="3892258" y="61048"/>
                  </a:lnTo>
                  <a:lnTo>
                    <a:pt x="3898074" y="63817"/>
                  </a:lnTo>
                  <a:lnTo>
                    <a:pt x="3903738" y="63842"/>
                  </a:lnTo>
                  <a:lnTo>
                    <a:pt x="3906812" y="58534"/>
                  </a:lnTo>
                  <a:close/>
                </a:path>
                <a:path w="7182484" h="128904">
                  <a:moveTo>
                    <a:pt x="3915956" y="56438"/>
                  </a:moveTo>
                  <a:lnTo>
                    <a:pt x="3914152" y="53848"/>
                  </a:lnTo>
                  <a:lnTo>
                    <a:pt x="3913238" y="52362"/>
                  </a:lnTo>
                  <a:lnTo>
                    <a:pt x="3908615" y="56019"/>
                  </a:lnTo>
                  <a:lnTo>
                    <a:pt x="3910406" y="58623"/>
                  </a:lnTo>
                  <a:lnTo>
                    <a:pt x="3911396" y="60032"/>
                  </a:lnTo>
                  <a:lnTo>
                    <a:pt x="3915956" y="56438"/>
                  </a:lnTo>
                  <a:close/>
                </a:path>
                <a:path w="7182484" h="128904">
                  <a:moveTo>
                    <a:pt x="3930281" y="61722"/>
                  </a:moveTo>
                  <a:lnTo>
                    <a:pt x="3927551" y="57848"/>
                  </a:lnTo>
                  <a:lnTo>
                    <a:pt x="3922941" y="61429"/>
                  </a:lnTo>
                  <a:lnTo>
                    <a:pt x="3924731" y="64033"/>
                  </a:lnTo>
                  <a:lnTo>
                    <a:pt x="3925684" y="65455"/>
                  </a:lnTo>
                  <a:lnTo>
                    <a:pt x="3930281" y="61722"/>
                  </a:lnTo>
                  <a:close/>
                </a:path>
                <a:path w="7182484" h="128904">
                  <a:moveTo>
                    <a:pt x="3942816" y="64516"/>
                  </a:moveTo>
                  <a:lnTo>
                    <a:pt x="3936250" y="60553"/>
                  </a:lnTo>
                  <a:lnTo>
                    <a:pt x="3934104" y="65544"/>
                  </a:lnTo>
                  <a:lnTo>
                    <a:pt x="3936314" y="70015"/>
                  </a:lnTo>
                  <a:lnTo>
                    <a:pt x="3942816" y="64516"/>
                  </a:lnTo>
                  <a:close/>
                </a:path>
                <a:path w="7182484" h="128904">
                  <a:moveTo>
                    <a:pt x="4001058" y="75145"/>
                  </a:moveTo>
                  <a:lnTo>
                    <a:pt x="3997566" y="70104"/>
                  </a:lnTo>
                  <a:lnTo>
                    <a:pt x="3989679" y="70726"/>
                  </a:lnTo>
                  <a:lnTo>
                    <a:pt x="3989387" y="80848"/>
                  </a:lnTo>
                  <a:lnTo>
                    <a:pt x="3984523" y="78981"/>
                  </a:lnTo>
                  <a:lnTo>
                    <a:pt x="3982669" y="73444"/>
                  </a:lnTo>
                  <a:lnTo>
                    <a:pt x="3975087" y="75399"/>
                  </a:lnTo>
                  <a:lnTo>
                    <a:pt x="3974985" y="82156"/>
                  </a:lnTo>
                  <a:lnTo>
                    <a:pt x="3971061" y="90258"/>
                  </a:lnTo>
                  <a:lnTo>
                    <a:pt x="3976382" y="92760"/>
                  </a:lnTo>
                  <a:lnTo>
                    <a:pt x="3984231" y="92024"/>
                  </a:lnTo>
                  <a:lnTo>
                    <a:pt x="3992753" y="89344"/>
                  </a:lnTo>
                  <a:lnTo>
                    <a:pt x="4000081" y="85979"/>
                  </a:lnTo>
                  <a:lnTo>
                    <a:pt x="4001058" y="75145"/>
                  </a:lnTo>
                  <a:close/>
                </a:path>
                <a:path w="7182484" h="128904">
                  <a:moveTo>
                    <a:pt x="4205744" y="64020"/>
                  </a:moveTo>
                  <a:lnTo>
                    <a:pt x="4203916" y="61429"/>
                  </a:lnTo>
                  <a:lnTo>
                    <a:pt x="4202963" y="59944"/>
                  </a:lnTo>
                  <a:lnTo>
                    <a:pt x="4198391" y="63601"/>
                  </a:lnTo>
                  <a:lnTo>
                    <a:pt x="4200182" y="66205"/>
                  </a:lnTo>
                  <a:lnTo>
                    <a:pt x="4201109" y="67614"/>
                  </a:lnTo>
                  <a:lnTo>
                    <a:pt x="4205744" y="64020"/>
                  </a:lnTo>
                  <a:close/>
                </a:path>
                <a:path w="7182484" h="128904">
                  <a:moveTo>
                    <a:pt x="4483062" y="78511"/>
                  </a:moveTo>
                  <a:lnTo>
                    <a:pt x="4469955" y="77431"/>
                  </a:lnTo>
                  <a:lnTo>
                    <a:pt x="4460418" y="75996"/>
                  </a:lnTo>
                  <a:lnTo>
                    <a:pt x="4451312" y="75526"/>
                  </a:lnTo>
                  <a:lnTo>
                    <a:pt x="4439513" y="77393"/>
                  </a:lnTo>
                  <a:lnTo>
                    <a:pt x="4434662" y="75641"/>
                  </a:lnTo>
                  <a:lnTo>
                    <a:pt x="4432859" y="70065"/>
                  </a:lnTo>
                  <a:lnTo>
                    <a:pt x="4425150" y="71996"/>
                  </a:lnTo>
                  <a:lnTo>
                    <a:pt x="4396117" y="71259"/>
                  </a:lnTo>
                  <a:lnTo>
                    <a:pt x="4389183" y="71564"/>
                  </a:lnTo>
                  <a:lnTo>
                    <a:pt x="4381208" y="70345"/>
                  </a:lnTo>
                  <a:lnTo>
                    <a:pt x="4374312" y="70662"/>
                  </a:lnTo>
                  <a:lnTo>
                    <a:pt x="4370616" y="75615"/>
                  </a:lnTo>
                  <a:lnTo>
                    <a:pt x="4378680" y="79578"/>
                  </a:lnTo>
                  <a:lnTo>
                    <a:pt x="4385754" y="79171"/>
                  </a:lnTo>
                  <a:lnTo>
                    <a:pt x="4393412" y="77203"/>
                  </a:lnTo>
                  <a:lnTo>
                    <a:pt x="4403217" y="76441"/>
                  </a:lnTo>
                  <a:lnTo>
                    <a:pt x="4407357" y="80848"/>
                  </a:lnTo>
                  <a:lnTo>
                    <a:pt x="4412754" y="83261"/>
                  </a:lnTo>
                  <a:lnTo>
                    <a:pt x="4421263" y="81864"/>
                  </a:lnTo>
                  <a:lnTo>
                    <a:pt x="4453877" y="82715"/>
                  </a:lnTo>
                  <a:lnTo>
                    <a:pt x="4470628" y="84099"/>
                  </a:lnTo>
                  <a:lnTo>
                    <a:pt x="4477448" y="83070"/>
                  </a:lnTo>
                  <a:lnTo>
                    <a:pt x="4483062" y="78511"/>
                  </a:lnTo>
                  <a:close/>
                </a:path>
                <a:path w="7182484" h="128904">
                  <a:moveTo>
                    <a:pt x="4497425" y="83845"/>
                  </a:moveTo>
                  <a:lnTo>
                    <a:pt x="4494593" y="84975"/>
                  </a:lnTo>
                  <a:lnTo>
                    <a:pt x="4490275" y="83934"/>
                  </a:lnTo>
                  <a:lnTo>
                    <a:pt x="4490021" y="88722"/>
                  </a:lnTo>
                  <a:lnTo>
                    <a:pt x="4492879" y="87566"/>
                  </a:lnTo>
                  <a:lnTo>
                    <a:pt x="4497222" y="88734"/>
                  </a:lnTo>
                  <a:lnTo>
                    <a:pt x="4497425" y="83845"/>
                  </a:lnTo>
                  <a:close/>
                </a:path>
                <a:path w="7182484" h="128904">
                  <a:moveTo>
                    <a:pt x="4865243" y="87642"/>
                  </a:moveTo>
                  <a:lnTo>
                    <a:pt x="4862411" y="88722"/>
                  </a:lnTo>
                  <a:lnTo>
                    <a:pt x="4858067" y="87642"/>
                  </a:lnTo>
                  <a:lnTo>
                    <a:pt x="4857839" y="92430"/>
                  </a:lnTo>
                  <a:lnTo>
                    <a:pt x="4860683" y="91440"/>
                  </a:lnTo>
                  <a:lnTo>
                    <a:pt x="4865027" y="92430"/>
                  </a:lnTo>
                  <a:lnTo>
                    <a:pt x="4865243" y="87642"/>
                  </a:lnTo>
                  <a:close/>
                </a:path>
                <a:path w="7182484" h="128904">
                  <a:moveTo>
                    <a:pt x="4876190" y="87896"/>
                  </a:moveTo>
                  <a:lnTo>
                    <a:pt x="4869700" y="87807"/>
                  </a:lnTo>
                  <a:lnTo>
                    <a:pt x="4870145" y="91528"/>
                  </a:lnTo>
                  <a:lnTo>
                    <a:pt x="4873612" y="93433"/>
                  </a:lnTo>
                  <a:lnTo>
                    <a:pt x="4876190" y="87896"/>
                  </a:lnTo>
                  <a:close/>
                </a:path>
                <a:path w="7182484" h="128904">
                  <a:moveTo>
                    <a:pt x="4930749" y="94094"/>
                  </a:moveTo>
                  <a:lnTo>
                    <a:pt x="4927905" y="95224"/>
                  </a:lnTo>
                  <a:lnTo>
                    <a:pt x="4923523" y="94208"/>
                  </a:lnTo>
                  <a:lnTo>
                    <a:pt x="4923307" y="98983"/>
                  </a:lnTo>
                  <a:lnTo>
                    <a:pt x="4926203" y="97840"/>
                  </a:lnTo>
                  <a:lnTo>
                    <a:pt x="4930546" y="98983"/>
                  </a:lnTo>
                  <a:lnTo>
                    <a:pt x="4930749" y="94094"/>
                  </a:lnTo>
                  <a:close/>
                </a:path>
                <a:path w="7182484" h="128904">
                  <a:moveTo>
                    <a:pt x="5254396" y="83604"/>
                  </a:moveTo>
                  <a:lnTo>
                    <a:pt x="5252529" y="80987"/>
                  </a:lnTo>
                  <a:lnTo>
                    <a:pt x="5251551" y="79514"/>
                  </a:lnTo>
                  <a:lnTo>
                    <a:pt x="5246916" y="83273"/>
                  </a:lnTo>
                  <a:lnTo>
                    <a:pt x="5248770" y="85979"/>
                  </a:lnTo>
                  <a:lnTo>
                    <a:pt x="5249761" y="87388"/>
                  </a:lnTo>
                  <a:lnTo>
                    <a:pt x="5254396" y="83604"/>
                  </a:lnTo>
                  <a:close/>
                </a:path>
                <a:path w="7182484" h="128904">
                  <a:moveTo>
                    <a:pt x="5475795" y="94945"/>
                  </a:moveTo>
                  <a:lnTo>
                    <a:pt x="5467032" y="94119"/>
                  </a:lnTo>
                  <a:lnTo>
                    <a:pt x="5460250" y="96024"/>
                  </a:lnTo>
                  <a:lnTo>
                    <a:pt x="5454777" y="99771"/>
                  </a:lnTo>
                  <a:lnTo>
                    <a:pt x="5449989" y="104470"/>
                  </a:lnTo>
                  <a:lnTo>
                    <a:pt x="5449722" y="103974"/>
                  </a:lnTo>
                  <a:lnTo>
                    <a:pt x="5449519" y="103606"/>
                  </a:lnTo>
                  <a:lnTo>
                    <a:pt x="5445391" y="95897"/>
                  </a:lnTo>
                  <a:lnTo>
                    <a:pt x="5438330" y="94297"/>
                  </a:lnTo>
                  <a:lnTo>
                    <a:pt x="5435905" y="93751"/>
                  </a:lnTo>
                  <a:lnTo>
                    <a:pt x="5431434" y="93967"/>
                  </a:lnTo>
                  <a:lnTo>
                    <a:pt x="5431434" y="114249"/>
                  </a:lnTo>
                  <a:lnTo>
                    <a:pt x="5431244" y="119037"/>
                  </a:lnTo>
                  <a:lnTo>
                    <a:pt x="5431040" y="118973"/>
                  </a:lnTo>
                  <a:lnTo>
                    <a:pt x="5426875" y="117868"/>
                  </a:lnTo>
                  <a:lnTo>
                    <a:pt x="5424005" y="118973"/>
                  </a:lnTo>
                  <a:lnTo>
                    <a:pt x="5424017" y="118770"/>
                  </a:lnTo>
                  <a:lnTo>
                    <a:pt x="5424068" y="117716"/>
                  </a:lnTo>
                  <a:lnTo>
                    <a:pt x="5424106" y="117005"/>
                  </a:lnTo>
                  <a:lnTo>
                    <a:pt x="5424182" y="115252"/>
                  </a:lnTo>
                  <a:lnTo>
                    <a:pt x="5424233" y="114160"/>
                  </a:lnTo>
                  <a:lnTo>
                    <a:pt x="5428577" y="115290"/>
                  </a:lnTo>
                  <a:lnTo>
                    <a:pt x="5431434" y="114249"/>
                  </a:lnTo>
                  <a:lnTo>
                    <a:pt x="5431434" y="93967"/>
                  </a:lnTo>
                  <a:lnTo>
                    <a:pt x="5424348" y="94297"/>
                  </a:lnTo>
                  <a:lnTo>
                    <a:pt x="5422404" y="94221"/>
                  </a:lnTo>
                  <a:lnTo>
                    <a:pt x="5422404" y="111556"/>
                  </a:lnTo>
                  <a:lnTo>
                    <a:pt x="5417731" y="115252"/>
                  </a:lnTo>
                  <a:lnTo>
                    <a:pt x="5417007" y="114249"/>
                  </a:lnTo>
                  <a:lnTo>
                    <a:pt x="5414962" y="111290"/>
                  </a:lnTo>
                  <a:lnTo>
                    <a:pt x="5419395" y="107696"/>
                  </a:lnTo>
                  <a:lnTo>
                    <a:pt x="5419534" y="107581"/>
                  </a:lnTo>
                  <a:lnTo>
                    <a:pt x="5422404" y="111556"/>
                  </a:lnTo>
                  <a:lnTo>
                    <a:pt x="5422404" y="94221"/>
                  </a:lnTo>
                  <a:lnTo>
                    <a:pt x="5413527" y="93840"/>
                  </a:lnTo>
                  <a:lnTo>
                    <a:pt x="5408701" y="95529"/>
                  </a:lnTo>
                  <a:lnTo>
                    <a:pt x="5407609" y="102514"/>
                  </a:lnTo>
                  <a:lnTo>
                    <a:pt x="5402338" y="103606"/>
                  </a:lnTo>
                  <a:lnTo>
                    <a:pt x="5395963" y="99834"/>
                  </a:lnTo>
                  <a:lnTo>
                    <a:pt x="5388572" y="101434"/>
                  </a:lnTo>
                  <a:lnTo>
                    <a:pt x="5379821" y="103974"/>
                  </a:lnTo>
                  <a:lnTo>
                    <a:pt x="5375795" y="103606"/>
                  </a:lnTo>
                  <a:lnTo>
                    <a:pt x="5369382" y="103022"/>
                  </a:lnTo>
                  <a:lnTo>
                    <a:pt x="5362778" y="103606"/>
                  </a:lnTo>
                  <a:lnTo>
                    <a:pt x="5362651" y="102768"/>
                  </a:lnTo>
                  <a:lnTo>
                    <a:pt x="5361737" y="96774"/>
                  </a:lnTo>
                  <a:lnTo>
                    <a:pt x="5354802" y="97802"/>
                  </a:lnTo>
                  <a:lnTo>
                    <a:pt x="5349926" y="102768"/>
                  </a:lnTo>
                  <a:lnTo>
                    <a:pt x="5341239" y="102514"/>
                  </a:lnTo>
                  <a:lnTo>
                    <a:pt x="5336311" y="107480"/>
                  </a:lnTo>
                  <a:lnTo>
                    <a:pt x="5337784" y="99060"/>
                  </a:lnTo>
                  <a:lnTo>
                    <a:pt x="5333568" y="98044"/>
                  </a:lnTo>
                  <a:lnTo>
                    <a:pt x="5329174" y="97345"/>
                  </a:lnTo>
                  <a:lnTo>
                    <a:pt x="5324945" y="100355"/>
                  </a:lnTo>
                  <a:lnTo>
                    <a:pt x="5321630" y="104635"/>
                  </a:lnTo>
                  <a:lnTo>
                    <a:pt x="5317452" y="107696"/>
                  </a:lnTo>
                  <a:lnTo>
                    <a:pt x="5310670" y="107022"/>
                  </a:lnTo>
                  <a:lnTo>
                    <a:pt x="5309895" y="106222"/>
                  </a:lnTo>
                  <a:lnTo>
                    <a:pt x="5307558" y="103797"/>
                  </a:lnTo>
                  <a:lnTo>
                    <a:pt x="5302758" y="102781"/>
                  </a:lnTo>
                  <a:lnTo>
                    <a:pt x="5298300" y="101307"/>
                  </a:lnTo>
                  <a:lnTo>
                    <a:pt x="5296192" y="96735"/>
                  </a:lnTo>
                  <a:lnTo>
                    <a:pt x="5288673" y="98933"/>
                  </a:lnTo>
                  <a:lnTo>
                    <a:pt x="5274195" y="104025"/>
                  </a:lnTo>
                  <a:lnTo>
                    <a:pt x="5266677" y="106222"/>
                  </a:lnTo>
                  <a:lnTo>
                    <a:pt x="5258397" y="104482"/>
                  </a:lnTo>
                  <a:lnTo>
                    <a:pt x="5251653" y="102590"/>
                  </a:lnTo>
                  <a:lnTo>
                    <a:pt x="5245989" y="103670"/>
                  </a:lnTo>
                  <a:lnTo>
                    <a:pt x="5240947" y="110832"/>
                  </a:lnTo>
                  <a:lnTo>
                    <a:pt x="5245379" y="112979"/>
                  </a:lnTo>
                  <a:lnTo>
                    <a:pt x="5248300" y="117221"/>
                  </a:lnTo>
                  <a:lnTo>
                    <a:pt x="5247932" y="125844"/>
                  </a:lnTo>
                  <a:lnTo>
                    <a:pt x="5266779" y="126923"/>
                  </a:lnTo>
                  <a:lnTo>
                    <a:pt x="5283657" y="125183"/>
                  </a:lnTo>
                  <a:lnTo>
                    <a:pt x="5299202" y="121564"/>
                  </a:lnTo>
                  <a:lnTo>
                    <a:pt x="5314023" y="117005"/>
                  </a:lnTo>
                  <a:lnTo>
                    <a:pt x="5320093" y="117640"/>
                  </a:lnTo>
                  <a:lnTo>
                    <a:pt x="5326189" y="126720"/>
                  </a:lnTo>
                  <a:lnTo>
                    <a:pt x="5332222" y="127368"/>
                  </a:lnTo>
                  <a:lnTo>
                    <a:pt x="5339143" y="123418"/>
                  </a:lnTo>
                  <a:lnTo>
                    <a:pt x="5345798" y="119176"/>
                  </a:lnTo>
                  <a:lnTo>
                    <a:pt x="5354383" y="117716"/>
                  </a:lnTo>
                  <a:lnTo>
                    <a:pt x="5366867" y="120688"/>
                  </a:lnTo>
                  <a:lnTo>
                    <a:pt x="5377586" y="120154"/>
                  </a:lnTo>
                  <a:lnTo>
                    <a:pt x="5386730" y="121107"/>
                  </a:lnTo>
                  <a:lnTo>
                    <a:pt x="5394477" y="128473"/>
                  </a:lnTo>
                  <a:lnTo>
                    <a:pt x="5400548" y="128041"/>
                  </a:lnTo>
                  <a:lnTo>
                    <a:pt x="5406288" y="120154"/>
                  </a:lnTo>
                  <a:lnTo>
                    <a:pt x="5406999" y="119176"/>
                  </a:lnTo>
                  <a:lnTo>
                    <a:pt x="5413045" y="118770"/>
                  </a:lnTo>
                  <a:lnTo>
                    <a:pt x="5418163" y="119418"/>
                  </a:lnTo>
                  <a:lnTo>
                    <a:pt x="5421566" y="122275"/>
                  </a:lnTo>
                  <a:lnTo>
                    <a:pt x="5425262" y="124714"/>
                  </a:lnTo>
                  <a:lnTo>
                    <a:pt x="5431256" y="124142"/>
                  </a:lnTo>
                  <a:lnTo>
                    <a:pt x="5436120" y="119456"/>
                  </a:lnTo>
                  <a:lnTo>
                    <a:pt x="5436755" y="119037"/>
                  </a:lnTo>
                  <a:lnTo>
                    <a:pt x="5441670" y="115785"/>
                  </a:lnTo>
                  <a:lnTo>
                    <a:pt x="5444604" y="114249"/>
                  </a:lnTo>
                  <a:lnTo>
                    <a:pt x="5444769" y="114160"/>
                  </a:lnTo>
                  <a:lnTo>
                    <a:pt x="5447589" y="112661"/>
                  </a:lnTo>
                  <a:lnTo>
                    <a:pt x="5453545" y="109588"/>
                  </a:lnTo>
                  <a:lnTo>
                    <a:pt x="5460885" y="108369"/>
                  </a:lnTo>
                  <a:lnTo>
                    <a:pt x="5465038" y="107581"/>
                  </a:lnTo>
                  <a:lnTo>
                    <a:pt x="5465521" y="107480"/>
                  </a:lnTo>
                  <a:lnTo>
                    <a:pt x="5468074" y="106997"/>
                  </a:lnTo>
                  <a:lnTo>
                    <a:pt x="5471782" y="104470"/>
                  </a:lnTo>
                  <a:lnTo>
                    <a:pt x="5473560" y="103263"/>
                  </a:lnTo>
                  <a:lnTo>
                    <a:pt x="5475795" y="94945"/>
                  </a:lnTo>
                  <a:close/>
                </a:path>
                <a:path w="7182484" h="128904">
                  <a:moveTo>
                    <a:pt x="5501437" y="95402"/>
                  </a:moveTo>
                  <a:lnTo>
                    <a:pt x="5496420" y="95542"/>
                  </a:lnTo>
                  <a:lnTo>
                    <a:pt x="5490489" y="90335"/>
                  </a:lnTo>
                  <a:lnTo>
                    <a:pt x="5489206" y="96151"/>
                  </a:lnTo>
                  <a:lnTo>
                    <a:pt x="5485435" y="98450"/>
                  </a:lnTo>
                  <a:lnTo>
                    <a:pt x="5481383" y="100355"/>
                  </a:lnTo>
                  <a:lnTo>
                    <a:pt x="5479237" y="104978"/>
                  </a:lnTo>
                  <a:lnTo>
                    <a:pt x="5487517" y="106667"/>
                  </a:lnTo>
                  <a:lnTo>
                    <a:pt x="5494464" y="108851"/>
                  </a:lnTo>
                  <a:lnTo>
                    <a:pt x="5499354" y="106705"/>
                  </a:lnTo>
                  <a:lnTo>
                    <a:pt x="5501437" y="95402"/>
                  </a:lnTo>
                  <a:close/>
                </a:path>
                <a:path w="7182484" h="128904">
                  <a:moveTo>
                    <a:pt x="5527002" y="100914"/>
                  </a:moveTo>
                  <a:lnTo>
                    <a:pt x="5522658" y="101688"/>
                  </a:lnTo>
                  <a:lnTo>
                    <a:pt x="5516600" y="99936"/>
                  </a:lnTo>
                  <a:lnTo>
                    <a:pt x="5515927" y="105664"/>
                  </a:lnTo>
                  <a:lnTo>
                    <a:pt x="5520233" y="105054"/>
                  </a:lnTo>
                  <a:lnTo>
                    <a:pt x="5526316" y="106768"/>
                  </a:lnTo>
                  <a:lnTo>
                    <a:pt x="5527002" y="100914"/>
                  </a:lnTo>
                  <a:close/>
                </a:path>
                <a:path w="7182484" h="128904">
                  <a:moveTo>
                    <a:pt x="6593814" y="96088"/>
                  </a:moveTo>
                  <a:lnTo>
                    <a:pt x="6591960" y="93510"/>
                  </a:lnTo>
                  <a:lnTo>
                    <a:pt x="6590919" y="92049"/>
                  </a:lnTo>
                  <a:lnTo>
                    <a:pt x="6586296" y="95897"/>
                  </a:lnTo>
                  <a:lnTo>
                    <a:pt x="6588252" y="98564"/>
                  </a:lnTo>
                  <a:lnTo>
                    <a:pt x="6589255" y="99936"/>
                  </a:lnTo>
                  <a:lnTo>
                    <a:pt x="6593814" y="96088"/>
                  </a:lnTo>
                  <a:close/>
                </a:path>
                <a:path w="7182484" h="128904">
                  <a:moveTo>
                    <a:pt x="6632918" y="103428"/>
                  </a:moveTo>
                  <a:lnTo>
                    <a:pt x="6629971" y="104597"/>
                  </a:lnTo>
                  <a:lnTo>
                    <a:pt x="6625539" y="103593"/>
                  </a:lnTo>
                  <a:lnTo>
                    <a:pt x="6625488" y="108458"/>
                  </a:lnTo>
                  <a:lnTo>
                    <a:pt x="6628358" y="107289"/>
                  </a:lnTo>
                  <a:lnTo>
                    <a:pt x="6632829" y="108381"/>
                  </a:lnTo>
                  <a:lnTo>
                    <a:pt x="6632918" y="103428"/>
                  </a:lnTo>
                  <a:close/>
                </a:path>
                <a:path w="7182484" h="128904">
                  <a:moveTo>
                    <a:pt x="6677876" y="88023"/>
                  </a:moveTo>
                  <a:lnTo>
                    <a:pt x="6674929" y="89141"/>
                  </a:lnTo>
                  <a:lnTo>
                    <a:pt x="6670446" y="88341"/>
                  </a:lnTo>
                  <a:lnTo>
                    <a:pt x="6670332" y="93091"/>
                  </a:lnTo>
                  <a:lnTo>
                    <a:pt x="6673228" y="91935"/>
                  </a:lnTo>
                  <a:lnTo>
                    <a:pt x="6677761" y="92811"/>
                  </a:lnTo>
                  <a:lnTo>
                    <a:pt x="6677876" y="88023"/>
                  </a:lnTo>
                  <a:close/>
                </a:path>
                <a:path w="7182484" h="128904">
                  <a:moveTo>
                    <a:pt x="6723012" y="87388"/>
                  </a:moveTo>
                  <a:lnTo>
                    <a:pt x="6720103" y="88506"/>
                  </a:lnTo>
                  <a:lnTo>
                    <a:pt x="6715620" y="87693"/>
                  </a:lnTo>
                  <a:lnTo>
                    <a:pt x="6715506" y="92443"/>
                  </a:lnTo>
                  <a:lnTo>
                    <a:pt x="6718401" y="91274"/>
                  </a:lnTo>
                  <a:lnTo>
                    <a:pt x="6722910" y="92176"/>
                  </a:lnTo>
                  <a:lnTo>
                    <a:pt x="6723012" y="87388"/>
                  </a:lnTo>
                  <a:close/>
                </a:path>
                <a:path w="7182484" h="128904">
                  <a:moveTo>
                    <a:pt x="7111022" y="86423"/>
                  </a:moveTo>
                  <a:lnTo>
                    <a:pt x="7104951" y="82194"/>
                  </a:lnTo>
                  <a:lnTo>
                    <a:pt x="7104139" y="87134"/>
                  </a:lnTo>
                  <a:lnTo>
                    <a:pt x="7106767" y="91706"/>
                  </a:lnTo>
                  <a:lnTo>
                    <a:pt x="7111022" y="86423"/>
                  </a:lnTo>
                  <a:close/>
                </a:path>
                <a:path w="7182484" h="128904">
                  <a:moveTo>
                    <a:pt x="7164883" y="89649"/>
                  </a:moveTo>
                  <a:lnTo>
                    <a:pt x="7153313" y="89750"/>
                  </a:lnTo>
                  <a:lnTo>
                    <a:pt x="7152614" y="93611"/>
                  </a:lnTo>
                  <a:lnTo>
                    <a:pt x="7158050" y="95491"/>
                  </a:lnTo>
                  <a:lnTo>
                    <a:pt x="7164883" y="89649"/>
                  </a:lnTo>
                  <a:close/>
                </a:path>
                <a:path w="7182484" h="128904">
                  <a:moveTo>
                    <a:pt x="7170369" y="86360"/>
                  </a:moveTo>
                  <a:lnTo>
                    <a:pt x="7164248" y="83477"/>
                  </a:lnTo>
                  <a:lnTo>
                    <a:pt x="7164883" y="89649"/>
                  </a:lnTo>
                  <a:lnTo>
                    <a:pt x="7170369" y="86360"/>
                  </a:lnTo>
                  <a:close/>
                </a:path>
                <a:path w="7182484" h="128904">
                  <a:moveTo>
                    <a:pt x="7182104" y="86588"/>
                  </a:moveTo>
                  <a:lnTo>
                    <a:pt x="7180110" y="84061"/>
                  </a:lnTo>
                  <a:lnTo>
                    <a:pt x="7178967" y="82638"/>
                  </a:lnTo>
                  <a:lnTo>
                    <a:pt x="7174331" y="86652"/>
                  </a:lnTo>
                  <a:lnTo>
                    <a:pt x="7176389" y="89255"/>
                  </a:lnTo>
                  <a:lnTo>
                    <a:pt x="7177506" y="90601"/>
                  </a:lnTo>
                  <a:lnTo>
                    <a:pt x="7182104" y="865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55560" y="8217001"/>
              <a:ext cx="5055870" cy="122555"/>
            </a:xfrm>
            <a:custGeom>
              <a:avLst/>
              <a:gdLst/>
              <a:ahLst/>
              <a:cxnLst/>
              <a:rect l="l" t="t" r="r" b="b"/>
              <a:pathLst>
                <a:path w="5055870" h="122554">
                  <a:moveTo>
                    <a:pt x="6794" y="12801"/>
                  </a:moveTo>
                  <a:lnTo>
                    <a:pt x="6769" y="8013"/>
                  </a:lnTo>
                  <a:lnTo>
                    <a:pt x="4102" y="9182"/>
                  </a:lnTo>
                  <a:lnTo>
                    <a:pt x="0" y="8267"/>
                  </a:lnTo>
                  <a:lnTo>
                    <a:pt x="38" y="13093"/>
                  </a:lnTo>
                  <a:lnTo>
                    <a:pt x="2641" y="11849"/>
                  </a:lnTo>
                  <a:lnTo>
                    <a:pt x="6794" y="12801"/>
                  </a:lnTo>
                  <a:close/>
                </a:path>
                <a:path w="5055870" h="122554">
                  <a:moveTo>
                    <a:pt x="22339" y="10045"/>
                  </a:moveTo>
                  <a:lnTo>
                    <a:pt x="20472" y="7556"/>
                  </a:lnTo>
                  <a:lnTo>
                    <a:pt x="19494" y="6184"/>
                  </a:lnTo>
                  <a:lnTo>
                    <a:pt x="15367" y="10058"/>
                  </a:lnTo>
                  <a:lnTo>
                    <a:pt x="17195" y="12534"/>
                  </a:lnTo>
                  <a:lnTo>
                    <a:pt x="18161" y="13919"/>
                  </a:lnTo>
                  <a:lnTo>
                    <a:pt x="22339" y="10045"/>
                  </a:lnTo>
                  <a:close/>
                </a:path>
                <a:path w="5055870" h="122554">
                  <a:moveTo>
                    <a:pt x="333184" y="6997"/>
                  </a:moveTo>
                  <a:lnTo>
                    <a:pt x="330771" y="1422"/>
                  </a:lnTo>
                  <a:lnTo>
                    <a:pt x="327431" y="3302"/>
                  </a:lnTo>
                  <a:lnTo>
                    <a:pt x="326974" y="7023"/>
                  </a:lnTo>
                  <a:lnTo>
                    <a:pt x="333184" y="6997"/>
                  </a:lnTo>
                  <a:close/>
                </a:path>
                <a:path w="5055870" h="122554">
                  <a:moveTo>
                    <a:pt x="337388" y="6477"/>
                  </a:moveTo>
                  <a:lnTo>
                    <a:pt x="333184" y="6997"/>
                  </a:lnTo>
                  <a:lnTo>
                    <a:pt x="335419" y="14287"/>
                  </a:lnTo>
                  <a:lnTo>
                    <a:pt x="337388" y="6477"/>
                  </a:lnTo>
                  <a:close/>
                </a:path>
                <a:path w="5055870" h="122554">
                  <a:moveTo>
                    <a:pt x="356133" y="24320"/>
                  </a:moveTo>
                  <a:lnTo>
                    <a:pt x="354291" y="21755"/>
                  </a:lnTo>
                  <a:lnTo>
                    <a:pt x="353326" y="20256"/>
                  </a:lnTo>
                  <a:lnTo>
                    <a:pt x="349034" y="24155"/>
                  </a:lnTo>
                  <a:lnTo>
                    <a:pt x="350888" y="26695"/>
                  </a:lnTo>
                  <a:lnTo>
                    <a:pt x="351866" y="28130"/>
                  </a:lnTo>
                  <a:lnTo>
                    <a:pt x="356133" y="24320"/>
                  </a:lnTo>
                  <a:close/>
                </a:path>
                <a:path w="5055870" h="122554">
                  <a:moveTo>
                    <a:pt x="357682" y="16675"/>
                  </a:moveTo>
                  <a:lnTo>
                    <a:pt x="357035" y="8382"/>
                  </a:lnTo>
                  <a:lnTo>
                    <a:pt x="350621" y="5549"/>
                  </a:lnTo>
                  <a:lnTo>
                    <a:pt x="343369" y="7086"/>
                  </a:lnTo>
                  <a:lnTo>
                    <a:pt x="340233" y="11925"/>
                  </a:lnTo>
                  <a:lnTo>
                    <a:pt x="345109" y="12344"/>
                  </a:lnTo>
                  <a:lnTo>
                    <a:pt x="348424" y="15087"/>
                  </a:lnTo>
                  <a:lnTo>
                    <a:pt x="352005" y="17424"/>
                  </a:lnTo>
                  <a:lnTo>
                    <a:pt x="357682" y="16675"/>
                  </a:lnTo>
                  <a:close/>
                </a:path>
                <a:path w="5055870" h="122554">
                  <a:moveTo>
                    <a:pt x="375056" y="11455"/>
                  </a:moveTo>
                  <a:lnTo>
                    <a:pt x="368071" y="11544"/>
                  </a:lnTo>
                  <a:lnTo>
                    <a:pt x="361251" y="13017"/>
                  </a:lnTo>
                  <a:lnTo>
                    <a:pt x="364744" y="16306"/>
                  </a:lnTo>
                  <a:lnTo>
                    <a:pt x="371652" y="17195"/>
                  </a:lnTo>
                  <a:lnTo>
                    <a:pt x="375056" y="11455"/>
                  </a:lnTo>
                  <a:close/>
                </a:path>
                <a:path w="5055870" h="122554">
                  <a:moveTo>
                    <a:pt x="413537" y="25806"/>
                  </a:moveTo>
                  <a:lnTo>
                    <a:pt x="411568" y="17068"/>
                  </a:lnTo>
                  <a:lnTo>
                    <a:pt x="403148" y="14566"/>
                  </a:lnTo>
                  <a:lnTo>
                    <a:pt x="393827" y="16560"/>
                  </a:lnTo>
                  <a:lnTo>
                    <a:pt x="389115" y="21285"/>
                  </a:lnTo>
                  <a:lnTo>
                    <a:pt x="396532" y="20459"/>
                  </a:lnTo>
                  <a:lnTo>
                    <a:pt x="402475" y="21831"/>
                  </a:lnTo>
                  <a:lnTo>
                    <a:pt x="407847" y="24066"/>
                  </a:lnTo>
                  <a:lnTo>
                    <a:pt x="413537" y="25806"/>
                  </a:lnTo>
                  <a:close/>
                </a:path>
                <a:path w="5055870" h="122554">
                  <a:moveTo>
                    <a:pt x="434378" y="20637"/>
                  </a:moveTo>
                  <a:lnTo>
                    <a:pt x="431698" y="21640"/>
                  </a:lnTo>
                  <a:lnTo>
                    <a:pt x="427520" y="20764"/>
                  </a:lnTo>
                  <a:lnTo>
                    <a:pt x="427456" y="25615"/>
                  </a:lnTo>
                  <a:lnTo>
                    <a:pt x="430149" y="24536"/>
                  </a:lnTo>
                  <a:lnTo>
                    <a:pt x="434327" y="25387"/>
                  </a:lnTo>
                  <a:lnTo>
                    <a:pt x="434378" y="20637"/>
                  </a:lnTo>
                  <a:close/>
                </a:path>
                <a:path w="5055870" h="122554">
                  <a:moveTo>
                    <a:pt x="517829" y="9410"/>
                  </a:moveTo>
                  <a:lnTo>
                    <a:pt x="517740" y="4356"/>
                  </a:lnTo>
                  <a:lnTo>
                    <a:pt x="511657" y="3225"/>
                  </a:lnTo>
                  <a:lnTo>
                    <a:pt x="510908" y="9499"/>
                  </a:lnTo>
                  <a:lnTo>
                    <a:pt x="514794" y="8915"/>
                  </a:lnTo>
                  <a:lnTo>
                    <a:pt x="516343" y="16573"/>
                  </a:lnTo>
                  <a:lnTo>
                    <a:pt x="517829" y="9410"/>
                  </a:lnTo>
                  <a:close/>
                </a:path>
                <a:path w="5055870" h="122554">
                  <a:moveTo>
                    <a:pt x="634098" y="29133"/>
                  </a:moveTo>
                  <a:lnTo>
                    <a:pt x="634072" y="26365"/>
                  </a:lnTo>
                  <a:lnTo>
                    <a:pt x="631177" y="23406"/>
                  </a:lnTo>
                  <a:lnTo>
                    <a:pt x="630529" y="29133"/>
                  </a:lnTo>
                  <a:lnTo>
                    <a:pt x="630529" y="31877"/>
                  </a:lnTo>
                  <a:lnTo>
                    <a:pt x="633412" y="34798"/>
                  </a:lnTo>
                  <a:lnTo>
                    <a:pt x="634098" y="29133"/>
                  </a:lnTo>
                  <a:close/>
                </a:path>
                <a:path w="5055870" h="122554">
                  <a:moveTo>
                    <a:pt x="736079" y="24091"/>
                  </a:moveTo>
                  <a:lnTo>
                    <a:pt x="736053" y="19050"/>
                  </a:lnTo>
                  <a:lnTo>
                    <a:pt x="729894" y="17868"/>
                  </a:lnTo>
                  <a:lnTo>
                    <a:pt x="729081" y="24091"/>
                  </a:lnTo>
                  <a:lnTo>
                    <a:pt x="733018" y="23583"/>
                  </a:lnTo>
                  <a:lnTo>
                    <a:pt x="734568" y="31369"/>
                  </a:lnTo>
                  <a:lnTo>
                    <a:pt x="736079" y="24091"/>
                  </a:lnTo>
                  <a:close/>
                </a:path>
                <a:path w="5055870" h="122554">
                  <a:moveTo>
                    <a:pt x="757224" y="24079"/>
                  </a:moveTo>
                  <a:lnTo>
                    <a:pt x="750189" y="24079"/>
                  </a:lnTo>
                  <a:lnTo>
                    <a:pt x="743254" y="25476"/>
                  </a:lnTo>
                  <a:lnTo>
                    <a:pt x="746747" y="28829"/>
                  </a:lnTo>
                  <a:lnTo>
                    <a:pt x="753706" y="29794"/>
                  </a:lnTo>
                  <a:lnTo>
                    <a:pt x="757224" y="24079"/>
                  </a:lnTo>
                  <a:close/>
                </a:path>
                <a:path w="5055870" h="122554">
                  <a:moveTo>
                    <a:pt x="770928" y="30454"/>
                  </a:moveTo>
                  <a:lnTo>
                    <a:pt x="770305" y="24892"/>
                  </a:lnTo>
                  <a:lnTo>
                    <a:pt x="766368" y="22301"/>
                  </a:lnTo>
                  <a:lnTo>
                    <a:pt x="762279" y="24333"/>
                  </a:lnTo>
                  <a:lnTo>
                    <a:pt x="760793" y="29083"/>
                  </a:lnTo>
                  <a:lnTo>
                    <a:pt x="760907" y="30010"/>
                  </a:lnTo>
                  <a:lnTo>
                    <a:pt x="770928" y="30454"/>
                  </a:lnTo>
                  <a:close/>
                </a:path>
                <a:path w="5055870" h="122554">
                  <a:moveTo>
                    <a:pt x="1239862" y="3962"/>
                  </a:moveTo>
                  <a:lnTo>
                    <a:pt x="1238034" y="1397"/>
                  </a:lnTo>
                  <a:lnTo>
                    <a:pt x="1237068" y="0"/>
                  </a:lnTo>
                  <a:lnTo>
                    <a:pt x="1232636" y="3683"/>
                  </a:lnTo>
                  <a:lnTo>
                    <a:pt x="1234452" y="6223"/>
                  </a:lnTo>
                  <a:lnTo>
                    <a:pt x="1235392" y="7632"/>
                  </a:lnTo>
                  <a:lnTo>
                    <a:pt x="1239862" y="3962"/>
                  </a:lnTo>
                  <a:close/>
                </a:path>
                <a:path w="5055870" h="122554">
                  <a:moveTo>
                    <a:pt x="1255776" y="1587"/>
                  </a:moveTo>
                  <a:lnTo>
                    <a:pt x="1251597" y="2209"/>
                  </a:lnTo>
                  <a:lnTo>
                    <a:pt x="1245704" y="520"/>
                  </a:lnTo>
                  <a:lnTo>
                    <a:pt x="1245095" y="6337"/>
                  </a:lnTo>
                  <a:lnTo>
                    <a:pt x="1249235" y="5562"/>
                  </a:lnTo>
                  <a:lnTo>
                    <a:pt x="1255153" y="7251"/>
                  </a:lnTo>
                  <a:lnTo>
                    <a:pt x="1255776" y="1587"/>
                  </a:lnTo>
                  <a:close/>
                </a:path>
                <a:path w="5055870" h="122554">
                  <a:moveTo>
                    <a:pt x="1280909" y="7759"/>
                  </a:moveTo>
                  <a:lnTo>
                    <a:pt x="1280655" y="1816"/>
                  </a:lnTo>
                  <a:lnTo>
                    <a:pt x="1275410" y="4787"/>
                  </a:lnTo>
                  <a:lnTo>
                    <a:pt x="1280909" y="7759"/>
                  </a:lnTo>
                  <a:close/>
                </a:path>
                <a:path w="5055870" h="122554">
                  <a:moveTo>
                    <a:pt x="2018385" y="12839"/>
                  </a:moveTo>
                  <a:lnTo>
                    <a:pt x="2015591" y="13868"/>
                  </a:lnTo>
                  <a:lnTo>
                    <a:pt x="2011337" y="12750"/>
                  </a:lnTo>
                  <a:lnTo>
                    <a:pt x="2011083" y="17576"/>
                  </a:lnTo>
                  <a:lnTo>
                    <a:pt x="2013851" y="16459"/>
                  </a:lnTo>
                  <a:lnTo>
                    <a:pt x="2018131" y="17614"/>
                  </a:lnTo>
                  <a:lnTo>
                    <a:pt x="2018385" y="12839"/>
                  </a:lnTo>
                  <a:close/>
                </a:path>
                <a:path w="5055870" h="122554">
                  <a:moveTo>
                    <a:pt x="2132927" y="20205"/>
                  </a:moveTo>
                  <a:lnTo>
                    <a:pt x="2130107" y="21323"/>
                  </a:lnTo>
                  <a:lnTo>
                    <a:pt x="2125815" y="20180"/>
                  </a:lnTo>
                  <a:lnTo>
                    <a:pt x="2125662" y="25082"/>
                  </a:lnTo>
                  <a:lnTo>
                    <a:pt x="2128456" y="23990"/>
                  </a:lnTo>
                  <a:lnTo>
                    <a:pt x="2132761" y="25031"/>
                  </a:lnTo>
                  <a:lnTo>
                    <a:pt x="2132927" y="20205"/>
                  </a:lnTo>
                  <a:close/>
                </a:path>
                <a:path w="5055870" h="122554">
                  <a:moveTo>
                    <a:pt x="2242350" y="25285"/>
                  </a:moveTo>
                  <a:lnTo>
                    <a:pt x="2240559" y="22618"/>
                  </a:lnTo>
                  <a:lnTo>
                    <a:pt x="2239619" y="21221"/>
                  </a:lnTo>
                  <a:lnTo>
                    <a:pt x="2235047" y="24955"/>
                  </a:lnTo>
                  <a:lnTo>
                    <a:pt x="2236863" y="27571"/>
                  </a:lnTo>
                  <a:lnTo>
                    <a:pt x="2237790" y="28917"/>
                  </a:lnTo>
                  <a:lnTo>
                    <a:pt x="2242350" y="25285"/>
                  </a:lnTo>
                  <a:close/>
                </a:path>
                <a:path w="5055870" h="122554">
                  <a:moveTo>
                    <a:pt x="2258250" y="33045"/>
                  </a:moveTo>
                  <a:lnTo>
                    <a:pt x="2251722" y="29057"/>
                  </a:lnTo>
                  <a:lnTo>
                    <a:pt x="2249614" y="34036"/>
                  </a:lnTo>
                  <a:lnTo>
                    <a:pt x="2251824" y="38519"/>
                  </a:lnTo>
                  <a:lnTo>
                    <a:pt x="2258250" y="33045"/>
                  </a:lnTo>
                  <a:close/>
                </a:path>
                <a:path w="5055870" h="122554">
                  <a:moveTo>
                    <a:pt x="2265400" y="33210"/>
                  </a:moveTo>
                  <a:lnTo>
                    <a:pt x="2264651" y="26885"/>
                  </a:lnTo>
                  <a:lnTo>
                    <a:pt x="2258428" y="27952"/>
                  </a:lnTo>
                  <a:lnTo>
                    <a:pt x="2258250" y="33045"/>
                  </a:lnTo>
                  <a:lnTo>
                    <a:pt x="2265400" y="33210"/>
                  </a:lnTo>
                  <a:close/>
                </a:path>
                <a:path w="5055870" h="122554">
                  <a:moveTo>
                    <a:pt x="2274049" y="36995"/>
                  </a:moveTo>
                  <a:lnTo>
                    <a:pt x="2274036" y="33223"/>
                  </a:lnTo>
                  <a:lnTo>
                    <a:pt x="2265400" y="33210"/>
                  </a:lnTo>
                  <a:lnTo>
                    <a:pt x="2269744" y="38887"/>
                  </a:lnTo>
                  <a:lnTo>
                    <a:pt x="2274049" y="36995"/>
                  </a:lnTo>
                  <a:close/>
                </a:path>
                <a:path w="5055870" h="122554">
                  <a:moveTo>
                    <a:pt x="2347671" y="44958"/>
                  </a:moveTo>
                  <a:lnTo>
                    <a:pt x="2344813" y="46062"/>
                  </a:lnTo>
                  <a:lnTo>
                    <a:pt x="2340546" y="44958"/>
                  </a:lnTo>
                  <a:lnTo>
                    <a:pt x="2340343" y="49822"/>
                  </a:lnTo>
                  <a:lnTo>
                    <a:pt x="2343162" y="48729"/>
                  </a:lnTo>
                  <a:lnTo>
                    <a:pt x="2347430" y="49936"/>
                  </a:lnTo>
                  <a:lnTo>
                    <a:pt x="2347671" y="44958"/>
                  </a:lnTo>
                  <a:close/>
                </a:path>
                <a:path w="5055870" h="122554">
                  <a:moveTo>
                    <a:pt x="2380323" y="30784"/>
                  </a:moveTo>
                  <a:lnTo>
                    <a:pt x="2372372" y="29273"/>
                  </a:lnTo>
                  <a:lnTo>
                    <a:pt x="2365083" y="26314"/>
                  </a:lnTo>
                  <a:lnTo>
                    <a:pt x="2359075" y="26695"/>
                  </a:lnTo>
                  <a:lnTo>
                    <a:pt x="2355037" y="35217"/>
                  </a:lnTo>
                  <a:lnTo>
                    <a:pt x="2361895" y="34899"/>
                  </a:lnTo>
                  <a:lnTo>
                    <a:pt x="2369807" y="36118"/>
                  </a:lnTo>
                  <a:lnTo>
                    <a:pt x="2376652" y="35763"/>
                  </a:lnTo>
                  <a:lnTo>
                    <a:pt x="2380323" y="30784"/>
                  </a:lnTo>
                  <a:close/>
                </a:path>
                <a:path w="5055870" h="122554">
                  <a:moveTo>
                    <a:pt x="2477020" y="37947"/>
                  </a:moveTo>
                  <a:lnTo>
                    <a:pt x="2472766" y="38608"/>
                  </a:lnTo>
                  <a:lnTo>
                    <a:pt x="2466873" y="36842"/>
                  </a:lnTo>
                  <a:lnTo>
                    <a:pt x="2466098" y="42748"/>
                  </a:lnTo>
                  <a:lnTo>
                    <a:pt x="2470378" y="41986"/>
                  </a:lnTo>
                  <a:lnTo>
                    <a:pt x="2476284" y="43738"/>
                  </a:lnTo>
                  <a:lnTo>
                    <a:pt x="2477020" y="37947"/>
                  </a:lnTo>
                  <a:close/>
                </a:path>
                <a:path w="5055870" h="122554">
                  <a:moveTo>
                    <a:pt x="2494927" y="38341"/>
                  </a:moveTo>
                  <a:lnTo>
                    <a:pt x="2492108" y="39382"/>
                  </a:lnTo>
                  <a:lnTo>
                    <a:pt x="2487892" y="38214"/>
                  </a:lnTo>
                  <a:lnTo>
                    <a:pt x="2487625" y="43230"/>
                  </a:lnTo>
                  <a:lnTo>
                    <a:pt x="2490432" y="42113"/>
                  </a:lnTo>
                  <a:lnTo>
                    <a:pt x="2494724" y="43230"/>
                  </a:lnTo>
                  <a:lnTo>
                    <a:pt x="2494927" y="38341"/>
                  </a:lnTo>
                  <a:close/>
                </a:path>
                <a:path w="5055870" h="122554">
                  <a:moveTo>
                    <a:pt x="2498661" y="33426"/>
                  </a:moveTo>
                  <a:lnTo>
                    <a:pt x="2496642" y="26098"/>
                  </a:lnTo>
                  <a:lnTo>
                    <a:pt x="2494305" y="33909"/>
                  </a:lnTo>
                  <a:lnTo>
                    <a:pt x="2498661" y="33426"/>
                  </a:lnTo>
                  <a:close/>
                </a:path>
                <a:path w="5055870" h="122554">
                  <a:moveTo>
                    <a:pt x="2523629" y="38989"/>
                  </a:moveTo>
                  <a:lnTo>
                    <a:pt x="2517838" y="36995"/>
                  </a:lnTo>
                  <a:lnTo>
                    <a:pt x="2512403" y="34556"/>
                  </a:lnTo>
                  <a:lnTo>
                    <a:pt x="2506332" y="32943"/>
                  </a:lnTo>
                  <a:lnTo>
                    <a:pt x="2498661" y="33426"/>
                  </a:lnTo>
                  <a:lnTo>
                    <a:pt x="2498521" y="38417"/>
                  </a:lnTo>
                  <a:lnTo>
                    <a:pt x="2503309" y="41960"/>
                  </a:lnTo>
                  <a:lnTo>
                    <a:pt x="2511209" y="44411"/>
                  </a:lnTo>
                  <a:lnTo>
                    <a:pt x="2519045" y="44005"/>
                  </a:lnTo>
                  <a:lnTo>
                    <a:pt x="2523629" y="38989"/>
                  </a:lnTo>
                  <a:close/>
                </a:path>
                <a:path w="5055870" h="122554">
                  <a:moveTo>
                    <a:pt x="2545130" y="39484"/>
                  </a:moveTo>
                  <a:lnTo>
                    <a:pt x="2534399" y="39243"/>
                  </a:lnTo>
                  <a:lnTo>
                    <a:pt x="2531567" y="40284"/>
                  </a:lnTo>
                  <a:lnTo>
                    <a:pt x="2527300" y="39116"/>
                  </a:lnTo>
                  <a:lnTo>
                    <a:pt x="2527084" y="44119"/>
                  </a:lnTo>
                  <a:lnTo>
                    <a:pt x="2537866" y="44361"/>
                  </a:lnTo>
                  <a:lnTo>
                    <a:pt x="2540647" y="43243"/>
                  </a:lnTo>
                  <a:lnTo>
                    <a:pt x="2544915" y="44361"/>
                  </a:lnTo>
                  <a:lnTo>
                    <a:pt x="2545130" y="39484"/>
                  </a:lnTo>
                  <a:close/>
                </a:path>
                <a:path w="5055870" h="122554">
                  <a:moveTo>
                    <a:pt x="2687421" y="40589"/>
                  </a:moveTo>
                  <a:lnTo>
                    <a:pt x="2685656" y="37998"/>
                  </a:lnTo>
                  <a:lnTo>
                    <a:pt x="2684691" y="36550"/>
                  </a:lnTo>
                  <a:lnTo>
                    <a:pt x="2680131" y="40259"/>
                  </a:lnTo>
                  <a:lnTo>
                    <a:pt x="2681935" y="42900"/>
                  </a:lnTo>
                  <a:lnTo>
                    <a:pt x="2682862" y="44284"/>
                  </a:lnTo>
                  <a:lnTo>
                    <a:pt x="2687421" y="40589"/>
                  </a:lnTo>
                  <a:close/>
                </a:path>
                <a:path w="5055870" h="122554">
                  <a:moveTo>
                    <a:pt x="2732621" y="34150"/>
                  </a:moveTo>
                  <a:lnTo>
                    <a:pt x="2728366" y="34861"/>
                  </a:lnTo>
                  <a:lnTo>
                    <a:pt x="2722384" y="33108"/>
                  </a:lnTo>
                  <a:lnTo>
                    <a:pt x="2721673" y="38912"/>
                  </a:lnTo>
                  <a:lnTo>
                    <a:pt x="2725940" y="38176"/>
                  </a:lnTo>
                  <a:lnTo>
                    <a:pt x="2731884" y="39992"/>
                  </a:lnTo>
                  <a:lnTo>
                    <a:pt x="2732621" y="34150"/>
                  </a:lnTo>
                  <a:close/>
                </a:path>
                <a:path w="5055870" h="122554">
                  <a:moveTo>
                    <a:pt x="2741739" y="32054"/>
                  </a:moveTo>
                  <a:lnTo>
                    <a:pt x="2739936" y="29464"/>
                  </a:lnTo>
                  <a:lnTo>
                    <a:pt x="2738983" y="28041"/>
                  </a:lnTo>
                  <a:lnTo>
                    <a:pt x="2734449" y="31661"/>
                  </a:lnTo>
                  <a:lnTo>
                    <a:pt x="2736215" y="34239"/>
                  </a:lnTo>
                  <a:lnTo>
                    <a:pt x="2737142" y="35661"/>
                  </a:lnTo>
                  <a:lnTo>
                    <a:pt x="2741739" y="32054"/>
                  </a:lnTo>
                  <a:close/>
                </a:path>
                <a:path w="5055870" h="122554">
                  <a:moveTo>
                    <a:pt x="2804884" y="26073"/>
                  </a:moveTo>
                  <a:lnTo>
                    <a:pt x="2797683" y="25882"/>
                  </a:lnTo>
                  <a:lnTo>
                    <a:pt x="2797416" y="35801"/>
                  </a:lnTo>
                  <a:lnTo>
                    <a:pt x="2804604" y="35991"/>
                  </a:lnTo>
                  <a:lnTo>
                    <a:pt x="2804884" y="26073"/>
                  </a:lnTo>
                  <a:close/>
                </a:path>
                <a:path w="5055870" h="122554">
                  <a:moveTo>
                    <a:pt x="3155772" y="52565"/>
                  </a:moveTo>
                  <a:lnTo>
                    <a:pt x="3153968" y="49961"/>
                  </a:lnTo>
                  <a:lnTo>
                    <a:pt x="3153016" y="48539"/>
                  </a:lnTo>
                  <a:lnTo>
                    <a:pt x="3148406" y="52235"/>
                  </a:lnTo>
                  <a:lnTo>
                    <a:pt x="3150184" y="54864"/>
                  </a:lnTo>
                  <a:lnTo>
                    <a:pt x="3151174" y="56248"/>
                  </a:lnTo>
                  <a:lnTo>
                    <a:pt x="3155772" y="52565"/>
                  </a:lnTo>
                  <a:close/>
                </a:path>
                <a:path w="5055870" h="122554">
                  <a:moveTo>
                    <a:pt x="3182785" y="55727"/>
                  </a:moveTo>
                  <a:lnTo>
                    <a:pt x="3179927" y="56743"/>
                  </a:lnTo>
                  <a:lnTo>
                    <a:pt x="3175609" y="55562"/>
                  </a:lnTo>
                  <a:lnTo>
                    <a:pt x="3175419" y="60566"/>
                  </a:lnTo>
                  <a:lnTo>
                    <a:pt x="3178225" y="59461"/>
                  </a:lnTo>
                  <a:lnTo>
                    <a:pt x="3182543" y="60604"/>
                  </a:lnTo>
                  <a:lnTo>
                    <a:pt x="3182785" y="55727"/>
                  </a:lnTo>
                  <a:close/>
                </a:path>
                <a:path w="5055870" h="122554">
                  <a:moveTo>
                    <a:pt x="3269107" y="72974"/>
                  </a:moveTo>
                  <a:lnTo>
                    <a:pt x="3262528" y="69011"/>
                  </a:lnTo>
                  <a:lnTo>
                    <a:pt x="3260382" y="73964"/>
                  </a:lnTo>
                  <a:lnTo>
                    <a:pt x="3262592" y="78435"/>
                  </a:lnTo>
                  <a:lnTo>
                    <a:pt x="3269107" y="72974"/>
                  </a:lnTo>
                  <a:close/>
                </a:path>
                <a:path w="5055870" h="122554">
                  <a:moveTo>
                    <a:pt x="3292868" y="66268"/>
                  </a:moveTo>
                  <a:lnTo>
                    <a:pt x="3291078" y="63639"/>
                  </a:lnTo>
                  <a:lnTo>
                    <a:pt x="3290125" y="62103"/>
                  </a:lnTo>
                  <a:lnTo>
                    <a:pt x="3285490" y="65811"/>
                  </a:lnTo>
                  <a:lnTo>
                    <a:pt x="3287280" y="68414"/>
                  </a:lnTo>
                  <a:lnTo>
                    <a:pt x="3288271" y="69913"/>
                  </a:lnTo>
                  <a:lnTo>
                    <a:pt x="3292868" y="66268"/>
                  </a:lnTo>
                  <a:close/>
                </a:path>
                <a:path w="5055870" h="122554">
                  <a:moveTo>
                    <a:pt x="3492144" y="56540"/>
                  </a:moveTo>
                  <a:lnTo>
                    <a:pt x="3489401" y="52463"/>
                  </a:lnTo>
                  <a:lnTo>
                    <a:pt x="3484791" y="56184"/>
                  </a:lnTo>
                  <a:lnTo>
                    <a:pt x="3486556" y="58788"/>
                  </a:lnTo>
                  <a:lnTo>
                    <a:pt x="3487521" y="60159"/>
                  </a:lnTo>
                  <a:lnTo>
                    <a:pt x="3492144" y="56540"/>
                  </a:lnTo>
                  <a:close/>
                </a:path>
                <a:path w="5055870" h="122554">
                  <a:moveTo>
                    <a:pt x="3610127" y="66573"/>
                  </a:moveTo>
                  <a:lnTo>
                    <a:pt x="3605758" y="66954"/>
                  </a:lnTo>
                  <a:lnTo>
                    <a:pt x="3607752" y="74218"/>
                  </a:lnTo>
                  <a:lnTo>
                    <a:pt x="3610127" y="66573"/>
                  </a:lnTo>
                  <a:close/>
                </a:path>
                <a:path w="5055870" h="122554">
                  <a:moveTo>
                    <a:pt x="3866870" y="73761"/>
                  </a:moveTo>
                  <a:lnTo>
                    <a:pt x="3852875" y="75336"/>
                  </a:lnTo>
                  <a:lnTo>
                    <a:pt x="3835819" y="73901"/>
                  </a:lnTo>
                  <a:lnTo>
                    <a:pt x="3817988" y="70726"/>
                  </a:lnTo>
                  <a:lnTo>
                    <a:pt x="3801656" y="67068"/>
                  </a:lnTo>
                  <a:lnTo>
                    <a:pt x="3785197" y="71475"/>
                  </a:lnTo>
                  <a:lnTo>
                    <a:pt x="3768839" y="71335"/>
                  </a:lnTo>
                  <a:lnTo>
                    <a:pt x="3754412" y="67424"/>
                  </a:lnTo>
                  <a:lnTo>
                    <a:pt x="3743744" y="60528"/>
                  </a:lnTo>
                  <a:lnTo>
                    <a:pt x="3741775" y="65430"/>
                  </a:lnTo>
                  <a:lnTo>
                    <a:pt x="3736721" y="65874"/>
                  </a:lnTo>
                  <a:lnTo>
                    <a:pt x="3730612" y="64795"/>
                  </a:lnTo>
                  <a:lnTo>
                    <a:pt x="3725443" y="65100"/>
                  </a:lnTo>
                  <a:lnTo>
                    <a:pt x="3703701" y="64528"/>
                  </a:lnTo>
                  <a:lnTo>
                    <a:pt x="3697427" y="60667"/>
                  </a:lnTo>
                  <a:lnTo>
                    <a:pt x="3681895" y="56819"/>
                  </a:lnTo>
                  <a:lnTo>
                    <a:pt x="3674922" y="53898"/>
                  </a:lnTo>
                  <a:lnTo>
                    <a:pt x="3668763" y="57835"/>
                  </a:lnTo>
                  <a:lnTo>
                    <a:pt x="3660432" y="58674"/>
                  </a:lnTo>
                  <a:lnTo>
                    <a:pt x="3638626" y="57708"/>
                  </a:lnTo>
                  <a:lnTo>
                    <a:pt x="3639502" y="51701"/>
                  </a:lnTo>
                  <a:lnTo>
                    <a:pt x="3638829" y="47879"/>
                  </a:lnTo>
                  <a:lnTo>
                    <a:pt x="3633419" y="47739"/>
                  </a:lnTo>
                  <a:lnTo>
                    <a:pt x="3630498" y="51231"/>
                  </a:lnTo>
                  <a:lnTo>
                    <a:pt x="3628047" y="55422"/>
                  </a:lnTo>
                  <a:lnTo>
                    <a:pt x="3624097" y="57416"/>
                  </a:lnTo>
                  <a:lnTo>
                    <a:pt x="3623843" y="46545"/>
                  </a:lnTo>
                  <a:lnTo>
                    <a:pt x="3615309" y="46570"/>
                  </a:lnTo>
                  <a:lnTo>
                    <a:pt x="3606342" y="47028"/>
                  </a:lnTo>
                  <a:lnTo>
                    <a:pt x="3604298" y="51854"/>
                  </a:lnTo>
                  <a:lnTo>
                    <a:pt x="3599167" y="52133"/>
                  </a:lnTo>
                  <a:lnTo>
                    <a:pt x="3594773" y="53530"/>
                  </a:lnTo>
                  <a:lnTo>
                    <a:pt x="3594989" y="61683"/>
                  </a:lnTo>
                  <a:lnTo>
                    <a:pt x="3600907" y="60439"/>
                  </a:lnTo>
                  <a:lnTo>
                    <a:pt x="3601110" y="66484"/>
                  </a:lnTo>
                  <a:lnTo>
                    <a:pt x="3605758" y="66954"/>
                  </a:lnTo>
                  <a:lnTo>
                    <a:pt x="3605326" y="61112"/>
                  </a:lnTo>
                  <a:lnTo>
                    <a:pt x="3606749" y="58127"/>
                  </a:lnTo>
                  <a:lnTo>
                    <a:pt x="3609670" y="57035"/>
                  </a:lnTo>
                  <a:lnTo>
                    <a:pt x="3613505" y="59258"/>
                  </a:lnTo>
                  <a:lnTo>
                    <a:pt x="3615690" y="63588"/>
                  </a:lnTo>
                  <a:lnTo>
                    <a:pt x="3618395" y="67246"/>
                  </a:lnTo>
                  <a:lnTo>
                    <a:pt x="3623805" y="67449"/>
                  </a:lnTo>
                  <a:lnTo>
                    <a:pt x="3625113" y="60655"/>
                  </a:lnTo>
                  <a:lnTo>
                    <a:pt x="3632974" y="63538"/>
                  </a:lnTo>
                  <a:lnTo>
                    <a:pt x="3638397" y="62852"/>
                  </a:lnTo>
                  <a:lnTo>
                    <a:pt x="3649408" y="67017"/>
                  </a:lnTo>
                  <a:lnTo>
                    <a:pt x="3663454" y="73533"/>
                  </a:lnTo>
                  <a:lnTo>
                    <a:pt x="3688956" y="74206"/>
                  </a:lnTo>
                  <a:lnTo>
                    <a:pt x="3700729" y="73215"/>
                  </a:lnTo>
                  <a:lnTo>
                    <a:pt x="3710787" y="69723"/>
                  </a:lnTo>
                  <a:lnTo>
                    <a:pt x="3715245" y="73494"/>
                  </a:lnTo>
                  <a:lnTo>
                    <a:pt x="3721455" y="75031"/>
                  </a:lnTo>
                  <a:lnTo>
                    <a:pt x="3736048" y="75412"/>
                  </a:lnTo>
                  <a:lnTo>
                    <a:pt x="3736822" y="80759"/>
                  </a:lnTo>
                  <a:lnTo>
                    <a:pt x="3743198" y="78854"/>
                  </a:lnTo>
                  <a:lnTo>
                    <a:pt x="3743033" y="85509"/>
                  </a:lnTo>
                  <a:lnTo>
                    <a:pt x="3743744" y="91719"/>
                  </a:lnTo>
                  <a:lnTo>
                    <a:pt x="3750119" y="90754"/>
                  </a:lnTo>
                  <a:lnTo>
                    <a:pt x="3750297" y="85686"/>
                  </a:lnTo>
                  <a:lnTo>
                    <a:pt x="3745280" y="83769"/>
                  </a:lnTo>
                  <a:lnTo>
                    <a:pt x="3750246" y="76898"/>
                  </a:lnTo>
                  <a:lnTo>
                    <a:pt x="3754209" y="75895"/>
                  </a:lnTo>
                  <a:lnTo>
                    <a:pt x="3762768" y="77736"/>
                  </a:lnTo>
                  <a:lnTo>
                    <a:pt x="3774668" y="78333"/>
                  </a:lnTo>
                  <a:lnTo>
                    <a:pt x="3786213" y="81661"/>
                  </a:lnTo>
                  <a:lnTo>
                    <a:pt x="3793706" y="91757"/>
                  </a:lnTo>
                  <a:lnTo>
                    <a:pt x="3799687" y="91389"/>
                  </a:lnTo>
                  <a:lnTo>
                    <a:pt x="3806126" y="82600"/>
                  </a:lnTo>
                  <a:lnTo>
                    <a:pt x="3812121" y="82270"/>
                  </a:lnTo>
                  <a:lnTo>
                    <a:pt x="3837508" y="82931"/>
                  </a:lnTo>
                  <a:lnTo>
                    <a:pt x="3845064" y="87604"/>
                  </a:lnTo>
                  <a:lnTo>
                    <a:pt x="3855008" y="88366"/>
                  </a:lnTo>
                  <a:lnTo>
                    <a:pt x="3863543" y="84124"/>
                  </a:lnTo>
                  <a:lnTo>
                    <a:pt x="3866870" y="73761"/>
                  </a:lnTo>
                  <a:close/>
                </a:path>
                <a:path w="5055870" h="122554">
                  <a:moveTo>
                    <a:pt x="3949750" y="95732"/>
                  </a:moveTo>
                  <a:lnTo>
                    <a:pt x="3949255" y="95173"/>
                  </a:lnTo>
                  <a:lnTo>
                    <a:pt x="3946817" y="92430"/>
                  </a:lnTo>
                  <a:lnTo>
                    <a:pt x="3945966" y="90322"/>
                  </a:lnTo>
                  <a:lnTo>
                    <a:pt x="3944912" y="87706"/>
                  </a:lnTo>
                  <a:lnTo>
                    <a:pt x="3943273" y="85940"/>
                  </a:lnTo>
                  <a:lnTo>
                    <a:pt x="3941876" y="84429"/>
                  </a:lnTo>
                  <a:lnTo>
                    <a:pt x="3935514" y="85407"/>
                  </a:lnTo>
                  <a:lnTo>
                    <a:pt x="3931780" y="85725"/>
                  </a:lnTo>
                  <a:lnTo>
                    <a:pt x="3931780" y="90322"/>
                  </a:lnTo>
                  <a:lnTo>
                    <a:pt x="3931577" y="95173"/>
                  </a:lnTo>
                  <a:lnTo>
                    <a:pt x="3931208" y="95072"/>
                  </a:lnTo>
                  <a:lnTo>
                    <a:pt x="3927246" y="94094"/>
                  </a:lnTo>
                  <a:lnTo>
                    <a:pt x="3924363" y="95072"/>
                  </a:lnTo>
                  <a:lnTo>
                    <a:pt x="3924604" y="90258"/>
                  </a:lnTo>
                  <a:lnTo>
                    <a:pt x="3928935" y="91338"/>
                  </a:lnTo>
                  <a:lnTo>
                    <a:pt x="3931780" y="90322"/>
                  </a:lnTo>
                  <a:lnTo>
                    <a:pt x="3931780" y="85725"/>
                  </a:lnTo>
                  <a:lnTo>
                    <a:pt x="3928986" y="85940"/>
                  </a:lnTo>
                  <a:lnTo>
                    <a:pt x="3928732" y="84035"/>
                  </a:lnTo>
                  <a:lnTo>
                    <a:pt x="3928084" y="79159"/>
                  </a:lnTo>
                  <a:lnTo>
                    <a:pt x="3921188" y="80175"/>
                  </a:lnTo>
                  <a:lnTo>
                    <a:pt x="3910774" y="84035"/>
                  </a:lnTo>
                  <a:lnTo>
                    <a:pt x="3901744" y="81813"/>
                  </a:lnTo>
                  <a:lnTo>
                    <a:pt x="3893286" y="81013"/>
                  </a:lnTo>
                  <a:lnTo>
                    <a:pt x="3884574" y="89115"/>
                  </a:lnTo>
                  <a:lnTo>
                    <a:pt x="3913657" y="89865"/>
                  </a:lnTo>
                  <a:lnTo>
                    <a:pt x="3917518" y="92049"/>
                  </a:lnTo>
                  <a:lnTo>
                    <a:pt x="3919702" y="96380"/>
                  </a:lnTo>
                  <a:lnTo>
                    <a:pt x="3922433" y="100050"/>
                  </a:lnTo>
                  <a:lnTo>
                    <a:pt x="3927868" y="100177"/>
                  </a:lnTo>
                  <a:lnTo>
                    <a:pt x="3933926" y="99872"/>
                  </a:lnTo>
                  <a:lnTo>
                    <a:pt x="3940975" y="101066"/>
                  </a:lnTo>
                  <a:lnTo>
                    <a:pt x="3946944" y="100698"/>
                  </a:lnTo>
                  <a:lnTo>
                    <a:pt x="3947401" y="99872"/>
                  </a:lnTo>
                  <a:lnTo>
                    <a:pt x="3949750" y="95732"/>
                  </a:lnTo>
                  <a:close/>
                </a:path>
                <a:path w="5055870" h="122554">
                  <a:moveTo>
                    <a:pt x="3965333" y="71272"/>
                  </a:moveTo>
                  <a:lnTo>
                    <a:pt x="3965029" y="71247"/>
                  </a:lnTo>
                  <a:lnTo>
                    <a:pt x="3965194" y="71678"/>
                  </a:lnTo>
                  <a:lnTo>
                    <a:pt x="3965333" y="71272"/>
                  </a:lnTo>
                  <a:close/>
                </a:path>
                <a:path w="5055870" h="122554">
                  <a:moveTo>
                    <a:pt x="3974439" y="58534"/>
                  </a:moveTo>
                  <a:lnTo>
                    <a:pt x="3969067" y="56400"/>
                  </a:lnTo>
                  <a:lnTo>
                    <a:pt x="3968826" y="56476"/>
                  </a:lnTo>
                  <a:lnTo>
                    <a:pt x="3969181" y="60998"/>
                  </a:lnTo>
                  <a:lnTo>
                    <a:pt x="3968915" y="61455"/>
                  </a:lnTo>
                  <a:lnTo>
                    <a:pt x="3968521" y="61912"/>
                  </a:lnTo>
                  <a:lnTo>
                    <a:pt x="3965333" y="71272"/>
                  </a:lnTo>
                  <a:lnTo>
                    <a:pt x="3969054" y="71589"/>
                  </a:lnTo>
                  <a:lnTo>
                    <a:pt x="3973322" y="65481"/>
                  </a:lnTo>
                  <a:lnTo>
                    <a:pt x="3974439" y="58534"/>
                  </a:lnTo>
                  <a:close/>
                </a:path>
                <a:path w="5055870" h="122554">
                  <a:moveTo>
                    <a:pt x="3978960" y="91554"/>
                  </a:moveTo>
                  <a:lnTo>
                    <a:pt x="3971442" y="90474"/>
                  </a:lnTo>
                  <a:lnTo>
                    <a:pt x="3965283" y="87617"/>
                  </a:lnTo>
                  <a:lnTo>
                    <a:pt x="3958742" y="85293"/>
                  </a:lnTo>
                  <a:lnTo>
                    <a:pt x="3950043" y="85775"/>
                  </a:lnTo>
                  <a:lnTo>
                    <a:pt x="3949750" y="95732"/>
                  </a:lnTo>
                  <a:lnTo>
                    <a:pt x="3955669" y="100037"/>
                  </a:lnTo>
                  <a:lnTo>
                    <a:pt x="3964127" y="101638"/>
                  </a:lnTo>
                  <a:lnTo>
                    <a:pt x="3972661" y="100482"/>
                  </a:lnTo>
                  <a:lnTo>
                    <a:pt x="3978808" y="96481"/>
                  </a:lnTo>
                  <a:lnTo>
                    <a:pt x="3978960" y="91554"/>
                  </a:lnTo>
                  <a:close/>
                </a:path>
                <a:path w="5055870" h="122554">
                  <a:moveTo>
                    <a:pt x="4094835" y="104470"/>
                  </a:moveTo>
                  <a:lnTo>
                    <a:pt x="4090530" y="100977"/>
                  </a:lnTo>
                  <a:lnTo>
                    <a:pt x="4086237" y="102247"/>
                  </a:lnTo>
                  <a:lnTo>
                    <a:pt x="4080802" y="104495"/>
                  </a:lnTo>
                  <a:lnTo>
                    <a:pt x="4073029" y="103898"/>
                  </a:lnTo>
                  <a:lnTo>
                    <a:pt x="4040352" y="103060"/>
                  </a:lnTo>
                  <a:lnTo>
                    <a:pt x="4026801" y="97739"/>
                  </a:lnTo>
                  <a:lnTo>
                    <a:pt x="4014406" y="95910"/>
                  </a:lnTo>
                  <a:lnTo>
                    <a:pt x="4002354" y="94856"/>
                  </a:lnTo>
                  <a:lnTo>
                    <a:pt x="3989832" y="91821"/>
                  </a:lnTo>
                  <a:lnTo>
                    <a:pt x="3989120" y="100736"/>
                  </a:lnTo>
                  <a:lnTo>
                    <a:pt x="3993159" y="103543"/>
                  </a:lnTo>
                  <a:lnTo>
                    <a:pt x="4000500" y="102044"/>
                  </a:lnTo>
                  <a:lnTo>
                    <a:pt x="4005605" y="103428"/>
                  </a:lnTo>
                  <a:lnTo>
                    <a:pt x="4006380" y="110439"/>
                  </a:lnTo>
                  <a:lnTo>
                    <a:pt x="4011066" y="112293"/>
                  </a:lnTo>
                  <a:lnTo>
                    <a:pt x="4018178" y="106489"/>
                  </a:lnTo>
                  <a:lnTo>
                    <a:pt x="4025989" y="107365"/>
                  </a:lnTo>
                  <a:lnTo>
                    <a:pt x="4036491" y="112941"/>
                  </a:lnTo>
                  <a:lnTo>
                    <a:pt x="4037114" y="112966"/>
                  </a:lnTo>
                  <a:lnTo>
                    <a:pt x="4042499" y="103276"/>
                  </a:lnTo>
                  <a:lnTo>
                    <a:pt x="4047515" y="108216"/>
                  </a:lnTo>
                  <a:lnTo>
                    <a:pt x="4052125" y="108724"/>
                  </a:lnTo>
                  <a:lnTo>
                    <a:pt x="4052366" y="114808"/>
                  </a:lnTo>
                  <a:lnTo>
                    <a:pt x="4058259" y="113512"/>
                  </a:lnTo>
                  <a:lnTo>
                    <a:pt x="4068368" y="110210"/>
                  </a:lnTo>
                  <a:lnTo>
                    <a:pt x="4077779" y="111455"/>
                  </a:lnTo>
                  <a:lnTo>
                    <a:pt x="4086580" y="111455"/>
                  </a:lnTo>
                  <a:lnTo>
                    <a:pt x="4094835" y="104470"/>
                  </a:lnTo>
                  <a:close/>
                </a:path>
                <a:path w="5055870" h="122554">
                  <a:moveTo>
                    <a:pt x="4158907" y="88861"/>
                  </a:moveTo>
                  <a:lnTo>
                    <a:pt x="4157065" y="86233"/>
                  </a:lnTo>
                  <a:lnTo>
                    <a:pt x="4156189" y="84696"/>
                  </a:lnTo>
                  <a:lnTo>
                    <a:pt x="4151553" y="88404"/>
                  </a:lnTo>
                  <a:lnTo>
                    <a:pt x="4153344" y="91020"/>
                  </a:lnTo>
                  <a:lnTo>
                    <a:pt x="4154271" y="92506"/>
                  </a:lnTo>
                  <a:lnTo>
                    <a:pt x="4158907" y="88861"/>
                  </a:lnTo>
                  <a:close/>
                </a:path>
                <a:path w="5055870" h="122554">
                  <a:moveTo>
                    <a:pt x="4229608" y="97891"/>
                  </a:moveTo>
                  <a:lnTo>
                    <a:pt x="4227131" y="89649"/>
                  </a:lnTo>
                  <a:lnTo>
                    <a:pt x="4223372" y="90703"/>
                  </a:lnTo>
                  <a:lnTo>
                    <a:pt x="4222737" y="95351"/>
                  </a:lnTo>
                  <a:lnTo>
                    <a:pt x="4229608" y="97891"/>
                  </a:lnTo>
                  <a:close/>
                </a:path>
                <a:path w="5055870" h="122554">
                  <a:moveTo>
                    <a:pt x="4230586" y="67703"/>
                  </a:moveTo>
                  <a:lnTo>
                    <a:pt x="4228897" y="60274"/>
                  </a:lnTo>
                  <a:lnTo>
                    <a:pt x="4226763" y="67995"/>
                  </a:lnTo>
                  <a:lnTo>
                    <a:pt x="4226433" y="73240"/>
                  </a:lnTo>
                  <a:lnTo>
                    <a:pt x="4228147" y="80645"/>
                  </a:lnTo>
                  <a:lnTo>
                    <a:pt x="4230294" y="72936"/>
                  </a:lnTo>
                  <a:lnTo>
                    <a:pt x="4230586" y="67703"/>
                  </a:lnTo>
                  <a:close/>
                </a:path>
                <a:path w="5055870" h="122554">
                  <a:moveTo>
                    <a:pt x="4236085" y="98107"/>
                  </a:moveTo>
                  <a:lnTo>
                    <a:pt x="4229608" y="97891"/>
                  </a:lnTo>
                  <a:lnTo>
                    <a:pt x="4231894" y="103555"/>
                  </a:lnTo>
                  <a:lnTo>
                    <a:pt x="4235450" y="101815"/>
                  </a:lnTo>
                  <a:lnTo>
                    <a:pt x="4236085" y="98107"/>
                  </a:lnTo>
                  <a:close/>
                </a:path>
                <a:path w="5055870" h="122554">
                  <a:moveTo>
                    <a:pt x="4255782" y="73520"/>
                  </a:moveTo>
                  <a:lnTo>
                    <a:pt x="4246765" y="72618"/>
                  </a:lnTo>
                  <a:lnTo>
                    <a:pt x="4238104" y="72224"/>
                  </a:lnTo>
                  <a:lnTo>
                    <a:pt x="4237304" y="83134"/>
                  </a:lnTo>
                  <a:lnTo>
                    <a:pt x="4246308" y="84099"/>
                  </a:lnTo>
                  <a:lnTo>
                    <a:pt x="4252519" y="80899"/>
                  </a:lnTo>
                  <a:lnTo>
                    <a:pt x="4255782" y="73520"/>
                  </a:lnTo>
                  <a:close/>
                </a:path>
                <a:path w="5055870" h="122554">
                  <a:moveTo>
                    <a:pt x="4266628" y="74879"/>
                  </a:moveTo>
                  <a:lnTo>
                    <a:pt x="4263898" y="75539"/>
                  </a:lnTo>
                  <a:lnTo>
                    <a:pt x="4262425" y="80327"/>
                  </a:lnTo>
                  <a:lnTo>
                    <a:pt x="4266450" y="83807"/>
                  </a:lnTo>
                  <a:lnTo>
                    <a:pt x="4266628" y="74879"/>
                  </a:lnTo>
                  <a:close/>
                </a:path>
                <a:path w="5055870" h="122554">
                  <a:moveTo>
                    <a:pt x="4273347" y="98920"/>
                  </a:moveTo>
                  <a:lnTo>
                    <a:pt x="4269016" y="99517"/>
                  </a:lnTo>
                  <a:lnTo>
                    <a:pt x="4263034" y="97751"/>
                  </a:lnTo>
                  <a:lnTo>
                    <a:pt x="4262285" y="103593"/>
                  </a:lnTo>
                  <a:lnTo>
                    <a:pt x="4266616" y="103009"/>
                  </a:lnTo>
                  <a:lnTo>
                    <a:pt x="4272635" y="104775"/>
                  </a:lnTo>
                  <a:lnTo>
                    <a:pt x="4273347" y="98920"/>
                  </a:lnTo>
                  <a:close/>
                </a:path>
                <a:path w="5055870" h="122554">
                  <a:moveTo>
                    <a:pt x="4278122" y="87553"/>
                  </a:moveTo>
                  <a:lnTo>
                    <a:pt x="4277436" y="83718"/>
                  </a:lnTo>
                  <a:lnTo>
                    <a:pt x="4266450" y="83807"/>
                  </a:lnTo>
                  <a:lnTo>
                    <a:pt x="4272966" y="89522"/>
                  </a:lnTo>
                  <a:lnTo>
                    <a:pt x="4278122" y="87553"/>
                  </a:lnTo>
                  <a:close/>
                </a:path>
                <a:path w="5055870" h="122554">
                  <a:moveTo>
                    <a:pt x="4289730" y="101815"/>
                  </a:moveTo>
                  <a:lnTo>
                    <a:pt x="4287926" y="99237"/>
                  </a:lnTo>
                  <a:lnTo>
                    <a:pt x="4286948" y="97802"/>
                  </a:lnTo>
                  <a:lnTo>
                    <a:pt x="4282338" y="101511"/>
                  </a:lnTo>
                  <a:lnTo>
                    <a:pt x="4284154" y="104089"/>
                  </a:lnTo>
                  <a:lnTo>
                    <a:pt x="4285119" y="105524"/>
                  </a:lnTo>
                  <a:lnTo>
                    <a:pt x="4289730" y="101815"/>
                  </a:lnTo>
                  <a:close/>
                </a:path>
                <a:path w="5055870" h="122554">
                  <a:moveTo>
                    <a:pt x="4290136" y="86906"/>
                  </a:moveTo>
                  <a:lnTo>
                    <a:pt x="4287342" y="82854"/>
                  </a:lnTo>
                  <a:lnTo>
                    <a:pt x="4282745" y="86690"/>
                  </a:lnTo>
                  <a:lnTo>
                    <a:pt x="4284548" y="89268"/>
                  </a:lnTo>
                  <a:lnTo>
                    <a:pt x="4285526" y="90652"/>
                  </a:lnTo>
                  <a:lnTo>
                    <a:pt x="4290136" y="86906"/>
                  </a:lnTo>
                  <a:close/>
                </a:path>
                <a:path w="5055870" h="122554">
                  <a:moveTo>
                    <a:pt x="4306671" y="79616"/>
                  </a:moveTo>
                  <a:lnTo>
                    <a:pt x="4300347" y="78270"/>
                  </a:lnTo>
                  <a:lnTo>
                    <a:pt x="4299280" y="84556"/>
                  </a:lnTo>
                  <a:lnTo>
                    <a:pt x="4299890" y="90589"/>
                  </a:lnTo>
                  <a:lnTo>
                    <a:pt x="4306582" y="84721"/>
                  </a:lnTo>
                  <a:lnTo>
                    <a:pt x="4306671" y="79616"/>
                  </a:lnTo>
                  <a:close/>
                </a:path>
                <a:path w="5055870" h="122554">
                  <a:moveTo>
                    <a:pt x="4309808" y="99733"/>
                  </a:moveTo>
                  <a:lnTo>
                    <a:pt x="4301502" y="98145"/>
                  </a:lnTo>
                  <a:lnTo>
                    <a:pt x="4296105" y="100558"/>
                  </a:lnTo>
                  <a:lnTo>
                    <a:pt x="4294962" y="109334"/>
                  </a:lnTo>
                  <a:lnTo>
                    <a:pt x="4300486" y="109537"/>
                  </a:lnTo>
                  <a:lnTo>
                    <a:pt x="4306062" y="109842"/>
                  </a:lnTo>
                  <a:lnTo>
                    <a:pt x="4309796" y="107480"/>
                  </a:lnTo>
                  <a:lnTo>
                    <a:pt x="4309808" y="99733"/>
                  </a:lnTo>
                  <a:close/>
                </a:path>
                <a:path w="5055870" h="122554">
                  <a:moveTo>
                    <a:pt x="4328465" y="101231"/>
                  </a:moveTo>
                  <a:lnTo>
                    <a:pt x="4324451" y="98272"/>
                  </a:lnTo>
                  <a:lnTo>
                    <a:pt x="4317111" y="99898"/>
                  </a:lnTo>
                  <a:lnTo>
                    <a:pt x="4316857" y="109816"/>
                  </a:lnTo>
                  <a:lnTo>
                    <a:pt x="4327791" y="110083"/>
                  </a:lnTo>
                  <a:lnTo>
                    <a:pt x="4328465" y="101231"/>
                  </a:lnTo>
                  <a:close/>
                </a:path>
                <a:path w="5055870" h="122554">
                  <a:moveTo>
                    <a:pt x="4339488" y="80479"/>
                  </a:moveTo>
                  <a:lnTo>
                    <a:pt x="4332211" y="80314"/>
                  </a:lnTo>
                  <a:lnTo>
                    <a:pt x="4325010" y="81521"/>
                  </a:lnTo>
                  <a:lnTo>
                    <a:pt x="4328528" y="84950"/>
                  </a:lnTo>
                  <a:lnTo>
                    <a:pt x="4335704" y="86093"/>
                  </a:lnTo>
                  <a:lnTo>
                    <a:pt x="4339488" y="80479"/>
                  </a:lnTo>
                  <a:close/>
                </a:path>
                <a:path w="5055870" h="122554">
                  <a:moveTo>
                    <a:pt x="4381144" y="94056"/>
                  </a:moveTo>
                  <a:lnTo>
                    <a:pt x="4379353" y="91440"/>
                  </a:lnTo>
                  <a:lnTo>
                    <a:pt x="4378363" y="89890"/>
                  </a:lnTo>
                  <a:lnTo>
                    <a:pt x="4373753" y="93611"/>
                  </a:lnTo>
                  <a:lnTo>
                    <a:pt x="4375594" y="96227"/>
                  </a:lnTo>
                  <a:lnTo>
                    <a:pt x="4376521" y="97713"/>
                  </a:lnTo>
                  <a:lnTo>
                    <a:pt x="4381144" y="94056"/>
                  </a:lnTo>
                  <a:close/>
                </a:path>
                <a:path w="5055870" h="122554">
                  <a:moveTo>
                    <a:pt x="4445203" y="82905"/>
                  </a:moveTo>
                  <a:lnTo>
                    <a:pt x="4440923" y="83553"/>
                  </a:lnTo>
                  <a:lnTo>
                    <a:pt x="4434916" y="81775"/>
                  </a:lnTo>
                  <a:lnTo>
                    <a:pt x="4434141" y="87655"/>
                  </a:lnTo>
                  <a:lnTo>
                    <a:pt x="4438459" y="86982"/>
                  </a:lnTo>
                  <a:lnTo>
                    <a:pt x="4444492" y="88646"/>
                  </a:lnTo>
                  <a:lnTo>
                    <a:pt x="4445203" y="82905"/>
                  </a:lnTo>
                  <a:close/>
                </a:path>
                <a:path w="5055870" h="122554">
                  <a:moveTo>
                    <a:pt x="4485525" y="73736"/>
                  </a:moveTo>
                  <a:lnTo>
                    <a:pt x="4479214" y="72402"/>
                  </a:lnTo>
                  <a:lnTo>
                    <a:pt x="4478147" y="78638"/>
                  </a:lnTo>
                  <a:lnTo>
                    <a:pt x="4482236" y="78270"/>
                  </a:lnTo>
                  <a:lnTo>
                    <a:pt x="4483684" y="86093"/>
                  </a:lnTo>
                  <a:lnTo>
                    <a:pt x="4485449" y="78803"/>
                  </a:lnTo>
                  <a:lnTo>
                    <a:pt x="4485525" y="73736"/>
                  </a:lnTo>
                  <a:close/>
                </a:path>
                <a:path w="5055870" h="122554">
                  <a:moveTo>
                    <a:pt x="4507458" y="74434"/>
                  </a:moveTo>
                  <a:lnTo>
                    <a:pt x="4504601" y="75450"/>
                  </a:lnTo>
                  <a:lnTo>
                    <a:pt x="4500270" y="74307"/>
                  </a:lnTo>
                  <a:lnTo>
                    <a:pt x="4500054" y="79133"/>
                  </a:lnTo>
                  <a:lnTo>
                    <a:pt x="4502899" y="78028"/>
                  </a:lnTo>
                  <a:lnTo>
                    <a:pt x="4507230" y="79197"/>
                  </a:lnTo>
                  <a:lnTo>
                    <a:pt x="4507458" y="74434"/>
                  </a:lnTo>
                  <a:close/>
                </a:path>
                <a:path w="5055870" h="122554">
                  <a:moveTo>
                    <a:pt x="4594796" y="81305"/>
                  </a:moveTo>
                  <a:lnTo>
                    <a:pt x="4594695" y="78244"/>
                  </a:lnTo>
                  <a:lnTo>
                    <a:pt x="4594415" y="75488"/>
                  </a:lnTo>
                  <a:lnTo>
                    <a:pt x="4591291" y="76365"/>
                  </a:lnTo>
                  <a:lnTo>
                    <a:pt x="4585830" y="80924"/>
                  </a:lnTo>
                  <a:lnTo>
                    <a:pt x="4579455" y="78917"/>
                  </a:lnTo>
                  <a:lnTo>
                    <a:pt x="4574337" y="79248"/>
                  </a:lnTo>
                  <a:lnTo>
                    <a:pt x="4572698" y="90843"/>
                  </a:lnTo>
                  <a:lnTo>
                    <a:pt x="4583442" y="86639"/>
                  </a:lnTo>
                  <a:lnTo>
                    <a:pt x="4583976" y="86652"/>
                  </a:lnTo>
                  <a:lnTo>
                    <a:pt x="4594568" y="91338"/>
                  </a:lnTo>
                  <a:lnTo>
                    <a:pt x="4594796" y="81305"/>
                  </a:lnTo>
                  <a:close/>
                </a:path>
                <a:path w="5055870" h="122554">
                  <a:moveTo>
                    <a:pt x="4693361" y="94564"/>
                  </a:moveTo>
                  <a:lnTo>
                    <a:pt x="4693107" y="88595"/>
                  </a:lnTo>
                  <a:lnTo>
                    <a:pt x="4687760" y="91605"/>
                  </a:lnTo>
                  <a:lnTo>
                    <a:pt x="4693361" y="94564"/>
                  </a:lnTo>
                  <a:close/>
                </a:path>
                <a:path w="5055870" h="122554">
                  <a:moveTo>
                    <a:pt x="4698466" y="85559"/>
                  </a:moveTo>
                  <a:lnTo>
                    <a:pt x="4692904" y="82562"/>
                  </a:lnTo>
                  <a:lnTo>
                    <a:pt x="4693107" y="88595"/>
                  </a:lnTo>
                  <a:lnTo>
                    <a:pt x="4698466" y="85559"/>
                  </a:lnTo>
                  <a:close/>
                </a:path>
                <a:path w="5055870" h="122554">
                  <a:moveTo>
                    <a:pt x="4711243" y="94018"/>
                  </a:moveTo>
                  <a:lnTo>
                    <a:pt x="4709185" y="86639"/>
                  </a:lnTo>
                  <a:lnTo>
                    <a:pt x="4706836" y="94348"/>
                  </a:lnTo>
                  <a:lnTo>
                    <a:pt x="4711243" y="94018"/>
                  </a:lnTo>
                  <a:close/>
                </a:path>
                <a:path w="5055870" h="122554">
                  <a:moveTo>
                    <a:pt x="4715688" y="93611"/>
                  </a:moveTo>
                  <a:lnTo>
                    <a:pt x="4711243" y="94018"/>
                  </a:lnTo>
                  <a:lnTo>
                    <a:pt x="4713325" y="101257"/>
                  </a:lnTo>
                  <a:lnTo>
                    <a:pt x="4715688" y="93611"/>
                  </a:lnTo>
                  <a:close/>
                </a:path>
                <a:path w="5055870" h="122554">
                  <a:moveTo>
                    <a:pt x="4769586" y="105054"/>
                  </a:moveTo>
                  <a:lnTo>
                    <a:pt x="4765497" y="101422"/>
                  </a:lnTo>
                  <a:lnTo>
                    <a:pt x="4762246" y="102489"/>
                  </a:lnTo>
                  <a:lnTo>
                    <a:pt x="4758067" y="104749"/>
                  </a:lnTo>
                  <a:lnTo>
                    <a:pt x="4721949" y="104178"/>
                  </a:lnTo>
                  <a:lnTo>
                    <a:pt x="4720221" y="99225"/>
                  </a:lnTo>
                  <a:lnTo>
                    <a:pt x="4717720" y="102158"/>
                  </a:lnTo>
                  <a:lnTo>
                    <a:pt x="4714570" y="107302"/>
                  </a:lnTo>
                  <a:lnTo>
                    <a:pt x="4710887" y="108940"/>
                  </a:lnTo>
                  <a:lnTo>
                    <a:pt x="4692739" y="110197"/>
                  </a:lnTo>
                  <a:lnTo>
                    <a:pt x="4675403" y="109562"/>
                  </a:lnTo>
                  <a:lnTo>
                    <a:pt x="4659300" y="111963"/>
                  </a:lnTo>
                  <a:lnTo>
                    <a:pt x="4644885" y="122339"/>
                  </a:lnTo>
                  <a:lnTo>
                    <a:pt x="4660443" y="121539"/>
                  </a:lnTo>
                  <a:lnTo>
                    <a:pt x="4675048" y="119316"/>
                  </a:lnTo>
                  <a:lnTo>
                    <a:pt x="4690110" y="117729"/>
                  </a:lnTo>
                  <a:lnTo>
                    <a:pt x="4707001" y="118795"/>
                  </a:lnTo>
                  <a:lnTo>
                    <a:pt x="4713871" y="120053"/>
                  </a:lnTo>
                  <a:lnTo>
                    <a:pt x="4715205" y="113423"/>
                  </a:lnTo>
                  <a:lnTo>
                    <a:pt x="4721707" y="114134"/>
                  </a:lnTo>
                  <a:lnTo>
                    <a:pt x="4747374" y="114604"/>
                  </a:lnTo>
                  <a:lnTo>
                    <a:pt x="4751756" y="110578"/>
                  </a:lnTo>
                  <a:lnTo>
                    <a:pt x="4758842" y="110375"/>
                  </a:lnTo>
                  <a:lnTo>
                    <a:pt x="4765738" y="109893"/>
                  </a:lnTo>
                  <a:lnTo>
                    <a:pt x="4769586" y="105054"/>
                  </a:lnTo>
                  <a:close/>
                </a:path>
                <a:path w="5055870" h="122554">
                  <a:moveTo>
                    <a:pt x="4835804" y="96316"/>
                  </a:moveTo>
                  <a:lnTo>
                    <a:pt x="4830254" y="93700"/>
                  </a:lnTo>
                  <a:lnTo>
                    <a:pt x="4822583" y="94907"/>
                  </a:lnTo>
                  <a:lnTo>
                    <a:pt x="4813249" y="96672"/>
                  </a:lnTo>
                  <a:lnTo>
                    <a:pt x="4802759" y="95719"/>
                  </a:lnTo>
                  <a:lnTo>
                    <a:pt x="4798199" y="99301"/>
                  </a:lnTo>
                  <a:lnTo>
                    <a:pt x="4794631" y="99034"/>
                  </a:lnTo>
                  <a:lnTo>
                    <a:pt x="4790529" y="98285"/>
                  </a:lnTo>
                  <a:lnTo>
                    <a:pt x="4784382" y="100431"/>
                  </a:lnTo>
                  <a:lnTo>
                    <a:pt x="4781194" y="102298"/>
                  </a:lnTo>
                  <a:lnTo>
                    <a:pt x="4776902" y="99136"/>
                  </a:lnTo>
                  <a:lnTo>
                    <a:pt x="4776952" y="109372"/>
                  </a:lnTo>
                  <a:lnTo>
                    <a:pt x="4777651" y="109982"/>
                  </a:lnTo>
                  <a:lnTo>
                    <a:pt x="4780483" y="110261"/>
                  </a:lnTo>
                  <a:lnTo>
                    <a:pt x="4782248" y="102971"/>
                  </a:lnTo>
                  <a:lnTo>
                    <a:pt x="4785118" y="112356"/>
                  </a:lnTo>
                  <a:lnTo>
                    <a:pt x="4791507" y="110464"/>
                  </a:lnTo>
                  <a:lnTo>
                    <a:pt x="4793234" y="103187"/>
                  </a:lnTo>
                  <a:lnTo>
                    <a:pt x="4794682" y="110972"/>
                  </a:lnTo>
                  <a:lnTo>
                    <a:pt x="4798784" y="110591"/>
                  </a:lnTo>
                  <a:lnTo>
                    <a:pt x="4802086" y="103339"/>
                  </a:lnTo>
                  <a:lnTo>
                    <a:pt x="4810734" y="103517"/>
                  </a:lnTo>
                  <a:lnTo>
                    <a:pt x="4817351" y="101028"/>
                  </a:lnTo>
                  <a:lnTo>
                    <a:pt x="4822558" y="100634"/>
                  </a:lnTo>
                  <a:lnTo>
                    <a:pt x="4828730" y="101663"/>
                  </a:lnTo>
                  <a:lnTo>
                    <a:pt x="4833823" y="101206"/>
                  </a:lnTo>
                  <a:lnTo>
                    <a:pt x="4835804" y="96316"/>
                  </a:lnTo>
                  <a:close/>
                </a:path>
                <a:path w="5055870" h="122554">
                  <a:moveTo>
                    <a:pt x="5055794" y="95275"/>
                  </a:moveTo>
                  <a:lnTo>
                    <a:pt x="5046370" y="95681"/>
                  </a:lnTo>
                  <a:lnTo>
                    <a:pt x="5038255" y="97726"/>
                  </a:lnTo>
                  <a:lnTo>
                    <a:pt x="5033619" y="104927"/>
                  </a:lnTo>
                  <a:lnTo>
                    <a:pt x="5044110" y="106019"/>
                  </a:lnTo>
                  <a:lnTo>
                    <a:pt x="5052250" y="103886"/>
                  </a:lnTo>
                  <a:lnTo>
                    <a:pt x="5055794" y="9527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6745" y="4625555"/>
              <a:ext cx="7023734" cy="3743960"/>
            </a:xfrm>
            <a:custGeom>
              <a:avLst/>
              <a:gdLst/>
              <a:ahLst/>
              <a:cxnLst/>
              <a:rect l="l" t="t" r="r" b="b"/>
              <a:pathLst>
                <a:path w="7023734" h="3743959">
                  <a:moveTo>
                    <a:pt x="8420" y="69100"/>
                  </a:moveTo>
                  <a:lnTo>
                    <a:pt x="7759" y="59105"/>
                  </a:lnTo>
                  <a:lnTo>
                    <a:pt x="0" y="59550"/>
                  </a:lnTo>
                  <a:lnTo>
                    <a:pt x="660" y="69545"/>
                  </a:lnTo>
                  <a:lnTo>
                    <a:pt x="8420" y="69100"/>
                  </a:lnTo>
                  <a:close/>
                </a:path>
                <a:path w="7023734" h="3743959">
                  <a:moveTo>
                    <a:pt x="39865" y="72123"/>
                  </a:moveTo>
                  <a:lnTo>
                    <a:pt x="39662" y="67335"/>
                  </a:lnTo>
                  <a:lnTo>
                    <a:pt x="36703" y="68592"/>
                  </a:lnTo>
                  <a:lnTo>
                    <a:pt x="31978" y="67919"/>
                  </a:lnTo>
                  <a:lnTo>
                    <a:pt x="32219" y="72618"/>
                  </a:lnTo>
                  <a:lnTo>
                    <a:pt x="35077" y="71437"/>
                  </a:lnTo>
                  <a:lnTo>
                    <a:pt x="39865" y="72123"/>
                  </a:lnTo>
                  <a:close/>
                </a:path>
                <a:path w="7023734" h="3743959">
                  <a:moveTo>
                    <a:pt x="884326" y="53213"/>
                  </a:moveTo>
                  <a:lnTo>
                    <a:pt x="880135" y="53924"/>
                  </a:lnTo>
                  <a:lnTo>
                    <a:pt x="878344" y="46024"/>
                  </a:lnTo>
                  <a:lnTo>
                    <a:pt x="876871" y="53314"/>
                  </a:lnTo>
                  <a:lnTo>
                    <a:pt x="876998" y="58356"/>
                  </a:lnTo>
                  <a:lnTo>
                    <a:pt x="883551" y="59524"/>
                  </a:lnTo>
                  <a:lnTo>
                    <a:pt x="884326" y="53213"/>
                  </a:lnTo>
                  <a:close/>
                </a:path>
                <a:path w="7023734" h="3743959">
                  <a:moveTo>
                    <a:pt x="898918" y="28105"/>
                  </a:moveTo>
                  <a:lnTo>
                    <a:pt x="889279" y="28702"/>
                  </a:lnTo>
                  <a:lnTo>
                    <a:pt x="881087" y="31229"/>
                  </a:lnTo>
                  <a:lnTo>
                    <a:pt x="876592" y="38442"/>
                  </a:lnTo>
                  <a:lnTo>
                    <a:pt x="883856" y="37998"/>
                  </a:lnTo>
                  <a:lnTo>
                    <a:pt x="892073" y="38798"/>
                  </a:lnTo>
                  <a:lnTo>
                    <a:pt x="898144" y="36842"/>
                  </a:lnTo>
                  <a:lnTo>
                    <a:pt x="898918" y="28105"/>
                  </a:lnTo>
                  <a:close/>
                </a:path>
                <a:path w="7023734" h="3743959">
                  <a:moveTo>
                    <a:pt x="914882" y="58915"/>
                  </a:moveTo>
                  <a:lnTo>
                    <a:pt x="914361" y="52793"/>
                  </a:lnTo>
                  <a:lnTo>
                    <a:pt x="908989" y="55918"/>
                  </a:lnTo>
                  <a:lnTo>
                    <a:pt x="914882" y="58915"/>
                  </a:lnTo>
                  <a:close/>
                </a:path>
                <a:path w="7023734" h="3743959">
                  <a:moveTo>
                    <a:pt x="918552" y="49428"/>
                  </a:moveTo>
                  <a:lnTo>
                    <a:pt x="917105" y="44665"/>
                  </a:lnTo>
                  <a:lnTo>
                    <a:pt x="914285" y="43954"/>
                  </a:lnTo>
                  <a:lnTo>
                    <a:pt x="914361" y="52793"/>
                  </a:lnTo>
                  <a:lnTo>
                    <a:pt x="918552" y="49428"/>
                  </a:lnTo>
                  <a:close/>
                </a:path>
                <a:path w="7023734" h="3743959">
                  <a:moveTo>
                    <a:pt x="940511" y="42392"/>
                  </a:moveTo>
                  <a:lnTo>
                    <a:pt x="939292" y="29718"/>
                  </a:lnTo>
                  <a:lnTo>
                    <a:pt x="931595" y="27178"/>
                  </a:lnTo>
                  <a:lnTo>
                    <a:pt x="922693" y="31115"/>
                  </a:lnTo>
                  <a:lnTo>
                    <a:pt x="917867" y="37858"/>
                  </a:lnTo>
                  <a:lnTo>
                    <a:pt x="922439" y="43522"/>
                  </a:lnTo>
                  <a:lnTo>
                    <a:pt x="931252" y="43281"/>
                  </a:lnTo>
                  <a:lnTo>
                    <a:pt x="940511" y="42392"/>
                  </a:lnTo>
                  <a:close/>
                </a:path>
                <a:path w="7023734" h="3743959">
                  <a:moveTo>
                    <a:pt x="945019" y="41897"/>
                  </a:moveTo>
                  <a:lnTo>
                    <a:pt x="940511" y="42392"/>
                  </a:lnTo>
                  <a:lnTo>
                    <a:pt x="942898" y="49695"/>
                  </a:lnTo>
                  <a:lnTo>
                    <a:pt x="945019" y="41897"/>
                  </a:lnTo>
                  <a:close/>
                </a:path>
                <a:path w="7023734" h="3743959">
                  <a:moveTo>
                    <a:pt x="996886" y="46736"/>
                  </a:moveTo>
                  <a:lnTo>
                    <a:pt x="996746" y="36741"/>
                  </a:lnTo>
                  <a:lnTo>
                    <a:pt x="993000" y="36804"/>
                  </a:lnTo>
                  <a:lnTo>
                    <a:pt x="992225" y="32689"/>
                  </a:lnTo>
                  <a:lnTo>
                    <a:pt x="989177" y="31800"/>
                  </a:lnTo>
                  <a:lnTo>
                    <a:pt x="989241" y="38354"/>
                  </a:lnTo>
                  <a:lnTo>
                    <a:pt x="982649" y="36474"/>
                  </a:lnTo>
                  <a:lnTo>
                    <a:pt x="981811" y="41808"/>
                  </a:lnTo>
                  <a:lnTo>
                    <a:pt x="986929" y="43446"/>
                  </a:lnTo>
                  <a:lnTo>
                    <a:pt x="989063" y="48945"/>
                  </a:lnTo>
                  <a:lnTo>
                    <a:pt x="996886" y="46736"/>
                  </a:lnTo>
                  <a:close/>
                </a:path>
                <a:path w="7023734" h="3743959">
                  <a:moveTo>
                    <a:pt x="1002055" y="9232"/>
                  </a:moveTo>
                  <a:lnTo>
                    <a:pt x="1000086" y="6692"/>
                  </a:lnTo>
                  <a:lnTo>
                    <a:pt x="999045" y="5372"/>
                  </a:lnTo>
                  <a:lnTo>
                    <a:pt x="994410" y="9271"/>
                  </a:lnTo>
                  <a:lnTo>
                    <a:pt x="996378" y="11772"/>
                  </a:lnTo>
                  <a:lnTo>
                    <a:pt x="997458" y="13157"/>
                  </a:lnTo>
                  <a:lnTo>
                    <a:pt x="1002055" y="9232"/>
                  </a:lnTo>
                  <a:close/>
                </a:path>
                <a:path w="7023734" h="3743959">
                  <a:moveTo>
                    <a:pt x="1058697" y="28511"/>
                  </a:moveTo>
                  <a:lnTo>
                    <a:pt x="1056703" y="25869"/>
                  </a:lnTo>
                  <a:lnTo>
                    <a:pt x="1055662" y="24523"/>
                  </a:lnTo>
                  <a:lnTo>
                    <a:pt x="1051013" y="28346"/>
                  </a:lnTo>
                  <a:lnTo>
                    <a:pt x="1053058" y="30886"/>
                  </a:lnTo>
                  <a:lnTo>
                    <a:pt x="1054150" y="32270"/>
                  </a:lnTo>
                  <a:lnTo>
                    <a:pt x="1058697" y="28511"/>
                  </a:lnTo>
                  <a:close/>
                </a:path>
                <a:path w="7023734" h="3743959">
                  <a:moveTo>
                    <a:pt x="1075245" y="698"/>
                  </a:moveTo>
                  <a:lnTo>
                    <a:pt x="1070825" y="1536"/>
                  </a:lnTo>
                  <a:lnTo>
                    <a:pt x="1064539" y="0"/>
                  </a:lnTo>
                  <a:lnTo>
                    <a:pt x="1064018" y="5791"/>
                  </a:lnTo>
                  <a:lnTo>
                    <a:pt x="1068425" y="5003"/>
                  </a:lnTo>
                  <a:lnTo>
                    <a:pt x="1074699" y="6578"/>
                  </a:lnTo>
                  <a:lnTo>
                    <a:pt x="1075245" y="698"/>
                  </a:lnTo>
                  <a:close/>
                </a:path>
                <a:path w="7023734" h="3743959">
                  <a:moveTo>
                    <a:pt x="1086091" y="3672230"/>
                  </a:moveTo>
                  <a:lnTo>
                    <a:pt x="1085481" y="3659517"/>
                  </a:lnTo>
                  <a:lnTo>
                    <a:pt x="1080782" y="3652926"/>
                  </a:lnTo>
                  <a:lnTo>
                    <a:pt x="1071905" y="3652482"/>
                  </a:lnTo>
                  <a:lnTo>
                    <a:pt x="1072070" y="3662426"/>
                  </a:lnTo>
                  <a:lnTo>
                    <a:pt x="1075143" y="3668039"/>
                  </a:lnTo>
                  <a:lnTo>
                    <a:pt x="1080147" y="3670820"/>
                  </a:lnTo>
                  <a:lnTo>
                    <a:pt x="1086091" y="3672230"/>
                  </a:lnTo>
                  <a:close/>
                </a:path>
                <a:path w="7023734" h="3743959">
                  <a:moveTo>
                    <a:pt x="1217942" y="3640531"/>
                  </a:moveTo>
                  <a:lnTo>
                    <a:pt x="1217904" y="3635514"/>
                  </a:lnTo>
                  <a:lnTo>
                    <a:pt x="1211732" y="3634270"/>
                  </a:lnTo>
                  <a:lnTo>
                    <a:pt x="1210894" y="3640531"/>
                  </a:lnTo>
                  <a:lnTo>
                    <a:pt x="1211719" y="3646525"/>
                  </a:lnTo>
                  <a:lnTo>
                    <a:pt x="1214856" y="3643592"/>
                  </a:lnTo>
                  <a:lnTo>
                    <a:pt x="1217942" y="3640531"/>
                  </a:lnTo>
                  <a:close/>
                </a:path>
                <a:path w="7023734" h="3743959">
                  <a:moveTo>
                    <a:pt x="1253210" y="3650526"/>
                  </a:moveTo>
                  <a:lnTo>
                    <a:pt x="1250518" y="3651720"/>
                  </a:lnTo>
                  <a:lnTo>
                    <a:pt x="1246301" y="3650615"/>
                  </a:lnTo>
                  <a:lnTo>
                    <a:pt x="1246162" y="3655568"/>
                  </a:lnTo>
                  <a:lnTo>
                    <a:pt x="1248918" y="3654336"/>
                  </a:lnTo>
                  <a:lnTo>
                    <a:pt x="1253134" y="3655377"/>
                  </a:lnTo>
                  <a:lnTo>
                    <a:pt x="1253210" y="3650526"/>
                  </a:lnTo>
                  <a:close/>
                </a:path>
                <a:path w="7023734" h="3743959">
                  <a:moveTo>
                    <a:pt x="1302410" y="3640493"/>
                  </a:moveTo>
                  <a:lnTo>
                    <a:pt x="1299692" y="3641598"/>
                  </a:lnTo>
                  <a:lnTo>
                    <a:pt x="1295476" y="3640658"/>
                  </a:lnTo>
                  <a:lnTo>
                    <a:pt x="1295387" y="3645395"/>
                  </a:lnTo>
                  <a:lnTo>
                    <a:pt x="1298054" y="3644430"/>
                  </a:lnTo>
                  <a:lnTo>
                    <a:pt x="1302321" y="3645319"/>
                  </a:lnTo>
                  <a:lnTo>
                    <a:pt x="1302410" y="3640493"/>
                  </a:lnTo>
                  <a:close/>
                </a:path>
                <a:path w="7023734" h="3743959">
                  <a:moveTo>
                    <a:pt x="1349908" y="3628110"/>
                  </a:moveTo>
                  <a:lnTo>
                    <a:pt x="1348066" y="3625494"/>
                  </a:lnTo>
                  <a:lnTo>
                    <a:pt x="1347076" y="3624199"/>
                  </a:lnTo>
                  <a:lnTo>
                    <a:pt x="1342732" y="3627945"/>
                  </a:lnTo>
                  <a:lnTo>
                    <a:pt x="1344574" y="3630498"/>
                  </a:lnTo>
                  <a:lnTo>
                    <a:pt x="1345565" y="3631971"/>
                  </a:lnTo>
                  <a:lnTo>
                    <a:pt x="1349908" y="3628110"/>
                  </a:lnTo>
                  <a:close/>
                </a:path>
                <a:path w="7023734" h="3743959">
                  <a:moveTo>
                    <a:pt x="3841610" y="59042"/>
                  </a:moveTo>
                  <a:lnTo>
                    <a:pt x="3838791" y="60223"/>
                  </a:lnTo>
                  <a:lnTo>
                    <a:pt x="3834485" y="59055"/>
                  </a:lnTo>
                  <a:lnTo>
                    <a:pt x="3834244" y="63919"/>
                  </a:lnTo>
                  <a:lnTo>
                    <a:pt x="3837089" y="62839"/>
                  </a:lnTo>
                  <a:lnTo>
                    <a:pt x="3841419" y="64058"/>
                  </a:lnTo>
                  <a:lnTo>
                    <a:pt x="3841610" y="59042"/>
                  </a:lnTo>
                  <a:close/>
                </a:path>
                <a:path w="7023734" h="3743959">
                  <a:moveTo>
                    <a:pt x="3858425" y="3694531"/>
                  </a:moveTo>
                  <a:lnTo>
                    <a:pt x="3856634" y="3691915"/>
                  </a:lnTo>
                  <a:lnTo>
                    <a:pt x="3855669" y="3690467"/>
                  </a:lnTo>
                  <a:lnTo>
                    <a:pt x="3851084" y="3694074"/>
                  </a:lnTo>
                  <a:lnTo>
                    <a:pt x="3852900" y="3696868"/>
                  </a:lnTo>
                  <a:lnTo>
                    <a:pt x="3853802" y="3698138"/>
                  </a:lnTo>
                  <a:lnTo>
                    <a:pt x="3858425" y="3694531"/>
                  </a:lnTo>
                  <a:close/>
                </a:path>
                <a:path w="7023734" h="3743959">
                  <a:moveTo>
                    <a:pt x="3998201" y="3675672"/>
                  </a:moveTo>
                  <a:lnTo>
                    <a:pt x="3995369" y="3676688"/>
                  </a:lnTo>
                  <a:lnTo>
                    <a:pt x="3991064" y="3675646"/>
                  </a:lnTo>
                  <a:lnTo>
                    <a:pt x="3990822" y="3680434"/>
                  </a:lnTo>
                  <a:lnTo>
                    <a:pt x="3993654" y="3679494"/>
                  </a:lnTo>
                  <a:lnTo>
                    <a:pt x="3997985" y="3680536"/>
                  </a:lnTo>
                  <a:lnTo>
                    <a:pt x="3998201" y="3675672"/>
                  </a:lnTo>
                  <a:close/>
                </a:path>
                <a:path w="7023734" h="3743959">
                  <a:moveTo>
                    <a:pt x="4004970" y="3690747"/>
                  </a:moveTo>
                  <a:lnTo>
                    <a:pt x="4003319" y="3685806"/>
                  </a:lnTo>
                  <a:lnTo>
                    <a:pt x="3998341" y="3685121"/>
                  </a:lnTo>
                  <a:lnTo>
                    <a:pt x="3992207" y="3685908"/>
                  </a:lnTo>
                  <a:lnTo>
                    <a:pt x="3987088" y="3685375"/>
                  </a:lnTo>
                  <a:lnTo>
                    <a:pt x="3988765" y="3690366"/>
                  </a:lnTo>
                  <a:lnTo>
                    <a:pt x="3993756" y="3691051"/>
                  </a:lnTo>
                  <a:lnTo>
                    <a:pt x="3999877" y="3690251"/>
                  </a:lnTo>
                  <a:lnTo>
                    <a:pt x="4004970" y="3690747"/>
                  </a:lnTo>
                  <a:close/>
                </a:path>
                <a:path w="7023734" h="3743959">
                  <a:moveTo>
                    <a:pt x="4011422" y="3691077"/>
                  </a:moveTo>
                  <a:lnTo>
                    <a:pt x="4004970" y="3690747"/>
                  </a:lnTo>
                  <a:lnTo>
                    <a:pt x="4007231" y="3696512"/>
                  </a:lnTo>
                  <a:lnTo>
                    <a:pt x="4010787" y="3694811"/>
                  </a:lnTo>
                  <a:lnTo>
                    <a:pt x="4011422" y="3691077"/>
                  </a:lnTo>
                  <a:close/>
                </a:path>
                <a:path w="7023734" h="3743959">
                  <a:moveTo>
                    <a:pt x="4059834" y="3672332"/>
                  </a:moveTo>
                  <a:lnTo>
                    <a:pt x="4052532" y="3672128"/>
                  </a:lnTo>
                  <a:lnTo>
                    <a:pt x="4045420" y="3673360"/>
                  </a:lnTo>
                  <a:lnTo>
                    <a:pt x="4048925" y="3676815"/>
                  </a:lnTo>
                  <a:lnTo>
                    <a:pt x="4056062" y="3677970"/>
                  </a:lnTo>
                  <a:lnTo>
                    <a:pt x="4059834" y="3672332"/>
                  </a:lnTo>
                  <a:close/>
                </a:path>
                <a:path w="7023734" h="3743959">
                  <a:moveTo>
                    <a:pt x="4083164" y="3680587"/>
                  </a:moveTo>
                  <a:lnTo>
                    <a:pt x="4080395" y="3676472"/>
                  </a:lnTo>
                  <a:lnTo>
                    <a:pt x="4075811" y="3680129"/>
                  </a:lnTo>
                  <a:lnTo>
                    <a:pt x="4077601" y="3682758"/>
                  </a:lnTo>
                  <a:lnTo>
                    <a:pt x="4078579" y="3684206"/>
                  </a:lnTo>
                  <a:lnTo>
                    <a:pt x="4083164" y="3680587"/>
                  </a:lnTo>
                  <a:close/>
                </a:path>
                <a:path w="7023734" h="3743959">
                  <a:moveTo>
                    <a:pt x="4098988" y="3693249"/>
                  </a:moveTo>
                  <a:lnTo>
                    <a:pt x="4084510" y="3692868"/>
                  </a:lnTo>
                  <a:lnTo>
                    <a:pt x="4080243" y="3693591"/>
                  </a:lnTo>
                  <a:lnTo>
                    <a:pt x="4074312" y="3691801"/>
                  </a:lnTo>
                  <a:lnTo>
                    <a:pt x="4073550" y="3697681"/>
                  </a:lnTo>
                  <a:lnTo>
                    <a:pt x="4088003" y="3698075"/>
                  </a:lnTo>
                  <a:lnTo>
                    <a:pt x="4092257" y="3697338"/>
                  </a:lnTo>
                  <a:lnTo>
                    <a:pt x="4098226" y="3699129"/>
                  </a:lnTo>
                  <a:lnTo>
                    <a:pt x="4098988" y="3693249"/>
                  </a:lnTo>
                  <a:close/>
                </a:path>
                <a:path w="7023734" h="3743959">
                  <a:moveTo>
                    <a:pt x="4099839" y="3681018"/>
                  </a:moveTo>
                  <a:lnTo>
                    <a:pt x="4095623" y="3677501"/>
                  </a:lnTo>
                  <a:lnTo>
                    <a:pt x="4090479" y="3678072"/>
                  </a:lnTo>
                  <a:lnTo>
                    <a:pt x="4088434" y="3683038"/>
                  </a:lnTo>
                  <a:lnTo>
                    <a:pt x="4090670" y="3683495"/>
                  </a:lnTo>
                  <a:lnTo>
                    <a:pt x="4092689" y="3684003"/>
                  </a:lnTo>
                  <a:lnTo>
                    <a:pt x="4091902" y="3688156"/>
                  </a:lnTo>
                  <a:lnTo>
                    <a:pt x="4099128" y="3688334"/>
                  </a:lnTo>
                  <a:lnTo>
                    <a:pt x="4099839" y="3681018"/>
                  </a:lnTo>
                  <a:close/>
                </a:path>
                <a:path w="7023734" h="3743959">
                  <a:moveTo>
                    <a:pt x="4109770" y="3693528"/>
                  </a:moveTo>
                  <a:lnTo>
                    <a:pt x="4103547" y="3692258"/>
                  </a:lnTo>
                  <a:lnTo>
                    <a:pt x="4102493" y="3698456"/>
                  </a:lnTo>
                  <a:lnTo>
                    <a:pt x="4106519" y="3698087"/>
                  </a:lnTo>
                  <a:lnTo>
                    <a:pt x="4107853" y="3705834"/>
                  </a:lnTo>
                  <a:lnTo>
                    <a:pt x="4109732" y="3698659"/>
                  </a:lnTo>
                  <a:lnTo>
                    <a:pt x="4109770" y="3693528"/>
                  </a:lnTo>
                  <a:close/>
                </a:path>
                <a:path w="7023734" h="3743959">
                  <a:moveTo>
                    <a:pt x="4111218" y="3711244"/>
                  </a:moveTo>
                  <a:lnTo>
                    <a:pt x="4109428" y="3708590"/>
                  </a:lnTo>
                  <a:lnTo>
                    <a:pt x="4108424" y="3707130"/>
                  </a:lnTo>
                  <a:lnTo>
                    <a:pt x="4103865" y="3710902"/>
                  </a:lnTo>
                  <a:lnTo>
                    <a:pt x="4105656" y="3713492"/>
                  </a:lnTo>
                  <a:lnTo>
                    <a:pt x="4106595" y="3714839"/>
                  </a:lnTo>
                  <a:lnTo>
                    <a:pt x="4111218" y="3711244"/>
                  </a:lnTo>
                  <a:close/>
                </a:path>
                <a:path w="7023734" h="3743959">
                  <a:moveTo>
                    <a:pt x="4577956" y="108407"/>
                  </a:moveTo>
                  <a:lnTo>
                    <a:pt x="4575149" y="109524"/>
                  </a:lnTo>
                  <a:lnTo>
                    <a:pt x="4570857" y="108381"/>
                  </a:lnTo>
                  <a:lnTo>
                    <a:pt x="4570641" y="113271"/>
                  </a:lnTo>
                  <a:lnTo>
                    <a:pt x="4573448" y="112204"/>
                  </a:lnTo>
                  <a:lnTo>
                    <a:pt x="4577740" y="113296"/>
                  </a:lnTo>
                  <a:lnTo>
                    <a:pt x="4577956" y="108407"/>
                  </a:lnTo>
                  <a:close/>
                </a:path>
                <a:path w="7023734" h="3743959">
                  <a:moveTo>
                    <a:pt x="4624921" y="104736"/>
                  </a:moveTo>
                  <a:lnTo>
                    <a:pt x="4620704" y="105321"/>
                  </a:lnTo>
                  <a:lnTo>
                    <a:pt x="4614735" y="103568"/>
                  </a:lnTo>
                  <a:lnTo>
                    <a:pt x="4614011" y="109334"/>
                  </a:lnTo>
                  <a:lnTo>
                    <a:pt x="4618215" y="108750"/>
                  </a:lnTo>
                  <a:lnTo>
                    <a:pt x="4624184" y="110540"/>
                  </a:lnTo>
                  <a:lnTo>
                    <a:pt x="4624921" y="104736"/>
                  </a:lnTo>
                  <a:close/>
                </a:path>
                <a:path w="7023734" h="3743959">
                  <a:moveTo>
                    <a:pt x="4664100" y="3688207"/>
                  </a:moveTo>
                  <a:lnTo>
                    <a:pt x="4657623" y="3687927"/>
                  </a:lnTo>
                  <a:lnTo>
                    <a:pt x="4659909" y="3693642"/>
                  </a:lnTo>
                  <a:lnTo>
                    <a:pt x="4663465" y="3691915"/>
                  </a:lnTo>
                  <a:lnTo>
                    <a:pt x="4664100" y="3688207"/>
                  </a:lnTo>
                  <a:close/>
                </a:path>
                <a:path w="7023734" h="3743959">
                  <a:moveTo>
                    <a:pt x="4675530" y="100901"/>
                  </a:moveTo>
                  <a:lnTo>
                    <a:pt x="4668304" y="100711"/>
                  </a:lnTo>
                  <a:lnTo>
                    <a:pt x="4668012" y="110731"/>
                  </a:lnTo>
                  <a:lnTo>
                    <a:pt x="4675238" y="110909"/>
                  </a:lnTo>
                  <a:lnTo>
                    <a:pt x="4675441" y="104330"/>
                  </a:lnTo>
                  <a:lnTo>
                    <a:pt x="4675530" y="100901"/>
                  </a:lnTo>
                  <a:close/>
                </a:path>
                <a:path w="7023734" h="3743959">
                  <a:moveTo>
                    <a:pt x="4689881" y="101282"/>
                  </a:moveTo>
                  <a:lnTo>
                    <a:pt x="4683633" y="99910"/>
                  </a:lnTo>
                  <a:lnTo>
                    <a:pt x="4682579" y="106235"/>
                  </a:lnTo>
                  <a:lnTo>
                    <a:pt x="4683150" y="112229"/>
                  </a:lnTo>
                  <a:lnTo>
                    <a:pt x="4686516" y="109372"/>
                  </a:lnTo>
                  <a:lnTo>
                    <a:pt x="4689754" y="106413"/>
                  </a:lnTo>
                  <a:lnTo>
                    <a:pt x="4689881" y="101282"/>
                  </a:lnTo>
                  <a:close/>
                </a:path>
                <a:path w="7023734" h="3743959">
                  <a:moveTo>
                    <a:pt x="4715141" y="101917"/>
                  </a:moveTo>
                  <a:lnTo>
                    <a:pt x="4708918" y="101625"/>
                  </a:lnTo>
                  <a:lnTo>
                    <a:pt x="4705782" y="105587"/>
                  </a:lnTo>
                  <a:lnTo>
                    <a:pt x="4704042" y="111658"/>
                  </a:lnTo>
                  <a:lnTo>
                    <a:pt x="4710265" y="112115"/>
                  </a:lnTo>
                  <a:lnTo>
                    <a:pt x="4713402" y="108165"/>
                  </a:lnTo>
                  <a:lnTo>
                    <a:pt x="4715141" y="101917"/>
                  </a:lnTo>
                  <a:close/>
                </a:path>
                <a:path w="7023734" h="3743959">
                  <a:moveTo>
                    <a:pt x="4788014" y="3701250"/>
                  </a:moveTo>
                  <a:lnTo>
                    <a:pt x="4785118" y="3700246"/>
                  </a:lnTo>
                  <a:lnTo>
                    <a:pt x="4784547" y="3696208"/>
                  </a:lnTo>
                  <a:lnTo>
                    <a:pt x="4780940" y="3696093"/>
                  </a:lnTo>
                  <a:lnTo>
                    <a:pt x="4781067" y="3704056"/>
                  </a:lnTo>
                  <a:lnTo>
                    <a:pt x="4784166" y="3709593"/>
                  </a:lnTo>
                  <a:lnTo>
                    <a:pt x="4787417" y="3709682"/>
                  </a:lnTo>
                  <a:lnTo>
                    <a:pt x="4788014" y="3701250"/>
                  </a:lnTo>
                  <a:close/>
                </a:path>
                <a:path w="7023734" h="3743959">
                  <a:moveTo>
                    <a:pt x="4820120" y="3709466"/>
                  </a:moveTo>
                  <a:lnTo>
                    <a:pt x="4813312" y="3706926"/>
                  </a:lnTo>
                  <a:lnTo>
                    <a:pt x="4815751" y="3715143"/>
                  </a:lnTo>
                  <a:lnTo>
                    <a:pt x="4819472" y="3714102"/>
                  </a:lnTo>
                  <a:lnTo>
                    <a:pt x="4820120" y="3709466"/>
                  </a:lnTo>
                  <a:close/>
                </a:path>
                <a:path w="7023734" h="3743959">
                  <a:moveTo>
                    <a:pt x="4838281" y="3698697"/>
                  </a:moveTo>
                  <a:lnTo>
                    <a:pt x="4829543" y="3697008"/>
                  </a:lnTo>
                  <a:lnTo>
                    <a:pt x="4814836" y="3697516"/>
                  </a:lnTo>
                  <a:lnTo>
                    <a:pt x="4804092" y="3696119"/>
                  </a:lnTo>
                  <a:lnTo>
                    <a:pt x="4794428" y="3696284"/>
                  </a:lnTo>
                  <a:lnTo>
                    <a:pt x="4788014" y="3701250"/>
                  </a:lnTo>
                  <a:lnTo>
                    <a:pt x="4795418" y="3701326"/>
                  </a:lnTo>
                  <a:lnTo>
                    <a:pt x="4802606" y="3701618"/>
                  </a:lnTo>
                  <a:lnTo>
                    <a:pt x="4808817" y="3703142"/>
                  </a:lnTo>
                  <a:lnTo>
                    <a:pt x="4813312" y="3706926"/>
                  </a:lnTo>
                  <a:lnTo>
                    <a:pt x="4815256" y="3702062"/>
                  </a:lnTo>
                  <a:lnTo>
                    <a:pt x="4820297" y="3701656"/>
                  </a:lnTo>
                  <a:lnTo>
                    <a:pt x="4826406" y="3702735"/>
                  </a:lnTo>
                  <a:lnTo>
                    <a:pt x="4831588" y="3702380"/>
                  </a:lnTo>
                  <a:lnTo>
                    <a:pt x="4838281" y="3698697"/>
                  </a:lnTo>
                  <a:close/>
                </a:path>
                <a:path w="7023734" h="3743959">
                  <a:moveTo>
                    <a:pt x="4854892" y="3715524"/>
                  </a:moveTo>
                  <a:lnTo>
                    <a:pt x="4853076" y="3712857"/>
                  </a:lnTo>
                  <a:lnTo>
                    <a:pt x="4852136" y="3711587"/>
                  </a:lnTo>
                  <a:lnTo>
                    <a:pt x="4847539" y="3715207"/>
                  </a:lnTo>
                  <a:lnTo>
                    <a:pt x="4849330" y="3717874"/>
                  </a:lnTo>
                  <a:lnTo>
                    <a:pt x="4850320" y="3719296"/>
                  </a:lnTo>
                  <a:lnTo>
                    <a:pt x="4854892" y="3715524"/>
                  </a:lnTo>
                  <a:close/>
                </a:path>
                <a:path w="7023734" h="3743959">
                  <a:moveTo>
                    <a:pt x="4860785" y="3698163"/>
                  </a:moveTo>
                  <a:lnTo>
                    <a:pt x="4850371" y="3696881"/>
                  </a:lnTo>
                  <a:lnTo>
                    <a:pt x="4842268" y="3699078"/>
                  </a:lnTo>
                  <a:lnTo>
                    <a:pt x="4838700" y="3707574"/>
                  </a:lnTo>
                  <a:lnTo>
                    <a:pt x="4849126" y="3708946"/>
                  </a:lnTo>
                  <a:lnTo>
                    <a:pt x="4857178" y="3706863"/>
                  </a:lnTo>
                  <a:lnTo>
                    <a:pt x="4860785" y="3698163"/>
                  </a:lnTo>
                  <a:close/>
                </a:path>
                <a:path w="7023734" h="3743959">
                  <a:moveTo>
                    <a:pt x="4871834" y="108610"/>
                  </a:moveTo>
                  <a:lnTo>
                    <a:pt x="4870094" y="105918"/>
                  </a:lnTo>
                  <a:lnTo>
                    <a:pt x="4869116" y="104698"/>
                  </a:lnTo>
                  <a:lnTo>
                    <a:pt x="4864493" y="108280"/>
                  </a:lnTo>
                  <a:lnTo>
                    <a:pt x="4866335" y="110959"/>
                  </a:lnTo>
                  <a:lnTo>
                    <a:pt x="4867287" y="112242"/>
                  </a:lnTo>
                  <a:lnTo>
                    <a:pt x="4871834" y="108610"/>
                  </a:lnTo>
                  <a:close/>
                </a:path>
                <a:path w="7023734" h="3743959">
                  <a:moveTo>
                    <a:pt x="4877003" y="3706076"/>
                  </a:moveTo>
                  <a:lnTo>
                    <a:pt x="4875212" y="3703485"/>
                  </a:lnTo>
                  <a:lnTo>
                    <a:pt x="4874184" y="3702215"/>
                  </a:lnTo>
                  <a:lnTo>
                    <a:pt x="4869573" y="3705860"/>
                  </a:lnTo>
                  <a:lnTo>
                    <a:pt x="4871377" y="3708412"/>
                  </a:lnTo>
                  <a:lnTo>
                    <a:pt x="4872380" y="3709873"/>
                  </a:lnTo>
                  <a:lnTo>
                    <a:pt x="4877003" y="3706076"/>
                  </a:lnTo>
                  <a:close/>
                </a:path>
                <a:path w="7023734" h="3743959">
                  <a:moveTo>
                    <a:pt x="4889906" y="3698862"/>
                  </a:moveTo>
                  <a:lnTo>
                    <a:pt x="4887061" y="3699878"/>
                  </a:lnTo>
                  <a:lnTo>
                    <a:pt x="4882680" y="3698862"/>
                  </a:lnTo>
                  <a:lnTo>
                    <a:pt x="4882451" y="3703650"/>
                  </a:lnTo>
                  <a:lnTo>
                    <a:pt x="4885334" y="3702672"/>
                  </a:lnTo>
                  <a:lnTo>
                    <a:pt x="4889690" y="3703701"/>
                  </a:lnTo>
                  <a:lnTo>
                    <a:pt x="4889906" y="3698862"/>
                  </a:lnTo>
                  <a:close/>
                </a:path>
                <a:path w="7023734" h="3743959">
                  <a:moveTo>
                    <a:pt x="4907572" y="3719245"/>
                  </a:moveTo>
                  <a:lnTo>
                    <a:pt x="4901184" y="3717798"/>
                  </a:lnTo>
                  <a:lnTo>
                    <a:pt x="4900130" y="3724122"/>
                  </a:lnTo>
                  <a:lnTo>
                    <a:pt x="4904270" y="3723614"/>
                  </a:lnTo>
                  <a:lnTo>
                    <a:pt x="4905667" y="3731412"/>
                  </a:lnTo>
                  <a:lnTo>
                    <a:pt x="4907458" y="3724287"/>
                  </a:lnTo>
                  <a:lnTo>
                    <a:pt x="4907572" y="3719245"/>
                  </a:lnTo>
                  <a:close/>
                </a:path>
                <a:path w="7023734" h="3743959">
                  <a:moveTo>
                    <a:pt x="4919091" y="3699510"/>
                  </a:moveTo>
                  <a:lnTo>
                    <a:pt x="4914785" y="3700170"/>
                  </a:lnTo>
                  <a:lnTo>
                    <a:pt x="4908715" y="3698341"/>
                  </a:lnTo>
                  <a:lnTo>
                    <a:pt x="4908004" y="3704234"/>
                  </a:lnTo>
                  <a:lnTo>
                    <a:pt x="4912322" y="3703624"/>
                  </a:lnTo>
                  <a:lnTo>
                    <a:pt x="4918341" y="3705402"/>
                  </a:lnTo>
                  <a:lnTo>
                    <a:pt x="4919091" y="3699510"/>
                  </a:lnTo>
                  <a:close/>
                </a:path>
                <a:path w="7023734" h="3743959">
                  <a:moveTo>
                    <a:pt x="4922024" y="3724643"/>
                  </a:moveTo>
                  <a:lnTo>
                    <a:pt x="4919218" y="3725697"/>
                  </a:lnTo>
                  <a:lnTo>
                    <a:pt x="4914874" y="3724529"/>
                  </a:lnTo>
                  <a:lnTo>
                    <a:pt x="4914620" y="3729393"/>
                  </a:lnTo>
                  <a:lnTo>
                    <a:pt x="4917503" y="3728351"/>
                  </a:lnTo>
                  <a:lnTo>
                    <a:pt x="4921809" y="3729393"/>
                  </a:lnTo>
                  <a:lnTo>
                    <a:pt x="4922024" y="3724643"/>
                  </a:lnTo>
                  <a:close/>
                </a:path>
                <a:path w="7023734" h="3743959">
                  <a:moveTo>
                    <a:pt x="4936604" y="3724821"/>
                  </a:moveTo>
                  <a:lnTo>
                    <a:pt x="4930279" y="3723525"/>
                  </a:lnTo>
                  <a:lnTo>
                    <a:pt x="4929187" y="3729723"/>
                  </a:lnTo>
                  <a:lnTo>
                    <a:pt x="4929822" y="3735679"/>
                  </a:lnTo>
                  <a:lnTo>
                    <a:pt x="4933124" y="3732898"/>
                  </a:lnTo>
                  <a:lnTo>
                    <a:pt x="4936502" y="3729875"/>
                  </a:lnTo>
                  <a:lnTo>
                    <a:pt x="4936604" y="3724821"/>
                  </a:lnTo>
                  <a:close/>
                </a:path>
                <a:path w="7023734" h="3743959">
                  <a:moveTo>
                    <a:pt x="4948237" y="3700195"/>
                  </a:moveTo>
                  <a:lnTo>
                    <a:pt x="4945354" y="3701211"/>
                  </a:lnTo>
                  <a:lnTo>
                    <a:pt x="4941049" y="3700195"/>
                  </a:lnTo>
                  <a:lnTo>
                    <a:pt x="4940820" y="3704983"/>
                  </a:lnTo>
                  <a:lnTo>
                    <a:pt x="4943678" y="3704005"/>
                  </a:lnTo>
                  <a:lnTo>
                    <a:pt x="4948021" y="3705047"/>
                  </a:lnTo>
                  <a:lnTo>
                    <a:pt x="4948237" y="3700195"/>
                  </a:lnTo>
                  <a:close/>
                </a:path>
                <a:path w="7023734" h="3743959">
                  <a:moveTo>
                    <a:pt x="5007280" y="3692677"/>
                  </a:moveTo>
                  <a:lnTo>
                    <a:pt x="5003266" y="3689718"/>
                  </a:lnTo>
                  <a:lnTo>
                    <a:pt x="4995926" y="3691344"/>
                  </a:lnTo>
                  <a:lnTo>
                    <a:pt x="4995672" y="3701262"/>
                  </a:lnTo>
                  <a:lnTo>
                    <a:pt x="5006606" y="3701529"/>
                  </a:lnTo>
                  <a:lnTo>
                    <a:pt x="5007280" y="3692677"/>
                  </a:lnTo>
                  <a:close/>
                </a:path>
                <a:path w="7023734" h="3743959">
                  <a:moveTo>
                    <a:pt x="5059705" y="3695344"/>
                  </a:moveTo>
                  <a:lnTo>
                    <a:pt x="5057889" y="3692791"/>
                  </a:lnTo>
                  <a:lnTo>
                    <a:pt x="5056911" y="3691344"/>
                  </a:lnTo>
                  <a:lnTo>
                    <a:pt x="5052288" y="3695052"/>
                  </a:lnTo>
                  <a:lnTo>
                    <a:pt x="5054130" y="3697630"/>
                  </a:lnTo>
                  <a:lnTo>
                    <a:pt x="5055082" y="3699078"/>
                  </a:lnTo>
                  <a:lnTo>
                    <a:pt x="5059705" y="3695344"/>
                  </a:lnTo>
                  <a:close/>
                </a:path>
                <a:path w="7023734" h="3743959">
                  <a:moveTo>
                    <a:pt x="5229022" y="3706634"/>
                  </a:moveTo>
                  <a:lnTo>
                    <a:pt x="5224437" y="3702774"/>
                  </a:lnTo>
                  <a:lnTo>
                    <a:pt x="5219204" y="3702723"/>
                  </a:lnTo>
                  <a:lnTo>
                    <a:pt x="5214277" y="3705783"/>
                  </a:lnTo>
                  <a:lnTo>
                    <a:pt x="5210657" y="3711194"/>
                  </a:lnTo>
                  <a:lnTo>
                    <a:pt x="5215839" y="3710940"/>
                  </a:lnTo>
                  <a:lnTo>
                    <a:pt x="5221973" y="3712045"/>
                  </a:lnTo>
                  <a:lnTo>
                    <a:pt x="5227053" y="3711587"/>
                  </a:lnTo>
                  <a:lnTo>
                    <a:pt x="5229022" y="3706634"/>
                  </a:lnTo>
                  <a:close/>
                </a:path>
                <a:path w="7023734" h="3743959">
                  <a:moveTo>
                    <a:pt x="5247259" y="3707066"/>
                  </a:moveTo>
                  <a:lnTo>
                    <a:pt x="5242928" y="3707714"/>
                  </a:lnTo>
                  <a:lnTo>
                    <a:pt x="5236946" y="3705885"/>
                  </a:lnTo>
                  <a:lnTo>
                    <a:pt x="5236184" y="3711778"/>
                  </a:lnTo>
                  <a:lnTo>
                    <a:pt x="5240502" y="3711156"/>
                  </a:lnTo>
                  <a:lnTo>
                    <a:pt x="5246509" y="3712946"/>
                  </a:lnTo>
                  <a:lnTo>
                    <a:pt x="5247259" y="3707066"/>
                  </a:lnTo>
                  <a:close/>
                </a:path>
                <a:path w="7023734" h="3743959">
                  <a:moveTo>
                    <a:pt x="5272773" y="3707663"/>
                  </a:moveTo>
                  <a:lnTo>
                    <a:pt x="5261838" y="3707409"/>
                  </a:lnTo>
                  <a:lnTo>
                    <a:pt x="5258981" y="3708425"/>
                  </a:lnTo>
                  <a:lnTo>
                    <a:pt x="5254637" y="3707409"/>
                  </a:lnTo>
                  <a:lnTo>
                    <a:pt x="5254434" y="3712197"/>
                  </a:lnTo>
                  <a:lnTo>
                    <a:pt x="5265407" y="3712451"/>
                  </a:lnTo>
                  <a:lnTo>
                    <a:pt x="5268252" y="3711486"/>
                  </a:lnTo>
                  <a:lnTo>
                    <a:pt x="5272519" y="3712527"/>
                  </a:lnTo>
                  <a:lnTo>
                    <a:pt x="5272773" y="3707663"/>
                  </a:lnTo>
                  <a:close/>
                </a:path>
                <a:path w="7023734" h="3743959">
                  <a:moveTo>
                    <a:pt x="5309222" y="3708489"/>
                  </a:moveTo>
                  <a:lnTo>
                    <a:pt x="5302745" y="3705898"/>
                  </a:lnTo>
                  <a:lnTo>
                    <a:pt x="5296154" y="3703713"/>
                  </a:lnTo>
                  <a:lnTo>
                    <a:pt x="5290604" y="3705034"/>
                  </a:lnTo>
                  <a:lnTo>
                    <a:pt x="5287226" y="3712946"/>
                  </a:lnTo>
                  <a:lnTo>
                    <a:pt x="5293322" y="3712692"/>
                  </a:lnTo>
                  <a:lnTo>
                    <a:pt x="5300408" y="3713873"/>
                  </a:lnTo>
                  <a:lnTo>
                    <a:pt x="5306403" y="3713480"/>
                  </a:lnTo>
                  <a:lnTo>
                    <a:pt x="5309222" y="3708489"/>
                  </a:lnTo>
                  <a:close/>
                </a:path>
                <a:path w="7023734" h="3743959">
                  <a:moveTo>
                    <a:pt x="5320398" y="3698798"/>
                  </a:moveTo>
                  <a:lnTo>
                    <a:pt x="5313146" y="3698633"/>
                  </a:lnTo>
                  <a:lnTo>
                    <a:pt x="5310302" y="3699637"/>
                  </a:lnTo>
                  <a:lnTo>
                    <a:pt x="5305958" y="3698583"/>
                  </a:lnTo>
                  <a:lnTo>
                    <a:pt x="5305679" y="3703409"/>
                  </a:lnTo>
                  <a:lnTo>
                    <a:pt x="5311178" y="3702710"/>
                  </a:lnTo>
                  <a:lnTo>
                    <a:pt x="5319166" y="3705593"/>
                  </a:lnTo>
                  <a:lnTo>
                    <a:pt x="5320398" y="3698798"/>
                  </a:lnTo>
                  <a:close/>
                </a:path>
                <a:path w="7023734" h="3743959">
                  <a:moveTo>
                    <a:pt x="5504358" y="3740061"/>
                  </a:moveTo>
                  <a:lnTo>
                    <a:pt x="5502529" y="3737445"/>
                  </a:lnTo>
                  <a:lnTo>
                    <a:pt x="5501513" y="3736035"/>
                  </a:lnTo>
                  <a:lnTo>
                    <a:pt x="5496890" y="3739680"/>
                  </a:lnTo>
                  <a:lnTo>
                    <a:pt x="5498719" y="3742309"/>
                  </a:lnTo>
                  <a:lnTo>
                    <a:pt x="5499709" y="3743731"/>
                  </a:lnTo>
                  <a:lnTo>
                    <a:pt x="5504358" y="3740061"/>
                  </a:lnTo>
                  <a:close/>
                </a:path>
                <a:path w="7023734" h="3743959">
                  <a:moveTo>
                    <a:pt x="5550751" y="3713289"/>
                  </a:moveTo>
                  <a:lnTo>
                    <a:pt x="5539752" y="3713086"/>
                  </a:lnTo>
                  <a:lnTo>
                    <a:pt x="5536806" y="3714127"/>
                  </a:lnTo>
                  <a:lnTo>
                    <a:pt x="5532501" y="3713124"/>
                  </a:lnTo>
                  <a:lnTo>
                    <a:pt x="5532285" y="3717912"/>
                  </a:lnTo>
                  <a:lnTo>
                    <a:pt x="5543283" y="3718115"/>
                  </a:lnTo>
                  <a:lnTo>
                    <a:pt x="5546191" y="3717125"/>
                  </a:lnTo>
                  <a:lnTo>
                    <a:pt x="5550547" y="3718153"/>
                  </a:lnTo>
                  <a:lnTo>
                    <a:pt x="5550751" y="3713289"/>
                  </a:lnTo>
                  <a:close/>
                </a:path>
                <a:path w="7023734" h="3743959">
                  <a:moveTo>
                    <a:pt x="5684748" y="3708298"/>
                  </a:moveTo>
                  <a:lnTo>
                    <a:pt x="5682932" y="3705745"/>
                  </a:lnTo>
                  <a:lnTo>
                    <a:pt x="5681891" y="3704323"/>
                  </a:lnTo>
                  <a:lnTo>
                    <a:pt x="5677281" y="3708031"/>
                  </a:lnTo>
                  <a:lnTo>
                    <a:pt x="5679135" y="3710609"/>
                  </a:lnTo>
                  <a:lnTo>
                    <a:pt x="5680126" y="3712045"/>
                  </a:lnTo>
                  <a:lnTo>
                    <a:pt x="5684748" y="3708298"/>
                  </a:lnTo>
                  <a:close/>
                </a:path>
                <a:path w="7023734" h="3743959">
                  <a:moveTo>
                    <a:pt x="5695670" y="3713492"/>
                  </a:moveTo>
                  <a:lnTo>
                    <a:pt x="5693791" y="3710863"/>
                  </a:lnTo>
                  <a:lnTo>
                    <a:pt x="5692775" y="3709543"/>
                  </a:lnTo>
                  <a:lnTo>
                    <a:pt x="5688190" y="3713200"/>
                  </a:lnTo>
                  <a:lnTo>
                    <a:pt x="5690019" y="3715791"/>
                  </a:lnTo>
                  <a:lnTo>
                    <a:pt x="5690997" y="3717277"/>
                  </a:lnTo>
                  <a:lnTo>
                    <a:pt x="5695670" y="3713492"/>
                  </a:lnTo>
                  <a:close/>
                </a:path>
                <a:path w="7023734" h="3743959">
                  <a:moveTo>
                    <a:pt x="5702249" y="3741572"/>
                  </a:moveTo>
                  <a:lnTo>
                    <a:pt x="5700750" y="3730866"/>
                  </a:lnTo>
                  <a:lnTo>
                    <a:pt x="5693435" y="3730739"/>
                  </a:lnTo>
                  <a:lnTo>
                    <a:pt x="5693321" y="3735857"/>
                  </a:lnTo>
                  <a:lnTo>
                    <a:pt x="5690311" y="3736733"/>
                  </a:lnTo>
                  <a:lnTo>
                    <a:pt x="5689536" y="3740823"/>
                  </a:lnTo>
                  <a:lnTo>
                    <a:pt x="5695315" y="3740315"/>
                  </a:lnTo>
                  <a:lnTo>
                    <a:pt x="5702249" y="3741572"/>
                  </a:lnTo>
                  <a:close/>
                </a:path>
                <a:path w="7023734" h="3743959">
                  <a:moveTo>
                    <a:pt x="5722747" y="3731272"/>
                  </a:moveTo>
                  <a:lnTo>
                    <a:pt x="5719838" y="3732479"/>
                  </a:lnTo>
                  <a:lnTo>
                    <a:pt x="5715495" y="3731476"/>
                  </a:lnTo>
                  <a:lnTo>
                    <a:pt x="5715317" y="3736263"/>
                  </a:lnTo>
                  <a:lnTo>
                    <a:pt x="5718175" y="3735247"/>
                  </a:lnTo>
                  <a:lnTo>
                    <a:pt x="5722556" y="3736263"/>
                  </a:lnTo>
                  <a:lnTo>
                    <a:pt x="5722747" y="3731272"/>
                  </a:lnTo>
                  <a:close/>
                </a:path>
                <a:path w="7023734" h="3743959">
                  <a:moveTo>
                    <a:pt x="6255448" y="141617"/>
                  </a:moveTo>
                  <a:lnTo>
                    <a:pt x="6252921" y="131991"/>
                  </a:lnTo>
                  <a:lnTo>
                    <a:pt x="6242672" y="132956"/>
                  </a:lnTo>
                  <a:lnTo>
                    <a:pt x="6229947" y="138150"/>
                  </a:lnTo>
                  <a:lnTo>
                    <a:pt x="6219977" y="141236"/>
                  </a:lnTo>
                  <a:lnTo>
                    <a:pt x="6214122" y="137020"/>
                  </a:lnTo>
                  <a:lnTo>
                    <a:pt x="6207049" y="137312"/>
                  </a:lnTo>
                  <a:lnTo>
                    <a:pt x="6200254" y="140754"/>
                  </a:lnTo>
                  <a:lnTo>
                    <a:pt x="6195174" y="146024"/>
                  </a:lnTo>
                  <a:lnTo>
                    <a:pt x="6212014" y="147015"/>
                  </a:lnTo>
                  <a:lnTo>
                    <a:pt x="6226314" y="147535"/>
                  </a:lnTo>
                  <a:lnTo>
                    <a:pt x="6240107" y="146202"/>
                  </a:lnTo>
                  <a:lnTo>
                    <a:pt x="6255448" y="141617"/>
                  </a:lnTo>
                  <a:close/>
                </a:path>
                <a:path w="7023734" h="3743959">
                  <a:moveTo>
                    <a:pt x="6259423" y="145770"/>
                  </a:moveTo>
                  <a:lnTo>
                    <a:pt x="6257379" y="141655"/>
                  </a:lnTo>
                  <a:lnTo>
                    <a:pt x="6255448" y="141617"/>
                  </a:lnTo>
                  <a:lnTo>
                    <a:pt x="6255397" y="146659"/>
                  </a:lnTo>
                  <a:lnTo>
                    <a:pt x="6259423" y="145770"/>
                  </a:lnTo>
                  <a:close/>
                </a:path>
                <a:path w="7023734" h="3743959">
                  <a:moveTo>
                    <a:pt x="6273406" y="138264"/>
                  </a:moveTo>
                  <a:lnTo>
                    <a:pt x="6270523" y="134061"/>
                  </a:lnTo>
                  <a:lnTo>
                    <a:pt x="6266154" y="131724"/>
                  </a:lnTo>
                  <a:lnTo>
                    <a:pt x="6266421" y="139598"/>
                  </a:lnTo>
                  <a:lnTo>
                    <a:pt x="6265519" y="149136"/>
                  </a:lnTo>
                  <a:lnTo>
                    <a:pt x="6273127" y="146850"/>
                  </a:lnTo>
                  <a:lnTo>
                    <a:pt x="6273406" y="138264"/>
                  </a:lnTo>
                  <a:close/>
                </a:path>
                <a:path w="7023734" h="3743959">
                  <a:moveTo>
                    <a:pt x="6321260" y="115036"/>
                  </a:moveTo>
                  <a:lnTo>
                    <a:pt x="6319507" y="112356"/>
                  </a:lnTo>
                  <a:lnTo>
                    <a:pt x="6318542" y="110947"/>
                  </a:lnTo>
                  <a:lnTo>
                    <a:pt x="6314071" y="114820"/>
                  </a:lnTo>
                  <a:lnTo>
                    <a:pt x="6315913" y="117373"/>
                  </a:lnTo>
                  <a:lnTo>
                    <a:pt x="6316878" y="118706"/>
                  </a:lnTo>
                  <a:lnTo>
                    <a:pt x="6321260" y="115036"/>
                  </a:lnTo>
                  <a:close/>
                </a:path>
                <a:path w="7023734" h="3743959">
                  <a:moveTo>
                    <a:pt x="6362128" y="97878"/>
                  </a:moveTo>
                  <a:lnTo>
                    <a:pt x="6359372" y="98996"/>
                  </a:lnTo>
                  <a:lnTo>
                    <a:pt x="6355143" y="98031"/>
                  </a:lnTo>
                  <a:lnTo>
                    <a:pt x="6354953" y="102831"/>
                  </a:lnTo>
                  <a:lnTo>
                    <a:pt x="6357785" y="101701"/>
                  </a:lnTo>
                  <a:lnTo>
                    <a:pt x="6361963" y="102831"/>
                  </a:lnTo>
                  <a:lnTo>
                    <a:pt x="6362128" y="97878"/>
                  </a:lnTo>
                  <a:close/>
                </a:path>
                <a:path w="7023734" h="3743959">
                  <a:moveTo>
                    <a:pt x="6372517" y="127990"/>
                  </a:moveTo>
                  <a:lnTo>
                    <a:pt x="6364046" y="127215"/>
                  </a:lnTo>
                  <a:lnTo>
                    <a:pt x="6357582" y="129298"/>
                  </a:lnTo>
                  <a:lnTo>
                    <a:pt x="6351486" y="131864"/>
                  </a:lnTo>
                  <a:lnTo>
                    <a:pt x="6344132" y="132562"/>
                  </a:lnTo>
                  <a:lnTo>
                    <a:pt x="6336703" y="131584"/>
                  </a:lnTo>
                  <a:lnTo>
                    <a:pt x="6330683" y="128917"/>
                  </a:lnTo>
                  <a:lnTo>
                    <a:pt x="6326073" y="129298"/>
                  </a:lnTo>
                  <a:lnTo>
                    <a:pt x="6322873" y="137477"/>
                  </a:lnTo>
                  <a:lnTo>
                    <a:pt x="6354686" y="137807"/>
                  </a:lnTo>
                  <a:lnTo>
                    <a:pt x="6358280" y="134061"/>
                  </a:lnTo>
                  <a:lnTo>
                    <a:pt x="6364071" y="133502"/>
                  </a:lnTo>
                  <a:lnTo>
                    <a:pt x="6369621" y="132651"/>
                  </a:lnTo>
                  <a:lnTo>
                    <a:pt x="6372517" y="127990"/>
                  </a:lnTo>
                  <a:close/>
                </a:path>
                <a:path w="7023734" h="3743959">
                  <a:moveTo>
                    <a:pt x="6910146" y="131076"/>
                  </a:moveTo>
                  <a:lnTo>
                    <a:pt x="6905980" y="127698"/>
                  </a:lnTo>
                  <a:lnTo>
                    <a:pt x="6901104" y="128447"/>
                  </a:lnTo>
                  <a:lnTo>
                    <a:pt x="6899364" y="133438"/>
                  </a:lnTo>
                  <a:lnTo>
                    <a:pt x="6901510" y="133819"/>
                  </a:lnTo>
                  <a:lnTo>
                    <a:pt x="6903479" y="134264"/>
                  </a:lnTo>
                  <a:lnTo>
                    <a:pt x="6902831" y="138531"/>
                  </a:lnTo>
                  <a:lnTo>
                    <a:pt x="6909765" y="138430"/>
                  </a:lnTo>
                  <a:lnTo>
                    <a:pt x="6910146" y="131076"/>
                  </a:lnTo>
                  <a:close/>
                </a:path>
                <a:path w="7023734" h="3743959">
                  <a:moveTo>
                    <a:pt x="6927126" y="138176"/>
                  </a:moveTo>
                  <a:lnTo>
                    <a:pt x="6920751" y="132613"/>
                  </a:lnTo>
                  <a:lnTo>
                    <a:pt x="6915925" y="134721"/>
                  </a:lnTo>
                  <a:lnTo>
                    <a:pt x="6916699" y="138557"/>
                  </a:lnTo>
                  <a:lnTo>
                    <a:pt x="6927126" y="138176"/>
                  </a:lnTo>
                  <a:close/>
                </a:path>
                <a:path w="7023734" h="3743959">
                  <a:moveTo>
                    <a:pt x="6933273" y="138150"/>
                  </a:moveTo>
                  <a:lnTo>
                    <a:pt x="6927126" y="138176"/>
                  </a:lnTo>
                  <a:lnTo>
                    <a:pt x="6929488" y="143738"/>
                  </a:lnTo>
                  <a:lnTo>
                    <a:pt x="6932803" y="141859"/>
                  </a:lnTo>
                  <a:lnTo>
                    <a:pt x="6933273" y="138150"/>
                  </a:lnTo>
                  <a:close/>
                </a:path>
                <a:path w="7023734" h="3743959">
                  <a:moveTo>
                    <a:pt x="6960006" y="140233"/>
                  </a:moveTo>
                  <a:lnTo>
                    <a:pt x="6958203" y="137693"/>
                  </a:lnTo>
                  <a:lnTo>
                    <a:pt x="6957250" y="136220"/>
                  </a:lnTo>
                  <a:lnTo>
                    <a:pt x="6952983" y="139992"/>
                  </a:lnTo>
                  <a:lnTo>
                    <a:pt x="6954787" y="142633"/>
                  </a:lnTo>
                  <a:lnTo>
                    <a:pt x="6955790" y="144018"/>
                  </a:lnTo>
                  <a:lnTo>
                    <a:pt x="6960006" y="140233"/>
                  </a:lnTo>
                  <a:close/>
                </a:path>
                <a:path w="7023734" h="3743959">
                  <a:moveTo>
                    <a:pt x="7023735" y="121666"/>
                  </a:moveTo>
                  <a:lnTo>
                    <a:pt x="7021106" y="122910"/>
                  </a:lnTo>
                  <a:lnTo>
                    <a:pt x="7016902" y="121869"/>
                  </a:lnTo>
                  <a:lnTo>
                    <a:pt x="7016915" y="126847"/>
                  </a:lnTo>
                  <a:lnTo>
                    <a:pt x="7019569" y="125603"/>
                  </a:lnTo>
                  <a:lnTo>
                    <a:pt x="7023697" y="126479"/>
                  </a:lnTo>
                  <a:lnTo>
                    <a:pt x="7023735" y="12166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8427" y="4674310"/>
              <a:ext cx="7872095" cy="2077085"/>
            </a:xfrm>
            <a:custGeom>
              <a:avLst/>
              <a:gdLst/>
              <a:ahLst/>
              <a:cxnLst/>
              <a:rect l="l" t="t" r="r" b="b"/>
              <a:pathLst>
                <a:path w="7872095" h="2077084">
                  <a:moveTo>
                    <a:pt x="160312" y="578332"/>
                  </a:moveTo>
                  <a:lnTo>
                    <a:pt x="157632" y="565632"/>
                  </a:lnTo>
                  <a:lnTo>
                    <a:pt x="150253" y="565632"/>
                  </a:lnTo>
                  <a:lnTo>
                    <a:pt x="145402" y="552932"/>
                  </a:lnTo>
                  <a:lnTo>
                    <a:pt x="134251" y="552932"/>
                  </a:lnTo>
                  <a:lnTo>
                    <a:pt x="135293" y="565632"/>
                  </a:lnTo>
                  <a:lnTo>
                    <a:pt x="122135" y="565632"/>
                  </a:lnTo>
                  <a:lnTo>
                    <a:pt x="128498" y="578332"/>
                  </a:lnTo>
                  <a:lnTo>
                    <a:pt x="121310" y="578332"/>
                  </a:lnTo>
                  <a:lnTo>
                    <a:pt x="121729" y="591032"/>
                  </a:lnTo>
                  <a:lnTo>
                    <a:pt x="130873" y="578332"/>
                  </a:lnTo>
                  <a:lnTo>
                    <a:pt x="141185" y="591032"/>
                  </a:lnTo>
                  <a:lnTo>
                    <a:pt x="151117" y="591032"/>
                  </a:lnTo>
                  <a:lnTo>
                    <a:pt x="159105" y="578332"/>
                  </a:lnTo>
                  <a:lnTo>
                    <a:pt x="160312" y="578332"/>
                  </a:lnTo>
                  <a:close/>
                </a:path>
                <a:path w="7872095" h="2077084">
                  <a:moveTo>
                    <a:pt x="179400" y="464032"/>
                  </a:moveTo>
                  <a:lnTo>
                    <a:pt x="74980" y="464032"/>
                  </a:lnTo>
                  <a:lnTo>
                    <a:pt x="51676" y="451332"/>
                  </a:lnTo>
                  <a:lnTo>
                    <a:pt x="47752" y="451332"/>
                  </a:lnTo>
                  <a:lnTo>
                    <a:pt x="45669" y="464032"/>
                  </a:lnTo>
                  <a:lnTo>
                    <a:pt x="5092" y="464032"/>
                  </a:lnTo>
                  <a:lnTo>
                    <a:pt x="0" y="476732"/>
                  </a:lnTo>
                  <a:lnTo>
                    <a:pt x="36474" y="476732"/>
                  </a:lnTo>
                  <a:lnTo>
                    <a:pt x="54749" y="489432"/>
                  </a:lnTo>
                  <a:lnTo>
                    <a:pt x="73152" y="489432"/>
                  </a:lnTo>
                  <a:lnTo>
                    <a:pt x="72415" y="502132"/>
                  </a:lnTo>
                  <a:lnTo>
                    <a:pt x="85407" y="502132"/>
                  </a:lnTo>
                  <a:lnTo>
                    <a:pt x="83235" y="489432"/>
                  </a:lnTo>
                  <a:lnTo>
                    <a:pt x="104089" y="489432"/>
                  </a:lnTo>
                  <a:lnTo>
                    <a:pt x="110464" y="476732"/>
                  </a:lnTo>
                  <a:lnTo>
                    <a:pt x="111467" y="489432"/>
                  </a:lnTo>
                  <a:lnTo>
                    <a:pt x="147815" y="489432"/>
                  </a:lnTo>
                  <a:lnTo>
                    <a:pt x="153619" y="476732"/>
                  </a:lnTo>
                  <a:lnTo>
                    <a:pt x="159448" y="476732"/>
                  </a:lnTo>
                  <a:lnTo>
                    <a:pt x="161836" y="489432"/>
                  </a:lnTo>
                  <a:lnTo>
                    <a:pt x="175120" y="489432"/>
                  </a:lnTo>
                  <a:lnTo>
                    <a:pt x="178638" y="476732"/>
                  </a:lnTo>
                  <a:lnTo>
                    <a:pt x="175310" y="476732"/>
                  </a:lnTo>
                  <a:lnTo>
                    <a:pt x="179400" y="464032"/>
                  </a:lnTo>
                  <a:close/>
                </a:path>
                <a:path w="7872095" h="2077084">
                  <a:moveTo>
                    <a:pt x="192100" y="565632"/>
                  </a:moveTo>
                  <a:lnTo>
                    <a:pt x="183946" y="565632"/>
                  </a:lnTo>
                  <a:lnTo>
                    <a:pt x="183642" y="552932"/>
                  </a:lnTo>
                  <a:lnTo>
                    <a:pt x="176187" y="552932"/>
                  </a:lnTo>
                  <a:lnTo>
                    <a:pt x="177126" y="565632"/>
                  </a:lnTo>
                  <a:lnTo>
                    <a:pt x="157632" y="565632"/>
                  </a:lnTo>
                  <a:lnTo>
                    <a:pt x="162204" y="578332"/>
                  </a:lnTo>
                  <a:lnTo>
                    <a:pt x="191706" y="578332"/>
                  </a:lnTo>
                  <a:lnTo>
                    <a:pt x="192100" y="565632"/>
                  </a:lnTo>
                  <a:close/>
                </a:path>
                <a:path w="7872095" h="2077084">
                  <a:moveTo>
                    <a:pt x="250088" y="540232"/>
                  </a:moveTo>
                  <a:lnTo>
                    <a:pt x="249123" y="527532"/>
                  </a:lnTo>
                  <a:lnTo>
                    <a:pt x="242976" y="540232"/>
                  </a:lnTo>
                  <a:lnTo>
                    <a:pt x="250088" y="540232"/>
                  </a:lnTo>
                  <a:close/>
                </a:path>
                <a:path w="7872095" h="2077084">
                  <a:moveTo>
                    <a:pt x="268592" y="184632"/>
                  </a:moveTo>
                  <a:lnTo>
                    <a:pt x="259143" y="184632"/>
                  </a:lnTo>
                  <a:lnTo>
                    <a:pt x="263448" y="197332"/>
                  </a:lnTo>
                  <a:lnTo>
                    <a:pt x="268592" y="184632"/>
                  </a:lnTo>
                  <a:close/>
                </a:path>
                <a:path w="7872095" h="2077084">
                  <a:moveTo>
                    <a:pt x="303225" y="1530832"/>
                  </a:moveTo>
                  <a:lnTo>
                    <a:pt x="294474" y="1530832"/>
                  </a:lnTo>
                  <a:lnTo>
                    <a:pt x="298450" y="1543532"/>
                  </a:lnTo>
                  <a:lnTo>
                    <a:pt x="300647" y="1543532"/>
                  </a:lnTo>
                  <a:lnTo>
                    <a:pt x="303225" y="1530832"/>
                  </a:lnTo>
                  <a:close/>
                </a:path>
                <a:path w="7872095" h="2077084">
                  <a:moveTo>
                    <a:pt x="316445" y="1264132"/>
                  </a:moveTo>
                  <a:lnTo>
                    <a:pt x="295554" y="1264132"/>
                  </a:lnTo>
                  <a:lnTo>
                    <a:pt x="291909" y="1276832"/>
                  </a:lnTo>
                  <a:lnTo>
                    <a:pt x="308749" y="1276832"/>
                  </a:lnTo>
                  <a:lnTo>
                    <a:pt x="316445" y="1264132"/>
                  </a:lnTo>
                  <a:close/>
                </a:path>
                <a:path w="7872095" h="2077084">
                  <a:moveTo>
                    <a:pt x="395338" y="845032"/>
                  </a:moveTo>
                  <a:lnTo>
                    <a:pt x="382409" y="832332"/>
                  </a:lnTo>
                  <a:lnTo>
                    <a:pt x="371271" y="832332"/>
                  </a:lnTo>
                  <a:lnTo>
                    <a:pt x="372719" y="845032"/>
                  </a:lnTo>
                  <a:lnTo>
                    <a:pt x="395338" y="845032"/>
                  </a:lnTo>
                  <a:close/>
                </a:path>
                <a:path w="7872095" h="2077084">
                  <a:moveTo>
                    <a:pt x="405561" y="18008"/>
                  </a:moveTo>
                  <a:lnTo>
                    <a:pt x="401180" y="15303"/>
                  </a:lnTo>
                  <a:lnTo>
                    <a:pt x="393395" y="17576"/>
                  </a:lnTo>
                  <a:lnTo>
                    <a:pt x="393865" y="27470"/>
                  </a:lnTo>
                  <a:lnTo>
                    <a:pt x="405485" y="26911"/>
                  </a:lnTo>
                  <a:lnTo>
                    <a:pt x="405561" y="18008"/>
                  </a:lnTo>
                  <a:close/>
                </a:path>
                <a:path w="7872095" h="2077084">
                  <a:moveTo>
                    <a:pt x="408863" y="1734032"/>
                  </a:moveTo>
                  <a:lnTo>
                    <a:pt x="391185" y="1721332"/>
                  </a:lnTo>
                  <a:lnTo>
                    <a:pt x="374675" y="1721332"/>
                  </a:lnTo>
                  <a:lnTo>
                    <a:pt x="357098" y="1708632"/>
                  </a:lnTo>
                  <a:lnTo>
                    <a:pt x="357301" y="1721332"/>
                  </a:lnTo>
                  <a:lnTo>
                    <a:pt x="351155" y="1721332"/>
                  </a:lnTo>
                  <a:lnTo>
                    <a:pt x="343014" y="1734032"/>
                  </a:lnTo>
                  <a:lnTo>
                    <a:pt x="336600" y="1721332"/>
                  </a:lnTo>
                  <a:lnTo>
                    <a:pt x="327253" y="1721332"/>
                  </a:lnTo>
                  <a:lnTo>
                    <a:pt x="326199" y="1734032"/>
                  </a:lnTo>
                  <a:lnTo>
                    <a:pt x="266115" y="1734032"/>
                  </a:lnTo>
                  <a:lnTo>
                    <a:pt x="261226" y="1746732"/>
                  </a:lnTo>
                  <a:lnTo>
                    <a:pt x="256044" y="1746732"/>
                  </a:lnTo>
                  <a:lnTo>
                    <a:pt x="250266" y="1759432"/>
                  </a:lnTo>
                  <a:lnTo>
                    <a:pt x="216687" y="1759432"/>
                  </a:lnTo>
                  <a:lnTo>
                    <a:pt x="216014" y="1772132"/>
                  </a:lnTo>
                  <a:lnTo>
                    <a:pt x="339559" y="1772132"/>
                  </a:lnTo>
                  <a:lnTo>
                    <a:pt x="351015" y="1759432"/>
                  </a:lnTo>
                  <a:lnTo>
                    <a:pt x="361797" y="1759432"/>
                  </a:lnTo>
                  <a:lnTo>
                    <a:pt x="369354" y="1746732"/>
                  </a:lnTo>
                  <a:lnTo>
                    <a:pt x="356425" y="1746732"/>
                  </a:lnTo>
                  <a:lnTo>
                    <a:pt x="354825" y="1734032"/>
                  </a:lnTo>
                  <a:lnTo>
                    <a:pt x="408863" y="1734032"/>
                  </a:lnTo>
                  <a:close/>
                </a:path>
                <a:path w="7872095" h="2077084">
                  <a:moveTo>
                    <a:pt x="420458" y="21374"/>
                  </a:moveTo>
                  <a:lnTo>
                    <a:pt x="416242" y="22174"/>
                  </a:lnTo>
                  <a:lnTo>
                    <a:pt x="414159" y="14300"/>
                  </a:lnTo>
                  <a:lnTo>
                    <a:pt x="412877" y="21628"/>
                  </a:lnTo>
                  <a:lnTo>
                    <a:pt x="413143" y="26670"/>
                  </a:lnTo>
                  <a:lnTo>
                    <a:pt x="419798" y="27711"/>
                  </a:lnTo>
                  <a:lnTo>
                    <a:pt x="420458" y="21374"/>
                  </a:lnTo>
                  <a:close/>
                </a:path>
                <a:path w="7872095" h="2077084">
                  <a:moveTo>
                    <a:pt x="423367" y="845032"/>
                  </a:moveTo>
                  <a:lnTo>
                    <a:pt x="419138" y="832332"/>
                  </a:lnTo>
                  <a:lnTo>
                    <a:pt x="408203" y="845032"/>
                  </a:lnTo>
                  <a:lnTo>
                    <a:pt x="423367" y="845032"/>
                  </a:lnTo>
                  <a:close/>
                </a:path>
                <a:path w="7872095" h="2077084">
                  <a:moveTo>
                    <a:pt x="472186" y="1022832"/>
                  </a:moveTo>
                  <a:lnTo>
                    <a:pt x="464146" y="1010132"/>
                  </a:lnTo>
                  <a:lnTo>
                    <a:pt x="457288" y="1022832"/>
                  </a:lnTo>
                  <a:lnTo>
                    <a:pt x="472186" y="1022832"/>
                  </a:lnTo>
                  <a:close/>
                </a:path>
                <a:path w="7872095" h="2077084">
                  <a:moveTo>
                    <a:pt x="489229" y="1721332"/>
                  </a:moveTo>
                  <a:lnTo>
                    <a:pt x="485267" y="1721332"/>
                  </a:lnTo>
                  <a:lnTo>
                    <a:pt x="483844" y="1708632"/>
                  </a:lnTo>
                  <a:lnTo>
                    <a:pt x="475602" y="1708632"/>
                  </a:lnTo>
                  <a:lnTo>
                    <a:pt x="474091" y="1721332"/>
                  </a:lnTo>
                  <a:lnTo>
                    <a:pt x="429971" y="1721332"/>
                  </a:lnTo>
                  <a:lnTo>
                    <a:pt x="408863" y="1734032"/>
                  </a:lnTo>
                  <a:lnTo>
                    <a:pt x="450786" y="1734032"/>
                  </a:lnTo>
                  <a:lnTo>
                    <a:pt x="451192" y="1746732"/>
                  </a:lnTo>
                  <a:lnTo>
                    <a:pt x="452475" y="1772132"/>
                  </a:lnTo>
                  <a:lnTo>
                    <a:pt x="458914" y="1759432"/>
                  </a:lnTo>
                  <a:lnTo>
                    <a:pt x="466471" y="1772132"/>
                  </a:lnTo>
                  <a:lnTo>
                    <a:pt x="472922" y="1759432"/>
                  </a:lnTo>
                  <a:lnTo>
                    <a:pt x="466407" y="1759432"/>
                  </a:lnTo>
                  <a:lnTo>
                    <a:pt x="462597" y="1746732"/>
                  </a:lnTo>
                  <a:lnTo>
                    <a:pt x="472490" y="1746732"/>
                  </a:lnTo>
                  <a:lnTo>
                    <a:pt x="474103" y="1734032"/>
                  </a:lnTo>
                  <a:lnTo>
                    <a:pt x="488302" y="1734032"/>
                  </a:lnTo>
                  <a:lnTo>
                    <a:pt x="489229" y="1721332"/>
                  </a:lnTo>
                  <a:close/>
                </a:path>
                <a:path w="7872095" h="2077084">
                  <a:moveTo>
                    <a:pt x="497192" y="1010132"/>
                  </a:moveTo>
                  <a:lnTo>
                    <a:pt x="479044" y="1010132"/>
                  </a:lnTo>
                  <a:lnTo>
                    <a:pt x="472186" y="1022832"/>
                  </a:lnTo>
                  <a:lnTo>
                    <a:pt x="496570" y="1022832"/>
                  </a:lnTo>
                  <a:lnTo>
                    <a:pt x="497192" y="1010132"/>
                  </a:lnTo>
                  <a:close/>
                </a:path>
                <a:path w="7872095" h="2077084">
                  <a:moveTo>
                    <a:pt x="509320" y="1010132"/>
                  </a:moveTo>
                  <a:lnTo>
                    <a:pt x="503339" y="1010132"/>
                  </a:lnTo>
                  <a:lnTo>
                    <a:pt x="504786" y="1022832"/>
                  </a:lnTo>
                  <a:lnTo>
                    <a:pt x="507758" y="1022832"/>
                  </a:lnTo>
                  <a:lnTo>
                    <a:pt x="509320" y="1010132"/>
                  </a:lnTo>
                  <a:close/>
                </a:path>
                <a:path w="7872095" h="2077084">
                  <a:moveTo>
                    <a:pt x="531114" y="1822932"/>
                  </a:moveTo>
                  <a:lnTo>
                    <a:pt x="500938" y="1822932"/>
                  </a:lnTo>
                  <a:lnTo>
                    <a:pt x="493306" y="1835632"/>
                  </a:lnTo>
                  <a:lnTo>
                    <a:pt x="520712" y="1835632"/>
                  </a:lnTo>
                  <a:lnTo>
                    <a:pt x="531114" y="1822932"/>
                  </a:lnTo>
                  <a:close/>
                </a:path>
                <a:path w="7872095" h="2077084">
                  <a:moveTo>
                    <a:pt x="556412" y="1645132"/>
                  </a:moveTo>
                  <a:lnTo>
                    <a:pt x="547979" y="1657832"/>
                  </a:lnTo>
                  <a:lnTo>
                    <a:pt x="555015" y="1657832"/>
                  </a:lnTo>
                  <a:lnTo>
                    <a:pt x="556412" y="1645132"/>
                  </a:lnTo>
                  <a:close/>
                </a:path>
                <a:path w="7872095" h="2077084">
                  <a:moveTo>
                    <a:pt x="599782" y="1835632"/>
                  </a:moveTo>
                  <a:lnTo>
                    <a:pt x="590054" y="1822932"/>
                  </a:lnTo>
                  <a:lnTo>
                    <a:pt x="590308" y="1835632"/>
                  </a:lnTo>
                  <a:lnTo>
                    <a:pt x="599782" y="1835632"/>
                  </a:lnTo>
                  <a:close/>
                </a:path>
                <a:path w="7872095" h="2077084">
                  <a:moveTo>
                    <a:pt x="614184" y="1010132"/>
                  </a:moveTo>
                  <a:lnTo>
                    <a:pt x="583742" y="1010132"/>
                  </a:lnTo>
                  <a:lnTo>
                    <a:pt x="580745" y="1022832"/>
                  </a:lnTo>
                  <a:lnTo>
                    <a:pt x="604177" y="1022832"/>
                  </a:lnTo>
                  <a:lnTo>
                    <a:pt x="614184" y="1010132"/>
                  </a:lnTo>
                  <a:close/>
                </a:path>
                <a:path w="7872095" h="2077084">
                  <a:moveTo>
                    <a:pt x="636320" y="1060932"/>
                  </a:moveTo>
                  <a:lnTo>
                    <a:pt x="630135" y="1048232"/>
                  </a:lnTo>
                  <a:lnTo>
                    <a:pt x="629678" y="1060932"/>
                  </a:lnTo>
                  <a:lnTo>
                    <a:pt x="636320" y="1060932"/>
                  </a:lnTo>
                  <a:close/>
                </a:path>
                <a:path w="7872095" h="2077084">
                  <a:moveTo>
                    <a:pt x="641108" y="1657832"/>
                  </a:moveTo>
                  <a:lnTo>
                    <a:pt x="635889" y="1657832"/>
                  </a:lnTo>
                  <a:lnTo>
                    <a:pt x="627303" y="1645132"/>
                  </a:lnTo>
                  <a:lnTo>
                    <a:pt x="621322" y="1657832"/>
                  </a:lnTo>
                  <a:lnTo>
                    <a:pt x="629170" y="1670532"/>
                  </a:lnTo>
                  <a:lnTo>
                    <a:pt x="641108" y="1657832"/>
                  </a:lnTo>
                  <a:close/>
                </a:path>
                <a:path w="7872095" h="2077084">
                  <a:moveTo>
                    <a:pt x="646087" y="38950"/>
                  </a:moveTo>
                  <a:lnTo>
                    <a:pt x="645998" y="33997"/>
                  </a:lnTo>
                  <a:lnTo>
                    <a:pt x="643064" y="35217"/>
                  </a:lnTo>
                  <a:lnTo>
                    <a:pt x="638479" y="34467"/>
                  </a:lnTo>
                  <a:lnTo>
                    <a:pt x="638556" y="39255"/>
                  </a:lnTo>
                  <a:lnTo>
                    <a:pt x="641489" y="37998"/>
                  </a:lnTo>
                  <a:lnTo>
                    <a:pt x="646087" y="38950"/>
                  </a:lnTo>
                  <a:close/>
                </a:path>
                <a:path w="7872095" h="2077084">
                  <a:moveTo>
                    <a:pt x="650227" y="48729"/>
                  </a:moveTo>
                  <a:lnTo>
                    <a:pt x="650138" y="43942"/>
                  </a:lnTo>
                  <a:lnTo>
                    <a:pt x="647242" y="45034"/>
                  </a:lnTo>
                  <a:lnTo>
                    <a:pt x="642658" y="44272"/>
                  </a:lnTo>
                  <a:lnTo>
                    <a:pt x="642734" y="49034"/>
                  </a:lnTo>
                  <a:lnTo>
                    <a:pt x="645629" y="47777"/>
                  </a:lnTo>
                  <a:lnTo>
                    <a:pt x="650227" y="48729"/>
                  </a:lnTo>
                  <a:close/>
                </a:path>
                <a:path w="7872095" h="2077084">
                  <a:moveTo>
                    <a:pt x="661454" y="43294"/>
                  </a:moveTo>
                  <a:lnTo>
                    <a:pt x="661352" y="38506"/>
                  </a:lnTo>
                  <a:lnTo>
                    <a:pt x="658533" y="39751"/>
                  </a:lnTo>
                  <a:lnTo>
                    <a:pt x="653884" y="38836"/>
                  </a:lnTo>
                  <a:lnTo>
                    <a:pt x="653961" y="43815"/>
                  </a:lnTo>
                  <a:lnTo>
                    <a:pt x="656856" y="42570"/>
                  </a:lnTo>
                  <a:lnTo>
                    <a:pt x="661454" y="43294"/>
                  </a:lnTo>
                  <a:close/>
                </a:path>
                <a:path w="7872095" h="2077084">
                  <a:moveTo>
                    <a:pt x="666153" y="997432"/>
                  </a:moveTo>
                  <a:lnTo>
                    <a:pt x="655180" y="997432"/>
                  </a:lnTo>
                  <a:lnTo>
                    <a:pt x="652437" y="1010132"/>
                  </a:lnTo>
                  <a:lnTo>
                    <a:pt x="658202" y="1010132"/>
                  </a:lnTo>
                  <a:lnTo>
                    <a:pt x="666153" y="997432"/>
                  </a:lnTo>
                  <a:close/>
                </a:path>
                <a:path w="7872095" h="2077084">
                  <a:moveTo>
                    <a:pt x="861148" y="29629"/>
                  </a:moveTo>
                  <a:lnTo>
                    <a:pt x="858050" y="25831"/>
                  </a:lnTo>
                  <a:lnTo>
                    <a:pt x="853427" y="29781"/>
                  </a:lnTo>
                  <a:lnTo>
                    <a:pt x="855472" y="32283"/>
                  </a:lnTo>
                  <a:lnTo>
                    <a:pt x="856538" y="33655"/>
                  </a:lnTo>
                  <a:lnTo>
                    <a:pt x="861148" y="29629"/>
                  </a:lnTo>
                  <a:close/>
                </a:path>
                <a:path w="7872095" h="2077084">
                  <a:moveTo>
                    <a:pt x="870750" y="36969"/>
                  </a:moveTo>
                  <a:lnTo>
                    <a:pt x="857465" y="37211"/>
                  </a:lnTo>
                  <a:lnTo>
                    <a:pt x="848918" y="43484"/>
                  </a:lnTo>
                  <a:lnTo>
                    <a:pt x="840943" y="50520"/>
                  </a:lnTo>
                  <a:lnTo>
                    <a:pt x="829360" y="53060"/>
                  </a:lnTo>
                  <a:lnTo>
                    <a:pt x="825665" y="53124"/>
                  </a:lnTo>
                  <a:lnTo>
                    <a:pt x="826249" y="47104"/>
                  </a:lnTo>
                  <a:lnTo>
                    <a:pt x="825309" y="43192"/>
                  </a:lnTo>
                  <a:lnTo>
                    <a:pt x="819200" y="44107"/>
                  </a:lnTo>
                  <a:lnTo>
                    <a:pt x="817029" y="49872"/>
                  </a:lnTo>
                  <a:lnTo>
                    <a:pt x="815301" y="56197"/>
                  </a:lnTo>
                  <a:lnTo>
                    <a:pt x="810501" y="58724"/>
                  </a:lnTo>
                  <a:lnTo>
                    <a:pt x="807415" y="57873"/>
                  </a:lnTo>
                  <a:lnTo>
                    <a:pt x="806602" y="53771"/>
                  </a:lnTo>
                  <a:lnTo>
                    <a:pt x="802767" y="53898"/>
                  </a:lnTo>
                  <a:lnTo>
                    <a:pt x="795807" y="64604"/>
                  </a:lnTo>
                  <a:lnTo>
                    <a:pt x="782802" y="67805"/>
                  </a:lnTo>
                  <a:lnTo>
                    <a:pt x="770496" y="71831"/>
                  </a:lnTo>
                  <a:lnTo>
                    <a:pt x="765644" y="84988"/>
                  </a:lnTo>
                  <a:lnTo>
                    <a:pt x="773823" y="85483"/>
                  </a:lnTo>
                  <a:lnTo>
                    <a:pt x="779386" y="82727"/>
                  </a:lnTo>
                  <a:lnTo>
                    <a:pt x="788149" y="74282"/>
                  </a:lnTo>
                  <a:lnTo>
                    <a:pt x="795337" y="74815"/>
                  </a:lnTo>
                  <a:lnTo>
                    <a:pt x="800455" y="72745"/>
                  </a:lnTo>
                  <a:lnTo>
                    <a:pt x="805078" y="70040"/>
                  </a:lnTo>
                  <a:lnTo>
                    <a:pt x="810780" y="68618"/>
                  </a:lnTo>
                  <a:lnTo>
                    <a:pt x="810806" y="76365"/>
                  </a:lnTo>
                  <a:lnTo>
                    <a:pt x="814692" y="78701"/>
                  </a:lnTo>
                  <a:lnTo>
                    <a:pt x="824687" y="78206"/>
                  </a:lnTo>
                  <a:lnTo>
                    <a:pt x="823709" y="83032"/>
                  </a:lnTo>
                  <a:lnTo>
                    <a:pt x="847775" y="83032"/>
                  </a:lnTo>
                  <a:lnTo>
                    <a:pt x="853643" y="70332"/>
                  </a:lnTo>
                  <a:lnTo>
                    <a:pt x="852881" y="70332"/>
                  </a:lnTo>
                  <a:lnTo>
                    <a:pt x="853592" y="64223"/>
                  </a:lnTo>
                  <a:lnTo>
                    <a:pt x="850950" y="63982"/>
                  </a:lnTo>
                  <a:lnTo>
                    <a:pt x="850950" y="70332"/>
                  </a:lnTo>
                  <a:lnTo>
                    <a:pt x="829818" y="70332"/>
                  </a:lnTo>
                  <a:lnTo>
                    <a:pt x="831672" y="66306"/>
                  </a:lnTo>
                  <a:lnTo>
                    <a:pt x="837895" y="61569"/>
                  </a:lnTo>
                  <a:lnTo>
                    <a:pt x="844905" y="63627"/>
                  </a:lnTo>
                  <a:lnTo>
                    <a:pt x="850950" y="70332"/>
                  </a:lnTo>
                  <a:lnTo>
                    <a:pt x="850950" y="63982"/>
                  </a:lnTo>
                  <a:lnTo>
                    <a:pt x="848855" y="63779"/>
                  </a:lnTo>
                  <a:lnTo>
                    <a:pt x="848499" y="57518"/>
                  </a:lnTo>
                  <a:lnTo>
                    <a:pt x="867460" y="56946"/>
                  </a:lnTo>
                  <a:lnTo>
                    <a:pt x="865606" y="46482"/>
                  </a:lnTo>
                  <a:lnTo>
                    <a:pt x="869696" y="43662"/>
                  </a:lnTo>
                  <a:lnTo>
                    <a:pt x="870750" y="36969"/>
                  </a:lnTo>
                  <a:close/>
                </a:path>
                <a:path w="7872095" h="2077084">
                  <a:moveTo>
                    <a:pt x="911821" y="31292"/>
                  </a:moveTo>
                  <a:lnTo>
                    <a:pt x="902563" y="30759"/>
                  </a:lnTo>
                  <a:lnTo>
                    <a:pt x="893737" y="30886"/>
                  </a:lnTo>
                  <a:lnTo>
                    <a:pt x="889444" y="36677"/>
                  </a:lnTo>
                  <a:lnTo>
                    <a:pt x="889228" y="30111"/>
                  </a:lnTo>
                  <a:lnTo>
                    <a:pt x="878890" y="30378"/>
                  </a:lnTo>
                  <a:lnTo>
                    <a:pt x="878205" y="36842"/>
                  </a:lnTo>
                  <a:lnTo>
                    <a:pt x="883856" y="42100"/>
                  </a:lnTo>
                  <a:lnTo>
                    <a:pt x="890651" y="49085"/>
                  </a:lnTo>
                  <a:lnTo>
                    <a:pt x="897851" y="52336"/>
                  </a:lnTo>
                  <a:lnTo>
                    <a:pt x="904722" y="46367"/>
                  </a:lnTo>
                  <a:lnTo>
                    <a:pt x="901014" y="42887"/>
                  </a:lnTo>
                  <a:lnTo>
                    <a:pt x="904189" y="39497"/>
                  </a:lnTo>
                  <a:lnTo>
                    <a:pt x="909408" y="35763"/>
                  </a:lnTo>
                  <a:lnTo>
                    <a:pt x="911821" y="31292"/>
                  </a:lnTo>
                  <a:close/>
                </a:path>
                <a:path w="7872095" h="2077084">
                  <a:moveTo>
                    <a:pt x="928852" y="33591"/>
                  </a:moveTo>
                  <a:lnTo>
                    <a:pt x="926846" y="31089"/>
                  </a:lnTo>
                  <a:lnTo>
                    <a:pt x="925804" y="29705"/>
                  </a:lnTo>
                  <a:lnTo>
                    <a:pt x="921232" y="33667"/>
                  </a:lnTo>
                  <a:lnTo>
                    <a:pt x="923226" y="36207"/>
                  </a:lnTo>
                  <a:lnTo>
                    <a:pt x="924280" y="37490"/>
                  </a:lnTo>
                  <a:lnTo>
                    <a:pt x="928852" y="33591"/>
                  </a:lnTo>
                  <a:close/>
                </a:path>
                <a:path w="7872095" h="2077084">
                  <a:moveTo>
                    <a:pt x="949693" y="45745"/>
                  </a:moveTo>
                  <a:lnTo>
                    <a:pt x="944092" y="45821"/>
                  </a:lnTo>
                  <a:lnTo>
                    <a:pt x="941082" y="42278"/>
                  </a:lnTo>
                  <a:lnTo>
                    <a:pt x="938580" y="38049"/>
                  </a:lnTo>
                  <a:lnTo>
                    <a:pt x="934466" y="36042"/>
                  </a:lnTo>
                  <a:lnTo>
                    <a:pt x="933373" y="41897"/>
                  </a:lnTo>
                  <a:lnTo>
                    <a:pt x="929589" y="44310"/>
                  </a:lnTo>
                  <a:lnTo>
                    <a:pt x="925525" y="46355"/>
                  </a:lnTo>
                  <a:lnTo>
                    <a:pt x="923556" y="51066"/>
                  </a:lnTo>
                  <a:lnTo>
                    <a:pt x="930668" y="50520"/>
                  </a:lnTo>
                  <a:lnTo>
                    <a:pt x="938961" y="51447"/>
                  </a:lnTo>
                  <a:lnTo>
                    <a:pt x="946086" y="50850"/>
                  </a:lnTo>
                  <a:lnTo>
                    <a:pt x="949693" y="45745"/>
                  </a:lnTo>
                  <a:close/>
                </a:path>
                <a:path w="7872095" h="2077084">
                  <a:moveTo>
                    <a:pt x="974115" y="1949932"/>
                  </a:moveTo>
                  <a:lnTo>
                    <a:pt x="969899" y="1937232"/>
                  </a:lnTo>
                  <a:lnTo>
                    <a:pt x="967232" y="1949932"/>
                  </a:lnTo>
                  <a:lnTo>
                    <a:pt x="974115" y="1949932"/>
                  </a:lnTo>
                  <a:close/>
                </a:path>
                <a:path w="7872095" h="2077084">
                  <a:moveTo>
                    <a:pt x="975588" y="30378"/>
                  </a:moveTo>
                  <a:lnTo>
                    <a:pt x="966571" y="30353"/>
                  </a:lnTo>
                  <a:lnTo>
                    <a:pt x="966558" y="34150"/>
                  </a:lnTo>
                  <a:lnTo>
                    <a:pt x="971067" y="36068"/>
                  </a:lnTo>
                  <a:lnTo>
                    <a:pt x="975588" y="30378"/>
                  </a:lnTo>
                  <a:close/>
                </a:path>
                <a:path w="7872095" h="2077084">
                  <a:moveTo>
                    <a:pt x="981011" y="27279"/>
                  </a:moveTo>
                  <a:lnTo>
                    <a:pt x="975080" y="24447"/>
                  </a:lnTo>
                  <a:lnTo>
                    <a:pt x="975588" y="30378"/>
                  </a:lnTo>
                  <a:lnTo>
                    <a:pt x="981011" y="27279"/>
                  </a:lnTo>
                  <a:close/>
                </a:path>
                <a:path w="7872095" h="2077084">
                  <a:moveTo>
                    <a:pt x="985139" y="1937232"/>
                  </a:moveTo>
                  <a:lnTo>
                    <a:pt x="980846" y="1924532"/>
                  </a:lnTo>
                  <a:lnTo>
                    <a:pt x="980084" y="1937232"/>
                  </a:lnTo>
                  <a:lnTo>
                    <a:pt x="974115" y="1937232"/>
                  </a:lnTo>
                  <a:lnTo>
                    <a:pt x="974115" y="1949932"/>
                  </a:lnTo>
                  <a:lnTo>
                    <a:pt x="984681" y="1949932"/>
                  </a:lnTo>
                  <a:lnTo>
                    <a:pt x="981240" y="1937232"/>
                  </a:lnTo>
                  <a:lnTo>
                    <a:pt x="985139" y="1937232"/>
                  </a:lnTo>
                  <a:close/>
                </a:path>
                <a:path w="7872095" h="2077084">
                  <a:moveTo>
                    <a:pt x="992771" y="32232"/>
                  </a:moveTo>
                  <a:lnTo>
                    <a:pt x="987996" y="32232"/>
                  </a:lnTo>
                  <a:lnTo>
                    <a:pt x="983462" y="44932"/>
                  </a:lnTo>
                  <a:lnTo>
                    <a:pt x="992771" y="32232"/>
                  </a:lnTo>
                  <a:close/>
                </a:path>
                <a:path w="7872095" h="2077084">
                  <a:moveTo>
                    <a:pt x="1647253" y="1848332"/>
                  </a:moveTo>
                  <a:lnTo>
                    <a:pt x="1637728" y="1848332"/>
                  </a:lnTo>
                  <a:lnTo>
                    <a:pt x="1639658" y="1861032"/>
                  </a:lnTo>
                  <a:lnTo>
                    <a:pt x="1644497" y="1861032"/>
                  </a:lnTo>
                  <a:lnTo>
                    <a:pt x="1647253" y="1848332"/>
                  </a:lnTo>
                  <a:close/>
                </a:path>
                <a:path w="7872095" h="2077084">
                  <a:moveTo>
                    <a:pt x="1835365" y="17513"/>
                  </a:moveTo>
                  <a:lnTo>
                    <a:pt x="1833460" y="14922"/>
                  </a:lnTo>
                  <a:lnTo>
                    <a:pt x="1832432" y="13474"/>
                  </a:lnTo>
                  <a:lnTo>
                    <a:pt x="1827822" y="17322"/>
                  </a:lnTo>
                  <a:lnTo>
                    <a:pt x="1829727" y="19875"/>
                  </a:lnTo>
                  <a:lnTo>
                    <a:pt x="1830755" y="21221"/>
                  </a:lnTo>
                  <a:lnTo>
                    <a:pt x="1835365" y="17513"/>
                  </a:lnTo>
                  <a:close/>
                </a:path>
                <a:path w="7872095" h="2077084">
                  <a:moveTo>
                    <a:pt x="1857641" y="17500"/>
                  </a:moveTo>
                  <a:lnTo>
                    <a:pt x="1855724" y="14909"/>
                  </a:lnTo>
                  <a:lnTo>
                    <a:pt x="1854695" y="13462"/>
                  </a:lnTo>
                  <a:lnTo>
                    <a:pt x="1850059" y="17297"/>
                  </a:lnTo>
                  <a:lnTo>
                    <a:pt x="1851964" y="19850"/>
                  </a:lnTo>
                  <a:lnTo>
                    <a:pt x="1853018" y="21221"/>
                  </a:lnTo>
                  <a:lnTo>
                    <a:pt x="1857641" y="17500"/>
                  </a:lnTo>
                  <a:close/>
                </a:path>
                <a:path w="7872095" h="2077084">
                  <a:moveTo>
                    <a:pt x="1864982" y="27495"/>
                  </a:moveTo>
                  <a:lnTo>
                    <a:pt x="1863102" y="24930"/>
                  </a:lnTo>
                  <a:lnTo>
                    <a:pt x="1862035" y="23533"/>
                  </a:lnTo>
                  <a:lnTo>
                    <a:pt x="1857489" y="27381"/>
                  </a:lnTo>
                  <a:lnTo>
                    <a:pt x="1859407" y="29959"/>
                  </a:lnTo>
                  <a:lnTo>
                    <a:pt x="1860359" y="31254"/>
                  </a:lnTo>
                  <a:lnTo>
                    <a:pt x="1864982" y="27495"/>
                  </a:lnTo>
                  <a:close/>
                </a:path>
                <a:path w="7872095" h="2077084">
                  <a:moveTo>
                    <a:pt x="1955393" y="850"/>
                  </a:moveTo>
                  <a:lnTo>
                    <a:pt x="1951012" y="1587"/>
                  </a:lnTo>
                  <a:lnTo>
                    <a:pt x="1944916" y="0"/>
                  </a:lnTo>
                  <a:lnTo>
                    <a:pt x="1944268" y="5791"/>
                  </a:lnTo>
                  <a:lnTo>
                    <a:pt x="1948649" y="4965"/>
                  </a:lnTo>
                  <a:lnTo>
                    <a:pt x="1954758" y="6642"/>
                  </a:lnTo>
                  <a:lnTo>
                    <a:pt x="1955393" y="850"/>
                  </a:lnTo>
                  <a:close/>
                </a:path>
                <a:path w="7872095" h="2077084">
                  <a:moveTo>
                    <a:pt x="1962607" y="20878"/>
                  </a:moveTo>
                  <a:lnTo>
                    <a:pt x="1958263" y="21590"/>
                  </a:lnTo>
                  <a:lnTo>
                    <a:pt x="1952129" y="19913"/>
                  </a:lnTo>
                  <a:lnTo>
                    <a:pt x="1951545" y="25793"/>
                  </a:lnTo>
                  <a:lnTo>
                    <a:pt x="1955888" y="25006"/>
                  </a:lnTo>
                  <a:lnTo>
                    <a:pt x="1961972" y="26784"/>
                  </a:lnTo>
                  <a:lnTo>
                    <a:pt x="1962607" y="20878"/>
                  </a:lnTo>
                  <a:close/>
                </a:path>
                <a:path w="7872095" h="2077084">
                  <a:moveTo>
                    <a:pt x="2065693" y="31965"/>
                  </a:moveTo>
                  <a:lnTo>
                    <a:pt x="2054504" y="31572"/>
                  </a:lnTo>
                  <a:lnTo>
                    <a:pt x="2050783" y="34010"/>
                  </a:lnTo>
                  <a:lnTo>
                    <a:pt x="2050897" y="41744"/>
                  </a:lnTo>
                  <a:lnTo>
                    <a:pt x="2059228" y="43256"/>
                  </a:lnTo>
                  <a:lnTo>
                    <a:pt x="2064740" y="40614"/>
                  </a:lnTo>
                  <a:lnTo>
                    <a:pt x="2065693" y="31965"/>
                  </a:lnTo>
                  <a:close/>
                </a:path>
                <a:path w="7872095" h="2077084">
                  <a:moveTo>
                    <a:pt x="2183523" y="43040"/>
                  </a:moveTo>
                  <a:lnTo>
                    <a:pt x="2178837" y="39192"/>
                  </a:lnTo>
                  <a:lnTo>
                    <a:pt x="2173554" y="39166"/>
                  </a:lnTo>
                  <a:lnTo>
                    <a:pt x="2168639" y="42265"/>
                  </a:lnTo>
                  <a:lnTo>
                    <a:pt x="2165045" y="47790"/>
                  </a:lnTo>
                  <a:lnTo>
                    <a:pt x="2170265" y="47459"/>
                  </a:lnTo>
                  <a:lnTo>
                    <a:pt x="2176475" y="48488"/>
                  </a:lnTo>
                  <a:lnTo>
                    <a:pt x="2181593" y="47980"/>
                  </a:lnTo>
                  <a:lnTo>
                    <a:pt x="2183523" y="43040"/>
                  </a:lnTo>
                  <a:close/>
                </a:path>
                <a:path w="7872095" h="2077084">
                  <a:moveTo>
                    <a:pt x="2303538" y="26797"/>
                  </a:moveTo>
                  <a:lnTo>
                    <a:pt x="2301697" y="24206"/>
                  </a:lnTo>
                  <a:lnTo>
                    <a:pt x="2300694" y="22847"/>
                  </a:lnTo>
                  <a:lnTo>
                    <a:pt x="2296071" y="26619"/>
                  </a:lnTo>
                  <a:lnTo>
                    <a:pt x="2297950" y="29197"/>
                  </a:lnTo>
                  <a:lnTo>
                    <a:pt x="2298954" y="30619"/>
                  </a:lnTo>
                  <a:lnTo>
                    <a:pt x="2303538" y="26797"/>
                  </a:lnTo>
                  <a:close/>
                </a:path>
                <a:path w="7872095" h="2077084">
                  <a:moveTo>
                    <a:pt x="2338501" y="24574"/>
                  </a:moveTo>
                  <a:lnTo>
                    <a:pt x="2335682" y="25679"/>
                  </a:lnTo>
                  <a:lnTo>
                    <a:pt x="2331262" y="24739"/>
                  </a:lnTo>
                  <a:lnTo>
                    <a:pt x="2331097" y="29527"/>
                  </a:lnTo>
                  <a:lnTo>
                    <a:pt x="2333980" y="28409"/>
                  </a:lnTo>
                  <a:lnTo>
                    <a:pt x="2338374" y="29540"/>
                  </a:lnTo>
                  <a:lnTo>
                    <a:pt x="2338501" y="24574"/>
                  </a:lnTo>
                  <a:close/>
                </a:path>
                <a:path w="7872095" h="2077084">
                  <a:moveTo>
                    <a:pt x="2355278" y="44932"/>
                  </a:moveTo>
                  <a:lnTo>
                    <a:pt x="2349500" y="44932"/>
                  </a:lnTo>
                  <a:lnTo>
                    <a:pt x="2349716" y="57632"/>
                  </a:lnTo>
                  <a:lnTo>
                    <a:pt x="2351671" y="57632"/>
                  </a:lnTo>
                  <a:lnTo>
                    <a:pt x="2355278" y="44932"/>
                  </a:lnTo>
                  <a:close/>
                </a:path>
                <a:path w="7872095" h="2077084">
                  <a:moveTo>
                    <a:pt x="2399309" y="27876"/>
                  </a:moveTo>
                  <a:lnTo>
                    <a:pt x="2397455" y="25298"/>
                  </a:lnTo>
                  <a:lnTo>
                    <a:pt x="2396426" y="23952"/>
                  </a:lnTo>
                  <a:lnTo>
                    <a:pt x="2391841" y="27660"/>
                  </a:lnTo>
                  <a:lnTo>
                    <a:pt x="2393683" y="30251"/>
                  </a:lnTo>
                  <a:lnTo>
                    <a:pt x="2394686" y="31661"/>
                  </a:lnTo>
                  <a:lnTo>
                    <a:pt x="2399309" y="27876"/>
                  </a:lnTo>
                  <a:close/>
                </a:path>
                <a:path w="7872095" h="2077084">
                  <a:moveTo>
                    <a:pt x="2441359" y="31076"/>
                  </a:moveTo>
                  <a:lnTo>
                    <a:pt x="2438438" y="32194"/>
                  </a:lnTo>
                  <a:lnTo>
                    <a:pt x="2434094" y="31051"/>
                  </a:lnTo>
                  <a:lnTo>
                    <a:pt x="2433891" y="36004"/>
                  </a:lnTo>
                  <a:lnTo>
                    <a:pt x="2436736" y="34899"/>
                  </a:lnTo>
                  <a:lnTo>
                    <a:pt x="2441117" y="35864"/>
                  </a:lnTo>
                  <a:lnTo>
                    <a:pt x="2441359" y="31076"/>
                  </a:lnTo>
                  <a:close/>
                </a:path>
                <a:path w="7872095" h="2077084">
                  <a:moveTo>
                    <a:pt x="2465120" y="34010"/>
                  </a:moveTo>
                  <a:lnTo>
                    <a:pt x="2463292" y="31457"/>
                  </a:lnTo>
                  <a:lnTo>
                    <a:pt x="2462314" y="30035"/>
                  </a:lnTo>
                  <a:lnTo>
                    <a:pt x="2457716" y="33858"/>
                  </a:lnTo>
                  <a:lnTo>
                    <a:pt x="2459571" y="36449"/>
                  </a:lnTo>
                  <a:lnTo>
                    <a:pt x="2460561" y="37757"/>
                  </a:lnTo>
                  <a:lnTo>
                    <a:pt x="2465120" y="34010"/>
                  </a:lnTo>
                  <a:close/>
                </a:path>
                <a:path w="7872095" h="2077084">
                  <a:moveTo>
                    <a:pt x="2706992" y="38201"/>
                  </a:moveTo>
                  <a:lnTo>
                    <a:pt x="2705112" y="35636"/>
                  </a:lnTo>
                  <a:lnTo>
                    <a:pt x="2704134" y="34213"/>
                  </a:lnTo>
                  <a:lnTo>
                    <a:pt x="2699512" y="38036"/>
                  </a:lnTo>
                  <a:lnTo>
                    <a:pt x="2701379" y="40627"/>
                  </a:lnTo>
                  <a:lnTo>
                    <a:pt x="2702356" y="41948"/>
                  </a:lnTo>
                  <a:lnTo>
                    <a:pt x="2706992" y="38201"/>
                  </a:lnTo>
                  <a:close/>
                </a:path>
                <a:path w="7872095" h="2077084">
                  <a:moveTo>
                    <a:pt x="2761919" y="39154"/>
                  </a:moveTo>
                  <a:lnTo>
                    <a:pt x="2760091" y="36588"/>
                  </a:lnTo>
                  <a:lnTo>
                    <a:pt x="2759113" y="35166"/>
                  </a:lnTo>
                  <a:lnTo>
                    <a:pt x="2754452" y="38989"/>
                  </a:lnTo>
                  <a:lnTo>
                    <a:pt x="2756281" y="41579"/>
                  </a:lnTo>
                  <a:lnTo>
                    <a:pt x="2757259" y="42900"/>
                  </a:lnTo>
                  <a:lnTo>
                    <a:pt x="2761919" y="39154"/>
                  </a:lnTo>
                  <a:close/>
                </a:path>
                <a:path w="7872095" h="2077084">
                  <a:moveTo>
                    <a:pt x="2860738" y="45923"/>
                  </a:moveTo>
                  <a:lnTo>
                    <a:pt x="2858871" y="43357"/>
                  </a:lnTo>
                  <a:lnTo>
                    <a:pt x="2857881" y="41910"/>
                  </a:lnTo>
                  <a:lnTo>
                    <a:pt x="2853309" y="45542"/>
                  </a:lnTo>
                  <a:lnTo>
                    <a:pt x="2855125" y="48145"/>
                  </a:lnTo>
                  <a:lnTo>
                    <a:pt x="2856065" y="49644"/>
                  </a:lnTo>
                  <a:lnTo>
                    <a:pt x="2860738" y="45923"/>
                  </a:lnTo>
                  <a:close/>
                </a:path>
                <a:path w="7872095" h="2077084">
                  <a:moveTo>
                    <a:pt x="2993123" y="1937232"/>
                  </a:moveTo>
                  <a:lnTo>
                    <a:pt x="2992145" y="1924532"/>
                  </a:lnTo>
                  <a:lnTo>
                    <a:pt x="2989262" y="1924532"/>
                  </a:lnTo>
                  <a:lnTo>
                    <a:pt x="2986735" y="1911832"/>
                  </a:lnTo>
                  <a:lnTo>
                    <a:pt x="2986786" y="1899132"/>
                  </a:lnTo>
                  <a:lnTo>
                    <a:pt x="2982772" y="1899132"/>
                  </a:lnTo>
                  <a:lnTo>
                    <a:pt x="2982772" y="1911832"/>
                  </a:lnTo>
                  <a:lnTo>
                    <a:pt x="2982709" y="1924532"/>
                  </a:lnTo>
                  <a:lnTo>
                    <a:pt x="2975533" y="1924532"/>
                  </a:lnTo>
                  <a:lnTo>
                    <a:pt x="2976600" y="1911832"/>
                  </a:lnTo>
                  <a:lnTo>
                    <a:pt x="2982772" y="1911832"/>
                  </a:lnTo>
                  <a:lnTo>
                    <a:pt x="2982772" y="1899132"/>
                  </a:lnTo>
                  <a:lnTo>
                    <a:pt x="2971876" y="1899132"/>
                  </a:lnTo>
                  <a:lnTo>
                    <a:pt x="2964294" y="1911832"/>
                  </a:lnTo>
                  <a:lnTo>
                    <a:pt x="2955442" y="1911832"/>
                  </a:lnTo>
                  <a:lnTo>
                    <a:pt x="2951353" y="1924532"/>
                  </a:lnTo>
                  <a:lnTo>
                    <a:pt x="2953982" y="1924532"/>
                  </a:lnTo>
                  <a:lnTo>
                    <a:pt x="2953524" y="1949932"/>
                  </a:lnTo>
                  <a:lnTo>
                    <a:pt x="2961919" y="1937232"/>
                  </a:lnTo>
                  <a:lnTo>
                    <a:pt x="2967266" y="1937232"/>
                  </a:lnTo>
                  <a:lnTo>
                    <a:pt x="2972917" y="1949932"/>
                  </a:lnTo>
                  <a:lnTo>
                    <a:pt x="2982226" y="1949932"/>
                  </a:lnTo>
                  <a:lnTo>
                    <a:pt x="2981782" y="1937232"/>
                  </a:lnTo>
                  <a:lnTo>
                    <a:pt x="2993123" y="1937232"/>
                  </a:lnTo>
                  <a:close/>
                </a:path>
                <a:path w="7872095" h="2077084">
                  <a:moveTo>
                    <a:pt x="3147110" y="54394"/>
                  </a:moveTo>
                  <a:lnTo>
                    <a:pt x="3142411" y="54063"/>
                  </a:lnTo>
                  <a:lnTo>
                    <a:pt x="3142183" y="47993"/>
                  </a:lnTo>
                  <a:lnTo>
                    <a:pt x="3136290" y="49288"/>
                  </a:lnTo>
                  <a:lnTo>
                    <a:pt x="3135922" y="64122"/>
                  </a:lnTo>
                  <a:lnTo>
                    <a:pt x="3143199" y="64287"/>
                  </a:lnTo>
                  <a:lnTo>
                    <a:pt x="3143326" y="59359"/>
                  </a:lnTo>
                  <a:lnTo>
                    <a:pt x="3146285" y="58483"/>
                  </a:lnTo>
                  <a:lnTo>
                    <a:pt x="3147110" y="54394"/>
                  </a:lnTo>
                  <a:close/>
                </a:path>
                <a:path w="7872095" h="2077084">
                  <a:moveTo>
                    <a:pt x="3176003" y="65024"/>
                  </a:moveTo>
                  <a:lnTo>
                    <a:pt x="3170021" y="64655"/>
                  </a:lnTo>
                  <a:lnTo>
                    <a:pt x="3168929" y="60426"/>
                  </a:lnTo>
                  <a:lnTo>
                    <a:pt x="3170555" y="54762"/>
                  </a:lnTo>
                  <a:lnTo>
                    <a:pt x="3172752" y="50088"/>
                  </a:lnTo>
                  <a:lnTo>
                    <a:pt x="3154476" y="49695"/>
                  </a:lnTo>
                  <a:lnTo>
                    <a:pt x="3153448" y="58229"/>
                  </a:lnTo>
                  <a:lnTo>
                    <a:pt x="3155683" y="62547"/>
                  </a:lnTo>
                  <a:lnTo>
                    <a:pt x="3159010" y="65455"/>
                  </a:lnTo>
                  <a:lnTo>
                    <a:pt x="3161258" y="69748"/>
                  </a:lnTo>
                  <a:lnTo>
                    <a:pt x="3156978" y="70345"/>
                  </a:lnTo>
                  <a:lnTo>
                    <a:pt x="3150959" y="68580"/>
                  </a:lnTo>
                  <a:lnTo>
                    <a:pt x="3150235" y="74409"/>
                  </a:lnTo>
                  <a:lnTo>
                    <a:pt x="3158490" y="74714"/>
                  </a:lnTo>
                  <a:lnTo>
                    <a:pt x="3166668" y="74853"/>
                  </a:lnTo>
                  <a:lnTo>
                    <a:pt x="3173069" y="72428"/>
                  </a:lnTo>
                  <a:lnTo>
                    <a:pt x="3176003" y="65024"/>
                  </a:lnTo>
                  <a:close/>
                </a:path>
                <a:path w="7872095" h="2077084">
                  <a:moveTo>
                    <a:pt x="3205594" y="55372"/>
                  </a:moveTo>
                  <a:lnTo>
                    <a:pt x="3203892" y="48082"/>
                  </a:lnTo>
                  <a:lnTo>
                    <a:pt x="3201771" y="55613"/>
                  </a:lnTo>
                  <a:lnTo>
                    <a:pt x="3197936" y="55753"/>
                  </a:lnTo>
                  <a:lnTo>
                    <a:pt x="3198749" y="62039"/>
                  </a:lnTo>
                  <a:lnTo>
                    <a:pt x="3205327" y="60744"/>
                  </a:lnTo>
                  <a:lnTo>
                    <a:pt x="3205594" y="55372"/>
                  </a:lnTo>
                  <a:close/>
                </a:path>
                <a:path w="7872095" h="2077084">
                  <a:moveTo>
                    <a:pt x="3236163" y="62039"/>
                  </a:moveTo>
                  <a:lnTo>
                    <a:pt x="3234740" y="51485"/>
                  </a:lnTo>
                  <a:lnTo>
                    <a:pt x="3227438" y="51320"/>
                  </a:lnTo>
                  <a:lnTo>
                    <a:pt x="3227311" y="56184"/>
                  </a:lnTo>
                  <a:lnTo>
                    <a:pt x="3224314" y="57150"/>
                  </a:lnTo>
                  <a:lnTo>
                    <a:pt x="3223526" y="61150"/>
                  </a:lnTo>
                  <a:lnTo>
                    <a:pt x="3229254" y="60782"/>
                  </a:lnTo>
                  <a:lnTo>
                    <a:pt x="3236163" y="62039"/>
                  </a:lnTo>
                  <a:close/>
                </a:path>
                <a:path w="7872095" h="2077084">
                  <a:moveTo>
                    <a:pt x="3504539" y="1899132"/>
                  </a:moveTo>
                  <a:lnTo>
                    <a:pt x="3495421" y="1886432"/>
                  </a:lnTo>
                  <a:lnTo>
                    <a:pt x="3486937" y="1886432"/>
                  </a:lnTo>
                  <a:lnTo>
                    <a:pt x="3457829" y="1886432"/>
                  </a:lnTo>
                  <a:lnTo>
                    <a:pt x="3456825" y="1899132"/>
                  </a:lnTo>
                  <a:lnTo>
                    <a:pt x="3463633" y="1899132"/>
                  </a:lnTo>
                  <a:lnTo>
                    <a:pt x="3457435" y="1911832"/>
                  </a:lnTo>
                  <a:lnTo>
                    <a:pt x="3466185" y="1911832"/>
                  </a:lnTo>
                  <a:lnTo>
                    <a:pt x="3470808" y="1899132"/>
                  </a:lnTo>
                  <a:lnTo>
                    <a:pt x="3473551" y="1911832"/>
                  </a:lnTo>
                  <a:lnTo>
                    <a:pt x="3493465" y="1911832"/>
                  </a:lnTo>
                  <a:lnTo>
                    <a:pt x="3494430" y="1899132"/>
                  </a:lnTo>
                  <a:lnTo>
                    <a:pt x="3504539" y="1899132"/>
                  </a:lnTo>
                  <a:close/>
                </a:path>
                <a:path w="7872095" h="2077084">
                  <a:moveTo>
                    <a:pt x="3533838" y="43383"/>
                  </a:moveTo>
                  <a:lnTo>
                    <a:pt x="3526510" y="43205"/>
                  </a:lnTo>
                  <a:lnTo>
                    <a:pt x="3519347" y="44399"/>
                  </a:lnTo>
                  <a:lnTo>
                    <a:pt x="3522865" y="47853"/>
                  </a:lnTo>
                  <a:lnTo>
                    <a:pt x="3530041" y="49034"/>
                  </a:lnTo>
                  <a:lnTo>
                    <a:pt x="3533838" y="43383"/>
                  </a:lnTo>
                  <a:close/>
                </a:path>
                <a:path w="7872095" h="2077084">
                  <a:moveTo>
                    <a:pt x="3878783" y="1911832"/>
                  </a:moveTo>
                  <a:lnTo>
                    <a:pt x="3875214" y="1924532"/>
                  </a:lnTo>
                  <a:lnTo>
                    <a:pt x="3878681" y="1924532"/>
                  </a:lnTo>
                  <a:lnTo>
                    <a:pt x="3878783" y="1911832"/>
                  </a:lnTo>
                  <a:close/>
                </a:path>
                <a:path w="7872095" h="2077084">
                  <a:moveTo>
                    <a:pt x="3913276" y="55651"/>
                  </a:moveTo>
                  <a:lnTo>
                    <a:pt x="3911485" y="52997"/>
                  </a:lnTo>
                  <a:lnTo>
                    <a:pt x="3910533" y="51536"/>
                  </a:lnTo>
                  <a:lnTo>
                    <a:pt x="3905897" y="55245"/>
                  </a:lnTo>
                  <a:lnTo>
                    <a:pt x="3907726" y="57861"/>
                  </a:lnTo>
                  <a:lnTo>
                    <a:pt x="3908691" y="59245"/>
                  </a:lnTo>
                  <a:lnTo>
                    <a:pt x="3913276" y="55651"/>
                  </a:lnTo>
                  <a:close/>
                </a:path>
                <a:path w="7872095" h="2077084">
                  <a:moveTo>
                    <a:pt x="3949725" y="51536"/>
                  </a:moveTo>
                  <a:lnTo>
                    <a:pt x="3947947" y="48920"/>
                  </a:lnTo>
                  <a:lnTo>
                    <a:pt x="3947045" y="47612"/>
                  </a:lnTo>
                  <a:lnTo>
                    <a:pt x="3942397" y="51231"/>
                  </a:lnTo>
                  <a:lnTo>
                    <a:pt x="3944188" y="53835"/>
                  </a:lnTo>
                  <a:lnTo>
                    <a:pt x="3945140" y="55321"/>
                  </a:lnTo>
                  <a:lnTo>
                    <a:pt x="3949725" y="51536"/>
                  </a:lnTo>
                  <a:close/>
                </a:path>
                <a:path w="7872095" h="2077084">
                  <a:moveTo>
                    <a:pt x="3985818" y="121132"/>
                  </a:moveTo>
                  <a:lnTo>
                    <a:pt x="3966095" y="121132"/>
                  </a:lnTo>
                  <a:lnTo>
                    <a:pt x="3949712" y="108432"/>
                  </a:lnTo>
                  <a:lnTo>
                    <a:pt x="3940403" y="108432"/>
                  </a:lnTo>
                  <a:lnTo>
                    <a:pt x="3932326" y="121132"/>
                  </a:lnTo>
                  <a:lnTo>
                    <a:pt x="3964622" y="121132"/>
                  </a:lnTo>
                  <a:lnTo>
                    <a:pt x="3978338" y="133832"/>
                  </a:lnTo>
                  <a:lnTo>
                    <a:pt x="3985818" y="121132"/>
                  </a:lnTo>
                  <a:close/>
                </a:path>
                <a:path w="7872095" h="2077084">
                  <a:moveTo>
                    <a:pt x="4132605" y="121132"/>
                  </a:moveTo>
                  <a:lnTo>
                    <a:pt x="4123029" y="121132"/>
                  </a:lnTo>
                  <a:lnTo>
                    <a:pt x="4124579" y="133832"/>
                  </a:lnTo>
                  <a:lnTo>
                    <a:pt x="4132605" y="121132"/>
                  </a:lnTo>
                  <a:close/>
                </a:path>
                <a:path w="7872095" h="2077084">
                  <a:moveTo>
                    <a:pt x="4386427" y="159232"/>
                  </a:moveTo>
                  <a:lnTo>
                    <a:pt x="4377550" y="171932"/>
                  </a:lnTo>
                  <a:lnTo>
                    <a:pt x="4384980" y="171932"/>
                  </a:lnTo>
                  <a:lnTo>
                    <a:pt x="4386427" y="159232"/>
                  </a:lnTo>
                  <a:close/>
                </a:path>
                <a:path w="7872095" h="2077084">
                  <a:moveTo>
                    <a:pt x="4416044" y="83896"/>
                  </a:moveTo>
                  <a:lnTo>
                    <a:pt x="4414215" y="81305"/>
                  </a:lnTo>
                  <a:lnTo>
                    <a:pt x="4413237" y="79844"/>
                  </a:lnTo>
                  <a:lnTo>
                    <a:pt x="4408690" y="83439"/>
                  </a:lnTo>
                  <a:lnTo>
                    <a:pt x="4410405" y="86055"/>
                  </a:lnTo>
                  <a:lnTo>
                    <a:pt x="4411396" y="87566"/>
                  </a:lnTo>
                  <a:lnTo>
                    <a:pt x="4416044" y="83896"/>
                  </a:lnTo>
                  <a:close/>
                </a:path>
                <a:path w="7872095" h="2077084">
                  <a:moveTo>
                    <a:pt x="4496943" y="98348"/>
                  </a:moveTo>
                  <a:lnTo>
                    <a:pt x="4495939" y="87718"/>
                  </a:lnTo>
                  <a:lnTo>
                    <a:pt x="4490771" y="84696"/>
                  </a:lnTo>
                  <a:lnTo>
                    <a:pt x="4485068" y="88392"/>
                  </a:lnTo>
                  <a:lnTo>
                    <a:pt x="4482503" y="97967"/>
                  </a:lnTo>
                  <a:lnTo>
                    <a:pt x="4496943" y="98348"/>
                  </a:lnTo>
                  <a:close/>
                </a:path>
                <a:path w="7872095" h="2077084">
                  <a:moveTo>
                    <a:pt x="4558411" y="99974"/>
                  </a:moveTo>
                  <a:lnTo>
                    <a:pt x="4552073" y="98679"/>
                  </a:lnTo>
                  <a:lnTo>
                    <a:pt x="4548543" y="93713"/>
                  </a:lnTo>
                  <a:lnTo>
                    <a:pt x="4545546" y="88049"/>
                  </a:lnTo>
                  <a:lnTo>
                    <a:pt x="4540809" y="84658"/>
                  </a:lnTo>
                  <a:lnTo>
                    <a:pt x="4538713" y="91859"/>
                  </a:lnTo>
                  <a:lnTo>
                    <a:pt x="4535106" y="97066"/>
                  </a:lnTo>
                  <a:lnTo>
                    <a:pt x="4532985" y="104381"/>
                  </a:lnTo>
                  <a:lnTo>
                    <a:pt x="4541164" y="106108"/>
                  </a:lnTo>
                  <a:lnTo>
                    <a:pt x="4547781" y="108038"/>
                  </a:lnTo>
                  <a:lnTo>
                    <a:pt x="4553356" y="107022"/>
                  </a:lnTo>
                  <a:lnTo>
                    <a:pt x="4558411" y="99974"/>
                  </a:lnTo>
                  <a:close/>
                </a:path>
                <a:path w="7872095" h="2077084">
                  <a:moveTo>
                    <a:pt x="4677448" y="98107"/>
                  </a:moveTo>
                  <a:lnTo>
                    <a:pt x="4677232" y="92049"/>
                  </a:lnTo>
                  <a:lnTo>
                    <a:pt x="4676724" y="86283"/>
                  </a:lnTo>
                  <a:lnTo>
                    <a:pt x="4670552" y="88011"/>
                  </a:lnTo>
                  <a:lnTo>
                    <a:pt x="4670971" y="93903"/>
                  </a:lnTo>
                  <a:lnTo>
                    <a:pt x="4669548" y="102006"/>
                  </a:lnTo>
                  <a:lnTo>
                    <a:pt x="4673701" y="102958"/>
                  </a:lnTo>
                  <a:lnTo>
                    <a:pt x="4673981" y="99974"/>
                  </a:lnTo>
                  <a:lnTo>
                    <a:pt x="4674425" y="97066"/>
                  </a:lnTo>
                  <a:lnTo>
                    <a:pt x="4677448" y="98107"/>
                  </a:lnTo>
                  <a:close/>
                </a:path>
                <a:path w="7872095" h="2077084">
                  <a:moveTo>
                    <a:pt x="4688586" y="88468"/>
                  </a:moveTo>
                  <a:lnTo>
                    <a:pt x="4681398" y="88277"/>
                  </a:lnTo>
                  <a:lnTo>
                    <a:pt x="4681283" y="91630"/>
                  </a:lnTo>
                  <a:lnTo>
                    <a:pt x="4681105" y="98196"/>
                  </a:lnTo>
                  <a:lnTo>
                    <a:pt x="4688294" y="98386"/>
                  </a:lnTo>
                  <a:lnTo>
                    <a:pt x="4688586" y="88468"/>
                  </a:lnTo>
                  <a:close/>
                </a:path>
                <a:path w="7872095" h="2077084">
                  <a:moveTo>
                    <a:pt x="4728222" y="89484"/>
                  </a:moveTo>
                  <a:lnTo>
                    <a:pt x="4720983" y="89306"/>
                  </a:lnTo>
                  <a:lnTo>
                    <a:pt x="4720869" y="92633"/>
                  </a:lnTo>
                  <a:lnTo>
                    <a:pt x="4720691" y="99225"/>
                  </a:lnTo>
                  <a:lnTo>
                    <a:pt x="4727930" y="99402"/>
                  </a:lnTo>
                  <a:lnTo>
                    <a:pt x="4728222" y="89484"/>
                  </a:lnTo>
                  <a:close/>
                </a:path>
                <a:path w="7872095" h="2077084">
                  <a:moveTo>
                    <a:pt x="4843640" y="87401"/>
                  </a:moveTo>
                  <a:lnTo>
                    <a:pt x="4839398" y="83959"/>
                  </a:lnTo>
                  <a:lnTo>
                    <a:pt x="4835156" y="85255"/>
                  </a:lnTo>
                  <a:lnTo>
                    <a:pt x="4829759" y="87490"/>
                  </a:lnTo>
                  <a:lnTo>
                    <a:pt x="4822063" y="86855"/>
                  </a:lnTo>
                  <a:lnTo>
                    <a:pt x="4821771" y="95072"/>
                  </a:lnTo>
                  <a:lnTo>
                    <a:pt x="4811966" y="89357"/>
                  </a:lnTo>
                  <a:lnTo>
                    <a:pt x="4810912" y="96481"/>
                  </a:lnTo>
                  <a:lnTo>
                    <a:pt x="4816576" y="101333"/>
                  </a:lnTo>
                  <a:lnTo>
                    <a:pt x="4822380" y="100698"/>
                  </a:lnTo>
                  <a:lnTo>
                    <a:pt x="4827892" y="96888"/>
                  </a:lnTo>
                  <a:lnTo>
                    <a:pt x="4832718" y="92189"/>
                  </a:lnTo>
                  <a:lnTo>
                    <a:pt x="4836934" y="91440"/>
                  </a:lnTo>
                  <a:lnTo>
                    <a:pt x="4842942" y="93294"/>
                  </a:lnTo>
                  <a:lnTo>
                    <a:pt x="4843640" y="87401"/>
                  </a:lnTo>
                  <a:close/>
                </a:path>
                <a:path w="7872095" h="2077084">
                  <a:moveTo>
                    <a:pt x="4879518" y="93383"/>
                  </a:moveTo>
                  <a:lnTo>
                    <a:pt x="4872710" y="94195"/>
                  </a:lnTo>
                  <a:lnTo>
                    <a:pt x="4871720" y="87566"/>
                  </a:lnTo>
                  <a:lnTo>
                    <a:pt x="4865281" y="87947"/>
                  </a:lnTo>
                  <a:lnTo>
                    <a:pt x="4865027" y="95821"/>
                  </a:lnTo>
                  <a:lnTo>
                    <a:pt x="4870412" y="99110"/>
                  </a:lnTo>
                  <a:lnTo>
                    <a:pt x="4876800" y="98183"/>
                  </a:lnTo>
                  <a:lnTo>
                    <a:pt x="4879518" y="93383"/>
                  </a:lnTo>
                  <a:close/>
                </a:path>
                <a:path w="7872095" h="2077084">
                  <a:moveTo>
                    <a:pt x="4951615" y="95237"/>
                  </a:moveTo>
                  <a:lnTo>
                    <a:pt x="4941900" y="94665"/>
                  </a:lnTo>
                  <a:lnTo>
                    <a:pt x="4934420" y="91173"/>
                  </a:lnTo>
                  <a:lnTo>
                    <a:pt x="4927498" y="86982"/>
                  </a:lnTo>
                  <a:lnTo>
                    <a:pt x="4919459" y="84315"/>
                  </a:lnTo>
                  <a:lnTo>
                    <a:pt x="4915801" y="90690"/>
                  </a:lnTo>
                  <a:lnTo>
                    <a:pt x="4909147" y="92608"/>
                  </a:lnTo>
                  <a:lnTo>
                    <a:pt x="4902149" y="93967"/>
                  </a:lnTo>
                  <a:lnTo>
                    <a:pt x="4897437" y="98691"/>
                  </a:lnTo>
                  <a:lnTo>
                    <a:pt x="4905895" y="102577"/>
                  </a:lnTo>
                  <a:lnTo>
                    <a:pt x="4915293" y="104038"/>
                  </a:lnTo>
                  <a:lnTo>
                    <a:pt x="4924755" y="103060"/>
                  </a:lnTo>
                  <a:lnTo>
                    <a:pt x="4933429" y="99631"/>
                  </a:lnTo>
                  <a:lnTo>
                    <a:pt x="4938573" y="99402"/>
                  </a:lnTo>
                  <a:lnTo>
                    <a:pt x="4944643" y="100533"/>
                  </a:lnTo>
                  <a:lnTo>
                    <a:pt x="4949660" y="100114"/>
                  </a:lnTo>
                  <a:lnTo>
                    <a:pt x="4951615" y="95237"/>
                  </a:lnTo>
                  <a:close/>
                </a:path>
                <a:path w="7872095" h="2077084">
                  <a:moveTo>
                    <a:pt x="5002885" y="66522"/>
                  </a:moveTo>
                  <a:lnTo>
                    <a:pt x="4995710" y="66332"/>
                  </a:lnTo>
                  <a:lnTo>
                    <a:pt x="4995430" y="76327"/>
                  </a:lnTo>
                  <a:lnTo>
                    <a:pt x="5002606" y="76517"/>
                  </a:lnTo>
                  <a:lnTo>
                    <a:pt x="5002885" y="66522"/>
                  </a:lnTo>
                  <a:close/>
                </a:path>
                <a:path w="7872095" h="2077084">
                  <a:moveTo>
                    <a:pt x="5012588" y="106730"/>
                  </a:moveTo>
                  <a:lnTo>
                    <a:pt x="5011585" y="96088"/>
                  </a:lnTo>
                  <a:lnTo>
                    <a:pt x="5005413" y="91592"/>
                  </a:lnTo>
                  <a:lnTo>
                    <a:pt x="4998377" y="93281"/>
                  </a:lnTo>
                  <a:lnTo>
                    <a:pt x="4994719" y="101219"/>
                  </a:lnTo>
                  <a:lnTo>
                    <a:pt x="5003114" y="99961"/>
                  </a:lnTo>
                  <a:lnTo>
                    <a:pt x="5008486" y="102438"/>
                  </a:lnTo>
                  <a:lnTo>
                    <a:pt x="5012588" y="106730"/>
                  </a:lnTo>
                  <a:close/>
                </a:path>
                <a:path w="7872095" h="2077084">
                  <a:moveTo>
                    <a:pt x="5030152" y="59855"/>
                  </a:moveTo>
                  <a:lnTo>
                    <a:pt x="5028412" y="57162"/>
                  </a:lnTo>
                  <a:lnTo>
                    <a:pt x="5027434" y="55943"/>
                  </a:lnTo>
                  <a:lnTo>
                    <a:pt x="5022812" y="59524"/>
                  </a:lnTo>
                  <a:lnTo>
                    <a:pt x="5024653" y="62204"/>
                  </a:lnTo>
                  <a:lnTo>
                    <a:pt x="5025606" y="63487"/>
                  </a:lnTo>
                  <a:lnTo>
                    <a:pt x="5030152" y="59855"/>
                  </a:lnTo>
                  <a:close/>
                </a:path>
                <a:path w="7872095" h="2077084">
                  <a:moveTo>
                    <a:pt x="5039538" y="159232"/>
                  </a:moveTo>
                  <a:lnTo>
                    <a:pt x="5027981" y="159232"/>
                  </a:lnTo>
                  <a:lnTo>
                    <a:pt x="5034699" y="171932"/>
                  </a:lnTo>
                  <a:lnTo>
                    <a:pt x="5039538" y="159232"/>
                  </a:lnTo>
                  <a:close/>
                </a:path>
                <a:path w="7872095" h="2077084">
                  <a:moveTo>
                    <a:pt x="5044186" y="75184"/>
                  </a:moveTo>
                  <a:lnTo>
                    <a:pt x="5042395" y="72580"/>
                  </a:lnTo>
                  <a:lnTo>
                    <a:pt x="5041417" y="71183"/>
                  </a:lnTo>
                  <a:lnTo>
                    <a:pt x="5036845" y="74803"/>
                  </a:lnTo>
                  <a:lnTo>
                    <a:pt x="5038623" y="77444"/>
                  </a:lnTo>
                  <a:lnTo>
                    <a:pt x="5039588" y="78892"/>
                  </a:lnTo>
                  <a:lnTo>
                    <a:pt x="5044186" y="75184"/>
                  </a:lnTo>
                  <a:close/>
                </a:path>
                <a:path w="7872095" h="2077084">
                  <a:moveTo>
                    <a:pt x="5055197" y="1924532"/>
                  </a:moveTo>
                  <a:lnTo>
                    <a:pt x="5051247" y="1911832"/>
                  </a:lnTo>
                  <a:lnTo>
                    <a:pt x="5043335" y="1911832"/>
                  </a:lnTo>
                  <a:lnTo>
                    <a:pt x="5036896" y="1924532"/>
                  </a:lnTo>
                  <a:lnTo>
                    <a:pt x="5055197" y="1924532"/>
                  </a:lnTo>
                  <a:close/>
                </a:path>
                <a:path w="7872095" h="2077084">
                  <a:moveTo>
                    <a:pt x="5088674" y="93687"/>
                  </a:moveTo>
                  <a:lnTo>
                    <a:pt x="5079835" y="92837"/>
                  </a:lnTo>
                  <a:lnTo>
                    <a:pt x="5071351" y="92595"/>
                  </a:lnTo>
                  <a:lnTo>
                    <a:pt x="5066893" y="98209"/>
                  </a:lnTo>
                  <a:lnTo>
                    <a:pt x="5064798" y="91300"/>
                  </a:lnTo>
                  <a:lnTo>
                    <a:pt x="5059515" y="88607"/>
                  </a:lnTo>
                  <a:lnTo>
                    <a:pt x="5052784" y="87757"/>
                  </a:lnTo>
                  <a:lnTo>
                    <a:pt x="5045557" y="90614"/>
                  </a:lnTo>
                  <a:lnTo>
                    <a:pt x="5036655" y="87718"/>
                  </a:lnTo>
                  <a:lnTo>
                    <a:pt x="5028539" y="87160"/>
                  </a:lnTo>
                  <a:lnTo>
                    <a:pt x="5023688" y="97091"/>
                  </a:lnTo>
                  <a:lnTo>
                    <a:pt x="5024348" y="100965"/>
                  </a:lnTo>
                  <a:lnTo>
                    <a:pt x="5026558" y="102895"/>
                  </a:lnTo>
                  <a:lnTo>
                    <a:pt x="5030775" y="102133"/>
                  </a:lnTo>
                  <a:lnTo>
                    <a:pt x="5046738" y="102273"/>
                  </a:lnTo>
                  <a:lnTo>
                    <a:pt x="5063617" y="103670"/>
                  </a:lnTo>
                  <a:lnTo>
                    <a:pt x="5078552" y="102184"/>
                  </a:lnTo>
                  <a:lnTo>
                    <a:pt x="5088674" y="93687"/>
                  </a:lnTo>
                  <a:close/>
                </a:path>
                <a:path w="7872095" h="2077084">
                  <a:moveTo>
                    <a:pt x="5098415" y="2013432"/>
                  </a:moveTo>
                  <a:lnTo>
                    <a:pt x="5095837" y="2000732"/>
                  </a:lnTo>
                  <a:lnTo>
                    <a:pt x="5090388" y="2013432"/>
                  </a:lnTo>
                  <a:lnTo>
                    <a:pt x="5098415" y="2013432"/>
                  </a:lnTo>
                  <a:close/>
                </a:path>
                <a:path w="7872095" h="2077084">
                  <a:moveTo>
                    <a:pt x="5108638" y="86779"/>
                  </a:moveTo>
                  <a:lnTo>
                    <a:pt x="5106848" y="84137"/>
                  </a:lnTo>
                  <a:lnTo>
                    <a:pt x="5105895" y="82677"/>
                  </a:lnTo>
                  <a:lnTo>
                    <a:pt x="5101310" y="86423"/>
                  </a:lnTo>
                  <a:lnTo>
                    <a:pt x="5103126" y="89014"/>
                  </a:lnTo>
                  <a:lnTo>
                    <a:pt x="5104104" y="90398"/>
                  </a:lnTo>
                  <a:lnTo>
                    <a:pt x="5108638" y="86779"/>
                  </a:lnTo>
                  <a:close/>
                </a:path>
                <a:path w="7872095" h="2077084">
                  <a:moveTo>
                    <a:pt x="5135410" y="89738"/>
                  </a:moveTo>
                  <a:lnTo>
                    <a:pt x="5131308" y="83883"/>
                  </a:lnTo>
                  <a:lnTo>
                    <a:pt x="5122875" y="83769"/>
                  </a:lnTo>
                  <a:lnTo>
                    <a:pt x="5113998" y="84302"/>
                  </a:lnTo>
                  <a:lnTo>
                    <a:pt x="5116881" y="93472"/>
                  </a:lnTo>
                  <a:lnTo>
                    <a:pt x="5124043" y="98298"/>
                  </a:lnTo>
                  <a:lnTo>
                    <a:pt x="5131549" y="97485"/>
                  </a:lnTo>
                  <a:lnTo>
                    <a:pt x="5135410" y="89738"/>
                  </a:lnTo>
                  <a:close/>
                </a:path>
                <a:path w="7872095" h="2077084">
                  <a:moveTo>
                    <a:pt x="5151437" y="97675"/>
                  </a:moveTo>
                  <a:lnTo>
                    <a:pt x="5149634" y="95097"/>
                  </a:lnTo>
                  <a:lnTo>
                    <a:pt x="5148656" y="93675"/>
                  </a:lnTo>
                  <a:lnTo>
                    <a:pt x="5144122" y="97472"/>
                  </a:lnTo>
                  <a:lnTo>
                    <a:pt x="5145887" y="100063"/>
                  </a:lnTo>
                  <a:lnTo>
                    <a:pt x="5146891" y="101396"/>
                  </a:lnTo>
                  <a:lnTo>
                    <a:pt x="5151437" y="97675"/>
                  </a:lnTo>
                  <a:close/>
                </a:path>
                <a:path w="7872095" h="2077084">
                  <a:moveTo>
                    <a:pt x="5228183" y="111874"/>
                  </a:moveTo>
                  <a:lnTo>
                    <a:pt x="5213858" y="111544"/>
                  </a:lnTo>
                  <a:lnTo>
                    <a:pt x="5218201" y="104267"/>
                  </a:lnTo>
                  <a:lnTo>
                    <a:pt x="5218354" y="99009"/>
                  </a:lnTo>
                  <a:lnTo>
                    <a:pt x="5214391" y="91554"/>
                  </a:lnTo>
                  <a:lnTo>
                    <a:pt x="5205069" y="91833"/>
                  </a:lnTo>
                  <a:lnTo>
                    <a:pt x="5196700" y="90855"/>
                  </a:lnTo>
                  <a:lnTo>
                    <a:pt x="5189131" y="88798"/>
                  </a:lnTo>
                  <a:lnTo>
                    <a:pt x="5182209" y="85852"/>
                  </a:lnTo>
                  <a:lnTo>
                    <a:pt x="5182120" y="93662"/>
                  </a:lnTo>
                  <a:lnTo>
                    <a:pt x="5178336" y="96177"/>
                  </a:lnTo>
                  <a:lnTo>
                    <a:pt x="5174691" y="93484"/>
                  </a:lnTo>
                  <a:lnTo>
                    <a:pt x="5175034" y="85686"/>
                  </a:lnTo>
                  <a:lnTo>
                    <a:pt x="5165801" y="86055"/>
                  </a:lnTo>
                  <a:lnTo>
                    <a:pt x="5162245" y="94526"/>
                  </a:lnTo>
                  <a:lnTo>
                    <a:pt x="5156670" y="100304"/>
                  </a:lnTo>
                  <a:lnTo>
                    <a:pt x="5163159" y="99771"/>
                  </a:lnTo>
                  <a:lnTo>
                    <a:pt x="5164086" y="106540"/>
                  </a:lnTo>
                  <a:lnTo>
                    <a:pt x="5170932" y="105498"/>
                  </a:lnTo>
                  <a:lnTo>
                    <a:pt x="5171516" y="112687"/>
                  </a:lnTo>
                  <a:lnTo>
                    <a:pt x="5181574" y="107543"/>
                  </a:lnTo>
                  <a:lnTo>
                    <a:pt x="5181384" y="115722"/>
                  </a:lnTo>
                  <a:lnTo>
                    <a:pt x="5187950" y="113436"/>
                  </a:lnTo>
                  <a:lnTo>
                    <a:pt x="5194516" y="107886"/>
                  </a:lnTo>
                  <a:lnTo>
                    <a:pt x="5200853" y="105168"/>
                  </a:lnTo>
                  <a:lnTo>
                    <a:pt x="5206670" y="111379"/>
                  </a:lnTo>
                  <a:lnTo>
                    <a:pt x="5200612" y="109347"/>
                  </a:lnTo>
                  <a:lnTo>
                    <a:pt x="5199773" y="115062"/>
                  </a:lnTo>
                  <a:lnTo>
                    <a:pt x="5199202" y="121208"/>
                  </a:lnTo>
                  <a:lnTo>
                    <a:pt x="5224297" y="121793"/>
                  </a:lnTo>
                  <a:lnTo>
                    <a:pt x="5225059" y="117678"/>
                  </a:lnTo>
                  <a:lnTo>
                    <a:pt x="5228018" y="116827"/>
                  </a:lnTo>
                  <a:lnTo>
                    <a:pt x="5228183" y="111874"/>
                  </a:lnTo>
                  <a:close/>
                </a:path>
                <a:path w="7872095" h="2077084">
                  <a:moveTo>
                    <a:pt x="5278818" y="98069"/>
                  </a:moveTo>
                  <a:lnTo>
                    <a:pt x="5260860" y="97650"/>
                  </a:lnTo>
                  <a:lnTo>
                    <a:pt x="5263299" y="107403"/>
                  </a:lnTo>
                  <a:lnTo>
                    <a:pt x="5260391" y="114401"/>
                  </a:lnTo>
                  <a:lnTo>
                    <a:pt x="5257520" y="120510"/>
                  </a:lnTo>
                  <a:lnTo>
                    <a:pt x="5260086" y="127533"/>
                  </a:lnTo>
                  <a:lnTo>
                    <a:pt x="5261000" y="123634"/>
                  </a:lnTo>
                  <a:lnTo>
                    <a:pt x="5263210" y="121831"/>
                  </a:lnTo>
                  <a:lnTo>
                    <a:pt x="5267376" y="122796"/>
                  </a:lnTo>
                  <a:lnTo>
                    <a:pt x="5267363" y="112382"/>
                  </a:lnTo>
                  <a:lnTo>
                    <a:pt x="5271325" y="107823"/>
                  </a:lnTo>
                  <a:lnTo>
                    <a:pt x="5276177" y="104571"/>
                  </a:lnTo>
                  <a:lnTo>
                    <a:pt x="5278818" y="98069"/>
                  </a:lnTo>
                  <a:close/>
                </a:path>
                <a:path w="7872095" h="2077084">
                  <a:moveTo>
                    <a:pt x="5314404" y="108800"/>
                  </a:moveTo>
                  <a:lnTo>
                    <a:pt x="5309832" y="102273"/>
                  </a:lnTo>
                  <a:lnTo>
                    <a:pt x="5301170" y="102006"/>
                  </a:lnTo>
                  <a:lnTo>
                    <a:pt x="5299951" y="113538"/>
                  </a:lnTo>
                  <a:lnTo>
                    <a:pt x="5305323" y="112687"/>
                  </a:lnTo>
                  <a:lnTo>
                    <a:pt x="5313134" y="115620"/>
                  </a:lnTo>
                  <a:lnTo>
                    <a:pt x="5314404" y="108800"/>
                  </a:lnTo>
                  <a:close/>
                </a:path>
                <a:path w="7872095" h="2077084">
                  <a:moveTo>
                    <a:pt x="5326215" y="69278"/>
                  </a:moveTo>
                  <a:lnTo>
                    <a:pt x="5323383" y="70231"/>
                  </a:lnTo>
                  <a:lnTo>
                    <a:pt x="5319077" y="69202"/>
                  </a:lnTo>
                  <a:lnTo>
                    <a:pt x="5318899" y="73990"/>
                  </a:lnTo>
                  <a:lnTo>
                    <a:pt x="5321706" y="73012"/>
                  </a:lnTo>
                  <a:lnTo>
                    <a:pt x="5325986" y="74053"/>
                  </a:lnTo>
                  <a:lnTo>
                    <a:pt x="5326215" y="69278"/>
                  </a:lnTo>
                  <a:close/>
                </a:path>
                <a:path w="7872095" h="2077084">
                  <a:moveTo>
                    <a:pt x="5339359" y="1949932"/>
                  </a:moveTo>
                  <a:lnTo>
                    <a:pt x="5296268" y="1949932"/>
                  </a:lnTo>
                  <a:lnTo>
                    <a:pt x="5301018" y="1962632"/>
                  </a:lnTo>
                  <a:lnTo>
                    <a:pt x="5328577" y="1962632"/>
                  </a:lnTo>
                  <a:lnTo>
                    <a:pt x="5328310" y="1975332"/>
                  </a:lnTo>
                  <a:lnTo>
                    <a:pt x="5332031" y="1975332"/>
                  </a:lnTo>
                  <a:lnTo>
                    <a:pt x="5338038" y="1962632"/>
                  </a:lnTo>
                  <a:lnTo>
                    <a:pt x="5338889" y="1962632"/>
                  </a:lnTo>
                  <a:lnTo>
                    <a:pt x="5339359" y="1949932"/>
                  </a:lnTo>
                  <a:close/>
                </a:path>
                <a:path w="7872095" h="2077084">
                  <a:moveTo>
                    <a:pt x="5352974" y="77317"/>
                  </a:moveTo>
                  <a:lnTo>
                    <a:pt x="5350218" y="73393"/>
                  </a:lnTo>
                  <a:lnTo>
                    <a:pt x="5345671" y="77101"/>
                  </a:lnTo>
                  <a:lnTo>
                    <a:pt x="5347487" y="79692"/>
                  </a:lnTo>
                  <a:lnTo>
                    <a:pt x="5348427" y="81140"/>
                  </a:lnTo>
                  <a:lnTo>
                    <a:pt x="5352974" y="77317"/>
                  </a:lnTo>
                  <a:close/>
                </a:path>
                <a:path w="7872095" h="2077084">
                  <a:moveTo>
                    <a:pt x="5401869" y="77012"/>
                  </a:moveTo>
                  <a:lnTo>
                    <a:pt x="5397893" y="74193"/>
                  </a:lnTo>
                  <a:lnTo>
                    <a:pt x="5390667" y="75653"/>
                  </a:lnTo>
                  <a:lnTo>
                    <a:pt x="5390426" y="85648"/>
                  </a:lnTo>
                  <a:lnTo>
                    <a:pt x="5401119" y="85890"/>
                  </a:lnTo>
                  <a:lnTo>
                    <a:pt x="5401869" y="77012"/>
                  </a:lnTo>
                  <a:close/>
                </a:path>
                <a:path w="7872095" h="2077084">
                  <a:moveTo>
                    <a:pt x="5421528" y="131216"/>
                  </a:moveTo>
                  <a:lnTo>
                    <a:pt x="5413273" y="128231"/>
                  </a:lnTo>
                  <a:lnTo>
                    <a:pt x="5412879" y="123139"/>
                  </a:lnTo>
                  <a:lnTo>
                    <a:pt x="5416067" y="115862"/>
                  </a:lnTo>
                  <a:lnTo>
                    <a:pt x="5418556" y="106337"/>
                  </a:lnTo>
                  <a:lnTo>
                    <a:pt x="5411851" y="106718"/>
                  </a:lnTo>
                  <a:lnTo>
                    <a:pt x="5406555" y="105257"/>
                  </a:lnTo>
                  <a:lnTo>
                    <a:pt x="5403774" y="100507"/>
                  </a:lnTo>
                  <a:lnTo>
                    <a:pt x="5404612" y="90970"/>
                  </a:lnTo>
                  <a:lnTo>
                    <a:pt x="5397906" y="91516"/>
                  </a:lnTo>
                  <a:lnTo>
                    <a:pt x="5392496" y="94030"/>
                  </a:lnTo>
                  <a:lnTo>
                    <a:pt x="5390045" y="100609"/>
                  </a:lnTo>
                  <a:lnTo>
                    <a:pt x="5400738" y="100850"/>
                  </a:lnTo>
                  <a:lnTo>
                    <a:pt x="5399697" y="109474"/>
                  </a:lnTo>
                  <a:lnTo>
                    <a:pt x="5401907" y="113779"/>
                  </a:lnTo>
                  <a:lnTo>
                    <a:pt x="5405209" y="116649"/>
                  </a:lnTo>
                  <a:lnTo>
                    <a:pt x="5407457" y="120929"/>
                  </a:lnTo>
                  <a:lnTo>
                    <a:pt x="5405323" y="125564"/>
                  </a:lnTo>
                  <a:lnTo>
                    <a:pt x="5401310" y="127495"/>
                  </a:lnTo>
                  <a:lnTo>
                    <a:pt x="5397589" y="129819"/>
                  </a:lnTo>
                  <a:lnTo>
                    <a:pt x="5396268" y="135661"/>
                  </a:lnTo>
                  <a:lnTo>
                    <a:pt x="5399062" y="136804"/>
                  </a:lnTo>
                  <a:lnTo>
                    <a:pt x="5400370" y="139915"/>
                  </a:lnTo>
                  <a:lnTo>
                    <a:pt x="5399608" y="145732"/>
                  </a:lnTo>
                  <a:lnTo>
                    <a:pt x="5407914" y="146240"/>
                  </a:lnTo>
                  <a:lnTo>
                    <a:pt x="5414073" y="143624"/>
                  </a:lnTo>
                  <a:lnTo>
                    <a:pt x="5418480" y="138430"/>
                  </a:lnTo>
                  <a:lnTo>
                    <a:pt x="5421528" y="131216"/>
                  </a:lnTo>
                  <a:close/>
                </a:path>
                <a:path w="7872095" h="2077084">
                  <a:moveTo>
                    <a:pt x="5548122" y="94259"/>
                  </a:moveTo>
                  <a:lnTo>
                    <a:pt x="5543855" y="95021"/>
                  </a:lnTo>
                  <a:lnTo>
                    <a:pt x="5537936" y="93218"/>
                  </a:lnTo>
                  <a:lnTo>
                    <a:pt x="5537251" y="98971"/>
                  </a:lnTo>
                  <a:lnTo>
                    <a:pt x="5541505" y="98348"/>
                  </a:lnTo>
                  <a:lnTo>
                    <a:pt x="5547360" y="100139"/>
                  </a:lnTo>
                  <a:lnTo>
                    <a:pt x="5548122" y="94259"/>
                  </a:lnTo>
                  <a:close/>
                </a:path>
                <a:path w="7872095" h="2077084">
                  <a:moveTo>
                    <a:pt x="5587555" y="95173"/>
                  </a:moveTo>
                  <a:lnTo>
                    <a:pt x="5581027" y="91236"/>
                  </a:lnTo>
                  <a:lnTo>
                    <a:pt x="5578932" y="96215"/>
                  </a:lnTo>
                  <a:lnTo>
                    <a:pt x="5581142" y="100672"/>
                  </a:lnTo>
                  <a:lnTo>
                    <a:pt x="5587555" y="95173"/>
                  </a:lnTo>
                  <a:close/>
                </a:path>
                <a:path w="7872095" h="2077084">
                  <a:moveTo>
                    <a:pt x="5607418" y="2051532"/>
                  </a:moveTo>
                  <a:lnTo>
                    <a:pt x="5589448" y="2051532"/>
                  </a:lnTo>
                  <a:lnTo>
                    <a:pt x="5589321" y="2038832"/>
                  </a:lnTo>
                  <a:lnTo>
                    <a:pt x="5580024" y="2051532"/>
                  </a:lnTo>
                  <a:lnTo>
                    <a:pt x="5576925" y="2051532"/>
                  </a:lnTo>
                  <a:lnTo>
                    <a:pt x="5579808" y="2064232"/>
                  </a:lnTo>
                  <a:lnTo>
                    <a:pt x="5572366" y="2064232"/>
                  </a:lnTo>
                  <a:lnTo>
                    <a:pt x="5576925" y="2051532"/>
                  </a:lnTo>
                  <a:lnTo>
                    <a:pt x="5552668" y="2051532"/>
                  </a:lnTo>
                  <a:lnTo>
                    <a:pt x="5555640" y="2038832"/>
                  </a:lnTo>
                  <a:lnTo>
                    <a:pt x="5553773" y="2026132"/>
                  </a:lnTo>
                  <a:lnTo>
                    <a:pt x="5548769" y="2013432"/>
                  </a:lnTo>
                  <a:lnTo>
                    <a:pt x="5542369" y="2013432"/>
                  </a:lnTo>
                  <a:lnTo>
                    <a:pt x="5546750" y="2026132"/>
                  </a:lnTo>
                  <a:lnTo>
                    <a:pt x="5547576" y="2038832"/>
                  </a:lnTo>
                  <a:lnTo>
                    <a:pt x="5544731" y="2038832"/>
                  </a:lnTo>
                  <a:lnTo>
                    <a:pt x="5538051" y="2051532"/>
                  </a:lnTo>
                  <a:lnTo>
                    <a:pt x="5524665" y="2038832"/>
                  </a:lnTo>
                  <a:lnTo>
                    <a:pt x="5483364" y="2038832"/>
                  </a:lnTo>
                  <a:lnTo>
                    <a:pt x="5483237" y="2051532"/>
                  </a:lnTo>
                  <a:lnTo>
                    <a:pt x="5475744" y="2051532"/>
                  </a:lnTo>
                  <a:lnTo>
                    <a:pt x="5469547" y="2064232"/>
                  </a:lnTo>
                  <a:lnTo>
                    <a:pt x="5464594" y="2064232"/>
                  </a:lnTo>
                  <a:lnTo>
                    <a:pt x="5460860" y="2076932"/>
                  </a:lnTo>
                  <a:lnTo>
                    <a:pt x="5483618" y="2076932"/>
                  </a:lnTo>
                  <a:lnTo>
                    <a:pt x="5482869" y="2064232"/>
                  </a:lnTo>
                  <a:lnTo>
                    <a:pt x="5495391" y="2064232"/>
                  </a:lnTo>
                  <a:lnTo>
                    <a:pt x="5497690" y="2051532"/>
                  </a:lnTo>
                  <a:lnTo>
                    <a:pt x="5516359" y="2051532"/>
                  </a:lnTo>
                  <a:lnTo>
                    <a:pt x="5519483" y="2064232"/>
                  </a:lnTo>
                  <a:lnTo>
                    <a:pt x="5570791" y="2064232"/>
                  </a:lnTo>
                  <a:lnTo>
                    <a:pt x="5568454" y="2076932"/>
                  </a:lnTo>
                  <a:lnTo>
                    <a:pt x="5588673" y="2076932"/>
                  </a:lnTo>
                  <a:lnTo>
                    <a:pt x="5592419" y="2064232"/>
                  </a:lnTo>
                  <a:lnTo>
                    <a:pt x="5605792" y="2064232"/>
                  </a:lnTo>
                  <a:lnTo>
                    <a:pt x="5607418" y="2051532"/>
                  </a:lnTo>
                  <a:close/>
                </a:path>
                <a:path w="7872095" h="2077084">
                  <a:moveTo>
                    <a:pt x="5731891" y="115430"/>
                  </a:moveTo>
                  <a:lnTo>
                    <a:pt x="5730113" y="112877"/>
                  </a:lnTo>
                  <a:lnTo>
                    <a:pt x="5729173" y="111429"/>
                  </a:lnTo>
                  <a:lnTo>
                    <a:pt x="5724626" y="115062"/>
                  </a:lnTo>
                  <a:lnTo>
                    <a:pt x="5726417" y="117665"/>
                  </a:lnTo>
                  <a:lnTo>
                    <a:pt x="5727357" y="119164"/>
                  </a:lnTo>
                  <a:lnTo>
                    <a:pt x="5731891" y="115430"/>
                  </a:lnTo>
                  <a:close/>
                </a:path>
                <a:path w="7872095" h="2077084">
                  <a:moveTo>
                    <a:pt x="5740209" y="146532"/>
                  </a:moveTo>
                  <a:lnTo>
                    <a:pt x="5736615" y="133832"/>
                  </a:lnTo>
                  <a:lnTo>
                    <a:pt x="5725782" y="133832"/>
                  </a:lnTo>
                  <a:lnTo>
                    <a:pt x="5727039" y="146532"/>
                  </a:lnTo>
                  <a:lnTo>
                    <a:pt x="5740209" y="146532"/>
                  </a:lnTo>
                  <a:close/>
                </a:path>
                <a:path w="7872095" h="2077084">
                  <a:moveTo>
                    <a:pt x="5937631" y="133832"/>
                  </a:moveTo>
                  <a:lnTo>
                    <a:pt x="5936666" y="121132"/>
                  </a:lnTo>
                  <a:lnTo>
                    <a:pt x="5929858" y="121132"/>
                  </a:lnTo>
                  <a:lnTo>
                    <a:pt x="5913971" y="133832"/>
                  </a:lnTo>
                  <a:lnTo>
                    <a:pt x="5925883" y="133832"/>
                  </a:lnTo>
                  <a:lnTo>
                    <a:pt x="5920397" y="146532"/>
                  </a:lnTo>
                  <a:lnTo>
                    <a:pt x="5916854" y="159232"/>
                  </a:lnTo>
                  <a:lnTo>
                    <a:pt x="5922619" y="159232"/>
                  </a:lnTo>
                  <a:lnTo>
                    <a:pt x="5925693" y="146532"/>
                  </a:lnTo>
                  <a:lnTo>
                    <a:pt x="5932500" y="146532"/>
                  </a:lnTo>
                  <a:lnTo>
                    <a:pt x="5929452" y="133832"/>
                  </a:lnTo>
                  <a:lnTo>
                    <a:pt x="5937631" y="133832"/>
                  </a:lnTo>
                  <a:close/>
                </a:path>
                <a:path w="7872095" h="2077084">
                  <a:moveTo>
                    <a:pt x="6085319" y="248132"/>
                  </a:moveTo>
                  <a:lnTo>
                    <a:pt x="6079807" y="235432"/>
                  </a:lnTo>
                  <a:lnTo>
                    <a:pt x="6077128" y="235432"/>
                  </a:lnTo>
                  <a:lnTo>
                    <a:pt x="6073978" y="248132"/>
                  </a:lnTo>
                  <a:lnTo>
                    <a:pt x="6085319" y="248132"/>
                  </a:lnTo>
                  <a:close/>
                </a:path>
                <a:path w="7872095" h="2077084">
                  <a:moveTo>
                    <a:pt x="6085319" y="222732"/>
                  </a:moveTo>
                  <a:lnTo>
                    <a:pt x="6081712" y="222732"/>
                  </a:lnTo>
                  <a:lnTo>
                    <a:pt x="6080645" y="235432"/>
                  </a:lnTo>
                  <a:lnTo>
                    <a:pt x="6085052" y="235432"/>
                  </a:lnTo>
                  <a:lnTo>
                    <a:pt x="6085319" y="222732"/>
                  </a:lnTo>
                  <a:close/>
                </a:path>
                <a:path w="7872095" h="2077084">
                  <a:moveTo>
                    <a:pt x="6168822" y="115290"/>
                  </a:moveTo>
                  <a:lnTo>
                    <a:pt x="6166053" y="116420"/>
                  </a:lnTo>
                  <a:lnTo>
                    <a:pt x="6161875" y="115328"/>
                  </a:lnTo>
                  <a:lnTo>
                    <a:pt x="6161684" y="120269"/>
                  </a:lnTo>
                  <a:lnTo>
                    <a:pt x="6164465" y="119138"/>
                  </a:lnTo>
                  <a:lnTo>
                    <a:pt x="6168695" y="120078"/>
                  </a:lnTo>
                  <a:lnTo>
                    <a:pt x="6168822" y="115290"/>
                  </a:lnTo>
                  <a:close/>
                </a:path>
                <a:path w="7872095" h="2077084">
                  <a:moveTo>
                    <a:pt x="6191961" y="118059"/>
                  </a:moveTo>
                  <a:lnTo>
                    <a:pt x="6190145" y="115506"/>
                  </a:lnTo>
                  <a:lnTo>
                    <a:pt x="6189116" y="114096"/>
                  </a:lnTo>
                  <a:lnTo>
                    <a:pt x="6184773" y="117906"/>
                  </a:lnTo>
                  <a:lnTo>
                    <a:pt x="6182068" y="114020"/>
                  </a:lnTo>
                  <a:lnTo>
                    <a:pt x="6177635" y="117881"/>
                  </a:lnTo>
                  <a:lnTo>
                    <a:pt x="6179426" y="120459"/>
                  </a:lnTo>
                  <a:lnTo>
                    <a:pt x="6180379" y="121767"/>
                  </a:lnTo>
                  <a:lnTo>
                    <a:pt x="6184785" y="118059"/>
                  </a:lnTo>
                  <a:lnTo>
                    <a:pt x="6186513" y="120535"/>
                  </a:lnTo>
                  <a:lnTo>
                    <a:pt x="6187452" y="121843"/>
                  </a:lnTo>
                  <a:lnTo>
                    <a:pt x="6191961" y="118059"/>
                  </a:lnTo>
                  <a:close/>
                </a:path>
                <a:path w="7872095" h="2077084">
                  <a:moveTo>
                    <a:pt x="6241643" y="113588"/>
                  </a:moveTo>
                  <a:lnTo>
                    <a:pt x="6239865" y="110998"/>
                  </a:lnTo>
                  <a:lnTo>
                    <a:pt x="6238887" y="109639"/>
                  </a:lnTo>
                  <a:lnTo>
                    <a:pt x="6234417" y="113398"/>
                  </a:lnTo>
                  <a:lnTo>
                    <a:pt x="6236208" y="115976"/>
                  </a:lnTo>
                  <a:lnTo>
                    <a:pt x="6237198" y="117411"/>
                  </a:lnTo>
                  <a:lnTo>
                    <a:pt x="6241643" y="113588"/>
                  </a:lnTo>
                  <a:close/>
                </a:path>
                <a:path w="7872095" h="2077084">
                  <a:moveTo>
                    <a:pt x="6314478" y="96862"/>
                  </a:moveTo>
                  <a:lnTo>
                    <a:pt x="6311722" y="97929"/>
                  </a:lnTo>
                  <a:lnTo>
                    <a:pt x="6307480" y="96964"/>
                  </a:lnTo>
                  <a:lnTo>
                    <a:pt x="6307340" y="101752"/>
                  </a:lnTo>
                  <a:lnTo>
                    <a:pt x="6310109" y="100723"/>
                  </a:lnTo>
                  <a:lnTo>
                    <a:pt x="6314287" y="101688"/>
                  </a:lnTo>
                  <a:lnTo>
                    <a:pt x="6314478" y="96862"/>
                  </a:lnTo>
                  <a:close/>
                </a:path>
                <a:path w="7872095" h="2077084">
                  <a:moveTo>
                    <a:pt x="6346330" y="97218"/>
                  </a:moveTo>
                  <a:lnTo>
                    <a:pt x="6343586" y="98272"/>
                  </a:lnTo>
                  <a:lnTo>
                    <a:pt x="6339357" y="97307"/>
                  </a:lnTo>
                  <a:lnTo>
                    <a:pt x="6339192" y="102095"/>
                  </a:lnTo>
                  <a:lnTo>
                    <a:pt x="6341973" y="101053"/>
                  </a:lnTo>
                  <a:lnTo>
                    <a:pt x="6346215" y="102019"/>
                  </a:lnTo>
                  <a:lnTo>
                    <a:pt x="6346330" y="97218"/>
                  </a:lnTo>
                  <a:close/>
                </a:path>
                <a:path w="7872095" h="2077084">
                  <a:moveTo>
                    <a:pt x="6414008" y="103873"/>
                  </a:moveTo>
                  <a:lnTo>
                    <a:pt x="6413716" y="97904"/>
                  </a:lnTo>
                  <a:lnTo>
                    <a:pt x="6408585" y="101003"/>
                  </a:lnTo>
                  <a:lnTo>
                    <a:pt x="6414008" y="103873"/>
                  </a:lnTo>
                  <a:close/>
                </a:path>
                <a:path w="7872095" h="2077084">
                  <a:moveTo>
                    <a:pt x="6420040" y="2000732"/>
                  </a:moveTo>
                  <a:lnTo>
                    <a:pt x="6412636" y="2013432"/>
                  </a:lnTo>
                  <a:lnTo>
                    <a:pt x="6416472" y="2013432"/>
                  </a:lnTo>
                  <a:lnTo>
                    <a:pt x="6420040" y="2000732"/>
                  </a:lnTo>
                  <a:close/>
                </a:path>
                <a:path w="7872095" h="2077084">
                  <a:moveTo>
                    <a:pt x="6778942" y="2013432"/>
                  </a:moveTo>
                  <a:lnTo>
                    <a:pt x="6756641" y="2013432"/>
                  </a:lnTo>
                  <a:lnTo>
                    <a:pt x="6758673" y="2026132"/>
                  </a:lnTo>
                  <a:lnTo>
                    <a:pt x="6767042" y="2026132"/>
                  </a:lnTo>
                  <a:lnTo>
                    <a:pt x="6764020" y="2038832"/>
                  </a:lnTo>
                  <a:lnTo>
                    <a:pt x="6770002" y="2038832"/>
                  </a:lnTo>
                  <a:lnTo>
                    <a:pt x="6773329" y="2026132"/>
                  </a:lnTo>
                  <a:lnTo>
                    <a:pt x="6775729" y="2026132"/>
                  </a:lnTo>
                  <a:lnTo>
                    <a:pt x="6778942" y="2013432"/>
                  </a:lnTo>
                  <a:close/>
                </a:path>
                <a:path w="7872095" h="2077084">
                  <a:moveTo>
                    <a:pt x="7172160" y="108000"/>
                  </a:moveTo>
                  <a:lnTo>
                    <a:pt x="7167766" y="102438"/>
                  </a:lnTo>
                  <a:lnTo>
                    <a:pt x="7163663" y="104470"/>
                  </a:lnTo>
                  <a:lnTo>
                    <a:pt x="7163816" y="108267"/>
                  </a:lnTo>
                  <a:lnTo>
                    <a:pt x="7172160" y="108000"/>
                  </a:lnTo>
                  <a:close/>
                </a:path>
                <a:path w="7872095" h="2077084">
                  <a:moveTo>
                    <a:pt x="7180618" y="111531"/>
                  </a:moveTo>
                  <a:lnTo>
                    <a:pt x="7180466" y="107734"/>
                  </a:lnTo>
                  <a:lnTo>
                    <a:pt x="7172160" y="108000"/>
                  </a:lnTo>
                  <a:lnTo>
                    <a:pt x="7176529" y="113550"/>
                  </a:lnTo>
                  <a:lnTo>
                    <a:pt x="7180618" y="111531"/>
                  </a:lnTo>
                  <a:close/>
                </a:path>
                <a:path w="7872095" h="2077084">
                  <a:moveTo>
                    <a:pt x="7301446" y="1988032"/>
                  </a:moveTo>
                  <a:lnTo>
                    <a:pt x="7297433" y="1975332"/>
                  </a:lnTo>
                  <a:lnTo>
                    <a:pt x="7293127" y="1975332"/>
                  </a:lnTo>
                  <a:lnTo>
                    <a:pt x="7301446" y="1988032"/>
                  </a:lnTo>
                  <a:close/>
                </a:path>
                <a:path w="7872095" h="2077084">
                  <a:moveTo>
                    <a:pt x="7417511" y="1505432"/>
                  </a:moveTo>
                  <a:lnTo>
                    <a:pt x="7415200" y="1492732"/>
                  </a:lnTo>
                  <a:lnTo>
                    <a:pt x="7410983" y="1505432"/>
                  </a:lnTo>
                  <a:lnTo>
                    <a:pt x="7417511" y="1505432"/>
                  </a:lnTo>
                  <a:close/>
                </a:path>
                <a:path w="7872095" h="2077084">
                  <a:moveTo>
                    <a:pt x="7586764" y="1492732"/>
                  </a:moveTo>
                  <a:lnTo>
                    <a:pt x="7578369" y="1492732"/>
                  </a:lnTo>
                  <a:lnTo>
                    <a:pt x="7579157" y="1480032"/>
                  </a:lnTo>
                  <a:lnTo>
                    <a:pt x="7580262" y="1480032"/>
                  </a:lnTo>
                  <a:lnTo>
                    <a:pt x="7572578" y="1467332"/>
                  </a:lnTo>
                  <a:lnTo>
                    <a:pt x="7566596" y="1480032"/>
                  </a:lnTo>
                  <a:lnTo>
                    <a:pt x="7558164" y="1480032"/>
                  </a:lnTo>
                  <a:lnTo>
                    <a:pt x="7560170" y="1492732"/>
                  </a:lnTo>
                  <a:lnTo>
                    <a:pt x="7560843" y="1492732"/>
                  </a:lnTo>
                  <a:lnTo>
                    <a:pt x="7561326" y="1505432"/>
                  </a:lnTo>
                  <a:lnTo>
                    <a:pt x="7583678" y="1505432"/>
                  </a:lnTo>
                  <a:lnTo>
                    <a:pt x="7586764" y="1492732"/>
                  </a:lnTo>
                  <a:close/>
                </a:path>
                <a:path w="7872095" h="2077084">
                  <a:moveTo>
                    <a:pt x="7654290" y="210032"/>
                  </a:moveTo>
                  <a:lnTo>
                    <a:pt x="7631671" y="222732"/>
                  </a:lnTo>
                  <a:lnTo>
                    <a:pt x="7630769" y="222732"/>
                  </a:lnTo>
                  <a:lnTo>
                    <a:pt x="7640574" y="235432"/>
                  </a:lnTo>
                  <a:lnTo>
                    <a:pt x="7639380" y="222732"/>
                  </a:lnTo>
                  <a:lnTo>
                    <a:pt x="7653693" y="222732"/>
                  </a:lnTo>
                  <a:lnTo>
                    <a:pt x="7654290" y="210032"/>
                  </a:lnTo>
                  <a:close/>
                </a:path>
                <a:path w="7872095" h="2077084">
                  <a:moveTo>
                    <a:pt x="7660818" y="629132"/>
                  </a:moveTo>
                  <a:lnTo>
                    <a:pt x="7650886" y="629132"/>
                  </a:lnTo>
                  <a:lnTo>
                    <a:pt x="7653248" y="641832"/>
                  </a:lnTo>
                  <a:lnTo>
                    <a:pt x="7660399" y="641832"/>
                  </a:lnTo>
                  <a:lnTo>
                    <a:pt x="7660818" y="629132"/>
                  </a:lnTo>
                  <a:close/>
                </a:path>
                <a:path w="7872095" h="2077084">
                  <a:moveTo>
                    <a:pt x="7669530" y="1238732"/>
                  </a:moveTo>
                  <a:lnTo>
                    <a:pt x="7659332" y="1238732"/>
                  </a:lnTo>
                  <a:lnTo>
                    <a:pt x="7654988" y="1251432"/>
                  </a:lnTo>
                  <a:lnTo>
                    <a:pt x="7664450" y="1251432"/>
                  </a:lnTo>
                  <a:lnTo>
                    <a:pt x="7669530" y="1238732"/>
                  </a:lnTo>
                  <a:close/>
                </a:path>
                <a:path w="7872095" h="2077084">
                  <a:moveTo>
                    <a:pt x="7682027" y="1937232"/>
                  </a:moveTo>
                  <a:lnTo>
                    <a:pt x="7676223" y="1924532"/>
                  </a:lnTo>
                  <a:lnTo>
                    <a:pt x="7667917" y="1937232"/>
                  </a:lnTo>
                  <a:lnTo>
                    <a:pt x="7682027" y="1937232"/>
                  </a:lnTo>
                  <a:close/>
                </a:path>
                <a:path w="7872095" h="2077084">
                  <a:moveTo>
                    <a:pt x="7694803" y="1568932"/>
                  </a:moveTo>
                  <a:lnTo>
                    <a:pt x="7694600" y="1556232"/>
                  </a:lnTo>
                  <a:lnTo>
                    <a:pt x="7688288" y="1556232"/>
                  </a:lnTo>
                  <a:lnTo>
                    <a:pt x="7694803" y="1568932"/>
                  </a:lnTo>
                  <a:close/>
                </a:path>
                <a:path w="7872095" h="2077084">
                  <a:moveTo>
                    <a:pt x="7744155" y="718032"/>
                  </a:moveTo>
                  <a:lnTo>
                    <a:pt x="7743888" y="705332"/>
                  </a:lnTo>
                  <a:lnTo>
                    <a:pt x="7734147" y="705332"/>
                  </a:lnTo>
                  <a:lnTo>
                    <a:pt x="7744155" y="718032"/>
                  </a:lnTo>
                  <a:close/>
                </a:path>
                <a:path w="7872095" h="2077084">
                  <a:moveTo>
                    <a:pt x="7744282" y="1060932"/>
                  </a:moveTo>
                  <a:lnTo>
                    <a:pt x="7737945" y="1060932"/>
                  </a:lnTo>
                  <a:lnTo>
                    <a:pt x="7738529" y="1073632"/>
                  </a:lnTo>
                  <a:lnTo>
                    <a:pt x="7744041" y="1073632"/>
                  </a:lnTo>
                  <a:lnTo>
                    <a:pt x="7744282" y="1060932"/>
                  </a:lnTo>
                  <a:close/>
                </a:path>
                <a:path w="7872095" h="2077084">
                  <a:moveTo>
                    <a:pt x="7758265" y="1924532"/>
                  </a:moveTo>
                  <a:lnTo>
                    <a:pt x="7686459" y="1924532"/>
                  </a:lnTo>
                  <a:lnTo>
                    <a:pt x="7685887" y="1937232"/>
                  </a:lnTo>
                  <a:lnTo>
                    <a:pt x="7757820" y="1937232"/>
                  </a:lnTo>
                  <a:lnTo>
                    <a:pt x="7758265" y="1924532"/>
                  </a:lnTo>
                  <a:close/>
                </a:path>
                <a:path w="7872095" h="2077084">
                  <a:moveTo>
                    <a:pt x="7774724" y="679932"/>
                  </a:moveTo>
                  <a:lnTo>
                    <a:pt x="7689901" y="679932"/>
                  </a:lnTo>
                  <a:lnTo>
                    <a:pt x="7688885" y="692632"/>
                  </a:lnTo>
                  <a:lnTo>
                    <a:pt x="7685976" y="705332"/>
                  </a:lnTo>
                  <a:lnTo>
                    <a:pt x="7685481" y="718032"/>
                  </a:lnTo>
                  <a:lnTo>
                    <a:pt x="7691691" y="730732"/>
                  </a:lnTo>
                  <a:lnTo>
                    <a:pt x="7697203" y="730732"/>
                  </a:lnTo>
                  <a:lnTo>
                    <a:pt x="7688300" y="718032"/>
                  </a:lnTo>
                  <a:lnTo>
                    <a:pt x="7697965" y="718032"/>
                  </a:lnTo>
                  <a:lnTo>
                    <a:pt x="7700162" y="730732"/>
                  </a:lnTo>
                  <a:lnTo>
                    <a:pt x="7709395" y="730732"/>
                  </a:lnTo>
                  <a:lnTo>
                    <a:pt x="7709395" y="718032"/>
                  </a:lnTo>
                  <a:lnTo>
                    <a:pt x="7706893" y="705332"/>
                  </a:lnTo>
                  <a:lnTo>
                    <a:pt x="7729982" y="705332"/>
                  </a:lnTo>
                  <a:lnTo>
                    <a:pt x="7729144" y="718032"/>
                  </a:lnTo>
                  <a:lnTo>
                    <a:pt x="7733690" y="718032"/>
                  </a:lnTo>
                  <a:lnTo>
                    <a:pt x="7734147" y="705332"/>
                  </a:lnTo>
                  <a:lnTo>
                    <a:pt x="7734020" y="705332"/>
                  </a:lnTo>
                  <a:lnTo>
                    <a:pt x="7721562" y="692632"/>
                  </a:lnTo>
                  <a:lnTo>
                    <a:pt x="7774368" y="692632"/>
                  </a:lnTo>
                  <a:lnTo>
                    <a:pt x="7774724" y="679932"/>
                  </a:lnTo>
                  <a:close/>
                </a:path>
                <a:path w="7872095" h="2077084">
                  <a:moveTo>
                    <a:pt x="7801762" y="1543532"/>
                  </a:moveTo>
                  <a:lnTo>
                    <a:pt x="7796035" y="1543532"/>
                  </a:lnTo>
                  <a:lnTo>
                    <a:pt x="7777569" y="1556232"/>
                  </a:lnTo>
                  <a:lnTo>
                    <a:pt x="7798943" y="1556232"/>
                  </a:lnTo>
                  <a:lnTo>
                    <a:pt x="7801762" y="1543532"/>
                  </a:lnTo>
                  <a:close/>
                </a:path>
                <a:path w="7872095" h="2077084">
                  <a:moveTo>
                    <a:pt x="7871828" y="1746732"/>
                  </a:moveTo>
                  <a:lnTo>
                    <a:pt x="7870203" y="1746732"/>
                  </a:lnTo>
                  <a:lnTo>
                    <a:pt x="7865567" y="1734032"/>
                  </a:lnTo>
                  <a:lnTo>
                    <a:pt x="7860017" y="1734032"/>
                  </a:lnTo>
                  <a:lnTo>
                    <a:pt x="7855598" y="1721332"/>
                  </a:lnTo>
                  <a:lnTo>
                    <a:pt x="7858303" y="1721332"/>
                  </a:lnTo>
                  <a:lnTo>
                    <a:pt x="7859090" y="1708632"/>
                  </a:lnTo>
                  <a:lnTo>
                    <a:pt x="7848460" y="1708632"/>
                  </a:lnTo>
                  <a:lnTo>
                    <a:pt x="7846606" y="1695932"/>
                  </a:lnTo>
                  <a:lnTo>
                    <a:pt x="7849375" y="1683232"/>
                  </a:lnTo>
                  <a:lnTo>
                    <a:pt x="7841196" y="1683232"/>
                  </a:lnTo>
                  <a:lnTo>
                    <a:pt x="7838199" y="1670532"/>
                  </a:lnTo>
                  <a:lnTo>
                    <a:pt x="7847101" y="1670532"/>
                  </a:lnTo>
                  <a:lnTo>
                    <a:pt x="7846123" y="1657832"/>
                  </a:lnTo>
                  <a:lnTo>
                    <a:pt x="7848066" y="1645132"/>
                  </a:lnTo>
                  <a:lnTo>
                    <a:pt x="7832839" y="1645132"/>
                  </a:lnTo>
                  <a:lnTo>
                    <a:pt x="7831569" y="1632432"/>
                  </a:lnTo>
                  <a:lnTo>
                    <a:pt x="7833766" y="1632432"/>
                  </a:lnTo>
                  <a:lnTo>
                    <a:pt x="7837132" y="1619732"/>
                  </a:lnTo>
                  <a:lnTo>
                    <a:pt x="7832128" y="1619732"/>
                  </a:lnTo>
                  <a:lnTo>
                    <a:pt x="7831455" y="1607032"/>
                  </a:lnTo>
                  <a:lnTo>
                    <a:pt x="7835379" y="1607032"/>
                  </a:lnTo>
                  <a:lnTo>
                    <a:pt x="7841793" y="1594332"/>
                  </a:lnTo>
                  <a:lnTo>
                    <a:pt x="7847368" y="1594332"/>
                  </a:lnTo>
                  <a:lnTo>
                    <a:pt x="7848752" y="1581632"/>
                  </a:lnTo>
                  <a:lnTo>
                    <a:pt x="7842859" y="1581632"/>
                  </a:lnTo>
                  <a:lnTo>
                    <a:pt x="7839507" y="1594332"/>
                  </a:lnTo>
                  <a:lnTo>
                    <a:pt x="7830782" y="1594332"/>
                  </a:lnTo>
                  <a:lnTo>
                    <a:pt x="7827404" y="1607032"/>
                  </a:lnTo>
                  <a:lnTo>
                    <a:pt x="7816507" y="1607032"/>
                  </a:lnTo>
                  <a:lnTo>
                    <a:pt x="7813522" y="1619732"/>
                  </a:lnTo>
                  <a:lnTo>
                    <a:pt x="7787449" y="1619732"/>
                  </a:lnTo>
                  <a:lnTo>
                    <a:pt x="7787449" y="1810232"/>
                  </a:lnTo>
                  <a:lnTo>
                    <a:pt x="7766444" y="1810232"/>
                  </a:lnTo>
                  <a:lnTo>
                    <a:pt x="7756944" y="1797532"/>
                  </a:lnTo>
                  <a:lnTo>
                    <a:pt x="7786954" y="1797532"/>
                  </a:lnTo>
                  <a:lnTo>
                    <a:pt x="7787449" y="1810232"/>
                  </a:lnTo>
                  <a:lnTo>
                    <a:pt x="7787449" y="1619732"/>
                  </a:lnTo>
                  <a:lnTo>
                    <a:pt x="7768336" y="1619732"/>
                  </a:lnTo>
                  <a:lnTo>
                    <a:pt x="7764996" y="1607032"/>
                  </a:lnTo>
                  <a:lnTo>
                    <a:pt x="7750810" y="1607032"/>
                  </a:lnTo>
                  <a:lnTo>
                    <a:pt x="7744879" y="1594332"/>
                  </a:lnTo>
                  <a:lnTo>
                    <a:pt x="7747736" y="1594332"/>
                  </a:lnTo>
                  <a:lnTo>
                    <a:pt x="7747597" y="1581632"/>
                  </a:lnTo>
                  <a:lnTo>
                    <a:pt x="7747648" y="1568932"/>
                  </a:lnTo>
                  <a:lnTo>
                    <a:pt x="7769746" y="1568932"/>
                  </a:lnTo>
                  <a:lnTo>
                    <a:pt x="7774000" y="1556232"/>
                  </a:lnTo>
                  <a:lnTo>
                    <a:pt x="7727594" y="1556232"/>
                  </a:lnTo>
                  <a:lnTo>
                    <a:pt x="7728534" y="1568932"/>
                  </a:lnTo>
                  <a:lnTo>
                    <a:pt x="7726527" y="1568932"/>
                  </a:lnTo>
                  <a:lnTo>
                    <a:pt x="7726527" y="1607032"/>
                  </a:lnTo>
                  <a:lnTo>
                    <a:pt x="7700429" y="1607032"/>
                  </a:lnTo>
                  <a:lnTo>
                    <a:pt x="7701750" y="1594332"/>
                  </a:lnTo>
                  <a:lnTo>
                    <a:pt x="7694676" y="1607032"/>
                  </a:lnTo>
                  <a:lnTo>
                    <a:pt x="7688834" y="1607032"/>
                  </a:lnTo>
                  <a:lnTo>
                    <a:pt x="7692453" y="1594332"/>
                  </a:lnTo>
                  <a:lnTo>
                    <a:pt x="7701750" y="1594332"/>
                  </a:lnTo>
                  <a:lnTo>
                    <a:pt x="7705255" y="1594332"/>
                  </a:lnTo>
                  <a:lnTo>
                    <a:pt x="7706919" y="1581632"/>
                  </a:lnTo>
                  <a:lnTo>
                    <a:pt x="7713624" y="1581632"/>
                  </a:lnTo>
                  <a:lnTo>
                    <a:pt x="7715009" y="1594332"/>
                  </a:lnTo>
                  <a:lnTo>
                    <a:pt x="7722019" y="1594332"/>
                  </a:lnTo>
                  <a:lnTo>
                    <a:pt x="7719898" y="1581632"/>
                  </a:lnTo>
                  <a:lnTo>
                    <a:pt x="7725715" y="1581632"/>
                  </a:lnTo>
                  <a:lnTo>
                    <a:pt x="7726172" y="1594332"/>
                  </a:lnTo>
                  <a:lnTo>
                    <a:pt x="7726527" y="1607032"/>
                  </a:lnTo>
                  <a:lnTo>
                    <a:pt x="7726527" y="1568932"/>
                  </a:lnTo>
                  <a:lnTo>
                    <a:pt x="7694803" y="1568932"/>
                  </a:lnTo>
                  <a:lnTo>
                    <a:pt x="7687577" y="1568932"/>
                  </a:lnTo>
                  <a:lnTo>
                    <a:pt x="7688288" y="1556232"/>
                  </a:lnTo>
                  <a:lnTo>
                    <a:pt x="7673340" y="1556232"/>
                  </a:lnTo>
                  <a:lnTo>
                    <a:pt x="7668184" y="1543532"/>
                  </a:lnTo>
                  <a:lnTo>
                    <a:pt x="7666342" y="1543532"/>
                  </a:lnTo>
                  <a:lnTo>
                    <a:pt x="7659421" y="1530832"/>
                  </a:lnTo>
                  <a:lnTo>
                    <a:pt x="7637793" y="1530832"/>
                  </a:lnTo>
                  <a:lnTo>
                    <a:pt x="7638085" y="1543532"/>
                  </a:lnTo>
                  <a:lnTo>
                    <a:pt x="7632052" y="1543532"/>
                  </a:lnTo>
                  <a:lnTo>
                    <a:pt x="7632052" y="1924532"/>
                  </a:lnTo>
                  <a:lnTo>
                    <a:pt x="7629042" y="1924532"/>
                  </a:lnTo>
                  <a:lnTo>
                    <a:pt x="7632001" y="1911832"/>
                  </a:lnTo>
                  <a:lnTo>
                    <a:pt x="7632052" y="1924532"/>
                  </a:lnTo>
                  <a:lnTo>
                    <a:pt x="7632052" y="1543532"/>
                  </a:lnTo>
                  <a:lnTo>
                    <a:pt x="7619466" y="1543532"/>
                  </a:lnTo>
                  <a:lnTo>
                    <a:pt x="7624546" y="1530832"/>
                  </a:lnTo>
                  <a:lnTo>
                    <a:pt x="7610627" y="1530832"/>
                  </a:lnTo>
                  <a:lnTo>
                    <a:pt x="7612862" y="1543532"/>
                  </a:lnTo>
                  <a:lnTo>
                    <a:pt x="7589863" y="1543532"/>
                  </a:lnTo>
                  <a:lnTo>
                    <a:pt x="7589113" y="1530832"/>
                  </a:lnTo>
                  <a:lnTo>
                    <a:pt x="7587501" y="1530832"/>
                  </a:lnTo>
                  <a:lnTo>
                    <a:pt x="7584072" y="1518132"/>
                  </a:lnTo>
                  <a:lnTo>
                    <a:pt x="7577912" y="1518132"/>
                  </a:lnTo>
                  <a:lnTo>
                    <a:pt x="7577836" y="1530832"/>
                  </a:lnTo>
                  <a:lnTo>
                    <a:pt x="7578801" y="1530832"/>
                  </a:lnTo>
                  <a:lnTo>
                    <a:pt x="7578572" y="1543532"/>
                  </a:lnTo>
                  <a:lnTo>
                    <a:pt x="7565009" y="1543532"/>
                  </a:lnTo>
                  <a:lnTo>
                    <a:pt x="7565009" y="1594332"/>
                  </a:lnTo>
                  <a:lnTo>
                    <a:pt x="7557656" y="1594332"/>
                  </a:lnTo>
                  <a:lnTo>
                    <a:pt x="7557643" y="1581632"/>
                  </a:lnTo>
                  <a:lnTo>
                    <a:pt x="7564958" y="1581632"/>
                  </a:lnTo>
                  <a:lnTo>
                    <a:pt x="7565009" y="1594332"/>
                  </a:lnTo>
                  <a:lnTo>
                    <a:pt x="7565009" y="1543532"/>
                  </a:lnTo>
                  <a:lnTo>
                    <a:pt x="7547369" y="1543532"/>
                  </a:lnTo>
                  <a:lnTo>
                    <a:pt x="7541260" y="1551711"/>
                  </a:lnTo>
                  <a:lnTo>
                    <a:pt x="7541260" y="1949932"/>
                  </a:lnTo>
                  <a:lnTo>
                    <a:pt x="7533614" y="1949932"/>
                  </a:lnTo>
                  <a:lnTo>
                    <a:pt x="7533449" y="1937232"/>
                  </a:lnTo>
                  <a:lnTo>
                    <a:pt x="7540993" y="1937232"/>
                  </a:lnTo>
                  <a:lnTo>
                    <a:pt x="7541260" y="1949932"/>
                  </a:lnTo>
                  <a:lnTo>
                    <a:pt x="7541260" y="1551711"/>
                  </a:lnTo>
                  <a:lnTo>
                    <a:pt x="7537869" y="1556232"/>
                  </a:lnTo>
                  <a:lnTo>
                    <a:pt x="7534821" y="1543532"/>
                  </a:lnTo>
                  <a:lnTo>
                    <a:pt x="7521511" y="1543532"/>
                  </a:lnTo>
                  <a:lnTo>
                    <a:pt x="7521511" y="1568932"/>
                  </a:lnTo>
                  <a:lnTo>
                    <a:pt x="7513904" y="1568932"/>
                  </a:lnTo>
                  <a:lnTo>
                    <a:pt x="7518489" y="1556232"/>
                  </a:lnTo>
                  <a:lnTo>
                    <a:pt x="7521511" y="1568932"/>
                  </a:lnTo>
                  <a:lnTo>
                    <a:pt x="7521511" y="1543532"/>
                  </a:lnTo>
                  <a:lnTo>
                    <a:pt x="7515314" y="1543532"/>
                  </a:lnTo>
                  <a:lnTo>
                    <a:pt x="7524128" y="1530832"/>
                  </a:lnTo>
                  <a:lnTo>
                    <a:pt x="7541958" y="1530832"/>
                  </a:lnTo>
                  <a:lnTo>
                    <a:pt x="7540130" y="1518132"/>
                  </a:lnTo>
                  <a:lnTo>
                    <a:pt x="7540447" y="1518132"/>
                  </a:lnTo>
                  <a:lnTo>
                    <a:pt x="7532154" y="1505432"/>
                  </a:lnTo>
                  <a:lnTo>
                    <a:pt x="7535443" y="1518132"/>
                  </a:lnTo>
                  <a:lnTo>
                    <a:pt x="7514488" y="1518132"/>
                  </a:lnTo>
                  <a:lnTo>
                    <a:pt x="7510640" y="1505432"/>
                  </a:lnTo>
                  <a:lnTo>
                    <a:pt x="7509777" y="1505432"/>
                  </a:lnTo>
                  <a:lnTo>
                    <a:pt x="7516101" y="1492732"/>
                  </a:lnTo>
                  <a:lnTo>
                    <a:pt x="7511796" y="1492732"/>
                  </a:lnTo>
                  <a:lnTo>
                    <a:pt x="7509827" y="1480032"/>
                  </a:lnTo>
                  <a:lnTo>
                    <a:pt x="7509599" y="1467332"/>
                  </a:lnTo>
                  <a:lnTo>
                    <a:pt x="7505205" y="1467332"/>
                  </a:lnTo>
                  <a:lnTo>
                    <a:pt x="7505205" y="1568932"/>
                  </a:lnTo>
                  <a:lnTo>
                    <a:pt x="7493940" y="1568932"/>
                  </a:lnTo>
                  <a:lnTo>
                    <a:pt x="7493940" y="1937232"/>
                  </a:lnTo>
                  <a:lnTo>
                    <a:pt x="7489393" y="1949932"/>
                  </a:lnTo>
                  <a:lnTo>
                    <a:pt x="7488682" y="1941664"/>
                  </a:lnTo>
                  <a:lnTo>
                    <a:pt x="7488682" y="1962632"/>
                  </a:lnTo>
                  <a:lnTo>
                    <a:pt x="7483056" y="1962632"/>
                  </a:lnTo>
                  <a:lnTo>
                    <a:pt x="7487590" y="1949932"/>
                  </a:lnTo>
                  <a:lnTo>
                    <a:pt x="7488682" y="1962632"/>
                  </a:lnTo>
                  <a:lnTo>
                    <a:pt x="7488682" y="1941664"/>
                  </a:lnTo>
                  <a:lnTo>
                    <a:pt x="7488301" y="1937232"/>
                  </a:lnTo>
                  <a:lnTo>
                    <a:pt x="7493940" y="1937232"/>
                  </a:lnTo>
                  <a:lnTo>
                    <a:pt x="7493940" y="1568932"/>
                  </a:lnTo>
                  <a:lnTo>
                    <a:pt x="7493609" y="1568932"/>
                  </a:lnTo>
                  <a:lnTo>
                    <a:pt x="7449312" y="1568932"/>
                  </a:lnTo>
                  <a:lnTo>
                    <a:pt x="7443635" y="1556232"/>
                  </a:lnTo>
                  <a:lnTo>
                    <a:pt x="7489584" y="1556232"/>
                  </a:lnTo>
                  <a:lnTo>
                    <a:pt x="7493609" y="1568932"/>
                  </a:lnTo>
                  <a:lnTo>
                    <a:pt x="7500963" y="1556232"/>
                  </a:lnTo>
                  <a:lnTo>
                    <a:pt x="7505205" y="1568932"/>
                  </a:lnTo>
                  <a:lnTo>
                    <a:pt x="7505205" y="1467332"/>
                  </a:lnTo>
                  <a:lnTo>
                    <a:pt x="7486421" y="1467332"/>
                  </a:lnTo>
                  <a:lnTo>
                    <a:pt x="7483513" y="1454632"/>
                  </a:lnTo>
                  <a:lnTo>
                    <a:pt x="7527277" y="1454632"/>
                  </a:lnTo>
                  <a:lnTo>
                    <a:pt x="7528776" y="1467332"/>
                  </a:lnTo>
                  <a:lnTo>
                    <a:pt x="7518870" y="1467332"/>
                  </a:lnTo>
                  <a:lnTo>
                    <a:pt x="7513587" y="1480032"/>
                  </a:lnTo>
                  <a:lnTo>
                    <a:pt x="7517905" y="1480032"/>
                  </a:lnTo>
                  <a:lnTo>
                    <a:pt x="7523226" y="1492732"/>
                  </a:lnTo>
                  <a:lnTo>
                    <a:pt x="7525067" y="1492732"/>
                  </a:lnTo>
                  <a:lnTo>
                    <a:pt x="7525499" y="1505432"/>
                  </a:lnTo>
                  <a:lnTo>
                    <a:pt x="7531570" y="1505432"/>
                  </a:lnTo>
                  <a:lnTo>
                    <a:pt x="7537628" y="1492732"/>
                  </a:lnTo>
                  <a:lnTo>
                    <a:pt x="7543216" y="1492732"/>
                  </a:lnTo>
                  <a:lnTo>
                    <a:pt x="7542758" y="1480032"/>
                  </a:lnTo>
                  <a:lnTo>
                    <a:pt x="7546200" y="1480032"/>
                  </a:lnTo>
                  <a:lnTo>
                    <a:pt x="7544282" y="1467332"/>
                  </a:lnTo>
                  <a:lnTo>
                    <a:pt x="7531697" y="1467332"/>
                  </a:lnTo>
                  <a:lnTo>
                    <a:pt x="7535075" y="1454632"/>
                  </a:lnTo>
                  <a:lnTo>
                    <a:pt x="7548918" y="1454632"/>
                  </a:lnTo>
                  <a:lnTo>
                    <a:pt x="7553477" y="1441932"/>
                  </a:lnTo>
                  <a:lnTo>
                    <a:pt x="7528026" y="1441932"/>
                  </a:lnTo>
                  <a:lnTo>
                    <a:pt x="7527176" y="1429232"/>
                  </a:lnTo>
                  <a:lnTo>
                    <a:pt x="7533653" y="1429232"/>
                  </a:lnTo>
                  <a:lnTo>
                    <a:pt x="7534275" y="1416532"/>
                  </a:lnTo>
                  <a:lnTo>
                    <a:pt x="7527049" y="1429232"/>
                  </a:lnTo>
                  <a:lnTo>
                    <a:pt x="7523988" y="1429232"/>
                  </a:lnTo>
                  <a:lnTo>
                    <a:pt x="7521588" y="1441932"/>
                  </a:lnTo>
                  <a:lnTo>
                    <a:pt x="7486802" y="1441932"/>
                  </a:lnTo>
                  <a:lnTo>
                    <a:pt x="7489926" y="1429232"/>
                  </a:lnTo>
                  <a:lnTo>
                    <a:pt x="7485227" y="1429232"/>
                  </a:lnTo>
                  <a:lnTo>
                    <a:pt x="7481176" y="1425041"/>
                  </a:lnTo>
                  <a:lnTo>
                    <a:pt x="7481176" y="1505432"/>
                  </a:lnTo>
                  <a:lnTo>
                    <a:pt x="7465860" y="1505432"/>
                  </a:lnTo>
                  <a:lnTo>
                    <a:pt x="7465860" y="1543532"/>
                  </a:lnTo>
                  <a:lnTo>
                    <a:pt x="7454303" y="1543532"/>
                  </a:lnTo>
                  <a:lnTo>
                    <a:pt x="7455903" y="1530832"/>
                  </a:lnTo>
                  <a:lnTo>
                    <a:pt x="7463345" y="1530832"/>
                  </a:lnTo>
                  <a:lnTo>
                    <a:pt x="7465860" y="1543532"/>
                  </a:lnTo>
                  <a:lnTo>
                    <a:pt x="7465860" y="1505432"/>
                  </a:lnTo>
                  <a:lnTo>
                    <a:pt x="7462748" y="1505432"/>
                  </a:lnTo>
                  <a:lnTo>
                    <a:pt x="7464425" y="1518132"/>
                  </a:lnTo>
                  <a:lnTo>
                    <a:pt x="7449134" y="1518132"/>
                  </a:lnTo>
                  <a:lnTo>
                    <a:pt x="7449134" y="1543532"/>
                  </a:lnTo>
                  <a:lnTo>
                    <a:pt x="7440041" y="1543532"/>
                  </a:lnTo>
                  <a:lnTo>
                    <a:pt x="7437463" y="1530832"/>
                  </a:lnTo>
                  <a:lnTo>
                    <a:pt x="7442746" y="1530832"/>
                  </a:lnTo>
                  <a:lnTo>
                    <a:pt x="7449134" y="1543532"/>
                  </a:lnTo>
                  <a:lnTo>
                    <a:pt x="7449134" y="1518132"/>
                  </a:lnTo>
                  <a:lnTo>
                    <a:pt x="7403693" y="1518132"/>
                  </a:lnTo>
                  <a:lnTo>
                    <a:pt x="7396467" y="1505432"/>
                  </a:lnTo>
                  <a:lnTo>
                    <a:pt x="7410983" y="1505432"/>
                  </a:lnTo>
                  <a:lnTo>
                    <a:pt x="7411707" y="1492732"/>
                  </a:lnTo>
                  <a:lnTo>
                    <a:pt x="7415200" y="1492732"/>
                  </a:lnTo>
                  <a:lnTo>
                    <a:pt x="7436625" y="1492732"/>
                  </a:lnTo>
                  <a:lnTo>
                    <a:pt x="7436739" y="1505432"/>
                  </a:lnTo>
                  <a:lnTo>
                    <a:pt x="7439584" y="1492732"/>
                  </a:lnTo>
                  <a:lnTo>
                    <a:pt x="7475448" y="1492732"/>
                  </a:lnTo>
                  <a:lnTo>
                    <a:pt x="7481176" y="1505432"/>
                  </a:lnTo>
                  <a:lnTo>
                    <a:pt x="7481176" y="1425041"/>
                  </a:lnTo>
                  <a:lnTo>
                    <a:pt x="7479919" y="1423746"/>
                  </a:lnTo>
                  <a:lnTo>
                    <a:pt x="7479919" y="1454632"/>
                  </a:lnTo>
                  <a:lnTo>
                    <a:pt x="7476693" y="1467332"/>
                  </a:lnTo>
                  <a:lnTo>
                    <a:pt x="7473480" y="1467332"/>
                  </a:lnTo>
                  <a:lnTo>
                    <a:pt x="7472540" y="1454632"/>
                  </a:lnTo>
                  <a:lnTo>
                    <a:pt x="7479919" y="1454632"/>
                  </a:lnTo>
                  <a:lnTo>
                    <a:pt x="7479919" y="1423746"/>
                  </a:lnTo>
                  <a:lnTo>
                    <a:pt x="7479297" y="1423098"/>
                  </a:lnTo>
                  <a:lnTo>
                    <a:pt x="7479297" y="1429232"/>
                  </a:lnTo>
                  <a:lnTo>
                    <a:pt x="7478801" y="1441932"/>
                  </a:lnTo>
                  <a:lnTo>
                    <a:pt x="7468400" y="1441932"/>
                  </a:lnTo>
                  <a:lnTo>
                    <a:pt x="7468806" y="1429232"/>
                  </a:lnTo>
                  <a:lnTo>
                    <a:pt x="7479297" y="1429232"/>
                  </a:lnTo>
                  <a:lnTo>
                    <a:pt x="7479297" y="1423098"/>
                  </a:lnTo>
                  <a:lnTo>
                    <a:pt x="7472959" y="1416532"/>
                  </a:lnTo>
                  <a:lnTo>
                    <a:pt x="7470089" y="1416532"/>
                  </a:lnTo>
                  <a:lnTo>
                    <a:pt x="7475639" y="1403832"/>
                  </a:lnTo>
                  <a:lnTo>
                    <a:pt x="7489660" y="1403832"/>
                  </a:lnTo>
                  <a:lnTo>
                    <a:pt x="7493228" y="1416532"/>
                  </a:lnTo>
                  <a:lnTo>
                    <a:pt x="7500848" y="1416532"/>
                  </a:lnTo>
                  <a:lnTo>
                    <a:pt x="7505281" y="1403832"/>
                  </a:lnTo>
                  <a:lnTo>
                    <a:pt x="7570571" y="1403832"/>
                  </a:lnTo>
                  <a:lnTo>
                    <a:pt x="7570279" y="1391132"/>
                  </a:lnTo>
                  <a:lnTo>
                    <a:pt x="7561542" y="1391132"/>
                  </a:lnTo>
                  <a:lnTo>
                    <a:pt x="7559891" y="1378432"/>
                  </a:lnTo>
                  <a:lnTo>
                    <a:pt x="7558633" y="1365732"/>
                  </a:lnTo>
                  <a:lnTo>
                    <a:pt x="7620863" y="1365732"/>
                  </a:lnTo>
                  <a:lnTo>
                    <a:pt x="7619035" y="1353032"/>
                  </a:lnTo>
                  <a:lnTo>
                    <a:pt x="7615364" y="1340332"/>
                  </a:lnTo>
                  <a:lnTo>
                    <a:pt x="7611453" y="1340332"/>
                  </a:lnTo>
                  <a:lnTo>
                    <a:pt x="7608862" y="1327632"/>
                  </a:lnTo>
                  <a:lnTo>
                    <a:pt x="7596492" y="1327632"/>
                  </a:lnTo>
                  <a:lnTo>
                    <a:pt x="7593825" y="1314932"/>
                  </a:lnTo>
                  <a:lnTo>
                    <a:pt x="7588631" y="1314932"/>
                  </a:lnTo>
                  <a:lnTo>
                    <a:pt x="7582471" y="1327632"/>
                  </a:lnTo>
                  <a:lnTo>
                    <a:pt x="7591057" y="1327632"/>
                  </a:lnTo>
                  <a:lnTo>
                    <a:pt x="7601788" y="1340332"/>
                  </a:lnTo>
                  <a:lnTo>
                    <a:pt x="7606246" y="1340332"/>
                  </a:lnTo>
                  <a:lnTo>
                    <a:pt x="7604303" y="1353032"/>
                  </a:lnTo>
                  <a:lnTo>
                    <a:pt x="7601788" y="1340332"/>
                  </a:lnTo>
                  <a:lnTo>
                    <a:pt x="7554265" y="1340332"/>
                  </a:lnTo>
                  <a:lnTo>
                    <a:pt x="7553223" y="1337284"/>
                  </a:lnTo>
                  <a:lnTo>
                    <a:pt x="7553223" y="1378432"/>
                  </a:lnTo>
                  <a:lnTo>
                    <a:pt x="7545705" y="1378432"/>
                  </a:lnTo>
                  <a:lnTo>
                    <a:pt x="7550188" y="1365732"/>
                  </a:lnTo>
                  <a:lnTo>
                    <a:pt x="7553223" y="1378432"/>
                  </a:lnTo>
                  <a:lnTo>
                    <a:pt x="7553223" y="1337284"/>
                  </a:lnTo>
                  <a:lnTo>
                    <a:pt x="7549934" y="1327632"/>
                  </a:lnTo>
                  <a:lnTo>
                    <a:pt x="7582471" y="1327632"/>
                  </a:lnTo>
                  <a:lnTo>
                    <a:pt x="7577379" y="1314932"/>
                  </a:lnTo>
                  <a:lnTo>
                    <a:pt x="7580198" y="1314932"/>
                  </a:lnTo>
                  <a:lnTo>
                    <a:pt x="7583360" y="1302232"/>
                  </a:lnTo>
                  <a:lnTo>
                    <a:pt x="7585989" y="1302232"/>
                  </a:lnTo>
                  <a:lnTo>
                    <a:pt x="7589228" y="1289532"/>
                  </a:lnTo>
                  <a:lnTo>
                    <a:pt x="7596264" y="1289532"/>
                  </a:lnTo>
                  <a:lnTo>
                    <a:pt x="7603706" y="1276832"/>
                  </a:lnTo>
                  <a:lnTo>
                    <a:pt x="7621867" y="1276832"/>
                  </a:lnTo>
                  <a:lnTo>
                    <a:pt x="7622921" y="1264132"/>
                  </a:lnTo>
                  <a:lnTo>
                    <a:pt x="7627760" y="1264132"/>
                  </a:lnTo>
                  <a:lnTo>
                    <a:pt x="7634186" y="1276832"/>
                  </a:lnTo>
                  <a:lnTo>
                    <a:pt x="7640002" y="1276832"/>
                  </a:lnTo>
                  <a:lnTo>
                    <a:pt x="7641158" y="1264132"/>
                  </a:lnTo>
                  <a:lnTo>
                    <a:pt x="7649883" y="1264132"/>
                  </a:lnTo>
                  <a:lnTo>
                    <a:pt x="7653909" y="1251432"/>
                  </a:lnTo>
                  <a:lnTo>
                    <a:pt x="7650061" y="1251432"/>
                  </a:lnTo>
                  <a:lnTo>
                    <a:pt x="7644778" y="1238732"/>
                  </a:lnTo>
                  <a:lnTo>
                    <a:pt x="7633703" y="1238732"/>
                  </a:lnTo>
                  <a:lnTo>
                    <a:pt x="7628191" y="1251432"/>
                  </a:lnTo>
                  <a:lnTo>
                    <a:pt x="7605966" y="1251432"/>
                  </a:lnTo>
                  <a:lnTo>
                    <a:pt x="7602918" y="1264132"/>
                  </a:lnTo>
                  <a:lnTo>
                    <a:pt x="7575334" y="1264132"/>
                  </a:lnTo>
                  <a:lnTo>
                    <a:pt x="7575334" y="1314932"/>
                  </a:lnTo>
                  <a:lnTo>
                    <a:pt x="7560424" y="1314932"/>
                  </a:lnTo>
                  <a:lnTo>
                    <a:pt x="7560411" y="1302232"/>
                  </a:lnTo>
                  <a:lnTo>
                    <a:pt x="7571562" y="1302232"/>
                  </a:lnTo>
                  <a:lnTo>
                    <a:pt x="7575334" y="1314932"/>
                  </a:lnTo>
                  <a:lnTo>
                    <a:pt x="7575334" y="1264132"/>
                  </a:lnTo>
                  <a:lnTo>
                    <a:pt x="7573696" y="1264132"/>
                  </a:lnTo>
                  <a:lnTo>
                    <a:pt x="7574775" y="1251432"/>
                  </a:lnTo>
                  <a:lnTo>
                    <a:pt x="7558291" y="1251432"/>
                  </a:lnTo>
                  <a:lnTo>
                    <a:pt x="7551737" y="1264132"/>
                  </a:lnTo>
                  <a:lnTo>
                    <a:pt x="7546175" y="1251432"/>
                  </a:lnTo>
                  <a:lnTo>
                    <a:pt x="7538517" y="1264132"/>
                  </a:lnTo>
                  <a:lnTo>
                    <a:pt x="7526045" y="1264132"/>
                  </a:lnTo>
                  <a:lnTo>
                    <a:pt x="7532141" y="1251432"/>
                  </a:lnTo>
                  <a:lnTo>
                    <a:pt x="7546175" y="1251432"/>
                  </a:lnTo>
                  <a:lnTo>
                    <a:pt x="7546365" y="1251432"/>
                  </a:lnTo>
                  <a:lnTo>
                    <a:pt x="7547381" y="1238732"/>
                  </a:lnTo>
                  <a:lnTo>
                    <a:pt x="7529246" y="1238732"/>
                  </a:lnTo>
                  <a:lnTo>
                    <a:pt x="7529322" y="1251432"/>
                  </a:lnTo>
                  <a:lnTo>
                    <a:pt x="7523010" y="1251432"/>
                  </a:lnTo>
                  <a:lnTo>
                    <a:pt x="7521969" y="1238732"/>
                  </a:lnTo>
                  <a:lnTo>
                    <a:pt x="7515288" y="1238732"/>
                  </a:lnTo>
                  <a:lnTo>
                    <a:pt x="7514323" y="1251432"/>
                  </a:lnTo>
                  <a:lnTo>
                    <a:pt x="7515047" y="1264132"/>
                  </a:lnTo>
                  <a:lnTo>
                    <a:pt x="7511059" y="1251432"/>
                  </a:lnTo>
                  <a:lnTo>
                    <a:pt x="7496594" y="1251432"/>
                  </a:lnTo>
                  <a:lnTo>
                    <a:pt x="7491006" y="1238732"/>
                  </a:lnTo>
                  <a:lnTo>
                    <a:pt x="7483805" y="1238732"/>
                  </a:lnTo>
                  <a:lnTo>
                    <a:pt x="7491158" y="1251432"/>
                  </a:lnTo>
                  <a:lnTo>
                    <a:pt x="7496467" y="1251432"/>
                  </a:lnTo>
                  <a:lnTo>
                    <a:pt x="7490536" y="1264132"/>
                  </a:lnTo>
                  <a:lnTo>
                    <a:pt x="7504163" y="1264132"/>
                  </a:lnTo>
                  <a:lnTo>
                    <a:pt x="7504544" y="1276832"/>
                  </a:lnTo>
                  <a:lnTo>
                    <a:pt x="7475271" y="1276832"/>
                  </a:lnTo>
                  <a:lnTo>
                    <a:pt x="7475702" y="1264132"/>
                  </a:lnTo>
                  <a:lnTo>
                    <a:pt x="7474966" y="1264132"/>
                  </a:lnTo>
                  <a:lnTo>
                    <a:pt x="7474839" y="1251432"/>
                  </a:lnTo>
                  <a:lnTo>
                    <a:pt x="7467892" y="1251432"/>
                  </a:lnTo>
                  <a:lnTo>
                    <a:pt x="7467282" y="1238732"/>
                  </a:lnTo>
                  <a:lnTo>
                    <a:pt x="7465542" y="1238732"/>
                  </a:lnTo>
                  <a:lnTo>
                    <a:pt x="7463803" y="1234960"/>
                  </a:lnTo>
                  <a:lnTo>
                    <a:pt x="7463803" y="1403832"/>
                  </a:lnTo>
                  <a:lnTo>
                    <a:pt x="7463256" y="1416532"/>
                  </a:lnTo>
                  <a:lnTo>
                    <a:pt x="7462850" y="1416532"/>
                  </a:lnTo>
                  <a:lnTo>
                    <a:pt x="7462850" y="1441932"/>
                  </a:lnTo>
                  <a:lnTo>
                    <a:pt x="7455446" y="1441932"/>
                  </a:lnTo>
                  <a:lnTo>
                    <a:pt x="7459878" y="1429232"/>
                  </a:lnTo>
                  <a:lnTo>
                    <a:pt x="7462850" y="1441932"/>
                  </a:lnTo>
                  <a:lnTo>
                    <a:pt x="7462850" y="1416532"/>
                  </a:lnTo>
                  <a:lnTo>
                    <a:pt x="7456957" y="1416532"/>
                  </a:lnTo>
                  <a:lnTo>
                    <a:pt x="7457122" y="1429232"/>
                  </a:lnTo>
                  <a:lnTo>
                    <a:pt x="7450772" y="1429232"/>
                  </a:lnTo>
                  <a:lnTo>
                    <a:pt x="7450772" y="1467332"/>
                  </a:lnTo>
                  <a:lnTo>
                    <a:pt x="7450188" y="1480032"/>
                  </a:lnTo>
                  <a:lnTo>
                    <a:pt x="7447102" y="1467332"/>
                  </a:lnTo>
                  <a:lnTo>
                    <a:pt x="7450772" y="1467332"/>
                  </a:lnTo>
                  <a:lnTo>
                    <a:pt x="7450772" y="1429232"/>
                  </a:lnTo>
                  <a:lnTo>
                    <a:pt x="7449871" y="1429232"/>
                  </a:lnTo>
                  <a:lnTo>
                    <a:pt x="7450061" y="1416532"/>
                  </a:lnTo>
                  <a:lnTo>
                    <a:pt x="7451204" y="1416532"/>
                  </a:lnTo>
                  <a:lnTo>
                    <a:pt x="7454265" y="1403832"/>
                  </a:lnTo>
                  <a:lnTo>
                    <a:pt x="7463803" y="1403832"/>
                  </a:lnTo>
                  <a:lnTo>
                    <a:pt x="7463803" y="1234960"/>
                  </a:lnTo>
                  <a:lnTo>
                    <a:pt x="7459688" y="1226032"/>
                  </a:lnTo>
                  <a:lnTo>
                    <a:pt x="7442797" y="1226032"/>
                  </a:lnTo>
                  <a:lnTo>
                    <a:pt x="7442797" y="1441932"/>
                  </a:lnTo>
                  <a:lnTo>
                    <a:pt x="7441400" y="1454632"/>
                  </a:lnTo>
                  <a:lnTo>
                    <a:pt x="7435786" y="1454632"/>
                  </a:lnTo>
                  <a:lnTo>
                    <a:pt x="7435951" y="1467332"/>
                  </a:lnTo>
                  <a:lnTo>
                    <a:pt x="7431367" y="1467332"/>
                  </a:lnTo>
                  <a:lnTo>
                    <a:pt x="7432459" y="1480032"/>
                  </a:lnTo>
                  <a:lnTo>
                    <a:pt x="7426934" y="1480032"/>
                  </a:lnTo>
                  <a:lnTo>
                    <a:pt x="7431367" y="1467332"/>
                  </a:lnTo>
                  <a:lnTo>
                    <a:pt x="7418959" y="1467332"/>
                  </a:lnTo>
                  <a:lnTo>
                    <a:pt x="7413752" y="1454632"/>
                  </a:lnTo>
                  <a:lnTo>
                    <a:pt x="7408926" y="1467332"/>
                  </a:lnTo>
                  <a:lnTo>
                    <a:pt x="7403389" y="1467332"/>
                  </a:lnTo>
                  <a:lnTo>
                    <a:pt x="7403389" y="1492732"/>
                  </a:lnTo>
                  <a:lnTo>
                    <a:pt x="7399960" y="1492732"/>
                  </a:lnTo>
                  <a:lnTo>
                    <a:pt x="7393813" y="1505432"/>
                  </a:lnTo>
                  <a:lnTo>
                    <a:pt x="7388746" y="1492732"/>
                  </a:lnTo>
                  <a:lnTo>
                    <a:pt x="7392200" y="1492732"/>
                  </a:lnTo>
                  <a:lnTo>
                    <a:pt x="7398334" y="1480032"/>
                  </a:lnTo>
                  <a:lnTo>
                    <a:pt x="7403389" y="1492732"/>
                  </a:lnTo>
                  <a:lnTo>
                    <a:pt x="7403389" y="1467332"/>
                  </a:lnTo>
                  <a:lnTo>
                    <a:pt x="7403008" y="1467332"/>
                  </a:lnTo>
                  <a:lnTo>
                    <a:pt x="7398728" y="1454632"/>
                  </a:lnTo>
                  <a:lnTo>
                    <a:pt x="7402512" y="1454632"/>
                  </a:lnTo>
                  <a:lnTo>
                    <a:pt x="7402258" y="1441932"/>
                  </a:lnTo>
                  <a:lnTo>
                    <a:pt x="7405840" y="1429232"/>
                  </a:lnTo>
                  <a:lnTo>
                    <a:pt x="7410196" y="1441932"/>
                  </a:lnTo>
                  <a:lnTo>
                    <a:pt x="7416406" y="1441932"/>
                  </a:lnTo>
                  <a:lnTo>
                    <a:pt x="7413536" y="1454632"/>
                  </a:lnTo>
                  <a:lnTo>
                    <a:pt x="7413752" y="1454632"/>
                  </a:lnTo>
                  <a:lnTo>
                    <a:pt x="7427087" y="1454632"/>
                  </a:lnTo>
                  <a:lnTo>
                    <a:pt x="7434923" y="1441932"/>
                  </a:lnTo>
                  <a:lnTo>
                    <a:pt x="7442797" y="1441932"/>
                  </a:lnTo>
                  <a:lnTo>
                    <a:pt x="7442797" y="1226032"/>
                  </a:lnTo>
                  <a:lnTo>
                    <a:pt x="7408888" y="1226032"/>
                  </a:lnTo>
                  <a:lnTo>
                    <a:pt x="7408888" y="1403832"/>
                  </a:lnTo>
                  <a:lnTo>
                    <a:pt x="7408265" y="1416532"/>
                  </a:lnTo>
                  <a:lnTo>
                    <a:pt x="7405256" y="1403832"/>
                  </a:lnTo>
                  <a:lnTo>
                    <a:pt x="7408888" y="1403832"/>
                  </a:lnTo>
                  <a:lnTo>
                    <a:pt x="7408888" y="1226032"/>
                  </a:lnTo>
                  <a:lnTo>
                    <a:pt x="7399833" y="1226032"/>
                  </a:lnTo>
                  <a:lnTo>
                    <a:pt x="7399833" y="1403832"/>
                  </a:lnTo>
                  <a:lnTo>
                    <a:pt x="7395337" y="1416532"/>
                  </a:lnTo>
                  <a:lnTo>
                    <a:pt x="7394321" y="1403832"/>
                  </a:lnTo>
                  <a:lnTo>
                    <a:pt x="7399833" y="1403832"/>
                  </a:lnTo>
                  <a:lnTo>
                    <a:pt x="7399833" y="1226032"/>
                  </a:lnTo>
                  <a:lnTo>
                    <a:pt x="7390320" y="1226032"/>
                  </a:lnTo>
                  <a:lnTo>
                    <a:pt x="7392403" y="1213332"/>
                  </a:lnTo>
                  <a:lnTo>
                    <a:pt x="7409866" y="1213332"/>
                  </a:lnTo>
                  <a:lnTo>
                    <a:pt x="7415454" y="1200632"/>
                  </a:lnTo>
                  <a:lnTo>
                    <a:pt x="7417181" y="1213332"/>
                  </a:lnTo>
                  <a:lnTo>
                    <a:pt x="7433704" y="1213332"/>
                  </a:lnTo>
                  <a:lnTo>
                    <a:pt x="7433615" y="1200632"/>
                  </a:lnTo>
                  <a:lnTo>
                    <a:pt x="7437628" y="1200632"/>
                  </a:lnTo>
                  <a:lnTo>
                    <a:pt x="7443025" y="1187932"/>
                  </a:lnTo>
                  <a:lnTo>
                    <a:pt x="7451547" y="1200632"/>
                  </a:lnTo>
                  <a:lnTo>
                    <a:pt x="7459167" y="1200632"/>
                  </a:lnTo>
                  <a:lnTo>
                    <a:pt x="7459205" y="1213332"/>
                  </a:lnTo>
                  <a:lnTo>
                    <a:pt x="7465174" y="1213332"/>
                  </a:lnTo>
                  <a:lnTo>
                    <a:pt x="7471130" y="1200632"/>
                  </a:lnTo>
                  <a:lnTo>
                    <a:pt x="7484161" y="1200632"/>
                  </a:lnTo>
                  <a:lnTo>
                    <a:pt x="7476947" y="1187932"/>
                  </a:lnTo>
                  <a:lnTo>
                    <a:pt x="7487640" y="1187932"/>
                  </a:lnTo>
                  <a:lnTo>
                    <a:pt x="7484161" y="1200632"/>
                  </a:lnTo>
                  <a:lnTo>
                    <a:pt x="7491654" y="1200632"/>
                  </a:lnTo>
                  <a:lnTo>
                    <a:pt x="7493482" y="1187932"/>
                  </a:lnTo>
                  <a:lnTo>
                    <a:pt x="7498181" y="1187932"/>
                  </a:lnTo>
                  <a:lnTo>
                    <a:pt x="7505674" y="1175232"/>
                  </a:lnTo>
                  <a:lnTo>
                    <a:pt x="7546505" y="1175232"/>
                  </a:lnTo>
                  <a:lnTo>
                    <a:pt x="7559865" y="1162532"/>
                  </a:lnTo>
                  <a:lnTo>
                    <a:pt x="7549909" y="1162532"/>
                  </a:lnTo>
                  <a:lnTo>
                    <a:pt x="7548524" y="1149832"/>
                  </a:lnTo>
                  <a:lnTo>
                    <a:pt x="7570381" y="1149832"/>
                  </a:lnTo>
                  <a:lnTo>
                    <a:pt x="7574102" y="1162532"/>
                  </a:lnTo>
                  <a:lnTo>
                    <a:pt x="7565898" y="1162532"/>
                  </a:lnTo>
                  <a:lnTo>
                    <a:pt x="7567308" y="1175232"/>
                  </a:lnTo>
                  <a:lnTo>
                    <a:pt x="7574242" y="1175232"/>
                  </a:lnTo>
                  <a:lnTo>
                    <a:pt x="7582522" y="1162532"/>
                  </a:lnTo>
                  <a:lnTo>
                    <a:pt x="7587780" y="1162532"/>
                  </a:lnTo>
                  <a:lnTo>
                    <a:pt x="7585634" y="1175232"/>
                  </a:lnTo>
                  <a:lnTo>
                    <a:pt x="7604519" y="1175232"/>
                  </a:lnTo>
                  <a:lnTo>
                    <a:pt x="7612481" y="1162532"/>
                  </a:lnTo>
                  <a:lnTo>
                    <a:pt x="7621829" y="1175232"/>
                  </a:lnTo>
                  <a:lnTo>
                    <a:pt x="7627721" y="1162532"/>
                  </a:lnTo>
                  <a:lnTo>
                    <a:pt x="7634325" y="1149832"/>
                  </a:lnTo>
                  <a:lnTo>
                    <a:pt x="7639812" y="1149832"/>
                  </a:lnTo>
                  <a:lnTo>
                    <a:pt x="7642390" y="1137132"/>
                  </a:lnTo>
                  <a:lnTo>
                    <a:pt x="7632332" y="1137132"/>
                  </a:lnTo>
                  <a:lnTo>
                    <a:pt x="7627721" y="1149832"/>
                  </a:lnTo>
                  <a:lnTo>
                    <a:pt x="7623797" y="1149832"/>
                  </a:lnTo>
                  <a:lnTo>
                    <a:pt x="7624673" y="1137132"/>
                  </a:lnTo>
                  <a:lnTo>
                    <a:pt x="7624140" y="1124432"/>
                  </a:lnTo>
                  <a:lnTo>
                    <a:pt x="7638453" y="1124432"/>
                  </a:lnTo>
                  <a:lnTo>
                    <a:pt x="7637996" y="1111732"/>
                  </a:lnTo>
                  <a:lnTo>
                    <a:pt x="7669695" y="1111732"/>
                  </a:lnTo>
                  <a:lnTo>
                    <a:pt x="7672591" y="1099032"/>
                  </a:lnTo>
                  <a:lnTo>
                    <a:pt x="7677074" y="1099032"/>
                  </a:lnTo>
                  <a:lnTo>
                    <a:pt x="7678394" y="1086332"/>
                  </a:lnTo>
                  <a:lnTo>
                    <a:pt x="7683843" y="1086332"/>
                  </a:lnTo>
                  <a:lnTo>
                    <a:pt x="7683563" y="1073632"/>
                  </a:lnTo>
                  <a:lnTo>
                    <a:pt x="7704391" y="1073632"/>
                  </a:lnTo>
                  <a:lnTo>
                    <a:pt x="7705611" y="1086332"/>
                  </a:lnTo>
                  <a:lnTo>
                    <a:pt x="7684402" y="1086332"/>
                  </a:lnTo>
                  <a:lnTo>
                    <a:pt x="7677074" y="1099032"/>
                  </a:lnTo>
                  <a:lnTo>
                    <a:pt x="7680503" y="1099032"/>
                  </a:lnTo>
                  <a:lnTo>
                    <a:pt x="7681328" y="1111732"/>
                  </a:lnTo>
                  <a:lnTo>
                    <a:pt x="7684998" y="1111732"/>
                  </a:lnTo>
                  <a:lnTo>
                    <a:pt x="7688008" y="1099032"/>
                  </a:lnTo>
                  <a:lnTo>
                    <a:pt x="7707731" y="1099032"/>
                  </a:lnTo>
                  <a:lnTo>
                    <a:pt x="7709167" y="1086332"/>
                  </a:lnTo>
                  <a:lnTo>
                    <a:pt x="7710767" y="1086332"/>
                  </a:lnTo>
                  <a:lnTo>
                    <a:pt x="7708468" y="1073632"/>
                  </a:lnTo>
                  <a:lnTo>
                    <a:pt x="7734681" y="1073632"/>
                  </a:lnTo>
                  <a:lnTo>
                    <a:pt x="7734313" y="1060932"/>
                  </a:lnTo>
                  <a:lnTo>
                    <a:pt x="7736980" y="1060932"/>
                  </a:lnTo>
                  <a:lnTo>
                    <a:pt x="7734782" y="1048232"/>
                  </a:lnTo>
                  <a:lnTo>
                    <a:pt x="7729804" y="1048232"/>
                  </a:lnTo>
                  <a:lnTo>
                    <a:pt x="7729931" y="1060932"/>
                  </a:lnTo>
                  <a:lnTo>
                    <a:pt x="7719619" y="1060932"/>
                  </a:lnTo>
                  <a:lnTo>
                    <a:pt x="7719441" y="1048232"/>
                  </a:lnTo>
                  <a:lnTo>
                    <a:pt x="7719085" y="1048232"/>
                  </a:lnTo>
                  <a:lnTo>
                    <a:pt x="7728013" y="1035532"/>
                  </a:lnTo>
                  <a:lnTo>
                    <a:pt x="7736395" y="1035532"/>
                  </a:lnTo>
                  <a:lnTo>
                    <a:pt x="7735011" y="1022832"/>
                  </a:lnTo>
                  <a:lnTo>
                    <a:pt x="7721193" y="1022832"/>
                  </a:lnTo>
                  <a:lnTo>
                    <a:pt x="7728547" y="1010132"/>
                  </a:lnTo>
                  <a:lnTo>
                    <a:pt x="7732382" y="1010132"/>
                  </a:lnTo>
                  <a:lnTo>
                    <a:pt x="7738542" y="997432"/>
                  </a:lnTo>
                  <a:lnTo>
                    <a:pt x="7744219" y="997432"/>
                  </a:lnTo>
                  <a:lnTo>
                    <a:pt x="7748079" y="1010132"/>
                  </a:lnTo>
                  <a:lnTo>
                    <a:pt x="7750721" y="997432"/>
                  </a:lnTo>
                  <a:lnTo>
                    <a:pt x="7752728" y="997432"/>
                  </a:lnTo>
                  <a:lnTo>
                    <a:pt x="7737970" y="984732"/>
                  </a:lnTo>
                  <a:lnTo>
                    <a:pt x="7714869" y="984732"/>
                  </a:lnTo>
                  <a:lnTo>
                    <a:pt x="7714869" y="1048232"/>
                  </a:lnTo>
                  <a:lnTo>
                    <a:pt x="7710602" y="1060932"/>
                  </a:lnTo>
                  <a:lnTo>
                    <a:pt x="7706881" y="1060932"/>
                  </a:lnTo>
                  <a:lnTo>
                    <a:pt x="7704531" y="1048232"/>
                  </a:lnTo>
                  <a:lnTo>
                    <a:pt x="7714869" y="1048232"/>
                  </a:lnTo>
                  <a:lnTo>
                    <a:pt x="7714869" y="984732"/>
                  </a:lnTo>
                  <a:lnTo>
                    <a:pt x="7712494" y="984732"/>
                  </a:lnTo>
                  <a:lnTo>
                    <a:pt x="7698575" y="997432"/>
                  </a:lnTo>
                  <a:lnTo>
                    <a:pt x="7687907" y="984732"/>
                  </a:lnTo>
                  <a:lnTo>
                    <a:pt x="7675486" y="984732"/>
                  </a:lnTo>
                  <a:lnTo>
                    <a:pt x="7675486" y="997432"/>
                  </a:lnTo>
                  <a:lnTo>
                    <a:pt x="7671168" y="1010132"/>
                  </a:lnTo>
                  <a:lnTo>
                    <a:pt x="7670101" y="997432"/>
                  </a:lnTo>
                  <a:lnTo>
                    <a:pt x="7675486" y="997432"/>
                  </a:lnTo>
                  <a:lnTo>
                    <a:pt x="7675486" y="984732"/>
                  </a:lnTo>
                  <a:lnTo>
                    <a:pt x="7669365" y="984732"/>
                  </a:lnTo>
                  <a:lnTo>
                    <a:pt x="7662037" y="976312"/>
                  </a:lnTo>
                  <a:lnTo>
                    <a:pt x="7662037" y="997432"/>
                  </a:lnTo>
                  <a:lnTo>
                    <a:pt x="7659319" y="1010132"/>
                  </a:lnTo>
                  <a:lnTo>
                    <a:pt x="7659687" y="1010132"/>
                  </a:lnTo>
                  <a:lnTo>
                    <a:pt x="7659764" y="1022832"/>
                  </a:lnTo>
                  <a:lnTo>
                    <a:pt x="7652652" y="1022832"/>
                  </a:lnTo>
                  <a:lnTo>
                    <a:pt x="7652626" y="1010132"/>
                  </a:lnTo>
                  <a:lnTo>
                    <a:pt x="7659319" y="1010132"/>
                  </a:lnTo>
                  <a:lnTo>
                    <a:pt x="7659243" y="997432"/>
                  </a:lnTo>
                  <a:lnTo>
                    <a:pt x="7662037" y="997432"/>
                  </a:lnTo>
                  <a:lnTo>
                    <a:pt x="7662037" y="976312"/>
                  </a:lnTo>
                  <a:lnTo>
                    <a:pt x="7658328" y="972032"/>
                  </a:lnTo>
                  <a:lnTo>
                    <a:pt x="7657020" y="984732"/>
                  </a:lnTo>
                  <a:lnTo>
                    <a:pt x="7655115" y="972032"/>
                  </a:lnTo>
                  <a:lnTo>
                    <a:pt x="7651140" y="972032"/>
                  </a:lnTo>
                  <a:lnTo>
                    <a:pt x="7649527" y="984732"/>
                  </a:lnTo>
                  <a:lnTo>
                    <a:pt x="7648727" y="984732"/>
                  </a:lnTo>
                  <a:lnTo>
                    <a:pt x="7648727" y="1022832"/>
                  </a:lnTo>
                  <a:lnTo>
                    <a:pt x="7645832" y="1035532"/>
                  </a:lnTo>
                  <a:lnTo>
                    <a:pt x="7641907" y="1022832"/>
                  </a:lnTo>
                  <a:lnTo>
                    <a:pt x="7648727" y="1022832"/>
                  </a:lnTo>
                  <a:lnTo>
                    <a:pt x="7648727" y="984732"/>
                  </a:lnTo>
                  <a:lnTo>
                    <a:pt x="7605649" y="984732"/>
                  </a:lnTo>
                  <a:lnTo>
                    <a:pt x="7600061" y="997432"/>
                  </a:lnTo>
                  <a:lnTo>
                    <a:pt x="7581163" y="997432"/>
                  </a:lnTo>
                  <a:lnTo>
                    <a:pt x="7581163" y="1149832"/>
                  </a:lnTo>
                  <a:lnTo>
                    <a:pt x="7580604" y="1162532"/>
                  </a:lnTo>
                  <a:lnTo>
                    <a:pt x="7577569" y="1149832"/>
                  </a:lnTo>
                  <a:lnTo>
                    <a:pt x="7581163" y="1149832"/>
                  </a:lnTo>
                  <a:lnTo>
                    <a:pt x="7581163" y="997432"/>
                  </a:lnTo>
                  <a:lnTo>
                    <a:pt x="7557135" y="997432"/>
                  </a:lnTo>
                  <a:lnTo>
                    <a:pt x="7553820" y="1010132"/>
                  </a:lnTo>
                  <a:lnTo>
                    <a:pt x="7544308" y="1010132"/>
                  </a:lnTo>
                  <a:lnTo>
                    <a:pt x="7541666" y="997432"/>
                  </a:lnTo>
                  <a:lnTo>
                    <a:pt x="7543228" y="997432"/>
                  </a:lnTo>
                  <a:lnTo>
                    <a:pt x="7543724" y="984732"/>
                  </a:lnTo>
                  <a:lnTo>
                    <a:pt x="7537539" y="984732"/>
                  </a:lnTo>
                  <a:lnTo>
                    <a:pt x="7534707" y="997432"/>
                  </a:lnTo>
                  <a:lnTo>
                    <a:pt x="7535113" y="997432"/>
                  </a:lnTo>
                  <a:lnTo>
                    <a:pt x="7530719" y="1010132"/>
                  </a:lnTo>
                  <a:lnTo>
                    <a:pt x="7529639" y="997432"/>
                  </a:lnTo>
                  <a:lnTo>
                    <a:pt x="7534707" y="997432"/>
                  </a:lnTo>
                  <a:lnTo>
                    <a:pt x="7532979" y="984732"/>
                  </a:lnTo>
                  <a:lnTo>
                    <a:pt x="7531875" y="984732"/>
                  </a:lnTo>
                  <a:lnTo>
                    <a:pt x="7534046" y="972032"/>
                  </a:lnTo>
                  <a:lnTo>
                    <a:pt x="7523200" y="972032"/>
                  </a:lnTo>
                  <a:lnTo>
                    <a:pt x="7528928" y="984732"/>
                  </a:lnTo>
                  <a:lnTo>
                    <a:pt x="7503452" y="984732"/>
                  </a:lnTo>
                  <a:lnTo>
                    <a:pt x="7503719" y="972032"/>
                  </a:lnTo>
                  <a:lnTo>
                    <a:pt x="7515149" y="972032"/>
                  </a:lnTo>
                  <a:lnTo>
                    <a:pt x="7510577" y="959332"/>
                  </a:lnTo>
                  <a:lnTo>
                    <a:pt x="7513955" y="959332"/>
                  </a:lnTo>
                  <a:lnTo>
                    <a:pt x="7517371" y="946632"/>
                  </a:lnTo>
                  <a:lnTo>
                    <a:pt x="7530262" y="946632"/>
                  </a:lnTo>
                  <a:lnTo>
                    <a:pt x="7537869" y="933932"/>
                  </a:lnTo>
                  <a:lnTo>
                    <a:pt x="7561821" y="933932"/>
                  </a:lnTo>
                  <a:lnTo>
                    <a:pt x="7566660" y="946632"/>
                  </a:lnTo>
                  <a:lnTo>
                    <a:pt x="7574648" y="946632"/>
                  </a:lnTo>
                  <a:lnTo>
                    <a:pt x="7575283" y="933932"/>
                  </a:lnTo>
                  <a:lnTo>
                    <a:pt x="7587183" y="933932"/>
                  </a:lnTo>
                  <a:lnTo>
                    <a:pt x="7591641" y="921232"/>
                  </a:lnTo>
                  <a:lnTo>
                    <a:pt x="7617727" y="921232"/>
                  </a:lnTo>
                  <a:lnTo>
                    <a:pt x="7620178" y="908532"/>
                  </a:lnTo>
                  <a:lnTo>
                    <a:pt x="7637856" y="908532"/>
                  </a:lnTo>
                  <a:lnTo>
                    <a:pt x="7654823" y="883132"/>
                  </a:lnTo>
                  <a:lnTo>
                    <a:pt x="7675321" y="870432"/>
                  </a:lnTo>
                  <a:lnTo>
                    <a:pt x="7754302" y="870432"/>
                  </a:lnTo>
                  <a:lnTo>
                    <a:pt x="7753909" y="857732"/>
                  </a:lnTo>
                  <a:lnTo>
                    <a:pt x="7757566" y="857732"/>
                  </a:lnTo>
                  <a:lnTo>
                    <a:pt x="7757833" y="870432"/>
                  </a:lnTo>
                  <a:lnTo>
                    <a:pt x="7784427" y="870432"/>
                  </a:lnTo>
                  <a:lnTo>
                    <a:pt x="7786560" y="857732"/>
                  </a:lnTo>
                  <a:lnTo>
                    <a:pt x="7787526" y="857732"/>
                  </a:lnTo>
                  <a:lnTo>
                    <a:pt x="7789215" y="845032"/>
                  </a:lnTo>
                  <a:lnTo>
                    <a:pt x="7779131" y="845032"/>
                  </a:lnTo>
                  <a:lnTo>
                    <a:pt x="7781239" y="832332"/>
                  </a:lnTo>
                  <a:lnTo>
                    <a:pt x="7767040" y="832332"/>
                  </a:lnTo>
                  <a:lnTo>
                    <a:pt x="7766774" y="819632"/>
                  </a:lnTo>
                  <a:lnTo>
                    <a:pt x="7762316" y="819632"/>
                  </a:lnTo>
                  <a:lnTo>
                    <a:pt x="7757211" y="806932"/>
                  </a:lnTo>
                  <a:lnTo>
                    <a:pt x="7763878" y="806932"/>
                  </a:lnTo>
                  <a:lnTo>
                    <a:pt x="7769669" y="794232"/>
                  </a:lnTo>
                  <a:lnTo>
                    <a:pt x="7630223" y="794232"/>
                  </a:lnTo>
                  <a:lnTo>
                    <a:pt x="7630033" y="781532"/>
                  </a:lnTo>
                  <a:lnTo>
                    <a:pt x="7622641" y="781532"/>
                  </a:lnTo>
                  <a:lnTo>
                    <a:pt x="7619454" y="768832"/>
                  </a:lnTo>
                  <a:lnTo>
                    <a:pt x="7620038" y="756132"/>
                  </a:lnTo>
                  <a:lnTo>
                    <a:pt x="7615034" y="756132"/>
                  </a:lnTo>
                  <a:lnTo>
                    <a:pt x="7614844" y="768832"/>
                  </a:lnTo>
                  <a:lnTo>
                    <a:pt x="7616711" y="768832"/>
                  </a:lnTo>
                  <a:lnTo>
                    <a:pt x="7618831" y="781532"/>
                  </a:lnTo>
                  <a:lnTo>
                    <a:pt x="7609865" y="781532"/>
                  </a:lnTo>
                  <a:lnTo>
                    <a:pt x="7602550" y="794232"/>
                  </a:lnTo>
                  <a:lnTo>
                    <a:pt x="7594790" y="794232"/>
                  </a:lnTo>
                  <a:lnTo>
                    <a:pt x="7594790" y="883132"/>
                  </a:lnTo>
                  <a:lnTo>
                    <a:pt x="7594574" y="895832"/>
                  </a:lnTo>
                  <a:lnTo>
                    <a:pt x="7583703" y="895832"/>
                  </a:lnTo>
                  <a:lnTo>
                    <a:pt x="7585380" y="883132"/>
                  </a:lnTo>
                  <a:lnTo>
                    <a:pt x="7594790" y="883132"/>
                  </a:lnTo>
                  <a:lnTo>
                    <a:pt x="7594790" y="794232"/>
                  </a:lnTo>
                  <a:lnTo>
                    <a:pt x="7584643" y="794232"/>
                  </a:lnTo>
                  <a:lnTo>
                    <a:pt x="7585278" y="781532"/>
                  </a:lnTo>
                  <a:lnTo>
                    <a:pt x="7580262" y="781532"/>
                  </a:lnTo>
                  <a:lnTo>
                    <a:pt x="7580325" y="794232"/>
                  </a:lnTo>
                  <a:lnTo>
                    <a:pt x="7544384" y="794232"/>
                  </a:lnTo>
                  <a:lnTo>
                    <a:pt x="7544803" y="781532"/>
                  </a:lnTo>
                  <a:lnTo>
                    <a:pt x="7505662" y="781532"/>
                  </a:lnTo>
                  <a:lnTo>
                    <a:pt x="7514653" y="768832"/>
                  </a:lnTo>
                  <a:lnTo>
                    <a:pt x="7551572" y="768832"/>
                  </a:lnTo>
                  <a:lnTo>
                    <a:pt x="7550607" y="756132"/>
                  </a:lnTo>
                  <a:lnTo>
                    <a:pt x="7572197" y="756132"/>
                  </a:lnTo>
                  <a:lnTo>
                    <a:pt x="7573645" y="743432"/>
                  </a:lnTo>
                  <a:lnTo>
                    <a:pt x="7589571" y="743432"/>
                  </a:lnTo>
                  <a:lnTo>
                    <a:pt x="7592644" y="730732"/>
                  </a:lnTo>
                  <a:lnTo>
                    <a:pt x="7591196" y="730732"/>
                  </a:lnTo>
                  <a:lnTo>
                    <a:pt x="7589571" y="718032"/>
                  </a:lnTo>
                  <a:lnTo>
                    <a:pt x="7627620" y="718032"/>
                  </a:lnTo>
                  <a:lnTo>
                    <a:pt x="7634237" y="730732"/>
                  </a:lnTo>
                  <a:lnTo>
                    <a:pt x="7641082" y="730732"/>
                  </a:lnTo>
                  <a:lnTo>
                    <a:pt x="7645374" y="718032"/>
                  </a:lnTo>
                  <a:lnTo>
                    <a:pt x="7650708" y="718032"/>
                  </a:lnTo>
                  <a:lnTo>
                    <a:pt x="7652080" y="705332"/>
                  </a:lnTo>
                  <a:lnTo>
                    <a:pt x="7645882" y="705332"/>
                  </a:lnTo>
                  <a:lnTo>
                    <a:pt x="7648384" y="692632"/>
                  </a:lnTo>
                  <a:lnTo>
                    <a:pt x="7666876" y="692632"/>
                  </a:lnTo>
                  <a:lnTo>
                    <a:pt x="7663739" y="679932"/>
                  </a:lnTo>
                  <a:lnTo>
                    <a:pt x="7672248" y="679932"/>
                  </a:lnTo>
                  <a:lnTo>
                    <a:pt x="7666876" y="692632"/>
                  </a:lnTo>
                  <a:lnTo>
                    <a:pt x="7680693" y="692632"/>
                  </a:lnTo>
                  <a:lnTo>
                    <a:pt x="7689901" y="679932"/>
                  </a:lnTo>
                  <a:lnTo>
                    <a:pt x="7686002" y="679932"/>
                  </a:lnTo>
                  <a:lnTo>
                    <a:pt x="7666545" y="667232"/>
                  </a:lnTo>
                  <a:lnTo>
                    <a:pt x="7654442" y="667232"/>
                  </a:lnTo>
                  <a:lnTo>
                    <a:pt x="7654442" y="679932"/>
                  </a:lnTo>
                  <a:lnTo>
                    <a:pt x="7643749" y="692632"/>
                  </a:lnTo>
                  <a:lnTo>
                    <a:pt x="7594892" y="692632"/>
                  </a:lnTo>
                  <a:lnTo>
                    <a:pt x="7604087" y="679932"/>
                  </a:lnTo>
                  <a:lnTo>
                    <a:pt x="7654442" y="679932"/>
                  </a:lnTo>
                  <a:lnTo>
                    <a:pt x="7654442" y="667232"/>
                  </a:lnTo>
                  <a:lnTo>
                    <a:pt x="7622184" y="667232"/>
                  </a:lnTo>
                  <a:lnTo>
                    <a:pt x="7626058" y="654532"/>
                  </a:lnTo>
                  <a:lnTo>
                    <a:pt x="7606817" y="654532"/>
                  </a:lnTo>
                  <a:lnTo>
                    <a:pt x="7604023" y="641832"/>
                  </a:lnTo>
                  <a:lnTo>
                    <a:pt x="7622870" y="641832"/>
                  </a:lnTo>
                  <a:lnTo>
                    <a:pt x="7629499" y="629132"/>
                  </a:lnTo>
                  <a:lnTo>
                    <a:pt x="7636573" y="641832"/>
                  </a:lnTo>
                  <a:lnTo>
                    <a:pt x="7629195" y="641832"/>
                  </a:lnTo>
                  <a:lnTo>
                    <a:pt x="7628801" y="654532"/>
                  </a:lnTo>
                  <a:lnTo>
                    <a:pt x="7649972" y="654532"/>
                  </a:lnTo>
                  <a:lnTo>
                    <a:pt x="7653248" y="641832"/>
                  </a:lnTo>
                  <a:lnTo>
                    <a:pt x="7642466" y="641832"/>
                  </a:lnTo>
                  <a:lnTo>
                    <a:pt x="7647318" y="629132"/>
                  </a:lnTo>
                  <a:lnTo>
                    <a:pt x="7649172" y="629132"/>
                  </a:lnTo>
                  <a:lnTo>
                    <a:pt x="7657973" y="616432"/>
                  </a:lnTo>
                  <a:lnTo>
                    <a:pt x="7670063" y="616432"/>
                  </a:lnTo>
                  <a:lnTo>
                    <a:pt x="7670228" y="629132"/>
                  </a:lnTo>
                  <a:lnTo>
                    <a:pt x="7673911" y="629132"/>
                  </a:lnTo>
                  <a:lnTo>
                    <a:pt x="7676020" y="641832"/>
                  </a:lnTo>
                  <a:lnTo>
                    <a:pt x="7679601" y="641832"/>
                  </a:lnTo>
                  <a:lnTo>
                    <a:pt x="7683805" y="629132"/>
                  </a:lnTo>
                  <a:lnTo>
                    <a:pt x="7687729" y="629132"/>
                  </a:lnTo>
                  <a:lnTo>
                    <a:pt x="7683551" y="616432"/>
                  </a:lnTo>
                  <a:lnTo>
                    <a:pt x="7691272" y="616432"/>
                  </a:lnTo>
                  <a:lnTo>
                    <a:pt x="7689761" y="629132"/>
                  </a:lnTo>
                  <a:lnTo>
                    <a:pt x="7702372" y="629132"/>
                  </a:lnTo>
                  <a:lnTo>
                    <a:pt x="7709827" y="616432"/>
                  </a:lnTo>
                  <a:lnTo>
                    <a:pt x="7785341" y="616432"/>
                  </a:lnTo>
                  <a:lnTo>
                    <a:pt x="7785417" y="603732"/>
                  </a:lnTo>
                  <a:lnTo>
                    <a:pt x="7776172" y="603732"/>
                  </a:lnTo>
                  <a:lnTo>
                    <a:pt x="7774114" y="591032"/>
                  </a:lnTo>
                  <a:lnTo>
                    <a:pt x="7715059" y="591032"/>
                  </a:lnTo>
                  <a:lnTo>
                    <a:pt x="7714247" y="603732"/>
                  </a:lnTo>
                  <a:lnTo>
                    <a:pt x="7707566" y="603732"/>
                  </a:lnTo>
                  <a:lnTo>
                    <a:pt x="7708227" y="591032"/>
                  </a:lnTo>
                  <a:lnTo>
                    <a:pt x="7710221" y="578332"/>
                  </a:lnTo>
                  <a:lnTo>
                    <a:pt x="7710589" y="578332"/>
                  </a:lnTo>
                  <a:lnTo>
                    <a:pt x="7706347" y="565632"/>
                  </a:lnTo>
                  <a:lnTo>
                    <a:pt x="7700429" y="578332"/>
                  </a:lnTo>
                  <a:lnTo>
                    <a:pt x="7673048" y="578332"/>
                  </a:lnTo>
                  <a:lnTo>
                    <a:pt x="7675918" y="565632"/>
                  </a:lnTo>
                  <a:lnTo>
                    <a:pt x="7670635" y="565632"/>
                  </a:lnTo>
                  <a:lnTo>
                    <a:pt x="7671028" y="552932"/>
                  </a:lnTo>
                  <a:lnTo>
                    <a:pt x="7670406" y="540232"/>
                  </a:lnTo>
                  <a:lnTo>
                    <a:pt x="7664844" y="540232"/>
                  </a:lnTo>
                  <a:lnTo>
                    <a:pt x="7657211" y="552932"/>
                  </a:lnTo>
                  <a:lnTo>
                    <a:pt x="7656271" y="540232"/>
                  </a:lnTo>
                  <a:lnTo>
                    <a:pt x="7673822" y="527532"/>
                  </a:lnTo>
                  <a:lnTo>
                    <a:pt x="7691602" y="527532"/>
                  </a:lnTo>
                  <a:lnTo>
                    <a:pt x="7710703" y="514832"/>
                  </a:lnTo>
                  <a:lnTo>
                    <a:pt x="7712037" y="514832"/>
                  </a:lnTo>
                  <a:lnTo>
                    <a:pt x="7707173" y="502132"/>
                  </a:lnTo>
                  <a:lnTo>
                    <a:pt x="7741780" y="502132"/>
                  </a:lnTo>
                  <a:lnTo>
                    <a:pt x="7745831" y="489432"/>
                  </a:lnTo>
                  <a:lnTo>
                    <a:pt x="7751775" y="489432"/>
                  </a:lnTo>
                  <a:lnTo>
                    <a:pt x="7757706" y="476732"/>
                  </a:lnTo>
                  <a:lnTo>
                    <a:pt x="7719835" y="476732"/>
                  </a:lnTo>
                  <a:lnTo>
                    <a:pt x="7719631" y="464032"/>
                  </a:lnTo>
                  <a:lnTo>
                    <a:pt x="7718336" y="464032"/>
                  </a:lnTo>
                  <a:lnTo>
                    <a:pt x="7715529" y="451332"/>
                  </a:lnTo>
                  <a:lnTo>
                    <a:pt x="7727696" y="451332"/>
                  </a:lnTo>
                  <a:lnTo>
                    <a:pt x="7732827" y="438632"/>
                  </a:lnTo>
                  <a:lnTo>
                    <a:pt x="7723416" y="438632"/>
                  </a:lnTo>
                  <a:lnTo>
                    <a:pt x="7713091" y="425932"/>
                  </a:lnTo>
                  <a:lnTo>
                    <a:pt x="7687386" y="425932"/>
                  </a:lnTo>
                  <a:lnTo>
                    <a:pt x="7682941" y="438632"/>
                  </a:lnTo>
                  <a:lnTo>
                    <a:pt x="7678687" y="438632"/>
                  </a:lnTo>
                  <a:lnTo>
                    <a:pt x="7676362" y="425932"/>
                  </a:lnTo>
                  <a:lnTo>
                    <a:pt x="7684122" y="425932"/>
                  </a:lnTo>
                  <a:lnTo>
                    <a:pt x="7682700" y="413232"/>
                  </a:lnTo>
                  <a:lnTo>
                    <a:pt x="7631443" y="413232"/>
                  </a:lnTo>
                  <a:lnTo>
                    <a:pt x="7627010" y="400532"/>
                  </a:lnTo>
                  <a:lnTo>
                    <a:pt x="7642479" y="400532"/>
                  </a:lnTo>
                  <a:lnTo>
                    <a:pt x="7647178" y="387832"/>
                  </a:lnTo>
                  <a:lnTo>
                    <a:pt x="7658836" y="387832"/>
                  </a:lnTo>
                  <a:lnTo>
                    <a:pt x="7661580" y="375132"/>
                  </a:lnTo>
                  <a:lnTo>
                    <a:pt x="7667511" y="375132"/>
                  </a:lnTo>
                  <a:lnTo>
                    <a:pt x="7666431" y="362432"/>
                  </a:lnTo>
                  <a:lnTo>
                    <a:pt x="7662862" y="362432"/>
                  </a:lnTo>
                  <a:lnTo>
                    <a:pt x="7658697" y="349732"/>
                  </a:lnTo>
                  <a:lnTo>
                    <a:pt x="7644968" y="349732"/>
                  </a:lnTo>
                  <a:lnTo>
                    <a:pt x="7644968" y="375132"/>
                  </a:lnTo>
                  <a:lnTo>
                    <a:pt x="7640815" y="387832"/>
                  </a:lnTo>
                  <a:lnTo>
                    <a:pt x="7639812" y="375132"/>
                  </a:lnTo>
                  <a:lnTo>
                    <a:pt x="7644968" y="375132"/>
                  </a:lnTo>
                  <a:lnTo>
                    <a:pt x="7644968" y="349732"/>
                  </a:lnTo>
                  <a:lnTo>
                    <a:pt x="7634287" y="349732"/>
                  </a:lnTo>
                  <a:lnTo>
                    <a:pt x="7628090" y="337032"/>
                  </a:lnTo>
                  <a:lnTo>
                    <a:pt x="7606017" y="337032"/>
                  </a:lnTo>
                  <a:lnTo>
                    <a:pt x="7603464" y="324332"/>
                  </a:lnTo>
                  <a:lnTo>
                    <a:pt x="7613231" y="324332"/>
                  </a:lnTo>
                  <a:lnTo>
                    <a:pt x="7616863" y="311632"/>
                  </a:lnTo>
                  <a:lnTo>
                    <a:pt x="7565784" y="311632"/>
                  </a:lnTo>
                  <a:lnTo>
                    <a:pt x="7565085" y="309626"/>
                  </a:lnTo>
                  <a:lnTo>
                    <a:pt x="7565085" y="311632"/>
                  </a:lnTo>
                  <a:lnTo>
                    <a:pt x="7564780" y="316115"/>
                  </a:lnTo>
                  <a:lnTo>
                    <a:pt x="7564780" y="743432"/>
                  </a:lnTo>
                  <a:lnTo>
                    <a:pt x="7525436" y="743432"/>
                  </a:lnTo>
                  <a:lnTo>
                    <a:pt x="7529068" y="730732"/>
                  </a:lnTo>
                  <a:lnTo>
                    <a:pt x="7534999" y="730732"/>
                  </a:lnTo>
                  <a:lnTo>
                    <a:pt x="7537653" y="718032"/>
                  </a:lnTo>
                  <a:lnTo>
                    <a:pt x="7546048" y="718032"/>
                  </a:lnTo>
                  <a:lnTo>
                    <a:pt x="7545997" y="705332"/>
                  </a:lnTo>
                  <a:lnTo>
                    <a:pt x="7561237" y="705332"/>
                  </a:lnTo>
                  <a:lnTo>
                    <a:pt x="7560577" y="718032"/>
                  </a:lnTo>
                  <a:lnTo>
                    <a:pt x="7551344" y="730732"/>
                  </a:lnTo>
                  <a:lnTo>
                    <a:pt x="7562558" y="730732"/>
                  </a:lnTo>
                  <a:lnTo>
                    <a:pt x="7564780" y="743432"/>
                  </a:lnTo>
                  <a:lnTo>
                    <a:pt x="7564780" y="316115"/>
                  </a:lnTo>
                  <a:lnTo>
                    <a:pt x="7564221" y="324332"/>
                  </a:lnTo>
                  <a:lnTo>
                    <a:pt x="7562977" y="324332"/>
                  </a:lnTo>
                  <a:lnTo>
                    <a:pt x="7562977" y="679932"/>
                  </a:lnTo>
                  <a:lnTo>
                    <a:pt x="7561186" y="692632"/>
                  </a:lnTo>
                  <a:lnTo>
                    <a:pt x="7550048" y="692632"/>
                  </a:lnTo>
                  <a:lnTo>
                    <a:pt x="7553566" y="679932"/>
                  </a:lnTo>
                  <a:lnTo>
                    <a:pt x="7562977" y="679932"/>
                  </a:lnTo>
                  <a:lnTo>
                    <a:pt x="7562977" y="324332"/>
                  </a:lnTo>
                  <a:lnTo>
                    <a:pt x="7541742" y="324332"/>
                  </a:lnTo>
                  <a:lnTo>
                    <a:pt x="7541742" y="679932"/>
                  </a:lnTo>
                  <a:lnTo>
                    <a:pt x="7538618" y="692632"/>
                  </a:lnTo>
                  <a:lnTo>
                    <a:pt x="7524775" y="692632"/>
                  </a:lnTo>
                  <a:lnTo>
                    <a:pt x="7524001" y="679932"/>
                  </a:lnTo>
                  <a:lnTo>
                    <a:pt x="7541742" y="679932"/>
                  </a:lnTo>
                  <a:lnTo>
                    <a:pt x="7541742" y="324332"/>
                  </a:lnTo>
                  <a:lnTo>
                    <a:pt x="7534288" y="324332"/>
                  </a:lnTo>
                  <a:lnTo>
                    <a:pt x="7534224" y="311632"/>
                  </a:lnTo>
                  <a:lnTo>
                    <a:pt x="7565085" y="311632"/>
                  </a:lnTo>
                  <a:lnTo>
                    <a:pt x="7565085" y="309626"/>
                  </a:lnTo>
                  <a:lnTo>
                    <a:pt x="7561389" y="298932"/>
                  </a:lnTo>
                  <a:lnTo>
                    <a:pt x="7593939" y="298932"/>
                  </a:lnTo>
                  <a:lnTo>
                    <a:pt x="7609980" y="286232"/>
                  </a:lnTo>
                  <a:lnTo>
                    <a:pt x="7622337" y="273532"/>
                  </a:lnTo>
                  <a:lnTo>
                    <a:pt x="7582916" y="273532"/>
                  </a:lnTo>
                  <a:lnTo>
                    <a:pt x="7576579" y="260832"/>
                  </a:lnTo>
                  <a:lnTo>
                    <a:pt x="7570279" y="260832"/>
                  </a:lnTo>
                  <a:lnTo>
                    <a:pt x="7550632" y="260832"/>
                  </a:lnTo>
                  <a:lnTo>
                    <a:pt x="7549439" y="248132"/>
                  </a:lnTo>
                  <a:lnTo>
                    <a:pt x="7557706" y="248132"/>
                  </a:lnTo>
                  <a:lnTo>
                    <a:pt x="7556538" y="235432"/>
                  </a:lnTo>
                  <a:lnTo>
                    <a:pt x="7566342" y="248132"/>
                  </a:lnTo>
                  <a:lnTo>
                    <a:pt x="7569949" y="248132"/>
                  </a:lnTo>
                  <a:lnTo>
                    <a:pt x="7570279" y="260832"/>
                  </a:lnTo>
                  <a:lnTo>
                    <a:pt x="7576947" y="248132"/>
                  </a:lnTo>
                  <a:lnTo>
                    <a:pt x="7587564" y="248132"/>
                  </a:lnTo>
                  <a:lnTo>
                    <a:pt x="7586713" y="235432"/>
                  </a:lnTo>
                  <a:lnTo>
                    <a:pt x="7597838" y="235432"/>
                  </a:lnTo>
                  <a:lnTo>
                    <a:pt x="7601115" y="248132"/>
                  </a:lnTo>
                  <a:lnTo>
                    <a:pt x="7608329" y="248132"/>
                  </a:lnTo>
                  <a:lnTo>
                    <a:pt x="7613713" y="235432"/>
                  </a:lnTo>
                  <a:lnTo>
                    <a:pt x="7626959" y="235432"/>
                  </a:lnTo>
                  <a:lnTo>
                    <a:pt x="7628153" y="222732"/>
                  </a:lnTo>
                  <a:lnTo>
                    <a:pt x="7608570" y="222732"/>
                  </a:lnTo>
                  <a:lnTo>
                    <a:pt x="7585418" y="235432"/>
                  </a:lnTo>
                  <a:lnTo>
                    <a:pt x="7558837" y="235432"/>
                  </a:lnTo>
                  <a:lnTo>
                    <a:pt x="7556500" y="222732"/>
                  </a:lnTo>
                  <a:lnTo>
                    <a:pt x="7548639" y="222732"/>
                  </a:lnTo>
                  <a:lnTo>
                    <a:pt x="7548245" y="235432"/>
                  </a:lnTo>
                  <a:lnTo>
                    <a:pt x="7542504" y="222732"/>
                  </a:lnTo>
                  <a:lnTo>
                    <a:pt x="7541222" y="226822"/>
                  </a:lnTo>
                  <a:lnTo>
                    <a:pt x="7541222" y="248132"/>
                  </a:lnTo>
                  <a:lnTo>
                    <a:pt x="7537551" y="260832"/>
                  </a:lnTo>
                  <a:lnTo>
                    <a:pt x="7528928" y="260832"/>
                  </a:lnTo>
                  <a:lnTo>
                    <a:pt x="7530973" y="248132"/>
                  </a:lnTo>
                  <a:lnTo>
                    <a:pt x="7541222" y="248132"/>
                  </a:lnTo>
                  <a:lnTo>
                    <a:pt x="7541222" y="226822"/>
                  </a:lnTo>
                  <a:lnTo>
                    <a:pt x="7538517" y="235432"/>
                  </a:lnTo>
                  <a:lnTo>
                    <a:pt x="7527290" y="224599"/>
                  </a:lnTo>
                  <a:lnTo>
                    <a:pt x="7527290" y="311632"/>
                  </a:lnTo>
                  <a:lnTo>
                    <a:pt x="7526439" y="324332"/>
                  </a:lnTo>
                  <a:lnTo>
                    <a:pt x="7513701" y="324332"/>
                  </a:lnTo>
                  <a:lnTo>
                    <a:pt x="7513650" y="311632"/>
                  </a:lnTo>
                  <a:lnTo>
                    <a:pt x="7527290" y="311632"/>
                  </a:lnTo>
                  <a:lnTo>
                    <a:pt x="7527290" y="224599"/>
                  </a:lnTo>
                  <a:lnTo>
                    <a:pt x="7525359" y="222732"/>
                  </a:lnTo>
                  <a:lnTo>
                    <a:pt x="7522070" y="226529"/>
                  </a:lnTo>
                  <a:lnTo>
                    <a:pt x="7522070" y="260832"/>
                  </a:lnTo>
                  <a:lnTo>
                    <a:pt x="7518667" y="260832"/>
                  </a:lnTo>
                  <a:lnTo>
                    <a:pt x="7519124" y="248132"/>
                  </a:lnTo>
                  <a:lnTo>
                    <a:pt x="7521994" y="248132"/>
                  </a:lnTo>
                  <a:lnTo>
                    <a:pt x="7522070" y="260832"/>
                  </a:lnTo>
                  <a:lnTo>
                    <a:pt x="7522070" y="226529"/>
                  </a:lnTo>
                  <a:lnTo>
                    <a:pt x="7514349" y="235432"/>
                  </a:lnTo>
                  <a:lnTo>
                    <a:pt x="7507630" y="235432"/>
                  </a:lnTo>
                  <a:lnTo>
                    <a:pt x="7507630" y="730732"/>
                  </a:lnTo>
                  <a:lnTo>
                    <a:pt x="7503376" y="730732"/>
                  </a:lnTo>
                  <a:lnTo>
                    <a:pt x="7503376" y="756132"/>
                  </a:lnTo>
                  <a:lnTo>
                    <a:pt x="7500290" y="765327"/>
                  </a:lnTo>
                  <a:lnTo>
                    <a:pt x="7500290" y="984732"/>
                  </a:lnTo>
                  <a:lnTo>
                    <a:pt x="7479678" y="984732"/>
                  </a:lnTo>
                  <a:lnTo>
                    <a:pt x="7479678" y="1022832"/>
                  </a:lnTo>
                  <a:lnTo>
                    <a:pt x="7472515" y="1022832"/>
                  </a:lnTo>
                  <a:lnTo>
                    <a:pt x="7473239" y="1010132"/>
                  </a:lnTo>
                  <a:lnTo>
                    <a:pt x="7479512" y="1010132"/>
                  </a:lnTo>
                  <a:lnTo>
                    <a:pt x="7479678" y="1022832"/>
                  </a:lnTo>
                  <a:lnTo>
                    <a:pt x="7479678" y="984732"/>
                  </a:lnTo>
                  <a:lnTo>
                    <a:pt x="7475042" y="984732"/>
                  </a:lnTo>
                  <a:lnTo>
                    <a:pt x="7473912" y="984732"/>
                  </a:lnTo>
                  <a:lnTo>
                    <a:pt x="7473912" y="997432"/>
                  </a:lnTo>
                  <a:lnTo>
                    <a:pt x="7469568" y="1010132"/>
                  </a:lnTo>
                  <a:lnTo>
                    <a:pt x="7468756" y="1010132"/>
                  </a:lnTo>
                  <a:lnTo>
                    <a:pt x="7468781" y="1022832"/>
                  </a:lnTo>
                  <a:lnTo>
                    <a:pt x="7461656" y="1022832"/>
                  </a:lnTo>
                  <a:lnTo>
                    <a:pt x="7461618" y="1010132"/>
                  </a:lnTo>
                  <a:lnTo>
                    <a:pt x="7468514" y="1010132"/>
                  </a:lnTo>
                  <a:lnTo>
                    <a:pt x="7466558" y="997432"/>
                  </a:lnTo>
                  <a:lnTo>
                    <a:pt x="7473912" y="997432"/>
                  </a:lnTo>
                  <a:lnTo>
                    <a:pt x="7473912" y="984732"/>
                  </a:lnTo>
                  <a:lnTo>
                    <a:pt x="7453490" y="984732"/>
                  </a:lnTo>
                  <a:lnTo>
                    <a:pt x="7458037" y="972032"/>
                  </a:lnTo>
                  <a:lnTo>
                    <a:pt x="7462215" y="972032"/>
                  </a:lnTo>
                  <a:lnTo>
                    <a:pt x="7464006" y="959332"/>
                  </a:lnTo>
                  <a:lnTo>
                    <a:pt x="7478255" y="959332"/>
                  </a:lnTo>
                  <a:lnTo>
                    <a:pt x="7474204" y="972032"/>
                  </a:lnTo>
                  <a:lnTo>
                    <a:pt x="7470280" y="972032"/>
                  </a:lnTo>
                  <a:lnTo>
                    <a:pt x="7475042" y="984732"/>
                  </a:lnTo>
                  <a:lnTo>
                    <a:pt x="7481062" y="972032"/>
                  </a:lnTo>
                  <a:lnTo>
                    <a:pt x="7483424" y="972032"/>
                  </a:lnTo>
                  <a:lnTo>
                    <a:pt x="7482916" y="959332"/>
                  </a:lnTo>
                  <a:lnTo>
                    <a:pt x="7488847" y="959332"/>
                  </a:lnTo>
                  <a:lnTo>
                    <a:pt x="7488593" y="946632"/>
                  </a:lnTo>
                  <a:lnTo>
                    <a:pt x="7495743" y="946632"/>
                  </a:lnTo>
                  <a:lnTo>
                    <a:pt x="7495997" y="959332"/>
                  </a:lnTo>
                  <a:lnTo>
                    <a:pt x="7492098" y="959332"/>
                  </a:lnTo>
                  <a:lnTo>
                    <a:pt x="7489888" y="972032"/>
                  </a:lnTo>
                  <a:lnTo>
                    <a:pt x="7495299" y="972032"/>
                  </a:lnTo>
                  <a:lnTo>
                    <a:pt x="7500290" y="984732"/>
                  </a:lnTo>
                  <a:lnTo>
                    <a:pt x="7500290" y="765327"/>
                  </a:lnTo>
                  <a:lnTo>
                    <a:pt x="7499109" y="768832"/>
                  </a:lnTo>
                  <a:lnTo>
                    <a:pt x="7498905" y="768832"/>
                  </a:lnTo>
                  <a:lnTo>
                    <a:pt x="7498905" y="794232"/>
                  </a:lnTo>
                  <a:lnTo>
                    <a:pt x="7498410" y="806932"/>
                  </a:lnTo>
                  <a:lnTo>
                    <a:pt x="7495451" y="794232"/>
                  </a:lnTo>
                  <a:lnTo>
                    <a:pt x="7498905" y="794232"/>
                  </a:lnTo>
                  <a:lnTo>
                    <a:pt x="7498905" y="768832"/>
                  </a:lnTo>
                  <a:lnTo>
                    <a:pt x="7496188" y="768832"/>
                  </a:lnTo>
                  <a:lnTo>
                    <a:pt x="7500467" y="756132"/>
                  </a:lnTo>
                  <a:lnTo>
                    <a:pt x="7503376" y="756132"/>
                  </a:lnTo>
                  <a:lnTo>
                    <a:pt x="7503376" y="730732"/>
                  </a:lnTo>
                  <a:lnTo>
                    <a:pt x="7498435" y="730732"/>
                  </a:lnTo>
                  <a:lnTo>
                    <a:pt x="7493787" y="718032"/>
                  </a:lnTo>
                  <a:lnTo>
                    <a:pt x="7502284" y="718032"/>
                  </a:lnTo>
                  <a:lnTo>
                    <a:pt x="7507630" y="730732"/>
                  </a:lnTo>
                  <a:lnTo>
                    <a:pt x="7507630" y="235432"/>
                  </a:lnTo>
                  <a:lnTo>
                    <a:pt x="7507148" y="235432"/>
                  </a:lnTo>
                  <a:lnTo>
                    <a:pt x="7507148" y="337032"/>
                  </a:lnTo>
                  <a:lnTo>
                    <a:pt x="7504392" y="337032"/>
                  </a:lnTo>
                  <a:lnTo>
                    <a:pt x="7507059" y="324332"/>
                  </a:lnTo>
                  <a:lnTo>
                    <a:pt x="7507148" y="337032"/>
                  </a:lnTo>
                  <a:lnTo>
                    <a:pt x="7507148" y="235432"/>
                  </a:lnTo>
                  <a:lnTo>
                    <a:pt x="7489838" y="235432"/>
                  </a:lnTo>
                  <a:lnTo>
                    <a:pt x="7489838" y="718032"/>
                  </a:lnTo>
                  <a:lnTo>
                    <a:pt x="7487044" y="730732"/>
                  </a:lnTo>
                  <a:lnTo>
                    <a:pt x="7479322" y="730732"/>
                  </a:lnTo>
                  <a:lnTo>
                    <a:pt x="7483640" y="743432"/>
                  </a:lnTo>
                  <a:lnTo>
                    <a:pt x="7480338" y="743432"/>
                  </a:lnTo>
                  <a:lnTo>
                    <a:pt x="7480338" y="768832"/>
                  </a:lnTo>
                  <a:lnTo>
                    <a:pt x="7464933" y="768832"/>
                  </a:lnTo>
                  <a:lnTo>
                    <a:pt x="7477836" y="756132"/>
                  </a:lnTo>
                  <a:lnTo>
                    <a:pt x="7480338" y="768832"/>
                  </a:lnTo>
                  <a:lnTo>
                    <a:pt x="7480338" y="743432"/>
                  </a:lnTo>
                  <a:lnTo>
                    <a:pt x="7466114" y="743432"/>
                  </a:lnTo>
                  <a:lnTo>
                    <a:pt x="7461758" y="730732"/>
                  </a:lnTo>
                  <a:lnTo>
                    <a:pt x="7465796" y="730732"/>
                  </a:lnTo>
                  <a:lnTo>
                    <a:pt x="7464806" y="718032"/>
                  </a:lnTo>
                  <a:lnTo>
                    <a:pt x="7489838" y="718032"/>
                  </a:lnTo>
                  <a:lnTo>
                    <a:pt x="7489838" y="235432"/>
                  </a:lnTo>
                  <a:lnTo>
                    <a:pt x="7483526" y="235432"/>
                  </a:lnTo>
                  <a:lnTo>
                    <a:pt x="7481227" y="222732"/>
                  </a:lnTo>
                  <a:lnTo>
                    <a:pt x="7438364" y="222732"/>
                  </a:lnTo>
                  <a:lnTo>
                    <a:pt x="7438364" y="718032"/>
                  </a:lnTo>
                  <a:lnTo>
                    <a:pt x="7435443" y="726579"/>
                  </a:lnTo>
                  <a:lnTo>
                    <a:pt x="7435443" y="984732"/>
                  </a:lnTo>
                  <a:lnTo>
                    <a:pt x="7425842" y="984732"/>
                  </a:lnTo>
                  <a:lnTo>
                    <a:pt x="7430871" y="972032"/>
                  </a:lnTo>
                  <a:lnTo>
                    <a:pt x="7435443" y="984732"/>
                  </a:lnTo>
                  <a:lnTo>
                    <a:pt x="7435443" y="726579"/>
                  </a:lnTo>
                  <a:lnTo>
                    <a:pt x="7434021" y="730732"/>
                  </a:lnTo>
                  <a:lnTo>
                    <a:pt x="7433030" y="730732"/>
                  </a:lnTo>
                  <a:lnTo>
                    <a:pt x="7431113" y="718032"/>
                  </a:lnTo>
                  <a:lnTo>
                    <a:pt x="7438364" y="718032"/>
                  </a:lnTo>
                  <a:lnTo>
                    <a:pt x="7438364" y="222732"/>
                  </a:lnTo>
                  <a:lnTo>
                    <a:pt x="7382815" y="222732"/>
                  </a:lnTo>
                  <a:lnTo>
                    <a:pt x="7382815" y="1213332"/>
                  </a:lnTo>
                  <a:lnTo>
                    <a:pt x="7380287" y="1225435"/>
                  </a:lnTo>
                  <a:lnTo>
                    <a:pt x="7380287" y="1975332"/>
                  </a:lnTo>
                  <a:lnTo>
                    <a:pt x="7363422" y="1975332"/>
                  </a:lnTo>
                  <a:lnTo>
                    <a:pt x="7361606" y="1988032"/>
                  </a:lnTo>
                  <a:lnTo>
                    <a:pt x="7355205" y="1988032"/>
                  </a:lnTo>
                  <a:lnTo>
                    <a:pt x="7351712" y="1975332"/>
                  </a:lnTo>
                  <a:lnTo>
                    <a:pt x="7350315" y="1988032"/>
                  </a:lnTo>
                  <a:lnTo>
                    <a:pt x="7343889" y="1988032"/>
                  </a:lnTo>
                  <a:lnTo>
                    <a:pt x="7340562" y="1975332"/>
                  </a:lnTo>
                  <a:lnTo>
                    <a:pt x="7336079" y="1975332"/>
                  </a:lnTo>
                  <a:lnTo>
                    <a:pt x="7335304" y="1988032"/>
                  </a:lnTo>
                  <a:lnTo>
                    <a:pt x="7325728" y="1988032"/>
                  </a:lnTo>
                  <a:lnTo>
                    <a:pt x="7320623" y="1975332"/>
                  </a:lnTo>
                  <a:lnTo>
                    <a:pt x="7319886" y="1962632"/>
                  </a:lnTo>
                  <a:lnTo>
                    <a:pt x="7333755" y="1962632"/>
                  </a:lnTo>
                  <a:lnTo>
                    <a:pt x="7341425" y="1949932"/>
                  </a:lnTo>
                  <a:lnTo>
                    <a:pt x="7349731" y="1949932"/>
                  </a:lnTo>
                  <a:lnTo>
                    <a:pt x="7358532" y="1962632"/>
                  </a:lnTo>
                  <a:lnTo>
                    <a:pt x="7379881" y="1962632"/>
                  </a:lnTo>
                  <a:lnTo>
                    <a:pt x="7380287" y="1975332"/>
                  </a:lnTo>
                  <a:lnTo>
                    <a:pt x="7380287" y="1225435"/>
                  </a:lnTo>
                  <a:lnTo>
                    <a:pt x="7380160" y="1226032"/>
                  </a:lnTo>
                  <a:lnTo>
                    <a:pt x="7363942" y="1226032"/>
                  </a:lnTo>
                  <a:lnTo>
                    <a:pt x="7363942" y="1543532"/>
                  </a:lnTo>
                  <a:lnTo>
                    <a:pt x="7349744" y="1543532"/>
                  </a:lnTo>
                  <a:lnTo>
                    <a:pt x="7345362" y="1530832"/>
                  </a:lnTo>
                  <a:lnTo>
                    <a:pt x="7363193" y="1530832"/>
                  </a:lnTo>
                  <a:lnTo>
                    <a:pt x="7363942" y="1543532"/>
                  </a:lnTo>
                  <a:lnTo>
                    <a:pt x="7363942" y="1226032"/>
                  </a:lnTo>
                  <a:lnTo>
                    <a:pt x="7363231" y="1226032"/>
                  </a:lnTo>
                  <a:lnTo>
                    <a:pt x="7363231" y="1492732"/>
                  </a:lnTo>
                  <a:lnTo>
                    <a:pt x="7361923" y="1505432"/>
                  </a:lnTo>
                  <a:lnTo>
                    <a:pt x="7359396" y="1505432"/>
                  </a:lnTo>
                  <a:lnTo>
                    <a:pt x="7359205" y="1492732"/>
                  </a:lnTo>
                  <a:lnTo>
                    <a:pt x="7363231" y="1492732"/>
                  </a:lnTo>
                  <a:lnTo>
                    <a:pt x="7363231" y="1226032"/>
                  </a:lnTo>
                  <a:lnTo>
                    <a:pt x="7360209" y="1226032"/>
                  </a:lnTo>
                  <a:lnTo>
                    <a:pt x="7366241" y="1213332"/>
                  </a:lnTo>
                  <a:lnTo>
                    <a:pt x="7382815" y="1213332"/>
                  </a:lnTo>
                  <a:lnTo>
                    <a:pt x="7382815" y="222732"/>
                  </a:lnTo>
                  <a:lnTo>
                    <a:pt x="7382230" y="222732"/>
                  </a:lnTo>
                  <a:lnTo>
                    <a:pt x="7382230" y="768832"/>
                  </a:lnTo>
                  <a:lnTo>
                    <a:pt x="7374991" y="768832"/>
                  </a:lnTo>
                  <a:lnTo>
                    <a:pt x="7379309" y="756132"/>
                  </a:lnTo>
                  <a:lnTo>
                    <a:pt x="7382230" y="768832"/>
                  </a:lnTo>
                  <a:lnTo>
                    <a:pt x="7382230" y="222732"/>
                  </a:lnTo>
                  <a:lnTo>
                    <a:pt x="7364400" y="222732"/>
                  </a:lnTo>
                  <a:lnTo>
                    <a:pt x="7364400" y="768832"/>
                  </a:lnTo>
                  <a:lnTo>
                    <a:pt x="7357199" y="768832"/>
                  </a:lnTo>
                  <a:lnTo>
                    <a:pt x="7361504" y="756132"/>
                  </a:lnTo>
                  <a:lnTo>
                    <a:pt x="7364400" y="768832"/>
                  </a:lnTo>
                  <a:lnTo>
                    <a:pt x="7364400" y="222732"/>
                  </a:lnTo>
                  <a:lnTo>
                    <a:pt x="7353948" y="222732"/>
                  </a:lnTo>
                  <a:lnTo>
                    <a:pt x="7353948" y="1505432"/>
                  </a:lnTo>
                  <a:lnTo>
                    <a:pt x="7344778" y="1505432"/>
                  </a:lnTo>
                  <a:lnTo>
                    <a:pt x="7345820" y="1492732"/>
                  </a:lnTo>
                  <a:lnTo>
                    <a:pt x="7353948" y="1505432"/>
                  </a:lnTo>
                  <a:lnTo>
                    <a:pt x="7353948" y="222732"/>
                  </a:lnTo>
                  <a:lnTo>
                    <a:pt x="7352563" y="222732"/>
                  </a:lnTo>
                  <a:lnTo>
                    <a:pt x="7352563" y="1441932"/>
                  </a:lnTo>
                  <a:lnTo>
                    <a:pt x="7352271" y="1441411"/>
                  </a:lnTo>
                  <a:lnTo>
                    <a:pt x="7352271" y="1492732"/>
                  </a:lnTo>
                  <a:lnTo>
                    <a:pt x="7346467" y="1492732"/>
                  </a:lnTo>
                  <a:lnTo>
                    <a:pt x="7351814" y="1480032"/>
                  </a:lnTo>
                  <a:lnTo>
                    <a:pt x="7352271" y="1492732"/>
                  </a:lnTo>
                  <a:lnTo>
                    <a:pt x="7352271" y="1441411"/>
                  </a:lnTo>
                  <a:lnTo>
                    <a:pt x="7345489" y="1429232"/>
                  </a:lnTo>
                  <a:lnTo>
                    <a:pt x="7339800" y="1441932"/>
                  </a:lnTo>
                  <a:lnTo>
                    <a:pt x="7340397" y="1429232"/>
                  </a:lnTo>
                  <a:lnTo>
                    <a:pt x="7345489" y="1429232"/>
                  </a:lnTo>
                  <a:lnTo>
                    <a:pt x="7350646" y="1429232"/>
                  </a:lnTo>
                  <a:lnTo>
                    <a:pt x="7352563" y="1441932"/>
                  </a:lnTo>
                  <a:lnTo>
                    <a:pt x="7352563" y="222732"/>
                  </a:lnTo>
                  <a:lnTo>
                    <a:pt x="7348309" y="222732"/>
                  </a:lnTo>
                  <a:lnTo>
                    <a:pt x="7348309" y="768832"/>
                  </a:lnTo>
                  <a:lnTo>
                    <a:pt x="7344740" y="768832"/>
                  </a:lnTo>
                  <a:lnTo>
                    <a:pt x="7345362" y="756132"/>
                  </a:lnTo>
                  <a:lnTo>
                    <a:pt x="7348309" y="768832"/>
                  </a:lnTo>
                  <a:lnTo>
                    <a:pt x="7348309" y="222732"/>
                  </a:lnTo>
                  <a:lnTo>
                    <a:pt x="7333983" y="222732"/>
                  </a:lnTo>
                  <a:lnTo>
                    <a:pt x="7333983" y="768832"/>
                  </a:lnTo>
                  <a:lnTo>
                    <a:pt x="7330402" y="768832"/>
                  </a:lnTo>
                  <a:lnTo>
                    <a:pt x="7330948" y="756132"/>
                  </a:lnTo>
                  <a:lnTo>
                    <a:pt x="7333945" y="756132"/>
                  </a:lnTo>
                  <a:lnTo>
                    <a:pt x="7333983" y="768832"/>
                  </a:lnTo>
                  <a:lnTo>
                    <a:pt x="7333983" y="222732"/>
                  </a:lnTo>
                  <a:lnTo>
                    <a:pt x="7325639" y="222732"/>
                  </a:lnTo>
                  <a:lnTo>
                    <a:pt x="7325639" y="1200632"/>
                  </a:lnTo>
                  <a:lnTo>
                    <a:pt x="7324560" y="1213332"/>
                  </a:lnTo>
                  <a:lnTo>
                    <a:pt x="7320750" y="1200632"/>
                  </a:lnTo>
                  <a:lnTo>
                    <a:pt x="7325639" y="1200632"/>
                  </a:lnTo>
                  <a:lnTo>
                    <a:pt x="7325639" y="222732"/>
                  </a:lnTo>
                  <a:lnTo>
                    <a:pt x="7310158" y="222732"/>
                  </a:lnTo>
                  <a:lnTo>
                    <a:pt x="7310158" y="1530832"/>
                  </a:lnTo>
                  <a:lnTo>
                    <a:pt x="7300976" y="1530832"/>
                  </a:lnTo>
                  <a:lnTo>
                    <a:pt x="7300874" y="1518132"/>
                  </a:lnTo>
                  <a:lnTo>
                    <a:pt x="7308266" y="1518132"/>
                  </a:lnTo>
                  <a:lnTo>
                    <a:pt x="7310158" y="1530832"/>
                  </a:lnTo>
                  <a:lnTo>
                    <a:pt x="7310158" y="222732"/>
                  </a:lnTo>
                  <a:lnTo>
                    <a:pt x="7289863" y="222732"/>
                  </a:lnTo>
                  <a:lnTo>
                    <a:pt x="7289863" y="1518132"/>
                  </a:lnTo>
                  <a:lnTo>
                    <a:pt x="7289825" y="1530832"/>
                  </a:lnTo>
                  <a:lnTo>
                    <a:pt x="7282561" y="1530832"/>
                  </a:lnTo>
                  <a:lnTo>
                    <a:pt x="7282599" y="1518132"/>
                  </a:lnTo>
                  <a:lnTo>
                    <a:pt x="7289863" y="1518132"/>
                  </a:lnTo>
                  <a:lnTo>
                    <a:pt x="7289863" y="222732"/>
                  </a:lnTo>
                  <a:lnTo>
                    <a:pt x="7283272" y="222732"/>
                  </a:lnTo>
                  <a:lnTo>
                    <a:pt x="7281939" y="210032"/>
                  </a:lnTo>
                  <a:lnTo>
                    <a:pt x="7276770" y="210032"/>
                  </a:lnTo>
                  <a:lnTo>
                    <a:pt x="7276770" y="1403832"/>
                  </a:lnTo>
                  <a:lnTo>
                    <a:pt x="7268921" y="1416532"/>
                  </a:lnTo>
                  <a:lnTo>
                    <a:pt x="7263968" y="1411528"/>
                  </a:lnTo>
                  <a:lnTo>
                    <a:pt x="7263968" y="1518132"/>
                  </a:lnTo>
                  <a:lnTo>
                    <a:pt x="7259853" y="1518132"/>
                  </a:lnTo>
                  <a:lnTo>
                    <a:pt x="7259853" y="1949932"/>
                  </a:lnTo>
                  <a:lnTo>
                    <a:pt x="7259764" y="1962632"/>
                  </a:lnTo>
                  <a:lnTo>
                    <a:pt x="7256094" y="1962632"/>
                  </a:lnTo>
                  <a:lnTo>
                    <a:pt x="7256119" y="1975332"/>
                  </a:lnTo>
                  <a:lnTo>
                    <a:pt x="7248690" y="1975332"/>
                  </a:lnTo>
                  <a:lnTo>
                    <a:pt x="7248690" y="1962632"/>
                  </a:lnTo>
                  <a:lnTo>
                    <a:pt x="7253135" y="1962632"/>
                  </a:lnTo>
                  <a:lnTo>
                    <a:pt x="7252030" y="1949932"/>
                  </a:lnTo>
                  <a:lnTo>
                    <a:pt x="7259853" y="1949932"/>
                  </a:lnTo>
                  <a:lnTo>
                    <a:pt x="7259853" y="1518132"/>
                  </a:lnTo>
                  <a:lnTo>
                    <a:pt x="7257897" y="1518132"/>
                  </a:lnTo>
                  <a:lnTo>
                    <a:pt x="7261403" y="1505432"/>
                  </a:lnTo>
                  <a:lnTo>
                    <a:pt x="7263968" y="1518132"/>
                  </a:lnTo>
                  <a:lnTo>
                    <a:pt x="7263968" y="1411528"/>
                  </a:lnTo>
                  <a:lnTo>
                    <a:pt x="7256373" y="1403832"/>
                  </a:lnTo>
                  <a:lnTo>
                    <a:pt x="7248436" y="1403832"/>
                  </a:lnTo>
                  <a:lnTo>
                    <a:pt x="7248436" y="1988032"/>
                  </a:lnTo>
                  <a:lnTo>
                    <a:pt x="7240168" y="2000732"/>
                  </a:lnTo>
                  <a:lnTo>
                    <a:pt x="7232523" y="2000732"/>
                  </a:lnTo>
                  <a:lnTo>
                    <a:pt x="7226401" y="1988032"/>
                  </a:lnTo>
                  <a:lnTo>
                    <a:pt x="7248436" y="1988032"/>
                  </a:lnTo>
                  <a:lnTo>
                    <a:pt x="7248436" y="1403832"/>
                  </a:lnTo>
                  <a:lnTo>
                    <a:pt x="7243902" y="1403832"/>
                  </a:lnTo>
                  <a:lnTo>
                    <a:pt x="7243902" y="1518132"/>
                  </a:lnTo>
                  <a:lnTo>
                    <a:pt x="7239355" y="1530832"/>
                  </a:lnTo>
                  <a:lnTo>
                    <a:pt x="7238352" y="1530832"/>
                  </a:lnTo>
                  <a:lnTo>
                    <a:pt x="7236396" y="1518132"/>
                  </a:lnTo>
                  <a:lnTo>
                    <a:pt x="7243902" y="1518132"/>
                  </a:lnTo>
                  <a:lnTo>
                    <a:pt x="7243902" y="1403832"/>
                  </a:lnTo>
                  <a:lnTo>
                    <a:pt x="7243267" y="1403832"/>
                  </a:lnTo>
                  <a:lnTo>
                    <a:pt x="7251039" y="1391132"/>
                  </a:lnTo>
                  <a:lnTo>
                    <a:pt x="7257034" y="1403832"/>
                  </a:lnTo>
                  <a:lnTo>
                    <a:pt x="7276770" y="1403832"/>
                  </a:lnTo>
                  <a:lnTo>
                    <a:pt x="7276770" y="210032"/>
                  </a:lnTo>
                  <a:lnTo>
                    <a:pt x="7274522" y="210032"/>
                  </a:lnTo>
                  <a:lnTo>
                    <a:pt x="7275970" y="222732"/>
                  </a:lnTo>
                  <a:lnTo>
                    <a:pt x="7269937" y="222732"/>
                  </a:lnTo>
                  <a:lnTo>
                    <a:pt x="7269937" y="1213332"/>
                  </a:lnTo>
                  <a:lnTo>
                    <a:pt x="7263435" y="1213332"/>
                  </a:lnTo>
                  <a:lnTo>
                    <a:pt x="7262190" y="1200632"/>
                  </a:lnTo>
                  <a:lnTo>
                    <a:pt x="7269835" y="1200632"/>
                  </a:lnTo>
                  <a:lnTo>
                    <a:pt x="7269937" y="1213332"/>
                  </a:lnTo>
                  <a:lnTo>
                    <a:pt x="7269937" y="222732"/>
                  </a:lnTo>
                  <a:lnTo>
                    <a:pt x="7258698" y="222732"/>
                  </a:lnTo>
                  <a:lnTo>
                    <a:pt x="7256653" y="210032"/>
                  </a:lnTo>
                  <a:lnTo>
                    <a:pt x="7253643" y="210032"/>
                  </a:lnTo>
                  <a:lnTo>
                    <a:pt x="7255091" y="222732"/>
                  </a:lnTo>
                  <a:lnTo>
                    <a:pt x="7246861" y="222732"/>
                  </a:lnTo>
                  <a:lnTo>
                    <a:pt x="7245756" y="210032"/>
                  </a:lnTo>
                  <a:lnTo>
                    <a:pt x="7241070" y="210032"/>
                  </a:lnTo>
                  <a:lnTo>
                    <a:pt x="7238797" y="222732"/>
                  </a:lnTo>
                  <a:lnTo>
                    <a:pt x="7235266" y="222732"/>
                  </a:lnTo>
                  <a:lnTo>
                    <a:pt x="7238098" y="210032"/>
                  </a:lnTo>
                  <a:lnTo>
                    <a:pt x="7224649" y="210032"/>
                  </a:lnTo>
                  <a:lnTo>
                    <a:pt x="7224649" y="1988032"/>
                  </a:lnTo>
                  <a:lnTo>
                    <a:pt x="7219988" y="2000732"/>
                  </a:lnTo>
                  <a:lnTo>
                    <a:pt x="7218947" y="2000732"/>
                  </a:lnTo>
                  <a:lnTo>
                    <a:pt x="7217042" y="1988032"/>
                  </a:lnTo>
                  <a:lnTo>
                    <a:pt x="7224649" y="1988032"/>
                  </a:lnTo>
                  <a:lnTo>
                    <a:pt x="7224649" y="210032"/>
                  </a:lnTo>
                  <a:lnTo>
                    <a:pt x="7215162" y="210032"/>
                  </a:lnTo>
                  <a:lnTo>
                    <a:pt x="7215162" y="1988032"/>
                  </a:lnTo>
                  <a:lnTo>
                    <a:pt x="7212165" y="2000732"/>
                  </a:lnTo>
                  <a:lnTo>
                    <a:pt x="7193381" y="2000732"/>
                  </a:lnTo>
                  <a:lnTo>
                    <a:pt x="7192658" y="1988032"/>
                  </a:lnTo>
                  <a:lnTo>
                    <a:pt x="7215162" y="1988032"/>
                  </a:lnTo>
                  <a:lnTo>
                    <a:pt x="7215162" y="210032"/>
                  </a:lnTo>
                  <a:lnTo>
                    <a:pt x="7192289" y="210032"/>
                  </a:lnTo>
                  <a:lnTo>
                    <a:pt x="7192289" y="1962632"/>
                  </a:lnTo>
                  <a:lnTo>
                    <a:pt x="7188886" y="1962632"/>
                  </a:lnTo>
                  <a:lnTo>
                    <a:pt x="7188886" y="2000732"/>
                  </a:lnTo>
                  <a:lnTo>
                    <a:pt x="7181482" y="2000732"/>
                  </a:lnTo>
                  <a:lnTo>
                    <a:pt x="7178357" y="2013432"/>
                  </a:lnTo>
                  <a:lnTo>
                    <a:pt x="7162787" y="2013432"/>
                  </a:lnTo>
                  <a:lnTo>
                    <a:pt x="7162571" y="1988032"/>
                  </a:lnTo>
                  <a:lnTo>
                    <a:pt x="7171449" y="1988032"/>
                  </a:lnTo>
                  <a:lnTo>
                    <a:pt x="7170204" y="2000732"/>
                  </a:lnTo>
                  <a:lnTo>
                    <a:pt x="7180593" y="2000732"/>
                  </a:lnTo>
                  <a:lnTo>
                    <a:pt x="7181278" y="1988032"/>
                  </a:lnTo>
                  <a:lnTo>
                    <a:pt x="7186015" y="1988032"/>
                  </a:lnTo>
                  <a:lnTo>
                    <a:pt x="7188886" y="2000732"/>
                  </a:lnTo>
                  <a:lnTo>
                    <a:pt x="7188886" y="1962632"/>
                  </a:lnTo>
                  <a:lnTo>
                    <a:pt x="7187743" y="1962632"/>
                  </a:lnTo>
                  <a:lnTo>
                    <a:pt x="7189838" y="1949932"/>
                  </a:lnTo>
                  <a:lnTo>
                    <a:pt x="7192289" y="1962632"/>
                  </a:lnTo>
                  <a:lnTo>
                    <a:pt x="7192289" y="210032"/>
                  </a:lnTo>
                  <a:lnTo>
                    <a:pt x="7168108" y="210032"/>
                  </a:lnTo>
                  <a:lnTo>
                    <a:pt x="7168108" y="1200632"/>
                  </a:lnTo>
                  <a:lnTo>
                    <a:pt x="7165822" y="1213332"/>
                  </a:lnTo>
                  <a:lnTo>
                    <a:pt x="7163041" y="1213332"/>
                  </a:lnTo>
                  <a:lnTo>
                    <a:pt x="7163041" y="1391132"/>
                  </a:lnTo>
                  <a:lnTo>
                    <a:pt x="7162330" y="1403832"/>
                  </a:lnTo>
                  <a:lnTo>
                    <a:pt x="7152132" y="1391132"/>
                  </a:lnTo>
                  <a:lnTo>
                    <a:pt x="7152157" y="1403832"/>
                  </a:lnTo>
                  <a:lnTo>
                    <a:pt x="7151383" y="1403832"/>
                  </a:lnTo>
                  <a:lnTo>
                    <a:pt x="7151383" y="2000732"/>
                  </a:lnTo>
                  <a:lnTo>
                    <a:pt x="7143420" y="2000732"/>
                  </a:lnTo>
                  <a:lnTo>
                    <a:pt x="7136422" y="2013432"/>
                  </a:lnTo>
                  <a:lnTo>
                    <a:pt x="7137159" y="2000732"/>
                  </a:lnTo>
                  <a:lnTo>
                    <a:pt x="7141057" y="1988032"/>
                  </a:lnTo>
                  <a:lnTo>
                    <a:pt x="7146366" y="1988032"/>
                  </a:lnTo>
                  <a:lnTo>
                    <a:pt x="7151383" y="2000732"/>
                  </a:lnTo>
                  <a:lnTo>
                    <a:pt x="7151383" y="1403832"/>
                  </a:lnTo>
                  <a:lnTo>
                    <a:pt x="7147801" y="1403832"/>
                  </a:lnTo>
                  <a:lnTo>
                    <a:pt x="7150341" y="1391132"/>
                  </a:lnTo>
                  <a:lnTo>
                    <a:pt x="7152132" y="1391132"/>
                  </a:lnTo>
                  <a:lnTo>
                    <a:pt x="7163041" y="1391132"/>
                  </a:lnTo>
                  <a:lnTo>
                    <a:pt x="7163041" y="1213332"/>
                  </a:lnTo>
                  <a:lnTo>
                    <a:pt x="7153669" y="1213332"/>
                  </a:lnTo>
                  <a:lnTo>
                    <a:pt x="7153415" y="1200632"/>
                  </a:lnTo>
                  <a:lnTo>
                    <a:pt x="7168108" y="1200632"/>
                  </a:lnTo>
                  <a:lnTo>
                    <a:pt x="7168108" y="210032"/>
                  </a:lnTo>
                  <a:lnTo>
                    <a:pt x="7135596" y="210032"/>
                  </a:lnTo>
                  <a:lnTo>
                    <a:pt x="7128751" y="206959"/>
                  </a:lnTo>
                  <a:lnTo>
                    <a:pt x="7128751" y="1988032"/>
                  </a:lnTo>
                  <a:lnTo>
                    <a:pt x="7126097" y="2000732"/>
                  </a:lnTo>
                  <a:lnTo>
                    <a:pt x="7109714" y="2000732"/>
                  </a:lnTo>
                  <a:lnTo>
                    <a:pt x="7114730" y="1988032"/>
                  </a:lnTo>
                  <a:lnTo>
                    <a:pt x="7128751" y="1988032"/>
                  </a:lnTo>
                  <a:lnTo>
                    <a:pt x="7128751" y="206959"/>
                  </a:lnTo>
                  <a:lnTo>
                    <a:pt x="7107377" y="197332"/>
                  </a:lnTo>
                  <a:lnTo>
                    <a:pt x="7101167" y="197332"/>
                  </a:lnTo>
                  <a:lnTo>
                    <a:pt x="7100125" y="210032"/>
                  </a:lnTo>
                  <a:lnTo>
                    <a:pt x="7093559" y="210032"/>
                  </a:lnTo>
                  <a:lnTo>
                    <a:pt x="7076694" y="197332"/>
                  </a:lnTo>
                  <a:lnTo>
                    <a:pt x="7048284" y="197332"/>
                  </a:lnTo>
                  <a:lnTo>
                    <a:pt x="7048284" y="2000732"/>
                  </a:lnTo>
                  <a:lnTo>
                    <a:pt x="7040727" y="2000732"/>
                  </a:lnTo>
                  <a:lnTo>
                    <a:pt x="7045299" y="1988032"/>
                  </a:lnTo>
                  <a:lnTo>
                    <a:pt x="7046366" y="1988032"/>
                  </a:lnTo>
                  <a:lnTo>
                    <a:pt x="7048284" y="2000732"/>
                  </a:lnTo>
                  <a:lnTo>
                    <a:pt x="7048284" y="197332"/>
                  </a:lnTo>
                  <a:lnTo>
                    <a:pt x="7026008" y="197332"/>
                  </a:lnTo>
                  <a:lnTo>
                    <a:pt x="7026008" y="2000732"/>
                  </a:lnTo>
                  <a:lnTo>
                    <a:pt x="7018439" y="2000732"/>
                  </a:lnTo>
                  <a:lnTo>
                    <a:pt x="7023024" y="1988032"/>
                  </a:lnTo>
                  <a:lnTo>
                    <a:pt x="7026008" y="2000732"/>
                  </a:lnTo>
                  <a:lnTo>
                    <a:pt x="7026008" y="197332"/>
                  </a:lnTo>
                  <a:lnTo>
                    <a:pt x="7005294" y="197332"/>
                  </a:lnTo>
                  <a:lnTo>
                    <a:pt x="7005294" y="1962632"/>
                  </a:lnTo>
                  <a:lnTo>
                    <a:pt x="7004469" y="1975332"/>
                  </a:lnTo>
                  <a:lnTo>
                    <a:pt x="6998017" y="1975332"/>
                  </a:lnTo>
                  <a:lnTo>
                    <a:pt x="6997128" y="1988032"/>
                  </a:lnTo>
                  <a:lnTo>
                    <a:pt x="6975767" y="1988032"/>
                  </a:lnTo>
                  <a:lnTo>
                    <a:pt x="6975703" y="1975332"/>
                  </a:lnTo>
                  <a:lnTo>
                    <a:pt x="6990512" y="1975332"/>
                  </a:lnTo>
                  <a:lnTo>
                    <a:pt x="6990308" y="1962632"/>
                  </a:lnTo>
                  <a:lnTo>
                    <a:pt x="7005294" y="1962632"/>
                  </a:lnTo>
                  <a:lnTo>
                    <a:pt x="7005294" y="197332"/>
                  </a:lnTo>
                  <a:lnTo>
                    <a:pt x="6995287" y="197332"/>
                  </a:lnTo>
                  <a:lnTo>
                    <a:pt x="6976923" y="184632"/>
                  </a:lnTo>
                  <a:lnTo>
                    <a:pt x="6911124" y="184632"/>
                  </a:lnTo>
                  <a:lnTo>
                    <a:pt x="6906311" y="171932"/>
                  </a:lnTo>
                  <a:lnTo>
                    <a:pt x="6905676" y="173266"/>
                  </a:lnTo>
                  <a:lnTo>
                    <a:pt x="6905676" y="1988032"/>
                  </a:lnTo>
                  <a:lnTo>
                    <a:pt x="6905231" y="2000732"/>
                  </a:lnTo>
                  <a:lnTo>
                    <a:pt x="6894068" y="2000732"/>
                  </a:lnTo>
                  <a:lnTo>
                    <a:pt x="6894042" y="1988032"/>
                  </a:lnTo>
                  <a:lnTo>
                    <a:pt x="6905676" y="1988032"/>
                  </a:lnTo>
                  <a:lnTo>
                    <a:pt x="6905676" y="173266"/>
                  </a:lnTo>
                  <a:lnTo>
                    <a:pt x="6900215" y="184632"/>
                  </a:lnTo>
                  <a:lnTo>
                    <a:pt x="6870128" y="184632"/>
                  </a:lnTo>
                  <a:lnTo>
                    <a:pt x="6854723" y="171932"/>
                  </a:lnTo>
                  <a:lnTo>
                    <a:pt x="6723875" y="171932"/>
                  </a:lnTo>
                  <a:lnTo>
                    <a:pt x="6713664" y="184632"/>
                  </a:lnTo>
                  <a:lnTo>
                    <a:pt x="6712725" y="171932"/>
                  </a:lnTo>
                  <a:lnTo>
                    <a:pt x="6717017" y="171932"/>
                  </a:lnTo>
                  <a:lnTo>
                    <a:pt x="6717220" y="159232"/>
                  </a:lnTo>
                  <a:lnTo>
                    <a:pt x="6697078" y="159232"/>
                  </a:lnTo>
                  <a:lnTo>
                    <a:pt x="6692582" y="171932"/>
                  </a:lnTo>
                  <a:lnTo>
                    <a:pt x="6705981" y="171932"/>
                  </a:lnTo>
                  <a:lnTo>
                    <a:pt x="6706616" y="184632"/>
                  </a:lnTo>
                  <a:lnTo>
                    <a:pt x="6642481" y="184632"/>
                  </a:lnTo>
                  <a:lnTo>
                    <a:pt x="6633299" y="197332"/>
                  </a:lnTo>
                  <a:lnTo>
                    <a:pt x="6632778" y="195745"/>
                  </a:lnTo>
                  <a:lnTo>
                    <a:pt x="6632778" y="1962632"/>
                  </a:lnTo>
                  <a:lnTo>
                    <a:pt x="6629260" y="1975332"/>
                  </a:lnTo>
                  <a:lnTo>
                    <a:pt x="6619329" y="1975332"/>
                  </a:lnTo>
                  <a:lnTo>
                    <a:pt x="6619951" y="1988032"/>
                  </a:lnTo>
                  <a:lnTo>
                    <a:pt x="6602870" y="1988032"/>
                  </a:lnTo>
                  <a:lnTo>
                    <a:pt x="6602171" y="1975332"/>
                  </a:lnTo>
                  <a:lnTo>
                    <a:pt x="6602641" y="1975332"/>
                  </a:lnTo>
                  <a:lnTo>
                    <a:pt x="6600863" y="1962632"/>
                  </a:lnTo>
                  <a:lnTo>
                    <a:pt x="6619405" y="1962632"/>
                  </a:lnTo>
                  <a:lnTo>
                    <a:pt x="6619100" y="1949932"/>
                  </a:lnTo>
                  <a:lnTo>
                    <a:pt x="6624828" y="1949932"/>
                  </a:lnTo>
                  <a:lnTo>
                    <a:pt x="6619405" y="1962632"/>
                  </a:lnTo>
                  <a:lnTo>
                    <a:pt x="6632778" y="1962632"/>
                  </a:lnTo>
                  <a:lnTo>
                    <a:pt x="6632778" y="195745"/>
                  </a:lnTo>
                  <a:lnTo>
                    <a:pt x="6629133" y="184632"/>
                  </a:lnTo>
                  <a:lnTo>
                    <a:pt x="6626123" y="197332"/>
                  </a:lnTo>
                  <a:lnTo>
                    <a:pt x="6571742" y="197332"/>
                  </a:lnTo>
                  <a:lnTo>
                    <a:pt x="6571742" y="1962632"/>
                  </a:lnTo>
                  <a:lnTo>
                    <a:pt x="6570383" y="1975332"/>
                  </a:lnTo>
                  <a:lnTo>
                    <a:pt x="6567640" y="1975332"/>
                  </a:lnTo>
                  <a:lnTo>
                    <a:pt x="6567627" y="1962632"/>
                  </a:lnTo>
                  <a:lnTo>
                    <a:pt x="6571742" y="1962632"/>
                  </a:lnTo>
                  <a:lnTo>
                    <a:pt x="6571742" y="197332"/>
                  </a:lnTo>
                  <a:lnTo>
                    <a:pt x="6566243" y="197332"/>
                  </a:lnTo>
                  <a:lnTo>
                    <a:pt x="6566243" y="1949932"/>
                  </a:lnTo>
                  <a:lnTo>
                    <a:pt x="6563271" y="1962632"/>
                  </a:lnTo>
                  <a:lnTo>
                    <a:pt x="6554965" y="1962632"/>
                  </a:lnTo>
                  <a:lnTo>
                    <a:pt x="6557137" y="1949932"/>
                  </a:lnTo>
                  <a:lnTo>
                    <a:pt x="6566243" y="1949932"/>
                  </a:lnTo>
                  <a:lnTo>
                    <a:pt x="6566243" y="197332"/>
                  </a:lnTo>
                  <a:lnTo>
                    <a:pt x="6554254" y="197332"/>
                  </a:lnTo>
                  <a:lnTo>
                    <a:pt x="6540703" y="184632"/>
                  </a:lnTo>
                  <a:lnTo>
                    <a:pt x="6528905" y="184632"/>
                  </a:lnTo>
                  <a:lnTo>
                    <a:pt x="6528905" y="1988032"/>
                  </a:lnTo>
                  <a:lnTo>
                    <a:pt x="6523914" y="1988032"/>
                  </a:lnTo>
                  <a:lnTo>
                    <a:pt x="6523253" y="2000732"/>
                  </a:lnTo>
                  <a:lnTo>
                    <a:pt x="6518846" y="2000732"/>
                  </a:lnTo>
                  <a:lnTo>
                    <a:pt x="6519570" y="1988032"/>
                  </a:lnTo>
                  <a:lnTo>
                    <a:pt x="6521374" y="1988032"/>
                  </a:lnTo>
                  <a:lnTo>
                    <a:pt x="6525984" y="1975332"/>
                  </a:lnTo>
                  <a:lnTo>
                    <a:pt x="6528905" y="1988032"/>
                  </a:lnTo>
                  <a:lnTo>
                    <a:pt x="6528905" y="184632"/>
                  </a:lnTo>
                  <a:lnTo>
                    <a:pt x="6520027" y="184632"/>
                  </a:lnTo>
                  <a:lnTo>
                    <a:pt x="6520027" y="1949932"/>
                  </a:lnTo>
                  <a:lnTo>
                    <a:pt x="6519824" y="1962632"/>
                  </a:lnTo>
                  <a:lnTo>
                    <a:pt x="6513220" y="1962632"/>
                  </a:lnTo>
                  <a:lnTo>
                    <a:pt x="6512306" y="1949932"/>
                  </a:lnTo>
                  <a:lnTo>
                    <a:pt x="6520027" y="1949932"/>
                  </a:lnTo>
                  <a:lnTo>
                    <a:pt x="6520027" y="184632"/>
                  </a:lnTo>
                  <a:lnTo>
                    <a:pt x="6512928" y="184632"/>
                  </a:lnTo>
                  <a:lnTo>
                    <a:pt x="6509982" y="197332"/>
                  </a:lnTo>
                  <a:lnTo>
                    <a:pt x="6505105" y="197332"/>
                  </a:lnTo>
                  <a:lnTo>
                    <a:pt x="6501104" y="190563"/>
                  </a:lnTo>
                  <a:lnTo>
                    <a:pt x="6501104" y="1988032"/>
                  </a:lnTo>
                  <a:lnTo>
                    <a:pt x="6497345" y="2000732"/>
                  </a:lnTo>
                  <a:lnTo>
                    <a:pt x="6482410" y="2000732"/>
                  </a:lnTo>
                  <a:lnTo>
                    <a:pt x="6475273" y="2013432"/>
                  </a:lnTo>
                  <a:lnTo>
                    <a:pt x="6477267" y="2000732"/>
                  </a:lnTo>
                  <a:lnTo>
                    <a:pt x="6479197" y="2000732"/>
                  </a:lnTo>
                  <a:lnTo>
                    <a:pt x="6479070" y="1988032"/>
                  </a:lnTo>
                  <a:lnTo>
                    <a:pt x="6480632" y="1975332"/>
                  </a:lnTo>
                  <a:lnTo>
                    <a:pt x="6493904" y="1975332"/>
                  </a:lnTo>
                  <a:lnTo>
                    <a:pt x="6493002" y="1988032"/>
                  </a:lnTo>
                  <a:lnTo>
                    <a:pt x="6501104" y="1988032"/>
                  </a:lnTo>
                  <a:lnTo>
                    <a:pt x="6501104" y="190563"/>
                  </a:lnTo>
                  <a:lnTo>
                    <a:pt x="6497612" y="184632"/>
                  </a:lnTo>
                  <a:lnTo>
                    <a:pt x="6488697" y="184632"/>
                  </a:lnTo>
                  <a:lnTo>
                    <a:pt x="6483121" y="192760"/>
                  </a:lnTo>
                  <a:lnTo>
                    <a:pt x="6483121" y="1949932"/>
                  </a:lnTo>
                  <a:lnTo>
                    <a:pt x="6477406" y="1962632"/>
                  </a:lnTo>
                  <a:lnTo>
                    <a:pt x="6475400" y="1965274"/>
                  </a:lnTo>
                  <a:lnTo>
                    <a:pt x="6475400" y="1988032"/>
                  </a:lnTo>
                  <a:lnTo>
                    <a:pt x="6473266" y="2000732"/>
                  </a:lnTo>
                  <a:lnTo>
                    <a:pt x="6464236" y="2000732"/>
                  </a:lnTo>
                  <a:lnTo>
                    <a:pt x="6460871" y="2013432"/>
                  </a:lnTo>
                  <a:lnTo>
                    <a:pt x="6449377" y="2013432"/>
                  </a:lnTo>
                  <a:lnTo>
                    <a:pt x="6453035" y="2000732"/>
                  </a:lnTo>
                  <a:lnTo>
                    <a:pt x="6459918" y="1988032"/>
                  </a:lnTo>
                  <a:lnTo>
                    <a:pt x="6475400" y="1988032"/>
                  </a:lnTo>
                  <a:lnTo>
                    <a:pt x="6475400" y="1965274"/>
                  </a:lnTo>
                  <a:lnTo>
                    <a:pt x="6467729" y="1975332"/>
                  </a:lnTo>
                  <a:lnTo>
                    <a:pt x="6454661" y="1962632"/>
                  </a:lnTo>
                  <a:lnTo>
                    <a:pt x="6434645" y="1962632"/>
                  </a:lnTo>
                  <a:lnTo>
                    <a:pt x="6436703" y="1975332"/>
                  </a:lnTo>
                  <a:lnTo>
                    <a:pt x="6426009" y="1975332"/>
                  </a:lnTo>
                  <a:lnTo>
                    <a:pt x="6431762" y="1962632"/>
                  </a:lnTo>
                  <a:lnTo>
                    <a:pt x="6416078" y="1962632"/>
                  </a:lnTo>
                  <a:lnTo>
                    <a:pt x="6420332" y="1975332"/>
                  </a:lnTo>
                  <a:lnTo>
                    <a:pt x="6402438" y="1975332"/>
                  </a:lnTo>
                  <a:lnTo>
                    <a:pt x="6401943" y="1962632"/>
                  </a:lnTo>
                  <a:lnTo>
                    <a:pt x="6398476" y="1962632"/>
                  </a:lnTo>
                  <a:lnTo>
                    <a:pt x="6398285" y="1961972"/>
                  </a:lnTo>
                  <a:lnTo>
                    <a:pt x="6398285" y="1962632"/>
                  </a:lnTo>
                  <a:lnTo>
                    <a:pt x="6397574" y="1975332"/>
                  </a:lnTo>
                  <a:lnTo>
                    <a:pt x="6387185" y="1975332"/>
                  </a:lnTo>
                  <a:lnTo>
                    <a:pt x="6387884" y="1962632"/>
                  </a:lnTo>
                  <a:lnTo>
                    <a:pt x="6398285" y="1962632"/>
                  </a:lnTo>
                  <a:lnTo>
                    <a:pt x="6398285" y="1961972"/>
                  </a:lnTo>
                  <a:lnTo>
                    <a:pt x="6394844" y="1949932"/>
                  </a:lnTo>
                  <a:lnTo>
                    <a:pt x="6399771" y="1937232"/>
                  </a:lnTo>
                  <a:lnTo>
                    <a:pt x="6405715" y="1937232"/>
                  </a:lnTo>
                  <a:lnTo>
                    <a:pt x="6409868" y="1949932"/>
                  </a:lnTo>
                  <a:lnTo>
                    <a:pt x="6409423" y="1962632"/>
                  </a:lnTo>
                  <a:lnTo>
                    <a:pt x="6412903" y="1949932"/>
                  </a:lnTo>
                  <a:lnTo>
                    <a:pt x="6415062" y="1949932"/>
                  </a:lnTo>
                  <a:lnTo>
                    <a:pt x="6416929" y="1937232"/>
                  </a:lnTo>
                  <a:lnTo>
                    <a:pt x="6433248" y="1949932"/>
                  </a:lnTo>
                  <a:lnTo>
                    <a:pt x="6483121" y="1949932"/>
                  </a:lnTo>
                  <a:lnTo>
                    <a:pt x="6483121" y="192760"/>
                  </a:lnTo>
                  <a:lnTo>
                    <a:pt x="6479972" y="197332"/>
                  </a:lnTo>
                  <a:lnTo>
                    <a:pt x="6473520" y="197332"/>
                  </a:lnTo>
                  <a:lnTo>
                    <a:pt x="6475628" y="184632"/>
                  </a:lnTo>
                  <a:lnTo>
                    <a:pt x="6462916" y="184632"/>
                  </a:lnTo>
                  <a:lnTo>
                    <a:pt x="6462433" y="197332"/>
                  </a:lnTo>
                  <a:lnTo>
                    <a:pt x="6455359" y="197332"/>
                  </a:lnTo>
                  <a:lnTo>
                    <a:pt x="6455410" y="184632"/>
                  </a:lnTo>
                  <a:lnTo>
                    <a:pt x="6447091" y="184632"/>
                  </a:lnTo>
                  <a:lnTo>
                    <a:pt x="6443446" y="197332"/>
                  </a:lnTo>
                  <a:lnTo>
                    <a:pt x="6423215" y="197332"/>
                  </a:lnTo>
                  <a:lnTo>
                    <a:pt x="6416916" y="210032"/>
                  </a:lnTo>
                  <a:lnTo>
                    <a:pt x="6394996" y="210032"/>
                  </a:lnTo>
                  <a:lnTo>
                    <a:pt x="6403403" y="197332"/>
                  </a:lnTo>
                  <a:lnTo>
                    <a:pt x="6419837" y="197332"/>
                  </a:lnTo>
                  <a:lnTo>
                    <a:pt x="6420498" y="184632"/>
                  </a:lnTo>
                  <a:lnTo>
                    <a:pt x="6400495" y="184632"/>
                  </a:lnTo>
                  <a:lnTo>
                    <a:pt x="6395034" y="197332"/>
                  </a:lnTo>
                  <a:lnTo>
                    <a:pt x="6391148" y="185737"/>
                  </a:lnTo>
                  <a:lnTo>
                    <a:pt x="6391148" y="1937232"/>
                  </a:lnTo>
                  <a:lnTo>
                    <a:pt x="6388887" y="1949932"/>
                  </a:lnTo>
                  <a:lnTo>
                    <a:pt x="6391046" y="1949932"/>
                  </a:lnTo>
                  <a:lnTo>
                    <a:pt x="6386906" y="1962632"/>
                  </a:lnTo>
                  <a:lnTo>
                    <a:pt x="6381724" y="1949932"/>
                  </a:lnTo>
                  <a:lnTo>
                    <a:pt x="6376327" y="1949932"/>
                  </a:lnTo>
                  <a:lnTo>
                    <a:pt x="6370002" y="1962632"/>
                  </a:lnTo>
                  <a:lnTo>
                    <a:pt x="6377064" y="1962632"/>
                  </a:lnTo>
                  <a:lnTo>
                    <a:pt x="6376238" y="1975332"/>
                  </a:lnTo>
                  <a:lnTo>
                    <a:pt x="6379870" y="1975332"/>
                  </a:lnTo>
                  <a:lnTo>
                    <a:pt x="6379172" y="1988032"/>
                  </a:lnTo>
                  <a:lnTo>
                    <a:pt x="6370434" y="1988032"/>
                  </a:lnTo>
                  <a:lnTo>
                    <a:pt x="6361303" y="1975332"/>
                  </a:lnTo>
                  <a:lnTo>
                    <a:pt x="6350267" y="1975332"/>
                  </a:lnTo>
                  <a:lnTo>
                    <a:pt x="6349555" y="1988032"/>
                  </a:lnTo>
                  <a:lnTo>
                    <a:pt x="6339167" y="1988032"/>
                  </a:lnTo>
                  <a:lnTo>
                    <a:pt x="6339802" y="1975332"/>
                  </a:lnTo>
                  <a:lnTo>
                    <a:pt x="6339332" y="1975332"/>
                  </a:lnTo>
                  <a:lnTo>
                    <a:pt x="6344196" y="1962632"/>
                  </a:lnTo>
                  <a:lnTo>
                    <a:pt x="6370002" y="1962632"/>
                  </a:lnTo>
                  <a:lnTo>
                    <a:pt x="6366802" y="1949932"/>
                  </a:lnTo>
                  <a:lnTo>
                    <a:pt x="6339611" y="1949932"/>
                  </a:lnTo>
                  <a:lnTo>
                    <a:pt x="6343828" y="1937232"/>
                  </a:lnTo>
                  <a:lnTo>
                    <a:pt x="6391148" y="1937232"/>
                  </a:lnTo>
                  <a:lnTo>
                    <a:pt x="6391148" y="185737"/>
                  </a:lnTo>
                  <a:lnTo>
                    <a:pt x="6390780" y="184632"/>
                  </a:lnTo>
                  <a:lnTo>
                    <a:pt x="6386601" y="184632"/>
                  </a:lnTo>
                  <a:lnTo>
                    <a:pt x="6382702" y="193992"/>
                  </a:lnTo>
                  <a:lnTo>
                    <a:pt x="6382702" y="222732"/>
                  </a:lnTo>
                  <a:lnTo>
                    <a:pt x="6376835" y="222732"/>
                  </a:lnTo>
                  <a:lnTo>
                    <a:pt x="6379299" y="210032"/>
                  </a:lnTo>
                  <a:lnTo>
                    <a:pt x="6382702" y="222732"/>
                  </a:lnTo>
                  <a:lnTo>
                    <a:pt x="6382702" y="193992"/>
                  </a:lnTo>
                  <a:lnTo>
                    <a:pt x="6381305" y="197332"/>
                  </a:lnTo>
                  <a:lnTo>
                    <a:pt x="6373673" y="184632"/>
                  </a:lnTo>
                  <a:lnTo>
                    <a:pt x="6373508" y="210032"/>
                  </a:lnTo>
                  <a:lnTo>
                    <a:pt x="6368656" y="210032"/>
                  </a:lnTo>
                  <a:lnTo>
                    <a:pt x="6366904" y="222732"/>
                  </a:lnTo>
                  <a:lnTo>
                    <a:pt x="6348997" y="222732"/>
                  </a:lnTo>
                  <a:lnTo>
                    <a:pt x="6347638" y="235432"/>
                  </a:lnTo>
                  <a:lnTo>
                    <a:pt x="6338989" y="235432"/>
                  </a:lnTo>
                  <a:lnTo>
                    <a:pt x="6335560" y="223316"/>
                  </a:lnTo>
                  <a:lnTo>
                    <a:pt x="6335560" y="1975332"/>
                  </a:lnTo>
                  <a:lnTo>
                    <a:pt x="6334531" y="1988032"/>
                  </a:lnTo>
                  <a:lnTo>
                    <a:pt x="6323177" y="1988032"/>
                  </a:lnTo>
                  <a:lnTo>
                    <a:pt x="6328677" y="1975332"/>
                  </a:lnTo>
                  <a:lnTo>
                    <a:pt x="6335560" y="1975332"/>
                  </a:lnTo>
                  <a:lnTo>
                    <a:pt x="6335560" y="223316"/>
                  </a:lnTo>
                  <a:lnTo>
                    <a:pt x="6335395" y="222732"/>
                  </a:lnTo>
                  <a:lnTo>
                    <a:pt x="6327102" y="222732"/>
                  </a:lnTo>
                  <a:lnTo>
                    <a:pt x="6326581" y="224231"/>
                  </a:lnTo>
                  <a:lnTo>
                    <a:pt x="6326581" y="1962632"/>
                  </a:lnTo>
                  <a:lnTo>
                    <a:pt x="6321907" y="1975332"/>
                  </a:lnTo>
                  <a:lnTo>
                    <a:pt x="6320930" y="1975332"/>
                  </a:lnTo>
                  <a:lnTo>
                    <a:pt x="6319075" y="1962632"/>
                  </a:lnTo>
                  <a:lnTo>
                    <a:pt x="6326581" y="1962632"/>
                  </a:lnTo>
                  <a:lnTo>
                    <a:pt x="6326581" y="224231"/>
                  </a:lnTo>
                  <a:lnTo>
                    <a:pt x="6322669" y="235432"/>
                  </a:lnTo>
                  <a:lnTo>
                    <a:pt x="6306058" y="235432"/>
                  </a:lnTo>
                  <a:lnTo>
                    <a:pt x="6306058" y="1975332"/>
                  </a:lnTo>
                  <a:lnTo>
                    <a:pt x="6303861" y="1988032"/>
                  </a:lnTo>
                  <a:lnTo>
                    <a:pt x="6291148" y="1988032"/>
                  </a:lnTo>
                  <a:lnTo>
                    <a:pt x="6283807" y="2000732"/>
                  </a:lnTo>
                  <a:lnTo>
                    <a:pt x="6284544" y="1988032"/>
                  </a:lnTo>
                  <a:lnTo>
                    <a:pt x="6287630" y="1988032"/>
                  </a:lnTo>
                  <a:lnTo>
                    <a:pt x="6287097" y="1975332"/>
                  </a:lnTo>
                  <a:lnTo>
                    <a:pt x="6306058" y="1975332"/>
                  </a:lnTo>
                  <a:lnTo>
                    <a:pt x="6306058" y="235432"/>
                  </a:lnTo>
                  <a:lnTo>
                    <a:pt x="6302565" y="235432"/>
                  </a:lnTo>
                  <a:lnTo>
                    <a:pt x="6301219" y="248132"/>
                  </a:lnTo>
                  <a:lnTo>
                    <a:pt x="6298425" y="248132"/>
                  </a:lnTo>
                  <a:lnTo>
                    <a:pt x="6294869" y="235432"/>
                  </a:lnTo>
                  <a:lnTo>
                    <a:pt x="6263767" y="235432"/>
                  </a:lnTo>
                  <a:lnTo>
                    <a:pt x="6263767" y="1988032"/>
                  </a:lnTo>
                  <a:lnTo>
                    <a:pt x="6256248" y="1988032"/>
                  </a:lnTo>
                  <a:lnTo>
                    <a:pt x="6260871" y="1975332"/>
                  </a:lnTo>
                  <a:lnTo>
                    <a:pt x="6263767" y="1988032"/>
                  </a:lnTo>
                  <a:lnTo>
                    <a:pt x="6263767" y="235432"/>
                  </a:lnTo>
                  <a:lnTo>
                    <a:pt x="6252870" y="235432"/>
                  </a:lnTo>
                  <a:lnTo>
                    <a:pt x="6248984" y="222732"/>
                  </a:lnTo>
                  <a:lnTo>
                    <a:pt x="6266789" y="222732"/>
                  </a:lnTo>
                  <a:lnTo>
                    <a:pt x="6268720" y="210032"/>
                  </a:lnTo>
                  <a:lnTo>
                    <a:pt x="6273470" y="210032"/>
                  </a:lnTo>
                  <a:lnTo>
                    <a:pt x="6280264" y="197332"/>
                  </a:lnTo>
                  <a:lnTo>
                    <a:pt x="6288329" y="197332"/>
                  </a:lnTo>
                  <a:lnTo>
                    <a:pt x="6288151" y="210032"/>
                  </a:lnTo>
                  <a:lnTo>
                    <a:pt x="6299212" y="210032"/>
                  </a:lnTo>
                  <a:lnTo>
                    <a:pt x="6293726" y="197332"/>
                  </a:lnTo>
                  <a:lnTo>
                    <a:pt x="6298920" y="197332"/>
                  </a:lnTo>
                  <a:lnTo>
                    <a:pt x="6299212" y="210032"/>
                  </a:lnTo>
                  <a:lnTo>
                    <a:pt x="6302426" y="210032"/>
                  </a:lnTo>
                  <a:lnTo>
                    <a:pt x="6303315" y="197332"/>
                  </a:lnTo>
                  <a:lnTo>
                    <a:pt x="6313094" y="210032"/>
                  </a:lnTo>
                  <a:lnTo>
                    <a:pt x="6313195" y="197332"/>
                  </a:lnTo>
                  <a:lnTo>
                    <a:pt x="6310528" y="197332"/>
                  </a:lnTo>
                  <a:lnTo>
                    <a:pt x="6309779" y="184632"/>
                  </a:lnTo>
                  <a:lnTo>
                    <a:pt x="6334087" y="184632"/>
                  </a:lnTo>
                  <a:lnTo>
                    <a:pt x="6338329" y="171932"/>
                  </a:lnTo>
                  <a:lnTo>
                    <a:pt x="6288646" y="171932"/>
                  </a:lnTo>
                  <a:lnTo>
                    <a:pt x="6288697" y="184632"/>
                  </a:lnTo>
                  <a:lnTo>
                    <a:pt x="6271793" y="184632"/>
                  </a:lnTo>
                  <a:lnTo>
                    <a:pt x="6263119" y="197332"/>
                  </a:lnTo>
                  <a:lnTo>
                    <a:pt x="6259157" y="197332"/>
                  </a:lnTo>
                  <a:lnTo>
                    <a:pt x="6259741" y="210032"/>
                  </a:lnTo>
                  <a:lnTo>
                    <a:pt x="6256274" y="210032"/>
                  </a:lnTo>
                  <a:lnTo>
                    <a:pt x="6256248" y="197332"/>
                  </a:lnTo>
                  <a:lnTo>
                    <a:pt x="6255563" y="197332"/>
                  </a:lnTo>
                  <a:lnTo>
                    <a:pt x="6249365" y="184632"/>
                  </a:lnTo>
                  <a:lnTo>
                    <a:pt x="6257925" y="184632"/>
                  </a:lnTo>
                  <a:lnTo>
                    <a:pt x="6250114" y="171932"/>
                  </a:lnTo>
                  <a:lnTo>
                    <a:pt x="6245847" y="171932"/>
                  </a:lnTo>
                  <a:lnTo>
                    <a:pt x="6245847" y="1949932"/>
                  </a:lnTo>
                  <a:lnTo>
                    <a:pt x="6238367" y="1949932"/>
                  </a:lnTo>
                  <a:lnTo>
                    <a:pt x="6242913" y="1937232"/>
                  </a:lnTo>
                  <a:lnTo>
                    <a:pt x="6245847" y="1949932"/>
                  </a:lnTo>
                  <a:lnTo>
                    <a:pt x="6245847" y="171932"/>
                  </a:lnTo>
                  <a:lnTo>
                    <a:pt x="6245326" y="171932"/>
                  </a:lnTo>
                  <a:lnTo>
                    <a:pt x="6245326" y="222732"/>
                  </a:lnTo>
                  <a:lnTo>
                    <a:pt x="6242228" y="222732"/>
                  </a:lnTo>
                  <a:lnTo>
                    <a:pt x="6243066" y="235432"/>
                  </a:lnTo>
                  <a:lnTo>
                    <a:pt x="6232461" y="235432"/>
                  </a:lnTo>
                  <a:lnTo>
                    <a:pt x="6232461" y="1975332"/>
                  </a:lnTo>
                  <a:lnTo>
                    <a:pt x="6230099" y="1988032"/>
                  </a:lnTo>
                  <a:lnTo>
                    <a:pt x="6223000" y="1988032"/>
                  </a:lnTo>
                  <a:lnTo>
                    <a:pt x="6217628" y="1976069"/>
                  </a:lnTo>
                  <a:lnTo>
                    <a:pt x="6217628" y="1988032"/>
                  </a:lnTo>
                  <a:lnTo>
                    <a:pt x="6155055" y="1988032"/>
                  </a:lnTo>
                  <a:lnTo>
                    <a:pt x="6155741" y="1975332"/>
                  </a:lnTo>
                  <a:lnTo>
                    <a:pt x="6193828" y="1975332"/>
                  </a:lnTo>
                  <a:lnTo>
                    <a:pt x="6198451" y="1962632"/>
                  </a:lnTo>
                  <a:lnTo>
                    <a:pt x="6193142" y="1962632"/>
                  </a:lnTo>
                  <a:lnTo>
                    <a:pt x="6197790" y="1949932"/>
                  </a:lnTo>
                  <a:lnTo>
                    <a:pt x="6201207" y="1949932"/>
                  </a:lnTo>
                  <a:lnTo>
                    <a:pt x="6203924" y="1962632"/>
                  </a:lnTo>
                  <a:lnTo>
                    <a:pt x="6198451" y="1962632"/>
                  </a:lnTo>
                  <a:lnTo>
                    <a:pt x="6199492" y="1975332"/>
                  </a:lnTo>
                  <a:lnTo>
                    <a:pt x="6207150" y="1975332"/>
                  </a:lnTo>
                  <a:lnTo>
                    <a:pt x="6217628" y="1988032"/>
                  </a:lnTo>
                  <a:lnTo>
                    <a:pt x="6217628" y="1976069"/>
                  </a:lnTo>
                  <a:lnTo>
                    <a:pt x="6217297" y="1975332"/>
                  </a:lnTo>
                  <a:lnTo>
                    <a:pt x="6232461" y="1975332"/>
                  </a:lnTo>
                  <a:lnTo>
                    <a:pt x="6232461" y="235432"/>
                  </a:lnTo>
                  <a:lnTo>
                    <a:pt x="6231001" y="235432"/>
                  </a:lnTo>
                  <a:lnTo>
                    <a:pt x="6227496" y="248132"/>
                  </a:lnTo>
                  <a:lnTo>
                    <a:pt x="6211113" y="248132"/>
                  </a:lnTo>
                  <a:lnTo>
                    <a:pt x="6211113" y="1962632"/>
                  </a:lnTo>
                  <a:lnTo>
                    <a:pt x="6206934" y="1962632"/>
                  </a:lnTo>
                  <a:lnTo>
                    <a:pt x="6207010" y="1949932"/>
                  </a:lnTo>
                  <a:lnTo>
                    <a:pt x="6211113" y="1962632"/>
                  </a:lnTo>
                  <a:lnTo>
                    <a:pt x="6211113" y="248132"/>
                  </a:lnTo>
                  <a:lnTo>
                    <a:pt x="6184976" y="248132"/>
                  </a:lnTo>
                  <a:lnTo>
                    <a:pt x="6184976" y="1949932"/>
                  </a:lnTo>
                  <a:lnTo>
                    <a:pt x="6184265" y="1962632"/>
                  </a:lnTo>
                  <a:lnTo>
                    <a:pt x="6159093" y="1962632"/>
                  </a:lnTo>
                  <a:lnTo>
                    <a:pt x="6159792" y="1949932"/>
                  </a:lnTo>
                  <a:lnTo>
                    <a:pt x="6184976" y="1949932"/>
                  </a:lnTo>
                  <a:lnTo>
                    <a:pt x="6184976" y="248132"/>
                  </a:lnTo>
                  <a:lnTo>
                    <a:pt x="6153658" y="248132"/>
                  </a:lnTo>
                  <a:lnTo>
                    <a:pt x="6153658" y="1962632"/>
                  </a:lnTo>
                  <a:lnTo>
                    <a:pt x="6148019" y="1962632"/>
                  </a:lnTo>
                  <a:lnTo>
                    <a:pt x="6146190" y="1949932"/>
                  </a:lnTo>
                  <a:lnTo>
                    <a:pt x="6151816" y="1949932"/>
                  </a:lnTo>
                  <a:lnTo>
                    <a:pt x="6153658" y="1962632"/>
                  </a:lnTo>
                  <a:lnTo>
                    <a:pt x="6153658" y="248132"/>
                  </a:lnTo>
                  <a:lnTo>
                    <a:pt x="6142228" y="248132"/>
                  </a:lnTo>
                  <a:lnTo>
                    <a:pt x="6139904" y="260832"/>
                  </a:lnTo>
                  <a:lnTo>
                    <a:pt x="6114250" y="260832"/>
                  </a:lnTo>
                  <a:lnTo>
                    <a:pt x="6105842" y="248132"/>
                  </a:lnTo>
                  <a:lnTo>
                    <a:pt x="6095644" y="248132"/>
                  </a:lnTo>
                  <a:lnTo>
                    <a:pt x="6097282" y="235432"/>
                  </a:lnTo>
                  <a:lnTo>
                    <a:pt x="6109665" y="235432"/>
                  </a:lnTo>
                  <a:lnTo>
                    <a:pt x="6108839" y="222732"/>
                  </a:lnTo>
                  <a:lnTo>
                    <a:pt x="6131306" y="222732"/>
                  </a:lnTo>
                  <a:lnTo>
                    <a:pt x="6135357" y="210032"/>
                  </a:lnTo>
                  <a:lnTo>
                    <a:pt x="6131560" y="210032"/>
                  </a:lnTo>
                  <a:lnTo>
                    <a:pt x="6133135" y="197332"/>
                  </a:lnTo>
                  <a:lnTo>
                    <a:pt x="6149759" y="197332"/>
                  </a:lnTo>
                  <a:lnTo>
                    <a:pt x="6149035" y="210032"/>
                  </a:lnTo>
                  <a:lnTo>
                    <a:pt x="6154940" y="210032"/>
                  </a:lnTo>
                  <a:lnTo>
                    <a:pt x="6156934" y="197332"/>
                  </a:lnTo>
                  <a:lnTo>
                    <a:pt x="6153340" y="197332"/>
                  </a:lnTo>
                  <a:lnTo>
                    <a:pt x="6151562" y="184632"/>
                  </a:lnTo>
                  <a:lnTo>
                    <a:pt x="6156960" y="184632"/>
                  </a:lnTo>
                  <a:lnTo>
                    <a:pt x="6158789" y="197332"/>
                  </a:lnTo>
                  <a:lnTo>
                    <a:pt x="6168758" y="197332"/>
                  </a:lnTo>
                  <a:lnTo>
                    <a:pt x="6172352" y="210032"/>
                  </a:lnTo>
                  <a:lnTo>
                    <a:pt x="6178194" y="210032"/>
                  </a:lnTo>
                  <a:lnTo>
                    <a:pt x="6179058" y="197332"/>
                  </a:lnTo>
                  <a:lnTo>
                    <a:pt x="6172339" y="184632"/>
                  </a:lnTo>
                  <a:lnTo>
                    <a:pt x="6199632" y="184632"/>
                  </a:lnTo>
                  <a:lnTo>
                    <a:pt x="6199479" y="197332"/>
                  </a:lnTo>
                  <a:lnTo>
                    <a:pt x="6203823" y="197332"/>
                  </a:lnTo>
                  <a:lnTo>
                    <a:pt x="6201524" y="210032"/>
                  </a:lnTo>
                  <a:lnTo>
                    <a:pt x="6199479" y="197332"/>
                  </a:lnTo>
                  <a:lnTo>
                    <a:pt x="6193206" y="197332"/>
                  </a:lnTo>
                  <a:lnTo>
                    <a:pt x="6192329" y="210032"/>
                  </a:lnTo>
                  <a:lnTo>
                    <a:pt x="6197282" y="210032"/>
                  </a:lnTo>
                  <a:lnTo>
                    <a:pt x="6192964" y="222732"/>
                  </a:lnTo>
                  <a:lnTo>
                    <a:pt x="6213386" y="222732"/>
                  </a:lnTo>
                  <a:lnTo>
                    <a:pt x="6224308" y="210032"/>
                  </a:lnTo>
                  <a:lnTo>
                    <a:pt x="6226314" y="222732"/>
                  </a:lnTo>
                  <a:lnTo>
                    <a:pt x="6240754" y="222732"/>
                  </a:lnTo>
                  <a:lnTo>
                    <a:pt x="6243993" y="210032"/>
                  </a:lnTo>
                  <a:lnTo>
                    <a:pt x="6245326" y="222732"/>
                  </a:lnTo>
                  <a:lnTo>
                    <a:pt x="6245326" y="171932"/>
                  </a:lnTo>
                  <a:lnTo>
                    <a:pt x="6244742" y="171932"/>
                  </a:lnTo>
                  <a:lnTo>
                    <a:pt x="6242685" y="159232"/>
                  </a:lnTo>
                  <a:lnTo>
                    <a:pt x="6327902" y="159232"/>
                  </a:lnTo>
                  <a:lnTo>
                    <a:pt x="6333274" y="146532"/>
                  </a:lnTo>
                  <a:lnTo>
                    <a:pt x="6345809" y="146532"/>
                  </a:lnTo>
                  <a:lnTo>
                    <a:pt x="6315824" y="133832"/>
                  </a:lnTo>
                  <a:lnTo>
                    <a:pt x="6288011" y="146532"/>
                  </a:lnTo>
                  <a:lnTo>
                    <a:pt x="6261608" y="146532"/>
                  </a:lnTo>
                  <a:lnTo>
                    <a:pt x="6235839" y="133832"/>
                  </a:lnTo>
                  <a:lnTo>
                    <a:pt x="6233426" y="146532"/>
                  </a:lnTo>
                  <a:lnTo>
                    <a:pt x="6223787" y="146532"/>
                  </a:lnTo>
                  <a:lnTo>
                    <a:pt x="6221387" y="159232"/>
                  </a:lnTo>
                  <a:lnTo>
                    <a:pt x="6226048" y="159232"/>
                  </a:lnTo>
                  <a:lnTo>
                    <a:pt x="6230518" y="171932"/>
                  </a:lnTo>
                  <a:lnTo>
                    <a:pt x="6233884" y="171932"/>
                  </a:lnTo>
                  <a:lnTo>
                    <a:pt x="6235217" y="184632"/>
                  </a:lnTo>
                  <a:lnTo>
                    <a:pt x="6232487" y="184632"/>
                  </a:lnTo>
                  <a:lnTo>
                    <a:pt x="6231966" y="197332"/>
                  </a:lnTo>
                  <a:lnTo>
                    <a:pt x="6231217" y="210032"/>
                  </a:lnTo>
                  <a:lnTo>
                    <a:pt x="6227813" y="210032"/>
                  </a:lnTo>
                  <a:lnTo>
                    <a:pt x="6226772" y="197332"/>
                  </a:lnTo>
                  <a:lnTo>
                    <a:pt x="6218961" y="210032"/>
                  </a:lnTo>
                  <a:lnTo>
                    <a:pt x="6213602" y="210032"/>
                  </a:lnTo>
                  <a:lnTo>
                    <a:pt x="6214923" y="197332"/>
                  </a:lnTo>
                  <a:lnTo>
                    <a:pt x="6208966" y="184632"/>
                  </a:lnTo>
                  <a:lnTo>
                    <a:pt x="6214008" y="184632"/>
                  </a:lnTo>
                  <a:lnTo>
                    <a:pt x="6211036" y="171932"/>
                  </a:lnTo>
                  <a:lnTo>
                    <a:pt x="6205080" y="159232"/>
                  </a:lnTo>
                  <a:lnTo>
                    <a:pt x="6201029" y="159232"/>
                  </a:lnTo>
                  <a:lnTo>
                    <a:pt x="6203785" y="146532"/>
                  </a:lnTo>
                  <a:lnTo>
                    <a:pt x="6196000" y="146532"/>
                  </a:lnTo>
                  <a:lnTo>
                    <a:pt x="6198641" y="159232"/>
                  </a:lnTo>
                  <a:lnTo>
                    <a:pt x="6193015" y="159232"/>
                  </a:lnTo>
                  <a:lnTo>
                    <a:pt x="6192228" y="146532"/>
                  </a:lnTo>
                  <a:lnTo>
                    <a:pt x="6186068" y="159232"/>
                  </a:lnTo>
                  <a:lnTo>
                    <a:pt x="6192202" y="159232"/>
                  </a:lnTo>
                  <a:lnTo>
                    <a:pt x="6192875" y="171932"/>
                  </a:lnTo>
                  <a:lnTo>
                    <a:pt x="6157595" y="171932"/>
                  </a:lnTo>
                  <a:lnTo>
                    <a:pt x="6143244" y="159232"/>
                  </a:lnTo>
                  <a:lnTo>
                    <a:pt x="6137465" y="159232"/>
                  </a:lnTo>
                  <a:lnTo>
                    <a:pt x="6137465" y="184632"/>
                  </a:lnTo>
                  <a:lnTo>
                    <a:pt x="6132995" y="197332"/>
                  </a:lnTo>
                  <a:lnTo>
                    <a:pt x="6132068" y="197332"/>
                  </a:lnTo>
                  <a:lnTo>
                    <a:pt x="6130277" y="184632"/>
                  </a:lnTo>
                  <a:lnTo>
                    <a:pt x="6137465" y="184632"/>
                  </a:lnTo>
                  <a:lnTo>
                    <a:pt x="6137465" y="159232"/>
                  </a:lnTo>
                  <a:lnTo>
                    <a:pt x="6128423" y="159232"/>
                  </a:lnTo>
                  <a:lnTo>
                    <a:pt x="6128423" y="197332"/>
                  </a:lnTo>
                  <a:lnTo>
                    <a:pt x="6128258" y="210032"/>
                  </a:lnTo>
                  <a:lnTo>
                    <a:pt x="6109424" y="210032"/>
                  </a:lnTo>
                  <a:lnTo>
                    <a:pt x="6107163" y="197332"/>
                  </a:lnTo>
                  <a:lnTo>
                    <a:pt x="6128423" y="197332"/>
                  </a:lnTo>
                  <a:lnTo>
                    <a:pt x="6128423" y="159232"/>
                  </a:lnTo>
                  <a:lnTo>
                    <a:pt x="6118568" y="159232"/>
                  </a:lnTo>
                  <a:lnTo>
                    <a:pt x="6112446" y="146532"/>
                  </a:lnTo>
                  <a:lnTo>
                    <a:pt x="6109322" y="159232"/>
                  </a:lnTo>
                  <a:lnTo>
                    <a:pt x="6099556" y="159232"/>
                  </a:lnTo>
                  <a:lnTo>
                    <a:pt x="6099556" y="222732"/>
                  </a:lnTo>
                  <a:lnTo>
                    <a:pt x="6096432" y="235432"/>
                  </a:lnTo>
                  <a:lnTo>
                    <a:pt x="6093168" y="235432"/>
                  </a:lnTo>
                  <a:lnTo>
                    <a:pt x="6093168" y="1962632"/>
                  </a:lnTo>
                  <a:lnTo>
                    <a:pt x="6089866" y="1975332"/>
                  </a:lnTo>
                  <a:lnTo>
                    <a:pt x="6086183" y="1962632"/>
                  </a:lnTo>
                  <a:lnTo>
                    <a:pt x="6093168" y="1962632"/>
                  </a:lnTo>
                  <a:lnTo>
                    <a:pt x="6093168" y="235432"/>
                  </a:lnTo>
                  <a:lnTo>
                    <a:pt x="6085052" y="235432"/>
                  </a:lnTo>
                  <a:lnTo>
                    <a:pt x="6085319" y="248132"/>
                  </a:lnTo>
                  <a:lnTo>
                    <a:pt x="6091961" y="248132"/>
                  </a:lnTo>
                  <a:lnTo>
                    <a:pt x="6091047" y="260832"/>
                  </a:lnTo>
                  <a:lnTo>
                    <a:pt x="6038050" y="260832"/>
                  </a:lnTo>
                  <a:lnTo>
                    <a:pt x="6030747" y="251968"/>
                  </a:lnTo>
                  <a:lnTo>
                    <a:pt x="6030747" y="1937232"/>
                  </a:lnTo>
                  <a:lnTo>
                    <a:pt x="6030709" y="1949932"/>
                  </a:lnTo>
                  <a:lnTo>
                    <a:pt x="6023445" y="1949932"/>
                  </a:lnTo>
                  <a:lnTo>
                    <a:pt x="6024448" y="1937232"/>
                  </a:lnTo>
                  <a:lnTo>
                    <a:pt x="6030747" y="1937232"/>
                  </a:lnTo>
                  <a:lnTo>
                    <a:pt x="6030747" y="251968"/>
                  </a:lnTo>
                  <a:lnTo>
                    <a:pt x="6027598" y="248132"/>
                  </a:lnTo>
                  <a:lnTo>
                    <a:pt x="6037072" y="248132"/>
                  </a:lnTo>
                  <a:lnTo>
                    <a:pt x="6041568" y="235432"/>
                  </a:lnTo>
                  <a:lnTo>
                    <a:pt x="6031268" y="235432"/>
                  </a:lnTo>
                  <a:lnTo>
                    <a:pt x="6029261" y="222732"/>
                  </a:lnTo>
                  <a:lnTo>
                    <a:pt x="6028144" y="222732"/>
                  </a:lnTo>
                  <a:lnTo>
                    <a:pt x="6028144" y="210032"/>
                  </a:lnTo>
                  <a:lnTo>
                    <a:pt x="6031166" y="210032"/>
                  </a:lnTo>
                  <a:lnTo>
                    <a:pt x="6035599" y="197332"/>
                  </a:lnTo>
                  <a:lnTo>
                    <a:pt x="6049975" y="197332"/>
                  </a:lnTo>
                  <a:lnTo>
                    <a:pt x="6051385" y="210032"/>
                  </a:lnTo>
                  <a:lnTo>
                    <a:pt x="6052223" y="210032"/>
                  </a:lnTo>
                  <a:lnTo>
                    <a:pt x="6054522" y="222732"/>
                  </a:lnTo>
                  <a:lnTo>
                    <a:pt x="6066167" y="222732"/>
                  </a:lnTo>
                  <a:lnTo>
                    <a:pt x="6062523" y="210032"/>
                  </a:lnTo>
                  <a:lnTo>
                    <a:pt x="6074092" y="210032"/>
                  </a:lnTo>
                  <a:lnTo>
                    <a:pt x="6080671" y="197332"/>
                  </a:lnTo>
                  <a:lnTo>
                    <a:pt x="6096393" y="197332"/>
                  </a:lnTo>
                  <a:lnTo>
                    <a:pt x="6094603" y="210032"/>
                  </a:lnTo>
                  <a:lnTo>
                    <a:pt x="6085954" y="210032"/>
                  </a:lnTo>
                  <a:lnTo>
                    <a:pt x="6085319" y="222732"/>
                  </a:lnTo>
                  <a:lnTo>
                    <a:pt x="6099556" y="222732"/>
                  </a:lnTo>
                  <a:lnTo>
                    <a:pt x="6099556" y="159232"/>
                  </a:lnTo>
                  <a:lnTo>
                    <a:pt x="6062535" y="159232"/>
                  </a:lnTo>
                  <a:lnTo>
                    <a:pt x="6060198" y="146532"/>
                  </a:lnTo>
                  <a:lnTo>
                    <a:pt x="6051550" y="146532"/>
                  </a:lnTo>
                  <a:lnTo>
                    <a:pt x="6052769" y="159232"/>
                  </a:lnTo>
                  <a:lnTo>
                    <a:pt x="6052959" y="171932"/>
                  </a:lnTo>
                  <a:lnTo>
                    <a:pt x="6031433" y="171932"/>
                  </a:lnTo>
                  <a:lnTo>
                    <a:pt x="6025731" y="159232"/>
                  </a:lnTo>
                  <a:lnTo>
                    <a:pt x="6025146" y="159232"/>
                  </a:lnTo>
                  <a:lnTo>
                    <a:pt x="6032652" y="146532"/>
                  </a:lnTo>
                  <a:lnTo>
                    <a:pt x="6019292" y="146532"/>
                  </a:lnTo>
                  <a:lnTo>
                    <a:pt x="6019292" y="171932"/>
                  </a:lnTo>
                  <a:lnTo>
                    <a:pt x="6016968" y="171932"/>
                  </a:lnTo>
                  <a:lnTo>
                    <a:pt x="6016968" y="222732"/>
                  </a:lnTo>
                  <a:lnTo>
                    <a:pt x="6014593" y="235432"/>
                  </a:lnTo>
                  <a:lnTo>
                    <a:pt x="6006389" y="235432"/>
                  </a:lnTo>
                  <a:lnTo>
                    <a:pt x="6009221" y="222732"/>
                  </a:lnTo>
                  <a:lnTo>
                    <a:pt x="6016968" y="222732"/>
                  </a:lnTo>
                  <a:lnTo>
                    <a:pt x="6016968" y="171932"/>
                  </a:lnTo>
                  <a:lnTo>
                    <a:pt x="6003887" y="171932"/>
                  </a:lnTo>
                  <a:lnTo>
                    <a:pt x="6004255" y="159232"/>
                  </a:lnTo>
                  <a:lnTo>
                    <a:pt x="6018479" y="159232"/>
                  </a:lnTo>
                  <a:lnTo>
                    <a:pt x="6019292" y="171932"/>
                  </a:lnTo>
                  <a:lnTo>
                    <a:pt x="6019292" y="146532"/>
                  </a:lnTo>
                  <a:lnTo>
                    <a:pt x="5994120" y="146532"/>
                  </a:lnTo>
                  <a:lnTo>
                    <a:pt x="5994120" y="222732"/>
                  </a:lnTo>
                  <a:lnTo>
                    <a:pt x="5986881" y="222732"/>
                  </a:lnTo>
                  <a:lnTo>
                    <a:pt x="5991415" y="210032"/>
                  </a:lnTo>
                  <a:lnTo>
                    <a:pt x="5992330" y="210032"/>
                  </a:lnTo>
                  <a:lnTo>
                    <a:pt x="5994120" y="222732"/>
                  </a:lnTo>
                  <a:lnTo>
                    <a:pt x="5994120" y="146532"/>
                  </a:lnTo>
                  <a:lnTo>
                    <a:pt x="5989929" y="146532"/>
                  </a:lnTo>
                  <a:lnTo>
                    <a:pt x="5989840" y="159232"/>
                  </a:lnTo>
                  <a:lnTo>
                    <a:pt x="5982690" y="159232"/>
                  </a:lnTo>
                  <a:lnTo>
                    <a:pt x="5983668" y="146532"/>
                  </a:lnTo>
                  <a:lnTo>
                    <a:pt x="5963209" y="146532"/>
                  </a:lnTo>
                  <a:lnTo>
                    <a:pt x="5965380" y="133832"/>
                  </a:lnTo>
                  <a:lnTo>
                    <a:pt x="6033871" y="133832"/>
                  </a:lnTo>
                  <a:lnTo>
                    <a:pt x="6036678" y="146532"/>
                  </a:lnTo>
                  <a:lnTo>
                    <a:pt x="6041923" y="146532"/>
                  </a:lnTo>
                  <a:lnTo>
                    <a:pt x="6044476" y="133832"/>
                  </a:lnTo>
                  <a:lnTo>
                    <a:pt x="6044095" y="133832"/>
                  </a:lnTo>
                  <a:lnTo>
                    <a:pt x="6040539" y="121132"/>
                  </a:lnTo>
                  <a:lnTo>
                    <a:pt x="5958370" y="121132"/>
                  </a:lnTo>
                  <a:lnTo>
                    <a:pt x="5955157" y="133832"/>
                  </a:lnTo>
                  <a:lnTo>
                    <a:pt x="5958065" y="133832"/>
                  </a:lnTo>
                  <a:lnTo>
                    <a:pt x="5959513" y="146532"/>
                  </a:lnTo>
                  <a:lnTo>
                    <a:pt x="5959259" y="146532"/>
                  </a:lnTo>
                  <a:lnTo>
                    <a:pt x="5961900" y="159232"/>
                  </a:lnTo>
                  <a:lnTo>
                    <a:pt x="5968289" y="159232"/>
                  </a:lnTo>
                  <a:lnTo>
                    <a:pt x="5961837" y="171932"/>
                  </a:lnTo>
                  <a:lnTo>
                    <a:pt x="5942711" y="171932"/>
                  </a:lnTo>
                  <a:lnTo>
                    <a:pt x="5932525" y="159232"/>
                  </a:lnTo>
                  <a:lnTo>
                    <a:pt x="5923419" y="171932"/>
                  </a:lnTo>
                  <a:lnTo>
                    <a:pt x="5893130" y="171932"/>
                  </a:lnTo>
                  <a:lnTo>
                    <a:pt x="5893816" y="159232"/>
                  </a:lnTo>
                  <a:lnTo>
                    <a:pt x="5899493" y="159232"/>
                  </a:lnTo>
                  <a:lnTo>
                    <a:pt x="5900648" y="146532"/>
                  </a:lnTo>
                  <a:lnTo>
                    <a:pt x="5909170" y="146532"/>
                  </a:lnTo>
                  <a:lnTo>
                    <a:pt x="5908014" y="133832"/>
                  </a:lnTo>
                  <a:lnTo>
                    <a:pt x="5900826" y="133832"/>
                  </a:lnTo>
                  <a:lnTo>
                    <a:pt x="5897664" y="146532"/>
                  </a:lnTo>
                  <a:lnTo>
                    <a:pt x="5883249" y="146532"/>
                  </a:lnTo>
                  <a:lnTo>
                    <a:pt x="5888012" y="133832"/>
                  </a:lnTo>
                  <a:lnTo>
                    <a:pt x="5868670" y="133832"/>
                  </a:lnTo>
                  <a:lnTo>
                    <a:pt x="5872581" y="146532"/>
                  </a:lnTo>
                  <a:lnTo>
                    <a:pt x="5865330" y="146532"/>
                  </a:lnTo>
                  <a:lnTo>
                    <a:pt x="5861291" y="159232"/>
                  </a:lnTo>
                  <a:lnTo>
                    <a:pt x="5868174" y="159232"/>
                  </a:lnTo>
                  <a:lnTo>
                    <a:pt x="5889523" y="159232"/>
                  </a:lnTo>
                  <a:lnTo>
                    <a:pt x="5885967" y="171932"/>
                  </a:lnTo>
                  <a:lnTo>
                    <a:pt x="5869559" y="171932"/>
                  </a:lnTo>
                  <a:lnTo>
                    <a:pt x="5868174" y="159232"/>
                  </a:lnTo>
                  <a:lnTo>
                    <a:pt x="5857557" y="171932"/>
                  </a:lnTo>
                  <a:lnTo>
                    <a:pt x="5808650" y="171932"/>
                  </a:lnTo>
                  <a:lnTo>
                    <a:pt x="5807062" y="184632"/>
                  </a:lnTo>
                  <a:lnTo>
                    <a:pt x="5804255" y="184632"/>
                  </a:lnTo>
                  <a:lnTo>
                    <a:pt x="5797448" y="171932"/>
                  </a:lnTo>
                  <a:lnTo>
                    <a:pt x="5796369" y="184632"/>
                  </a:lnTo>
                  <a:lnTo>
                    <a:pt x="5789307" y="184632"/>
                  </a:lnTo>
                  <a:lnTo>
                    <a:pt x="5789307" y="1962632"/>
                  </a:lnTo>
                  <a:lnTo>
                    <a:pt x="5788609" y="1975332"/>
                  </a:lnTo>
                  <a:lnTo>
                    <a:pt x="5777687" y="1975332"/>
                  </a:lnTo>
                  <a:lnTo>
                    <a:pt x="5777877" y="1962632"/>
                  </a:lnTo>
                  <a:lnTo>
                    <a:pt x="5789307" y="1962632"/>
                  </a:lnTo>
                  <a:lnTo>
                    <a:pt x="5789307" y="184632"/>
                  </a:lnTo>
                  <a:lnTo>
                    <a:pt x="5788926" y="184632"/>
                  </a:lnTo>
                  <a:lnTo>
                    <a:pt x="5782107" y="171932"/>
                  </a:lnTo>
                  <a:lnTo>
                    <a:pt x="5778081" y="171932"/>
                  </a:lnTo>
                  <a:lnTo>
                    <a:pt x="5778081" y="1949932"/>
                  </a:lnTo>
                  <a:lnTo>
                    <a:pt x="5776138" y="1962632"/>
                  </a:lnTo>
                  <a:lnTo>
                    <a:pt x="5759704" y="1962632"/>
                  </a:lnTo>
                  <a:lnTo>
                    <a:pt x="5764288" y="1949932"/>
                  </a:lnTo>
                  <a:lnTo>
                    <a:pt x="5778081" y="1949932"/>
                  </a:lnTo>
                  <a:lnTo>
                    <a:pt x="5778081" y="171932"/>
                  </a:lnTo>
                  <a:lnTo>
                    <a:pt x="5764111" y="171932"/>
                  </a:lnTo>
                  <a:lnTo>
                    <a:pt x="5786437" y="159232"/>
                  </a:lnTo>
                  <a:lnTo>
                    <a:pt x="5786183" y="159232"/>
                  </a:lnTo>
                  <a:lnTo>
                    <a:pt x="5786348" y="146532"/>
                  </a:lnTo>
                  <a:lnTo>
                    <a:pt x="5790603" y="159232"/>
                  </a:lnTo>
                  <a:lnTo>
                    <a:pt x="5793435" y="146532"/>
                  </a:lnTo>
                  <a:lnTo>
                    <a:pt x="5793270" y="159232"/>
                  </a:lnTo>
                  <a:lnTo>
                    <a:pt x="5790603" y="159232"/>
                  </a:lnTo>
                  <a:lnTo>
                    <a:pt x="5786437" y="159232"/>
                  </a:lnTo>
                  <a:lnTo>
                    <a:pt x="5793117" y="171932"/>
                  </a:lnTo>
                  <a:lnTo>
                    <a:pt x="5797232" y="171932"/>
                  </a:lnTo>
                  <a:lnTo>
                    <a:pt x="5802363" y="159232"/>
                  </a:lnTo>
                  <a:lnTo>
                    <a:pt x="5796902" y="159232"/>
                  </a:lnTo>
                  <a:lnTo>
                    <a:pt x="5804992" y="146532"/>
                  </a:lnTo>
                  <a:lnTo>
                    <a:pt x="5838355" y="146532"/>
                  </a:lnTo>
                  <a:lnTo>
                    <a:pt x="5835269" y="159232"/>
                  </a:lnTo>
                  <a:lnTo>
                    <a:pt x="5857557" y="159232"/>
                  </a:lnTo>
                  <a:lnTo>
                    <a:pt x="5856910" y="146532"/>
                  </a:lnTo>
                  <a:lnTo>
                    <a:pt x="5863958" y="146532"/>
                  </a:lnTo>
                  <a:lnTo>
                    <a:pt x="5868670" y="133832"/>
                  </a:lnTo>
                  <a:lnTo>
                    <a:pt x="5856821" y="133832"/>
                  </a:lnTo>
                  <a:lnTo>
                    <a:pt x="5853938" y="121132"/>
                  </a:lnTo>
                  <a:lnTo>
                    <a:pt x="5847740" y="121132"/>
                  </a:lnTo>
                  <a:lnTo>
                    <a:pt x="5846051" y="133832"/>
                  </a:lnTo>
                  <a:lnTo>
                    <a:pt x="5763057" y="133832"/>
                  </a:lnTo>
                  <a:lnTo>
                    <a:pt x="5740209" y="146532"/>
                  </a:lnTo>
                  <a:lnTo>
                    <a:pt x="5764962" y="146532"/>
                  </a:lnTo>
                  <a:lnTo>
                    <a:pt x="5763488" y="159232"/>
                  </a:lnTo>
                  <a:lnTo>
                    <a:pt x="5759018" y="159232"/>
                  </a:lnTo>
                  <a:lnTo>
                    <a:pt x="5757405" y="171932"/>
                  </a:lnTo>
                  <a:lnTo>
                    <a:pt x="5762701" y="171932"/>
                  </a:lnTo>
                  <a:lnTo>
                    <a:pt x="5761113" y="184632"/>
                  </a:lnTo>
                  <a:lnTo>
                    <a:pt x="5749480" y="184632"/>
                  </a:lnTo>
                  <a:lnTo>
                    <a:pt x="5747804" y="171932"/>
                  </a:lnTo>
                  <a:lnTo>
                    <a:pt x="5742546" y="171932"/>
                  </a:lnTo>
                  <a:lnTo>
                    <a:pt x="5742546" y="197332"/>
                  </a:lnTo>
                  <a:lnTo>
                    <a:pt x="5737085" y="197332"/>
                  </a:lnTo>
                  <a:lnTo>
                    <a:pt x="5741594" y="184632"/>
                  </a:lnTo>
                  <a:lnTo>
                    <a:pt x="5742546" y="197332"/>
                  </a:lnTo>
                  <a:lnTo>
                    <a:pt x="5742546" y="171932"/>
                  </a:lnTo>
                  <a:lnTo>
                    <a:pt x="5736463" y="171932"/>
                  </a:lnTo>
                  <a:lnTo>
                    <a:pt x="5735269" y="184632"/>
                  </a:lnTo>
                  <a:lnTo>
                    <a:pt x="5722074" y="184632"/>
                  </a:lnTo>
                  <a:lnTo>
                    <a:pt x="5721045" y="171932"/>
                  </a:lnTo>
                  <a:lnTo>
                    <a:pt x="5723547" y="171932"/>
                  </a:lnTo>
                  <a:lnTo>
                    <a:pt x="5728944" y="159232"/>
                  </a:lnTo>
                  <a:lnTo>
                    <a:pt x="5719534" y="159232"/>
                  </a:lnTo>
                  <a:lnTo>
                    <a:pt x="5719534" y="1949932"/>
                  </a:lnTo>
                  <a:lnTo>
                    <a:pt x="5718746" y="1962632"/>
                  </a:lnTo>
                  <a:lnTo>
                    <a:pt x="5715787" y="1949932"/>
                  </a:lnTo>
                  <a:lnTo>
                    <a:pt x="5719534" y="1949932"/>
                  </a:lnTo>
                  <a:lnTo>
                    <a:pt x="5719534" y="159232"/>
                  </a:lnTo>
                  <a:lnTo>
                    <a:pt x="5716968" y="159232"/>
                  </a:lnTo>
                  <a:lnTo>
                    <a:pt x="5722163" y="146532"/>
                  </a:lnTo>
                  <a:lnTo>
                    <a:pt x="5722340" y="146532"/>
                  </a:lnTo>
                  <a:lnTo>
                    <a:pt x="5717718" y="133832"/>
                  </a:lnTo>
                  <a:lnTo>
                    <a:pt x="5714924" y="133832"/>
                  </a:lnTo>
                  <a:lnTo>
                    <a:pt x="5714924" y="171932"/>
                  </a:lnTo>
                  <a:lnTo>
                    <a:pt x="5708612" y="171932"/>
                  </a:lnTo>
                  <a:lnTo>
                    <a:pt x="5702516" y="184632"/>
                  </a:lnTo>
                  <a:lnTo>
                    <a:pt x="5679237" y="184632"/>
                  </a:lnTo>
                  <a:lnTo>
                    <a:pt x="5673026" y="171932"/>
                  </a:lnTo>
                  <a:lnTo>
                    <a:pt x="5678208" y="171932"/>
                  </a:lnTo>
                  <a:lnTo>
                    <a:pt x="5672290" y="159232"/>
                  </a:lnTo>
                  <a:lnTo>
                    <a:pt x="5678881" y="159232"/>
                  </a:lnTo>
                  <a:lnTo>
                    <a:pt x="5678208" y="171932"/>
                  </a:lnTo>
                  <a:lnTo>
                    <a:pt x="5696661" y="171932"/>
                  </a:lnTo>
                  <a:lnTo>
                    <a:pt x="5705246" y="159232"/>
                  </a:lnTo>
                  <a:lnTo>
                    <a:pt x="5714924" y="171932"/>
                  </a:lnTo>
                  <a:lnTo>
                    <a:pt x="5714924" y="133832"/>
                  </a:lnTo>
                  <a:lnTo>
                    <a:pt x="5709082" y="133832"/>
                  </a:lnTo>
                  <a:lnTo>
                    <a:pt x="5708523" y="121132"/>
                  </a:lnTo>
                  <a:lnTo>
                    <a:pt x="5713920" y="121132"/>
                  </a:lnTo>
                  <a:lnTo>
                    <a:pt x="5713755" y="108432"/>
                  </a:lnTo>
                  <a:lnTo>
                    <a:pt x="5714670" y="108432"/>
                  </a:lnTo>
                  <a:lnTo>
                    <a:pt x="5708955" y="95732"/>
                  </a:lnTo>
                  <a:lnTo>
                    <a:pt x="5702643" y="95732"/>
                  </a:lnTo>
                  <a:lnTo>
                    <a:pt x="5703176" y="108432"/>
                  </a:lnTo>
                  <a:lnTo>
                    <a:pt x="5701550" y="108432"/>
                  </a:lnTo>
                  <a:lnTo>
                    <a:pt x="5701868" y="121132"/>
                  </a:lnTo>
                  <a:lnTo>
                    <a:pt x="5700052" y="121132"/>
                  </a:lnTo>
                  <a:lnTo>
                    <a:pt x="5697956" y="133832"/>
                  </a:lnTo>
                  <a:lnTo>
                    <a:pt x="5703760" y="133832"/>
                  </a:lnTo>
                  <a:lnTo>
                    <a:pt x="5704484" y="146532"/>
                  </a:lnTo>
                  <a:lnTo>
                    <a:pt x="5665952" y="146532"/>
                  </a:lnTo>
                  <a:lnTo>
                    <a:pt x="5665952" y="171932"/>
                  </a:lnTo>
                  <a:lnTo>
                    <a:pt x="5657012" y="184632"/>
                  </a:lnTo>
                  <a:lnTo>
                    <a:pt x="5659513" y="171932"/>
                  </a:lnTo>
                  <a:lnTo>
                    <a:pt x="5665952" y="171932"/>
                  </a:lnTo>
                  <a:lnTo>
                    <a:pt x="5665952" y="146532"/>
                  </a:lnTo>
                  <a:lnTo>
                    <a:pt x="5649976" y="146532"/>
                  </a:lnTo>
                  <a:lnTo>
                    <a:pt x="5649976" y="171932"/>
                  </a:lnTo>
                  <a:lnTo>
                    <a:pt x="5649773" y="184632"/>
                  </a:lnTo>
                  <a:lnTo>
                    <a:pt x="5642762" y="184632"/>
                  </a:lnTo>
                  <a:lnTo>
                    <a:pt x="5642927" y="171932"/>
                  </a:lnTo>
                  <a:lnTo>
                    <a:pt x="5649976" y="171932"/>
                  </a:lnTo>
                  <a:lnTo>
                    <a:pt x="5649976" y="146532"/>
                  </a:lnTo>
                  <a:lnTo>
                    <a:pt x="5643397" y="146532"/>
                  </a:lnTo>
                  <a:lnTo>
                    <a:pt x="5645023" y="133832"/>
                  </a:lnTo>
                  <a:lnTo>
                    <a:pt x="5640273" y="133832"/>
                  </a:lnTo>
                  <a:lnTo>
                    <a:pt x="5639244" y="139192"/>
                  </a:lnTo>
                  <a:lnTo>
                    <a:pt x="5639244" y="171932"/>
                  </a:lnTo>
                  <a:lnTo>
                    <a:pt x="5639054" y="184632"/>
                  </a:lnTo>
                  <a:lnTo>
                    <a:pt x="5631993" y="184632"/>
                  </a:lnTo>
                  <a:lnTo>
                    <a:pt x="5632208" y="171932"/>
                  </a:lnTo>
                  <a:lnTo>
                    <a:pt x="5639244" y="171932"/>
                  </a:lnTo>
                  <a:lnTo>
                    <a:pt x="5639244" y="139192"/>
                  </a:lnTo>
                  <a:lnTo>
                    <a:pt x="5637835" y="146532"/>
                  </a:lnTo>
                  <a:lnTo>
                    <a:pt x="5588686" y="146532"/>
                  </a:lnTo>
                  <a:lnTo>
                    <a:pt x="5589625" y="159232"/>
                  </a:lnTo>
                  <a:lnTo>
                    <a:pt x="5584139" y="159232"/>
                  </a:lnTo>
                  <a:lnTo>
                    <a:pt x="5588686" y="146532"/>
                  </a:lnTo>
                  <a:lnTo>
                    <a:pt x="5588051" y="146532"/>
                  </a:lnTo>
                  <a:lnTo>
                    <a:pt x="5584545" y="133832"/>
                  </a:lnTo>
                  <a:lnTo>
                    <a:pt x="5579491" y="133832"/>
                  </a:lnTo>
                  <a:lnTo>
                    <a:pt x="5580227" y="146532"/>
                  </a:lnTo>
                  <a:lnTo>
                    <a:pt x="5578157" y="146532"/>
                  </a:lnTo>
                  <a:lnTo>
                    <a:pt x="5571795" y="159232"/>
                  </a:lnTo>
                  <a:lnTo>
                    <a:pt x="5560212" y="146532"/>
                  </a:lnTo>
                  <a:lnTo>
                    <a:pt x="5545658" y="146532"/>
                  </a:lnTo>
                  <a:lnTo>
                    <a:pt x="5545658" y="159232"/>
                  </a:lnTo>
                  <a:lnTo>
                    <a:pt x="5540095" y="171932"/>
                  </a:lnTo>
                  <a:lnTo>
                    <a:pt x="5539003" y="171932"/>
                  </a:lnTo>
                  <a:lnTo>
                    <a:pt x="5535168" y="159232"/>
                  </a:lnTo>
                  <a:lnTo>
                    <a:pt x="5537847" y="171932"/>
                  </a:lnTo>
                  <a:lnTo>
                    <a:pt x="5524652" y="171932"/>
                  </a:lnTo>
                  <a:lnTo>
                    <a:pt x="5529135" y="159232"/>
                  </a:lnTo>
                  <a:lnTo>
                    <a:pt x="5535168" y="159232"/>
                  </a:lnTo>
                  <a:lnTo>
                    <a:pt x="5545658" y="159232"/>
                  </a:lnTo>
                  <a:lnTo>
                    <a:pt x="5545658" y="146532"/>
                  </a:lnTo>
                  <a:lnTo>
                    <a:pt x="5507418" y="146532"/>
                  </a:lnTo>
                  <a:lnTo>
                    <a:pt x="5505958" y="137947"/>
                  </a:lnTo>
                  <a:lnTo>
                    <a:pt x="5505958" y="1861032"/>
                  </a:lnTo>
                  <a:lnTo>
                    <a:pt x="5505729" y="1873732"/>
                  </a:lnTo>
                  <a:lnTo>
                    <a:pt x="5501386" y="1861032"/>
                  </a:lnTo>
                  <a:lnTo>
                    <a:pt x="5498541" y="1873732"/>
                  </a:lnTo>
                  <a:lnTo>
                    <a:pt x="5498795" y="1861032"/>
                  </a:lnTo>
                  <a:lnTo>
                    <a:pt x="5501386" y="1861032"/>
                  </a:lnTo>
                  <a:lnTo>
                    <a:pt x="5505958" y="1861032"/>
                  </a:lnTo>
                  <a:lnTo>
                    <a:pt x="5505958" y="137947"/>
                  </a:lnTo>
                  <a:lnTo>
                    <a:pt x="5505259" y="133832"/>
                  </a:lnTo>
                  <a:lnTo>
                    <a:pt x="5495582" y="133832"/>
                  </a:lnTo>
                  <a:lnTo>
                    <a:pt x="5493093" y="146532"/>
                  </a:lnTo>
                  <a:lnTo>
                    <a:pt x="5440718" y="146532"/>
                  </a:lnTo>
                  <a:lnTo>
                    <a:pt x="5435308" y="159232"/>
                  </a:lnTo>
                  <a:lnTo>
                    <a:pt x="5463006" y="159232"/>
                  </a:lnTo>
                  <a:lnTo>
                    <a:pt x="5467350" y="171932"/>
                  </a:lnTo>
                  <a:lnTo>
                    <a:pt x="5470918" y="159232"/>
                  </a:lnTo>
                  <a:lnTo>
                    <a:pt x="5475516" y="159232"/>
                  </a:lnTo>
                  <a:lnTo>
                    <a:pt x="5474436" y="171932"/>
                  </a:lnTo>
                  <a:lnTo>
                    <a:pt x="5485079" y="171932"/>
                  </a:lnTo>
                  <a:lnTo>
                    <a:pt x="5475148" y="184632"/>
                  </a:lnTo>
                  <a:lnTo>
                    <a:pt x="5410695" y="184632"/>
                  </a:lnTo>
                  <a:lnTo>
                    <a:pt x="5402008" y="197332"/>
                  </a:lnTo>
                  <a:lnTo>
                    <a:pt x="5389029" y="197332"/>
                  </a:lnTo>
                  <a:lnTo>
                    <a:pt x="5384927" y="184632"/>
                  </a:lnTo>
                  <a:lnTo>
                    <a:pt x="5380698" y="184632"/>
                  </a:lnTo>
                  <a:lnTo>
                    <a:pt x="5379631" y="197332"/>
                  </a:lnTo>
                  <a:lnTo>
                    <a:pt x="5348008" y="197332"/>
                  </a:lnTo>
                  <a:lnTo>
                    <a:pt x="5341467" y="184632"/>
                  </a:lnTo>
                  <a:lnTo>
                    <a:pt x="5319877" y="184632"/>
                  </a:lnTo>
                  <a:lnTo>
                    <a:pt x="5319890" y="171932"/>
                  </a:lnTo>
                  <a:lnTo>
                    <a:pt x="5255539" y="171932"/>
                  </a:lnTo>
                  <a:lnTo>
                    <a:pt x="5252961" y="184632"/>
                  </a:lnTo>
                  <a:lnTo>
                    <a:pt x="5245112" y="184632"/>
                  </a:lnTo>
                  <a:lnTo>
                    <a:pt x="5244262" y="171932"/>
                  </a:lnTo>
                  <a:lnTo>
                    <a:pt x="5239715" y="171932"/>
                  </a:lnTo>
                  <a:lnTo>
                    <a:pt x="5240833" y="184632"/>
                  </a:lnTo>
                  <a:lnTo>
                    <a:pt x="5233670" y="184632"/>
                  </a:lnTo>
                  <a:lnTo>
                    <a:pt x="5231879" y="171932"/>
                  </a:lnTo>
                  <a:lnTo>
                    <a:pt x="5226659" y="171932"/>
                  </a:lnTo>
                  <a:lnTo>
                    <a:pt x="5225110" y="184632"/>
                  </a:lnTo>
                  <a:lnTo>
                    <a:pt x="5227853" y="184632"/>
                  </a:lnTo>
                  <a:lnTo>
                    <a:pt x="5223307" y="197332"/>
                  </a:lnTo>
                  <a:lnTo>
                    <a:pt x="5222329" y="184632"/>
                  </a:lnTo>
                  <a:lnTo>
                    <a:pt x="5210365" y="184632"/>
                  </a:lnTo>
                  <a:lnTo>
                    <a:pt x="5204193" y="171932"/>
                  </a:lnTo>
                  <a:lnTo>
                    <a:pt x="5192890" y="171932"/>
                  </a:lnTo>
                  <a:lnTo>
                    <a:pt x="5189588" y="184632"/>
                  </a:lnTo>
                  <a:lnTo>
                    <a:pt x="5169154" y="184632"/>
                  </a:lnTo>
                  <a:lnTo>
                    <a:pt x="5166118" y="171932"/>
                  </a:lnTo>
                  <a:lnTo>
                    <a:pt x="5162118" y="159232"/>
                  </a:lnTo>
                  <a:lnTo>
                    <a:pt x="5161940" y="171932"/>
                  </a:lnTo>
                  <a:lnTo>
                    <a:pt x="5158333" y="184632"/>
                  </a:lnTo>
                  <a:lnTo>
                    <a:pt x="5143703" y="184632"/>
                  </a:lnTo>
                  <a:lnTo>
                    <a:pt x="5146395" y="171932"/>
                  </a:lnTo>
                  <a:lnTo>
                    <a:pt x="5129568" y="171932"/>
                  </a:lnTo>
                  <a:lnTo>
                    <a:pt x="5128577" y="184632"/>
                  </a:lnTo>
                  <a:lnTo>
                    <a:pt x="5117223" y="184632"/>
                  </a:lnTo>
                  <a:lnTo>
                    <a:pt x="5118798" y="171932"/>
                  </a:lnTo>
                  <a:lnTo>
                    <a:pt x="5102923" y="171932"/>
                  </a:lnTo>
                  <a:lnTo>
                    <a:pt x="5097742" y="184632"/>
                  </a:lnTo>
                  <a:lnTo>
                    <a:pt x="5075440" y="184632"/>
                  </a:lnTo>
                  <a:lnTo>
                    <a:pt x="5075567" y="171932"/>
                  </a:lnTo>
                  <a:lnTo>
                    <a:pt x="5044300" y="171932"/>
                  </a:lnTo>
                  <a:lnTo>
                    <a:pt x="5052415" y="184632"/>
                  </a:lnTo>
                  <a:lnTo>
                    <a:pt x="5071669" y="184632"/>
                  </a:lnTo>
                  <a:lnTo>
                    <a:pt x="5069040" y="197332"/>
                  </a:lnTo>
                  <a:lnTo>
                    <a:pt x="5068100" y="197332"/>
                  </a:lnTo>
                  <a:lnTo>
                    <a:pt x="5066106" y="210032"/>
                  </a:lnTo>
                  <a:lnTo>
                    <a:pt x="5057483" y="210032"/>
                  </a:lnTo>
                  <a:lnTo>
                    <a:pt x="5056187" y="197332"/>
                  </a:lnTo>
                  <a:lnTo>
                    <a:pt x="5037937" y="197332"/>
                  </a:lnTo>
                  <a:lnTo>
                    <a:pt x="5035753" y="184632"/>
                  </a:lnTo>
                  <a:lnTo>
                    <a:pt x="5044300" y="171932"/>
                  </a:lnTo>
                  <a:lnTo>
                    <a:pt x="5035740" y="171932"/>
                  </a:lnTo>
                  <a:lnTo>
                    <a:pt x="5035740" y="1873732"/>
                  </a:lnTo>
                  <a:lnTo>
                    <a:pt x="5034000" y="1886432"/>
                  </a:lnTo>
                  <a:lnTo>
                    <a:pt x="5024602" y="1886432"/>
                  </a:lnTo>
                  <a:lnTo>
                    <a:pt x="5023193" y="1873732"/>
                  </a:lnTo>
                  <a:lnTo>
                    <a:pt x="5035740" y="1873732"/>
                  </a:lnTo>
                  <a:lnTo>
                    <a:pt x="5035740" y="171932"/>
                  </a:lnTo>
                  <a:lnTo>
                    <a:pt x="5034699" y="171932"/>
                  </a:lnTo>
                  <a:lnTo>
                    <a:pt x="5024298" y="171932"/>
                  </a:lnTo>
                  <a:lnTo>
                    <a:pt x="5021770" y="159232"/>
                  </a:lnTo>
                  <a:lnTo>
                    <a:pt x="5021338" y="159232"/>
                  </a:lnTo>
                  <a:lnTo>
                    <a:pt x="5021338" y="171932"/>
                  </a:lnTo>
                  <a:lnTo>
                    <a:pt x="5013960" y="183400"/>
                  </a:lnTo>
                  <a:lnTo>
                    <a:pt x="5013960" y="1873732"/>
                  </a:lnTo>
                  <a:lnTo>
                    <a:pt x="5013744" y="1886432"/>
                  </a:lnTo>
                  <a:lnTo>
                    <a:pt x="5009413" y="1873732"/>
                  </a:lnTo>
                  <a:lnTo>
                    <a:pt x="5006594" y="1886432"/>
                  </a:lnTo>
                  <a:lnTo>
                    <a:pt x="5006784" y="1873732"/>
                  </a:lnTo>
                  <a:lnTo>
                    <a:pt x="5009413" y="1873732"/>
                  </a:lnTo>
                  <a:lnTo>
                    <a:pt x="5013960" y="1873732"/>
                  </a:lnTo>
                  <a:lnTo>
                    <a:pt x="5013960" y="183400"/>
                  </a:lnTo>
                  <a:lnTo>
                    <a:pt x="5013160" y="184632"/>
                  </a:lnTo>
                  <a:lnTo>
                    <a:pt x="4986947" y="184632"/>
                  </a:lnTo>
                  <a:lnTo>
                    <a:pt x="4986947" y="222732"/>
                  </a:lnTo>
                  <a:lnTo>
                    <a:pt x="4982070" y="227850"/>
                  </a:lnTo>
                  <a:lnTo>
                    <a:pt x="4982070" y="286232"/>
                  </a:lnTo>
                  <a:lnTo>
                    <a:pt x="4976977" y="298932"/>
                  </a:lnTo>
                  <a:lnTo>
                    <a:pt x="4953813" y="298932"/>
                  </a:lnTo>
                  <a:lnTo>
                    <a:pt x="4949609" y="286232"/>
                  </a:lnTo>
                  <a:lnTo>
                    <a:pt x="4982070" y="286232"/>
                  </a:lnTo>
                  <a:lnTo>
                    <a:pt x="4982070" y="227850"/>
                  </a:lnTo>
                  <a:lnTo>
                    <a:pt x="4974831" y="235432"/>
                  </a:lnTo>
                  <a:lnTo>
                    <a:pt x="4961864" y="222732"/>
                  </a:lnTo>
                  <a:lnTo>
                    <a:pt x="4972012" y="222732"/>
                  </a:lnTo>
                  <a:lnTo>
                    <a:pt x="4976927" y="210032"/>
                  </a:lnTo>
                  <a:lnTo>
                    <a:pt x="4981041" y="222732"/>
                  </a:lnTo>
                  <a:lnTo>
                    <a:pt x="4986947" y="222732"/>
                  </a:lnTo>
                  <a:lnTo>
                    <a:pt x="4986947" y="184632"/>
                  </a:lnTo>
                  <a:lnTo>
                    <a:pt x="4977930" y="184632"/>
                  </a:lnTo>
                  <a:lnTo>
                    <a:pt x="4986236" y="171932"/>
                  </a:lnTo>
                  <a:lnTo>
                    <a:pt x="5021338" y="171932"/>
                  </a:lnTo>
                  <a:lnTo>
                    <a:pt x="5021338" y="159232"/>
                  </a:lnTo>
                  <a:lnTo>
                    <a:pt x="4957026" y="159232"/>
                  </a:lnTo>
                  <a:lnTo>
                    <a:pt x="4956302" y="171932"/>
                  </a:lnTo>
                  <a:lnTo>
                    <a:pt x="4947526" y="171932"/>
                  </a:lnTo>
                  <a:lnTo>
                    <a:pt x="4945697" y="184632"/>
                  </a:lnTo>
                  <a:lnTo>
                    <a:pt x="4970627" y="184632"/>
                  </a:lnTo>
                  <a:lnTo>
                    <a:pt x="4957724" y="197332"/>
                  </a:lnTo>
                  <a:lnTo>
                    <a:pt x="4944681" y="197332"/>
                  </a:lnTo>
                  <a:lnTo>
                    <a:pt x="4944681" y="1886432"/>
                  </a:lnTo>
                  <a:lnTo>
                    <a:pt x="4943043" y="1899132"/>
                  </a:lnTo>
                  <a:lnTo>
                    <a:pt x="4932159" y="1899132"/>
                  </a:lnTo>
                  <a:lnTo>
                    <a:pt x="4930127" y="1886432"/>
                  </a:lnTo>
                  <a:lnTo>
                    <a:pt x="4944681" y="1886432"/>
                  </a:lnTo>
                  <a:lnTo>
                    <a:pt x="4944681" y="197332"/>
                  </a:lnTo>
                  <a:lnTo>
                    <a:pt x="4929810" y="197332"/>
                  </a:lnTo>
                  <a:lnTo>
                    <a:pt x="4920119" y="184632"/>
                  </a:lnTo>
                  <a:lnTo>
                    <a:pt x="4913541" y="184632"/>
                  </a:lnTo>
                  <a:lnTo>
                    <a:pt x="4912626" y="181660"/>
                  </a:lnTo>
                  <a:lnTo>
                    <a:pt x="4912626" y="197332"/>
                  </a:lnTo>
                  <a:lnTo>
                    <a:pt x="4910366" y="197332"/>
                  </a:lnTo>
                  <a:lnTo>
                    <a:pt x="4910366" y="286232"/>
                  </a:lnTo>
                  <a:lnTo>
                    <a:pt x="4909693" y="298932"/>
                  </a:lnTo>
                  <a:lnTo>
                    <a:pt x="4898860" y="298932"/>
                  </a:lnTo>
                  <a:lnTo>
                    <a:pt x="4899139" y="286232"/>
                  </a:lnTo>
                  <a:lnTo>
                    <a:pt x="4910366" y="286232"/>
                  </a:lnTo>
                  <a:lnTo>
                    <a:pt x="4910366" y="197332"/>
                  </a:lnTo>
                  <a:lnTo>
                    <a:pt x="4890694" y="197332"/>
                  </a:lnTo>
                  <a:lnTo>
                    <a:pt x="4894910" y="184632"/>
                  </a:lnTo>
                  <a:lnTo>
                    <a:pt x="4907089" y="184632"/>
                  </a:lnTo>
                  <a:lnTo>
                    <a:pt x="4912626" y="197332"/>
                  </a:lnTo>
                  <a:lnTo>
                    <a:pt x="4912626" y="181660"/>
                  </a:lnTo>
                  <a:lnTo>
                    <a:pt x="4909642" y="171932"/>
                  </a:lnTo>
                  <a:lnTo>
                    <a:pt x="4930902" y="171932"/>
                  </a:lnTo>
                  <a:lnTo>
                    <a:pt x="4931689" y="184632"/>
                  </a:lnTo>
                  <a:lnTo>
                    <a:pt x="4938458" y="171932"/>
                  </a:lnTo>
                  <a:lnTo>
                    <a:pt x="4941722" y="171932"/>
                  </a:lnTo>
                  <a:lnTo>
                    <a:pt x="4939677" y="159232"/>
                  </a:lnTo>
                  <a:lnTo>
                    <a:pt x="4888382" y="159232"/>
                  </a:lnTo>
                  <a:lnTo>
                    <a:pt x="4891951" y="171932"/>
                  </a:lnTo>
                  <a:lnTo>
                    <a:pt x="4895100" y="171932"/>
                  </a:lnTo>
                  <a:lnTo>
                    <a:pt x="4892738" y="184632"/>
                  </a:lnTo>
                  <a:lnTo>
                    <a:pt x="4883213" y="184632"/>
                  </a:lnTo>
                  <a:lnTo>
                    <a:pt x="4890008" y="197332"/>
                  </a:lnTo>
                  <a:lnTo>
                    <a:pt x="4867719" y="197332"/>
                  </a:lnTo>
                  <a:lnTo>
                    <a:pt x="4860506" y="210032"/>
                  </a:lnTo>
                  <a:lnTo>
                    <a:pt x="4854575" y="210032"/>
                  </a:lnTo>
                  <a:lnTo>
                    <a:pt x="4853076" y="197332"/>
                  </a:lnTo>
                  <a:lnTo>
                    <a:pt x="4846828" y="197332"/>
                  </a:lnTo>
                  <a:lnTo>
                    <a:pt x="4840935" y="210032"/>
                  </a:lnTo>
                  <a:lnTo>
                    <a:pt x="4840541" y="197332"/>
                  </a:lnTo>
                  <a:lnTo>
                    <a:pt x="4794148" y="197332"/>
                  </a:lnTo>
                  <a:lnTo>
                    <a:pt x="4789779" y="210032"/>
                  </a:lnTo>
                  <a:lnTo>
                    <a:pt x="4779607" y="210032"/>
                  </a:lnTo>
                  <a:lnTo>
                    <a:pt x="4781143" y="197332"/>
                  </a:lnTo>
                  <a:lnTo>
                    <a:pt x="4746371" y="197332"/>
                  </a:lnTo>
                  <a:lnTo>
                    <a:pt x="4748174" y="210032"/>
                  </a:lnTo>
                  <a:lnTo>
                    <a:pt x="4740821" y="210032"/>
                  </a:lnTo>
                  <a:lnTo>
                    <a:pt x="4745380" y="197332"/>
                  </a:lnTo>
                  <a:lnTo>
                    <a:pt x="4674197" y="197332"/>
                  </a:lnTo>
                  <a:lnTo>
                    <a:pt x="4671149" y="184632"/>
                  </a:lnTo>
                  <a:lnTo>
                    <a:pt x="4665929" y="184632"/>
                  </a:lnTo>
                  <a:lnTo>
                    <a:pt x="4665929" y="1899132"/>
                  </a:lnTo>
                  <a:lnTo>
                    <a:pt x="4650257" y="1899132"/>
                  </a:lnTo>
                  <a:lnTo>
                    <a:pt x="4649546" y="1886432"/>
                  </a:lnTo>
                  <a:lnTo>
                    <a:pt x="4665243" y="1886432"/>
                  </a:lnTo>
                  <a:lnTo>
                    <a:pt x="4665929" y="1899132"/>
                  </a:lnTo>
                  <a:lnTo>
                    <a:pt x="4665929" y="184632"/>
                  </a:lnTo>
                  <a:lnTo>
                    <a:pt x="4660455" y="184632"/>
                  </a:lnTo>
                  <a:lnTo>
                    <a:pt x="4652759" y="197332"/>
                  </a:lnTo>
                  <a:lnTo>
                    <a:pt x="4626470" y="197332"/>
                  </a:lnTo>
                  <a:lnTo>
                    <a:pt x="4628019" y="184632"/>
                  </a:lnTo>
                  <a:lnTo>
                    <a:pt x="4589323" y="184632"/>
                  </a:lnTo>
                  <a:lnTo>
                    <a:pt x="4582096" y="195300"/>
                  </a:lnTo>
                  <a:lnTo>
                    <a:pt x="4582096" y="1873732"/>
                  </a:lnTo>
                  <a:lnTo>
                    <a:pt x="4581804" y="1886432"/>
                  </a:lnTo>
                  <a:lnTo>
                    <a:pt x="4574565" y="1886432"/>
                  </a:lnTo>
                  <a:lnTo>
                    <a:pt x="4574857" y="1873732"/>
                  </a:lnTo>
                  <a:lnTo>
                    <a:pt x="4582096" y="1873732"/>
                  </a:lnTo>
                  <a:lnTo>
                    <a:pt x="4582096" y="195300"/>
                  </a:lnTo>
                  <a:lnTo>
                    <a:pt x="4580712" y="197332"/>
                  </a:lnTo>
                  <a:lnTo>
                    <a:pt x="4578337" y="184632"/>
                  </a:lnTo>
                  <a:lnTo>
                    <a:pt x="4574184" y="197332"/>
                  </a:lnTo>
                  <a:lnTo>
                    <a:pt x="4568241" y="197332"/>
                  </a:lnTo>
                  <a:lnTo>
                    <a:pt x="4562386" y="184632"/>
                  </a:lnTo>
                  <a:lnTo>
                    <a:pt x="4559427" y="184632"/>
                  </a:lnTo>
                  <a:lnTo>
                    <a:pt x="4559427" y="1899132"/>
                  </a:lnTo>
                  <a:lnTo>
                    <a:pt x="4553496" y="1911832"/>
                  </a:lnTo>
                  <a:lnTo>
                    <a:pt x="4539056" y="1911832"/>
                  </a:lnTo>
                  <a:lnTo>
                    <a:pt x="4529950" y="1924532"/>
                  </a:lnTo>
                  <a:lnTo>
                    <a:pt x="4518698" y="1911832"/>
                  </a:lnTo>
                  <a:lnTo>
                    <a:pt x="4516526" y="1911832"/>
                  </a:lnTo>
                  <a:lnTo>
                    <a:pt x="4516526" y="1937232"/>
                  </a:lnTo>
                  <a:lnTo>
                    <a:pt x="4507763" y="1937232"/>
                  </a:lnTo>
                  <a:lnTo>
                    <a:pt x="4507903" y="1924532"/>
                  </a:lnTo>
                  <a:lnTo>
                    <a:pt x="4515155" y="1924532"/>
                  </a:lnTo>
                  <a:lnTo>
                    <a:pt x="4516526" y="1937232"/>
                  </a:lnTo>
                  <a:lnTo>
                    <a:pt x="4516526" y="1911832"/>
                  </a:lnTo>
                  <a:lnTo>
                    <a:pt x="4493895" y="1911832"/>
                  </a:lnTo>
                  <a:lnTo>
                    <a:pt x="4495851" y="1899132"/>
                  </a:lnTo>
                  <a:lnTo>
                    <a:pt x="4559427" y="1899132"/>
                  </a:lnTo>
                  <a:lnTo>
                    <a:pt x="4559427" y="184632"/>
                  </a:lnTo>
                  <a:lnTo>
                    <a:pt x="4558589" y="184632"/>
                  </a:lnTo>
                  <a:lnTo>
                    <a:pt x="4566323" y="171932"/>
                  </a:lnTo>
                  <a:lnTo>
                    <a:pt x="4552620" y="171932"/>
                  </a:lnTo>
                  <a:lnTo>
                    <a:pt x="4548784" y="184632"/>
                  </a:lnTo>
                  <a:lnTo>
                    <a:pt x="4548670" y="197332"/>
                  </a:lnTo>
                  <a:lnTo>
                    <a:pt x="4536084" y="197332"/>
                  </a:lnTo>
                  <a:lnTo>
                    <a:pt x="4534205" y="210032"/>
                  </a:lnTo>
                  <a:lnTo>
                    <a:pt x="4529887" y="210032"/>
                  </a:lnTo>
                  <a:lnTo>
                    <a:pt x="4528528" y="197332"/>
                  </a:lnTo>
                  <a:lnTo>
                    <a:pt x="4476343" y="197332"/>
                  </a:lnTo>
                  <a:lnTo>
                    <a:pt x="4476343" y="1886432"/>
                  </a:lnTo>
                  <a:lnTo>
                    <a:pt x="4472571" y="1899132"/>
                  </a:lnTo>
                  <a:lnTo>
                    <a:pt x="4454372" y="1899132"/>
                  </a:lnTo>
                  <a:lnTo>
                    <a:pt x="4453572" y="1911832"/>
                  </a:lnTo>
                  <a:lnTo>
                    <a:pt x="4443946" y="1911832"/>
                  </a:lnTo>
                  <a:lnTo>
                    <a:pt x="4442688" y="1899132"/>
                  </a:lnTo>
                  <a:lnTo>
                    <a:pt x="4439894" y="1899132"/>
                  </a:lnTo>
                  <a:lnTo>
                    <a:pt x="4448226" y="1886432"/>
                  </a:lnTo>
                  <a:lnTo>
                    <a:pt x="4476343" y="1886432"/>
                  </a:lnTo>
                  <a:lnTo>
                    <a:pt x="4476343" y="197332"/>
                  </a:lnTo>
                  <a:lnTo>
                    <a:pt x="4415206" y="197332"/>
                  </a:lnTo>
                  <a:lnTo>
                    <a:pt x="4415206" y="1886432"/>
                  </a:lnTo>
                  <a:lnTo>
                    <a:pt x="4403115" y="1886432"/>
                  </a:lnTo>
                  <a:lnTo>
                    <a:pt x="4407522" y="1899132"/>
                  </a:lnTo>
                  <a:lnTo>
                    <a:pt x="4394276" y="1899132"/>
                  </a:lnTo>
                  <a:lnTo>
                    <a:pt x="4392612" y="1911832"/>
                  </a:lnTo>
                  <a:lnTo>
                    <a:pt x="4389069" y="1911832"/>
                  </a:lnTo>
                  <a:lnTo>
                    <a:pt x="4389958" y="1899132"/>
                  </a:lnTo>
                  <a:lnTo>
                    <a:pt x="4347375" y="1899132"/>
                  </a:lnTo>
                  <a:lnTo>
                    <a:pt x="4353331" y="1886432"/>
                  </a:lnTo>
                  <a:lnTo>
                    <a:pt x="4353941" y="1886432"/>
                  </a:lnTo>
                  <a:lnTo>
                    <a:pt x="4346473" y="1873732"/>
                  </a:lnTo>
                  <a:lnTo>
                    <a:pt x="4341711" y="1873732"/>
                  </a:lnTo>
                  <a:lnTo>
                    <a:pt x="4341711" y="1899132"/>
                  </a:lnTo>
                  <a:lnTo>
                    <a:pt x="4317314" y="1899132"/>
                  </a:lnTo>
                  <a:lnTo>
                    <a:pt x="4317263" y="1886432"/>
                  </a:lnTo>
                  <a:lnTo>
                    <a:pt x="4338942" y="1886432"/>
                  </a:lnTo>
                  <a:lnTo>
                    <a:pt x="4341711" y="1899132"/>
                  </a:lnTo>
                  <a:lnTo>
                    <a:pt x="4341711" y="1873732"/>
                  </a:lnTo>
                  <a:lnTo>
                    <a:pt x="4311993" y="1873732"/>
                  </a:lnTo>
                  <a:lnTo>
                    <a:pt x="4306557" y="1886432"/>
                  </a:lnTo>
                  <a:lnTo>
                    <a:pt x="4294505" y="1873732"/>
                  </a:lnTo>
                  <a:lnTo>
                    <a:pt x="4259846" y="1873732"/>
                  </a:lnTo>
                  <a:lnTo>
                    <a:pt x="4265358" y="1861032"/>
                  </a:lnTo>
                  <a:lnTo>
                    <a:pt x="4288066" y="1861032"/>
                  </a:lnTo>
                  <a:lnTo>
                    <a:pt x="4296143" y="1873732"/>
                  </a:lnTo>
                  <a:lnTo>
                    <a:pt x="4324007" y="1861032"/>
                  </a:lnTo>
                  <a:lnTo>
                    <a:pt x="4354538" y="1873732"/>
                  </a:lnTo>
                  <a:lnTo>
                    <a:pt x="4385640" y="1873732"/>
                  </a:lnTo>
                  <a:lnTo>
                    <a:pt x="4415206" y="1886432"/>
                  </a:lnTo>
                  <a:lnTo>
                    <a:pt x="4415206" y="197332"/>
                  </a:lnTo>
                  <a:lnTo>
                    <a:pt x="4381754" y="197332"/>
                  </a:lnTo>
                  <a:lnTo>
                    <a:pt x="4381576" y="184632"/>
                  </a:lnTo>
                  <a:lnTo>
                    <a:pt x="4372483" y="184632"/>
                  </a:lnTo>
                  <a:lnTo>
                    <a:pt x="4371683" y="171932"/>
                  </a:lnTo>
                  <a:lnTo>
                    <a:pt x="4377550" y="171932"/>
                  </a:lnTo>
                  <a:lnTo>
                    <a:pt x="4371276" y="159232"/>
                  </a:lnTo>
                  <a:lnTo>
                    <a:pt x="4360850" y="159232"/>
                  </a:lnTo>
                  <a:lnTo>
                    <a:pt x="4360850" y="184632"/>
                  </a:lnTo>
                  <a:lnTo>
                    <a:pt x="4354106" y="184632"/>
                  </a:lnTo>
                  <a:lnTo>
                    <a:pt x="4353382" y="171932"/>
                  </a:lnTo>
                  <a:lnTo>
                    <a:pt x="4359922" y="171932"/>
                  </a:lnTo>
                  <a:lnTo>
                    <a:pt x="4360850" y="184632"/>
                  </a:lnTo>
                  <a:lnTo>
                    <a:pt x="4360850" y="159232"/>
                  </a:lnTo>
                  <a:lnTo>
                    <a:pt x="4329150" y="159232"/>
                  </a:lnTo>
                  <a:lnTo>
                    <a:pt x="4326102" y="171932"/>
                  </a:lnTo>
                  <a:lnTo>
                    <a:pt x="4306240" y="171932"/>
                  </a:lnTo>
                  <a:lnTo>
                    <a:pt x="4314025" y="184632"/>
                  </a:lnTo>
                  <a:lnTo>
                    <a:pt x="4321670" y="184632"/>
                  </a:lnTo>
                  <a:lnTo>
                    <a:pt x="4329773" y="171932"/>
                  </a:lnTo>
                  <a:lnTo>
                    <a:pt x="4338967" y="171932"/>
                  </a:lnTo>
                  <a:lnTo>
                    <a:pt x="4338586" y="184632"/>
                  </a:lnTo>
                  <a:lnTo>
                    <a:pt x="4342117" y="184632"/>
                  </a:lnTo>
                  <a:lnTo>
                    <a:pt x="4350626" y="184632"/>
                  </a:lnTo>
                  <a:lnTo>
                    <a:pt x="4349064" y="197332"/>
                  </a:lnTo>
                  <a:lnTo>
                    <a:pt x="4341838" y="197332"/>
                  </a:lnTo>
                  <a:lnTo>
                    <a:pt x="4342117" y="184632"/>
                  </a:lnTo>
                  <a:lnTo>
                    <a:pt x="4336720" y="197332"/>
                  </a:lnTo>
                  <a:lnTo>
                    <a:pt x="4333125" y="197332"/>
                  </a:lnTo>
                  <a:lnTo>
                    <a:pt x="4331424" y="184632"/>
                  </a:lnTo>
                  <a:lnTo>
                    <a:pt x="4325061" y="184632"/>
                  </a:lnTo>
                  <a:lnTo>
                    <a:pt x="4320273" y="197332"/>
                  </a:lnTo>
                  <a:lnTo>
                    <a:pt x="4315130" y="197332"/>
                  </a:lnTo>
                  <a:lnTo>
                    <a:pt x="4312577" y="210032"/>
                  </a:lnTo>
                  <a:lnTo>
                    <a:pt x="4307129" y="197332"/>
                  </a:lnTo>
                  <a:lnTo>
                    <a:pt x="4305528" y="184632"/>
                  </a:lnTo>
                  <a:lnTo>
                    <a:pt x="4294937" y="197332"/>
                  </a:lnTo>
                  <a:lnTo>
                    <a:pt x="4296283" y="184632"/>
                  </a:lnTo>
                  <a:lnTo>
                    <a:pt x="4304093" y="184632"/>
                  </a:lnTo>
                  <a:lnTo>
                    <a:pt x="4306240" y="171932"/>
                  </a:lnTo>
                  <a:lnTo>
                    <a:pt x="4303750" y="171932"/>
                  </a:lnTo>
                  <a:lnTo>
                    <a:pt x="4299585" y="159232"/>
                  </a:lnTo>
                  <a:lnTo>
                    <a:pt x="4294962" y="171932"/>
                  </a:lnTo>
                  <a:lnTo>
                    <a:pt x="4277182" y="171932"/>
                  </a:lnTo>
                  <a:lnTo>
                    <a:pt x="4277182" y="184632"/>
                  </a:lnTo>
                  <a:lnTo>
                    <a:pt x="4255274" y="184632"/>
                  </a:lnTo>
                  <a:lnTo>
                    <a:pt x="4257192" y="171932"/>
                  </a:lnTo>
                  <a:lnTo>
                    <a:pt x="4272305" y="171932"/>
                  </a:lnTo>
                  <a:lnTo>
                    <a:pt x="4277182" y="184632"/>
                  </a:lnTo>
                  <a:lnTo>
                    <a:pt x="4277182" y="171932"/>
                  </a:lnTo>
                  <a:lnTo>
                    <a:pt x="4274032" y="171932"/>
                  </a:lnTo>
                  <a:lnTo>
                    <a:pt x="4268317" y="159232"/>
                  </a:lnTo>
                  <a:lnTo>
                    <a:pt x="4257878" y="159232"/>
                  </a:lnTo>
                  <a:lnTo>
                    <a:pt x="4249293" y="169710"/>
                  </a:lnTo>
                  <a:lnTo>
                    <a:pt x="4249293" y="1861032"/>
                  </a:lnTo>
                  <a:lnTo>
                    <a:pt x="4246270" y="1873732"/>
                  </a:lnTo>
                  <a:lnTo>
                    <a:pt x="4194670" y="1873732"/>
                  </a:lnTo>
                  <a:lnTo>
                    <a:pt x="4193883" y="1886432"/>
                  </a:lnTo>
                  <a:lnTo>
                    <a:pt x="4187952" y="1873732"/>
                  </a:lnTo>
                  <a:lnTo>
                    <a:pt x="4187152" y="1873732"/>
                  </a:lnTo>
                  <a:lnTo>
                    <a:pt x="4185361" y="1861032"/>
                  </a:lnTo>
                  <a:lnTo>
                    <a:pt x="4167289" y="1861032"/>
                  </a:lnTo>
                  <a:lnTo>
                    <a:pt x="4163009" y="1873732"/>
                  </a:lnTo>
                  <a:lnTo>
                    <a:pt x="4158767" y="1861032"/>
                  </a:lnTo>
                  <a:lnTo>
                    <a:pt x="4126344" y="1861032"/>
                  </a:lnTo>
                  <a:lnTo>
                    <a:pt x="4130090" y="1848332"/>
                  </a:lnTo>
                  <a:lnTo>
                    <a:pt x="4180814" y="1848332"/>
                  </a:lnTo>
                  <a:lnTo>
                    <a:pt x="4195978" y="1861032"/>
                  </a:lnTo>
                  <a:lnTo>
                    <a:pt x="4249293" y="1861032"/>
                  </a:lnTo>
                  <a:lnTo>
                    <a:pt x="4249293" y="169710"/>
                  </a:lnTo>
                  <a:lnTo>
                    <a:pt x="4247464" y="171932"/>
                  </a:lnTo>
                  <a:lnTo>
                    <a:pt x="4241787" y="159232"/>
                  </a:lnTo>
                  <a:lnTo>
                    <a:pt x="4239933" y="146532"/>
                  </a:lnTo>
                  <a:lnTo>
                    <a:pt x="4247273" y="146532"/>
                  </a:lnTo>
                  <a:lnTo>
                    <a:pt x="4242651" y="159232"/>
                  </a:lnTo>
                  <a:lnTo>
                    <a:pt x="4256837" y="159232"/>
                  </a:lnTo>
                  <a:lnTo>
                    <a:pt x="4260126" y="146532"/>
                  </a:lnTo>
                  <a:lnTo>
                    <a:pt x="4284129" y="146532"/>
                  </a:lnTo>
                  <a:lnTo>
                    <a:pt x="4287736" y="133832"/>
                  </a:lnTo>
                  <a:lnTo>
                    <a:pt x="4293120" y="133832"/>
                  </a:lnTo>
                  <a:lnTo>
                    <a:pt x="4290212" y="146532"/>
                  </a:lnTo>
                  <a:lnTo>
                    <a:pt x="4288929" y="146532"/>
                  </a:lnTo>
                  <a:lnTo>
                    <a:pt x="4288929" y="159232"/>
                  </a:lnTo>
                  <a:lnTo>
                    <a:pt x="4297375" y="159232"/>
                  </a:lnTo>
                  <a:lnTo>
                    <a:pt x="4304677" y="146532"/>
                  </a:lnTo>
                  <a:lnTo>
                    <a:pt x="4307433" y="146532"/>
                  </a:lnTo>
                  <a:lnTo>
                    <a:pt x="4301236" y="133832"/>
                  </a:lnTo>
                  <a:lnTo>
                    <a:pt x="4316019" y="133832"/>
                  </a:lnTo>
                  <a:lnTo>
                    <a:pt x="4318901" y="121132"/>
                  </a:lnTo>
                  <a:lnTo>
                    <a:pt x="4259834" y="121132"/>
                  </a:lnTo>
                  <a:lnTo>
                    <a:pt x="4258691" y="133832"/>
                  </a:lnTo>
                  <a:lnTo>
                    <a:pt x="4253484" y="133832"/>
                  </a:lnTo>
                  <a:lnTo>
                    <a:pt x="4248709" y="121132"/>
                  </a:lnTo>
                  <a:lnTo>
                    <a:pt x="4225353" y="121132"/>
                  </a:lnTo>
                  <a:lnTo>
                    <a:pt x="4217721" y="108432"/>
                  </a:lnTo>
                  <a:lnTo>
                    <a:pt x="4209237" y="108432"/>
                  </a:lnTo>
                  <a:lnTo>
                    <a:pt x="4206862" y="121132"/>
                  </a:lnTo>
                  <a:lnTo>
                    <a:pt x="4205821" y="121132"/>
                  </a:lnTo>
                  <a:lnTo>
                    <a:pt x="4210393" y="133832"/>
                  </a:lnTo>
                  <a:lnTo>
                    <a:pt x="4212806" y="133832"/>
                  </a:lnTo>
                  <a:lnTo>
                    <a:pt x="4212895" y="146532"/>
                  </a:lnTo>
                  <a:lnTo>
                    <a:pt x="4231017" y="146532"/>
                  </a:lnTo>
                  <a:lnTo>
                    <a:pt x="4223804" y="159232"/>
                  </a:lnTo>
                  <a:lnTo>
                    <a:pt x="4190911" y="159232"/>
                  </a:lnTo>
                  <a:lnTo>
                    <a:pt x="4191495" y="133832"/>
                  </a:lnTo>
                  <a:lnTo>
                    <a:pt x="4190542" y="121132"/>
                  </a:lnTo>
                  <a:lnTo>
                    <a:pt x="4195940" y="121132"/>
                  </a:lnTo>
                  <a:lnTo>
                    <a:pt x="4186694" y="108432"/>
                  </a:lnTo>
                  <a:lnTo>
                    <a:pt x="4175849" y="108432"/>
                  </a:lnTo>
                  <a:lnTo>
                    <a:pt x="4165168" y="95732"/>
                  </a:lnTo>
                  <a:lnTo>
                    <a:pt x="4156405" y="108432"/>
                  </a:lnTo>
                  <a:lnTo>
                    <a:pt x="4173563" y="108432"/>
                  </a:lnTo>
                  <a:lnTo>
                    <a:pt x="4177754" y="121132"/>
                  </a:lnTo>
                  <a:lnTo>
                    <a:pt x="4173105" y="121132"/>
                  </a:lnTo>
                  <a:lnTo>
                    <a:pt x="4173105" y="146532"/>
                  </a:lnTo>
                  <a:lnTo>
                    <a:pt x="4172877" y="159232"/>
                  </a:lnTo>
                  <a:lnTo>
                    <a:pt x="4168584" y="146532"/>
                  </a:lnTo>
                  <a:lnTo>
                    <a:pt x="4165739" y="159232"/>
                  </a:lnTo>
                  <a:lnTo>
                    <a:pt x="4165968" y="146532"/>
                  </a:lnTo>
                  <a:lnTo>
                    <a:pt x="4168584" y="146532"/>
                  </a:lnTo>
                  <a:lnTo>
                    <a:pt x="4173105" y="146532"/>
                  </a:lnTo>
                  <a:lnTo>
                    <a:pt x="4173105" y="121132"/>
                  </a:lnTo>
                  <a:lnTo>
                    <a:pt x="4144581" y="121132"/>
                  </a:lnTo>
                  <a:lnTo>
                    <a:pt x="4142752" y="133832"/>
                  </a:lnTo>
                  <a:lnTo>
                    <a:pt x="4166501" y="133832"/>
                  </a:lnTo>
                  <a:lnTo>
                    <a:pt x="4155033" y="146532"/>
                  </a:lnTo>
                  <a:lnTo>
                    <a:pt x="4140695" y="146532"/>
                  </a:lnTo>
                  <a:lnTo>
                    <a:pt x="4135094" y="133832"/>
                  </a:lnTo>
                  <a:lnTo>
                    <a:pt x="4140974" y="133832"/>
                  </a:lnTo>
                  <a:lnTo>
                    <a:pt x="4144581" y="121132"/>
                  </a:lnTo>
                  <a:lnTo>
                    <a:pt x="4133862" y="121132"/>
                  </a:lnTo>
                  <a:lnTo>
                    <a:pt x="4134129" y="133832"/>
                  </a:lnTo>
                  <a:lnTo>
                    <a:pt x="4124579" y="133832"/>
                  </a:lnTo>
                  <a:lnTo>
                    <a:pt x="4124185" y="133832"/>
                  </a:lnTo>
                  <a:lnTo>
                    <a:pt x="4123029" y="121132"/>
                  </a:lnTo>
                  <a:lnTo>
                    <a:pt x="4119308" y="121132"/>
                  </a:lnTo>
                  <a:lnTo>
                    <a:pt x="4119308" y="1848332"/>
                  </a:lnTo>
                  <a:lnTo>
                    <a:pt x="4116743" y="1861032"/>
                  </a:lnTo>
                  <a:lnTo>
                    <a:pt x="4104614" y="1861032"/>
                  </a:lnTo>
                  <a:lnTo>
                    <a:pt x="4108323" y="1848332"/>
                  </a:lnTo>
                  <a:lnTo>
                    <a:pt x="4119308" y="1848332"/>
                  </a:lnTo>
                  <a:lnTo>
                    <a:pt x="4119308" y="121132"/>
                  </a:lnTo>
                  <a:lnTo>
                    <a:pt x="4111472" y="121132"/>
                  </a:lnTo>
                  <a:lnTo>
                    <a:pt x="4111472" y="146532"/>
                  </a:lnTo>
                  <a:lnTo>
                    <a:pt x="4109872" y="159232"/>
                  </a:lnTo>
                  <a:lnTo>
                    <a:pt x="4098683" y="159232"/>
                  </a:lnTo>
                  <a:lnTo>
                    <a:pt x="4092930" y="171932"/>
                  </a:lnTo>
                  <a:lnTo>
                    <a:pt x="4085577" y="171932"/>
                  </a:lnTo>
                  <a:lnTo>
                    <a:pt x="4085577" y="1886432"/>
                  </a:lnTo>
                  <a:lnTo>
                    <a:pt x="4085285" y="1899132"/>
                  </a:lnTo>
                  <a:lnTo>
                    <a:pt x="4078059" y="1899132"/>
                  </a:lnTo>
                  <a:lnTo>
                    <a:pt x="4078351" y="1886432"/>
                  </a:lnTo>
                  <a:lnTo>
                    <a:pt x="4085577" y="1886432"/>
                  </a:lnTo>
                  <a:lnTo>
                    <a:pt x="4085577" y="171932"/>
                  </a:lnTo>
                  <a:lnTo>
                    <a:pt x="4081754" y="171932"/>
                  </a:lnTo>
                  <a:lnTo>
                    <a:pt x="4081030" y="166979"/>
                  </a:lnTo>
                  <a:lnTo>
                    <a:pt x="4081030" y="1861032"/>
                  </a:lnTo>
                  <a:lnTo>
                    <a:pt x="4076471" y="1873732"/>
                  </a:lnTo>
                  <a:lnTo>
                    <a:pt x="4075480" y="1861032"/>
                  </a:lnTo>
                  <a:lnTo>
                    <a:pt x="4081030" y="1861032"/>
                  </a:lnTo>
                  <a:lnTo>
                    <a:pt x="4081030" y="166979"/>
                  </a:lnTo>
                  <a:lnTo>
                    <a:pt x="4079900" y="159232"/>
                  </a:lnTo>
                  <a:lnTo>
                    <a:pt x="4071861" y="159232"/>
                  </a:lnTo>
                  <a:lnTo>
                    <a:pt x="4071861" y="1861032"/>
                  </a:lnTo>
                  <a:lnTo>
                    <a:pt x="4069854" y="1873732"/>
                  </a:lnTo>
                  <a:lnTo>
                    <a:pt x="4060507" y="1873732"/>
                  </a:lnTo>
                  <a:lnTo>
                    <a:pt x="4061168" y="1861032"/>
                  </a:lnTo>
                  <a:lnTo>
                    <a:pt x="4071861" y="1861032"/>
                  </a:lnTo>
                  <a:lnTo>
                    <a:pt x="4071861" y="159232"/>
                  </a:lnTo>
                  <a:lnTo>
                    <a:pt x="4064343" y="159232"/>
                  </a:lnTo>
                  <a:lnTo>
                    <a:pt x="4065105" y="146532"/>
                  </a:lnTo>
                  <a:lnTo>
                    <a:pt x="4111472" y="146532"/>
                  </a:lnTo>
                  <a:lnTo>
                    <a:pt x="4111472" y="121132"/>
                  </a:lnTo>
                  <a:lnTo>
                    <a:pt x="4096372" y="121132"/>
                  </a:lnTo>
                  <a:lnTo>
                    <a:pt x="4094670" y="133832"/>
                  </a:lnTo>
                  <a:lnTo>
                    <a:pt x="4090505" y="133832"/>
                  </a:lnTo>
                  <a:lnTo>
                    <a:pt x="4092130" y="121132"/>
                  </a:lnTo>
                  <a:lnTo>
                    <a:pt x="4060545" y="121132"/>
                  </a:lnTo>
                  <a:lnTo>
                    <a:pt x="4060545" y="159232"/>
                  </a:lnTo>
                  <a:lnTo>
                    <a:pt x="4046563" y="159232"/>
                  </a:lnTo>
                  <a:lnTo>
                    <a:pt x="4046563" y="1861032"/>
                  </a:lnTo>
                  <a:lnTo>
                    <a:pt x="4041635" y="1873732"/>
                  </a:lnTo>
                  <a:lnTo>
                    <a:pt x="4040822" y="1873732"/>
                  </a:lnTo>
                  <a:lnTo>
                    <a:pt x="4035691" y="1861032"/>
                  </a:lnTo>
                  <a:lnTo>
                    <a:pt x="4046563" y="1861032"/>
                  </a:lnTo>
                  <a:lnTo>
                    <a:pt x="4046563" y="159232"/>
                  </a:lnTo>
                  <a:lnTo>
                    <a:pt x="4028630" y="159232"/>
                  </a:lnTo>
                  <a:lnTo>
                    <a:pt x="4031424" y="146532"/>
                  </a:lnTo>
                  <a:lnTo>
                    <a:pt x="4032618" y="146532"/>
                  </a:lnTo>
                  <a:lnTo>
                    <a:pt x="4028567" y="133832"/>
                  </a:lnTo>
                  <a:lnTo>
                    <a:pt x="4045648" y="133832"/>
                  </a:lnTo>
                  <a:lnTo>
                    <a:pt x="4053598" y="146532"/>
                  </a:lnTo>
                  <a:lnTo>
                    <a:pt x="4058894" y="146532"/>
                  </a:lnTo>
                  <a:lnTo>
                    <a:pt x="4060545" y="159232"/>
                  </a:lnTo>
                  <a:lnTo>
                    <a:pt x="4060545" y="121132"/>
                  </a:lnTo>
                  <a:lnTo>
                    <a:pt x="4025684" y="121132"/>
                  </a:lnTo>
                  <a:lnTo>
                    <a:pt x="4022280" y="108432"/>
                  </a:lnTo>
                  <a:lnTo>
                    <a:pt x="4016730" y="112699"/>
                  </a:lnTo>
                  <a:lnTo>
                    <a:pt x="4016730" y="171932"/>
                  </a:lnTo>
                  <a:lnTo>
                    <a:pt x="4016476" y="184632"/>
                  </a:lnTo>
                  <a:lnTo>
                    <a:pt x="4012196" y="171932"/>
                  </a:lnTo>
                  <a:lnTo>
                    <a:pt x="4009301" y="184632"/>
                  </a:lnTo>
                  <a:lnTo>
                    <a:pt x="4009555" y="171932"/>
                  </a:lnTo>
                  <a:lnTo>
                    <a:pt x="4012196" y="171932"/>
                  </a:lnTo>
                  <a:lnTo>
                    <a:pt x="4016730" y="171932"/>
                  </a:lnTo>
                  <a:lnTo>
                    <a:pt x="4016730" y="112699"/>
                  </a:lnTo>
                  <a:lnTo>
                    <a:pt x="4005719" y="121132"/>
                  </a:lnTo>
                  <a:lnTo>
                    <a:pt x="4003865" y="121132"/>
                  </a:lnTo>
                  <a:lnTo>
                    <a:pt x="4003687" y="133832"/>
                  </a:lnTo>
                  <a:lnTo>
                    <a:pt x="4009148" y="133832"/>
                  </a:lnTo>
                  <a:lnTo>
                    <a:pt x="4010495" y="146532"/>
                  </a:lnTo>
                  <a:lnTo>
                    <a:pt x="4002240" y="146532"/>
                  </a:lnTo>
                  <a:lnTo>
                    <a:pt x="4002240" y="171932"/>
                  </a:lnTo>
                  <a:lnTo>
                    <a:pt x="4001503" y="184632"/>
                  </a:lnTo>
                  <a:lnTo>
                    <a:pt x="3995521" y="171932"/>
                  </a:lnTo>
                  <a:lnTo>
                    <a:pt x="3991191" y="184632"/>
                  </a:lnTo>
                  <a:lnTo>
                    <a:pt x="3991953" y="171932"/>
                  </a:lnTo>
                  <a:lnTo>
                    <a:pt x="3995521" y="171932"/>
                  </a:lnTo>
                  <a:lnTo>
                    <a:pt x="4002240" y="171932"/>
                  </a:lnTo>
                  <a:lnTo>
                    <a:pt x="4002240" y="146532"/>
                  </a:lnTo>
                  <a:lnTo>
                    <a:pt x="3994747" y="146532"/>
                  </a:lnTo>
                  <a:lnTo>
                    <a:pt x="3988905" y="159232"/>
                  </a:lnTo>
                  <a:lnTo>
                    <a:pt x="3981069" y="159232"/>
                  </a:lnTo>
                  <a:lnTo>
                    <a:pt x="3978173" y="146532"/>
                  </a:lnTo>
                  <a:lnTo>
                    <a:pt x="3984117" y="146532"/>
                  </a:lnTo>
                  <a:lnTo>
                    <a:pt x="3985323" y="133832"/>
                  </a:lnTo>
                  <a:lnTo>
                    <a:pt x="3978338" y="133832"/>
                  </a:lnTo>
                  <a:lnTo>
                    <a:pt x="3970794" y="133832"/>
                  </a:lnTo>
                  <a:lnTo>
                    <a:pt x="3969766" y="146532"/>
                  </a:lnTo>
                  <a:lnTo>
                    <a:pt x="3972014" y="146532"/>
                  </a:lnTo>
                  <a:lnTo>
                    <a:pt x="3973499" y="159232"/>
                  </a:lnTo>
                  <a:lnTo>
                    <a:pt x="3969689" y="159232"/>
                  </a:lnTo>
                  <a:lnTo>
                    <a:pt x="3969689" y="1861032"/>
                  </a:lnTo>
                  <a:lnTo>
                    <a:pt x="3959466" y="1861032"/>
                  </a:lnTo>
                  <a:lnTo>
                    <a:pt x="3960050" y="1848332"/>
                  </a:lnTo>
                  <a:lnTo>
                    <a:pt x="3969689" y="1861032"/>
                  </a:lnTo>
                  <a:lnTo>
                    <a:pt x="3969689" y="159232"/>
                  </a:lnTo>
                  <a:lnTo>
                    <a:pt x="3956367" y="159232"/>
                  </a:lnTo>
                  <a:lnTo>
                    <a:pt x="3956367" y="1848332"/>
                  </a:lnTo>
                  <a:lnTo>
                    <a:pt x="3955834" y="1858721"/>
                  </a:lnTo>
                  <a:lnTo>
                    <a:pt x="3952862" y="1848332"/>
                  </a:lnTo>
                  <a:lnTo>
                    <a:pt x="3956367" y="1848332"/>
                  </a:lnTo>
                  <a:lnTo>
                    <a:pt x="3956367" y="159232"/>
                  </a:lnTo>
                  <a:lnTo>
                    <a:pt x="3921201" y="159232"/>
                  </a:lnTo>
                  <a:lnTo>
                    <a:pt x="3915892" y="146532"/>
                  </a:lnTo>
                  <a:lnTo>
                    <a:pt x="3912870" y="159232"/>
                  </a:lnTo>
                  <a:lnTo>
                    <a:pt x="3901224" y="159232"/>
                  </a:lnTo>
                  <a:lnTo>
                    <a:pt x="3903091" y="146532"/>
                  </a:lnTo>
                  <a:lnTo>
                    <a:pt x="3915892" y="146532"/>
                  </a:lnTo>
                  <a:lnTo>
                    <a:pt x="3939781" y="146532"/>
                  </a:lnTo>
                  <a:lnTo>
                    <a:pt x="3945356" y="133832"/>
                  </a:lnTo>
                  <a:lnTo>
                    <a:pt x="3911384" y="133832"/>
                  </a:lnTo>
                  <a:lnTo>
                    <a:pt x="3906024" y="121132"/>
                  </a:lnTo>
                  <a:lnTo>
                    <a:pt x="3830345" y="121132"/>
                  </a:lnTo>
                  <a:lnTo>
                    <a:pt x="3828224" y="108432"/>
                  </a:lnTo>
                  <a:lnTo>
                    <a:pt x="3800741" y="108432"/>
                  </a:lnTo>
                  <a:lnTo>
                    <a:pt x="3797706" y="121132"/>
                  </a:lnTo>
                  <a:lnTo>
                    <a:pt x="3797046" y="121132"/>
                  </a:lnTo>
                  <a:lnTo>
                    <a:pt x="3797046" y="1873732"/>
                  </a:lnTo>
                  <a:lnTo>
                    <a:pt x="3789438" y="1886432"/>
                  </a:lnTo>
                  <a:lnTo>
                    <a:pt x="3787584" y="1873732"/>
                  </a:lnTo>
                  <a:lnTo>
                    <a:pt x="3797046" y="1873732"/>
                  </a:lnTo>
                  <a:lnTo>
                    <a:pt x="3797046" y="121132"/>
                  </a:lnTo>
                  <a:lnTo>
                    <a:pt x="3775773" y="121132"/>
                  </a:lnTo>
                  <a:lnTo>
                    <a:pt x="3775303" y="108432"/>
                  </a:lnTo>
                  <a:lnTo>
                    <a:pt x="3769322" y="108432"/>
                  </a:lnTo>
                  <a:lnTo>
                    <a:pt x="3762870" y="121132"/>
                  </a:lnTo>
                  <a:lnTo>
                    <a:pt x="3755885" y="121132"/>
                  </a:lnTo>
                  <a:lnTo>
                    <a:pt x="3756596" y="133832"/>
                  </a:lnTo>
                  <a:lnTo>
                    <a:pt x="3734930" y="133832"/>
                  </a:lnTo>
                  <a:lnTo>
                    <a:pt x="3734930" y="1873732"/>
                  </a:lnTo>
                  <a:lnTo>
                    <a:pt x="3728834" y="1873732"/>
                  </a:lnTo>
                  <a:lnTo>
                    <a:pt x="3734714" y="1861032"/>
                  </a:lnTo>
                  <a:lnTo>
                    <a:pt x="3734930" y="1873732"/>
                  </a:lnTo>
                  <a:lnTo>
                    <a:pt x="3734930" y="133832"/>
                  </a:lnTo>
                  <a:lnTo>
                    <a:pt x="3733558" y="133832"/>
                  </a:lnTo>
                  <a:lnTo>
                    <a:pt x="3729215" y="121132"/>
                  </a:lnTo>
                  <a:lnTo>
                    <a:pt x="3720858" y="108432"/>
                  </a:lnTo>
                  <a:lnTo>
                    <a:pt x="3642537" y="108432"/>
                  </a:lnTo>
                  <a:lnTo>
                    <a:pt x="3638753" y="121132"/>
                  </a:lnTo>
                  <a:lnTo>
                    <a:pt x="3633444" y="121132"/>
                  </a:lnTo>
                  <a:lnTo>
                    <a:pt x="3632022" y="108432"/>
                  </a:lnTo>
                  <a:lnTo>
                    <a:pt x="3564928" y="108432"/>
                  </a:lnTo>
                  <a:lnTo>
                    <a:pt x="3564928" y="1899132"/>
                  </a:lnTo>
                  <a:lnTo>
                    <a:pt x="3560241" y="1899132"/>
                  </a:lnTo>
                  <a:lnTo>
                    <a:pt x="3558895" y="1886432"/>
                  </a:lnTo>
                  <a:lnTo>
                    <a:pt x="3564750" y="1886432"/>
                  </a:lnTo>
                  <a:lnTo>
                    <a:pt x="3564928" y="1899132"/>
                  </a:lnTo>
                  <a:lnTo>
                    <a:pt x="3564928" y="108432"/>
                  </a:lnTo>
                  <a:lnTo>
                    <a:pt x="3542525" y="108432"/>
                  </a:lnTo>
                  <a:lnTo>
                    <a:pt x="3514039" y="95732"/>
                  </a:lnTo>
                  <a:lnTo>
                    <a:pt x="3513455" y="95732"/>
                  </a:lnTo>
                  <a:lnTo>
                    <a:pt x="3510838" y="83032"/>
                  </a:lnTo>
                  <a:lnTo>
                    <a:pt x="3501555" y="95732"/>
                  </a:lnTo>
                  <a:lnTo>
                    <a:pt x="3494786" y="95732"/>
                  </a:lnTo>
                  <a:lnTo>
                    <a:pt x="3494786" y="133832"/>
                  </a:lnTo>
                  <a:lnTo>
                    <a:pt x="3494570" y="146532"/>
                  </a:lnTo>
                  <a:lnTo>
                    <a:pt x="3490252" y="133832"/>
                  </a:lnTo>
                  <a:lnTo>
                    <a:pt x="3487420" y="146532"/>
                  </a:lnTo>
                  <a:lnTo>
                    <a:pt x="3487597" y="133832"/>
                  </a:lnTo>
                  <a:lnTo>
                    <a:pt x="3490252" y="133832"/>
                  </a:lnTo>
                  <a:lnTo>
                    <a:pt x="3494786" y="133832"/>
                  </a:lnTo>
                  <a:lnTo>
                    <a:pt x="3494786" y="95732"/>
                  </a:lnTo>
                  <a:lnTo>
                    <a:pt x="3467112" y="95732"/>
                  </a:lnTo>
                  <a:lnTo>
                    <a:pt x="3462464" y="83032"/>
                  </a:lnTo>
                  <a:lnTo>
                    <a:pt x="3458756" y="83032"/>
                  </a:lnTo>
                  <a:lnTo>
                    <a:pt x="3458756" y="121132"/>
                  </a:lnTo>
                  <a:lnTo>
                    <a:pt x="3452647" y="133832"/>
                  </a:lnTo>
                  <a:lnTo>
                    <a:pt x="3440023" y="146532"/>
                  </a:lnTo>
                  <a:lnTo>
                    <a:pt x="3425799" y="133832"/>
                  </a:lnTo>
                  <a:lnTo>
                    <a:pt x="3425228" y="133832"/>
                  </a:lnTo>
                  <a:lnTo>
                    <a:pt x="3414903" y="133832"/>
                  </a:lnTo>
                  <a:lnTo>
                    <a:pt x="3415296" y="121132"/>
                  </a:lnTo>
                  <a:lnTo>
                    <a:pt x="3418700" y="121132"/>
                  </a:lnTo>
                  <a:lnTo>
                    <a:pt x="3425228" y="133832"/>
                  </a:lnTo>
                  <a:lnTo>
                    <a:pt x="3432619" y="121132"/>
                  </a:lnTo>
                  <a:lnTo>
                    <a:pt x="3458756" y="121132"/>
                  </a:lnTo>
                  <a:lnTo>
                    <a:pt x="3458756" y="83032"/>
                  </a:lnTo>
                  <a:lnTo>
                    <a:pt x="3456521" y="83032"/>
                  </a:lnTo>
                  <a:lnTo>
                    <a:pt x="3455873" y="70332"/>
                  </a:lnTo>
                  <a:lnTo>
                    <a:pt x="3445662" y="83032"/>
                  </a:lnTo>
                  <a:lnTo>
                    <a:pt x="3447084" y="83032"/>
                  </a:lnTo>
                  <a:lnTo>
                    <a:pt x="3442449" y="95732"/>
                  </a:lnTo>
                  <a:lnTo>
                    <a:pt x="3441509" y="95732"/>
                  </a:lnTo>
                  <a:lnTo>
                    <a:pt x="3439706" y="83032"/>
                  </a:lnTo>
                  <a:lnTo>
                    <a:pt x="3445662" y="83032"/>
                  </a:lnTo>
                  <a:lnTo>
                    <a:pt x="3445891" y="70332"/>
                  </a:lnTo>
                  <a:lnTo>
                    <a:pt x="3450463" y="70332"/>
                  </a:lnTo>
                  <a:lnTo>
                    <a:pt x="3449828" y="57632"/>
                  </a:lnTo>
                  <a:lnTo>
                    <a:pt x="3446157" y="57632"/>
                  </a:lnTo>
                  <a:lnTo>
                    <a:pt x="3438677" y="70332"/>
                  </a:lnTo>
                  <a:lnTo>
                    <a:pt x="3428695" y="70332"/>
                  </a:lnTo>
                  <a:lnTo>
                    <a:pt x="3428695" y="121132"/>
                  </a:lnTo>
                  <a:lnTo>
                    <a:pt x="3420922" y="121132"/>
                  </a:lnTo>
                  <a:lnTo>
                    <a:pt x="3422599" y="108432"/>
                  </a:lnTo>
                  <a:lnTo>
                    <a:pt x="3428695" y="121132"/>
                  </a:lnTo>
                  <a:lnTo>
                    <a:pt x="3428695" y="70332"/>
                  </a:lnTo>
                  <a:lnTo>
                    <a:pt x="3413988" y="70332"/>
                  </a:lnTo>
                  <a:lnTo>
                    <a:pt x="3413988" y="83032"/>
                  </a:lnTo>
                  <a:lnTo>
                    <a:pt x="3405187" y="83032"/>
                  </a:lnTo>
                  <a:lnTo>
                    <a:pt x="3408603" y="70332"/>
                  </a:lnTo>
                  <a:lnTo>
                    <a:pt x="3413988" y="83032"/>
                  </a:lnTo>
                  <a:lnTo>
                    <a:pt x="3413988" y="70332"/>
                  </a:lnTo>
                  <a:lnTo>
                    <a:pt x="3408921" y="70332"/>
                  </a:lnTo>
                  <a:lnTo>
                    <a:pt x="3402266" y="57632"/>
                  </a:lnTo>
                  <a:lnTo>
                    <a:pt x="3403346" y="70332"/>
                  </a:lnTo>
                  <a:lnTo>
                    <a:pt x="3401364" y="70332"/>
                  </a:lnTo>
                  <a:lnTo>
                    <a:pt x="3401364" y="83032"/>
                  </a:lnTo>
                  <a:lnTo>
                    <a:pt x="3401288" y="95732"/>
                  </a:lnTo>
                  <a:lnTo>
                    <a:pt x="3393998" y="95732"/>
                  </a:lnTo>
                  <a:lnTo>
                    <a:pt x="3395027" y="83032"/>
                  </a:lnTo>
                  <a:lnTo>
                    <a:pt x="3401364" y="83032"/>
                  </a:lnTo>
                  <a:lnTo>
                    <a:pt x="3401364" y="70332"/>
                  </a:lnTo>
                  <a:lnTo>
                    <a:pt x="3395205" y="70332"/>
                  </a:lnTo>
                  <a:lnTo>
                    <a:pt x="3395662" y="57632"/>
                  </a:lnTo>
                  <a:lnTo>
                    <a:pt x="3391408" y="57632"/>
                  </a:lnTo>
                  <a:lnTo>
                    <a:pt x="3390442" y="70332"/>
                  </a:lnTo>
                  <a:lnTo>
                    <a:pt x="3387445" y="70332"/>
                  </a:lnTo>
                  <a:lnTo>
                    <a:pt x="3383534" y="83032"/>
                  </a:lnTo>
                  <a:lnTo>
                    <a:pt x="3386277" y="83032"/>
                  </a:lnTo>
                  <a:lnTo>
                    <a:pt x="3386899" y="95732"/>
                  </a:lnTo>
                  <a:lnTo>
                    <a:pt x="3357588" y="95732"/>
                  </a:lnTo>
                  <a:lnTo>
                    <a:pt x="3355835" y="108432"/>
                  </a:lnTo>
                  <a:lnTo>
                    <a:pt x="3309924" y="108432"/>
                  </a:lnTo>
                  <a:lnTo>
                    <a:pt x="3311004" y="121132"/>
                  </a:lnTo>
                  <a:lnTo>
                    <a:pt x="3316935" y="121132"/>
                  </a:lnTo>
                  <a:lnTo>
                    <a:pt x="3320237" y="133832"/>
                  </a:lnTo>
                  <a:lnTo>
                    <a:pt x="3328225" y="121132"/>
                  </a:lnTo>
                  <a:lnTo>
                    <a:pt x="3382137" y="121132"/>
                  </a:lnTo>
                  <a:lnTo>
                    <a:pt x="3400945" y="108432"/>
                  </a:lnTo>
                  <a:lnTo>
                    <a:pt x="3398609" y="121132"/>
                  </a:lnTo>
                  <a:lnTo>
                    <a:pt x="3407664" y="121132"/>
                  </a:lnTo>
                  <a:lnTo>
                    <a:pt x="3407829" y="133832"/>
                  </a:lnTo>
                  <a:lnTo>
                    <a:pt x="3401618" y="133832"/>
                  </a:lnTo>
                  <a:lnTo>
                    <a:pt x="3400006" y="146532"/>
                  </a:lnTo>
                  <a:lnTo>
                    <a:pt x="3348151" y="146532"/>
                  </a:lnTo>
                  <a:lnTo>
                    <a:pt x="3348151" y="171932"/>
                  </a:lnTo>
                  <a:lnTo>
                    <a:pt x="3346678" y="184632"/>
                  </a:lnTo>
                  <a:lnTo>
                    <a:pt x="3333699" y="184632"/>
                  </a:lnTo>
                  <a:lnTo>
                    <a:pt x="3333407" y="171932"/>
                  </a:lnTo>
                  <a:lnTo>
                    <a:pt x="3348151" y="171932"/>
                  </a:lnTo>
                  <a:lnTo>
                    <a:pt x="3348151" y="146532"/>
                  </a:lnTo>
                  <a:lnTo>
                    <a:pt x="3325330" y="146532"/>
                  </a:lnTo>
                  <a:lnTo>
                    <a:pt x="3325330" y="1873732"/>
                  </a:lnTo>
                  <a:lnTo>
                    <a:pt x="3290913" y="1873732"/>
                  </a:lnTo>
                  <a:lnTo>
                    <a:pt x="3288957" y="1886432"/>
                  </a:lnTo>
                  <a:lnTo>
                    <a:pt x="3274568" y="1873732"/>
                  </a:lnTo>
                  <a:lnTo>
                    <a:pt x="3230130" y="1873732"/>
                  </a:lnTo>
                  <a:lnTo>
                    <a:pt x="3228733" y="1861032"/>
                  </a:lnTo>
                  <a:lnTo>
                    <a:pt x="3226117" y="1861032"/>
                  </a:lnTo>
                  <a:lnTo>
                    <a:pt x="3231375" y="1848332"/>
                  </a:lnTo>
                  <a:lnTo>
                    <a:pt x="3232048" y="1861032"/>
                  </a:lnTo>
                  <a:lnTo>
                    <a:pt x="3268230" y="1861032"/>
                  </a:lnTo>
                  <a:lnTo>
                    <a:pt x="3274872" y="1873732"/>
                  </a:lnTo>
                  <a:lnTo>
                    <a:pt x="3284258" y="1873732"/>
                  </a:lnTo>
                  <a:lnTo>
                    <a:pt x="3285896" y="1861032"/>
                  </a:lnTo>
                  <a:lnTo>
                    <a:pt x="3310902" y="1861032"/>
                  </a:lnTo>
                  <a:lnTo>
                    <a:pt x="3325330" y="1873732"/>
                  </a:lnTo>
                  <a:lnTo>
                    <a:pt x="3325330" y="146532"/>
                  </a:lnTo>
                  <a:lnTo>
                    <a:pt x="3305581" y="146532"/>
                  </a:lnTo>
                  <a:lnTo>
                    <a:pt x="3297593" y="159232"/>
                  </a:lnTo>
                  <a:lnTo>
                    <a:pt x="3283991" y="159232"/>
                  </a:lnTo>
                  <a:lnTo>
                    <a:pt x="3283293" y="146532"/>
                  </a:lnTo>
                  <a:lnTo>
                    <a:pt x="3277285" y="146532"/>
                  </a:lnTo>
                  <a:lnTo>
                    <a:pt x="3270847" y="159232"/>
                  </a:lnTo>
                  <a:lnTo>
                    <a:pt x="3264839" y="159232"/>
                  </a:lnTo>
                  <a:lnTo>
                    <a:pt x="3265906" y="146532"/>
                  </a:lnTo>
                  <a:lnTo>
                    <a:pt x="3258058" y="146532"/>
                  </a:lnTo>
                  <a:lnTo>
                    <a:pt x="3261017" y="133832"/>
                  </a:lnTo>
                  <a:lnTo>
                    <a:pt x="3262249" y="133832"/>
                  </a:lnTo>
                  <a:lnTo>
                    <a:pt x="3262185" y="121132"/>
                  </a:lnTo>
                  <a:lnTo>
                    <a:pt x="3277501" y="121132"/>
                  </a:lnTo>
                  <a:lnTo>
                    <a:pt x="3280664" y="108432"/>
                  </a:lnTo>
                  <a:lnTo>
                    <a:pt x="3283839" y="121132"/>
                  </a:lnTo>
                  <a:lnTo>
                    <a:pt x="3295154" y="121132"/>
                  </a:lnTo>
                  <a:lnTo>
                    <a:pt x="3293376" y="108432"/>
                  </a:lnTo>
                  <a:lnTo>
                    <a:pt x="3286595" y="95732"/>
                  </a:lnTo>
                  <a:lnTo>
                    <a:pt x="3277768" y="108432"/>
                  </a:lnTo>
                  <a:lnTo>
                    <a:pt x="3269894" y="108432"/>
                  </a:lnTo>
                  <a:lnTo>
                    <a:pt x="3262325" y="95732"/>
                  </a:lnTo>
                  <a:lnTo>
                    <a:pt x="3250527" y="95732"/>
                  </a:lnTo>
                  <a:lnTo>
                    <a:pt x="3250527" y="146532"/>
                  </a:lnTo>
                  <a:lnTo>
                    <a:pt x="3246805" y="146532"/>
                  </a:lnTo>
                  <a:lnTo>
                    <a:pt x="3247606" y="133832"/>
                  </a:lnTo>
                  <a:lnTo>
                    <a:pt x="3250527" y="146532"/>
                  </a:lnTo>
                  <a:lnTo>
                    <a:pt x="3250527" y="95732"/>
                  </a:lnTo>
                  <a:lnTo>
                    <a:pt x="3229927" y="95732"/>
                  </a:lnTo>
                  <a:lnTo>
                    <a:pt x="3226765" y="108432"/>
                  </a:lnTo>
                  <a:lnTo>
                    <a:pt x="3201606" y="108432"/>
                  </a:lnTo>
                  <a:lnTo>
                    <a:pt x="3201365" y="121132"/>
                  </a:lnTo>
                  <a:lnTo>
                    <a:pt x="3196615" y="121132"/>
                  </a:lnTo>
                  <a:lnTo>
                    <a:pt x="3190684" y="108432"/>
                  </a:lnTo>
                  <a:lnTo>
                    <a:pt x="3183305" y="121132"/>
                  </a:lnTo>
                  <a:lnTo>
                    <a:pt x="3149130" y="121132"/>
                  </a:lnTo>
                  <a:lnTo>
                    <a:pt x="3145980" y="133832"/>
                  </a:lnTo>
                  <a:lnTo>
                    <a:pt x="3137090" y="146532"/>
                  </a:lnTo>
                  <a:lnTo>
                    <a:pt x="3187636" y="146532"/>
                  </a:lnTo>
                  <a:lnTo>
                    <a:pt x="3202952" y="159232"/>
                  </a:lnTo>
                  <a:lnTo>
                    <a:pt x="3204641" y="146532"/>
                  </a:lnTo>
                  <a:lnTo>
                    <a:pt x="3224326" y="146532"/>
                  </a:lnTo>
                  <a:lnTo>
                    <a:pt x="3222460" y="159232"/>
                  </a:lnTo>
                  <a:lnTo>
                    <a:pt x="3217367" y="159232"/>
                  </a:lnTo>
                  <a:lnTo>
                    <a:pt x="3207867" y="171932"/>
                  </a:lnTo>
                  <a:lnTo>
                    <a:pt x="3206483" y="171932"/>
                  </a:lnTo>
                  <a:lnTo>
                    <a:pt x="3206483" y="1873732"/>
                  </a:lnTo>
                  <a:lnTo>
                    <a:pt x="3205492" y="1886432"/>
                  </a:lnTo>
                  <a:lnTo>
                    <a:pt x="3199219" y="1873732"/>
                  </a:lnTo>
                  <a:lnTo>
                    <a:pt x="3206483" y="1873732"/>
                  </a:lnTo>
                  <a:lnTo>
                    <a:pt x="3206483" y="171932"/>
                  </a:lnTo>
                  <a:lnTo>
                    <a:pt x="3187115" y="171932"/>
                  </a:lnTo>
                  <a:lnTo>
                    <a:pt x="3176930" y="184632"/>
                  </a:lnTo>
                  <a:lnTo>
                    <a:pt x="3170923" y="171932"/>
                  </a:lnTo>
                  <a:lnTo>
                    <a:pt x="3165132" y="159232"/>
                  </a:lnTo>
                  <a:lnTo>
                    <a:pt x="3151771" y="159232"/>
                  </a:lnTo>
                  <a:lnTo>
                    <a:pt x="3154692" y="171932"/>
                  </a:lnTo>
                  <a:lnTo>
                    <a:pt x="3135198" y="171932"/>
                  </a:lnTo>
                  <a:lnTo>
                    <a:pt x="3127832" y="184632"/>
                  </a:lnTo>
                  <a:lnTo>
                    <a:pt x="3062097" y="184632"/>
                  </a:lnTo>
                  <a:lnTo>
                    <a:pt x="3052851" y="171932"/>
                  </a:lnTo>
                  <a:lnTo>
                    <a:pt x="3042145" y="171932"/>
                  </a:lnTo>
                  <a:lnTo>
                    <a:pt x="3040532" y="184632"/>
                  </a:lnTo>
                  <a:lnTo>
                    <a:pt x="3031388" y="184632"/>
                  </a:lnTo>
                  <a:lnTo>
                    <a:pt x="3027134" y="197332"/>
                  </a:lnTo>
                  <a:lnTo>
                    <a:pt x="3025546" y="184632"/>
                  </a:lnTo>
                  <a:lnTo>
                    <a:pt x="3014421" y="184632"/>
                  </a:lnTo>
                  <a:lnTo>
                    <a:pt x="3009366" y="171932"/>
                  </a:lnTo>
                  <a:lnTo>
                    <a:pt x="3009531" y="184632"/>
                  </a:lnTo>
                  <a:lnTo>
                    <a:pt x="2990812" y="184632"/>
                  </a:lnTo>
                  <a:lnTo>
                    <a:pt x="2991269" y="171932"/>
                  </a:lnTo>
                  <a:lnTo>
                    <a:pt x="2979407" y="171932"/>
                  </a:lnTo>
                  <a:lnTo>
                    <a:pt x="2976486" y="184632"/>
                  </a:lnTo>
                  <a:lnTo>
                    <a:pt x="2972714" y="184632"/>
                  </a:lnTo>
                  <a:lnTo>
                    <a:pt x="2971266" y="171932"/>
                  </a:lnTo>
                  <a:lnTo>
                    <a:pt x="2962021" y="171932"/>
                  </a:lnTo>
                  <a:lnTo>
                    <a:pt x="2962770" y="184632"/>
                  </a:lnTo>
                  <a:lnTo>
                    <a:pt x="2960725" y="197332"/>
                  </a:lnTo>
                  <a:lnTo>
                    <a:pt x="2949181" y="197332"/>
                  </a:lnTo>
                  <a:lnTo>
                    <a:pt x="2945815" y="184632"/>
                  </a:lnTo>
                  <a:lnTo>
                    <a:pt x="2932188" y="184632"/>
                  </a:lnTo>
                  <a:lnTo>
                    <a:pt x="2933484" y="197332"/>
                  </a:lnTo>
                  <a:lnTo>
                    <a:pt x="2914294" y="197332"/>
                  </a:lnTo>
                  <a:lnTo>
                    <a:pt x="2910814" y="184632"/>
                  </a:lnTo>
                  <a:lnTo>
                    <a:pt x="2899841" y="184632"/>
                  </a:lnTo>
                  <a:lnTo>
                    <a:pt x="2899943" y="171932"/>
                  </a:lnTo>
                  <a:lnTo>
                    <a:pt x="2893695" y="171932"/>
                  </a:lnTo>
                  <a:lnTo>
                    <a:pt x="2890253" y="184632"/>
                  </a:lnTo>
                  <a:lnTo>
                    <a:pt x="2888958" y="171932"/>
                  </a:lnTo>
                  <a:lnTo>
                    <a:pt x="2880918" y="171932"/>
                  </a:lnTo>
                  <a:lnTo>
                    <a:pt x="2883535" y="184632"/>
                  </a:lnTo>
                  <a:lnTo>
                    <a:pt x="2876626" y="184632"/>
                  </a:lnTo>
                  <a:lnTo>
                    <a:pt x="2874543" y="171932"/>
                  </a:lnTo>
                  <a:lnTo>
                    <a:pt x="2874289" y="159232"/>
                  </a:lnTo>
                  <a:lnTo>
                    <a:pt x="2878582" y="146532"/>
                  </a:lnTo>
                  <a:lnTo>
                    <a:pt x="2885160" y="146532"/>
                  </a:lnTo>
                  <a:lnTo>
                    <a:pt x="2886189" y="133832"/>
                  </a:lnTo>
                  <a:lnTo>
                    <a:pt x="2874086" y="133832"/>
                  </a:lnTo>
                  <a:lnTo>
                    <a:pt x="2871800" y="121132"/>
                  </a:lnTo>
                  <a:lnTo>
                    <a:pt x="2880334" y="121132"/>
                  </a:lnTo>
                  <a:lnTo>
                    <a:pt x="2879471" y="108432"/>
                  </a:lnTo>
                  <a:lnTo>
                    <a:pt x="2871787" y="108432"/>
                  </a:lnTo>
                  <a:lnTo>
                    <a:pt x="2865361" y="121132"/>
                  </a:lnTo>
                  <a:lnTo>
                    <a:pt x="2868028" y="133832"/>
                  </a:lnTo>
                  <a:lnTo>
                    <a:pt x="2861195" y="133832"/>
                  </a:lnTo>
                  <a:lnTo>
                    <a:pt x="2865259" y="121132"/>
                  </a:lnTo>
                  <a:lnTo>
                    <a:pt x="2849829" y="121132"/>
                  </a:lnTo>
                  <a:lnTo>
                    <a:pt x="2849778" y="133832"/>
                  </a:lnTo>
                  <a:lnTo>
                    <a:pt x="2851543" y="133832"/>
                  </a:lnTo>
                  <a:lnTo>
                    <a:pt x="2845866" y="146532"/>
                  </a:lnTo>
                  <a:lnTo>
                    <a:pt x="2845066" y="133832"/>
                  </a:lnTo>
                  <a:lnTo>
                    <a:pt x="2844711" y="121132"/>
                  </a:lnTo>
                  <a:lnTo>
                    <a:pt x="2843047" y="121132"/>
                  </a:lnTo>
                  <a:lnTo>
                    <a:pt x="2843047" y="184632"/>
                  </a:lnTo>
                  <a:lnTo>
                    <a:pt x="2835605" y="184632"/>
                  </a:lnTo>
                  <a:lnTo>
                    <a:pt x="2840240" y="171932"/>
                  </a:lnTo>
                  <a:lnTo>
                    <a:pt x="2841180" y="171932"/>
                  </a:lnTo>
                  <a:lnTo>
                    <a:pt x="2843047" y="184632"/>
                  </a:lnTo>
                  <a:lnTo>
                    <a:pt x="2843047" y="121132"/>
                  </a:lnTo>
                  <a:lnTo>
                    <a:pt x="2842399" y="121132"/>
                  </a:lnTo>
                  <a:lnTo>
                    <a:pt x="2842844" y="108432"/>
                  </a:lnTo>
                  <a:lnTo>
                    <a:pt x="2833027" y="108432"/>
                  </a:lnTo>
                  <a:lnTo>
                    <a:pt x="2827718" y="121132"/>
                  </a:lnTo>
                  <a:lnTo>
                    <a:pt x="2823413" y="121132"/>
                  </a:lnTo>
                  <a:lnTo>
                    <a:pt x="2823413" y="1886432"/>
                  </a:lnTo>
                  <a:lnTo>
                    <a:pt x="2812770" y="1899132"/>
                  </a:lnTo>
                  <a:lnTo>
                    <a:pt x="2803245" y="1886432"/>
                  </a:lnTo>
                  <a:lnTo>
                    <a:pt x="2823413" y="1886432"/>
                  </a:lnTo>
                  <a:lnTo>
                    <a:pt x="2823413" y="121132"/>
                  </a:lnTo>
                  <a:lnTo>
                    <a:pt x="2816923" y="121132"/>
                  </a:lnTo>
                  <a:lnTo>
                    <a:pt x="2818765" y="133832"/>
                  </a:lnTo>
                  <a:lnTo>
                    <a:pt x="2820568" y="133832"/>
                  </a:lnTo>
                  <a:lnTo>
                    <a:pt x="2820238" y="146532"/>
                  </a:lnTo>
                  <a:lnTo>
                    <a:pt x="2808109" y="146532"/>
                  </a:lnTo>
                  <a:lnTo>
                    <a:pt x="2808109" y="184632"/>
                  </a:lnTo>
                  <a:lnTo>
                    <a:pt x="2801670" y="197332"/>
                  </a:lnTo>
                  <a:lnTo>
                    <a:pt x="2786088" y="197332"/>
                  </a:lnTo>
                  <a:lnTo>
                    <a:pt x="2786088" y="1899132"/>
                  </a:lnTo>
                  <a:lnTo>
                    <a:pt x="2772245" y="1899132"/>
                  </a:lnTo>
                  <a:lnTo>
                    <a:pt x="2768358" y="1886432"/>
                  </a:lnTo>
                  <a:lnTo>
                    <a:pt x="2764713" y="1899132"/>
                  </a:lnTo>
                  <a:lnTo>
                    <a:pt x="2729992" y="1899132"/>
                  </a:lnTo>
                  <a:lnTo>
                    <a:pt x="2729992" y="1937232"/>
                  </a:lnTo>
                  <a:lnTo>
                    <a:pt x="2722727" y="1937232"/>
                  </a:lnTo>
                  <a:lnTo>
                    <a:pt x="2727236" y="1924532"/>
                  </a:lnTo>
                  <a:lnTo>
                    <a:pt x="2728226" y="1924532"/>
                  </a:lnTo>
                  <a:lnTo>
                    <a:pt x="2729992" y="1937232"/>
                  </a:lnTo>
                  <a:lnTo>
                    <a:pt x="2729992" y="1899132"/>
                  </a:lnTo>
                  <a:lnTo>
                    <a:pt x="2703144" y="1899132"/>
                  </a:lnTo>
                  <a:lnTo>
                    <a:pt x="2703144" y="1924532"/>
                  </a:lnTo>
                  <a:lnTo>
                    <a:pt x="2703068" y="1937232"/>
                  </a:lnTo>
                  <a:lnTo>
                    <a:pt x="2695918" y="1937232"/>
                  </a:lnTo>
                  <a:lnTo>
                    <a:pt x="2696946" y="1924532"/>
                  </a:lnTo>
                  <a:lnTo>
                    <a:pt x="2703144" y="1924532"/>
                  </a:lnTo>
                  <a:lnTo>
                    <a:pt x="2703144" y="1899132"/>
                  </a:lnTo>
                  <a:lnTo>
                    <a:pt x="2620988" y="1899132"/>
                  </a:lnTo>
                  <a:lnTo>
                    <a:pt x="2620988" y="1924532"/>
                  </a:lnTo>
                  <a:lnTo>
                    <a:pt x="2620251" y="1937232"/>
                  </a:lnTo>
                  <a:lnTo>
                    <a:pt x="2610154" y="1937232"/>
                  </a:lnTo>
                  <a:lnTo>
                    <a:pt x="2610904" y="1924532"/>
                  </a:lnTo>
                  <a:lnTo>
                    <a:pt x="2620988" y="1924532"/>
                  </a:lnTo>
                  <a:lnTo>
                    <a:pt x="2620988" y="1899132"/>
                  </a:lnTo>
                  <a:lnTo>
                    <a:pt x="2607373" y="1899132"/>
                  </a:lnTo>
                  <a:lnTo>
                    <a:pt x="2591549" y="1886432"/>
                  </a:lnTo>
                  <a:lnTo>
                    <a:pt x="2623362" y="1886432"/>
                  </a:lnTo>
                  <a:lnTo>
                    <a:pt x="2632672" y="1873732"/>
                  </a:lnTo>
                  <a:lnTo>
                    <a:pt x="2638526" y="1873732"/>
                  </a:lnTo>
                  <a:lnTo>
                    <a:pt x="2642133" y="1886432"/>
                  </a:lnTo>
                  <a:lnTo>
                    <a:pt x="2768358" y="1886432"/>
                  </a:lnTo>
                  <a:lnTo>
                    <a:pt x="2778734" y="1886432"/>
                  </a:lnTo>
                  <a:lnTo>
                    <a:pt x="2786088" y="1899132"/>
                  </a:lnTo>
                  <a:lnTo>
                    <a:pt x="2786088" y="197332"/>
                  </a:lnTo>
                  <a:lnTo>
                    <a:pt x="2767673" y="197332"/>
                  </a:lnTo>
                  <a:lnTo>
                    <a:pt x="2766212" y="184632"/>
                  </a:lnTo>
                  <a:lnTo>
                    <a:pt x="2756916" y="184632"/>
                  </a:lnTo>
                  <a:lnTo>
                    <a:pt x="2756636" y="171932"/>
                  </a:lnTo>
                  <a:lnTo>
                    <a:pt x="2761602" y="171932"/>
                  </a:lnTo>
                  <a:lnTo>
                    <a:pt x="2760992" y="159232"/>
                  </a:lnTo>
                  <a:lnTo>
                    <a:pt x="2778709" y="159232"/>
                  </a:lnTo>
                  <a:lnTo>
                    <a:pt x="2779014" y="171932"/>
                  </a:lnTo>
                  <a:lnTo>
                    <a:pt x="2796667" y="171932"/>
                  </a:lnTo>
                  <a:lnTo>
                    <a:pt x="2803106" y="184632"/>
                  </a:lnTo>
                  <a:lnTo>
                    <a:pt x="2808109" y="184632"/>
                  </a:lnTo>
                  <a:lnTo>
                    <a:pt x="2808109" y="146532"/>
                  </a:lnTo>
                  <a:lnTo>
                    <a:pt x="2787231" y="146532"/>
                  </a:lnTo>
                  <a:lnTo>
                    <a:pt x="2789631" y="133832"/>
                  </a:lnTo>
                  <a:lnTo>
                    <a:pt x="2792590" y="133832"/>
                  </a:lnTo>
                  <a:lnTo>
                    <a:pt x="2794851" y="121132"/>
                  </a:lnTo>
                  <a:lnTo>
                    <a:pt x="2776321" y="121132"/>
                  </a:lnTo>
                  <a:lnTo>
                    <a:pt x="2776321" y="133832"/>
                  </a:lnTo>
                  <a:lnTo>
                    <a:pt x="2776004" y="146532"/>
                  </a:lnTo>
                  <a:lnTo>
                    <a:pt x="2757741" y="146532"/>
                  </a:lnTo>
                  <a:lnTo>
                    <a:pt x="2759278" y="133832"/>
                  </a:lnTo>
                  <a:lnTo>
                    <a:pt x="2776321" y="133832"/>
                  </a:lnTo>
                  <a:lnTo>
                    <a:pt x="2776321" y="121132"/>
                  </a:lnTo>
                  <a:lnTo>
                    <a:pt x="2765564" y="121132"/>
                  </a:lnTo>
                  <a:lnTo>
                    <a:pt x="2762453" y="108432"/>
                  </a:lnTo>
                  <a:lnTo>
                    <a:pt x="2780690" y="108432"/>
                  </a:lnTo>
                  <a:lnTo>
                    <a:pt x="2784602" y="95732"/>
                  </a:lnTo>
                  <a:lnTo>
                    <a:pt x="2754541" y="95732"/>
                  </a:lnTo>
                  <a:lnTo>
                    <a:pt x="2754541" y="121132"/>
                  </a:lnTo>
                  <a:lnTo>
                    <a:pt x="2750147" y="121132"/>
                  </a:lnTo>
                  <a:lnTo>
                    <a:pt x="2752483" y="108432"/>
                  </a:lnTo>
                  <a:lnTo>
                    <a:pt x="2754541" y="121132"/>
                  </a:lnTo>
                  <a:lnTo>
                    <a:pt x="2754541" y="95732"/>
                  </a:lnTo>
                  <a:lnTo>
                    <a:pt x="2746146" y="95732"/>
                  </a:lnTo>
                  <a:lnTo>
                    <a:pt x="2746146" y="171932"/>
                  </a:lnTo>
                  <a:lnTo>
                    <a:pt x="2744927" y="184632"/>
                  </a:lnTo>
                  <a:lnTo>
                    <a:pt x="2722461" y="184632"/>
                  </a:lnTo>
                  <a:lnTo>
                    <a:pt x="2735161" y="171932"/>
                  </a:lnTo>
                  <a:lnTo>
                    <a:pt x="2746146" y="171932"/>
                  </a:lnTo>
                  <a:lnTo>
                    <a:pt x="2746146" y="95732"/>
                  </a:lnTo>
                  <a:lnTo>
                    <a:pt x="2728645" y="95732"/>
                  </a:lnTo>
                  <a:lnTo>
                    <a:pt x="2728645" y="133832"/>
                  </a:lnTo>
                  <a:lnTo>
                    <a:pt x="2727566" y="146532"/>
                  </a:lnTo>
                  <a:lnTo>
                    <a:pt x="2706471" y="146532"/>
                  </a:lnTo>
                  <a:lnTo>
                    <a:pt x="2711119" y="133832"/>
                  </a:lnTo>
                  <a:lnTo>
                    <a:pt x="2728645" y="133832"/>
                  </a:lnTo>
                  <a:lnTo>
                    <a:pt x="2728645" y="95732"/>
                  </a:lnTo>
                  <a:lnTo>
                    <a:pt x="2711412" y="95732"/>
                  </a:lnTo>
                  <a:lnTo>
                    <a:pt x="2713609" y="83032"/>
                  </a:lnTo>
                  <a:lnTo>
                    <a:pt x="2704160" y="83032"/>
                  </a:lnTo>
                  <a:lnTo>
                    <a:pt x="2709748" y="95732"/>
                  </a:lnTo>
                  <a:lnTo>
                    <a:pt x="2699474" y="95732"/>
                  </a:lnTo>
                  <a:lnTo>
                    <a:pt x="2700109" y="108432"/>
                  </a:lnTo>
                  <a:lnTo>
                    <a:pt x="2703436" y="108432"/>
                  </a:lnTo>
                  <a:lnTo>
                    <a:pt x="2700718" y="121132"/>
                  </a:lnTo>
                  <a:lnTo>
                    <a:pt x="2692793" y="121132"/>
                  </a:lnTo>
                  <a:lnTo>
                    <a:pt x="2696197" y="108432"/>
                  </a:lnTo>
                  <a:lnTo>
                    <a:pt x="2696527" y="108432"/>
                  </a:lnTo>
                  <a:lnTo>
                    <a:pt x="2696730" y="95732"/>
                  </a:lnTo>
                  <a:lnTo>
                    <a:pt x="2693860" y="95732"/>
                  </a:lnTo>
                  <a:lnTo>
                    <a:pt x="2690888" y="83032"/>
                  </a:lnTo>
                  <a:lnTo>
                    <a:pt x="2685872" y="83032"/>
                  </a:lnTo>
                  <a:lnTo>
                    <a:pt x="2685656" y="95732"/>
                  </a:lnTo>
                  <a:lnTo>
                    <a:pt x="2678430" y="95732"/>
                  </a:lnTo>
                  <a:lnTo>
                    <a:pt x="2676677" y="83032"/>
                  </a:lnTo>
                  <a:lnTo>
                    <a:pt x="2673616" y="83032"/>
                  </a:lnTo>
                  <a:lnTo>
                    <a:pt x="2673616" y="133832"/>
                  </a:lnTo>
                  <a:lnTo>
                    <a:pt x="2672880" y="146532"/>
                  </a:lnTo>
                  <a:lnTo>
                    <a:pt x="2669933" y="146532"/>
                  </a:lnTo>
                  <a:lnTo>
                    <a:pt x="2670035" y="133832"/>
                  </a:lnTo>
                  <a:lnTo>
                    <a:pt x="2673616" y="133832"/>
                  </a:lnTo>
                  <a:lnTo>
                    <a:pt x="2673616" y="83032"/>
                  </a:lnTo>
                  <a:lnTo>
                    <a:pt x="2660650" y="83032"/>
                  </a:lnTo>
                  <a:lnTo>
                    <a:pt x="2660650" y="146532"/>
                  </a:lnTo>
                  <a:lnTo>
                    <a:pt x="2647950" y="146532"/>
                  </a:lnTo>
                  <a:lnTo>
                    <a:pt x="2648737" y="133832"/>
                  </a:lnTo>
                  <a:lnTo>
                    <a:pt x="2659126" y="133832"/>
                  </a:lnTo>
                  <a:lnTo>
                    <a:pt x="2660650" y="146532"/>
                  </a:lnTo>
                  <a:lnTo>
                    <a:pt x="2660650" y="83032"/>
                  </a:lnTo>
                  <a:lnTo>
                    <a:pt x="2660205" y="83032"/>
                  </a:lnTo>
                  <a:lnTo>
                    <a:pt x="2656903" y="95732"/>
                  </a:lnTo>
                  <a:lnTo>
                    <a:pt x="2642285" y="95732"/>
                  </a:lnTo>
                  <a:lnTo>
                    <a:pt x="2639022" y="83032"/>
                  </a:lnTo>
                  <a:lnTo>
                    <a:pt x="2610815" y="83032"/>
                  </a:lnTo>
                  <a:lnTo>
                    <a:pt x="2610815" y="171932"/>
                  </a:lnTo>
                  <a:lnTo>
                    <a:pt x="2610650" y="184632"/>
                  </a:lnTo>
                  <a:lnTo>
                    <a:pt x="2604757" y="184632"/>
                  </a:lnTo>
                  <a:lnTo>
                    <a:pt x="2603144" y="197332"/>
                  </a:lnTo>
                  <a:lnTo>
                    <a:pt x="2597658" y="184632"/>
                  </a:lnTo>
                  <a:lnTo>
                    <a:pt x="2596769" y="184632"/>
                  </a:lnTo>
                  <a:lnTo>
                    <a:pt x="2598267" y="171932"/>
                  </a:lnTo>
                  <a:lnTo>
                    <a:pt x="2610815" y="171932"/>
                  </a:lnTo>
                  <a:lnTo>
                    <a:pt x="2610815" y="83032"/>
                  </a:lnTo>
                  <a:lnTo>
                    <a:pt x="2588755" y="83032"/>
                  </a:lnTo>
                  <a:lnTo>
                    <a:pt x="2588755" y="184632"/>
                  </a:lnTo>
                  <a:lnTo>
                    <a:pt x="2585072" y="184632"/>
                  </a:lnTo>
                  <a:lnTo>
                    <a:pt x="2585859" y="171932"/>
                  </a:lnTo>
                  <a:lnTo>
                    <a:pt x="2588755" y="184632"/>
                  </a:lnTo>
                  <a:lnTo>
                    <a:pt x="2588755" y="83032"/>
                  </a:lnTo>
                  <a:lnTo>
                    <a:pt x="2569400" y="83032"/>
                  </a:lnTo>
                  <a:lnTo>
                    <a:pt x="2569400" y="1873732"/>
                  </a:lnTo>
                  <a:lnTo>
                    <a:pt x="2568321" y="1886432"/>
                  </a:lnTo>
                  <a:lnTo>
                    <a:pt x="2563774" y="1886432"/>
                  </a:lnTo>
                  <a:lnTo>
                    <a:pt x="2565108" y="1873732"/>
                  </a:lnTo>
                  <a:lnTo>
                    <a:pt x="2569400" y="1873732"/>
                  </a:lnTo>
                  <a:lnTo>
                    <a:pt x="2569400" y="83032"/>
                  </a:lnTo>
                  <a:lnTo>
                    <a:pt x="2566873" y="83032"/>
                  </a:lnTo>
                  <a:lnTo>
                    <a:pt x="2566873" y="171932"/>
                  </a:lnTo>
                  <a:lnTo>
                    <a:pt x="2566505" y="184632"/>
                  </a:lnTo>
                  <a:lnTo>
                    <a:pt x="2560891" y="184632"/>
                  </a:lnTo>
                  <a:lnTo>
                    <a:pt x="2559253" y="197332"/>
                  </a:lnTo>
                  <a:lnTo>
                    <a:pt x="2555557" y="184632"/>
                  </a:lnTo>
                  <a:lnTo>
                    <a:pt x="2556853" y="184632"/>
                  </a:lnTo>
                  <a:lnTo>
                    <a:pt x="2561247" y="171932"/>
                  </a:lnTo>
                  <a:lnTo>
                    <a:pt x="2566873" y="171932"/>
                  </a:lnTo>
                  <a:lnTo>
                    <a:pt x="2566873" y="83032"/>
                  </a:lnTo>
                  <a:lnTo>
                    <a:pt x="2552039" y="83032"/>
                  </a:lnTo>
                  <a:lnTo>
                    <a:pt x="2552039" y="171932"/>
                  </a:lnTo>
                  <a:lnTo>
                    <a:pt x="2552039" y="184632"/>
                  </a:lnTo>
                  <a:lnTo>
                    <a:pt x="2534653" y="184632"/>
                  </a:lnTo>
                  <a:lnTo>
                    <a:pt x="2534653" y="1886432"/>
                  </a:lnTo>
                  <a:lnTo>
                    <a:pt x="2517673" y="1886432"/>
                  </a:lnTo>
                  <a:lnTo>
                    <a:pt x="2521851" y="1873732"/>
                  </a:lnTo>
                  <a:lnTo>
                    <a:pt x="2531338" y="1873732"/>
                  </a:lnTo>
                  <a:lnTo>
                    <a:pt x="2534653" y="1886432"/>
                  </a:lnTo>
                  <a:lnTo>
                    <a:pt x="2534653" y="184632"/>
                  </a:lnTo>
                  <a:lnTo>
                    <a:pt x="2517317" y="184632"/>
                  </a:lnTo>
                  <a:lnTo>
                    <a:pt x="2517317" y="1886432"/>
                  </a:lnTo>
                  <a:lnTo>
                    <a:pt x="2511958" y="1899132"/>
                  </a:lnTo>
                  <a:lnTo>
                    <a:pt x="2506954" y="1899132"/>
                  </a:lnTo>
                  <a:lnTo>
                    <a:pt x="2500160" y="1886432"/>
                  </a:lnTo>
                  <a:lnTo>
                    <a:pt x="2517317" y="1886432"/>
                  </a:lnTo>
                  <a:lnTo>
                    <a:pt x="2517317" y="184632"/>
                  </a:lnTo>
                  <a:lnTo>
                    <a:pt x="2515539" y="184632"/>
                  </a:lnTo>
                  <a:lnTo>
                    <a:pt x="2509393" y="184632"/>
                  </a:lnTo>
                  <a:lnTo>
                    <a:pt x="2509482" y="171932"/>
                  </a:lnTo>
                  <a:lnTo>
                    <a:pt x="2516301" y="171932"/>
                  </a:lnTo>
                  <a:lnTo>
                    <a:pt x="2515539" y="184632"/>
                  </a:lnTo>
                  <a:lnTo>
                    <a:pt x="2522893" y="171932"/>
                  </a:lnTo>
                  <a:lnTo>
                    <a:pt x="2552039" y="171932"/>
                  </a:lnTo>
                  <a:lnTo>
                    <a:pt x="2552039" y="83032"/>
                  </a:lnTo>
                  <a:lnTo>
                    <a:pt x="2531008" y="83032"/>
                  </a:lnTo>
                  <a:lnTo>
                    <a:pt x="2531008" y="133832"/>
                  </a:lnTo>
                  <a:lnTo>
                    <a:pt x="2530792" y="146532"/>
                  </a:lnTo>
                  <a:lnTo>
                    <a:pt x="2526436" y="133832"/>
                  </a:lnTo>
                  <a:lnTo>
                    <a:pt x="2523579" y="146532"/>
                  </a:lnTo>
                  <a:lnTo>
                    <a:pt x="2523769" y="133832"/>
                  </a:lnTo>
                  <a:lnTo>
                    <a:pt x="2526436" y="133832"/>
                  </a:lnTo>
                  <a:lnTo>
                    <a:pt x="2531008" y="133832"/>
                  </a:lnTo>
                  <a:lnTo>
                    <a:pt x="2531008" y="83032"/>
                  </a:lnTo>
                  <a:lnTo>
                    <a:pt x="2492286" y="83032"/>
                  </a:lnTo>
                  <a:lnTo>
                    <a:pt x="2489301" y="79679"/>
                  </a:lnTo>
                  <a:lnTo>
                    <a:pt x="2489301" y="1899132"/>
                  </a:lnTo>
                  <a:lnTo>
                    <a:pt x="2484310" y="1899132"/>
                  </a:lnTo>
                  <a:lnTo>
                    <a:pt x="2480983" y="1886432"/>
                  </a:lnTo>
                  <a:lnTo>
                    <a:pt x="2475433" y="1886432"/>
                  </a:lnTo>
                  <a:lnTo>
                    <a:pt x="2475357" y="1873732"/>
                  </a:lnTo>
                  <a:lnTo>
                    <a:pt x="2483777" y="1873732"/>
                  </a:lnTo>
                  <a:lnTo>
                    <a:pt x="2485745" y="1886432"/>
                  </a:lnTo>
                  <a:lnTo>
                    <a:pt x="2488387" y="1886432"/>
                  </a:lnTo>
                  <a:lnTo>
                    <a:pt x="2489301" y="1899132"/>
                  </a:lnTo>
                  <a:lnTo>
                    <a:pt x="2489301" y="79679"/>
                  </a:lnTo>
                  <a:lnTo>
                    <a:pt x="2481008" y="70332"/>
                  </a:lnTo>
                  <a:lnTo>
                    <a:pt x="2475052" y="70332"/>
                  </a:lnTo>
                  <a:lnTo>
                    <a:pt x="2475395" y="83032"/>
                  </a:lnTo>
                  <a:lnTo>
                    <a:pt x="2472740" y="83032"/>
                  </a:lnTo>
                  <a:lnTo>
                    <a:pt x="2472740" y="184632"/>
                  </a:lnTo>
                  <a:lnTo>
                    <a:pt x="2470924" y="184632"/>
                  </a:lnTo>
                  <a:lnTo>
                    <a:pt x="2470924" y="1886432"/>
                  </a:lnTo>
                  <a:lnTo>
                    <a:pt x="2464574" y="1886432"/>
                  </a:lnTo>
                  <a:lnTo>
                    <a:pt x="2464320" y="1899132"/>
                  </a:lnTo>
                  <a:lnTo>
                    <a:pt x="2460294" y="1886432"/>
                  </a:lnTo>
                  <a:lnTo>
                    <a:pt x="2464574" y="1886432"/>
                  </a:lnTo>
                  <a:lnTo>
                    <a:pt x="2467038" y="1873732"/>
                  </a:lnTo>
                  <a:lnTo>
                    <a:pt x="2470454" y="1873732"/>
                  </a:lnTo>
                  <a:lnTo>
                    <a:pt x="2470924" y="1886432"/>
                  </a:lnTo>
                  <a:lnTo>
                    <a:pt x="2470924" y="184632"/>
                  </a:lnTo>
                  <a:lnTo>
                    <a:pt x="2460726" y="184632"/>
                  </a:lnTo>
                  <a:lnTo>
                    <a:pt x="2463685" y="171932"/>
                  </a:lnTo>
                  <a:lnTo>
                    <a:pt x="2467673" y="171932"/>
                  </a:lnTo>
                  <a:lnTo>
                    <a:pt x="2472740" y="184632"/>
                  </a:lnTo>
                  <a:lnTo>
                    <a:pt x="2472740" y="83032"/>
                  </a:lnTo>
                  <a:lnTo>
                    <a:pt x="2466683" y="83032"/>
                  </a:lnTo>
                  <a:lnTo>
                    <a:pt x="2466441" y="70332"/>
                  </a:lnTo>
                  <a:lnTo>
                    <a:pt x="2465311" y="70332"/>
                  </a:lnTo>
                  <a:lnTo>
                    <a:pt x="2465311" y="133832"/>
                  </a:lnTo>
                  <a:lnTo>
                    <a:pt x="2459482" y="133832"/>
                  </a:lnTo>
                  <a:lnTo>
                    <a:pt x="2459482" y="1886432"/>
                  </a:lnTo>
                  <a:lnTo>
                    <a:pt x="2448471" y="1886432"/>
                  </a:lnTo>
                  <a:lnTo>
                    <a:pt x="2453436" y="1873732"/>
                  </a:lnTo>
                  <a:lnTo>
                    <a:pt x="2459482" y="1886432"/>
                  </a:lnTo>
                  <a:lnTo>
                    <a:pt x="2459482" y="133832"/>
                  </a:lnTo>
                  <a:lnTo>
                    <a:pt x="2451354" y="133832"/>
                  </a:lnTo>
                  <a:lnTo>
                    <a:pt x="2457323" y="121132"/>
                  </a:lnTo>
                  <a:lnTo>
                    <a:pt x="2465311" y="133832"/>
                  </a:lnTo>
                  <a:lnTo>
                    <a:pt x="2465311" y="70332"/>
                  </a:lnTo>
                  <a:lnTo>
                    <a:pt x="2458237" y="70332"/>
                  </a:lnTo>
                  <a:lnTo>
                    <a:pt x="2456294" y="83032"/>
                  </a:lnTo>
                  <a:lnTo>
                    <a:pt x="2444775" y="83032"/>
                  </a:lnTo>
                  <a:lnTo>
                    <a:pt x="2444508" y="70332"/>
                  </a:lnTo>
                  <a:lnTo>
                    <a:pt x="2444458" y="1911832"/>
                  </a:lnTo>
                  <a:lnTo>
                    <a:pt x="2437180" y="1911832"/>
                  </a:lnTo>
                  <a:lnTo>
                    <a:pt x="2441702" y="1899132"/>
                  </a:lnTo>
                  <a:lnTo>
                    <a:pt x="2442629" y="1899132"/>
                  </a:lnTo>
                  <a:lnTo>
                    <a:pt x="2444458" y="1911832"/>
                  </a:lnTo>
                  <a:lnTo>
                    <a:pt x="2444458" y="70332"/>
                  </a:lnTo>
                  <a:lnTo>
                    <a:pt x="2420836" y="70332"/>
                  </a:lnTo>
                  <a:lnTo>
                    <a:pt x="2415032" y="83032"/>
                  </a:lnTo>
                  <a:lnTo>
                    <a:pt x="2421623" y="83032"/>
                  </a:lnTo>
                  <a:lnTo>
                    <a:pt x="2415959" y="95732"/>
                  </a:lnTo>
                  <a:lnTo>
                    <a:pt x="2407526" y="83032"/>
                  </a:lnTo>
                  <a:lnTo>
                    <a:pt x="2411234" y="83032"/>
                  </a:lnTo>
                  <a:lnTo>
                    <a:pt x="2408656" y="70332"/>
                  </a:lnTo>
                  <a:lnTo>
                    <a:pt x="2406916" y="70332"/>
                  </a:lnTo>
                  <a:lnTo>
                    <a:pt x="2406916" y="1899132"/>
                  </a:lnTo>
                  <a:lnTo>
                    <a:pt x="2403411" y="1911832"/>
                  </a:lnTo>
                  <a:lnTo>
                    <a:pt x="2388959" y="1911832"/>
                  </a:lnTo>
                  <a:lnTo>
                    <a:pt x="2390876" y="1899132"/>
                  </a:lnTo>
                  <a:lnTo>
                    <a:pt x="2406916" y="1899132"/>
                  </a:lnTo>
                  <a:lnTo>
                    <a:pt x="2406916" y="70332"/>
                  </a:lnTo>
                  <a:lnTo>
                    <a:pt x="2404719" y="70332"/>
                  </a:lnTo>
                  <a:lnTo>
                    <a:pt x="2404376" y="57632"/>
                  </a:lnTo>
                  <a:lnTo>
                    <a:pt x="2401316" y="57632"/>
                  </a:lnTo>
                  <a:lnTo>
                    <a:pt x="2399309" y="44932"/>
                  </a:lnTo>
                  <a:lnTo>
                    <a:pt x="2389860" y="44932"/>
                  </a:lnTo>
                  <a:lnTo>
                    <a:pt x="2387739" y="57632"/>
                  </a:lnTo>
                  <a:lnTo>
                    <a:pt x="2397010" y="57632"/>
                  </a:lnTo>
                  <a:lnTo>
                    <a:pt x="2393658" y="70332"/>
                  </a:lnTo>
                  <a:lnTo>
                    <a:pt x="2396693" y="70332"/>
                  </a:lnTo>
                  <a:lnTo>
                    <a:pt x="2396782" y="83032"/>
                  </a:lnTo>
                  <a:lnTo>
                    <a:pt x="2396413" y="83032"/>
                  </a:lnTo>
                  <a:lnTo>
                    <a:pt x="2396045" y="95732"/>
                  </a:lnTo>
                  <a:lnTo>
                    <a:pt x="2395740" y="94500"/>
                  </a:lnTo>
                  <a:lnTo>
                    <a:pt x="2395740" y="133832"/>
                  </a:lnTo>
                  <a:lnTo>
                    <a:pt x="2380958" y="133832"/>
                  </a:lnTo>
                  <a:lnTo>
                    <a:pt x="2381275" y="108432"/>
                  </a:lnTo>
                  <a:lnTo>
                    <a:pt x="2392273" y="108432"/>
                  </a:lnTo>
                  <a:lnTo>
                    <a:pt x="2392083" y="121132"/>
                  </a:lnTo>
                  <a:lnTo>
                    <a:pt x="2391397" y="121132"/>
                  </a:lnTo>
                  <a:lnTo>
                    <a:pt x="2395740" y="133832"/>
                  </a:lnTo>
                  <a:lnTo>
                    <a:pt x="2395740" y="94500"/>
                  </a:lnTo>
                  <a:lnTo>
                    <a:pt x="2392921" y="83032"/>
                  </a:lnTo>
                  <a:lnTo>
                    <a:pt x="2388641" y="83032"/>
                  </a:lnTo>
                  <a:lnTo>
                    <a:pt x="2389479" y="70332"/>
                  </a:lnTo>
                  <a:lnTo>
                    <a:pt x="2383904" y="70332"/>
                  </a:lnTo>
                  <a:lnTo>
                    <a:pt x="2380411" y="83032"/>
                  </a:lnTo>
                  <a:lnTo>
                    <a:pt x="2370899" y="83032"/>
                  </a:lnTo>
                  <a:lnTo>
                    <a:pt x="2374747" y="70332"/>
                  </a:lnTo>
                  <a:lnTo>
                    <a:pt x="2372068" y="70332"/>
                  </a:lnTo>
                  <a:lnTo>
                    <a:pt x="2367165" y="57632"/>
                  </a:lnTo>
                  <a:lnTo>
                    <a:pt x="2364270" y="44932"/>
                  </a:lnTo>
                  <a:lnTo>
                    <a:pt x="2360498" y="44932"/>
                  </a:lnTo>
                  <a:lnTo>
                    <a:pt x="2357247" y="57632"/>
                  </a:lnTo>
                  <a:lnTo>
                    <a:pt x="2363025" y="57632"/>
                  </a:lnTo>
                  <a:lnTo>
                    <a:pt x="2363889" y="70332"/>
                  </a:lnTo>
                  <a:lnTo>
                    <a:pt x="2363317" y="70332"/>
                  </a:lnTo>
                  <a:lnTo>
                    <a:pt x="2363317" y="83032"/>
                  </a:lnTo>
                  <a:lnTo>
                    <a:pt x="2362784" y="85039"/>
                  </a:lnTo>
                  <a:lnTo>
                    <a:pt x="2362784" y="121132"/>
                  </a:lnTo>
                  <a:lnTo>
                    <a:pt x="2361730" y="133832"/>
                  </a:lnTo>
                  <a:lnTo>
                    <a:pt x="2347887" y="133832"/>
                  </a:lnTo>
                  <a:lnTo>
                    <a:pt x="2348890" y="121132"/>
                  </a:lnTo>
                  <a:lnTo>
                    <a:pt x="2362784" y="121132"/>
                  </a:lnTo>
                  <a:lnTo>
                    <a:pt x="2362784" y="85039"/>
                  </a:lnTo>
                  <a:lnTo>
                    <a:pt x="2359939" y="95732"/>
                  </a:lnTo>
                  <a:lnTo>
                    <a:pt x="2355304" y="95732"/>
                  </a:lnTo>
                  <a:lnTo>
                    <a:pt x="2350084" y="83032"/>
                  </a:lnTo>
                  <a:lnTo>
                    <a:pt x="2363317" y="83032"/>
                  </a:lnTo>
                  <a:lnTo>
                    <a:pt x="2363317" y="70332"/>
                  </a:lnTo>
                  <a:lnTo>
                    <a:pt x="2341765" y="70332"/>
                  </a:lnTo>
                  <a:lnTo>
                    <a:pt x="2342464" y="57632"/>
                  </a:lnTo>
                  <a:lnTo>
                    <a:pt x="2340508" y="57632"/>
                  </a:lnTo>
                  <a:lnTo>
                    <a:pt x="2340508" y="133832"/>
                  </a:lnTo>
                  <a:lnTo>
                    <a:pt x="2335326" y="133832"/>
                  </a:lnTo>
                  <a:lnTo>
                    <a:pt x="2322118" y="133832"/>
                  </a:lnTo>
                  <a:lnTo>
                    <a:pt x="2323757" y="121132"/>
                  </a:lnTo>
                  <a:lnTo>
                    <a:pt x="2335326" y="133832"/>
                  </a:lnTo>
                  <a:lnTo>
                    <a:pt x="2336952" y="121132"/>
                  </a:lnTo>
                  <a:lnTo>
                    <a:pt x="2340508" y="133832"/>
                  </a:lnTo>
                  <a:lnTo>
                    <a:pt x="2340508" y="57632"/>
                  </a:lnTo>
                  <a:lnTo>
                    <a:pt x="2338184" y="57632"/>
                  </a:lnTo>
                  <a:lnTo>
                    <a:pt x="2338425" y="70332"/>
                  </a:lnTo>
                  <a:lnTo>
                    <a:pt x="2334298" y="70332"/>
                  </a:lnTo>
                  <a:lnTo>
                    <a:pt x="2334158" y="83032"/>
                  </a:lnTo>
                  <a:lnTo>
                    <a:pt x="2330132" y="83032"/>
                  </a:lnTo>
                  <a:lnTo>
                    <a:pt x="2329967" y="95732"/>
                  </a:lnTo>
                  <a:lnTo>
                    <a:pt x="2322703" y="95732"/>
                  </a:lnTo>
                  <a:lnTo>
                    <a:pt x="2322906" y="83032"/>
                  </a:lnTo>
                  <a:lnTo>
                    <a:pt x="2327745" y="83032"/>
                  </a:lnTo>
                  <a:lnTo>
                    <a:pt x="2326944" y="70332"/>
                  </a:lnTo>
                  <a:lnTo>
                    <a:pt x="2324493" y="70332"/>
                  </a:lnTo>
                  <a:lnTo>
                    <a:pt x="2310650" y="57632"/>
                  </a:lnTo>
                  <a:lnTo>
                    <a:pt x="2303869" y="57632"/>
                  </a:lnTo>
                  <a:lnTo>
                    <a:pt x="2303869" y="133832"/>
                  </a:lnTo>
                  <a:lnTo>
                    <a:pt x="2289924" y="133832"/>
                  </a:lnTo>
                  <a:lnTo>
                    <a:pt x="2292769" y="121132"/>
                  </a:lnTo>
                  <a:lnTo>
                    <a:pt x="2303869" y="133832"/>
                  </a:lnTo>
                  <a:lnTo>
                    <a:pt x="2303869" y="57632"/>
                  </a:lnTo>
                  <a:lnTo>
                    <a:pt x="2289886" y="57632"/>
                  </a:lnTo>
                  <a:lnTo>
                    <a:pt x="2289886" y="70332"/>
                  </a:lnTo>
                  <a:lnTo>
                    <a:pt x="2289721" y="83032"/>
                  </a:lnTo>
                  <a:lnTo>
                    <a:pt x="2285327" y="70332"/>
                  </a:lnTo>
                  <a:lnTo>
                    <a:pt x="2282456" y="83032"/>
                  </a:lnTo>
                  <a:lnTo>
                    <a:pt x="2289670" y="83032"/>
                  </a:lnTo>
                  <a:lnTo>
                    <a:pt x="2289505" y="95732"/>
                  </a:lnTo>
                  <a:lnTo>
                    <a:pt x="2282240" y="95732"/>
                  </a:lnTo>
                  <a:lnTo>
                    <a:pt x="2282367" y="83032"/>
                  </a:lnTo>
                  <a:lnTo>
                    <a:pt x="2282583" y="70332"/>
                  </a:lnTo>
                  <a:lnTo>
                    <a:pt x="2285327" y="70332"/>
                  </a:lnTo>
                  <a:lnTo>
                    <a:pt x="2289886" y="70332"/>
                  </a:lnTo>
                  <a:lnTo>
                    <a:pt x="2289886" y="57632"/>
                  </a:lnTo>
                  <a:lnTo>
                    <a:pt x="2279256" y="57632"/>
                  </a:lnTo>
                  <a:lnTo>
                    <a:pt x="2279624" y="83032"/>
                  </a:lnTo>
                  <a:lnTo>
                    <a:pt x="2275332" y="83032"/>
                  </a:lnTo>
                  <a:lnTo>
                    <a:pt x="2272080" y="70332"/>
                  </a:lnTo>
                  <a:lnTo>
                    <a:pt x="2264092" y="70332"/>
                  </a:lnTo>
                  <a:lnTo>
                    <a:pt x="2261336" y="83032"/>
                  </a:lnTo>
                  <a:lnTo>
                    <a:pt x="2253716" y="83032"/>
                  </a:lnTo>
                  <a:lnTo>
                    <a:pt x="2256409" y="95732"/>
                  </a:lnTo>
                  <a:lnTo>
                    <a:pt x="2255951" y="95732"/>
                  </a:lnTo>
                  <a:lnTo>
                    <a:pt x="2255951" y="133832"/>
                  </a:lnTo>
                  <a:lnTo>
                    <a:pt x="2247252" y="133832"/>
                  </a:lnTo>
                  <a:lnTo>
                    <a:pt x="2245182" y="121132"/>
                  </a:lnTo>
                  <a:lnTo>
                    <a:pt x="2254796" y="121132"/>
                  </a:lnTo>
                  <a:lnTo>
                    <a:pt x="2255951" y="133832"/>
                  </a:lnTo>
                  <a:lnTo>
                    <a:pt x="2255951" y="95732"/>
                  </a:lnTo>
                  <a:lnTo>
                    <a:pt x="2247900" y="95732"/>
                  </a:lnTo>
                  <a:lnTo>
                    <a:pt x="2246541" y="83032"/>
                  </a:lnTo>
                  <a:lnTo>
                    <a:pt x="2250770" y="83032"/>
                  </a:lnTo>
                  <a:lnTo>
                    <a:pt x="2254288" y="70332"/>
                  </a:lnTo>
                  <a:lnTo>
                    <a:pt x="2261527" y="70332"/>
                  </a:lnTo>
                  <a:lnTo>
                    <a:pt x="2260854" y="57632"/>
                  </a:lnTo>
                  <a:lnTo>
                    <a:pt x="2254770" y="57632"/>
                  </a:lnTo>
                  <a:lnTo>
                    <a:pt x="2248344" y="70332"/>
                  </a:lnTo>
                  <a:lnTo>
                    <a:pt x="2241702" y="70332"/>
                  </a:lnTo>
                  <a:lnTo>
                    <a:pt x="2241702" y="1886432"/>
                  </a:lnTo>
                  <a:lnTo>
                    <a:pt x="2236279" y="1886432"/>
                  </a:lnTo>
                  <a:lnTo>
                    <a:pt x="2236876" y="1873732"/>
                  </a:lnTo>
                  <a:lnTo>
                    <a:pt x="2241702" y="1886432"/>
                  </a:lnTo>
                  <a:lnTo>
                    <a:pt x="2241702" y="70332"/>
                  </a:lnTo>
                  <a:lnTo>
                    <a:pt x="2239124" y="70332"/>
                  </a:lnTo>
                  <a:lnTo>
                    <a:pt x="2239124" y="83032"/>
                  </a:lnTo>
                  <a:lnTo>
                    <a:pt x="2232583" y="95732"/>
                  </a:lnTo>
                  <a:lnTo>
                    <a:pt x="2226132" y="83032"/>
                  </a:lnTo>
                  <a:lnTo>
                    <a:pt x="2239124" y="83032"/>
                  </a:lnTo>
                  <a:lnTo>
                    <a:pt x="2239124" y="70332"/>
                  </a:lnTo>
                  <a:lnTo>
                    <a:pt x="2227605" y="70332"/>
                  </a:lnTo>
                  <a:lnTo>
                    <a:pt x="2225637" y="57632"/>
                  </a:lnTo>
                  <a:lnTo>
                    <a:pt x="2205558" y="57632"/>
                  </a:lnTo>
                  <a:lnTo>
                    <a:pt x="2201456" y="70332"/>
                  </a:lnTo>
                  <a:lnTo>
                    <a:pt x="2197417" y="70332"/>
                  </a:lnTo>
                  <a:lnTo>
                    <a:pt x="2191893" y="83032"/>
                  </a:lnTo>
                  <a:lnTo>
                    <a:pt x="2190280" y="80645"/>
                  </a:lnTo>
                  <a:lnTo>
                    <a:pt x="2190280" y="83032"/>
                  </a:lnTo>
                  <a:lnTo>
                    <a:pt x="2190153" y="95732"/>
                  </a:lnTo>
                  <a:lnTo>
                    <a:pt x="2182876" y="95732"/>
                  </a:lnTo>
                  <a:lnTo>
                    <a:pt x="2183003" y="83032"/>
                  </a:lnTo>
                  <a:lnTo>
                    <a:pt x="2190280" y="83032"/>
                  </a:lnTo>
                  <a:lnTo>
                    <a:pt x="2190280" y="80645"/>
                  </a:lnTo>
                  <a:lnTo>
                    <a:pt x="2183320" y="70332"/>
                  </a:lnTo>
                  <a:lnTo>
                    <a:pt x="2187130" y="70332"/>
                  </a:lnTo>
                  <a:lnTo>
                    <a:pt x="2186495" y="57632"/>
                  </a:lnTo>
                  <a:lnTo>
                    <a:pt x="2175129" y="57632"/>
                  </a:lnTo>
                  <a:lnTo>
                    <a:pt x="2172716" y="70332"/>
                  </a:lnTo>
                  <a:lnTo>
                    <a:pt x="2168474" y="70332"/>
                  </a:lnTo>
                  <a:lnTo>
                    <a:pt x="2168512" y="57632"/>
                  </a:lnTo>
                  <a:lnTo>
                    <a:pt x="2168233" y="58077"/>
                  </a:lnTo>
                  <a:lnTo>
                    <a:pt x="2168233" y="70332"/>
                  </a:lnTo>
                  <a:lnTo>
                    <a:pt x="2167458" y="83032"/>
                  </a:lnTo>
                  <a:lnTo>
                    <a:pt x="2161222" y="70332"/>
                  </a:lnTo>
                  <a:lnTo>
                    <a:pt x="2168233" y="70332"/>
                  </a:lnTo>
                  <a:lnTo>
                    <a:pt x="2168233" y="58077"/>
                  </a:lnTo>
                  <a:lnTo>
                    <a:pt x="2160308" y="70332"/>
                  </a:lnTo>
                  <a:lnTo>
                    <a:pt x="2163305" y="57632"/>
                  </a:lnTo>
                  <a:lnTo>
                    <a:pt x="2148421" y="57632"/>
                  </a:lnTo>
                  <a:lnTo>
                    <a:pt x="2148421" y="95732"/>
                  </a:lnTo>
                  <a:lnTo>
                    <a:pt x="2146693" y="108432"/>
                  </a:lnTo>
                  <a:lnTo>
                    <a:pt x="2142769" y="108432"/>
                  </a:lnTo>
                  <a:lnTo>
                    <a:pt x="2142312" y="95732"/>
                  </a:lnTo>
                  <a:lnTo>
                    <a:pt x="2148421" y="95732"/>
                  </a:lnTo>
                  <a:lnTo>
                    <a:pt x="2148421" y="57632"/>
                  </a:lnTo>
                  <a:lnTo>
                    <a:pt x="2145754" y="57632"/>
                  </a:lnTo>
                  <a:lnTo>
                    <a:pt x="2145754" y="83032"/>
                  </a:lnTo>
                  <a:lnTo>
                    <a:pt x="2142477" y="83032"/>
                  </a:lnTo>
                  <a:lnTo>
                    <a:pt x="2144217" y="70332"/>
                  </a:lnTo>
                  <a:lnTo>
                    <a:pt x="2145754" y="83032"/>
                  </a:lnTo>
                  <a:lnTo>
                    <a:pt x="2145754" y="57632"/>
                  </a:lnTo>
                  <a:lnTo>
                    <a:pt x="2134997" y="57632"/>
                  </a:lnTo>
                  <a:lnTo>
                    <a:pt x="2134997" y="95732"/>
                  </a:lnTo>
                  <a:lnTo>
                    <a:pt x="2133981" y="108432"/>
                  </a:lnTo>
                  <a:lnTo>
                    <a:pt x="2120163" y="108432"/>
                  </a:lnTo>
                  <a:lnTo>
                    <a:pt x="2122601" y="95732"/>
                  </a:lnTo>
                  <a:lnTo>
                    <a:pt x="2134997" y="95732"/>
                  </a:lnTo>
                  <a:lnTo>
                    <a:pt x="2134997" y="57632"/>
                  </a:lnTo>
                  <a:lnTo>
                    <a:pt x="2130272" y="57632"/>
                  </a:lnTo>
                  <a:lnTo>
                    <a:pt x="2130564" y="70332"/>
                  </a:lnTo>
                  <a:lnTo>
                    <a:pt x="2123706" y="70332"/>
                  </a:lnTo>
                  <a:lnTo>
                    <a:pt x="2124278" y="57632"/>
                  </a:lnTo>
                  <a:lnTo>
                    <a:pt x="2128037" y="57632"/>
                  </a:lnTo>
                  <a:lnTo>
                    <a:pt x="2127847" y="44932"/>
                  </a:lnTo>
                  <a:lnTo>
                    <a:pt x="2131237" y="44932"/>
                  </a:lnTo>
                  <a:lnTo>
                    <a:pt x="2131949" y="32232"/>
                  </a:lnTo>
                  <a:lnTo>
                    <a:pt x="2111832" y="32232"/>
                  </a:lnTo>
                  <a:lnTo>
                    <a:pt x="2115756" y="44932"/>
                  </a:lnTo>
                  <a:lnTo>
                    <a:pt x="2105634" y="44932"/>
                  </a:lnTo>
                  <a:lnTo>
                    <a:pt x="2105634" y="83032"/>
                  </a:lnTo>
                  <a:lnTo>
                    <a:pt x="2105444" y="95732"/>
                  </a:lnTo>
                  <a:lnTo>
                    <a:pt x="2098217" y="95732"/>
                  </a:lnTo>
                  <a:lnTo>
                    <a:pt x="2098370" y="83032"/>
                  </a:lnTo>
                  <a:lnTo>
                    <a:pt x="2105634" y="83032"/>
                  </a:lnTo>
                  <a:lnTo>
                    <a:pt x="2105634" y="44932"/>
                  </a:lnTo>
                  <a:lnTo>
                    <a:pt x="2094585" y="44932"/>
                  </a:lnTo>
                  <a:lnTo>
                    <a:pt x="2094585" y="83032"/>
                  </a:lnTo>
                  <a:lnTo>
                    <a:pt x="2094458" y="95732"/>
                  </a:lnTo>
                  <a:lnTo>
                    <a:pt x="2087219" y="95732"/>
                  </a:lnTo>
                  <a:lnTo>
                    <a:pt x="2087321" y="83032"/>
                  </a:lnTo>
                  <a:lnTo>
                    <a:pt x="2094585" y="83032"/>
                  </a:lnTo>
                  <a:lnTo>
                    <a:pt x="2094585" y="44932"/>
                  </a:lnTo>
                  <a:lnTo>
                    <a:pt x="2060702" y="44932"/>
                  </a:lnTo>
                  <a:lnTo>
                    <a:pt x="2060702" y="95732"/>
                  </a:lnTo>
                  <a:lnTo>
                    <a:pt x="2054072" y="95732"/>
                  </a:lnTo>
                  <a:lnTo>
                    <a:pt x="2047405" y="95732"/>
                  </a:lnTo>
                  <a:lnTo>
                    <a:pt x="2048370" y="83032"/>
                  </a:lnTo>
                  <a:lnTo>
                    <a:pt x="2054072" y="95732"/>
                  </a:lnTo>
                  <a:lnTo>
                    <a:pt x="2058339" y="83032"/>
                  </a:lnTo>
                  <a:lnTo>
                    <a:pt x="2060702" y="95732"/>
                  </a:lnTo>
                  <a:lnTo>
                    <a:pt x="2060702" y="44932"/>
                  </a:lnTo>
                  <a:lnTo>
                    <a:pt x="2015477" y="44932"/>
                  </a:lnTo>
                  <a:lnTo>
                    <a:pt x="2015477" y="83032"/>
                  </a:lnTo>
                  <a:lnTo>
                    <a:pt x="2010841" y="95732"/>
                  </a:lnTo>
                  <a:lnTo>
                    <a:pt x="2009876" y="95732"/>
                  </a:lnTo>
                  <a:lnTo>
                    <a:pt x="2008022" y="83032"/>
                  </a:lnTo>
                  <a:lnTo>
                    <a:pt x="2015477" y="83032"/>
                  </a:lnTo>
                  <a:lnTo>
                    <a:pt x="2015477" y="44932"/>
                  </a:lnTo>
                  <a:lnTo>
                    <a:pt x="2011743" y="44932"/>
                  </a:lnTo>
                  <a:lnTo>
                    <a:pt x="2008733" y="32232"/>
                  </a:lnTo>
                  <a:lnTo>
                    <a:pt x="2005215" y="32232"/>
                  </a:lnTo>
                  <a:lnTo>
                    <a:pt x="2000288" y="44932"/>
                  </a:lnTo>
                  <a:lnTo>
                    <a:pt x="1977605" y="44932"/>
                  </a:lnTo>
                  <a:lnTo>
                    <a:pt x="1966099" y="32232"/>
                  </a:lnTo>
                  <a:lnTo>
                    <a:pt x="1940356" y="32232"/>
                  </a:lnTo>
                  <a:lnTo>
                    <a:pt x="1940433" y="19532"/>
                  </a:lnTo>
                  <a:lnTo>
                    <a:pt x="1920570" y="19532"/>
                  </a:lnTo>
                  <a:lnTo>
                    <a:pt x="1920570" y="1899132"/>
                  </a:lnTo>
                  <a:lnTo>
                    <a:pt x="1919401" y="1911832"/>
                  </a:lnTo>
                  <a:lnTo>
                    <a:pt x="1909089" y="1911832"/>
                  </a:lnTo>
                  <a:lnTo>
                    <a:pt x="1909457" y="1899132"/>
                  </a:lnTo>
                  <a:lnTo>
                    <a:pt x="1905355" y="1899132"/>
                  </a:lnTo>
                  <a:lnTo>
                    <a:pt x="1906257" y="1886432"/>
                  </a:lnTo>
                  <a:lnTo>
                    <a:pt x="1912429" y="1899132"/>
                  </a:lnTo>
                  <a:lnTo>
                    <a:pt x="1920570" y="1899132"/>
                  </a:lnTo>
                  <a:lnTo>
                    <a:pt x="1920570" y="19532"/>
                  </a:lnTo>
                  <a:lnTo>
                    <a:pt x="1919909" y="19532"/>
                  </a:lnTo>
                  <a:lnTo>
                    <a:pt x="1919909" y="70332"/>
                  </a:lnTo>
                  <a:lnTo>
                    <a:pt x="1916087" y="70332"/>
                  </a:lnTo>
                  <a:lnTo>
                    <a:pt x="1916087" y="1873732"/>
                  </a:lnTo>
                  <a:lnTo>
                    <a:pt x="1916087" y="1886432"/>
                  </a:lnTo>
                  <a:lnTo>
                    <a:pt x="1908987" y="1886432"/>
                  </a:lnTo>
                  <a:lnTo>
                    <a:pt x="1909927" y="1873732"/>
                  </a:lnTo>
                  <a:lnTo>
                    <a:pt x="1916087" y="1873732"/>
                  </a:lnTo>
                  <a:lnTo>
                    <a:pt x="1916087" y="70332"/>
                  </a:lnTo>
                  <a:lnTo>
                    <a:pt x="1912454" y="70332"/>
                  </a:lnTo>
                  <a:lnTo>
                    <a:pt x="1917014" y="57632"/>
                  </a:lnTo>
                  <a:lnTo>
                    <a:pt x="1919909" y="70332"/>
                  </a:lnTo>
                  <a:lnTo>
                    <a:pt x="1919909" y="19532"/>
                  </a:lnTo>
                  <a:lnTo>
                    <a:pt x="1882686" y="19532"/>
                  </a:lnTo>
                  <a:lnTo>
                    <a:pt x="1877225" y="32232"/>
                  </a:lnTo>
                  <a:lnTo>
                    <a:pt x="1876666" y="32232"/>
                  </a:lnTo>
                  <a:lnTo>
                    <a:pt x="1876666" y="1911832"/>
                  </a:lnTo>
                  <a:lnTo>
                    <a:pt x="1869909" y="1911832"/>
                  </a:lnTo>
                  <a:lnTo>
                    <a:pt x="1866201" y="1899132"/>
                  </a:lnTo>
                  <a:lnTo>
                    <a:pt x="1872856" y="1899132"/>
                  </a:lnTo>
                  <a:lnTo>
                    <a:pt x="1876666" y="1911832"/>
                  </a:lnTo>
                  <a:lnTo>
                    <a:pt x="1876666" y="32232"/>
                  </a:lnTo>
                  <a:lnTo>
                    <a:pt x="1841119" y="32232"/>
                  </a:lnTo>
                  <a:lnTo>
                    <a:pt x="1838782" y="44932"/>
                  </a:lnTo>
                  <a:lnTo>
                    <a:pt x="1829587" y="32232"/>
                  </a:lnTo>
                  <a:lnTo>
                    <a:pt x="1815477" y="32232"/>
                  </a:lnTo>
                  <a:lnTo>
                    <a:pt x="1815477" y="1848332"/>
                  </a:lnTo>
                  <a:lnTo>
                    <a:pt x="1806295" y="1848332"/>
                  </a:lnTo>
                  <a:lnTo>
                    <a:pt x="1806168" y="1861032"/>
                  </a:lnTo>
                  <a:lnTo>
                    <a:pt x="1799158" y="1861032"/>
                  </a:lnTo>
                  <a:lnTo>
                    <a:pt x="1799285" y="1848332"/>
                  </a:lnTo>
                  <a:lnTo>
                    <a:pt x="1802815" y="1848332"/>
                  </a:lnTo>
                  <a:lnTo>
                    <a:pt x="1805978" y="1835632"/>
                  </a:lnTo>
                  <a:lnTo>
                    <a:pt x="1810423" y="1835632"/>
                  </a:lnTo>
                  <a:lnTo>
                    <a:pt x="1815477" y="1848332"/>
                  </a:lnTo>
                  <a:lnTo>
                    <a:pt x="1815477" y="32232"/>
                  </a:lnTo>
                  <a:lnTo>
                    <a:pt x="1795716" y="32232"/>
                  </a:lnTo>
                  <a:lnTo>
                    <a:pt x="1795716" y="1835632"/>
                  </a:lnTo>
                  <a:lnTo>
                    <a:pt x="1795157" y="1848332"/>
                  </a:lnTo>
                  <a:lnTo>
                    <a:pt x="1785086" y="1848332"/>
                  </a:lnTo>
                  <a:lnTo>
                    <a:pt x="1785696" y="1835632"/>
                  </a:lnTo>
                  <a:lnTo>
                    <a:pt x="1795716" y="1835632"/>
                  </a:lnTo>
                  <a:lnTo>
                    <a:pt x="1795716" y="32232"/>
                  </a:lnTo>
                  <a:lnTo>
                    <a:pt x="1764131" y="32232"/>
                  </a:lnTo>
                  <a:lnTo>
                    <a:pt x="1769313" y="19532"/>
                  </a:lnTo>
                  <a:lnTo>
                    <a:pt x="1739239" y="19532"/>
                  </a:lnTo>
                  <a:lnTo>
                    <a:pt x="1739239" y="1810232"/>
                  </a:lnTo>
                  <a:lnTo>
                    <a:pt x="1737639" y="1822932"/>
                  </a:lnTo>
                  <a:lnTo>
                    <a:pt x="1717027" y="1822932"/>
                  </a:lnTo>
                  <a:lnTo>
                    <a:pt x="1717027" y="1848332"/>
                  </a:lnTo>
                  <a:lnTo>
                    <a:pt x="1711807" y="1861032"/>
                  </a:lnTo>
                  <a:lnTo>
                    <a:pt x="1703717" y="1848332"/>
                  </a:lnTo>
                  <a:lnTo>
                    <a:pt x="1707464" y="1848332"/>
                  </a:lnTo>
                  <a:lnTo>
                    <a:pt x="1707311" y="1835632"/>
                  </a:lnTo>
                  <a:lnTo>
                    <a:pt x="1714398" y="1835632"/>
                  </a:lnTo>
                  <a:lnTo>
                    <a:pt x="1713763" y="1848332"/>
                  </a:lnTo>
                  <a:lnTo>
                    <a:pt x="1717027" y="1848332"/>
                  </a:lnTo>
                  <a:lnTo>
                    <a:pt x="1717027" y="1822932"/>
                  </a:lnTo>
                  <a:lnTo>
                    <a:pt x="1714436" y="1822932"/>
                  </a:lnTo>
                  <a:lnTo>
                    <a:pt x="1717116" y="1810232"/>
                  </a:lnTo>
                  <a:lnTo>
                    <a:pt x="1739239" y="1810232"/>
                  </a:lnTo>
                  <a:lnTo>
                    <a:pt x="1739239" y="19532"/>
                  </a:lnTo>
                  <a:lnTo>
                    <a:pt x="1726730" y="19532"/>
                  </a:lnTo>
                  <a:lnTo>
                    <a:pt x="1723821" y="32232"/>
                  </a:lnTo>
                  <a:lnTo>
                    <a:pt x="1718271" y="32232"/>
                  </a:lnTo>
                  <a:lnTo>
                    <a:pt x="1712429" y="19532"/>
                  </a:lnTo>
                  <a:lnTo>
                    <a:pt x="1700276" y="19532"/>
                  </a:lnTo>
                  <a:lnTo>
                    <a:pt x="1700276" y="1810232"/>
                  </a:lnTo>
                  <a:lnTo>
                    <a:pt x="1697075" y="1815020"/>
                  </a:lnTo>
                  <a:lnTo>
                    <a:pt x="1697075" y="1848332"/>
                  </a:lnTo>
                  <a:lnTo>
                    <a:pt x="1690674" y="1848332"/>
                  </a:lnTo>
                  <a:lnTo>
                    <a:pt x="1689646" y="1835632"/>
                  </a:lnTo>
                  <a:lnTo>
                    <a:pt x="1693024" y="1835632"/>
                  </a:lnTo>
                  <a:lnTo>
                    <a:pt x="1697075" y="1848332"/>
                  </a:lnTo>
                  <a:lnTo>
                    <a:pt x="1697075" y="1815020"/>
                  </a:lnTo>
                  <a:lnTo>
                    <a:pt x="1691779" y="1822932"/>
                  </a:lnTo>
                  <a:lnTo>
                    <a:pt x="1685251" y="1822932"/>
                  </a:lnTo>
                  <a:lnTo>
                    <a:pt x="1685251" y="1873732"/>
                  </a:lnTo>
                  <a:lnTo>
                    <a:pt x="1679079" y="1873732"/>
                  </a:lnTo>
                  <a:lnTo>
                    <a:pt x="1680298" y="1861032"/>
                  </a:lnTo>
                  <a:lnTo>
                    <a:pt x="1685251" y="1873732"/>
                  </a:lnTo>
                  <a:lnTo>
                    <a:pt x="1685251" y="1822932"/>
                  </a:lnTo>
                  <a:lnTo>
                    <a:pt x="1675498" y="1822932"/>
                  </a:lnTo>
                  <a:lnTo>
                    <a:pt x="1675498" y="1835632"/>
                  </a:lnTo>
                  <a:lnTo>
                    <a:pt x="1675485" y="1848332"/>
                  </a:lnTo>
                  <a:lnTo>
                    <a:pt x="1673783" y="1848332"/>
                  </a:lnTo>
                  <a:lnTo>
                    <a:pt x="1669389" y="1861032"/>
                  </a:lnTo>
                  <a:lnTo>
                    <a:pt x="1668424" y="1848332"/>
                  </a:lnTo>
                  <a:lnTo>
                    <a:pt x="1668437" y="1835632"/>
                  </a:lnTo>
                  <a:lnTo>
                    <a:pt x="1675498" y="1835632"/>
                  </a:lnTo>
                  <a:lnTo>
                    <a:pt x="1675498" y="1822932"/>
                  </a:lnTo>
                  <a:lnTo>
                    <a:pt x="1664550" y="1822932"/>
                  </a:lnTo>
                  <a:lnTo>
                    <a:pt x="1668462" y="1810232"/>
                  </a:lnTo>
                  <a:lnTo>
                    <a:pt x="1700276" y="1810232"/>
                  </a:lnTo>
                  <a:lnTo>
                    <a:pt x="1700276" y="19532"/>
                  </a:lnTo>
                  <a:lnTo>
                    <a:pt x="1659305" y="19532"/>
                  </a:lnTo>
                  <a:lnTo>
                    <a:pt x="1659305" y="1835632"/>
                  </a:lnTo>
                  <a:lnTo>
                    <a:pt x="1647215" y="1835632"/>
                  </a:lnTo>
                  <a:lnTo>
                    <a:pt x="1654416" y="1822932"/>
                  </a:lnTo>
                  <a:lnTo>
                    <a:pt x="1659305" y="1835632"/>
                  </a:lnTo>
                  <a:lnTo>
                    <a:pt x="1659305" y="19532"/>
                  </a:lnTo>
                  <a:lnTo>
                    <a:pt x="1584312" y="19532"/>
                  </a:lnTo>
                  <a:lnTo>
                    <a:pt x="1573441" y="6832"/>
                  </a:lnTo>
                  <a:lnTo>
                    <a:pt x="1562595" y="19532"/>
                  </a:lnTo>
                  <a:lnTo>
                    <a:pt x="1554911" y="19532"/>
                  </a:lnTo>
                  <a:lnTo>
                    <a:pt x="1554327" y="6832"/>
                  </a:lnTo>
                  <a:lnTo>
                    <a:pt x="1548155" y="19532"/>
                  </a:lnTo>
                  <a:lnTo>
                    <a:pt x="1543799" y="19532"/>
                  </a:lnTo>
                  <a:lnTo>
                    <a:pt x="1543634" y="6832"/>
                  </a:lnTo>
                  <a:lnTo>
                    <a:pt x="1536331" y="6832"/>
                  </a:lnTo>
                  <a:lnTo>
                    <a:pt x="1531442" y="19532"/>
                  </a:lnTo>
                  <a:lnTo>
                    <a:pt x="1522641" y="19532"/>
                  </a:lnTo>
                  <a:lnTo>
                    <a:pt x="1517751" y="6832"/>
                  </a:lnTo>
                  <a:lnTo>
                    <a:pt x="1514157" y="19532"/>
                  </a:lnTo>
                  <a:lnTo>
                    <a:pt x="1498752" y="19532"/>
                  </a:lnTo>
                  <a:lnTo>
                    <a:pt x="1498752" y="1861032"/>
                  </a:lnTo>
                  <a:lnTo>
                    <a:pt x="1495247" y="1861032"/>
                  </a:lnTo>
                  <a:lnTo>
                    <a:pt x="1495869" y="1848332"/>
                  </a:lnTo>
                  <a:lnTo>
                    <a:pt x="1498752" y="1861032"/>
                  </a:lnTo>
                  <a:lnTo>
                    <a:pt x="1498752" y="19532"/>
                  </a:lnTo>
                  <a:lnTo>
                    <a:pt x="1488833" y="19532"/>
                  </a:lnTo>
                  <a:lnTo>
                    <a:pt x="1487614" y="6832"/>
                  </a:lnTo>
                  <a:lnTo>
                    <a:pt x="1480629" y="19532"/>
                  </a:lnTo>
                  <a:lnTo>
                    <a:pt x="1469504" y="19532"/>
                  </a:lnTo>
                  <a:lnTo>
                    <a:pt x="1468856" y="6832"/>
                  </a:lnTo>
                  <a:lnTo>
                    <a:pt x="1462735" y="19532"/>
                  </a:lnTo>
                  <a:lnTo>
                    <a:pt x="1432369" y="19532"/>
                  </a:lnTo>
                  <a:lnTo>
                    <a:pt x="1428343" y="6832"/>
                  </a:lnTo>
                  <a:lnTo>
                    <a:pt x="1399806" y="6832"/>
                  </a:lnTo>
                  <a:lnTo>
                    <a:pt x="1406321" y="19532"/>
                  </a:lnTo>
                  <a:lnTo>
                    <a:pt x="1404785" y="32232"/>
                  </a:lnTo>
                  <a:lnTo>
                    <a:pt x="1403121" y="19532"/>
                  </a:lnTo>
                  <a:lnTo>
                    <a:pt x="1398981" y="19532"/>
                  </a:lnTo>
                  <a:lnTo>
                    <a:pt x="1399806" y="6832"/>
                  </a:lnTo>
                  <a:lnTo>
                    <a:pt x="1306004" y="6832"/>
                  </a:lnTo>
                  <a:lnTo>
                    <a:pt x="1303782" y="19532"/>
                  </a:lnTo>
                  <a:lnTo>
                    <a:pt x="1288948" y="19532"/>
                  </a:lnTo>
                  <a:lnTo>
                    <a:pt x="1288948" y="1822932"/>
                  </a:lnTo>
                  <a:lnTo>
                    <a:pt x="1284630" y="1835632"/>
                  </a:lnTo>
                  <a:lnTo>
                    <a:pt x="1283652" y="1835632"/>
                  </a:lnTo>
                  <a:lnTo>
                    <a:pt x="1281785" y="1822932"/>
                  </a:lnTo>
                  <a:lnTo>
                    <a:pt x="1288948" y="1822932"/>
                  </a:lnTo>
                  <a:lnTo>
                    <a:pt x="1288948" y="19532"/>
                  </a:lnTo>
                  <a:lnTo>
                    <a:pt x="1280210" y="19532"/>
                  </a:lnTo>
                  <a:lnTo>
                    <a:pt x="1276896" y="13462"/>
                  </a:lnTo>
                  <a:lnTo>
                    <a:pt x="1276896" y="1861032"/>
                  </a:lnTo>
                  <a:lnTo>
                    <a:pt x="1271562" y="1861032"/>
                  </a:lnTo>
                  <a:lnTo>
                    <a:pt x="1275930" y="1848332"/>
                  </a:lnTo>
                  <a:lnTo>
                    <a:pt x="1276896" y="1861032"/>
                  </a:lnTo>
                  <a:lnTo>
                    <a:pt x="1276896" y="13462"/>
                  </a:lnTo>
                  <a:lnTo>
                    <a:pt x="1273289" y="6832"/>
                  </a:lnTo>
                  <a:lnTo>
                    <a:pt x="1257490" y="6832"/>
                  </a:lnTo>
                  <a:lnTo>
                    <a:pt x="1257490" y="1060932"/>
                  </a:lnTo>
                  <a:lnTo>
                    <a:pt x="1257452" y="1073632"/>
                  </a:lnTo>
                  <a:lnTo>
                    <a:pt x="1248168" y="1073632"/>
                  </a:lnTo>
                  <a:lnTo>
                    <a:pt x="1248168" y="1848332"/>
                  </a:lnTo>
                  <a:lnTo>
                    <a:pt x="1243850" y="1861032"/>
                  </a:lnTo>
                  <a:lnTo>
                    <a:pt x="1211402" y="1861032"/>
                  </a:lnTo>
                  <a:lnTo>
                    <a:pt x="1211199" y="1848332"/>
                  </a:lnTo>
                  <a:lnTo>
                    <a:pt x="1248168" y="1848332"/>
                  </a:lnTo>
                  <a:lnTo>
                    <a:pt x="1248168" y="1073632"/>
                  </a:lnTo>
                  <a:lnTo>
                    <a:pt x="1246670" y="1073632"/>
                  </a:lnTo>
                  <a:lnTo>
                    <a:pt x="1257490" y="1060932"/>
                  </a:lnTo>
                  <a:lnTo>
                    <a:pt x="1257490" y="6832"/>
                  </a:lnTo>
                  <a:lnTo>
                    <a:pt x="1232547" y="6832"/>
                  </a:lnTo>
                  <a:lnTo>
                    <a:pt x="1227912" y="19532"/>
                  </a:lnTo>
                  <a:lnTo>
                    <a:pt x="1226870" y="19532"/>
                  </a:lnTo>
                  <a:lnTo>
                    <a:pt x="1224902" y="6832"/>
                  </a:lnTo>
                  <a:lnTo>
                    <a:pt x="1219377" y="6832"/>
                  </a:lnTo>
                  <a:lnTo>
                    <a:pt x="1215567" y="19532"/>
                  </a:lnTo>
                  <a:lnTo>
                    <a:pt x="1211135" y="6832"/>
                  </a:lnTo>
                  <a:lnTo>
                    <a:pt x="1209357" y="6832"/>
                  </a:lnTo>
                  <a:lnTo>
                    <a:pt x="1207897" y="19532"/>
                  </a:lnTo>
                  <a:lnTo>
                    <a:pt x="1197876" y="19532"/>
                  </a:lnTo>
                  <a:lnTo>
                    <a:pt x="1194917" y="6832"/>
                  </a:lnTo>
                  <a:lnTo>
                    <a:pt x="1189304" y="6832"/>
                  </a:lnTo>
                  <a:lnTo>
                    <a:pt x="1169619" y="17322"/>
                  </a:lnTo>
                  <a:lnTo>
                    <a:pt x="1169619" y="1835632"/>
                  </a:lnTo>
                  <a:lnTo>
                    <a:pt x="1168222" y="1848332"/>
                  </a:lnTo>
                  <a:lnTo>
                    <a:pt x="1159116" y="1848332"/>
                  </a:lnTo>
                  <a:lnTo>
                    <a:pt x="1157566" y="1835632"/>
                  </a:lnTo>
                  <a:lnTo>
                    <a:pt x="1153452" y="1835632"/>
                  </a:lnTo>
                  <a:lnTo>
                    <a:pt x="1154734" y="1848332"/>
                  </a:lnTo>
                  <a:lnTo>
                    <a:pt x="1145260" y="1848332"/>
                  </a:lnTo>
                  <a:lnTo>
                    <a:pt x="1143406" y="1835632"/>
                  </a:lnTo>
                  <a:lnTo>
                    <a:pt x="1150124" y="1835632"/>
                  </a:lnTo>
                  <a:lnTo>
                    <a:pt x="1154976" y="1822932"/>
                  </a:lnTo>
                  <a:lnTo>
                    <a:pt x="1164412" y="1822932"/>
                  </a:lnTo>
                  <a:lnTo>
                    <a:pt x="1167282" y="1835632"/>
                  </a:lnTo>
                  <a:lnTo>
                    <a:pt x="1169619" y="1835632"/>
                  </a:lnTo>
                  <a:lnTo>
                    <a:pt x="1169619" y="17322"/>
                  </a:lnTo>
                  <a:lnTo>
                    <a:pt x="1165466" y="19532"/>
                  </a:lnTo>
                  <a:lnTo>
                    <a:pt x="1129690" y="19532"/>
                  </a:lnTo>
                  <a:lnTo>
                    <a:pt x="1129690" y="1848332"/>
                  </a:lnTo>
                  <a:lnTo>
                    <a:pt x="1101699" y="1848332"/>
                  </a:lnTo>
                  <a:lnTo>
                    <a:pt x="1106411" y="1835632"/>
                  </a:lnTo>
                  <a:lnTo>
                    <a:pt x="1123111" y="1835632"/>
                  </a:lnTo>
                  <a:lnTo>
                    <a:pt x="1129690" y="1848332"/>
                  </a:lnTo>
                  <a:lnTo>
                    <a:pt x="1129690" y="19532"/>
                  </a:lnTo>
                  <a:lnTo>
                    <a:pt x="1122197" y="19532"/>
                  </a:lnTo>
                  <a:lnTo>
                    <a:pt x="1122197" y="1822932"/>
                  </a:lnTo>
                  <a:lnTo>
                    <a:pt x="1118755" y="1822932"/>
                  </a:lnTo>
                  <a:lnTo>
                    <a:pt x="1119327" y="1810232"/>
                  </a:lnTo>
                  <a:lnTo>
                    <a:pt x="1122197" y="1822932"/>
                  </a:lnTo>
                  <a:lnTo>
                    <a:pt x="1122197" y="19532"/>
                  </a:lnTo>
                  <a:lnTo>
                    <a:pt x="1095349" y="19532"/>
                  </a:lnTo>
                  <a:lnTo>
                    <a:pt x="1092123" y="6832"/>
                  </a:lnTo>
                  <a:lnTo>
                    <a:pt x="1084160" y="6832"/>
                  </a:lnTo>
                  <a:lnTo>
                    <a:pt x="1081620" y="19532"/>
                  </a:lnTo>
                  <a:lnTo>
                    <a:pt x="1081417" y="18935"/>
                  </a:lnTo>
                  <a:lnTo>
                    <a:pt x="1081417" y="1861032"/>
                  </a:lnTo>
                  <a:lnTo>
                    <a:pt x="1081112" y="1873732"/>
                  </a:lnTo>
                  <a:lnTo>
                    <a:pt x="1070648" y="1873732"/>
                  </a:lnTo>
                  <a:lnTo>
                    <a:pt x="1070444" y="1861032"/>
                  </a:lnTo>
                  <a:lnTo>
                    <a:pt x="1081417" y="1861032"/>
                  </a:lnTo>
                  <a:lnTo>
                    <a:pt x="1081417" y="18935"/>
                  </a:lnTo>
                  <a:lnTo>
                    <a:pt x="1077315" y="6832"/>
                  </a:lnTo>
                  <a:lnTo>
                    <a:pt x="1073315" y="6832"/>
                  </a:lnTo>
                  <a:lnTo>
                    <a:pt x="1073315" y="1835632"/>
                  </a:lnTo>
                  <a:lnTo>
                    <a:pt x="1059421" y="1835632"/>
                  </a:lnTo>
                  <a:lnTo>
                    <a:pt x="1060157" y="1822932"/>
                  </a:lnTo>
                  <a:lnTo>
                    <a:pt x="1068590" y="1822932"/>
                  </a:lnTo>
                  <a:lnTo>
                    <a:pt x="1073315" y="1835632"/>
                  </a:lnTo>
                  <a:lnTo>
                    <a:pt x="1073315" y="6832"/>
                  </a:lnTo>
                  <a:lnTo>
                    <a:pt x="1056144" y="6832"/>
                  </a:lnTo>
                  <a:lnTo>
                    <a:pt x="1046543" y="19532"/>
                  </a:lnTo>
                  <a:lnTo>
                    <a:pt x="1037945" y="6832"/>
                  </a:lnTo>
                  <a:lnTo>
                    <a:pt x="1031582" y="6832"/>
                  </a:lnTo>
                  <a:lnTo>
                    <a:pt x="1027671" y="19532"/>
                  </a:lnTo>
                  <a:lnTo>
                    <a:pt x="1020876" y="32232"/>
                  </a:lnTo>
                  <a:lnTo>
                    <a:pt x="1001598" y="32232"/>
                  </a:lnTo>
                  <a:lnTo>
                    <a:pt x="1002423" y="44932"/>
                  </a:lnTo>
                  <a:lnTo>
                    <a:pt x="997458" y="44932"/>
                  </a:lnTo>
                  <a:lnTo>
                    <a:pt x="997458" y="1060932"/>
                  </a:lnTo>
                  <a:lnTo>
                    <a:pt x="996696" y="1073632"/>
                  </a:lnTo>
                  <a:lnTo>
                    <a:pt x="990409" y="1060932"/>
                  </a:lnTo>
                  <a:lnTo>
                    <a:pt x="990244" y="1060932"/>
                  </a:lnTo>
                  <a:lnTo>
                    <a:pt x="991704" y="1048232"/>
                  </a:lnTo>
                  <a:lnTo>
                    <a:pt x="993444" y="1060932"/>
                  </a:lnTo>
                  <a:lnTo>
                    <a:pt x="997458" y="1060932"/>
                  </a:lnTo>
                  <a:lnTo>
                    <a:pt x="997458" y="44932"/>
                  </a:lnTo>
                  <a:lnTo>
                    <a:pt x="983691" y="44932"/>
                  </a:lnTo>
                  <a:lnTo>
                    <a:pt x="978725" y="53428"/>
                  </a:lnTo>
                  <a:lnTo>
                    <a:pt x="978725" y="1835632"/>
                  </a:lnTo>
                  <a:lnTo>
                    <a:pt x="971740" y="1835632"/>
                  </a:lnTo>
                  <a:lnTo>
                    <a:pt x="972439" y="1822932"/>
                  </a:lnTo>
                  <a:lnTo>
                    <a:pt x="978535" y="1822932"/>
                  </a:lnTo>
                  <a:lnTo>
                    <a:pt x="978725" y="1835632"/>
                  </a:lnTo>
                  <a:lnTo>
                    <a:pt x="978725" y="53428"/>
                  </a:lnTo>
                  <a:lnTo>
                    <a:pt x="976261" y="57632"/>
                  </a:lnTo>
                  <a:lnTo>
                    <a:pt x="971753" y="44932"/>
                  </a:lnTo>
                  <a:lnTo>
                    <a:pt x="962164" y="44932"/>
                  </a:lnTo>
                  <a:lnTo>
                    <a:pt x="962164" y="1949932"/>
                  </a:lnTo>
                  <a:lnTo>
                    <a:pt x="955027" y="1949932"/>
                  </a:lnTo>
                  <a:lnTo>
                    <a:pt x="959218" y="1937232"/>
                  </a:lnTo>
                  <a:lnTo>
                    <a:pt x="962164" y="1949932"/>
                  </a:lnTo>
                  <a:lnTo>
                    <a:pt x="962164" y="44932"/>
                  </a:lnTo>
                  <a:lnTo>
                    <a:pt x="953884" y="44932"/>
                  </a:lnTo>
                  <a:lnTo>
                    <a:pt x="953884" y="57632"/>
                  </a:lnTo>
                  <a:lnTo>
                    <a:pt x="953858" y="70332"/>
                  </a:lnTo>
                  <a:lnTo>
                    <a:pt x="949401" y="57632"/>
                  </a:lnTo>
                  <a:lnTo>
                    <a:pt x="946721" y="69342"/>
                  </a:lnTo>
                  <a:lnTo>
                    <a:pt x="946721" y="1048232"/>
                  </a:lnTo>
                  <a:lnTo>
                    <a:pt x="946264" y="1060932"/>
                  </a:lnTo>
                  <a:lnTo>
                    <a:pt x="935990" y="1060932"/>
                  </a:lnTo>
                  <a:lnTo>
                    <a:pt x="936498" y="1048232"/>
                  </a:lnTo>
                  <a:lnTo>
                    <a:pt x="946721" y="1048232"/>
                  </a:lnTo>
                  <a:lnTo>
                    <a:pt x="946721" y="69342"/>
                  </a:lnTo>
                  <a:lnTo>
                    <a:pt x="946492" y="70332"/>
                  </a:lnTo>
                  <a:lnTo>
                    <a:pt x="946518" y="57632"/>
                  </a:lnTo>
                  <a:lnTo>
                    <a:pt x="949401" y="57632"/>
                  </a:lnTo>
                  <a:lnTo>
                    <a:pt x="953884" y="57632"/>
                  </a:lnTo>
                  <a:lnTo>
                    <a:pt x="953884" y="44932"/>
                  </a:lnTo>
                  <a:lnTo>
                    <a:pt x="953706" y="44932"/>
                  </a:lnTo>
                  <a:lnTo>
                    <a:pt x="943305" y="57632"/>
                  </a:lnTo>
                  <a:lnTo>
                    <a:pt x="919162" y="57632"/>
                  </a:lnTo>
                  <a:lnTo>
                    <a:pt x="919162" y="1835632"/>
                  </a:lnTo>
                  <a:lnTo>
                    <a:pt x="914882" y="1848332"/>
                  </a:lnTo>
                  <a:lnTo>
                    <a:pt x="905471" y="1848332"/>
                  </a:lnTo>
                  <a:lnTo>
                    <a:pt x="901890" y="1835632"/>
                  </a:lnTo>
                  <a:lnTo>
                    <a:pt x="919162" y="1835632"/>
                  </a:lnTo>
                  <a:lnTo>
                    <a:pt x="919162" y="57632"/>
                  </a:lnTo>
                  <a:lnTo>
                    <a:pt x="915416" y="57632"/>
                  </a:lnTo>
                  <a:lnTo>
                    <a:pt x="916546" y="70332"/>
                  </a:lnTo>
                  <a:lnTo>
                    <a:pt x="910907" y="70332"/>
                  </a:lnTo>
                  <a:lnTo>
                    <a:pt x="915416" y="57632"/>
                  </a:lnTo>
                  <a:lnTo>
                    <a:pt x="895324" y="57632"/>
                  </a:lnTo>
                  <a:lnTo>
                    <a:pt x="895324" y="83032"/>
                  </a:lnTo>
                  <a:lnTo>
                    <a:pt x="892365" y="95732"/>
                  </a:lnTo>
                  <a:lnTo>
                    <a:pt x="883742" y="95732"/>
                  </a:lnTo>
                  <a:lnTo>
                    <a:pt x="881519" y="108432"/>
                  </a:lnTo>
                  <a:lnTo>
                    <a:pt x="873239" y="108432"/>
                  </a:lnTo>
                  <a:lnTo>
                    <a:pt x="873239" y="997432"/>
                  </a:lnTo>
                  <a:lnTo>
                    <a:pt x="870292" y="1010132"/>
                  </a:lnTo>
                  <a:lnTo>
                    <a:pt x="869454" y="1005928"/>
                  </a:lnTo>
                  <a:lnTo>
                    <a:pt x="869454" y="1848332"/>
                  </a:lnTo>
                  <a:lnTo>
                    <a:pt x="865289" y="1861032"/>
                  </a:lnTo>
                  <a:lnTo>
                    <a:pt x="864273" y="1861032"/>
                  </a:lnTo>
                  <a:lnTo>
                    <a:pt x="862431" y="1848332"/>
                  </a:lnTo>
                  <a:lnTo>
                    <a:pt x="869454" y="1848332"/>
                  </a:lnTo>
                  <a:lnTo>
                    <a:pt x="869454" y="1005928"/>
                  </a:lnTo>
                  <a:lnTo>
                    <a:pt x="867765" y="997432"/>
                  </a:lnTo>
                  <a:lnTo>
                    <a:pt x="873239" y="997432"/>
                  </a:lnTo>
                  <a:lnTo>
                    <a:pt x="873239" y="108432"/>
                  </a:lnTo>
                  <a:lnTo>
                    <a:pt x="872617" y="108432"/>
                  </a:lnTo>
                  <a:lnTo>
                    <a:pt x="872553" y="95732"/>
                  </a:lnTo>
                  <a:lnTo>
                    <a:pt x="861847" y="95732"/>
                  </a:lnTo>
                  <a:lnTo>
                    <a:pt x="861847" y="1835632"/>
                  </a:lnTo>
                  <a:lnTo>
                    <a:pt x="854875" y="1835632"/>
                  </a:lnTo>
                  <a:lnTo>
                    <a:pt x="859002" y="1822932"/>
                  </a:lnTo>
                  <a:lnTo>
                    <a:pt x="860018" y="1822932"/>
                  </a:lnTo>
                  <a:lnTo>
                    <a:pt x="861847" y="1835632"/>
                  </a:lnTo>
                  <a:lnTo>
                    <a:pt x="861847" y="95732"/>
                  </a:lnTo>
                  <a:lnTo>
                    <a:pt x="860501" y="95732"/>
                  </a:lnTo>
                  <a:lnTo>
                    <a:pt x="868083" y="83032"/>
                  </a:lnTo>
                  <a:lnTo>
                    <a:pt x="895324" y="83032"/>
                  </a:lnTo>
                  <a:lnTo>
                    <a:pt x="895324" y="57632"/>
                  </a:lnTo>
                  <a:lnTo>
                    <a:pt x="893203" y="57632"/>
                  </a:lnTo>
                  <a:lnTo>
                    <a:pt x="881011" y="70332"/>
                  </a:lnTo>
                  <a:lnTo>
                    <a:pt x="868654" y="57632"/>
                  </a:lnTo>
                  <a:lnTo>
                    <a:pt x="860056" y="57632"/>
                  </a:lnTo>
                  <a:lnTo>
                    <a:pt x="861656" y="70332"/>
                  </a:lnTo>
                  <a:lnTo>
                    <a:pt x="853643" y="70332"/>
                  </a:lnTo>
                  <a:lnTo>
                    <a:pt x="856919" y="83032"/>
                  </a:lnTo>
                  <a:lnTo>
                    <a:pt x="849452" y="83032"/>
                  </a:lnTo>
                  <a:lnTo>
                    <a:pt x="849566" y="95732"/>
                  </a:lnTo>
                  <a:lnTo>
                    <a:pt x="843432" y="95732"/>
                  </a:lnTo>
                  <a:lnTo>
                    <a:pt x="843432" y="1848332"/>
                  </a:lnTo>
                  <a:lnTo>
                    <a:pt x="837857" y="1861032"/>
                  </a:lnTo>
                  <a:lnTo>
                    <a:pt x="827938" y="1861032"/>
                  </a:lnTo>
                  <a:lnTo>
                    <a:pt x="827938" y="1911832"/>
                  </a:lnTo>
                  <a:lnTo>
                    <a:pt x="816673" y="1911832"/>
                  </a:lnTo>
                  <a:lnTo>
                    <a:pt x="816673" y="1937232"/>
                  </a:lnTo>
                  <a:lnTo>
                    <a:pt x="815644" y="1949932"/>
                  </a:lnTo>
                  <a:lnTo>
                    <a:pt x="808545" y="1949932"/>
                  </a:lnTo>
                  <a:lnTo>
                    <a:pt x="807567" y="1937232"/>
                  </a:lnTo>
                  <a:lnTo>
                    <a:pt x="816673" y="1937232"/>
                  </a:lnTo>
                  <a:lnTo>
                    <a:pt x="816673" y="1911832"/>
                  </a:lnTo>
                  <a:lnTo>
                    <a:pt x="803681" y="1911832"/>
                  </a:lnTo>
                  <a:lnTo>
                    <a:pt x="808253" y="1899132"/>
                  </a:lnTo>
                  <a:lnTo>
                    <a:pt x="825817" y="1899132"/>
                  </a:lnTo>
                  <a:lnTo>
                    <a:pt x="827938" y="1911832"/>
                  </a:lnTo>
                  <a:lnTo>
                    <a:pt x="827938" y="1861032"/>
                  </a:lnTo>
                  <a:lnTo>
                    <a:pt x="811517" y="1861032"/>
                  </a:lnTo>
                  <a:lnTo>
                    <a:pt x="804164" y="1848332"/>
                  </a:lnTo>
                  <a:lnTo>
                    <a:pt x="843432" y="1848332"/>
                  </a:lnTo>
                  <a:lnTo>
                    <a:pt x="843432" y="95732"/>
                  </a:lnTo>
                  <a:lnTo>
                    <a:pt x="842035" y="95732"/>
                  </a:lnTo>
                  <a:lnTo>
                    <a:pt x="842035" y="1657832"/>
                  </a:lnTo>
                  <a:lnTo>
                    <a:pt x="836193" y="1670532"/>
                  </a:lnTo>
                  <a:lnTo>
                    <a:pt x="829386" y="1670532"/>
                  </a:lnTo>
                  <a:lnTo>
                    <a:pt x="823861" y="1657832"/>
                  </a:lnTo>
                  <a:lnTo>
                    <a:pt x="842035" y="1657832"/>
                  </a:lnTo>
                  <a:lnTo>
                    <a:pt x="842035" y="95732"/>
                  </a:lnTo>
                  <a:lnTo>
                    <a:pt x="835964" y="95732"/>
                  </a:lnTo>
                  <a:lnTo>
                    <a:pt x="835964" y="832332"/>
                  </a:lnTo>
                  <a:lnTo>
                    <a:pt x="828700" y="832332"/>
                  </a:lnTo>
                  <a:lnTo>
                    <a:pt x="828421" y="819632"/>
                  </a:lnTo>
                  <a:lnTo>
                    <a:pt x="835685" y="819632"/>
                  </a:lnTo>
                  <a:lnTo>
                    <a:pt x="835964" y="832332"/>
                  </a:lnTo>
                  <a:lnTo>
                    <a:pt x="835964" y="95732"/>
                  </a:lnTo>
                  <a:lnTo>
                    <a:pt x="826439" y="95732"/>
                  </a:lnTo>
                  <a:lnTo>
                    <a:pt x="826439" y="883132"/>
                  </a:lnTo>
                  <a:lnTo>
                    <a:pt x="825969" y="895832"/>
                  </a:lnTo>
                  <a:lnTo>
                    <a:pt x="816851" y="895832"/>
                  </a:lnTo>
                  <a:lnTo>
                    <a:pt x="815505" y="883132"/>
                  </a:lnTo>
                  <a:lnTo>
                    <a:pt x="826439" y="883132"/>
                  </a:lnTo>
                  <a:lnTo>
                    <a:pt x="826439" y="95732"/>
                  </a:lnTo>
                  <a:lnTo>
                    <a:pt x="823163" y="95732"/>
                  </a:lnTo>
                  <a:lnTo>
                    <a:pt x="823163" y="121132"/>
                  </a:lnTo>
                  <a:lnTo>
                    <a:pt x="823074" y="832332"/>
                  </a:lnTo>
                  <a:lnTo>
                    <a:pt x="818680" y="832332"/>
                  </a:lnTo>
                  <a:lnTo>
                    <a:pt x="818680" y="857732"/>
                  </a:lnTo>
                  <a:lnTo>
                    <a:pt x="812952" y="857732"/>
                  </a:lnTo>
                  <a:lnTo>
                    <a:pt x="818108" y="845032"/>
                  </a:lnTo>
                  <a:lnTo>
                    <a:pt x="818680" y="857732"/>
                  </a:lnTo>
                  <a:lnTo>
                    <a:pt x="818680" y="832332"/>
                  </a:lnTo>
                  <a:lnTo>
                    <a:pt x="815594" y="832332"/>
                  </a:lnTo>
                  <a:lnTo>
                    <a:pt x="820051" y="819632"/>
                  </a:lnTo>
                  <a:lnTo>
                    <a:pt x="821093" y="819632"/>
                  </a:lnTo>
                  <a:lnTo>
                    <a:pt x="823074" y="832332"/>
                  </a:lnTo>
                  <a:lnTo>
                    <a:pt x="823074" y="121132"/>
                  </a:lnTo>
                  <a:lnTo>
                    <a:pt x="819861" y="121132"/>
                  </a:lnTo>
                  <a:lnTo>
                    <a:pt x="821359" y="108432"/>
                  </a:lnTo>
                  <a:lnTo>
                    <a:pt x="823163" y="121132"/>
                  </a:lnTo>
                  <a:lnTo>
                    <a:pt x="823163" y="95732"/>
                  </a:lnTo>
                  <a:lnTo>
                    <a:pt x="819188" y="95732"/>
                  </a:lnTo>
                  <a:lnTo>
                    <a:pt x="820724" y="108432"/>
                  </a:lnTo>
                  <a:lnTo>
                    <a:pt x="809294" y="108432"/>
                  </a:lnTo>
                  <a:lnTo>
                    <a:pt x="809294" y="1645132"/>
                  </a:lnTo>
                  <a:lnTo>
                    <a:pt x="804037" y="1645132"/>
                  </a:lnTo>
                  <a:lnTo>
                    <a:pt x="808291" y="1632432"/>
                  </a:lnTo>
                  <a:lnTo>
                    <a:pt x="809294" y="1645132"/>
                  </a:lnTo>
                  <a:lnTo>
                    <a:pt x="809294" y="108432"/>
                  </a:lnTo>
                  <a:lnTo>
                    <a:pt x="800519" y="108432"/>
                  </a:lnTo>
                  <a:lnTo>
                    <a:pt x="800227" y="95732"/>
                  </a:lnTo>
                  <a:lnTo>
                    <a:pt x="792797" y="95732"/>
                  </a:lnTo>
                  <a:lnTo>
                    <a:pt x="793559" y="108432"/>
                  </a:lnTo>
                  <a:lnTo>
                    <a:pt x="790930" y="108432"/>
                  </a:lnTo>
                  <a:lnTo>
                    <a:pt x="789406" y="121132"/>
                  </a:lnTo>
                  <a:lnTo>
                    <a:pt x="801243" y="121132"/>
                  </a:lnTo>
                  <a:lnTo>
                    <a:pt x="801154" y="832332"/>
                  </a:lnTo>
                  <a:lnTo>
                    <a:pt x="799985" y="832332"/>
                  </a:lnTo>
                  <a:lnTo>
                    <a:pt x="799985" y="857732"/>
                  </a:lnTo>
                  <a:lnTo>
                    <a:pt x="796378" y="857732"/>
                  </a:lnTo>
                  <a:lnTo>
                    <a:pt x="796378" y="1022832"/>
                  </a:lnTo>
                  <a:lnTo>
                    <a:pt x="795223" y="1027760"/>
                  </a:lnTo>
                  <a:lnTo>
                    <a:pt x="795223" y="1645132"/>
                  </a:lnTo>
                  <a:lnTo>
                    <a:pt x="791006" y="1632432"/>
                  </a:lnTo>
                  <a:lnTo>
                    <a:pt x="788339" y="1645132"/>
                  </a:lnTo>
                  <a:lnTo>
                    <a:pt x="788276" y="1632432"/>
                  </a:lnTo>
                  <a:lnTo>
                    <a:pt x="791006" y="1632432"/>
                  </a:lnTo>
                  <a:lnTo>
                    <a:pt x="795134" y="1632432"/>
                  </a:lnTo>
                  <a:lnTo>
                    <a:pt x="795223" y="1645132"/>
                  </a:lnTo>
                  <a:lnTo>
                    <a:pt x="795223" y="1027760"/>
                  </a:lnTo>
                  <a:lnTo>
                    <a:pt x="793394" y="1035532"/>
                  </a:lnTo>
                  <a:lnTo>
                    <a:pt x="787158" y="1035532"/>
                  </a:lnTo>
                  <a:lnTo>
                    <a:pt x="788581" y="1022832"/>
                  </a:lnTo>
                  <a:lnTo>
                    <a:pt x="796378" y="1022832"/>
                  </a:lnTo>
                  <a:lnTo>
                    <a:pt x="796378" y="857732"/>
                  </a:lnTo>
                  <a:lnTo>
                    <a:pt x="787971" y="857732"/>
                  </a:lnTo>
                  <a:lnTo>
                    <a:pt x="783437" y="857732"/>
                  </a:lnTo>
                  <a:lnTo>
                    <a:pt x="783437" y="1022832"/>
                  </a:lnTo>
                  <a:lnTo>
                    <a:pt x="782815" y="1035532"/>
                  </a:lnTo>
                  <a:lnTo>
                    <a:pt x="774039" y="1035532"/>
                  </a:lnTo>
                  <a:lnTo>
                    <a:pt x="774039" y="1632432"/>
                  </a:lnTo>
                  <a:lnTo>
                    <a:pt x="769835" y="1632432"/>
                  </a:lnTo>
                  <a:lnTo>
                    <a:pt x="771702" y="1619732"/>
                  </a:lnTo>
                  <a:lnTo>
                    <a:pt x="774039" y="1632432"/>
                  </a:lnTo>
                  <a:lnTo>
                    <a:pt x="774039" y="1035532"/>
                  </a:lnTo>
                  <a:lnTo>
                    <a:pt x="769289" y="1035532"/>
                  </a:lnTo>
                  <a:lnTo>
                    <a:pt x="769886" y="1022832"/>
                  </a:lnTo>
                  <a:lnTo>
                    <a:pt x="783437" y="1022832"/>
                  </a:lnTo>
                  <a:lnTo>
                    <a:pt x="783437" y="857732"/>
                  </a:lnTo>
                  <a:lnTo>
                    <a:pt x="772388" y="857732"/>
                  </a:lnTo>
                  <a:lnTo>
                    <a:pt x="772388" y="883132"/>
                  </a:lnTo>
                  <a:lnTo>
                    <a:pt x="772134" y="895832"/>
                  </a:lnTo>
                  <a:lnTo>
                    <a:pt x="765035" y="895832"/>
                  </a:lnTo>
                  <a:lnTo>
                    <a:pt x="766991" y="908532"/>
                  </a:lnTo>
                  <a:lnTo>
                    <a:pt x="759574" y="908532"/>
                  </a:lnTo>
                  <a:lnTo>
                    <a:pt x="763981" y="895832"/>
                  </a:lnTo>
                  <a:lnTo>
                    <a:pt x="761098" y="895832"/>
                  </a:lnTo>
                  <a:lnTo>
                    <a:pt x="762812" y="883132"/>
                  </a:lnTo>
                  <a:lnTo>
                    <a:pt x="772388" y="883132"/>
                  </a:lnTo>
                  <a:lnTo>
                    <a:pt x="772388" y="857732"/>
                  </a:lnTo>
                  <a:lnTo>
                    <a:pt x="767232" y="857732"/>
                  </a:lnTo>
                  <a:lnTo>
                    <a:pt x="767168" y="845032"/>
                  </a:lnTo>
                  <a:lnTo>
                    <a:pt x="759028" y="845032"/>
                  </a:lnTo>
                  <a:lnTo>
                    <a:pt x="759802" y="857732"/>
                  </a:lnTo>
                  <a:lnTo>
                    <a:pt x="757821" y="857732"/>
                  </a:lnTo>
                  <a:lnTo>
                    <a:pt x="757821" y="1568932"/>
                  </a:lnTo>
                  <a:lnTo>
                    <a:pt x="754380" y="1568932"/>
                  </a:lnTo>
                  <a:lnTo>
                    <a:pt x="754875" y="1556232"/>
                  </a:lnTo>
                  <a:lnTo>
                    <a:pt x="757821" y="1568932"/>
                  </a:lnTo>
                  <a:lnTo>
                    <a:pt x="757821" y="857732"/>
                  </a:lnTo>
                  <a:lnTo>
                    <a:pt x="754849" y="857732"/>
                  </a:lnTo>
                  <a:lnTo>
                    <a:pt x="754849" y="984732"/>
                  </a:lnTo>
                  <a:lnTo>
                    <a:pt x="747458" y="984732"/>
                  </a:lnTo>
                  <a:lnTo>
                    <a:pt x="751852" y="972032"/>
                  </a:lnTo>
                  <a:lnTo>
                    <a:pt x="752919" y="972032"/>
                  </a:lnTo>
                  <a:lnTo>
                    <a:pt x="754849" y="984732"/>
                  </a:lnTo>
                  <a:lnTo>
                    <a:pt x="754849" y="857732"/>
                  </a:lnTo>
                  <a:lnTo>
                    <a:pt x="753960" y="857732"/>
                  </a:lnTo>
                  <a:lnTo>
                    <a:pt x="753960" y="895832"/>
                  </a:lnTo>
                  <a:lnTo>
                    <a:pt x="746493" y="895832"/>
                  </a:lnTo>
                  <a:lnTo>
                    <a:pt x="746404" y="883132"/>
                  </a:lnTo>
                  <a:lnTo>
                    <a:pt x="753643" y="883132"/>
                  </a:lnTo>
                  <a:lnTo>
                    <a:pt x="753960" y="895832"/>
                  </a:lnTo>
                  <a:lnTo>
                    <a:pt x="753960" y="857732"/>
                  </a:lnTo>
                  <a:lnTo>
                    <a:pt x="741565" y="857732"/>
                  </a:lnTo>
                  <a:lnTo>
                    <a:pt x="744359" y="845032"/>
                  </a:lnTo>
                  <a:lnTo>
                    <a:pt x="754443" y="845032"/>
                  </a:lnTo>
                  <a:lnTo>
                    <a:pt x="755713" y="832332"/>
                  </a:lnTo>
                  <a:lnTo>
                    <a:pt x="740905" y="832332"/>
                  </a:lnTo>
                  <a:lnTo>
                    <a:pt x="746023" y="819632"/>
                  </a:lnTo>
                  <a:lnTo>
                    <a:pt x="773658" y="819632"/>
                  </a:lnTo>
                  <a:lnTo>
                    <a:pt x="779907" y="832332"/>
                  </a:lnTo>
                  <a:lnTo>
                    <a:pt x="792200" y="832332"/>
                  </a:lnTo>
                  <a:lnTo>
                    <a:pt x="792340" y="845032"/>
                  </a:lnTo>
                  <a:lnTo>
                    <a:pt x="785190" y="845032"/>
                  </a:lnTo>
                  <a:lnTo>
                    <a:pt x="787971" y="857732"/>
                  </a:lnTo>
                  <a:lnTo>
                    <a:pt x="794397" y="845032"/>
                  </a:lnTo>
                  <a:lnTo>
                    <a:pt x="799985" y="857732"/>
                  </a:lnTo>
                  <a:lnTo>
                    <a:pt x="799985" y="832332"/>
                  </a:lnTo>
                  <a:lnTo>
                    <a:pt x="793724" y="832332"/>
                  </a:lnTo>
                  <a:lnTo>
                    <a:pt x="798106" y="819632"/>
                  </a:lnTo>
                  <a:lnTo>
                    <a:pt x="799185" y="819632"/>
                  </a:lnTo>
                  <a:lnTo>
                    <a:pt x="801154" y="832332"/>
                  </a:lnTo>
                  <a:lnTo>
                    <a:pt x="801154" y="121183"/>
                  </a:lnTo>
                  <a:lnTo>
                    <a:pt x="778548" y="133832"/>
                  </a:lnTo>
                  <a:lnTo>
                    <a:pt x="775462" y="121132"/>
                  </a:lnTo>
                  <a:lnTo>
                    <a:pt x="774141" y="121132"/>
                  </a:lnTo>
                  <a:lnTo>
                    <a:pt x="774141" y="108432"/>
                  </a:lnTo>
                  <a:lnTo>
                    <a:pt x="762622" y="108432"/>
                  </a:lnTo>
                  <a:lnTo>
                    <a:pt x="755269" y="121132"/>
                  </a:lnTo>
                  <a:lnTo>
                    <a:pt x="748106" y="133832"/>
                  </a:lnTo>
                  <a:lnTo>
                    <a:pt x="741349" y="133832"/>
                  </a:lnTo>
                  <a:lnTo>
                    <a:pt x="741184" y="121132"/>
                  </a:lnTo>
                  <a:lnTo>
                    <a:pt x="732929" y="121132"/>
                  </a:lnTo>
                  <a:lnTo>
                    <a:pt x="732929" y="832332"/>
                  </a:lnTo>
                  <a:lnTo>
                    <a:pt x="730745" y="845032"/>
                  </a:lnTo>
                  <a:lnTo>
                    <a:pt x="726465" y="832332"/>
                  </a:lnTo>
                  <a:lnTo>
                    <a:pt x="726173" y="845032"/>
                  </a:lnTo>
                  <a:lnTo>
                    <a:pt x="730034" y="857732"/>
                  </a:lnTo>
                  <a:lnTo>
                    <a:pt x="716064" y="857732"/>
                  </a:lnTo>
                  <a:lnTo>
                    <a:pt x="716635" y="845032"/>
                  </a:lnTo>
                  <a:lnTo>
                    <a:pt x="712101" y="845032"/>
                  </a:lnTo>
                  <a:lnTo>
                    <a:pt x="714806" y="832332"/>
                  </a:lnTo>
                  <a:lnTo>
                    <a:pt x="712609" y="832332"/>
                  </a:lnTo>
                  <a:lnTo>
                    <a:pt x="711250" y="819632"/>
                  </a:lnTo>
                  <a:lnTo>
                    <a:pt x="730034" y="819632"/>
                  </a:lnTo>
                  <a:lnTo>
                    <a:pt x="726719" y="832332"/>
                  </a:lnTo>
                  <a:lnTo>
                    <a:pt x="732929" y="832332"/>
                  </a:lnTo>
                  <a:lnTo>
                    <a:pt x="732929" y="121132"/>
                  </a:lnTo>
                  <a:lnTo>
                    <a:pt x="722985" y="121132"/>
                  </a:lnTo>
                  <a:lnTo>
                    <a:pt x="718642" y="133832"/>
                  </a:lnTo>
                  <a:lnTo>
                    <a:pt x="722071" y="133832"/>
                  </a:lnTo>
                  <a:lnTo>
                    <a:pt x="717537" y="146532"/>
                  </a:lnTo>
                  <a:lnTo>
                    <a:pt x="707720" y="146532"/>
                  </a:lnTo>
                  <a:lnTo>
                    <a:pt x="707720" y="819632"/>
                  </a:lnTo>
                  <a:lnTo>
                    <a:pt x="705535" y="832332"/>
                  </a:lnTo>
                  <a:lnTo>
                    <a:pt x="700443" y="832332"/>
                  </a:lnTo>
                  <a:lnTo>
                    <a:pt x="700443" y="883132"/>
                  </a:lnTo>
                  <a:lnTo>
                    <a:pt x="698588" y="895832"/>
                  </a:lnTo>
                  <a:lnTo>
                    <a:pt x="691718" y="883132"/>
                  </a:lnTo>
                  <a:lnTo>
                    <a:pt x="700443" y="883132"/>
                  </a:lnTo>
                  <a:lnTo>
                    <a:pt x="700443" y="832332"/>
                  </a:lnTo>
                  <a:lnTo>
                    <a:pt x="683310" y="832332"/>
                  </a:lnTo>
                  <a:lnTo>
                    <a:pt x="680339" y="819632"/>
                  </a:lnTo>
                  <a:lnTo>
                    <a:pt x="707720" y="819632"/>
                  </a:lnTo>
                  <a:lnTo>
                    <a:pt x="707720" y="146532"/>
                  </a:lnTo>
                  <a:lnTo>
                    <a:pt x="689330" y="146532"/>
                  </a:lnTo>
                  <a:lnTo>
                    <a:pt x="688708" y="159232"/>
                  </a:lnTo>
                  <a:lnTo>
                    <a:pt x="674865" y="159232"/>
                  </a:lnTo>
                  <a:lnTo>
                    <a:pt x="674865" y="819632"/>
                  </a:lnTo>
                  <a:lnTo>
                    <a:pt x="671271" y="832332"/>
                  </a:lnTo>
                  <a:lnTo>
                    <a:pt x="667740" y="832332"/>
                  </a:lnTo>
                  <a:lnTo>
                    <a:pt x="667550" y="819632"/>
                  </a:lnTo>
                  <a:lnTo>
                    <a:pt x="674865" y="819632"/>
                  </a:lnTo>
                  <a:lnTo>
                    <a:pt x="674865" y="159232"/>
                  </a:lnTo>
                  <a:lnTo>
                    <a:pt x="660996" y="159232"/>
                  </a:lnTo>
                  <a:lnTo>
                    <a:pt x="660996" y="819632"/>
                  </a:lnTo>
                  <a:lnTo>
                    <a:pt x="652411" y="832332"/>
                  </a:lnTo>
                  <a:lnTo>
                    <a:pt x="653338" y="832332"/>
                  </a:lnTo>
                  <a:lnTo>
                    <a:pt x="649033" y="845032"/>
                  </a:lnTo>
                  <a:lnTo>
                    <a:pt x="624319" y="845032"/>
                  </a:lnTo>
                  <a:lnTo>
                    <a:pt x="625233" y="832332"/>
                  </a:lnTo>
                  <a:lnTo>
                    <a:pt x="640905" y="832332"/>
                  </a:lnTo>
                  <a:lnTo>
                    <a:pt x="641819" y="819632"/>
                  </a:lnTo>
                  <a:lnTo>
                    <a:pt x="660996" y="819632"/>
                  </a:lnTo>
                  <a:lnTo>
                    <a:pt x="660996" y="159232"/>
                  </a:lnTo>
                  <a:lnTo>
                    <a:pt x="660768" y="159232"/>
                  </a:lnTo>
                  <a:lnTo>
                    <a:pt x="657631" y="171932"/>
                  </a:lnTo>
                  <a:lnTo>
                    <a:pt x="651052" y="171932"/>
                  </a:lnTo>
                  <a:lnTo>
                    <a:pt x="653046" y="159232"/>
                  </a:lnTo>
                  <a:lnTo>
                    <a:pt x="651675" y="159232"/>
                  </a:lnTo>
                  <a:lnTo>
                    <a:pt x="648817" y="146532"/>
                  </a:lnTo>
                  <a:lnTo>
                    <a:pt x="651268" y="146532"/>
                  </a:lnTo>
                  <a:lnTo>
                    <a:pt x="651967" y="133832"/>
                  </a:lnTo>
                  <a:lnTo>
                    <a:pt x="660336" y="133832"/>
                  </a:lnTo>
                  <a:lnTo>
                    <a:pt x="659193" y="146532"/>
                  </a:lnTo>
                  <a:lnTo>
                    <a:pt x="675906" y="146532"/>
                  </a:lnTo>
                  <a:lnTo>
                    <a:pt x="682586" y="133832"/>
                  </a:lnTo>
                  <a:lnTo>
                    <a:pt x="710412" y="133832"/>
                  </a:lnTo>
                  <a:lnTo>
                    <a:pt x="704824" y="121132"/>
                  </a:lnTo>
                  <a:lnTo>
                    <a:pt x="657047" y="121132"/>
                  </a:lnTo>
                  <a:lnTo>
                    <a:pt x="651827" y="108432"/>
                  </a:lnTo>
                  <a:lnTo>
                    <a:pt x="647700" y="108432"/>
                  </a:lnTo>
                  <a:lnTo>
                    <a:pt x="647700" y="121132"/>
                  </a:lnTo>
                  <a:lnTo>
                    <a:pt x="643153" y="133832"/>
                  </a:lnTo>
                  <a:lnTo>
                    <a:pt x="642023" y="133832"/>
                  </a:lnTo>
                  <a:lnTo>
                    <a:pt x="640016" y="121132"/>
                  </a:lnTo>
                  <a:lnTo>
                    <a:pt x="647700" y="121132"/>
                  </a:lnTo>
                  <a:lnTo>
                    <a:pt x="647700" y="108432"/>
                  </a:lnTo>
                  <a:lnTo>
                    <a:pt x="634263" y="108432"/>
                  </a:lnTo>
                  <a:lnTo>
                    <a:pt x="634263" y="819632"/>
                  </a:lnTo>
                  <a:lnTo>
                    <a:pt x="630682" y="819632"/>
                  </a:lnTo>
                  <a:lnTo>
                    <a:pt x="631151" y="806932"/>
                  </a:lnTo>
                  <a:lnTo>
                    <a:pt x="634263" y="819632"/>
                  </a:lnTo>
                  <a:lnTo>
                    <a:pt x="634263" y="108432"/>
                  </a:lnTo>
                  <a:lnTo>
                    <a:pt x="631964" y="108432"/>
                  </a:lnTo>
                  <a:lnTo>
                    <a:pt x="631964" y="159232"/>
                  </a:lnTo>
                  <a:lnTo>
                    <a:pt x="631444" y="171932"/>
                  </a:lnTo>
                  <a:lnTo>
                    <a:pt x="628243" y="171932"/>
                  </a:lnTo>
                  <a:lnTo>
                    <a:pt x="628205" y="159232"/>
                  </a:lnTo>
                  <a:lnTo>
                    <a:pt x="631964" y="159232"/>
                  </a:lnTo>
                  <a:lnTo>
                    <a:pt x="631964" y="108432"/>
                  </a:lnTo>
                  <a:lnTo>
                    <a:pt x="630936" y="108432"/>
                  </a:lnTo>
                  <a:lnTo>
                    <a:pt x="630936" y="133832"/>
                  </a:lnTo>
                  <a:lnTo>
                    <a:pt x="630529" y="146532"/>
                  </a:lnTo>
                  <a:lnTo>
                    <a:pt x="627811" y="159232"/>
                  </a:lnTo>
                  <a:lnTo>
                    <a:pt x="623976" y="146532"/>
                  </a:lnTo>
                  <a:lnTo>
                    <a:pt x="617054" y="146532"/>
                  </a:lnTo>
                  <a:lnTo>
                    <a:pt x="617054" y="171932"/>
                  </a:lnTo>
                  <a:lnTo>
                    <a:pt x="612343" y="171932"/>
                  </a:lnTo>
                  <a:lnTo>
                    <a:pt x="612343" y="806932"/>
                  </a:lnTo>
                  <a:lnTo>
                    <a:pt x="611035" y="819632"/>
                  </a:lnTo>
                  <a:lnTo>
                    <a:pt x="604202" y="819632"/>
                  </a:lnTo>
                  <a:lnTo>
                    <a:pt x="604202" y="883132"/>
                  </a:lnTo>
                  <a:lnTo>
                    <a:pt x="602005" y="895832"/>
                  </a:lnTo>
                  <a:lnTo>
                    <a:pt x="598424" y="895832"/>
                  </a:lnTo>
                  <a:lnTo>
                    <a:pt x="597738" y="883132"/>
                  </a:lnTo>
                  <a:lnTo>
                    <a:pt x="604202" y="883132"/>
                  </a:lnTo>
                  <a:lnTo>
                    <a:pt x="604202" y="819632"/>
                  </a:lnTo>
                  <a:lnTo>
                    <a:pt x="603885" y="819632"/>
                  </a:lnTo>
                  <a:lnTo>
                    <a:pt x="605409" y="806932"/>
                  </a:lnTo>
                  <a:lnTo>
                    <a:pt x="612343" y="806932"/>
                  </a:lnTo>
                  <a:lnTo>
                    <a:pt x="612343" y="171932"/>
                  </a:lnTo>
                  <a:lnTo>
                    <a:pt x="601611" y="171932"/>
                  </a:lnTo>
                  <a:lnTo>
                    <a:pt x="601611" y="819632"/>
                  </a:lnTo>
                  <a:lnTo>
                    <a:pt x="600608" y="819632"/>
                  </a:lnTo>
                  <a:lnTo>
                    <a:pt x="600608" y="845032"/>
                  </a:lnTo>
                  <a:lnTo>
                    <a:pt x="593102" y="845032"/>
                  </a:lnTo>
                  <a:lnTo>
                    <a:pt x="597496" y="832332"/>
                  </a:lnTo>
                  <a:lnTo>
                    <a:pt x="600608" y="845032"/>
                  </a:lnTo>
                  <a:lnTo>
                    <a:pt x="600608" y="819632"/>
                  </a:lnTo>
                  <a:lnTo>
                    <a:pt x="594309" y="819632"/>
                  </a:lnTo>
                  <a:lnTo>
                    <a:pt x="593902" y="806932"/>
                  </a:lnTo>
                  <a:lnTo>
                    <a:pt x="601205" y="806932"/>
                  </a:lnTo>
                  <a:lnTo>
                    <a:pt x="601611" y="819632"/>
                  </a:lnTo>
                  <a:lnTo>
                    <a:pt x="601611" y="171932"/>
                  </a:lnTo>
                  <a:lnTo>
                    <a:pt x="598855" y="171932"/>
                  </a:lnTo>
                  <a:lnTo>
                    <a:pt x="597941" y="159232"/>
                  </a:lnTo>
                  <a:lnTo>
                    <a:pt x="594448" y="159232"/>
                  </a:lnTo>
                  <a:lnTo>
                    <a:pt x="591388" y="146532"/>
                  </a:lnTo>
                  <a:lnTo>
                    <a:pt x="582041" y="146532"/>
                  </a:lnTo>
                  <a:lnTo>
                    <a:pt x="585152" y="133832"/>
                  </a:lnTo>
                  <a:lnTo>
                    <a:pt x="604735" y="133832"/>
                  </a:lnTo>
                  <a:lnTo>
                    <a:pt x="604761" y="146532"/>
                  </a:lnTo>
                  <a:lnTo>
                    <a:pt x="603821" y="159232"/>
                  </a:lnTo>
                  <a:lnTo>
                    <a:pt x="612482" y="159232"/>
                  </a:lnTo>
                  <a:lnTo>
                    <a:pt x="617054" y="171932"/>
                  </a:lnTo>
                  <a:lnTo>
                    <a:pt x="617054" y="146532"/>
                  </a:lnTo>
                  <a:lnTo>
                    <a:pt x="611822" y="146532"/>
                  </a:lnTo>
                  <a:lnTo>
                    <a:pt x="614540" y="133832"/>
                  </a:lnTo>
                  <a:lnTo>
                    <a:pt x="630936" y="133832"/>
                  </a:lnTo>
                  <a:lnTo>
                    <a:pt x="630936" y="108432"/>
                  </a:lnTo>
                  <a:lnTo>
                    <a:pt x="578065" y="108432"/>
                  </a:lnTo>
                  <a:lnTo>
                    <a:pt x="578065" y="133832"/>
                  </a:lnTo>
                  <a:lnTo>
                    <a:pt x="567918" y="159232"/>
                  </a:lnTo>
                  <a:lnTo>
                    <a:pt x="553110" y="159232"/>
                  </a:lnTo>
                  <a:lnTo>
                    <a:pt x="553110" y="184632"/>
                  </a:lnTo>
                  <a:lnTo>
                    <a:pt x="545630" y="184632"/>
                  </a:lnTo>
                  <a:lnTo>
                    <a:pt x="545553" y="171932"/>
                  </a:lnTo>
                  <a:lnTo>
                    <a:pt x="553008" y="171932"/>
                  </a:lnTo>
                  <a:lnTo>
                    <a:pt x="553110" y="184632"/>
                  </a:lnTo>
                  <a:lnTo>
                    <a:pt x="553110" y="159232"/>
                  </a:lnTo>
                  <a:lnTo>
                    <a:pt x="539953" y="159232"/>
                  </a:lnTo>
                  <a:lnTo>
                    <a:pt x="539953" y="743432"/>
                  </a:lnTo>
                  <a:lnTo>
                    <a:pt x="539153" y="756132"/>
                  </a:lnTo>
                  <a:lnTo>
                    <a:pt x="537159" y="756132"/>
                  </a:lnTo>
                  <a:lnTo>
                    <a:pt x="537159" y="768832"/>
                  </a:lnTo>
                  <a:lnTo>
                    <a:pt x="536829" y="781532"/>
                  </a:lnTo>
                  <a:lnTo>
                    <a:pt x="530644" y="768832"/>
                  </a:lnTo>
                  <a:lnTo>
                    <a:pt x="537159" y="768832"/>
                  </a:lnTo>
                  <a:lnTo>
                    <a:pt x="537159" y="756132"/>
                  </a:lnTo>
                  <a:lnTo>
                    <a:pt x="532650" y="756132"/>
                  </a:lnTo>
                  <a:lnTo>
                    <a:pt x="539953" y="743432"/>
                  </a:lnTo>
                  <a:lnTo>
                    <a:pt x="539953" y="159232"/>
                  </a:lnTo>
                  <a:lnTo>
                    <a:pt x="539483" y="159232"/>
                  </a:lnTo>
                  <a:lnTo>
                    <a:pt x="541058" y="146532"/>
                  </a:lnTo>
                  <a:lnTo>
                    <a:pt x="551916" y="146532"/>
                  </a:lnTo>
                  <a:lnTo>
                    <a:pt x="562648" y="133832"/>
                  </a:lnTo>
                  <a:lnTo>
                    <a:pt x="578065" y="133832"/>
                  </a:lnTo>
                  <a:lnTo>
                    <a:pt x="578065" y="108432"/>
                  </a:lnTo>
                  <a:lnTo>
                    <a:pt x="569302" y="108432"/>
                  </a:lnTo>
                  <a:lnTo>
                    <a:pt x="568032" y="121132"/>
                  </a:lnTo>
                  <a:lnTo>
                    <a:pt x="559104" y="121132"/>
                  </a:lnTo>
                  <a:lnTo>
                    <a:pt x="557022" y="133832"/>
                  </a:lnTo>
                  <a:lnTo>
                    <a:pt x="537794" y="133832"/>
                  </a:lnTo>
                  <a:lnTo>
                    <a:pt x="537794" y="184632"/>
                  </a:lnTo>
                  <a:lnTo>
                    <a:pt x="504304" y="184632"/>
                  </a:lnTo>
                  <a:lnTo>
                    <a:pt x="505193" y="171932"/>
                  </a:lnTo>
                  <a:lnTo>
                    <a:pt x="517194" y="171932"/>
                  </a:lnTo>
                  <a:lnTo>
                    <a:pt x="514540" y="159232"/>
                  </a:lnTo>
                  <a:lnTo>
                    <a:pt x="519112" y="159232"/>
                  </a:lnTo>
                  <a:lnTo>
                    <a:pt x="517194" y="171932"/>
                  </a:lnTo>
                  <a:lnTo>
                    <a:pt x="534466" y="171932"/>
                  </a:lnTo>
                  <a:lnTo>
                    <a:pt x="537794" y="184632"/>
                  </a:lnTo>
                  <a:lnTo>
                    <a:pt x="537794" y="133832"/>
                  </a:lnTo>
                  <a:lnTo>
                    <a:pt x="537362" y="133832"/>
                  </a:lnTo>
                  <a:lnTo>
                    <a:pt x="537362" y="159232"/>
                  </a:lnTo>
                  <a:lnTo>
                    <a:pt x="525094" y="159232"/>
                  </a:lnTo>
                  <a:lnTo>
                    <a:pt x="527126" y="146532"/>
                  </a:lnTo>
                  <a:lnTo>
                    <a:pt x="536625" y="146532"/>
                  </a:lnTo>
                  <a:lnTo>
                    <a:pt x="537362" y="159232"/>
                  </a:lnTo>
                  <a:lnTo>
                    <a:pt x="537362" y="133832"/>
                  </a:lnTo>
                  <a:lnTo>
                    <a:pt x="534149" y="133832"/>
                  </a:lnTo>
                  <a:lnTo>
                    <a:pt x="528256" y="121132"/>
                  </a:lnTo>
                  <a:lnTo>
                    <a:pt x="525119" y="133832"/>
                  </a:lnTo>
                  <a:lnTo>
                    <a:pt x="526542" y="133832"/>
                  </a:lnTo>
                  <a:lnTo>
                    <a:pt x="521322" y="146532"/>
                  </a:lnTo>
                  <a:lnTo>
                    <a:pt x="521995" y="133832"/>
                  </a:lnTo>
                  <a:lnTo>
                    <a:pt x="517334" y="133832"/>
                  </a:lnTo>
                  <a:lnTo>
                    <a:pt x="516851" y="121132"/>
                  </a:lnTo>
                  <a:lnTo>
                    <a:pt x="510628" y="121132"/>
                  </a:lnTo>
                  <a:lnTo>
                    <a:pt x="506857" y="133832"/>
                  </a:lnTo>
                  <a:lnTo>
                    <a:pt x="513473" y="133832"/>
                  </a:lnTo>
                  <a:lnTo>
                    <a:pt x="513613" y="146532"/>
                  </a:lnTo>
                  <a:lnTo>
                    <a:pt x="503770" y="146532"/>
                  </a:lnTo>
                  <a:lnTo>
                    <a:pt x="503770" y="159232"/>
                  </a:lnTo>
                  <a:lnTo>
                    <a:pt x="503428" y="171932"/>
                  </a:lnTo>
                  <a:lnTo>
                    <a:pt x="500507" y="164312"/>
                  </a:lnTo>
                  <a:lnTo>
                    <a:pt x="500507" y="184632"/>
                  </a:lnTo>
                  <a:lnTo>
                    <a:pt x="494804" y="197332"/>
                  </a:lnTo>
                  <a:lnTo>
                    <a:pt x="491439" y="184632"/>
                  </a:lnTo>
                  <a:lnTo>
                    <a:pt x="500507" y="184632"/>
                  </a:lnTo>
                  <a:lnTo>
                    <a:pt x="500507" y="164312"/>
                  </a:lnTo>
                  <a:lnTo>
                    <a:pt x="498563" y="159232"/>
                  </a:lnTo>
                  <a:lnTo>
                    <a:pt x="503770" y="159232"/>
                  </a:lnTo>
                  <a:lnTo>
                    <a:pt x="503770" y="146532"/>
                  </a:lnTo>
                  <a:lnTo>
                    <a:pt x="499389" y="146532"/>
                  </a:lnTo>
                  <a:lnTo>
                    <a:pt x="498322" y="133832"/>
                  </a:lnTo>
                  <a:lnTo>
                    <a:pt x="498106" y="133832"/>
                  </a:lnTo>
                  <a:lnTo>
                    <a:pt x="495325" y="121132"/>
                  </a:lnTo>
                  <a:lnTo>
                    <a:pt x="489102" y="121132"/>
                  </a:lnTo>
                  <a:lnTo>
                    <a:pt x="490575" y="133832"/>
                  </a:lnTo>
                  <a:lnTo>
                    <a:pt x="480923" y="133832"/>
                  </a:lnTo>
                  <a:lnTo>
                    <a:pt x="489102" y="121132"/>
                  </a:lnTo>
                  <a:lnTo>
                    <a:pt x="479666" y="121132"/>
                  </a:lnTo>
                  <a:lnTo>
                    <a:pt x="475170" y="133832"/>
                  </a:lnTo>
                  <a:lnTo>
                    <a:pt x="424230" y="133832"/>
                  </a:lnTo>
                  <a:lnTo>
                    <a:pt x="420204" y="146532"/>
                  </a:lnTo>
                  <a:lnTo>
                    <a:pt x="458343" y="146532"/>
                  </a:lnTo>
                  <a:lnTo>
                    <a:pt x="465213" y="159232"/>
                  </a:lnTo>
                  <a:lnTo>
                    <a:pt x="460260" y="159232"/>
                  </a:lnTo>
                  <a:lnTo>
                    <a:pt x="458673" y="171932"/>
                  </a:lnTo>
                  <a:lnTo>
                    <a:pt x="458546" y="184632"/>
                  </a:lnTo>
                  <a:lnTo>
                    <a:pt x="473710" y="171932"/>
                  </a:lnTo>
                  <a:lnTo>
                    <a:pt x="467817" y="171932"/>
                  </a:lnTo>
                  <a:lnTo>
                    <a:pt x="468972" y="159232"/>
                  </a:lnTo>
                  <a:lnTo>
                    <a:pt x="476046" y="159232"/>
                  </a:lnTo>
                  <a:lnTo>
                    <a:pt x="477989" y="146532"/>
                  </a:lnTo>
                  <a:lnTo>
                    <a:pt x="489762" y="146532"/>
                  </a:lnTo>
                  <a:lnTo>
                    <a:pt x="492112" y="159232"/>
                  </a:lnTo>
                  <a:lnTo>
                    <a:pt x="491261" y="159232"/>
                  </a:lnTo>
                  <a:lnTo>
                    <a:pt x="492137" y="171932"/>
                  </a:lnTo>
                  <a:lnTo>
                    <a:pt x="473722" y="171932"/>
                  </a:lnTo>
                  <a:lnTo>
                    <a:pt x="470992" y="183807"/>
                  </a:lnTo>
                  <a:lnTo>
                    <a:pt x="470992" y="197332"/>
                  </a:lnTo>
                  <a:lnTo>
                    <a:pt x="466140" y="210032"/>
                  </a:lnTo>
                  <a:lnTo>
                    <a:pt x="448538" y="210032"/>
                  </a:lnTo>
                  <a:lnTo>
                    <a:pt x="448538" y="603732"/>
                  </a:lnTo>
                  <a:lnTo>
                    <a:pt x="442722" y="616432"/>
                  </a:lnTo>
                  <a:lnTo>
                    <a:pt x="426758" y="616432"/>
                  </a:lnTo>
                  <a:lnTo>
                    <a:pt x="431266" y="603732"/>
                  </a:lnTo>
                  <a:lnTo>
                    <a:pt x="448538" y="603732"/>
                  </a:lnTo>
                  <a:lnTo>
                    <a:pt x="448538" y="210032"/>
                  </a:lnTo>
                  <a:lnTo>
                    <a:pt x="444588" y="210032"/>
                  </a:lnTo>
                  <a:lnTo>
                    <a:pt x="449795" y="197332"/>
                  </a:lnTo>
                  <a:lnTo>
                    <a:pt x="470992" y="197332"/>
                  </a:lnTo>
                  <a:lnTo>
                    <a:pt x="470992" y="183807"/>
                  </a:lnTo>
                  <a:lnTo>
                    <a:pt x="470801" y="184632"/>
                  </a:lnTo>
                  <a:lnTo>
                    <a:pt x="458546" y="184632"/>
                  </a:lnTo>
                  <a:lnTo>
                    <a:pt x="448729" y="184632"/>
                  </a:lnTo>
                  <a:lnTo>
                    <a:pt x="442328" y="171932"/>
                  </a:lnTo>
                  <a:lnTo>
                    <a:pt x="437261" y="171932"/>
                  </a:lnTo>
                  <a:lnTo>
                    <a:pt x="437261" y="565632"/>
                  </a:lnTo>
                  <a:lnTo>
                    <a:pt x="429742" y="565632"/>
                  </a:lnTo>
                  <a:lnTo>
                    <a:pt x="434149" y="552932"/>
                  </a:lnTo>
                  <a:lnTo>
                    <a:pt x="437261" y="565632"/>
                  </a:lnTo>
                  <a:lnTo>
                    <a:pt x="437261" y="171932"/>
                  </a:lnTo>
                  <a:lnTo>
                    <a:pt x="424307" y="171932"/>
                  </a:lnTo>
                  <a:lnTo>
                    <a:pt x="426859" y="184632"/>
                  </a:lnTo>
                  <a:lnTo>
                    <a:pt x="424434" y="184632"/>
                  </a:lnTo>
                  <a:lnTo>
                    <a:pt x="424434" y="489432"/>
                  </a:lnTo>
                  <a:lnTo>
                    <a:pt x="424357" y="565632"/>
                  </a:lnTo>
                  <a:lnTo>
                    <a:pt x="420585" y="565632"/>
                  </a:lnTo>
                  <a:lnTo>
                    <a:pt x="420585" y="641832"/>
                  </a:lnTo>
                  <a:lnTo>
                    <a:pt x="398602" y="641832"/>
                  </a:lnTo>
                  <a:lnTo>
                    <a:pt x="407720" y="629132"/>
                  </a:lnTo>
                  <a:lnTo>
                    <a:pt x="415759" y="629132"/>
                  </a:lnTo>
                  <a:lnTo>
                    <a:pt x="420585" y="641832"/>
                  </a:lnTo>
                  <a:lnTo>
                    <a:pt x="420585" y="565632"/>
                  </a:lnTo>
                  <a:lnTo>
                    <a:pt x="410718" y="565632"/>
                  </a:lnTo>
                  <a:lnTo>
                    <a:pt x="416991" y="552932"/>
                  </a:lnTo>
                  <a:lnTo>
                    <a:pt x="422224" y="552932"/>
                  </a:lnTo>
                  <a:lnTo>
                    <a:pt x="424357" y="565632"/>
                  </a:lnTo>
                  <a:lnTo>
                    <a:pt x="424357" y="489432"/>
                  </a:lnTo>
                  <a:lnTo>
                    <a:pt x="409651" y="489432"/>
                  </a:lnTo>
                  <a:lnTo>
                    <a:pt x="407238" y="493331"/>
                  </a:lnTo>
                  <a:lnTo>
                    <a:pt x="407238" y="616432"/>
                  </a:lnTo>
                  <a:lnTo>
                    <a:pt x="396709" y="616432"/>
                  </a:lnTo>
                  <a:lnTo>
                    <a:pt x="400977" y="603732"/>
                  </a:lnTo>
                  <a:lnTo>
                    <a:pt x="404037" y="603732"/>
                  </a:lnTo>
                  <a:lnTo>
                    <a:pt x="407238" y="616432"/>
                  </a:lnTo>
                  <a:lnTo>
                    <a:pt x="407238" y="493331"/>
                  </a:lnTo>
                  <a:lnTo>
                    <a:pt x="401777" y="502132"/>
                  </a:lnTo>
                  <a:lnTo>
                    <a:pt x="399173" y="502132"/>
                  </a:lnTo>
                  <a:lnTo>
                    <a:pt x="399173" y="565632"/>
                  </a:lnTo>
                  <a:lnTo>
                    <a:pt x="387705" y="578332"/>
                  </a:lnTo>
                  <a:lnTo>
                    <a:pt x="335089" y="578332"/>
                  </a:lnTo>
                  <a:lnTo>
                    <a:pt x="317639" y="591032"/>
                  </a:lnTo>
                  <a:lnTo>
                    <a:pt x="279400" y="591032"/>
                  </a:lnTo>
                  <a:lnTo>
                    <a:pt x="292379" y="578332"/>
                  </a:lnTo>
                  <a:lnTo>
                    <a:pt x="334860" y="578332"/>
                  </a:lnTo>
                  <a:lnTo>
                    <a:pt x="339712" y="565632"/>
                  </a:lnTo>
                  <a:lnTo>
                    <a:pt x="399173" y="565632"/>
                  </a:lnTo>
                  <a:lnTo>
                    <a:pt x="399173" y="502132"/>
                  </a:lnTo>
                  <a:lnTo>
                    <a:pt x="391858" y="502132"/>
                  </a:lnTo>
                  <a:lnTo>
                    <a:pt x="391858" y="514832"/>
                  </a:lnTo>
                  <a:lnTo>
                    <a:pt x="391858" y="527532"/>
                  </a:lnTo>
                  <a:lnTo>
                    <a:pt x="373608" y="527532"/>
                  </a:lnTo>
                  <a:lnTo>
                    <a:pt x="373507" y="514832"/>
                  </a:lnTo>
                  <a:lnTo>
                    <a:pt x="339001" y="514832"/>
                  </a:lnTo>
                  <a:lnTo>
                    <a:pt x="339001" y="540232"/>
                  </a:lnTo>
                  <a:lnTo>
                    <a:pt x="328866" y="540232"/>
                  </a:lnTo>
                  <a:lnTo>
                    <a:pt x="336600" y="527532"/>
                  </a:lnTo>
                  <a:lnTo>
                    <a:pt x="339001" y="540232"/>
                  </a:lnTo>
                  <a:lnTo>
                    <a:pt x="339001" y="514832"/>
                  </a:lnTo>
                  <a:lnTo>
                    <a:pt x="321767" y="514832"/>
                  </a:lnTo>
                  <a:lnTo>
                    <a:pt x="317715" y="502132"/>
                  </a:lnTo>
                  <a:lnTo>
                    <a:pt x="298500" y="502132"/>
                  </a:lnTo>
                  <a:lnTo>
                    <a:pt x="305346" y="489432"/>
                  </a:lnTo>
                  <a:lnTo>
                    <a:pt x="335102" y="489432"/>
                  </a:lnTo>
                  <a:lnTo>
                    <a:pt x="341845" y="476732"/>
                  </a:lnTo>
                  <a:lnTo>
                    <a:pt x="355968" y="476732"/>
                  </a:lnTo>
                  <a:lnTo>
                    <a:pt x="355587" y="464032"/>
                  </a:lnTo>
                  <a:lnTo>
                    <a:pt x="347345" y="464032"/>
                  </a:lnTo>
                  <a:lnTo>
                    <a:pt x="352285" y="451332"/>
                  </a:lnTo>
                  <a:lnTo>
                    <a:pt x="360210" y="451332"/>
                  </a:lnTo>
                  <a:lnTo>
                    <a:pt x="365658" y="464032"/>
                  </a:lnTo>
                  <a:lnTo>
                    <a:pt x="363194" y="476732"/>
                  </a:lnTo>
                  <a:lnTo>
                    <a:pt x="373253" y="476732"/>
                  </a:lnTo>
                  <a:lnTo>
                    <a:pt x="377901" y="489432"/>
                  </a:lnTo>
                  <a:lnTo>
                    <a:pt x="379539" y="502132"/>
                  </a:lnTo>
                  <a:lnTo>
                    <a:pt x="380047" y="502132"/>
                  </a:lnTo>
                  <a:lnTo>
                    <a:pt x="380060" y="514832"/>
                  </a:lnTo>
                  <a:lnTo>
                    <a:pt x="391858" y="514832"/>
                  </a:lnTo>
                  <a:lnTo>
                    <a:pt x="391858" y="502132"/>
                  </a:lnTo>
                  <a:lnTo>
                    <a:pt x="384378" y="502132"/>
                  </a:lnTo>
                  <a:lnTo>
                    <a:pt x="384441" y="489432"/>
                  </a:lnTo>
                  <a:lnTo>
                    <a:pt x="390601" y="489432"/>
                  </a:lnTo>
                  <a:lnTo>
                    <a:pt x="385495" y="476732"/>
                  </a:lnTo>
                  <a:lnTo>
                    <a:pt x="414604" y="476732"/>
                  </a:lnTo>
                  <a:lnTo>
                    <a:pt x="424434" y="489432"/>
                  </a:lnTo>
                  <a:lnTo>
                    <a:pt x="424434" y="184632"/>
                  </a:lnTo>
                  <a:lnTo>
                    <a:pt x="416204" y="184632"/>
                  </a:lnTo>
                  <a:lnTo>
                    <a:pt x="416204" y="197332"/>
                  </a:lnTo>
                  <a:lnTo>
                    <a:pt x="411772" y="210032"/>
                  </a:lnTo>
                  <a:lnTo>
                    <a:pt x="410641" y="210032"/>
                  </a:lnTo>
                  <a:lnTo>
                    <a:pt x="408559" y="197332"/>
                  </a:lnTo>
                  <a:lnTo>
                    <a:pt x="416204" y="197332"/>
                  </a:lnTo>
                  <a:lnTo>
                    <a:pt x="416204" y="184632"/>
                  </a:lnTo>
                  <a:lnTo>
                    <a:pt x="388810" y="184632"/>
                  </a:lnTo>
                  <a:lnTo>
                    <a:pt x="388810" y="451332"/>
                  </a:lnTo>
                  <a:lnTo>
                    <a:pt x="385572" y="464032"/>
                  </a:lnTo>
                  <a:lnTo>
                    <a:pt x="382333" y="464032"/>
                  </a:lnTo>
                  <a:lnTo>
                    <a:pt x="381254" y="451332"/>
                  </a:lnTo>
                  <a:lnTo>
                    <a:pt x="388810" y="451332"/>
                  </a:lnTo>
                  <a:lnTo>
                    <a:pt x="388810" y="184632"/>
                  </a:lnTo>
                  <a:lnTo>
                    <a:pt x="364769" y="184632"/>
                  </a:lnTo>
                  <a:lnTo>
                    <a:pt x="364769" y="210032"/>
                  </a:lnTo>
                  <a:lnTo>
                    <a:pt x="334111" y="210032"/>
                  </a:lnTo>
                  <a:lnTo>
                    <a:pt x="336245" y="222732"/>
                  </a:lnTo>
                  <a:lnTo>
                    <a:pt x="332740" y="222732"/>
                  </a:lnTo>
                  <a:lnTo>
                    <a:pt x="332740" y="464032"/>
                  </a:lnTo>
                  <a:lnTo>
                    <a:pt x="329311" y="476732"/>
                  </a:lnTo>
                  <a:lnTo>
                    <a:pt x="317906" y="476732"/>
                  </a:lnTo>
                  <a:lnTo>
                    <a:pt x="325259" y="464032"/>
                  </a:lnTo>
                  <a:lnTo>
                    <a:pt x="332740" y="464032"/>
                  </a:lnTo>
                  <a:lnTo>
                    <a:pt x="332740" y="222732"/>
                  </a:lnTo>
                  <a:lnTo>
                    <a:pt x="328371" y="222732"/>
                  </a:lnTo>
                  <a:lnTo>
                    <a:pt x="332943" y="210032"/>
                  </a:lnTo>
                  <a:lnTo>
                    <a:pt x="330923" y="210032"/>
                  </a:lnTo>
                  <a:lnTo>
                    <a:pt x="321729" y="197332"/>
                  </a:lnTo>
                  <a:lnTo>
                    <a:pt x="360667" y="197332"/>
                  </a:lnTo>
                  <a:lnTo>
                    <a:pt x="364769" y="210032"/>
                  </a:lnTo>
                  <a:lnTo>
                    <a:pt x="364769" y="184632"/>
                  </a:lnTo>
                  <a:lnTo>
                    <a:pt x="310730" y="184632"/>
                  </a:lnTo>
                  <a:lnTo>
                    <a:pt x="310730" y="476732"/>
                  </a:lnTo>
                  <a:lnTo>
                    <a:pt x="303199" y="476732"/>
                  </a:lnTo>
                  <a:lnTo>
                    <a:pt x="303784" y="489432"/>
                  </a:lnTo>
                  <a:lnTo>
                    <a:pt x="288734" y="489432"/>
                  </a:lnTo>
                  <a:lnTo>
                    <a:pt x="291465" y="502132"/>
                  </a:lnTo>
                  <a:lnTo>
                    <a:pt x="293992" y="502132"/>
                  </a:lnTo>
                  <a:lnTo>
                    <a:pt x="289902" y="514832"/>
                  </a:lnTo>
                  <a:lnTo>
                    <a:pt x="218224" y="514832"/>
                  </a:lnTo>
                  <a:lnTo>
                    <a:pt x="218605" y="502132"/>
                  </a:lnTo>
                  <a:lnTo>
                    <a:pt x="227647" y="502132"/>
                  </a:lnTo>
                  <a:lnTo>
                    <a:pt x="232283" y="489432"/>
                  </a:lnTo>
                  <a:lnTo>
                    <a:pt x="237058" y="489432"/>
                  </a:lnTo>
                  <a:lnTo>
                    <a:pt x="239483" y="476732"/>
                  </a:lnTo>
                  <a:lnTo>
                    <a:pt x="268744" y="476732"/>
                  </a:lnTo>
                  <a:lnTo>
                    <a:pt x="279031" y="464032"/>
                  </a:lnTo>
                  <a:lnTo>
                    <a:pt x="285369" y="464032"/>
                  </a:lnTo>
                  <a:lnTo>
                    <a:pt x="282600" y="451332"/>
                  </a:lnTo>
                  <a:lnTo>
                    <a:pt x="287159" y="451332"/>
                  </a:lnTo>
                  <a:lnTo>
                    <a:pt x="285369" y="464032"/>
                  </a:lnTo>
                  <a:lnTo>
                    <a:pt x="310146" y="464032"/>
                  </a:lnTo>
                  <a:lnTo>
                    <a:pt x="310730" y="476732"/>
                  </a:lnTo>
                  <a:lnTo>
                    <a:pt x="310730" y="184632"/>
                  </a:lnTo>
                  <a:lnTo>
                    <a:pt x="284822" y="184632"/>
                  </a:lnTo>
                  <a:lnTo>
                    <a:pt x="285432" y="171932"/>
                  </a:lnTo>
                  <a:lnTo>
                    <a:pt x="276720" y="171932"/>
                  </a:lnTo>
                  <a:lnTo>
                    <a:pt x="280441" y="184632"/>
                  </a:lnTo>
                  <a:lnTo>
                    <a:pt x="280085" y="184632"/>
                  </a:lnTo>
                  <a:lnTo>
                    <a:pt x="286575" y="197332"/>
                  </a:lnTo>
                  <a:lnTo>
                    <a:pt x="283032" y="197332"/>
                  </a:lnTo>
                  <a:lnTo>
                    <a:pt x="283591" y="210032"/>
                  </a:lnTo>
                  <a:lnTo>
                    <a:pt x="288378" y="210032"/>
                  </a:lnTo>
                  <a:lnTo>
                    <a:pt x="289941" y="197332"/>
                  </a:lnTo>
                  <a:lnTo>
                    <a:pt x="300990" y="197332"/>
                  </a:lnTo>
                  <a:lnTo>
                    <a:pt x="301332" y="210032"/>
                  </a:lnTo>
                  <a:lnTo>
                    <a:pt x="300570" y="210032"/>
                  </a:lnTo>
                  <a:lnTo>
                    <a:pt x="300088" y="222732"/>
                  </a:lnTo>
                  <a:lnTo>
                    <a:pt x="281228" y="222732"/>
                  </a:lnTo>
                  <a:lnTo>
                    <a:pt x="273735" y="210032"/>
                  </a:lnTo>
                  <a:lnTo>
                    <a:pt x="271322" y="213525"/>
                  </a:lnTo>
                  <a:lnTo>
                    <a:pt x="271322" y="451332"/>
                  </a:lnTo>
                  <a:lnTo>
                    <a:pt x="271030" y="464032"/>
                  </a:lnTo>
                  <a:lnTo>
                    <a:pt x="264655" y="451332"/>
                  </a:lnTo>
                  <a:lnTo>
                    <a:pt x="260235" y="464032"/>
                  </a:lnTo>
                  <a:lnTo>
                    <a:pt x="260527" y="451332"/>
                  </a:lnTo>
                  <a:lnTo>
                    <a:pt x="264655" y="451332"/>
                  </a:lnTo>
                  <a:lnTo>
                    <a:pt x="271322" y="451332"/>
                  </a:lnTo>
                  <a:lnTo>
                    <a:pt x="271322" y="213525"/>
                  </a:lnTo>
                  <a:lnTo>
                    <a:pt x="264934" y="222732"/>
                  </a:lnTo>
                  <a:lnTo>
                    <a:pt x="266661" y="210032"/>
                  </a:lnTo>
                  <a:lnTo>
                    <a:pt x="268566" y="210032"/>
                  </a:lnTo>
                  <a:lnTo>
                    <a:pt x="272275" y="197332"/>
                  </a:lnTo>
                  <a:lnTo>
                    <a:pt x="265849" y="197332"/>
                  </a:lnTo>
                  <a:lnTo>
                    <a:pt x="257771" y="210032"/>
                  </a:lnTo>
                  <a:lnTo>
                    <a:pt x="248691" y="210032"/>
                  </a:lnTo>
                  <a:lnTo>
                    <a:pt x="248500" y="197332"/>
                  </a:lnTo>
                  <a:lnTo>
                    <a:pt x="253072" y="184632"/>
                  </a:lnTo>
                  <a:lnTo>
                    <a:pt x="232219" y="184632"/>
                  </a:lnTo>
                  <a:lnTo>
                    <a:pt x="232219" y="476732"/>
                  </a:lnTo>
                  <a:lnTo>
                    <a:pt x="231660" y="489432"/>
                  </a:lnTo>
                  <a:lnTo>
                    <a:pt x="228701" y="489432"/>
                  </a:lnTo>
                  <a:lnTo>
                    <a:pt x="225856" y="476732"/>
                  </a:lnTo>
                  <a:lnTo>
                    <a:pt x="215976" y="476732"/>
                  </a:lnTo>
                  <a:lnTo>
                    <a:pt x="221792" y="464032"/>
                  </a:lnTo>
                  <a:lnTo>
                    <a:pt x="226961" y="464032"/>
                  </a:lnTo>
                  <a:lnTo>
                    <a:pt x="227622" y="476732"/>
                  </a:lnTo>
                  <a:lnTo>
                    <a:pt x="232219" y="476732"/>
                  </a:lnTo>
                  <a:lnTo>
                    <a:pt x="232219" y="184632"/>
                  </a:lnTo>
                  <a:lnTo>
                    <a:pt x="232092" y="184632"/>
                  </a:lnTo>
                  <a:lnTo>
                    <a:pt x="232194" y="197332"/>
                  </a:lnTo>
                  <a:lnTo>
                    <a:pt x="229501" y="197332"/>
                  </a:lnTo>
                  <a:lnTo>
                    <a:pt x="229184" y="210032"/>
                  </a:lnTo>
                  <a:lnTo>
                    <a:pt x="201282" y="210032"/>
                  </a:lnTo>
                  <a:lnTo>
                    <a:pt x="201282" y="248132"/>
                  </a:lnTo>
                  <a:lnTo>
                    <a:pt x="170281" y="248132"/>
                  </a:lnTo>
                  <a:lnTo>
                    <a:pt x="173164" y="235432"/>
                  </a:lnTo>
                  <a:lnTo>
                    <a:pt x="200418" y="235432"/>
                  </a:lnTo>
                  <a:lnTo>
                    <a:pt x="201282" y="248132"/>
                  </a:lnTo>
                  <a:lnTo>
                    <a:pt x="201282" y="210032"/>
                  </a:lnTo>
                  <a:lnTo>
                    <a:pt x="198285" y="210032"/>
                  </a:lnTo>
                  <a:lnTo>
                    <a:pt x="191744" y="222732"/>
                  </a:lnTo>
                  <a:lnTo>
                    <a:pt x="176301" y="222732"/>
                  </a:lnTo>
                  <a:lnTo>
                    <a:pt x="160489" y="235432"/>
                  </a:lnTo>
                  <a:lnTo>
                    <a:pt x="139026" y="235432"/>
                  </a:lnTo>
                  <a:lnTo>
                    <a:pt x="115519" y="248132"/>
                  </a:lnTo>
                  <a:lnTo>
                    <a:pt x="63614" y="248132"/>
                  </a:lnTo>
                  <a:lnTo>
                    <a:pt x="63690" y="260832"/>
                  </a:lnTo>
                  <a:lnTo>
                    <a:pt x="79984" y="260832"/>
                  </a:lnTo>
                  <a:lnTo>
                    <a:pt x="86055" y="273532"/>
                  </a:lnTo>
                  <a:lnTo>
                    <a:pt x="95516" y="273532"/>
                  </a:lnTo>
                  <a:lnTo>
                    <a:pt x="98806" y="286232"/>
                  </a:lnTo>
                  <a:lnTo>
                    <a:pt x="103771" y="286232"/>
                  </a:lnTo>
                  <a:lnTo>
                    <a:pt x="102895" y="273532"/>
                  </a:lnTo>
                  <a:lnTo>
                    <a:pt x="102184" y="273532"/>
                  </a:lnTo>
                  <a:lnTo>
                    <a:pt x="106489" y="260832"/>
                  </a:lnTo>
                  <a:lnTo>
                    <a:pt x="117741" y="273532"/>
                  </a:lnTo>
                  <a:lnTo>
                    <a:pt x="119037" y="260832"/>
                  </a:lnTo>
                  <a:lnTo>
                    <a:pt x="124625" y="248132"/>
                  </a:lnTo>
                  <a:lnTo>
                    <a:pt x="159486" y="248132"/>
                  </a:lnTo>
                  <a:lnTo>
                    <a:pt x="168833" y="248132"/>
                  </a:lnTo>
                  <a:lnTo>
                    <a:pt x="166166" y="260832"/>
                  </a:lnTo>
                  <a:lnTo>
                    <a:pt x="159486" y="248132"/>
                  </a:lnTo>
                  <a:lnTo>
                    <a:pt x="161074" y="260832"/>
                  </a:lnTo>
                  <a:lnTo>
                    <a:pt x="156438" y="260832"/>
                  </a:lnTo>
                  <a:lnTo>
                    <a:pt x="156679" y="273532"/>
                  </a:lnTo>
                  <a:lnTo>
                    <a:pt x="177469" y="273532"/>
                  </a:lnTo>
                  <a:lnTo>
                    <a:pt x="180555" y="286232"/>
                  </a:lnTo>
                  <a:lnTo>
                    <a:pt x="146888" y="286232"/>
                  </a:lnTo>
                  <a:lnTo>
                    <a:pt x="145796" y="298932"/>
                  </a:lnTo>
                  <a:lnTo>
                    <a:pt x="143725" y="298932"/>
                  </a:lnTo>
                  <a:lnTo>
                    <a:pt x="149555" y="311632"/>
                  </a:lnTo>
                  <a:lnTo>
                    <a:pt x="155600" y="311632"/>
                  </a:lnTo>
                  <a:lnTo>
                    <a:pt x="152704" y="324332"/>
                  </a:lnTo>
                  <a:lnTo>
                    <a:pt x="167081" y="324332"/>
                  </a:lnTo>
                  <a:lnTo>
                    <a:pt x="168617" y="337032"/>
                  </a:lnTo>
                  <a:lnTo>
                    <a:pt x="135128" y="337032"/>
                  </a:lnTo>
                  <a:lnTo>
                    <a:pt x="135013" y="349732"/>
                  </a:lnTo>
                  <a:lnTo>
                    <a:pt x="123672" y="349732"/>
                  </a:lnTo>
                  <a:lnTo>
                    <a:pt x="117627" y="362432"/>
                  </a:lnTo>
                  <a:lnTo>
                    <a:pt x="149745" y="362432"/>
                  </a:lnTo>
                  <a:lnTo>
                    <a:pt x="162064" y="349732"/>
                  </a:lnTo>
                  <a:lnTo>
                    <a:pt x="165011" y="349732"/>
                  </a:lnTo>
                  <a:lnTo>
                    <a:pt x="169583" y="362432"/>
                  </a:lnTo>
                  <a:lnTo>
                    <a:pt x="173647" y="362432"/>
                  </a:lnTo>
                  <a:lnTo>
                    <a:pt x="175094" y="375132"/>
                  </a:lnTo>
                  <a:lnTo>
                    <a:pt x="176987" y="375132"/>
                  </a:lnTo>
                  <a:lnTo>
                    <a:pt x="181013" y="387832"/>
                  </a:lnTo>
                  <a:lnTo>
                    <a:pt x="190639" y="387832"/>
                  </a:lnTo>
                  <a:lnTo>
                    <a:pt x="194106" y="400532"/>
                  </a:lnTo>
                  <a:lnTo>
                    <a:pt x="190246" y="400532"/>
                  </a:lnTo>
                  <a:lnTo>
                    <a:pt x="187985" y="413232"/>
                  </a:lnTo>
                  <a:lnTo>
                    <a:pt x="177761" y="413232"/>
                  </a:lnTo>
                  <a:lnTo>
                    <a:pt x="180009" y="425932"/>
                  </a:lnTo>
                  <a:lnTo>
                    <a:pt x="193230" y="425932"/>
                  </a:lnTo>
                  <a:lnTo>
                    <a:pt x="198310" y="438632"/>
                  </a:lnTo>
                  <a:lnTo>
                    <a:pt x="183515" y="438632"/>
                  </a:lnTo>
                  <a:lnTo>
                    <a:pt x="184315" y="451332"/>
                  </a:lnTo>
                  <a:lnTo>
                    <a:pt x="185064" y="451332"/>
                  </a:lnTo>
                  <a:lnTo>
                    <a:pt x="180733" y="464032"/>
                  </a:lnTo>
                  <a:lnTo>
                    <a:pt x="185166" y="464032"/>
                  </a:lnTo>
                  <a:lnTo>
                    <a:pt x="188912" y="476732"/>
                  </a:lnTo>
                  <a:lnTo>
                    <a:pt x="210185" y="476732"/>
                  </a:lnTo>
                  <a:lnTo>
                    <a:pt x="216573" y="489432"/>
                  </a:lnTo>
                  <a:lnTo>
                    <a:pt x="221056" y="489432"/>
                  </a:lnTo>
                  <a:lnTo>
                    <a:pt x="212979" y="502132"/>
                  </a:lnTo>
                  <a:lnTo>
                    <a:pt x="206121" y="502132"/>
                  </a:lnTo>
                  <a:lnTo>
                    <a:pt x="200545" y="514832"/>
                  </a:lnTo>
                  <a:lnTo>
                    <a:pt x="196303" y="527532"/>
                  </a:lnTo>
                  <a:lnTo>
                    <a:pt x="201231" y="527532"/>
                  </a:lnTo>
                  <a:lnTo>
                    <a:pt x="205257" y="514832"/>
                  </a:lnTo>
                  <a:lnTo>
                    <a:pt x="211328" y="514832"/>
                  </a:lnTo>
                  <a:lnTo>
                    <a:pt x="207835" y="527532"/>
                  </a:lnTo>
                  <a:lnTo>
                    <a:pt x="207975" y="527532"/>
                  </a:lnTo>
                  <a:lnTo>
                    <a:pt x="207213" y="540232"/>
                  </a:lnTo>
                  <a:lnTo>
                    <a:pt x="217258" y="540232"/>
                  </a:lnTo>
                  <a:lnTo>
                    <a:pt x="224536" y="552932"/>
                  </a:lnTo>
                  <a:lnTo>
                    <a:pt x="235712" y="552932"/>
                  </a:lnTo>
                  <a:lnTo>
                    <a:pt x="232740" y="540232"/>
                  </a:lnTo>
                  <a:lnTo>
                    <a:pt x="238544" y="540232"/>
                  </a:lnTo>
                  <a:lnTo>
                    <a:pt x="239128" y="527532"/>
                  </a:lnTo>
                  <a:lnTo>
                    <a:pt x="249123" y="527532"/>
                  </a:lnTo>
                  <a:lnTo>
                    <a:pt x="287642" y="527532"/>
                  </a:lnTo>
                  <a:lnTo>
                    <a:pt x="302602" y="540232"/>
                  </a:lnTo>
                  <a:lnTo>
                    <a:pt x="295376" y="540232"/>
                  </a:lnTo>
                  <a:lnTo>
                    <a:pt x="296926" y="552932"/>
                  </a:lnTo>
                  <a:lnTo>
                    <a:pt x="305028" y="540232"/>
                  </a:lnTo>
                  <a:lnTo>
                    <a:pt x="310654" y="540232"/>
                  </a:lnTo>
                  <a:lnTo>
                    <a:pt x="303784" y="552932"/>
                  </a:lnTo>
                  <a:lnTo>
                    <a:pt x="296926" y="552932"/>
                  </a:lnTo>
                  <a:lnTo>
                    <a:pt x="290880" y="552932"/>
                  </a:lnTo>
                  <a:lnTo>
                    <a:pt x="286499" y="565632"/>
                  </a:lnTo>
                  <a:lnTo>
                    <a:pt x="283235" y="565632"/>
                  </a:lnTo>
                  <a:lnTo>
                    <a:pt x="287693" y="552932"/>
                  </a:lnTo>
                  <a:lnTo>
                    <a:pt x="274294" y="552932"/>
                  </a:lnTo>
                  <a:lnTo>
                    <a:pt x="274116" y="565632"/>
                  </a:lnTo>
                  <a:lnTo>
                    <a:pt x="272910" y="565632"/>
                  </a:lnTo>
                  <a:lnTo>
                    <a:pt x="272910" y="591032"/>
                  </a:lnTo>
                  <a:lnTo>
                    <a:pt x="268770" y="603732"/>
                  </a:lnTo>
                  <a:lnTo>
                    <a:pt x="267855" y="591032"/>
                  </a:lnTo>
                  <a:lnTo>
                    <a:pt x="272910" y="591032"/>
                  </a:lnTo>
                  <a:lnTo>
                    <a:pt x="272910" y="565632"/>
                  </a:lnTo>
                  <a:lnTo>
                    <a:pt x="259130" y="565632"/>
                  </a:lnTo>
                  <a:lnTo>
                    <a:pt x="261213" y="552932"/>
                  </a:lnTo>
                  <a:lnTo>
                    <a:pt x="257302" y="552932"/>
                  </a:lnTo>
                  <a:lnTo>
                    <a:pt x="257302" y="591032"/>
                  </a:lnTo>
                  <a:lnTo>
                    <a:pt x="255320" y="603732"/>
                  </a:lnTo>
                  <a:lnTo>
                    <a:pt x="233489" y="603732"/>
                  </a:lnTo>
                  <a:lnTo>
                    <a:pt x="223901" y="591032"/>
                  </a:lnTo>
                  <a:lnTo>
                    <a:pt x="257302" y="591032"/>
                  </a:lnTo>
                  <a:lnTo>
                    <a:pt x="257302" y="552932"/>
                  </a:lnTo>
                  <a:lnTo>
                    <a:pt x="242595" y="552932"/>
                  </a:lnTo>
                  <a:lnTo>
                    <a:pt x="244157" y="565632"/>
                  </a:lnTo>
                  <a:lnTo>
                    <a:pt x="195884" y="565632"/>
                  </a:lnTo>
                  <a:lnTo>
                    <a:pt x="202298" y="578332"/>
                  </a:lnTo>
                  <a:lnTo>
                    <a:pt x="203987" y="578332"/>
                  </a:lnTo>
                  <a:lnTo>
                    <a:pt x="205016" y="591032"/>
                  </a:lnTo>
                  <a:lnTo>
                    <a:pt x="182016" y="591032"/>
                  </a:lnTo>
                  <a:lnTo>
                    <a:pt x="179235" y="603732"/>
                  </a:lnTo>
                  <a:lnTo>
                    <a:pt x="205282" y="603732"/>
                  </a:lnTo>
                  <a:lnTo>
                    <a:pt x="206527" y="591032"/>
                  </a:lnTo>
                  <a:lnTo>
                    <a:pt x="219925" y="591032"/>
                  </a:lnTo>
                  <a:lnTo>
                    <a:pt x="220510" y="603732"/>
                  </a:lnTo>
                  <a:lnTo>
                    <a:pt x="227253" y="603732"/>
                  </a:lnTo>
                  <a:lnTo>
                    <a:pt x="220294" y="616432"/>
                  </a:lnTo>
                  <a:lnTo>
                    <a:pt x="188023" y="616432"/>
                  </a:lnTo>
                  <a:lnTo>
                    <a:pt x="165658" y="629132"/>
                  </a:lnTo>
                  <a:lnTo>
                    <a:pt x="152819" y="629132"/>
                  </a:lnTo>
                  <a:lnTo>
                    <a:pt x="151765" y="641832"/>
                  </a:lnTo>
                  <a:lnTo>
                    <a:pt x="170370" y="641832"/>
                  </a:lnTo>
                  <a:lnTo>
                    <a:pt x="176720" y="629132"/>
                  </a:lnTo>
                  <a:lnTo>
                    <a:pt x="221589" y="629132"/>
                  </a:lnTo>
                  <a:lnTo>
                    <a:pt x="229400" y="616432"/>
                  </a:lnTo>
                  <a:lnTo>
                    <a:pt x="236474" y="616432"/>
                  </a:lnTo>
                  <a:lnTo>
                    <a:pt x="238709" y="629132"/>
                  </a:lnTo>
                  <a:lnTo>
                    <a:pt x="283337" y="629132"/>
                  </a:lnTo>
                  <a:lnTo>
                    <a:pt x="287693" y="616432"/>
                  </a:lnTo>
                  <a:lnTo>
                    <a:pt x="318071" y="616432"/>
                  </a:lnTo>
                  <a:lnTo>
                    <a:pt x="322770" y="629132"/>
                  </a:lnTo>
                  <a:lnTo>
                    <a:pt x="327977" y="616432"/>
                  </a:lnTo>
                  <a:lnTo>
                    <a:pt x="387134" y="616432"/>
                  </a:lnTo>
                  <a:lnTo>
                    <a:pt x="392366" y="603732"/>
                  </a:lnTo>
                  <a:lnTo>
                    <a:pt x="394208" y="629132"/>
                  </a:lnTo>
                  <a:lnTo>
                    <a:pt x="389267" y="629132"/>
                  </a:lnTo>
                  <a:lnTo>
                    <a:pt x="390563" y="641832"/>
                  </a:lnTo>
                  <a:lnTo>
                    <a:pt x="383641" y="641832"/>
                  </a:lnTo>
                  <a:lnTo>
                    <a:pt x="377964" y="654532"/>
                  </a:lnTo>
                  <a:lnTo>
                    <a:pt x="370954" y="654532"/>
                  </a:lnTo>
                  <a:lnTo>
                    <a:pt x="362127" y="667232"/>
                  </a:lnTo>
                  <a:lnTo>
                    <a:pt x="351002" y="667232"/>
                  </a:lnTo>
                  <a:lnTo>
                    <a:pt x="350189" y="641832"/>
                  </a:lnTo>
                  <a:lnTo>
                    <a:pt x="340690" y="654532"/>
                  </a:lnTo>
                  <a:lnTo>
                    <a:pt x="342214" y="654532"/>
                  </a:lnTo>
                  <a:lnTo>
                    <a:pt x="341668" y="667232"/>
                  </a:lnTo>
                  <a:lnTo>
                    <a:pt x="311543" y="667232"/>
                  </a:lnTo>
                  <a:lnTo>
                    <a:pt x="308851" y="679932"/>
                  </a:lnTo>
                  <a:lnTo>
                    <a:pt x="281381" y="679932"/>
                  </a:lnTo>
                  <a:lnTo>
                    <a:pt x="281381" y="743432"/>
                  </a:lnTo>
                  <a:lnTo>
                    <a:pt x="274726" y="743432"/>
                  </a:lnTo>
                  <a:lnTo>
                    <a:pt x="277177" y="730732"/>
                  </a:lnTo>
                  <a:lnTo>
                    <a:pt x="279882" y="730732"/>
                  </a:lnTo>
                  <a:lnTo>
                    <a:pt x="281381" y="743432"/>
                  </a:lnTo>
                  <a:lnTo>
                    <a:pt x="281381" y="679932"/>
                  </a:lnTo>
                  <a:lnTo>
                    <a:pt x="255219" y="679932"/>
                  </a:lnTo>
                  <a:lnTo>
                    <a:pt x="253098" y="692632"/>
                  </a:lnTo>
                  <a:lnTo>
                    <a:pt x="213309" y="692632"/>
                  </a:lnTo>
                  <a:lnTo>
                    <a:pt x="215417" y="705332"/>
                  </a:lnTo>
                  <a:lnTo>
                    <a:pt x="212090" y="705332"/>
                  </a:lnTo>
                  <a:lnTo>
                    <a:pt x="213309" y="692632"/>
                  </a:lnTo>
                  <a:lnTo>
                    <a:pt x="170764" y="692632"/>
                  </a:lnTo>
                  <a:lnTo>
                    <a:pt x="170256" y="705332"/>
                  </a:lnTo>
                  <a:lnTo>
                    <a:pt x="174853" y="705332"/>
                  </a:lnTo>
                  <a:lnTo>
                    <a:pt x="175475" y="718032"/>
                  </a:lnTo>
                  <a:lnTo>
                    <a:pt x="161010" y="718032"/>
                  </a:lnTo>
                  <a:lnTo>
                    <a:pt x="154686" y="730732"/>
                  </a:lnTo>
                  <a:lnTo>
                    <a:pt x="140766" y="730732"/>
                  </a:lnTo>
                  <a:lnTo>
                    <a:pt x="140220" y="743432"/>
                  </a:lnTo>
                  <a:lnTo>
                    <a:pt x="224294" y="743432"/>
                  </a:lnTo>
                  <a:lnTo>
                    <a:pt x="232638" y="730732"/>
                  </a:lnTo>
                  <a:lnTo>
                    <a:pt x="237871" y="743432"/>
                  </a:lnTo>
                  <a:lnTo>
                    <a:pt x="259588" y="743432"/>
                  </a:lnTo>
                  <a:lnTo>
                    <a:pt x="258191" y="756132"/>
                  </a:lnTo>
                  <a:lnTo>
                    <a:pt x="282905" y="756132"/>
                  </a:lnTo>
                  <a:lnTo>
                    <a:pt x="283451" y="743432"/>
                  </a:lnTo>
                  <a:lnTo>
                    <a:pt x="288683" y="743432"/>
                  </a:lnTo>
                  <a:lnTo>
                    <a:pt x="288632" y="756132"/>
                  </a:lnTo>
                  <a:lnTo>
                    <a:pt x="290410" y="756132"/>
                  </a:lnTo>
                  <a:lnTo>
                    <a:pt x="293458" y="768832"/>
                  </a:lnTo>
                  <a:lnTo>
                    <a:pt x="297205" y="756132"/>
                  </a:lnTo>
                  <a:lnTo>
                    <a:pt x="296595" y="756132"/>
                  </a:lnTo>
                  <a:lnTo>
                    <a:pt x="295668" y="743432"/>
                  </a:lnTo>
                  <a:lnTo>
                    <a:pt x="300545" y="743432"/>
                  </a:lnTo>
                  <a:lnTo>
                    <a:pt x="308127" y="730732"/>
                  </a:lnTo>
                  <a:lnTo>
                    <a:pt x="385368" y="730732"/>
                  </a:lnTo>
                  <a:lnTo>
                    <a:pt x="416128" y="718032"/>
                  </a:lnTo>
                  <a:lnTo>
                    <a:pt x="447141" y="730732"/>
                  </a:lnTo>
                  <a:lnTo>
                    <a:pt x="451599" y="718032"/>
                  </a:lnTo>
                  <a:lnTo>
                    <a:pt x="472579" y="718032"/>
                  </a:lnTo>
                  <a:lnTo>
                    <a:pt x="479056" y="730732"/>
                  </a:lnTo>
                  <a:lnTo>
                    <a:pt x="491134" y="743432"/>
                  </a:lnTo>
                  <a:lnTo>
                    <a:pt x="504355" y="743432"/>
                  </a:lnTo>
                  <a:lnTo>
                    <a:pt x="514324" y="756132"/>
                  </a:lnTo>
                  <a:lnTo>
                    <a:pt x="493242" y="756132"/>
                  </a:lnTo>
                  <a:lnTo>
                    <a:pt x="492404" y="768832"/>
                  </a:lnTo>
                  <a:lnTo>
                    <a:pt x="507123" y="768832"/>
                  </a:lnTo>
                  <a:lnTo>
                    <a:pt x="508063" y="781532"/>
                  </a:lnTo>
                  <a:lnTo>
                    <a:pt x="501294" y="781532"/>
                  </a:lnTo>
                  <a:lnTo>
                    <a:pt x="497789" y="794232"/>
                  </a:lnTo>
                  <a:lnTo>
                    <a:pt x="495071" y="781532"/>
                  </a:lnTo>
                  <a:lnTo>
                    <a:pt x="459790" y="781532"/>
                  </a:lnTo>
                  <a:lnTo>
                    <a:pt x="460743" y="794232"/>
                  </a:lnTo>
                  <a:lnTo>
                    <a:pt x="476072" y="794232"/>
                  </a:lnTo>
                  <a:lnTo>
                    <a:pt x="477697" y="806932"/>
                  </a:lnTo>
                  <a:lnTo>
                    <a:pt x="484098" y="806932"/>
                  </a:lnTo>
                  <a:lnTo>
                    <a:pt x="480733" y="819632"/>
                  </a:lnTo>
                  <a:lnTo>
                    <a:pt x="491490" y="819632"/>
                  </a:lnTo>
                  <a:lnTo>
                    <a:pt x="488492" y="806932"/>
                  </a:lnTo>
                  <a:lnTo>
                    <a:pt x="490943" y="806932"/>
                  </a:lnTo>
                  <a:lnTo>
                    <a:pt x="497840" y="794232"/>
                  </a:lnTo>
                  <a:lnTo>
                    <a:pt x="502920" y="806932"/>
                  </a:lnTo>
                  <a:lnTo>
                    <a:pt x="574725" y="806932"/>
                  </a:lnTo>
                  <a:lnTo>
                    <a:pt x="575856" y="819632"/>
                  </a:lnTo>
                  <a:lnTo>
                    <a:pt x="574154" y="819632"/>
                  </a:lnTo>
                  <a:lnTo>
                    <a:pt x="574154" y="870432"/>
                  </a:lnTo>
                  <a:lnTo>
                    <a:pt x="571271" y="870432"/>
                  </a:lnTo>
                  <a:lnTo>
                    <a:pt x="566978" y="870432"/>
                  </a:lnTo>
                  <a:lnTo>
                    <a:pt x="566877" y="857732"/>
                  </a:lnTo>
                  <a:lnTo>
                    <a:pt x="571271" y="870432"/>
                  </a:lnTo>
                  <a:lnTo>
                    <a:pt x="574065" y="857732"/>
                  </a:lnTo>
                  <a:lnTo>
                    <a:pt x="574154" y="870432"/>
                  </a:lnTo>
                  <a:lnTo>
                    <a:pt x="574154" y="819632"/>
                  </a:lnTo>
                  <a:lnTo>
                    <a:pt x="566254" y="819632"/>
                  </a:lnTo>
                  <a:lnTo>
                    <a:pt x="566254" y="972032"/>
                  </a:lnTo>
                  <a:lnTo>
                    <a:pt x="563372" y="984732"/>
                  </a:lnTo>
                  <a:lnTo>
                    <a:pt x="555536" y="984732"/>
                  </a:lnTo>
                  <a:lnTo>
                    <a:pt x="554215" y="997432"/>
                  </a:lnTo>
                  <a:lnTo>
                    <a:pt x="546874" y="997432"/>
                  </a:lnTo>
                  <a:lnTo>
                    <a:pt x="547192" y="984732"/>
                  </a:lnTo>
                  <a:lnTo>
                    <a:pt x="551484" y="972032"/>
                  </a:lnTo>
                  <a:lnTo>
                    <a:pt x="566254" y="972032"/>
                  </a:lnTo>
                  <a:lnTo>
                    <a:pt x="566254" y="819632"/>
                  </a:lnTo>
                  <a:lnTo>
                    <a:pt x="562470" y="819632"/>
                  </a:lnTo>
                  <a:lnTo>
                    <a:pt x="562470" y="845032"/>
                  </a:lnTo>
                  <a:lnTo>
                    <a:pt x="561657" y="857732"/>
                  </a:lnTo>
                  <a:lnTo>
                    <a:pt x="549402" y="857732"/>
                  </a:lnTo>
                  <a:lnTo>
                    <a:pt x="549402" y="883132"/>
                  </a:lnTo>
                  <a:lnTo>
                    <a:pt x="547039" y="895832"/>
                  </a:lnTo>
                  <a:lnTo>
                    <a:pt x="531393" y="895832"/>
                  </a:lnTo>
                  <a:lnTo>
                    <a:pt x="533031" y="883132"/>
                  </a:lnTo>
                  <a:lnTo>
                    <a:pt x="549402" y="883132"/>
                  </a:lnTo>
                  <a:lnTo>
                    <a:pt x="549402" y="857732"/>
                  </a:lnTo>
                  <a:lnTo>
                    <a:pt x="535470" y="857732"/>
                  </a:lnTo>
                  <a:lnTo>
                    <a:pt x="533958" y="845032"/>
                  </a:lnTo>
                  <a:lnTo>
                    <a:pt x="558444" y="845032"/>
                  </a:lnTo>
                  <a:lnTo>
                    <a:pt x="553110" y="832332"/>
                  </a:lnTo>
                  <a:lnTo>
                    <a:pt x="557517" y="832332"/>
                  </a:lnTo>
                  <a:lnTo>
                    <a:pt x="558444" y="845032"/>
                  </a:lnTo>
                  <a:lnTo>
                    <a:pt x="562470" y="845032"/>
                  </a:lnTo>
                  <a:lnTo>
                    <a:pt x="562470" y="819632"/>
                  </a:lnTo>
                  <a:lnTo>
                    <a:pt x="522135" y="819632"/>
                  </a:lnTo>
                  <a:lnTo>
                    <a:pt x="519264" y="832332"/>
                  </a:lnTo>
                  <a:lnTo>
                    <a:pt x="516636" y="832332"/>
                  </a:lnTo>
                  <a:lnTo>
                    <a:pt x="516636" y="870432"/>
                  </a:lnTo>
                  <a:lnTo>
                    <a:pt x="515632" y="883132"/>
                  </a:lnTo>
                  <a:lnTo>
                    <a:pt x="505523" y="883132"/>
                  </a:lnTo>
                  <a:lnTo>
                    <a:pt x="505231" y="870432"/>
                  </a:lnTo>
                  <a:lnTo>
                    <a:pt x="516636" y="870432"/>
                  </a:lnTo>
                  <a:lnTo>
                    <a:pt x="516636" y="832332"/>
                  </a:lnTo>
                  <a:lnTo>
                    <a:pt x="514438" y="832332"/>
                  </a:lnTo>
                  <a:lnTo>
                    <a:pt x="513791" y="819632"/>
                  </a:lnTo>
                  <a:lnTo>
                    <a:pt x="502005" y="819632"/>
                  </a:lnTo>
                  <a:lnTo>
                    <a:pt x="502005" y="870432"/>
                  </a:lnTo>
                  <a:lnTo>
                    <a:pt x="501205" y="883132"/>
                  </a:lnTo>
                  <a:lnTo>
                    <a:pt x="486219" y="883132"/>
                  </a:lnTo>
                  <a:lnTo>
                    <a:pt x="489051" y="870432"/>
                  </a:lnTo>
                  <a:lnTo>
                    <a:pt x="502005" y="870432"/>
                  </a:lnTo>
                  <a:lnTo>
                    <a:pt x="502005" y="819632"/>
                  </a:lnTo>
                  <a:lnTo>
                    <a:pt x="492467" y="819632"/>
                  </a:lnTo>
                  <a:lnTo>
                    <a:pt x="483603" y="832332"/>
                  </a:lnTo>
                  <a:lnTo>
                    <a:pt x="479971" y="832332"/>
                  </a:lnTo>
                  <a:lnTo>
                    <a:pt x="479971" y="883132"/>
                  </a:lnTo>
                  <a:lnTo>
                    <a:pt x="469265" y="883132"/>
                  </a:lnTo>
                  <a:lnTo>
                    <a:pt x="468071" y="857732"/>
                  </a:lnTo>
                  <a:lnTo>
                    <a:pt x="474027" y="857732"/>
                  </a:lnTo>
                  <a:lnTo>
                    <a:pt x="477774" y="870432"/>
                  </a:lnTo>
                  <a:lnTo>
                    <a:pt x="479640" y="870432"/>
                  </a:lnTo>
                  <a:lnTo>
                    <a:pt x="479971" y="883132"/>
                  </a:lnTo>
                  <a:lnTo>
                    <a:pt x="479971" y="832332"/>
                  </a:lnTo>
                  <a:lnTo>
                    <a:pt x="429018" y="832332"/>
                  </a:lnTo>
                  <a:lnTo>
                    <a:pt x="423367" y="845032"/>
                  </a:lnTo>
                  <a:lnTo>
                    <a:pt x="434314" y="845032"/>
                  </a:lnTo>
                  <a:lnTo>
                    <a:pt x="437426" y="857732"/>
                  </a:lnTo>
                  <a:lnTo>
                    <a:pt x="441045" y="845032"/>
                  </a:lnTo>
                  <a:lnTo>
                    <a:pt x="449999" y="845032"/>
                  </a:lnTo>
                  <a:lnTo>
                    <a:pt x="456298" y="857732"/>
                  </a:lnTo>
                  <a:lnTo>
                    <a:pt x="461949" y="857732"/>
                  </a:lnTo>
                  <a:lnTo>
                    <a:pt x="464718" y="870432"/>
                  </a:lnTo>
                  <a:lnTo>
                    <a:pt x="453961" y="870432"/>
                  </a:lnTo>
                  <a:lnTo>
                    <a:pt x="453961" y="946632"/>
                  </a:lnTo>
                  <a:lnTo>
                    <a:pt x="453364" y="959332"/>
                  </a:lnTo>
                  <a:lnTo>
                    <a:pt x="446976" y="946632"/>
                  </a:lnTo>
                  <a:lnTo>
                    <a:pt x="446684" y="946632"/>
                  </a:lnTo>
                  <a:lnTo>
                    <a:pt x="447967" y="933932"/>
                  </a:lnTo>
                  <a:lnTo>
                    <a:pt x="449910" y="946632"/>
                  </a:lnTo>
                  <a:lnTo>
                    <a:pt x="453961" y="946632"/>
                  </a:lnTo>
                  <a:lnTo>
                    <a:pt x="453961" y="870432"/>
                  </a:lnTo>
                  <a:lnTo>
                    <a:pt x="449973" y="870432"/>
                  </a:lnTo>
                  <a:lnTo>
                    <a:pt x="443357" y="883132"/>
                  </a:lnTo>
                  <a:lnTo>
                    <a:pt x="428802" y="883132"/>
                  </a:lnTo>
                  <a:lnTo>
                    <a:pt x="429526" y="895832"/>
                  </a:lnTo>
                  <a:lnTo>
                    <a:pt x="412280" y="883132"/>
                  </a:lnTo>
                  <a:lnTo>
                    <a:pt x="394817" y="895832"/>
                  </a:lnTo>
                  <a:lnTo>
                    <a:pt x="352564" y="895832"/>
                  </a:lnTo>
                  <a:lnTo>
                    <a:pt x="349605" y="908532"/>
                  </a:lnTo>
                  <a:lnTo>
                    <a:pt x="338886" y="908532"/>
                  </a:lnTo>
                  <a:lnTo>
                    <a:pt x="342544" y="895832"/>
                  </a:lnTo>
                  <a:lnTo>
                    <a:pt x="334340" y="895832"/>
                  </a:lnTo>
                  <a:lnTo>
                    <a:pt x="335470" y="908532"/>
                  </a:lnTo>
                  <a:lnTo>
                    <a:pt x="329120" y="908532"/>
                  </a:lnTo>
                  <a:lnTo>
                    <a:pt x="326186" y="921232"/>
                  </a:lnTo>
                  <a:lnTo>
                    <a:pt x="303936" y="921232"/>
                  </a:lnTo>
                  <a:lnTo>
                    <a:pt x="300012" y="933932"/>
                  </a:lnTo>
                  <a:lnTo>
                    <a:pt x="298005" y="921232"/>
                  </a:lnTo>
                  <a:lnTo>
                    <a:pt x="282270" y="921232"/>
                  </a:lnTo>
                  <a:lnTo>
                    <a:pt x="282270" y="933932"/>
                  </a:lnTo>
                  <a:lnTo>
                    <a:pt x="279476" y="946632"/>
                  </a:lnTo>
                  <a:lnTo>
                    <a:pt x="278434" y="933932"/>
                  </a:lnTo>
                  <a:lnTo>
                    <a:pt x="282270" y="933932"/>
                  </a:lnTo>
                  <a:lnTo>
                    <a:pt x="282270" y="921232"/>
                  </a:lnTo>
                  <a:lnTo>
                    <a:pt x="281736" y="921232"/>
                  </a:lnTo>
                  <a:lnTo>
                    <a:pt x="277469" y="933932"/>
                  </a:lnTo>
                  <a:lnTo>
                    <a:pt x="266712" y="933932"/>
                  </a:lnTo>
                  <a:lnTo>
                    <a:pt x="247446" y="946632"/>
                  </a:lnTo>
                  <a:lnTo>
                    <a:pt x="235762" y="959332"/>
                  </a:lnTo>
                  <a:lnTo>
                    <a:pt x="226199" y="959332"/>
                  </a:lnTo>
                  <a:lnTo>
                    <a:pt x="225501" y="972032"/>
                  </a:lnTo>
                  <a:lnTo>
                    <a:pt x="217004" y="972032"/>
                  </a:lnTo>
                  <a:lnTo>
                    <a:pt x="213702" y="984732"/>
                  </a:lnTo>
                  <a:lnTo>
                    <a:pt x="202742" y="984732"/>
                  </a:lnTo>
                  <a:lnTo>
                    <a:pt x="197358" y="997432"/>
                  </a:lnTo>
                  <a:lnTo>
                    <a:pt x="184315" y="997432"/>
                  </a:lnTo>
                  <a:lnTo>
                    <a:pt x="180479" y="1010132"/>
                  </a:lnTo>
                  <a:lnTo>
                    <a:pt x="167627" y="1010132"/>
                  </a:lnTo>
                  <a:lnTo>
                    <a:pt x="167995" y="1022832"/>
                  </a:lnTo>
                  <a:lnTo>
                    <a:pt x="179387" y="1022832"/>
                  </a:lnTo>
                  <a:lnTo>
                    <a:pt x="189115" y="1010132"/>
                  </a:lnTo>
                  <a:lnTo>
                    <a:pt x="198628" y="997432"/>
                  </a:lnTo>
                  <a:lnTo>
                    <a:pt x="224180" y="997432"/>
                  </a:lnTo>
                  <a:lnTo>
                    <a:pt x="241071" y="984732"/>
                  </a:lnTo>
                  <a:lnTo>
                    <a:pt x="259588" y="984732"/>
                  </a:lnTo>
                  <a:lnTo>
                    <a:pt x="280009" y="972032"/>
                  </a:lnTo>
                  <a:lnTo>
                    <a:pt x="313791" y="972032"/>
                  </a:lnTo>
                  <a:lnTo>
                    <a:pt x="325691" y="959332"/>
                  </a:lnTo>
                  <a:lnTo>
                    <a:pt x="348957" y="959332"/>
                  </a:lnTo>
                  <a:lnTo>
                    <a:pt x="348068" y="972032"/>
                  </a:lnTo>
                  <a:lnTo>
                    <a:pt x="356743" y="972032"/>
                  </a:lnTo>
                  <a:lnTo>
                    <a:pt x="355371" y="959332"/>
                  </a:lnTo>
                  <a:lnTo>
                    <a:pt x="359498" y="946632"/>
                  </a:lnTo>
                  <a:lnTo>
                    <a:pt x="363181" y="959332"/>
                  </a:lnTo>
                  <a:lnTo>
                    <a:pt x="364642" y="959332"/>
                  </a:lnTo>
                  <a:lnTo>
                    <a:pt x="366534" y="972032"/>
                  </a:lnTo>
                  <a:lnTo>
                    <a:pt x="371525" y="972032"/>
                  </a:lnTo>
                  <a:lnTo>
                    <a:pt x="371055" y="959332"/>
                  </a:lnTo>
                  <a:lnTo>
                    <a:pt x="370535" y="959332"/>
                  </a:lnTo>
                  <a:lnTo>
                    <a:pt x="372059" y="946632"/>
                  </a:lnTo>
                  <a:lnTo>
                    <a:pt x="377710" y="946632"/>
                  </a:lnTo>
                  <a:lnTo>
                    <a:pt x="375767" y="959332"/>
                  </a:lnTo>
                  <a:lnTo>
                    <a:pt x="403161" y="959332"/>
                  </a:lnTo>
                  <a:lnTo>
                    <a:pt x="405841" y="972032"/>
                  </a:lnTo>
                  <a:lnTo>
                    <a:pt x="423392" y="972032"/>
                  </a:lnTo>
                  <a:lnTo>
                    <a:pt x="425526" y="959332"/>
                  </a:lnTo>
                  <a:lnTo>
                    <a:pt x="425132" y="959332"/>
                  </a:lnTo>
                  <a:lnTo>
                    <a:pt x="425589" y="946632"/>
                  </a:lnTo>
                  <a:lnTo>
                    <a:pt x="428688" y="946632"/>
                  </a:lnTo>
                  <a:lnTo>
                    <a:pt x="428828" y="959332"/>
                  </a:lnTo>
                  <a:lnTo>
                    <a:pt x="429348" y="959332"/>
                  </a:lnTo>
                  <a:lnTo>
                    <a:pt x="430098" y="972032"/>
                  </a:lnTo>
                  <a:lnTo>
                    <a:pt x="529729" y="972032"/>
                  </a:lnTo>
                  <a:lnTo>
                    <a:pt x="536956" y="984732"/>
                  </a:lnTo>
                  <a:lnTo>
                    <a:pt x="540016" y="984732"/>
                  </a:lnTo>
                  <a:lnTo>
                    <a:pt x="536879" y="997432"/>
                  </a:lnTo>
                  <a:lnTo>
                    <a:pt x="521373" y="997432"/>
                  </a:lnTo>
                  <a:lnTo>
                    <a:pt x="514096" y="1010132"/>
                  </a:lnTo>
                  <a:lnTo>
                    <a:pt x="568147" y="1010132"/>
                  </a:lnTo>
                  <a:lnTo>
                    <a:pt x="576287" y="997432"/>
                  </a:lnTo>
                  <a:lnTo>
                    <a:pt x="594118" y="997432"/>
                  </a:lnTo>
                  <a:lnTo>
                    <a:pt x="589026" y="984732"/>
                  </a:lnTo>
                  <a:lnTo>
                    <a:pt x="602538" y="984732"/>
                  </a:lnTo>
                  <a:lnTo>
                    <a:pt x="607796" y="972032"/>
                  </a:lnTo>
                  <a:lnTo>
                    <a:pt x="615467" y="984732"/>
                  </a:lnTo>
                  <a:lnTo>
                    <a:pt x="615810" y="984732"/>
                  </a:lnTo>
                  <a:lnTo>
                    <a:pt x="612051" y="997432"/>
                  </a:lnTo>
                  <a:lnTo>
                    <a:pt x="636981" y="997432"/>
                  </a:lnTo>
                  <a:lnTo>
                    <a:pt x="646760" y="997432"/>
                  </a:lnTo>
                  <a:lnTo>
                    <a:pt x="655713" y="984732"/>
                  </a:lnTo>
                  <a:lnTo>
                    <a:pt x="664667" y="984732"/>
                  </a:lnTo>
                  <a:lnTo>
                    <a:pt x="670179" y="997432"/>
                  </a:lnTo>
                  <a:lnTo>
                    <a:pt x="666153" y="997432"/>
                  </a:lnTo>
                  <a:lnTo>
                    <a:pt x="667080" y="1010132"/>
                  </a:lnTo>
                  <a:lnTo>
                    <a:pt x="677240" y="1010132"/>
                  </a:lnTo>
                  <a:lnTo>
                    <a:pt x="681761" y="997432"/>
                  </a:lnTo>
                  <a:lnTo>
                    <a:pt x="685165" y="1010132"/>
                  </a:lnTo>
                  <a:lnTo>
                    <a:pt x="685647" y="1022832"/>
                  </a:lnTo>
                  <a:lnTo>
                    <a:pt x="660019" y="1022832"/>
                  </a:lnTo>
                  <a:lnTo>
                    <a:pt x="657021" y="1035532"/>
                  </a:lnTo>
                  <a:lnTo>
                    <a:pt x="658291" y="1035532"/>
                  </a:lnTo>
                  <a:lnTo>
                    <a:pt x="663257" y="1048232"/>
                  </a:lnTo>
                  <a:lnTo>
                    <a:pt x="679653" y="1048232"/>
                  </a:lnTo>
                  <a:lnTo>
                    <a:pt x="679742" y="1060932"/>
                  </a:lnTo>
                  <a:lnTo>
                    <a:pt x="694715" y="1060932"/>
                  </a:lnTo>
                  <a:lnTo>
                    <a:pt x="701268" y="1048232"/>
                  </a:lnTo>
                  <a:lnTo>
                    <a:pt x="697382" y="1048232"/>
                  </a:lnTo>
                  <a:lnTo>
                    <a:pt x="696074" y="1035532"/>
                  </a:lnTo>
                  <a:lnTo>
                    <a:pt x="733844" y="1035532"/>
                  </a:lnTo>
                  <a:lnTo>
                    <a:pt x="740435" y="1035532"/>
                  </a:lnTo>
                  <a:lnTo>
                    <a:pt x="740092" y="1048232"/>
                  </a:lnTo>
                  <a:lnTo>
                    <a:pt x="733844" y="1035532"/>
                  </a:lnTo>
                  <a:lnTo>
                    <a:pt x="729742" y="1048232"/>
                  </a:lnTo>
                  <a:lnTo>
                    <a:pt x="725690" y="1048232"/>
                  </a:lnTo>
                  <a:lnTo>
                    <a:pt x="725690" y="1556232"/>
                  </a:lnTo>
                  <a:lnTo>
                    <a:pt x="723239" y="1556232"/>
                  </a:lnTo>
                  <a:lnTo>
                    <a:pt x="723239" y="1632432"/>
                  </a:lnTo>
                  <a:lnTo>
                    <a:pt x="716699" y="1632432"/>
                  </a:lnTo>
                  <a:lnTo>
                    <a:pt x="716699" y="1734032"/>
                  </a:lnTo>
                  <a:lnTo>
                    <a:pt x="712584" y="1746732"/>
                  </a:lnTo>
                  <a:lnTo>
                    <a:pt x="711517" y="1746732"/>
                  </a:lnTo>
                  <a:lnTo>
                    <a:pt x="709625" y="1734032"/>
                  </a:lnTo>
                  <a:lnTo>
                    <a:pt x="716699" y="1734032"/>
                  </a:lnTo>
                  <a:lnTo>
                    <a:pt x="716699" y="1632432"/>
                  </a:lnTo>
                  <a:lnTo>
                    <a:pt x="710615" y="1632432"/>
                  </a:lnTo>
                  <a:lnTo>
                    <a:pt x="704710" y="1645132"/>
                  </a:lnTo>
                  <a:lnTo>
                    <a:pt x="703122" y="1645132"/>
                  </a:lnTo>
                  <a:lnTo>
                    <a:pt x="703122" y="1797532"/>
                  </a:lnTo>
                  <a:lnTo>
                    <a:pt x="700252" y="1810232"/>
                  </a:lnTo>
                  <a:lnTo>
                    <a:pt x="692340" y="1810232"/>
                  </a:lnTo>
                  <a:lnTo>
                    <a:pt x="700405" y="1822932"/>
                  </a:lnTo>
                  <a:lnTo>
                    <a:pt x="693839" y="1822932"/>
                  </a:lnTo>
                  <a:lnTo>
                    <a:pt x="690422" y="1835632"/>
                  </a:lnTo>
                  <a:lnTo>
                    <a:pt x="683831" y="1835632"/>
                  </a:lnTo>
                  <a:lnTo>
                    <a:pt x="683272" y="1822932"/>
                  </a:lnTo>
                  <a:lnTo>
                    <a:pt x="687120" y="1822932"/>
                  </a:lnTo>
                  <a:lnTo>
                    <a:pt x="692340" y="1810232"/>
                  </a:lnTo>
                  <a:lnTo>
                    <a:pt x="684974" y="1810232"/>
                  </a:lnTo>
                  <a:lnTo>
                    <a:pt x="679081" y="1797532"/>
                  </a:lnTo>
                  <a:lnTo>
                    <a:pt x="703122" y="1797532"/>
                  </a:lnTo>
                  <a:lnTo>
                    <a:pt x="703122" y="1645132"/>
                  </a:lnTo>
                  <a:lnTo>
                    <a:pt x="697471" y="1645132"/>
                  </a:lnTo>
                  <a:lnTo>
                    <a:pt x="697395" y="1632432"/>
                  </a:lnTo>
                  <a:lnTo>
                    <a:pt x="691515" y="1632432"/>
                  </a:lnTo>
                  <a:lnTo>
                    <a:pt x="689292" y="1619732"/>
                  </a:lnTo>
                  <a:lnTo>
                    <a:pt x="707148" y="1619732"/>
                  </a:lnTo>
                  <a:lnTo>
                    <a:pt x="707402" y="1632432"/>
                  </a:lnTo>
                  <a:lnTo>
                    <a:pt x="712228" y="1619732"/>
                  </a:lnTo>
                  <a:lnTo>
                    <a:pt x="718197" y="1619732"/>
                  </a:lnTo>
                  <a:lnTo>
                    <a:pt x="723239" y="1632432"/>
                  </a:lnTo>
                  <a:lnTo>
                    <a:pt x="723239" y="1556232"/>
                  </a:lnTo>
                  <a:lnTo>
                    <a:pt x="718781" y="1556232"/>
                  </a:lnTo>
                  <a:lnTo>
                    <a:pt x="718693" y="1543532"/>
                  </a:lnTo>
                  <a:lnTo>
                    <a:pt x="725614" y="1543532"/>
                  </a:lnTo>
                  <a:lnTo>
                    <a:pt x="725690" y="1556232"/>
                  </a:lnTo>
                  <a:lnTo>
                    <a:pt x="725690" y="1048232"/>
                  </a:lnTo>
                  <a:lnTo>
                    <a:pt x="701268" y="1048232"/>
                  </a:lnTo>
                  <a:lnTo>
                    <a:pt x="700189" y="1060932"/>
                  </a:lnTo>
                  <a:lnTo>
                    <a:pt x="717600" y="1060932"/>
                  </a:lnTo>
                  <a:lnTo>
                    <a:pt x="708863" y="1073632"/>
                  </a:lnTo>
                  <a:lnTo>
                    <a:pt x="697763" y="1073632"/>
                  </a:lnTo>
                  <a:lnTo>
                    <a:pt x="704799" y="1086332"/>
                  </a:lnTo>
                  <a:lnTo>
                    <a:pt x="700722" y="1086332"/>
                  </a:lnTo>
                  <a:lnTo>
                    <a:pt x="700722" y="1581632"/>
                  </a:lnTo>
                  <a:lnTo>
                    <a:pt x="696506" y="1594332"/>
                  </a:lnTo>
                  <a:lnTo>
                    <a:pt x="695464" y="1581632"/>
                  </a:lnTo>
                  <a:lnTo>
                    <a:pt x="700722" y="1581632"/>
                  </a:lnTo>
                  <a:lnTo>
                    <a:pt x="700722" y="1086332"/>
                  </a:lnTo>
                  <a:lnTo>
                    <a:pt x="683247" y="1086332"/>
                  </a:lnTo>
                  <a:lnTo>
                    <a:pt x="683945" y="1073632"/>
                  </a:lnTo>
                  <a:lnTo>
                    <a:pt x="682561" y="1073632"/>
                  </a:lnTo>
                  <a:lnTo>
                    <a:pt x="682561" y="1619732"/>
                  </a:lnTo>
                  <a:lnTo>
                    <a:pt x="680897" y="1619732"/>
                  </a:lnTo>
                  <a:lnTo>
                    <a:pt x="676668" y="1632432"/>
                  </a:lnTo>
                  <a:lnTo>
                    <a:pt x="672172" y="1632432"/>
                  </a:lnTo>
                  <a:lnTo>
                    <a:pt x="672172" y="1670532"/>
                  </a:lnTo>
                  <a:lnTo>
                    <a:pt x="665086" y="1670532"/>
                  </a:lnTo>
                  <a:lnTo>
                    <a:pt x="669302" y="1657832"/>
                  </a:lnTo>
                  <a:lnTo>
                    <a:pt x="670267" y="1657832"/>
                  </a:lnTo>
                  <a:lnTo>
                    <a:pt x="672172" y="1670532"/>
                  </a:lnTo>
                  <a:lnTo>
                    <a:pt x="672172" y="1632432"/>
                  </a:lnTo>
                  <a:lnTo>
                    <a:pt x="658063" y="1632432"/>
                  </a:lnTo>
                  <a:lnTo>
                    <a:pt x="654773" y="1619732"/>
                  </a:lnTo>
                  <a:lnTo>
                    <a:pt x="651814" y="1632432"/>
                  </a:lnTo>
                  <a:lnTo>
                    <a:pt x="640981" y="1632432"/>
                  </a:lnTo>
                  <a:lnTo>
                    <a:pt x="640499" y="1619732"/>
                  </a:lnTo>
                  <a:lnTo>
                    <a:pt x="654773" y="1619732"/>
                  </a:lnTo>
                  <a:lnTo>
                    <a:pt x="675779" y="1619732"/>
                  </a:lnTo>
                  <a:lnTo>
                    <a:pt x="678891" y="1607032"/>
                  </a:lnTo>
                  <a:lnTo>
                    <a:pt x="682561" y="1619732"/>
                  </a:lnTo>
                  <a:lnTo>
                    <a:pt x="682561" y="1073632"/>
                  </a:lnTo>
                  <a:lnTo>
                    <a:pt x="669290" y="1073632"/>
                  </a:lnTo>
                  <a:lnTo>
                    <a:pt x="677125" y="1060932"/>
                  </a:lnTo>
                  <a:lnTo>
                    <a:pt x="666153" y="1060932"/>
                  </a:lnTo>
                  <a:lnTo>
                    <a:pt x="666153" y="1594332"/>
                  </a:lnTo>
                  <a:lnTo>
                    <a:pt x="664298" y="1594332"/>
                  </a:lnTo>
                  <a:lnTo>
                    <a:pt x="660857" y="1607032"/>
                  </a:lnTo>
                  <a:lnTo>
                    <a:pt x="654799" y="1594332"/>
                  </a:lnTo>
                  <a:lnTo>
                    <a:pt x="660641" y="1594332"/>
                  </a:lnTo>
                  <a:lnTo>
                    <a:pt x="660742" y="1581632"/>
                  </a:lnTo>
                  <a:lnTo>
                    <a:pt x="666153" y="1594332"/>
                  </a:lnTo>
                  <a:lnTo>
                    <a:pt x="666153" y="1060932"/>
                  </a:lnTo>
                  <a:lnTo>
                    <a:pt x="661733" y="1060932"/>
                  </a:lnTo>
                  <a:lnTo>
                    <a:pt x="660831" y="1048232"/>
                  </a:lnTo>
                  <a:lnTo>
                    <a:pt x="657974" y="1060932"/>
                  </a:lnTo>
                  <a:lnTo>
                    <a:pt x="652881" y="1060932"/>
                  </a:lnTo>
                  <a:lnTo>
                    <a:pt x="656259" y="1048232"/>
                  </a:lnTo>
                  <a:lnTo>
                    <a:pt x="650341" y="1048232"/>
                  </a:lnTo>
                  <a:lnTo>
                    <a:pt x="653008" y="1035532"/>
                  </a:lnTo>
                  <a:lnTo>
                    <a:pt x="657021" y="1035532"/>
                  </a:lnTo>
                  <a:lnTo>
                    <a:pt x="653199" y="1022832"/>
                  </a:lnTo>
                  <a:lnTo>
                    <a:pt x="641616" y="1022832"/>
                  </a:lnTo>
                  <a:lnTo>
                    <a:pt x="638403" y="1010132"/>
                  </a:lnTo>
                  <a:lnTo>
                    <a:pt x="645210" y="1010132"/>
                  </a:lnTo>
                  <a:lnTo>
                    <a:pt x="636981" y="997432"/>
                  </a:lnTo>
                  <a:lnTo>
                    <a:pt x="627900" y="1010132"/>
                  </a:lnTo>
                  <a:lnTo>
                    <a:pt x="623951" y="1010132"/>
                  </a:lnTo>
                  <a:lnTo>
                    <a:pt x="622287" y="1022832"/>
                  </a:lnTo>
                  <a:lnTo>
                    <a:pt x="628878" y="1035532"/>
                  </a:lnTo>
                  <a:lnTo>
                    <a:pt x="637794" y="1035532"/>
                  </a:lnTo>
                  <a:lnTo>
                    <a:pt x="643153" y="1048232"/>
                  </a:lnTo>
                  <a:lnTo>
                    <a:pt x="636511" y="1048232"/>
                  </a:lnTo>
                  <a:lnTo>
                    <a:pt x="636320" y="1060932"/>
                  </a:lnTo>
                  <a:lnTo>
                    <a:pt x="644969" y="1060932"/>
                  </a:lnTo>
                  <a:lnTo>
                    <a:pt x="642239" y="1073632"/>
                  </a:lnTo>
                  <a:lnTo>
                    <a:pt x="663968" y="1073632"/>
                  </a:lnTo>
                  <a:lnTo>
                    <a:pt x="656412" y="1086332"/>
                  </a:lnTo>
                  <a:lnTo>
                    <a:pt x="654189" y="1086332"/>
                  </a:lnTo>
                  <a:lnTo>
                    <a:pt x="654189" y="1607032"/>
                  </a:lnTo>
                  <a:lnTo>
                    <a:pt x="643699" y="1607032"/>
                  </a:lnTo>
                  <a:lnTo>
                    <a:pt x="634746" y="1619732"/>
                  </a:lnTo>
                  <a:lnTo>
                    <a:pt x="612597" y="1619732"/>
                  </a:lnTo>
                  <a:lnTo>
                    <a:pt x="613232" y="1607032"/>
                  </a:lnTo>
                  <a:lnTo>
                    <a:pt x="604380" y="1607032"/>
                  </a:lnTo>
                  <a:lnTo>
                    <a:pt x="605866" y="1619732"/>
                  </a:lnTo>
                  <a:lnTo>
                    <a:pt x="602195" y="1619732"/>
                  </a:lnTo>
                  <a:lnTo>
                    <a:pt x="599935" y="1607032"/>
                  </a:lnTo>
                  <a:lnTo>
                    <a:pt x="593064" y="1607032"/>
                  </a:lnTo>
                  <a:lnTo>
                    <a:pt x="589749" y="1619732"/>
                  </a:lnTo>
                  <a:lnTo>
                    <a:pt x="561632" y="1619732"/>
                  </a:lnTo>
                  <a:lnTo>
                    <a:pt x="552678" y="1607032"/>
                  </a:lnTo>
                  <a:lnTo>
                    <a:pt x="551802" y="1594332"/>
                  </a:lnTo>
                  <a:lnTo>
                    <a:pt x="566635" y="1594332"/>
                  </a:lnTo>
                  <a:lnTo>
                    <a:pt x="569772" y="1607032"/>
                  </a:lnTo>
                  <a:lnTo>
                    <a:pt x="573849" y="1607032"/>
                  </a:lnTo>
                  <a:lnTo>
                    <a:pt x="572312" y="1594332"/>
                  </a:lnTo>
                  <a:lnTo>
                    <a:pt x="572604" y="1581632"/>
                  </a:lnTo>
                  <a:lnTo>
                    <a:pt x="579081" y="1594332"/>
                  </a:lnTo>
                  <a:lnTo>
                    <a:pt x="583590" y="1594332"/>
                  </a:lnTo>
                  <a:lnTo>
                    <a:pt x="588733" y="1581632"/>
                  </a:lnTo>
                  <a:lnTo>
                    <a:pt x="597154" y="1581632"/>
                  </a:lnTo>
                  <a:lnTo>
                    <a:pt x="597331" y="1594332"/>
                  </a:lnTo>
                  <a:lnTo>
                    <a:pt x="607352" y="1594332"/>
                  </a:lnTo>
                  <a:lnTo>
                    <a:pt x="607644" y="1581632"/>
                  </a:lnTo>
                  <a:lnTo>
                    <a:pt x="621512" y="1581632"/>
                  </a:lnTo>
                  <a:lnTo>
                    <a:pt x="628726" y="1568932"/>
                  </a:lnTo>
                  <a:lnTo>
                    <a:pt x="638784" y="1568932"/>
                  </a:lnTo>
                  <a:lnTo>
                    <a:pt x="639432" y="1581632"/>
                  </a:lnTo>
                  <a:lnTo>
                    <a:pt x="639140" y="1594332"/>
                  </a:lnTo>
                  <a:lnTo>
                    <a:pt x="651776" y="1594332"/>
                  </a:lnTo>
                  <a:lnTo>
                    <a:pt x="654189" y="1607032"/>
                  </a:lnTo>
                  <a:lnTo>
                    <a:pt x="654189" y="1086332"/>
                  </a:lnTo>
                  <a:lnTo>
                    <a:pt x="585495" y="1086332"/>
                  </a:lnTo>
                  <a:lnTo>
                    <a:pt x="586638" y="1099032"/>
                  </a:lnTo>
                  <a:lnTo>
                    <a:pt x="570776" y="1099032"/>
                  </a:lnTo>
                  <a:lnTo>
                    <a:pt x="566153" y="1086332"/>
                  </a:lnTo>
                  <a:lnTo>
                    <a:pt x="556120" y="1086332"/>
                  </a:lnTo>
                  <a:lnTo>
                    <a:pt x="552030" y="1099032"/>
                  </a:lnTo>
                  <a:lnTo>
                    <a:pt x="548919" y="1099032"/>
                  </a:lnTo>
                  <a:lnTo>
                    <a:pt x="548919" y="1607032"/>
                  </a:lnTo>
                  <a:lnTo>
                    <a:pt x="533971" y="1607032"/>
                  </a:lnTo>
                  <a:lnTo>
                    <a:pt x="533971" y="1619732"/>
                  </a:lnTo>
                  <a:lnTo>
                    <a:pt x="531025" y="1632432"/>
                  </a:lnTo>
                  <a:lnTo>
                    <a:pt x="523100" y="1632432"/>
                  </a:lnTo>
                  <a:lnTo>
                    <a:pt x="519811" y="1645132"/>
                  </a:lnTo>
                  <a:lnTo>
                    <a:pt x="513854" y="1645132"/>
                  </a:lnTo>
                  <a:lnTo>
                    <a:pt x="508749" y="1632432"/>
                  </a:lnTo>
                  <a:lnTo>
                    <a:pt x="505040" y="1632432"/>
                  </a:lnTo>
                  <a:lnTo>
                    <a:pt x="503847" y="1619732"/>
                  </a:lnTo>
                  <a:lnTo>
                    <a:pt x="502170" y="1619732"/>
                  </a:lnTo>
                  <a:lnTo>
                    <a:pt x="499224" y="1607032"/>
                  </a:lnTo>
                  <a:lnTo>
                    <a:pt x="506895" y="1607032"/>
                  </a:lnTo>
                  <a:lnTo>
                    <a:pt x="508635" y="1619732"/>
                  </a:lnTo>
                  <a:lnTo>
                    <a:pt x="533971" y="1619732"/>
                  </a:lnTo>
                  <a:lnTo>
                    <a:pt x="533971" y="1607032"/>
                  </a:lnTo>
                  <a:lnTo>
                    <a:pt x="513295" y="1607032"/>
                  </a:lnTo>
                  <a:lnTo>
                    <a:pt x="528624" y="1594332"/>
                  </a:lnTo>
                  <a:lnTo>
                    <a:pt x="540918" y="1594332"/>
                  </a:lnTo>
                  <a:lnTo>
                    <a:pt x="548919" y="1607032"/>
                  </a:lnTo>
                  <a:lnTo>
                    <a:pt x="548919" y="1099032"/>
                  </a:lnTo>
                  <a:lnTo>
                    <a:pt x="547674" y="1099032"/>
                  </a:lnTo>
                  <a:lnTo>
                    <a:pt x="542544" y="1086332"/>
                  </a:lnTo>
                  <a:lnTo>
                    <a:pt x="525589" y="1086332"/>
                  </a:lnTo>
                  <a:lnTo>
                    <a:pt x="526554" y="1073632"/>
                  </a:lnTo>
                  <a:lnTo>
                    <a:pt x="514108" y="1073632"/>
                  </a:lnTo>
                  <a:lnTo>
                    <a:pt x="515975" y="1086332"/>
                  </a:lnTo>
                  <a:lnTo>
                    <a:pt x="511187" y="1086332"/>
                  </a:lnTo>
                  <a:lnTo>
                    <a:pt x="509041" y="1073632"/>
                  </a:lnTo>
                  <a:lnTo>
                    <a:pt x="496404" y="1073632"/>
                  </a:lnTo>
                  <a:lnTo>
                    <a:pt x="492937" y="1086332"/>
                  </a:lnTo>
                  <a:lnTo>
                    <a:pt x="432943" y="1086332"/>
                  </a:lnTo>
                  <a:lnTo>
                    <a:pt x="427101" y="1073632"/>
                  </a:lnTo>
                  <a:lnTo>
                    <a:pt x="413524" y="1073632"/>
                  </a:lnTo>
                  <a:lnTo>
                    <a:pt x="408711" y="1086332"/>
                  </a:lnTo>
                  <a:lnTo>
                    <a:pt x="391744" y="1086332"/>
                  </a:lnTo>
                  <a:lnTo>
                    <a:pt x="393230" y="1073632"/>
                  </a:lnTo>
                  <a:lnTo>
                    <a:pt x="384962" y="1073632"/>
                  </a:lnTo>
                  <a:lnTo>
                    <a:pt x="386410" y="1086332"/>
                  </a:lnTo>
                  <a:lnTo>
                    <a:pt x="366661" y="1086332"/>
                  </a:lnTo>
                  <a:lnTo>
                    <a:pt x="364007" y="1099032"/>
                  </a:lnTo>
                  <a:lnTo>
                    <a:pt x="522871" y="1099032"/>
                  </a:lnTo>
                  <a:lnTo>
                    <a:pt x="535774" y="1099032"/>
                  </a:lnTo>
                  <a:lnTo>
                    <a:pt x="537527" y="1111732"/>
                  </a:lnTo>
                  <a:lnTo>
                    <a:pt x="523163" y="1111732"/>
                  </a:lnTo>
                  <a:lnTo>
                    <a:pt x="522871" y="1099032"/>
                  </a:lnTo>
                  <a:lnTo>
                    <a:pt x="507187" y="1111732"/>
                  </a:lnTo>
                  <a:lnTo>
                    <a:pt x="489762" y="1111732"/>
                  </a:lnTo>
                  <a:lnTo>
                    <a:pt x="471093" y="1124432"/>
                  </a:lnTo>
                  <a:lnTo>
                    <a:pt x="412889" y="1124432"/>
                  </a:lnTo>
                  <a:lnTo>
                    <a:pt x="394411" y="1137132"/>
                  </a:lnTo>
                  <a:lnTo>
                    <a:pt x="362648" y="1137132"/>
                  </a:lnTo>
                  <a:lnTo>
                    <a:pt x="360667" y="1149832"/>
                  </a:lnTo>
                  <a:lnTo>
                    <a:pt x="317309" y="1149832"/>
                  </a:lnTo>
                  <a:lnTo>
                    <a:pt x="305371" y="1137132"/>
                  </a:lnTo>
                  <a:lnTo>
                    <a:pt x="301485" y="1149832"/>
                  </a:lnTo>
                  <a:lnTo>
                    <a:pt x="281012" y="1149832"/>
                  </a:lnTo>
                  <a:lnTo>
                    <a:pt x="277749" y="1162532"/>
                  </a:lnTo>
                  <a:lnTo>
                    <a:pt x="258648" y="1162532"/>
                  </a:lnTo>
                  <a:lnTo>
                    <a:pt x="257479" y="1175232"/>
                  </a:lnTo>
                  <a:lnTo>
                    <a:pt x="289674" y="1175232"/>
                  </a:lnTo>
                  <a:lnTo>
                    <a:pt x="297383" y="1187932"/>
                  </a:lnTo>
                  <a:lnTo>
                    <a:pt x="298589" y="1175232"/>
                  </a:lnTo>
                  <a:lnTo>
                    <a:pt x="343839" y="1175232"/>
                  </a:lnTo>
                  <a:lnTo>
                    <a:pt x="342900" y="1162532"/>
                  </a:lnTo>
                  <a:lnTo>
                    <a:pt x="445973" y="1162532"/>
                  </a:lnTo>
                  <a:lnTo>
                    <a:pt x="453466" y="1149832"/>
                  </a:lnTo>
                  <a:lnTo>
                    <a:pt x="510819" y="1149832"/>
                  </a:lnTo>
                  <a:lnTo>
                    <a:pt x="506780" y="1162532"/>
                  </a:lnTo>
                  <a:lnTo>
                    <a:pt x="496316" y="1175232"/>
                  </a:lnTo>
                  <a:lnTo>
                    <a:pt x="491731" y="1175232"/>
                  </a:lnTo>
                  <a:lnTo>
                    <a:pt x="494245" y="1187932"/>
                  </a:lnTo>
                  <a:lnTo>
                    <a:pt x="462432" y="1187932"/>
                  </a:lnTo>
                  <a:lnTo>
                    <a:pt x="460667" y="1200632"/>
                  </a:lnTo>
                  <a:lnTo>
                    <a:pt x="456336" y="1200632"/>
                  </a:lnTo>
                  <a:lnTo>
                    <a:pt x="456336" y="1264132"/>
                  </a:lnTo>
                  <a:lnTo>
                    <a:pt x="451319" y="1264132"/>
                  </a:lnTo>
                  <a:lnTo>
                    <a:pt x="450646" y="1251432"/>
                  </a:lnTo>
                  <a:lnTo>
                    <a:pt x="456336" y="1264132"/>
                  </a:lnTo>
                  <a:lnTo>
                    <a:pt x="456336" y="1200632"/>
                  </a:lnTo>
                  <a:lnTo>
                    <a:pt x="438810" y="1200632"/>
                  </a:lnTo>
                  <a:lnTo>
                    <a:pt x="433514" y="1187932"/>
                  </a:lnTo>
                  <a:lnTo>
                    <a:pt x="426593" y="1187932"/>
                  </a:lnTo>
                  <a:lnTo>
                    <a:pt x="420484" y="1200632"/>
                  </a:lnTo>
                  <a:lnTo>
                    <a:pt x="398627" y="1200632"/>
                  </a:lnTo>
                  <a:lnTo>
                    <a:pt x="393166" y="1213332"/>
                  </a:lnTo>
                  <a:lnTo>
                    <a:pt x="384975" y="1213332"/>
                  </a:lnTo>
                  <a:lnTo>
                    <a:pt x="375856" y="1226032"/>
                  </a:lnTo>
                  <a:lnTo>
                    <a:pt x="385610" y="1226032"/>
                  </a:lnTo>
                  <a:lnTo>
                    <a:pt x="385229" y="1238732"/>
                  </a:lnTo>
                  <a:lnTo>
                    <a:pt x="371335" y="1238732"/>
                  </a:lnTo>
                  <a:lnTo>
                    <a:pt x="374777" y="1226032"/>
                  </a:lnTo>
                  <a:lnTo>
                    <a:pt x="346570" y="1226032"/>
                  </a:lnTo>
                  <a:lnTo>
                    <a:pt x="341210" y="1238732"/>
                  </a:lnTo>
                  <a:lnTo>
                    <a:pt x="346735" y="1238732"/>
                  </a:lnTo>
                  <a:lnTo>
                    <a:pt x="333756" y="1251432"/>
                  </a:lnTo>
                  <a:lnTo>
                    <a:pt x="322643" y="1251432"/>
                  </a:lnTo>
                  <a:lnTo>
                    <a:pt x="324065" y="1264132"/>
                  </a:lnTo>
                  <a:lnTo>
                    <a:pt x="327355" y="1264132"/>
                  </a:lnTo>
                  <a:lnTo>
                    <a:pt x="339534" y="1276832"/>
                  </a:lnTo>
                  <a:lnTo>
                    <a:pt x="369176" y="1276832"/>
                  </a:lnTo>
                  <a:lnTo>
                    <a:pt x="384352" y="1264132"/>
                  </a:lnTo>
                  <a:lnTo>
                    <a:pt x="398551" y="1264132"/>
                  </a:lnTo>
                  <a:lnTo>
                    <a:pt x="398830" y="1276832"/>
                  </a:lnTo>
                  <a:lnTo>
                    <a:pt x="374243" y="1276832"/>
                  </a:lnTo>
                  <a:lnTo>
                    <a:pt x="362585" y="1289532"/>
                  </a:lnTo>
                  <a:lnTo>
                    <a:pt x="287261" y="1289532"/>
                  </a:lnTo>
                  <a:lnTo>
                    <a:pt x="283108" y="1302232"/>
                  </a:lnTo>
                  <a:lnTo>
                    <a:pt x="279895" y="1302232"/>
                  </a:lnTo>
                  <a:lnTo>
                    <a:pt x="280301" y="1314932"/>
                  </a:lnTo>
                  <a:lnTo>
                    <a:pt x="313956" y="1302232"/>
                  </a:lnTo>
                  <a:lnTo>
                    <a:pt x="410806" y="1302232"/>
                  </a:lnTo>
                  <a:lnTo>
                    <a:pt x="410908" y="1314932"/>
                  </a:lnTo>
                  <a:lnTo>
                    <a:pt x="415036" y="1314932"/>
                  </a:lnTo>
                  <a:lnTo>
                    <a:pt x="414439" y="1302232"/>
                  </a:lnTo>
                  <a:lnTo>
                    <a:pt x="428485" y="1302232"/>
                  </a:lnTo>
                  <a:lnTo>
                    <a:pt x="434365" y="1289532"/>
                  </a:lnTo>
                  <a:lnTo>
                    <a:pt x="439000" y="1289532"/>
                  </a:lnTo>
                  <a:lnTo>
                    <a:pt x="442480" y="1302232"/>
                  </a:lnTo>
                  <a:lnTo>
                    <a:pt x="436676" y="1302232"/>
                  </a:lnTo>
                  <a:lnTo>
                    <a:pt x="439724" y="1314932"/>
                  </a:lnTo>
                  <a:lnTo>
                    <a:pt x="443420" y="1314932"/>
                  </a:lnTo>
                  <a:lnTo>
                    <a:pt x="442188" y="1327632"/>
                  </a:lnTo>
                  <a:lnTo>
                    <a:pt x="434581" y="1327632"/>
                  </a:lnTo>
                  <a:lnTo>
                    <a:pt x="437337" y="1314932"/>
                  </a:lnTo>
                  <a:lnTo>
                    <a:pt x="421563" y="1314932"/>
                  </a:lnTo>
                  <a:lnTo>
                    <a:pt x="412953" y="1327632"/>
                  </a:lnTo>
                  <a:lnTo>
                    <a:pt x="396379" y="1327632"/>
                  </a:lnTo>
                  <a:lnTo>
                    <a:pt x="391375" y="1340332"/>
                  </a:lnTo>
                  <a:lnTo>
                    <a:pt x="389331" y="1327632"/>
                  </a:lnTo>
                  <a:lnTo>
                    <a:pt x="355866" y="1327632"/>
                  </a:lnTo>
                  <a:lnTo>
                    <a:pt x="356755" y="1340332"/>
                  </a:lnTo>
                  <a:lnTo>
                    <a:pt x="334149" y="1340332"/>
                  </a:lnTo>
                  <a:lnTo>
                    <a:pt x="326174" y="1353032"/>
                  </a:lnTo>
                  <a:lnTo>
                    <a:pt x="316204" y="1353032"/>
                  </a:lnTo>
                  <a:lnTo>
                    <a:pt x="311569" y="1365732"/>
                  </a:lnTo>
                  <a:lnTo>
                    <a:pt x="305981" y="1365732"/>
                  </a:lnTo>
                  <a:lnTo>
                    <a:pt x="305231" y="1353032"/>
                  </a:lnTo>
                  <a:lnTo>
                    <a:pt x="300710" y="1353032"/>
                  </a:lnTo>
                  <a:lnTo>
                    <a:pt x="299034" y="1365732"/>
                  </a:lnTo>
                  <a:lnTo>
                    <a:pt x="301015" y="1365732"/>
                  </a:lnTo>
                  <a:lnTo>
                    <a:pt x="301942" y="1378432"/>
                  </a:lnTo>
                  <a:lnTo>
                    <a:pt x="289179" y="1378432"/>
                  </a:lnTo>
                  <a:lnTo>
                    <a:pt x="285419" y="1391132"/>
                  </a:lnTo>
                  <a:lnTo>
                    <a:pt x="276174" y="1391132"/>
                  </a:lnTo>
                  <a:lnTo>
                    <a:pt x="277164" y="1403832"/>
                  </a:lnTo>
                  <a:lnTo>
                    <a:pt x="235356" y="1403832"/>
                  </a:lnTo>
                  <a:lnTo>
                    <a:pt x="217639" y="1416532"/>
                  </a:lnTo>
                  <a:lnTo>
                    <a:pt x="195478" y="1416532"/>
                  </a:lnTo>
                  <a:lnTo>
                    <a:pt x="198361" y="1429232"/>
                  </a:lnTo>
                  <a:lnTo>
                    <a:pt x="224167" y="1429232"/>
                  </a:lnTo>
                  <a:lnTo>
                    <a:pt x="226822" y="1416532"/>
                  </a:lnTo>
                  <a:lnTo>
                    <a:pt x="279933" y="1416532"/>
                  </a:lnTo>
                  <a:lnTo>
                    <a:pt x="280962" y="1429232"/>
                  </a:lnTo>
                  <a:lnTo>
                    <a:pt x="283273" y="1429232"/>
                  </a:lnTo>
                  <a:lnTo>
                    <a:pt x="288163" y="1441932"/>
                  </a:lnTo>
                  <a:lnTo>
                    <a:pt x="288658" y="1429232"/>
                  </a:lnTo>
                  <a:lnTo>
                    <a:pt x="295160" y="1429232"/>
                  </a:lnTo>
                  <a:lnTo>
                    <a:pt x="290169" y="1441932"/>
                  </a:lnTo>
                  <a:lnTo>
                    <a:pt x="284429" y="1454632"/>
                  </a:lnTo>
                  <a:lnTo>
                    <a:pt x="278422" y="1454632"/>
                  </a:lnTo>
                  <a:lnTo>
                    <a:pt x="272618" y="1467332"/>
                  </a:lnTo>
                  <a:lnTo>
                    <a:pt x="253288" y="1467332"/>
                  </a:lnTo>
                  <a:lnTo>
                    <a:pt x="246659" y="1480032"/>
                  </a:lnTo>
                  <a:lnTo>
                    <a:pt x="242595" y="1492732"/>
                  </a:lnTo>
                  <a:lnTo>
                    <a:pt x="251104" y="1492732"/>
                  </a:lnTo>
                  <a:lnTo>
                    <a:pt x="257873" y="1480032"/>
                  </a:lnTo>
                  <a:lnTo>
                    <a:pt x="263169" y="1480032"/>
                  </a:lnTo>
                  <a:lnTo>
                    <a:pt x="267271" y="1492732"/>
                  </a:lnTo>
                  <a:lnTo>
                    <a:pt x="254127" y="1492732"/>
                  </a:lnTo>
                  <a:lnTo>
                    <a:pt x="246646" y="1505432"/>
                  </a:lnTo>
                  <a:lnTo>
                    <a:pt x="234543" y="1505432"/>
                  </a:lnTo>
                  <a:lnTo>
                    <a:pt x="233768" y="1492732"/>
                  </a:lnTo>
                  <a:lnTo>
                    <a:pt x="229285" y="1492732"/>
                  </a:lnTo>
                  <a:lnTo>
                    <a:pt x="228676" y="1505432"/>
                  </a:lnTo>
                  <a:lnTo>
                    <a:pt x="212001" y="1505432"/>
                  </a:lnTo>
                  <a:lnTo>
                    <a:pt x="199593" y="1518132"/>
                  </a:lnTo>
                  <a:lnTo>
                    <a:pt x="237947" y="1518132"/>
                  </a:lnTo>
                  <a:lnTo>
                    <a:pt x="250837" y="1505432"/>
                  </a:lnTo>
                  <a:lnTo>
                    <a:pt x="276123" y="1505432"/>
                  </a:lnTo>
                  <a:lnTo>
                    <a:pt x="281254" y="1518132"/>
                  </a:lnTo>
                  <a:lnTo>
                    <a:pt x="312534" y="1518132"/>
                  </a:lnTo>
                  <a:lnTo>
                    <a:pt x="307695" y="1530832"/>
                  </a:lnTo>
                  <a:lnTo>
                    <a:pt x="308317" y="1530832"/>
                  </a:lnTo>
                  <a:lnTo>
                    <a:pt x="309841" y="1543532"/>
                  </a:lnTo>
                  <a:lnTo>
                    <a:pt x="316001" y="1556232"/>
                  </a:lnTo>
                  <a:lnTo>
                    <a:pt x="324065" y="1556232"/>
                  </a:lnTo>
                  <a:lnTo>
                    <a:pt x="331279" y="1568932"/>
                  </a:lnTo>
                  <a:lnTo>
                    <a:pt x="324650" y="1568932"/>
                  </a:lnTo>
                  <a:lnTo>
                    <a:pt x="335826" y="1581632"/>
                  </a:lnTo>
                  <a:lnTo>
                    <a:pt x="347941" y="1581632"/>
                  </a:lnTo>
                  <a:lnTo>
                    <a:pt x="358940" y="1568932"/>
                  </a:lnTo>
                  <a:lnTo>
                    <a:pt x="366737" y="1581632"/>
                  </a:lnTo>
                  <a:lnTo>
                    <a:pt x="355536" y="1581632"/>
                  </a:lnTo>
                  <a:lnTo>
                    <a:pt x="355180" y="1594332"/>
                  </a:lnTo>
                  <a:lnTo>
                    <a:pt x="340499" y="1594332"/>
                  </a:lnTo>
                  <a:lnTo>
                    <a:pt x="340309" y="1607032"/>
                  </a:lnTo>
                  <a:lnTo>
                    <a:pt x="353161" y="1607032"/>
                  </a:lnTo>
                  <a:lnTo>
                    <a:pt x="353110" y="1619732"/>
                  </a:lnTo>
                  <a:lnTo>
                    <a:pt x="355841" y="1632432"/>
                  </a:lnTo>
                  <a:lnTo>
                    <a:pt x="347700" y="1632432"/>
                  </a:lnTo>
                  <a:lnTo>
                    <a:pt x="346265" y="1645132"/>
                  </a:lnTo>
                  <a:lnTo>
                    <a:pt x="335495" y="1632432"/>
                  </a:lnTo>
                  <a:lnTo>
                    <a:pt x="334365" y="1645132"/>
                  </a:lnTo>
                  <a:lnTo>
                    <a:pt x="328726" y="1645132"/>
                  </a:lnTo>
                  <a:lnTo>
                    <a:pt x="325513" y="1670532"/>
                  </a:lnTo>
                  <a:lnTo>
                    <a:pt x="337566" y="1670532"/>
                  </a:lnTo>
                  <a:lnTo>
                    <a:pt x="341261" y="1657832"/>
                  </a:lnTo>
                  <a:lnTo>
                    <a:pt x="357454" y="1657832"/>
                  </a:lnTo>
                  <a:lnTo>
                    <a:pt x="357911" y="1670532"/>
                  </a:lnTo>
                  <a:lnTo>
                    <a:pt x="364286" y="1670532"/>
                  </a:lnTo>
                  <a:lnTo>
                    <a:pt x="366636" y="1657832"/>
                  </a:lnTo>
                  <a:lnTo>
                    <a:pt x="370776" y="1645132"/>
                  </a:lnTo>
                  <a:lnTo>
                    <a:pt x="379933" y="1657832"/>
                  </a:lnTo>
                  <a:lnTo>
                    <a:pt x="389267" y="1645132"/>
                  </a:lnTo>
                  <a:lnTo>
                    <a:pt x="411175" y="1645132"/>
                  </a:lnTo>
                  <a:lnTo>
                    <a:pt x="416191" y="1632432"/>
                  </a:lnTo>
                  <a:lnTo>
                    <a:pt x="428383" y="1632432"/>
                  </a:lnTo>
                  <a:lnTo>
                    <a:pt x="427596" y="1645132"/>
                  </a:lnTo>
                  <a:lnTo>
                    <a:pt x="440715" y="1645132"/>
                  </a:lnTo>
                  <a:lnTo>
                    <a:pt x="436206" y="1632432"/>
                  </a:lnTo>
                  <a:lnTo>
                    <a:pt x="441871" y="1632432"/>
                  </a:lnTo>
                  <a:lnTo>
                    <a:pt x="444627" y="1619732"/>
                  </a:lnTo>
                  <a:lnTo>
                    <a:pt x="462927" y="1619732"/>
                  </a:lnTo>
                  <a:lnTo>
                    <a:pt x="466229" y="1632432"/>
                  </a:lnTo>
                  <a:lnTo>
                    <a:pt x="460209" y="1632432"/>
                  </a:lnTo>
                  <a:lnTo>
                    <a:pt x="458800" y="1645132"/>
                  </a:lnTo>
                  <a:lnTo>
                    <a:pt x="471728" y="1645132"/>
                  </a:lnTo>
                  <a:lnTo>
                    <a:pt x="469900" y="1632432"/>
                  </a:lnTo>
                  <a:lnTo>
                    <a:pt x="474281" y="1632432"/>
                  </a:lnTo>
                  <a:lnTo>
                    <a:pt x="471728" y="1645132"/>
                  </a:lnTo>
                  <a:lnTo>
                    <a:pt x="479005" y="1645132"/>
                  </a:lnTo>
                  <a:lnTo>
                    <a:pt x="480212" y="1632432"/>
                  </a:lnTo>
                  <a:lnTo>
                    <a:pt x="479971" y="1632432"/>
                  </a:lnTo>
                  <a:lnTo>
                    <a:pt x="478142" y="1619732"/>
                  </a:lnTo>
                  <a:lnTo>
                    <a:pt x="476478" y="1619732"/>
                  </a:lnTo>
                  <a:lnTo>
                    <a:pt x="477139" y="1607032"/>
                  </a:lnTo>
                  <a:lnTo>
                    <a:pt x="488823" y="1607032"/>
                  </a:lnTo>
                  <a:lnTo>
                    <a:pt x="490016" y="1619732"/>
                  </a:lnTo>
                  <a:lnTo>
                    <a:pt x="484390" y="1619732"/>
                  </a:lnTo>
                  <a:lnTo>
                    <a:pt x="483755" y="1632432"/>
                  </a:lnTo>
                  <a:lnTo>
                    <a:pt x="485787" y="1645132"/>
                  </a:lnTo>
                  <a:lnTo>
                    <a:pt x="488188" y="1657832"/>
                  </a:lnTo>
                  <a:lnTo>
                    <a:pt x="467880" y="1657832"/>
                  </a:lnTo>
                  <a:lnTo>
                    <a:pt x="462229" y="1670532"/>
                  </a:lnTo>
                  <a:lnTo>
                    <a:pt x="447954" y="1670532"/>
                  </a:lnTo>
                  <a:lnTo>
                    <a:pt x="448424" y="1683232"/>
                  </a:lnTo>
                  <a:lnTo>
                    <a:pt x="462495" y="1670532"/>
                  </a:lnTo>
                  <a:lnTo>
                    <a:pt x="478193" y="1670532"/>
                  </a:lnTo>
                  <a:lnTo>
                    <a:pt x="494372" y="1657832"/>
                  </a:lnTo>
                  <a:lnTo>
                    <a:pt x="509854" y="1670532"/>
                  </a:lnTo>
                  <a:lnTo>
                    <a:pt x="512318" y="1657832"/>
                  </a:lnTo>
                  <a:lnTo>
                    <a:pt x="528485" y="1657832"/>
                  </a:lnTo>
                  <a:lnTo>
                    <a:pt x="533717" y="1670532"/>
                  </a:lnTo>
                  <a:lnTo>
                    <a:pt x="541299" y="1670532"/>
                  </a:lnTo>
                  <a:lnTo>
                    <a:pt x="542036" y="1657832"/>
                  </a:lnTo>
                  <a:lnTo>
                    <a:pt x="547979" y="1657832"/>
                  </a:lnTo>
                  <a:lnTo>
                    <a:pt x="547306" y="1645132"/>
                  </a:lnTo>
                  <a:lnTo>
                    <a:pt x="556412" y="1645132"/>
                  </a:lnTo>
                  <a:lnTo>
                    <a:pt x="558457" y="1645132"/>
                  </a:lnTo>
                  <a:lnTo>
                    <a:pt x="560095" y="1657832"/>
                  </a:lnTo>
                  <a:lnTo>
                    <a:pt x="563384" y="1670532"/>
                  </a:lnTo>
                  <a:lnTo>
                    <a:pt x="569175" y="1670532"/>
                  </a:lnTo>
                  <a:lnTo>
                    <a:pt x="569595" y="1657832"/>
                  </a:lnTo>
                  <a:lnTo>
                    <a:pt x="567220" y="1645132"/>
                  </a:lnTo>
                  <a:lnTo>
                    <a:pt x="602513" y="1645132"/>
                  </a:lnTo>
                  <a:lnTo>
                    <a:pt x="606602" y="1657832"/>
                  </a:lnTo>
                  <a:lnTo>
                    <a:pt x="610768" y="1657832"/>
                  </a:lnTo>
                  <a:lnTo>
                    <a:pt x="613943" y="1645132"/>
                  </a:lnTo>
                  <a:lnTo>
                    <a:pt x="627303" y="1645132"/>
                  </a:lnTo>
                  <a:lnTo>
                    <a:pt x="660412" y="1645132"/>
                  </a:lnTo>
                  <a:lnTo>
                    <a:pt x="659739" y="1657832"/>
                  </a:lnTo>
                  <a:lnTo>
                    <a:pt x="652030" y="1657832"/>
                  </a:lnTo>
                  <a:lnTo>
                    <a:pt x="656818" y="1670532"/>
                  </a:lnTo>
                  <a:lnTo>
                    <a:pt x="629170" y="1670532"/>
                  </a:lnTo>
                  <a:lnTo>
                    <a:pt x="623722" y="1670532"/>
                  </a:lnTo>
                  <a:lnTo>
                    <a:pt x="622147" y="1683232"/>
                  </a:lnTo>
                  <a:lnTo>
                    <a:pt x="633425" y="1683232"/>
                  </a:lnTo>
                  <a:lnTo>
                    <a:pt x="633196" y="1695932"/>
                  </a:lnTo>
                  <a:lnTo>
                    <a:pt x="620814" y="1695932"/>
                  </a:lnTo>
                  <a:lnTo>
                    <a:pt x="620814" y="1734032"/>
                  </a:lnTo>
                  <a:lnTo>
                    <a:pt x="620522" y="1746732"/>
                  </a:lnTo>
                  <a:lnTo>
                    <a:pt x="614616" y="1734032"/>
                  </a:lnTo>
                  <a:lnTo>
                    <a:pt x="620814" y="1734032"/>
                  </a:lnTo>
                  <a:lnTo>
                    <a:pt x="620814" y="1695932"/>
                  </a:lnTo>
                  <a:lnTo>
                    <a:pt x="593178" y="1695932"/>
                  </a:lnTo>
                  <a:lnTo>
                    <a:pt x="593686" y="1708632"/>
                  </a:lnTo>
                  <a:lnTo>
                    <a:pt x="588137" y="1708632"/>
                  </a:lnTo>
                  <a:lnTo>
                    <a:pt x="588137" y="1746732"/>
                  </a:lnTo>
                  <a:lnTo>
                    <a:pt x="581050" y="1746732"/>
                  </a:lnTo>
                  <a:lnTo>
                    <a:pt x="585203" y="1734032"/>
                  </a:lnTo>
                  <a:lnTo>
                    <a:pt x="588137" y="1746732"/>
                  </a:lnTo>
                  <a:lnTo>
                    <a:pt x="588137" y="1708632"/>
                  </a:lnTo>
                  <a:lnTo>
                    <a:pt x="575818" y="1708632"/>
                  </a:lnTo>
                  <a:lnTo>
                    <a:pt x="575818" y="1759432"/>
                  </a:lnTo>
                  <a:lnTo>
                    <a:pt x="566039" y="1759432"/>
                  </a:lnTo>
                  <a:lnTo>
                    <a:pt x="566508" y="1746732"/>
                  </a:lnTo>
                  <a:lnTo>
                    <a:pt x="575691" y="1746732"/>
                  </a:lnTo>
                  <a:lnTo>
                    <a:pt x="575818" y="1759432"/>
                  </a:lnTo>
                  <a:lnTo>
                    <a:pt x="575818" y="1708632"/>
                  </a:lnTo>
                  <a:lnTo>
                    <a:pt x="553339" y="1708632"/>
                  </a:lnTo>
                  <a:lnTo>
                    <a:pt x="558266" y="1721332"/>
                  </a:lnTo>
                  <a:lnTo>
                    <a:pt x="557276" y="1721332"/>
                  </a:lnTo>
                  <a:lnTo>
                    <a:pt x="557276" y="1873732"/>
                  </a:lnTo>
                  <a:lnTo>
                    <a:pt x="547751" y="1873732"/>
                  </a:lnTo>
                  <a:lnTo>
                    <a:pt x="548043" y="1861032"/>
                  </a:lnTo>
                  <a:lnTo>
                    <a:pt x="555764" y="1861032"/>
                  </a:lnTo>
                  <a:lnTo>
                    <a:pt x="557276" y="1873732"/>
                  </a:lnTo>
                  <a:lnTo>
                    <a:pt x="557276" y="1721332"/>
                  </a:lnTo>
                  <a:lnTo>
                    <a:pt x="556158" y="1721332"/>
                  </a:lnTo>
                  <a:lnTo>
                    <a:pt x="556158" y="1848332"/>
                  </a:lnTo>
                  <a:lnTo>
                    <a:pt x="549338" y="1848332"/>
                  </a:lnTo>
                  <a:lnTo>
                    <a:pt x="549097" y="1835632"/>
                  </a:lnTo>
                  <a:lnTo>
                    <a:pt x="555040" y="1835632"/>
                  </a:lnTo>
                  <a:lnTo>
                    <a:pt x="556158" y="1848332"/>
                  </a:lnTo>
                  <a:lnTo>
                    <a:pt x="556158" y="1721332"/>
                  </a:lnTo>
                  <a:lnTo>
                    <a:pt x="555498" y="1721332"/>
                  </a:lnTo>
                  <a:lnTo>
                    <a:pt x="555498" y="1759432"/>
                  </a:lnTo>
                  <a:lnTo>
                    <a:pt x="548652" y="1759432"/>
                  </a:lnTo>
                  <a:lnTo>
                    <a:pt x="548563" y="1746732"/>
                  </a:lnTo>
                  <a:lnTo>
                    <a:pt x="555396" y="1746732"/>
                  </a:lnTo>
                  <a:lnTo>
                    <a:pt x="555498" y="1759432"/>
                  </a:lnTo>
                  <a:lnTo>
                    <a:pt x="555498" y="1721332"/>
                  </a:lnTo>
                  <a:lnTo>
                    <a:pt x="549021" y="1721332"/>
                  </a:lnTo>
                  <a:lnTo>
                    <a:pt x="546747" y="1708632"/>
                  </a:lnTo>
                  <a:lnTo>
                    <a:pt x="538988" y="1708632"/>
                  </a:lnTo>
                  <a:lnTo>
                    <a:pt x="537718" y="1695932"/>
                  </a:lnTo>
                  <a:lnTo>
                    <a:pt x="537197" y="1695932"/>
                  </a:lnTo>
                  <a:lnTo>
                    <a:pt x="531685" y="1683232"/>
                  </a:lnTo>
                  <a:lnTo>
                    <a:pt x="530771" y="1695932"/>
                  </a:lnTo>
                  <a:lnTo>
                    <a:pt x="529501" y="1708632"/>
                  </a:lnTo>
                  <a:lnTo>
                    <a:pt x="528866" y="1708632"/>
                  </a:lnTo>
                  <a:lnTo>
                    <a:pt x="529805" y="1721332"/>
                  </a:lnTo>
                  <a:lnTo>
                    <a:pt x="516394" y="1721332"/>
                  </a:lnTo>
                  <a:lnTo>
                    <a:pt x="516115" y="1734032"/>
                  </a:lnTo>
                  <a:lnTo>
                    <a:pt x="525957" y="1734032"/>
                  </a:lnTo>
                  <a:lnTo>
                    <a:pt x="527431" y="1746732"/>
                  </a:lnTo>
                  <a:lnTo>
                    <a:pt x="502894" y="1746732"/>
                  </a:lnTo>
                  <a:lnTo>
                    <a:pt x="503351" y="1734032"/>
                  </a:lnTo>
                  <a:lnTo>
                    <a:pt x="499656" y="1734032"/>
                  </a:lnTo>
                  <a:lnTo>
                    <a:pt x="499656" y="1746732"/>
                  </a:lnTo>
                  <a:lnTo>
                    <a:pt x="484568" y="1746732"/>
                  </a:lnTo>
                  <a:lnTo>
                    <a:pt x="490918" y="1759432"/>
                  </a:lnTo>
                  <a:lnTo>
                    <a:pt x="538568" y="1759432"/>
                  </a:lnTo>
                  <a:lnTo>
                    <a:pt x="532320" y="1772132"/>
                  </a:lnTo>
                  <a:lnTo>
                    <a:pt x="525945" y="1772132"/>
                  </a:lnTo>
                  <a:lnTo>
                    <a:pt x="519163" y="1784832"/>
                  </a:lnTo>
                  <a:lnTo>
                    <a:pt x="478218" y="1784832"/>
                  </a:lnTo>
                  <a:lnTo>
                    <a:pt x="477786" y="1797532"/>
                  </a:lnTo>
                  <a:lnTo>
                    <a:pt x="460971" y="1797532"/>
                  </a:lnTo>
                  <a:lnTo>
                    <a:pt x="460324" y="1784832"/>
                  </a:lnTo>
                  <a:lnTo>
                    <a:pt x="453491" y="1784832"/>
                  </a:lnTo>
                  <a:lnTo>
                    <a:pt x="453618" y="1797532"/>
                  </a:lnTo>
                  <a:lnTo>
                    <a:pt x="455688" y="1810232"/>
                  </a:lnTo>
                  <a:lnTo>
                    <a:pt x="457949" y="1810232"/>
                  </a:lnTo>
                  <a:lnTo>
                    <a:pt x="458660" y="1822932"/>
                  </a:lnTo>
                  <a:lnTo>
                    <a:pt x="459244" y="1822932"/>
                  </a:lnTo>
                  <a:lnTo>
                    <a:pt x="459168" y="1835632"/>
                  </a:lnTo>
                  <a:lnTo>
                    <a:pt x="450799" y="1835632"/>
                  </a:lnTo>
                  <a:lnTo>
                    <a:pt x="447840" y="1848332"/>
                  </a:lnTo>
                  <a:lnTo>
                    <a:pt x="446925" y="1861032"/>
                  </a:lnTo>
                  <a:lnTo>
                    <a:pt x="456869" y="1861032"/>
                  </a:lnTo>
                  <a:lnTo>
                    <a:pt x="456692" y="1848332"/>
                  </a:lnTo>
                  <a:lnTo>
                    <a:pt x="467880" y="1848332"/>
                  </a:lnTo>
                  <a:lnTo>
                    <a:pt x="470522" y="1861032"/>
                  </a:lnTo>
                  <a:lnTo>
                    <a:pt x="468947" y="1848332"/>
                  </a:lnTo>
                  <a:lnTo>
                    <a:pt x="467372" y="1835632"/>
                  </a:lnTo>
                  <a:lnTo>
                    <a:pt x="463588" y="1822932"/>
                  </a:lnTo>
                  <a:lnTo>
                    <a:pt x="462648" y="1810232"/>
                  </a:lnTo>
                  <a:lnTo>
                    <a:pt x="469773" y="1810232"/>
                  </a:lnTo>
                  <a:lnTo>
                    <a:pt x="468769" y="1822932"/>
                  </a:lnTo>
                  <a:lnTo>
                    <a:pt x="474649" y="1822932"/>
                  </a:lnTo>
                  <a:lnTo>
                    <a:pt x="477189" y="1810232"/>
                  </a:lnTo>
                  <a:lnTo>
                    <a:pt x="478955" y="1822932"/>
                  </a:lnTo>
                  <a:lnTo>
                    <a:pt x="485089" y="1822932"/>
                  </a:lnTo>
                  <a:lnTo>
                    <a:pt x="485724" y="1810232"/>
                  </a:lnTo>
                  <a:lnTo>
                    <a:pt x="533654" y="1810232"/>
                  </a:lnTo>
                  <a:lnTo>
                    <a:pt x="534327" y="1822932"/>
                  </a:lnTo>
                  <a:lnTo>
                    <a:pt x="531114" y="1822932"/>
                  </a:lnTo>
                  <a:lnTo>
                    <a:pt x="534771" y="1835632"/>
                  </a:lnTo>
                  <a:lnTo>
                    <a:pt x="545172" y="1835632"/>
                  </a:lnTo>
                  <a:lnTo>
                    <a:pt x="545223" y="1848332"/>
                  </a:lnTo>
                  <a:lnTo>
                    <a:pt x="532015" y="1848332"/>
                  </a:lnTo>
                  <a:lnTo>
                    <a:pt x="535901" y="1861032"/>
                  </a:lnTo>
                  <a:lnTo>
                    <a:pt x="539826" y="1861032"/>
                  </a:lnTo>
                  <a:lnTo>
                    <a:pt x="538746" y="1873732"/>
                  </a:lnTo>
                  <a:lnTo>
                    <a:pt x="529272" y="1873732"/>
                  </a:lnTo>
                  <a:lnTo>
                    <a:pt x="526719" y="1886432"/>
                  </a:lnTo>
                  <a:lnTo>
                    <a:pt x="554202" y="1886432"/>
                  </a:lnTo>
                  <a:lnTo>
                    <a:pt x="553720" y="1899132"/>
                  </a:lnTo>
                  <a:lnTo>
                    <a:pt x="561276" y="1899132"/>
                  </a:lnTo>
                  <a:lnTo>
                    <a:pt x="563562" y="1886432"/>
                  </a:lnTo>
                  <a:lnTo>
                    <a:pt x="564667" y="1873732"/>
                  </a:lnTo>
                  <a:lnTo>
                    <a:pt x="563765" y="1861032"/>
                  </a:lnTo>
                  <a:lnTo>
                    <a:pt x="570103" y="1861032"/>
                  </a:lnTo>
                  <a:lnTo>
                    <a:pt x="570230" y="1848332"/>
                  </a:lnTo>
                  <a:lnTo>
                    <a:pt x="566013" y="1848332"/>
                  </a:lnTo>
                  <a:lnTo>
                    <a:pt x="559752" y="1835632"/>
                  </a:lnTo>
                  <a:lnTo>
                    <a:pt x="562686" y="1835632"/>
                  </a:lnTo>
                  <a:lnTo>
                    <a:pt x="566483" y="1822932"/>
                  </a:lnTo>
                  <a:lnTo>
                    <a:pt x="590054" y="1822932"/>
                  </a:lnTo>
                  <a:lnTo>
                    <a:pt x="600290" y="1822932"/>
                  </a:lnTo>
                  <a:lnTo>
                    <a:pt x="599782" y="1835632"/>
                  </a:lnTo>
                  <a:lnTo>
                    <a:pt x="603250" y="1835632"/>
                  </a:lnTo>
                  <a:lnTo>
                    <a:pt x="607187" y="1822932"/>
                  </a:lnTo>
                  <a:lnTo>
                    <a:pt x="612368" y="1835632"/>
                  </a:lnTo>
                  <a:lnTo>
                    <a:pt x="618680" y="1822932"/>
                  </a:lnTo>
                  <a:lnTo>
                    <a:pt x="634847" y="1822932"/>
                  </a:lnTo>
                  <a:lnTo>
                    <a:pt x="635939" y="1835632"/>
                  </a:lnTo>
                  <a:lnTo>
                    <a:pt x="641832" y="1822932"/>
                  </a:lnTo>
                  <a:lnTo>
                    <a:pt x="642162" y="1835632"/>
                  </a:lnTo>
                  <a:lnTo>
                    <a:pt x="635939" y="1835632"/>
                  </a:lnTo>
                  <a:lnTo>
                    <a:pt x="623074" y="1835632"/>
                  </a:lnTo>
                  <a:lnTo>
                    <a:pt x="623239" y="1848332"/>
                  </a:lnTo>
                  <a:lnTo>
                    <a:pt x="642848" y="1848332"/>
                  </a:lnTo>
                  <a:lnTo>
                    <a:pt x="646645" y="1835632"/>
                  </a:lnTo>
                  <a:lnTo>
                    <a:pt x="660285" y="1835632"/>
                  </a:lnTo>
                  <a:lnTo>
                    <a:pt x="652348" y="1822932"/>
                  </a:lnTo>
                  <a:lnTo>
                    <a:pt x="665276" y="1822932"/>
                  </a:lnTo>
                  <a:lnTo>
                    <a:pt x="660285" y="1835632"/>
                  </a:lnTo>
                  <a:lnTo>
                    <a:pt x="670128" y="1835632"/>
                  </a:lnTo>
                  <a:lnTo>
                    <a:pt x="673887" y="1848332"/>
                  </a:lnTo>
                  <a:lnTo>
                    <a:pt x="661238" y="1848332"/>
                  </a:lnTo>
                  <a:lnTo>
                    <a:pt x="660628" y="1861032"/>
                  </a:lnTo>
                  <a:lnTo>
                    <a:pt x="664070" y="1861032"/>
                  </a:lnTo>
                  <a:lnTo>
                    <a:pt x="663587" y="1873732"/>
                  </a:lnTo>
                  <a:lnTo>
                    <a:pt x="659079" y="1873732"/>
                  </a:lnTo>
                  <a:lnTo>
                    <a:pt x="656043" y="1886432"/>
                  </a:lnTo>
                  <a:lnTo>
                    <a:pt x="653186" y="1899132"/>
                  </a:lnTo>
                  <a:lnTo>
                    <a:pt x="648258" y="1899132"/>
                  </a:lnTo>
                  <a:lnTo>
                    <a:pt x="649185" y="1886432"/>
                  </a:lnTo>
                  <a:lnTo>
                    <a:pt x="637870" y="1886432"/>
                  </a:lnTo>
                  <a:lnTo>
                    <a:pt x="636066" y="1899132"/>
                  </a:lnTo>
                  <a:lnTo>
                    <a:pt x="634644" y="1899132"/>
                  </a:lnTo>
                  <a:lnTo>
                    <a:pt x="630542" y="1911832"/>
                  </a:lnTo>
                  <a:lnTo>
                    <a:pt x="627837" y="1911832"/>
                  </a:lnTo>
                  <a:lnTo>
                    <a:pt x="628421" y="1924532"/>
                  </a:lnTo>
                  <a:lnTo>
                    <a:pt x="652881" y="1924532"/>
                  </a:lnTo>
                  <a:lnTo>
                    <a:pt x="654964" y="1937232"/>
                  </a:lnTo>
                  <a:lnTo>
                    <a:pt x="658444" y="1937232"/>
                  </a:lnTo>
                  <a:lnTo>
                    <a:pt x="660565" y="1949932"/>
                  </a:lnTo>
                  <a:lnTo>
                    <a:pt x="674306" y="1949932"/>
                  </a:lnTo>
                  <a:lnTo>
                    <a:pt x="677519" y="1962632"/>
                  </a:lnTo>
                  <a:lnTo>
                    <a:pt x="683564" y="1962632"/>
                  </a:lnTo>
                  <a:lnTo>
                    <a:pt x="689610" y="1975332"/>
                  </a:lnTo>
                  <a:lnTo>
                    <a:pt x="692772" y="1988032"/>
                  </a:lnTo>
                  <a:lnTo>
                    <a:pt x="696772" y="1975332"/>
                  </a:lnTo>
                  <a:lnTo>
                    <a:pt x="698944" y="1988032"/>
                  </a:lnTo>
                  <a:lnTo>
                    <a:pt x="723811" y="1988032"/>
                  </a:lnTo>
                  <a:lnTo>
                    <a:pt x="724281" y="1975332"/>
                  </a:lnTo>
                  <a:lnTo>
                    <a:pt x="721766" y="1975332"/>
                  </a:lnTo>
                  <a:lnTo>
                    <a:pt x="720090" y="1962632"/>
                  </a:lnTo>
                  <a:lnTo>
                    <a:pt x="723087" y="1962632"/>
                  </a:lnTo>
                  <a:lnTo>
                    <a:pt x="727938" y="1975332"/>
                  </a:lnTo>
                  <a:lnTo>
                    <a:pt x="730758" y="1962632"/>
                  </a:lnTo>
                  <a:lnTo>
                    <a:pt x="733082" y="1962632"/>
                  </a:lnTo>
                  <a:lnTo>
                    <a:pt x="736473" y="1949932"/>
                  </a:lnTo>
                  <a:lnTo>
                    <a:pt x="753440" y="1949932"/>
                  </a:lnTo>
                  <a:lnTo>
                    <a:pt x="756310" y="1962632"/>
                  </a:lnTo>
                  <a:lnTo>
                    <a:pt x="760679" y="1962632"/>
                  </a:lnTo>
                  <a:lnTo>
                    <a:pt x="759688" y="1949932"/>
                  </a:lnTo>
                  <a:lnTo>
                    <a:pt x="765441" y="1949932"/>
                  </a:lnTo>
                  <a:lnTo>
                    <a:pt x="770331" y="1937232"/>
                  </a:lnTo>
                  <a:lnTo>
                    <a:pt x="780148" y="1949932"/>
                  </a:lnTo>
                  <a:lnTo>
                    <a:pt x="789559" y="1949932"/>
                  </a:lnTo>
                  <a:lnTo>
                    <a:pt x="797306" y="1962632"/>
                  </a:lnTo>
                  <a:lnTo>
                    <a:pt x="829297" y="1962632"/>
                  </a:lnTo>
                  <a:lnTo>
                    <a:pt x="825881" y="1949932"/>
                  </a:lnTo>
                  <a:lnTo>
                    <a:pt x="826528" y="1949932"/>
                  </a:lnTo>
                  <a:lnTo>
                    <a:pt x="829284" y="1937232"/>
                  </a:lnTo>
                  <a:lnTo>
                    <a:pt x="883691" y="1937232"/>
                  </a:lnTo>
                  <a:lnTo>
                    <a:pt x="883780" y="1949932"/>
                  </a:lnTo>
                  <a:lnTo>
                    <a:pt x="902525" y="1949932"/>
                  </a:lnTo>
                  <a:lnTo>
                    <a:pt x="898664" y="1962632"/>
                  </a:lnTo>
                  <a:lnTo>
                    <a:pt x="960602" y="1962632"/>
                  </a:lnTo>
                  <a:lnTo>
                    <a:pt x="966457" y="1949932"/>
                  </a:lnTo>
                  <a:lnTo>
                    <a:pt x="967232" y="1949932"/>
                  </a:lnTo>
                  <a:lnTo>
                    <a:pt x="964399" y="1937232"/>
                  </a:lnTo>
                  <a:lnTo>
                    <a:pt x="963193" y="1937232"/>
                  </a:lnTo>
                  <a:lnTo>
                    <a:pt x="963269" y="1924532"/>
                  </a:lnTo>
                  <a:lnTo>
                    <a:pt x="980846" y="1924532"/>
                  </a:lnTo>
                  <a:lnTo>
                    <a:pt x="984237" y="1924532"/>
                  </a:lnTo>
                  <a:lnTo>
                    <a:pt x="986015" y="1911832"/>
                  </a:lnTo>
                  <a:lnTo>
                    <a:pt x="994397" y="1911832"/>
                  </a:lnTo>
                  <a:lnTo>
                    <a:pt x="1019225" y="1899132"/>
                  </a:lnTo>
                  <a:lnTo>
                    <a:pt x="1113599" y="1899132"/>
                  </a:lnTo>
                  <a:lnTo>
                    <a:pt x="1119860" y="1886432"/>
                  </a:lnTo>
                  <a:lnTo>
                    <a:pt x="1119695" y="1886432"/>
                  </a:lnTo>
                  <a:lnTo>
                    <a:pt x="1126388" y="1873732"/>
                  </a:lnTo>
                  <a:lnTo>
                    <a:pt x="1132382" y="1873732"/>
                  </a:lnTo>
                  <a:lnTo>
                    <a:pt x="1137234" y="1886432"/>
                  </a:lnTo>
                  <a:lnTo>
                    <a:pt x="1151216" y="1886432"/>
                  </a:lnTo>
                  <a:lnTo>
                    <a:pt x="1150899" y="1861032"/>
                  </a:lnTo>
                  <a:lnTo>
                    <a:pt x="1159116" y="1861032"/>
                  </a:lnTo>
                  <a:lnTo>
                    <a:pt x="1165491" y="1873732"/>
                  </a:lnTo>
                  <a:lnTo>
                    <a:pt x="1156576" y="1873732"/>
                  </a:lnTo>
                  <a:lnTo>
                    <a:pt x="1151216" y="1886432"/>
                  </a:lnTo>
                  <a:lnTo>
                    <a:pt x="1189710" y="1886432"/>
                  </a:lnTo>
                  <a:lnTo>
                    <a:pt x="1226616" y="1873732"/>
                  </a:lnTo>
                  <a:lnTo>
                    <a:pt x="1297724" y="1873732"/>
                  </a:lnTo>
                  <a:lnTo>
                    <a:pt x="1329512" y="1861032"/>
                  </a:lnTo>
                  <a:lnTo>
                    <a:pt x="1329232" y="1873732"/>
                  </a:lnTo>
                  <a:lnTo>
                    <a:pt x="1327658" y="1886432"/>
                  </a:lnTo>
                  <a:lnTo>
                    <a:pt x="1354162" y="1886432"/>
                  </a:lnTo>
                  <a:lnTo>
                    <a:pt x="1352435" y="1873732"/>
                  </a:lnTo>
                  <a:lnTo>
                    <a:pt x="1339977" y="1873732"/>
                  </a:lnTo>
                  <a:lnTo>
                    <a:pt x="1336548" y="1861032"/>
                  </a:lnTo>
                  <a:lnTo>
                    <a:pt x="1353299" y="1861032"/>
                  </a:lnTo>
                  <a:lnTo>
                    <a:pt x="1360805" y="1873732"/>
                  </a:lnTo>
                  <a:lnTo>
                    <a:pt x="1385824" y="1873732"/>
                  </a:lnTo>
                  <a:lnTo>
                    <a:pt x="1385189" y="1886432"/>
                  </a:lnTo>
                  <a:lnTo>
                    <a:pt x="1414043" y="1886432"/>
                  </a:lnTo>
                  <a:lnTo>
                    <a:pt x="1414132" y="1873732"/>
                  </a:lnTo>
                  <a:lnTo>
                    <a:pt x="1417561" y="1873732"/>
                  </a:lnTo>
                  <a:lnTo>
                    <a:pt x="1417624" y="1886432"/>
                  </a:lnTo>
                  <a:lnTo>
                    <a:pt x="1423847" y="1886432"/>
                  </a:lnTo>
                  <a:lnTo>
                    <a:pt x="1425232" y="1873732"/>
                  </a:lnTo>
                  <a:lnTo>
                    <a:pt x="1434426" y="1873732"/>
                  </a:lnTo>
                  <a:lnTo>
                    <a:pt x="1435392" y="1886432"/>
                  </a:lnTo>
                  <a:lnTo>
                    <a:pt x="1438414" y="1886432"/>
                  </a:lnTo>
                  <a:lnTo>
                    <a:pt x="1440180" y="1873732"/>
                  </a:lnTo>
                  <a:lnTo>
                    <a:pt x="1447190" y="1873732"/>
                  </a:lnTo>
                  <a:lnTo>
                    <a:pt x="1455559" y="1886432"/>
                  </a:lnTo>
                  <a:lnTo>
                    <a:pt x="1463306" y="1886432"/>
                  </a:lnTo>
                  <a:lnTo>
                    <a:pt x="1462963" y="1873732"/>
                  </a:lnTo>
                  <a:lnTo>
                    <a:pt x="1509458" y="1873732"/>
                  </a:lnTo>
                  <a:lnTo>
                    <a:pt x="1510411" y="1861032"/>
                  </a:lnTo>
                  <a:lnTo>
                    <a:pt x="1506067" y="1861032"/>
                  </a:lnTo>
                  <a:lnTo>
                    <a:pt x="1505826" y="1848332"/>
                  </a:lnTo>
                  <a:lnTo>
                    <a:pt x="1511947" y="1861032"/>
                  </a:lnTo>
                  <a:lnTo>
                    <a:pt x="1514983" y="1848332"/>
                  </a:lnTo>
                  <a:lnTo>
                    <a:pt x="1530540" y="1848332"/>
                  </a:lnTo>
                  <a:lnTo>
                    <a:pt x="1531937" y="1835632"/>
                  </a:lnTo>
                  <a:lnTo>
                    <a:pt x="1535849" y="1835632"/>
                  </a:lnTo>
                  <a:lnTo>
                    <a:pt x="1540637" y="1822932"/>
                  </a:lnTo>
                  <a:lnTo>
                    <a:pt x="1544650" y="1822932"/>
                  </a:lnTo>
                  <a:lnTo>
                    <a:pt x="1554467" y="1835632"/>
                  </a:lnTo>
                  <a:lnTo>
                    <a:pt x="1575638" y="1835632"/>
                  </a:lnTo>
                  <a:lnTo>
                    <a:pt x="1587131" y="1822932"/>
                  </a:lnTo>
                  <a:lnTo>
                    <a:pt x="1589430" y="1835632"/>
                  </a:lnTo>
                  <a:lnTo>
                    <a:pt x="1601914" y="1835632"/>
                  </a:lnTo>
                  <a:lnTo>
                    <a:pt x="1599869" y="1822932"/>
                  </a:lnTo>
                  <a:lnTo>
                    <a:pt x="1608759" y="1822932"/>
                  </a:lnTo>
                  <a:lnTo>
                    <a:pt x="1608315" y="1835632"/>
                  </a:lnTo>
                  <a:lnTo>
                    <a:pt x="1633143" y="1835632"/>
                  </a:lnTo>
                  <a:lnTo>
                    <a:pt x="1633042" y="1822932"/>
                  </a:lnTo>
                  <a:lnTo>
                    <a:pt x="1640128" y="1822932"/>
                  </a:lnTo>
                  <a:lnTo>
                    <a:pt x="1638325" y="1810232"/>
                  </a:lnTo>
                  <a:lnTo>
                    <a:pt x="1645539" y="1810232"/>
                  </a:lnTo>
                  <a:lnTo>
                    <a:pt x="1641094" y="1822932"/>
                  </a:lnTo>
                  <a:lnTo>
                    <a:pt x="1640128" y="1822932"/>
                  </a:lnTo>
                  <a:lnTo>
                    <a:pt x="1639277" y="1835632"/>
                  </a:lnTo>
                  <a:lnTo>
                    <a:pt x="1644230" y="1835632"/>
                  </a:lnTo>
                  <a:lnTo>
                    <a:pt x="1647253" y="1848332"/>
                  </a:lnTo>
                  <a:lnTo>
                    <a:pt x="1654060" y="1861032"/>
                  </a:lnTo>
                  <a:lnTo>
                    <a:pt x="1663522" y="1861032"/>
                  </a:lnTo>
                  <a:lnTo>
                    <a:pt x="1668462" y="1873732"/>
                  </a:lnTo>
                  <a:lnTo>
                    <a:pt x="1671053" y="1861032"/>
                  </a:lnTo>
                  <a:lnTo>
                    <a:pt x="1674888" y="1873732"/>
                  </a:lnTo>
                  <a:lnTo>
                    <a:pt x="1668462" y="1873732"/>
                  </a:lnTo>
                  <a:lnTo>
                    <a:pt x="1544815" y="1873732"/>
                  </a:lnTo>
                  <a:lnTo>
                    <a:pt x="1552219" y="1886432"/>
                  </a:lnTo>
                  <a:lnTo>
                    <a:pt x="1590687" y="1886432"/>
                  </a:lnTo>
                  <a:lnTo>
                    <a:pt x="1590776" y="1899132"/>
                  </a:lnTo>
                  <a:lnTo>
                    <a:pt x="1597088" y="1899132"/>
                  </a:lnTo>
                  <a:lnTo>
                    <a:pt x="1598193" y="1886432"/>
                  </a:lnTo>
                  <a:lnTo>
                    <a:pt x="1609153" y="1886432"/>
                  </a:lnTo>
                  <a:lnTo>
                    <a:pt x="1615897" y="1899132"/>
                  </a:lnTo>
                  <a:lnTo>
                    <a:pt x="1753146" y="1899132"/>
                  </a:lnTo>
                  <a:lnTo>
                    <a:pt x="1752841" y="1886432"/>
                  </a:lnTo>
                  <a:lnTo>
                    <a:pt x="1758315" y="1899132"/>
                  </a:lnTo>
                  <a:lnTo>
                    <a:pt x="1753146" y="1899132"/>
                  </a:lnTo>
                  <a:lnTo>
                    <a:pt x="1753044" y="1911832"/>
                  </a:lnTo>
                  <a:lnTo>
                    <a:pt x="1757946" y="1911832"/>
                  </a:lnTo>
                  <a:lnTo>
                    <a:pt x="1763699" y="1924532"/>
                  </a:lnTo>
                  <a:lnTo>
                    <a:pt x="1764004" y="1911832"/>
                  </a:lnTo>
                  <a:lnTo>
                    <a:pt x="1762036" y="1899132"/>
                  </a:lnTo>
                  <a:lnTo>
                    <a:pt x="1770100" y="1899132"/>
                  </a:lnTo>
                  <a:lnTo>
                    <a:pt x="1776945" y="1911832"/>
                  </a:lnTo>
                  <a:lnTo>
                    <a:pt x="1777873" y="1899132"/>
                  </a:lnTo>
                  <a:lnTo>
                    <a:pt x="1773428" y="1899132"/>
                  </a:lnTo>
                  <a:lnTo>
                    <a:pt x="1774355" y="1886432"/>
                  </a:lnTo>
                  <a:lnTo>
                    <a:pt x="1788502" y="1886432"/>
                  </a:lnTo>
                  <a:lnTo>
                    <a:pt x="1785378" y="1899132"/>
                  </a:lnTo>
                  <a:lnTo>
                    <a:pt x="1794433" y="1899132"/>
                  </a:lnTo>
                  <a:lnTo>
                    <a:pt x="1799018" y="1911832"/>
                  </a:lnTo>
                  <a:lnTo>
                    <a:pt x="1794802" y="1911832"/>
                  </a:lnTo>
                  <a:lnTo>
                    <a:pt x="1795856" y="1924532"/>
                  </a:lnTo>
                  <a:lnTo>
                    <a:pt x="1802536" y="1924532"/>
                  </a:lnTo>
                  <a:lnTo>
                    <a:pt x="1804809" y="1911832"/>
                  </a:lnTo>
                  <a:lnTo>
                    <a:pt x="1803920" y="1911832"/>
                  </a:lnTo>
                  <a:lnTo>
                    <a:pt x="1803260" y="1899132"/>
                  </a:lnTo>
                  <a:lnTo>
                    <a:pt x="1806181" y="1899132"/>
                  </a:lnTo>
                  <a:lnTo>
                    <a:pt x="1803323" y="1886432"/>
                  </a:lnTo>
                  <a:lnTo>
                    <a:pt x="1817598" y="1886432"/>
                  </a:lnTo>
                  <a:lnTo>
                    <a:pt x="1823872" y="1873732"/>
                  </a:lnTo>
                  <a:lnTo>
                    <a:pt x="1826171" y="1886432"/>
                  </a:lnTo>
                  <a:lnTo>
                    <a:pt x="1840636" y="1886432"/>
                  </a:lnTo>
                  <a:lnTo>
                    <a:pt x="1844992" y="1899132"/>
                  </a:lnTo>
                  <a:lnTo>
                    <a:pt x="1819287" y="1899132"/>
                  </a:lnTo>
                  <a:lnTo>
                    <a:pt x="1816684" y="1911832"/>
                  </a:lnTo>
                  <a:lnTo>
                    <a:pt x="1829269" y="1911832"/>
                  </a:lnTo>
                  <a:lnTo>
                    <a:pt x="1830743" y="1924532"/>
                  </a:lnTo>
                  <a:lnTo>
                    <a:pt x="1835746" y="1924532"/>
                  </a:lnTo>
                  <a:lnTo>
                    <a:pt x="1841715" y="1911832"/>
                  </a:lnTo>
                  <a:lnTo>
                    <a:pt x="1846618" y="1924532"/>
                  </a:lnTo>
                  <a:lnTo>
                    <a:pt x="1856727" y="1924532"/>
                  </a:lnTo>
                  <a:lnTo>
                    <a:pt x="1860359" y="1911832"/>
                  </a:lnTo>
                  <a:lnTo>
                    <a:pt x="1866163" y="1924532"/>
                  </a:lnTo>
                  <a:lnTo>
                    <a:pt x="1928672" y="1924532"/>
                  </a:lnTo>
                  <a:lnTo>
                    <a:pt x="1927733" y="1911832"/>
                  </a:lnTo>
                  <a:lnTo>
                    <a:pt x="1929790" y="1911832"/>
                  </a:lnTo>
                  <a:lnTo>
                    <a:pt x="1933829" y="1899132"/>
                  </a:lnTo>
                  <a:lnTo>
                    <a:pt x="1937092" y="1911832"/>
                  </a:lnTo>
                  <a:lnTo>
                    <a:pt x="1939112" y="1911832"/>
                  </a:lnTo>
                  <a:lnTo>
                    <a:pt x="1940814" y="1924532"/>
                  </a:lnTo>
                  <a:lnTo>
                    <a:pt x="1977821" y="1924532"/>
                  </a:lnTo>
                  <a:lnTo>
                    <a:pt x="1979803" y="1937232"/>
                  </a:lnTo>
                  <a:lnTo>
                    <a:pt x="2112416" y="1937232"/>
                  </a:lnTo>
                  <a:lnTo>
                    <a:pt x="2125307" y="1949932"/>
                  </a:lnTo>
                  <a:lnTo>
                    <a:pt x="2127364" y="1937232"/>
                  </a:lnTo>
                  <a:lnTo>
                    <a:pt x="2138629" y="1937232"/>
                  </a:lnTo>
                  <a:lnTo>
                    <a:pt x="2139746" y="1924532"/>
                  </a:lnTo>
                  <a:lnTo>
                    <a:pt x="2128786" y="1924532"/>
                  </a:lnTo>
                  <a:lnTo>
                    <a:pt x="2133485" y="1911832"/>
                  </a:lnTo>
                  <a:lnTo>
                    <a:pt x="2147074" y="1911832"/>
                  </a:lnTo>
                  <a:lnTo>
                    <a:pt x="2150897" y="1924532"/>
                  </a:lnTo>
                  <a:lnTo>
                    <a:pt x="2151507" y="1924532"/>
                  </a:lnTo>
                  <a:lnTo>
                    <a:pt x="2150237" y="1937232"/>
                  </a:lnTo>
                  <a:lnTo>
                    <a:pt x="2156358" y="1937232"/>
                  </a:lnTo>
                  <a:lnTo>
                    <a:pt x="2159343" y="1949932"/>
                  </a:lnTo>
                  <a:lnTo>
                    <a:pt x="2160917" y="1937232"/>
                  </a:lnTo>
                  <a:lnTo>
                    <a:pt x="2164562" y="1937232"/>
                  </a:lnTo>
                  <a:lnTo>
                    <a:pt x="2164727" y="1924532"/>
                  </a:lnTo>
                  <a:lnTo>
                    <a:pt x="2171662" y="1937232"/>
                  </a:lnTo>
                  <a:lnTo>
                    <a:pt x="2181720" y="1937232"/>
                  </a:lnTo>
                  <a:lnTo>
                    <a:pt x="2186343" y="1949932"/>
                  </a:lnTo>
                  <a:lnTo>
                    <a:pt x="2246452" y="1949932"/>
                  </a:lnTo>
                  <a:lnTo>
                    <a:pt x="2263927" y="1937232"/>
                  </a:lnTo>
                  <a:lnTo>
                    <a:pt x="2270341" y="1937232"/>
                  </a:lnTo>
                  <a:lnTo>
                    <a:pt x="2271344" y="1949932"/>
                  </a:lnTo>
                  <a:lnTo>
                    <a:pt x="2278088" y="1949932"/>
                  </a:lnTo>
                  <a:lnTo>
                    <a:pt x="2281263" y="1937232"/>
                  </a:lnTo>
                  <a:lnTo>
                    <a:pt x="2298268" y="1937232"/>
                  </a:lnTo>
                  <a:lnTo>
                    <a:pt x="2300122" y="1949932"/>
                  </a:lnTo>
                  <a:lnTo>
                    <a:pt x="2311666" y="1949932"/>
                  </a:lnTo>
                  <a:lnTo>
                    <a:pt x="2314295" y="1937232"/>
                  </a:lnTo>
                  <a:lnTo>
                    <a:pt x="2317546" y="1924532"/>
                  </a:lnTo>
                  <a:lnTo>
                    <a:pt x="2324582" y="1924532"/>
                  </a:lnTo>
                  <a:lnTo>
                    <a:pt x="2322906" y="1937232"/>
                  </a:lnTo>
                  <a:lnTo>
                    <a:pt x="2326830" y="1937232"/>
                  </a:lnTo>
                  <a:lnTo>
                    <a:pt x="2327795" y="1949932"/>
                  </a:lnTo>
                  <a:lnTo>
                    <a:pt x="2356243" y="1949932"/>
                  </a:lnTo>
                  <a:lnTo>
                    <a:pt x="2357221" y="1937232"/>
                  </a:lnTo>
                  <a:lnTo>
                    <a:pt x="2363406" y="1949932"/>
                  </a:lnTo>
                  <a:lnTo>
                    <a:pt x="2363571" y="1937232"/>
                  </a:lnTo>
                  <a:lnTo>
                    <a:pt x="2375484" y="1937232"/>
                  </a:lnTo>
                  <a:lnTo>
                    <a:pt x="2377579" y="1949932"/>
                  </a:lnTo>
                  <a:lnTo>
                    <a:pt x="2384844" y="1949932"/>
                  </a:lnTo>
                  <a:lnTo>
                    <a:pt x="2385961" y="1937232"/>
                  </a:lnTo>
                  <a:lnTo>
                    <a:pt x="2387206" y="1937232"/>
                  </a:lnTo>
                  <a:lnTo>
                    <a:pt x="2387714" y="1924532"/>
                  </a:lnTo>
                  <a:lnTo>
                    <a:pt x="2396642" y="1924532"/>
                  </a:lnTo>
                  <a:lnTo>
                    <a:pt x="2398445" y="1937232"/>
                  </a:lnTo>
                  <a:lnTo>
                    <a:pt x="2402192" y="1937232"/>
                  </a:lnTo>
                  <a:lnTo>
                    <a:pt x="2403043" y="1924532"/>
                  </a:lnTo>
                  <a:lnTo>
                    <a:pt x="2406993" y="1924532"/>
                  </a:lnTo>
                  <a:lnTo>
                    <a:pt x="2407208" y="1937232"/>
                  </a:lnTo>
                  <a:lnTo>
                    <a:pt x="2426385" y="1937232"/>
                  </a:lnTo>
                  <a:lnTo>
                    <a:pt x="2431986" y="1924532"/>
                  </a:lnTo>
                  <a:lnTo>
                    <a:pt x="2451735" y="1924532"/>
                  </a:lnTo>
                  <a:lnTo>
                    <a:pt x="2452306" y="1937232"/>
                  </a:lnTo>
                  <a:lnTo>
                    <a:pt x="2453208" y="1937232"/>
                  </a:lnTo>
                  <a:lnTo>
                    <a:pt x="2456383" y="1949932"/>
                  </a:lnTo>
                  <a:lnTo>
                    <a:pt x="2459304" y="1937232"/>
                  </a:lnTo>
                  <a:lnTo>
                    <a:pt x="2470683" y="1937232"/>
                  </a:lnTo>
                  <a:lnTo>
                    <a:pt x="2474214" y="1949932"/>
                  </a:lnTo>
                  <a:lnTo>
                    <a:pt x="2477820" y="1937232"/>
                  </a:lnTo>
                  <a:lnTo>
                    <a:pt x="2499322" y="1937232"/>
                  </a:lnTo>
                  <a:lnTo>
                    <a:pt x="2495143" y="1949932"/>
                  </a:lnTo>
                  <a:lnTo>
                    <a:pt x="2507069" y="1949932"/>
                  </a:lnTo>
                  <a:lnTo>
                    <a:pt x="2511336" y="1962632"/>
                  </a:lnTo>
                  <a:lnTo>
                    <a:pt x="2516924" y="1949932"/>
                  </a:lnTo>
                  <a:lnTo>
                    <a:pt x="2541765" y="1949932"/>
                  </a:lnTo>
                  <a:lnTo>
                    <a:pt x="2546464" y="1937232"/>
                  </a:lnTo>
                  <a:lnTo>
                    <a:pt x="2553030" y="1937232"/>
                  </a:lnTo>
                  <a:lnTo>
                    <a:pt x="2551620" y="1949932"/>
                  </a:lnTo>
                  <a:lnTo>
                    <a:pt x="2560294" y="1949932"/>
                  </a:lnTo>
                  <a:lnTo>
                    <a:pt x="2558478" y="1937232"/>
                  </a:lnTo>
                  <a:lnTo>
                    <a:pt x="2570188" y="1937232"/>
                  </a:lnTo>
                  <a:lnTo>
                    <a:pt x="2578887" y="1924532"/>
                  </a:lnTo>
                  <a:lnTo>
                    <a:pt x="2585313" y="1924532"/>
                  </a:lnTo>
                  <a:lnTo>
                    <a:pt x="2584945" y="1949932"/>
                  </a:lnTo>
                  <a:lnTo>
                    <a:pt x="2599372" y="1949932"/>
                  </a:lnTo>
                  <a:lnTo>
                    <a:pt x="2599055" y="1962632"/>
                  </a:lnTo>
                  <a:lnTo>
                    <a:pt x="2635999" y="1962632"/>
                  </a:lnTo>
                  <a:lnTo>
                    <a:pt x="2652357" y="1949932"/>
                  </a:lnTo>
                  <a:lnTo>
                    <a:pt x="2666911" y="1962632"/>
                  </a:lnTo>
                  <a:lnTo>
                    <a:pt x="2667330" y="1949932"/>
                  </a:lnTo>
                  <a:lnTo>
                    <a:pt x="2665590" y="1937232"/>
                  </a:lnTo>
                  <a:lnTo>
                    <a:pt x="2670860" y="1937232"/>
                  </a:lnTo>
                  <a:lnTo>
                    <a:pt x="2673921" y="1949932"/>
                  </a:lnTo>
                  <a:lnTo>
                    <a:pt x="2678455" y="1937232"/>
                  </a:lnTo>
                  <a:lnTo>
                    <a:pt x="2695168" y="1937232"/>
                  </a:lnTo>
                  <a:lnTo>
                    <a:pt x="2696197" y="1949932"/>
                  </a:lnTo>
                  <a:lnTo>
                    <a:pt x="2702941" y="1949932"/>
                  </a:lnTo>
                  <a:lnTo>
                    <a:pt x="2707068" y="1937232"/>
                  </a:lnTo>
                  <a:lnTo>
                    <a:pt x="2722105" y="1937232"/>
                  </a:lnTo>
                  <a:lnTo>
                    <a:pt x="2724670" y="1949932"/>
                  </a:lnTo>
                  <a:lnTo>
                    <a:pt x="2731236" y="1962632"/>
                  </a:lnTo>
                  <a:lnTo>
                    <a:pt x="2736469" y="1949932"/>
                  </a:lnTo>
                  <a:lnTo>
                    <a:pt x="2760002" y="1949932"/>
                  </a:lnTo>
                  <a:lnTo>
                    <a:pt x="2759595" y="1937232"/>
                  </a:lnTo>
                  <a:lnTo>
                    <a:pt x="2774035" y="1937232"/>
                  </a:lnTo>
                  <a:lnTo>
                    <a:pt x="2772867" y="1949932"/>
                  </a:lnTo>
                  <a:lnTo>
                    <a:pt x="2777871" y="1949932"/>
                  </a:lnTo>
                  <a:lnTo>
                    <a:pt x="2779204" y="1937232"/>
                  </a:lnTo>
                  <a:lnTo>
                    <a:pt x="2782189" y="1949932"/>
                  </a:lnTo>
                  <a:lnTo>
                    <a:pt x="2792057" y="1949932"/>
                  </a:lnTo>
                  <a:lnTo>
                    <a:pt x="2791764" y="1937232"/>
                  </a:lnTo>
                  <a:lnTo>
                    <a:pt x="2850807" y="1937232"/>
                  </a:lnTo>
                  <a:lnTo>
                    <a:pt x="2853829" y="1949932"/>
                  </a:lnTo>
                  <a:lnTo>
                    <a:pt x="2863316" y="1949932"/>
                  </a:lnTo>
                  <a:lnTo>
                    <a:pt x="2864777" y="1937232"/>
                  </a:lnTo>
                  <a:lnTo>
                    <a:pt x="2874683" y="1937232"/>
                  </a:lnTo>
                  <a:lnTo>
                    <a:pt x="2874111" y="1949932"/>
                  </a:lnTo>
                  <a:lnTo>
                    <a:pt x="2882163" y="1949932"/>
                  </a:lnTo>
                  <a:lnTo>
                    <a:pt x="2888894" y="1937232"/>
                  </a:lnTo>
                  <a:lnTo>
                    <a:pt x="2910548" y="1937232"/>
                  </a:lnTo>
                  <a:lnTo>
                    <a:pt x="2910840" y="1949932"/>
                  </a:lnTo>
                  <a:lnTo>
                    <a:pt x="2939135" y="1949932"/>
                  </a:lnTo>
                  <a:lnTo>
                    <a:pt x="2942869" y="1937232"/>
                  </a:lnTo>
                  <a:lnTo>
                    <a:pt x="2933420" y="1937232"/>
                  </a:lnTo>
                  <a:lnTo>
                    <a:pt x="2938894" y="1924532"/>
                  </a:lnTo>
                  <a:lnTo>
                    <a:pt x="2946958" y="1924532"/>
                  </a:lnTo>
                  <a:lnTo>
                    <a:pt x="2942221" y="1911832"/>
                  </a:lnTo>
                  <a:lnTo>
                    <a:pt x="2939211" y="1911832"/>
                  </a:lnTo>
                  <a:lnTo>
                    <a:pt x="2935668" y="1899132"/>
                  </a:lnTo>
                  <a:lnTo>
                    <a:pt x="2929344" y="1899132"/>
                  </a:lnTo>
                  <a:lnTo>
                    <a:pt x="2918307" y="1911832"/>
                  </a:lnTo>
                  <a:lnTo>
                    <a:pt x="2916351" y="1899132"/>
                  </a:lnTo>
                  <a:lnTo>
                    <a:pt x="2911602" y="1899132"/>
                  </a:lnTo>
                  <a:lnTo>
                    <a:pt x="2887599" y="1899132"/>
                  </a:lnTo>
                  <a:lnTo>
                    <a:pt x="2887599" y="1924532"/>
                  </a:lnTo>
                  <a:lnTo>
                    <a:pt x="2883624" y="1924532"/>
                  </a:lnTo>
                  <a:lnTo>
                    <a:pt x="2885008" y="1937232"/>
                  </a:lnTo>
                  <a:lnTo>
                    <a:pt x="2881884" y="1937232"/>
                  </a:lnTo>
                  <a:lnTo>
                    <a:pt x="2883624" y="1924532"/>
                  </a:lnTo>
                  <a:lnTo>
                    <a:pt x="2880296" y="1924532"/>
                  </a:lnTo>
                  <a:lnTo>
                    <a:pt x="2884868" y="1911832"/>
                  </a:lnTo>
                  <a:lnTo>
                    <a:pt x="2885808" y="1911832"/>
                  </a:lnTo>
                  <a:lnTo>
                    <a:pt x="2887599" y="1924532"/>
                  </a:lnTo>
                  <a:lnTo>
                    <a:pt x="2887599" y="1899132"/>
                  </a:lnTo>
                  <a:lnTo>
                    <a:pt x="2860865" y="1899132"/>
                  </a:lnTo>
                  <a:lnTo>
                    <a:pt x="2860865" y="1911832"/>
                  </a:lnTo>
                  <a:lnTo>
                    <a:pt x="2859125" y="1924532"/>
                  </a:lnTo>
                  <a:lnTo>
                    <a:pt x="2849892" y="1924532"/>
                  </a:lnTo>
                  <a:lnTo>
                    <a:pt x="2848483" y="1911832"/>
                  </a:lnTo>
                  <a:lnTo>
                    <a:pt x="2860865" y="1911832"/>
                  </a:lnTo>
                  <a:lnTo>
                    <a:pt x="2860865" y="1899132"/>
                  </a:lnTo>
                  <a:lnTo>
                    <a:pt x="2848521" y="1899132"/>
                  </a:lnTo>
                  <a:lnTo>
                    <a:pt x="2840482" y="1886432"/>
                  </a:lnTo>
                  <a:lnTo>
                    <a:pt x="2868549" y="1886432"/>
                  </a:lnTo>
                  <a:lnTo>
                    <a:pt x="2911602" y="1899132"/>
                  </a:lnTo>
                  <a:lnTo>
                    <a:pt x="2915729" y="1886432"/>
                  </a:lnTo>
                  <a:lnTo>
                    <a:pt x="2902661" y="1886432"/>
                  </a:lnTo>
                  <a:lnTo>
                    <a:pt x="2918307" y="1873732"/>
                  </a:lnTo>
                  <a:lnTo>
                    <a:pt x="2948000" y="1873732"/>
                  </a:lnTo>
                  <a:lnTo>
                    <a:pt x="2971203" y="1886432"/>
                  </a:lnTo>
                  <a:lnTo>
                    <a:pt x="3020098" y="1886432"/>
                  </a:lnTo>
                  <a:lnTo>
                    <a:pt x="3044952" y="1873732"/>
                  </a:lnTo>
                  <a:lnTo>
                    <a:pt x="3061424" y="1886432"/>
                  </a:lnTo>
                  <a:lnTo>
                    <a:pt x="3144824" y="1886432"/>
                  </a:lnTo>
                  <a:lnTo>
                    <a:pt x="3167405" y="1899132"/>
                  </a:lnTo>
                  <a:lnTo>
                    <a:pt x="3232823" y="1899132"/>
                  </a:lnTo>
                  <a:lnTo>
                    <a:pt x="3235972" y="1886432"/>
                  </a:lnTo>
                  <a:lnTo>
                    <a:pt x="3242106" y="1886432"/>
                  </a:lnTo>
                  <a:lnTo>
                    <a:pt x="3246424" y="1899132"/>
                  </a:lnTo>
                  <a:lnTo>
                    <a:pt x="3280473" y="1899132"/>
                  </a:lnTo>
                  <a:lnTo>
                    <a:pt x="3281222" y="1911832"/>
                  </a:lnTo>
                  <a:lnTo>
                    <a:pt x="3315119" y="1911832"/>
                  </a:lnTo>
                  <a:lnTo>
                    <a:pt x="3313188" y="1924532"/>
                  </a:lnTo>
                  <a:lnTo>
                    <a:pt x="3339363" y="1924532"/>
                  </a:lnTo>
                  <a:lnTo>
                    <a:pt x="3349180" y="1911832"/>
                  </a:lnTo>
                  <a:lnTo>
                    <a:pt x="3350577" y="1911832"/>
                  </a:lnTo>
                  <a:lnTo>
                    <a:pt x="3352749" y="1899132"/>
                  </a:lnTo>
                  <a:lnTo>
                    <a:pt x="3413620" y="1899132"/>
                  </a:lnTo>
                  <a:lnTo>
                    <a:pt x="3412375" y="1911832"/>
                  </a:lnTo>
                  <a:lnTo>
                    <a:pt x="3412007" y="1911832"/>
                  </a:lnTo>
                  <a:lnTo>
                    <a:pt x="3417366" y="1924532"/>
                  </a:lnTo>
                  <a:lnTo>
                    <a:pt x="3426409" y="1911832"/>
                  </a:lnTo>
                  <a:lnTo>
                    <a:pt x="3446640" y="1911832"/>
                  </a:lnTo>
                  <a:lnTo>
                    <a:pt x="3445840" y="1899132"/>
                  </a:lnTo>
                  <a:lnTo>
                    <a:pt x="3450196" y="1899132"/>
                  </a:lnTo>
                  <a:lnTo>
                    <a:pt x="3450640" y="1886432"/>
                  </a:lnTo>
                  <a:lnTo>
                    <a:pt x="3399688" y="1886432"/>
                  </a:lnTo>
                  <a:lnTo>
                    <a:pt x="3396945" y="1873732"/>
                  </a:lnTo>
                  <a:lnTo>
                    <a:pt x="3383889" y="1886432"/>
                  </a:lnTo>
                  <a:lnTo>
                    <a:pt x="3346526" y="1886432"/>
                  </a:lnTo>
                  <a:lnTo>
                    <a:pt x="3344316" y="1873732"/>
                  </a:lnTo>
                  <a:lnTo>
                    <a:pt x="3396945" y="1873732"/>
                  </a:lnTo>
                  <a:lnTo>
                    <a:pt x="3469144" y="1873732"/>
                  </a:lnTo>
                  <a:lnTo>
                    <a:pt x="3486937" y="1886432"/>
                  </a:lnTo>
                  <a:lnTo>
                    <a:pt x="3489744" y="1873732"/>
                  </a:lnTo>
                  <a:lnTo>
                    <a:pt x="3511512" y="1873732"/>
                  </a:lnTo>
                  <a:lnTo>
                    <a:pt x="3514382" y="1886432"/>
                  </a:lnTo>
                  <a:lnTo>
                    <a:pt x="3519335" y="1886432"/>
                  </a:lnTo>
                  <a:lnTo>
                    <a:pt x="3522649" y="1873732"/>
                  </a:lnTo>
                  <a:lnTo>
                    <a:pt x="3537407" y="1873732"/>
                  </a:lnTo>
                  <a:lnTo>
                    <a:pt x="3536518" y="1886432"/>
                  </a:lnTo>
                  <a:lnTo>
                    <a:pt x="3553409" y="1886432"/>
                  </a:lnTo>
                  <a:lnTo>
                    <a:pt x="3555098" y="1899132"/>
                  </a:lnTo>
                  <a:lnTo>
                    <a:pt x="3533381" y="1899132"/>
                  </a:lnTo>
                  <a:lnTo>
                    <a:pt x="3533521" y="1886432"/>
                  </a:lnTo>
                  <a:lnTo>
                    <a:pt x="3529088" y="1886432"/>
                  </a:lnTo>
                  <a:lnTo>
                    <a:pt x="3528212" y="1899132"/>
                  </a:lnTo>
                  <a:lnTo>
                    <a:pt x="3518789" y="1899132"/>
                  </a:lnTo>
                  <a:lnTo>
                    <a:pt x="3514826" y="1911832"/>
                  </a:lnTo>
                  <a:lnTo>
                    <a:pt x="3522218" y="1924532"/>
                  </a:lnTo>
                  <a:lnTo>
                    <a:pt x="3530054" y="1924532"/>
                  </a:lnTo>
                  <a:lnTo>
                    <a:pt x="3536404" y="1911832"/>
                  </a:lnTo>
                  <a:lnTo>
                    <a:pt x="3537331" y="1924532"/>
                  </a:lnTo>
                  <a:lnTo>
                    <a:pt x="3559645" y="1924532"/>
                  </a:lnTo>
                  <a:lnTo>
                    <a:pt x="3552812" y="1911832"/>
                  </a:lnTo>
                  <a:lnTo>
                    <a:pt x="3558248" y="1911832"/>
                  </a:lnTo>
                  <a:lnTo>
                    <a:pt x="3559645" y="1924532"/>
                  </a:lnTo>
                  <a:lnTo>
                    <a:pt x="3564636" y="1924532"/>
                  </a:lnTo>
                  <a:lnTo>
                    <a:pt x="3562451" y="1911832"/>
                  </a:lnTo>
                  <a:lnTo>
                    <a:pt x="3590721" y="1911832"/>
                  </a:lnTo>
                  <a:lnTo>
                    <a:pt x="3589299" y="1899132"/>
                  </a:lnTo>
                  <a:lnTo>
                    <a:pt x="3569551" y="1899132"/>
                  </a:lnTo>
                  <a:lnTo>
                    <a:pt x="3569093" y="1886432"/>
                  </a:lnTo>
                  <a:lnTo>
                    <a:pt x="3592855" y="1886432"/>
                  </a:lnTo>
                  <a:lnTo>
                    <a:pt x="3598773" y="1873732"/>
                  </a:lnTo>
                  <a:lnTo>
                    <a:pt x="3591763" y="1873732"/>
                  </a:lnTo>
                  <a:lnTo>
                    <a:pt x="3591839" y="1861032"/>
                  </a:lnTo>
                  <a:lnTo>
                    <a:pt x="3599269" y="1861032"/>
                  </a:lnTo>
                  <a:lnTo>
                    <a:pt x="3598989" y="1873732"/>
                  </a:lnTo>
                  <a:lnTo>
                    <a:pt x="3598773" y="1873732"/>
                  </a:lnTo>
                  <a:lnTo>
                    <a:pt x="3602177" y="1886432"/>
                  </a:lnTo>
                  <a:lnTo>
                    <a:pt x="3629622" y="1886432"/>
                  </a:lnTo>
                  <a:lnTo>
                    <a:pt x="3636124" y="1873732"/>
                  </a:lnTo>
                  <a:lnTo>
                    <a:pt x="3649383" y="1873732"/>
                  </a:lnTo>
                  <a:lnTo>
                    <a:pt x="3648862" y="1886432"/>
                  </a:lnTo>
                  <a:lnTo>
                    <a:pt x="3652545" y="1886432"/>
                  </a:lnTo>
                  <a:lnTo>
                    <a:pt x="3652253" y="1873732"/>
                  </a:lnTo>
                  <a:lnTo>
                    <a:pt x="3666350" y="1873732"/>
                  </a:lnTo>
                  <a:lnTo>
                    <a:pt x="3669576" y="1886432"/>
                  </a:lnTo>
                  <a:lnTo>
                    <a:pt x="3685756" y="1886432"/>
                  </a:lnTo>
                  <a:lnTo>
                    <a:pt x="3688931" y="1873732"/>
                  </a:lnTo>
                  <a:lnTo>
                    <a:pt x="3693045" y="1873732"/>
                  </a:lnTo>
                  <a:lnTo>
                    <a:pt x="3700094" y="1861032"/>
                  </a:lnTo>
                  <a:lnTo>
                    <a:pt x="3709162" y="1861032"/>
                  </a:lnTo>
                  <a:lnTo>
                    <a:pt x="3711156" y="1873732"/>
                  </a:lnTo>
                  <a:lnTo>
                    <a:pt x="3714089" y="1886432"/>
                  </a:lnTo>
                  <a:lnTo>
                    <a:pt x="3745255" y="1886432"/>
                  </a:lnTo>
                  <a:lnTo>
                    <a:pt x="3744430" y="1873732"/>
                  </a:lnTo>
                  <a:lnTo>
                    <a:pt x="3764661" y="1873732"/>
                  </a:lnTo>
                  <a:lnTo>
                    <a:pt x="3761435" y="1886432"/>
                  </a:lnTo>
                  <a:lnTo>
                    <a:pt x="3775252" y="1886432"/>
                  </a:lnTo>
                  <a:lnTo>
                    <a:pt x="3775519" y="1873732"/>
                  </a:lnTo>
                  <a:lnTo>
                    <a:pt x="3779812" y="1886432"/>
                  </a:lnTo>
                  <a:lnTo>
                    <a:pt x="3782568" y="1873732"/>
                  </a:lnTo>
                  <a:lnTo>
                    <a:pt x="3782364" y="1886432"/>
                  </a:lnTo>
                  <a:lnTo>
                    <a:pt x="3781628" y="1886432"/>
                  </a:lnTo>
                  <a:lnTo>
                    <a:pt x="3788486" y="1899132"/>
                  </a:lnTo>
                  <a:lnTo>
                    <a:pt x="3789629" y="1886432"/>
                  </a:lnTo>
                  <a:lnTo>
                    <a:pt x="3798151" y="1886432"/>
                  </a:lnTo>
                  <a:lnTo>
                    <a:pt x="3802151" y="1873732"/>
                  </a:lnTo>
                  <a:lnTo>
                    <a:pt x="3824135" y="1873732"/>
                  </a:lnTo>
                  <a:lnTo>
                    <a:pt x="3828148" y="1886432"/>
                  </a:lnTo>
                  <a:lnTo>
                    <a:pt x="3849319" y="1886432"/>
                  </a:lnTo>
                  <a:lnTo>
                    <a:pt x="3846144" y="1899132"/>
                  </a:lnTo>
                  <a:lnTo>
                    <a:pt x="3843439" y="1899132"/>
                  </a:lnTo>
                  <a:lnTo>
                    <a:pt x="3843223" y="1911832"/>
                  </a:lnTo>
                  <a:lnTo>
                    <a:pt x="3848125" y="1899132"/>
                  </a:lnTo>
                  <a:lnTo>
                    <a:pt x="3851414" y="1899132"/>
                  </a:lnTo>
                  <a:lnTo>
                    <a:pt x="3855212" y="1886432"/>
                  </a:lnTo>
                  <a:lnTo>
                    <a:pt x="3861625" y="1886432"/>
                  </a:lnTo>
                  <a:lnTo>
                    <a:pt x="3861727" y="1899132"/>
                  </a:lnTo>
                  <a:lnTo>
                    <a:pt x="3863225" y="1911832"/>
                  </a:lnTo>
                  <a:lnTo>
                    <a:pt x="3857333" y="1911832"/>
                  </a:lnTo>
                  <a:lnTo>
                    <a:pt x="3857955" y="1924532"/>
                  </a:lnTo>
                  <a:lnTo>
                    <a:pt x="3870731" y="1924532"/>
                  </a:lnTo>
                  <a:lnTo>
                    <a:pt x="3868115" y="1911832"/>
                  </a:lnTo>
                  <a:lnTo>
                    <a:pt x="3878084" y="1911832"/>
                  </a:lnTo>
                  <a:lnTo>
                    <a:pt x="3879418" y="1899132"/>
                  </a:lnTo>
                  <a:lnTo>
                    <a:pt x="3888765" y="1899132"/>
                  </a:lnTo>
                  <a:lnTo>
                    <a:pt x="3892905" y="1911832"/>
                  </a:lnTo>
                  <a:lnTo>
                    <a:pt x="3897261" y="1911832"/>
                  </a:lnTo>
                  <a:lnTo>
                    <a:pt x="3913543" y="1899132"/>
                  </a:lnTo>
                  <a:lnTo>
                    <a:pt x="3919969" y="1899132"/>
                  </a:lnTo>
                  <a:lnTo>
                    <a:pt x="3919207" y="1886432"/>
                  </a:lnTo>
                  <a:lnTo>
                    <a:pt x="3923042" y="1886432"/>
                  </a:lnTo>
                  <a:lnTo>
                    <a:pt x="3925138" y="1873732"/>
                  </a:lnTo>
                  <a:lnTo>
                    <a:pt x="3926776" y="1886432"/>
                  </a:lnTo>
                  <a:lnTo>
                    <a:pt x="3926471" y="1886432"/>
                  </a:lnTo>
                  <a:lnTo>
                    <a:pt x="3919969" y="1899132"/>
                  </a:lnTo>
                  <a:lnTo>
                    <a:pt x="3944442" y="1899132"/>
                  </a:lnTo>
                  <a:lnTo>
                    <a:pt x="3946309" y="1886432"/>
                  </a:lnTo>
                  <a:lnTo>
                    <a:pt x="3933990" y="1886432"/>
                  </a:lnTo>
                  <a:lnTo>
                    <a:pt x="3934193" y="1873732"/>
                  </a:lnTo>
                  <a:lnTo>
                    <a:pt x="3952138" y="1873732"/>
                  </a:lnTo>
                  <a:lnTo>
                    <a:pt x="3951859" y="1886432"/>
                  </a:lnTo>
                  <a:lnTo>
                    <a:pt x="3946309" y="1886432"/>
                  </a:lnTo>
                  <a:lnTo>
                    <a:pt x="3947630" y="1899132"/>
                  </a:lnTo>
                  <a:lnTo>
                    <a:pt x="3984307" y="1899132"/>
                  </a:lnTo>
                  <a:lnTo>
                    <a:pt x="3987254" y="1886432"/>
                  </a:lnTo>
                  <a:lnTo>
                    <a:pt x="3995280" y="1886432"/>
                  </a:lnTo>
                  <a:lnTo>
                    <a:pt x="3994480" y="1899132"/>
                  </a:lnTo>
                  <a:lnTo>
                    <a:pt x="4026890" y="1899132"/>
                  </a:lnTo>
                  <a:lnTo>
                    <a:pt x="4030865" y="1911832"/>
                  </a:lnTo>
                  <a:lnTo>
                    <a:pt x="4040911" y="1911832"/>
                  </a:lnTo>
                  <a:lnTo>
                    <a:pt x="4046423" y="1924532"/>
                  </a:lnTo>
                  <a:lnTo>
                    <a:pt x="4052227" y="1924532"/>
                  </a:lnTo>
                  <a:lnTo>
                    <a:pt x="4056024" y="1911832"/>
                  </a:lnTo>
                  <a:lnTo>
                    <a:pt x="4058945" y="1911832"/>
                  </a:lnTo>
                  <a:lnTo>
                    <a:pt x="4060050" y="1899132"/>
                  </a:lnTo>
                  <a:lnTo>
                    <a:pt x="4055986" y="1899132"/>
                  </a:lnTo>
                  <a:lnTo>
                    <a:pt x="4051147" y="1886432"/>
                  </a:lnTo>
                  <a:lnTo>
                    <a:pt x="4064393" y="1886432"/>
                  </a:lnTo>
                  <a:lnTo>
                    <a:pt x="4069943" y="1899132"/>
                  </a:lnTo>
                  <a:lnTo>
                    <a:pt x="4075976" y="1911832"/>
                  </a:lnTo>
                  <a:lnTo>
                    <a:pt x="4088333" y="1911832"/>
                  </a:lnTo>
                  <a:lnTo>
                    <a:pt x="4090873" y="1899132"/>
                  </a:lnTo>
                  <a:lnTo>
                    <a:pt x="4094276" y="1899132"/>
                  </a:lnTo>
                  <a:lnTo>
                    <a:pt x="4100157" y="1886432"/>
                  </a:lnTo>
                  <a:lnTo>
                    <a:pt x="4103624" y="1886432"/>
                  </a:lnTo>
                  <a:lnTo>
                    <a:pt x="4102760" y="1899132"/>
                  </a:lnTo>
                  <a:lnTo>
                    <a:pt x="4118038" y="1899132"/>
                  </a:lnTo>
                  <a:lnTo>
                    <a:pt x="4120096" y="1911832"/>
                  </a:lnTo>
                  <a:lnTo>
                    <a:pt x="4146715" y="1911832"/>
                  </a:lnTo>
                  <a:lnTo>
                    <a:pt x="4149928" y="1899132"/>
                  </a:lnTo>
                  <a:lnTo>
                    <a:pt x="4201210" y="1899132"/>
                  </a:lnTo>
                  <a:lnTo>
                    <a:pt x="4199852" y="1911832"/>
                  </a:lnTo>
                  <a:lnTo>
                    <a:pt x="4201541" y="1924532"/>
                  </a:lnTo>
                  <a:lnTo>
                    <a:pt x="4207840" y="1924532"/>
                  </a:lnTo>
                  <a:lnTo>
                    <a:pt x="4217530" y="1911832"/>
                  </a:lnTo>
                  <a:lnTo>
                    <a:pt x="4242232" y="1911832"/>
                  </a:lnTo>
                  <a:lnTo>
                    <a:pt x="4254843" y="1924532"/>
                  </a:lnTo>
                  <a:lnTo>
                    <a:pt x="4264266" y="1924532"/>
                  </a:lnTo>
                  <a:lnTo>
                    <a:pt x="4274693" y="1911832"/>
                  </a:lnTo>
                  <a:lnTo>
                    <a:pt x="4297210" y="1911832"/>
                  </a:lnTo>
                  <a:lnTo>
                    <a:pt x="4297705" y="1924532"/>
                  </a:lnTo>
                  <a:lnTo>
                    <a:pt x="4304779" y="1924532"/>
                  </a:lnTo>
                  <a:lnTo>
                    <a:pt x="4311472" y="1911832"/>
                  </a:lnTo>
                  <a:lnTo>
                    <a:pt x="4331284" y="1911832"/>
                  </a:lnTo>
                  <a:lnTo>
                    <a:pt x="4333481" y="1924532"/>
                  </a:lnTo>
                  <a:lnTo>
                    <a:pt x="4341596" y="1924532"/>
                  </a:lnTo>
                  <a:lnTo>
                    <a:pt x="4348785" y="1911832"/>
                  </a:lnTo>
                  <a:lnTo>
                    <a:pt x="4381652" y="1911832"/>
                  </a:lnTo>
                  <a:lnTo>
                    <a:pt x="4380090" y="1924532"/>
                  </a:lnTo>
                  <a:lnTo>
                    <a:pt x="4457370" y="1924532"/>
                  </a:lnTo>
                  <a:lnTo>
                    <a:pt x="4457014" y="1937232"/>
                  </a:lnTo>
                  <a:lnTo>
                    <a:pt x="4475086" y="1937232"/>
                  </a:lnTo>
                  <a:lnTo>
                    <a:pt x="4476242" y="1924532"/>
                  </a:lnTo>
                  <a:lnTo>
                    <a:pt x="4483798" y="1924532"/>
                  </a:lnTo>
                  <a:lnTo>
                    <a:pt x="4482833" y="1911832"/>
                  </a:lnTo>
                  <a:lnTo>
                    <a:pt x="4488408" y="1911832"/>
                  </a:lnTo>
                  <a:lnTo>
                    <a:pt x="4483798" y="1924532"/>
                  </a:lnTo>
                  <a:lnTo>
                    <a:pt x="4497121" y="1924532"/>
                  </a:lnTo>
                  <a:lnTo>
                    <a:pt x="4497870" y="1937232"/>
                  </a:lnTo>
                  <a:lnTo>
                    <a:pt x="4493069" y="1937232"/>
                  </a:lnTo>
                  <a:lnTo>
                    <a:pt x="4504182" y="1949932"/>
                  </a:lnTo>
                  <a:lnTo>
                    <a:pt x="4624540" y="1949932"/>
                  </a:lnTo>
                  <a:lnTo>
                    <a:pt x="4625289" y="1962632"/>
                  </a:lnTo>
                  <a:lnTo>
                    <a:pt x="4630445" y="1962632"/>
                  </a:lnTo>
                  <a:lnTo>
                    <a:pt x="4629772" y="1949932"/>
                  </a:lnTo>
                  <a:lnTo>
                    <a:pt x="4645368" y="1949932"/>
                  </a:lnTo>
                  <a:lnTo>
                    <a:pt x="4644923" y="1962632"/>
                  </a:lnTo>
                  <a:lnTo>
                    <a:pt x="4659452" y="1962632"/>
                  </a:lnTo>
                  <a:lnTo>
                    <a:pt x="4659846" y="1949932"/>
                  </a:lnTo>
                  <a:lnTo>
                    <a:pt x="4720475" y="1949932"/>
                  </a:lnTo>
                  <a:lnTo>
                    <a:pt x="4760950" y="1975332"/>
                  </a:lnTo>
                  <a:lnTo>
                    <a:pt x="4760785" y="1962632"/>
                  </a:lnTo>
                  <a:lnTo>
                    <a:pt x="4760709" y="1949932"/>
                  </a:lnTo>
                  <a:lnTo>
                    <a:pt x="4755845" y="1949932"/>
                  </a:lnTo>
                  <a:lnTo>
                    <a:pt x="4746193" y="1937232"/>
                  </a:lnTo>
                  <a:lnTo>
                    <a:pt x="4772596" y="1937232"/>
                  </a:lnTo>
                  <a:lnTo>
                    <a:pt x="4766653" y="1949932"/>
                  </a:lnTo>
                  <a:lnTo>
                    <a:pt x="4764964" y="1949932"/>
                  </a:lnTo>
                  <a:lnTo>
                    <a:pt x="4813236" y="1962632"/>
                  </a:lnTo>
                  <a:lnTo>
                    <a:pt x="4844770" y="1962632"/>
                  </a:lnTo>
                  <a:lnTo>
                    <a:pt x="4839157" y="1949932"/>
                  </a:lnTo>
                  <a:lnTo>
                    <a:pt x="4826863" y="1949932"/>
                  </a:lnTo>
                  <a:lnTo>
                    <a:pt x="4830661" y="1937232"/>
                  </a:lnTo>
                  <a:lnTo>
                    <a:pt x="4829099" y="1937232"/>
                  </a:lnTo>
                  <a:lnTo>
                    <a:pt x="4827384" y="1924532"/>
                  </a:lnTo>
                  <a:lnTo>
                    <a:pt x="4818812" y="1924532"/>
                  </a:lnTo>
                  <a:lnTo>
                    <a:pt x="4815040" y="1937232"/>
                  </a:lnTo>
                  <a:lnTo>
                    <a:pt x="4818507" y="1937232"/>
                  </a:lnTo>
                  <a:lnTo>
                    <a:pt x="4819485" y="1949932"/>
                  </a:lnTo>
                  <a:lnTo>
                    <a:pt x="4797895" y="1949932"/>
                  </a:lnTo>
                  <a:lnTo>
                    <a:pt x="4802162" y="1937232"/>
                  </a:lnTo>
                  <a:lnTo>
                    <a:pt x="4815040" y="1937232"/>
                  </a:lnTo>
                  <a:lnTo>
                    <a:pt x="4809121" y="1924532"/>
                  </a:lnTo>
                  <a:lnTo>
                    <a:pt x="4813135" y="1924532"/>
                  </a:lnTo>
                  <a:lnTo>
                    <a:pt x="4813173" y="1911832"/>
                  </a:lnTo>
                  <a:lnTo>
                    <a:pt x="4799482" y="1911832"/>
                  </a:lnTo>
                  <a:lnTo>
                    <a:pt x="4798403" y="1924532"/>
                  </a:lnTo>
                  <a:lnTo>
                    <a:pt x="4791595" y="1924532"/>
                  </a:lnTo>
                  <a:lnTo>
                    <a:pt x="4791595" y="1949932"/>
                  </a:lnTo>
                  <a:lnTo>
                    <a:pt x="4775924" y="1949932"/>
                  </a:lnTo>
                  <a:lnTo>
                    <a:pt x="4776355" y="1937232"/>
                  </a:lnTo>
                  <a:lnTo>
                    <a:pt x="4790872" y="1937232"/>
                  </a:lnTo>
                  <a:lnTo>
                    <a:pt x="4791595" y="1949932"/>
                  </a:lnTo>
                  <a:lnTo>
                    <a:pt x="4791595" y="1924532"/>
                  </a:lnTo>
                  <a:lnTo>
                    <a:pt x="4779696" y="1924532"/>
                  </a:lnTo>
                  <a:lnTo>
                    <a:pt x="4758677" y="1911832"/>
                  </a:lnTo>
                  <a:lnTo>
                    <a:pt x="4716691" y="1911832"/>
                  </a:lnTo>
                  <a:lnTo>
                    <a:pt x="4716691" y="1937232"/>
                  </a:lnTo>
                  <a:lnTo>
                    <a:pt x="4711039" y="1937232"/>
                  </a:lnTo>
                  <a:lnTo>
                    <a:pt x="4709249" y="1924532"/>
                  </a:lnTo>
                  <a:lnTo>
                    <a:pt x="4714862" y="1924532"/>
                  </a:lnTo>
                  <a:lnTo>
                    <a:pt x="4716691" y="1937232"/>
                  </a:lnTo>
                  <a:lnTo>
                    <a:pt x="4716691" y="1911832"/>
                  </a:lnTo>
                  <a:lnTo>
                    <a:pt x="4693894" y="1911832"/>
                  </a:lnTo>
                  <a:lnTo>
                    <a:pt x="4693056" y="1909775"/>
                  </a:lnTo>
                  <a:lnTo>
                    <a:pt x="4693056" y="1924532"/>
                  </a:lnTo>
                  <a:lnTo>
                    <a:pt x="4692764" y="1937232"/>
                  </a:lnTo>
                  <a:lnTo>
                    <a:pt x="4685550" y="1937232"/>
                  </a:lnTo>
                  <a:lnTo>
                    <a:pt x="4685843" y="1924532"/>
                  </a:lnTo>
                  <a:lnTo>
                    <a:pt x="4693056" y="1924532"/>
                  </a:lnTo>
                  <a:lnTo>
                    <a:pt x="4693056" y="1909775"/>
                  </a:lnTo>
                  <a:lnTo>
                    <a:pt x="4688738" y="1899132"/>
                  </a:lnTo>
                  <a:lnTo>
                    <a:pt x="4691380" y="1899132"/>
                  </a:lnTo>
                  <a:lnTo>
                    <a:pt x="4690554" y="1886432"/>
                  </a:lnTo>
                  <a:lnTo>
                    <a:pt x="4695050" y="1886432"/>
                  </a:lnTo>
                  <a:lnTo>
                    <a:pt x="4701260" y="1899132"/>
                  </a:lnTo>
                  <a:lnTo>
                    <a:pt x="4715840" y="1899132"/>
                  </a:lnTo>
                  <a:lnTo>
                    <a:pt x="4724501" y="1886432"/>
                  </a:lnTo>
                  <a:lnTo>
                    <a:pt x="4742154" y="1886432"/>
                  </a:lnTo>
                  <a:lnTo>
                    <a:pt x="4748911" y="1873732"/>
                  </a:lnTo>
                  <a:lnTo>
                    <a:pt x="4754054" y="1886432"/>
                  </a:lnTo>
                  <a:lnTo>
                    <a:pt x="4757559" y="1886432"/>
                  </a:lnTo>
                  <a:lnTo>
                    <a:pt x="4759325" y="1899132"/>
                  </a:lnTo>
                  <a:lnTo>
                    <a:pt x="4765840" y="1899132"/>
                  </a:lnTo>
                  <a:lnTo>
                    <a:pt x="4767199" y="1886432"/>
                  </a:lnTo>
                  <a:lnTo>
                    <a:pt x="4774019" y="1886432"/>
                  </a:lnTo>
                  <a:lnTo>
                    <a:pt x="4782236" y="1899132"/>
                  </a:lnTo>
                  <a:lnTo>
                    <a:pt x="4838420" y="1899132"/>
                  </a:lnTo>
                  <a:lnTo>
                    <a:pt x="4839690" y="1911832"/>
                  </a:lnTo>
                  <a:lnTo>
                    <a:pt x="4846777" y="1911832"/>
                  </a:lnTo>
                  <a:lnTo>
                    <a:pt x="4845824" y="1899132"/>
                  </a:lnTo>
                  <a:lnTo>
                    <a:pt x="4846586" y="1886432"/>
                  </a:lnTo>
                  <a:lnTo>
                    <a:pt x="4851133" y="1899132"/>
                  </a:lnTo>
                  <a:lnTo>
                    <a:pt x="4852213" y="1899132"/>
                  </a:lnTo>
                  <a:lnTo>
                    <a:pt x="4857432" y="1886432"/>
                  </a:lnTo>
                  <a:lnTo>
                    <a:pt x="4863643" y="1886432"/>
                  </a:lnTo>
                  <a:lnTo>
                    <a:pt x="4864151" y="1899132"/>
                  </a:lnTo>
                  <a:lnTo>
                    <a:pt x="4882680" y="1899132"/>
                  </a:lnTo>
                  <a:lnTo>
                    <a:pt x="4883124" y="1911832"/>
                  </a:lnTo>
                  <a:lnTo>
                    <a:pt x="4900422" y="1911832"/>
                  </a:lnTo>
                  <a:lnTo>
                    <a:pt x="4896180" y="1924532"/>
                  </a:lnTo>
                  <a:lnTo>
                    <a:pt x="4902428" y="1924532"/>
                  </a:lnTo>
                  <a:lnTo>
                    <a:pt x="4898606" y="1937232"/>
                  </a:lnTo>
                  <a:lnTo>
                    <a:pt x="4894592" y="1937232"/>
                  </a:lnTo>
                  <a:lnTo>
                    <a:pt x="4892713" y="1924532"/>
                  </a:lnTo>
                  <a:lnTo>
                    <a:pt x="4888255" y="1937232"/>
                  </a:lnTo>
                  <a:lnTo>
                    <a:pt x="4837087" y="1937232"/>
                  </a:lnTo>
                  <a:lnTo>
                    <a:pt x="4842878" y="1949932"/>
                  </a:lnTo>
                  <a:lnTo>
                    <a:pt x="4844770" y="1962632"/>
                  </a:lnTo>
                  <a:lnTo>
                    <a:pt x="4859883" y="1962632"/>
                  </a:lnTo>
                  <a:lnTo>
                    <a:pt x="4906111" y="1975332"/>
                  </a:lnTo>
                  <a:lnTo>
                    <a:pt x="4953076" y="1975332"/>
                  </a:lnTo>
                  <a:lnTo>
                    <a:pt x="4952657" y="2000732"/>
                  </a:lnTo>
                  <a:lnTo>
                    <a:pt x="4963007" y="1988032"/>
                  </a:lnTo>
                  <a:lnTo>
                    <a:pt x="4971237" y="1988032"/>
                  </a:lnTo>
                  <a:lnTo>
                    <a:pt x="4979213" y="2000732"/>
                  </a:lnTo>
                  <a:lnTo>
                    <a:pt x="5010150" y="2000732"/>
                  </a:lnTo>
                  <a:lnTo>
                    <a:pt x="5011610" y="1988032"/>
                  </a:lnTo>
                  <a:lnTo>
                    <a:pt x="5043551" y="1988032"/>
                  </a:lnTo>
                  <a:lnTo>
                    <a:pt x="5046091" y="2000732"/>
                  </a:lnTo>
                  <a:lnTo>
                    <a:pt x="5060315" y="2000732"/>
                  </a:lnTo>
                  <a:lnTo>
                    <a:pt x="5067935" y="2013432"/>
                  </a:lnTo>
                  <a:lnTo>
                    <a:pt x="5076012" y="2013432"/>
                  </a:lnTo>
                  <a:lnTo>
                    <a:pt x="5083353" y="2000732"/>
                  </a:lnTo>
                  <a:lnTo>
                    <a:pt x="5095837" y="2000732"/>
                  </a:lnTo>
                  <a:lnTo>
                    <a:pt x="5113096" y="2000732"/>
                  </a:lnTo>
                  <a:lnTo>
                    <a:pt x="5121605" y="2013432"/>
                  </a:lnTo>
                  <a:lnTo>
                    <a:pt x="5131828" y="2013432"/>
                  </a:lnTo>
                  <a:lnTo>
                    <a:pt x="5128133" y="2000732"/>
                  </a:lnTo>
                  <a:lnTo>
                    <a:pt x="5137213" y="2000732"/>
                  </a:lnTo>
                  <a:lnTo>
                    <a:pt x="5138547" y="2013432"/>
                  </a:lnTo>
                  <a:lnTo>
                    <a:pt x="5146840" y="2013432"/>
                  </a:lnTo>
                  <a:lnTo>
                    <a:pt x="5156390" y="2000732"/>
                  </a:lnTo>
                  <a:lnTo>
                    <a:pt x="5167592" y="2013432"/>
                  </a:lnTo>
                  <a:lnTo>
                    <a:pt x="5189029" y="2013432"/>
                  </a:lnTo>
                  <a:lnTo>
                    <a:pt x="5188445" y="2026132"/>
                  </a:lnTo>
                  <a:lnTo>
                    <a:pt x="5195824" y="2026132"/>
                  </a:lnTo>
                  <a:lnTo>
                    <a:pt x="5196954" y="2013432"/>
                  </a:lnTo>
                  <a:lnTo>
                    <a:pt x="5217947" y="2013432"/>
                  </a:lnTo>
                  <a:lnTo>
                    <a:pt x="5232070" y="2026132"/>
                  </a:lnTo>
                  <a:lnTo>
                    <a:pt x="5239397" y="2038832"/>
                  </a:lnTo>
                  <a:lnTo>
                    <a:pt x="5243207" y="2026132"/>
                  </a:lnTo>
                  <a:lnTo>
                    <a:pt x="5238813" y="2026132"/>
                  </a:lnTo>
                  <a:lnTo>
                    <a:pt x="5241163" y="2013432"/>
                  </a:lnTo>
                  <a:lnTo>
                    <a:pt x="5243207" y="2026132"/>
                  </a:lnTo>
                  <a:lnTo>
                    <a:pt x="5262156" y="2026132"/>
                  </a:lnTo>
                  <a:lnTo>
                    <a:pt x="5265585" y="2013432"/>
                  </a:lnTo>
                  <a:lnTo>
                    <a:pt x="5267998" y="2013432"/>
                  </a:lnTo>
                  <a:lnTo>
                    <a:pt x="5270678" y="2026132"/>
                  </a:lnTo>
                  <a:lnTo>
                    <a:pt x="5302008" y="2026132"/>
                  </a:lnTo>
                  <a:lnTo>
                    <a:pt x="5301246" y="2038832"/>
                  </a:lnTo>
                  <a:lnTo>
                    <a:pt x="5314023" y="2038832"/>
                  </a:lnTo>
                  <a:lnTo>
                    <a:pt x="5317896" y="2026132"/>
                  </a:lnTo>
                  <a:lnTo>
                    <a:pt x="5335422" y="2026132"/>
                  </a:lnTo>
                  <a:lnTo>
                    <a:pt x="5350624" y="2038832"/>
                  </a:lnTo>
                  <a:lnTo>
                    <a:pt x="5435308" y="2038832"/>
                  </a:lnTo>
                  <a:lnTo>
                    <a:pt x="5438305" y="2051532"/>
                  </a:lnTo>
                  <a:lnTo>
                    <a:pt x="5472341" y="2051532"/>
                  </a:lnTo>
                  <a:lnTo>
                    <a:pt x="5473293" y="2038832"/>
                  </a:lnTo>
                  <a:lnTo>
                    <a:pt x="5477256" y="2038832"/>
                  </a:lnTo>
                  <a:lnTo>
                    <a:pt x="5476557" y="2026132"/>
                  </a:lnTo>
                  <a:lnTo>
                    <a:pt x="5491264" y="2026132"/>
                  </a:lnTo>
                  <a:lnTo>
                    <a:pt x="5485523" y="2013432"/>
                  </a:lnTo>
                  <a:lnTo>
                    <a:pt x="5462867" y="2013432"/>
                  </a:lnTo>
                  <a:lnTo>
                    <a:pt x="5464861" y="2026132"/>
                  </a:lnTo>
                  <a:lnTo>
                    <a:pt x="5468175" y="2026132"/>
                  </a:lnTo>
                  <a:lnTo>
                    <a:pt x="5469013" y="2038832"/>
                  </a:lnTo>
                  <a:lnTo>
                    <a:pt x="5464746" y="2026132"/>
                  </a:lnTo>
                  <a:lnTo>
                    <a:pt x="5378310" y="2026132"/>
                  </a:lnTo>
                  <a:lnTo>
                    <a:pt x="5367477" y="2013432"/>
                  </a:lnTo>
                  <a:lnTo>
                    <a:pt x="5374132" y="2013432"/>
                  </a:lnTo>
                  <a:lnTo>
                    <a:pt x="5375008" y="2000732"/>
                  </a:lnTo>
                  <a:lnTo>
                    <a:pt x="5361178" y="2000732"/>
                  </a:lnTo>
                  <a:lnTo>
                    <a:pt x="5362600" y="2013432"/>
                  </a:lnTo>
                  <a:lnTo>
                    <a:pt x="5300916" y="2013432"/>
                  </a:lnTo>
                  <a:lnTo>
                    <a:pt x="5304256" y="2000732"/>
                  </a:lnTo>
                  <a:lnTo>
                    <a:pt x="5299456" y="2000732"/>
                  </a:lnTo>
                  <a:lnTo>
                    <a:pt x="5298770" y="1988032"/>
                  </a:lnTo>
                  <a:lnTo>
                    <a:pt x="5315305" y="1988032"/>
                  </a:lnTo>
                  <a:lnTo>
                    <a:pt x="5311711" y="1975332"/>
                  </a:lnTo>
                  <a:lnTo>
                    <a:pt x="5298872" y="1975332"/>
                  </a:lnTo>
                  <a:lnTo>
                    <a:pt x="5293919" y="1988032"/>
                  </a:lnTo>
                  <a:lnTo>
                    <a:pt x="5291340" y="2000732"/>
                  </a:lnTo>
                  <a:lnTo>
                    <a:pt x="5290985" y="2013432"/>
                  </a:lnTo>
                  <a:lnTo>
                    <a:pt x="5283212" y="2013432"/>
                  </a:lnTo>
                  <a:lnTo>
                    <a:pt x="5277040" y="2000732"/>
                  </a:lnTo>
                  <a:lnTo>
                    <a:pt x="5265623" y="2000732"/>
                  </a:lnTo>
                  <a:lnTo>
                    <a:pt x="5260949" y="2013432"/>
                  </a:lnTo>
                  <a:lnTo>
                    <a:pt x="5256669" y="2000732"/>
                  </a:lnTo>
                  <a:lnTo>
                    <a:pt x="5265623" y="2000732"/>
                  </a:lnTo>
                  <a:lnTo>
                    <a:pt x="5265547" y="1988032"/>
                  </a:lnTo>
                  <a:lnTo>
                    <a:pt x="5258892" y="1988032"/>
                  </a:lnTo>
                  <a:lnTo>
                    <a:pt x="5255196" y="1975332"/>
                  </a:lnTo>
                  <a:lnTo>
                    <a:pt x="5240782" y="1975332"/>
                  </a:lnTo>
                  <a:lnTo>
                    <a:pt x="5240147" y="2000732"/>
                  </a:lnTo>
                  <a:lnTo>
                    <a:pt x="5210022" y="2000732"/>
                  </a:lnTo>
                  <a:lnTo>
                    <a:pt x="5211267" y="1988032"/>
                  </a:lnTo>
                  <a:lnTo>
                    <a:pt x="5202872" y="1988032"/>
                  </a:lnTo>
                  <a:lnTo>
                    <a:pt x="5200421" y="2000732"/>
                  </a:lnTo>
                  <a:lnTo>
                    <a:pt x="5172849" y="2000732"/>
                  </a:lnTo>
                  <a:lnTo>
                    <a:pt x="5167554" y="1988032"/>
                  </a:lnTo>
                  <a:lnTo>
                    <a:pt x="5134622" y="1988032"/>
                  </a:lnTo>
                  <a:lnTo>
                    <a:pt x="5135143" y="1975332"/>
                  </a:lnTo>
                  <a:lnTo>
                    <a:pt x="5136502" y="1975332"/>
                  </a:lnTo>
                  <a:lnTo>
                    <a:pt x="5139067" y="1962632"/>
                  </a:lnTo>
                  <a:lnTo>
                    <a:pt x="5124094" y="1962632"/>
                  </a:lnTo>
                  <a:lnTo>
                    <a:pt x="5124094" y="1975332"/>
                  </a:lnTo>
                  <a:lnTo>
                    <a:pt x="5123307" y="1988032"/>
                  </a:lnTo>
                  <a:lnTo>
                    <a:pt x="5113032" y="1988032"/>
                  </a:lnTo>
                  <a:lnTo>
                    <a:pt x="5113769" y="1975332"/>
                  </a:lnTo>
                  <a:lnTo>
                    <a:pt x="5124094" y="1975332"/>
                  </a:lnTo>
                  <a:lnTo>
                    <a:pt x="5124094" y="1962632"/>
                  </a:lnTo>
                  <a:lnTo>
                    <a:pt x="5098466" y="1962632"/>
                  </a:lnTo>
                  <a:lnTo>
                    <a:pt x="5098466" y="1988032"/>
                  </a:lnTo>
                  <a:lnTo>
                    <a:pt x="5087531" y="1988032"/>
                  </a:lnTo>
                  <a:lnTo>
                    <a:pt x="5083873" y="1988032"/>
                  </a:lnTo>
                  <a:lnTo>
                    <a:pt x="5065547" y="1988032"/>
                  </a:lnTo>
                  <a:lnTo>
                    <a:pt x="5070157" y="1975332"/>
                  </a:lnTo>
                  <a:lnTo>
                    <a:pt x="5079720" y="1975332"/>
                  </a:lnTo>
                  <a:lnTo>
                    <a:pt x="5083873" y="1988032"/>
                  </a:lnTo>
                  <a:lnTo>
                    <a:pt x="5083937" y="1975332"/>
                  </a:lnTo>
                  <a:lnTo>
                    <a:pt x="5087010" y="1975332"/>
                  </a:lnTo>
                  <a:lnTo>
                    <a:pt x="5087531" y="1988032"/>
                  </a:lnTo>
                  <a:lnTo>
                    <a:pt x="5092776" y="1975332"/>
                  </a:lnTo>
                  <a:lnTo>
                    <a:pt x="5093817" y="1975332"/>
                  </a:lnTo>
                  <a:lnTo>
                    <a:pt x="5098466" y="1988032"/>
                  </a:lnTo>
                  <a:lnTo>
                    <a:pt x="5098466" y="1962632"/>
                  </a:lnTo>
                  <a:lnTo>
                    <a:pt x="5096383" y="1962632"/>
                  </a:lnTo>
                  <a:lnTo>
                    <a:pt x="5093614" y="1949932"/>
                  </a:lnTo>
                  <a:lnTo>
                    <a:pt x="5081803" y="1949932"/>
                  </a:lnTo>
                  <a:lnTo>
                    <a:pt x="5077676" y="1937232"/>
                  </a:lnTo>
                  <a:lnTo>
                    <a:pt x="5073040" y="1949932"/>
                  </a:lnTo>
                  <a:lnTo>
                    <a:pt x="5070056" y="1949932"/>
                  </a:lnTo>
                  <a:lnTo>
                    <a:pt x="5069992" y="1962632"/>
                  </a:lnTo>
                  <a:lnTo>
                    <a:pt x="5057813" y="1949932"/>
                  </a:lnTo>
                  <a:lnTo>
                    <a:pt x="5011166" y="1949932"/>
                  </a:lnTo>
                  <a:lnTo>
                    <a:pt x="5008181" y="1937232"/>
                  </a:lnTo>
                  <a:lnTo>
                    <a:pt x="5021123" y="1937232"/>
                  </a:lnTo>
                  <a:lnTo>
                    <a:pt x="5027879" y="1924532"/>
                  </a:lnTo>
                  <a:lnTo>
                    <a:pt x="5030876" y="1924532"/>
                  </a:lnTo>
                  <a:lnTo>
                    <a:pt x="5024310" y="1911832"/>
                  </a:lnTo>
                  <a:lnTo>
                    <a:pt x="5015738" y="1911832"/>
                  </a:lnTo>
                  <a:lnTo>
                    <a:pt x="5006568" y="1924532"/>
                  </a:lnTo>
                  <a:lnTo>
                    <a:pt x="4998186" y="1924532"/>
                  </a:lnTo>
                  <a:lnTo>
                    <a:pt x="4998339" y="1911832"/>
                  </a:lnTo>
                  <a:lnTo>
                    <a:pt x="4991125" y="1911832"/>
                  </a:lnTo>
                  <a:lnTo>
                    <a:pt x="4990897" y="1924532"/>
                  </a:lnTo>
                  <a:lnTo>
                    <a:pt x="4950904" y="1924532"/>
                  </a:lnTo>
                  <a:lnTo>
                    <a:pt x="4950803" y="1911832"/>
                  </a:lnTo>
                  <a:lnTo>
                    <a:pt x="4952809" y="1911832"/>
                  </a:lnTo>
                  <a:lnTo>
                    <a:pt x="4955019" y="1899132"/>
                  </a:lnTo>
                  <a:lnTo>
                    <a:pt x="4955502" y="1886432"/>
                  </a:lnTo>
                  <a:lnTo>
                    <a:pt x="4978070" y="1899132"/>
                  </a:lnTo>
                  <a:lnTo>
                    <a:pt x="5026799" y="1899132"/>
                  </a:lnTo>
                  <a:lnTo>
                    <a:pt x="5046357" y="1886432"/>
                  </a:lnTo>
                  <a:lnTo>
                    <a:pt x="5053114" y="1886432"/>
                  </a:lnTo>
                  <a:lnTo>
                    <a:pt x="5049075" y="1873732"/>
                  </a:lnTo>
                  <a:lnTo>
                    <a:pt x="5054206" y="1861032"/>
                  </a:lnTo>
                  <a:lnTo>
                    <a:pt x="5059299" y="1873732"/>
                  </a:lnTo>
                  <a:lnTo>
                    <a:pt x="5072278" y="1873732"/>
                  </a:lnTo>
                  <a:lnTo>
                    <a:pt x="5071999" y="1886432"/>
                  </a:lnTo>
                  <a:lnTo>
                    <a:pt x="5076787" y="1886432"/>
                  </a:lnTo>
                  <a:lnTo>
                    <a:pt x="5075567" y="1873732"/>
                  </a:lnTo>
                  <a:lnTo>
                    <a:pt x="5097589" y="1873732"/>
                  </a:lnTo>
                  <a:lnTo>
                    <a:pt x="5097716" y="1886432"/>
                  </a:lnTo>
                  <a:lnTo>
                    <a:pt x="5096789" y="1899132"/>
                  </a:lnTo>
                  <a:lnTo>
                    <a:pt x="5102847" y="1899132"/>
                  </a:lnTo>
                  <a:lnTo>
                    <a:pt x="5103063" y="1886432"/>
                  </a:lnTo>
                  <a:lnTo>
                    <a:pt x="5104015" y="1886432"/>
                  </a:lnTo>
                  <a:lnTo>
                    <a:pt x="5108511" y="1873732"/>
                  </a:lnTo>
                  <a:lnTo>
                    <a:pt x="5115674" y="1886432"/>
                  </a:lnTo>
                  <a:lnTo>
                    <a:pt x="5118049" y="1886432"/>
                  </a:lnTo>
                  <a:lnTo>
                    <a:pt x="5117262" y="1899132"/>
                  </a:lnTo>
                  <a:lnTo>
                    <a:pt x="5115001" y="1911832"/>
                  </a:lnTo>
                  <a:lnTo>
                    <a:pt x="5130114" y="1911832"/>
                  </a:lnTo>
                  <a:lnTo>
                    <a:pt x="5128907" y="1899132"/>
                  </a:lnTo>
                  <a:lnTo>
                    <a:pt x="5126329" y="1899132"/>
                  </a:lnTo>
                  <a:lnTo>
                    <a:pt x="5126444" y="1886432"/>
                  </a:lnTo>
                  <a:lnTo>
                    <a:pt x="5146230" y="1886432"/>
                  </a:lnTo>
                  <a:lnTo>
                    <a:pt x="5153418" y="1899132"/>
                  </a:lnTo>
                  <a:lnTo>
                    <a:pt x="5155031" y="1911832"/>
                  </a:lnTo>
                  <a:lnTo>
                    <a:pt x="5173294" y="1899132"/>
                  </a:lnTo>
                  <a:lnTo>
                    <a:pt x="5215890" y="1899132"/>
                  </a:lnTo>
                  <a:lnTo>
                    <a:pt x="5238902" y="1911832"/>
                  </a:lnTo>
                  <a:lnTo>
                    <a:pt x="5279199" y="1911832"/>
                  </a:lnTo>
                  <a:lnTo>
                    <a:pt x="5280571" y="1924532"/>
                  </a:lnTo>
                  <a:lnTo>
                    <a:pt x="5282362" y="1911832"/>
                  </a:lnTo>
                  <a:lnTo>
                    <a:pt x="5285156" y="1924532"/>
                  </a:lnTo>
                  <a:lnTo>
                    <a:pt x="5299062" y="1924532"/>
                  </a:lnTo>
                  <a:lnTo>
                    <a:pt x="5303825" y="1937232"/>
                  </a:lnTo>
                  <a:lnTo>
                    <a:pt x="5307914" y="1937232"/>
                  </a:lnTo>
                  <a:lnTo>
                    <a:pt x="5309667" y="1924532"/>
                  </a:lnTo>
                  <a:lnTo>
                    <a:pt x="5311089" y="1937232"/>
                  </a:lnTo>
                  <a:lnTo>
                    <a:pt x="5315966" y="1937232"/>
                  </a:lnTo>
                  <a:lnTo>
                    <a:pt x="5314670" y="1924532"/>
                  </a:lnTo>
                  <a:lnTo>
                    <a:pt x="5333492" y="1924532"/>
                  </a:lnTo>
                  <a:lnTo>
                    <a:pt x="5334622" y="1937232"/>
                  </a:lnTo>
                  <a:lnTo>
                    <a:pt x="5367642" y="1937232"/>
                  </a:lnTo>
                  <a:lnTo>
                    <a:pt x="5376405" y="1949932"/>
                  </a:lnTo>
                  <a:lnTo>
                    <a:pt x="5380533" y="1937232"/>
                  </a:lnTo>
                  <a:lnTo>
                    <a:pt x="5386870" y="1937232"/>
                  </a:lnTo>
                  <a:lnTo>
                    <a:pt x="5387365" y="1949932"/>
                  </a:lnTo>
                  <a:lnTo>
                    <a:pt x="5392674" y="1937232"/>
                  </a:lnTo>
                  <a:lnTo>
                    <a:pt x="5405831" y="1937232"/>
                  </a:lnTo>
                  <a:lnTo>
                    <a:pt x="5401221" y="1949932"/>
                  </a:lnTo>
                  <a:lnTo>
                    <a:pt x="5387365" y="1949932"/>
                  </a:lnTo>
                  <a:lnTo>
                    <a:pt x="5380317" y="1949932"/>
                  </a:lnTo>
                  <a:lnTo>
                    <a:pt x="5372392" y="1962632"/>
                  </a:lnTo>
                  <a:lnTo>
                    <a:pt x="5370512" y="1962632"/>
                  </a:lnTo>
                  <a:lnTo>
                    <a:pt x="5365902" y="1975332"/>
                  </a:lnTo>
                  <a:lnTo>
                    <a:pt x="5364912" y="1975332"/>
                  </a:lnTo>
                  <a:lnTo>
                    <a:pt x="5363083" y="1962632"/>
                  </a:lnTo>
                  <a:lnTo>
                    <a:pt x="5343741" y="1962632"/>
                  </a:lnTo>
                  <a:lnTo>
                    <a:pt x="5346547" y="1975332"/>
                  </a:lnTo>
                  <a:lnTo>
                    <a:pt x="5342369" y="1988032"/>
                  </a:lnTo>
                  <a:lnTo>
                    <a:pt x="5335105" y="1988032"/>
                  </a:lnTo>
                  <a:lnTo>
                    <a:pt x="5327091" y="1975332"/>
                  </a:lnTo>
                  <a:lnTo>
                    <a:pt x="5320627" y="1988032"/>
                  </a:lnTo>
                  <a:lnTo>
                    <a:pt x="5319547" y="1988032"/>
                  </a:lnTo>
                  <a:lnTo>
                    <a:pt x="5326519" y="2000732"/>
                  </a:lnTo>
                  <a:lnTo>
                    <a:pt x="5342293" y="2000732"/>
                  </a:lnTo>
                  <a:lnTo>
                    <a:pt x="5345252" y="1988032"/>
                  </a:lnTo>
                  <a:lnTo>
                    <a:pt x="5393741" y="1988032"/>
                  </a:lnTo>
                  <a:lnTo>
                    <a:pt x="5391785" y="2000732"/>
                  </a:lnTo>
                  <a:lnTo>
                    <a:pt x="5391950" y="2000732"/>
                  </a:lnTo>
                  <a:lnTo>
                    <a:pt x="5394706" y="2013432"/>
                  </a:lnTo>
                  <a:lnTo>
                    <a:pt x="5400535" y="2000732"/>
                  </a:lnTo>
                  <a:lnTo>
                    <a:pt x="5395938" y="2000732"/>
                  </a:lnTo>
                  <a:lnTo>
                    <a:pt x="5396154" y="1988032"/>
                  </a:lnTo>
                  <a:lnTo>
                    <a:pt x="5400903" y="1988032"/>
                  </a:lnTo>
                  <a:lnTo>
                    <a:pt x="5400941" y="1975332"/>
                  </a:lnTo>
                  <a:lnTo>
                    <a:pt x="5408549" y="1975332"/>
                  </a:lnTo>
                  <a:lnTo>
                    <a:pt x="5410339" y="1988032"/>
                  </a:lnTo>
                  <a:lnTo>
                    <a:pt x="5494769" y="1988032"/>
                  </a:lnTo>
                  <a:lnTo>
                    <a:pt x="5501335" y="1975332"/>
                  </a:lnTo>
                  <a:lnTo>
                    <a:pt x="5506898" y="1975332"/>
                  </a:lnTo>
                  <a:lnTo>
                    <a:pt x="5510936" y="1988032"/>
                  </a:lnTo>
                  <a:lnTo>
                    <a:pt x="5528627" y="1988032"/>
                  </a:lnTo>
                  <a:lnTo>
                    <a:pt x="5528284" y="2000732"/>
                  </a:lnTo>
                  <a:lnTo>
                    <a:pt x="5538228" y="2000732"/>
                  </a:lnTo>
                  <a:lnTo>
                    <a:pt x="5545112" y="1988032"/>
                  </a:lnTo>
                  <a:lnTo>
                    <a:pt x="5550090" y="1988032"/>
                  </a:lnTo>
                  <a:lnTo>
                    <a:pt x="5554307" y="1975332"/>
                  </a:lnTo>
                  <a:lnTo>
                    <a:pt x="5549671" y="1975332"/>
                  </a:lnTo>
                  <a:lnTo>
                    <a:pt x="5550865" y="1962632"/>
                  </a:lnTo>
                  <a:lnTo>
                    <a:pt x="5554548" y="1962632"/>
                  </a:lnTo>
                  <a:lnTo>
                    <a:pt x="5564873" y="1975332"/>
                  </a:lnTo>
                  <a:lnTo>
                    <a:pt x="5587289" y="1975332"/>
                  </a:lnTo>
                  <a:lnTo>
                    <a:pt x="5589003" y="1962632"/>
                  </a:lnTo>
                  <a:lnTo>
                    <a:pt x="5598465" y="1962632"/>
                  </a:lnTo>
                  <a:lnTo>
                    <a:pt x="5598922" y="1975332"/>
                  </a:lnTo>
                  <a:lnTo>
                    <a:pt x="5605069" y="1962632"/>
                  </a:lnTo>
                  <a:lnTo>
                    <a:pt x="5609361" y="1975332"/>
                  </a:lnTo>
                  <a:lnTo>
                    <a:pt x="5618924" y="1975332"/>
                  </a:lnTo>
                  <a:lnTo>
                    <a:pt x="5623674" y="1988032"/>
                  </a:lnTo>
                  <a:lnTo>
                    <a:pt x="5623395" y="1975332"/>
                  </a:lnTo>
                  <a:lnTo>
                    <a:pt x="5719051" y="1975332"/>
                  </a:lnTo>
                  <a:lnTo>
                    <a:pt x="5720219" y="1962632"/>
                  </a:lnTo>
                  <a:lnTo>
                    <a:pt x="5734088" y="1962632"/>
                  </a:lnTo>
                  <a:lnTo>
                    <a:pt x="5729986" y="1949932"/>
                  </a:lnTo>
                  <a:lnTo>
                    <a:pt x="5751500" y="1949932"/>
                  </a:lnTo>
                  <a:lnTo>
                    <a:pt x="5756072" y="1962632"/>
                  </a:lnTo>
                  <a:lnTo>
                    <a:pt x="5751398" y="1962632"/>
                  </a:lnTo>
                  <a:lnTo>
                    <a:pt x="5752084" y="1975332"/>
                  </a:lnTo>
                  <a:lnTo>
                    <a:pt x="5755665" y="1975332"/>
                  </a:lnTo>
                  <a:lnTo>
                    <a:pt x="5764962" y="1988032"/>
                  </a:lnTo>
                  <a:lnTo>
                    <a:pt x="5803138" y="1988032"/>
                  </a:lnTo>
                  <a:lnTo>
                    <a:pt x="5804090" y="1975332"/>
                  </a:lnTo>
                  <a:lnTo>
                    <a:pt x="5797194" y="1975332"/>
                  </a:lnTo>
                  <a:lnTo>
                    <a:pt x="5803455" y="1962632"/>
                  </a:lnTo>
                  <a:lnTo>
                    <a:pt x="5818124" y="1962632"/>
                  </a:lnTo>
                  <a:lnTo>
                    <a:pt x="5815330" y="1975332"/>
                  </a:lnTo>
                  <a:lnTo>
                    <a:pt x="5817387" y="1975332"/>
                  </a:lnTo>
                  <a:lnTo>
                    <a:pt x="5822480" y="1988032"/>
                  </a:lnTo>
                  <a:lnTo>
                    <a:pt x="5828779" y="1988032"/>
                  </a:lnTo>
                  <a:lnTo>
                    <a:pt x="5831713" y="1975332"/>
                  </a:lnTo>
                  <a:lnTo>
                    <a:pt x="5829744" y="1975332"/>
                  </a:lnTo>
                  <a:lnTo>
                    <a:pt x="5832691" y="1962632"/>
                  </a:lnTo>
                  <a:lnTo>
                    <a:pt x="5853912" y="1962632"/>
                  </a:lnTo>
                  <a:lnTo>
                    <a:pt x="5862002" y="1975332"/>
                  </a:lnTo>
                  <a:lnTo>
                    <a:pt x="5866879" y="1975332"/>
                  </a:lnTo>
                  <a:lnTo>
                    <a:pt x="5872683" y="1962632"/>
                  </a:lnTo>
                  <a:lnTo>
                    <a:pt x="5872912" y="1975332"/>
                  </a:lnTo>
                  <a:lnTo>
                    <a:pt x="5869089" y="1975332"/>
                  </a:lnTo>
                  <a:lnTo>
                    <a:pt x="5868987" y="1988032"/>
                  </a:lnTo>
                  <a:lnTo>
                    <a:pt x="5883808" y="1988032"/>
                  </a:lnTo>
                  <a:lnTo>
                    <a:pt x="5883491" y="2000732"/>
                  </a:lnTo>
                  <a:lnTo>
                    <a:pt x="5890031" y="1988032"/>
                  </a:lnTo>
                  <a:lnTo>
                    <a:pt x="5897867" y="1988032"/>
                  </a:lnTo>
                  <a:lnTo>
                    <a:pt x="5900051" y="1975332"/>
                  </a:lnTo>
                  <a:lnTo>
                    <a:pt x="5898540" y="1975332"/>
                  </a:lnTo>
                  <a:lnTo>
                    <a:pt x="5899328" y="1962632"/>
                  </a:lnTo>
                  <a:lnTo>
                    <a:pt x="5902236" y="1962632"/>
                  </a:lnTo>
                  <a:lnTo>
                    <a:pt x="5902172" y="1975332"/>
                  </a:lnTo>
                  <a:lnTo>
                    <a:pt x="5960821" y="1975332"/>
                  </a:lnTo>
                  <a:lnTo>
                    <a:pt x="5969165" y="1988032"/>
                  </a:lnTo>
                  <a:lnTo>
                    <a:pt x="5976950" y="1988032"/>
                  </a:lnTo>
                  <a:lnTo>
                    <a:pt x="5978537" y="1975332"/>
                  </a:lnTo>
                  <a:lnTo>
                    <a:pt x="5982690" y="1975332"/>
                  </a:lnTo>
                  <a:lnTo>
                    <a:pt x="5986246" y="1988032"/>
                  </a:lnTo>
                  <a:lnTo>
                    <a:pt x="6069304" y="1988032"/>
                  </a:lnTo>
                  <a:lnTo>
                    <a:pt x="6088431" y="2000732"/>
                  </a:lnTo>
                  <a:lnTo>
                    <a:pt x="6124486" y="2000732"/>
                  </a:lnTo>
                  <a:lnTo>
                    <a:pt x="6127483" y="2013432"/>
                  </a:lnTo>
                  <a:lnTo>
                    <a:pt x="6132588" y="2013432"/>
                  </a:lnTo>
                  <a:lnTo>
                    <a:pt x="6137402" y="2000732"/>
                  </a:lnTo>
                  <a:lnTo>
                    <a:pt x="6142901" y="2013432"/>
                  </a:lnTo>
                  <a:lnTo>
                    <a:pt x="6148781" y="2013432"/>
                  </a:lnTo>
                  <a:lnTo>
                    <a:pt x="6154788" y="2000732"/>
                  </a:lnTo>
                  <a:lnTo>
                    <a:pt x="6155271" y="2013432"/>
                  </a:lnTo>
                  <a:lnTo>
                    <a:pt x="6257785" y="2013432"/>
                  </a:lnTo>
                  <a:lnTo>
                    <a:pt x="6259296" y="2026132"/>
                  </a:lnTo>
                  <a:lnTo>
                    <a:pt x="6377876" y="2026132"/>
                  </a:lnTo>
                  <a:lnTo>
                    <a:pt x="6390221" y="2038832"/>
                  </a:lnTo>
                  <a:lnTo>
                    <a:pt x="6410134" y="2038832"/>
                  </a:lnTo>
                  <a:lnTo>
                    <a:pt x="6412471" y="2026132"/>
                  </a:lnTo>
                  <a:lnTo>
                    <a:pt x="6404915" y="2026132"/>
                  </a:lnTo>
                  <a:lnTo>
                    <a:pt x="6408839" y="2013432"/>
                  </a:lnTo>
                  <a:lnTo>
                    <a:pt x="6412636" y="2013432"/>
                  </a:lnTo>
                  <a:lnTo>
                    <a:pt x="6409957" y="2000732"/>
                  </a:lnTo>
                  <a:lnTo>
                    <a:pt x="6408661" y="2000732"/>
                  </a:lnTo>
                  <a:lnTo>
                    <a:pt x="6405423" y="1988032"/>
                  </a:lnTo>
                  <a:lnTo>
                    <a:pt x="6403835" y="2000732"/>
                  </a:lnTo>
                  <a:lnTo>
                    <a:pt x="6392215" y="2000732"/>
                  </a:lnTo>
                  <a:lnTo>
                    <a:pt x="6391440" y="1994331"/>
                  </a:lnTo>
                  <a:lnTo>
                    <a:pt x="6391440" y="2013432"/>
                  </a:lnTo>
                  <a:lnTo>
                    <a:pt x="6390945" y="2026132"/>
                  </a:lnTo>
                  <a:lnTo>
                    <a:pt x="6385331" y="2026132"/>
                  </a:lnTo>
                  <a:lnTo>
                    <a:pt x="6387312" y="2013432"/>
                  </a:lnTo>
                  <a:lnTo>
                    <a:pt x="6391440" y="2013432"/>
                  </a:lnTo>
                  <a:lnTo>
                    <a:pt x="6391440" y="1994331"/>
                  </a:lnTo>
                  <a:lnTo>
                    <a:pt x="6390678" y="1988032"/>
                  </a:lnTo>
                  <a:lnTo>
                    <a:pt x="6405423" y="1988032"/>
                  </a:lnTo>
                  <a:lnTo>
                    <a:pt x="6446050" y="1988032"/>
                  </a:lnTo>
                  <a:lnTo>
                    <a:pt x="6446037" y="1975332"/>
                  </a:lnTo>
                  <a:lnTo>
                    <a:pt x="6453391" y="1975332"/>
                  </a:lnTo>
                  <a:lnTo>
                    <a:pt x="6452438" y="1988032"/>
                  </a:lnTo>
                  <a:lnTo>
                    <a:pt x="6449593" y="1988032"/>
                  </a:lnTo>
                  <a:lnTo>
                    <a:pt x="6448323" y="2000732"/>
                  </a:lnTo>
                  <a:lnTo>
                    <a:pt x="6445224" y="2013432"/>
                  </a:lnTo>
                  <a:lnTo>
                    <a:pt x="6441491" y="2013432"/>
                  </a:lnTo>
                  <a:lnTo>
                    <a:pt x="6438252" y="2026132"/>
                  </a:lnTo>
                  <a:lnTo>
                    <a:pt x="6504622" y="2026132"/>
                  </a:lnTo>
                  <a:lnTo>
                    <a:pt x="6501625" y="2013432"/>
                  </a:lnTo>
                  <a:lnTo>
                    <a:pt x="6512128" y="2013432"/>
                  </a:lnTo>
                  <a:lnTo>
                    <a:pt x="6518694" y="2000732"/>
                  </a:lnTo>
                  <a:lnTo>
                    <a:pt x="6519786" y="2013432"/>
                  </a:lnTo>
                  <a:lnTo>
                    <a:pt x="6526797" y="2013432"/>
                  </a:lnTo>
                  <a:lnTo>
                    <a:pt x="6529476" y="2000732"/>
                  </a:lnTo>
                  <a:lnTo>
                    <a:pt x="6531610" y="2000732"/>
                  </a:lnTo>
                  <a:lnTo>
                    <a:pt x="6534137" y="1988032"/>
                  </a:lnTo>
                  <a:lnTo>
                    <a:pt x="6585902" y="1988032"/>
                  </a:lnTo>
                  <a:lnTo>
                    <a:pt x="6583985" y="1975332"/>
                  </a:lnTo>
                  <a:lnTo>
                    <a:pt x="6581051" y="1975332"/>
                  </a:lnTo>
                  <a:lnTo>
                    <a:pt x="6574980" y="1962632"/>
                  </a:lnTo>
                  <a:lnTo>
                    <a:pt x="6578714" y="1962632"/>
                  </a:lnTo>
                  <a:lnTo>
                    <a:pt x="6578841" y="1949932"/>
                  </a:lnTo>
                  <a:lnTo>
                    <a:pt x="6586106" y="1949932"/>
                  </a:lnTo>
                  <a:lnTo>
                    <a:pt x="6585953" y="1962632"/>
                  </a:lnTo>
                  <a:lnTo>
                    <a:pt x="6593497" y="1962632"/>
                  </a:lnTo>
                  <a:lnTo>
                    <a:pt x="6589535" y="1975332"/>
                  </a:lnTo>
                  <a:lnTo>
                    <a:pt x="6591554" y="1975332"/>
                  </a:lnTo>
                  <a:lnTo>
                    <a:pt x="6586995" y="1988032"/>
                  </a:lnTo>
                  <a:lnTo>
                    <a:pt x="6588493" y="1988032"/>
                  </a:lnTo>
                  <a:lnTo>
                    <a:pt x="6604419" y="2000732"/>
                  </a:lnTo>
                  <a:lnTo>
                    <a:pt x="6641566" y="2000732"/>
                  </a:lnTo>
                  <a:lnTo>
                    <a:pt x="6639776" y="1988032"/>
                  </a:lnTo>
                  <a:lnTo>
                    <a:pt x="6639268" y="1988032"/>
                  </a:lnTo>
                  <a:lnTo>
                    <a:pt x="6639001" y="1975332"/>
                  </a:lnTo>
                  <a:lnTo>
                    <a:pt x="6637947" y="1962632"/>
                  </a:lnTo>
                  <a:lnTo>
                    <a:pt x="6704749" y="1962632"/>
                  </a:lnTo>
                  <a:lnTo>
                    <a:pt x="6697662" y="1975332"/>
                  </a:lnTo>
                  <a:lnTo>
                    <a:pt x="6707606" y="1975332"/>
                  </a:lnTo>
                  <a:lnTo>
                    <a:pt x="6712090" y="1988032"/>
                  </a:lnTo>
                  <a:lnTo>
                    <a:pt x="6682041" y="1988032"/>
                  </a:lnTo>
                  <a:lnTo>
                    <a:pt x="6671005" y="1975332"/>
                  </a:lnTo>
                  <a:lnTo>
                    <a:pt x="6661036" y="1975332"/>
                  </a:lnTo>
                  <a:lnTo>
                    <a:pt x="6652742" y="1988032"/>
                  </a:lnTo>
                  <a:lnTo>
                    <a:pt x="6660312" y="1988032"/>
                  </a:lnTo>
                  <a:lnTo>
                    <a:pt x="6654927" y="2000732"/>
                  </a:lnTo>
                  <a:lnTo>
                    <a:pt x="6649961" y="2000732"/>
                  </a:lnTo>
                  <a:lnTo>
                    <a:pt x="6671627" y="2013432"/>
                  </a:lnTo>
                  <a:lnTo>
                    <a:pt x="6729374" y="2013432"/>
                  </a:lnTo>
                  <a:lnTo>
                    <a:pt x="6705092" y="2000732"/>
                  </a:lnTo>
                  <a:lnTo>
                    <a:pt x="6693421" y="2000732"/>
                  </a:lnTo>
                  <a:lnTo>
                    <a:pt x="6668465" y="2000732"/>
                  </a:lnTo>
                  <a:lnTo>
                    <a:pt x="6667525" y="1988032"/>
                  </a:lnTo>
                  <a:lnTo>
                    <a:pt x="6693421" y="2000732"/>
                  </a:lnTo>
                  <a:lnTo>
                    <a:pt x="6718224" y="1988032"/>
                  </a:lnTo>
                  <a:lnTo>
                    <a:pt x="6719519" y="1988032"/>
                  </a:lnTo>
                  <a:lnTo>
                    <a:pt x="6721970" y="1975332"/>
                  </a:lnTo>
                  <a:lnTo>
                    <a:pt x="6720916" y="1975332"/>
                  </a:lnTo>
                  <a:lnTo>
                    <a:pt x="6723316" y="1962632"/>
                  </a:lnTo>
                  <a:lnTo>
                    <a:pt x="6745592" y="1962632"/>
                  </a:lnTo>
                  <a:lnTo>
                    <a:pt x="6744449" y="1975332"/>
                  </a:lnTo>
                  <a:lnTo>
                    <a:pt x="6726949" y="1975332"/>
                  </a:lnTo>
                  <a:lnTo>
                    <a:pt x="6726910" y="1988032"/>
                  </a:lnTo>
                  <a:lnTo>
                    <a:pt x="6741820" y="1988032"/>
                  </a:lnTo>
                  <a:lnTo>
                    <a:pt x="6764033" y="2000732"/>
                  </a:lnTo>
                  <a:lnTo>
                    <a:pt x="6777431" y="2000732"/>
                  </a:lnTo>
                  <a:lnTo>
                    <a:pt x="6790410" y="1988032"/>
                  </a:lnTo>
                  <a:lnTo>
                    <a:pt x="6816077" y="1988032"/>
                  </a:lnTo>
                  <a:lnTo>
                    <a:pt x="6816077" y="2000732"/>
                  </a:lnTo>
                  <a:lnTo>
                    <a:pt x="6865861" y="2000732"/>
                  </a:lnTo>
                  <a:lnTo>
                    <a:pt x="6869062" y="1988032"/>
                  </a:lnTo>
                  <a:lnTo>
                    <a:pt x="6875500" y="1988032"/>
                  </a:lnTo>
                  <a:lnTo>
                    <a:pt x="6874205" y="2000732"/>
                  </a:lnTo>
                  <a:lnTo>
                    <a:pt x="6868985" y="2000732"/>
                  </a:lnTo>
                  <a:lnTo>
                    <a:pt x="6868109" y="2013432"/>
                  </a:lnTo>
                  <a:lnTo>
                    <a:pt x="6881063" y="2000732"/>
                  </a:lnTo>
                  <a:lnTo>
                    <a:pt x="6896748" y="2013432"/>
                  </a:lnTo>
                  <a:lnTo>
                    <a:pt x="6912965" y="2013432"/>
                  </a:lnTo>
                  <a:lnTo>
                    <a:pt x="6927520" y="2000732"/>
                  </a:lnTo>
                  <a:lnTo>
                    <a:pt x="6926186" y="2013432"/>
                  </a:lnTo>
                  <a:lnTo>
                    <a:pt x="6942010" y="2013432"/>
                  </a:lnTo>
                  <a:lnTo>
                    <a:pt x="6944258" y="2000732"/>
                  </a:lnTo>
                  <a:lnTo>
                    <a:pt x="6953491" y="2000732"/>
                  </a:lnTo>
                  <a:lnTo>
                    <a:pt x="6952945" y="2013432"/>
                  </a:lnTo>
                  <a:lnTo>
                    <a:pt x="6958825" y="2013432"/>
                  </a:lnTo>
                  <a:lnTo>
                    <a:pt x="6961975" y="2000732"/>
                  </a:lnTo>
                  <a:lnTo>
                    <a:pt x="6987718" y="2000732"/>
                  </a:lnTo>
                  <a:lnTo>
                    <a:pt x="7003974" y="2013432"/>
                  </a:lnTo>
                  <a:lnTo>
                    <a:pt x="7128967" y="2013432"/>
                  </a:lnTo>
                  <a:lnTo>
                    <a:pt x="7129056" y="2026132"/>
                  </a:lnTo>
                  <a:lnTo>
                    <a:pt x="7162990" y="2026132"/>
                  </a:lnTo>
                  <a:lnTo>
                    <a:pt x="7171372" y="2038832"/>
                  </a:lnTo>
                  <a:lnTo>
                    <a:pt x="7168223" y="2026132"/>
                  </a:lnTo>
                  <a:lnTo>
                    <a:pt x="7207555" y="2026132"/>
                  </a:lnTo>
                  <a:lnTo>
                    <a:pt x="7209002" y="2038832"/>
                  </a:lnTo>
                  <a:lnTo>
                    <a:pt x="7212012" y="2038832"/>
                  </a:lnTo>
                  <a:lnTo>
                    <a:pt x="7213524" y="2026132"/>
                  </a:lnTo>
                  <a:lnTo>
                    <a:pt x="7208037" y="2026132"/>
                  </a:lnTo>
                  <a:lnTo>
                    <a:pt x="7208609" y="2013432"/>
                  </a:lnTo>
                  <a:lnTo>
                    <a:pt x="7219251" y="2013432"/>
                  </a:lnTo>
                  <a:lnTo>
                    <a:pt x="7218756" y="2026132"/>
                  </a:lnTo>
                  <a:lnTo>
                    <a:pt x="7238073" y="2026132"/>
                  </a:lnTo>
                  <a:lnTo>
                    <a:pt x="7241629" y="2013432"/>
                  </a:lnTo>
                  <a:lnTo>
                    <a:pt x="7247661" y="2000732"/>
                  </a:lnTo>
                  <a:lnTo>
                    <a:pt x="7253478" y="2000732"/>
                  </a:lnTo>
                  <a:lnTo>
                    <a:pt x="7256437" y="1988032"/>
                  </a:lnTo>
                  <a:lnTo>
                    <a:pt x="7253402" y="1988032"/>
                  </a:lnTo>
                  <a:lnTo>
                    <a:pt x="7260018" y="1975332"/>
                  </a:lnTo>
                  <a:lnTo>
                    <a:pt x="7261453" y="1988032"/>
                  </a:lnTo>
                  <a:lnTo>
                    <a:pt x="7266813" y="1988032"/>
                  </a:lnTo>
                  <a:lnTo>
                    <a:pt x="7267816" y="2000732"/>
                  </a:lnTo>
                  <a:lnTo>
                    <a:pt x="7278624" y="1988032"/>
                  </a:lnTo>
                  <a:lnTo>
                    <a:pt x="7286295" y="1988032"/>
                  </a:lnTo>
                  <a:lnTo>
                    <a:pt x="7293127" y="1975332"/>
                  </a:lnTo>
                  <a:lnTo>
                    <a:pt x="7261492" y="1975332"/>
                  </a:lnTo>
                  <a:lnTo>
                    <a:pt x="7259802" y="1962632"/>
                  </a:lnTo>
                  <a:lnTo>
                    <a:pt x="7312457" y="1962632"/>
                  </a:lnTo>
                  <a:lnTo>
                    <a:pt x="7312152" y="1975332"/>
                  </a:lnTo>
                  <a:lnTo>
                    <a:pt x="7313003" y="1988032"/>
                  </a:lnTo>
                  <a:lnTo>
                    <a:pt x="7320508" y="1988032"/>
                  </a:lnTo>
                  <a:lnTo>
                    <a:pt x="7323023" y="2000732"/>
                  </a:lnTo>
                  <a:lnTo>
                    <a:pt x="7342784" y="2000732"/>
                  </a:lnTo>
                  <a:lnTo>
                    <a:pt x="7347039" y="2013432"/>
                  </a:lnTo>
                  <a:lnTo>
                    <a:pt x="7351636" y="2000732"/>
                  </a:lnTo>
                  <a:lnTo>
                    <a:pt x="7361682" y="1988032"/>
                  </a:lnTo>
                  <a:lnTo>
                    <a:pt x="7384135" y="1988032"/>
                  </a:lnTo>
                  <a:lnTo>
                    <a:pt x="7382853" y="1975332"/>
                  </a:lnTo>
                  <a:lnTo>
                    <a:pt x="7384618" y="1962632"/>
                  </a:lnTo>
                  <a:lnTo>
                    <a:pt x="7391108" y="1962632"/>
                  </a:lnTo>
                  <a:lnTo>
                    <a:pt x="7391565" y="1949932"/>
                  </a:lnTo>
                  <a:lnTo>
                    <a:pt x="7402258" y="1949932"/>
                  </a:lnTo>
                  <a:lnTo>
                    <a:pt x="7401801" y="1962632"/>
                  </a:lnTo>
                  <a:lnTo>
                    <a:pt x="7401979" y="1962632"/>
                  </a:lnTo>
                  <a:lnTo>
                    <a:pt x="7406754" y="1975332"/>
                  </a:lnTo>
                  <a:lnTo>
                    <a:pt x="7409955" y="1962632"/>
                  </a:lnTo>
                  <a:lnTo>
                    <a:pt x="7408405" y="1962632"/>
                  </a:lnTo>
                  <a:lnTo>
                    <a:pt x="7412241" y="1949932"/>
                  </a:lnTo>
                  <a:lnTo>
                    <a:pt x="7418400" y="1949932"/>
                  </a:lnTo>
                  <a:lnTo>
                    <a:pt x="7416825" y="1962632"/>
                  </a:lnTo>
                  <a:lnTo>
                    <a:pt x="7473785" y="1962632"/>
                  </a:lnTo>
                  <a:lnTo>
                    <a:pt x="7472654" y="1975332"/>
                  </a:lnTo>
                  <a:lnTo>
                    <a:pt x="7490282" y="1975332"/>
                  </a:lnTo>
                  <a:lnTo>
                    <a:pt x="7494054" y="1962632"/>
                  </a:lnTo>
                  <a:lnTo>
                    <a:pt x="7500201" y="1962632"/>
                  </a:lnTo>
                  <a:lnTo>
                    <a:pt x="7499223" y="1949932"/>
                  </a:lnTo>
                  <a:lnTo>
                    <a:pt x="7514564" y="1949932"/>
                  </a:lnTo>
                  <a:lnTo>
                    <a:pt x="7516279" y="1937232"/>
                  </a:lnTo>
                  <a:lnTo>
                    <a:pt x="7521930" y="1937232"/>
                  </a:lnTo>
                  <a:lnTo>
                    <a:pt x="7525867" y="1949932"/>
                  </a:lnTo>
                  <a:lnTo>
                    <a:pt x="7530630" y="1962632"/>
                  </a:lnTo>
                  <a:lnTo>
                    <a:pt x="7532268" y="1962632"/>
                  </a:lnTo>
                  <a:lnTo>
                    <a:pt x="7526845" y="1975332"/>
                  </a:lnTo>
                  <a:lnTo>
                    <a:pt x="7549591" y="1975332"/>
                  </a:lnTo>
                  <a:lnTo>
                    <a:pt x="7545895" y="1962632"/>
                  </a:lnTo>
                  <a:lnTo>
                    <a:pt x="7543546" y="1962632"/>
                  </a:lnTo>
                  <a:lnTo>
                    <a:pt x="7541552" y="1949932"/>
                  </a:lnTo>
                  <a:lnTo>
                    <a:pt x="7548029" y="1949932"/>
                  </a:lnTo>
                  <a:lnTo>
                    <a:pt x="7545832" y="1937232"/>
                  </a:lnTo>
                  <a:lnTo>
                    <a:pt x="7652525" y="1937232"/>
                  </a:lnTo>
                  <a:lnTo>
                    <a:pt x="7651178" y="1949932"/>
                  </a:lnTo>
                  <a:lnTo>
                    <a:pt x="7652232" y="1949932"/>
                  </a:lnTo>
                  <a:lnTo>
                    <a:pt x="7652423" y="1962632"/>
                  </a:lnTo>
                  <a:lnTo>
                    <a:pt x="7658036" y="1949932"/>
                  </a:lnTo>
                  <a:lnTo>
                    <a:pt x="7658798" y="1949932"/>
                  </a:lnTo>
                  <a:lnTo>
                    <a:pt x="7659992" y="1937232"/>
                  </a:lnTo>
                  <a:lnTo>
                    <a:pt x="7654988" y="1924532"/>
                  </a:lnTo>
                  <a:lnTo>
                    <a:pt x="7663497" y="1924532"/>
                  </a:lnTo>
                  <a:lnTo>
                    <a:pt x="7660106" y="1911832"/>
                  </a:lnTo>
                  <a:lnTo>
                    <a:pt x="7738758" y="1911832"/>
                  </a:lnTo>
                  <a:lnTo>
                    <a:pt x="7753756" y="1899132"/>
                  </a:lnTo>
                  <a:lnTo>
                    <a:pt x="7783449" y="1899132"/>
                  </a:lnTo>
                  <a:lnTo>
                    <a:pt x="7806258" y="1886432"/>
                  </a:lnTo>
                  <a:lnTo>
                    <a:pt x="7828877" y="1886432"/>
                  </a:lnTo>
                  <a:lnTo>
                    <a:pt x="7830718" y="1873732"/>
                  </a:lnTo>
                  <a:lnTo>
                    <a:pt x="7847444" y="1873732"/>
                  </a:lnTo>
                  <a:lnTo>
                    <a:pt x="7846288" y="1848332"/>
                  </a:lnTo>
                  <a:lnTo>
                    <a:pt x="7853261" y="1848332"/>
                  </a:lnTo>
                  <a:lnTo>
                    <a:pt x="7853350" y="1835632"/>
                  </a:lnTo>
                  <a:lnTo>
                    <a:pt x="7830413" y="1835632"/>
                  </a:lnTo>
                  <a:lnTo>
                    <a:pt x="7827505" y="1822932"/>
                  </a:lnTo>
                  <a:lnTo>
                    <a:pt x="7810335" y="1822932"/>
                  </a:lnTo>
                  <a:lnTo>
                    <a:pt x="7802778" y="1810232"/>
                  </a:lnTo>
                  <a:lnTo>
                    <a:pt x="7802423" y="1797532"/>
                  </a:lnTo>
                  <a:lnTo>
                    <a:pt x="7804569" y="1797532"/>
                  </a:lnTo>
                  <a:lnTo>
                    <a:pt x="7808392" y="1784832"/>
                  </a:lnTo>
                  <a:lnTo>
                    <a:pt x="7829423" y="1784832"/>
                  </a:lnTo>
                  <a:lnTo>
                    <a:pt x="7844498" y="1772132"/>
                  </a:lnTo>
                  <a:lnTo>
                    <a:pt x="7858544" y="1759432"/>
                  </a:lnTo>
                  <a:lnTo>
                    <a:pt x="7871828" y="174673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8626" y="4712728"/>
              <a:ext cx="6144260" cy="139700"/>
            </a:xfrm>
            <a:custGeom>
              <a:avLst/>
              <a:gdLst/>
              <a:ahLst/>
              <a:cxnLst/>
              <a:rect l="l" t="t" r="r" b="b"/>
              <a:pathLst>
                <a:path w="6144259" h="139700">
                  <a:moveTo>
                    <a:pt x="7734" y="20104"/>
                  </a:moveTo>
                  <a:lnTo>
                    <a:pt x="5689" y="17526"/>
                  </a:lnTo>
                  <a:lnTo>
                    <a:pt x="4559" y="16192"/>
                  </a:lnTo>
                  <a:lnTo>
                    <a:pt x="0" y="20116"/>
                  </a:lnTo>
                  <a:lnTo>
                    <a:pt x="2082" y="22580"/>
                  </a:lnTo>
                  <a:lnTo>
                    <a:pt x="3251" y="23952"/>
                  </a:lnTo>
                  <a:lnTo>
                    <a:pt x="7734" y="20104"/>
                  </a:lnTo>
                  <a:close/>
                </a:path>
                <a:path w="6144259" h="139700">
                  <a:moveTo>
                    <a:pt x="151091" y="25882"/>
                  </a:moveTo>
                  <a:lnTo>
                    <a:pt x="150342" y="17780"/>
                  </a:lnTo>
                  <a:lnTo>
                    <a:pt x="138569" y="17716"/>
                  </a:lnTo>
                  <a:lnTo>
                    <a:pt x="129197" y="20599"/>
                  </a:lnTo>
                  <a:lnTo>
                    <a:pt x="119964" y="23672"/>
                  </a:lnTo>
                  <a:lnTo>
                    <a:pt x="108673" y="24168"/>
                  </a:lnTo>
                  <a:lnTo>
                    <a:pt x="111226" y="33159"/>
                  </a:lnTo>
                  <a:lnTo>
                    <a:pt x="124409" y="29667"/>
                  </a:lnTo>
                  <a:lnTo>
                    <a:pt x="128181" y="38404"/>
                  </a:lnTo>
                  <a:lnTo>
                    <a:pt x="115430" y="43154"/>
                  </a:lnTo>
                  <a:lnTo>
                    <a:pt x="100571" y="45262"/>
                  </a:lnTo>
                  <a:lnTo>
                    <a:pt x="85344" y="46888"/>
                  </a:lnTo>
                  <a:lnTo>
                    <a:pt x="71513" y="50228"/>
                  </a:lnTo>
                  <a:lnTo>
                    <a:pt x="73063" y="60020"/>
                  </a:lnTo>
                  <a:lnTo>
                    <a:pt x="66802" y="60388"/>
                  </a:lnTo>
                  <a:lnTo>
                    <a:pt x="64503" y="65481"/>
                  </a:lnTo>
                  <a:lnTo>
                    <a:pt x="74155" y="64516"/>
                  </a:lnTo>
                  <a:lnTo>
                    <a:pt x="80860" y="62357"/>
                  </a:lnTo>
                  <a:lnTo>
                    <a:pt x="86982" y="61506"/>
                  </a:lnTo>
                  <a:lnTo>
                    <a:pt x="94856" y="64503"/>
                  </a:lnTo>
                  <a:lnTo>
                    <a:pt x="98869" y="62293"/>
                  </a:lnTo>
                  <a:lnTo>
                    <a:pt x="101168" y="57937"/>
                  </a:lnTo>
                  <a:lnTo>
                    <a:pt x="104013" y="54254"/>
                  </a:lnTo>
                  <a:lnTo>
                    <a:pt x="109689" y="54127"/>
                  </a:lnTo>
                  <a:lnTo>
                    <a:pt x="120611" y="53162"/>
                  </a:lnTo>
                  <a:lnTo>
                    <a:pt x="127901" y="47764"/>
                  </a:lnTo>
                  <a:lnTo>
                    <a:pt x="135470" y="42735"/>
                  </a:lnTo>
                  <a:lnTo>
                    <a:pt x="147294" y="42862"/>
                  </a:lnTo>
                  <a:lnTo>
                    <a:pt x="147472" y="35826"/>
                  </a:lnTo>
                  <a:lnTo>
                    <a:pt x="149428" y="31038"/>
                  </a:lnTo>
                  <a:lnTo>
                    <a:pt x="151091" y="25882"/>
                  </a:lnTo>
                  <a:close/>
                </a:path>
                <a:path w="6144259" h="139700">
                  <a:moveTo>
                    <a:pt x="166471" y="24777"/>
                  </a:moveTo>
                  <a:lnTo>
                    <a:pt x="164172" y="17653"/>
                  </a:lnTo>
                  <a:lnTo>
                    <a:pt x="157937" y="17538"/>
                  </a:lnTo>
                  <a:lnTo>
                    <a:pt x="158407" y="32512"/>
                  </a:lnTo>
                  <a:lnTo>
                    <a:pt x="164617" y="32029"/>
                  </a:lnTo>
                  <a:lnTo>
                    <a:pt x="166471" y="24777"/>
                  </a:lnTo>
                  <a:close/>
                </a:path>
                <a:path w="6144259" h="139700">
                  <a:moveTo>
                    <a:pt x="332092" y="12788"/>
                  </a:moveTo>
                  <a:lnTo>
                    <a:pt x="332041" y="10083"/>
                  </a:lnTo>
                  <a:lnTo>
                    <a:pt x="328942" y="7251"/>
                  </a:lnTo>
                  <a:lnTo>
                    <a:pt x="328371" y="12852"/>
                  </a:lnTo>
                  <a:lnTo>
                    <a:pt x="328371" y="15684"/>
                  </a:lnTo>
                  <a:lnTo>
                    <a:pt x="331546" y="18478"/>
                  </a:lnTo>
                  <a:lnTo>
                    <a:pt x="332092" y="12788"/>
                  </a:lnTo>
                  <a:close/>
                </a:path>
                <a:path w="6144259" h="139700">
                  <a:moveTo>
                    <a:pt x="1603324" y="4622"/>
                  </a:moveTo>
                  <a:lnTo>
                    <a:pt x="1598637" y="774"/>
                  </a:lnTo>
                  <a:lnTo>
                    <a:pt x="1593354" y="749"/>
                  </a:lnTo>
                  <a:lnTo>
                    <a:pt x="1588439" y="3848"/>
                  </a:lnTo>
                  <a:lnTo>
                    <a:pt x="1584845" y="9372"/>
                  </a:lnTo>
                  <a:lnTo>
                    <a:pt x="1590065" y="9042"/>
                  </a:lnTo>
                  <a:lnTo>
                    <a:pt x="1596275" y="10071"/>
                  </a:lnTo>
                  <a:lnTo>
                    <a:pt x="1601393" y="9563"/>
                  </a:lnTo>
                  <a:lnTo>
                    <a:pt x="1603324" y="4622"/>
                  </a:lnTo>
                  <a:close/>
                </a:path>
                <a:path w="6144259" h="139700">
                  <a:moveTo>
                    <a:pt x="1657591" y="8407"/>
                  </a:moveTo>
                  <a:lnTo>
                    <a:pt x="1657489" y="5638"/>
                  </a:lnTo>
                  <a:lnTo>
                    <a:pt x="1651228" y="5118"/>
                  </a:lnTo>
                  <a:lnTo>
                    <a:pt x="1629079" y="4902"/>
                  </a:lnTo>
                  <a:lnTo>
                    <a:pt x="1624330" y="1003"/>
                  </a:lnTo>
                  <a:lnTo>
                    <a:pt x="1618310" y="0"/>
                  </a:lnTo>
                  <a:lnTo>
                    <a:pt x="1613052" y="2628"/>
                  </a:lnTo>
                  <a:lnTo>
                    <a:pt x="1610614" y="9652"/>
                  </a:lnTo>
                  <a:lnTo>
                    <a:pt x="1616075" y="12039"/>
                  </a:lnTo>
                  <a:lnTo>
                    <a:pt x="1622044" y="11480"/>
                  </a:lnTo>
                  <a:lnTo>
                    <a:pt x="1628724" y="11341"/>
                  </a:lnTo>
                  <a:lnTo>
                    <a:pt x="1636344" y="14960"/>
                  </a:lnTo>
                  <a:lnTo>
                    <a:pt x="1641043" y="14706"/>
                  </a:lnTo>
                  <a:lnTo>
                    <a:pt x="1641525" y="8585"/>
                  </a:lnTo>
                  <a:lnTo>
                    <a:pt x="1647469" y="10020"/>
                  </a:lnTo>
                  <a:lnTo>
                    <a:pt x="1653578" y="10744"/>
                  </a:lnTo>
                  <a:lnTo>
                    <a:pt x="1657591" y="8407"/>
                  </a:lnTo>
                  <a:close/>
                </a:path>
                <a:path w="6144259" h="139700">
                  <a:moveTo>
                    <a:pt x="1750606" y="11023"/>
                  </a:moveTo>
                  <a:lnTo>
                    <a:pt x="1746237" y="11861"/>
                  </a:lnTo>
                  <a:lnTo>
                    <a:pt x="1740141" y="10083"/>
                  </a:lnTo>
                  <a:lnTo>
                    <a:pt x="1739493" y="15976"/>
                  </a:lnTo>
                  <a:lnTo>
                    <a:pt x="1743837" y="15151"/>
                  </a:lnTo>
                  <a:lnTo>
                    <a:pt x="1749907" y="16903"/>
                  </a:lnTo>
                  <a:lnTo>
                    <a:pt x="1750606" y="11023"/>
                  </a:lnTo>
                  <a:close/>
                </a:path>
                <a:path w="6144259" h="139700">
                  <a:moveTo>
                    <a:pt x="1761832" y="10731"/>
                  </a:moveTo>
                  <a:lnTo>
                    <a:pt x="1760004" y="3505"/>
                  </a:lnTo>
                  <a:lnTo>
                    <a:pt x="1757946" y="11087"/>
                  </a:lnTo>
                  <a:lnTo>
                    <a:pt x="1754124" y="11480"/>
                  </a:lnTo>
                  <a:lnTo>
                    <a:pt x="1754962" y="17526"/>
                  </a:lnTo>
                  <a:lnTo>
                    <a:pt x="1761591" y="16192"/>
                  </a:lnTo>
                  <a:lnTo>
                    <a:pt x="1761832" y="10731"/>
                  </a:lnTo>
                  <a:close/>
                </a:path>
                <a:path w="6144259" h="139700">
                  <a:moveTo>
                    <a:pt x="1798459" y="11493"/>
                  </a:moveTo>
                  <a:lnTo>
                    <a:pt x="1792071" y="10160"/>
                  </a:lnTo>
                  <a:lnTo>
                    <a:pt x="1791055" y="16484"/>
                  </a:lnTo>
                  <a:lnTo>
                    <a:pt x="1791766" y="22440"/>
                  </a:lnTo>
                  <a:lnTo>
                    <a:pt x="1798447" y="16560"/>
                  </a:lnTo>
                  <a:lnTo>
                    <a:pt x="1798459" y="11493"/>
                  </a:lnTo>
                  <a:close/>
                </a:path>
                <a:path w="6144259" h="139700">
                  <a:moveTo>
                    <a:pt x="1827644" y="21945"/>
                  </a:moveTo>
                  <a:lnTo>
                    <a:pt x="1824520" y="20916"/>
                  </a:lnTo>
                  <a:lnTo>
                    <a:pt x="1824164" y="23863"/>
                  </a:lnTo>
                  <a:lnTo>
                    <a:pt x="1823923" y="26898"/>
                  </a:lnTo>
                  <a:lnTo>
                    <a:pt x="1827022" y="27889"/>
                  </a:lnTo>
                  <a:lnTo>
                    <a:pt x="1827415" y="25031"/>
                  </a:lnTo>
                  <a:lnTo>
                    <a:pt x="1827644" y="21945"/>
                  </a:lnTo>
                  <a:close/>
                </a:path>
                <a:path w="6144259" h="139700">
                  <a:moveTo>
                    <a:pt x="1833016" y="18999"/>
                  </a:moveTo>
                  <a:lnTo>
                    <a:pt x="1827415" y="15951"/>
                  </a:lnTo>
                  <a:lnTo>
                    <a:pt x="1827644" y="21945"/>
                  </a:lnTo>
                  <a:lnTo>
                    <a:pt x="1833016" y="18999"/>
                  </a:lnTo>
                  <a:close/>
                </a:path>
                <a:path w="6144259" h="139700">
                  <a:moveTo>
                    <a:pt x="1847977" y="14897"/>
                  </a:moveTo>
                  <a:lnTo>
                    <a:pt x="1845132" y="10922"/>
                  </a:lnTo>
                  <a:lnTo>
                    <a:pt x="1840509" y="14706"/>
                  </a:lnTo>
                  <a:lnTo>
                    <a:pt x="1842376" y="17310"/>
                  </a:lnTo>
                  <a:lnTo>
                    <a:pt x="1843392" y="18732"/>
                  </a:lnTo>
                  <a:lnTo>
                    <a:pt x="1847977" y="14897"/>
                  </a:lnTo>
                  <a:close/>
                </a:path>
                <a:path w="6144259" h="139700">
                  <a:moveTo>
                    <a:pt x="1983282" y="27266"/>
                  </a:moveTo>
                  <a:lnTo>
                    <a:pt x="1981479" y="24612"/>
                  </a:lnTo>
                  <a:lnTo>
                    <a:pt x="1980501" y="23355"/>
                  </a:lnTo>
                  <a:lnTo>
                    <a:pt x="1975866" y="26974"/>
                  </a:lnTo>
                  <a:lnTo>
                    <a:pt x="1977732" y="29565"/>
                  </a:lnTo>
                  <a:lnTo>
                    <a:pt x="1978736" y="30988"/>
                  </a:lnTo>
                  <a:lnTo>
                    <a:pt x="1983282" y="27266"/>
                  </a:lnTo>
                  <a:close/>
                </a:path>
                <a:path w="6144259" h="139700">
                  <a:moveTo>
                    <a:pt x="2014423" y="25184"/>
                  </a:moveTo>
                  <a:lnTo>
                    <a:pt x="2007158" y="25057"/>
                  </a:lnTo>
                  <a:lnTo>
                    <a:pt x="2006968" y="35013"/>
                  </a:lnTo>
                  <a:lnTo>
                    <a:pt x="2014232" y="35140"/>
                  </a:lnTo>
                  <a:lnTo>
                    <a:pt x="2014423" y="25184"/>
                  </a:lnTo>
                  <a:close/>
                </a:path>
                <a:path w="6144259" h="139700">
                  <a:moveTo>
                    <a:pt x="2058136" y="38417"/>
                  </a:moveTo>
                  <a:lnTo>
                    <a:pt x="2055583" y="34493"/>
                  </a:lnTo>
                  <a:lnTo>
                    <a:pt x="2052497" y="31229"/>
                  </a:lnTo>
                  <a:lnTo>
                    <a:pt x="2051050" y="25806"/>
                  </a:lnTo>
                  <a:lnTo>
                    <a:pt x="2054923" y="25679"/>
                  </a:lnTo>
                  <a:lnTo>
                    <a:pt x="2054085" y="19558"/>
                  </a:lnTo>
                  <a:lnTo>
                    <a:pt x="2047506" y="20853"/>
                  </a:lnTo>
                  <a:lnTo>
                    <a:pt x="2046732" y="29006"/>
                  </a:lnTo>
                  <a:lnTo>
                    <a:pt x="2042325" y="35128"/>
                  </a:lnTo>
                  <a:lnTo>
                    <a:pt x="2039493" y="40309"/>
                  </a:lnTo>
                  <a:lnTo>
                    <a:pt x="2043404" y="45605"/>
                  </a:lnTo>
                  <a:lnTo>
                    <a:pt x="2045690" y="40271"/>
                  </a:lnTo>
                  <a:lnTo>
                    <a:pt x="2050161" y="40589"/>
                  </a:lnTo>
                  <a:lnTo>
                    <a:pt x="2054910" y="43484"/>
                  </a:lnTo>
                  <a:lnTo>
                    <a:pt x="2058022" y="45859"/>
                  </a:lnTo>
                  <a:lnTo>
                    <a:pt x="2058136" y="38417"/>
                  </a:lnTo>
                  <a:close/>
                </a:path>
                <a:path w="6144259" h="139700">
                  <a:moveTo>
                    <a:pt x="2076805" y="21361"/>
                  </a:moveTo>
                  <a:lnTo>
                    <a:pt x="2069465" y="21234"/>
                  </a:lnTo>
                  <a:lnTo>
                    <a:pt x="2062226" y="22491"/>
                  </a:lnTo>
                  <a:lnTo>
                    <a:pt x="2065782" y="25920"/>
                  </a:lnTo>
                  <a:lnTo>
                    <a:pt x="2073021" y="27038"/>
                  </a:lnTo>
                  <a:lnTo>
                    <a:pt x="2076805" y="21361"/>
                  </a:lnTo>
                  <a:close/>
                </a:path>
                <a:path w="6144259" h="139700">
                  <a:moveTo>
                    <a:pt x="2095080" y="21666"/>
                  </a:moveTo>
                  <a:lnTo>
                    <a:pt x="2092286" y="22618"/>
                  </a:lnTo>
                  <a:lnTo>
                    <a:pt x="2087918" y="21602"/>
                  </a:lnTo>
                  <a:lnTo>
                    <a:pt x="2087702" y="26441"/>
                  </a:lnTo>
                  <a:lnTo>
                    <a:pt x="2090547" y="25450"/>
                  </a:lnTo>
                  <a:lnTo>
                    <a:pt x="2094915" y="26454"/>
                  </a:lnTo>
                  <a:lnTo>
                    <a:pt x="2095080" y="21666"/>
                  </a:lnTo>
                  <a:close/>
                </a:path>
                <a:path w="6144259" h="139700">
                  <a:moveTo>
                    <a:pt x="2106028" y="26771"/>
                  </a:moveTo>
                  <a:lnTo>
                    <a:pt x="2099678" y="26441"/>
                  </a:lnTo>
                  <a:lnTo>
                    <a:pt x="2096541" y="30454"/>
                  </a:lnTo>
                  <a:lnTo>
                    <a:pt x="2094788" y="36525"/>
                  </a:lnTo>
                  <a:lnTo>
                    <a:pt x="2101113" y="36995"/>
                  </a:lnTo>
                  <a:lnTo>
                    <a:pt x="2104313" y="33032"/>
                  </a:lnTo>
                  <a:lnTo>
                    <a:pt x="2106028" y="26771"/>
                  </a:lnTo>
                  <a:close/>
                </a:path>
                <a:path w="6144259" h="139700">
                  <a:moveTo>
                    <a:pt x="2135200" y="32283"/>
                  </a:moveTo>
                  <a:lnTo>
                    <a:pt x="2133549" y="23355"/>
                  </a:lnTo>
                  <a:lnTo>
                    <a:pt x="2128659" y="18923"/>
                  </a:lnTo>
                  <a:lnTo>
                    <a:pt x="2123402" y="19862"/>
                  </a:lnTo>
                  <a:lnTo>
                    <a:pt x="2120671" y="27025"/>
                  </a:lnTo>
                  <a:lnTo>
                    <a:pt x="2125561" y="28778"/>
                  </a:lnTo>
                  <a:lnTo>
                    <a:pt x="2127504" y="34353"/>
                  </a:lnTo>
                  <a:lnTo>
                    <a:pt x="2135200" y="32283"/>
                  </a:lnTo>
                  <a:close/>
                </a:path>
                <a:path w="6144259" h="139700">
                  <a:moveTo>
                    <a:pt x="2146490" y="17500"/>
                  </a:moveTo>
                  <a:lnTo>
                    <a:pt x="2143620" y="18656"/>
                  </a:lnTo>
                  <a:lnTo>
                    <a:pt x="2139264" y="17487"/>
                  </a:lnTo>
                  <a:lnTo>
                    <a:pt x="2139099" y="22440"/>
                  </a:lnTo>
                  <a:lnTo>
                    <a:pt x="2141905" y="21310"/>
                  </a:lnTo>
                  <a:lnTo>
                    <a:pt x="2146274" y="22402"/>
                  </a:lnTo>
                  <a:lnTo>
                    <a:pt x="2146490" y="17500"/>
                  </a:lnTo>
                  <a:close/>
                </a:path>
                <a:path w="6144259" h="139700">
                  <a:moveTo>
                    <a:pt x="2435148" y="32981"/>
                  </a:moveTo>
                  <a:lnTo>
                    <a:pt x="2429954" y="30111"/>
                  </a:lnTo>
                  <a:lnTo>
                    <a:pt x="2428786" y="21983"/>
                  </a:lnTo>
                  <a:lnTo>
                    <a:pt x="2427262" y="14287"/>
                  </a:lnTo>
                  <a:lnTo>
                    <a:pt x="2421026" y="12700"/>
                  </a:lnTo>
                  <a:lnTo>
                    <a:pt x="2420124" y="23139"/>
                  </a:lnTo>
                  <a:lnTo>
                    <a:pt x="2417889" y="31762"/>
                  </a:lnTo>
                  <a:lnTo>
                    <a:pt x="2417013" y="39598"/>
                  </a:lnTo>
                  <a:lnTo>
                    <a:pt x="2420201" y="47675"/>
                  </a:lnTo>
                  <a:lnTo>
                    <a:pt x="2414219" y="46786"/>
                  </a:lnTo>
                  <a:lnTo>
                    <a:pt x="2410358" y="48945"/>
                  </a:lnTo>
                  <a:lnTo>
                    <a:pt x="2408605" y="54140"/>
                  </a:lnTo>
                  <a:lnTo>
                    <a:pt x="2408961" y="62344"/>
                  </a:lnTo>
                  <a:lnTo>
                    <a:pt x="2414066" y="61976"/>
                  </a:lnTo>
                  <a:lnTo>
                    <a:pt x="2417572" y="59296"/>
                  </a:lnTo>
                  <a:lnTo>
                    <a:pt x="2421344" y="57023"/>
                  </a:lnTo>
                  <a:lnTo>
                    <a:pt x="2427300" y="57861"/>
                  </a:lnTo>
                  <a:lnTo>
                    <a:pt x="2427109" y="48552"/>
                  </a:lnTo>
                  <a:lnTo>
                    <a:pt x="2429522" y="42976"/>
                  </a:lnTo>
                  <a:lnTo>
                    <a:pt x="2432786" y="38620"/>
                  </a:lnTo>
                  <a:lnTo>
                    <a:pt x="2435148" y="32981"/>
                  </a:lnTo>
                  <a:close/>
                </a:path>
                <a:path w="6144259" h="139700">
                  <a:moveTo>
                    <a:pt x="2497277" y="29476"/>
                  </a:moveTo>
                  <a:lnTo>
                    <a:pt x="2496667" y="24104"/>
                  </a:lnTo>
                  <a:lnTo>
                    <a:pt x="2492324" y="24333"/>
                  </a:lnTo>
                  <a:lnTo>
                    <a:pt x="2486799" y="27038"/>
                  </a:lnTo>
                  <a:lnTo>
                    <a:pt x="2482659" y="29146"/>
                  </a:lnTo>
                  <a:lnTo>
                    <a:pt x="2477058" y="30530"/>
                  </a:lnTo>
                  <a:lnTo>
                    <a:pt x="2468727" y="25565"/>
                  </a:lnTo>
                  <a:lnTo>
                    <a:pt x="2467953" y="33718"/>
                  </a:lnTo>
                  <a:lnTo>
                    <a:pt x="2477033" y="36296"/>
                  </a:lnTo>
                  <a:lnTo>
                    <a:pt x="2484526" y="37719"/>
                  </a:lnTo>
                  <a:lnTo>
                    <a:pt x="2491054" y="36068"/>
                  </a:lnTo>
                  <a:lnTo>
                    <a:pt x="2497277" y="29476"/>
                  </a:lnTo>
                  <a:close/>
                </a:path>
                <a:path w="6144259" h="139700">
                  <a:moveTo>
                    <a:pt x="2501658" y="28943"/>
                  </a:moveTo>
                  <a:lnTo>
                    <a:pt x="2497277" y="29476"/>
                  </a:lnTo>
                  <a:lnTo>
                    <a:pt x="2499322" y="36766"/>
                  </a:lnTo>
                  <a:lnTo>
                    <a:pt x="2501658" y="28943"/>
                  </a:lnTo>
                  <a:close/>
                </a:path>
                <a:path w="6144259" h="139700">
                  <a:moveTo>
                    <a:pt x="2537701" y="34315"/>
                  </a:moveTo>
                  <a:lnTo>
                    <a:pt x="2537447" y="25311"/>
                  </a:lnTo>
                  <a:lnTo>
                    <a:pt x="2531249" y="24942"/>
                  </a:lnTo>
                  <a:lnTo>
                    <a:pt x="2527909" y="28930"/>
                  </a:lnTo>
                  <a:lnTo>
                    <a:pt x="2526296" y="35026"/>
                  </a:lnTo>
                  <a:lnTo>
                    <a:pt x="2533561" y="36944"/>
                  </a:lnTo>
                  <a:lnTo>
                    <a:pt x="2537701" y="34315"/>
                  </a:lnTo>
                  <a:close/>
                </a:path>
                <a:path w="6144259" h="139700">
                  <a:moveTo>
                    <a:pt x="2552293" y="15646"/>
                  </a:moveTo>
                  <a:lnTo>
                    <a:pt x="2544051" y="14084"/>
                  </a:lnTo>
                  <a:lnTo>
                    <a:pt x="2538577" y="16535"/>
                  </a:lnTo>
                  <a:lnTo>
                    <a:pt x="2537447" y="25311"/>
                  </a:lnTo>
                  <a:lnTo>
                    <a:pt x="2542997" y="25501"/>
                  </a:lnTo>
                  <a:lnTo>
                    <a:pt x="2548559" y="25768"/>
                  </a:lnTo>
                  <a:lnTo>
                    <a:pt x="2552293" y="23393"/>
                  </a:lnTo>
                  <a:lnTo>
                    <a:pt x="2552293" y="15646"/>
                  </a:lnTo>
                  <a:close/>
                </a:path>
                <a:path w="6144259" h="139700">
                  <a:moveTo>
                    <a:pt x="2560917" y="38404"/>
                  </a:moveTo>
                  <a:lnTo>
                    <a:pt x="2559139" y="35763"/>
                  </a:lnTo>
                  <a:lnTo>
                    <a:pt x="2558097" y="34493"/>
                  </a:lnTo>
                  <a:lnTo>
                    <a:pt x="2553525" y="38087"/>
                  </a:lnTo>
                  <a:lnTo>
                    <a:pt x="2551798" y="35598"/>
                  </a:lnTo>
                  <a:lnTo>
                    <a:pt x="2550833" y="34328"/>
                  </a:lnTo>
                  <a:lnTo>
                    <a:pt x="2546248" y="37934"/>
                  </a:lnTo>
                  <a:lnTo>
                    <a:pt x="2548051" y="40525"/>
                  </a:lnTo>
                  <a:lnTo>
                    <a:pt x="2549017" y="41948"/>
                  </a:lnTo>
                  <a:lnTo>
                    <a:pt x="2553614" y="38265"/>
                  </a:lnTo>
                  <a:lnTo>
                    <a:pt x="2555354" y="40690"/>
                  </a:lnTo>
                  <a:lnTo>
                    <a:pt x="2556306" y="42113"/>
                  </a:lnTo>
                  <a:lnTo>
                    <a:pt x="2560917" y="38404"/>
                  </a:lnTo>
                  <a:close/>
                </a:path>
                <a:path w="6144259" h="139700">
                  <a:moveTo>
                    <a:pt x="2697391" y="48806"/>
                  </a:moveTo>
                  <a:lnTo>
                    <a:pt x="2692209" y="46024"/>
                  </a:lnTo>
                  <a:lnTo>
                    <a:pt x="2688653" y="40906"/>
                  </a:lnTo>
                  <a:lnTo>
                    <a:pt x="2686837" y="33731"/>
                  </a:lnTo>
                  <a:lnTo>
                    <a:pt x="2678442" y="33362"/>
                  </a:lnTo>
                  <a:lnTo>
                    <a:pt x="2672054" y="36055"/>
                  </a:lnTo>
                  <a:lnTo>
                    <a:pt x="2666657" y="37452"/>
                  </a:lnTo>
                  <a:lnTo>
                    <a:pt x="2661272" y="33159"/>
                  </a:lnTo>
                  <a:lnTo>
                    <a:pt x="2656929" y="43967"/>
                  </a:lnTo>
                  <a:lnTo>
                    <a:pt x="2647962" y="46342"/>
                  </a:lnTo>
                  <a:lnTo>
                    <a:pt x="2639136" y="48183"/>
                  </a:lnTo>
                  <a:lnTo>
                    <a:pt x="2635173" y="57404"/>
                  </a:lnTo>
                  <a:lnTo>
                    <a:pt x="2645702" y="54597"/>
                  </a:lnTo>
                  <a:lnTo>
                    <a:pt x="2654325" y="55156"/>
                  </a:lnTo>
                  <a:lnTo>
                    <a:pt x="2663393" y="57061"/>
                  </a:lnTo>
                  <a:lnTo>
                    <a:pt x="2675217" y="58305"/>
                  </a:lnTo>
                  <a:lnTo>
                    <a:pt x="2680512" y="57213"/>
                  </a:lnTo>
                  <a:lnTo>
                    <a:pt x="2681605" y="50253"/>
                  </a:lnTo>
                  <a:lnTo>
                    <a:pt x="2686456" y="48564"/>
                  </a:lnTo>
                  <a:lnTo>
                    <a:pt x="2686316" y="55194"/>
                  </a:lnTo>
                  <a:lnTo>
                    <a:pt x="2696387" y="55270"/>
                  </a:lnTo>
                  <a:lnTo>
                    <a:pt x="2697391" y="48806"/>
                  </a:lnTo>
                  <a:close/>
                </a:path>
                <a:path w="6144259" h="139700">
                  <a:moveTo>
                    <a:pt x="2781795" y="30784"/>
                  </a:moveTo>
                  <a:lnTo>
                    <a:pt x="2775242" y="31750"/>
                  </a:lnTo>
                  <a:lnTo>
                    <a:pt x="2771622" y="36906"/>
                  </a:lnTo>
                  <a:lnTo>
                    <a:pt x="2769311" y="43891"/>
                  </a:lnTo>
                  <a:lnTo>
                    <a:pt x="2766682" y="50380"/>
                  </a:lnTo>
                  <a:lnTo>
                    <a:pt x="2772575" y="48577"/>
                  </a:lnTo>
                  <a:lnTo>
                    <a:pt x="2775953" y="43141"/>
                  </a:lnTo>
                  <a:lnTo>
                    <a:pt x="2778480" y="36436"/>
                  </a:lnTo>
                  <a:lnTo>
                    <a:pt x="2781795" y="30784"/>
                  </a:lnTo>
                  <a:close/>
                </a:path>
                <a:path w="6144259" h="139700">
                  <a:moveTo>
                    <a:pt x="2796298" y="50139"/>
                  </a:moveTo>
                  <a:lnTo>
                    <a:pt x="2796057" y="41059"/>
                  </a:lnTo>
                  <a:lnTo>
                    <a:pt x="2789859" y="40728"/>
                  </a:lnTo>
                  <a:lnTo>
                    <a:pt x="2786481" y="44653"/>
                  </a:lnTo>
                  <a:lnTo>
                    <a:pt x="2784894" y="50761"/>
                  </a:lnTo>
                  <a:lnTo>
                    <a:pt x="2792158" y="52717"/>
                  </a:lnTo>
                  <a:lnTo>
                    <a:pt x="2796298" y="50139"/>
                  </a:lnTo>
                  <a:close/>
                </a:path>
                <a:path w="6144259" h="139700">
                  <a:moveTo>
                    <a:pt x="2803055" y="38849"/>
                  </a:moveTo>
                  <a:lnTo>
                    <a:pt x="2802661" y="34201"/>
                  </a:lnTo>
                  <a:lnTo>
                    <a:pt x="2798978" y="32981"/>
                  </a:lnTo>
                  <a:lnTo>
                    <a:pt x="2796057" y="41059"/>
                  </a:lnTo>
                  <a:lnTo>
                    <a:pt x="2803055" y="38849"/>
                  </a:lnTo>
                  <a:close/>
                </a:path>
                <a:path w="6144259" h="139700">
                  <a:moveTo>
                    <a:pt x="2914535" y="41490"/>
                  </a:moveTo>
                  <a:lnTo>
                    <a:pt x="2911779" y="37452"/>
                  </a:lnTo>
                  <a:lnTo>
                    <a:pt x="2907144" y="41059"/>
                  </a:lnTo>
                  <a:lnTo>
                    <a:pt x="2908973" y="43688"/>
                  </a:lnTo>
                  <a:lnTo>
                    <a:pt x="2909925" y="45135"/>
                  </a:lnTo>
                  <a:lnTo>
                    <a:pt x="2914535" y="41490"/>
                  </a:lnTo>
                  <a:close/>
                </a:path>
                <a:path w="6144259" h="139700">
                  <a:moveTo>
                    <a:pt x="3388664" y="41008"/>
                  </a:moveTo>
                  <a:lnTo>
                    <a:pt x="3385820" y="42011"/>
                  </a:lnTo>
                  <a:lnTo>
                    <a:pt x="3381514" y="40982"/>
                  </a:lnTo>
                  <a:lnTo>
                    <a:pt x="3381222" y="45758"/>
                  </a:lnTo>
                  <a:lnTo>
                    <a:pt x="3384092" y="44729"/>
                  </a:lnTo>
                  <a:lnTo>
                    <a:pt x="3388410" y="45885"/>
                  </a:lnTo>
                  <a:lnTo>
                    <a:pt x="3388664" y="41008"/>
                  </a:lnTo>
                  <a:close/>
                </a:path>
                <a:path w="6144259" h="139700">
                  <a:moveTo>
                    <a:pt x="3504692" y="38989"/>
                  </a:moveTo>
                  <a:lnTo>
                    <a:pt x="3497872" y="37642"/>
                  </a:lnTo>
                  <a:lnTo>
                    <a:pt x="3496538" y="44437"/>
                  </a:lnTo>
                  <a:lnTo>
                    <a:pt x="3490099" y="43649"/>
                  </a:lnTo>
                  <a:lnTo>
                    <a:pt x="3489807" y="53644"/>
                  </a:lnTo>
                  <a:lnTo>
                    <a:pt x="3494405" y="53975"/>
                  </a:lnTo>
                  <a:lnTo>
                    <a:pt x="3494646" y="60083"/>
                  </a:lnTo>
                  <a:lnTo>
                    <a:pt x="3500488" y="58839"/>
                  </a:lnTo>
                  <a:lnTo>
                    <a:pt x="3500488" y="50228"/>
                  </a:lnTo>
                  <a:lnTo>
                    <a:pt x="3501745" y="43446"/>
                  </a:lnTo>
                  <a:lnTo>
                    <a:pt x="3504692" y="38989"/>
                  </a:lnTo>
                  <a:close/>
                </a:path>
                <a:path w="6144259" h="139700">
                  <a:moveTo>
                    <a:pt x="3554450" y="70231"/>
                  </a:moveTo>
                  <a:lnTo>
                    <a:pt x="3549675" y="70104"/>
                  </a:lnTo>
                  <a:lnTo>
                    <a:pt x="3551453" y="61506"/>
                  </a:lnTo>
                  <a:lnTo>
                    <a:pt x="3547516" y="60096"/>
                  </a:lnTo>
                  <a:lnTo>
                    <a:pt x="3542931" y="60350"/>
                  </a:lnTo>
                  <a:lnTo>
                    <a:pt x="3542309" y="66382"/>
                  </a:lnTo>
                  <a:lnTo>
                    <a:pt x="3536543" y="64833"/>
                  </a:lnTo>
                  <a:lnTo>
                    <a:pt x="3535896" y="56019"/>
                  </a:lnTo>
                  <a:lnTo>
                    <a:pt x="3530600" y="53340"/>
                  </a:lnTo>
                  <a:lnTo>
                    <a:pt x="3522332" y="54521"/>
                  </a:lnTo>
                  <a:lnTo>
                    <a:pt x="3521786" y="63207"/>
                  </a:lnTo>
                  <a:lnTo>
                    <a:pt x="3522700" y="70053"/>
                  </a:lnTo>
                  <a:lnTo>
                    <a:pt x="3525418" y="74536"/>
                  </a:lnTo>
                  <a:lnTo>
                    <a:pt x="3533203" y="74256"/>
                  </a:lnTo>
                  <a:lnTo>
                    <a:pt x="3542080" y="75539"/>
                  </a:lnTo>
                  <a:lnTo>
                    <a:pt x="3549866" y="75247"/>
                  </a:lnTo>
                  <a:lnTo>
                    <a:pt x="3554450" y="70231"/>
                  </a:lnTo>
                  <a:close/>
                </a:path>
                <a:path w="6144259" h="139700">
                  <a:moveTo>
                    <a:pt x="3603675" y="59232"/>
                  </a:moveTo>
                  <a:lnTo>
                    <a:pt x="3601885" y="56629"/>
                  </a:lnTo>
                  <a:lnTo>
                    <a:pt x="3600996" y="55194"/>
                  </a:lnTo>
                  <a:lnTo>
                    <a:pt x="3596309" y="58801"/>
                  </a:lnTo>
                  <a:lnTo>
                    <a:pt x="3598113" y="61429"/>
                  </a:lnTo>
                  <a:lnTo>
                    <a:pt x="3599154" y="62877"/>
                  </a:lnTo>
                  <a:lnTo>
                    <a:pt x="3603675" y="59232"/>
                  </a:lnTo>
                  <a:close/>
                </a:path>
                <a:path w="6144259" h="139700">
                  <a:moveTo>
                    <a:pt x="3689134" y="43891"/>
                  </a:moveTo>
                  <a:lnTo>
                    <a:pt x="3684879" y="44653"/>
                  </a:lnTo>
                  <a:lnTo>
                    <a:pt x="3678936" y="42862"/>
                  </a:lnTo>
                  <a:lnTo>
                    <a:pt x="3678161" y="48653"/>
                  </a:lnTo>
                  <a:lnTo>
                    <a:pt x="3682441" y="48018"/>
                  </a:lnTo>
                  <a:lnTo>
                    <a:pt x="3688423" y="49758"/>
                  </a:lnTo>
                  <a:lnTo>
                    <a:pt x="3689134" y="43891"/>
                  </a:lnTo>
                  <a:close/>
                </a:path>
                <a:path w="6144259" h="139700">
                  <a:moveTo>
                    <a:pt x="3710889" y="44450"/>
                  </a:moveTo>
                  <a:lnTo>
                    <a:pt x="3703663" y="44272"/>
                  </a:lnTo>
                  <a:lnTo>
                    <a:pt x="3696500" y="45491"/>
                  </a:lnTo>
                  <a:lnTo>
                    <a:pt x="3699980" y="48958"/>
                  </a:lnTo>
                  <a:lnTo>
                    <a:pt x="3707104" y="50126"/>
                  </a:lnTo>
                  <a:lnTo>
                    <a:pt x="3710889" y="44450"/>
                  </a:lnTo>
                  <a:close/>
                </a:path>
                <a:path w="6144259" h="139700">
                  <a:moveTo>
                    <a:pt x="3735755" y="60185"/>
                  </a:moveTo>
                  <a:lnTo>
                    <a:pt x="3731907" y="57950"/>
                  </a:lnTo>
                  <a:lnTo>
                    <a:pt x="3729710" y="53632"/>
                  </a:lnTo>
                  <a:lnTo>
                    <a:pt x="3726992" y="49987"/>
                  </a:lnTo>
                  <a:lnTo>
                    <a:pt x="3721570" y="49809"/>
                  </a:lnTo>
                  <a:lnTo>
                    <a:pt x="3721531" y="56629"/>
                  </a:lnTo>
                  <a:lnTo>
                    <a:pt x="3719563" y="60693"/>
                  </a:lnTo>
                  <a:lnTo>
                    <a:pt x="3717531" y="64604"/>
                  </a:lnTo>
                  <a:lnTo>
                    <a:pt x="3722141" y="68618"/>
                  </a:lnTo>
                  <a:lnTo>
                    <a:pt x="3728021" y="69735"/>
                  </a:lnTo>
                  <a:lnTo>
                    <a:pt x="3733215" y="67183"/>
                  </a:lnTo>
                  <a:lnTo>
                    <a:pt x="3735755" y="60185"/>
                  </a:lnTo>
                  <a:close/>
                </a:path>
                <a:path w="6144259" h="139700">
                  <a:moveTo>
                    <a:pt x="3790454" y="46570"/>
                  </a:moveTo>
                  <a:lnTo>
                    <a:pt x="3783431" y="46736"/>
                  </a:lnTo>
                  <a:lnTo>
                    <a:pt x="3775557" y="45580"/>
                  </a:lnTo>
                  <a:lnTo>
                    <a:pt x="3769614" y="47282"/>
                  </a:lnTo>
                  <a:lnTo>
                    <a:pt x="3768420" y="55981"/>
                  </a:lnTo>
                  <a:lnTo>
                    <a:pt x="3774071" y="53809"/>
                  </a:lnTo>
                  <a:lnTo>
                    <a:pt x="3780434" y="52730"/>
                  </a:lnTo>
                  <a:lnTo>
                    <a:pt x="3786289" y="50927"/>
                  </a:lnTo>
                  <a:lnTo>
                    <a:pt x="3790454" y="46570"/>
                  </a:lnTo>
                  <a:close/>
                </a:path>
                <a:path w="6144259" h="139700">
                  <a:moveTo>
                    <a:pt x="3822992" y="47447"/>
                  </a:moveTo>
                  <a:lnTo>
                    <a:pt x="3816693" y="46012"/>
                  </a:lnTo>
                  <a:lnTo>
                    <a:pt x="3815600" y="52311"/>
                  </a:lnTo>
                  <a:lnTo>
                    <a:pt x="3816223" y="58305"/>
                  </a:lnTo>
                  <a:lnTo>
                    <a:pt x="3819575" y="55486"/>
                  </a:lnTo>
                  <a:lnTo>
                    <a:pt x="3822852" y="52514"/>
                  </a:lnTo>
                  <a:lnTo>
                    <a:pt x="3822992" y="47447"/>
                  </a:lnTo>
                  <a:close/>
                </a:path>
                <a:path w="6144259" h="139700">
                  <a:moveTo>
                    <a:pt x="3833431" y="62801"/>
                  </a:moveTo>
                  <a:lnTo>
                    <a:pt x="3830574" y="63715"/>
                  </a:lnTo>
                  <a:lnTo>
                    <a:pt x="3826281" y="62674"/>
                  </a:lnTo>
                  <a:lnTo>
                    <a:pt x="3826040" y="67500"/>
                  </a:lnTo>
                  <a:lnTo>
                    <a:pt x="3828923" y="66522"/>
                  </a:lnTo>
                  <a:lnTo>
                    <a:pt x="3833177" y="67564"/>
                  </a:lnTo>
                  <a:lnTo>
                    <a:pt x="3833431" y="62801"/>
                  </a:lnTo>
                  <a:close/>
                </a:path>
                <a:path w="6144259" h="139700">
                  <a:moveTo>
                    <a:pt x="3839108" y="55587"/>
                  </a:moveTo>
                  <a:lnTo>
                    <a:pt x="3837355" y="52882"/>
                  </a:lnTo>
                  <a:lnTo>
                    <a:pt x="3836314" y="51473"/>
                  </a:lnTo>
                  <a:lnTo>
                    <a:pt x="3831793" y="55130"/>
                  </a:lnTo>
                  <a:lnTo>
                    <a:pt x="3833584" y="57721"/>
                  </a:lnTo>
                  <a:lnTo>
                    <a:pt x="3834549" y="59169"/>
                  </a:lnTo>
                  <a:lnTo>
                    <a:pt x="3839108" y="55587"/>
                  </a:lnTo>
                  <a:close/>
                </a:path>
                <a:path w="6144259" h="139700">
                  <a:moveTo>
                    <a:pt x="3916591" y="65011"/>
                  </a:moveTo>
                  <a:lnTo>
                    <a:pt x="3909339" y="64808"/>
                  </a:lnTo>
                  <a:lnTo>
                    <a:pt x="3902202" y="66001"/>
                  </a:lnTo>
                  <a:lnTo>
                    <a:pt x="3905681" y="69469"/>
                  </a:lnTo>
                  <a:lnTo>
                    <a:pt x="3912819" y="70650"/>
                  </a:lnTo>
                  <a:lnTo>
                    <a:pt x="3916591" y="65011"/>
                  </a:lnTo>
                  <a:close/>
                </a:path>
                <a:path w="6144259" h="139700">
                  <a:moveTo>
                    <a:pt x="3992740" y="56984"/>
                  </a:moveTo>
                  <a:lnTo>
                    <a:pt x="3989857" y="55968"/>
                  </a:lnTo>
                  <a:lnTo>
                    <a:pt x="3989311" y="51841"/>
                  </a:lnTo>
                  <a:lnTo>
                    <a:pt x="3985730" y="51739"/>
                  </a:lnTo>
                  <a:lnTo>
                    <a:pt x="3984764" y="61163"/>
                  </a:lnTo>
                  <a:lnTo>
                    <a:pt x="3987965" y="66573"/>
                  </a:lnTo>
                  <a:lnTo>
                    <a:pt x="3991787" y="65874"/>
                  </a:lnTo>
                  <a:lnTo>
                    <a:pt x="3992740" y="56984"/>
                  </a:lnTo>
                  <a:close/>
                </a:path>
                <a:path w="6144259" h="139700">
                  <a:moveTo>
                    <a:pt x="3998125" y="54051"/>
                  </a:moveTo>
                  <a:lnTo>
                    <a:pt x="3992562" y="50939"/>
                  </a:lnTo>
                  <a:lnTo>
                    <a:pt x="3992740" y="56984"/>
                  </a:lnTo>
                  <a:lnTo>
                    <a:pt x="3998125" y="54051"/>
                  </a:lnTo>
                  <a:close/>
                </a:path>
                <a:path w="6144259" h="139700">
                  <a:moveTo>
                    <a:pt x="4043222" y="58305"/>
                  </a:moveTo>
                  <a:lnTo>
                    <a:pt x="4037571" y="58597"/>
                  </a:lnTo>
                  <a:lnTo>
                    <a:pt x="4030726" y="57315"/>
                  </a:lnTo>
                  <a:lnTo>
                    <a:pt x="4032123" y="68021"/>
                  </a:lnTo>
                  <a:lnTo>
                    <a:pt x="4038282" y="68376"/>
                  </a:lnTo>
                  <a:lnTo>
                    <a:pt x="4041495" y="64389"/>
                  </a:lnTo>
                  <a:lnTo>
                    <a:pt x="4043222" y="58305"/>
                  </a:lnTo>
                  <a:close/>
                </a:path>
                <a:path w="6144259" h="139700">
                  <a:moveTo>
                    <a:pt x="4079405" y="54152"/>
                  </a:moveTo>
                  <a:lnTo>
                    <a:pt x="4075112" y="54927"/>
                  </a:lnTo>
                  <a:lnTo>
                    <a:pt x="4069232" y="53149"/>
                  </a:lnTo>
                  <a:lnTo>
                    <a:pt x="4068445" y="58940"/>
                  </a:lnTo>
                  <a:lnTo>
                    <a:pt x="4072699" y="58305"/>
                  </a:lnTo>
                  <a:lnTo>
                    <a:pt x="4078655" y="60020"/>
                  </a:lnTo>
                  <a:lnTo>
                    <a:pt x="4079405" y="54152"/>
                  </a:lnTo>
                  <a:close/>
                </a:path>
                <a:path w="6144259" h="139700">
                  <a:moveTo>
                    <a:pt x="4468114" y="79248"/>
                  </a:moveTo>
                  <a:lnTo>
                    <a:pt x="4460722" y="81330"/>
                  </a:lnTo>
                  <a:lnTo>
                    <a:pt x="4456023" y="87350"/>
                  </a:lnTo>
                  <a:lnTo>
                    <a:pt x="4451832" y="94170"/>
                  </a:lnTo>
                  <a:lnTo>
                    <a:pt x="4445978" y="98615"/>
                  </a:lnTo>
                  <a:lnTo>
                    <a:pt x="4436732" y="98869"/>
                  </a:lnTo>
                  <a:lnTo>
                    <a:pt x="4428731" y="100952"/>
                  </a:lnTo>
                  <a:lnTo>
                    <a:pt x="4424057" y="108089"/>
                  </a:lnTo>
                  <a:lnTo>
                    <a:pt x="4432973" y="107530"/>
                  </a:lnTo>
                  <a:lnTo>
                    <a:pt x="4441444" y="107670"/>
                  </a:lnTo>
                  <a:lnTo>
                    <a:pt x="4445571" y="113525"/>
                  </a:lnTo>
                  <a:lnTo>
                    <a:pt x="4446663" y="104838"/>
                  </a:lnTo>
                  <a:lnTo>
                    <a:pt x="4452074" y="102412"/>
                  </a:lnTo>
                  <a:lnTo>
                    <a:pt x="4460265" y="103886"/>
                  </a:lnTo>
                  <a:lnTo>
                    <a:pt x="4460125" y="94640"/>
                  </a:lnTo>
                  <a:lnTo>
                    <a:pt x="4462538" y="89115"/>
                  </a:lnTo>
                  <a:lnTo>
                    <a:pt x="4465777" y="84823"/>
                  </a:lnTo>
                  <a:lnTo>
                    <a:pt x="4468114" y="79248"/>
                  </a:lnTo>
                  <a:close/>
                </a:path>
                <a:path w="6144259" h="139700">
                  <a:moveTo>
                    <a:pt x="4500435" y="84975"/>
                  </a:moveTo>
                  <a:lnTo>
                    <a:pt x="4492917" y="85407"/>
                  </a:lnTo>
                  <a:lnTo>
                    <a:pt x="4493031" y="79248"/>
                  </a:lnTo>
                  <a:lnTo>
                    <a:pt x="4489628" y="84709"/>
                  </a:lnTo>
                  <a:lnTo>
                    <a:pt x="4488739" y="86093"/>
                  </a:lnTo>
                  <a:lnTo>
                    <a:pt x="4483735" y="83921"/>
                  </a:lnTo>
                  <a:lnTo>
                    <a:pt x="4482401" y="84518"/>
                  </a:lnTo>
                  <a:lnTo>
                    <a:pt x="4479887" y="88976"/>
                  </a:lnTo>
                  <a:lnTo>
                    <a:pt x="4488243" y="90601"/>
                  </a:lnTo>
                  <a:lnTo>
                    <a:pt x="4498175" y="89306"/>
                  </a:lnTo>
                  <a:lnTo>
                    <a:pt x="4500435" y="84975"/>
                  </a:lnTo>
                  <a:close/>
                </a:path>
                <a:path w="6144259" h="139700">
                  <a:moveTo>
                    <a:pt x="4648466" y="82842"/>
                  </a:moveTo>
                  <a:lnTo>
                    <a:pt x="4644098" y="83375"/>
                  </a:lnTo>
                  <a:lnTo>
                    <a:pt x="4646130" y="90678"/>
                  </a:lnTo>
                  <a:lnTo>
                    <a:pt x="4648466" y="82842"/>
                  </a:lnTo>
                  <a:close/>
                </a:path>
                <a:path w="6144259" h="139700">
                  <a:moveTo>
                    <a:pt x="4737036" y="100368"/>
                  </a:moveTo>
                  <a:lnTo>
                    <a:pt x="4736795" y="91122"/>
                  </a:lnTo>
                  <a:lnTo>
                    <a:pt x="4735080" y="83718"/>
                  </a:lnTo>
                  <a:lnTo>
                    <a:pt x="4730343" y="80289"/>
                  </a:lnTo>
                  <a:lnTo>
                    <a:pt x="4724654" y="88760"/>
                  </a:lnTo>
                  <a:lnTo>
                    <a:pt x="4714748" y="91059"/>
                  </a:lnTo>
                  <a:lnTo>
                    <a:pt x="4704448" y="92773"/>
                  </a:lnTo>
                  <a:lnTo>
                    <a:pt x="4697577" y="99466"/>
                  </a:lnTo>
                  <a:lnTo>
                    <a:pt x="4704918" y="99415"/>
                  </a:lnTo>
                  <a:lnTo>
                    <a:pt x="4711458" y="110058"/>
                  </a:lnTo>
                  <a:lnTo>
                    <a:pt x="4718837" y="109943"/>
                  </a:lnTo>
                  <a:lnTo>
                    <a:pt x="4721733" y="105054"/>
                  </a:lnTo>
                  <a:lnTo>
                    <a:pt x="4720793" y="100901"/>
                  </a:lnTo>
                  <a:lnTo>
                    <a:pt x="4719866" y="97561"/>
                  </a:lnTo>
                  <a:lnTo>
                    <a:pt x="4722800" y="95097"/>
                  </a:lnTo>
                  <a:lnTo>
                    <a:pt x="4727626" y="96748"/>
                  </a:lnTo>
                  <a:lnTo>
                    <a:pt x="4729505" y="102323"/>
                  </a:lnTo>
                  <a:lnTo>
                    <a:pt x="4737036" y="100368"/>
                  </a:lnTo>
                  <a:close/>
                </a:path>
                <a:path w="6144259" h="139700">
                  <a:moveTo>
                    <a:pt x="4795202" y="71793"/>
                  </a:moveTo>
                  <a:lnTo>
                    <a:pt x="4783290" y="71158"/>
                  </a:lnTo>
                  <a:lnTo>
                    <a:pt x="4772203" y="71742"/>
                  </a:lnTo>
                  <a:lnTo>
                    <a:pt x="4763554" y="75907"/>
                  </a:lnTo>
                  <a:lnTo>
                    <a:pt x="4758918" y="86004"/>
                  </a:lnTo>
                  <a:lnTo>
                    <a:pt x="4761712" y="87058"/>
                  </a:lnTo>
                  <a:lnTo>
                    <a:pt x="4765992" y="86220"/>
                  </a:lnTo>
                  <a:lnTo>
                    <a:pt x="4766005" y="91071"/>
                  </a:lnTo>
                  <a:lnTo>
                    <a:pt x="4763198" y="92240"/>
                  </a:lnTo>
                  <a:lnTo>
                    <a:pt x="4758918" y="91008"/>
                  </a:lnTo>
                  <a:lnTo>
                    <a:pt x="4758664" y="95923"/>
                  </a:lnTo>
                  <a:lnTo>
                    <a:pt x="4762957" y="95250"/>
                  </a:lnTo>
                  <a:lnTo>
                    <a:pt x="4768888" y="96989"/>
                  </a:lnTo>
                  <a:lnTo>
                    <a:pt x="4769586" y="91160"/>
                  </a:lnTo>
                  <a:lnTo>
                    <a:pt x="4776305" y="90157"/>
                  </a:lnTo>
                  <a:lnTo>
                    <a:pt x="4767796" y="82956"/>
                  </a:lnTo>
                  <a:lnTo>
                    <a:pt x="4773434" y="81292"/>
                  </a:lnTo>
                  <a:lnTo>
                    <a:pt x="4779657" y="81851"/>
                  </a:lnTo>
                  <a:lnTo>
                    <a:pt x="4784661" y="80454"/>
                  </a:lnTo>
                  <a:lnTo>
                    <a:pt x="4787887" y="76682"/>
                  </a:lnTo>
                  <a:lnTo>
                    <a:pt x="4790694" y="75628"/>
                  </a:lnTo>
                  <a:lnTo>
                    <a:pt x="4794986" y="76758"/>
                  </a:lnTo>
                  <a:lnTo>
                    <a:pt x="4795202" y="71793"/>
                  </a:lnTo>
                  <a:close/>
                </a:path>
                <a:path w="6144259" h="139700">
                  <a:moveTo>
                    <a:pt x="4877740" y="73672"/>
                  </a:moveTo>
                  <a:lnTo>
                    <a:pt x="4874895" y="74803"/>
                  </a:lnTo>
                  <a:lnTo>
                    <a:pt x="4870678" y="73685"/>
                  </a:lnTo>
                  <a:lnTo>
                    <a:pt x="4870475" y="78562"/>
                  </a:lnTo>
                  <a:lnTo>
                    <a:pt x="4873231" y="77508"/>
                  </a:lnTo>
                  <a:lnTo>
                    <a:pt x="4877524" y="78663"/>
                  </a:lnTo>
                  <a:lnTo>
                    <a:pt x="4877740" y="73672"/>
                  </a:lnTo>
                  <a:close/>
                </a:path>
                <a:path w="6144259" h="139700">
                  <a:moveTo>
                    <a:pt x="4881016" y="95123"/>
                  </a:moveTo>
                  <a:lnTo>
                    <a:pt x="4878121" y="90843"/>
                  </a:lnTo>
                  <a:lnTo>
                    <a:pt x="4873777" y="88658"/>
                  </a:lnTo>
                  <a:lnTo>
                    <a:pt x="4873396" y="97155"/>
                  </a:lnTo>
                  <a:lnTo>
                    <a:pt x="4876266" y="101485"/>
                  </a:lnTo>
                  <a:lnTo>
                    <a:pt x="4880584" y="103670"/>
                  </a:lnTo>
                  <a:lnTo>
                    <a:pt x="4881016" y="95123"/>
                  </a:lnTo>
                  <a:close/>
                </a:path>
                <a:path w="6144259" h="139700">
                  <a:moveTo>
                    <a:pt x="4938395" y="90119"/>
                  </a:moveTo>
                  <a:lnTo>
                    <a:pt x="4937912" y="81051"/>
                  </a:lnTo>
                  <a:lnTo>
                    <a:pt x="4934178" y="76314"/>
                  </a:lnTo>
                  <a:lnTo>
                    <a:pt x="4928159" y="74612"/>
                  </a:lnTo>
                  <a:lnTo>
                    <a:pt x="4920805" y="74663"/>
                  </a:lnTo>
                  <a:lnTo>
                    <a:pt x="4920780" y="81673"/>
                  </a:lnTo>
                  <a:lnTo>
                    <a:pt x="4916805" y="89623"/>
                  </a:lnTo>
                  <a:lnTo>
                    <a:pt x="4938395" y="90119"/>
                  </a:lnTo>
                  <a:close/>
                </a:path>
                <a:path w="6144259" h="139700">
                  <a:moveTo>
                    <a:pt x="4952873" y="85407"/>
                  </a:moveTo>
                  <a:lnTo>
                    <a:pt x="4950041" y="86537"/>
                  </a:lnTo>
                  <a:lnTo>
                    <a:pt x="4945773" y="85344"/>
                  </a:lnTo>
                  <a:lnTo>
                    <a:pt x="4945532" y="90297"/>
                  </a:lnTo>
                  <a:lnTo>
                    <a:pt x="4948364" y="89179"/>
                  </a:lnTo>
                  <a:lnTo>
                    <a:pt x="4952644" y="90297"/>
                  </a:lnTo>
                  <a:lnTo>
                    <a:pt x="4952873" y="85407"/>
                  </a:lnTo>
                  <a:close/>
                </a:path>
                <a:path w="6144259" h="139700">
                  <a:moveTo>
                    <a:pt x="4967211" y="85725"/>
                  </a:moveTo>
                  <a:lnTo>
                    <a:pt x="4964366" y="86868"/>
                  </a:lnTo>
                  <a:lnTo>
                    <a:pt x="4960137" y="85674"/>
                  </a:lnTo>
                  <a:lnTo>
                    <a:pt x="4959883" y="90627"/>
                  </a:lnTo>
                  <a:lnTo>
                    <a:pt x="4962703" y="89509"/>
                  </a:lnTo>
                  <a:lnTo>
                    <a:pt x="4966982" y="90627"/>
                  </a:lnTo>
                  <a:lnTo>
                    <a:pt x="4967211" y="85725"/>
                  </a:lnTo>
                  <a:close/>
                </a:path>
                <a:path w="6144259" h="139700">
                  <a:moveTo>
                    <a:pt x="5017478" y="86880"/>
                  </a:moveTo>
                  <a:lnTo>
                    <a:pt x="5010594" y="87210"/>
                  </a:lnTo>
                  <a:lnTo>
                    <a:pt x="5002669" y="86017"/>
                  </a:lnTo>
                  <a:lnTo>
                    <a:pt x="4995837" y="86385"/>
                  </a:lnTo>
                  <a:lnTo>
                    <a:pt x="4992179" y="91363"/>
                  </a:lnTo>
                  <a:lnTo>
                    <a:pt x="4998047" y="95631"/>
                  </a:lnTo>
                  <a:lnTo>
                    <a:pt x="5006416" y="97167"/>
                  </a:lnTo>
                  <a:lnTo>
                    <a:pt x="5013985" y="94678"/>
                  </a:lnTo>
                  <a:lnTo>
                    <a:pt x="5017478" y="86880"/>
                  </a:lnTo>
                  <a:close/>
                </a:path>
                <a:path w="6144259" h="139700">
                  <a:moveTo>
                    <a:pt x="5063934" y="87757"/>
                  </a:moveTo>
                  <a:lnTo>
                    <a:pt x="5057216" y="88303"/>
                  </a:lnTo>
                  <a:lnTo>
                    <a:pt x="5051869" y="90881"/>
                  </a:lnTo>
                  <a:lnTo>
                    <a:pt x="5049380" y="97459"/>
                  </a:lnTo>
                  <a:lnTo>
                    <a:pt x="5060239" y="97904"/>
                  </a:lnTo>
                  <a:lnTo>
                    <a:pt x="5063909" y="95491"/>
                  </a:lnTo>
                  <a:lnTo>
                    <a:pt x="5063934" y="87757"/>
                  </a:lnTo>
                  <a:close/>
                </a:path>
                <a:path w="6144259" h="139700">
                  <a:moveTo>
                    <a:pt x="5158473" y="92011"/>
                  </a:moveTo>
                  <a:lnTo>
                    <a:pt x="5156720" y="89433"/>
                  </a:lnTo>
                  <a:lnTo>
                    <a:pt x="5155743" y="88049"/>
                  </a:lnTo>
                  <a:lnTo>
                    <a:pt x="5151196" y="91833"/>
                  </a:lnTo>
                  <a:lnTo>
                    <a:pt x="5153037" y="94424"/>
                  </a:lnTo>
                  <a:lnTo>
                    <a:pt x="5153990" y="95846"/>
                  </a:lnTo>
                  <a:lnTo>
                    <a:pt x="5158473" y="92011"/>
                  </a:lnTo>
                  <a:close/>
                </a:path>
                <a:path w="6144259" h="139700">
                  <a:moveTo>
                    <a:pt x="5192611" y="80086"/>
                  </a:moveTo>
                  <a:lnTo>
                    <a:pt x="5185473" y="79959"/>
                  </a:lnTo>
                  <a:lnTo>
                    <a:pt x="5178399" y="81241"/>
                  </a:lnTo>
                  <a:lnTo>
                    <a:pt x="5181879" y="84670"/>
                  </a:lnTo>
                  <a:lnTo>
                    <a:pt x="5188928" y="85775"/>
                  </a:lnTo>
                  <a:lnTo>
                    <a:pt x="5192611" y="80086"/>
                  </a:lnTo>
                  <a:close/>
                </a:path>
                <a:path w="6144259" h="139700">
                  <a:moveTo>
                    <a:pt x="5212042" y="92989"/>
                  </a:moveTo>
                  <a:lnTo>
                    <a:pt x="5210264" y="90411"/>
                  </a:lnTo>
                  <a:lnTo>
                    <a:pt x="5209311" y="89014"/>
                  </a:lnTo>
                  <a:lnTo>
                    <a:pt x="5204815" y="92798"/>
                  </a:lnTo>
                  <a:lnTo>
                    <a:pt x="5206606" y="95389"/>
                  </a:lnTo>
                  <a:lnTo>
                    <a:pt x="5207533" y="96799"/>
                  </a:lnTo>
                  <a:lnTo>
                    <a:pt x="5212042" y="92989"/>
                  </a:lnTo>
                  <a:close/>
                </a:path>
                <a:path w="6144259" h="139700">
                  <a:moveTo>
                    <a:pt x="5478030" y="95211"/>
                  </a:moveTo>
                  <a:lnTo>
                    <a:pt x="5471922" y="94881"/>
                  </a:lnTo>
                  <a:lnTo>
                    <a:pt x="5468709" y="98882"/>
                  </a:lnTo>
                  <a:lnTo>
                    <a:pt x="5467134" y="104965"/>
                  </a:lnTo>
                  <a:lnTo>
                    <a:pt x="5473255" y="105384"/>
                  </a:lnTo>
                  <a:lnTo>
                    <a:pt x="5476468" y="101549"/>
                  </a:lnTo>
                  <a:lnTo>
                    <a:pt x="5478030" y="95211"/>
                  </a:lnTo>
                  <a:close/>
                </a:path>
                <a:path w="6144259" h="139700">
                  <a:moveTo>
                    <a:pt x="5486768" y="91719"/>
                  </a:moveTo>
                  <a:lnTo>
                    <a:pt x="5482564" y="89674"/>
                  </a:lnTo>
                  <a:lnTo>
                    <a:pt x="5478030" y="95211"/>
                  </a:lnTo>
                  <a:lnTo>
                    <a:pt x="5486603" y="95516"/>
                  </a:lnTo>
                  <a:lnTo>
                    <a:pt x="5486768" y="91719"/>
                  </a:lnTo>
                  <a:close/>
                </a:path>
                <a:path w="6144259" h="139700">
                  <a:moveTo>
                    <a:pt x="5506694" y="90792"/>
                  </a:moveTo>
                  <a:lnTo>
                    <a:pt x="5503938" y="91808"/>
                  </a:lnTo>
                  <a:lnTo>
                    <a:pt x="5499659" y="90830"/>
                  </a:lnTo>
                  <a:lnTo>
                    <a:pt x="5499443" y="95592"/>
                  </a:lnTo>
                  <a:lnTo>
                    <a:pt x="5502249" y="94551"/>
                  </a:lnTo>
                  <a:lnTo>
                    <a:pt x="5506504" y="95669"/>
                  </a:lnTo>
                  <a:lnTo>
                    <a:pt x="5506694" y="90792"/>
                  </a:lnTo>
                  <a:close/>
                </a:path>
                <a:path w="6144259" h="139700">
                  <a:moveTo>
                    <a:pt x="5529910" y="93840"/>
                  </a:moveTo>
                  <a:lnTo>
                    <a:pt x="5528094" y="91173"/>
                  </a:lnTo>
                  <a:lnTo>
                    <a:pt x="5527129" y="89789"/>
                  </a:lnTo>
                  <a:lnTo>
                    <a:pt x="5522646" y="93472"/>
                  </a:lnTo>
                  <a:lnTo>
                    <a:pt x="5524462" y="96050"/>
                  </a:lnTo>
                  <a:lnTo>
                    <a:pt x="5525440" y="97459"/>
                  </a:lnTo>
                  <a:lnTo>
                    <a:pt x="5529910" y="93840"/>
                  </a:lnTo>
                  <a:close/>
                </a:path>
                <a:path w="6144259" h="139700">
                  <a:moveTo>
                    <a:pt x="5567146" y="91630"/>
                  </a:moveTo>
                  <a:lnTo>
                    <a:pt x="5564390" y="92671"/>
                  </a:lnTo>
                  <a:lnTo>
                    <a:pt x="5560149" y="91719"/>
                  </a:lnTo>
                  <a:lnTo>
                    <a:pt x="5559984" y="96494"/>
                  </a:lnTo>
                  <a:lnTo>
                    <a:pt x="5562739" y="95415"/>
                  </a:lnTo>
                  <a:lnTo>
                    <a:pt x="5566981" y="96494"/>
                  </a:lnTo>
                  <a:lnTo>
                    <a:pt x="5567146" y="91630"/>
                  </a:lnTo>
                  <a:close/>
                </a:path>
                <a:path w="6144259" h="139700">
                  <a:moveTo>
                    <a:pt x="5583110" y="94424"/>
                  </a:moveTo>
                  <a:lnTo>
                    <a:pt x="5581345" y="91782"/>
                  </a:lnTo>
                  <a:lnTo>
                    <a:pt x="5580367" y="90385"/>
                  </a:lnTo>
                  <a:lnTo>
                    <a:pt x="5575884" y="94119"/>
                  </a:lnTo>
                  <a:lnTo>
                    <a:pt x="5577675" y="96672"/>
                  </a:lnTo>
                  <a:lnTo>
                    <a:pt x="5578678" y="98082"/>
                  </a:lnTo>
                  <a:lnTo>
                    <a:pt x="5583110" y="94424"/>
                  </a:lnTo>
                  <a:close/>
                </a:path>
                <a:path w="6144259" h="139700">
                  <a:moveTo>
                    <a:pt x="5839993" y="114401"/>
                  </a:moveTo>
                  <a:lnTo>
                    <a:pt x="5833872" y="113220"/>
                  </a:lnTo>
                  <a:lnTo>
                    <a:pt x="5830798" y="116408"/>
                  </a:lnTo>
                  <a:lnTo>
                    <a:pt x="5828754" y="121043"/>
                  </a:lnTo>
                  <a:lnTo>
                    <a:pt x="5825718" y="124244"/>
                  </a:lnTo>
                  <a:lnTo>
                    <a:pt x="5822251" y="117538"/>
                  </a:lnTo>
                  <a:lnTo>
                    <a:pt x="5820168" y="109613"/>
                  </a:lnTo>
                  <a:lnTo>
                    <a:pt x="5820016" y="109067"/>
                  </a:lnTo>
                  <a:lnTo>
                    <a:pt x="5815317" y="104216"/>
                  </a:lnTo>
                  <a:lnTo>
                    <a:pt x="5810021" y="109258"/>
                  </a:lnTo>
                  <a:lnTo>
                    <a:pt x="5807964" y="109347"/>
                  </a:lnTo>
                  <a:lnTo>
                    <a:pt x="5807964" y="128981"/>
                  </a:lnTo>
                  <a:lnTo>
                    <a:pt x="5807799" y="133908"/>
                  </a:lnTo>
                  <a:lnTo>
                    <a:pt x="5803595" y="132778"/>
                  </a:lnTo>
                  <a:lnTo>
                    <a:pt x="5800788" y="134023"/>
                  </a:lnTo>
                  <a:lnTo>
                    <a:pt x="5800953" y="129108"/>
                  </a:lnTo>
                  <a:lnTo>
                    <a:pt x="5805195" y="130149"/>
                  </a:lnTo>
                  <a:lnTo>
                    <a:pt x="5807659" y="129108"/>
                  </a:lnTo>
                  <a:lnTo>
                    <a:pt x="5807964" y="128981"/>
                  </a:lnTo>
                  <a:lnTo>
                    <a:pt x="5807964" y="109347"/>
                  </a:lnTo>
                  <a:lnTo>
                    <a:pt x="5801474" y="109613"/>
                  </a:lnTo>
                  <a:lnTo>
                    <a:pt x="5791835" y="108407"/>
                  </a:lnTo>
                  <a:lnTo>
                    <a:pt x="5783313" y="108788"/>
                  </a:lnTo>
                  <a:lnTo>
                    <a:pt x="5780494" y="113245"/>
                  </a:lnTo>
                  <a:lnTo>
                    <a:pt x="5779338" y="120065"/>
                  </a:lnTo>
                  <a:lnTo>
                    <a:pt x="5779541" y="128689"/>
                  </a:lnTo>
                  <a:lnTo>
                    <a:pt x="5775426" y="127914"/>
                  </a:lnTo>
                  <a:lnTo>
                    <a:pt x="5773166" y="129819"/>
                  </a:lnTo>
                  <a:lnTo>
                    <a:pt x="5772416" y="133731"/>
                  </a:lnTo>
                  <a:lnTo>
                    <a:pt x="5783046" y="133832"/>
                  </a:lnTo>
                  <a:lnTo>
                    <a:pt x="5785637" y="128930"/>
                  </a:lnTo>
                  <a:lnTo>
                    <a:pt x="5787085" y="128689"/>
                  </a:lnTo>
                  <a:lnTo>
                    <a:pt x="5791911" y="127850"/>
                  </a:lnTo>
                  <a:lnTo>
                    <a:pt x="5797270" y="131025"/>
                  </a:lnTo>
                  <a:lnTo>
                    <a:pt x="5797169" y="138861"/>
                  </a:lnTo>
                  <a:lnTo>
                    <a:pt x="5804840" y="138493"/>
                  </a:lnTo>
                  <a:lnTo>
                    <a:pt x="5813590" y="139661"/>
                  </a:lnTo>
                  <a:lnTo>
                    <a:pt x="5821235" y="139280"/>
                  </a:lnTo>
                  <a:lnTo>
                    <a:pt x="5821921" y="138493"/>
                  </a:lnTo>
                  <a:lnTo>
                    <a:pt x="5825033" y="134950"/>
                  </a:lnTo>
                  <a:lnTo>
                    <a:pt x="5825629" y="134277"/>
                  </a:lnTo>
                  <a:lnTo>
                    <a:pt x="5820588" y="134683"/>
                  </a:lnTo>
                  <a:lnTo>
                    <a:pt x="5815571" y="134950"/>
                  </a:lnTo>
                  <a:lnTo>
                    <a:pt x="5815482" y="134023"/>
                  </a:lnTo>
                  <a:lnTo>
                    <a:pt x="5815063" y="129044"/>
                  </a:lnTo>
                  <a:lnTo>
                    <a:pt x="5824245" y="129667"/>
                  </a:lnTo>
                  <a:lnTo>
                    <a:pt x="5826303" y="129044"/>
                  </a:lnTo>
                  <a:lnTo>
                    <a:pt x="5826544" y="128981"/>
                  </a:lnTo>
                  <a:lnTo>
                    <a:pt x="5830316" y="127850"/>
                  </a:lnTo>
                  <a:lnTo>
                    <a:pt x="5831535" y="127495"/>
                  </a:lnTo>
                  <a:lnTo>
                    <a:pt x="5834926" y="124244"/>
                  </a:lnTo>
                  <a:lnTo>
                    <a:pt x="5836818" y="122440"/>
                  </a:lnTo>
                  <a:lnTo>
                    <a:pt x="5839993" y="114401"/>
                  </a:lnTo>
                  <a:close/>
                </a:path>
                <a:path w="6144259" h="139700">
                  <a:moveTo>
                    <a:pt x="6144069" y="91262"/>
                  </a:moveTo>
                  <a:lnTo>
                    <a:pt x="6139942" y="92138"/>
                  </a:lnTo>
                  <a:lnTo>
                    <a:pt x="6134138" y="90512"/>
                  </a:lnTo>
                  <a:lnTo>
                    <a:pt x="6133541" y="96329"/>
                  </a:lnTo>
                  <a:lnTo>
                    <a:pt x="6137681" y="95554"/>
                  </a:lnTo>
                  <a:lnTo>
                    <a:pt x="6143485" y="97129"/>
                  </a:lnTo>
                  <a:lnTo>
                    <a:pt x="6144069" y="9126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4207" y="4741176"/>
              <a:ext cx="7499350" cy="127635"/>
            </a:xfrm>
            <a:custGeom>
              <a:avLst/>
              <a:gdLst/>
              <a:ahLst/>
              <a:cxnLst/>
              <a:rect l="l" t="t" r="r" b="b"/>
              <a:pathLst>
                <a:path w="7499350" h="127635">
                  <a:moveTo>
                    <a:pt x="7772" y="40259"/>
                  </a:moveTo>
                  <a:lnTo>
                    <a:pt x="7366" y="35191"/>
                  </a:lnTo>
                  <a:lnTo>
                    <a:pt x="558" y="34391"/>
                  </a:lnTo>
                  <a:lnTo>
                    <a:pt x="0" y="40690"/>
                  </a:lnTo>
                  <a:lnTo>
                    <a:pt x="1257" y="46596"/>
                  </a:lnTo>
                  <a:lnTo>
                    <a:pt x="4572" y="43522"/>
                  </a:lnTo>
                  <a:lnTo>
                    <a:pt x="7772" y="40259"/>
                  </a:lnTo>
                  <a:close/>
                </a:path>
                <a:path w="7499350" h="127635">
                  <a:moveTo>
                    <a:pt x="25476" y="41808"/>
                  </a:moveTo>
                  <a:lnTo>
                    <a:pt x="23317" y="39357"/>
                  </a:lnTo>
                  <a:lnTo>
                    <a:pt x="22123" y="38023"/>
                  </a:lnTo>
                  <a:lnTo>
                    <a:pt x="17614" y="42151"/>
                  </a:lnTo>
                  <a:lnTo>
                    <a:pt x="19799" y="44488"/>
                  </a:lnTo>
                  <a:lnTo>
                    <a:pt x="20891" y="45770"/>
                  </a:lnTo>
                  <a:lnTo>
                    <a:pt x="25476" y="41808"/>
                  </a:lnTo>
                  <a:close/>
                </a:path>
                <a:path w="7499350" h="127635">
                  <a:moveTo>
                    <a:pt x="248285" y="31572"/>
                  </a:moveTo>
                  <a:lnTo>
                    <a:pt x="242277" y="32359"/>
                  </a:lnTo>
                  <a:lnTo>
                    <a:pt x="234861" y="31737"/>
                  </a:lnTo>
                  <a:lnTo>
                    <a:pt x="237185" y="42214"/>
                  </a:lnTo>
                  <a:lnTo>
                    <a:pt x="243840" y="42100"/>
                  </a:lnTo>
                  <a:lnTo>
                    <a:pt x="246888" y="37807"/>
                  </a:lnTo>
                  <a:lnTo>
                    <a:pt x="248285" y="31572"/>
                  </a:lnTo>
                  <a:close/>
                </a:path>
                <a:path w="7499350" h="127635">
                  <a:moveTo>
                    <a:pt x="348030" y="37592"/>
                  </a:moveTo>
                  <a:lnTo>
                    <a:pt x="345376" y="30441"/>
                  </a:lnTo>
                  <a:lnTo>
                    <a:pt x="343522" y="38341"/>
                  </a:lnTo>
                  <a:lnTo>
                    <a:pt x="348030" y="37592"/>
                  </a:lnTo>
                  <a:close/>
                </a:path>
                <a:path w="7499350" h="127635">
                  <a:moveTo>
                    <a:pt x="371259" y="35890"/>
                  </a:moveTo>
                  <a:lnTo>
                    <a:pt x="370344" y="26860"/>
                  </a:lnTo>
                  <a:lnTo>
                    <a:pt x="363867" y="26987"/>
                  </a:lnTo>
                  <a:lnTo>
                    <a:pt x="360730" y="30911"/>
                  </a:lnTo>
                  <a:lnTo>
                    <a:pt x="359435" y="37223"/>
                  </a:lnTo>
                  <a:lnTo>
                    <a:pt x="367080" y="38633"/>
                  </a:lnTo>
                  <a:lnTo>
                    <a:pt x="371259" y="35890"/>
                  </a:lnTo>
                  <a:close/>
                </a:path>
                <a:path w="7499350" h="127635">
                  <a:moveTo>
                    <a:pt x="427126" y="20078"/>
                  </a:moveTo>
                  <a:lnTo>
                    <a:pt x="419646" y="21628"/>
                  </a:lnTo>
                  <a:lnTo>
                    <a:pt x="412381" y="23482"/>
                  </a:lnTo>
                  <a:lnTo>
                    <a:pt x="405955" y="26352"/>
                  </a:lnTo>
                  <a:lnTo>
                    <a:pt x="400977" y="30975"/>
                  </a:lnTo>
                  <a:lnTo>
                    <a:pt x="409575" y="30784"/>
                  </a:lnTo>
                  <a:lnTo>
                    <a:pt x="418071" y="30441"/>
                  </a:lnTo>
                  <a:lnTo>
                    <a:pt x="424561" y="27647"/>
                  </a:lnTo>
                  <a:lnTo>
                    <a:pt x="427126" y="20078"/>
                  </a:lnTo>
                  <a:close/>
                </a:path>
                <a:path w="7499350" h="127635">
                  <a:moveTo>
                    <a:pt x="449694" y="14287"/>
                  </a:moveTo>
                  <a:lnTo>
                    <a:pt x="444677" y="14414"/>
                  </a:lnTo>
                  <a:lnTo>
                    <a:pt x="440207" y="10845"/>
                  </a:lnTo>
                  <a:lnTo>
                    <a:pt x="436676" y="9118"/>
                  </a:lnTo>
                  <a:lnTo>
                    <a:pt x="434454" y="14782"/>
                  </a:lnTo>
                  <a:lnTo>
                    <a:pt x="443611" y="22453"/>
                  </a:lnTo>
                  <a:lnTo>
                    <a:pt x="447116" y="22085"/>
                  </a:lnTo>
                  <a:lnTo>
                    <a:pt x="449694" y="14287"/>
                  </a:lnTo>
                  <a:close/>
                </a:path>
                <a:path w="7499350" h="127635">
                  <a:moveTo>
                    <a:pt x="474548" y="16040"/>
                  </a:moveTo>
                  <a:lnTo>
                    <a:pt x="472465" y="13538"/>
                  </a:lnTo>
                  <a:lnTo>
                    <a:pt x="471360" y="12395"/>
                  </a:lnTo>
                  <a:lnTo>
                    <a:pt x="466813" y="16192"/>
                  </a:lnTo>
                  <a:lnTo>
                    <a:pt x="468858" y="18732"/>
                  </a:lnTo>
                  <a:lnTo>
                    <a:pt x="469963" y="20116"/>
                  </a:lnTo>
                  <a:lnTo>
                    <a:pt x="474548" y="16040"/>
                  </a:lnTo>
                  <a:close/>
                </a:path>
                <a:path w="7499350" h="127635">
                  <a:moveTo>
                    <a:pt x="522211" y="21907"/>
                  </a:moveTo>
                  <a:lnTo>
                    <a:pt x="491832" y="22898"/>
                  </a:lnTo>
                  <a:lnTo>
                    <a:pt x="486638" y="21539"/>
                  </a:lnTo>
                  <a:lnTo>
                    <a:pt x="484301" y="16154"/>
                  </a:lnTo>
                  <a:lnTo>
                    <a:pt x="476478" y="18478"/>
                  </a:lnTo>
                  <a:lnTo>
                    <a:pt x="474497" y="25539"/>
                  </a:lnTo>
                  <a:lnTo>
                    <a:pt x="471703" y="31635"/>
                  </a:lnTo>
                  <a:lnTo>
                    <a:pt x="468693" y="37490"/>
                  </a:lnTo>
                  <a:lnTo>
                    <a:pt x="466026" y="43815"/>
                  </a:lnTo>
                  <a:lnTo>
                    <a:pt x="471703" y="43599"/>
                  </a:lnTo>
                  <a:lnTo>
                    <a:pt x="474522" y="39916"/>
                  </a:lnTo>
                  <a:lnTo>
                    <a:pt x="476808" y="35534"/>
                  </a:lnTo>
                  <a:lnTo>
                    <a:pt x="480834" y="33261"/>
                  </a:lnTo>
                  <a:lnTo>
                    <a:pt x="486054" y="37172"/>
                  </a:lnTo>
                  <a:lnTo>
                    <a:pt x="489254" y="34239"/>
                  </a:lnTo>
                  <a:lnTo>
                    <a:pt x="492937" y="29438"/>
                  </a:lnTo>
                  <a:lnTo>
                    <a:pt x="499630" y="27762"/>
                  </a:lnTo>
                  <a:lnTo>
                    <a:pt x="511022" y="27393"/>
                  </a:lnTo>
                  <a:lnTo>
                    <a:pt x="515429" y="26403"/>
                  </a:lnTo>
                  <a:lnTo>
                    <a:pt x="521804" y="27813"/>
                  </a:lnTo>
                  <a:lnTo>
                    <a:pt x="522211" y="21907"/>
                  </a:lnTo>
                  <a:close/>
                </a:path>
                <a:path w="7499350" h="127635">
                  <a:moveTo>
                    <a:pt x="2064740" y="6159"/>
                  </a:moveTo>
                  <a:lnTo>
                    <a:pt x="2061070" y="6121"/>
                  </a:lnTo>
                  <a:lnTo>
                    <a:pt x="2061692" y="11823"/>
                  </a:lnTo>
                  <a:lnTo>
                    <a:pt x="2064702" y="8877"/>
                  </a:lnTo>
                  <a:lnTo>
                    <a:pt x="2064740" y="6159"/>
                  </a:lnTo>
                  <a:close/>
                </a:path>
                <a:path w="7499350" h="127635">
                  <a:moveTo>
                    <a:pt x="2070138" y="3200"/>
                  </a:moveTo>
                  <a:lnTo>
                    <a:pt x="2064448" y="63"/>
                  </a:lnTo>
                  <a:lnTo>
                    <a:pt x="2064740" y="6159"/>
                  </a:lnTo>
                  <a:lnTo>
                    <a:pt x="2070138" y="3200"/>
                  </a:lnTo>
                  <a:close/>
                </a:path>
                <a:path w="7499350" h="127635">
                  <a:moveTo>
                    <a:pt x="2373566" y="114"/>
                  </a:moveTo>
                  <a:lnTo>
                    <a:pt x="2370696" y="1155"/>
                  </a:lnTo>
                  <a:lnTo>
                    <a:pt x="2366340" y="152"/>
                  </a:lnTo>
                  <a:lnTo>
                    <a:pt x="2366137" y="4914"/>
                  </a:lnTo>
                  <a:lnTo>
                    <a:pt x="2368981" y="3924"/>
                  </a:lnTo>
                  <a:lnTo>
                    <a:pt x="2373338" y="4940"/>
                  </a:lnTo>
                  <a:lnTo>
                    <a:pt x="2373566" y="114"/>
                  </a:lnTo>
                  <a:close/>
                </a:path>
                <a:path w="7499350" h="127635">
                  <a:moveTo>
                    <a:pt x="2411552" y="4445"/>
                  </a:moveTo>
                  <a:lnTo>
                    <a:pt x="2409266" y="0"/>
                  </a:lnTo>
                  <a:lnTo>
                    <a:pt x="2402751" y="5537"/>
                  </a:lnTo>
                  <a:lnTo>
                    <a:pt x="2409444" y="9448"/>
                  </a:lnTo>
                  <a:lnTo>
                    <a:pt x="2411552" y="4445"/>
                  </a:lnTo>
                  <a:close/>
                </a:path>
                <a:path w="7499350" h="127635">
                  <a:moveTo>
                    <a:pt x="2459634" y="4241"/>
                  </a:moveTo>
                  <a:lnTo>
                    <a:pt x="2456789" y="152"/>
                  </a:lnTo>
                  <a:lnTo>
                    <a:pt x="2452217" y="3797"/>
                  </a:lnTo>
                  <a:lnTo>
                    <a:pt x="2454059" y="6438"/>
                  </a:lnTo>
                  <a:lnTo>
                    <a:pt x="2454999" y="7874"/>
                  </a:lnTo>
                  <a:lnTo>
                    <a:pt x="2459634" y="4241"/>
                  </a:lnTo>
                  <a:close/>
                </a:path>
                <a:path w="7499350" h="127635">
                  <a:moveTo>
                    <a:pt x="2778264" y="9740"/>
                  </a:moveTo>
                  <a:lnTo>
                    <a:pt x="2776397" y="7073"/>
                  </a:lnTo>
                  <a:lnTo>
                    <a:pt x="2775432" y="5664"/>
                  </a:lnTo>
                  <a:lnTo>
                    <a:pt x="2770822" y="9321"/>
                  </a:lnTo>
                  <a:lnTo>
                    <a:pt x="2772664" y="11950"/>
                  </a:lnTo>
                  <a:lnTo>
                    <a:pt x="2773616" y="13373"/>
                  </a:lnTo>
                  <a:lnTo>
                    <a:pt x="2778264" y="9740"/>
                  </a:lnTo>
                  <a:close/>
                </a:path>
                <a:path w="7499350" h="127635">
                  <a:moveTo>
                    <a:pt x="2781554" y="24739"/>
                  </a:moveTo>
                  <a:lnTo>
                    <a:pt x="2779725" y="22034"/>
                  </a:lnTo>
                  <a:lnTo>
                    <a:pt x="2778734" y="20764"/>
                  </a:lnTo>
                  <a:lnTo>
                    <a:pt x="2774137" y="24447"/>
                  </a:lnTo>
                  <a:lnTo>
                    <a:pt x="2775966" y="27101"/>
                  </a:lnTo>
                  <a:lnTo>
                    <a:pt x="2776931" y="28511"/>
                  </a:lnTo>
                  <a:lnTo>
                    <a:pt x="2781554" y="24739"/>
                  </a:lnTo>
                  <a:close/>
                </a:path>
                <a:path w="7499350" h="127635">
                  <a:moveTo>
                    <a:pt x="2840253" y="11087"/>
                  </a:moveTo>
                  <a:lnTo>
                    <a:pt x="2837472" y="6959"/>
                  </a:lnTo>
                  <a:lnTo>
                    <a:pt x="2832862" y="10604"/>
                  </a:lnTo>
                  <a:lnTo>
                    <a:pt x="2834665" y="13246"/>
                  </a:lnTo>
                  <a:lnTo>
                    <a:pt x="2835681" y="14693"/>
                  </a:lnTo>
                  <a:lnTo>
                    <a:pt x="2840253" y="11087"/>
                  </a:lnTo>
                  <a:close/>
                </a:path>
                <a:path w="7499350" h="127635">
                  <a:moveTo>
                    <a:pt x="3064205" y="23456"/>
                  </a:moveTo>
                  <a:lnTo>
                    <a:pt x="3063837" y="15163"/>
                  </a:lnTo>
                  <a:lnTo>
                    <a:pt x="3057220" y="12103"/>
                  </a:lnTo>
                  <a:lnTo>
                    <a:pt x="3049574" y="13360"/>
                  </a:lnTo>
                  <a:lnTo>
                    <a:pt x="3046107" y="17995"/>
                  </a:lnTo>
                  <a:lnTo>
                    <a:pt x="3052076" y="17475"/>
                  </a:lnTo>
                  <a:lnTo>
                    <a:pt x="3055734" y="19964"/>
                  </a:lnTo>
                  <a:lnTo>
                    <a:pt x="3059099" y="22834"/>
                  </a:lnTo>
                  <a:lnTo>
                    <a:pt x="3064205" y="23456"/>
                  </a:lnTo>
                  <a:close/>
                </a:path>
                <a:path w="7499350" h="127635">
                  <a:moveTo>
                    <a:pt x="3069526" y="31153"/>
                  </a:moveTo>
                  <a:lnTo>
                    <a:pt x="3067710" y="28448"/>
                  </a:lnTo>
                  <a:lnTo>
                    <a:pt x="3066758" y="27178"/>
                  </a:lnTo>
                  <a:lnTo>
                    <a:pt x="3062135" y="30822"/>
                  </a:lnTo>
                  <a:lnTo>
                    <a:pt x="3063951" y="33489"/>
                  </a:lnTo>
                  <a:lnTo>
                    <a:pt x="3064916" y="34899"/>
                  </a:lnTo>
                  <a:lnTo>
                    <a:pt x="3069526" y="31153"/>
                  </a:lnTo>
                  <a:close/>
                </a:path>
                <a:path w="7499350" h="127635">
                  <a:moveTo>
                    <a:pt x="3218954" y="34518"/>
                  </a:moveTo>
                  <a:lnTo>
                    <a:pt x="3217151" y="31788"/>
                  </a:lnTo>
                  <a:lnTo>
                    <a:pt x="3216173" y="30518"/>
                  </a:lnTo>
                  <a:lnTo>
                    <a:pt x="3211588" y="34175"/>
                  </a:lnTo>
                  <a:lnTo>
                    <a:pt x="3213392" y="36842"/>
                  </a:lnTo>
                  <a:lnTo>
                    <a:pt x="3214344" y="38239"/>
                  </a:lnTo>
                  <a:lnTo>
                    <a:pt x="3218954" y="34518"/>
                  </a:lnTo>
                  <a:close/>
                </a:path>
                <a:path w="7499350" h="127635">
                  <a:moveTo>
                    <a:pt x="3237357" y="29895"/>
                  </a:moveTo>
                  <a:lnTo>
                    <a:pt x="3235553" y="27305"/>
                  </a:lnTo>
                  <a:lnTo>
                    <a:pt x="3234512" y="25869"/>
                  </a:lnTo>
                  <a:lnTo>
                    <a:pt x="3229927" y="29641"/>
                  </a:lnTo>
                  <a:lnTo>
                    <a:pt x="3231731" y="32143"/>
                  </a:lnTo>
                  <a:lnTo>
                    <a:pt x="3232747" y="33489"/>
                  </a:lnTo>
                  <a:lnTo>
                    <a:pt x="3237357" y="29895"/>
                  </a:lnTo>
                  <a:close/>
                </a:path>
                <a:path w="7499350" h="127635">
                  <a:moveTo>
                    <a:pt x="3250717" y="21691"/>
                  </a:moveTo>
                  <a:lnTo>
                    <a:pt x="3250476" y="12611"/>
                  </a:lnTo>
                  <a:lnTo>
                    <a:pt x="3244278" y="12280"/>
                  </a:lnTo>
                  <a:lnTo>
                    <a:pt x="3240900" y="16205"/>
                  </a:lnTo>
                  <a:lnTo>
                    <a:pt x="3239312" y="22313"/>
                  </a:lnTo>
                  <a:lnTo>
                    <a:pt x="3246577" y="24269"/>
                  </a:lnTo>
                  <a:lnTo>
                    <a:pt x="3250717" y="21691"/>
                  </a:lnTo>
                  <a:close/>
                </a:path>
                <a:path w="7499350" h="127635">
                  <a:moveTo>
                    <a:pt x="3457664" y="22682"/>
                  </a:moveTo>
                  <a:lnTo>
                    <a:pt x="3450590" y="22834"/>
                  </a:lnTo>
                  <a:lnTo>
                    <a:pt x="3442652" y="21691"/>
                  </a:lnTo>
                  <a:lnTo>
                    <a:pt x="3436696" y="23393"/>
                  </a:lnTo>
                  <a:lnTo>
                    <a:pt x="3435540" y="32105"/>
                  </a:lnTo>
                  <a:lnTo>
                    <a:pt x="3442957" y="32461"/>
                  </a:lnTo>
                  <a:lnTo>
                    <a:pt x="3449917" y="32194"/>
                  </a:lnTo>
                  <a:lnTo>
                    <a:pt x="3455225" y="29527"/>
                  </a:lnTo>
                  <a:lnTo>
                    <a:pt x="3457664" y="22682"/>
                  </a:lnTo>
                  <a:close/>
                </a:path>
                <a:path w="7499350" h="127635">
                  <a:moveTo>
                    <a:pt x="3613569" y="31572"/>
                  </a:moveTo>
                  <a:lnTo>
                    <a:pt x="3609225" y="27508"/>
                  </a:lnTo>
                  <a:lnTo>
                    <a:pt x="3605428" y="27749"/>
                  </a:lnTo>
                  <a:lnTo>
                    <a:pt x="3601174" y="29781"/>
                  </a:lnTo>
                  <a:lnTo>
                    <a:pt x="3595446" y="31115"/>
                  </a:lnTo>
                  <a:lnTo>
                    <a:pt x="3566426" y="30391"/>
                  </a:lnTo>
                  <a:lnTo>
                    <a:pt x="3559479" y="30721"/>
                  </a:lnTo>
                  <a:lnTo>
                    <a:pt x="3551491" y="29502"/>
                  </a:lnTo>
                  <a:lnTo>
                    <a:pt x="3544582" y="29819"/>
                  </a:lnTo>
                  <a:lnTo>
                    <a:pt x="3540874" y="34785"/>
                  </a:lnTo>
                  <a:lnTo>
                    <a:pt x="3550386" y="35648"/>
                  </a:lnTo>
                  <a:lnTo>
                    <a:pt x="3558324" y="38557"/>
                  </a:lnTo>
                  <a:lnTo>
                    <a:pt x="3566579" y="41059"/>
                  </a:lnTo>
                  <a:lnTo>
                    <a:pt x="3577044" y="40640"/>
                  </a:lnTo>
                  <a:lnTo>
                    <a:pt x="3583889" y="42011"/>
                  </a:lnTo>
                  <a:lnTo>
                    <a:pt x="3585172" y="35318"/>
                  </a:lnTo>
                  <a:lnTo>
                    <a:pt x="3591725" y="36093"/>
                  </a:lnTo>
                  <a:lnTo>
                    <a:pt x="3597757" y="35763"/>
                  </a:lnTo>
                  <a:lnTo>
                    <a:pt x="3604806" y="36918"/>
                  </a:lnTo>
                  <a:lnTo>
                    <a:pt x="3610775" y="36525"/>
                  </a:lnTo>
                  <a:lnTo>
                    <a:pt x="3613569" y="31572"/>
                  </a:lnTo>
                  <a:close/>
                </a:path>
                <a:path w="7499350" h="127635">
                  <a:moveTo>
                    <a:pt x="3858984" y="30492"/>
                  </a:moveTo>
                  <a:lnTo>
                    <a:pt x="3857155" y="27813"/>
                  </a:lnTo>
                  <a:lnTo>
                    <a:pt x="3856190" y="26555"/>
                  </a:lnTo>
                  <a:lnTo>
                    <a:pt x="3851618" y="30137"/>
                  </a:lnTo>
                  <a:lnTo>
                    <a:pt x="3853396" y="32740"/>
                  </a:lnTo>
                  <a:lnTo>
                    <a:pt x="3854348" y="34163"/>
                  </a:lnTo>
                  <a:lnTo>
                    <a:pt x="3858984" y="30492"/>
                  </a:lnTo>
                  <a:close/>
                </a:path>
                <a:path w="7499350" h="127635">
                  <a:moveTo>
                    <a:pt x="3900728" y="44843"/>
                  </a:moveTo>
                  <a:lnTo>
                    <a:pt x="3896791" y="38811"/>
                  </a:lnTo>
                  <a:lnTo>
                    <a:pt x="3895585" y="46634"/>
                  </a:lnTo>
                  <a:lnTo>
                    <a:pt x="3888702" y="42113"/>
                  </a:lnTo>
                  <a:lnTo>
                    <a:pt x="3885869" y="38519"/>
                  </a:lnTo>
                  <a:lnTo>
                    <a:pt x="3886936" y="48272"/>
                  </a:lnTo>
                  <a:lnTo>
                    <a:pt x="3894671" y="49187"/>
                  </a:lnTo>
                  <a:lnTo>
                    <a:pt x="3900728" y="44843"/>
                  </a:lnTo>
                  <a:close/>
                </a:path>
                <a:path w="7499350" h="127635">
                  <a:moveTo>
                    <a:pt x="3967238" y="43256"/>
                  </a:moveTo>
                  <a:lnTo>
                    <a:pt x="3965435" y="40614"/>
                  </a:lnTo>
                  <a:lnTo>
                    <a:pt x="3964521" y="39395"/>
                  </a:lnTo>
                  <a:lnTo>
                    <a:pt x="3959898" y="42938"/>
                  </a:lnTo>
                  <a:lnTo>
                    <a:pt x="3961688" y="45593"/>
                  </a:lnTo>
                  <a:lnTo>
                    <a:pt x="3962679" y="47053"/>
                  </a:lnTo>
                  <a:lnTo>
                    <a:pt x="3967238" y="43256"/>
                  </a:lnTo>
                  <a:close/>
                </a:path>
                <a:path w="7499350" h="127635">
                  <a:moveTo>
                    <a:pt x="4023487" y="37236"/>
                  </a:moveTo>
                  <a:lnTo>
                    <a:pt x="4018877" y="36842"/>
                  </a:lnTo>
                  <a:lnTo>
                    <a:pt x="4018661" y="30695"/>
                  </a:lnTo>
                  <a:lnTo>
                    <a:pt x="4012742" y="31940"/>
                  </a:lnTo>
                  <a:lnTo>
                    <a:pt x="4012082" y="39268"/>
                  </a:lnTo>
                  <a:lnTo>
                    <a:pt x="4016324" y="42799"/>
                  </a:lnTo>
                  <a:lnTo>
                    <a:pt x="4021467" y="42227"/>
                  </a:lnTo>
                  <a:lnTo>
                    <a:pt x="4023487" y="37236"/>
                  </a:lnTo>
                  <a:close/>
                </a:path>
                <a:path w="7499350" h="127635">
                  <a:moveTo>
                    <a:pt x="4258030" y="63512"/>
                  </a:moveTo>
                  <a:lnTo>
                    <a:pt x="4249432" y="63817"/>
                  </a:lnTo>
                  <a:lnTo>
                    <a:pt x="4242143" y="62484"/>
                  </a:lnTo>
                  <a:lnTo>
                    <a:pt x="4235577" y="60185"/>
                  </a:lnTo>
                  <a:lnTo>
                    <a:pt x="4229227" y="57632"/>
                  </a:lnTo>
                  <a:lnTo>
                    <a:pt x="4227296" y="66040"/>
                  </a:lnTo>
                  <a:lnTo>
                    <a:pt x="4222928" y="62166"/>
                  </a:lnTo>
                  <a:lnTo>
                    <a:pt x="4218025" y="58432"/>
                  </a:lnTo>
                  <a:lnTo>
                    <a:pt x="4214482" y="67246"/>
                  </a:lnTo>
                  <a:lnTo>
                    <a:pt x="4218457" y="68414"/>
                  </a:lnTo>
                  <a:lnTo>
                    <a:pt x="4221378" y="77508"/>
                  </a:lnTo>
                  <a:lnTo>
                    <a:pt x="4233570" y="78409"/>
                  </a:lnTo>
                  <a:lnTo>
                    <a:pt x="4243756" y="76377"/>
                  </a:lnTo>
                  <a:lnTo>
                    <a:pt x="4251922" y="71412"/>
                  </a:lnTo>
                  <a:lnTo>
                    <a:pt x="4258030" y="63512"/>
                  </a:lnTo>
                  <a:close/>
                </a:path>
                <a:path w="7499350" h="127635">
                  <a:moveTo>
                    <a:pt x="4301121" y="74549"/>
                  </a:moveTo>
                  <a:lnTo>
                    <a:pt x="4298391" y="73494"/>
                  </a:lnTo>
                  <a:lnTo>
                    <a:pt x="4297070" y="70167"/>
                  </a:lnTo>
                  <a:lnTo>
                    <a:pt x="4297819" y="64554"/>
                  </a:lnTo>
                  <a:lnTo>
                    <a:pt x="4291508" y="64681"/>
                  </a:lnTo>
                  <a:lnTo>
                    <a:pt x="4286593" y="63144"/>
                  </a:lnTo>
                  <a:lnTo>
                    <a:pt x="4283456" y="59055"/>
                  </a:lnTo>
                  <a:lnTo>
                    <a:pt x="4281424" y="64287"/>
                  </a:lnTo>
                  <a:lnTo>
                    <a:pt x="4277411" y="69596"/>
                  </a:lnTo>
                  <a:lnTo>
                    <a:pt x="4275379" y="74637"/>
                  </a:lnTo>
                  <a:lnTo>
                    <a:pt x="4279277" y="79019"/>
                  </a:lnTo>
                  <a:lnTo>
                    <a:pt x="4281754" y="75793"/>
                  </a:lnTo>
                  <a:lnTo>
                    <a:pt x="4288726" y="78625"/>
                  </a:lnTo>
                  <a:lnTo>
                    <a:pt x="4296435" y="80530"/>
                  </a:lnTo>
                  <a:lnTo>
                    <a:pt x="4301121" y="74549"/>
                  </a:lnTo>
                  <a:close/>
                </a:path>
                <a:path w="7499350" h="127635">
                  <a:moveTo>
                    <a:pt x="4391723" y="71932"/>
                  </a:moveTo>
                  <a:lnTo>
                    <a:pt x="4389691" y="66459"/>
                  </a:lnTo>
                  <a:lnTo>
                    <a:pt x="4385259" y="66598"/>
                  </a:lnTo>
                  <a:lnTo>
                    <a:pt x="4380446" y="69303"/>
                  </a:lnTo>
                  <a:lnTo>
                    <a:pt x="4377271" y="71564"/>
                  </a:lnTo>
                  <a:lnTo>
                    <a:pt x="4375442" y="64274"/>
                  </a:lnTo>
                  <a:lnTo>
                    <a:pt x="4371962" y="59296"/>
                  </a:lnTo>
                  <a:lnTo>
                    <a:pt x="4366831" y="56362"/>
                  </a:lnTo>
                  <a:lnTo>
                    <a:pt x="4358995" y="61785"/>
                  </a:lnTo>
                  <a:lnTo>
                    <a:pt x="4349369" y="64579"/>
                  </a:lnTo>
                  <a:lnTo>
                    <a:pt x="4340199" y="68033"/>
                  </a:lnTo>
                  <a:lnTo>
                    <a:pt x="4333697" y="75425"/>
                  </a:lnTo>
                  <a:lnTo>
                    <a:pt x="4340898" y="75666"/>
                  </a:lnTo>
                  <a:lnTo>
                    <a:pt x="4344886" y="80060"/>
                  </a:lnTo>
                  <a:lnTo>
                    <a:pt x="4346740" y="87210"/>
                  </a:lnTo>
                  <a:lnTo>
                    <a:pt x="4347553" y="95707"/>
                  </a:lnTo>
                  <a:lnTo>
                    <a:pt x="4365663" y="96177"/>
                  </a:lnTo>
                  <a:lnTo>
                    <a:pt x="4367022" y="82588"/>
                  </a:lnTo>
                  <a:lnTo>
                    <a:pt x="4376991" y="81597"/>
                  </a:lnTo>
                  <a:lnTo>
                    <a:pt x="4387824" y="81838"/>
                  </a:lnTo>
                  <a:lnTo>
                    <a:pt x="4391723" y="71932"/>
                  </a:lnTo>
                  <a:close/>
                </a:path>
                <a:path w="7499350" h="127635">
                  <a:moveTo>
                    <a:pt x="4420984" y="62712"/>
                  </a:moveTo>
                  <a:lnTo>
                    <a:pt x="4413974" y="64668"/>
                  </a:lnTo>
                  <a:lnTo>
                    <a:pt x="4405287" y="64096"/>
                  </a:lnTo>
                  <a:lnTo>
                    <a:pt x="4406023" y="77330"/>
                  </a:lnTo>
                  <a:lnTo>
                    <a:pt x="4415053" y="78346"/>
                  </a:lnTo>
                  <a:lnTo>
                    <a:pt x="4417593" y="70053"/>
                  </a:lnTo>
                  <a:lnTo>
                    <a:pt x="4420984" y="62712"/>
                  </a:lnTo>
                  <a:close/>
                </a:path>
                <a:path w="7499350" h="127635">
                  <a:moveTo>
                    <a:pt x="4456811" y="68757"/>
                  </a:moveTo>
                  <a:lnTo>
                    <a:pt x="4450880" y="66497"/>
                  </a:lnTo>
                  <a:lnTo>
                    <a:pt x="4445724" y="64452"/>
                  </a:lnTo>
                  <a:lnTo>
                    <a:pt x="4441583" y="65659"/>
                  </a:lnTo>
                  <a:lnTo>
                    <a:pt x="4438675" y="73164"/>
                  </a:lnTo>
                  <a:lnTo>
                    <a:pt x="4443793" y="72885"/>
                  </a:lnTo>
                  <a:lnTo>
                    <a:pt x="4449864" y="73990"/>
                  </a:lnTo>
                  <a:lnTo>
                    <a:pt x="4454868" y="73583"/>
                  </a:lnTo>
                  <a:lnTo>
                    <a:pt x="4456811" y="68757"/>
                  </a:lnTo>
                  <a:close/>
                </a:path>
                <a:path w="7499350" h="127635">
                  <a:moveTo>
                    <a:pt x="4546485" y="86017"/>
                  </a:moveTo>
                  <a:lnTo>
                    <a:pt x="4546193" y="76784"/>
                  </a:lnTo>
                  <a:lnTo>
                    <a:pt x="4545177" y="68478"/>
                  </a:lnTo>
                  <a:lnTo>
                    <a:pt x="4543247" y="61391"/>
                  </a:lnTo>
                  <a:lnTo>
                    <a:pt x="4540148" y="55803"/>
                  </a:lnTo>
                  <a:lnTo>
                    <a:pt x="4538815" y="64287"/>
                  </a:lnTo>
                  <a:lnTo>
                    <a:pt x="4533976" y="67576"/>
                  </a:lnTo>
                  <a:lnTo>
                    <a:pt x="4529353" y="71158"/>
                  </a:lnTo>
                  <a:lnTo>
                    <a:pt x="4528629" y="80505"/>
                  </a:lnTo>
                  <a:lnTo>
                    <a:pt x="4535094" y="78117"/>
                  </a:lnTo>
                  <a:lnTo>
                    <a:pt x="4538751" y="78486"/>
                  </a:lnTo>
                  <a:lnTo>
                    <a:pt x="4541812" y="81241"/>
                  </a:lnTo>
                  <a:lnTo>
                    <a:pt x="4546485" y="86017"/>
                  </a:lnTo>
                  <a:close/>
                </a:path>
                <a:path w="7499350" h="127635">
                  <a:moveTo>
                    <a:pt x="4644809" y="53555"/>
                  </a:moveTo>
                  <a:lnTo>
                    <a:pt x="4634027" y="53276"/>
                  </a:lnTo>
                  <a:lnTo>
                    <a:pt x="4629734" y="53936"/>
                  </a:lnTo>
                  <a:lnTo>
                    <a:pt x="4623778" y="52095"/>
                  </a:lnTo>
                  <a:lnTo>
                    <a:pt x="4623028" y="57937"/>
                  </a:lnTo>
                  <a:lnTo>
                    <a:pt x="4633874" y="58216"/>
                  </a:lnTo>
                  <a:lnTo>
                    <a:pt x="4638129" y="57645"/>
                  </a:lnTo>
                  <a:lnTo>
                    <a:pt x="4644060" y="59436"/>
                  </a:lnTo>
                  <a:lnTo>
                    <a:pt x="4644809" y="53555"/>
                  </a:lnTo>
                  <a:close/>
                </a:path>
                <a:path w="7499350" h="127635">
                  <a:moveTo>
                    <a:pt x="4647997" y="68554"/>
                  </a:moveTo>
                  <a:lnTo>
                    <a:pt x="4642878" y="66598"/>
                  </a:lnTo>
                  <a:lnTo>
                    <a:pt x="4642066" y="62420"/>
                  </a:lnTo>
                  <a:lnTo>
                    <a:pt x="4637125" y="68262"/>
                  </a:lnTo>
                  <a:lnTo>
                    <a:pt x="4631690" y="68097"/>
                  </a:lnTo>
                  <a:lnTo>
                    <a:pt x="4626191" y="67843"/>
                  </a:lnTo>
                  <a:lnTo>
                    <a:pt x="4622495" y="70205"/>
                  </a:lnTo>
                  <a:lnTo>
                    <a:pt x="4622444" y="77889"/>
                  </a:lnTo>
                  <a:lnTo>
                    <a:pt x="4630382" y="77863"/>
                  </a:lnTo>
                  <a:lnTo>
                    <a:pt x="4637367" y="76390"/>
                  </a:lnTo>
                  <a:lnTo>
                    <a:pt x="4643272" y="73342"/>
                  </a:lnTo>
                  <a:lnTo>
                    <a:pt x="4647997" y="68554"/>
                  </a:lnTo>
                  <a:close/>
                </a:path>
                <a:path w="7499350" h="127635">
                  <a:moveTo>
                    <a:pt x="4720171" y="65506"/>
                  </a:moveTo>
                  <a:lnTo>
                    <a:pt x="4713427" y="67386"/>
                  </a:lnTo>
                  <a:lnTo>
                    <a:pt x="4708512" y="72097"/>
                  </a:lnTo>
                  <a:lnTo>
                    <a:pt x="4706594" y="78422"/>
                  </a:lnTo>
                  <a:lnTo>
                    <a:pt x="4708817" y="85140"/>
                  </a:lnTo>
                  <a:lnTo>
                    <a:pt x="4714672" y="84670"/>
                  </a:lnTo>
                  <a:lnTo>
                    <a:pt x="4718291" y="80899"/>
                  </a:lnTo>
                  <a:lnTo>
                    <a:pt x="4720006" y="74333"/>
                  </a:lnTo>
                  <a:lnTo>
                    <a:pt x="4720171" y="65506"/>
                  </a:lnTo>
                  <a:close/>
                </a:path>
                <a:path w="7499350" h="127635">
                  <a:moveTo>
                    <a:pt x="4749304" y="56261"/>
                  </a:moveTo>
                  <a:lnTo>
                    <a:pt x="4747311" y="49009"/>
                  </a:lnTo>
                  <a:lnTo>
                    <a:pt x="4744923" y="56603"/>
                  </a:lnTo>
                  <a:lnTo>
                    <a:pt x="4749304" y="56261"/>
                  </a:lnTo>
                  <a:close/>
                </a:path>
                <a:path w="7499350" h="127635">
                  <a:moveTo>
                    <a:pt x="4762576" y="96431"/>
                  </a:moveTo>
                  <a:lnTo>
                    <a:pt x="4719536" y="92430"/>
                  </a:lnTo>
                  <a:lnTo>
                    <a:pt x="4699178" y="89217"/>
                  </a:lnTo>
                  <a:lnTo>
                    <a:pt x="4695431" y="91478"/>
                  </a:lnTo>
                  <a:lnTo>
                    <a:pt x="4691977" y="94157"/>
                  </a:lnTo>
                  <a:lnTo>
                    <a:pt x="4686935" y="94488"/>
                  </a:lnTo>
                  <a:lnTo>
                    <a:pt x="4679924" y="89522"/>
                  </a:lnTo>
                  <a:lnTo>
                    <a:pt x="4670857" y="92303"/>
                  </a:lnTo>
                  <a:lnTo>
                    <a:pt x="4661738" y="94754"/>
                  </a:lnTo>
                  <a:lnTo>
                    <a:pt x="4654588" y="88823"/>
                  </a:lnTo>
                  <a:lnTo>
                    <a:pt x="4656582" y="83832"/>
                  </a:lnTo>
                  <a:lnTo>
                    <a:pt x="4661598" y="83362"/>
                  </a:lnTo>
                  <a:lnTo>
                    <a:pt x="4667656" y="84467"/>
                  </a:lnTo>
                  <a:lnTo>
                    <a:pt x="4672774" y="84226"/>
                  </a:lnTo>
                  <a:lnTo>
                    <a:pt x="4679429" y="83718"/>
                  </a:lnTo>
                  <a:lnTo>
                    <a:pt x="4679340" y="83362"/>
                  </a:lnTo>
                  <a:lnTo>
                    <a:pt x="4678604" y="80302"/>
                  </a:lnTo>
                  <a:lnTo>
                    <a:pt x="4676749" y="72580"/>
                  </a:lnTo>
                  <a:lnTo>
                    <a:pt x="4675505" y="67462"/>
                  </a:lnTo>
                  <a:lnTo>
                    <a:pt x="4680597" y="64503"/>
                  </a:lnTo>
                  <a:lnTo>
                    <a:pt x="4671987" y="63588"/>
                  </a:lnTo>
                  <a:lnTo>
                    <a:pt x="4667643" y="64897"/>
                  </a:lnTo>
                  <a:lnTo>
                    <a:pt x="4667643" y="76771"/>
                  </a:lnTo>
                  <a:lnTo>
                    <a:pt x="4663097" y="80302"/>
                  </a:lnTo>
                  <a:lnTo>
                    <a:pt x="4662132" y="78968"/>
                  </a:lnTo>
                  <a:lnTo>
                    <a:pt x="4660341" y="76301"/>
                  </a:lnTo>
                  <a:lnTo>
                    <a:pt x="4664862" y="72580"/>
                  </a:lnTo>
                  <a:lnTo>
                    <a:pt x="4665840" y="74129"/>
                  </a:lnTo>
                  <a:lnTo>
                    <a:pt x="4667643" y="76771"/>
                  </a:lnTo>
                  <a:lnTo>
                    <a:pt x="4667643" y="64897"/>
                  </a:lnTo>
                  <a:lnTo>
                    <a:pt x="4665357" y="65570"/>
                  </a:lnTo>
                  <a:lnTo>
                    <a:pt x="4659096" y="68059"/>
                  </a:lnTo>
                  <a:lnTo>
                    <a:pt x="4651578" y="68668"/>
                  </a:lnTo>
                  <a:lnTo>
                    <a:pt x="4651108" y="76301"/>
                  </a:lnTo>
                  <a:lnTo>
                    <a:pt x="4651108" y="76771"/>
                  </a:lnTo>
                  <a:lnTo>
                    <a:pt x="4652772" y="87807"/>
                  </a:lnTo>
                  <a:lnTo>
                    <a:pt x="4647425" y="88633"/>
                  </a:lnTo>
                  <a:lnTo>
                    <a:pt x="4640986" y="91643"/>
                  </a:lnTo>
                  <a:lnTo>
                    <a:pt x="4634344" y="94488"/>
                  </a:lnTo>
                  <a:lnTo>
                    <a:pt x="4627791" y="96735"/>
                  </a:lnTo>
                  <a:lnTo>
                    <a:pt x="4622927" y="97675"/>
                  </a:lnTo>
                  <a:lnTo>
                    <a:pt x="4620222" y="89801"/>
                  </a:lnTo>
                  <a:lnTo>
                    <a:pt x="4618660" y="92303"/>
                  </a:lnTo>
                  <a:lnTo>
                    <a:pt x="4615764" y="97218"/>
                  </a:lnTo>
                  <a:lnTo>
                    <a:pt x="4612335" y="99085"/>
                  </a:lnTo>
                  <a:lnTo>
                    <a:pt x="4611255" y="92722"/>
                  </a:lnTo>
                  <a:lnTo>
                    <a:pt x="4611332" y="91478"/>
                  </a:lnTo>
                  <a:lnTo>
                    <a:pt x="4612614" y="78968"/>
                  </a:lnTo>
                  <a:lnTo>
                    <a:pt x="4613440" y="69126"/>
                  </a:lnTo>
                  <a:lnTo>
                    <a:pt x="4614342" y="61061"/>
                  </a:lnTo>
                  <a:lnTo>
                    <a:pt x="4615954" y="52819"/>
                  </a:lnTo>
                  <a:lnTo>
                    <a:pt x="4606836" y="58610"/>
                  </a:lnTo>
                  <a:lnTo>
                    <a:pt x="4603280" y="69938"/>
                  </a:lnTo>
                  <a:lnTo>
                    <a:pt x="4603153" y="76771"/>
                  </a:lnTo>
                  <a:lnTo>
                    <a:pt x="4603267" y="87807"/>
                  </a:lnTo>
                  <a:lnTo>
                    <a:pt x="4603839" y="97409"/>
                  </a:lnTo>
                  <a:lnTo>
                    <a:pt x="4588764" y="102006"/>
                  </a:lnTo>
                  <a:lnTo>
                    <a:pt x="4576000" y="103822"/>
                  </a:lnTo>
                  <a:lnTo>
                    <a:pt x="4564392" y="107086"/>
                  </a:lnTo>
                  <a:lnTo>
                    <a:pt x="4552835" y="116039"/>
                  </a:lnTo>
                  <a:lnTo>
                    <a:pt x="4564138" y="117119"/>
                  </a:lnTo>
                  <a:lnTo>
                    <a:pt x="4578743" y="115697"/>
                  </a:lnTo>
                  <a:lnTo>
                    <a:pt x="4591139" y="117221"/>
                  </a:lnTo>
                  <a:lnTo>
                    <a:pt x="4595825" y="127165"/>
                  </a:lnTo>
                  <a:lnTo>
                    <a:pt x="4602975" y="127355"/>
                  </a:lnTo>
                  <a:lnTo>
                    <a:pt x="4610887" y="127266"/>
                  </a:lnTo>
                  <a:lnTo>
                    <a:pt x="4616374" y="123621"/>
                  </a:lnTo>
                  <a:lnTo>
                    <a:pt x="4621555" y="119507"/>
                  </a:lnTo>
                  <a:lnTo>
                    <a:pt x="4628515" y="117995"/>
                  </a:lnTo>
                  <a:lnTo>
                    <a:pt x="4650143" y="118541"/>
                  </a:lnTo>
                  <a:lnTo>
                    <a:pt x="4651756" y="117995"/>
                  </a:lnTo>
                  <a:lnTo>
                    <a:pt x="4654880" y="116941"/>
                  </a:lnTo>
                  <a:lnTo>
                    <a:pt x="4655096" y="115697"/>
                  </a:lnTo>
                  <a:lnTo>
                    <a:pt x="4656086" y="109943"/>
                  </a:lnTo>
                  <a:lnTo>
                    <a:pt x="4661217" y="108915"/>
                  </a:lnTo>
                  <a:lnTo>
                    <a:pt x="4666602" y="113474"/>
                  </a:lnTo>
                  <a:lnTo>
                    <a:pt x="4672762" y="112128"/>
                  </a:lnTo>
                  <a:lnTo>
                    <a:pt x="4679442" y="110553"/>
                  </a:lnTo>
                  <a:lnTo>
                    <a:pt x="4686351" y="114414"/>
                  </a:lnTo>
                  <a:lnTo>
                    <a:pt x="4689640" y="110629"/>
                  </a:lnTo>
                  <a:lnTo>
                    <a:pt x="4689983" y="110553"/>
                  </a:lnTo>
                  <a:lnTo>
                    <a:pt x="4694606" y="109410"/>
                  </a:lnTo>
                  <a:lnTo>
                    <a:pt x="4700867" y="109943"/>
                  </a:lnTo>
                  <a:lnTo>
                    <a:pt x="4707394" y="109410"/>
                  </a:lnTo>
                  <a:lnTo>
                    <a:pt x="4708322" y="116230"/>
                  </a:lnTo>
                  <a:lnTo>
                    <a:pt x="4715154" y="115163"/>
                  </a:lnTo>
                  <a:lnTo>
                    <a:pt x="4719955" y="111506"/>
                  </a:lnTo>
                  <a:lnTo>
                    <a:pt x="4726127" y="110401"/>
                  </a:lnTo>
                  <a:lnTo>
                    <a:pt x="4732236" y="111823"/>
                  </a:lnTo>
                  <a:lnTo>
                    <a:pt x="4736795" y="115735"/>
                  </a:lnTo>
                  <a:lnTo>
                    <a:pt x="4738738" y="110401"/>
                  </a:lnTo>
                  <a:lnTo>
                    <a:pt x="4739106" y="109410"/>
                  </a:lnTo>
                  <a:lnTo>
                    <a:pt x="4739284" y="108915"/>
                  </a:lnTo>
                  <a:lnTo>
                    <a:pt x="4742027" y="107772"/>
                  </a:lnTo>
                  <a:lnTo>
                    <a:pt x="4745761" y="109550"/>
                  </a:lnTo>
                  <a:lnTo>
                    <a:pt x="4751324" y="111252"/>
                  </a:lnTo>
                  <a:lnTo>
                    <a:pt x="4752327" y="107772"/>
                  </a:lnTo>
                  <a:lnTo>
                    <a:pt x="4753102" y="105079"/>
                  </a:lnTo>
                  <a:lnTo>
                    <a:pt x="4756251" y="101053"/>
                  </a:lnTo>
                  <a:lnTo>
                    <a:pt x="4762424" y="101511"/>
                  </a:lnTo>
                  <a:lnTo>
                    <a:pt x="4762436" y="101053"/>
                  </a:lnTo>
                  <a:lnTo>
                    <a:pt x="4762500" y="99085"/>
                  </a:lnTo>
                  <a:lnTo>
                    <a:pt x="4762525" y="97878"/>
                  </a:lnTo>
                  <a:lnTo>
                    <a:pt x="4762576" y="96431"/>
                  </a:lnTo>
                  <a:close/>
                </a:path>
                <a:path w="7499350" h="127635">
                  <a:moveTo>
                    <a:pt x="4774158" y="71805"/>
                  </a:moveTo>
                  <a:lnTo>
                    <a:pt x="4773917" y="65189"/>
                  </a:lnTo>
                  <a:lnTo>
                    <a:pt x="4772482" y="64300"/>
                  </a:lnTo>
                  <a:lnTo>
                    <a:pt x="4770107" y="65887"/>
                  </a:lnTo>
                  <a:lnTo>
                    <a:pt x="4767097" y="66713"/>
                  </a:lnTo>
                  <a:lnTo>
                    <a:pt x="4756861" y="64681"/>
                  </a:lnTo>
                  <a:lnTo>
                    <a:pt x="4756251" y="65303"/>
                  </a:lnTo>
                  <a:lnTo>
                    <a:pt x="4749304" y="56261"/>
                  </a:lnTo>
                  <a:lnTo>
                    <a:pt x="4749736" y="62026"/>
                  </a:lnTo>
                  <a:lnTo>
                    <a:pt x="4748263" y="65087"/>
                  </a:lnTo>
                  <a:lnTo>
                    <a:pt x="4745431" y="66128"/>
                  </a:lnTo>
                  <a:lnTo>
                    <a:pt x="4742294" y="63131"/>
                  </a:lnTo>
                  <a:lnTo>
                    <a:pt x="4734852" y="71551"/>
                  </a:lnTo>
                  <a:lnTo>
                    <a:pt x="4730762" y="75793"/>
                  </a:lnTo>
                  <a:lnTo>
                    <a:pt x="4727981" y="78473"/>
                  </a:lnTo>
                  <a:lnTo>
                    <a:pt x="4723396" y="73647"/>
                  </a:lnTo>
                  <a:lnTo>
                    <a:pt x="4723384" y="84683"/>
                  </a:lnTo>
                  <a:lnTo>
                    <a:pt x="4724082" y="85305"/>
                  </a:lnTo>
                  <a:lnTo>
                    <a:pt x="4726838" y="85598"/>
                  </a:lnTo>
                  <a:lnTo>
                    <a:pt x="4729670" y="80657"/>
                  </a:lnTo>
                  <a:lnTo>
                    <a:pt x="4735614" y="80289"/>
                  </a:lnTo>
                  <a:lnTo>
                    <a:pt x="4742612" y="81457"/>
                  </a:lnTo>
                  <a:lnTo>
                    <a:pt x="4748606" y="81140"/>
                  </a:lnTo>
                  <a:lnTo>
                    <a:pt x="4753381" y="76466"/>
                  </a:lnTo>
                  <a:lnTo>
                    <a:pt x="4758817" y="72720"/>
                  </a:lnTo>
                  <a:lnTo>
                    <a:pt x="4765522" y="70853"/>
                  </a:lnTo>
                  <a:lnTo>
                    <a:pt x="4774158" y="71805"/>
                  </a:lnTo>
                  <a:close/>
                </a:path>
                <a:path w="7499350" h="127635">
                  <a:moveTo>
                    <a:pt x="4799457" y="67551"/>
                  </a:moveTo>
                  <a:lnTo>
                    <a:pt x="4793526" y="67259"/>
                  </a:lnTo>
                  <a:lnTo>
                    <a:pt x="4797895" y="53695"/>
                  </a:lnTo>
                  <a:lnTo>
                    <a:pt x="4792688" y="52349"/>
                  </a:lnTo>
                  <a:lnTo>
                    <a:pt x="4790554" y="57048"/>
                  </a:lnTo>
                  <a:lnTo>
                    <a:pt x="4786541" y="58978"/>
                  </a:lnTo>
                  <a:lnTo>
                    <a:pt x="4782807" y="61277"/>
                  </a:lnTo>
                  <a:lnTo>
                    <a:pt x="4781461" y="67094"/>
                  </a:lnTo>
                  <a:lnTo>
                    <a:pt x="4787354" y="66598"/>
                  </a:lnTo>
                  <a:lnTo>
                    <a:pt x="4788281" y="72580"/>
                  </a:lnTo>
                  <a:lnTo>
                    <a:pt x="4788395" y="79616"/>
                  </a:lnTo>
                  <a:lnTo>
                    <a:pt x="4791849" y="82283"/>
                  </a:lnTo>
                  <a:lnTo>
                    <a:pt x="4791011" y="72466"/>
                  </a:lnTo>
                  <a:lnTo>
                    <a:pt x="4796993" y="72504"/>
                  </a:lnTo>
                  <a:lnTo>
                    <a:pt x="4799457" y="67551"/>
                  </a:lnTo>
                  <a:close/>
                </a:path>
                <a:path w="7499350" h="127635">
                  <a:moveTo>
                    <a:pt x="4803470" y="54889"/>
                  </a:moveTo>
                  <a:lnTo>
                    <a:pt x="4800587" y="51930"/>
                  </a:lnTo>
                  <a:lnTo>
                    <a:pt x="4799749" y="57556"/>
                  </a:lnTo>
                  <a:lnTo>
                    <a:pt x="4799660" y="60274"/>
                  </a:lnTo>
                  <a:lnTo>
                    <a:pt x="4802543" y="63296"/>
                  </a:lnTo>
                  <a:lnTo>
                    <a:pt x="4803406" y="57645"/>
                  </a:lnTo>
                  <a:lnTo>
                    <a:pt x="4803470" y="54889"/>
                  </a:lnTo>
                  <a:close/>
                </a:path>
                <a:path w="7499350" h="127635">
                  <a:moveTo>
                    <a:pt x="4870183" y="56972"/>
                  </a:moveTo>
                  <a:lnTo>
                    <a:pt x="4868392" y="54305"/>
                  </a:lnTo>
                  <a:lnTo>
                    <a:pt x="4867414" y="53022"/>
                  </a:lnTo>
                  <a:lnTo>
                    <a:pt x="4862830" y="56603"/>
                  </a:lnTo>
                  <a:lnTo>
                    <a:pt x="4864595" y="59220"/>
                  </a:lnTo>
                  <a:lnTo>
                    <a:pt x="4865586" y="60642"/>
                  </a:lnTo>
                  <a:lnTo>
                    <a:pt x="4870183" y="56972"/>
                  </a:lnTo>
                  <a:close/>
                </a:path>
                <a:path w="7499350" h="127635">
                  <a:moveTo>
                    <a:pt x="4904422" y="55232"/>
                  </a:moveTo>
                  <a:lnTo>
                    <a:pt x="4900155" y="55943"/>
                  </a:lnTo>
                  <a:lnTo>
                    <a:pt x="4894199" y="54178"/>
                  </a:lnTo>
                  <a:lnTo>
                    <a:pt x="4893437" y="59969"/>
                  </a:lnTo>
                  <a:lnTo>
                    <a:pt x="4897767" y="59296"/>
                  </a:lnTo>
                  <a:lnTo>
                    <a:pt x="4903698" y="61061"/>
                  </a:lnTo>
                  <a:lnTo>
                    <a:pt x="4904422" y="55232"/>
                  </a:lnTo>
                  <a:close/>
                </a:path>
                <a:path w="7499350" h="127635">
                  <a:moveTo>
                    <a:pt x="4939995" y="71170"/>
                  </a:moveTo>
                  <a:lnTo>
                    <a:pt x="4937201" y="72186"/>
                  </a:lnTo>
                  <a:lnTo>
                    <a:pt x="4932921" y="71145"/>
                  </a:lnTo>
                  <a:lnTo>
                    <a:pt x="4932692" y="75895"/>
                  </a:lnTo>
                  <a:lnTo>
                    <a:pt x="4935512" y="74917"/>
                  </a:lnTo>
                  <a:lnTo>
                    <a:pt x="4939817" y="75996"/>
                  </a:lnTo>
                  <a:lnTo>
                    <a:pt x="4939995" y="71170"/>
                  </a:lnTo>
                  <a:close/>
                </a:path>
                <a:path w="7499350" h="127635">
                  <a:moveTo>
                    <a:pt x="4958016" y="71628"/>
                  </a:moveTo>
                  <a:lnTo>
                    <a:pt x="4950853" y="71437"/>
                  </a:lnTo>
                  <a:lnTo>
                    <a:pt x="4943716" y="72644"/>
                  </a:lnTo>
                  <a:lnTo>
                    <a:pt x="4947196" y="76085"/>
                  </a:lnTo>
                  <a:lnTo>
                    <a:pt x="4954282" y="77266"/>
                  </a:lnTo>
                  <a:lnTo>
                    <a:pt x="4958016" y="71628"/>
                  </a:lnTo>
                  <a:close/>
                </a:path>
                <a:path w="7499350" h="127635">
                  <a:moveTo>
                    <a:pt x="5041011" y="58508"/>
                  </a:moveTo>
                  <a:lnTo>
                    <a:pt x="5026647" y="58178"/>
                  </a:lnTo>
                  <a:lnTo>
                    <a:pt x="5026215" y="73177"/>
                  </a:lnTo>
                  <a:lnTo>
                    <a:pt x="5035181" y="74180"/>
                  </a:lnTo>
                  <a:lnTo>
                    <a:pt x="5037671" y="65722"/>
                  </a:lnTo>
                  <a:lnTo>
                    <a:pt x="5041011" y="58508"/>
                  </a:lnTo>
                  <a:close/>
                </a:path>
                <a:path w="7499350" h="127635">
                  <a:moveTo>
                    <a:pt x="5094681" y="64757"/>
                  </a:moveTo>
                  <a:lnTo>
                    <a:pt x="5091671" y="62318"/>
                  </a:lnTo>
                  <a:lnTo>
                    <a:pt x="5087023" y="59372"/>
                  </a:lnTo>
                  <a:lnTo>
                    <a:pt x="5082641" y="59029"/>
                  </a:lnTo>
                  <a:lnTo>
                    <a:pt x="5080355" y="64427"/>
                  </a:lnTo>
                  <a:lnTo>
                    <a:pt x="5083365" y="66840"/>
                  </a:lnTo>
                  <a:lnTo>
                    <a:pt x="5087975" y="69799"/>
                  </a:lnTo>
                  <a:lnTo>
                    <a:pt x="5092370" y="70154"/>
                  </a:lnTo>
                  <a:lnTo>
                    <a:pt x="5094681" y="64757"/>
                  </a:lnTo>
                  <a:close/>
                </a:path>
                <a:path w="7499350" h="127635">
                  <a:moveTo>
                    <a:pt x="5101425" y="79832"/>
                  </a:moveTo>
                  <a:lnTo>
                    <a:pt x="5095227" y="78422"/>
                  </a:lnTo>
                  <a:lnTo>
                    <a:pt x="5094160" y="84785"/>
                  </a:lnTo>
                  <a:lnTo>
                    <a:pt x="5094757" y="90741"/>
                  </a:lnTo>
                  <a:lnTo>
                    <a:pt x="5098046" y="87884"/>
                  </a:lnTo>
                  <a:lnTo>
                    <a:pt x="5101323" y="84950"/>
                  </a:lnTo>
                  <a:lnTo>
                    <a:pt x="5101425" y="79832"/>
                  </a:lnTo>
                  <a:close/>
                </a:path>
                <a:path w="7499350" h="127635">
                  <a:moveTo>
                    <a:pt x="5145456" y="64109"/>
                  </a:moveTo>
                  <a:lnTo>
                    <a:pt x="5141468" y="60807"/>
                  </a:lnTo>
                  <a:lnTo>
                    <a:pt x="5140591" y="66421"/>
                  </a:lnTo>
                  <a:lnTo>
                    <a:pt x="5137251" y="68465"/>
                  </a:lnTo>
                  <a:lnTo>
                    <a:pt x="5134051" y="70599"/>
                  </a:lnTo>
                  <a:lnTo>
                    <a:pt x="5130127" y="63741"/>
                  </a:lnTo>
                  <a:lnTo>
                    <a:pt x="5120462" y="60325"/>
                  </a:lnTo>
                  <a:lnTo>
                    <a:pt x="5112232" y="60706"/>
                  </a:lnTo>
                  <a:lnTo>
                    <a:pt x="5112626" y="65176"/>
                  </a:lnTo>
                  <a:lnTo>
                    <a:pt x="5121910" y="66167"/>
                  </a:lnTo>
                  <a:lnTo>
                    <a:pt x="5127930" y="71488"/>
                  </a:lnTo>
                  <a:lnTo>
                    <a:pt x="5133365" y="77533"/>
                  </a:lnTo>
                  <a:lnTo>
                    <a:pt x="5140947" y="80746"/>
                  </a:lnTo>
                  <a:lnTo>
                    <a:pt x="5141214" y="74193"/>
                  </a:lnTo>
                  <a:lnTo>
                    <a:pt x="5144046" y="68605"/>
                  </a:lnTo>
                  <a:lnTo>
                    <a:pt x="5145456" y="64109"/>
                  </a:lnTo>
                  <a:close/>
                </a:path>
                <a:path w="7499350" h="127635">
                  <a:moveTo>
                    <a:pt x="5422925" y="79794"/>
                  </a:moveTo>
                  <a:lnTo>
                    <a:pt x="5421160" y="77203"/>
                  </a:lnTo>
                  <a:lnTo>
                    <a:pt x="5420169" y="75971"/>
                  </a:lnTo>
                  <a:lnTo>
                    <a:pt x="5415623" y="79514"/>
                  </a:lnTo>
                  <a:lnTo>
                    <a:pt x="5417439" y="82169"/>
                  </a:lnTo>
                  <a:lnTo>
                    <a:pt x="5418404" y="83616"/>
                  </a:lnTo>
                  <a:lnTo>
                    <a:pt x="5422925" y="79794"/>
                  </a:lnTo>
                  <a:close/>
                </a:path>
                <a:path w="7499350" h="127635">
                  <a:moveTo>
                    <a:pt x="5699633" y="97586"/>
                  </a:moveTo>
                  <a:lnTo>
                    <a:pt x="5695137" y="93700"/>
                  </a:lnTo>
                  <a:lnTo>
                    <a:pt x="5690019" y="93624"/>
                  </a:lnTo>
                  <a:lnTo>
                    <a:pt x="5685218" y="96672"/>
                  </a:lnTo>
                  <a:lnTo>
                    <a:pt x="5681688" y="102133"/>
                  </a:lnTo>
                  <a:lnTo>
                    <a:pt x="5687631" y="104305"/>
                  </a:lnTo>
                  <a:lnTo>
                    <a:pt x="5692775" y="106273"/>
                  </a:lnTo>
                  <a:lnTo>
                    <a:pt x="5696851" y="105041"/>
                  </a:lnTo>
                  <a:lnTo>
                    <a:pt x="5699633" y="97586"/>
                  </a:lnTo>
                  <a:close/>
                </a:path>
                <a:path w="7499350" h="127635">
                  <a:moveTo>
                    <a:pt x="5828538" y="84810"/>
                  </a:moveTo>
                  <a:lnTo>
                    <a:pt x="5827852" y="78460"/>
                  </a:lnTo>
                  <a:lnTo>
                    <a:pt x="5817997" y="78219"/>
                  </a:lnTo>
                  <a:lnTo>
                    <a:pt x="5817806" y="84620"/>
                  </a:lnTo>
                  <a:lnTo>
                    <a:pt x="5821388" y="84670"/>
                  </a:lnTo>
                  <a:lnTo>
                    <a:pt x="5828538" y="84810"/>
                  </a:lnTo>
                  <a:close/>
                </a:path>
                <a:path w="7499350" h="127635">
                  <a:moveTo>
                    <a:pt x="5921387" y="86474"/>
                  </a:moveTo>
                  <a:lnTo>
                    <a:pt x="5918593" y="87630"/>
                  </a:lnTo>
                  <a:lnTo>
                    <a:pt x="5914352" y="86626"/>
                  </a:lnTo>
                  <a:lnTo>
                    <a:pt x="5914199" y="91414"/>
                  </a:lnTo>
                  <a:lnTo>
                    <a:pt x="5917006" y="90335"/>
                  </a:lnTo>
                  <a:lnTo>
                    <a:pt x="5921210" y="91389"/>
                  </a:lnTo>
                  <a:lnTo>
                    <a:pt x="5921387" y="86474"/>
                  </a:lnTo>
                  <a:close/>
                </a:path>
                <a:path w="7499350" h="127635">
                  <a:moveTo>
                    <a:pt x="6049607" y="83375"/>
                  </a:moveTo>
                  <a:lnTo>
                    <a:pt x="6021248" y="83083"/>
                  </a:lnTo>
                  <a:lnTo>
                    <a:pt x="6019330" y="87972"/>
                  </a:lnTo>
                  <a:lnTo>
                    <a:pt x="6014288" y="88341"/>
                  </a:lnTo>
                  <a:lnTo>
                    <a:pt x="6010008" y="89776"/>
                  </a:lnTo>
                  <a:lnTo>
                    <a:pt x="6010338" y="97878"/>
                  </a:lnTo>
                  <a:lnTo>
                    <a:pt x="6019939" y="97739"/>
                  </a:lnTo>
                  <a:lnTo>
                    <a:pt x="6027432" y="94576"/>
                  </a:lnTo>
                  <a:lnTo>
                    <a:pt x="6034405" y="90665"/>
                  </a:lnTo>
                  <a:lnTo>
                    <a:pt x="6042418" y="88239"/>
                  </a:lnTo>
                  <a:lnTo>
                    <a:pt x="6045212" y="87223"/>
                  </a:lnTo>
                  <a:lnTo>
                    <a:pt x="6049442" y="88214"/>
                  </a:lnTo>
                  <a:lnTo>
                    <a:pt x="6049607" y="83375"/>
                  </a:lnTo>
                  <a:close/>
                </a:path>
                <a:path w="7499350" h="127635">
                  <a:moveTo>
                    <a:pt x="6062091" y="86156"/>
                  </a:moveTo>
                  <a:lnTo>
                    <a:pt x="6060287" y="83502"/>
                  </a:lnTo>
                  <a:lnTo>
                    <a:pt x="6059309" y="82092"/>
                  </a:lnTo>
                  <a:lnTo>
                    <a:pt x="6054890" y="85788"/>
                  </a:lnTo>
                  <a:lnTo>
                    <a:pt x="6056693" y="88392"/>
                  </a:lnTo>
                  <a:lnTo>
                    <a:pt x="6057620" y="89827"/>
                  </a:lnTo>
                  <a:lnTo>
                    <a:pt x="6062091" y="86156"/>
                  </a:lnTo>
                  <a:close/>
                </a:path>
                <a:path w="7499350" h="127635">
                  <a:moveTo>
                    <a:pt x="6205575" y="99923"/>
                  </a:moveTo>
                  <a:lnTo>
                    <a:pt x="6202832" y="101092"/>
                  </a:lnTo>
                  <a:lnTo>
                    <a:pt x="6198603" y="100050"/>
                  </a:lnTo>
                  <a:lnTo>
                    <a:pt x="6198425" y="104965"/>
                  </a:lnTo>
                  <a:lnTo>
                    <a:pt x="6201181" y="103746"/>
                  </a:lnTo>
                  <a:lnTo>
                    <a:pt x="6205436" y="104863"/>
                  </a:lnTo>
                  <a:lnTo>
                    <a:pt x="6205575" y="99923"/>
                  </a:lnTo>
                  <a:close/>
                </a:path>
                <a:path w="7499350" h="127635">
                  <a:moveTo>
                    <a:pt x="6221615" y="102755"/>
                  </a:moveTo>
                  <a:lnTo>
                    <a:pt x="6219736" y="100076"/>
                  </a:lnTo>
                  <a:lnTo>
                    <a:pt x="6218809" y="98793"/>
                  </a:lnTo>
                  <a:lnTo>
                    <a:pt x="6214389" y="102501"/>
                  </a:lnTo>
                  <a:lnTo>
                    <a:pt x="6216180" y="105156"/>
                  </a:lnTo>
                  <a:lnTo>
                    <a:pt x="6217132" y="106540"/>
                  </a:lnTo>
                  <a:lnTo>
                    <a:pt x="6221615" y="102755"/>
                  </a:lnTo>
                  <a:close/>
                </a:path>
                <a:path w="7499350" h="127635">
                  <a:moveTo>
                    <a:pt x="6221730" y="92671"/>
                  </a:moveTo>
                  <a:lnTo>
                    <a:pt x="6219863" y="90093"/>
                  </a:lnTo>
                  <a:lnTo>
                    <a:pt x="6218936" y="88887"/>
                  </a:lnTo>
                  <a:lnTo>
                    <a:pt x="6214516" y="92506"/>
                  </a:lnTo>
                  <a:lnTo>
                    <a:pt x="6216307" y="95123"/>
                  </a:lnTo>
                  <a:lnTo>
                    <a:pt x="6217234" y="96545"/>
                  </a:lnTo>
                  <a:lnTo>
                    <a:pt x="6221730" y="92671"/>
                  </a:lnTo>
                  <a:close/>
                </a:path>
                <a:path w="7499350" h="127635">
                  <a:moveTo>
                    <a:pt x="6319456" y="92519"/>
                  </a:moveTo>
                  <a:lnTo>
                    <a:pt x="6315786" y="86169"/>
                  </a:lnTo>
                  <a:lnTo>
                    <a:pt x="6312992" y="88811"/>
                  </a:lnTo>
                  <a:lnTo>
                    <a:pt x="6306871" y="87198"/>
                  </a:lnTo>
                  <a:lnTo>
                    <a:pt x="6300736" y="87528"/>
                  </a:lnTo>
                  <a:lnTo>
                    <a:pt x="6297892" y="95986"/>
                  </a:lnTo>
                  <a:lnTo>
                    <a:pt x="6305651" y="96672"/>
                  </a:lnTo>
                  <a:lnTo>
                    <a:pt x="6314452" y="95770"/>
                  </a:lnTo>
                  <a:lnTo>
                    <a:pt x="6319456" y="92519"/>
                  </a:lnTo>
                  <a:close/>
                </a:path>
                <a:path w="7499350" h="127635">
                  <a:moveTo>
                    <a:pt x="6328207" y="88950"/>
                  </a:moveTo>
                  <a:lnTo>
                    <a:pt x="6325413" y="84874"/>
                  </a:lnTo>
                  <a:lnTo>
                    <a:pt x="6321006" y="88557"/>
                  </a:lnTo>
                  <a:lnTo>
                    <a:pt x="6322809" y="91173"/>
                  </a:lnTo>
                  <a:lnTo>
                    <a:pt x="6323724" y="92621"/>
                  </a:lnTo>
                  <a:lnTo>
                    <a:pt x="6328207" y="88950"/>
                  </a:lnTo>
                  <a:close/>
                </a:path>
                <a:path w="7499350" h="127635">
                  <a:moveTo>
                    <a:pt x="6343980" y="101384"/>
                  </a:moveTo>
                  <a:lnTo>
                    <a:pt x="6337109" y="101650"/>
                  </a:lnTo>
                  <a:lnTo>
                    <a:pt x="6329350" y="100660"/>
                  </a:lnTo>
                  <a:lnTo>
                    <a:pt x="6323584" y="102476"/>
                  </a:lnTo>
                  <a:lnTo>
                    <a:pt x="6322631" y="111163"/>
                  </a:lnTo>
                  <a:lnTo>
                    <a:pt x="6331750" y="110794"/>
                  </a:lnTo>
                  <a:lnTo>
                    <a:pt x="6339599" y="108534"/>
                  </a:lnTo>
                  <a:lnTo>
                    <a:pt x="6343980" y="101384"/>
                  </a:lnTo>
                  <a:close/>
                </a:path>
                <a:path w="7499350" h="127635">
                  <a:moveTo>
                    <a:pt x="6379426" y="111747"/>
                  </a:moveTo>
                  <a:lnTo>
                    <a:pt x="6374993" y="109689"/>
                  </a:lnTo>
                  <a:lnTo>
                    <a:pt x="6372199" y="105283"/>
                  </a:lnTo>
                  <a:lnTo>
                    <a:pt x="6372441" y="96761"/>
                  </a:lnTo>
                  <a:lnTo>
                    <a:pt x="6367119" y="97497"/>
                  </a:lnTo>
                  <a:lnTo>
                    <a:pt x="6359372" y="94869"/>
                  </a:lnTo>
                  <a:lnTo>
                    <a:pt x="6358217" y="101536"/>
                  </a:lnTo>
                  <a:lnTo>
                    <a:pt x="6360960" y="102755"/>
                  </a:lnTo>
                  <a:lnTo>
                    <a:pt x="6365214" y="101803"/>
                  </a:lnTo>
                  <a:lnTo>
                    <a:pt x="6365303" y="106705"/>
                  </a:lnTo>
                  <a:lnTo>
                    <a:pt x="6360922" y="107175"/>
                  </a:lnTo>
                  <a:lnTo>
                    <a:pt x="6356807" y="108077"/>
                  </a:lnTo>
                  <a:lnTo>
                    <a:pt x="6358090" y="116535"/>
                  </a:lnTo>
                  <a:lnTo>
                    <a:pt x="6364224" y="113550"/>
                  </a:lnTo>
                  <a:lnTo>
                    <a:pt x="6369532" y="115290"/>
                  </a:lnTo>
                  <a:lnTo>
                    <a:pt x="6374460" y="116459"/>
                  </a:lnTo>
                  <a:lnTo>
                    <a:pt x="6379426" y="111747"/>
                  </a:lnTo>
                  <a:close/>
                </a:path>
                <a:path w="7499350" h="127635">
                  <a:moveTo>
                    <a:pt x="6485814" y="107835"/>
                  </a:moveTo>
                  <a:lnTo>
                    <a:pt x="6478803" y="102831"/>
                  </a:lnTo>
                  <a:lnTo>
                    <a:pt x="6457366" y="102971"/>
                  </a:lnTo>
                  <a:lnTo>
                    <a:pt x="6450533" y="97548"/>
                  </a:lnTo>
                  <a:lnTo>
                    <a:pt x="6456337" y="97904"/>
                  </a:lnTo>
                  <a:lnTo>
                    <a:pt x="6463678" y="97561"/>
                  </a:lnTo>
                  <a:lnTo>
                    <a:pt x="6468008" y="95999"/>
                  </a:lnTo>
                  <a:lnTo>
                    <a:pt x="6464732" y="92633"/>
                  </a:lnTo>
                  <a:lnTo>
                    <a:pt x="6453886" y="92265"/>
                  </a:lnTo>
                  <a:lnTo>
                    <a:pt x="6444678" y="94221"/>
                  </a:lnTo>
                  <a:lnTo>
                    <a:pt x="6436601" y="97790"/>
                  </a:lnTo>
                  <a:lnTo>
                    <a:pt x="6429184" y="102247"/>
                  </a:lnTo>
                  <a:lnTo>
                    <a:pt x="6430264" y="94335"/>
                  </a:lnTo>
                  <a:lnTo>
                    <a:pt x="6425882" y="93662"/>
                  </a:lnTo>
                  <a:lnTo>
                    <a:pt x="6425730" y="87299"/>
                  </a:lnTo>
                  <a:lnTo>
                    <a:pt x="6415214" y="91109"/>
                  </a:lnTo>
                  <a:lnTo>
                    <a:pt x="6405131" y="95567"/>
                  </a:lnTo>
                  <a:lnTo>
                    <a:pt x="6394678" y="99517"/>
                  </a:lnTo>
                  <a:lnTo>
                    <a:pt x="6383045" y="101777"/>
                  </a:lnTo>
                  <a:lnTo>
                    <a:pt x="6385725" y="114325"/>
                  </a:lnTo>
                  <a:lnTo>
                    <a:pt x="6391808" y="115036"/>
                  </a:lnTo>
                  <a:lnTo>
                    <a:pt x="6399708" y="110464"/>
                  </a:lnTo>
                  <a:lnTo>
                    <a:pt x="6407848" y="107162"/>
                  </a:lnTo>
                  <a:lnTo>
                    <a:pt x="6407239" y="112776"/>
                  </a:lnTo>
                  <a:lnTo>
                    <a:pt x="6408534" y="116078"/>
                  </a:lnTo>
                  <a:lnTo>
                    <a:pt x="6411354" y="117106"/>
                  </a:lnTo>
                  <a:lnTo>
                    <a:pt x="6415989" y="108635"/>
                  </a:lnTo>
                  <a:lnTo>
                    <a:pt x="6425235" y="106756"/>
                  </a:lnTo>
                  <a:lnTo>
                    <a:pt x="6436423" y="107670"/>
                  </a:lnTo>
                  <a:lnTo>
                    <a:pt x="6446901" y="107581"/>
                  </a:lnTo>
                  <a:lnTo>
                    <a:pt x="6448857" y="114223"/>
                  </a:lnTo>
                  <a:lnTo>
                    <a:pt x="6448463" y="120548"/>
                  </a:lnTo>
                  <a:lnTo>
                    <a:pt x="6449923" y="125374"/>
                  </a:lnTo>
                  <a:lnTo>
                    <a:pt x="6457442" y="127482"/>
                  </a:lnTo>
                  <a:lnTo>
                    <a:pt x="6458445" y="119481"/>
                  </a:lnTo>
                  <a:lnTo>
                    <a:pt x="6454076" y="118960"/>
                  </a:lnTo>
                  <a:lnTo>
                    <a:pt x="6453949" y="112534"/>
                  </a:lnTo>
                  <a:lnTo>
                    <a:pt x="6459664" y="113957"/>
                  </a:lnTo>
                  <a:lnTo>
                    <a:pt x="6460122" y="107835"/>
                  </a:lnTo>
                  <a:lnTo>
                    <a:pt x="6464630" y="107759"/>
                  </a:lnTo>
                  <a:lnTo>
                    <a:pt x="6471793" y="106807"/>
                  </a:lnTo>
                  <a:lnTo>
                    <a:pt x="6477800" y="110312"/>
                  </a:lnTo>
                  <a:lnTo>
                    <a:pt x="6482524" y="112572"/>
                  </a:lnTo>
                  <a:lnTo>
                    <a:pt x="6485814" y="107835"/>
                  </a:lnTo>
                  <a:close/>
                </a:path>
                <a:path w="7499350" h="127635">
                  <a:moveTo>
                    <a:pt x="6496329" y="112712"/>
                  </a:moveTo>
                  <a:lnTo>
                    <a:pt x="6495453" y="100126"/>
                  </a:lnTo>
                  <a:lnTo>
                    <a:pt x="6488138" y="93395"/>
                  </a:lnTo>
                  <a:lnTo>
                    <a:pt x="6478778" y="92595"/>
                  </a:lnTo>
                  <a:lnTo>
                    <a:pt x="6471767" y="97802"/>
                  </a:lnTo>
                  <a:lnTo>
                    <a:pt x="6477114" y="97739"/>
                  </a:lnTo>
                  <a:lnTo>
                    <a:pt x="6482499" y="97599"/>
                  </a:lnTo>
                  <a:lnTo>
                    <a:pt x="6486030" y="100063"/>
                  </a:lnTo>
                  <a:lnTo>
                    <a:pt x="6485814" y="107835"/>
                  </a:lnTo>
                  <a:lnTo>
                    <a:pt x="6488646" y="110413"/>
                  </a:lnTo>
                  <a:lnTo>
                    <a:pt x="6491529" y="112915"/>
                  </a:lnTo>
                  <a:lnTo>
                    <a:pt x="6496329" y="112712"/>
                  </a:lnTo>
                  <a:close/>
                </a:path>
                <a:path w="7499350" h="127635">
                  <a:moveTo>
                    <a:pt x="6510388" y="117741"/>
                  </a:moveTo>
                  <a:lnTo>
                    <a:pt x="6509702" y="109689"/>
                  </a:lnTo>
                  <a:lnTo>
                    <a:pt x="6506997" y="101536"/>
                  </a:lnTo>
                  <a:lnTo>
                    <a:pt x="6503365" y="97726"/>
                  </a:lnTo>
                  <a:lnTo>
                    <a:pt x="6499911" y="102717"/>
                  </a:lnTo>
                  <a:lnTo>
                    <a:pt x="6504165" y="103746"/>
                  </a:lnTo>
                  <a:lnTo>
                    <a:pt x="6502044" y="108356"/>
                  </a:lnTo>
                  <a:lnTo>
                    <a:pt x="6499847" y="112712"/>
                  </a:lnTo>
                  <a:lnTo>
                    <a:pt x="6504724" y="112572"/>
                  </a:lnTo>
                  <a:lnTo>
                    <a:pt x="6510388" y="117741"/>
                  </a:lnTo>
                  <a:close/>
                </a:path>
                <a:path w="7499350" h="127635">
                  <a:moveTo>
                    <a:pt x="6522809" y="100342"/>
                  </a:moveTo>
                  <a:lnTo>
                    <a:pt x="6521043" y="97802"/>
                  </a:lnTo>
                  <a:lnTo>
                    <a:pt x="6520040" y="96405"/>
                  </a:lnTo>
                  <a:lnTo>
                    <a:pt x="6515621" y="100253"/>
                  </a:lnTo>
                  <a:lnTo>
                    <a:pt x="6517462" y="102717"/>
                  </a:lnTo>
                  <a:lnTo>
                    <a:pt x="6518503" y="104051"/>
                  </a:lnTo>
                  <a:lnTo>
                    <a:pt x="6522809" y="100342"/>
                  </a:lnTo>
                  <a:close/>
                </a:path>
                <a:path w="7499350" h="127635">
                  <a:moveTo>
                    <a:pt x="6542125" y="104952"/>
                  </a:moveTo>
                  <a:lnTo>
                    <a:pt x="6539319" y="102120"/>
                  </a:lnTo>
                  <a:lnTo>
                    <a:pt x="6538620" y="107835"/>
                  </a:lnTo>
                  <a:lnTo>
                    <a:pt x="6538608" y="110578"/>
                  </a:lnTo>
                  <a:lnTo>
                    <a:pt x="6541427" y="113398"/>
                  </a:lnTo>
                  <a:lnTo>
                    <a:pt x="6542125" y="107835"/>
                  </a:lnTo>
                  <a:lnTo>
                    <a:pt x="6542125" y="104952"/>
                  </a:lnTo>
                  <a:close/>
                </a:path>
                <a:path w="7499350" h="127635">
                  <a:moveTo>
                    <a:pt x="6561531" y="100342"/>
                  </a:moveTo>
                  <a:lnTo>
                    <a:pt x="6559690" y="97790"/>
                  </a:lnTo>
                  <a:lnTo>
                    <a:pt x="6558788" y="96380"/>
                  </a:lnTo>
                  <a:lnTo>
                    <a:pt x="6554394" y="100241"/>
                  </a:lnTo>
                  <a:lnTo>
                    <a:pt x="6556184" y="102704"/>
                  </a:lnTo>
                  <a:lnTo>
                    <a:pt x="6557188" y="104051"/>
                  </a:lnTo>
                  <a:lnTo>
                    <a:pt x="6561531" y="100342"/>
                  </a:lnTo>
                  <a:close/>
                </a:path>
                <a:path w="7499350" h="127635">
                  <a:moveTo>
                    <a:pt x="6619545" y="102704"/>
                  </a:moveTo>
                  <a:lnTo>
                    <a:pt x="6616789" y="103886"/>
                  </a:lnTo>
                  <a:lnTo>
                    <a:pt x="6612572" y="102908"/>
                  </a:lnTo>
                  <a:lnTo>
                    <a:pt x="6612509" y="107823"/>
                  </a:lnTo>
                  <a:lnTo>
                    <a:pt x="6615189" y="106565"/>
                  </a:lnTo>
                  <a:lnTo>
                    <a:pt x="6619418" y="107632"/>
                  </a:lnTo>
                  <a:lnTo>
                    <a:pt x="6619545" y="102704"/>
                  </a:lnTo>
                  <a:close/>
                </a:path>
                <a:path w="7499350" h="127635">
                  <a:moveTo>
                    <a:pt x="7498893" y="96431"/>
                  </a:moveTo>
                  <a:lnTo>
                    <a:pt x="7486002" y="93002"/>
                  </a:lnTo>
                  <a:lnTo>
                    <a:pt x="7473874" y="93129"/>
                  </a:lnTo>
                  <a:lnTo>
                    <a:pt x="7462329" y="94030"/>
                  </a:lnTo>
                  <a:lnTo>
                    <a:pt x="7451153" y="92964"/>
                  </a:lnTo>
                  <a:lnTo>
                    <a:pt x="7452157" y="101053"/>
                  </a:lnTo>
                  <a:lnTo>
                    <a:pt x="7457618" y="103428"/>
                  </a:lnTo>
                  <a:lnTo>
                    <a:pt x="7465022" y="102882"/>
                  </a:lnTo>
                  <a:lnTo>
                    <a:pt x="7471880" y="102247"/>
                  </a:lnTo>
                  <a:lnTo>
                    <a:pt x="7480528" y="102730"/>
                  </a:lnTo>
                  <a:lnTo>
                    <a:pt x="7488783" y="102628"/>
                  </a:lnTo>
                  <a:lnTo>
                    <a:pt x="7495337" y="100888"/>
                  </a:lnTo>
                  <a:lnTo>
                    <a:pt x="7498893" y="9643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7016" y="4759540"/>
              <a:ext cx="7017384" cy="122555"/>
            </a:xfrm>
            <a:custGeom>
              <a:avLst/>
              <a:gdLst/>
              <a:ahLst/>
              <a:cxnLst/>
              <a:rect l="l" t="t" r="r" b="b"/>
              <a:pathLst>
                <a:path w="7017384" h="122554">
                  <a:moveTo>
                    <a:pt x="19037" y="46405"/>
                  </a:moveTo>
                  <a:lnTo>
                    <a:pt x="16040" y="37261"/>
                  </a:lnTo>
                  <a:lnTo>
                    <a:pt x="10375" y="39535"/>
                  </a:lnTo>
                  <a:lnTo>
                    <a:pt x="4292" y="46748"/>
                  </a:lnTo>
                  <a:lnTo>
                    <a:pt x="0" y="52438"/>
                  </a:lnTo>
                  <a:lnTo>
                    <a:pt x="6350" y="52755"/>
                  </a:lnTo>
                  <a:lnTo>
                    <a:pt x="10160" y="50152"/>
                  </a:lnTo>
                  <a:lnTo>
                    <a:pt x="13652" y="47193"/>
                  </a:lnTo>
                  <a:lnTo>
                    <a:pt x="19037" y="46405"/>
                  </a:lnTo>
                  <a:close/>
                </a:path>
                <a:path w="7017384" h="122554">
                  <a:moveTo>
                    <a:pt x="125717" y="95783"/>
                  </a:moveTo>
                  <a:lnTo>
                    <a:pt x="125476" y="90728"/>
                  </a:lnTo>
                  <a:lnTo>
                    <a:pt x="116636" y="87845"/>
                  </a:lnTo>
                  <a:lnTo>
                    <a:pt x="107810" y="83400"/>
                  </a:lnTo>
                  <a:lnTo>
                    <a:pt x="102781" y="76568"/>
                  </a:lnTo>
                  <a:lnTo>
                    <a:pt x="104686" y="68884"/>
                  </a:lnTo>
                  <a:lnTo>
                    <a:pt x="104825" y="68338"/>
                  </a:lnTo>
                  <a:lnTo>
                    <a:pt x="105117" y="67144"/>
                  </a:lnTo>
                  <a:lnTo>
                    <a:pt x="105270" y="66509"/>
                  </a:lnTo>
                  <a:lnTo>
                    <a:pt x="91846" y="67144"/>
                  </a:lnTo>
                  <a:lnTo>
                    <a:pt x="82372" y="63487"/>
                  </a:lnTo>
                  <a:lnTo>
                    <a:pt x="81610" y="63195"/>
                  </a:lnTo>
                  <a:lnTo>
                    <a:pt x="74968" y="55981"/>
                  </a:lnTo>
                  <a:lnTo>
                    <a:pt x="74218" y="55168"/>
                  </a:lnTo>
                  <a:lnTo>
                    <a:pt x="70446" y="46253"/>
                  </a:lnTo>
                  <a:lnTo>
                    <a:pt x="70446" y="68338"/>
                  </a:lnTo>
                  <a:lnTo>
                    <a:pt x="65773" y="67652"/>
                  </a:lnTo>
                  <a:lnTo>
                    <a:pt x="62826" y="68884"/>
                  </a:lnTo>
                  <a:lnTo>
                    <a:pt x="62699" y="64096"/>
                  </a:lnTo>
                  <a:lnTo>
                    <a:pt x="67360" y="64770"/>
                  </a:lnTo>
                  <a:lnTo>
                    <a:pt x="68935" y="64096"/>
                  </a:lnTo>
                  <a:lnTo>
                    <a:pt x="70345" y="63487"/>
                  </a:lnTo>
                  <a:lnTo>
                    <a:pt x="70446" y="68338"/>
                  </a:lnTo>
                  <a:lnTo>
                    <a:pt x="70446" y="46253"/>
                  </a:lnTo>
                  <a:lnTo>
                    <a:pt x="70002" y="45199"/>
                  </a:lnTo>
                  <a:lnTo>
                    <a:pt x="69316" y="43599"/>
                  </a:lnTo>
                  <a:lnTo>
                    <a:pt x="57772" y="45199"/>
                  </a:lnTo>
                  <a:lnTo>
                    <a:pt x="48145" y="40601"/>
                  </a:lnTo>
                  <a:lnTo>
                    <a:pt x="40322" y="36728"/>
                  </a:lnTo>
                  <a:lnTo>
                    <a:pt x="34239" y="40487"/>
                  </a:lnTo>
                  <a:lnTo>
                    <a:pt x="37541" y="43116"/>
                  </a:lnTo>
                  <a:lnTo>
                    <a:pt x="35509" y="47980"/>
                  </a:lnTo>
                  <a:lnTo>
                    <a:pt x="31102" y="52971"/>
                  </a:lnTo>
                  <a:lnTo>
                    <a:pt x="27305" y="55981"/>
                  </a:lnTo>
                  <a:lnTo>
                    <a:pt x="28257" y="47358"/>
                  </a:lnTo>
                  <a:lnTo>
                    <a:pt x="23761" y="46609"/>
                  </a:lnTo>
                  <a:lnTo>
                    <a:pt x="19037" y="46405"/>
                  </a:lnTo>
                  <a:lnTo>
                    <a:pt x="18986" y="59867"/>
                  </a:lnTo>
                  <a:lnTo>
                    <a:pt x="25031" y="65189"/>
                  </a:lnTo>
                  <a:lnTo>
                    <a:pt x="30416" y="68503"/>
                  </a:lnTo>
                  <a:lnTo>
                    <a:pt x="28384" y="75882"/>
                  </a:lnTo>
                  <a:lnTo>
                    <a:pt x="53467" y="79768"/>
                  </a:lnTo>
                  <a:lnTo>
                    <a:pt x="76708" y="86321"/>
                  </a:lnTo>
                  <a:lnTo>
                    <a:pt x="100114" y="92633"/>
                  </a:lnTo>
                  <a:lnTo>
                    <a:pt x="125717" y="95783"/>
                  </a:lnTo>
                  <a:close/>
                </a:path>
                <a:path w="7017384" h="122554">
                  <a:moveTo>
                    <a:pt x="137998" y="35369"/>
                  </a:moveTo>
                  <a:lnTo>
                    <a:pt x="137541" y="25488"/>
                  </a:lnTo>
                  <a:lnTo>
                    <a:pt x="133718" y="25615"/>
                  </a:lnTo>
                  <a:lnTo>
                    <a:pt x="132816" y="21666"/>
                  </a:lnTo>
                  <a:lnTo>
                    <a:pt x="129679" y="20726"/>
                  </a:lnTo>
                  <a:lnTo>
                    <a:pt x="127800" y="25514"/>
                  </a:lnTo>
                  <a:lnTo>
                    <a:pt x="123748" y="27660"/>
                  </a:lnTo>
                  <a:lnTo>
                    <a:pt x="119989" y="30149"/>
                  </a:lnTo>
                  <a:lnTo>
                    <a:pt x="119062" y="35991"/>
                  </a:lnTo>
                  <a:lnTo>
                    <a:pt x="137998" y="35369"/>
                  </a:lnTo>
                  <a:close/>
                </a:path>
                <a:path w="7017384" h="122554">
                  <a:moveTo>
                    <a:pt x="175221" y="19227"/>
                  </a:moveTo>
                  <a:lnTo>
                    <a:pt x="172567" y="12077"/>
                  </a:lnTo>
                  <a:lnTo>
                    <a:pt x="170713" y="19977"/>
                  </a:lnTo>
                  <a:lnTo>
                    <a:pt x="175221" y="19227"/>
                  </a:lnTo>
                  <a:close/>
                </a:path>
                <a:path w="7017384" h="122554">
                  <a:moveTo>
                    <a:pt x="186664" y="27305"/>
                  </a:moveTo>
                  <a:lnTo>
                    <a:pt x="186626" y="18859"/>
                  </a:lnTo>
                  <a:lnTo>
                    <a:pt x="182829" y="18961"/>
                  </a:lnTo>
                  <a:lnTo>
                    <a:pt x="175221" y="19227"/>
                  </a:lnTo>
                  <a:lnTo>
                    <a:pt x="175387" y="22618"/>
                  </a:lnTo>
                  <a:lnTo>
                    <a:pt x="175437" y="24244"/>
                  </a:lnTo>
                  <a:lnTo>
                    <a:pt x="180848" y="24663"/>
                  </a:lnTo>
                  <a:lnTo>
                    <a:pt x="184670" y="27457"/>
                  </a:lnTo>
                  <a:lnTo>
                    <a:pt x="186664" y="27305"/>
                  </a:lnTo>
                  <a:close/>
                </a:path>
                <a:path w="7017384" h="122554">
                  <a:moveTo>
                    <a:pt x="200291" y="25984"/>
                  </a:moveTo>
                  <a:lnTo>
                    <a:pt x="198196" y="23495"/>
                  </a:lnTo>
                  <a:lnTo>
                    <a:pt x="197078" y="22110"/>
                  </a:lnTo>
                  <a:lnTo>
                    <a:pt x="192595" y="26022"/>
                  </a:lnTo>
                  <a:lnTo>
                    <a:pt x="194652" y="28663"/>
                  </a:lnTo>
                  <a:lnTo>
                    <a:pt x="195745" y="29933"/>
                  </a:lnTo>
                  <a:lnTo>
                    <a:pt x="200291" y="25984"/>
                  </a:lnTo>
                  <a:close/>
                </a:path>
                <a:path w="7017384" h="122554">
                  <a:moveTo>
                    <a:pt x="214020" y="37947"/>
                  </a:moveTo>
                  <a:lnTo>
                    <a:pt x="209638" y="38773"/>
                  </a:lnTo>
                  <a:lnTo>
                    <a:pt x="203238" y="37363"/>
                  </a:lnTo>
                  <a:lnTo>
                    <a:pt x="202882" y="43268"/>
                  </a:lnTo>
                  <a:lnTo>
                    <a:pt x="207302" y="42278"/>
                  </a:lnTo>
                  <a:lnTo>
                    <a:pt x="213690" y="43776"/>
                  </a:lnTo>
                  <a:lnTo>
                    <a:pt x="214020" y="37947"/>
                  </a:lnTo>
                  <a:close/>
                </a:path>
                <a:path w="7017384" h="122554">
                  <a:moveTo>
                    <a:pt x="237439" y="43180"/>
                  </a:moveTo>
                  <a:lnTo>
                    <a:pt x="236778" y="37198"/>
                  </a:lnTo>
                  <a:lnTo>
                    <a:pt x="231419" y="40474"/>
                  </a:lnTo>
                  <a:lnTo>
                    <a:pt x="237439" y="43180"/>
                  </a:lnTo>
                  <a:close/>
                </a:path>
                <a:path w="7017384" h="122554">
                  <a:moveTo>
                    <a:pt x="242189" y="33997"/>
                  </a:moveTo>
                  <a:lnTo>
                    <a:pt x="236156" y="31191"/>
                  </a:lnTo>
                  <a:lnTo>
                    <a:pt x="236778" y="37198"/>
                  </a:lnTo>
                  <a:lnTo>
                    <a:pt x="242189" y="33997"/>
                  </a:lnTo>
                  <a:close/>
                </a:path>
                <a:path w="7017384" h="122554">
                  <a:moveTo>
                    <a:pt x="254215" y="44157"/>
                  </a:moveTo>
                  <a:lnTo>
                    <a:pt x="252145" y="41643"/>
                  </a:lnTo>
                  <a:lnTo>
                    <a:pt x="251053" y="40322"/>
                  </a:lnTo>
                  <a:lnTo>
                    <a:pt x="246507" y="44323"/>
                  </a:lnTo>
                  <a:lnTo>
                    <a:pt x="248539" y="46824"/>
                  </a:lnTo>
                  <a:lnTo>
                    <a:pt x="249707" y="48221"/>
                  </a:lnTo>
                  <a:lnTo>
                    <a:pt x="254215" y="44157"/>
                  </a:lnTo>
                  <a:close/>
                </a:path>
                <a:path w="7017384" h="122554">
                  <a:moveTo>
                    <a:pt x="266484" y="21272"/>
                  </a:moveTo>
                  <a:lnTo>
                    <a:pt x="262293" y="21856"/>
                  </a:lnTo>
                  <a:lnTo>
                    <a:pt x="260311" y="14160"/>
                  </a:lnTo>
                  <a:lnTo>
                    <a:pt x="258902" y="21501"/>
                  </a:lnTo>
                  <a:lnTo>
                    <a:pt x="259181" y="26568"/>
                  </a:lnTo>
                  <a:lnTo>
                    <a:pt x="265798" y="27647"/>
                  </a:lnTo>
                  <a:lnTo>
                    <a:pt x="266484" y="21272"/>
                  </a:lnTo>
                  <a:close/>
                </a:path>
                <a:path w="7017384" h="122554">
                  <a:moveTo>
                    <a:pt x="384390" y="27355"/>
                  </a:moveTo>
                  <a:lnTo>
                    <a:pt x="379336" y="23647"/>
                  </a:lnTo>
                  <a:lnTo>
                    <a:pt x="373087" y="22910"/>
                  </a:lnTo>
                  <a:lnTo>
                    <a:pt x="367792" y="25806"/>
                  </a:lnTo>
                  <a:lnTo>
                    <a:pt x="365582" y="33020"/>
                  </a:lnTo>
                  <a:lnTo>
                    <a:pt x="370954" y="32397"/>
                  </a:lnTo>
                  <a:lnTo>
                    <a:pt x="377393" y="33147"/>
                  </a:lnTo>
                  <a:lnTo>
                    <a:pt x="382638" y="32410"/>
                  </a:lnTo>
                  <a:lnTo>
                    <a:pt x="384390" y="27355"/>
                  </a:lnTo>
                  <a:close/>
                </a:path>
                <a:path w="7017384" h="122554">
                  <a:moveTo>
                    <a:pt x="399478" y="26822"/>
                  </a:moveTo>
                  <a:lnTo>
                    <a:pt x="399402" y="22021"/>
                  </a:lnTo>
                  <a:lnTo>
                    <a:pt x="396468" y="23101"/>
                  </a:lnTo>
                  <a:lnTo>
                    <a:pt x="391922" y="22313"/>
                  </a:lnTo>
                  <a:lnTo>
                    <a:pt x="391998" y="27101"/>
                  </a:lnTo>
                  <a:lnTo>
                    <a:pt x="394893" y="26035"/>
                  </a:lnTo>
                  <a:lnTo>
                    <a:pt x="399478" y="26822"/>
                  </a:lnTo>
                  <a:close/>
                </a:path>
                <a:path w="7017384" h="122554">
                  <a:moveTo>
                    <a:pt x="508977" y="3530"/>
                  </a:moveTo>
                  <a:lnTo>
                    <a:pt x="495350" y="3543"/>
                  </a:lnTo>
                  <a:lnTo>
                    <a:pt x="482752" y="4775"/>
                  </a:lnTo>
                  <a:lnTo>
                    <a:pt x="471944" y="8229"/>
                  </a:lnTo>
                  <a:lnTo>
                    <a:pt x="463727" y="14897"/>
                  </a:lnTo>
                  <a:lnTo>
                    <a:pt x="449465" y="15646"/>
                  </a:lnTo>
                  <a:lnTo>
                    <a:pt x="436791" y="12852"/>
                  </a:lnTo>
                  <a:lnTo>
                    <a:pt x="426250" y="12712"/>
                  </a:lnTo>
                  <a:lnTo>
                    <a:pt x="418350" y="21412"/>
                  </a:lnTo>
                  <a:lnTo>
                    <a:pt x="428205" y="23495"/>
                  </a:lnTo>
                  <a:lnTo>
                    <a:pt x="441210" y="21653"/>
                  </a:lnTo>
                  <a:lnTo>
                    <a:pt x="456057" y="19265"/>
                  </a:lnTo>
                  <a:lnTo>
                    <a:pt x="471462" y="19697"/>
                  </a:lnTo>
                  <a:lnTo>
                    <a:pt x="478599" y="17157"/>
                  </a:lnTo>
                  <a:lnTo>
                    <a:pt x="480631" y="8585"/>
                  </a:lnTo>
                  <a:lnTo>
                    <a:pt x="490118" y="9004"/>
                  </a:lnTo>
                  <a:lnTo>
                    <a:pt x="495173" y="12700"/>
                  </a:lnTo>
                  <a:lnTo>
                    <a:pt x="501408" y="13449"/>
                  </a:lnTo>
                  <a:lnTo>
                    <a:pt x="506704" y="10617"/>
                  </a:lnTo>
                  <a:lnTo>
                    <a:pt x="508977" y="3530"/>
                  </a:lnTo>
                  <a:close/>
                </a:path>
                <a:path w="7017384" h="122554">
                  <a:moveTo>
                    <a:pt x="2097925" y="0"/>
                  </a:moveTo>
                  <a:lnTo>
                    <a:pt x="2093709" y="838"/>
                  </a:lnTo>
                  <a:lnTo>
                    <a:pt x="2095766" y="5003"/>
                  </a:lnTo>
                  <a:lnTo>
                    <a:pt x="2097849" y="4876"/>
                  </a:lnTo>
                  <a:lnTo>
                    <a:pt x="2097862" y="3213"/>
                  </a:lnTo>
                  <a:lnTo>
                    <a:pt x="2097900" y="1612"/>
                  </a:lnTo>
                  <a:lnTo>
                    <a:pt x="2097925" y="0"/>
                  </a:lnTo>
                  <a:close/>
                </a:path>
                <a:path w="7017384" h="122554">
                  <a:moveTo>
                    <a:pt x="2387054" y="9867"/>
                  </a:moveTo>
                  <a:lnTo>
                    <a:pt x="2384958" y="2590"/>
                  </a:lnTo>
                  <a:lnTo>
                    <a:pt x="2382583" y="10375"/>
                  </a:lnTo>
                  <a:lnTo>
                    <a:pt x="2387054" y="9867"/>
                  </a:lnTo>
                  <a:close/>
                </a:path>
                <a:path w="7017384" h="122554">
                  <a:moveTo>
                    <a:pt x="2401595" y="15151"/>
                  </a:moveTo>
                  <a:lnTo>
                    <a:pt x="2400973" y="9499"/>
                  </a:lnTo>
                  <a:lnTo>
                    <a:pt x="2397950" y="12204"/>
                  </a:lnTo>
                  <a:lnTo>
                    <a:pt x="2397899" y="15074"/>
                  </a:lnTo>
                  <a:lnTo>
                    <a:pt x="2401595" y="15151"/>
                  </a:lnTo>
                  <a:close/>
                </a:path>
                <a:path w="7017384" h="122554">
                  <a:moveTo>
                    <a:pt x="2507335" y="36893"/>
                  </a:moveTo>
                  <a:lnTo>
                    <a:pt x="2499995" y="36766"/>
                  </a:lnTo>
                  <a:lnTo>
                    <a:pt x="2499779" y="46685"/>
                  </a:lnTo>
                  <a:lnTo>
                    <a:pt x="2507119" y="46812"/>
                  </a:lnTo>
                  <a:lnTo>
                    <a:pt x="2507335" y="36893"/>
                  </a:lnTo>
                  <a:close/>
                </a:path>
                <a:path w="7017384" h="122554">
                  <a:moveTo>
                    <a:pt x="2509469" y="24625"/>
                  </a:moveTo>
                  <a:lnTo>
                    <a:pt x="2507640" y="22034"/>
                  </a:lnTo>
                  <a:lnTo>
                    <a:pt x="2506662" y="20586"/>
                  </a:lnTo>
                  <a:lnTo>
                    <a:pt x="2502077" y="24231"/>
                  </a:lnTo>
                  <a:lnTo>
                    <a:pt x="2503843" y="26809"/>
                  </a:lnTo>
                  <a:lnTo>
                    <a:pt x="2504833" y="28333"/>
                  </a:lnTo>
                  <a:lnTo>
                    <a:pt x="2509469" y="24625"/>
                  </a:lnTo>
                  <a:close/>
                </a:path>
                <a:path w="7017384" h="122554">
                  <a:moveTo>
                    <a:pt x="2518460" y="35077"/>
                  </a:moveTo>
                  <a:lnTo>
                    <a:pt x="2515654" y="34912"/>
                  </a:lnTo>
                  <a:lnTo>
                    <a:pt x="2514079" y="40779"/>
                  </a:lnTo>
                  <a:lnTo>
                    <a:pt x="2518105" y="46990"/>
                  </a:lnTo>
                  <a:lnTo>
                    <a:pt x="2518460" y="35077"/>
                  </a:lnTo>
                  <a:close/>
                </a:path>
                <a:path w="7017384" h="122554">
                  <a:moveTo>
                    <a:pt x="2554909" y="33858"/>
                  </a:moveTo>
                  <a:lnTo>
                    <a:pt x="2552166" y="34531"/>
                  </a:lnTo>
                  <a:lnTo>
                    <a:pt x="2550718" y="39319"/>
                  </a:lnTo>
                  <a:lnTo>
                    <a:pt x="2554782" y="42773"/>
                  </a:lnTo>
                  <a:lnTo>
                    <a:pt x="2554909" y="33858"/>
                  </a:lnTo>
                  <a:close/>
                </a:path>
                <a:path w="7017384" h="122554">
                  <a:moveTo>
                    <a:pt x="2572004" y="10782"/>
                  </a:moveTo>
                  <a:lnTo>
                    <a:pt x="2570175" y="8166"/>
                  </a:lnTo>
                  <a:lnTo>
                    <a:pt x="2569260" y="6616"/>
                  </a:lnTo>
                  <a:lnTo>
                    <a:pt x="2564574" y="10375"/>
                  </a:lnTo>
                  <a:lnTo>
                    <a:pt x="2566428" y="12966"/>
                  </a:lnTo>
                  <a:lnTo>
                    <a:pt x="2567381" y="14363"/>
                  </a:lnTo>
                  <a:lnTo>
                    <a:pt x="2572004" y="10782"/>
                  </a:lnTo>
                  <a:close/>
                </a:path>
                <a:path w="7017384" h="122554">
                  <a:moveTo>
                    <a:pt x="2584551" y="18313"/>
                  </a:moveTo>
                  <a:lnTo>
                    <a:pt x="2578201" y="16878"/>
                  </a:lnTo>
                  <a:lnTo>
                    <a:pt x="2577223" y="23241"/>
                  </a:lnTo>
                  <a:lnTo>
                    <a:pt x="2577782" y="29235"/>
                  </a:lnTo>
                  <a:lnTo>
                    <a:pt x="2581198" y="26327"/>
                  </a:lnTo>
                  <a:lnTo>
                    <a:pt x="2584500" y="23368"/>
                  </a:lnTo>
                  <a:lnTo>
                    <a:pt x="2584551" y="18313"/>
                  </a:lnTo>
                  <a:close/>
                </a:path>
                <a:path w="7017384" h="122554">
                  <a:moveTo>
                    <a:pt x="2595702" y="36944"/>
                  </a:moveTo>
                  <a:lnTo>
                    <a:pt x="2591587" y="33401"/>
                  </a:lnTo>
                  <a:lnTo>
                    <a:pt x="2589466" y="38100"/>
                  </a:lnTo>
                  <a:lnTo>
                    <a:pt x="2587955" y="43662"/>
                  </a:lnTo>
                  <a:lnTo>
                    <a:pt x="2587206" y="50304"/>
                  </a:lnTo>
                  <a:lnTo>
                    <a:pt x="2587371" y="58216"/>
                  </a:lnTo>
                  <a:lnTo>
                    <a:pt x="2591600" y="59131"/>
                  </a:lnTo>
                  <a:lnTo>
                    <a:pt x="2593924" y="57264"/>
                  </a:lnTo>
                  <a:lnTo>
                    <a:pt x="2594838" y="53390"/>
                  </a:lnTo>
                  <a:lnTo>
                    <a:pt x="2590736" y="49809"/>
                  </a:lnTo>
                  <a:lnTo>
                    <a:pt x="2595702" y="36944"/>
                  </a:lnTo>
                  <a:close/>
                </a:path>
                <a:path w="7017384" h="122554">
                  <a:moveTo>
                    <a:pt x="2711843" y="40767"/>
                  </a:moveTo>
                  <a:lnTo>
                    <a:pt x="2710510" y="38912"/>
                  </a:lnTo>
                  <a:lnTo>
                    <a:pt x="2708325" y="35890"/>
                  </a:lnTo>
                  <a:lnTo>
                    <a:pt x="2705862" y="38912"/>
                  </a:lnTo>
                  <a:lnTo>
                    <a:pt x="2703220" y="33845"/>
                  </a:lnTo>
                  <a:lnTo>
                    <a:pt x="2702306" y="26022"/>
                  </a:lnTo>
                  <a:lnTo>
                    <a:pt x="2704998" y="20853"/>
                  </a:lnTo>
                  <a:lnTo>
                    <a:pt x="2699093" y="21361"/>
                  </a:lnTo>
                  <a:lnTo>
                    <a:pt x="2695473" y="25158"/>
                  </a:lnTo>
                  <a:lnTo>
                    <a:pt x="2693759" y="31711"/>
                  </a:lnTo>
                  <a:lnTo>
                    <a:pt x="2693619" y="40513"/>
                  </a:lnTo>
                  <a:lnTo>
                    <a:pt x="2687828" y="46494"/>
                  </a:lnTo>
                  <a:lnTo>
                    <a:pt x="2687828" y="58013"/>
                  </a:lnTo>
                  <a:lnTo>
                    <a:pt x="2683205" y="61671"/>
                  </a:lnTo>
                  <a:lnTo>
                    <a:pt x="2680449" y="57645"/>
                  </a:lnTo>
                  <a:lnTo>
                    <a:pt x="2685021" y="53924"/>
                  </a:lnTo>
                  <a:lnTo>
                    <a:pt x="2685999" y="55321"/>
                  </a:lnTo>
                  <a:lnTo>
                    <a:pt x="2687828" y="58013"/>
                  </a:lnTo>
                  <a:lnTo>
                    <a:pt x="2687828" y="46494"/>
                  </a:lnTo>
                  <a:lnTo>
                    <a:pt x="2686824" y="47523"/>
                  </a:lnTo>
                  <a:lnTo>
                    <a:pt x="2678239" y="51917"/>
                  </a:lnTo>
                  <a:lnTo>
                    <a:pt x="2669908" y="56692"/>
                  </a:lnTo>
                  <a:lnTo>
                    <a:pt x="2663901" y="64846"/>
                  </a:lnTo>
                  <a:lnTo>
                    <a:pt x="2672207" y="63601"/>
                  </a:lnTo>
                  <a:lnTo>
                    <a:pt x="2677566" y="66294"/>
                  </a:lnTo>
                  <a:lnTo>
                    <a:pt x="2678214" y="75107"/>
                  </a:lnTo>
                  <a:lnTo>
                    <a:pt x="2674048" y="74256"/>
                  </a:lnTo>
                  <a:lnTo>
                    <a:pt x="2671724" y="76022"/>
                  </a:lnTo>
                  <a:lnTo>
                    <a:pt x="2670835" y="80060"/>
                  </a:lnTo>
                  <a:lnTo>
                    <a:pt x="2681414" y="79908"/>
                  </a:lnTo>
                  <a:lnTo>
                    <a:pt x="2688691" y="78435"/>
                  </a:lnTo>
                  <a:lnTo>
                    <a:pt x="2694292" y="79159"/>
                  </a:lnTo>
                  <a:lnTo>
                    <a:pt x="2699855" y="85585"/>
                  </a:lnTo>
                  <a:lnTo>
                    <a:pt x="2700972" y="78435"/>
                  </a:lnTo>
                  <a:lnTo>
                    <a:pt x="2701112" y="77482"/>
                  </a:lnTo>
                  <a:lnTo>
                    <a:pt x="2696680" y="76923"/>
                  </a:lnTo>
                  <a:lnTo>
                    <a:pt x="2696654" y="75107"/>
                  </a:lnTo>
                  <a:lnTo>
                    <a:pt x="2696565" y="70650"/>
                  </a:lnTo>
                  <a:lnTo>
                    <a:pt x="2704236" y="68008"/>
                  </a:lnTo>
                  <a:lnTo>
                    <a:pt x="2704439" y="63601"/>
                  </a:lnTo>
                  <a:lnTo>
                    <a:pt x="2704477" y="62979"/>
                  </a:lnTo>
                  <a:lnTo>
                    <a:pt x="2703766" y="61671"/>
                  </a:lnTo>
                  <a:lnTo>
                    <a:pt x="2700553" y="55651"/>
                  </a:lnTo>
                  <a:lnTo>
                    <a:pt x="2703042" y="53924"/>
                  </a:lnTo>
                  <a:lnTo>
                    <a:pt x="2704947" y="52590"/>
                  </a:lnTo>
                  <a:lnTo>
                    <a:pt x="2709710" y="46977"/>
                  </a:lnTo>
                  <a:lnTo>
                    <a:pt x="2711843" y="40767"/>
                  </a:lnTo>
                  <a:close/>
                </a:path>
                <a:path w="7017384" h="122554">
                  <a:moveTo>
                    <a:pt x="2777807" y="27559"/>
                  </a:moveTo>
                  <a:lnTo>
                    <a:pt x="2774708" y="25082"/>
                  </a:lnTo>
                  <a:lnTo>
                    <a:pt x="2769984" y="22148"/>
                  </a:lnTo>
                  <a:lnTo>
                    <a:pt x="2765526" y="21844"/>
                  </a:lnTo>
                  <a:lnTo>
                    <a:pt x="2763189" y="27228"/>
                  </a:lnTo>
                  <a:lnTo>
                    <a:pt x="2766288" y="29591"/>
                  </a:lnTo>
                  <a:lnTo>
                    <a:pt x="2771013" y="32524"/>
                  </a:lnTo>
                  <a:lnTo>
                    <a:pt x="2775483" y="32880"/>
                  </a:lnTo>
                  <a:lnTo>
                    <a:pt x="2777807" y="27559"/>
                  </a:lnTo>
                  <a:close/>
                </a:path>
                <a:path w="7017384" h="122554">
                  <a:moveTo>
                    <a:pt x="2834259" y="31369"/>
                  </a:moveTo>
                  <a:lnTo>
                    <a:pt x="2832443" y="28778"/>
                  </a:lnTo>
                  <a:lnTo>
                    <a:pt x="2831465" y="27330"/>
                  </a:lnTo>
                  <a:lnTo>
                    <a:pt x="2826893" y="30949"/>
                  </a:lnTo>
                  <a:lnTo>
                    <a:pt x="2828696" y="33528"/>
                  </a:lnTo>
                  <a:lnTo>
                    <a:pt x="2829661" y="35039"/>
                  </a:lnTo>
                  <a:lnTo>
                    <a:pt x="2834259" y="31369"/>
                  </a:lnTo>
                  <a:close/>
                </a:path>
                <a:path w="7017384" h="122554">
                  <a:moveTo>
                    <a:pt x="2868904" y="29603"/>
                  </a:moveTo>
                  <a:lnTo>
                    <a:pt x="2863151" y="29908"/>
                  </a:lnTo>
                  <a:lnTo>
                    <a:pt x="2856293" y="28613"/>
                  </a:lnTo>
                  <a:lnTo>
                    <a:pt x="2857754" y="39243"/>
                  </a:lnTo>
                  <a:lnTo>
                    <a:pt x="2864002" y="39763"/>
                  </a:lnTo>
                  <a:lnTo>
                    <a:pt x="2867190" y="35598"/>
                  </a:lnTo>
                  <a:lnTo>
                    <a:pt x="2868904" y="29603"/>
                  </a:lnTo>
                  <a:close/>
                </a:path>
                <a:path w="7017384" h="122554">
                  <a:moveTo>
                    <a:pt x="2869158" y="19519"/>
                  </a:moveTo>
                  <a:lnTo>
                    <a:pt x="2864878" y="20154"/>
                  </a:lnTo>
                  <a:lnTo>
                    <a:pt x="2858846" y="18402"/>
                  </a:lnTo>
                  <a:lnTo>
                    <a:pt x="2858135" y="24282"/>
                  </a:lnTo>
                  <a:lnTo>
                    <a:pt x="2862427" y="23545"/>
                  </a:lnTo>
                  <a:lnTo>
                    <a:pt x="2868409" y="25285"/>
                  </a:lnTo>
                  <a:lnTo>
                    <a:pt x="2869158" y="19519"/>
                  </a:lnTo>
                  <a:close/>
                </a:path>
                <a:path w="7017384" h="122554">
                  <a:moveTo>
                    <a:pt x="2898343" y="24815"/>
                  </a:moveTo>
                  <a:lnTo>
                    <a:pt x="2896628" y="17576"/>
                  </a:lnTo>
                  <a:lnTo>
                    <a:pt x="2894507" y="25107"/>
                  </a:lnTo>
                  <a:lnTo>
                    <a:pt x="2890723" y="25209"/>
                  </a:lnTo>
                  <a:lnTo>
                    <a:pt x="2891498" y="31457"/>
                  </a:lnTo>
                  <a:lnTo>
                    <a:pt x="2898038" y="30238"/>
                  </a:lnTo>
                  <a:lnTo>
                    <a:pt x="2898343" y="24815"/>
                  </a:lnTo>
                  <a:close/>
                </a:path>
                <a:path w="7017384" h="122554">
                  <a:moveTo>
                    <a:pt x="3664750" y="58864"/>
                  </a:moveTo>
                  <a:lnTo>
                    <a:pt x="3657790" y="61061"/>
                  </a:lnTo>
                  <a:lnTo>
                    <a:pt x="3658171" y="65722"/>
                  </a:lnTo>
                  <a:lnTo>
                    <a:pt x="3661841" y="66954"/>
                  </a:lnTo>
                  <a:lnTo>
                    <a:pt x="3664750" y="58864"/>
                  </a:lnTo>
                  <a:close/>
                </a:path>
                <a:path w="7017384" h="122554">
                  <a:moveTo>
                    <a:pt x="3670109" y="56007"/>
                  </a:moveTo>
                  <a:lnTo>
                    <a:pt x="3664534" y="52844"/>
                  </a:lnTo>
                  <a:lnTo>
                    <a:pt x="3664750" y="58864"/>
                  </a:lnTo>
                  <a:lnTo>
                    <a:pt x="3670109" y="56007"/>
                  </a:lnTo>
                  <a:close/>
                </a:path>
                <a:path w="7017384" h="122554">
                  <a:moveTo>
                    <a:pt x="3753383" y="68719"/>
                  </a:moveTo>
                  <a:lnTo>
                    <a:pt x="3751554" y="66090"/>
                  </a:lnTo>
                  <a:lnTo>
                    <a:pt x="3750576" y="64719"/>
                  </a:lnTo>
                  <a:lnTo>
                    <a:pt x="3745954" y="68440"/>
                  </a:lnTo>
                  <a:lnTo>
                    <a:pt x="3747757" y="71056"/>
                  </a:lnTo>
                  <a:lnTo>
                    <a:pt x="3748786" y="72517"/>
                  </a:lnTo>
                  <a:lnTo>
                    <a:pt x="3753383" y="68719"/>
                  </a:lnTo>
                  <a:close/>
                </a:path>
                <a:path w="7017384" h="122554">
                  <a:moveTo>
                    <a:pt x="4039997" y="46520"/>
                  </a:moveTo>
                  <a:lnTo>
                    <a:pt x="4038181" y="43891"/>
                  </a:lnTo>
                  <a:lnTo>
                    <a:pt x="4037203" y="42354"/>
                  </a:lnTo>
                  <a:lnTo>
                    <a:pt x="4032643" y="46062"/>
                  </a:lnTo>
                  <a:lnTo>
                    <a:pt x="4034447" y="48679"/>
                  </a:lnTo>
                  <a:lnTo>
                    <a:pt x="4035399" y="50063"/>
                  </a:lnTo>
                  <a:lnTo>
                    <a:pt x="4039997" y="46520"/>
                  </a:lnTo>
                  <a:close/>
                </a:path>
                <a:path w="7017384" h="122554">
                  <a:moveTo>
                    <a:pt x="4055529" y="69215"/>
                  </a:moveTo>
                  <a:lnTo>
                    <a:pt x="4050449" y="67144"/>
                  </a:lnTo>
                  <a:lnTo>
                    <a:pt x="4049598" y="63106"/>
                  </a:lnTo>
                  <a:lnTo>
                    <a:pt x="4044683" y="68922"/>
                  </a:lnTo>
                  <a:lnTo>
                    <a:pt x="4045394" y="72834"/>
                  </a:lnTo>
                  <a:lnTo>
                    <a:pt x="4044480" y="78765"/>
                  </a:lnTo>
                  <a:lnTo>
                    <a:pt x="4047985" y="79019"/>
                  </a:lnTo>
                  <a:lnTo>
                    <a:pt x="4048226" y="72440"/>
                  </a:lnTo>
                  <a:lnTo>
                    <a:pt x="4054487" y="74650"/>
                  </a:lnTo>
                  <a:lnTo>
                    <a:pt x="4055529" y="69215"/>
                  </a:lnTo>
                  <a:close/>
                </a:path>
                <a:path w="7017384" h="122554">
                  <a:moveTo>
                    <a:pt x="4068318" y="67094"/>
                  </a:moveTo>
                  <a:lnTo>
                    <a:pt x="4066565" y="64439"/>
                  </a:lnTo>
                  <a:lnTo>
                    <a:pt x="4065562" y="63093"/>
                  </a:lnTo>
                  <a:lnTo>
                    <a:pt x="4060977" y="66814"/>
                  </a:lnTo>
                  <a:lnTo>
                    <a:pt x="4062793" y="69418"/>
                  </a:lnTo>
                  <a:lnTo>
                    <a:pt x="4063720" y="70751"/>
                  </a:lnTo>
                  <a:lnTo>
                    <a:pt x="4068318" y="67094"/>
                  </a:lnTo>
                  <a:close/>
                </a:path>
                <a:path w="7017384" h="122554">
                  <a:moveTo>
                    <a:pt x="4079036" y="72415"/>
                  </a:moveTo>
                  <a:lnTo>
                    <a:pt x="4077258" y="69799"/>
                  </a:lnTo>
                  <a:lnTo>
                    <a:pt x="4076281" y="68427"/>
                  </a:lnTo>
                  <a:lnTo>
                    <a:pt x="4071709" y="72047"/>
                  </a:lnTo>
                  <a:lnTo>
                    <a:pt x="4073525" y="74650"/>
                  </a:lnTo>
                  <a:lnTo>
                    <a:pt x="4074401" y="76085"/>
                  </a:lnTo>
                  <a:lnTo>
                    <a:pt x="4079036" y="72415"/>
                  </a:lnTo>
                  <a:close/>
                </a:path>
                <a:path w="7017384" h="122554">
                  <a:moveTo>
                    <a:pt x="4150982" y="52882"/>
                  </a:moveTo>
                  <a:lnTo>
                    <a:pt x="4146715" y="46774"/>
                  </a:lnTo>
                  <a:lnTo>
                    <a:pt x="4143070" y="50888"/>
                  </a:lnTo>
                  <a:lnTo>
                    <a:pt x="4135767" y="52755"/>
                  </a:lnTo>
                  <a:lnTo>
                    <a:pt x="4131106" y="55295"/>
                  </a:lnTo>
                  <a:lnTo>
                    <a:pt x="4135399" y="61429"/>
                  </a:lnTo>
                  <a:lnTo>
                    <a:pt x="4139006" y="57251"/>
                  </a:lnTo>
                  <a:lnTo>
                    <a:pt x="4146308" y="55384"/>
                  </a:lnTo>
                  <a:lnTo>
                    <a:pt x="4150982" y="52882"/>
                  </a:lnTo>
                  <a:close/>
                </a:path>
                <a:path w="7017384" h="122554">
                  <a:moveTo>
                    <a:pt x="4279836" y="70091"/>
                  </a:moveTo>
                  <a:lnTo>
                    <a:pt x="4272597" y="69900"/>
                  </a:lnTo>
                  <a:lnTo>
                    <a:pt x="4272280" y="79921"/>
                  </a:lnTo>
                  <a:lnTo>
                    <a:pt x="4279544" y="80098"/>
                  </a:lnTo>
                  <a:lnTo>
                    <a:pt x="4279836" y="70091"/>
                  </a:lnTo>
                  <a:close/>
                </a:path>
                <a:path w="7017384" h="122554">
                  <a:moveTo>
                    <a:pt x="4319613" y="66268"/>
                  </a:moveTo>
                  <a:lnTo>
                    <a:pt x="4312424" y="66090"/>
                  </a:lnTo>
                  <a:lnTo>
                    <a:pt x="4312310" y="69354"/>
                  </a:lnTo>
                  <a:lnTo>
                    <a:pt x="4312132" y="75971"/>
                  </a:lnTo>
                  <a:lnTo>
                    <a:pt x="4316882" y="76098"/>
                  </a:lnTo>
                  <a:lnTo>
                    <a:pt x="4319321" y="76149"/>
                  </a:lnTo>
                  <a:lnTo>
                    <a:pt x="4319613" y="66268"/>
                  </a:lnTo>
                  <a:close/>
                </a:path>
                <a:path w="7017384" h="122554">
                  <a:moveTo>
                    <a:pt x="4340098" y="54114"/>
                  </a:moveTo>
                  <a:lnTo>
                    <a:pt x="4334561" y="51739"/>
                  </a:lnTo>
                  <a:lnTo>
                    <a:pt x="4324413" y="51663"/>
                  </a:lnTo>
                  <a:lnTo>
                    <a:pt x="4316298" y="56108"/>
                  </a:lnTo>
                  <a:lnTo>
                    <a:pt x="4314266" y="59309"/>
                  </a:lnTo>
                  <a:lnTo>
                    <a:pt x="4319765" y="61214"/>
                  </a:lnTo>
                  <a:lnTo>
                    <a:pt x="4317022" y="60198"/>
                  </a:lnTo>
                  <a:lnTo>
                    <a:pt x="4331640" y="56946"/>
                  </a:lnTo>
                  <a:lnTo>
                    <a:pt x="4334357" y="56565"/>
                  </a:lnTo>
                  <a:lnTo>
                    <a:pt x="4340098" y="54114"/>
                  </a:lnTo>
                  <a:close/>
                </a:path>
                <a:path w="7017384" h="122554">
                  <a:moveTo>
                    <a:pt x="4404741" y="56095"/>
                  </a:moveTo>
                  <a:lnTo>
                    <a:pt x="4402912" y="53441"/>
                  </a:lnTo>
                  <a:lnTo>
                    <a:pt x="4401947" y="51892"/>
                  </a:lnTo>
                  <a:lnTo>
                    <a:pt x="4397400" y="55613"/>
                  </a:lnTo>
                  <a:lnTo>
                    <a:pt x="4399178" y="58229"/>
                  </a:lnTo>
                  <a:lnTo>
                    <a:pt x="4400194" y="59613"/>
                  </a:lnTo>
                  <a:lnTo>
                    <a:pt x="4404741" y="56095"/>
                  </a:lnTo>
                  <a:close/>
                </a:path>
                <a:path w="7017384" h="122554">
                  <a:moveTo>
                    <a:pt x="4780673" y="88049"/>
                  </a:moveTo>
                  <a:lnTo>
                    <a:pt x="4771999" y="87693"/>
                  </a:lnTo>
                  <a:lnTo>
                    <a:pt x="4771796" y="91516"/>
                  </a:lnTo>
                  <a:lnTo>
                    <a:pt x="4776038" y="93599"/>
                  </a:lnTo>
                  <a:lnTo>
                    <a:pt x="4780673" y="88049"/>
                  </a:lnTo>
                  <a:close/>
                </a:path>
                <a:path w="7017384" h="122554">
                  <a:moveTo>
                    <a:pt x="4791722" y="78422"/>
                  </a:moveTo>
                  <a:lnTo>
                    <a:pt x="4788916" y="75628"/>
                  </a:lnTo>
                  <a:lnTo>
                    <a:pt x="4786058" y="72999"/>
                  </a:lnTo>
                  <a:lnTo>
                    <a:pt x="4781093" y="73101"/>
                  </a:lnTo>
                  <a:lnTo>
                    <a:pt x="4780673" y="88049"/>
                  </a:lnTo>
                  <a:lnTo>
                    <a:pt x="4791443" y="88303"/>
                  </a:lnTo>
                  <a:lnTo>
                    <a:pt x="4791722" y="78422"/>
                  </a:lnTo>
                  <a:close/>
                </a:path>
                <a:path w="7017384" h="122554">
                  <a:moveTo>
                    <a:pt x="4802467" y="80886"/>
                  </a:moveTo>
                  <a:lnTo>
                    <a:pt x="4799584" y="77889"/>
                  </a:lnTo>
                  <a:lnTo>
                    <a:pt x="4798771" y="83413"/>
                  </a:lnTo>
                  <a:lnTo>
                    <a:pt x="4798669" y="86334"/>
                  </a:lnTo>
                  <a:lnTo>
                    <a:pt x="4801527" y="89166"/>
                  </a:lnTo>
                  <a:lnTo>
                    <a:pt x="4802365" y="83502"/>
                  </a:lnTo>
                  <a:lnTo>
                    <a:pt x="4802467" y="80886"/>
                  </a:lnTo>
                  <a:close/>
                </a:path>
                <a:path w="7017384" h="122554">
                  <a:moveTo>
                    <a:pt x="4818773" y="76517"/>
                  </a:moveTo>
                  <a:lnTo>
                    <a:pt x="4816983" y="73926"/>
                  </a:lnTo>
                  <a:lnTo>
                    <a:pt x="4816030" y="72478"/>
                  </a:lnTo>
                  <a:lnTo>
                    <a:pt x="4811446" y="76136"/>
                  </a:lnTo>
                  <a:lnTo>
                    <a:pt x="4813224" y="78892"/>
                  </a:lnTo>
                  <a:lnTo>
                    <a:pt x="4814201" y="80213"/>
                  </a:lnTo>
                  <a:lnTo>
                    <a:pt x="4818773" y="76517"/>
                  </a:lnTo>
                  <a:close/>
                </a:path>
                <a:path w="7017384" h="122554">
                  <a:moveTo>
                    <a:pt x="4829543" y="76771"/>
                  </a:moveTo>
                  <a:lnTo>
                    <a:pt x="4827752" y="74180"/>
                  </a:lnTo>
                  <a:lnTo>
                    <a:pt x="4826800" y="72732"/>
                  </a:lnTo>
                  <a:lnTo>
                    <a:pt x="4822215" y="76390"/>
                  </a:lnTo>
                  <a:lnTo>
                    <a:pt x="4823993" y="79146"/>
                  </a:lnTo>
                  <a:lnTo>
                    <a:pt x="4824958" y="80467"/>
                  </a:lnTo>
                  <a:lnTo>
                    <a:pt x="4829543" y="76771"/>
                  </a:lnTo>
                  <a:close/>
                </a:path>
                <a:path w="7017384" h="122554">
                  <a:moveTo>
                    <a:pt x="4863782" y="69977"/>
                  </a:moveTo>
                  <a:lnTo>
                    <a:pt x="4859693" y="64147"/>
                  </a:lnTo>
                  <a:lnTo>
                    <a:pt x="4851273" y="64020"/>
                  </a:lnTo>
                  <a:lnTo>
                    <a:pt x="4842357" y="64604"/>
                  </a:lnTo>
                  <a:lnTo>
                    <a:pt x="4843234" y="74358"/>
                  </a:lnTo>
                  <a:lnTo>
                    <a:pt x="4837227" y="74218"/>
                  </a:lnTo>
                  <a:lnTo>
                    <a:pt x="4834763" y="79387"/>
                  </a:lnTo>
                  <a:lnTo>
                    <a:pt x="4843729" y="79527"/>
                  </a:lnTo>
                  <a:lnTo>
                    <a:pt x="4852911" y="79984"/>
                  </a:lnTo>
                  <a:lnTo>
                    <a:pt x="4860277" y="77800"/>
                  </a:lnTo>
                  <a:lnTo>
                    <a:pt x="4863782" y="69977"/>
                  </a:lnTo>
                  <a:close/>
                </a:path>
                <a:path w="7017384" h="122554">
                  <a:moveTo>
                    <a:pt x="4901196" y="83477"/>
                  </a:moveTo>
                  <a:lnTo>
                    <a:pt x="4898441" y="79438"/>
                  </a:lnTo>
                  <a:lnTo>
                    <a:pt x="4893894" y="83058"/>
                  </a:lnTo>
                  <a:lnTo>
                    <a:pt x="4895723" y="85636"/>
                  </a:lnTo>
                  <a:lnTo>
                    <a:pt x="4896675" y="87160"/>
                  </a:lnTo>
                  <a:lnTo>
                    <a:pt x="4901196" y="83477"/>
                  </a:lnTo>
                  <a:close/>
                </a:path>
                <a:path w="7017384" h="122554">
                  <a:moveTo>
                    <a:pt x="4917516" y="76225"/>
                  </a:moveTo>
                  <a:lnTo>
                    <a:pt x="4911814" y="76581"/>
                  </a:lnTo>
                  <a:lnTo>
                    <a:pt x="4905108" y="75260"/>
                  </a:lnTo>
                  <a:lnTo>
                    <a:pt x="4906492" y="85877"/>
                  </a:lnTo>
                  <a:lnTo>
                    <a:pt x="4912626" y="86271"/>
                  </a:lnTo>
                  <a:lnTo>
                    <a:pt x="4915776" y="82219"/>
                  </a:lnTo>
                  <a:lnTo>
                    <a:pt x="4917516" y="76225"/>
                  </a:lnTo>
                  <a:close/>
                </a:path>
                <a:path w="7017384" h="122554">
                  <a:moveTo>
                    <a:pt x="4956988" y="77139"/>
                  </a:moveTo>
                  <a:lnTo>
                    <a:pt x="4954181" y="78219"/>
                  </a:lnTo>
                  <a:lnTo>
                    <a:pt x="4949914" y="77089"/>
                  </a:lnTo>
                  <a:lnTo>
                    <a:pt x="4949660" y="82042"/>
                  </a:lnTo>
                  <a:lnTo>
                    <a:pt x="4952517" y="80899"/>
                  </a:lnTo>
                  <a:lnTo>
                    <a:pt x="4956734" y="81965"/>
                  </a:lnTo>
                  <a:lnTo>
                    <a:pt x="4956988" y="77139"/>
                  </a:lnTo>
                  <a:close/>
                </a:path>
                <a:path w="7017384" h="122554">
                  <a:moveTo>
                    <a:pt x="4982235" y="72707"/>
                  </a:moveTo>
                  <a:lnTo>
                    <a:pt x="4975847" y="70523"/>
                  </a:lnTo>
                  <a:lnTo>
                    <a:pt x="4969243" y="69875"/>
                  </a:lnTo>
                  <a:lnTo>
                    <a:pt x="4963680" y="73037"/>
                  </a:lnTo>
                  <a:lnTo>
                    <a:pt x="4960455" y="82270"/>
                  </a:lnTo>
                  <a:lnTo>
                    <a:pt x="4966030" y="80060"/>
                  </a:lnTo>
                  <a:lnTo>
                    <a:pt x="4972316" y="78905"/>
                  </a:lnTo>
                  <a:lnTo>
                    <a:pt x="4978120" y="77038"/>
                  </a:lnTo>
                  <a:lnTo>
                    <a:pt x="4982235" y="72707"/>
                  </a:lnTo>
                  <a:close/>
                </a:path>
                <a:path w="7017384" h="122554">
                  <a:moveTo>
                    <a:pt x="5003774" y="73190"/>
                  </a:moveTo>
                  <a:lnTo>
                    <a:pt x="4996637" y="73025"/>
                  </a:lnTo>
                  <a:lnTo>
                    <a:pt x="4989512" y="74269"/>
                  </a:lnTo>
                  <a:lnTo>
                    <a:pt x="4992967" y="77698"/>
                  </a:lnTo>
                  <a:lnTo>
                    <a:pt x="5000041" y="78841"/>
                  </a:lnTo>
                  <a:lnTo>
                    <a:pt x="5003774" y="73190"/>
                  </a:lnTo>
                  <a:close/>
                </a:path>
                <a:path w="7017384" h="122554">
                  <a:moveTo>
                    <a:pt x="5036083" y="73926"/>
                  </a:moveTo>
                  <a:lnTo>
                    <a:pt x="5033391" y="69964"/>
                  </a:lnTo>
                  <a:lnTo>
                    <a:pt x="5023942" y="70675"/>
                  </a:lnTo>
                  <a:lnTo>
                    <a:pt x="5018011" y="78524"/>
                  </a:lnTo>
                  <a:lnTo>
                    <a:pt x="5022672" y="82042"/>
                  </a:lnTo>
                  <a:lnTo>
                    <a:pt x="5028844" y="80225"/>
                  </a:lnTo>
                  <a:lnTo>
                    <a:pt x="5034115" y="76415"/>
                  </a:lnTo>
                  <a:lnTo>
                    <a:pt x="5036083" y="73926"/>
                  </a:lnTo>
                  <a:close/>
                </a:path>
                <a:path w="7017384" h="122554">
                  <a:moveTo>
                    <a:pt x="5054041" y="74345"/>
                  </a:moveTo>
                  <a:lnTo>
                    <a:pt x="5046865" y="74180"/>
                  </a:lnTo>
                  <a:lnTo>
                    <a:pt x="5039753" y="75425"/>
                  </a:lnTo>
                  <a:lnTo>
                    <a:pt x="5043221" y="78854"/>
                  </a:lnTo>
                  <a:lnTo>
                    <a:pt x="5050294" y="79984"/>
                  </a:lnTo>
                  <a:lnTo>
                    <a:pt x="5054041" y="74345"/>
                  </a:lnTo>
                  <a:close/>
                </a:path>
                <a:path w="7017384" h="122554">
                  <a:moveTo>
                    <a:pt x="5104282" y="75514"/>
                  </a:moveTo>
                  <a:lnTo>
                    <a:pt x="5092966" y="75793"/>
                  </a:lnTo>
                  <a:lnTo>
                    <a:pt x="5080533" y="74383"/>
                  </a:lnTo>
                  <a:lnTo>
                    <a:pt x="5069179" y="74549"/>
                  </a:lnTo>
                  <a:lnTo>
                    <a:pt x="5061102" y="79540"/>
                  </a:lnTo>
                  <a:lnTo>
                    <a:pt x="5065788" y="79730"/>
                  </a:lnTo>
                  <a:lnTo>
                    <a:pt x="5064150" y="88353"/>
                  </a:lnTo>
                  <a:lnTo>
                    <a:pt x="5067986" y="89598"/>
                  </a:lnTo>
                  <a:lnTo>
                    <a:pt x="5082349" y="89928"/>
                  </a:lnTo>
                  <a:lnTo>
                    <a:pt x="5089906" y="89357"/>
                  </a:lnTo>
                  <a:lnTo>
                    <a:pt x="5096103" y="86804"/>
                  </a:lnTo>
                  <a:lnTo>
                    <a:pt x="5100904" y="82207"/>
                  </a:lnTo>
                  <a:lnTo>
                    <a:pt x="5104282" y="75514"/>
                  </a:lnTo>
                  <a:close/>
                </a:path>
                <a:path w="7017384" h="122554">
                  <a:moveTo>
                    <a:pt x="5136591" y="76250"/>
                  </a:moveTo>
                  <a:lnTo>
                    <a:pt x="5131257" y="73469"/>
                  </a:lnTo>
                  <a:lnTo>
                    <a:pt x="5123434" y="75082"/>
                  </a:lnTo>
                  <a:lnTo>
                    <a:pt x="5115039" y="75882"/>
                  </a:lnTo>
                  <a:lnTo>
                    <a:pt x="5108003" y="70713"/>
                  </a:lnTo>
                  <a:lnTo>
                    <a:pt x="5110492" y="79679"/>
                  </a:lnTo>
                  <a:lnTo>
                    <a:pt x="5120068" y="82397"/>
                  </a:lnTo>
                  <a:lnTo>
                    <a:pt x="5130749" y="80657"/>
                  </a:lnTo>
                  <a:lnTo>
                    <a:pt x="5136591" y="76250"/>
                  </a:lnTo>
                  <a:close/>
                </a:path>
                <a:path w="7017384" h="122554">
                  <a:moveTo>
                    <a:pt x="5145278" y="89090"/>
                  </a:moveTo>
                  <a:lnTo>
                    <a:pt x="5142547" y="85039"/>
                  </a:lnTo>
                  <a:lnTo>
                    <a:pt x="5138001" y="88646"/>
                  </a:lnTo>
                  <a:lnTo>
                    <a:pt x="5139817" y="91224"/>
                  </a:lnTo>
                  <a:lnTo>
                    <a:pt x="5140731" y="92760"/>
                  </a:lnTo>
                  <a:lnTo>
                    <a:pt x="5145278" y="89090"/>
                  </a:lnTo>
                  <a:close/>
                </a:path>
                <a:path w="7017384" h="122554">
                  <a:moveTo>
                    <a:pt x="5172151" y="91973"/>
                  </a:moveTo>
                  <a:lnTo>
                    <a:pt x="5169281" y="93116"/>
                  </a:lnTo>
                  <a:lnTo>
                    <a:pt x="5165064" y="92049"/>
                  </a:lnTo>
                  <a:lnTo>
                    <a:pt x="5164823" y="96875"/>
                  </a:lnTo>
                  <a:lnTo>
                    <a:pt x="5167604" y="95745"/>
                  </a:lnTo>
                  <a:lnTo>
                    <a:pt x="5171872" y="96761"/>
                  </a:lnTo>
                  <a:lnTo>
                    <a:pt x="5172151" y="91973"/>
                  </a:lnTo>
                  <a:close/>
                </a:path>
                <a:path w="7017384" h="122554">
                  <a:moveTo>
                    <a:pt x="5442877" y="80302"/>
                  </a:moveTo>
                  <a:lnTo>
                    <a:pt x="5441162" y="77685"/>
                  </a:lnTo>
                  <a:lnTo>
                    <a:pt x="5440197" y="76136"/>
                  </a:lnTo>
                  <a:lnTo>
                    <a:pt x="5435676" y="79895"/>
                  </a:lnTo>
                  <a:lnTo>
                    <a:pt x="5437479" y="82499"/>
                  </a:lnTo>
                  <a:lnTo>
                    <a:pt x="5438432" y="83883"/>
                  </a:lnTo>
                  <a:lnTo>
                    <a:pt x="5442877" y="80302"/>
                  </a:lnTo>
                  <a:close/>
                </a:path>
                <a:path w="7017384" h="122554">
                  <a:moveTo>
                    <a:pt x="6035967" y="111569"/>
                  </a:moveTo>
                  <a:lnTo>
                    <a:pt x="6025743" y="110464"/>
                  </a:lnTo>
                  <a:lnTo>
                    <a:pt x="6017895" y="112661"/>
                  </a:lnTo>
                  <a:lnTo>
                    <a:pt x="6014529" y="121361"/>
                  </a:lnTo>
                  <a:lnTo>
                    <a:pt x="6021425" y="121119"/>
                  </a:lnTo>
                  <a:lnTo>
                    <a:pt x="6029185" y="122097"/>
                  </a:lnTo>
                  <a:lnTo>
                    <a:pt x="6034976" y="120269"/>
                  </a:lnTo>
                  <a:lnTo>
                    <a:pt x="6035967" y="111569"/>
                  </a:lnTo>
                  <a:close/>
                </a:path>
                <a:path w="7017384" h="122554">
                  <a:moveTo>
                    <a:pt x="6057468" y="96837"/>
                  </a:moveTo>
                  <a:lnTo>
                    <a:pt x="6054687" y="97955"/>
                  </a:lnTo>
                  <a:lnTo>
                    <a:pt x="6050432" y="96875"/>
                  </a:lnTo>
                  <a:lnTo>
                    <a:pt x="6050331" y="101828"/>
                  </a:lnTo>
                  <a:lnTo>
                    <a:pt x="6053086" y="100660"/>
                  </a:lnTo>
                  <a:lnTo>
                    <a:pt x="6057316" y="101676"/>
                  </a:lnTo>
                  <a:lnTo>
                    <a:pt x="6057468" y="96837"/>
                  </a:lnTo>
                  <a:close/>
                </a:path>
                <a:path w="7017384" h="122554">
                  <a:moveTo>
                    <a:pt x="6068974" y="86563"/>
                  </a:moveTo>
                  <a:lnTo>
                    <a:pt x="6064669" y="87007"/>
                  </a:lnTo>
                  <a:lnTo>
                    <a:pt x="6066752" y="94246"/>
                  </a:lnTo>
                  <a:lnTo>
                    <a:pt x="6068974" y="86563"/>
                  </a:lnTo>
                  <a:close/>
                </a:path>
                <a:path w="7017384" h="122554">
                  <a:moveTo>
                    <a:pt x="6148133" y="90474"/>
                  </a:moveTo>
                  <a:lnTo>
                    <a:pt x="6146317" y="87871"/>
                  </a:lnTo>
                  <a:lnTo>
                    <a:pt x="6145314" y="86334"/>
                  </a:lnTo>
                  <a:lnTo>
                    <a:pt x="6140907" y="90131"/>
                  </a:lnTo>
                  <a:lnTo>
                    <a:pt x="6142736" y="92710"/>
                  </a:lnTo>
                  <a:lnTo>
                    <a:pt x="6143663" y="94081"/>
                  </a:lnTo>
                  <a:lnTo>
                    <a:pt x="6148133" y="90474"/>
                  </a:lnTo>
                  <a:close/>
                </a:path>
                <a:path w="7017384" h="122554">
                  <a:moveTo>
                    <a:pt x="6268504" y="109702"/>
                  </a:moveTo>
                  <a:lnTo>
                    <a:pt x="6266942" y="99047"/>
                  </a:lnTo>
                  <a:lnTo>
                    <a:pt x="6259792" y="98971"/>
                  </a:lnTo>
                  <a:lnTo>
                    <a:pt x="6259804" y="104038"/>
                  </a:lnTo>
                  <a:lnTo>
                    <a:pt x="6256871" y="104927"/>
                  </a:lnTo>
                  <a:lnTo>
                    <a:pt x="6256185" y="108826"/>
                  </a:lnTo>
                  <a:lnTo>
                    <a:pt x="6261773" y="108470"/>
                  </a:lnTo>
                  <a:lnTo>
                    <a:pt x="6268504" y="109702"/>
                  </a:lnTo>
                  <a:close/>
                </a:path>
                <a:path w="7017384" h="122554">
                  <a:moveTo>
                    <a:pt x="6330480" y="109258"/>
                  </a:moveTo>
                  <a:lnTo>
                    <a:pt x="6328169" y="103720"/>
                  </a:lnTo>
                  <a:lnTo>
                    <a:pt x="6324778" y="105537"/>
                  </a:lnTo>
                  <a:lnTo>
                    <a:pt x="6324232" y="109220"/>
                  </a:lnTo>
                  <a:lnTo>
                    <a:pt x="6330480" y="109258"/>
                  </a:lnTo>
                  <a:close/>
                </a:path>
                <a:path w="7017384" h="122554">
                  <a:moveTo>
                    <a:pt x="6351740" y="89471"/>
                  </a:moveTo>
                  <a:lnTo>
                    <a:pt x="6347523" y="90246"/>
                  </a:lnTo>
                  <a:lnTo>
                    <a:pt x="6341719" y="88620"/>
                  </a:lnTo>
                  <a:lnTo>
                    <a:pt x="6341084" y="94348"/>
                  </a:lnTo>
                  <a:lnTo>
                    <a:pt x="6345237" y="93624"/>
                  </a:lnTo>
                  <a:lnTo>
                    <a:pt x="6351105" y="95288"/>
                  </a:lnTo>
                  <a:lnTo>
                    <a:pt x="6351740" y="89471"/>
                  </a:lnTo>
                  <a:close/>
                </a:path>
                <a:path w="7017384" h="122554">
                  <a:moveTo>
                    <a:pt x="6394234" y="100457"/>
                  </a:moveTo>
                  <a:lnTo>
                    <a:pt x="6393916" y="94335"/>
                  </a:lnTo>
                  <a:lnTo>
                    <a:pt x="6388811" y="97459"/>
                  </a:lnTo>
                  <a:lnTo>
                    <a:pt x="6394234" y="100457"/>
                  </a:lnTo>
                  <a:close/>
                </a:path>
                <a:path w="7017384" h="122554">
                  <a:moveTo>
                    <a:pt x="6959714" y="98869"/>
                  </a:moveTo>
                  <a:lnTo>
                    <a:pt x="6957873" y="96329"/>
                  </a:lnTo>
                  <a:lnTo>
                    <a:pt x="6956920" y="94919"/>
                  </a:lnTo>
                  <a:lnTo>
                    <a:pt x="6952666" y="98742"/>
                  </a:lnTo>
                  <a:lnTo>
                    <a:pt x="6954494" y="101447"/>
                  </a:lnTo>
                  <a:lnTo>
                    <a:pt x="6955485" y="102743"/>
                  </a:lnTo>
                  <a:lnTo>
                    <a:pt x="6959714" y="98869"/>
                  </a:lnTo>
                  <a:close/>
                </a:path>
                <a:path w="7017384" h="122554">
                  <a:moveTo>
                    <a:pt x="6992836" y="105740"/>
                  </a:moveTo>
                  <a:lnTo>
                    <a:pt x="6982384" y="105879"/>
                  </a:lnTo>
                  <a:lnTo>
                    <a:pt x="6979717" y="107111"/>
                  </a:lnTo>
                  <a:lnTo>
                    <a:pt x="6975538" y="106197"/>
                  </a:lnTo>
                  <a:lnTo>
                    <a:pt x="6975500" y="111036"/>
                  </a:lnTo>
                  <a:lnTo>
                    <a:pt x="6985965" y="110883"/>
                  </a:lnTo>
                  <a:lnTo>
                    <a:pt x="6988632" y="109664"/>
                  </a:lnTo>
                  <a:lnTo>
                    <a:pt x="6992823" y="110528"/>
                  </a:lnTo>
                  <a:lnTo>
                    <a:pt x="6992836" y="105740"/>
                  </a:lnTo>
                  <a:close/>
                </a:path>
                <a:path w="7017384" h="122554">
                  <a:moveTo>
                    <a:pt x="7017334" y="115379"/>
                  </a:moveTo>
                  <a:lnTo>
                    <a:pt x="7012597" y="109054"/>
                  </a:lnTo>
                  <a:lnTo>
                    <a:pt x="7004228" y="109080"/>
                  </a:lnTo>
                  <a:lnTo>
                    <a:pt x="7003542" y="120650"/>
                  </a:lnTo>
                  <a:lnTo>
                    <a:pt x="7008723" y="119672"/>
                  </a:lnTo>
                  <a:lnTo>
                    <a:pt x="7016382" y="122237"/>
                  </a:lnTo>
                  <a:lnTo>
                    <a:pt x="7017334" y="11537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5620" y="4808054"/>
              <a:ext cx="7740015" cy="223520"/>
            </a:xfrm>
            <a:custGeom>
              <a:avLst/>
              <a:gdLst/>
              <a:ahLst/>
              <a:cxnLst/>
              <a:rect l="l" t="t" r="r" b="b"/>
              <a:pathLst>
                <a:path w="7740015" h="223520">
                  <a:moveTo>
                    <a:pt x="11087" y="164617"/>
                  </a:moveTo>
                  <a:lnTo>
                    <a:pt x="10947" y="163029"/>
                  </a:lnTo>
                  <a:lnTo>
                    <a:pt x="10731" y="159664"/>
                  </a:lnTo>
                  <a:lnTo>
                    <a:pt x="4203" y="159893"/>
                  </a:lnTo>
                  <a:lnTo>
                    <a:pt x="1130" y="163982"/>
                  </a:lnTo>
                  <a:lnTo>
                    <a:pt x="0" y="170281"/>
                  </a:lnTo>
                  <a:lnTo>
                    <a:pt x="6299" y="171323"/>
                  </a:lnTo>
                  <a:lnTo>
                    <a:pt x="6261" y="165265"/>
                  </a:lnTo>
                  <a:lnTo>
                    <a:pt x="11087" y="164617"/>
                  </a:lnTo>
                  <a:close/>
                </a:path>
                <a:path w="7740015" h="223520">
                  <a:moveTo>
                    <a:pt x="15938" y="69481"/>
                  </a:moveTo>
                  <a:lnTo>
                    <a:pt x="8547" y="66065"/>
                  </a:lnTo>
                  <a:lnTo>
                    <a:pt x="6769" y="71196"/>
                  </a:lnTo>
                  <a:lnTo>
                    <a:pt x="9588" y="75463"/>
                  </a:lnTo>
                  <a:lnTo>
                    <a:pt x="15938" y="69481"/>
                  </a:lnTo>
                  <a:close/>
                </a:path>
                <a:path w="7740015" h="223520">
                  <a:moveTo>
                    <a:pt x="24282" y="163195"/>
                  </a:moveTo>
                  <a:lnTo>
                    <a:pt x="17106" y="164706"/>
                  </a:lnTo>
                  <a:lnTo>
                    <a:pt x="11087" y="164617"/>
                  </a:lnTo>
                  <a:lnTo>
                    <a:pt x="11188" y="166408"/>
                  </a:lnTo>
                  <a:lnTo>
                    <a:pt x="11442" y="169646"/>
                  </a:lnTo>
                  <a:lnTo>
                    <a:pt x="14655" y="168516"/>
                  </a:lnTo>
                  <a:lnTo>
                    <a:pt x="15201" y="171361"/>
                  </a:lnTo>
                  <a:lnTo>
                    <a:pt x="15659" y="174307"/>
                  </a:lnTo>
                  <a:lnTo>
                    <a:pt x="23291" y="173863"/>
                  </a:lnTo>
                  <a:lnTo>
                    <a:pt x="24282" y="163195"/>
                  </a:lnTo>
                  <a:close/>
                </a:path>
                <a:path w="7740015" h="223520">
                  <a:moveTo>
                    <a:pt x="40716" y="178701"/>
                  </a:moveTo>
                  <a:lnTo>
                    <a:pt x="38150" y="168109"/>
                  </a:lnTo>
                  <a:lnTo>
                    <a:pt x="30556" y="168541"/>
                  </a:lnTo>
                  <a:lnTo>
                    <a:pt x="30924" y="173596"/>
                  </a:lnTo>
                  <a:lnTo>
                    <a:pt x="27889" y="174688"/>
                  </a:lnTo>
                  <a:lnTo>
                    <a:pt x="27457" y="178676"/>
                  </a:lnTo>
                  <a:lnTo>
                    <a:pt x="33324" y="177825"/>
                  </a:lnTo>
                  <a:lnTo>
                    <a:pt x="40716" y="178701"/>
                  </a:lnTo>
                  <a:close/>
                </a:path>
                <a:path w="7740015" h="223520">
                  <a:moveTo>
                    <a:pt x="57061" y="134620"/>
                  </a:moveTo>
                  <a:lnTo>
                    <a:pt x="54902" y="132207"/>
                  </a:lnTo>
                  <a:lnTo>
                    <a:pt x="53759" y="130797"/>
                  </a:lnTo>
                  <a:lnTo>
                    <a:pt x="49263" y="134924"/>
                  </a:lnTo>
                  <a:lnTo>
                    <a:pt x="51435" y="137337"/>
                  </a:lnTo>
                  <a:lnTo>
                    <a:pt x="52603" y="138747"/>
                  </a:lnTo>
                  <a:lnTo>
                    <a:pt x="57061" y="134620"/>
                  </a:lnTo>
                  <a:close/>
                </a:path>
                <a:path w="7740015" h="223520">
                  <a:moveTo>
                    <a:pt x="60629" y="46824"/>
                  </a:moveTo>
                  <a:lnTo>
                    <a:pt x="60439" y="42037"/>
                  </a:lnTo>
                  <a:lnTo>
                    <a:pt x="57518" y="43243"/>
                  </a:lnTo>
                  <a:lnTo>
                    <a:pt x="52844" y="42545"/>
                  </a:lnTo>
                  <a:lnTo>
                    <a:pt x="53098" y="47332"/>
                  </a:lnTo>
                  <a:lnTo>
                    <a:pt x="55981" y="45986"/>
                  </a:lnTo>
                  <a:lnTo>
                    <a:pt x="60629" y="46824"/>
                  </a:lnTo>
                  <a:close/>
                </a:path>
                <a:path w="7740015" h="223520">
                  <a:moveTo>
                    <a:pt x="89890" y="47866"/>
                  </a:moveTo>
                  <a:lnTo>
                    <a:pt x="87744" y="45351"/>
                  </a:lnTo>
                  <a:lnTo>
                    <a:pt x="86588" y="44069"/>
                  </a:lnTo>
                  <a:lnTo>
                    <a:pt x="82029" y="48145"/>
                  </a:lnTo>
                  <a:lnTo>
                    <a:pt x="84213" y="50685"/>
                  </a:lnTo>
                  <a:lnTo>
                    <a:pt x="85382" y="51854"/>
                  </a:lnTo>
                  <a:lnTo>
                    <a:pt x="89890" y="47866"/>
                  </a:lnTo>
                  <a:close/>
                </a:path>
                <a:path w="7740015" h="223520">
                  <a:moveTo>
                    <a:pt x="213499" y="13182"/>
                  </a:moveTo>
                  <a:lnTo>
                    <a:pt x="209042" y="14300"/>
                  </a:lnTo>
                  <a:lnTo>
                    <a:pt x="202450" y="13081"/>
                  </a:lnTo>
                  <a:lnTo>
                    <a:pt x="202234" y="18884"/>
                  </a:lnTo>
                  <a:lnTo>
                    <a:pt x="206730" y="17843"/>
                  </a:lnTo>
                  <a:lnTo>
                    <a:pt x="213207" y="19113"/>
                  </a:lnTo>
                  <a:lnTo>
                    <a:pt x="213499" y="13182"/>
                  </a:lnTo>
                  <a:close/>
                </a:path>
                <a:path w="7740015" h="223520">
                  <a:moveTo>
                    <a:pt x="322148" y="22453"/>
                  </a:moveTo>
                  <a:lnTo>
                    <a:pt x="315417" y="22733"/>
                  </a:lnTo>
                  <a:lnTo>
                    <a:pt x="316153" y="26428"/>
                  </a:lnTo>
                  <a:lnTo>
                    <a:pt x="319887" y="28143"/>
                  </a:lnTo>
                  <a:lnTo>
                    <a:pt x="322148" y="22453"/>
                  </a:lnTo>
                  <a:close/>
                </a:path>
                <a:path w="7740015" h="223520">
                  <a:moveTo>
                    <a:pt x="353174" y="41211"/>
                  </a:moveTo>
                  <a:lnTo>
                    <a:pt x="353072" y="36499"/>
                  </a:lnTo>
                  <a:lnTo>
                    <a:pt x="350227" y="37528"/>
                  </a:lnTo>
                  <a:lnTo>
                    <a:pt x="345605" y="36817"/>
                  </a:lnTo>
                  <a:lnTo>
                    <a:pt x="345770" y="41605"/>
                  </a:lnTo>
                  <a:lnTo>
                    <a:pt x="348691" y="40411"/>
                  </a:lnTo>
                  <a:lnTo>
                    <a:pt x="353174" y="41211"/>
                  </a:lnTo>
                  <a:close/>
                </a:path>
                <a:path w="7740015" h="223520">
                  <a:moveTo>
                    <a:pt x="387019" y="33032"/>
                  </a:moveTo>
                  <a:lnTo>
                    <a:pt x="386892" y="30276"/>
                  </a:lnTo>
                  <a:lnTo>
                    <a:pt x="383070" y="30403"/>
                  </a:lnTo>
                  <a:lnTo>
                    <a:pt x="384098" y="36004"/>
                  </a:lnTo>
                  <a:lnTo>
                    <a:pt x="387019" y="33032"/>
                  </a:lnTo>
                  <a:close/>
                </a:path>
                <a:path w="7740015" h="223520">
                  <a:moveTo>
                    <a:pt x="390690" y="30162"/>
                  </a:moveTo>
                  <a:lnTo>
                    <a:pt x="390461" y="25285"/>
                  </a:lnTo>
                  <a:lnTo>
                    <a:pt x="387146" y="24422"/>
                  </a:lnTo>
                  <a:lnTo>
                    <a:pt x="386994" y="27203"/>
                  </a:lnTo>
                  <a:lnTo>
                    <a:pt x="386892" y="30276"/>
                  </a:lnTo>
                  <a:lnTo>
                    <a:pt x="388137" y="30238"/>
                  </a:lnTo>
                  <a:lnTo>
                    <a:pt x="389394" y="30175"/>
                  </a:lnTo>
                  <a:lnTo>
                    <a:pt x="390690" y="30162"/>
                  </a:lnTo>
                  <a:close/>
                </a:path>
                <a:path w="7740015" h="223520">
                  <a:moveTo>
                    <a:pt x="2785567" y="24244"/>
                  </a:moveTo>
                  <a:lnTo>
                    <a:pt x="2781160" y="24574"/>
                  </a:lnTo>
                  <a:lnTo>
                    <a:pt x="2783255" y="31877"/>
                  </a:lnTo>
                  <a:lnTo>
                    <a:pt x="2785567" y="24244"/>
                  </a:lnTo>
                  <a:close/>
                </a:path>
                <a:path w="7740015" h="223520">
                  <a:moveTo>
                    <a:pt x="2814688" y="6591"/>
                  </a:moveTo>
                  <a:lnTo>
                    <a:pt x="2811805" y="2374"/>
                  </a:lnTo>
                  <a:lnTo>
                    <a:pt x="2807297" y="0"/>
                  </a:lnTo>
                  <a:lnTo>
                    <a:pt x="2806890" y="8636"/>
                  </a:lnTo>
                  <a:lnTo>
                    <a:pt x="2809849" y="12877"/>
                  </a:lnTo>
                  <a:lnTo>
                    <a:pt x="2814282" y="15201"/>
                  </a:lnTo>
                  <a:lnTo>
                    <a:pt x="2814688" y="6591"/>
                  </a:lnTo>
                  <a:close/>
                </a:path>
                <a:path w="7740015" h="223520">
                  <a:moveTo>
                    <a:pt x="2843517" y="13055"/>
                  </a:moveTo>
                  <a:lnTo>
                    <a:pt x="2840659" y="10096"/>
                  </a:lnTo>
                  <a:lnTo>
                    <a:pt x="2839783" y="15760"/>
                  </a:lnTo>
                  <a:lnTo>
                    <a:pt x="2839707" y="18503"/>
                  </a:lnTo>
                  <a:lnTo>
                    <a:pt x="2842590" y="21501"/>
                  </a:lnTo>
                  <a:lnTo>
                    <a:pt x="2843466" y="15849"/>
                  </a:lnTo>
                  <a:lnTo>
                    <a:pt x="2843517" y="13055"/>
                  </a:lnTo>
                  <a:close/>
                </a:path>
                <a:path w="7740015" h="223520">
                  <a:moveTo>
                    <a:pt x="2858236" y="6172"/>
                  </a:moveTo>
                  <a:lnTo>
                    <a:pt x="2855379" y="7200"/>
                  </a:lnTo>
                  <a:lnTo>
                    <a:pt x="2851023" y="6172"/>
                  </a:lnTo>
                  <a:lnTo>
                    <a:pt x="2850819" y="10960"/>
                  </a:lnTo>
                  <a:lnTo>
                    <a:pt x="2853728" y="9956"/>
                  </a:lnTo>
                  <a:lnTo>
                    <a:pt x="2858071" y="10998"/>
                  </a:lnTo>
                  <a:lnTo>
                    <a:pt x="2858236" y="6172"/>
                  </a:lnTo>
                  <a:close/>
                </a:path>
                <a:path w="7740015" h="223520">
                  <a:moveTo>
                    <a:pt x="2872232" y="31546"/>
                  </a:moveTo>
                  <a:lnTo>
                    <a:pt x="2865755" y="31419"/>
                  </a:lnTo>
                  <a:lnTo>
                    <a:pt x="2866199" y="35153"/>
                  </a:lnTo>
                  <a:lnTo>
                    <a:pt x="2869666" y="37071"/>
                  </a:lnTo>
                  <a:lnTo>
                    <a:pt x="2872232" y="31546"/>
                  </a:lnTo>
                  <a:close/>
                </a:path>
                <a:path w="7740015" h="223520">
                  <a:moveTo>
                    <a:pt x="2916059" y="27419"/>
                  </a:moveTo>
                  <a:lnTo>
                    <a:pt x="2913189" y="28409"/>
                  </a:lnTo>
                  <a:lnTo>
                    <a:pt x="2908833" y="27419"/>
                  </a:lnTo>
                  <a:lnTo>
                    <a:pt x="2908681" y="32372"/>
                  </a:lnTo>
                  <a:lnTo>
                    <a:pt x="2911513" y="31191"/>
                  </a:lnTo>
                  <a:lnTo>
                    <a:pt x="2915894" y="32207"/>
                  </a:lnTo>
                  <a:lnTo>
                    <a:pt x="2916059" y="27419"/>
                  </a:lnTo>
                  <a:close/>
                </a:path>
                <a:path w="7740015" h="223520">
                  <a:moveTo>
                    <a:pt x="2934271" y="27825"/>
                  </a:moveTo>
                  <a:lnTo>
                    <a:pt x="2931134" y="23914"/>
                  </a:lnTo>
                  <a:lnTo>
                    <a:pt x="2926207" y="22263"/>
                  </a:lnTo>
                  <a:lnTo>
                    <a:pt x="2919819" y="22618"/>
                  </a:lnTo>
                  <a:lnTo>
                    <a:pt x="2919438" y="30264"/>
                  </a:lnTo>
                  <a:lnTo>
                    <a:pt x="2923057" y="32791"/>
                  </a:lnTo>
                  <a:lnTo>
                    <a:pt x="2928645" y="32804"/>
                  </a:lnTo>
                  <a:lnTo>
                    <a:pt x="2934157" y="32943"/>
                  </a:lnTo>
                  <a:lnTo>
                    <a:pt x="2934271" y="27825"/>
                  </a:lnTo>
                  <a:close/>
                </a:path>
                <a:path w="7740015" h="223520">
                  <a:moveTo>
                    <a:pt x="2959658" y="33528"/>
                  </a:moveTo>
                  <a:lnTo>
                    <a:pt x="2955531" y="33909"/>
                  </a:lnTo>
                  <a:lnTo>
                    <a:pt x="2954159" y="26085"/>
                  </a:lnTo>
                  <a:lnTo>
                    <a:pt x="2952356" y="33362"/>
                  </a:lnTo>
                  <a:lnTo>
                    <a:pt x="2952280" y="38201"/>
                  </a:lnTo>
                  <a:lnTo>
                    <a:pt x="2958604" y="39585"/>
                  </a:lnTo>
                  <a:lnTo>
                    <a:pt x="2959658" y="33528"/>
                  </a:lnTo>
                  <a:close/>
                </a:path>
                <a:path w="7740015" h="223520">
                  <a:moveTo>
                    <a:pt x="2982112" y="8928"/>
                  </a:moveTo>
                  <a:lnTo>
                    <a:pt x="2971723" y="5257"/>
                  </a:lnTo>
                  <a:lnTo>
                    <a:pt x="2962198" y="8369"/>
                  </a:lnTo>
                  <a:lnTo>
                    <a:pt x="2951657" y="12750"/>
                  </a:lnTo>
                  <a:lnTo>
                    <a:pt x="2938272" y="12915"/>
                  </a:lnTo>
                  <a:lnTo>
                    <a:pt x="2939199" y="20751"/>
                  </a:lnTo>
                  <a:lnTo>
                    <a:pt x="2940291" y="26047"/>
                  </a:lnTo>
                  <a:lnTo>
                    <a:pt x="2939338" y="29768"/>
                  </a:lnTo>
                  <a:lnTo>
                    <a:pt x="2934157" y="32943"/>
                  </a:lnTo>
                  <a:lnTo>
                    <a:pt x="2934030" y="37782"/>
                  </a:lnTo>
                  <a:lnTo>
                    <a:pt x="2940824" y="37274"/>
                  </a:lnTo>
                  <a:lnTo>
                    <a:pt x="2946285" y="34734"/>
                  </a:lnTo>
                  <a:lnTo>
                    <a:pt x="2948813" y="28130"/>
                  </a:lnTo>
                  <a:lnTo>
                    <a:pt x="2943783" y="26327"/>
                  </a:lnTo>
                  <a:lnTo>
                    <a:pt x="2948762" y="19342"/>
                  </a:lnTo>
                  <a:lnTo>
                    <a:pt x="2952699" y="18288"/>
                  </a:lnTo>
                  <a:lnTo>
                    <a:pt x="2960293" y="20535"/>
                  </a:lnTo>
                  <a:lnTo>
                    <a:pt x="2962414" y="15113"/>
                  </a:lnTo>
                  <a:lnTo>
                    <a:pt x="2967393" y="13550"/>
                  </a:lnTo>
                  <a:lnTo>
                    <a:pt x="2973184" y="13322"/>
                  </a:lnTo>
                  <a:lnTo>
                    <a:pt x="2981248" y="16306"/>
                  </a:lnTo>
                  <a:lnTo>
                    <a:pt x="2982112" y="8928"/>
                  </a:lnTo>
                  <a:close/>
                </a:path>
                <a:path w="7740015" h="223520">
                  <a:moveTo>
                    <a:pt x="2993047" y="9182"/>
                  </a:moveTo>
                  <a:lnTo>
                    <a:pt x="2990189" y="10210"/>
                  </a:lnTo>
                  <a:lnTo>
                    <a:pt x="2985846" y="9182"/>
                  </a:lnTo>
                  <a:lnTo>
                    <a:pt x="2985617" y="13970"/>
                  </a:lnTo>
                  <a:lnTo>
                    <a:pt x="2988500" y="12992"/>
                  </a:lnTo>
                  <a:lnTo>
                    <a:pt x="2992844" y="14008"/>
                  </a:lnTo>
                  <a:lnTo>
                    <a:pt x="2993047" y="9182"/>
                  </a:lnTo>
                  <a:close/>
                </a:path>
                <a:path w="7740015" h="223520">
                  <a:moveTo>
                    <a:pt x="3039872" y="30200"/>
                  </a:moveTo>
                  <a:lnTo>
                    <a:pt x="3033560" y="28778"/>
                  </a:lnTo>
                  <a:lnTo>
                    <a:pt x="3032480" y="35153"/>
                  </a:lnTo>
                  <a:lnTo>
                    <a:pt x="3036595" y="34569"/>
                  </a:lnTo>
                  <a:lnTo>
                    <a:pt x="3037992" y="42316"/>
                  </a:lnTo>
                  <a:lnTo>
                    <a:pt x="3039821" y="35318"/>
                  </a:lnTo>
                  <a:lnTo>
                    <a:pt x="3039872" y="30200"/>
                  </a:lnTo>
                  <a:close/>
                </a:path>
                <a:path w="7740015" h="223520">
                  <a:moveTo>
                    <a:pt x="3954780" y="20205"/>
                  </a:moveTo>
                  <a:lnTo>
                    <a:pt x="3952951" y="17576"/>
                  </a:lnTo>
                  <a:lnTo>
                    <a:pt x="3951973" y="16205"/>
                  </a:lnTo>
                  <a:lnTo>
                    <a:pt x="3947350" y="19926"/>
                  </a:lnTo>
                  <a:lnTo>
                    <a:pt x="3949154" y="22542"/>
                  </a:lnTo>
                  <a:lnTo>
                    <a:pt x="3950182" y="24003"/>
                  </a:lnTo>
                  <a:lnTo>
                    <a:pt x="3954780" y="20205"/>
                  </a:lnTo>
                  <a:close/>
                </a:path>
                <a:path w="7740015" h="223520">
                  <a:moveTo>
                    <a:pt x="4289361" y="26530"/>
                  </a:moveTo>
                  <a:lnTo>
                    <a:pt x="4286529" y="27635"/>
                  </a:lnTo>
                  <a:lnTo>
                    <a:pt x="4282224" y="26428"/>
                  </a:lnTo>
                  <a:lnTo>
                    <a:pt x="4281944" y="31381"/>
                  </a:lnTo>
                  <a:lnTo>
                    <a:pt x="4284789" y="30327"/>
                  </a:lnTo>
                  <a:lnTo>
                    <a:pt x="4289095" y="31419"/>
                  </a:lnTo>
                  <a:lnTo>
                    <a:pt x="4289361" y="26530"/>
                  </a:lnTo>
                  <a:close/>
                </a:path>
                <a:path w="7740015" h="223520">
                  <a:moveTo>
                    <a:pt x="4314228" y="42189"/>
                  </a:moveTo>
                  <a:lnTo>
                    <a:pt x="4306989" y="41986"/>
                  </a:lnTo>
                  <a:lnTo>
                    <a:pt x="4306697" y="51993"/>
                  </a:lnTo>
                  <a:lnTo>
                    <a:pt x="4313936" y="52197"/>
                  </a:lnTo>
                  <a:lnTo>
                    <a:pt x="4314228" y="42189"/>
                  </a:lnTo>
                  <a:close/>
                </a:path>
                <a:path w="7740015" h="223520">
                  <a:moveTo>
                    <a:pt x="4350093" y="53149"/>
                  </a:moveTo>
                  <a:lnTo>
                    <a:pt x="4349039" y="42621"/>
                  </a:lnTo>
                  <a:lnTo>
                    <a:pt x="4344962" y="39255"/>
                  </a:lnTo>
                  <a:lnTo>
                    <a:pt x="4339018" y="40208"/>
                  </a:lnTo>
                  <a:lnTo>
                    <a:pt x="4332325" y="42659"/>
                  </a:lnTo>
                  <a:lnTo>
                    <a:pt x="4332490" y="36156"/>
                  </a:lnTo>
                  <a:lnTo>
                    <a:pt x="4322445" y="36131"/>
                  </a:lnTo>
                  <a:lnTo>
                    <a:pt x="4321492" y="42367"/>
                  </a:lnTo>
                  <a:lnTo>
                    <a:pt x="4327563" y="44564"/>
                  </a:lnTo>
                  <a:lnTo>
                    <a:pt x="4320489" y="48793"/>
                  </a:lnTo>
                  <a:lnTo>
                    <a:pt x="4321060" y="57442"/>
                  </a:lnTo>
                  <a:lnTo>
                    <a:pt x="4330141" y="56578"/>
                  </a:lnTo>
                  <a:lnTo>
                    <a:pt x="4337710" y="52463"/>
                  </a:lnTo>
                  <a:lnTo>
                    <a:pt x="4344213" y="49758"/>
                  </a:lnTo>
                  <a:lnTo>
                    <a:pt x="4350093" y="53149"/>
                  </a:lnTo>
                  <a:close/>
                </a:path>
                <a:path w="7740015" h="223520">
                  <a:moveTo>
                    <a:pt x="4359300" y="50863"/>
                  </a:moveTo>
                  <a:lnTo>
                    <a:pt x="4357509" y="48272"/>
                  </a:lnTo>
                  <a:lnTo>
                    <a:pt x="4356519" y="46939"/>
                  </a:lnTo>
                  <a:lnTo>
                    <a:pt x="4351921" y="50571"/>
                  </a:lnTo>
                  <a:lnTo>
                    <a:pt x="4353763" y="53238"/>
                  </a:lnTo>
                  <a:lnTo>
                    <a:pt x="4354677" y="54660"/>
                  </a:lnTo>
                  <a:lnTo>
                    <a:pt x="4359300" y="50863"/>
                  </a:lnTo>
                  <a:close/>
                </a:path>
                <a:path w="7740015" h="223520">
                  <a:moveTo>
                    <a:pt x="4397095" y="54394"/>
                  </a:moveTo>
                  <a:lnTo>
                    <a:pt x="4395482" y="43091"/>
                  </a:lnTo>
                  <a:lnTo>
                    <a:pt x="4386542" y="38214"/>
                  </a:lnTo>
                  <a:lnTo>
                    <a:pt x="4375721" y="38735"/>
                  </a:lnTo>
                  <a:lnTo>
                    <a:pt x="4368520" y="43611"/>
                  </a:lnTo>
                  <a:lnTo>
                    <a:pt x="4373689" y="50977"/>
                  </a:lnTo>
                  <a:lnTo>
                    <a:pt x="4381106" y="56705"/>
                  </a:lnTo>
                  <a:lnTo>
                    <a:pt x="4389374" y="58585"/>
                  </a:lnTo>
                  <a:lnTo>
                    <a:pt x="4397095" y="54394"/>
                  </a:lnTo>
                  <a:close/>
                </a:path>
                <a:path w="7740015" h="223520">
                  <a:moveTo>
                    <a:pt x="4413872" y="42418"/>
                  </a:moveTo>
                  <a:lnTo>
                    <a:pt x="4412069" y="39700"/>
                  </a:lnTo>
                  <a:lnTo>
                    <a:pt x="4411078" y="38315"/>
                  </a:lnTo>
                  <a:lnTo>
                    <a:pt x="4406493" y="42062"/>
                  </a:lnTo>
                  <a:lnTo>
                    <a:pt x="4408284" y="44665"/>
                  </a:lnTo>
                  <a:lnTo>
                    <a:pt x="4409211" y="46088"/>
                  </a:lnTo>
                  <a:lnTo>
                    <a:pt x="4413872" y="42418"/>
                  </a:lnTo>
                  <a:close/>
                </a:path>
                <a:path w="7740015" h="223520">
                  <a:moveTo>
                    <a:pt x="4515002" y="40081"/>
                  </a:moveTo>
                  <a:lnTo>
                    <a:pt x="4513237" y="37465"/>
                  </a:lnTo>
                  <a:lnTo>
                    <a:pt x="4512246" y="36042"/>
                  </a:lnTo>
                  <a:lnTo>
                    <a:pt x="4507662" y="39624"/>
                  </a:lnTo>
                  <a:lnTo>
                    <a:pt x="4509478" y="42240"/>
                  </a:lnTo>
                  <a:lnTo>
                    <a:pt x="4510443" y="43776"/>
                  </a:lnTo>
                  <a:lnTo>
                    <a:pt x="4515002" y="40081"/>
                  </a:lnTo>
                  <a:close/>
                </a:path>
                <a:path w="7740015" h="223520">
                  <a:moveTo>
                    <a:pt x="4534738" y="42900"/>
                  </a:moveTo>
                  <a:lnTo>
                    <a:pt x="4524387" y="41694"/>
                  </a:lnTo>
                  <a:lnTo>
                    <a:pt x="4516374" y="43776"/>
                  </a:lnTo>
                  <a:lnTo>
                    <a:pt x="4512792" y="52362"/>
                  </a:lnTo>
                  <a:lnTo>
                    <a:pt x="4523130" y="53619"/>
                  </a:lnTo>
                  <a:lnTo>
                    <a:pt x="4531118" y="51689"/>
                  </a:lnTo>
                  <a:lnTo>
                    <a:pt x="4534738" y="42900"/>
                  </a:lnTo>
                  <a:close/>
                </a:path>
                <a:path w="7740015" h="223520">
                  <a:moveTo>
                    <a:pt x="4577956" y="44005"/>
                  </a:moveTo>
                  <a:lnTo>
                    <a:pt x="4568990" y="43205"/>
                  </a:lnTo>
                  <a:lnTo>
                    <a:pt x="4560494" y="42621"/>
                  </a:lnTo>
                  <a:lnTo>
                    <a:pt x="4559655" y="53568"/>
                  </a:lnTo>
                  <a:lnTo>
                    <a:pt x="4565866" y="53657"/>
                  </a:lnTo>
                  <a:lnTo>
                    <a:pt x="4572597" y="54432"/>
                  </a:lnTo>
                  <a:lnTo>
                    <a:pt x="4577435" y="52387"/>
                  </a:lnTo>
                  <a:lnTo>
                    <a:pt x="4577956" y="44005"/>
                  </a:lnTo>
                  <a:close/>
                </a:path>
                <a:path w="7740015" h="223520">
                  <a:moveTo>
                    <a:pt x="4624578" y="66243"/>
                  </a:moveTo>
                  <a:lnTo>
                    <a:pt x="4624425" y="60286"/>
                  </a:lnTo>
                  <a:lnTo>
                    <a:pt x="4619041" y="63157"/>
                  </a:lnTo>
                  <a:lnTo>
                    <a:pt x="4624578" y="66243"/>
                  </a:lnTo>
                  <a:close/>
                </a:path>
                <a:path w="7740015" h="223520">
                  <a:moveTo>
                    <a:pt x="4667809" y="56324"/>
                  </a:moveTo>
                  <a:lnTo>
                    <a:pt x="4663554" y="57061"/>
                  </a:lnTo>
                  <a:lnTo>
                    <a:pt x="4657572" y="55206"/>
                  </a:lnTo>
                  <a:lnTo>
                    <a:pt x="4656823" y="61112"/>
                  </a:lnTo>
                  <a:lnTo>
                    <a:pt x="4661078" y="60439"/>
                  </a:lnTo>
                  <a:lnTo>
                    <a:pt x="4667059" y="62179"/>
                  </a:lnTo>
                  <a:lnTo>
                    <a:pt x="4667809" y="56324"/>
                  </a:lnTo>
                  <a:close/>
                </a:path>
                <a:path w="7740015" h="223520">
                  <a:moveTo>
                    <a:pt x="4725454" y="57823"/>
                  </a:moveTo>
                  <a:lnTo>
                    <a:pt x="4711903" y="56413"/>
                  </a:lnTo>
                  <a:lnTo>
                    <a:pt x="4713567" y="52120"/>
                  </a:lnTo>
                  <a:lnTo>
                    <a:pt x="4707471" y="57365"/>
                  </a:lnTo>
                  <a:lnTo>
                    <a:pt x="4705794" y="62674"/>
                  </a:lnTo>
                  <a:lnTo>
                    <a:pt x="4713579" y="63614"/>
                  </a:lnTo>
                  <a:lnTo>
                    <a:pt x="4722800" y="61556"/>
                  </a:lnTo>
                  <a:lnTo>
                    <a:pt x="4725454" y="57823"/>
                  </a:lnTo>
                  <a:close/>
                </a:path>
                <a:path w="7740015" h="223520">
                  <a:moveTo>
                    <a:pt x="4743450" y="58280"/>
                  </a:moveTo>
                  <a:lnTo>
                    <a:pt x="4739411" y="58750"/>
                  </a:lnTo>
                  <a:lnTo>
                    <a:pt x="4738103" y="51028"/>
                  </a:lnTo>
                  <a:lnTo>
                    <a:pt x="4736262" y="58102"/>
                  </a:lnTo>
                  <a:lnTo>
                    <a:pt x="4736147" y="63157"/>
                  </a:lnTo>
                  <a:lnTo>
                    <a:pt x="4742408" y="64566"/>
                  </a:lnTo>
                  <a:lnTo>
                    <a:pt x="4743450" y="58280"/>
                  </a:lnTo>
                  <a:close/>
                </a:path>
                <a:path w="7740015" h="223520">
                  <a:moveTo>
                    <a:pt x="4763097" y="56210"/>
                  </a:moveTo>
                  <a:lnTo>
                    <a:pt x="4758207" y="52666"/>
                  </a:lnTo>
                  <a:lnTo>
                    <a:pt x="4750714" y="58483"/>
                  </a:lnTo>
                  <a:lnTo>
                    <a:pt x="4761801" y="60896"/>
                  </a:lnTo>
                  <a:lnTo>
                    <a:pt x="4763097" y="56210"/>
                  </a:lnTo>
                  <a:close/>
                </a:path>
                <a:path w="7740015" h="223520">
                  <a:moveTo>
                    <a:pt x="4994199" y="51701"/>
                  </a:moveTo>
                  <a:lnTo>
                    <a:pt x="4988649" y="48615"/>
                  </a:lnTo>
                  <a:lnTo>
                    <a:pt x="4988865" y="54571"/>
                  </a:lnTo>
                  <a:lnTo>
                    <a:pt x="4994199" y="51701"/>
                  </a:lnTo>
                  <a:close/>
                </a:path>
                <a:path w="7740015" h="223520">
                  <a:moveTo>
                    <a:pt x="5258117" y="60744"/>
                  </a:moveTo>
                  <a:lnTo>
                    <a:pt x="5254028" y="61582"/>
                  </a:lnTo>
                  <a:lnTo>
                    <a:pt x="5256022" y="65773"/>
                  </a:lnTo>
                  <a:lnTo>
                    <a:pt x="5257990" y="65811"/>
                  </a:lnTo>
                  <a:lnTo>
                    <a:pt x="5258028" y="64185"/>
                  </a:lnTo>
                  <a:lnTo>
                    <a:pt x="5258079" y="62445"/>
                  </a:lnTo>
                  <a:lnTo>
                    <a:pt x="5258117" y="60744"/>
                  </a:lnTo>
                  <a:close/>
                </a:path>
                <a:path w="7740015" h="223520">
                  <a:moveTo>
                    <a:pt x="5266931" y="57327"/>
                  </a:moveTo>
                  <a:lnTo>
                    <a:pt x="5262715" y="55232"/>
                  </a:lnTo>
                  <a:lnTo>
                    <a:pt x="5258117" y="60744"/>
                  </a:lnTo>
                  <a:lnTo>
                    <a:pt x="5266741" y="61125"/>
                  </a:lnTo>
                  <a:lnTo>
                    <a:pt x="5266931" y="57327"/>
                  </a:lnTo>
                  <a:close/>
                </a:path>
                <a:path w="7740015" h="223520">
                  <a:moveTo>
                    <a:pt x="5279707" y="56222"/>
                  </a:moveTo>
                  <a:lnTo>
                    <a:pt x="5273510" y="54940"/>
                  </a:lnTo>
                  <a:lnTo>
                    <a:pt x="5272506" y="61074"/>
                  </a:lnTo>
                  <a:lnTo>
                    <a:pt x="5276532" y="60744"/>
                  </a:lnTo>
                  <a:lnTo>
                    <a:pt x="5277917" y="68554"/>
                  </a:lnTo>
                  <a:lnTo>
                    <a:pt x="5279631" y="61239"/>
                  </a:lnTo>
                  <a:lnTo>
                    <a:pt x="5279707" y="56222"/>
                  </a:lnTo>
                  <a:close/>
                </a:path>
                <a:path w="7740015" h="223520">
                  <a:moveTo>
                    <a:pt x="5973546" y="105003"/>
                  </a:moveTo>
                  <a:lnTo>
                    <a:pt x="5952096" y="104622"/>
                  </a:lnTo>
                  <a:lnTo>
                    <a:pt x="5952312" y="117246"/>
                  </a:lnTo>
                  <a:lnTo>
                    <a:pt x="5956986" y="123837"/>
                  </a:lnTo>
                  <a:lnTo>
                    <a:pt x="5966053" y="124701"/>
                  </a:lnTo>
                  <a:lnTo>
                    <a:pt x="5966193" y="117259"/>
                  </a:lnTo>
                  <a:lnTo>
                    <a:pt x="5968822" y="113423"/>
                  </a:lnTo>
                  <a:lnTo>
                    <a:pt x="5971946" y="110299"/>
                  </a:lnTo>
                  <a:lnTo>
                    <a:pt x="5973546" y="105003"/>
                  </a:lnTo>
                  <a:close/>
                </a:path>
                <a:path w="7740015" h="223520">
                  <a:moveTo>
                    <a:pt x="6044412" y="85877"/>
                  </a:moveTo>
                  <a:lnTo>
                    <a:pt x="6043955" y="82169"/>
                  </a:lnTo>
                  <a:lnTo>
                    <a:pt x="6040552" y="80302"/>
                  </a:lnTo>
                  <a:lnTo>
                    <a:pt x="6038062" y="85864"/>
                  </a:lnTo>
                  <a:lnTo>
                    <a:pt x="6044412" y="85877"/>
                  </a:lnTo>
                  <a:close/>
                </a:path>
                <a:path w="7740015" h="223520">
                  <a:moveTo>
                    <a:pt x="6048426" y="106095"/>
                  </a:moveTo>
                  <a:lnTo>
                    <a:pt x="6044374" y="109334"/>
                  </a:lnTo>
                  <a:lnTo>
                    <a:pt x="6045593" y="114109"/>
                  </a:lnTo>
                  <a:lnTo>
                    <a:pt x="6048222" y="114871"/>
                  </a:lnTo>
                  <a:lnTo>
                    <a:pt x="6048426" y="106095"/>
                  </a:lnTo>
                  <a:close/>
                </a:path>
                <a:path w="7740015" h="223520">
                  <a:moveTo>
                    <a:pt x="6053633" y="102857"/>
                  </a:moveTo>
                  <a:lnTo>
                    <a:pt x="6048159" y="99961"/>
                  </a:lnTo>
                  <a:lnTo>
                    <a:pt x="6048426" y="106095"/>
                  </a:lnTo>
                  <a:lnTo>
                    <a:pt x="6053633" y="102857"/>
                  </a:lnTo>
                  <a:close/>
                </a:path>
                <a:path w="7740015" h="223520">
                  <a:moveTo>
                    <a:pt x="6062954" y="88404"/>
                  </a:moveTo>
                  <a:lnTo>
                    <a:pt x="6060097" y="85471"/>
                  </a:lnTo>
                  <a:lnTo>
                    <a:pt x="6059297" y="91147"/>
                  </a:lnTo>
                  <a:lnTo>
                    <a:pt x="6059259" y="93891"/>
                  </a:lnTo>
                  <a:lnTo>
                    <a:pt x="6062103" y="96837"/>
                  </a:lnTo>
                  <a:lnTo>
                    <a:pt x="6062891" y="91186"/>
                  </a:lnTo>
                  <a:lnTo>
                    <a:pt x="6062954" y="88404"/>
                  </a:lnTo>
                  <a:close/>
                </a:path>
                <a:path w="7740015" h="223520">
                  <a:moveTo>
                    <a:pt x="6080734" y="86309"/>
                  </a:moveTo>
                  <a:lnTo>
                    <a:pt x="6077966" y="87464"/>
                  </a:lnTo>
                  <a:lnTo>
                    <a:pt x="6073724" y="86487"/>
                  </a:lnTo>
                  <a:lnTo>
                    <a:pt x="6073533" y="91300"/>
                  </a:lnTo>
                  <a:lnTo>
                    <a:pt x="6076340" y="90170"/>
                  </a:lnTo>
                  <a:lnTo>
                    <a:pt x="6080557" y="91236"/>
                  </a:lnTo>
                  <a:lnTo>
                    <a:pt x="6080734" y="86309"/>
                  </a:lnTo>
                  <a:close/>
                </a:path>
                <a:path w="7740015" h="223520">
                  <a:moveTo>
                    <a:pt x="6089650" y="88938"/>
                  </a:moveTo>
                  <a:lnTo>
                    <a:pt x="6087859" y="86385"/>
                  </a:lnTo>
                  <a:lnTo>
                    <a:pt x="6086856" y="85051"/>
                  </a:lnTo>
                  <a:lnTo>
                    <a:pt x="6082436" y="88760"/>
                  </a:lnTo>
                  <a:lnTo>
                    <a:pt x="6084240" y="91401"/>
                  </a:lnTo>
                  <a:lnTo>
                    <a:pt x="6085167" y="92811"/>
                  </a:lnTo>
                  <a:lnTo>
                    <a:pt x="6089650" y="88938"/>
                  </a:lnTo>
                  <a:close/>
                </a:path>
                <a:path w="7740015" h="223520">
                  <a:moveTo>
                    <a:pt x="6187275" y="87426"/>
                  </a:moveTo>
                  <a:lnTo>
                    <a:pt x="6181090" y="86029"/>
                  </a:lnTo>
                  <a:lnTo>
                    <a:pt x="6180150" y="92417"/>
                  </a:lnTo>
                  <a:lnTo>
                    <a:pt x="6180861" y="98374"/>
                  </a:lnTo>
                  <a:lnTo>
                    <a:pt x="6187275" y="92481"/>
                  </a:lnTo>
                  <a:lnTo>
                    <a:pt x="6187275" y="87426"/>
                  </a:lnTo>
                  <a:close/>
                </a:path>
                <a:path w="7740015" h="223520">
                  <a:moveTo>
                    <a:pt x="6198019" y="97231"/>
                  </a:moveTo>
                  <a:lnTo>
                    <a:pt x="6196266" y="89877"/>
                  </a:lnTo>
                  <a:lnTo>
                    <a:pt x="6194285" y="97624"/>
                  </a:lnTo>
                  <a:lnTo>
                    <a:pt x="6190577" y="97790"/>
                  </a:lnTo>
                  <a:lnTo>
                    <a:pt x="6191415" y="103847"/>
                  </a:lnTo>
                  <a:lnTo>
                    <a:pt x="6197803" y="102539"/>
                  </a:lnTo>
                  <a:lnTo>
                    <a:pt x="6198019" y="97231"/>
                  </a:lnTo>
                  <a:close/>
                </a:path>
                <a:path w="7740015" h="223520">
                  <a:moveTo>
                    <a:pt x="6233617" y="77889"/>
                  </a:moveTo>
                  <a:lnTo>
                    <a:pt x="6230874" y="79095"/>
                  </a:lnTo>
                  <a:lnTo>
                    <a:pt x="6226645" y="77978"/>
                  </a:lnTo>
                  <a:lnTo>
                    <a:pt x="6226467" y="82880"/>
                  </a:lnTo>
                  <a:lnTo>
                    <a:pt x="6229235" y="81737"/>
                  </a:lnTo>
                  <a:lnTo>
                    <a:pt x="6233465" y="82854"/>
                  </a:lnTo>
                  <a:lnTo>
                    <a:pt x="6233617" y="77889"/>
                  </a:lnTo>
                  <a:close/>
                </a:path>
                <a:path w="7740015" h="223520">
                  <a:moveTo>
                    <a:pt x="6271082" y="70929"/>
                  </a:moveTo>
                  <a:lnTo>
                    <a:pt x="6268313" y="66979"/>
                  </a:lnTo>
                  <a:lnTo>
                    <a:pt x="6263843" y="70802"/>
                  </a:lnTo>
                  <a:lnTo>
                    <a:pt x="6265672" y="73367"/>
                  </a:lnTo>
                  <a:lnTo>
                    <a:pt x="6266612" y="74803"/>
                  </a:lnTo>
                  <a:lnTo>
                    <a:pt x="6271082" y="70929"/>
                  </a:lnTo>
                  <a:close/>
                </a:path>
                <a:path w="7740015" h="223520">
                  <a:moveTo>
                    <a:pt x="7193039" y="84861"/>
                  </a:moveTo>
                  <a:lnTo>
                    <a:pt x="7190206" y="80886"/>
                  </a:lnTo>
                  <a:lnTo>
                    <a:pt x="7185939" y="84772"/>
                  </a:lnTo>
                  <a:lnTo>
                    <a:pt x="7187793" y="87261"/>
                  </a:lnTo>
                  <a:lnTo>
                    <a:pt x="7188797" y="88684"/>
                  </a:lnTo>
                  <a:lnTo>
                    <a:pt x="7193039" y="84861"/>
                  </a:lnTo>
                  <a:close/>
                </a:path>
                <a:path w="7740015" h="223520">
                  <a:moveTo>
                    <a:pt x="7200036" y="84772"/>
                  </a:moveTo>
                  <a:lnTo>
                    <a:pt x="7198182" y="82156"/>
                  </a:lnTo>
                  <a:lnTo>
                    <a:pt x="7197141" y="80797"/>
                  </a:lnTo>
                  <a:lnTo>
                    <a:pt x="7192937" y="84683"/>
                  </a:lnTo>
                  <a:lnTo>
                    <a:pt x="7194791" y="87172"/>
                  </a:lnTo>
                  <a:lnTo>
                    <a:pt x="7195769" y="88595"/>
                  </a:lnTo>
                  <a:lnTo>
                    <a:pt x="7200036" y="84772"/>
                  </a:lnTo>
                  <a:close/>
                </a:path>
                <a:path w="7740015" h="223520">
                  <a:moveTo>
                    <a:pt x="7250252" y="76327"/>
                  </a:moveTo>
                  <a:lnTo>
                    <a:pt x="7243331" y="71843"/>
                  </a:lnTo>
                  <a:lnTo>
                    <a:pt x="7236676" y="74091"/>
                  </a:lnTo>
                  <a:lnTo>
                    <a:pt x="7230758" y="80060"/>
                  </a:lnTo>
                  <a:lnTo>
                    <a:pt x="7226071" y="86690"/>
                  </a:lnTo>
                  <a:lnTo>
                    <a:pt x="7232942" y="85318"/>
                  </a:lnTo>
                  <a:lnTo>
                    <a:pt x="7239622" y="83629"/>
                  </a:lnTo>
                  <a:lnTo>
                    <a:pt x="7245578" y="80873"/>
                  </a:lnTo>
                  <a:lnTo>
                    <a:pt x="7250252" y="76327"/>
                  </a:lnTo>
                  <a:close/>
                </a:path>
                <a:path w="7740015" h="223520">
                  <a:moveTo>
                    <a:pt x="7274598" y="80937"/>
                  </a:moveTo>
                  <a:lnTo>
                    <a:pt x="7274585" y="75984"/>
                  </a:lnTo>
                  <a:lnTo>
                    <a:pt x="7271918" y="77266"/>
                  </a:lnTo>
                  <a:lnTo>
                    <a:pt x="7267727" y="76238"/>
                  </a:lnTo>
                  <a:lnTo>
                    <a:pt x="7267727" y="81140"/>
                  </a:lnTo>
                  <a:lnTo>
                    <a:pt x="7270407" y="79946"/>
                  </a:lnTo>
                  <a:lnTo>
                    <a:pt x="7274598" y="80937"/>
                  </a:lnTo>
                  <a:close/>
                </a:path>
                <a:path w="7740015" h="223520">
                  <a:moveTo>
                    <a:pt x="7298982" y="80594"/>
                  </a:moveTo>
                  <a:lnTo>
                    <a:pt x="7298931" y="75641"/>
                  </a:lnTo>
                  <a:lnTo>
                    <a:pt x="7288492" y="75780"/>
                  </a:lnTo>
                  <a:lnTo>
                    <a:pt x="7285850" y="77063"/>
                  </a:lnTo>
                  <a:lnTo>
                    <a:pt x="7281672" y="76034"/>
                  </a:lnTo>
                  <a:lnTo>
                    <a:pt x="7281634" y="80937"/>
                  </a:lnTo>
                  <a:lnTo>
                    <a:pt x="7292111" y="80797"/>
                  </a:lnTo>
                  <a:lnTo>
                    <a:pt x="7294740" y="79603"/>
                  </a:lnTo>
                  <a:lnTo>
                    <a:pt x="7298982" y="80594"/>
                  </a:lnTo>
                  <a:close/>
                </a:path>
                <a:path w="7740015" h="223520">
                  <a:moveTo>
                    <a:pt x="7340587" y="70180"/>
                  </a:moveTo>
                  <a:lnTo>
                    <a:pt x="7331138" y="71678"/>
                  </a:lnTo>
                  <a:lnTo>
                    <a:pt x="7324661" y="71628"/>
                  </a:lnTo>
                  <a:lnTo>
                    <a:pt x="7320115" y="73418"/>
                  </a:lnTo>
                  <a:lnTo>
                    <a:pt x="7316432" y="80441"/>
                  </a:lnTo>
                  <a:lnTo>
                    <a:pt x="7324344" y="80441"/>
                  </a:lnTo>
                  <a:lnTo>
                    <a:pt x="7332154" y="80276"/>
                  </a:lnTo>
                  <a:lnTo>
                    <a:pt x="7338136" y="77635"/>
                  </a:lnTo>
                  <a:lnTo>
                    <a:pt x="7340587" y="70180"/>
                  </a:lnTo>
                  <a:close/>
                </a:path>
                <a:path w="7740015" h="223520">
                  <a:moveTo>
                    <a:pt x="7389114" y="74066"/>
                  </a:moveTo>
                  <a:lnTo>
                    <a:pt x="7389038" y="69278"/>
                  </a:lnTo>
                  <a:lnTo>
                    <a:pt x="7386434" y="70383"/>
                  </a:lnTo>
                  <a:lnTo>
                    <a:pt x="7382319" y="69596"/>
                  </a:lnTo>
                  <a:lnTo>
                    <a:pt x="7382396" y="74383"/>
                  </a:lnTo>
                  <a:lnTo>
                    <a:pt x="7385012" y="73317"/>
                  </a:lnTo>
                  <a:lnTo>
                    <a:pt x="7389114" y="74066"/>
                  </a:lnTo>
                  <a:close/>
                </a:path>
                <a:path w="7740015" h="223520">
                  <a:moveTo>
                    <a:pt x="7400976" y="66357"/>
                  </a:moveTo>
                  <a:lnTo>
                    <a:pt x="7399160" y="63868"/>
                  </a:lnTo>
                  <a:lnTo>
                    <a:pt x="7398144" y="62534"/>
                  </a:lnTo>
                  <a:lnTo>
                    <a:pt x="7394041" y="66535"/>
                  </a:lnTo>
                  <a:lnTo>
                    <a:pt x="7395883" y="69037"/>
                  </a:lnTo>
                  <a:lnTo>
                    <a:pt x="7396886" y="70434"/>
                  </a:lnTo>
                  <a:lnTo>
                    <a:pt x="7400976" y="66357"/>
                  </a:lnTo>
                  <a:close/>
                </a:path>
                <a:path w="7740015" h="223520">
                  <a:moveTo>
                    <a:pt x="7423010" y="67932"/>
                  </a:moveTo>
                  <a:lnTo>
                    <a:pt x="7422972" y="63030"/>
                  </a:lnTo>
                  <a:lnTo>
                    <a:pt x="7420381" y="64325"/>
                  </a:lnTo>
                  <a:lnTo>
                    <a:pt x="7416254" y="63373"/>
                  </a:lnTo>
                  <a:lnTo>
                    <a:pt x="7416292" y="68326"/>
                  </a:lnTo>
                  <a:lnTo>
                    <a:pt x="7418959" y="67094"/>
                  </a:lnTo>
                  <a:lnTo>
                    <a:pt x="7423010" y="67932"/>
                  </a:lnTo>
                  <a:close/>
                </a:path>
                <a:path w="7740015" h="223520">
                  <a:moveTo>
                    <a:pt x="7455497" y="64452"/>
                  </a:moveTo>
                  <a:lnTo>
                    <a:pt x="7452690" y="60617"/>
                  </a:lnTo>
                  <a:lnTo>
                    <a:pt x="7448575" y="64617"/>
                  </a:lnTo>
                  <a:lnTo>
                    <a:pt x="7450442" y="67119"/>
                  </a:lnTo>
                  <a:lnTo>
                    <a:pt x="7451369" y="68516"/>
                  </a:lnTo>
                  <a:lnTo>
                    <a:pt x="7455497" y="64452"/>
                  </a:lnTo>
                  <a:close/>
                </a:path>
                <a:path w="7740015" h="223520">
                  <a:moveTo>
                    <a:pt x="7508151" y="60058"/>
                  </a:moveTo>
                  <a:lnTo>
                    <a:pt x="7504189" y="61061"/>
                  </a:lnTo>
                  <a:lnTo>
                    <a:pt x="7498423" y="59563"/>
                  </a:lnTo>
                  <a:lnTo>
                    <a:pt x="7498118" y="65455"/>
                  </a:lnTo>
                  <a:lnTo>
                    <a:pt x="7502093" y="64439"/>
                  </a:lnTo>
                  <a:lnTo>
                    <a:pt x="7507795" y="65976"/>
                  </a:lnTo>
                  <a:lnTo>
                    <a:pt x="7508151" y="60058"/>
                  </a:lnTo>
                  <a:close/>
                </a:path>
                <a:path w="7740015" h="223520">
                  <a:moveTo>
                    <a:pt x="7510983" y="139801"/>
                  </a:moveTo>
                  <a:lnTo>
                    <a:pt x="7510640" y="129908"/>
                  </a:lnTo>
                  <a:lnTo>
                    <a:pt x="7503769" y="130136"/>
                  </a:lnTo>
                  <a:lnTo>
                    <a:pt x="7504125" y="140042"/>
                  </a:lnTo>
                  <a:lnTo>
                    <a:pt x="7510983" y="139801"/>
                  </a:lnTo>
                  <a:close/>
                </a:path>
                <a:path w="7740015" h="223520">
                  <a:moveTo>
                    <a:pt x="7521803" y="59601"/>
                  </a:moveTo>
                  <a:lnTo>
                    <a:pt x="7517816" y="60604"/>
                  </a:lnTo>
                  <a:lnTo>
                    <a:pt x="7512075" y="59105"/>
                  </a:lnTo>
                  <a:lnTo>
                    <a:pt x="7511732" y="65011"/>
                  </a:lnTo>
                  <a:lnTo>
                    <a:pt x="7515733" y="63957"/>
                  </a:lnTo>
                  <a:lnTo>
                    <a:pt x="7521422" y="65493"/>
                  </a:lnTo>
                  <a:lnTo>
                    <a:pt x="7521803" y="59601"/>
                  </a:lnTo>
                  <a:close/>
                </a:path>
                <a:path w="7740015" h="223520">
                  <a:moveTo>
                    <a:pt x="7533868" y="61734"/>
                  </a:moveTo>
                  <a:lnTo>
                    <a:pt x="7532027" y="59232"/>
                  </a:lnTo>
                  <a:lnTo>
                    <a:pt x="7531011" y="57899"/>
                  </a:lnTo>
                  <a:lnTo>
                    <a:pt x="7526896" y="61899"/>
                  </a:lnTo>
                  <a:lnTo>
                    <a:pt x="7528763" y="64401"/>
                  </a:lnTo>
                  <a:lnTo>
                    <a:pt x="7529779" y="65786"/>
                  </a:lnTo>
                  <a:lnTo>
                    <a:pt x="7533868" y="61734"/>
                  </a:lnTo>
                  <a:close/>
                </a:path>
                <a:path w="7740015" h="223520">
                  <a:moveTo>
                    <a:pt x="7567130" y="87820"/>
                  </a:moveTo>
                  <a:lnTo>
                    <a:pt x="7567079" y="83019"/>
                  </a:lnTo>
                  <a:lnTo>
                    <a:pt x="7564450" y="84188"/>
                  </a:lnTo>
                  <a:lnTo>
                    <a:pt x="7560323" y="83400"/>
                  </a:lnTo>
                  <a:lnTo>
                    <a:pt x="7560424" y="88315"/>
                  </a:lnTo>
                  <a:lnTo>
                    <a:pt x="7563015" y="87045"/>
                  </a:lnTo>
                  <a:lnTo>
                    <a:pt x="7567130" y="87820"/>
                  </a:lnTo>
                  <a:close/>
                </a:path>
                <a:path w="7740015" h="223520">
                  <a:moveTo>
                    <a:pt x="7581049" y="177368"/>
                  </a:moveTo>
                  <a:lnTo>
                    <a:pt x="7553617" y="178308"/>
                  </a:lnTo>
                  <a:lnTo>
                    <a:pt x="7551013" y="179476"/>
                  </a:lnTo>
                  <a:lnTo>
                    <a:pt x="7546848" y="178612"/>
                  </a:lnTo>
                  <a:lnTo>
                    <a:pt x="7546899" y="183476"/>
                  </a:lnTo>
                  <a:lnTo>
                    <a:pt x="7564082" y="182892"/>
                  </a:lnTo>
                  <a:lnTo>
                    <a:pt x="7568946" y="182295"/>
                  </a:lnTo>
                  <a:lnTo>
                    <a:pt x="7574801" y="183032"/>
                  </a:lnTo>
                  <a:lnTo>
                    <a:pt x="7579525" y="182321"/>
                  </a:lnTo>
                  <a:lnTo>
                    <a:pt x="7581049" y="177368"/>
                  </a:lnTo>
                  <a:close/>
                </a:path>
                <a:path w="7740015" h="223520">
                  <a:moveTo>
                    <a:pt x="7729182" y="214668"/>
                  </a:moveTo>
                  <a:lnTo>
                    <a:pt x="7727302" y="212166"/>
                  </a:lnTo>
                  <a:lnTo>
                    <a:pt x="7726286" y="210934"/>
                  </a:lnTo>
                  <a:lnTo>
                    <a:pt x="7722209" y="214769"/>
                  </a:lnTo>
                  <a:lnTo>
                    <a:pt x="7724127" y="217309"/>
                  </a:lnTo>
                  <a:lnTo>
                    <a:pt x="7725118" y="218668"/>
                  </a:lnTo>
                  <a:lnTo>
                    <a:pt x="7729182" y="214668"/>
                  </a:lnTo>
                  <a:close/>
                </a:path>
                <a:path w="7740015" h="223520">
                  <a:moveTo>
                    <a:pt x="7739812" y="219417"/>
                  </a:moveTo>
                  <a:lnTo>
                    <a:pt x="7737907" y="216852"/>
                  </a:lnTo>
                  <a:lnTo>
                    <a:pt x="7736840" y="215480"/>
                  </a:lnTo>
                  <a:lnTo>
                    <a:pt x="7732789" y="219506"/>
                  </a:lnTo>
                  <a:lnTo>
                    <a:pt x="7734681" y="222008"/>
                  </a:lnTo>
                  <a:lnTo>
                    <a:pt x="7735697" y="223253"/>
                  </a:lnTo>
                  <a:lnTo>
                    <a:pt x="7739812" y="21941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0941" y="5023535"/>
              <a:ext cx="7834630" cy="435609"/>
            </a:xfrm>
            <a:custGeom>
              <a:avLst/>
              <a:gdLst/>
              <a:ahLst/>
              <a:cxnLst/>
              <a:rect l="l" t="t" r="r" b="b"/>
              <a:pathLst>
                <a:path w="7834630" h="435610">
                  <a:moveTo>
                    <a:pt x="7696" y="49441"/>
                  </a:moveTo>
                  <a:lnTo>
                    <a:pt x="5562" y="47002"/>
                  </a:lnTo>
                  <a:lnTo>
                    <a:pt x="4432" y="45669"/>
                  </a:lnTo>
                  <a:lnTo>
                    <a:pt x="0" y="49644"/>
                  </a:lnTo>
                  <a:lnTo>
                    <a:pt x="2120" y="52057"/>
                  </a:lnTo>
                  <a:lnTo>
                    <a:pt x="3352" y="53428"/>
                  </a:lnTo>
                  <a:lnTo>
                    <a:pt x="7696" y="49441"/>
                  </a:lnTo>
                  <a:close/>
                </a:path>
                <a:path w="7834630" h="435610">
                  <a:moveTo>
                    <a:pt x="21005" y="50914"/>
                  </a:moveTo>
                  <a:lnTo>
                    <a:pt x="20789" y="46126"/>
                  </a:lnTo>
                  <a:lnTo>
                    <a:pt x="17907" y="47383"/>
                  </a:lnTo>
                  <a:lnTo>
                    <a:pt x="13309" y="46596"/>
                  </a:lnTo>
                  <a:lnTo>
                    <a:pt x="13538" y="51396"/>
                  </a:lnTo>
                  <a:lnTo>
                    <a:pt x="16395" y="50228"/>
                  </a:lnTo>
                  <a:lnTo>
                    <a:pt x="21005" y="50914"/>
                  </a:lnTo>
                  <a:close/>
                </a:path>
                <a:path w="7834630" h="435610">
                  <a:moveTo>
                    <a:pt x="24549" y="18592"/>
                  </a:moveTo>
                  <a:lnTo>
                    <a:pt x="22339" y="15989"/>
                  </a:lnTo>
                  <a:lnTo>
                    <a:pt x="21196" y="14719"/>
                  </a:lnTo>
                  <a:lnTo>
                    <a:pt x="16789" y="18770"/>
                  </a:lnTo>
                  <a:lnTo>
                    <a:pt x="18923" y="21221"/>
                  </a:lnTo>
                  <a:lnTo>
                    <a:pt x="20053" y="22555"/>
                  </a:lnTo>
                  <a:lnTo>
                    <a:pt x="24549" y="18592"/>
                  </a:lnTo>
                  <a:close/>
                </a:path>
                <a:path w="7834630" h="435610">
                  <a:moveTo>
                    <a:pt x="34658" y="52857"/>
                  </a:moveTo>
                  <a:lnTo>
                    <a:pt x="32512" y="50330"/>
                  </a:lnTo>
                  <a:lnTo>
                    <a:pt x="31369" y="49022"/>
                  </a:lnTo>
                  <a:lnTo>
                    <a:pt x="26962" y="53136"/>
                  </a:lnTo>
                  <a:lnTo>
                    <a:pt x="29133" y="55664"/>
                  </a:lnTo>
                  <a:lnTo>
                    <a:pt x="30200" y="56921"/>
                  </a:lnTo>
                  <a:lnTo>
                    <a:pt x="34658" y="52857"/>
                  </a:lnTo>
                  <a:close/>
                </a:path>
                <a:path w="7834630" h="435610">
                  <a:moveTo>
                    <a:pt x="62077" y="375920"/>
                  </a:moveTo>
                  <a:lnTo>
                    <a:pt x="59956" y="373481"/>
                  </a:lnTo>
                  <a:lnTo>
                    <a:pt x="58902" y="372186"/>
                  </a:lnTo>
                  <a:lnTo>
                    <a:pt x="54533" y="376275"/>
                  </a:lnTo>
                  <a:lnTo>
                    <a:pt x="56629" y="378726"/>
                  </a:lnTo>
                  <a:lnTo>
                    <a:pt x="57746" y="380022"/>
                  </a:lnTo>
                  <a:lnTo>
                    <a:pt x="62077" y="375920"/>
                  </a:lnTo>
                  <a:close/>
                </a:path>
                <a:path w="7834630" h="435610">
                  <a:moveTo>
                    <a:pt x="75806" y="282790"/>
                  </a:moveTo>
                  <a:lnTo>
                    <a:pt x="75374" y="277749"/>
                  </a:lnTo>
                  <a:lnTo>
                    <a:pt x="68795" y="276847"/>
                  </a:lnTo>
                  <a:lnTo>
                    <a:pt x="68338" y="283210"/>
                  </a:lnTo>
                  <a:lnTo>
                    <a:pt x="69557" y="289090"/>
                  </a:lnTo>
                  <a:lnTo>
                    <a:pt x="72720" y="285991"/>
                  </a:lnTo>
                  <a:lnTo>
                    <a:pt x="75806" y="282790"/>
                  </a:lnTo>
                  <a:close/>
                </a:path>
                <a:path w="7834630" h="435610">
                  <a:moveTo>
                    <a:pt x="81838" y="367271"/>
                  </a:moveTo>
                  <a:lnTo>
                    <a:pt x="74930" y="368300"/>
                  </a:lnTo>
                  <a:lnTo>
                    <a:pt x="69011" y="370459"/>
                  </a:lnTo>
                  <a:lnTo>
                    <a:pt x="65151" y="375005"/>
                  </a:lnTo>
                  <a:lnTo>
                    <a:pt x="64389" y="383146"/>
                  </a:lnTo>
                  <a:lnTo>
                    <a:pt x="72859" y="381025"/>
                  </a:lnTo>
                  <a:lnTo>
                    <a:pt x="79946" y="377228"/>
                  </a:lnTo>
                  <a:lnTo>
                    <a:pt x="81838" y="367271"/>
                  </a:lnTo>
                  <a:close/>
                </a:path>
                <a:path w="7834630" h="435610">
                  <a:moveTo>
                    <a:pt x="88379" y="274586"/>
                  </a:moveTo>
                  <a:lnTo>
                    <a:pt x="86271" y="272148"/>
                  </a:lnTo>
                  <a:lnTo>
                    <a:pt x="85128" y="270852"/>
                  </a:lnTo>
                  <a:lnTo>
                    <a:pt x="80822" y="274802"/>
                  </a:lnTo>
                  <a:lnTo>
                    <a:pt x="82918" y="277304"/>
                  </a:lnTo>
                  <a:lnTo>
                    <a:pt x="83997" y="278638"/>
                  </a:lnTo>
                  <a:lnTo>
                    <a:pt x="88379" y="274586"/>
                  </a:lnTo>
                  <a:close/>
                </a:path>
                <a:path w="7834630" h="435610">
                  <a:moveTo>
                    <a:pt x="94234" y="386461"/>
                  </a:moveTo>
                  <a:lnTo>
                    <a:pt x="93992" y="381469"/>
                  </a:lnTo>
                  <a:lnTo>
                    <a:pt x="91224" y="382854"/>
                  </a:lnTo>
                  <a:lnTo>
                    <a:pt x="86728" y="382181"/>
                  </a:lnTo>
                  <a:lnTo>
                    <a:pt x="86931" y="386930"/>
                  </a:lnTo>
                  <a:lnTo>
                    <a:pt x="89763" y="385724"/>
                  </a:lnTo>
                  <a:lnTo>
                    <a:pt x="94234" y="386461"/>
                  </a:lnTo>
                  <a:close/>
                </a:path>
                <a:path w="7834630" h="435610">
                  <a:moveTo>
                    <a:pt x="106057" y="38735"/>
                  </a:moveTo>
                  <a:lnTo>
                    <a:pt x="102781" y="35013"/>
                  </a:lnTo>
                  <a:lnTo>
                    <a:pt x="98361" y="39027"/>
                  </a:lnTo>
                  <a:lnTo>
                    <a:pt x="100457" y="41567"/>
                  </a:lnTo>
                  <a:lnTo>
                    <a:pt x="101587" y="42760"/>
                  </a:lnTo>
                  <a:lnTo>
                    <a:pt x="106057" y="38735"/>
                  </a:lnTo>
                  <a:close/>
                </a:path>
                <a:path w="7834630" h="435610">
                  <a:moveTo>
                    <a:pt x="113068" y="335534"/>
                  </a:moveTo>
                  <a:lnTo>
                    <a:pt x="112864" y="332727"/>
                  </a:lnTo>
                  <a:lnTo>
                    <a:pt x="109651" y="330034"/>
                  </a:lnTo>
                  <a:lnTo>
                    <a:pt x="109359" y="335749"/>
                  </a:lnTo>
                  <a:lnTo>
                    <a:pt x="109550" y="338455"/>
                  </a:lnTo>
                  <a:lnTo>
                    <a:pt x="112814" y="341160"/>
                  </a:lnTo>
                  <a:lnTo>
                    <a:pt x="113068" y="335534"/>
                  </a:lnTo>
                  <a:close/>
                </a:path>
                <a:path w="7834630" h="435610">
                  <a:moveTo>
                    <a:pt x="119405" y="265137"/>
                  </a:moveTo>
                  <a:lnTo>
                    <a:pt x="119151" y="260184"/>
                  </a:lnTo>
                  <a:lnTo>
                    <a:pt x="116281" y="261543"/>
                  </a:lnTo>
                  <a:lnTo>
                    <a:pt x="111798" y="260858"/>
                  </a:lnTo>
                  <a:lnTo>
                    <a:pt x="112052" y="265671"/>
                  </a:lnTo>
                  <a:lnTo>
                    <a:pt x="114858" y="264299"/>
                  </a:lnTo>
                  <a:lnTo>
                    <a:pt x="119405" y="265137"/>
                  </a:lnTo>
                  <a:close/>
                </a:path>
                <a:path w="7834630" h="435610">
                  <a:moveTo>
                    <a:pt x="123659" y="215112"/>
                  </a:moveTo>
                  <a:lnTo>
                    <a:pt x="120726" y="209575"/>
                  </a:lnTo>
                  <a:lnTo>
                    <a:pt x="117221" y="211569"/>
                  </a:lnTo>
                  <a:lnTo>
                    <a:pt x="116941" y="215328"/>
                  </a:lnTo>
                  <a:lnTo>
                    <a:pt x="123659" y="215112"/>
                  </a:lnTo>
                  <a:close/>
                </a:path>
                <a:path w="7834630" h="435610">
                  <a:moveTo>
                    <a:pt x="130441" y="204711"/>
                  </a:moveTo>
                  <a:lnTo>
                    <a:pt x="130098" y="199669"/>
                  </a:lnTo>
                  <a:lnTo>
                    <a:pt x="126720" y="197535"/>
                  </a:lnTo>
                  <a:lnTo>
                    <a:pt x="121602" y="194970"/>
                  </a:lnTo>
                  <a:lnTo>
                    <a:pt x="116992" y="194983"/>
                  </a:lnTo>
                  <a:lnTo>
                    <a:pt x="115100" y="200533"/>
                  </a:lnTo>
                  <a:lnTo>
                    <a:pt x="121793" y="199580"/>
                  </a:lnTo>
                  <a:lnTo>
                    <a:pt x="123444" y="206197"/>
                  </a:lnTo>
                  <a:lnTo>
                    <a:pt x="130441" y="204711"/>
                  </a:lnTo>
                  <a:close/>
                </a:path>
                <a:path w="7834630" h="435610">
                  <a:moveTo>
                    <a:pt x="136766" y="299212"/>
                  </a:moveTo>
                  <a:lnTo>
                    <a:pt x="130708" y="300266"/>
                  </a:lnTo>
                  <a:lnTo>
                    <a:pt x="126733" y="298107"/>
                  </a:lnTo>
                  <a:lnTo>
                    <a:pt x="123037" y="295503"/>
                  </a:lnTo>
                  <a:lnTo>
                    <a:pt x="117792" y="295224"/>
                  </a:lnTo>
                  <a:lnTo>
                    <a:pt x="118148" y="300278"/>
                  </a:lnTo>
                  <a:lnTo>
                    <a:pt x="122047" y="302882"/>
                  </a:lnTo>
                  <a:lnTo>
                    <a:pt x="128295" y="305130"/>
                  </a:lnTo>
                  <a:lnTo>
                    <a:pt x="134112" y="304673"/>
                  </a:lnTo>
                  <a:lnTo>
                    <a:pt x="136766" y="299212"/>
                  </a:lnTo>
                  <a:close/>
                </a:path>
                <a:path w="7834630" h="435610">
                  <a:moveTo>
                    <a:pt x="139395" y="205651"/>
                  </a:moveTo>
                  <a:lnTo>
                    <a:pt x="135026" y="204901"/>
                  </a:lnTo>
                  <a:lnTo>
                    <a:pt x="130441" y="204711"/>
                  </a:lnTo>
                  <a:lnTo>
                    <a:pt x="131102" y="214693"/>
                  </a:lnTo>
                  <a:lnTo>
                    <a:pt x="133591" y="214566"/>
                  </a:lnTo>
                  <a:lnTo>
                    <a:pt x="138582" y="214274"/>
                  </a:lnTo>
                  <a:lnTo>
                    <a:pt x="139395" y="205651"/>
                  </a:lnTo>
                  <a:close/>
                </a:path>
                <a:path w="7834630" h="435610">
                  <a:moveTo>
                    <a:pt x="144424" y="188912"/>
                  </a:moveTo>
                  <a:lnTo>
                    <a:pt x="143776" y="178955"/>
                  </a:lnTo>
                  <a:lnTo>
                    <a:pt x="137782" y="179298"/>
                  </a:lnTo>
                  <a:lnTo>
                    <a:pt x="137248" y="182892"/>
                  </a:lnTo>
                  <a:lnTo>
                    <a:pt x="140144" y="187007"/>
                  </a:lnTo>
                  <a:lnTo>
                    <a:pt x="144424" y="188912"/>
                  </a:lnTo>
                  <a:close/>
                </a:path>
                <a:path w="7834630" h="435610">
                  <a:moveTo>
                    <a:pt x="148932" y="189369"/>
                  </a:moveTo>
                  <a:lnTo>
                    <a:pt x="146723" y="188925"/>
                  </a:lnTo>
                  <a:lnTo>
                    <a:pt x="144424" y="188912"/>
                  </a:lnTo>
                  <a:lnTo>
                    <a:pt x="144005" y="193154"/>
                  </a:lnTo>
                  <a:lnTo>
                    <a:pt x="146202" y="193459"/>
                  </a:lnTo>
                  <a:lnTo>
                    <a:pt x="148501" y="193751"/>
                  </a:lnTo>
                  <a:lnTo>
                    <a:pt x="148932" y="189369"/>
                  </a:lnTo>
                  <a:close/>
                </a:path>
                <a:path w="7834630" h="435610">
                  <a:moveTo>
                    <a:pt x="178701" y="311734"/>
                  </a:moveTo>
                  <a:lnTo>
                    <a:pt x="163791" y="312572"/>
                  </a:lnTo>
                  <a:lnTo>
                    <a:pt x="159448" y="313690"/>
                  </a:lnTo>
                  <a:lnTo>
                    <a:pt x="153212" y="312369"/>
                  </a:lnTo>
                  <a:lnTo>
                    <a:pt x="152946" y="318312"/>
                  </a:lnTo>
                  <a:lnTo>
                    <a:pt x="167830" y="317461"/>
                  </a:lnTo>
                  <a:lnTo>
                    <a:pt x="172186" y="316369"/>
                  </a:lnTo>
                  <a:lnTo>
                    <a:pt x="178447" y="317652"/>
                  </a:lnTo>
                  <a:lnTo>
                    <a:pt x="178701" y="311734"/>
                  </a:lnTo>
                  <a:close/>
                </a:path>
                <a:path w="7834630" h="435610">
                  <a:moveTo>
                    <a:pt x="194602" y="322567"/>
                  </a:moveTo>
                  <a:lnTo>
                    <a:pt x="193103" y="318795"/>
                  </a:lnTo>
                  <a:lnTo>
                    <a:pt x="191274" y="317423"/>
                  </a:lnTo>
                  <a:lnTo>
                    <a:pt x="190423" y="321246"/>
                  </a:lnTo>
                  <a:lnTo>
                    <a:pt x="187934" y="321729"/>
                  </a:lnTo>
                  <a:lnTo>
                    <a:pt x="188785" y="324700"/>
                  </a:lnTo>
                  <a:lnTo>
                    <a:pt x="191477" y="327113"/>
                  </a:lnTo>
                  <a:lnTo>
                    <a:pt x="194462" y="325907"/>
                  </a:lnTo>
                  <a:lnTo>
                    <a:pt x="194602" y="322567"/>
                  </a:lnTo>
                  <a:close/>
                </a:path>
                <a:path w="7834630" h="435610">
                  <a:moveTo>
                    <a:pt x="232689" y="313029"/>
                  </a:moveTo>
                  <a:lnTo>
                    <a:pt x="223570" y="314286"/>
                  </a:lnTo>
                  <a:lnTo>
                    <a:pt x="208699" y="315125"/>
                  </a:lnTo>
                  <a:lnTo>
                    <a:pt x="202539" y="313956"/>
                  </a:lnTo>
                  <a:lnTo>
                    <a:pt x="199072" y="322453"/>
                  </a:lnTo>
                  <a:lnTo>
                    <a:pt x="205587" y="325272"/>
                  </a:lnTo>
                  <a:lnTo>
                    <a:pt x="205625" y="322249"/>
                  </a:lnTo>
                  <a:lnTo>
                    <a:pt x="205803" y="319443"/>
                  </a:lnTo>
                  <a:lnTo>
                    <a:pt x="209003" y="320192"/>
                  </a:lnTo>
                  <a:lnTo>
                    <a:pt x="223875" y="319354"/>
                  </a:lnTo>
                  <a:lnTo>
                    <a:pt x="230225" y="319989"/>
                  </a:lnTo>
                  <a:lnTo>
                    <a:pt x="232689" y="313029"/>
                  </a:lnTo>
                  <a:close/>
                </a:path>
                <a:path w="7834630" h="435610">
                  <a:moveTo>
                    <a:pt x="239344" y="203314"/>
                  </a:moveTo>
                  <a:lnTo>
                    <a:pt x="239153" y="198539"/>
                  </a:lnTo>
                  <a:lnTo>
                    <a:pt x="236308" y="199783"/>
                  </a:lnTo>
                  <a:lnTo>
                    <a:pt x="231762" y="199034"/>
                  </a:lnTo>
                  <a:lnTo>
                    <a:pt x="231927" y="203898"/>
                  </a:lnTo>
                  <a:lnTo>
                    <a:pt x="234797" y="202628"/>
                  </a:lnTo>
                  <a:lnTo>
                    <a:pt x="239344" y="203314"/>
                  </a:lnTo>
                  <a:close/>
                </a:path>
                <a:path w="7834630" h="435610">
                  <a:moveTo>
                    <a:pt x="268427" y="316814"/>
                  </a:moveTo>
                  <a:lnTo>
                    <a:pt x="266852" y="315620"/>
                  </a:lnTo>
                  <a:lnTo>
                    <a:pt x="266242" y="316153"/>
                  </a:lnTo>
                  <a:lnTo>
                    <a:pt x="268427" y="316814"/>
                  </a:lnTo>
                  <a:close/>
                </a:path>
                <a:path w="7834630" h="435610">
                  <a:moveTo>
                    <a:pt x="282765" y="305803"/>
                  </a:moveTo>
                  <a:lnTo>
                    <a:pt x="272580" y="304939"/>
                  </a:lnTo>
                  <a:lnTo>
                    <a:pt x="265684" y="308381"/>
                  </a:lnTo>
                  <a:lnTo>
                    <a:pt x="263753" y="313270"/>
                  </a:lnTo>
                  <a:lnTo>
                    <a:pt x="266852" y="315620"/>
                  </a:lnTo>
                  <a:lnTo>
                    <a:pt x="271183" y="311861"/>
                  </a:lnTo>
                  <a:lnTo>
                    <a:pt x="276021" y="309791"/>
                  </a:lnTo>
                  <a:lnTo>
                    <a:pt x="282663" y="312356"/>
                  </a:lnTo>
                  <a:lnTo>
                    <a:pt x="282702" y="309791"/>
                  </a:lnTo>
                  <a:lnTo>
                    <a:pt x="282765" y="305803"/>
                  </a:lnTo>
                  <a:close/>
                </a:path>
                <a:path w="7834630" h="435610">
                  <a:moveTo>
                    <a:pt x="284276" y="166624"/>
                  </a:moveTo>
                  <a:lnTo>
                    <a:pt x="281863" y="156019"/>
                  </a:lnTo>
                  <a:lnTo>
                    <a:pt x="274396" y="156438"/>
                  </a:lnTo>
                  <a:lnTo>
                    <a:pt x="274688" y="161556"/>
                  </a:lnTo>
                  <a:lnTo>
                    <a:pt x="271678" y="162674"/>
                  </a:lnTo>
                  <a:lnTo>
                    <a:pt x="271221" y="166624"/>
                  </a:lnTo>
                  <a:lnTo>
                    <a:pt x="277101" y="165849"/>
                  </a:lnTo>
                  <a:lnTo>
                    <a:pt x="284276" y="166624"/>
                  </a:lnTo>
                  <a:close/>
                </a:path>
                <a:path w="7834630" h="435610">
                  <a:moveTo>
                    <a:pt x="287197" y="148348"/>
                  </a:moveTo>
                  <a:lnTo>
                    <a:pt x="285127" y="145859"/>
                  </a:lnTo>
                  <a:lnTo>
                    <a:pt x="283984" y="144589"/>
                  </a:lnTo>
                  <a:lnTo>
                    <a:pt x="279527" y="148691"/>
                  </a:lnTo>
                  <a:lnTo>
                    <a:pt x="281597" y="151130"/>
                  </a:lnTo>
                  <a:lnTo>
                    <a:pt x="282778" y="152425"/>
                  </a:lnTo>
                  <a:lnTo>
                    <a:pt x="287197" y="148348"/>
                  </a:lnTo>
                  <a:close/>
                </a:path>
                <a:path w="7834630" h="435610">
                  <a:moveTo>
                    <a:pt x="294589" y="282829"/>
                  </a:moveTo>
                  <a:lnTo>
                    <a:pt x="292544" y="280377"/>
                  </a:lnTo>
                  <a:lnTo>
                    <a:pt x="291414" y="279082"/>
                  </a:lnTo>
                  <a:lnTo>
                    <a:pt x="286994" y="283057"/>
                  </a:lnTo>
                  <a:lnTo>
                    <a:pt x="289039" y="285508"/>
                  </a:lnTo>
                  <a:lnTo>
                    <a:pt x="290220" y="286893"/>
                  </a:lnTo>
                  <a:lnTo>
                    <a:pt x="294589" y="282829"/>
                  </a:lnTo>
                  <a:close/>
                </a:path>
                <a:path w="7834630" h="435610">
                  <a:moveTo>
                    <a:pt x="295275" y="157924"/>
                  </a:moveTo>
                  <a:lnTo>
                    <a:pt x="292100" y="154063"/>
                  </a:lnTo>
                  <a:lnTo>
                    <a:pt x="287655" y="158140"/>
                  </a:lnTo>
                  <a:lnTo>
                    <a:pt x="289737" y="160705"/>
                  </a:lnTo>
                  <a:lnTo>
                    <a:pt x="290842" y="162064"/>
                  </a:lnTo>
                  <a:lnTo>
                    <a:pt x="295275" y="157924"/>
                  </a:lnTo>
                  <a:close/>
                </a:path>
                <a:path w="7834630" h="435610">
                  <a:moveTo>
                    <a:pt x="300520" y="289928"/>
                  </a:moveTo>
                  <a:lnTo>
                    <a:pt x="299935" y="289547"/>
                  </a:lnTo>
                  <a:lnTo>
                    <a:pt x="299593" y="289826"/>
                  </a:lnTo>
                  <a:lnTo>
                    <a:pt x="300520" y="289928"/>
                  </a:lnTo>
                  <a:close/>
                </a:path>
                <a:path w="7834630" h="435610">
                  <a:moveTo>
                    <a:pt x="311213" y="279336"/>
                  </a:moveTo>
                  <a:lnTo>
                    <a:pt x="302831" y="278523"/>
                  </a:lnTo>
                  <a:lnTo>
                    <a:pt x="297040" y="281965"/>
                  </a:lnTo>
                  <a:lnTo>
                    <a:pt x="295668" y="286727"/>
                  </a:lnTo>
                  <a:lnTo>
                    <a:pt x="299935" y="289547"/>
                  </a:lnTo>
                  <a:lnTo>
                    <a:pt x="311124" y="280390"/>
                  </a:lnTo>
                  <a:lnTo>
                    <a:pt x="311213" y="279336"/>
                  </a:lnTo>
                  <a:close/>
                </a:path>
                <a:path w="7834630" h="435610">
                  <a:moveTo>
                    <a:pt x="333159" y="286639"/>
                  </a:moveTo>
                  <a:lnTo>
                    <a:pt x="326313" y="283387"/>
                  </a:lnTo>
                  <a:lnTo>
                    <a:pt x="326110" y="289293"/>
                  </a:lnTo>
                  <a:lnTo>
                    <a:pt x="320306" y="295160"/>
                  </a:lnTo>
                  <a:lnTo>
                    <a:pt x="327088" y="298424"/>
                  </a:lnTo>
                  <a:lnTo>
                    <a:pt x="327329" y="292595"/>
                  </a:lnTo>
                  <a:lnTo>
                    <a:pt x="333159" y="286639"/>
                  </a:lnTo>
                  <a:close/>
                </a:path>
                <a:path w="7834630" h="435610">
                  <a:moveTo>
                    <a:pt x="368147" y="146253"/>
                  </a:moveTo>
                  <a:lnTo>
                    <a:pt x="367817" y="141401"/>
                  </a:lnTo>
                  <a:lnTo>
                    <a:pt x="363385" y="142646"/>
                  </a:lnTo>
                  <a:lnTo>
                    <a:pt x="360387" y="141605"/>
                  </a:lnTo>
                  <a:lnTo>
                    <a:pt x="360718" y="146596"/>
                  </a:lnTo>
                  <a:lnTo>
                    <a:pt x="365188" y="145313"/>
                  </a:lnTo>
                  <a:lnTo>
                    <a:pt x="368147" y="146253"/>
                  </a:lnTo>
                  <a:close/>
                </a:path>
                <a:path w="7834630" h="435610">
                  <a:moveTo>
                    <a:pt x="7509446" y="424954"/>
                  </a:moveTo>
                  <a:lnTo>
                    <a:pt x="7509243" y="419912"/>
                  </a:lnTo>
                  <a:lnTo>
                    <a:pt x="7503020" y="418757"/>
                  </a:lnTo>
                  <a:lnTo>
                    <a:pt x="7502385" y="425196"/>
                  </a:lnTo>
                  <a:lnTo>
                    <a:pt x="7506348" y="424586"/>
                  </a:lnTo>
                  <a:lnTo>
                    <a:pt x="7508100" y="432269"/>
                  </a:lnTo>
                  <a:lnTo>
                    <a:pt x="7509446" y="424954"/>
                  </a:lnTo>
                  <a:close/>
                </a:path>
                <a:path w="7834630" h="435610">
                  <a:moveTo>
                    <a:pt x="7534986" y="435076"/>
                  </a:moveTo>
                  <a:lnTo>
                    <a:pt x="7534402" y="428942"/>
                  </a:lnTo>
                  <a:lnTo>
                    <a:pt x="7529360" y="432320"/>
                  </a:lnTo>
                  <a:lnTo>
                    <a:pt x="7534986" y="435076"/>
                  </a:lnTo>
                  <a:close/>
                </a:path>
                <a:path w="7834630" h="435610">
                  <a:moveTo>
                    <a:pt x="7537196" y="407885"/>
                  </a:moveTo>
                  <a:lnTo>
                    <a:pt x="7536967" y="398957"/>
                  </a:lnTo>
                  <a:lnTo>
                    <a:pt x="7533081" y="402488"/>
                  </a:lnTo>
                  <a:lnTo>
                    <a:pt x="7534529" y="407263"/>
                  </a:lnTo>
                  <a:lnTo>
                    <a:pt x="7537196" y="407885"/>
                  </a:lnTo>
                  <a:close/>
                </a:path>
                <a:path w="7834630" h="435610">
                  <a:moveTo>
                    <a:pt x="7538301" y="425500"/>
                  </a:moveTo>
                  <a:lnTo>
                    <a:pt x="7536853" y="420763"/>
                  </a:lnTo>
                  <a:lnTo>
                    <a:pt x="7534173" y="420103"/>
                  </a:lnTo>
                  <a:lnTo>
                    <a:pt x="7534402" y="428942"/>
                  </a:lnTo>
                  <a:lnTo>
                    <a:pt x="7538301" y="425500"/>
                  </a:lnTo>
                  <a:close/>
                </a:path>
                <a:path w="7834630" h="435610">
                  <a:moveTo>
                    <a:pt x="7577582" y="395262"/>
                  </a:moveTo>
                  <a:lnTo>
                    <a:pt x="7575664" y="392760"/>
                  </a:lnTo>
                  <a:lnTo>
                    <a:pt x="7574699" y="391337"/>
                  </a:lnTo>
                  <a:lnTo>
                    <a:pt x="7570432" y="395224"/>
                  </a:lnTo>
                  <a:lnTo>
                    <a:pt x="7572324" y="397725"/>
                  </a:lnTo>
                  <a:lnTo>
                    <a:pt x="7573315" y="399161"/>
                  </a:lnTo>
                  <a:lnTo>
                    <a:pt x="7577582" y="395262"/>
                  </a:lnTo>
                  <a:close/>
                </a:path>
                <a:path w="7834630" h="435610">
                  <a:moveTo>
                    <a:pt x="7578115" y="410095"/>
                  </a:moveTo>
                  <a:lnTo>
                    <a:pt x="7576198" y="407619"/>
                  </a:lnTo>
                  <a:lnTo>
                    <a:pt x="7575232" y="406336"/>
                  </a:lnTo>
                  <a:lnTo>
                    <a:pt x="7570952" y="410248"/>
                  </a:lnTo>
                  <a:lnTo>
                    <a:pt x="7572857" y="412750"/>
                  </a:lnTo>
                  <a:lnTo>
                    <a:pt x="7573835" y="414159"/>
                  </a:lnTo>
                  <a:lnTo>
                    <a:pt x="7578115" y="410095"/>
                  </a:lnTo>
                  <a:close/>
                </a:path>
                <a:path w="7834630" h="435610">
                  <a:moveTo>
                    <a:pt x="7583475" y="317373"/>
                  </a:moveTo>
                  <a:lnTo>
                    <a:pt x="7583411" y="312610"/>
                  </a:lnTo>
                  <a:lnTo>
                    <a:pt x="7580706" y="313778"/>
                  </a:lnTo>
                  <a:lnTo>
                    <a:pt x="7576439" y="312991"/>
                  </a:lnTo>
                  <a:lnTo>
                    <a:pt x="7576528" y="317855"/>
                  </a:lnTo>
                  <a:lnTo>
                    <a:pt x="7579220" y="316585"/>
                  </a:lnTo>
                  <a:lnTo>
                    <a:pt x="7583475" y="317373"/>
                  </a:lnTo>
                  <a:close/>
                </a:path>
                <a:path w="7834630" h="435610">
                  <a:moveTo>
                    <a:pt x="7587069" y="417093"/>
                  </a:moveTo>
                  <a:lnTo>
                    <a:pt x="7587018" y="412254"/>
                  </a:lnTo>
                  <a:lnTo>
                    <a:pt x="7584287" y="413385"/>
                  </a:lnTo>
                  <a:lnTo>
                    <a:pt x="7579995" y="412597"/>
                  </a:lnTo>
                  <a:lnTo>
                    <a:pt x="7580084" y="417461"/>
                  </a:lnTo>
                  <a:lnTo>
                    <a:pt x="7582802" y="416280"/>
                  </a:lnTo>
                  <a:lnTo>
                    <a:pt x="7587069" y="417093"/>
                  </a:lnTo>
                  <a:close/>
                </a:path>
                <a:path w="7834630" h="435610">
                  <a:moveTo>
                    <a:pt x="7601204" y="316992"/>
                  </a:moveTo>
                  <a:lnTo>
                    <a:pt x="7597076" y="317792"/>
                  </a:lnTo>
                  <a:lnTo>
                    <a:pt x="7591158" y="316407"/>
                  </a:lnTo>
                  <a:lnTo>
                    <a:pt x="7590777" y="322313"/>
                  </a:lnTo>
                  <a:lnTo>
                    <a:pt x="7594905" y="321335"/>
                  </a:lnTo>
                  <a:lnTo>
                    <a:pt x="7600797" y="322745"/>
                  </a:lnTo>
                  <a:lnTo>
                    <a:pt x="7601204" y="316992"/>
                  </a:lnTo>
                  <a:close/>
                </a:path>
                <a:path w="7834630" h="435610">
                  <a:moveTo>
                    <a:pt x="7620952" y="365493"/>
                  </a:moveTo>
                  <a:lnTo>
                    <a:pt x="7620635" y="365353"/>
                  </a:lnTo>
                  <a:lnTo>
                    <a:pt x="7620673" y="366217"/>
                  </a:lnTo>
                  <a:lnTo>
                    <a:pt x="7620952" y="365493"/>
                  </a:lnTo>
                  <a:close/>
                </a:path>
                <a:path w="7834630" h="435610">
                  <a:moveTo>
                    <a:pt x="7625689" y="383133"/>
                  </a:moveTo>
                  <a:lnTo>
                    <a:pt x="7624381" y="371144"/>
                  </a:lnTo>
                  <a:lnTo>
                    <a:pt x="7613332" y="371449"/>
                  </a:lnTo>
                  <a:lnTo>
                    <a:pt x="7605725" y="372465"/>
                  </a:lnTo>
                  <a:lnTo>
                    <a:pt x="7604849" y="374129"/>
                  </a:lnTo>
                  <a:lnTo>
                    <a:pt x="7614018" y="376389"/>
                  </a:lnTo>
                  <a:lnTo>
                    <a:pt x="7619924" y="377342"/>
                  </a:lnTo>
                  <a:lnTo>
                    <a:pt x="7625689" y="383133"/>
                  </a:lnTo>
                  <a:close/>
                </a:path>
                <a:path w="7834630" h="435610">
                  <a:moveTo>
                    <a:pt x="7631468" y="370903"/>
                  </a:moveTo>
                  <a:lnTo>
                    <a:pt x="7630744" y="362800"/>
                  </a:lnTo>
                  <a:lnTo>
                    <a:pt x="7626832" y="359956"/>
                  </a:lnTo>
                  <a:lnTo>
                    <a:pt x="7622540" y="361416"/>
                  </a:lnTo>
                  <a:lnTo>
                    <a:pt x="7620952" y="365493"/>
                  </a:lnTo>
                  <a:lnTo>
                    <a:pt x="7626388" y="367893"/>
                  </a:lnTo>
                  <a:lnTo>
                    <a:pt x="7624381" y="371144"/>
                  </a:lnTo>
                  <a:lnTo>
                    <a:pt x="7631468" y="370903"/>
                  </a:lnTo>
                  <a:close/>
                </a:path>
                <a:path w="7834630" h="435610">
                  <a:moveTo>
                    <a:pt x="7643088" y="220624"/>
                  </a:moveTo>
                  <a:lnTo>
                    <a:pt x="7638999" y="221653"/>
                  </a:lnTo>
                  <a:lnTo>
                    <a:pt x="7633119" y="220230"/>
                  </a:lnTo>
                  <a:lnTo>
                    <a:pt x="7632763" y="226098"/>
                  </a:lnTo>
                  <a:lnTo>
                    <a:pt x="7636853" y="225120"/>
                  </a:lnTo>
                  <a:lnTo>
                    <a:pt x="7642707" y="226529"/>
                  </a:lnTo>
                  <a:lnTo>
                    <a:pt x="7643088" y="220624"/>
                  </a:lnTo>
                  <a:close/>
                </a:path>
                <a:path w="7834630" h="435610">
                  <a:moveTo>
                    <a:pt x="7653020" y="295046"/>
                  </a:moveTo>
                  <a:lnTo>
                    <a:pt x="7652906" y="290258"/>
                  </a:lnTo>
                  <a:lnTo>
                    <a:pt x="7650188" y="291414"/>
                  </a:lnTo>
                  <a:lnTo>
                    <a:pt x="7645971" y="290614"/>
                  </a:lnTo>
                  <a:lnTo>
                    <a:pt x="7646098" y="295363"/>
                  </a:lnTo>
                  <a:lnTo>
                    <a:pt x="7648803" y="294259"/>
                  </a:lnTo>
                  <a:lnTo>
                    <a:pt x="7653020" y="295046"/>
                  </a:lnTo>
                  <a:close/>
                </a:path>
                <a:path w="7834630" h="435610">
                  <a:moveTo>
                    <a:pt x="7653934" y="315188"/>
                  </a:moveTo>
                  <a:lnTo>
                    <a:pt x="7645501" y="315937"/>
                  </a:lnTo>
                  <a:lnTo>
                    <a:pt x="7635900" y="315175"/>
                  </a:lnTo>
                  <a:lnTo>
                    <a:pt x="7627442" y="315937"/>
                  </a:lnTo>
                  <a:lnTo>
                    <a:pt x="7622451" y="321233"/>
                  </a:lnTo>
                  <a:lnTo>
                    <a:pt x="7628547" y="320649"/>
                  </a:lnTo>
                  <a:lnTo>
                    <a:pt x="7633475" y="321945"/>
                  </a:lnTo>
                  <a:lnTo>
                    <a:pt x="7636700" y="325793"/>
                  </a:lnTo>
                  <a:lnTo>
                    <a:pt x="7638809" y="320230"/>
                  </a:lnTo>
                  <a:lnTo>
                    <a:pt x="7651851" y="320713"/>
                  </a:lnTo>
                  <a:lnTo>
                    <a:pt x="7653934" y="315188"/>
                  </a:lnTo>
                  <a:close/>
                </a:path>
                <a:path w="7834630" h="435610">
                  <a:moveTo>
                    <a:pt x="7667307" y="214947"/>
                  </a:moveTo>
                  <a:lnTo>
                    <a:pt x="7663447" y="215544"/>
                  </a:lnTo>
                  <a:lnTo>
                    <a:pt x="7661592" y="207835"/>
                  </a:lnTo>
                  <a:lnTo>
                    <a:pt x="7660335" y="215188"/>
                  </a:lnTo>
                  <a:lnTo>
                    <a:pt x="7660576" y="220192"/>
                  </a:lnTo>
                  <a:lnTo>
                    <a:pt x="7666723" y="221183"/>
                  </a:lnTo>
                  <a:lnTo>
                    <a:pt x="7667307" y="214947"/>
                  </a:lnTo>
                  <a:close/>
                </a:path>
                <a:path w="7834630" h="435610">
                  <a:moveTo>
                    <a:pt x="7686078" y="408863"/>
                  </a:moveTo>
                  <a:lnTo>
                    <a:pt x="7670724" y="405930"/>
                  </a:lnTo>
                  <a:lnTo>
                    <a:pt x="7655636" y="402551"/>
                  </a:lnTo>
                  <a:lnTo>
                    <a:pt x="7639761" y="400392"/>
                  </a:lnTo>
                  <a:lnTo>
                    <a:pt x="7622032" y="401091"/>
                  </a:lnTo>
                  <a:lnTo>
                    <a:pt x="7621791" y="412038"/>
                  </a:lnTo>
                  <a:lnTo>
                    <a:pt x="7625550" y="416826"/>
                  </a:lnTo>
                  <a:lnTo>
                    <a:pt x="7633233" y="415632"/>
                  </a:lnTo>
                  <a:lnTo>
                    <a:pt x="7647737" y="414693"/>
                  </a:lnTo>
                  <a:lnTo>
                    <a:pt x="7663294" y="415239"/>
                  </a:lnTo>
                  <a:lnTo>
                    <a:pt x="7677023" y="414299"/>
                  </a:lnTo>
                  <a:lnTo>
                    <a:pt x="7686078" y="408863"/>
                  </a:lnTo>
                  <a:close/>
                </a:path>
                <a:path w="7834630" h="435610">
                  <a:moveTo>
                    <a:pt x="7686853" y="224828"/>
                  </a:moveTo>
                  <a:lnTo>
                    <a:pt x="7684808" y="214337"/>
                  </a:lnTo>
                  <a:lnTo>
                    <a:pt x="7677772" y="214579"/>
                  </a:lnTo>
                  <a:lnTo>
                    <a:pt x="7678039" y="219417"/>
                  </a:lnTo>
                  <a:lnTo>
                    <a:pt x="7675245" y="220459"/>
                  </a:lnTo>
                  <a:lnTo>
                    <a:pt x="7674724" y="224650"/>
                  </a:lnTo>
                  <a:lnTo>
                    <a:pt x="7680198" y="223951"/>
                  </a:lnTo>
                  <a:lnTo>
                    <a:pt x="7686853" y="224828"/>
                  </a:lnTo>
                  <a:close/>
                </a:path>
                <a:path w="7834630" h="435610">
                  <a:moveTo>
                    <a:pt x="7694777" y="161709"/>
                  </a:moveTo>
                  <a:lnTo>
                    <a:pt x="7692860" y="159131"/>
                  </a:lnTo>
                  <a:lnTo>
                    <a:pt x="7691818" y="157759"/>
                  </a:lnTo>
                  <a:lnTo>
                    <a:pt x="7687716" y="161645"/>
                  </a:lnTo>
                  <a:lnTo>
                    <a:pt x="7689609" y="164249"/>
                  </a:lnTo>
                  <a:lnTo>
                    <a:pt x="7690637" y="165557"/>
                  </a:lnTo>
                  <a:lnTo>
                    <a:pt x="7694777" y="161709"/>
                  </a:lnTo>
                  <a:close/>
                </a:path>
                <a:path w="7834630" h="435610">
                  <a:moveTo>
                    <a:pt x="7695654" y="383565"/>
                  </a:moveTo>
                  <a:lnTo>
                    <a:pt x="7695222" y="373595"/>
                  </a:lnTo>
                  <a:lnTo>
                    <a:pt x="7688135" y="373837"/>
                  </a:lnTo>
                  <a:lnTo>
                    <a:pt x="7688580" y="383806"/>
                  </a:lnTo>
                  <a:lnTo>
                    <a:pt x="7695654" y="383565"/>
                  </a:lnTo>
                  <a:close/>
                </a:path>
                <a:path w="7834630" h="435610">
                  <a:moveTo>
                    <a:pt x="7707325" y="408114"/>
                  </a:moveTo>
                  <a:lnTo>
                    <a:pt x="7699210" y="406958"/>
                  </a:lnTo>
                  <a:lnTo>
                    <a:pt x="7694104" y="409765"/>
                  </a:lnTo>
                  <a:lnTo>
                    <a:pt x="7693634" y="418579"/>
                  </a:lnTo>
                  <a:lnTo>
                    <a:pt x="7701737" y="419658"/>
                  </a:lnTo>
                  <a:lnTo>
                    <a:pt x="7706842" y="416953"/>
                  </a:lnTo>
                  <a:lnTo>
                    <a:pt x="7707325" y="408114"/>
                  </a:lnTo>
                  <a:close/>
                </a:path>
                <a:path w="7834630" h="435610">
                  <a:moveTo>
                    <a:pt x="7719454" y="362800"/>
                  </a:moveTo>
                  <a:lnTo>
                    <a:pt x="7705331" y="363296"/>
                  </a:lnTo>
                  <a:lnTo>
                    <a:pt x="7701216" y="364223"/>
                  </a:lnTo>
                  <a:lnTo>
                    <a:pt x="7695285" y="362800"/>
                  </a:lnTo>
                  <a:lnTo>
                    <a:pt x="7694993" y="368719"/>
                  </a:lnTo>
                  <a:lnTo>
                    <a:pt x="7709103" y="368223"/>
                  </a:lnTo>
                  <a:lnTo>
                    <a:pt x="7713218" y="367220"/>
                  </a:lnTo>
                  <a:lnTo>
                    <a:pt x="7719187" y="368642"/>
                  </a:lnTo>
                  <a:lnTo>
                    <a:pt x="7719454" y="362800"/>
                  </a:lnTo>
                  <a:close/>
                </a:path>
                <a:path w="7834630" h="435610">
                  <a:moveTo>
                    <a:pt x="7720838" y="238112"/>
                  </a:moveTo>
                  <a:lnTo>
                    <a:pt x="7716774" y="238912"/>
                  </a:lnTo>
                  <a:lnTo>
                    <a:pt x="7710919" y="237490"/>
                  </a:lnTo>
                  <a:lnTo>
                    <a:pt x="7710564" y="243344"/>
                  </a:lnTo>
                  <a:lnTo>
                    <a:pt x="7714678" y="242341"/>
                  </a:lnTo>
                  <a:lnTo>
                    <a:pt x="7720571" y="243852"/>
                  </a:lnTo>
                  <a:lnTo>
                    <a:pt x="7720838" y="238112"/>
                  </a:lnTo>
                  <a:close/>
                </a:path>
                <a:path w="7834630" h="435610">
                  <a:moveTo>
                    <a:pt x="7735862" y="412089"/>
                  </a:moveTo>
                  <a:lnTo>
                    <a:pt x="7728763" y="412330"/>
                  </a:lnTo>
                  <a:lnTo>
                    <a:pt x="7721867" y="413969"/>
                  </a:lnTo>
                  <a:lnTo>
                    <a:pt x="7725524" y="417195"/>
                  </a:lnTo>
                  <a:lnTo>
                    <a:pt x="7732585" y="417931"/>
                  </a:lnTo>
                  <a:lnTo>
                    <a:pt x="7735862" y="412089"/>
                  </a:lnTo>
                  <a:close/>
                </a:path>
                <a:path w="7834630" h="435610">
                  <a:moveTo>
                    <a:pt x="7736433" y="347205"/>
                  </a:moveTo>
                  <a:lnTo>
                    <a:pt x="7732344" y="348183"/>
                  </a:lnTo>
                  <a:lnTo>
                    <a:pt x="7726375" y="346773"/>
                  </a:lnTo>
                  <a:lnTo>
                    <a:pt x="7726058" y="352602"/>
                  </a:lnTo>
                  <a:lnTo>
                    <a:pt x="7730185" y="351688"/>
                  </a:lnTo>
                  <a:lnTo>
                    <a:pt x="7736116" y="353110"/>
                  </a:lnTo>
                  <a:lnTo>
                    <a:pt x="7736433" y="347205"/>
                  </a:lnTo>
                  <a:close/>
                </a:path>
                <a:path w="7834630" h="435610">
                  <a:moveTo>
                    <a:pt x="7751712" y="371652"/>
                  </a:moveTo>
                  <a:lnTo>
                    <a:pt x="7747978" y="366699"/>
                  </a:lnTo>
                  <a:lnTo>
                    <a:pt x="7741259" y="366445"/>
                  </a:lnTo>
                  <a:lnTo>
                    <a:pt x="7733512" y="367792"/>
                  </a:lnTo>
                  <a:lnTo>
                    <a:pt x="7726743" y="367639"/>
                  </a:lnTo>
                  <a:lnTo>
                    <a:pt x="7730426" y="372541"/>
                  </a:lnTo>
                  <a:lnTo>
                    <a:pt x="7737157" y="372783"/>
                  </a:lnTo>
                  <a:lnTo>
                    <a:pt x="7744930" y="371449"/>
                  </a:lnTo>
                  <a:lnTo>
                    <a:pt x="7751712" y="371652"/>
                  </a:lnTo>
                  <a:close/>
                </a:path>
                <a:path w="7834630" h="435610">
                  <a:moveTo>
                    <a:pt x="7753820" y="416509"/>
                  </a:moveTo>
                  <a:lnTo>
                    <a:pt x="7749705" y="417499"/>
                  </a:lnTo>
                  <a:lnTo>
                    <a:pt x="7743711" y="416090"/>
                  </a:lnTo>
                  <a:lnTo>
                    <a:pt x="7743418" y="421741"/>
                  </a:lnTo>
                  <a:lnTo>
                    <a:pt x="7747533" y="420954"/>
                  </a:lnTo>
                  <a:lnTo>
                    <a:pt x="7753515" y="422338"/>
                  </a:lnTo>
                  <a:lnTo>
                    <a:pt x="7753820" y="416509"/>
                  </a:lnTo>
                  <a:close/>
                </a:path>
                <a:path w="7834630" h="435610">
                  <a:moveTo>
                    <a:pt x="7755725" y="381508"/>
                  </a:moveTo>
                  <a:lnTo>
                    <a:pt x="7746886" y="382790"/>
                  </a:lnTo>
                  <a:lnTo>
                    <a:pt x="7738897" y="379476"/>
                  </a:lnTo>
                  <a:lnTo>
                    <a:pt x="7732242" y="377418"/>
                  </a:lnTo>
                  <a:lnTo>
                    <a:pt x="7727416" y="382473"/>
                  </a:lnTo>
                  <a:lnTo>
                    <a:pt x="7742466" y="387235"/>
                  </a:lnTo>
                  <a:lnTo>
                    <a:pt x="7750429" y="387286"/>
                  </a:lnTo>
                  <a:lnTo>
                    <a:pt x="7755725" y="381508"/>
                  </a:lnTo>
                  <a:close/>
                </a:path>
                <a:path w="7834630" h="435610">
                  <a:moveTo>
                    <a:pt x="7757808" y="351510"/>
                  </a:moveTo>
                  <a:lnTo>
                    <a:pt x="7749680" y="353314"/>
                  </a:lnTo>
                  <a:lnTo>
                    <a:pt x="7744219" y="351218"/>
                  </a:lnTo>
                  <a:lnTo>
                    <a:pt x="7739951" y="347078"/>
                  </a:lnTo>
                  <a:lnTo>
                    <a:pt x="7740891" y="355371"/>
                  </a:lnTo>
                  <a:lnTo>
                    <a:pt x="7747482" y="358076"/>
                  </a:lnTo>
                  <a:lnTo>
                    <a:pt x="7754772" y="356387"/>
                  </a:lnTo>
                  <a:lnTo>
                    <a:pt x="7757808" y="351510"/>
                  </a:lnTo>
                  <a:close/>
                </a:path>
                <a:path w="7834630" h="435610">
                  <a:moveTo>
                    <a:pt x="7762824" y="418757"/>
                  </a:moveTo>
                  <a:lnTo>
                    <a:pt x="7760894" y="416280"/>
                  </a:lnTo>
                  <a:lnTo>
                    <a:pt x="7759865" y="414883"/>
                  </a:lnTo>
                  <a:lnTo>
                    <a:pt x="7755674" y="418858"/>
                  </a:lnTo>
                  <a:lnTo>
                    <a:pt x="7757604" y="421246"/>
                  </a:lnTo>
                  <a:lnTo>
                    <a:pt x="7758646" y="422668"/>
                  </a:lnTo>
                  <a:lnTo>
                    <a:pt x="7762824" y="418757"/>
                  </a:lnTo>
                  <a:close/>
                </a:path>
                <a:path w="7834630" h="435610">
                  <a:moveTo>
                    <a:pt x="7763269" y="374802"/>
                  </a:moveTo>
                  <a:lnTo>
                    <a:pt x="7762329" y="371005"/>
                  </a:lnTo>
                  <a:lnTo>
                    <a:pt x="7751712" y="371652"/>
                  </a:lnTo>
                  <a:lnTo>
                    <a:pt x="7758430" y="377024"/>
                  </a:lnTo>
                  <a:lnTo>
                    <a:pt x="7763269" y="374802"/>
                  </a:lnTo>
                  <a:close/>
                </a:path>
                <a:path w="7834630" h="435610">
                  <a:moveTo>
                    <a:pt x="7764297" y="266471"/>
                  </a:moveTo>
                  <a:lnTo>
                    <a:pt x="7759192" y="263385"/>
                  </a:lnTo>
                  <a:lnTo>
                    <a:pt x="7754772" y="259765"/>
                  </a:lnTo>
                  <a:lnTo>
                    <a:pt x="7750683" y="258381"/>
                  </a:lnTo>
                  <a:lnTo>
                    <a:pt x="7746543" y="262013"/>
                  </a:lnTo>
                  <a:lnTo>
                    <a:pt x="7747482" y="270306"/>
                  </a:lnTo>
                  <a:lnTo>
                    <a:pt x="7754061" y="273024"/>
                  </a:lnTo>
                  <a:lnTo>
                    <a:pt x="7761313" y="271360"/>
                  </a:lnTo>
                  <a:lnTo>
                    <a:pt x="7764297" y="266471"/>
                  </a:lnTo>
                  <a:close/>
                </a:path>
                <a:path w="7834630" h="435610">
                  <a:moveTo>
                    <a:pt x="7779182" y="318401"/>
                  </a:moveTo>
                  <a:lnTo>
                    <a:pt x="7777264" y="315912"/>
                  </a:lnTo>
                  <a:lnTo>
                    <a:pt x="7776223" y="314490"/>
                  </a:lnTo>
                  <a:lnTo>
                    <a:pt x="7772019" y="318579"/>
                  </a:lnTo>
                  <a:lnTo>
                    <a:pt x="7773937" y="321081"/>
                  </a:lnTo>
                  <a:lnTo>
                    <a:pt x="7775016" y="322275"/>
                  </a:lnTo>
                  <a:lnTo>
                    <a:pt x="7779182" y="318401"/>
                  </a:lnTo>
                  <a:close/>
                </a:path>
                <a:path w="7834630" h="435610">
                  <a:moveTo>
                    <a:pt x="7780769" y="423113"/>
                  </a:moveTo>
                  <a:lnTo>
                    <a:pt x="7778775" y="420509"/>
                  </a:lnTo>
                  <a:lnTo>
                    <a:pt x="7777810" y="419303"/>
                  </a:lnTo>
                  <a:lnTo>
                    <a:pt x="7773568" y="423176"/>
                  </a:lnTo>
                  <a:lnTo>
                    <a:pt x="7775511" y="425691"/>
                  </a:lnTo>
                  <a:lnTo>
                    <a:pt x="7776565" y="427024"/>
                  </a:lnTo>
                  <a:lnTo>
                    <a:pt x="7780769" y="423113"/>
                  </a:lnTo>
                  <a:close/>
                </a:path>
                <a:path w="7834630" h="435610">
                  <a:moveTo>
                    <a:pt x="7784490" y="3937"/>
                  </a:moveTo>
                  <a:lnTo>
                    <a:pt x="7782585" y="1371"/>
                  </a:lnTo>
                  <a:lnTo>
                    <a:pt x="7781518" y="0"/>
                  </a:lnTo>
                  <a:lnTo>
                    <a:pt x="7777467" y="4025"/>
                  </a:lnTo>
                  <a:lnTo>
                    <a:pt x="7779359" y="6527"/>
                  </a:lnTo>
                  <a:lnTo>
                    <a:pt x="7780375" y="7772"/>
                  </a:lnTo>
                  <a:lnTo>
                    <a:pt x="7784490" y="3937"/>
                  </a:lnTo>
                  <a:close/>
                </a:path>
                <a:path w="7834630" h="435610">
                  <a:moveTo>
                    <a:pt x="7797266" y="364883"/>
                  </a:moveTo>
                  <a:lnTo>
                    <a:pt x="7797089" y="360146"/>
                  </a:lnTo>
                  <a:lnTo>
                    <a:pt x="7794396" y="361391"/>
                  </a:lnTo>
                  <a:lnTo>
                    <a:pt x="7790129" y="360489"/>
                  </a:lnTo>
                  <a:lnTo>
                    <a:pt x="7790294" y="365442"/>
                  </a:lnTo>
                  <a:lnTo>
                    <a:pt x="7792974" y="364096"/>
                  </a:lnTo>
                  <a:lnTo>
                    <a:pt x="7797266" y="364883"/>
                  </a:lnTo>
                  <a:close/>
                </a:path>
                <a:path w="7834630" h="435610">
                  <a:moveTo>
                    <a:pt x="7806652" y="269900"/>
                  </a:moveTo>
                  <a:lnTo>
                    <a:pt x="7799641" y="264744"/>
                  </a:lnTo>
                  <a:lnTo>
                    <a:pt x="7792364" y="266293"/>
                  </a:lnTo>
                  <a:lnTo>
                    <a:pt x="7785163" y="268668"/>
                  </a:lnTo>
                  <a:lnTo>
                    <a:pt x="7778343" y="266001"/>
                  </a:lnTo>
                  <a:lnTo>
                    <a:pt x="7782280" y="275958"/>
                  </a:lnTo>
                  <a:lnTo>
                    <a:pt x="7789850" y="275590"/>
                  </a:lnTo>
                  <a:lnTo>
                    <a:pt x="7798740" y="271399"/>
                  </a:lnTo>
                  <a:lnTo>
                    <a:pt x="7806652" y="269900"/>
                  </a:lnTo>
                  <a:close/>
                </a:path>
                <a:path w="7834630" h="435610">
                  <a:moveTo>
                    <a:pt x="7810830" y="269290"/>
                  </a:moveTo>
                  <a:lnTo>
                    <a:pt x="7806652" y="269900"/>
                  </a:lnTo>
                  <a:lnTo>
                    <a:pt x="7809166" y="277202"/>
                  </a:lnTo>
                  <a:lnTo>
                    <a:pt x="7810830" y="269290"/>
                  </a:lnTo>
                  <a:close/>
                </a:path>
                <a:path w="7834630" h="435610">
                  <a:moveTo>
                    <a:pt x="7820787" y="274396"/>
                  </a:moveTo>
                  <a:lnTo>
                    <a:pt x="7820647" y="269430"/>
                  </a:lnTo>
                  <a:lnTo>
                    <a:pt x="7817980" y="270764"/>
                  </a:lnTo>
                  <a:lnTo>
                    <a:pt x="7813726" y="269811"/>
                  </a:lnTo>
                  <a:lnTo>
                    <a:pt x="7813929" y="274675"/>
                  </a:lnTo>
                  <a:lnTo>
                    <a:pt x="7816570" y="273545"/>
                  </a:lnTo>
                  <a:lnTo>
                    <a:pt x="7820787" y="274396"/>
                  </a:lnTo>
                  <a:close/>
                </a:path>
                <a:path w="7834630" h="435610">
                  <a:moveTo>
                    <a:pt x="7823746" y="361797"/>
                  </a:moveTo>
                  <a:lnTo>
                    <a:pt x="7821816" y="359308"/>
                  </a:lnTo>
                  <a:lnTo>
                    <a:pt x="7820749" y="357924"/>
                  </a:lnTo>
                  <a:lnTo>
                    <a:pt x="7816570" y="361823"/>
                  </a:lnTo>
                  <a:lnTo>
                    <a:pt x="7818564" y="364477"/>
                  </a:lnTo>
                  <a:lnTo>
                    <a:pt x="7819555" y="365645"/>
                  </a:lnTo>
                  <a:lnTo>
                    <a:pt x="7823746" y="361797"/>
                  </a:lnTo>
                  <a:close/>
                </a:path>
                <a:path w="7834630" h="435610">
                  <a:moveTo>
                    <a:pt x="7830159" y="281673"/>
                  </a:moveTo>
                  <a:lnTo>
                    <a:pt x="7828166" y="279209"/>
                  </a:lnTo>
                  <a:lnTo>
                    <a:pt x="7827150" y="277977"/>
                  </a:lnTo>
                  <a:lnTo>
                    <a:pt x="7822984" y="281876"/>
                  </a:lnTo>
                  <a:lnTo>
                    <a:pt x="7824952" y="284353"/>
                  </a:lnTo>
                  <a:lnTo>
                    <a:pt x="7825994" y="285686"/>
                  </a:lnTo>
                  <a:lnTo>
                    <a:pt x="7830159" y="281673"/>
                  </a:lnTo>
                  <a:close/>
                </a:path>
                <a:path w="7834630" h="435610">
                  <a:moveTo>
                    <a:pt x="7834173" y="393801"/>
                  </a:moveTo>
                  <a:lnTo>
                    <a:pt x="7827073" y="390093"/>
                  </a:lnTo>
                  <a:lnTo>
                    <a:pt x="7818374" y="388861"/>
                  </a:lnTo>
                  <a:lnTo>
                    <a:pt x="7809509" y="387896"/>
                  </a:lnTo>
                  <a:lnTo>
                    <a:pt x="7801902" y="384975"/>
                  </a:lnTo>
                  <a:lnTo>
                    <a:pt x="7806258" y="394500"/>
                  </a:lnTo>
                  <a:lnTo>
                    <a:pt x="7815948" y="399262"/>
                  </a:lnTo>
                  <a:lnTo>
                    <a:pt x="7826692" y="399084"/>
                  </a:lnTo>
                  <a:lnTo>
                    <a:pt x="7834173" y="39380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5698" y="5410364"/>
              <a:ext cx="7748270" cy="370840"/>
            </a:xfrm>
            <a:custGeom>
              <a:avLst/>
              <a:gdLst/>
              <a:ahLst/>
              <a:cxnLst/>
              <a:rect l="l" t="t" r="r" b="b"/>
              <a:pathLst>
                <a:path w="7748270" h="370839">
                  <a:moveTo>
                    <a:pt x="22885" y="10083"/>
                  </a:moveTo>
                  <a:lnTo>
                    <a:pt x="15595" y="10312"/>
                  </a:lnTo>
                  <a:lnTo>
                    <a:pt x="10134" y="7747"/>
                  </a:lnTo>
                  <a:lnTo>
                    <a:pt x="5321" y="4165"/>
                  </a:lnTo>
                  <a:lnTo>
                    <a:pt x="0" y="1358"/>
                  </a:lnTo>
                  <a:lnTo>
                    <a:pt x="1282" y="8813"/>
                  </a:lnTo>
                  <a:lnTo>
                    <a:pt x="3035" y="12649"/>
                  </a:lnTo>
                  <a:lnTo>
                    <a:pt x="3632" y="15836"/>
                  </a:lnTo>
                  <a:lnTo>
                    <a:pt x="1460" y="21310"/>
                  </a:lnTo>
                  <a:lnTo>
                    <a:pt x="7899" y="17868"/>
                  </a:lnTo>
                  <a:lnTo>
                    <a:pt x="14871" y="19710"/>
                  </a:lnTo>
                  <a:lnTo>
                    <a:pt x="20497" y="19545"/>
                  </a:lnTo>
                  <a:lnTo>
                    <a:pt x="22885" y="10083"/>
                  </a:lnTo>
                  <a:close/>
                </a:path>
                <a:path w="7748270" h="370839">
                  <a:moveTo>
                    <a:pt x="46596" y="56286"/>
                  </a:moveTo>
                  <a:lnTo>
                    <a:pt x="44513" y="53835"/>
                  </a:lnTo>
                  <a:lnTo>
                    <a:pt x="43408" y="52451"/>
                  </a:lnTo>
                  <a:lnTo>
                    <a:pt x="39090" y="56603"/>
                  </a:lnTo>
                  <a:lnTo>
                    <a:pt x="41211" y="59042"/>
                  </a:lnTo>
                  <a:lnTo>
                    <a:pt x="42252" y="60286"/>
                  </a:lnTo>
                  <a:lnTo>
                    <a:pt x="46596" y="56286"/>
                  </a:lnTo>
                  <a:close/>
                </a:path>
                <a:path w="7748270" h="370839">
                  <a:moveTo>
                    <a:pt x="67310" y="194640"/>
                  </a:moveTo>
                  <a:lnTo>
                    <a:pt x="61366" y="183146"/>
                  </a:lnTo>
                  <a:lnTo>
                    <a:pt x="61493" y="192684"/>
                  </a:lnTo>
                  <a:lnTo>
                    <a:pt x="59067" y="193243"/>
                  </a:lnTo>
                  <a:lnTo>
                    <a:pt x="59931" y="196265"/>
                  </a:lnTo>
                  <a:lnTo>
                    <a:pt x="62572" y="198691"/>
                  </a:lnTo>
                  <a:lnTo>
                    <a:pt x="65468" y="197472"/>
                  </a:lnTo>
                  <a:lnTo>
                    <a:pt x="67310" y="194640"/>
                  </a:lnTo>
                  <a:close/>
                </a:path>
                <a:path w="7748270" h="370839">
                  <a:moveTo>
                    <a:pt x="73812" y="184607"/>
                  </a:moveTo>
                  <a:lnTo>
                    <a:pt x="71767" y="182156"/>
                  </a:lnTo>
                  <a:lnTo>
                    <a:pt x="70688" y="180809"/>
                  </a:lnTo>
                  <a:lnTo>
                    <a:pt x="66421" y="184772"/>
                  </a:lnTo>
                  <a:lnTo>
                    <a:pt x="68478" y="187363"/>
                  </a:lnTo>
                  <a:lnTo>
                    <a:pt x="69583" y="188607"/>
                  </a:lnTo>
                  <a:lnTo>
                    <a:pt x="73812" y="184607"/>
                  </a:lnTo>
                  <a:close/>
                </a:path>
                <a:path w="7748270" h="370839">
                  <a:moveTo>
                    <a:pt x="131597" y="286169"/>
                  </a:moveTo>
                  <a:lnTo>
                    <a:pt x="129552" y="283730"/>
                  </a:lnTo>
                  <a:lnTo>
                    <a:pt x="128460" y="282486"/>
                  </a:lnTo>
                  <a:lnTo>
                    <a:pt x="124218" y="286435"/>
                  </a:lnTo>
                  <a:lnTo>
                    <a:pt x="126250" y="288988"/>
                  </a:lnTo>
                  <a:lnTo>
                    <a:pt x="127330" y="290309"/>
                  </a:lnTo>
                  <a:lnTo>
                    <a:pt x="131597" y="286169"/>
                  </a:lnTo>
                  <a:close/>
                </a:path>
                <a:path w="7748270" h="370839">
                  <a:moveTo>
                    <a:pt x="152311" y="73482"/>
                  </a:moveTo>
                  <a:lnTo>
                    <a:pt x="152222" y="62649"/>
                  </a:lnTo>
                  <a:lnTo>
                    <a:pt x="145834" y="65786"/>
                  </a:lnTo>
                  <a:lnTo>
                    <a:pt x="137121" y="66167"/>
                  </a:lnTo>
                  <a:lnTo>
                    <a:pt x="134442" y="73685"/>
                  </a:lnTo>
                  <a:lnTo>
                    <a:pt x="143624" y="73863"/>
                  </a:lnTo>
                  <a:lnTo>
                    <a:pt x="152311" y="73482"/>
                  </a:lnTo>
                  <a:close/>
                </a:path>
                <a:path w="7748270" h="370839">
                  <a:moveTo>
                    <a:pt x="158153" y="277152"/>
                  </a:moveTo>
                  <a:lnTo>
                    <a:pt x="149466" y="277507"/>
                  </a:lnTo>
                  <a:lnTo>
                    <a:pt x="149593" y="281305"/>
                  </a:lnTo>
                  <a:lnTo>
                    <a:pt x="154012" y="283019"/>
                  </a:lnTo>
                  <a:lnTo>
                    <a:pt x="158153" y="277152"/>
                  </a:lnTo>
                  <a:close/>
                </a:path>
                <a:path w="7748270" h="370839">
                  <a:moveTo>
                    <a:pt x="161417" y="32207"/>
                  </a:moveTo>
                  <a:lnTo>
                    <a:pt x="151701" y="35229"/>
                  </a:lnTo>
                  <a:lnTo>
                    <a:pt x="144246" y="35407"/>
                  </a:lnTo>
                  <a:lnTo>
                    <a:pt x="138150" y="36868"/>
                  </a:lnTo>
                  <a:lnTo>
                    <a:pt x="132562" y="43751"/>
                  </a:lnTo>
                  <a:lnTo>
                    <a:pt x="141338" y="42748"/>
                  </a:lnTo>
                  <a:lnTo>
                    <a:pt x="151650" y="43561"/>
                  </a:lnTo>
                  <a:lnTo>
                    <a:pt x="159626" y="41592"/>
                  </a:lnTo>
                  <a:lnTo>
                    <a:pt x="161417" y="32207"/>
                  </a:lnTo>
                  <a:close/>
                </a:path>
                <a:path w="7748270" h="370839">
                  <a:moveTo>
                    <a:pt x="169748" y="46710"/>
                  </a:moveTo>
                  <a:lnTo>
                    <a:pt x="164134" y="46951"/>
                  </a:lnTo>
                  <a:lnTo>
                    <a:pt x="158508" y="47117"/>
                  </a:lnTo>
                  <a:lnTo>
                    <a:pt x="154965" y="49771"/>
                  </a:lnTo>
                  <a:lnTo>
                    <a:pt x="155613" y="57454"/>
                  </a:lnTo>
                  <a:lnTo>
                    <a:pt x="164033" y="58331"/>
                  </a:lnTo>
                  <a:lnTo>
                    <a:pt x="169367" y="55460"/>
                  </a:lnTo>
                  <a:lnTo>
                    <a:pt x="169748" y="46710"/>
                  </a:lnTo>
                  <a:close/>
                </a:path>
                <a:path w="7748270" h="370839">
                  <a:moveTo>
                    <a:pt x="170929" y="66586"/>
                  </a:moveTo>
                  <a:lnTo>
                    <a:pt x="162064" y="66954"/>
                  </a:lnTo>
                  <a:lnTo>
                    <a:pt x="162191" y="70751"/>
                  </a:lnTo>
                  <a:lnTo>
                    <a:pt x="166687" y="72466"/>
                  </a:lnTo>
                  <a:lnTo>
                    <a:pt x="170929" y="66586"/>
                  </a:lnTo>
                  <a:close/>
                </a:path>
                <a:path w="7748270" h="370839">
                  <a:moveTo>
                    <a:pt x="172694" y="274104"/>
                  </a:moveTo>
                  <a:lnTo>
                    <a:pt x="172046" y="266369"/>
                  </a:lnTo>
                  <a:lnTo>
                    <a:pt x="165366" y="267487"/>
                  </a:lnTo>
                  <a:lnTo>
                    <a:pt x="160147" y="270332"/>
                  </a:lnTo>
                  <a:lnTo>
                    <a:pt x="158153" y="277152"/>
                  </a:lnTo>
                  <a:lnTo>
                    <a:pt x="163652" y="276898"/>
                  </a:lnTo>
                  <a:lnTo>
                    <a:pt x="169202" y="276745"/>
                  </a:lnTo>
                  <a:lnTo>
                    <a:pt x="172694" y="274104"/>
                  </a:lnTo>
                  <a:close/>
                </a:path>
                <a:path w="7748270" h="370839">
                  <a:moveTo>
                    <a:pt x="176060" y="63195"/>
                  </a:moveTo>
                  <a:lnTo>
                    <a:pt x="170218" y="60655"/>
                  </a:lnTo>
                  <a:lnTo>
                    <a:pt x="170929" y="66586"/>
                  </a:lnTo>
                  <a:lnTo>
                    <a:pt x="176060" y="63195"/>
                  </a:lnTo>
                  <a:close/>
                </a:path>
                <a:path w="7748270" h="370839">
                  <a:moveTo>
                    <a:pt x="199809" y="22517"/>
                  </a:moveTo>
                  <a:lnTo>
                    <a:pt x="197739" y="20078"/>
                  </a:lnTo>
                  <a:lnTo>
                    <a:pt x="196634" y="18770"/>
                  </a:lnTo>
                  <a:lnTo>
                    <a:pt x="192290" y="22885"/>
                  </a:lnTo>
                  <a:lnTo>
                    <a:pt x="194335" y="25323"/>
                  </a:lnTo>
                  <a:lnTo>
                    <a:pt x="195465" y="26720"/>
                  </a:lnTo>
                  <a:lnTo>
                    <a:pt x="199809" y="22517"/>
                  </a:lnTo>
                  <a:close/>
                </a:path>
                <a:path w="7748270" h="370839">
                  <a:moveTo>
                    <a:pt x="205486" y="57238"/>
                  </a:moveTo>
                  <a:lnTo>
                    <a:pt x="202336" y="53403"/>
                  </a:lnTo>
                  <a:lnTo>
                    <a:pt x="197980" y="57505"/>
                  </a:lnTo>
                  <a:lnTo>
                    <a:pt x="200037" y="59944"/>
                  </a:lnTo>
                  <a:lnTo>
                    <a:pt x="201142" y="61239"/>
                  </a:lnTo>
                  <a:lnTo>
                    <a:pt x="205486" y="57238"/>
                  </a:lnTo>
                  <a:close/>
                </a:path>
                <a:path w="7748270" h="370839">
                  <a:moveTo>
                    <a:pt x="206159" y="39509"/>
                  </a:moveTo>
                  <a:lnTo>
                    <a:pt x="205968" y="34632"/>
                  </a:lnTo>
                  <a:lnTo>
                    <a:pt x="203200" y="35864"/>
                  </a:lnTo>
                  <a:lnTo>
                    <a:pt x="198729" y="35217"/>
                  </a:lnTo>
                  <a:lnTo>
                    <a:pt x="198894" y="39992"/>
                  </a:lnTo>
                  <a:lnTo>
                    <a:pt x="201726" y="38836"/>
                  </a:lnTo>
                  <a:lnTo>
                    <a:pt x="206159" y="39509"/>
                  </a:lnTo>
                  <a:close/>
                </a:path>
                <a:path w="7748270" h="370839">
                  <a:moveTo>
                    <a:pt x="220243" y="283654"/>
                  </a:moveTo>
                  <a:lnTo>
                    <a:pt x="217614" y="276479"/>
                  </a:lnTo>
                  <a:lnTo>
                    <a:pt x="215938" y="284365"/>
                  </a:lnTo>
                  <a:lnTo>
                    <a:pt x="220243" y="283654"/>
                  </a:lnTo>
                  <a:close/>
                </a:path>
                <a:path w="7748270" h="370839">
                  <a:moveTo>
                    <a:pt x="223697" y="88569"/>
                  </a:moveTo>
                  <a:lnTo>
                    <a:pt x="223545" y="83578"/>
                  </a:lnTo>
                  <a:lnTo>
                    <a:pt x="220764" y="84899"/>
                  </a:lnTo>
                  <a:lnTo>
                    <a:pt x="216306" y="84099"/>
                  </a:lnTo>
                  <a:lnTo>
                    <a:pt x="216471" y="89052"/>
                  </a:lnTo>
                  <a:lnTo>
                    <a:pt x="219240" y="87693"/>
                  </a:lnTo>
                  <a:lnTo>
                    <a:pt x="223697" y="88569"/>
                  </a:lnTo>
                  <a:close/>
                </a:path>
                <a:path w="7748270" h="370839">
                  <a:moveTo>
                    <a:pt x="225336" y="16217"/>
                  </a:moveTo>
                  <a:lnTo>
                    <a:pt x="223291" y="13754"/>
                  </a:lnTo>
                  <a:lnTo>
                    <a:pt x="222199" y="12344"/>
                  </a:lnTo>
                  <a:lnTo>
                    <a:pt x="217817" y="16370"/>
                  </a:lnTo>
                  <a:lnTo>
                    <a:pt x="219900" y="18808"/>
                  </a:lnTo>
                  <a:lnTo>
                    <a:pt x="220980" y="20205"/>
                  </a:lnTo>
                  <a:lnTo>
                    <a:pt x="225336" y="16217"/>
                  </a:lnTo>
                  <a:close/>
                </a:path>
                <a:path w="7748270" h="370839">
                  <a:moveTo>
                    <a:pt x="233045" y="49085"/>
                  </a:moveTo>
                  <a:lnTo>
                    <a:pt x="232270" y="43167"/>
                  </a:lnTo>
                  <a:lnTo>
                    <a:pt x="227152" y="46456"/>
                  </a:lnTo>
                  <a:lnTo>
                    <a:pt x="233045" y="49085"/>
                  </a:lnTo>
                  <a:close/>
                </a:path>
                <a:path w="7748270" h="370839">
                  <a:moveTo>
                    <a:pt x="233895" y="267817"/>
                  </a:moveTo>
                  <a:lnTo>
                    <a:pt x="226631" y="268236"/>
                  </a:lnTo>
                  <a:lnTo>
                    <a:pt x="219583" y="270014"/>
                  </a:lnTo>
                  <a:lnTo>
                    <a:pt x="223367" y="273164"/>
                  </a:lnTo>
                  <a:lnTo>
                    <a:pt x="230593" y="273748"/>
                  </a:lnTo>
                  <a:lnTo>
                    <a:pt x="233895" y="267817"/>
                  </a:lnTo>
                  <a:close/>
                </a:path>
                <a:path w="7748270" h="370839">
                  <a:moveTo>
                    <a:pt x="235737" y="37909"/>
                  </a:moveTo>
                  <a:lnTo>
                    <a:pt x="232562" y="37249"/>
                  </a:lnTo>
                  <a:lnTo>
                    <a:pt x="232371" y="40093"/>
                  </a:lnTo>
                  <a:lnTo>
                    <a:pt x="232270" y="43167"/>
                  </a:lnTo>
                  <a:lnTo>
                    <a:pt x="235521" y="43942"/>
                  </a:lnTo>
                  <a:lnTo>
                    <a:pt x="235686" y="40944"/>
                  </a:lnTo>
                  <a:lnTo>
                    <a:pt x="235737" y="37909"/>
                  </a:lnTo>
                  <a:close/>
                </a:path>
                <a:path w="7748270" h="370839">
                  <a:moveTo>
                    <a:pt x="236613" y="369697"/>
                  </a:moveTo>
                  <a:lnTo>
                    <a:pt x="222808" y="369697"/>
                  </a:lnTo>
                  <a:lnTo>
                    <a:pt x="224218" y="369887"/>
                  </a:lnTo>
                  <a:lnTo>
                    <a:pt x="234010" y="370674"/>
                  </a:lnTo>
                  <a:lnTo>
                    <a:pt x="236613" y="369697"/>
                  </a:lnTo>
                  <a:close/>
                </a:path>
                <a:path w="7748270" h="370839">
                  <a:moveTo>
                    <a:pt x="240944" y="34594"/>
                  </a:moveTo>
                  <a:lnTo>
                    <a:pt x="235013" y="31953"/>
                  </a:lnTo>
                  <a:lnTo>
                    <a:pt x="235737" y="37909"/>
                  </a:lnTo>
                  <a:lnTo>
                    <a:pt x="240944" y="34594"/>
                  </a:lnTo>
                  <a:close/>
                </a:path>
                <a:path w="7748270" h="370839">
                  <a:moveTo>
                    <a:pt x="243903" y="84937"/>
                  </a:moveTo>
                  <a:lnTo>
                    <a:pt x="240779" y="81241"/>
                  </a:lnTo>
                  <a:lnTo>
                    <a:pt x="236461" y="85356"/>
                  </a:lnTo>
                  <a:lnTo>
                    <a:pt x="238480" y="87807"/>
                  </a:lnTo>
                  <a:lnTo>
                    <a:pt x="239598" y="89103"/>
                  </a:lnTo>
                  <a:lnTo>
                    <a:pt x="243903" y="84937"/>
                  </a:lnTo>
                  <a:close/>
                </a:path>
                <a:path w="7748270" h="370839">
                  <a:moveTo>
                    <a:pt x="280136" y="250240"/>
                  </a:moveTo>
                  <a:lnTo>
                    <a:pt x="279984" y="247472"/>
                  </a:lnTo>
                  <a:lnTo>
                    <a:pt x="276898" y="244678"/>
                  </a:lnTo>
                  <a:lnTo>
                    <a:pt x="276517" y="250431"/>
                  </a:lnTo>
                  <a:lnTo>
                    <a:pt x="276669" y="253199"/>
                  </a:lnTo>
                  <a:lnTo>
                    <a:pt x="279742" y="255917"/>
                  </a:lnTo>
                  <a:lnTo>
                    <a:pt x="280136" y="250240"/>
                  </a:lnTo>
                  <a:close/>
                </a:path>
                <a:path w="7748270" h="370839">
                  <a:moveTo>
                    <a:pt x="285788" y="5181"/>
                  </a:moveTo>
                  <a:lnTo>
                    <a:pt x="278841" y="6756"/>
                  </a:lnTo>
                  <a:lnTo>
                    <a:pt x="277380" y="0"/>
                  </a:lnTo>
                  <a:lnTo>
                    <a:pt x="270751" y="1041"/>
                  </a:lnTo>
                  <a:lnTo>
                    <a:pt x="271145" y="8915"/>
                  </a:lnTo>
                  <a:lnTo>
                    <a:pt x="276948" y="11709"/>
                  </a:lnTo>
                  <a:lnTo>
                    <a:pt x="283400" y="10210"/>
                  </a:lnTo>
                  <a:lnTo>
                    <a:pt x="285788" y="5181"/>
                  </a:lnTo>
                  <a:close/>
                </a:path>
                <a:path w="7748270" h="370839">
                  <a:moveTo>
                    <a:pt x="290957" y="282194"/>
                  </a:moveTo>
                  <a:lnTo>
                    <a:pt x="288925" y="279742"/>
                  </a:lnTo>
                  <a:lnTo>
                    <a:pt x="287909" y="278333"/>
                  </a:lnTo>
                  <a:lnTo>
                    <a:pt x="283603" y="282359"/>
                  </a:lnTo>
                  <a:lnTo>
                    <a:pt x="285584" y="284822"/>
                  </a:lnTo>
                  <a:lnTo>
                    <a:pt x="286626" y="286156"/>
                  </a:lnTo>
                  <a:lnTo>
                    <a:pt x="290957" y="282194"/>
                  </a:lnTo>
                  <a:close/>
                </a:path>
                <a:path w="7748270" h="370839">
                  <a:moveTo>
                    <a:pt x="297459" y="89446"/>
                  </a:moveTo>
                  <a:lnTo>
                    <a:pt x="292747" y="87680"/>
                  </a:lnTo>
                  <a:lnTo>
                    <a:pt x="289661" y="83477"/>
                  </a:lnTo>
                  <a:lnTo>
                    <a:pt x="289369" y="74955"/>
                  </a:lnTo>
                  <a:lnTo>
                    <a:pt x="282270" y="76250"/>
                  </a:lnTo>
                  <a:lnTo>
                    <a:pt x="279019" y="71780"/>
                  </a:lnTo>
                  <a:lnTo>
                    <a:pt x="276212" y="66662"/>
                  </a:lnTo>
                  <a:lnTo>
                    <a:pt x="270459" y="65989"/>
                  </a:lnTo>
                  <a:lnTo>
                    <a:pt x="270700" y="76415"/>
                  </a:lnTo>
                  <a:lnTo>
                    <a:pt x="274878" y="80835"/>
                  </a:lnTo>
                  <a:lnTo>
                    <a:pt x="279933" y="83908"/>
                  </a:lnTo>
                  <a:lnTo>
                    <a:pt x="282778" y="90271"/>
                  </a:lnTo>
                  <a:lnTo>
                    <a:pt x="287629" y="90093"/>
                  </a:lnTo>
                  <a:lnTo>
                    <a:pt x="291985" y="93586"/>
                  </a:lnTo>
                  <a:lnTo>
                    <a:pt x="295414" y="95211"/>
                  </a:lnTo>
                  <a:lnTo>
                    <a:pt x="297459" y="89446"/>
                  </a:lnTo>
                  <a:close/>
                </a:path>
                <a:path w="7748270" h="370839">
                  <a:moveTo>
                    <a:pt x="302399" y="76784"/>
                  </a:moveTo>
                  <a:lnTo>
                    <a:pt x="300342" y="74333"/>
                  </a:lnTo>
                  <a:lnTo>
                    <a:pt x="299275" y="72936"/>
                  </a:lnTo>
                  <a:lnTo>
                    <a:pt x="294894" y="76987"/>
                  </a:lnTo>
                  <a:lnTo>
                    <a:pt x="296938" y="79438"/>
                  </a:lnTo>
                  <a:lnTo>
                    <a:pt x="298056" y="80772"/>
                  </a:lnTo>
                  <a:lnTo>
                    <a:pt x="302399" y="76784"/>
                  </a:lnTo>
                  <a:close/>
                </a:path>
                <a:path w="7748270" h="370839">
                  <a:moveTo>
                    <a:pt x="303403" y="299707"/>
                  </a:moveTo>
                  <a:lnTo>
                    <a:pt x="300824" y="299034"/>
                  </a:lnTo>
                  <a:lnTo>
                    <a:pt x="298881" y="291858"/>
                  </a:lnTo>
                  <a:lnTo>
                    <a:pt x="297649" y="299707"/>
                  </a:lnTo>
                  <a:lnTo>
                    <a:pt x="303403" y="299707"/>
                  </a:lnTo>
                  <a:close/>
                </a:path>
                <a:path w="7748270" h="370839">
                  <a:moveTo>
                    <a:pt x="306997" y="100799"/>
                  </a:moveTo>
                  <a:lnTo>
                    <a:pt x="301193" y="98221"/>
                  </a:lnTo>
                  <a:lnTo>
                    <a:pt x="301853" y="104152"/>
                  </a:lnTo>
                  <a:lnTo>
                    <a:pt x="306997" y="100799"/>
                  </a:lnTo>
                  <a:close/>
                </a:path>
                <a:path w="7748270" h="370839">
                  <a:moveTo>
                    <a:pt x="311632" y="298411"/>
                  </a:moveTo>
                  <a:lnTo>
                    <a:pt x="309702" y="291160"/>
                  </a:lnTo>
                  <a:lnTo>
                    <a:pt x="307149" y="300697"/>
                  </a:lnTo>
                  <a:lnTo>
                    <a:pt x="303403" y="299720"/>
                  </a:lnTo>
                  <a:lnTo>
                    <a:pt x="297649" y="299707"/>
                  </a:lnTo>
                  <a:lnTo>
                    <a:pt x="293598" y="299440"/>
                  </a:lnTo>
                  <a:lnTo>
                    <a:pt x="292303" y="295300"/>
                  </a:lnTo>
                  <a:lnTo>
                    <a:pt x="291706" y="293395"/>
                  </a:lnTo>
                  <a:lnTo>
                    <a:pt x="289039" y="290156"/>
                  </a:lnTo>
                  <a:lnTo>
                    <a:pt x="288455" y="289445"/>
                  </a:lnTo>
                  <a:lnTo>
                    <a:pt x="282244" y="290156"/>
                  </a:lnTo>
                  <a:lnTo>
                    <a:pt x="271894" y="289953"/>
                  </a:lnTo>
                  <a:lnTo>
                    <a:pt x="263461" y="293141"/>
                  </a:lnTo>
                  <a:lnTo>
                    <a:pt x="256298" y="295300"/>
                  </a:lnTo>
                  <a:lnTo>
                    <a:pt x="249745" y="291998"/>
                  </a:lnTo>
                  <a:lnTo>
                    <a:pt x="251548" y="300278"/>
                  </a:lnTo>
                  <a:lnTo>
                    <a:pt x="247459" y="301447"/>
                  </a:lnTo>
                  <a:lnTo>
                    <a:pt x="243039" y="302323"/>
                  </a:lnTo>
                  <a:lnTo>
                    <a:pt x="242570" y="293928"/>
                  </a:lnTo>
                  <a:lnTo>
                    <a:pt x="242201" y="287312"/>
                  </a:lnTo>
                  <a:lnTo>
                    <a:pt x="237261" y="288417"/>
                  </a:lnTo>
                  <a:lnTo>
                    <a:pt x="237261" y="327634"/>
                  </a:lnTo>
                  <a:lnTo>
                    <a:pt x="230035" y="328028"/>
                  </a:lnTo>
                  <a:lnTo>
                    <a:pt x="229920" y="326034"/>
                  </a:lnTo>
                  <a:lnTo>
                    <a:pt x="229463" y="318033"/>
                  </a:lnTo>
                  <a:lnTo>
                    <a:pt x="236689" y="317639"/>
                  </a:lnTo>
                  <a:lnTo>
                    <a:pt x="237261" y="327634"/>
                  </a:lnTo>
                  <a:lnTo>
                    <a:pt x="237261" y="288417"/>
                  </a:lnTo>
                  <a:lnTo>
                    <a:pt x="232168" y="292303"/>
                  </a:lnTo>
                  <a:lnTo>
                    <a:pt x="227685" y="293928"/>
                  </a:lnTo>
                  <a:lnTo>
                    <a:pt x="224116" y="288328"/>
                  </a:lnTo>
                  <a:lnTo>
                    <a:pt x="229539" y="285445"/>
                  </a:lnTo>
                  <a:lnTo>
                    <a:pt x="224078" y="283171"/>
                  </a:lnTo>
                  <a:lnTo>
                    <a:pt x="220243" y="283667"/>
                  </a:lnTo>
                  <a:lnTo>
                    <a:pt x="221119" y="289077"/>
                  </a:lnTo>
                  <a:lnTo>
                    <a:pt x="221018" y="289750"/>
                  </a:lnTo>
                  <a:lnTo>
                    <a:pt x="219989" y="292557"/>
                  </a:lnTo>
                  <a:lnTo>
                    <a:pt x="217233" y="293827"/>
                  </a:lnTo>
                  <a:lnTo>
                    <a:pt x="212636" y="288353"/>
                  </a:lnTo>
                  <a:lnTo>
                    <a:pt x="209372" y="284416"/>
                  </a:lnTo>
                  <a:lnTo>
                    <a:pt x="205498" y="279412"/>
                  </a:lnTo>
                  <a:lnTo>
                    <a:pt x="209791" y="279958"/>
                  </a:lnTo>
                  <a:lnTo>
                    <a:pt x="210362" y="279412"/>
                  </a:lnTo>
                  <a:lnTo>
                    <a:pt x="211874" y="277964"/>
                  </a:lnTo>
                  <a:lnTo>
                    <a:pt x="212471" y="274078"/>
                  </a:lnTo>
                  <a:lnTo>
                    <a:pt x="202946" y="273202"/>
                  </a:lnTo>
                  <a:lnTo>
                    <a:pt x="197027" y="276771"/>
                  </a:lnTo>
                  <a:lnTo>
                    <a:pt x="198869" y="289750"/>
                  </a:lnTo>
                  <a:lnTo>
                    <a:pt x="204000" y="289128"/>
                  </a:lnTo>
                  <a:lnTo>
                    <a:pt x="209118" y="288353"/>
                  </a:lnTo>
                  <a:lnTo>
                    <a:pt x="210007" y="294246"/>
                  </a:lnTo>
                  <a:lnTo>
                    <a:pt x="201485" y="298780"/>
                  </a:lnTo>
                  <a:lnTo>
                    <a:pt x="190030" y="299707"/>
                  </a:lnTo>
                  <a:lnTo>
                    <a:pt x="178727" y="300951"/>
                  </a:lnTo>
                  <a:lnTo>
                    <a:pt x="170891" y="306400"/>
                  </a:lnTo>
                  <a:lnTo>
                    <a:pt x="174180" y="309384"/>
                  </a:lnTo>
                  <a:lnTo>
                    <a:pt x="178981" y="310045"/>
                  </a:lnTo>
                  <a:lnTo>
                    <a:pt x="183489" y="311150"/>
                  </a:lnTo>
                  <a:lnTo>
                    <a:pt x="185928" y="315480"/>
                  </a:lnTo>
                  <a:lnTo>
                    <a:pt x="191046" y="315595"/>
                  </a:lnTo>
                  <a:lnTo>
                    <a:pt x="197078" y="314312"/>
                  </a:lnTo>
                  <a:lnTo>
                    <a:pt x="202107" y="314591"/>
                  </a:lnTo>
                  <a:lnTo>
                    <a:pt x="204241" y="319468"/>
                  </a:lnTo>
                  <a:lnTo>
                    <a:pt x="197777" y="324078"/>
                  </a:lnTo>
                  <a:lnTo>
                    <a:pt x="188353" y="326034"/>
                  </a:lnTo>
                  <a:lnTo>
                    <a:pt x="178765" y="325158"/>
                  </a:lnTo>
                  <a:lnTo>
                    <a:pt x="171805" y="321310"/>
                  </a:lnTo>
                  <a:lnTo>
                    <a:pt x="173583" y="329361"/>
                  </a:lnTo>
                  <a:lnTo>
                    <a:pt x="173456" y="329717"/>
                  </a:lnTo>
                  <a:lnTo>
                    <a:pt x="169557" y="330847"/>
                  </a:lnTo>
                  <a:lnTo>
                    <a:pt x="165201" y="331724"/>
                  </a:lnTo>
                  <a:lnTo>
                    <a:pt x="160693" y="329717"/>
                  </a:lnTo>
                  <a:lnTo>
                    <a:pt x="157391" y="325640"/>
                  </a:lnTo>
                  <a:lnTo>
                    <a:pt x="157226" y="321487"/>
                  </a:lnTo>
                  <a:lnTo>
                    <a:pt x="157060" y="317131"/>
                  </a:lnTo>
                  <a:lnTo>
                    <a:pt x="150660" y="317106"/>
                  </a:lnTo>
                  <a:lnTo>
                    <a:pt x="146100" y="320700"/>
                  </a:lnTo>
                  <a:lnTo>
                    <a:pt x="143344" y="321487"/>
                  </a:lnTo>
                  <a:lnTo>
                    <a:pt x="142354" y="313055"/>
                  </a:lnTo>
                  <a:lnTo>
                    <a:pt x="137604" y="315302"/>
                  </a:lnTo>
                  <a:lnTo>
                    <a:pt x="136499" y="322008"/>
                  </a:lnTo>
                  <a:lnTo>
                    <a:pt x="135940" y="329361"/>
                  </a:lnTo>
                  <a:lnTo>
                    <a:pt x="132778" y="333565"/>
                  </a:lnTo>
                  <a:lnTo>
                    <a:pt x="118325" y="334391"/>
                  </a:lnTo>
                  <a:lnTo>
                    <a:pt x="110820" y="328434"/>
                  </a:lnTo>
                  <a:lnTo>
                    <a:pt x="102146" y="324243"/>
                  </a:lnTo>
                  <a:lnTo>
                    <a:pt x="92303" y="321894"/>
                  </a:lnTo>
                  <a:lnTo>
                    <a:pt x="81292" y="321437"/>
                  </a:lnTo>
                  <a:lnTo>
                    <a:pt x="80530" y="327355"/>
                  </a:lnTo>
                  <a:lnTo>
                    <a:pt x="77025" y="329958"/>
                  </a:lnTo>
                  <a:lnTo>
                    <a:pt x="73202" y="332206"/>
                  </a:lnTo>
                  <a:lnTo>
                    <a:pt x="71488" y="337058"/>
                  </a:lnTo>
                  <a:lnTo>
                    <a:pt x="75679" y="337756"/>
                  </a:lnTo>
                  <a:lnTo>
                    <a:pt x="73863" y="341833"/>
                  </a:lnTo>
                  <a:lnTo>
                    <a:pt x="71843" y="341960"/>
                  </a:lnTo>
                  <a:lnTo>
                    <a:pt x="68999" y="343090"/>
                  </a:lnTo>
                  <a:lnTo>
                    <a:pt x="68605" y="347205"/>
                  </a:lnTo>
                  <a:lnTo>
                    <a:pt x="65570" y="347395"/>
                  </a:lnTo>
                  <a:lnTo>
                    <a:pt x="53454" y="347370"/>
                  </a:lnTo>
                  <a:lnTo>
                    <a:pt x="42913" y="342315"/>
                  </a:lnTo>
                  <a:lnTo>
                    <a:pt x="34417" y="340321"/>
                  </a:lnTo>
                  <a:lnTo>
                    <a:pt x="29006" y="349465"/>
                  </a:lnTo>
                  <a:lnTo>
                    <a:pt x="34480" y="349123"/>
                  </a:lnTo>
                  <a:lnTo>
                    <a:pt x="39979" y="348665"/>
                  </a:lnTo>
                  <a:lnTo>
                    <a:pt x="43776" y="350888"/>
                  </a:lnTo>
                  <a:lnTo>
                    <a:pt x="44157" y="358622"/>
                  </a:lnTo>
                  <a:lnTo>
                    <a:pt x="56908" y="355269"/>
                  </a:lnTo>
                  <a:lnTo>
                    <a:pt x="67487" y="353720"/>
                  </a:lnTo>
                  <a:lnTo>
                    <a:pt x="77914" y="351472"/>
                  </a:lnTo>
                  <a:lnTo>
                    <a:pt x="84213" y="348665"/>
                  </a:lnTo>
                  <a:lnTo>
                    <a:pt x="87007" y="347421"/>
                  </a:lnTo>
                  <a:lnTo>
                    <a:pt x="90208" y="345998"/>
                  </a:lnTo>
                  <a:lnTo>
                    <a:pt x="144246" y="342925"/>
                  </a:lnTo>
                  <a:lnTo>
                    <a:pt x="146659" y="340385"/>
                  </a:lnTo>
                  <a:lnTo>
                    <a:pt x="149720" y="337388"/>
                  </a:lnTo>
                  <a:lnTo>
                    <a:pt x="154698" y="337261"/>
                  </a:lnTo>
                  <a:lnTo>
                    <a:pt x="183527" y="335610"/>
                  </a:lnTo>
                  <a:lnTo>
                    <a:pt x="187934" y="339483"/>
                  </a:lnTo>
                  <a:lnTo>
                    <a:pt x="194945" y="339483"/>
                  </a:lnTo>
                  <a:lnTo>
                    <a:pt x="216306" y="339483"/>
                  </a:lnTo>
                  <a:lnTo>
                    <a:pt x="219811" y="338594"/>
                  </a:lnTo>
                  <a:lnTo>
                    <a:pt x="226961" y="338188"/>
                  </a:lnTo>
                  <a:lnTo>
                    <a:pt x="223735" y="344131"/>
                  </a:lnTo>
                  <a:lnTo>
                    <a:pt x="216573" y="343547"/>
                  </a:lnTo>
                  <a:lnTo>
                    <a:pt x="212801" y="340385"/>
                  </a:lnTo>
                  <a:lnTo>
                    <a:pt x="216166" y="339521"/>
                  </a:lnTo>
                  <a:lnTo>
                    <a:pt x="194945" y="339483"/>
                  </a:lnTo>
                  <a:lnTo>
                    <a:pt x="201752" y="339712"/>
                  </a:lnTo>
                  <a:lnTo>
                    <a:pt x="205714" y="344385"/>
                  </a:lnTo>
                  <a:lnTo>
                    <a:pt x="199555" y="344563"/>
                  </a:lnTo>
                  <a:lnTo>
                    <a:pt x="196646" y="348602"/>
                  </a:lnTo>
                  <a:lnTo>
                    <a:pt x="195516" y="354876"/>
                  </a:lnTo>
                  <a:lnTo>
                    <a:pt x="202501" y="354812"/>
                  </a:lnTo>
                  <a:lnTo>
                    <a:pt x="210312" y="353453"/>
                  </a:lnTo>
                  <a:lnTo>
                    <a:pt x="216268" y="354990"/>
                  </a:lnTo>
                  <a:lnTo>
                    <a:pt x="217652" y="363639"/>
                  </a:lnTo>
                  <a:lnTo>
                    <a:pt x="211937" y="362470"/>
                  </a:lnTo>
                  <a:lnTo>
                    <a:pt x="205549" y="359600"/>
                  </a:lnTo>
                  <a:lnTo>
                    <a:pt x="200799" y="360260"/>
                  </a:lnTo>
                  <a:lnTo>
                    <a:pt x="200088" y="368376"/>
                  </a:lnTo>
                  <a:lnTo>
                    <a:pt x="213080" y="368376"/>
                  </a:lnTo>
                  <a:lnTo>
                    <a:pt x="240080" y="368376"/>
                  </a:lnTo>
                  <a:lnTo>
                    <a:pt x="243078" y="367245"/>
                  </a:lnTo>
                  <a:lnTo>
                    <a:pt x="242862" y="363639"/>
                  </a:lnTo>
                  <a:lnTo>
                    <a:pt x="242824" y="363016"/>
                  </a:lnTo>
                  <a:lnTo>
                    <a:pt x="242785" y="362458"/>
                  </a:lnTo>
                  <a:lnTo>
                    <a:pt x="242493" y="357670"/>
                  </a:lnTo>
                  <a:lnTo>
                    <a:pt x="242404" y="356120"/>
                  </a:lnTo>
                  <a:lnTo>
                    <a:pt x="239445" y="353453"/>
                  </a:lnTo>
                  <a:lnTo>
                    <a:pt x="237464" y="351675"/>
                  </a:lnTo>
                  <a:lnTo>
                    <a:pt x="235445" y="350151"/>
                  </a:lnTo>
                  <a:lnTo>
                    <a:pt x="235445" y="362458"/>
                  </a:lnTo>
                  <a:lnTo>
                    <a:pt x="231165" y="361759"/>
                  </a:lnTo>
                  <a:lnTo>
                    <a:pt x="228384" y="363016"/>
                  </a:lnTo>
                  <a:lnTo>
                    <a:pt x="228257" y="358241"/>
                  </a:lnTo>
                  <a:lnTo>
                    <a:pt x="232664" y="359003"/>
                  </a:lnTo>
                  <a:lnTo>
                    <a:pt x="234200" y="358241"/>
                  </a:lnTo>
                  <a:lnTo>
                    <a:pt x="235343" y="357670"/>
                  </a:lnTo>
                  <a:lnTo>
                    <a:pt x="235445" y="362458"/>
                  </a:lnTo>
                  <a:lnTo>
                    <a:pt x="235445" y="350151"/>
                  </a:lnTo>
                  <a:lnTo>
                    <a:pt x="232219" y="347700"/>
                  </a:lnTo>
                  <a:lnTo>
                    <a:pt x="231622" y="344131"/>
                  </a:lnTo>
                  <a:lnTo>
                    <a:pt x="230644" y="338188"/>
                  </a:lnTo>
                  <a:lnTo>
                    <a:pt x="230619" y="337985"/>
                  </a:lnTo>
                  <a:lnTo>
                    <a:pt x="237324" y="340182"/>
                  </a:lnTo>
                  <a:lnTo>
                    <a:pt x="241922" y="339280"/>
                  </a:lnTo>
                  <a:lnTo>
                    <a:pt x="245465" y="337985"/>
                  </a:lnTo>
                  <a:lnTo>
                    <a:pt x="247129" y="337388"/>
                  </a:lnTo>
                  <a:lnTo>
                    <a:pt x="255816" y="336562"/>
                  </a:lnTo>
                  <a:lnTo>
                    <a:pt x="256349" y="335610"/>
                  </a:lnTo>
                  <a:lnTo>
                    <a:pt x="257022" y="334391"/>
                  </a:lnTo>
                  <a:lnTo>
                    <a:pt x="258356" y="331978"/>
                  </a:lnTo>
                  <a:lnTo>
                    <a:pt x="258381" y="331724"/>
                  </a:lnTo>
                  <a:lnTo>
                    <a:pt x="258775" y="328028"/>
                  </a:lnTo>
                  <a:lnTo>
                    <a:pt x="258991" y="326034"/>
                  </a:lnTo>
                  <a:lnTo>
                    <a:pt x="258991" y="324078"/>
                  </a:lnTo>
                  <a:lnTo>
                    <a:pt x="258419" y="317639"/>
                  </a:lnTo>
                  <a:lnTo>
                    <a:pt x="258305" y="316407"/>
                  </a:lnTo>
                  <a:lnTo>
                    <a:pt x="264528" y="316318"/>
                  </a:lnTo>
                  <a:lnTo>
                    <a:pt x="265938" y="314312"/>
                  </a:lnTo>
                  <a:lnTo>
                    <a:pt x="267411" y="312191"/>
                  </a:lnTo>
                  <a:lnTo>
                    <a:pt x="268655" y="305892"/>
                  </a:lnTo>
                  <a:lnTo>
                    <a:pt x="264439" y="305054"/>
                  </a:lnTo>
                  <a:lnTo>
                    <a:pt x="265696" y="302323"/>
                  </a:lnTo>
                  <a:lnTo>
                    <a:pt x="266319" y="300990"/>
                  </a:lnTo>
                  <a:lnTo>
                    <a:pt x="268376" y="300888"/>
                  </a:lnTo>
                  <a:lnTo>
                    <a:pt x="274916" y="303288"/>
                  </a:lnTo>
                  <a:lnTo>
                    <a:pt x="283451" y="302577"/>
                  </a:lnTo>
                  <a:lnTo>
                    <a:pt x="286905" y="309765"/>
                  </a:lnTo>
                  <a:lnTo>
                    <a:pt x="294703" y="308952"/>
                  </a:lnTo>
                  <a:lnTo>
                    <a:pt x="303733" y="309651"/>
                  </a:lnTo>
                  <a:lnTo>
                    <a:pt x="306019" y="308952"/>
                  </a:lnTo>
                  <a:lnTo>
                    <a:pt x="310540" y="307568"/>
                  </a:lnTo>
                  <a:lnTo>
                    <a:pt x="311137" y="302577"/>
                  </a:lnTo>
                  <a:lnTo>
                    <a:pt x="311340" y="300888"/>
                  </a:lnTo>
                  <a:lnTo>
                    <a:pt x="311365" y="300697"/>
                  </a:lnTo>
                  <a:lnTo>
                    <a:pt x="311632" y="298411"/>
                  </a:lnTo>
                  <a:close/>
                </a:path>
                <a:path w="7748270" h="370839">
                  <a:moveTo>
                    <a:pt x="329031" y="57823"/>
                  </a:moveTo>
                  <a:lnTo>
                    <a:pt x="326059" y="48425"/>
                  </a:lnTo>
                  <a:lnTo>
                    <a:pt x="318528" y="47980"/>
                  </a:lnTo>
                  <a:lnTo>
                    <a:pt x="310743" y="52730"/>
                  </a:lnTo>
                  <a:lnTo>
                    <a:pt x="306997" y="58902"/>
                  </a:lnTo>
                  <a:lnTo>
                    <a:pt x="314312" y="58496"/>
                  </a:lnTo>
                  <a:lnTo>
                    <a:pt x="321716" y="57988"/>
                  </a:lnTo>
                  <a:lnTo>
                    <a:pt x="329031" y="57823"/>
                  </a:lnTo>
                  <a:close/>
                </a:path>
                <a:path w="7748270" h="370839">
                  <a:moveTo>
                    <a:pt x="337845" y="12585"/>
                  </a:moveTo>
                  <a:lnTo>
                    <a:pt x="328752" y="11214"/>
                  </a:lnTo>
                  <a:lnTo>
                    <a:pt x="318350" y="8382"/>
                  </a:lnTo>
                  <a:lnTo>
                    <a:pt x="308508" y="8051"/>
                  </a:lnTo>
                  <a:lnTo>
                    <a:pt x="301104" y="14224"/>
                  </a:lnTo>
                  <a:lnTo>
                    <a:pt x="308660" y="17754"/>
                  </a:lnTo>
                  <a:lnTo>
                    <a:pt x="319938" y="19240"/>
                  </a:lnTo>
                  <a:lnTo>
                    <a:pt x="330987" y="17818"/>
                  </a:lnTo>
                  <a:lnTo>
                    <a:pt x="337845" y="12585"/>
                  </a:lnTo>
                  <a:close/>
                </a:path>
                <a:path w="7748270" h="370839">
                  <a:moveTo>
                    <a:pt x="338543" y="27584"/>
                  </a:moveTo>
                  <a:lnTo>
                    <a:pt x="329425" y="27216"/>
                  </a:lnTo>
                  <a:lnTo>
                    <a:pt x="323469" y="30721"/>
                  </a:lnTo>
                  <a:lnTo>
                    <a:pt x="320713" y="38163"/>
                  </a:lnTo>
                  <a:lnTo>
                    <a:pt x="325653" y="41186"/>
                  </a:lnTo>
                  <a:lnTo>
                    <a:pt x="330936" y="39522"/>
                  </a:lnTo>
                  <a:lnTo>
                    <a:pt x="335572" y="34544"/>
                  </a:lnTo>
                  <a:lnTo>
                    <a:pt x="338543" y="27584"/>
                  </a:lnTo>
                  <a:close/>
                </a:path>
                <a:path w="7748270" h="370839">
                  <a:moveTo>
                    <a:pt x="350113" y="42011"/>
                  </a:moveTo>
                  <a:lnTo>
                    <a:pt x="350037" y="37211"/>
                  </a:lnTo>
                  <a:lnTo>
                    <a:pt x="347281" y="38303"/>
                  </a:lnTo>
                  <a:lnTo>
                    <a:pt x="342849" y="37528"/>
                  </a:lnTo>
                  <a:lnTo>
                    <a:pt x="342900" y="42468"/>
                  </a:lnTo>
                  <a:lnTo>
                    <a:pt x="345744" y="41211"/>
                  </a:lnTo>
                  <a:lnTo>
                    <a:pt x="350113" y="42011"/>
                  </a:lnTo>
                  <a:close/>
                </a:path>
                <a:path w="7748270" h="370839">
                  <a:moveTo>
                    <a:pt x="367652" y="21678"/>
                  </a:moveTo>
                  <a:lnTo>
                    <a:pt x="364401" y="19392"/>
                  </a:lnTo>
                  <a:lnTo>
                    <a:pt x="359473" y="16700"/>
                  </a:lnTo>
                  <a:lnTo>
                    <a:pt x="354965" y="16611"/>
                  </a:lnTo>
                  <a:lnTo>
                    <a:pt x="352996" y="22161"/>
                  </a:lnTo>
                  <a:lnTo>
                    <a:pt x="356273" y="24409"/>
                  </a:lnTo>
                  <a:lnTo>
                    <a:pt x="361200" y="27089"/>
                  </a:lnTo>
                  <a:lnTo>
                    <a:pt x="365683" y="27190"/>
                  </a:lnTo>
                  <a:lnTo>
                    <a:pt x="367652" y="21678"/>
                  </a:lnTo>
                  <a:close/>
                </a:path>
                <a:path w="7748270" h="370839">
                  <a:moveTo>
                    <a:pt x="378675" y="260756"/>
                  </a:moveTo>
                  <a:lnTo>
                    <a:pt x="369976" y="260921"/>
                  </a:lnTo>
                  <a:lnTo>
                    <a:pt x="370039" y="264744"/>
                  </a:lnTo>
                  <a:lnTo>
                    <a:pt x="374421" y="266573"/>
                  </a:lnTo>
                  <a:lnTo>
                    <a:pt x="378675" y="260756"/>
                  </a:lnTo>
                  <a:close/>
                </a:path>
                <a:path w="7748270" h="370839">
                  <a:moveTo>
                    <a:pt x="383819" y="257530"/>
                  </a:moveTo>
                  <a:lnTo>
                    <a:pt x="378015" y="254787"/>
                  </a:lnTo>
                  <a:lnTo>
                    <a:pt x="378675" y="260756"/>
                  </a:lnTo>
                  <a:lnTo>
                    <a:pt x="383819" y="257530"/>
                  </a:lnTo>
                  <a:close/>
                </a:path>
                <a:path w="7748270" h="370839">
                  <a:moveTo>
                    <a:pt x="386930" y="272122"/>
                  </a:moveTo>
                  <a:lnTo>
                    <a:pt x="385394" y="267347"/>
                  </a:lnTo>
                  <a:lnTo>
                    <a:pt x="382651" y="266725"/>
                  </a:lnTo>
                  <a:lnTo>
                    <a:pt x="383006" y="275653"/>
                  </a:lnTo>
                  <a:lnTo>
                    <a:pt x="386930" y="272122"/>
                  </a:lnTo>
                  <a:close/>
                </a:path>
                <a:path w="7748270" h="370839">
                  <a:moveTo>
                    <a:pt x="405561" y="87858"/>
                  </a:moveTo>
                  <a:lnTo>
                    <a:pt x="403567" y="85356"/>
                  </a:lnTo>
                  <a:lnTo>
                    <a:pt x="402488" y="84035"/>
                  </a:lnTo>
                  <a:lnTo>
                    <a:pt x="398081" y="87934"/>
                  </a:lnTo>
                  <a:lnTo>
                    <a:pt x="400126" y="90436"/>
                  </a:lnTo>
                  <a:lnTo>
                    <a:pt x="401193" y="91884"/>
                  </a:lnTo>
                  <a:lnTo>
                    <a:pt x="405561" y="87858"/>
                  </a:lnTo>
                  <a:close/>
                </a:path>
                <a:path w="7748270" h="370839">
                  <a:moveTo>
                    <a:pt x="7419975" y="221145"/>
                  </a:moveTo>
                  <a:lnTo>
                    <a:pt x="7418006" y="218668"/>
                  </a:lnTo>
                  <a:lnTo>
                    <a:pt x="7417003" y="217347"/>
                  </a:lnTo>
                  <a:lnTo>
                    <a:pt x="7412660" y="221234"/>
                  </a:lnTo>
                  <a:lnTo>
                    <a:pt x="7414615" y="223799"/>
                  </a:lnTo>
                  <a:lnTo>
                    <a:pt x="7415619" y="225171"/>
                  </a:lnTo>
                  <a:lnTo>
                    <a:pt x="7419975" y="221145"/>
                  </a:lnTo>
                  <a:close/>
                </a:path>
                <a:path w="7748270" h="370839">
                  <a:moveTo>
                    <a:pt x="7432954" y="238125"/>
                  </a:moveTo>
                  <a:lnTo>
                    <a:pt x="7432738" y="233121"/>
                  </a:lnTo>
                  <a:lnTo>
                    <a:pt x="7426477" y="232016"/>
                  </a:lnTo>
                  <a:lnTo>
                    <a:pt x="7425766" y="238379"/>
                  </a:lnTo>
                  <a:lnTo>
                    <a:pt x="7426731" y="244335"/>
                  </a:lnTo>
                  <a:lnTo>
                    <a:pt x="7429830" y="241261"/>
                  </a:lnTo>
                  <a:lnTo>
                    <a:pt x="7432954" y="238125"/>
                  </a:lnTo>
                  <a:close/>
                </a:path>
                <a:path w="7748270" h="370839">
                  <a:moveTo>
                    <a:pt x="7437209" y="262775"/>
                  </a:moveTo>
                  <a:lnTo>
                    <a:pt x="7437133" y="257949"/>
                  </a:lnTo>
                  <a:lnTo>
                    <a:pt x="7434377" y="259118"/>
                  </a:lnTo>
                  <a:lnTo>
                    <a:pt x="7430059" y="258330"/>
                  </a:lnTo>
                  <a:lnTo>
                    <a:pt x="7430109" y="263067"/>
                  </a:lnTo>
                  <a:lnTo>
                    <a:pt x="7432878" y="261924"/>
                  </a:lnTo>
                  <a:lnTo>
                    <a:pt x="7437209" y="262775"/>
                  </a:lnTo>
                  <a:close/>
                </a:path>
                <a:path w="7748270" h="370839">
                  <a:moveTo>
                    <a:pt x="7440130" y="237883"/>
                  </a:moveTo>
                  <a:lnTo>
                    <a:pt x="7440079" y="235064"/>
                  </a:lnTo>
                  <a:lnTo>
                    <a:pt x="7437031" y="232295"/>
                  </a:lnTo>
                  <a:lnTo>
                    <a:pt x="7436536" y="238010"/>
                  </a:lnTo>
                  <a:lnTo>
                    <a:pt x="7436612" y="240715"/>
                  </a:lnTo>
                  <a:lnTo>
                    <a:pt x="7439622" y="243497"/>
                  </a:lnTo>
                  <a:lnTo>
                    <a:pt x="7440130" y="237883"/>
                  </a:lnTo>
                  <a:close/>
                </a:path>
                <a:path w="7748270" h="370839">
                  <a:moveTo>
                    <a:pt x="7450582" y="55359"/>
                  </a:moveTo>
                  <a:lnTo>
                    <a:pt x="7448740" y="52870"/>
                  </a:lnTo>
                  <a:lnTo>
                    <a:pt x="7447686" y="51689"/>
                  </a:lnTo>
                  <a:lnTo>
                    <a:pt x="7443419" y="55499"/>
                  </a:lnTo>
                  <a:lnTo>
                    <a:pt x="7445311" y="58026"/>
                  </a:lnTo>
                  <a:lnTo>
                    <a:pt x="7446340" y="59334"/>
                  </a:lnTo>
                  <a:lnTo>
                    <a:pt x="7450582" y="55359"/>
                  </a:lnTo>
                  <a:close/>
                </a:path>
                <a:path w="7748270" h="370839">
                  <a:moveTo>
                    <a:pt x="7469314" y="251752"/>
                  </a:moveTo>
                  <a:lnTo>
                    <a:pt x="7461961" y="251828"/>
                  </a:lnTo>
                  <a:lnTo>
                    <a:pt x="7455116" y="252526"/>
                  </a:lnTo>
                  <a:lnTo>
                    <a:pt x="7450048" y="255511"/>
                  </a:lnTo>
                  <a:lnTo>
                    <a:pt x="7448080" y="262420"/>
                  </a:lnTo>
                  <a:lnTo>
                    <a:pt x="7453503" y="259943"/>
                  </a:lnTo>
                  <a:lnTo>
                    <a:pt x="7459726" y="258457"/>
                  </a:lnTo>
                  <a:lnTo>
                    <a:pt x="7465441" y="256286"/>
                  </a:lnTo>
                  <a:lnTo>
                    <a:pt x="7469314" y="251752"/>
                  </a:lnTo>
                  <a:close/>
                </a:path>
                <a:path w="7748270" h="370839">
                  <a:moveTo>
                    <a:pt x="7475829" y="231635"/>
                  </a:moveTo>
                  <a:lnTo>
                    <a:pt x="7469010" y="232308"/>
                  </a:lnTo>
                  <a:lnTo>
                    <a:pt x="7461059" y="231533"/>
                  </a:lnTo>
                  <a:lnTo>
                    <a:pt x="7454252" y="232270"/>
                  </a:lnTo>
                  <a:lnTo>
                    <a:pt x="7450874" y="237515"/>
                  </a:lnTo>
                  <a:lnTo>
                    <a:pt x="7455827" y="243713"/>
                  </a:lnTo>
                  <a:lnTo>
                    <a:pt x="7464298" y="243420"/>
                  </a:lnTo>
                  <a:lnTo>
                    <a:pt x="7468844" y="236893"/>
                  </a:lnTo>
                  <a:lnTo>
                    <a:pt x="7470318" y="243789"/>
                  </a:lnTo>
                  <a:lnTo>
                    <a:pt x="7475156" y="237096"/>
                  </a:lnTo>
                  <a:lnTo>
                    <a:pt x="7475829" y="231635"/>
                  </a:lnTo>
                  <a:close/>
                </a:path>
                <a:path w="7748270" h="370839">
                  <a:moveTo>
                    <a:pt x="7497165" y="225856"/>
                  </a:moveTo>
                  <a:lnTo>
                    <a:pt x="7492809" y="223405"/>
                  </a:lnTo>
                  <a:lnTo>
                    <a:pt x="7486777" y="224015"/>
                  </a:lnTo>
                  <a:lnTo>
                    <a:pt x="7480605" y="226987"/>
                  </a:lnTo>
                  <a:lnTo>
                    <a:pt x="7475829" y="231635"/>
                  </a:lnTo>
                  <a:lnTo>
                    <a:pt x="7483373" y="232283"/>
                  </a:lnTo>
                  <a:lnTo>
                    <a:pt x="7489584" y="234683"/>
                  </a:lnTo>
                  <a:lnTo>
                    <a:pt x="7494257" y="234111"/>
                  </a:lnTo>
                  <a:lnTo>
                    <a:pt x="7497165" y="225856"/>
                  </a:lnTo>
                  <a:close/>
                </a:path>
                <a:path w="7748270" h="370839">
                  <a:moveTo>
                    <a:pt x="7526236" y="234911"/>
                  </a:moveTo>
                  <a:lnTo>
                    <a:pt x="7526134" y="232092"/>
                  </a:lnTo>
                  <a:lnTo>
                    <a:pt x="7523099" y="229311"/>
                  </a:lnTo>
                  <a:lnTo>
                    <a:pt x="7522629" y="235038"/>
                  </a:lnTo>
                  <a:lnTo>
                    <a:pt x="7522718" y="237744"/>
                  </a:lnTo>
                  <a:lnTo>
                    <a:pt x="7525766" y="240512"/>
                  </a:lnTo>
                  <a:lnTo>
                    <a:pt x="7526236" y="234911"/>
                  </a:lnTo>
                  <a:close/>
                </a:path>
                <a:path w="7748270" h="370839">
                  <a:moveTo>
                    <a:pt x="7532662" y="214693"/>
                  </a:moveTo>
                  <a:lnTo>
                    <a:pt x="7524293" y="210654"/>
                  </a:lnTo>
                  <a:lnTo>
                    <a:pt x="7516342" y="214223"/>
                  </a:lnTo>
                  <a:lnTo>
                    <a:pt x="7509523" y="222021"/>
                  </a:lnTo>
                  <a:lnTo>
                    <a:pt x="7504544" y="230632"/>
                  </a:lnTo>
                  <a:lnTo>
                    <a:pt x="7513815" y="229539"/>
                  </a:lnTo>
                  <a:lnTo>
                    <a:pt x="7522045" y="227076"/>
                  </a:lnTo>
                  <a:lnTo>
                    <a:pt x="7528560" y="222402"/>
                  </a:lnTo>
                  <a:lnTo>
                    <a:pt x="7532662" y="214693"/>
                  </a:lnTo>
                  <a:close/>
                </a:path>
                <a:path w="7748270" h="370839">
                  <a:moveTo>
                    <a:pt x="7538745" y="184531"/>
                  </a:moveTo>
                  <a:lnTo>
                    <a:pt x="7530147" y="185293"/>
                  </a:lnTo>
                  <a:lnTo>
                    <a:pt x="7520394" y="184556"/>
                  </a:lnTo>
                  <a:lnTo>
                    <a:pt x="7511796" y="185318"/>
                  </a:lnTo>
                  <a:lnTo>
                    <a:pt x="7506716" y="190652"/>
                  </a:lnTo>
                  <a:lnTo>
                    <a:pt x="7512939" y="189992"/>
                  </a:lnTo>
                  <a:lnTo>
                    <a:pt x="7517905" y="191350"/>
                  </a:lnTo>
                  <a:lnTo>
                    <a:pt x="7521181" y="195059"/>
                  </a:lnTo>
                  <a:lnTo>
                    <a:pt x="7523353" y="189560"/>
                  </a:lnTo>
                  <a:lnTo>
                    <a:pt x="7536599" y="190119"/>
                  </a:lnTo>
                  <a:lnTo>
                    <a:pt x="7538745" y="184531"/>
                  </a:lnTo>
                  <a:close/>
                </a:path>
                <a:path w="7748270" h="370839">
                  <a:moveTo>
                    <a:pt x="7543787" y="224231"/>
                  </a:moveTo>
                  <a:lnTo>
                    <a:pt x="7543597" y="219354"/>
                  </a:lnTo>
                  <a:lnTo>
                    <a:pt x="7537247" y="218236"/>
                  </a:lnTo>
                  <a:lnTo>
                    <a:pt x="7536586" y="224485"/>
                  </a:lnTo>
                  <a:lnTo>
                    <a:pt x="7537590" y="230505"/>
                  </a:lnTo>
                  <a:lnTo>
                    <a:pt x="7540714" y="227418"/>
                  </a:lnTo>
                  <a:lnTo>
                    <a:pt x="7543787" y="224231"/>
                  </a:lnTo>
                  <a:close/>
                </a:path>
                <a:path w="7748270" h="370839">
                  <a:moveTo>
                    <a:pt x="7549528" y="231635"/>
                  </a:moveTo>
                  <a:lnTo>
                    <a:pt x="7547572" y="229146"/>
                  </a:lnTo>
                  <a:lnTo>
                    <a:pt x="7546543" y="227774"/>
                  </a:lnTo>
                  <a:lnTo>
                    <a:pt x="7542174" y="231648"/>
                  </a:lnTo>
                  <a:lnTo>
                    <a:pt x="7544143" y="234289"/>
                  </a:lnTo>
                  <a:lnTo>
                    <a:pt x="7545184" y="235546"/>
                  </a:lnTo>
                  <a:lnTo>
                    <a:pt x="7549528" y="231635"/>
                  </a:lnTo>
                  <a:close/>
                </a:path>
                <a:path w="7748270" h="370839">
                  <a:moveTo>
                    <a:pt x="7559091" y="239763"/>
                  </a:moveTo>
                  <a:lnTo>
                    <a:pt x="7558545" y="233794"/>
                  </a:lnTo>
                  <a:lnTo>
                    <a:pt x="7553414" y="236994"/>
                  </a:lnTo>
                  <a:lnTo>
                    <a:pt x="7559091" y="239763"/>
                  </a:lnTo>
                  <a:close/>
                </a:path>
                <a:path w="7748270" h="370839">
                  <a:moveTo>
                    <a:pt x="7561427" y="218567"/>
                  </a:moveTo>
                  <a:lnTo>
                    <a:pt x="7561339" y="213715"/>
                  </a:lnTo>
                  <a:lnTo>
                    <a:pt x="7558608" y="214845"/>
                  </a:lnTo>
                  <a:lnTo>
                    <a:pt x="7554277" y="214109"/>
                  </a:lnTo>
                  <a:lnTo>
                    <a:pt x="7554354" y="218973"/>
                  </a:lnTo>
                  <a:lnTo>
                    <a:pt x="7557109" y="217652"/>
                  </a:lnTo>
                  <a:lnTo>
                    <a:pt x="7561427" y="218567"/>
                  </a:lnTo>
                  <a:close/>
                </a:path>
                <a:path w="7748270" h="370839">
                  <a:moveTo>
                    <a:pt x="7563625" y="230466"/>
                  </a:moveTo>
                  <a:lnTo>
                    <a:pt x="7557922" y="227685"/>
                  </a:lnTo>
                  <a:lnTo>
                    <a:pt x="7558545" y="233794"/>
                  </a:lnTo>
                  <a:lnTo>
                    <a:pt x="7563625" y="230466"/>
                  </a:lnTo>
                  <a:close/>
                </a:path>
                <a:path w="7748270" h="370839">
                  <a:moveTo>
                    <a:pt x="7573099" y="229273"/>
                  </a:moveTo>
                  <a:lnTo>
                    <a:pt x="7572476" y="223253"/>
                  </a:lnTo>
                  <a:lnTo>
                    <a:pt x="7567422" y="226479"/>
                  </a:lnTo>
                  <a:lnTo>
                    <a:pt x="7573099" y="229273"/>
                  </a:lnTo>
                  <a:close/>
                </a:path>
                <a:path w="7748270" h="370839">
                  <a:moveTo>
                    <a:pt x="7577544" y="220027"/>
                  </a:moveTo>
                  <a:lnTo>
                    <a:pt x="7571854" y="217258"/>
                  </a:lnTo>
                  <a:lnTo>
                    <a:pt x="7572476" y="223253"/>
                  </a:lnTo>
                  <a:lnTo>
                    <a:pt x="7577544" y="220027"/>
                  </a:lnTo>
                  <a:close/>
                </a:path>
                <a:path w="7748270" h="370839">
                  <a:moveTo>
                    <a:pt x="7579652" y="43370"/>
                  </a:moveTo>
                  <a:lnTo>
                    <a:pt x="7575524" y="44361"/>
                  </a:lnTo>
                  <a:lnTo>
                    <a:pt x="7569568" y="42951"/>
                  </a:lnTo>
                  <a:lnTo>
                    <a:pt x="7569238" y="48691"/>
                  </a:lnTo>
                  <a:lnTo>
                    <a:pt x="7573327" y="47866"/>
                  </a:lnTo>
                  <a:lnTo>
                    <a:pt x="7579360" y="49288"/>
                  </a:lnTo>
                  <a:lnTo>
                    <a:pt x="7579652" y="43370"/>
                  </a:lnTo>
                  <a:close/>
                </a:path>
                <a:path w="7748270" h="370839">
                  <a:moveTo>
                    <a:pt x="7582573" y="250431"/>
                  </a:moveTo>
                  <a:lnTo>
                    <a:pt x="7580592" y="247916"/>
                  </a:lnTo>
                  <a:lnTo>
                    <a:pt x="7579588" y="246583"/>
                  </a:lnTo>
                  <a:lnTo>
                    <a:pt x="7575283" y="250494"/>
                  </a:lnTo>
                  <a:lnTo>
                    <a:pt x="7577239" y="253085"/>
                  </a:lnTo>
                  <a:lnTo>
                    <a:pt x="7578280" y="254304"/>
                  </a:lnTo>
                  <a:lnTo>
                    <a:pt x="7582573" y="250431"/>
                  </a:lnTo>
                  <a:close/>
                </a:path>
                <a:path w="7748270" h="370839">
                  <a:moveTo>
                    <a:pt x="7585189" y="182905"/>
                  </a:moveTo>
                  <a:lnTo>
                    <a:pt x="7582040" y="180670"/>
                  </a:lnTo>
                  <a:lnTo>
                    <a:pt x="7577252" y="177977"/>
                  </a:lnTo>
                  <a:lnTo>
                    <a:pt x="7572870" y="177863"/>
                  </a:lnTo>
                  <a:lnTo>
                    <a:pt x="7570927" y="183400"/>
                  </a:lnTo>
                  <a:lnTo>
                    <a:pt x="7574102" y="185699"/>
                  </a:lnTo>
                  <a:lnTo>
                    <a:pt x="7578903" y="188379"/>
                  </a:lnTo>
                  <a:lnTo>
                    <a:pt x="7583297" y="188442"/>
                  </a:lnTo>
                  <a:lnTo>
                    <a:pt x="7585189" y="182905"/>
                  </a:lnTo>
                  <a:close/>
                </a:path>
                <a:path w="7748270" h="370839">
                  <a:moveTo>
                    <a:pt x="7590980" y="237578"/>
                  </a:moveTo>
                  <a:lnTo>
                    <a:pt x="7586396" y="237502"/>
                  </a:lnTo>
                  <a:lnTo>
                    <a:pt x="7585761" y="231508"/>
                  </a:lnTo>
                  <a:lnTo>
                    <a:pt x="7580008" y="233057"/>
                  </a:lnTo>
                  <a:lnTo>
                    <a:pt x="7579842" y="240360"/>
                  </a:lnTo>
                  <a:lnTo>
                    <a:pt x="7584287" y="243611"/>
                  </a:lnTo>
                  <a:lnTo>
                    <a:pt x="7589342" y="242722"/>
                  </a:lnTo>
                  <a:lnTo>
                    <a:pt x="7590980" y="237578"/>
                  </a:lnTo>
                  <a:close/>
                </a:path>
                <a:path w="7748270" h="370839">
                  <a:moveTo>
                    <a:pt x="7609967" y="44958"/>
                  </a:moveTo>
                  <a:lnTo>
                    <a:pt x="7608011" y="42379"/>
                  </a:lnTo>
                  <a:lnTo>
                    <a:pt x="7606932" y="41033"/>
                  </a:lnTo>
                  <a:lnTo>
                    <a:pt x="7602766" y="45034"/>
                  </a:lnTo>
                  <a:lnTo>
                    <a:pt x="7604684" y="47459"/>
                  </a:lnTo>
                  <a:lnTo>
                    <a:pt x="7605712" y="48780"/>
                  </a:lnTo>
                  <a:lnTo>
                    <a:pt x="7609967" y="44958"/>
                  </a:lnTo>
                  <a:close/>
                </a:path>
                <a:path w="7748270" h="370839">
                  <a:moveTo>
                    <a:pt x="7621803" y="182245"/>
                  </a:moveTo>
                  <a:lnTo>
                    <a:pt x="7616901" y="180746"/>
                  </a:lnTo>
                  <a:lnTo>
                    <a:pt x="7616990" y="171818"/>
                  </a:lnTo>
                  <a:lnTo>
                    <a:pt x="7602677" y="172313"/>
                  </a:lnTo>
                  <a:lnTo>
                    <a:pt x="7603503" y="192201"/>
                  </a:lnTo>
                  <a:lnTo>
                    <a:pt x="7621410" y="191579"/>
                  </a:lnTo>
                  <a:lnTo>
                    <a:pt x="7621803" y="182245"/>
                  </a:lnTo>
                  <a:close/>
                </a:path>
                <a:path w="7748270" h="370839">
                  <a:moveTo>
                    <a:pt x="7623429" y="156502"/>
                  </a:moveTo>
                  <a:lnTo>
                    <a:pt x="7623264" y="151663"/>
                  </a:lnTo>
                  <a:lnTo>
                    <a:pt x="7620546" y="152793"/>
                  </a:lnTo>
                  <a:lnTo>
                    <a:pt x="7616266" y="152069"/>
                  </a:lnTo>
                  <a:lnTo>
                    <a:pt x="7616355" y="156870"/>
                  </a:lnTo>
                  <a:lnTo>
                    <a:pt x="7619047" y="155752"/>
                  </a:lnTo>
                  <a:lnTo>
                    <a:pt x="7623429" y="156502"/>
                  </a:lnTo>
                  <a:close/>
                </a:path>
                <a:path w="7748270" h="370839">
                  <a:moveTo>
                    <a:pt x="7635951" y="196202"/>
                  </a:moveTo>
                  <a:lnTo>
                    <a:pt x="7635519" y="186194"/>
                  </a:lnTo>
                  <a:lnTo>
                    <a:pt x="7628306" y="186448"/>
                  </a:lnTo>
                  <a:lnTo>
                    <a:pt x="7628598" y="193027"/>
                  </a:lnTo>
                  <a:lnTo>
                    <a:pt x="7628725" y="196469"/>
                  </a:lnTo>
                  <a:lnTo>
                    <a:pt x="7635951" y="196202"/>
                  </a:lnTo>
                  <a:close/>
                </a:path>
                <a:path w="7748270" h="370839">
                  <a:moveTo>
                    <a:pt x="7654531" y="332752"/>
                  </a:moveTo>
                  <a:lnTo>
                    <a:pt x="7652550" y="330250"/>
                  </a:lnTo>
                  <a:lnTo>
                    <a:pt x="7651483" y="328980"/>
                  </a:lnTo>
                  <a:lnTo>
                    <a:pt x="7647203" y="332841"/>
                  </a:lnTo>
                  <a:lnTo>
                    <a:pt x="7649172" y="335432"/>
                  </a:lnTo>
                  <a:lnTo>
                    <a:pt x="7650226" y="336791"/>
                  </a:lnTo>
                  <a:lnTo>
                    <a:pt x="7654531" y="332752"/>
                  </a:lnTo>
                  <a:close/>
                </a:path>
                <a:path w="7748270" h="370839">
                  <a:moveTo>
                    <a:pt x="7687335" y="69570"/>
                  </a:moveTo>
                  <a:lnTo>
                    <a:pt x="7682674" y="69697"/>
                  </a:lnTo>
                  <a:lnTo>
                    <a:pt x="7678496" y="66128"/>
                  </a:lnTo>
                  <a:lnTo>
                    <a:pt x="7675194" y="64401"/>
                  </a:lnTo>
                  <a:lnTo>
                    <a:pt x="7673175" y="70065"/>
                  </a:lnTo>
                  <a:lnTo>
                    <a:pt x="7676337" y="72390"/>
                  </a:lnTo>
                  <a:lnTo>
                    <a:pt x="7681112" y="75069"/>
                  </a:lnTo>
                  <a:lnTo>
                    <a:pt x="7685456" y="75120"/>
                  </a:lnTo>
                  <a:lnTo>
                    <a:pt x="7687335" y="69570"/>
                  </a:lnTo>
                  <a:close/>
                </a:path>
                <a:path w="7748270" h="370839">
                  <a:moveTo>
                    <a:pt x="7716012" y="36283"/>
                  </a:moveTo>
                  <a:lnTo>
                    <a:pt x="7714018" y="33680"/>
                  </a:lnTo>
                  <a:lnTo>
                    <a:pt x="7713053" y="32473"/>
                  </a:lnTo>
                  <a:lnTo>
                    <a:pt x="7708811" y="36347"/>
                  </a:lnTo>
                  <a:lnTo>
                    <a:pt x="7710754" y="38862"/>
                  </a:lnTo>
                  <a:lnTo>
                    <a:pt x="7711808" y="40195"/>
                  </a:lnTo>
                  <a:lnTo>
                    <a:pt x="7716012" y="36283"/>
                  </a:lnTo>
                  <a:close/>
                </a:path>
                <a:path w="7748270" h="370839">
                  <a:moveTo>
                    <a:pt x="7726680" y="73266"/>
                  </a:moveTo>
                  <a:lnTo>
                    <a:pt x="7720152" y="69646"/>
                  </a:lnTo>
                  <a:lnTo>
                    <a:pt x="7710195" y="67906"/>
                  </a:lnTo>
                  <a:lnTo>
                    <a:pt x="7700505" y="69113"/>
                  </a:lnTo>
                  <a:lnTo>
                    <a:pt x="7694727" y="74358"/>
                  </a:lnTo>
                  <a:lnTo>
                    <a:pt x="7701661" y="72682"/>
                  </a:lnTo>
                  <a:lnTo>
                    <a:pt x="7702080" y="80860"/>
                  </a:lnTo>
                  <a:lnTo>
                    <a:pt x="7705826" y="83972"/>
                  </a:lnTo>
                  <a:lnTo>
                    <a:pt x="7708722" y="78295"/>
                  </a:lnTo>
                  <a:lnTo>
                    <a:pt x="7723772" y="78867"/>
                  </a:lnTo>
                  <a:lnTo>
                    <a:pt x="7726680" y="73266"/>
                  </a:lnTo>
                  <a:close/>
                </a:path>
                <a:path w="7748270" h="370839">
                  <a:moveTo>
                    <a:pt x="7742656" y="37757"/>
                  </a:moveTo>
                  <a:lnTo>
                    <a:pt x="7738529" y="38760"/>
                  </a:lnTo>
                  <a:lnTo>
                    <a:pt x="7732611" y="37338"/>
                  </a:lnTo>
                  <a:lnTo>
                    <a:pt x="7732293" y="43078"/>
                  </a:lnTo>
                  <a:lnTo>
                    <a:pt x="7736433" y="42252"/>
                  </a:lnTo>
                  <a:lnTo>
                    <a:pt x="7742364" y="43675"/>
                  </a:lnTo>
                  <a:lnTo>
                    <a:pt x="7742656" y="37757"/>
                  </a:lnTo>
                  <a:close/>
                </a:path>
                <a:path w="7748270" h="370839">
                  <a:moveTo>
                    <a:pt x="7748219" y="77558"/>
                  </a:moveTo>
                  <a:lnTo>
                    <a:pt x="7741158" y="77787"/>
                  </a:lnTo>
                  <a:lnTo>
                    <a:pt x="7734198" y="79425"/>
                  </a:lnTo>
                  <a:lnTo>
                    <a:pt x="7737869" y="82651"/>
                  </a:lnTo>
                  <a:lnTo>
                    <a:pt x="7744968" y="83388"/>
                  </a:lnTo>
                  <a:lnTo>
                    <a:pt x="7748219" y="7755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0359" y="5688697"/>
              <a:ext cx="7637145" cy="401955"/>
            </a:xfrm>
            <a:custGeom>
              <a:avLst/>
              <a:gdLst/>
              <a:ahLst/>
              <a:cxnLst/>
              <a:rect l="l" t="t" r="r" b="b"/>
              <a:pathLst>
                <a:path w="7637145" h="401954">
                  <a:moveTo>
                    <a:pt x="7315" y="86880"/>
                  </a:moveTo>
                  <a:lnTo>
                    <a:pt x="7073" y="82092"/>
                  </a:lnTo>
                  <a:lnTo>
                    <a:pt x="4394" y="83337"/>
                  </a:lnTo>
                  <a:lnTo>
                    <a:pt x="0" y="82664"/>
                  </a:lnTo>
                  <a:lnTo>
                    <a:pt x="292" y="87337"/>
                  </a:lnTo>
                  <a:lnTo>
                    <a:pt x="2984" y="86182"/>
                  </a:lnTo>
                  <a:lnTo>
                    <a:pt x="7315" y="86880"/>
                  </a:lnTo>
                  <a:close/>
                </a:path>
                <a:path w="7637145" h="401954">
                  <a:moveTo>
                    <a:pt x="20294" y="66205"/>
                  </a:moveTo>
                  <a:lnTo>
                    <a:pt x="20015" y="61353"/>
                  </a:lnTo>
                  <a:lnTo>
                    <a:pt x="17310" y="62522"/>
                  </a:lnTo>
                  <a:lnTo>
                    <a:pt x="12915" y="61849"/>
                  </a:lnTo>
                  <a:lnTo>
                    <a:pt x="13169" y="66662"/>
                  </a:lnTo>
                  <a:lnTo>
                    <a:pt x="15887" y="65506"/>
                  </a:lnTo>
                  <a:lnTo>
                    <a:pt x="20294" y="66205"/>
                  </a:lnTo>
                  <a:close/>
                </a:path>
                <a:path w="7637145" h="401954">
                  <a:moveTo>
                    <a:pt x="30314" y="78257"/>
                  </a:moveTo>
                  <a:lnTo>
                    <a:pt x="28308" y="75844"/>
                  </a:lnTo>
                  <a:lnTo>
                    <a:pt x="27228" y="74536"/>
                  </a:lnTo>
                  <a:lnTo>
                    <a:pt x="22987" y="78549"/>
                  </a:lnTo>
                  <a:lnTo>
                    <a:pt x="25057" y="81076"/>
                  </a:lnTo>
                  <a:lnTo>
                    <a:pt x="26149" y="82372"/>
                  </a:lnTo>
                  <a:lnTo>
                    <a:pt x="30314" y="78257"/>
                  </a:lnTo>
                  <a:close/>
                </a:path>
                <a:path w="7637145" h="401954">
                  <a:moveTo>
                    <a:pt x="46596" y="52387"/>
                  </a:moveTo>
                  <a:lnTo>
                    <a:pt x="44564" y="49936"/>
                  </a:lnTo>
                  <a:lnTo>
                    <a:pt x="43434" y="48641"/>
                  </a:lnTo>
                  <a:lnTo>
                    <a:pt x="39217" y="52679"/>
                  </a:lnTo>
                  <a:lnTo>
                    <a:pt x="41262" y="55092"/>
                  </a:lnTo>
                  <a:lnTo>
                    <a:pt x="42379" y="56476"/>
                  </a:lnTo>
                  <a:lnTo>
                    <a:pt x="46596" y="52387"/>
                  </a:lnTo>
                  <a:close/>
                </a:path>
                <a:path w="7637145" h="401954">
                  <a:moveTo>
                    <a:pt x="78714" y="282663"/>
                  </a:moveTo>
                  <a:lnTo>
                    <a:pt x="78460" y="277876"/>
                  </a:lnTo>
                  <a:lnTo>
                    <a:pt x="75793" y="279057"/>
                  </a:lnTo>
                  <a:lnTo>
                    <a:pt x="71488" y="278358"/>
                  </a:lnTo>
                  <a:lnTo>
                    <a:pt x="71755" y="283146"/>
                  </a:lnTo>
                  <a:lnTo>
                    <a:pt x="74409" y="281940"/>
                  </a:lnTo>
                  <a:lnTo>
                    <a:pt x="78714" y="282663"/>
                  </a:lnTo>
                  <a:close/>
                </a:path>
                <a:path w="7637145" h="401954">
                  <a:moveTo>
                    <a:pt x="92646" y="277063"/>
                  </a:moveTo>
                  <a:lnTo>
                    <a:pt x="92240" y="271970"/>
                  </a:lnTo>
                  <a:lnTo>
                    <a:pt x="85991" y="271106"/>
                  </a:lnTo>
                  <a:lnTo>
                    <a:pt x="85521" y="277469"/>
                  </a:lnTo>
                  <a:lnTo>
                    <a:pt x="86690" y="283400"/>
                  </a:lnTo>
                  <a:lnTo>
                    <a:pt x="89725" y="280301"/>
                  </a:lnTo>
                  <a:lnTo>
                    <a:pt x="92646" y="277063"/>
                  </a:lnTo>
                  <a:close/>
                </a:path>
                <a:path w="7637145" h="401954">
                  <a:moveTo>
                    <a:pt x="127647" y="269887"/>
                  </a:moveTo>
                  <a:lnTo>
                    <a:pt x="127355" y="265023"/>
                  </a:lnTo>
                  <a:lnTo>
                    <a:pt x="124726" y="266382"/>
                  </a:lnTo>
                  <a:lnTo>
                    <a:pt x="120383" y="265671"/>
                  </a:lnTo>
                  <a:lnTo>
                    <a:pt x="120637" y="270383"/>
                  </a:lnTo>
                  <a:lnTo>
                    <a:pt x="123317" y="269189"/>
                  </a:lnTo>
                  <a:lnTo>
                    <a:pt x="127647" y="269887"/>
                  </a:lnTo>
                  <a:close/>
                </a:path>
                <a:path w="7637145" h="401954">
                  <a:moveTo>
                    <a:pt x="131851" y="27609"/>
                  </a:moveTo>
                  <a:lnTo>
                    <a:pt x="129806" y="25120"/>
                  </a:lnTo>
                  <a:lnTo>
                    <a:pt x="128676" y="23850"/>
                  </a:lnTo>
                  <a:lnTo>
                    <a:pt x="124460" y="27825"/>
                  </a:lnTo>
                  <a:lnTo>
                    <a:pt x="126504" y="30314"/>
                  </a:lnTo>
                  <a:lnTo>
                    <a:pt x="127596" y="31648"/>
                  </a:lnTo>
                  <a:lnTo>
                    <a:pt x="131851" y="27609"/>
                  </a:lnTo>
                  <a:close/>
                </a:path>
                <a:path w="7637145" h="401954">
                  <a:moveTo>
                    <a:pt x="139725" y="261924"/>
                  </a:moveTo>
                  <a:lnTo>
                    <a:pt x="137693" y="259473"/>
                  </a:lnTo>
                  <a:lnTo>
                    <a:pt x="136652" y="258114"/>
                  </a:lnTo>
                  <a:lnTo>
                    <a:pt x="132486" y="262178"/>
                  </a:lnTo>
                  <a:lnTo>
                    <a:pt x="134493" y="264629"/>
                  </a:lnTo>
                  <a:lnTo>
                    <a:pt x="135572" y="265925"/>
                  </a:lnTo>
                  <a:lnTo>
                    <a:pt x="139725" y="261924"/>
                  </a:lnTo>
                  <a:close/>
                </a:path>
                <a:path w="7637145" h="401954">
                  <a:moveTo>
                    <a:pt x="144005" y="79121"/>
                  </a:moveTo>
                  <a:lnTo>
                    <a:pt x="143789" y="74307"/>
                  </a:lnTo>
                  <a:lnTo>
                    <a:pt x="141058" y="75577"/>
                  </a:lnTo>
                  <a:lnTo>
                    <a:pt x="136702" y="74879"/>
                  </a:lnTo>
                  <a:lnTo>
                    <a:pt x="136944" y="79578"/>
                  </a:lnTo>
                  <a:lnTo>
                    <a:pt x="139585" y="78435"/>
                  </a:lnTo>
                  <a:lnTo>
                    <a:pt x="144005" y="79121"/>
                  </a:lnTo>
                  <a:close/>
                </a:path>
                <a:path w="7637145" h="401954">
                  <a:moveTo>
                    <a:pt x="148856" y="29972"/>
                  </a:moveTo>
                  <a:lnTo>
                    <a:pt x="147523" y="19189"/>
                  </a:lnTo>
                  <a:lnTo>
                    <a:pt x="139547" y="18643"/>
                  </a:lnTo>
                  <a:lnTo>
                    <a:pt x="136296" y="23863"/>
                  </a:lnTo>
                  <a:lnTo>
                    <a:pt x="137668" y="34721"/>
                  </a:lnTo>
                  <a:lnTo>
                    <a:pt x="145567" y="35140"/>
                  </a:lnTo>
                  <a:lnTo>
                    <a:pt x="148856" y="29972"/>
                  </a:lnTo>
                  <a:close/>
                </a:path>
                <a:path w="7637145" h="401954">
                  <a:moveTo>
                    <a:pt x="149364" y="301383"/>
                  </a:moveTo>
                  <a:lnTo>
                    <a:pt x="147345" y="298869"/>
                  </a:lnTo>
                  <a:lnTo>
                    <a:pt x="146253" y="297472"/>
                  </a:lnTo>
                  <a:lnTo>
                    <a:pt x="142125" y="301637"/>
                  </a:lnTo>
                  <a:lnTo>
                    <a:pt x="144132" y="304076"/>
                  </a:lnTo>
                  <a:lnTo>
                    <a:pt x="145211" y="305409"/>
                  </a:lnTo>
                  <a:lnTo>
                    <a:pt x="149364" y="301383"/>
                  </a:lnTo>
                  <a:close/>
                </a:path>
                <a:path w="7637145" h="401954">
                  <a:moveTo>
                    <a:pt x="178701" y="347065"/>
                  </a:moveTo>
                  <a:lnTo>
                    <a:pt x="174904" y="342226"/>
                  </a:lnTo>
                  <a:lnTo>
                    <a:pt x="168198" y="342099"/>
                  </a:lnTo>
                  <a:lnTo>
                    <a:pt x="160515" y="343535"/>
                  </a:lnTo>
                  <a:lnTo>
                    <a:pt x="153809" y="343446"/>
                  </a:lnTo>
                  <a:lnTo>
                    <a:pt x="157556" y="348310"/>
                  </a:lnTo>
                  <a:lnTo>
                    <a:pt x="164249" y="348437"/>
                  </a:lnTo>
                  <a:lnTo>
                    <a:pt x="171958" y="346964"/>
                  </a:lnTo>
                  <a:lnTo>
                    <a:pt x="178701" y="347065"/>
                  </a:lnTo>
                  <a:close/>
                </a:path>
                <a:path w="7637145" h="401954">
                  <a:moveTo>
                    <a:pt x="203555" y="230708"/>
                  </a:moveTo>
                  <a:lnTo>
                    <a:pt x="194767" y="227431"/>
                  </a:lnTo>
                  <a:lnTo>
                    <a:pt x="186093" y="227622"/>
                  </a:lnTo>
                  <a:lnTo>
                    <a:pt x="179209" y="232257"/>
                  </a:lnTo>
                  <a:lnTo>
                    <a:pt x="175780" y="242316"/>
                  </a:lnTo>
                  <a:lnTo>
                    <a:pt x="182118" y="238696"/>
                  </a:lnTo>
                  <a:lnTo>
                    <a:pt x="190385" y="237439"/>
                  </a:lnTo>
                  <a:lnTo>
                    <a:pt x="198285" y="235724"/>
                  </a:lnTo>
                  <a:lnTo>
                    <a:pt x="203555" y="230708"/>
                  </a:lnTo>
                  <a:close/>
                </a:path>
                <a:path w="7637145" h="401954">
                  <a:moveTo>
                    <a:pt x="286296" y="3860"/>
                  </a:moveTo>
                  <a:lnTo>
                    <a:pt x="284264" y="1409"/>
                  </a:lnTo>
                  <a:lnTo>
                    <a:pt x="283248" y="0"/>
                  </a:lnTo>
                  <a:lnTo>
                    <a:pt x="278942" y="4025"/>
                  </a:lnTo>
                  <a:lnTo>
                    <a:pt x="280924" y="6489"/>
                  </a:lnTo>
                  <a:lnTo>
                    <a:pt x="281965" y="7823"/>
                  </a:lnTo>
                  <a:lnTo>
                    <a:pt x="286296" y="3860"/>
                  </a:lnTo>
                  <a:close/>
                </a:path>
                <a:path w="7637145" h="401954">
                  <a:moveTo>
                    <a:pt x="301028" y="45402"/>
                  </a:moveTo>
                  <a:lnTo>
                    <a:pt x="297484" y="37909"/>
                  </a:lnTo>
                  <a:lnTo>
                    <a:pt x="292176" y="38620"/>
                  </a:lnTo>
                  <a:lnTo>
                    <a:pt x="284924" y="41808"/>
                  </a:lnTo>
                  <a:lnTo>
                    <a:pt x="275539" y="41770"/>
                  </a:lnTo>
                  <a:lnTo>
                    <a:pt x="273850" y="37465"/>
                  </a:lnTo>
                  <a:lnTo>
                    <a:pt x="266776" y="43408"/>
                  </a:lnTo>
                  <a:lnTo>
                    <a:pt x="261150" y="42595"/>
                  </a:lnTo>
                  <a:lnTo>
                    <a:pt x="261607" y="49149"/>
                  </a:lnTo>
                  <a:lnTo>
                    <a:pt x="264299" y="50939"/>
                  </a:lnTo>
                  <a:lnTo>
                    <a:pt x="268249" y="50888"/>
                  </a:lnTo>
                  <a:lnTo>
                    <a:pt x="272478" y="51930"/>
                  </a:lnTo>
                  <a:lnTo>
                    <a:pt x="272973" y="52273"/>
                  </a:lnTo>
                  <a:lnTo>
                    <a:pt x="272326" y="56438"/>
                  </a:lnTo>
                  <a:lnTo>
                    <a:pt x="275310" y="60680"/>
                  </a:lnTo>
                  <a:lnTo>
                    <a:pt x="284137" y="58102"/>
                  </a:lnTo>
                  <a:lnTo>
                    <a:pt x="287388" y="61125"/>
                  </a:lnTo>
                  <a:lnTo>
                    <a:pt x="291058" y="57492"/>
                  </a:lnTo>
                  <a:lnTo>
                    <a:pt x="296583" y="56184"/>
                  </a:lnTo>
                  <a:lnTo>
                    <a:pt x="300926" y="53416"/>
                  </a:lnTo>
                  <a:lnTo>
                    <a:pt x="301028" y="45402"/>
                  </a:lnTo>
                  <a:close/>
                </a:path>
                <a:path w="7637145" h="401954">
                  <a:moveTo>
                    <a:pt x="308597" y="297268"/>
                  </a:moveTo>
                  <a:lnTo>
                    <a:pt x="305600" y="293471"/>
                  </a:lnTo>
                  <a:lnTo>
                    <a:pt x="301383" y="297434"/>
                  </a:lnTo>
                  <a:lnTo>
                    <a:pt x="303339" y="299999"/>
                  </a:lnTo>
                  <a:lnTo>
                    <a:pt x="304419" y="301332"/>
                  </a:lnTo>
                  <a:lnTo>
                    <a:pt x="308597" y="297268"/>
                  </a:lnTo>
                  <a:close/>
                </a:path>
                <a:path w="7637145" h="401954">
                  <a:moveTo>
                    <a:pt x="330339" y="53721"/>
                  </a:moveTo>
                  <a:lnTo>
                    <a:pt x="327812" y="46596"/>
                  </a:lnTo>
                  <a:lnTo>
                    <a:pt x="326009" y="54419"/>
                  </a:lnTo>
                  <a:lnTo>
                    <a:pt x="330339" y="53721"/>
                  </a:lnTo>
                  <a:close/>
                </a:path>
                <a:path w="7637145" h="401954">
                  <a:moveTo>
                    <a:pt x="345998" y="45110"/>
                  </a:moveTo>
                  <a:lnTo>
                    <a:pt x="340309" y="42379"/>
                  </a:lnTo>
                  <a:lnTo>
                    <a:pt x="340944" y="48310"/>
                  </a:lnTo>
                  <a:lnTo>
                    <a:pt x="345998" y="45110"/>
                  </a:lnTo>
                  <a:close/>
                </a:path>
                <a:path w="7637145" h="401954">
                  <a:moveTo>
                    <a:pt x="358063" y="107581"/>
                  </a:moveTo>
                  <a:lnTo>
                    <a:pt x="357911" y="102704"/>
                  </a:lnTo>
                  <a:lnTo>
                    <a:pt x="355219" y="103949"/>
                  </a:lnTo>
                  <a:lnTo>
                    <a:pt x="350888" y="102984"/>
                  </a:lnTo>
                  <a:lnTo>
                    <a:pt x="350977" y="107988"/>
                  </a:lnTo>
                  <a:lnTo>
                    <a:pt x="353695" y="106692"/>
                  </a:lnTo>
                  <a:lnTo>
                    <a:pt x="358063" y="107581"/>
                  </a:lnTo>
                  <a:close/>
                </a:path>
                <a:path w="7637145" h="401954">
                  <a:moveTo>
                    <a:pt x="360413" y="157403"/>
                  </a:moveTo>
                  <a:lnTo>
                    <a:pt x="360273" y="152552"/>
                  </a:lnTo>
                  <a:lnTo>
                    <a:pt x="357555" y="153682"/>
                  </a:lnTo>
                  <a:lnTo>
                    <a:pt x="353237" y="152882"/>
                  </a:lnTo>
                  <a:lnTo>
                    <a:pt x="353339" y="157734"/>
                  </a:lnTo>
                  <a:lnTo>
                    <a:pt x="356069" y="156603"/>
                  </a:lnTo>
                  <a:lnTo>
                    <a:pt x="360413" y="157403"/>
                  </a:lnTo>
                  <a:close/>
                </a:path>
                <a:path w="7637145" h="401954">
                  <a:moveTo>
                    <a:pt x="363283" y="62649"/>
                  </a:moveTo>
                  <a:lnTo>
                    <a:pt x="355600" y="62230"/>
                  </a:lnTo>
                  <a:lnTo>
                    <a:pt x="350012" y="58648"/>
                  </a:lnTo>
                  <a:lnTo>
                    <a:pt x="340944" y="48310"/>
                  </a:lnTo>
                  <a:lnTo>
                    <a:pt x="335013" y="47091"/>
                  </a:lnTo>
                  <a:lnTo>
                    <a:pt x="334937" y="53251"/>
                  </a:lnTo>
                  <a:lnTo>
                    <a:pt x="330339" y="53721"/>
                  </a:lnTo>
                  <a:lnTo>
                    <a:pt x="330568" y="58674"/>
                  </a:lnTo>
                  <a:lnTo>
                    <a:pt x="337921" y="62484"/>
                  </a:lnTo>
                  <a:lnTo>
                    <a:pt x="347129" y="66954"/>
                  </a:lnTo>
                  <a:lnTo>
                    <a:pt x="356247" y="68275"/>
                  </a:lnTo>
                  <a:lnTo>
                    <a:pt x="363283" y="62649"/>
                  </a:lnTo>
                  <a:close/>
                </a:path>
                <a:path w="7637145" h="401954">
                  <a:moveTo>
                    <a:pt x="383108" y="22110"/>
                  </a:moveTo>
                  <a:lnTo>
                    <a:pt x="374091" y="21564"/>
                  </a:lnTo>
                  <a:lnTo>
                    <a:pt x="365467" y="21742"/>
                  </a:lnTo>
                  <a:lnTo>
                    <a:pt x="365493" y="32600"/>
                  </a:lnTo>
                  <a:lnTo>
                    <a:pt x="370344" y="35674"/>
                  </a:lnTo>
                  <a:lnTo>
                    <a:pt x="375564" y="34023"/>
                  </a:lnTo>
                  <a:lnTo>
                    <a:pt x="380149" y="29044"/>
                  </a:lnTo>
                  <a:lnTo>
                    <a:pt x="383108" y="22110"/>
                  </a:lnTo>
                  <a:close/>
                </a:path>
                <a:path w="7637145" h="401954">
                  <a:moveTo>
                    <a:pt x="406171" y="56057"/>
                  </a:moveTo>
                  <a:lnTo>
                    <a:pt x="406120" y="51269"/>
                  </a:lnTo>
                  <a:lnTo>
                    <a:pt x="403402" y="52400"/>
                  </a:lnTo>
                  <a:lnTo>
                    <a:pt x="398995" y="51676"/>
                  </a:lnTo>
                  <a:lnTo>
                    <a:pt x="399072" y="56464"/>
                  </a:lnTo>
                  <a:lnTo>
                    <a:pt x="401866" y="55232"/>
                  </a:lnTo>
                  <a:lnTo>
                    <a:pt x="406171" y="56057"/>
                  </a:lnTo>
                  <a:close/>
                </a:path>
                <a:path w="7637145" h="401954">
                  <a:moveTo>
                    <a:pt x="422859" y="20815"/>
                  </a:moveTo>
                  <a:lnTo>
                    <a:pt x="411645" y="17538"/>
                  </a:lnTo>
                  <a:lnTo>
                    <a:pt x="409879" y="26301"/>
                  </a:lnTo>
                  <a:lnTo>
                    <a:pt x="401358" y="26428"/>
                  </a:lnTo>
                  <a:lnTo>
                    <a:pt x="398576" y="27660"/>
                  </a:lnTo>
                  <a:lnTo>
                    <a:pt x="394271" y="26809"/>
                  </a:lnTo>
                  <a:lnTo>
                    <a:pt x="394347" y="31661"/>
                  </a:lnTo>
                  <a:lnTo>
                    <a:pt x="403567" y="33337"/>
                  </a:lnTo>
                  <a:lnTo>
                    <a:pt x="412216" y="34315"/>
                  </a:lnTo>
                  <a:lnTo>
                    <a:pt x="419074" y="31254"/>
                  </a:lnTo>
                  <a:lnTo>
                    <a:pt x="422859" y="20815"/>
                  </a:lnTo>
                  <a:close/>
                </a:path>
                <a:path w="7637145" h="401954">
                  <a:moveTo>
                    <a:pt x="444538" y="20116"/>
                  </a:moveTo>
                  <a:lnTo>
                    <a:pt x="441312" y="17830"/>
                  </a:lnTo>
                  <a:lnTo>
                    <a:pt x="436435" y="15163"/>
                  </a:lnTo>
                  <a:lnTo>
                    <a:pt x="431990" y="15087"/>
                  </a:lnTo>
                  <a:lnTo>
                    <a:pt x="430047" y="20599"/>
                  </a:lnTo>
                  <a:lnTo>
                    <a:pt x="433273" y="22809"/>
                  </a:lnTo>
                  <a:lnTo>
                    <a:pt x="438137" y="25488"/>
                  </a:lnTo>
                  <a:lnTo>
                    <a:pt x="442582" y="25603"/>
                  </a:lnTo>
                  <a:lnTo>
                    <a:pt x="444538" y="20116"/>
                  </a:lnTo>
                  <a:close/>
                </a:path>
                <a:path w="7637145" h="401954">
                  <a:moveTo>
                    <a:pt x="457174" y="12611"/>
                  </a:moveTo>
                  <a:lnTo>
                    <a:pt x="454964" y="9766"/>
                  </a:lnTo>
                  <a:lnTo>
                    <a:pt x="451002" y="8191"/>
                  </a:lnTo>
                  <a:lnTo>
                    <a:pt x="446925" y="10655"/>
                  </a:lnTo>
                  <a:lnTo>
                    <a:pt x="444271" y="15265"/>
                  </a:lnTo>
                  <a:lnTo>
                    <a:pt x="444538" y="20116"/>
                  </a:lnTo>
                  <a:lnTo>
                    <a:pt x="445071" y="18973"/>
                  </a:lnTo>
                  <a:lnTo>
                    <a:pt x="457174" y="12611"/>
                  </a:lnTo>
                  <a:close/>
                </a:path>
                <a:path w="7637145" h="401954">
                  <a:moveTo>
                    <a:pt x="471754" y="68961"/>
                  </a:moveTo>
                  <a:lnTo>
                    <a:pt x="471665" y="64008"/>
                  </a:lnTo>
                  <a:lnTo>
                    <a:pt x="468884" y="65354"/>
                  </a:lnTo>
                  <a:lnTo>
                    <a:pt x="464540" y="64503"/>
                  </a:lnTo>
                  <a:lnTo>
                    <a:pt x="464616" y="69303"/>
                  </a:lnTo>
                  <a:lnTo>
                    <a:pt x="467385" y="68173"/>
                  </a:lnTo>
                  <a:lnTo>
                    <a:pt x="471754" y="68961"/>
                  </a:lnTo>
                  <a:close/>
                </a:path>
                <a:path w="7637145" h="401954">
                  <a:moveTo>
                    <a:pt x="478421" y="53886"/>
                  </a:moveTo>
                  <a:lnTo>
                    <a:pt x="478015" y="43865"/>
                  </a:lnTo>
                  <a:lnTo>
                    <a:pt x="470865" y="44107"/>
                  </a:lnTo>
                  <a:lnTo>
                    <a:pt x="471258" y="54127"/>
                  </a:lnTo>
                  <a:lnTo>
                    <a:pt x="473671" y="54025"/>
                  </a:lnTo>
                  <a:lnTo>
                    <a:pt x="478421" y="53886"/>
                  </a:lnTo>
                  <a:close/>
                </a:path>
                <a:path w="7637145" h="401954">
                  <a:moveTo>
                    <a:pt x="479234" y="73787"/>
                  </a:moveTo>
                  <a:lnTo>
                    <a:pt x="476758" y="66675"/>
                  </a:lnTo>
                  <a:lnTo>
                    <a:pt x="474929" y="74549"/>
                  </a:lnTo>
                  <a:lnTo>
                    <a:pt x="479234" y="73787"/>
                  </a:lnTo>
                  <a:close/>
                </a:path>
                <a:path w="7637145" h="401954">
                  <a:moveTo>
                    <a:pt x="505663" y="55549"/>
                  </a:moveTo>
                  <a:lnTo>
                    <a:pt x="503707" y="53060"/>
                  </a:lnTo>
                  <a:lnTo>
                    <a:pt x="502640" y="51727"/>
                  </a:lnTo>
                  <a:lnTo>
                    <a:pt x="498309" y="55638"/>
                  </a:lnTo>
                  <a:lnTo>
                    <a:pt x="500303" y="58216"/>
                  </a:lnTo>
                  <a:lnTo>
                    <a:pt x="501408" y="59550"/>
                  </a:lnTo>
                  <a:lnTo>
                    <a:pt x="505663" y="55549"/>
                  </a:lnTo>
                  <a:close/>
                </a:path>
                <a:path w="7637145" h="401954">
                  <a:moveTo>
                    <a:pt x="510336" y="37922"/>
                  </a:moveTo>
                  <a:lnTo>
                    <a:pt x="506310" y="38519"/>
                  </a:lnTo>
                  <a:lnTo>
                    <a:pt x="504431" y="30822"/>
                  </a:lnTo>
                  <a:lnTo>
                    <a:pt x="503123" y="38150"/>
                  </a:lnTo>
                  <a:lnTo>
                    <a:pt x="503364" y="43230"/>
                  </a:lnTo>
                  <a:lnTo>
                    <a:pt x="509701" y="44145"/>
                  </a:lnTo>
                  <a:lnTo>
                    <a:pt x="510336" y="37922"/>
                  </a:lnTo>
                  <a:close/>
                </a:path>
                <a:path w="7637145" h="401954">
                  <a:moveTo>
                    <a:pt x="574573" y="63334"/>
                  </a:moveTo>
                  <a:lnTo>
                    <a:pt x="572630" y="60731"/>
                  </a:lnTo>
                  <a:lnTo>
                    <a:pt x="571576" y="59563"/>
                  </a:lnTo>
                  <a:lnTo>
                    <a:pt x="567232" y="63398"/>
                  </a:lnTo>
                  <a:lnTo>
                    <a:pt x="569163" y="65913"/>
                  </a:lnTo>
                  <a:lnTo>
                    <a:pt x="570204" y="67246"/>
                  </a:lnTo>
                  <a:lnTo>
                    <a:pt x="574573" y="63334"/>
                  </a:lnTo>
                  <a:close/>
                </a:path>
                <a:path w="7637145" h="401954">
                  <a:moveTo>
                    <a:pt x="7348398" y="210134"/>
                  </a:moveTo>
                  <a:lnTo>
                    <a:pt x="7344550" y="206375"/>
                  </a:lnTo>
                  <a:lnTo>
                    <a:pt x="7343445" y="212966"/>
                  </a:lnTo>
                  <a:lnTo>
                    <a:pt x="7338365" y="214287"/>
                  </a:lnTo>
                  <a:lnTo>
                    <a:pt x="7337692" y="221488"/>
                  </a:lnTo>
                  <a:lnTo>
                    <a:pt x="7343241" y="221183"/>
                  </a:lnTo>
                  <a:lnTo>
                    <a:pt x="7347382" y="216242"/>
                  </a:lnTo>
                  <a:lnTo>
                    <a:pt x="7348398" y="210134"/>
                  </a:lnTo>
                  <a:close/>
                </a:path>
                <a:path w="7637145" h="401954">
                  <a:moveTo>
                    <a:pt x="7358037" y="242989"/>
                  </a:moveTo>
                  <a:lnTo>
                    <a:pt x="7352335" y="240157"/>
                  </a:lnTo>
                  <a:lnTo>
                    <a:pt x="7352843" y="246100"/>
                  </a:lnTo>
                  <a:lnTo>
                    <a:pt x="7358037" y="242989"/>
                  </a:lnTo>
                  <a:close/>
                </a:path>
                <a:path w="7637145" h="401954">
                  <a:moveTo>
                    <a:pt x="7413942" y="200748"/>
                  </a:moveTo>
                  <a:lnTo>
                    <a:pt x="7413384" y="194805"/>
                  </a:lnTo>
                  <a:lnTo>
                    <a:pt x="7408253" y="197967"/>
                  </a:lnTo>
                  <a:lnTo>
                    <a:pt x="7413942" y="200748"/>
                  </a:lnTo>
                  <a:close/>
                </a:path>
                <a:path w="7637145" h="401954">
                  <a:moveTo>
                    <a:pt x="7417409" y="191287"/>
                  </a:moveTo>
                  <a:lnTo>
                    <a:pt x="7415962" y="186512"/>
                  </a:lnTo>
                  <a:lnTo>
                    <a:pt x="7413218" y="185889"/>
                  </a:lnTo>
                  <a:lnTo>
                    <a:pt x="7413384" y="194805"/>
                  </a:lnTo>
                  <a:lnTo>
                    <a:pt x="7417409" y="191287"/>
                  </a:lnTo>
                  <a:close/>
                </a:path>
                <a:path w="7637145" h="401954">
                  <a:moveTo>
                    <a:pt x="7427696" y="184327"/>
                  </a:moveTo>
                  <a:lnTo>
                    <a:pt x="7427620" y="175755"/>
                  </a:lnTo>
                  <a:lnTo>
                    <a:pt x="7424496" y="171564"/>
                  </a:lnTo>
                  <a:lnTo>
                    <a:pt x="7419975" y="169595"/>
                  </a:lnTo>
                  <a:lnTo>
                    <a:pt x="7420597" y="177393"/>
                  </a:lnTo>
                  <a:lnTo>
                    <a:pt x="7419988" y="186880"/>
                  </a:lnTo>
                  <a:lnTo>
                    <a:pt x="7427696" y="184327"/>
                  </a:lnTo>
                  <a:close/>
                </a:path>
                <a:path w="7637145" h="401954">
                  <a:moveTo>
                    <a:pt x="7453046" y="392442"/>
                  </a:moveTo>
                  <a:lnTo>
                    <a:pt x="7448613" y="393090"/>
                  </a:lnTo>
                  <a:lnTo>
                    <a:pt x="7451090" y="400253"/>
                  </a:lnTo>
                  <a:lnTo>
                    <a:pt x="7453046" y="392442"/>
                  </a:lnTo>
                  <a:close/>
                </a:path>
                <a:path w="7637145" h="401954">
                  <a:moveTo>
                    <a:pt x="7457948" y="218211"/>
                  </a:moveTo>
                  <a:lnTo>
                    <a:pt x="7448588" y="219113"/>
                  </a:lnTo>
                  <a:lnTo>
                    <a:pt x="7439190" y="219824"/>
                  </a:lnTo>
                  <a:lnTo>
                    <a:pt x="7440117" y="233781"/>
                  </a:lnTo>
                  <a:lnTo>
                    <a:pt x="7448613" y="231863"/>
                  </a:lnTo>
                  <a:lnTo>
                    <a:pt x="7455675" y="228193"/>
                  </a:lnTo>
                  <a:lnTo>
                    <a:pt x="7457948" y="218211"/>
                  </a:lnTo>
                  <a:close/>
                </a:path>
                <a:path w="7637145" h="401954">
                  <a:moveTo>
                    <a:pt x="7468717" y="384975"/>
                  </a:moveTo>
                  <a:lnTo>
                    <a:pt x="7466749" y="382587"/>
                  </a:lnTo>
                  <a:lnTo>
                    <a:pt x="7465695" y="381254"/>
                  </a:lnTo>
                  <a:lnTo>
                    <a:pt x="7461237" y="385102"/>
                  </a:lnTo>
                  <a:lnTo>
                    <a:pt x="7463244" y="387565"/>
                  </a:lnTo>
                  <a:lnTo>
                    <a:pt x="7464247" y="389051"/>
                  </a:lnTo>
                  <a:lnTo>
                    <a:pt x="7468717" y="384975"/>
                  </a:lnTo>
                  <a:close/>
                </a:path>
                <a:path w="7637145" h="401954">
                  <a:moveTo>
                    <a:pt x="7470114" y="372554"/>
                  </a:moveTo>
                  <a:lnTo>
                    <a:pt x="7467905" y="361251"/>
                  </a:lnTo>
                  <a:lnTo>
                    <a:pt x="7462748" y="358902"/>
                  </a:lnTo>
                  <a:lnTo>
                    <a:pt x="7456640" y="362267"/>
                  </a:lnTo>
                  <a:lnTo>
                    <a:pt x="7451547" y="368160"/>
                  </a:lnTo>
                  <a:lnTo>
                    <a:pt x="7447254" y="367436"/>
                  </a:lnTo>
                  <a:lnTo>
                    <a:pt x="7445032" y="369366"/>
                  </a:lnTo>
                  <a:lnTo>
                    <a:pt x="7444321" y="373430"/>
                  </a:lnTo>
                  <a:lnTo>
                    <a:pt x="7447953" y="373392"/>
                  </a:lnTo>
                  <a:lnTo>
                    <a:pt x="7447381" y="379310"/>
                  </a:lnTo>
                  <a:lnTo>
                    <a:pt x="7448321" y="383222"/>
                  </a:lnTo>
                  <a:lnTo>
                    <a:pt x="7458773" y="383717"/>
                  </a:lnTo>
                  <a:lnTo>
                    <a:pt x="7459218" y="377837"/>
                  </a:lnTo>
                  <a:lnTo>
                    <a:pt x="7456144" y="373786"/>
                  </a:lnTo>
                  <a:lnTo>
                    <a:pt x="7459523" y="369633"/>
                  </a:lnTo>
                  <a:lnTo>
                    <a:pt x="7465466" y="368261"/>
                  </a:lnTo>
                  <a:lnTo>
                    <a:pt x="7470114" y="372554"/>
                  </a:lnTo>
                  <a:close/>
                </a:path>
                <a:path w="7637145" h="401954">
                  <a:moveTo>
                    <a:pt x="7482891" y="312127"/>
                  </a:moveTo>
                  <a:lnTo>
                    <a:pt x="7482726" y="307073"/>
                  </a:lnTo>
                  <a:lnTo>
                    <a:pt x="7479652" y="308203"/>
                  </a:lnTo>
                  <a:lnTo>
                    <a:pt x="7479220" y="305333"/>
                  </a:lnTo>
                  <a:lnTo>
                    <a:pt x="7478890" y="302336"/>
                  </a:lnTo>
                  <a:lnTo>
                    <a:pt x="7471537" y="302590"/>
                  </a:lnTo>
                  <a:lnTo>
                    <a:pt x="7471842" y="312508"/>
                  </a:lnTo>
                  <a:lnTo>
                    <a:pt x="7482891" y="312127"/>
                  </a:lnTo>
                  <a:close/>
                </a:path>
                <a:path w="7637145" h="401954">
                  <a:moveTo>
                    <a:pt x="7487005" y="379425"/>
                  </a:moveTo>
                  <a:lnTo>
                    <a:pt x="7483907" y="375551"/>
                  </a:lnTo>
                  <a:lnTo>
                    <a:pt x="7479512" y="379552"/>
                  </a:lnTo>
                  <a:lnTo>
                    <a:pt x="7481481" y="382092"/>
                  </a:lnTo>
                  <a:lnTo>
                    <a:pt x="7482573" y="383387"/>
                  </a:lnTo>
                  <a:lnTo>
                    <a:pt x="7487005" y="379425"/>
                  </a:lnTo>
                  <a:close/>
                </a:path>
                <a:path w="7637145" h="401954">
                  <a:moveTo>
                    <a:pt x="7491196" y="284505"/>
                  </a:moveTo>
                  <a:lnTo>
                    <a:pt x="7489253" y="282003"/>
                  </a:lnTo>
                  <a:lnTo>
                    <a:pt x="7488174" y="280682"/>
                  </a:lnTo>
                  <a:lnTo>
                    <a:pt x="7483780" y="284556"/>
                  </a:lnTo>
                  <a:lnTo>
                    <a:pt x="7485748" y="287045"/>
                  </a:lnTo>
                  <a:lnTo>
                    <a:pt x="7486790" y="288417"/>
                  </a:lnTo>
                  <a:lnTo>
                    <a:pt x="7491196" y="284505"/>
                  </a:lnTo>
                  <a:close/>
                </a:path>
                <a:path w="7637145" h="401954">
                  <a:moveTo>
                    <a:pt x="7493140" y="387667"/>
                  </a:moveTo>
                  <a:lnTo>
                    <a:pt x="7492555" y="381711"/>
                  </a:lnTo>
                  <a:lnTo>
                    <a:pt x="7487247" y="384937"/>
                  </a:lnTo>
                  <a:lnTo>
                    <a:pt x="7493140" y="387667"/>
                  </a:lnTo>
                  <a:close/>
                </a:path>
                <a:path w="7637145" h="401954">
                  <a:moveTo>
                    <a:pt x="7493571" y="398221"/>
                  </a:moveTo>
                  <a:lnTo>
                    <a:pt x="7492073" y="393471"/>
                  </a:lnTo>
                  <a:lnTo>
                    <a:pt x="7489291" y="392849"/>
                  </a:lnTo>
                  <a:lnTo>
                    <a:pt x="7489507" y="401713"/>
                  </a:lnTo>
                  <a:lnTo>
                    <a:pt x="7493571" y="398221"/>
                  </a:lnTo>
                  <a:close/>
                </a:path>
                <a:path w="7637145" h="401954">
                  <a:moveTo>
                    <a:pt x="7497839" y="314286"/>
                  </a:moveTo>
                  <a:lnTo>
                    <a:pt x="7497381" y="306578"/>
                  </a:lnTo>
                  <a:lnTo>
                    <a:pt x="7490841" y="306260"/>
                  </a:lnTo>
                  <a:lnTo>
                    <a:pt x="7489863" y="313055"/>
                  </a:lnTo>
                  <a:lnTo>
                    <a:pt x="7482891" y="312127"/>
                  </a:lnTo>
                  <a:lnTo>
                    <a:pt x="7483056" y="317093"/>
                  </a:lnTo>
                  <a:lnTo>
                    <a:pt x="7488631" y="316979"/>
                  </a:lnTo>
                  <a:lnTo>
                    <a:pt x="7494244" y="316903"/>
                  </a:lnTo>
                  <a:lnTo>
                    <a:pt x="7497839" y="314286"/>
                  </a:lnTo>
                  <a:close/>
                </a:path>
                <a:path w="7637145" h="401954">
                  <a:moveTo>
                    <a:pt x="7522819" y="348272"/>
                  </a:moveTo>
                  <a:lnTo>
                    <a:pt x="7520838" y="345808"/>
                  </a:lnTo>
                  <a:lnTo>
                    <a:pt x="7519733" y="344474"/>
                  </a:lnTo>
                  <a:lnTo>
                    <a:pt x="7515301" y="348373"/>
                  </a:lnTo>
                  <a:lnTo>
                    <a:pt x="7517295" y="350850"/>
                  </a:lnTo>
                  <a:lnTo>
                    <a:pt x="7518362" y="352183"/>
                  </a:lnTo>
                  <a:lnTo>
                    <a:pt x="7522819" y="348272"/>
                  </a:lnTo>
                  <a:close/>
                </a:path>
                <a:path w="7637145" h="401954">
                  <a:moveTo>
                    <a:pt x="7524191" y="283349"/>
                  </a:moveTo>
                  <a:lnTo>
                    <a:pt x="7522223" y="280873"/>
                  </a:lnTo>
                  <a:lnTo>
                    <a:pt x="7521156" y="279552"/>
                  </a:lnTo>
                  <a:lnTo>
                    <a:pt x="7516749" y="283425"/>
                  </a:lnTo>
                  <a:lnTo>
                    <a:pt x="7518755" y="285915"/>
                  </a:lnTo>
                  <a:lnTo>
                    <a:pt x="7519771" y="287274"/>
                  </a:lnTo>
                  <a:lnTo>
                    <a:pt x="7524191" y="283349"/>
                  </a:lnTo>
                  <a:close/>
                </a:path>
                <a:path w="7637145" h="401954">
                  <a:moveTo>
                    <a:pt x="7525601" y="122974"/>
                  </a:moveTo>
                  <a:lnTo>
                    <a:pt x="7519771" y="120116"/>
                  </a:lnTo>
                  <a:lnTo>
                    <a:pt x="7520381" y="126250"/>
                  </a:lnTo>
                  <a:lnTo>
                    <a:pt x="7525601" y="122974"/>
                  </a:lnTo>
                  <a:close/>
                </a:path>
                <a:path w="7637145" h="401954">
                  <a:moveTo>
                    <a:pt x="7531633" y="340360"/>
                  </a:moveTo>
                  <a:lnTo>
                    <a:pt x="7531455" y="335292"/>
                  </a:lnTo>
                  <a:lnTo>
                    <a:pt x="7525029" y="334403"/>
                  </a:lnTo>
                  <a:lnTo>
                    <a:pt x="7524318" y="340614"/>
                  </a:lnTo>
                  <a:lnTo>
                    <a:pt x="7528446" y="340042"/>
                  </a:lnTo>
                  <a:lnTo>
                    <a:pt x="7530274" y="347649"/>
                  </a:lnTo>
                  <a:lnTo>
                    <a:pt x="7531633" y="340360"/>
                  </a:lnTo>
                  <a:close/>
                </a:path>
                <a:path w="7637145" h="401954">
                  <a:moveTo>
                    <a:pt x="7538313" y="320154"/>
                  </a:moveTo>
                  <a:lnTo>
                    <a:pt x="7531582" y="316877"/>
                  </a:lnTo>
                  <a:lnTo>
                    <a:pt x="7524242" y="314515"/>
                  </a:lnTo>
                  <a:lnTo>
                    <a:pt x="7517384" y="311454"/>
                  </a:lnTo>
                  <a:lnTo>
                    <a:pt x="7512088" y="306057"/>
                  </a:lnTo>
                  <a:lnTo>
                    <a:pt x="7508608" y="313626"/>
                  </a:lnTo>
                  <a:lnTo>
                    <a:pt x="7505852" y="322084"/>
                  </a:lnTo>
                  <a:lnTo>
                    <a:pt x="7502804" y="330149"/>
                  </a:lnTo>
                  <a:lnTo>
                    <a:pt x="7498385" y="336537"/>
                  </a:lnTo>
                  <a:lnTo>
                    <a:pt x="7504989" y="336092"/>
                  </a:lnTo>
                  <a:lnTo>
                    <a:pt x="7514031" y="341261"/>
                  </a:lnTo>
                  <a:lnTo>
                    <a:pt x="7520673" y="340753"/>
                  </a:lnTo>
                  <a:lnTo>
                    <a:pt x="7520318" y="333006"/>
                  </a:lnTo>
                  <a:lnTo>
                    <a:pt x="7513053" y="324256"/>
                  </a:lnTo>
                  <a:lnTo>
                    <a:pt x="7516266" y="320916"/>
                  </a:lnTo>
                  <a:lnTo>
                    <a:pt x="7523658" y="319659"/>
                  </a:lnTo>
                  <a:lnTo>
                    <a:pt x="7530071" y="322961"/>
                  </a:lnTo>
                  <a:lnTo>
                    <a:pt x="7535100" y="325056"/>
                  </a:lnTo>
                  <a:lnTo>
                    <a:pt x="7538313" y="320154"/>
                  </a:lnTo>
                  <a:close/>
                </a:path>
                <a:path w="7637145" h="401954">
                  <a:moveTo>
                    <a:pt x="7542593" y="339864"/>
                  </a:moveTo>
                  <a:lnTo>
                    <a:pt x="7542492" y="335000"/>
                  </a:lnTo>
                  <a:lnTo>
                    <a:pt x="7539672" y="336232"/>
                  </a:lnTo>
                  <a:lnTo>
                    <a:pt x="7535227" y="335483"/>
                  </a:lnTo>
                  <a:lnTo>
                    <a:pt x="7535342" y="340233"/>
                  </a:lnTo>
                  <a:lnTo>
                    <a:pt x="7538148" y="339077"/>
                  </a:lnTo>
                  <a:lnTo>
                    <a:pt x="7542593" y="339864"/>
                  </a:lnTo>
                  <a:close/>
                </a:path>
                <a:path w="7637145" h="401954">
                  <a:moveTo>
                    <a:pt x="7547445" y="317423"/>
                  </a:moveTo>
                  <a:lnTo>
                    <a:pt x="7545438" y="314947"/>
                  </a:lnTo>
                  <a:lnTo>
                    <a:pt x="7544397" y="313677"/>
                  </a:lnTo>
                  <a:lnTo>
                    <a:pt x="7540003" y="317538"/>
                  </a:lnTo>
                  <a:lnTo>
                    <a:pt x="7541971" y="320027"/>
                  </a:lnTo>
                  <a:lnTo>
                    <a:pt x="7543063" y="321462"/>
                  </a:lnTo>
                  <a:lnTo>
                    <a:pt x="7547445" y="317423"/>
                  </a:lnTo>
                  <a:close/>
                </a:path>
                <a:path w="7637145" h="401954">
                  <a:moveTo>
                    <a:pt x="7550734" y="160070"/>
                  </a:moveTo>
                  <a:lnTo>
                    <a:pt x="7550493" y="155067"/>
                  </a:lnTo>
                  <a:lnTo>
                    <a:pt x="7544054" y="153987"/>
                  </a:lnTo>
                  <a:lnTo>
                    <a:pt x="7543444" y="160337"/>
                  </a:lnTo>
                  <a:lnTo>
                    <a:pt x="7544409" y="166293"/>
                  </a:lnTo>
                  <a:lnTo>
                    <a:pt x="7547584" y="163258"/>
                  </a:lnTo>
                  <a:lnTo>
                    <a:pt x="7550734" y="160070"/>
                  </a:lnTo>
                  <a:close/>
                </a:path>
                <a:path w="7637145" h="401954">
                  <a:moveTo>
                    <a:pt x="7551496" y="327342"/>
                  </a:moveTo>
                  <a:lnTo>
                    <a:pt x="7549528" y="324866"/>
                  </a:lnTo>
                  <a:lnTo>
                    <a:pt x="7548410" y="323545"/>
                  </a:lnTo>
                  <a:lnTo>
                    <a:pt x="7543990" y="327406"/>
                  </a:lnTo>
                  <a:lnTo>
                    <a:pt x="7545984" y="329882"/>
                  </a:lnTo>
                  <a:lnTo>
                    <a:pt x="7547076" y="331241"/>
                  </a:lnTo>
                  <a:lnTo>
                    <a:pt x="7551496" y="327342"/>
                  </a:lnTo>
                  <a:close/>
                </a:path>
                <a:path w="7637145" h="401954">
                  <a:moveTo>
                    <a:pt x="7553452" y="182626"/>
                  </a:moveTo>
                  <a:lnTo>
                    <a:pt x="7550417" y="178663"/>
                  </a:lnTo>
                  <a:lnTo>
                    <a:pt x="7545997" y="182537"/>
                  </a:lnTo>
                  <a:lnTo>
                    <a:pt x="7547991" y="185102"/>
                  </a:lnTo>
                  <a:lnTo>
                    <a:pt x="7549045" y="186461"/>
                  </a:lnTo>
                  <a:lnTo>
                    <a:pt x="7553452" y="182626"/>
                  </a:lnTo>
                  <a:close/>
                </a:path>
                <a:path w="7637145" h="401954">
                  <a:moveTo>
                    <a:pt x="7555217" y="379552"/>
                  </a:moveTo>
                  <a:lnTo>
                    <a:pt x="7554849" y="374573"/>
                  </a:lnTo>
                  <a:lnTo>
                    <a:pt x="7554608" y="371221"/>
                  </a:lnTo>
                  <a:lnTo>
                    <a:pt x="7552156" y="370243"/>
                  </a:lnTo>
                  <a:lnTo>
                    <a:pt x="7549655" y="369252"/>
                  </a:lnTo>
                  <a:lnTo>
                    <a:pt x="7542784" y="370103"/>
                  </a:lnTo>
                  <a:lnTo>
                    <a:pt x="7536459" y="370243"/>
                  </a:lnTo>
                  <a:lnTo>
                    <a:pt x="7536027" y="369341"/>
                  </a:lnTo>
                  <a:lnTo>
                    <a:pt x="7533005" y="362940"/>
                  </a:lnTo>
                  <a:lnTo>
                    <a:pt x="7532814" y="362318"/>
                  </a:lnTo>
                  <a:lnTo>
                    <a:pt x="7530363" y="354482"/>
                  </a:lnTo>
                  <a:lnTo>
                    <a:pt x="7523696" y="355396"/>
                  </a:lnTo>
                  <a:lnTo>
                    <a:pt x="7523696" y="373075"/>
                  </a:lnTo>
                  <a:lnTo>
                    <a:pt x="7519225" y="377101"/>
                  </a:lnTo>
                  <a:lnTo>
                    <a:pt x="7518463" y="376148"/>
                  </a:lnTo>
                  <a:lnTo>
                    <a:pt x="7516177" y="373303"/>
                  </a:lnTo>
                  <a:lnTo>
                    <a:pt x="7520610" y="369341"/>
                  </a:lnTo>
                  <a:lnTo>
                    <a:pt x="7521715" y="370763"/>
                  </a:lnTo>
                  <a:lnTo>
                    <a:pt x="7523696" y="373075"/>
                  </a:lnTo>
                  <a:lnTo>
                    <a:pt x="7523696" y="355396"/>
                  </a:lnTo>
                  <a:lnTo>
                    <a:pt x="7521219" y="355727"/>
                  </a:lnTo>
                  <a:lnTo>
                    <a:pt x="7502474" y="360730"/>
                  </a:lnTo>
                  <a:lnTo>
                    <a:pt x="7492378" y="362318"/>
                  </a:lnTo>
                  <a:lnTo>
                    <a:pt x="7480859" y="362102"/>
                  </a:lnTo>
                  <a:lnTo>
                    <a:pt x="7481354" y="370497"/>
                  </a:lnTo>
                  <a:lnTo>
                    <a:pt x="7492098" y="373240"/>
                  </a:lnTo>
                  <a:lnTo>
                    <a:pt x="7492593" y="381698"/>
                  </a:lnTo>
                  <a:lnTo>
                    <a:pt x="7499896" y="381444"/>
                  </a:lnTo>
                  <a:lnTo>
                    <a:pt x="7501801" y="384530"/>
                  </a:lnTo>
                  <a:lnTo>
                    <a:pt x="7502906" y="382231"/>
                  </a:lnTo>
                  <a:lnTo>
                    <a:pt x="7503173" y="381444"/>
                  </a:lnTo>
                  <a:lnTo>
                    <a:pt x="7504316" y="378218"/>
                  </a:lnTo>
                  <a:lnTo>
                    <a:pt x="7507122" y="376148"/>
                  </a:lnTo>
                  <a:lnTo>
                    <a:pt x="7510373" y="383654"/>
                  </a:lnTo>
                  <a:lnTo>
                    <a:pt x="7514844" y="383222"/>
                  </a:lnTo>
                  <a:lnTo>
                    <a:pt x="7520152" y="381584"/>
                  </a:lnTo>
                  <a:lnTo>
                    <a:pt x="7525906" y="385419"/>
                  </a:lnTo>
                  <a:lnTo>
                    <a:pt x="7525347" y="381584"/>
                  </a:lnTo>
                  <a:lnTo>
                    <a:pt x="7525080" y="379806"/>
                  </a:lnTo>
                  <a:lnTo>
                    <a:pt x="7526172" y="377101"/>
                  </a:lnTo>
                  <a:lnTo>
                    <a:pt x="7526375" y="376593"/>
                  </a:lnTo>
                  <a:lnTo>
                    <a:pt x="7529233" y="375399"/>
                  </a:lnTo>
                  <a:lnTo>
                    <a:pt x="7537005" y="374573"/>
                  </a:lnTo>
                  <a:lnTo>
                    <a:pt x="7542631" y="376847"/>
                  </a:lnTo>
                  <a:lnTo>
                    <a:pt x="7548067" y="379425"/>
                  </a:lnTo>
                  <a:lnTo>
                    <a:pt x="7555217" y="379552"/>
                  </a:lnTo>
                  <a:close/>
                </a:path>
                <a:path w="7637145" h="401954">
                  <a:moveTo>
                    <a:pt x="7557376" y="386981"/>
                  </a:moveTo>
                  <a:lnTo>
                    <a:pt x="7554341" y="383070"/>
                  </a:lnTo>
                  <a:lnTo>
                    <a:pt x="7549896" y="387108"/>
                  </a:lnTo>
                  <a:lnTo>
                    <a:pt x="7546949" y="383336"/>
                  </a:lnTo>
                  <a:lnTo>
                    <a:pt x="7542517" y="387375"/>
                  </a:lnTo>
                  <a:lnTo>
                    <a:pt x="7544511" y="389801"/>
                  </a:lnTo>
                  <a:lnTo>
                    <a:pt x="7545603" y="391109"/>
                  </a:lnTo>
                  <a:lnTo>
                    <a:pt x="7549997" y="387235"/>
                  </a:lnTo>
                  <a:lnTo>
                    <a:pt x="7551902" y="389547"/>
                  </a:lnTo>
                  <a:lnTo>
                    <a:pt x="7552969" y="390855"/>
                  </a:lnTo>
                  <a:lnTo>
                    <a:pt x="7557376" y="386981"/>
                  </a:lnTo>
                  <a:close/>
                </a:path>
                <a:path w="7637145" h="401954">
                  <a:moveTo>
                    <a:pt x="7558760" y="227253"/>
                  </a:moveTo>
                  <a:lnTo>
                    <a:pt x="7556767" y="224777"/>
                  </a:lnTo>
                  <a:lnTo>
                    <a:pt x="7555712" y="223405"/>
                  </a:lnTo>
                  <a:lnTo>
                    <a:pt x="7551369" y="227393"/>
                  </a:lnTo>
                  <a:lnTo>
                    <a:pt x="7553338" y="229870"/>
                  </a:lnTo>
                  <a:lnTo>
                    <a:pt x="7554341" y="231228"/>
                  </a:lnTo>
                  <a:lnTo>
                    <a:pt x="7558760" y="227253"/>
                  </a:lnTo>
                  <a:close/>
                </a:path>
                <a:path w="7637145" h="401954">
                  <a:moveTo>
                    <a:pt x="7573416" y="184086"/>
                  </a:moveTo>
                  <a:lnTo>
                    <a:pt x="7573289" y="179285"/>
                  </a:lnTo>
                  <a:lnTo>
                    <a:pt x="7570508" y="180416"/>
                  </a:lnTo>
                  <a:lnTo>
                    <a:pt x="7566114" y="179679"/>
                  </a:lnTo>
                  <a:lnTo>
                    <a:pt x="7566203" y="184467"/>
                  </a:lnTo>
                  <a:lnTo>
                    <a:pt x="7569022" y="183299"/>
                  </a:lnTo>
                  <a:lnTo>
                    <a:pt x="7573416" y="184086"/>
                  </a:lnTo>
                  <a:close/>
                </a:path>
                <a:path w="7637145" h="401954">
                  <a:moveTo>
                    <a:pt x="7582840" y="333451"/>
                  </a:moveTo>
                  <a:lnTo>
                    <a:pt x="7582738" y="328612"/>
                  </a:lnTo>
                  <a:lnTo>
                    <a:pt x="7573543" y="328955"/>
                  </a:lnTo>
                  <a:lnTo>
                    <a:pt x="7565479" y="330669"/>
                  </a:lnTo>
                  <a:lnTo>
                    <a:pt x="7558786" y="334098"/>
                  </a:lnTo>
                  <a:lnTo>
                    <a:pt x="7553719" y="339585"/>
                  </a:lnTo>
                  <a:lnTo>
                    <a:pt x="7565034" y="342874"/>
                  </a:lnTo>
                  <a:lnTo>
                    <a:pt x="7566952" y="334073"/>
                  </a:lnTo>
                  <a:lnTo>
                    <a:pt x="7575601" y="333857"/>
                  </a:lnTo>
                  <a:lnTo>
                    <a:pt x="7578395" y="332663"/>
                  </a:lnTo>
                  <a:lnTo>
                    <a:pt x="7582840" y="333451"/>
                  </a:lnTo>
                  <a:close/>
                </a:path>
                <a:path w="7637145" h="401954">
                  <a:moveTo>
                    <a:pt x="7587945" y="183578"/>
                  </a:moveTo>
                  <a:lnTo>
                    <a:pt x="7587818" y="178790"/>
                  </a:lnTo>
                  <a:lnTo>
                    <a:pt x="7585062" y="179920"/>
                  </a:lnTo>
                  <a:lnTo>
                    <a:pt x="7580643" y="179184"/>
                  </a:lnTo>
                  <a:lnTo>
                    <a:pt x="7580770" y="183972"/>
                  </a:lnTo>
                  <a:lnTo>
                    <a:pt x="7583551" y="182803"/>
                  </a:lnTo>
                  <a:lnTo>
                    <a:pt x="7587945" y="183578"/>
                  </a:lnTo>
                  <a:close/>
                </a:path>
                <a:path w="7637145" h="401954">
                  <a:moveTo>
                    <a:pt x="7600061" y="123367"/>
                  </a:moveTo>
                  <a:lnTo>
                    <a:pt x="7599921" y="118478"/>
                  </a:lnTo>
                  <a:lnTo>
                    <a:pt x="7597216" y="119697"/>
                  </a:lnTo>
                  <a:lnTo>
                    <a:pt x="7592835" y="118960"/>
                  </a:lnTo>
                  <a:lnTo>
                    <a:pt x="7592911" y="123748"/>
                  </a:lnTo>
                  <a:lnTo>
                    <a:pt x="7595679" y="122478"/>
                  </a:lnTo>
                  <a:lnTo>
                    <a:pt x="7600061" y="123367"/>
                  </a:lnTo>
                  <a:close/>
                </a:path>
                <a:path w="7637145" h="401954">
                  <a:moveTo>
                    <a:pt x="7605992" y="88290"/>
                  </a:moveTo>
                  <a:lnTo>
                    <a:pt x="7597711" y="87172"/>
                  </a:lnTo>
                  <a:lnTo>
                    <a:pt x="7592466" y="89916"/>
                  </a:lnTo>
                  <a:lnTo>
                    <a:pt x="7591920" y="98755"/>
                  </a:lnTo>
                  <a:lnTo>
                    <a:pt x="7600213" y="99910"/>
                  </a:lnTo>
                  <a:lnTo>
                    <a:pt x="7605509" y="97193"/>
                  </a:lnTo>
                  <a:lnTo>
                    <a:pt x="7605992" y="88290"/>
                  </a:lnTo>
                  <a:close/>
                </a:path>
                <a:path w="7637145" h="401954">
                  <a:moveTo>
                    <a:pt x="7610234" y="372605"/>
                  </a:moveTo>
                  <a:lnTo>
                    <a:pt x="7601458" y="368350"/>
                  </a:lnTo>
                  <a:lnTo>
                    <a:pt x="7590002" y="367804"/>
                  </a:lnTo>
                  <a:lnTo>
                    <a:pt x="7579512" y="371233"/>
                  </a:lnTo>
                  <a:lnTo>
                    <a:pt x="7573632" y="378904"/>
                  </a:lnTo>
                  <a:lnTo>
                    <a:pt x="7584757" y="380060"/>
                  </a:lnTo>
                  <a:lnTo>
                    <a:pt x="7594473" y="381508"/>
                  </a:lnTo>
                  <a:lnTo>
                    <a:pt x="7602918" y="380098"/>
                  </a:lnTo>
                  <a:lnTo>
                    <a:pt x="7610234" y="372605"/>
                  </a:lnTo>
                  <a:close/>
                </a:path>
                <a:path w="7637145" h="401954">
                  <a:moveTo>
                    <a:pt x="7614615" y="122859"/>
                  </a:moveTo>
                  <a:lnTo>
                    <a:pt x="7614501" y="117957"/>
                  </a:lnTo>
                  <a:lnTo>
                    <a:pt x="7611707" y="119189"/>
                  </a:lnTo>
                  <a:lnTo>
                    <a:pt x="7607325" y="118452"/>
                  </a:lnTo>
                  <a:lnTo>
                    <a:pt x="7607440" y="123240"/>
                  </a:lnTo>
                  <a:lnTo>
                    <a:pt x="7610234" y="121983"/>
                  </a:lnTo>
                  <a:lnTo>
                    <a:pt x="7614615" y="122859"/>
                  </a:lnTo>
                  <a:close/>
                </a:path>
                <a:path w="7637145" h="401954">
                  <a:moveTo>
                    <a:pt x="7625258" y="377113"/>
                  </a:moveTo>
                  <a:lnTo>
                    <a:pt x="7624978" y="372097"/>
                  </a:lnTo>
                  <a:lnTo>
                    <a:pt x="7618539" y="371017"/>
                  </a:lnTo>
                  <a:lnTo>
                    <a:pt x="7617866" y="377380"/>
                  </a:lnTo>
                  <a:lnTo>
                    <a:pt x="7618882" y="383336"/>
                  </a:lnTo>
                  <a:lnTo>
                    <a:pt x="7622095" y="380276"/>
                  </a:lnTo>
                  <a:lnTo>
                    <a:pt x="7625258" y="377113"/>
                  </a:lnTo>
                  <a:close/>
                </a:path>
                <a:path w="7637145" h="401954">
                  <a:moveTo>
                    <a:pt x="7636611" y="114896"/>
                  </a:moveTo>
                  <a:lnTo>
                    <a:pt x="7632116" y="111633"/>
                  </a:lnTo>
                  <a:lnTo>
                    <a:pt x="7627023" y="112509"/>
                  </a:lnTo>
                  <a:lnTo>
                    <a:pt x="7625359" y="117602"/>
                  </a:lnTo>
                  <a:lnTo>
                    <a:pt x="7627569" y="117792"/>
                  </a:lnTo>
                  <a:lnTo>
                    <a:pt x="7629690" y="118211"/>
                  </a:lnTo>
                  <a:lnTo>
                    <a:pt x="7629195" y="122516"/>
                  </a:lnTo>
                  <a:lnTo>
                    <a:pt x="7636459" y="122250"/>
                  </a:lnTo>
                  <a:lnTo>
                    <a:pt x="7636611" y="11489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1868" y="6030797"/>
              <a:ext cx="7714615" cy="447040"/>
            </a:xfrm>
            <a:custGeom>
              <a:avLst/>
              <a:gdLst/>
              <a:ahLst/>
              <a:cxnLst/>
              <a:rect l="l" t="t" r="r" b="b"/>
              <a:pathLst>
                <a:path w="7714615" h="447039">
                  <a:moveTo>
                    <a:pt x="7124" y="72771"/>
                  </a:moveTo>
                  <a:lnTo>
                    <a:pt x="6883" y="67830"/>
                  </a:lnTo>
                  <a:lnTo>
                    <a:pt x="4279" y="69100"/>
                  </a:lnTo>
                  <a:lnTo>
                    <a:pt x="0" y="68402"/>
                  </a:lnTo>
                  <a:lnTo>
                    <a:pt x="241" y="73190"/>
                  </a:lnTo>
                  <a:lnTo>
                    <a:pt x="2908" y="71958"/>
                  </a:lnTo>
                  <a:lnTo>
                    <a:pt x="7124" y="72771"/>
                  </a:lnTo>
                  <a:close/>
                </a:path>
                <a:path w="7714615" h="447039">
                  <a:moveTo>
                    <a:pt x="14566" y="172364"/>
                  </a:moveTo>
                  <a:lnTo>
                    <a:pt x="7620" y="172745"/>
                  </a:lnTo>
                  <a:lnTo>
                    <a:pt x="876" y="174523"/>
                  </a:lnTo>
                  <a:lnTo>
                    <a:pt x="4584" y="177673"/>
                  </a:lnTo>
                  <a:lnTo>
                    <a:pt x="11531" y="178257"/>
                  </a:lnTo>
                  <a:lnTo>
                    <a:pt x="14566" y="172364"/>
                  </a:lnTo>
                  <a:close/>
                </a:path>
                <a:path w="7714615" h="447039">
                  <a:moveTo>
                    <a:pt x="24409" y="66852"/>
                  </a:moveTo>
                  <a:lnTo>
                    <a:pt x="17386" y="67246"/>
                  </a:lnTo>
                  <a:lnTo>
                    <a:pt x="10591" y="69011"/>
                  </a:lnTo>
                  <a:lnTo>
                    <a:pt x="14300" y="72148"/>
                  </a:lnTo>
                  <a:lnTo>
                    <a:pt x="21310" y="72745"/>
                  </a:lnTo>
                  <a:lnTo>
                    <a:pt x="24409" y="66852"/>
                  </a:lnTo>
                  <a:close/>
                </a:path>
                <a:path w="7714615" h="447039">
                  <a:moveTo>
                    <a:pt x="31877" y="171234"/>
                  </a:moveTo>
                  <a:lnTo>
                    <a:pt x="31584" y="166446"/>
                  </a:lnTo>
                  <a:lnTo>
                    <a:pt x="28956" y="167690"/>
                  </a:lnTo>
                  <a:lnTo>
                    <a:pt x="24714" y="166992"/>
                  </a:lnTo>
                  <a:lnTo>
                    <a:pt x="24980" y="171780"/>
                  </a:lnTo>
                  <a:lnTo>
                    <a:pt x="27635" y="170395"/>
                  </a:lnTo>
                  <a:lnTo>
                    <a:pt x="31877" y="171234"/>
                  </a:lnTo>
                  <a:close/>
                </a:path>
                <a:path w="7714615" h="447039">
                  <a:moveTo>
                    <a:pt x="145097" y="304774"/>
                  </a:moveTo>
                  <a:lnTo>
                    <a:pt x="142290" y="295300"/>
                  </a:lnTo>
                  <a:lnTo>
                    <a:pt x="136728" y="291757"/>
                  </a:lnTo>
                  <a:lnTo>
                    <a:pt x="131889" y="294932"/>
                  </a:lnTo>
                  <a:lnTo>
                    <a:pt x="131305" y="305562"/>
                  </a:lnTo>
                  <a:lnTo>
                    <a:pt x="145097" y="304774"/>
                  </a:lnTo>
                  <a:close/>
                </a:path>
                <a:path w="7714615" h="447039">
                  <a:moveTo>
                    <a:pt x="147193" y="4965"/>
                  </a:moveTo>
                  <a:lnTo>
                    <a:pt x="143395" y="127"/>
                  </a:lnTo>
                  <a:lnTo>
                    <a:pt x="136690" y="0"/>
                  </a:lnTo>
                  <a:lnTo>
                    <a:pt x="129006" y="1435"/>
                  </a:lnTo>
                  <a:lnTo>
                    <a:pt x="122301" y="1346"/>
                  </a:lnTo>
                  <a:lnTo>
                    <a:pt x="126047" y="6210"/>
                  </a:lnTo>
                  <a:lnTo>
                    <a:pt x="132740" y="6337"/>
                  </a:lnTo>
                  <a:lnTo>
                    <a:pt x="140449" y="4864"/>
                  </a:lnTo>
                  <a:lnTo>
                    <a:pt x="147193" y="4965"/>
                  </a:lnTo>
                  <a:close/>
                </a:path>
                <a:path w="7714615" h="447039">
                  <a:moveTo>
                    <a:pt x="153123" y="214312"/>
                  </a:moveTo>
                  <a:lnTo>
                    <a:pt x="152908" y="209423"/>
                  </a:lnTo>
                  <a:lnTo>
                    <a:pt x="150291" y="210654"/>
                  </a:lnTo>
                  <a:lnTo>
                    <a:pt x="146075" y="209969"/>
                  </a:lnTo>
                  <a:lnTo>
                    <a:pt x="146278" y="214807"/>
                  </a:lnTo>
                  <a:lnTo>
                    <a:pt x="148907" y="213512"/>
                  </a:lnTo>
                  <a:lnTo>
                    <a:pt x="153123" y="214312"/>
                  </a:lnTo>
                  <a:close/>
                </a:path>
                <a:path w="7714615" h="447039">
                  <a:moveTo>
                    <a:pt x="153835" y="224434"/>
                  </a:moveTo>
                  <a:lnTo>
                    <a:pt x="149796" y="225374"/>
                  </a:lnTo>
                  <a:lnTo>
                    <a:pt x="143929" y="224066"/>
                  </a:lnTo>
                  <a:lnTo>
                    <a:pt x="143776" y="229882"/>
                  </a:lnTo>
                  <a:lnTo>
                    <a:pt x="147815" y="228879"/>
                  </a:lnTo>
                  <a:lnTo>
                    <a:pt x="153593" y="230174"/>
                  </a:lnTo>
                  <a:lnTo>
                    <a:pt x="153835" y="224434"/>
                  </a:lnTo>
                  <a:close/>
                </a:path>
                <a:path w="7714615" h="447039">
                  <a:moveTo>
                    <a:pt x="169710" y="313410"/>
                  </a:moveTo>
                  <a:lnTo>
                    <a:pt x="169354" y="305777"/>
                  </a:lnTo>
                  <a:lnTo>
                    <a:pt x="161963" y="301510"/>
                  </a:lnTo>
                  <a:lnTo>
                    <a:pt x="161569" y="293827"/>
                  </a:lnTo>
                  <a:lnTo>
                    <a:pt x="151282" y="294411"/>
                  </a:lnTo>
                  <a:lnTo>
                    <a:pt x="153835" y="302577"/>
                  </a:lnTo>
                  <a:lnTo>
                    <a:pt x="158127" y="307860"/>
                  </a:lnTo>
                  <a:lnTo>
                    <a:pt x="163601" y="311175"/>
                  </a:lnTo>
                  <a:lnTo>
                    <a:pt x="169710" y="313410"/>
                  </a:lnTo>
                  <a:close/>
                </a:path>
                <a:path w="7714615" h="447039">
                  <a:moveTo>
                    <a:pt x="190944" y="234873"/>
                  </a:moveTo>
                  <a:lnTo>
                    <a:pt x="187960" y="231127"/>
                  </a:lnTo>
                  <a:lnTo>
                    <a:pt x="183908" y="235064"/>
                  </a:lnTo>
                  <a:lnTo>
                    <a:pt x="185864" y="237515"/>
                  </a:lnTo>
                  <a:lnTo>
                    <a:pt x="186855" y="238887"/>
                  </a:lnTo>
                  <a:lnTo>
                    <a:pt x="190944" y="234873"/>
                  </a:lnTo>
                  <a:close/>
                </a:path>
                <a:path w="7714615" h="447039">
                  <a:moveTo>
                    <a:pt x="193319" y="274713"/>
                  </a:moveTo>
                  <a:lnTo>
                    <a:pt x="191401" y="272199"/>
                  </a:lnTo>
                  <a:lnTo>
                    <a:pt x="190360" y="270865"/>
                  </a:lnTo>
                  <a:lnTo>
                    <a:pt x="186309" y="274866"/>
                  </a:lnTo>
                  <a:lnTo>
                    <a:pt x="188252" y="277317"/>
                  </a:lnTo>
                  <a:lnTo>
                    <a:pt x="189230" y="278650"/>
                  </a:lnTo>
                  <a:lnTo>
                    <a:pt x="193319" y="274713"/>
                  </a:lnTo>
                  <a:close/>
                </a:path>
                <a:path w="7714615" h="447039">
                  <a:moveTo>
                    <a:pt x="197015" y="366801"/>
                  </a:moveTo>
                  <a:lnTo>
                    <a:pt x="194462" y="359638"/>
                  </a:lnTo>
                  <a:lnTo>
                    <a:pt x="192913" y="367639"/>
                  </a:lnTo>
                  <a:lnTo>
                    <a:pt x="197015" y="366801"/>
                  </a:lnTo>
                  <a:close/>
                </a:path>
                <a:path w="7714615" h="447039">
                  <a:moveTo>
                    <a:pt x="221767" y="320382"/>
                  </a:moveTo>
                  <a:lnTo>
                    <a:pt x="221640" y="315112"/>
                  </a:lnTo>
                  <a:lnTo>
                    <a:pt x="219481" y="307822"/>
                  </a:lnTo>
                  <a:lnTo>
                    <a:pt x="218084" y="315734"/>
                  </a:lnTo>
                  <a:lnTo>
                    <a:pt x="218249" y="320890"/>
                  </a:lnTo>
                  <a:lnTo>
                    <a:pt x="220395" y="328231"/>
                  </a:lnTo>
                  <a:lnTo>
                    <a:pt x="221767" y="320382"/>
                  </a:lnTo>
                  <a:close/>
                </a:path>
                <a:path w="7714615" h="447039">
                  <a:moveTo>
                    <a:pt x="224548" y="430009"/>
                  </a:moveTo>
                  <a:lnTo>
                    <a:pt x="224396" y="425183"/>
                  </a:lnTo>
                  <a:lnTo>
                    <a:pt x="221792" y="426427"/>
                  </a:lnTo>
                  <a:lnTo>
                    <a:pt x="217703" y="425716"/>
                  </a:lnTo>
                  <a:lnTo>
                    <a:pt x="217868" y="430555"/>
                  </a:lnTo>
                  <a:lnTo>
                    <a:pt x="220433" y="429298"/>
                  </a:lnTo>
                  <a:lnTo>
                    <a:pt x="224548" y="430009"/>
                  </a:lnTo>
                  <a:close/>
                </a:path>
                <a:path w="7714615" h="447039">
                  <a:moveTo>
                    <a:pt x="233070" y="427304"/>
                  </a:moveTo>
                  <a:lnTo>
                    <a:pt x="231165" y="424776"/>
                  </a:lnTo>
                  <a:lnTo>
                    <a:pt x="230187" y="423430"/>
                  </a:lnTo>
                  <a:lnTo>
                    <a:pt x="226161" y="427431"/>
                  </a:lnTo>
                  <a:lnTo>
                    <a:pt x="228066" y="429971"/>
                  </a:lnTo>
                  <a:lnTo>
                    <a:pt x="229069" y="431266"/>
                  </a:lnTo>
                  <a:lnTo>
                    <a:pt x="233070" y="427304"/>
                  </a:lnTo>
                  <a:close/>
                </a:path>
                <a:path w="7714615" h="447039">
                  <a:moveTo>
                    <a:pt x="238810" y="319239"/>
                  </a:moveTo>
                  <a:lnTo>
                    <a:pt x="238671" y="314553"/>
                  </a:lnTo>
                  <a:lnTo>
                    <a:pt x="236054" y="315683"/>
                  </a:lnTo>
                  <a:lnTo>
                    <a:pt x="231902" y="314985"/>
                  </a:lnTo>
                  <a:lnTo>
                    <a:pt x="232079" y="319773"/>
                  </a:lnTo>
                  <a:lnTo>
                    <a:pt x="234657" y="318554"/>
                  </a:lnTo>
                  <a:lnTo>
                    <a:pt x="238810" y="319239"/>
                  </a:lnTo>
                  <a:close/>
                </a:path>
                <a:path w="7714615" h="447039">
                  <a:moveTo>
                    <a:pt x="241173" y="359283"/>
                  </a:moveTo>
                  <a:lnTo>
                    <a:pt x="233908" y="354533"/>
                  </a:lnTo>
                  <a:lnTo>
                    <a:pt x="232918" y="359168"/>
                  </a:lnTo>
                  <a:lnTo>
                    <a:pt x="236054" y="363855"/>
                  </a:lnTo>
                  <a:lnTo>
                    <a:pt x="241173" y="359283"/>
                  </a:lnTo>
                  <a:close/>
                </a:path>
                <a:path w="7714615" h="447039">
                  <a:moveTo>
                    <a:pt x="250151" y="398665"/>
                  </a:moveTo>
                  <a:lnTo>
                    <a:pt x="249986" y="395859"/>
                  </a:lnTo>
                  <a:lnTo>
                    <a:pt x="247103" y="393280"/>
                  </a:lnTo>
                  <a:lnTo>
                    <a:pt x="246773" y="398868"/>
                  </a:lnTo>
                  <a:lnTo>
                    <a:pt x="246938" y="401574"/>
                  </a:lnTo>
                  <a:lnTo>
                    <a:pt x="249872" y="404368"/>
                  </a:lnTo>
                  <a:lnTo>
                    <a:pt x="250151" y="398665"/>
                  </a:lnTo>
                  <a:close/>
                </a:path>
                <a:path w="7714615" h="447039">
                  <a:moveTo>
                    <a:pt x="290474" y="435089"/>
                  </a:moveTo>
                  <a:lnTo>
                    <a:pt x="286105" y="431698"/>
                  </a:lnTo>
                  <a:lnTo>
                    <a:pt x="285559" y="435571"/>
                  </a:lnTo>
                  <a:lnTo>
                    <a:pt x="283514" y="437565"/>
                  </a:lnTo>
                  <a:lnTo>
                    <a:pt x="279577" y="436968"/>
                  </a:lnTo>
                  <a:lnTo>
                    <a:pt x="274662" y="436067"/>
                  </a:lnTo>
                  <a:lnTo>
                    <a:pt x="273380" y="429145"/>
                  </a:lnTo>
                  <a:lnTo>
                    <a:pt x="268859" y="427647"/>
                  </a:lnTo>
                  <a:lnTo>
                    <a:pt x="264680" y="432117"/>
                  </a:lnTo>
                  <a:lnTo>
                    <a:pt x="258610" y="429602"/>
                  </a:lnTo>
                  <a:lnTo>
                    <a:pt x="251637" y="425196"/>
                  </a:lnTo>
                  <a:lnTo>
                    <a:pt x="244779" y="424014"/>
                  </a:lnTo>
                  <a:lnTo>
                    <a:pt x="234581" y="424599"/>
                  </a:lnTo>
                  <a:lnTo>
                    <a:pt x="235026" y="433425"/>
                  </a:lnTo>
                  <a:lnTo>
                    <a:pt x="236855" y="439953"/>
                  </a:lnTo>
                  <a:lnTo>
                    <a:pt x="240385" y="443661"/>
                  </a:lnTo>
                  <a:lnTo>
                    <a:pt x="245897" y="444042"/>
                  </a:lnTo>
                  <a:lnTo>
                    <a:pt x="250355" y="443611"/>
                  </a:lnTo>
                  <a:lnTo>
                    <a:pt x="248526" y="435013"/>
                  </a:lnTo>
                  <a:lnTo>
                    <a:pt x="252082" y="433654"/>
                  </a:lnTo>
                  <a:lnTo>
                    <a:pt x="257886" y="440347"/>
                  </a:lnTo>
                  <a:lnTo>
                    <a:pt x="266242" y="442798"/>
                  </a:lnTo>
                  <a:lnTo>
                    <a:pt x="275374" y="443953"/>
                  </a:lnTo>
                  <a:lnTo>
                    <a:pt x="283502" y="446735"/>
                  </a:lnTo>
                  <a:lnTo>
                    <a:pt x="285254" y="442874"/>
                  </a:lnTo>
                  <a:lnTo>
                    <a:pt x="288886" y="438899"/>
                  </a:lnTo>
                  <a:lnTo>
                    <a:pt x="290474" y="435089"/>
                  </a:lnTo>
                  <a:close/>
                </a:path>
                <a:path w="7714615" h="447039">
                  <a:moveTo>
                    <a:pt x="303098" y="295770"/>
                  </a:moveTo>
                  <a:lnTo>
                    <a:pt x="298208" y="289610"/>
                  </a:lnTo>
                  <a:lnTo>
                    <a:pt x="289979" y="289941"/>
                  </a:lnTo>
                  <a:lnTo>
                    <a:pt x="289610" y="301536"/>
                  </a:lnTo>
                  <a:lnTo>
                    <a:pt x="294690" y="300393"/>
                  </a:lnTo>
                  <a:lnTo>
                    <a:pt x="302399" y="302539"/>
                  </a:lnTo>
                  <a:lnTo>
                    <a:pt x="303098" y="295770"/>
                  </a:lnTo>
                  <a:close/>
                </a:path>
                <a:path w="7714615" h="447039">
                  <a:moveTo>
                    <a:pt x="342201" y="351396"/>
                  </a:moveTo>
                  <a:lnTo>
                    <a:pt x="340283" y="348792"/>
                  </a:lnTo>
                  <a:lnTo>
                    <a:pt x="339217" y="347472"/>
                  </a:lnTo>
                  <a:lnTo>
                    <a:pt x="335089" y="351459"/>
                  </a:lnTo>
                  <a:lnTo>
                    <a:pt x="337032" y="353961"/>
                  </a:lnTo>
                  <a:lnTo>
                    <a:pt x="338074" y="355244"/>
                  </a:lnTo>
                  <a:lnTo>
                    <a:pt x="342201" y="351396"/>
                  </a:lnTo>
                  <a:close/>
                </a:path>
                <a:path w="7714615" h="447039">
                  <a:moveTo>
                    <a:pt x="359092" y="378155"/>
                  </a:moveTo>
                  <a:lnTo>
                    <a:pt x="358622" y="369328"/>
                  </a:lnTo>
                  <a:lnTo>
                    <a:pt x="356069" y="370166"/>
                  </a:lnTo>
                  <a:lnTo>
                    <a:pt x="355028" y="374980"/>
                  </a:lnTo>
                  <a:lnTo>
                    <a:pt x="359092" y="378155"/>
                  </a:lnTo>
                  <a:close/>
                </a:path>
                <a:path w="7714615" h="447039">
                  <a:moveTo>
                    <a:pt x="362559" y="378040"/>
                  </a:moveTo>
                  <a:lnTo>
                    <a:pt x="359092" y="378155"/>
                  </a:lnTo>
                  <a:lnTo>
                    <a:pt x="359854" y="384568"/>
                  </a:lnTo>
                  <a:lnTo>
                    <a:pt x="361327" y="385940"/>
                  </a:lnTo>
                  <a:lnTo>
                    <a:pt x="362546" y="383387"/>
                  </a:lnTo>
                  <a:lnTo>
                    <a:pt x="362559" y="378040"/>
                  </a:lnTo>
                  <a:close/>
                </a:path>
                <a:path w="7714615" h="447039">
                  <a:moveTo>
                    <a:pt x="368401" y="278003"/>
                  </a:moveTo>
                  <a:lnTo>
                    <a:pt x="368185" y="273151"/>
                  </a:lnTo>
                  <a:lnTo>
                    <a:pt x="364642" y="273278"/>
                  </a:lnTo>
                  <a:lnTo>
                    <a:pt x="359371" y="276148"/>
                  </a:lnTo>
                  <a:lnTo>
                    <a:pt x="364718" y="278460"/>
                  </a:lnTo>
                  <a:lnTo>
                    <a:pt x="368401" y="278003"/>
                  </a:lnTo>
                  <a:close/>
                </a:path>
                <a:path w="7714615" h="447039">
                  <a:moveTo>
                    <a:pt x="465099" y="329819"/>
                  </a:moveTo>
                  <a:lnTo>
                    <a:pt x="459828" y="327431"/>
                  </a:lnTo>
                  <a:lnTo>
                    <a:pt x="456018" y="322770"/>
                  </a:lnTo>
                  <a:lnTo>
                    <a:pt x="450735" y="320357"/>
                  </a:lnTo>
                  <a:lnTo>
                    <a:pt x="448030" y="323342"/>
                  </a:lnTo>
                  <a:lnTo>
                    <a:pt x="439864" y="320802"/>
                  </a:lnTo>
                  <a:lnTo>
                    <a:pt x="432003" y="320675"/>
                  </a:lnTo>
                  <a:lnTo>
                    <a:pt x="430212" y="330936"/>
                  </a:lnTo>
                  <a:lnTo>
                    <a:pt x="438048" y="328269"/>
                  </a:lnTo>
                  <a:lnTo>
                    <a:pt x="446760" y="332917"/>
                  </a:lnTo>
                  <a:lnTo>
                    <a:pt x="455930" y="336308"/>
                  </a:lnTo>
                  <a:lnTo>
                    <a:pt x="465099" y="329819"/>
                  </a:lnTo>
                  <a:close/>
                </a:path>
                <a:path w="7714615" h="447039">
                  <a:moveTo>
                    <a:pt x="470547" y="247434"/>
                  </a:moveTo>
                  <a:lnTo>
                    <a:pt x="467601" y="243636"/>
                  </a:lnTo>
                  <a:lnTo>
                    <a:pt x="463423" y="247586"/>
                  </a:lnTo>
                  <a:lnTo>
                    <a:pt x="465328" y="250088"/>
                  </a:lnTo>
                  <a:lnTo>
                    <a:pt x="466369" y="251434"/>
                  </a:lnTo>
                  <a:lnTo>
                    <a:pt x="470547" y="247434"/>
                  </a:lnTo>
                  <a:close/>
                </a:path>
                <a:path w="7714615" h="447039">
                  <a:moveTo>
                    <a:pt x="479501" y="254508"/>
                  </a:moveTo>
                  <a:lnTo>
                    <a:pt x="474230" y="254647"/>
                  </a:lnTo>
                  <a:lnTo>
                    <a:pt x="468884" y="254711"/>
                  </a:lnTo>
                  <a:lnTo>
                    <a:pt x="465467" y="257289"/>
                  </a:lnTo>
                  <a:lnTo>
                    <a:pt x="465924" y="264922"/>
                  </a:lnTo>
                  <a:lnTo>
                    <a:pt x="472440" y="264134"/>
                  </a:lnTo>
                  <a:lnTo>
                    <a:pt x="477520" y="261327"/>
                  </a:lnTo>
                  <a:lnTo>
                    <a:pt x="479501" y="254508"/>
                  </a:lnTo>
                  <a:close/>
                </a:path>
                <a:path w="7714615" h="447039">
                  <a:moveTo>
                    <a:pt x="546798" y="272249"/>
                  </a:moveTo>
                  <a:lnTo>
                    <a:pt x="539813" y="272465"/>
                  </a:lnTo>
                  <a:lnTo>
                    <a:pt x="539864" y="274281"/>
                  </a:lnTo>
                  <a:lnTo>
                    <a:pt x="539940" y="275907"/>
                  </a:lnTo>
                  <a:lnTo>
                    <a:pt x="539991" y="277533"/>
                  </a:lnTo>
                  <a:lnTo>
                    <a:pt x="544093" y="278244"/>
                  </a:lnTo>
                  <a:lnTo>
                    <a:pt x="546176" y="276339"/>
                  </a:lnTo>
                  <a:lnTo>
                    <a:pt x="546798" y="272249"/>
                  </a:lnTo>
                  <a:close/>
                </a:path>
                <a:path w="7714615" h="447039">
                  <a:moveTo>
                    <a:pt x="7253325" y="103606"/>
                  </a:moveTo>
                  <a:lnTo>
                    <a:pt x="7251078" y="99517"/>
                  </a:lnTo>
                  <a:lnTo>
                    <a:pt x="7249071" y="99555"/>
                  </a:lnTo>
                  <a:lnTo>
                    <a:pt x="7249185" y="104609"/>
                  </a:lnTo>
                  <a:lnTo>
                    <a:pt x="7253325" y="103606"/>
                  </a:lnTo>
                  <a:close/>
                </a:path>
                <a:path w="7714615" h="447039">
                  <a:moveTo>
                    <a:pt x="7305637" y="158673"/>
                  </a:moveTo>
                  <a:lnTo>
                    <a:pt x="7302767" y="153657"/>
                  </a:lnTo>
                  <a:lnTo>
                    <a:pt x="7296696" y="153200"/>
                  </a:lnTo>
                  <a:lnTo>
                    <a:pt x="7289533" y="154305"/>
                  </a:lnTo>
                  <a:lnTo>
                    <a:pt x="7283424" y="153962"/>
                  </a:lnTo>
                  <a:lnTo>
                    <a:pt x="7283310" y="149009"/>
                  </a:lnTo>
                  <a:lnTo>
                    <a:pt x="7272248" y="149174"/>
                  </a:lnTo>
                  <a:lnTo>
                    <a:pt x="7278611" y="158343"/>
                  </a:lnTo>
                  <a:lnTo>
                    <a:pt x="7285977" y="160985"/>
                  </a:lnTo>
                  <a:lnTo>
                    <a:pt x="7294816" y="160096"/>
                  </a:lnTo>
                  <a:lnTo>
                    <a:pt x="7305637" y="158673"/>
                  </a:lnTo>
                  <a:close/>
                </a:path>
                <a:path w="7714615" h="447039">
                  <a:moveTo>
                    <a:pt x="7351814" y="62611"/>
                  </a:moveTo>
                  <a:lnTo>
                    <a:pt x="7347382" y="63271"/>
                  </a:lnTo>
                  <a:lnTo>
                    <a:pt x="7349782" y="70485"/>
                  </a:lnTo>
                  <a:lnTo>
                    <a:pt x="7351814" y="62611"/>
                  </a:lnTo>
                  <a:close/>
                </a:path>
                <a:path w="7714615" h="447039">
                  <a:moveTo>
                    <a:pt x="7386714" y="68414"/>
                  </a:moveTo>
                  <a:lnTo>
                    <a:pt x="7385736" y="63334"/>
                  </a:lnTo>
                  <a:lnTo>
                    <a:pt x="7382294" y="62750"/>
                  </a:lnTo>
                  <a:lnTo>
                    <a:pt x="7380783" y="72326"/>
                  </a:lnTo>
                  <a:lnTo>
                    <a:pt x="7386714" y="68414"/>
                  </a:lnTo>
                  <a:close/>
                </a:path>
                <a:path w="7714615" h="447039">
                  <a:moveTo>
                    <a:pt x="7403287" y="143840"/>
                  </a:moveTo>
                  <a:lnTo>
                    <a:pt x="7401293" y="141338"/>
                  </a:lnTo>
                  <a:lnTo>
                    <a:pt x="7400239" y="140131"/>
                  </a:lnTo>
                  <a:lnTo>
                    <a:pt x="7395705" y="144030"/>
                  </a:lnTo>
                  <a:lnTo>
                    <a:pt x="7397699" y="146532"/>
                  </a:lnTo>
                  <a:lnTo>
                    <a:pt x="7398753" y="147866"/>
                  </a:lnTo>
                  <a:lnTo>
                    <a:pt x="7403287" y="143840"/>
                  </a:lnTo>
                  <a:close/>
                </a:path>
                <a:path w="7714615" h="447039">
                  <a:moveTo>
                    <a:pt x="7409091" y="88785"/>
                  </a:moveTo>
                  <a:lnTo>
                    <a:pt x="7407084" y="86283"/>
                  </a:lnTo>
                  <a:lnTo>
                    <a:pt x="7405979" y="84988"/>
                  </a:lnTo>
                  <a:lnTo>
                    <a:pt x="7401547" y="88900"/>
                  </a:lnTo>
                  <a:lnTo>
                    <a:pt x="7403516" y="91478"/>
                  </a:lnTo>
                  <a:lnTo>
                    <a:pt x="7404621" y="92811"/>
                  </a:lnTo>
                  <a:lnTo>
                    <a:pt x="7409091" y="88785"/>
                  </a:lnTo>
                  <a:close/>
                </a:path>
                <a:path w="7714615" h="447039">
                  <a:moveTo>
                    <a:pt x="7417168" y="175793"/>
                  </a:moveTo>
                  <a:lnTo>
                    <a:pt x="7417079" y="172948"/>
                  </a:lnTo>
                  <a:lnTo>
                    <a:pt x="7413993" y="170243"/>
                  </a:lnTo>
                  <a:lnTo>
                    <a:pt x="7413472" y="175920"/>
                  </a:lnTo>
                  <a:lnTo>
                    <a:pt x="7413472" y="178752"/>
                  </a:lnTo>
                  <a:lnTo>
                    <a:pt x="7416660" y="181432"/>
                  </a:lnTo>
                  <a:lnTo>
                    <a:pt x="7417168" y="175793"/>
                  </a:lnTo>
                  <a:close/>
                </a:path>
                <a:path w="7714615" h="447039">
                  <a:moveTo>
                    <a:pt x="7424636" y="113233"/>
                  </a:moveTo>
                  <a:lnTo>
                    <a:pt x="7422629" y="110769"/>
                  </a:lnTo>
                  <a:lnTo>
                    <a:pt x="7421550" y="109334"/>
                  </a:lnTo>
                  <a:lnTo>
                    <a:pt x="7417105" y="113347"/>
                  </a:lnTo>
                  <a:lnTo>
                    <a:pt x="7419073" y="115836"/>
                  </a:lnTo>
                  <a:lnTo>
                    <a:pt x="7420153" y="117106"/>
                  </a:lnTo>
                  <a:lnTo>
                    <a:pt x="7424636" y="113233"/>
                  </a:lnTo>
                  <a:close/>
                </a:path>
                <a:path w="7714615" h="447039">
                  <a:moveTo>
                    <a:pt x="7447102" y="184645"/>
                  </a:moveTo>
                  <a:lnTo>
                    <a:pt x="7447051" y="179743"/>
                  </a:lnTo>
                  <a:lnTo>
                    <a:pt x="7444257" y="180936"/>
                  </a:lnTo>
                  <a:lnTo>
                    <a:pt x="7439749" y="180149"/>
                  </a:lnTo>
                  <a:lnTo>
                    <a:pt x="7439800" y="184975"/>
                  </a:lnTo>
                  <a:lnTo>
                    <a:pt x="7442619" y="183870"/>
                  </a:lnTo>
                  <a:lnTo>
                    <a:pt x="7447102" y="184645"/>
                  </a:lnTo>
                  <a:close/>
                </a:path>
                <a:path w="7714615" h="447039">
                  <a:moveTo>
                    <a:pt x="7458570" y="65582"/>
                  </a:moveTo>
                  <a:lnTo>
                    <a:pt x="7457999" y="59613"/>
                  </a:lnTo>
                  <a:lnTo>
                    <a:pt x="7452728" y="62915"/>
                  </a:lnTo>
                  <a:lnTo>
                    <a:pt x="7458570" y="65582"/>
                  </a:lnTo>
                  <a:close/>
                </a:path>
                <a:path w="7714615" h="447039">
                  <a:moveTo>
                    <a:pt x="7458608" y="132054"/>
                  </a:moveTo>
                  <a:lnTo>
                    <a:pt x="7456576" y="129463"/>
                  </a:lnTo>
                  <a:lnTo>
                    <a:pt x="7455484" y="128206"/>
                  </a:lnTo>
                  <a:lnTo>
                    <a:pt x="7451052" y="132118"/>
                  </a:lnTo>
                  <a:lnTo>
                    <a:pt x="7453033" y="134708"/>
                  </a:lnTo>
                  <a:lnTo>
                    <a:pt x="7454138" y="135877"/>
                  </a:lnTo>
                  <a:lnTo>
                    <a:pt x="7458608" y="132054"/>
                  </a:lnTo>
                  <a:close/>
                </a:path>
                <a:path w="7714615" h="447039">
                  <a:moveTo>
                    <a:pt x="7464831" y="96964"/>
                  </a:moveTo>
                  <a:lnTo>
                    <a:pt x="7462863" y="94297"/>
                  </a:lnTo>
                  <a:lnTo>
                    <a:pt x="7461758" y="93027"/>
                  </a:lnTo>
                  <a:lnTo>
                    <a:pt x="7457326" y="96977"/>
                  </a:lnTo>
                  <a:lnTo>
                    <a:pt x="7459319" y="99479"/>
                  </a:lnTo>
                  <a:lnTo>
                    <a:pt x="7460374" y="100901"/>
                  </a:lnTo>
                  <a:lnTo>
                    <a:pt x="7464831" y="96964"/>
                  </a:lnTo>
                  <a:close/>
                </a:path>
                <a:path w="7714615" h="447039">
                  <a:moveTo>
                    <a:pt x="7465009" y="159080"/>
                  </a:moveTo>
                  <a:lnTo>
                    <a:pt x="7460653" y="160007"/>
                  </a:lnTo>
                  <a:lnTo>
                    <a:pt x="7454392" y="158673"/>
                  </a:lnTo>
                  <a:lnTo>
                    <a:pt x="7454011" y="164528"/>
                  </a:lnTo>
                  <a:lnTo>
                    <a:pt x="7458367" y="163487"/>
                  </a:lnTo>
                  <a:lnTo>
                    <a:pt x="7464590" y="164998"/>
                  </a:lnTo>
                  <a:lnTo>
                    <a:pt x="7465009" y="159080"/>
                  </a:lnTo>
                  <a:close/>
                </a:path>
                <a:path w="7714615" h="447039">
                  <a:moveTo>
                    <a:pt x="7470216" y="94030"/>
                  </a:moveTo>
                  <a:lnTo>
                    <a:pt x="7470127" y="91313"/>
                  </a:lnTo>
                  <a:lnTo>
                    <a:pt x="7467054" y="88519"/>
                  </a:lnTo>
                  <a:lnTo>
                    <a:pt x="7466546" y="94157"/>
                  </a:lnTo>
                  <a:lnTo>
                    <a:pt x="7466635" y="96989"/>
                  </a:lnTo>
                  <a:lnTo>
                    <a:pt x="7469721" y="99796"/>
                  </a:lnTo>
                  <a:lnTo>
                    <a:pt x="7470216" y="94030"/>
                  </a:lnTo>
                  <a:close/>
                </a:path>
                <a:path w="7714615" h="447039">
                  <a:moveTo>
                    <a:pt x="7503515" y="75996"/>
                  </a:moveTo>
                  <a:lnTo>
                    <a:pt x="7502309" y="73126"/>
                  </a:lnTo>
                  <a:lnTo>
                    <a:pt x="7500975" y="69977"/>
                  </a:lnTo>
                  <a:lnTo>
                    <a:pt x="7500429" y="68668"/>
                  </a:lnTo>
                  <a:lnTo>
                    <a:pt x="7499210" y="66636"/>
                  </a:lnTo>
                  <a:lnTo>
                    <a:pt x="7499210" y="78016"/>
                  </a:lnTo>
                  <a:lnTo>
                    <a:pt x="7494765" y="77139"/>
                  </a:lnTo>
                  <a:lnTo>
                    <a:pt x="7491946" y="78435"/>
                  </a:lnTo>
                  <a:lnTo>
                    <a:pt x="7491844" y="73571"/>
                  </a:lnTo>
                  <a:lnTo>
                    <a:pt x="7496302" y="74371"/>
                  </a:lnTo>
                  <a:lnTo>
                    <a:pt x="7498131" y="73571"/>
                  </a:lnTo>
                  <a:lnTo>
                    <a:pt x="7499121" y="73126"/>
                  </a:lnTo>
                  <a:lnTo>
                    <a:pt x="7499210" y="78016"/>
                  </a:lnTo>
                  <a:lnTo>
                    <a:pt x="7499210" y="66636"/>
                  </a:lnTo>
                  <a:lnTo>
                    <a:pt x="7496645" y="62357"/>
                  </a:lnTo>
                  <a:lnTo>
                    <a:pt x="7496569" y="61988"/>
                  </a:lnTo>
                  <a:lnTo>
                    <a:pt x="7494740" y="53340"/>
                  </a:lnTo>
                  <a:lnTo>
                    <a:pt x="7493381" y="53390"/>
                  </a:lnTo>
                  <a:lnTo>
                    <a:pt x="7493381" y="65887"/>
                  </a:lnTo>
                  <a:lnTo>
                    <a:pt x="7493254" y="66078"/>
                  </a:lnTo>
                  <a:lnTo>
                    <a:pt x="7488936" y="69977"/>
                  </a:lnTo>
                  <a:lnTo>
                    <a:pt x="7487882" y="68668"/>
                  </a:lnTo>
                  <a:lnTo>
                    <a:pt x="7485850" y="66078"/>
                  </a:lnTo>
                  <a:lnTo>
                    <a:pt x="7490307" y="61988"/>
                  </a:lnTo>
                  <a:lnTo>
                    <a:pt x="7491425" y="63461"/>
                  </a:lnTo>
                  <a:lnTo>
                    <a:pt x="7493381" y="65887"/>
                  </a:lnTo>
                  <a:lnTo>
                    <a:pt x="7493381" y="53390"/>
                  </a:lnTo>
                  <a:lnTo>
                    <a:pt x="7480020" y="53835"/>
                  </a:lnTo>
                  <a:lnTo>
                    <a:pt x="7477658" y="61620"/>
                  </a:lnTo>
                  <a:lnTo>
                    <a:pt x="7472502" y="65887"/>
                  </a:lnTo>
                  <a:lnTo>
                    <a:pt x="7467613" y="70510"/>
                  </a:lnTo>
                  <a:lnTo>
                    <a:pt x="7466050" y="79324"/>
                  </a:lnTo>
                  <a:lnTo>
                    <a:pt x="7472108" y="78346"/>
                  </a:lnTo>
                  <a:lnTo>
                    <a:pt x="7476058" y="80441"/>
                  </a:lnTo>
                  <a:lnTo>
                    <a:pt x="7477900" y="85598"/>
                  </a:lnTo>
                  <a:lnTo>
                    <a:pt x="7477646" y="93802"/>
                  </a:lnTo>
                  <a:lnTo>
                    <a:pt x="7483602" y="91808"/>
                  </a:lnTo>
                  <a:lnTo>
                    <a:pt x="7489215" y="89319"/>
                  </a:lnTo>
                  <a:lnTo>
                    <a:pt x="7495451" y="87630"/>
                  </a:lnTo>
                  <a:lnTo>
                    <a:pt x="7503338" y="88061"/>
                  </a:lnTo>
                  <a:lnTo>
                    <a:pt x="7503350" y="87630"/>
                  </a:lnTo>
                  <a:lnTo>
                    <a:pt x="7503477" y="78435"/>
                  </a:lnTo>
                  <a:lnTo>
                    <a:pt x="7503477" y="78016"/>
                  </a:lnTo>
                  <a:lnTo>
                    <a:pt x="7503515" y="75996"/>
                  </a:lnTo>
                  <a:close/>
                </a:path>
                <a:path w="7714615" h="447039">
                  <a:moveTo>
                    <a:pt x="7511313" y="102755"/>
                  </a:moveTo>
                  <a:lnTo>
                    <a:pt x="7501077" y="103365"/>
                  </a:lnTo>
                  <a:lnTo>
                    <a:pt x="7498664" y="102577"/>
                  </a:lnTo>
                  <a:lnTo>
                    <a:pt x="7498664" y="110693"/>
                  </a:lnTo>
                  <a:lnTo>
                    <a:pt x="7494219" y="114566"/>
                  </a:lnTo>
                  <a:lnTo>
                    <a:pt x="7493279" y="113423"/>
                  </a:lnTo>
                  <a:lnTo>
                    <a:pt x="7491133" y="110794"/>
                  </a:lnTo>
                  <a:lnTo>
                    <a:pt x="7495578" y="106768"/>
                  </a:lnTo>
                  <a:lnTo>
                    <a:pt x="7496657" y="108216"/>
                  </a:lnTo>
                  <a:lnTo>
                    <a:pt x="7498664" y="110693"/>
                  </a:lnTo>
                  <a:lnTo>
                    <a:pt x="7498664" y="102577"/>
                  </a:lnTo>
                  <a:lnTo>
                    <a:pt x="7492466" y="100520"/>
                  </a:lnTo>
                  <a:lnTo>
                    <a:pt x="7484961" y="99085"/>
                  </a:lnTo>
                  <a:lnTo>
                    <a:pt x="7477988" y="103886"/>
                  </a:lnTo>
                  <a:lnTo>
                    <a:pt x="7477849" y="112839"/>
                  </a:lnTo>
                  <a:lnTo>
                    <a:pt x="7482065" y="115354"/>
                  </a:lnTo>
                  <a:lnTo>
                    <a:pt x="7489431" y="113423"/>
                  </a:lnTo>
                  <a:lnTo>
                    <a:pt x="7490053" y="119354"/>
                  </a:lnTo>
                  <a:lnTo>
                    <a:pt x="7490930" y="125171"/>
                  </a:lnTo>
                  <a:lnTo>
                    <a:pt x="7497204" y="123139"/>
                  </a:lnTo>
                  <a:lnTo>
                    <a:pt x="7501255" y="115481"/>
                  </a:lnTo>
                  <a:lnTo>
                    <a:pt x="7501915" y="114566"/>
                  </a:lnTo>
                  <a:lnTo>
                    <a:pt x="7506043" y="108813"/>
                  </a:lnTo>
                  <a:lnTo>
                    <a:pt x="7507821" y="106768"/>
                  </a:lnTo>
                  <a:lnTo>
                    <a:pt x="7510793" y="103365"/>
                  </a:lnTo>
                  <a:lnTo>
                    <a:pt x="7511313" y="102755"/>
                  </a:lnTo>
                  <a:close/>
                </a:path>
                <a:path w="7714615" h="447039">
                  <a:moveTo>
                    <a:pt x="7526706" y="122008"/>
                  </a:moveTo>
                  <a:lnTo>
                    <a:pt x="7526655" y="117068"/>
                  </a:lnTo>
                  <a:lnTo>
                    <a:pt x="7523861" y="118338"/>
                  </a:lnTo>
                  <a:lnTo>
                    <a:pt x="7519352" y="117386"/>
                  </a:lnTo>
                  <a:lnTo>
                    <a:pt x="7519403" y="122351"/>
                  </a:lnTo>
                  <a:lnTo>
                    <a:pt x="7522235" y="121170"/>
                  </a:lnTo>
                  <a:lnTo>
                    <a:pt x="7526706" y="122008"/>
                  </a:lnTo>
                  <a:close/>
                </a:path>
                <a:path w="7714615" h="447039">
                  <a:moveTo>
                    <a:pt x="7531417" y="194386"/>
                  </a:moveTo>
                  <a:lnTo>
                    <a:pt x="7529423" y="191820"/>
                  </a:lnTo>
                  <a:lnTo>
                    <a:pt x="7528369" y="190576"/>
                  </a:lnTo>
                  <a:lnTo>
                    <a:pt x="7523861" y="194475"/>
                  </a:lnTo>
                  <a:lnTo>
                    <a:pt x="7525906" y="196951"/>
                  </a:lnTo>
                  <a:lnTo>
                    <a:pt x="7526972" y="198323"/>
                  </a:lnTo>
                  <a:lnTo>
                    <a:pt x="7531417" y="194386"/>
                  </a:lnTo>
                  <a:close/>
                </a:path>
                <a:path w="7714615" h="447039">
                  <a:moveTo>
                    <a:pt x="7534986" y="141808"/>
                  </a:moveTo>
                  <a:lnTo>
                    <a:pt x="7515504" y="136842"/>
                  </a:lnTo>
                  <a:lnTo>
                    <a:pt x="7494905" y="134594"/>
                  </a:lnTo>
                  <a:lnTo>
                    <a:pt x="7475753" y="135318"/>
                  </a:lnTo>
                  <a:lnTo>
                    <a:pt x="7460628" y="139306"/>
                  </a:lnTo>
                  <a:lnTo>
                    <a:pt x="7461453" y="147942"/>
                  </a:lnTo>
                  <a:lnTo>
                    <a:pt x="7466114" y="149542"/>
                  </a:lnTo>
                  <a:lnTo>
                    <a:pt x="7471791" y="147167"/>
                  </a:lnTo>
                  <a:lnTo>
                    <a:pt x="7475652" y="143865"/>
                  </a:lnTo>
                  <a:lnTo>
                    <a:pt x="7476604" y="149466"/>
                  </a:lnTo>
                  <a:lnTo>
                    <a:pt x="7483424" y="153593"/>
                  </a:lnTo>
                  <a:lnTo>
                    <a:pt x="7482611" y="144716"/>
                  </a:lnTo>
                  <a:lnTo>
                    <a:pt x="7486675" y="141681"/>
                  </a:lnTo>
                  <a:lnTo>
                    <a:pt x="7494219" y="143217"/>
                  </a:lnTo>
                  <a:lnTo>
                    <a:pt x="7494270" y="150037"/>
                  </a:lnTo>
                  <a:lnTo>
                    <a:pt x="7498435" y="157924"/>
                  </a:lnTo>
                  <a:lnTo>
                    <a:pt x="7492276" y="163525"/>
                  </a:lnTo>
                  <a:lnTo>
                    <a:pt x="7484275" y="162013"/>
                  </a:lnTo>
                  <a:lnTo>
                    <a:pt x="7476896" y="159943"/>
                  </a:lnTo>
                  <a:lnTo>
                    <a:pt x="7472566" y="163880"/>
                  </a:lnTo>
                  <a:lnTo>
                    <a:pt x="7477417" y="167411"/>
                  </a:lnTo>
                  <a:lnTo>
                    <a:pt x="7483869" y="168579"/>
                  </a:lnTo>
                  <a:lnTo>
                    <a:pt x="7491235" y="168440"/>
                  </a:lnTo>
                  <a:lnTo>
                    <a:pt x="7498778" y="168033"/>
                  </a:lnTo>
                  <a:lnTo>
                    <a:pt x="7502055" y="170256"/>
                  </a:lnTo>
                  <a:lnTo>
                    <a:pt x="7507033" y="172897"/>
                  </a:lnTo>
                  <a:lnTo>
                    <a:pt x="7511593" y="172986"/>
                  </a:lnTo>
                  <a:lnTo>
                    <a:pt x="7513650" y="167525"/>
                  </a:lnTo>
                  <a:lnTo>
                    <a:pt x="7508049" y="163360"/>
                  </a:lnTo>
                  <a:lnTo>
                    <a:pt x="7501585" y="160489"/>
                  </a:lnTo>
                  <a:lnTo>
                    <a:pt x="7501776" y="147916"/>
                  </a:lnTo>
                  <a:lnTo>
                    <a:pt x="7508265" y="148132"/>
                  </a:lnTo>
                  <a:lnTo>
                    <a:pt x="7513269" y="146405"/>
                  </a:lnTo>
                  <a:lnTo>
                    <a:pt x="7516444" y="142455"/>
                  </a:lnTo>
                  <a:lnTo>
                    <a:pt x="7523302" y="144081"/>
                  </a:lnTo>
                  <a:lnTo>
                    <a:pt x="7529309" y="149834"/>
                  </a:lnTo>
                  <a:lnTo>
                    <a:pt x="7534986" y="141808"/>
                  </a:lnTo>
                  <a:close/>
                </a:path>
                <a:path w="7714615" h="447039">
                  <a:moveTo>
                    <a:pt x="7538517" y="184111"/>
                  </a:moveTo>
                  <a:lnTo>
                    <a:pt x="7536472" y="181622"/>
                  </a:lnTo>
                  <a:lnTo>
                    <a:pt x="7535405" y="180238"/>
                  </a:lnTo>
                  <a:lnTo>
                    <a:pt x="7530973" y="184289"/>
                  </a:lnTo>
                  <a:lnTo>
                    <a:pt x="7532979" y="186829"/>
                  </a:lnTo>
                  <a:lnTo>
                    <a:pt x="7534008" y="188163"/>
                  </a:lnTo>
                  <a:lnTo>
                    <a:pt x="7538517" y="184111"/>
                  </a:lnTo>
                  <a:close/>
                </a:path>
                <a:path w="7714615" h="447039">
                  <a:moveTo>
                    <a:pt x="7557719" y="61061"/>
                  </a:moveTo>
                  <a:lnTo>
                    <a:pt x="7557656" y="56197"/>
                  </a:lnTo>
                  <a:lnTo>
                    <a:pt x="7554811" y="57365"/>
                  </a:lnTo>
                  <a:lnTo>
                    <a:pt x="7550353" y="56578"/>
                  </a:lnTo>
                  <a:lnTo>
                    <a:pt x="7550455" y="61442"/>
                  </a:lnTo>
                  <a:lnTo>
                    <a:pt x="7553261" y="60248"/>
                  </a:lnTo>
                  <a:lnTo>
                    <a:pt x="7557719" y="61061"/>
                  </a:lnTo>
                  <a:close/>
                </a:path>
                <a:path w="7714615" h="447039">
                  <a:moveTo>
                    <a:pt x="7559116" y="82105"/>
                  </a:moveTo>
                  <a:lnTo>
                    <a:pt x="7554925" y="79514"/>
                  </a:lnTo>
                  <a:lnTo>
                    <a:pt x="7547546" y="81470"/>
                  </a:lnTo>
                  <a:lnTo>
                    <a:pt x="7547927" y="91363"/>
                  </a:lnTo>
                  <a:lnTo>
                    <a:pt x="7559027" y="90982"/>
                  </a:lnTo>
                  <a:lnTo>
                    <a:pt x="7559116" y="82105"/>
                  </a:lnTo>
                  <a:close/>
                </a:path>
                <a:path w="7714615" h="447039">
                  <a:moveTo>
                    <a:pt x="7567257" y="196608"/>
                  </a:moveTo>
                  <a:lnTo>
                    <a:pt x="7566622" y="190538"/>
                  </a:lnTo>
                  <a:lnTo>
                    <a:pt x="7561351" y="193814"/>
                  </a:lnTo>
                  <a:lnTo>
                    <a:pt x="7567257" y="196608"/>
                  </a:lnTo>
                  <a:close/>
                </a:path>
                <a:path w="7714615" h="447039">
                  <a:moveTo>
                    <a:pt x="7569555" y="170548"/>
                  </a:moveTo>
                  <a:lnTo>
                    <a:pt x="7569416" y="167208"/>
                  </a:lnTo>
                  <a:lnTo>
                    <a:pt x="7569162" y="160566"/>
                  </a:lnTo>
                  <a:lnTo>
                    <a:pt x="7561770" y="160820"/>
                  </a:lnTo>
                  <a:lnTo>
                    <a:pt x="7561872" y="164071"/>
                  </a:lnTo>
                  <a:lnTo>
                    <a:pt x="7562164" y="170815"/>
                  </a:lnTo>
                  <a:lnTo>
                    <a:pt x="7567130" y="170649"/>
                  </a:lnTo>
                  <a:lnTo>
                    <a:pt x="7569555" y="170548"/>
                  </a:lnTo>
                  <a:close/>
                </a:path>
                <a:path w="7714615" h="447039">
                  <a:moveTo>
                    <a:pt x="7569873" y="180416"/>
                  </a:moveTo>
                  <a:lnTo>
                    <a:pt x="7569721" y="175501"/>
                  </a:lnTo>
                  <a:lnTo>
                    <a:pt x="7566927" y="176695"/>
                  </a:lnTo>
                  <a:lnTo>
                    <a:pt x="7562405" y="175907"/>
                  </a:lnTo>
                  <a:lnTo>
                    <a:pt x="7562532" y="180733"/>
                  </a:lnTo>
                  <a:lnTo>
                    <a:pt x="7565377" y="179641"/>
                  </a:lnTo>
                  <a:lnTo>
                    <a:pt x="7569873" y="180416"/>
                  </a:lnTo>
                  <a:close/>
                </a:path>
                <a:path w="7714615" h="447039">
                  <a:moveTo>
                    <a:pt x="7571930" y="187286"/>
                  </a:moveTo>
                  <a:lnTo>
                    <a:pt x="7565999" y="184569"/>
                  </a:lnTo>
                  <a:lnTo>
                    <a:pt x="7566622" y="190538"/>
                  </a:lnTo>
                  <a:lnTo>
                    <a:pt x="7571930" y="187286"/>
                  </a:lnTo>
                  <a:close/>
                </a:path>
                <a:path w="7714615" h="447039">
                  <a:moveTo>
                    <a:pt x="7580808" y="175082"/>
                  </a:moveTo>
                  <a:lnTo>
                    <a:pt x="7580744" y="170167"/>
                  </a:lnTo>
                  <a:lnTo>
                    <a:pt x="7577912" y="171437"/>
                  </a:lnTo>
                  <a:lnTo>
                    <a:pt x="7573429" y="170535"/>
                  </a:lnTo>
                  <a:lnTo>
                    <a:pt x="7573467" y="175374"/>
                  </a:lnTo>
                  <a:lnTo>
                    <a:pt x="7576312" y="174205"/>
                  </a:lnTo>
                  <a:lnTo>
                    <a:pt x="7580808" y="175082"/>
                  </a:lnTo>
                  <a:close/>
                </a:path>
                <a:path w="7714615" h="447039">
                  <a:moveTo>
                    <a:pt x="7588796" y="95021"/>
                  </a:moveTo>
                  <a:lnTo>
                    <a:pt x="7588313" y="89154"/>
                  </a:lnTo>
                  <a:lnTo>
                    <a:pt x="7585634" y="86448"/>
                  </a:lnTo>
                  <a:lnTo>
                    <a:pt x="7582522" y="84353"/>
                  </a:lnTo>
                  <a:lnTo>
                    <a:pt x="7580744" y="80314"/>
                  </a:lnTo>
                  <a:lnTo>
                    <a:pt x="7579449" y="72402"/>
                  </a:lnTo>
                  <a:lnTo>
                    <a:pt x="7583945" y="71602"/>
                  </a:lnTo>
                  <a:lnTo>
                    <a:pt x="7583906" y="65354"/>
                  </a:lnTo>
                  <a:lnTo>
                    <a:pt x="7577099" y="65697"/>
                  </a:lnTo>
                  <a:lnTo>
                    <a:pt x="7570838" y="62128"/>
                  </a:lnTo>
                  <a:lnTo>
                    <a:pt x="7565568" y="60350"/>
                  </a:lnTo>
                  <a:lnTo>
                    <a:pt x="7561707" y="66116"/>
                  </a:lnTo>
                  <a:lnTo>
                    <a:pt x="7565987" y="65112"/>
                  </a:lnTo>
                  <a:lnTo>
                    <a:pt x="7568349" y="66865"/>
                  </a:lnTo>
                  <a:lnTo>
                    <a:pt x="7569289" y="70726"/>
                  </a:lnTo>
                  <a:lnTo>
                    <a:pt x="7566888" y="74930"/>
                  </a:lnTo>
                  <a:lnTo>
                    <a:pt x="7564107" y="84658"/>
                  </a:lnTo>
                  <a:lnTo>
                    <a:pt x="7569886" y="85763"/>
                  </a:lnTo>
                  <a:lnTo>
                    <a:pt x="7572235" y="81584"/>
                  </a:lnTo>
                  <a:lnTo>
                    <a:pt x="7575270" y="84404"/>
                  </a:lnTo>
                  <a:lnTo>
                    <a:pt x="7576629" y="90347"/>
                  </a:lnTo>
                  <a:lnTo>
                    <a:pt x="7574000" y="95529"/>
                  </a:lnTo>
                  <a:lnTo>
                    <a:pt x="7588796" y="95021"/>
                  </a:lnTo>
                  <a:close/>
                </a:path>
                <a:path w="7714615" h="447039">
                  <a:moveTo>
                    <a:pt x="7593089" y="199605"/>
                  </a:moveTo>
                  <a:lnTo>
                    <a:pt x="7588758" y="200634"/>
                  </a:lnTo>
                  <a:lnTo>
                    <a:pt x="7582459" y="199224"/>
                  </a:lnTo>
                  <a:lnTo>
                    <a:pt x="7582154" y="205054"/>
                  </a:lnTo>
                  <a:lnTo>
                    <a:pt x="7586459" y="204101"/>
                  </a:lnTo>
                  <a:lnTo>
                    <a:pt x="7592720" y="205447"/>
                  </a:lnTo>
                  <a:lnTo>
                    <a:pt x="7593089" y="199605"/>
                  </a:lnTo>
                  <a:close/>
                </a:path>
                <a:path w="7714615" h="447039">
                  <a:moveTo>
                    <a:pt x="7596632" y="104775"/>
                  </a:moveTo>
                  <a:lnTo>
                    <a:pt x="7583284" y="105740"/>
                  </a:lnTo>
                  <a:lnTo>
                    <a:pt x="7572134" y="103479"/>
                  </a:lnTo>
                  <a:lnTo>
                    <a:pt x="7562024" y="99758"/>
                  </a:lnTo>
                  <a:lnTo>
                    <a:pt x="7551801" y="96304"/>
                  </a:lnTo>
                  <a:lnTo>
                    <a:pt x="7553338" y="106045"/>
                  </a:lnTo>
                  <a:lnTo>
                    <a:pt x="7547178" y="106260"/>
                  </a:lnTo>
                  <a:lnTo>
                    <a:pt x="7544968" y="111506"/>
                  </a:lnTo>
                  <a:lnTo>
                    <a:pt x="7558456" y="112991"/>
                  </a:lnTo>
                  <a:lnTo>
                    <a:pt x="7573937" y="115900"/>
                  </a:lnTo>
                  <a:lnTo>
                    <a:pt x="7587843" y="114922"/>
                  </a:lnTo>
                  <a:lnTo>
                    <a:pt x="7596632" y="104775"/>
                  </a:lnTo>
                  <a:close/>
                </a:path>
                <a:path w="7714615" h="447039">
                  <a:moveTo>
                    <a:pt x="7600899" y="72275"/>
                  </a:moveTo>
                  <a:lnTo>
                    <a:pt x="7598854" y="69697"/>
                  </a:lnTo>
                  <a:lnTo>
                    <a:pt x="7597737" y="68326"/>
                  </a:lnTo>
                  <a:lnTo>
                    <a:pt x="7593381" y="72390"/>
                  </a:lnTo>
                  <a:lnTo>
                    <a:pt x="7595387" y="74866"/>
                  </a:lnTo>
                  <a:lnTo>
                    <a:pt x="7596467" y="76200"/>
                  </a:lnTo>
                  <a:lnTo>
                    <a:pt x="7600899" y="72275"/>
                  </a:lnTo>
                  <a:close/>
                </a:path>
                <a:path w="7714615" h="447039">
                  <a:moveTo>
                    <a:pt x="7613396" y="238874"/>
                  </a:moveTo>
                  <a:lnTo>
                    <a:pt x="7613129" y="233921"/>
                  </a:lnTo>
                  <a:lnTo>
                    <a:pt x="7606576" y="232854"/>
                  </a:lnTo>
                  <a:lnTo>
                    <a:pt x="7605916" y="239128"/>
                  </a:lnTo>
                  <a:lnTo>
                    <a:pt x="7606970" y="245135"/>
                  </a:lnTo>
                  <a:lnTo>
                    <a:pt x="7610170" y="242100"/>
                  </a:lnTo>
                  <a:lnTo>
                    <a:pt x="7613396" y="238874"/>
                  </a:lnTo>
                  <a:close/>
                </a:path>
                <a:path w="7714615" h="447039">
                  <a:moveTo>
                    <a:pt x="7615504" y="174078"/>
                  </a:moveTo>
                  <a:lnTo>
                    <a:pt x="7609332" y="174129"/>
                  </a:lnTo>
                  <a:lnTo>
                    <a:pt x="7606741" y="169252"/>
                  </a:lnTo>
                  <a:lnTo>
                    <a:pt x="7609002" y="168871"/>
                  </a:lnTo>
                  <a:lnTo>
                    <a:pt x="7611123" y="168440"/>
                  </a:lnTo>
                  <a:lnTo>
                    <a:pt x="7610259" y="164172"/>
                  </a:lnTo>
                  <a:lnTo>
                    <a:pt x="7602906" y="164503"/>
                  </a:lnTo>
                  <a:lnTo>
                    <a:pt x="7597991" y="167868"/>
                  </a:lnTo>
                  <a:lnTo>
                    <a:pt x="7594714" y="173278"/>
                  </a:lnTo>
                  <a:lnTo>
                    <a:pt x="7592288" y="179705"/>
                  </a:lnTo>
                  <a:lnTo>
                    <a:pt x="7599299" y="178739"/>
                  </a:lnTo>
                  <a:lnTo>
                    <a:pt x="7604480" y="180479"/>
                  </a:lnTo>
                  <a:lnTo>
                    <a:pt x="7609179" y="182918"/>
                  </a:lnTo>
                  <a:lnTo>
                    <a:pt x="7614806" y="183997"/>
                  </a:lnTo>
                  <a:lnTo>
                    <a:pt x="7615504" y="174078"/>
                  </a:lnTo>
                  <a:close/>
                </a:path>
                <a:path w="7714615" h="447039">
                  <a:moveTo>
                    <a:pt x="7623988" y="265988"/>
                  </a:moveTo>
                  <a:lnTo>
                    <a:pt x="7621892" y="263499"/>
                  </a:lnTo>
                  <a:lnTo>
                    <a:pt x="7620851" y="262204"/>
                  </a:lnTo>
                  <a:lnTo>
                    <a:pt x="7616380" y="266166"/>
                  </a:lnTo>
                  <a:lnTo>
                    <a:pt x="7618387" y="268655"/>
                  </a:lnTo>
                  <a:lnTo>
                    <a:pt x="7619479" y="269989"/>
                  </a:lnTo>
                  <a:lnTo>
                    <a:pt x="7623988" y="265988"/>
                  </a:lnTo>
                  <a:close/>
                </a:path>
                <a:path w="7714615" h="447039">
                  <a:moveTo>
                    <a:pt x="7626058" y="237197"/>
                  </a:moveTo>
                  <a:lnTo>
                    <a:pt x="7623454" y="232867"/>
                  </a:lnTo>
                  <a:lnTo>
                    <a:pt x="7617130" y="238721"/>
                  </a:lnTo>
                  <a:lnTo>
                    <a:pt x="7624191" y="242303"/>
                  </a:lnTo>
                  <a:lnTo>
                    <a:pt x="7626058" y="237197"/>
                  </a:lnTo>
                  <a:close/>
                </a:path>
                <a:path w="7714615" h="447039">
                  <a:moveTo>
                    <a:pt x="7635799" y="153174"/>
                  </a:moveTo>
                  <a:lnTo>
                    <a:pt x="7606805" y="150558"/>
                  </a:lnTo>
                  <a:lnTo>
                    <a:pt x="7593673" y="147269"/>
                  </a:lnTo>
                  <a:lnTo>
                    <a:pt x="7583170" y="140131"/>
                  </a:lnTo>
                  <a:lnTo>
                    <a:pt x="7582827" y="145872"/>
                  </a:lnTo>
                  <a:lnTo>
                    <a:pt x="7572273" y="145465"/>
                  </a:lnTo>
                  <a:lnTo>
                    <a:pt x="7566698" y="144805"/>
                  </a:lnTo>
                  <a:lnTo>
                    <a:pt x="7558646" y="147802"/>
                  </a:lnTo>
                  <a:lnTo>
                    <a:pt x="7557262" y="141033"/>
                  </a:lnTo>
                  <a:lnTo>
                    <a:pt x="7556982" y="132829"/>
                  </a:lnTo>
                  <a:lnTo>
                    <a:pt x="7567422" y="137883"/>
                  </a:lnTo>
                  <a:lnTo>
                    <a:pt x="7567955" y="130746"/>
                  </a:lnTo>
                  <a:lnTo>
                    <a:pt x="7561948" y="131597"/>
                  </a:lnTo>
                  <a:lnTo>
                    <a:pt x="7558075" y="129324"/>
                  </a:lnTo>
                  <a:lnTo>
                    <a:pt x="7554468" y="126631"/>
                  </a:lnTo>
                  <a:lnTo>
                    <a:pt x="7549261" y="126263"/>
                  </a:lnTo>
                  <a:lnTo>
                    <a:pt x="7552550" y="136588"/>
                  </a:lnTo>
                  <a:lnTo>
                    <a:pt x="7549870" y="139966"/>
                  </a:lnTo>
                  <a:lnTo>
                    <a:pt x="7544295" y="141579"/>
                  </a:lnTo>
                  <a:lnTo>
                    <a:pt x="7538872" y="146621"/>
                  </a:lnTo>
                  <a:lnTo>
                    <a:pt x="7550264" y="149796"/>
                  </a:lnTo>
                  <a:lnTo>
                    <a:pt x="7562901" y="151155"/>
                  </a:lnTo>
                  <a:lnTo>
                    <a:pt x="7574788" y="153606"/>
                  </a:lnTo>
                  <a:lnTo>
                    <a:pt x="7583983" y="160032"/>
                  </a:lnTo>
                  <a:lnTo>
                    <a:pt x="7584440" y="154279"/>
                  </a:lnTo>
                  <a:lnTo>
                    <a:pt x="7594943" y="154584"/>
                  </a:lnTo>
                  <a:lnTo>
                    <a:pt x="7605217" y="159219"/>
                  </a:lnTo>
                  <a:lnTo>
                    <a:pt x="7617130" y="162814"/>
                  </a:lnTo>
                  <a:lnTo>
                    <a:pt x="7628153" y="161937"/>
                  </a:lnTo>
                  <a:lnTo>
                    <a:pt x="7635799" y="153174"/>
                  </a:lnTo>
                  <a:close/>
                </a:path>
                <a:path w="7714615" h="447039">
                  <a:moveTo>
                    <a:pt x="7641285" y="108178"/>
                  </a:moveTo>
                  <a:lnTo>
                    <a:pt x="7633843" y="108432"/>
                  </a:lnTo>
                  <a:lnTo>
                    <a:pt x="7628788" y="98628"/>
                  </a:lnTo>
                  <a:lnTo>
                    <a:pt x="7622641" y="90474"/>
                  </a:lnTo>
                  <a:lnTo>
                    <a:pt x="7616177" y="82778"/>
                  </a:lnTo>
                  <a:lnTo>
                    <a:pt x="7610157" y="74358"/>
                  </a:lnTo>
                  <a:lnTo>
                    <a:pt x="7606576" y="81699"/>
                  </a:lnTo>
                  <a:lnTo>
                    <a:pt x="7600366" y="85788"/>
                  </a:lnTo>
                  <a:lnTo>
                    <a:pt x="7593711" y="89331"/>
                  </a:lnTo>
                  <a:lnTo>
                    <a:pt x="7588796" y="95021"/>
                  </a:lnTo>
                  <a:lnTo>
                    <a:pt x="7593863" y="99631"/>
                  </a:lnTo>
                  <a:lnTo>
                    <a:pt x="7600112" y="102641"/>
                  </a:lnTo>
                  <a:lnTo>
                    <a:pt x="7603693" y="106718"/>
                  </a:lnTo>
                  <a:lnTo>
                    <a:pt x="7600734" y="114515"/>
                  </a:lnTo>
                  <a:lnTo>
                    <a:pt x="7609167" y="114350"/>
                  </a:lnTo>
                  <a:lnTo>
                    <a:pt x="7610513" y="117525"/>
                  </a:lnTo>
                  <a:lnTo>
                    <a:pt x="7605077" y="129463"/>
                  </a:lnTo>
                  <a:lnTo>
                    <a:pt x="7608913" y="132118"/>
                  </a:lnTo>
                  <a:lnTo>
                    <a:pt x="7615072" y="134480"/>
                  </a:lnTo>
                  <a:lnTo>
                    <a:pt x="7620876" y="134175"/>
                  </a:lnTo>
                  <a:lnTo>
                    <a:pt x="7623645" y="128828"/>
                  </a:lnTo>
                  <a:lnTo>
                    <a:pt x="7618933" y="126682"/>
                  </a:lnTo>
                  <a:lnTo>
                    <a:pt x="7615695" y="122542"/>
                  </a:lnTo>
                  <a:lnTo>
                    <a:pt x="7615517" y="114020"/>
                  </a:lnTo>
                  <a:lnTo>
                    <a:pt x="7622591" y="113347"/>
                  </a:lnTo>
                  <a:lnTo>
                    <a:pt x="7630846" y="114109"/>
                  </a:lnTo>
                  <a:lnTo>
                    <a:pt x="7637881" y="113372"/>
                  </a:lnTo>
                  <a:lnTo>
                    <a:pt x="7641285" y="108178"/>
                  </a:lnTo>
                  <a:close/>
                </a:path>
                <a:path w="7714615" h="447039">
                  <a:moveTo>
                    <a:pt x="7641361" y="235496"/>
                  </a:moveTo>
                  <a:lnTo>
                    <a:pt x="7639278" y="233006"/>
                  </a:lnTo>
                  <a:lnTo>
                    <a:pt x="7638186" y="231559"/>
                  </a:lnTo>
                  <a:lnTo>
                    <a:pt x="7633767" y="235623"/>
                  </a:lnTo>
                  <a:lnTo>
                    <a:pt x="7635799" y="238086"/>
                  </a:lnTo>
                  <a:lnTo>
                    <a:pt x="7636891" y="239369"/>
                  </a:lnTo>
                  <a:lnTo>
                    <a:pt x="7641361" y="235496"/>
                  </a:lnTo>
                  <a:close/>
                </a:path>
                <a:path w="7714615" h="447039">
                  <a:moveTo>
                    <a:pt x="7661808" y="152285"/>
                  </a:moveTo>
                  <a:lnTo>
                    <a:pt x="7657351" y="148361"/>
                  </a:lnTo>
                  <a:lnTo>
                    <a:pt x="7651585" y="146075"/>
                  </a:lnTo>
                  <a:lnTo>
                    <a:pt x="7643063" y="148082"/>
                  </a:lnTo>
                  <a:lnTo>
                    <a:pt x="7643990" y="156286"/>
                  </a:lnTo>
                  <a:lnTo>
                    <a:pt x="7650912" y="158940"/>
                  </a:lnTo>
                  <a:lnTo>
                    <a:pt x="7658582" y="157213"/>
                  </a:lnTo>
                  <a:lnTo>
                    <a:pt x="7661808" y="152285"/>
                  </a:lnTo>
                  <a:close/>
                </a:path>
                <a:path w="7714615" h="447039">
                  <a:moveTo>
                    <a:pt x="7675105" y="135534"/>
                  </a:moveTo>
                  <a:lnTo>
                    <a:pt x="7668323" y="132130"/>
                  </a:lnTo>
                  <a:lnTo>
                    <a:pt x="7668082" y="138137"/>
                  </a:lnTo>
                  <a:lnTo>
                    <a:pt x="7662227" y="143751"/>
                  </a:lnTo>
                  <a:lnTo>
                    <a:pt x="7669009" y="147167"/>
                  </a:lnTo>
                  <a:lnTo>
                    <a:pt x="7669289" y="141262"/>
                  </a:lnTo>
                  <a:lnTo>
                    <a:pt x="7675105" y="135534"/>
                  </a:lnTo>
                  <a:close/>
                </a:path>
                <a:path w="7714615" h="447039">
                  <a:moveTo>
                    <a:pt x="7682331" y="182143"/>
                  </a:moveTo>
                  <a:lnTo>
                    <a:pt x="7677836" y="176745"/>
                  </a:lnTo>
                  <a:lnTo>
                    <a:pt x="7676477" y="182181"/>
                  </a:lnTo>
                  <a:lnTo>
                    <a:pt x="7664729" y="181813"/>
                  </a:lnTo>
                  <a:lnTo>
                    <a:pt x="7663370" y="187185"/>
                  </a:lnTo>
                  <a:lnTo>
                    <a:pt x="7670800" y="187807"/>
                  </a:lnTo>
                  <a:lnTo>
                    <a:pt x="7678560" y="185978"/>
                  </a:lnTo>
                  <a:lnTo>
                    <a:pt x="7682331" y="182143"/>
                  </a:lnTo>
                  <a:close/>
                </a:path>
                <a:path w="7714615" h="447039">
                  <a:moveTo>
                    <a:pt x="7690612" y="131368"/>
                  </a:moveTo>
                  <a:lnTo>
                    <a:pt x="7690485" y="128638"/>
                  </a:lnTo>
                  <a:lnTo>
                    <a:pt x="7687323" y="125844"/>
                  </a:lnTo>
                  <a:lnTo>
                    <a:pt x="7686878" y="131495"/>
                  </a:lnTo>
                  <a:lnTo>
                    <a:pt x="7687005" y="134302"/>
                  </a:lnTo>
                  <a:lnTo>
                    <a:pt x="7690155" y="137134"/>
                  </a:lnTo>
                  <a:lnTo>
                    <a:pt x="7690612" y="131368"/>
                  </a:lnTo>
                  <a:close/>
                </a:path>
                <a:path w="7714615" h="447039">
                  <a:moveTo>
                    <a:pt x="7714081" y="347789"/>
                  </a:moveTo>
                  <a:lnTo>
                    <a:pt x="7711999" y="345338"/>
                  </a:lnTo>
                  <a:lnTo>
                    <a:pt x="7710881" y="343979"/>
                  </a:lnTo>
                  <a:lnTo>
                    <a:pt x="7706398" y="347853"/>
                  </a:lnTo>
                  <a:lnTo>
                    <a:pt x="7708455" y="350329"/>
                  </a:lnTo>
                  <a:lnTo>
                    <a:pt x="7709586" y="351675"/>
                  </a:lnTo>
                  <a:lnTo>
                    <a:pt x="7714081" y="34778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7222" y="6451307"/>
              <a:ext cx="7600950" cy="204470"/>
            </a:xfrm>
            <a:custGeom>
              <a:avLst/>
              <a:gdLst/>
              <a:ahLst/>
              <a:cxnLst/>
              <a:rect l="l" t="t" r="r" b="b"/>
              <a:pathLst>
                <a:path w="7600950" h="204470">
                  <a:moveTo>
                    <a:pt x="16510" y="128816"/>
                  </a:moveTo>
                  <a:lnTo>
                    <a:pt x="16167" y="120523"/>
                  </a:lnTo>
                  <a:lnTo>
                    <a:pt x="10337" y="123494"/>
                  </a:lnTo>
                  <a:lnTo>
                    <a:pt x="2362" y="123875"/>
                  </a:lnTo>
                  <a:lnTo>
                    <a:pt x="0" y="131368"/>
                  </a:lnTo>
                  <a:lnTo>
                    <a:pt x="5829" y="130898"/>
                  </a:lnTo>
                  <a:lnTo>
                    <a:pt x="12192" y="131165"/>
                  </a:lnTo>
                  <a:lnTo>
                    <a:pt x="16510" y="128816"/>
                  </a:lnTo>
                  <a:close/>
                </a:path>
                <a:path w="7600950" h="204470">
                  <a:moveTo>
                    <a:pt x="107670" y="20472"/>
                  </a:moveTo>
                  <a:lnTo>
                    <a:pt x="90728" y="21424"/>
                  </a:lnTo>
                  <a:lnTo>
                    <a:pt x="85407" y="17665"/>
                  </a:lnTo>
                  <a:lnTo>
                    <a:pt x="78524" y="16865"/>
                  </a:lnTo>
                  <a:lnTo>
                    <a:pt x="72707" y="19850"/>
                  </a:lnTo>
                  <a:lnTo>
                    <a:pt x="70599" y="27457"/>
                  </a:lnTo>
                  <a:lnTo>
                    <a:pt x="97802" y="25920"/>
                  </a:lnTo>
                  <a:lnTo>
                    <a:pt x="101777" y="24993"/>
                  </a:lnTo>
                  <a:lnTo>
                    <a:pt x="107467" y="26301"/>
                  </a:lnTo>
                  <a:lnTo>
                    <a:pt x="107670" y="20472"/>
                  </a:lnTo>
                  <a:close/>
                </a:path>
                <a:path w="7600950" h="204470">
                  <a:moveTo>
                    <a:pt x="116687" y="27495"/>
                  </a:moveTo>
                  <a:lnTo>
                    <a:pt x="113728" y="23596"/>
                  </a:lnTo>
                  <a:lnTo>
                    <a:pt x="109804" y="27711"/>
                  </a:lnTo>
                  <a:lnTo>
                    <a:pt x="111721" y="30264"/>
                  </a:lnTo>
                  <a:lnTo>
                    <a:pt x="112763" y="31508"/>
                  </a:lnTo>
                  <a:lnTo>
                    <a:pt x="116687" y="27495"/>
                  </a:lnTo>
                  <a:close/>
                </a:path>
                <a:path w="7600950" h="204470">
                  <a:moveTo>
                    <a:pt x="139979" y="98475"/>
                  </a:moveTo>
                  <a:lnTo>
                    <a:pt x="130441" y="99415"/>
                  </a:lnTo>
                  <a:lnTo>
                    <a:pt x="124523" y="94195"/>
                  </a:lnTo>
                  <a:lnTo>
                    <a:pt x="119329" y="87795"/>
                  </a:lnTo>
                  <a:lnTo>
                    <a:pt x="111937" y="85153"/>
                  </a:lnTo>
                  <a:lnTo>
                    <a:pt x="105587" y="86525"/>
                  </a:lnTo>
                  <a:lnTo>
                    <a:pt x="104089" y="79908"/>
                  </a:lnTo>
                  <a:lnTo>
                    <a:pt x="98107" y="80937"/>
                  </a:lnTo>
                  <a:lnTo>
                    <a:pt x="97828" y="91236"/>
                  </a:lnTo>
                  <a:lnTo>
                    <a:pt x="89712" y="91338"/>
                  </a:lnTo>
                  <a:lnTo>
                    <a:pt x="85572" y="96596"/>
                  </a:lnTo>
                  <a:lnTo>
                    <a:pt x="76339" y="98272"/>
                  </a:lnTo>
                  <a:lnTo>
                    <a:pt x="67767" y="100838"/>
                  </a:lnTo>
                  <a:lnTo>
                    <a:pt x="59829" y="104254"/>
                  </a:lnTo>
                  <a:lnTo>
                    <a:pt x="52489" y="108483"/>
                  </a:lnTo>
                  <a:lnTo>
                    <a:pt x="46939" y="108140"/>
                  </a:lnTo>
                  <a:lnTo>
                    <a:pt x="43675" y="110718"/>
                  </a:lnTo>
                  <a:lnTo>
                    <a:pt x="40690" y="113626"/>
                  </a:lnTo>
                  <a:lnTo>
                    <a:pt x="35979" y="114300"/>
                  </a:lnTo>
                  <a:lnTo>
                    <a:pt x="32867" y="118262"/>
                  </a:lnTo>
                  <a:lnTo>
                    <a:pt x="27419" y="119189"/>
                  </a:lnTo>
                  <a:lnTo>
                    <a:pt x="22225" y="120396"/>
                  </a:lnTo>
                  <a:lnTo>
                    <a:pt x="19862" y="125209"/>
                  </a:lnTo>
                  <a:lnTo>
                    <a:pt x="39408" y="121018"/>
                  </a:lnTo>
                  <a:lnTo>
                    <a:pt x="76987" y="110490"/>
                  </a:lnTo>
                  <a:lnTo>
                    <a:pt x="96431" y="106019"/>
                  </a:lnTo>
                  <a:lnTo>
                    <a:pt x="101206" y="106108"/>
                  </a:lnTo>
                  <a:lnTo>
                    <a:pt x="106819" y="104813"/>
                  </a:lnTo>
                  <a:lnTo>
                    <a:pt x="111531" y="105105"/>
                  </a:lnTo>
                  <a:lnTo>
                    <a:pt x="113588" y="109931"/>
                  </a:lnTo>
                  <a:lnTo>
                    <a:pt x="119595" y="106387"/>
                  </a:lnTo>
                  <a:lnTo>
                    <a:pt x="127444" y="105168"/>
                  </a:lnTo>
                  <a:lnTo>
                    <a:pt x="134962" y="103466"/>
                  </a:lnTo>
                  <a:lnTo>
                    <a:pt x="139979" y="98475"/>
                  </a:lnTo>
                  <a:close/>
                </a:path>
                <a:path w="7600950" h="204470">
                  <a:moveTo>
                    <a:pt x="182981" y="88887"/>
                  </a:moveTo>
                  <a:lnTo>
                    <a:pt x="182651" y="76149"/>
                  </a:lnTo>
                  <a:lnTo>
                    <a:pt x="177901" y="71348"/>
                  </a:lnTo>
                  <a:lnTo>
                    <a:pt x="169849" y="71831"/>
                  </a:lnTo>
                  <a:lnTo>
                    <a:pt x="165112" y="67106"/>
                  </a:lnTo>
                  <a:lnTo>
                    <a:pt x="165442" y="76136"/>
                  </a:lnTo>
                  <a:lnTo>
                    <a:pt x="166217" y="84442"/>
                  </a:lnTo>
                  <a:lnTo>
                    <a:pt x="167754" y="91478"/>
                  </a:lnTo>
                  <a:lnTo>
                    <a:pt x="170332" y="96761"/>
                  </a:lnTo>
                  <a:lnTo>
                    <a:pt x="178892" y="95681"/>
                  </a:lnTo>
                  <a:lnTo>
                    <a:pt x="182981" y="88887"/>
                  </a:lnTo>
                  <a:close/>
                </a:path>
                <a:path w="7600950" h="204470">
                  <a:moveTo>
                    <a:pt x="186423" y="53505"/>
                  </a:moveTo>
                  <a:lnTo>
                    <a:pt x="183502" y="49707"/>
                  </a:lnTo>
                  <a:lnTo>
                    <a:pt x="179514" y="53733"/>
                  </a:lnTo>
                  <a:lnTo>
                    <a:pt x="181432" y="56197"/>
                  </a:lnTo>
                  <a:lnTo>
                    <a:pt x="182435" y="57531"/>
                  </a:lnTo>
                  <a:lnTo>
                    <a:pt x="186423" y="53505"/>
                  </a:lnTo>
                  <a:close/>
                </a:path>
                <a:path w="7600950" h="204470">
                  <a:moveTo>
                    <a:pt x="195173" y="60248"/>
                  </a:moveTo>
                  <a:lnTo>
                    <a:pt x="194957" y="55422"/>
                  </a:lnTo>
                  <a:lnTo>
                    <a:pt x="192392" y="56730"/>
                  </a:lnTo>
                  <a:lnTo>
                    <a:pt x="188277" y="55867"/>
                  </a:lnTo>
                  <a:lnTo>
                    <a:pt x="188493" y="60820"/>
                  </a:lnTo>
                  <a:lnTo>
                    <a:pt x="191084" y="59563"/>
                  </a:lnTo>
                  <a:lnTo>
                    <a:pt x="195173" y="60248"/>
                  </a:lnTo>
                  <a:close/>
                </a:path>
                <a:path w="7600950" h="204470">
                  <a:moveTo>
                    <a:pt x="210756" y="34569"/>
                  </a:moveTo>
                  <a:lnTo>
                    <a:pt x="202882" y="30073"/>
                  </a:lnTo>
                  <a:lnTo>
                    <a:pt x="187579" y="24460"/>
                  </a:lnTo>
                  <a:lnTo>
                    <a:pt x="182727" y="21082"/>
                  </a:lnTo>
                  <a:lnTo>
                    <a:pt x="177863" y="15125"/>
                  </a:lnTo>
                  <a:lnTo>
                    <a:pt x="174815" y="10477"/>
                  </a:lnTo>
                  <a:lnTo>
                    <a:pt x="168503" y="11963"/>
                  </a:lnTo>
                  <a:lnTo>
                    <a:pt x="167068" y="19164"/>
                  </a:lnTo>
                  <a:lnTo>
                    <a:pt x="163944" y="24384"/>
                  </a:lnTo>
                  <a:lnTo>
                    <a:pt x="159232" y="27546"/>
                  </a:lnTo>
                  <a:lnTo>
                    <a:pt x="153403" y="25971"/>
                  </a:lnTo>
                  <a:lnTo>
                    <a:pt x="146265" y="23190"/>
                  </a:lnTo>
                  <a:lnTo>
                    <a:pt x="139687" y="22923"/>
                  </a:lnTo>
                  <a:lnTo>
                    <a:pt x="135521" y="28892"/>
                  </a:lnTo>
                  <a:lnTo>
                    <a:pt x="145122" y="31978"/>
                  </a:lnTo>
                  <a:lnTo>
                    <a:pt x="167220" y="33350"/>
                  </a:lnTo>
                  <a:lnTo>
                    <a:pt x="176822" y="36487"/>
                  </a:lnTo>
                  <a:lnTo>
                    <a:pt x="197180" y="35331"/>
                  </a:lnTo>
                  <a:lnTo>
                    <a:pt x="200253" y="37490"/>
                  </a:lnTo>
                  <a:lnTo>
                    <a:pt x="204876" y="40068"/>
                  </a:lnTo>
                  <a:lnTo>
                    <a:pt x="209042" y="40093"/>
                  </a:lnTo>
                  <a:lnTo>
                    <a:pt x="210756" y="34569"/>
                  </a:lnTo>
                  <a:close/>
                </a:path>
                <a:path w="7600950" h="204470">
                  <a:moveTo>
                    <a:pt x="231279" y="38201"/>
                  </a:moveTo>
                  <a:lnTo>
                    <a:pt x="231114" y="33413"/>
                  </a:lnTo>
                  <a:lnTo>
                    <a:pt x="228536" y="34658"/>
                  </a:lnTo>
                  <a:lnTo>
                    <a:pt x="224434" y="33883"/>
                  </a:lnTo>
                  <a:lnTo>
                    <a:pt x="224612" y="38747"/>
                  </a:lnTo>
                  <a:lnTo>
                    <a:pt x="227152" y="37490"/>
                  </a:lnTo>
                  <a:lnTo>
                    <a:pt x="231279" y="38201"/>
                  </a:lnTo>
                  <a:close/>
                </a:path>
                <a:path w="7600950" h="204470">
                  <a:moveTo>
                    <a:pt x="238899" y="112776"/>
                  </a:moveTo>
                  <a:lnTo>
                    <a:pt x="238760" y="110109"/>
                  </a:lnTo>
                  <a:lnTo>
                    <a:pt x="235877" y="107302"/>
                  </a:lnTo>
                  <a:lnTo>
                    <a:pt x="235559" y="112966"/>
                  </a:lnTo>
                  <a:lnTo>
                    <a:pt x="235648" y="115798"/>
                  </a:lnTo>
                  <a:lnTo>
                    <a:pt x="238594" y="118592"/>
                  </a:lnTo>
                  <a:lnTo>
                    <a:pt x="238899" y="112776"/>
                  </a:lnTo>
                  <a:close/>
                </a:path>
                <a:path w="7600950" h="204470">
                  <a:moveTo>
                    <a:pt x="241554" y="37782"/>
                  </a:moveTo>
                  <a:lnTo>
                    <a:pt x="241007" y="27787"/>
                  </a:lnTo>
                  <a:lnTo>
                    <a:pt x="234188" y="28168"/>
                  </a:lnTo>
                  <a:lnTo>
                    <a:pt x="234581" y="34823"/>
                  </a:lnTo>
                  <a:lnTo>
                    <a:pt x="234746" y="38163"/>
                  </a:lnTo>
                  <a:lnTo>
                    <a:pt x="241554" y="37782"/>
                  </a:lnTo>
                  <a:close/>
                </a:path>
                <a:path w="7600950" h="204470">
                  <a:moveTo>
                    <a:pt x="249821" y="94742"/>
                  </a:moveTo>
                  <a:lnTo>
                    <a:pt x="247954" y="92316"/>
                  </a:lnTo>
                  <a:lnTo>
                    <a:pt x="246938" y="91033"/>
                  </a:lnTo>
                  <a:lnTo>
                    <a:pt x="242976" y="95008"/>
                  </a:lnTo>
                  <a:lnTo>
                    <a:pt x="244856" y="97561"/>
                  </a:lnTo>
                  <a:lnTo>
                    <a:pt x="245872" y="98844"/>
                  </a:lnTo>
                  <a:lnTo>
                    <a:pt x="249821" y="94742"/>
                  </a:lnTo>
                  <a:close/>
                </a:path>
                <a:path w="7600950" h="204470">
                  <a:moveTo>
                    <a:pt x="262559" y="111429"/>
                  </a:moveTo>
                  <a:lnTo>
                    <a:pt x="258000" y="107962"/>
                  </a:lnTo>
                  <a:lnTo>
                    <a:pt x="253161" y="108318"/>
                  </a:lnTo>
                  <a:lnTo>
                    <a:pt x="248856" y="111734"/>
                  </a:lnTo>
                  <a:lnTo>
                    <a:pt x="245948" y="117462"/>
                  </a:lnTo>
                  <a:lnTo>
                    <a:pt x="250710" y="116776"/>
                  </a:lnTo>
                  <a:lnTo>
                    <a:pt x="256451" y="117398"/>
                  </a:lnTo>
                  <a:lnTo>
                    <a:pt x="261099" y="116547"/>
                  </a:lnTo>
                  <a:lnTo>
                    <a:pt x="262559" y="111429"/>
                  </a:lnTo>
                  <a:close/>
                </a:path>
                <a:path w="7600950" h="204470">
                  <a:moveTo>
                    <a:pt x="264312" y="81368"/>
                  </a:moveTo>
                  <a:lnTo>
                    <a:pt x="259003" y="82105"/>
                  </a:lnTo>
                  <a:lnTo>
                    <a:pt x="252552" y="81483"/>
                  </a:lnTo>
                  <a:lnTo>
                    <a:pt x="254711" y="91909"/>
                  </a:lnTo>
                  <a:lnTo>
                    <a:pt x="260553" y="91935"/>
                  </a:lnTo>
                  <a:lnTo>
                    <a:pt x="263156" y="87718"/>
                  </a:lnTo>
                  <a:lnTo>
                    <a:pt x="264312" y="81368"/>
                  </a:lnTo>
                  <a:close/>
                </a:path>
                <a:path w="7600950" h="204470">
                  <a:moveTo>
                    <a:pt x="275120" y="14579"/>
                  </a:moveTo>
                  <a:lnTo>
                    <a:pt x="270751" y="11188"/>
                  </a:lnTo>
                  <a:lnTo>
                    <a:pt x="270205" y="15062"/>
                  </a:lnTo>
                  <a:lnTo>
                    <a:pt x="268160" y="17056"/>
                  </a:lnTo>
                  <a:lnTo>
                    <a:pt x="264223" y="16459"/>
                  </a:lnTo>
                  <a:lnTo>
                    <a:pt x="259308" y="15557"/>
                  </a:lnTo>
                  <a:lnTo>
                    <a:pt x="258025" y="8636"/>
                  </a:lnTo>
                  <a:lnTo>
                    <a:pt x="253504" y="7137"/>
                  </a:lnTo>
                  <a:lnTo>
                    <a:pt x="249326" y="11607"/>
                  </a:lnTo>
                  <a:lnTo>
                    <a:pt x="243255" y="9093"/>
                  </a:lnTo>
                  <a:lnTo>
                    <a:pt x="236283" y="4686"/>
                  </a:lnTo>
                  <a:lnTo>
                    <a:pt x="229425" y="3505"/>
                  </a:lnTo>
                  <a:lnTo>
                    <a:pt x="219227" y="4089"/>
                  </a:lnTo>
                  <a:lnTo>
                    <a:pt x="219671" y="12915"/>
                  </a:lnTo>
                  <a:lnTo>
                    <a:pt x="221500" y="19443"/>
                  </a:lnTo>
                  <a:lnTo>
                    <a:pt x="225031" y="23152"/>
                  </a:lnTo>
                  <a:lnTo>
                    <a:pt x="230543" y="23533"/>
                  </a:lnTo>
                  <a:lnTo>
                    <a:pt x="235000" y="23101"/>
                  </a:lnTo>
                  <a:lnTo>
                    <a:pt x="233172" y="14503"/>
                  </a:lnTo>
                  <a:lnTo>
                    <a:pt x="236728" y="13144"/>
                  </a:lnTo>
                  <a:lnTo>
                    <a:pt x="242531" y="19837"/>
                  </a:lnTo>
                  <a:lnTo>
                    <a:pt x="250888" y="22288"/>
                  </a:lnTo>
                  <a:lnTo>
                    <a:pt x="260019" y="23444"/>
                  </a:lnTo>
                  <a:lnTo>
                    <a:pt x="268147" y="26225"/>
                  </a:lnTo>
                  <a:lnTo>
                    <a:pt x="269900" y="22364"/>
                  </a:lnTo>
                  <a:lnTo>
                    <a:pt x="273532" y="18389"/>
                  </a:lnTo>
                  <a:lnTo>
                    <a:pt x="275120" y="14579"/>
                  </a:lnTo>
                  <a:close/>
                </a:path>
                <a:path w="7600950" h="204470">
                  <a:moveTo>
                    <a:pt x="291122" y="10020"/>
                  </a:moveTo>
                  <a:lnTo>
                    <a:pt x="290614" y="0"/>
                  </a:lnTo>
                  <a:lnTo>
                    <a:pt x="283857" y="381"/>
                  </a:lnTo>
                  <a:lnTo>
                    <a:pt x="284035" y="3708"/>
                  </a:lnTo>
                  <a:lnTo>
                    <a:pt x="284365" y="10414"/>
                  </a:lnTo>
                  <a:lnTo>
                    <a:pt x="291122" y="10020"/>
                  </a:lnTo>
                  <a:close/>
                </a:path>
                <a:path w="7600950" h="204470">
                  <a:moveTo>
                    <a:pt x="295770" y="110439"/>
                  </a:moveTo>
                  <a:lnTo>
                    <a:pt x="295681" y="99517"/>
                  </a:lnTo>
                  <a:lnTo>
                    <a:pt x="289877" y="100037"/>
                  </a:lnTo>
                  <a:lnTo>
                    <a:pt x="283552" y="99822"/>
                  </a:lnTo>
                  <a:lnTo>
                    <a:pt x="279196" y="102196"/>
                  </a:lnTo>
                  <a:lnTo>
                    <a:pt x="279349" y="110464"/>
                  </a:lnTo>
                  <a:lnTo>
                    <a:pt x="287782" y="110807"/>
                  </a:lnTo>
                  <a:lnTo>
                    <a:pt x="295770" y="110439"/>
                  </a:lnTo>
                  <a:close/>
                </a:path>
                <a:path w="7600950" h="204470">
                  <a:moveTo>
                    <a:pt x="320865" y="66522"/>
                  </a:moveTo>
                  <a:lnTo>
                    <a:pt x="320751" y="58191"/>
                  </a:lnTo>
                  <a:lnTo>
                    <a:pt x="312318" y="57937"/>
                  </a:lnTo>
                  <a:lnTo>
                    <a:pt x="304304" y="58191"/>
                  </a:lnTo>
                  <a:lnTo>
                    <a:pt x="304368" y="69164"/>
                  </a:lnTo>
                  <a:lnTo>
                    <a:pt x="310159" y="68668"/>
                  </a:lnTo>
                  <a:lnTo>
                    <a:pt x="316496" y="68897"/>
                  </a:lnTo>
                  <a:lnTo>
                    <a:pt x="320865" y="66522"/>
                  </a:lnTo>
                  <a:close/>
                </a:path>
                <a:path w="7600950" h="204470">
                  <a:moveTo>
                    <a:pt x="321856" y="83032"/>
                  </a:moveTo>
                  <a:lnTo>
                    <a:pt x="321729" y="78066"/>
                  </a:lnTo>
                  <a:lnTo>
                    <a:pt x="319151" y="79413"/>
                  </a:lnTo>
                  <a:lnTo>
                    <a:pt x="315074" y="78778"/>
                  </a:lnTo>
                  <a:lnTo>
                    <a:pt x="315201" y="83477"/>
                  </a:lnTo>
                  <a:lnTo>
                    <a:pt x="317766" y="82156"/>
                  </a:lnTo>
                  <a:lnTo>
                    <a:pt x="321856" y="83032"/>
                  </a:lnTo>
                  <a:close/>
                </a:path>
                <a:path w="7600950" h="204470">
                  <a:moveTo>
                    <a:pt x="322173" y="120675"/>
                  </a:moveTo>
                  <a:lnTo>
                    <a:pt x="320294" y="118173"/>
                  </a:lnTo>
                  <a:lnTo>
                    <a:pt x="319265" y="116763"/>
                  </a:lnTo>
                  <a:lnTo>
                    <a:pt x="315290" y="120878"/>
                  </a:lnTo>
                  <a:lnTo>
                    <a:pt x="317144" y="123329"/>
                  </a:lnTo>
                  <a:lnTo>
                    <a:pt x="318173" y="124726"/>
                  </a:lnTo>
                  <a:lnTo>
                    <a:pt x="322173" y="120675"/>
                  </a:lnTo>
                  <a:close/>
                </a:path>
                <a:path w="7600950" h="204470">
                  <a:moveTo>
                    <a:pt x="326148" y="97853"/>
                  </a:moveTo>
                  <a:lnTo>
                    <a:pt x="318223" y="96888"/>
                  </a:lnTo>
                  <a:lnTo>
                    <a:pt x="313461" y="99860"/>
                  </a:lnTo>
                  <a:lnTo>
                    <a:pt x="313055" y="108521"/>
                  </a:lnTo>
                  <a:lnTo>
                    <a:pt x="320814" y="109435"/>
                  </a:lnTo>
                  <a:lnTo>
                    <a:pt x="325678" y="106680"/>
                  </a:lnTo>
                  <a:lnTo>
                    <a:pt x="326148" y="97853"/>
                  </a:lnTo>
                  <a:close/>
                </a:path>
                <a:path w="7600950" h="204470">
                  <a:moveTo>
                    <a:pt x="334924" y="7759"/>
                  </a:moveTo>
                  <a:lnTo>
                    <a:pt x="334225" y="4025"/>
                  </a:lnTo>
                  <a:lnTo>
                    <a:pt x="330796" y="2349"/>
                  </a:lnTo>
                  <a:lnTo>
                    <a:pt x="328752" y="8128"/>
                  </a:lnTo>
                  <a:lnTo>
                    <a:pt x="334924" y="7759"/>
                  </a:lnTo>
                  <a:close/>
                </a:path>
                <a:path w="7600950" h="204470">
                  <a:moveTo>
                    <a:pt x="340550" y="112318"/>
                  </a:moveTo>
                  <a:lnTo>
                    <a:pt x="340398" y="107378"/>
                  </a:lnTo>
                  <a:lnTo>
                    <a:pt x="337756" y="108673"/>
                  </a:lnTo>
                  <a:lnTo>
                    <a:pt x="333629" y="107861"/>
                  </a:lnTo>
                  <a:lnTo>
                    <a:pt x="333781" y="112649"/>
                  </a:lnTo>
                  <a:lnTo>
                    <a:pt x="336372" y="111518"/>
                  </a:lnTo>
                  <a:lnTo>
                    <a:pt x="340550" y="112318"/>
                  </a:lnTo>
                  <a:close/>
                </a:path>
                <a:path w="7600950" h="204470">
                  <a:moveTo>
                    <a:pt x="352818" y="77076"/>
                  </a:moveTo>
                  <a:lnTo>
                    <a:pt x="348780" y="78066"/>
                  </a:lnTo>
                  <a:lnTo>
                    <a:pt x="342963" y="76619"/>
                  </a:lnTo>
                  <a:lnTo>
                    <a:pt x="342646" y="82435"/>
                  </a:lnTo>
                  <a:lnTo>
                    <a:pt x="346748" y="81521"/>
                  </a:lnTo>
                  <a:lnTo>
                    <a:pt x="352539" y="82981"/>
                  </a:lnTo>
                  <a:lnTo>
                    <a:pt x="352818" y="77076"/>
                  </a:lnTo>
                  <a:close/>
                </a:path>
                <a:path w="7600950" h="204470">
                  <a:moveTo>
                    <a:pt x="354114" y="106845"/>
                  </a:moveTo>
                  <a:lnTo>
                    <a:pt x="353987" y="102095"/>
                  </a:lnTo>
                  <a:lnTo>
                    <a:pt x="351370" y="103276"/>
                  </a:lnTo>
                  <a:lnTo>
                    <a:pt x="347192" y="102387"/>
                  </a:lnTo>
                  <a:lnTo>
                    <a:pt x="347281" y="107175"/>
                  </a:lnTo>
                  <a:lnTo>
                    <a:pt x="349948" y="106045"/>
                  </a:lnTo>
                  <a:lnTo>
                    <a:pt x="354114" y="106845"/>
                  </a:lnTo>
                  <a:close/>
                </a:path>
                <a:path w="7600950" h="204470">
                  <a:moveTo>
                    <a:pt x="432193" y="74472"/>
                  </a:moveTo>
                  <a:lnTo>
                    <a:pt x="432117" y="69646"/>
                  </a:lnTo>
                  <a:lnTo>
                    <a:pt x="429412" y="70726"/>
                  </a:lnTo>
                  <a:lnTo>
                    <a:pt x="425310" y="69977"/>
                  </a:lnTo>
                  <a:lnTo>
                    <a:pt x="425424" y="74764"/>
                  </a:lnTo>
                  <a:lnTo>
                    <a:pt x="428015" y="73571"/>
                  </a:lnTo>
                  <a:lnTo>
                    <a:pt x="432193" y="74472"/>
                  </a:lnTo>
                  <a:close/>
                </a:path>
                <a:path w="7600950" h="204470">
                  <a:moveTo>
                    <a:pt x="433578" y="104394"/>
                  </a:moveTo>
                  <a:lnTo>
                    <a:pt x="433463" y="101727"/>
                  </a:lnTo>
                  <a:lnTo>
                    <a:pt x="430555" y="98856"/>
                  </a:lnTo>
                  <a:lnTo>
                    <a:pt x="430098" y="104508"/>
                  </a:lnTo>
                  <a:lnTo>
                    <a:pt x="430225" y="107340"/>
                  </a:lnTo>
                  <a:lnTo>
                    <a:pt x="433120" y="110210"/>
                  </a:lnTo>
                  <a:lnTo>
                    <a:pt x="433578" y="104394"/>
                  </a:lnTo>
                  <a:close/>
                </a:path>
                <a:path w="7600950" h="204470">
                  <a:moveTo>
                    <a:pt x="434441" y="82156"/>
                  </a:moveTo>
                  <a:lnTo>
                    <a:pt x="432536" y="79565"/>
                  </a:lnTo>
                  <a:lnTo>
                    <a:pt x="431520" y="78232"/>
                  </a:lnTo>
                  <a:lnTo>
                    <a:pt x="427367" y="82067"/>
                  </a:lnTo>
                  <a:lnTo>
                    <a:pt x="429247" y="84620"/>
                  </a:lnTo>
                  <a:lnTo>
                    <a:pt x="430263" y="85991"/>
                  </a:lnTo>
                  <a:lnTo>
                    <a:pt x="434441" y="82156"/>
                  </a:lnTo>
                  <a:close/>
                </a:path>
                <a:path w="7600950" h="204470">
                  <a:moveTo>
                    <a:pt x="444144" y="66789"/>
                  </a:moveTo>
                  <a:lnTo>
                    <a:pt x="442290" y="64312"/>
                  </a:lnTo>
                  <a:lnTo>
                    <a:pt x="441261" y="62877"/>
                  </a:lnTo>
                  <a:lnTo>
                    <a:pt x="437095" y="66852"/>
                  </a:lnTo>
                  <a:lnTo>
                    <a:pt x="439013" y="69418"/>
                  </a:lnTo>
                  <a:lnTo>
                    <a:pt x="440016" y="70789"/>
                  </a:lnTo>
                  <a:lnTo>
                    <a:pt x="444144" y="66789"/>
                  </a:lnTo>
                  <a:close/>
                </a:path>
                <a:path w="7600950" h="204470">
                  <a:moveTo>
                    <a:pt x="468058" y="103301"/>
                  </a:moveTo>
                  <a:lnTo>
                    <a:pt x="462356" y="103987"/>
                  </a:lnTo>
                  <a:lnTo>
                    <a:pt x="455587" y="103238"/>
                  </a:lnTo>
                  <a:lnTo>
                    <a:pt x="449935" y="103936"/>
                  </a:lnTo>
                  <a:lnTo>
                    <a:pt x="447573" y="109016"/>
                  </a:lnTo>
                  <a:lnTo>
                    <a:pt x="452843" y="112903"/>
                  </a:lnTo>
                  <a:lnTo>
                    <a:pt x="459790" y="113842"/>
                  </a:lnTo>
                  <a:lnTo>
                    <a:pt x="465747" y="110934"/>
                  </a:lnTo>
                  <a:lnTo>
                    <a:pt x="468058" y="103301"/>
                  </a:lnTo>
                  <a:close/>
                </a:path>
                <a:path w="7600950" h="204470">
                  <a:moveTo>
                    <a:pt x="1347711" y="107975"/>
                  </a:moveTo>
                  <a:lnTo>
                    <a:pt x="1347698" y="105168"/>
                  </a:lnTo>
                  <a:lnTo>
                    <a:pt x="1344853" y="102196"/>
                  </a:lnTo>
                  <a:lnTo>
                    <a:pt x="1344168" y="107975"/>
                  </a:lnTo>
                  <a:lnTo>
                    <a:pt x="1344193" y="110667"/>
                  </a:lnTo>
                  <a:lnTo>
                    <a:pt x="1347038" y="113626"/>
                  </a:lnTo>
                  <a:lnTo>
                    <a:pt x="1347711" y="107975"/>
                  </a:lnTo>
                  <a:close/>
                </a:path>
                <a:path w="7600950" h="204470">
                  <a:moveTo>
                    <a:pt x="1393583" y="77914"/>
                  </a:moveTo>
                  <a:lnTo>
                    <a:pt x="1381226" y="80492"/>
                  </a:lnTo>
                  <a:lnTo>
                    <a:pt x="1368094" y="81940"/>
                  </a:lnTo>
                  <a:lnTo>
                    <a:pt x="1356233" y="85153"/>
                  </a:lnTo>
                  <a:lnTo>
                    <a:pt x="1347673" y="92989"/>
                  </a:lnTo>
                  <a:lnTo>
                    <a:pt x="1375930" y="92976"/>
                  </a:lnTo>
                  <a:lnTo>
                    <a:pt x="1380070" y="85610"/>
                  </a:lnTo>
                  <a:lnTo>
                    <a:pt x="1389278" y="85242"/>
                  </a:lnTo>
                  <a:lnTo>
                    <a:pt x="1393583" y="77914"/>
                  </a:lnTo>
                  <a:close/>
                </a:path>
                <a:path w="7600950" h="204470">
                  <a:moveTo>
                    <a:pt x="1400644" y="87896"/>
                  </a:moveTo>
                  <a:lnTo>
                    <a:pt x="1396466" y="88722"/>
                  </a:lnTo>
                  <a:lnTo>
                    <a:pt x="1390637" y="87058"/>
                  </a:lnTo>
                  <a:lnTo>
                    <a:pt x="1390053" y="92951"/>
                  </a:lnTo>
                  <a:lnTo>
                    <a:pt x="1394231" y="92100"/>
                  </a:lnTo>
                  <a:lnTo>
                    <a:pt x="1400073" y="93738"/>
                  </a:lnTo>
                  <a:lnTo>
                    <a:pt x="1400644" y="87896"/>
                  </a:lnTo>
                  <a:close/>
                </a:path>
                <a:path w="7600950" h="204470">
                  <a:moveTo>
                    <a:pt x="1416646" y="100558"/>
                  </a:moveTo>
                  <a:lnTo>
                    <a:pt x="1414805" y="97967"/>
                  </a:lnTo>
                  <a:lnTo>
                    <a:pt x="1413827" y="96481"/>
                  </a:lnTo>
                  <a:lnTo>
                    <a:pt x="1409382" y="100355"/>
                  </a:lnTo>
                  <a:lnTo>
                    <a:pt x="1411262" y="102920"/>
                  </a:lnTo>
                  <a:lnTo>
                    <a:pt x="1412290" y="104381"/>
                  </a:lnTo>
                  <a:lnTo>
                    <a:pt x="1416646" y="100558"/>
                  </a:lnTo>
                  <a:close/>
                </a:path>
                <a:path w="7600950" h="204470">
                  <a:moveTo>
                    <a:pt x="1461071" y="74117"/>
                  </a:moveTo>
                  <a:lnTo>
                    <a:pt x="1460728" y="67957"/>
                  </a:lnTo>
                  <a:lnTo>
                    <a:pt x="1455597" y="70980"/>
                  </a:lnTo>
                  <a:lnTo>
                    <a:pt x="1461071" y="74117"/>
                  </a:lnTo>
                  <a:close/>
                </a:path>
                <a:path w="7600950" h="204470">
                  <a:moveTo>
                    <a:pt x="1487284" y="95478"/>
                  </a:moveTo>
                  <a:lnTo>
                    <a:pt x="1485455" y="92925"/>
                  </a:lnTo>
                  <a:lnTo>
                    <a:pt x="1484528" y="91567"/>
                  </a:lnTo>
                  <a:lnTo>
                    <a:pt x="1480134" y="95427"/>
                  </a:lnTo>
                  <a:lnTo>
                    <a:pt x="1481937" y="97929"/>
                  </a:lnTo>
                  <a:lnTo>
                    <a:pt x="1482902" y="99301"/>
                  </a:lnTo>
                  <a:lnTo>
                    <a:pt x="1487284" y="95478"/>
                  </a:lnTo>
                  <a:close/>
                </a:path>
                <a:path w="7600950" h="204470">
                  <a:moveTo>
                    <a:pt x="2921533" y="140754"/>
                  </a:moveTo>
                  <a:lnTo>
                    <a:pt x="2919704" y="136258"/>
                  </a:lnTo>
                  <a:lnTo>
                    <a:pt x="2918904" y="134289"/>
                  </a:lnTo>
                  <a:lnTo>
                    <a:pt x="2916898" y="125806"/>
                  </a:lnTo>
                  <a:lnTo>
                    <a:pt x="2907855" y="126352"/>
                  </a:lnTo>
                  <a:lnTo>
                    <a:pt x="2908274" y="132181"/>
                  </a:lnTo>
                  <a:lnTo>
                    <a:pt x="2906814" y="135166"/>
                  </a:lnTo>
                  <a:lnTo>
                    <a:pt x="2903994" y="136258"/>
                  </a:lnTo>
                  <a:lnTo>
                    <a:pt x="2901429" y="132321"/>
                  </a:lnTo>
                  <a:lnTo>
                    <a:pt x="2897289" y="135521"/>
                  </a:lnTo>
                  <a:lnTo>
                    <a:pt x="2891980" y="140208"/>
                  </a:lnTo>
                  <a:lnTo>
                    <a:pt x="2885973" y="140754"/>
                  </a:lnTo>
                  <a:lnTo>
                    <a:pt x="2921533" y="140754"/>
                  </a:lnTo>
                  <a:close/>
                </a:path>
                <a:path w="7600950" h="204470">
                  <a:moveTo>
                    <a:pt x="3028886" y="168871"/>
                  </a:moveTo>
                  <a:lnTo>
                    <a:pt x="3028835" y="168211"/>
                  </a:lnTo>
                  <a:lnTo>
                    <a:pt x="3028188" y="160210"/>
                  </a:lnTo>
                  <a:lnTo>
                    <a:pt x="3027248" y="158737"/>
                  </a:lnTo>
                  <a:lnTo>
                    <a:pt x="3024822" y="154889"/>
                  </a:lnTo>
                  <a:lnTo>
                    <a:pt x="3024047" y="153365"/>
                  </a:lnTo>
                  <a:lnTo>
                    <a:pt x="3021977" y="149237"/>
                  </a:lnTo>
                  <a:lnTo>
                    <a:pt x="3022041" y="147612"/>
                  </a:lnTo>
                  <a:lnTo>
                    <a:pt x="3022485" y="138887"/>
                  </a:lnTo>
                  <a:lnTo>
                    <a:pt x="3015729" y="139382"/>
                  </a:lnTo>
                  <a:lnTo>
                    <a:pt x="3012973" y="145415"/>
                  </a:lnTo>
                  <a:lnTo>
                    <a:pt x="3010293" y="152019"/>
                  </a:lnTo>
                  <a:lnTo>
                    <a:pt x="3004172" y="153365"/>
                  </a:lnTo>
                  <a:lnTo>
                    <a:pt x="3000870" y="151549"/>
                  </a:lnTo>
                  <a:lnTo>
                    <a:pt x="2999067" y="150571"/>
                  </a:lnTo>
                  <a:lnTo>
                    <a:pt x="2997085" y="147612"/>
                  </a:lnTo>
                  <a:lnTo>
                    <a:pt x="2995612" y="145415"/>
                  </a:lnTo>
                  <a:lnTo>
                    <a:pt x="2995447" y="144780"/>
                  </a:lnTo>
                  <a:lnTo>
                    <a:pt x="2994876" y="142621"/>
                  </a:lnTo>
                  <a:lnTo>
                    <a:pt x="2993720" y="138252"/>
                  </a:lnTo>
                  <a:lnTo>
                    <a:pt x="2981795" y="142621"/>
                  </a:lnTo>
                  <a:lnTo>
                    <a:pt x="2969158" y="142113"/>
                  </a:lnTo>
                  <a:lnTo>
                    <a:pt x="2968929" y="142100"/>
                  </a:lnTo>
                  <a:lnTo>
                    <a:pt x="2956763" y="140614"/>
                  </a:lnTo>
                  <a:lnTo>
                    <a:pt x="2946933" y="142113"/>
                  </a:lnTo>
                  <a:lnTo>
                    <a:pt x="2946514" y="141541"/>
                  </a:lnTo>
                  <a:lnTo>
                    <a:pt x="2944101" y="138252"/>
                  </a:lnTo>
                  <a:lnTo>
                    <a:pt x="2944152" y="136537"/>
                  </a:lnTo>
                  <a:lnTo>
                    <a:pt x="2945180" y="128460"/>
                  </a:lnTo>
                  <a:lnTo>
                    <a:pt x="2940151" y="127063"/>
                  </a:lnTo>
                  <a:lnTo>
                    <a:pt x="2937675" y="133769"/>
                  </a:lnTo>
                  <a:lnTo>
                    <a:pt x="2932519" y="136537"/>
                  </a:lnTo>
                  <a:lnTo>
                    <a:pt x="2926613" y="138188"/>
                  </a:lnTo>
                  <a:lnTo>
                    <a:pt x="2921863" y="141541"/>
                  </a:lnTo>
                  <a:lnTo>
                    <a:pt x="2921546" y="140766"/>
                  </a:lnTo>
                  <a:lnTo>
                    <a:pt x="2885973" y="140754"/>
                  </a:lnTo>
                  <a:lnTo>
                    <a:pt x="2881642" y="138493"/>
                  </a:lnTo>
                  <a:lnTo>
                    <a:pt x="2881020" y="138176"/>
                  </a:lnTo>
                  <a:lnTo>
                    <a:pt x="2876524" y="138430"/>
                  </a:lnTo>
                  <a:lnTo>
                    <a:pt x="2871406" y="138493"/>
                  </a:lnTo>
                  <a:lnTo>
                    <a:pt x="2864561" y="135382"/>
                  </a:lnTo>
                  <a:lnTo>
                    <a:pt x="2858833" y="138607"/>
                  </a:lnTo>
                  <a:lnTo>
                    <a:pt x="2852394" y="140754"/>
                  </a:lnTo>
                  <a:lnTo>
                    <a:pt x="2845651" y="142582"/>
                  </a:lnTo>
                  <a:lnTo>
                    <a:pt x="2839174" y="144780"/>
                  </a:lnTo>
                  <a:lnTo>
                    <a:pt x="2841409" y="134594"/>
                  </a:lnTo>
                  <a:lnTo>
                    <a:pt x="2832570" y="132626"/>
                  </a:lnTo>
                  <a:lnTo>
                    <a:pt x="2832138" y="139547"/>
                  </a:lnTo>
                  <a:lnTo>
                    <a:pt x="2835618" y="142189"/>
                  </a:lnTo>
                  <a:lnTo>
                    <a:pt x="2833420" y="145415"/>
                  </a:lnTo>
                  <a:lnTo>
                    <a:pt x="2829509" y="149555"/>
                  </a:lnTo>
                  <a:lnTo>
                    <a:pt x="2828175" y="154508"/>
                  </a:lnTo>
                  <a:lnTo>
                    <a:pt x="2839237" y="151091"/>
                  </a:lnTo>
                  <a:lnTo>
                    <a:pt x="2841142" y="159842"/>
                  </a:lnTo>
                  <a:lnTo>
                    <a:pt x="2849575" y="160032"/>
                  </a:lnTo>
                  <a:lnTo>
                    <a:pt x="2858795" y="151091"/>
                  </a:lnTo>
                  <a:lnTo>
                    <a:pt x="2860713" y="149237"/>
                  </a:lnTo>
                  <a:lnTo>
                    <a:pt x="2873946" y="147612"/>
                  </a:lnTo>
                  <a:lnTo>
                    <a:pt x="2889415" y="149987"/>
                  </a:lnTo>
                  <a:lnTo>
                    <a:pt x="2907271" y="151218"/>
                  </a:lnTo>
                  <a:lnTo>
                    <a:pt x="2908046" y="159359"/>
                  </a:lnTo>
                  <a:lnTo>
                    <a:pt x="2903664" y="159842"/>
                  </a:lnTo>
                  <a:lnTo>
                    <a:pt x="2903283" y="166090"/>
                  </a:lnTo>
                  <a:lnTo>
                    <a:pt x="2910230" y="166611"/>
                  </a:lnTo>
                  <a:lnTo>
                    <a:pt x="2915361" y="169532"/>
                  </a:lnTo>
                  <a:lnTo>
                    <a:pt x="2920695" y="172135"/>
                  </a:lnTo>
                  <a:lnTo>
                    <a:pt x="2928302" y="171729"/>
                  </a:lnTo>
                  <a:lnTo>
                    <a:pt x="2927832" y="165912"/>
                  </a:lnTo>
                  <a:lnTo>
                    <a:pt x="2929293" y="162826"/>
                  </a:lnTo>
                  <a:lnTo>
                    <a:pt x="2932138" y="161899"/>
                  </a:lnTo>
                  <a:lnTo>
                    <a:pt x="2935592" y="154025"/>
                  </a:lnTo>
                  <a:lnTo>
                    <a:pt x="2943148" y="151549"/>
                  </a:lnTo>
                  <a:lnTo>
                    <a:pt x="2950578" y="154368"/>
                  </a:lnTo>
                  <a:lnTo>
                    <a:pt x="2953677" y="162369"/>
                  </a:lnTo>
                  <a:lnTo>
                    <a:pt x="2932138" y="161899"/>
                  </a:lnTo>
                  <a:lnTo>
                    <a:pt x="2932011" y="166611"/>
                  </a:lnTo>
                  <a:lnTo>
                    <a:pt x="2932074" y="172148"/>
                  </a:lnTo>
                  <a:lnTo>
                    <a:pt x="2933573" y="175577"/>
                  </a:lnTo>
                  <a:lnTo>
                    <a:pt x="2937687" y="173609"/>
                  </a:lnTo>
                  <a:lnTo>
                    <a:pt x="2943377" y="170815"/>
                  </a:lnTo>
                  <a:lnTo>
                    <a:pt x="2949803" y="172135"/>
                  </a:lnTo>
                  <a:lnTo>
                    <a:pt x="2955112" y="176390"/>
                  </a:lnTo>
                  <a:lnTo>
                    <a:pt x="2961525" y="176644"/>
                  </a:lnTo>
                  <a:lnTo>
                    <a:pt x="2967507" y="173507"/>
                  </a:lnTo>
                  <a:lnTo>
                    <a:pt x="2969323" y="170815"/>
                  </a:lnTo>
                  <a:lnTo>
                    <a:pt x="2971508" y="167576"/>
                  </a:lnTo>
                  <a:lnTo>
                    <a:pt x="2964865" y="166751"/>
                  </a:lnTo>
                  <a:lnTo>
                    <a:pt x="2959570" y="164071"/>
                  </a:lnTo>
                  <a:lnTo>
                    <a:pt x="2959011" y="162369"/>
                  </a:lnTo>
                  <a:lnTo>
                    <a:pt x="2957398" y="157365"/>
                  </a:lnTo>
                  <a:lnTo>
                    <a:pt x="2969399" y="154889"/>
                  </a:lnTo>
                  <a:lnTo>
                    <a:pt x="2984411" y="156756"/>
                  </a:lnTo>
                  <a:lnTo>
                    <a:pt x="3001175" y="159258"/>
                  </a:lnTo>
                  <a:lnTo>
                    <a:pt x="3018409" y="158737"/>
                  </a:lnTo>
                  <a:lnTo>
                    <a:pt x="3016161" y="164198"/>
                  </a:lnTo>
                  <a:lnTo>
                    <a:pt x="3012465" y="169113"/>
                  </a:lnTo>
                  <a:lnTo>
                    <a:pt x="3011652" y="172580"/>
                  </a:lnTo>
                  <a:lnTo>
                    <a:pt x="3018028" y="173685"/>
                  </a:lnTo>
                  <a:lnTo>
                    <a:pt x="3019818" y="178828"/>
                  </a:lnTo>
                  <a:lnTo>
                    <a:pt x="3021177" y="174269"/>
                  </a:lnTo>
                  <a:lnTo>
                    <a:pt x="3023679" y="168211"/>
                  </a:lnTo>
                  <a:lnTo>
                    <a:pt x="3028886" y="168871"/>
                  </a:lnTo>
                  <a:close/>
                </a:path>
                <a:path w="7600950" h="204470">
                  <a:moveTo>
                    <a:pt x="3349929" y="131584"/>
                  </a:moveTo>
                  <a:lnTo>
                    <a:pt x="3347936" y="124180"/>
                  </a:lnTo>
                  <a:lnTo>
                    <a:pt x="3345561" y="132041"/>
                  </a:lnTo>
                  <a:lnTo>
                    <a:pt x="3349929" y="131584"/>
                  </a:lnTo>
                  <a:close/>
                </a:path>
                <a:path w="7600950" h="204470">
                  <a:moveTo>
                    <a:pt x="3425825" y="141859"/>
                  </a:moveTo>
                  <a:lnTo>
                    <a:pt x="3421837" y="138455"/>
                  </a:lnTo>
                  <a:lnTo>
                    <a:pt x="3421684" y="147281"/>
                  </a:lnTo>
                  <a:lnTo>
                    <a:pt x="3424390" y="146608"/>
                  </a:lnTo>
                  <a:lnTo>
                    <a:pt x="3425825" y="141859"/>
                  </a:lnTo>
                  <a:close/>
                </a:path>
                <a:path w="7600950" h="204470">
                  <a:moveTo>
                    <a:pt x="3449180" y="131762"/>
                  </a:moveTo>
                  <a:lnTo>
                    <a:pt x="3446373" y="127622"/>
                  </a:lnTo>
                  <a:lnTo>
                    <a:pt x="3441865" y="131368"/>
                  </a:lnTo>
                  <a:lnTo>
                    <a:pt x="3443668" y="133972"/>
                  </a:lnTo>
                  <a:lnTo>
                    <a:pt x="3444583" y="135458"/>
                  </a:lnTo>
                  <a:lnTo>
                    <a:pt x="3449180" y="131762"/>
                  </a:lnTo>
                  <a:close/>
                </a:path>
                <a:path w="7600950" h="204470">
                  <a:moveTo>
                    <a:pt x="3524999" y="128638"/>
                  </a:moveTo>
                  <a:lnTo>
                    <a:pt x="3523157" y="126047"/>
                  </a:lnTo>
                  <a:lnTo>
                    <a:pt x="3522192" y="124663"/>
                  </a:lnTo>
                  <a:lnTo>
                    <a:pt x="3517582" y="128409"/>
                  </a:lnTo>
                  <a:lnTo>
                    <a:pt x="3519360" y="130949"/>
                  </a:lnTo>
                  <a:lnTo>
                    <a:pt x="3520363" y="132346"/>
                  </a:lnTo>
                  <a:lnTo>
                    <a:pt x="3524999" y="128638"/>
                  </a:lnTo>
                  <a:close/>
                </a:path>
                <a:path w="7600950" h="204470">
                  <a:moveTo>
                    <a:pt x="3538016" y="111379"/>
                  </a:moveTo>
                  <a:lnTo>
                    <a:pt x="3537851" y="108521"/>
                  </a:lnTo>
                  <a:lnTo>
                    <a:pt x="3537610" y="105549"/>
                  </a:lnTo>
                  <a:lnTo>
                    <a:pt x="3534562" y="106400"/>
                  </a:lnTo>
                  <a:lnTo>
                    <a:pt x="3534270" y="114541"/>
                  </a:lnTo>
                  <a:lnTo>
                    <a:pt x="3524504" y="108966"/>
                  </a:lnTo>
                  <a:lnTo>
                    <a:pt x="3523450" y="116128"/>
                  </a:lnTo>
                  <a:lnTo>
                    <a:pt x="3530257" y="115252"/>
                  </a:lnTo>
                  <a:lnTo>
                    <a:pt x="3531235" y="121920"/>
                  </a:lnTo>
                  <a:lnTo>
                    <a:pt x="3537724" y="121348"/>
                  </a:lnTo>
                  <a:lnTo>
                    <a:pt x="3538016" y="111379"/>
                  </a:lnTo>
                  <a:close/>
                </a:path>
                <a:path w="7600950" h="204470">
                  <a:moveTo>
                    <a:pt x="3540772" y="141490"/>
                  </a:moveTo>
                  <a:lnTo>
                    <a:pt x="3536658" y="141833"/>
                  </a:lnTo>
                  <a:lnTo>
                    <a:pt x="3535324" y="134099"/>
                  </a:lnTo>
                  <a:lnTo>
                    <a:pt x="3533571" y="141300"/>
                  </a:lnTo>
                  <a:lnTo>
                    <a:pt x="3533470" y="146342"/>
                  </a:lnTo>
                  <a:lnTo>
                    <a:pt x="3539706" y="147701"/>
                  </a:lnTo>
                  <a:lnTo>
                    <a:pt x="3540772" y="141490"/>
                  </a:lnTo>
                  <a:close/>
                </a:path>
                <a:path w="7600950" h="204470">
                  <a:moveTo>
                    <a:pt x="3571519" y="139788"/>
                  </a:moveTo>
                  <a:lnTo>
                    <a:pt x="3569716" y="137172"/>
                  </a:lnTo>
                  <a:lnTo>
                    <a:pt x="3568763" y="135712"/>
                  </a:lnTo>
                  <a:lnTo>
                    <a:pt x="3564166" y="139547"/>
                  </a:lnTo>
                  <a:lnTo>
                    <a:pt x="3565931" y="142125"/>
                  </a:lnTo>
                  <a:lnTo>
                    <a:pt x="3566922" y="143446"/>
                  </a:lnTo>
                  <a:lnTo>
                    <a:pt x="3571519" y="139788"/>
                  </a:lnTo>
                  <a:close/>
                </a:path>
                <a:path w="7600950" h="204470">
                  <a:moveTo>
                    <a:pt x="3573602" y="127330"/>
                  </a:moveTo>
                  <a:lnTo>
                    <a:pt x="3569347" y="128003"/>
                  </a:lnTo>
                  <a:lnTo>
                    <a:pt x="3563366" y="126174"/>
                  </a:lnTo>
                  <a:lnTo>
                    <a:pt x="3562693" y="132041"/>
                  </a:lnTo>
                  <a:lnTo>
                    <a:pt x="3566922" y="131343"/>
                  </a:lnTo>
                  <a:lnTo>
                    <a:pt x="3572853" y="133210"/>
                  </a:lnTo>
                  <a:lnTo>
                    <a:pt x="3573602" y="127330"/>
                  </a:lnTo>
                  <a:close/>
                </a:path>
                <a:path w="7600950" h="204470">
                  <a:moveTo>
                    <a:pt x="3602291" y="133057"/>
                  </a:moveTo>
                  <a:lnTo>
                    <a:pt x="3595840" y="133477"/>
                  </a:lnTo>
                  <a:lnTo>
                    <a:pt x="3594887" y="126809"/>
                  </a:lnTo>
                  <a:lnTo>
                    <a:pt x="3588042" y="127685"/>
                  </a:lnTo>
                  <a:lnTo>
                    <a:pt x="3586188" y="135051"/>
                  </a:lnTo>
                  <a:lnTo>
                    <a:pt x="3585006" y="141668"/>
                  </a:lnTo>
                  <a:lnTo>
                    <a:pt x="3586061" y="147561"/>
                  </a:lnTo>
                  <a:lnTo>
                    <a:pt x="3590937" y="152742"/>
                  </a:lnTo>
                  <a:lnTo>
                    <a:pt x="3594316" y="143891"/>
                  </a:lnTo>
                  <a:lnTo>
                    <a:pt x="3598392" y="142951"/>
                  </a:lnTo>
                  <a:lnTo>
                    <a:pt x="3599180" y="138874"/>
                  </a:lnTo>
                  <a:lnTo>
                    <a:pt x="3602164" y="138010"/>
                  </a:lnTo>
                  <a:lnTo>
                    <a:pt x="3602291" y="133057"/>
                  </a:lnTo>
                  <a:close/>
                </a:path>
                <a:path w="7600950" h="204470">
                  <a:moveTo>
                    <a:pt x="3602774" y="142455"/>
                  </a:moveTo>
                  <a:lnTo>
                    <a:pt x="3598392" y="142951"/>
                  </a:lnTo>
                  <a:lnTo>
                    <a:pt x="3600412" y="150279"/>
                  </a:lnTo>
                  <a:lnTo>
                    <a:pt x="3602774" y="142455"/>
                  </a:lnTo>
                  <a:close/>
                </a:path>
                <a:path w="7600950" h="204470">
                  <a:moveTo>
                    <a:pt x="3631120" y="133794"/>
                  </a:moveTo>
                  <a:lnTo>
                    <a:pt x="3623399" y="133184"/>
                  </a:lnTo>
                  <a:lnTo>
                    <a:pt x="3617988" y="135420"/>
                  </a:lnTo>
                  <a:lnTo>
                    <a:pt x="3613721" y="136702"/>
                  </a:lnTo>
                  <a:lnTo>
                    <a:pt x="3609467" y="133248"/>
                  </a:lnTo>
                  <a:lnTo>
                    <a:pt x="3608171" y="144589"/>
                  </a:lnTo>
                  <a:lnTo>
                    <a:pt x="3609848" y="152069"/>
                  </a:lnTo>
                  <a:lnTo>
                    <a:pt x="3616134" y="153403"/>
                  </a:lnTo>
                  <a:lnTo>
                    <a:pt x="3618636" y="146431"/>
                  </a:lnTo>
                  <a:lnTo>
                    <a:pt x="3621367" y="145313"/>
                  </a:lnTo>
                  <a:lnTo>
                    <a:pt x="3625113" y="147053"/>
                  </a:lnTo>
                  <a:lnTo>
                    <a:pt x="3630688" y="148704"/>
                  </a:lnTo>
                  <a:lnTo>
                    <a:pt x="3631120" y="133794"/>
                  </a:lnTo>
                  <a:close/>
                </a:path>
                <a:path w="7600950" h="204470">
                  <a:moveTo>
                    <a:pt x="3660559" y="125590"/>
                  </a:moveTo>
                  <a:lnTo>
                    <a:pt x="3660368" y="119621"/>
                  </a:lnTo>
                  <a:lnTo>
                    <a:pt x="3655022" y="122504"/>
                  </a:lnTo>
                  <a:lnTo>
                    <a:pt x="3660559" y="125590"/>
                  </a:lnTo>
                  <a:close/>
                </a:path>
                <a:path w="7600950" h="204470">
                  <a:moveTo>
                    <a:pt x="3674376" y="134886"/>
                  </a:moveTo>
                  <a:lnTo>
                    <a:pt x="3668623" y="135216"/>
                  </a:lnTo>
                  <a:lnTo>
                    <a:pt x="3660698" y="132092"/>
                  </a:lnTo>
                  <a:lnTo>
                    <a:pt x="3659809" y="139471"/>
                  </a:lnTo>
                  <a:lnTo>
                    <a:pt x="3662603" y="142214"/>
                  </a:lnTo>
                  <a:lnTo>
                    <a:pt x="3665499" y="144957"/>
                  </a:lnTo>
                  <a:lnTo>
                    <a:pt x="3670465" y="144792"/>
                  </a:lnTo>
                  <a:lnTo>
                    <a:pt x="3671290" y="140703"/>
                  </a:lnTo>
                  <a:lnTo>
                    <a:pt x="3674224" y="139839"/>
                  </a:lnTo>
                  <a:lnTo>
                    <a:pt x="3674376" y="134886"/>
                  </a:lnTo>
                  <a:close/>
                </a:path>
                <a:path w="7600950" h="204470">
                  <a:moveTo>
                    <a:pt x="3689223" y="139458"/>
                  </a:moveTo>
                  <a:lnTo>
                    <a:pt x="3687927" y="136296"/>
                  </a:lnTo>
                  <a:lnTo>
                    <a:pt x="3685171" y="135166"/>
                  </a:lnTo>
                  <a:lnTo>
                    <a:pt x="3682022" y="138353"/>
                  </a:lnTo>
                  <a:lnTo>
                    <a:pt x="3679850" y="142963"/>
                  </a:lnTo>
                  <a:lnTo>
                    <a:pt x="3676650" y="146075"/>
                  </a:lnTo>
                  <a:lnTo>
                    <a:pt x="3670465" y="144792"/>
                  </a:lnTo>
                  <a:lnTo>
                    <a:pt x="3669449" y="151942"/>
                  </a:lnTo>
                  <a:lnTo>
                    <a:pt x="3659657" y="146278"/>
                  </a:lnTo>
                  <a:lnTo>
                    <a:pt x="3659365" y="154495"/>
                  </a:lnTo>
                  <a:lnTo>
                    <a:pt x="3668839" y="155371"/>
                  </a:lnTo>
                  <a:lnTo>
                    <a:pt x="3676789" y="154038"/>
                  </a:lnTo>
                  <a:lnTo>
                    <a:pt x="3683292" y="150622"/>
                  </a:lnTo>
                  <a:lnTo>
                    <a:pt x="3688461" y="145249"/>
                  </a:lnTo>
                  <a:lnTo>
                    <a:pt x="3689223" y="139458"/>
                  </a:lnTo>
                  <a:close/>
                </a:path>
                <a:path w="7600950" h="204470">
                  <a:moveTo>
                    <a:pt x="3847566" y="139369"/>
                  </a:moveTo>
                  <a:lnTo>
                    <a:pt x="3844696" y="140347"/>
                  </a:lnTo>
                  <a:lnTo>
                    <a:pt x="3840391" y="139306"/>
                  </a:lnTo>
                  <a:lnTo>
                    <a:pt x="3840149" y="144132"/>
                  </a:lnTo>
                  <a:lnTo>
                    <a:pt x="3842982" y="143217"/>
                  </a:lnTo>
                  <a:lnTo>
                    <a:pt x="3847287" y="144246"/>
                  </a:lnTo>
                  <a:lnTo>
                    <a:pt x="3847566" y="139369"/>
                  </a:lnTo>
                  <a:close/>
                </a:path>
                <a:path w="7600950" h="204470">
                  <a:moveTo>
                    <a:pt x="3916502" y="147205"/>
                  </a:moveTo>
                  <a:lnTo>
                    <a:pt x="3912539" y="144449"/>
                  </a:lnTo>
                  <a:lnTo>
                    <a:pt x="3905224" y="145872"/>
                  </a:lnTo>
                  <a:lnTo>
                    <a:pt x="3904932" y="155829"/>
                  </a:lnTo>
                  <a:lnTo>
                    <a:pt x="3915740" y="156121"/>
                  </a:lnTo>
                  <a:lnTo>
                    <a:pt x="3916502" y="147205"/>
                  </a:lnTo>
                  <a:close/>
                </a:path>
                <a:path w="7600950" h="204470">
                  <a:moveTo>
                    <a:pt x="3959288" y="152336"/>
                  </a:moveTo>
                  <a:lnTo>
                    <a:pt x="3959085" y="146304"/>
                  </a:lnTo>
                  <a:lnTo>
                    <a:pt x="3958577" y="140462"/>
                  </a:lnTo>
                  <a:lnTo>
                    <a:pt x="3952367" y="142163"/>
                  </a:lnTo>
                  <a:lnTo>
                    <a:pt x="3952773" y="148069"/>
                  </a:lnTo>
                  <a:lnTo>
                    <a:pt x="3951363" y="156248"/>
                  </a:lnTo>
                  <a:lnTo>
                    <a:pt x="3955504" y="157162"/>
                  </a:lnTo>
                  <a:lnTo>
                    <a:pt x="3955834" y="154051"/>
                  </a:lnTo>
                  <a:lnTo>
                    <a:pt x="3956253" y="151295"/>
                  </a:lnTo>
                  <a:lnTo>
                    <a:pt x="3959288" y="152336"/>
                  </a:lnTo>
                  <a:close/>
                </a:path>
                <a:path w="7600950" h="204470">
                  <a:moveTo>
                    <a:pt x="4201058" y="116484"/>
                  </a:moveTo>
                  <a:lnTo>
                    <a:pt x="4199280" y="113766"/>
                  </a:lnTo>
                  <a:lnTo>
                    <a:pt x="4198264" y="112382"/>
                  </a:lnTo>
                  <a:lnTo>
                    <a:pt x="4193692" y="115963"/>
                  </a:lnTo>
                  <a:lnTo>
                    <a:pt x="4195508" y="118630"/>
                  </a:lnTo>
                  <a:lnTo>
                    <a:pt x="4196435" y="120053"/>
                  </a:lnTo>
                  <a:lnTo>
                    <a:pt x="4201058" y="116484"/>
                  </a:lnTo>
                  <a:close/>
                </a:path>
                <a:path w="7600950" h="204470">
                  <a:moveTo>
                    <a:pt x="4229824" y="122085"/>
                  </a:moveTo>
                  <a:lnTo>
                    <a:pt x="4227055" y="118148"/>
                  </a:lnTo>
                  <a:lnTo>
                    <a:pt x="4222445" y="121754"/>
                  </a:lnTo>
                  <a:lnTo>
                    <a:pt x="4224248" y="124460"/>
                  </a:lnTo>
                  <a:lnTo>
                    <a:pt x="4225214" y="125831"/>
                  </a:lnTo>
                  <a:lnTo>
                    <a:pt x="4229824" y="122085"/>
                  </a:lnTo>
                  <a:close/>
                </a:path>
                <a:path w="7600950" h="204470">
                  <a:moveTo>
                    <a:pt x="4890198" y="124244"/>
                  </a:moveTo>
                  <a:lnTo>
                    <a:pt x="4888382" y="121640"/>
                  </a:lnTo>
                  <a:lnTo>
                    <a:pt x="4887417" y="120218"/>
                  </a:lnTo>
                  <a:lnTo>
                    <a:pt x="4882781" y="123850"/>
                  </a:lnTo>
                  <a:lnTo>
                    <a:pt x="4884610" y="126453"/>
                  </a:lnTo>
                  <a:lnTo>
                    <a:pt x="4885588" y="127850"/>
                  </a:lnTo>
                  <a:lnTo>
                    <a:pt x="4890198" y="124244"/>
                  </a:lnTo>
                  <a:close/>
                </a:path>
                <a:path w="7600950" h="204470">
                  <a:moveTo>
                    <a:pt x="4909299" y="156908"/>
                  </a:moveTo>
                  <a:lnTo>
                    <a:pt x="4903241" y="160528"/>
                  </a:lnTo>
                  <a:lnTo>
                    <a:pt x="4903927" y="165646"/>
                  </a:lnTo>
                  <a:lnTo>
                    <a:pt x="4907305" y="166382"/>
                  </a:lnTo>
                  <a:lnTo>
                    <a:pt x="4909299" y="156908"/>
                  </a:lnTo>
                  <a:close/>
                </a:path>
                <a:path w="7600950" h="204470">
                  <a:moveTo>
                    <a:pt x="4924780" y="122466"/>
                  </a:moveTo>
                  <a:lnTo>
                    <a:pt x="4920627" y="119164"/>
                  </a:lnTo>
                  <a:lnTo>
                    <a:pt x="4913668" y="116560"/>
                  </a:lnTo>
                  <a:lnTo>
                    <a:pt x="4906810" y="116801"/>
                  </a:lnTo>
                  <a:lnTo>
                    <a:pt x="4902974" y="121970"/>
                  </a:lnTo>
                  <a:lnTo>
                    <a:pt x="4905768" y="123037"/>
                  </a:lnTo>
                  <a:lnTo>
                    <a:pt x="4907038" y="126187"/>
                  </a:lnTo>
                  <a:lnTo>
                    <a:pt x="4906289" y="131953"/>
                  </a:lnTo>
                  <a:lnTo>
                    <a:pt x="4915344" y="132892"/>
                  </a:lnTo>
                  <a:lnTo>
                    <a:pt x="4923980" y="133299"/>
                  </a:lnTo>
                  <a:lnTo>
                    <a:pt x="4924780" y="122466"/>
                  </a:lnTo>
                  <a:close/>
                </a:path>
                <a:path w="7600950" h="204470">
                  <a:moveTo>
                    <a:pt x="5014747" y="164401"/>
                  </a:moveTo>
                  <a:lnTo>
                    <a:pt x="5006403" y="165608"/>
                  </a:lnTo>
                  <a:lnTo>
                    <a:pt x="5001095" y="162941"/>
                  </a:lnTo>
                  <a:lnTo>
                    <a:pt x="5000472" y="154152"/>
                  </a:lnTo>
                  <a:lnTo>
                    <a:pt x="4994033" y="155130"/>
                  </a:lnTo>
                  <a:lnTo>
                    <a:pt x="4984801" y="162483"/>
                  </a:lnTo>
                  <a:lnTo>
                    <a:pt x="4978374" y="163563"/>
                  </a:lnTo>
                  <a:lnTo>
                    <a:pt x="4976939" y="158178"/>
                  </a:lnTo>
                  <a:lnTo>
                    <a:pt x="4965433" y="158673"/>
                  </a:lnTo>
                  <a:lnTo>
                    <a:pt x="4964036" y="153301"/>
                  </a:lnTo>
                  <a:lnTo>
                    <a:pt x="4957076" y="155651"/>
                  </a:lnTo>
                  <a:lnTo>
                    <a:pt x="4951171" y="154914"/>
                  </a:lnTo>
                  <a:lnTo>
                    <a:pt x="4945354" y="151955"/>
                  </a:lnTo>
                  <a:lnTo>
                    <a:pt x="4938687" y="147612"/>
                  </a:lnTo>
                  <a:lnTo>
                    <a:pt x="4935601" y="152882"/>
                  </a:lnTo>
                  <a:lnTo>
                    <a:pt x="4929898" y="152895"/>
                  </a:lnTo>
                  <a:lnTo>
                    <a:pt x="4924031" y="150152"/>
                  </a:lnTo>
                  <a:lnTo>
                    <a:pt x="4920488" y="147180"/>
                  </a:lnTo>
                  <a:lnTo>
                    <a:pt x="4919484" y="154482"/>
                  </a:lnTo>
                  <a:lnTo>
                    <a:pt x="4909578" y="148717"/>
                  </a:lnTo>
                  <a:lnTo>
                    <a:pt x="4909299" y="156908"/>
                  </a:lnTo>
                  <a:lnTo>
                    <a:pt x="4915408" y="164033"/>
                  </a:lnTo>
                  <a:lnTo>
                    <a:pt x="4923764" y="166979"/>
                  </a:lnTo>
                  <a:lnTo>
                    <a:pt x="4933035" y="166357"/>
                  </a:lnTo>
                  <a:lnTo>
                    <a:pt x="4941925" y="162737"/>
                  </a:lnTo>
                  <a:lnTo>
                    <a:pt x="4941189" y="168605"/>
                  </a:lnTo>
                  <a:lnTo>
                    <a:pt x="4942510" y="171704"/>
                  </a:lnTo>
                  <a:lnTo>
                    <a:pt x="4945291" y="172770"/>
                  </a:lnTo>
                  <a:lnTo>
                    <a:pt x="4948694" y="167055"/>
                  </a:lnTo>
                  <a:lnTo>
                    <a:pt x="4953241" y="168554"/>
                  </a:lnTo>
                  <a:lnTo>
                    <a:pt x="4958359" y="172250"/>
                  </a:lnTo>
                  <a:lnTo>
                    <a:pt x="4963490" y="173189"/>
                  </a:lnTo>
                  <a:lnTo>
                    <a:pt x="4969992" y="174028"/>
                  </a:lnTo>
                  <a:lnTo>
                    <a:pt x="4971339" y="167297"/>
                  </a:lnTo>
                  <a:lnTo>
                    <a:pt x="4978222" y="168567"/>
                  </a:lnTo>
                  <a:lnTo>
                    <a:pt x="4986477" y="175082"/>
                  </a:lnTo>
                  <a:lnTo>
                    <a:pt x="4998758" y="179565"/>
                  </a:lnTo>
                  <a:lnTo>
                    <a:pt x="5009908" y="177520"/>
                  </a:lnTo>
                  <a:lnTo>
                    <a:pt x="5014747" y="164401"/>
                  </a:lnTo>
                  <a:close/>
                </a:path>
                <a:path w="7600950" h="204470">
                  <a:moveTo>
                    <a:pt x="5040846" y="142252"/>
                  </a:moveTo>
                  <a:lnTo>
                    <a:pt x="5037975" y="139369"/>
                  </a:lnTo>
                  <a:lnTo>
                    <a:pt x="5037137" y="144995"/>
                  </a:lnTo>
                  <a:lnTo>
                    <a:pt x="5037036" y="147789"/>
                  </a:lnTo>
                  <a:lnTo>
                    <a:pt x="5039919" y="150622"/>
                  </a:lnTo>
                  <a:lnTo>
                    <a:pt x="5040769" y="145084"/>
                  </a:lnTo>
                  <a:lnTo>
                    <a:pt x="5040846" y="142252"/>
                  </a:lnTo>
                  <a:close/>
                </a:path>
                <a:path w="7600950" h="204470">
                  <a:moveTo>
                    <a:pt x="5057292" y="142925"/>
                  </a:moveTo>
                  <a:lnTo>
                    <a:pt x="5055463" y="140347"/>
                  </a:lnTo>
                  <a:lnTo>
                    <a:pt x="5054536" y="139001"/>
                  </a:lnTo>
                  <a:lnTo>
                    <a:pt x="5049863" y="142621"/>
                  </a:lnTo>
                  <a:lnTo>
                    <a:pt x="5051704" y="145326"/>
                  </a:lnTo>
                  <a:lnTo>
                    <a:pt x="5052707" y="146697"/>
                  </a:lnTo>
                  <a:lnTo>
                    <a:pt x="5057292" y="142925"/>
                  </a:lnTo>
                  <a:close/>
                </a:path>
                <a:path w="7600950" h="204470">
                  <a:moveTo>
                    <a:pt x="5065738" y="165569"/>
                  </a:moveTo>
                  <a:lnTo>
                    <a:pt x="5054549" y="162585"/>
                  </a:lnTo>
                  <a:lnTo>
                    <a:pt x="5043233" y="162026"/>
                  </a:lnTo>
                  <a:lnTo>
                    <a:pt x="5033086" y="165493"/>
                  </a:lnTo>
                  <a:lnTo>
                    <a:pt x="5025428" y="174586"/>
                  </a:lnTo>
                  <a:lnTo>
                    <a:pt x="5035766" y="172529"/>
                  </a:lnTo>
                  <a:lnTo>
                    <a:pt x="5047119" y="174891"/>
                  </a:lnTo>
                  <a:lnTo>
                    <a:pt x="5057711" y="174840"/>
                  </a:lnTo>
                  <a:lnTo>
                    <a:pt x="5065738" y="165569"/>
                  </a:lnTo>
                  <a:close/>
                </a:path>
                <a:path w="7600950" h="204470">
                  <a:moveTo>
                    <a:pt x="5083594" y="180975"/>
                  </a:moveTo>
                  <a:lnTo>
                    <a:pt x="5081587" y="173697"/>
                  </a:lnTo>
                  <a:lnTo>
                    <a:pt x="5079162" y="181317"/>
                  </a:lnTo>
                  <a:lnTo>
                    <a:pt x="5083594" y="180975"/>
                  </a:lnTo>
                  <a:close/>
                </a:path>
                <a:path w="7600950" h="204470">
                  <a:moveTo>
                    <a:pt x="5095240" y="151193"/>
                  </a:moveTo>
                  <a:lnTo>
                    <a:pt x="5090973" y="151955"/>
                  </a:lnTo>
                  <a:lnTo>
                    <a:pt x="5084940" y="150177"/>
                  </a:lnTo>
                  <a:lnTo>
                    <a:pt x="5084229" y="156070"/>
                  </a:lnTo>
                  <a:lnTo>
                    <a:pt x="5088534" y="155295"/>
                  </a:lnTo>
                  <a:lnTo>
                    <a:pt x="5094503" y="157073"/>
                  </a:lnTo>
                  <a:lnTo>
                    <a:pt x="5095240" y="151193"/>
                  </a:lnTo>
                  <a:close/>
                </a:path>
                <a:path w="7600950" h="204470">
                  <a:moveTo>
                    <a:pt x="6511887" y="200240"/>
                  </a:moveTo>
                  <a:lnTo>
                    <a:pt x="6509931" y="197688"/>
                  </a:lnTo>
                  <a:lnTo>
                    <a:pt x="6509004" y="196240"/>
                  </a:lnTo>
                  <a:lnTo>
                    <a:pt x="6504343" y="200190"/>
                  </a:lnTo>
                  <a:lnTo>
                    <a:pt x="6506248" y="202730"/>
                  </a:lnTo>
                  <a:lnTo>
                    <a:pt x="6507302" y="204012"/>
                  </a:lnTo>
                  <a:lnTo>
                    <a:pt x="6511887" y="200240"/>
                  </a:lnTo>
                  <a:close/>
                </a:path>
                <a:path w="7600950" h="204470">
                  <a:moveTo>
                    <a:pt x="7175627" y="196176"/>
                  </a:moveTo>
                  <a:lnTo>
                    <a:pt x="7173608" y="193636"/>
                  </a:lnTo>
                  <a:lnTo>
                    <a:pt x="7172553" y="192201"/>
                  </a:lnTo>
                  <a:lnTo>
                    <a:pt x="7168007" y="196227"/>
                  </a:lnTo>
                  <a:lnTo>
                    <a:pt x="7169963" y="198729"/>
                  </a:lnTo>
                  <a:lnTo>
                    <a:pt x="7171017" y="199986"/>
                  </a:lnTo>
                  <a:lnTo>
                    <a:pt x="7175627" y="196176"/>
                  </a:lnTo>
                  <a:close/>
                </a:path>
                <a:path w="7600950" h="204470">
                  <a:moveTo>
                    <a:pt x="7350036" y="191020"/>
                  </a:moveTo>
                  <a:lnTo>
                    <a:pt x="7349795" y="185953"/>
                  </a:lnTo>
                  <a:lnTo>
                    <a:pt x="7343305" y="184912"/>
                  </a:lnTo>
                  <a:lnTo>
                    <a:pt x="7342556" y="191122"/>
                  </a:lnTo>
                  <a:lnTo>
                    <a:pt x="7346721" y="190563"/>
                  </a:lnTo>
                  <a:lnTo>
                    <a:pt x="7348563" y="198285"/>
                  </a:lnTo>
                  <a:lnTo>
                    <a:pt x="7350036" y="191020"/>
                  </a:lnTo>
                  <a:close/>
                </a:path>
                <a:path w="7600950" h="204470">
                  <a:moveTo>
                    <a:pt x="7403554" y="194322"/>
                  </a:moveTo>
                  <a:lnTo>
                    <a:pt x="7402601" y="185305"/>
                  </a:lnTo>
                  <a:lnTo>
                    <a:pt x="7398385" y="180809"/>
                  </a:lnTo>
                  <a:lnTo>
                    <a:pt x="7391870" y="179489"/>
                  </a:lnTo>
                  <a:lnTo>
                    <a:pt x="7384021" y="179984"/>
                  </a:lnTo>
                  <a:lnTo>
                    <a:pt x="7386485" y="190487"/>
                  </a:lnTo>
                  <a:lnTo>
                    <a:pt x="7390549" y="196113"/>
                  </a:lnTo>
                  <a:lnTo>
                    <a:pt x="7396226" y="197269"/>
                  </a:lnTo>
                  <a:lnTo>
                    <a:pt x="7403554" y="194322"/>
                  </a:lnTo>
                  <a:close/>
                </a:path>
                <a:path w="7600950" h="204470">
                  <a:moveTo>
                    <a:pt x="7479424" y="176733"/>
                  </a:moveTo>
                  <a:lnTo>
                    <a:pt x="7476871" y="169519"/>
                  </a:lnTo>
                  <a:lnTo>
                    <a:pt x="7474864" y="177355"/>
                  </a:lnTo>
                  <a:lnTo>
                    <a:pt x="7479424" y="176733"/>
                  </a:lnTo>
                  <a:close/>
                </a:path>
                <a:path w="7600950" h="204470">
                  <a:moveTo>
                    <a:pt x="7600823" y="157416"/>
                  </a:moveTo>
                  <a:lnTo>
                    <a:pt x="7600709" y="152615"/>
                  </a:lnTo>
                  <a:lnTo>
                    <a:pt x="7597775" y="153822"/>
                  </a:lnTo>
                  <a:lnTo>
                    <a:pt x="7593152" y="152958"/>
                  </a:lnTo>
                  <a:lnTo>
                    <a:pt x="7593266" y="157746"/>
                  </a:lnTo>
                  <a:lnTo>
                    <a:pt x="7596200" y="156629"/>
                  </a:lnTo>
                  <a:lnTo>
                    <a:pt x="7600823" y="15741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9571" y="6568477"/>
              <a:ext cx="7243445" cy="128270"/>
            </a:xfrm>
            <a:custGeom>
              <a:avLst/>
              <a:gdLst/>
              <a:ahLst/>
              <a:cxnLst/>
              <a:rect l="l" t="t" r="r" b="b"/>
              <a:pathLst>
                <a:path w="7243445" h="128270">
                  <a:moveTo>
                    <a:pt x="9575" y="36398"/>
                  </a:moveTo>
                  <a:lnTo>
                    <a:pt x="3771" y="36499"/>
                  </a:lnTo>
                  <a:lnTo>
                    <a:pt x="1168" y="40741"/>
                  </a:lnTo>
                  <a:lnTo>
                    <a:pt x="0" y="47066"/>
                  </a:lnTo>
                  <a:lnTo>
                    <a:pt x="5803" y="46901"/>
                  </a:lnTo>
                  <a:lnTo>
                    <a:pt x="8394" y="42710"/>
                  </a:lnTo>
                  <a:lnTo>
                    <a:pt x="9575" y="36398"/>
                  </a:lnTo>
                  <a:close/>
                </a:path>
                <a:path w="7243445" h="128270">
                  <a:moveTo>
                    <a:pt x="62992" y="41960"/>
                  </a:moveTo>
                  <a:lnTo>
                    <a:pt x="61048" y="39458"/>
                  </a:lnTo>
                  <a:lnTo>
                    <a:pt x="60045" y="38074"/>
                  </a:lnTo>
                  <a:lnTo>
                    <a:pt x="55994" y="42113"/>
                  </a:lnTo>
                  <a:lnTo>
                    <a:pt x="57873" y="44615"/>
                  </a:lnTo>
                  <a:lnTo>
                    <a:pt x="58902" y="45834"/>
                  </a:lnTo>
                  <a:lnTo>
                    <a:pt x="62992" y="41960"/>
                  </a:lnTo>
                  <a:close/>
                </a:path>
                <a:path w="7243445" h="128270">
                  <a:moveTo>
                    <a:pt x="80708" y="18757"/>
                  </a:moveTo>
                  <a:lnTo>
                    <a:pt x="80657" y="13830"/>
                  </a:lnTo>
                  <a:lnTo>
                    <a:pt x="77965" y="15125"/>
                  </a:lnTo>
                  <a:lnTo>
                    <a:pt x="73850" y="14173"/>
                  </a:lnTo>
                  <a:lnTo>
                    <a:pt x="73952" y="19113"/>
                  </a:lnTo>
                  <a:lnTo>
                    <a:pt x="76542" y="17868"/>
                  </a:lnTo>
                  <a:lnTo>
                    <a:pt x="80708" y="18757"/>
                  </a:lnTo>
                  <a:close/>
                </a:path>
                <a:path w="7243445" h="128270">
                  <a:moveTo>
                    <a:pt x="186512" y="75311"/>
                  </a:moveTo>
                  <a:lnTo>
                    <a:pt x="184048" y="60655"/>
                  </a:lnTo>
                  <a:lnTo>
                    <a:pt x="176377" y="54216"/>
                  </a:lnTo>
                  <a:lnTo>
                    <a:pt x="167424" y="49822"/>
                  </a:lnTo>
                  <a:lnTo>
                    <a:pt x="161074" y="41325"/>
                  </a:lnTo>
                  <a:lnTo>
                    <a:pt x="154559" y="40360"/>
                  </a:lnTo>
                  <a:lnTo>
                    <a:pt x="153695" y="47104"/>
                  </a:lnTo>
                  <a:lnTo>
                    <a:pt x="147510" y="46621"/>
                  </a:lnTo>
                  <a:lnTo>
                    <a:pt x="147066" y="39433"/>
                  </a:lnTo>
                  <a:lnTo>
                    <a:pt x="144030" y="36271"/>
                  </a:lnTo>
                  <a:lnTo>
                    <a:pt x="139992" y="34632"/>
                  </a:lnTo>
                  <a:lnTo>
                    <a:pt x="136563" y="32004"/>
                  </a:lnTo>
                  <a:lnTo>
                    <a:pt x="135356" y="37439"/>
                  </a:lnTo>
                  <a:lnTo>
                    <a:pt x="124472" y="37058"/>
                  </a:lnTo>
                  <a:lnTo>
                    <a:pt x="123240" y="42532"/>
                  </a:lnTo>
                  <a:lnTo>
                    <a:pt x="129374" y="43383"/>
                  </a:lnTo>
                  <a:lnTo>
                    <a:pt x="133083" y="48133"/>
                  </a:lnTo>
                  <a:lnTo>
                    <a:pt x="136321" y="53670"/>
                  </a:lnTo>
                  <a:lnTo>
                    <a:pt x="141071" y="56870"/>
                  </a:lnTo>
                  <a:lnTo>
                    <a:pt x="141427" y="49453"/>
                  </a:lnTo>
                  <a:lnTo>
                    <a:pt x="149186" y="52019"/>
                  </a:lnTo>
                  <a:lnTo>
                    <a:pt x="154609" y="51435"/>
                  </a:lnTo>
                  <a:lnTo>
                    <a:pt x="156489" y="57277"/>
                  </a:lnTo>
                  <a:lnTo>
                    <a:pt x="158699" y="62572"/>
                  </a:lnTo>
                  <a:lnTo>
                    <a:pt x="162077" y="66116"/>
                  </a:lnTo>
                  <a:lnTo>
                    <a:pt x="165900" y="56756"/>
                  </a:lnTo>
                  <a:lnTo>
                    <a:pt x="171145" y="63042"/>
                  </a:lnTo>
                  <a:lnTo>
                    <a:pt x="177965" y="73164"/>
                  </a:lnTo>
                  <a:lnTo>
                    <a:pt x="186512" y="75311"/>
                  </a:lnTo>
                  <a:close/>
                </a:path>
                <a:path w="7243445" h="128270">
                  <a:moveTo>
                    <a:pt x="729919" y="2552"/>
                  </a:moveTo>
                  <a:lnTo>
                    <a:pt x="725678" y="3225"/>
                  </a:lnTo>
                  <a:lnTo>
                    <a:pt x="727976" y="10388"/>
                  </a:lnTo>
                  <a:lnTo>
                    <a:pt x="729919" y="2552"/>
                  </a:lnTo>
                  <a:close/>
                </a:path>
                <a:path w="7243445" h="128270">
                  <a:moveTo>
                    <a:pt x="755777" y="25298"/>
                  </a:moveTo>
                  <a:lnTo>
                    <a:pt x="753948" y="22758"/>
                  </a:lnTo>
                  <a:lnTo>
                    <a:pt x="752983" y="21361"/>
                  </a:lnTo>
                  <a:lnTo>
                    <a:pt x="748665" y="25323"/>
                  </a:lnTo>
                  <a:lnTo>
                    <a:pt x="750468" y="27863"/>
                  </a:lnTo>
                  <a:lnTo>
                    <a:pt x="751509" y="29108"/>
                  </a:lnTo>
                  <a:lnTo>
                    <a:pt x="755777" y="25298"/>
                  </a:lnTo>
                  <a:close/>
                </a:path>
                <a:path w="7243445" h="128270">
                  <a:moveTo>
                    <a:pt x="841324" y="26568"/>
                  </a:moveTo>
                  <a:lnTo>
                    <a:pt x="840701" y="18224"/>
                  </a:lnTo>
                  <a:lnTo>
                    <a:pt x="834288" y="15392"/>
                  </a:lnTo>
                  <a:lnTo>
                    <a:pt x="827011" y="16954"/>
                  </a:lnTo>
                  <a:lnTo>
                    <a:pt x="823823" y="21780"/>
                  </a:lnTo>
                  <a:lnTo>
                    <a:pt x="829513" y="21018"/>
                  </a:lnTo>
                  <a:lnTo>
                    <a:pt x="833094" y="23380"/>
                  </a:lnTo>
                  <a:lnTo>
                    <a:pt x="836409" y="26123"/>
                  </a:lnTo>
                  <a:lnTo>
                    <a:pt x="841324" y="26568"/>
                  </a:lnTo>
                  <a:close/>
                </a:path>
                <a:path w="7243445" h="128270">
                  <a:moveTo>
                    <a:pt x="911225" y="838"/>
                  </a:moveTo>
                  <a:lnTo>
                    <a:pt x="906157" y="368"/>
                  </a:lnTo>
                  <a:lnTo>
                    <a:pt x="901179" y="0"/>
                  </a:lnTo>
                  <a:lnTo>
                    <a:pt x="900645" y="5727"/>
                  </a:lnTo>
                  <a:lnTo>
                    <a:pt x="903617" y="4965"/>
                  </a:lnTo>
                  <a:lnTo>
                    <a:pt x="904024" y="7759"/>
                  </a:lnTo>
                  <a:lnTo>
                    <a:pt x="904189" y="10795"/>
                  </a:lnTo>
                  <a:lnTo>
                    <a:pt x="910196" y="12636"/>
                  </a:lnTo>
                  <a:lnTo>
                    <a:pt x="910805" y="6997"/>
                  </a:lnTo>
                  <a:lnTo>
                    <a:pt x="911225" y="838"/>
                  </a:lnTo>
                  <a:close/>
                </a:path>
                <a:path w="7243445" h="128270">
                  <a:moveTo>
                    <a:pt x="937374" y="9525"/>
                  </a:moveTo>
                  <a:lnTo>
                    <a:pt x="935050" y="5130"/>
                  </a:lnTo>
                  <a:lnTo>
                    <a:pt x="928903" y="10782"/>
                  </a:lnTo>
                  <a:lnTo>
                    <a:pt x="935456" y="14541"/>
                  </a:lnTo>
                  <a:lnTo>
                    <a:pt x="937374" y="9525"/>
                  </a:lnTo>
                  <a:close/>
                </a:path>
                <a:path w="7243445" h="128270">
                  <a:moveTo>
                    <a:pt x="960780" y="25793"/>
                  </a:moveTo>
                  <a:lnTo>
                    <a:pt x="955027" y="26390"/>
                  </a:lnTo>
                  <a:lnTo>
                    <a:pt x="953922" y="20383"/>
                  </a:lnTo>
                  <a:lnTo>
                    <a:pt x="953579" y="13322"/>
                  </a:lnTo>
                  <a:lnTo>
                    <a:pt x="950112" y="10782"/>
                  </a:lnTo>
                  <a:lnTo>
                    <a:pt x="950239" y="30657"/>
                  </a:lnTo>
                  <a:lnTo>
                    <a:pt x="954392" y="29921"/>
                  </a:lnTo>
                  <a:lnTo>
                    <a:pt x="960234" y="31508"/>
                  </a:lnTo>
                  <a:lnTo>
                    <a:pt x="960780" y="25793"/>
                  </a:lnTo>
                  <a:close/>
                </a:path>
                <a:path w="7243445" h="128270">
                  <a:moveTo>
                    <a:pt x="996708" y="203"/>
                  </a:moveTo>
                  <a:lnTo>
                    <a:pt x="992416" y="800"/>
                  </a:lnTo>
                  <a:lnTo>
                    <a:pt x="994600" y="8001"/>
                  </a:lnTo>
                  <a:lnTo>
                    <a:pt x="996708" y="203"/>
                  </a:lnTo>
                  <a:close/>
                </a:path>
                <a:path w="7243445" h="128270">
                  <a:moveTo>
                    <a:pt x="1063028" y="5676"/>
                  </a:moveTo>
                  <a:lnTo>
                    <a:pt x="1058633" y="50"/>
                  </a:lnTo>
                  <a:lnTo>
                    <a:pt x="1054455" y="2032"/>
                  </a:lnTo>
                  <a:lnTo>
                    <a:pt x="1054569" y="5829"/>
                  </a:lnTo>
                  <a:lnTo>
                    <a:pt x="1063028" y="5676"/>
                  </a:lnTo>
                  <a:close/>
                </a:path>
                <a:path w="7243445" h="128270">
                  <a:moveTo>
                    <a:pt x="1084275" y="10718"/>
                  </a:moveTo>
                  <a:lnTo>
                    <a:pt x="1081633" y="5702"/>
                  </a:lnTo>
                  <a:lnTo>
                    <a:pt x="1075817" y="5181"/>
                  </a:lnTo>
                  <a:lnTo>
                    <a:pt x="1068920" y="6172"/>
                  </a:lnTo>
                  <a:lnTo>
                    <a:pt x="1063028" y="5676"/>
                  </a:lnTo>
                  <a:lnTo>
                    <a:pt x="1065695" y="10680"/>
                  </a:lnTo>
                  <a:lnTo>
                    <a:pt x="1071511" y="11201"/>
                  </a:lnTo>
                  <a:lnTo>
                    <a:pt x="1078407" y="10210"/>
                  </a:lnTo>
                  <a:lnTo>
                    <a:pt x="1084275" y="10718"/>
                  </a:lnTo>
                  <a:close/>
                </a:path>
                <a:path w="7243445" h="128270">
                  <a:moveTo>
                    <a:pt x="1130160" y="10718"/>
                  </a:moveTo>
                  <a:lnTo>
                    <a:pt x="1126032" y="11544"/>
                  </a:lnTo>
                  <a:lnTo>
                    <a:pt x="1120127" y="9918"/>
                  </a:lnTo>
                  <a:lnTo>
                    <a:pt x="1119581" y="15633"/>
                  </a:lnTo>
                  <a:lnTo>
                    <a:pt x="1123734" y="14947"/>
                  </a:lnTo>
                  <a:lnTo>
                    <a:pt x="1129576" y="16573"/>
                  </a:lnTo>
                  <a:lnTo>
                    <a:pt x="1130160" y="10718"/>
                  </a:lnTo>
                  <a:close/>
                </a:path>
                <a:path w="7243445" h="128270">
                  <a:moveTo>
                    <a:pt x="2770340" y="22872"/>
                  </a:moveTo>
                  <a:lnTo>
                    <a:pt x="2763291" y="23126"/>
                  </a:lnTo>
                  <a:lnTo>
                    <a:pt x="2758109" y="25679"/>
                  </a:lnTo>
                  <a:lnTo>
                    <a:pt x="2753677" y="26720"/>
                  </a:lnTo>
                  <a:lnTo>
                    <a:pt x="2748838" y="22402"/>
                  </a:lnTo>
                  <a:lnTo>
                    <a:pt x="2751048" y="31902"/>
                  </a:lnTo>
                  <a:lnTo>
                    <a:pt x="2758338" y="32854"/>
                  </a:lnTo>
                  <a:lnTo>
                    <a:pt x="2766263" y="28702"/>
                  </a:lnTo>
                  <a:lnTo>
                    <a:pt x="2770340" y="22872"/>
                  </a:lnTo>
                  <a:close/>
                </a:path>
                <a:path w="7243445" h="128270">
                  <a:moveTo>
                    <a:pt x="2906941" y="20878"/>
                  </a:moveTo>
                  <a:lnTo>
                    <a:pt x="2904096" y="22009"/>
                  </a:lnTo>
                  <a:lnTo>
                    <a:pt x="2899867" y="20840"/>
                  </a:lnTo>
                  <a:lnTo>
                    <a:pt x="2899626" y="25781"/>
                  </a:lnTo>
                  <a:lnTo>
                    <a:pt x="2902381" y="24676"/>
                  </a:lnTo>
                  <a:lnTo>
                    <a:pt x="2906649" y="25793"/>
                  </a:lnTo>
                  <a:lnTo>
                    <a:pt x="2906941" y="20878"/>
                  </a:lnTo>
                  <a:close/>
                </a:path>
                <a:path w="7243445" h="128270">
                  <a:moveTo>
                    <a:pt x="2960586" y="32118"/>
                  </a:moveTo>
                  <a:lnTo>
                    <a:pt x="2954401" y="31711"/>
                  </a:lnTo>
                  <a:lnTo>
                    <a:pt x="2951238" y="35750"/>
                  </a:lnTo>
                  <a:lnTo>
                    <a:pt x="2949473" y="41821"/>
                  </a:lnTo>
                  <a:lnTo>
                    <a:pt x="2955696" y="42354"/>
                  </a:lnTo>
                  <a:lnTo>
                    <a:pt x="2958833" y="38354"/>
                  </a:lnTo>
                  <a:lnTo>
                    <a:pt x="2960586" y="32118"/>
                  </a:lnTo>
                  <a:close/>
                </a:path>
                <a:path w="7243445" h="128270">
                  <a:moveTo>
                    <a:pt x="2970885" y="52476"/>
                  </a:moveTo>
                  <a:lnTo>
                    <a:pt x="2962325" y="47332"/>
                  </a:lnTo>
                  <a:lnTo>
                    <a:pt x="2953245" y="49149"/>
                  </a:lnTo>
                  <a:lnTo>
                    <a:pt x="2946539" y="57442"/>
                  </a:lnTo>
                  <a:lnTo>
                    <a:pt x="2945053" y="71742"/>
                  </a:lnTo>
                  <a:lnTo>
                    <a:pt x="2954096" y="70662"/>
                  </a:lnTo>
                  <a:lnTo>
                    <a:pt x="2961182" y="66763"/>
                  </a:lnTo>
                  <a:lnTo>
                    <a:pt x="2966669" y="60528"/>
                  </a:lnTo>
                  <a:lnTo>
                    <a:pt x="2970885" y="52476"/>
                  </a:lnTo>
                  <a:close/>
                </a:path>
                <a:path w="7243445" h="128270">
                  <a:moveTo>
                    <a:pt x="2992831" y="37998"/>
                  </a:moveTo>
                  <a:lnTo>
                    <a:pt x="2990075" y="38989"/>
                  </a:lnTo>
                  <a:lnTo>
                    <a:pt x="2985706" y="37947"/>
                  </a:lnTo>
                  <a:lnTo>
                    <a:pt x="2985516" y="42735"/>
                  </a:lnTo>
                  <a:lnTo>
                    <a:pt x="2988360" y="41706"/>
                  </a:lnTo>
                  <a:lnTo>
                    <a:pt x="2992653" y="42748"/>
                  </a:lnTo>
                  <a:lnTo>
                    <a:pt x="2992831" y="37998"/>
                  </a:lnTo>
                  <a:close/>
                </a:path>
                <a:path w="7243445" h="128270">
                  <a:moveTo>
                    <a:pt x="3035808" y="49085"/>
                  </a:moveTo>
                  <a:lnTo>
                    <a:pt x="3026092" y="45135"/>
                  </a:lnTo>
                  <a:lnTo>
                    <a:pt x="3014256" y="43192"/>
                  </a:lnTo>
                  <a:lnTo>
                    <a:pt x="3003245" y="45212"/>
                  </a:lnTo>
                  <a:lnTo>
                    <a:pt x="2996031" y="53124"/>
                  </a:lnTo>
                  <a:lnTo>
                    <a:pt x="3003994" y="54800"/>
                  </a:lnTo>
                  <a:lnTo>
                    <a:pt x="3008617" y="55410"/>
                  </a:lnTo>
                  <a:lnTo>
                    <a:pt x="3013252" y="55029"/>
                  </a:lnTo>
                  <a:lnTo>
                    <a:pt x="3021279" y="53771"/>
                  </a:lnTo>
                  <a:lnTo>
                    <a:pt x="3025889" y="60350"/>
                  </a:lnTo>
                  <a:lnTo>
                    <a:pt x="3034525" y="60579"/>
                  </a:lnTo>
                  <a:lnTo>
                    <a:pt x="3035808" y="49085"/>
                  </a:lnTo>
                  <a:close/>
                </a:path>
                <a:path w="7243445" h="128270">
                  <a:moveTo>
                    <a:pt x="3057601" y="44577"/>
                  </a:moveTo>
                  <a:lnTo>
                    <a:pt x="3051365" y="44196"/>
                  </a:lnTo>
                  <a:lnTo>
                    <a:pt x="3048266" y="48196"/>
                  </a:lnTo>
                  <a:lnTo>
                    <a:pt x="3046476" y="54394"/>
                  </a:lnTo>
                  <a:lnTo>
                    <a:pt x="3052699" y="54724"/>
                  </a:lnTo>
                  <a:lnTo>
                    <a:pt x="3055848" y="50774"/>
                  </a:lnTo>
                  <a:lnTo>
                    <a:pt x="3057601" y="44577"/>
                  </a:lnTo>
                  <a:close/>
                </a:path>
                <a:path w="7243445" h="128270">
                  <a:moveTo>
                    <a:pt x="3068180" y="49898"/>
                  </a:moveTo>
                  <a:lnTo>
                    <a:pt x="3061944" y="48437"/>
                  </a:lnTo>
                  <a:lnTo>
                    <a:pt x="3060916" y="54749"/>
                  </a:lnTo>
                  <a:lnTo>
                    <a:pt x="3064929" y="54267"/>
                  </a:lnTo>
                  <a:lnTo>
                    <a:pt x="3066300" y="62039"/>
                  </a:lnTo>
                  <a:lnTo>
                    <a:pt x="3068104" y="54940"/>
                  </a:lnTo>
                  <a:lnTo>
                    <a:pt x="3068180" y="49898"/>
                  </a:lnTo>
                  <a:close/>
                </a:path>
                <a:path w="7243445" h="128270">
                  <a:moveTo>
                    <a:pt x="3106089" y="53441"/>
                  </a:moveTo>
                  <a:lnTo>
                    <a:pt x="3104286" y="50825"/>
                  </a:lnTo>
                  <a:lnTo>
                    <a:pt x="3103359" y="49377"/>
                  </a:lnTo>
                  <a:lnTo>
                    <a:pt x="3098749" y="53162"/>
                  </a:lnTo>
                  <a:lnTo>
                    <a:pt x="3100540" y="55778"/>
                  </a:lnTo>
                  <a:lnTo>
                    <a:pt x="3101454" y="57061"/>
                  </a:lnTo>
                  <a:lnTo>
                    <a:pt x="3106089" y="53441"/>
                  </a:lnTo>
                  <a:close/>
                </a:path>
                <a:path w="7243445" h="128270">
                  <a:moveTo>
                    <a:pt x="3118243" y="66141"/>
                  </a:moveTo>
                  <a:lnTo>
                    <a:pt x="3115729" y="61061"/>
                  </a:lnTo>
                  <a:lnTo>
                    <a:pt x="3109811" y="60388"/>
                  </a:lnTo>
                  <a:lnTo>
                    <a:pt x="3102762" y="61188"/>
                  </a:lnTo>
                  <a:lnTo>
                    <a:pt x="3096806" y="60540"/>
                  </a:lnTo>
                  <a:lnTo>
                    <a:pt x="3096056" y="50558"/>
                  </a:lnTo>
                  <a:lnTo>
                    <a:pt x="3091243" y="46139"/>
                  </a:lnTo>
                  <a:lnTo>
                    <a:pt x="3085630" y="47625"/>
                  </a:lnTo>
                  <a:lnTo>
                    <a:pt x="3082493" y="55321"/>
                  </a:lnTo>
                  <a:lnTo>
                    <a:pt x="3088678" y="53606"/>
                  </a:lnTo>
                  <a:lnTo>
                    <a:pt x="3089224" y="59347"/>
                  </a:lnTo>
                  <a:lnTo>
                    <a:pt x="3089440" y="65405"/>
                  </a:lnTo>
                  <a:lnTo>
                    <a:pt x="3118243" y="66141"/>
                  </a:lnTo>
                  <a:close/>
                </a:path>
                <a:path w="7243445" h="128270">
                  <a:moveTo>
                    <a:pt x="3149854" y="34607"/>
                  </a:moveTo>
                  <a:lnTo>
                    <a:pt x="3147085" y="30568"/>
                  </a:lnTo>
                  <a:lnTo>
                    <a:pt x="3142500" y="34188"/>
                  </a:lnTo>
                  <a:lnTo>
                    <a:pt x="3144329" y="36791"/>
                  </a:lnTo>
                  <a:lnTo>
                    <a:pt x="3145256" y="38188"/>
                  </a:lnTo>
                  <a:lnTo>
                    <a:pt x="3149854" y="34607"/>
                  </a:lnTo>
                  <a:close/>
                </a:path>
                <a:path w="7243445" h="128270">
                  <a:moveTo>
                    <a:pt x="3227044" y="43980"/>
                  </a:moveTo>
                  <a:lnTo>
                    <a:pt x="3222688" y="39687"/>
                  </a:lnTo>
                  <a:lnTo>
                    <a:pt x="3218904" y="35852"/>
                  </a:lnTo>
                  <a:lnTo>
                    <a:pt x="3215589" y="35991"/>
                  </a:lnTo>
                  <a:lnTo>
                    <a:pt x="3212668" y="43611"/>
                  </a:lnTo>
                  <a:lnTo>
                    <a:pt x="3218662" y="44754"/>
                  </a:lnTo>
                  <a:lnTo>
                    <a:pt x="3222904" y="50584"/>
                  </a:lnTo>
                  <a:lnTo>
                    <a:pt x="3225622" y="53009"/>
                  </a:lnTo>
                  <a:lnTo>
                    <a:pt x="3227044" y="43980"/>
                  </a:lnTo>
                  <a:close/>
                </a:path>
                <a:path w="7243445" h="128270">
                  <a:moveTo>
                    <a:pt x="3238004" y="39192"/>
                  </a:moveTo>
                  <a:lnTo>
                    <a:pt x="3232912" y="38493"/>
                  </a:lnTo>
                  <a:lnTo>
                    <a:pt x="3229495" y="35534"/>
                  </a:lnTo>
                  <a:lnTo>
                    <a:pt x="3227590" y="35585"/>
                  </a:lnTo>
                  <a:lnTo>
                    <a:pt x="3227044" y="43980"/>
                  </a:lnTo>
                  <a:lnTo>
                    <a:pt x="3232124" y="44526"/>
                  </a:lnTo>
                  <a:lnTo>
                    <a:pt x="3237255" y="45059"/>
                  </a:lnTo>
                  <a:lnTo>
                    <a:pt x="3238004" y="39192"/>
                  </a:lnTo>
                  <a:close/>
                </a:path>
                <a:path w="7243445" h="128270">
                  <a:moveTo>
                    <a:pt x="3288449" y="40462"/>
                  </a:moveTo>
                  <a:lnTo>
                    <a:pt x="3281515" y="42672"/>
                  </a:lnTo>
                  <a:lnTo>
                    <a:pt x="3281896" y="47345"/>
                  </a:lnTo>
                  <a:lnTo>
                    <a:pt x="3285540" y="48577"/>
                  </a:lnTo>
                  <a:lnTo>
                    <a:pt x="3288449" y="40462"/>
                  </a:lnTo>
                  <a:close/>
                </a:path>
                <a:path w="7243445" h="128270">
                  <a:moveTo>
                    <a:pt x="3292500" y="39649"/>
                  </a:moveTo>
                  <a:lnTo>
                    <a:pt x="3290544" y="35623"/>
                  </a:lnTo>
                  <a:lnTo>
                    <a:pt x="3288588" y="35572"/>
                  </a:lnTo>
                  <a:lnTo>
                    <a:pt x="3288449" y="40462"/>
                  </a:lnTo>
                  <a:lnTo>
                    <a:pt x="3292500" y="39649"/>
                  </a:lnTo>
                  <a:close/>
                </a:path>
                <a:path w="7243445" h="128270">
                  <a:moveTo>
                    <a:pt x="3300425" y="25285"/>
                  </a:moveTo>
                  <a:lnTo>
                    <a:pt x="3296043" y="25781"/>
                  </a:lnTo>
                  <a:lnTo>
                    <a:pt x="3298063" y="33108"/>
                  </a:lnTo>
                  <a:lnTo>
                    <a:pt x="3300425" y="25285"/>
                  </a:lnTo>
                  <a:close/>
                </a:path>
                <a:path w="7243445" h="128270">
                  <a:moveTo>
                    <a:pt x="3333178" y="54152"/>
                  </a:moveTo>
                  <a:lnTo>
                    <a:pt x="3331324" y="51536"/>
                  </a:lnTo>
                  <a:lnTo>
                    <a:pt x="3330410" y="50228"/>
                  </a:lnTo>
                  <a:lnTo>
                    <a:pt x="3325850" y="53809"/>
                  </a:lnTo>
                  <a:lnTo>
                    <a:pt x="3327616" y="56515"/>
                  </a:lnTo>
                  <a:lnTo>
                    <a:pt x="3328581" y="57950"/>
                  </a:lnTo>
                  <a:lnTo>
                    <a:pt x="3333178" y="54152"/>
                  </a:lnTo>
                  <a:close/>
                </a:path>
                <a:path w="7243445" h="128270">
                  <a:moveTo>
                    <a:pt x="3362020" y="54889"/>
                  </a:moveTo>
                  <a:lnTo>
                    <a:pt x="3360216" y="52273"/>
                  </a:lnTo>
                  <a:lnTo>
                    <a:pt x="3359226" y="50939"/>
                  </a:lnTo>
                  <a:lnTo>
                    <a:pt x="3354679" y="54533"/>
                  </a:lnTo>
                  <a:lnTo>
                    <a:pt x="3356457" y="57238"/>
                  </a:lnTo>
                  <a:lnTo>
                    <a:pt x="3357384" y="58699"/>
                  </a:lnTo>
                  <a:lnTo>
                    <a:pt x="3362020" y="54889"/>
                  </a:lnTo>
                  <a:close/>
                </a:path>
                <a:path w="7243445" h="128270">
                  <a:moveTo>
                    <a:pt x="3379038" y="46875"/>
                  </a:moveTo>
                  <a:lnTo>
                    <a:pt x="3375558" y="41922"/>
                  </a:lnTo>
                  <a:lnTo>
                    <a:pt x="3367697" y="42494"/>
                  </a:lnTo>
                  <a:lnTo>
                    <a:pt x="3367646" y="49784"/>
                  </a:lnTo>
                  <a:lnTo>
                    <a:pt x="3370605" y="53162"/>
                  </a:lnTo>
                  <a:lnTo>
                    <a:pt x="3374694" y="55029"/>
                  </a:lnTo>
                  <a:lnTo>
                    <a:pt x="3378060" y="57810"/>
                  </a:lnTo>
                  <a:lnTo>
                    <a:pt x="3379038" y="46875"/>
                  </a:lnTo>
                  <a:close/>
                </a:path>
                <a:path w="7243445" h="128270">
                  <a:moveTo>
                    <a:pt x="3461677" y="34912"/>
                  </a:moveTo>
                  <a:lnTo>
                    <a:pt x="3453282" y="36372"/>
                  </a:lnTo>
                  <a:lnTo>
                    <a:pt x="3447846" y="33756"/>
                  </a:lnTo>
                  <a:lnTo>
                    <a:pt x="3443795" y="29540"/>
                  </a:lnTo>
                  <a:lnTo>
                    <a:pt x="3441750" y="34353"/>
                  </a:lnTo>
                  <a:lnTo>
                    <a:pt x="3436645" y="34645"/>
                  </a:lnTo>
                  <a:lnTo>
                    <a:pt x="3432289" y="36017"/>
                  </a:lnTo>
                  <a:lnTo>
                    <a:pt x="3432530" y="44145"/>
                  </a:lnTo>
                  <a:lnTo>
                    <a:pt x="3440671" y="44437"/>
                  </a:lnTo>
                  <a:lnTo>
                    <a:pt x="3448862" y="44805"/>
                  </a:lnTo>
                  <a:lnTo>
                    <a:pt x="3456140" y="43802"/>
                  </a:lnTo>
                  <a:lnTo>
                    <a:pt x="3461537" y="39979"/>
                  </a:lnTo>
                  <a:lnTo>
                    <a:pt x="3461677" y="34912"/>
                  </a:lnTo>
                  <a:close/>
                </a:path>
                <a:path w="7243445" h="128270">
                  <a:moveTo>
                    <a:pt x="3483165" y="40538"/>
                  </a:moveTo>
                  <a:lnTo>
                    <a:pt x="3461537" y="39979"/>
                  </a:lnTo>
                  <a:lnTo>
                    <a:pt x="3466668" y="47447"/>
                  </a:lnTo>
                  <a:lnTo>
                    <a:pt x="3473716" y="53378"/>
                  </a:lnTo>
                  <a:lnTo>
                    <a:pt x="3480066" y="52743"/>
                  </a:lnTo>
                  <a:lnTo>
                    <a:pt x="3483165" y="40538"/>
                  </a:lnTo>
                  <a:close/>
                </a:path>
                <a:path w="7243445" h="128270">
                  <a:moveTo>
                    <a:pt x="3569449" y="57721"/>
                  </a:moveTo>
                  <a:lnTo>
                    <a:pt x="3561080" y="56464"/>
                  </a:lnTo>
                  <a:lnTo>
                    <a:pt x="3554196" y="50165"/>
                  </a:lnTo>
                  <a:lnTo>
                    <a:pt x="3547757" y="46228"/>
                  </a:lnTo>
                  <a:lnTo>
                    <a:pt x="3540722" y="52031"/>
                  </a:lnTo>
                  <a:lnTo>
                    <a:pt x="3542703" y="52082"/>
                  </a:lnTo>
                  <a:lnTo>
                    <a:pt x="3544671" y="56108"/>
                  </a:lnTo>
                  <a:lnTo>
                    <a:pt x="3540582" y="56946"/>
                  </a:lnTo>
                  <a:lnTo>
                    <a:pt x="3534867" y="56413"/>
                  </a:lnTo>
                  <a:lnTo>
                    <a:pt x="3538093" y="44246"/>
                  </a:lnTo>
                  <a:lnTo>
                    <a:pt x="3530028" y="46685"/>
                  </a:lnTo>
                  <a:lnTo>
                    <a:pt x="3523208" y="47815"/>
                  </a:lnTo>
                  <a:lnTo>
                    <a:pt x="3531819" y="54940"/>
                  </a:lnTo>
                  <a:lnTo>
                    <a:pt x="3526104" y="56565"/>
                  </a:lnTo>
                  <a:lnTo>
                    <a:pt x="3516338" y="57302"/>
                  </a:lnTo>
                  <a:lnTo>
                    <a:pt x="3509797" y="53797"/>
                  </a:lnTo>
                  <a:lnTo>
                    <a:pt x="3504260" y="48983"/>
                  </a:lnTo>
                  <a:lnTo>
                    <a:pt x="3497491" y="45821"/>
                  </a:lnTo>
                  <a:lnTo>
                    <a:pt x="3500158" y="57962"/>
                  </a:lnTo>
                  <a:lnTo>
                    <a:pt x="3509302" y="61683"/>
                  </a:lnTo>
                  <a:lnTo>
                    <a:pt x="3520529" y="62699"/>
                  </a:lnTo>
                  <a:lnTo>
                    <a:pt x="3529431" y="66763"/>
                  </a:lnTo>
                  <a:lnTo>
                    <a:pt x="3537978" y="66382"/>
                  </a:lnTo>
                  <a:lnTo>
                    <a:pt x="3545255" y="67652"/>
                  </a:lnTo>
                  <a:lnTo>
                    <a:pt x="3551821" y="69875"/>
                  </a:lnTo>
                  <a:lnTo>
                    <a:pt x="3558197" y="72390"/>
                  </a:lnTo>
                  <a:lnTo>
                    <a:pt x="3557955" y="64274"/>
                  </a:lnTo>
                  <a:lnTo>
                    <a:pt x="3562324" y="62877"/>
                  </a:lnTo>
                  <a:lnTo>
                    <a:pt x="3567442" y="62560"/>
                  </a:lnTo>
                  <a:lnTo>
                    <a:pt x="3569449" y="57721"/>
                  </a:lnTo>
                  <a:close/>
                </a:path>
                <a:path w="7243445" h="128270">
                  <a:moveTo>
                    <a:pt x="3582098" y="60604"/>
                  </a:moveTo>
                  <a:lnTo>
                    <a:pt x="3580333" y="57988"/>
                  </a:lnTo>
                  <a:lnTo>
                    <a:pt x="3579342" y="56667"/>
                  </a:lnTo>
                  <a:lnTo>
                    <a:pt x="3574770" y="60248"/>
                  </a:lnTo>
                  <a:lnTo>
                    <a:pt x="3576536" y="62953"/>
                  </a:lnTo>
                  <a:lnTo>
                    <a:pt x="3577488" y="64401"/>
                  </a:lnTo>
                  <a:lnTo>
                    <a:pt x="3582098" y="60604"/>
                  </a:lnTo>
                  <a:close/>
                </a:path>
                <a:path w="7243445" h="128270">
                  <a:moveTo>
                    <a:pt x="3597287" y="36169"/>
                  </a:moveTo>
                  <a:lnTo>
                    <a:pt x="3595484" y="33540"/>
                  </a:lnTo>
                  <a:lnTo>
                    <a:pt x="3594531" y="32080"/>
                  </a:lnTo>
                  <a:lnTo>
                    <a:pt x="3589947" y="35775"/>
                  </a:lnTo>
                  <a:lnTo>
                    <a:pt x="3591763" y="38366"/>
                  </a:lnTo>
                  <a:lnTo>
                    <a:pt x="3592677" y="39814"/>
                  </a:lnTo>
                  <a:lnTo>
                    <a:pt x="3597287" y="36169"/>
                  </a:lnTo>
                  <a:close/>
                </a:path>
                <a:path w="7243445" h="128270">
                  <a:moveTo>
                    <a:pt x="3623703" y="59143"/>
                  </a:moveTo>
                  <a:lnTo>
                    <a:pt x="3618636" y="59537"/>
                  </a:lnTo>
                  <a:lnTo>
                    <a:pt x="3615144" y="62242"/>
                  </a:lnTo>
                  <a:lnTo>
                    <a:pt x="3611359" y="64541"/>
                  </a:lnTo>
                  <a:lnTo>
                    <a:pt x="3605453" y="63728"/>
                  </a:lnTo>
                  <a:lnTo>
                    <a:pt x="3605352" y="60642"/>
                  </a:lnTo>
                  <a:lnTo>
                    <a:pt x="3605123" y="57823"/>
                  </a:lnTo>
                  <a:lnTo>
                    <a:pt x="3601999" y="58572"/>
                  </a:lnTo>
                  <a:lnTo>
                    <a:pt x="3602456" y="66992"/>
                  </a:lnTo>
                  <a:lnTo>
                    <a:pt x="3604831" y="71526"/>
                  </a:lnTo>
                  <a:lnTo>
                    <a:pt x="3608425" y="72186"/>
                  </a:lnTo>
                  <a:lnTo>
                    <a:pt x="3612515" y="68948"/>
                  </a:lnTo>
                  <a:lnTo>
                    <a:pt x="3611219" y="77012"/>
                  </a:lnTo>
                  <a:lnTo>
                    <a:pt x="3617023" y="82384"/>
                  </a:lnTo>
                  <a:lnTo>
                    <a:pt x="3619652" y="73990"/>
                  </a:lnTo>
                  <a:lnTo>
                    <a:pt x="3616147" y="71424"/>
                  </a:lnTo>
                  <a:lnTo>
                    <a:pt x="3618433" y="68173"/>
                  </a:lnTo>
                  <a:lnTo>
                    <a:pt x="3622332" y="64122"/>
                  </a:lnTo>
                  <a:lnTo>
                    <a:pt x="3623703" y="59143"/>
                  </a:lnTo>
                  <a:close/>
                </a:path>
                <a:path w="7243445" h="128270">
                  <a:moveTo>
                    <a:pt x="3640671" y="37325"/>
                  </a:moveTo>
                  <a:lnTo>
                    <a:pt x="3637915" y="33235"/>
                  </a:lnTo>
                  <a:lnTo>
                    <a:pt x="3633343" y="36918"/>
                  </a:lnTo>
                  <a:lnTo>
                    <a:pt x="3635146" y="39522"/>
                  </a:lnTo>
                  <a:lnTo>
                    <a:pt x="3636073" y="40957"/>
                  </a:lnTo>
                  <a:lnTo>
                    <a:pt x="3640671" y="37325"/>
                  </a:lnTo>
                  <a:close/>
                </a:path>
                <a:path w="7243445" h="128270">
                  <a:moveTo>
                    <a:pt x="3727005" y="54533"/>
                  </a:moveTo>
                  <a:lnTo>
                    <a:pt x="3725214" y="51854"/>
                  </a:lnTo>
                  <a:lnTo>
                    <a:pt x="3724249" y="50533"/>
                  </a:lnTo>
                  <a:lnTo>
                    <a:pt x="3719665" y="54190"/>
                  </a:lnTo>
                  <a:lnTo>
                    <a:pt x="3721481" y="56819"/>
                  </a:lnTo>
                  <a:lnTo>
                    <a:pt x="3722420" y="58204"/>
                  </a:lnTo>
                  <a:lnTo>
                    <a:pt x="3727005" y="54533"/>
                  </a:lnTo>
                  <a:close/>
                </a:path>
                <a:path w="7243445" h="128270">
                  <a:moveTo>
                    <a:pt x="3917213" y="42075"/>
                  </a:moveTo>
                  <a:lnTo>
                    <a:pt x="3914381" y="43065"/>
                  </a:lnTo>
                  <a:lnTo>
                    <a:pt x="3910088" y="42024"/>
                  </a:lnTo>
                  <a:lnTo>
                    <a:pt x="3909860" y="46812"/>
                  </a:lnTo>
                  <a:lnTo>
                    <a:pt x="3912755" y="45796"/>
                  </a:lnTo>
                  <a:lnTo>
                    <a:pt x="3917023" y="46863"/>
                  </a:lnTo>
                  <a:lnTo>
                    <a:pt x="3917213" y="42075"/>
                  </a:lnTo>
                  <a:close/>
                </a:path>
                <a:path w="7243445" h="128270">
                  <a:moveTo>
                    <a:pt x="4010317" y="49631"/>
                  </a:moveTo>
                  <a:lnTo>
                    <a:pt x="4003891" y="49314"/>
                  </a:lnTo>
                  <a:lnTo>
                    <a:pt x="4006138" y="55054"/>
                  </a:lnTo>
                  <a:lnTo>
                    <a:pt x="4009682" y="53352"/>
                  </a:lnTo>
                  <a:lnTo>
                    <a:pt x="4010317" y="49631"/>
                  </a:lnTo>
                  <a:close/>
                </a:path>
                <a:path w="7243445" h="128270">
                  <a:moveTo>
                    <a:pt x="4036707" y="70840"/>
                  </a:moveTo>
                  <a:lnTo>
                    <a:pt x="4032377" y="65074"/>
                  </a:lnTo>
                  <a:lnTo>
                    <a:pt x="4034078" y="69075"/>
                  </a:lnTo>
                  <a:lnTo>
                    <a:pt x="4023360" y="72656"/>
                  </a:lnTo>
                  <a:lnTo>
                    <a:pt x="4024884" y="74866"/>
                  </a:lnTo>
                  <a:lnTo>
                    <a:pt x="4028884" y="76225"/>
                  </a:lnTo>
                  <a:lnTo>
                    <a:pt x="4034193" y="74726"/>
                  </a:lnTo>
                  <a:lnTo>
                    <a:pt x="4036707" y="70840"/>
                  </a:lnTo>
                  <a:close/>
                </a:path>
                <a:path w="7243445" h="128270">
                  <a:moveTo>
                    <a:pt x="4248302" y="73266"/>
                  </a:moveTo>
                  <a:lnTo>
                    <a:pt x="4246473" y="70599"/>
                  </a:lnTo>
                  <a:lnTo>
                    <a:pt x="4245534" y="69176"/>
                  </a:lnTo>
                  <a:lnTo>
                    <a:pt x="4240911" y="72758"/>
                  </a:lnTo>
                  <a:lnTo>
                    <a:pt x="4242740" y="75425"/>
                  </a:lnTo>
                  <a:lnTo>
                    <a:pt x="4243667" y="76847"/>
                  </a:lnTo>
                  <a:lnTo>
                    <a:pt x="4248302" y="73266"/>
                  </a:lnTo>
                  <a:close/>
                </a:path>
                <a:path w="7243445" h="128270">
                  <a:moveTo>
                    <a:pt x="4333291" y="82816"/>
                  </a:moveTo>
                  <a:lnTo>
                    <a:pt x="4330420" y="83820"/>
                  </a:lnTo>
                  <a:lnTo>
                    <a:pt x="4326128" y="82715"/>
                  </a:lnTo>
                  <a:lnTo>
                    <a:pt x="4325886" y="87655"/>
                  </a:lnTo>
                  <a:lnTo>
                    <a:pt x="4328744" y="86550"/>
                  </a:lnTo>
                  <a:lnTo>
                    <a:pt x="4333024" y="87591"/>
                  </a:lnTo>
                  <a:lnTo>
                    <a:pt x="4333291" y="82816"/>
                  </a:lnTo>
                  <a:close/>
                </a:path>
                <a:path w="7243445" h="128270">
                  <a:moveTo>
                    <a:pt x="4644644" y="63246"/>
                  </a:moveTo>
                  <a:lnTo>
                    <a:pt x="4642815" y="60617"/>
                  </a:lnTo>
                  <a:lnTo>
                    <a:pt x="4641850" y="59156"/>
                  </a:lnTo>
                  <a:lnTo>
                    <a:pt x="4637278" y="62890"/>
                  </a:lnTo>
                  <a:lnTo>
                    <a:pt x="4639043" y="65455"/>
                  </a:lnTo>
                  <a:lnTo>
                    <a:pt x="4639996" y="66903"/>
                  </a:lnTo>
                  <a:lnTo>
                    <a:pt x="4644644" y="63246"/>
                  </a:lnTo>
                  <a:close/>
                </a:path>
                <a:path w="7243445" h="128270">
                  <a:moveTo>
                    <a:pt x="4695126" y="84391"/>
                  </a:moveTo>
                  <a:lnTo>
                    <a:pt x="4693285" y="81724"/>
                  </a:lnTo>
                  <a:lnTo>
                    <a:pt x="4692281" y="80302"/>
                  </a:lnTo>
                  <a:lnTo>
                    <a:pt x="4687684" y="83896"/>
                  </a:lnTo>
                  <a:lnTo>
                    <a:pt x="4689513" y="86563"/>
                  </a:lnTo>
                  <a:lnTo>
                    <a:pt x="4690491" y="87985"/>
                  </a:lnTo>
                  <a:lnTo>
                    <a:pt x="4695126" y="84391"/>
                  </a:lnTo>
                  <a:close/>
                </a:path>
                <a:path w="7243445" h="128270">
                  <a:moveTo>
                    <a:pt x="4736871" y="87642"/>
                  </a:moveTo>
                  <a:lnTo>
                    <a:pt x="4729937" y="88684"/>
                  </a:lnTo>
                  <a:lnTo>
                    <a:pt x="4728972" y="81838"/>
                  </a:lnTo>
                  <a:lnTo>
                    <a:pt x="4722419" y="82397"/>
                  </a:lnTo>
                  <a:lnTo>
                    <a:pt x="4722203" y="90233"/>
                  </a:lnTo>
                  <a:lnTo>
                    <a:pt x="4727689" y="93459"/>
                  </a:lnTo>
                  <a:lnTo>
                    <a:pt x="4734141" y="92468"/>
                  </a:lnTo>
                  <a:lnTo>
                    <a:pt x="4736871" y="87642"/>
                  </a:lnTo>
                  <a:close/>
                </a:path>
                <a:path w="7243445" h="128270">
                  <a:moveTo>
                    <a:pt x="4787735" y="64008"/>
                  </a:moveTo>
                  <a:lnTo>
                    <a:pt x="4781245" y="63804"/>
                  </a:lnTo>
                  <a:lnTo>
                    <a:pt x="4783544" y="69456"/>
                  </a:lnTo>
                  <a:lnTo>
                    <a:pt x="4787100" y="67703"/>
                  </a:lnTo>
                  <a:lnTo>
                    <a:pt x="4787735" y="64008"/>
                  </a:lnTo>
                  <a:close/>
                </a:path>
                <a:path w="7243445" h="128270">
                  <a:moveTo>
                    <a:pt x="5112245" y="96151"/>
                  </a:moveTo>
                  <a:lnTo>
                    <a:pt x="5110111" y="89027"/>
                  </a:lnTo>
                  <a:lnTo>
                    <a:pt x="5107775" y="96596"/>
                  </a:lnTo>
                  <a:lnTo>
                    <a:pt x="5112245" y="96151"/>
                  </a:lnTo>
                  <a:close/>
                </a:path>
                <a:path w="7243445" h="128270">
                  <a:moveTo>
                    <a:pt x="5119560" y="102768"/>
                  </a:moveTo>
                  <a:lnTo>
                    <a:pt x="5116766" y="98374"/>
                  </a:lnTo>
                  <a:lnTo>
                    <a:pt x="5112245" y="96151"/>
                  </a:lnTo>
                  <a:lnTo>
                    <a:pt x="5111420" y="100253"/>
                  </a:lnTo>
                  <a:lnTo>
                    <a:pt x="5108435" y="101142"/>
                  </a:lnTo>
                  <a:lnTo>
                    <a:pt x="5108321" y="106184"/>
                  </a:lnTo>
                  <a:lnTo>
                    <a:pt x="5114125" y="111417"/>
                  </a:lnTo>
                  <a:lnTo>
                    <a:pt x="5119179" y="111252"/>
                  </a:lnTo>
                  <a:lnTo>
                    <a:pt x="5119560" y="102768"/>
                  </a:lnTo>
                  <a:close/>
                </a:path>
                <a:path w="7243445" h="128270">
                  <a:moveTo>
                    <a:pt x="5155908" y="107048"/>
                  </a:moveTo>
                  <a:lnTo>
                    <a:pt x="5152796" y="107721"/>
                  </a:lnTo>
                  <a:lnTo>
                    <a:pt x="5152504" y="105003"/>
                  </a:lnTo>
                  <a:lnTo>
                    <a:pt x="5152377" y="101930"/>
                  </a:lnTo>
                  <a:lnTo>
                    <a:pt x="5145036" y="101803"/>
                  </a:lnTo>
                  <a:lnTo>
                    <a:pt x="5144389" y="109105"/>
                  </a:lnTo>
                  <a:lnTo>
                    <a:pt x="5148694" y="112598"/>
                  </a:lnTo>
                  <a:lnTo>
                    <a:pt x="5153888" y="112001"/>
                  </a:lnTo>
                  <a:lnTo>
                    <a:pt x="5155908" y="107048"/>
                  </a:lnTo>
                  <a:close/>
                </a:path>
                <a:path w="7243445" h="128270">
                  <a:moveTo>
                    <a:pt x="5204345" y="107315"/>
                  </a:moveTo>
                  <a:lnTo>
                    <a:pt x="5203964" y="101295"/>
                  </a:lnTo>
                  <a:lnTo>
                    <a:pt x="5203736" y="97815"/>
                  </a:lnTo>
                  <a:lnTo>
                    <a:pt x="5198122" y="97421"/>
                  </a:lnTo>
                  <a:lnTo>
                    <a:pt x="5198122" y="105333"/>
                  </a:lnTo>
                  <a:lnTo>
                    <a:pt x="5193563" y="108978"/>
                  </a:lnTo>
                  <a:lnTo>
                    <a:pt x="5192534" y="107708"/>
                  </a:lnTo>
                  <a:lnTo>
                    <a:pt x="5192369" y="107467"/>
                  </a:lnTo>
                  <a:lnTo>
                    <a:pt x="5190668" y="105105"/>
                  </a:lnTo>
                  <a:lnTo>
                    <a:pt x="5195189" y="101358"/>
                  </a:lnTo>
                  <a:lnTo>
                    <a:pt x="5196319" y="102730"/>
                  </a:lnTo>
                  <a:lnTo>
                    <a:pt x="5198122" y="105333"/>
                  </a:lnTo>
                  <a:lnTo>
                    <a:pt x="5198122" y="97421"/>
                  </a:lnTo>
                  <a:lnTo>
                    <a:pt x="5194249" y="97129"/>
                  </a:lnTo>
                  <a:lnTo>
                    <a:pt x="5186667" y="99809"/>
                  </a:lnTo>
                  <a:lnTo>
                    <a:pt x="5180292" y="101358"/>
                  </a:lnTo>
                  <a:lnTo>
                    <a:pt x="5174412" y="97294"/>
                  </a:lnTo>
                  <a:lnTo>
                    <a:pt x="5172710" y="103505"/>
                  </a:lnTo>
                  <a:lnTo>
                    <a:pt x="5169560" y="107467"/>
                  </a:lnTo>
                  <a:lnTo>
                    <a:pt x="5163236" y="107188"/>
                  </a:lnTo>
                  <a:lnTo>
                    <a:pt x="5162461" y="100838"/>
                  </a:lnTo>
                  <a:lnTo>
                    <a:pt x="5156073" y="102019"/>
                  </a:lnTo>
                  <a:lnTo>
                    <a:pt x="5155958" y="105333"/>
                  </a:lnTo>
                  <a:lnTo>
                    <a:pt x="5156009" y="107188"/>
                  </a:lnTo>
                  <a:lnTo>
                    <a:pt x="5159286" y="111048"/>
                  </a:lnTo>
                  <a:lnTo>
                    <a:pt x="5160175" y="118351"/>
                  </a:lnTo>
                  <a:lnTo>
                    <a:pt x="5161559" y="125031"/>
                  </a:lnTo>
                  <a:lnTo>
                    <a:pt x="5166436" y="127177"/>
                  </a:lnTo>
                  <a:lnTo>
                    <a:pt x="5165979" y="121221"/>
                  </a:lnTo>
                  <a:lnTo>
                    <a:pt x="5167477" y="118287"/>
                  </a:lnTo>
                  <a:lnTo>
                    <a:pt x="5170284" y="117221"/>
                  </a:lnTo>
                  <a:lnTo>
                    <a:pt x="5174627" y="121145"/>
                  </a:lnTo>
                  <a:lnTo>
                    <a:pt x="5177599" y="119646"/>
                  </a:lnTo>
                  <a:lnTo>
                    <a:pt x="5179479" y="117221"/>
                  </a:lnTo>
                  <a:lnTo>
                    <a:pt x="5180622" y="115747"/>
                  </a:lnTo>
                  <a:lnTo>
                    <a:pt x="5185092" y="112433"/>
                  </a:lnTo>
                  <a:lnTo>
                    <a:pt x="5188280" y="116420"/>
                  </a:lnTo>
                  <a:lnTo>
                    <a:pt x="5193208" y="118046"/>
                  </a:lnTo>
                  <a:lnTo>
                    <a:pt x="5199634" y="117754"/>
                  </a:lnTo>
                  <a:lnTo>
                    <a:pt x="5199469" y="112433"/>
                  </a:lnTo>
                  <a:lnTo>
                    <a:pt x="5199367" y="108978"/>
                  </a:lnTo>
                  <a:lnTo>
                    <a:pt x="5199367" y="108762"/>
                  </a:lnTo>
                  <a:lnTo>
                    <a:pt x="5204345" y="107315"/>
                  </a:lnTo>
                  <a:close/>
                </a:path>
                <a:path w="7243445" h="128270">
                  <a:moveTo>
                    <a:pt x="5339448" y="87630"/>
                  </a:moveTo>
                  <a:lnTo>
                    <a:pt x="5336527" y="84645"/>
                  </a:lnTo>
                  <a:lnTo>
                    <a:pt x="5335727" y="90195"/>
                  </a:lnTo>
                  <a:lnTo>
                    <a:pt x="5335663" y="93091"/>
                  </a:lnTo>
                  <a:lnTo>
                    <a:pt x="5338584" y="95999"/>
                  </a:lnTo>
                  <a:lnTo>
                    <a:pt x="5339385" y="90271"/>
                  </a:lnTo>
                  <a:lnTo>
                    <a:pt x="5339448" y="87630"/>
                  </a:lnTo>
                  <a:close/>
                </a:path>
                <a:path w="7243445" h="128270">
                  <a:moveTo>
                    <a:pt x="5390693" y="86296"/>
                  </a:moveTo>
                  <a:lnTo>
                    <a:pt x="5385524" y="86601"/>
                  </a:lnTo>
                  <a:lnTo>
                    <a:pt x="5379364" y="85521"/>
                  </a:lnTo>
                  <a:lnTo>
                    <a:pt x="5374284" y="85979"/>
                  </a:lnTo>
                  <a:lnTo>
                    <a:pt x="5372354" y="90855"/>
                  </a:lnTo>
                  <a:lnTo>
                    <a:pt x="5377739" y="93268"/>
                  </a:lnTo>
                  <a:lnTo>
                    <a:pt x="5382565" y="94767"/>
                  </a:lnTo>
                  <a:lnTo>
                    <a:pt x="5386870" y="93154"/>
                  </a:lnTo>
                  <a:lnTo>
                    <a:pt x="5390693" y="86296"/>
                  </a:lnTo>
                  <a:close/>
                </a:path>
                <a:path w="7243445" h="128270">
                  <a:moveTo>
                    <a:pt x="5897588" y="88214"/>
                  </a:moveTo>
                  <a:lnTo>
                    <a:pt x="5896699" y="82016"/>
                  </a:lnTo>
                  <a:lnTo>
                    <a:pt x="5890323" y="83146"/>
                  </a:lnTo>
                  <a:lnTo>
                    <a:pt x="5890222" y="88138"/>
                  </a:lnTo>
                  <a:lnTo>
                    <a:pt x="5897588" y="88214"/>
                  </a:lnTo>
                  <a:close/>
                </a:path>
                <a:path w="7243445" h="128270">
                  <a:moveTo>
                    <a:pt x="5970562" y="111709"/>
                  </a:moveTo>
                  <a:lnTo>
                    <a:pt x="5967374" y="103962"/>
                  </a:lnTo>
                  <a:lnTo>
                    <a:pt x="5963539" y="109588"/>
                  </a:lnTo>
                  <a:lnTo>
                    <a:pt x="5966942" y="112877"/>
                  </a:lnTo>
                  <a:lnTo>
                    <a:pt x="5970562" y="111709"/>
                  </a:lnTo>
                  <a:close/>
                </a:path>
                <a:path w="7243445" h="128270">
                  <a:moveTo>
                    <a:pt x="6796760" y="116332"/>
                  </a:moveTo>
                  <a:lnTo>
                    <a:pt x="6796710" y="107454"/>
                  </a:lnTo>
                  <a:lnTo>
                    <a:pt x="6792493" y="110858"/>
                  </a:lnTo>
                  <a:lnTo>
                    <a:pt x="6793928" y="115646"/>
                  </a:lnTo>
                  <a:lnTo>
                    <a:pt x="6796760" y="116332"/>
                  </a:lnTo>
                  <a:close/>
                </a:path>
                <a:path w="7243445" h="128270">
                  <a:moveTo>
                    <a:pt x="6823024" y="107061"/>
                  </a:moveTo>
                  <a:lnTo>
                    <a:pt x="6818554" y="107911"/>
                  </a:lnTo>
                  <a:lnTo>
                    <a:pt x="6812343" y="106387"/>
                  </a:lnTo>
                  <a:lnTo>
                    <a:pt x="6811797" y="112293"/>
                  </a:lnTo>
                  <a:lnTo>
                    <a:pt x="6816230" y="111379"/>
                  </a:lnTo>
                  <a:lnTo>
                    <a:pt x="6822491" y="112915"/>
                  </a:lnTo>
                  <a:lnTo>
                    <a:pt x="6823024" y="107061"/>
                  </a:lnTo>
                  <a:close/>
                </a:path>
                <a:path w="7243445" h="128270">
                  <a:moveTo>
                    <a:pt x="6842036" y="109601"/>
                  </a:moveTo>
                  <a:lnTo>
                    <a:pt x="6841693" y="101879"/>
                  </a:lnTo>
                  <a:lnTo>
                    <a:pt x="6834746" y="102641"/>
                  </a:lnTo>
                  <a:lnTo>
                    <a:pt x="6829209" y="105295"/>
                  </a:lnTo>
                  <a:lnTo>
                    <a:pt x="6826859" y="112077"/>
                  </a:lnTo>
                  <a:lnTo>
                    <a:pt x="6832562" y="112039"/>
                  </a:lnTo>
                  <a:lnTo>
                    <a:pt x="6838302" y="112102"/>
                  </a:lnTo>
                  <a:lnTo>
                    <a:pt x="6842036" y="109601"/>
                  </a:lnTo>
                  <a:close/>
                </a:path>
                <a:path w="7243445" h="128270">
                  <a:moveTo>
                    <a:pt x="6924383" y="100672"/>
                  </a:moveTo>
                  <a:lnTo>
                    <a:pt x="6921297" y="97942"/>
                  </a:lnTo>
                  <a:lnTo>
                    <a:pt x="6918172" y="95465"/>
                  </a:lnTo>
                  <a:lnTo>
                    <a:pt x="6913004" y="95770"/>
                  </a:lnTo>
                  <a:lnTo>
                    <a:pt x="6913118" y="100838"/>
                  </a:lnTo>
                  <a:lnTo>
                    <a:pt x="6916140" y="104190"/>
                  </a:lnTo>
                  <a:lnTo>
                    <a:pt x="6923557" y="108432"/>
                  </a:lnTo>
                  <a:lnTo>
                    <a:pt x="6924383" y="100672"/>
                  </a:lnTo>
                  <a:close/>
                </a:path>
                <a:path w="7243445" h="128270">
                  <a:moveTo>
                    <a:pt x="6937299" y="88049"/>
                  </a:moveTo>
                  <a:lnTo>
                    <a:pt x="6935330" y="85483"/>
                  </a:lnTo>
                  <a:lnTo>
                    <a:pt x="6934238" y="84048"/>
                  </a:lnTo>
                  <a:lnTo>
                    <a:pt x="6929691" y="87972"/>
                  </a:lnTo>
                  <a:lnTo>
                    <a:pt x="6931647" y="90601"/>
                  </a:lnTo>
                  <a:lnTo>
                    <a:pt x="6932739" y="91986"/>
                  </a:lnTo>
                  <a:lnTo>
                    <a:pt x="6937299" y="88049"/>
                  </a:lnTo>
                  <a:close/>
                </a:path>
                <a:path w="7243445" h="128270">
                  <a:moveTo>
                    <a:pt x="6939381" y="100431"/>
                  </a:moveTo>
                  <a:lnTo>
                    <a:pt x="6930479" y="97028"/>
                  </a:lnTo>
                  <a:lnTo>
                    <a:pt x="6929285" y="101511"/>
                  </a:lnTo>
                  <a:lnTo>
                    <a:pt x="6933133" y="105448"/>
                  </a:lnTo>
                  <a:lnTo>
                    <a:pt x="6939381" y="100431"/>
                  </a:lnTo>
                  <a:close/>
                </a:path>
                <a:path w="7243445" h="128270">
                  <a:moveTo>
                    <a:pt x="6969480" y="104749"/>
                  </a:moveTo>
                  <a:lnTo>
                    <a:pt x="6969430" y="99999"/>
                  </a:lnTo>
                  <a:lnTo>
                    <a:pt x="6958177" y="100164"/>
                  </a:lnTo>
                  <a:lnTo>
                    <a:pt x="6951802" y="100723"/>
                  </a:lnTo>
                  <a:lnTo>
                    <a:pt x="6951700" y="103466"/>
                  </a:lnTo>
                  <a:lnTo>
                    <a:pt x="6955815" y="105778"/>
                  </a:lnTo>
                  <a:lnTo>
                    <a:pt x="6962064" y="105016"/>
                  </a:lnTo>
                  <a:lnTo>
                    <a:pt x="6964947" y="103886"/>
                  </a:lnTo>
                  <a:lnTo>
                    <a:pt x="6969480" y="104749"/>
                  </a:lnTo>
                  <a:close/>
                </a:path>
                <a:path w="7243445" h="128270">
                  <a:moveTo>
                    <a:pt x="6988315" y="104635"/>
                  </a:moveTo>
                  <a:lnTo>
                    <a:pt x="6983552" y="104482"/>
                  </a:lnTo>
                  <a:lnTo>
                    <a:pt x="6983006" y="98386"/>
                  </a:lnTo>
                  <a:lnTo>
                    <a:pt x="6976986" y="99885"/>
                  </a:lnTo>
                  <a:lnTo>
                    <a:pt x="6976643" y="107200"/>
                  </a:lnTo>
                  <a:lnTo>
                    <a:pt x="6981215" y="110528"/>
                  </a:lnTo>
                  <a:lnTo>
                    <a:pt x="6986498" y="109728"/>
                  </a:lnTo>
                  <a:lnTo>
                    <a:pt x="6988315" y="104635"/>
                  </a:lnTo>
                  <a:close/>
                </a:path>
                <a:path w="7243445" h="128270">
                  <a:moveTo>
                    <a:pt x="7022058" y="99225"/>
                  </a:moveTo>
                  <a:lnTo>
                    <a:pt x="7010806" y="99390"/>
                  </a:lnTo>
                  <a:lnTo>
                    <a:pt x="7006349" y="100291"/>
                  </a:lnTo>
                  <a:lnTo>
                    <a:pt x="7000087" y="98755"/>
                  </a:lnTo>
                  <a:lnTo>
                    <a:pt x="6999656" y="104470"/>
                  </a:lnTo>
                  <a:lnTo>
                    <a:pt x="7010908" y="104305"/>
                  </a:lnTo>
                  <a:lnTo>
                    <a:pt x="7015277" y="103555"/>
                  </a:lnTo>
                  <a:lnTo>
                    <a:pt x="7021576" y="105092"/>
                  </a:lnTo>
                  <a:lnTo>
                    <a:pt x="7022058" y="99225"/>
                  </a:lnTo>
                  <a:close/>
                </a:path>
                <a:path w="7243445" h="128270">
                  <a:moveTo>
                    <a:pt x="7069429" y="100799"/>
                  </a:moveTo>
                  <a:lnTo>
                    <a:pt x="7067397" y="98259"/>
                  </a:lnTo>
                  <a:lnTo>
                    <a:pt x="7066331" y="96888"/>
                  </a:lnTo>
                  <a:lnTo>
                    <a:pt x="7061657" y="100749"/>
                  </a:lnTo>
                  <a:lnTo>
                    <a:pt x="7063702" y="103301"/>
                  </a:lnTo>
                  <a:lnTo>
                    <a:pt x="7064794" y="104648"/>
                  </a:lnTo>
                  <a:lnTo>
                    <a:pt x="7069429" y="100799"/>
                  </a:lnTo>
                  <a:close/>
                </a:path>
                <a:path w="7243445" h="128270">
                  <a:moveTo>
                    <a:pt x="7192937" y="78803"/>
                  </a:moveTo>
                  <a:lnTo>
                    <a:pt x="7192899" y="74028"/>
                  </a:lnTo>
                  <a:lnTo>
                    <a:pt x="7189978" y="75184"/>
                  </a:lnTo>
                  <a:lnTo>
                    <a:pt x="7185380" y="74409"/>
                  </a:lnTo>
                  <a:lnTo>
                    <a:pt x="7185419" y="79197"/>
                  </a:lnTo>
                  <a:lnTo>
                    <a:pt x="7188301" y="78016"/>
                  </a:lnTo>
                  <a:lnTo>
                    <a:pt x="7192937" y="78803"/>
                  </a:lnTo>
                  <a:close/>
                </a:path>
                <a:path w="7243445" h="128270">
                  <a:moveTo>
                    <a:pt x="7233145" y="75222"/>
                  </a:moveTo>
                  <a:lnTo>
                    <a:pt x="7231088" y="72720"/>
                  </a:lnTo>
                  <a:lnTo>
                    <a:pt x="7229996" y="71310"/>
                  </a:lnTo>
                  <a:lnTo>
                    <a:pt x="7225335" y="75285"/>
                  </a:lnTo>
                  <a:lnTo>
                    <a:pt x="7227417" y="77762"/>
                  </a:lnTo>
                  <a:lnTo>
                    <a:pt x="7228535" y="79133"/>
                  </a:lnTo>
                  <a:lnTo>
                    <a:pt x="7233145" y="75222"/>
                  </a:lnTo>
                  <a:close/>
                </a:path>
                <a:path w="7243445" h="128270">
                  <a:moveTo>
                    <a:pt x="7242950" y="109347"/>
                  </a:moveTo>
                  <a:lnTo>
                    <a:pt x="7239813" y="102336"/>
                  </a:lnTo>
                  <a:lnTo>
                    <a:pt x="7235787" y="108140"/>
                  </a:lnTo>
                  <a:lnTo>
                    <a:pt x="7230465" y="112433"/>
                  </a:lnTo>
                  <a:lnTo>
                    <a:pt x="7226236" y="118046"/>
                  </a:lnTo>
                  <a:lnTo>
                    <a:pt x="7225449" y="127825"/>
                  </a:lnTo>
                  <a:lnTo>
                    <a:pt x="7234644" y="126758"/>
                  </a:lnTo>
                  <a:lnTo>
                    <a:pt x="7240854" y="119049"/>
                  </a:lnTo>
                  <a:lnTo>
                    <a:pt x="7242950" y="10934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6727" y="6596036"/>
              <a:ext cx="7296150" cy="114300"/>
            </a:xfrm>
            <a:custGeom>
              <a:avLst/>
              <a:gdLst/>
              <a:ahLst/>
              <a:cxnLst/>
              <a:rect l="l" t="t" r="r" b="b"/>
              <a:pathLst>
                <a:path w="7296150" h="114300">
                  <a:moveTo>
                    <a:pt x="6680" y="37096"/>
                  </a:moveTo>
                  <a:lnTo>
                    <a:pt x="6388" y="32080"/>
                  </a:lnTo>
                  <a:lnTo>
                    <a:pt x="495" y="31140"/>
                  </a:lnTo>
                  <a:lnTo>
                    <a:pt x="0" y="37477"/>
                  </a:lnTo>
                  <a:lnTo>
                    <a:pt x="3746" y="36804"/>
                  </a:lnTo>
                  <a:lnTo>
                    <a:pt x="5600" y="44373"/>
                  </a:lnTo>
                  <a:lnTo>
                    <a:pt x="6680" y="37096"/>
                  </a:lnTo>
                  <a:close/>
                </a:path>
                <a:path w="7296150" h="114300">
                  <a:moveTo>
                    <a:pt x="20396" y="41351"/>
                  </a:moveTo>
                  <a:lnTo>
                    <a:pt x="20205" y="35928"/>
                  </a:lnTo>
                  <a:lnTo>
                    <a:pt x="18110" y="28752"/>
                  </a:lnTo>
                  <a:lnTo>
                    <a:pt x="16789" y="36537"/>
                  </a:lnTo>
                  <a:lnTo>
                    <a:pt x="16916" y="41744"/>
                  </a:lnTo>
                  <a:lnTo>
                    <a:pt x="19024" y="49009"/>
                  </a:lnTo>
                  <a:lnTo>
                    <a:pt x="20396" y="41351"/>
                  </a:lnTo>
                  <a:close/>
                </a:path>
                <a:path w="7296150" h="114300">
                  <a:moveTo>
                    <a:pt x="190868" y="39331"/>
                  </a:moveTo>
                  <a:lnTo>
                    <a:pt x="183654" y="34442"/>
                  </a:lnTo>
                  <a:lnTo>
                    <a:pt x="182613" y="39065"/>
                  </a:lnTo>
                  <a:lnTo>
                    <a:pt x="185686" y="43815"/>
                  </a:lnTo>
                  <a:lnTo>
                    <a:pt x="190868" y="39331"/>
                  </a:lnTo>
                  <a:close/>
                </a:path>
                <a:path w="7296150" h="114300">
                  <a:moveTo>
                    <a:pt x="209740" y="36372"/>
                  </a:moveTo>
                  <a:lnTo>
                    <a:pt x="207860" y="33883"/>
                  </a:lnTo>
                  <a:lnTo>
                    <a:pt x="206857" y="32423"/>
                  </a:lnTo>
                  <a:lnTo>
                    <a:pt x="202730" y="36385"/>
                  </a:lnTo>
                  <a:lnTo>
                    <a:pt x="204584" y="38887"/>
                  </a:lnTo>
                  <a:lnTo>
                    <a:pt x="205663" y="40309"/>
                  </a:lnTo>
                  <a:lnTo>
                    <a:pt x="209740" y="36372"/>
                  </a:lnTo>
                  <a:close/>
                </a:path>
                <a:path w="7296150" h="114300">
                  <a:moveTo>
                    <a:pt x="681393" y="16941"/>
                  </a:moveTo>
                  <a:lnTo>
                    <a:pt x="674979" y="14465"/>
                  </a:lnTo>
                  <a:lnTo>
                    <a:pt x="669315" y="13538"/>
                  </a:lnTo>
                  <a:lnTo>
                    <a:pt x="664464" y="15646"/>
                  </a:lnTo>
                  <a:lnTo>
                    <a:pt x="660501" y="22263"/>
                  </a:lnTo>
                  <a:lnTo>
                    <a:pt x="666305" y="21691"/>
                  </a:lnTo>
                  <a:lnTo>
                    <a:pt x="673150" y="22580"/>
                  </a:lnTo>
                  <a:lnTo>
                    <a:pt x="678878" y="21983"/>
                  </a:lnTo>
                  <a:lnTo>
                    <a:pt x="681393" y="16941"/>
                  </a:lnTo>
                  <a:close/>
                </a:path>
                <a:path w="7296150" h="114300">
                  <a:moveTo>
                    <a:pt x="691921" y="21805"/>
                  </a:moveTo>
                  <a:lnTo>
                    <a:pt x="691845" y="18427"/>
                  </a:lnTo>
                  <a:lnTo>
                    <a:pt x="691730" y="11798"/>
                  </a:lnTo>
                  <a:lnTo>
                    <a:pt x="684796" y="11887"/>
                  </a:lnTo>
                  <a:lnTo>
                    <a:pt x="684987" y="21894"/>
                  </a:lnTo>
                  <a:lnTo>
                    <a:pt x="691921" y="21805"/>
                  </a:lnTo>
                  <a:close/>
                </a:path>
                <a:path w="7296150" h="114300">
                  <a:moveTo>
                    <a:pt x="775462" y="5549"/>
                  </a:moveTo>
                  <a:lnTo>
                    <a:pt x="773049" y="0"/>
                  </a:lnTo>
                  <a:lnTo>
                    <a:pt x="769708" y="1879"/>
                  </a:lnTo>
                  <a:lnTo>
                    <a:pt x="769251" y="5588"/>
                  </a:lnTo>
                  <a:lnTo>
                    <a:pt x="775462" y="5549"/>
                  </a:lnTo>
                  <a:close/>
                </a:path>
                <a:path w="7296150" h="114300">
                  <a:moveTo>
                    <a:pt x="782129" y="7810"/>
                  </a:moveTo>
                  <a:lnTo>
                    <a:pt x="775462" y="5549"/>
                  </a:lnTo>
                  <a:lnTo>
                    <a:pt x="778179" y="13627"/>
                  </a:lnTo>
                  <a:lnTo>
                    <a:pt x="781710" y="12446"/>
                  </a:lnTo>
                  <a:lnTo>
                    <a:pt x="782129" y="7810"/>
                  </a:lnTo>
                  <a:close/>
                </a:path>
                <a:path w="7296150" h="114300">
                  <a:moveTo>
                    <a:pt x="2002358" y="24142"/>
                  </a:moveTo>
                  <a:lnTo>
                    <a:pt x="1995995" y="24091"/>
                  </a:lnTo>
                  <a:lnTo>
                    <a:pt x="1996452" y="27813"/>
                  </a:lnTo>
                  <a:lnTo>
                    <a:pt x="1999856" y="29705"/>
                  </a:lnTo>
                  <a:lnTo>
                    <a:pt x="2002358" y="24142"/>
                  </a:lnTo>
                  <a:close/>
                </a:path>
                <a:path w="7296150" h="114300">
                  <a:moveTo>
                    <a:pt x="2156129" y="26390"/>
                  </a:moveTo>
                  <a:lnTo>
                    <a:pt x="2154415" y="19024"/>
                  </a:lnTo>
                  <a:lnTo>
                    <a:pt x="2152396" y="26758"/>
                  </a:lnTo>
                  <a:lnTo>
                    <a:pt x="2148636" y="26885"/>
                  </a:lnTo>
                  <a:lnTo>
                    <a:pt x="2149449" y="33058"/>
                  </a:lnTo>
                  <a:lnTo>
                    <a:pt x="2155875" y="31711"/>
                  </a:lnTo>
                  <a:lnTo>
                    <a:pt x="2156129" y="26390"/>
                  </a:lnTo>
                  <a:close/>
                </a:path>
                <a:path w="7296150" h="114300">
                  <a:moveTo>
                    <a:pt x="2425674" y="34010"/>
                  </a:moveTo>
                  <a:lnTo>
                    <a:pt x="2423896" y="31457"/>
                  </a:lnTo>
                  <a:lnTo>
                    <a:pt x="2422982" y="29921"/>
                  </a:lnTo>
                  <a:lnTo>
                    <a:pt x="2418435" y="33680"/>
                  </a:lnTo>
                  <a:lnTo>
                    <a:pt x="2420239" y="36271"/>
                  </a:lnTo>
                  <a:lnTo>
                    <a:pt x="2421191" y="37757"/>
                  </a:lnTo>
                  <a:lnTo>
                    <a:pt x="2425674" y="34010"/>
                  </a:lnTo>
                  <a:close/>
                </a:path>
                <a:path w="7296150" h="114300">
                  <a:moveTo>
                    <a:pt x="2547543" y="36601"/>
                  </a:moveTo>
                  <a:lnTo>
                    <a:pt x="2545778" y="34036"/>
                  </a:lnTo>
                  <a:lnTo>
                    <a:pt x="2544813" y="32499"/>
                  </a:lnTo>
                  <a:lnTo>
                    <a:pt x="2540266" y="36245"/>
                  </a:lnTo>
                  <a:lnTo>
                    <a:pt x="2542057" y="38836"/>
                  </a:lnTo>
                  <a:lnTo>
                    <a:pt x="2543060" y="40335"/>
                  </a:lnTo>
                  <a:lnTo>
                    <a:pt x="2547543" y="36601"/>
                  </a:lnTo>
                  <a:close/>
                </a:path>
                <a:path w="7296150" h="114300">
                  <a:moveTo>
                    <a:pt x="2594584" y="22707"/>
                  </a:moveTo>
                  <a:lnTo>
                    <a:pt x="2592794" y="20002"/>
                  </a:lnTo>
                  <a:lnTo>
                    <a:pt x="2591803" y="18605"/>
                  </a:lnTo>
                  <a:lnTo>
                    <a:pt x="2587269" y="22377"/>
                  </a:lnTo>
                  <a:lnTo>
                    <a:pt x="2589047" y="24968"/>
                  </a:lnTo>
                  <a:lnTo>
                    <a:pt x="2590050" y="26314"/>
                  </a:lnTo>
                  <a:lnTo>
                    <a:pt x="2594584" y="22707"/>
                  </a:lnTo>
                  <a:close/>
                </a:path>
                <a:path w="7296150" h="114300">
                  <a:moveTo>
                    <a:pt x="2608618" y="37973"/>
                  </a:moveTo>
                  <a:lnTo>
                    <a:pt x="2606751" y="35394"/>
                  </a:lnTo>
                  <a:lnTo>
                    <a:pt x="2605824" y="33870"/>
                  </a:lnTo>
                  <a:lnTo>
                    <a:pt x="2601264" y="37604"/>
                  </a:lnTo>
                  <a:lnTo>
                    <a:pt x="2603055" y="40208"/>
                  </a:lnTo>
                  <a:lnTo>
                    <a:pt x="2604020" y="41681"/>
                  </a:lnTo>
                  <a:lnTo>
                    <a:pt x="2608618" y="37973"/>
                  </a:lnTo>
                  <a:close/>
                </a:path>
                <a:path w="7296150" h="114300">
                  <a:moveTo>
                    <a:pt x="2618016" y="15697"/>
                  </a:moveTo>
                  <a:lnTo>
                    <a:pt x="2609164" y="14643"/>
                  </a:lnTo>
                  <a:lnTo>
                    <a:pt x="2603093" y="17932"/>
                  </a:lnTo>
                  <a:lnTo>
                    <a:pt x="2599817" y="25209"/>
                  </a:lnTo>
                  <a:lnTo>
                    <a:pt x="2605189" y="29552"/>
                  </a:lnTo>
                  <a:lnTo>
                    <a:pt x="2610447" y="28143"/>
                  </a:lnTo>
                  <a:lnTo>
                    <a:pt x="2614942" y="22885"/>
                  </a:lnTo>
                  <a:lnTo>
                    <a:pt x="2618016" y="15697"/>
                  </a:lnTo>
                  <a:close/>
                </a:path>
                <a:path w="7296150" h="114300">
                  <a:moveTo>
                    <a:pt x="2634157" y="18630"/>
                  </a:moveTo>
                  <a:lnTo>
                    <a:pt x="2632367" y="16027"/>
                  </a:lnTo>
                  <a:lnTo>
                    <a:pt x="2631440" y="14605"/>
                  </a:lnTo>
                  <a:lnTo>
                    <a:pt x="2626868" y="18224"/>
                  </a:lnTo>
                  <a:lnTo>
                    <a:pt x="2628658" y="20802"/>
                  </a:lnTo>
                  <a:lnTo>
                    <a:pt x="2629649" y="22225"/>
                  </a:lnTo>
                  <a:lnTo>
                    <a:pt x="2634157" y="18630"/>
                  </a:lnTo>
                  <a:close/>
                </a:path>
                <a:path w="7296150" h="114300">
                  <a:moveTo>
                    <a:pt x="2646603" y="21209"/>
                  </a:moveTo>
                  <a:lnTo>
                    <a:pt x="2642603" y="21564"/>
                  </a:lnTo>
                  <a:lnTo>
                    <a:pt x="2641168" y="13817"/>
                  </a:lnTo>
                  <a:lnTo>
                    <a:pt x="2639428" y="21043"/>
                  </a:lnTo>
                  <a:lnTo>
                    <a:pt x="2639339" y="26098"/>
                  </a:lnTo>
                  <a:lnTo>
                    <a:pt x="2645524" y="27559"/>
                  </a:lnTo>
                  <a:lnTo>
                    <a:pt x="2646603" y="21209"/>
                  </a:lnTo>
                  <a:close/>
                </a:path>
                <a:path w="7296150" h="114300">
                  <a:moveTo>
                    <a:pt x="2676741" y="39509"/>
                  </a:moveTo>
                  <a:lnTo>
                    <a:pt x="2674988" y="36931"/>
                  </a:lnTo>
                  <a:lnTo>
                    <a:pt x="2673959" y="35394"/>
                  </a:lnTo>
                  <a:lnTo>
                    <a:pt x="2669451" y="39141"/>
                  </a:lnTo>
                  <a:lnTo>
                    <a:pt x="2671254" y="41744"/>
                  </a:lnTo>
                  <a:lnTo>
                    <a:pt x="2672194" y="43218"/>
                  </a:lnTo>
                  <a:lnTo>
                    <a:pt x="2676741" y="39509"/>
                  </a:lnTo>
                  <a:close/>
                </a:path>
                <a:path w="7296150" h="114300">
                  <a:moveTo>
                    <a:pt x="2746819" y="33515"/>
                  </a:moveTo>
                  <a:lnTo>
                    <a:pt x="2745625" y="22644"/>
                  </a:lnTo>
                  <a:lnTo>
                    <a:pt x="2740190" y="19202"/>
                  </a:lnTo>
                  <a:lnTo>
                    <a:pt x="2733624" y="21564"/>
                  </a:lnTo>
                  <a:lnTo>
                    <a:pt x="2729014" y="28105"/>
                  </a:lnTo>
                  <a:lnTo>
                    <a:pt x="2734030" y="28714"/>
                  </a:lnTo>
                  <a:lnTo>
                    <a:pt x="2737345" y="31559"/>
                  </a:lnTo>
                  <a:lnTo>
                    <a:pt x="2740939" y="34036"/>
                  </a:lnTo>
                  <a:lnTo>
                    <a:pt x="2746819" y="33515"/>
                  </a:lnTo>
                  <a:close/>
                </a:path>
                <a:path w="7296150" h="114300">
                  <a:moveTo>
                    <a:pt x="2790101" y="24434"/>
                  </a:moveTo>
                  <a:lnTo>
                    <a:pt x="2783001" y="24269"/>
                  </a:lnTo>
                  <a:lnTo>
                    <a:pt x="2782925" y="27559"/>
                  </a:lnTo>
                  <a:lnTo>
                    <a:pt x="2782747" y="34328"/>
                  </a:lnTo>
                  <a:lnTo>
                    <a:pt x="2789847" y="34480"/>
                  </a:lnTo>
                  <a:lnTo>
                    <a:pt x="2790012" y="27724"/>
                  </a:lnTo>
                  <a:lnTo>
                    <a:pt x="2790101" y="24434"/>
                  </a:lnTo>
                  <a:close/>
                </a:path>
                <a:path w="7296150" h="114300">
                  <a:moveTo>
                    <a:pt x="2808059" y="24815"/>
                  </a:moveTo>
                  <a:lnTo>
                    <a:pt x="2801874" y="23380"/>
                  </a:lnTo>
                  <a:lnTo>
                    <a:pt x="2800794" y="29718"/>
                  </a:lnTo>
                  <a:lnTo>
                    <a:pt x="2804833" y="29273"/>
                  </a:lnTo>
                  <a:lnTo>
                    <a:pt x="2806179" y="36995"/>
                  </a:lnTo>
                  <a:lnTo>
                    <a:pt x="2807970" y="29883"/>
                  </a:lnTo>
                  <a:lnTo>
                    <a:pt x="2808059" y="24815"/>
                  </a:lnTo>
                  <a:close/>
                </a:path>
                <a:path w="7296150" h="114300">
                  <a:moveTo>
                    <a:pt x="2833205" y="25387"/>
                  </a:moveTo>
                  <a:lnTo>
                    <a:pt x="2829102" y="22110"/>
                  </a:lnTo>
                  <a:lnTo>
                    <a:pt x="2822232" y="19532"/>
                  </a:lnTo>
                  <a:lnTo>
                    <a:pt x="2815475" y="19773"/>
                  </a:lnTo>
                  <a:lnTo>
                    <a:pt x="2811691" y="24917"/>
                  </a:lnTo>
                  <a:lnTo>
                    <a:pt x="2817545" y="29629"/>
                  </a:lnTo>
                  <a:lnTo>
                    <a:pt x="2823146" y="32854"/>
                  </a:lnTo>
                  <a:lnTo>
                    <a:pt x="2828391" y="32219"/>
                  </a:lnTo>
                  <a:lnTo>
                    <a:pt x="2833205" y="25387"/>
                  </a:lnTo>
                  <a:close/>
                </a:path>
                <a:path w="7296150" h="114300">
                  <a:moveTo>
                    <a:pt x="2922905" y="27393"/>
                  </a:moveTo>
                  <a:lnTo>
                    <a:pt x="2917469" y="25908"/>
                  </a:lnTo>
                  <a:lnTo>
                    <a:pt x="2911310" y="22415"/>
                  </a:lnTo>
                  <a:lnTo>
                    <a:pt x="2905569" y="21297"/>
                  </a:lnTo>
                  <a:lnTo>
                    <a:pt x="2901404" y="26924"/>
                  </a:lnTo>
                  <a:lnTo>
                    <a:pt x="2895308" y="28689"/>
                  </a:lnTo>
                  <a:lnTo>
                    <a:pt x="2887891" y="31686"/>
                  </a:lnTo>
                  <a:lnTo>
                    <a:pt x="2880944" y="32169"/>
                  </a:lnTo>
                  <a:lnTo>
                    <a:pt x="2876283" y="26352"/>
                  </a:lnTo>
                  <a:lnTo>
                    <a:pt x="2876207" y="23342"/>
                  </a:lnTo>
                  <a:lnTo>
                    <a:pt x="2875940" y="20561"/>
                  </a:lnTo>
                  <a:lnTo>
                    <a:pt x="2872841" y="21424"/>
                  </a:lnTo>
                  <a:lnTo>
                    <a:pt x="2872549" y="29565"/>
                  </a:lnTo>
                  <a:lnTo>
                    <a:pt x="2862846" y="23812"/>
                  </a:lnTo>
                  <a:lnTo>
                    <a:pt x="2861792" y="31064"/>
                  </a:lnTo>
                  <a:lnTo>
                    <a:pt x="2866694" y="33870"/>
                  </a:lnTo>
                  <a:lnTo>
                    <a:pt x="2872638" y="34315"/>
                  </a:lnTo>
                  <a:lnTo>
                    <a:pt x="2878505" y="34505"/>
                  </a:lnTo>
                  <a:lnTo>
                    <a:pt x="2883217" y="36550"/>
                  </a:lnTo>
                  <a:lnTo>
                    <a:pt x="2884995" y="38214"/>
                  </a:lnTo>
                  <a:lnTo>
                    <a:pt x="2882163" y="48082"/>
                  </a:lnTo>
                  <a:lnTo>
                    <a:pt x="2886519" y="46545"/>
                  </a:lnTo>
                  <a:lnTo>
                    <a:pt x="2889326" y="41579"/>
                  </a:lnTo>
                  <a:lnTo>
                    <a:pt x="2895244" y="41198"/>
                  </a:lnTo>
                  <a:lnTo>
                    <a:pt x="2902204" y="42379"/>
                  </a:lnTo>
                  <a:lnTo>
                    <a:pt x="2908173" y="42138"/>
                  </a:lnTo>
                  <a:lnTo>
                    <a:pt x="2914827" y="42786"/>
                  </a:lnTo>
                  <a:lnTo>
                    <a:pt x="2918587" y="39204"/>
                  </a:lnTo>
                  <a:lnTo>
                    <a:pt x="2920822" y="33401"/>
                  </a:lnTo>
                  <a:lnTo>
                    <a:pt x="2922905" y="27393"/>
                  </a:lnTo>
                  <a:close/>
                </a:path>
                <a:path w="7296150" h="114300">
                  <a:moveTo>
                    <a:pt x="2944495" y="27876"/>
                  </a:moveTo>
                  <a:lnTo>
                    <a:pt x="2933725" y="27635"/>
                  </a:lnTo>
                  <a:lnTo>
                    <a:pt x="2933319" y="42710"/>
                  </a:lnTo>
                  <a:lnTo>
                    <a:pt x="2938538" y="42570"/>
                  </a:lnTo>
                  <a:lnTo>
                    <a:pt x="2941002" y="38392"/>
                  </a:lnTo>
                  <a:lnTo>
                    <a:pt x="2942412" y="32664"/>
                  </a:lnTo>
                  <a:lnTo>
                    <a:pt x="2944495" y="27876"/>
                  </a:lnTo>
                  <a:close/>
                </a:path>
                <a:path w="7296150" h="114300">
                  <a:moveTo>
                    <a:pt x="3034500" y="25184"/>
                  </a:moveTo>
                  <a:lnTo>
                    <a:pt x="3031642" y="26123"/>
                  </a:lnTo>
                  <a:lnTo>
                    <a:pt x="3027388" y="25082"/>
                  </a:lnTo>
                  <a:lnTo>
                    <a:pt x="3027172" y="29857"/>
                  </a:lnTo>
                  <a:lnTo>
                    <a:pt x="3029991" y="28790"/>
                  </a:lnTo>
                  <a:lnTo>
                    <a:pt x="3034258" y="29972"/>
                  </a:lnTo>
                  <a:lnTo>
                    <a:pt x="3034500" y="25184"/>
                  </a:lnTo>
                  <a:close/>
                </a:path>
                <a:path w="7296150" h="114300">
                  <a:moveTo>
                    <a:pt x="3174708" y="38671"/>
                  </a:moveTo>
                  <a:lnTo>
                    <a:pt x="3173501" y="38633"/>
                  </a:lnTo>
                  <a:lnTo>
                    <a:pt x="3172333" y="38620"/>
                  </a:lnTo>
                  <a:lnTo>
                    <a:pt x="3171088" y="38582"/>
                  </a:lnTo>
                  <a:lnTo>
                    <a:pt x="3171672" y="44297"/>
                  </a:lnTo>
                  <a:lnTo>
                    <a:pt x="3174631" y="41389"/>
                  </a:lnTo>
                  <a:lnTo>
                    <a:pt x="3174708" y="38671"/>
                  </a:lnTo>
                  <a:close/>
                </a:path>
                <a:path w="7296150" h="114300">
                  <a:moveTo>
                    <a:pt x="3180054" y="35636"/>
                  </a:moveTo>
                  <a:lnTo>
                    <a:pt x="3174504" y="32600"/>
                  </a:lnTo>
                  <a:lnTo>
                    <a:pt x="3174708" y="38671"/>
                  </a:lnTo>
                  <a:lnTo>
                    <a:pt x="3180054" y="35636"/>
                  </a:lnTo>
                  <a:close/>
                </a:path>
                <a:path w="7296150" h="114300">
                  <a:moveTo>
                    <a:pt x="3181439" y="53784"/>
                  </a:moveTo>
                  <a:lnTo>
                    <a:pt x="3169932" y="50876"/>
                  </a:lnTo>
                  <a:lnTo>
                    <a:pt x="3134918" y="42672"/>
                  </a:lnTo>
                  <a:lnTo>
                    <a:pt x="3135769" y="38684"/>
                  </a:lnTo>
                  <a:lnTo>
                    <a:pt x="3138690" y="37769"/>
                  </a:lnTo>
                  <a:lnTo>
                    <a:pt x="3138843" y="32715"/>
                  </a:lnTo>
                  <a:lnTo>
                    <a:pt x="3130893" y="36652"/>
                  </a:lnTo>
                  <a:lnTo>
                    <a:pt x="3123209" y="40970"/>
                  </a:lnTo>
                  <a:lnTo>
                    <a:pt x="3115119" y="44716"/>
                  </a:lnTo>
                  <a:lnTo>
                    <a:pt x="3105988" y="46964"/>
                  </a:lnTo>
                  <a:lnTo>
                    <a:pt x="3088246" y="41719"/>
                  </a:lnTo>
                  <a:lnTo>
                    <a:pt x="3069704" y="39624"/>
                  </a:lnTo>
                  <a:lnTo>
                    <a:pt x="3052267" y="38265"/>
                  </a:lnTo>
                  <a:lnTo>
                    <a:pt x="3037814" y="35204"/>
                  </a:lnTo>
                  <a:lnTo>
                    <a:pt x="3039148" y="44284"/>
                  </a:lnTo>
                  <a:lnTo>
                    <a:pt x="3045993" y="46151"/>
                  </a:lnTo>
                  <a:lnTo>
                    <a:pt x="3054997" y="45224"/>
                  </a:lnTo>
                  <a:lnTo>
                    <a:pt x="3062782" y="45847"/>
                  </a:lnTo>
                  <a:lnTo>
                    <a:pt x="3067367" y="49466"/>
                  </a:lnTo>
                  <a:lnTo>
                    <a:pt x="3079534" y="52717"/>
                  </a:lnTo>
                  <a:lnTo>
                    <a:pt x="3084118" y="56324"/>
                  </a:lnTo>
                  <a:lnTo>
                    <a:pt x="3085858" y="50126"/>
                  </a:lnTo>
                  <a:lnTo>
                    <a:pt x="3088970" y="46088"/>
                  </a:lnTo>
                  <a:lnTo>
                    <a:pt x="3095180" y="46672"/>
                  </a:lnTo>
                  <a:lnTo>
                    <a:pt x="3097390" y="52120"/>
                  </a:lnTo>
                  <a:lnTo>
                    <a:pt x="3110712" y="51473"/>
                  </a:lnTo>
                  <a:lnTo>
                    <a:pt x="3112935" y="57048"/>
                  </a:lnTo>
                  <a:lnTo>
                    <a:pt x="3121837" y="52793"/>
                  </a:lnTo>
                  <a:lnTo>
                    <a:pt x="3130448" y="58153"/>
                  </a:lnTo>
                  <a:lnTo>
                    <a:pt x="3139300" y="63195"/>
                  </a:lnTo>
                  <a:lnTo>
                    <a:pt x="3148939" y="58000"/>
                  </a:lnTo>
                  <a:lnTo>
                    <a:pt x="3151594" y="62547"/>
                  </a:lnTo>
                  <a:lnTo>
                    <a:pt x="3152470" y="69380"/>
                  </a:lnTo>
                  <a:lnTo>
                    <a:pt x="3151987" y="77990"/>
                  </a:lnTo>
                  <a:lnTo>
                    <a:pt x="3158185" y="75920"/>
                  </a:lnTo>
                  <a:lnTo>
                    <a:pt x="3160966" y="75742"/>
                  </a:lnTo>
                  <a:lnTo>
                    <a:pt x="3162820" y="78016"/>
                  </a:lnTo>
                  <a:lnTo>
                    <a:pt x="3166237" y="83312"/>
                  </a:lnTo>
                  <a:lnTo>
                    <a:pt x="3169666" y="74498"/>
                  </a:lnTo>
                  <a:lnTo>
                    <a:pt x="3173704" y="73507"/>
                  </a:lnTo>
                  <a:lnTo>
                    <a:pt x="3172968" y="68008"/>
                  </a:lnTo>
                  <a:lnTo>
                    <a:pt x="3166618" y="70065"/>
                  </a:lnTo>
                  <a:lnTo>
                    <a:pt x="3166783" y="63385"/>
                  </a:lnTo>
                  <a:lnTo>
                    <a:pt x="3169716" y="62484"/>
                  </a:lnTo>
                  <a:lnTo>
                    <a:pt x="3170504" y="58534"/>
                  </a:lnTo>
                  <a:lnTo>
                    <a:pt x="3174123" y="58623"/>
                  </a:lnTo>
                  <a:lnTo>
                    <a:pt x="3178264" y="59588"/>
                  </a:lnTo>
                  <a:lnTo>
                    <a:pt x="3180588" y="57619"/>
                  </a:lnTo>
                  <a:lnTo>
                    <a:pt x="3181439" y="53784"/>
                  </a:lnTo>
                  <a:close/>
                </a:path>
                <a:path w="7296150" h="114300">
                  <a:moveTo>
                    <a:pt x="3304222" y="46977"/>
                  </a:moveTo>
                  <a:lnTo>
                    <a:pt x="3289211" y="37731"/>
                  </a:lnTo>
                  <a:lnTo>
                    <a:pt x="3282937" y="36385"/>
                  </a:lnTo>
                  <a:lnTo>
                    <a:pt x="3277057" y="35572"/>
                  </a:lnTo>
                  <a:lnTo>
                    <a:pt x="3273298" y="37884"/>
                  </a:lnTo>
                  <a:lnTo>
                    <a:pt x="3269831" y="40601"/>
                  </a:lnTo>
                  <a:lnTo>
                    <a:pt x="3264801" y="40995"/>
                  </a:lnTo>
                  <a:lnTo>
                    <a:pt x="3263646" y="39852"/>
                  </a:lnTo>
                  <a:lnTo>
                    <a:pt x="3261969" y="38214"/>
                  </a:lnTo>
                  <a:lnTo>
                    <a:pt x="3260953" y="37299"/>
                  </a:lnTo>
                  <a:lnTo>
                    <a:pt x="3259048" y="35585"/>
                  </a:lnTo>
                  <a:lnTo>
                    <a:pt x="3254083" y="35661"/>
                  </a:lnTo>
                  <a:lnTo>
                    <a:pt x="3245675" y="37299"/>
                  </a:lnTo>
                  <a:lnTo>
                    <a:pt x="3240303" y="37172"/>
                  </a:lnTo>
                  <a:lnTo>
                    <a:pt x="3234613" y="36093"/>
                  </a:lnTo>
                  <a:lnTo>
                    <a:pt x="3225241" y="34925"/>
                  </a:lnTo>
                  <a:lnTo>
                    <a:pt x="3222752" y="37477"/>
                  </a:lnTo>
                  <a:lnTo>
                    <a:pt x="3222752" y="48653"/>
                  </a:lnTo>
                  <a:lnTo>
                    <a:pt x="3220618" y="53644"/>
                  </a:lnTo>
                  <a:lnTo>
                    <a:pt x="3214052" y="49707"/>
                  </a:lnTo>
                  <a:lnTo>
                    <a:pt x="3220148" y="44513"/>
                  </a:lnTo>
                  <a:lnTo>
                    <a:pt x="3220529" y="44183"/>
                  </a:lnTo>
                  <a:lnTo>
                    <a:pt x="3222752" y="48653"/>
                  </a:lnTo>
                  <a:lnTo>
                    <a:pt x="3222752" y="37477"/>
                  </a:lnTo>
                  <a:lnTo>
                    <a:pt x="3220428" y="39852"/>
                  </a:lnTo>
                  <a:lnTo>
                    <a:pt x="3211868" y="39598"/>
                  </a:lnTo>
                  <a:lnTo>
                    <a:pt x="3206978" y="44513"/>
                  </a:lnTo>
                  <a:lnTo>
                    <a:pt x="3206305" y="41516"/>
                  </a:lnTo>
                  <a:lnTo>
                    <a:pt x="3205581" y="38341"/>
                  </a:lnTo>
                  <a:lnTo>
                    <a:pt x="3202648" y="34137"/>
                  </a:lnTo>
                  <a:lnTo>
                    <a:pt x="3196475" y="34188"/>
                  </a:lnTo>
                  <a:lnTo>
                    <a:pt x="3194177" y="45161"/>
                  </a:lnTo>
                  <a:lnTo>
                    <a:pt x="3203105" y="41516"/>
                  </a:lnTo>
                  <a:lnTo>
                    <a:pt x="3203257" y="49453"/>
                  </a:lnTo>
                  <a:lnTo>
                    <a:pt x="3196679" y="53619"/>
                  </a:lnTo>
                  <a:lnTo>
                    <a:pt x="3195790" y="59194"/>
                  </a:lnTo>
                  <a:lnTo>
                    <a:pt x="3200920" y="58826"/>
                  </a:lnTo>
                  <a:lnTo>
                    <a:pt x="3206026" y="58699"/>
                  </a:lnTo>
                  <a:lnTo>
                    <a:pt x="3206432" y="64414"/>
                  </a:lnTo>
                  <a:lnTo>
                    <a:pt x="3214865" y="62852"/>
                  </a:lnTo>
                  <a:lnTo>
                    <a:pt x="3220453" y="62738"/>
                  </a:lnTo>
                  <a:lnTo>
                    <a:pt x="3225304" y="64884"/>
                  </a:lnTo>
                  <a:lnTo>
                    <a:pt x="3231527" y="70116"/>
                  </a:lnTo>
                  <a:lnTo>
                    <a:pt x="3234017" y="64668"/>
                  </a:lnTo>
                  <a:lnTo>
                    <a:pt x="3247275" y="65938"/>
                  </a:lnTo>
                  <a:lnTo>
                    <a:pt x="3247872" y="64668"/>
                  </a:lnTo>
                  <a:lnTo>
                    <a:pt x="3248774" y="62738"/>
                  </a:lnTo>
                  <a:lnTo>
                    <a:pt x="3249790" y="60553"/>
                  </a:lnTo>
                  <a:lnTo>
                    <a:pt x="3246704" y="58699"/>
                  </a:lnTo>
                  <a:lnTo>
                    <a:pt x="3244850" y="57569"/>
                  </a:lnTo>
                  <a:lnTo>
                    <a:pt x="3239490" y="57404"/>
                  </a:lnTo>
                  <a:lnTo>
                    <a:pt x="3233953" y="56184"/>
                  </a:lnTo>
                  <a:lnTo>
                    <a:pt x="3231692" y="53644"/>
                  </a:lnTo>
                  <a:lnTo>
                    <a:pt x="3228492" y="50076"/>
                  </a:lnTo>
                  <a:lnTo>
                    <a:pt x="3240074" y="48564"/>
                  </a:lnTo>
                  <a:lnTo>
                    <a:pt x="3255797" y="50673"/>
                  </a:lnTo>
                  <a:lnTo>
                    <a:pt x="3272307" y="51587"/>
                  </a:lnTo>
                  <a:lnTo>
                    <a:pt x="3280613" y="48564"/>
                  </a:lnTo>
                  <a:lnTo>
                    <a:pt x="3286226" y="46532"/>
                  </a:lnTo>
                  <a:lnTo>
                    <a:pt x="3288436" y="51142"/>
                  </a:lnTo>
                  <a:lnTo>
                    <a:pt x="3295040" y="52832"/>
                  </a:lnTo>
                  <a:lnTo>
                    <a:pt x="3301733" y="51485"/>
                  </a:lnTo>
                  <a:lnTo>
                    <a:pt x="3304222" y="46977"/>
                  </a:lnTo>
                  <a:close/>
                </a:path>
                <a:path w="7296150" h="114300">
                  <a:moveTo>
                    <a:pt x="3338461" y="50368"/>
                  </a:moveTo>
                  <a:lnTo>
                    <a:pt x="3336671" y="47790"/>
                  </a:lnTo>
                  <a:lnTo>
                    <a:pt x="3335705" y="46329"/>
                  </a:lnTo>
                  <a:lnTo>
                    <a:pt x="3331146" y="50076"/>
                  </a:lnTo>
                  <a:lnTo>
                    <a:pt x="3332911" y="52717"/>
                  </a:lnTo>
                  <a:lnTo>
                    <a:pt x="3333864" y="53987"/>
                  </a:lnTo>
                  <a:lnTo>
                    <a:pt x="3338461" y="50368"/>
                  </a:lnTo>
                  <a:close/>
                </a:path>
                <a:path w="7296150" h="114300">
                  <a:moveTo>
                    <a:pt x="3495611" y="36918"/>
                  </a:moveTo>
                  <a:lnTo>
                    <a:pt x="3492779" y="37846"/>
                  </a:lnTo>
                  <a:lnTo>
                    <a:pt x="3488512" y="36804"/>
                  </a:lnTo>
                  <a:lnTo>
                    <a:pt x="3488220" y="41592"/>
                  </a:lnTo>
                  <a:lnTo>
                    <a:pt x="3491065" y="40538"/>
                  </a:lnTo>
                  <a:lnTo>
                    <a:pt x="3495357" y="41719"/>
                  </a:lnTo>
                  <a:lnTo>
                    <a:pt x="3495611" y="36918"/>
                  </a:lnTo>
                  <a:close/>
                </a:path>
                <a:path w="7296150" h="114300">
                  <a:moveTo>
                    <a:pt x="3524250" y="42506"/>
                  </a:moveTo>
                  <a:lnTo>
                    <a:pt x="3519068" y="38404"/>
                  </a:lnTo>
                  <a:lnTo>
                    <a:pt x="3511918" y="37058"/>
                  </a:lnTo>
                  <a:lnTo>
                    <a:pt x="3505504" y="39573"/>
                  </a:lnTo>
                  <a:lnTo>
                    <a:pt x="3502545" y="47015"/>
                  </a:lnTo>
                  <a:lnTo>
                    <a:pt x="3508514" y="46723"/>
                  </a:lnTo>
                  <a:lnTo>
                    <a:pt x="3515512" y="47879"/>
                  </a:lnTo>
                  <a:lnTo>
                    <a:pt x="3521456" y="47472"/>
                  </a:lnTo>
                  <a:lnTo>
                    <a:pt x="3524250" y="42506"/>
                  </a:lnTo>
                  <a:close/>
                </a:path>
                <a:path w="7296150" h="114300">
                  <a:moveTo>
                    <a:pt x="3556635" y="48425"/>
                  </a:moveTo>
                  <a:lnTo>
                    <a:pt x="3553803" y="49453"/>
                  </a:lnTo>
                  <a:lnTo>
                    <a:pt x="3549497" y="48412"/>
                  </a:lnTo>
                  <a:lnTo>
                    <a:pt x="3549294" y="53238"/>
                  </a:lnTo>
                  <a:lnTo>
                    <a:pt x="3552126" y="52209"/>
                  </a:lnTo>
                  <a:lnTo>
                    <a:pt x="3556355" y="53213"/>
                  </a:lnTo>
                  <a:lnTo>
                    <a:pt x="3556635" y="48425"/>
                  </a:lnTo>
                  <a:close/>
                </a:path>
                <a:path w="7296150" h="114300">
                  <a:moveTo>
                    <a:pt x="3710533" y="45161"/>
                  </a:moveTo>
                  <a:lnTo>
                    <a:pt x="3708755" y="42557"/>
                  </a:lnTo>
                  <a:lnTo>
                    <a:pt x="3707866" y="41122"/>
                  </a:lnTo>
                  <a:lnTo>
                    <a:pt x="3703180" y="44716"/>
                  </a:lnTo>
                  <a:lnTo>
                    <a:pt x="3704983" y="47307"/>
                  </a:lnTo>
                  <a:lnTo>
                    <a:pt x="3705999" y="48742"/>
                  </a:lnTo>
                  <a:lnTo>
                    <a:pt x="3710533" y="45161"/>
                  </a:lnTo>
                  <a:close/>
                </a:path>
                <a:path w="7296150" h="114300">
                  <a:moveTo>
                    <a:pt x="3720985" y="60325"/>
                  </a:moveTo>
                  <a:lnTo>
                    <a:pt x="3719195" y="57746"/>
                  </a:lnTo>
                  <a:lnTo>
                    <a:pt x="3718191" y="56261"/>
                  </a:lnTo>
                  <a:lnTo>
                    <a:pt x="3713670" y="60007"/>
                  </a:lnTo>
                  <a:lnTo>
                    <a:pt x="3715423" y="62661"/>
                  </a:lnTo>
                  <a:lnTo>
                    <a:pt x="3716388" y="63944"/>
                  </a:lnTo>
                  <a:lnTo>
                    <a:pt x="3720985" y="60325"/>
                  </a:lnTo>
                  <a:close/>
                </a:path>
                <a:path w="7296150" h="114300">
                  <a:moveTo>
                    <a:pt x="3762425" y="63906"/>
                  </a:moveTo>
                  <a:lnTo>
                    <a:pt x="3758349" y="64274"/>
                  </a:lnTo>
                  <a:lnTo>
                    <a:pt x="3757003" y="56464"/>
                  </a:lnTo>
                  <a:lnTo>
                    <a:pt x="3755186" y="63715"/>
                  </a:lnTo>
                  <a:lnTo>
                    <a:pt x="3755059" y="68783"/>
                  </a:lnTo>
                  <a:lnTo>
                    <a:pt x="3761346" y="70091"/>
                  </a:lnTo>
                  <a:lnTo>
                    <a:pt x="3762425" y="63906"/>
                  </a:lnTo>
                  <a:close/>
                </a:path>
                <a:path w="7296150" h="114300">
                  <a:moveTo>
                    <a:pt x="3787571" y="69494"/>
                  </a:moveTo>
                  <a:lnTo>
                    <a:pt x="3782733" y="67843"/>
                  </a:lnTo>
                  <a:lnTo>
                    <a:pt x="3780891" y="62318"/>
                  </a:lnTo>
                  <a:lnTo>
                    <a:pt x="3773284" y="64211"/>
                  </a:lnTo>
                  <a:lnTo>
                    <a:pt x="3773005" y="72021"/>
                  </a:lnTo>
                  <a:lnTo>
                    <a:pt x="3778402" y="75272"/>
                  </a:lnTo>
                  <a:lnTo>
                    <a:pt x="3784816" y="74307"/>
                  </a:lnTo>
                  <a:lnTo>
                    <a:pt x="3787571" y="69494"/>
                  </a:lnTo>
                  <a:close/>
                </a:path>
                <a:path w="7296150" h="114300">
                  <a:moveTo>
                    <a:pt x="3806444" y="45135"/>
                  </a:moveTo>
                  <a:lnTo>
                    <a:pt x="3784689" y="44577"/>
                  </a:lnTo>
                  <a:lnTo>
                    <a:pt x="3778034" y="45567"/>
                  </a:lnTo>
                  <a:lnTo>
                    <a:pt x="3779342" y="48145"/>
                  </a:lnTo>
                  <a:lnTo>
                    <a:pt x="3785095" y="50190"/>
                  </a:lnTo>
                  <a:lnTo>
                    <a:pt x="3791750" y="49618"/>
                  </a:lnTo>
                  <a:lnTo>
                    <a:pt x="3797211" y="49009"/>
                  </a:lnTo>
                  <a:lnTo>
                    <a:pt x="3805034" y="51765"/>
                  </a:lnTo>
                  <a:lnTo>
                    <a:pt x="3806444" y="45135"/>
                  </a:lnTo>
                  <a:close/>
                </a:path>
                <a:path w="7296150" h="114300">
                  <a:moveTo>
                    <a:pt x="3827907" y="50584"/>
                  </a:moveTo>
                  <a:lnTo>
                    <a:pt x="3823068" y="48971"/>
                  </a:lnTo>
                  <a:lnTo>
                    <a:pt x="3821252" y="43472"/>
                  </a:lnTo>
                  <a:lnTo>
                    <a:pt x="3813619" y="45339"/>
                  </a:lnTo>
                  <a:lnTo>
                    <a:pt x="3813365" y="53162"/>
                  </a:lnTo>
                  <a:lnTo>
                    <a:pt x="3818775" y="56413"/>
                  </a:lnTo>
                  <a:lnTo>
                    <a:pt x="3825189" y="55435"/>
                  </a:lnTo>
                  <a:lnTo>
                    <a:pt x="3827907" y="50584"/>
                  </a:lnTo>
                  <a:close/>
                </a:path>
                <a:path w="7296150" h="114300">
                  <a:moveTo>
                    <a:pt x="3927322" y="55880"/>
                  </a:moveTo>
                  <a:lnTo>
                    <a:pt x="3925481" y="53174"/>
                  </a:lnTo>
                  <a:lnTo>
                    <a:pt x="3924592" y="51790"/>
                  </a:lnTo>
                  <a:lnTo>
                    <a:pt x="3919956" y="55511"/>
                  </a:lnTo>
                  <a:lnTo>
                    <a:pt x="3921747" y="58127"/>
                  </a:lnTo>
                  <a:lnTo>
                    <a:pt x="3922788" y="59486"/>
                  </a:lnTo>
                  <a:lnTo>
                    <a:pt x="3927322" y="55880"/>
                  </a:lnTo>
                  <a:close/>
                </a:path>
                <a:path w="7296150" h="114300">
                  <a:moveTo>
                    <a:pt x="4058856" y="71793"/>
                  </a:moveTo>
                  <a:lnTo>
                    <a:pt x="4056024" y="72707"/>
                  </a:lnTo>
                  <a:lnTo>
                    <a:pt x="4051757" y="71653"/>
                  </a:lnTo>
                  <a:lnTo>
                    <a:pt x="4051439" y="76492"/>
                  </a:lnTo>
                  <a:lnTo>
                    <a:pt x="4054310" y="75526"/>
                  </a:lnTo>
                  <a:lnTo>
                    <a:pt x="4058653" y="76581"/>
                  </a:lnTo>
                  <a:lnTo>
                    <a:pt x="4058856" y="71793"/>
                  </a:lnTo>
                  <a:close/>
                </a:path>
                <a:path w="7296150" h="114300">
                  <a:moveTo>
                    <a:pt x="4102328" y="72923"/>
                  </a:moveTo>
                  <a:lnTo>
                    <a:pt x="4100093" y="67157"/>
                  </a:lnTo>
                  <a:lnTo>
                    <a:pt x="4096562" y="68859"/>
                  </a:lnTo>
                  <a:lnTo>
                    <a:pt x="4095902" y="72593"/>
                  </a:lnTo>
                  <a:lnTo>
                    <a:pt x="4102328" y="72923"/>
                  </a:lnTo>
                  <a:close/>
                </a:path>
                <a:path w="7296150" h="114300">
                  <a:moveTo>
                    <a:pt x="4353179" y="64300"/>
                  </a:moveTo>
                  <a:lnTo>
                    <a:pt x="4348912" y="65036"/>
                  </a:lnTo>
                  <a:lnTo>
                    <a:pt x="4342930" y="63296"/>
                  </a:lnTo>
                  <a:lnTo>
                    <a:pt x="4342181" y="69075"/>
                  </a:lnTo>
                  <a:lnTo>
                    <a:pt x="4346448" y="68300"/>
                  </a:lnTo>
                  <a:lnTo>
                    <a:pt x="4352404" y="70205"/>
                  </a:lnTo>
                  <a:lnTo>
                    <a:pt x="4353179" y="64300"/>
                  </a:lnTo>
                  <a:close/>
                </a:path>
                <a:path w="7296150" h="114300">
                  <a:moveTo>
                    <a:pt x="4469181" y="76949"/>
                  </a:moveTo>
                  <a:lnTo>
                    <a:pt x="4467517" y="69608"/>
                  </a:lnTo>
                  <a:lnTo>
                    <a:pt x="4465345" y="77254"/>
                  </a:lnTo>
                  <a:lnTo>
                    <a:pt x="4461561" y="77330"/>
                  </a:lnTo>
                  <a:lnTo>
                    <a:pt x="4462335" y="83604"/>
                  </a:lnTo>
                  <a:lnTo>
                    <a:pt x="4468863" y="82372"/>
                  </a:lnTo>
                  <a:lnTo>
                    <a:pt x="4469181" y="76949"/>
                  </a:lnTo>
                  <a:close/>
                </a:path>
                <a:path w="7296150" h="114300">
                  <a:moveTo>
                    <a:pt x="4605096" y="83362"/>
                  </a:moveTo>
                  <a:lnTo>
                    <a:pt x="4603293" y="80797"/>
                  </a:lnTo>
                  <a:lnTo>
                    <a:pt x="4602327" y="79324"/>
                  </a:lnTo>
                  <a:lnTo>
                    <a:pt x="4597692" y="83070"/>
                  </a:lnTo>
                  <a:lnTo>
                    <a:pt x="4599508" y="85712"/>
                  </a:lnTo>
                  <a:lnTo>
                    <a:pt x="4600486" y="86995"/>
                  </a:lnTo>
                  <a:lnTo>
                    <a:pt x="4605096" y="83362"/>
                  </a:lnTo>
                  <a:close/>
                </a:path>
                <a:path w="7296150" h="114300">
                  <a:moveTo>
                    <a:pt x="4934915" y="83439"/>
                  </a:moveTo>
                  <a:lnTo>
                    <a:pt x="4927663" y="83273"/>
                  </a:lnTo>
                  <a:lnTo>
                    <a:pt x="4927409" y="93281"/>
                  </a:lnTo>
                  <a:lnTo>
                    <a:pt x="4934661" y="93446"/>
                  </a:lnTo>
                  <a:lnTo>
                    <a:pt x="4934915" y="83439"/>
                  </a:lnTo>
                  <a:close/>
                </a:path>
                <a:path w="7296150" h="114300">
                  <a:moveTo>
                    <a:pt x="4962029" y="86017"/>
                  </a:moveTo>
                  <a:lnTo>
                    <a:pt x="4956492" y="82943"/>
                  </a:lnTo>
                  <a:lnTo>
                    <a:pt x="4956670" y="88938"/>
                  </a:lnTo>
                  <a:lnTo>
                    <a:pt x="4962029" y="86017"/>
                  </a:lnTo>
                  <a:close/>
                </a:path>
                <a:path w="7296150" h="114300">
                  <a:moveTo>
                    <a:pt x="4986972" y="74104"/>
                  </a:moveTo>
                  <a:lnTo>
                    <a:pt x="4982553" y="74612"/>
                  </a:lnTo>
                  <a:lnTo>
                    <a:pt x="4984597" y="81813"/>
                  </a:lnTo>
                  <a:lnTo>
                    <a:pt x="4986972" y="74104"/>
                  </a:lnTo>
                  <a:close/>
                </a:path>
                <a:path w="7296150" h="114300">
                  <a:moveTo>
                    <a:pt x="4998593" y="92417"/>
                  </a:moveTo>
                  <a:lnTo>
                    <a:pt x="4996764" y="89865"/>
                  </a:lnTo>
                  <a:lnTo>
                    <a:pt x="4995786" y="88404"/>
                  </a:lnTo>
                  <a:lnTo>
                    <a:pt x="4991189" y="92151"/>
                  </a:lnTo>
                  <a:lnTo>
                    <a:pt x="4992992" y="94805"/>
                  </a:lnTo>
                  <a:lnTo>
                    <a:pt x="4993957" y="96062"/>
                  </a:lnTo>
                  <a:lnTo>
                    <a:pt x="4998593" y="92417"/>
                  </a:lnTo>
                  <a:close/>
                </a:path>
                <a:path w="7296150" h="114300">
                  <a:moveTo>
                    <a:pt x="5000790" y="75031"/>
                  </a:moveTo>
                  <a:lnTo>
                    <a:pt x="4997894" y="75958"/>
                  </a:lnTo>
                  <a:lnTo>
                    <a:pt x="4993589" y="74942"/>
                  </a:lnTo>
                  <a:lnTo>
                    <a:pt x="4993360" y="79730"/>
                  </a:lnTo>
                  <a:lnTo>
                    <a:pt x="4996205" y="78651"/>
                  </a:lnTo>
                  <a:lnTo>
                    <a:pt x="5000549" y="79819"/>
                  </a:lnTo>
                  <a:lnTo>
                    <a:pt x="5000790" y="75031"/>
                  </a:lnTo>
                  <a:close/>
                </a:path>
                <a:path w="7296150" h="114300">
                  <a:moveTo>
                    <a:pt x="5055209" y="86194"/>
                  </a:moveTo>
                  <a:lnTo>
                    <a:pt x="5050891" y="86791"/>
                  </a:lnTo>
                  <a:lnTo>
                    <a:pt x="5044859" y="85026"/>
                  </a:lnTo>
                  <a:lnTo>
                    <a:pt x="5044097" y="90944"/>
                  </a:lnTo>
                  <a:lnTo>
                    <a:pt x="5048428" y="90322"/>
                  </a:lnTo>
                  <a:lnTo>
                    <a:pt x="5054447" y="91909"/>
                  </a:lnTo>
                  <a:lnTo>
                    <a:pt x="5055209" y="86194"/>
                  </a:lnTo>
                  <a:close/>
                </a:path>
                <a:path w="7296150" h="114300">
                  <a:moveTo>
                    <a:pt x="5095240" y="87109"/>
                  </a:moveTo>
                  <a:lnTo>
                    <a:pt x="5092433" y="88150"/>
                  </a:lnTo>
                  <a:lnTo>
                    <a:pt x="5088077" y="87122"/>
                  </a:lnTo>
                  <a:lnTo>
                    <a:pt x="5087848" y="91948"/>
                  </a:lnTo>
                  <a:lnTo>
                    <a:pt x="5090744" y="90932"/>
                  </a:lnTo>
                  <a:lnTo>
                    <a:pt x="5095037" y="91909"/>
                  </a:lnTo>
                  <a:lnTo>
                    <a:pt x="5095240" y="87109"/>
                  </a:lnTo>
                  <a:close/>
                </a:path>
                <a:path w="7296150" h="114300">
                  <a:moveTo>
                    <a:pt x="5110150" y="88455"/>
                  </a:moveTo>
                  <a:lnTo>
                    <a:pt x="5109934" y="82397"/>
                  </a:lnTo>
                  <a:lnTo>
                    <a:pt x="5104587" y="85407"/>
                  </a:lnTo>
                  <a:lnTo>
                    <a:pt x="5110150" y="88455"/>
                  </a:lnTo>
                  <a:close/>
                </a:path>
                <a:path w="7296150" h="114300">
                  <a:moveTo>
                    <a:pt x="5181282" y="81546"/>
                  </a:moveTo>
                  <a:lnTo>
                    <a:pt x="5179453" y="78955"/>
                  </a:lnTo>
                  <a:lnTo>
                    <a:pt x="5178488" y="77533"/>
                  </a:lnTo>
                  <a:lnTo>
                    <a:pt x="5173853" y="81165"/>
                  </a:lnTo>
                  <a:lnTo>
                    <a:pt x="5175694" y="83743"/>
                  </a:lnTo>
                  <a:lnTo>
                    <a:pt x="5176698" y="85166"/>
                  </a:lnTo>
                  <a:lnTo>
                    <a:pt x="5181282" y="81546"/>
                  </a:lnTo>
                  <a:close/>
                </a:path>
                <a:path w="7296150" h="114300">
                  <a:moveTo>
                    <a:pt x="5348046" y="92913"/>
                  </a:moveTo>
                  <a:lnTo>
                    <a:pt x="5347792" y="86855"/>
                  </a:lnTo>
                  <a:lnTo>
                    <a:pt x="5342407" y="89890"/>
                  </a:lnTo>
                  <a:lnTo>
                    <a:pt x="5348046" y="92913"/>
                  </a:lnTo>
                  <a:close/>
                </a:path>
                <a:path w="7296150" h="114300">
                  <a:moveTo>
                    <a:pt x="5353177" y="83934"/>
                  </a:moveTo>
                  <a:lnTo>
                    <a:pt x="5347551" y="80899"/>
                  </a:lnTo>
                  <a:lnTo>
                    <a:pt x="5347792" y="86855"/>
                  </a:lnTo>
                  <a:lnTo>
                    <a:pt x="5353177" y="83934"/>
                  </a:lnTo>
                  <a:close/>
                </a:path>
                <a:path w="7296150" h="114300">
                  <a:moveTo>
                    <a:pt x="5474043" y="96647"/>
                  </a:moveTo>
                  <a:lnTo>
                    <a:pt x="5471198" y="92735"/>
                  </a:lnTo>
                  <a:lnTo>
                    <a:pt x="5466588" y="96443"/>
                  </a:lnTo>
                  <a:lnTo>
                    <a:pt x="5468417" y="99072"/>
                  </a:lnTo>
                  <a:lnTo>
                    <a:pt x="5469407" y="100482"/>
                  </a:lnTo>
                  <a:lnTo>
                    <a:pt x="5474043" y="96647"/>
                  </a:lnTo>
                  <a:close/>
                </a:path>
                <a:path w="7296150" h="114300">
                  <a:moveTo>
                    <a:pt x="6016422" y="91363"/>
                  </a:moveTo>
                  <a:lnTo>
                    <a:pt x="6013539" y="92329"/>
                  </a:lnTo>
                  <a:lnTo>
                    <a:pt x="6009157" y="91351"/>
                  </a:lnTo>
                  <a:lnTo>
                    <a:pt x="6009005" y="96151"/>
                  </a:lnTo>
                  <a:lnTo>
                    <a:pt x="6011913" y="95059"/>
                  </a:lnTo>
                  <a:lnTo>
                    <a:pt x="6016256" y="96164"/>
                  </a:lnTo>
                  <a:lnTo>
                    <a:pt x="6016422" y="91363"/>
                  </a:lnTo>
                  <a:close/>
                </a:path>
                <a:path w="7296150" h="114300">
                  <a:moveTo>
                    <a:pt x="6112573" y="103289"/>
                  </a:moveTo>
                  <a:lnTo>
                    <a:pt x="6108497" y="100495"/>
                  </a:lnTo>
                  <a:lnTo>
                    <a:pt x="6101067" y="102184"/>
                  </a:lnTo>
                  <a:lnTo>
                    <a:pt x="6101054" y="105511"/>
                  </a:lnTo>
                  <a:lnTo>
                    <a:pt x="6100978" y="112217"/>
                  </a:lnTo>
                  <a:lnTo>
                    <a:pt x="6112027" y="112318"/>
                  </a:lnTo>
                  <a:lnTo>
                    <a:pt x="6112573" y="103289"/>
                  </a:lnTo>
                  <a:close/>
                </a:path>
                <a:path w="7296150" h="114300">
                  <a:moveTo>
                    <a:pt x="6186055" y="92951"/>
                  </a:moveTo>
                  <a:lnTo>
                    <a:pt x="6178639" y="92951"/>
                  </a:lnTo>
                  <a:lnTo>
                    <a:pt x="6178575" y="102870"/>
                  </a:lnTo>
                  <a:lnTo>
                    <a:pt x="6185992" y="102870"/>
                  </a:lnTo>
                  <a:lnTo>
                    <a:pt x="6186055" y="92951"/>
                  </a:lnTo>
                  <a:close/>
                </a:path>
                <a:path w="7296150" h="114300">
                  <a:moveTo>
                    <a:pt x="6202769" y="105321"/>
                  </a:moveTo>
                  <a:lnTo>
                    <a:pt x="6200838" y="102857"/>
                  </a:lnTo>
                  <a:lnTo>
                    <a:pt x="6199848" y="101485"/>
                  </a:lnTo>
                  <a:lnTo>
                    <a:pt x="6195199" y="105270"/>
                  </a:lnTo>
                  <a:lnTo>
                    <a:pt x="6197092" y="107861"/>
                  </a:lnTo>
                  <a:lnTo>
                    <a:pt x="6198120" y="109258"/>
                  </a:lnTo>
                  <a:lnTo>
                    <a:pt x="6202769" y="105321"/>
                  </a:lnTo>
                  <a:close/>
                </a:path>
                <a:path w="7296150" h="114300">
                  <a:moveTo>
                    <a:pt x="6206528" y="95516"/>
                  </a:moveTo>
                  <a:lnTo>
                    <a:pt x="6204610" y="92951"/>
                  </a:lnTo>
                  <a:lnTo>
                    <a:pt x="6203632" y="91541"/>
                  </a:lnTo>
                  <a:lnTo>
                    <a:pt x="6198933" y="95275"/>
                  </a:lnTo>
                  <a:lnTo>
                    <a:pt x="6200851" y="97815"/>
                  </a:lnTo>
                  <a:lnTo>
                    <a:pt x="6201880" y="99199"/>
                  </a:lnTo>
                  <a:lnTo>
                    <a:pt x="6206528" y="95516"/>
                  </a:lnTo>
                  <a:close/>
                </a:path>
                <a:path w="7296150" h="114300">
                  <a:moveTo>
                    <a:pt x="6212332" y="113868"/>
                  </a:moveTo>
                  <a:lnTo>
                    <a:pt x="6211938" y="107861"/>
                  </a:lnTo>
                  <a:lnTo>
                    <a:pt x="6206528" y="110896"/>
                  </a:lnTo>
                  <a:lnTo>
                    <a:pt x="6212332" y="113868"/>
                  </a:lnTo>
                  <a:close/>
                </a:path>
                <a:path w="7296150" h="114300">
                  <a:moveTo>
                    <a:pt x="6217412" y="104813"/>
                  </a:moveTo>
                  <a:lnTo>
                    <a:pt x="6211646" y="101866"/>
                  </a:lnTo>
                  <a:lnTo>
                    <a:pt x="6211938" y="107861"/>
                  </a:lnTo>
                  <a:lnTo>
                    <a:pt x="6217412" y="104813"/>
                  </a:lnTo>
                  <a:close/>
                </a:path>
                <a:path w="7296150" h="114300">
                  <a:moveTo>
                    <a:pt x="6386639" y="107861"/>
                  </a:moveTo>
                  <a:lnTo>
                    <a:pt x="6379235" y="107861"/>
                  </a:lnTo>
                  <a:lnTo>
                    <a:pt x="6371895" y="109220"/>
                  </a:lnTo>
                  <a:lnTo>
                    <a:pt x="6375578" y="112560"/>
                  </a:lnTo>
                  <a:lnTo>
                    <a:pt x="6382944" y="113550"/>
                  </a:lnTo>
                  <a:lnTo>
                    <a:pt x="6386639" y="107861"/>
                  </a:lnTo>
                  <a:close/>
                </a:path>
                <a:path w="7296150" h="114300">
                  <a:moveTo>
                    <a:pt x="6855612" y="102285"/>
                  </a:moveTo>
                  <a:lnTo>
                    <a:pt x="6853618" y="99847"/>
                  </a:lnTo>
                  <a:lnTo>
                    <a:pt x="6852577" y="98475"/>
                  </a:lnTo>
                  <a:lnTo>
                    <a:pt x="6847980" y="102323"/>
                  </a:lnTo>
                  <a:lnTo>
                    <a:pt x="6849948" y="104902"/>
                  </a:lnTo>
                  <a:lnTo>
                    <a:pt x="6851015" y="106273"/>
                  </a:lnTo>
                  <a:lnTo>
                    <a:pt x="6855612" y="102285"/>
                  </a:lnTo>
                  <a:close/>
                </a:path>
                <a:path w="7296150" h="114300">
                  <a:moveTo>
                    <a:pt x="6915912" y="106451"/>
                  </a:moveTo>
                  <a:lnTo>
                    <a:pt x="6913943" y="103974"/>
                  </a:lnTo>
                  <a:lnTo>
                    <a:pt x="6912826" y="102552"/>
                  </a:lnTo>
                  <a:lnTo>
                    <a:pt x="6908178" y="106476"/>
                  </a:lnTo>
                  <a:lnTo>
                    <a:pt x="6910260" y="109054"/>
                  </a:lnTo>
                  <a:lnTo>
                    <a:pt x="6911302" y="110274"/>
                  </a:lnTo>
                  <a:lnTo>
                    <a:pt x="6915912" y="106451"/>
                  </a:lnTo>
                  <a:close/>
                </a:path>
                <a:path w="7296150" h="114300">
                  <a:moveTo>
                    <a:pt x="6957746" y="109537"/>
                  </a:moveTo>
                  <a:lnTo>
                    <a:pt x="6956780" y="104482"/>
                  </a:lnTo>
                  <a:lnTo>
                    <a:pt x="6953275" y="103860"/>
                  </a:lnTo>
                  <a:lnTo>
                    <a:pt x="6951675" y="113322"/>
                  </a:lnTo>
                  <a:lnTo>
                    <a:pt x="6957746" y="109537"/>
                  </a:lnTo>
                  <a:close/>
                </a:path>
                <a:path w="7296150" h="114300">
                  <a:moveTo>
                    <a:pt x="7255103" y="96037"/>
                  </a:moveTo>
                  <a:lnTo>
                    <a:pt x="7252360" y="90512"/>
                  </a:lnTo>
                  <a:lnTo>
                    <a:pt x="7248728" y="92456"/>
                  </a:lnTo>
                  <a:lnTo>
                    <a:pt x="7248296" y="96202"/>
                  </a:lnTo>
                  <a:lnTo>
                    <a:pt x="7255103" y="96037"/>
                  </a:lnTo>
                  <a:close/>
                </a:path>
                <a:path w="7296150" h="114300">
                  <a:moveTo>
                    <a:pt x="7295794" y="81788"/>
                  </a:moveTo>
                  <a:lnTo>
                    <a:pt x="7292657" y="74777"/>
                  </a:lnTo>
                  <a:lnTo>
                    <a:pt x="7288631" y="80581"/>
                  </a:lnTo>
                  <a:lnTo>
                    <a:pt x="7283310" y="84874"/>
                  </a:lnTo>
                  <a:lnTo>
                    <a:pt x="7279081" y="90487"/>
                  </a:lnTo>
                  <a:lnTo>
                    <a:pt x="7278294" y="100266"/>
                  </a:lnTo>
                  <a:lnTo>
                    <a:pt x="7270813" y="97485"/>
                  </a:lnTo>
                  <a:lnTo>
                    <a:pt x="7265352" y="97853"/>
                  </a:lnTo>
                  <a:lnTo>
                    <a:pt x="7260564" y="98374"/>
                  </a:lnTo>
                  <a:lnTo>
                    <a:pt x="7255103" y="96037"/>
                  </a:lnTo>
                  <a:lnTo>
                    <a:pt x="7255637" y="110972"/>
                  </a:lnTo>
                  <a:lnTo>
                    <a:pt x="7261453" y="108432"/>
                  </a:lnTo>
                  <a:lnTo>
                    <a:pt x="7268108" y="106934"/>
                  </a:lnTo>
                  <a:lnTo>
                    <a:pt x="7274179" y="104775"/>
                  </a:lnTo>
                  <a:lnTo>
                    <a:pt x="7278306" y="100266"/>
                  </a:lnTo>
                  <a:lnTo>
                    <a:pt x="7287488" y="99199"/>
                  </a:lnTo>
                  <a:lnTo>
                    <a:pt x="7293699" y="91490"/>
                  </a:lnTo>
                  <a:lnTo>
                    <a:pt x="7295794" y="8178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3445" y="6622452"/>
              <a:ext cx="7235825" cy="128270"/>
            </a:xfrm>
            <a:custGeom>
              <a:avLst/>
              <a:gdLst/>
              <a:ahLst/>
              <a:cxnLst/>
              <a:rect l="l" t="t" r="r" b="b"/>
              <a:pathLst>
                <a:path w="7235825" h="128270">
                  <a:moveTo>
                    <a:pt x="4178" y="25412"/>
                  </a:moveTo>
                  <a:lnTo>
                    <a:pt x="1676" y="18326"/>
                  </a:lnTo>
                  <a:lnTo>
                    <a:pt x="165" y="26098"/>
                  </a:lnTo>
                  <a:lnTo>
                    <a:pt x="4178" y="25412"/>
                  </a:lnTo>
                  <a:close/>
                </a:path>
                <a:path w="7235825" h="128270">
                  <a:moveTo>
                    <a:pt x="5334" y="41363"/>
                  </a:moveTo>
                  <a:lnTo>
                    <a:pt x="4711" y="35407"/>
                  </a:lnTo>
                  <a:lnTo>
                    <a:pt x="0" y="38696"/>
                  </a:lnTo>
                  <a:lnTo>
                    <a:pt x="5334" y="41363"/>
                  </a:lnTo>
                  <a:close/>
                </a:path>
                <a:path w="7235825" h="128270">
                  <a:moveTo>
                    <a:pt x="8801" y="33820"/>
                  </a:moveTo>
                  <a:lnTo>
                    <a:pt x="7505" y="25222"/>
                  </a:lnTo>
                  <a:lnTo>
                    <a:pt x="4178" y="25412"/>
                  </a:lnTo>
                  <a:lnTo>
                    <a:pt x="4343" y="28740"/>
                  </a:lnTo>
                  <a:lnTo>
                    <a:pt x="4711" y="35407"/>
                  </a:lnTo>
                  <a:lnTo>
                    <a:pt x="8801" y="33820"/>
                  </a:lnTo>
                  <a:close/>
                </a:path>
                <a:path w="7235825" h="128270">
                  <a:moveTo>
                    <a:pt x="183070" y="25514"/>
                  </a:moveTo>
                  <a:lnTo>
                    <a:pt x="181152" y="22999"/>
                  </a:lnTo>
                  <a:lnTo>
                    <a:pt x="180149" y="21577"/>
                  </a:lnTo>
                  <a:lnTo>
                    <a:pt x="176022" y="25552"/>
                  </a:lnTo>
                  <a:lnTo>
                    <a:pt x="177901" y="28168"/>
                  </a:lnTo>
                  <a:lnTo>
                    <a:pt x="178904" y="29514"/>
                  </a:lnTo>
                  <a:lnTo>
                    <a:pt x="183070" y="25514"/>
                  </a:lnTo>
                  <a:close/>
                </a:path>
                <a:path w="7235825" h="128270">
                  <a:moveTo>
                    <a:pt x="356844" y="37338"/>
                  </a:moveTo>
                  <a:lnTo>
                    <a:pt x="356743" y="32283"/>
                  </a:lnTo>
                  <a:lnTo>
                    <a:pt x="352653" y="31635"/>
                  </a:lnTo>
                  <a:lnTo>
                    <a:pt x="353504" y="23253"/>
                  </a:lnTo>
                  <a:lnTo>
                    <a:pt x="352780" y="17449"/>
                  </a:lnTo>
                  <a:lnTo>
                    <a:pt x="335622" y="18008"/>
                  </a:lnTo>
                  <a:lnTo>
                    <a:pt x="336880" y="24803"/>
                  </a:lnTo>
                  <a:lnTo>
                    <a:pt x="344347" y="21932"/>
                  </a:lnTo>
                  <a:lnTo>
                    <a:pt x="349491" y="22618"/>
                  </a:lnTo>
                  <a:lnTo>
                    <a:pt x="347560" y="27076"/>
                  </a:lnTo>
                  <a:lnTo>
                    <a:pt x="345694" y="31534"/>
                  </a:lnTo>
                  <a:lnTo>
                    <a:pt x="349821" y="32499"/>
                  </a:lnTo>
                  <a:lnTo>
                    <a:pt x="350939" y="38696"/>
                  </a:lnTo>
                  <a:lnTo>
                    <a:pt x="356844" y="37338"/>
                  </a:lnTo>
                  <a:close/>
                </a:path>
                <a:path w="7235825" h="128270">
                  <a:moveTo>
                    <a:pt x="418045" y="20218"/>
                  </a:moveTo>
                  <a:lnTo>
                    <a:pt x="418007" y="15328"/>
                  </a:lnTo>
                  <a:lnTo>
                    <a:pt x="415366" y="16548"/>
                  </a:lnTo>
                  <a:lnTo>
                    <a:pt x="411238" y="15621"/>
                  </a:lnTo>
                  <a:lnTo>
                    <a:pt x="411276" y="20599"/>
                  </a:lnTo>
                  <a:lnTo>
                    <a:pt x="413880" y="19329"/>
                  </a:lnTo>
                  <a:lnTo>
                    <a:pt x="418045" y="20218"/>
                  </a:lnTo>
                  <a:close/>
                </a:path>
                <a:path w="7235825" h="128270">
                  <a:moveTo>
                    <a:pt x="438746" y="19710"/>
                  </a:moveTo>
                  <a:lnTo>
                    <a:pt x="434213" y="19761"/>
                  </a:lnTo>
                  <a:lnTo>
                    <a:pt x="430212" y="16154"/>
                  </a:lnTo>
                  <a:lnTo>
                    <a:pt x="427037" y="14427"/>
                  </a:lnTo>
                  <a:lnTo>
                    <a:pt x="424980" y="20167"/>
                  </a:lnTo>
                  <a:lnTo>
                    <a:pt x="427723" y="21082"/>
                  </a:lnTo>
                  <a:lnTo>
                    <a:pt x="429107" y="24130"/>
                  </a:lnTo>
                  <a:lnTo>
                    <a:pt x="428726" y="29946"/>
                  </a:lnTo>
                  <a:lnTo>
                    <a:pt x="435610" y="29718"/>
                  </a:lnTo>
                  <a:lnTo>
                    <a:pt x="435470" y="24701"/>
                  </a:lnTo>
                  <a:lnTo>
                    <a:pt x="438162" y="23672"/>
                  </a:lnTo>
                  <a:lnTo>
                    <a:pt x="438746" y="19710"/>
                  </a:lnTo>
                  <a:close/>
                </a:path>
                <a:path w="7235825" h="128270">
                  <a:moveTo>
                    <a:pt x="466178" y="18808"/>
                  </a:moveTo>
                  <a:lnTo>
                    <a:pt x="463892" y="11557"/>
                  </a:lnTo>
                  <a:lnTo>
                    <a:pt x="462013" y="19392"/>
                  </a:lnTo>
                  <a:lnTo>
                    <a:pt x="466178" y="18808"/>
                  </a:lnTo>
                  <a:close/>
                </a:path>
                <a:path w="7235825" h="128270">
                  <a:moveTo>
                    <a:pt x="472300" y="18669"/>
                  </a:moveTo>
                  <a:lnTo>
                    <a:pt x="466178" y="18808"/>
                  </a:lnTo>
                  <a:lnTo>
                    <a:pt x="468655" y="24320"/>
                  </a:lnTo>
                  <a:lnTo>
                    <a:pt x="471906" y="22390"/>
                  </a:lnTo>
                  <a:lnTo>
                    <a:pt x="472300" y="18669"/>
                  </a:lnTo>
                  <a:close/>
                </a:path>
                <a:path w="7235825" h="128270">
                  <a:moveTo>
                    <a:pt x="706247" y="0"/>
                  </a:moveTo>
                  <a:lnTo>
                    <a:pt x="703541" y="1168"/>
                  </a:lnTo>
                  <a:lnTo>
                    <a:pt x="699325" y="254"/>
                  </a:lnTo>
                  <a:lnTo>
                    <a:pt x="699325" y="5105"/>
                  </a:lnTo>
                  <a:lnTo>
                    <a:pt x="702030" y="3924"/>
                  </a:lnTo>
                  <a:lnTo>
                    <a:pt x="706221" y="4965"/>
                  </a:lnTo>
                  <a:lnTo>
                    <a:pt x="706247" y="0"/>
                  </a:lnTo>
                  <a:close/>
                </a:path>
                <a:path w="7235825" h="128270">
                  <a:moveTo>
                    <a:pt x="1565224" y="7874"/>
                  </a:moveTo>
                  <a:lnTo>
                    <a:pt x="1558124" y="7797"/>
                  </a:lnTo>
                  <a:lnTo>
                    <a:pt x="1555305" y="8915"/>
                  </a:lnTo>
                  <a:lnTo>
                    <a:pt x="1551063" y="7797"/>
                  </a:lnTo>
                  <a:lnTo>
                    <a:pt x="1550962" y="12788"/>
                  </a:lnTo>
                  <a:lnTo>
                    <a:pt x="1556321" y="11976"/>
                  </a:lnTo>
                  <a:lnTo>
                    <a:pt x="1564055" y="14681"/>
                  </a:lnTo>
                  <a:lnTo>
                    <a:pt x="1565224" y="7874"/>
                  </a:lnTo>
                  <a:close/>
                </a:path>
                <a:path w="7235825" h="128270">
                  <a:moveTo>
                    <a:pt x="1589976" y="13169"/>
                  </a:moveTo>
                  <a:lnTo>
                    <a:pt x="1587246" y="14160"/>
                  </a:lnTo>
                  <a:lnTo>
                    <a:pt x="1583016" y="13169"/>
                  </a:lnTo>
                  <a:lnTo>
                    <a:pt x="1582851" y="17970"/>
                  </a:lnTo>
                  <a:lnTo>
                    <a:pt x="1585645" y="16967"/>
                  </a:lnTo>
                  <a:lnTo>
                    <a:pt x="1589900" y="17957"/>
                  </a:lnTo>
                  <a:lnTo>
                    <a:pt x="1589976" y="13169"/>
                  </a:lnTo>
                  <a:close/>
                </a:path>
                <a:path w="7235825" h="128270">
                  <a:moveTo>
                    <a:pt x="1607693" y="23241"/>
                  </a:moveTo>
                  <a:lnTo>
                    <a:pt x="1606105" y="13766"/>
                  </a:lnTo>
                  <a:lnTo>
                    <a:pt x="1602790" y="14439"/>
                  </a:lnTo>
                  <a:lnTo>
                    <a:pt x="1601927" y="19519"/>
                  </a:lnTo>
                  <a:lnTo>
                    <a:pt x="1607693" y="23241"/>
                  </a:lnTo>
                  <a:close/>
                </a:path>
                <a:path w="7235825" h="128270">
                  <a:moveTo>
                    <a:pt x="2059813" y="3733"/>
                  </a:moveTo>
                  <a:lnTo>
                    <a:pt x="2053640" y="2298"/>
                  </a:lnTo>
                  <a:lnTo>
                    <a:pt x="2052624" y="8636"/>
                  </a:lnTo>
                  <a:lnTo>
                    <a:pt x="2056676" y="8140"/>
                  </a:lnTo>
                  <a:lnTo>
                    <a:pt x="2058047" y="16040"/>
                  </a:lnTo>
                  <a:lnTo>
                    <a:pt x="2059724" y="8763"/>
                  </a:lnTo>
                  <a:lnTo>
                    <a:pt x="2059813" y="3733"/>
                  </a:lnTo>
                  <a:close/>
                </a:path>
                <a:path w="7235825" h="128270">
                  <a:moveTo>
                    <a:pt x="2373934" y="24218"/>
                  </a:moveTo>
                  <a:lnTo>
                    <a:pt x="2368842" y="24523"/>
                  </a:lnTo>
                  <a:lnTo>
                    <a:pt x="2362809" y="23431"/>
                  </a:lnTo>
                  <a:lnTo>
                    <a:pt x="2357831" y="23888"/>
                  </a:lnTo>
                  <a:lnTo>
                    <a:pt x="2355913" y="28790"/>
                  </a:lnTo>
                  <a:lnTo>
                    <a:pt x="2362974" y="29451"/>
                  </a:lnTo>
                  <a:lnTo>
                    <a:pt x="2367775" y="31902"/>
                  </a:lnTo>
                  <a:lnTo>
                    <a:pt x="2371153" y="31648"/>
                  </a:lnTo>
                  <a:lnTo>
                    <a:pt x="2373934" y="24218"/>
                  </a:lnTo>
                  <a:close/>
                </a:path>
                <a:path w="7235825" h="128270">
                  <a:moveTo>
                    <a:pt x="2420277" y="25031"/>
                  </a:moveTo>
                  <a:lnTo>
                    <a:pt x="2414701" y="25374"/>
                  </a:lnTo>
                  <a:lnTo>
                    <a:pt x="2407932" y="24117"/>
                  </a:lnTo>
                  <a:lnTo>
                    <a:pt x="2409393" y="34734"/>
                  </a:lnTo>
                  <a:lnTo>
                    <a:pt x="2415476" y="35115"/>
                  </a:lnTo>
                  <a:lnTo>
                    <a:pt x="2418600" y="31038"/>
                  </a:lnTo>
                  <a:lnTo>
                    <a:pt x="2420277" y="25031"/>
                  </a:lnTo>
                  <a:close/>
                </a:path>
                <a:path w="7235825" h="128270">
                  <a:moveTo>
                    <a:pt x="2503830" y="11188"/>
                  </a:moveTo>
                  <a:lnTo>
                    <a:pt x="2499449" y="11620"/>
                  </a:lnTo>
                  <a:lnTo>
                    <a:pt x="2501481" y="18923"/>
                  </a:lnTo>
                  <a:lnTo>
                    <a:pt x="2503830" y="11188"/>
                  </a:lnTo>
                  <a:close/>
                </a:path>
                <a:path w="7235825" h="128270">
                  <a:moveTo>
                    <a:pt x="2890570" y="20383"/>
                  </a:moveTo>
                  <a:lnTo>
                    <a:pt x="2887751" y="21463"/>
                  </a:lnTo>
                  <a:lnTo>
                    <a:pt x="2883471" y="20383"/>
                  </a:lnTo>
                  <a:lnTo>
                    <a:pt x="2883255" y="25247"/>
                  </a:lnTo>
                  <a:lnTo>
                    <a:pt x="2886062" y="24155"/>
                  </a:lnTo>
                  <a:lnTo>
                    <a:pt x="2890367" y="25336"/>
                  </a:lnTo>
                  <a:lnTo>
                    <a:pt x="2890570" y="20383"/>
                  </a:lnTo>
                  <a:close/>
                </a:path>
                <a:path w="7235825" h="128270">
                  <a:moveTo>
                    <a:pt x="2946044" y="29210"/>
                  </a:moveTo>
                  <a:lnTo>
                    <a:pt x="2944266" y="26619"/>
                  </a:lnTo>
                  <a:lnTo>
                    <a:pt x="2943339" y="25184"/>
                  </a:lnTo>
                  <a:lnTo>
                    <a:pt x="2938754" y="28905"/>
                  </a:lnTo>
                  <a:lnTo>
                    <a:pt x="2940532" y="31496"/>
                  </a:lnTo>
                  <a:lnTo>
                    <a:pt x="2941485" y="32918"/>
                  </a:lnTo>
                  <a:lnTo>
                    <a:pt x="2946044" y="29210"/>
                  </a:lnTo>
                  <a:close/>
                </a:path>
                <a:path w="7235825" h="128270">
                  <a:moveTo>
                    <a:pt x="2955036" y="26873"/>
                  </a:moveTo>
                  <a:lnTo>
                    <a:pt x="2952178" y="27876"/>
                  </a:lnTo>
                  <a:lnTo>
                    <a:pt x="2947962" y="26911"/>
                  </a:lnTo>
                  <a:lnTo>
                    <a:pt x="2947720" y="31661"/>
                  </a:lnTo>
                  <a:lnTo>
                    <a:pt x="2950502" y="30594"/>
                  </a:lnTo>
                  <a:lnTo>
                    <a:pt x="2954782" y="31635"/>
                  </a:lnTo>
                  <a:lnTo>
                    <a:pt x="2955036" y="26873"/>
                  </a:lnTo>
                  <a:close/>
                </a:path>
                <a:path w="7235825" h="128270">
                  <a:moveTo>
                    <a:pt x="3028632" y="36195"/>
                  </a:moveTo>
                  <a:lnTo>
                    <a:pt x="3026829" y="33553"/>
                  </a:lnTo>
                  <a:lnTo>
                    <a:pt x="3025876" y="32080"/>
                  </a:lnTo>
                  <a:lnTo>
                    <a:pt x="3021317" y="35826"/>
                  </a:lnTo>
                  <a:lnTo>
                    <a:pt x="3023082" y="38531"/>
                  </a:lnTo>
                  <a:lnTo>
                    <a:pt x="3024009" y="39928"/>
                  </a:lnTo>
                  <a:lnTo>
                    <a:pt x="3028632" y="36195"/>
                  </a:lnTo>
                  <a:close/>
                </a:path>
                <a:path w="7235825" h="128270">
                  <a:moveTo>
                    <a:pt x="3106216" y="30632"/>
                  </a:moveTo>
                  <a:lnTo>
                    <a:pt x="3099816" y="30530"/>
                  </a:lnTo>
                  <a:lnTo>
                    <a:pt x="3100235" y="34251"/>
                  </a:lnTo>
                  <a:lnTo>
                    <a:pt x="3103651" y="36169"/>
                  </a:lnTo>
                  <a:lnTo>
                    <a:pt x="3106216" y="30632"/>
                  </a:lnTo>
                  <a:close/>
                </a:path>
                <a:path w="7235825" h="128270">
                  <a:moveTo>
                    <a:pt x="3134753" y="41376"/>
                  </a:moveTo>
                  <a:lnTo>
                    <a:pt x="3129991" y="41313"/>
                  </a:lnTo>
                  <a:lnTo>
                    <a:pt x="3125800" y="44919"/>
                  </a:lnTo>
                  <a:lnTo>
                    <a:pt x="3122472" y="46659"/>
                  </a:lnTo>
                  <a:lnTo>
                    <a:pt x="3120301" y="41008"/>
                  </a:lnTo>
                  <a:lnTo>
                    <a:pt x="3113062" y="45885"/>
                  </a:lnTo>
                  <a:lnTo>
                    <a:pt x="3101771" y="44818"/>
                  </a:lnTo>
                  <a:lnTo>
                    <a:pt x="3091535" y="45351"/>
                  </a:lnTo>
                  <a:lnTo>
                    <a:pt x="3087497" y="55029"/>
                  </a:lnTo>
                  <a:lnTo>
                    <a:pt x="3091027" y="60413"/>
                  </a:lnTo>
                  <a:lnTo>
                    <a:pt x="3097796" y="60998"/>
                  </a:lnTo>
                  <a:lnTo>
                    <a:pt x="3104819" y="58737"/>
                  </a:lnTo>
                  <a:lnTo>
                    <a:pt x="3109125" y="55575"/>
                  </a:lnTo>
                  <a:lnTo>
                    <a:pt x="3114840" y="59766"/>
                  </a:lnTo>
                  <a:lnTo>
                    <a:pt x="3121342" y="58000"/>
                  </a:lnTo>
                  <a:lnTo>
                    <a:pt x="3128010" y="56438"/>
                  </a:lnTo>
                  <a:lnTo>
                    <a:pt x="3134207" y="61277"/>
                  </a:lnTo>
                  <a:lnTo>
                    <a:pt x="3134753" y="41376"/>
                  </a:lnTo>
                  <a:close/>
                </a:path>
                <a:path w="7235825" h="128270">
                  <a:moveTo>
                    <a:pt x="3249485" y="34163"/>
                  </a:moveTo>
                  <a:lnTo>
                    <a:pt x="3249053" y="30429"/>
                  </a:lnTo>
                  <a:lnTo>
                    <a:pt x="3245637" y="28536"/>
                  </a:lnTo>
                  <a:lnTo>
                    <a:pt x="3243072" y="34112"/>
                  </a:lnTo>
                  <a:lnTo>
                    <a:pt x="3249485" y="34163"/>
                  </a:lnTo>
                  <a:close/>
                </a:path>
                <a:path w="7235825" h="128270">
                  <a:moveTo>
                    <a:pt x="3273679" y="37452"/>
                  </a:moveTo>
                  <a:lnTo>
                    <a:pt x="3270948" y="33426"/>
                  </a:lnTo>
                  <a:lnTo>
                    <a:pt x="3266389" y="37096"/>
                  </a:lnTo>
                  <a:lnTo>
                    <a:pt x="3268154" y="39712"/>
                  </a:lnTo>
                  <a:lnTo>
                    <a:pt x="3269107" y="41135"/>
                  </a:lnTo>
                  <a:lnTo>
                    <a:pt x="3273679" y="37452"/>
                  </a:lnTo>
                  <a:close/>
                </a:path>
                <a:path w="7235825" h="128270">
                  <a:moveTo>
                    <a:pt x="3336429" y="46507"/>
                  </a:moveTo>
                  <a:lnTo>
                    <a:pt x="3333610" y="47459"/>
                  </a:lnTo>
                  <a:lnTo>
                    <a:pt x="3329317" y="46418"/>
                  </a:lnTo>
                  <a:lnTo>
                    <a:pt x="3329101" y="51206"/>
                  </a:lnTo>
                  <a:lnTo>
                    <a:pt x="3331921" y="50241"/>
                  </a:lnTo>
                  <a:lnTo>
                    <a:pt x="3336213" y="51295"/>
                  </a:lnTo>
                  <a:lnTo>
                    <a:pt x="3336429" y="46507"/>
                  </a:lnTo>
                  <a:close/>
                </a:path>
                <a:path w="7235825" h="128270">
                  <a:moveTo>
                    <a:pt x="3354413" y="46964"/>
                  </a:moveTo>
                  <a:lnTo>
                    <a:pt x="3350196" y="47574"/>
                  </a:lnTo>
                  <a:lnTo>
                    <a:pt x="3344253" y="45859"/>
                  </a:lnTo>
                  <a:lnTo>
                    <a:pt x="3343503" y="51574"/>
                  </a:lnTo>
                  <a:lnTo>
                    <a:pt x="3347732" y="51003"/>
                  </a:lnTo>
                  <a:lnTo>
                    <a:pt x="3353689" y="52781"/>
                  </a:lnTo>
                  <a:lnTo>
                    <a:pt x="3354413" y="46964"/>
                  </a:lnTo>
                  <a:close/>
                </a:path>
                <a:path w="7235825" h="128270">
                  <a:moveTo>
                    <a:pt x="3789705" y="50876"/>
                  </a:moveTo>
                  <a:lnTo>
                    <a:pt x="3787902" y="48272"/>
                  </a:lnTo>
                  <a:lnTo>
                    <a:pt x="3786987" y="46837"/>
                  </a:lnTo>
                  <a:lnTo>
                    <a:pt x="3782364" y="50507"/>
                  </a:lnTo>
                  <a:lnTo>
                    <a:pt x="3784142" y="53124"/>
                  </a:lnTo>
                  <a:lnTo>
                    <a:pt x="3785146" y="54571"/>
                  </a:lnTo>
                  <a:lnTo>
                    <a:pt x="3789705" y="50876"/>
                  </a:lnTo>
                  <a:close/>
                </a:path>
                <a:path w="7235825" h="128270">
                  <a:moveTo>
                    <a:pt x="3814889" y="56540"/>
                  </a:moveTo>
                  <a:lnTo>
                    <a:pt x="3813098" y="53898"/>
                  </a:lnTo>
                  <a:lnTo>
                    <a:pt x="3812159" y="52412"/>
                  </a:lnTo>
                  <a:lnTo>
                    <a:pt x="3807561" y="56159"/>
                  </a:lnTo>
                  <a:lnTo>
                    <a:pt x="3809339" y="58864"/>
                  </a:lnTo>
                  <a:lnTo>
                    <a:pt x="3810279" y="60274"/>
                  </a:lnTo>
                  <a:lnTo>
                    <a:pt x="3814889" y="56540"/>
                  </a:lnTo>
                  <a:close/>
                </a:path>
                <a:path w="7235825" h="128270">
                  <a:moveTo>
                    <a:pt x="3842004" y="54686"/>
                  </a:moveTo>
                  <a:lnTo>
                    <a:pt x="3835743" y="53187"/>
                  </a:lnTo>
                  <a:lnTo>
                    <a:pt x="3834625" y="59537"/>
                  </a:lnTo>
                  <a:lnTo>
                    <a:pt x="3838727" y="59067"/>
                  </a:lnTo>
                  <a:lnTo>
                    <a:pt x="3840061" y="66954"/>
                  </a:lnTo>
                  <a:lnTo>
                    <a:pt x="3841889" y="59740"/>
                  </a:lnTo>
                  <a:lnTo>
                    <a:pt x="3842004" y="54686"/>
                  </a:lnTo>
                  <a:close/>
                </a:path>
                <a:path w="7235825" h="128270">
                  <a:moveTo>
                    <a:pt x="3906812" y="66332"/>
                  </a:moveTo>
                  <a:lnTo>
                    <a:pt x="3902024" y="66205"/>
                  </a:lnTo>
                  <a:lnTo>
                    <a:pt x="3903726" y="57645"/>
                  </a:lnTo>
                  <a:lnTo>
                    <a:pt x="3899839" y="56210"/>
                  </a:lnTo>
                  <a:lnTo>
                    <a:pt x="3899547" y="64516"/>
                  </a:lnTo>
                  <a:lnTo>
                    <a:pt x="3889743" y="58686"/>
                  </a:lnTo>
                  <a:lnTo>
                    <a:pt x="3888727" y="65862"/>
                  </a:lnTo>
                  <a:lnTo>
                    <a:pt x="3892258" y="68846"/>
                  </a:lnTo>
                  <a:lnTo>
                    <a:pt x="3898074" y="71628"/>
                  </a:lnTo>
                  <a:lnTo>
                    <a:pt x="3903738" y="71640"/>
                  </a:lnTo>
                  <a:lnTo>
                    <a:pt x="3906812" y="66332"/>
                  </a:lnTo>
                  <a:close/>
                </a:path>
                <a:path w="7235825" h="128270">
                  <a:moveTo>
                    <a:pt x="3915956" y="64236"/>
                  </a:moveTo>
                  <a:lnTo>
                    <a:pt x="3914152" y="61645"/>
                  </a:lnTo>
                  <a:lnTo>
                    <a:pt x="3913238" y="60159"/>
                  </a:lnTo>
                  <a:lnTo>
                    <a:pt x="3908615" y="63817"/>
                  </a:lnTo>
                  <a:lnTo>
                    <a:pt x="3910406" y="66433"/>
                  </a:lnTo>
                  <a:lnTo>
                    <a:pt x="3911396" y="67830"/>
                  </a:lnTo>
                  <a:lnTo>
                    <a:pt x="3915956" y="64236"/>
                  </a:lnTo>
                  <a:close/>
                </a:path>
                <a:path w="7235825" h="128270">
                  <a:moveTo>
                    <a:pt x="4052138" y="45377"/>
                  </a:moveTo>
                  <a:lnTo>
                    <a:pt x="4049306" y="46291"/>
                  </a:lnTo>
                  <a:lnTo>
                    <a:pt x="4045039" y="45237"/>
                  </a:lnTo>
                  <a:lnTo>
                    <a:pt x="4044721" y="50076"/>
                  </a:lnTo>
                  <a:lnTo>
                    <a:pt x="4047591" y="49110"/>
                  </a:lnTo>
                  <a:lnTo>
                    <a:pt x="4051935" y="50165"/>
                  </a:lnTo>
                  <a:lnTo>
                    <a:pt x="4052138" y="45377"/>
                  </a:lnTo>
                  <a:close/>
                </a:path>
                <a:path w="7235825" h="128270">
                  <a:moveTo>
                    <a:pt x="4082948" y="48729"/>
                  </a:moveTo>
                  <a:lnTo>
                    <a:pt x="4081119" y="46126"/>
                  </a:lnTo>
                  <a:lnTo>
                    <a:pt x="4080154" y="44615"/>
                  </a:lnTo>
                  <a:lnTo>
                    <a:pt x="4075557" y="48323"/>
                  </a:lnTo>
                  <a:lnTo>
                    <a:pt x="4077335" y="50939"/>
                  </a:lnTo>
                  <a:lnTo>
                    <a:pt x="4078313" y="52412"/>
                  </a:lnTo>
                  <a:lnTo>
                    <a:pt x="4082948" y="48729"/>
                  </a:lnTo>
                  <a:close/>
                </a:path>
                <a:path w="7235825" h="128270">
                  <a:moveTo>
                    <a:pt x="4102087" y="46723"/>
                  </a:moveTo>
                  <a:lnTo>
                    <a:pt x="4095610" y="46507"/>
                  </a:lnTo>
                  <a:lnTo>
                    <a:pt x="4097871" y="52158"/>
                  </a:lnTo>
                  <a:lnTo>
                    <a:pt x="4101439" y="50419"/>
                  </a:lnTo>
                  <a:lnTo>
                    <a:pt x="4102087" y="46723"/>
                  </a:lnTo>
                  <a:close/>
                </a:path>
                <a:path w="7235825" h="128270">
                  <a:moveTo>
                    <a:pt x="4160824" y="53073"/>
                  </a:moveTo>
                  <a:lnTo>
                    <a:pt x="4156722" y="53568"/>
                  </a:lnTo>
                  <a:lnTo>
                    <a:pt x="4155363" y="45605"/>
                  </a:lnTo>
                  <a:lnTo>
                    <a:pt x="4153573" y="52895"/>
                  </a:lnTo>
                  <a:lnTo>
                    <a:pt x="4153484" y="57912"/>
                  </a:lnTo>
                  <a:lnTo>
                    <a:pt x="4159732" y="59372"/>
                  </a:lnTo>
                  <a:lnTo>
                    <a:pt x="4160824" y="53073"/>
                  </a:lnTo>
                  <a:close/>
                </a:path>
                <a:path w="7235825" h="128270">
                  <a:moveTo>
                    <a:pt x="4205744" y="71818"/>
                  </a:moveTo>
                  <a:lnTo>
                    <a:pt x="4203916" y="69227"/>
                  </a:lnTo>
                  <a:lnTo>
                    <a:pt x="4202963" y="67741"/>
                  </a:lnTo>
                  <a:lnTo>
                    <a:pt x="4198391" y="71399"/>
                  </a:lnTo>
                  <a:lnTo>
                    <a:pt x="4200182" y="74015"/>
                  </a:lnTo>
                  <a:lnTo>
                    <a:pt x="4201109" y="75412"/>
                  </a:lnTo>
                  <a:lnTo>
                    <a:pt x="4205744" y="71818"/>
                  </a:lnTo>
                  <a:close/>
                </a:path>
                <a:path w="7235825" h="128270">
                  <a:moveTo>
                    <a:pt x="4386986" y="67665"/>
                  </a:moveTo>
                  <a:lnTo>
                    <a:pt x="4384764" y="63207"/>
                  </a:lnTo>
                  <a:lnTo>
                    <a:pt x="4378274" y="68656"/>
                  </a:lnTo>
                  <a:lnTo>
                    <a:pt x="4384853" y="72631"/>
                  </a:lnTo>
                  <a:lnTo>
                    <a:pt x="4386986" y="67665"/>
                  </a:lnTo>
                  <a:close/>
                </a:path>
                <a:path w="7235825" h="128270">
                  <a:moveTo>
                    <a:pt x="5095494" y="75780"/>
                  </a:moveTo>
                  <a:lnTo>
                    <a:pt x="5092649" y="76860"/>
                  </a:lnTo>
                  <a:lnTo>
                    <a:pt x="5088306" y="75780"/>
                  </a:lnTo>
                  <a:lnTo>
                    <a:pt x="5088039" y="80645"/>
                  </a:lnTo>
                  <a:lnTo>
                    <a:pt x="5090934" y="79552"/>
                  </a:lnTo>
                  <a:lnTo>
                    <a:pt x="5095202" y="80733"/>
                  </a:lnTo>
                  <a:lnTo>
                    <a:pt x="5095494" y="75780"/>
                  </a:lnTo>
                  <a:close/>
                </a:path>
                <a:path w="7235825" h="128270">
                  <a:moveTo>
                    <a:pt x="5172138" y="77355"/>
                  </a:moveTo>
                  <a:lnTo>
                    <a:pt x="5164010" y="78727"/>
                  </a:lnTo>
                  <a:lnTo>
                    <a:pt x="5159299" y="79133"/>
                  </a:lnTo>
                  <a:lnTo>
                    <a:pt x="5154600" y="78549"/>
                  </a:lnTo>
                  <a:lnTo>
                    <a:pt x="5146522" y="76898"/>
                  </a:lnTo>
                  <a:lnTo>
                    <a:pt x="5144198" y="82994"/>
                  </a:lnTo>
                  <a:lnTo>
                    <a:pt x="5138483" y="87287"/>
                  </a:lnTo>
                  <a:lnTo>
                    <a:pt x="5134851" y="91338"/>
                  </a:lnTo>
                  <a:lnTo>
                    <a:pt x="5138750" y="96685"/>
                  </a:lnTo>
                  <a:lnTo>
                    <a:pt x="5141519" y="92151"/>
                  </a:lnTo>
                  <a:lnTo>
                    <a:pt x="5145557" y="89268"/>
                  </a:lnTo>
                  <a:lnTo>
                    <a:pt x="5149977" y="86944"/>
                  </a:lnTo>
                  <a:lnTo>
                    <a:pt x="5152479" y="92163"/>
                  </a:lnTo>
                  <a:lnTo>
                    <a:pt x="5158930" y="92189"/>
                  </a:lnTo>
                  <a:lnTo>
                    <a:pt x="5164480" y="93395"/>
                  </a:lnTo>
                  <a:lnTo>
                    <a:pt x="5164264" y="102171"/>
                  </a:lnTo>
                  <a:lnTo>
                    <a:pt x="5170398" y="101917"/>
                  </a:lnTo>
                  <a:lnTo>
                    <a:pt x="5172113" y="95364"/>
                  </a:lnTo>
                  <a:lnTo>
                    <a:pt x="5171884" y="86004"/>
                  </a:lnTo>
                  <a:lnTo>
                    <a:pt x="5172138" y="77355"/>
                  </a:lnTo>
                  <a:close/>
                </a:path>
                <a:path w="7235825" h="128270">
                  <a:moveTo>
                    <a:pt x="5237353" y="113499"/>
                  </a:moveTo>
                  <a:lnTo>
                    <a:pt x="5228552" y="112852"/>
                  </a:lnTo>
                  <a:lnTo>
                    <a:pt x="5218569" y="113728"/>
                  </a:lnTo>
                  <a:lnTo>
                    <a:pt x="5209756" y="113093"/>
                  </a:lnTo>
                  <a:lnTo>
                    <a:pt x="5207228" y="110566"/>
                  </a:lnTo>
                  <a:lnTo>
                    <a:pt x="5204498" y="107848"/>
                  </a:lnTo>
                  <a:lnTo>
                    <a:pt x="5198275" y="109855"/>
                  </a:lnTo>
                  <a:lnTo>
                    <a:pt x="5193741" y="110566"/>
                  </a:lnTo>
                  <a:lnTo>
                    <a:pt x="5190972" y="107365"/>
                  </a:lnTo>
                  <a:lnTo>
                    <a:pt x="5190375" y="101193"/>
                  </a:lnTo>
                  <a:lnTo>
                    <a:pt x="5190020" y="97612"/>
                  </a:lnTo>
                  <a:lnTo>
                    <a:pt x="5195570" y="97650"/>
                  </a:lnTo>
                  <a:lnTo>
                    <a:pt x="5199189" y="97612"/>
                  </a:lnTo>
                  <a:lnTo>
                    <a:pt x="5201183" y="97612"/>
                  </a:lnTo>
                  <a:lnTo>
                    <a:pt x="5204841" y="100126"/>
                  </a:lnTo>
                  <a:lnTo>
                    <a:pt x="5204498" y="107848"/>
                  </a:lnTo>
                  <a:lnTo>
                    <a:pt x="5208143" y="107937"/>
                  </a:lnTo>
                  <a:lnTo>
                    <a:pt x="5211102" y="100355"/>
                  </a:lnTo>
                  <a:lnTo>
                    <a:pt x="5214480" y="100177"/>
                  </a:lnTo>
                  <a:lnTo>
                    <a:pt x="5218227" y="103822"/>
                  </a:lnTo>
                  <a:lnTo>
                    <a:pt x="5222786" y="108191"/>
                  </a:lnTo>
                  <a:lnTo>
                    <a:pt x="5222964" y="100177"/>
                  </a:lnTo>
                  <a:lnTo>
                    <a:pt x="5223014" y="97599"/>
                  </a:lnTo>
                  <a:lnTo>
                    <a:pt x="5223091" y="94195"/>
                  </a:lnTo>
                  <a:lnTo>
                    <a:pt x="5223218" y="88277"/>
                  </a:lnTo>
                  <a:lnTo>
                    <a:pt x="5216690" y="87566"/>
                  </a:lnTo>
                  <a:lnTo>
                    <a:pt x="5215407" y="94195"/>
                  </a:lnTo>
                  <a:lnTo>
                    <a:pt x="5208473" y="93065"/>
                  </a:lnTo>
                  <a:lnTo>
                    <a:pt x="5204879" y="86169"/>
                  </a:lnTo>
                  <a:lnTo>
                    <a:pt x="5204206" y="84886"/>
                  </a:lnTo>
                  <a:lnTo>
                    <a:pt x="5198084" y="84759"/>
                  </a:lnTo>
                  <a:lnTo>
                    <a:pt x="5190807" y="86169"/>
                  </a:lnTo>
                  <a:lnTo>
                    <a:pt x="5183048" y="82600"/>
                  </a:lnTo>
                  <a:lnTo>
                    <a:pt x="5181371" y="87934"/>
                  </a:lnTo>
                  <a:lnTo>
                    <a:pt x="5178171" y="91071"/>
                  </a:lnTo>
                  <a:lnTo>
                    <a:pt x="5175478" y="94932"/>
                  </a:lnTo>
                  <a:lnTo>
                    <a:pt x="5175313" y="102362"/>
                  </a:lnTo>
                  <a:lnTo>
                    <a:pt x="5186007" y="101193"/>
                  </a:lnTo>
                  <a:lnTo>
                    <a:pt x="5187835" y="103822"/>
                  </a:lnTo>
                  <a:lnTo>
                    <a:pt x="5182374" y="112509"/>
                  </a:lnTo>
                  <a:lnTo>
                    <a:pt x="5185765" y="115366"/>
                  </a:lnTo>
                  <a:lnTo>
                    <a:pt x="5187124" y="120865"/>
                  </a:lnTo>
                  <a:lnTo>
                    <a:pt x="5188775" y="125984"/>
                  </a:lnTo>
                  <a:lnTo>
                    <a:pt x="5193030" y="127660"/>
                  </a:lnTo>
                  <a:lnTo>
                    <a:pt x="5198186" y="124510"/>
                  </a:lnTo>
                  <a:lnTo>
                    <a:pt x="5204549" y="124256"/>
                  </a:lnTo>
                  <a:lnTo>
                    <a:pt x="5211623" y="123355"/>
                  </a:lnTo>
                  <a:lnTo>
                    <a:pt x="5218874" y="118224"/>
                  </a:lnTo>
                  <a:lnTo>
                    <a:pt x="5223586" y="122123"/>
                  </a:lnTo>
                  <a:lnTo>
                    <a:pt x="5229568" y="123139"/>
                  </a:lnTo>
                  <a:lnTo>
                    <a:pt x="5234813" y="120510"/>
                  </a:lnTo>
                  <a:lnTo>
                    <a:pt x="5235638" y="118224"/>
                  </a:lnTo>
                  <a:lnTo>
                    <a:pt x="5237264" y="113728"/>
                  </a:lnTo>
                  <a:lnTo>
                    <a:pt x="5237353" y="113499"/>
                  </a:lnTo>
                  <a:close/>
                </a:path>
                <a:path w="7235825" h="128270">
                  <a:moveTo>
                    <a:pt x="5254396" y="91401"/>
                  </a:moveTo>
                  <a:lnTo>
                    <a:pt x="5252529" y="88798"/>
                  </a:lnTo>
                  <a:lnTo>
                    <a:pt x="5251551" y="87312"/>
                  </a:lnTo>
                  <a:lnTo>
                    <a:pt x="5246916" y="91071"/>
                  </a:lnTo>
                  <a:lnTo>
                    <a:pt x="5248770" y="93776"/>
                  </a:lnTo>
                  <a:lnTo>
                    <a:pt x="5249761" y="95186"/>
                  </a:lnTo>
                  <a:lnTo>
                    <a:pt x="5254396" y="91401"/>
                  </a:lnTo>
                  <a:close/>
                </a:path>
                <a:path w="7235825" h="128270">
                  <a:moveTo>
                    <a:pt x="5267299" y="84099"/>
                  </a:moveTo>
                  <a:lnTo>
                    <a:pt x="5265178" y="76847"/>
                  </a:lnTo>
                  <a:lnTo>
                    <a:pt x="5262842" y="84493"/>
                  </a:lnTo>
                  <a:lnTo>
                    <a:pt x="5267299" y="84099"/>
                  </a:lnTo>
                  <a:close/>
                </a:path>
                <a:path w="7235825" h="128270">
                  <a:moveTo>
                    <a:pt x="5296471" y="89573"/>
                  </a:moveTo>
                  <a:lnTo>
                    <a:pt x="5291188" y="83781"/>
                  </a:lnTo>
                  <a:lnTo>
                    <a:pt x="5287391" y="83718"/>
                  </a:lnTo>
                  <a:lnTo>
                    <a:pt x="5281815" y="89306"/>
                  </a:lnTo>
                  <a:lnTo>
                    <a:pt x="5280825" y="82486"/>
                  </a:lnTo>
                  <a:lnTo>
                    <a:pt x="5272773" y="85064"/>
                  </a:lnTo>
                  <a:lnTo>
                    <a:pt x="5267299" y="84099"/>
                  </a:lnTo>
                  <a:lnTo>
                    <a:pt x="5266601" y="89928"/>
                  </a:lnTo>
                  <a:lnTo>
                    <a:pt x="5267922" y="92938"/>
                  </a:lnTo>
                  <a:lnTo>
                    <a:pt x="5270766" y="94183"/>
                  </a:lnTo>
                  <a:lnTo>
                    <a:pt x="5271465" y="88277"/>
                  </a:lnTo>
                  <a:lnTo>
                    <a:pt x="5277497" y="90131"/>
                  </a:lnTo>
                  <a:lnTo>
                    <a:pt x="5281790" y="89331"/>
                  </a:lnTo>
                  <a:lnTo>
                    <a:pt x="5281790" y="90970"/>
                  </a:lnTo>
                  <a:lnTo>
                    <a:pt x="5281701" y="94361"/>
                  </a:lnTo>
                  <a:lnTo>
                    <a:pt x="5287543" y="93891"/>
                  </a:lnTo>
                  <a:lnTo>
                    <a:pt x="5295620" y="96939"/>
                  </a:lnTo>
                  <a:lnTo>
                    <a:pt x="5296471" y="89573"/>
                  </a:lnTo>
                  <a:close/>
                </a:path>
                <a:path w="7235825" h="128270">
                  <a:moveTo>
                    <a:pt x="5366080" y="90843"/>
                  </a:moveTo>
                  <a:lnTo>
                    <a:pt x="5362956" y="88430"/>
                  </a:lnTo>
                  <a:lnTo>
                    <a:pt x="5358219" y="85509"/>
                  </a:lnTo>
                  <a:lnTo>
                    <a:pt x="5353748" y="85191"/>
                  </a:lnTo>
                  <a:lnTo>
                    <a:pt x="5351437" y="90576"/>
                  </a:lnTo>
                  <a:lnTo>
                    <a:pt x="5354561" y="93002"/>
                  </a:lnTo>
                  <a:lnTo>
                    <a:pt x="5359311" y="95923"/>
                  </a:lnTo>
                  <a:lnTo>
                    <a:pt x="5363781" y="96240"/>
                  </a:lnTo>
                  <a:lnTo>
                    <a:pt x="5366080" y="90843"/>
                  </a:lnTo>
                  <a:close/>
                </a:path>
                <a:path w="7235825" h="128270">
                  <a:moveTo>
                    <a:pt x="5399189" y="86474"/>
                  </a:moveTo>
                  <a:lnTo>
                    <a:pt x="5391874" y="86347"/>
                  </a:lnTo>
                  <a:lnTo>
                    <a:pt x="5391670" y="96354"/>
                  </a:lnTo>
                  <a:lnTo>
                    <a:pt x="5398986" y="96481"/>
                  </a:lnTo>
                  <a:lnTo>
                    <a:pt x="5399189" y="86474"/>
                  </a:lnTo>
                  <a:close/>
                </a:path>
                <a:path w="7235825" h="128270">
                  <a:moveTo>
                    <a:pt x="5501437" y="103212"/>
                  </a:moveTo>
                  <a:lnTo>
                    <a:pt x="5496420" y="103339"/>
                  </a:lnTo>
                  <a:lnTo>
                    <a:pt x="5490489" y="98132"/>
                  </a:lnTo>
                  <a:lnTo>
                    <a:pt x="5489206" y="103949"/>
                  </a:lnTo>
                  <a:lnTo>
                    <a:pt x="5485435" y="106248"/>
                  </a:lnTo>
                  <a:lnTo>
                    <a:pt x="5481383" y="108153"/>
                  </a:lnTo>
                  <a:lnTo>
                    <a:pt x="5479237" y="112776"/>
                  </a:lnTo>
                  <a:lnTo>
                    <a:pt x="5487517" y="114477"/>
                  </a:lnTo>
                  <a:lnTo>
                    <a:pt x="5494464" y="116649"/>
                  </a:lnTo>
                  <a:lnTo>
                    <a:pt x="5499354" y="114503"/>
                  </a:lnTo>
                  <a:lnTo>
                    <a:pt x="5501437" y="103212"/>
                  </a:lnTo>
                  <a:close/>
                </a:path>
                <a:path w="7235825" h="128270">
                  <a:moveTo>
                    <a:pt x="6186652" y="86474"/>
                  </a:moveTo>
                  <a:lnTo>
                    <a:pt x="6181102" y="87312"/>
                  </a:lnTo>
                  <a:lnTo>
                    <a:pt x="6172962" y="84531"/>
                  </a:lnTo>
                  <a:lnTo>
                    <a:pt x="6171781" y="91363"/>
                  </a:lnTo>
                  <a:lnTo>
                    <a:pt x="6176683" y="97777"/>
                  </a:lnTo>
                  <a:lnTo>
                    <a:pt x="6182944" y="94348"/>
                  </a:lnTo>
                  <a:lnTo>
                    <a:pt x="6186652" y="86474"/>
                  </a:lnTo>
                  <a:close/>
                </a:path>
                <a:path w="7235825" h="128270">
                  <a:moveTo>
                    <a:pt x="6413411" y="86448"/>
                  </a:moveTo>
                  <a:lnTo>
                    <a:pt x="6409017" y="87160"/>
                  </a:lnTo>
                  <a:lnTo>
                    <a:pt x="6402832" y="85521"/>
                  </a:lnTo>
                  <a:lnTo>
                    <a:pt x="6402260" y="91351"/>
                  </a:lnTo>
                  <a:lnTo>
                    <a:pt x="6406667" y="90614"/>
                  </a:lnTo>
                  <a:lnTo>
                    <a:pt x="6412801" y="92341"/>
                  </a:lnTo>
                  <a:lnTo>
                    <a:pt x="6413411" y="86448"/>
                  </a:lnTo>
                  <a:close/>
                </a:path>
                <a:path w="7235825" h="128270">
                  <a:moveTo>
                    <a:pt x="6433871" y="93903"/>
                  </a:moveTo>
                  <a:lnTo>
                    <a:pt x="6431940" y="91351"/>
                  </a:lnTo>
                  <a:lnTo>
                    <a:pt x="6430988" y="89890"/>
                  </a:lnTo>
                  <a:lnTo>
                    <a:pt x="6426352" y="93814"/>
                  </a:lnTo>
                  <a:lnTo>
                    <a:pt x="6428270" y="96380"/>
                  </a:lnTo>
                  <a:lnTo>
                    <a:pt x="6429311" y="97675"/>
                  </a:lnTo>
                  <a:lnTo>
                    <a:pt x="6433871" y="93903"/>
                  </a:lnTo>
                  <a:close/>
                </a:path>
                <a:path w="7235825" h="128270">
                  <a:moveTo>
                    <a:pt x="6469164" y="96380"/>
                  </a:moveTo>
                  <a:lnTo>
                    <a:pt x="6469139" y="93599"/>
                  </a:lnTo>
                  <a:lnTo>
                    <a:pt x="6466129" y="90614"/>
                  </a:lnTo>
                  <a:lnTo>
                    <a:pt x="6465456" y="96380"/>
                  </a:lnTo>
                  <a:lnTo>
                    <a:pt x="6465468" y="99072"/>
                  </a:lnTo>
                  <a:lnTo>
                    <a:pt x="6468478" y="102044"/>
                  </a:lnTo>
                  <a:lnTo>
                    <a:pt x="6469164" y="96380"/>
                  </a:lnTo>
                  <a:close/>
                </a:path>
                <a:path w="7235825" h="128270">
                  <a:moveTo>
                    <a:pt x="6528676" y="96354"/>
                  </a:moveTo>
                  <a:lnTo>
                    <a:pt x="6525463" y="94005"/>
                  </a:lnTo>
                  <a:lnTo>
                    <a:pt x="6520586" y="91160"/>
                  </a:lnTo>
                  <a:lnTo>
                    <a:pt x="6516027" y="90919"/>
                  </a:lnTo>
                  <a:lnTo>
                    <a:pt x="6513804" y="96354"/>
                  </a:lnTo>
                  <a:lnTo>
                    <a:pt x="6518694" y="96418"/>
                  </a:lnTo>
                  <a:lnTo>
                    <a:pt x="6522923" y="100139"/>
                  </a:lnTo>
                  <a:lnTo>
                    <a:pt x="6526314" y="101968"/>
                  </a:lnTo>
                  <a:lnTo>
                    <a:pt x="6528676" y="96354"/>
                  </a:lnTo>
                  <a:close/>
                </a:path>
                <a:path w="7235825" h="128270">
                  <a:moveTo>
                    <a:pt x="6558445" y="106375"/>
                  </a:moveTo>
                  <a:lnTo>
                    <a:pt x="6555600" y="105181"/>
                  </a:lnTo>
                  <a:lnTo>
                    <a:pt x="6554127" y="102184"/>
                  </a:lnTo>
                  <a:lnTo>
                    <a:pt x="6554711" y="96354"/>
                  </a:lnTo>
                  <a:lnTo>
                    <a:pt x="6539827" y="96354"/>
                  </a:lnTo>
                  <a:lnTo>
                    <a:pt x="6541656" y="104241"/>
                  </a:lnTo>
                  <a:lnTo>
                    <a:pt x="6547980" y="109156"/>
                  </a:lnTo>
                  <a:lnTo>
                    <a:pt x="6554889" y="110172"/>
                  </a:lnTo>
                  <a:lnTo>
                    <a:pt x="6558445" y="106375"/>
                  </a:lnTo>
                  <a:close/>
                </a:path>
                <a:path w="7235825" h="128270">
                  <a:moveTo>
                    <a:pt x="6580695" y="96354"/>
                  </a:moveTo>
                  <a:lnTo>
                    <a:pt x="6569545" y="96354"/>
                  </a:lnTo>
                  <a:lnTo>
                    <a:pt x="6566675" y="97421"/>
                  </a:lnTo>
                  <a:lnTo>
                    <a:pt x="6562230" y="96558"/>
                  </a:lnTo>
                  <a:lnTo>
                    <a:pt x="6562153" y="101307"/>
                  </a:lnTo>
                  <a:lnTo>
                    <a:pt x="6573317" y="101307"/>
                  </a:lnTo>
                  <a:lnTo>
                    <a:pt x="6576174" y="100190"/>
                  </a:lnTo>
                  <a:lnTo>
                    <a:pt x="6580645" y="101142"/>
                  </a:lnTo>
                  <a:lnTo>
                    <a:pt x="6580695" y="96354"/>
                  </a:lnTo>
                  <a:close/>
                </a:path>
                <a:path w="7235825" h="128270">
                  <a:moveTo>
                    <a:pt x="6593814" y="103886"/>
                  </a:moveTo>
                  <a:lnTo>
                    <a:pt x="6591960" y="101307"/>
                  </a:lnTo>
                  <a:lnTo>
                    <a:pt x="6590919" y="99847"/>
                  </a:lnTo>
                  <a:lnTo>
                    <a:pt x="6586296" y="103695"/>
                  </a:lnTo>
                  <a:lnTo>
                    <a:pt x="6588252" y="106375"/>
                  </a:lnTo>
                  <a:lnTo>
                    <a:pt x="6589255" y="107734"/>
                  </a:lnTo>
                  <a:lnTo>
                    <a:pt x="6593814" y="103886"/>
                  </a:lnTo>
                  <a:close/>
                </a:path>
                <a:path w="7235825" h="128270">
                  <a:moveTo>
                    <a:pt x="6601269" y="98894"/>
                  </a:moveTo>
                  <a:lnTo>
                    <a:pt x="6599314" y="96354"/>
                  </a:lnTo>
                  <a:lnTo>
                    <a:pt x="6598272" y="94945"/>
                  </a:lnTo>
                  <a:lnTo>
                    <a:pt x="6593687" y="98755"/>
                  </a:lnTo>
                  <a:lnTo>
                    <a:pt x="6595643" y="101307"/>
                  </a:lnTo>
                  <a:lnTo>
                    <a:pt x="6596647" y="102692"/>
                  </a:lnTo>
                  <a:lnTo>
                    <a:pt x="6601269" y="98894"/>
                  </a:lnTo>
                  <a:close/>
                </a:path>
                <a:path w="7235825" h="128270">
                  <a:moveTo>
                    <a:pt x="6666585" y="100939"/>
                  </a:moveTo>
                  <a:lnTo>
                    <a:pt x="6660375" y="101790"/>
                  </a:lnTo>
                  <a:lnTo>
                    <a:pt x="6656400" y="99606"/>
                  </a:lnTo>
                  <a:lnTo>
                    <a:pt x="6654673" y="94424"/>
                  </a:lnTo>
                  <a:lnTo>
                    <a:pt x="6655181" y="86233"/>
                  </a:lnTo>
                  <a:lnTo>
                    <a:pt x="6650749" y="87020"/>
                  </a:lnTo>
                  <a:lnTo>
                    <a:pt x="6644500" y="85445"/>
                  </a:lnTo>
                  <a:lnTo>
                    <a:pt x="6643916" y="91300"/>
                  </a:lnTo>
                  <a:lnTo>
                    <a:pt x="6650545" y="92341"/>
                  </a:lnTo>
                  <a:lnTo>
                    <a:pt x="6652590" y="99682"/>
                  </a:lnTo>
                  <a:lnTo>
                    <a:pt x="6651574" y="111099"/>
                  </a:lnTo>
                  <a:lnTo>
                    <a:pt x="6660197" y="112356"/>
                  </a:lnTo>
                  <a:lnTo>
                    <a:pt x="6665747" y="109689"/>
                  </a:lnTo>
                  <a:lnTo>
                    <a:pt x="6666585" y="100939"/>
                  </a:lnTo>
                  <a:close/>
                </a:path>
                <a:path w="7235825" h="128270">
                  <a:moveTo>
                    <a:pt x="6677876" y="95821"/>
                  </a:moveTo>
                  <a:lnTo>
                    <a:pt x="6674929" y="96939"/>
                  </a:lnTo>
                  <a:lnTo>
                    <a:pt x="6670446" y="96139"/>
                  </a:lnTo>
                  <a:lnTo>
                    <a:pt x="6670332" y="100888"/>
                  </a:lnTo>
                  <a:lnTo>
                    <a:pt x="6673228" y="99733"/>
                  </a:lnTo>
                  <a:lnTo>
                    <a:pt x="6677761" y="100609"/>
                  </a:lnTo>
                  <a:lnTo>
                    <a:pt x="6677876" y="95821"/>
                  </a:lnTo>
                  <a:close/>
                </a:path>
                <a:path w="7235825" h="128270">
                  <a:moveTo>
                    <a:pt x="6723012" y="95186"/>
                  </a:moveTo>
                  <a:lnTo>
                    <a:pt x="6720103" y="96304"/>
                  </a:lnTo>
                  <a:lnTo>
                    <a:pt x="6715620" y="95491"/>
                  </a:lnTo>
                  <a:lnTo>
                    <a:pt x="6715506" y="100253"/>
                  </a:lnTo>
                  <a:lnTo>
                    <a:pt x="6718401" y="99072"/>
                  </a:lnTo>
                  <a:lnTo>
                    <a:pt x="6722910" y="99974"/>
                  </a:lnTo>
                  <a:lnTo>
                    <a:pt x="6723012" y="95186"/>
                  </a:lnTo>
                  <a:close/>
                </a:path>
                <a:path w="7235825" h="128270">
                  <a:moveTo>
                    <a:pt x="6945503" y="92989"/>
                  </a:moveTo>
                  <a:lnTo>
                    <a:pt x="6944957" y="86906"/>
                  </a:lnTo>
                  <a:lnTo>
                    <a:pt x="6939572" y="89979"/>
                  </a:lnTo>
                  <a:lnTo>
                    <a:pt x="6945503" y="92989"/>
                  </a:lnTo>
                  <a:close/>
                </a:path>
                <a:path w="7235825" h="128270">
                  <a:moveTo>
                    <a:pt x="6975272" y="86067"/>
                  </a:moveTo>
                  <a:lnTo>
                    <a:pt x="6973151" y="78905"/>
                  </a:lnTo>
                  <a:lnTo>
                    <a:pt x="6971347" y="86525"/>
                  </a:lnTo>
                  <a:lnTo>
                    <a:pt x="6967360" y="86944"/>
                  </a:lnTo>
                  <a:lnTo>
                    <a:pt x="6968503" y="92989"/>
                  </a:lnTo>
                  <a:lnTo>
                    <a:pt x="6975183" y="91490"/>
                  </a:lnTo>
                  <a:lnTo>
                    <a:pt x="6975272" y="86067"/>
                  </a:lnTo>
                  <a:close/>
                </a:path>
                <a:path w="7235825" h="128270">
                  <a:moveTo>
                    <a:pt x="7041070" y="88061"/>
                  </a:moveTo>
                  <a:lnTo>
                    <a:pt x="7037997" y="84074"/>
                  </a:lnTo>
                  <a:lnTo>
                    <a:pt x="7033400" y="88061"/>
                  </a:lnTo>
                  <a:lnTo>
                    <a:pt x="7035406" y="90601"/>
                  </a:lnTo>
                  <a:lnTo>
                    <a:pt x="7036524" y="91884"/>
                  </a:lnTo>
                  <a:lnTo>
                    <a:pt x="7041070" y="88061"/>
                  </a:lnTo>
                  <a:close/>
                </a:path>
                <a:path w="7235825" h="128270">
                  <a:moveTo>
                    <a:pt x="7111022" y="94221"/>
                  </a:moveTo>
                  <a:lnTo>
                    <a:pt x="7104951" y="89992"/>
                  </a:lnTo>
                  <a:lnTo>
                    <a:pt x="7104139" y="94932"/>
                  </a:lnTo>
                  <a:lnTo>
                    <a:pt x="7106767" y="99517"/>
                  </a:lnTo>
                  <a:lnTo>
                    <a:pt x="7111022" y="94221"/>
                  </a:lnTo>
                  <a:close/>
                </a:path>
                <a:path w="7235825" h="128270">
                  <a:moveTo>
                    <a:pt x="7129920" y="83578"/>
                  </a:moveTo>
                  <a:lnTo>
                    <a:pt x="7123189" y="86639"/>
                  </a:lnTo>
                  <a:lnTo>
                    <a:pt x="7114070" y="86690"/>
                  </a:lnTo>
                  <a:lnTo>
                    <a:pt x="7111047" y="94221"/>
                  </a:lnTo>
                  <a:lnTo>
                    <a:pt x="7120585" y="94602"/>
                  </a:lnTo>
                  <a:lnTo>
                    <a:pt x="7129704" y="94513"/>
                  </a:lnTo>
                  <a:lnTo>
                    <a:pt x="7129920" y="83578"/>
                  </a:lnTo>
                  <a:close/>
                </a:path>
                <a:path w="7235825" h="128270">
                  <a:moveTo>
                    <a:pt x="7135406" y="80327"/>
                  </a:moveTo>
                  <a:lnTo>
                    <a:pt x="7129373" y="77635"/>
                  </a:lnTo>
                  <a:lnTo>
                    <a:pt x="7129920" y="83578"/>
                  </a:lnTo>
                  <a:lnTo>
                    <a:pt x="7135406" y="80327"/>
                  </a:lnTo>
                  <a:close/>
                </a:path>
                <a:path w="7235825" h="128270">
                  <a:moveTo>
                    <a:pt x="7164883" y="97447"/>
                  </a:moveTo>
                  <a:lnTo>
                    <a:pt x="7153313" y="97561"/>
                  </a:lnTo>
                  <a:lnTo>
                    <a:pt x="7152614" y="101409"/>
                  </a:lnTo>
                  <a:lnTo>
                    <a:pt x="7158050" y="103289"/>
                  </a:lnTo>
                  <a:lnTo>
                    <a:pt x="7164883" y="97447"/>
                  </a:lnTo>
                  <a:close/>
                </a:path>
                <a:path w="7235825" h="128270">
                  <a:moveTo>
                    <a:pt x="7170369" y="94157"/>
                  </a:moveTo>
                  <a:lnTo>
                    <a:pt x="7164248" y="91274"/>
                  </a:lnTo>
                  <a:lnTo>
                    <a:pt x="7164883" y="97447"/>
                  </a:lnTo>
                  <a:lnTo>
                    <a:pt x="7170369" y="94157"/>
                  </a:lnTo>
                  <a:close/>
                </a:path>
                <a:path w="7235825" h="128270">
                  <a:moveTo>
                    <a:pt x="7182104" y="94386"/>
                  </a:moveTo>
                  <a:lnTo>
                    <a:pt x="7180110" y="91859"/>
                  </a:lnTo>
                  <a:lnTo>
                    <a:pt x="7178967" y="90436"/>
                  </a:lnTo>
                  <a:lnTo>
                    <a:pt x="7174331" y="94462"/>
                  </a:lnTo>
                  <a:lnTo>
                    <a:pt x="7176389" y="97053"/>
                  </a:lnTo>
                  <a:lnTo>
                    <a:pt x="7177506" y="98399"/>
                  </a:lnTo>
                  <a:lnTo>
                    <a:pt x="7182104" y="94386"/>
                  </a:lnTo>
                  <a:close/>
                </a:path>
                <a:path w="7235825" h="128270">
                  <a:moveTo>
                    <a:pt x="7218070" y="80594"/>
                  </a:moveTo>
                  <a:lnTo>
                    <a:pt x="7217981" y="77863"/>
                  </a:lnTo>
                  <a:lnTo>
                    <a:pt x="7214794" y="75069"/>
                  </a:lnTo>
                  <a:lnTo>
                    <a:pt x="7214260" y="80721"/>
                  </a:lnTo>
                  <a:lnTo>
                    <a:pt x="7214349" y="83527"/>
                  </a:lnTo>
                  <a:lnTo>
                    <a:pt x="7217550" y="86321"/>
                  </a:lnTo>
                  <a:lnTo>
                    <a:pt x="7218070" y="80594"/>
                  </a:lnTo>
                  <a:close/>
                </a:path>
                <a:path w="7235825" h="128270">
                  <a:moveTo>
                    <a:pt x="7235342" y="77635"/>
                  </a:moveTo>
                  <a:lnTo>
                    <a:pt x="7233259" y="75158"/>
                  </a:lnTo>
                  <a:lnTo>
                    <a:pt x="7232142" y="73698"/>
                  </a:lnTo>
                  <a:lnTo>
                    <a:pt x="7227570" y="77698"/>
                  </a:lnTo>
                  <a:lnTo>
                    <a:pt x="7229627" y="80187"/>
                  </a:lnTo>
                  <a:lnTo>
                    <a:pt x="7230669" y="81610"/>
                  </a:lnTo>
                  <a:lnTo>
                    <a:pt x="7235342" y="7763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7341" y="6638302"/>
              <a:ext cx="7031355" cy="120650"/>
            </a:xfrm>
            <a:custGeom>
              <a:avLst/>
              <a:gdLst/>
              <a:ahLst/>
              <a:cxnLst/>
              <a:rect l="l" t="t" r="r" b="b"/>
              <a:pathLst>
                <a:path w="7031355" h="120650">
                  <a:moveTo>
                    <a:pt x="6832" y="28194"/>
                  </a:moveTo>
                  <a:lnTo>
                    <a:pt x="6718" y="23406"/>
                  </a:lnTo>
                  <a:lnTo>
                    <a:pt x="4089" y="24638"/>
                  </a:lnTo>
                  <a:lnTo>
                    <a:pt x="0" y="23787"/>
                  </a:lnTo>
                  <a:lnTo>
                    <a:pt x="76" y="28575"/>
                  </a:lnTo>
                  <a:lnTo>
                    <a:pt x="2679" y="27444"/>
                  </a:lnTo>
                  <a:lnTo>
                    <a:pt x="6832" y="28194"/>
                  </a:lnTo>
                  <a:close/>
                </a:path>
                <a:path w="7031355" h="120650">
                  <a:moveTo>
                    <a:pt x="92684" y="25615"/>
                  </a:moveTo>
                  <a:lnTo>
                    <a:pt x="92570" y="22898"/>
                  </a:lnTo>
                  <a:lnTo>
                    <a:pt x="89687" y="20078"/>
                  </a:lnTo>
                  <a:lnTo>
                    <a:pt x="89217" y="25730"/>
                  </a:lnTo>
                  <a:lnTo>
                    <a:pt x="89331" y="28524"/>
                  </a:lnTo>
                  <a:lnTo>
                    <a:pt x="92214" y="31381"/>
                  </a:lnTo>
                  <a:lnTo>
                    <a:pt x="92684" y="25615"/>
                  </a:lnTo>
                  <a:close/>
                </a:path>
                <a:path w="7031355" h="120650">
                  <a:moveTo>
                    <a:pt x="285013" y="34277"/>
                  </a:moveTo>
                  <a:lnTo>
                    <a:pt x="284988" y="29489"/>
                  </a:lnTo>
                  <a:lnTo>
                    <a:pt x="282321" y="30657"/>
                  </a:lnTo>
                  <a:lnTo>
                    <a:pt x="278218" y="29743"/>
                  </a:lnTo>
                  <a:lnTo>
                    <a:pt x="278257" y="34569"/>
                  </a:lnTo>
                  <a:lnTo>
                    <a:pt x="280860" y="33324"/>
                  </a:lnTo>
                  <a:lnTo>
                    <a:pt x="285013" y="34277"/>
                  </a:lnTo>
                  <a:close/>
                </a:path>
                <a:path w="7031355" h="120650">
                  <a:moveTo>
                    <a:pt x="300558" y="31521"/>
                  </a:moveTo>
                  <a:lnTo>
                    <a:pt x="298691" y="29032"/>
                  </a:lnTo>
                  <a:lnTo>
                    <a:pt x="297713" y="27673"/>
                  </a:lnTo>
                  <a:lnTo>
                    <a:pt x="293585" y="31534"/>
                  </a:lnTo>
                  <a:lnTo>
                    <a:pt x="295414" y="34010"/>
                  </a:lnTo>
                  <a:lnTo>
                    <a:pt x="296379" y="35394"/>
                  </a:lnTo>
                  <a:lnTo>
                    <a:pt x="300558" y="31521"/>
                  </a:lnTo>
                  <a:close/>
                </a:path>
                <a:path w="7031355" h="120650">
                  <a:moveTo>
                    <a:pt x="417639" y="8788"/>
                  </a:moveTo>
                  <a:lnTo>
                    <a:pt x="415785" y="6273"/>
                  </a:lnTo>
                  <a:lnTo>
                    <a:pt x="414782" y="5041"/>
                  </a:lnTo>
                  <a:lnTo>
                    <a:pt x="410527" y="8788"/>
                  </a:lnTo>
                  <a:lnTo>
                    <a:pt x="412369" y="11328"/>
                  </a:lnTo>
                  <a:lnTo>
                    <a:pt x="413397" y="12725"/>
                  </a:lnTo>
                  <a:lnTo>
                    <a:pt x="417639" y="8788"/>
                  </a:lnTo>
                  <a:close/>
                </a:path>
                <a:path w="7031355" h="120650">
                  <a:moveTo>
                    <a:pt x="430034" y="21094"/>
                  </a:moveTo>
                  <a:lnTo>
                    <a:pt x="423799" y="21437"/>
                  </a:lnTo>
                  <a:lnTo>
                    <a:pt x="415290" y="16052"/>
                  </a:lnTo>
                  <a:lnTo>
                    <a:pt x="409028" y="16332"/>
                  </a:lnTo>
                  <a:lnTo>
                    <a:pt x="392734" y="21793"/>
                  </a:lnTo>
                  <a:lnTo>
                    <a:pt x="372224" y="21424"/>
                  </a:lnTo>
                  <a:lnTo>
                    <a:pt x="352856" y="22580"/>
                  </a:lnTo>
                  <a:lnTo>
                    <a:pt x="339966" y="32562"/>
                  </a:lnTo>
                  <a:lnTo>
                    <a:pt x="351383" y="30924"/>
                  </a:lnTo>
                  <a:lnTo>
                    <a:pt x="360476" y="30657"/>
                  </a:lnTo>
                  <a:lnTo>
                    <a:pt x="369671" y="29921"/>
                  </a:lnTo>
                  <a:lnTo>
                    <a:pt x="381342" y="26847"/>
                  </a:lnTo>
                  <a:lnTo>
                    <a:pt x="387985" y="25488"/>
                  </a:lnTo>
                  <a:lnTo>
                    <a:pt x="389166" y="32346"/>
                  </a:lnTo>
                  <a:lnTo>
                    <a:pt x="395427" y="31508"/>
                  </a:lnTo>
                  <a:lnTo>
                    <a:pt x="398856" y="26543"/>
                  </a:lnTo>
                  <a:lnTo>
                    <a:pt x="405396" y="25869"/>
                  </a:lnTo>
                  <a:lnTo>
                    <a:pt x="412127" y="25463"/>
                  </a:lnTo>
                  <a:lnTo>
                    <a:pt x="416128" y="21285"/>
                  </a:lnTo>
                  <a:lnTo>
                    <a:pt x="417703" y="25806"/>
                  </a:lnTo>
                  <a:lnTo>
                    <a:pt x="423202" y="27228"/>
                  </a:lnTo>
                  <a:lnTo>
                    <a:pt x="428650" y="25641"/>
                  </a:lnTo>
                  <a:lnTo>
                    <a:pt x="430034" y="21094"/>
                  </a:lnTo>
                  <a:close/>
                </a:path>
                <a:path w="7031355" h="120650">
                  <a:moveTo>
                    <a:pt x="572681" y="4064"/>
                  </a:moveTo>
                  <a:lnTo>
                    <a:pt x="565683" y="4152"/>
                  </a:lnTo>
                  <a:lnTo>
                    <a:pt x="563003" y="5334"/>
                  </a:lnTo>
                  <a:lnTo>
                    <a:pt x="558800" y="4406"/>
                  </a:lnTo>
                  <a:lnTo>
                    <a:pt x="558800" y="9271"/>
                  </a:lnTo>
                  <a:lnTo>
                    <a:pt x="564007" y="8432"/>
                  </a:lnTo>
                  <a:lnTo>
                    <a:pt x="571715" y="10896"/>
                  </a:lnTo>
                  <a:lnTo>
                    <a:pt x="572681" y="4064"/>
                  </a:lnTo>
                  <a:close/>
                </a:path>
                <a:path w="7031355" h="120650">
                  <a:moveTo>
                    <a:pt x="611403" y="28473"/>
                  </a:moveTo>
                  <a:lnTo>
                    <a:pt x="608990" y="22910"/>
                  </a:lnTo>
                  <a:lnTo>
                    <a:pt x="605650" y="24790"/>
                  </a:lnTo>
                  <a:lnTo>
                    <a:pt x="605193" y="28511"/>
                  </a:lnTo>
                  <a:lnTo>
                    <a:pt x="611403" y="28473"/>
                  </a:lnTo>
                  <a:close/>
                </a:path>
                <a:path w="7031355" h="120650">
                  <a:moveTo>
                    <a:pt x="615607" y="27965"/>
                  </a:moveTo>
                  <a:lnTo>
                    <a:pt x="611403" y="28473"/>
                  </a:lnTo>
                  <a:lnTo>
                    <a:pt x="613638" y="35763"/>
                  </a:lnTo>
                  <a:lnTo>
                    <a:pt x="615607" y="27965"/>
                  </a:lnTo>
                  <a:close/>
                </a:path>
                <a:path w="7031355" h="120650">
                  <a:moveTo>
                    <a:pt x="635901" y="38150"/>
                  </a:moveTo>
                  <a:lnTo>
                    <a:pt x="635254" y="29857"/>
                  </a:lnTo>
                  <a:lnTo>
                    <a:pt x="628840" y="27025"/>
                  </a:lnTo>
                  <a:lnTo>
                    <a:pt x="621588" y="28562"/>
                  </a:lnTo>
                  <a:lnTo>
                    <a:pt x="618451" y="33401"/>
                  </a:lnTo>
                  <a:lnTo>
                    <a:pt x="623328" y="33820"/>
                  </a:lnTo>
                  <a:lnTo>
                    <a:pt x="626643" y="36563"/>
                  </a:lnTo>
                  <a:lnTo>
                    <a:pt x="630224" y="38912"/>
                  </a:lnTo>
                  <a:lnTo>
                    <a:pt x="635901" y="38150"/>
                  </a:lnTo>
                  <a:close/>
                </a:path>
                <a:path w="7031355" h="120650">
                  <a:moveTo>
                    <a:pt x="653275" y="32931"/>
                  </a:moveTo>
                  <a:lnTo>
                    <a:pt x="646290" y="33020"/>
                  </a:lnTo>
                  <a:lnTo>
                    <a:pt x="639470" y="34493"/>
                  </a:lnTo>
                  <a:lnTo>
                    <a:pt x="642962" y="37782"/>
                  </a:lnTo>
                  <a:lnTo>
                    <a:pt x="649871" y="38671"/>
                  </a:lnTo>
                  <a:lnTo>
                    <a:pt x="653275" y="32931"/>
                  </a:lnTo>
                  <a:close/>
                </a:path>
                <a:path w="7031355" h="120650">
                  <a:moveTo>
                    <a:pt x="796048" y="30886"/>
                  </a:moveTo>
                  <a:lnTo>
                    <a:pt x="795959" y="25844"/>
                  </a:lnTo>
                  <a:lnTo>
                    <a:pt x="789876" y="24701"/>
                  </a:lnTo>
                  <a:lnTo>
                    <a:pt x="789127" y="30975"/>
                  </a:lnTo>
                  <a:lnTo>
                    <a:pt x="793013" y="30391"/>
                  </a:lnTo>
                  <a:lnTo>
                    <a:pt x="794562" y="38049"/>
                  </a:lnTo>
                  <a:lnTo>
                    <a:pt x="796048" y="30886"/>
                  </a:lnTo>
                  <a:close/>
                </a:path>
                <a:path w="7031355" h="120650">
                  <a:moveTo>
                    <a:pt x="843407" y="8394"/>
                  </a:moveTo>
                  <a:lnTo>
                    <a:pt x="841552" y="5740"/>
                  </a:lnTo>
                  <a:lnTo>
                    <a:pt x="840613" y="4368"/>
                  </a:lnTo>
                  <a:lnTo>
                    <a:pt x="836218" y="8077"/>
                  </a:lnTo>
                  <a:lnTo>
                    <a:pt x="838085" y="10693"/>
                  </a:lnTo>
                  <a:lnTo>
                    <a:pt x="839063" y="12103"/>
                  </a:lnTo>
                  <a:lnTo>
                    <a:pt x="843407" y="8394"/>
                  </a:lnTo>
                  <a:close/>
                </a:path>
                <a:path w="7031355" h="120650">
                  <a:moveTo>
                    <a:pt x="1362024" y="3822"/>
                  </a:moveTo>
                  <a:lnTo>
                    <a:pt x="1360157" y="1244"/>
                  </a:lnTo>
                  <a:lnTo>
                    <a:pt x="1359242" y="0"/>
                  </a:lnTo>
                  <a:lnTo>
                    <a:pt x="1354772" y="3657"/>
                  </a:lnTo>
                  <a:lnTo>
                    <a:pt x="1356601" y="6235"/>
                  </a:lnTo>
                  <a:lnTo>
                    <a:pt x="1357604" y="7645"/>
                  </a:lnTo>
                  <a:lnTo>
                    <a:pt x="1362024" y="3822"/>
                  </a:lnTo>
                  <a:close/>
                </a:path>
                <a:path w="7031355" h="120650">
                  <a:moveTo>
                    <a:pt x="1424114" y="6908"/>
                  </a:moveTo>
                  <a:lnTo>
                    <a:pt x="1421307" y="8001"/>
                  </a:lnTo>
                  <a:lnTo>
                    <a:pt x="1417053" y="6997"/>
                  </a:lnTo>
                  <a:lnTo>
                    <a:pt x="1416964" y="11785"/>
                  </a:lnTo>
                  <a:lnTo>
                    <a:pt x="1419733" y="10744"/>
                  </a:lnTo>
                  <a:lnTo>
                    <a:pt x="1423936" y="11696"/>
                  </a:lnTo>
                  <a:lnTo>
                    <a:pt x="1424114" y="6908"/>
                  </a:lnTo>
                  <a:close/>
                </a:path>
                <a:path w="7031355" h="120650">
                  <a:moveTo>
                    <a:pt x="1463090" y="17310"/>
                  </a:moveTo>
                  <a:lnTo>
                    <a:pt x="1460728" y="11671"/>
                  </a:lnTo>
                  <a:lnTo>
                    <a:pt x="1457274" y="13436"/>
                  </a:lnTo>
                  <a:lnTo>
                    <a:pt x="1456728" y="17145"/>
                  </a:lnTo>
                  <a:lnTo>
                    <a:pt x="1463090" y="17310"/>
                  </a:lnTo>
                  <a:close/>
                </a:path>
                <a:path w="7031355" h="120650">
                  <a:moveTo>
                    <a:pt x="1478445" y="14097"/>
                  </a:moveTo>
                  <a:lnTo>
                    <a:pt x="1473796" y="7391"/>
                  </a:lnTo>
                  <a:lnTo>
                    <a:pt x="1475384" y="18110"/>
                  </a:lnTo>
                  <a:lnTo>
                    <a:pt x="1468615" y="16891"/>
                  </a:lnTo>
                  <a:lnTo>
                    <a:pt x="1463090" y="17284"/>
                  </a:lnTo>
                  <a:lnTo>
                    <a:pt x="1467612" y="23685"/>
                  </a:lnTo>
                  <a:lnTo>
                    <a:pt x="1474558" y="21082"/>
                  </a:lnTo>
                  <a:lnTo>
                    <a:pt x="1478445" y="14097"/>
                  </a:lnTo>
                  <a:close/>
                </a:path>
                <a:path w="7031355" h="120650">
                  <a:moveTo>
                    <a:pt x="1508226" y="12979"/>
                  </a:moveTo>
                  <a:lnTo>
                    <a:pt x="1502194" y="7658"/>
                  </a:lnTo>
                  <a:lnTo>
                    <a:pt x="1502092" y="15163"/>
                  </a:lnTo>
                  <a:lnTo>
                    <a:pt x="1499501" y="19037"/>
                  </a:lnTo>
                  <a:lnTo>
                    <a:pt x="1496428" y="22199"/>
                  </a:lnTo>
                  <a:lnTo>
                    <a:pt x="1494878" y="27520"/>
                  </a:lnTo>
                  <a:lnTo>
                    <a:pt x="1502600" y="26009"/>
                  </a:lnTo>
                  <a:lnTo>
                    <a:pt x="1507705" y="20129"/>
                  </a:lnTo>
                  <a:lnTo>
                    <a:pt x="1508226" y="12979"/>
                  </a:lnTo>
                  <a:close/>
                </a:path>
                <a:path w="7031355" h="120650">
                  <a:moveTo>
                    <a:pt x="1518081" y="25438"/>
                  </a:moveTo>
                  <a:lnTo>
                    <a:pt x="1516253" y="22885"/>
                  </a:lnTo>
                  <a:lnTo>
                    <a:pt x="1515287" y="21475"/>
                  </a:lnTo>
                  <a:lnTo>
                    <a:pt x="1510855" y="25158"/>
                  </a:lnTo>
                  <a:lnTo>
                    <a:pt x="1512671" y="27698"/>
                  </a:lnTo>
                  <a:lnTo>
                    <a:pt x="1513611" y="29108"/>
                  </a:lnTo>
                  <a:lnTo>
                    <a:pt x="1518081" y="25438"/>
                  </a:lnTo>
                  <a:close/>
                </a:path>
                <a:path w="7031355" h="120650">
                  <a:moveTo>
                    <a:pt x="1533994" y="23063"/>
                  </a:moveTo>
                  <a:lnTo>
                    <a:pt x="1529816" y="23685"/>
                  </a:lnTo>
                  <a:lnTo>
                    <a:pt x="1523923" y="22009"/>
                  </a:lnTo>
                  <a:lnTo>
                    <a:pt x="1523314" y="27813"/>
                  </a:lnTo>
                  <a:lnTo>
                    <a:pt x="1527454" y="27051"/>
                  </a:lnTo>
                  <a:lnTo>
                    <a:pt x="1533372" y="28727"/>
                  </a:lnTo>
                  <a:lnTo>
                    <a:pt x="1533994" y="23063"/>
                  </a:lnTo>
                  <a:close/>
                </a:path>
                <a:path w="7031355" h="120650">
                  <a:moveTo>
                    <a:pt x="1551940" y="8153"/>
                  </a:moveTo>
                  <a:lnTo>
                    <a:pt x="1543646" y="9791"/>
                  </a:lnTo>
                  <a:lnTo>
                    <a:pt x="1538262" y="7239"/>
                  </a:lnTo>
                  <a:lnTo>
                    <a:pt x="1534198" y="2959"/>
                  </a:lnTo>
                  <a:lnTo>
                    <a:pt x="1534668" y="11277"/>
                  </a:lnTo>
                  <a:lnTo>
                    <a:pt x="1541157" y="14262"/>
                  </a:lnTo>
                  <a:lnTo>
                    <a:pt x="1548599" y="12903"/>
                  </a:lnTo>
                  <a:lnTo>
                    <a:pt x="1551940" y="8153"/>
                  </a:lnTo>
                  <a:close/>
                </a:path>
                <a:path w="7031355" h="120650">
                  <a:moveTo>
                    <a:pt x="1559128" y="29235"/>
                  </a:moveTo>
                  <a:lnTo>
                    <a:pt x="1558874" y="23304"/>
                  </a:lnTo>
                  <a:lnTo>
                    <a:pt x="1553629" y="26263"/>
                  </a:lnTo>
                  <a:lnTo>
                    <a:pt x="1559128" y="29235"/>
                  </a:lnTo>
                  <a:close/>
                </a:path>
                <a:path w="7031355" h="120650">
                  <a:moveTo>
                    <a:pt x="1564093" y="20154"/>
                  </a:moveTo>
                  <a:lnTo>
                    <a:pt x="1558518" y="17183"/>
                  </a:lnTo>
                  <a:lnTo>
                    <a:pt x="1558874" y="23304"/>
                  </a:lnTo>
                  <a:lnTo>
                    <a:pt x="1564093" y="20154"/>
                  </a:lnTo>
                  <a:close/>
                </a:path>
                <a:path w="7031355" h="120650">
                  <a:moveTo>
                    <a:pt x="2055787" y="22593"/>
                  </a:moveTo>
                  <a:lnTo>
                    <a:pt x="2053971" y="19989"/>
                  </a:lnTo>
                  <a:lnTo>
                    <a:pt x="2053031" y="18694"/>
                  </a:lnTo>
                  <a:lnTo>
                    <a:pt x="2048497" y="22313"/>
                  </a:lnTo>
                  <a:lnTo>
                    <a:pt x="2050288" y="24993"/>
                  </a:lnTo>
                  <a:lnTo>
                    <a:pt x="2051253" y="26428"/>
                  </a:lnTo>
                  <a:lnTo>
                    <a:pt x="2055787" y="22593"/>
                  </a:lnTo>
                  <a:close/>
                </a:path>
                <a:path w="7031355" h="120650">
                  <a:moveTo>
                    <a:pt x="2296604" y="34315"/>
                  </a:moveTo>
                  <a:lnTo>
                    <a:pt x="2293810" y="35344"/>
                  </a:lnTo>
                  <a:lnTo>
                    <a:pt x="2289556" y="34226"/>
                  </a:lnTo>
                  <a:lnTo>
                    <a:pt x="2289302" y="39052"/>
                  </a:lnTo>
                  <a:lnTo>
                    <a:pt x="2292070" y="37934"/>
                  </a:lnTo>
                  <a:lnTo>
                    <a:pt x="2296350" y="39090"/>
                  </a:lnTo>
                  <a:lnTo>
                    <a:pt x="2296604" y="34315"/>
                  </a:lnTo>
                  <a:close/>
                </a:path>
                <a:path w="7031355" h="120650">
                  <a:moveTo>
                    <a:pt x="2318245" y="24612"/>
                  </a:moveTo>
                  <a:lnTo>
                    <a:pt x="2312606" y="24053"/>
                  </a:lnTo>
                  <a:lnTo>
                    <a:pt x="2305799" y="25069"/>
                  </a:lnTo>
                  <a:lnTo>
                    <a:pt x="2307729" y="14414"/>
                  </a:lnTo>
                  <a:lnTo>
                    <a:pt x="2302662" y="14820"/>
                  </a:lnTo>
                  <a:lnTo>
                    <a:pt x="2296655" y="13792"/>
                  </a:lnTo>
                  <a:lnTo>
                    <a:pt x="2291677" y="14249"/>
                  </a:lnTo>
                  <a:lnTo>
                    <a:pt x="2289759" y="19138"/>
                  </a:lnTo>
                  <a:lnTo>
                    <a:pt x="2292451" y="20307"/>
                  </a:lnTo>
                  <a:lnTo>
                    <a:pt x="2296782" y="19405"/>
                  </a:lnTo>
                  <a:lnTo>
                    <a:pt x="2296820" y="24218"/>
                  </a:lnTo>
                  <a:lnTo>
                    <a:pt x="2292578" y="24968"/>
                  </a:lnTo>
                  <a:lnTo>
                    <a:pt x="2286685" y="23202"/>
                  </a:lnTo>
                  <a:lnTo>
                    <a:pt x="2285936" y="29095"/>
                  </a:lnTo>
                  <a:lnTo>
                    <a:pt x="2295829" y="29032"/>
                  </a:lnTo>
                  <a:lnTo>
                    <a:pt x="2308517" y="29768"/>
                  </a:lnTo>
                  <a:lnTo>
                    <a:pt x="2317991" y="29044"/>
                  </a:lnTo>
                  <a:lnTo>
                    <a:pt x="2318245" y="24612"/>
                  </a:lnTo>
                  <a:close/>
                </a:path>
                <a:path w="7031355" h="120650">
                  <a:moveTo>
                    <a:pt x="2411145" y="41681"/>
                  </a:moveTo>
                  <a:lnTo>
                    <a:pt x="2408326" y="42799"/>
                  </a:lnTo>
                  <a:lnTo>
                    <a:pt x="2404033" y="41668"/>
                  </a:lnTo>
                  <a:lnTo>
                    <a:pt x="2403881" y="46558"/>
                  </a:lnTo>
                  <a:lnTo>
                    <a:pt x="2406675" y="45466"/>
                  </a:lnTo>
                  <a:lnTo>
                    <a:pt x="2410980" y="46507"/>
                  </a:lnTo>
                  <a:lnTo>
                    <a:pt x="2411145" y="41681"/>
                  </a:lnTo>
                  <a:close/>
                </a:path>
                <a:path w="7031355" h="120650">
                  <a:moveTo>
                    <a:pt x="2504630" y="33845"/>
                  </a:moveTo>
                  <a:lnTo>
                    <a:pt x="2501811" y="34963"/>
                  </a:lnTo>
                  <a:lnTo>
                    <a:pt x="2497632" y="33769"/>
                  </a:lnTo>
                  <a:lnTo>
                    <a:pt x="2497353" y="38735"/>
                  </a:lnTo>
                  <a:lnTo>
                    <a:pt x="2500147" y="37553"/>
                  </a:lnTo>
                  <a:lnTo>
                    <a:pt x="2504452" y="38569"/>
                  </a:lnTo>
                  <a:lnTo>
                    <a:pt x="2504630" y="33845"/>
                  </a:lnTo>
                  <a:close/>
                </a:path>
                <a:path w="7031355" h="120650">
                  <a:moveTo>
                    <a:pt x="2520569" y="46761"/>
                  </a:moveTo>
                  <a:lnTo>
                    <a:pt x="2518778" y="44094"/>
                  </a:lnTo>
                  <a:lnTo>
                    <a:pt x="2517838" y="42710"/>
                  </a:lnTo>
                  <a:lnTo>
                    <a:pt x="2513266" y="46431"/>
                  </a:lnTo>
                  <a:lnTo>
                    <a:pt x="2515082" y="49047"/>
                  </a:lnTo>
                  <a:lnTo>
                    <a:pt x="2516009" y="50393"/>
                  </a:lnTo>
                  <a:lnTo>
                    <a:pt x="2520569" y="46761"/>
                  </a:lnTo>
                  <a:close/>
                </a:path>
                <a:path w="7031355" h="120650">
                  <a:moveTo>
                    <a:pt x="2530043" y="24396"/>
                  </a:moveTo>
                  <a:lnTo>
                    <a:pt x="2521661" y="20701"/>
                  </a:lnTo>
                  <a:lnTo>
                    <a:pt x="2520327" y="25171"/>
                  </a:lnTo>
                  <a:lnTo>
                    <a:pt x="2523845" y="29273"/>
                  </a:lnTo>
                  <a:lnTo>
                    <a:pt x="2530043" y="24396"/>
                  </a:lnTo>
                  <a:close/>
                </a:path>
                <a:path w="7031355" h="120650">
                  <a:moveTo>
                    <a:pt x="2536469" y="54521"/>
                  </a:moveTo>
                  <a:lnTo>
                    <a:pt x="2529941" y="50533"/>
                  </a:lnTo>
                  <a:lnTo>
                    <a:pt x="2527833" y="55511"/>
                  </a:lnTo>
                  <a:lnTo>
                    <a:pt x="2530043" y="59994"/>
                  </a:lnTo>
                  <a:lnTo>
                    <a:pt x="2536469" y="54521"/>
                  </a:lnTo>
                  <a:close/>
                </a:path>
                <a:path w="7031355" h="120650">
                  <a:moveTo>
                    <a:pt x="2536939" y="34569"/>
                  </a:moveTo>
                  <a:lnTo>
                    <a:pt x="2530297" y="35115"/>
                  </a:lnTo>
                  <a:lnTo>
                    <a:pt x="2524861" y="37566"/>
                  </a:lnTo>
                  <a:lnTo>
                    <a:pt x="2522347" y="44170"/>
                  </a:lnTo>
                  <a:lnTo>
                    <a:pt x="2530513" y="45758"/>
                  </a:lnTo>
                  <a:lnTo>
                    <a:pt x="2535834" y="43307"/>
                  </a:lnTo>
                  <a:lnTo>
                    <a:pt x="2536939" y="34569"/>
                  </a:lnTo>
                  <a:close/>
                </a:path>
                <a:path w="7031355" h="120650">
                  <a:moveTo>
                    <a:pt x="2543619" y="54686"/>
                  </a:moveTo>
                  <a:lnTo>
                    <a:pt x="2542870" y="48374"/>
                  </a:lnTo>
                  <a:lnTo>
                    <a:pt x="2536647" y="49428"/>
                  </a:lnTo>
                  <a:lnTo>
                    <a:pt x="2536469" y="54521"/>
                  </a:lnTo>
                  <a:lnTo>
                    <a:pt x="2543619" y="54686"/>
                  </a:lnTo>
                  <a:close/>
                </a:path>
                <a:path w="7031355" h="120650">
                  <a:moveTo>
                    <a:pt x="2549487" y="37388"/>
                  </a:moveTo>
                  <a:lnTo>
                    <a:pt x="2547696" y="34823"/>
                  </a:lnTo>
                  <a:lnTo>
                    <a:pt x="2546781" y="33401"/>
                  </a:lnTo>
                  <a:lnTo>
                    <a:pt x="2542184" y="37096"/>
                  </a:lnTo>
                  <a:lnTo>
                    <a:pt x="2543987" y="39801"/>
                  </a:lnTo>
                  <a:lnTo>
                    <a:pt x="2544978" y="41059"/>
                  </a:lnTo>
                  <a:lnTo>
                    <a:pt x="2549487" y="37388"/>
                  </a:lnTo>
                  <a:close/>
                </a:path>
                <a:path w="7031355" h="120650">
                  <a:moveTo>
                    <a:pt x="2633637" y="41808"/>
                  </a:moveTo>
                  <a:lnTo>
                    <a:pt x="2628747" y="41732"/>
                  </a:lnTo>
                  <a:lnTo>
                    <a:pt x="2625915" y="39103"/>
                  </a:lnTo>
                  <a:lnTo>
                    <a:pt x="2623058" y="36512"/>
                  </a:lnTo>
                  <a:lnTo>
                    <a:pt x="2622804" y="46431"/>
                  </a:lnTo>
                  <a:lnTo>
                    <a:pt x="2627833" y="52209"/>
                  </a:lnTo>
                  <a:lnTo>
                    <a:pt x="2631427" y="52082"/>
                  </a:lnTo>
                  <a:lnTo>
                    <a:pt x="2633637" y="41808"/>
                  </a:lnTo>
                  <a:close/>
                </a:path>
                <a:path w="7031355" h="120650">
                  <a:moveTo>
                    <a:pt x="2658541" y="52260"/>
                  </a:moveTo>
                  <a:lnTo>
                    <a:pt x="2650591" y="50749"/>
                  </a:lnTo>
                  <a:lnTo>
                    <a:pt x="2643301" y="47790"/>
                  </a:lnTo>
                  <a:lnTo>
                    <a:pt x="2637294" y="48171"/>
                  </a:lnTo>
                  <a:lnTo>
                    <a:pt x="2633256" y="56705"/>
                  </a:lnTo>
                  <a:lnTo>
                    <a:pt x="2640114" y="56375"/>
                  </a:lnTo>
                  <a:lnTo>
                    <a:pt x="2648026" y="57594"/>
                  </a:lnTo>
                  <a:lnTo>
                    <a:pt x="2654871" y="57238"/>
                  </a:lnTo>
                  <a:lnTo>
                    <a:pt x="2658541" y="52260"/>
                  </a:lnTo>
                  <a:close/>
                </a:path>
                <a:path w="7031355" h="120650">
                  <a:moveTo>
                    <a:pt x="2776880" y="54914"/>
                  </a:moveTo>
                  <a:lnTo>
                    <a:pt x="2774861" y="47586"/>
                  </a:lnTo>
                  <a:lnTo>
                    <a:pt x="2772524" y="55384"/>
                  </a:lnTo>
                  <a:lnTo>
                    <a:pt x="2776880" y="54914"/>
                  </a:lnTo>
                  <a:close/>
                </a:path>
                <a:path w="7031355" h="120650">
                  <a:moveTo>
                    <a:pt x="2950235" y="29108"/>
                  </a:moveTo>
                  <a:lnTo>
                    <a:pt x="2941129" y="27470"/>
                  </a:lnTo>
                  <a:lnTo>
                    <a:pt x="2937192" y="33375"/>
                  </a:lnTo>
                  <a:lnTo>
                    <a:pt x="2934284" y="40767"/>
                  </a:lnTo>
                  <a:lnTo>
                    <a:pt x="2928289" y="43599"/>
                  </a:lnTo>
                  <a:lnTo>
                    <a:pt x="2927883" y="37693"/>
                  </a:lnTo>
                  <a:lnTo>
                    <a:pt x="2929293" y="29438"/>
                  </a:lnTo>
                  <a:lnTo>
                    <a:pt x="2925076" y="28473"/>
                  </a:lnTo>
                  <a:lnTo>
                    <a:pt x="2919247" y="34239"/>
                  </a:lnTo>
                  <a:lnTo>
                    <a:pt x="2911259" y="36779"/>
                  </a:lnTo>
                  <a:lnTo>
                    <a:pt x="2902864" y="38722"/>
                  </a:lnTo>
                  <a:lnTo>
                    <a:pt x="2895854" y="42735"/>
                  </a:lnTo>
                  <a:lnTo>
                    <a:pt x="2877870" y="42278"/>
                  </a:lnTo>
                  <a:lnTo>
                    <a:pt x="2870924" y="48958"/>
                  </a:lnTo>
                  <a:lnTo>
                    <a:pt x="2860560" y="50634"/>
                  </a:lnTo>
                  <a:lnTo>
                    <a:pt x="2850616" y="52920"/>
                  </a:lnTo>
                  <a:lnTo>
                    <a:pt x="2844889" y="61417"/>
                  </a:lnTo>
                  <a:lnTo>
                    <a:pt x="2859176" y="58991"/>
                  </a:lnTo>
                  <a:lnTo>
                    <a:pt x="2874073" y="57505"/>
                  </a:lnTo>
                  <a:lnTo>
                    <a:pt x="2889707" y="57111"/>
                  </a:lnTo>
                  <a:lnTo>
                    <a:pt x="2906217" y="57975"/>
                  </a:lnTo>
                  <a:lnTo>
                    <a:pt x="2906090" y="43942"/>
                  </a:lnTo>
                  <a:lnTo>
                    <a:pt x="2924670" y="43484"/>
                  </a:lnTo>
                  <a:lnTo>
                    <a:pt x="2924518" y="48552"/>
                  </a:lnTo>
                  <a:lnTo>
                    <a:pt x="2921546" y="49390"/>
                  </a:lnTo>
                  <a:lnTo>
                    <a:pt x="2920796" y="53314"/>
                  </a:lnTo>
                  <a:lnTo>
                    <a:pt x="2930804" y="51155"/>
                  </a:lnTo>
                  <a:lnTo>
                    <a:pt x="2940532" y="48602"/>
                  </a:lnTo>
                  <a:lnTo>
                    <a:pt x="2947759" y="42354"/>
                  </a:lnTo>
                  <a:lnTo>
                    <a:pt x="2950235" y="29108"/>
                  </a:lnTo>
                  <a:close/>
                </a:path>
                <a:path w="7031355" h="120650">
                  <a:moveTo>
                    <a:pt x="3009709" y="33185"/>
                  </a:moveTo>
                  <a:lnTo>
                    <a:pt x="3007918" y="30568"/>
                  </a:lnTo>
                  <a:lnTo>
                    <a:pt x="3006928" y="29311"/>
                  </a:lnTo>
                  <a:lnTo>
                    <a:pt x="3002369" y="32893"/>
                  </a:lnTo>
                  <a:lnTo>
                    <a:pt x="3004172" y="35509"/>
                  </a:lnTo>
                  <a:lnTo>
                    <a:pt x="3005137" y="36931"/>
                  </a:lnTo>
                  <a:lnTo>
                    <a:pt x="3009709" y="33185"/>
                  </a:lnTo>
                  <a:close/>
                </a:path>
                <a:path w="7031355" h="120650">
                  <a:moveTo>
                    <a:pt x="3010839" y="55626"/>
                  </a:moveTo>
                  <a:lnTo>
                    <a:pt x="3006585" y="56337"/>
                  </a:lnTo>
                  <a:lnTo>
                    <a:pt x="3000603" y="54584"/>
                  </a:lnTo>
                  <a:lnTo>
                    <a:pt x="2999892" y="60388"/>
                  </a:lnTo>
                  <a:lnTo>
                    <a:pt x="3004159" y="59664"/>
                  </a:lnTo>
                  <a:lnTo>
                    <a:pt x="3010103" y="61468"/>
                  </a:lnTo>
                  <a:lnTo>
                    <a:pt x="3010839" y="55626"/>
                  </a:lnTo>
                  <a:close/>
                </a:path>
                <a:path w="7031355" h="120650">
                  <a:moveTo>
                    <a:pt x="3019958" y="53543"/>
                  </a:moveTo>
                  <a:lnTo>
                    <a:pt x="3018155" y="50939"/>
                  </a:lnTo>
                  <a:lnTo>
                    <a:pt x="3017202" y="49517"/>
                  </a:lnTo>
                  <a:lnTo>
                    <a:pt x="3012668" y="53136"/>
                  </a:lnTo>
                  <a:lnTo>
                    <a:pt x="3014434" y="55714"/>
                  </a:lnTo>
                  <a:lnTo>
                    <a:pt x="3015361" y="57137"/>
                  </a:lnTo>
                  <a:lnTo>
                    <a:pt x="3019958" y="53543"/>
                  </a:lnTo>
                  <a:close/>
                </a:path>
                <a:path w="7031355" h="120650">
                  <a:moveTo>
                    <a:pt x="3069526" y="34874"/>
                  </a:moveTo>
                  <a:lnTo>
                    <a:pt x="3065310" y="31369"/>
                  </a:lnTo>
                  <a:lnTo>
                    <a:pt x="3060204" y="31940"/>
                  </a:lnTo>
                  <a:lnTo>
                    <a:pt x="3058223" y="36893"/>
                  </a:lnTo>
                  <a:lnTo>
                    <a:pt x="3060395" y="37198"/>
                  </a:lnTo>
                  <a:lnTo>
                    <a:pt x="3062452" y="37769"/>
                  </a:lnTo>
                  <a:lnTo>
                    <a:pt x="3061652" y="41935"/>
                  </a:lnTo>
                  <a:lnTo>
                    <a:pt x="3068866" y="42125"/>
                  </a:lnTo>
                  <a:lnTo>
                    <a:pt x="3069526" y="34874"/>
                  </a:lnTo>
                  <a:close/>
                </a:path>
                <a:path w="7031355" h="120650">
                  <a:moveTo>
                    <a:pt x="3083102" y="47548"/>
                  </a:moveTo>
                  <a:lnTo>
                    <a:pt x="3075902" y="47358"/>
                  </a:lnTo>
                  <a:lnTo>
                    <a:pt x="3075635" y="57289"/>
                  </a:lnTo>
                  <a:lnTo>
                    <a:pt x="3082823" y="57467"/>
                  </a:lnTo>
                  <a:lnTo>
                    <a:pt x="3083102" y="47548"/>
                  </a:lnTo>
                  <a:close/>
                </a:path>
                <a:path w="7031355" h="120650">
                  <a:moveTo>
                    <a:pt x="3245650" y="36639"/>
                  </a:moveTo>
                  <a:lnTo>
                    <a:pt x="3242818" y="37719"/>
                  </a:lnTo>
                  <a:lnTo>
                    <a:pt x="3238538" y="36601"/>
                  </a:lnTo>
                  <a:lnTo>
                    <a:pt x="3238271" y="41465"/>
                  </a:lnTo>
                  <a:lnTo>
                    <a:pt x="3241090" y="40386"/>
                  </a:lnTo>
                  <a:lnTo>
                    <a:pt x="3245370" y="41592"/>
                  </a:lnTo>
                  <a:lnTo>
                    <a:pt x="3245650" y="36639"/>
                  </a:lnTo>
                  <a:close/>
                </a:path>
                <a:path w="7031355" h="120650">
                  <a:moveTo>
                    <a:pt x="3272523" y="45008"/>
                  </a:moveTo>
                  <a:lnTo>
                    <a:pt x="3270707" y="42303"/>
                  </a:lnTo>
                  <a:lnTo>
                    <a:pt x="3269729" y="40906"/>
                  </a:lnTo>
                  <a:lnTo>
                    <a:pt x="3265182" y="44500"/>
                  </a:lnTo>
                  <a:lnTo>
                    <a:pt x="3266948" y="47167"/>
                  </a:lnTo>
                  <a:lnTo>
                    <a:pt x="3267900" y="48590"/>
                  </a:lnTo>
                  <a:lnTo>
                    <a:pt x="3272523" y="45008"/>
                  </a:lnTo>
                  <a:close/>
                </a:path>
                <a:path w="7031355" h="120650">
                  <a:moveTo>
                    <a:pt x="3299168" y="53047"/>
                  </a:moveTo>
                  <a:lnTo>
                    <a:pt x="3297669" y="44094"/>
                  </a:lnTo>
                  <a:lnTo>
                    <a:pt x="3292919" y="39611"/>
                  </a:lnTo>
                  <a:lnTo>
                    <a:pt x="3287738" y="40487"/>
                  </a:lnTo>
                  <a:lnTo>
                    <a:pt x="3284944" y="47625"/>
                  </a:lnTo>
                  <a:lnTo>
                    <a:pt x="3291814" y="46736"/>
                  </a:lnTo>
                  <a:lnTo>
                    <a:pt x="3292741" y="53441"/>
                  </a:lnTo>
                  <a:lnTo>
                    <a:pt x="3299168" y="53047"/>
                  </a:lnTo>
                  <a:close/>
                </a:path>
                <a:path w="7031355" h="120650">
                  <a:moveTo>
                    <a:pt x="3338804" y="54051"/>
                  </a:moveTo>
                  <a:lnTo>
                    <a:pt x="3336302" y="48907"/>
                  </a:lnTo>
                  <a:lnTo>
                    <a:pt x="3330410" y="48221"/>
                  </a:lnTo>
                  <a:lnTo>
                    <a:pt x="3323361" y="49047"/>
                  </a:lnTo>
                  <a:lnTo>
                    <a:pt x="3317379" y="48437"/>
                  </a:lnTo>
                  <a:lnTo>
                    <a:pt x="3319907" y="53555"/>
                  </a:lnTo>
                  <a:lnTo>
                    <a:pt x="3325812" y="54292"/>
                  </a:lnTo>
                  <a:lnTo>
                    <a:pt x="3332861" y="53492"/>
                  </a:lnTo>
                  <a:lnTo>
                    <a:pt x="3338804" y="54051"/>
                  </a:lnTo>
                  <a:close/>
                </a:path>
                <a:path w="7031355" h="120650">
                  <a:moveTo>
                    <a:pt x="3345319" y="54686"/>
                  </a:moveTo>
                  <a:lnTo>
                    <a:pt x="3344557" y="49796"/>
                  </a:lnTo>
                  <a:lnTo>
                    <a:pt x="3338804" y="54051"/>
                  </a:lnTo>
                  <a:lnTo>
                    <a:pt x="3342830" y="59258"/>
                  </a:lnTo>
                  <a:lnTo>
                    <a:pt x="3345319" y="54686"/>
                  </a:lnTo>
                  <a:close/>
                </a:path>
                <a:path w="7031355" h="120650">
                  <a:moveTo>
                    <a:pt x="3590036" y="58140"/>
                  </a:moveTo>
                  <a:lnTo>
                    <a:pt x="3588245" y="55549"/>
                  </a:lnTo>
                  <a:lnTo>
                    <a:pt x="3587305" y="54229"/>
                  </a:lnTo>
                  <a:lnTo>
                    <a:pt x="3582733" y="57810"/>
                  </a:lnTo>
                  <a:lnTo>
                    <a:pt x="3584498" y="60515"/>
                  </a:lnTo>
                  <a:lnTo>
                    <a:pt x="3585387" y="61937"/>
                  </a:lnTo>
                  <a:lnTo>
                    <a:pt x="3590036" y="58140"/>
                  </a:lnTo>
                  <a:close/>
                </a:path>
                <a:path w="7031355" h="120650">
                  <a:moveTo>
                    <a:pt x="3770363" y="78016"/>
                  </a:moveTo>
                  <a:lnTo>
                    <a:pt x="3767620" y="73952"/>
                  </a:lnTo>
                  <a:lnTo>
                    <a:pt x="3763010" y="77660"/>
                  </a:lnTo>
                  <a:lnTo>
                    <a:pt x="3764775" y="80264"/>
                  </a:lnTo>
                  <a:lnTo>
                    <a:pt x="3765740" y="81635"/>
                  </a:lnTo>
                  <a:lnTo>
                    <a:pt x="3770363" y="78016"/>
                  </a:lnTo>
                  <a:close/>
                </a:path>
                <a:path w="7031355" h="120650">
                  <a:moveTo>
                    <a:pt x="3796385" y="53670"/>
                  </a:moveTo>
                  <a:lnTo>
                    <a:pt x="3793655" y="49796"/>
                  </a:lnTo>
                  <a:lnTo>
                    <a:pt x="3789045" y="53378"/>
                  </a:lnTo>
                  <a:lnTo>
                    <a:pt x="3790835" y="55981"/>
                  </a:lnTo>
                  <a:lnTo>
                    <a:pt x="3791788" y="57416"/>
                  </a:lnTo>
                  <a:lnTo>
                    <a:pt x="3796385" y="53670"/>
                  </a:lnTo>
                  <a:close/>
                </a:path>
                <a:path w="7031355" h="120650">
                  <a:moveTo>
                    <a:pt x="3808920" y="56464"/>
                  </a:moveTo>
                  <a:lnTo>
                    <a:pt x="3802354" y="52501"/>
                  </a:lnTo>
                  <a:lnTo>
                    <a:pt x="3800208" y="57492"/>
                  </a:lnTo>
                  <a:lnTo>
                    <a:pt x="3802418" y="61963"/>
                  </a:lnTo>
                  <a:lnTo>
                    <a:pt x="3808920" y="56464"/>
                  </a:lnTo>
                  <a:close/>
                </a:path>
                <a:path w="7031355" h="120650">
                  <a:moveTo>
                    <a:pt x="3867162" y="67094"/>
                  </a:moveTo>
                  <a:lnTo>
                    <a:pt x="3863670" y="62052"/>
                  </a:lnTo>
                  <a:lnTo>
                    <a:pt x="3855783" y="62674"/>
                  </a:lnTo>
                  <a:lnTo>
                    <a:pt x="3855491" y="72796"/>
                  </a:lnTo>
                  <a:lnTo>
                    <a:pt x="3850627" y="70929"/>
                  </a:lnTo>
                  <a:lnTo>
                    <a:pt x="3848773" y="65392"/>
                  </a:lnTo>
                  <a:lnTo>
                    <a:pt x="3841191" y="67348"/>
                  </a:lnTo>
                  <a:lnTo>
                    <a:pt x="3841089" y="74117"/>
                  </a:lnTo>
                  <a:lnTo>
                    <a:pt x="3837165" y="82207"/>
                  </a:lnTo>
                  <a:lnTo>
                    <a:pt x="3842486" y="84709"/>
                  </a:lnTo>
                  <a:lnTo>
                    <a:pt x="3850335" y="83985"/>
                  </a:lnTo>
                  <a:lnTo>
                    <a:pt x="3858857" y="81292"/>
                  </a:lnTo>
                  <a:lnTo>
                    <a:pt x="3866184" y="77927"/>
                  </a:lnTo>
                  <a:lnTo>
                    <a:pt x="3867162" y="67094"/>
                  </a:lnTo>
                  <a:close/>
                </a:path>
                <a:path w="7031355" h="120650">
                  <a:moveTo>
                    <a:pt x="4145089" y="95237"/>
                  </a:moveTo>
                  <a:lnTo>
                    <a:pt x="4131094" y="96812"/>
                  </a:lnTo>
                  <a:lnTo>
                    <a:pt x="4114038" y="95389"/>
                  </a:lnTo>
                  <a:lnTo>
                    <a:pt x="4096207" y="92202"/>
                  </a:lnTo>
                  <a:lnTo>
                    <a:pt x="4079875" y="88544"/>
                  </a:lnTo>
                  <a:lnTo>
                    <a:pt x="4063415" y="92951"/>
                  </a:lnTo>
                  <a:lnTo>
                    <a:pt x="4047058" y="92811"/>
                  </a:lnTo>
                  <a:lnTo>
                    <a:pt x="4032631" y="88900"/>
                  </a:lnTo>
                  <a:lnTo>
                    <a:pt x="4021963" y="82003"/>
                  </a:lnTo>
                  <a:lnTo>
                    <a:pt x="4019994" y="86906"/>
                  </a:lnTo>
                  <a:lnTo>
                    <a:pt x="4014940" y="87350"/>
                  </a:lnTo>
                  <a:lnTo>
                    <a:pt x="4008831" y="86271"/>
                  </a:lnTo>
                  <a:lnTo>
                    <a:pt x="4003662" y="86575"/>
                  </a:lnTo>
                  <a:lnTo>
                    <a:pt x="3981920" y="86004"/>
                  </a:lnTo>
                  <a:lnTo>
                    <a:pt x="3975646" y="82143"/>
                  </a:lnTo>
                  <a:lnTo>
                    <a:pt x="3960114" y="78295"/>
                  </a:lnTo>
                  <a:lnTo>
                    <a:pt x="3953141" y="75374"/>
                  </a:lnTo>
                  <a:lnTo>
                    <a:pt x="3946982" y="79311"/>
                  </a:lnTo>
                  <a:lnTo>
                    <a:pt x="3938651" y="80149"/>
                  </a:lnTo>
                  <a:lnTo>
                    <a:pt x="3916845" y="79197"/>
                  </a:lnTo>
                  <a:lnTo>
                    <a:pt x="3917721" y="73177"/>
                  </a:lnTo>
                  <a:lnTo>
                    <a:pt x="3917048" y="69367"/>
                  </a:lnTo>
                  <a:lnTo>
                    <a:pt x="3911638" y="69215"/>
                  </a:lnTo>
                  <a:lnTo>
                    <a:pt x="3908717" y="72707"/>
                  </a:lnTo>
                  <a:lnTo>
                    <a:pt x="3906266" y="76911"/>
                  </a:lnTo>
                  <a:lnTo>
                    <a:pt x="3902316" y="78905"/>
                  </a:lnTo>
                  <a:lnTo>
                    <a:pt x="3902062" y="68021"/>
                  </a:lnTo>
                  <a:lnTo>
                    <a:pt x="3893528" y="68046"/>
                  </a:lnTo>
                  <a:lnTo>
                    <a:pt x="3884561" y="68503"/>
                  </a:lnTo>
                  <a:lnTo>
                    <a:pt x="3882517" y="73329"/>
                  </a:lnTo>
                  <a:lnTo>
                    <a:pt x="3877386" y="73621"/>
                  </a:lnTo>
                  <a:lnTo>
                    <a:pt x="3872992" y="75006"/>
                  </a:lnTo>
                  <a:lnTo>
                    <a:pt x="3873208" y="83159"/>
                  </a:lnTo>
                  <a:lnTo>
                    <a:pt x="3879126" y="81915"/>
                  </a:lnTo>
                  <a:lnTo>
                    <a:pt x="3879329" y="87960"/>
                  </a:lnTo>
                  <a:lnTo>
                    <a:pt x="3883977" y="88430"/>
                  </a:lnTo>
                  <a:lnTo>
                    <a:pt x="3883545" y="82588"/>
                  </a:lnTo>
                  <a:lnTo>
                    <a:pt x="3884968" y="79616"/>
                  </a:lnTo>
                  <a:lnTo>
                    <a:pt x="3887889" y="78511"/>
                  </a:lnTo>
                  <a:lnTo>
                    <a:pt x="3891724" y="80733"/>
                  </a:lnTo>
                  <a:lnTo>
                    <a:pt x="3893909" y="85064"/>
                  </a:lnTo>
                  <a:lnTo>
                    <a:pt x="3896614" y="88722"/>
                  </a:lnTo>
                  <a:lnTo>
                    <a:pt x="3902024" y="88925"/>
                  </a:lnTo>
                  <a:lnTo>
                    <a:pt x="3903332" y="82130"/>
                  </a:lnTo>
                  <a:lnTo>
                    <a:pt x="3911193" y="85013"/>
                  </a:lnTo>
                  <a:lnTo>
                    <a:pt x="3916616" y="84328"/>
                  </a:lnTo>
                  <a:lnTo>
                    <a:pt x="3927627" y="88493"/>
                  </a:lnTo>
                  <a:lnTo>
                    <a:pt x="3941673" y="95008"/>
                  </a:lnTo>
                  <a:lnTo>
                    <a:pt x="3967175" y="95681"/>
                  </a:lnTo>
                  <a:lnTo>
                    <a:pt x="3978948" y="94703"/>
                  </a:lnTo>
                  <a:lnTo>
                    <a:pt x="3989006" y="91198"/>
                  </a:lnTo>
                  <a:lnTo>
                    <a:pt x="3993464" y="94970"/>
                  </a:lnTo>
                  <a:lnTo>
                    <a:pt x="3999674" y="96507"/>
                  </a:lnTo>
                  <a:lnTo>
                    <a:pt x="4014266" y="96901"/>
                  </a:lnTo>
                  <a:lnTo>
                    <a:pt x="4015041" y="102235"/>
                  </a:lnTo>
                  <a:lnTo>
                    <a:pt x="4021417" y="100330"/>
                  </a:lnTo>
                  <a:lnTo>
                    <a:pt x="4021251" y="106984"/>
                  </a:lnTo>
                  <a:lnTo>
                    <a:pt x="4021963" y="113195"/>
                  </a:lnTo>
                  <a:lnTo>
                    <a:pt x="4028338" y="112229"/>
                  </a:lnTo>
                  <a:lnTo>
                    <a:pt x="4028516" y="107162"/>
                  </a:lnTo>
                  <a:lnTo>
                    <a:pt x="4023499" y="105244"/>
                  </a:lnTo>
                  <a:lnTo>
                    <a:pt x="4028465" y="98374"/>
                  </a:lnTo>
                  <a:lnTo>
                    <a:pt x="4032427" y="97370"/>
                  </a:lnTo>
                  <a:lnTo>
                    <a:pt x="4040987" y="99212"/>
                  </a:lnTo>
                  <a:lnTo>
                    <a:pt x="4052887" y="99809"/>
                  </a:lnTo>
                  <a:lnTo>
                    <a:pt x="4064431" y="103136"/>
                  </a:lnTo>
                  <a:lnTo>
                    <a:pt x="4071924" y="113233"/>
                  </a:lnTo>
                  <a:lnTo>
                    <a:pt x="4077906" y="112864"/>
                  </a:lnTo>
                  <a:lnTo>
                    <a:pt x="4084345" y="104076"/>
                  </a:lnTo>
                  <a:lnTo>
                    <a:pt x="4090339" y="103746"/>
                  </a:lnTo>
                  <a:lnTo>
                    <a:pt x="4115727" y="104406"/>
                  </a:lnTo>
                  <a:lnTo>
                    <a:pt x="4123283" y="109080"/>
                  </a:lnTo>
                  <a:lnTo>
                    <a:pt x="4133227" y="109855"/>
                  </a:lnTo>
                  <a:lnTo>
                    <a:pt x="4141762" y="105600"/>
                  </a:lnTo>
                  <a:lnTo>
                    <a:pt x="4145089" y="95237"/>
                  </a:lnTo>
                  <a:close/>
                </a:path>
                <a:path w="7031355" h="120650">
                  <a:moveTo>
                    <a:pt x="4243552" y="92760"/>
                  </a:moveTo>
                  <a:lnTo>
                    <a:pt x="4243248" y="92735"/>
                  </a:lnTo>
                  <a:lnTo>
                    <a:pt x="4243413" y="93154"/>
                  </a:lnTo>
                  <a:lnTo>
                    <a:pt x="4243552" y="92760"/>
                  </a:lnTo>
                  <a:close/>
                </a:path>
                <a:path w="7031355" h="120650">
                  <a:moveTo>
                    <a:pt x="4252658" y="80010"/>
                  </a:moveTo>
                  <a:lnTo>
                    <a:pt x="4247286" y="77876"/>
                  </a:lnTo>
                  <a:lnTo>
                    <a:pt x="4247045" y="77952"/>
                  </a:lnTo>
                  <a:lnTo>
                    <a:pt x="4247400" y="82486"/>
                  </a:lnTo>
                  <a:lnTo>
                    <a:pt x="4247134" y="82931"/>
                  </a:lnTo>
                  <a:lnTo>
                    <a:pt x="4246740" y="83388"/>
                  </a:lnTo>
                  <a:lnTo>
                    <a:pt x="4243552" y="92760"/>
                  </a:lnTo>
                  <a:lnTo>
                    <a:pt x="4247273" y="93065"/>
                  </a:lnTo>
                  <a:lnTo>
                    <a:pt x="4251541" y="86956"/>
                  </a:lnTo>
                  <a:lnTo>
                    <a:pt x="4252658" y="80010"/>
                  </a:lnTo>
                  <a:close/>
                </a:path>
                <a:path w="7031355" h="120650">
                  <a:moveTo>
                    <a:pt x="4349166" y="70459"/>
                  </a:moveTo>
                  <a:lnTo>
                    <a:pt x="4336059" y="69380"/>
                  </a:lnTo>
                  <a:lnTo>
                    <a:pt x="4326521" y="67945"/>
                  </a:lnTo>
                  <a:lnTo>
                    <a:pt x="4317416" y="67487"/>
                  </a:lnTo>
                  <a:lnTo>
                    <a:pt x="4305617" y="69342"/>
                  </a:lnTo>
                  <a:lnTo>
                    <a:pt x="4300766" y="67589"/>
                  </a:lnTo>
                  <a:lnTo>
                    <a:pt x="4298962" y="62014"/>
                  </a:lnTo>
                  <a:lnTo>
                    <a:pt x="4291254" y="63957"/>
                  </a:lnTo>
                  <a:lnTo>
                    <a:pt x="4262221" y="63207"/>
                  </a:lnTo>
                  <a:lnTo>
                    <a:pt x="4255287" y="63512"/>
                  </a:lnTo>
                  <a:lnTo>
                    <a:pt x="4247312" y="62293"/>
                  </a:lnTo>
                  <a:lnTo>
                    <a:pt x="4240415" y="62623"/>
                  </a:lnTo>
                  <a:lnTo>
                    <a:pt x="4236720" y="67576"/>
                  </a:lnTo>
                  <a:lnTo>
                    <a:pt x="4244784" y="71526"/>
                  </a:lnTo>
                  <a:lnTo>
                    <a:pt x="4251858" y="71120"/>
                  </a:lnTo>
                  <a:lnTo>
                    <a:pt x="4259516" y="69151"/>
                  </a:lnTo>
                  <a:lnTo>
                    <a:pt x="4269321" y="68389"/>
                  </a:lnTo>
                  <a:lnTo>
                    <a:pt x="4273461" y="72796"/>
                  </a:lnTo>
                  <a:lnTo>
                    <a:pt x="4278858" y="75209"/>
                  </a:lnTo>
                  <a:lnTo>
                    <a:pt x="4287367" y="73825"/>
                  </a:lnTo>
                  <a:lnTo>
                    <a:pt x="4319981" y="74663"/>
                  </a:lnTo>
                  <a:lnTo>
                    <a:pt x="4336732" y="76047"/>
                  </a:lnTo>
                  <a:lnTo>
                    <a:pt x="4343552" y="75018"/>
                  </a:lnTo>
                  <a:lnTo>
                    <a:pt x="4349166" y="70459"/>
                  </a:lnTo>
                  <a:close/>
                </a:path>
                <a:path w="7031355" h="120650">
                  <a:moveTo>
                    <a:pt x="4363529" y="75793"/>
                  </a:moveTo>
                  <a:lnTo>
                    <a:pt x="4360697" y="76923"/>
                  </a:lnTo>
                  <a:lnTo>
                    <a:pt x="4356379" y="75882"/>
                  </a:lnTo>
                  <a:lnTo>
                    <a:pt x="4356125" y="80670"/>
                  </a:lnTo>
                  <a:lnTo>
                    <a:pt x="4358983" y="79514"/>
                  </a:lnTo>
                  <a:lnTo>
                    <a:pt x="4363326" y="80695"/>
                  </a:lnTo>
                  <a:lnTo>
                    <a:pt x="4363529" y="75793"/>
                  </a:lnTo>
                  <a:close/>
                </a:path>
                <a:path w="7031355" h="120650">
                  <a:moveTo>
                    <a:pt x="4508805" y="89192"/>
                  </a:moveTo>
                  <a:lnTo>
                    <a:pt x="4507115" y="81749"/>
                  </a:lnTo>
                  <a:lnTo>
                    <a:pt x="4504982" y="89484"/>
                  </a:lnTo>
                  <a:lnTo>
                    <a:pt x="4504652" y="94716"/>
                  </a:lnTo>
                  <a:lnTo>
                    <a:pt x="4506366" y="102120"/>
                  </a:lnTo>
                  <a:lnTo>
                    <a:pt x="4508512" y="94411"/>
                  </a:lnTo>
                  <a:lnTo>
                    <a:pt x="4508805" y="89192"/>
                  </a:lnTo>
                  <a:close/>
                </a:path>
                <a:path w="7031355" h="120650">
                  <a:moveTo>
                    <a:pt x="4534001" y="94996"/>
                  </a:moveTo>
                  <a:lnTo>
                    <a:pt x="4524984" y="94094"/>
                  </a:lnTo>
                  <a:lnTo>
                    <a:pt x="4516323" y="93700"/>
                  </a:lnTo>
                  <a:lnTo>
                    <a:pt x="4515523" y="104609"/>
                  </a:lnTo>
                  <a:lnTo>
                    <a:pt x="4524527" y="105575"/>
                  </a:lnTo>
                  <a:lnTo>
                    <a:pt x="4530737" y="102374"/>
                  </a:lnTo>
                  <a:lnTo>
                    <a:pt x="4534001" y="94996"/>
                  </a:lnTo>
                  <a:close/>
                </a:path>
                <a:path w="7031355" h="120650">
                  <a:moveTo>
                    <a:pt x="4544847" y="96354"/>
                  </a:moveTo>
                  <a:lnTo>
                    <a:pt x="4542117" y="97015"/>
                  </a:lnTo>
                  <a:lnTo>
                    <a:pt x="4540643" y="101803"/>
                  </a:lnTo>
                  <a:lnTo>
                    <a:pt x="4544669" y="105283"/>
                  </a:lnTo>
                  <a:lnTo>
                    <a:pt x="4544847" y="96354"/>
                  </a:lnTo>
                  <a:close/>
                </a:path>
                <a:path w="7031355" h="120650">
                  <a:moveTo>
                    <a:pt x="4731347" y="79590"/>
                  </a:moveTo>
                  <a:lnTo>
                    <a:pt x="4728515" y="80670"/>
                  </a:lnTo>
                  <a:lnTo>
                    <a:pt x="4724171" y="79590"/>
                  </a:lnTo>
                  <a:lnTo>
                    <a:pt x="4723943" y="84378"/>
                  </a:lnTo>
                  <a:lnTo>
                    <a:pt x="4726787" y="83388"/>
                  </a:lnTo>
                  <a:lnTo>
                    <a:pt x="4731131" y="84378"/>
                  </a:lnTo>
                  <a:lnTo>
                    <a:pt x="4731347" y="79590"/>
                  </a:lnTo>
                  <a:close/>
                </a:path>
                <a:path w="7031355" h="120650">
                  <a:moveTo>
                    <a:pt x="4742294" y="79844"/>
                  </a:moveTo>
                  <a:lnTo>
                    <a:pt x="4735804" y="79756"/>
                  </a:lnTo>
                  <a:lnTo>
                    <a:pt x="4736249" y="83477"/>
                  </a:lnTo>
                  <a:lnTo>
                    <a:pt x="4739716" y="85382"/>
                  </a:lnTo>
                  <a:lnTo>
                    <a:pt x="4742294" y="79844"/>
                  </a:lnTo>
                  <a:close/>
                </a:path>
                <a:path w="7031355" h="120650">
                  <a:moveTo>
                    <a:pt x="4763744" y="95211"/>
                  </a:moveTo>
                  <a:lnTo>
                    <a:pt x="4757432" y="93878"/>
                  </a:lnTo>
                  <a:lnTo>
                    <a:pt x="4756366" y="100114"/>
                  </a:lnTo>
                  <a:lnTo>
                    <a:pt x="4760455" y="99745"/>
                  </a:lnTo>
                  <a:lnTo>
                    <a:pt x="4761903" y="107569"/>
                  </a:lnTo>
                  <a:lnTo>
                    <a:pt x="4763668" y="100279"/>
                  </a:lnTo>
                  <a:lnTo>
                    <a:pt x="4763744" y="95211"/>
                  </a:lnTo>
                  <a:close/>
                </a:path>
                <a:path w="7031355" h="120650">
                  <a:moveTo>
                    <a:pt x="4785677" y="95910"/>
                  </a:moveTo>
                  <a:lnTo>
                    <a:pt x="4782820" y="96939"/>
                  </a:lnTo>
                  <a:lnTo>
                    <a:pt x="4778489" y="95783"/>
                  </a:lnTo>
                  <a:lnTo>
                    <a:pt x="4778273" y="100609"/>
                  </a:lnTo>
                  <a:lnTo>
                    <a:pt x="4781118" y="99504"/>
                  </a:lnTo>
                  <a:lnTo>
                    <a:pt x="4785449" y="100672"/>
                  </a:lnTo>
                  <a:lnTo>
                    <a:pt x="4785677" y="95910"/>
                  </a:lnTo>
                  <a:close/>
                </a:path>
                <a:path w="7031355" h="120650">
                  <a:moveTo>
                    <a:pt x="4796853" y="86042"/>
                  </a:moveTo>
                  <a:lnTo>
                    <a:pt x="4794008" y="87172"/>
                  </a:lnTo>
                  <a:lnTo>
                    <a:pt x="4789627" y="86156"/>
                  </a:lnTo>
                  <a:lnTo>
                    <a:pt x="4789411" y="90944"/>
                  </a:lnTo>
                  <a:lnTo>
                    <a:pt x="4792307" y="89789"/>
                  </a:lnTo>
                  <a:lnTo>
                    <a:pt x="4796650" y="90944"/>
                  </a:lnTo>
                  <a:lnTo>
                    <a:pt x="4796853" y="86042"/>
                  </a:lnTo>
                  <a:close/>
                </a:path>
                <a:path w="7031355" h="120650">
                  <a:moveTo>
                    <a:pt x="4873015" y="102781"/>
                  </a:moveTo>
                  <a:lnTo>
                    <a:pt x="4872914" y="99733"/>
                  </a:lnTo>
                  <a:lnTo>
                    <a:pt x="4872634" y="96964"/>
                  </a:lnTo>
                  <a:lnTo>
                    <a:pt x="4869510" y="97840"/>
                  </a:lnTo>
                  <a:lnTo>
                    <a:pt x="4864049" y="102400"/>
                  </a:lnTo>
                  <a:lnTo>
                    <a:pt x="4857674" y="100393"/>
                  </a:lnTo>
                  <a:lnTo>
                    <a:pt x="4852555" y="100723"/>
                  </a:lnTo>
                  <a:lnTo>
                    <a:pt x="4850917" y="112318"/>
                  </a:lnTo>
                  <a:lnTo>
                    <a:pt x="4861661" y="108115"/>
                  </a:lnTo>
                  <a:lnTo>
                    <a:pt x="4862195" y="108127"/>
                  </a:lnTo>
                  <a:lnTo>
                    <a:pt x="4872787" y="112814"/>
                  </a:lnTo>
                  <a:lnTo>
                    <a:pt x="4873015" y="102781"/>
                  </a:lnTo>
                  <a:close/>
                </a:path>
                <a:path w="7031355" h="120650">
                  <a:moveTo>
                    <a:pt x="4976685" y="107035"/>
                  </a:moveTo>
                  <a:lnTo>
                    <a:pt x="4971123" y="104038"/>
                  </a:lnTo>
                  <a:lnTo>
                    <a:pt x="4971326" y="110070"/>
                  </a:lnTo>
                  <a:lnTo>
                    <a:pt x="4976685" y="107035"/>
                  </a:lnTo>
                  <a:close/>
                </a:path>
                <a:path w="7031355" h="120650">
                  <a:moveTo>
                    <a:pt x="5341899" y="86906"/>
                  </a:moveTo>
                  <a:lnTo>
                    <a:pt x="5333136" y="86067"/>
                  </a:lnTo>
                  <a:lnTo>
                    <a:pt x="5326354" y="87972"/>
                  </a:lnTo>
                  <a:lnTo>
                    <a:pt x="5320881" y="91732"/>
                  </a:lnTo>
                  <a:lnTo>
                    <a:pt x="5316093" y="96418"/>
                  </a:lnTo>
                  <a:lnTo>
                    <a:pt x="5315826" y="95923"/>
                  </a:lnTo>
                  <a:lnTo>
                    <a:pt x="5315623" y="95567"/>
                  </a:lnTo>
                  <a:lnTo>
                    <a:pt x="5311495" y="87845"/>
                  </a:lnTo>
                  <a:lnTo>
                    <a:pt x="5304434" y="86245"/>
                  </a:lnTo>
                  <a:lnTo>
                    <a:pt x="5302008" y="85699"/>
                  </a:lnTo>
                  <a:lnTo>
                    <a:pt x="5297538" y="85915"/>
                  </a:lnTo>
                  <a:lnTo>
                    <a:pt x="5297538" y="106197"/>
                  </a:lnTo>
                  <a:lnTo>
                    <a:pt x="5297348" y="110985"/>
                  </a:lnTo>
                  <a:lnTo>
                    <a:pt x="5297144" y="110934"/>
                  </a:lnTo>
                  <a:lnTo>
                    <a:pt x="5292979" y="109816"/>
                  </a:lnTo>
                  <a:lnTo>
                    <a:pt x="5290109" y="110934"/>
                  </a:lnTo>
                  <a:lnTo>
                    <a:pt x="5290121" y="110731"/>
                  </a:lnTo>
                  <a:lnTo>
                    <a:pt x="5290172" y="109664"/>
                  </a:lnTo>
                  <a:lnTo>
                    <a:pt x="5290210" y="108953"/>
                  </a:lnTo>
                  <a:lnTo>
                    <a:pt x="5290286" y="107200"/>
                  </a:lnTo>
                  <a:lnTo>
                    <a:pt x="5290337" y="106108"/>
                  </a:lnTo>
                  <a:lnTo>
                    <a:pt x="5294681" y="107238"/>
                  </a:lnTo>
                  <a:lnTo>
                    <a:pt x="5297538" y="106197"/>
                  </a:lnTo>
                  <a:lnTo>
                    <a:pt x="5297538" y="85915"/>
                  </a:lnTo>
                  <a:lnTo>
                    <a:pt x="5290451" y="86245"/>
                  </a:lnTo>
                  <a:lnTo>
                    <a:pt x="5288508" y="86169"/>
                  </a:lnTo>
                  <a:lnTo>
                    <a:pt x="5288508" y="103505"/>
                  </a:lnTo>
                  <a:lnTo>
                    <a:pt x="5283835" y="107200"/>
                  </a:lnTo>
                  <a:lnTo>
                    <a:pt x="5283111" y="106197"/>
                  </a:lnTo>
                  <a:lnTo>
                    <a:pt x="5281066" y="103238"/>
                  </a:lnTo>
                  <a:lnTo>
                    <a:pt x="5285498" y="99644"/>
                  </a:lnTo>
                  <a:lnTo>
                    <a:pt x="5285638" y="99529"/>
                  </a:lnTo>
                  <a:lnTo>
                    <a:pt x="5288508" y="103505"/>
                  </a:lnTo>
                  <a:lnTo>
                    <a:pt x="5288508" y="86169"/>
                  </a:lnTo>
                  <a:lnTo>
                    <a:pt x="5279631" y="85788"/>
                  </a:lnTo>
                  <a:lnTo>
                    <a:pt x="5274805" y="87490"/>
                  </a:lnTo>
                  <a:lnTo>
                    <a:pt x="5273713" y="94462"/>
                  </a:lnTo>
                  <a:lnTo>
                    <a:pt x="5268442" y="95567"/>
                  </a:lnTo>
                  <a:lnTo>
                    <a:pt x="5262067" y="91782"/>
                  </a:lnTo>
                  <a:lnTo>
                    <a:pt x="5254676" y="93383"/>
                  </a:lnTo>
                  <a:lnTo>
                    <a:pt x="5245925" y="95923"/>
                  </a:lnTo>
                  <a:lnTo>
                    <a:pt x="5241899" y="95567"/>
                  </a:lnTo>
                  <a:lnTo>
                    <a:pt x="5235486" y="94970"/>
                  </a:lnTo>
                  <a:lnTo>
                    <a:pt x="5228882" y="95567"/>
                  </a:lnTo>
                  <a:lnTo>
                    <a:pt x="5228755" y="94716"/>
                  </a:lnTo>
                  <a:lnTo>
                    <a:pt x="5227840" y="88722"/>
                  </a:lnTo>
                  <a:lnTo>
                    <a:pt x="5220906" y="89750"/>
                  </a:lnTo>
                  <a:lnTo>
                    <a:pt x="5216029" y="94716"/>
                  </a:lnTo>
                  <a:lnTo>
                    <a:pt x="5207343" y="94462"/>
                  </a:lnTo>
                  <a:lnTo>
                    <a:pt x="5202415" y="99441"/>
                  </a:lnTo>
                  <a:lnTo>
                    <a:pt x="5203888" y="91008"/>
                  </a:lnTo>
                  <a:lnTo>
                    <a:pt x="5199672" y="89992"/>
                  </a:lnTo>
                  <a:lnTo>
                    <a:pt x="5195278" y="89293"/>
                  </a:lnTo>
                  <a:lnTo>
                    <a:pt x="5191049" y="92303"/>
                  </a:lnTo>
                  <a:lnTo>
                    <a:pt x="5187734" y="96583"/>
                  </a:lnTo>
                  <a:lnTo>
                    <a:pt x="5183556" y="99644"/>
                  </a:lnTo>
                  <a:lnTo>
                    <a:pt x="5176774" y="98983"/>
                  </a:lnTo>
                  <a:lnTo>
                    <a:pt x="5175999" y="98171"/>
                  </a:lnTo>
                  <a:lnTo>
                    <a:pt x="5173662" y="95745"/>
                  </a:lnTo>
                  <a:lnTo>
                    <a:pt x="5168862" y="94729"/>
                  </a:lnTo>
                  <a:lnTo>
                    <a:pt x="5164404" y="93256"/>
                  </a:lnTo>
                  <a:lnTo>
                    <a:pt x="5162296" y="88696"/>
                  </a:lnTo>
                  <a:lnTo>
                    <a:pt x="5154777" y="90881"/>
                  </a:lnTo>
                  <a:lnTo>
                    <a:pt x="5140299" y="95973"/>
                  </a:lnTo>
                  <a:lnTo>
                    <a:pt x="5132781" y="98171"/>
                  </a:lnTo>
                  <a:lnTo>
                    <a:pt x="5124501" y="96431"/>
                  </a:lnTo>
                  <a:lnTo>
                    <a:pt x="5117757" y="94538"/>
                  </a:lnTo>
                  <a:lnTo>
                    <a:pt x="5112093" y="95631"/>
                  </a:lnTo>
                  <a:lnTo>
                    <a:pt x="5107051" y="102781"/>
                  </a:lnTo>
                  <a:lnTo>
                    <a:pt x="5111483" y="104940"/>
                  </a:lnTo>
                  <a:lnTo>
                    <a:pt x="5114404" y="109169"/>
                  </a:lnTo>
                  <a:lnTo>
                    <a:pt x="5114036" y="117792"/>
                  </a:lnTo>
                  <a:lnTo>
                    <a:pt x="5132883" y="118872"/>
                  </a:lnTo>
                  <a:lnTo>
                    <a:pt x="5149761" y="117132"/>
                  </a:lnTo>
                  <a:lnTo>
                    <a:pt x="5165306" y="113525"/>
                  </a:lnTo>
                  <a:lnTo>
                    <a:pt x="5180127" y="108953"/>
                  </a:lnTo>
                  <a:lnTo>
                    <a:pt x="5186197" y="109588"/>
                  </a:lnTo>
                  <a:lnTo>
                    <a:pt x="5192293" y="118668"/>
                  </a:lnTo>
                  <a:lnTo>
                    <a:pt x="5198326" y="119316"/>
                  </a:lnTo>
                  <a:lnTo>
                    <a:pt x="5205247" y="115366"/>
                  </a:lnTo>
                  <a:lnTo>
                    <a:pt x="5211902" y="111125"/>
                  </a:lnTo>
                  <a:lnTo>
                    <a:pt x="5220487" y="109664"/>
                  </a:lnTo>
                  <a:lnTo>
                    <a:pt x="5232971" y="112636"/>
                  </a:lnTo>
                  <a:lnTo>
                    <a:pt x="5243690" y="112102"/>
                  </a:lnTo>
                  <a:lnTo>
                    <a:pt x="5252834" y="113055"/>
                  </a:lnTo>
                  <a:lnTo>
                    <a:pt x="5260581" y="120434"/>
                  </a:lnTo>
                  <a:lnTo>
                    <a:pt x="5266652" y="119989"/>
                  </a:lnTo>
                  <a:lnTo>
                    <a:pt x="5272392" y="112102"/>
                  </a:lnTo>
                  <a:lnTo>
                    <a:pt x="5273103" y="111125"/>
                  </a:lnTo>
                  <a:lnTo>
                    <a:pt x="5279148" y="110731"/>
                  </a:lnTo>
                  <a:lnTo>
                    <a:pt x="5284267" y="111366"/>
                  </a:lnTo>
                  <a:lnTo>
                    <a:pt x="5287670" y="114223"/>
                  </a:lnTo>
                  <a:lnTo>
                    <a:pt x="5291366" y="116662"/>
                  </a:lnTo>
                  <a:lnTo>
                    <a:pt x="5297360" y="116103"/>
                  </a:lnTo>
                  <a:lnTo>
                    <a:pt x="5302224" y="111404"/>
                  </a:lnTo>
                  <a:lnTo>
                    <a:pt x="5302859" y="110985"/>
                  </a:lnTo>
                  <a:lnTo>
                    <a:pt x="5307774" y="107746"/>
                  </a:lnTo>
                  <a:lnTo>
                    <a:pt x="5310708" y="106197"/>
                  </a:lnTo>
                  <a:lnTo>
                    <a:pt x="5310873" y="106108"/>
                  </a:lnTo>
                  <a:lnTo>
                    <a:pt x="5313692" y="104609"/>
                  </a:lnTo>
                  <a:lnTo>
                    <a:pt x="5319649" y="101536"/>
                  </a:lnTo>
                  <a:lnTo>
                    <a:pt x="5326989" y="100317"/>
                  </a:lnTo>
                  <a:lnTo>
                    <a:pt x="5331142" y="99529"/>
                  </a:lnTo>
                  <a:lnTo>
                    <a:pt x="5331625" y="99441"/>
                  </a:lnTo>
                  <a:lnTo>
                    <a:pt x="5334178" y="98945"/>
                  </a:lnTo>
                  <a:lnTo>
                    <a:pt x="5337886" y="96418"/>
                  </a:lnTo>
                  <a:lnTo>
                    <a:pt x="5339664" y="95211"/>
                  </a:lnTo>
                  <a:lnTo>
                    <a:pt x="5341899" y="86906"/>
                  </a:lnTo>
                  <a:close/>
                </a:path>
                <a:path w="7031355" h="120650">
                  <a:moveTo>
                    <a:pt x="5393106" y="92862"/>
                  </a:moveTo>
                  <a:lnTo>
                    <a:pt x="5388762" y="93649"/>
                  </a:lnTo>
                  <a:lnTo>
                    <a:pt x="5382704" y="91884"/>
                  </a:lnTo>
                  <a:lnTo>
                    <a:pt x="5382031" y="97612"/>
                  </a:lnTo>
                  <a:lnTo>
                    <a:pt x="5386336" y="97002"/>
                  </a:lnTo>
                  <a:lnTo>
                    <a:pt x="5392420" y="98717"/>
                  </a:lnTo>
                  <a:lnTo>
                    <a:pt x="5393106" y="92862"/>
                  </a:lnTo>
                  <a:close/>
                </a:path>
                <a:path w="7031355" h="120650">
                  <a:moveTo>
                    <a:pt x="6499022" y="95377"/>
                  </a:moveTo>
                  <a:lnTo>
                    <a:pt x="6496075" y="96545"/>
                  </a:lnTo>
                  <a:lnTo>
                    <a:pt x="6491643" y="95542"/>
                  </a:lnTo>
                  <a:lnTo>
                    <a:pt x="6491592" y="100406"/>
                  </a:lnTo>
                  <a:lnTo>
                    <a:pt x="6494462" y="99237"/>
                  </a:lnTo>
                  <a:lnTo>
                    <a:pt x="6498933" y="100330"/>
                  </a:lnTo>
                  <a:lnTo>
                    <a:pt x="6499022" y="95377"/>
                  </a:lnTo>
                  <a:close/>
                </a:path>
                <a:path w="7031355" h="120650">
                  <a:moveTo>
                    <a:pt x="7030987" y="81597"/>
                  </a:moveTo>
                  <a:lnTo>
                    <a:pt x="7019417" y="81711"/>
                  </a:lnTo>
                  <a:lnTo>
                    <a:pt x="7018718" y="85559"/>
                  </a:lnTo>
                  <a:lnTo>
                    <a:pt x="7024154" y="87439"/>
                  </a:lnTo>
                  <a:lnTo>
                    <a:pt x="7030987" y="81597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04594" y="6674344"/>
              <a:ext cx="4707255" cy="112395"/>
            </a:xfrm>
            <a:custGeom>
              <a:avLst/>
              <a:gdLst/>
              <a:ahLst/>
              <a:cxnLst/>
              <a:rect l="l" t="t" r="r" b="b"/>
              <a:pathLst>
                <a:path w="4707255" h="112395">
                  <a:moveTo>
                    <a:pt x="7099" y="9753"/>
                  </a:moveTo>
                  <a:lnTo>
                    <a:pt x="5257" y="7188"/>
                  </a:lnTo>
                  <a:lnTo>
                    <a:pt x="4292" y="5689"/>
                  </a:lnTo>
                  <a:lnTo>
                    <a:pt x="0" y="9588"/>
                  </a:lnTo>
                  <a:lnTo>
                    <a:pt x="1854" y="12128"/>
                  </a:lnTo>
                  <a:lnTo>
                    <a:pt x="2832" y="13563"/>
                  </a:lnTo>
                  <a:lnTo>
                    <a:pt x="7099" y="9753"/>
                  </a:lnTo>
                  <a:close/>
                </a:path>
                <a:path w="4707255" h="112395">
                  <a:moveTo>
                    <a:pt x="64503" y="11252"/>
                  </a:moveTo>
                  <a:lnTo>
                    <a:pt x="62534" y="2501"/>
                  </a:lnTo>
                  <a:lnTo>
                    <a:pt x="54114" y="0"/>
                  </a:lnTo>
                  <a:lnTo>
                    <a:pt x="44792" y="1993"/>
                  </a:lnTo>
                  <a:lnTo>
                    <a:pt x="40081" y="6718"/>
                  </a:lnTo>
                  <a:lnTo>
                    <a:pt x="47498" y="5892"/>
                  </a:lnTo>
                  <a:lnTo>
                    <a:pt x="53441" y="7264"/>
                  </a:lnTo>
                  <a:lnTo>
                    <a:pt x="58813" y="9499"/>
                  </a:lnTo>
                  <a:lnTo>
                    <a:pt x="64503" y="11252"/>
                  </a:lnTo>
                  <a:close/>
                </a:path>
                <a:path w="4707255" h="112395">
                  <a:moveTo>
                    <a:pt x="85344" y="6070"/>
                  </a:moveTo>
                  <a:lnTo>
                    <a:pt x="82664" y="7086"/>
                  </a:lnTo>
                  <a:lnTo>
                    <a:pt x="78486" y="6210"/>
                  </a:lnTo>
                  <a:lnTo>
                    <a:pt x="78422" y="11049"/>
                  </a:lnTo>
                  <a:lnTo>
                    <a:pt x="81114" y="9969"/>
                  </a:lnTo>
                  <a:lnTo>
                    <a:pt x="85293" y="10833"/>
                  </a:lnTo>
                  <a:lnTo>
                    <a:pt x="85344" y="6070"/>
                  </a:lnTo>
                  <a:close/>
                </a:path>
                <a:path w="4707255" h="112395">
                  <a:moveTo>
                    <a:pt x="190093" y="34518"/>
                  </a:moveTo>
                  <a:lnTo>
                    <a:pt x="190055" y="29502"/>
                  </a:lnTo>
                  <a:lnTo>
                    <a:pt x="183883" y="28257"/>
                  </a:lnTo>
                  <a:lnTo>
                    <a:pt x="183045" y="34518"/>
                  </a:lnTo>
                  <a:lnTo>
                    <a:pt x="183870" y="40513"/>
                  </a:lnTo>
                  <a:lnTo>
                    <a:pt x="187007" y="37579"/>
                  </a:lnTo>
                  <a:lnTo>
                    <a:pt x="190093" y="34518"/>
                  </a:lnTo>
                  <a:close/>
                </a:path>
                <a:path w="4707255" h="112395">
                  <a:moveTo>
                    <a:pt x="274561" y="34493"/>
                  </a:moveTo>
                  <a:lnTo>
                    <a:pt x="271843" y="35585"/>
                  </a:lnTo>
                  <a:lnTo>
                    <a:pt x="267627" y="34658"/>
                  </a:lnTo>
                  <a:lnTo>
                    <a:pt x="267538" y="39382"/>
                  </a:lnTo>
                  <a:lnTo>
                    <a:pt x="270205" y="38417"/>
                  </a:lnTo>
                  <a:lnTo>
                    <a:pt x="274472" y="39306"/>
                  </a:lnTo>
                  <a:lnTo>
                    <a:pt x="274561" y="34493"/>
                  </a:lnTo>
                  <a:close/>
                </a:path>
                <a:path w="4707255" h="112395">
                  <a:moveTo>
                    <a:pt x="285064" y="14566"/>
                  </a:moveTo>
                  <a:lnTo>
                    <a:pt x="285038" y="11798"/>
                  </a:lnTo>
                  <a:lnTo>
                    <a:pt x="282143" y="8839"/>
                  </a:lnTo>
                  <a:lnTo>
                    <a:pt x="281495" y="14566"/>
                  </a:lnTo>
                  <a:lnTo>
                    <a:pt x="281495" y="17310"/>
                  </a:lnTo>
                  <a:lnTo>
                    <a:pt x="284378" y="20231"/>
                  </a:lnTo>
                  <a:lnTo>
                    <a:pt x="285064" y="14566"/>
                  </a:lnTo>
                  <a:close/>
                </a:path>
                <a:path w="4707255" h="112395">
                  <a:moveTo>
                    <a:pt x="322059" y="22098"/>
                  </a:moveTo>
                  <a:lnTo>
                    <a:pt x="320217" y="19481"/>
                  </a:lnTo>
                  <a:lnTo>
                    <a:pt x="319227" y="18186"/>
                  </a:lnTo>
                  <a:lnTo>
                    <a:pt x="314883" y="21932"/>
                  </a:lnTo>
                  <a:lnTo>
                    <a:pt x="316725" y="24498"/>
                  </a:lnTo>
                  <a:lnTo>
                    <a:pt x="317715" y="25958"/>
                  </a:lnTo>
                  <a:lnTo>
                    <a:pt x="322059" y="22098"/>
                  </a:lnTo>
                  <a:close/>
                </a:path>
                <a:path w="4707255" h="112395">
                  <a:moveTo>
                    <a:pt x="387045" y="9525"/>
                  </a:moveTo>
                  <a:lnTo>
                    <a:pt x="387019" y="4483"/>
                  </a:lnTo>
                  <a:lnTo>
                    <a:pt x="380860" y="3302"/>
                  </a:lnTo>
                  <a:lnTo>
                    <a:pt x="380047" y="9525"/>
                  </a:lnTo>
                  <a:lnTo>
                    <a:pt x="383984" y="9017"/>
                  </a:lnTo>
                  <a:lnTo>
                    <a:pt x="385533" y="16802"/>
                  </a:lnTo>
                  <a:lnTo>
                    <a:pt x="387045" y="9525"/>
                  </a:lnTo>
                  <a:close/>
                </a:path>
                <a:path w="4707255" h="112395">
                  <a:moveTo>
                    <a:pt x="408190" y="9512"/>
                  </a:moveTo>
                  <a:lnTo>
                    <a:pt x="401154" y="9512"/>
                  </a:lnTo>
                  <a:lnTo>
                    <a:pt x="394220" y="10909"/>
                  </a:lnTo>
                  <a:lnTo>
                    <a:pt x="397713" y="14262"/>
                  </a:lnTo>
                  <a:lnTo>
                    <a:pt x="404672" y="15240"/>
                  </a:lnTo>
                  <a:lnTo>
                    <a:pt x="408190" y="9512"/>
                  </a:lnTo>
                  <a:close/>
                </a:path>
                <a:path w="4707255" h="112395">
                  <a:moveTo>
                    <a:pt x="421894" y="15887"/>
                  </a:moveTo>
                  <a:lnTo>
                    <a:pt x="421271" y="10325"/>
                  </a:lnTo>
                  <a:lnTo>
                    <a:pt x="417334" y="7734"/>
                  </a:lnTo>
                  <a:lnTo>
                    <a:pt x="413245" y="9766"/>
                  </a:lnTo>
                  <a:lnTo>
                    <a:pt x="411759" y="14516"/>
                  </a:lnTo>
                  <a:lnTo>
                    <a:pt x="411873" y="15443"/>
                  </a:lnTo>
                  <a:lnTo>
                    <a:pt x="421894" y="15887"/>
                  </a:lnTo>
                  <a:close/>
                </a:path>
                <a:path w="4707255" h="112395">
                  <a:moveTo>
                    <a:pt x="1916366" y="18643"/>
                  </a:moveTo>
                  <a:lnTo>
                    <a:pt x="1915617" y="12331"/>
                  </a:lnTo>
                  <a:lnTo>
                    <a:pt x="1909394" y="13385"/>
                  </a:lnTo>
                  <a:lnTo>
                    <a:pt x="1909216" y="18478"/>
                  </a:lnTo>
                  <a:lnTo>
                    <a:pt x="1916366" y="18643"/>
                  </a:lnTo>
                  <a:close/>
                </a:path>
                <a:path w="4707255" h="112395">
                  <a:moveTo>
                    <a:pt x="1925015" y="22440"/>
                  </a:moveTo>
                  <a:lnTo>
                    <a:pt x="1925002" y="18656"/>
                  </a:lnTo>
                  <a:lnTo>
                    <a:pt x="1916366" y="18643"/>
                  </a:lnTo>
                  <a:lnTo>
                    <a:pt x="1920709" y="24320"/>
                  </a:lnTo>
                  <a:lnTo>
                    <a:pt x="1925015" y="22440"/>
                  </a:lnTo>
                  <a:close/>
                </a:path>
                <a:path w="4707255" h="112395">
                  <a:moveTo>
                    <a:pt x="1998637" y="30391"/>
                  </a:moveTo>
                  <a:lnTo>
                    <a:pt x="1995779" y="31496"/>
                  </a:lnTo>
                  <a:lnTo>
                    <a:pt x="1991512" y="30391"/>
                  </a:lnTo>
                  <a:lnTo>
                    <a:pt x="1991309" y="35255"/>
                  </a:lnTo>
                  <a:lnTo>
                    <a:pt x="1994128" y="34163"/>
                  </a:lnTo>
                  <a:lnTo>
                    <a:pt x="1998395" y="35369"/>
                  </a:lnTo>
                  <a:lnTo>
                    <a:pt x="1998637" y="30391"/>
                  </a:lnTo>
                  <a:close/>
                </a:path>
                <a:path w="4707255" h="112395">
                  <a:moveTo>
                    <a:pt x="2127986" y="23380"/>
                  </a:moveTo>
                  <a:lnTo>
                    <a:pt x="2123732" y="24041"/>
                  </a:lnTo>
                  <a:lnTo>
                    <a:pt x="2117839" y="22288"/>
                  </a:lnTo>
                  <a:lnTo>
                    <a:pt x="2117064" y="28181"/>
                  </a:lnTo>
                  <a:lnTo>
                    <a:pt x="2121344" y="27419"/>
                  </a:lnTo>
                  <a:lnTo>
                    <a:pt x="2127250" y="29171"/>
                  </a:lnTo>
                  <a:lnTo>
                    <a:pt x="2127986" y="23380"/>
                  </a:lnTo>
                  <a:close/>
                </a:path>
                <a:path w="4707255" h="112395">
                  <a:moveTo>
                    <a:pt x="2145893" y="23787"/>
                  </a:moveTo>
                  <a:lnTo>
                    <a:pt x="2143074" y="24828"/>
                  </a:lnTo>
                  <a:lnTo>
                    <a:pt x="2138857" y="23660"/>
                  </a:lnTo>
                  <a:lnTo>
                    <a:pt x="2138591" y="28663"/>
                  </a:lnTo>
                  <a:lnTo>
                    <a:pt x="2141397" y="27546"/>
                  </a:lnTo>
                  <a:lnTo>
                    <a:pt x="2145690" y="28663"/>
                  </a:lnTo>
                  <a:lnTo>
                    <a:pt x="2145893" y="23787"/>
                  </a:lnTo>
                  <a:close/>
                </a:path>
                <a:path w="4707255" h="112395">
                  <a:moveTo>
                    <a:pt x="2174595" y="24422"/>
                  </a:moveTo>
                  <a:lnTo>
                    <a:pt x="2168804" y="22428"/>
                  </a:lnTo>
                  <a:lnTo>
                    <a:pt x="2163368" y="19989"/>
                  </a:lnTo>
                  <a:lnTo>
                    <a:pt x="2157298" y="18376"/>
                  </a:lnTo>
                  <a:lnTo>
                    <a:pt x="2149627" y="18872"/>
                  </a:lnTo>
                  <a:lnTo>
                    <a:pt x="2149487" y="23850"/>
                  </a:lnTo>
                  <a:lnTo>
                    <a:pt x="2154275" y="27406"/>
                  </a:lnTo>
                  <a:lnTo>
                    <a:pt x="2162175" y="29857"/>
                  </a:lnTo>
                  <a:lnTo>
                    <a:pt x="2170011" y="29451"/>
                  </a:lnTo>
                  <a:lnTo>
                    <a:pt x="2174595" y="24422"/>
                  </a:lnTo>
                  <a:close/>
                </a:path>
                <a:path w="4707255" h="112395">
                  <a:moveTo>
                    <a:pt x="2196096" y="24917"/>
                  </a:moveTo>
                  <a:lnTo>
                    <a:pt x="2185365" y="24676"/>
                  </a:lnTo>
                  <a:lnTo>
                    <a:pt x="2182533" y="25717"/>
                  </a:lnTo>
                  <a:lnTo>
                    <a:pt x="2178266" y="24549"/>
                  </a:lnTo>
                  <a:lnTo>
                    <a:pt x="2178050" y="29552"/>
                  </a:lnTo>
                  <a:lnTo>
                    <a:pt x="2188832" y="29794"/>
                  </a:lnTo>
                  <a:lnTo>
                    <a:pt x="2191613" y="28676"/>
                  </a:lnTo>
                  <a:lnTo>
                    <a:pt x="2195880" y="29794"/>
                  </a:lnTo>
                  <a:lnTo>
                    <a:pt x="2196096" y="24917"/>
                  </a:lnTo>
                  <a:close/>
                </a:path>
                <a:path w="4707255" h="112395">
                  <a:moveTo>
                    <a:pt x="2338387" y="26035"/>
                  </a:moveTo>
                  <a:lnTo>
                    <a:pt x="2336622" y="23431"/>
                  </a:lnTo>
                  <a:lnTo>
                    <a:pt x="2335657" y="21996"/>
                  </a:lnTo>
                  <a:lnTo>
                    <a:pt x="2331097" y="25704"/>
                  </a:lnTo>
                  <a:lnTo>
                    <a:pt x="2332901" y="28333"/>
                  </a:lnTo>
                  <a:lnTo>
                    <a:pt x="2333828" y="29718"/>
                  </a:lnTo>
                  <a:lnTo>
                    <a:pt x="2338387" y="26035"/>
                  </a:lnTo>
                  <a:close/>
                </a:path>
                <a:path w="4707255" h="112395">
                  <a:moveTo>
                    <a:pt x="2806738" y="37998"/>
                  </a:moveTo>
                  <a:lnTo>
                    <a:pt x="2804934" y="35407"/>
                  </a:lnTo>
                  <a:lnTo>
                    <a:pt x="2803982" y="33972"/>
                  </a:lnTo>
                  <a:lnTo>
                    <a:pt x="2799372" y="37668"/>
                  </a:lnTo>
                  <a:lnTo>
                    <a:pt x="2801150" y="40297"/>
                  </a:lnTo>
                  <a:lnTo>
                    <a:pt x="2802140" y="41681"/>
                  </a:lnTo>
                  <a:lnTo>
                    <a:pt x="2806738" y="37998"/>
                  </a:lnTo>
                  <a:close/>
                </a:path>
                <a:path w="4707255" h="112395">
                  <a:moveTo>
                    <a:pt x="2833751" y="41160"/>
                  </a:moveTo>
                  <a:lnTo>
                    <a:pt x="2830893" y="42176"/>
                  </a:lnTo>
                  <a:lnTo>
                    <a:pt x="2826575" y="40995"/>
                  </a:lnTo>
                  <a:lnTo>
                    <a:pt x="2826385" y="45999"/>
                  </a:lnTo>
                  <a:lnTo>
                    <a:pt x="2829191" y="44907"/>
                  </a:lnTo>
                  <a:lnTo>
                    <a:pt x="2833509" y="46037"/>
                  </a:lnTo>
                  <a:lnTo>
                    <a:pt x="2833751" y="41160"/>
                  </a:lnTo>
                  <a:close/>
                </a:path>
                <a:path w="4707255" h="112395">
                  <a:moveTo>
                    <a:pt x="2920073" y="58407"/>
                  </a:moveTo>
                  <a:lnTo>
                    <a:pt x="2913494" y="54444"/>
                  </a:lnTo>
                  <a:lnTo>
                    <a:pt x="2911348" y="59410"/>
                  </a:lnTo>
                  <a:lnTo>
                    <a:pt x="2913557" y="63868"/>
                  </a:lnTo>
                  <a:lnTo>
                    <a:pt x="2920073" y="58407"/>
                  </a:lnTo>
                  <a:close/>
                </a:path>
                <a:path w="4707255" h="112395">
                  <a:moveTo>
                    <a:pt x="2943834" y="51701"/>
                  </a:moveTo>
                  <a:lnTo>
                    <a:pt x="2942044" y="49072"/>
                  </a:lnTo>
                  <a:lnTo>
                    <a:pt x="2941091" y="47536"/>
                  </a:lnTo>
                  <a:lnTo>
                    <a:pt x="2936456" y="51244"/>
                  </a:lnTo>
                  <a:lnTo>
                    <a:pt x="2938246" y="53860"/>
                  </a:lnTo>
                  <a:lnTo>
                    <a:pt x="2939237" y="55359"/>
                  </a:lnTo>
                  <a:lnTo>
                    <a:pt x="2943834" y="51701"/>
                  </a:lnTo>
                  <a:close/>
                </a:path>
                <a:path w="4707255" h="112395">
                  <a:moveTo>
                    <a:pt x="2970352" y="69659"/>
                  </a:moveTo>
                  <a:lnTo>
                    <a:pt x="2967520" y="70688"/>
                  </a:lnTo>
                  <a:lnTo>
                    <a:pt x="2963214" y="69646"/>
                  </a:lnTo>
                  <a:lnTo>
                    <a:pt x="2962973" y="74434"/>
                  </a:lnTo>
                  <a:lnTo>
                    <a:pt x="2965805" y="73482"/>
                  </a:lnTo>
                  <a:lnTo>
                    <a:pt x="2970136" y="74523"/>
                  </a:lnTo>
                  <a:lnTo>
                    <a:pt x="2970352" y="69659"/>
                  </a:lnTo>
                  <a:close/>
                </a:path>
                <a:path w="4707255" h="112395">
                  <a:moveTo>
                    <a:pt x="2977121" y="84734"/>
                  </a:moveTo>
                  <a:lnTo>
                    <a:pt x="2975470" y="79794"/>
                  </a:lnTo>
                  <a:lnTo>
                    <a:pt x="2970492" y="79121"/>
                  </a:lnTo>
                  <a:lnTo>
                    <a:pt x="2964357" y="79908"/>
                  </a:lnTo>
                  <a:lnTo>
                    <a:pt x="2959239" y="79362"/>
                  </a:lnTo>
                  <a:lnTo>
                    <a:pt x="2960916" y="84353"/>
                  </a:lnTo>
                  <a:lnTo>
                    <a:pt x="2965907" y="85039"/>
                  </a:lnTo>
                  <a:lnTo>
                    <a:pt x="2972028" y="84239"/>
                  </a:lnTo>
                  <a:lnTo>
                    <a:pt x="2977121" y="84734"/>
                  </a:lnTo>
                  <a:close/>
                </a:path>
                <a:path w="4707255" h="112395">
                  <a:moveTo>
                    <a:pt x="2983573" y="85064"/>
                  </a:moveTo>
                  <a:lnTo>
                    <a:pt x="2977121" y="84734"/>
                  </a:lnTo>
                  <a:lnTo>
                    <a:pt x="2979382" y="90500"/>
                  </a:lnTo>
                  <a:lnTo>
                    <a:pt x="2982938" y="88798"/>
                  </a:lnTo>
                  <a:lnTo>
                    <a:pt x="2983573" y="85064"/>
                  </a:lnTo>
                  <a:close/>
                </a:path>
                <a:path w="4707255" h="112395">
                  <a:moveTo>
                    <a:pt x="3031985" y="66319"/>
                  </a:moveTo>
                  <a:lnTo>
                    <a:pt x="3024682" y="66116"/>
                  </a:lnTo>
                  <a:lnTo>
                    <a:pt x="3017570" y="67348"/>
                  </a:lnTo>
                  <a:lnTo>
                    <a:pt x="3021076" y="70802"/>
                  </a:lnTo>
                  <a:lnTo>
                    <a:pt x="3028213" y="71958"/>
                  </a:lnTo>
                  <a:lnTo>
                    <a:pt x="3031985" y="66319"/>
                  </a:lnTo>
                  <a:close/>
                </a:path>
                <a:path w="4707255" h="112395">
                  <a:moveTo>
                    <a:pt x="3055315" y="74574"/>
                  </a:moveTo>
                  <a:lnTo>
                    <a:pt x="3052546" y="70459"/>
                  </a:lnTo>
                  <a:lnTo>
                    <a:pt x="3047962" y="74117"/>
                  </a:lnTo>
                  <a:lnTo>
                    <a:pt x="3049752" y="76746"/>
                  </a:lnTo>
                  <a:lnTo>
                    <a:pt x="3050730" y="78193"/>
                  </a:lnTo>
                  <a:lnTo>
                    <a:pt x="3055315" y="74574"/>
                  </a:lnTo>
                  <a:close/>
                </a:path>
                <a:path w="4707255" h="112395">
                  <a:moveTo>
                    <a:pt x="3071139" y="87236"/>
                  </a:moveTo>
                  <a:lnTo>
                    <a:pt x="3056661" y="86855"/>
                  </a:lnTo>
                  <a:lnTo>
                    <a:pt x="3052394" y="87579"/>
                  </a:lnTo>
                  <a:lnTo>
                    <a:pt x="3046463" y="85788"/>
                  </a:lnTo>
                  <a:lnTo>
                    <a:pt x="3045701" y="91681"/>
                  </a:lnTo>
                  <a:lnTo>
                    <a:pt x="3060154" y="92062"/>
                  </a:lnTo>
                  <a:lnTo>
                    <a:pt x="3064408" y="91325"/>
                  </a:lnTo>
                  <a:lnTo>
                    <a:pt x="3070377" y="93116"/>
                  </a:lnTo>
                  <a:lnTo>
                    <a:pt x="3071139" y="87236"/>
                  </a:lnTo>
                  <a:close/>
                </a:path>
                <a:path w="4707255" h="112395">
                  <a:moveTo>
                    <a:pt x="3071990" y="75006"/>
                  </a:moveTo>
                  <a:lnTo>
                    <a:pt x="3067774" y="71488"/>
                  </a:lnTo>
                  <a:lnTo>
                    <a:pt x="3062630" y="72059"/>
                  </a:lnTo>
                  <a:lnTo>
                    <a:pt x="3060585" y="77025"/>
                  </a:lnTo>
                  <a:lnTo>
                    <a:pt x="3062821" y="77482"/>
                  </a:lnTo>
                  <a:lnTo>
                    <a:pt x="3064840" y="77990"/>
                  </a:lnTo>
                  <a:lnTo>
                    <a:pt x="3064052" y="82143"/>
                  </a:lnTo>
                  <a:lnTo>
                    <a:pt x="3071279" y="82321"/>
                  </a:lnTo>
                  <a:lnTo>
                    <a:pt x="3071990" y="75006"/>
                  </a:lnTo>
                  <a:close/>
                </a:path>
                <a:path w="4707255" h="112395">
                  <a:moveTo>
                    <a:pt x="3081921" y="87515"/>
                  </a:moveTo>
                  <a:lnTo>
                    <a:pt x="3075698" y="86245"/>
                  </a:lnTo>
                  <a:lnTo>
                    <a:pt x="3074644" y="92443"/>
                  </a:lnTo>
                  <a:lnTo>
                    <a:pt x="3078670" y="92075"/>
                  </a:lnTo>
                  <a:lnTo>
                    <a:pt x="3080004" y="99822"/>
                  </a:lnTo>
                  <a:lnTo>
                    <a:pt x="3081883" y="92646"/>
                  </a:lnTo>
                  <a:lnTo>
                    <a:pt x="3081921" y="87515"/>
                  </a:lnTo>
                  <a:close/>
                </a:path>
                <a:path w="4707255" h="112395">
                  <a:moveTo>
                    <a:pt x="3261093" y="52006"/>
                  </a:moveTo>
                  <a:lnTo>
                    <a:pt x="3256724" y="52387"/>
                  </a:lnTo>
                  <a:lnTo>
                    <a:pt x="3258718" y="59651"/>
                  </a:lnTo>
                  <a:lnTo>
                    <a:pt x="3261093" y="52006"/>
                  </a:lnTo>
                  <a:close/>
                </a:path>
                <a:path w="4707255" h="112395">
                  <a:moveTo>
                    <a:pt x="3600716" y="81165"/>
                  </a:moveTo>
                  <a:lnTo>
                    <a:pt x="3600221" y="80606"/>
                  </a:lnTo>
                  <a:lnTo>
                    <a:pt x="3597783" y="77863"/>
                  </a:lnTo>
                  <a:lnTo>
                    <a:pt x="3596932" y="75768"/>
                  </a:lnTo>
                  <a:lnTo>
                    <a:pt x="3595878" y="73139"/>
                  </a:lnTo>
                  <a:lnTo>
                    <a:pt x="3594239" y="71374"/>
                  </a:lnTo>
                  <a:lnTo>
                    <a:pt x="3592842" y="69862"/>
                  </a:lnTo>
                  <a:lnTo>
                    <a:pt x="3586480" y="70853"/>
                  </a:lnTo>
                  <a:lnTo>
                    <a:pt x="3582746" y="71158"/>
                  </a:lnTo>
                  <a:lnTo>
                    <a:pt x="3582746" y="75768"/>
                  </a:lnTo>
                  <a:lnTo>
                    <a:pt x="3582543" y="80606"/>
                  </a:lnTo>
                  <a:lnTo>
                    <a:pt x="3582174" y="80518"/>
                  </a:lnTo>
                  <a:lnTo>
                    <a:pt x="3578212" y="79527"/>
                  </a:lnTo>
                  <a:lnTo>
                    <a:pt x="3575329" y="80518"/>
                  </a:lnTo>
                  <a:lnTo>
                    <a:pt x="3575570" y="75692"/>
                  </a:lnTo>
                  <a:lnTo>
                    <a:pt x="3579901" y="76771"/>
                  </a:lnTo>
                  <a:lnTo>
                    <a:pt x="3582746" y="75768"/>
                  </a:lnTo>
                  <a:lnTo>
                    <a:pt x="3582746" y="71158"/>
                  </a:lnTo>
                  <a:lnTo>
                    <a:pt x="3579952" y="71374"/>
                  </a:lnTo>
                  <a:lnTo>
                    <a:pt x="3579698" y="69469"/>
                  </a:lnTo>
                  <a:lnTo>
                    <a:pt x="3579050" y="64604"/>
                  </a:lnTo>
                  <a:lnTo>
                    <a:pt x="3572154" y="65608"/>
                  </a:lnTo>
                  <a:lnTo>
                    <a:pt x="3561740" y="69469"/>
                  </a:lnTo>
                  <a:lnTo>
                    <a:pt x="3552710" y="67246"/>
                  </a:lnTo>
                  <a:lnTo>
                    <a:pt x="3544252" y="66446"/>
                  </a:lnTo>
                  <a:lnTo>
                    <a:pt x="3535540" y="74561"/>
                  </a:lnTo>
                  <a:lnTo>
                    <a:pt x="3564623" y="75311"/>
                  </a:lnTo>
                  <a:lnTo>
                    <a:pt x="3568484" y="77482"/>
                  </a:lnTo>
                  <a:lnTo>
                    <a:pt x="3570668" y="81826"/>
                  </a:lnTo>
                  <a:lnTo>
                    <a:pt x="3573399" y="85483"/>
                  </a:lnTo>
                  <a:lnTo>
                    <a:pt x="3578834" y="85610"/>
                  </a:lnTo>
                  <a:lnTo>
                    <a:pt x="3584892" y="85318"/>
                  </a:lnTo>
                  <a:lnTo>
                    <a:pt x="3591941" y="86499"/>
                  </a:lnTo>
                  <a:lnTo>
                    <a:pt x="3597910" y="86131"/>
                  </a:lnTo>
                  <a:lnTo>
                    <a:pt x="3598367" y="85318"/>
                  </a:lnTo>
                  <a:lnTo>
                    <a:pt x="3600716" y="81165"/>
                  </a:lnTo>
                  <a:close/>
                </a:path>
                <a:path w="4707255" h="112395">
                  <a:moveTo>
                    <a:pt x="3629926" y="76987"/>
                  </a:moveTo>
                  <a:lnTo>
                    <a:pt x="3622408" y="75907"/>
                  </a:lnTo>
                  <a:lnTo>
                    <a:pt x="3616248" y="73063"/>
                  </a:lnTo>
                  <a:lnTo>
                    <a:pt x="3609708" y="70726"/>
                  </a:lnTo>
                  <a:lnTo>
                    <a:pt x="3601008" y="71208"/>
                  </a:lnTo>
                  <a:lnTo>
                    <a:pt x="3600716" y="81165"/>
                  </a:lnTo>
                  <a:lnTo>
                    <a:pt x="3606635" y="85471"/>
                  </a:lnTo>
                  <a:lnTo>
                    <a:pt x="3615093" y="87071"/>
                  </a:lnTo>
                  <a:lnTo>
                    <a:pt x="3623627" y="85915"/>
                  </a:lnTo>
                  <a:lnTo>
                    <a:pt x="3629774" y="81915"/>
                  </a:lnTo>
                  <a:lnTo>
                    <a:pt x="3629926" y="76987"/>
                  </a:lnTo>
                  <a:close/>
                </a:path>
                <a:path w="4707255" h="112395">
                  <a:moveTo>
                    <a:pt x="3636251" y="82194"/>
                  </a:moveTo>
                  <a:lnTo>
                    <a:pt x="3629774" y="81915"/>
                  </a:lnTo>
                  <a:lnTo>
                    <a:pt x="3632060" y="87630"/>
                  </a:lnTo>
                  <a:lnTo>
                    <a:pt x="3635616" y="85902"/>
                  </a:lnTo>
                  <a:lnTo>
                    <a:pt x="3636251" y="82194"/>
                  </a:lnTo>
                  <a:close/>
                </a:path>
                <a:path w="4707255" h="112395">
                  <a:moveTo>
                    <a:pt x="3745801" y="89903"/>
                  </a:moveTo>
                  <a:lnTo>
                    <a:pt x="3741496" y="86423"/>
                  </a:lnTo>
                  <a:lnTo>
                    <a:pt x="3737203" y="87693"/>
                  </a:lnTo>
                  <a:lnTo>
                    <a:pt x="3731768" y="89928"/>
                  </a:lnTo>
                  <a:lnTo>
                    <a:pt x="3723995" y="89331"/>
                  </a:lnTo>
                  <a:lnTo>
                    <a:pt x="3691318" y="88493"/>
                  </a:lnTo>
                  <a:lnTo>
                    <a:pt x="3677767" y="83172"/>
                  </a:lnTo>
                  <a:lnTo>
                    <a:pt x="3665372" y="81356"/>
                  </a:lnTo>
                  <a:lnTo>
                    <a:pt x="3653320" y="80289"/>
                  </a:lnTo>
                  <a:lnTo>
                    <a:pt x="3640798" y="77266"/>
                  </a:lnTo>
                  <a:lnTo>
                    <a:pt x="3640086" y="86182"/>
                  </a:lnTo>
                  <a:lnTo>
                    <a:pt x="3644125" y="88976"/>
                  </a:lnTo>
                  <a:lnTo>
                    <a:pt x="3651466" y="87477"/>
                  </a:lnTo>
                  <a:lnTo>
                    <a:pt x="3656571" y="88861"/>
                  </a:lnTo>
                  <a:lnTo>
                    <a:pt x="3657346" y="95872"/>
                  </a:lnTo>
                  <a:lnTo>
                    <a:pt x="3662032" y="97726"/>
                  </a:lnTo>
                  <a:lnTo>
                    <a:pt x="3669144" y="91935"/>
                  </a:lnTo>
                  <a:lnTo>
                    <a:pt x="3676954" y="92798"/>
                  </a:lnTo>
                  <a:lnTo>
                    <a:pt x="3687457" y="98386"/>
                  </a:lnTo>
                  <a:lnTo>
                    <a:pt x="3688080" y="98399"/>
                  </a:lnTo>
                  <a:lnTo>
                    <a:pt x="3693464" y="88722"/>
                  </a:lnTo>
                  <a:lnTo>
                    <a:pt x="3698481" y="93649"/>
                  </a:lnTo>
                  <a:lnTo>
                    <a:pt x="3703091" y="94157"/>
                  </a:lnTo>
                  <a:lnTo>
                    <a:pt x="3703332" y="100241"/>
                  </a:lnTo>
                  <a:lnTo>
                    <a:pt x="3709225" y="98945"/>
                  </a:lnTo>
                  <a:lnTo>
                    <a:pt x="3719334" y="95656"/>
                  </a:lnTo>
                  <a:lnTo>
                    <a:pt x="3728745" y="96888"/>
                  </a:lnTo>
                  <a:lnTo>
                    <a:pt x="3737546" y="96888"/>
                  </a:lnTo>
                  <a:lnTo>
                    <a:pt x="3745801" y="89903"/>
                  </a:lnTo>
                  <a:close/>
                </a:path>
                <a:path w="4707255" h="112395">
                  <a:moveTo>
                    <a:pt x="3760165" y="95237"/>
                  </a:moveTo>
                  <a:lnTo>
                    <a:pt x="3757269" y="94234"/>
                  </a:lnTo>
                  <a:lnTo>
                    <a:pt x="3756698" y="90195"/>
                  </a:lnTo>
                  <a:lnTo>
                    <a:pt x="3753091" y="90081"/>
                  </a:lnTo>
                  <a:lnTo>
                    <a:pt x="3753218" y="98044"/>
                  </a:lnTo>
                  <a:lnTo>
                    <a:pt x="3756317" y="103581"/>
                  </a:lnTo>
                  <a:lnTo>
                    <a:pt x="3759568" y="103670"/>
                  </a:lnTo>
                  <a:lnTo>
                    <a:pt x="3760165" y="95237"/>
                  </a:lnTo>
                  <a:close/>
                </a:path>
                <a:path w="4707255" h="112395">
                  <a:moveTo>
                    <a:pt x="3792270" y="103454"/>
                  </a:moveTo>
                  <a:lnTo>
                    <a:pt x="3785463" y="100926"/>
                  </a:lnTo>
                  <a:lnTo>
                    <a:pt x="3787902" y="109131"/>
                  </a:lnTo>
                  <a:lnTo>
                    <a:pt x="3791623" y="108089"/>
                  </a:lnTo>
                  <a:lnTo>
                    <a:pt x="3792270" y="103454"/>
                  </a:lnTo>
                  <a:close/>
                </a:path>
                <a:path w="4707255" h="112395">
                  <a:moveTo>
                    <a:pt x="3809873" y="74295"/>
                  </a:moveTo>
                  <a:lnTo>
                    <a:pt x="3808031" y="71666"/>
                  </a:lnTo>
                  <a:lnTo>
                    <a:pt x="3807155" y="70129"/>
                  </a:lnTo>
                  <a:lnTo>
                    <a:pt x="3802519" y="73850"/>
                  </a:lnTo>
                  <a:lnTo>
                    <a:pt x="3804310" y="76454"/>
                  </a:lnTo>
                  <a:lnTo>
                    <a:pt x="3805237" y="77939"/>
                  </a:lnTo>
                  <a:lnTo>
                    <a:pt x="3809873" y="74295"/>
                  </a:lnTo>
                  <a:close/>
                </a:path>
                <a:path w="4707255" h="112395">
                  <a:moveTo>
                    <a:pt x="3810431" y="92684"/>
                  </a:moveTo>
                  <a:lnTo>
                    <a:pt x="3801694" y="90995"/>
                  </a:lnTo>
                  <a:lnTo>
                    <a:pt x="3786987" y="91516"/>
                  </a:lnTo>
                  <a:lnTo>
                    <a:pt x="3776243" y="90106"/>
                  </a:lnTo>
                  <a:lnTo>
                    <a:pt x="3766578" y="90271"/>
                  </a:lnTo>
                  <a:lnTo>
                    <a:pt x="3760165" y="95237"/>
                  </a:lnTo>
                  <a:lnTo>
                    <a:pt x="3767569" y="95313"/>
                  </a:lnTo>
                  <a:lnTo>
                    <a:pt x="3774757" y="95605"/>
                  </a:lnTo>
                  <a:lnTo>
                    <a:pt x="3780967" y="97129"/>
                  </a:lnTo>
                  <a:lnTo>
                    <a:pt x="3785463" y="100926"/>
                  </a:lnTo>
                  <a:lnTo>
                    <a:pt x="3787406" y="96062"/>
                  </a:lnTo>
                  <a:lnTo>
                    <a:pt x="3792448" y="95643"/>
                  </a:lnTo>
                  <a:lnTo>
                    <a:pt x="3798557" y="96723"/>
                  </a:lnTo>
                  <a:lnTo>
                    <a:pt x="3803739" y="96367"/>
                  </a:lnTo>
                  <a:lnTo>
                    <a:pt x="3810431" y="92684"/>
                  </a:lnTo>
                  <a:close/>
                </a:path>
                <a:path w="4707255" h="112395">
                  <a:moveTo>
                    <a:pt x="3832936" y="92151"/>
                  </a:moveTo>
                  <a:lnTo>
                    <a:pt x="3822522" y="90868"/>
                  </a:lnTo>
                  <a:lnTo>
                    <a:pt x="3814419" y="93065"/>
                  </a:lnTo>
                  <a:lnTo>
                    <a:pt x="3810851" y="101561"/>
                  </a:lnTo>
                  <a:lnTo>
                    <a:pt x="3821277" y="102933"/>
                  </a:lnTo>
                  <a:lnTo>
                    <a:pt x="3829329" y="100850"/>
                  </a:lnTo>
                  <a:lnTo>
                    <a:pt x="3832936" y="92151"/>
                  </a:lnTo>
                  <a:close/>
                </a:path>
                <a:path w="4707255" h="112395">
                  <a:moveTo>
                    <a:pt x="3849154" y="100063"/>
                  </a:moveTo>
                  <a:lnTo>
                    <a:pt x="3847363" y="97472"/>
                  </a:lnTo>
                  <a:lnTo>
                    <a:pt x="3846334" y="96202"/>
                  </a:lnTo>
                  <a:lnTo>
                    <a:pt x="3841724" y="99847"/>
                  </a:lnTo>
                  <a:lnTo>
                    <a:pt x="3843528" y="102400"/>
                  </a:lnTo>
                  <a:lnTo>
                    <a:pt x="3844531" y="103860"/>
                  </a:lnTo>
                  <a:lnTo>
                    <a:pt x="3849154" y="100063"/>
                  </a:lnTo>
                  <a:close/>
                </a:path>
                <a:path w="4707255" h="112395">
                  <a:moveTo>
                    <a:pt x="3862057" y="92849"/>
                  </a:moveTo>
                  <a:lnTo>
                    <a:pt x="3859212" y="93865"/>
                  </a:lnTo>
                  <a:lnTo>
                    <a:pt x="3854831" y="92849"/>
                  </a:lnTo>
                  <a:lnTo>
                    <a:pt x="3854602" y="97637"/>
                  </a:lnTo>
                  <a:lnTo>
                    <a:pt x="3857485" y="96659"/>
                  </a:lnTo>
                  <a:lnTo>
                    <a:pt x="3861841" y="97688"/>
                  </a:lnTo>
                  <a:lnTo>
                    <a:pt x="3862057" y="92849"/>
                  </a:lnTo>
                  <a:close/>
                </a:path>
                <a:path w="4707255" h="112395">
                  <a:moveTo>
                    <a:pt x="3880574" y="83324"/>
                  </a:moveTo>
                  <a:lnTo>
                    <a:pt x="3878097" y="75082"/>
                  </a:lnTo>
                  <a:lnTo>
                    <a:pt x="3874338" y="76136"/>
                  </a:lnTo>
                  <a:lnTo>
                    <a:pt x="3873703" y="80784"/>
                  </a:lnTo>
                  <a:lnTo>
                    <a:pt x="3880574" y="83324"/>
                  </a:lnTo>
                  <a:close/>
                </a:path>
                <a:path w="4707255" h="112395">
                  <a:moveTo>
                    <a:pt x="3887051" y="83540"/>
                  </a:moveTo>
                  <a:lnTo>
                    <a:pt x="3880574" y="83324"/>
                  </a:lnTo>
                  <a:lnTo>
                    <a:pt x="3882860" y="88988"/>
                  </a:lnTo>
                  <a:lnTo>
                    <a:pt x="3886416" y="87249"/>
                  </a:lnTo>
                  <a:lnTo>
                    <a:pt x="3887051" y="83540"/>
                  </a:lnTo>
                  <a:close/>
                </a:path>
                <a:path w="4707255" h="112395">
                  <a:moveTo>
                    <a:pt x="3891242" y="93510"/>
                  </a:moveTo>
                  <a:lnTo>
                    <a:pt x="3886936" y="94157"/>
                  </a:lnTo>
                  <a:lnTo>
                    <a:pt x="3880866" y="92329"/>
                  </a:lnTo>
                  <a:lnTo>
                    <a:pt x="3880154" y="98221"/>
                  </a:lnTo>
                  <a:lnTo>
                    <a:pt x="3884472" y="97612"/>
                  </a:lnTo>
                  <a:lnTo>
                    <a:pt x="3890492" y="99390"/>
                  </a:lnTo>
                  <a:lnTo>
                    <a:pt x="3891242" y="93510"/>
                  </a:lnTo>
                  <a:close/>
                </a:path>
                <a:path w="4707255" h="112395">
                  <a:moveTo>
                    <a:pt x="3920388" y="94183"/>
                  </a:moveTo>
                  <a:lnTo>
                    <a:pt x="3917505" y="95199"/>
                  </a:lnTo>
                  <a:lnTo>
                    <a:pt x="3913200" y="94183"/>
                  </a:lnTo>
                  <a:lnTo>
                    <a:pt x="3912971" y="98971"/>
                  </a:lnTo>
                  <a:lnTo>
                    <a:pt x="3915829" y="97993"/>
                  </a:lnTo>
                  <a:lnTo>
                    <a:pt x="3920172" y="99034"/>
                  </a:lnTo>
                  <a:lnTo>
                    <a:pt x="3920388" y="94183"/>
                  </a:lnTo>
                  <a:close/>
                </a:path>
                <a:path w="4707255" h="112395">
                  <a:moveTo>
                    <a:pt x="3924312" y="84353"/>
                  </a:moveTo>
                  <a:lnTo>
                    <a:pt x="3919982" y="84950"/>
                  </a:lnTo>
                  <a:lnTo>
                    <a:pt x="3914000" y="83185"/>
                  </a:lnTo>
                  <a:lnTo>
                    <a:pt x="3913251" y="89027"/>
                  </a:lnTo>
                  <a:lnTo>
                    <a:pt x="3917581" y="88442"/>
                  </a:lnTo>
                  <a:lnTo>
                    <a:pt x="3923601" y="90220"/>
                  </a:lnTo>
                  <a:lnTo>
                    <a:pt x="3924312" y="84353"/>
                  </a:lnTo>
                  <a:close/>
                </a:path>
                <a:path w="4707255" h="112395">
                  <a:moveTo>
                    <a:pt x="3929088" y="72999"/>
                  </a:moveTo>
                  <a:lnTo>
                    <a:pt x="3928402" y="69151"/>
                  </a:lnTo>
                  <a:lnTo>
                    <a:pt x="3917416" y="69240"/>
                  </a:lnTo>
                  <a:lnTo>
                    <a:pt x="3923931" y="74955"/>
                  </a:lnTo>
                  <a:lnTo>
                    <a:pt x="3929088" y="72999"/>
                  </a:lnTo>
                  <a:close/>
                </a:path>
                <a:path w="4707255" h="112395">
                  <a:moveTo>
                    <a:pt x="3940695" y="87261"/>
                  </a:moveTo>
                  <a:lnTo>
                    <a:pt x="3938892" y="84683"/>
                  </a:lnTo>
                  <a:lnTo>
                    <a:pt x="3937914" y="83235"/>
                  </a:lnTo>
                  <a:lnTo>
                    <a:pt x="3933304" y="86944"/>
                  </a:lnTo>
                  <a:lnTo>
                    <a:pt x="3935120" y="89522"/>
                  </a:lnTo>
                  <a:lnTo>
                    <a:pt x="3936085" y="90970"/>
                  </a:lnTo>
                  <a:lnTo>
                    <a:pt x="3940695" y="87261"/>
                  </a:lnTo>
                  <a:close/>
                </a:path>
                <a:path w="4707255" h="112395">
                  <a:moveTo>
                    <a:pt x="3941102" y="72351"/>
                  </a:moveTo>
                  <a:lnTo>
                    <a:pt x="3938308" y="68287"/>
                  </a:lnTo>
                  <a:lnTo>
                    <a:pt x="3933710" y="72123"/>
                  </a:lnTo>
                  <a:lnTo>
                    <a:pt x="3935514" y="74701"/>
                  </a:lnTo>
                  <a:lnTo>
                    <a:pt x="3936492" y="76085"/>
                  </a:lnTo>
                  <a:lnTo>
                    <a:pt x="3941102" y="72351"/>
                  </a:lnTo>
                  <a:close/>
                </a:path>
                <a:path w="4707255" h="112395">
                  <a:moveTo>
                    <a:pt x="3957637" y="65062"/>
                  </a:moveTo>
                  <a:lnTo>
                    <a:pt x="3951313" y="63703"/>
                  </a:lnTo>
                  <a:lnTo>
                    <a:pt x="3950246" y="69989"/>
                  </a:lnTo>
                  <a:lnTo>
                    <a:pt x="3950855" y="76022"/>
                  </a:lnTo>
                  <a:lnTo>
                    <a:pt x="3957548" y="70154"/>
                  </a:lnTo>
                  <a:lnTo>
                    <a:pt x="3957637" y="65062"/>
                  </a:lnTo>
                  <a:close/>
                </a:path>
                <a:path w="4707255" h="112395">
                  <a:moveTo>
                    <a:pt x="3960774" y="85166"/>
                  </a:moveTo>
                  <a:lnTo>
                    <a:pt x="3952468" y="83578"/>
                  </a:lnTo>
                  <a:lnTo>
                    <a:pt x="3947071" y="85991"/>
                  </a:lnTo>
                  <a:lnTo>
                    <a:pt x="3945928" y="94767"/>
                  </a:lnTo>
                  <a:lnTo>
                    <a:pt x="3951452" y="94983"/>
                  </a:lnTo>
                  <a:lnTo>
                    <a:pt x="3957028" y="95275"/>
                  </a:lnTo>
                  <a:lnTo>
                    <a:pt x="3960761" y="92913"/>
                  </a:lnTo>
                  <a:lnTo>
                    <a:pt x="3960774" y="85166"/>
                  </a:lnTo>
                  <a:close/>
                </a:path>
                <a:path w="4707255" h="112395">
                  <a:moveTo>
                    <a:pt x="3979430" y="86664"/>
                  </a:moveTo>
                  <a:lnTo>
                    <a:pt x="3975417" y="83705"/>
                  </a:lnTo>
                  <a:lnTo>
                    <a:pt x="3968077" y="85331"/>
                  </a:lnTo>
                  <a:lnTo>
                    <a:pt x="3967823" y="95262"/>
                  </a:lnTo>
                  <a:lnTo>
                    <a:pt x="3978757" y="95516"/>
                  </a:lnTo>
                  <a:lnTo>
                    <a:pt x="3979430" y="86664"/>
                  </a:lnTo>
                  <a:close/>
                </a:path>
                <a:path w="4707255" h="112395">
                  <a:moveTo>
                    <a:pt x="3990454" y="65913"/>
                  </a:moveTo>
                  <a:lnTo>
                    <a:pt x="3983177" y="65747"/>
                  </a:lnTo>
                  <a:lnTo>
                    <a:pt x="3975976" y="66954"/>
                  </a:lnTo>
                  <a:lnTo>
                    <a:pt x="3979494" y="70383"/>
                  </a:lnTo>
                  <a:lnTo>
                    <a:pt x="3986669" y="71526"/>
                  </a:lnTo>
                  <a:lnTo>
                    <a:pt x="3990454" y="65913"/>
                  </a:lnTo>
                  <a:close/>
                </a:path>
                <a:path w="4707255" h="112395">
                  <a:moveTo>
                    <a:pt x="4031856" y="89344"/>
                  </a:moveTo>
                  <a:lnTo>
                    <a:pt x="4030040" y="86779"/>
                  </a:lnTo>
                  <a:lnTo>
                    <a:pt x="4029062" y="85331"/>
                  </a:lnTo>
                  <a:lnTo>
                    <a:pt x="4024439" y="89039"/>
                  </a:lnTo>
                  <a:lnTo>
                    <a:pt x="4026281" y="91617"/>
                  </a:lnTo>
                  <a:lnTo>
                    <a:pt x="4027233" y="93065"/>
                  </a:lnTo>
                  <a:lnTo>
                    <a:pt x="4031856" y="89344"/>
                  </a:lnTo>
                  <a:close/>
                </a:path>
                <a:path w="4707255" h="112395">
                  <a:moveTo>
                    <a:pt x="4032110" y="79489"/>
                  </a:moveTo>
                  <a:lnTo>
                    <a:pt x="4030319" y="76873"/>
                  </a:lnTo>
                  <a:lnTo>
                    <a:pt x="4029329" y="75323"/>
                  </a:lnTo>
                  <a:lnTo>
                    <a:pt x="4024719" y="79057"/>
                  </a:lnTo>
                  <a:lnTo>
                    <a:pt x="4026560" y="81661"/>
                  </a:lnTo>
                  <a:lnTo>
                    <a:pt x="4027487" y="83146"/>
                  </a:lnTo>
                  <a:lnTo>
                    <a:pt x="4032110" y="79489"/>
                  </a:lnTo>
                  <a:close/>
                </a:path>
                <a:path w="4707255" h="112395">
                  <a:moveTo>
                    <a:pt x="4096169" y="68338"/>
                  </a:moveTo>
                  <a:lnTo>
                    <a:pt x="4091889" y="68986"/>
                  </a:lnTo>
                  <a:lnTo>
                    <a:pt x="4085882" y="67208"/>
                  </a:lnTo>
                  <a:lnTo>
                    <a:pt x="4085107" y="73101"/>
                  </a:lnTo>
                  <a:lnTo>
                    <a:pt x="4089425" y="72415"/>
                  </a:lnTo>
                  <a:lnTo>
                    <a:pt x="4095458" y="74079"/>
                  </a:lnTo>
                  <a:lnTo>
                    <a:pt x="4096169" y="68338"/>
                  </a:lnTo>
                  <a:close/>
                </a:path>
                <a:path w="4707255" h="112395">
                  <a:moveTo>
                    <a:pt x="4201172" y="100634"/>
                  </a:moveTo>
                  <a:lnTo>
                    <a:pt x="4196588" y="96761"/>
                  </a:lnTo>
                  <a:lnTo>
                    <a:pt x="4191355" y="96723"/>
                  </a:lnTo>
                  <a:lnTo>
                    <a:pt x="4186428" y="99771"/>
                  </a:lnTo>
                  <a:lnTo>
                    <a:pt x="4182808" y="105181"/>
                  </a:lnTo>
                  <a:lnTo>
                    <a:pt x="4187990" y="104927"/>
                  </a:lnTo>
                  <a:lnTo>
                    <a:pt x="4194124" y="106032"/>
                  </a:lnTo>
                  <a:lnTo>
                    <a:pt x="4199204" y="105575"/>
                  </a:lnTo>
                  <a:lnTo>
                    <a:pt x="4201172" y="100634"/>
                  </a:lnTo>
                  <a:close/>
                </a:path>
                <a:path w="4707255" h="112395">
                  <a:moveTo>
                    <a:pt x="4219410" y="101053"/>
                  </a:moveTo>
                  <a:lnTo>
                    <a:pt x="4215079" y="101701"/>
                  </a:lnTo>
                  <a:lnTo>
                    <a:pt x="4209097" y="99885"/>
                  </a:lnTo>
                  <a:lnTo>
                    <a:pt x="4208335" y="105765"/>
                  </a:lnTo>
                  <a:lnTo>
                    <a:pt x="4212653" y="105143"/>
                  </a:lnTo>
                  <a:lnTo>
                    <a:pt x="4218660" y="106934"/>
                  </a:lnTo>
                  <a:lnTo>
                    <a:pt x="4219410" y="101053"/>
                  </a:lnTo>
                  <a:close/>
                </a:path>
                <a:path w="4707255" h="112395">
                  <a:moveTo>
                    <a:pt x="4244924" y="101650"/>
                  </a:moveTo>
                  <a:lnTo>
                    <a:pt x="4233989" y="101396"/>
                  </a:lnTo>
                  <a:lnTo>
                    <a:pt x="4231132" y="102425"/>
                  </a:lnTo>
                  <a:lnTo>
                    <a:pt x="4226788" y="101396"/>
                  </a:lnTo>
                  <a:lnTo>
                    <a:pt x="4226585" y="106184"/>
                  </a:lnTo>
                  <a:lnTo>
                    <a:pt x="4237558" y="106438"/>
                  </a:lnTo>
                  <a:lnTo>
                    <a:pt x="4240403" y="105473"/>
                  </a:lnTo>
                  <a:lnTo>
                    <a:pt x="4244670" y="106514"/>
                  </a:lnTo>
                  <a:lnTo>
                    <a:pt x="4244924" y="101650"/>
                  </a:lnTo>
                  <a:close/>
                </a:path>
                <a:path w="4707255" h="112395">
                  <a:moveTo>
                    <a:pt x="4281373" y="102476"/>
                  </a:moveTo>
                  <a:lnTo>
                    <a:pt x="4274896" y="99885"/>
                  </a:lnTo>
                  <a:lnTo>
                    <a:pt x="4268305" y="97701"/>
                  </a:lnTo>
                  <a:lnTo>
                    <a:pt x="4262755" y="99021"/>
                  </a:lnTo>
                  <a:lnTo>
                    <a:pt x="4259377" y="106934"/>
                  </a:lnTo>
                  <a:lnTo>
                    <a:pt x="4265473" y="106680"/>
                  </a:lnTo>
                  <a:lnTo>
                    <a:pt x="4272559" y="107861"/>
                  </a:lnTo>
                  <a:lnTo>
                    <a:pt x="4278554" y="107467"/>
                  </a:lnTo>
                  <a:lnTo>
                    <a:pt x="4281373" y="102476"/>
                  </a:lnTo>
                  <a:close/>
                </a:path>
                <a:path w="4707255" h="112395">
                  <a:moveTo>
                    <a:pt x="4292549" y="92786"/>
                  </a:moveTo>
                  <a:lnTo>
                    <a:pt x="4285297" y="92621"/>
                  </a:lnTo>
                  <a:lnTo>
                    <a:pt x="4282452" y="93637"/>
                  </a:lnTo>
                  <a:lnTo>
                    <a:pt x="4278109" y="92570"/>
                  </a:lnTo>
                  <a:lnTo>
                    <a:pt x="4277830" y="97396"/>
                  </a:lnTo>
                  <a:lnTo>
                    <a:pt x="4283329" y="96697"/>
                  </a:lnTo>
                  <a:lnTo>
                    <a:pt x="4291317" y="99593"/>
                  </a:lnTo>
                  <a:lnTo>
                    <a:pt x="4292549" y="92786"/>
                  </a:lnTo>
                  <a:close/>
                </a:path>
                <a:path w="4707255" h="112395">
                  <a:moveTo>
                    <a:pt x="4344327" y="79997"/>
                  </a:moveTo>
                  <a:lnTo>
                    <a:pt x="4344073" y="74028"/>
                  </a:lnTo>
                  <a:lnTo>
                    <a:pt x="4338726" y="77038"/>
                  </a:lnTo>
                  <a:lnTo>
                    <a:pt x="4344327" y="79997"/>
                  </a:lnTo>
                  <a:close/>
                </a:path>
                <a:path w="4707255" h="112395">
                  <a:moveTo>
                    <a:pt x="4362208" y="79451"/>
                  </a:moveTo>
                  <a:lnTo>
                    <a:pt x="4360151" y="72072"/>
                  </a:lnTo>
                  <a:lnTo>
                    <a:pt x="4357802" y="79781"/>
                  </a:lnTo>
                  <a:lnTo>
                    <a:pt x="4362208" y="79451"/>
                  </a:lnTo>
                  <a:close/>
                </a:path>
                <a:path w="4707255" h="112395">
                  <a:moveTo>
                    <a:pt x="4366653" y="79057"/>
                  </a:moveTo>
                  <a:lnTo>
                    <a:pt x="4362208" y="79451"/>
                  </a:lnTo>
                  <a:lnTo>
                    <a:pt x="4364291" y="86690"/>
                  </a:lnTo>
                  <a:lnTo>
                    <a:pt x="4366653" y="79057"/>
                  </a:lnTo>
                  <a:close/>
                </a:path>
                <a:path w="4707255" h="112395">
                  <a:moveTo>
                    <a:pt x="4420552" y="90487"/>
                  </a:moveTo>
                  <a:lnTo>
                    <a:pt x="4416463" y="86855"/>
                  </a:lnTo>
                  <a:lnTo>
                    <a:pt x="4413212" y="87922"/>
                  </a:lnTo>
                  <a:lnTo>
                    <a:pt x="4409033" y="90182"/>
                  </a:lnTo>
                  <a:lnTo>
                    <a:pt x="4372915" y="89611"/>
                  </a:lnTo>
                  <a:lnTo>
                    <a:pt x="4371187" y="84658"/>
                  </a:lnTo>
                  <a:lnTo>
                    <a:pt x="4368685" y="87591"/>
                  </a:lnTo>
                  <a:lnTo>
                    <a:pt x="4365536" y="92735"/>
                  </a:lnTo>
                  <a:lnTo>
                    <a:pt x="4361853" y="94386"/>
                  </a:lnTo>
                  <a:lnTo>
                    <a:pt x="4343705" y="95631"/>
                  </a:lnTo>
                  <a:lnTo>
                    <a:pt x="4326369" y="94996"/>
                  </a:lnTo>
                  <a:lnTo>
                    <a:pt x="4310265" y="97396"/>
                  </a:lnTo>
                  <a:lnTo>
                    <a:pt x="4295851" y="107772"/>
                  </a:lnTo>
                  <a:lnTo>
                    <a:pt x="4311408" y="106972"/>
                  </a:lnTo>
                  <a:lnTo>
                    <a:pt x="4326013" y="104749"/>
                  </a:lnTo>
                  <a:lnTo>
                    <a:pt x="4341076" y="103162"/>
                  </a:lnTo>
                  <a:lnTo>
                    <a:pt x="4357967" y="104228"/>
                  </a:lnTo>
                  <a:lnTo>
                    <a:pt x="4364837" y="105486"/>
                  </a:lnTo>
                  <a:lnTo>
                    <a:pt x="4366171" y="98856"/>
                  </a:lnTo>
                  <a:lnTo>
                    <a:pt x="4372673" y="99568"/>
                  </a:lnTo>
                  <a:lnTo>
                    <a:pt x="4398340" y="100050"/>
                  </a:lnTo>
                  <a:lnTo>
                    <a:pt x="4402721" y="96012"/>
                  </a:lnTo>
                  <a:lnTo>
                    <a:pt x="4409808" y="95808"/>
                  </a:lnTo>
                  <a:lnTo>
                    <a:pt x="4416704" y="95326"/>
                  </a:lnTo>
                  <a:lnTo>
                    <a:pt x="4420552" y="90487"/>
                  </a:lnTo>
                  <a:close/>
                </a:path>
                <a:path w="4707255" h="112395">
                  <a:moveTo>
                    <a:pt x="4486770" y="81749"/>
                  </a:moveTo>
                  <a:lnTo>
                    <a:pt x="4481220" y="79133"/>
                  </a:lnTo>
                  <a:lnTo>
                    <a:pt x="4473549" y="80340"/>
                  </a:lnTo>
                  <a:lnTo>
                    <a:pt x="4464215" y="82105"/>
                  </a:lnTo>
                  <a:lnTo>
                    <a:pt x="4453725" y="81153"/>
                  </a:lnTo>
                  <a:lnTo>
                    <a:pt x="4449165" y="84747"/>
                  </a:lnTo>
                  <a:lnTo>
                    <a:pt x="4445597" y="84467"/>
                  </a:lnTo>
                  <a:lnTo>
                    <a:pt x="4441495" y="83718"/>
                  </a:lnTo>
                  <a:lnTo>
                    <a:pt x="4435348" y="85864"/>
                  </a:lnTo>
                  <a:lnTo>
                    <a:pt x="4432160" y="87731"/>
                  </a:lnTo>
                  <a:lnTo>
                    <a:pt x="4427867" y="84569"/>
                  </a:lnTo>
                  <a:lnTo>
                    <a:pt x="4427918" y="94805"/>
                  </a:lnTo>
                  <a:lnTo>
                    <a:pt x="4428617" y="95427"/>
                  </a:lnTo>
                  <a:lnTo>
                    <a:pt x="4431449" y="95694"/>
                  </a:lnTo>
                  <a:lnTo>
                    <a:pt x="4433214" y="88404"/>
                  </a:lnTo>
                  <a:lnTo>
                    <a:pt x="4436084" y="97802"/>
                  </a:lnTo>
                  <a:lnTo>
                    <a:pt x="4442472" y="95897"/>
                  </a:lnTo>
                  <a:lnTo>
                    <a:pt x="4444200" y="88620"/>
                  </a:lnTo>
                  <a:lnTo>
                    <a:pt x="4445647" y="96405"/>
                  </a:lnTo>
                  <a:lnTo>
                    <a:pt x="4449750" y="96024"/>
                  </a:lnTo>
                  <a:lnTo>
                    <a:pt x="4453052" y="88773"/>
                  </a:lnTo>
                  <a:lnTo>
                    <a:pt x="4461700" y="88950"/>
                  </a:lnTo>
                  <a:lnTo>
                    <a:pt x="4468317" y="86474"/>
                  </a:lnTo>
                  <a:lnTo>
                    <a:pt x="4473524" y="86067"/>
                  </a:lnTo>
                  <a:lnTo>
                    <a:pt x="4479696" y="87096"/>
                  </a:lnTo>
                  <a:lnTo>
                    <a:pt x="4484789" y="86639"/>
                  </a:lnTo>
                  <a:lnTo>
                    <a:pt x="4486770" y="81749"/>
                  </a:lnTo>
                  <a:close/>
                </a:path>
                <a:path w="4707255" h="112395">
                  <a:moveTo>
                    <a:pt x="4522902" y="107276"/>
                  </a:moveTo>
                  <a:lnTo>
                    <a:pt x="4511903" y="107073"/>
                  </a:lnTo>
                  <a:lnTo>
                    <a:pt x="4508957" y="108115"/>
                  </a:lnTo>
                  <a:lnTo>
                    <a:pt x="4504652" y="107111"/>
                  </a:lnTo>
                  <a:lnTo>
                    <a:pt x="4504436" y="111899"/>
                  </a:lnTo>
                  <a:lnTo>
                    <a:pt x="4515434" y="112102"/>
                  </a:lnTo>
                  <a:lnTo>
                    <a:pt x="4518342" y="111112"/>
                  </a:lnTo>
                  <a:lnTo>
                    <a:pt x="4522698" y="112141"/>
                  </a:lnTo>
                  <a:lnTo>
                    <a:pt x="4522902" y="107276"/>
                  </a:lnTo>
                  <a:close/>
                </a:path>
                <a:path w="4707255" h="112395">
                  <a:moveTo>
                    <a:pt x="4656899" y="102298"/>
                  </a:moveTo>
                  <a:lnTo>
                    <a:pt x="4655083" y="99733"/>
                  </a:lnTo>
                  <a:lnTo>
                    <a:pt x="4654042" y="98310"/>
                  </a:lnTo>
                  <a:lnTo>
                    <a:pt x="4649432" y="102019"/>
                  </a:lnTo>
                  <a:lnTo>
                    <a:pt x="4651286" y="104597"/>
                  </a:lnTo>
                  <a:lnTo>
                    <a:pt x="4652276" y="106032"/>
                  </a:lnTo>
                  <a:lnTo>
                    <a:pt x="4656899" y="102298"/>
                  </a:lnTo>
                  <a:close/>
                </a:path>
                <a:path w="4707255" h="112395">
                  <a:moveTo>
                    <a:pt x="4667821" y="107480"/>
                  </a:moveTo>
                  <a:lnTo>
                    <a:pt x="4665942" y="104851"/>
                  </a:lnTo>
                  <a:lnTo>
                    <a:pt x="4664926" y="103530"/>
                  </a:lnTo>
                  <a:lnTo>
                    <a:pt x="4660341" y="107188"/>
                  </a:lnTo>
                  <a:lnTo>
                    <a:pt x="4662170" y="109778"/>
                  </a:lnTo>
                  <a:lnTo>
                    <a:pt x="4663148" y="111264"/>
                  </a:lnTo>
                  <a:lnTo>
                    <a:pt x="4667821" y="107480"/>
                  </a:lnTo>
                  <a:close/>
                </a:path>
                <a:path w="4707255" h="112395">
                  <a:moveTo>
                    <a:pt x="4706759" y="80708"/>
                  </a:moveTo>
                  <a:lnTo>
                    <a:pt x="4697336" y="81114"/>
                  </a:lnTo>
                  <a:lnTo>
                    <a:pt x="4689221" y="83159"/>
                  </a:lnTo>
                  <a:lnTo>
                    <a:pt x="4684585" y="90360"/>
                  </a:lnTo>
                  <a:lnTo>
                    <a:pt x="4695075" y="91452"/>
                  </a:lnTo>
                  <a:lnTo>
                    <a:pt x="4703216" y="89319"/>
                  </a:lnTo>
                  <a:lnTo>
                    <a:pt x="4706759" y="8070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1154" y="2956889"/>
              <a:ext cx="7872095" cy="3855720"/>
            </a:xfrm>
            <a:custGeom>
              <a:avLst/>
              <a:gdLst/>
              <a:ahLst/>
              <a:cxnLst/>
              <a:rect l="l" t="t" r="r" b="b"/>
              <a:pathLst>
                <a:path w="7872095" h="3855720">
                  <a:moveTo>
                    <a:pt x="160312" y="627075"/>
                  </a:moveTo>
                  <a:lnTo>
                    <a:pt x="157619" y="614375"/>
                  </a:lnTo>
                  <a:lnTo>
                    <a:pt x="150253" y="614375"/>
                  </a:lnTo>
                  <a:lnTo>
                    <a:pt x="145402" y="601675"/>
                  </a:lnTo>
                  <a:lnTo>
                    <a:pt x="134239" y="601675"/>
                  </a:lnTo>
                  <a:lnTo>
                    <a:pt x="135280" y="614375"/>
                  </a:lnTo>
                  <a:lnTo>
                    <a:pt x="122135" y="614375"/>
                  </a:lnTo>
                  <a:lnTo>
                    <a:pt x="128498" y="627075"/>
                  </a:lnTo>
                  <a:lnTo>
                    <a:pt x="121297" y="627075"/>
                  </a:lnTo>
                  <a:lnTo>
                    <a:pt x="121716" y="639775"/>
                  </a:lnTo>
                  <a:lnTo>
                    <a:pt x="130873" y="627075"/>
                  </a:lnTo>
                  <a:lnTo>
                    <a:pt x="141185" y="639775"/>
                  </a:lnTo>
                  <a:lnTo>
                    <a:pt x="151117" y="639775"/>
                  </a:lnTo>
                  <a:lnTo>
                    <a:pt x="159105" y="627075"/>
                  </a:lnTo>
                  <a:lnTo>
                    <a:pt x="160312" y="627075"/>
                  </a:lnTo>
                  <a:close/>
                </a:path>
                <a:path w="7872095" h="3855720">
                  <a:moveTo>
                    <a:pt x="166725" y="69100"/>
                  </a:moveTo>
                  <a:lnTo>
                    <a:pt x="166077" y="59105"/>
                  </a:lnTo>
                  <a:lnTo>
                    <a:pt x="158318" y="59550"/>
                  </a:lnTo>
                  <a:lnTo>
                    <a:pt x="158978" y="69545"/>
                  </a:lnTo>
                  <a:lnTo>
                    <a:pt x="166725" y="69100"/>
                  </a:lnTo>
                  <a:close/>
                </a:path>
                <a:path w="7872095" h="3855720">
                  <a:moveTo>
                    <a:pt x="179400" y="512775"/>
                  </a:moveTo>
                  <a:lnTo>
                    <a:pt x="74980" y="512775"/>
                  </a:lnTo>
                  <a:lnTo>
                    <a:pt x="51676" y="500075"/>
                  </a:lnTo>
                  <a:lnTo>
                    <a:pt x="47752" y="500075"/>
                  </a:lnTo>
                  <a:lnTo>
                    <a:pt x="45656" y="512775"/>
                  </a:lnTo>
                  <a:lnTo>
                    <a:pt x="5080" y="512775"/>
                  </a:lnTo>
                  <a:lnTo>
                    <a:pt x="0" y="525475"/>
                  </a:lnTo>
                  <a:lnTo>
                    <a:pt x="36474" y="525475"/>
                  </a:lnTo>
                  <a:lnTo>
                    <a:pt x="54749" y="538175"/>
                  </a:lnTo>
                  <a:lnTo>
                    <a:pt x="73152" y="538175"/>
                  </a:lnTo>
                  <a:lnTo>
                    <a:pt x="72402" y="550875"/>
                  </a:lnTo>
                  <a:lnTo>
                    <a:pt x="85394" y="550875"/>
                  </a:lnTo>
                  <a:lnTo>
                    <a:pt x="83223" y="538175"/>
                  </a:lnTo>
                  <a:lnTo>
                    <a:pt x="104089" y="538175"/>
                  </a:lnTo>
                  <a:lnTo>
                    <a:pt x="110464" y="525475"/>
                  </a:lnTo>
                  <a:lnTo>
                    <a:pt x="111467" y="538175"/>
                  </a:lnTo>
                  <a:lnTo>
                    <a:pt x="147815" y="538175"/>
                  </a:lnTo>
                  <a:lnTo>
                    <a:pt x="153619" y="525475"/>
                  </a:lnTo>
                  <a:lnTo>
                    <a:pt x="159448" y="525475"/>
                  </a:lnTo>
                  <a:lnTo>
                    <a:pt x="161836" y="538175"/>
                  </a:lnTo>
                  <a:lnTo>
                    <a:pt x="175120" y="538175"/>
                  </a:lnTo>
                  <a:lnTo>
                    <a:pt x="178625" y="525475"/>
                  </a:lnTo>
                  <a:lnTo>
                    <a:pt x="175298" y="525475"/>
                  </a:lnTo>
                  <a:lnTo>
                    <a:pt x="179400" y="512775"/>
                  </a:lnTo>
                  <a:close/>
                </a:path>
                <a:path w="7872095" h="3855720">
                  <a:moveTo>
                    <a:pt x="192100" y="614375"/>
                  </a:moveTo>
                  <a:lnTo>
                    <a:pt x="183946" y="614375"/>
                  </a:lnTo>
                  <a:lnTo>
                    <a:pt x="183629" y="601675"/>
                  </a:lnTo>
                  <a:lnTo>
                    <a:pt x="176187" y="601675"/>
                  </a:lnTo>
                  <a:lnTo>
                    <a:pt x="177114" y="614375"/>
                  </a:lnTo>
                  <a:lnTo>
                    <a:pt x="157619" y="614375"/>
                  </a:lnTo>
                  <a:lnTo>
                    <a:pt x="162204" y="627075"/>
                  </a:lnTo>
                  <a:lnTo>
                    <a:pt x="191706" y="627075"/>
                  </a:lnTo>
                  <a:lnTo>
                    <a:pt x="192100" y="614375"/>
                  </a:lnTo>
                  <a:close/>
                </a:path>
                <a:path w="7872095" h="3855720">
                  <a:moveTo>
                    <a:pt x="198183" y="72110"/>
                  </a:moveTo>
                  <a:lnTo>
                    <a:pt x="197980" y="67322"/>
                  </a:lnTo>
                  <a:lnTo>
                    <a:pt x="195021" y="68592"/>
                  </a:lnTo>
                  <a:lnTo>
                    <a:pt x="190296" y="67906"/>
                  </a:lnTo>
                  <a:lnTo>
                    <a:pt x="190538" y="72605"/>
                  </a:lnTo>
                  <a:lnTo>
                    <a:pt x="193395" y="71437"/>
                  </a:lnTo>
                  <a:lnTo>
                    <a:pt x="198183" y="72110"/>
                  </a:lnTo>
                  <a:close/>
                </a:path>
                <a:path w="7872095" h="3855720">
                  <a:moveTo>
                    <a:pt x="250088" y="588975"/>
                  </a:moveTo>
                  <a:lnTo>
                    <a:pt x="249123" y="576275"/>
                  </a:lnTo>
                  <a:lnTo>
                    <a:pt x="242963" y="588975"/>
                  </a:lnTo>
                  <a:lnTo>
                    <a:pt x="250088" y="588975"/>
                  </a:lnTo>
                  <a:close/>
                </a:path>
                <a:path w="7872095" h="3855720">
                  <a:moveTo>
                    <a:pt x="268592" y="233375"/>
                  </a:moveTo>
                  <a:lnTo>
                    <a:pt x="259143" y="233375"/>
                  </a:lnTo>
                  <a:lnTo>
                    <a:pt x="263448" y="246075"/>
                  </a:lnTo>
                  <a:lnTo>
                    <a:pt x="268592" y="233375"/>
                  </a:lnTo>
                  <a:close/>
                </a:path>
                <a:path w="7872095" h="3855720">
                  <a:moveTo>
                    <a:pt x="303225" y="1579575"/>
                  </a:moveTo>
                  <a:lnTo>
                    <a:pt x="294474" y="1579575"/>
                  </a:lnTo>
                  <a:lnTo>
                    <a:pt x="298450" y="1592275"/>
                  </a:lnTo>
                  <a:lnTo>
                    <a:pt x="300647" y="1592275"/>
                  </a:lnTo>
                  <a:lnTo>
                    <a:pt x="303225" y="1579575"/>
                  </a:lnTo>
                  <a:close/>
                </a:path>
                <a:path w="7872095" h="3855720">
                  <a:moveTo>
                    <a:pt x="316433" y="1312875"/>
                  </a:moveTo>
                  <a:lnTo>
                    <a:pt x="295554" y="1312875"/>
                  </a:lnTo>
                  <a:lnTo>
                    <a:pt x="291909" y="1325575"/>
                  </a:lnTo>
                  <a:lnTo>
                    <a:pt x="308737" y="1325575"/>
                  </a:lnTo>
                  <a:lnTo>
                    <a:pt x="316433" y="1312875"/>
                  </a:lnTo>
                  <a:close/>
                </a:path>
                <a:path w="7872095" h="3855720">
                  <a:moveTo>
                    <a:pt x="395338" y="893775"/>
                  </a:moveTo>
                  <a:lnTo>
                    <a:pt x="382409" y="881075"/>
                  </a:lnTo>
                  <a:lnTo>
                    <a:pt x="371259" y="881075"/>
                  </a:lnTo>
                  <a:lnTo>
                    <a:pt x="372719" y="893775"/>
                  </a:lnTo>
                  <a:lnTo>
                    <a:pt x="395338" y="893775"/>
                  </a:lnTo>
                  <a:close/>
                </a:path>
                <a:path w="7872095" h="3855720">
                  <a:moveTo>
                    <a:pt x="405561" y="66763"/>
                  </a:moveTo>
                  <a:lnTo>
                    <a:pt x="401180" y="64058"/>
                  </a:lnTo>
                  <a:lnTo>
                    <a:pt x="393382" y="66319"/>
                  </a:lnTo>
                  <a:lnTo>
                    <a:pt x="393865" y="76225"/>
                  </a:lnTo>
                  <a:lnTo>
                    <a:pt x="405485" y="75653"/>
                  </a:lnTo>
                  <a:lnTo>
                    <a:pt x="405561" y="66763"/>
                  </a:lnTo>
                  <a:close/>
                </a:path>
                <a:path w="7872095" h="3855720">
                  <a:moveTo>
                    <a:pt x="408851" y="1782775"/>
                  </a:moveTo>
                  <a:lnTo>
                    <a:pt x="391172" y="1770075"/>
                  </a:lnTo>
                  <a:lnTo>
                    <a:pt x="374675" y="1770075"/>
                  </a:lnTo>
                  <a:lnTo>
                    <a:pt x="357098" y="1757375"/>
                  </a:lnTo>
                  <a:lnTo>
                    <a:pt x="357301" y="1770075"/>
                  </a:lnTo>
                  <a:lnTo>
                    <a:pt x="351155" y="1770075"/>
                  </a:lnTo>
                  <a:lnTo>
                    <a:pt x="343001" y="1782775"/>
                  </a:lnTo>
                  <a:lnTo>
                    <a:pt x="336588" y="1770075"/>
                  </a:lnTo>
                  <a:lnTo>
                    <a:pt x="327240" y="1770075"/>
                  </a:lnTo>
                  <a:lnTo>
                    <a:pt x="326199" y="1782775"/>
                  </a:lnTo>
                  <a:lnTo>
                    <a:pt x="266115" y="1782775"/>
                  </a:lnTo>
                  <a:lnTo>
                    <a:pt x="261226" y="1795475"/>
                  </a:lnTo>
                  <a:lnTo>
                    <a:pt x="256044" y="1795475"/>
                  </a:lnTo>
                  <a:lnTo>
                    <a:pt x="250266" y="1808175"/>
                  </a:lnTo>
                  <a:lnTo>
                    <a:pt x="216687" y="1808175"/>
                  </a:lnTo>
                  <a:lnTo>
                    <a:pt x="216014" y="1820875"/>
                  </a:lnTo>
                  <a:lnTo>
                    <a:pt x="339559" y="1820875"/>
                  </a:lnTo>
                  <a:lnTo>
                    <a:pt x="351015" y="1808175"/>
                  </a:lnTo>
                  <a:lnTo>
                    <a:pt x="361797" y="1808175"/>
                  </a:lnTo>
                  <a:lnTo>
                    <a:pt x="369341" y="1795475"/>
                  </a:lnTo>
                  <a:lnTo>
                    <a:pt x="356425" y="1795475"/>
                  </a:lnTo>
                  <a:lnTo>
                    <a:pt x="354812" y="1782775"/>
                  </a:lnTo>
                  <a:lnTo>
                    <a:pt x="408851" y="1782775"/>
                  </a:lnTo>
                  <a:close/>
                </a:path>
                <a:path w="7872095" h="3855720">
                  <a:moveTo>
                    <a:pt x="420458" y="70129"/>
                  </a:moveTo>
                  <a:lnTo>
                    <a:pt x="416242" y="70929"/>
                  </a:lnTo>
                  <a:lnTo>
                    <a:pt x="414159" y="63055"/>
                  </a:lnTo>
                  <a:lnTo>
                    <a:pt x="412877" y="70383"/>
                  </a:lnTo>
                  <a:lnTo>
                    <a:pt x="413131" y="75425"/>
                  </a:lnTo>
                  <a:lnTo>
                    <a:pt x="419798" y="76466"/>
                  </a:lnTo>
                  <a:lnTo>
                    <a:pt x="420458" y="70129"/>
                  </a:lnTo>
                  <a:close/>
                </a:path>
                <a:path w="7872095" h="3855720">
                  <a:moveTo>
                    <a:pt x="423354" y="893775"/>
                  </a:moveTo>
                  <a:lnTo>
                    <a:pt x="419138" y="881075"/>
                  </a:lnTo>
                  <a:lnTo>
                    <a:pt x="408203" y="893775"/>
                  </a:lnTo>
                  <a:lnTo>
                    <a:pt x="423354" y="893775"/>
                  </a:lnTo>
                  <a:close/>
                </a:path>
                <a:path w="7872095" h="3855720">
                  <a:moveTo>
                    <a:pt x="472173" y="1071575"/>
                  </a:moveTo>
                  <a:lnTo>
                    <a:pt x="464146" y="1058875"/>
                  </a:lnTo>
                  <a:lnTo>
                    <a:pt x="457288" y="1071575"/>
                  </a:lnTo>
                  <a:lnTo>
                    <a:pt x="472173" y="1071575"/>
                  </a:lnTo>
                  <a:close/>
                </a:path>
                <a:path w="7872095" h="3855720">
                  <a:moveTo>
                    <a:pt x="489229" y="1770075"/>
                  </a:moveTo>
                  <a:lnTo>
                    <a:pt x="485267" y="1770075"/>
                  </a:lnTo>
                  <a:lnTo>
                    <a:pt x="483844" y="1757375"/>
                  </a:lnTo>
                  <a:lnTo>
                    <a:pt x="475602" y="1757375"/>
                  </a:lnTo>
                  <a:lnTo>
                    <a:pt x="474091" y="1770075"/>
                  </a:lnTo>
                  <a:lnTo>
                    <a:pt x="429958" y="1770075"/>
                  </a:lnTo>
                  <a:lnTo>
                    <a:pt x="408851" y="1782775"/>
                  </a:lnTo>
                  <a:lnTo>
                    <a:pt x="450786" y="1782775"/>
                  </a:lnTo>
                  <a:lnTo>
                    <a:pt x="451192" y="1795475"/>
                  </a:lnTo>
                  <a:lnTo>
                    <a:pt x="452462" y="1820875"/>
                  </a:lnTo>
                  <a:lnTo>
                    <a:pt x="458914" y="1808175"/>
                  </a:lnTo>
                  <a:lnTo>
                    <a:pt x="466471" y="1820875"/>
                  </a:lnTo>
                  <a:lnTo>
                    <a:pt x="472909" y="1808175"/>
                  </a:lnTo>
                  <a:lnTo>
                    <a:pt x="466407" y="1808175"/>
                  </a:lnTo>
                  <a:lnTo>
                    <a:pt x="462597" y="1795475"/>
                  </a:lnTo>
                  <a:lnTo>
                    <a:pt x="472490" y="1795475"/>
                  </a:lnTo>
                  <a:lnTo>
                    <a:pt x="474091" y="1782775"/>
                  </a:lnTo>
                  <a:lnTo>
                    <a:pt x="488289" y="1782775"/>
                  </a:lnTo>
                  <a:lnTo>
                    <a:pt x="489229" y="1770075"/>
                  </a:lnTo>
                  <a:close/>
                </a:path>
                <a:path w="7872095" h="3855720">
                  <a:moveTo>
                    <a:pt x="497179" y="1058875"/>
                  </a:moveTo>
                  <a:lnTo>
                    <a:pt x="479044" y="1058875"/>
                  </a:lnTo>
                  <a:lnTo>
                    <a:pt x="472173" y="1071575"/>
                  </a:lnTo>
                  <a:lnTo>
                    <a:pt x="496557" y="1071575"/>
                  </a:lnTo>
                  <a:lnTo>
                    <a:pt x="497179" y="1058875"/>
                  </a:lnTo>
                  <a:close/>
                </a:path>
                <a:path w="7872095" h="3855720">
                  <a:moveTo>
                    <a:pt x="509320" y="1058875"/>
                  </a:moveTo>
                  <a:lnTo>
                    <a:pt x="503339" y="1058875"/>
                  </a:lnTo>
                  <a:lnTo>
                    <a:pt x="504774" y="1071575"/>
                  </a:lnTo>
                  <a:lnTo>
                    <a:pt x="507746" y="1071575"/>
                  </a:lnTo>
                  <a:lnTo>
                    <a:pt x="509320" y="1058875"/>
                  </a:lnTo>
                  <a:close/>
                </a:path>
                <a:path w="7872095" h="3855720">
                  <a:moveTo>
                    <a:pt x="531114" y="1871675"/>
                  </a:moveTo>
                  <a:lnTo>
                    <a:pt x="500938" y="1871675"/>
                  </a:lnTo>
                  <a:lnTo>
                    <a:pt x="493293" y="1884375"/>
                  </a:lnTo>
                  <a:lnTo>
                    <a:pt x="520712" y="1884375"/>
                  </a:lnTo>
                  <a:lnTo>
                    <a:pt x="531114" y="1871675"/>
                  </a:lnTo>
                  <a:close/>
                </a:path>
                <a:path w="7872095" h="3855720">
                  <a:moveTo>
                    <a:pt x="556412" y="1693875"/>
                  </a:moveTo>
                  <a:lnTo>
                    <a:pt x="547979" y="1706575"/>
                  </a:lnTo>
                  <a:lnTo>
                    <a:pt x="555002" y="1706575"/>
                  </a:lnTo>
                  <a:lnTo>
                    <a:pt x="556412" y="1693875"/>
                  </a:lnTo>
                  <a:close/>
                </a:path>
                <a:path w="7872095" h="3855720">
                  <a:moveTo>
                    <a:pt x="599782" y="1884375"/>
                  </a:moveTo>
                  <a:lnTo>
                    <a:pt x="590054" y="1871675"/>
                  </a:lnTo>
                  <a:lnTo>
                    <a:pt x="590308" y="1884375"/>
                  </a:lnTo>
                  <a:lnTo>
                    <a:pt x="599782" y="1884375"/>
                  </a:lnTo>
                  <a:close/>
                </a:path>
                <a:path w="7872095" h="3855720">
                  <a:moveTo>
                    <a:pt x="614172" y="1058875"/>
                  </a:moveTo>
                  <a:lnTo>
                    <a:pt x="583730" y="1058875"/>
                  </a:lnTo>
                  <a:lnTo>
                    <a:pt x="580745" y="1071575"/>
                  </a:lnTo>
                  <a:lnTo>
                    <a:pt x="604177" y="1071575"/>
                  </a:lnTo>
                  <a:lnTo>
                    <a:pt x="614172" y="1058875"/>
                  </a:lnTo>
                  <a:close/>
                </a:path>
                <a:path w="7872095" h="3855720">
                  <a:moveTo>
                    <a:pt x="636320" y="1109675"/>
                  </a:moveTo>
                  <a:lnTo>
                    <a:pt x="630135" y="1096975"/>
                  </a:lnTo>
                  <a:lnTo>
                    <a:pt x="629678" y="1109675"/>
                  </a:lnTo>
                  <a:lnTo>
                    <a:pt x="636320" y="1109675"/>
                  </a:lnTo>
                  <a:close/>
                </a:path>
                <a:path w="7872095" h="3855720">
                  <a:moveTo>
                    <a:pt x="641108" y="1706575"/>
                  </a:moveTo>
                  <a:lnTo>
                    <a:pt x="635889" y="1706575"/>
                  </a:lnTo>
                  <a:lnTo>
                    <a:pt x="627291" y="1693875"/>
                  </a:lnTo>
                  <a:lnTo>
                    <a:pt x="621322" y="1706575"/>
                  </a:lnTo>
                  <a:lnTo>
                    <a:pt x="629170" y="1719275"/>
                  </a:lnTo>
                  <a:lnTo>
                    <a:pt x="641108" y="1706575"/>
                  </a:lnTo>
                  <a:close/>
                </a:path>
                <a:path w="7872095" h="3855720">
                  <a:moveTo>
                    <a:pt x="646087" y="87706"/>
                  </a:moveTo>
                  <a:lnTo>
                    <a:pt x="645998" y="82753"/>
                  </a:lnTo>
                  <a:lnTo>
                    <a:pt x="643051" y="83972"/>
                  </a:lnTo>
                  <a:lnTo>
                    <a:pt x="638467" y="83223"/>
                  </a:lnTo>
                  <a:lnTo>
                    <a:pt x="638543" y="88011"/>
                  </a:lnTo>
                  <a:lnTo>
                    <a:pt x="641489" y="86753"/>
                  </a:lnTo>
                  <a:lnTo>
                    <a:pt x="646087" y="87706"/>
                  </a:lnTo>
                  <a:close/>
                </a:path>
                <a:path w="7872095" h="3855720">
                  <a:moveTo>
                    <a:pt x="666140" y="1046175"/>
                  </a:moveTo>
                  <a:lnTo>
                    <a:pt x="655180" y="1046175"/>
                  </a:lnTo>
                  <a:lnTo>
                    <a:pt x="652437" y="1058875"/>
                  </a:lnTo>
                  <a:lnTo>
                    <a:pt x="658202" y="1058875"/>
                  </a:lnTo>
                  <a:lnTo>
                    <a:pt x="666140" y="1046175"/>
                  </a:lnTo>
                  <a:close/>
                </a:path>
                <a:path w="7872095" h="3855720">
                  <a:moveTo>
                    <a:pt x="853643" y="119075"/>
                  </a:moveTo>
                  <a:lnTo>
                    <a:pt x="826287" y="119075"/>
                  </a:lnTo>
                  <a:lnTo>
                    <a:pt x="823709" y="131775"/>
                  </a:lnTo>
                  <a:lnTo>
                    <a:pt x="847775" y="131775"/>
                  </a:lnTo>
                  <a:lnTo>
                    <a:pt x="853643" y="119075"/>
                  </a:lnTo>
                  <a:close/>
                </a:path>
                <a:path w="7872095" h="3855720">
                  <a:moveTo>
                    <a:pt x="861148" y="78384"/>
                  </a:moveTo>
                  <a:lnTo>
                    <a:pt x="858050" y="74587"/>
                  </a:lnTo>
                  <a:lnTo>
                    <a:pt x="853427" y="78524"/>
                  </a:lnTo>
                  <a:lnTo>
                    <a:pt x="855472" y="81026"/>
                  </a:lnTo>
                  <a:lnTo>
                    <a:pt x="856526" y="82397"/>
                  </a:lnTo>
                  <a:lnTo>
                    <a:pt x="861148" y="78384"/>
                  </a:lnTo>
                  <a:close/>
                </a:path>
                <a:path w="7872095" h="3855720">
                  <a:moveTo>
                    <a:pt x="961682" y="3783685"/>
                  </a:moveTo>
                  <a:lnTo>
                    <a:pt x="961072" y="3770960"/>
                  </a:lnTo>
                  <a:lnTo>
                    <a:pt x="956373" y="3764369"/>
                  </a:lnTo>
                  <a:lnTo>
                    <a:pt x="947496" y="3763924"/>
                  </a:lnTo>
                  <a:lnTo>
                    <a:pt x="947661" y="3773868"/>
                  </a:lnTo>
                  <a:lnTo>
                    <a:pt x="950734" y="3779482"/>
                  </a:lnTo>
                  <a:lnTo>
                    <a:pt x="955738" y="3782263"/>
                  </a:lnTo>
                  <a:lnTo>
                    <a:pt x="961682" y="3783685"/>
                  </a:lnTo>
                  <a:close/>
                </a:path>
                <a:path w="7872095" h="3855720">
                  <a:moveTo>
                    <a:pt x="974115" y="1998675"/>
                  </a:moveTo>
                  <a:lnTo>
                    <a:pt x="969899" y="1985975"/>
                  </a:lnTo>
                  <a:lnTo>
                    <a:pt x="967232" y="1998675"/>
                  </a:lnTo>
                  <a:lnTo>
                    <a:pt x="974115" y="1998675"/>
                  </a:lnTo>
                  <a:close/>
                </a:path>
                <a:path w="7872095" h="3855720">
                  <a:moveTo>
                    <a:pt x="981011" y="76022"/>
                  </a:moveTo>
                  <a:lnTo>
                    <a:pt x="975080" y="73190"/>
                  </a:lnTo>
                  <a:lnTo>
                    <a:pt x="975588" y="79133"/>
                  </a:lnTo>
                  <a:lnTo>
                    <a:pt x="981011" y="76022"/>
                  </a:lnTo>
                  <a:close/>
                </a:path>
                <a:path w="7872095" h="3855720">
                  <a:moveTo>
                    <a:pt x="985126" y="1985975"/>
                  </a:moveTo>
                  <a:lnTo>
                    <a:pt x="980846" y="1973275"/>
                  </a:lnTo>
                  <a:lnTo>
                    <a:pt x="980071" y="1985975"/>
                  </a:lnTo>
                  <a:lnTo>
                    <a:pt x="974115" y="1985975"/>
                  </a:lnTo>
                  <a:lnTo>
                    <a:pt x="974115" y="1998675"/>
                  </a:lnTo>
                  <a:lnTo>
                    <a:pt x="984681" y="1998675"/>
                  </a:lnTo>
                  <a:lnTo>
                    <a:pt x="981240" y="1985975"/>
                  </a:lnTo>
                  <a:lnTo>
                    <a:pt x="985126" y="1985975"/>
                  </a:lnTo>
                  <a:close/>
                </a:path>
                <a:path w="7872095" h="3855720">
                  <a:moveTo>
                    <a:pt x="992759" y="80975"/>
                  </a:moveTo>
                  <a:lnTo>
                    <a:pt x="987983" y="80975"/>
                  </a:lnTo>
                  <a:lnTo>
                    <a:pt x="983449" y="93675"/>
                  </a:lnTo>
                  <a:lnTo>
                    <a:pt x="992759" y="80975"/>
                  </a:lnTo>
                  <a:close/>
                </a:path>
                <a:path w="7872095" h="3855720">
                  <a:moveTo>
                    <a:pt x="1057224" y="28105"/>
                  </a:moveTo>
                  <a:lnTo>
                    <a:pt x="1047597" y="28702"/>
                  </a:lnTo>
                  <a:lnTo>
                    <a:pt x="1039393" y="31229"/>
                  </a:lnTo>
                  <a:lnTo>
                    <a:pt x="1034910" y="38442"/>
                  </a:lnTo>
                  <a:lnTo>
                    <a:pt x="1042174" y="37998"/>
                  </a:lnTo>
                  <a:lnTo>
                    <a:pt x="1050391" y="38798"/>
                  </a:lnTo>
                  <a:lnTo>
                    <a:pt x="1056449" y="36830"/>
                  </a:lnTo>
                  <a:lnTo>
                    <a:pt x="1057224" y="28105"/>
                  </a:lnTo>
                  <a:close/>
                </a:path>
                <a:path w="7872095" h="3855720">
                  <a:moveTo>
                    <a:pt x="1076858" y="49428"/>
                  </a:moveTo>
                  <a:lnTo>
                    <a:pt x="1075423" y="44653"/>
                  </a:lnTo>
                  <a:lnTo>
                    <a:pt x="1072603" y="43954"/>
                  </a:lnTo>
                  <a:lnTo>
                    <a:pt x="1072667" y="52781"/>
                  </a:lnTo>
                  <a:lnTo>
                    <a:pt x="1076858" y="49428"/>
                  </a:lnTo>
                  <a:close/>
                </a:path>
                <a:path w="7872095" h="3855720">
                  <a:moveTo>
                    <a:pt x="1098829" y="42392"/>
                  </a:moveTo>
                  <a:lnTo>
                    <a:pt x="1097597" y="29718"/>
                  </a:lnTo>
                  <a:lnTo>
                    <a:pt x="1089914" y="27178"/>
                  </a:lnTo>
                  <a:lnTo>
                    <a:pt x="1081011" y="31115"/>
                  </a:lnTo>
                  <a:lnTo>
                    <a:pt x="1076172" y="37858"/>
                  </a:lnTo>
                  <a:lnTo>
                    <a:pt x="1080757" y="43522"/>
                  </a:lnTo>
                  <a:lnTo>
                    <a:pt x="1089571" y="43281"/>
                  </a:lnTo>
                  <a:lnTo>
                    <a:pt x="1098829" y="42392"/>
                  </a:lnTo>
                  <a:close/>
                </a:path>
                <a:path w="7872095" h="3855720">
                  <a:moveTo>
                    <a:pt x="1103337" y="41897"/>
                  </a:moveTo>
                  <a:lnTo>
                    <a:pt x="1098829" y="42392"/>
                  </a:lnTo>
                  <a:lnTo>
                    <a:pt x="1101217" y="49695"/>
                  </a:lnTo>
                  <a:lnTo>
                    <a:pt x="1103337" y="41897"/>
                  </a:lnTo>
                  <a:close/>
                </a:path>
                <a:path w="7872095" h="3855720">
                  <a:moveTo>
                    <a:pt x="1128801" y="3761968"/>
                  </a:moveTo>
                  <a:lnTo>
                    <a:pt x="1126109" y="3763162"/>
                  </a:lnTo>
                  <a:lnTo>
                    <a:pt x="1121892" y="3762070"/>
                  </a:lnTo>
                  <a:lnTo>
                    <a:pt x="1121752" y="3767023"/>
                  </a:lnTo>
                  <a:lnTo>
                    <a:pt x="1124508" y="3765778"/>
                  </a:lnTo>
                  <a:lnTo>
                    <a:pt x="1128725" y="3766820"/>
                  </a:lnTo>
                  <a:lnTo>
                    <a:pt x="1128801" y="3761968"/>
                  </a:lnTo>
                  <a:close/>
                </a:path>
                <a:path w="7872095" h="3855720">
                  <a:moveTo>
                    <a:pt x="1155204" y="46736"/>
                  </a:moveTo>
                  <a:lnTo>
                    <a:pt x="1155065" y="36741"/>
                  </a:lnTo>
                  <a:lnTo>
                    <a:pt x="1151318" y="36791"/>
                  </a:lnTo>
                  <a:lnTo>
                    <a:pt x="1150531" y="32689"/>
                  </a:lnTo>
                  <a:lnTo>
                    <a:pt x="1147483" y="31788"/>
                  </a:lnTo>
                  <a:lnTo>
                    <a:pt x="1147559" y="38354"/>
                  </a:lnTo>
                  <a:lnTo>
                    <a:pt x="1140968" y="36474"/>
                  </a:lnTo>
                  <a:lnTo>
                    <a:pt x="1140129" y="41808"/>
                  </a:lnTo>
                  <a:lnTo>
                    <a:pt x="1145235" y="43446"/>
                  </a:lnTo>
                  <a:lnTo>
                    <a:pt x="1147381" y="48945"/>
                  </a:lnTo>
                  <a:lnTo>
                    <a:pt x="1155204" y="46736"/>
                  </a:lnTo>
                  <a:close/>
                </a:path>
                <a:path w="7872095" h="3855720">
                  <a:moveTo>
                    <a:pt x="1160373" y="9220"/>
                  </a:moveTo>
                  <a:lnTo>
                    <a:pt x="1158405" y="6692"/>
                  </a:lnTo>
                  <a:lnTo>
                    <a:pt x="1157363" y="5372"/>
                  </a:lnTo>
                  <a:lnTo>
                    <a:pt x="1152728" y="9258"/>
                  </a:lnTo>
                  <a:lnTo>
                    <a:pt x="1154696" y="11760"/>
                  </a:lnTo>
                  <a:lnTo>
                    <a:pt x="1155776" y="13157"/>
                  </a:lnTo>
                  <a:lnTo>
                    <a:pt x="1160373" y="9220"/>
                  </a:lnTo>
                  <a:close/>
                </a:path>
                <a:path w="7872095" h="3855720">
                  <a:moveTo>
                    <a:pt x="1217002" y="28498"/>
                  </a:moveTo>
                  <a:lnTo>
                    <a:pt x="1215021" y="25869"/>
                  </a:lnTo>
                  <a:lnTo>
                    <a:pt x="1213980" y="24523"/>
                  </a:lnTo>
                  <a:lnTo>
                    <a:pt x="1209319" y="28333"/>
                  </a:lnTo>
                  <a:lnTo>
                    <a:pt x="1211364" y="30873"/>
                  </a:lnTo>
                  <a:lnTo>
                    <a:pt x="1212456" y="32270"/>
                  </a:lnTo>
                  <a:lnTo>
                    <a:pt x="1217002" y="28498"/>
                  </a:lnTo>
                  <a:close/>
                </a:path>
                <a:path w="7872095" h="3855720">
                  <a:moveTo>
                    <a:pt x="1233563" y="698"/>
                  </a:moveTo>
                  <a:lnTo>
                    <a:pt x="1229144" y="1536"/>
                  </a:lnTo>
                  <a:lnTo>
                    <a:pt x="1222844" y="0"/>
                  </a:lnTo>
                  <a:lnTo>
                    <a:pt x="1222336" y="5791"/>
                  </a:lnTo>
                  <a:lnTo>
                    <a:pt x="1226731" y="5003"/>
                  </a:lnTo>
                  <a:lnTo>
                    <a:pt x="1233017" y="6578"/>
                  </a:lnTo>
                  <a:lnTo>
                    <a:pt x="1233563" y="698"/>
                  </a:lnTo>
                  <a:close/>
                </a:path>
                <a:path w="7872095" h="3855720">
                  <a:moveTo>
                    <a:pt x="1647240" y="1897075"/>
                  </a:moveTo>
                  <a:lnTo>
                    <a:pt x="1637728" y="1897075"/>
                  </a:lnTo>
                  <a:lnTo>
                    <a:pt x="1639658" y="1909775"/>
                  </a:lnTo>
                  <a:lnTo>
                    <a:pt x="1644484" y="1909775"/>
                  </a:lnTo>
                  <a:lnTo>
                    <a:pt x="1647240" y="1897075"/>
                  </a:lnTo>
                  <a:close/>
                </a:path>
                <a:path w="7872095" h="3855720">
                  <a:moveTo>
                    <a:pt x="1835365" y="66268"/>
                  </a:moveTo>
                  <a:lnTo>
                    <a:pt x="1833448" y="63677"/>
                  </a:lnTo>
                  <a:lnTo>
                    <a:pt x="1832432" y="62230"/>
                  </a:lnTo>
                  <a:lnTo>
                    <a:pt x="1827809" y="66065"/>
                  </a:lnTo>
                  <a:lnTo>
                    <a:pt x="1829727" y="68630"/>
                  </a:lnTo>
                  <a:lnTo>
                    <a:pt x="1830755" y="69977"/>
                  </a:lnTo>
                  <a:lnTo>
                    <a:pt x="1835365" y="66268"/>
                  </a:lnTo>
                  <a:close/>
                </a:path>
                <a:path w="7872095" h="3855720">
                  <a:moveTo>
                    <a:pt x="1857629" y="66255"/>
                  </a:moveTo>
                  <a:lnTo>
                    <a:pt x="1855724" y="63652"/>
                  </a:lnTo>
                  <a:lnTo>
                    <a:pt x="1854695" y="62217"/>
                  </a:lnTo>
                  <a:lnTo>
                    <a:pt x="1850059" y="66052"/>
                  </a:lnTo>
                  <a:lnTo>
                    <a:pt x="1851964" y="68605"/>
                  </a:lnTo>
                  <a:lnTo>
                    <a:pt x="1853018" y="69977"/>
                  </a:lnTo>
                  <a:lnTo>
                    <a:pt x="1857629" y="66255"/>
                  </a:lnTo>
                  <a:close/>
                </a:path>
                <a:path w="7872095" h="3855720">
                  <a:moveTo>
                    <a:pt x="1955393" y="49606"/>
                  </a:moveTo>
                  <a:lnTo>
                    <a:pt x="1951012" y="50330"/>
                  </a:lnTo>
                  <a:lnTo>
                    <a:pt x="1944916" y="48742"/>
                  </a:lnTo>
                  <a:lnTo>
                    <a:pt x="1944255" y="54533"/>
                  </a:lnTo>
                  <a:lnTo>
                    <a:pt x="1948637" y="53721"/>
                  </a:lnTo>
                  <a:lnTo>
                    <a:pt x="1954758" y="55397"/>
                  </a:lnTo>
                  <a:lnTo>
                    <a:pt x="1955393" y="49606"/>
                  </a:lnTo>
                  <a:close/>
                </a:path>
                <a:path w="7872095" h="3855720">
                  <a:moveTo>
                    <a:pt x="1962607" y="69634"/>
                  </a:moveTo>
                  <a:lnTo>
                    <a:pt x="1958263" y="70345"/>
                  </a:lnTo>
                  <a:lnTo>
                    <a:pt x="1952129" y="68656"/>
                  </a:lnTo>
                  <a:lnTo>
                    <a:pt x="1951545" y="74549"/>
                  </a:lnTo>
                  <a:lnTo>
                    <a:pt x="1955888" y="73761"/>
                  </a:lnTo>
                  <a:lnTo>
                    <a:pt x="1961959" y="75526"/>
                  </a:lnTo>
                  <a:lnTo>
                    <a:pt x="1962607" y="69634"/>
                  </a:lnTo>
                  <a:close/>
                </a:path>
                <a:path w="7872095" h="3855720">
                  <a:moveTo>
                    <a:pt x="2355278" y="93675"/>
                  </a:moveTo>
                  <a:lnTo>
                    <a:pt x="2349500" y="93675"/>
                  </a:lnTo>
                  <a:lnTo>
                    <a:pt x="2349716" y="106375"/>
                  </a:lnTo>
                  <a:lnTo>
                    <a:pt x="2351659" y="106375"/>
                  </a:lnTo>
                  <a:lnTo>
                    <a:pt x="2355278" y="93675"/>
                  </a:lnTo>
                  <a:close/>
                </a:path>
                <a:path w="7872095" h="3855720">
                  <a:moveTo>
                    <a:pt x="2993110" y="1985975"/>
                  </a:moveTo>
                  <a:lnTo>
                    <a:pt x="2992132" y="1973275"/>
                  </a:lnTo>
                  <a:lnTo>
                    <a:pt x="2989262" y="1973275"/>
                  </a:lnTo>
                  <a:lnTo>
                    <a:pt x="2986722" y="1960575"/>
                  </a:lnTo>
                  <a:lnTo>
                    <a:pt x="2986786" y="1947875"/>
                  </a:lnTo>
                  <a:lnTo>
                    <a:pt x="2982760" y="1947875"/>
                  </a:lnTo>
                  <a:lnTo>
                    <a:pt x="2982760" y="1960575"/>
                  </a:lnTo>
                  <a:lnTo>
                    <a:pt x="2982709" y="1973275"/>
                  </a:lnTo>
                  <a:lnTo>
                    <a:pt x="2975533" y="1973275"/>
                  </a:lnTo>
                  <a:lnTo>
                    <a:pt x="2976588" y="1960575"/>
                  </a:lnTo>
                  <a:lnTo>
                    <a:pt x="2982760" y="1960575"/>
                  </a:lnTo>
                  <a:lnTo>
                    <a:pt x="2982760" y="1947875"/>
                  </a:lnTo>
                  <a:lnTo>
                    <a:pt x="2971876" y="1947875"/>
                  </a:lnTo>
                  <a:lnTo>
                    <a:pt x="2964294" y="1960575"/>
                  </a:lnTo>
                  <a:lnTo>
                    <a:pt x="2955442" y="1960575"/>
                  </a:lnTo>
                  <a:lnTo>
                    <a:pt x="2951353" y="1973275"/>
                  </a:lnTo>
                  <a:lnTo>
                    <a:pt x="2953982" y="1973275"/>
                  </a:lnTo>
                  <a:lnTo>
                    <a:pt x="2953524" y="1998675"/>
                  </a:lnTo>
                  <a:lnTo>
                    <a:pt x="2961919" y="1985975"/>
                  </a:lnTo>
                  <a:lnTo>
                    <a:pt x="2967266" y="1985975"/>
                  </a:lnTo>
                  <a:lnTo>
                    <a:pt x="2972905" y="1998675"/>
                  </a:lnTo>
                  <a:lnTo>
                    <a:pt x="2982214" y="1998675"/>
                  </a:lnTo>
                  <a:lnTo>
                    <a:pt x="2981782" y="1985975"/>
                  </a:lnTo>
                  <a:lnTo>
                    <a:pt x="2993110" y="1985975"/>
                  </a:lnTo>
                  <a:close/>
                </a:path>
                <a:path w="7872095" h="3855720">
                  <a:moveTo>
                    <a:pt x="3504539" y="1947875"/>
                  </a:moveTo>
                  <a:lnTo>
                    <a:pt x="3495421" y="1935175"/>
                  </a:lnTo>
                  <a:lnTo>
                    <a:pt x="3486937" y="1935175"/>
                  </a:lnTo>
                  <a:lnTo>
                    <a:pt x="3457829" y="1935175"/>
                  </a:lnTo>
                  <a:lnTo>
                    <a:pt x="3456825" y="1947875"/>
                  </a:lnTo>
                  <a:lnTo>
                    <a:pt x="3463633" y="1947875"/>
                  </a:lnTo>
                  <a:lnTo>
                    <a:pt x="3457422" y="1960575"/>
                  </a:lnTo>
                  <a:lnTo>
                    <a:pt x="3466185" y="1960575"/>
                  </a:lnTo>
                  <a:lnTo>
                    <a:pt x="3470808" y="1947875"/>
                  </a:lnTo>
                  <a:lnTo>
                    <a:pt x="3473539" y="1960575"/>
                  </a:lnTo>
                  <a:lnTo>
                    <a:pt x="3493452" y="1960575"/>
                  </a:lnTo>
                  <a:lnTo>
                    <a:pt x="3494417" y="1947875"/>
                  </a:lnTo>
                  <a:lnTo>
                    <a:pt x="3504539" y="1947875"/>
                  </a:lnTo>
                  <a:close/>
                </a:path>
                <a:path w="7872095" h="3855720">
                  <a:moveTo>
                    <a:pt x="3533825" y="92138"/>
                  </a:moveTo>
                  <a:lnTo>
                    <a:pt x="3526510" y="91960"/>
                  </a:lnTo>
                  <a:lnTo>
                    <a:pt x="3519347" y="93141"/>
                  </a:lnTo>
                  <a:lnTo>
                    <a:pt x="3522865" y="96608"/>
                  </a:lnTo>
                  <a:lnTo>
                    <a:pt x="3530028" y="97790"/>
                  </a:lnTo>
                  <a:lnTo>
                    <a:pt x="3533825" y="92138"/>
                  </a:lnTo>
                  <a:close/>
                </a:path>
                <a:path w="7872095" h="3855720">
                  <a:moveTo>
                    <a:pt x="3734016" y="3805974"/>
                  </a:moveTo>
                  <a:lnTo>
                    <a:pt x="3732225" y="3803358"/>
                  </a:lnTo>
                  <a:lnTo>
                    <a:pt x="3731260" y="3801910"/>
                  </a:lnTo>
                  <a:lnTo>
                    <a:pt x="3726675" y="3805517"/>
                  </a:lnTo>
                  <a:lnTo>
                    <a:pt x="3728491" y="3808311"/>
                  </a:lnTo>
                  <a:lnTo>
                    <a:pt x="3729393" y="3809593"/>
                  </a:lnTo>
                  <a:lnTo>
                    <a:pt x="3734016" y="3805974"/>
                  </a:lnTo>
                  <a:close/>
                </a:path>
                <a:path w="7872095" h="3855720">
                  <a:moveTo>
                    <a:pt x="3878783" y="1960575"/>
                  </a:moveTo>
                  <a:lnTo>
                    <a:pt x="3875201" y="1973275"/>
                  </a:lnTo>
                  <a:lnTo>
                    <a:pt x="3878681" y="1973275"/>
                  </a:lnTo>
                  <a:lnTo>
                    <a:pt x="3878783" y="1960575"/>
                  </a:lnTo>
                  <a:close/>
                </a:path>
                <a:path w="7872095" h="3855720">
                  <a:moveTo>
                    <a:pt x="3913263" y="104406"/>
                  </a:moveTo>
                  <a:lnTo>
                    <a:pt x="3911485" y="101752"/>
                  </a:lnTo>
                  <a:lnTo>
                    <a:pt x="3910533" y="100291"/>
                  </a:lnTo>
                  <a:lnTo>
                    <a:pt x="3905897" y="104000"/>
                  </a:lnTo>
                  <a:lnTo>
                    <a:pt x="3907726" y="106616"/>
                  </a:lnTo>
                  <a:lnTo>
                    <a:pt x="3908691" y="108000"/>
                  </a:lnTo>
                  <a:lnTo>
                    <a:pt x="3913263" y="104406"/>
                  </a:lnTo>
                  <a:close/>
                </a:path>
                <a:path w="7872095" h="3855720">
                  <a:moveTo>
                    <a:pt x="3949725" y="100291"/>
                  </a:moveTo>
                  <a:lnTo>
                    <a:pt x="3947947" y="97675"/>
                  </a:lnTo>
                  <a:lnTo>
                    <a:pt x="3947033" y="96367"/>
                  </a:lnTo>
                  <a:lnTo>
                    <a:pt x="3942397" y="99974"/>
                  </a:lnTo>
                  <a:lnTo>
                    <a:pt x="3944188" y="102590"/>
                  </a:lnTo>
                  <a:lnTo>
                    <a:pt x="3945140" y="104076"/>
                  </a:lnTo>
                  <a:lnTo>
                    <a:pt x="3949725" y="100291"/>
                  </a:lnTo>
                  <a:close/>
                </a:path>
                <a:path w="7872095" h="3855720">
                  <a:moveTo>
                    <a:pt x="3985361" y="3804970"/>
                  </a:moveTo>
                  <a:lnTo>
                    <a:pt x="3979138" y="3803700"/>
                  </a:lnTo>
                  <a:lnTo>
                    <a:pt x="3978084" y="3809898"/>
                  </a:lnTo>
                  <a:lnTo>
                    <a:pt x="3982110" y="3809530"/>
                  </a:lnTo>
                  <a:lnTo>
                    <a:pt x="3983444" y="3817277"/>
                  </a:lnTo>
                  <a:lnTo>
                    <a:pt x="3985323" y="3810101"/>
                  </a:lnTo>
                  <a:lnTo>
                    <a:pt x="3985361" y="3804970"/>
                  </a:lnTo>
                  <a:close/>
                </a:path>
                <a:path w="7872095" h="3855720">
                  <a:moveTo>
                    <a:pt x="3985818" y="169875"/>
                  </a:moveTo>
                  <a:lnTo>
                    <a:pt x="3966095" y="169875"/>
                  </a:lnTo>
                  <a:lnTo>
                    <a:pt x="3949712" y="157175"/>
                  </a:lnTo>
                  <a:lnTo>
                    <a:pt x="3940403" y="157175"/>
                  </a:lnTo>
                  <a:lnTo>
                    <a:pt x="3932313" y="169875"/>
                  </a:lnTo>
                  <a:lnTo>
                    <a:pt x="3964609" y="169875"/>
                  </a:lnTo>
                  <a:lnTo>
                    <a:pt x="3978325" y="182575"/>
                  </a:lnTo>
                  <a:lnTo>
                    <a:pt x="3985818" y="169875"/>
                  </a:lnTo>
                  <a:close/>
                </a:path>
                <a:path w="7872095" h="3855720">
                  <a:moveTo>
                    <a:pt x="3986809" y="3822687"/>
                  </a:moveTo>
                  <a:lnTo>
                    <a:pt x="3985018" y="3820045"/>
                  </a:lnTo>
                  <a:lnTo>
                    <a:pt x="3984015" y="3818572"/>
                  </a:lnTo>
                  <a:lnTo>
                    <a:pt x="3979456" y="3822344"/>
                  </a:lnTo>
                  <a:lnTo>
                    <a:pt x="3981246" y="3824935"/>
                  </a:lnTo>
                  <a:lnTo>
                    <a:pt x="3982186" y="3826294"/>
                  </a:lnTo>
                  <a:lnTo>
                    <a:pt x="3986809" y="3822687"/>
                  </a:lnTo>
                  <a:close/>
                </a:path>
                <a:path w="7872095" h="3855720">
                  <a:moveTo>
                    <a:pt x="3999928" y="59029"/>
                  </a:moveTo>
                  <a:lnTo>
                    <a:pt x="3997096" y="60223"/>
                  </a:lnTo>
                  <a:lnTo>
                    <a:pt x="3992791" y="59055"/>
                  </a:lnTo>
                  <a:lnTo>
                    <a:pt x="3992562" y="63906"/>
                  </a:lnTo>
                  <a:lnTo>
                    <a:pt x="3995407" y="62839"/>
                  </a:lnTo>
                  <a:lnTo>
                    <a:pt x="3999725" y="64058"/>
                  </a:lnTo>
                  <a:lnTo>
                    <a:pt x="3999928" y="59029"/>
                  </a:lnTo>
                  <a:close/>
                </a:path>
                <a:path w="7872095" h="3855720">
                  <a:moveTo>
                    <a:pt x="4132605" y="169875"/>
                  </a:moveTo>
                  <a:lnTo>
                    <a:pt x="4123017" y="169875"/>
                  </a:lnTo>
                  <a:lnTo>
                    <a:pt x="4124579" y="182575"/>
                  </a:lnTo>
                  <a:lnTo>
                    <a:pt x="4132605" y="169875"/>
                  </a:lnTo>
                  <a:close/>
                </a:path>
                <a:path w="7872095" h="3855720">
                  <a:moveTo>
                    <a:pt x="4386427" y="207975"/>
                  </a:moveTo>
                  <a:lnTo>
                    <a:pt x="4377550" y="220675"/>
                  </a:lnTo>
                  <a:lnTo>
                    <a:pt x="4384980" y="220675"/>
                  </a:lnTo>
                  <a:lnTo>
                    <a:pt x="4386427" y="207975"/>
                  </a:lnTo>
                  <a:close/>
                </a:path>
                <a:path w="7872095" h="3855720">
                  <a:moveTo>
                    <a:pt x="4730483" y="3826967"/>
                  </a:moveTo>
                  <a:lnTo>
                    <a:pt x="4728667" y="3824300"/>
                  </a:lnTo>
                  <a:lnTo>
                    <a:pt x="4727727" y="3823030"/>
                  </a:lnTo>
                  <a:lnTo>
                    <a:pt x="4723130" y="3826649"/>
                  </a:lnTo>
                  <a:lnTo>
                    <a:pt x="4724920" y="3829316"/>
                  </a:lnTo>
                  <a:lnTo>
                    <a:pt x="4725911" y="3830751"/>
                  </a:lnTo>
                  <a:lnTo>
                    <a:pt x="4730483" y="3826967"/>
                  </a:lnTo>
                  <a:close/>
                </a:path>
                <a:path w="7872095" h="3855720">
                  <a:moveTo>
                    <a:pt x="4736274" y="108407"/>
                  </a:moveTo>
                  <a:lnTo>
                    <a:pt x="4733455" y="109512"/>
                  </a:lnTo>
                  <a:lnTo>
                    <a:pt x="4729175" y="108381"/>
                  </a:lnTo>
                  <a:lnTo>
                    <a:pt x="4728946" y="113258"/>
                  </a:lnTo>
                  <a:lnTo>
                    <a:pt x="4731766" y="112204"/>
                  </a:lnTo>
                  <a:lnTo>
                    <a:pt x="4736058" y="113296"/>
                  </a:lnTo>
                  <a:lnTo>
                    <a:pt x="4736274" y="108407"/>
                  </a:lnTo>
                  <a:close/>
                </a:path>
                <a:path w="7872095" h="3855720">
                  <a:moveTo>
                    <a:pt x="4783163" y="3830688"/>
                  </a:moveTo>
                  <a:lnTo>
                    <a:pt x="4776775" y="3829253"/>
                  </a:lnTo>
                  <a:lnTo>
                    <a:pt x="4775720" y="3835565"/>
                  </a:lnTo>
                  <a:lnTo>
                    <a:pt x="4779861" y="3835057"/>
                  </a:lnTo>
                  <a:lnTo>
                    <a:pt x="4781258" y="3842855"/>
                  </a:lnTo>
                  <a:lnTo>
                    <a:pt x="4783048" y="3835730"/>
                  </a:lnTo>
                  <a:lnTo>
                    <a:pt x="4783163" y="3830688"/>
                  </a:lnTo>
                  <a:close/>
                </a:path>
                <a:path w="7872095" h="3855720">
                  <a:moveTo>
                    <a:pt x="4783239" y="104724"/>
                  </a:moveTo>
                  <a:lnTo>
                    <a:pt x="4779022" y="105308"/>
                  </a:lnTo>
                  <a:lnTo>
                    <a:pt x="4773053" y="103555"/>
                  </a:lnTo>
                  <a:lnTo>
                    <a:pt x="4772317" y="109334"/>
                  </a:lnTo>
                  <a:lnTo>
                    <a:pt x="4776533" y="108750"/>
                  </a:lnTo>
                  <a:lnTo>
                    <a:pt x="4782502" y="110540"/>
                  </a:lnTo>
                  <a:lnTo>
                    <a:pt x="4783239" y="104724"/>
                  </a:lnTo>
                  <a:close/>
                </a:path>
                <a:path w="7872095" h="3855720">
                  <a:moveTo>
                    <a:pt x="4797615" y="3836085"/>
                  </a:moveTo>
                  <a:lnTo>
                    <a:pt x="4794809" y="3837140"/>
                  </a:lnTo>
                  <a:lnTo>
                    <a:pt x="4790465" y="3835971"/>
                  </a:lnTo>
                  <a:lnTo>
                    <a:pt x="4790211" y="3840835"/>
                  </a:lnTo>
                  <a:lnTo>
                    <a:pt x="4793094" y="3839794"/>
                  </a:lnTo>
                  <a:lnTo>
                    <a:pt x="4797399" y="3840835"/>
                  </a:lnTo>
                  <a:lnTo>
                    <a:pt x="4797615" y="3836085"/>
                  </a:lnTo>
                  <a:close/>
                </a:path>
                <a:path w="7872095" h="3855720">
                  <a:moveTo>
                    <a:pt x="4812195" y="3836263"/>
                  </a:moveTo>
                  <a:lnTo>
                    <a:pt x="4805870" y="3834968"/>
                  </a:lnTo>
                  <a:lnTo>
                    <a:pt x="4804778" y="3841165"/>
                  </a:lnTo>
                  <a:lnTo>
                    <a:pt x="4805413" y="3847122"/>
                  </a:lnTo>
                  <a:lnTo>
                    <a:pt x="4808715" y="3844340"/>
                  </a:lnTo>
                  <a:lnTo>
                    <a:pt x="4812093" y="3841331"/>
                  </a:lnTo>
                  <a:lnTo>
                    <a:pt x="4812195" y="3836263"/>
                  </a:lnTo>
                  <a:close/>
                </a:path>
                <a:path w="7872095" h="3855720">
                  <a:moveTo>
                    <a:pt x="4833848" y="100888"/>
                  </a:moveTo>
                  <a:lnTo>
                    <a:pt x="4826622" y="100711"/>
                  </a:lnTo>
                  <a:lnTo>
                    <a:pt x="4826330" y="110718"/>
                  </a:lnTo>
                  <a:lnTo>
                    <a:pt x="4833556" y="110909"/>
                  </a:lnTo>
                  <a:lnTo>
                    <a:pt x="4833759" y="104330"/>
                  </a:lnTo>
                  <a:lnTo>
                    <a:pt x="4833848" y="100888"/>
                  </a:lnTo>
                  <a:close/>
                </a:path>
                <a:path w="7872095" h="3855720">
                  <a:moveTo>
                    <a:pt x="4848187" y="101282"/>
                  </a:moveTo>
                  <a:lnTo>
                    <a:pt x="4841951" y="99910"/>
                  </a:lnTo>
                  <a:lnTo>
                    <a:pt x="4840897" y="106222"/>
                  </a:lnTo>
                  <a:lnTo>
                    <a:pt x="4841456" y="112217"/>
                  </a:lnTo>
                  <a:lnTo>
                    <a:pt x="4844834" y="109372"/>
                  </a:lnTo>
                  <a:lnTo>
                    <a:pt x="4848060" y="106413"/>
                  </a:lnTo>
                  <a:lnTo>
                    <a:pt x="4848187" y="101282"/>
                  </a:lnTo>
                  <a:close/>
                </a:path>
                <a:path w="7872095" h="3855720">
                  <a:moveTo>
                    <a:pt x="4873460" y="101917"/>
                  </a:moveTo>
                  <a:lnTo>
                    <a:pt x="4867224" y="101625"/>
                  </a:lnTo>
                  <a:lnTo>
                    <a:pt x="4864087" y="105587"/>
                  </a:lnTo>
                  <a:lnTo>
                    <a:pt x="4862360" y="111658"/>
                  </a:lnTo>
                  <a:lnTo>
                    <a:pt x="4868583" y="112115"/>
                  </a:lnTo>
                  <a:lnTo>
                    <a:pt x="4871720" y="108165"/>
                  </a:lnTo>
                  <a:lnTo>
                    <a:pt x="4873460" y="101917"/>
                  </a:lnTo>
                  <a:close/>
                </a:path>
                <a:path w="7872095" h="3855720">
                  <a:moveTo>
                    <a:pt x="5002873" y="115277"/>
                  </a:moveTo>
                  <a:lnTo>
                    <a:pt x="4995710" y="115087"/>
                  </a:lnTo>
                  <a:lnTo>
                    <a:pt x="4995430" y="125082"/>
                  </a:lnTo>
                  <a:lnTo>
                    <a:pt x="5002606" y="125260"/>
                  </a:lnTo>
                  <a:lnTo>
                    <a:pt x="5002873" y="115277"/>
                  </a:lnTo>
                  <a:close/>
                </a:path>
                <a:path w="7872095" h="3855720">
                  <a:moveTo>
                    <a:pt x="5030152" y="108597"/>
                  </a:moveTo>
                  <a:lnTo>
                    <a:pt x="5028412" y="105918"/>
                  </a:lnTo>
                  <a:lnTo>
                    <a:pt x="5027422" y="104698"/>
                  </a:lnTo>
                  <a:lnTo>
                    <a:pt x="5022812" y="108280"/>
                  </a:lnTo>
                  <a:lnTo>
                    <a:pt x="5024653" y="110959"/>
                  </a:lnTo>
                  <a:lnTo>
                    <a:pt x="5025606" y="112242"/>
                  </a:lnTo>
                  <a:lnTo>
                    <a:pt x="5030152" y="108597"/>
                  </a:lnTo>
                  <a:close/>
                </a:path>
                <a:path w="7872095" h="3855720">
                  <a:moveTo>
                    <a:pt x="5039538" y="207975"/>
                  </a:moveTo>
                  <a:lnTo>
                    <a:pt x="5027981" y="207975"/>
                  </a:lnTo>
                  <a:lnTo>
                    <a:pt x="5034699" y="220675"/>
                  </a:lnTo>
                  <a:lnTo>
                    <a:pt x="5039538" y="207975"/>
                  </a:lnTo>
                  <a:close/>
                </a:path>
                <a:path w="7872095" h="3855720">
                  <a:moveTo>
                    <a:pt x="5044186" y="123926"/>
                  </a:moveTo>
                  <a:lnTo>
                    <a:pt x="5042395" y="121335"/>
                  </a:lnTo>
                  <a:lnTo>
                    <a:pt x="5041404" y="119926"/>
                  </a:lnTo>
                  <a:lnTo>
                    <a:pt x="5036845" y="123545"/>
                  </a:lnTo>
                  <a:lnTo>
                    <a:pt x="5038610" y="126199"/>
                  </a:lnTo>
                  <a:lnTo>
                    <a:pt x="5039588" y="127647"/>
                  </a:lnTo>
                  <a:lnTo>
                    <a:pt x="5044186" y="123926"/>
                  </a:lnTo>
                  <a:close/>
                </a:path>
                <a:path w="7872095" h="3855720">
                  <a:moveTo>
                    <a:pt x="5055197" y="1973275"/>
                  </a:moveTo>
                  <a:lnTo>
                    <a:pt x="5051247" y="1960575"/>
                  </a:lnTo>
                  <a:lnTo>
                    <a:pt x="5043335" y="1960575"/>
                  </a:lnTo>
                  <a:lnTo>
                    <a:pt x="5036883" y="1973275"/>
                  </a:lnTo>
                  <a:lnTo>
                    <a:pt x="5055197" y="1973275"/>
                  </a:lnTo>
                  <a:close/>
                </a:path>
                <a:path w="7872095" h="3855720">
                  <a:moveTo>
                    <a:pt x="5098415" y="2062175"/>
                  </a:moveTo>
                  <a:lnTo>
                    <a:pt x="5095837" y="2049475"/>
                  </a:lnTo>
                  <a:lnTo>
                    <a:pt x="5090376" y="2062175"/>
                  </a:lnTo>
                  <a:lnTo>
                    <a:pt x="5098415" y="2062175"/>
                  </a:lnTo>
                  <a:close/>
                </a:path>
                <a:path w="7872095" h="3855720">
                  <a:moveTo>
                    <a:pt x="5108626" y="135534"/>
                  </a:moveTo>
                  <a:lnTo>
                    <a:pt x="5106848" y="132880"/>
                  </a:lnTo>
                  <a:lnTo>
                    <a:pt x="5105895" y="131419"/>
                  </a:lnTo>
                  <a:lnTo>
                    <a:pt x="5101310" y="135166"/>
                  </a:lnTo>
                  <a:lnTo>
                    <a:pt x="5103114" y="137769"/>
                  </a:lnTo>
                  <a:lnTo>
                    <a:pt x="5104104" y="139153"/>
                  </a:lnTo>
                  <a:lnTo>
                    <a:pt x="5108626" y="135534"/>
                  </a:lnTo>
                  <a:close/>
                </a:path>
                <a:path w="7872095" h="3855720">
                  <a:moveTo>
                    <a:pt x="5135410" y="138493"/>
                  </a:moveTo>
                  <a:lnTo>
                    <a:pt x="5131295" y="132626"/>
                  </a:lnTo>
                  <a:lnTo>
                    <a:pt x="5122862" y="132524"/>
                  </a:lnTo>
                  <a:lnTo>
                    <a:pt x="5113998" y="133045"/>
                  </a:lnTo>
                  <a:lnTo>
                    <a:pt x="5116868" y="142214"/>
                  </a:lnTo>
                  <a:lnTo>
                    <a:pt x="5124043" y="147053"/>
                  </a:lnTo>
                  <a:lnTo>
                    <a:pt x="5131549" y="146240"/>
                  </a:lnTo>
                  <a:lnTo>
                    <a:pt x="5135410" y="138493"/>
                  </a:lnTo>
                  <a:close/>
                </a:path>
                <a:path w="7872095" h="3855720">
                  <a:moveTo>
                    <a:pt x="5228183" y="160616"/>
                  </a:moveTo>
                  <a:lnTo>
                    <a:pt x="5213858" y="160286"/>
                  </a:lnTo>
                  <a:lnTo>
                    <a:pt x="5218201" y="153022"/>
                  </a:lnTo>
                  <a:lnTo>
                    <a:pt x="5218341" y="147764"/>
                  </a:lnTo>
                  <a:lnTo>
                    <a:pt x="5214378" y="140309"/>
                  </a:lnTo>
                  <a:lnTo>
                    <a:pt x="5205069" y="140589"/>
                  </a:lnTo>
                  <a:lnTo>
                    <a:pt x="5196700" y="139611"/>
                  </a:lnTo>
                  <a:lnTo>
                    <a:pt x="5189131" y="137541"/>
                  </a:lnTo>
                  <a:lnTo>
                    <a:pt x="5182209" y="134607"/>
                  </a:lnTo>
                  <a:lnTo>
                    <a:pt x="5182120" y="142405"/>
                  </a:lnTo>
                  <a:lnTo>
                    <a:pt x="5178336" y="144932"/>
                  </a:lnTo>
                  <a:lnTo>
                    <a:pt x="5174691" y="142240"/>
                  </a:lnTo>
                  <a:lnTo>
                    <a:pt x="5175034" y="134442"/>
                  </a:lnTo>
                  <a:lnTo>
                    <a:pt x="5165801" y="134797"/>
                  </a:lnTo>
                  <a:lnTo>
                    <a:pt x="5162232" y="143281"/>
                  </a:lnTo>
                  <a:lnTo>
                    <a:pt x="5156670" y="149059"/>
                  </a:lnTo>
                  <a:lnTo>
                    <a:pt x="5163147" y="148526"/>
                  </a:lnTo>
                  <a:lnTo>
                    <a:pt x="5164086" y="155282"/>
                  </a:lnTo>
                  <a:lnTo>
                    <a:pt x="5170919" y="154241"/>
                  </a:lnTo>
                  <a:lnTo>
                    <a:pt x="5171503" y="161442"/>
                  </a:lnTo>
                  <a:lnTo>
                    <a:pt x="5181562" y="156286"/>
                  </a:lnTo>
                  <a:lnTo>
                    <a:pt x="5181384" y="164477"/>
                  </a:lnTo>
                  <a:lnTo>
                    <a:pt x="5187937" y="162191"/>
                  </a:lnTo>
                  <a:lnTo>
                    <a:pt x="5194516" y="156641"/>
                  </a:lnTo>
                  <a:lnTo>
                    <a:pt x="5200840" y="153924"/>
                  </a:lnTo>
                  <a:lnTo>
                    <a:pt x="5206657" y="160121"/>
                  </a:lnTo>
                  <a:lnTo>
                    <a:pt x="5200599" y="158102"/>
                  </a:lnTo>
                  <a:lnTo>
                    <a:pt x="5199761" y="163817"/>
                  </a:lnTo>
                  <a:lnTo>
                    <a:pt x="5199202" y="169951"/>
                  </a:lnTo>
                  <a:lnTo>
                    <a:pt x="5224297" y="170535"/>
                  </a:lnTo>
                  <a:lnTo>
                    <a:pt x="5225059" y="166433"/>
                  </a:lnTo>
                  <a:lnTo>
                    <a:pt x="5228018" y="165569"/>
                  </a:lnTo>
                  <a:lnTo>
                    <a:pt x="5228183" y="160616"/>
                  </a:lnTo>
                  <a:close/>
                </a:path>
                <a:path w="7872095" h="3855720">
                  <a:moveTo>
                    <a:pt x="5326215" y="118033"/>
                  </a:moveTo>
                  <a:lnTo>
                    <a:pt x="5323383" y="118986"/>
                  </a:lnTo>
                  <a:lnTo>
                    <a:pt x="5319077" y="117957"/>
                  </a:lnTo>
                  <a:lnTo>
                    <a:pt x="5318899" y="122745"/>
                  </a:lnTo>
                  <a:lnTo>
                    <a:pt x="5321706" y="121754"/>
                  </a:lnTo>
                  <a:lnTo>
                    <a:pt x="5325973" y="122796"/>
                  </a:lnTo>
                  <a:lnTo>
                    <a:pt x="5326215" y="118033"/>
                  </a:lnTo>
                  <a:close/>
                </a:path>
                <a:path w="7872095" h="3855720">
                  <a:moveTo>
                    <a:pt x="5339359" y="1998675"/>
                  </a:moveTo>
                  <a:lnTo>
                    <a:pt x="5296255" y="1998675"/>
                  </a:lnTo>
                  <a:lnTo>
                    <a:pt x="5301018" y="2011375"/>
                  </a:lnTo>
                  <a:lnTo>
                    <a:pt x="5328564" y="2011375"/>
                  </a:lnTo>
                  <a:lnTo>
                    <a:pt x="5328310" y="2024075"/>
                  </a:lnTo>
                  <a:lnTo>
                    <a:pt x="5332019" y="2024075"/>
                  </a:lnTo>
                  <a:lnTo>
                    <a:pt x="5338026" y="2011375"/>
                  </a:lnTo>
                  <a:lnTo>
                    <a:pt x="5338877" y="2011375"/>
                  </a:lnTo>
                  <a:lnTo>
                    <a:pt x="5339359" y="1998675"/>
                  </a:lnTo>
                  <a:close/>
                </a:path>
                <a:path w="7872095" h="3855720">
                  <a:moveTo>
                    <a:pt x="5352974" y="126072"/>
                  </a:moveTo>
                  <a:lnTo>
                    <a:pt x="5350218" y="122135"/>
                  </a:lnTo>
                  <a:lnTo>
                    <a:pt x="5345671" y="125857"/>
                  </a:lnTo>
                  <a:lnTo>
                    <a:pt x="5347474" y="128447"/>
                  </a:lnTo>
                  <a:lnTo>
                    <a:pt x="5348427" y="129882"/>
                  </a:lnTo>
                  <a:lnTo>
                    <a:pt x="5352974" y="126072"/>
                  </a:lnTo>
                  <a:close/>
                </a:path>
                <a:path w="7872095" h="3855720">
                  <a:moveTo>
                    <a:pt x="5379948" y="3851503"/>
                  </a:moveTo>
                  <a:lnTo>
                    <a:pt x="5378120" y="3848887"/>
                  </a:lnTo>
                  <a:lnTo>
                    <a:pt x="5377104" y="3847477"/>
                  </a:lnTo>
                  <a:lnTo>
                    <a:pt x="5372481" y="3851122"/>
                  </a:lnTo>
                  <a:lnTo>
                    <a:pt x="5374310" y="3853751"/>
                  </a:lnTo>
                  <a:lnTo>
                    <a:pt x="5375300" y="3855174"/>
                  </a:lnTo>
                  <a:lnTo>
                    <a:pt x="5379948" y="3851503"/>
                  </a:lnTo>
                  <a:close/>
                </a:path>
                <a:path w="7872095" h="3855720">
                  <a:moveTo>
                    <a:pt x="5401869" y="125755"/>
                  </a:moveTo>
                  <a:lnTo>
                    <a:pt x="5397893" y="122948"/>
                  </a:lnTo>
                  <a:lnTo>
                    <a:pt x="5390667" y="124409"/>
                  </a:lnTo>
                  <a:lnTo>
                    <a:pt x="5390426" y="134404"/>
                  </a:lnTo>
                  <a:lnTo>
                    <a:pt x="5401119" y="134645"/>
                  </a:lnTo>
                  <a:lnTo>
                    <a:pt x="5401869" y="125755"/>
                  </a:lnTo>
                  <a:close/>
                </a:path>
                <a:path w="7872095" h="3855720">
                  <a:moveTo>
                    <a:pt x="5421528" y="179971"/>
                  </a:moveTo>
                  <a:lnTo>
                    <a:pt x="5413273" y="176987"/>
                  </a:lnTo>
                  <a:lnTo>
                    <a:pt x="5412879" y="171894"/>
                  </a:lnTo>
                  <a:lnTo>
                    <a:pt x="5416067" y="164617"/>
                  </a:lnTo>
                  <a:lnTo>
                    <a:pt x="5418556" y="155079"/>
                  </a:lnTo>
                  <a:lnTo>
                    <a:pt x="5411851" y="155460"/>
                  </a:lnTo>
                  <a:lnTo>
                    <a:pt x="5406542" y="154012"/>
                  </a:lnTo>
                  <a:lnTo>
                    <a:pt x="5403761" y="149250"/>
                  </a:lnTo>
                  <a:lnTo>
                    <a:pt x="5404612" y="139712"/>
                  </a:lnTo>
                  <a:lnTo>
                    <a:pt x="5397906" y="140271"/>
                  </a:lnTo>
                  <a:lnTo>
                    <a:pt x="5392483" y="142786"/>
                  </a:lnTo>
                  <a:lnTo>
                    <a:pt x="5390045" y="149364"/>
                  </a:lnTo>
                  <a:lnTo>
                    <a:pt x="5400738" y="149606"/>
                  </a:lnTo>
                  <a:lnTo>
                    <a:pt x="5399684" y="158229"/>
                  </a:lnTo>
                  <a:lnTo>
                    <a:pt x="5401894" y="162534"/>
                  </a:lnTo>
                  <a:lnTo>
                    <a:pt x="5405209" y="165392"/>
                  </a:lnTo>
                  <a:lnTo>
                    <a:pt x="5407457" y="169684"/>
                  </a:lnTo>
                  <a:lnTo>
                    <a:pt x="5405310" y="174320"/>
                  </a:lnTo>
                  <a:lnTo>
                    <a:pt x="5401310" y="176250"/>
                  </a:lnTo>
                  <a:lnTo>
                    <a:pt x="5397576" y="178574"/>
                  </a:lnTo>
                  <a:lnTo>
                    <a:pt x="5396268" y="184404"/>
                  </a:lnTo>
                  <a:lnTo>
                    <a:pt x="5399062" y="185559"/>
                  </a:lnTo>
                  <a:lnTo>
                    <a:pt x="5400370" y="188671"/>
                  </a:lnTo>
                  <a:lnTo>
                    <a:pt x="5399608" y="194475"/>
                  </a:lnTo>
                  <a:lnTo>
                    <a:pt x="5407901" y="194995"/>
                  </a:lnTo>
                  <a:lnTo>
                    <a:pt x="5414061" y="192379"/>
                  </a:lnTo>
                  <a:lnTo>
                    <a:pt x="5418467" y="187185"/>
                  </a:lnTo>
                  <a:lnTo>
                    <a:pt x="5421528" y="179971"/>
                  </a:lnTo>
                  <a:close/>
                </a:path>
                <a:path w="7872095" h="3855720">
                  <a:moveTo>
                    <a:pt x="5548122" y="143002"/>
                  </a:moveTo>
                  <a:lnTo>
                    <a:pt x="5543855" y="143776"/>
                  </a:lnTo>
                  <a:lnTo>
                    <a:pt x="5537936" y="141960"/>
                  </a:lnTo>
                  <a:lnTo>
                    <a:pt x="5537238" y="147726"/>
                  </a:lnTo>
                  <a:lnTo>
                    <a:pt x="5541492" y="147104"/>
                  </a:lnTo>
                  <a:lnTo>
                    <a:pt x="5547360" y="148894"/>
                  </a:lnTo>
                  <a:lnTo>
                    <a:pt x="5548122" y="143002"/>
                  </a:lnTo>
                  <a:close/>
                </a:path>
                <a:path w="7872095" h="3855720">
                  <a:moveTo>
                    <a:pt x="5577840" y="3853015"/>
                  </a:moveTo>
                  <a:lnTo>
                    <a:pt x="5576341" y="3842308"/>
                  </a:lnTo>
                  <a:lnTo>
                    <a:pt x="5569026" y="3842181"/>
                  </a:lnTo>
                  <a:lnTo>
                    <a:pt x="5568912" y="3847300"/>
                  </a:lnTo>
                  <a:lnTo>
                    <a:pt x="5565902" y="3848176"/>
                  </a:lnTo>
                  <a:lnTo>
                    <a:pt x="5565127" y="3852265"/>
                  </a:lnTo>
                  <a:lnTo>
                    <a:pt x="5570906" y="3851757"/>
                  </a:lnTo>
                  <a:lnTo>
                    <a:pt x="5577840" y="3853015"/>
                  </a:lnTo>
                  <a:close/>
                </a:path>
                <a:path w="7872095" h="3855720">
                  <a:moveTo>
                    <a:pt x="5587543" y="143916"/>
                  </a:moveTo>
                  <a:lnTo>
                    <a:pt x="5581027" y="139992"/>
                  </a:lnTo>
                  <a:lnTo>
                    <a:pt x="5578932" y="144970"/>
                  </a:lnTo>
                  <a:lnTo>
                    <a:pt x="5581142" y="149428"/>
                  </a:lnTo>
                  <a:lnTo>
                    <a:pt x="5587543" y="143916"/>
                  </a:lnTo>
                  <a:close/>
                </a:path>
                <a:path w="7872095" h="3855720">
                  <a:moveTo>
                    <a:pt x="5598338" y="3842715"/>
                  </a:moveTo>
                  <a:lnTo>
                    <a:pt x="5595429" y="3843921"/>
                  </a:lnTo>
                  <a:lnTo>
                    <a:pt x="5591086" y="3842918"/>
                  </a:lnTo>
                  <a:lnTo>
                    <a:pt x="5590908" y="3847706"/>
                  </a:lnTo>
                  <a:lnTo>
                    <a:pt x="5593766" y="3846703"/>
                  </a:lnTo>
                  <a:lnTo>
                    <a:pt x="5598147" y="3847706"/>
                  </a:lnTo>
                  <a:lnTo>
                    <a:pt x="5598338" y="3842715"/>
                  </a:lnTo>
                  <a:close/>
                </a:path>
                <a:path w="7872095" h="3855720">
                  <a:moveTo>
                    <a:pt x="5607418" y="2100275"/>
                  </a:moveTo>
                  <a:lnTo>
                    <a:pt x="5589435" y="2100275"/>
                  </a:lnTo>
                  <a:lnTo>
                    <a:pt x="5589308" y="2087575"/>
                  </a:lnTo>
                  <a:lnTo>
                    <a:pt x="5580024" y="2100275"/>
                  </a:lnTo>
                  <a:lnTo>
                    <a:pt x="5576925" y="2100275"/>
                  </a:lnTo>
                  <a:lnTo>
                    <a:pt x="5579808" y="2112975"/>
                  </a:lnTo>
                  <a:lnTo>
                    <a:pt x="5572366" y="2112975"/>
                  </a:lnTo>
                  <a:lnTo>
                    <a:pt x="5576925" y="2100275"/>
                  </a:lnTo>
                  <a:lnTo>
                    <a:pt x="5552668" y="2100275"/>
                  </a:lnTo>
                  <a:lnTo>
                    <a:pt x="5555640" y="2087575"/>
                  </a:lnTo>
                  <a:lnTo>
                    <a:pt x="5553761" y="2074875"/>
                  </a:lnTo>
                  <a:lnTo>
                    <a:pt x="5548769" y="2062175"/>
                  </a:lnTo>
                  <a:lnTo>
                    <a:pt x="5542369" y="2062175"/>
                  </a:lnTo>
                  <a:lnTo>
                    <a:pt x="5546737" y="2074875"/>
                  </a:lnTo>
                  <a:lnTo>
                    <a:pt x="5547576" y="2087575"/>
                  </a:lnTo>
                  <a:lnTo>
                    <a:pt x="5544731" y="2087575"/>
                  </a:lnTo>
                  <a:lnTo>
                    <a:pt x="5538038" y="2100275"/>
                  </a:lnTo>
                  <a:lnTo>
                    <a:pt x="5524652" y="2087575"/>
                  </a:lnTo>
                  <a:lnTo>
                    <a:pt x="5483364" y="2087575"/>
                  </a:lnTo>
                  <a:lnTo>
                    <a:pt x="5483237" y="2100275"/>
                  </a:lnTo>
                  <a:lnTo>
                    <a:pt x="5475732" y="2100275"/>
                  </a:lnTo>
                  <a:lnTo>
                    <a:pt x="5469534" y="2112975"/>
                  </a:lnTo>
                  <a:lnTo>
                    <a:pt x="5464594" y="2112975"/>
                  </a:lnTo>
                  <a:lnTo>
                    <a:pt x="5460860" y="2125675"/>
                  </a:lnTo>
                  <a:lnTo>
                    <a:pt x="5483618" y="2125675"/>
                  </a:lnTo>
                  <a:lnTo>
                    <a:pt x="5482869" y="2112975"/>
                  </a:lnTo>
                  <a:lnTo>
                    <a:pt x="5495391" y="2112975"/>
                  </a:lnTo>
                  <a:lnTo>
                    <a:pt x="5497690" y="2100275"/>
                  </a:lnTo>
                  <a:lnTo>
                    <a:pt x="5516359" y="2100275"/>
                  </a:lnTo>
                  <a:lnTo>
                    <a:pt x="5519483" y="2112975"/>
                  </a:lnTo>
                  <a:lnTo>
                    <a:pt x="5570791" y="2112975"/>
                  </a:lnTo>
                  <a:lnTo>
                    <a:pt x="5568454" y="2125675"/>
                  </a:lnTo>
                  <a:lnTo>
                    <a:pt x="5588673" y="2125675"/>
                  </a:lnTo>
                  <a:lnTo>
                    <a:pt x="5592419" y="2112975"/>
                  </a:lnTo>
                  <a:lnTo>
                    <a:pt x="5605780" y="2112975"/>
                  </a:lnTo>
                  <a:lnTo>
                    <a:pt x="5607418" y="2100275"/>
                  </a:lnTo>
                  <a:close/>
                </a:path>
                <a:path w="7872095" h="3855720">
                  <a:moveTo>
                    <a:pt x="5740197" y="195275"/>
                  </a:moveTo>
                  <a:lnTo>
                    <a:pt x="5736602" y="182575"/>
                  </a:lnTo>
                  <a:lnTo>
                    <a:pt x="5725782" y="182575"/>
                  </a:lnTo>
                  <a:lnTo>
                    <a:pt x="5727039" y="195275"/>
                  </a:lnTo>
                  <a:lnTo>
                    <a:pt x="5740197" y="195275"/>
                  </a:lnTo>
                  <a:close/>
                </a:path>
                <a:path w="7872095" h="3855720">
                  <a:moveTo>
                    <a:pt x="5937631" y="182575"/>
                  </a:moveTo>
                  <a:lnTo>
                    <a:pt x="5936666" y="169875"/>
                  </a:lnTo>
                  <a:lnTo>
                    <a:pt x="5929858" y="169875"/>
                  </a:lnTo>
                  <a:lnTo>
                    <a:pt x="5913971" y="182575"/>
                  </a:lnTo>
                  <a:lnTo>
                    <a:pt x="5925883" y="182575"/>
                  </a:lnTo>
                  <a:lnTo>
                    <a:pt x="5920384" y="195275"/>
                  </a:lnTo>
                  <a:lnTo>
                    <a:pt x="5916854" y="207975"/>
                  </a:lnTo>
                  <a:lnTo>
                    <a:pt x="5922607" y="207975"/>
                  </a:lnTo>
                  <a:lnTo>
                    <a:pt x="5925680" y="195275"/>
                  </a:lnTo>
                  <a:lnTo>
                    <a:pt x="5932487" y="195275"/>
                  </a:lnTo>
                  <a:lnTo>
                    <a:pt x="5929439" y="182575"/>
                  </a:lnTo>
                  <a:lnTo>
                    <a:pt x="5937631" y="182575"/>
                  </a:lnTo>
                  <a:close/>
                </a:path>
                <a:path w="7872095" h="3855720">
                  <a:moveTo>
                    <a:pt x="6085306" y="296875"/>
                  </a:moveTo>
                  <a:lnTo>
                    <a:pt x="6079795" y="284175"/>
                  </a:lnTo>
                  <a:lnTo>
                    <a:pt x="6077128" y="284175"/>
                  </a:lnTo>
                  <a:lnTo>
                    <a:pt x="6073978" y="296875"/>
                  </a:lnTo>
                  <a:lnTo>
                    <a:pt x="6085306" y="296875"/>
                  </a:lnTo>
                  <a:close/>
                </a:path>
                <a:path w="7872095" h="3855720">
                  <a:moveTo>
                    <a:pt x="6085306" y="271475"/>
                  </a:moveTo>
                  <a:lnTo>
                    <a:pt x="6081712" y="271475"/>
                  </a:lnTo>
                  <a:lnTo>
                    <a:pt x="6080645" y="284175"/>
                  </a:lnTo>
                  <a:lnTo>
                    <a:pt x="6085052" y="284175"/>
                  </a:lnTo>
                  <a:lnTo>
                    <a:pt x="6085306" y="271475"/>
                  </a:lnTo>
                  <a:close/>
                </a:path>
                <a:path w="7872095" h="3855720">
                  <a:moveTo>
                    <a:pt x="6314465" y="145618"/>
                  </a:moveTo>
                  <a:lnTo>
                    <a:pt x="6311709" y="146685"/>
                  </a:lnTo>
                  <a:lnTo>
                    <a:pt x="6307480" y="145707"/>
                  </a:lnTo>
                  <a:lnTo>
                    <a:pt x="6307328" y="150495"/>
                  </a:lnTo>
                  <a:lnTo>
                    <a:pt x="6310109" y="149479"/>
                  </a:lnTo>
                  <a:lnTo>
                    <a:pt x="6314287" y="150444"/>
                  </a:lnTo>
                  <a:lnTo>
                    <a:pt x="6314465" y="145618"/>
                  </a:lnTo>
                  <a:close/>
                </a:path>
                <a:path w="7872095" h="3855720">
                  <a:moveTo>
                    <a:pt x="6346317" y="145973"/>
                  </a:moveTo>
                  <a:lnTo>
                    <a:pt x="6343586" y="147027"/>
                  </a:lnTo>
                  <a:lnTo>
                    <a:pt x="6339345" y="146062"/>
                  </a:lnTo>
                  <a:lnTo>
                    <a:pt x="6339179" y="150850"/>
                  </a:lnTo>
                  <a:lnTo>
                    <a:pt x="6341973" y="149809"/>
                  </a:lnTo>
                  <a:lnTo>
                    <a:pt x="6346215" y="150774"/>
                  </a:lnTo>
                  <a:lnTo>
                    <a:pt x="6346317" y="145973"/>
                  </a:lnTo>
                  <a:close/>
                </a:path>
                <a:path w="7872095" h="3855720">
                  <a:moveTo>
                    <a:pt x="6413995" y="152615"/>
                  </a:moveTo>
                  <a:lnTo>
                    <a:pt x="6413703" y="146659"/>
                  </a:lnTo>
                  <a:lnTo>
                    <a:pt x="6408572" y="149745"/>
                  </a:lnTo>
                  <a:lnTo>
                    <a:pt x="6413995" y="152615"/>
                  </a:lnTo>
                  <a:close/>
                </a:path>
                <a:path w="7872095" h="3855720">
                  <a:moveTo>
                    <a:pt x="6417742" y="145770"/>
                  </a:moveTo>
                  <a:lnTo>
                    <a:pt x="6415697" y="141655"/>
                  </a:lnTo>
                  <a:lnTo>
                    <a:pt x="6413754" y="141630"/>
                  </a:lnTo>
                  <a:lnTo>
                    <a:pt x="6411239" y="131991"/>
                  </a:lnTo>
                  <a:lnTo>
                    <a:pt x="6400990" y="132956"/>
                  </a:lnTo>
                  <a:lnTo>
                    <a:pt x="6388265" y="138150"/>
                  </a:lnTo>
                  <a:lnTo>
                    <a:pt x="6378295" y="141236"/>
                  </a:lnTo>
                  <a:lnTo>
                    <a:pt x="6372428" y="137020"/>
                  </a:lnTo>
                  <a:lnTo>
                    <a:pt x="6365367" y="137299"/>
                  </a:lnTo>
                  <a:lnTo>
                    <a:pt x="6358572" y="140754"/>
                  </a:lnTo>
                  <a:lnTo>
                    <a:pt x="6353492" y="146024"/>
                  </a:lnTo>
                  <a:lnTo>
                    <a:pt x="6370333" y="147015"/>
                  </a:lnTo>
                  <a:lnTo>
                    <a:pt x="6384620" y="147535"/>
                  </a:lnTo>
                  <a:lnTo>
                    <a:pt x="6398425" y="146202"/>
                  </a:lnTo>
                  <a:lnTo>
                    <a:pt x="6413741" y="141630"/>
                  </a:lnTo>
                  <a:lnTo>
                    <a:pt x="6413703" y="146659"/>
                  </a:lnTo>
                  <a:lnTo>
                    <a:pt x="6417742" y="145770"/>
                  </a:lnTo>
                  <a:close/>
                </a:path>
                <a:path w="7872095" h="3855720">
                  <a:moveTo>
                    <a:pt x="6420040" y="2049475"/>
                  </a:moveTo>
                  <a:lnTo>
                    <a:pt x="6412636" y="2062175"/>
                  </a:lnTo>
                  <a:lnTo>
                    <a:pt x="6416472" y="2062175"/>
                  </a:lnTo>
                  <a:lnTo>
                    <a:pt x="6420040" y="2049475"/>
                  </a:lnTo>
                  <a:close/>
                </a:path>
                <a:path w="7872095" h="3855720">
                  <a:moveTo>
                    <a:pt x="6431724" y="138252"/>
                  </a:moveTo>
                  <a:lnTo>
                    <a:pt x="6428841" y="134048"/>
                  </a:lnTo>
                  <a:lnTo>
                    <a:pt x="6424473" y="131711"/>
                  </a:lnTo>
                  <a:lnTo>
                    <a:pt x="6424727" y="139585"/>
                  </a:lnTo>
                  <a:lnTo>
                    <a:pt x="6423838" y="149123"/>
                  </a:lnTo>
                  <a:lnTo>
                    <a:pt x="6431445" y="146850"/>
                  </a:lnTo>
                  <a:lnTo>
                    <a:pt x="6431724" y="138252"/>
                  </a:lnTo>
                  <a:close/>
                </a:path>
                <a:path w="7872095" h="3855720">
                  <a:moveTo>
                    <a:pt x="6479578" y="115036"/>
                  </a:moveTo>
                  <a:lnTo>
                    <a:pt x="6477825" y="112344"/>
                  </a:lnTo>
                  <a:lnTo>
                    <a:pt x="6476860" y="110947"/>
                  </a:lnTo>
                  <a:lnTo>
                    <a:pt x="6472390" y="114820"/>
                  </a:lnTo>
                  <a:lnTo>
                    <a:pt x="6474231" y="117373"/>
                  </a:lnTo>
                  <a:lnTo>
                    <a:pt x="6475196" y="118706"/>
                  </a:lnTo>
                  <a:lnTo>
                    <a:pt x="6479578" y="115036"/>
                  </a:lnTo>
                  <a:close/>
                </a:path>
                <a:path w="7872095" h="3855720">
                  <a:moveTo>
                    <a:pt x="6520447" y="97878"/>
                  </a:moveTo>
                  <a:lnTo>
                    <a:pt x="6517691" y="98996"/>
                  </a:lnTo>
                  <a:lnTo>
                    <a:pt x="6513449" y="98018"/>
                  </a:lnTo>
                  <a:lnTo>
                    <a:pt x="6513271" y="102831"/>
                  </a:lnTo>
                  <a:lnTo>
                    <a:pt x="6516103" y="101701"/>
                  </a:lnTo>
                  <a:lnTo>
                    <a:pt x="6520281" y="102831"/>
                  </a:lnTo>
                  <a:lnTo>
                    <a:pt x="6520447" y="97878"/>
                  </a:lnTo>
                  <a:close/>
                </a:path>
                <a:path w="7872095" h="3855720">
                  <a:moveTo>
                    <a:pt x="6530835" y="127990"/>
                  </a:moveTo>
                  <a:lnTo>
                    <a:pt x="6522364" y="127215"/>
                  </a:lnTo>
                  <a:lnTo>
                    <a:pt x="6515900" y="129298"/>
                  </a:lnTo>
                  <a:lnTo>
                    <a:pt x="6509804" y="131864"/>
                  </a:lnTo>
                  <a:lnTo>
                    <a:pt x="6502451" y="132562"/>
                  </a:lnTo>
                  <a:lnTo>
                    <a:pt x="6495021" y="131572"/>
                  </a:lnTo>
                  <a:lnTo>
                    <a:pt x="6489001" y="128905"/>
                  </a:lnTo>
                  <a:lnTo>
                    <a:pt x="6484391" y="129298"/>
                  </a:lnTo>
                  <a:lnTo>
                    <a:pt x="6481178" y="137477"/>
                  </a:lnTo>
                  <a:lnTo>
                    <a:pt x="6512992" y="137795"/>
                  </a:lnTo>
                  <a:lnTo>
                    <a:pt x="6516598" y="134061"/>
                  </a:lnTo>
                  <a:lnTo>
                    <a:pt x="6522390" y="133502"/>
                  </a:lnTo>
                  <a:lnTo>
                    <a:pt x="6527940" y="132651"/>
                  </a:lnTo>
                  <a:lnTo>
                    <a:pt x="6530835" y="127990"/>
                  </a:lnTo>
                  <a:close/>
                </a:path>
                <a:path w="7872095" h="3855720">
                  <a:moveTo>
                    <a:pt x="6778942" y="2062175"/>
                  </a:moveTo>
                  <a:lnTo>
                    <a:pt x="6756641" y="2062175"/>
                  </a:lnTo>
                  <a:lnTo>
                    <a:pt x="6758673" y="2074875"/>
                  </a:lnTo>
                  <a:lnTo>
                    <a:pt x="6767042" y="2074875"/>
                  </a:lnTo>
                  <a:lnTo>
                    <a:pt x="6764020" y="2087575"/>
                  </a:lnTo>
                  <a:lnTo>
                    <a:pt x="6769989" y="2087575"/>
                  </a:lnTo>
                  <a:lnTo>
                    <a:pt x="6773329" y="2074875"/>
                  </a:lnTo>
                  <a:lnTo>
                    <a:pt x="6775729" y="2074875"/>
                  </a:lnTo>
                  <a:lnTo>
                    <a:pt x="6778942" y="2062175"/>
                  </a:lnTo>
                  <a:close/>
                </a:path>
                <a:path w="7872095" h="3855720">
                  <a:moveTo>
                    <a:pt x="7068464" y="131064"/>
                  </a:moveTo>
                  <a:lnTo>
                    <a:pt x="7064299" y="127698"/>
                  </a:lnTo>
                  <a:lnTo>
                    <a:pt x="7059422" y="128447"/>
                  </a:lnTo>
                  <a:lnTo>
                    <a:pt x="7057669" y="133438"/>
                  </a:lnTo>
                  <a:lnTo>
                    <a:pt x="7059828" y="133819"/>
                  </a:lnTo>
                  <a:lnTo>
                    <a:pt x="7061797" y="134251"/>
                  </a:lnTo>
                  <a:lnTo>
                    <a:pt x="7061136" y="138531"/>
                  </a:lnTo>
                  <a:lnTo>
                    <a:pt x="7068083" y="138417"/>
                  </a:lnTo>
                  <a:lnTo>
                    <a:pt x="7068464" y="131064"/>
                  </a:lnTo>
                  <a:close/>
                </a:path>
                <a:path w="7872095" h="3855720">
                  <a:moveTo>
                    <a:pt x="7085431" y="138163"/>
                  </a:moveTo>
                  <a:lnTo>
                    <a:pt x="7079056" y="132613"/>
                  </a:lnTo>
                  <a:lnTo>
                    <a:pt x="7074243" y="134721"/>
                  </a:lnTo>
                  <a:lnTo>
                    <a:pt x="7075017" y="138557"/>
                  </a:lnTo>
                  <a:lnTo>
                    <a:pt x="7085431" y="138163"/>
                  </a:lnTo>
                  <a:close/>
                </a:path>
                <a:path w="7872095" h="3855720">
                  <a:moveTo>
                    <a:pt x="7091591" y="138137"/>
                  </a:moveTo>
                  <a:lnTo>
                    <a:pt x="7085431" y="138163"/>
                  </a:lnTo>
                  <a:lnTo>
                    <a:pt x="7087806" y="143725"/>
                  </a:lnTo>
                  <a:lnTo>
                    <a:pt x="7091121" y="141859"/>
                  </a:lnTo>
                  <a:lnTo>
                    <a:pt x="7091591" y="138137"/>
                  </a:lnTo>
                  <a:close/>
                </a:path>
                <a:path w="7872095" h="3855720">
                  <a:moveTo>
                    <a:pt x="7118324" y="140233"/>
                  </a:moveTo>
                  <a:lnTo>
                    <a:pt x="7116521" y="137693"/>
                  </a:lnTo>
                  <a:lnTo>
                    <a:pt x="7115569" y="136207"/>
                  </a:lnTo>
                  <a:lnTo>
                    <a:pt x="7111301" y="139992"/>
                  </a:lnTo>
                  <a:lnTo>
                    <a:pt x="7113105" y="142621"/>
                  </a:lnTo>
                  <a:lnTo>
                    <a:pt x="7114108" y="144018"/>
                  </a:lnTo>
                  <a:lnTo>
                    <a:pt x="7118324" y="140233"/>
                  </a:lnTo>
                  <a:close/>
                </a:path>
                <a:path w="7872095" h="3855720">
                  <a:moveTo>
                    <a:pt x="7172147" y="156743"/>
                  </a:moveTo>
                  <a:lnTo>
                    <a:pt x="7167753" y="151193"/>
                  </a:lnTo>
                  <a:lnTo>
                    <a:pt x="7163663" y="153225"/>
                  </a:lnTo>
                  <a:lnTo>
                    <a:pt x="7163816" y="157022"/>
                  </a:lnTo>
                  <a:lnTo>
                    <a:pt x="7172147" y="156743"/>
                  </a:lnTo>
                  <a:close/>
                </a:path>
                <a:path w="7872095" h="3855720">
                  <a:moveTo>
                    <a:pt x="7180605" y="160286"/>
                  </a:moveTo>
                  <a:lnTo>
                    <a:pt x="7180466" y="156489"/>
                  </a:lnTo>
                  <a:lnTo>
                    <a:pt x="7172147" y="156743"/>
                  </a:lnTo>
                  <a:lnTo>
                    <a:pt x="7176529" y="162306"/>
                  </a:lnTo>
                  <a:lnTo>
                    <a:pt x="7180605" y="160286"/>
                  </a:lnTo>
                  <a:close/>
                </a:path>
                <a:path w="7872095" h="3855720">
                  <a:moveTo>
                    <a:pt x="7182040" y="121666"/>
                  </a:moveTo>
                  <a:lnTo>
                    <a:pt x="7179411" y="122910"/>
                  </a:lnTo>
                  <a:lnTo>
                    <a:pt x="7175220" y="121869"/>
                  </a:lnTo>
                  <a:lnTo>
                    <a:pt x="7175233" y="126834"/>
                  </a:lnTo>
                  <a:lnTo>
                    <a:pt x="7177887" y="125590"/>
                  </a:lnTo>
                  <a:lnTo>
                    <a:pt x="7182002" y="126466"/>
                  </a:lnTo>
                  <a:lnTo>
                    <a:pt x="7182040" y="121666"/>
                  </a:lnTo>
                  <a:close/>
                </a:path>
                <a:path w="7872095" h="3855720">
                  <a:moveTo>
                    <a:pt x="7301446" y="2036775"/>
                  </a:moveTo>
                  <a:lnTo>
                    <a:pt x="7297420" y="2024075"/>
                  </a:lnTo>
                  <a:lnTo>
                    <a:pt x="7293127" y="2024075"/>
                  </a:lnTo>
                  <a:lnTo>
                    <a:pt x="7301446" y="2036775"/>
                  </a:lnTo>
                  <a:close/>
                </a:path>
                <a:path w="7872095" h="3855720">
                  <a:moveTo>
                    <a:pt x="7417511" y="1554175"/>
                  </a:moveTo>
                  <a:lnTo>
                    <a:pt x="7415200" y="1541475"/>
                  </a:lnTo>
                  <a:lnTo>
                    <a:pt x="7410983" y="1554175"/>
                  </a:lnTo>
                  <a:lnTo>
                    <a:pt x="7417511" y="1554175"/>
                  </a:lnTo>
                  <a:close/>
                </a:path>
                <a:path w="7872095" h="3855720">
                  <a:moveTo>
                    <a:pt x="7586764" y="1541475"/>
                  </a:moveTo>
                  <a:lnTo>
                    <a:pt x="7578357" y="1541475"/>
                  </a:lnTo>
                  <a:lnTo>
                    <a:pt x="7579157" y="1528775"/>
                  </a:lnTo>
                  <a:lnTo>
                    <a:pt x="7580262" y="1528775"/>
                  </a:lnTo>
                  <a:lnTo>
                    <a:pt x="7572565" y="1516075"/>
                  </a:lnTo>
                  <a:lnTo>
                    <a:pt x="7566584" y="1528775"/>
                  </a:lnTo>
                  <a:lnTo>
                    <a:pt x="7558164" y="1528775"/>
                  </a:lnTo>
                  <a:lnTo>
                    <a:pt x="7560170" y="1541475"/>
                  </a:lnTo>
                  <a:lnTo>
                    <a:pt x="7560843" y="1541475"/>
                  </a:lnTo>
                  <a:lnTo>
                    <a:pt x="7561326" y="1554175"/>
                  </a:lnTo>
                  <a:lnTo>
                    <a:pt x="7583678" y="1554175"/>
                  </a:lnTo>
                  <a:lnTo>
                    <a:pt x="7586764" y="1541475"/>
                  </a:lnTo>
                  <a:close/>
                </a:path>
                <a:path w="7872095" h="3855720">
                  <a:moveTo>
                    <a:pt x="7654290" y="258775"/>
                  </a:moveTo>
                  <a:lnTo>
                    <a:pt x="7631671" y="271475"/>
                  </a:lnTo>
                  <a:lnTo>
                    <a:pt x="7630769" y="271475"/>
                  </a:lnTo>
                  <a:lnTo>
                    <a:pt x="7640561" y="284175"/>
                  </a:lnTo>
                  <a:lnTo>
                    <a:pt x="7639380" y="271475"/>
                  </a:lnTo>
                  <a:lnTo>
                    <a:pt x="7653693" y="271475"/>
                  </a:lnTo>
                  <a:lnTo>
                    <a:pt x="7654290" y="258775"/>
                  </a:lnTo>
                  <a:close/>
                </a:path>
                <a:path w="7872095" h="3855720">
                  <a:moveTo>
                    <a:pt x="7660805" y="677875"/>
                  </a:moveTo>
                  <a:lnTo>
                    <a:pt x="7650874" y="677875"/>
                  </a:lnTo>
                  <a:lnTo>
                    <a:pt x="7653248" y="690575"/>
                  </a:lnTo>
                  <a:lnTo>
                    <a:pt x="7660399" y="690575"/>
                  </a:lnTo>
                  <a:lnTo>
                    <a:pt x="7660805" y="677875"/>
                  </a:lnTo>
                  <a:close/>
                </a:path>
                <a:path w="7872095" h="3855720">
                  <a:moveTo>
                    <a:pt x="7669517" y="1287475"/>
                  </a:moveTo>
                  <a:lnTo>
                    <a:pt x="7659332" y="1287475"/>
                  </a:lnTo>
                  <a:lnTo>
                    <a:pt x="7654976" y="1300175"/>
                  </a:lnTo>
                  <a:lnTo>
                    <a:pt x="7664450" y="1300175"/>
                  </a:lnTo>
                  <a:lnTo>
                    <a:pt x="7669517" y="1287475"/>
                  </a:lnTo>
                  <a:close/>
                </a:path>
                <a:path w="7872095" h="3855720">
                  <a:moveTo>
                    <a:pt x="7682014" y="1985975"/>
                  </a:moveTo>
                  <a:lnTo>
                    <a:pt x="7676210" y="1973275"/>
                  </a:lnTo>
                  <a:lnTo>
                    <a:pt x="7667917" y="1985975"/>
                  </a:lnTo>
                  <a:lnTo>
                    <a:pt x="7682014" y="1985975"/>
                  </a:lnTo>
                  <a:close/>
                </a:path>
                <a:path w="7872095" h="3855720">
                  <a:moveTo>
                    <a:pt x="7694790" y="1617675"/>
                  </a:moveTo>
                  <a:lnTo>
                    <a:pt x="7694600" y="1604975"/>
                  </a:lnTo>
                  <a:lnTo>
                    <a:pt x="7688275" y="1604975"/>
                  </a:lnTo>
                  <a:lnTo>
                    <a:pt x="7694790" y="1617675"/>
                  </a:lnTo>
                  <a:close/>
                </a:path>
                <a:path w="7872095" h="3855720">
                  <a:moveTo>
                    <a:pt x="7744142" y="766775"/>
                  </a:moveTo>
                  <a:lnTo>
                    <a:pt x="7743888" y="754075"/>
                  </a:lnTo>
                  <a:lnTo>
                    <a:pt x="7734147" y="754075"/>
                  </a:lnTo>
                  <a:lnTo>
                    <a:pt x="7744142" y="766775"/>
                  </a:lnTo>
                  <a:close/>
                </a:path>
                <a:path w="7872095" h="3855720">
                  <a:moveTo>
                    <a:pt x="7744269" y="1109675"/>
                  </a:moveTo>
                  <a:lnTo>
                    <a:pt x="7737945" y="1109675"/>
                  </a:lnTo>
                  <a:lnTo>
                    <a:pt x="7738529" y="1122375"/>
                  </a:lnTo>
                  <a:lnTo>
                    <a:pt x="7744041" y="1122375"/>
                  </a:lnTo>
                  <a:lnTo>
                    <a:pt x="7744269" y="1109675"/>
                  </a:lnTo>
                  <a:close/>
                </a:path>
                <a:path w="7872095" h="3855720">
                  <a:moveTo>
                    <a:pt x="7758252" y="1973275"/>
                  </a:moveTo>
                  <a:lnTo>
                    <a:pt x="7686459" y="1973275"/>
                  </a:lnTo>
                  <a:lnTo>
                    <a:pt x="7685887" y="1985975"/>
                  </a:lnTo>
                  <a:lnTo>
                    <a:pt x="7757820" y="1985975"/>
                  </a:lnTo>
                  <a:lnTo>
                    <a:pt x="7758252" y="1973275"/>
                  </a:lnTo>
                  <a:close/>
                </a:path>
                <a:path w="7872095" h="3855720">
                  <a:moveTo>
                    <a:pt x="7774711" y="728675"/>
                  </a:moveTo>
                  <a:lnTo>
                    <a:pt x="7689901" y="728675"/>
                  </a:lnTo>
                  <a:lnTo>
                    <a:pt x="7688872" y="741375"/>
                  </a:lnTo>
                  <a:lnTo>
                    <a:pt x="7685964" y="754075"/>
                  </a:lnTo>
                  <a:lnTo>
                    <a:pt x="7685468" y="766775"/>
                  </a:lnTo>
                  <a:lnTo>
                    <a:pt x="7691691" y="779475"/>
                  </a:lnTo>
                  <a:lnTo>
                    <a:pt x="7697203" y="779475"/>
                  </a:lnTo>
                  <a:lnTo>
                    <a:pt x="7688288" y="766775"/>
                  </a:lnTo>
                  <a:lnTo>
                    <a:pt x="7697965" y="766775"/>
                  </a:lnTo>
                  <a:lnTo>
                    <a:pt x="7700150" y="779475"/>
                  </a:lnTo>
                  <a:lnTo>
                    <a:pt x="7709395" y="779475"/>
                  </a:lnTo>
                  <a:lnTo>
                    <a:pt x="7709395" y="766775"/>
                  </a:lnTo>
                  <a:lnTo>
                    <a:pt x="7706893" y="754075"/>
                  </a:lnTo>
                  <a:lnTo>
                    <a:pt x="7729982" y="754075"/>
                  </a:lnTo>
                  <a:lnTo>
                    <a:pt x="7729144" y="766775"/>
                  </a:lnTo>
                  <a:lnTo>
                    <a:pt x="7733690" y="766775"/>
                  </a:lnTo>
                  <a:lnTo>
                    <a:pt x="7734147" y="754075"/>
                  </a:lnTo>
                  <a:lnTo>
                    <a:pt x="7734020" y="754075"/>
                  </a:lnTo>
                  <a:lnTo>
                    <a:pt x="7721562" y="741375"/>
                  </a:lnTo>
                  <a:lnTo>
                    <a:pt x="7774368" y="741375"/>
                  </a:lnTo>
                  <a:lnTo>
                    <a:pt x="7774711" y="728675"/>
                  </a:lnTo>
                  <a:close/>
                </a:path>
                <a:path w="7872095" h="3855720">
                  <a:moveTo>
                    <a:pt x="7801762" y="1592275"/>
                  </a:moveTo>
                  <a:lnTo>
                    <a:pt x="7796035" y="1592275"/>
                  </a:lnTo>
                  <a:lnTo>
                    <a:pt x="7777569" y="1604975"/>
                  </a:lnTo>
                  <a:lnTo>
                    <a:pt x="7798943" y="1604975"/>
                  </a:lnTo>
                  <a:lnTo>
                    <a:pt x="7801762" y="1592275"/>
                  </a:lnTo>
                  <a:close/>
                </a:path>
                <a:path w="7872095" h="3855720">
                  <a:moveTo>
                    <a:pt x="7871815" y="1795475"/>
                  </a:moveTo>
                  <a:lnTo>
                    <a:pt x="7870190" y="1795475"/>
                  </a:lnTo>
                  <a:lnTo>
                    <a:pt x="7865567" y="1782775"/>
                  </a:lnTo>
                  <a:lnTo>
                    <a:pt x="7860017" y="1782775"/>
                  </a:lnTo>
                  <a:lnTo>
                    <a:pt x="7855598" y="1770075"/>
                  </a:lnTo>
                  <a:lnTo>
                    <a:pt x="7858290" y="1770075"/>
                  </a:lnTo>
                  <a:lnTo>
                    <a:pt x="7859077" y="1757375"/>
                  </a:lnTo>
                  <a:lnTo>
                    <a:pt x="7848460" y="1757375"/>
                  </a:lnTo>
                  <a:lnTo>
                    <a:pt x="7846593" y="1744675"/>
                  </a:lnTo>
                  <a:lnTo>
                    <a:pt x="7849375" y="1731975"/>
                  </a:lnTo>
                  <a:lnTo>
                    <a:pt x="7841196" y="1731975"/>
                  </a:lnTo>
                  <a:lnTo>
                    <a:pt x="7838199" y="1719275"/>
                  </a:lnTo>
                  <a:lnTo>
                    <a:pt x="7847101" y="1719275"/>
                  </a:lnTo>
                  <a:lnTo>
                    <a:pt x="7846111" y="1706575"/>
                  </a:lnTo>
                  <a:lnTo>
                    <a:pt x="7848054" y="1693875"/>
                  </a:lnTo>
                  <a:lnTo>
                    <a:pt x="7832839" y="1693875"/>
                  </a:lnTo>
                  <a:lnTo>
                    <a:pt x="7831569" y="1681175"/>
                  </a:lnTo>
                  <a:lnTo>
                    <a:pt x="7833754" y="1681175"/>
                  </a:lnTo>
                  <a:lnTo>
                    <a:pt x="7837132" y="1668475"/>
                  </a:lnTo>
                  <a:lnTo>
                    <a:pt x="7832128" y="1668475"/>
                  </a:lnTo>
                  <a:lnTo>
                    <a:pt x="7831442" y="1655775"/>
                  </a:lnTo>
                  <a:lnTo>
                    <a:pt x="7835379" y="1655775"/>
                  </a:lnTo>
                  <a:lnTo>
                    <a:pt x="7841793" y="1643075"/>
                  </a:lnTo>
                  <a:lnTo>
                    <a:pt x="7847355" y="1643075"/>
                  </a:lnTo>
                  <a:lnTo>
                    <a:pt x="7848752" y="1630375"/>
                  </a:lnTo>
                  <a:lnTo>
                    <a:pt x="7842859" y="1630375"/>
                  </a:lnTo>
                  <a:lnTo>
                    <a:pt x="7839507" y="1643075"/>
                  </a:lnTo>
                  <a:lnTo>
                    <a:pt x="7830769" y="1643075"/>
                  </a:lnTo>
                  <a:lnTo>
                    <a:pt x="7827391" y="1655775"/>
                  </a:lnTo>
                  <a:lnTo>
                    <a:pt x="7816494" y="1655775"/>
                  </a:lnTo>
                  <a:lnTo>
                    <a:pt x="7813522" y="1668475"/>
                  </a:lnTo>
                  <a:lnTo>
                    <a:pt x="7787449" y="1668475"/>
                  </a:lnTo>
                  <a:lnTo>
                    <a:pt x="7787449" y="1858975"/>
                  </a:lnTo>
                  <a:lnTo>
                    <a:pt x="7766444" y="1858975"/>
                  </a:lnTo>
                  <a:lnTo>
                    <a:pt x="7756944" y="1846275"/>
                  </a:lnTo>
                  <a:lnTo>
                    <a:pt x="7786941" y="1846275"/>
                  </a:lnTo>
                  <a:lnTo>
                    <a:pt x="7787449" y="1858975"/>
                  </a:lnTo>
                  <a:lnTo>
                    <a:pt x="7787449" y="1668475"/>
                  </a:lnTo>
                  <a:lnTo>
                    <a:pt x="7768336" y="1668475"/>
                  </a:lnTo>
                  <a:lnTo>
                    <a:pt x="7764996" y="1655775"/>
                  </a:lnTo>
                  <a:lnTo>
                    <a:pt x="7750810" y="1655775"/>
                  </a:lnTo>
                  <a:lnTo>
                    <a:pt x="7744879" y="1643075"/>
                  </a:lnTo>
                  <a:lnTo>
                    <a:pt x="7747736" y="1643075"/>
                  </a:lnTo>
                  <a:lnTo>
                    <a:pt x="7747597" y="1630375"/>
                  </a:lnTo>
                  <a:lnTo>
                    <a:pt x="7747648" y="1617675"/>
                  </a:lnTo>
                  <a:lnTo>
                    <a:pt x="7769733" y="1617675"/>
                  </a:lnTo>
                  <a:lnTo>
                    <a:pt x="7774000" y="1604975"/>
                  </a:lnTo>
                  <a:lnTo>
                    <a:pt x="7727594" y="1604975"/>
                  </a:lnTo>
                  <a:lnTo>
                    <a:pt x="7728521" y="1617675"/>
                  </a:lnTo>
                  <a:lnTo>
                    <a:pt x="7726515" y="1617675"/>
                  </a:lnTo>
                  <a:lnTo>
                    <a:pt x="7726515" y="1655775"/>
                  </a:lnTo>
                  <a:lnTo>
                    <a:pt x="7700416" y="1655775"/>
                  </a:lnTo>
                  <a:lnTo>
                    <a:pt x="7701750" y="1643075"/>
                  </a:lnTo>
                  <a:lnTo>
                    <a:pt x="7694676" y="1655775"/>
                  </a:lnTo>
                  <a:lnTo>
                    <a:pt x="7688834" y="1655775"/>
                  </a:lnTo>
                  <a:lnTo>
                    <a:pt x="7692453" y="1643075"/>
                  </a:lnTo>
                  <a:lnTo>
                    <a:pt x="7701750" y="1643075"/>
                  </a:lnTo>
                  <a:lnTo>
                    <a:pt x="7705255" y="1643075"/>
                  </a:lnTo>
                  <a:lnTo>
                    <a:pt x="7706919" y="1630375"/>
                  </a:lnTo>
                  <a:lnTo>
                    <a:pt x="7713612" y="1630375"/>
                  </a:lnTo>
                  <a:lnTo>
                    <a:pt x="7714996" y="1643075"/>
                  </a:lnTo>
                  <a:lnTo>
                    <a:pt x="7722006" y="1643075"/>
                  </a:lnTo>
                  <a:lnTo>
                    <a:pt x="7719898" y="1630375"/>
                  </a:lnTo>
                  <a:lnTo>
                    <a:pt x="7725702" y="1630375"/>
                  </a:lnTo>
                  <a:lnTo>
                    <a:pt x="7726172" y="1643075"/>
                  </a:lnTo>
                  <a:lnTo>
                    <a:pt x="7726515" y="1655775"/>
                  </a:lnTo>
                  <a:lnTo>
                    <a:pt x="7726515" y="1617675"/>
                  </a:lnTo>
                  <a:lnTo>
                    <a:pt x="7694790" y="1617675"/>
                  </a:lnTo>
                  <a:lnTo>
                    <a:pt x="7687564" y="1617675"/>
                  </a:lnTo>
                  <a:lnTo>
                    <a:pt x="7688275" y="1604975"/>
                  </a:lnTo>
                  <a:lnTo>
                    <a:pt x="7673340" y="1604975"/>
                  </a:lnTo>
                  <a:lnTo>
                    <a:pt x="7668184" y="1592275"/>
                  </a:lnTo>
                  <a:lnTo>
                    <a:pt x="7666342" y="1592275"/>
                  </a:lnTo>
                  <a:lnTo>
                    <a:pt x="7659421" y="1579575"/>
                  </a:lnTo>
                  <a:lnTo>
                    <a:pt x="7637793" y="1579575"/>
                  </a:lnTo>
                  <a:lnTo>
                    <a:pt x="7638085" y="1592275"/>
                  </a:lnTo>
                  <a:lnTo>
                    <a:pt x="7632052" y="1592275"/>
                  </a:lnTo>
                  <a:lnTo>
                    <a:pt x="7632052" y="1973275"/>
                  </a:lnTo>
                  <a:lnTo>
                    <a:pt x="7629030" y="1973275"/>
                  </a:lnTo>
                  <a:lnTo>
                    <a:pt x="7631989" y="1960575"/>
                  </a:lnTo>
                  <a:lnTo>
                    <a:pt x="7632052" y="1973275"/>
                  </a:lnTo>
                  <a:lnTo>
                    <a:pt x="7632052" y="1592275"/>
                  </a:lnTo>
                  <a:lnTo>
                    <a:pt x="7619466" y="1592275"/>
                  </a:lnTo>
                  <a:lnTo>
                    <a:pt x="7624546" y="1579575"/>
                  </a:lnTo>
                  <a:lnTo>
                    <a:pt x="7610615" y="1579575"/>
                  </a:lnTo>
                  <a:lnTo>
                    <a:pt x="7612850" y="1592275"/>
                  </a:lnTo>
                  <a:lnTo>
                    <a:pt x="7589863" y="1592275"/>
                  </a:lnTo>
                  <a:lnTo>
                    <a:pt x="7589113" y="1579575"/>
                  </a:lnTo>
                  <a:lnTo>
                    <a:pt x="7587488" y="1579575"/>
                  </a:lnTo>
                  <a:lnTo>
                    <a:pt x="7584072" y="1566875"/>
                  </a:lnTo>
                  <a:lnTo>
                    <a:pt x="7577912" y="1566875"/>
                  </a:lnTo>
                  <a:lnTo>
                    <a:pt x="7577836" y="1579575"/>
                  </a:lnTo>
                  <a:lnTo>
                    <a:pt x="7578801" y="1579575"/>
                  </a:lnTo>
                  <a:lnTo>
                    <a:pt x="7578572" y="1592275"/>
                  </a:lnTo>
                  <a:lnTo>
                    <a:pt x="7565009" y="1592275"/>
                  </a:lnTo>
                  <a:lnTo>
                    <a:pt x="7565009" y="1643075"/>
                  </a:lnTo>
                  <a:lnTo>
                    <a:pt x="7557656" y="1643075"/>
                  </a:lnTo>
                  <a:lnTo>
                    <a:pt x="7557630" y="1630375"/>
                  </a:lnTo>
                  <a:lnTo>
                    <a:pt x="7564958" y="1630375"/>
                  </a:lnTo>
                  <a:lnTo>
                    <a:pt x="7565009" y="1643075"/>
                  </a:lnTo>
                  <a:lnTo>
                    <a:pt x="7565009" y="1592275"/>
                  </a:lnTo>
                  <a:lnTo>
                    <a:pt x="7547356" y="1592275"/>
                  </a:lnTo>
                  <a:lnTo>
                    <a:pt x="7541260" y="1600441"/>
                  </a:lnTo>
                  <a:lnTo>
                    <a:pt x="7541260" y="1998675"/>
                  </a:lnTo>
                  <a:lnTo>
                    <a:pt x="7533614" y="1998675"/>
                  </a:lnTo>
                  <a:lnTo>
                    <a:pt x="7533449" y="1985975"/>
                  </a:lnTo>
                  <a:lnTo>
                    <a:pt x="7540993" y="1985975"/>
                  </a:lnTo>
                  <a:lnTo>
                    <a:pt x="7541260" y="1998675"/>
                  </a:lnTo>
                  <a:lnTo>
                    <a:pt x="7541260" y="1600441"/>
                  </a:lnTo>
                  <a:lnTo>
                    <a:pt x="7537869" y="1604975"/>
                  </a:lnTo>
                  <a:lnTo>
                    <a:pt x="7534821" y="1592275"/>
                  </a:lnTo>
                  <a:lnTo>
                    <a:pt x="7521511" y="1592275"/>
                  </a:lnTo>
                  <a:lnTo>
                    <a:pt x="7521511" y="1617675"/>
                  </a:lnTo>
                  <a:lnTo>
                    <a:pt x="7513904" y="1617675"/>
                  </a:lnTo>
                  <a:lnTo>
                    <a:pt x="7518489" y="1604975"/>
                  </a:lnTo>
                  <a:lnTo>
                    <a:pt x="7521511" y="1617675"/>
                  </a:lnTo>
                  <a:lnTo>
                    <a:pt x="7521511" y="1592275"/>
                  </a:lnTo>
                  <a:lnTo>
                    <a:pt x="7515301" y="1592275"/>
                  </a:lnTo>
                  <a:lnTo>
                    <a:pt x="7524128" y="1579575"/>
                  </a:lnTo>
                  <a:lnTo>
                    <a:pt x="7541958" y="1579575"/>
                  </a:lnTo>
                  <a:lnTo>
                    <a:pt x="7540130" y="1566875"/>
                  </a:lnTo>
                  <a:lnTo>
                    <a:pt x="7540434" y="1566875"/>
                  </a:lnTo>
                  <a:lnTo>
                    <a:pt x="7532154" y="1554175"/>
                  </a:lnTo>
                  <a:lnTo>
                    <a:pt x="7535431" y="1566875"/>
                  </a:lnTo>
                  <a:lnTo>
                    <a:pt x="7514476" y="1566875"/>
                  </a:lnTo>
                  <a:lnTo>
                    <a:pt x="7510627" y="1554175"/>
                  </a:lnTo>
                  <a:lnTo>
                    <a:pt x="7509777" y="1554175"/>
                  </a:lnTo>
                  <a:lnTo>
                    <a:pt x="7516088" y="1541475"/>
                  </a:lnTo>
                  <a:lnTo>
                    <a:pt x="7511796" y="1541475"/>
                  </a:lnTo>
                  <a:lnTo>
                    <a:pt x="7509827" y="1528775"/>
                  </a:lnTo>
                  <a:lnTo>
                    <a:pt x="7509586" y="1516075"/>
                  </a:lnTo>
                  <a:lnTo>
                    <a:pt x="7505192" y="1516075"/>
                  </a:lnTo>
                  <a:lnTo>
                    <a:pt x="7505192" y="1617675"/>
                  </a:lnTo>
                  <a:lnTo>
                    <a:pt x="7493940" y="1617675"/>
                  </a:lnTo>
                  <a:lnTo>
                    <a:pt x="7493940" y="1985975"/>
                  </a:lnTo>
                  <a:lnTo>
                    <a:pt x="7489393" y="1998675"/>
                  </a:lnTo>
                  <a:lnTo>
                    <a:pt x="7488682" y="1990509"/>
                  </a:lnTo>
                  <a:lnTo>
                    <a:pt x="7488682" y="2011375"/>
                  </a:lnTo>
                  <a:lnTo>
                    <a:pt x="7483056" y="2011375"/>
                  </a:lnTo>
                  <a:lnTo>
                    <a:pt x="7487577" y="1998675"/>
                  </a:lnTo>
                  <a:lnTo>
                    <a:pt x="7488682" y="2011375"/>
                  </a:lnTo>
                  <a:lnTo>
                    <a:pt x="7488682" y="1990509"/>
                  </a:lnTo>
                  <a:lnTo>
                    <a:pt x="7488288" y="1985975"/>
                  </a:lnTo>
                  <a:lnTo>
                    <a:pt x="7493940" y="1985975"/>
                  </a:lnTo>
                  <a:lnTo>
                    <a:pt x="7493940" y="1617675"/>
                  </a:lnTo>
                  <a:lnTo>
                    <a:pt x="7493609" y="1617675"/>
                  </a:lnTo>
                  <a:lnTo>
                    <a:pt x="7449312" y="1617675"/>
                  </a:lnTo>
                  <a:lnTo>
                    <a:pt x="7443635" y="1604975"/>
                  </a:lnTo>
                  <a:lnTo>
                    <a:pt x="7489571" y="1604975"/>
                  </a:lnTo>
                  <a:lnTo>
                    <a:pt x="7493609" y="1617675"/>
                  </a:lnTo>
                  <a:lnTo>
                    <a:pt x="7500963" y="1604975"/>
                  </a:lnTo>
                  <a:lnTo>
                    <a:pt x="7505192" y="1617675"/>
                  </a:lnTo>
                  <a:lnTo>
                    <a:pt x="7505192" y="1516075"/>
                  </a:lnTo>
                  <a:lnTo>
                    <a:pt x="7486421" y="1516075"/>
                  </a:lnTo>
                  <a:lnTo>
                    <a:pt x="7483513" y="1503375"/>
                  </a:lnTo>
                  <a:lnTo>
                    <a:pt x="7527277" y="1503375"/>
                  </a:lnTo>
                  <a:lnTo>
                    <a:pt x="7528776" y="1516075"/>
                  </a:lnTo>
                  <a:lnTo>
                    <a:pt x="7518857" y="1516075"/>
                  </a:lnTo>
                  <a:lnTo>
                    <a:pt x="7513587" y="1528775"/>
                  </a:lnTo>
                  <a:lnTo>
                    <a:pt x="7517892" y="1528775"/>
                  </a:lnTo>
                  <a:lnTo>
                    <a:pt x="7523226" y="1541475"/>
                  </a:lnTo>
                  <a:lnTo>
                    <a:pt x="7525067" y="1541475"/>
                  </a:lnTo>
                  <a:lnTo>
                    <a:pt x="7525486" y="1554175"/>
                  </a:lnTo>
                  <a:lnTo>
                    <a:pt x="7531570" y="1554175"/>
                  </a:lnTo>
                  <a:lnTo>
                    <a:pt x="7537628" y="1541475"/>
                  </a:lnTo>
                  <a:lnTo>
                    <a:pt x="7543216" y="1541475"/>
                  </a:lnTo>
                  <a:lnTo>
                    <a:pt x="7542758" y="1528775"/>
                  </a:lnTo>
                  <a:lnTo>
                    <a:pt x="7546200" y="1528775"/>
                  </a:lnTo>
                  <a:lnTo>
                    <a:pt x="7544282" y="1516075"/>
                  </a:lnTo>
                  <a:lnTo>
                    <a:pt x="7531697" y="1516075"/>
                  </a:lnTo>
                  <a:lnTo>
                    <a:pt x="7535075" y="1503375"/>
                  </a:lnTo>
                  <a:lnTo>
                    <a:pt x="7548918" y="1503375"/>
                  </a:lnTo>
                  <a:lnTo>
                    <a:pt x="7553465" y="1490675"/>
                  </a:lnTo>
                  <a:lnTo>
                    <a:pt x="7528026" y="1490675"/>
                  </a:lnTo>
                  <a:lnTo>
                    <a:pt x="7527163" y="1477975"/>
                  </a:lnTo>
                  <a:lnTo>
                    <a:pt x="7533653" y="1477975"/>
                  </a:lnTo>
                  <a:lnTo>
                    <a:pt x="7534262" y="1465275"/>
                  </a:lnTo>
                  <a:lnTo>
                    <a:pt x="7527049" y="1477975"/>
                  </a:lnTo>
                  <a:lnTo>
                    <a:pt x="7523975" y="1477975"/>
                  </a:lnTo>
                  <a:lnTo>
                    <a:pt x="7521575" y="1490675"/>
                  </a:lnTo>
                  <a:lnTo>
                    <a:pt x="7486790" y="1490675"/>
                  </a:lnTo>
                  <a:lnTo>
                    <a:pt x="7489926" y="1477975"/>
                  </a:lnTo>
                  <a:lnTo>
                    <a:pt x="7485215" y="1477975"/>
                  </a:lnTo>
                  <a:lnTo>
                    <a:pt x="7481176" y="1473796"/>
                  </a:lnTo>
                  <a:lnTo>
                    <a:pt x="7481176" y="1554175"/>
                  </a:lnTo>
                  <a:lnTo>
                    <a:pt x="7465860" y="1554175"/>
                  </a:lnTo>
                  <a:lnTo>
                    <a:pt x="7465860" y="1592275"/>
                  </a:lnTo>
                  <a:lnTo>
                    <a:pt x="7454290" y="1592275"/>
                  </a:lnTo>
                  <a:lnTo>
                    <a:pt x="7455890" y="1579575"/>
                  </a:lnTo>
                  <a:lnTo>
                    <a:pt x="7463345" y="1579575"/>
                  </a:lnTo>
                  <a:lnTo>
                    <a:pt x="7465860" y="1592275"/>
                  </a:lnTo>
                  <a:lnTo>
                    <a:pt x="7465860" y="1554175"/>
                  </a:lnTo>
                  <a:lnTo>
                    <a:pt x="7462736" y="1554175"/>
                  </a:lnTo>
                  <a:lnTo>
                    <a:pt x="7464412" y="1566875"/>
                  </a:lnTo>
                  <a:lnTo>
                    <a:pt x="7449134" y="1566875"/>
                  </a:lnTo>
                  <a:lnTo>
                    <a:pt x="7449134" y="1592275"/>
                  </a:lnTo>
                  <a:lnTo>
                    <a:pt x="7440028" y="1592275"/>
                  </a:lnTo>
                  <a:lnTo>
                    <a:pt x="7437463" y="1579575"/>
                  </a:lnTo>
                  <a:lnTo>
                    <a:pt x="7442733" y="1579575"/>
                  </a:lnTo>
                  <a:lnTo>
                    <a:pt x="7449134" y="1592275"/>
                  </a:lnTo>
                  <a:lnTo>
                    <a:pt x="7449134" y="1566875"/>
                  </a:lnTo>
                  <a:lnTo>
                    <a:pt x="7403681" y="1566875"/>
                  </a:lnTo>
                  <a:lnTo>
                    <a:pt x="7396467" y="1554175"/>
                  </a:lnTo>
                  <a:lnTo>
                    <a:pt x="7410983" y="1554175"/>
                  </a:lnTo>
                  <a:lnTo>
                    <a:pt x="7411707" y="1541475"/>
                  </a:lnTo>
                  <a:lnTo>
                    <a:pt x="7415200" y="1541475"/>
                  </a:lnTo>
                  <a:lnTo>
                    <a:pt x="7436625" y="1541475"/>
                  </a:lnTo>
                  <a:lnTo>
                    <a:pt x="7436726" y="1554175"/>
                  </a:lnTo>
                  <a:lnTo>
                    <a:pt x="7439584" y="1541475"/>
                  </a:lnTo>
                  <a:lnTo>
                    <a:pt x="7475448" y="1541475"/>
                  </a:lnTo>
                  <a:lnTo>
                    <a:pt x="7481176" y="1554175"/>
                  </a:lnTo>
                  <a:lnTo>
                    <a:pt x="7481176" y="1473796"/>
                  </a:lnTo>
                  <a:lnTo>
                    <a:pt x="7479919" y="1472488"/>
                  </a:lnTo>
                  <a:lnTo>
                    <a:pt x="7479919" y="1503375"/>
                  </a:lnTo>
                  <a:lnTo>
                    <a:pt x="7476680" y="1516075"/>
                  </a:lnTo>
                  <a:lnTo>
                    <a:pt x="7473467" y="1516075"/>
                  </a:lnTo>
                  <a:lnTo>
                    <a:pt x="7472540" y="1503375"/>
                  </a:lnTo>
                  <a:lnTo>
                    <a:pt x="7479919" y="1503375"/>
                  </a:lnTo>
                  <a:lnTo>
                    <a:pt x="7479919" y="1472488"/>
                  </a:lnTo>
                  <a:lnTo>
                    <a:pt x="7479297" y="1471853"/>
                  </a:lnTo>
                  <a:lnTo>
                    <a:pt x="7479297" y="1477975"/>
                  </a:lnTo>
                  <a:lnTo>
                    <a:pt x="7478801" y="1490675"/>
                  </a:lnTo>
                  <a:lnTo>
                    <a:pt x="7468400" y="1490675"/>
                  </a:lnTo>
                  <a:lnTo>
                    <a:pt x="7468806" y="1477975"/>
                  </a:lnTo>
                  <a:lnTo>
                    <a:pt x="7479297" y="1477975"/>
                  </a:lnTo>
                  <a:lnTo>
                    <a:pt x="7479297" y="1471853"/>
                  </a:lnTo>
                  <a:lnTo>
                    <a:pt x="7472959" y="1465275"/>
                  </a:lnTo>
                  <a:lnTo>
                    <a:pt x="7470089" y="1465275"/>
                  </a:lnTo>
                  <a:lnTo>
                    <a:pt x="7475639" y="1452575"/>
                  </a:lnTo>
                  <a:lnTo>
                    <a:pt x="7489660" y="1452575"/>
                  </a:lnTo>
                  <a:lnTo>
                    <a:pt x="7493228" y="1465275"/>
                  </a:lnTo>
                  <a:lnTo>
                    <a:pt x="7500848" y="1465275"/>
                  </a:lnTo>
                  <a:lnTo>
                    <a:pt x="7505281" y="1452575"/>
                  </a:lnTo>
                  <a:lnTo>
                    <a:pt x="7570571" y="1452575"/>
                  </a:lnTo>
                  <a:lnTo>
                    <a:pt x="7570279" y="1439875"/>
                  </a:lnTo>
                  <a:lnTo>
                    <a:pt x="7561529" y="1439875"/>
                  </a:lnTo>
                  <a:lnTo>
                    <a:pt x="7559878" y="1427175"/>
                  </a:lnTo>
                  <a:lnTo>
                    <a:pt x="7558633" y="1414475"/>
                  </a:lnTo>
                  <a:lnTo>
                    <a:pt x="7620851" y="1414475"/>
                  </a:lnTo>
                  <a:lnTo>
                    <a:pt x="7619022" y="1401775"/>
                  </a:lnTo>
                  <a:lnTo>
                    <a:pt x="7615364" y="1389075"/>
                  </a:lnTo>
                  <a:lnTo>
                    <a:pt x="7611453" y="1389075"/>
                  </a:lnTo>
                  <a:lnTo>
                    <a:pt x="7608862" y="1376375"/>
                  </a:lnTo>
                  <a:lnTo>
                    <a:pt x="7596492" y="1376375"/>
                  </a:lnTo>
                  <a:lnTo>
                    <a:pt x="7593825" y="1363675"/>
                  </a:lnTo>
                  <a:lnTo>
                    <a:pt x="7588631" y="1363675"/>
                  </a:lnTo>
                  <a:lnTo>
                    <a:pt x="7582471" y="1376375"/>
                  </a:lnTo>
                  <a:lnTo>
                    <a:pt x="7591044" y="1376375"/>
                  </a:lnTo>
                  <a:lnTo>
                    <a:pt x="7601788" y="1389075"/>
                  </a:lnTo>
                  <a:lnTo>
                    <a:pt x="7606233" y="1389075"/>
                  </a:lnTo>
                  <a:lnTo>
                    <a:pt x="7604303" y="1401775"/>
                  </a:lnTo>
                  <a:lnTo>
                    <a:pt x="7601788" y="1389075"/>
                  </a:lnTo>
                  <a:lnTo>
                    <a:pt x="7554265" y="1389075"/>
                  </a:lnTo>
                  <a:lnTo>
                    <a:pt x="7553211" y="1385989"/>
                  </a:lnTo>
                  <a:lnTo>
                    <a:pt x="7553211" y="1427175"/>
                  </a:lnTo>
                  <a:lnTo>
                    <a:pt x="7545692" y="1427175"/>
                  </a:lnTo>
                  <a:lnTo>
                    <a:pt x="7550188" y="1414475"/>
                  </a:lnTo>
                  <a:lnTo>
                    <a:pt x="7553211" y="1427175"/>
                  </a:lnTo>
                  <a:lnTo>
                    <a:pt x="7553211" y="1385989"/>
                  </a:lnTo>
                  <a:lnTo>
                    <a:pt x="7549934" y="1376375"/>
                  </a:lnTo>
                  <a:lnTo>
                    <a:pt x="7582471" y="1376375"/>
                  </a:lnTo>
                  <a:lnTo>
                    <a:pt x="7577379" y="1363675"/>
                  </a:lnTo>
                  <a:lnTo>
                    <a:pt x="7580185" y="1363675"/>
                  </a:lnTo>
                  <a:lnTo>
                    <a:pt x="7583348" y="1350975"/>
                  </a:lnTo>
                  <a:lnTo>
                    <a:pt x="7585989" y="1350975"/>
                  </a:lnTo>
                  <a:lnTo>
                    <a:pt x="7589228" y="1338275"/>
                  </a:lnTo>
                  <a:lnTo>
                    <a:pt x="7596264" y="1338275"/>
                  </a:lnTo>
                  <a:lnTo>
                    <a:pt x="7603706" y="1325575"/>
                  </a:lnTo>
                  <a:lnTo>
                    <a:pt x="7621854" y="1325575"/>
                  </a:lnTo>
                  <a:lnTo>
                    <a:pt x="7622921" y="1312875"/>
                  </a:lnTo>
                  <a:lnTo>
                    <a:pt x="7627760" y="1312875"/>
                  </a:lnTo>
                  <a:lnTo>
                    <a:pt x="7634186" y="1325575"/>
                  </a:lnTo>
                  <a:lnTo>
                    <a:pt x="7640002" y="1325575"/>
                  </a:lnTo>
                  <a:lnTo>
                    <a:pt x="7641158" y="1312875"/>
                  </a:lnTo>
                  <a:lnTo>
                    <a:pt x="7649883" y="1312875"/>
                  </a:lnTo>
                  <a:lnTo>
                    <a:pt x="7653909" y="1300175"/>
                  </a:lnTo>
                  <a:lnTo>
                    <a:pt x="7650061" y="1300175"/>
                  </a:lnTo>
                  <a:lnTo>
                    <a:pt x="7644778" y="1287475"/>
                  </a:lnTo>
                  <a:lnTo>
                    <a:pt x="7633703" y="1287475"/>
                  </a:lnTo>
                  <a:lnTo>
                    <a:pt x="7628191" y="1300175"/>
                  </a:lnTo>
                  <a:lnTo>
                    <a:pt x="7605966" y="1300175"/>
                  </a:lnTo>
                  <a:lnTo>
                    <a:pt x="7602918" y="1312875"/>
                  </a:lnTo>
                  <a:lnTo>
                    <a:pt x="7575321" y="1312875"/>
                  </a:lnTo>
                  <a:lnTo>
                    <a:pt x="7575321" y="1363675"/>
                  </a:lnTo>
                  <a:lnTo>
                    <a:pt x="7560424" y="1363675"/>
                  </a:lnTo>
                  <a:lnTo>
                    <a:pt x="7560399" y="1350975"/>
                  </a:lnTo>
                  <a:lnTo>
                    <a:pt x="7571562" y="1350975"/>
                  </a:lnTo>
                  <a:lnTo>
                    <a:pt x="7575321" y="1363675"/>
                  </a:lnTo>
                  <a:lnTo>
                    <a:pt x="7575321" y="1312875"/>
                  </a:lnTo>
                  <a:lnTo>
                    <a:pt x="7573696" y="1312875"/>
                  </a:lnTo>
                  <a:lnTo>
                    <a:pt x="7574762" y="1300175"/>
                  </a:lnTo>
                  <a:lnTo>
                    <a:pt x="7558291" y="1300175"/>
                  </a:lnTo>
                  <a:lnTo>
                    <a:pt x="7551737" y="1312875"/>
                  </a:lnTo>
                  <a:lnTo>
                    <a:pt x="7546175" y="1300175"/>
                  </a:lnTo>
                  <a:lnTo>
                    <a:pt x="7538517" y="1312875"/>
                  </a:lnTo>
                  <a:lnTo>
                    <a:pt x="7526033" y="1312875"/>
                  </a:lnTo>
                  <a:lnTo>
                    <a:pt x="7532141" y="1300175"/>
                  </a:lnTo>
                  <a:lnTo>
                    <a:pt x="7546175" y="1300175"/>
                  </a:lnTo>
                  <a:lnTo>
                    <a:pt x="7546365" y="1300175"/>
                  </a:lnTo>
                  <a:lnTo>
                    <a:pt x="7547369" y="1287475"/>
                  </a:lnTo>
                  <a:lnTo>
                    <a:pt x="7529246" y="1287475"/>
                  </a:lnTo>
                  <a:lnTo>
                    <a:pt x="7529322" y="1300175"/>
                  </a:lnTo>
                  <a:lnTo>
                    <a:pt x="7523010" y="1300175"/>
                  </a:lnTo>
                  <a:lnTo>
                    <a:pt x="7521969" y="1287475"/>
                  </a:lnTo>
                  <a:lnTo>
                    <a:pt x="7515288" y="1287475"/>
                  </a:lnTo>
                  <a:lnTo>
                    <a:pt x="7514323" y="1300175"/>
                  </a:lnTo>
                  <a:lnTo>
                    <a:pt x="7515047" y="1312875"/>
                  </a:lnTo>
                  <a:lnTo>
                    <a:pt x="7511047" y="1300175"/>
                  </a:lnTo>
                  <a:lnTo>
                    <a:pt x="7496594" y="1300175"/>
                  </a:lnTo>
                  <a:lnTo>
                    <a:pt x="7491006" y="1287475"/>
                  </a:lnTo>
                  <a:lnTo>
                    <a:pt x="7483805" y="1287475"/>
                  </a:lnTo>
                  <a:lnTo>
                    <a:pt x="7491158" y="1300175"/>
                  </a:lnTo>
                  <a:lnTo>
                    <a:pt x="7496467" y="1300175"/>
                  </a:lnTo>
                  <a:lnTo>
                    <a:pt x="7490536" y="1312875"/>
                  </a:lnTo>
                  <a:lnTo>
                    <a:pt x="7504150" y="1312875"/>
                  </a:lnTo>
                  <a:lnTo>
                    <a:pt x="7504544" y="1325575"/>
                  </a:lnTo>
                  <a:lnTo>
                    <a:pt x="7475258" y="1325575"/>
                  </a:lnTo>
                  <a:lnTo>
                    <a:pt x="7475702" y="1312875"/>
                  </a:lnTo>
                  <a:lnTo>
                    <a:pt x="7474966" y="1312875"/>
                  </a:lnTo>
                  <a:lnTo>
                    <a:pt x="7474839" y="1300175"/>
                  </a:lnTo>
                  <a:lnTo>
                    <a:pt x="7467879" y="1300175"/>
                  </a:lnTo>
                  <a:lnTo>
                    <a:pt x="7467282" y="1287475"/>
                  </a:lnTo>
                  <a:lnTo>
                    <a:pt x="7465542" y="1287475"/>
                  </a:lnTo>
                  <a:lnTo>
                    <a:pt x="7463803" y="1283703"/>
                  </a:lnTo>
                  <a:lnTo>
                    <a:pt x="7463803" y="1452575"/>
                  </a:lnTo>
                  <a:lnTo>
                    <a:pt x="7463244" y="1465275"/>
                  </a:lnTo>
                  <a:lnTo>
                    <a:pt x="7462850" y="1465275"/>
                  </a:lnTo>
                  <a:lnTo>
                    <a:pt x="7462850" y="1490675"/>
                  </a:lnTo>
                  <a:lnTo>
                    <a:pt x="7455446" y="1490675"/>
                  </a:lnTo>
                  <a:lnTo>
                    <a:pt x="7459878" y="1477975"/>
                  </a:lnTo>
                  <a:lnTo>
                    <a:pt x="7462850" y="1490675"/>
                  </a:lnTo>
                  <a:lnTo>
                    <a:pt x="7462850" y="1465275"/>
                  </a:lnTo>
                  <a:lnTo>
                    <a:pt x="7456957" y="1465275"/>
                  </a:lnTo>
                  <a:lnTo>
                    <a:pt x="7457122" y="1477975"/>
                  </a:lnTo>
                  <a:lnTo>
                    <a:pt x="7450772" y="1477975"/>
                  </a:lnTo>
                  <a:lnTo>
                    <a:pt x="7450772" y="1516075"/>
                  </a:lnTo>
                  <a:lnTo>
                    <a:pt x="7450188" y="1528775"/>
                  </a:lnTo>
                  <a:lnTo>
                    <a:pt x="7447102" y="1516075"/>
                  </a:lnTo>
                  <a:lnTo>
                    <a:pt x="7450772" y="1516075"/>
                  </a:lnTo>
                  <a:lnTo>
                    <a:pt x="7450772" y="1477975"/>
                  </a:lnTo>
                  <a:lnTo>
                    <a:pt x="7449871" y="1477975"/>
                  </a:lnTo>
                  <a:lnTo>
                    <a:pt x="7450061" y="1465275"/>
                  </a:lnTo>
                  <a:lnTo>
                    <a:pt x="7451204" y="1465275"/>
                  </a:lnTo>
                  <a:lnTo>
                    <a:pt x="7454265" y="1452575"/>
                  </a:lnTo>
                  <a:lnTo>
                    <a:pt x="7463803" y="1452575"/>
                  </a:lnTo>
                  <a:lnTo>
                    <a:pt x="7463803" y="1283703"/>
                  </a:lnTo>
                  <a:lnTo>
                    <a:pt x="7459688" y="1274775"/>
                  </a:lnTo>
                  <a:lnTo>
                    <a:pt x="7442797" y="1274775"/>
                  </a:lnTo>
                  <a:lnTo>
                    <a:pt x="7442797" y="1490675"/>
                  </a:lnTo>
                  <a:lnTo>
                    <a:pt x="7441400" y="1503375"/>
                  </a:lnTo>
                  <a:lnTo>
                    <a:pt x="7435774" y="1503375"/>
                  </a:lnTo>
                  <a:lnTo>
                    <a:pt x="7435951" y="1516075"/>
                  </a:lnTo>
                  <a:lnTo>
                    <a:pt x="7431367" y="1516075"/>
                  </a:lnTo>
                  <a:lnTo>
                    <a:pt x="7432459" y="1528775"/>
                  </a:lnTo>
                  <a:lnTo>
                    <a:pt x="7426934" y="1528775"/>
                  </a:lnTo>
                  <a:lnTo>
                    <a:pt x="7431367" y="1516075"/>
                  </a:lnTo>
                  <a:lnTo>
                    <a:pt x="7418959" y="1516075"/>
                  </a:lnTo>
                  <a:lnTo>
                    <a:pt x="7413752" y="1503375"/>
                  </a:lnTo>
                  <a:lnTo>
                    <a:pt x="7408926" y="1516075"/>
                  </a:lnTo>
                  <a:lnTo>
                    <a:pt x="7403389" y="1516075"/>
                  </a:lnTo>
                  <a:lnTo>
                    <a:pt x="7403389" y="1541475"/>
                  </a:lnTo>
                  <a:lnTo>
                    <a:pt x="7399960" y="1541475"/>
                  </a:lnTo>
                  <a:lnTo>
                    <a:pt x="7393800" y="1554175"/>
                  </a:lnTo>
                  <a:lnTo>
                    <a:pt x="7388746" y="1541475"/>
                  </a:lnTo>
                  <a:lnTo>
                    <a:pt x="7392200" y="1541475"/>
                  </a:lnTo>
                  <a:lnTo>
                    <a:pt x="7398334" y="1528775"/>
                  </a:lnTo>
                  <a:lnTo>
                    <a:pt x="7403389" y="1541475"/>
                  </a:lnTo>
                  <a:lnTo>
                    <a:pt x="7403389" y="1516075"/>
                  </a:lnTo>
                  <a:lnTo>
                    <a:pt x="7403008" y="1516075"/>
                  </a:lnTo>
                  <a:lnTo>
                    <a:pt x="7398728" y="1503375"/>
                  </a:lnTo>
                  <a:lnTo>
                    <a:pt x="7402512" y="1503375"/>
                  </a:lnTo>
                  <a:lnTo>
                    <a:pt x="7402258" y="1490675"/>
                  </a:lnTo>
                  <a:lnTo>
                    <a:pt x="7405827" y="1477975"/>
                  </a:lnTo>
                  <a:lnTo>
                    <a:pt x="7410196" y="1490675"/>
                  </a:lnTo>
                  <a:lnTo>
                    <a:pt x="7416393" y="1490675"/>
                  </a:lnTo>
                  <a:lnTo>
                    <a:pt x="7413536" y="1503375"/>
                  </a:lnTo>
                  <a:lnTo>
                    <a:pt x="7413752" y="1503375"/>
                  </a:lnTo>
                  <a:lnTo>
                    <a:pt x="7427087" y="1503375"/>
                  </a:lnTo>
                  <a:lnTo>
                    <a:pt x="7434923" y="1490675"/>
                  </a:lnTo>
                  <a:lnTo>
                    <a:pt x="7442797" y="1490675"/>
                  </a:lnTo>
                  <a:lnTo>
                    <a:pt x="7442797" y="1274775"/>
                  </a:lnTo>
                  <a:lnTo>
                    <a:pt x="7408875" y="1274775"/>
                  </a:lnTo>
                  <a:lnTo>
                    <a:pt x="7408875" y="1452575"/>
                  </a:lnTo>
                  <a:lnTo>
                    <a:pt x="7408253" y="1465275"/>
                  </a:lnTo>
                  <a:lnTo>
                    <a:pt x="7405243" y="1452575"/>
                  </a:lnTo>
                  <a:lnTo>
                    <a:pt x="7408875" y="1452575"/>
                  </a:lnTo>
                  <a:lnTo>
                    <a:pt x="7408875" y="1274775"/>
                  </a:lnTo>
                  <a:lnTo>
                    <a:pt x="7399833" y="1274775"/>
                  </a:lnTo>
                  <a:lnTo>
                    <a:pt x="7399833" y="1452575"/>
                  </a:lnTo>
                  <a:lnTo>
                    <a:pt x="7395337" y="1465275"/>
                  </a:lnTo>
                  <a:lnTo>
                    <a:pt x="7394308" y="1452575"/>
                  </a:lnTo>
                  <a:lnTo>
                    <a:pt x="7399833" y="1452575"/>
                  </a:lnTo>
                  <a:lnTo>
                    <a:pt x="7399833" y="1274775"/>
                  </a:lnTo>
                  <a:lnTo>
                    <a:pt x="7390308" y="1274775"/>
                  </a:lnTo>
                  <a:lnTo>
                    <a:pt x="7392403" y="1262075"/>
                  </a:lnTo>
                  <a:lnTo>
                    <a:pt x="7409866" y="1262075"/>
                  </a:lnTo>
                  <a:lnTo>
                    <a:pt x="7415441" y="1249375"/>
                  </a:lnTo>
                  <a:lnTo>
                    <a:pt x="7417181" y="1262075"/>
                  </a:lnTo>
                  <a:lnTo>
                    <a:pt x="7433704" y="1262075"/>
                  </a:lnTo>
                  <a:lnTo>
                    <a:pt x="7433602" y="1249375"/>
                  </a:lnTo>
                  <a:lnTo>
                    <a:pt x="7437628" y="1249375"/>
                  </a:lnTo>
                  <a:lnTo>
                    <a:pt x="7443025" y="1236675"/>
                  </a:lnTo>
                  <a:lnTo>
                    <a:pt x="7451547" y="1249375"/>
                  </a:lnTo>
                  <a:lnTo>
                    <a:pt x="7459154" y="1249375"/>
                  </a:lnTo>
                  <a:lnTo>
                    <a:pt x="7459192" y="1262075"/>
                  </a:lnTo>
                  <a:lnTo>
                    <a:pt x="7465174" y="1262075"/>
                  </a:lnTo>
                  <a:lnTo>
                    <a:pt x="7471130" y="1249375"/>
                  </a:lnTo>
                  <a:lnTo>
                    <a:pt x="7484161" y="1249375"/>
                  </a:lnTo>
                  <a:lnTo>
                    <a:pt x="7476947" y="1236675"/>
                  </a:lnTo>
                  <a:lnTo>
                    <a:pt x="7487640" y="1236675"/>
                  </a:lnTo>
                  <a:lnTo>
                    <a:pt x="7484161" y="1249375"/>
                  </a:lnTo>
                  <a:lnTo>
                    <a:pt x="7491654" y="1249375"/>
                  </a:lnTo>
                  <a:lnTo>
                    <a:pt x="7493470" y="1236675"/>
                  </a:lnTo>
                  <a:lnTo>
                    <a:pt x="7498181" y="1236675"/>
                  </a:lnTo>
                  <a:lnTo>
                    <a:pt x="7505662" y="1223975"/>
                  </a:lnTo>
                  <a:lnTo>
                    <a:pt x="7546505" y="1223975"/>
                  </a:lnTo>
                  <a:lnTo>
                    <a:pt x="7559853" y="1211275"/>
                  </a:lnTo>
                  <a:lnTo>
                    <a:pt x="7549909" y="1211275"/>
                  </a:lnTo>
                  <a:lnTo>
                    <a:pt x="7548524" y="1198575"/>
                  </a:lnTo>
                  <a:lnTo>
                    <a:pt x="7570368" y="1198575"/>
                  </a:lnTo>
                  <a:lnTo>
                    <a:pt x="7574089" y="1211275"/>
                  </a:lnTo>
                  <a:lnTo>
                    <a:pt x="7565898" y="1211275"/>
                  </a:lnTo>
                  <a:lnTo>
                    <a:pt x="7567308" y="1223975"/>
                  </a:lnTo>
                  <a:lnTo>
                    <a:pt x="7574242" y="1223975"/>
                  </a:lnTo>
                  <a:lnTo>
                    <a:pt x="7582522" y="1211275"/>
                  </a:lnTo>
                  <a:lnTo>
                    <a:pt x="7587780" y="1211275"/>
                  </a:lnTo>
                  <a:lnTo>
                    <a:pt x="7585634" y="1223975"/>
                  </a:lnTo>
                  <a:lnTo>
                    <a:pt x="7604506" y="1223975"/>
                  </a:lnTo>
                  <a:lnTo>
                    <a:pt x="7612481" y="1211275"/>
                  </a:lnTo>
                  <a:lnTo>
                    <a:pt x="7621816" y="1223975"/>
                  </a:lnTo>
                  <a:lnTo>
                    <a:pt x="7627721" y="1211275"/>
                  </a:lnTo>
                  <a:lnTo>
                    <a:pt x="7634313" y="1198575"/>
                  </a:lnTo>
                  <a:lnTo>
                    <a:pt x="7639812" y="1198575"/>
                  </a:lnTo>
                  <a:lnTo>
                    <a:pt x="7642390" y="1185875"/>
                  </a:lnTo>
                  <a:lnTo>
                    <a:pt x="7632332" y="1185875"/>
                  </a:lnTo>
                  <a:lnTo>
                    <a:pt x="7627721" y="1198575"/>
                  </a:lnTo>
                  <a:lnTo>
                    <a:pt x="7623797" y="1198575"/>
                  </a:lnTo>
                  <a:lnTo>
                    <a:pt x="7624673" y="1185875"/>
                  </a:lnTo>
                  <a:lnTo>
                    <a:pt x="7624140" y="1173175"/>
                  </a:lnTo>
                  <a:lnTo>
                    <a:pt x="7638453" y="1173175"/>
                  </a:lnTo>
                  <a:lnTo>
                    <a:pt x="7637996" y="1160475"/>
                  </a:lnTo>
                  <a:lnTo>
                    <a:pt x="7669695" y="1160475"/>
                  </a:lnTo>
                  <a:lnTo>
                    <a:pt x="7672578" y="1147775"/>
                  </a:lnTo>
                  <a:lnTo>
                    <a:pt x="7677074" y="1147775"/>
                  </a:lnTo>
                  <a:lnTo>
                    <a:pt x="7678394" y="1135075"/>
                  </a:lnTo>
                  <a:lnTo>
                    <a:pt x="7683830" y="1135075"/>
                  </a:lnTo>
                  <a:lnTo>
                    <a:pt x="7683551" y="1122375"/>
                  </a:lnTo>
                  <a:lnTo>
                    <a:pt x="7704391" y="1122375"/>
                  </a:lnTo>
                  <a:lnTo>
                    <a:pt x="7705598" y="1135075"/>
                  </a:lnTo>
                  <a:lnTo>
                    <a:pt x="7684402" y="1135075"/>
                  </a:lnTo>
                  <a:lnTo>
                    <a:pt x="7677074" y="1147775"/>
                  </a:lnTo>
                  <a:lnTo>
                    <a:pt x="7680503" y="1147775"/>
                  </a:lnTo>
                  <a:lnTo>
                    <a:pt x="7681328" y="1160475"/>
                  </a:lnTo>
                  <a:lnTo>
                    <a:pt x="7684986" y="1160475"/>
                  </a:lnTo>
                  <a:lnTo>
                    <a:pt x="7688008" y="1147775"/>
                  </a:lnTo>
                  <a:lnTo>
                    <a:pt x="7707731" y="1147775"/>
                  </a:lnTo>
                  <a:lnTo>
                    <a:pt x="7709154" y="1135075"/>
                  </a:lnTo>
                  <a:lnTo>
                    <a:pt x="7710767" y="1135075"/>
                  </a:lnTo>
                  <a:lnTo>
                    <a:pt x="7708468" y="1122375"/>
                  </a:lnTo>
                  <a:lnTo>
                    <a:pt x="7734668" y="1122375"/>
                  </a:lnTo>
                  <a:lnTo>
                    <a:pt x="7734313" y="1109675"/>
                  </a:lnTo>
                  <a:lnTo>
                    <a:pt x="7736967" y="1109675"/>
                  </a:lnTo>
                  <a:lnTo>
                    <a:pt x="7734782" y="1096975"/>
                  </a:lnTo>
                  <a:lnTo>
                    <a:pt x="7729804" y="1096975"/>
                  </a:lnTo>
                  <a:lnTo>
                    <a:pt x="7729931" y="1109675"/>
                  </a:lnTo>
                  <a:lnTo>
                    <a:pt x="7719619" y="1109675"/>
                  </a:lnTo>
                  <a:lnTo>
                    <a:pt x="7719428" y="1096975"/>
                  </a:lnTo>
                  <a:lnTo>
                    <a:pt x="7719085" y="1096975"/>
                  </a:lnTo>
                  <a:lnTo>
                    <a:pt x="7728013" y="1084275"/>
                  </a:lnTo>
                  <a:lnTo>
                    <a:pt x="7736395" y="1084275"/>
                  </a:lnTo>
                  <a:lnTo>
                    <a:pt x="7735011" y="1071575"/>
                  </a:lnTo>
                  <a:lnTo>
                    <a:pt x="7721181" y="1071575"/>
                  </a:lnTo>
                  <a:lnTo>
                    <a:pt x="7728547" y="1058875"/>
                  </a:lnTo>
                  <a:lnTo>
                    <a:pt x="7732369" y="1058875"/>
                  </a:lnTo>
                  <a:lnTo>
                    <a:pt x="7738542" y="1046175"/>
                  </a:lnTo>
                  <a:lnTo>
                    <a:pt x="7744206" y="1046175"/>
                  </a:lnTo>
                  <a:lnTo>
                    <a:pt x="7748067" y="1058875"/>
                  </a:lnTo>
                  <a:lnTo>
                    <a:pt x="7750708" y="1046175"/>
                  </a:lnTo>
                  <a:lnTo>
                    <a:pt x="7752728" y="1046175"/>
                  </a:lnTo>
                  <a:lnTo>
                    <a:pt x="7737970" y="1033475"/>
                  </a:lnTo>
                  <a:lnTo>
                    <a:pt x="7714869" y="1033475"/>
                  </a:lnTo>
                  <a:lnTo>
                    <a:pt x="7714869" y="1096975"/>
                  </a:lnTo>
                  <a:lnTo>
                    <a:pt x="7710589" y="1109675"/>
                  </a:lnTo>
                  <a:lnTo>
                    <a:pt x="7706881" y="1109675"/>
                  </a:lnTo>
                  <a:lnTo>
                    <a:pt x="7704518" y="1096975"/>
                  </a:lnTo>
                  <a:lnTo>
                    <a:pt x="7714869" y="1096975"/>
                  </a:lnTo>
                  <a:lnTo>
                    <a:pt x="7714869" y="1033475"/>
                  </a:lnTo>
                  <a:lnTo>
                    <a:pt x="7712494" y="1033475"/>
                  </a:lnTo>
                  <a:lnTo>
                    <a:pt x="7698575" y="1046175"/>
                  </a:lnTo>
                  <a:lnTo>
                    <a:pt x="7687907" y="1033475"/>
                  </a:lnTo>
                  <a:lnTo>
                    <a:pt x="7675486" y="1033475"/>
                  </a:lnTo>
                  <a:lnTo>
                    <a:pt x="7675486" y="1046175"/>
                  </a:lnTo>
                  <a:lnTo>
                    <a:pt x="7671155" y="1058875"/>
                  </a:lnTo>
                  <a:lnTo>
                    <a:pt x="7670101" y="1046175"/>
                  </a:lnTo>
                  <a:lnTo>
                    <a:pt x="7675486" y="1046175"/>
                  </a:lnTo>
                  <a:lnTo>
                    <a:pt x="7675486" y="1033475"/>
                  </a:lnTo>
                  <a:lnTo>
                    <a:pt x="7669352" y="1033475"/>
                  </a:lnTo>
                  <a:lnTo>
                    <a:pt x="7662037" y="1025055"/>
                  </a:lnTo>
                  <a:lnTo>
                    <a:pt x="7662037" y="1046175"/>
                  </a:lnTo>
                  <a:lnTo>
                    <a:pt x="7659319" y="1058875"/>
                  </a:lnTo>
                  <a:lnTo>
                    <a:pt x="7659675" y="1058875"/>
                  </a:lnTo>
                  <a:lnTo>
                    <a:pt x="7659751" y="1071575"/>
                  </a:lnTo>
                  <a:lnTo>
                    <a:pt x="7652652" y="1071575"/>
                  </a:lnTo>
                  <a:lnTo>
                    <a:pt x="7652613" y="1058875"/>
                  </a:lnTo>
                  <a:lnTo>
                    <a:pt x="7659319" y="1058875"/>
                  </a:lnTo>
                  <a:lnTo>
                    <a:pt x="7659243" y="1046175"/>
                  </a:lnTo>
                  <a:lnTo>
                    <a:pt x="7662037" y="1046175"/>
                  </a:lnTo>
                  <a:lnTo>
                    <a:pt x="7662037" y="1025055"/>
                  </a:lnTo>
                  <a:lnTo>
                    <a:pt x="7658328" y="1020775"/>
                  </a:lnTo>
                  <a:lnTo>
                    <a:pt x="7657008" y="1033475"/>
                  </a:lnTo>
                  <a:lnTo>
                    <a:pt x="7655115" y="1020775"/>
                  </a:lnTo>
                  <a:lnTo>
                    <a:pt x="7651128" y="1020775"/>
                  </a:lnTo>
                  <a:lnTo>
                    <a:pt x="7649527" y="1033475"/>
                  </a:lnTo>
                  <a:lnTo>
                    <a:pt x="7648715" y="1033475"/>
                  </a:lnTo>
                  <a:lnTo>
                    <a:pt x="7648715" y="1071575"/>
                  </a:lnTo>
                  <a:lnTo>
                    <a:pt x="7645832" y="1084275"/>
                  </a:lnTo>
                  <a:lnTo>
                    <a:pt x="7641895" y="1071575"/>
                  </a:lnTo>
                  <a:lnTo>
                    <a:pt x="7648715" y="1071575"/>
                  </a:lnTo>
                  <a:lnTo>
                    <a:pt x="7648715" y="1033475"/>
                  </a:lnTo>
                  <a:lnTo>
                    <a:pt x="7605649" y="1033475"/>
                  </a:lnTo>
                  <a:lnTo>
                    <a:pt x="7600061" y="1046175"/>
                  </a:lnTo>
                  <a:lnTo>
                    <a:pt x="7581163" y="1046175"/>
                  </a:lnTo>
                  <a:lnTo>
                    <a:pt x="7581163" y="1198575"/>
                  </a:lnTo>
                  <a:lnTo>
                    <a:pt x="7580592" y="1211275"/>
                  </a:lnTo>
                  <a:lnTo>
                    <a:pt x="7577569" y="1198575"/>
                  </a:lnTo>
                  <a:lnTo>
                    <a:pt x="7581163" y="1198575"/>
                  </a:lnTo>
                  <a:lnTo>
                    <a:pt x="7581163" y="1046175"/>
                  </a:lnTo>
                  <a:lnTo>
                    <a:pt x="7557122" y="1046175"/>
                  </a:lnTo>
                  <a:lnTo>
                    <a:pt x="7553807" y="1058875"/>
                  </a:lnTo>
                  <a:lnTo>
                    <a:pt x="7544308" y="1058875"/>
                  </a:lnTo>
                  <a:lnTo>
                    <a:pt x="7541666" y="1046175"/>
                  </a:lnTo>
                  <a:lnTo>
                    <a:pt x="7543228" y="1046175"/>
                  </a:lnTo>
                  <a:lnTo>
                    <a:pt x="7543724" y="1033475"/>
                  </a:lnTo>
                  <a:lnTo>
                    <a:pt x="7537539" y="1033475"/>
                  </a:lnTo>
                  <a:lnTo>
                    <a:pt x="7534707" y="1046175"/>
                  </a:lnTo>
                  <a:lnTo>
                    <a:pt x="7535113" y="1046175"/>
                  </a:lnTo>
                  <a:lnTo>
                    <a:pt x="7530706" y="1058875"/>
                  </a:lnTo>
                  <a:lnTo>
                    <a:pt x="7529639" y="1046175"/>
                  </a:lnTo>
                  <a:lnTo>
                    <a:pt x="7534707" y="1046175"/>
                  </a:lnTo>
                  <a:lnTo>
                    <a:pt x="7532967" y="1033475"/>
                  </a:lnTo>
                  <a:lnTo>
                    <a:pt x="7531875" y="1033475"/>
                  </a:lnTo>
                  <a:lnTo>
                    <a:pt x="7534046" y="1020775"/>
                  </a:lnTo>
                  <a:lnTo>
                    <a:pt x="7523188" y="1020775"/>
                  </a:lnTo>
                  <a:lnTo>
                    <a:pt x="7528928" y="1033475"/>
                  </a:lnTo>
                  <a:lnTo>
                    <a:pt x="7503452" y="1033475"/>
                  </a:lnTo>
                  <a:lnTo>
                    <a:pt x="7503719" y="1020775"/>
                  </a:lnTo>
                  <a:lnTo>
                    <a:pt x="7515136" y="1020775"/>
                  </a:lnTo>
                  <a:lnTo>
                    <a:pt x="7510577" y="1008075"/>
                  </a:lnTo>
                  <a:lnTo>
                    <a:pt x="7513955" y="1008075"/>
                  </a:lnTo>
                  <a:lnTo>
                    <a:pt x="7517358" y="995375"/>
                  </a:lnTo>
                  <a:lnTo>
                    <a:pt x="7530249" y="995375"/>
                  </a:lnTo>
                  <a:lnTo>
                    <a:pt x="7537856" y="982675"/>
                  </a:lnTo>
                  <a:lnTo>
                    <a:pt x="7561821" y="982675"/>
                  </a:lnTo>
                  <a:lnTo>
                    <a:pt x="7566660" y="995375"/>
                  </a:lnTo>
                  <a:lnTo>
                    <a:pt x="7574635" y="995375"/>
                  </a:lnTo>
                  <a:lnTo>
                    <a:pt x="7575283" y="982675"/>
                  </a:lnTo>
                  <a:lnTo>
                    <a:pt x="7587183" y="982675"/>
                  </a:lnTo>
                  <a:lnTo>
                    <a:pt x="7591628" y="969975"/>
                  </a:lnTo>
                  <a:lnTo>
                    <a:pt x="7617714" y="969975"/>
                  </a:lnTo>
                  <a:lnTo>
                    <a:pt x="7620178" y="957275"/>
                  </a:lnTo>
                  <a:lnTo>
                    <a:pt x="7637843" y="957275"/>
                  </a:lnTo>
                  <a:lnTo>
                    <a:pt x="7654823" y="931875"/>
                  </a:lnTo>
                  <a:lnTo>
                    <a:pt x="7675308" y="919175"/>
                  </a:lnTo>
                  <a:lnTo>
                    <a:pt x="7754290" y="919175"/>
                  </a:lnTo>
                  <a:lnTo>
                    <a:pt x="7753909" y="906475"/>
                  </a:lnTo>
                  <a:lnTo>
                    <a:pt x="7757566" y="906475"/>
                  </a:lnTo>
                  <a:lnTo>
                    <a:pt x="7757833" y="919175"/>
                  </a:lnTo>
                  <a:lnTo>
                    <a:pt x="7784427" y="919175"/>
                  </a:lnTo>
                  <a:lnTo>
                    <a:pt x="7786560" y="906475"/>
                  </a:lnTo>
                  <a:lnTo>
                    <a:pt x="7787526" y="906475"/>
                  </a:lnTo>
                  <a:lnTo>
                    <a:pt x="7789215" y="893775"/>
                  </a:lnTo>
                  <a:lnTo>
                    <a:pt x="7779131" y="893775"/>
                  </a:lnTo>
                  <a:lnTo>
                    <a:pt x="7781239" y="881075"/>
                  </a:lnTo>
                  <a:lnTo>
                    <a:pt x="7767028" y="881075"/>
                  </a:lnTo>
                  <a:lnTo>
                    <a:pt x="7766774" y="868375"/>
                  </a:lnTo>
                  <a:lnTo>
                    <a:pt x="7762303" y="868375"/>
                  </a:lnTo>
                  <a:lnTo>
                    <a:pt x="7757211" y="855675"/>
                  </a:lnTo>
                  <a:lnTo>
                    <a:pt x="7763878" y="855675"/>
                  </a:lnTo>
                  <a:lnTo>
                    <a:pt x="7769657" y="842975"/>
                  </a:lnTo>
                  <a:lnTo>
                    <a:pt x="7630211" y="842975"/>
                  </a:lnTo>
                  <a:lnTo>
                    <a:pt x="7630033" y="830275"/>
                  </a:lnTo>
                  <a:lnTo>
                    <a:pt x="7622641" y="830275"/>
                  </a:lnTo>
                  <a:lnTo>
                    <a:pt x="7619441" y="817575"/>
                  </a:lnTo>
                  <a:lnTo>
                    <a:pt x="7620025" y="804875"/>
                  </a:lnTo>
                  <a:lnTo>
                    <a:pt x="7615034" y="804875"/>
                  </a:lnTo>
                  <a:lnTo>
                    <a:pt x="7614831" y="817575"/>
                  </a:lnTo>
                  <a:lnTo>
                    <a:pt x="7616698" y="817575"/>
                  </a:lnTo>
                  <a:lnTo>
                    <a:pt x="7618819" y="830275"/>
                  </a:lnTo>
                  <a:lnTo>
                    <a:pt x="7609865" y="830275"/>
                  </a:lnTo>
                  <a:lnTo>
                    <a:pt x="7602537" y="842975"/>
                  </a:lnTo>
                  <a:lnTo>
                    <a:pt x="7594778" y="842975"/>
                  </a:lnTo>
                  <a:lnTo>
                    <a:pt x="7594778" y="931875"/>
                  </a:lnTo>
                  <a:lnTo>
                    <a:pt x="7594574" y="944575"/>
                  </a:lnTo>
                  <a:lnTo>
                    <a:pt x="7583703" y="944575"/>
                  </a:lnTo>
                  <a:lnTo>
                    <a:pt x="7585380" y="931875"/>
                  </a:lnTo>
                  <a:lnTo>
                    <a:pt x="7594778" y="931875"/>
                  </a:lnTo>
                  <a:lnTo>
                    <a:pt x="7594778" y="842975"/>
                  </a:lnTo>
                  <a:lnTo>
                    <a:pt x="7584643" y="842975"/>
                  </a:lnTo>
                  <a:lnTo>
                    <a:pt x="7585278" y="830275"/>
                  </a:lnTo>
                  <a:lnTo>
                    <a:pt x="7580262" y="830275"/>
                  </a:lnTo>
                  <a:lnTo>
                    <a:pt x="7580325" y="842975"/>
                  </a:lnTo>
                  <a:lnTo>
                    <a:pt x="7544371" y="842975"/>
                  </a:lnTo>
                  <a:lnTo>
                    <a:pt x="7544790" y="830275"/>
                  </a:lnTo>
                  <a:lnTo>
                    <a:pt x="7505662" y="830275"/>
                  </a:lnTo>
                  <a:lnTo>
                    <a:pt x="7514641" y="817575"/>
                  </a:lnTo>
                  <a:lnTo>
                    <a:pt x="7551572" y="817575"/>
                  </a:lnTo>
                  <a:lnTo>
                    <a:pt x="7550594" y="804875"/>
                  </a:lnTo>
                  <a:lnTo>
                    <a:pt x="7572197" y="804875"/>
                  </a:lnTo>
                  <a:lnTo>
                    <a:pt x="7573645" y="792175"/>
                  </a:lnTo>
                  <a:lnTo>
                    <a:pt x="7589571" y="792175"/>
                  </a:lnTo>
                  <a:lnTo>
                    <a:pt x="7592644" y="779475"/>
                  </a:lnTo>
                  <a:lnTo>
                    <a:pt x="7591196" y="779475"/>
                  </a:lnTo>
                  <a:lnTo>
                    <a:pt x="7589571" y="766775"/>
                  </a:lnTo>
                  <a:lnTo>
                    <a:pt x="7627620" y="766775"/>
                  </a:lnTo>
                  <a:lnTo>
                    <a:pt x="7634224" y="779475"/>
                  </a:lnTo>
                  <a:lnTo>
                    <a:pt x="7641082" y="779475"/>
                  </a:lnTo>
                  <a:lnTo>
                    <a:pt x="7645362" y="766775"/>
                  </a:lnTo>
                  <a:lnTo>
                    <a:pt x="7650708" y="766775"/>
                  </a:lnTo>
                  <a:lnTo>
                    <a:pt x="7652080" y="754075"/>
                  </a:lnTo>
                  <a:lnTo>
                    <a:pt x="7645870" y="754075"/>
                  </a:lnTo>
                  <a:lnTo>
                    <a:pt x="7648384" y="741375"/>
                  </a:lnTo>
                  <a:lnTo>
                    <a:pt x="7666863" y="741375"/>
                  </a:lnTo>
                  <a:lnTo>
                    <a:pt x="7663726" y="728675"/>
                  </a:lnTo>
                  <a:lnTo>
                    <a:pt x="7672235" y="728675"/>
                  </a:lnTo>
                  <a:lnTo>
                    <a:pt x="7666863" y="741375"/>
                  </a:lnTo>
                  <a:lnTo>
                    <a:pt x="7680693" y="741375"/>
                  </a:lnTo>
                  <a:lnTo>
                    <a:pt x="7689901" y="728675"/>
                  </a:lnTo>
                  <a:lnTo>
                    <a:pt x="7685989" y="728675"/>
                  </a:lnTo>
                  <a:lnTo>
                    <a:pt x="7666533" y="715975"/>
                  </a:lnTo>
                  <a:lnTo>
                    <a:pt x="7654442" y="715975"/>
                  </a:lnTo>
                  <a:lnTo>
                    <a:pt x="7654442" y="728675"/>
                  </a:lnTo>
                  <a:lnTo>
                    <a:pt x="7643749" y="741375"/>
                  </a:lnTo>
                  <a:lnTo>
                    <a:pt x="7594879" y="741375"/>
                  </a:lnTo>
                  <a:lnTo>
                    <a:pt x="7604087" y="728675"/>
                  </a:lnTo>
                  <a:lnTo>
                    <a:pt x="7654442" y="728675"/>
                  </a:lnTo>
                  <a:lnTo>
                    <a:pt x="7654442" y="715975"/>
                  </a:lnTo>
                  <a:lnTo>
                    <a:pt x="7622184" y="715975"/>
                  </a:lnTo>
                  <a:lnTo>
                    <a:pt x="7626058" y="703275"/>
                  </a:lnTo>
                  <a:lnTo>
                    <a:pt x="7606805" y="703275"/>
                  </a:lnTo>
                  <a:lnTo>
                    <a:pt x="7604023" y="690575"/>
                  </a:lnTo>
                  <a:lnTo>
                    <a:pt x="7622870" y="690575"/>
                  </a:lnTo>
                  <a:lnTo>
                    <a:pt x="7629499" y="677875"/>
                  </a:lnTo>
                  <a:lnTo>
                    <a:pt x="7636573" y="690575"/>
                  </a:lnTo>
                  <a:lnTo>
                    <a:pt x="7629195" y="690575"/>
                  </a:lnTo>
                  <a:lnTo>
                    <a:pt x="7628788" y="703275"/>
                  </a:lnTo>
                  <a:lnTo>
                    <a:pt x="7649972" y="703275"/>
                  </a:lnTo>
                  <a:lnTo>
                    <a:pt x="7653248" y="690575"/>
                  </a:lnTo>
                  <a:lnTo>
                    <a:pt x="7642466" y="690575"/>
                  </a:lnTo>
                  <a:lnTo>
                    <a:pt x="7647318" y="677875"/>
                  </a:lnTo>
                  <a:lnTo>
                    <a:pt x="7649172" y="677875"/>
                  </a:lnTo>
                  <a:lnTo>
                    <a:pt x="7657973" y="665175"/>
                  </a:lnTo>
                  <a:lnTo>
                    <a:pt x="7670063" y="665175"/>
                  </a:lnTo>
                  <a:lnTo>
                    <a:pt x="7670228" y="677875"/>
                  </a:lnTo>
                  <a:lnTo>
                    <a:pt x="7673911" y="677875"/>
                  </a:lnTo>
                  <a:lnTo>
                    <a:pt x="7676020" y="690575"/>
                  </a:lnTo>
                  <a:lnTo>
                    <a:pt x="7679601" y="690575"/>
                  </a:lnTo>
                  <a:lnTo>
                    <a:pt x="7683805" y="677875"/>
                  </a:lnTo>
                  <a:lnTo>
                    <a:pt x="7687729" y="677875"/>
                  </a:lnTo>
                  <a:lnTo>
                    <a:pt x="7683551" y="665175"/>
                  </a:lnTo>
                  <a:lnTo>
                    <a:pt x="7691272" y="665175"/>
                  </a:lnTo>
                  <a:lnTo>
                    <a:pt x="7689748" y="677875"/>
                  </a:lnTo>
                  <a:lnTo>
                    <a:pt x="7702359" y="677875"/>
                  </a:lnTo>
                  <a:lnTo>
                    <a:pt x="7709827" y="665175"/>
                  </a:lnTo>
                  <a:lnTo>
                    <a:pt x="7785341" y="665175"/>
                  </a:lnTo>
                  <a:lnTo>
                    <a:pt x="7785417" y="652475"/>
                  </a:lnTo>
                  <a:lnTo>
                    <a:pt x="7776172" y="652475"/>
                  </a:lnTo>
                  <a:lnTo>
                    <a:pt x="7774114" y="639775"/>
                  </a:lnTo>
                  <a:lnTo>
                    <a:pt x="7715047" y="639775"/>
                  </a:lnTo>
                  <a:lnTo>
                    <a:pt x="7714247" y="652475"/>
                  </a:lnTo>
                  <a:lnTo>
                    <a:pt x="7707566" y="652475"/>
                  </a:lnTo>
                  <a:lnTo>
                    <a:pt x="7708214" y="639775"/>
                  </a:lnTo>
                  <a:lnTo>
                    <a:pt x="7710221" y="627075"/>
                  </a:lnTo>
                  <a:lnTo>
                    <a:pt x="7710576" y="627075"/>
                  </a:lnTo>
                  <a:lnTo>
                    <a:pt x="7706347" y="614375"/>
                  </a:lnTo>
                  <a:lnTo>
                    <a:pt x="7700429" y="627075"/>
                  </a:lnTo>
                  <a:lnTo>
                    <a:pt x="7673035" y="627075"/>
                  </a:lnTo>
                  <a:lnTo>
                    <a:pt x="7675918" y="614375"/>
                  </a:lnTo>
                  <a:lnTo>
                    <a:pt x="7670622" y="614375"/>
                  </a:lnTo>
                  <a:lnTo>
                    <a:pt x="7671028" y="601675"/>
                  </a:lnTo>
                  <a:lnTo>
                    <a:pt x="7670406" y="588975"/>
                  </a:lnTo>
                  <a:lnTo>
                    <a:pt x="7664844" y="588975"/>
                  </a:lnTo>
                  <a:lnTo>
                    <a:pt x="7657211" y="601675"/>
                  </a:lnTo>
                  <a:lnTo>
                    <a:pt x="7656258" y="588975"/>
                  </a:lnTo>
                  <a:lnTo>
                    <a:pt x="7673810" y="576275"/>
                  </a:lnTo>
                  <a:lnTo>
                    <a:pt x="7691602" y="576275"/>
                  </a:lnTo>
                  <a:lnTo>
                    <a:pt x="7710691" y="563575"/>
                  </a:lnTo>
                  <a:lnTo>
                    <a:pt x="7712037" y="563575"/>
                  </a:lnTo>
                  <a:lnTo>
                    <a:pt x="7707173" y="550875"/>
                  </a:lnTo>
                  <a:lnTo>
                    <a:pt x="7741767" y="550875"/>
                  </a:lnTo>
                  <a:lnTo>
                    <a:pt x="7745831" y="538175"/>
                  </a:lnTo>
                  <a:lnTo>
                    <a:pt x="7751762" y="538175"/>
                  </a:lnTo>
                  <a:lnTo>
                    <a:pt x="7757706" y="525475"/>
                  </a:lnTo>
                  <a:lnTo>
                    <a:pt x="7719835" y="525475"/>
                  </a:lnTo>
                  <a:lnTo>
                    <a:pt x="7719631" y="512775"/>
                  </a:lnTo>
                  <a:lnTo>
                    <a:pt x="7718323" y="512775"/>
                  </a:lnTo>
                  <a:lnTo>
                    <a:pt x="7715529" y="500075"/>
                  </a:lnTo>
                  <a:lnTo>
                    <a:pt x="7727696" y="500075"/>
                  </a:lnTo>
                  <a:lnTo>
                    <a:pt x="7732814" y="487375"/>
                  </a:lnTo>
                  <a:lnTo>
                    <a:pt x="7723416" y="487375"/>
                  </a:lnTo>
                  <a:lnTo>
                    <a:pt x="7713091" y="474675"/>
                  </a:lnTo>
                  <a:lnTo>
                    <a:pt x="7687386" y="474675"/>
                  </a:lnTo>
                  <a:lnTo>
                    <a:pt x="7682941" y="487375"/>
                  </a:lnTo>
                  <a:lnTo>
                    <a:pt x="7678687" y="487375"/>
                  </a:lnTo>
                  <a:lnTo>
                    <a:pt x="7676362" y="474675"/>
                  </a:lnTo>
                  <a:lnTo>
                    <a:pt x="7684109" y="474675"/>
                  </a:lnTo>
                  <a:lnTo>
                    <a:pt x="7682687" y="461975"/>
                  </a:lnTo>
                  <a:lnTo>
                    <a:pt x="7631430" y="461975"/>
                  </a:lnTo>
                  <a:lnTo>
                    <a:pt x="7626998" y="449275"/>
                  </a:lnTo>
                  <a:lnTo>
                    <a:pt x="7642479" y="449275"/>
                  </a:lnTo>
                  <a:lnTo>
                    <a:pt x="7647178" y="436575"/>
                  </a:lnTo>
                  <a:lnTo>
                    <a:pt x="7658836" y="436575"/>
                  </a:lnTo>
                  <a:lnTo>
                    <a:pt x="7661580" y="423875"/>
                  </a:lnTo>
                  <a:lnTo>
                    <a:pt x="7667511" y="423875"/>
                  </a:lnTo>
                  <a:lnTo>
                    <a:pt x="7666431" y="411175"/>
                  </a:lnTo>
                  <a:lnTo>
                    <a:pt x="7662862" y="411175"/>
                  </a:lnTo>
                  <a:lnTo>
                    <a:pt x="7658697" y="398475"/>
                  </a:lnTo>
                  <a:lnTo>
                    <a:pt x="7644968" y="398475"/>
                  </a:lnTo>
                  <a:lnTo>
                    <a:pt x="7644968" y="423875"/>
                  </a:lnTo>
                  <a:lnTo>
                    <a:pt x="7640802" y="436575"/>
                  </a:lnTo>
                  <a:lnTo>
                    <a:pt x="7639799" y="423875"/>
                  </a:lnTo>
                  <a:lnTo>
                    <a:pt x="7644968" y="423875"/>
                  </a:lnTo>
                  <a:lnTo>
                    <a:pt x="7644968" y="398475"/>
                  </a:lnTo>
                  <a:lnTo>
                    <a:pt x="7634287" y="398475"/>
                  </a:lnTo>
                  <a:lnTo>
                    <a:pt x="7628077" y="385775"/>
                  </a:lnTo>
                  <a:lnTo>
                    <a:pt x="7606004" y="385775"/>
                  </a:lnTo>
                  <a:lnTo>
                    <a:pt x="7603464" y="373075"/>
                  </a:lnTo>
                  <a:lnTo>
                    <a:pt x="7613231" y="373075"/>
                  </a:lnTo>
                  <a:lnTo>
                    <a:pt x="7616850" y="360375"/>
                  </a:lnTo>
                  <a:lnTo>
                    <a:pt x="7565784" y="360375"/>
                  </a:lnTo>
                  <a:lnTo>
                    <a:pt x="7565085" y="358368"/>
                  </a:lnTo>
                  <a:lnTo>
                    <a:pt x="7565085" y="360375"/>
                  </a:lnTo>
                  <a:lnTo>
                    <a:pt x="7564768" y="365048"/>
                  </a:lnTo>
                  <a:lnTo>
                    <a:pt x="7564768" y="792175"/>
                  </a:lnTo>
                  <a:lnTo>
                    <a:pt x="7525423" y="792175"/>
                  </a:lnTo>
                  <a:lnTo>
                    <a:pt x="7529068" y="779475"/>
                  </a:lnTo>
                  <a:lnTo>
                    <a:pt x="7534986" y="779475"/>
                  </a:lnTo>
                  <a:lnTo>
                    <a:pt x="7537653" y="766775"/>
                  </a:lnTo>
                  <a:lnTo>
                    <a:pt x="7546048" y="766775"/>
                  </a:lnTo>
                  <a:lnTo>
                    <a:pt x="7545984" y="754075"/>
                  </a:lnTo>
                  <a:lnTo>
                    <a:pt x="7561224" y="754075"/>
                  </a:lnTo>
                  <a:lnTo>
                    <a:pt x="7560577" y="766775"/>
                  </a:lnTo>
                  <a:lnTo>
                    <a:pt x="7551331" y="779475"/>
                  </a:lnTo>
                  <a:lnTo>
                    <a:pt x="7562545" y="779475"/>
                  </a:lnTo>
                  <a:lnTo>
                    <a:pt x="7564768" y="792175"/>
                  </a:lnTo>
                  <a:lnTo>
                    <a:pt x="7564768" y="365048"/>
                  </a:lnTo>
                  <a:lnTo>
                    <a:pt x="7564221" y="373075"/>
                  </a:lnTo>
                  <a:lnTo>
                    <a:pt x="7562977" y="373075"/>
                  </a:lnTo>
                  <a:lnTo>
                    <a:pt x="7562977" y="728675"/>
                  </a:lnTo>
                  <a:lnTo>
                    <a:pt x="7561186" y="741375"/>
                  </a:lnTo>
                  <a:lnTo>
                    <a:pt x="7550048" y="741375"/>
                  </a:lnTo>
                  <a:lnTo>
                    <a:pt x="7553566" y="728675"/>
                  </a:lnTo>
                  <a:lnTo>
                    <a:pt x="7562977" y="728675"/>
                  </a:lnTo>
                  <a:lnTo>
                    <a:pt x="7562977" y="373075"/>
                  </a:lnTo>
                  <a:lnTo>
                    <a:pt x="7541730" y="373075"/>
                  </a:lnTo>
                  <a:lnTo>
                    <a:pt x="7541730" y="728675"/>
                  </a:lnTo>
                  <a:lnTo>
                    <a:pt x="7538618" y="741375"/>
                  </a:lnTo>
                  <a:lnTo>
                    <a:pt x="7524775" y="741375"/>
                  </a:lnTo>
                  <a:lnTo>
                    <a:pt x="7524001" y="728675"/>
                  </a:lnTo>
                  <a:lnTo>
                    <a:pt x="7541730" y="728675"/>
                  </a:lnTo>
                  <a:lnTo>
                    <a:pt x="7541730" y="373075"/>
                  </a:lnTo>
                  <a:lnTo>
                    <a:pt x="7534288" y="373075"/>
                  </a:lnTo>
                  <a:lnTo>
                    <a:pt x="7534211" y="360375"/>
                  </a:lnTo>
                  <a:lnTo>
                    <a:pt x="7565085" y="360375"/>
                  </a:lnTo>
                  <a:lnTo>
                    <a:pt x="7565085" y="358368"/>
                  </a:lnTo>
                  <a:lnTo>
                    <a:pt x="7561389" y="347675"/>
                  </a:lnTo>
                  <a:lnTo>
                    <a:pt x="7593939" y="347675"/>
                  </a:lnTo>
                  <a:lnTo>
                    <a:pt x="7609980" y="334975"/>
                  </a:lnTo>
                  <a:lnTo>
                    <a:pt x="7622337" y="322275"/>
                  </a:lnTo>
                  <a:lnTo>
                    <a:pt x="7582916" y="322275"/>
                  </a:lnTo>
                  <a:lnTo>
                    <a:pt x="7576579" y="309575"/>
                  </a:lnTo>
                  <a:lnTo>
                    <a:pt x="7570279" y="309575"/>
                  </a:lnTo>
                  <a:lnTo>
                    <a:pt x="7550632" y="309575"/>
                  </a:lnTo>
                  <a:lnTo>
                    <a:pt x="7549439" y="296875"/>
                  </a:lnTo>
                  <a:lnTo>
                    <a:pt x="7557706" y="296875"/>
                  </a:lnTo>
                  <a:lnTo>
                    <a:pt x="7556538" y="284175"/>
                  </a:lnTo>
                  <a:lnTo>
                    <a:pt x="7566330" y="296875"/>
                  </a:lnTo>
                  <a:lnTo>
                    <a:pt x="7569949" y="296875"/>
                  </a:lnTo>
                  <a:lnTo>
                    <a:pt x="7570279" y="309575"/>
                  </a:lnTo>
                  <a:lnTo>
                    <a:pt x="7576934" y="296875"/>
                  </a:lnTo>
                  <a:lnTo>
                    <a:pt x="7587564" y="296875"/>
                  </a:lnTo>
                  <a:lnTo>
                    <a:pt x="7586700" y="284175"/>
                  </a:lnTo>
                  <a:lnTo>
                    <a:pt x="7597826" y="284175"/>
                  </a:lnTo>
                  <a:lnTo>
                    <a:pt x="7601102" y="296875"/>
                  </a:lnTo>
                  <a:lnTo>
                    <a:pt x="7608316" y="296875"/>
                  </a:lnTo>
                  <a:lnTo>
                    <a:pt x="7613701" y="284175"/>
                  </a:lnTo>
                  <a:lnTo>
                    <a:pt x="7626947" y="284175"/>
                  </a:lnTo>
                  <a:lnTo>
                    <a:pt x="7628153" y="271475"/>
                  </a:lnTo>
                  <a:lnTo>
                    <a:pt x="7608570" y="271475"/>
                  </a:lnTo>
                  <a:lnTo>
                    <a:pt x="7585418" y="284175"/>
                  </a:lnTo>
                  <a:lnTo>
                    <a:pt x="7558837" y="284175"/>
                  </a:lnTo>
                  <a:lnTo>
                    <a:pt x="7556500" y="271475"/>
                  </a:lnTo>
                  <a:lnTo>
                    <a:pt x="7548626" y="271475"/>
                  </a:lnTo>
                  <a:lnTo>
                    <a:pt x="7548245" y="284175"/>
                  </a:lnTo>
                  <a:lnTo>
                    <a:pt x="7542492" y="271475"/>
                  </a:lnTo>
                  <a:lnTo>
                    <a:pt x="7541209" y="275577"/>
                  </a:lnTo>
                  <a:lnTo>
                    <a:pt x="7541209" y="296875"/>
                  </a:lnTo>
                  <a:lnTo>
                    <a:pt x="7537539" y="309575"/>
                  </a:lnTo>
                  <a:lnTo>
                    <a:pt x="7528928" y="309575"/>
                  </a:lnTo>
                  <a:lnTo>
                    <a:pt x="7530973" y="296875"/>
                  </a:lnTo>
                  <a:lnTo>
                    <a:pt x="7541209" y="296875"/>
                  </a:lnTo>
                  <a:lnTo>
                    <a:pt x="7541209" y="275577"/>
                  </a:lnTo>
                  <a:lnTo>
                    <a:pt x="7538517" y="284175"/>
                  </a:lnTo>
                  <a:lnTo>
                    <a:pt x="7527277" y="273329"/>
                  </a:lnTo>
                  <a:lnTo>
                    <a:pt x="7527277" y="360375"/>
                  </a:lnTo>
                  <a:lnTo>
                    <a:pt x="7526439" y="373075"/>
                  </a:lnTo>
                  <a:lnTo>
                    <a:pt x="7513701" y="373075"/>
                  </a:lnTo>
                  <a:lnTo>
                    <a:pt x="7513650" y="360375"/>
                  </a:lnTo>
                  <a:lnTo>
                    <a:pt x="7527277" y="360375"/>
                  </a:lnTo>
                  <a:lnTo>
                    <a:pt x="7527277" y="273329"/>
                  </a:lnTo>
                  <a:lnTo>
                    <a:pt x="7525359" y="271475"/>
                  </a:lnTo>
                  <a:lnTo>
                    <a:pt x="7522057" y="275285"/>
                  </a:lnTo>
                  <a:lnTo>
                    <a:pt x="7522057" y="309575"/>
                  </a:lnTo>
                  <a:lnTo>
                    <a:pt x="7518667" y="309575"/>
                  </a:lnTo>
                  <a:lnTo>
                    <a:pt x="7519124" y="296875"/>
                  </a:lnTo>
                  <a:lnTo>
                    <a:pt x="7521981" y="296875"/>
                  </a:lnTo>
                  <a:lnTo>
                    <a:pt x="7522057" y="309575"/>
                  </a:lnTo>
                  <a:lnTo>
                    <a:pt x="7522057" y="275285"/>
                  </a:lnTo>
                  <a:lnTo>
                    <a:pt x="7514349" y="284175"/>
                  </a:lnTo>
                  <a:lnTo>
                    <a:pt x="7507618" y="284175"/>
                  </a:lnTo>
                  <a:lnTo>
                    <a:pt x="7507618" y="779475"/>
                  </a:lnTo>
                  <a:lnTo>
                    <a:pt x="7503376" y="779475"/>
                  </a:lnTo>
                  <a:lnTo>
                    <a:pt x="7503376" y="804875"/>
                  </a:lnTo>
                  <a:lnTo>
                    <a:pt x="7500290" y="814044"/>
                  </a:lnTo>
                  <a:lnTo>
                    <a:pt x="7500290" y="1033475"/>
                  </a:lnTo>
                  <a:lnTo>
                    <a:pt x="7479678" y="1033475"/>
                  </a:lnTo>
                  <a:lnTo>
                    <a:pt x="7479678" y="1071575"/>
                  </a:lnTo>
                  <a:lnTo>
                    <a:pt x="7472502" y="1071575"/>
                  </a:lnTo>
                  <a:lnTo>
                    <a:pt x="7473239" y="1058875"/>
                  </a:lnTo>
                  <a:lnTo>
                    <a:pt x="7479512" y="1058875"/>
                  </a:lnTo>
                  <a:lnTo>
                    <a:pt x="7479678" y="1071575"/>
                  </a:lnTo>
                  <a:lnTo>
                    <a:pt x="7479678" y="1033475"/>
                  </a:lnTo>
                  <a:lnTo>
                    <a:pt x="7475042" y="1033475"/>
                  </a:lnTo>
                  <a:lnTo>
                    <a:pt x="7473912" y="1033475"/>
                  </a:lnTo>
                  <a:lnTo>
                    <a:pt x="7473912" y="1046175"/>
                  </a:lnTo>
                  <a:lnTo>
                    <a:pt x="7469568" y="1058875"/>
                  </a:lnTo>
                  <a:lnTo>
                    <a:pt x="7468743" y="1058875"/>
                  </a:lnTo>
                  <a:lnTo>
                    <a:pt x="7468781" y="1071575"/>
                  </a:lnTo>
                  <a:lnTo>
                    <a:pt x="7461644" y="1071575"/>
                  </a:lnTo>
                  <a:lnTo>
                    <a:pt x="7461605" y="1058875"/>
                  </a:lnTo>
                  <a:lnTo>
                    <a:pt x="7468514" y="1058875"/>
                  </a:lnTo>
                  <a:lnTo>
                    <a:pt x="7466558" y="1046175"/>
                  </a:lnTo>
                  <a:lnTo>
                    <a:pt x="7473912" y="1046175"/>
                  </a:lnTo>
                  <a:lnTo>
                    <a:pt x="7473912" y="1033475"/>
                  </a:lnTo>
                  <a:lnTo>
                    <a:pt x="7453490" y="1033475"/>
                  </a:lnTo>
                  <a:lnTo>
                    <a:pt x="7458037" y="1020775"/>
                  </a:lnTo>
                  <a:lnTo>
                    <a:pt x="7462215" y="1020775"/>
                  </a:lnTo>
                  <a:lnTo>
                    <a:pt x="7464006" y="1008075"/>
                  </a:lnTo>
                  <a:lnTo>
                    <a:pt x="7478255" y="1008075"/>
                  </a:lnTo>
                  <a:lnTo>
                    <a:pt x="7474204" y="1020775"/>
                  </a:lnTo>
                  <a:lnTo>
                    <a:pt x="7470280" y="1020775"/>
                  </a:lnTo>
                  <a:lnTo>
                    <a:pt x="7475042" y="1033475"/>
                  </a:lnTo>
                  <a:lnTo>
                    <a:pt x="7481049" y="1020775"/>
                  </a:lnTo>
                  <a:lnTo>
                    <a:pt x="7483424" y="1020775"/>
                  </a:lnTo>
                  <a:lnTo>
                    <a:pt x="7482916" y="1008075"/>
                  </a:lnTo>
                  <a:lnTo>
                    <a:pt x="7488847" y="1008075"/>
                  </a:lnTo>
                  <a:lnTo>
                    <a:pt x="7488580" y="995375"/>
                  </a:lnTo>
                  <a:lnTo>
                    <a:pt x="7495743" y="995375"/>
                  </a:lnTo>
                  <a:lnTo>
                    <a:pt x="7495997" y="1008075"/>
                  </a:lnTo>
                  <a:lnTo>
                    <a:pt x="7492085" y="1008075"/>
                  </a:lnTo>
                  <a:lnTo>
                    <a:pt x="7489876" y="1020775"/>
                  </a:lnTo>
                  <a:lnTo>
                    <a:pt x="7495286" y="1020775"/>
                  </a:lnTo>
                  <a:lnTo>
                    <a:pt x="7500290" y="1033475"/>
                  </a:lnTo>
                  <a:lnTo>
                    <a:pt x="7500290" y="814044"/>
                  </a:lnTo>
                  <a:lnTo>
                    <a:pt x="7499096" y="817575"/>
                  </a:lnTo>
                  <a:lnTo>
                    <a:pt x="7498893" y="817575"/>
                  </a:lnTo>
                  <a:lnTo>
                    <a:pt x="7498893" y="842975"/>
                  </a:lnTo>
                  <a:lnTo>
                    <a:pt x="7498410" y="855675"/>
                  </a:lnTo>
                  <a:lnTo>
                    <a:pt x="7495451" y="842975"/>
                  </a:lnTo>
                  <a:lnTo>
                    <a:pt x="7498893" y="842975"/>
                  </a:lnTo>
                  <a:lnTo>
                    <a:pt x="7498893" y="817575"/>
                  </a:lnTo>
                  <a:lnTo>
                    <a:pt x="7496175" y="817575"/>
                  </a:lnTo>
                  <a:lnTo>
                    <a:pt x="7500467" y="804875"/>
                  </a:lnTo>
                  <a:lnTo>
                    <a:pt x="7503376" y="804875"/>
                  </a:lnTo>
                  <a:lnTo>
                    <a:pt x="7503376" y="779475"/>
                  </a:lnTo>
                  <a:lnTo>
                    <a:pt x="7498435" y="779475"/>
                  </a:lnTo>
                  <a:lnTo>
                    <a:pt x="7493787" y="766775"/>
                  </a:lnTo>
                  <a:lnTo>
                    <a:pt x="7502271" y="766775"/>
                  </a:lnTo>
                  <a:lnTo>
                    <a:pt x="7507618" y="779475"/>
                  </a:lnTo>
                  <a:lnTo>
                    <a:pt x="7507618" y="284175"/>
                  </a:lnTo>
                  <a:lnTo>
                    <a:pt x="7507148" y="284175"/>
                  </a:lnTo>
                  <a:lnTo>
                    <a:pt x="7507148" y="385775"/>
                  </a:lnTo>
                  <a:lnTo>
                    <a:pt x="7504392" y="385775"/>
                  </a:lnTo>
                  <a:lnTo>
                    <a:pt x="7507059" y="373075"/>
                  </a:lnTo>
                  <a:lnTo>
                    <a:pt x="7507148" y="385775"/>
                  </a:lnTo>
                  <a:lnTo>
                    <a:pt x="7507148" y="284175"/>
                  </a:lnTo>
                  <a:lnTo>
                    <a:pt x="7489825" y="284175"/>
                  </a:lnTo>
                  <a:lnTo>
                    <a:pt x="7489825" y="766775"/>
                  </a:lnTo>
                  <a:lnTo>
                    <a:pt x="7487031" y="779475"/>
                  </a:lnTo>
                  <a:lnTo>
                    <a:pt x="7479309" y="779475"/>
                  </a:lnTo>
                  <a:lnTo>
                    <a:pt x="7483640" y="792175"/>
                  </a:lnTo>
                  <a:lnTo>
                    <a:pt x="7480338" y="792175"/>
                  </a:lnTo>
                  <a:lnTo>
                    <a:pt x="7480338" y="817575"/>
                  </a:lnTo>
                  <a:lnTo>
                    <a:pt x="7464933" y="817575"/>
                  </a:lnTo>
                  <a:lnTo>
                    <a:pt x="7477836" y="804875"/>
                  </a:lnTo>
                  <a:lnTo>
                    <a:pt x="7480338" y="817575"/>
                  </a:lnTo>
                  <a:lnTo>
                    <a:pt x="7480338" y="792175"/>
                  </a:lnTo>
                  <a:lnTo>
                    <a:pt x="7466114" y="792175"/>
                  </a:lnTo>
                  <a:lnTo>
                    <a:pt x="7461758" y="779475"/>
                  </a:lnTo>
                  <a:lnTo>
                    <a:pt x="7465784" y="779475"/>
                  </a:lnTo>
                  <a:lnTo>
                    <a:pt x="7464806" y="766775"/>
                  </a:lnTo>
                  <a:lnTo>
                    <a:pt x="7489825" y="766775"/>
                  </a:lnTo>
                  <a:lnTo>
                    <a:pt x="7489825" y="284175"/>
                  </a:lnTo>
                  <a:lnTo>
                    <a:pt x="7483513" y="284175"/>
                  </a:lnTo>
                  <a:lnTo>
                    <a:pt x="7481227" y="271475"/>
                  </a:lnTo>
                  <a:lnTo>
                    <a:pt x="7438352" y="271475"/>
                  </a:lnTo>
                  <a:lnTo>
                    <a:pt x="7438352" y="766775"/>
                  </a:lnTo>
                  <a:lnTo>
                    <a:pt x="7435431" y="775322"/>
                  </a:lnTo>
                  <a:lnTo>
                    <a:pt x="7435431" y="1033475"/>
                  </a:lnTo>
                  <a:lnTo>
                    <a:pt x="7425842" y="1033475"/>
                  </a:lnTo>
                  <a:lnTo>
                    <a:pt x="7430871" y="1020775"/>
                  </a:lnTo>
                  <a:lnTo>
                    <a:pt x="7435431" y="1033475"/>
                  </a:lnTo>
                  <a:lnTo>
                    <a:pt x="7435431" y="775322"/>
                  </a:lnTo>
                  <a:lnTo>
                    <a:pt x="7434008" y="779475"/>
                  </a:lnTo>
                  <a:lnTo>
                    <a:pt x="7433030" y="779475"/>
                  </a:lnTo>
                  <a:lnTo>
                    <a:pt x="7431113" y="766775"/>
                  </a:lnTo>
                  <a:lnTo>
                    <a:pt x="7438352" y="766775"/>
                  </a:lnTo>
                  <a:lnTo>
                    <a:pt x="7438352" y="271475"/>
                  </a:lnTo>
                  <a:lnTo>
                    <a:pt x="7382815" y="271475"/>
                  </a:lnTo>
                  <a:lnTo>
                    <a:pt x="7382815" y="1262075"/>
                  </a:lnTo>
                  <a:lnTo>
                    <a:pt x="7380275" y="1274229"/>
                  </a:lnTo>
                  <a:lnTo>
                    <a:pt x="7380275" y="2024075"/>
                  </a:lnTo>
                  <a:lnTo>
                    <a:pt x="7363409" y="2024075"/>
                  </a:lnTo>
                  <a:lnTo>
                    <a:pt x="7361606" y="2036775"/>
                  </a:lnTo>
                  <a:lnTo>
                    <a:pt x="7355205" y="2036775"/>
                  </a:lnTo>
                  <a:lnTo>
                    <a:pt x="7351712" y="2024075"/>
                  </a:lnTo>
                  <a:lnTo>
                    <a:pt x="7350303" y="2036775"/>
                  </a:lnTo>
                  <a:lnTo>
                    <a:pt x="7343889" y="2036775"/>
                  </a:lnTo>
                  <a:lnTo>
                    <a:pt x="7340562" y="2024075"/>
                  </a:lnTo>
                  <a:lnTo>
                    <a:pt x="7336066" y="2024075"/>
                  </a:lnTo>
                  <a:lnTo>
                    <a:pt x="7335304" y="2036775"/>
                  </a:lnTo>
                  <a:lnTo>
                    <a:pt x="7325728" y="2036775"/>
                  </a:lnTo>
                  <a:lnTo>
                    <a:pt x="7320610" y="2024075"/>
                  </a:lnTo>
                  <a:lnTo>
                    <a:pt x="7319886" y="2011375"/>
                  </a:lnTo>
                  <a:lnTo>
                    <a:pt x="7333755" y="2011375"/>
                  </a:lnTo>
                  <a:lnTo>
                    <a:pt x="7341413" y="1998675"/>
                  </a:lnTo>
                  <a:lnTo>
                    <a:pt x="7349718" y="1998675"/>
                  </a:lnTo>
                  <a:lnTo>
                    <a:pt x="7358520" y="2011375"/>
                  </a:lnTo>
                  <a:lnTo>
                    <a:pt x="7379881" y="2011375"/>
                  </a:lnTo>
                  <a:lnTo>
                    <a:pt x="7380275" y="2024075"/>
                  </a:lnTo>
                  <a:lnTo>
                    <a:pt x="7380275" y="1274229"/>
                  </a:lnTo>
                  <a:lnTo>
                    <a:pt x="7380160" y="1274775"/>
                  </a:lnTo>
                  <a:lnTo>
                    <a:pt x="7363942" y="1274775"/>
                  </a:lnTo>
                  <a:lnTo>
                    <a:pt x="7363942" y="1592275"/>
                  </a:lnTo>
                  <a:lnTo>
                    <a:pt x="7349744" y="1592275"/>
                  </a:lnTo>
                  <a:lnTo>
                    <a:pt x="7345362" y="1579575"/>
                  </a:lnTo>
                  <a:lnTo>
                    <a:pt x="7363193" y="1579575"/>
                  </a:lnTo>
                  <a:lnTo>
                    <a:pt x="7363942" y="1592275"/>
                  </a:lnTo>
                  <a:lnTo>
                    <a:pt x="7363942" y="1274775"/>
                  </a:lnTo>
                  <a:lnTo>
                    <a:pt x="7363231" y="1274775"/>
                  </a:lnTo>
                  <a:lnTo>
                    <a:pt x="7363231" y="1541475"/>
                  </a:lnTo>
                  <a:lnTo>
                    <a:pt x="7361910" y="1554175"/>
                  </a:lnTo>
                  <a:lnTo>
                    <a:pt x="7359396" y="1554175"/>
                  </a:lnTo>
                  <a:lnTo>
                    <a:pt x="7359193" y="1541475"/>
                  </a:lnTo>
                  <a:lnTo>
                    <a:pt x="7363231" y="1541475"/>
                  </a:lnTo>
                  <a:lnTo>
                    <a:pt x="7363231" y="1274775"/>
                  </a:lnTo>
                  <a:lnTo>
                    <a:pt x="7360209" y="1274775"/>
                  </a:lnTo>
                  <a:lnTo>
                    <a:pt x="7366228" y="1262075"/>
                  </a:lnTo>
                  <a:lnTo>
                    <a:pt x="7382815" y="1262075"/>
                  </a:lnTo>
                  <a:lnTo>
                    <a:pt x="7382815" y="271475"/>
                  </a:lnTo>
                  <a:lnTo>
                    <a:pt x="7382230" y="271475"/>
                  </a:lnTo>
                  <a:lnTo>
                    <a:pt x="7382230" y="817575"/>
                  </a:lnTo>
                  <a:lnTo>
                    <a:pt x="7374991" y="817575"/>
                  </a:lnTo>
                  <a:lnTo>
                    <a:pt x="7379309" y="804875"/>
                  </a:lnTo>
                  <a:lnTo>
                    <a:pt x="7382230" y="817575"/>
                  </a:lnTo>
                  <a:lnTo>
                    <a:pt x="7382230" y="271475"/>
                  </a:lnTo>
                  <a:lnTo>
                    <a:pt x="7364400" y="271475"/>
                  </a:lnTo>
                  <a:lnTo>
                    <a:pt x="7364400" y="817575"/>
                  </a:lnTo>
                  <a:lnTo>
                    <a:pt x="7357186" y="817575"/>
                  </a:lnTo>
                  <a:lnTo>
                    <a:pt x="7361491" y="804875"/>
                  </a:lnTo>
                  <a:lnTo>
                    <a:pt x="7364400" y="817575"/>
                  </a:lnTo>
                  <a:lnTo>
                    <a:pt x="7364400" y="271475"/>
                  </a:lnTo>
                  <a:lnTo>
                    <a:pt x="7353935" y="271475"/>
                  </a:lnTo>
                  <a:lnTo>
                    <a:pt x="7353935" y="1554175"/>
                  </a:lnTo>
                  <a:lnTo>
                    <a:pt x="7344778" y="1554175"/>
                  </a:lnTo>
                  <a:lnTo>
                    <a:pt x="7345820" y="1541475"/>
                  </a:lnTo>
                  <a:lnTo>
                    <a:pt x="7353935" y="1554175"/>
                  </a:lnTo>
                  <a:lnTo>
                    <a:pt x="7353935" y="271475"/>
                  </a:lnTo>
                  <a:lnTo>
                    <a:pt x="7352551" y="271475"/>
                  </a:lnTo>
                  <a:lnTo>
                    <a:pt x="7352551" y="1490675"/>
                  </a:lnTo>
                  <a:lnTo>
                    <a:pt x="7352258" y="1490154"/>
                  </a:lnTo>
                  <a:lnTo>
                    <a:pt x="7352258" y="1541475"/>
                  </a:lnTo>
                  <a:lnTo>
                    <a:pt x="7346455" y="1541475"/>
                  </a:lnTo>
                  <a:lnTo>
                    <a:pt x="7351801" y="1528775"/>
                  </a:lnTo>
                  <a:lnTo>
                    <a:pt x="7352258" y="1541475"/>
                  </a:lnTo>
                  <a:lnTo>
                    <a:pt x="7352258" y="1490154"/>
                  </a:lnTo>
                  <a:lnTo>
                    <a:pt x="7345489" y="1477975"/>
                  </a:lnTo>
                  <a:lnTo>
                    <a:pt x="7339800" y="1490675"/>
                  </a:lnTo>
                  <a:lnTo>
                    <a:pt x="7340397" y="1477975"/>
                  </a:lnTo>
                  <a:lnTo>
                    <a:pt x="7345489" y="1477975"/>
                  </a:lnTo>
                  <a:lnTo>
                    <a:pt x="7350633" y="1477975"/>
                  </a:lnTo>
                  <a:lnTo>
                    <a:pt x="7352551" y="1490675"/>
                  </a:lnTo>
                  <a:lnTo>
                    <a:pt x="7352551" y="271475"/>
                  </a:lnTo>
                  <a:lnTo>
                    <a:pt x="7348296" y="271475"/>
                  </a:lnTo>
                  <a:lnTo>
                    <a:pt x="7348296" y="817575"/>
                  </a:lnTo>
                  <a:lnTo>
                    <a:pt x="7344740" y="817575"/>
                  </a:lnTo>
                  <a:lnTo>
                    <a:pt x="7345362" y="804875"/>
                  </a:lnTo>
                  <a:lnTo>
                    <a:pt x="7348296" y="817575"/>
                  </a:lnTo>
                  <a:lnTo>
                    <a:pt x="7348296" y="271475"/>
                  </a:lnTo>
                  <a:lnTo>
                    <a:pt x="7333970" y="271475"/>
                  </a:lnTo>
                  <a:lnTo>
                    <a:pt x="7333970" y="817575"/>
                  </a:lnTo>
                  <a:lnTo>
                    <a:pt x="7330402" y="817575"/>
                  </a:lnTo>
                  <a:lnTo>
                    <a:pt x="7330948" y="804875"/>
                  </a:lnTo>
                  <a:lnTo>
                    <a:pt x="7333932" y="804875"/>
                  </a:lnTo>
                  <a:lnTo>
                    <a:pt x="7333970" y="817575"/>
                  </a:lnTo>
                  <a:lnTo>
                    <a:pt x="7333970" y="271475"/>
                  </a:lnTo>
                  <a:lnTo>
                    <a:pt x="7325627" y="271475"/>
                  </a:lnTo>
                  <a:lnTo>
                    <a:pt x="7325627" y="1249375"/>
                  </a:lnTo>
                  <a:lnTo>
                    <a:pt x="7324560" y="1262075"/>
                  </a:lnTo>
                  <a:lnTo>
                    <a:pt x="7320737" y="1249375"/>
                  </a:lnTo>
                  <a:lnTo>
                    <a:pt x="7325627" y="1249375"/>
                  </a:lnTo>
                  <a:lnTo>
                    <a:pt x="7325627" y="271475"/>
                  </a:lnTo>
                  <a:lnTo>
                    <a:pt x="7310158" y="271475"/>
                  </a:lnTo>
                  <a:lnTo>
                    <a:pt x="7310158" y="1579575"/>
                  </a:lnTo>
                  <a:lnTo>
                    <a:pt x="7300976" y="1579575"/>
                  </a:lnTo>
                  <a:lnTo>
                    <a:pt x="7300862" y="1566875"/>
                  </a:lnTo>
                  <a:lnTo>
                    <a:pt x="7308253" y="1566875"/>
                  </a:lnTo>
                  <a:lnTo>
                    <a:pt x="7310158" y="1579575"/>
                  </a:lnTo>
                  <a:lnTo>
                    <a:pt x="7310158" y="271475"/>
                  </a:lnTo>
                  <a:lnTo>
                    <a:pt x="7289863" y="271475"/>
                  </a:lnTo>
                  <a:lnTo>
                    <a:pt x="7289863" y="1566875"/>
                  </a:lnTo>
                  <a:lnTo>
                    <a:pt x="7289825" y="1579575"/>
                  </a:lnTo>
                  <a:lnTo>
                    <a:pt x="7282561" y="1579575"/>
                  </a:lnTo>
                  <a:lnTo>
                    <a:pt x="7282599" y="1566875"/>
                  </a:lnTo>
                  <a:lnTo>
                    <a:pt x="7289863" y="1566875"/>
                  </a:lnTo>
                  <a:lnTo>
                    <a:pt x="7289863" y="271475"/>
                  </a:lnTo>
                  <a:lnTo>
                    <a:pt x="7283272" y="271475"/>
                  </a:lnTo>
                  <a:lnTo>
                    <a:pt x="7281939" y="258775"/>
                  </a:lnTo>
                  <a:lnTo>
                    <a:pt x="7276770" y="258775"/>
                  </a:lnTo>
                  <a:lnTo>
                    <a:pt x="7276770" y="1452575"/>
                  </a:lnTo>
                  <a:lnTo>
                    <a:pt x="7268921" y="1465275"/>
                  </a:lnTo>
                  <a:lnTo>
                    <a:pt x="7263955" y="1460258"/>
                  </a:lnTo>
                  <a:lnTo>
                    <a:pt x="7263955" y="1566875"/>
                  </a:lnTo>
                  <a:lnTo>
                    <a:pt x="7259853" y="1566875"/>
                  </a:lnTo>
                  <a:lnTo>
                    <a:pt x="7259853" y="1998675"/>
                  </a:lnTo>
                  <a:lnTo>
                    <a:pt x="7259764" y="2011375"/>
                  </a:lnTo>
                  <a:lnTo>
                    <a:pt x="7256094" y="2011375"/>
                  </a:lnTo>
                  <a:lnTo>
                    <a:pt x="7256107" y="2024075"/>
                  </a:lnTo>
                  <a:lnTo>
                    <a:pt x="7248677" y="2024075"/>
                  </a:lnTo>
                  <a:lnTo>
                    <a:pt x="7248677" y="2011375"/>
                  </a:lnTo>
                  <a:lnTo>
                    <a:pt x="7253135" y="2011375"/>
                  </a:lnTo>
                  <a:lnTo>
                    <a:pt x="7252017" y="1998675"/>
                  </a:lnTo>
                  <a:lnTo>
                    <a:pt x="7259853" y="1998675"/>
                  </a:lnTo>
                  <a:lnTo>
                    <a:pt x="7259853" y="1566875"/>
                  </a:lnTo>
                  <a:lnTo>
                    <a:pt x="7257885" y="1566875"/>
                  </a:lnTo>
                  <a:lnTo>
                    <a:pt x="7261403" y="1554175"/>
                  </a:lnTo>
                  <a:lnTo>
                    <a:pt x="7263955" y="1566875"/>
                  </a:lnTo>
                  <a:lnTo>
                    <a:pt x="7263955" y="1460258"/>
                  </a:lnTo>
                  <a:lnTo>
                    <a:pt x="7256361" y="1452575"/>
                  </a:lnTo>
                  <a:lnTo>
                    <a:pt x="7248436" y="1452575"/>
                  </a:lnTo>
                  <a:lnTo>
                    <a:pt x="7248436" y="2036775"/>
                  </a:lnTo>
                  <a:lnTo>
                    <a:pt x="7240168" y="2049475"/>
                  </a:lnTo>
                  <a:lnTo>
                    <a:pt x="7232523" y="2049475"/>
                  </a:lnTo>
                  <a:lnTo>
                    <a:pt x="7226389" y="2036775"/>
                  </a:lnTo>
                  <a:lnTo>
                    <a:pt x="7248436" y="2036775"/>
                  </a:lnTo>
                  <a:lnTo>
                    <a:pt x="7248436" y="1452575"/>
                  </a:lnTo>
                  <a:lnTo>
                    <a:pt x="7243902" y="1452575"/>
                  </a:lnTo>
                  <a:lnTo>
                    <a:pt x="7243902" y="1566875"/>
                  </a:lnTo>
                  <a:lnTo>
                    <a:pt x="7239355" y="1579575"/>
                  </a:lnTo>
                  <a:lnTo>
                    <a:pt x="7238352" y="1579575"/>
                  </a:lnTo>
                  <a:lnTo>
                    <a:pt x="7236396" y="1566875"/>
                  </a:lnTo>
                  <a:lnTo>
                    <a:pt x="7243902" y="1566875"/>
                  </a:lnTo>
                  <a:lnTo>
                    <a:pt x="7243902" y="1452575"/>
                  </a:lnTo>
                  <a:lnTo>
                    <a:pt x="7243254" y="1452575"/>
                  </a:lnTo>
                  <a:lnTo>
                    <a:pt x="7251039" y="1439875"/>
                  </a:lnTo>
                  <a:lnTo>
                    <a:pt x="7257034" y="1452575"/>
                  </a:lnTo>
                  <a:lnTo>
                    <a:pt x="7276770" y="1452575"/>
                  </a:lnTo>
                  <a:lnTo>
                    <a:pt x="7276770" y="258775"/>
                  </a:lnTo>
                  <a:lnTo>
                    <a:pt x="7274522" y="258775"/>
                  </a:lnTo>
                  <a:lnTo>
                    <a:pt x="7275970" y="271475"/>
                  </a:lnTo>
                  <a:lnTo>
                    <a:pt x="7269924" y="271475"/>
                  </a:lnTo>
                  <a:lnTo>
                    <a:pt x="7269924" y="1262075"/>
                  </a:lnTo>
                  <a:lnTo>
                    <a:pt x="7263435" y="1262075"/>
                  </a:lnTo>
                  <a:lnTo>
                    <a:pt x="7262190" y="1249375"/>
                  </a:lnTo>
                  <a:lnTo>
                    <a:pt x="7269835" y="1249375"/>
                  </a:lnTo>
                  <a:lnTo>
                    <a:pt x="7269924" y="1262075"/>
                  </a:lnTo>
                  <a:lnTo>
                    <a:pt x="7269924" y="271475"/>
                  </a:lnTo>
                  <a:lnTo>
                    <a:pt x="7258698" y="271475"/>
                  </a:lnTo>
                  <a:lnTo>
                    <a:pt x="7256640" y="258775"/>
                  </a:lnTo>
                  <a:lnTo>
                    <a:pt x="7253643" y="258775"/>
                  </a:lnTo>
                  <a:lnTo>
                    <a:pt x="7255078" y="271475"/>
                  </a:lnTo>
                  <a:lnTo>
                    <a:pt x="7246848" y="271475"/>
                  </a:lnTo>
                  <a:lnTo>
                    <a:pt x="7245756" y="258775"/>
                  </a:lnTo>
                  <a:lnTo>
                    <a:pt x="7241070" y="258775"/>
                  </a:lnTo>
                  <a:lnTo>
                    <a:pt x="7238784" y="271475"/>
                  </a:lnTo>
                  <a:lnTo>
                    <a:pt x="7235266" y="271475"/>
                  </a:lnTo>
                  <a:lnTo>
                    <a:pt x="7238085" y="258775"/>
                  </a:lnTo>
                  <a:lnTo>
                    <a:pt x="7224649" y="258775"/>
                  </a:lnTo>
                  <a:lnTo>
                    <a:pt x="7224649" y="2036775"/>
                  </a:lnTo>
                  <a:lnTo>
                    <a:pt x="7219988" y="2049475"/>
                  </a:lnTo>
                  <a:lnTo>
                    <a:pt x="7218947" y="2049475"/>
                  </a:lnTo>
                  <a:lnTo>
                    <a:pt x="7217029" y="2036775"/>
                  </a:lnTo>
                  <a:lnTo>
                    <a:pt x="7224649" y="2036775"/>
                  </a:lnTo>
                  <a:lnTo>
                    <a:pt x="7224649" y="258775"/>
                  </a:lnTo>
                  <a:lnTo>
                    <a:pt x="7215149" y="258775"/>
                  </a:lnTo>
                  <a:lnTo>
                    <a:pt x="7215149" y="2036775"/>
                  </a:lnTo>
                  <a:lnTo>
                    <a:pt x="7212165" y="2049475"/>
                  </a:lnTo>
                  <a:lnTo>
                    <a:pt x="7193381" y="2049475"/>
                  </a:lnTo>
                  <a:lnTo>
                    <a:pt x="7192645" y="2036775"/>
                  </a:lnTo>
                  <a:lnTo>
                    <a:pt x="7215149" y="2036775"/>
                  </a:lnTo>
                  <a:lnTo>
                    <a:pt x="7215149" y="258775"/>
                  </a:lnTo>
                  <a:lnTo>
                    <a:pt x="7192277" y="258775"/>
                  </a:lnTo>
                  <a:lnTo>
                    <a:pt x="7192277" y="2011375"/>
                  </a:lnTo>
                  <a:lnTo>
                    <a:pt x="7188886" y="2011375"/>
                  </a:lnTo>
                  <a:lnTo>
                    <a:pt x="7188886" y="2049475"/>
                  </a:lnTo>
                  <a:lnTo>
                    <a:pt x="7181482" y="2049475"/>
                  </a:lnTo>
                  <a:lnTo>
                    <a:pt x="7178357" y="2062175"/>
                  </a:lnTo>
                  <a:lnTo>
                    <a:pt x="7162787" y="2062175"/>
                  </a:lnTo>
                  <a:lnTo>
                    <a:pt x="7162571" y="2036775"/>
                  </a:lnTo>
                  <a:lnTo>
                    <a:pt x="7171436" y="2036775"/>
                  </a:lnTo>
                  <a:lnTo>
                    <a:pt x="7170204" y="2049475"/>
                  </a:lnTo>
                  <a:lnTo>
                    <a:pt x="7180580" y="2049475"/>
                  </a:lnTo>
                  <a:lnTo>
                    <a:pt x="7181278" y="2036775"/>
                  </a:lnTo>
                  <a:lnTo>
                    <a:pt x="7186003" y="2036775"/>
                  </a:lnTo>
                  <a:lnTo>
                    <a:pt x="7188886" y="2049475"/>
                  </a:lnTo>
                  <a:lnTo>
                    <a:pt x="7188886" y="2011375"/>
                  </a:lnTo>
                  <a:lnTo>
                    <a:pt x="7187743" y="2011375"/>
                  </a:lnTo>
                  <a:lnTo>
                    <a:pt x="7189838" y="1998675"/>
                  </a:lnTo>
                  <a:lnTo>
                    <a:pt x="7192277" y="2011375"/>
                  </a:lnTo>
                  <a:lnTo>
                    <a:pt x="7192277" y="258775"/>
                  </a:lnTo>
                  <a:lnTo>
                    <a:pt x="7168096" y="258775"/>
                  </a:lnTo>
                  <a:lnTo>
                    <a:pt x="7168096" y="1249375"/>
                  </a:lnTo>
                  <a:lnTo>
                    <a:pt x="7165822" y="1262075"/>
                  </a:lnTo>
                  <a:lnTo>
                    <a:pt x="7163041" y="1262075"/>
                  </a:lnTo>
                  <a:lnTo>
                    <a:pt x="7163041" y="1439875"/>
                  </a:lnTo>
                  <a:lnTo>
                    <a:pt x="7162330" y="1452575"/>
                  </a:lnTo>
                  <a:lnTo>
                    <a:pt x="7152132" y="1439875"/>
                  </a:lnTo>
                  <a:lnTo>
                    <a:pt x="7152145" y="1452575"/>
                  </a:lnTo>
                  <a:lnTo>
                    <a:pt x="7151383" y="1452575"/>
                  </a:lnTo>
                  <a:lnTo>
                    <a:pt x="7151383" y="2049475"/>
                  </a:lnTo>
                  <a:lnTo>
                    <a:pt x="7143420" y="2049475"/>
                  </a:lnTo>
                  <a:lnTo>
                    <a:pt x="7136409" y="2062175"/>
                  </a:lnTo>
                  <a:lnTo>
                    <a:pt x="7137159" y="2049475"/>
                  </a:lnTo>
                  <a:lnTo>
                    <a:pt x="7141045" y="2036775"/>
                  </a:lnTo>
                  <a:lnTo>
                    <a:pt x="7146366" y="2036775"/>
                  </a:lnTo>
                  <a:lnTo>
                    <a:pt x="7151383" y="2049475"/>
                  </a:lnTo>
                  <a:lnTo>
                    <a:pt x="7151383" y="1452575"/>
                  </a:lnTo>
                  <a:lnTo>
                    <a:pt x="7147788" y="1452575"/>
                  </a:lnTo>
                  <a:lnTo>
                    <a:pt x="7150328" y="1439875"/>
                  </a:lnTo>
                  <a:lnTo>
                    <a:pt x="7152132" y="1439875"/>
                  </a:lnTo>
                  <a:lnTo>
                    <a:pt x="7163041" y="1439875"/>
                  </a:lnTo>
                  <a:lnTo>
                    <a:pt x="7163041" y="1262075"/>
                  </a:lnTo>
                  <a:lnTo>
                    <a:pt x="7153656" y="1262075"/>
                  </a:lnTo>
                  <a:lnTo>
                    <a:pt x="7153402" y="1249375"/>
                  </a:lnTo>
                  <a:lnTo>
                    <a:pt x="7168096" y="1249375"/>
                  </a:lnTo>
                  <a:lnTo>
                    <a:pt x="7168096" y="258775"/>
                  </a:lnTo>
                  <a:lnTo>
                    <a:pt x="7135584" y="258775"/>
                  </a:lnTo>
                  <a:lnTo>
                    <a:pt x="7128751" y="255701"/>
                  </a:lnTo>
                  <a:lnTo>
                    <a:pt x="7128751" y="2036775"/>
                  </a:lnTo>
                  <a:lnTo>
                    <a:pt x="7126097" y="2049475"/>
                  </a:lnTo>
                  <a:lnTo>
                    <a:pt x="7109714" y="2049475"/>
                  </a:lnTo>
                  <a:lnTo>
                    <a:pt x="7114730" y="2036775"/>
                  </a:lnTo>
                  <a:lnTo>
                    <a:pt x="7128751" y="2036775"/>
                  </a:lnTo>
                  <a:lnTo>
                    <a:pt x="7128751" y="255701"/>
                  </a:lnTo>
                  <a:lnTo>
                    <a:pt x="7107364" y="246075"/>
                  </a:lnTo>
                  <a:lnTo>
                    <a:pt x="7101167" y="246075"/>
                  </a:lnTo>
                  <a:lnTo>
                    <a:pt x="7100125" y="258775"/>
                  </a:lnTo>
                  <a:lnTo>
                    <a:pt x="7093547" y="258775"/>
                  </a:lnTo>
                  <a:lnTo>
                    <a:pt x="7076694" y="246075"/>
                  </a:lnTo>
                  <a:lnTo>
                    <a:pt x="7048271" y="246075"/>
                  </a:lnTo>
                  <a:lnTo>
                    <a:pt x="7048271" y="2049475"/>
                  </a:lnTo>
                  <a:lnTo>
                    <a:pt x="7040715" y="2049475"/>
                  </a:lnTo>
                  <a:lnTo>
                    <a:pt x="7045299" y="2036775"/>
                  </a:lnTo>
                  <a:lnTo>
                    <a:pt x="7046354" y="2036775"/>
                  </a:lnTo>
                  <a:lnTo>
                    <a:pt x="7048271" y="2049475"/>
                  </a:lnTo>
                  <a:lnTo>
                    <a:pt x="7048271" y="246075"/>
                  </a:lnTo>
                  <a:lnTo>
                    <a:pt x="7026008" y="246075"/>
                  </a:lnTo>
                  <a:lnTo>
                    <a:pt x="7026008" y="2049475"/>
                  </a:lnTo>
                  <a:lnTo>
                    <a:pt x="7018426" y="2049475"/>
                  </a:lnTo>
                  <a:lnTo>
                    <a:pt x="7023011" y="2036775"/>
                  </a:lnTo>
                  <a:lnTo>
                    <a:pt x="7026008" y="2049475"/>
                  </a:lnTo>
                  <a:lnTo>
                    <a:pt x="7026008" y="246075"/>
                  </a:lnTo>
                  <a:lnTo>
                    <a:pt x="7005294" y="246075"/>
                  </a:lnTo>
                  <a:lnTo>
                    <a:pt x="7005294" y="2011375"/>
                  </a:lnTo>
                  <a:lnTo>
                    <a:pt x="7004469" y="2024075"/>
                  </a:lnTo>
                  <a:lnTo>
                    <a:pt x="6998005" y="2024075"/>
                  </a:lnTo>
                  <a:lnTo>
                    <a:pt x="6997128" y="2036775"/>
                  </a:lnTo>
                  <a:lnTo>
                    <a:pt x="6975754" y="2036775"/>
                  </a:lnTo>
                  <a:lnTo>
                    <a:pt x="6975703" y="2024075"/>
                  </a:lnTo>
                  <a:lnTo>
                    <a:pt x="6990512" y="2024075"/>
                  </a:lnTo>
                  <a:lnTo>
                    <a:pt x="6990308" y="2011375"/>
                  </a:lnTo>
                  <a:lnTo>
                    <a:pt x="7005294" y="2011375"/>
                  </a:lnTo>
                  <a:lnTo>
                    <a:pt x="7005294" y="246075"/>
                  </a:lnTo>
                  <a:lnTo>
                    <a:pt x="6995287" y="246075"/>
                  </a:lnTo>
                  <a:lnTo>
                    <a:pt x="6976923" y="233375"/>
                  </a:lnTo>
                  <a:lnTo>
                    <a:pt x="6911124" y="233375"/>
                  </a:lnTo>
                  <a:lnTo>
                    <a:pt x="6906311" y="220675"/>
                  </a:lnTo>
                  <a:lnTo>
                    <a:pt x="6905676" y="222008"/>
                  </a:lnTo>
                  <a:lnTo>
                    <a:pt x="6905676" y="2036775"/>
                  </a:lnTo>
                  <a:lnTo>
                    <a:pt x="6905231" y="2049475"/>
                  </a:lnTo>
                  <a:lnTo>
                    <a:pt x="6894068" y="2049475"/>
                  </a:lnTo>
                  <a:lnTo>
                    <a:pt x="6894042" y="2036775"/>
                  </a:lnTo>
                  <a:lnTo>
                    <a:pt x="6905676" y="2036775"/>
                  </a:lnTo>
                  <a:lnTo>
                    <a:pt x="6905676" y="222008"/>
                  </a:lnTo>
                  <a:lnTo>
                    <a:pt x="6900215" y="233375"/>
                  </a:lnTo>
                  <a:lnTo>
                    <a:pt x="6870116" y="233375"/>
                  </a:lnTo>
                  <a:lnTo>
                    <a:pt x="6854711" y="220675"/>
                  </a:lnTo>
                  <a:lnTo>
                    <a:pt x="6723862" y="220675"/>
                  </a:lnTo>
                  <a:lnTo>
                    <a:pt x="6713652" y="233375"/>
                  </a:lnTo>
                  <a:lnTo>
                    <a:pt x="6712725" y="220675"/>
                  </a:lnTo>
                  <a:lnTo>
                    <a:pt x="6717017" y="220675"/>
                  </a:lnTo>
                  <a:lnTo>
                    <a:pt x="6717220" y="207975"/>
                  </a:lnTo>
                  <a:lnTo>
                    <a:pt x="6697065" y="207975"/>
                  </a:lnTo>
                  <a:lnTo>
                    <a:pt x="6692570" y="220675"/>
                  </a:lnTo>
                  <a:lnTo>
                    <a:pt x="6705968" y="220675"/>
                  </a:lnTo>
                  <a:lnTo>
                    <a:pt x="6706616" y="233375"/>
                  </a:lnTo>
                  <a:lnTo>
                    <a:pt x="6642468" y="233375"/>
                  </a:lnTo>
                  <a:lnTo>
                    <a:pt x="6633286" y="246075"/>
                  </a:lnTo>
                  <a:lnTo>
                    <a:pt x="6632765" y="244487"/>
                  </a:lnTo>
                  <a:lnTo>
                    <a:pt x="6632765" y="2011375"/>
                  </a:lnTo>
                  <a:lnTo>
                    <a:pt x="6629260" y="2024075"/>
                  </a:lnTo>
                  <a:lnTo>
                    <a:pt x="6619329" y="2024075"/>
                  </a:lnTo>
                  <a:lnTo>
                    <a:pt x="6619951" y="2036775"/>
                  </a:lnTo>
                  <a:lnTo>
                    <a:pt x="6602870" y="2036775"/>
                  </a:lnTo>
                  <a:lnTo>
                    <a:pt x="6602158" y="2024075"/>
                  </a:lnTo>
                  <a:lnTo>
                    <a:pt x="6602628" y="2024075"/>
                  </a:lnTo>
                  <a:lnTo>
                    <a:pt x="6600863" y="2011375"/>
                  </a:lnTo>
                  <a:lnTo>
                    <a:pt x="6619405" y="2011375"/>
                  </a:lnTo>
                  <a:lnTo>
                    <a:pt x="6619087" y="1998675"/>
                  </a:lnTo>
                  <a:lnTo>
                    <a:pt x="6624828" y="1998675"/>
                  </a:lnTo>
                  <a:lnTo>
                    <a:pt x="6619405" y="2011375"/>
                  </a:lnTo>
                  <a:lnTo>
                    <a:pt x="6632765" y="2011375"/>
                  </a:lnTo>
                  <a:lnTo>
                    <a:pt x="6632765" y="244487"/>
                  </a:lnTo>
                  <a:lnTo>
                    <a:pt x="6629133" y="233375"/>
                  </a:lnTo>
                  <a:lnTo>
                    <a:pt x="6626123" y="246075"/>
                  </a:lnTo>
                  <a:lnTo>
                    <a:pt x="6571742" y="246075"/>
                  </a:lnTo>
                  <a:lnTo>
                    <a:pt x="6571742" y="2011375"/>
                  </a:lnTo>
                  <a:lnTo>
                    <a:pt x="6570383" y="2024075"/>
                  </a:lnTo>
                  <a:lnTo>
                    <a:pt x="6567640" y="2024075"/>
                  </a:lnTo>
                  <a:lnTo>
                    <a:pt x="6567627" y="2011375"/>
                  </a:lnTo>
                  <a:lnTo>
                    <a:pt x="6571742" y="2011375"/>
                  </a:lnTo>
                  <a:lnTo>
                    <a:pt x="6571742" y="246075"/>
                  </a:lnTo>
                  <a:lnTo>
                    <a:pt x="6566243" y="246075"/>
                  </a:lnTo>
                  <a:lnTo>
                    <a:pt x="6566243" y="1998675"/>
                  </a:lnTo>
                  <a:lnTo>
                    <a:pt x="6563258" y="2011375"/>
                  </a:lnTo>
                  <a:lnTo>
                    <a:pt x="6554952" y="2011375"/>
                  </a:lnTo>
                  <a:lnTo>
                    <a:pt x="6557137" y="1998675"/>
                  </a:lnTo>
                  <a:lnTo>
                    <a:pt x="6566243" y="1998675"/>
                  </a:lnTo>
                  <a:lnTo>
                    <a:pt x="6566243" y="246075"/>
                  </a:lnTo>
                  <a:lnTo>
                    <a:pt x="6554254" y="246075"/>
                  </a:lnTo>
                  <a:lnTo>
                    <a:pt x="6540703" y="233375"/>
                  </a:lnTo>
                  <a:lnTo>
                    <a:pt x="6528892" y="233375"/>
                  </a:lnTo>
                  <a:lnTo>
                    <a:pt x="6528892" y="2036775"/>
                  </a:lnTo>
                  <a:lnTo>
                    <a:pt x="6523914" y="2036775"/>
                  </a:lnTo>
                  <a:lnTo>
                    <a:pt x="6523253" y="2049475"/>
                  </a:lnTo>
                  <a:lnTo>
                    <a:pt x="6518834" y="2049475"/>
                  </a:lnTo>
                  <a:lnTo>
                    <a:pt x="6519570" y="2036775"/>
                  </a:lnTo>
                  <a:lnTo>
                    <a:pt x="6521374" y="2036775"/>
                  </a:lnTo>
                  <a:lnTo>
                    <a:pt x="6525971" y="2024075"/>
                  </a:lnTo>
                  <a:lnTo>
                    <a:pt x="6528892" y="2036775"/>
                  </a:lnTo>
                  <a:lnTo>
                    <a:pt x="6528892" y="233375"/>
                  </a:lnTo>
                  <a:lnTo>
                    <a:pt x="6520027" y="233375"/>
                  </a:lnTo>
                  <a:lnTo>
                    <a:pt x="6520027" y="1998675"/>
                  </a:lnTo>
                  <a:lnTo>
                    <a:pt x="6519824" y="2011375"/>
                  </a:lnTo>
                  <a:lnTo>
                    <a:pt x="6513220" y="2011375"/>
                  </a:lnTo>
                  <a:lnTo>
                    <a:pt x="6512306" y="1998675"/>
                  </a:lnTo>
                  <a:lnTo>
                    <a:pt x="6520027" y="1998675"/>
                  </a:lnTo>
                  <a:lnTo>
                    <a:pt x="6520027" y="233375"/>
                  </a:lnTo>
                  <a:lnTo>
                    <a:pt x="6512915" y="233375"/>
                  </a:lnTo>
                  <a:lnTo>
                    <a:pt x="6509982" y="246075"/>
                  </a:lnTo>
                  <a:lnTo>
                    <a:pt x="6505105" y="246075"/>
                  </a:lnTo>
                  <a:lnTo>
                    <a:pt x="6501092" y="239280"/>
                  </a:lnTo>
                  <a:lnTo>
                    <a:pt x="6501092" y="2036775"/>
                  </a:lnTo>
                  <a:lnTo>
                    <a:pt x="6497345" y="2049475"/>
                  </a:lnTo>
                  <a:lnTo>
                    <a:pt x="6482410" y="2049475"/>
                  </a:lnTo>
                  <a:lnTo>
                    <a:pt x="6475273" y="2062175"/>
                  </a:lnTo>
                  <a:lnTo>
                    <a:pt x="6477254" y="2049475"/>
                  </a:lnTo>
                  <a:lnTo>
                    <a:pt x="6479197" y="2049475"/>
                  </a:lnTo>
                  <a:lnTo>
                    <a:pt x="6479070" y="2036775"/>
                  </a:lnTo>
                  <a:lnTo>
                    <a:pt x="6480632" y="2024075"/>
                  </a:lnTo>
                  <a:lnTo>
                    <a:pt x="6493904" y="2024075"/>
                  </a:lnTo>
                  <a:lnTo>
                    <a:pt x="6492989" y="2036775"/>
                  </a:lnTo>
                  <a:lnTo>
                    <a:pt x="6501092" y="2036775"/>
                  </a:lnTo>
                  <a:lnTo>
                    <a:pt x="6501092" y="239280"/>
                  </a:lnTo>
                  <a:lnTo>
                    <a:pt x="6497612" y="233375"/>
                  </a:lnTo>
                  <a:lnTo>
                    <a:pt x="6488697" y="233375"/>
                  </a:lnTo>
                  <a:lnTo>
                    <a:pt x="6483121" y="241503"/>
                  </a:lnTo>
                  <a:lnTo>
                    <a:pt x="6483121" y="1998675"/>
                  </a:lnTo>
                  <a:lnTo>
                    <a:pt x="6477406" y="2011375"/>
                  </a:lnTo>
                  <a:lnTo>
                    <a:pt x="6475400" y="2014016"/>
                  </a:lnTo>
                  <a:lnTo>
                    <a:pt x="6475400" y="2036775"/>
                  </a:lnTo>
                  <a:lnTo>
                    <a:pt x="6473266" y="2049475"/>
                  </a:lnTo>
                  <a:lnTo>
                    <a:pt x="6464224" y="2049475"/>
                  </a:lnTo>
                  <a:lnTo>
                    <a:pt x="6460871" y="2062175"/>
                  </a:lnTo>
                  <a:lnTo>
                    <a:pt x="6449365" y="2062175"/>
                  </a:lnTo>
                  <a:lnTo>
                    <a:pt x="6453035" y="2049475"/>
                  </a:lnTo>
                  <a:lnTo>
                    <a:pt x="6459918" y="2036775"/>
                  </a:lnTo>
                  <a:lnTo>
                    <a:pt x="6475400" y="2036775"/>
                  </a:lnTo>
                  <a:lnTo>
                    <a:pt x="6475400" y="2014016"/>
                  </a:lnTo>
                  <a:lnTo>
                    <a:pt x="6467729" y="2024075"/>
                  </a:lnTo>
                  <a:lnTo>
                    <a:pt x="6454661" y="2011375"/>
                  </a:lnTo>
                  <a:lnTo>
                    <a:pt x="6434645" y="2011375"/>
                  </a:lnTo>
                  <a:lnTo>
                    <a:pt x="6436703" y="2024075"/>
                  </a:lnTo>
                  <a:lnTo>
                    <a:pt x="6426009" y="2024075"/>
                  </a:lnTo>
                  <a:lnTo>
                    <a:pt x="6431762" y="2011375"/>
                  </a:lnTo>
                  <a:lnTo>
                    <a:pt x="6416078" y="2011375"/>
                  </a:lnTo>
                  <a:lnTo>
                    <a:pt x="6420332" y="2024075"/>
                  </a:lnTo>
                  <a:lnTo>
                    <a:pt x="6402425" y="2024075"/>
                  </a:lnTo>
                  <a:lnTo>
                    <a:pt x="6401930" y="2011375"/>
                  </a:lnTo>
                  <a:lnTo>
                    <a:pt x="6398476" y="2011375"/>
                  </a:lnTo>
                  <a:lnTo>
                    <a:pt x="6398285" y="2010714"/>
                  </a:lnTo>
                  <a:lnTo>
                    <a:pt x="6398285" y="2011375"/>
                  </a:lnTo>
                  <a:lnTo>
                    <a:pt x="6397574" y="2024075"/>
                  </a:lnTo>
                  <a:lnTo>
                    <a:pt x="6387185" y="2024075"/>
                  </a:lnTo>
                  <a:lnTo>
                    <a:pt x="6387884" y="2011375"/>
                  </a:lnTo>
                  <a:lnTo>
                    <a:pt x="6398285" y="2011375"/>
                  </a:lnTo>
                  <a:lnTo>
                    <a:pt x="6398285" y="2010714"/>
                  </a:lnTo>
                  <a:lnTo>
                    <a:pt x="6394831" y="1998675"/>
                  </a:lnTo>
                  <a:lnTo>
                    <a:pt x="6399771" y="1985975"/>
                  </a:lnTo>
                  <a:lnTo>
                    <a:pt x="6405715" y="1985975"/>
                  </a:lnTo>
                  <a:lnTo>
                    <a:pt x="6409855" y="1998675"/>
                  </a:lnTo>
                  <a:lnTo>
                    <a:pt x="6409423" y="2011375"/>
                  </a:lnTo>
                  <a:lnTo>
                    <a:pt x="6412903" y="1998675"/>
                  </a:lnTo>
                  <a:lnTo>
                    <a:pt x="6415062" y="1998675"/>
                  </a:lnTo>
                  <a:lnTo>
                    <a:pt x="6416916" y="1985975"/>
                  </a:lnTo>
                  <a:lnTo>
                    <a:pt x="6433248" y="1998675"/>
                  </a:lnTo>
                  <a:lnTo>
                    <a:pt x="6483121" y="1998675"/>
                  </a:lnTo>
                  <a:lnTo>
                    <a:pt x="6483121" y="241503"/>
                  </a:lnTo>
                  <a:lnTo>
                    <a:pt x="6479972" y="246075"/>
                  </a:lnTo>
                  <a:lnTo>
                    <a:pt x="6473507" y="246075"/>
                  </a:lnTo>
                  <a:lnTo>
                    <a:pt x="6475628" y="233375"/>
                  </a:lnTo>
                  <a:lnTo>
                    <a:pt x="6462903" y="233375"/>
                  </a:lnTo>
                  <a:lnTo>
                    <a:pt x="6462433" y="246075"/>
                  </a:lnTo>
                  <a:lnTo>
                    <a:pt x="6455346" y="246075"/>
                  </a:lnTo>
                  <a:lnTo>
                    <a:pt x="6455410" y="233375"/>
                  </a:lnTo>
                  <a:lnTo>
                    <a:pt x="6447079" y="233375"/>
                  </a:lnTo>
                  <a:lnTo>
                    <a:pt x="6443446" y="246075"/>
                  </a:lnTo>
                  <a:lnTo>
                    <a:pt x="6423215" y="246075"/>
                  </a:lnTo>
                  <a:lnTo>
                    <a:pt x="6416903" y="258775"/>
                  </a:lnTo>
                  <a:lnTo>
                    <a:pt x="6394996" y="258775"/>
                  </a:lnTo>
                  <a:lnTo>
                    <a:pt x="6403391" y="246075"/>
                  </a:lnTo>
                  <a:lnTo>
                    <a:pt x="6419837" y="246075"/>
                  </a:lnTo>
                  <a:lnTo>
                    <a:pt x="6420485" y="233375"/>
                  </a:lnTo>
                  <a:lnTo>
                    <a:pt x="6400482" y="233375"/>
                  </a:lnTo>
                  <a:lnTo>
                    <a:pt x="6395034" y="246075"/>
                  </a:lnTo>
                  <a:lnTo>
                    <a:pt x="6391148" y="234480"/>
                  </a:lnTo>
                  <a:lnTo>
                    <a:pt x="6391148" y="1985975"/>
                  </a:lnTo>
                  <a:lnTo>
                    <a:pt x="6388887" y="1998675"/>
                  </a:lnTo>
                  <a:lnTo>
                    <a:pt x="6391034" y="1998675"/>
                  </a:lnTo>
                  <a:lnTo>
                    <a:pt x="6386906" y="2011375"/>
                  </a:lnTo>
                  <a:lnTo>
                    <a:pt x="6381712" y="1998675"/>
                  </a:lnTo>
                  <a:lnTo>
                    <a:pt x="6376327" y="1998675"/>
                  </a:lnTo>
                  <a:lnTo>
                    <a:pt x="6369990" y="2011375"/>
                  </a:lnTo>
                  <a:lnTo>
                    <a:pt x="6377051" y="2011375"/>
                  </a:lnTo>
                  <a:lnTo>
                    <a:pt x="6376238" y="2024075"/>
                  </a:lnTo>
                  <a:lnTo>
                    <a:pt x="6379870" y="2024075"/>
                  </a:lnTo>
                  <a:lnTo>
                    <a:pt x="6379172" y="2036775"/>
                  </a:lnTo>
                  <a:lnTo>
                    <a:pt x="6370434" y="2036775"/>
                  </a:lnTo>
                  <a:lnTo>
                    <a:pt x="6361303" y="2024075"/>
                  </a:lnTo>
                  <a:lnTo>
                    <a:pt x="6350267" y="2024075"/>
                  </a:lnTo>
                  <a:lnTo>
                    <a:pt x="6349555" y="2036775"/>
                  </a:lnTo>
                  <a:lnTo>
                    <a:pt x="6339167" y="2036775"/>
                  </a:lnTo>
                  <a:lnTo>
                    <a:pt x="6339802" y="2024075"/>
                  </a:lnTo>
                  <a:lnTo>
                    <a:pt x="6339332" y="2024075"/>
                  </a:lnTo>
                  <a:lnTo>
                    <a:pt x="6344196" y="2011375"/>
                  </a:lnTo>
                  <a:lnTo>
                    <a:pt x="6369990" y="2011375"/>
                  </a:lnTo>
                  <a:lnTo>
                    <a:pt x="6366802" y="1998675"/>
                  </a:lnTo>
                  <a:lnTo>
                    <a:pt x="6339599" y="1998675"/>
                  </a:lnTo>
                  <a:lnTo>
                    <a:pt x="6343828" y="1985975"/>
                  </a:lnTo>
                  <a:lnTo>
                    <a:pt x="6391148" y="1985975"/>
                  </a:lnTo>
                  <a:lnTo>
                    <a:pt x="6391148" y="234480"/>
                  </a:lnTo>
                  <a:lnTo>
                    <a:pt x="6390780" y="233375"/>
                  </a:lnTo>
                  <a:lnTo>
                    <a:pt x="6386601" y="233375"/>
                  </a:lnTo>
                  <a:lnTo>
                    <a:pt x="6382702" y="242709"/>
                  </a:lnTo>
                  <a:lnTo>
                    <a:pt x="6382702" y="271475"/>
                  </a:lnTo>
                  <a:lnTo>
                    <a:pt x="6376835" y="271475"/>
                  </a:lnTo>
                  <a:lnTo>
                    <a:pt x="6379299" y="258775"/>
                  </a:lnTo>
                  <a:lnTo>
                    <a:pt x="6382702" y="271475"/>
                  </a:lnTo>
                  <a:lnTo>
                    <a:pt x="6382702" y="242709"/>
                  </a:lnTo>
                  <a:lnTo>
                    <a:pt x="6381293" y="246075"/>
                  </a:lnTo>
                  <a:lnTo>
                    <a:pt x="6373673" y="233375"/>
                  </a:lnTo>
                  <a:lnTo>
                    <a:pt x="6373508" y="258775"/>
                  </a:lnTo>
                  <a:lnTo>
                    <a:pt x="6368643" y="258775"/>
                  </a:lnTo>
                  <a:lnTo>
                    <a:pt x="6366904" y="271475"/>
                  </a:lnTo>
                  <a:lnTo>
                    <a:pt x="6348997" y="271475"/>
                  </a:lnTo>
                  <a:lnTo>
                    <a:pt x="6347625" y="284175"/>
                  </a:lnTo>
                  <a:lnTo>
                    <a:pt x="6338989" y="284175"/>
                  </a:lnTo>
                  <a:lnTo>
                    <a:pt x="6335547" y="272021"/>
                  </a:lnTo>
                  <a:lnTo>
                    <a:pt x="6335547" y="2024075"/>
                  </a:lnTo>
                  <a:lnTo>
                    <a:pt x="6334531" y="2036775"/>
                  </a:lnTo>
                  <a:lnTo>
                    <a:pt x="6323177" y="2036775"/>
                  </a:lnTo>
                  <a:lnTo>
                    <a:pt x="6328664" y="2024075"/>
                  </a:lnTo>
                  <a:lnTo>
                    <a:pt x="6335547" y="2024075"/>
                  </a:lnTo>
                  <a:lnTo>
                    <a:pt x="6335547" y="272021"/>
                  </a:lnTo>
                  <a:lnTo>
                    <a:pt x="6335395" y="271475"/>
                  </a:lnTo>
                  <a:lnTo>
                    <a:pt x="6327089" y="271475"/>
                  </a:lnTo>
                  <a:lnTo>
                    <a:pt x="6326568" y="272973"/>
                  </a:lnTo>
                  <a:lnTo>
                    <a:pt x="6326568" y="2011375"/>
                  </a:lnTo>
                  <a:lnTo>
                    <a:pt x="6321895" y="2024075"/>
                  </a:lnTo>
                  <a:lnTo>
                    <a:pt x="6320930" y="2024075"/>
                  </a:lnTo>
                  <a:lnTo>
                    <a:pt x="6319075" y="2011375"/>
                  </a:lnTo>
                  <a:lnTo>
                    <a:pt x="6326568" y="2011375"/>
                  </a:lnTo>
                  <a:lnTo>
                    <a:pt x="6326568" y="272973"/>
                  </a:lnTo>
                  <a:lnTo>
                    <a:pt x="6322669" y="284175"/>
                  </a:lnTo>
                  <a:lnTo>
                    <a:pt x="6306058" y="284175"/>
                  </a:lnTo>
                  <a:lnTo>
                    <a:pt x="6306058" y="2024075"/>
                  </a:lnTo>
                  <a:lnTo>
                    <a:pt x="6303848" y="2036775"/>
                  </a:lnTo>
                  <a:lnTo>
                    <a:pt x="6291148" y="2036775"/>
                  </a:lnTo>
                  <a:lnTo>
                    <a:pt x="6283807" y="2049475"/>
                  </a:lnTo>
                  <a:lnTo>
                    <a:pt x="6284531" y="2036775"/>
                  </a:lnTo>
                  <a:lnTo>
                    <a:pt x="6287617" y="2036775"/>
                  </a:lnTo>
                  <a:lnTo>
                    <a:pt x="6287097" y="2024075"/>
                  </a:lnTo>
                  <a:lnTo>
                    <a:pt x="6306058" y="2024075"/>
                  </a:lnTo>
                  <a:lnTo>
                    <a:pt x="6306058" y="284175"/>
                  </a:lnTo>
                  <a:lnTo>
                    <a:pt x="6302565" y="284175"/>
                  </a:lnTo>
                  <a:lnTo>
                    <a:pt x="6301206" y="296875"/>
                  </a:lnTo>
                  <a:lnTo>
                    <a:pt x="6298425" y="296875"/>
                  </a:lnTo>
                  <a:lnTo>
                    <a:pt x="6294856" y="284175"/>
                  </a:lnTo>
                  <a:lnTo>
                    <a:pt x="6263767" y="284175"/>
                  </a:lnTo>
                  <a:lnTo>
                    <a:pt x="6263767" y="2036775"/>
                  </a:lnTo>
                  <a:lnTo>
                    <a:pt x="6256248" y="2036775"/>
                  </a:lnTo>
                  <a:lnTo>
                    <a:pt x="6260858" y="2024075"/>
                  </a:lnTo>
                  <a:lnTo>
                    <a:pt x="6263767" y="2036775"/>
                  </a:lnTo>
                  <a:lnTo>
                    <a:pt x="6263767" y="284175"/>
                  </a:lnTo>
                  <a:lnTo>
                    <a:pt x="6252870" y="284175"/>
                  </a:lnTo>
                  <a:lnTo>
                    <a:pt x="6248971" y="271475"/>
                  </a:lnTo>
                  <a:lnTo>
                    <a:pt x="6266789" y="271475"/>
                  </a:lnTo>
                  <a:lnTo>
                    <a:pt x="6268707" y="258775"/>
                  </a:lnTo>
                  <a:lnTo>
                    <a:pt x="6273470" y="258775"/>
                  </a:lnTo>
                  <a:lnTo>
                    <a:pt x="6280264" y="246075"/>
                  </a:lnTo>
                  <a:lnTo>
                    <a:pt x="6288329" y="246075"/>
                  </a:lnTo>
                  <a:lnTo>
                    <a:pt x="6288151" y="258775"/>
                  </a:lnTo>
                  <a:lnTo>
                    <a:pt x="6299212" y="258775"/>
                  </a:lnTo>
                  <a:lnTo>
                    <a:pt x="6293713" y="246075"/>
                  </a:lnTo>
                  <a:lnTo>
                    <a:pt x="6298920" y="246075"/>
                  </a:lnTo>
                  <a:lnTo>
                    <a:pt x="6299212" y="258775"/>
                  </a:lnTo>
                  <a:lnTo>
                    <a:pt x="6302413" y="258775"/>
                  </a:lnTo>
                  <a:lnTo>
                    <a:pt x="6303315" y="246075"/>
                  </a:lnTo>
                  <a:lnTo>
                    <a:pt x="6313094" y="258775"/>
                  </a:lnTo>
                  <a:lnTo>
                    <a:pt x="6313182" y="246075"/>
                  </a:lnTo>
                  <a:lnTo>
                    <a:pt x="6310515" y="246075"/>
                  </a:lnTo>
                  <a:lnTo>
                    <a:pt x="6309779" y="233375"/>
                  </a:lnTo>
                  <a:lnTo>
                    <a:pt x="6334087" y="233375"/>
                  </a:lnTo>
                  <a:lnTo>
                    <a:pt x="6338316" y="220675"/>
                  </a:lnTo>
                  <a:lnTo>
                    <a:pt x="6288633" y="220675"/>
                  </a:lnTo>
                  <a:lnTo>
                    <a:pt x="6288697" y="233375"/>
                  </a:lnTo>
                  <a:lnTo>
                    <a:pt x="6271793" y="233375"/>
                  </a:lnTo>
                  <a:lnTo>
                    <a:pt x="6263119" y="246075"/>
                  </a:lnTo>
                  <a:lnTo>
                    <a:pt x="6259144" y="246075"/>
                  </a:lnTo>
                  <a:lnTo>
                    <a:pt x="6259728" y="258775"/>
                  </a:lnTo>
                  <a:lnTo>
                    <a:pt x="6256261" y="258775"/>
                  </a:lnTo>
                  <a:lnTo>
                    <a:pt x="6256248" y="246075"/>
                  </a:lnTo>
                  <a:lnTo>
                    <a:pt x="6255563" y="246075"/>
                  </a:lnTo>
                  <a:lnTo>
                    <a:pt x="6249365" y="233375"/>
                  </a:lnTo>
                  <a:lnTo>
                    <a:pt x="6257912" y="233375"/>
                  </a:lnTo>
                  <a:lnTo>
                    <a:pt x="6250102" y="220675"/>
                  </a:lnTo>
                  <a:lnTo>
                    <a:pt x="6245847" y="220675"/>
                  </a:lnTo>
                  <a:lnTo>
                    <a:pt x="6245847" y="1998675"/>
                  </a:lnTo>
                  <a:lnTo>
                    <a:pt x="6238354" y="1998675"/>
                  </a:lnTo>
                  <a:lnTo>
                    <a:pt x="6242901" y="1985975"/>
                  </a:lnTo>
                  <a:lnTo>
                    <a:pt x="6245847" y="1998675"/>
                  </a:lnTo>
                  <a:lnTo>
                    <a:pt x="6245847" y="220675"/>
                  </a:lnTo>
                  <a:lnTo>
                    <a:pt x="6245326" y="220675"/>
                  </a:lnTo>
                  <a:lnTo>
                    <a:pt x="6245326" y="271475"/>
                  </a:lnTo>
                  <a:lnTo>
                    <a:pt x="6242228" y="271475"/>
                  </a:lnTo>
                  <a:lnTo>
                    <a:pt x="6243066" y="284175"/>
                  </a:lnTo>
                  <a:lnTo>
                    <a:pt x="6232461" y="284175"/>
                  </a:lnTo>
                  <a:lnTo>
                    <a:pt x="6232461" y="2024075"/>
                  </a:lnTo>
                  <a:lnTo>
                    <a:pt x="6230099" y="2036775"/>
                  </a:lnTo>
                  <a:lnTo>
                    <a:pt x="6222987" y="2036775"/>
                  </a:lnTo>
                  <a:lnTo>
                    <a:pt x="6217628" y="2024824"/>
                  </a:lnTo>
                  <a:lnTo>
                    <a:pt x="6217628" y="2036775"/>
                  </a:lnTo>
                  <a:lnTo>
                    <a:pt x="6155055" y="2036775"/>
                  </a:lnTo>
                  <a:lnTo>
                    <a:pt x="6155741" y="2024075"/>
                  </a:lnTo>
                  <a:lnTo>
                    <a:pt x="6193828" y="2024075"/>
                  </a:lnTo>
                  <a:lnTo>
                    <a:pt x="6198438" y="2011375"/>
                  </a:lnTo>
                  <a:lnTo>
                    <a:pt x="6193142" y="2011375"/>
                  </a:lnTo>
                  <a:lnTo>
                    <a:pt x="6197790" y="1998675"/>
                  </a:lnTo>
                  <a:lnTo>
                    <a:pt x="6201194" y="1998675"/>
                  </a:lnTo>
                  <a:lnTo>
                    <a:pt x="6203912" y="2011375"/>
                  </a:lnTo>
                  <a:lnTo>
                    <a:pt x="6198438" y="2011375"/>
                  </a:lnTo>
                  <a:lnTo>
                    <a:pt x="6199479" y="2024075"/>
                  </a:lnTo>
                  <a:lnTo>
                    <a:pt x="6207150" y="2024075"/>
                  </a:lnTo>
                  <a:lnTo>
                    <a:pt x="6217628" y="2036775"/>
                  </a:lnTo>
                  <a:lnTo>
                    <a:pt x="6217628" y="2024824"/>
                  </a:lnTo>
                  <a:lnTo>
                    <a:pt x="6217297" y="2024075"/>
                  </a:lnTo>
                  <a:lnTo>
                    <a:pt x="6232461" y="2024075"/>
                  </a:lnTo>
                  <a:lnTo>
                    <a:pt x="6232461" y="284175"/>
                  </a:lnTo>
                  <a:lnTo>
                    <a:pt x="6231001" y="284175"/>
                  </a:lnTo>
                  <a:lnTo>
                    <a:pt x="6227496" y="296875"/>
                  </a:lnTo>
                  <a:lnTo>
                    <a:pt x="6211113" y="296875"/>
                  </a:lnTo>
                  <a:lnTo>
                    <a:pt x="6211113" y="2011375"/>
                  </a:lnTo>
                  <a:lnTo>
                    <a:pt x="6206934" y="2011375"/>
                  </a:lnTo>
                  <a:lnTo>
                    <a:pt x="6206998" y="1998675"/>
                  </a:lnTo>
                  <a:lnTo>
                    <a:pt x="6211113" y="2011375"/>
                  </a:lnTo>
                  <a:lnTo>
                    <a:pt x="6211113" y="296875"/>
                  </a:lnTo>
                  <a:lnTo>
                    <a:pt x="6184976" y="296875"/>
                  </a:lnTo>
                  <a:lnTo>
                    <a:pt x="6184976" y="1998675"/>
                  </a:lnTo>
                  <a:lnTo>
                    <a:pt x="6184265" y="2011375"/>
                  </a:lnTo>
                  <a:lnTo>
                    <a:pt x="6159093" y="2011375"/>
                  </a:lnTo>
                  <a:lnTo>
                    <a:pt x="6159779" y="1998675"/>
                  </a:lnTo>
                  <a:lnTo>
                    <a:pt x="6184976" y="1998675"/>
                  </a:lnTo>
                  <a:lnTo>
                    <a:pt x="6184976" y="296875"/>
                  </a:lnTo>
                  <a:lnTo>
                    <a:pt x="6153645" y="296875"/>
                  </a:lnTo>
                  <a:lnTo>
                    <a:pt x="6153645" y="2011375"/>
                  </a:lnTo>
                  <a:lnTo>
                    <a:pt x="6148006" y="2011375"/>
                  </a:lnTo>
                  <a:lnTo>
                    <a:pt x="6146190" y="1998675"/>
                  </a:lnTo>
                  <a:lnTo>
                    <a:pt x="6151804" y="1998675"/>
                  </a:lnTo>
                  <a:lnTo>
                    <a:pt x="6153645" y="2011375"/>
                  </a:lnTo>
                  <a:lnTo>
                    <a:pt x="6153645" y="296875"/>
                  </a:lnTo>
                  <a:lnTo>
                    <a:pt x="6142215" y="296875"/>
                  </a:lnTo>
                  <a:lnTo>
                    <a:pt x="6139904" y="309575"/>
                  </a:lnTo>
                  <a:lnTo>
                    <a:pt x="6114250" y="309575"/>
                  </a:lnTo>
                  <a:lnTo>
                    <a:pt x="6105830" y="296875"/>
                  </a:lnTo>
                  <a:lnTo>
                    <a:pt x="6095644" y="296875"/>
                  </a:lnTo>
                  <a:lnTo>
                    <a:pt x="6097282" y="284175"/>
                  </a:lnTo>
                  <a:lnTo>
                    <a:pt x="6109652" y="284175"/>
                  </a:lnTo>
                  <a:lnTo>
                    <a:pt x="6108839" y="271475"/>
                  </a:lnTo>
                  <a:lnTo>
                    <a:pt x="6131293" y="271475"/>
                  </a:lnTo>
                  <a:lnTo>
                    <a:pt x="6135357" y="258775"/>
                  </a:lnTo>
                  <a:lnTo>
                    <a:pt x="6131560" y="258775"/>
                  </a:lnTo>
                  <a:lnTo>
                    <a:pt x="6133135" y="246075"/>
                  </a:lnTo>
                  <a:lnTo>
                    <a:pt x="6149759" y="246075"/>
                  </a:lnTo>
                  <a:lnTo>
                    <a:pt x="6149022" y="258775"/>
                  </a:lnTo>
                  <a:lnTo>
                    <a:pt x="6154940" y="258775"/>
                  </a:lnTo>
                  <a:lnTo>
                    <a:pt x="6156934" y="246075"/>
                  </a:lnTo>
                  <a:lnTo>
                    <a:pt x="6153340" y="246075"/>
                  </a:lnTo>
                  <a:lnTo>
                    <a:pt x="6151550" y="233375"/>
                  </a:lnTo>
                  <a:lnTo>
                    <a:pt x="6156960" y="233375"/>
                  </a:lnTo>
                  <a:lnTo>
                    <a:pt x="6158776" y="246075"/>
                  </a:lnTo>
                  <a:lnTo>
                    <a:pt x="6168758" y="246075"/>
                  </a:lnTo>
                  <a:lnTo>
                    <a:pt x="6172352" y="258775"/>
                  </a:lnTo>
                  <a:lnTo>
                    <a:pt x="6178194" y="258775"/>
                  </a:lnTo>
                  <a:lnTo>
                    <a:pt x="6179058" y="246075"/>
                  </a:lnTo>
                  <a:lnTo>
                    <a:pt x="6172339" y="233375"/>
                  </a:lnTo>
                  <a:lnTo>
                    <a:pt x="6199619" y="233375"/>
                  </a:lnTo>
                  <a:lnTo>
                    <a:pt x="6199479" y="246075"/>
                  </a:lnTo>
                  <a:lnTo>
                    <a:pt x="6203823" y="246075"/>
                  </a:lnTo>
                  <a:lnTo>
                    <a:pt x="6201524" y="258775"/>
                  </a:lnTo>
                  <a:lnTo>
                    <a:pt x="6199479" y="246075"/>
                  </a:lnTo>
                  <a:lnTo>
                    <a:pt x="6193193" y="246075"/>
                  </a:lnTo>
                  <a:lnTo>
                    <a:pt x="6192317" y="258775"/>
                  </a:lnTo>
                  <a:lnTo>
                    <a:pt x="6197282" y="258775"/>
                  </a:lnTo>
                  <a:lnTo>
                    <a:pt x="6192952" y="271475"/>
                  </a:lnTo>
                  <a:lnTo>
                    <a:pt x="6213386" y="271475"/>
                  </a:lnTo>
                  <a:lnTo>
                    <a:pt x="6224295" y="258775"/>
                  </a:lnTo>
                  <a:lnTo>
                    <a:pt x="6226302" y="271475"/>
                  </a:lnTo>
                  <a:lnTo>
                    <a:pt x="6240742" y="271475"/>
                  </a:lnTo>
                  <a:lnTo>
                    <a:pt x="6243993" y="258775"/>
                  </a:lnTo>
                  <a:lnTo>
                    <a:pt x="6245326" y="271475"/>
                  </a:lnTo>
                  <a:lnTo>
                    <a:pt x="6245326" y="220675"/>
                  </a:lnTo>
                  <a:lnTo>
                    <a:pt x="6244742" y="220675"/>
                  </a:lnTo>
                  <a:lnTo>
                    <a:pt x="6242685" y="207975"/>
                  </a:lnTo>
                  <a:lnTo>
                    <a:pt x="6327902" y="207975"/>
                  </a:lnTo>
                  <a:lnTo>
                    <a:pt x="6333261" y="195275"/>
                  </a:lnTo>
                  <a:lnTo>
                    <a:pt x="6345809" y="195275"/>
                  </a:lnTo>
                  <a:lnTo>
                    <a:pt x="6315824" y="182575"/>
                  </a:lnTo>
                  <a:lnTo>
                    <a:pt x="6288011" y="195275"/>
                  </a:lnTo>
                  <a:lnTo>
                    <a:pt x="6261608" y="195275"/>
                  </a:lnTo>
                  <a:lnTo>
                    <a:pt x="6235839" y="182575"/>
                  </a:lnTo>
                  <a:lnTo>
                    <a:pt x="6233426" y="195275"/>
                  </a:lnTo>
                  <a:lnTo>
                    <a:pt x="6223787" y="195275"/>
                  </a:lnTo>
                  <a:lnTo>
                    <a:pt x="6221374" y="207975"/>
                  </a:lnTo>
                  <a:lnTo>
                    <a:pt x="6226048" y="207975"/>
                  </a:lnTo>
                  <a:lnTo>
                    <a:pt x="6230518" y="220675"/>
                  </a:lnTo>
                  <a:lnTo>
                    <a:pt x="6233871" y="220675"/>
                  </a:lnTo>
                  <a:lnTo>
                    <a:pt x="6235217" y="233375"/>
                  </a:lnTo>
                  <a:lnTo>
                    <a:pt x="6232487" y="233375"/>
                  </a:lnTo>
                  <a:lnTo>
                    <a:pt x="6231966" y="246075"/>
                  </a:lnTo>
                  <a:lnTo>
                    <a:pt x="6231204" y="258775"/>
                  </a:lnTo>
                  <a:lnTo>
                    <a:pt x="6227800" y="258775"/>
                  </a:lnTo>
                  <a:lnTo>
                    <a:pt x="6226759" y="246075"/>
                  </a:lnTo>
                  <a:lnTo>
                    <a:pt x="6218948" y="258775"/>
                  </a:lnTo>
                  <a:lnTo>
                    <a:pt x="6213602" y="258775"/>
                  </a:lnTo>
                  <a:lnTo>
                    <a:pt x="6214923" y="246075"/>
                  </a:lnTo>
                  <a:lnTo>
                    <a:pt x="6208966" y="233375"/>
                  </a:lnTo>
                  <a:lnTo>
                    <a:pt x="6214008" y="233375"/>
                  </a:lnTo>
                  <a:lnTo>
                    <a:pt x="6211036" y="220675"/>
                  </a:lnTo>
                  <a:lnTo>
                    <a:pt x="6205080" y="207975"/>
                  </a:lnTo>
                  <a:lnTo>
                    <a:pt x="6201016" y="207975"/>
                  </a:lnTo>
                  <a:lnTo>
                    <a:pt x="6203785" y="195275"/>
                  </a:lnTo>
                  <a:lnTo>
                    <a:pt x="6195987" y="195275"/>
                  </a:lnTo>
                  <a:lnTo>
                    <a:pt x="6198641" y="207975"/>
                  </a:lnTo>
                  <a:lnTo>
                    <a:pt x="6193015" y="207975"/>
                  </a:lnTo>
                  <a:lnTo>
                    <a:pt x="6192228" y="195275"/>
                  </a:lnTo>
                  <a:lnTo>
                    <a:pt x="6186055" y="207975"/>
                  </a:lnTo>
                  <a:lnTo>
                    <a:pt x="6192190" y="207975"/>
                  </a:lnTo>
                  <a:lnTo>
                    <a:pt x="6192863" y="220675"/>
                  </a:lnTo>
                  <a:lnTo>
                    <a:pt x="6157582" y="220675"/>
                  </a:lnTo>
                  <a:lnTo>
                    <a:pt x="6143244" y="207975"/>
                  </a:lnTo>
                  <a:lnTo>
                    <a:pt x="6137465" y="207975"/>
                  </a:lnTo>
                  <a:lnTo>
                    <a:pt x="6137465" y="233375"/>
                  </a:lnTo>
                  <a:lnTo>
                    <a:pt x="6132995" y="246075"/>
                  </a:lnTo>
                  <a:lnTo>
                    <a:pt x="6132055" y="246075"/>
                  </a:lnTo>
                  <a:lnTo>
                    <a:pt x="6130264" y="233375"/>
                  </a:lnTo>
                  <a:lnTo>
                    <a:pt x="6137465" y="233375"/>
                  </a:lnTo>
                  <a:lnTo>
                    <a:pt x="6137465" y="207975"/>
                  </a:lnTo>
                  <a:lnTo>
                    <a:pt x="6128423" y="207975"/>
                  </a:lnTo>
                  <a:lnTo>
                    <a:pt x="6128423" y="246075"/>
                  </a:lnTo>
                  <a:lnTo>
                    <a:pt x="6128258" y="258775"/>
                  </a:lnTo>
                  <a:lnTo>
                    <a:pt x="6109424" y="258775"/>
                  </a:lnTo>
                  <a:lnTo>
                    <a:pt x="6107163" y="246075"/>
                  </a:lnTo>
                  <a:lnTo>
                    <a:pt x="6128423" y="246075"/>
                  </a:lnTo>
                  <a:lnTo>
                    <a:pt x="6128423" y="207975"/>
                  </a:lnTo>
                  <a:lnTo>
                    <a:pt x="6118568" y="207975"/>
                  </a:lnTo>
                  <a:lnTo>
                    <a:pt x="6112446" y="195275"/>
                  </a:lnTo>
                  <a:lnTo>
                    <a:pt x="6109322" y="207975"/>
                  </a:lnTo>
                  <a:lnTo>
                    <a:pt x="6099543" y="207975"/>
                  </a:lnTo>
                  <a:lnTo>
                    <a:pt x="6099543" y="271475"/>
                  </a:lnTo>
                  <a:lnTo>
                    <a:pt x="6096432" y="284175"/>
                  </a:lnTo>
                  <a:lnTo>
                    <a:pt x="6093168" y="284175"/>
                  </a:lnTo>
                  <a:lnTo>
                    <a:pt x="6093168" y="2011375"/>
                  </a:lnTo>
                  <a:lnTo>
                    <a:pt x="6089853" y="2024075"/>
                  </a:lnTo>
                  <a:lnTo>
                    <a:pt x="6086183" y="2011375"/>
                  </a:lnTo>
                  <a:lnTo>
                    <a:pt x="6093168" y="2011375"/>
                  </a:lnTo>
                  <a:lnTo>
                    <a:pt x="6093168" y="284175"/>
                  </a:lnTo>
                  <a:lnTo>
                    <a:pt x="6085052" y="284175"/>
                  </a:lnTo>
                  <a:lnTo>
                    <a:pt x="6085306" y="296875"/>
                  </a:lnTo>
                  <a:lnTo>
                    <a:pt x="6091948" y="296875"/>
                  </a:lnTo>
                  <a:lnTo>
                    <a:pt x="6091047" y="309575"/>
                  </a:lnTo>
                  <a:lnTo>
                    <a:pt x="6038050" y="309575"/>
                  </a:lnTo>
                  <a:lnTo>
                    <a:pt x="6030747" y="300710"/>
                  </a:lnTo>
                  <a:lnTo>
                    <a:pt x="6030747" y="1985975"/>
                  </a:lnTo>
                  <a:lnTo>
                    <a:pt x="6030709" y="1998675"/>
                  </a:lnTo>
                  <a:lnTo>
                    <a:pt x="6023445" y="1998675"/>
                  </a:lnTo>
                  <a:lnTo>
                    <a:pt x="6024448" y="1985975"/>
                  </a:lnTo>
                  <a:lnTo>
                    <a:pt x="6030747" y="1985975"/>
                  </a:lnTo>
                  <a:lnTo>
                    <a:pt x="6030747" y="300710"/>
                  </a:lnTo>
                  <a:lnTo>
                    <a:pt x="6027598" y="296875"/>
                  </a:lnTo>
                  <a:lnTo>
                    <a:pt x="6037059" y="296875"/>
                  </a:lnTo>
                  <a:lnTo>
                    <a:pt x="6041568" y="284175"/>
                  </a:lnTo>
                  <a:lnTo>
                    <a:pt x="6031268" y="284175"/>
                  </a:lnTo>
                  <a:lnTo>
                    <a:pt x="6029261" y="271475"/>
                  </a:lnTo>
                  <a:lnTo>
                    <a:pt x="6028144" y="271475"/>
                  </a:lnTo>
                  <a:lnTo>
                    <a:pt x="6028144" y="258775"/>
                  </a:lnTo>
                  <a:lnTo>
                    <a:pt x="6031154" y="258775"/>
                  </a:lnTo>
                  <a:lnTo>
                    <a:pt x="6035586" y="246075"/>
                  </a:lnTo>
                  <a:lnTo>
                    <a:pt x="6049975" y="246075"/>
                  </a:lnTo>
                  <a:lnTo>
                    <a:pt x="6051372" y="258775"/>
                  </a:lnTo>
                  <a:lnTo>
                    <a:pt x="6052223" y="258775"/>
                  </a:lnTo>
                  <a:lnTo>
                    <a:pt x="6054509" y="271475"/>
                  </a:lnTo>
                  <a:lnTo>
                    <a:pt x="6066167" y="271475"/>
                  </a:lnTo>
                  <a:lnTo>
                    <a:pt x="6062510" y="258775"/>
                  </a:lnTo>
                  <a:lnTo>
                    <a:pt x="6074092" y="258775"/>
                  </a:lnTo>
                  <a:lnTo>
                    <a:pt x="6080671" y="246075"/>
                  </a:lnTo>
                  <a:lnTo>
                    <a:pt x="6096393" y="246075"/>
                  </a:lnTo>
                  <a:lnTo>
                    <a:pt x="6094603" y="258775"/>
                  </a:lnTo>
                  <a:lnTo>
                    <a:pt x="6085954" y="258775"/>
                  </a:lnTo>
                  <a:lnTo>
                    <a:pt x="6085306" y="271475"/>
                  </a:lnTo>
                  <a:lnTo>
                    <a:pt x="6099543" y="271475"/>
                  </a:lnTo>
                  <a:lnTo>
                    <a:pt x="6099543" y="207975"/>
                  </a:lnTo>
                  <a:lnTo>
                    <a:pt x="6062535" y="207975"/>
                  </a:lnTo>
                  <a:lnTo>
                    <a:pt x="6060198" y="195275"/>
                  </a:lnTo>
                  <a:lnTo>
                    <a:pt x="6051537" y="195275"/>
                  </a:lnTo>
                  <a:lnTo>
                    <a:pt x="6052769" y="207975"/>
                  </a:lnTo>
                  <a:lnTo>
                    <a:pt x="6052959" y="220675"/>
                  </a:lnTo>
                  <a:lnTo>
                    <a:pt x="6031420" y="220675"/>
                  </a:lnTo>
                  <a:lnTo>
                    <a:pt x="6025731" y="207975"/>
                  </a:lnTo>
                  <a:lnTo>
                    <a:pt x="6025134" y="207975"/>
                  </a:lnTo>
                  <a:lnTo>
                    <a:pt x="6032639" y="195275"/>
                  </a:lnTo>
                  <a:lnTo>
                    <a:pt x="6019292" y="195275"/>
                  </a:lnTo>
                  <a:lnTo>
                    <a:pt x="6019292" y="220675"/>
                  </a:lnTo>
                  <a:lnTo>
                    <a:pt x="6016968" y="220675"/>
                  </a:lnTo>
                  <a:lnTo>
                    <a:pt x="6016968" y="271475"/>
                  </a:lnTo>
                  <a:lnTo>
                    <a:pt x="6014580" y="284175"/>
                  </a:lnTo>
                  <a:lnTo>
                    <a:pt x="6006389" y="284175"/>
                  </a:lnTo>
                  <a:lnTo>
                    <a:pt x="6009221" y="271475"/>
                  </a:lnTo>
                  <a:lnTo>
                    <a:pt x="6016968" y="271475"/>
                  </a:lnTo>
                  <a:lnTo>
                    <a:pt x="6016968" y="220675"/>
                  </a:lnTo>
                  <a:lnTo>
                    <a:pt x="6003887" y="220675"/>
                  </a:lnTo>
                  <a:lnTo>
                    <a:pt x="6004255" y="207975"/>
                  </a:lnTo>
                  <a:lnTo>
                    <a:pt x="6018466" y="207975"/>
                  </a:lnTo>
                  <a:lnTo>
                    <a:pt x="6019292" y="220675"/>
                  </a:lnTo>
                  <a:lnTo>
                    <a:pt x="6019292" y="195275"/>
                  </a:lnTo>
                  <a:lnTo>
                    <a:pt x="5994108" y="195275"/>
                  </a:lnTo>
                  <a:lnTo>
                    <a:pt x="5994108" y="271475"/>
                  </a:lnTo>
                  <a:lnTo>
                    <a:pt x="5986881" y="271475"/>
                  </a:lnTo>
                  <a:lnTo>
                    <a:pt x="5991403" y="258775"/>
                  </a:lnTo>
                  <a:lnTo>
                    <a:pt x="5992317" y="258775"/>
                  </a:lnTo>
                  <a:lnTo>
                    <a:pt x="5994108" y="271475"/>
                  </a:lnTo>
                  <a:lnTo>
                    <a:pt x="5994108" y="195275"/>
                  </a:lnTo>
                  <a:lnTo>
                    <a:pt x="5989929" y="195275"/>
                  </a:lnTo>
                  <a:lnTo>
                    <a:pt x="5989840" y="207975"/>
                  </a:lnTo>
                  <a:lnTo>
                    <a:pt x="5982690" y="207975"/>
                  </a:lnTo>
                  <a:lnTo>
                    <a:pt x="5983668" y="195275"/>
                  </a:lnTo>
                  <a:lnTo>
                    <a:pt x="5963209" y="195275"/>
                  </a:lnTo>
                  <a:lnTo>
                    <a:pt x="5965380" y="182575"/>
                  </a:lnTo>
                  <a:lnTo>
                    <a:pt x="6033871" y="182575"/>
                  </a:lnTo>
                  <a:lnTo>
                    <a:pt x="6036665" y="195275"/>
                  </a:lnTo>
                  <a:lnTo>
                    <a:pt x="6041910" y="195275"/>
                  </a:lnTo>
                  <a:lnTo>
                    <a:pt x="6044463" y="182575"/>
                  </a:lnTo>
                  <a:lnTo>
                    <a:pt x="6044082" y="182575"/>
                  </a:lnTo>
                  <a:lnTo>
                    <a:pt x="6040539" y="169875"/>
                  </a:lnTo>
                  <a:lnTo>
                    <a:pt x="5958370" y="169875"/>
                  </a:lnTo>
                  <a:lnTo>
                    <a:pt x="5955157" y="182575"/>
                  </a:lnTo>
                  <a:lnTo>
                    <a:pt x="5958065" y="182575"/>
                  </a:lnTo>
                  <a:lnTo>
                    <a:pt x="5959513" y="195275"/>
                  </a:lnTo>
                  <a:lnTo>
                    <a:pt x="5959259" y="195275"/>
                  </a:lnTo>
                  <a:lnTo>
                    <a:pt x="5961888" y="207975"/>
                  </a:lnTo>
                  <a:lnTo>
                    <a:pt x="5968289" y="207975"/>
                  </a:lnTo>
                  <a:lnTo>
                    <a:pt x="5961837" y="220675"/>
                  </a:lnTo>
                  <a:lnTo>
                    <a:pt x="5942711" y="220675"/>
                  </a:lnTo>
                  <a:lnTo>
                    <a:pt x="5932525" y="207975"/>
                  </a:lnTo>
                  <a:lnTo>
                    <a:pt x="5923419" y="220675"/>
                  </a:lnTo>
                  <a:lnTo>
                    <a:pt x="5893117" y="220675"/>
                  </a:lnTo>
                  <a:lnTo>
                    <a:pt x="5893816" y="207975"/>
                  </a:lnTo>
                  <a:lnTo>
                    <a:pt x="5899493" y="207975"/>
                  </a:lnTo>
                  <a:lnTo>
                    <a:pt x="5900636" y="195275"/>
                  </a:lnTo>
                  <a:lnTo>
                    <a:pt x="5909170" y="195275"/>
                  </a:lnTo>
                  <a:lnTo>
                    <a:pt x="5908014" y="182575"/>
                  </a:lnTo>
                  <a:lnTo>
                    <a:pt x="5900826" y="182575"/>
                  </a:lnTo>
                  <a:lnTo>
                    <a:pt x="5897664" y="195275"/>
                  </a:lnTo>
                  <a:lnTo>
                    <a:pt x="5883249" y="195275"/>
                  </a:lnTo>
                  <a:lnTo>
                    <a:pt x="5887999" y="182575"/>
                  </a:lnTo>
                  <a:lnTo>
                    <a:pt x="5868670" y="182575"/>
                  </a:lnTo>
                  <a:lnTo>
                    <a:pt x="5872581" y="195275"/>
                  </a:lnTo>
                  <a:lnTo>
                    <a:pt x="5865317" y="195275"/>
                  </a:lnTo>
                  <a:lnTo>
                    <a:pt x="5861291" y="207975"/>
                  </a:lnTo>
                  <a:lnTo>
                    <a:pt x="5868174" y="207975"/>
                  </a:lnTo>
                  <a:lnTo>
                    <a:pt x="5889523" y="207975"/>
                  </a:lnTo>
                  <a:lnTo>
                    <a:pt x="5885967" y="220675"/>
                  </a:lnTo>
                  <a:lnTo>
                    <a:pt x="5869559" y="220675"/>
                  </a:lnTo>
                  <a:lnTo>
                    <a:pt x="5868174" y="207975"/>
                  </a:lnTo>
                  <a:lnTo>
                    <a:pt x="5857557" y="220675"/>
                  </a:lnTo>
                  <a:lnTo>
                    <a:pt x="5808650" y="220675"/>
                  </a:lnTo>
                  <a:lnTo>
                    <a:pt x="5807062" y="233375"/>
                  </a:lnTo>
                  <a:lnTo>
                    <a:pt x="5804255" y="233375"/>
                  </a:lnTo>
                  <a:lnTo>
                    <a:pt x="5797448" y="220675"/>
                  </a:lnTo>
                  <a:lnTo>
                    <a:pt x="5796369" y="233375"/>
                  </a:lnTo>
                  <a:lnTo>
                    <a:pt x="5789307" y="233375"/>
                  </a:lnTo>
                  <a:lnTo>
                    <a:pt x="5789307" y="2011375"/>
                  </a:lnTo>
                  <a:lnTo>
                    <a:pt x="5788609" y="2024075"/>
                  </a:lnTo>
                  <a:lnTo>
                    <a:pt x="5777674" y="2024075"/>
                  </a:lnTo>
                  <a:lnTo>
                    <a:pt x="5777877" y="2011375"/>
                  </a:lnTo>
                  <a:lnTo>
                    <a:pt x="5789307" y="2011375"/>
                  </a:lnTo>
                  <a:lnTo>
                    <a:pt x="5789307" y="233375"/>
                  </a:lnTo>
                  <a:lnTo>
                    <a:pt x="5788926" y="233375"/>
                  </a:lnTo>
                  <a:lnTo>
                    <a:pt x="5782107" y="220675"/>
                  </a:lnTo>
                  <a:lnTo>
                    <a:pt x="5778081" y="220675"/>
                  </a:lnTo>
                  <a:lnTo>
                    <a:pt x="5778081" y="1998675"/>
                  </a:lnTo>
                  <a:lnTo>
                    <a:pt x="5776125" y="2011375"/>
                  </a:lnTo>
                  <a:lnTo>
                    <a:pt x="5759704" y="2011375"/>
                  </a:lnTo>
                  <a:lnTo>
                    <a:pt x="5764276" y="1998675"/>
                  </a:lnTo>
                  <a:lnTo>
                    <a:pt x="5778081" y="1998675"/>
                  </a:lnTo>
                  <a:lnTo>
                    <a:pt x="5778081" y="220675"/>
                  </a:lnTo>
                  <a:lnTo>
                    <a:pt x="5764098" y="220675"/>
                  </a:lnTo>
                  <a:lnTo>
                    <a:pt x="5786425" y="207975"/>
                  </a:lnTo>
                  <a:lnTo>
                    <a:pt x="5786183" y="207975"/>
                  </a:lnTo>
                  <a:lnTo>
                    <a:pt x="5786348" y="195275"/>
                  </a:lnTo>
                  <a:lnTo>
                    <a:pt x="5790603" y="207975"/>
                  </a:lnTo>
                  <a:lnTo>
                    <a:pt x="5793435" y="195275"/>
                  </a:lnTo>
                  <a:lnTo>
                    <a:pt x="5793270" y="207975"/>
                  </a:lnTo>
                  <a:lnTo>
                    <a:pt x="5790603" y="207975"/>
                  </a:lnTo>
                  <a:lnTo>
                    <a:pt x="5786425" y="207975"/>
                  </a:lnTo>
                  <a:lnTo>
                    <a:pt x="5793117" y="220675"/>
                  </a:lnTo>
                  <a:lnTo>
                    <a:pt x="5797232" y="220675"/>
                  </a:lnTo>
                  <a:lnTo>
                    <a:pt x="5802350" y="207975"/>
                  </a:lnTo>
                  <a:lnTo>
                    <a:pt x="5796902" y="207975"/>
                  </a:lnTo>
                  <a:lnTo>
                    <a:pt x="5804979" y="195275"/>
                  </a:lnTo>
                  <a:lnTo>
                    <a:pt x="5838342" y="195275"/>
                  </a:lnTo>
                  <a:lnTo>
                    <a:pt x="5835269" y="207975"/>
                  </a:lnTo>
                  <a:lnTo>
                    <a:pt x="5857545" y="207975"/>
                  </a:lnTo>
                  <a:lnTo>
                    <a:pt x="5856910" y="195275"/>
                  </a:lnTo>
                  <a:lnTo>
                    <a:pt x="5863958" y="195275"/>
                  </a:lnTo>
                  <a:lnTo>
                    <a:pt x="5868670" y="182575"/>
                  </a:lnTo>
                  <a:lnTo>
                    <a:pt x="5856808" y="182575"/>
                  </a:lnTo>
                  <a:lnTo>
                    <a:pt x="5853925" y="169875"/>
                  </a:lnTo>
                  <a:lnTo>
                    <a:pt x="5847740" y="169875"/>
                  </a:lnTo>
                  <a:lnTo>
                    <a:pt x="5846038" y="182575"/>
                  </a:lnTo>
                  <a:lnTo>
                    <a:pt x="5763057" y="182575"/>
                  </a:lnTo>
                  <a:lnTo>
                    <a:pt x="5740197" y="195275"/>
                  </a:lnTo>
                  <a:lnTo>
                    <a:pt x="5764962" y="195275"/>
                  </a:lnTo>
                  <a:lnTo>
                    <a:pt x="5763476" y="207975"/>
                  </a:lnTo>
                  <a:lnTo>
                    <a:pt x="5759018" y="207975"/>
                  </a:lnTo>
                  <a:lnTo>
                    <a:pt x="5757405" y="220675"/>
                  </a:lnTo>
                  <a:lnTo>
                    <a:pt x="5762688" y="220675"/>
                  </a:lnTo>
                  <a:lnTo>
                    <a:pt x="5761101" y="233375"/>
                  </a:lnTo>
                  <a:lnTo>
                    <a:pt x="5749480" y="233375"/>
                  </a:lnTo>
                  <a:lnTo>
                    <a:pt x="5747804" y="220675"/>
                  </a:lnTo>
                  <a:lnTo>
                    <a:pt x="5742546" y="220675"/>
                  </a:lnTo>
                  <a:lnTo>
                    <a:pt x="5742546" y="246075"/>
                  </a:lnTo>
                  <a:lnTo>
                    <a:pt x="5737085" y="246075"/>
                  </a:lnTo>
                  <a:lnTo>
                    <a:pt x="5741594" y="233375"/>
                  </a:lnTo>
                  <a:lnTo>
                    <a:pt x="5742546" y="246075"/>
                  </a:lnTo>
                  <a:lnTo>
                    <a:pt x="5742546" y="220675"/>
                  </a:lnTo>
                  <a:lnTo>
                    <a:pt x="5736463" y="220675"/>
                  </a:lnTo>
                  <a:lnTo>
                    <a:pt x="5735256" y="233375"/>
                  </a:lnTo>
                  <a:lnTo>
                    <a:pt x="5722061" y="233375"/>
                  </a:lnTo>
                  <a:lnTo>
                    <a:pt x="5721045" y="220675"/>
                  </a:lnTo>
                  <a:lnTo>
                    <a:pt x="5723547" y="220675"/>
                  </a:lnTo>
                  <a:lnTo>
                    <a:pt x="5728944" y="207975"/>
                  </a:lnTo>
                  <a:lnTo>
                    <a:pt x="5719521" y="207975"/>
                  </a:lnTo>
                  <a:lnTo>
                    <a:pt x="5719521" y="1998675"/>
                  </a:lnTo>
                  <a:lnTo>
                    <a:pt x="5718746" y="2011375"/>
                  </a:lnTo>
                  <a:lnTo>
                    <a:pt x="5715787" y="1998675"/>
                  </a:lnTo>
                  <a:lnTo>
                    <a:pt x="5719521" y="1998675"/>
                  </a:lnTo>
                  <a:lnTo>
                    <a:pt x="5719521" y="207975"/>
                  </a:lnTo>
                  <a:lnTo>
                    <a:pt x="5716968" y="207975"/>
                  </a:lnTo>
                  <a:lnTo>
                    <a:pt x="5722163" y="195275"/>
                  </a:lnTo>
                  <a:lnTo>
                    <a:pt x="5722328" y="195275"/>
                  </a:lnTo>
                  <a:lnTo>
                    <a:pt x="5717718" y="182575"/>
                  </a:lnTo>
                  <a:lnTo>
                    <a:pt x="5714924" y="182575"/>
                  </a:lnTo>
                  <a:lnTo>
                    <a:pt x="5714924" y="220675"/>
                  </a:lnTo>
                  <a:lnTo>
                    <a:pt x="5708612" y="220675"/>
                  </a:lnTo>
                  <a:lnTo>
                    <a:pt x="5702503" y="233375"/>
                  </a:lnTo>
                  <a:lnTo>
                    <a:pt x="5679237" y="233375"/>
                  </a:lnTo>
                  <a:lnTo>
                    <a:pt x="5673026" y="220675"/>
                  </a:lnTo>
                  <a:lnTo>
                    <a:pt x="5678208" y="220675"/>
                  </a:lnTo>
                  <a:lnTo>
                    <a:pt x="5672290" y="207975"/>
                  </a:lnTo>
                  <a:lnTo>
                    <a:pt x="5678881" y="207975"/>
                  </a:lnTo>
                  <a:lnTo>
                    <a:pt x="5678208" y="220675"/>
                  </a:lnTo>
                  <a:lnTo>
                    <a:pt x="5696661" y="220675"/>
                  </a:lnTo>
                  <a:lnTo>
                    <a:pt x="5705246" y="207975"/>
                  </a:lnTo>
                  <a:lnTo>
                    <a:pt x="5714924" y="220675"/>
                  </a:lnTo>
                  <a:lnTo>
                    <a:pt x="5714924" y="182575"/>
                  </a:lnTo>
                  <a:lnTo>
                    <a:pt x="5709082" y="182575"/>
                  </a:lnTo>
                  <a:lnTo>
                    <a:pt x="5708510" y="169875"/>
                  </a:lnTo>
                  <a:lnTo>
                    <a:pt x="5713920" y="169875"/>
                  </a:lnTo>
                  <a:lnTo>
                    <a:pt x="5713742" y="157175"/>
                  </a:lnTo>
                  <a:lnTo>
                    <a:pt x="5714670" y="157175"/>
                  </a:lnTo>
                  <a:lnTo>
                    <a:pt x="5708955" y="144475"/>
                  </a:lnTo>
                  <a:lnTo>
                    <a:pt x="5702643" y="144475"/>
                  </a:lnTo>
                  <a:lnTo>
                    <a:pt x="5703163" y="157175"/>
                  </a:lnTo>
                  <a:lnTo>
                    <a:pt x="5701538" y="157175"/>
                  </a:lnTo>
                  <a:lnTo>
                    <a:pt x="5701855" y="169875"/>
                  </a:lnTo>
                  <a:lnTo>
                    <a:pt x="5700039" y="169875"/>
                  </a:lnTo>
                  <a:lnTo>
                    <a:pt x="5697956" y="182575"/>
                  </a:lnTo>
                  <a:lnTo>
                    <a:pt x="5703748" y="182575"/>
                  </a:lnTo>
                  <a:lnTo>
                    <a:pt x="5704484" y="195275"/>
                  </a:lnTo>
                  <a:lnTo>
                    <a:pt x="5665940" y="195275"/>
                  </a:lnTo>
                  <a:lnTo>
                    <a:pt x="5665940" y="220675"/>
                  </a:lnTo>
                  <a:lnTo>
                    <a:pt x="5657012" y="233375"/>
                  </a:lnTo>
                  <a:lnTo>
                    <a:pt x="5659513" y="220675"/>
                  </a:lnTo>
                  <a:lnTo>
                    <a:pt x="5665940" y="220675"/>
                  </a:lnTo>
                  <a:lnTo>
                    <a:pt x="5665940" y="195275"/>
                  </a:lnTo>
                  <a:lnTo>
                    <a:pt x="5649963" y="195275"/>
                  </a:lnTo>
                  <a:lnTo>
                    <a:pt x="5649963" y="220675"/>
                  </a:lnTo>
                  <a:lnTo>
                    <a:pt x="5649773" y="233375"/>
                  </a:lnTo>
                  <a:lnTo>
                    <a:pt x="5642762" y="233375"/>
                  </a:lnTo>
                  <a:lnTo>
                    <a:pt x="5642927" y="220675"/>
                  </a:lnTo>
                  <a:lnTo>
                    <a:pt x="5649963" y="220675"/>
                  </a:lnTo>
                  <a:lnTo>
                    <a:pt x="5649963" y="195275"/>
                  </a:lnTo>
                  <a:lnTo>
                    <a:pt x="5643397" y="195275"/>
                  </a:lnTo>
                  <a:lnTo>
                    <a:pt x="5645010" y="182575"/>
                  </a:lnTo>
                  <a:lnTo>
                    <a:pt x="5640273" y="182575"/>
                  </a:lnTo>
                  <a:lnTo>
                    <a:pt x="5639232" y="187972"/>
                  </a:lnTo>
                  <a:lnTo>
                    <a:pt x="5639232" y="220675"/>
                  </a:lnTo>
                  <a:lnTo>
                    <a:pt x="5639054" y="233375"/>
                  </a:lnTo>
                  <a:lnTo>
                    <a:pt x="5631993" y="233375"/>
                  </a:lnTo>
                  <a:lnTo>
                    <a:pt x="5632208" y="220675"/>
                  </a:lnTo>
                  <a:lnTo>
                    <a:pt x="5639232" y="220675"/>
                  </a:lnTo>
                  <a:lnTo>
                    <a:pt x="5639232" y="187972"/>
                  </a:lnTo>
                  <a:lnTo>
                    <a:pt x="5637822" y="195275"/>
                  </a:lnTo>
                  <a:lnTo>
                    <a:pt x="5588673" y="195275"/>
                  </a:lnTo>
                  <a:lnTo>
                    <a:pt x="5589625" y="207975"/>
                  </a:lnTo>
                  <a:lnTo>
                    <a:pt x="5584139" y="207975"/>
                  </a:lnTo>
                  <a:lnTo>
                    <a:pt x="5588673" y="195275"/>
                  </a:lnTo>
                  <a:lnTo>
                    <a:pt x="5588051" y="195275"/>
                  </a:lnTo>
                  <a:lnTo>
                    <a:pt x="5584545" y="182575"/>
                  </a:lnTo>
                  <a:lnTo>
                    <a:pt x="5579491" y="182575"/>
                  </a:lnTo>
                  <a:lnTo>
                    <a:pt x="5580227" y="195275"/>
                  </a:lnTo>
                  <a:lnTo>
                    <a:pt x="5578157" y="195275"/>
                  </a:lnTo>
                  <a:lnTo>
                    <a:pt x="5571795" y="207975"/>
                  </a:lnTo>
                  <a:lnTo>
                    <a:pt x="5560212" y="195275"/>
                  </a:lnTo>
                  <a:lnTo>
                    <a:pt x="5545658" y="195275"/>
                  </a:lnTo>
                  <a:lnTo>
                    <a:pt x="5545658" y="207975"/>
                  </a:lnTo>
                  <a:lnTo>
                    <a:pt x="5540095" y="220675"/>
                  </a:lnTo>
                  <a:lnTo>
                    <a:pt x="5538990" y="220675"/>
                  </a:lnTo>
                  <a:lnTo>
                    <a:pt x="5535168" y="207975"/>
                  </a:lnTo>
                  <a:lnTo>
                    <a:pt x="5537847" y="220675"/>
                  </a:lnTo>
                  <a:lnTo>
                    <a:pt x="5524652" y="220675"/>
                  </a:lnTo>
                  <a:lnTo>
                    <a:pt x="5529135" y="207975"/>
                  </a:lnTo>
                  <a:lnTo>
                    <a:pt x="5535168" y="207975"/>
                  </a:lnTo>
                  <a:lnTo>
                    <a:pt x="5545658" y="207975"/>
                  </a:lnTo>
                  <a:lnTo>
                    <a:pt x="5545658" y="195275"/>
                  </a:lnTo>
                  <a:lnTo>
                    <a:pt x="5507418" y="195275"/>
                  </a:lnTo>
                  <a:lnTo>
                    <a:pt x="5505958" y="186690"/>
                  </a:lnTo>
                  <a:lnTo>
                    <a:pt x="5505958" y="1909775"/>
                  </a:lnTo>
                  <a:lnTo>
                    <a:pt x="5505716" y="1922475"/>
                  </a:lnTo>
                  <a:lnTo>
                    <a:pt x="5501373" y="1909775"/>
                  </a:lnTo>
                  <a:lnTo>
                    <a:pt x="5498528" y="1922475"/>
                  </a:lnTo>
                  <a:lnTo>
                    <a:pt x="5498782" y="1909775"/>
                  </a:lnTo>
                  <a:lnTo>
                    <a:pt x="5501373" y="1909775"/>
                  </a:lnTo>
                  <a:lnTo>
                    <a:pt x="5505958" y="1909775"/>
                  </a:lnTo>
                  <a:lnTo>
                    <a:pt x="5505958" y="186690"/>
                  </a:lnTo>
                  <a:lnTo>
                    <a:pt x="5505259" y="182575"/>
                  </a:lnTo>
                  <a:lnTo>
                    <a:pt x="5495582" y="182575"/>
                  </a:lnTo>
                  <a:lnTo>
                    <a:pt x="5493080" y="195275"/>
                  </a:lnTo>
                  <a:lnTo>
                    <a:pt x="5440718" y="195275"/>
                  </a:lnTo>
                  <a:lnTo>
                    <a:pt x="5435295" y="207975"/>
                  </a:lnTo>
                  <a:lnTo>
                    <a:pt x="5463006" y="207975"/>
                  </a:lnTo>
                  <a:lnTo>
                    <a:pt x="5467350" y="220675"/>
                  </a:lnTo>
                  <a:lnTo>
                    <a:pt x="5470906" y="207975"/>
                  </a:lnTo>
                  <a:lnTo>
                    <a:pt x="5475503" y="207975"/>
                  </a:lnTo>
                  <a:lnTo>
                    <a:pt x="5474436" y="220675"/>
                  </a:lnTo>
                  <a:lnTo>
                    <a:pt x="5485079" y="220675"/>
                  </a:lnTo>
                  <a:lnTo>
                    <a:pt x="5475135" y="233375"/>
                  </a:lnTo>
                  <a:lnTo>
                    <a:pt x="5410682" y="233375"/>
                  </a:lnTo>
                  <a:lnTo>
                    <a:pt x="5402008" y="246075"/>
                  </a:lnTo>
                  <a:lnTo>
                    <a:pt x="5389016" y="246075"/>
                  </a:lnTo>
                  <a:lnTo>
                    <a:pt x="5384914" y="233375"/>
                  </a:lnTo>
                  <a:lnTo>
                    <a:pt x="5380685" y="233375"/>
                  </a:lnTo>
                  <a:lnTo>
                    <a:pt x="5379631" y="246075"/>
                  </a:lnTo>
                  <a:lnTo>
                    <a:pt x="5347995" y="246075"/>
                  </a:lnTo>
                  <a:lnTo>
                    <a:pt x="5341455" y="233375"/>
                  </a:lnTo>
                  <a:lnTo>
                    <a:pt x="5319877" y="233375"/>
                  </a:lnTo>
                  <a:lnTo>
                    <a:pt x="5319890" y="220675"/>
                  </a:lnTo>
                  <a:lnTo>
                    <a:pt x="5255539" y="220675"/>
                  </a:lnTo>
                  <a:lnTo>
                    <a:pt x="5252961" y="233375"/>
                  </a:lnTo>
                  <a:lnTo>
                    <a:pt x="5245112" y="233375"/>
                  </a:lnTo>
                  <a:lnTo>
                    <a:pt x="5244262" y="220675"/>
                  </a:lnTo>
                  <a:lnTo>
                    <a:pt x="5239715" y="220675"/>
                  </a:lnTo>
                  <a:lnTo>
                    <a:pt x="5240820" y="233375"/>
                  </a:lnTo>
                  <a:lnTo>
                    <a:pt x="5233670" y="233375"/>
                  </a:lnTo>
                  <a:lnTo>
                    <a:pt x="5231879" y="220675"/>
                  </a:lnTo>
                  <a:lnTo>
                    <a:pt x="5226659" y="220675"/>
                  </a:lnTo>
                  <a:lnTo>
                    <a:pt x="5225110" y="233375"/>
                  </a:lnTo>
                  <a:lnTo>
                    <a:pt x="5227853" y="233375"/>
                  </a:lnTo>
                  <a:lnTo>
                    <a:pt x="5223307" y="246075"/>
                  </a:lnTo>
                  <a:lnTo>
                    <a:pt x="5222329" y="233375"/>
                  </a:lnTo>
                  <a:lnTo>
                    <a:pt x="5210353" y="233375"/>
                  </a:lnTo>
                  <a:lnTo>
                    <a:pt x="5204180" y="220675"/>
                  </a:lnTo>
                  <a:lnTo>
                    <a:pt x="5192877" y="220675"/>
                  </a:lnTo>
                  <a:lnTo>
                    <a:pt x="5189588" y="233375"/>
                  </a:lnTo>
                  <a:lnTo>
                    <a:pt x="5169154" y="233375"/>
                  </a:lnTo>
                  <a:lnTo>
                    <a:pt x="5166106" y="220675"/>
                  </a:lnTo>
                  <a:lnTo>
                    <a:pt x="5162118" y="207975"/>
                  </a:lnTo>
                  <a:lnTo>
                    <a:pt x="5161940" y="220675"/>
                  </a:lnTo>
                  <a:lnTo>
                    <a:pt x="5158333" y="233375"/>
                  </a:lnTo>
                  <a:lnTo>
                    <a:pt x="5143703" y="233375"/>
                  </a:lnTo>
                  <a:lnTo>
                    <a:pt x="5146395" y="220675"/>
                  </a:lnTo>
                  <a:lnTo>
                    <a:pt x="5129555" y="220675"/>
                  </a:lnTo>
                  <a:lnTo>
                    <a:pt x="5128577" y="233375"/>
                  </a:lnTo>
                  <a:lnTo>
                    <a:pt x="5117211" y="233375"/>
                  </a:lnTo>
                  <a:lnTo>
                    <a:pt x="5118786" y="220675"/>
                  </a:lnTo>
                  <a:lnTo>
                    <a:pt x="5102923" y="220675"/>
                  </a:lnTo>
                  <a:lnTo>
                    <a:pt x="5097742" y="233375"/>
                  </a:lnTo>
                  <a:lnTo>
                    <a:pt x="5075440" y="233375"/>
                  </a:lnTo>
                  <a:lnTo>
                    <a:pt x="5075567" y="220675"/>
                  </a:lnTo>
                  <a:lnTo>
                    <a:pt x="5044300" y="220675"/>
                  </a:lnTo>
                  <a:lnTo>
                    <a:pt x="5052415" y="233375"/>
                  </a:lnTo>
                  <a:lnTo>
                    <a:pt x="5071669" y="233375"/>
                  </a:lnTo>
                  <a:lnTo>
                    <a:pt x="5069040" y="246075"/>
                  </a:lnTo>
                  <a:lnTo>
                    <a:pt x="5068100" y="246075"/>
                  </a:lnTo>
                  <a:lnTo>
                    <a:pt x="5066093" y="258775"/>
                  </a:lnTo>
                  <a:lnTo>
                    <a:pt x="5057483" y="258775"/>
                  </a:lnTo>
                  <a:lnTo>
                    <a:pt x="5056187" y="246075"/>
                  </a:lnTo>
                  <a:lnTo>
                    <a:pt x="5037937" y="246075"/>
                  </a:lnTo>
                  <a:lnTo>
                    <a:pt x="5035740" y="233375"/>
                  </a:lnTo>
                  <a:lnTo>
                    <a:pt x="5044300" y="220675"/>
                  </a:lnTo>
                  <a:lnTo>
                    <a:pt x="5035728" y="220675"/>
                  </a:lnTo>
                  <a:lnTo>
                    <a:pt x="5035728" y="1922475"/>
                  </a:lnTo>
                  <a:lnTo>
                    <a:pt x="5034000" y="1935175"/>
                  </a:lnTo>
                  <a:lnTo>
                    <a:pt x="5024602" y="1935175"/>
                  </a:lnTo>
                  <a:lnTo>
                    <a:pt x="5023193" y="1922475"/>
                  </a:lnTo>
                  <a:lnTo>
                    <a:pt x="5035728" y="1922475"/>
                  </a:lnTo>
                  <a:lnTo>
                    <a:pt x="5035728" y="220675"/>
                  </a:lnTo>
                  <a:lnTo>
                    <a:pt x="5034699" y="220675"/>
                  </a:lnTo>
                  <a:lnTo>
                    <a:pt x="5024298" y="220675"/>
                  </a:lnTo>
                  <a:lnTo>
                    <a:pt x="5021758" y="207975"/>
                  </a:lnTo>
                  <a:lnTo>
                    <a:pt x="5021326" y="207975"/>
                  </a:lnTo>
                  <a:lnTo>
                    <a:pt x="5021326" y="220675"/>
                  </a:lnTo>
                  <a:lnTo>
                    <a:pt x="5013960" y="232143"/>
                  </a:lnTo>
                  <a:lnTo>
                    <a:pt x="5013960" y="1922475"/>
                  </a:lnTo>
                  <a:lnTo>
                    <a:pt x="5013744" y="1935175"/>
                  </a:lnTo>
                  <a:lnTo>
                    <a:pt x="5009413" y="1922475"/>
                  </a:lnTo>
                  <a:lnTo>
                    <a:pt x="5006581" y="1935175"/>
                  </a:lnTo>
                  <a:lnTo>
                    <a:pt x="5006784" y="1922475"/>
                  </a:lnTo>
                  <a:lnTo>
                    <a:pt x="5009413" y="1922475"/>
                  </a:lnTo>
                  <a:lnTo>
                    <a:pt x="5013960" y="1922475"/>
                  </a:lnTo>
                  <a:lnTo>
                    <a:pt x="5013960" y="232143"/>
                  </a:lnTo>
                  <a:lnTo>
                    <a:pt x="5013160" y="233375"/>
                  </a:lnTo>
                  <a:lnTo>
                    <a:pt x="4986947" y="233375"/>
                  </a:lnTo>
                  <a:lnTo>
                    <a:pt x="4986947" y="271475"/>
                  </a:lnTo>
                  <a:lnTo>
                    <a:pt x="4982070" y="276593"/>
                  </a:lnTo>
                  <a:lnTo>
                    <a:pt x="4982070" y="334975"/>
                  </a:lnTo>
                  <a:lnTo>
                    <a:pt x="4976965" y="347675"/>
                  </a:lnTo>
                  <a:lnTo>
                    <a:pt x="4953813" y="347675"/>
                  </a:lnTo>
                  <a:lnTo>
                    <a:pt x="4949596" y="334975"/>
                  </a:lnTo>
                  <a:lnTo>
                    <a:pt x="4982070" y="334975"/>
                  </a:lnTo>
                  <a:lnTo>
                    <a:pt x="4982070" y="276593"/>
                  </a:lnTo>
                  <a:lnTo>
                    <a:pt x="4974831" y="284175"/>
                  </a:lnTo>
                  <a:lnTo>
                    <a:pt x="4961864" y="271475"/>
                  </a:lnTo>
                  <a:lnTo>
                    <a:pt x="4972012" y="271475"/>
                  </a:lnTo>
                  <a:lnTo>
                    <a:pt x="4976927" y="258775"/>
                  </a:lnTo>
                  <a:lnTo>
                    <a:pt x="4981029" y="271475"/>
                  </a:lnTo>
                  <a:lnTo>
                    <a:pt x="4986947" y="271475"/>
                  </a:lnTo>
                  <a:lnTo>
                    <a:pt x="4986947" y="233375"/>
                  </a:lnTo>
                  <a:lnTo>
                    <a:pt x="4977930" y="233375"/>
                  </a:lnTo>
                  <a:lnTo>
                    <a:pt x="4986236" y="220675"/>
                  </a:lnTo>
                  <a:lnTo>
                    <a:pt x="5021326" y="220675"/>
                  </a:lnTo>
                  <a:lnTo>
                    <a:pt x="5021326" y="207975"/>
                  </a:lnTo>
                  <a:lnTo>
                    <a:pt x="4957026" y="207975"/>
                  </a:lnTo>
                  <a:lnTo>
                    <a:pt x="4956289" y="220675"/>
                  </a:lnTo>
                  <a:lnTo>
                    <a:pt x="4947526" y="220675"/>
                  </a:lnTo>
                  <a:lnTo>
                    <a:pt x="4945685" y="233375"/>
                  </a:lnTo>
                  <a:lnTo>
                    <a:pt x="4970615" y="233375"/>
                  </a:lnTo>
                  <a:lnTo>
                    <a:pt x="4957711" y="246075"/>
                  </a:lnTo>
                  <a:lnTo>
                    <a:pt x="4944669" y="246075"/>
                  </a:lnTo>
                  <a:lnTo>
                    <a:pt x="4944669" y="1935175"/>
                  </a:lnTo>
                  <a:lnTo>
                    <a:pt x="4943043" y="1947875"/>
                  </a:lnTo>
                  <a:lnTo>
                    <a:pt x="4932159" y="1947875"/>
                  </a:lnTo>
                  <a:lnTo>
                    <a:pt x="4930127" y="1935175"/>
                  </a:lnTo>
                  <a:lnTo>
                    <a:pt x="4944669" y="1935175"/>
                  </a:lnTo>
                  <a:lnTo>
                    <a:pt x="4944669" y="246075"/>
                  </a:lnTo>
                  <a:lnTo>
                    <a:pt x="4929810" y="246075"/>
                  </a:lnTo>
                  <a:lnTo>
                    <a:pt x="4920119" y="233375"/>
                  </a:lnTo>
                  <a:lnTo>
                    <a:pt x="4913541" y="233375"/>
                  </a:lnTo>
                  <a:lnTo>
                    <a:pt x="4912626" y="230403"/>
                  </a:lnTo>
                  <a:lnTo>
                    <a:pt x="4912626" y="246075"/>
                  </a:lnTo>
                  <a:lnTo>
                    <a:pt x="4910353" y="246075"/>
                  </a:lnTo>
                  <a:lnTo>
                    <a:pt x="4910353" y="334975"/>
                  </a:lnTo>
                  <a:lnTo>
                    <a:pt x="4909680" y="347675"/>
                  </a:lnTo>
                  <a:lnTo>
                    <a:pt x="4898860" y="347675"/>
                  </a:lnTo>
                  <a:lnTo>
                    <a:pt x="4899139" y="334975"/>
                  </a:lnTo>
                  <a:lnTo>
                    <a:pt x="4910353" y="334975"/>
                  </a:lnTo>
                  <a:lnTo>
                    <a:pt x="4910353" y="246075"/>
                  </a:lnTo>
                  <a:lnTo>
                    <a:pt x="4890694" y="246075"/>
                  </a:lnTo>
                  <a:lnTo>
                    <a:pt x="4894897" y="233375"/>
                  </a:lnTo>
                  <a:lnTo>
                    <a:pt x="4907077" y="233375"/>
                  </a:lnTo>
                  <a:lnTo>
                    <a:pt x="4912626" y="246075"/>
                  </a:lnTo>
                  <a:lnTo>
                    <a:pt x="4912626" y="230403"/>
                  </a:lnTo>
                  <a:lnTo>
                    <a:pt x="4909642" y="220675"/>
                  </a:lnTo>
                  <a:lnTo>
                    <a:pt x="4930902" y="220675"/>
                  </a:lnTo>
                  <a:lnTo>
                    <a:pt x="4931689" y="233375"/>
                  </a:lnTo>
                  <a:lnTo>
                    <a:pt x="4938458" y="220675"/>
                  </a:lnTo>
                  <a:lnTo>
                    <a:pt x="4941709" y="220675"/>
                  </a:lnTo>
                  <a:lnTo>
                    <a:pt x="4939677" y="207975"/>
                  </a:lnTo>
                  <a:lnTo>
                    <a:pt x="4888382" y="207975"/>
                  </a:lnTo>
                  <a:lnTo>
                    <a:pt x="4891938" y="220675"/>
                  </a:lnTo>
                  <a:lnTo>
                    <a:pt x="4895088" y="220675"/>
                  </a:lnTo>
                  <a:lnTo>
                    <a:pt x="4892738" y="233375"/>
                  </a:lnTo>
                  <a:lnTo>
                    <a:pt x="4883213" y="233375"/>
                  </a:lnTo>
                  <a:lnTo>
                    <a:pt x="4889995" y="246075"/>
                  </a:lnTo>
                  <a:lnTo>
                    <a:pt x="4867719" y="246075"/>
                  </a:lnTo>
                  <a:lnTo>
                    <a:pt x="4860493" y="258775"/>
                  </a:lnTo>
                  <a:lnTo>
                    <a:pt x="4854575" y="258775"/>
                  </a:lnTo>
                  <a:lnTo>
                    <a:pt x="4853076" y="246075"/>
                  </a:lnTo>
                  <a:lnTo>
                    <a:pt x="4846828" y="246075"/>
                  </a:lnTo>
                  <a:lnTo>
                    <a:pt x="4840935" y="258775"/>
                  </a:lnTo>
                  <a:lnTo>
                    <a:pt x="4840541" y="246075"/>
                  </a:lnTo>
                  <a:lnTo>
                    <a:pt x="4794135" y="246075"/>
                  </a:lnTo>
                  <a:lnTo>
                    <a:pt x="4789779" y="258775"/>
                  </a:lnTo>
                  <a:lnTo>
                    <a:pt x="4779594" y="258775"/>
                  </a:lnTo>
                  <a:lnTo>
                    <a:pt x="4781131" y="246075"/>
                  </a:lnTo>
                  <a:lnTo>
                    <a:pt x="4746371" y="246075"/>
                  </a:lnTo>
                  <a:lnTo>
                    <a:pt x="4748174" y="258775"/>
                  </a:lnTo>
                  <a:lnTo>
                    <a:pt x="4740821" y="258775"/>
                  </a:lnTo>
                  <a:lnTo>
                    <a:pt x="4745380" y="246075"/>
                  </a:lnTo>
                  <a:lnTo>
                    <a:pt x="4674197" y="246075"/>
                  </a:lnTo>
                  <a:lnTo>
                    <a:pt x="4671136" y="233375"/>
                  </a:lnTo>
                  <a:lnTo>
                    <a:pt x="4665929" y="233375"/>
                  </a:lnTo>
                  <a:lnTo>
                    <a:pt x="4665929" y="1947875"/>
                  </a:lnTo>
                  <a:lnTo>
                    <a:pt x="4650244" y="1947875"/>
                  </a:lnTo>
                  <a:lnTo>
                    <a:pt x="4649533" y="1935175"/>
                  </a:lnTo>
                  <a:lnTo>
                    <a:pt x="4665230" y="1935175"/>
                  </a:lnTo>
                  <a:lnTo>
                    <a:pt x="4665929" y="1947875"/>
                  </a:lnTo>
                  <a:lnTo>
                    <a:pt x="4665929" y="233375"/>
                  </a:lnTo>
                  <a:lnTo>
                    <a:pt x="4660443" y="233375"/>
                  </a:lnTo>
                  <a:lnTo>
                    <a:pt x="4652759" y="246075"/>
                  </a:lnTo>
                  <a:lnTo>
                    <a:pt x="4626457" y="246075"/>
                  </a:lnTo>
                  <a:lnTo>
                    <a:pt x="4628007" y="233375"/>
                  </a:lnTo>
                  <a:lnTo>
                    <a:pt x="4589310" y="233375"/>
                  </a:lnTo>
                  <a:lnTo>
                    <a:pt x="4582096" y="244017"/>
                  </a:lnTo>
                  <a:lnTo>
                    <a:pt x="4582096" y="1922475"/>
                  </a:lnTo>
                  <a:lnTo>
                    <a:pt x="4581804" y="1935175"/>
                  </a:lnTo>
                  <a:lnTo>
                    <a:pt x="4574565" y="1935175"/>
                  </a:lnTo>
                  <a:lnTo>
                    <a:pt x="4574845" y="1922475"/>
                  </a:lnTo>
                  <a:lnTo>
                    <a:pt x="4582096" y="1922475"/>
                  </a:lnTo>
                  <a:lnTo>
                    <a:pt x="4582096" y="244017"/>
                  </a:lnTo>
                  <a:lnTo>
                    <a:pt x="4580699" y="246075"/>
                  </a:lnTo>
                  <a:lnTo>
                    <a:pt x="4578324" y="233375"/>
                  </a:lnTo>
                  <a:lnTo>
                    <a:pt x="4574184" y="246075"/>
                  </a:lnTo>
                  <a:lnTo>
                    <a:pt x="4568241" y="246075"/>
                  </a:lnTo>
                  <a:lnTo>
                    <a:pt x="4562373" y="233375"/>
                  </a:lnTo>
                  <a:lnTo>
                    <a:pt x="4559427" y="233375"/>
                  </a:lnTo>
                  <a:lnTo>
                    <a:pt x="4559427" y="1947875"/>
                  </a:lnTo>
                  <a:lnTo>
                    <a:pt x="4553496" y="1960575"/>
                  </a:lnTo>
                  <a:lnTo>
                    <a:pt x="4539056" y="1960575"/>
                  </a:lnTo>
                  <a:lnTo>
                    <a:pt x="4529950" y="1973275"/>
                  </a:lnTo>
                  <a:lnTo>
                    <a:pt x="4518698" y="1960575"/>
                  </a:lnTo>
                  <a:lnTo>
                    <a:pt x="4516513" y="1960575"/>
                  </a:lnTo>
                  <a:lnTo>
                    <a:pt x="4516513" y="1985975"/>
                  </a:lnTo>
                  <a:lnTo>
                    <a:pt x="4507750" y="1985975"/>
                  </a:lnTo>
                  <a:lnTo>
                    <a:pt x="4507903" y="1973275"/>
                  </a:lnTo>
                  <a:lnTo>
                    <a:pt x="4515155" y="1973275"/>
                  </a:lnTo>
                  <a:lnTo>
                    <a:pt x="4516513" y="1985975"/>
                  </a:lnTo>
                  <a:lnTo>
                    <a:pt x="4516513" y="1960575"/>
                  </a:lnTo>
                  <a:lnTo>
                    <a:pt x="4493882" y="1960575"/>
                  </a:lnTo>
                  <a:lnTo>
                    <a:pt x="4495851" y="1947875"/>
                  </a:lnTo>
                  <a:lnTo>
                    <a:pt x="4559427" y="1947875"/>
                  </a:lnTo>
                  <a:lnTo>
                    <a:pt x="4559427" y="233375"/>
                  </a:lnTo>
                  <a:lnTo>
                    <a:pt x="4558576" y="233375"/>
                  </a:lnTo>
                  <a:lnTo>
                    <a:pt x="4566323" y="220675"/>
                  </a:lnTo>
                  <a:lnTo>
                    <a:pt x="4552607" y="220675"/>
                  </a:lnTo>
                  <a:lnTo>
                    <a:pt x="4548784" y="233375"/>
                  </a:lnTo>
                  <a:lnTo>
                    <a:pt x="4548670" y="246075"/>
                  </a:lnTo>
                  <a:lnTo>
                    <a:pt x="4536084" y="246075"/>
                  </a:lnTo>
                  <a:lnTo>
                    <a:pt x="4534192" y="258775"/>
                  </a:lnTo>
                  <a:lnTo>
                    <a:pt x="4529887" y="258775"/>
                  </a:lnTo>
                  <a:lnTo>
                    <a:pt x="4528515" y="246075"/>
                  </a:lnTo>
                  <a:lnTo>
                    <a:pt x="4476343" y="246075"/>
                  </a:lnTo>
                  <a:lnTo>
                    <a:pt x="4476343" y="1935175"/>
                  </a:lnTo>
                  <a:lnTo>
                    <a:pt x="4472571" y="1947875"/>
                  </a:lnTo>
                  <a:lnTo>
                    <a:pt x="4454372" y="1947875"/>
                  </a:lnTo>
                  <a:lnTo>
                    <a:pt x="4453560" y="1960575"/>
                  </a:lnTo>
                  <a:lnTo>
                    <a:pt x="4443946" y="1960575"/>
                  </a:lnTo>
                  <a:lnTo>
                    <a:pt x="4442688" y="1947875"/>
                  </a:lnTo>
                  <a:lnTo>
                    <a:pt x="4439894" y="1947875"/>
                  </a:lnTo>
                  <a:lnTo>
                    <a:pt x="4448226" y="1935175"/>
                  </a:lnTo>
                  <a:lnTo>
                    <a:pt x="4476343" y="1935175"/>
                  </a:lnTo>
                  <a:lnTo>
                    <a:pt x="4476343" y="246075"/>
                  </a:lnTo>
                  <a:lnTo>
                    <a:pt x="4415206" y="246075"/>
                  </a:lnTo>
                  <a:lnTo>
                    <a:pt x="4415206" y="1935175"/>
                  </a:lnTo>
                  <a:lnTo>
                    <a:pt x="4403102" y="1935175"/>
                  </a:lnTo>
                  <a:lnTo>
                    <a:pt x="4407522" y="1947875"/>
                  </a:lnTo>
                  <a:lnTo>
                    <a:pt x="4394263" y="1947875"/>
                  </a:lnTo>
                  <a:lnTo>
                    <a:pt x="4392600" y="1960575"/>
                  </a:lnTo>
                  <a:lnTo>
                    <a:pt x="4389069" y="1960575"/>
                  </a:lnTo>
                  <a:lnTo>
                    <a:pt x="4389958" y="1947875"/>
                  </a:lnTo>
                  <a:lnTo>
                    <a:pt x="4347362" y="1947875"/>
                  </a:lnTo>
                  <a:lnTo>
                    <a:pt x="4353318" y="1935175"/>
                  </a:lnTo>
                  <a:lnTo>
                    <a:pt x="4353941" y="1935175"/>
                  </a:lnTo>
                  <a:lnTo>
                    <a:pt x="4346460" y="1922475"/>
                  </a:lnTo>
                  <a:lnTo>
                    <a:pt x="4341711" y="1922475"/>
                  </a:lnTo>
                  <a:lnTo>
                    <a:pt x="4341711" y="1947875"/>
                  </a:lnTo>
                  <a:lnTo>
                    <a:pt x="4317314" y="1947875"/>
                  </a:lnTo>
                  <a:lnTo>
                    <a:pt x="4317263" y="1935175"/>
                  </a:lnTo>
                  <a:lnTo>
                    <a:pt x="4338942" y="1935175"/>
                  </a:lnTo>
                  <a:lnTo>
                    <a:pt x="4341711" y="1947875"/>
                  </a:lnTo>
                  <a:lnTo>
                    <a:pt x="4341711" y="1922475"/>
                  </a:lnTo>
                  <a:lnTo>
                    <a:pt x="4311993" y="1922475"/>
                  </a:lnTo>
                  <a:lnTo>
                    <a:pt x="4306544" y="1935175"/>
                  </a:lnTo>
                  <a:lnTo>
                    <a:pt x="4294505" y="1922475"/>
                  </a:lnTo>
                  <a:lnTo>
                    <a:pt x="4259834" y="1922475"/>
                  </a:lnTo>
                  <a:lnTo>
                    <a:pt x="4265358" y="1909775"/>
                  </a:lnTo>
                  <a:lnTo>
                    <a:pt x="4288066" y="1909775"/>
                  </a:lnTo>
                  <a:lnTo>
                    <a:pt x="4296143" y="1922475"/>
                  </a:lnTo>
                  <a:lnTo>
                    <a:pt x="4324007" y="1909775"/>
                  </a:lnTo>
                  <a:lnTo>
                    <a:pt x="4354538" y="1922475"/>
                  </a:lnTo>
                  <a:lnTo>
                    <a:pt x="4385627" y="1922475"/>
                  </a:lnTo>
                  <a:lnTo>
                    <a:pt x="4415206" y="1935175"/>
                  </a:lnTo>
                  <a:lnTo>
                    <a:pt x="4415206" y="246075"/>
                  </a:lnTo>
                  <a:lnTo>
                    <a:pt x="4381754" y="246075"/>
                  </a:lnTo>
                  <a:lnTo>
                    <a:pt x="4381563" y="233375"/>
                  </a:lnTo>
                  <a:lnTo>
                    <a:pt x="4372483" y="233375"/>
                  </a:lnTo>
                  <a:lnTo>
                    <a:pt x="4371683" y="220675"/>
                  </a:lnTo>
                  <a:lnTo>
                    <a:pt x="4377550" y="220675"/>
                  </a:lnTo>
                  <a:lnTo>
                    <a:pt x="4371264" y="207975"/>
                  </a:lnTo>
                  <a:lnTo>
                    <a:pt x="4360850" y="207975"/>
                  </a:lnTo>
                  <a:lnTo>
                    <a:pt x="4360850" y="233375"/>
                  </a:lnTo>
                  <a:lnTo>
                    <a:pt x="4354106" y="233375"/>
                  </a:lnTo>
                  <a:lnTo>
                    <a:pt x="4353382" y="220675"/>
                  </a:lnTo>
                  <a:lnTo>
                    <a:pt x="4359910" y="220675"/>
                  </a:lnTo>
                  <a:lnTo>
                    <a:pt x="4360850" y="233375"/>
                  </a:lnTo>
                  <a:lnTo>
                    <a:pt x="4360850" y="207975"/>
                  </a:lnTo>
                  <a:lnTo>
                    <a:pt x="4329150" y="207975"/>
                  </a:lnTo>
                  <a:lnTo>
                    <a:pt x="4326102" y="220675"/>
                  </a:lnTo>
                  <a:lnTo>
                    <a:pt x="4306240" y="220675"/>
                  </a:lnTo>
                  <a:lnTo>
                    <a:pt x="4314025" y="233375"/>
                  </a:lnTo>
                  <a:lnTo>
                    <a:pt x="4321657" y="233375"/>
                  </a:lnTo>
                  <a:lnTo>
                    <a:pt x="4329760" y="220675"/>
                  </a:lnTo>
                  <a:lnTo>
                    <a:pt x="4338967" y="220675"/>
                  </a:lnTo>
                  <a:lnTo>
                    <a:pt x="4338574" y="233375"/>
                  </a:lnTo>
                  <a:lnTo>
                    <a:pt x="4342117" y="233375"/>
                  </a:lnTo>
                  <a:lnTo>
                    <a:pt x="4350626" y="233375"/>
                  </a:lnTo>
                  <a:lnTo>
                    <a:pt x="4349051" y="246075"/>
                  </a:lnTo>
                  <a:lnTo>
                    <a:pt x="4341825" y="246075"/>
                  </a:lnTo>
                  <a:lnTo>
                    <a:pt x="4342117" y="233375"/>
                  </a:lnTo>
                  <a:lnTo>
                    <a:pt x="4336720" y="246075"/>
                  </a:lnTo>
                  <a:lnTo>
                    <a:pt x="4333125" y="246075"/>
                  </a:lnTo>
                  <a:lnTo>
                    <a:pt x="4331424" y="233375"/>
                  </a:lnTo>
                  <a:lnTo>
                    <a:pt x="4325048" y="233375"/>
                  </a:lnTo>
                  <a:lnTo>
                    <a:pt x="4320273" y="246075"/>
                  </a:lnTo>
                  <a:lnTo>
                    <a:pt x="4315130" y="246075"/>
                  </a:lnTo>
                  <a:lnTo>
                    <a:pt x="4312564" y="258775"/>
                  </a:lnTo>
                  <a:lnTo>
                    <a:pt x="4307129" y="246075"/>
                  </a:lnTo>
                  <a:lnTo>
                    <a:pt x="4305528" y="233375"/>
                  </a:lnTo>
                  <a:lnTo>
                    <a:pt x="4294937" y="246075"/>
                  </a:lnTo>
                  <a:lnTo>
                    <a:pt x="4296283" y="233375"/>
                  </a:lnTo>
                  <a:lnTo>
                    <a:pt x="4304081" y="233375"/>
                  </a:lnTo>
                  <a:lnTo>
                    <a:pt x="4306240" y="220675"/>
                  </a:lnTo>
                  <a:lnTo>
                    <a:pt x="4303750" y="220675"/>
                  </a:lnTo>
                  <a:lnTo>
                    <a:pt x="4299585" y="207975"/>
                  </a:lnTo>
                  <a:lnTo>
                    <a:pt x="4294949" y="220675"/>
                  </a:lnTo>
                  <a:lnTo>
                    <a:pt x="4277182" y="220675"/>
                  </a:lnTo>
                  <a:lnTo>
                    <a:pt x="4277182" y="233375"/>
                  </a:lnTo>
                  <a:lnTo>
                    <a:pt x="4255274" y="233375"/>
                  </a:lnTo>
                  <a:lnTo>
                    <a:pt x="4257192" y="220675"/>
                  </a:lnTo>
                  <a:lnTo>
                    <a:pt x="4272305" y="220675"/>
                  </a:lnTo>
                  <a:lnTo>
                    <a:pt x="4277182" y="233375"/>
                  </a:lnTo>
                  <a:lnTo>
                    <a:pt x="4277182" y="220675"/>
                  </a:lnTo>
                  <a:lnTo>
                    <a:pt x="4274032" y="220675"/>
                  </a:lnTo>
                  <a:lnTo>
                    <a:pt x="4268317" y="207975"/>
                  </a:lnTo>
                  <a:lnTo>
                    <a:pt x="4257878" y="207975"/>
                  </a:lnTo>
                  <a:lnTo>
                    <a:pt x="4249293" y="218440"/>
                  </a:lnTo>
                  <a:lnTo>
                    <a:pt x="4249293" y="1909775"/>
                  </a:lnTo>
                  <a:lnTo>
                    <a:pt x="4246270" y="1922475"/>
                  </a:lnTo>
                  <a:lnTo>
                    <a:pt x="4194657" y="1922475"/>
                  </a:lnTo>
                  <a:lnTo>
                    <a:pt x="4193870" y="1935175"/>
                  </a:lnTo>
                  <a:lnTo>
                    <a:pt x="4187939" y="1922475"/>
                  </a:lnTo>
                  <a:lnTo>
                    <a:pt x="4187139" y="1922475"/>
                  </a:lnTo>
                  <a:lnTo>
                    <a:pt x="4185348" y="1909775"/>
                  </a:lnTo>
                  <a:lnTo>
                    <a:pt x="4167289" y="1909775"/>
                  </a:lnTo>
                  <a:lnTo>
                    <a:pt x="4163009" y="1922475"/>
                  </a:lnTo>
                  <a:lnTo>
                    <a:pt x="4158754" y="1909775"/>
                  </a:lnTo>
                  <a:lnTo>
                    <a:pt x="4126344" y="1909775"/>
                  </a:lnTo>
                  <a:lnTo>
                    <a:pt x="4130078" y="1897075"/>
                  </a:lnTo>
                  <a:lnTo>
                    <a:pt x="4180814" y="1897075"/>
                  </a:lnTo>
                  <a:lnTo>
                    <a:pt x="4195978" y="1909775"/>
                  </a:lnTo>
                  <a:lnTo>
                    <a:pt x="4249293" y="1909775"/>
                  </a:lnTo>
                  <a:lnTo>
                    <a:pt x="4249293" y="218440"/>
                  </a:lnTo>
                  <a:lnTo>
                    <a:pt x="4247451" y="220675"/>
                  </a:lnTo>
                  <a:lnTo>
                    <a:pt x="4241774" y="207975"/>
                  </a:lnTo>
                  <a:lnTo>
                    <a:pt x="4239920" y="195275"/>
                  </a:lnTo>
                  <a:lnTo>
                    <a:pt x="4247261" y="195275"/>
                  </a:lnTo>
                  <a:lnTo>
                    <a:pt x="4242651" y="207975"/>
                  </a:lnTo>
                  <a:lnTo>
                    <a:pt x="4256837" y="207975"/>
                  </a:lnTo>
                  <a:lnTo>
                    <a:pt x="4260126" y="195275"/>
                  </a:lnTo>
                  <a:lnTo>
                    <a:pt x="4284129" y="195275"/>
                  </a:lnTo>
                  <a:lnTo>
                    <a:pt x="4287736" y="182575"/>
                  </a:lnTo>
                  <a:lnTo>
                    <a:pt x="4293120" y="182575"/>
                  </a:lnTo>
                  <a:lnTo>
                    <a:pt x="4290199" y="195275"/>
                  </a:lnTo>
                  <a:lnTo>
                    <a:pt x="4288929" y="195275"/>
                  </a:lnTo>
                  <a:lnTo>
                    <a:pt x="4288929" y="207975"/>
                  </a:lnTo>
                  <a:lnTo>
                    <a:pt x="4297375" y="207975"/>
                  </a:lnTo>
                  <a:lnTo>
                    <a:pt x="4304677" y="195275"/>
                  </a:lnTo>
                  <a:lnTo>
                    <a:pt x="4307433" y="195275"/>
                  </a:lnTo>
                  <a:lnTo>
                    <a:pt x="4301236" y="182575"/>
                  </a:lnTo>
                  <a:lnTo>
                    <a:pt x="4316019" y="182575"/>
                  </a:lnTo>
                  <a:lnTo>
                    <a:pt x="4318889" y="169875"/>
                  </a:lnTo>
                  <a:lnTo>
                    <a:pt x="4259834" y="169875"/>
                  </a:lnTo>
                  <a:lnTo>
                    <a:pt x="4258678" y="182575"/>
                  </a:lnTo>
                  <a:lnTo>
                    <a:pt x="4253484" y="182575"/>
                  </a:lnTo>
                  <a:lnTo>
                    <a:pt x="4248709" y="169875"/>
                  </a:lnTo>
                  <a:lnTo>
                    <a:pt x="4225353" y="169875"/>
                  </a:lnTo>
                  <a:lnTo>
                    <a:pt x="4217721" y="157175"/>
                  </a:lnTo>
                  <a:lnTo>
                    <a:pt x="4209237" y="157175"/>
                  </a:lnTo>
                  <a:lnTo>
                    <a:pt x="4206862" y="169875"/>
                  </a:lnTo>
                  <a:lnTo>
                    <a:pt x="4205821" y="169875"/>
                  </a:lnTo>
                  <a:lnTo>
                    <a:pt x="4210393" y="182575"/>
                  </a:lnTo>
                  <a:lnTo>
                    <a:pt x="4212793" y="182575"/>
                  </a:lnTo>
                  <a:lnTo>
                    <a:pt x="4212895" y="195275"/>
                  </a:lnTo>
                  <a:lnTo>
                    <a:pt x="4231017" y="195275"/>
                  </a:lnTo>
                  <a:lnTo>
                    <a:pt x="4223791" y="207975"/>
                  </a:lnTo>
                  <a:lnTo>
                    <a:pt x="4190898" y="207975"/>
                  </a:lnTo>
                  <a:lnTo>
                    <a:pt x="4191482" y="182575"/>
                  </a:lnTo>
                  <a:lnTo>
                    <a:pt x="4190542" y="169875"/>
                  </a:lnTo>
                  <a:lnTo>
                    <a:pt x="4195927" y="169875"/>
                  </a:lnTo>
                  <a:lnTo>
                    <a:pt x="4186682" y="157175"/>
                  </a:lnTo>
                  <a:lnTo>
                    <a:pt x="4175849" y="157175"/>
                  </a:lnTo>
                  <a:lnTo>
                    <a:pt x="4165168" y="144475"/>
                  </a:lnTo>
                  <a:lnTo>
                    <a:pt x="4156392" y="157175"/>
                  </a:lnTo>
                  <a:lnTo>
                    <a:pt x="4173550" y="157175"/>
                  </a:lnTo>
                  <a:lnTo>
                    <a:pt x="4177754" y="169875"/>
                  </a:lnTo>
                  <a:lnTo>
                    <a:pt x="4173105" y="169875"/>
                  </a:lnTo>
                  <a:lnTo>
                    <a:pt x="4173105" y="195275"/>
                  </a:lnTo>
                  <a:lnTo>
                    <a:pt x="4172864" y="207975"/>
                  </a:lnTo>
                  <a:lnTo>
                    <a:pt x="4168584" y="195275"/>
                  </a:lnTo>
                  <a:lnTo>
                    <a:pt x="4165727" y="207975"/>
                  </a:lnTo>
                  <a:lnTo>
                    <a:pt x="4165968" y="195275"/>
                  </a:lnTo>
                  <a:lnTo>
                    <a:pt x="4168584" y="195275"/>
                  </a:lnTo>
                  <a:lnTo>
                    <a:pt x="4173105" y="195275"/>
                  </a:lnTo>
                  <a:lnTo>
                    <a:pt x="4173105" y="169875"/>
                  </a:lnTo>
                  <a:lnTo>
                    <a:pt x="4144581" y="169875"/>
                  </a:lnTo>
                  <a:lnTo>
                    <a:pt x="4142752" y="182575"/>
                  </a:lnTo>
                  <a:lnTo>
                    <a:pt x="4166501" y="182575"/>
                  </a:lnTo>
                  <a:lnTo>
                    <a:pt x="4155033" y="195275"/>
                  </a:lnTo>
                  <a:lnTo>
                    <a:pt x="4140695" y="195275"/>
                  </a:lnTo>
                  <a:lnTo>
                    <a:pt x="4135094" y="182575"/>
                  </a:lnTo>
                  <a:lnTo>
                    <a:pt x="4140962" y="182575"/>
                  </a:lnTo>
                  <a:lnTo>
                    <a:pt x="4144581" y="169875"/>
                  </a:lnTo>
                  <a:lnTo>
                    <a:pt x="4133862" y="169875"/>
                  </a:lnTo>
                  <a:lnTo>
                    <a:pt x="4134116" y="182575"/>
                  </a:lnTo>
                  <a:lnTo>
                    <a:pt x="4124579" y="182575"/>
                  </a:lnTo>
                  <a:lnTo>
                    <a:pt x="4124185" y="182575"/>
                  </a:lnTo>
                  <a:lnTo>
                    <a:pt x="4123017" y="169875"/>
                  </a:lnTo>
                  <a:lnTo>
                    <a:pt x="4119295" y="169875"/>
                  </a:lnTo>
                  <a:lnTo>
                    <a:pt x="4119295" y="1897075"/>
                  </a:lnTo>
                  <a:lnTo>
                    <a:pt x="4116743" y="1909775"/>
                  </a:lnTo>
                  <a:lnTo>
                    <a:pt x="4104614" y="1909775"/>
                  </a:lnTo>
                  <a:lnTo>
                    <a:pt x="4108323" y="1897075"/>
                  </a:lnTo>
                  <a:lnTo>
                    <a:pt x="4119295" y="1897075"/>
                  </a:lnTo>
                  <a:lnTo>
                    <a:pt x="4119295" y="169875"/>
                  </a:lnTo>
                  <a:lnTo>
                    <a:pt x="4111472" y="169875"/>
                  </a:lnTo>
                  <a:lnTo>
                    <a:pt x="4111472" y="195275"/>
                  </a:lnTo>
                  <a:lnTo>
                    <a:pt x="4109872" y="207975"/>
                  </a:lnTo>
                  <a:lnTo>
                    <a:pt x="4098683" y="207975"/>
                  </a:lnTo>
                  <a:lnTo>
                    <a:pt x="4092930" y="220675"/>
                  </a:lnTo>
                  <a:lnTo>
                    <a:pt x="4085564" y="220675"/>
                  </a:lnTo>
                  <a:lnTo>
                    <a:pt x="4085564" y="1935175"/>
                  </a:lnTo>
                  <a:lnTo>
                    <a:pt x="4085272" y="1947875"/>
                  </a:lnTo>
                  <a:lnTo>
                    <a:pt x="4078046" y="1947875"/>
                  </a:lnTo>
                  <a:lnTo>
                    <a:pt x="4078338" y="1935175"/>
                  </a:lnTo>
                  <a:lnTo>
                    <a:pt x="4085564" y="1935175"/>
                  </a:lnTo>
                  <a:lnTo>
                    <a:pt x="4085564" y="220675"/>
                  </a:lnTo>
                  <a:lnTo>
                    <a:pt x="4081754" y="220675"/>
                  </a:lnTo>
                  <a:lnTo>
                    <a:pt x="4081018" y="215671"/>
                  </a:lnTo>
                  <a:lnTo>
                    <a:pt x="4081018" y="1909775"/>
                  </a:lnTo>
                  <a:lnTo>
                    <a:pt x="4076458" y="1922475"/>
                  </a:lnTo>
                  <a:lnTo>
                    <a:pt x="4075480" y="1909775"/>
                  </a:lnTo>
                  <a:lnTo>
                    <a:pt x="4081018" y="1909775"/>
                  </a:lnTo>
                  <a:lnTo>
                    <a:pt x="4081018" y="215671"/>
                  </a:lnTo>
                  <a:lnTo>
                    <a:pt x="4079887" y="207975"/>
                  </a:lnTo>
                  <a:lnTo>
                    <a:pt x="4071861" y="207975"/>
                  </a:lnTo>
                  <a:lnTo>
                    <a:pt x="4071861" y="1909775"/>
                  </a:lnTo>
                  <a:lnTo>
                    <a:pt x="4069854" y="1922475"/>
                  </a:lnTo>
                  <a:lnTo>
                    <a:pt x="4060507" y="1922475"/>
                  </a:lnTo>
                  <a:lnTo>
                    <a:pt x="4061168" y="1909775"/>
                  </a:lnTo>
                  <a:lnTo>
                    <a:pt x="4071861" y="1909775"/>
                  </a:lnTo>
                  <a:lnTo>
                    <a:pt x="4071861" y="207975"/>
                  </a:lnTo>
                  <a:lnTo>
                    <a:pt x="4064343" y="207975"/>
                  </a:lnTo>
                  <a:lnTo>
                    <a:pt x="4065105" y="195275"/>
                  </a:lnTo>
                  <a:lnTo>
                    <a:pt x="4111472" y="195275"/>
                  </a:lnTo>
                  <a:lnTo>
                    <a:pt x="4111472" y="169875"/>
                  </a:lnTo>
                  <a:lnTo>
                    <a:pt x="4096359" y="169875"/>
                  </a:lnTo>
                  <a:lnTo>
                    <a:pt x="4094670" y="182575"/>
                  </a:lnTo>
                  <a:lnTo>
                    <a:pt x="4090505" y="182575"/>
                  </a:lnTo>
                  <a:lnTo>
                    <a:pt x="4092130" y="169875"/>
                  </a:lnTo>
                  <a:lnTo>
                    <a:pt x="4060545" y="169875"/>
                  </a:lnTo>
                  <a:lnTo>
                    <a:pt x="4060545" y="207975"/>
                  </a:lnTo>
                  <a:lnTo>
                    <a:pt x="4046563" y="207975"/>
                  </a:lnTo>
                  <a:lnTo>
                    <a:pt x="4046563" y="1909775"/>
                  </a:lnTo>
                  <a:lnTo>
                    <a:pt x="4041635" y="1922475"/>
                  </a:lnTo>
                  <a:lnTo>
                    <a:pt x="4040809" y="1922475"/>
                  </a:lnTo>
                  <a:lnTo>
                    <a:pt x="4035691" y="1909775"/>
                  </a:lnTo>
                  <a:lnTo>
                    <a:pt x="4046563" y="1909775"/>
                  </a:lnTo>
                  <a:lnTo>
                    <a:pt x="4046563" y="207975"/>
                  </a:lnTo>
                  <a:lnTo>
                    <a:pt x="4028630" y="207975"/>
                  </a:lnTo>
                  <a:lnTo>
                    <a:pt x="4031424" y="195275"/>
                  </a:lnTo>
                  <a:lnTo>
                    <a:pt x="4032618" y="195275"/>
                  </a:lnTo>
                  <a:lnTo>
                    <a:pt x="4028567" y="182575"/>
                  </a:lnTo>
                  <a:lnTo>
                    <a:pt x="4045635" y="182575"/>
                  </a:lnTo>
                  <a:lnTo>
                    <a:pt x="4053598" y="195275"/>
                  </a:lnTo>
                  <a:lnTo>
                    <a:pt x="4058894" y="195275"/>
                  </a:lnTo>
                  <a:lnTo>
                    <a:pt x="4060545" y="207975"/>
                  </a:lnTo>
                  <a:lnTo>
                    <a:pt x="4060545" y="169875"/>
                  </a:lnTo>
                  <a:lnTo>
                    <a:pt x="4025684" y="169875"/>
                  </a:lnTo>
                  <a:lnTo>
                    <a:pt x="4022280" y="157175"/>
                  </a:lnTo>
                  <a:lnTo>
                    <a:pt x="4016718" y="161442"/>
                  </a:lnTo>
                  <a:lnTo>
                    <a:pt x="4016718" y="220675"/>
                  </a:lnTo>
                  <a:lnTo>
                    <a:pt x="4016464" y="233375"/>
                  </a:lnTo>
                  <a:lnTo>
                    <a:pt x="4012196" y="220675"/>
                  </a:lnTo>
                  <a:lnTo>
                    <a:pt x="4009288" y="233375"/>
                  </a:lnTo>
                  <a:lnTo>
                    <a:pt x="4009555" y="220675"/>
                  </a:lnTo>
                  <a:lnTo>
                    <a:pt x="4012196" y="220675"/>
                  </a:lnTo>
                  <a:lnTo>
                    <a:pt x="4016718" y="220675"/>
                  </a:lnTo>
                  <a:lnTo>
                    <a:pt x="4016718" y="161442"/>
                  </a:lnTo>
                  <a:lnTo>
                    <a:pt x="4005719" y="169875"/>
                  </a:lnTo>
                  <a:lnTo>
                    <a:pt x="4003865" y="169875"/>
                  </a:lnTo>
                  <a:lnTo>
                    <a:pt x="4003675" y="182575"/>
                  </a:lnTo>
                  <a:lnTo>
                    <a:pt x="4009148" y="182575"/>
                  </a:lnTo>
                  <a:lnTo>
                    <a:pt x="4010495" y="195275"/>
                  </a:lnTo>
                  <a:lnTo>
                    <a:pt x="4002227" y="195275"/>
                  </a:lnTo>
                  <a:lnTo>
                    <a:pt x="4002227" y="220675"/>
                  </a:lnTo>
                  <a:lnTo>
                    <a:pt x="4001503" y="233375"/>
                  </a:lnTo>
                  <a:lnTo>
                    <a:pt x="3995509" y="220675"/>
                  </a:lnTo>
                  <a:lnTo>
                    <a:pt x="3991191" y="233375"/>
                  </a:lnTo>
                  <a:lnTo>
                    <a:pt x="3991953" y="220675"/>
                  </a:lnTo>
                  <a:lnTo>
                    <a:pt x="3995509" y="220675"/>
                  </a:lnTo>
                  <a:lnTo>
                    <a:pt x="4002227" y="220675"/>
                  </a:lnTo>
                  <a:lnTo>
                    <a:pt x="4002227" y="195275"/>
                  </a:lnTo>
                  <a:lnTo>
                    <a:pt x="3994747" y="195275"/>
                  </a:lnTo>
                  <a:lnTo>
                    <a:pt x="3988905" y="207975"/>
                  </a:lnTo>
                  <a:lnTo>
                    <a:pt x="3981069" y="207975"/>
                  </a:lnTo>
                  <a:lnTo>
                    <a:pt x="3978173" y="195275"/>
                  </a:lnTo>
                  <a:lnTo>
                    <a:pt x="3984117" y="195275"/>
                  </a:lnTo>
                  <a:lnTo>
                    <a:pt x="3985323" y="182575"/>
                  </a:lnTo>
                  <a:lnTo>
                    <a:pt x="3978325" y="182575"/>
                  </a:lnTo>
                  <a:lnTo>
                    <a:pt x="3970794" y="182575"/>
                  </a:lnTo>
                  <a:lnTo>
                    <a:pt x="3969766" y="195275"/>
                  </a:lnTo>
                  <a:lnTo>
                    <a:pt x="3972001" y="195275"/>
                  </a:lnTo>
                  <a:lnTo>
                    <a:pt x="3973487" y="207975"/>
                  </a:lnTo>
                  <a:lnTo>
                    <a:pt x="3969689" y="207975"/>
                  </a:lnTo>
                  <a:lnTo>
                    <a:pt x="3969689" y="1909775"/>
                  </a:lnTo>
                  <a:lnTo>
                    <a:pt x="3959466" y="1909775"/>
                  </a:lnTo>
                  <a:lnTo>
                    <a:pt x="3960050" y="1897075"/>
                  </a:lnTo>
                  <a:lnTo>
                    <a:pt x="3969689" y="1909775"/>
                  </a:lnTo>
                  <a:lnTo>
                    <a:pt x="3969689" y="207975"/>
                  </a:lnTo>
                  <a:lnTo>
                    <a:pt x="3956367" y="207975"/>
                  </a:lnTo>
                  <a:lnTo>
                    <a:pt x="3956367" y="1897075"/>
                  </a:lnTo>
                  <a:lnTo>
                    <a:pt x="3955821" y="1907463"/>
                  </a:lnTo>
                  <a:lnTo>
                    <a:pt x="3952862" y="1897075"/>
                  </a:lnTo>
                  <a:lnTo>
                    <a:pt x="3956367" y="1897075"/>
                  </a:lnTo>
                  <a:lnTo>
                    <a:pt x="3956367" y="207975"/>
                  </a:lnTo>
                  <a:lnTo>
                    <a:pt x="3921201" y="207975"/>
                  </a:lnTo>
                  <a:lnTo>
                    <a:pt x="3915892" y="195275"/>
                  </a:lnTo>
                  <a:lnTo>
                    <a:pt x="3912870" y="207975"/>
                  </a:lnTo>
                  <a:lnTo>
                    <a:pt x="3901211" y="207975"/>
                  </a:lnTo>
                  <a:lnTo>
                    <a:pt x="3903091" y="195275"/>
                  </a:lnTo>
                  <a:lnTo>
                    <a:pt x="3915892" y="195275"/>
                  </a:lnTo>
                  <a:lnTo>
                    <a:pt x="3939768" y="195275"/>
                  </a:lnTo>
                  <a:lnTo>
                    <a:pt x="3945344" y="182575"/>
                  </a:lnTo>
                  <a:lnTo>
                    <a:pt x="3911384" y="182575"/>
                  </a:lnTo>
                  <a:lnTo>
                    <a:pt x="3906012" y="169875"/>
                  </a:lnTo>
                  <a:lnTo>
                    <a:pt x="3830345" y="169875"/>
                  </a:lnTo>
                  <a:lnTo>
                    <a:pt x="3828224" y="157175"/>
                  </a:lnTo>
                  <a:lnTo>
                    <a:pt x="3800741" y="157175"/>
                  </a:lnTo>
                  <a:lnTo>
                    <a:pt x="3797706" y="169875"/>
                  </a:lnTo>
                  <a:lnTo>
                    <a:pt x="3797046" y="169875"/>
                  </a:lnTo>
                  <a:lnTo>
                    <a:pt x="3797046" y="1922475"/>
                  </a:lnTo>
                  <a:lnTo>
                    <a:pt x="3789426" y="1935175"/>
                  </a:lnTo>
                  <a:lnTo>
                    <a:pt x="3787584" y="1922475"/>
                  </a:lnTo>
                  <a:lnTo>
                    <a:pt x="3797046" y="1922475"/>
                  </a:lnTo>
                  <a:lnTo>
                    <a:pt x="3797046" y="169875"/>
                  </a:lnTo>
                  <a:lnTo>
                    <a:pt x="3775773" y="169875"/>
                  </a:lnTo>
                  <a:lnTo>
                    <a:pt x="3775291" y="157175"/>
                  </a:lnTo>
                  <a:lnTo>
                    <a:pt x="3769309" y="157175"/>
                  </a:lnTo>
                  <a:lnTo>
                    <a:pt x="3762857" y="169875"/>
                  </a:lnTo>
                  <a:lnTo>
                    <a:pt x="3755872" y="169875"/>
                  </a:lnTo>
                  <a:lnTo>
                    <a:pt x="3756583" y="182575"/>
                  </a:lnTo>
                  <a:lnTo>
                    <a:pt x="3734930" y="182575"/>
                  </a:lnTo>
                  <a:lnTo>
                    <a:pt x="3734930" y="1922475"/>
                  </a:lnTo>
                  <a:lnTo>
                    <a:pt x="3728834" y="1922475"/>
                  </a:lnTo>
                  <a:lnTo>
                    <a:pt x="3734714" y="1909775"/>
                  </a:lnTo>
                  <a:lnTo>
                    <a:pt x="3734930" y="1922475"/>
                  </a:lnTo>
                  <a:lnTo>
                    <a:pt x="3734930" y="182575"/>
                  </a:lnTo>
                  <a:lnTo>
                    <a:pt x="3733558" y="182575"/>
                  </a:lnTo>
                  <a:lnTo>
                    <a:pt x="3729215" y="169875"/>
                  </a:lnTo>
                  <a:lnTo>
                    <a:pt x="3720846" y="157175"/>
                  </a:lnTo>
                  <a:lnTo>
                    <a:pt x="3642525" y="157175"/>
                  </a:lnTo>
                  <a:lnTo>
                    <a:pt x="3638753" y="169875"/>
                  </a:lnTo>
                  <a:lnTo>
                    <a:pt x="3633444" y="169875"/>
                  </a:lnTo>
                  <a:lnTo>
                    <a:pt x="3632022" y="157175"/>
                  </a:lnTo>
                  <a:lnTo>
                    <a:pt x="3564928" y="157175"/>
                  </a:lnTo>
                  <a:lnTo>
                    <a:pt x="3564928" y="1947875"/>
                  </a:lnTo>
                  <a:lnTo>
                    <a:pt x="3560229" y="1947875"/>
                  </a:lnTo>
                  <a:lnTo>
                    <a:pt x="3558883" y="1935175"/>
                  </a:lnTo>
                  <a:lnTo>
                    <a:pt x="3564750" y="1935175"/>
                  </a:lnTo>
                  <a:lnTo>
                    <a:pt x="3564928" y="1947875"/>
                  </a:lnTo>
                  <a:lnTo>
                    <a:pt x="3564928" y="157175"/>
                  </a:lnTo>
                  <a:lnTo>
                    <a:pt x="3542525" y="157175"/>
                  </a:lnTo>
                  <a:lnTo>
                    <a:pt x="3514039" y="144475"/>
                  </a:lnTo>
                  <a:lnTo>
                    <a:pt x="3513442" y="144475"/>
                  </a:lnTo>
                  <a:lnTo>
                    <a:pt x="3510838" y="131775"/>
                  </a:lnTo>
                  <a:lnTo>
                    <a:pt x="3501555" y="144475"/>
                  </a:lnTo>
                  <a:lnTo>
                    <a:pt x="3494786" y="144475"/>
                  </a:lnTo>
                  <a:lnTo>
                    <a:pt x="3494786" y="182575"/>
                  </a:lnTo>
                  <a:lnTo>
                    <a:pt x="3494570" y="195275"/>
                  </a:lnTo>
                  <a:lnTo>
                    <a:pt x="3490239" y="182575"/>
                  </a:lnTo>
                  <a:lnTo>
                    <a:pt x="3487407" y="195275"/>
                  </a:lnTo>
                  <a:lnTo>
                    <a:pt x="3487597" y="182575"/>
                  </a:lnTo>
                  <a:lnTo>
                    <a:pt x="3490239" y="182575"/>
                  </a:lnTo>
                  <a:lnTo>
                    <a:pt x="3494786" y="182575"/>
                  </a:lnTo>
                  <a:lnTo>
                    <a:pt x="3494786" y="144475"/>
                  </a:lnTo>
                  <a:lnTo>
                    <a:pt x="3467112" y="144475"/>
                  </a:lnTo>
                  <a:lnTo>
                    <a:pt x="3462451" y="131775"/>
                  </a:lnTo>
                  <a:lnTo>
                    <a:pt x="3458756" y="131775"/>
                  </a:lnTo>
                  <a:lnTo>
                    <a:pt x="3458756" y="169875"/>
                  </a:lnTo>
                  <a:lnTo>
                    <a:pt x="3452647" y="182575"/>
                  </a:lnTo>
                  <a:lnTo>
                    <a:pt x="3440023" y="195275"/>
                  </a:lnTo>
                  <a:lnTo>
                    <a:pt x="3425799" y="182575"/>
                  </a:lnTo>
                  <a:lnTo>
                    <a:pt x="3425228" y="182575"/>
                  </a:lnTo>
                  <a:lnTo>
                    <a:pt x="3414903" y="182575"/>
                  </a:lnTo>
                  <a:lnTo>
                    <a:pt x="3415296" y="169875"/>
                  </a:lnTo>
                  <a:lnTo>
                    <a:pt x="3418700" y="169875"/>
                  </a:lnTo>
                  <a:lnTo>
                    <a:pt x="3425228" y="182575"/>
                  </a:lnTo>
                  <a:lnTo>
                    <a:pt x="3432619" y="169875"/>
                  </a:lnTo>
                  <a:lnTo>
                    <a:pt x="3458756" y="169875"/>
                  </a:lnTo>
                  <a:lnTo>
                    <a:pt x="3458756" y="131775"/>
                  </a:lnTo>
                  <a:lnTo>
                    <a:pt x="3456521" y="131775"/>
                  </a:lnTo>
                  <a:lnTo>
                    <a:pt x="3455860" y="119075"/>
                  </a:lnTo>
                  <a:lnTo>
                    <a:pt x="3445662" y="131775"/>
                  </a:lnTo>
                  <a:lnTo>
                    <a:pt x="3447072" y="131775"/>
                  </a:lnTo>
                  <a:lnTo>
                    <a:pt x="3442436" y="144475"/>
                  </a:lnTo>
                  <a:lnTo>
                    <a:pt x="3441509" y="144475"/>
                  </a:lnTo>
                  <a:lnTo>
                    <a:pt x="3439706" y="131775"/>
                  </a:lnTo>
                  <a:lnTo>
                    <a:pt x="3445662" y="131775"/>
                  </a:lnTo>
                  <a:lnTo>
                    <a:pt x="3445878" y="119075"/>
                  </a:lnTo>
                  <a:lnTo>
                    <a:pt x="3450463" y="119075"/>
                  </a:lnTo>
                  <a:lnTo>
                    <a:pt x="3449828" y="106375"/>
                  </a:lnTo>
                  <a:lnTo>
                    <a:pt x="3446157" y="106375"/>
                  </a:lnTo>
                  <a:lnTo>
                    <a:pt x="3438677" y="119075"/>
                  </a:lnTo>
                  <a:lnTo>
                    <a:pt x="3428695" y="119075"/>
                  </a:lnTo>
                  <a:lnTo>
                    <a:pt x="3428695" y="169875"/>
                  </a:lnTo>
                  <a:lnTo>
                    <a:pt x="3420922" y="169875"/>
                  </a:lnTo>
                  <a:lnTo>
                    <a:pt x="3422599" y="157175"/>
                  </a:lnTo>
                  <a:lnTo>
                    <a:pt x="3428695" y="169875"/>
                  </a:lnTo>
                  <a:lnTo>
                    <a:pt x="3428695" y="119075"/>
                  </a:lnTo>
                  <a:lnTo>
                    <a:pt x="3413976" y="119075"/>
                  </a:lnTo>
                  <a:lnTo>
                    <a:pt x="3413976" y="131775"/>
                  </a:lnTo>
                  <a:lnTo>
                    <a:pt x="3405187" y="131775"/>
                  </a:lnTo>
                  <a:lnTo>
                    <a:pt x="3408591" y="119075"/>
                  </a:lnTo>
                  <a:lnTo>
                    <a:pt x="3413976" y="131775"/>
                  </a:lnTo>
                  <a:lnTo>
                    <a:pt x="3413976" y="119075"/>
                  </a:lnTo>
                  <a:lnTo>
                    <a:pt x="3408921" y="119075"/>
                  </a:lnTo>
                  <a:lnTo>
                    <a:pt x="3402253" y="106375"/>
                  </a:lnTo>
                  <a:lnTo>
                    <a:pt x="3403333" y="119075"/>
                  </a:lnTo>
                  <a:lnTo>
                    <a:pt x="3401352" y="119075"/>
                  </a:lnTo>
                  <a:lnTo>
                    <a:pt x="3401352" y="131775"/>
                  </a:lnTo>
                  <a:lnTo>
                    <a:pt x="3401276" y="144475"/>
                  </a:lnTo>
                  <a:lnTo>
                    <a:pt x="3393998" y="144475"/>
                  </a:lnTo>
                  <a:lnTo>
                    <a:pt x="3395027" y="131775"/>
                  </a:lnTo>
                  <a:lnTo>
                    <a:pt x="3401352" y="131775"/>
                  </a:lnTo>
                  <a:lnTo>
                    <a:pt x="3401352" y="119075"/>
                  </a:lnTo>
                  <a:lnTo>
                    <a:pt x="3395192" y="119075"/>
                  </a:lnTo>
                  <a:lnTo>
                    <a:pt x="3395649" y="106375"/>
                  </a:lnTo>
                  <a:lnTo>
                    <a:pt x="3391395" y="106375"/>
                  </a:lnTo>
                  <a:lnTo>
                    <a:pt x="3390430" y="119075"/>
                  </a:lnTo>
                  <a:lnTo>
                    <a:pt x="3387433" y="119075"/>
                  </a:lnTo>
                  <a:lnTo>
                    <a:pt x="3383534" y="131775"/>
                  </a:lnTo>
                  <a:lnTo>
                    <a:pt x="3386277" y="131775"/>
                  </a:lnTo>
                  <a:lnTo>
                    <a:pt x="3386886" y="144475"/>
                  </a:lnTo>
                  <a:lnTo>
                    <a:pt x="3357575" y="144475"/>
                  </a:lnTo>
                  <a:lnTo>
                    <a:pt x="3355822" y="157175"/>
                  </a:lnTo>
                  <a:lnTo>
                    <a:pt x="3309924" y="157175"/>
                  </a:lnTo>
                  <a:lnTo>
                    <a:pt x="3310991" y="169875"/>
                  </a:lnTo>
                  <a:lnTo>
                    <a:pt x="3316922" y="169875"/>
                  </a:lnTo>
                  <a:lnTo>
                    <a:pt x="3320237" y="182575"/>
                  </a:lnTo>
                  <a:lnTo>
                    <a:pt x="3328212" y="169875"/>
                  </a:lnTo>
                  <a:lnTo>
                    <a:pt x="3382124" y="169875"/>
                  </a:lnTo>
                  <a:lnTo>
                    <a:pt x="3400945" y="157175"/>
                  </a:lnTo>
                  <a:lnTo>
                    <a:pt x="3398609" y="169875"/>
                  </a:lnTo>
                  <a:lnTo>
                    <a:pt x="3407664" y="169875"/>
                  </a:lnTo>
                  <a:lnTo>
                    <a:pt x="3407829" y="182575"/>
                  </a:lnTo>
                  <a:lnTo>
                    <a:pt x="3401618" y="182575"/>
                  </a:lnTo>
                  <a:lnTo>
                    <a:pt x="3400006" y="195275"/>
                  </a:lnTo>
                  <a:lnTo>
                    <a:pt x="3348151" y="195275"/>
                  </a:lnTo>
                  <a:lnTo>
                    <a:pt x="3348151" y="220675"/>
                  </a:lnTo>
                  <a:lnTo>
                    <a:pt x="3346666" y="233375"/>
                  </a:lnTo>
                  <a:lnTo>
                    <a:pt x="3333699" y="233375"/>
                  </a:lnTo>
                  <a:lnTo>
                    <a:pt x="3333407" y="220675"/>
                  </a:lnTo>
                  <a:lnTo>
                    <a:pt x="3348151" y="220675"/>
                  </a:lnTo>
                  <a:lnTo>
                    <a:pt x="3348151" y="195275"/>
                  </a:lnTo>
                  <a:lnTo>
                    <a:pt x="3325330" y="195275"/>
                  </a:lnTo>
                  <a:lnTo>
                    <a:pt x="3325330" y="1922475"/>
                  </a:lnTo>
                  <a:lnTo>
                    <a:pt x="3290900" y="1922475"/>
                  </a:lnTo>
                  <a:lnTo>
                    <a:pt x="3288957" y="1935175"/>
                  </a:lnTo>
                  <a:lnTo>
                    <a:pt x="3274568" y="1922475"/>
                  </a:lnTo>
                  <a:lnTo>
                    <a:pt x="3230130" y="1922475"/>
                  </a:lnTo>
                  <a:lnTo>
                    <a:pt x="3228733" y="1909775"/>
                  </a:lnTo>
                  <a:lnTo>
                    <a:pt x="3226117" y="1909775"/>
                  </a:lnTo>
                  <a:lnTo>
                    <a:pt x="3231375" y="1897075"/>
                  </a:lnTo>
                  <a:lnTo>
                    <a:pt x="3232048" y="1909775"/>
                  </a:lnTo>
                  <a:lnTo>
                    <a:pt x="3268218" y="1909775"/>
                  </a:lnTo>
                  <a:lnTo>
                    <a:pt x="3274872" y="1922475"/>
                  </a:lnTo>
                  <a:lnTo>
                    <a:pt x="3284245" y="1922475"/>
                  </a:lnTo>
                  <a:lnTo>
                    <a:pt x="3285896" y="1909775"/>
                  </a:lnTo>
                  <a:lnTo>
                    <a:pt x="3310902" y="1909775"/>
                  </a:lnTo>
                  <a:lnTo>
                    <a:pt x="3325330" y="1922475"/>
                  </a:lnTo>
                  <a:lnTo>
                    <a:pt x="3325330" y="195275"/>
                  </a:lnTo>
                  <a:lnTo>
                    <a:pt x="3305581" y="195275"/>
                  </a:lnTo>
                  <a:lnTo>
                    <a:pt x="3297593" y="207975"/>
                  </a:lnTo>
                  <a:lnTo>
                    <a:pt x="3283991" y="207975"/>
                  </a:lnTo>
                  <a:lnTo>
                    <a:pt x="3283293" y="195275"/>
                  </a:lnTo>
                  <a:lnTo>
                    <a:pt x="3277273" y="195275"/>
                  </a:lnTo>
                  <a:lnTo>
                    <a:pt x="3270847" y="207975"/>
                  </a:lnTo>
                  <a:lnTo>
                    <a:pt x="3264839" y="207975"/>
                  </a:lnTo>
                  <a:lnTo>
                    <a:pt x="3265894" y="195275"/>
                  </a:lnTo>
                  <a:lnTo>
                    <a:pt x="3258045" y="195275"/>
                  </a:lnTo>
                  <a:lnTo>
                    <a:pt x="3261004" y="182575"/>
                  </a:lnTo>
                  <a:lnTo>
                    <a:pt x="3262249" y="182575"/>
                  </a:lnTo>
                  <a:lnTo>
                    <a:pt x="3262172" y="169875"/>
                  </a:lnTo>
                  <a:lnTo>
                    <a:pt x="3277501" y="169875"/>
                  </a:lnTo>
                  <a:lnTo>
                    <a:pt x="3280664" y="157175"/>
                  </a:lnTo>
                  <a:lnTo>
                    <a:pt x="3283839" y="169875"/>
                  </a:lnTo>
                  <a:lnTo>
                    <a:pt x="3295154" y="169875"/>
                  </a:lnTo>
                  <a:lnTo>
                    <a:pt x="3293376" y="157175"/>
                  </a:lnTo>
                  <a:lnTo>
                    <a:pt x="3286582" y="144475"/>
                  </a:lnTo>
                  <a:lnTo>
                    <a:pt x="3277768" y="157175"/>
                  </a:lnTo>
                  <a:lnTo>
                    <a:pt x="3269894" y="157175"/>
                  </a:lnTo>
                  <a:lnTo>
                    <a:pt x="3262312" y="144475"/>
                  </a:lnTo>
                  <a:lnTo>
                    <a:pt x="3250514" y="144475"/>
                  </a:lnTo>
                  <a:lnTo>
                    <a:pt x="3250514" y="195275"/>
                  </a:lnTo>
                  <a:lnTo>
                    <a:pt x="3246793" y="195275"/>
                  </a:lnTo>
                  <a:lnTo>
                    <a:pt x="3247606" y="182575"/>
                  </a:lnTo>
                  <a:lnTo>
                    <a:pt x="3250514" y="195275"/>
                  </a:lnTo>
                  <a:lnTo>
                    <a:pt x="3250514" y="144475"/>
                  </a:lnTo>
                  <a:lnTo>
                    <a:pt x="3229927" y="144475"/>
                  </a:lnTo>
                  <a:lnTo>
                    <a:pt x="3226765" y="157175"/>
                  </a:lnTo>
                  <a:lnTo>
                    <a:pt x="3201593" y="157175"/>
                  </a:lnTo>
                  <a:lnTo>
                    <a:pt x="3201365" y="169875"/>
                  </a:lnTo>
                  <a:lnTo>
                    <a:pt x="3196615" y="169875"/>
                  </a:lnTo>
                  <a:lnTo>
                    <a:pt x="3190671" y="157175"/>
                  </a:lnTo>
                  <a:lnTo>
                    <a:pt x="3183293" y="169875"/>
                  </a:lnTo>
                  <a:lnTo>
                    <a:pt x="3149117" y="169875"/>
                  </a:lnTo>
                  <a:lnTo>
                    <a:pt x="3145967" y="182575"/>
                  </a:lnTo>
                  <a:lnTo>
                    <a:pt x="3137090" y="195275"/>
                  </a:lnTo>
                  <a:lnTo>
                    <a:pt x="3187636" y="195275"/>
                  </a:lnTo>
                  <a:lnTo>
                    <a:pt x="3202952" y="207975"/>
                  </a:lnTo>
                  <a:lnTo>
                    <a:pt x="3204641" y="195275"/>
                  </a:lnTo>
                  <a:lnTo>
                    <a:pt x="3224326" y="195275"/>
                  </a:lnTo>
                  <a:lnTo>
                    <a:pt x="3222460" y="207975"/>
                  </a:lnTo>
                  <a:lnTo>
                    <a:pt x="3217367" y="207975"/>
                  </a:lnTo>
                  <a:lnTo>
                    <a:pt x="3207855" y="220675"/>
                  </a:lnTo>
                  <a:lnTo>
                    <a:pt x="3206483" y="220675"/>
                  </a:lnTo>
                  <a:lnTo>
                    <a:pt x="3206483" y="1922475"/>
                  </a:lnTo>
                  <a:lnTo>
                    <a:pt x="3205492" y="1935175"/>
                  </a:lnTo>
                  <a:lnTo>
                    <a:pt x="3199219" y="1922475"/>
                  </a:lnTo>
                  <a:lnTo>
                    <a:pt x="3206483" y="1922475"/>
                  </a:lnTo>
                  <a:lnTo>
                    <a:pt x="3206483" y="220675"/>
                  </a:lnTo>
                  <a:lnTo>
                    <a:pt x="3187103" y="220675"/>
                  </a:lnTo>
                  <a:lnTo>
                    <a:pt x="3176917" y="233375"/>
                  </a:lnTo>
                  <a:lnTo>
                    <a:pt x="3170910" y="220675"/>
                  </a:lnTo>
                  <a:lnTo>
                    <a:pt x="3165119" y="207975"/>
                  </a:lnTo>
                  <a:lnTo>
                    <a:pt x="3151771" y="207975"/>
                  </a:lnTo>
                  <a:lnTo>
                    <a:pt x="3154692" y="220675"/>
                  </a:lnTo>
                  <a:lnTo>
                    <a:pt x="3135185" y="220675"/>
                  </a:lnTo>
                  <a:lnTo>
                    <a:pt x="3127832" y="233375"/>
                  </a:lnTo>
                  <a:lnTo>
                    <a:pt x="3062084" y="233375"/>
                  </a:lnTo>
                  <a:lnTo>
                    <a:pt x="3052851" y="220675"/>
                  </a:lnTo>
                  <a:lnTo>
                    <a:pt x="3042145" y="220675"/>
                  </a:lnTo>
                  <a:lnTo>
                    <a:pt x="3040532" y="233375"/>
                  </a:lnTo>
                  <a:lnTo>
                    <a:pt x="3031388" y="233375"/>
                  </a:lnTo>
                  <a:lnTo>
                    <a:pt x="3027121" y="246075"/>
                  </a:lnTo>
                  <a:lnTo>
                    <a:pt x="3025533" y="233375"/>
                  </a:lnTo>
                  <a:lnTo>
                    <a:pt x="3014408" y="233375"/>
                  </a:lnTo>
                  <a:lnTo>
                    <a:pt x="3009366" y="220675"/>
                  </a:lnTo>
                  <a:lnTo>
                    <a:pt x="3009531" y="233375"/>
                  </a:lnTo>
                  <a:lnTo>
                    <a:pt x="2990799" y="233375"/>
                  </a:lnTo>
                  <a:lnTo>
                    <a:pt x="2991256" y="220675"/>
                  </a:lnTo>
                  <a:lnTo>
                    <a:pt x="2979407" y="220675"/>
                  </a:lnTo>
                  <a:lnTo>
                    <a:pt x="2976486" y="233375"/>
                  </a:lnTo>
                  <a:lnTo>
                    <a:pt x="2972714" y="233375"/>
                  </a:lnTo>
                  <a:lnTo>
                    <a:pt x="2971254" y="220675"/>
                  </a:lnTo>
                  <a:lnTo>
                    <a:pt x="2962021" y="220675"/>
                  </a:lnTo>
                  <a:lnTo>
                    <a:pt x="2962770" y="233375"/>
                  </a:lnTo>
                  <a:lnTo>
                    <a:pt x="2960725" y="246075"/>
                  </a:lnTo>
                  <a:lnTo>
                    <a:pt x="2949181" y="246075"/>
                  </a:lnTo>
                  <a:lnTo>
                    <a:pt x="2945803" y="233375"/>
                  </a:lnTo>
                  <a:lnTo>
                    <a:pt x="2932176" y="233375"/>
                  </a:lnTo>
                  <a:lnTo>
                    <a:pt x="2933471" y="246075"/>
                  </a:lnTo>
                  <a:lnTo>
                    <a:pt x="2914294" y="246075"/>
                  </a:lnTo>
                  <a:lnTo>
                    <a:pt x="2910802" y="233375"/>
                  </a:lnTo>
                  <a:lnTo>
                    <a:pt x="2899841" y="233375"/>
                  </a:lnTo>
                  <a:lnTo>
                    <a:pt x="2899943" y="220675"/>
                  </a:lnTo>
                  <a:lnTo>
                    <a:pt x="2893682" y="220675"/>
                  </a:lnTo>
                  <a:lnTo>
                    <a:pt x="2890253" y="233375"/>
                  </a:lnTo>
                  <a:lnTo>
                    <a:pt x="2888958" y="220675"/>
                  </a:lnTo>
                  <a:lnTo>
                    <a:pt x="2880906" y="220675"/>
                  </a:lnTo>
                  <a:lnTo>
                    <a:pt x="2883535" y="233375"/>
                  </a:lnTo>
                  <a:lnTo>
                    <a:pt x="2876613" y="233375"/>
                  </a:lnTo>
                  <a:lnTo>
                    <a:pt x="2874530" y="220675"/>
                  </a:lnTo>
                  <a:lnTo>
                    <a:pt x="2874276" y="207975"/>
                  </a:lnTo>
                  <a:lnTo>
                    <a:pt x="2878569" y="195275"/>
                  </a:lnTo>
                  <a:lnTo>
                    <a:pt x="2885160" y="195275"/>
                  </a:lnTo>
                  <a:lnTo>
                    <a:pt x="2886189" y="182575"/>
                  </a:lnTo>
                  <a:lnTo>
                    <a:pt x="2874086" y="182575"/>
                  </a:lnTo>
                  <a:lnTo>
                    <a:pt x="2871800" y="169875"/>
                  </a:lnTo>
                  <a:lnTo>
                    <a:pt x="2880322" y="169875"/>
                  </a:lnTo>
                  <a:lnTo>
                    <a:pt x="2879471" y="157175"/>
                  </a:lnTo>
                  <a:lnTo>
                    <a:pt x="2871787" y="157175"/>
                  </a:lnTo>
                  <a:lnTo>
                    <a:pt x="2865361" y="169875"/>
                  </a:lnTo>
                  <a:lnTo>
                    <a:pt x="2868028" y="182575"/>
                  </a:lnTo>
                  <a:lnTo>
                    <a:pt x="2861195" y="182575"/>
                  </a:lnTo>
                  <a:lnTo>
                    <a:pt x="2865247" y="169875"/>
                  </a:lnTo>
                  <a:lnTo>
                    <a:pt x="2849829" y="169875"/>
                  </a:lnTo>
                  <a:lnTo>
                    <a:pt x="2849765" y="182575"/>
                  </a:lnTo>
                  <a:lnTo>
                    <a:pt x="2851531" y="182575"/>
                  </a:lnTo>
                  <a:lnTo>
                    <a:pt x="2845866" y="195275"/>
                  </a:lnTo>
                  <a:lnTo>
                    <a:pt x="2845066" y="182575"/>
                  </a:lnTo>
                  <a:lnTo>
                    <a:pt x="2844711" y="169875"/>
                  </a:lnTo>
                  <a:lnTo>
                    <a:pt x="2843047" y="169875"/>
                  </a:lnTo>
                  <a:lnTo>
                    <a:pt x="2843047" y="233375"/>
                  </a:lnTo>
                  <a:lnTo>
                    <a:pt x="2835592" y="233375"/>
                  </a:lnTo>
                  <a:lnTo>
                    <a:pt x="2840228" y="220675"/>
                  </a:lnTo>
                  <a:lnTo>
                    <a:pt x="2841180" y="220675"/>
                  </a:lnTo>
                  <a:lnTo>
                    <a:pt x="2843047" y="233375"/>
                  </a:lnTo>
                  <a:lnTo>
                    <a:pt x="2843047" y="169875"/>
                  </a:lnTo>
                  <a:lnTo>
                    <a:pt x="2842399" y="169875"/>
                  </a:lnTo>
                  <a:lnTo>
                    <a:pt x="2842831" y="157175"/>
                  </a:lnTo>
                  <a:lnTo>
                    <a:pt x="2833027" y="157175"/>
                  </a:lnTo>
                  <a:lnTo>
                    <a:pt x="2827718" y="169875"/>
                  </a:lnTo>
                  <a:lnTo>
                    <a:pt x="2823413" y="169875"/>
                  </a:lnTo>
                  <a:lnTo>
                    <a:pt x="2823413" y="1935175"/>
                  </a:lnTo>
                  <a:lnTo>
                    <a:pt x="2812770" y="1947875"/>
                  </a:lnTo>
                  <a:lnTo>
                    <a:pt x="2803233" y="1935175"/>
                  </a:lnTo>
                  <a:lnTo>
                    <a:pt x="2823413" y="1935175"/>
                  </a:lnTo>
                  <a:lnTo>
                    <a:pt x="2823413" y="169875"/>
                  </a:lnTo>
                  <a:lnTo>
                    <a:pt x="2816923" y="169875"/>
                  </a:lnTo>
                  <a:lnTo>
                    <a:pt x="2818765" y="182575"/>
                  </a:lnTo>
                  <a:lnTo>
                    <a:pt x="2820568" y="182575"/>
                  </a:lnTo>
                  <a:lnTo>
                    <a:pt x="2820238" y="195275"/>
                  </a:lnTo>
                  <a:lnTo>
                    <a:pt x="2808109" y="195275"/>
                  </a:lnTo>
                  <a:lnTo>
                    <a:pt x="2808109" y="233375"/>
                  </a:lnTo>
                  <a:lnTo>
                    <a:pt x="2801670" y="246075"/>
                  </a:lnTo>
                  <a:lnTo>
                    <a:pt x="2786075" y="246075"/>
                  </a:lnTo>
                  <a:lnTo>
                    <a:pt x="2786075" y="1947875"/>
                  </a:lnTo>
                  <a:lnTo>
                    <a:pt x="2772245" y="1947875"/>
                  </a:lnTo>
                  <a:lnTo>
                    <a:pt x="2768358" y="1935175"/>
                  </a:lnTo>
                  <a:lnTo>
                    <a:pt x="2764713" y="1947875"/>
                  </a:lnTo>
                  <a:lnTo>
                    <a:pt x="2729992" y="1947875"/>
                  </a:lnTo>
                  <a:lnTo>
                    <a:pt x="2729992" y="1985975"/>
                  </a:lnTo>
                  <a:lnTo>
                    <a:pt x="2722727" y="1985975"/>
                  </a:lnTo>
                  <a:lnTo>
                    <a:pt x="2727236" y="1973275"/>
                  </a:lnTo>
                  <a:lnTo>
                    <a:pt x="2728214" y="1973275"/>
                  </a:lnTo>
                  <a:lnTo>
                    <a:pt x="2729992" y="1985975"/>
                  </a:lnTo>
                  <a:lnTo>
                    <a:pt x="2729992" y="1947875"/>
                  </a:lnTo>
                  <a:lnTo>
                    <a:pt x="2703144" y="1947875"/>
                  </a:lnTo>
                  <a:lnTo>
                    <a:pt x="2703144" y="1973275"/>
                  </a:lnTo>
                  <a:lnTo>
                    <a:pt x="2703068" y="1985975"/>
                  </a:lnTo>
                  <a:lnTo>
                    <a:pt x="2695918" y="1985975"/>
                  </a:lnTo>
                  <a:lnTo>
                    <a:pt x="2696934" y="1973275"/>
                  </a:lnTo>
                  <a:lnTo>
                    <a:pt x="2703144" y="1973275"/>
                  </a:lnTo>
                  <a:lnTo>
                    <a:pt x="2703144" y="1947875"/>
                  </a:lnTo>
                  <a:lnTo>
                    <a:pt x="2620988" y="1947875"/>
                  </a:lnTo>
                  <a:lnTo>
                    <a:pt x="2620988" y="1973275"/>
                  </a:lnTo>
                  <a:lnTo>
                    <a:pt x="2620238" y="1985975"/>
                  </a:lnTo>
                  <a:lnTo>
                    <a:pt x="2610142" y="1985975"/>
                  </a:lnTo>
                  <a:lnTo>
                    <a:pt x="2610891" y="1973275"/>
                  </a:lnTo>
                  <a:lnTo>
                    <a:pt x="2620988" y="1973275"/>
                  </a:lnTo>
                  <a:lnTo>
                    <a:pt x="2620988" y="1947875"/>
                  </a:lnTo>
                  <a:lnTo>
                    <a:pt x="2607373" y="1947875"/>
                  </a:lnTo>
                  <a:lnTo>
                    <a:pt x="2591549" y="1935175"/>
                  </a:lnTo>
                  <a:lnTo>
                    <a:pt x="2623350" y="1935175"/>
                  </a:lnTo>
                  <a:lnTo>
                    <a:pt x="2632672" y="1922475"/>
                  </a:lnTo>
                  <a:lnTo>
                    <a:pt x="2638526" y="1922475"/>
                  </a:lnTo>
                  <a:lnTo>
                    <a:pt x="2642133" y="1935175"/>
                  </a:lnTo>
                  <a:lnTo>
                    <a:pt x="2768358" y="1935175"/>
                  </a:lnTo>
                  <a:lnTo>
                    <a:pt x="2778734" y="1935175"/>
                  </a:lnTo>
                  <a:lnTo>
                    <a:pt x="2786075" y="1947875"/>
                  </a:lnTo>
                  <a:lnTo>
                    <a:pt x="2786075" y="246075"/>
                  </a:lnTo>
                  <a:lnTo>
                    <a:pt x="2767660" y="246075"/>
                  </a:lnTo>
                  <a:lnTo>
                    <a:pt x="2766199" y="233375"/>
                  </a:lnTo>
                  <a:lnTo>
                    <a:pt x="2756916" y="233375"/>
                  </a:lnTo>
                  <a:lnTo>
                    <a:pt x="2756636" y="220675"/>
                  </a:lnTo>
                  <a:lnTo>
                    <a:pt x="2761602" y="220675"/>
                  </a:lnTo>
                  <a:lnTo>
                    <a:pt x="2760980" y="207975"/>
                  </a:lnTo>
                  <a:lnTo>
                    <a:pt x="2778709" y="207975"/>
                  </a:lnTo>
                  <a:lnTo>
                    <a:pt x="2779014" y="220675"/>
                  </a:lnTo>
                  <a:lnTo>
                    <a:pt x="2796667" y="220675"/>
                  </a:lnTo>
                  <a:lnTo>
                    <a:pt x="2803106" y="233375"/>
                  </a:lnTo>
                  <a:lnTo>
                    <a:pt x="2808109" y="233375"/>
                  </a:lnTo>
                  <a:lnTo>
                    <a:pt x="2808109" y="195275"/>
                  </a:lnTo>
                  <a:lnTo>
                    <a:pt x="2787218" y="195275"/>
                  </a:lnTo>
                  <a:lnTo>
                    <a:pt x="2789631" y="182575"/>
                  </a:lnTo>
                  <a:lnTo>
                    <a:pt x="2792590" y="182575"/>
                  </a:lnTo>
                  <a:lnTo>
                    <a:pt x="2794851" y="169875"/>
                  </a:lnTo>
                  <a:lnTo>
                    <a:pt x="2776309" y="169875"/>
                  </a:lnTo>
                  <a:lnTo>
                    <a:pt x="2776309" y="182575"/>
                  </a:lnTo>
                  <a:lnTo>
                    <a:pt x="2776004" y="195275"/>
                  </a:lnTo>
                  <a:lnTo>
                    <a:pt x="2757728" y="195275"/>
                  </a:lnTo>
                  <a:lnTo>
                    <a:pt x="2759278" y="182575"/>
                  </a:lnTo>
                  <a:lnTo>
                    <a:pt x="2776309" y="182575"/>
                  </a:lnTo>
                  <a:lnTo>
                    <a:pt x="2776309" y="169875"/>
                  </a:lnTo>
                  <a:lnTo>
                    <a:pt x="2765564" y="169875"/>
                  </a:lnTo>
                  <a:lnTo>
                    <a:pt x="2762453" y="157175"/>
                  </a:lnTo>
                  <a:lnTo>
                    <a:pt x="2780690" y="157175"/>
                  </a:lnTo>
                  <a:lnTo>
                    <a:pt x="2784589" y="144475"/>
                  </a:lnTo>
                  <a:lnTo>
                    <a:pt x="2754541" y="144475"/>
                  </a:lnTo>
                  <a:lnTo>
                    <a:pt x="2754541" y="169875"/>
                  </a:lnTo>
                  <a:lnTo>
                    <a:pt x="2750147" y="169875"/>
                  </a:lnTo>
                  <a:lnTo>
                    <a:pt x="2752483" y="157175"/>
                  </a:lnTo>
                  <a:lnTo>
                    <a:pt x="2754541" y="169875"/>
                  </a:lnTo>
                  <a:lnTo>
                    <a:pt x="2754541" y="144475"/>
                  </a:lnTo>
                  <a:lnTo>
                    <a:pt x="2746146" y="144475"/>
                  </a:lnTo>
                  <a:lnTo>
                    <a:pt x="2746146" y="220675"/>
                  </a:lnTo>
                  <a:lnTo>
                    <a:pt x="2744927" y="233375"/>
                  </a:lnTo>
                  <a:lnTo>
                    <a:pt x="2722461" y="233375"/>
                  </a:lnTo>
                  <a:lnTo>
                    <a:pt x="2735148" y="220675"/>
                  </a:lnTo>
                  <a:lnTo>
                    <a:pt x="2746146" y="220675"/>
                  </a:lnTo>
                  <a:lnTo>
                    <a:pt x="2746146" y="144475"/>
                  </a:lnTo>
                  <a:lnTo>
                    <a:pt x="2728645" y="144475"/>
                  </a:lnTo>
                  <a:lnTo>
                    <a:pt x="2728645" y="182575"/>
                  </a:lnTo>
                  <a:lnTo>
                    <a:pt x="2727566" y="195275"/>
                  </a:lnTo>
                  <a:lnTo>
                    <a:pt x="2706459" y="195275"/>
                  </a:lnTo>
                  <a:lnTo>
                    <a:pt x="2711119" y="182575"/>
                  </a:lnTo>
                  <a:lnTo>
                    <a:pt x="2728645" y="182575"/>
                  </a:lnTo>
                  <a:lnTo>
                    <a:pt x="2728645" y="144475"/>
                  </a:lnTo>
                  <a:lnTo>
                    <a:pt x="2711399" y="144475"/>
                  </a:lnTo>
                  <a:lnTo>
                    <a:pt x="2713609" y="131775"/>
                  </a:lnTo>
                  <a:lnTo>
                    <a:pt x="2704160" y="131775"/>
                  </a:lnTo>
                  <a:lnTo>
                    <a:pt x="2709735" y="144475"/>
                  </a:lnTo>
                  <a:lnTo>
                    <a:pt x="2699461" y="144475"/>
                  </a:lnTo>
                  <a:lnTo>
                    <a:pt x="2700109" y="157175"/>
                  </a:lnTo>
                  <a:lnTo>
                    <a:pt x="2703436" y="157175"/>
                  </a:lnTo>
                  <a:lnTo>
                    <a:pt x="2700718" y="169875"/>
                  </a:lnTo>
                  <a:lnTo>
                    <a:pt x="2692793" y="169875"/>
                  </a:lnTo>
                  <a:lnTo>
                    <a:pt x="2696184" y="157175"/>
                  </a:lnTo>
                  <a:lnTo>
                    <a:pt x="2696527" y="157175"/>
                  </a:lnTo>
                  <a:lnTo>
                    <a:pt x="2696730" y="144475"/>
                  </a:lnTo>
                  <a:lnTo>
                    <a:pt x="2693860" y="144475"/>
                  </a:lnTo>
                  <a:lnTo>
                    <a:pt x="2690888" y="131775"/>
                  </a:lnTo>
                  <a:lnTo>
                    <a:pt x="2685872" y="131775"/>
                  </a:lnTo>
                  <a:lnTo>
                    <a:pt x="2685643" y="144475"/>
                  </a:lnTo>
                  <a:lnTo>
                    <a:pt x="2678417" y="144475"/>
                  </a:lnTo>
                  <a:lnTo>
                    <a:pt x="2676664" y="131775"/>
                  </a:lnTo>
                  <a:lnTo>
                    <a:pt x="2673616" y="131775"/>
                  </a:lnTo>
                  <a:lnTo>
                    <a:pt x="2673616" y="182575"/>
                  </a:lnTo>
                  <a:lnTo>
                    <a:pt x="2672880" y="195275"/>
                  </a:lnTo>
                  <a:lnTo>
                    <a:pt x="2669921" y="195275"/>
                  </a:lnTo>
                  <a:lnTo>
                    <a:pt x="2670035" y="182575"/>
                  </a:lnTo>
                  <a:lnTo>
                    <a:pt x="2673616" y="182575"/>
                  </a:lnTo>
                  <a:lnTo>
                    <a:pt x="2673616" y="131775"/>
                  </a:lnTo>
                  <a:lnTo>
                    <a:pt x="2660650" y="131775"/>
                  </a:lnTo>
                  <a:lnTo>
                    <a:pt x="2660650" y="195275"/>
                  </a:lnTo>
                  <a:lnTo>
                    <a:pt x="2647950" y="195275"/>
                  </a:lnTo>
                  <a:lnTo>
                    <a:pt x="2648737" y="182575"/>
                  </a:lnTo>
                  <a:lnTo>
                    <a:pt x="2659113" y="182575"/>
                  </a:lnTo>
                  <a:lnTo>
                    <a:pt x="2660650" y="195275"/>
                  </a:lnTo>
                  <a:lnTo>
                    <a:pt x="2660650" y="131775"/>
                  </a:lnTo>
                  <a:lnTo>
                    <a:pt x="2660205" y="131775"/>
                  </a:lnTo>
                  <a:lnTo>
                    <a:pt x="2656903" y="144475"/>
                  </a:lnTo>
                  <a:lnTo>
                    <a:pt x="2642285" y="144475"/>
                  </a:lnTo>
                  <a:lnTo>
                    <a:pt x="2639009" y="131775"/>
                  </a:lnTo>
                  <a:lnTo>
                    <a:pt x="2610802" y="131775"/>
                  </a:lnTo>
                  <a:lnTo>
                    <a:pt x="2610802" y="220675"/>
                  </a:lnTo>
                  <a:lnTo>
                    <a:pt x="2610650" y="233375"/>
                  </a:lnTo>
                  <a:lnTo>
                    <a:pt x="2604757" y="233375"/>
                  </a:lnTo>
                  <a:lnTo>
                    <a:pt x="2603144" y="246075"/>
                  </a:lnTo>
                  <a:lnTo>
                    <a:pt x="2597658" y="233375"/>
                  </a:lnTo>
                  <a:lnTo>
                    <a:pt x="2596769" y="233375"/>
                  </a:lnTo>
                  <a:lnTo>
                    <a:pt x="2598267" y="220675"/>
                  </a:lnTo>
                  <a:lnTo>
                    <a:pt x="2610802" y="220675"/>
                  </a:lnTo>
                  <a:lnTo>
                    <a:pt x="2610802" y="131775"/>
                  </a:lnTo>
                  <a:lnTo>
                    <a:pt x="2588755" y="131775"/>
                  </a:lnTo>
                  <a:lnTo>
                    <a:pt x="2588755" y="233375"/>
                  </a:lnTo>
                  <a:lnTo>
                    <a:pt x="2585072" y="233375"/>
                  </a:lnTo>
                  <a:lnTo>
                    <a:pt x="2585859" y="220675"/>
                  </a:lnTo>
                  <a:lnTo>
                    <a:pt x="2588755" y="233375"/>
                  </a:lnTo>
                  <a:lnTo>
                    <a:pt x="2588755" y="131775"/>
                  </a:lnTo>
                  <a:lnTo>
                    <a:pt x="2569387" y="131775"/>
                  </a:lnTo>
                  <a:lnTo>
                    <a:pt x="2569387" y="1922475"/>
                  </a:lnTo>
                  <a:lnTo>
                    <a:pt x="2568321" y="1935175"/>
                  </a:lnTo>
                  <a:lnTo>
                    <a:pt x="2563774" y="1935175"/>
                  </a:lnTo>
                  <a:lnTo>
                    <a:pt x="2565108" y="1922475"/>
                  </a:lnTo>
                  <a:lnTo>
                    <a:pt x="2569387" y="1922475"/>
                  </a:lnTo>
                  <a:lnTo>
                    <a:pt x="2569387" y="131775"/>
                  </a:lnTo>
                  <a:lnTo>
                    <a:pt x="2566873" y="131775"/>
                  </a:lnTo>
                  <a:lnTo>
                    <a:pt x="2566873" y="220675"/>
                  </a:lnTo>
                  <a:lnTo>
                    <a:pt x="2566492" y="233375"/>
                  </a:lnTo>
                  <a:lnTo>
                    <a:pt x="2560891" y="233375"/>
                  </a:lnTo>
                  <a:lnTo>
                    <a:pt x="2559240" y="246075"/>
                  </a:lnTo>
                  <a:lnTo>
                    <a:pt x="2555557" y="233375"/>
                  </a:lnTo>
                  <a:lnTo>
                    <a:pt x="2556840" y="233375"/>
                  </a:lnTo>
                  <a:lnTo>
                    <a:pt x="2561234" y="220675"/>
                  </a:lnTo>
                  <a:lnTo>
                    <a:pt x="2566873" y="220675"/>
                  </a:lnTo>
                  <a:lnTo>
                    <a:pt x="2566873" y="131775"/>
                  </a:lnTo>
                  <a:lnTo>
                    <a:pt x="2552039" y="131775"/>
                  </a:lnTo>
                  <a:lnTo>
                    <a:pt x="2552039" y="220675"/>
                  </a:lnTo>
                  <a:lnTo>
                    <a:pt x="2552039" y="233375"/>
                  </a:lnTo>
                  <a:lnTo>
                    <a:pt x="2534653" y="233375"/>
                  </a:lnTo>
                  <a:lnTo>
                    <a:pt x="2534653" y="1935175"/>
                  </a:lnTo>
                  <a:lnTo>
                    <a:pt x="2517673" y="1935175"/>
                  </a:lnTo>
                  <a:lnTo>
                    <a:pt x="2521839" y="1922475"/>
                  </a:lnTo>
                  <a:lnTo>
                    <a:pt x="2531326" y="1922475"/>
                  </a:lnTo>
                  <a:lnTo>
                    <a:pt x="2534653" y="1935175"/>
                  </a:lnTo>
                  <a:lnTo>
                    <a:pt x="2534653" y="233375"/>
                  </a:lnTo>
                  <a:lnTo>
                    <a:pt x="2517317" y="233375"/>
                  </a:lnTo>
                  <a:lnTo>
                    <a:pt x="2517317" y="1935175"/>
                  </a:lnTo>
                  <a:lnTo>
                    <a:pt x="2511958" y="1947875"/>
                  </a:lnTo>
                  <a:lnTo>
                    <a:pt x="2506954" y="1947875"/>
                  </a:lnTo>
                  <a:lnTo>
                    <a:pt x="2500160" y="1935175"/>
                  </a:lnTo>
                  <a:lnTo>
                    <a:pt x="2517317" y="1935175"/>
                  </a:lnTo>
                  <a:lnTo>
                    <a:pt x="2517317" y="233375"/>
                  </a:lnTo>
                  <a:lnTo>
                    <a:pt x="2515527" y="233375"/>
                  </a:lnTo>
                  <a:lnTo>
                    <a:pt x="2509380" y="233375"/>
                  </a:lnTo>
                  <a:lnTo>
                    <a:pt x="2509482" y="220675"/>
                  </a:lnTo>
                  <a:lnTo>
                    <a:pt x="2516301" y="220675"/>
                  </a:lnTo>
                  <a:lnTo>
                    <a:pt x="2515527" y="233375"/>
                  </a:lnTo>
                  <a:lnTo>
                    <a:pt x="2522893" y="220675"/>
                  </a:lnTo>
                  <a:lnTo>
                    <a:pt x="2552039" y="220675"/>
                  </a:lnTo>
                  <a:lnTo>
                    <a:pt x="2552039" y="131775"/>
                  </a:lnTo>
                  <a:lnTo>
                    <a:pt x="2531008" y="131775"/>
                  </a:lnTo>
                  <a:lnTo>
                    <a:pt x="2531008" y="182575"/>
                  </a:lnTo>
                  <a:lnTo>
                    <a:pt x="2530792" y="195275"/>
                  </a:lnTo>
                  <a:lnTo>
                    <a:pt x="2526423" y="182575"/>
                  </a:lnTo>
                  <a:lnTo>
                    <a:pt x="2523579" y="195275"/>
                  </a:lnTo>
                  <a:lnTo>
                    <a:pt x="2523756" y="182575"/>
                  </a:lnTo>
                  <a:lnTo>
                    <a:pt x="2526423" y="182575"/>
                  </a:lnTo>
                  <a:lnTo>
                    <a:pt x="2531008" y="182575"/>
                  </a:lnTo>
                  <a:lnTo>
                    <a:pt x="2531008" y="131775"/>
                  </a:lnTo>
                  <a:lnTo>
                    <a:pt x="2492273" y="131775"/>
                  </a:lnTo>
                  <a:lnTo>
                    <a:pt x="2489301" y="128435"/>
                  </a:lnTo>
                  <a:lnTo>
                    <a:pt x="2489301" y="1947875"/>
                  </a:lnTo>
                  <a:lnTo>
                    <a:pt x="2484310" y="1947875"/>
                  </a:lnTo>
                  <a:lnTo>
                    <a:pt x="2480983" y="1935175"/>
                  </a:lnTo>
                  <a:lnTo>
                    <a:pt x="2475433" y="1935175"/>
                  </a:lnTo>
                  <a:lnTo>
                    <a:pt x="2475357" y="1922475"/>
                  </a:lnTo>
                  <a:lnTo>
                    <a:pt x="2483777" y="1922475"/>
                  </a:lnTo>
                  <a:lnTo>
                    <a:pt x="2485745" y="1935175"/>
                  </a:lnTo>
                  <a:lnTo>
                    <a:pt x="2488387" y="1935175"/>
                  </a:lnTo>
                  <a:lnTo>
                    <a:pt x="2489301" y="1947875"/>
                  </a:lnTo>
                  <a:lnTo>
                    <a:pt x="2489301" y="128435"/>
                  </a:lnTo>
                  <a:lnTo>
                    <a:pt x="2481008" y="119075"/>
                  </a:lnTo>
                  <a:lnTo>
                    <a:pt x="2475052" y="119075"/>
                  </a:lnTo>
                  <a:lnTo>
                    <a:pt x="2475395" y="131775"/>
                  </a:lnTo>
                  <a:lnTo>
                    <a:pt x="2472740" y="131775"/>
                  </a:lnTo>
                  <a:lnTo>
                    <a:pt x="2472740" y="233375"/>
                  </a:lnTo>
                  <a:lnTo>
                    <a:pt x="2470924" y="233375"/>
                  </a:lnTo>
                  <a:lnTo>
                    <a:pt x="2470924" y="1935175"/>
                  </a:lnTo>
                  <a:lnTo>
                    <a:pt x="2464574" y="1935175"/>
                  </a:lnTo>
                  <a:lnTo>
                    <a:pt x="2464320" y="1947875"/>
                  </a:lnTo>
                  <a:lnTo>
                    <a:pt x="2460282" y="1935175"/>
                  </a:lnTo>
                  <a:lnTo>
                    <a:pt x="2464574" y="1935175"/>
                  </a:lnTo>
                  <a:lnTo>
                    <a:pt x="2467038" y="1922475"/>
                  </a:lnTo>
                  <a:lnTo>
                    <a:pt x="2470454" y="1922475"/>
                  </a:lnTo>
                  <a:lnTo>
                    <a:pt x="2470924" y="1935175"/>
                  </a:lnTo>
                  <a:lnTo>
                    <a:pt x="2470924" y="233375"/>
                  </a:lnTo>
                  <a:lnTo>
                    <a:pt x="2460714" y="233375"/>
                  </a:lnTo>
                  <a:lnTo>
                    <a:pt x="2463685" y="220675"/>
                  </a:lnTo>
                  <a:lnTo>
                    <a:pt x="2467660" y="220675"/>
                  </a:lnTo>
                  <a:lnTo>
                    <a:pt x="2472740" y="233375"/>
                  </a:lnTo>
                  <a:lnTo>
                    <a:pt x="2472740" y="131775"/>
                  </a:lnTo>
                  <a:lnTo>
                    <a:pt x="2466683" y="131775"/>
                  </a:lnTo>
                  <a:lnTo>
                    <a:pt x="2466441" y="119075"/>
                  </a:lnTo>
                  <a:lnTo>
                    <a:pt x="2465311" y="119075"/>
                  </a:lnTo>
                  <a:lnTo>
                    <a:pt x="2465311" y="182575"/>
                  </a:lnTo>
                  <a:lnTo>
                    <a:pt x="2459469" y="182575"/>
                  </a:lnTo>
                  <a:lnTo>
                    <a:pt x="2459469" y="1935175"/>
                  </a:lnTo>
                  <a:lnTo>
                    <a:pt x="2448471" y="1935175"/>
                  </a:lnTo>
                  <a:lnTo>
                    <a:pt x="2453436" y="1922475"/>
                  </a:lnTo>
                  <a:lnTo>
                    <a:pt x="2459469" y="1935175"/>
                  </a:lnTo>
                  <a:lnTo>
                    <a:pt x="2459469" y="182575"/>
                  </a:lnTo>
                  <a:lnTo>
                    <a:pt x="2451354" y="182575"/>
                  </a:lnTo>
                  <a:lnTo>
                    <a:pt x="2457323" y="169875"/>
                  </a:lnTo>
                  <a:lnTo>
                    <a:pt x="2465311" y="182575"/>
                  </a:lnTo>
                  <a:lnTo>
                    <a:pt x="2465311" y="119075"/>
                  </a:lnTo>
                  <a:lnTo>
                    <a:pt x="2458224" y="119075"/>
                  </a:lnTo>
                  <a:lnTo>
                    <a:pt x="2456294" y="131775"/>
                  </a:lnTo>
                  <a:lnTo>
                    <a:pt x="2444775" y="131775"/>
                  </a:lnTo>
                  <a:lnTo>
                    <a:pt x="2444508" y="119075"/>
                  </a:lnTo>
                  <a:lnTo>
                    <a:pt x="2444458" y="1960575"/>
                  </a:lnTo>
                  <a:lnTo>
                    <a:pt x="2437168" y="1960575"/>
                  </a:lnTo>
                  <a:lnTo>
                    <a:pt x="2441702" y="1947875"/>
                  </a:lnTo>
                  <a:lnTo>
                    <a:pt x="2442629" y="1947875"/>
                  </a:lnTo>
                  <a:lnTo>
                    <a:pt x="2444458" y="1960575"/>
                  </a:lnTo>
                  <a:lnTo>
                    <a:pt x="2444458" y="119075"/>
                  </a:lnTo>
                  <a:lnTo>
                    <a:pt x="2420836" y="119075"/>
                  </a:lnTo>
                  <a:lnTo>
                    <a:pt x="2415032" y="131775"/>
                  </a:lnTo>
                  <a:lnTo>
                    <a:pt x="2421610" y="131775"/>
                  </a:lnTo>
                  <a:lnTo>
                    <a:pt x="2415959" y="144475"/>
                  </a:lnTo>
                  <a:lnTo>
                    <a:pt x="2407526" y="131775"/>
                  </a:lnTo>
                  <a:lnTo>
                    <a:pt x="2411234" y="131775"/>
                  </a:lnTo>
                  <a:lnTo>
                    <a:pt x="2408644" y="119075"/>
                  </a:lnTo>
                  <a:lnTo>
                    <a:pt x="2406916" y="119075"/>
                  </a:lnTo>
                  <a:lnTo>
                    <a:pt x="2406916" y="1947875"/>
                  </a:lnTo>
                  <a:lnTo>
                    <a:pt x="2403398" y="1960575"/>
                  </a:lnTo>
                  <a:lnTo>
                    <a:pt x="2388946" y="1960575"/>
                  </a:lnTo>
                  <a:lnTo>
                    <a:pt x="2390864" y="1947875"/>
                  </a:lnTo>
                  <a:lnTo>
                    <a:pt x="2406916" y="1947875"/>
                  </a:lnTo>
                  <a:lnTo>
                    <a:pt x="2406916" y="119075"/>
                  </a:lnTo>
                  <a:lnTo>
                    <a:pt x="2404719" y="119075"/>
                  </a:lnTo>
                  <a:lnTo>
                    <a:pt x="2404364" y="106375"/>
                  </a:lnTo>
                  <a:lnTo>
                    <a:pt x="2401303" y="106375"/>
                  </a:lnTo>
                  <a:lnTo>
                    <a:pt x="2399309" y="93675"/>
                  </a:lnTo>
                  <a:lnTo>
                    <a:pt x="2389860" y="93675"/>
                  </a:lnTo>
                  <a:lnTo>
                    <a:pt x="2387739" y="106375"/>
                  </a:lnTo>
                  <a:lnTo>
                    <a:pt x="2397010" y="106375"/>
                  </a:lnTo>
                  <a:lnTo>
                    <a:pt x="2393658" y="119075"/>
                  </a:lnTo>
                  <a:lnTo>
                    <a:pt x="2396680" y="119075"/>
                  </a:lnTo>
                  <a:lnTo>
                    <a:pt x="2396769" y="131775"/>
                  </a:lnTo>
                  <a:lnTo>
                    <a:pt x="2396413" y="131775"/>
                  </a:lnTo>
                  <a:lnTo>
                    <a:pt x="2396045" y="144475"/>
                  </a:lnTo>
                  <a:lnTo>
                    <a:pt x="2395740" y="143243"/>
                  </a:lnTo>
                  <a:lnTo>
                    <a:pt x="2395740" y="182575"/>
                  </a:lnTo>
                  <a:lnTo>
                    <a:pt x="2380958" y="182575"/>
                  </a:lnTo>
                  <a:lnTo>
                    <a:pt x="2381262" y="157175"/>
                  </a:lnTo>
                  <a:lnTo>
                    <a:pt x="2392273" y="157175"/>
                  </a:lnTo>
                  <a:lnTo>
                    <a:pt x="2392070" y="169875"/>
                  </a:lnTo>
                  <a:lnTo>
                    <a:pt x="2391397" y="169875"/>
                  </a:lnTo>
                  <a:lnTo>
                    <a:pt x="2395740" y="182575"/>
                  </a:lnTo>
                  <a:lnTo>
                    <a:pt x="2395740" y="143243"/>
                  </a:lnTo>
                  <a:lnTo>
                    <a:pt x="2392921" y="131775"/>
                  </a:lnTo>
                  <a:lnTo>
                    <a:pt x="2388628" y="131775"/>
                  </a:lnTo>
                  <a:lnTo>
                    <a:pt x="2389479" y="119075"/>
                  </a:lnTo>
                  <a:lnTo>
                    <a:pt x="2383904" y="119075"/>
                  </a:lnTo>
                  <a:lnTo>
                    <a:pt x="2380399" y="131775"/>
                  </a:lnTo>
                  <a:lnTo>
                    <a:pt x="2370886" y="131775"/>
                  </a:lnTo>
                  <a:lnTo>
                    <a:pt x="2374735" y="119075"/>
                  </a:lnTo>
                  <a:lnTo>
                    <a:pt x="2372068" y="119075"/>
                  </a:lnTo>
                  <a:lnTo>
                    <a:pt x="2367153" y="106375"/>
                  </a:lnTo>
                  <a:lnTo>
                    <a:pt x="2364270" y="93675"/>
                  </a:lnTo>
                  <a:lnTo>
                    <a:pt x="2360485" y="93675"/>
                  </a:lnTo>
                  <a:lnTo>
                    <a:pt x="2357247" y="106375"/>
                  </a:lnTo>
                  <a:lnTo>
                    <a:pt x="2363025" y="106375"/>
                  </a:lnTo>
                  <a:lnTo>
                    <a:pt x="2363889" y="119075"/>
                  </a:lnTo>
                  <a:lnTo>
                    <a:pt x="2363305" y="119075"/>
                  </a:lnTo>
                  <a:lnTo>
                    <a:pt x="2363305" y="131775"/>
                  </a:lnTo>
                  <a:lnTo>
                    <a:pt x="2362784" y="133743"/>
                  </a:lnTo>
                  <a:lnTo>
                    <a:pt x="2362784" y="169875"/>
                  </a:lnTo>
                  <a:lnTo>
                    <a:pt x="2361717" y="182575"/>
                  </a:lnTo>
                  <a:lnTo>
                    <a:pt x="2347887" y="182575"/>
                  </a:lnTo>
                  <a:lnTo>
                    <a:pt x="2348890" y="169875"/>
                  </a:lnTo>
                  <a:lnTo>
                    <a:pt x="2362784" y="169875"/>
                  </a:lnTo>
                  <a:lnTo>
                    <a:pt x="2362784" y="133743"/>
                  </a:lnTo>
                  <a:lnTo>
                    <a:pt x="2359926" y="144475"/>
                  </a:lnTo>
                  <a:lnTo>
                    <a:pt x="2355304" y="144475"/>
                  </a:lnTo>
                  <a:lnTo>
                    <a:pt x="2350071" y="131775"/>
                  </a:lnTo>
                  <a:lnTo>
                    <a:pt x="2363305" y="131775"/>
                  </a:lnTo>
                  <a:lnTo>
                    <a:pt x="2363305" y="119075"/>
                  </a:lnTo>
                  <a:lnTo>
                    <a:pt x="2341765" y="119075"/>
                  </a:lnTo>
                  <a:lnTo>
                    <a:pt x="2342451" y="106375"/>
                  </a:lnTo>
                  <a:lnTo>
                    <a:pt x="2340508" y="106375"/>
                  </a:lnTo>
                  <a:lnTo>
                    <a:pt x="2340508" y="182575"/>
                  </a:lnTo>
                  <a:lnTo>
                    <a:pt x="2335326" y="182575"/>
                  </a:lnTo>
                  <a:lnTo>
                    <a:pt x="2322118" y="182575"/>
                  </a:lnTo>
                  <a:lnTo>
                    <a:pt x="2323757" y="169875"/>
                  </a:lnTo>
                  <a:lnTo>
                    <a:pt x="2335326" y="182575"/>
                  </a:lnTo>
                  <a:lnTo>
                    <a:pt x="2336952" y="169875"/>
                  </a:lnTo>
                  <a:lnTo>
                    <a:pt x="2340508" y="182575"/>
                  </a:lnTo>
                  <a:lnTo>
                    <a:pt x="2340508" y="106375"/>
                  </a:lnTo>
                  <a:lnTo>
                    <a:pt x="2338184" y="106375"/>
                  </a:lnTo>
                  <a:lnTo>
                    <a:pt x="2338425" y="119075"/>
                  </a:lnTo>
                  <a:lnTo>
                    <a:pt x="2334298" y="119075"/>
                  </a:lnTo>
                  <a:lnTo>
                    <a:pt x="2334145" y="131775"/>
                  </a:lnTo>
                  <a:lnTo>
                    <a:pt x="2330119" y="131775"/>
                  </a:lnTo>
                  <a:lnTo>
                    <a:pt x="2329967" y="144475"/>
                  </a:lnTo>
                  <a:lnTo>
                    <a:pt x="2322703" y="144475"/>
                  </a:lnTo>
                  <a:lnTo>
                    <a:pt x="2322893" y="131775"/>
                  </a:lnTo>
                  <a:lnTo>
                    <a:pt x="2327745" y="131775"/>
                  </a:lnTo>
                  <a:lnTo>
                    <a:pt x="2326944" y="119075"/>
                  </a:lnTo>
                  <a:lnTo>
                    <a:pt x="2324493" y="119075"/>
                  </a:lnTo>
                  <a:lnTo>
                    <a:pt x="2310638" y="106375"/>
                  </a:lnTo>
                  <a:lnTo>
                    <a:pt x="2303856" y="106375"/>
                  </a:lnTo>
                  <a:lnTo>
                    <a:pt x="2303856" y="182575"/>
                  </a:lnTo>
                  <a:lnTo>
                    <a:pt x="2289911" y="182575"/>
                  </a:lnTo>
                  <a:lnTo>
                    <a:pt x="2292769" y="169875"/>
                  </a:lnTo>
                  <a:lnTo>
                    <a:pt x="2303856" y="182575"/>
                  </a:lnTo>
                  <a:lnTo>
                    <a:pt x="2303856" y="106375"/>
                  </a:lnTo>
                  <a:lnTo>
                    <a:pt x="2289886" y="106375"/>
                  </a:lnTo>
                  <a:lnTo>
                    <a:pt x="2289886" y="119075"/>
                  </a:lnTo>
                  <a:lnTo>
                    <a:pt x="2289721" y="131775"/>
                  </a:lnTo>
                  <a:lnTo>
                    <a:pt x="2285314" y="119075"/>
                  </a:lnTo>
                  <a:lnTo>
                    <a:pt x="2282456" y="131775"/>
                  </a:lnTo>
                  <a:lnTo>
                    <a:pt x="2289657" y="131775"/>
                  </a:lnTo>
                  <a:lnTo>
                    <a:pt x="2289492" y="144475"/>
                  </a:lnTo>
                  <a:lnTo>
                    <a:pt x="2282228" y="144475"/>
                  </a:lnTo>
                  <a:lnTo>
                    <a:pt x="2282355" y="131775"/>
                  </a:lnTo>
                  <a:lnTo>
                    <a:pt x="2282583" y="119075"/>
                  </a:lnTo>
                  <a:lnTo>
                    <a:pt x="2285314" y="119075"/>
                  </a:lnTo>
                  <a:lnTo>
                    <a:pt x="2289886" y="119075"/>
                  </a:lnTo>
                  <a:lnTo>
                    <a:pt x="2289886" y="106375"/>
                  </a:lnTo>
                  <a:lnTo>
                    <a:pt x="2279243" y="106375"/>
                  </a:lnTo>
                  <a:lnTo>
                    <a:pt x="2279612" y="131775"/>
                  </a:lnTo>
                  <a:lnTo>
                    <a:pt x="2275319" y="131775"/>
                  </a:lnTo>
                  <a:lnTo>
                    <a:pt x="2272080" y="119075"/>
                  </a:lnTo>
                  <a:lnTo>
                    <a:pt x="2264092" y="119075"/>
                  </a:lnTo>
                  <a:lnTo>
                    <a:pt x="2261336" y="131775"/>
                  </a:lnTo>
                  <a:lnTo>
                    <a:pt x="2253704" y="131775"/>
                  </a:lnTo>
                  <a:lnTo>
                    <a:pt x="2256409" y="144475"/>
                  </a:lnTo>
                  <a:lnTo>
                    <a:pt x="2255951" y="144475"/>
                  </a:lnTo>
                  <a:lnTo>
                    <a:pt x="2255951" y="182575"/>
                  </a:lnTo>
                  <a:lnTo>
                    <a:pt x="2247239" y="182575"/>
                  </a:lnTo>
                  <a:lnTo>
                    <a:pt x="2245182" y="169875"/>
                  </a:lnTo>
                  <a:lnTo>
                    <a:pt x="2254796" y="169875"/>
                  </a:lnTo>
                  <a:lnTo>
                    <a:pt x="2255951" y="182575"/>
                  </a:lnTo>
                  <a:lnTo>
                    <a:pt x="2255951" y="144475"/>
                  </a:lnTo>
                  <a:lnTo>
                    <a:pt x="2247900" y="144475"/>
                  </a:lnTo>
                  <a:lnTo>
                    <a:pt x="2246528" y="131775"/>
                  </a:lnTo>
                  <a:lnTo>
                    <a:pt x="2250770" y="131775"/>
                  </a:lnTo>
                  <a:lnTo>
                    <a:pt x="2254288" y="119075"/>
                  </a:lnTo>
                  <a:lnTo>
                    <a:pt x="2261527" y="119075"/>
                  </a:lnTo>
                  <a:lnTo>
                    <a:pt x="2260854" y="106375"/>
                  </a:lnTo>
                  <a:lnTo>
                    <a:pt x="2254770" y="106375"/>
                  </a:lnTo>
                  <a:lnTo>
                    <a:pt x="2248331" y="119075"/>
                  </a:lnTo>
                  <a:lnTo>
                    <a:pt x="2241689" y="119075"/>
                  </a:lnTo>
                  <a:lnTo>
                    <a:pt x="2241689" y="1935175"/>
                  </a:lnTo>
                  <a:lnTo>
                    <a:pt x="2236279" y="1935175"/>
                  </a:lnTo>
                  <a:lnTo>
                    <a:pt x="2236876" y="1922475"/>
                  </a:lnTo>
                  <a:lnTo>
                    <a:pt x="2241689" y="1935175"/>
                  </a:lnTo>
                  <a:lnTo>
                    <a:pt x="2241689" y="119075"/>
                  </a:lnTo>
                  <a:lnTo>
                    <a:pt x="2239124" y="119075"/>
                  </a:lnTo>
                  <a:lnTo>
                    <a:pt x="2239124" y="131775"/>
                  </a:lnTo>
                  <a:lnTo>
                    <a:pt x="2232583" y="144475"/>
                  </a:lnTo>
                  <a:lnTo>
                    <a:pt x="2226119" y="131775"/>
                  </a:lnTo>
                  <a:lnTo>
                    <a:pt x="2239124" y="131775"/>
                  </a:lnTo>
                  <a:lnTo>
                    <a:pt x="2239124" y="119075"/>
                  </a:lnTo>
                  <a:lnTo>
                    <a:pt x="2227592" y="119075"/>
                  </a:lnTo>
                  <a:lnTo>
                    <a:pt x="2225637" y="106375"/>
                  </a:lnTo>
                  <a:lnTo>
                    <a:pt x="2205545" y="106375"/>
                  </a:lnTo>
                  <a:lnTo>
                    <a:pt x="2201443" y="119075"/>
                  </a:lnTo>
                  <a:lnTo>
                    <a:pt x="2197417" y="119075"/>
                  </a:lnTo>
                  <a:lnTo>
                    <a:pt x="2191893" y="131775"/>
                  </a:lnTo>
                  <a:lnTo>
                    <a:pt x="2190280" y="129387"/>
                  </a:lnTo>
                  <a:lnTo>
                    <a:pt x="2190280" y="131775"/>
                  </a:lnTo>
                  <a:lnTo>
                    <a:pt x="2190153" y="144475"/>
                  </a:lnTo>
                  <a:lnTo>
                    <a:pt x="2182863" y="144475"/>
                  </a:lnTo>
                  <a:lnTo>
                    <a:pt x="2182990" y="131775"/>
                  </a:lnTo>
                  <a:lnTo>
                    <a:pt x="2190280" y="131775"/>
                  </a:lnTo>
                  <a:lnTo>
                    <a:pt x="2190280" y="129387"/>
                  </a:lnTo>
                  <a:lnTo>
                    <a:pt x="2183320" y="119075"/>
                  </a:lnTo>
                  <a:lnTo>
                    <a:pt x="2187130" y="119075"/>
                  </a:lnTo>
                  <a:lnTo>
                    <a:pt x="2186495" y="106375"/>
                  </a:lnTo>
                  <a:lnTo>
                    <a:pt x="2175129" y="106375"/>
                  </a:lnTo>
                  <a:lnTo>
                    <a:pt x="2172716" y="119075"/>
                  </a:lnTo>
                  <a:lnTo>
                    <a:pt x="2168461" y="119075"/>
                  </a:lnTo>
                  <a:lnTo>
                    <a:pt x="2168499" y="106375"/>
                  </a:lnTo>
                  <a:lnTo>
                    <a:pt x="2168220" y="106819"/>
                  </a:lnTo>
                  <a:lnTo>
                    <a:pt x="2168220" y="119075"/>
                  </a:lnTo>
                  <a:lnTo>
                    <a:pt x="2167458" y="131775"/>
                  </a:lnTo>
                  <a:lnTo>
                    <a:pt x="2161209" y="119075"/>
                  </a:lnTo>
                  <a:lnTo>
                    <a:pt x="2168220" y="119075"/>
                  </a:lnTo>
                  <a:lnTo>
                    <a:pt x="2168220" y="106819"/>
                  </a:lnTo>
                  <a:lnTo>
                    <a:pt x="2160308" y="119075"/>
                  </a:lnTo>
                  <a:lnTo>
                    <a:pt x="2163305" y="106375"/>
                  </a:lnTo>
                  <a:lnTo>
                    <a:pt x="2148421" y="106375"/>
                  </a:lnTo>
                  <a:lnTo>
                    <a:pt x="2148421" y="144475"/>
                  </a:lnTo>
                  <a:lnTo>
                    <a:pt x="2146681" y="157175"/>
                  </a:lnTo>
                  <a:lnTo>
                    <a:pt x="2142769" y="157175"/>
                  </a:lnTo>
                  <a:lnTo>
                    <a:pt x="2142312" y="144475"/>
                  </a:lnTo>
                  <a:lnTo>
                    <a:pt x="2148421" y="144475"/>
                  </a:lnTo>
                  <a:lnTo>
                    <a:pt x="2148421" y="106375"/>
                  </a:lnTo>
                  <a:lnTo>
                    <a:pt x="2145741" y="106375"/>
                  </a:lnTo>
                  <a:lnTo>
                    <a:pt x="2145741" y="131775"/>
                  </a:lnTo>
                  <a:lnTo>
                    <a:pt x="2142477" y="131775"/>
                  </a:lnTo>
                  <a:lnTo>
                    <a:pt x="2144204" y="119075"/>
                  </a:lnTo>
                  <a:lnTo>
                    <a:pt x="2145741" y="131775"/>
                  </a:lnTo>
                  <a:lnTo>
                    <a:pt x="2145741" y="106375"/>
                  </a:lnTo>
                  <a:lnTo>
                    <a:pt x="2134997" y="106375"/>
                  </a:lnTo>
                  <a:lnTo>
                    <a:pt x="2134997" y="144475"/>
                  </a:lnTo>
                  <a:lnTo>
                    <a:pt x="2133968" y="157175"/>
                  </a:lnTo>
                  <a:lnTo>
                    <a:pt x="2120150" y="157175"/>
                  </a:lnTo>
                  <a:lnTo>
                    <a:pt x="2122601" y="144475"/>
                  </a:lnTo>
                  <a:lnTo>
                    <a:pt x="2134997" y="144475"/>
                  </a:lnTo>
                  <a:lnTo>
                    <a:pt x="2134997" y="106375"/>
                  </a:lnTo>
                  <a:lnTo>
                    <a:pt x="2130260" y="106375"/>
                  </a:lnTo>
                  <a:lnTo>
                    <a:pt x="2130552" y="119075"/>
                  </a:lnTo>
                  <a:lnTo>
                    <a:pt x="2123706" y="119075"/>
                  </a:lnTo>
                  <a:lnTo>
                    <a:pt x="2124278" y="106375"/>
                  </a:lnTo>
                  <a:lnTo>
                    <a:pt x="2128037" y="106375"/>
                  </a:lnTo>
                  <a:lnTo>
                    <a:pt x="2127847" y="93675"/>
                  </a:lnTo>
                  <a:lnTo>
                    <a:pt x="2131237" y="93675"/>
                  </a:lnTo>
                  <a:lnTo>
                    <a:pt x="2131949" y="80975"/>
                  </a:lnTo>
                  <a:lnTo>
                    <a:pt x="2111832" y="80975"/>
                  </a:lnTo>
                  <a:lnTo>
                    <a:pt x="2115756" y="93675"/>
                  </a:lnTo>
                  <a:lnTo>
                    <a:pt x="2105622" y="93675"/>
                  </a:lnTo>
                  <a:lnTo>
                    <a:pt x="2105622" y="131775"/>
                  </a:lnTo>
                  <a:lnTo>
                    <a:pt x="2105444" y="144475"/>
                  </a:lnTo>
                  <a:lnTo>
                    <a:pt x="2098217" y="144475"/>
                  </a:lnTo>
                  <a:lnTo>
                    <a:pt x="2098357" y="131775"/>
                  </a:lnTo>
                  <a:lnTo>
                    <a:pt x="2105622" y="131775"/>
                  </a:lnTo>
                  <a:lnTo>
                    <a:pt x="2105622" y="93675"/>
                  </a:lnTo>
                  <a:lnTo>
                    <a:pt x="2094585" y="93675"/>
                  </a:lnTo>
                  <a:lnTo>
                    <a:pt x="2094585" y="131775"/>
                  </a:lnTo>
                  <a:lnTo>
                    <a:pt x="2094458" y="144475"/>
                  </a:lnTo>
                  <a:lnTo>
                    <a:pt x="2087206" y="144475"/>
                  </a:lnTo>
                  <a:lnTo>
                    <a:pt x="2087321" y="131775"/>
                  </a:lnTo>
                  <a:lnTo>
                    <a:pt x="2094585" y="131775"/>
                  </a:lnTo>
                  <a:lnTo>
                    <a:pt x="2094585" y="93675"/>
                  </a:lnTo>
                  <a:lnTo>
                    <a:pt x="2060702" y="93675"/>
                  </a:lnTo>
                  <a:lnTo>
                    <a:pt x="2060702" y="144475"/>
                  </a:lnTo>
                  <a:lnTo>
                    <a:pt x="2054059" y="144475"/>
                  </a:lnTo>
                  <a:lnTo>
                    <a:pt x="2047405" y="144475"/>
                  </a:lnTo>
                  <a:lnTo>
                    <a:pt x="2048370" y="131775"/>
                  </a:lnTo>
                  <a:lnTo>
                    <a:pt x="2054059" y="144475"/>
                  </a:lnTo>
                  <a:lnTo>
                    <a:pt x="2058339" y="131775"/>
                  </a:lnTo>
                  <a:lnTo>
                    <a:pt x="2060702" y="144475"/>
                  </a:lnTo>
                  <a:lnTo>
                    <a:pt x="2060702" y="93675"/>
                  </a:lnTo>
                  <a:lnTo>
                    <a:pt x="2015477" y="93675"/>
                  </a:lnTo>
                  <a:lnTo>
                    <a:pt x="2015477" y="131775"/>
                  </a:lnTo>
                  <a:lnTo>
                    <a:pt x="2010841" y="144475"/>
                  </a:lnTo>
                  <a:lnTo>
                    <a:pt x="2009876" y="144475"/>
                  </a:lnTo>
                  <a:lnTo>
                    <a:pt x="2008009" y="131775"/>
                  </a:lnTo>
                  <a:lnTo>
                    <a:pt x="2015477" y="131775"/>
                  </a:lnTo>
                  <a:lnTo>
                    <a:pt x="2015477" y="93675"/>
                  </a:lnTo>
                  <a:lnTo>
                    <a:pt x="2011730" y="93675"/>
                  </a:lnTo>
                  <a:lnTo>
                    <a:pt x="2008720" y="80975"/>
                  </a:lnTo>
                  <a:lnTo>
                    <a:pt x="2005215" y="80975"/>
                  </a:lnTo>
                  <a:lnTo>
                    <a:pt x="2000275" y="93675"/>
                  </a:lnTo>
                  <a:lnTo>
                    <a:pt x="1977605" y="93675"/>
                  </a:lnTo>
                  <a:lnTo>
                    <a:pt x="1966087" y="80975"/>
                  </a:lnTo>
                  <a:lnTo>
                    <a:pt x="1940356" y="80975"/>
                  </a:lnTo>
                  <a:lnTo>
                    <a:pt x="1940420" y="68275"/>
                  </a:lnTo>
                  <a:lnTo>
                    <a:pt x="1920570" y="68275"/>
                  </a:lnTo>
                  <a:lnTo>
                    <a:pt x="1920570" y="1947875"/>
                  </a:lnTo>
                  <a:lnTo>
                    <a:pt x="1919401" y="1960575"/>
                  </a:lnTo>
                  <a:lnTo>
                    <a:pt x="1909089" y="1960575"/>
                  </a:lnTo>
                  <a:lnTo>
                    <a:pt x="1909457" y="1947875"/>
                  </a:lnTo>
                  <a:lnTo>
                    <a:pt x="1905342" y="1947875"/>
                  </a:lnTo>
                  <a:lnTo>
                    <a:pt x="1906257" y="1935175"/>
                  </a:lnTo>
                  <a:lnTo>
                    <a:pt x="1912429" y="1947875"/>
                  </a:lnTo>
                  <a:lnTo>
                    <a:pt x="1920570" y="1947875"/>
                  </a:lnTo>
                  <a:lnTo>
                    <a:pt x="1920570" y="68275"/>
                  </a:lnTo>
                  <a:lnTo>
                    <a:pt x="1919909" y="68275"/>
                  </a:lnTo>
                  <a:lnTo>
                    <a:pt x="1919909" y="119075"/>
                  </a:lnTo>
                  <a:lnTo>
                    <a:pt x="1916074" y="119075"/>
                  </a:lnTo>
                  <a:lnTo>
                    <a:pt x="1916074" y="1922475"/>
                  </a:lnTo>
                  <a:lnTo>
                    <a:pt x="1916074" y="1935175"/>
                  </a:lnTo>
                  <a:lnTo>
                    <a:pt x="1908975" y="1935175"/>
                  </a:lnTo>
                  <a:lnTo>
                    <a:pt x="1909927" y="1922475"/>
                  </a:lnTo>
                  <a:lnTo>
                    <a:pt x="1916074" y="1922475"/>
                  </a:lnTo>
                  <a:lnTo>
                    <a:pt x="1916074" y="119075"/>
                  </a:lnTo>
                  <a:lnTo>
                    <a:pt x="1912442" y="119075"/>
                  </a:lnTo>
                  <a:lnTo>
                    <a:pt x="1917014" y="106375"/>
                  </a:lnTo>
                  <a:lnTo>
                    <a:pt x="1919909" y="119075"/>
                  </a:lnTo>
                  <a:lnTo>
                    <a:pt x="1919909" y="68275"/>
                  </a:lnTo>
                  <a:lnTo>
                    <a:pt x="1882673" y="68275"/>
                  </a:lnTo>
                  <a:lnTo>
                    <a:pt x="1877225" y="80975"/>
                  </a:lnTo>
                  <a:lnTo>
                    <a:pt x="1876653" y="80975"/>
                  </a:lnTo>
                  <a:lnTo>
                    <a:pt x="1876653" y="1960575"/>
                  </a:lnTo>
                  <a:lnTo>
                    <a:pt x="1869897" y="1960575"/>
                  </a:lnTo>
                  <a:lnTo>
                    <a:pt x="1866201" y="1947875"/>
                  </a:lnTo>
                  <a:lnTo>
                    <a:pt x="1872856" y="1947875"/>
                  </a:lnTo>
                  <a:lnTo>
                    <a:pt x="1876653" y="1960575"/>
                  </a:lnTo>
                  <a:lnTo>
                    <a:pt x="1876653" y="80975"/>
                  </a:lnTo>
                  <a:lnTo>
                    <a:pt x="1841119" y="80975"/>
                  </a:lnTo>
                  <a:lnTo>
                    <a:pt x="1838782" y="93675"/>
                  </a:lnTo>
                  <a:lnTo>
                    <a:pt x="1829587" y="80975"/>
                  </a:lnTo>
                  <a:lnTo>
                    <a:pt x="1815477" y="80975"/>
                  </a:lnTo>
                  <a:lnTo>
                    <a:pt x="1815477" y="1897075"/>
                  </a:lnTo>
                  <a:lnTo>
                    <a:pt x="1806295" y="1897075"/>
                  </a:lnTo>
                  <a:lnTo>
                    <a:pt x="1806168" y="1909775"/>
                  </a:lnTo>
                  <a:lnTo>
                    <a:pt x="1799158" y="1909775"/>
                  </a:lnTo>
                  <a:lnTo>
                    <a:pt x="1799285" y="1897075"/>
                  </a:lnTo>
                  <a:lnTo>
                    <a:pt x="1802803" y="1897075"/>
                  </a:lnTo>
                  <a:lnTo>
                    <a:pt x="1805965" y="1884375"/>
                  </a:lnTo>
                  <a:lnTo>
                    <a:pt x="1810410" y="1884375"/>
                  </a:lnTo>
                  <a:lnTo>
                    <a:pt x="1815477" y="1897075"/>
                  </a:lnTo>
                  <a:lnTo>
                    <a:pt x="1815477" y="80975"/>
                  </a:lnTo>
                  <a:lnTo>
                    <a:pt x="1795703" y="80975"/>
                  </a:lnTo>
                  <a:lnTo>
                    <a:pt x="1795703" y="1884375"/>
                  </a:lnTo>
                  <a:lnTo>
                    <a:pt x="1795157" y="1897075"/>
                  </a:lnTo>
                  <a:lnTo>
                    <a:pt x="1785086" y="1897075"/>
                  </a:lnTo>
                  <a:lnTo>
                    <a:pt x="1785683" y="1884375"/>
                  </a:lnTo>
                  <a:lnTo>
                    <a:pt x="1795703" y="1884375"/>
                  </a:lnTo>
                  <a:lnTo>
                    <a:pt x="1795703" y="80975"/>
                  </a:lnTo>
                  <a:lnTo>
                    <a:pt x="1764131" y="80975"/>
                  </a:lnTo>
                  <a:lnTo>
                    <a:pt x="1769313" y="68275"/>
                  </a:lnTo>
                  <a:lnTo>
                    <a:pt x="1739239" y="68275"/>
                  </a:lnTo>
                  <a:lnTo>
                    <a:pt x="1739239" y="1858975"/>
                  </a:lnTo>
                  <a:lnTo>
                    <a:pt x="1737639" y="1871675"/>
                  </a:lnTo>
                  <a:lnTo>
                    <a:pt x="1717027" y="1871675"/>
                  </a:lnTo>
                  <a:lnTo>
                    <a:pt x="1717027" y="1897075"/>
                  </a:lnTo>
                  <a:lnTo>
                    <a:pt x="1711807" y="1909775"/>
                  </a:lnTo>
                  <a:lnTo>
                    <a:pt x="1703717" y="1897075"/>
                  </a:lnTo>
                  <a:lnTo>
                    <a:pt x="1707451" y="1897075"/>
                  </a:lnTo>
                  <a:lnTo>
                    <a:pt x="1707311" y="1884375"/>
                  </a:lnTo>
                  <a:lnTo>
                    <a:pt x="1714398" y="1884375"/>
                  </a:lnTo>
                  <a:lnTo>
                    <a:pt x="1713750" y="1897075"/>
                  </a:lnTo>
                  <a:lnTo>
                    <a:pt x="1717027" y="1897075"/>
                  </a:lnTo>
                  <a:lnTo>
                    <a:pt x="1717027" y="1871675"/>
                  </a:lnTo>
                  <a:lnTo>
                    <a:pt x="1714423" y="1871675"/>
                  </a:lnTo>
                  <a:lnTo>
                    <a:pt x="1717103" y="1858975"/>
                  </a:lnTo>
                  <a:lnTo>
                    <a:pt x="1739239" y="1858975"/>
                  </a:lnTo>
                  <a:lnTo>
                    <a:pt x="1739239" y="68275"/>
                  </a:lnTo>
                  <a:lnTo>
                    <a:pt x="1726717" y="68275"/>
                  </a:lnTo>
                  <a:lnTo>
                    <a:pt x="1723809" y="80975"/>
                  </a:lnTo>
                  <a:lnTo>
                    <a:pt x="1718259" y="80975"/>
                  </a:lnTo>
                  <a:lnTo>
                    <a:pt x="1712429" y="68275"/>
                  </a:lnTo>
                  <a:lnTo>
                    <a:pt x="1700263" y="68275"/>
                  </a:lnTo>
                  <a:lnTo>
                    <a:pt x="1700263" y="1858975"/>
                  </a:lnTo>
                  <a:lnTo>
                    <a:pt x="1697075" y="1863750"/>
                  </a:lnTo>
                  <a:lnTo>
                    <a:pt x="1697075" y="1897075"/>
                  </a:lnTo>
                  <a:lnTo>
                    <a:pt x="1690662" y="1897075"/>
                  </a:lnTo>
                  <a:lnTo>
                    <a:pt x="1689646" y="1884375"/>
                  </a:lnTo>
                  <a:lnTo>
                    <a:pt x="1693011" y="1884375"/>
                  </a:lnTo>
                  <a:lnTo>
                    <a:pt x="1697075" y="1897075"/>
                  </a:lnTo>
                  <a:lnTo>
                    <a:pt x="1697075" y="1863750"/>
                  </a:lnTo>
                  <a:lnTo>
                    <a:pt x="1691779" y="1871675"/>
                  </a:lnTo>
                  <a:lnTo>
                    <a:pt x="1685239" y="1871675"/>
                  </a:lnTo>
                  <a:lnTo>
                    <a:pt x="1685239" y="1922475"/>
                  </a:lnTo>
                  <a:lnTo>
                    <a:pt x="1679079" y="1922475"/>
                  </a:lnTo>
                  <a:lnTo>
                    <a:pt x="1680298" y="1909775"/>
                  </a:lnTo>
                  <a:lnTo>
                    <a:pt x="1685239" y="1922475"/>
                  </a:lnTo>
                  <a:lnTo>
                    <a:pt x="1685239" y="1871675"/>
                  </a:lnTo>
                  <a:lnTo>
                    <a:pt x="1675498" y="1871675"/>
                  </a:lnTo>
                  <a:lnTo>
                    <a:pt x="1675498" y="1884375"/>
                  </a:lnTo>
                  <a:lnTo>
                    <a:pt x="1675485" y="1897075"/>
                  </a:lnTo>
                  <a:lnTo>
                    <a:pt x="1673783" y="1897075"/>
                  </a:lnTo>
                  <a:lnTo>
                    <a:pt x="1669389" y="1909775"/>
                  </a:lnTo>
                  <a:lnTo>
                    <a:pt x="1668411" y="1897075"/>
                  </a:lnTo>
                  <a:lnTo>
                    <a:pt x="1668437" y="1884375"/>
                  </a:lnTo>
                  <a:lnTo>
                    <a:pt x="1675498" y="1884375"/>
                  </a:lnTo>
                  <a:lnTo>
                    <a:pt x="1675498" y="1871675"/>
                  </a:lnTo>
                  <a:lnTo>
                    <a:pt x="1664538" y="1871675"/>
                  </a:lnTo>
                  <a:lnTo>
                    <a:pt x="1668449" y="1858975"/>
                  </a:lnTo>
                  <a:lnTo>
                    <a:pt x="1700263" y="1858975"/>
                  </a:lnTo>
                  <a:lnTo>
                    <a:pt x="1700263" y="68275"/>
                  </a:lnTo>
                  <a:lnTo>
                    <a:pt x="1659305" y="68275"/>
                  </a:lnTo>
                  <a:lnTo>
                    <a:pt x="1659305" y="1884375"/>
                  </a:lnTo>
                  <a:lnTo>
                    <a:pt x="1647202" y="1884375"/>
                  </a:lnTo>
                  <a:lnTo>
                    <a:pt x="1654403" y="1871675"/>
                  </a:lnTo>
                  <a:lnTo>
                    <a:pt x="1659305" y="1884375"/>
                  </a:lnTo>
                  <a:lnTo>
                    <a:pt x="1659305" y="68275"/>
                  </a:lnTo>
                  <a:lnTo>
                    <a:pt x="1584312" y="68275"/>
                  </a:lnTo>
                  <a:lnTo>
                    <a:pt x="1573441" y="55575"/>
                  </a:lnTo>
                  <a:lnTo>
                    <a:pt x="1562582" y="68275"/>
                  </a:lnTo>
                  <a:lnTo>
                    <a:pt x="1554911" y="68275"/>
                  </a:lnTo>
                  <a:lnTo>
                    <a:pt x="1554327" y="55575"/>
                  </a:lnTo>
                  <a:lnTo>
                    <a:pt x="1548155" y="68275"/>
                  </a:lnTo>
                  <a:lnTo>
                    <a:pt x="1543786" y="68275"/>
                  </a:lnTo>
                  <a:lnTo>
                    <a:pt x="1543621" y="55575"/>
                  </a:lnTo>
                  <a:lnTo>
                    <a:pt x="1536331" y="55575"/>
                  </a:lnTo>
                  <a:lnTo>
                    <a:pt x="1531429" y="68275"/>
                  </a:lnTo>
                  <a:lnTo>
                    <a:pt x="1522641" y="68275"/>
                  </a:lnTo>
                  <a:lnTo>
                    <a:pt x="1517751" y="55575"/>
                  </a:lnTo>
                  <a:lnTo>
                    <a:pt x="1514157" y="68275"/>
                  </a:lnTo>
                  <a:lnTo>
                    <a:pt x="1498739" y="68275"/>
                  </a:lnTo>
                  <a:lnTo>
                    <a:pt x="1498739" y="1909775"/>
                  </a:lnTo>
                  <a:lnTo>
                    <a:pt x="1495247" y="1909775"/>
                  </a:lnTo>
                  <a:lnTo>
                    <a:pt x="1495856" y="1897075"/>
                  </a:lnTo>
                  <a:lnTo>
                    <a:pt x="1498739" y="1909775"/>
                  </a:lnTo>
                  <a:lnTo>
                    <a:pt x="1498739" y="68275"/>
                  </a:lnTo>
                  <a:lnTo>
                    <a:pt x="1488833" y="68275"/>
                  </a:lnTo>
                  <a:lnTo>
                    <a:pt x="1487614" y="55575"/>
                  </a:lnTo>
                  <a:lnTo>
                    <a:pt x="1480616" y="68275"/>
                  </a:lnTo>
                  <a:lnTo>
                    <a:pt x="1469504" y="68275"/>
                  </a:lnTo>
                  <a:lnTo>
                    <a:pt x="1468843" y="55575"/>
                  </a:lnTo>
                  <a:lnTo>
                    <a:pt x="1462735" y="68275"/>
                  </a:lnTo>
                  <a:lnTo>
                    <a:pt x="1432356" y="68275"/>
                  </a:lnTo>
                  <a:lnTo>
                    <a:pt x="1428343" y="55575"/>
                  </a:lnTo>
                  <a:lnTo>
                    <a:pt x="1399806" y="55575"/>
                  </a:lnTo>
                  <a:lnTo>
                    <a:pt x="1406321" y="68275"/>
                  </a:lnTo>
                  <a:lnTo>
                    <a:pt x="1404785" y="80975"/>
                  </a:lnTo>
                  <a:lnTo>
                    <a:pt x="1403121" y="68275"/>
                  </a:lnTo>
                  <a:lnTo>
                    <a:pt x="1398981" y="68275"/>
                  </a:lnTo>
                  <a:lnTo>
                    <a:pt x="1399806" y="55575"/>
                  </a:lnTo>
                  <a:lnTo>
                    <a:pt x="1306004" y="55575"/>
                  </a:lnTo>
                  <a:lnTo>
                    <a:pt x="1303782" y="68275"/>
                  </a:lnTo>
                  <a:lnTo>
                    <a:pt x="1288935" y="68275"/>
                  </a:lnTo>
                  <a:lnTo>
                    <a:pt x="1288935" y="1871675"/>
                  </a:lnTo>
                  <a:lnTo>
                    <a:pt x="1284630" y="1884375"/>
                  </a:lnTo>
                  <a:lnTo>
                    <a:pt x="1283639" y="1884375"/>
                  </a:lnTo>
                  <a:lnTo>
                    <a:pt x="1281785" y="1871675"/>
                  </a:lnTo>
                  <a:lnTo>
                    <a:pt x="1288935" y="1871675"/>
                  </a:lnTo>
                  <a:lnTo>
                    <a:pt x="1288935" y="68275"/>
                  </a:lnTo>
                  <a:lnTo>
                    <a:pt x="1280210" y="68275"/>
                  </a:lnTo>
                  <a:lnTo>
                    <a:pt x="1276896" y="62204"/>
                  </a:lnTo>
                  <a:lnTo>
                    <a:pt x="1276896" y="1909775"/>
                  </a:lnTo>
                  <a:lnTo>
                    <a:pt x="1271562" y="1909775"/>
                  </a:lnTo>
                  <a:lnTo>
                    <a:pt x="1275930" y="1897075"/>
                  </a:lnTo>
                  <a:lnTo>
                    <a:pt x="1276896" y="1909775"/>
                  </a:lnTo>
                  <a:lnTo>
                    <a:pt x="1276896" y="62204"/>
                  </a:lnTo>
                  <a:lnTo>
                    <a:pt x="1273276" y="55575"/>
                  </a:lnTo>
                  <a:lnTo>
                    <a:pt x="1257490" y="55575"/>
                  </a:lnTo>
                  <a:lnTo>
                    <a:pt x="1257490" y="1109675"/>
                  </a:lnTo>
                  <a:lnTo>
                    <a:pt x="1257452" y="1122375"/>
                  </a:lnTo>
                  <a:lnTo>
                    <a:pt x="1248168" y="1122375"/>
                  </a:lnTo>
                  <a:lnTo>
                    <a:pt x="1248168" y="1897075"/>
                  </a:lnTo>
                  <a:lnTo>
                    <a:pt x="1243850" y="1909775"/>
                  </a:lnTo>
                  <a:lnTo>
                    <a:pt x="1211389" y="1909775"/>
                  </a:lnTo>
                  <a:lnTo>
                    <a:pt x="1211199" y="1897075"/>
                  </a:lnTo>
                  <a:lnTo>
                    <a:pt x="1248168" y="1897075"/>
                  </a:lnTo>
                  <a:lnTo>
                    <a:pt x="1248168" y="1122375"/>
                  </a:lnTo>
                  <a:lnTo>
                    <a:pt x="1246670" y="1122375"/>
                  </a:lnTo>
                  <a:lnTo>
                    <a:pt x="1257490" y="1109675"/>
                  </a:lnTo>
                  <a:lnTo>
                    <a:pt x="1257490" y="55575"/>
                  </a:lnTo>
                  <a:lnTo>
                    <a:pt x="1232535" y="55575"/>
                  </a:lnTo>
                  <a:lnTo>
                    <a:pt x="1227899" y="68275"/>
                  </a:lnTo>
                  <a:lnTo>
                    <a:pt x="1226858" y="68275"/>
                  </a:lnTo>
                  <a:lnTo>
                    <a:pt x="1224889" y="55575"/>
                  </a:lnTo>
                  <a:lnTo>
                    <a:pt x="1219377" y="55575"/>
                  </a:lnTo>
                  <a:lnTo>
                    <a:pt x="1215567" y="68275"/>
                  </a:lnTo>
                  <a:lnTo>
                    <a:pt x="1211122" y="55575"/>
                  </a:lnTo>
                  <a:lnTo>
                    <a:pt x="1209357" y="55575"/>
                  </a:lnTo>
                  <a:lnTo>
                    <a:pt x="1207897" y="68275"/>
                  </a:lnTo>
                  <a:lnTo>
                    <a:pt x="1197876" y="68275"/>
                  </a:lnTo>
                  <a:lnTo>
                    <a:pt x="1194917" y="55575"/>
                  </a:lnTo>
                  <a:lnTo>
                    <a:pt x="1189304" y="55575"/>
                  </a:lnTo>
                  <a:lnTo>
                    <a:pt x="1169619" y="66065"/>
                  </a:lnTo>
                  <a:lnTo>
                    <a:pt x="1169619" y="1884375"/>
                  </a:lnTo>
                  <a:lnTo>
                    <a:pt x="1168222" y="1897075"/>
                  </a:lnTo>
                  <a:lnTo>
                    <a:pt x="1159116" y="1897075"/>
                  </a:lnTo>
                  <a:lnTo>
                    <a:pt x="1157554" y="1884375"/>
                  </a:lnTo>
                  <a:lnTo>
                    <a:pt x="1153452" y="1884375"/>
                  </a:lnTo>
                  <a:lnTo>
                    <a:pt x="1154734" y="1897075"/>
                  </a:lnTo>
                  <a:lnTo>
                    <a:pt x="1145260" y="1897075"/>
                  </a:lnTo>
                  <a:lnTo>
                    <a:pt x="1143393" y="1884375"/>
                  </a:lnTo>
                  <a:lnTo>
                    <a:pt x="1150124" y="1884375"/>
                  </a:lnTo>
                  <a:lnTo>
                    <a:pt x="1154976" y="1871675"/>
                  </a:lnTo>
                  <a:lnTo>
                    <a:pt x="1164399" y="1871675"/>
                  </a:lnTo>
                  <a:lnTo>
                    <a:pt x="1167282" y="1884375"/>
                  </a:lnTo>
                  <a:lnTo>
                    <a:pt x="1169619" y="1884375"/>
                  </a:lnTo>
                  <a:lnTo>
                    <a:pt x="1169619" y="66065"/>
                  </a:lnTo>
                  <a:lnTo>
                    <a:pt x="1165466" y="68275"/>
                  </a:lnTo>
                  <a:lnTo>
                    <a:pt x="1129690" y="68275"/>
                  </a:lnTo>
                  <a:lnTo>
                    <a:pt x="1129690" y="1897075"/>
                  </a:lnTo>
                  <a:lnTo>
                    <a:pt x="1101686" y="1897075"/>
                  </a:lnTo>
                  <a:lnTo>
                    <a:pt x="1106398" y="1884375"/>
                  </a:lnTo>
                  <a:lnTo>
                    <a:pt x="1123111" y="1884375"/>
                  </a:lnTo>
                  <a:lnTo>
                    <a:pt x="1129690" y="1897075"/>
                  </a:lnTo>
                  <a:lnTo>
                    <a:pt x="1129690" y="68275"/>
                  </a:lnTo>
                  <a:lnTo>
                    <a:pt x="1122184" y="68275"/>
                  </a:lnTo>
                  <a:lnTo>
                    <a:pt x="1122184" y="1871675"/>
                  </a:lnTo>
                  <a:lnTo>
                    <a:pt x="1118755" y="1871675"/>
                  </a:lnTo>
                  <a:lnTo>
                    <a:pt x="1119327" y="1858975"/>
                  </a:lnTo>
                  <a:lnTo>
                    <a:pt x="1122184" y="1871675"/>
                  </a:lnTo>
                  <a:lnTo>
                    <a:pt x="1122184" y="68275"/>
                  </a:lnTo>
                  <a:lnTo>
                    <a:pt x="1095349" y="68275"/>
                  </a:lnTo>
                  <a:lnTo>
                    <a:pt x="1092123" y="55575"/>
                  </a:lnTo>
                  <a:lnTo>
                    <a:pt x="1084148" y="55575"/>
                  </a:lnTo>
                  <a:lnTo>
                    <a:pt x="1081608" y="68275"/>
                  </a:lnTo>
                  <a:lnTo>
                    <a:pt x="1081417" y="67716"/>
                  </a:lnTo>
                  <a:lnTo>
                    <a:pt x="1081417" y="1909775"/>
                  </a:lnTo>
                  <a:lnTo>
                    <a:pt x="1081100" y="1922475"/>
                  </a:lnTo>
                  <a:lnTo>
                    <a:pt x="1070648" y="1922475"/>
                  </a:lnTo>
                  <a:lnTo>
                    <a:pt x="1070444" y="1909775"/>
                  </a:lnTo>
                  <a:lnTo>
                    <a:pt x="1081417" y="1909775"/>
                  </a:lnTo>
                  <a:lnTo>
                    <a:pt x="1081417" y="67716"/>
                  </a:lnTo>
                  <a:lnTo>
                    <a:pt x="1077302" y="55575"/>
                  </a:lnTo>
                  <a:lnTo>
                    <a:pt x="1073315" y="55575"/>
                  </a:lnTo>
                  <a:lnTo>
                    <a:pt x="1073315" y="1884375"/>
                  </a:lnTo>
                  <a:lnTo>
                    <a:pt x="1059421" y="1884375"/>
                  </a:lnTo>
                  <a:lnTo>
                    <a:pt x="1060145" y="1871675"/>
                  </a:lnTo>
                  <a:lnTo>
                    <a:pt x="1068578" y="1871675"/>
                  </a:lnTo>
                  <a:lnTo>
                    <a:pt x="1073315" y="1884375"/>
                  </a:lnTo>
                  <a:lnTo>
                    <a:pt x="1073315" y="55575"/>
                  </a:lnTo>
                  <a:lnTo>
                    <a:pt x="1072908" y="55575"/>
                  </a:lnTo>
                  <a:lnTo>
                    <a:pt x="1072667" y="52781"/>
                  </a:lnTo>
                  <a:lnTo>
                    <a:pt x="1067866" y="55575"/>
                  </a:lnTo>
                  <a:lnTo>
                    <a:pt x="1056144" y="55575"/>
                  </a:lnTo>
                  <a:lnTo>
                    <a:pt x="1046543" y="68275"/>
                  </a:lnTo>
                  <a:lnTo>
                    <a:pt x="1040447" y="59283"/>
                  </a:lnTo>
                  <a:lnTo>
                    <a:pt x="1041857" y="59524"/>
                  </a:lnTo>
                  <a:lnTo>
                    <a:pt x="1042644" y="53200"/>
                  </a:lnTo>
                  <a:lnTo>
                    <a:pt x="1038453" y="53911"/>
                  </a:lnTo>
                  <a:lnTo>
                    <a:pt x="1036662" y="46024"/>
                  </a:lnTo>
                  <a:lnTo>
                    <a:pt x="1035177" y="53314"/>
                  </a:lnTo>
                  <a:lnTo>
                    <a:pt x="1035227" y="55575"/>
                  </a:lnTo>
                  <a:lnTo>
                    <a:pt x="1031582" y="55575"/>
                  </a:lnTo>
                  <a:lnTo>
                    <a:pt x="1027671" y="68275"/>
                  </a:lnTo>
                  <a:lnTo>
                    <a:pt x="1020876" y="80975"/>
                  </a:lnTo>
                  <a:lnTo>
                    <a:pt x="1001598" y="80975"/>
                  </a:lnTo>
                  <a:lnTo>
                    <a:pt x="1002423" y="93675"/>
                  </a:lnTo>
                  <a:lnTo>
                    <a:pt x="997458" y="93675"/>
                  </a:lnTo>
                  <a:lnTo>
                    <a:pt x="997458" y="1109675"/>
                  </a:lnTo>
                  <a:lnTo>
                    <a:pt x="996683" y="1122375"/>
                  </a:lnTo>
                  <a:lnTo>
                    <a:pt x="990409" y="1109675"/>
                  </a:lnTo>
                  <a:lnTo>
                    <a:pt x="990244" y="1109675"/>
                  </a:lnTo>
                  <a:lnTo>
                    <a:pt x="991704" y="1096975"/>
                  </a:lnTo>
                  <a:lnTo>
                    <a:pt x="993444" y="1109675"/>
                  </a:lnTo>
                  <a:lnTo>
                    <a:pt x="997458" y="1109675"/>
                  </a:lnTo>
                  <a:lnTo>
                    <a:pt x="997458" y="93675"/>
                  </a:lnTo>
                  <a:lnTo>
                    <a:pt x="983678" y="93675"/>
                  </a:lnTo>
                  <a:lnTo>
                    <a:pt x="978725" y="102158"/>
                  </a:lnTo>
                  <a:lnTo>
                    <a:pt x="978725" y="1884375"/>
                  </a:lnTo>
                  <a:lnTo>
                    <a:pt x="971740" y="1884375"/>
                  </a:lnTo>
                  <a:lnTo>
                    <a:pt x="972426" y="1871675"/>
                  </a:lnTo>
                  <a:lnTo>
                    <a:pt x="978522" y="1871675"/>
                  </a:lnTo>
                  <a:lnTo>
                    <a:pt x="978725" y="1884375"/>
                  </a:lnTo>
                  <a:lnTo>
                    <a:pt x="978725" y="102158"/>
                  </a:lnTo>
                  <a:lnTo>
                    <a:pt x="976261" y="106375"/>
                  </a:lnTo>
                  <a:lnTo>
                    <a:pt x="971753" y="93675"/>
                  </a:lnTo>
                  <a:lnTo>
                    <a:pt x="962152" y="93675"/>
                  </a:lnTo>
                  <a:lnTo>
                    <a:pt x="962152" y="1998675"/>
                  </a:lnTo>
                  <a:lnTo>
                    <a:pt x="955014" y="1998675"/>
                  </a:lnTo>
                  <a:lnTo>
                    <a:pt x="959218" y="1985975"/>
                  </a:lnTo>
                  <a:lnTo>
                    <a:pt x="962152" y="1998675"/>
                  </a:lnTo>
                  <a:lnTo>
                    <a:pt x="962152" y="93675"/>
                  </a:lnTo>
                  <a:lnTo>
                    <a:pt x="953884" y="93675"/>
                  </a:lnTo>
                  <a:lnTo>
                    <a:pt x="953884" y="106375"/>
                  </a:lnTo>
                  <a:lnTo>
                    <a:pt x="953846" y="119075"/>
                  </a:lnTo>
                  <a:lnTo>
                    <a:pt x="949401" y="106375"/>
                  </a:lnTo>
                  <a:lnTo>
                    <a:pt x="946708" y="118135"/>
                  </a:lnTo>
                  <a:lnTo>
                    <a:pt x="946708" y="1096975"/>
                  </a:lnTo>
                  <a:lnTo>
                    <a:pt x="946251" y="1109675"/>
                  </a:lnTo>
                  <a:lnTo>
                    <a:pt x="935977" y="1109675"/>
                  </a:lnTo>
                  <a:lnTo>
                    <a:pt x="936498" y="1096975"/>
                  </a:lnTo>
                  <a:lnTo>
                    <a:pt x="946708" y="1096975"/>
                  </a:lnTo>
                  <a:lnTo>
                    <a:pt x="946708" y="118135"/>
                  </a:lnTo>
                  <a:lnTo>
                    <a:pt x="946492" y="119075"/>
                  </a:lnTo>
                  <a:lnTo>
                    <a:pt x="946518" y="106375"/>
                  </a:lnTo>
                  <a:lnTo>
                    <a:pt x="949401" y="106375"/>
                  </a:lnTo>
                  <a:lnTo>
                    <a:pt x="953884" y="106375"/>
                  </a:lnTo>
                  <a:lnTo>
                    <a:pt x="953884" y="93675"/>
                  </a:lnTo>
                  <a:lnTo>
                    <a:pt x="953706" y="93675"/>
                  </a:lnTo>
                  <a:lnTo>
                    <a:pt x="943305" y="106375"/>
                  </a:lnTo>
                  <a:lnTo>
                    <a:pt x="919149" y="106375"/>
                  </a:lnTo>
                  <a:lnTo>
                    <a:pt x="919149" y="1884375"/>
                  </a:lnTo>
                  <a:lnTo>
                    <a:pt x="914882" y="1897075"/>
                  </a:lnTo>
                  <a:lnTo>
                    <a:pt x="905459" y="1897075"/>
                  </a:lnTo>
                  <a:lnTo>
                    <a:pt x="901890" y="1884375"/>
                  </a:lnTo>
                  <a:lnTo>
                    <a:pt x="919149" y="1884375"/>
                  </a:lnTo>
                  <a:lnTo>
                    <a:pt x="919149" y="106375"/>
                  </a:lnTo>
                  <a:lnTo>
                    <a:pt x="915416" y="106375"/>
                  </a:lnTo>
                  <a:lnTo>
                    <a:pt x="916546" y="119075"/>
                  </a:lnTo>
                  <a:lnTo>
                    <a:pt x="910907" y="119075"/>
                  </a:lnTo>
                  <a:lnTo>
                    <a:pt x="915416" y="106375"/>
                  </a:lnTo>
                  <a:lnTo>
                    <a:pt x="895311" y="106375"/>
                  </a:lnTo>
                  <a:lnTo>
                    <a:pt x="895311" y="131775"/>
                  </a:lnTo>
                  <a:lnTo>
                    <a:pt x="892352" y="144475"/>
                  </a:lnTo>
                  <a:lnTo>
                    <a:pt x="883729" y="144475"/>
                  </a:lnTo>
                  <a:lnTo>
                    <a:pt x="881519" y="157175"/>
                  </a:lnTo>
                  <a:lnTo>
                    <a:pt x="873226" y="157175"/>
                  </a:lnTo>
                  <a:lnTo>
                    <a:pt x="873226" y="1046175"/>
                  </a:lnTo>
                  <a:lnTo>
                    <a:pt x="870280" y="1058875"/>
                  </a:lnTo>
                  <a:lnTo>
                    <a:pt x="869454" y="1054709"/>
                  </a:lnTo>
                  <a:lnTo>
                    <a:pt x="869454" y="1897075"/>
                  </a:lnTo>
                  <a:lnTo>
                    <a:pt x="865289" y="1909775"/>
                  </a:lnTo>
                  <a:lnTo>
                    <a:pt x="864273" y="1909775"/>
                  </a:lnTo>
                  <a:lnTo>
                    <a:pt x="862431" y="1897075"/>
                  </a:lnTo>
                  <a:lnTo>
                    <a:pt x="869454" y="1897075"/>
                  </a:lnTo>
                  <a:lnTo>
                    <a:pt x="869454" y="1054709"/>
                  </a:lnTo>
                  <a:lnTo>
                    <a:pt x="867765" y="1046175"/>
                  </a:lnTo>
                  <a:lnTo>
                    <a:pt x="873226" y="1046175"/>
                  </a:lnTo>
                  <a:lnTo>
                    <a:pt x="873226" y="157175"/>
                  </a:lnTo>
                  <a:lnTo>
                    <a:pt x="872604" y="157175"/>
                  </a:lnTo>
                  <a:lnTo>
                    <a:pt x="872553" y="144475"/>
                  </a:lnTo>
                  <a:lnTo>
                    <a:pt x="861847" y="144475"/>
                  </a:lnTo>
                  <a:lnTo>
                    <a:pt x="861847" y="1884375"/>
                  </a:lnTo>
                  <a:lnTo>
                    <a:pt x="854875" y="1884375"/>
                  </a:lnTo>
                  <a:lnTo>
                    <a:pt x="858989" y="1871675"/>
                  </a:lnTo>
                  <a:lnTo>
                    <a:pt x="860018" y="1871675"/>
                  </a:lnTo>
                  <a:lnTo>
                    <a:pt x="861847" y="1884375"/>
                  </a:lnTo>
                  <a:lnTo>
                    <a:pt x="861847" y="144475"/>
                  </a:lnTo>
                  <a:lnTo>
                    <a:pt x="860501" y="144475"/>
                  </a:lnTo>
                  <a:lnTo>
                    <a:pt x="868083" y="131775"/>
                  </a:lnTo>
                  <a:lnTo>
                    <a:pt x="895311" y="131775"/>
                  </a:lnTo>
                  <a:lnTo>
                    <a:pt x="895311" y="106375"/>
                  </a:lnTo>
                  <a:lnTo>
                    <a:pt x="893191" y="106375"/>
                  </a:lnTo>
                  <a:lnTo>
                    <a:pt x="880999" y="119075"/>
                  </a:lnTo>
                  <a:lnTo>
                    <a:pt x="868654" y="106375"/>
                  </a:lnTo>
                  <a:lnTo>
                    <a:pt x="860056" y="106375"/>
                  </a:lnTo>
                  <a:lnTo>
                    <a:pt x="861656" y="119075"/>
                  </a:lnTo>
                  <a:lnTo>
                    <a:pt x="853643" y="119075"/>
                  </a:lnTo>
                  <a:lnTo>
                    <a:pt x="856907" y="131775"/>
                  </a:lnTo>
                  <a:lnTo>
                    <a:pt x="849452" y="131775"/>
                  </a:lnTo>
                  <a:lnTo>
                    <a:pt x="849553" y="144475"/>
                  </a:lnTo>
                  <a:lnTo>
                    <a:pt x="843419" y="144475"/>
                  </a:lnTo>
                  <a:lnTo>
                    <a:pt x="843419" y="1897075"/>
                  </a:lnTo>
                  <a:lnTo>
                    <a:pt x="837857" y="1909775"/>
                  </a:lnTo>
                  <a:lnTo>
                    <a:pt x="827925" y="1909775"/>
                  </a:lnTo>
                  <a:lnTo>
                    <a:pt x="827925" y="1960575"/>
                  </a:lnTo>
                  <a:lnTo>
                    <a:pt x="816673" y="1960575"/>
                  </a:lnTo>
                  <a:lnTo>
                    <a:pt x="816673" y="1985975"/>
                  </a:lnTo>
                  <a:lnTo>
                    <a:pt x="815644" y="1998675"/>
                  </a:lnTo>
                  <a:lnTo>
                    <a:pt x="808545" y="1998675"/>
                  </a:lnTo>
                  <a:lnTo>
                    <a:pt x="807554" y="1985975"/>
                  </a:lnTo>
                  <a:lnTo>
                    <a:pt x="816673" y="1985975"/>
                  </a:lnTo>
                  <a:lnTo>
                    <a:pt x="816673" y="1960575"/>
                  </a:lnTo>
                  <a:lnTo>
                    <a:pt x="803668" y="1960575"/>
                  </a:lnTo>
                  <a:lnTo>
                    <a:pt x="808253" y="1947875"/>
                  </a:lnTo>
                  <a:lnTo>
                    <a:pt x="825817" y="1947875"/>
                  </a:lnTo>
                  <a:lnTo>
                    <a:pt x="827925" y="1960575"/>
                  </a:lnTo>
                  <a:lnTo>
                    <a:pt x="827925" y="1909775"/>
                  </a:lnTo>
                  <a:lnTo>
                    <a:pt x="811517" y="1909775"/>
                  </a:lnTo>
                  <a:lnTo>
                    <a:pt x="804164" y="1897075"/>
                  </a:lnTo>
                  <a:lnTo>
                    <a:pt x="843419" y="1897075"/>
                  </a:lnTo>
                  <a:lnTo>
                    <a:pt x="843419" y="144475"/>
                  </a:lnTo>
                  <a:lnTo>
                    <a:pt x="842035" y="144475"/>
                  </a:lnTo>
                  <a:lnTo>
                    <a:pt x="842035" y="1706575"/>
                  </a:lnTo>
                  <a:lnTo>
                    <a:pt x="836193" y="1719275"/>
                  </a:lnTo>
                  <a:lnTo>
                    <a:pt x="829373" y="1719275"/>
                  </a:lnTo>
                  <a:lnTo>
                    <a:pt x="823861" y="1706575"/>
                  </a:lnTo>
                  <a:lnTo>
                    <a:pt x="842035" y="1706575"/>
                  </a:lnTo>
                  <a:lnTo>
                    <a:pt x="842035" y="144475"/>
                  </a:lnTo>
                  <a:lnTo>
                    <a:pt x="835964" y="144475"/>
                  </a:lnTo>
                  <a:lnTo>
                    <a:pt x="835964" y="881075"/>
                  </a:lnTo>
                  <a:lnTo>
                    <a:pt x="828700" y="881075"/>
                  </a:lnTo>
                  <a:lnTo>
                    <a:pt x="828421" y="868375"/>
                  </a:lnTo>
                  <a:lnTo>
                    <a:pt x="835685" y="868375"/>
                  </a:lnTo>
                  <a:lnTo>
                    <a:pt x="835964" y="881075"/>
                  </a:lnTo>
                  <a:lnTo>
                    <a:pt x="835964" y="144475"/>
                  </a:lnTo>
                  <a:lnTo>
                    <a:pt x="826427" y="144475"/>
                  </a:lnTo>
                  <a:lnTo>
                    <a:pt x="826427" y="931875"/>
                  </a:lnTo>
                  <a:lnTo>
                    <a:pt x="825969" y="944575"/>
                  </a:lnTo>
                  <a:lnTo>
                    <a:pt x="816851" y="944575"/>
                  </a:lnTo>
                  <a:lnTo>
                    <a:pt x="815505" y="931875"/>
                  </a:lnTo>
                  <a:lnTo>
                    <a:pt x="826427" y="931875"/>
                  </a:lnTo>
                  <a:lnTo>
                    <a:pt x="826427" y="144475"/>
                  </a:lnTo>
                  <a:lnTo>
                    <a:pt x="823163" y="144475"/>
                  </a:lnTo>
                  <a:lnTo>
                    <a:pt x="823163" y="169875"/>
                  </a:lnTo>
                  <a:lnTo>
                    <a:pt x="823074" y="881075"/>
                  </a:lnTo>
                  <a:lnTo>
                    <a:pt x="818680" y="881075"/>
                  </a:lnTo>
                  <a:lnTo>
                    <a:pt x="818680" y="906475"/>
                  </a:lnTo>
                  <a:lnTo>
                    <a:pt x="812939" y="906475"/>
                  </a:lnTo>
                  <a:lnTo>
                    <a:pt x="818108" y="893775"/>
                  </a:lnTo>
                  <a:lnTo>
                    <a:pt x="818680" y="906475"/>
                  </a:lnTo>
                  <a:lnTo>
                    <a:pt x="818680" y="881075"/>
                  </a:lnTo>
                  <a:lnTo>
                    <a:pt x="815594" y="881075"/>
                  </a:lnTo>
                  <a:lnTo>
                    <a:pt x="820039" y="868375"/>
                  </a:lnTo>
                  <a:lnTo>
                    <a:pt x="821080" y="868375"/>
                  </a:lnTo>
                  <a:lnTo>
                    <a:pt x="823074" y="881075"/>
                  </a:lnTo>
                  <a:lnTo>
                    <a:pt x="823074" y="169875"/>
                  </a:lnTo>
                  <a:lnTo>
                    <a:pt x="819861" y="169875"/>
                  </a:lnTo>
                  <a:lnTo>
                    <a:pt x="821359" y="157175"/>
                  </a:lnTo>
                  <a:lnTo>
                    <a:pt x="823163" y="169875"/>
                  </a:lnTo>
                  <a:lnTo>
                    <a:pt x="823163" y="144475"/>
                  </a:lnTo>
                  <a:lnTo>
                    <a:pt x="819188" y="144475"/>
                  </a:lnTo>
                  <a:lnTo>
                    <a:pt x="820724" y="157175"/>
                  </a:lnTo>
                  <a:lnTo>
                    <a:pt x="809294" y="157175"/>
                  </a:lnTo>
                  <a:lnTo>
                    <a:pt x="809294" y="1693875"/>
                  </a:lnTo>
                  <a:lnTo>
                    <a:pt x="804037" y="1693875"/>
                  </a:lnTo>
                  <a:lnTo>
                    <a:pt x="808291" y="1681175"/>
                  </a:lnTo>
                  <a:lnTo>
                    <a:pt x="809294" y="1693875"/>
                  </a:lnTo>
                  <a:lnTo>
                    <a:pt x="809294" y="157175"/>
                  </a:lnTo>
                  <a:lnTo>
                    <a:pt x="800519" y="157175"/>
                  </a:lnTo>
                  <a:lnTo>
                    <a:pt x="800227" y="144475"/>
                  </a:lnTo>
                  <a:lnTo>
                    <a:pt x="792797" y="144475"/>
                  </a:lnTo>
                  <a:lnTo>
                    <a:pt x="793559" y="157175"/>
                  </a:lnTo>
                  <a:lnTo>
                    <a:pt x="790930" y="157175"/>
                  </a:lnTo>
                  <a:lnTo>
                    <a:pt x="789406" y="169875"/>
                  </a:lnTo>
                  <a:lnTo>
                    <a:pt x="801243" y="169875"/>
                  </a:lnTo>
                  <a:lnTo>
                    <a:pt x="801154" y="881075"/>
                  </a:lnTo>
                  <a:lnTo>
                    <a:pt x="799985" y="881075"/>
                  </a:lnTo>
                  <a:lnTo>
                    <a:pt x="799985" y="906475"/>
                  </a:lnTo>
                  <a:lnTo>
                    <a:pt x="796366" y="906475"/>
                  </a:lnTo>
                  <a:lnTo>
                    <a:pt x="796366" y="1071575"/>
                  </a:lnTo>
                  <a:lnTo>
                    <a:pt x="795223" y="1076464"/>
                  </a:lnTo>
                  <a:lnTo>
                    <a:pt x="795223" y="1693875"/>
                  </a:lnTo>
                  <a:lnTo>
                    <a:pt x="791006" y="1681175"/>
                  </a:lnTo>
                  <a:lnTo>
                    <a:pt x="788339" y="1693875"/>
                  </a:lnTo>
                  <a:lnTo>
                    <a:pt x="788263" y="1681175"/>
                  </a:lnTo>
                  <a:lnTo>
                    <a:pt x="791006" y="1681175"/>
                  </a:lnTo>
                  <a:lnTo>
                    <a:pt x="795134" y="1681175"/>
                  </a:lnTo>
                  <a:lnTo>
                    <a:pt x="795223" y="1693875"/>
                  </a:lnTo>
                  <a:lnTo>
                    <a:pt x="795223" y="1076464"/>
                  </a:lnTo>
                  <a:lnTo>
                    <a:pt x="793394" y="1084275"/>
                  </a:lnTo>
                  <a:lnTo>
                    <a:pt x="787158" y="1084275"/>
                  </a:lnTo>
                  <a:lnTo>
                    <a:pt x="788581" y="1071575"/>
                  </a:lnTo>
                  <a:lnTo>
                    <a:pt x="796366" y="1071575"/>
                  </a:lnTo>
                  <a:lnTo>
                    <a:pt x="796366" y="906475"/>
                  </a:lnTo>
                  <a:lnTo>
                    <a:pt x="787958" y="906475"/>
                  </a:lnTo>
                  <a:lnTo>
                    <a:pt x="783424" y="906475"/>
                  </a:lnTo>
                  <a:lnTo>
                    <a:pt x="783424" y="1071575"/>
                  </a:lnTo>
                  <a:lnTo>
                    <a:pt x="782815" y="1084275"/>
                  </a:lnTo>
                  <a:lnTo>
                    <a:pt x="774026" y="1084275"/>
                  </a:lnTo>
                  <a:lnTo>
                    <a:pt x="774026" y="1681175"/>
                  </a:lnTo>
                  <a:lnTo>
                    <a:pt x="769835" y="1681175"/>
                  </a:lnTo>
                  <a:lnTo>
                    <a:pt x="771690" y="1668475"/>
                  </a:lnTo>
                  <a:lnTo>
                    <a:pt x="774026" y="1681175"/>
                  </a:lnTo>
                  <a:lnTo>
                    <a:pt x="774026" y="1084275"/>
                  </a:lnTo>
                  <a:lnTo>
                    <a:pt x="769289" y="1084275"/>
                  </a:lnTo>
                  <a:lnTo>
                    <a:pt x="769886" y="1071575"/>
                  </a:lnTo>
                  <a:lnTo>
                    <a:pt x="783424" y="1071575"/>
                  </a:lnTo>
                  <a:lnTo>
                    <a:pt x="783424" y="906475"/>
                  </a:lnTo>
                  <a:lnTo>
                    <a:pt x="772388" y="906475"/>
                  </a:lnTo>
                  <a:lnTo>
                    <a:pt x="772388" y="931875"/>
                  </a:lnTo>
                  <a:lnTo>
                    <a:pt x="772134" y="944575"/>
                  </a:lnTo>
                  <a:lnTo>
                    <a:pt x="765035" y="944575"/>
                  </a:lnTo>
                  <a:lnTo>
                    <a:pt x="766991" y="957275"/>
                  </a:lnTo>
                  <a:lnTo>
                    <a:pt x="759574" y="957275"/>
                  </a:lnTo>
                  <a:lnTo>
                    <a:pt x="763968" y="944575"/>
                  </a:lnTo>
                  <a:lnTo>
                    <a:pt x="761085" y="944575"/>
                  </a:lnTo>
                  <a:lnTo>
                    <a:pt x="762812" y="931875"/>
                  </a:lnTo>
                  <a:lnTo>
                    <a:pt x="772388" y="931875"/>
                  </a:lnTo>
                  <a:lnTo>
                    <a:pt x="772388" y="906475"/>
                  </a:lnTo>
                  <a:lnTo>
                    <a:pt x="767219" y="906475"/>
                  </a:lnTo>
                  <a:lnTo>
                    <a:pt x="767168" y="893775"/>
                  </a:lnTo>
                  <a:lnTo>
                    <a:pt x="759028" y="893775"/>
                  </a:lnTo>
                  <a:lnTo>
                    <a:pt x="759790" y="906475"/>
                  </a:lnTo>
                  <a:lnTo>
                    <a:pt x="757821" y="906475"/>
                  </a:lnTo>
                  <a:lnTo>
                    <a:pt x="757821" y="1617675"/>
                  </a:lnTo>
                  <a:lnTo>
                    <a:pt x="754367" y="1617675"/>
                  </a:lnTo>
                  <a:lnTo>
                    <a:pt x="754862" y="1604975"/>
                  </a:lnTo>
                  <a:lnTo>
                    <a:pt x="757821" y="1617675"/>
                  </a:lnTo>
                  <a:lnTo>
                    <a:pt x="757821" y="906475"/>
                  </a:lnTo>
                  <a:lnTo>
                    <a:pt x="754849" y="906475"/>
                  </a:lnTo>
                  <a:lnTo>
                    <a:pt x="754849" y="1033475"/>
                  </a:lnTo>
                  <a:lnTo>
                    <a:pt x="747458" y="1033475"/>
                  </a:lnTo>
                  <a:lnTo>
                    <a:pt x="751852" y="1020775"/>
                  </a:lnTo>
                  <a:lnTo>
                    <a:pt x="752919" y="1020775"/>
                  </a:lnTo>
                  <a:lnTo>
                    <a:pt x="754849" y="1033475"/>
                  </a:lnTo>
                  <a:lnTo>
                    <a:pt x="754849" y="906475"/>
                  </a:lnTo>
                  <a:lnTo>
                    <a:pt x="753948" y="906475"/>
                  </a:lnTo>
                  <a:lnTo>
                    <a:pt x="753948" y="944575"/>
                  </a:lnTo>
                  <a:lnTo>
                    <a:pt x="746493" y="944575"/>
                  </a:lnTo>
                  <a:lnTo>
                    <a:pt x="746391" y="931875"/>
                  </a:lnTo>
                  <a:lnTo>
                    <a:pt x="753643" y="931875"/>
                  </a:lnTo>
                  <a:lnTo>
                    <a:pt x="753948" y="944575"/>
                  </a:lnTo>
                  <a:lnTo>
                    <a:pt x="753948" y="906475"/>
                  </a:lnTo>
                  <a:lnTo>
                    <a:pt x="741565" y="906475"/>
                  </a:lnTo>
                  <a:lnTo>
                    <a:pt x="744347" y="893775"/>
                  </a:lnTo>
                  <a:lnTo>
                    <a:pt x="754430" y="893775"/>
                  </a:lnTo>
                  <a:lnTo>
                    <a:pt x="755700" y="881075"/>
                  </a:lnTo>
                  <a:lnTo>
                    <a:pt x="740905" y="881075"/>
                  </a:lnTo>
                  <a:lnTo>
                    <a:pt x="746023" y="868375"/>
                  </a:lnTo>
                  <a:lnTo>
                    <a:pt x="773658" y="868375"/>
                  </a:lnTo>
                  <a:lnTo>
                    <a:pt x="779907" y="881075"/>
                  </a:lnTo>
                  <a:lnTo>
                    <a:pt x="792187" y="881075"/>
                  </a:lnTo>
                  <a:lnTo>
                    <a:pt x="792340" y="893775"/>
                  </a:lnTo>
                  <a:lnTo>
                    <a:pt x="785177" y="893775"/>
                  </a:lnTo>
                  <a:lnTo>
                    <a:pt x="787958" y="906475"/>
                  </a:lnTo>
                  <a:lnTo>
                    <a:pt x="794397" y="893775"/>
                  </a:lnTo>
                  <a:lnTo>
                    <a:pt x="799985" y="906475"/>
                  </a:lnTo>
                  <a:lnTo>
                    <a:pt x="799985" y="881075"/>
                  </a:lnTo>
                  <a:lnTo>
                    <a:pt x="793724" y="881075"/>
                  </a:lnTo>
                  <a:lnTo>
                    <a:pt x="798106" y="868375"/>
                  </a:lnTo>
                  <a:lnTo>
                    <a:pt x="799185" y="868375"/>
                  </a:lnTo>
                  <a:lnTo>
                    <a:pt x="801154" y="881075"/>
                  </a:lnTo>
                  <a:lnTo>
                    <a:pt x="801154" y="169926"/>
                  </a:lnTo>
                  <a:lnTo>
                    <a:pt x="778535" y="182575"/>
                  </a:lnTo>
                  <a:lnTo>
                    <a:pt x="775449" y="169875"/>
                  </a:lnTo>
                  <a:lnTo>
                    <a:pt x="774141" y="169875"/>
                  </a:lnTo>
                  <a:lnTo>
                    <a:pt x="774141" y="157175"/>
                  </a:lnTo>
                  <a:lnTo>
                    <a:pt x="762622" y="157175"/>
                  </a:lnTo>
                  <a:lnTo>
                    <a:pt x="755256" y="169875"/>
                  </a:lnTo>
                  <a:lnTo>
                    <a:pt x="748106" y="182575"/>
                  </a:lnTo>
                  <a:lnTo>
                    <a:pt x="741337" y="182575"/>
                  </a:lnTo>
                  <a:lnTo>
                    <a:pt x="741172" y="169875"/>
                  </a:lnTo>
                  <a:lnTo>
                    <a:pt x="732929" y="169875"/>
                  </a:lnTo>
                  <a:lnTo>
                    <a:pt x="732929" y="881075"/>
                  </a:lnTo>
                  <a:lnTo>
                    <a:pt x="730732" y="893775"/>
                  </a:lnTo>
                  <a:lnTo>
                    <a:pt x="726465" y="881075"/>
                  </a:lnTo>
                  <a:lnTo>
                    <a:pt x="726173" y="893775"/>
                  </a:lnTo>
                  <a:lnTo>
                    <a:pt x="730021" y="906475"/>
                  </a:lnTo>
                  <a:lnTo>
                    <a:pt x="716064" y="906475"/>
                  </a:lnTo>
                  <a:lnTo>
                    <a:pt x="716622" y="893775"/>
                  </a:lnTo>
                  <a:lnTo>
                    <a:pt x="712101" y="893775"/>
                  </a:lnTo>
                  <a:lnTo>
                    <a:pt x="714806" y="881075"/>
                  </a:lnTo>
                  <a:lnTo>
                    <a:pt x="712609" y="881075"/>
                  </a:lnTo>
                  <a:lnTo>
                    <a:pt x="711238" y="868375"/>
                  </a:lnTo>
                  <a:lnTo>
                    <a:pt x="730034" y="868375"/>
                  </a:lnTo>
                  <a:lnTo>
                    <a:pt x="726706" y="881075"/>
                  </a:lnTo>
                  <a:lnTo>
                    <a:pt x="732929" y="881075"/>
                  </a:lnTo>
                  <a:lnTo>
                    <a:pt x="732929" y="169875"/>
                  </a:lnTo>
                  <a:lnTo>
                    <a:pt x="722985" y="169875"/>
                  </a:lnTo>
                  <a:lnTo>
                    <a:pt x="718629" y="182575"/>
                  </a:lnTo>
                  <a:lnTo>
                    <a:pt x="722071" y="182575"/>
                  </a:lnTo>
                  <a:lnTo>
                    <a:pt x="717537" y="195275"/>
                  </a:lnTo>
                  <a:lnTo>
                    <a:pt x="707720" y="195275"/>
                  </a:lnTo>
                  <a:lnTo>
                    <a:pt x="707720" y="868375"/>
                  </a:lnTo>
                  <a:lnTo>
                    <a:pt x="705523" y="881075"/>
                  </a:lnTo>
                  <a:lnTo>
                    <a:pt x="700443" y="881075"/>
                  </a:lnTo>
                  <a:lnTo>
                    <a:pt x="700443" y="931875"/>
                  </a:lnTo>
                  <a:lnTo>
                    <a:pt x="698588" y="944575"/>
                  </a:lnTo>
                  <a:lnTo>
                    <a:pt x="691718" y="931875"/>
                  </a:lnTo>
                  <a:lnTo>
                    <a:pt x="700443" y="931875"/>
                  </a:lnTo>
                  <a:lnTo>
                    <a:pt x="700443" y="881075"/>
                  </a:lnTo>
                  <a:lnTo>
                    <a:pt x="683310" y="881075"/>
                  </a:lnTo>
                  <a:lnTo>
                    <a:pt x="680339" y="868375"/>
                  </a:lnTo>
                  <a:lnTo>
                    <a:pt x="707720" y="868375"/>
                  </a:lnTo>
                  <a:lnTo>
                    <a:pt x="707720" y="195275"/>
                  </a:lnTo>
                  <a:lnTo>
                    <a:pt x="689317" y="195275"/>
                  </a:lnTo>
                  <a:lnTo>
                    <a:pt x="688708" y="207975"/>
                  </a:lnTo>
                  <a:lnTo>
                    <a:pt x="674865" y="207975"/>
                  </a:lnTo>
                  <a:lnTo>
                    <a:pt x="674865" y="868375"/>
                  </a:lnTo>
                  <a:lnTo>
                    <a:pt x="671271" y="881075"/>
                  </a:lnTo>
                  <a:lnTo>
                    <a:pt x="667727" y="881075"/>
                  </a:lnTo>
                  <a:lnTo>
                    <a:pt x="667550" y="868375"/>
                  </a:lnTo>
                  <a:lnTo>
                    <a:pt x="674865" y="868375"/>
                  </a:lnTo>
                  <a:lnTo>
                    <a:pt x="674865" y="207975"/>
                  </a:lnTo>
                  <a:lnTo>
                    <a:pt x="660996" y="207975"/>
                  </a:lnTo>
                  <a:lnTo>
                    <a:pt x="660996" y="868375"/>
                  </a:lnTo>
                  <a:lnTo>
                    <a:pt x="652411" y="881075"/>
                  </a:lnTo>
                  <a:lnTo>
                    <a:pt x="653326" y="881075"/>
                  </a:lnTo>
                  <a:lnTo>
                    <a:pt x="649020" y="893775"/>
                  </a:lnTo>
                  <a:lnTo>
                    <a:pt x="624306" y="893775"/>
                  </a:lnTo>
                  <a:lnTo>
                    <a:pt x="625233" y="881075"/>
                  </a:lnTo>
                  <a:lnTo>
                    <a:pt x="640892" y="881075"/>
                  </a:lnTo>
                  <a:lnTo>
                    <a:pt x="641807" y="868375"/>
                  </a:lnTo>
                  <a:lnTo>
                    <a:pt x="660996" y="868375"/>
                  </a:lnTo>
                  <a:lnTo>
                    <a:pt x="660996" y="207975"/>
                  </a:lnTo>
                  <a:lnTo>
                    <a:pt x="660755" y="207975"/>
                  </a:lnTo>
                  <a:lnTo>
                    <a:pt x="657631" y="220675"/>
                  </a:lnTo>
                  <a:lnTo>
                    <a:pt x="651052" y="220675"/>
                  </a:lnTo>
                  <a:lnTo>
                    <a:pt x="653046" y="207975"/>
                  </a:lnTo>
                  <a:lnTo>
                    <a:pt x="651662" y="207975"/>
                  </a:lnTo>
                  <a:lnTo>
                    <a:pt x="648804" y="195275"/>
                  </a:lnTo>
                  <a:lnTo>
                    <a:pt x="651268" y="195275"/>
                  </a:lnTo>
                  <a:lnTo>
                    <a:pt x="651967" y="182575"/>
                  </a:lnTo>
                  <a:lnTo>
                    <a:pt x="660336" y="182575"/>
                  </a:lnTo>
                  <a:lnTo>
                    <a:pt x="659193" y="195275"/>
                  </a:lnTo>
                  <a:lnTo>
                    <a:pt x="675906" y="195275"/>
                  </a:lnTo>
                  <a:lnTo>
                    <a:pt x="682586" y="182575"/>
                  </a:lnTo>
                  <a:lnTo>
                    <a:pt x="710399" y="182575"/>
                  </a:lnTo>
                  <a:lnTo>
                    <a:pt x="704824" y="169875"/>
                  </a:lnTo>
                  <a:lnTo>
                    <a:pt x="657047" y="169875"/>
                  </a:lnTo>
                  <a:lnTo>
                    <a:pt x="651827" y="157175"/>
                  </a:lnTo>
                  <a:lnTo>
                    <a:pt x="647687" y="157175"/>
                  </a:lnTo>
                  <a:lnTo>
                    <a:pt x="647687" y="169875"/>
                  </a:lnTo>
                  <a:lnTo>
                    <a:pt x="643140" y="182575"/>
                  </a:lnTo>
                  <a:lnTo>
                    <a:pt x="642010" y="182575"/>
                  </a:lnTo>
                  <a:lnTo>
                    <a:pt x="640003" y="169875"/>
                  </a:lnTo>
                  <a:lnTo>
                    <a:pt x="647687" y="169875"/>
                  </a:lnTo>
                  <a:lnTo>
                    <a:pt x="647687" y="157175"/>
                  </a:lnTo>
                  <a:lnTo>
                    <a:pt x="634250" y="157175"/>
                  </a:lnTo>
                  <a:lnTo>
                    <a:pt x="634250" y="868375"/>
                  </a:lnTo>
                  <a:lnTo>
                    <a:pt x="630682" y="868375"/>
                  </a:lnTo>
                  <a:lnTo>
                    <a:pt x="631151" y="855675"/>
                  </a:lnTo>
                  <a:lnTo>
                    <a:pt x="634250" y="868375"/>
                  </a:lnTo>
                  <a:lnTo>
                    <a:pt x="634250" y="157175"/>
                  </a:lnTo>
                  <a:lnTo>
                    <a:pt x="631952" y="157175"/>
                  </a:lnTo>
                  <a:lnTo>
                    <a:pt x="631952" y="207975"/>
                  </a:lnTo>
                  <a:lnTo>
                    <a:pt x="631444" y="220675"/>
                  </a:lnTo>
                  <a:lnTo>
                    <a:pt x="628230" y="220675"/>
                  </a:lnTo>
                  <a:lnTo>
                    <a:pt x="628192" y="207975"/>
                  </a:lnTo>
                  <a:lnTo>
                    <a:pt x="631952" y="207975"/>
                  </a:lnTo>
                  <a:lnTo>
                    <a:pt x="631952" y="157175"/>
                  </a:lnTo>
                  <a:lnTo>
                    <a:pt x="630923" y="157175"/>
                  </a:lnTo>
                  <a:lnTo>
                    <a:pt x="630923" y="182575"/>
                  </a:lnTo>
                  <a:lnTo>
                    <a:pt x="630516" y="195275"/>
                  </a:lnTo>
                  <a:lnTo>
                    <a:pt x="627811" y="207975"/>
                  </a:lnTo>
                  <a:lnTo>
                    <a:pt x="623976" y="195275"/>
                  </a:lnTo>
                  <a:lnTo>
                    <a:pt x="617042" y="195275"/>
                  </a:lnTo>
                  <a:lnTo>
                    <a:pt x="617042" y="220675"/>
                  </a:lnTo>
                  <a:lnTo>
                    <a:pt x="612343" y="220675"/>
                  </a:lnTo>
                  <a:lnTo>
                    <a:pt x="612343" y="855675"/>
                  </a:lnTo>
                  <a:lnTo>
                    <a:pt x="611035" y="868375"/>
                  </a:lnTo>
                  <a:lnTo>
                    <a:pt x="604189" y="868375"/>
                  </a:lnTo>
                  <a:lnTo>
                    <a:pt x="604189" y="931875"/>
                  </a:lnTo>
                  <a:lnTo>
                    <a:pt x="602005" y="944575"/>
                  </a:lnTo>
                  <a:lnTo>
                    <a:pt x="598424" y="944575"/>
                  </a:lnTo>
                  <a:lnTo>
                    <a:pt x="597725" y="931875"/>
                  </a:lnTo>
                  <a:lnTo>
                    <a:pt x="604189" y="931875"/>
                  </a:lnTo>
                  <a:lnTo>
                    <a:pt x="604189" y="868375"/>
                  </a:lnTo>
                  <a:lnTo>
                    <a:pt x="603885" y="868375"/>
                  </a:lnTo>
                  <a:lnTo>
                    <a:pt x="605396" y="855675"/>
                  </a:lnTo>
                  <a:lnTo>
                    <a:pt x="612343" y="855675"/>
                  </a:lnTo>
                  <a:lnTo>
                    <a:pt x="612343" y="220675"/>
                  </a:lnTo>
                  <a:lnTo>
                    <a:pt x="601599" y="220675"/>
                  </a:lnTo>
                  <a:lnTo>
                    <a:pt x="601599" y="868375"/>
                  </a:lnTo>
                  <a:lnTo>
                    <a:pt x="600595" y="868375"/>
                  </a:lnTo>
                  <a:lnTo>
                    <a:pt x="600595" y="893775"/>
                  </a:lnTo>
                  <a:lnTo>
                    <a:pt x="593102" y="893775"/>
                  </a:lnTo>
                  <a:lnTo>
                    <a:pt x="597496" y="881075"/>
                  </a:lnTo>
                  <a:lnTo>
                    <a:pt x="600595" y="893775"/>
                  </a:lnTo>
                  <a:lnTo>
                    <a:pt x="600595" y="868375"/>
                  </a:lnTo>
                  <a:lnTo>
                    <a:pt x="594309" y="868375"/>
                  </a:lnTo>
                  <a:lnTo>
                    <a:pt x="593902" y="855675"/>
                  </a:lnTo>
                  <a:lnTo>
                    <a:pt x="601205" y="855675"/>
                  </a:lnTo>
                  <a:lnTo>
                    <a:pt x="601599" y="868375"/>
                  </a:lnTo>
                  <a:lnTo>
                    <a:pt x="601599" y="220675"/>
                  </a:lnTo>
                  <a:lnTo>
                    <a:pt x="598855" y="220675"/>
                  </a:lnTo>
                  <a:lnTo>
                    <a:pt x="597941" y="207975"/>
                  </a:lnTo>
                  <a:lnTo>
                    <a:pt x="594436" y="207975"/>
                  </a:lnTo>
                  <a:lnTo>
                    <a:pt x="591388" y="195275"/>
                  </a:lnTo>
                  <a:lnTo>
                    <a:pt x="582041" y="195275"/>
                  </a:lnTo>
                  <a:lnTo>
                    <a:pt x="585139" y="182575"/>
                  </a:lnTo>
                  <a:lnTo>
                    <a:pt x="604735" y="182575"/>
                  </a:lnTo>
                  <a:lnTo>
                    <a:pt x="604748" y="195275"/>
                  </a:lnTo>
                  <a:lnTo>
                    <a:pt x="603821" y="207975"/>
                  </a:lnTo>
                  <a:lnTo>
                    <a:pt x="612482" y="207975"/>
                  </a:lnTo>
                  <a:lnTo>
                    <a:pt x="617042" y="220675"/>
                  </a:lnTo>
                  <a:lnTo>
                    <a:pt x="617042" y="195275"/>
                  </a:lnTo>
                  <a:lnTo>
                    <a:pt x="611822" y="195275"/>
                  </a:lnTo>
                  <a:lnTo>
                    <a:pt x="614540" y="182575"/>
                  </a:lnTo>
                  <a:lnTo>
                    <a:pt x="630923" y="182575"/>
                  </a:lnTo>
                  <a:lnTo>
                    <a:pt x="630923" y="157175"/>
                  </a:lnTo>
                  <a:lnTo>
                    <a:pt x="578053" y="157175"/>
                  </a:lnTo>
                  <a:lnTo>
                    <a:pt x="578053" y="182575"/>
                  </a:lnTo>
                  <a:lnTo>
                    <a:pt x="567905" y="207975"/>
                  </a:lnTo>
                  <a:lnTo>
                    <a:pt x="553110" y="207975"/>
                  </a:lnTo>
                  <a:lnTo>
                    <a:pt x="553110" y="233375"/>
                  </a:lnTo>
                  <a:lnTo>
                    <a:pt x="545630" y="233375"/>
                  </a:lnTo>
                  <a:lnTo>
                    <a:pt x="545553" y="220675"/>
                  </a:lnTo>
                  <a:lnTo>
                    <a:pt x="552996" y="220675"/>
                  </a:lnTo>
                  <a:lnTo>
                    <a:pt x="553110" y="233375"/>
                  </a:lnTo>
                  <a:lnTo>
                    <a:pt x="553110" y="207975"/>
                  </a:lnTo>
                  <a:lnTo>
                    <a:pt x="539953" y="207975"/>
                  </a:lnTo>
                  <a:lnTo>
                    <a:pt x="539953" y="792175"/>
                  </a:lnTo>
                  <a:lnTo>
                    <a:pt x="539140" y="804875"/>
                  </a:lnTo>
                  <a:lnTo>
                    <a:pt x="537159" y="804875"/>
                  </a:lnTo>
                  <a:lnTo>
                    <a:pt x="537159" y="817575"/>
                  </a:lnTo>
                  <a:lnTo>
                    <a:pt x="536829" y="830275"/>
                  </a:lnTo>
                  <a:lnTo>
                    <a:pt x="530644" y="817575"/>
                  </a:lnTo>
                  <a:lnTo>
                    <a:pt x="537159" y="817575"/>
                  </a:lnTo>
                  <a:lnTo>
                    <a:pt x="537159" y="804875"/>
                  </a:lnTo>
                  <a:lnTo>
                    <a:pt x="532650" y="804875"/>
                  </a:lnTo>
                  <a:lnTo>
                    <a:pt x="539953" y="792175"/>
                  </a:lnTo>
                  <a:lnTo>
                    <a:pt x="539953" y="207975"/>
                  </a:lnTo>
                  <a:lnTo>
                    <a:pt x="539470" y="207975"/>
                  </a:lnTo>
                  <a:lnTo>
                    <a:pt x="541058" y="195275"/>
                  </a:lnTo>
                  <a:lnTo>
                    <a:pt x="551903" y="195275"/>
                  </a:lnTo>
                  <a:lnTo>
                    <a:pt x="562648" y="182575"/>
                  </a:lnTo>
                  <a:lnTo>
                    <a:pt x="578053" y="182575"/>
                  </a:lnTo>
                  <a:lnTo>
                    <a:pt x="578053" y="157175"/>
                  </a:lnTo>
                  <a:lnTo>
                    <a:pt x="569302" y="157175"/>
                  </a:lnTo>
                  <a:lnTo>
                    <a:pt x="568020" y="169875"/>
                  </a:lnTo>
                  <a:lnTo>
                    <a:pt x="559092" y="169875"/>
                  </a:lnTo>
                  <a:lnTo>
                    <a:pt x="557009" y="182575"/>
                  </a:lnTo>
                  <a:lnTo>
                    <a:pt x="537794" y="182575"/>
                  </a:lnTo>
                  <a:lnTo>
                    <a:pt x="537794" y="233375"/>
                  </a:lnTo>
                  <a:lnTo>
                    <a:pt x="504304" y="233375"/>
                  </a:lnTo>
                  <a:lnTo>
                    <a:pt x="505180" y="220675"/>
                  </a:lnTo>
                  <a:lnTo>
                    <a:pt x="517182" y="220675"/>
                  </a:lnTo>
                  <a:lnTo>
                    <a:pt x="514540" y="207975"/>
                  </a:lnTo>
                  <a:lnTo>
                    <a:pt x="519099" y="207975"/>
                  </a:lnTo>
                  <a:lnTo>
                    <a:pt x="517182" y="220675"/>
                  </a:lnTo>
                  <a:lnTo>
                    <a:pt x="534466" y="220675"/>
                  </a:lnTo>
                  <a:lnTo>
                    <a:pt x="537794" y="233375"/>
                  </a:lnTo>
                  <a:lnTo>
                    <a:pt x="537794" y="182575"/>
                  </a:lnTo>
                  <a:lnTo>
                    <a:pt x="537362" y="182575"/>
                  </a:lnTo>
                  <a:lnTo>
                    <a:pt x="537362" y="207975"/>
                  </a:lnTo>
                  <a:lnTo>
                    <a:pt x="525094" y="207975"/>
                  </a:lnTo>
                  <a:lnTo>
                    <a:pt x="527113" y="195275"/>
                  </a:lnTo>
                  <a:lnTo>
                    <a:pt x="536625" y="195275"/>
                  </a:lnTo>
                  <a:lnTo>
                    <a:pt x="537362" y="207975"/>
                  </a:lnTo>
                  <a:lnTo>
                    <a:pt x="537362" y="182575"/>
                  </a:lnTo>
                  <a:lnTo>
                    <a:pt x="534136" y="182575"/>
                  </a:lnTo>
                  <a:lnTo>
                    <a:pt x="528243" y="169875"/>
                  </a:lnTo>
                  <a:lnTo>
                    <a:pt x="525106" y="182575"/>
                  </a:lnTo>
                  <a:lnTo>
                    <a:pt x="526529" y="182575"/>
                  </a:lnTo>
                  <a:lnTo>
                    <a:pt x="521309" y="195275"/>
                  </a:lnTo>
                  <a:lnTo>
                    <a:pt x="521982" y="182575"/>
                  </a:lnTo>
                  <a:lnTo>
                    <a:pt x="517334" y="182575"/>
                  </a:lnTo>
                  <a:lnTo>
                    <a:pt x="516839" y="169875"/>
                  </a:lnTo>
                  <a:lnTo>
                    <a:pt x="510628" y="169875"/>
                  </a:lnTo>
                  <a:lnTo>
                    <a:pt x="506857" y="182575"/>
                  </a:lnTo>
                  <a:lnTo>
                    <a:pt x="513461" y="182575"/>
                  </a:lnTo>
                  <a:lnTo>
                    <a:pt x="513613" y="195275"/>
                  </a:lnTo>
                  <a:lnTo>
                    <a:pt x="503770" y="195275"/>
                  </a:lnTo>
                  <a:lnTo>
                    <a:pt x="503770" y="207975"/>
                  </a:lnTo>
                  <a:lnTo>
                    <a:pt x="503428" y="220675"/>
                  </a:lnTo>
                  <a:lnTo>
                    <a:pt x="500507" y="213055"/>
                  </a:lnTo>
                  <a:lnTo>
                    <a:pt x="500507" y="233375"/>
                  </a:lnTo>
                  <a:lnTo>
                    <a:pt x="494804" y="246075"/>
                  </a:lnTo>
                  <a:lnTo>
                    <a:pt x="491439" y="233375"/>
                  </a:lnTo>
                  <a:lnTo>
                    <a:pt x="500507" y="233375"/>
                  </a:lnTo>
                  <a:lnTo>
                    <a:pt x="500507" y="213055"/>
                  </a:lnTo>
                  <a:lnTo>
                    <a:pt x="498563" y="207975"/>
                  </a:lnTo>
                  <a:lnTo>
                    <a:pt x="503770" y="207975"/>
                  </a:lnTo>
                  <a:lnTo>
                    <a:pt x="503770" y="195275"/>
                  </a:lnTo>
                  <a:lnTo>
                    <a:pt x="499389" y="195275"/>
                  </a:lnTo>
                  <a:lnTo>
                    <a:pt x="498309" y="182575"/>
                  </a:lnTo>
                  <a:lnTo>
                    <a:pt x="498094" y="182575"/>
                  </a:lnTo>
                  <a:lnTo>
                    <a:pt x="495312" y="169875"/>
                  </a:lnTo>
                  <a:lnTo>
                    <a:pt x="489102" y="169875"/>
                  </a:lnTo>
                  <a:lnTo>
                    <a:pt x="490575" y="182575"/>
                  </a:lnTo>
                  <a:lnTo>
                    <a:pt x="480923" y="182575"/>
                  </a:lnTo>
                  <a:lnTo>
                    <a:pt x="489102" y="169875"/>
                  </a:lnTo>
                  <a:lnTo>
                    <a:pt x="479666" y="169875"/>
                  </a:lnTo>
                  <a:lnTo>
                    <a:pt x="475170" y="182575"/>
                  </a:lnTo>
                  <a:lnTo>
                    <a:pt x="424230" y="182575"/>
                  </a:lnTo>
                  <a:lnTo>
                    <a:pt x="420192" y="195275"/>
                  </a:lnTo>
                  <a:lnTo>
                    <a:pt x="458330" y="195275"/>
                  </a:lnTo>
                  <a:lnTo>
                    <a:pt x="465201" y="207975"/>
                  </a:lnTo>
                  <a:lnTo>
                    <a:pt x="460260" y="207975"/>
                  </a:lnTo>
                  <a:lnTo>
                    <a:pt x="458673" y="220675"/>
                  </a:lnTo>
                  <a:lnTo>
                    <a:pt x="458546" y="233375"/>
                  </a:lnTo>
                  <a:lnTo>
                    <a:pt x="473710" y="220675"/>
                  </a:lnTo>
                  <a:lnTo>
                    <a:pt x="467817" y="220675"/>
                  </a:lnTo>
                  <a:lnTo>
                    <a:pt x="468972" y="207975"/>
                  </a:lnTo>
                  <a:lnTo>
                    <a:pt x="476046" y="207975"/>
                  </a:lnTo>
                  <a:lnTo>
                    <a:pt x="477977" y="195275"/>
                  </a:lnTo>
                  <a:lnTo>
                    <a:pt x="489750" y="195275"/>
                  </a:lnTo>
                  <a:lnTo>
                    <a:pt x="492112" y="207975"/>
                  </a:lnTo>
                  <a:lnTo>
                    <a:pt x="491248" y="207975"/>
                  </a:lnTo>
                  <a:lnTo>
                    <a:pt x="492125" y="220675"/>
                  </a:lnTo>
                  <a:lnTo>
                    <a:pt x="473710" y="220675"/>
                  </a:lnTo>
                  <a:lnTo>
                    <a:pt x="470992" y="232498"/>
                  </a:lnTo>
                  <a:lnTo>
                    <a:pt x="470992" y="246075"/>
                  </a:lnTo>
                  <a:lnTo>
                    <a:pt x="466140" y="258775"/>
                  </a:lnTo>
                  <a:lnTo>
                    <a:pt x="448538" y="258775"/>
                  </a:lnTo>
                  <a:lnTo>
                    <a:pt x="448538" y="652475"/>
                  </a:lnTo>
                  <a:lnTo>
                    <a:pt x="442722" y="665175"/>
                  </a:lnTo>
                  <a:lnTo>
                    <a:pt x="426745" y="665175"/>
                  </a:lnTo>
                  <a:lnTo>
                    <a:pt x="431253" y="652475"/>
                  </a:lnTo>
                  <a:lnTo>
                    <a:pt x="448538" y="652475"/>
                  </a:lnTo>
                  <a:lnTo>
                    <a:pt x="448538" y="258775"/>
                  </a:lnTo>
                  <a:lnTo>
                    <a:pt x="444576" y="258775"/>
                  </a:lnTo>
                  <a:lnTo>
                    <a:pt x="449795" y="246075"/>
                  </a:lnTo>
                  <a:lnTo>
                    <a:pt x="470992" y="246075"/>
                  </a:lnTo>
                  <a:lnTo>
                    <a:pt x="470992" y="232498"/>
                  </a:lnTo>
                  <a:lnTo>
                    <a:pt x="470789" y="233375"/>
                  </a:lnTo>
                  <a:lnTo>
                    <a:pt x="458546" y="233375"/>
                  </a:lnTo>
                  <a:lnTo>
                    <a:pt x="448729" y="233375"/>
                  </a:lnTo>
                  <a:lnTo>
                    <a:pt x="442315" y="220675"/>
                  </a:lnTo>
                  <a:lnTo>
                    <a:pt x="437261" y="220675"/>
                  </a:lnTo>
                  <a:lnTo>
                    <a:pt x="437261" y="614375"/>
                  </a:lnTo>
                  <a:lnTo>
                    <a:pt x="429742" y="614375"/>
                  </a:lnTo>
                  <a:lnTo>
                    <a:pt x="434136" y="601675"/>
                  </a:lnTo>
                  <a:lnTo>
                    <a:pt x="437261" y="614375"/>
                  </a:lnTo>
                  <a:lnTo>
                    <a:pt x="437261" y="220675"/>
                  </a:lnTo>
                  <a:lnTo>
                    <a:pt x="424307" y="220675"/>
                  </a:lnTo>
                  <a:lnTo>
                    <a:pt x="426859" y="233375"/>
                  </a:lnTo>
                  <a:lnTo>
                    <a:pt x="424434" y="233375"/>
                  </a:lnTo>
                  <a:lnTo>
                    <a:pt x="424434" y="538175"/>
                  </a:lnTo>
                  <a:lnTo>
                    <a:pt x="424357" y="614375"/>
                  </a:lnTo>
                  <a:lnTo>
                    <a:pt x="420585" y="614375"/>
                  </a:lnTo>
                  <a:lnTo>
                    <a:pt x="420585" y="690575"/>
                  </a:lnTo>
                  <a:lnTo>
                    <a:pt x="398589" y="690575"/>
                  </a:lnTo>
                  <a:lnTo>
                    <a:pt x="407708" y="677875"/>
                  </a:lnTo>
                  <a:lnTo>
                    <a:pt x="415759" y="677875"/>
                  </a:lnTo>
                  <a:lnTo>
                    <a:pt x="420585" y="690575"/>
                  </a:lnTo>
                  <a:lnTo>
                    <a:pt x="420585" y="614375"/>
                  </a:lnTo>
                  <a:lnTo>
                    <a:pt x="410718" y="614375"/>
                  </a:lnTo>
                  <a:lnTo>
                    <a:pt x="416991" y="601675"/>
                  </a:lnTo>
                  <a:lnTo>
                    <a:pt x="422211" y="601675"/>
                  </a:lnTo>
                  <a:lnTo>
                    <a:pt x="424357" y="614375"/>
                  </a:lnTo>
                  <a:lnTo>
                    <a:pt x="424357" y="538175"/>
                  </a:lnTo>
                  <a:lnTo>
                    <a:pt x="409651" y="538175"/>
                  </a:lnTo>
                  <a:lnTo>
                    <a:pt x="407225" y="542086"/>
                  </a:lnTo>
                  <a:lnTo>
                    <a:pt x="407225" y="665175"/>
                  </a:lnTo>
                  <a:lnTo>
                    <a:pt x="396709" y="665175"/>
                  </a:lnTo>
                  <a:lnTo>
                    <a:pt x="400977" y="652475"/>
                  </a:lnTo>
                  <a:lnTo>
                    <a:pt x="404037" y="652475"/>
                  </a:lnTo>
                  <a:lnTo>
                    <a:pt x="407225" y="665175"/>
                  </a:lnTo>
                  <a:lnTo>
                    <a:pt x="407225" y="542086"/>
                  </a:lnTo>
                  <a:lnTo>
                    <a:pt x="401764" y="550875"/>
                  </a:lnTo>
                  <a:lnTo>
                    <a:pt x="399173" y="550875"/>
                  </a:lnTo>
                  <a:lnTo>
                    <a:pt x="399173" y="614375"/>
                  </a:lnTo>
                  <a:lnTo>
                    <a:pt x="387692" y="627075"/>
                  </a:lnTo>
                  <a:lnTo>
                    <a:pt x="335076" y="627075"/>
                  </a:lnTo>
                  <a:lnTo>
                    <a:pt x="317639" y="639775"/>
                  </a:lnTo>
                  <a:lnTo>
                    <a:pt x="279400" y="639775"/>
                  </a:lnTo>
                  <a:lnTo>
                    <a:pt x="292379" y="627075"/>
                  </a:lnTo>
                  <a:lnTo>
                    <a:pt x="334848" y="627075"/>
                  </a:lnTo>
                  <a:lnTo>
                    <a:pt x="339712" y="614375"/>
                  </a:lnTo>
                  <a:lnTo>
                    <a:pt x="399173" y="614375"/>
                  </a:lnTo>
                  <a:lnTo>
                    <a:pt x="399173" y="550875"/>
                  </a:lnTo>
                  <a:lnTo>
                    <a:pt x="391845" y="550875"/>
                  </a:lnTo>
                  <a:lnTo>
                    <a:pt x="391845" y="563575"/>
                  </a:lnTo>
                  <a:lnTo>
                    <a:pt x="391845" y="576275"/>
                  </a:lnTo>
                  <a:lnTo>
                    <a:pt x="373595" y="576275"/>
                  </a:lnTo>
                  <a:lnTo>
                    <a:pt x="373507" y="563575"/>
                  </a:lnTo>
                  <a:lnTo>
                    <a:pt x="338988" y="563575"/>
                  </a:lnTo>
                  <a:lnTo>
                    <a:pt x="338988" y="588975"/>
                  </a:lnTo>
                  <a:lnTo>
                    <a:pt x="328866" y="588975"/>
                  </a:lnTo>
                  <a:lnTo>
                    <a:pt x="336600" y="576275"/>
                  </a:lnTo>
                  <a:lnTo>
                    <a:pt x="338988" y="588975"/>
                  </a:lnTo>
                  <a:lnTo>
                    <a:pt x="338988" y="563575"/>
                  </a:lnTo>
                  <a:lnTo>
                    <a:pt x="321767" y="563575"/>
                  </a:lnTo>
                  <a:lnTo>
                    <a:pt x="317715" y="550875"/>
                  </a:lnTo>
                  <a:lnTo>
                    <a:pt x="298500" y="550875"/>
                  </a:lnTo>
                  <a:lnTo>
                    <a:pt x="305346" y="538175"/>
                  </a:lnTo>
                  <a:lnTo>
                    <a:pt x="335089" y="538175"/>
                  </a:lnTo>
                  <a:lnTo>
                    <a:pt x="341845" y="525475"/>
                  </a:lnTo>
                  <a:lnTo>
                    <a:pt x="355968" y="525475"/>
                  </a:lnTo>
                  <a:lnTo>
                    <a:pt x="355574" y="512775"/>
                  </a:lnTo>
                  <a:lnTo>
                    <a:pt x="347332" y="512775"/>
                  </a:lnTo>
                  <a:lnTo>
                    <a:pt x="352285" y="500075"/>
                  </a:lnTo>
                  <a:lnTo>
                    <a:pt x="360197" y="500075"/>
                  </a:lnTo>
                  <a:lnTo>
                    <a:pt x="365658" y="512775"/>
                  </a:lnTo>
                  <a:lnTo>
                    <a:pt x="363194" y="525475"/>
                  </a:lnTo>
                  <a:lnTo>
                    <a:pt x="373253" y="525475"/>
                  </a:lnTo>
                  <a:lnTo>
                    <a:pt x="377901" y="538175"/>
                  </a:lnTo>
                  <a:lnTo>
                    <a:pt x="379526" y="550875"/>
                  </a:lnTo>
                  <a:lnTo>
                    <a:pt x="380047" y="550875"/>
                  </a:lnTo>
                  <a:lnTo>
                    <a:pt x="380060" y="563575"/>
                  </a:lnTo>
                  <a:lnTo>
                    <a:pt x="391845" y="563575"/>
                  </a:lnTo>
                  <a:lnTo>
                    <a:pt x="391845" y="550875"/>
                  </a:lnTo>
                  <a:lnTo>
                    <a:pt x="384365" y="550875"/>
                  </a:lnTo>
                  <a:lnTo>
                    <a:pt x="384441" y="538175"/>
                  </a:lnTo>
                  <a:lnTo>
                    <a:pt x="390588" y="538175"/>
                  </a:lnTo>
                  <a:lnTo>
                    <a:pt x="385495" y="525475"/>
                  </a:lnTo>
                  <a:lnTo>
                    <a:pt x="414604" y="525475"/>
                  </a:lnTo>
                  <a:lnTo>
                    <a:pt x="424434" y="538175"/>
                  </a:lnTo>
                  <a:lnTo>
                    <a:pt x="424434" y="233375"/>
                  </a:lnTo>
                  <a:lnTo>
                    <a:pt x="416204" y="233375"/>
                  </a:lnTo>
                  <a:lnTo>
                    <a:pt x="416204" y="246075"/>
                  </a:lnTo>
                  <a:lnTo>
                    <a:pt x="411759" y="258775"/>
                  </a:lnTo>
                  <a:lnTo>
                    <a:pt x="410629" y="258775"/>
                  </a:lnTo>
                  <a:lnTo>
                    <a:pt x="408546" y="246075"/>
                  </a:lnTo>
                  <a:lnTo>
                    <a:pt x="416204" y="246075"/>
                  </a:lnTo>
                  <a:lnTo>
                    <a:pt x="416204" y="233375"/>
                  </a:lnTo>
                  <a:lnTo>
                    <a:pt x="388797" y="233375"/>
                  </a:lnTo>
                  <a:lnTo>
                    <a:pt x="388797" y="500075"/>
                  </a:lnTo>
                  <a:lnTo>
                    <a:pt x="385572" y="512775"/>
                  </a:lnTo>
                  <a:lnTo>
                    <a:pt x="382320" y="512775"/>
                  </a:lnTo>
                  <a:lnTo>
                    <a:pt x="381241" y="500075"/>
                  </a:lnTo>
                  <a:lnTo>
                    <a:pt x="388797" y="500075"/>
                  </a:lnTo>
                  <a:lnTo>
                    <a:pt x="388797" y="233375"/>
                  </a:lnTo>
                  <a:lnTo>
                    <a:pt x="364769" y="233375"/>
                  </a:lnTo>
                  <a:lnTo>
                    <a:pt x="364769" y="258775"/>
                  </a:lnTo>
                  <a:lnTo>
                    <a:pt x="334098" y="258775"/>
                  </a:lnTo>
                  <a:lnTo>
                    <a:pt x="336232" y="271475"/>
                  </a:lnTo>
                  <a:lnTo>
                    <a:pt x="332727" y="271475"/>
                  </a:lnTo>
                  <a:lnTo>
                    <a:pt x="332727" y="512775"/>
                  </a:lnTo>
                  <a:lnTo>
                    <a:pt x="329311" y="525475"/>
                  </a:lnTo>
                  <a:lnTo>
                    <a:pt x="317893" y="525475"/>
                  </a:lnTo>
                  <a:lnTo>
                    <a:pt x="325247" y="512775"/>
                  </a:lnTo>
                  <a:lnTo>
                    <a:pt x="332727" y="512775"/>
                  </a:lnTo>
                  <a:lnTo>
                    <a:pt x="332727" y="271475"/>
                  </a:lnTo>
                  <a:lnTo>
                    <a:pt x="328371" y="271475"/>
                  </a:lnTo>
                  <a:lnTo>
                    <a:pt x="332930" y="258775"/>
                  </a:lnTo>
                  <a:lnTo>
                    <a:pt x="330911" y="258775"/>
                  </a:lnTo>
                  <a:lnTo>
                    <a:pt x="321729" y="246075"/>
                  </a:lnTo>
                  <a:lnTo>
                    <a:pt x="360667" y="246075"/>
                  </a:lnTo>
                  <a:lnTo>
                    <a:pt x="364769" y="258775"/>
                  </a:lnTo>
                  <a:lnTo>
                    <a:pt x="364769" y="233375"/>
                  </a:lnTo>
                  <a:lnTo>
                    <a:pt x="310730" y="233375"/>
                  </a:lnTo>
                  <a:lnTo>
                    <a:pt x="310730" y="525475"/>
                  </a:lnTo>
                  <a:lnTo>
                    <a:pt x="303199" y="525475"/>
                  </a:lnTo>
                  <a:lnTo>
                    <a:pt x="303784" y="538175"/>
                  </a:lnTo>
                  <a:lnTo>
                    <a:pt x="288721" y="538175"/>
                  </a:lnTo>
                  <a:lnTo>
                    <a:pt x="291465" y="550875"/>
                  </a:lnTo>
                  <a:lnTo>
                    <a:pt x="293979" y="550875"/>
                  </a:lnTo>
                  <a:lnTo>
                    <a:pt x="289890" y="563575"/>
                  </a:lnTo>
                  <a:lnTo>
                    <a:pt x="218224" y="563575"/>
                  </a:lnTo>
                  <a:lnTo>
                    <a:pt x="218605" y="550875"/>
                  </a:lnTo>
                  <a:lnTo>
                    <a:pt x="227634" y="550875"/>
                  </a:lnTo>
                  <a:lnTo>
                    <a:pt x="232270" y="538175"/>
                  </a:lnTo>
                  <a:lnTo>
                    <a:pt x="237058" y="538175"/>
                  </a:lnTo>
                  <a:lnTo>
                    <a:pt x="239483" y="525475"/>
                  </a:lnTo>
                  <a:lnTo>
                    <a:pt x="268744" y="525475"/>
                  </a:lnTo>
                  <a:lnTo>
                    <a:pt x="279031" y="512775"/>
                  </a:lnTo>
                  <a:lnTo>
                    <a:pt x="285369" y="512775"/>
                  </a:lnTo>
                  <a:lnTo>
                    <a:pt x="282600" y="500075"/>
                  </a:lnTo>
                  <a:lnTo>
                    <a:pt x="287159" y="500075"/>
                  </a:lnTo>
                  <a:lnTo>
                    <a:pt x="285369" y="512775"/>
                  </a:lnTo>
                  <a:lnTo>
                    <a:pt x="310134" y="512775"/>
                  </a:lnTo>
                  <a:lnTo>
                    <a:pt x="310730" y="525475"/>
                  </a:lnTo>
                  <a:lnTo>
                    <a:pt x="310730" y="233375"/>
                  </a:lnTo>
                  <a:lnTo>
                    <a:pt x="284822" y="233375"/>
                  </a:lnTo>
                  <a:lnTo>
                    <a:pt x="285419" y="220675"/>
                  </a:lnTo>
                  <a:lnTo>
                    <a:pt x="276720" y="220675"/>
                  </a:lnTo>
                  <a:lnTo>
                    <a:pt x="280441" y="233375"/>
                  </a:lnTo>
                  <a:lnTo>
                    <a:pt x="280073" y="233375"/>
                  </a:lnTo>
                  <a:lnTo>
                    <a:pt x="286575" y="246075"/>
                  </a:lnTo>
                  <a:lnTo>
                    <a:pt x="283032" y="246075"/>
                  </a:lnTo>
                  <a:lnTo>
                    <a:pt x="283578" y="258775"/>
                  </a:lnTo>
                  <a:lnTo>
                    <a:pt x="288378" y="258775"/>
                  </a:lnTo>
                  <a:lnTo>
                    <a:pt x="289928" y="246075"/>
                  </a:lnTo>
                  <a:lnTo>
                    <a:pt x="300990" y="246075"/>
                  </a:lnTo>
                  <a:lnTo>
                    <a:pt x="301332" y="258775"/>
                  </a:lnTo>
                  <a:lnTo>
                    <a:pt x="300558" y="258775"/>
                  </a:lnTo>
                  <a:lnTo>
                    <a:pt x="300075" y="271475"/>
                  </a:lnTo>
                  <a:lnTo>
                    <a:pt x="281228" y="271475"/>
                  </a:lnTo>
                  <a:lnTo>
                    <a:pt x="273723" y="258775"/>
                  </a:lnTo>
                  <a:lnTo>
                    <a:pt x="271310" y="262267"/>
                  </a:lnTo>
                  <a:lnTo>
                    <a:pt x="271310" y="500075"/>
                  </a:lnTo>
                  <a:lnTo>
                    <a:pt x="271018" y="512775"/>
                  </a:lnTo>
                  <a:lnTo>
                    <a:pt x="264655" y="500075"/>
                  </a:lnTo>
                  <a:lnTo>
                    <a:pt x="260235" y="512775"/>
                  </a:lnTo>
                  <a:lnTo>
                    <a:pt x="260527" y="500075"/>
                  </a:lnTo>
                  <a:lnTo>
                    <a:pt x="264655" y="500075"/>
                  </a:lnTo>
                  <a:lnTo>
                    <a:pt x="271310" y="500075"/>
                  </a:lnTo>
                  <a:lnTo>
                    <a:pt x="271310" y="262267"/>
                  </a:lnTo>
                  <a:lnTo>
                    <a:pt x="264922" y="271475"/>
                  </a:lnTo>
                  <a:lnTo>
                    <a:pt x="266661" y="258775"/>
                  </a:lnTo>
                  <a:lnTo>
                    <a:pt x="268554" y="258775"/>
                  </a:lnTo>
                  <a:lnTo>
                    <a:pt x="272262" y="246075"/>
                  </a:lnTo>
                  <a:lnTo>
                    <a:pt x="265849" y="246075"/>
                  </a:lnTo>
                  <a:lnTo>
                    <a:pt x="257771" y="258775"/>
                  </a:lnTo>
                  <a:lnTo>
                    <a:pt x="248678" y="258775"/>
                  </a:lnTo>
                  <a:lnTo>
                    <a:pt x="248500" y="246075"/>
                  </a:lnTo>
                  <a:lnTo>
                    <a:pt x="253072" y="233375"/>
                  </a:lnTo>
                  <a:lnTo>
                    <a:pt x="232219" y="233375"/>
                  </a:lnTo>
                  <a:lnTo>
                    <a:pt x="232219" y="525475"/>
                  </a:lnTo>
                  <a:lnTo>
                    <a:pt x="231648" y="538175"/>
                  </a:lnTo>
                  <a:lnTo>
                    <a:pt x="228688" y="538175"/>
                  </a:lnTo>
                  <a:lnTo>
                    <a:pt x="225856" y="525475"/>
                  </a:lnTo>
                  <a:lnTo>
                    <a:pt x="215976" y="525475"/>
                  </a:lnTo>
                  <a:lnTo>
                    <a:pt x="221792" y="512775"/>
                  </a:lnTo>
                  <a:lnTo>
                    <a:pt x="226961" y="512775"/>
                  </a:lnTo>
                  <a:lnTo>
                    <a:pt x="227622" y="525475"/>
                  </a:lnTo>
                  <a:lnTo>
                    <a:pt x="232219" y="525475"/>
                  </a:lnTo>
                  <a:lnTo>
                    <a:pt x="232219" y="233375"/>
                  </a:lnTo>
                  <a:lnTo>
                    <a:pt x="232092" y="233375"/>
                  </a:lnTo>
                  <a:lnTo>
                    <a:pt x="232181" y="246075"/>
                  </a:lnTo>
                  <a:lnTo>
                    <a:pt x="229489" y="246075"/>
                  </a:lnTo>
                  <a:lnTo>
                    <a:pt x="229171" y="258775"/>
                  </a:lnTo>
                  <a:lnTo>
                    <a:pt x="201282" y="258775"/>
                  </a:lnTo>
                  <a:lnTo>
                    <a:pt x="201282" y="296875"/>
                  </a:lnTo>
                  <a:lnTo>
                    <a:pt x="170268" y="296875"/>
                  </a:lnTo>
                  <a:lnTo>
                    <a:pt x="173151" y="284175"/>
                  </a:lnTo>
                  <a:lnTo>
                    <a:pt x="200418" y="284175"/>
                  </a:lnTo>
                  <a:lnTo>
                    <a:pt x="201282" y="296875"/>
                  </a:lnTo>
                  <a:lnTo>
                    <a:pt x="201282" y="258775"/>
                  </a:lnTo>
                  <a:lnTo>
                    <a:pt x="198285" y="258775"/>
                  </a:lnTo>
                  <a:lnTo>
                    <a:pt x="191744" y="271475"/>
                  </a:lnTo>
                  <a:lnTo>
                    <a:pt x="176301" y="271475"/>
                  </a:lnTo>
                  <a:lnTo>
                    <a:pt x="160489" y="284175"/>
                  </a:lnTo>
                  <a:lnTo>
                    <a:pt x="139014" y="284175"/>
                  </a:lnTo>
                  <a:lnTo>
                    <a:pt x="115519" y="296875"/>
                  </a:lnTo>
                  <a:lnTo>
                    <a:pt x="63614" y="296875"/>
                  </a:lnTo>
                  <a:lnTo>
                    <a:pt x="63677" y="309575"/>
                  </a:lnTo>
                  <a:lnTo>
                    <a:pt x="79984" y="309575"/>
                  </a:lnTo>
                  <a:lnTo>
                    <a:pt x="86042" y="322275"/>
                  </a:lnTo>
                  <a:lnTo>
                    <a:pt x="95516" y="322275"/>
                  </a:lnTo>
                  <a:lnTo>
                    <a:pt x="98793" y="334975"/>
                  </a:lnTo>
                  <a:lnTo>
                    <a:pt x="103759" y="334975"/>
                  </a:lnTo>
                  <a:lnTo>
                    <a:pt x="102882" y="322275"/>
                  </a:lnTo>
                  <a:lnTo>
                    <a:pt x="102171" y="322275"/>
                  </a:lnTo>
                  <a:lnTo>
                    <a:pt x="106476" y="309575"/>
                  </a:lnTo>
                  <a:lnTo>
                    <a:pt x="117741" y="322275"/>
                  </a:lnTo>
                  <a:lnTo>
                    <a:pt x="119037" y="309575"/>
                  </a:lnTo>
                  <a:lnTo>
                    <a:pt x="124625" y="296875"/>
                  </a:lnTo>
                  <a:lnTo>
                    <a:pt x="159486" y="296875"/>
                  </a:lnTo>
                  <a:lnTo>
                    <a:pt x="168833" y="296875"/>
                  </a:lnTo>
                  <a:lnTo>
                    <a:pt x="166166" y="309575"/>
                  </a:lnTo>
                  <a:lnTo>
                    <a:pt x="159486" y="296875"/>
                  </a:lnTo>
                  <a:lnTo>
                    <a:pt x="161074" y="309575"/>
                  </a:lnTo>
                  <a:lnTo>
                    <a:pt x="156438" y="309575"/>
                  </a:lnTo>
                  <a:lnTo>
                    <a:pt x="156679" y="322275"/>
                  </a:lnTo>
                  <a:lnTo>
                    <a:pt x="177469" y="322275"/>
                  </a:lnTo>
                  <a:lnTo>
                    <a:pt x="180543" y="334975"/>
                  </a:lnTo>
                  <a:lnTo>
                    <a:pt x="146875" y="334975"/>
                  </a:lnTo>
                  <a:lnTo>
                    <a:pt x="145796" y="347675"/>
                  </a:lnTo>
                  <a:lnTo>
                    <a:pt x="143713" y="347675"/>
                  </a:lnTo>
                  <a:lnTo>
                    <a:pt x="149555" y="360375"/>
                  </a:lnTo>
                  <a:lnTo>
                    <a:pt x="155587" y="360375"/>
                  </a:lnTo>
                  <a:lnTo>
                    <a:pt x="152692" y="373075"/>
                  </a:lnTo>
                  <a:lnTo>
                    <a:pt x="167081" y="373075"/>
                  </a:lnTo>
                  <a:lnTo>
                    <a:pt x="168605" y="385775"/>
                  </a:lnTo>
                  <a:lnTo>
                    <a:pt x="135115" y="385775"/>
                  </a:lnTo>
                  <a:lnTo>
                    <a:pt x="135013" y="398475"/>
                  </a:lnTo>
                  <a:lnTo>
                    <a:pt x="123659" y="398475"/>
                  </a:lnTo>
                  <a:lnTo>
                    <a:pt x="117614" y="411175"/>
                  </a:lnTo>
                  <a:lnTo>
                    <a:pt x="149733" y="411175"/>
                  </a:lnTo>
                  <a:lnTo>
                    <a:pt x="162064" y="398475"/>
                  </a:lnTo>
                  <a:lnTo>
                    <a:pt x="165011" y="398475"/>
                  </a:lnTo>
                  <a:lnTo>
                    <a:pt x="169583" y="411175"/>
                  </a:lnTo>
                  <a:lnTo>
                    <a:pt x="173647" y="411175"/>
                  </a:lnTo>
                  <a:lnTo>
                    <a:pt x="175094" y="423875"/>
                  </a:lnTo>
                  <a:lnTo>
                    <a:pt x="176987" y="423875"/>
                  </a:lnTo>
                  <a:lnTo>
                    <a:pt x="181013" y="436575"/>
                  </a:lnTo>
                  <a:lnTo>
                    <a:pt x="190639" y="436575"/>
                  </a:lnTo>
                  <a:lnTo>
                    <a:pt x="194106" y="449275"/>
                  </a:lnTo>
                  <a:lnTo>
                    <a:pt x="190246" y="449275"/>
                  </a:lnTo>
                  <a:lnTo>
                    <a:pt x="187985" y="461975"/>
                  </a:lnTo>
                  <a:lnTo>
                    <a:pt x="177761" y="461975"/>
                  </a:lnTo>
                  <a:lnTo>
                    <a:pt x="179997" y="474675"/>
                  </a:lnTo>
                  <a:lnTo>
                    <a:pt x="193230" y="474675"/>
                  </a:lnTo>
                  <a:lnTo>
                    <a:pt x="198310" y="487375"/>
                  </a:lnTo>
                  <a:lnTo>
                    <a:pt x="183502" y="487375"/>
                  </a:lnTo>
                  <a:lnTo>
                    <a:pt x="184302" y="500075"/>
                  </a:lnTo>
                  <a:lnTo>
                    <a:pt x="185051" y="500075"/>
                  </a:lnTo>
                  <a:lnTo>
                    <a:pt x="180733" y="512775"/>
                  </a:lnTo>
                  <a:lnTo>
                    <a:pt x="185166" y="512775"/>
                  </a:lnTo>
                  <a:lnTo>
                    <a:pt x="188912" y="525475"/>
                  </a:lnTo>
                  <a:lnTo>
                    <a:pt x="210185" y="525475"/>
                  </a:lnTo>
                  <a:lnTo>
                    <a:pt x="216573" y="538175"/>
                  </a:lnTo>
                  <a:lnTo>
                    <a:pt x="221043" y="538175"/>
                  </a:lnTo>
                  <a:lnTo>
                    <a:pt x="212979" y="550875"/>
                  </a:lnTo>
                  <a:lnTo>
                    <a:pt x="206121" y="550875"/>
                  </a:lnTo>
                  <a:lnTo>
                    <a:pt x="200533" y="563575"/>
                  </a:lnTo>
                  <a:lnTo>
                    <a:pt x="196303" y="576275"/>
                  </a:lnTo>
                  <a:lnTo>
                    <a:pt x="201231" y="576275"/>
                  </a:lnTo>
                  <a:lnTo>
                    <a:pt x="205257" y="563575"/>
                  </a:lnTo>
                  <a:lnTo>
                    <a:pt x="211315" y="563575"/>
                  </a:lnTo>
                  <a:lnTo>
                    <a:pt x="207835" y="576275"/>
                  </a:lnTo>
                  <a:lnTo>
                    <a:pt x="207975" y="576275"/>
                  </a:lnTo>
                  <a:lnTo>
                    <a:pt x="207200" y="588975"/>
                  </a:lnTo>
                  <a:lnTo>
                    <a:pt x="217258" y="588975"/>
                  </a:lnTo>
                  <a:lnTo>
                    <a:pt x="224536" y="601675"/>
                  </a:lnTo>
                  <a:lnTo>
                    <a:pt x="235699" y="601675"/>
                  </a:lnTo>
                  <a:lnTo>
                    <a:pt x="232740" y="588975"/>
                  </a:lnTo>
                  <a:lnTo>
                    <a:pt x="238531" y="588975"/>
                  </a:lnTo>
                  <a:lnTo>
                    <a:pt x="239115" y="576275"/>
                  </a:lnTo>
                  <a:lnTo>
                    <a:pt x="249123" y="576275"/>
                  </a:lnTo>
                  <a:lnTo>
                    <a:pt x="287642" y="576275"/>
                  </a:lnTo>
                  <a:lnTo>
                    <a:pt x="302602" y="588975"/>
                  </a:lnTo>
                  <a:lnTo>
                    <a:pt x="295376" y="588975"/>
                  </a:lnTo>
                  <a:lnTo>
                    <a:pt x="296926" y="601675"/>
                  </a:lnTo>
                  <a:lnTo>
                    <a:pt x="305028" y="588975"/>
                  </a:lnTo>
                  <a:lnTo>
                    <a:pt x="310654" y="588975"/>
                  </a:lnTo>
                  <a:lnTo>
                    <a:pt x="303784" y="601675"/>
                  </a:lnTo>
                  <a:lnTo>
                    <a:pt x="296926" y="601675"/>
                  </a:lnTo>
                  <a:lnTo>
                    <a:pt x="290880" y="601675"/>
                  </a:lnTo>
                  <a:lnTo>
                    <a:pt x="286499" y="614375"/>
                  </a:lnTo>
                  <a:lnTo>
                    <a:pt x="283235" y="614375"/>
                  </a:lnTo>
                  <a:lnTo>
                    <a:pt x="287693" y="601675"/>
                  </a:lnTo>
                  <a:lnTo>
                    <a:pt x="274294" y="601675"/>
                  </a:lnTo>
                  <a:lnTo>
                    <a:pt x="274104" y="614375"/>
                  </a:lnTo>
                  <a:lnTo>
                    <a:pt x="272897" y="614375"/>
                  </a:lnTo>
                  <a:lnTo>
                    <a:pt x="272897" y="639775"/>
                  </a:lnTo>
                  <a:lnTo>
                    <a:pt x="268757" y="652475"/>
                  </a:lnTo>
                  <a:lnTo>
                    <a:pt x="267843" y="639775"/>
                  </a:lnTo>
                  <a:lnTo>
                    <a:pt x="272897" y="639775"/>
                  </a:lnTo>
                  <a:lnTo>
                    <a:pt x="272897" y="614375"/>
                  </a:lnTo>
                  <a:lnTo>
                    <a:pt x="259118" y="614375"/>
                  </a:lnTo>
                  <a:lnTo>
                    <a:pt x="261213" y="601675"/>
                  </a:lnTo>
                  <a:lnTo>
                    <a:pt x="257302" y="601675"/>
                  </a:lnTo>
                  <a:lnTo>
                    <a:pt x="257302" y="639775"/>
                  </a:lnTo>
                  <a:lnTo>
                    <a:pt x="255320" y="652475"/>
                  </a:lnTo>
                  <a:lnTo>
                    <a:pt x="233476" y="652475"/>
                  </a:lnTo>
                  <a:lnTo>
                    <a:pt x="223901" y="639775"/>
                  </a:lnTo>
                  <a:lnTo>
                    <a:pt x="257302" y="639775"/>
                  </a:lnTo>
                  <a:lnTo>
                    <a:pt x="257302" y="601675"/>
                  </a:lnTo>
                  <a:lnTo>
                    <a:pt x="242595" y="601675"/>
                  </a:lnTo>
                  <a:lnTo>
                    <a:pt x="244157" y="614375"/>
                  </a:lnTo>
                  <a:lnTo>
                    <a:pt x="195884" y="614375"/>
                  </a:lnTo>
                  <a:lnTo>
                    <a:pt x="202298" y="627075"/>
                  </a:lnTo>
                  <a:lnTo>
                    <a:pt x="203987" y="627075"/>
                  </a:lnTo>
                  <a:lnTo>
                    <a:pt x="205003" y="639775"/>
                  </a:lnTo>
                  <a:lnTo>
                    <a:pt x="182003" y="639775"/>
                  </a:lnTo>
                  <a:lnTo>
                    <a:pt x="179235" y="652475"/>
                  </a:lnTo>
                  <a:lnTo>
                    <a:pt x="205282" y="652475"/>
                  </a:lnTo>
                  <a:lnTo>
                    <a:pt x="206514" y="639775"/>
                  </a:lnTo>
                  <a:lnTo>
                    <a:pt x="219913" y="639775"/>
                  </a:lnTo>
                  <a:lnTo>
                    <a:pt x="220497" y="652475"/>
                  </a:lnTo>
                  <a:lnTo>
                    <a:pt x="227253" y="652475"/>
                  </a:lnTo>
                  <a:lnTo>
                    <a:pt x="220294" y="665175"/>
                  </a:lnTo>
                  <a:lnTo>
                    <a:pt x="188010" y="665175"/>
                  </a:lnTo>
                  <a:lnTo>
                    <a:pt x="165658" y="677875"/>
                  </a:lnTo>
                  <a:lnTo>
                    <a:pt x="152819" y="677875"/>
                  </a:lnTo>
                  <a:lnTo>
                    <a:pt x="151765" y="690575"/>
                  </a:lnTo>
                  <a:lnTo>
                    <a:pt x="170357" y="690575"/>
                  </a:lnTo>
                  <a:lnTo>
                    <a:pt x="176707" y="677875"/>
                  </a:lnTo>
                  <a:lnTo>
                    <a:pt x="221589" y="677875"/>
                  </a:lnTo>
                  <a:lnTo>
                    <a:pt x="229400" y="665175"/>
                  </a:lnTo>
                  <a:lnTo>
                    <a:pt x="236474" y="665175"/>
                  </a:lnTo>
                  <a:lnTo>
                    <a:pt x="238696" y="677875"/>
                  </a:lnTo>
                  <a:lnTo>
                    <a:pt x="283337" y="677875"/>
                  </a:lnTo>
                  <a:lnTo>
                    <a:pt x="287693" y="665175"/>
                  </a:lnTo>
                  <a:lnTo>
                    <a:pt x="318071" y="665175"/>
                  </a:lnTo>
                  <a:lnTo>
                    <a:pt x="322770" y="677875"/>
                  </a:lnTo>
                  <a:lnTo>
                    <a:pt x="327964" y="665175"/>
                  </a:lnTo>
                  <a:lnTo>
                    <a:pt x="387121" y="665175"/>
                  </a:lnTo>
                  <a:lnTo>
                    <a:pt x="392366" y="652475"/>
                  </a:lnTo>
                  <a:lnTo>
                    <a:pt x="394208" y="677875"/>
                  </a:lnTo>
                  <a:lnTo>
                    <a:pt x="389255" y="677875"/>
                  </a:lnTo>
                  <a:lnTo>
                    <a:pt x="390550" y="690575"/>
                  </a:lnTo>
                  <a:lnTo>
                    <a:pt x="383641" y="690575"/>
                  </a:lnTo>
                  <a:lnTo>
                    <a:pt x="377964" y="703275"/>
                  </a:lnTo>
                  <a:lnTo>
                    <a:pt x="370954" y="703275"/>
                  </a:lnTo>
                  <a:lnTo>
                    <a:pt x="362115" y="715975"/>
                  </a:lnTo>
                  <a:lnTo>
                    <a:pt x="351002" y="715975"/>
                  </a:lnTo>
                  <a:lnTo>
                    <a:pt x="350177" y="690575"/>
                  </a:lnTo>
                  <a:lnTo>
                    <a:pt x="340690" y="703275"/>
                  </a:lnTo>
                  <a:lnTo>
                    <a:pt x="342201" y="703275"/>
                  </a:lnTo>
                  <a:lnTo>
                    <a:pt x="341655" y="715975"/>
                  </a:lnTo>
                  <a:lnTo>
                    <a:pt x="311543" y="715975"/>
                  </a:lnTo>
                  <a:lnTo>
                    <a:pt x="308838" y="728675"/>
                  </a:lnTo>
                  <a:lnTo>
                    <a:pt x="281381" y="728675"/>
                  </a:lnTo>
                  <a:lnTo>
                    <a:pt x="281381" y="792175"/>
                  </a:lnTo>
                  <a:lnTo>
                    <a:pt x="274713" y="792175"/>
                  </a:lnTo>
                  <a:lnTo>
                    <a:pt x="277177" y="779475"/>
                  </a:lnTo>
                  <a:lnTo>
                    <a:pt x="279882" y="779475"/>
                  </a:lnTo>
                  <a:lnTo>
                    <a:pt x="281381" y="792175"/>
                  </a:lnTo>
                  <a:lnTo>
                    <a:pt x="281381" y="728675"/>
                  </a:lnTo>
                  <a:lnTo>
                    <a:pt x="255206" y="728675"/>
                  </a:lnTo>
                  <a:lnTo>
                    <a:pt x="253098" y="741375"/>
                  </a:lnTo>
                  <a:lnTo>
                    <a:pt x="213309" y="741375"/>
                  </a:lnTo>
                  <a:lnTo>
                    <a:pt x="215404" y="754075"/>
                  </a:lnTo>
                  <a:lnTo>
                    <a:pt x="212090" y="754075"/>
                  </a:lnTo>
                  <a:lnTo>
                    <a:pt x="213309" y="741375"/>
                  </a:lnTo>
                  <a:lnTo>
                    <a:pt x="170764" y="741375"/>
                  </a:lnTo>
                  <a:lnTo>
                    <a:pt x="170256" y="754075"/>
                  </a:lnTo>
                  <a:lnTo>
                    <a:pt x="174853" y="754075"/>
                  </a:lnTo>
                  <a:lnTo>
                    <a:pt x="175475" y="766775"/>
                  </a:lnTo>
                  <a:lnTo>
                    <a:pt x="161010" y="766775"/>
                  </a:lnTo>
                  <a:lnTo>
                    <a:pt x="154686" y="779475"/>
                  </a:lnTo>
                  <a:lnTo>
                    <a:pt x="140754" y="779475"/>
                  </a:lnTo>
                  <a:lnTo>
                    <a:pt x="140208" y="792175"/>
                  </a:lnTo>
                  <a:lnTo>
                    <a:pt x="224282" y="792175"/>
                  </a:lnTo>
                  <a:lnTo>
                    <a:pt x="232638" y="779475"/>
                  </a:lnTo>
                  <a:lnTo>
                    <a:pt x="237871" y="792175"/>
                  </a:lnTo>
                  <a:lnTo>
                    <a:pt x="259575" y="792175"/>
                  </a:lnTo>
                  <a:lnTo>
                    <a:pt x="258191" y="804875"/>
                  </a:lnTo>
                  <a:lnTo>
                    <a:pt x="282905" y="804875"/>
                  </a:lnTo>
                  <a:lnTo>
                    <a:pt x="283451" y="792175"/>
                  </a:lnTo>
                  <a:lnTo>
                    <a:pt x="288671" y="792175"/>
                  </a:lnTo>
                  <a:lnTo>
                    <a:pt x="288632" y="804875"/>
                  </a:lnTo>
                  <a:lnTo>
                    <a:pt x="290410" y="804875"/>
                  </a:lnTo>
                  <a:lnTo>
                    <a:pt x="293458" y="817575"/>
                  </a:lnTo>
                  <a:lnTo>
                    <a:pt x="297192" y="804875"/>
                  </a:lnTo>
                  <a:lnTo>
                    <a:pt x="296595" y="804875"/>
                  </a:lnTo>
                  <a:lnTo>
                    <a:pt x="295668" y="792175"/>
                  </a:lnTo>
                  <a:lnTo>
                    <a:pt x="300545" y="792175"/>
                  </a:lnTo>
                  <a:lnTo>
                    <a:pt x="308127" y="779475"/>
                  </a:lnTo>
                  <a:lnTo>
                    <a:pt x="385368" y="779475"/>
                  </a:lnTo>
                  <a:lnTo>
                    <a:pt x="416128" y="766775"/>
                  </a:lnTo>
                  <a:lnTo>
                    <a:pt x="447141" y="779475"/>
                  </a:lnTo>
                  <a:lnTo>
                    <a:pt x="451599" y="766775"/>
                  </a:lnTo>
                  <a:lnTo>
                    <a:pt x="472579" y="766775"/>
                  </a:lnTo>
                  <a:lnTo>
                    <a:pt x="479056" y="779475"/>
                  </a:lnTo>
                  <a:lnTo>
                    <a:pt x="491121" y="792175"/>
                  </a:lnTo>
                  <a:lnTo>
                    <a:pt x="504355" y="792175"/>
                  </a:lnTo>
                  <a:lnTo>
                    <a:pt x="514324" y="804875"/>
                  </a:lnTo>
                  <a:lnTo>
                    <a:pt x="493242" y="804875"/>
                  </a:lnTo>
                  <a:lnTo>
                    <a:pt x="492404" y="817575"/>
                  </a:lnTo>
                  <a:lnTo>
                    <a:pt x="507111" y="817575"/>
                  </a:lnTo>
                  <a:lnTo>
                    <a:pt x="508063" y="830275"/>
                  </a:lnTo>
                  <a:lnTo>
                    <a:pt x="501294" y="830275"/>
                  </a:lnTo>
                  <a:lnTo>
                    <a:pt x="497789" y="842975"/>
                  </a:lnTo>
                  <a:lnTo>
                    <a:pt x="495071" y="830275"/>
                  </a:lnTo>
                  <a:lnTo>
                    <a:pt x="459790" y="830275"/>
                  </a:lnTo>
                  <a:lnTo>
                    <a:pt x="460730" y="842975"/>
                  </a:lnTo>
                  <a:lnTo>
                    <a:pt x="476072" y="842975"/>
                  </a:lnTo>
                  <a:lnTo>
                    <a:pt x="477685" y="855675"/>
                  </a:lnTo>
                  <a:lnTo>
                    <a:pt x="484098" y="855675"/>
                  </a:lnTo>
                  <a:lnTo>
                    <a:pt x="480733" y="868375"/>
                  </a:lnTo>
                  <a:lnTo>
                    <a:pt x="491477" y="868375"/>
                  </a:lnTo>
                  <a:lnTo>
                    <a:pt x="488480" y="855675"/>
                  </a:lnTo>
                  <a:lnTo>
                    <a:pt x="490943" y="855675"/>
                  </a:lnTo>
                  <a:lnTo>
                    <a:pt x="497840" y="842975"/>
                  </a:lnTo>
                  <a:lnTo>
                    <a:pt x="502920" y="855675"/>
                  </a:lnTo>
                  <a:lnTo>
                    <a:pt x="574713" y="855675"/>
                  </a:lnTo>
                  <a:lnTo>
                    <a:pt x="575856" y="868375"/>
                  </a:lnTo>
                  <a:lnTo>
                    <a:pt x="574154" y="868375"/>
                  </a:lnTo>
                  <a:lnTo>
                    <a:pt x="574154" y="919175"/>
                  </a:lnTo>
                  <a:lnTo>
                    <a:pt x="571271" y="919175"/>
                  </a:lnTo>
                  <a:lnTo>
                    <a:pt x="566978" y="919175"/>
                  </a:lnTo>
                  <a:lnTo>
                    <a:pt x="566864" y="906475"/>
                  </a:lnTo>
                  <a:lnTo>
                    <a:pt x="571271" y="919175"/>
                  </a:lnTo>
                  <a:lnTo>
                    <a:pt x="574065" y="906475"/>
                  </a:lnTo>
                  <a:lnTo>
                    <a:pt x="574154" y="919175"/>
                  </a:lnTo>
                  <a:lnTo>
                    <a:pt x="574154" y="868375"/>
                  </a:lnTo>
                  <a:lnTo>
                    <a:pt x="566254" y="868375"/>
                  </a:lnTo>
                  <a:lnTo>
                    <a:pt x="566254" y="1020775"/>
                  </a:lnTo>
                  <a:lnTo>
                    <a:pt x="563372" y="1033475"/>
                  </a:lnTo>
                  <a:lnTo>
                    <a:pt x="555536" y="1033475"/>
                  </a:lnTo>
                  <a:lnTo>
                    <a:pt x="554202" y="1046175"/>
                  </a:lnTo>
                  <a:lnTo>
                    <a:pt x="546862" y="1046175"/>
                  </a:lnTo>
                  <a:lnTo>
                    <a:pt x="547192" y="1033475"/>
                  </a:lnTo>
                  <a:lnTo>
                    <a:pt x="551484" y="1020775"/>
                  </a:lnTo>
                  <a:lnTo>
                    <a:pt x="566254" y="1020775"/>
                  </a:lnTo>
                  <a:lnTo>
                    <a:pt x="566254" y="868375"/>
                  </a:lnTo>
                  <a:lnTo>
                    <a:pt x="562470" y="868375"/>
                  </a:lnTo>
                  <a:lnTo>
                    <a:pt x="562470" y="893775"/>
                  </a:lnTo>
                  <a:lnTo>
                    <a:pt x="561644" y="906475"/>
                  </a:lnTo>
                  <a:lnTo>
                    <a:pt x="549402" y="906475"/>
                  </a:lnTo>
                  <a:lnTo>
                    <a:pt x="549402" y="931875"/>
                  </a:lnTo>
                  <a:lnTo>
                    <a:pt x="547027" y="944575"/>
                  </a:lnTo>
                  <a:lnTo>
                    <a:pt x="531393" y="944575"/>
                  </a:lnTo>
                  <a:lnTo>
                    <a:pt x="533031" y="931875"/>
                  </a:lnTo>
                  <a:lnTo>
                    <a:pt x="549402" y="931875"/>
                  </a:lnTo>
                  <a:lnTo>
                    <a:pt x="549402" y="906475"/>
                  </a:lnTo>
                  <a:lnTo>
                    <a:pt x="535470" y="906475"/>
                  </a:lnTo>
                  <a:lnTo>
                    <a:pt x="533958" y="893775"/>
                  </a:lnTo>
                  <a:lnTo>
                    <a:pt x="558431" y="893775"/>
                  </a:lnTo>
                  <a:lnTo>
                    <a:pt x="553097" y="881075"/>
                  </a:lnTo>
                  <a:lnTo>
                    <a:pt x="557517" y="881075"/>
                  </a:lnTo>
                  <a:lnTo>
                    <a:pt x="558431" y="893775"/>
                  </a:lnTo>
                  <a:lnTo>
                    <a:pt x="562470" y="893775"/>
                  </a:lnTo>
                  <a:lnTo>
                    <a:pt x="562470" y="868375"/>
                  </a:lnTo>
                  <a:lnTo>
                    <a:pt x="522122" y="868375"/>
                  </a:lnTo>
                  <a:lnTo>
                    <a:pt x="519252" y="881075"/>
                  </a:lnTo>
                  <a:lnTo>
                    <a:pt x="516636" y="881075"/>
                  </a:lnTo>
                  <a:lnTo>
                    <a:pt x="516636" y="919175"/>
                  </a:lnTo>
                  <a:lnTo>
                    <a:pt x="515632" y="931875"/>
                  </a:lnTo>
                  <a:lnTo>
                    <a:pt x="505523" y="931875"/>
                  </a:lnTo>
                  <a:lnTo>
                    <a:pt x="505231" y="919175"/>
                  </a:lnTo>
                  <a:lnTo>
                    <a:pt x="516636" y="919175"/>
                  </a:lnTo>
                  <a:lnTo>
                    <a:pt x="516636" y="881075"/>
                  </a:lnTo>
                  <a:lnTo>
                    <a:pt x="514426" y="881075"/>
                  </a:lnTo>
                  <a:lnTo>
                    <a:pt x="513791" y="868375"/>
                  </a:lnTo>
                  <a:lnTo>
                    <a:pt x="502005" y="868375"/>
                  </a:lnTo>
                  <a:lnTo>
                    <a:pt x="502005" y="919175"/>
                  </a:lnTo>
                  <a:lnTo>
                    <a:pt x="501205" y="931875"/>
                  </a:lnTo>
                  <a:lnTo>
                    <a:pt x="486206" y="931875"/>
                  </a:lnTo>
                  <a:lnTo>
                    <a:pt x="489051" y="919175"/>
                  </a:lnTo>
                  <a:lnTo>
                    <a:pt x="502005" y="919175"/>
                  </a:lnTo>
                  <a:lnTo>
                    <a:pt x="502005" y="868375"/>
                  </a:lnTo>
                  <a:lnTo>
                    <a:pt x="492467" y="868375"/>
                  </a:lnTo>
                  <a:lnTo>
                    <a:pt x="483590" y="881075"/>
                  </a:lnTo>
                  <a:lnTo>
                    <a:pt x="479971" y="881075"/>
                  </a:lnTo>
                  <a:lnTo>
                    <a:pt x="479971" y="931875"/>
                  </a:lnTo>
                  <a:lnTo>
                    <a:pt x="469252" y="931875"/>
                  </a:lnTo>
                  <a:lnTo>
                    <a:pt x="468071" y="906475"/>
                  </a:lnTo>
                  <a:lnTo>
                    <a:pt x="474027" y="906475"/>
                  </a:lnTo>
                  <a:lnTo>
                    <a:pt x="477774" y="919175"/>
                  </a:lnTo>
                  <a:lnTo>
                    <a:pt x="479640" y="919175"/>
                  </a:lnTo>
                  <a:lnTo>
                    <a:pt x="479971" y="931875"/>
                  </a:lnTo>
                  <a:lnTo>
                    <a:pt x="479971" y="881075"/>
                  </a:lnTo>
                  <a:lnTo>
                    <a:pt x="429006" y="881075"/>
                  </a:lnTo>
                  <a:lnTo>
                    <a:pt x="423354" y="893775"/>
                  </a:lnTo>
                  <a:lnTo>
                    <a:pt x="434301" y="893775"/>
                  </a:lnTo>
                  <a:lnTo>
                    <a:pt x="437426" y="906475"/>
                  </a:lnTo>
                  <a:lnTo>
                    <a:pt x="441045" y="893775"/>
                  </a:lnTo>
                  <a:lnTo>
                    <a:pt x="449999" y="893775"/>
                  </a:lnTo>
                  <a:lnTo>
                    <a:pt x="456298" y="906475"/>
                  </a:lnTo>
                  <a:lnTo>
                    <a:pt x="461949" y="906475"/>
                  </a:lnTo>
                  <a:lnTo>
                    <a:pt x="464718" y="919175"/>
                  </a:lnTo>
                  <a:lnTo>
                    <a:pt x="453961" y="919175"/>
                  </a:lnTo>
                  <a:lnTo>
                    <a:pt x="453961" y="995375"/>
                  </a:lnTo>
                  <a:lnTo>
                    <a:pt x="453364" y="1008075"/>
                  </a:lnTo>
                  <a:lnTo>
                    <a:pt x="446976" y="995375"/>
                  </a:lnTo>
                  <a:lnTo>
                    <a:pt x="446684" y="995375"/>
                  </a:lnTo>
                  <a:lnTo>
                    <a:pt x="447954" y="982675"/>
                  </a:lnTo>
                  <a:lnTo>
                    <a:pt x="449910" y="995375"/>
                  </a:lnTo>
                  <a:lnTo>
                    <a:pt x="453961" y="995375"/>
                  </a:lnTo>
                  <a:lnTo>
                    <a:pt x="453961" y="919175"/>
                  </a:lnTo>
                  <a:lnTo>
                    <a:pt x="449961" y="919175"/>
                  </a:lnTo>
                  <a:lnTo>
                    <a:pt x="443357" y="931875"/>
                  </a:lnTo>
                  <a:lnTo>
                    <a:pt x="428790" y="931875"/>
                  </a:lnTo>
                  <a:lnTo>
                    <a:pt x="429526" y="944575"/>
                  </a:lnTo>
                  <a:lnTo>
                    <a:pt x="412280" y="931875"/>
                  </a:lnTo>
                  <a:lnTo>
                    <a:pt x="394817" y="944575"/>
                  </a:lnTo>
                  <a:lnTo>
                    <a:pt x="352552" y="944575"/>
                  </a:lnTo>
                  <a:lnTo>
                    <a:pt x="349605" y="957275"/>
                  </a:lnTo>
                  <a:lnTo>
                    <a:pt x="338886" y="957275"/>
                  </a:lnTo>
                  <a:lnTo>
                    <a:pt x="342531" y="944575"/>
                  </a:lnTo>
                  <a:lnTo>
                    <a:pt x="334340" y="944575"/>
                  </a:lnTo>
                  <a:lnTo>
                    <a:pt x="335470" y="957275"/>
                  </a:lnTo>
                  <a:lnTo>
                    <a:pt x="329120" y="957275"/>
                  </a:lnTo>
                  <a:lnTo>
                    <a:pt x="326186" y="969975"/>
                  </a:lnTo>
                  <a:lnTo>
                    <a:pt x="303936" y="969975"/>
                  </a:lnTo>
                  <a:lnTo>
                    <a:pt x="300012" y="982675"/>
                  </a:lnTo>
                  <a:lnTo>
                    <a:pt x="298005" y="969975"/>
                  </a:lnTo>
                  <a:lnTo>
                    <a:pt x="282270" y="969975"/>
                  </a:lnTo>
                  <a:lnTo>
                    <a:pt x="282270" y="982675"/>
                  </a:lnTo>
                  <a:lnTo>
                    <a:pt x="279476" y="995375"/>
                  </a:lnTo>
                  <a:lnTo>
                    <a:pt x="278434" y="982675"/>
                  </a:lnTo>
                  <a:lnTo>
                    <a:pt x="282270" y="982675"/>
                  </a:lnTo>
                  <a:lnTo>
                    <a:pt x="282270" y="969975"/>
                  </a:lnTo>
                  <a:lnTo>
                    <a:pt x="281736" y="969975"/>
                  </a:lnTo>
                  <a:lnTo>
                    <a:pt x="277469" y="982675"/>
                  </a:lnTo>
                  <a:lnTo>
                    <a:pt x="266712" y="982675"/>
                  </a:lnTo>
                  <a:lnTo>
                    <a:pt x="247446" y="995375"/>
                  </a:lnTo>
                  <a:lnTo>
                    <a:pt x="235762" y="1008075"/>
                  </a:lnTo>
                  <a:lnTo>
                    <a:pt x="226199" y="1008075"/>
                  </a:lnTo>
                  <a:lnTo>
                    <a:pt x="225501" y="1020775"/>
                  </a:lnTo>
                  <a:lnTo>
                    <a:pt x="216992" y="1020775"/>
                  </a:lnTo>
                  <a:lnTo>
                    <a:pt x="213690" y="1033475"/>
                  </a:lnTo>
                  <a:lnTo>
                    <a:pt x="202742" y="1033475"/>
                  </a:lnTo>
                  <a:lnTo>
                    <a:pt x="197345" y="1046175"/>
                  </a:lnTo>
                  <a:lnTo>
                    <a:pt x="184302" y="1046175"/>
                  </a:lnTo>
                  <a:lnTo>
                    <a:pt x="180479" y="1058875"/>
                  </a:lnTo>
                  <a:lnTo>
                    <a:pt x="167627" y="1058875"/>
                  </a:lnTo>
                  <a:lnTo>
                    <a:pt x="167995" y="1071575"/>
                  </a:lnTo>
                  <a:lnTo>
                    <a:pt x="179387" y="1071575"/>
                  </a:lnTo>
                  <a:lnTo>
                    <a:pt x="189115" y="1058875"/>
                  </a:lnTo>
                  <a:lnTo>
                    <a:pt x="198628" y="1046175"/>
                  </a:lnTo>
                  <a:lnTo>
                    <a:pt x="224167" y="1046175"/>
                  </a:lnTo>
                  <a:lnTo>
                    <a:pt x="241058" y="1033475"/>
                  </a:lnTo>
                  <a:lnTo>
                    <a:pt x="259575" y="1033475"/>
                  </a:lnTo>
                  <a:lnTo>
                    <a:pt x="280009" y="1020775"/>
                  </a:lnTo>
                  <a:lnTo>
                    <a:pt x="313791" y="1020775"/>
                  </a:lnTo>
                  <a:lnTo>
                    <a:pt x="325691" y="1008075"/>
                  </a:lnTo>
                  <a:lnTo>
                    <a:pt x="348957" y="1008075"/>
                  </a:lnTo>
                  <a:lnTo>
                    <a:pt x="348068" y="1020775"/>
                  </a:lnTo>
                  <a:lnTo>
                    <a:pt x="356730" y="1020775"/>
                  </a:lnTo>
                  <a:lnTo>
                    <a:pt x="355371" y="1008075"/>
                  </a:lnTo>
                  <a:lnTo>
                    <a:pt x="359486" y="995375"/>
                  </a:lnTo>
                  <a:lnTo>
                    <a:pt x="363169" y="1008075"/>
                  </a:lnTo>
                  <a:lnTo>
                    <a:pt x="364629" y="1008075"/>
                  </a:lnTo>
                  <a:lnTo>
                    <a:pt x="366534" y="1020775"/>
                  </a:lnTo>
                  <a:lnTo>
                    <a:pt x="371513" y="1020775"/>
                  </a:lnTo>
                  <a:lnTo>
                    <a:pt x="371055" y="1008075"/>
                  </a:lnTo>
                  <a:lnTo>
                    <a:pt x="370535" y="1008075"/>
                  </a:lnTo>
                  <a:lnTo>
                    <a:pt x="372046" y="995375"/>
                  </a:lnTo>
                  <a:lnTo>
                    <a:pt x="377710" y="995375"/>
                  </a:lnTo>
                  <a:lnTo>
                    <a:pt x="375767" y="1008075"/>
                  </a:lnTo>
                  <a:lnTo>
                    <a:pt x="403161" y="1008075"/>
                  </a:lnTo>
                  <a:lnTo>
                    <a:pt x="405841" y="1020775"/>
                  </a:lnTo>
                  <a:lnTo>
                    <a:pt x="423392" y="1020775"/>
                  </a:lnTo>
                  <a:lnTo>
                    <a:pt x="425513" y="1008075"/>
                  </a:lnTo>
                  <a:lnTo>
                    <a:pt x="425119" y="1008075"/>
                  </a:lnTo>
                  <a:lnTo>
                    <a:pt x="425577" y="995375"/>
                  </a:lnTo>
                  <a:lnTo>
                    <a:pt x="428688" y="995375"/>
                  </a:lnTo>
                  <a:lnTo>
                    <a:pt x="428828" y="1008075"/>
                  </a:lnTo>
                  <a:lnTo>
                    <a:pt x="429336" y="1008075"/>
                  </a:lnTo>
                  <a:lnTo>
                    <a:pt x="430085" y="1020775"/>
                  </a:lnTo>
                  <a:lnTo>
                    <a:pt x="529729" y="1020775"/>
                  </a:lnTo>
                  <a:lnTo>
                    <a:pt x="536956" y="1033475"/>
                  </a:lnTo>
                  <a:lnTo>
                    <a:pt x="540016" y="1033475"/>
                  </a:lnTo>
                  <a:lnTo>
                    <a:pt x="536879" y="1046175"/>
                  </a:lnTo>
                  <a:lnTo>
                    <a:pt x="521373" y="1046175"/>
                  </a:lnTo>
                  <a:lnTo>
                    <a:pt x="514096" y="1058875"/>
                  </a:lnTo>
                  <a:lnTo>
                    <a:pt x="568147" y="1058875"/>
                  </a:lnTo>
                  <a:lnTo>
                    <a:pt x="576287" y="1046175"/>
                  </a:lnTo>
                  <a:lnTo>
                    <a:pt x="594118" y="1046175"/>
                  </a:lnTo>
                  <a:lnTo>
                    <a:pt x="589026" y="1033475"/>
                  </a:lnTo>
                  <a:lnTo>
                    <a:pt x="602526" y="1033475"/>
                  </a:lnTo>
                  <a:lnTo>
                    <a:pt x="607796" y="1020775"/>
                  </a:lnTo>
                  <a:lnTo>
                    <a:pt x="615454" y="1033475"/>
                  </a:lnTo>
                  <a:lnTo>
                    <a:pt x="615810" y="1033475"/>
                  </a:lnTo>
                  <a:lnTo>
                    <a:pt x="612038" y="1046175"/>
                  </a:lnTo>
                  <a:lnTo>
                    <a:pt x="636981" y="1046175"/>
                  </a:lnTo>
                  <a:lnTo>
                    <a:pt x="646747" y="1046175"/>
                  </a:lnTo>
                  <a:lnTo>
                    <a:pt x="655713" y="1033475"/>
                  </a:lnTo>
                  <a:lnTo>
                    <a:pt x="664667" y="1033475"/>
                  </a:lnTo>
                  <a:lnTo>
                    <a:pt x="670179" y="1046175"/>
                  </a:lnTo>
                  <a:lnTo>
                    <a:pt x="666140" y="1046175"/>
                  </a:lnTo>
                  <a:lnTo>
                    <a:pt x="667080" y="1058875"/>
                  </a:lnTo>
                  <a:lnTo>
                    <a:pt x="677240" y="1058875"/>
                  </a:lnTo>
                  <a:lnTo>
                    <a:pt x="681761" y="1046175"/>
                  </a:lnTo>
                  <a:lnTo>
                    <a:pt x="685165" y="1058875"/>
                  </a:lnTo>
                  <a:lnTo>
                    <a:pt x="685647" y="1071575"/>
                  </a:lnTo>
                  <a:lnTo>
                    <a:pt x="660006" y="1071575"/>
                  </a:lnTo>
                  <a:lnTo>
                    <a:pt x="657021" y="1084275"/>
                  </a:lnTo>
                  <a:lnTo>
                    <a:pt x="658291" y="1084275"/>
                  </a:lnTo>
                  <a:lnTo>
                    <a:pt x="663244" y="1096975"/>
                  </a:lnTo>
                  <a:lnTo>
                    <a:pt x="679653" y="1096975"/>
                  </a:lnTo>
                  <a:lnTo>
                    <a:pt x="679742" y="1109675"/>
                  </a:lnTo>
                  <a:lnTo>
                    <a:pt x="694702" y="1109675"/>
                  </a:lnTo>
                  <a:lnTo>
                    <a:pt x="701255" y="1096975"/>
                  </a:lnTo>
                  <a:lnTo>
                    <a:pt x="697369" y="1096975"/>
                  </a:lnTo>
                  <a:lnTo>
                    <a:pt x="696074" y="1084275"/>
                  </a:lnTo>
                  <a:lnTo>
                    <a:pt x="733844" y="1084275"/>
                  </a:lnTo>
                  <a:lnTo>
                    <a:pt x="740422" y="1084275"/>
                  </a:lnTo>
                  <a:lnTo>
                    <a:pt x="740079" y="1096975"/>
                  </a:lnTo>
                  <a:lnTo>
                    <a:pt x="733844" y="1084275"/>
                  </a:lnTo>
                  <a:lnTo>
                    <a:pt x="729729" y="1096975"/>
                  </a:lnTo>
                  <a:lnTo>
                    <a:pt x="725678" y="1096975"/>
                  </a:lnTo>
                  <a:lnTo>
                    <a:pt x="725678" y="1604975"/>
                  </a:lnTo>
                  <a:lnTo>
                    <a:pt x="723226" y="1604975"/>
                  </a:lnTo>
                  <a:lnTo>
                    <a:pt x="723226" y="1681175"/>
                  </a:lnTo>
                  <a:lnTo>
                    <a:pt x="716699" y="1681175"/>
                  </a:lnTo>
                  <a:lnTo>
                    <a:pt x="716699" y="1782775"/>
                  </a:lnTo>
                  <a:lnTo>
                    <a:pt x="712571" y="1795475"/>
                  </a:lnTo>
                  <a:lnTo>
                    <a:pt x="711517" y="1795475"/>
                  </a:lnTo>
                  <a:lnTo>
                    <a:pt x="709625" y="1782775"/>
                  </a:lnTo>
                  <a:lnTo>
                    <a:pt x="716699" y="1782775"/>
                  </a:lnTo>
                  <a:lnTo>
                    <a:pt x="716699" y="1681175"/>
                  </a:lnTo>
                  <a:lnTo>
                    <a:pt x="710615" y="1681175"/>
                  </a:lnTo>
                  <a:lnTo>
                    <a:pt x="704710" y="1693875"/>
                  </a:lnTo>
                  <a:lnTo>
                    <a:pt x="703122" y="1693875"/>
                  </a:lnTo>
                  <a:lnTo>
                    <a:pt x="703122" y="1846275"/>
                  </a:lnTo>
                  <a:lnTo>
                    <a:pt x="700252" y="1858975"/>
                  </a:lnTo>
                  <a:lnTo>
                    <a:pt x="692340" y="1858975"/>
                  </a:lnTo>
                  <a:lnTo>
                    <a:pt x="700405" y="1871675"/>
                  </a:lnTo>
                  <a:lnTo>
                    <a:pt x="693826" y="1871675"/>
                  </a:lnTo>
                  <a:lnTo>
                    <a:pt x="690422" y="1884375"/>
                  </a:lnTo>
                  <a:lnTo>
                    <a:pt x="683831" y="1884375"/>
                  </a:lnTo>
                  <a:lnTo>
                    <a:pt x="683260" y="1871675"/>
                  </a:lnTo>
                  <a:lnTo>
                    <a:pt x="687120" y="1871675"/>
                  </a:lnTo>
                  <a:lnTo>
                    <a:pt x="692340" y="1858975"/>
                  </a:lnTo>
                  <a:lnTo>
                    <a:pt x="684974" y="1858975"/>
                  </a:lnTo>
                  <a:lnTo>
                    <a:pt x="679081" y="1846275"/>
                  </a:lnTo>
                  <a:lnTo>
                    <a:pt x="703122" y="1846275"/>
                  </a:lnTo>
                  <a:lnTo>
                    <a:pt x="703122" y="1693875"/>
                  </a:lnTo>
                  <a:lnTo>
                    <a:pt x="697458" y="1693875"/>
                  </a:lnTo>
                  <a:lnTo>
                    <a:pt x="697395" y="1681175"/>
                  </a:lnTo>
                  <a:lnTo>
                    <a:pt x="691515" y="1681175"/>
                  </a:lnTo>
                  <a:lnTo>
                    <a:pt x="689292" y="1668475"/>
                  </a:lnTo>
                  <a:lnTo>
                    <a:pt x="707136" y="1668475"/>
                  </a:lnTo>
                  <a:lnTo>
                    <a:pt x="707390" y="1681175"/>
                  </a:lnTo>
                  <a:lnTo>
                    <a:pt x="712228" y="1668475"/>
                  </a:lnTo>
                  <a:lnTo>
                    <a:pt x="718197" y="1668475"/>
                  </a:lnTo>
                  <a:lnTo>
                    <a:pt x="723226" y="1681175"/>
                  </a:lnTo>
                  <a:lnTo>
                    <a:pt x="723226" y="1604975"/>
                  </a:lnTo>
                  <a:lnTo>
                    <a:pt x="718781" y="1604975"/>
                  </a:lnTo>
                  <a:lnTo>
                    <a:pt x="718693" y="1592275"/>
                  </a:lnTo>
                  <a:lnTo>
                    <a:pt x="725614" y="1592275"/>
                  </a:lnTo>
                  <a:lnTo>
                    <a:pt x="725678" y="1604975"/>
                  </a:lnTo>
                  <a:lnTo>
                    <a:pt x="725678" y="1096975"/>
                  </a:lnTo>
                  <a:lnTo>
                    <a:pt x="701255" y="1096975"/>
                  </a:lnTo>
                  <a:lnTo>
                    <a:pt x="700189" y="1109675"/>
                  </a:lnTo>
                  <a:lnTo>
                    <a:pt x="717600" y="1109675"/>
                  </a:lnTo>
                  <a:lnTo>
                    <a:pt x="708850" y="1122375"/>
                  </a:lnTo>
                  <a:lnTo>
                    <a:pt x="697750" y="1122375"/>
                  </a:lnTo>
                  <a:lnTo>
                    <a:pt x="704799" y="1135075"/>
                  </a:lnTo>
                  <a:lnTo>
                    <a:pt x="700709" y="1135075"/>
                  </a:lnTo>
                  <a:lnTo>
                    <a:pt x="700709" y="1630375"/>
                  </a:lnTo>
                  <a:lnTo>
                    <a:pt x="696493" y="1643075"/>
                  </a:lnTo>
                  <a:lnTo>
                    <a:pt x="695452" y="1630375"/>
                  </a:lnTo>
                  <a:lnTo>
                    <a:pt x="700709" y="1630375"/>
                  </a:lnTo>
                  <a:lnTo>
                    <a:pt x="700709" y="1135075"/>
                  </a:lnTo>
                  <a:lnTo>
                    <a:pt x="683247" y="1135075"/>
                  </a:lnTo>
                  <a:lnTo>
                    <a:pt x="683933" y="1122375"/>
                  </a:lnTo>
                  <a:lnTo>
                    <a:pt x="682548" y="1122375"/>
                  </a:lnTo>
                  <a:lnTo>
                    <a:pt x="682548" y="1668475"/>
                  </a:lnTo>
                  <a:lnTo>
                    <a:pt x="680885" y="1668475"/>
                  </a:lnTo>
                  <a:lnTo>
                    <a:pt x="676668" y="1681175"/>
                  </a:lnTo>
                  <a:lnTo>
                    <a:pt x="672160" y="1681175"/>
                  </a:lnTo>
                  <a:lnTo>
                    <a:pt x="672160" y="1719275"/>
                  </a:lnTo>
                  <a:lnTo>
                    <a:pt x="665086" y="1719275"/>
                  </a:lnTo>
                  <a:lnTo>
                    <a:pt x="669302" y="1706575"/>
                  </a:lnTo>
                  <a:lnTo>
                    <a:pt x="670267" y="1706575"/>
                  </a:lnTo>
                  <a:lnTo>
                    <a:pt x="672160" y="1719275"/>
                  </a:lnTo>
                  <a:lnTo>
                    <a:pt x="672160" y="1681175"/>
                  </a:lnTo>
                  <a:lnTo>
                    <a:pt x="658063" y="1681175"/>
                  </a:lnTo>
                  <a:lnTo>
                    <a:pt x="654773" y="1668475"/>
                  </a:lnTo>
                  <a:lnTo>
                    <a:pt x="651814" y="1681175"/>
                  </a:lnTo>
                  <a:lnTo>
                    <a:pt x="640969" y="1681175"/>
                  </a:lnTo>
                  <a:lnTo>
                    <a:pt x="640499" y="1668475"/>
                  </a:lnTo>
                  <a:lnTo>
                    <a:pt x="654773" y="1668475"/>
                  </a:lnTo>
                  <a:lnTo>
                    <a:pt x="675767" y="1668475"/>
                  </a:lnTo>
                  <a:lnTo>
                    <a:pt x="678878" y="1655775"/>
                  </a:lnTo>
                  <a:lnTo>
                    <a:pt x="682548" y="1668475"/>
                  </a:lnTo>
                  <a:lnTo>
                    <a:pt x="682548" y="1122375"/>
                  </a:lnTo>
                  <a:lnTo>
                    <a:pt x="669277" y="1122375"/>
                  </a:lnTo>
                  <a:lnTo>
                    <a:pt x="677125" y="1109675"/>
                  </a:lnTo>
                  <a:lnTo>
                    <a:pt x="666140" y="1109675"/>
                  </a:lnTo>
                  <a:lnTo>
                    <a:pt x="666140" y="1643075"/>
                  </a:lnTo>
                  <a:lnTo>
                    <a:pt x="664298" y="1643075"/>
                  </a:lnTo>
                  <a:lnTo>
                    <a:pt x="660844" y="1655775"/>
                  </a:lnTo>
                  <a:lnTo>
                    <a:pt x="654786" y="1643075"/>
                  </a:lnTo>
                  <a:lnTo>
                    <a:pt x="660628" y="1643075"/>
                  </a:lnTo>
                  <a:lnTo>
                    <a:pt x="660742" y="1630375"/>
                  </a:lnTo>
                  <a:lnTo>
                    <a:pt x="666140" y="1643075"/>
                  </a:lnTo>
                  <a:lnTo>
                    <a:pt x="666140" y="1109675"/>
                  </a:lnTo>
                  <a:lnTo>
                    <a:pt x="661720" y="1109675"/>
                  </a:lnTo>
                  <a:lnTo>
                    <a:pt x="660831" y="1096975"/>
                  </a:lnTo>
                  <a:lnTo>
                    <a:pt x="657961" y="1109675"/>
                  </a:lnTo>
                  <a:lnTo>
                    <a:pt x="652868" y="1109675"/>
                  </a:lnTo>
                  <a:lnTo>
                    <a:pt x="656247" y="1096975"/>
                  </a:lnTo>
                  <a:lnTo>
                    <a:pt x="650341" y="1096975"/>
                  </a:lnTo>
                  <a:lnTo>
                    <a:pt x="652995" y="1084275"/>
                  </a:lnTo>
                  <a:lnTo>
                    <a:pt x="657021" y="1084275"/>
                  </a:lnTo>
                  <a:lnTo>
                    <a:pt x="653199" y="1071575"/>
                  </a:lnTo>
                  <a:lnTo>
                    <a:pt x="641616" y="1071575"/>
                  </a:lnTo>
                  <a:lnTo>
                    <a:pt x="638403" y="1058875"/>
                  </a:lnTo>
                  <a:lnTo>
                    <a:pt x="645210" y="1058875"/>
                  </a:lnTo>
                  <a:lnTo>
                    <a:pt x="636981" y="1046175"/>
                  </a:lnTo>
                  <a:lnTo>
                    <a:pt x="627900" y="1058875"/>
                  </a:lnTo>
                  <a:lnTo>
                    <a:pt x="623938" y="1058875"/>
                  </a:lnTo>
                  <a:lnTo>
                    <a:pt x="622287" y="1071575"/>
                  </a:lnTo>
                  <a:lnTo>
                    <a:pt x="628865" y="1084275"/>
                  </a:lnTo>
                  <a:lnTo>
                    <a:pt x="637794" y="1084275"/>
                  </a:lnTo>
                  <a:lnTo>
                    <a:pt x="643140" y="1096975"/>
                  </a:lnTo>
                  <a:lnTo>
                    <a:pt x="636498" y="1096975"/>
                  </a:lnTo>
                  <a:lnTo>
                    <a:pt x="636320" y="1109675"/>
                  </a:lnTo>
                  <a:lnTo>
                    <a:pt x="644969" y="1109675"/>
                  </a:lnTo>
                  <a:lnTo>
                    <a:pt x="642239" y="1122375"/>
                  </a:lnTo>
                  <a:lnTo>
                    <a:pt x="663956" y="1122375"/>
                  </a:lnTo>
                  <a:lnTo>
                    <a:pt x="656412" y="1135075"/>
                  </a:lnTo>
                  <a:lnTo>
                    <a:pt x="654189" y="1135075"/>
                  </a:lnTo>
                  <a:lnTo>
                    <a:pt x="654189" y="1655775"/>
                  </a:lnTo>
                  <a:lnTo>
                    <a:pt x="643686" y="1655775"/>
                  </a:lnTo>
                  <a:lnTo>
                    <a:pt x="634746" y="1668475"/>
                  </a:lnTo>
                  <a:lnTo>
                    <a:pt x="612597" y="1668475"/>
                  </a:lnTo>
                  <a:lnTo>
                    <a:pt x="613232" y="1655775"/>
                  </a:lnTo>
                  <a:lnTo>
                    <a:pt x="604380" y="1655775"/>
                  </a:lnTo>
                  <a:lnTo>
                    <a:pt x="605853" y="1668475"/>
                  </a:lnTo>
                  <a:lnTo>
                    <a:pt x="602183" y="1668475"/>
                  </a:lnTo>
                  <a:lnTo>
                    <a:pt x="599922" y="1655775"/>
                  </a:lnTo>
                  <a:lnTo>
                    <a:pt x="593064" y="1655775"/>
                  </a:lnTo>
                  <a:lnTo>
                    <a:pt x="589737" y="1668475"/>
                  </a:lnTo>
                  <a:lnTo>
                    <a:pt x="561632" y="1668475"/>
                  </a:lnTo>
                  <a:lnTo>
                    <a:pt x="552665" y="1655775"/>
                  </a:lnTo>
                  <a:lnTo>
                    <a:pt x="551789" y="1643075"/>
                  </a:lnTo>
                  <a:lnTo>
                    <a:pt x="566623" y="1643075"/>
                  </a:lnTo>
                  <a:lnTo>
                    <a:pt x="569772" y="1655775"/>
                  </a:lnTo>
                  <a:lnTo>
                    <a:pt x="573836" y="1655775"/>
                  </a:lnTo>
                  <a:lnTo>
                    <a:pt x="572312" y="1643075"/>
                  </a:lnTo>
                  <a:lnTo>
                    <a:pt x="572604" y="1630375"/>
                  </a:lnTo>
                  <a:lnTo>
                    <a:pt x="579081" y="1643075"/>
                  </a:lnTo>
                  <a:lnTo>
                    <a:pt x="583577" y="1643075"/>
                  </a:lnTo>
                  <a:lnTo>
                    <a:pt x="588733" y="1630375"/>
                  </a:lnTo>
                  <a:lnTo>
                    <a:pt x="597154" y="1630375"/>
                  </a:lnTo>
                  <a:lnTo>
                    <a:pt x="597331" y="1643075"/>
                  </a:lnTo>
                  <a:lnTo>
                    <a:pt x="607352" y="1643075"/>
                  </a:lnTo>
                  <a:lnTo>
                    <a:pt x="607644" y="1630375"/>
                  </a:lnTo>
                  <a:lnTo>
                    <a:pt x="621499" y="1630375"/>
                  </a:lnTo>
                  <a:lnTo>
                    <a:pt x="628713" y="1617675"/>
                  </a:lnTo>
                  <a:lnTo>
                    <a:pt x="638784" y="1617675"/>
                  </a:lnTo>
                  <a:lnTo>
                    <a:pt x="639432" y="1630375"/>
                  </a:lnTo>
                  <a:lnTo>
                    <a:pt x="639127" y="1643075"/>
                  </a:lnTo>
                  <a:lnTo>
                    <a:pt x="651776" y="1643075"/>
                  </a:lnTo>
                  <a:lnTo>
                    <a:pt x="654189" y="1655775"/>
                  </a:lnTo>
                  <a:lnTo>
                    <a:pt x="654189" y="1135075"/>
                  </a:lnTo>
                  <a:lnTo>
                    <a:pt x="585482" y="1135075"/>
                  </a:lnTo>
                  <a:lnTo>
                    <a:pt x="586638" y="1147775"/>
                  </a:lnTo>
                  <a:lnTo>
                    <a:pt x="570776" y="1147775"/>
                  </a:lnTo>
                  <a:lnTo>
                    <a:pt x="566153" y="1135075"/>
                  </a:lnTo>
                  <a:lnTo>
                    <a:pt x="556120" y="1135075"/>
                  </a:lnTo>
                  <a:lnTo>
                    <a:pt x="552030" y="1147775"/>
                  </a:lnTo>
                  <a:lnTo>
                    <a:pt x="548906" y="1147775"/>
                  </a:lnTo>
                  <a:lnTo>
                    <a:pt x="548906" y="1655775"/>
                  </a:lnTo>
                  <a:lnTo>
                    <a:pt x="533971" y="1655775"/>
                  </a:lnTo>
                  <a:lnTo>
                    <a:pt x="533971" y="1668475"/>
                  </a:lnTo>
                  <a:lnTo>
                    <a:pt x="531025" y="1681175"/>
                  </a:lnTo>
                  <a:lnTo>
                    <a:pt x="523100" y="1681175"/>
                  </a:lnTo>
                  <a:lnTo>
                    <a:pt x="519811" y="1693875"/>
                  </a:lnTo>
                  <a:lnTo>
                    <a:pt x="513842" y="1693875"/>
                  </a:lnTo>
                  <a:lnTo>
                    <a:pt x="508736" y="1681175"/>
                  </a:lnTo>
                  <a:lnTo>
                    <a:pt x="505040" y="1681175"/>
                  </a:lnTo>
                  <a:lnTo>
                    <a:pt x="503847" y="1668475"/>
                  </a:lnTo>
                  <a:lnTo>
                    <a:pt x="502158" y="1668475"/>
                  </a:lnTo>
                  <a:lnTo>
                    <a:pt x="499224" y="1655775"/>
                  </a:lnTo>
                  <a:lnTo>
                    <a:pt x="506895" y="1655775"/>
                  </a:lnTo>
                  <a:lnTo>
                    <a:pt x="508635" y="1668475"/>
                  </a:lnTo>
                  <a:lnTo>
                    <a:pt x="533971" y="1668475"/>
                  </a:lnTo>
                  <a:lnTo>
                    <a:pt x="533971" y="1655775"/>
                  </a:lnTo>
                  <a:lnTo>
                    <a:pt x="513295" y="1655775"/>
                  </a:lnTo>
                  <a:lnTo>
                    <a:pt x="528624" y="1643075"/>
                  </a:lnTo>
                  <a:lnTo>
                    <a:pt x="540905" y="1643075"/>
                  </a:lnTo>
                  <a:lnTo>
                    <a:pt x="548906" y="1655775"/>
                  </a:lnTo>
                  <a:lnTo>
                    <a:pt x="548906" y="1147775"/>
                  </a:lnTo>
                  <a:lnTo>
                    <a:pt x="547674" y="1147775"/>
                  </a:lnTo>
                  <a:lnTo>
                    <a:pt x="542544" y="1135075"/>
                  </a:lnTo>
                  <a:lnTo>
                    <a:pt x="525589" y="1135075"/>
                  </a:lnTo>
                  <a:lnTo>
                    <a:pt x="526554" y="1122375"/>
                  </a:lnTo>
                  <a:lnTo>
                    <a:pt x="514108" y="1122375"/>
                  </a:lnTo>
                  <a:lnTo>
                    <a:pt x="515962" y="1135075"/>
                  </a:lnTo>
                  <a:lnTo>
                    <a:pt x="511187" y="1135075"/>
                  </a:lnTo>
                  <a:lnTo>
                    <a:pt x="509041" y="1122375"/>
                  </a:lnTo>
                  <a:lnTo>
                    <a:pt x="496392" y="1122375"/>
                  </a:lnTo>
                  <a:lnTo>
                    <a:pt x="492925" y="1135075"/>
                  </a:lnTo>
                  <a:lnTo>
                    <a:pt x="432943" y="1135075"/>
                  </a:lnTo>
                  <a:lnTo>
                    <a:pt x="427101" y="1122375"/>
                  </a:lnTo>
                  <a:lnTo>
                    <a:pt x="413512" y="1122375"/>
                  </a:lnTo>
                  <a:lnTo>
                    <a:pt x="408711" y="1135075"/>
                  </a:lnTo>
                  <a:lnTo>
                    <a:pt x="391744" y="1135075"/>
                  </a:lnTo>
                  <a:lnTo>
                    <a:pt x="393217" y="1122375"/>
                  </a:lnTo>
                  <a:lnTo>
                    <a:pt x="384949" y="1122375"/>
                  </a:lnTo>
                  <a:lnTo>
                    <a:pt x="386410" y="1135075"/>
                  </a:lnTo>
                  <a:lnTo>
                    <a:pt x="366649" y="1135075"/>
                  </a:lnTo>
                  <a:lnTo>
                    <a:pt x="363994" y="1147775"/>
                  </a:lnTo>
                  <a:lnTo>
                    <a:pt x="522859" y="1147775"/>
                  </a:lnTo>
                  <a:lnTo>
                    <a:pt x="535774" y="1147775"/>
                  </a:lnTo>
                  <a:lnTo>
                    <a:pt x="537514" y="1160475"/>
                  </a:lnTo>
                  <a:lnTo>
                    <a:pt x="523151" y="1160475"/>
                  </a:lnTo>
                  <a:lnTo>
                    <a:pt x="522859" y="1147775"/>
                  </a:lnTo>
                  <a:lnTo>
                    <a:pt x="507187" y="1160475"/>
                  </a:lnTo>
                  <a:lnTo>
                    <a:pt x="489750" y="1160475"/>
                  </a:lnTo>
                  <a:lnTo>
                    <a:pt x="471081" y="1173175"/>
                  </a:lnTo>
                  <a:lnTo>
                    <a:pt x="412877" y="1173175"/>
                  </a:lnTo>
                  <a:lnTo>
                    <a:pt x="394411" y="1185875"/>
                  </a:lnTo>
                  <a:lnTo>
                    <a:pt x="362648" y="1185875"/>
                  </a:lnTo>
                  <a:lnTo>
                    <a:pt x="360654" y="1198575"/>
                  </a:lnTo>
                  <a:lnTo>
                    <a:pt x="317309" y="1198575"/>
                  </a:lnTo>
                  <a:lnTo>
                    <a:pt x="305371" y="1185875"/>
                  </a:lnTo>
                  <a:lnTo>
                    <a:pt x="301485" y="1198575"/>
                  </a:lnTo>
                  <a:lnTo>
                    <a:pt x="281012" y="1198575"/>
                  </a:lnTo>
                  <a:lnTo>
                    <a:pt x="277736" y="1211275"/>
                  </a:lnTo>
                  <a:lnTo>
                    <a:pt x="258648" y="1211275"/>
                  </a:lnTo>
                  <a:lnTo>
                    <a:pt x="257479" y="1223975"/>
                  </a:lnTo>
                  <a:lnTo>
                    <a:pt x="289674" y="1223975"/>
                  </a:lnTo>
                  <a:lnTo>
                    <a:pt x="297383" y="1236675"/>
                  </a:lnTo>
                  <a:lnTo>
                    <a:pt x="298589" y="1223975"/>
                  </a:lnTo>
                  <a:lnTo>
                    <a:pt x="343827" y="1223975"/>
                  </a:lnTo>
                  <a:lnTo>
                    <a:pt x="342900" y="1211275"/>
                  </a:lnTo>
                  <a:lnTo>
                    <a:pt x="445960" y="1211275"/>
                  </a:lnTo>
                  <a:lnTo>
                    <a:pt x="453466" y="1198575"/>
                  </a:lnTo>
                  <a:lnTo>
                    <a:pt x="510819" y="1198575"/>
                  </a:lnTo>
                  <a:lnTo>
                    <a:pt x="506780" y="1211275"/>
                  </a:lnTo>
                  <a:lnTo>
                    <a:pt x="496316" y="1223975"/>
                  </a:lnTo>
                  <a:lnTo>
                    <a:pt x="491718" y="1223975"/>
                  </a:lnTo>
                  <a:lnTo>
                    <a:pt x="494245" y="1236675"/>
                  </a:lnTo>
                  <a:lnTo>
                    <a:pt x="462432" y="1236675"/>
                  </a:lnTo>
                  <a:lnTo>
                    <a:pt x="460667" y="1249375"/>
                  </a:lnTo>
                  <a:lnTo>
                    <a:pt x="456336" y="1249375"/>
                  </a:lnTo>
                  <a:lnTo>
                    <a:pt x="456336" y="1312875"/>
                  </a:lnTo>
                  <a:lnTo>
                    <a:pt x="451319" y="1312875"/>
                  </a:lnTo>
                  <a:lnTo>
                    <a:pt x="450646" y="1300175"/>
                  </a:lnTo>
                  <a:lnTo>
                    <a:pt x="456336" y="1312875"/>
                  </a:lnTo>
                  <a:lnTo>
                    <a:pt x="456336" y="1249375"/>
                  </a:lnTo>
                  <a:lnTo>
                    <a:pt x="438797" y="1249375"/>
                  </a:lnTo>
                  <a:lnTo>
                    <a:pt x="433501" y="1236675"/>
                  </a:lnTo>
                  <a:lnTo>
                    <a:pt x="426580" y="1236675"/>
                  </a:lnTo>
                  <a:lnTo>
                    <a:pt x="420471" y="1249375"/>
                  </a:lnTo>
                  <a:lnTo>
                    <a:pt x="398627" y="1249375"/>
                  </a:lnTo>
                  <a:lnTo>
                    <a:pt x="393166" y="1262075"/>
                  </a:lnTo>
                  <a:lnTo>
                    <a:pt x="384962" y="1262075"/>
                  </a:lnTo>
                  <a:lnTo>
                    <a:pt x="375856" y="1274775"/>
                  </a:lnTo>
                  <a:lnTo>
                    <a:pt x="385610" y="1274775"/>
                  </a:lnTo>
                  <a:lnTo>
                    <a:pt x="385229" y="1287475"/>
                  </a:lnTo>
                  <a:lnTo>
                    <a:pt x="371335" y="1287475"/>
                  </a:lnTo>
                  <a:lnTo>
                    <a:pt x="374777" y="1274775"/>
                  </a:lnTo>
                  <a:lnTo>
                    <a:pt x="346570" y="1274775"/>
                  </a:lnTo>
                  <a:lnTo>
                    <a:pt x="341198" y="1287475"/>
                  </a:lnTo>
                  <a:lnTo>
                    <a:pt x="346722" y="1287475"/>
                  </a:lnTo>
                  <a:lnTo>
                    <a:pt x="333743" y="1300175"/>
                  </a:lnTo>
                  <a:lnTo>
                    <a:pt x="322643" y="1300175"/>
                  </a:lnTo>
                  <a:lnTo>
                    <a:pt x="324065" y="1312875"/>
                  </a:lnTo>
                  <a:lnTo>
                    <a:pt x="327355" y="1312875"/>
                  </a:lnTo>
                  <a:lnTo>
                    <a:pt x="339534" y="1325575"/>
                  </a:lnTo>
                  <a:lnTo>
                    <a:pt x="369176" y="1325575"/>
                  </a:lnTo>
                  <a:lnTo>
                    <a:pt x="384352" y="1312875"/>
                  </a:lnTo>
                  <a:lnTo>
                    <a:pt x="398551" y="1312875"/>
                  </a:lnTo>
                  <a:lnTo>
                    <a:pt x="398818" y="1325575"/>
                  </a:lnTo>
                  <a:lnTo>
                    <a:pt x="374243" y="1325575"/>
                  </a:lnTo>
                  <a:lnTo>
                    <a:pt x="362585" y="1338275"/>
                  </a:lnTo>
                  <a:lnTo>
                    <a:pt x="287248" y="1338275"/>
                  </a:lnTo>
                  <a:lnTo>
                    <a:pt x="283108" y="1350975"/>
                  </a:lnTo>
                  <a:lnTo>
                    <a:pt x="279895" y="1350975"/>
                  </a:lnTo>
                  <a:lnTo>
                    <a:pt x="280289" y="1363675"/>
                  </a:lnTo>
                  <a:lnTo>
                    <a:pt x="313956" y="1350975"/>
                  </a:lnTo>
                  <a:lnTo>
                    <a:pt x="410794" y="1350975"/>
                  </a:lnTo>
                  <a:lnTo>
                    <a:pt x="410908" y="1363675"/>
                  </a:lnTo>
                  <a:lnTo>
                    <a:pt x="415036" y="1363675"/>
                  </a:lnTo>
                  <a:lnTo>
                    <a:pt x="414426" y="1350975"/>
                  </a:lnTo>
                  <a:lnTo>
                    <a:pt x="428485" y="1350975"/>
                  </a:lnTo>
                  <a:lnTo>
                    <a:pt x="434352" y="1338275"/>
                  </a:lnTo>
                  <a:lnTo>
                    <a:pt x="439000" y="1338275"/>
                  </a:lnTo>
                  <a:lnTo>
                    <a:pt x="442480" y="1350975"/>
                  </a:lnTo>
                  <a:lnTo>
                    <a:pt x="436676" y="1350975"/>
                  </a:lnTo>
                  <a:lnTo>
                    <a:pt x="439724" y="1363675"/>
                  </a:lnTo>
                  <a:lnTo>
                    <a:pt x="443407" y="1363675"/>
                  </a:lnTo>
                  <a:lnTo>
                    <a:pt x="442188" y="1376375"/>
                  </a:lnTo>
                  <a:lnTo>
                    <a:pt x="434581" y="1376375"/>
                  </a:lnTo>
                  <a:lnTo>
                    <a:pt x="437337" y="1363675"/>
                  </a:lnTo>
                  <a:lnTo>
                    <a:pt x="421551" y="1363675"/>
                  </a:lnTo>
                  <a:lnTo>
                    <a:pt x="412940" y="1376375"/>
                  </a:lnTo>
                  <a:lnTo>
                    <a:pt x="396379" y="1376375"/>
                  </a:lnTo>
                  <a:lnTo>
                    <a:pt x="391375" y="1389075"/>
                  </a:lnTo>
                  <a:lnTo>
                    <a:pt x="389331" y="1376375"/>
                  </a:lnTo>
                  <a:lnTo>
                    <a:pt x="355854" y="1376375"/>
                  </a:lnTo>
                  <a:lnTo>
                    <a:pt x="356755" y="1389075"/>
                  </a:lnTo>
                  <a:lnTo>
                    <a:pt x="334149" y="1389075"/>
                  </a:lnTo>
                  <a:lnTo>
                    <a:pt x="326174" y="1401775"/>
                  </a:lnTo>
                  <a:lnTo>
                    <a:pt x="316191" y="1401775"/>
                  </a:lnTo>
                  <a:lnTo>
                    <a:pt x="311556" y="1414475"/>
                  </a:lnTo>
                  <a:lnTo>
                    <a:pt x="305981" y="1414475"/>
                  </a:lnTo>
                  <a:lnTo>
                    <a:pt x="305231" y="1401775"/>
                  </a:lnTo>
                  <a:lnTo>
                    <a:pt x="300697" y="1401775"/>
                  </a:lnTo>
                  <a:lnTo>
                    <a:pt x="299034" y="1414475"/>
                  </a:lnTo>
                  <a:lnTo>
                    <a:pt x="301015" y="1414475"/>
                  </a:lnTo>
                  <a:lnTo>
                    <a:pt x="301942" y="1427175"/>
                  </a:lnTo>
                  <a:lnTo>
                    <a:pt x="289179" y="1427175"/>
                  </a:lnTo>
                  <a:lnTo>
                    <a:pt x="285419" y="1439875"/>
                  </a:lnTo>
                  <a:lnTo>
                    <a:pt x="276161" y="1439875"/>
                  </a:lnTo>
                  <a:lnTo>
                    <a:pt x="277164" y="1452575"/>
                  </a:lnTo>
                  <a:lnTo>
                    <a:pt x="235343" y="1452575"/>
                  </a:lnTo>
                  <a:lnTo>
                    <a:pt x="217639" y="1465275"/>
                  </a:lnTo>
                  <a:lnTo>
                    <a:pt x="195478" y="1465275"/>
                  </a:lnTo>
                  <a:lnTo>
                    <a:pt x="198361" y="1477975"/>
                  </a:lnTo>
                  <a:lnTo>
                    <a:pt x="224167" y="1477975"/>
                  </a:lnTo>
                  <a:lnTo>
                    <a:pt x="226822" y="1465275"/>
                  </a:lnTo>
                  <a:lnTo>
                    <a:pt x="279933" y="1465275"/>
                  </a:lnTo>
                  <a:lnTo>
                    <a:pt x="280949" y="1477975"/>
                  </a:lnTo>
                  <a:lnTo>
                    <a:pt x="283273" y="1477975"/>
                  </a:lnTo>
                  <a:lnTo>
                    <a:pt x="288163" y="1490675"/>
                  </a:lnTo>
                  <a:lnTo>
                    <a:pt x="288658" y="1477975"/>
                  </a:lnTo>
                  <a:lnTo>
                    <a:pt x="295148" y="1477975"/>
                  </a:lnTo>
                  <a:lnTo>
                    <a:pt x="290156" y="1490675"/>
                  </a:lnTo>
                  <a:lnTo>
                    <a:pt x="284429" y="1503375"/>
                  </a:lnTo>
                  <a:lnTo>
                    <a:pt x="278422" y="1503375"/>
                  </a:lnTo>
                  <a:lnTo>
                    <a:pt x="272605" y="1516075"/>
                  </a:lnTo>
                  <a:lnTo>
                    <a:pt x="253288" y="1516075"/>
                  </a:lnTo>
                  <a:lnTo>
                    <a:pt x="246646" y="1528775"/>
                  </a:lnTo>
                  <a:lnTo>
                    <a:pt x="242582" y="1541475"/>
                  </a:lnTo>
                  <a:lnTo>
                    <a:pt x="251091" y="1541475"/>
                  </a:lnTo>
                  <a:lnTo>
                    <a:pt x="257873" y="1528775"/>
                  </a:lnTo>
                  <a:lnTo>
                    <a:pt x="263169" y="1528775"/>
                  </a:lnTo>
                  <a:lnTo>
                    <a:pt x="267258" y="1541475"/>
                  </a:lnTo>
                  <a:lnTo>
                    <a:pt x="254114" y="1541475"/>
                  </a:lnTo>
                  <a:lnTo>
                    <a:pt x="246634" y="1554175"/>
                  </a:lnTo>
                  <a:lnTo>
                    <a:pt x="234530" y="1554175"/>
                  </a:lnTo>
                  <a:lnTo>
                    <a:pt x="233768" y="1541475"/>
                  </a:lnTo>
                  <a:lnTo>
                    <a:pt x="229285" y="1541475"/>
                  </a:lnTo>
                  <a:lnTo>
                    <a:pt x="228676" y="1554175"/>
                  </a:lnTo>
                  <a:lnTo>
                    <a:pt x="211988" y="1554175"/>
                  </a:lnTo>
                  <a:lnTo>
                    <a:pt x="199593" y="1566875"/>
                  </a:lnTo>
                  <a:lnTo>
                    <a:pt x="237934" y="1566875"/>
                  </a:lnTo>
                  <a:lnTo>
                    <a:pt x="250837" y="1554175"/>
                  </a:lnTo>
                  <a:lnTo>
                    <a:pt x="276123" y="1554175"/>
                  </a:lnTo>
                  <a:lnTo>
                    <a:pt x="281241" y="1566875"/>
                  </a:lnTo>
                  <a:lnTo>
                    <a:pt x="312521" y="1566875"/>
                  </a:lnTo>
                  <a:lnTo>
                    <a:pt x="307695" y="1579575"/>
                  </a:lnTo>
                  <a:lnTo>
                    <a:pt x="308317" y="1579575"/>
                  </a:lnTo>
                  <a:lnTo>
                    <a:pt x="309841" y="1592275"/>
                  </a:lnTo>
                  <a:lnTo>
                    <a:pt x="316001" y="1604975"/>
                  </a:lnTo>
                  <a:lnTo>
                    <a:pt x="324053" y="1604975"/>
                  </a:lnTo>
                  <a:lnTo>
                    <a:pt x="331266" y="1617675"/>
                  </a:lnTo>
                  <a:lnTo>
                    <a:pt x="324650" y="1617675"/>
                  </a:lnTo>
                  <a:lnTo>
                    <a:pt x="335813" y="1630375"/>
                  </a:lnTo>
                  <a:lnTo>
                    <a:pt x="347941" y="1630375"/>
                  </a:lnTo>
                  <a:lnTo>
                    <a:pt x="358927" y="1617675"/>
                  </a:lnTo>
                  <a:lnTo>
                    <a:pt x="366737" y="1630375"/>
                  </a:lnTo>
                  <a:lnTo>
                    <a:pt x="355523" y="1630375"/>
                  </a:lnTo>
                  <a:lnTo>
                    <a:pt x="355180" y="1643075"/>
                  </a:lnTo>
                  <a:lnTo>
                    <a:pt x="340487" y="1643075"/>
                  </a:lnTo>
                  <a:lnTo>
                    <a:pt x="340309" y="1655775"/>
                  </a:lnTo>
                  <a:lnTo>
                    <a:pt x="353161" y="1655775"/>
                  </a:lnTo>
                  <a:lnTo>
                    <a:pt x="353110" y="1668475"/>
                  </a:lnTo>
                  <a:lnTo>
                    <a:pt x="355841" y="1681175"/>
                  </a:lnTo>
                  <a:lnTo>
                    <a:pt x="347700" y="1681175"/>
                  </a:lnTo>
                  <a:lnTo>
                    <a:pt x="346252" y="1693875"/>
                  </a:lnTo>
                  <a:lnTo>
                    <a:pt x="335483" y="1681175"/>
                  </a:lnTo>
                  <a:lnTo>
                    <a:pt x="334365" y="1693875"/>
                  </a:lnTo>
                  <a:lnTo>
                    <a:pt x="328714" y="1693875"/>
                  </a:lnTo>
                  <a:lnTo>
                    <a:pt x="325501" y="1719275"/>
                  </a:lnTo>
                  <a:lnTo>
                    <a:pt x="337566" y="1719275"/>
                  </a:lnTo>
                  <a:lnTo>
                    <a:pt x="341249" y="1706575"/>
                  </a:lnTo>
                  <a:lnTo>
                    <a:pt x="357441" y="1706575"/>
                  </a:lnTo>
                  <a:lnTo>
                    <a:pt x="357898" y="1719275"/>
                  </a:lnTo>
                  <a:lnTo>
                    <a:pt x="364286" y="1719275"/>
                  </a:lnTo>
                  <a:lnTo>
                    <a:pt x="366636" y="1706575"/>
                  </a:lnTo>
                  <a:lnTo>
                    <a:pt x="370776" y="1693875"/>
                  </a:lnTo>
                  <a:lnTo>
                    <a:pt x="379933" y="1706575"/>
                  </a:lnTo>
                  <a:lnTo>
                    <a:pt x="389267" y="1693875"/>
                  </a:lnTo>
                  <a:lnTo>
                    <a:pt x="411175" y="1693875"/>
                  </a:lnTo>
                  <a:lnTo>
                    <a:pt x="416179" y="1681175"/>
                  </a:lnTo>
                  <a:lnTo>
                    <a:pt x="428371" y="1681175"/>
                  </a:lnTo>
                  <a:lnTo>
                    <a:pt x="427583" y="1693875"/>
                  </a:lnTo>
                  <a:lnTo>
                    <a:pt x="440715" y="1693875"/>
                  </a:lnTo>
                  <a:lnTo>
                    <a:pt x="436206" y="1681175"/>
                  </a:lnTo>
                  <a:lnTo>
                    <a:pt x="441858" y="1681175"/>
                  </a:lnTo>
                  <a:lnTo>
                    <a:pt x="444614" y="1668475"/>
                  </a:lnTo>
                  <a:lnTo>
                    <a:pt x="462927" y="1668475"/>
                  </a:lnTo>
                  <a:lnTo>
                    <a:pt x="466229" y="1681175"/>
                  </a:lnTo>
                  <a:lnTo>
                    <a:pt x="460209" y="1681175"/>
                  </a:lnTo>
                  <a:lnTo>
                    <a:pt x="458800" y="1693875"/>
                  </a:lnTo>
                  <a:lnTo>
                    <a:pt x="471716" y="1693875"/>
                  </a:lnTo>
                  <a:lnTo>
                    <a:pt x="469900" y="1681175"/>
                  </a:lnTo>
                  <a:lnTo>
                    <a:pt x="474281" y="1681175"/>
                  </a:lnTo>
                  <a:lnTo>
                    <a:pt x="471716" y="1693875"/>
                  </a:lnTo>
                  <a:lnTo>
                    <a:pt x="479005" y="1693875"/>
                  </a:lnTo>
                  <a:lnTo>
                    <a:pt x="480212" y="1681175"/>
                  </a:lnTo>
                  <a:lnTo>
                    <a:pt x="479971" y="1681175"/>
                  </a:lnTo>
                  <a:lnTo>
                    <a:pt x="478142" y="1668475"/>
                  </a:lnTo>
                  <a:lnTo>
                    <a:pt x="476478" y="1668475"/>
                  </a:lnTo>
                  <a:lnTo>
                    <a:pt x="477139" y="1655775"/>
                  </a:lnTo>
                  <a:lnTo>
                    <a:pt x="488823" y="1655775"/>
                  </a:lnTo>
                  <a:lnTo>
                    <a:pt x="490016" y="1668475"/>
                  </a:lnTo>
                  <a:lnTo>
                    <a:pt x="484390" y="1668475"/>
                  </a:lnTo>
                  <a:lnTo>
                    <a:pt x="483755" y="1681175"/>
                  </a:lnTo>
                  <a:lnTo>
                    <a:pt x="485787" y="1693875"/>
                  </a:lnTo>
                  <a:lnTo>
                    <a:pt x="488188" y="1706575"/>
                  </a:lnTo>
                  <a:lnTo>
                    <a:pt x="467868" y="1706575"/>
                  </a:lnTo>
                  <a:lnTo>
                    <a:pt x="462229" y="1719275"/>
                  </a:lnTo>
                  <a:lnTo>
                    <a:pt x="447954" y="1719275"/>
                  </a:lnTo>
                  <a:lnTo>
                    <a:pt x="448411" y="1731975"/>
                  </a:lnTo>
                  <a:lnTo>
                    <a:pt x="462495" y="1719275"/>
                  </a:lnTo>
                  <a:lnTo>
                    <a:pt x="478193" y="1719275"/>
                  </a:lnTo>
                  <a:lnTo>
                    <a:pt x="494360" y="1706575"/>
                  </a:lnTo>
                  <a:lnTo>
                    <a:pt x="509854" y="1719275"/>
                  </a:lnTo>
                  <a:lnTo>
                    <a:pt x="512318" y="1706575"/>
                  </a:lnTo>
                  <a:lnTo>
                    <a:pt x="528485" y="1706575"/>
                  </a:lnTo>
                  <a:lnTo>
                    <a:pt x="533717" y="1719275"/>
                  </a:lnTo>
                  <a:lnTo>
                    <a:pt x="541299" y="1719275"/>
                  </a:lnTo>
                  <a:lnTo>
                    <a:pt x="542023" y="1706575"/>
                  </a:lnTo>
                  <a:lnTo>
                    <a:pt x="547979" y="1706575"/>
                  </a:lnTo>
                  <a:lnTo>
                    <a:pt x="547306" y="1693875"/>
                  </a:lnTo>
                  <a:lnTo>
                    <a:pt x="556412" y="1693875"/>
                  </a:lnTo>
                  <a:lnTo>
                    <a:pt x="558457" y="1693875"/>
                  </a:lnTo>
                  <a:lnTo>
                    <a:pt x="560095" y="1706575"/>
                  </a:lnTo>
                  <a:lnTo>
                    <a:pt x="563384" y="1719275"/>
                  </a:lnTo>
                  <a:lnTo>
                    <a:pt x="569175" y="1719275"/>
                  </a:lnTo>
                  <a:lnTo>
                    <a:pt x="569595" y="1706575"/>
                  </a:lnTo>
                  <a:lnTo>
                    <a:pt x="567207" y="1693875"/>
                  </a:lnTo>
                  <a:lnTo>
                    <a:pt x="602513" y="1693875"/>
                  </a:lnTo>
                  <a:lnTo>
                    <a:pt x="606602" y="1706575"/>
                  </a:lnTo>
                  <a:lnTo>
                    <a:pt x="610755" y="1706575"/>
                  </a:lnTo>
                  <a:lnTo>
                    <a:pt x="613943" y="1693875"/>
                  </a:lnTo>
                  <a:lnTo>
                    <a:pt x="627291" y="1693875"/>
                  </a:lnTo>
                  <a:lnTo>
                    <a:pt x="660412" y="1693875"/>
                  </a:lnTo>
                  <a:lnTo>
                    <a:pt x="659739" y="1706575"/>
                  </a:lnTo>
                  <a:lnTo>
                    <a:pt x="652018" y="1706575"/>
                  </a:lnTo>
                  <a:lnTo>
                    <a:pt x="656818" y="1719275"/>
                  </a:lnTo>
                  <a:lnTo>
                    <a:pt x="629170" y="1719275"/>
                  </a:lnTo>
                  <a:lnTo>
                    <a:pt x="623709" y="1719275"/>
                  </a:lnTo>
                  <a:lnTo>
                    <a:pt x="622134" y="1731975"/>
                  </a:lnTo>
                  <a:lnTo>
                    <a:pt x="633412" y="1731975"/>
                  </a:lnTo>
                  <a:lnTo>
                    <a:pt x="633196" y="1744675"/>
                  </a:lnTo>
                  <a:lnTo>
                    <a:pt x="620801" y="1744675"/>
                  </a:lnTo>
                  <a:lnTo>
                    <a:pt x="620801" y="1782775"/>
                  </a:lnTo>
                  <a:lnTo>
                    <a:pt x="620509" y="1795475"/>
                  </a:lnTo>
                  <a:lnTo>
                    <a:pt x="614616" y="1782775"/>
                  </a:lnTo>
                  <a:lnTo>
                    <a:pt x="620801" y="1782775"/>
                  </a:lnTo>
                  <a:lnTo>
                    <a:pt x="620801" y="1744675"/>
                  </a:lnTo>
                  <a:lnTo>
                    <a:pt x="593166" y="1744675"/>
                  </a:lnTo>
                  <a:lnTo>
                    <a:pt x="593686" y="1757375"/>
                  </a:lnTo>
                  <a:lnTo>
                    <a:pt x="588137" y="1757375"/>
                  </a:lnTo>
                  <a:lnTo>
                    <a:pt x="588137" y="1795475"/>
                  </a:lnTo>
                  <a:lnTo>
                    <a:pt x="581050" y="1795475"/>
                  </a:lnTo>
                  <a:lnTo>
                    <a:pt x="585190" y="1782775"/>
                  </a:lnTo>
                  <a:lnTo>
                    <a:pt x="588137" y="1795475"/>
                  </a:lnTo>
                  <a:lnTo>
                    <a:pt x="588137" y="1757375"/>
                  </a:lnTo>
                  <a:lnTo>
                    <a:pt x="575805" y="1757375"/>
                  </a:lnTo>
                  <a:lnTo>
                    <a:pt x="575805" y="1808175"/>
                  </a:lnTo>
                  <a:lnTo>
                    <a:pt x="566026" y="1808175"/>
                  </a:lnTo>
                  <a:lnTo>
                    <a:pt x="566508" y="1795475"/>
                  </a:lnTo>
                  <a:lnTo>
                    <a:pt x="575678" y="1795475"/>
                  </a:lnTo>
                  <a:lnTo>
                    <a:pt x="575805" y="1808175"/>
                  </a:lnTo>
                  <a:lnTo>
                    <a:pt x="575805" y="1757375"/>
                  </a:lnTo>
                  <a:lnTo>
                    <a:pt x="553339" y="1757375"/>
                  </a:lnTo>
                  <a:lnTo>
                    <a:pt x="558253" y="1770075"/>
                  </a:lnTo>
                  <a:lnTo>
                    <a:pt x="557263" y="1770075"/>
                  </a:lnTo>
                  <a:lnTo>
                    <a:pt x="557263" y="1922475"/>
                  </a:lnTo>
                  <a:lnTo>
                    <a:pt x="547738" y="1922475"/>
                  </a:lnTo>
                  <a:lnTo>
                    <a:pt x="548030" y="1909775"/>
                  </a:lnTo>
                  <a:lnTo>
                    <a:pt x="555752" y="1909775"/>
                  </a:lnTo>
                  <a:lnTo>
                    <a:pt x="557263" y="1922475"/>
                  </a:lnTo>
                  <a:lnTo>
                    <a:pt x="557263" y="1770075"/>
                  </a:lnTo>
                  <a:lnTo>
                    <a:pt x="556158" y="1770075"/>
                  </a:lnTo>
                  <a:lnTo>
                    <a:pt x="556158" y="1897075"/>
                  </a:lnTo>
                  <a:lnTo>
                    <a:pt x="549325" y="1897075"/>
                  </a:lnTo>
                  <a:lnTo>
                    <a:pt x="549097" y="1884375"/>
                  </a:lnTo>
                  <a:lnTo>
                    <a:pt x="555040" y="1884375"/>
                  </a:lnTo>
                  <a:lnTo>
                    <a:pt x="556158" y="1897075"/>
                  </a:lnTo>
                  <a:lnTo>
                    <a:pt x="556158" y="1770075"/>
                  </a:lnTo>
                  <a:lnTo>
                    <a:pt x="555498" y="1770075"/>
                  </a:lnTo>
                  <a:lnTo>
                    <a:pt x="555498" y="1808175"/>
                  </a:lnTo>
                  <a:lnTo>
                    <a:pt x="548652" y="1808175"/>
                  </a:lnTo>
                  <a:lnTo>
                    <a:pt x="548563" y="1795475"/>
                  </a:lnTo>
                  <a:lnTo>
                    <a:pt x="555383" y="1795475"/>
                  </a:lnTo>
                  <a:lnTo>
                    <a:pt x="555498" y="1808175"/>
                  </a:lnTo>
                  <a:lnTo>
                    <a:pt x="555498" y="1770075"/>
                  </a:lnTo>
                  <a:lnTo>
                    <a:pt x="549021" y="1770075"/>
                  </a:lnTo>
                  <a:lnTo>
                    <a:pt x="546735" y="1757375"/>
                  </a:lnTo>
                  <a:lnTo>
                    <a:pt x="538988" y="1757375"/>
                  </a:lnTo>
                  <a:lnTo>
                    <a:pt x="537718" y="1744675"/>
                  </a:lnTo>
                  <a:lnTo>
                    <a:pt x="537197" y="1744675"/>
                  </a:lnTo>
                  <a:lnTo>
                    <a:pt x="531685" y="1731975"/>
                  </a:lnTo>
                  <a:lnTo>
                    <a:pt x="530758" y="1744675"/>
                  </a:lnTo>
                  <a:lnTo>
                    <a:pt x="529501" y="1757375"/>
                  </a:lnTo>
                  <a:lnTo>
                    <a:pt x="528853" y="1757375"/>
                  </a:lnTo>
                  <a:lnTo>
                    <a:pt x="529805" y="1770075"/>
                  </a:lnTo>
                  <a:lnTo>
                    <a:pt x="516382" y="1770075"/>
                  </a:lnTo>
                  <a:lnTo>
                    <a:pt x="516115" y="1782775"/>
                  </a:lnTo>
                  <a:lnTo>
                    <a:pt x="525957" y="1782775"/>
                  </a:lnTo>
                  <a:lnTo>
                    <a:pt x="527431" y="1795475"/>
                  </a:lnTo>
                  <a:lnTo>
                    <a:pt x="502894" y="1795475"/>
                  </a:lnTo>
                  <a:lnTo>
                    <a:pt x="503351" y="1782775"/>
                  </a:lnTo>
                  <a:lnTo>
                    <a:pt x="499643" y="1782775"/>
                  </a:lnTo>
                  <a:lnTo>
                    <a:pt x="499643" y="1795475"/>
                  </a:lnTo>
                  <a:lnTo>
                    <a:pt x="484568" y="1795475"/>
                  </a:lnTo>
                  <a:lnTo>
                    <a:pt x="490918" y="1808175"/>
                  </a:lnTo>
                  <a:lnTo>
                    <a:pt x="538556" y="1808175"/>
                  </a:lnTo>
                  <a:lnTo>
                    <a:pt x="532320" y="1820875"/>
                  </a:lnTo>
                  <a:lnTo>
                    <a:pt x="525945" y="1820875"/>
                  </a:lnTo>
                  <a:lnTo>
                    <a:pt x="519163" y="1833575"/>
                  </a:lnTo>
                  <a:lnTo>
                    <a:pt x="478218" y="1833575"/>
                  </a:lnTo>
                  <a:lnTo>
                    <a:pt x="477786" y="1846275"/>
                  </a:lnTo>
                  <a:lnTo>
                    <a:pt x="460959" y="1846275"/>
                  </a:lnTo>
                  <a:lnTo>
                    <a:pt x="460324" y="1833575"/>
                  </a:lnTo>
                  <a:lnTo>
                    <a:pt x="453491" y="1833575"/>
                  </a:lnTo>
                  <a:lnTo>
                    <a:pt x="453618" y="1846275"/>
                  </a:lnTo>
                  <a:lnTo>
                    <a:pt x="455688" y="1858975"/>
                  </a:lnTo>
                  <a:lnTo>
                    <a:pt x="457949" y="1858975"/>
                  </a:lnTo>
                  <a:lnTo>
                    <a:pt x="458647" y="1871675"/>
                  </a:lnTo>
                  <a:lnTo>
                    <a:pt x="459232" y="1871675"/>
                  </a:lnTo>
                  <a:lnTo>
                    <a:pt x="459168" y="1884375"/>
                  </a:lnTo>
                  <a:lnTo>
                    <a:pt x="450786" y="1884375"/>
                  </a:lnTo>
                  <a:lnTo>
                    <a:pt x="447827" y="1897075"/>
                  </a:lnTo>
                  <a:lnTo>
                    <a:pt x="446913" y="1909775"/>
                  </a:lnTo>
                  <a:lnTo>
                    <a:pt x="456869" y="1909775"/>
                  </a:lnTo>
                  <a:lnTo>
                    <a:pt x="456679" y="1897075"/>
                  </a:lnTo>
                  <a:lnTo>
                    <a:pt x="467868" y="1897075"/>
                  </a:lnTo>
                  <a:lnTo>
                    <a:pt x="470522" y="1909775"/>
                  </a:lnTo>
                  <a:lnTo>
                    <a:pt x="468934" y="1897075"/>
                  </a:lnTo>
                  <a:lnTo>
                    <a:pt x="467360" y="1884375"/>
                  </a:lnTo>
                  <a:lnTo>
                    <a:pt x="463575" y="1871675"/>
                  </a:lnTo>
                  <a:lnTo>
                    <a:pt x="462635" y="1858975"/>
                  </a:lnTo>
                  <a:lnTo>
                    <a:pt x="469773" y="1858975"/>
                  </a:lnTo>
                  <a:lnTo>
                    <a:pt x="468769" y="1871675"/>
                  </a:lnTo>
                  <a:lnTo>
                    <a:pt x="474637" y="1871675"/>
                  </a:lnTo>
                  <a:lnTo>
                    <a:pt x="477177" y="1858975"/>
                  </a:lnTo>
                  <a:lnTo>
                    <a:pt x="478955" y="1871675"/>
                  </a:lnTo>
                  <a:lnTo>
                    <a:pt x="485089" y="1871675"/>
                  </a:lnTo>
                  <a:lnTo>
                    <a:pt x="485724" y="1858975"/>
                  </a:lnTo>
                  <a:lnTo>
                    <a:pt x="533654" y="1858975"/>
                  </a:lnTo>
                  <a:lnTo>
                    <a:pt x="534327" y="1871675"/>
                  </a:lnTo>
                  <a:lnTo>
                    <a:pt x="531114" y="1871675"/>
                  </a:lnTo>
                  <a:lnTo>
                    <a:pt x="534771" y="1884375"/>
                  </a:lnTo>
                  <a:lnTo>
                    <a:pt x="545172" y="1884375"/>
                  </a:lnTo>
                  <a:lnTo>
                    <a:pt x="545223" y="1897075"/>
                  </a:lnTo>
                  <a:lnTo>
                    <a:pt x="532003" y="1897075"/>
                  </a:lnTo>
                  <a:lnTo>
                    <a:pt x="535889" y="1909775"/>
                  </a:lnTo>
                  <a:lnTo>
                    <a:pt x="539826" y="1909775"/>
                  </a:lnTo>
                  <a:lnTo>
                    <a:pt x="538746" y="1922475"/>
                  </a:lnTo>
                  <a:lnTo>
                    <a:pt x="529259" y="1922475"/>
                  </a:lnTo>
                  <a:lnTo>
                    <a:pt x="526719" y="1935175"/>
                  </a:lnTo>
                  <a:lnTo>
                    <a:pt x="554202" y="1935175"/>
                  </a:lnTo>
                  <a:lnTo>
                    <a:pt x="553707" y="1947875"/>
                  </a:lnTo>
                  <a:lnTo>
                    <a:pt x="561263" y="1947875"/>
                  </a:lnTo>
                  <a:lnTo>
                    <a:pt x="563562" y="1935175"/>
                  </a:lnTo>
                  <a:lnTo>
                    <a:pt x="564667" y="1922475"/>
                  </a:lnTo>
                  <a:lnTo>
                    <a:pt x="563765" y="1909775"/>
                  </a:lnTo>
                  <a:lnTo>
                    <a:pt x="570103" y="1909775"/>
                  </a:lnTo>
                  <a:lnTo>
                    <a:pt x="570230" y="1897075"/>
                  </a:lnTo>
                  <a:lnTo>
                    <a:pt x="566013" y="1897075"/>
                  </a:lnTo>
                  <a:lnTo>
                    <a:pt x="559752" y="1884375"/>
                  </a:lnTo>
                  <a:lnTo>
                    <a:pt x="562686" y="1884375"/>
                  </a:lnTo>
                  <a:lnTo>
                    <a:pt x="566483" y="1871675"/>
                  </a:lnTo>
                  <a:lnTo>
                    <a:pt x="590054" y="1871675"/>
                  </a:lnTo>
                  <a:lnTo>
                    <a:pt x="600290" y="1871675"/>
                  </a:lnTo>
                  <a:lnTo>
                    <a:pt x="599782" y="1884375"/>
                  </a:lnTo>
                  <a:lnTo>
                    <a:pt x="603250" y="1884375"/>
                  </a:lnTo>
                  <a:lnTo>
                    <a:pt x="607187" y="1871675"/>
                  </a:lnTo>
                  <a:lnTo>
                    <a:pt x="612355" y="1884375"/>
                  </a:lnTo>
                  <a:lnTo>
                    <a:pt x="618680" y="1871675"/>
                  </a:lnTo>
                  <a:lnTo>
                    <a:pt x="634834" y="1871675"/>
                  </a:lnTo>
                  <a:lnTo>
                    <a:pt x="635939" y="1884375"/>
                  </a:lnTo>
                  <a:lnTo>
                    <a:pt x="641832" y="1871675"/>
                  </a:lnTo>
                  <a:lnTo>
                    <a:pt x="642162" y="1884375"/>
                  </a:lnTo>
                  <a:lnTo>
                    <a:pt x="635939" y="1884375"/>
                  </a:lnTo>
                  <a:lnTo>
                    <a:pt x="623074" y="1884375"/>
                  </a:lnTo>
                  <a:lnTo>
                    <a:pt x="623227" y="1897075"/>
                  </a:lnTo>
                  <a:lnTo>
                    <a:pt x="642835" y="1897075"/>
                  </a:lnTo>
                  <a:lnTo>
                    <a:pt x="646645" y="1884375"/>
                  </a:lnTo>
                  <a:lnTo>
                    <a:pt x="660285" y="1884375"/>
                  </a:lnTo>
                  <a:lnTo>
                    <a:pt x="652348" y="1871675"/>
                  </a:lnTo>
                  <a:lnTo>
                    <a:pt x="665264" y="1871675"/>
                  </a:lnTo>
                  <a:lnTo>
                    <a:pt x="660285" y="1884375"/>
                  </a:lnTo>
                  <a:lnTo>
                    <a:pt x="670128" y="1884375"/>
                  </a:lnTo>
                  <a:lnTo>
                    <a:pt x="673887" y="1897075"/>
                  </a:lnTo>
                  <a:lnTo>
                    <a:pt x="661238" y="1897075"/>
                  </a:lnTo>
                  <a:lnTo>
                    <a:pt x="660628" y="1909775"/>
                  </a:lnTo>
                  <a:lnTo>
                    <a:pt x="664057" y="1909775"/>
                  </a:lnTo>
                  <a:lnTo>
                    <a:pt x="663587" y="1922475"/>
                  </a:lnTo>
                  <a:lnTo>
                    <a:pt x="659066" y="1922475"/>
                  </a:lnTo>
                  <a:lnTo>
                    <a:pt x="656043" y="1935175"/>
                  </a:lnTo>
                  <a:lnTo>
                    <a:pt x="653186" y="1947875"/>
                  </a:lnTo>
                  <a:lnTo>
                    <a:pt x="648258" y="1947875"/>
                  </a:lnTo>
                  <a:lnTo>
                    <a:pt x="649185" y="1935175"/>
                  </a:lnTo>
                  <a:lnTo>
                    <a:pt x="637870" y="1935175"/>
                  </a:lnTo>
                  <a:lnTo>
                    <a:pt x="636066" y="1947875"/>
                  </a:lnTo>
                  <a:lnTo>
                    <a:pt x="634644" y="1947875"/>
                  </a:lnTo>
                  <a:lnTo>
                    <a:pt x="630529" y="1960575"/>
                  </a:lnTo>
                  <a:lnTo>
                    <a:pt x="627837" y="1960575"/>
                  </a:lnTo>
                  <a:lnTo>
                    <a:pt x="628421" y="1973275"/>
                  </a:lnTo>
                  <a:lnTo>
                    <a:pt x="652868" y="1973275"/>
                  </a:lnTo>
                  <a:lnTo>
                    <a:pt x="654951" y="1985975"/>
                  </a:lnTo>
                  <a:lnTo>
                    <a:pt x="658444" y="1985975"/>
                  </a:lnTo>
                  <a:lnTo>
                    <a:pt x="660552" y="1998675"/>
                  </a:lnTo>
                  <a:lnTo>
                    <a:pt x="674306" y="1998675"/>
                  </a:lnTo>
                  <a:lnTo>
                    <a:pt x="677506" y="2011375"/>
                  </a:lnTo>
                  <a:lnTo>
                    <a:pt x="683564" y="2011375"/>
                  </a:lnTo>
                  <a:lnTo>
                    <a:pt x="689610" y="2024075"/>
                  </a:lnTo>
                  <a:lnTo>
                    <a:pt x="692772" y="2036775"/>
                  </a:lnTo>
                  <a:lnTo>
                    <a:pt x="696772" y="2024075"/>
                  </a:lnTo>
                  <a:lnTo>
                    <a:pt x="698944" y="2036775"/>
                  </a:lnTo>
                  <a:lnTo>
                    <a:pt x="723798" y="2036775"/>
                  </a:lnTo>
                  <a:lnTo>
                    <a:pt x="724281" y="2024075"/>
                  </a:lnTo>
                  <a:lnTo>
                    <a:pt x="721766" y="2024075"/>
                  </a:lnTo>
                  <a:lnTo>
                    <a:pt x="720090" y="2011375"/>
                  </a:lnTo>
                  <a:lnTo>
                    <a:pt x="723087" y="2011375"/>
                  </a:lnTo>
                  <a:lnTo>
                    <a:pt x="727925" y="2024075"/>
                  </a:lnTo>
                  <a:lnTo>
                    <a:pt x="730745" y="2011375"/>
                  </a:lnTo>
                  <a:lnTo>
                    <a:pt x="733082" y="2011375"/>
                  </a:lnTo>
                  <a:lnTo>
                    <a:pt x="736473" y="1998675"/>
                  </a:lnTo>
                  <a:lnTo>
                    <a:pt x="753440" y="1998675"/>
                  </a:lnTo>
                  <a:lnTo>
                    <a:pt x="756310" y="2011375"/>
                  </a:lnTo>
                  <a:lnTo>
                    <a:pt x="760666" y="2011375"/>
                  </a:lnTo>
                  <a:lnTo>
                    <a:pt x="759688" y="1998675"/>
                  </a:lnTo>
                  <a:lnTo>
                    <a:pt x="765429" y="1998675"/>
                  </a:lnTo>
                  <a:lnTo>
                    <a:pt x="770331" y="1985975"/>
                  </a:lnTo>
                  <a:lnTo>
                    <a:pt x="780148" y="1998675"/>
                  </a:lnTo>
                  <a:lnTo>
                    <a:pt x="789559" y="1998675"/>
                  </a:lnTo>
                  <a:lnTo>
                    <a:pt x="797306" y="2011375"/>
                  </a:lnTo>
                  <a:lnTo>
                    <a:pt x="829297" y="2011375"/>
                  </a:lnTo>
                  <a:lnTo>
                    <a:pt x="825881" y="1998675"/>
                  </a:lnTo>
                  <a:lnTo>
                    <a:pt x="826528" y="1998675"/>
                  </a:lnTo>
                  <a:lnTo>
                    <a:pt x="829271" y="1985975"/>
                  </a:lnTo>
                  <a:lnTo>
                    <a:pt x="883691" y="1985975"/>
                  </a:lnTo>
                  <a:lnTo>
                    <a:pt x="883780" y="1998675"/>
                  </a:lnTo>
                  <a:lnTo>
                    <a:pt x="902525" y="1998675"/>
                  </a:lnTo>
                  <a:lnTo>
                    <a:pt x="898652" y="2011375"/>
                  </a:lnTo>
                  <a:lnTo>
                    <a:pt x="960602" y="2011375"/>
                  </a:lnTo>
                  <a:lnTo>
                    <a:pt x="966444" y="1998675"/>
                  </a:lnTo>
                  <a:lnTo>
                    <a:pt x="967232" y="1998675"/>
                  </a:lnTo>
                  <a:lnTo>
                    <a:pt x="964399" y="1985975"/>
                  </a:lnTo>
                  <a:lnTo>
                    <a:pt x="963193" y="1985975"/>
                  </a:lnTo>
                  <a:lnTo>
                    <a:pt x="963269" y="1973275"/>
                  </a:lnTo>
                  <a:lnTo>
                    <a:pt x="980846" y="1973275"/>
                  </a:lnTo>
                  <a:lnTo>
                    <a:pt x="984237" y="1973275"/>
                  </a:lnTo>
                  <a:lnTo>
                    <a:pt x="986015" y="1960575"/>
                  </a:lnTo>
                  <a:lnTo>
                    <a:pt x="994384" y="1960575"/>
                  </a:lnTo>
                  <a:lnTo>
                    <a:pt x="1019213" y="1947875"/>
                  </a:lnTo>
                  <a:lnTo>
                    <a:pt x="1113586" y="1947875"/>
                  </a:lnTo>
                  <a:lnTo>
                    <a:pt x="1119847" y="1935175"/>
                  </a:lnTo>
                  <a:lnTo>
                    <a:pt x="1119695" y="1935175"/>
                  </a:lnTo>
                  <a:lnTo>
                    <a:pt x="1126375" y="1922475"/>
                  </a:lnTo>
                  <a:lnTo>
                    <a:pt x="1132370" y="1922475"/>
                  </a:lnTo>
                  <a:lnTo>
                    <a:pt x="1137221" y="1935175"/>
                  </a:lnTo>
                  <a:lnTo>
                    <a:pt x="1151204" y="1935175"/>
                  </a:lnTo>
                  <a:lnTo>
                    <a:pt x="1150899" y="1909775"/>
                  </a:lnTo>
                  <a:lnTo>
                    <a:pt x="1159116" y="1909775"/>
                  </a:lnTo>
                  <a:lnTo>
                    <a:pt x="1165479" y="1922475"/>
                  </a:lnTo>
                  <a:lnTo>
                    <a:pt x="1156563" y="1922475"/>
                  </a:lnTo>
                  <a:lnTo>
                    <a:pt x="1151204" y="1935175"/>
                  </a:lnTo>
                  <a:lnTo>
                    <a:pt x="1189697" y="1935175"/>
                  </a:lnTo>
                  <a:lnTo>
                    <a:pt x="1226616" y="1922475"/>
                  </a:lnTo>
                  <a:lnTo>
                    <a:pt x="1297711" y="1922475"/>
                  </a:lnTo>
                  <a:lnTo>
                    <a:pt x="1329512" y="1909775"/>
                  </a:lnTo>
                  <a:lnTo>
                    <a:pt x="1329232" y="1922475"/>
                  </a:lnTo>
                  <a:lnTo>
                    <a:pt x="1327658" y="1935175"/>
                  </a:lnTo>
                  <a:lnTo>
                    <a:pt x="1354150" y="1935175"/>
                  </a:lnTo>
                  <a:lnTo>
                    <a:pt x="1352435" y="1922475"/>
                  </a:lnTo>
                  <a:lnTo>
                    <a:pt x="1339977" y="1922475"/>
                  </a:lnTo>
                  <a:lnTo>
                    <a:pt x="1336535" y="1909775"/>
                  </a:lnTo>
                  <a:lnTo>
                    <a:pt x="1353299" y="1909775"/>
                  </a:lnTo>
                  <a:lnTo>
                    <a:pt x="1360792" y="1922475"/>
                  </a:lnTo>
                  <a:lnTo>
                    <a:pt x="1385824" y="1922475"/>
                  </a:lnTo>
                  <a:lnTo>
                    <a:pt x="1385176" y="1935175"/>
                  </a:lnTo>
                  <a:lnTo>
                    <a:pt x="1414043" y="1935175"/>
                  </a:lnTo>
                  <a:lnTo>
                    <a:pt x="1414132" y="1922475"/>
                  </a:lnTo>
                  <a:lnTo>
                    <a:pt x="1417561" y="1922475"/>
                  </a:lnTo>
                  <a:lnTo>
                    <a:pt x="1417612" y="1935175"/>
                  </a:lnTo>
                  <a:lnTo>
                    <a:pt x="1423835" y="1935175"/>
                  </a:lnTo>
                  <a:lnTo>
                    <a:pt x="1425232" y="1922475"/>
                  </a:lnTo>
                  <a:lnTo>
                    <a:pt x="1434426" y="1922475"/>
                  </a:lnTo>
                  <a:lnTo>
                    <a:pt x="1435392" y="1935175"/>
                  </a:lnTo>
                  <a:lnTo>
                    <a:pt x="1438402" y="1935175"/>
                  </a:lnTo>
                  <a:lnTo>
                    <a:pt x="1440180" y="1922475"/>
                  </a:lnTo>
                  <a:lnTo>
                    <a:pt x="1447177" y="1922475"/>
                  </a:lnTo>
                  <a:lnTo>
                    <a:pt x="1455559" y="1935175"/>
                  </a:lnTo>
                  <a:lnTo>
                    <a:pt x="1463294" y="1935175"/>
                  </a:lnTo>
                  <a:lnTo>
                    <a:pt x="1462951" y="1922475"/>
                  </a:lnTo>
                  <a:lnTo>
                    <a:pt x="1509458" y="1922475"/>
                  </a:lnTo>
                  <a:lnTo>
                    <a:pt x="1510411" y="1909775"/>
                  </a:lnTo>
                  <a:lnTo>
                    <a:pt x="1506067" y="1909775"/>
                  </a:lnTo>
                  <a:lnTo>
                    <a:pt x="1505826" y="1897075"/>
                  </a:lnTo>
                  <a:lnTo>
                    <a:pt x="1511947" y="1909775"/>
                  </a:lnTo>
                  <a:lnTo>
                    <a:pt x="1514983" y="1897075"/>
                  </a:lnTo>
                  <a:lnTo>
                    <a:pt x="1530540" y="1897075"/>
                  </a:lnTo>
                  <a:lnTo>
                    <a:pt x="1531937" y="1884375"/>
                  </a:lnTo>
                  <a:lnTo>
                    <a:pt x="1535849" y="1884375"/>
                  </a:lnTo>
                  <a:lnTo>
                    <a:pt x="1540624" y="1871675"/>
                  </a:lnTo>
                  <a:lnTo>
                    <a:pt x="1544650" y="1871675"/>
                  </a:lnTo>
                  <a:lnTo>
                    <a:pt x="1554467" y="1884375"/>
                  </a:lnTo>
                  <a:lnTo>
                    <a:pt x="1575638" y="1884375"/>
                  </a:lnTo>
                  <a:lnTo>
                    <a:pt x="1587119" y="1871675"/>
                  </a:lnTo>
                  <a:lnTo>
                    <a:pt x="1589417" y="1884375"/>
                  </a:lnTo>
                  <a:lnTo>
                    <a:pt x="1601901" y="1884375"/>
                  </a:lnTo>
                  <a:lnTo>
                    <a:pt x="1599857" y="1871675"/>
                  </a:lnTo>
                  <a:lnTo>
                    <a:pt x="1608759" y="1871675"/>
                  </a:lnTo>
                  <a:lnTo>
                    <a:pt x="1608315" y="1884375"/>
                  </a:lnTo>
                  <a:lnTo>
                    <a:pt x="1633131" y="1884375"/>
                  </a:lnTo>
                  <a:lnTo>
                    <a:pt x="1633042" y="1871675"/>
                  </a:lnTo>
                  <a:lnTo>
                    <a:pt x="1640128" y="1871675"/>
                  </a:lnTo>
                  <a:lnTo>
                    <a:pt x="1638312" y="1858975"/>
                  </a:lnTo>
                  <a:lnTo>
                    <a:pt x="1645526" y="1858975"/>
                  </a:lnTo>
                  <a:lnTo>
                    <a:pt x="1641094" y="1871675"/>
                  </a:lnTo>
                  <a:lnTo>
                    <a:pt x="1640128" y="1871675"/>
                  </a:lnTo>
                  <a:lnTo>
                    <a:pt x="1639265" y="1884375"/>
                  </a:lnTo>
                  <a:lnTo>
                    <a:pt x="1644230" y="1884375"/>
                  </a:lnTo>
                  <a:lnTo>
                    <a:pt x="1647240" y="1897075"/>
                  </a:lnTo>
                  <a:lnTo>
                    <a:pt x="1654060" y="1909775"/>
                  </a:lnTo>
                  <a:lnTo>
                    <a:pt x="1663509" y="1909775"/>
                  </a:lnTo>
                  <a:lnTo>
                    <a:pt x="1668449" y="1922475"/>
                  </a:lnTo>
                  <a:lnTo>
                    <a:pt x="1671040" y="1909775"/>
                  </a:lnTo>
                  <a:lnTo>
                    <a:pt x="1674876" y="1922475"/>
                  </a:lnTo>
                  <a:lnTo>
                    <a:pt x="1668449" y="1922475"/>
                  </a:lnTo>
                  <a:lnTo>
                    <a:pt x="1544815" y="1922475"/>
                  </a:lnTo>
                  <a:lnTo>
                    <a:pt x="1552206" y="1935175"/>
                  </a:lnTo>
                  <a:lnTo>
                    <a:pt x="1590687" y="1935175"/>
                  </a:lnTo>
                  <a:lnTo>
                    <a:pt x="1590776" y="1947875"/>
                  </a:lnTo>
                  <a:lnTo>
                    <a:pt x="1597088" y="1947875"/>
                  </a:lnTo>
                  <a:lnTo>
                    <a:pt x="1598180" y="1935175"/>
                  </a:lnTo>
                  <a:lnTo>
                    <a:pt x="1609140" y="1935175"/>
                  </a:lnTo>
                  <a:lnTo>
                    <a:pt x="1615897" y="1947875"/>
                  </a:lnTo>
                  <a:lnTo>
                    <a:pt x="1753146" y="1947875"/>
                  </a:lnTo>
                  <a:lnTo>
                    <a:pt x="1752828" y="1935175"/>
                  </a:lnTo>
                  <a:lnTo>
                    <a:pt x="1758302" y="1947875"/>
                  </a:lnTo>
                  <a:lnTo>
                    <a:pt x="1753146" y="1947875"/>
                  </a:lnTo>
                  <a:lnTo>
                    <a:pt x="1753031" y="1960575"/>
                  </a:lnTo>
                  <a:lnTo>
                    <a:pt x="1757946" y="1960575"/>
                  </a:lnTo>
                  <a:lnTo>
                    <a:pt x="1763687" y="1973275"/>
                  </a:lnTo>
                  <a:lnTo>
                    <a:pt x="1764004" y="1960575"/>
                  </a:lnTo>
                  <a:lnTo>
                    <a:pt x="1762036" y="1947875"/>
                  </a:lnTo>
                  <a:lnTo>
                    <a:pt x="1770100" y="1947875"/>
                  </a:lnTo>
                  <a:lnTo>
                    <a:pt x="1776945" y="1960575"/>
                  </a:lnTo>
                  <a:lnTo>
                    <a:pt x="1777873" y="1947875"/>
                  </a:lnTo>
                  <a:lnTo>
                    <a:pt x="1773415" y="1947875"/>
                  </a:lnTo>
                  <a:lnTo>
                    <a:pt x="1774355" y="1935175"/>
                  </a:lnTo>
                  <a:lnTo>
                    <a:pt x="1788502" y="1935175"/>
                  </a:lnTo>
                  <a:lnTo>
                    <a:pt x="1785378" y="1947875"/>
                  </a:lnTo>
                  <a:lnTo>
                    <a:pt x="1794421" y="1947875"/>
                  </a:lnTo>
                  <a:lnTo>
                    <a:pt x="1799005" y="1960575"/>
                  </a:lnTo>
                  <a:lnTo>
                    <a:pt x="1794789" y="1960575"/>
                  </a:lnTo>
                  <a:lnTo>
                    <a:pt x="1795856" y="1973275"/>
                  </a:lnTo>
                  <a:lnTo>
                    <a:pt x="1802536" y="1973275"/>
                  </a:lnTo>
                  <a:lnTo>
                    <a:pt x="1804797" y="1960575"/>
                  </a:lnTo>
                  <a:lnTo>
                    <a:pt x="1803920" y="1960575"/>
                  </a:lnTo>
                  <a:lnTo>
                    <a:pt x="1803260" y="1947875"/>
                  </a:lnTo>
                  <a:lnTo>
                    <a:pt x="1806181" y="1947875"/>
                  </a:lnTo>
                  <a:lnTo>
                    <a:pt x="1803323" y="1935175"/>
                  </a:lnTo>
                  <a:lnTo>
                    <a:pt x="1817585" y="1935175"/>
                  </a:lnTo>
                  <a:lnTo>
                    <a:pt x="1823872" y="1922475"/>
                  </a:lnTo>
                  <a:lnTo>
                    <a:pt x="1826171" y="1935175"/>
                  </a:lnTo>
                  <a:lnTo>
                    <a:pt x="1840623" y="1935175"/>
                  </a:lnTo>
                  <a:lnTo>
                    <a:pt x="1844992" y="1947875"/>
                  </a:lnTo>
                  <a:lnTo>
                    <a:pt x="1819287" y="1947875"/>
                  </a:lnTo>
                  <a:lnTo>
                    <a:pt x="1816684" y="1960575"/>
                  </a:lnTo>
                  <a:lnTo>
                    <a:pt x="1829269" y="1960575"/>
                  </a:lnTo>
                  <a:lnTo>
                    <a:pt x="1830730" y="1973275"/>
                  </a:lnTo>
                  <a:lnTo>
                    <a:pt x="1835734" y="1973275"/>
                  </a:lnTo>
                  <a:lnTo>
                    <a:pt x="1841703" y="1960575"/>
                  </a:lnTo>
                  <a:lnTo>
                    <a:pt x="1846605" y="1973275"/>
                  </a:lnTo>
                  <a:lnTo>
                    <a:pt x="1856714" y="1973275"/>
                  </a:lnTo>
                  <a:lnTo>
                    <a:pt x="1860359" y="1960575"/>
                  </a:lnTo>
                  <a:lnTo>
                    <a:pt x="1866163" y="1973275"/>
                  </a:lnTo>
                  <a:lnTo>
                    <a:pt x="1928672" y="1973275"/>
                  </a:lnTo>
                  <a:lnTo>
                    <a:pt x="1927720" y="1960575"/>
                  </a:lnTo>
                  <a:lnTo>
                    <a:pt x="1929790" y="1960575"/>
                  </a:lnTo>
                  <a:lnTo>
                    <a:pt x="1933816" y="1947875"/>
                  </a:lnTo>
                  <a:lnTo>
                    <a:pt x="1937092" y="1960575"/>
                  </a:lnTo>
                  <a:lnTo>
                    <a:pt x="1939112" y="1960575"/>
                  </a:lnTo>
                  <a:lnTo>
                    <a:pt x="1940814" y="1973275"/>
                  </a:lnTo>
                  <a:lnTo>
                    <a:pt x="1977809" y="1973275"/>
                  </a:lnTo>
                  <a:lnTo>
                    <a:pt x="1979803" y="1985975"/>
                  </a:lnTo>
                  <a:lnTo>
                    <a:pt x="2112416" y="1985975"/>
                  </a:lnTo>
                  <a:lnTo>
                    <a:pt x="2125307" y="1998675"/>
                  </a:lnTo>
                  <a:lnTo>
                    <a:pt x="2127364" y="1985975"/>
                  </a:lnTo>
                  <a:lnTo>
                    <a:pt x="2138629" y="1985975"/>
                  </a:lnTo>
                  <a:lnTo>
                    <a:pt x="2139734" y="1973275"/>
                  </a:lnTo>
                  <a:lnTo>
                    <a:pt x="2128774" y="1973275"/>
                  </a:lnTo>
                  <a:lnTo>
                    <a:pt x="2133485" y="1960575"/>
                  </a:lnTo>
                  <a:lnTo>
                    <a:pt x="2147074" y="1960575"/>
                  </a:lnTo>
                  <a:lnTo>
                    <a:pt x="2150884" y="1973275"/>
                  </a:lnTo>
                  <a:lnTo>
                    <a:pt x="2151507" y="1973275"/>
                  </a:lnTo>
                  <a:lnTo>
                    <a:pt x="2150237" y="1985975"/>
                  </a:lnTo>
                  <a:lnTo>
                    <a:pt x="2156345" y="1985975"/>
                  </a:lnTo>
                  <a:lnTo>
                    <a:pt x="2159343" y="1998675"/>
                  </a:lnTo>
                  <a:lnTo>
                    <a:pt x="2160917" y="1985975"/>
                  </a:lnTo>
                  <a:lnTo>
                    <a:pt x="2164562" y="1985975"/>
                  </a:lnTo>
                  <a:lnTo>
                    <a:pt x="2164727" y="1973275"/>
                  </a:lnTo>
                  <a:lnTo>
                    <a:pt x="2171662" y="1985975"/>
                  </a:lnTo>
                  <a:lnTo>
                    <a:pt x="2181720" y="1985975"/>
                  </a:lnTo>
                  <a:lnTo>
                    <a:pt x="2186343" y="1998675"/>
                  </a:lnTo>
                  <a:lnTo>
                    <a:pt x="2246439" y="1998675"/>
                  </a:lnTo>
                  <a:lnTo>
                    <a:pt x="2263927" y="1985975"/>
                  </a:lnTo>
                  <a:lnTo>
                    <a:pt x="2270328" y="1985975"/>
                  </a:lnTo>
                  <a:lnTo>
                    <a:pt x="2271331" y="1998675"/>
                  </a:lnTo>
                  <a:lnTo>
                    <a:pt x="2278088" y="1998675"/>
                  </a:lnTo>
                  <a:lnTo>
                    <a:pt x="2281263" y="1985975"/>
                  </a:lnTo>
                  <a:lnTo>
                    <a:pt x="2298255" y="1985975"/>
                  </a:lnTo>
                  <a:lnTo>
                    <a:pt x="2300122" y="1998675"/>
                  </a:lnTo>
                  <a:lnTo>
                    <a:pt x="2311666" y="1998675"/>
                  </a:lnTo>
                  <a:lnTo>
                    <a:pt x="2314295" y="1985975"/>
                  </a:lnTo>
                  <a:lnTo>
                    <a:pt x="2317534" y="1973275"/>
                  </a:lnTo>
                  <a:lnTo>
                    <a:pt x="2324582" y="1973275"/>
                  </a:lnTo>
                  <a:lnTo>
                    <a:pt x="2322893" y="1985975"/>
                  </a:lnTo>
                  <a:lnTo>
                    <a:pt x="2326817" y="1985975"/>
                  </a:lnTo>
                  <a:lnTo>
                    <a:pt x="2327795" y="1998675"/>
                  </a:lnTo>
                  <a:lnTo>
                    <a:pt x="2356243" y="1998675"/>
                  </a:lnTo>
                  <a:lnTo>
                    <a:pt x="2357209" y="1985975"/>
                  </a:lnTo>
                  <a:lnTo>
                    <a:pt x="2363393" y="1998675"/>
                  </a:lnTo>
                  <a:lnTo>
                    <a:pt x="2363559" y="1985975"/>
                  </a:lnTo>
                  <a:lnTo>
                    <a:pt x="2375484" y="1985975"/>
                  </a:lnTo>
                  <a:lnTo>
                    <a:pt x="2377579" y="1998675"/>
                  </a:lnTo>
                  <a:lnTo>
                    <a:pt x="2384844" y="1998675"/>
                  </a:lnTo>
                  <a:lnTo>
                    <a:pt x="2385961" y="1985975"/>
                  </a:lnTo>
                  <a:lnTo>
                    <a:pt x="2387206" y="1985975"/>
                  </a:lnTo>
                  <a:lnTo>
                    <a:pt x="2387714" y="1973275"/>
                  </a:lnTo>
                  <a:lnTo>
                    <a:pt x="2396642" y="1973275"/>
                  </a:lnTo>
                  <a:lnTo>
                    <a:pt x="2398445" y="1985975"/>
                  </a:lnTo>
                  <a:lnTo>
                    <a:pt x="2402179" y="1985975"/>
                  </a:lnTo>
                  <a:lnTo>
                    <a:pt x="2403043" y="1973275"/>
                  </a:lnTo>
                  <a:lnTo>
                    <a:pt x="2406980" y="1973275"/>
                  </a:lnTo>
                  <a:lnTo>
                    <a:pt x="2407208" y="1985975"/>
                  </a:lnTo>
                  <a:lnTo>
                    <a:pt x="2426373" y="1985975"/>
                  </a:lnTo>
                  <a:lnTo>
                    <a:pt x="2431973" y="1973275"/>
                  </a:lnTo>
                  <a:lnTo>
                    <a:pt x="2451722" y="1973275"/>
                  </a:lnTo>
                  <a:lnTo>
                    <a:pt x="2452306" y="1985975"/>
                  </a:lnTo>
                  <a:lnTo>
                    <a:pt x="2453208" y="1985975"/>
                  </a:lnTo>
                  <a:lnTo>
                    <a:pt x="2456370" y="1998675"/>
                  </a:lnTo>
                  <a:lnTo>
                    <a:pt x="2459304" y="1985975"/>
                  </a:lnTo>
                  <a:lnTo>
                    <a:pt x="2470670" y="1985975"/>
                  </a:lnTo>
                  <a:lnTo>
                    <a:pt x="2474214" y="1998675"/>
                  </a:lnTo>
                  <a:lnTo>
                    <a:pt x="2477808" y="1985975"/>
                  </a:lnTo>
                  <a:lnTo>
                    <a:pt x="2499322" y="1985975"/>
                  </a:lnTo>
                  <a:lnTo>
                    <a:pt x="2495143" y="1998675"/>
                  </a:lnTo>
                  <a:lnTo>
                    <a:pt x="2507056" y="1998675"/>
                  </a:lnTo>
                  <a:lnTo>
                    <a:pt x="2511336" y="2011375"/>
                  </a:lnTo>
                  <a:lnTo>
                    <a:pt x="2516911" y="1998675"/>
                  </a:lnTo>
                  <a:lnTo>
                    <a:pt x="2541765" y="1998675"/>
                  </a:lnTo>
                  <a:lnTo>
                    <a:pt x="2546464" y="1985975"/>
                  </a:lnTo>
                  <a:lnTo>
                    <a:pt x="2553017" y="1985975"/>
                  </a:lnTo>
                  <a:lnTo>
                    <a:pt x="2551620" y="1998675"/>
                  </a:lnTo>
                  <a:lnTo>
                    <a:pt x="2560282" y="1998675"/>
                  </a:lnTo>
                  <a:lnTo>
                    <a:pt x="2558478" y="1985975"/>
                  </a:lnTo>
                  <a:lnTo>
                    <a:pt x="2570175" y="1985975"/>
                  </a:lnTo>
                  <a:lnTo>
                    <a:pt x="2578874" y="1973275"/>
                  </a:lnTo>
                  <a:lnTo>
                    <a:pt x="2585313" y="1973275"/>
                  </a:lnTo>
                  <a:lnTo>
                    <a:pt x="2584945" y="1998675"/>
                  </a:lnTo>
                  <a:lnTo>
                    <a:pt x="2599372" y="1998675"/>
                  </a:lnTo>
                  <a:lnTo>
                    <a:pt x="2599055" y="2011375"/>
                  </a:lnTo>
                  <a:lnTo>
                    <a:pt x="2635999" y="2011375"/>
                  </a:lnTo>
                  <a:lnTo>
                    <a:pt x="2652344" y="1998675"/>
                  </a:lnTo>
                  <a:lnTo>
                    <a:pt x="2666911" y="2011375"/>
                  </a:lnTo>
                  <a:lnTo>
                    <a:pt x="2667330" y="1998675"/>
                  </a:lnTo>
                  <a:lnTo>
                    <a:pt x="2665577" y="1985975"/>
                  </a:lnTo>
                  <a:lnTo>
                    <a:pt x="2670860" y="1985975"/>
                  </a:lnTo>
                  <a:lnTo>
                    <a:pt x="2673908" y="1998675"/>
                  </a:lnTo>
                  <a:lnTo>
                    <a:pt x="2678455" y="1985975"/>
                  </a:lnTo>
                  <a:lnTo>
                    <a:pt x="2695168" y="1985975"/>
                  </a:lnTo>
                  <a:lnTo>
                    <a:pt x="2696184" y="1998675"/>
                  </a:lnTo>
                  <a:lnTo>
                    <a:pt x="2702941" y="1998675"/>
                  </a:lnTo>
                  <a:lnTo>
                    <a:pt x="2707068" y="1985975"/>
                  </a:lnTo>
                  <a:lnTo>
                    <a:pt x="2722105" y="1985975"/>
                  </a:lnTo>
                  <a:lnTo>
                    <a:pt x="2724670" y="1998675"/>
                  </a:lnTo>
                  <a:lnTo>
                    <a:pt x="2731236" y="2011375"/>
                  </a:lnTo>
                  <a:lnTo>
                    <a:pt x="2736469" y="1998675"/>
                  </a:lnTo>
                  <a:lnTo>
                    <a:pt x="2760002" y="1998675"/>
                  </a:lnTo>
                  <a:lnTo>
                    <a:pt x="2759595" y="1985975"/>
                  </a:lnTo>
                  <a:lnTo>
                    <a:pt x="2774035" y="1985975"/>
                  </a:lnTo>
                  <a:lnTo>
                    <a:pt x="2772867" y="1998675"/>
                  </a:lnTo>
                  <a:lnTo>
                    <a:pt x="2777871" y="1998675"/>
                  </a:lnTo>
                  <a:lnTo>
                    <a:pt x="2779191" y="1985975"/>
                  </a:lnTo>
                  <a:lnTo>
                    <a:pt x="2782176" y="1998675"/>
                  </a:lnTo>
                  <a:lnTo>
                    <a:pt x="2792044" y="1998675"/>
                  </a:lnTo>
                  <a:lnTo>
                    <a:pt x="2791752" y="1985975"/>
                  </a:lnTo>
                  <a:lnTo>
                    <a:pt x="2850807" y="1985975"/>
                  </a:lnTo>
                  <a:lnTo>
                    <a:pt x="2853829" y="1998675"/>
                  </a:lnTo>
                  <a:lnTo>
                    <a:pt x="2863304" y="1998675"/>
                  </a:lnTo>
                  <a:lnTo>
                    <a:pt x="2864764" y="1985975"/>
                  </a:lnTo>
                  <a:lnTo>
                    <a:pt x="2874670" y="1985975"/>
                  </a:lnTo>
                  <a:lnTo>
                    <a:pt x="2874111" y="1998675"/>
                  </a:lnTo>
                  <a:lnTo>
                    <a:pt x="2882163" y="1998675"/>
                  </a:lnTo>
                  <a:lnTo>
                    <a:pt x="2888894" y="1985975"/>
                  </a:lnTo>
                  <a:lnTo>
                    <a:pt x="2910535" y="1985975"/>
                  </a:lnTo>
                  <a:lnTo>
                    <a:pt x="2910840" y="1998675"/>
                  </a:lnTo>
                  <a:lnTo>
                    <a:pt x="2939135" y="1998675"/>
                  </a:lnTo>
                  <a:lnTo>
                    <a:pt x="2942869" y="1985975"/>
                  </a:lnTo>
                  <a:lnTo>
                    <a:pt x="2933420" y="1985975"/>
                  </a:lnTo>
                  <a:lnTo>
                    <a:pt x="2938894" y="1973275"/>
                  </a:lnTo>
                  <a:lnTo>
                    <a:pt x="2946958" y="1973275"/>
                  </a:lnTo>
                  <a:lnTo>
                    <a:pt x="2942221" y="1960575"/>
                  </a:lnTo>
                  <a:lnTo>
                    <a:pt x="2939211" y="1960575"/>
                  </a:lnTo>
                  <a:lnTo>
                    <a:pt x="2935668" y="1947875"/>
                  </a:lnTo>
                  <a:lnTo>
                    <a:pt x="2929344" y="1947875"/>
                  </a:lnTo>
                  <a:lnTo>
                    <a:pt x="2918295" y="1960575"/>
                  </a:lnTo>
                  <a:lnTo>
                    <a:pt x="2916339" y="1947875"/>
                  </a:lnTo>
                  <a:lnTo>
                    <a:pt x="2911602" y="1947875"/>
                  </a:lnTo>
                  <a:lnTo>
                    <a:pt x="2887599" y="1947875"/>
                  </a:lnTo>
                  <a:lnTo>
                    <a:pt x="2887599" y="1973275"/>
                  </a:lnTo>
                  <a:lnTo>
                    <a:pt x="2883624" y="1973275"/>
                  </a:lnTo>
                  <a:lnTo>
                    <a:pt x="2885008" y="1985975"/>
                  </a:lnTo>
                  <a:lnTo>
                    <a:pt x="2881884" y="1985975"/>
                  </a:lnTo>
                  <a:lnTo>
                    <a:pt x="2883624" y="1973275"/>
                  </a:lnTo>
                  <a:lnTo>
                    <a:pt x="2880296" y="1973275"/>
                  </a:lnTo>
                  <a:lnTo>
                    <a:pt x="2884855" y="1960575"/>
                  </a:lnTo>
                  <a:lnTo>
                    <a:pt x="2885808" y="1960575"/>
                  </a:lnTo>
                  <a:lnTo>
                    <a:pt x="2887599" y="1973275"/>
                  </a:lnTo>
                  <a:lnTo>
                    <a:pt x="2887599" y="1947875"/>
                  </a:lnTo>
                  <a:lnTo>
                    <a:pt x="2860852" y="1947875"/>
                  </a:lnTo>
                  <a:lnTo>
                    <a:pt x="2860852" y="1960575"/>
                  </a:lnTo>
                  <a:lnTo>
                    <a:pt x="2859125" y="1973275"/>
                  </a:lnTo>
                  <a:lnTo>
                    <a:pt x="2849892" y="1973275"/>
                  </a:lnTo>
                  <a:lnTo>
                    <a:pt x="2848483" y="1960575"/>
                  </a:lnTo>
                  <a:lnTo>
                    <a:pt x="2860852" y="1960575"/>
                  </a:lnTo>
                  <a:lnTo>
                    <a:pt x="2860852" y="1947875"/>
                  </a:lnTo>
                  <a:lnTo>
                    <a:pt x="2848521" y="1947875"/>
                  </a:lnTo>
                  <a:lnTo>
                    <a:pt x="2840482" y="1935175"/>
                  </a:lnTo>
                  <a:lnTo>
                    <a:pt x="2868549" y="1935175"/>
                  </a:lnTo>
                  <a:lnTo>
                    <a:pt x="2911602" y="1947875"/>
                  </a:lnTo>
                  <a:lnTo>
                    <a:pt x="2915729" y="1935175"/>
                  </a:lnTo>
                  <a:lnTo>
                    <a:pt x="2902648" y="1935175"/>
                  </a:lnTo>
                  <a:lnTo>
                    <a:pt x="2918307" y="1922475"/>
                  </a:lnTo>
                  <a:lnTo>
                    <a:pt x="2948000" y="1922475"/>
                  </a:lnTo>
                  <a:lnTo>
                    <a:pt x="2971190" y="1935175"/>
                  </a:lnTo>
                  <a:lnTo>
                    <a:pt x="3020098" y="1935175"/>
                  </a:lnTo>
                  <a:lnTo>
                    <a:pt x="3044952" y="1922475"/>
                  </a:lnTo>
                  <a:lnTo>
                    <a:pt x="3061424" y="1935175"/>
                  </a:lnTo>
                  <a:lnTo>
                    <a:pt x="3144824" y="1935175"/>
                  </a:lnTo>
                  <a:lnTo>
                    <a:pt x="3167405" y="1947875"/>
                  </a:lnTo>
                  <a:lnTo>
                    <a:pt x="3232823" y="1947875"/>
                  </a:lnTo>
                  <a:lnTo>
                    <a:pt x="3235972" y="1935175"/>
                  </a:lnTo>
                  <a:lnTo>
                    <a:pt x="3242106" y="1935175"/>
                  </a:lnTo>
                  <a:lnTo>
                    <a:pt x="3246424" y="1947875"/>
                  </a:lnTo>
                  <a:lnTo>
                    <a:pt x="3280473" y="1947875"/>
                  </a:lnTo>
                  <a:lnTo>
                    <a:pt x="3281222" y="1960575"/>
                  </a:lnTo>
                  <a:lnTo>
                    <a:pt x="3315119" y="1960575"/>
                  </a:lnTo>
                  <a:lnTo>
                    <a:pt x="3313176" y="1973275"/>
                  </a:lnTo>
                  <a:lnTo>
                    <a:pt x="3339350" y="1973275"/>
                  </a:lnTo>
                  <a:lnTo>
                    <a:pt x="3349167" y="1960575"/>
                  </a:lnTo>
                  <a:lnTo>
                    <a:pt x="3350577" y="1960575"/>
                  </a:lnTo>
                  <a:lnTo>
                    <a:pt x="3352749" y="1947875"/>
                  </a:lnTo>
                  <a:lnTo>
                    <a:pt x="3413620" y="1947875"/>
                  </a:lnTo>
                  <a:lnTo>
                    <a:pt x="3412375" y="1960575"/>
                  </a:lnTo>
                  <a:lnTo>
                    <a:pt x="3412007" y="1960575"/>
                  </a:lnTo>
                  <a:lnTo>
                    <a:pt x="3417366" y="1973275"/>
                  </a:lnTo>
                  <a:lnTo>
                    <a:pt x="3426409" y="1960575"/>
                  </a:lnTo>
                  <a:lnTo>
                    <a:pt x="3446640" y="1960575"/>
                  </a:lnTo>
                  <a:lnTo>
                    <a:pt x="3445840" y="1947875"/>
                  </a:lnTo>
                  <a:lnTo>
                    <a:pt x="3450196" y="1947875"/>
                  </a:lnTo>
                  <a:lnTo>
                    <a:pt x="3450640" y="1935175"/>
                  </a:lnTo>
                  <a:lnTo>
                    <a:pt x="3399688" y="1935175"/>
                  </a:lnTo>
                  <a:lnTo>
                    <a:pt x="3396932" y="1922475"/>
                  </a:lnTo>
                  <a:lnTo>
                    <a:pt x="3383889" y="1935175"/>
                  </a:lnTo>
                  <a:lnTo>
                    <a:pt x="3346526" y="1935175"/>
                  </a:lnTo>
                  <a:lnTo>
                    <a:pt x="3344316" y="1922475"/>
                  </a:lnTo>
                  <a:lnTo>
                    <a:pt x="3396932" y="1922475"/>
                  </a:lnTo>
                  <a:lnTo>
                    <a:pt x="3469144" y="1922475"/>
                  </a:lnTo>
                  <a:lnTo>
                    <a:pt x="3486937" y="1935175"/>
                  </a:lnTo>
                  <a:lnTo>
                    <a:pt x="3489744" y="1922475"/>
                  </a:lnTo>
                  <a:lnTo>
                    <a:pt x="3511512" y="1922475"/>
                  </a:lnTo>
                  <a:lnTo>
                    <a:pt x="3514369" y="1935175"/>
                  </a:lnTo>
                  <a:lnTo>
                    <a:pt x="3519335" y="1935175"/>
                  </a:lnTo>
                  <a:lnTo>
                    <a:pt x="3522637" y="1922475"/>
                  </a:lnTo>
                  <a:lnTo>
                    <a:pt x="3537407" y="1922475"/>
                  </a:lnTo>
                  <a:lnTo>
                    <a:pt x="3536505" y="1935175"/>
                  </a:lnTo>
                  <a:lnTo>
                    <a:pt x="3553409" y="1935175"/>
                  </a:lnTo>
                  <a:lnTo>
                    <a:pt x="3555098" y="1947875"/>
                  </a:lnTo>
                  <a:lnTo>
                    <a:pt x="3533368" y="1947875"/>
                  </a:lnTo>
                  <a:lnTo>
                    <a:pt x="3533521" y="1935175"/>
                  </a:lnTo>
                  <a:lnTo>
                    <a:pt x="3529088" y="1935175"/>
                  </a:lnTo>
                  <a:lnTo>
                    <a:pt x="3528212" y="1947875"/>
                  </a:lnTo>
                  <a:lnTo>
                    <a:pt x="3518789" y="1947875"/>
                  </a:lnTo>
                  <a:lnTo>
                    <a:pt x="3514826" y="1960575"/>
                  </a:lnTo>
                  <a:lnTo>
                    <a:pt x="3522205" y="1973275"/>
                  </a:lnTo>
                  <a:lnTo>
                    <a:pt x="3530054" y="1973275"/>
                  </a:lnTo>
                  <a:lnTo>
                    <a:pt x="3536404" y="1960575"/>
                  </a:lnTo>
                  <a:lnTo>
                    <a:pt x="3537331" y="1973275"/>
                  </a:lnTo>
                  <a:lnTo>
                    <a:pt x="3559632" y="1973275"/>
                  </a:lnTo>
                  <a:lnTo>
                    <a:pt x="3552812" y="1960575"/>
                  </a:lnTo>
                  <a:lnTo>
                    <a:pt x="3558248" y="1960575"/>
                  </a:lnTo>
                  <a:lnTo>
                    <a:pt x="3559632" y="1973275"/>
                  </a:lnTo>
                  <a:lnTo>
                    <a:pt x="3564636" y="1973275"/>
                  </a:lnTo>
                  <a:lnTo>
                    <a:pt x="3562451" y="1960575"/>
                  </a:lnTo>
                  <a:lnTo>
                    <a:pt x="3590721" y="1960575"/>
                  </a:lnTo>
                  <a:lnTo>
                    <a:pt x="3589299" y="1947875"/>
                  </a:lnTo>
                  <a:lnTo>
                    <a:pt x="3569551" y="1947875"/>
                  </a:lnTo>
                  <a:lnTo>
                    <a:pt x="3569093" y="1935175"/>
                  </a:lnTo>
                  <a:lnTo>
                    <a:pt x="3592855" y="1935175"/>
                  </a:lnTo>
                  <a:lnTo>
                    <a:pt x="3598773" y="1922475"/>
                  </a:lnTo>
                  <a:lnTo>
                    <a:pt x="3591763" y="1922475"/>
                  </a:lnTo>
                  <a:lnTo>
                    <a:pt x="3591839" y="1909775"/>
                  </a:lnTo>
                  <a:lnTo>
                    <a:pt x="3599256" y="1909775"/>
                  </a:lnTo>
                  <a:lnTo>
                    <a:pt x="3598989" y="1922475"/>
                  </a:lnTo>
                  <a:lnTo>
                    <a:pt x="3598773" y="1922475"/>
                  </a:lnTo>
                  <a:lnTo>
                    <a:pt x="3602177" y="1935175"/>
                  </a:lnTo>
                  <a:lnTo>
                    <a:pt x="3629622" y="1935175"/>
                  </a:lnTo>
                  <a:lnTo>
                    <a:pt x="3636124" y="1922475"/>
                  </a:lnTo>
                  <a:lnTo>
                    <a:pt x="3649383" y="1922475"/>
                  </a:lnTo>
                  <a:lnTo>
                    <a:pt x="3648849" y="1935175"/>
                  </a:lnTo>
                  <a:lnTo>
                    <a:pt x="3652545" y="1935175"/>
                  </a:lnTo>
                  <a:lnTo>
                    <a:pt x="3652253" y="1922475"/>
                  </a:lnTo>
                  <a:lnTo>
                    <a:pt x="3666350" y="1922475"/>
                  </a:lnTo>
                  <a:lnTo>
                    <a:pt x="3669576" y="1935175"/>
                  </a:lnTo>
                  <a:lnTo>
                    <a:pt x="3685756" y="1935175"/>
                  </a:lnTo>
                  <a:lnTo>
                    <a:pt x="3688931" y="1922475"/>
                  </a:lnTo>
                  <a:lnTo>
                    <a:pt x="3693045" y="1922475"/>
                  </a:lnTo>
                  <a:lnTo>
                    <a:pt x="3700081" y="1909775"/>
                  </a:lnTo>
                  <a:lnTo>
                    <a:pt x="3709162" y="1909775"/>
                  </a:lnTo>
                  <a:lnTo>
                    <a:pt x="3711143" y="1922475"/>
                  </a:lnTo>
                  <a:lnTo>
                    <a:pt x="3714089" y="1935175"/>
                  </a:lnTo>
                  <a:lnTo>
                    <a:pt x="3745255" y="1935175"/>
                  </a:lnTo>
                  <a:lnTo>
                    <a:pt x="3744430" y="1922475"/>
                  </a:lnTo>
                  <a:lnTo>
                    <a:pt x="3764661" y="1922475"/>
                  </a:lnTo>
                  <a:lnTo>
                    <a:pt x="3761435" y="1935175"/>
                  </a:lnTo>
                  <a:lnTo>
                    <a:pt x="3775252" y="1935175"/>
                  </a:lnTo>
                  <a:lnTo>
                    <a:pt x="3775519" y="1922475"/>
                  </a:lnTo>
                  <a:lnTo>
                    <a:pt x="3779812" y="1935175"/>
                  </a:lnTo>
                  <a:lnTo>
                    <a:pt x="3782568" y="1922475"/>
                  </a:lnTo>
                  <a:lnTo>
                    <a:pt x="3782364" y="1935175"/>
                  </a:lnTo>
                  <a:lnTo>
                    <a:pt x="3781615" y="1935175"/>
                  </a:lnTo>
                  <a:lnTo>
                    <a:pt x="3788486" y="1947875"/>
                  </a:lnTo>
                  <a:lnTo>
                    <a:pt x="3789629" y="1935175"/>
                  </a:lnTo>
                  <a:lnTo>
                    <a:pt x="3798151" y="1935175"/>
                  </a:lnTo>
                  <a:lnTo>
                    <a:pt x="3802138" y="1922475"/>
                  </a:lnTo>
                  <a:lnTo>
                    <a:pt x="3824135" y="1922475"/>
                  </a:lnTo>
                  <a:lnTo>
                    <a:pt x="3828148" y="1935175"/>
                  </a:lnTo>
                  <a:lnTo>
                    <a:pt x="3849319" y="1935175"/>
                  </a:lnTo>
                  <a:lnTo>
                    <a:pt x="3846131" y="1947875"/>
                  </a:lnTo>
                  <a:lnTo>
                    <a:pt x="3843439" y="1947875"/>
                  </a:lnTo>
                  <a:lnTo>
                    <a:pt x="3843223" y="1960575"/>
                  </a:lnTo>
                  <a:lnTo>
                    <a:pt x="3848125" y="1947875"/>
                  </a:lnTo>
                  <a:lnTo>
                    <a:pt x="3851414" y="1947875"/>
                  </a:lnTo>
                  <a:lnTo>
                    <a:pt x="3855199" y="1935175"/>
                  </a:lnTo>
                  <a:lnTo>
                    <a:pt x="3861612" y="1935175"/>
                  </a:lnTo>
                  <a:lnTo>
                    <a:pt x="3861727" y="1947875"/>
                  </a:lnTo>
                  <a:lnTo>
                    <a:pt x="3863225" y="1960575"/>
                  </a:lnTo>
                  <a:lnTo>
                    <a:pt x="3857333" y="1960575"/>
                  </a:lnTo>
                  <a:lnTo>
                    <a:pt x="3857942" y="1973275"/>
                  </a:lnTo>
                  <a:lnTo>
                    <a:pt x="3870731" y="1973275"/>
                  </a:lnTo>
                  <a:lnTo>
                    <a:pt x="3868115" y="1960575"/>
                  </a:lnTo>
                  <a:lnTo>
                    <a:pt x="3878072" y="1960575"/>
                  </a:lnTo>
                  <a:lnTo>
                    <a:pt x="3879418" y="1947875"/>
                  </a:lnTo>
                  <a:lnTo>
                    <a:pt x="3888752" y="1947875"/>
                  </a:lnTo>
                  <a:lnTo>
                    <a:pt x="3892905" y="1960575"/>
                  </a:lnTo>
                  <a:lnTo>
                    <a:pt x="3897261" y="1960575"/>
                  </a:lnTo>
                  <a:lnTo>
                    <a:pt x="3913543" y="1947875"/>
                  </a:lnTo>
                  <a:lnTo>
                    <a:pt x="3919969" y="1947875"/>
                  </a:lnTo>
                  <a:lnTo>
                    <a:pt x="3919207" y="1935175"/>
                  </a:lnTo>
                  <a:lnTo>
                    <a:pt x="3923030" y="1935175"/>
                  </a:lnTo>
                  <a:lnTo>
                    <a:pt x="3925138" y="1922475"/>
                  </a:lnTo>
                  <a:lnTo>
                    <a:pt x="3926776" y="1935175"/>
                  </a:lnTo>
                  <a:lnTo>
                    <a:pt x="3926471" y="1935175"/>
                  </a:lnTo>
                  <a:lnTo>
                    <a:pt x="3919969" y="1947875"/>
                  </a:lnTo>
                  <a:lnTo>
                    <a:pt x="3944442" y="1947875"/>
                  </a:lnTo>
                  <a:lnTo>
                    <a:pt x="3946309" y="1935175"/>
                  </a:lnTo>
                  <a:lnTo>
                    <a:pt x="3933990" y="1935175"/>
                  </a:lnTo>
                  <a:lnTo>
                    <a:pt x="3934180" y="1922475"/>
                  </a:lnTo>
                  <a:lnTo>
                    <a:pt x="3952125" y="1922475"/>
                  </a:lnTo>
                  <a:lnTo>
                    <a:pt x="3951859" y="1935175"/>
                  </a:lnTo>
                  <a:lnTo>
                    <a:pt x="3946309" y="1935175"/>
                  </a:lnTo>
                  <a:lnTo>
                    <a:pt x="3947617" y="1947875"/>
                  </a:lnTo>
                  <a:lnTo>
                    <a:pt x="3984307" y="1947875"/>
                  </a:lnTo>
                  <a:lnTo>
                    <a:pt x="3987241" y="1935175"/>
                  </a:lnTo>
                  <a:lnTo>
                    <a:pt x="3995280" y="1935175"/>
                  </a:lnTo>
                  <a:lnTo>
                    <a:pt x="3994467" y="1947875"/>
                  </a:lnTo>
                  <a:lnTo>
                    <a:pt x="4026890" y="1947875"/>
                  </a:lnTo>
                  <a:lnTo>
                    <a:pt x="4030865" y="1960575"/>
                  </a:lnTo>
                  <a:lnTo>
                    <a:pt x="4040911" y="1960575"/>
                  </a:lnTo>
                  <a:lnTo>
                    <a:pt x="4046410" y="1973275"/>
                  </a:lnTo>
                  <a:lnTo>
                    <a:pt x="4052227" y="1973275"/>
                  </a:lnTo>
                  <a:lnTo>
                    <a:pt x="4056011" y="1960575"/>
                  </a:lnTo>
                  <a:lnTo>
                    <a:pt x="4058932" y="1960575"/>
                  </a:lnTo>
                  <a:lnTo>
                    <a:pt x="4060050" y="1947875"/>
                  </a:lnTo>
                  <a:lnTo>
                    <a:pt x="4055986" y="1947875"/>
                  </a:lnTo>
                  <a:lnTo>
                    <a:pt x="4051147" y="1935175"/>
                  </a:lnTo>
                  <a:lnTo>
                    <a:pt x="4064381" y="1935175"/>
                  </a:lnTo>
                  <a:lnTo>
                    <a:pt x="4069943" y="1947875"/>
                  </a:lnTo>
                  <a:lnTo>
                    <a:pt x="4075976" y="1960575"/>
                  </a:lnTo>
                  <a:lnTo>
                    <a:pt x="4088333" y="1960575"/>
                  </a:lnTo>
                  <a:lnTo>
                    <a:pt x="4090873" y="1947875"/>
                  </a:lnTo>
                  <a:lnTo>
                    <a:pt x="4094276" y="1947875"/>
                  </a:lnTo>
                  <a:lnTo>
                    <a:pt x="4100157" y="1935175"/>
                  </a:lnTo>
                  <a:lnTo>
                    <a:pt x="4103624" y="1935175"/>
                  </a:lnTo>
                  <a:lnTo>
                    <a:pt x="4102760" y="1947875"/>
                  </a:lnTo>
                  <a:lnTo>
                    <a:pt x="4118038" y="1947875"/>
                  </a:lnTo>
                  <a:lnTo>
                    <a:pt x="4120096" y="1960575"/>
                  </a:lnTo>
                  <a:lnTo>
                    <a:pt x="4146715" y="1960575"/>
                  </a:lnTo>
                  <a:lnTo>
                    <a:pt x="4149928" y="1947875"/>
                  </a:lnTo>
                  <a:lnTo>
                    <a:pt x="4201210" y="1947875"/>
                  </a:lnTo>
                  <a:lnTo>
                    <a:pt x="4199839" y="1960575"/>
                  </a:lnTo>
                  <a:lnTo>
                    <a:pt x="4201541" y="1973275"/>
                  </a:lnTo>
                  <a:lnTo>
                    <a:pt x="4207840" y="1973275"/>
                  </a:lnTo>
                  <a:lnTo>
                    <a:pt x="4217517" y="1960575"/>
                  </a:lnTo>
                  <a:lnTo>
                    <a:pt x="4242232" y="1960575"/>
                  </a:lnTo>
                  <a:lnTo>
                    <a:pt x="4254843" y="1973275"/>
                  </a:lnTo>
                  <a:lnTo>
                    <a:pt x="4264266" y="1973275"/>
                  </a:lnTo>
                  <a:lnTo>
                    <a:pt x="4274693" y="1960575"/>
                  </a:lnTo>
                  <a:lnTo>
                    <a:pt x="4297197" y="1960575"/>
                  </a:lnTo>
                  <a:lnTo>
                    <a:pt x="4297692" y="1973275"/>
                  </a:lnTo>
                  <a:lnTo>
                    <a:pt x="4304779" y="1973275"/>
                  </a:lnTo>
                  <a:lnTo>
                    <a:pt x="4311472" y="1960575"/>
                  </a:lnTo>
                  <a:lnTo>
                    <a:pt x="4331284" y="1960575"/>
                  </a:lnTo>
                  <a:lnTo>
                    <a:pt x="4333481" y="1973275"/>
                  </a:lnTo>
                  <a:lnTo>
                    <a:pt x="4341584" y="1973275"/>
                  </a:lnTo>
                  <a:lnTo>
                    <a:pt x="4348785" y="1960575"/>
                  </a:lnTo>
                  <a:lnTo>
                    <a:pt x="4381652" y="1960575"/>
                  </a:lnTo>
                  <a:lnTo>
                    <a:pt x="4380077" y="1973275"/>
                  </a:lnTo>
                  <a:lnTo>
                    <a:pt x="4457357" y="1973275"/>
                  </a:lnTo>
                  <a:lnTo>
                    <a:pt x="4457014" y="1985975"/>
                  </a:lnTo>
                  <a:lnTo>
                    <a:pt x="4475086" y="1985975"/>
                  </a:lnTo>
                  <a:lnTo>
                    <a:pt x="4476242" y="1973275"/>
                  </a:lnTo>
                  <a:lnTo>
                    <a:pt x="4483786" y="1973275"/>
                  </a:lnTo>
                  <a:lnTo>
                    <a:pt x="4482820" y="1960575"/>
                  </a:lnTo>
                  <a:lnTo>
                    <a:pt x="4488408" y="1960575"/>
                  </a:lnTo>
                  <a:lnTo>
                    <a:pt x="4483786" y="1973275"/>
                  </a:lnTo>
                  <a:lnTo>
                    <a:pt x="4497121" y="1973275"/>
                  </a:lnTo>
                  <a:lnTo>
                    <a:pt x="4497857" y="1985975"/>
                  </a:lnTo>
                  <a:lnTo>
                    <a:pt x="4493057" y="1985975"/>
                  </a:lnTo>
                  <a:lnTo>
                    <a:pt x="4504182" y="1998675"/>
                  </a:lnTo>
                  <a:lnTo>
                    <a:pt x="4624527" y="1998675"/>
                  </a:lnTo>
                  <a:lnTo>
                    <a:pt x="4625276" y="2011375"/>
                  </a:lnTo>
                  <a:lnTo>
                    <a:pt x="4630445" y="2011375"/>
                  </a:lnTo>
                  <a:lnTo>
                    <a:pt x="4629772" y="1998675"/>
                  </a:lnTo>
                  <a:lnTo>
                    <a:pt x="4645355" y="1998675"/>
                  </a:lnTo>
                  <a:lnTo>
                    <a:pt x="4644923" y="2011375"/>
                  </a:lnTo>
                  <a:lnTo>
                    <a:pt x="4659452" y="2011375"/>
                  </a:lnTo>
                  <a:lnTo>
                    <a:pt x="4659846" y="1998675"/>
                  </a:lnTo>
                  <a:lnTo>
                    <a:pt x="4720475" y="1998675"/>
                  </a:lnTo>
                  <a:lnTo>
                    <a:pt x="4760950" y="2024075"/>
                  </a:lnTo>
                  <a:lnTo>
                    <a:pt x="4760785" y="2011375"/>
                  </a:lnTo>
                  <a:lnTo>
                    <a:pt x="4760709" y="1998675"/>
                  </a:lnTo>
                  <a:lnTo>
                    <a:pt x="4755832" y="1998675"/>
                  </a:lnTo>
                  <a:lnTo>
                    <a:pt x="4746193" y="1985975"/>
                  </a:lnTo>
                  <a:lnTo>
                    <a:pt x="4772596" y="1985975"/>
                  </a:lnTo>
                  <a:lnTo>
                    <a:pt x="4766653" y="1998675"/>
                  </a:lnTo>
                  <a:lnTo>
                    <a:pt x="4764964" y="1998675"/>
                  </a:lnTo>
                  <a:lnTo>
                    <a:pt x="4813236" y="2011375"/>
                  </a:lnTo>
                  <a:lnTo>
                    <a:pt x="4844758" y="2011375"/>
                  </a:lnTo>
                  <a:lnTo>
                    <a:pt x="4839157" y="1998675"/>
                  </a:lnTo>
                  <a:lnTo>
                    <a:pt x="4826851" y="1998675"/>
                  </a:lnTo>
                  <a:lnTo>
                    <a:pt x="4830661" y="1985975"/>
                  </a:lnTo>
                  <a:lnTo>
                    <a:pt x="4829099" y="1985975"/>
                  </a:lnTo>
                  <a:lnTo>
                    <a:pt x="4827384" y="1973275"/>
                  </a:lnTo>
                  <a:lnTo>
                    <a:pt x="4818812" y="1973275"/>
                  </a:lnTo>
                  <a:lnTo>
                    <a:pt x="4815040" y="1985975"/>
                  </a:lnTo>
                  <a:lnTo>
                    <a:pt x="4818507" y="1985975"/>
                  </a:lnTo>
                  <a:lnTo>
                    <a:pt x="4819485" y="1998675"/>
                  </a:lnTo>
                  <a:lnTo>
                    <a:pt x="4797895" y="1998675"/>
                  </a:lnTo>
                  <a:lnTo>
                    <a:pt x="4802149" y="1985975"/>
                  </a:lnTo>
                  <a:lnTo>
                    <a:pt x="4815040" y="1985975"/>
                  </a:lnTo>
                  <a:lnTo>
                    <a:pt x="4809121" y="1973275"/>
                  </a:lnTo>
                  <a:lnTo>
                    <a:pt x="4813135" y="1973275"/>
                  </a:lnTo>
                  <a:lnTo>
                    <a:pt x="4813173" y="1960575"/>
                  </a:lnTo>
                  <a:lnTo>
                    <a:pt x="4799482" y="1960575"/>
                  </a:lnTo>
                  <a:lnTo>
                    <a:pt x="4798403" y="1973275"/>
                  </a:lnTo>
                  <a:lnTo>
                    <a:pt x="4791595" y="1973275"/>
                  </a:lnTo>
                  <a:lnTo>
                    <a:pt x="4791595" y="1998675"/>
                  </a:lnTo>
                  <a:lnTo>
                    <a:pt x="4775911" y="1998675"/>
                  </a:lnTo>
                  <a:lnTo>
                    <a:pt x="4776355" y="1985975"/>
                  </a:lnTo>
                  <a:lnTo>
                    <a:pt x="4790859" y="1985975"/>
                  </a:lnTo>
                  <a:lnTo>
                    <a:pt x="4791595" y="1998675"/>
                  </a:lnTo>
                  <a:lnTo>
                    <a:pt x="4791595" y="1973275"/>
                  </a:lnTo>
                  <a:lnTo>
                    <a:pt x="4779696" y="1973275"/>
                  </a:lnTo>
                  <a:lnTo>
                    <a:pt x="4758677" y="1960575"/>
                  </a:lnTo>
                  <a:lnTo>
                    <a:pt x="4716691" y="1960575"/>
                  </a:lnTo>
                  <a:lnTo>
                    <a:pt x="4716691" y="1985975"/>
                  </a:lnTo>
                  <a:lnTo>
                    <a:pt x="4711027" y="1985975"/>
                  </a:lnTo>
                  <a:lnTo>
                    <a:pt x="4709236" y="1973275"/>
                  </a:lnTo>
                  <a:lnTo>
                    <a:pt x="4714862" y="1973275"/>
                  </a:lnTo>
                  <a:lnTo>
                    <a:pt x="4716691" y="1985975"/>
                  </a:lnTo>
                  <a:lnTo>
                    <a:pt x="4716691" y="1960575"/>
                  </a:lnTo>
                  <a:lnTo>
                    <a:pt x="4693894" y="1960575"/>
                  </a:lnTo>
                  <a:lnTo>
                    <a:pt x="4693056" y="1958517"/>
                  </a:lnTo>
                  <a:lnTo>
                    <a:pt x="4693056" y="1973275"/>
                  </a:lnTo>
                  <a:lnTo>
                    <a:pt x="4692764" y="1985975"/>
                  </a:lnTo>
                  <a:lnTo>
                    <a:pt x="4685550" y="1985975"/>
                  </a:lnTo>
                  <a:lnTo>
                    <a:pt x="4685843" y="1973275"/>
                  </a:lnTo>
                  <a:lnTo>
                    <a:pt x="4693056" y="1973275"/>
                  </a:lnTo>
                  <a:lnTo>
                    <a:pt x="4693056" y="1958517"/>
                  </a:lnTo>
                  <a:lnTo>
                    <a:pt x="4688738" y="1947875"/>
                  </a:lnTo>
                  <a:lnTo>
                    <a:pt x="4691367" y="1947875"/>
                  </a:lnTo>
                  <a:lnTo>
                    <a:pt x="4690554" y="1935175"/>
                  </a:lnTo>
                  <a:lnTo>
                    <a:pt x="4695037" y="1935175"/>
                  </a:lnTo>
                  <a:lnTo>
                    <a:pt x="4701248" y="1947875"/>
                  </a:lnTo>
                  <a:lnTo>
                    <a:pt x="4715827" y="1947875"/>
                  </a:lnTo>
                  <a:lnTo>
                    <a:pt x="4724489" y="1935175"/>
                  </a:lnTo>
                  <a:lnTo>
                    <a:pt x="4742154" y="1935175"/>
                  </a:lnTo>
                  <a:lnTo>
                    <a:pt x="4748898" y="1922475"/>
                  </a:lnTo>
                  <a:lnTo>
                    <a:pt x="4754054" y="1935175"/>
                  </a:lnTo>
                  <a:lnTo>
                    <a:pt x="4757559" y="1935175"/>
                  </a:lnTo>
                  <a:lnTo>
                    <a:pt x="4759325" y="1947875"/>
                  </a:lnTo>
                  <a:lnTo>
                    <a:pt x="4765840" y="1947875"/>
                  </a:lnTo>
                  <a:lnTo>
                    <a:pt x="4767186" y="1935175"/>
                  </a:lnTo>
                  <a:lnTo>
                    <a:pt x="4774019" y="1935175"/>
                  </a:lnTo>
                  <a:lnTo>
                    <a:pt x="4782223" y="1947875"/>
                  </a:lnTo>
                  <a:lnTo>
                    <a:pt x="4838408" y="1947875"/>
                  </a:lnTo>
                  <a:lnTo>
                    <a:pt x="4839690" y="1960575"/>
                  </a:lnTo>
                  <a:lnTo>
                    <a:pt x="4846764" y="1960575"/>
                  </a:lnTo>
                  <a:lnTo>
                    <a:pt x="4845824" y="1947875"/>
                  </a:lnTo>
                  <a:lnTo>
                    <a:pt x="4846586" y="1935175"/>
                  </a:lnTo>
                  <a:lnTo>
                    <a:pt x="4851133" y="1947875"/>
                  </a:lnTo>
                  <a:lnTo>
                    <a:pt x="4852213" y="1947875"/>
                  </a:lnTo>
                  <a:lnTo>
                    <a:pt x="4857432" y="1935175"/>
                  </a:lnTo>
                  <a:lnTo>
                    <a:pt x="4863630" y="1935175"/>
                  </a:lnTo>
                  <a:lnTo>
                    <a:pt x="4864151" y="1947875"/>
                  </a:lnTo>
                  <a:lnTo>
                    <a:pt x="4882667" y="1947875"/>
                  </a:lnTo>
                  <a:lnTo>
                    <a:pt x="4883112" y="1960575"/>
                  </a:lnTo>
                  <a:lnTo>
                    <a:pt x="4900409" y="1960575"/>
                  </a:lnTo>
                  <a:lnTo>
                    <a:pt x="4896180" y="1973275"/>
                  </a:lnTo>
                  <a:lnTo>
                    <a:pt x="4902416" y="1973275"/>
                  </a:lnTo>
                  <a:lnTo>
                    <a:pt x="4898593" y="1985975"/>
                  </a:lnTo>
                  <a:lnTo>
                    <a:pt x="4894592" y="1985975"/>
                  </a:lnTo>
                  <a:lnTo>
                    <a:pt x="4892713" y="1973275"/>
                  </a:lnTo>
                  <a:lnTo>
                    <a:pt x="4888255" y="1985975"/>
                  </a:lnTo>
                  <a:lnTo>
                    <a:pt x="4837087" y="1985975"/>
                  </a:lnTo>
                  <a:lnTo>
                    <a:pt x="4842878" y="1998675"/>
                  </a:lnTo>
                  <a:lnTo>
                    <a:pt x="4844758" y="2011375"/>
                  </a:lnTo>
                  <a:lnTo>
                    <a:pt x="4859883" y="2011375"/>
                  </a:lnTo>
                  <a:lnTo>
                    <a:pt x="4906099" y="2024075"/>
                  </a:lnTo>
                  <a:lnTo>
                    <a:pt x="4953063" y="2024075"/>
                  </a:lnTo>
                  <a:lnTo>
                    <a:pt x="4952644" y="2049475"/>
                  </a:lnTo>
                  <a:lnTo>
                    <a:pt x="4962995" y="2036775"/>
                  </a:lnTo>
                  <a:lnTo>
                    <a:pt x="4971224" y="2036775"/>
                  </a:lnTo>
                  <a:lnTo>
                    <a:pt x="4979213" y="2049475"/>
                  </a:lnTo>
                  <a:lnTo>
                    <a:pt x="5010137" y="2049475"/>
                  </a:lnTo>
                  <a:lnTo>
                    <a:pt x="5011598" y="2036775"/>
                  </a:lnTo>
                  <a:lnTo>
                    <a:pt x="5043538" y="2036775"/>
                  </a:lnTo>
                  <a:lnTo>
                    <a:pt x="5046078" y="2049475"/>
                  </a:lnTo>
                  <a:lnTo>
                    <a:pt x="5060315" y="2049475"/>
                  </a:lnTo>
                  <a:lnTo>
                    <a:pt x="5067922" y="2062175"/>
                  </a:lnTo>
                  <a:lnTo>
                    <a:pt x="5076012" y="2062175"/>
                  </a:lnTo>
                  <a:lnTo>
                    <a:pt x="5083353" y="2049475"/>
                  </a:lnTo>
                  <a:lnTo>
                    <a:pt x="5095837" y="2049475"/>
                  </a:lnTo>
                  <a:lnTo>
                    <a:pt x="5113096" y="2049475"/>
                  </a:lnTo>
                  <a:lnTo>
                    <a:pt x="5121605" y="2062175"/>
                  </a:lnTo>
                  <a:lnTo>
                    <a:pt x="5131828" y="2062175"/>
                  </a:lnTo>
                  <a:lnTo>
                    <a:pt x="5128120" y="2049475"/>
                  </a:lnTo>
                  <a:lnTo>
                    <a:pt x="5137213" y="2049475"/>
                  </a:lnTo>
                  <a:lnTo>
                    <a:pt x="5138547" y="2062175"/>
                  </a:lnTo>
                  <a:lnTo>
                    <a:pt x="5146840" y="2062175"/>
                  </a:lnTo>
                  <a:lnTo>
                    <a:pt x="5156378" y="2049475"/>
                  </a:lnTo>
                  <a:lnTo>
                    <a:pt x="5167592" y="2062175"/>
                  </a:lnTo>
                  <a:lnTo>
                    <a:pt x="5189029" y="2062175"/>
                  </a:lnTo>
                  <a:lnTo>
                    <a:pt x="5188445" y="2074875"/>
                  </a:lnTo>
                  <a:lnTo>
                    <a:pt x="5195824" y="2074875"/>
                  </a:lnTo>
                  <a:lnTo>
                    <a:pt x="5196941" y="2062175"/>
                  </a:lnTo>
                  <a:lnTo>
                    <a:pt x="5217947" y="2062175"/>
                  </a:lnTo>
                  <a:lnTo>
                    <a:pt x="5232070" y="2074875"/>
                  </a:lnTo>
                  <a:lnTo>
                    <a:pt x="5239397" y="2087575"/>
                  </a:lnTo>
                  <a:lnTo>
                    <a:pt x="5243207" y="2074875"/>
                  </a:lnTo>
                  <a:lnTo>
                    <a:pt x="5238801" y="2074875"/>
                  </a:lnTo>
                  <a:lnTo>
                    <a:pt x="5241163" y="2062175"/>
                  </a:lnTo>
                  <a:lnTo>
                    <a:pt x="5243207" y="2074875"/>
                  </a:lnTo>
                  <a:lnTo>
                    <a:pt x="5262143" y="2074875"/>
                  </a:lnTo>
                  <a:lnTo>
                    <a:pt x="5265585" y="2062175"/>
                  </a:lnTo>
                  <a:lnTo>
                    <a:pt x="5267985" y="2062175"/>
                  </a:lnTo>
                  <a:lnTo>
                    <a:pt x="5270665" y="2074875"/>
                  </a:lnTo>
                  <a:lnTo>
                    <a:pt x="5302008" y="2074875"/>
                  </a:lnTo>
                  <a:lnTo>
                    <a:pt x="5301246" y="2087575"/>
                  </a:lnTo>
                  <a:lnTo>
                    <a:pt x="5314023" y="2087575"/>
                  </a:lnTo>
                  <a:lnTo>
                    <a:pt x="5317883" y="2074875"/>
                  </a:lnTo>
                  <a:lnTo>
                    <a:pt x="5335409" y="2074875"/>
                  </a:lnTo>
                  <a:lnTo>
                    <a:pt x="5350624" y="2087575"/>
                  </a:lnTo>
                  <a:lnTo>
                    <a:pt x="5435308" y="2087575"/>
                  </a:lnTo>
                  <a:lnTo>
                    <a:pt x="5438292" y="2100275"/>
                  </a:lnTo>
                  <a:lnTo>
                    <a:pt x="5472341" y="2100275"/>
                  </a:lnTo>
                  <a:lnTo>
                    <a:pt x="5473281" y="2087575"/>
                  </a:lnTo>
                  <a:lnTo>
                    <a:pt x="5477243" y="2087575"/>
                  </a:lnTo>
                  <a:lnTo>
                    <a:pt x="5476557" y="2074875"/>
                  </a:lnTo>
                  <a:lnTo>
                    <a:pt x="5491264" y="2074875"/>
                  </a:lnTo>
                  <a:lnTo>
                    <a:pt x="5485523" y="2062175"/>
                  </a:lnTo>
                  <a:lnTo>
                    <a:pt x="5462867" y="2062175"/>
                  </a:lnTo>
                  <a:lnTo>
                    <a:pt x="5464861" y="2074875"/>
                  </a:lnTo>
                  <a:lnTo>
                    <a:pt x="5468163" y="2074875"/>
                  </a:lnTo>
                  <a:lnTo>
                    <a:pt x="5469013" y="2087575"/>
                  </a:lnTo>
                  <a:lnTo>
                    <a:pt x="5464746" y="2074875"/>
                  </a:lnTo>
                  <a:lnTo>
                    <a:pt x="5378310" y="2074875"/>
                  </a:lnTo>
                  <a:lnTo>
                    <a:pt x="5367477" y="2062175"/>
                  </a:lnTo>
                  <a:lnTo>
                    <a:pt x="5374119" y="2062175"/>
                  </a:lnTo>
                  <a:lnTo>
                    <a:pt x="5374995" y="2049475"/>
                  </a:lnTo>
                  <a:lnTo>
                    <a:pt x="5361178" y="2049475"/>
                  </a:lnTo>
                  <a:lnTo>
                    <a:pt x="5362600" y="2062175"/>
                  </a:lnTo>
                  <a:lnTo>
                    <a:pt x="5300916" y="2062175"/>
                  </a:lnTo>
                  <a:lnTo>
                    <a:pt x="5304256" y="2049475"/>
                  </a:lnTo>
                  <a:lnTo>
                    <a:pt x="5299456" y="2049475"/>
                  </a:lnTo>
                  <a:lnTo>
                    <a:pt x="5298757" y="2036775"/>
                  </a:lnTo>
                  <a:lnTo>
                    <a:pt x="5315293" y="2036775"/>
                  </a:lnTo>
                  <a:lnTo>
                    <a:pt x="5311699" y="2024075"/>
                  </a:lnTo>
                  <a:lnTo>
                    <a:pt x="5298859" y="2024075"/>
                  </a:lnTo>
                  <a:lnTo>
                    <a:pt x="5293906" y="2036775"/>
                  </a:lnTo>
                  <a:lnTo>
                    <a:pt x="5291340" y="2049475"/>
                  </a:lnTo>
                  <a:lnTo>
                    <a:pt x="5290985" y="2062175"/>
                  </a:lnTo>
                  <a:lnTo>
                    <a:pt x="5283200" y="2062175"/>
                  </a:lnTo>
                  <a:lnTo>
                    <a:pt x="5277040" y="2049475"/>
                  </a:lnTo>
                  <a:lnTo>
                    <a:pt x="5265610" y="2049475"/>
                  </a:lnTo>
                  <a:lnTo>
                    <a:pt x="5260937" y="2062175"/>
                  </a:lnTo>
                  <a:lnTo>
                    <a:pt x="5256669" y="2049475"/>
                  </a:lnTo>
                  <a:lnTo>
                    <a:pt x="5265610" y="2049475"/>
                  </a:lnTo>
                  <a:lnTo>
                    <a:pt x="5265547" y="2036775"/>
                  </a:lnTo>
                  <a:lnTo>
                    <a:pt x="5258879" y="2036775"/>
                  </a:lnTo>
                  <a:lnTo>
                    <a:pt x="5255196" y="2024075"/>
                  </a:lnTo>
                  <a:lnTo>
                    <a:pt x="5240782" y="2024075"/>
                  </a:lnTo>
                  <a:lnTo>
                    <a:pt x="5240134" y="2049475"/>
                  </a:lnTo>
                  <a:lnTo>
                    <a:pt x="5210022" y="2049475"/>
                  </a:lnTo>
                  <a:lnTo>
                    <a:pt x="5211267" y="2036775"/>
                  </a:lnTo>
                  <a:lnTo>
                    <a:pt x="5202860" y="2036775"/>
                  </a:lnTo>
                  <a:lnTo>
                    <a:pt x="5200408" y="2049475"/>
                  </a:lnTo>
                  <a:lnTo>
                    <a:pt x="5172837" y="2049475"/>
                  </a:lnTo>
                  <a:lnTo>
                    <a:pt x="5167554" y="2036775"/>
                  </a:lnTo>
                  <a:lnTo>
                    <a:pt x="5134622" y="2036775"/>
                  </a:lnTo>
                  <a:lnTo>
                    <a:pt x="5135130" y="2024075"/>
                  </a:lnTo>
                  <a:lnTo>
                    <a:pt x="5136489" y="2024075"/>
                  </a:lnTo>
                  <a:lnTo>
                    <a:pt x="5139055" y="2011375"/>
                  </a:lnTo>
                  <a:lnTo>
                    <a:pt x="5124094" y="2011375"/>
                  </a:lnTo>
                  <a:lnTo>
                    <a:pt x="5124094" y="2024075"/>
                  </a:lnTo>
                  <a:lnTo>
                    <a:pt x="5123307" y="2036775"/>
                  </a:lnTo>
                  <a:lnTo>
                    <a:pt x="5113032" y="2036775"/>
                  </a:lnTo>
                  <a:lnTo>
                    <a:pt x="5113756" y="2024075"/>
                  </a:lnTo>
                  <a:lnTo>
                    <a:pt x="5124094" y="2024075"/>
                  </a:lnTo>
                  <a:lnTo>
                    <a:pt x="5124094" y="2011375"/>
                  </a:lnTo>
                  <a:lnTo>
                    <a:pt x="5098466" y="2011375"/>
                  </a:lnTo>
                  <a:lnTo>
                    <a:pt x="5098466" y="2036775"/>
                  </a:lnTo>
                  <a:lnTo>
                    <a:pt x="5087531" y="2036775"/>
                  </a:lnTo>
                  <a:lnTo>
                    <a:pt x="5083861" y="2036775"/>
                  </a:lnTo>
                  <a:lnTo>
                    <a:pt x="5065534" y="2036775"/>
                  </a:lnTo>
                  <a:lnTo>
                    <a:pt x="5070157" y="2024075"/>
                  </a:lnTo>
                  <a:lnTo>
                    <a:pt x="5079720" y="2024075"/>
                  </a:lnTo>
                  <a:lnTo>
                    <a:pt x="5083861" y="2036775"/>
                  </a:lnTo>
                  <a:lnTo>
                    <a:pt x="5083937" y="2024075"/>
                  </a:lnTo>
                  <a:lnTo>
                    <a:pt x="5086997" y="2024075"/>
                  </a:lnTo>
                  <a:lnTo>
                    <a:pt x="5087531" y="2036775"/>
                  </a:lnTo>
                  <a:lnTo>
                    <a:pt x="5092776" y="2024075"/>
                  </a:lnTo>
                  <a:lnTo>
                    <a:pt x="5093805" y="2024075"/>
                  </a:lnTo>
                  <a:lnTo>
                    <a:pt x="5098466" y="2036775"/>
                  </a:lnTo>
                  <a:lnTo>
                    <a:pt x="5098466" y="2011375"/>
                  </a:lnTo>
                  <a:lnTo>
                    <a:pt x="5096370" y="2011375"/>
                  </a:lnTo>
                  <a:lnTo>
                    <a:pt x="5093601" y="1998675"/>
                  </a:lnTo>
                  <a:lnTo>
                    <a:pt x="5081803" y="1998675"/>
                  </a:lnTo>
                  <a:lnTo>
                    <a:pt x="5077676" y="1985975"/>
                  </a:lnTo>
                  <a:lnTo>
                    <a:pt x="5073040" y="1998675"/>
                  </a:lnTo>
                  <a:lnTo>
                    <a:pt x="5070043" y="1998675"/>
                  </a:lnTo>
                  <a:lnTo>
                    <a:pt x="5069992" y="2011375"/>
                  </a:lnTo>
                  <a:lnTo>
                    <a:pt x="5057800" y="1998675"/>
                  </a:lnTo>
                  <a:lnTo>
                    <a:pt x="5011166" y="1998675"/>
                  </a:lnTo>
                  <a:lnTo>
                    <a:pt x="5008169" y="1985975"/>
                  </a:lnTo>
                  <a:lnTo>
                    <a:pt x="5021110" y="1985975"/>
                  </a:lnTo>
                  <a:lnTo>
                    <a:pt x="5027866" y="1973275"/>
                  </a:lnTo>
                  <a:lnTo>
                    <a:pt x="5030876" y="1973275"/>
                  </a:lnTo>
                  <a:lnTo>
                    <a:pt x="5024310" y="1960575"/>
                  </a:lnTo>
                  <a:lnTo>
                    <a:pt x="5015738" y="1960575"/>
                  </a:lnTo>
                  <a:lnTo>
                    <a:pt x="5006556" y="1973275"/>
                  </a:lnTo>
                  <a:lnTo>
                    <a:pt x="4998186" y="1973275"/>
                  </a:lnTo>
                  <a:lnTo>
                    <a:pt x="4998339" y="1960575"/>
                  </a:lnTo>
                  <a:lnTo>
                    <a:pt x="4991125" y="1960575"/>
                  </a:lnTo>
                  <a:lnTo>
                    <a:pt x="4990884" y="1973275"/>
                  </a:lnTo>
                  <a:lnTo>
                    <a:pt x="4950892" y="1973275"/>
                  </a:lnTo>
                  <a:lnTo>
                    <a:pt x="4950803" y="1960575"/>
                  </a:lnTo>
                  <a:lnTo>
                    <a:pt x="4952809" y="1960575"/>
                  </a:lnTo>
                  <a:lnTo>
                    <a:pt x="4955006" y="1947875"/>
                  </a:lnTo>
                  <a:lnTo>
                    <a:pt x="4955502" y="1935175"/>
                  </a:lnTo>
                  <a:lnTo>
                    <a:pt x="4978057" y="1947875"/>
                  </a:lnTo>
                  <a:lnTo>
                    <a:pt x="5026787" y="1947875"/>
                  </a:lnTo>
                  <a:lnTo>
                    <a:pt x="5046357" y="1935175"/>
                  </a:lnTo>
                  <a:lnTo>
                    <a:pt x="5053114" y="1935175"/>
                  </a:lnTo>
                  <a:lnTo>
                    <a:pt x="5049075" y="1922475"/>
                  </a:lnTo>
                  <a:lnTo>
                    <a:pt x="5054206" y="1909775"/>
                  </a:lnTo>
                  <a:lnTo>
                    <a:pt x="5059286" y="1922475"/>
                  </a:lnTo>
                  <a:lnTo>
                    <a:pt x="5072278" y="1922475"/>
                  </a:lnTo>
                  <a:lnTo>
                    <a:pt x="5071999" y="1935175"/>
                  </a:lnTo>
                  <a:lnTo>
                    <a:pt x="5076787" y="1935175"/>
                  </a:lnTo>
                  <a:lnTo>
                    <a:pt x="5075555" y="1922475"/>
                  </a:lnTo>
                  <a:lnTo>
                    <a:pt x="5097589" y="1922475"/>
                  </a:lnTo>
                  <a:lnTo>
                    <a:pt x="5097704" y="1935175"/>
                  </a:lnTo>
                  <a:lnTo>
                    <a:pt x="5096789" y="1947875"/>
                  </a:lnTo>
                  <a:lnTo>
                    <a:pt x="5102847" y="1947875"/>
                  </a:lnTo>
                  <a:lnTo>
                    <a:pt x="5103063" y="1935175"/>
                  </a:lnTo>
                  <a:lnTo>
                    <a:pt x="5104015" y="1935175"/>
                  </a:lnTo>
                  <a:lnTo>
                    <a:pt x="5108499" y="1922475"/>
                  </a:lnTo>
                  <a:lnTo>
                    <a:pt x="5115674" y="1935175"/>
                  </a:lnTo>
                  <a:lnTo>
                    <a:pt x="5118036" y="1935175"/>
                  </a:lnTo>
                  <a:lnTo>
                    <a:pt x="5117262" y="1947875"/>
                  </a:lnTo>
                  <a:lnTo>
                    <a:pt x="5115001" y="1960575"/>
                  </a:lnTo>
                  <a:lnTo>
                    <a:pt x="5130114" y="1960575"/>
                  </a:lnTo>
                  <a:lnTo>
                    <a:pt x="5128907" y="1947875"/>
                  </a:lnTo>
                  <a:lnTo>
                    <a:pt x="5126329" y="1947875"/>
                  </a:lnTo>
                  <a:lnTo>
                    <a:pt x="5126444" y="1935175"/>
                  </a:lnTo>
                  <a:lnTo>
                    <a:pt x="5146230" y="1935175"/>
                  </a:lnTo>
                  <a:lnTo>
                    <a:pt x="5153418" y="1947875"/>
                  </a:lnTo>
                  <a:lnTo>
                    <a:pt x="5155031" y="1960575"/>
                  </a:lnTo>
                  <a:lnTo>
                    <a:pt x="5173294" y="1947875"/>
                  </a:lnTo>
                  <a:lnTo>
                    <a:pt x="5215890" y="1947875"/>
                  </a:lnTo>
                  <a:lnTo>
                    <a:pt x="5238889" y="1960575"/>
                  </a:lnTo>
                  <a:lnTo>
                    <a:pt x="5279199" y="1960575"/>
                  </a:lnTo>
                  <a:lnTo>
                    <a:pt x="5280571" y="1973275"/>
                  </a:lnTo>
                  <a:lnTo>
                    <a:pt x="5282349" y="1960575"/>
                  </a:lnTo>
                  <a:lnTo>
                    <a:pt x="5285143" y="1973275"/>
                  </a:lnTo>
                  <a:lnTo>
                    <a:pt x="5299062" y="1973275"/>
                  </a:lnTo>
                  <a:lnTo>
                    <a:pt x="5303812" y="1985975"/>
                  </a:lnTo>
                  <a:lnTo>
                    <a:pt x="5307901" y="1985975"/>
                  </a:lnTo>
                  <a:lnTo>
                    <a:pt x="5309654" y="1973275"/>
                  </a:lnTo>
                  <a:lnTo>
                    <a:pt x="5311076" y="1985975"/>
                  </a:lnTo>
                  <a:lnTo>
                    <a:pt x="5315953" y="1985975"/>
                  </a:lnTo>
                  <a:lnTo>
                    <a:pt x="5314658" y="1973275"/>
                  </a:lnTo>
                  <a:lnTo>
                    <a:pt x="5333492" y="1973275"/>
                  </a:lnTo>
                  <a:lnTo>
                    <a:pt x="5334609" y="1985975"/>
                  </a:lnTo>
                  <a:lnTo>
                    <a:pt x="5367642" y="1985975"/>
                  </a:lnTo>
                  <a:lnTo>
                    <a:pt x="5376405" y="1998675"/>
                  </a:lnTo>
                  <a:lnTo>
                    <a:pt x="5380533" y="1985975"/>
                  </a:lnTo>
                  <a:lnTo>
                    <a:pt x="5386870" y="1985975"/>
                  </a:lnTo>
                  <a:lnTo>
                    <a:pt x="5387352" y="1998675"/>
                  </a:lnTo>
                  <a:lnTo>
                    <a:pt x="5392674" y="1985975"/>
                  </a:lnTo>
                  <a:lnTo>
                    <a:pt x="5405831" y="1985975"/>
                  </a:lnTo>
                  <a:lnTo>
                    <a:pt x="5401221" y="1998675"/>
                  </a:lnTo>
                  <a:lnTo>
                    <a:pt x="5387352" y="1998675"/>
                  </a:lnTo>
                  <a:lnTo>
                    <a:pt x="5380304" y="1998675"/>
                  </a:lnTo>
                  <a:lnTo>
                    <a:pt x="5372392" y="2011375"/>
                  </a:lnTo>
                  <a:lnTo>
                    <a:pt x="5370512" y="2011375"/>
                  </a:lnTo>
                  <a:lnTo>
                    <a:pt x="5365889" y="2024075"/>
                  </a:lnTo>
                  <a:lnTo>
                    <a:pt x="5364912" y="2024075"/>
                  </a:lnTo>
                  <a:lnTo>
                    <a:pt x="5363083" y="2011375"/>
                  </a:lnTo>
                  <a:lnTo>
                    <a:pt x="5343741" y="2011375"/>
                  </a:lnTo>
                  <a:lnTo>
                    <a:pt x="5346547" y="2024075"/>
                  </a:lnTo>
                  <a:lnTo>
                    <a:pt x="5342369" y="2036775"/>
                  </a:lnTo>
                  <a:lnTo>
                    <a:pt x="5335105" y="2036775"/>
                  </a:lnTo>
                  <a:lnTo>
                    <a:pt x="5327091" y="2024075"/>
                  </a:lnTo>
                  <a:lnTo>
                    <a:pt x="5320627" y="2036775"/>
                  </a:lnTo>
                  <a:lnTo>
                    <a:pt x="5319547" y="2036775"/>
                  </a:lnTo>
                  <a:lnTo>
                    <a:pt x="5326507" y="2049475"/>
                  </a:lnTo>
                  <a:lnTo>
                    <a:pt x="5342293" y="2049475"/>
                  </a:lnTo>
                  <a:lnTo>
                    <a:pt x="5345252" y="2036775"/>
                  </a:lnTo>
                  <a:lnTo>
                    <a:pt x="5393741" y="2036775"/>
                  </a:lnTo>
                  <a:lnTo>
                    <a:pt x="5391785" y="2049475"/>
                  </a:lnTo>
                  <a:lnTo>
                    <a:pt x="5391950" y="2049475"/>
                  </a:lnTo>
                  <a:lnTo>
                    <a:pt x="5394706" y="2062175"/>
                  </a:lnTo>
                  <a:lnTo>
                    <a:pt x="5400535" y="2049475"/>
                  </a:lnTo>
                  <a:lnTo>
                    <a:pt x="5395938" y="2049475"/>
                  </a:lnTo>
                  <a:lnTo>
                    <a:pt x="5396154" y="2036775"/>
                  </a:lnTo>
                  <a:lnTo>
                    <a:pt x="5400903" y="2036775"/>
                  </a:lnTo>
                  <a:lnTo>
                    <a:pt x="5400929" y="2024075"/>
                  </a:lnTo>
                  <a:lnTo>
                    <a:pt x="5408549" y="2024075"/>
                  </a:lnTo>
                  <a:lnTo>
                    <a:pt x="5410339" y="2036775"/>
                  </a:lnTo>
                  <a:lnTo>
                    <a:pt x="5494756" y="2036775"/>
                  </a:lnTo>
                  <a:lnTo>
                    <a:pt x="5501335" y="2024075"/>
                  </a:lnTo>
                  <a:lnTo>
                    <a:pt x="5506885" y="2024075"/>
                  </a:lnTo>
                  <a:lnTo>
                    <a:pt x="5510923" y="2036775"/>
                  </a:lnTo>
                  <a:lnTo>
                    <a:pt x="5528627" y="2036775"/>
                  </a:lnTo>
                  <a:lnTo>
                    <a:pt x="5528284" y="2049475"/>
                  </a:lnTo>
                  <a:lnTo>
                    <a:pt x="5538228" y="2049475"/>
                  </a:lnTo>
                  <a:lnTo>
                    <a:pt x="5545112" y="2036775"/>
                  </a:lnTo>
                  <a:lnTo>
                    <a:pt x="5550090" y="2036775"/>
                  </a:lnTo>
                  <a:lnTo>
                    <a:pt x="5554307" y="2024075"/>
                  </a:lnTo>
                  <a:lnTo>
                    <a:pt x="5549671" y="2024075"/>
                  </a:lnTo>
                  <a:lnTo>
                    <a:pt x="5550852" y="2011375"/>
                  </a:lnTo>
                  <a:lnTo>
                    <a:pt x="5554548" y="2011375"/>
                  </a:lnTo>
                  <a:lnTo>
                    <a:pt x="5564873" y="2024075"/>
                  </a:lnTo>
                  <a:lnTo>
                    <a:pt x="5587289" y="2024075"/>
                  </a:lnTo>
                  <a:lnTo>
                    <a:pt x="5589003" y="2011375"/>
                  </a:lnTo>
                  <a:lnTo>
                    <a:pt x="5598452" y="2011375"/>
                  </a:lnTo>
                  <a:lnTo>
                    <a:pt x="5598909" y="2024075"/>
                  </a:lnTo>
                  <a:lnTo>
                    <a:pt x="5605069" y="2011375"/>
                  </a:lnTo>
                  <a:lnTo>
                    <a:pt x="5609348" y="2024075"/>
                  </a:lnTo>
                  <a:lnTo>
                    <a:pt x="5618924" y="2024075"/>
                  </a:lnTo>
                  <a:lnTo>
                    <a:pt x="5623661" y="2036775"/>
                  </a:lnTo>
                  <a:lnTo>
                    <a:pt x="5623395" y="2024075"/>
                  </a:lnTo>
                  <a:lnTo>
                    <a:pt x="5719051" y="2024075"/>
                  </a:lnTo>
                  <a:lnTo>
                    <a:pt x="5720219" y="2011375"/>
                  </a:lnTo>
                  <a:lnTo>
                    <a:pt x="5734088" y="2011375"/>
                  </a:lnTo>
                  <a:lnTo>
                    <a:pt x="5729986" y="1998675"/>
                  </a:lnTo>
                  <a:lnTo>
                    <a:pt x="5751500" y="1998675"/>
                  </a:lnTo>
                  <a:lnTo>
                    <a:pt x="5756059" y="2011375"/>
                  </a:lnTo>
                  <a:lnTo>
                    <a:pt x="5751385" y="2011375"/>
                  </a:lnTo>
                  <a:lnTo>
                    <a:pt x="5752084" y="2024075"/>
                  </a:lnTo>
                  <a:lnTo>
                    <a:pt x="5755665" y="2024075"/>
                  </a:lnTo>
                  <a:lnTo>
                    <a:pt x="5764962" y="2036775"/>
                  </a:lnTo>
                  <a:lnTo>
                    <a:pt x="5803138" y="2036775"/>
                  </a:lnTo>
                  <a:lnTo>
                    <a:pt x="5804090" y="2024075"/>
                  </a:lnTo>
                  <a:lnTo>
                    <a:pt x="5797181" y="2024075"/>
                  </a:lnTo>
                  <a:lnTo>
                    <a:pt x="5803443" y="2011375"/>
                  </a:lnTo>
                  <a:lnTo>
                    <a:pt x="5818124" y="2011375"/>
                  </a:lnTo>
                  <a:lnTo>
                    <a:pt x="5815317" y="2024075"/>
                  </a:lnTo>
                  <a:lnTo>
                    <a:pt x="5817374" y="2024075"/>
                  </a:lnTo>
                  <a:lnTo>
                    <a:pt x="5822467" y="2036775"/>
                  </a:lnTo>
                  <a:lnTo>
                    <a:pt x="5828779" y="2036775"/>
                  </a:lnTo>
                  <a:lnTo>
                    <a:pt x="5831700" y="2024075"/>
                  </a:lnTo>
                  <a:lnTo>
                    <a:pt x="5829744" y="2024075"/>
                  </a:lnTo>
                  <a:lnTo>
                    <a:pt x="5832691" y="2011375"/>
                  </a:lnTo>
                  <a:lnTo>
                    <a:pt x="5853912" y="2011375"/>
                  </a:lnTo>
                  <a:lnTo>
                    <a:pt x="5862002" y="2024075"/>
                  </a:lnTo>
                  <a:lnTo>
                    <a:pt x="5866866" y="2024075"/>
                  </a:lnTo>
                  <a:lnTo>
                    <a:pt x="5872670" y="2011375"/>
                  </a:lnTo>
                  <a:lnTo>
                    <a:pt x="5872912" y="2024075"/>
                  </a:lnTo>
                  <a:lnTo>
                    <a:pt x="5869076" y="2024075"/>
                  </a:lnTo>
                  <a:lnTo>
                    <a:pt x="5868987" y="2036775"/>
                  </a:lnTo>
                  <a:lnTo>
                    <a:pt x="5883808" y="2036775"/>
                  </a:lnTo>
                  <a:lnTo>
                    <a:pt x="5883478" y="2049475"/>
                  </a:lnTo>
                  <a:lnTo>
                    <a:pt x="5890031" y="2036775"/>
                  </a:lnTo>
                  <a:lnTo>
                    <a:pt x="5897867" y="2036775"/>
                  </a:lnTo>
                  <a:lnTo>
                    <a:pt x="5900051" y="2024075"/>
                  </a:lnTo>
                  <a:lnTo>
                    <a:pt x="5898540" y="2024075"/>
                  </a:lnTo>
                  <a:lnTo>
                    <a:pt x="5899328" y="2011375"/>
                  </a:lnTo>
                  <a:lnTo>
                    <a:pt x="5902223" y="2011375"/>
                  </a:lnTo>
                  <a:lnTo>
                    <a:pt x="5902172" y="2024075"/>
                  </a:lnTo>
                  <a:lnTo>
                    <a:pt x="5960821" y="2024075"/>
                  </a:lnTo>
                  <a:lnTo>
                    <a:pt x="5969152" y="2036775"/>
                  </a:lnTo>
                  <a:lnTo>
                    <a:pt x="5976950" y="2036775"/>
                  </a:lnTo>
                  <a:lnTo>
                    <a:pt x="5978537" y="2024075"/>
                  </a:lnTo>
                  <a:lnTo>
                    <a:pt x="5982678" y="2024075"/>
                  </a:lnTo>
                  <a:lnTo>
                    <a:pt x="5986246" y="2036775"/>
                  </a:lnTo>
                  <a:lnTo>
                    <a:pt x="6069304" y="2036775"/>
                  </a:lnTo>
                  <a:lnTo>
                    <a:pt x="6088431" y="2049475"/>
                  </a:lnTo>
                  <a:lnTo>
                    <a:pt x="6124486" y="2049475"/>
                  </a:lnTo>
                  <a:lnTo>
                    <a:pt x="6127470" y="2062175"/>
                  </a:lnTo>
                  <a:lnTo>
                    <a:pt x="6132588" y="2062175"/>
                  </a:lnTo>
                  <a:lnTo>
                    <a:pt x="6137402" y="2049475"/>
                  </a:lnTo>
                  <a:lnTo>
                    <a:pt x="6142901" y="2062175"/>
                  </a:lnTo>
                  <a:lnTo>
                    <a:pt x="6148781" y="2062175"/>
                  </a:lnTo>
                  <a:lnTo>
                    <a:pt x="6154775" y="2049475"/>
                  </a:lnTo>
                  <a:lnTo>
                    <a:pt x="6155271" y="2062175"/>
                  </a:lnTo>
                  <a:lnTo>
                    <a:pt x="6257772" y="2062175"/>
                  </a:lnTo>
                  <a:lnTo>
                    <a:pt x="6259296" y="2074875"/>
                  </a:lnTo>
                  <a:lnTo>
                    <a:pt x="6377876" y="2074875"/>
                  </a:lnTo>
                  <a:lnTo>
                    <a:pt x="6390208" y="2087575"/>
                  </a:lnTo>
                  <a:lnTo>
                    <a:pt x="6410134" y="2087575"/>
                  </a:lnTo>
                  <a:lnTo>
                    <a:pt x="6412458" y="2074875"/>
                  </a:lnTo>
                  <a:lnTo>
                    <a:pt x="6404902" y="2074875"/>
                  </a:lnTo>
                  <a:lnTo>
                    <a:pt x="6408839" y="2062175"/>
                  </a:lnTo>
                  <a:lnTo>
                    <a:pt x="6412636" y="2062175"/>
                  </a:lnTo>
                  <a:lnTo>
                    <a:pt x="6409957" y="2049475"/>
                  </a:lnTo>
                  <a:lnTo>
                    <a:pt x="6408661" y="2049475"/>
                  </a:lnTo>
                  <a:lnTo>
                    <a:pt x="6405423" y="2036775"/>
                  </a:lnTo>
                  <a:lnTo>
                    <a:pt x="6403822" y="2049475"/>
                  </a:lnTo>
                  <a:lnTo>
                    <a:pt x="6392202" y="2049475"/>
                  </a:lnTo>
                  <a:lnTo>
                    <a:pt x="6391440" y="2043188"/>
                  </a:lnTo>
                  <a:lnTo>
                    <a:pt x="6391440" y="2062175"/>
                  </a:lnTo>
                  <a:lnTo>
                    <a:pt x="6390945" y="2074875"/>
                  </a:lnTo>
                  <a:lnTo>
                    <a:pt x="6385319" y="2074875"/>
                  </a:lnTo>
                  <a:lnTo>
                    <a:pt x="6387312" y="2062175"/>
                  </a:lnTo>
                  <a:lnTo>
                    <a:pt x="6391440" y="2062175"/>
                  </a:lnTo>
                  <a:lnTo>
                    <a:pt x="6391440" y="2043188"/>
                  </a:lnTo>
                  <a:lnTo>
                    <a:pt x="6390665" y="2036775"/>
                  </a:lnTo>
                  <a:lnTo>
                    <a:pt x="6405423" y="2036775"/>
                  </a:lnTo>
                  <a:lnTo>
                    <a:pt x="6446050" y="2036775"/>
                  </a:lnTo>
                  <a:lnTo>
                    <a:pt x="6446025" y="2024075"/>
                  </a:lnTo>
                  <a:lnTo>
                    <a:pt x="6453391" y="2024075"/>
                  </a:lnTo>
                  <a:lnTo>
                    <a:pt x="6452438" y="2036775"/>
                  </a:lnTo>
                  <a:lnTo>
                    <a:pt x="6449581" y="2036775"/>
                  </a:lnTo>
                  <a:lnTo>
                    <a:pt x="6448311" y="2049475"/>
                  </a:lnTo>
                  <a:lnTo>
                    <a:pt x="6445224" y="2062175"/>
                  </a:lnTo>
                  <a:lnTo>
                    <a:pt x="6441478" y="2062175"/>
                  </a:lnTo>
                  <a:lnTo>
                    <a:pt x="6438252" y="2074875"/>
                  </a:lnTo>
                  <a:lnTo>
                    <a:pt x="6504622" y="2074875"/>
                  </a:lnTo>
                  <a:lnTo>
                    <a:pt x="6501612" y="2062175"/>
                  </a:lnTo>
                  <a:lnTo>
                    <a:pt x="6512115" y="2062175"/>
                  </a:lnTo>
                  <a:lnTo>
                    <a:pt x="6518694" y="2049475"/>
                  </a:lnTo>
                  <a:lnTo>
                    <a:pt x="6519786" y="2062175"/>
                  </a:lnTo>
                  <a:lnTo>
                    <a:pt x="6526797" y="2062175"/>
                  </a:lnTo>
                  <a:lnTo>
                    <a:pt x="6529464" y="2049475"/>
                  </a:lnTo>
                  <a:lnTo>
                    <a:pt x="6531597" y="2049475"/>
                  </a:lnTo>
                  <a:lnTo>
                    <a:pt x="6534137" y="2036775"/>
                  </a:lnTo>
                  <a:lnTo>
                    <a:pt x="6585890" y="2036775"/>
                  </a:lnTo>
                  <a:lnTo>
                    <a:pt x="6583985" y="2024075"/>
                  </a:lnTo>
                  <a:lnTo>
                    <a:pt x="6581038" y="2024075"/>
                  </a:lnTo>
                  <a:lnTo>
                    <a:pt x="6574980" y="2011375"/>
                  </a:lnTo>
                  <a:lnTo>
                    <a:pt x="6578701" y="2011375"/>
                  </a:lnTo>
                  <a:lnTo>
                    <a:pt x="6578828" y="1998675"/>
                  </a:lnTo>
                  <a:lnTo>
                    <a:pt x="6586093" y="1998675"/>
                  </a:lnTo>
                  <a:lnTo>
                    <a:pt x="6585953" y="2011375"/>
                  </a:lnTo>
                  <a:lnTo>
                    <a:pt x="6593484" y="2011375"/>
                  </a:lnTo>
                  <a:lnTo>
                    <a:pt x="6589535" y="2024075"/>
                  </a:lnTo>
                  <a:lnTo>
                    <a:pt x="6591554" y="2024075"/>
                  </a:lnTo>
                  <a:lnTo>
                    <a:pt x="6586995" y="2036775"/>
                  </a:lnTo>
                  <a:lnTo>
                    <a:pt x="6588493" y="2036775"/>
                  </a:lnTo>
                  <a:lnTo>
                    <a:pt x="6604419" y="2049475"/>
                  </a:lnTo>
                  <a:lnTo>
                    <a:pt x="6641566" y="2049475"/>
                  </a:lnTo>
                  <a:lnTo>
                    <a:pt x="6639776" y="2036775"/>
                  </a:lnTo>
                  <a:lnTo>
                    <a:pt x="6639268" y="2036775"/>
                  </a:lnTo>
                  <a:lnTo>
                    <a:pt x="6639001" y="2024075"/>
                  </a:lnTo>
                  <a:lnTo>
                    <a:pt x="6637947" y="2011375"/>
                  </a:lnTo>
                  <a:lnTo>
                    <a:pt x="6704749" y="2011375"/>
                  </a:lnTo>
                  <a:lnTo>
                    <a:pt x="6697662" y="2024075"/>
                  </a:lnTo>
                  <a:lnTo>
                    <a:pt x="6707594" y="2024075"/>
                  </a:lnTo>
                  <a:lnTo>
                    <a:pt x="6712090" y="2036775"/>
                  </a:lnTo>
                  <a:lnTo>
                    <a:pt x="6682029" y="2036775"/>
                  </a:lnTo>
                  <a:lnTo>
                    <a:pt x="6671005" y="2024075"/>
                  </a:lnTo>
                  <a:lnTo>
                    <a:pt x="6661023" y="2024075"/>
                  </a:lnTo>
                  <a:lnTo>
                    <a:pt x="6652730" y="2036775"/>
                  </a:lnTo>
                  <a:lnTo>
                    <a:pt x="6660312" y="2036775"/>
                  </a:lnTo>
                  <a:lnTo>
                    <a:pt x="6654927" y="2049475"/>
                  </a:lnTo>
                  <a:lnTo>
                    <a:pt x="6649961" y="2049475"/>
                  </a:lnTo>
                  <a:lnTo>
                    <a:pt x="6671627" y="2062175"/>
                  </a:lnTo>
                  <a:lnTo>
                    <a:pt x="6729374" y="2062175"/>
                  </a:lnTo>
                  <a:lnTo>
                    <a:pt x="6705092" y="2049475"/>
                  </a:lnTo>
                  <a:lnTo>
                    <a:pt x="6693408" y="2049475"/>
                  </a:lnTo>
                  <a:lnTo>
                    <a:pt x="6668465" y="2049475"/>
                  </a:lnTo>
                  <a:lnTo>
                    <a:pt x="6667513" y="2036775"/>
                  </a:lnTo>
                  <a:lnTo>
                    <a:pt x="6693408" y="2049475"/>
                  </a:lnTo>
                  <a:lnTo>
                    <a:pt x="6718224" y="2036775"/>
                  </a:lnTo>
                  <a:lnTo>
                    <a:pt x="6719519" y="2036775"/>
                  </a:lnTo>
                  <a:lnTo>
                    <a:pt x="6721970" y="2024075"/>
                  </a:lnTo>
                  <a:lnTo>
                    <a:pt x="6720916" y="2024075"/>
                  </a:lnTo>
                  <a:lnTo>
                    <a:pt x="6723316" y="2011375"/>
                  </a:lnTo>
                  <a:lnTo>
                    <a:pt x="6745579" y="2011375"/>
                  </a:lnTo>
                  <a:lnTo>
                    <a:pt x="6744449" y="2024075"/>
                  </a:lnTo>
                  <a:lnTo>
                    <a:pt x="6726949" y="2024075"/>
                  </a:lnTo>
                  <a:lnTo>
                    <a:pt x="6726910" y="2036775"/>
                  </a:lnTo>
                  <a:lnTo>
                    <a:pt x="6741808" y="2036775"/>
                  </a:lnTo>
                  <a:lnTo>
                    <a:pt x="6764033" y="2049475"/>
                  </a:lnTo>
                  <a:lnTo>
                    <a:pt x="6777431" y="2049475"/>
                  </a:lnTo>
                  <a:lnTo>
                    <a:pt x="6790398" y="2036775"/>
                  </a:lnTo>
                  <a:lnTo>
                    <a:pt x="6816064" y="2036775"/>
                  </a:lnTo>
                  <a:lnTo>
                    <a:pt x="6816064" y="2049475"/>
                  </a:lnTo>
                  <a:lnTo>
                    <a:pt x="6865861" y="2049475"/>
                  </a:lnTo>
                  <a:lnTo>
                    <a:pt x="6869049" y="2036775"/>
                  </a:lnTo>
                  <a:lnTo>
                    <a:pt x="6875500" y="2036775"/>
                  </a:lnTo>
                  <a:lnTo>
                    <a:pt x="6874205" y="2049475"/>
                  </a:lnTo>
                  <a:lnTo>
                    <a:pt x="6868985" y="2049475"/>
                  </a:lnTo>
                  <a:lnTo>
                    <a:pt x="6868109" y="2062175"/>
                  </a:lnTo>
                  <a:lnTo>
                    <a:pt x="6881050" y="2049475"/>
                  </a:lnTo>
                  <a:lnTo>
                    <a:pt x="6896748" y="2062175"/>
                  </a:lnTo>
                  <a:lnTo>
                    <a:pt x="6912965" y="2062175"/>
                  </a:lnTo>
                  <a:lnTo>
                    <a:pt x="6927520" y="2049475"/>
                  </a:lnTo>
                  <a:lnTo>
                    <a:pt x="6926186" y="2062175"/>
                  </a:lnTo>
                  <a:lnTo>
                    <a:pt x="6942010" y="2062175"/>
                  </a:lnTo>
                  <a:lnTo>
                    <a:pt x="6944258" y="2049475"/>
                  </a:lnTo>
                  <a:lnTo>
                    <a:pt x="6953491" y="2049475"/>
                  </a:lnTo>
                  <a:lnTo>
                    <a:pt x="6952945" y="2062175"/>
                  </a:lnTo>
                  <a:lnTo>
                    <a:pt x="6958812" y="2062175"/>
                  </a:lnTo>
                  <a:lnTo>
                    <a:pt x="6961975" y="2049475"/>
                  </a:lnTo>
                  <a:lnTo>
                    <a:pt x="6987705" y="2049475"/>
                  </a:lnTo>
                  <a:lnTo>
                    <a:pt x="7003974" y="2062175"/>
                  </a:lnTo>
                  <a:lnTo>
                    <a:pt x="7128967" y="2062175"/>
                  </a:lnTo>
                  <a:lnTo>
                    <a:pt x="7129056" y="2074875"/>
                  </a:lnTo>
                  <a:lnTo>
                    <a:pt x="7162990" y="2074875"/>
                  </a:lnTo>
                  <a:lnTo>
                    <a:pt x="7171360" y="2087575"/>
                  </a:lnTo>
                  <a:lnTo>
                    <a:pt x="7168223" y="2074875"/>
                  </a:lnTo>
                  <a:lnTo>
                    <a:pt x="7207555" y="2074875"/>
                  </a:lnTo>
                  <a:lnTo>
                    <a:pt x="7209002" y="2087575"/>
                  </a:lnTo>
                  <a:lnTo>
                    <a:pt x="7212012" y="2087575"/>
                  </a:lnTo>
                  <a:lnTo>
                    <a:pt x="7213524" y="2074875"/>
                  </a:lnTo>
                  <a:lnTo>
                    <a:pt x="7208037" y="2074875"/>
                  </a:lnTo>
                  <a:lnTo>
                    <a:pt x="7208596" y="2062175"/>
                  </a:lnTo>
                  <a:lnTo>
                    <a:pt x="7219239" y="2062175"/>
                  </a:lnTo>
                  <a:lnTo>
                    <a:pt x="7218743" y="2074875"/>
                  </a:lnTo>
                  <a:lnTo>
                    <a:pt x="7238073" y="2074875"/>
                  </a:lnTo>
                  <a:lnTo>
                    <a:pt x="7241629" y="2062175"/>
                  </a:lnTo>
                  <a:lnTo>
                    <a:pt x="7247649" y="2049475"/>
                  </a:lnTo>
                  <a:lnTo>
                    <a:pt x="7253478" y="2049475"/>
                  </a:lnTo>
                  <a:lnTo>
                    <a:pt x="7256437" y="2036775"/>
                  </a:lnTo>
                  <a:lnTo>
                    <a:pt x="7253402" y="2036775"/>
                  </a:lnTo>
                  <a:lnTo>
                    <a:pt x="7260018" y="2024075"/>
                  </a:lnTo>
                  <a:lnTo>
                    <a:pt x="7261453" y="2036775"/>
                  </a:lnTo>
                  <a:lnTo>
                    <a:pt x="7266800" y="2036775"/>
                  </a:lnTo>
                  <a:lnTo>
                    <a:pt x="7267803" y="2049475"/>
                  </a:lnTo>
                  <a:lnTo>
                    <a:pt x="7278624" y="2036775"/>
                  </a:lnTo>
                  <a:lnTo>
                    <a:pt x="7286295" y="2036775"/>
                  </a:lnTo>
                  <a:lnTo>
                    <a:pt x="7293127" y="2024075"/>
                  </a:lnTo>
                  <a:lnTo>
                    <a:pt x="7261492" y="2024075"/>
                  </a:lnTo>
                  <a:lnTo>
                    <a:pt x="7259790" y="2011375"/>
                  </a:lnTo>
                  <a:lnTo>
                    <a:pt x="7312457" y="2011375"/>
                  </a:lnTo>
                  <a:lnTo>
                    <a:pt x="7312139" y="2024075"/>
                  </a:lnTo>
                  <a:lnTo>
                    <a:pt x="7313003" y="2036775"/>
                  </a:lnTo>
                  <a:lnTo>
                    <a:pt x="7320496" y="2036775"/>
                  </a:lnTo>
                  <a:lnTo>
                    <a:pt x="7323023" y="2049475"/>
                  </a:lnTo>
                  <a:lnTo>
                    <a:pt x="7342784" y="2049475"/>
                  </a:lnTo>
                  <a:lnTo>
                    <a:pt x="7347039" y="2062175"/>
                  </a:lnTo>
                  <a:lnTo>
                    <a:pt x="7351623" y="2049475"/>
                  </a:lnTo>
                  <a:lnTo>
                    <a:pt x="7361682" y="2036775"/>
                  </a:lnTo>
                  <a:lnTo>
                    <a:pt x="7384123" y="2036775"/>
                  </a:lnTo>
                  <a:lnTo>
                    <a:pt x="7382853" y="2024075"/>
                  </a:lnTo>
                  <a:lnTo>
                    <a:pt x="7384618" y="2011375"/>
                  </a:lnTo>
                  <a:lnTo>
                    <a:pt x="7391108" y="2011375"/>
                  </a:lnTo>
                  <a:lnTo>
                    <a:pt x="7391552" y="1998675"/>
                  </a:lnTo>
                  <a:lnTo>
                    <a:pt x="7402258" y="1998675"/>
                  </a:lnTo>
                  <a:lnTo>
                    <a:pt x="7401801" y="2011375"/>
                  </a:lnTo>
                  <a:lnTo>
                    <a:pt x="7401979" y="2011375"/>
                  </a:lnTo>
                  <a:lnTo>
                    <a:pt x="7406741" y="2024075"/>
                  </a:lnTo>
                  <a:lnTo>
                    <a:pt x="7409955" y="2011375"/>
                  </a:lnTo>
                  <a:lnTo>
                    <a:pt x="7408392" y="2011375"/>
                  </a:lnTo>
                  <a:lnTo>
                    <a:pt x="7412228" y="1998675"/>
                  </a:lnTo>
                  <a:lnTo>
                    <a:pt x="7418400" y="1998675"/>
                  </a:lnTo>
                  <a:lnTo>
                    <a:pt x="7416825" y="2011375"/>
                  </a:lnTo>
                  <a:lnTo>
                    <a:pt x="7473785" y="2011375"/>
                  </a:lnTo>
                  <a:lnTo>
                    <a:pt x="7472654" y="2024075"/>
                  </a:lnTo>
                  <a:lnTo>
                    <a:pt x="7490282" y="2024075"/>
                  </a:lnTo>
                  <a:lnTo>
                    <a:pt x="7494054" y="2011375"/>
                  </a:lnTo>
                  <a:lnTo>
                    <a:pt x="7500188" y="2011375"/>
                  </a:lnTo>
                  <a:lnTo>
                    <a:pt x="7499223" y="1998675"/>
                  </a:lnTo>
                  <a:lnTo>
                    <a:pt x="7514552" y="1998675"/>
                  </a:lnTo>
                  <a:lnTo>
                    <a:pt x="7516266" y="1985975"/>
                  </a:lnTo>
                  <a:lnTo>
                    <a:pt x="7521930" y="1985975"/>
                  </a:lnTo>
                  <a:lnTo>
                    <a:pt x="7525867" y="1998675"/>
                  </a:lnTo>
                  <a:lnTo>
                    <a:pt x="7530630" y="2011375"/>
                  </a:lnTo>
                  <a:lnTo>
                    <a:pt x="7532268" y="2011375"/>
                  </a:lnTo>
                  <a:lnTo>
                    <a:pt x="7526833" y="2024075"/>
                  </a:lnTo>
                  <a:lnTo>
                    <a:pt x="7549578" y="2024075"/>
                  </a:lnTo>
                  <a:lnTo>
                    <a:pt x="7545895" y="2011375"/>
                  </a:lnTo>
                  <a:lnTo>
                    <a:pt x="7543546" y="2011375"/>
                  </a:lnTo>
                  <a:lnTo>
                    <a:pt x="7541552" y="1998675"/>
                  </a:lnTo>
                  <a:lnTo>
                    <a:pt x="7548016" y="1998675"/>
                  </a:lnTo>
                  <a:lnTo>
                    <a:pt x="7545832" y="1985975"/>
                  </a:lnTo>
                  <a:lnTo>
                    <a:pt x="7652525" y="1985975"/>
                  </a:lnTo>
                  <a:lnTo>
                    <a:pt x="7651166" y="1998675"/>
                  </a:lnTo>
                  <a:lnTo>
                    <a:pt x="7652232" y="1998675"/>
                  </a:lnTo>
                  <a:lnTo>
                    <a:pt x="7652410" y="2011375"/>
                  </a:lnTo>
                  <a:lnTo>
                    <a:pt x="7658036" y="1998675"/>
                  </a:lnTo>
                  <a:lnTo>
                    <a:pt x="7658786" y="1998675"/>
                  </a:lnTo>
                  <a:lnTo>
                    <a:pt x="7659992" y="1985975"/>
                  </a:lnTo>
                  <a:lnTo>
                    <a:pt x="7654988" y="1973275"/>
                  </a:lnTo>
                  <a:lnTo>
                    <a:pt x="7663497" y="1973275"/>
                  </a:lnTo>
                  <a:lnTo>
                    <a:pt x="7660094" y="1960575"/>
                  </a:lnTo>
                  <a:lnTo>
                    <a:pt x="7738745" y="1960575"/>
                  </a:lnTo>
                  <a:lnTo>
                    <a:pt x="7753756" y="1947875"/>
                  </a:lnTo>
                  <a:lnTo>
                    <a:pt x="7783449" y="1947875"/>
                  </a:lnTo>
                  <a:lnTo>
                    <a:pt x="7806258" y="1935175"/>
                  </a:lnTo>
                  <a:lnTo>
                    <a:pt x="7828877" y="1935175"/>
                  </a:lnTo>
                  <a:lnTo>
                    <a:pt x="7830718" y="1922475"/>
                  </a:lnTo>
                  <a:lnTo>
                    <a:pt x="7847431" y="1922475"/>
                  </a:lnTo>
                  <a:lnTo>
                    <a:pt x="7846288" y="1897075"/>
                  </a:lnTo>
                  <a:lnTo>
                    <a:pt x="7853261" y="1897075"/>
                  </a:lnTo>
                  <a:lnTo>
                    <a:pt x="7853350" y="1884375"/>
                  </a:lnTo>
                  <a:lnTo>
                    <a:pt x="7830401" y="1884375"/>
                  </a:lnTo>
                  <a:lnTo>
                    <a:pt x="7827505" y="1871675"/>
                  </a:lnTo>
                  <a:lnTo>
                    <a:pt x="7810335" y="1871675"/>
                  </a:lnTo>
                  <a:lnTo>
                    <a:pt x="7802778" y="1858975"/>
                  </a:lnTo>
                  <a:lnTo>
                    <a:pt x="7802423" y="1846275"/>
                  </a:lnTo>
                  <a:lnTo>
                    <a:pt x="7804569" y="1846275"/>
                  </a:lnTo>
                  <a:lnTo>
                    <a:pt x="7808379" y="1833575"/>
                  </a:lnTo>
                  <a:lnTo>
                    <a:pt x="7829410" y="1833575"/>
                  </a:lnTo>
                  <a:lnTo>
                    <a:pt x="7844498" y="1820875"/>
                  </a:lnTo>
                  <a:lnTo>
                    <a:pt x="7858544" y="1808175"/>
                  </a:lnTo>
                  <a:lnTo>
                    <a:pt x="7871815" y="179547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81354" y="3025545"/>
              <a:ext cx="6144260" cy="116839"/>
            </a:xfrm>
            <a:custGeom>
              <a:avLst/>
              <a:gdLst/>
              <a:ahLst/>
              <a:cxnLst/>
              <a:rect l="l" t="t" r="r" b="b"/>
              <a:pathLst>
                <a:path w="6144259" h="116839">
                  <a:moveTo>
                    <a:pt x="7734" y="38608"/>
                  </a:moveTo>
                  <a:lnTo>
                    <a:pt x="5689" y="36042"/>
                  </a:lnTo>
                  <a:lnTo>
                    <a:pt x="4559" y="34696"/>
                  </a:lnTo>
                  <a:lnTo>
                    <a:pt x="0" y="38633"/>
                  </a:lnTo>
                  <a:lnTo>
                    <a:pt x="2070" y="41097"/>
                  </a:lnTo>
                  <a:lnTo>
                    <a:pt x="3238" y="42468"/>
                  </a:lnTo>
                  <a:lnTo>
                    <a:pt x="7734" y="38608"/>
                  </a:lnTo>
                  <a:close/>
                </a:path>
                <a:path w="6144259" h="116839">
                  <a:moveTo>
                    <a:pt x="70027" y="28816"/>
                  </a:moveTo>
                  <a:lnTo>
                    <a:pt x="69938" y="24028"/>
                  </a:lnTo>
                  <a:lnTo>
                    <a:pt x="67030" y="25133"/>
                  </a:lnTo>
                  <a:lnTo>
                    <a:pt x="62458" y="24358"/>
                  </a:lnTo>
                  <a:lnTo>
                    <a:pt x="62522" y="29133"/>
                  </a:lnTo>
                  <a:lnTo>
                    <a:pt x="65430" y="27863"/>
                  </a:lnTo>
                  <a:lnTo>
                    <a:pt x="70027" y="28816"/>
                  </a:lnTo>
                  <a:close/>
                </a:path>
                <a:path w="6144259" h="116839">
                  <a:moveTo>
                    <a:pt x="81254" y="23393"/>
                  </a:moveTo>
                  <a:lnTo>
                    <a:pt x="81140" y="18605"/>
                  </a:lnTo>
                  <a:lnTo>
                    <a:pt x="78333" y="19850"/>
                  </a:lnTo>
                  <a:lnTo>
                    <a:pt x="73672" y="18935"/>
                  </a:lnTo>
                  <a:lnTo>
                    <a:pt x="73748" y="23901"/>
                  </a:lnTo>
                  <a:lnTo>
                    <a:pt x="76657" y="22656"/>
                  </a:lnTo>
                  <a:lnTo>
                    <a:pt x="81254" y="23393"/>
                  </a:lnTo>
                  <a:close/>
                </a:path>
                <a:path w="6144259" h="116839">
                  <a:moveTo>
                    <a:pt x="151091" y="44399"/>
                  </a:moveTo>
                  <a:lnTo>
                    <a:pt x="150342" y="36296"/>
                  </a:lnTo>
                  <a:lnTo>
                    <a:pt x="138569" y="36233"/>
                  </a:lnTo>
                  <a:lnTo>
                    <a:pt x="129184" y="39116"/>
                  </a:lnTo>
                  <a:lnTo>
                    <a:pt x="119964" y="42189"/>
                  </a:lnTo>
                  <a:lnTo>
                    <a:pt x="108661" y="42684"/>
                  </a:lnTo>
                  <a:lnTo>
                    <a:pt x="111226" y="51663"/>
                  </a:lnTo>
                  <a:lnTo>
                    <a:pt x="124409" y="48183"/>
                  </a:lnTo>
                  <a:lnTo>
                    <a:pt x="128181" y="56921"/>
                  </a:lnTo>
                  <a:lnTo>
                    <a:pt x="115430" y="61658"/>
                  </a:lnTo>
                  <a:lnTo>
                    <a:pt x="100571" y="63766"/>
                  </a:lnTo>
                  <a:lnTo>
                    <a:pt x="85344" y="65405"/>
                  </a:lnTo>
                  <a:lnTo>
                    <a:pt x="71501" y="68745"/>
                  </a:lnTo>
                  <a:lnTo>
                    <a:pt x="73063" y="78536"/>
                  </a:lnTo>
                  <a:lnTo>
                    <a:pt x="66802" y="78905"/>
                  </a:lnTo>
                  <a:lnTo>
                    <a:pt x="64503" y="83997"/>
                  </a:lnTo>
                  <a:lnTo>
                    <a:pt x="74142" y="83032"/>
                  </a:lnTo>
                  <a:lnTo>
                    <a:pt x="80860" y="80860"/>
                  </a:lnTo>
                  <a:lnTo>
                    <a:pt x="86982" y="80022"/>
                  </a:lnTo>
                  <a:lnTo>
                    <a:pt x="94856" y="83007"/>
                  </a:lnTo>
                  <a:lnTo>
                    <a:pt x="98856" y="80810"/>
                  </a:lnTo>
                  <a:lnTo>
                    <a:pt x="101155" y="76441"/>
                  </a:lnTo>
                  <a:lnTo>
                    <a:pt x="104013" y="72771"/>
                  </a:lnTo>
                  <a:lnTo>
                    <a:pt x="109689" y="72631"/>
                  </a:lnTo>
                  <a:lnTo>
                    <a:pt x="120611" y="71678"/>
                  </a:lnTo>
                  <a:lnTo>
                    <a:pt x="127889" y="66281"/>
                  </a:lnTo>
                  <a:lnTo>
                    <a:pt x="135470" y="61252"/>
                  </a:lnTo>
                  <a:lnTo>
                    <a:pt x="147294" y="61379"/>
                  </a:lnTo>
                  <a:lnTo>
                    <a:pt x="147459" y="54343"/>
                  </a:lnTo>
                  <a:lnTo>
                    <a:pt x="149428" y="49542"/>
                  </a:lnTo>
                  <a:lnTo>
                    <a:pt x="151091" y="44399"/>
                  </a:lnTo>
                  <a:close/>
                </a:path>
                <a:path w="6144259" h="116839">
                  <a:moveTo>
                    <a:pt x="290550" y="17068"/>
                  </a:moveTo>
                  <a:lnTo>
                    <a:pt x="277266" y="17297"/>
                  </a:lnTo>
                  <a:lnTo>
                    <a:pt x="268719" y="23571"/>
                  </a:lnTo>
                  <a:lnTo>
                    <a:pt x="260731" y="30619"/>
                  </a:lnTo>
                  <a:lnTo>
                    <a:pt x="249148" y="33147"/>
                  </a:lnTo>
                  <a:lnTo>
                    <a:pt x="245465" y="33223"/>
                  </a:lnTo>
                  <a:lnTo>
                    <a:pt x="246049" y="27190"/>
                  </a:lnTo>
                  <a:lnTo>
                    <a:pt x="245097" y="23279"/>
                  </a:lnTo>
                  <a:lnTo>
                    <a:pt x="238988" y="24193"/>
                  </a:lnTo>
                  <a:lnTo>
                    <a:pt x="236829" y="29972"/>
                  </a:lnTo>
                  <a:lnTo>
                    <a:pt x="235102" y="36283"/>
                  </a:lnTo>
                  <a:lnTo>
                    <a:pt x="230301" y="38811"/>
                  </a:lnTo>
                  <a:lnTo>
                    <a:pt x="227215" y="37973"/>
                  </a:lnTo>
                  <a:lnTo>
                    <a:pt x="226390" y="33858"/>
                  </a:lnTo>
                  <a:lnTo>
                    <a:pt x="222554" y="33985"/>
                  </a:lnTo>
                  <a:lnTo>
                    <a:pt x="215607" y="44704"/>
                  </a:lnTo>
                  <a:lnTo>
                    <a:pt x="202603" y="47904"/>
                  </a:lnTo>
                  <a:lnTo>
                    <a:pt x="190296" y="51917"/>
                  </a:lnTo>
                  <a:lnTo>
                    <a:pt x="185432" y="65087"/>
                  </a:lnTo>
                  <a:lnTo>
                    <a:pt x="193624" y="65582"/>
                  </a:lnTo>
                  <a:lnTo>
                    <a:pt x="199174" y="62826"/>
                  </a:lnTo>
                  <a:lnTo>
                    <a:pt x="207937" y="54381"/>
                  </a:lnTo>
                  <a:lnTo>
                    <a:pt x="215125" y="54902"/>
                  </a:lnTo>
                  <a:lnTo>
                    <a:pt x="220256" y="52844"/>
                  </a:lnTo>
                  <a:lnTo>
                    <a:pt x="224878" y="50139"/>
                  </a:lnTo>
                  <a:lnTo>
                    <a:pt x="230568" y="48717"/>
                  </a:lnTo>
                  <a:lnTo>
                    <a:pt x="230593" y="56451"/>
                  </a:lnTo>
                  <a:lnTo>
                    <a:pt x="234492" y="58801"/>
                  </a:lnTo>
                  <a:lnTo>
                    <a:pt x="246049" y="58216"/>
                  </a:lnTo>
                  <a:lnTo>
                    <a:pt x="251472" y="46405"/>
                  </a:lnTo>
                  <a:lnTo>
                    <a:pt x="257695" y="41656"/>
                  </a:lnTo>
                  <a:lnTo>
                    <a:pt x="264706" y="43726"/>
                  </a:lnTo>
                  <a:lnTo>
                    <a:pt x="272465" y="52311"/>
                  </a:lnTo>
                  <a:lnTo>
                    <a:pt x="273392" y="44310"/>
                  </a:lnTo>
                  <a:lnTo>
                    <a:pt x="268643" y="43878"/>
                  </a:lnTo>
                  <a:lnTo>
                    <a:pt x="268300" y="37604"/>
                  </a:lnTo>
                  <a:lnTo>
                    <a:pt x="287261" y="37045"/>
                  </a:lnTo>
                  <a:lnTo>
                    <a:pt x="285407" y="26568"/>
                  </a:lnTo>
                  <a:lnTo>
                    <a:pt x="289483" y="23761"/>
                  </a:lnTo>
                  <a:lnTo>
                    <a:pt x="290550" y="17068"/>
                  </a:lnTo>
                  <a:close/>
                </a:path>
                <a:path w="6144259" h="116839">
                  <a:moveTo>
                    <a:pt x="331609" y="11391"/>
                  </a:moveTo>
                  <a:lnTo>
                    <a:pt x="322364" y="10858"/>
                  </a:lnTo>
                  <a:lnTo>
                    <a:pt x="313524" y="10985"/>
                  </a:lnTo>
                  <a:lnTo>
                    <a:pt x="309245" y="16776"/>
                  </a:lnTo>
                  <a:lnTo>
                    <a:pt x="309016" y="10198"/>
                  </a:lnTo>
                  <a:lnTo>
                    <a:pt x="298691" y="10477"/>
                  </a:lnTo>
                  <a:lnTo>
                    <a:pt x="297992" y="16941"/>
                  </a:lnTo>
                  <a:lnTo>
                    <a:pt x="303657" y="22186"/>
                  </a:lnTo>
                  <a:lnTo>
                    <a:pt x="310451" y="29184"/>
                  </a:lnTo>
                  <a:lnTo>
                    <a:pt x="317652" y="32435"/>
                  </a:lnTo>
                  <a:lnTo>
                    <a:pt x="324510" y="26466"/>
                  </a:lnTo>
                  <a:lnTo>
                    <a:pt x="320802" y="22987"/>
                  </a:lnTo>
                  <a:lnTo>
                    <a:pt x="323989" y="19596"/>
                  </a:lnTo>
                  <a:lnTo>
                    <a:pt x="329209" y="15862"/>
                  </a:lnTo>
                  <a:lnTo>
                    <a:pt x="331609" y="11391"/>
                  </a:lnTo>
                  <a:close/>
                </a:path>
                <a:path w="6144259" h="116839">
                  <a:moveTo>
                    <a:pt x="332092" y="31305"/>
                  </a:moveTo>
                  <a:lnTo>
                    <a:pt x="332041" y="28600"/>
                  </a:lnTo>
                  <a:lnTo>
                    <a:pt x="328930" y="25768"/>
                  </a:lnTo>
                  <a:lnTo>
                    <a:pt x="328371" y="31356"/>
                  </a:lnTo>
                  <a:lnTo>
                    <a:pt x="328371" y="34188"/>
                  </a:lnTo>
                  <a:lnTo>
                    <a:pt x="331546" y="36982"/>
                  </a:lnTo>
                  <a:lnTo>
                    <a:pt x="332092" y="31305"/>
                  </a:lnTo>
                  <a:close/>
                </a:path>
                <a:path w="6144259" h="116839">
                  <a:moveTo>
                    <a:pt x="348640" y="13690"/>
                  </a:moveTo>
                  <a:lnTo>
                    <a:pt x="346633" y="11188"/>
                  </a:lnTo>
                  <a:lnTo>
                    <a:pt x="345592" y="9804"/>
                  </a:lnTo>
                  <a:lnTo>
                    <a:pt x="341033" y="13766"/>
                  </a:lnTo>
                  <a:lnTo>
                    <a:pt x="343027" y="16306"/>
                  </a:lnTo>
                  <a:lnTo>
                    <a:pt x="344081" y="17576"/>
                  </a:lnTo>
                  <a:lnTo>
                    <a:pt x="348640" y="13690"/>
                  </a:lnTo>
                  <a:close/>
                </a:path>
                <a:path w="6144259" h="116839">
                  <a:moveTo>
                    <a:pt x="369493" y="25844"/>
                  </a:moveTo>
                  <a:lnTo>
                    <a:pt x="363893" y="25908"/>
                  </a:lnTo>
                  <a:lnTo>
                    <a:pt x="360883" y="22377"/>
                  </a:lnTo>
                  <a:lnTo>
                    <a:pt x="358368" y="18148"/>
                  </a:lnTo>
                  <a:lnTo>
                    <a:pt x="354266" y="16141"/>
                  </a:lnTo>
                  <a:lnTo>
                    <a:pt x="353161" y="21983"/>
                  </a:lnTo>
                  <a:lnTo>
                    <a:pt x="349389" y="24409"/>
                  </a:lnTo>
                  <a:lnTo>
                    <a:pt x="345325" y="26454"/>
                  </a:lnTo>
                  <a:lnTo>
                    <a:pt x="343357" y="31153"/>
                  </a:lnTo>
                  <a:lnTo>
                    <a:pt x="350469" y="30619"/>
                  </a:lnTo>
                  <a:lnTo>
                    <a:pt x="358762" y="31546"/>
                  </a:lnTo>
                  <a:lnTo>
                    <a:pt x="365887" y="30949"/>
                  </a:lnTo>
                  <a:lnTo>
                    <a:pt x="369493" y="25844"/>
                  </a:lnTo>
                  <a:close/>
                </a:path>
                <a:path w="6144259" h="116839">
                  <a:moveTo>
                    <a:pt x="395389" y="10477"/>
                  </a:moveTo>
                  <a:lnTo>
                    <a:pt x="386372" y="10452"/>
                  </a:lnTo>
                  <a:lnTo>
                    <a:pt x="386359" y="14249"/>
                  </a:lnTo>
                  <a:lnTo>
                    <a:pt x="390867" y="16167"/>
                  </a:lnTo>
                  <a:lnTo>
                    <a:pt x="395389" y="10477"/>
                  </a:lnTo>
                  <a:close/>
                </a:path>
                <a:path w="6144259" h="116839">
                  <a:moveTo>
                    <a:pt x="1284770" y="7594"/>
                  </a:moveTo>
                  <a:lnTo>
                    <a:pt x="1282890" y="5029"/>
                  </a:lnTo>
                  <a:lnTo>
                    <a:pt x="1281836" y="3619"/>
                  </a:lnTo>
                  <a:lnTo>
                    <a:pt x="1277289" y="7480"/>
                  </a:lnTo>
                  <a:lnTo>
                    <a:pt x="1279207" y="10058"/>
                  </a:lnTo>
                  <a:lnTo>
                    <a:pt x="1280160" y="11353"/>
                  </a:lnTo>
                  <a:lnTo>
                    <a:pt x="1284770" y="7594"/>
                  </a:lnTo>
                  <a:close/>
                </a:path>
                <a:path w="6144259" h="116839">
                  <a:moveTo>
                    <a:pt x="1382407" y="977"/>
                  </a:moveTo>
                  <a:lnTo>
                    <a:pt x="1378064" y="1689"/>
                  </a:lnTo>
                  <a:lnTo>
                    <a:pt x="1371930" y="0"/>
                  </a:lnTo>
                  <a:lnTo>
                    <a:pt x="1371346" y="5892"/>
                  </a:lnTo>
                  <a:lnTo>
                    <a:pt x="1375689" y="5105"/>
                  </a:lnTo>
                  <a:lnTo>
                    <a:pt x="1381760" y="6870"/>
                  </a:lnTo>
                  <a:lnTo>
                    <a:pt x="1382407" y="977"/>
                  </a:lnTo>
                  <a:close/>
                </a:path>
                <a:path w="6144259" h="116839">
                  <a:moveTo>
                    <a:pt x="1485493" y="12065"/>
                  </a:moveTo>
                  <a:lnTo>
                    <a:pt x="1474292" y="11671"/>
                  </a:lnTo>
                  <a:lnTo>
                    <a:pt x="1470583" y="14109"/>
                  </a:lnTo>
                  <a:lnTo>
                    <a:pt x="1470685" y="21844"/>
                  </a:lnTo>
                  <a:lnTo>
                    <a:pt x="1479029" y="23355"/>
                  </a:lnTo>
                  <a:lnTo>
                    <a:pt x="1484541" y="20701"/>
                  </a:lnTo>
                  <a:lnTo>
                    <a:pt x="1485493" y="12065"/>
                  </a:lnTo>
                  <a:close/>
                </a:path>
                <a:path w="6144259" h="116839">
                  <a:moveTo>
                    <a:pt x="1603324" y="23139"/>
                  </a:moveTo>
                  <a:lnTo>
                    <a:pt x="1598637" y="19278"/>
                  </a:lnTo>
                  <a:lnTo>
                    <a:pt x="1593354" y="19253"/>
                  </a:lnTo>
                  <a:lnTo>
                    <a:pt x="1588427" y="22364"/>
                  </a:lnTo>
                  <a:lnTo>
                    <a:pt x="1584833" y="27889"/>
                  </a:lnTo>
                  <a:lnTo>
                    <a:pt x="1590052" y="27546"/>
                  </a:lnTo>
                  <a:lnTo>
                    <a:pt x="1596275" y="28587"/>
                  </a:lnTo>
                  <a:lnTo>
                    <a:pt x="1601393" y="28079"/>
                  </a:lnTo>
                  <a:lnTo>
                    <a:pt x="1603324" y="23139"/>
                  </a:lnTo>
                  <a:close/>
                </a:path>
                <a:path w="6144259" h="116839">
                  <a:moveTo>
                    <a:pt x="1657591" y="26911"/>
                  </a:moveTo>
                  <a:lnTo>
                    <a:pt x="1657489" y="24155"/>
                  </a:lnTo>
                  <a:lnTo>
                    <a:pt x="1651215" y="23634"/>
                  </a:lnTo>
                  <a:lnTo>
                    <a:pt x="1629079" y="23406"/>
                  </a:lnTo>
                  <a:lnTo>
                    <a:pt x="1624330" y="19507"/>
                  </a:lnTo>
                  <a:lnTo>
                    <a:pt x="1618297" y="18503"/>
                  </a:lnTo>
                  <a:lnTo>
                    <a:pt x="1613052" y="21145"/>
                  </a:lnTo>
                  <a:lnTo>
                    <a:pt x="1610614" y="28155"/>
                  </a:lnTo>
                  <a:lnTo>
                    <a:pt x="1616075" y="30556"/>
                  </a:lnTo>
                  <a:lnTo>
                    <a:pt x="1622044" y="29997"/>
                  </a:lnTo>
                  <a:lnTo>
                    <a:pt x="1628724" y="29857"/>
                  </a:lnTo>
                  <a:lnTo>
                    <a:pt x="1636344" y="33477"/>
                  </a:lnTo>
                  <a:lnTo>
                    <a:pt x="1641030" y="33223"/>
                  </a:lnTo>
                  <a:lnTo>
                    <a:pt x="1641525" y="27101"/>
                  </a:lnTo>
                  <a:lnTo>
                    <a:pt x="1647456" y="28524"/>
                  </a:lnTo>
                  <a:lnTo>
                    <a:pt x="1653578" y="29260"/>
                  </a:lnTo>
                  <a:lnTo>
                    <a:pt x="1657591" y="26911"/>
                  </a:lnTo>
                  <a:close/>
                </a:path>
                <a:path w="6144259" h="116839">
                  <a:moveTo>
                    <a:pt x="1723339" y="6896"/>
                  </a:moveTo>
                  <a:lnTo>
                    <a:pt x="1721485" y="4305"/>
                  </a:lnTo>
                  <a:lnTo>
                    <a:pt x="1720481" y="2946"/>
                  </a:lnTo>
                  <a:lnTo>
                    <a:pt x="1715871" y="6705"/>
                  </a:lnTo>
                  <a:lnTo>
                    <a:pt x="1717751" y="9283"/>
                  </a:lnTo>
                  <a:lnTo>
                    <a:pt x="1718754" y="10718"/>
                  </a:lnTo>
                  <a:lnTo>
                    <a:pt x="1723339" y="6896"/>
                  </a:lnTo>
                  <a:close/>
                </a:path>
                <a:path w="6144259" h="116839">
                  <a:moveTo>
                    <a:pt x="1758302" y="4660"/>
                  </a:moveTo>
                  <a:lnTo>
                    <a:pt x="1755470" y="5778"/>
                  </a:lnTo>
                  <a:lnTo>
                    <a:pt x="1751063" y="4826"/>
                  </a:lnTo>
                  <a:lnTo>
                    <a:pt x="1750898" y="9613"/>
                  </a:lnTo>
                  <a:lnTo>
                    <a:pt x="1753781" y="8496"/>
                  </a:lnTo>
                  <a:lnTo>
                    <a:pt x="1758175" y="9639"/>
                  </a:lnTo>
                  <a:lnTo>
                    <a:pt x="1758302" y="4660"/>
                  </a:lnTo>
                  <a:close/>
                </a:path>
                <a:path w="6144259" h="116839">
                  <a:moveTo>
                    <a:pt x="1761820" y="29235"/>
                  </a:moveTo>
                  <a:lnTo>
                    <a:pt x="1760004" y="22021"/>
                  </a:lnTo>
                  <a:lnTo>
                    <a:pt x="1757934" y="29603"/>
                  </a:lnTo>
                  <a:lnTo>
                    <a:pt x="1754124" y="29984"/>
                  </a:lnTo>
                  <a:lnTo>
                    <a:pt x="1754962" y="36042"/>
                  </a:lnTo>
                  <a:lnTo>
                    <a:pt x="1761591" y="34709"/>
                  </a:lnTo>
                  <a:lnTo>
                    <a:pt x="1761820" y="29235"/>
                  </a:lnTo>
                  <a:close/>
                </a:path>
                <a:path w="6144259" h="116839">
                  <a:moveTo>
                    <a:pt x="1819097" y="7975"/>
                  </a:moveTo>
                  <a:lnTo>
                    <a:pt x="1817255" y="5397"/>
                  </a:lnTo>
                  <a:lnTo>
                    <a:pt x="1816214" y="4038"/>
                  </a:lnTo>
                  <a:lnTo>
                    <a:pt x="1811642" y="7747"/>
                  </a:lnTo>
                  <a:lnTo>
                    <a:pt x="1813483" y="10350"/>
                  </a:lnTo>
                  <a:lnTo>
                    <a:pt x="1814487" y="11760"/>
                  </a:lnTo>
                  <a:lnTo>
                    <a:pt x="1819097" y="7975"/>
                  </a:lnTo>
                  <a:close/>
                </a:path>
                <a:path w="6144259" h="116839">
                  <a:moveTo>
                    <a:pt x="1861159" y="11176"/>
                  </a:moveTo>
                  <a:lnTo>
                    <a:pt x="1858238" y="12280"/>
                  </a:lnTo>
                  <a:lnTo>
                    <a:pt x="1853895" y="11150"/>
                  </a:lnTo>
                  <a:lnTo>
                    <a:pt x="1853692" y="16103"/>
                  </a:lnTo>
                  <a:lnTo>
                    <a:pt x="1856536" y="14986"/>
                  </a:lnTo>
                  <a:lnTo>
                    <a:pt x="1860918" y="15951"/>
                  </a:lnTo>
                  <a:lnTo>
                    <a:pt x="1861159" y="11176"/>
                  </a:lnTo>
                  <a:close/>
                </a:path>
                <a:path w="6144259" h="116839">
                  <a:moveTo>
                    <a:pt x="1884921" y="14109"/>
                  </a:moveTo>
                  <a:lnTo>
                    <a:pt x="1883092" y="11557"/>
                  </a:lnTo>
                  <a:lnTo>
                    <a:pt x="1882101" y="10134"/>
                  </a:lnTo>
                  <a:lnTo>
                    <a:pt x="1877504" y="13944"/>
                  </a:lnTo>
                  <a:lnTo>
                    <a:pt x="1879371" y="16535"/>
                  </a:lnTo>
                  <a:lnTo>
                    <a:pt x="1880349" y="17856"/>
                  </a:lnTo>
                  <a:lnTo>
                    <a:pt x="1884921" y="14109"/>
                  </a:lnTo>
                  <a:close/>
                </a:path>
                <a:path w="6144259" h="116839">
                  <a:moveTo>
                    <a:pt x="2126792" y="18300"/>
                  </a:moveTo>
                  <a:lnTo>
                    <a:pt x="2124913" y="15735"/>
                  </a:lnTo>
                  <a:lnTo>
                    <a:pt x="2123922" y="14312"/>
                  </a:lnTo>
                  <a:lnTo>
                    <a:pt x="2119312" y="18135"/>
                  </a:lnTo>
                  <a:lnTo>
                    <a:pt x="2121166" y="20726"/>
                  </a:lnTo>
                  <a:lnTo>
                    <a:pt x="2122157" y="22047"/>
                  </a:lnTo>
                  <a:lnTo>
                    <a:pt x="2126792" y="18300"/>
                  </a:lnTo>
                  <a:close/>
                </a:path>
                <a:path w="6144259" h="116839">
                  <a:moveTo>
                    <a:pt x="2181720" y="19240"/>
                  </a:moveTo>
                  <a:lnTo>
                    <a:pt x="2179891" y="16687"/>
                  </a:lnTo>
                  <a:lnTo>
                    <a:pt x="2178901" y="15265"/>
                  </a:lnTo>
                  <a:lnTo>
                    <a:pt x="2174252" y="19075"/>
                  </a:lnTo>
                  <a:lnTo>
                    <a:pt x="2176068" y="21678"/>
                  </a:lnTo>
                  <a:lnTo>
                    <a:pt x="2177059" y="22987"/>
                  </a:lnTo>
                  <a:lnTo>
                    <a:pt x="2181720" y="19240"/>
                  </a:lnTo>
                  <a:close/>
                </a:path>
                <a:path w="6144259" h="116839">
                  <a:moveTo>
                    <a:pt x="2280526" y="26022"/>
                  </a:moveTo>
                  <a:lnTo>
                    <a:pt x="2278672" y="23444"/>
                  </a:lnTo>
                  <a:lnTo>
                    <a:pt x="2277681" y="22009"/>
                  </a:lnTo>
                  <a:lnTo>
                    <a:pt x="2273096" y="25641"/>
                  </a:lnTo>
                  <a:lnTo>
                    <a:pt x="2274925" y="28232"/>
                  </a:lnTo>
                  <a:lnTo>
                    <a:pt x="2275852" y="29730"/>
                  </a:lnTo>
                  <a:lnTo>
                    <a:pt x="2280526" y="26022"/>
                  </a:lnTo>
                  <a:close/>
                </a:path>
                <a:path w="6144259" h="116839">
                  <a:moveTo>
                    <a:pt x="2435148" y="51498"/>
                  </a:moveTo>
                  <a:lnTo>
                    <a:pt x="2429954" y="48615"/>
                  </a:lnTo>
                  <a:lnTo>
                    <a:pt x="2428773" y="40500"/>
                  </a:lnTo>
                  <a:lnTo>
                    <a:pt x="2427249" y="32804"/>
                  </a:lnTo>
                  <a:lnTo>
                    <a:pt x="2421013" y="31216"/>
                  </a:lnTo>
                  <a:lnTo>
                    <a:pt x="2420112" y="41643"/>
                  </a:lnTo>
                  <a:lnTo>
                    <a:pt x="2417876" y="50279"/>
                  </a:lnTo>
                  <a:lnTo>
                    <a:pt x="2417013" y="58115"/>
                  </a:lnTo>
                  <a:lnTo>
                    <a:pt x="2420201" y="66179"/>
                  </a:lnTo>
                  <a:lnTo>
                    <a:pt x="2414219" y="65303"/>
                  </a:lnTo>
                  <a:lnTo>
                    <a:pt x="2410358" y="67462"/>
                  </a:lnTo>
                  <a:lnTo>
                    <a:pt x="2408605" y="72656"/>
                  </a:lnTo>
                  <a:lnTo>
                    <a:pt x="2408948" y="80860"/>
                  </a:lnTo>
                  <a:lnTo>
                    <a:pt x="2414066" y="80492"/>
                  </a:lnTo>
                  <a:lnTo>
                    <a:pt x="2417559" y="77812"/>
                  </a:lnTo>
                  <a:lnTo>
                    <a:pt x="2421344" y="75526"/>
                  </a:lnTo>
                  <a:lnTo>
                    <a:pt x="2427300" y="76377"/>
                  </a:lnTo>
                  <a:lnTo>
                    <a:pt x="2427109" y="67056"/>
                  </a:lnTo>
                  <a:lnTo>
                    <a:pt x="2429522" y="61480"/>
                  </a:lnTo>
                  <a:lnTo>
                    <a:pt x="2432786" y="57137"/>
                  </a:lnTo>
                  <a:lnTo>
                    <a:pt x="2435148" y="51498"/>
                  </a:lnTo>
                  <a:close/>
                </a:path>
                <a:path w="6144259" h="116839">
                  <a:moveTo>
                    <a:pt x="2552281" y="34150"/>
                  </a:moveTo>
                  <a:lnTo>
                    <a:pt x="2544051" y="32600"/>
                  </a:lnTo>
                  <a:lnTo>
                    <a:pt x="2538577" y="35052"/>
                  </a:lnTo>
                  <a:lnTo>
                    <a:pt x="2537447" y="43815"/>
                  </a:lnTo>
                  <a:lnTo>
                    <a:pt x="2542984" y="44018"/>
                  </a:lnTo>
                  <a:lnTo>
                    <a:pt x="2548559" y="44284"/>
                  </a:lnTo>
                  <a:lnTo>
                    <a:pt x="2552281" y="41910"/>
                  </a:lnTo>
                  <a:lnTo>
                    <a:pt x="2552281" y="34150"/>
                  </a:lnTo>
                  <a:close/>
                </a:path>
                <a:path w="6144259" h="116839">
                  <a:moveTo>
                    <a:pt x="2566911" y="34480"/>
                  </a:moveTo>
                  <a:lnTo>
                    <a:pt x="2562212" y="34150"/>
                  </a:lnTo>
                  <a:lnTo>
                    <a:pt x="2561971" y="28092"/>
                  </a:lnTo>
                  <a:lnTo>
                    <a:pt x="2556078" y="29387"/>
                  </a:lnTo>
                  <a:lnTo>
                    <a:pt x="2555722" y="44221"/>
                  </a:lnTo>
                  <a:lnTo>
                    <a:pt x="2562999" y="44386"/>
                  </a:lnTo>
                  <a:lnTo>
                    <a:pt x="2563126" y="39458"/>
                  </a:lnTo>
                  <a:lnTo>
                    <a:pt x="2566085" y="38582"/>
                  </a:lnTo>
                  <a:lnTo>
                    <a:pt x="2566911" y="34480"/>
                  </a:lnTo>
                  <a:close/>
                </a:path>
                <a:path w="6144259" h="116839">
                  <a:moveTo>
                    <a:pt x="2595803" y="45123"/>
                  </a:moveTo>
                  <a:lnTo>
                    <a:pt x="2589822" y="44742"/>
                  </a:lnTo>
                  <a:lnTo>
                    <a:pt x="2588730" y="40513"/>
                  </a:lnTo>
                  <a:lnTo>
                    <a:pt x="2590355" y="34861"/>
                  </a:lnTo>
                  <a:lnTo>
                    <a:pt x="2592552" y="30187"/>
                  </a:lnTo>
                  <a:lnTo>
                    <a:pt x="2574277" y="29794"/>
                  </a:lnTo>
                  <a:lnTo>
                    <a:pt x="2573248" y="38315"/>
                  </a:lnTo>
                  <a:lnTo>
                    <a:pt x="2575471" y="42646"/>
                  </a:lnTo>
                  <a:lnTo>
                    <a:pt x="2578798" y="45554"/>
                  </a:lnTo>
                  <a:lnTo>
                    <a:pt x="2581046" y="49847"/>
                  </a:lnTo>
                  <a:lnTo>
                    <a:pt x="2576779" y="50431"/>
                  </a:lnTo>
                  <a:lnTo>
                    <a:pt x="2570759" y="48679"/>
                  </a:lnTo>
                  <a:lnTo>
                    <a:pt x="2570022" y="54508"/>
                  </a:lnTo>
                  <a:lnTo>
                    <a:pt x="2578290" y="54813"/>
                  </a:lnTo>
                  <a:lnTo>
                    <a:pt x="2586469" y="54952"/>
                  </a:lnTo>
                  <a:lnTo>
                    <a:pt x="2592857" y="52527"/>
                  </a:lnTo>
                  <a:lnTo>
                    <a:pt x="2595803" y="45123"/>
                  </a:lnTo>
                  <a:close/>
                </a:path>
                <a:path w="6144259" h="116839">
                  <a:moveTo>
                    <a:pt x="2625382" y="35471"/>
                  </a:moveTo>
                  <a:lnTo>
                    <a:pt x="2623693" y="28181"/>
                  </a:lnTo>
                  <a:lnTo>
                    <a:pt x="2621572" y="35712"/>
                  </a:lnTo>
                  <a:lnTo>
                    <a:pt x="2617736" y="35852"/>
                  </a:lnTo>
                  <a:lnTo>
                    <a:pt x="2618536" y="42138"/>
                  </a:lnTo>
                  <a:lnTo>
                    <a:pt x="2625128" y="40843"/>
                  </a:lnTo>
                  <a:lnTo>
                    <a:pt x="2625382" y="35471"/>
                  </a:lnTo>
                  <a:close/>
                </a:path>
                <a:path w="6144259" h="116839">
                  <a:moveTo>
                    <a:pt x="2655951" y="42138"/>
                  </a:moveTo>
                  <a:lnTo>
                    <a:pt x="2654528" y="31572"/>
                  </a:lnTo>
                  <a:lnTo>
                    <a:pt x="2647226" y="31419"/>
                  </a:lnTo>
                  <a:lnTo>
                    <a:pt x="2647099" y="36271"/>
                  </a:lnTo>
                  <a:lnTo>
                    <a:pt x="2644114" y="37236"/>
                  </a:lnTo>
                  <a:lnTo>
                    <a:pt x="2643327" y="41249"/>
                  </a:lnTo>
                  <a:lnTo>
                    <a:pt x="2649055" y="40881"/>
                  </a:lnTo>
                  <a:lnTo>
                    <a:pt x="2655951" y="42138"/>
                  </a:lnTo>
                  <a:close/>
                </a:path>
                <a:path w="6144259" h="116839">
                  <a:moveTo>
                    <a:pt x="3388664" y="59512"/>
                  </a:moveTo>
                  <a:lnTo>
                    <a:pt x="3385820" y="60515"/>
                  </a:lnTo>
                  <a:lnTo>
                    <a:pt x="3381514" y="59499"/>
                  </a:lnTo>
                  <a:lnTo>
                    <a:pt x="3381222" y="64262"/>
                  </a:lnTo>
                  <a:lnTo>
                    <a:pt x="3384080" y="63246"/>
                  </a:lnTo>
                  <a:lnTo>
                    <a:pt x="3388410" y="64389"/>
                  </a:lnTo>
                  <a:lnTo>
                    <a:pt x="3388664" y="59512"/>
                  </a:lnTo>
                  <a:close/>
                </a:path>
                <a:path w="6144259" h="116839">
                  <a:moveTo>
                    <a:pt x="3504692" y="57505"/>
                  </a:moveTo>
                  <a:lnTo>
                    <a:pt x="3497872" y="56159"/>
                  </a:lnTo>
                  <a:lnTo>
                    <a:pt x="3496538" y="62953"/>
                  </a:lnTo>
                  <a:lnTo>
                    <a:pt x="3490087" y="62166"/>
                  </a:lnTo>
                  <a:lnTo>
                    <a:pt x="3489795" y="72161"/>
                  </a:lnTo>
                  <a:lnTo>
                    <a:pt x="3494405" y="72491"/>
                  </a:lnTo>
                  <a:lnTo>
                    <a:pt x="3494633" y="78587"/>
                  </a:lnTo>
                  <a:lnTo>
                    <a:pt x="3500475" y="77343"/>
                  </a:lnTo>
                  <a:lnTo>
                    <a:pt x="3500475" y="68745"/>
                  </a:lnTo>
                  <a:lnTo>
                    <a:pt x="3501733" y="61963"/>
                  </a:lnTo>
                  <a:lnTo>
                    <a:pt x="3504692" y="57505"/>
                  </a:lnTo>
                  <a:close/>
                </a:path>
                <a:path w="6144259" h="116839">
                  <a:moveTo>
                    <a:pt x="3689134" y="62407"/>
                  </a:moveTo>
                  <a:lnTo>
                    <a:pt x="3684879" y="63169"/>
                  </a:lnTo>
                  <a:lnTo>
                    <a:pt x="3678923" y="61379"/>
                  </a:lnTo>
                  <a:lnTo>
                    <a:pt x="3678161" y="67170"/>
                  </a:lnTo>
                  <a:lnTo>
                    <a:pt x="3682428" y="66535"/>
                  </a:lnTo>
                  <a:lnTo>
                    <a:pt x="3688423" y="68262"/>
                  </a:lnTo>
                  <a:lnTo>
                    <a:pt x="3689134" y="62407"/>
                  </a:lnTo>
                  <a:close/>
                </a:path>
                <a:path w="6144259" h="116839">
                  <a:moveTo>
                    <a:pt x="3710889" y="62966"/>
                  </a:moveTo>
                  <a:lnTo>
                    <a:pt x="3703663" y="62788"/>
                  </a:lnTo>
                  <a:lnTo>
                    <a:pt x="3696487" y="64008"/>
                  </a:lnTo>
                  <a:lnTo>
                    <a:pt x="3699967" y="67475"/>
                  </a:lnTo>
                  <a:lnTo>
                    <a:pt x="3707104" y="68643"/>
                  </a:lnTo>
                  <a:lnTo>
                    <a:pt x="3710889" y="62966"/>
                  </a:lnTo>
                  <a:close/>
                </a:path>
                <a:path w="6144259" h="116839">
                  <a:moveTo>
                    <a:pt x="3735743" y="78701"/>
                  </a:moveTo>
                  <a:lnTo>
                    <a:pt x="3731907" y="76466"/>
                  </a:lnTo>
                  <a:lnTo>
                    <a:pt x="3729710" y="72136"/>
                  </a:lnTo>
                  <a:lnTo>
                    <a:pt x="3726992" y="68503"/>
                  </a:lnTo>
                  <a:lnTo>
                    <a:pt x="3721570" y="68326"/>
                  </a:lnTo>
                  <a:lnTo>
                    <a:pt x="3721531" y="75133"/>
                  </a:lnTo>
                  <a:lnTo>
                    <a:pt x="3719563" y="79209"/>
                  </a:lnTo>
                  <a:lnTo>
                    <a:pt x="3717531" y="83121"/>
                  </a:lnTo>
                  <a:lnTo>
                    <a:pt x="3722141" y="87134"/>
                  </a:lnTo>
                  <a:lnTo>
                    <a:pt x="3728021" y="88252"/>
                  </a:lnTo>
                  <a:lnTo>
                    <a:pt x="3733215" y="85699"/>
                  </a:lnTo>
                  <a:lnTo>
                    <a:pt x="3735743" y="78701"/>
                  </a:lnTo>
                  <a:close/>
                </a:path>
                <a:path w="6144259" h="116839">
                  <a:moveTo>
                    <a:pt x="3790442" y="65087"/>
                  </a:moveTo>
                  <a:lnTo>
                    <a:pt x="3783431" y="65239"/>
                  </a:lnTo>
                  <a:lnTo>
                    <a:pt x="3775557" y="64096"/>
                  </a:lnTo>
                  <a:lnTo>
                    <a:pt x="3769614" y="65798"/>
                  </a:lnTo>
                  <a:lnTo>
                    <a:pt x="3768420" y="74498"/>
                  </a:lnTo>
                  <a:lnTo>
                    <a:pt x="3774059" y="72326"/>
                  </a:lnTo>
                  <a:lnTo>
                    <a:pt x="3780421" y="71247"/>
                  </a:lnTo>
                  <a:lnTo>
                    <a:pt x="3786289" y="69430"/>
                  </a:lnTo>
                  <a:lnTo>
                    <a:pt x="3790442" y="65087"/>
                  </a:lnTo>
                  <a:close/>
                </a:path>
                <a:path w="6144259" h="116839">
                  <a:moveTo>
                    <a:pt x="3822992" y="65963"/>
                  </a:moveTo>
                  <a:lnTo>
                    <a:pt x="3816693" y="64516"/>
                  </a:lnTo>
                  <a:lnTo>
                    <a:pt x="3815600" y="70827"/>
                  </a:lnTo>
                  <a:lnTo>
                    <a:pt x="3816223" y="76822"/>
                  </a:lnTo>
                  <a:lnTo>
                    <a:pt x="3819575" y="74002"/>
                  </a:lnTo>
                  <a:lnTo>
                    <a:pt x="3822839" y="71031"/>
                  </a:lnTo>
                  <a:lnTo>
                    <a:pt x="3822992" y="65963"/>
                  </a:lnTo>
                  <a:close/>
                </a:path>
                <a:path w="6144259" h="116839">
                  <a:moveTo>
                    <a:pt x="3835844" y="63995"/>
                  </a:moveTo>
                  <a:lnTo>
                    <a:pt x="3834015" y="61391"/>
                  </a:lnTo>
                  <a:lnTo>
                    <a:pt x="3833025" y="59931"/>
                  </a:lnTo>
                  <a:lnTo>
                    <a:pt x="3828491" y="63538"/>
                  </a:lnTo>
                  <a:lnTo>
                    <a:pt x="3830205" y="66141"/>
                  </a:lnTo>
                  <a:lnTo>
                    <a:pt x="3831183" y="67665"/>
                  </a:lnTo>
                  <a:lnTo>
                    <a:pt x="3835844" y="63995"/>
                  </a:lnTo>
                  <a:close/>
                </a:path>
                <a:path w="6144259" h="116839">
                  <a:moveTo>
                    <a:pt x="3839108" y="74091"/>
                  </a:moveTo>
                  <a:lnTo>
                    <a:pt x="3837355" y="71386"/>
                  </a:lnTo>
                  <a:lnTo>
                    <a:pt x="3836314" y="69989"/>
                  </a:lnTo>
                  <a:lnTo>
                    <a:pt x="3831793" y="73634"/>
                  </a:lnTo>
                  <a:lnTo>
                    <a:pt x="3833571" y="76238"/>
                  </a:lnTo>
                  <a:lnTo>
                    <a:pt x="3834549" y="77673"/>
                  </a:lnTo>
                  <a:lnTo>
                    <a:pt x="3839108" y="74091"/>
                  </a:lnTo>
                  <a:close/>
                </a:path>
                <a:path w="6144259" h="116839">
                  <a:moveTo>
                    <a:pt x="3916730" y="78447"/>
                  </a:moveTo>
                  <a:lnTo>
                    <a:pt x="3915740" y="67818"/>
                  </a:lnTo>
                  <a:lnTo>
                    <a:pt x="3910571" y="64782"/>
                  </a:lnTo>
                  <a:lnTo>
                    <a:pt x="3904869" y="68491"/>
                  </a:lnTo>
                  <a:lnTo>
                    <a:pt x="3902291" y="78054"/>
                  </a:lnTo>
                  <a:lnTo>
                    <a:pt x="3916730" y="78447"/>
                  </a:lnTo>
                  <a:close/>
                </a:path>
                <a:path w="6144259" h="116839">
                  <a:moveTo>
                    <a:pt x="3978211" y="80073"/>
                  </a:moveTo>
                  <a:lnTo>
                    <a:pt x="3971874" y="78778"/>
                  </a:lnTo>
                  <a:lnTo>
                    <a:pt x="3968343" y="73812"/>
                  </a:lnTo>
                  <a:lnTo>
                    <a:pt x="3965346" y="68148"/>
                  </a:lnTo>
                  <a:lnTo>
                    <a:pt x="3960609" y="64757"/>
                  </a:lnTo>
                  <a:lnTo>
                    <a:pt x="3958513" y="71958"/>
                  </a:lnTo>
                  <a:lnTo>
                    <a:pt x="3954894" y="77165"/>
                  </a:lnTo>
                  <a:lnTo>
                    <a:pt x="3952786" y="84467"/>
                  </a:lnTo>
                  <a:lnTo>
                    <a:pt x="3960952" y="86207"/>
                  </a:lnTo>
                  <a:lnTo>
                    <a:pt x="3967569" y="88125"/>
                  </a:lnTo>
                  <a:lnTo>
                    <a:pt x="3973144" y="87122"/>
                  </a:lnTo>
                  <a:lnTo>
                    <a:pt x="3978211" y="80073"/>
                  </a:lnTo>
                  <a:close/>
                </a:path>
                <a:path w="6144259" h="116839">
                  <a:moveTo>
                    <a:pt x="3992740" y="75501"/>
                  </a:moveTo>
                  <a:lnTo>
                    <a:pt x="3989857" y="74472"/>
                  </a:lnTo>
                  <a:lnTo>
                    <a:pt x="3989298" y="70345"/>
                  </a:lnTo>
                  <a:lnTo>
                    <a:pt x="3985730" y="70256"/>
                  </a:lnTo>
                  <a:lnTo>
                    <a:pt x="3984764" y="79667"/>
                  </a:lnTo>
                  <a:lnTo>
                    <a:pt x="3987952" y="85077"/>
                  </a:lnTo>
                  <a:lnTo>
                    <a:pt x="3991787" y="84391"/>
                  </a:lnTo>
                  <a:lnTo>
                    <a:pt x="3992740" y="75501"/>
                  </a:lnTo>
                  <a:close/>
                </a:path>
                <a:path w="6144259" h="116839">
                  <a:moveTo>
                    <a:pt x="3998125" y="72555"/>
                  </a:moveTo>
                  <a:lnTo>
                    <a:pt x="3992549" y="69456"/>
                  </a:lnTo>
                  <a:lnTo>
                    <a:pt x="3992740" y="75501"/>
                  </a:lnTo>
                  <a:lnTo>
                    <a:pt x="3998125" y="72555"/>
                  </a:lnTo>
                  <a:close/>
                </a:path>
                <a:path w="6144259" h="116839">
                  <a:moveTo>
                    <a:pt x="4043222" y="76822"/>
                  </a:moveTo>
                  <a:lnTo>
                    <a:pt x="4037558" y="77114"/>
                  </a:lnTo>
                  <a:lnTo>
                    <a:pt x="4030713" y="75831"/>
                  </a:lnTo>
                  <a:lnTo>
                    <a:pt x="4032123" y="86537"/>
                  </a:lnTo>
                  <a:lnTo>
                    <a:pt x="4038269" y="86880"/>
                  </a:lnTo>
                  <a:lnTo>
                    <a:pt x="4041483" y="82905"/>
                  </a:lnTo>
                  <a:lnTo>
                    <a:pt x="4043222" y="76822"/>
                  </a:lnTo>
                  <a:close/>
                </a:path>
                <a:path w="6144259" h="116839">
                  <a:moveTo>
                    <a:pt x="4079392" y="72669"/>
                  </a:moveTo>
                  <a:lnTo>
                    <a:pt x="4075112" y="73431"/>
                  </a:lnTo>
                  <a:lnTo>
                    <a:pt x="4069232" y="71666"/>
                  </a:lnTo>
                  <a:lnTo>
                    <a:pt x="4068445" y="77457"/>
                  </a:lnTo>
                  <a:lnTo>
                    <a:pt x="4072699" y="76822"/>
                  </a:lnTo>
                  <a:lnTo>
                    <a:pt x="4078643" y="78536"/>
                  </a:lnTo>
                  <a:lnTo>
                    <a:pt x="4079392" y="72669"/>
                  </a:lnTo>
                  <a:close/>
                </a:path>
                <a:path w="6144259" h="116839">
                  <a:moveTo>
                    <a:pt x="4097248" y="78206"/>
                  </a:moveTo>
                  <a:lnTo>
                    <a:pt x="4097032" y="72136"/>
                  </a:lnTo>
                  <a:lnTo>
                    <a:pt x="4096512" y="66382"/>
                  </a:lnTo>
                  <a:lnTo>
                    <a:pt x="4090352" y="68097"/>
                  </a:lnTo>
                  <a:lnTo>
                    <a:pt x="4090771" y="74002"/>
                  </a:lnTo>
                  <a:lnTo>
                    <a:pt x="4089336" y="82092"/>
                  </a:lnTo>
                  <a:lnTo>
                    <a:pt x="4093502" y="83045"/>
                  </a:lnTo>
                  <a:lnTo>
                    <a:pt x="4093781" y="80073"/>
                  </a:lnTo>
                  <a:lnTo>
                    <a:pt x="4094213" y="77165"/>
                  </a:lnTo>
                  <a:lnTo>
                    <a:pt x="4097248" y="78206"/>
                  </a:lnTo>
                  <a:close/>
                </a:path>
                <a:path w="6144259" h="116839">
                  <a:moveTo>
                    <a:pt x="4108373" y="68554"/>
                  </a:moveTo>
                  <a:lnTo>
                    <a:pt x="4101185" y="68376"/>
                  </a:lnTo>
                  <a:lnTo>
                    <a:pt x="4101084" y="71716"/>
                  </a:lnTo>
                  <a:lnTo>
                    <a:pt x="4100893" y="78295"/>
                  </a:lnTo>
                  <a:lnTo>
                    <a:pt x="4108094" y="78486"/>
                  </a:lnTo>
                  <a:lnTo>
                    <a:pt x="4108373" y="68554"/>
                  </a:lnTo>
                  <a:close/>
                </a:path>
                <a:path w="6144259" h="116839">
                  <a:moveTo>
                    <a:pt x="4148023" y="69583"/>
                  </a:moveTo>
                  <a:lnTo>
                    <a:pt x="4140771" y="69405"/>
                  </a:lnTo>
                  <a:lnTo>
                    <a:pt x="4140670" y="72720"/>
                  </a:lnTo>
                  <a:lnTo>
                    <a:pt x="4140479" y="79324"/>
                  </a:lnTo>
                  <a:lnTo>
                    <a:pt x="4147731" y="79502"/>
                  </a:lnTo>
                  <a:lnTo>
                    <a:pt x="4148023" y="69583"/>
                  </a:lnTo>
                  <a:close/>
                </a:path>
                <a:path w="6144259" h="116839">
                  <a:moveTo>
                    <a:pt x="4263428" y="67500"/>
                  </a:moveTo>
                  <a:lnTo>
                    <a:pt x="4259199" y="64058"/>
                  </a:lnTo>
                  <a:lnTo>
                    <a:pt x="4254957" y="65354"/>
                  </a:lnTo>
                  <a:lnTo>
                    <a:pt x="4249559" y="67576"/>
                  </a:lnTo>
                  <a:lnTo>
                    <a:pt x="4241851" y="66954"/>
                  </a:lnTo>
                  <a:lnTo>
                    <a:pt x="4241558" y="75171"/>
                  </a:lnTo>
                  <a:lnTo>
                    <a:pt x="4231767" y="69456"/>
                  </a:lnTo>
                  <a:lnTo>
                    <a:pt x="4230700" y="76581"/>
                  </a:lnTo>
                  <a:lnTo>
                    <a:pt x="4236377" y="81419"/>
                  </a:lnTo>
                  <a:lnTo>
                    <a:pt x="4242181" y="80797"/>
                  </a:lnTo>
                  <a:lnTo>
                    <a:pt x="4247693" y="76987"/>
                  </a:lnTo>
                  <a:lnTo>
                    <a:pt x="4252519" y="72288"/>
                  </a:lnTo>
                  <a:lnTo>
                    <a:pt x="4256735" y="71539"/>
                  </a:lnTo>
                  <a:lnTo>
                    <a:pt x="4262742" y="73380"/>
                  </a:lnTo>
                  <a:lnTo>
                    <a:pt x="4263428" y="67500"/>
                  </a:lnTo>
                  <a:close/>
                </a:path>
                <a:path w="6144259" h="116839">
                  <a:moveTo>
                    <a:pt x="4299318" y="73469"/>
                  </a:moveTo>
                  <a:lnTo>
                    <a:pt x="4292511" y="74295"/>
                  </a:lnTo>
                  <a:lnTo>
                    <a:pt x="4291520" y="67665"/>
                  </a:lnTo>
                  <a:lnTo>
                    <a:pt x="4285081" y="68046"/>
                  </a:lnTo>
                  <a:lnTo>
                    <a:pt x="4284815" y="75920"/>
                  </a:lnTo>
                  <a:lnTo>
                    <a:pt x="4290212" y="79209"/>
                  </a:lnTo>
                  <a:lnTo>
                    <a:pt x="4296600" y="78270"/>
                  </a:lnTo>
                  <a:lnTo>
                    <a:pt x="4299318" y="73469"/>
                  </a:lnTo>
                  <a:close/>
                </a:path>
                <a:path w="6144259" h="116839">
                  <a:moveTo>
                    <a:pt x="4371403" y="75336"/>
                  </a:moveTo>
                  <a:lnTo>
                    <a:pt x="4361700" y="74764"/>
                  </a:lnTo>
                  <a:lnTo>
                    <a:pt x="4354220" y="71259"/>
                  </a:lnTo>
                  <a:lnTo>
                    <a:pt x="4347299" y="67081"/>
                  </a:lnTo>
                  <a:lnTo>
                    <a:pt x="4339247" y="64414"/>
                  </a:lnTo>
                  <a:lnTo>
                    <a:pt x="4335602" y="70789"/>
                  </a:lnTo>
                  <a:lnTo>
                    <a:pt x="4328947" y="72694"/>
                  </a:lnTo>
                  <a:lnTo>
                    <a:pt x="4321937" y="74066"/>
                  </a:lnTo>
                  <a:lnTo>
                    <a:pt x="4317238" y="78790"/>
                  </a:lnTo>
                  <a:lnTo>
                    <a:pt x="4325696" y="82677"/>
                  </a:lnTo>
                  <a:lnTo>
                    <a:pt x="4335094" y="84137"/>
                  </a:lnTo>
                  <a:lnTo>
                    <a:pt x="4344555" y="83159"/>
                  </a:lnTo>
                  <a:lnTo>
                    <a:pt x="4353230" y="79717"/>
                  </a:lnTo>
                  <a:lnTo>
                    <a:pt x="4358373" y="79502"/>
                  </a:lnTo>
                  <a:lnTo>
                    <a:pt x="4364444" y="80632"/>
                  </a:lnTo>
                  <a:lnTo>
                    <a:pt x="4369447" y="80200"/>
                  </a:lnTo>
                  <a:lnTo>
                    <a:pt x="4371403" y="75336"/>
                  </a:lnTo>
                  <a:close/>
                </a:path>
                <a:path w="6144259" h="116839">
                  <a:moveTo>
                    <a:pt x="4432389" y="86829"/>
                  </a:moveTo>
                  <a:lnTo>
                    <a:pt x="4431373" y="76187"/>
                  </a:lnTo>
                  <a:lnTo>
                    <a:pt x="4425213" y="71678"/>
                  </a:lnTo>
                  <a:lnTo>
                    <a:pt x="4418177" y="73380"/>
                  </a:lnTo>
                  <a:lnTo>
                    <a:pt x="4414520" y="81318"/>
                  </a:lnTo>
                  <a:lnTo>
                    <a:pt x="4422914" y="80048"/>
                  </a:lnTo>
                  <a:lnTo>
                    <a:pt x="4428287" y="82537"/>
                  </a:lnTo>
                  <a:lnTo>
                    <a:pt x="4432389" y="86829"/>
                  </a:lnTo>
                  <a:close/>
                </a:path>
                <a:path w="6144259" h="116839">
                  <a:moveTo>
                    <a:pt x="4508462" y="73787"/>
                  </a:moveTo>
                  <a:lnTo>
                    <a:pt x="4499635" y="72923"/>
                  </a:lnTo>
                  <a:lnTo>
                    <a:pt x="4491139" y="72694"/>
                  </a:lnTo>
                  <a:lnTo>
                    <a:pt x="4486694" y="78295"/>
                  </a:lnTo>
                  <a:lnTo>
                    <a:pt x="4484586" y="71386"/>
                  </a:lnTo>
                  <a:lnTo>
                    <a:pt x="4479315" y="68707"/>
                  </a:lnTo>
                  <a:lnTo>
                    <a:pt x="4472584" y="67843"/>
                  </a:lnTo>
                  <a:lnTo>
                    <a:pt x="4465345" y="70713"/>
                  </a:lnTo>
                  <a:lnTo>
                    <a:pt x="4456442" y="67805"/>
                  </a:lnTo>
                  <a:lnTo>
                    <a:pt x="4448340" y="67259"/>
                  </a:lnTo>
                  <a:lnTo>
                    <a:pt x="4443488" y="77177"/>
                  </a:lnTo>
                  <a:lnTo>
                    <a:pt x="4444149" y="81051"/>
                  </a:lnTo>
                  <a:lnTo>
                    <a:pt x="4446359" y="82994"/>
                  </a:lnTo>
                  <a:lnTo>
                    <a:pt x="4450562" y="82232"/>
                  </a:lnTo>
                  <a:lnTo>
                    <a:pt x="4466526" y="82372"/>
                  </a:lnTo>
                  <a:lnTo>
                    <a:pt x="4483405" y="83769"/>
                  </a:lnTo>
                  <a:lnTo>
                    <a:pt x="4498340" y="82283"/>
                  </a:lnTo>
                  <a:lnTo>
                    <a:pt x="4508462" y="73787"/>
                  </a:lnTo>
                  <a:close/>
                </a:path>
                <a:path w="6144259" h="116839">
                  <a:moveTo>
                    <a:pt x="4571238" y="77762"/>
                  </a:moveTo>
                  <a:lnTo>
                    <a:pt x="4569422" y="75196"/>
                  </a:lnTo>
                  <a:lnTo>
                    <a:pt x="4568456" y="73761"/>
                  </a:lnTo>
                  <a:lnTo>
                    <a:pt x="4563910" y="77571"/>
                  </a:lnTo>
                  <a:lnTo>
                    <a:pt x="4565688" y="80162"/>
                  </a:lnTo>
                  <a:lnTo>
                    <a:pt x="4566691" y="81495"/>
                  </a:lnTo>
                  <a:lnTo>
                    <a:pt x="4571238" y="77762"/>
                  </a:lnTo>
                  <a:close/>
                </a:path>
                <a:path w="6144259" h="116839">
                  <a:moveTo>
                    <a:pt x="4698619" y="78168"/>
                  </a:moveTo>
                  <a:lnTo>
                    <a:pt x="4680648" y="77749"/>
                  </a:lnTo>
                  <a:lnTo>
                    <a:pt x="4683099" y="87503"/>
                  </a:lnTo>
                  <a:lnTo>
                    <a:pt x="4680191" y="94500"/>
                  </a:lnTo>
                  <a:lnTo>
                    <a:pt x="4677321" y="100596"/>
                  </a:lnTo>
                  <a:lnTo>
                    <a:pt x="4679886" y="107619"/>
                  </a:lnTo>
                  <a:lnTo>
                    <a:pt x="4680801" y="103733"/>
                  </a:lnTo>
                  <a:lnTo>
                    <a:pt x="4683010" y="101917"/>
                  </a:lnTo>
                  <a:lnTo>
                    <a:pt x="4687163" y="102895"/>
                  </a:lnTo>
                  <a:lnTo>
                    <a:pt x="4687151" y="92481"/>
                  </a:lnTo>
                  <a:lnTo>
                    <a:pt x="4691126" y="87922"/>
                  </a:lnTo>
                  <a:lnTo>
                    <a:pt x="4695977" y="84670"/>
                  </a:lnTo>
                  <a:lnTo>
                    <a:pt x="4698619" y="78168"/>
                  </a:lnTo>
                  <a:close/>
                </a:path>
                <a:path w="6144259" h="116839">
                  <a:moveTo>
                    <a:pt x="4734204" y="88900"/>
                  </a:moveTo>
                  <a:lnTo>
                    <a:pt x="4729619" y="82372"/>
                  </a:lnTo>
                  <a:lnTo>
                    <a:pt x="4720971" y="82092"/>
                  </a:lnTo>
                  <a:lnTo>
                    <a:pt x="4719752" y="93624"/>
                  </a:lnTo>
                  <a:lnTo>
                    <a:pt x="4725111" y="92786"/>
                  </a:lnTo>
                  <a:lnTo>
                    <a:pt x="4732921" y="95707"/>
                  </a:lnTo>
                  <a:lnTo>
                    <a:pt x="4734204" y="88900"/>
                  </a:lnTo>
                  <a:close/>
                </a:path>
                <a:path w="6144259" h="116839">
                  <a:moveTo>
                    <a:pt x="4795202" y="90297"/>
                  </a:moveTo>
                  <a:lnTo>
                    <a:pt x="4783290" y="89674"/>
                  </a:lnTo>
                  <a:lnTo>
                    <a:pt x="4772203" y="90258"/>
                  </a:lnTo>
                  <a:lnTo>
                    <a:pt x="4763541" y="94424"/>
                  </a:lnTo>
                  <a:lnTo>
                    <a:pt x="4758918" y="104521"/>
                  </a:lnTo>
                  <a:lnTo>
                    <a:pt x="4761712" y="105575"/>
                  </a:lnTo>
                  <a:lnTo>
                    <a:pt x="4765980" y="104736"/>
                  </a:lnTo>
                  <a:lnTo>
                    <a:pt x="4766005" y="109575"/>
                  </a:lnTo>
                  <a:lnTo>
                    <a:pt x="4763186" y="110744"/>
                  </a:lnTo>
                  <a:lnTo>
                    <a:pt x="4758918" y="109524"/>
                  </a:lnTo>
                  <a:lnTo>
                    <a:pt x="4758664" y="114439"/>
                  </a:lnTo>
                  <a:lnTo>
                    <a:pt x="4762957" y="113766"/>
                  </a:lnTo>
                  <a:lnTo>
                    <a:pt x="4768888" y="115493"/>
                  </a:lnTo>
                  <a:lnTo>
                    <a:pt x="4769574" y="109664"/>
                  </a:lnTo>
                  <a:lnTo>
                    <a:pt x="4776292" y="108661"/>
                  </a:lnTo>
                  <a:lnTo>
                    <a:pt x="4767783" y="101460"/>
                  </a:lnTo>
                  <a:lnTo>
                    <a:pt x="4773434" y="99809"/>
                  </a:lnTo>
                  <a:lnTo>
                    <a:pt x="4779657" y="100368"/>
                  </a:lnTo>
                  <a:lnTo>
                    <a:pt x="4784649" y="98958"/>
                  </a:lnTo>
                  <a:lnTo>
                    <a:pt x="4787887" y="95199"/>
                  </a:lnTo>
                  <a:lnTo>
                    <a:pt x="4790694" y="94145"/>
                  </a:lnTo>
                  <a:lnTo>
                    <a:pt x="4794986" y="95275"/>
                  </a:lnTo>
                  <a:lnTo>
                    <a:pt x="4795202" y="90297"/>
                  </a:lnTo>
                  <a:close/>
                </a:path>
                <a:path w="6144259" h="116839">
                  <a:moveTo>
                    <a:pt x="4877740" y="92189"/>
                  </a:moveTo>
                  <a:lnTo>
                    <a:pt x="4874895" y="93319"/>
                  </a:lnTo>
                  <a:lnTo>
                    <a:pt x="4870678" y="92202"/>
                  </a:lnTo>
                  <a:lnTo>
                    <a:pt x="4870475" y="97078"/>
                  </a:lnTo>
                  <a:lnTo>
                    <a:pt x="4873231" y="96024"/>
                  </a:lnTo>
                  <a:lnTo>
                    <a:pt x="4877524" y="97167"/>
                  </a:lnTo>
                  <a:lnTo>
                    <a:pt x="4877740" y="92189"/>
                  </a:lnTo>
                  <a:close/>
                </a:path>
                <a:path w="6144259" h="116839">
                  <a:moveTo>
                    <a:pt x="4938395" y="108623"/>
                  </a:moveTo>
                  <a:lnTo>
                    <a:pt x="4937899" y="99568"/>
                  </a:lnTo>
                  <a:lnTo>
                    <a:pt x="4934178" y="94830"/>
                  </a:lnTo>
                  <a:lnTo>
                    <a:pt x="4928159" y="93129"/>
                  </a:lnTo>
                  <a:lnTo>
                    <a:pt x="4920793" y="93167"/>
                  </a:lnTo>
                  <a:lnTo>
                    <a:pt x="4920780" y="100190"/>
                  </a:lnTo>
                  <a:lnTo>
                    <a:pt x="4916792" y="108140"/>
                  </a:lnTo>
                  <a:lnTo>
                    <a:pt x="4938395" y="108623"/>
                  </a:lnTo>
                  <a:close/>
                </a:path>
                <a:path w="6144259" h="116839">
                  <a:moveTo>
                    <a:pt x="5151679" y="95529"/>
                  </a:moveTo>
                  <a:lnTo>
                    <a:pt x="5149913" y="92964"/>
                  </a:lnTo>
                  <a:lnTo>
                    <a:pt x="5148961" y="91528"/>
                  </a:lnTo>
                  <a:lnTo>
                    <a:pt x="5144414" y="95161"/>
                  </a:lnTo>
                  <a:lnTo>
                    <a:pt x="5146205" y="97751"/>
                  </a:lnTo>
                  <a:lnTo>
                    <a:pt x="5147157" y="99250"/>
                  </a:lnTo>
                  <a:lnTo>
                    <a:pt x="5151679" y="95529"/>
                  </a:lnTo>
                  <a:close/>
                </a:path>
                <a:path w="6144259" h="116839">
                  <a:moveTo>
                    <a:pt x="5192598" y="98602"/>
                  </a:moveTo>
                  <a:lnTo>
                    <a:pt x="5185473" y="98463"/>
                  </a:lnTo>
                  <a:lnTo>
                    <a:pt x="5178399" y="99745"/>
                  </a:lnTo>
                  <a:lnTo>
                    <a:pt x="5181866" y="103187"/>
                  </a:lnTo>
                  <a:lnTo>
                    <a:pt x="5188928" y="104292"/>
                  </a:lnTo>
                  <a:lnTo>
                    <a:pt x="5192598" y="98602"/>
                  </a:lnTo>
                  <a:close/>
                </a:path>
                <a:path w="6144259" h="116839">
                  <a:moveTo>
                    <a:pt x="5486768" y="110236"/>
                  </a:moveTo>
                  <a:lnTo>
                    <a:pt x="5482564" y="108191"/>
                  </a:lnTo>
                  <a:lnTo>
                    <a:pt x="5478030" y="113728"/>
                  </a:lnTo>
                  <a:lnTo>
                    <a:pt x="5486603" y="114020"/>
                  </a:lnTo>
                  <a:lnTo>
                    <a:pt x="5486768" y="110236"/>
                  </a:lnTo>
                  <a:close/>
                </a:path>
                <a:path w="6144259" h="116839">
                  <a:moveTo>
                    <a:pt x="5506682" y="109308"/>
                  </a:moveTo>
                  <a:lnTo>
                    <a:pt x="5503926" y="110324"/>
                  </a:lnTo>
                  <a:lnTo>
                    <a:pt x="5499659" y="109334"/>
                  </a:lnTo>
                  <a:lnTo>
                    <a:pt x="5499443" y="114109"/>
                  </a:lnTo>
                  <a:lnTo>
                    <a:pt x="5502249" y="113068"/>
                  </a:lnTo>
                  <a:lnTo>
                    <a:pt x="5506504" y="114185"/>
                  </a:lnTo>
                  <a:lnTo>
                    <a:pt x="5506682" y="109308"/>
                  </a:lnTo>
                  <a:close/>
                </a:path>
                <a:path w="6144259" h="116839">
                  <a:moveTo>
                    <a:pt x="5529897" y="112356"/>
                  </a:moveTo>
                  <a:lnTo>
                    <a:pt x="5528094" y="109689"/>
                  </a:lnTo>
                  <a:lnTo>
                    <a:pt x="5527129" y="108292"/>
                  </a:lnTo>
                  <a:lnTo>
                    <a:pt x="5522633" y="111988"/>
                  </a:lnTo>
                  <a:lnTo>
                    <a:pt x="5524462" y="114566"/>
                  </a:lnTo>
                  <a:lnTo>
                    <a:pt x="5525427" y="115976"/>
                  </a:lnTo>
                  <a:lnTo>
                    <a:pt x="5529897" y="112356"/>
                  </a:lnTo>
                  <a:close/>
                </a:path>
                <a:path w="6144259" h="116839">
                  <a:moveTo>
                    <a:pt x="5567134" y="110147"/>
                  </a:moveTo>
                  <a:lnTo>
                    <a:pt x="5564378" y="111188"/>
                  </a:lnTo>
                  <a:lnTo>
                    <a:pt x="5560149" y="110236"/>
                  </a:lnTo>
                  <a:lnTo>
                    <a:pt x="5559984" y="114998"/>
                  </a:lnTo>
                  <a:lnTo>
                    <a:pt x="5562739" y="113931"/>
                  </a:lnTo>
                  <a:lnTo>
                    <a:pt x="5566969" y="114998"/>
                  </a:lnTo>
                  <a:lnTo>
                    <a:pt x="5567134" y="110147"/>
                  </a:lnTo>
                  <a:close/>
                </a:path>
                <a:path w="6144259" h="116839">
                  <a:moveTo>
                    <a:pt x="5583110" y="112941"/>
                  </a:moveTo>
                  <a:lnTo>
                    <a:pt x="5581332" y="110286"/>
                  </a:lnTo>
                  <a:lnTo>
                    <a:pt x="5580367" y="108902"/>
                  </a:lnTo>
                  <a:lnTo>
                    <a:pt x="5575884" y="112623"/>
                  </a:lnTo>
                  <a:lnTo>
                    <a:pt x="5577662" y="115189"/>
                  </a:lnTo>
                  <a:lnTo>
                    <a:pt x="5578665" y="116598"/>
                  </a:lnTo>
                  <a:lnTo>
                    <a:pt x="5583110" y="112941"/>
                  </a:lnTo>
                  <a:close/>
                </a:path>
                <a:path w="6144259" h="116839">
                  <a:moveTo>
                    <a:pt x="5588622" y="95377"/>
                  </a:moveTo>
                  <a:lnTo>
                    <a:pt x="5585841" y="96520"/>
                  </a:lnTo>
                  <a:lnTo>
                    <a:pt x="5581662" y="95415"/>
                  </a:lnTo>
                  <a:lnTo>
                    <a:pt x="5581485" y="100368"/>
                  </a:lnTo>
                  <a:lnTo>
                    <a:pt x="5584253" y="99237"/>
                  </a:lnTo>
                  <a:lnTo>
                    <a:pt x="5588495" y="100164"/>
                  </a:lnTo>
                  <a:lnTo>
                    <a:pt x="5588622" y="95377"/>
                  </a:lnTo>
                  <a:close/>
                </a:path>
                <a:path w="6144259" h="116839">
                  <a:moveTo>
                    <a:pt x="5611761" y="98158"/>
                  </a:moveTo>
                  <a:lnTo>
                    <a:pt x="5609933" y="95605"/>
                  </a:lnTo>
                  <a:lnTo>
                    <a:pt x="5608917" y="94195"/>
                  </a:lnTo>
                  <a:lnTo>
                    <a:pt x="5604573" y="97993"/>
                  </a:lnTo>
                  <a:lnTo>
                    <a:pt x="5601868" y="94119"/>
                  </a:lnTo>
                  <a:lnTo>
                    <a:pt x="5597436" y="97980"/>
                  </a:lnTo>
                  <a:lnTo>
                    <a:pt x="5599227" y="100545"/>
                  </a:lnTo>
                  <a:lnTo>
                    <a:pt x="5600166" y="101866"/>
                  </a:lnTo>
                  <a:lnTo>
                    <a:pt x="5604573" y="98145"/>
                  </a:lnTo>
                  <a:lnTo>
                    <a:pt x="5606300" y="100622"/>
                  </a:lnTo>
                  <a:lnTo>
                    <a:pt x="5607253" y="101942"/>
                  </a:lnTo>
                  <a:lnTo>
                    <a:pt x="5611761" y="98158"/>
                  </a:lnTo>
                  <a:close/>
                </a:path>
                <a:path w="6144259" h="116839">
                  <a:moveTo>
                    <a:pt x="5661444" y="93687"/>
                  </a:moveTo>
                  <a:lnTo>
                    <a:pt x="5659653" y="91084"/>
                  </a:lnTo>
                  <a:lnTo>
                    <a:pt x="5658688" y="89738"/>
                  </a:lnTo>
                  <a:lnTo>
                    <a:pt x="5654218" y="93497"/>
                  </a:lnTo>
                  <a:lnTo>
                    <a:pt x="5656008" y="96075"/>
                  </a:lnTo>
                  <a:lnTo>
                    <a:pt x="5656986" y="97497"/>
                  </a:lnTo>
                  <a:lnTo>
                    <a:pt x="5661444" y="93687"/>
                  </a:lnTo>
                  <a:close/>
                </a:path>
                <a:path w="6144259" h="116839">
                  <a:moveTo>
                    <a:pt x="6144069" y="109778"/>
                  </a:moveTo>
                  <a:lnTo>
                    <a:pt x="6139942" y="110655"/>
                  </a:lnTo>
                  <a:lnTo>
                    <a:pt x="6134138" y="109029"/>
                  </a:lnTo>
                  <a:lnTo>
                    <a:pt x="6133528" y="114846"/>
                  </a:lnTo>
                  <a:lnTo>
                    <a:pt x="6137681" y="114071"/>
                  </a:lnTo>
                  <a:lnTo>
                    <a:pt x="6143485" y="115646"/>
                  </a:lnTo>
                  <a:lnTo>
                    <a:pt x="6144069" y="10977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6922" y="3054146"/>
              <a:ext cx="6485890" cy="146050"/>
            </a:xfrm>
            <a:custGeom>
              <a:avLst/>
              <a:gdLst/>
              <a:ahLst/>
              <a:cxnLst/>
              <a:rect l="l" t="t" r="r" b="b"/>
              <a:pathLst>
                <a:path w="6485890" h="146050">
                  <a:moveTo>
                    <a:pt x="7785" y="58610"/>
                  </a:moveTo>
                  <a:lnTo>
                    <a:pt x="7378" y="53555"/>
                  </a:lnTo>
                  <a:lnTo>
                    <a:pt x="571" y="52743"/>
                  </a:lnTo>
                  <a:lnTo>
                    <a:pt x="0" y="59055"/>
                  </a:lnTo>
                  <a:lnTo>
                    <a:pt x="1270" y="64947"/>
                  </a:lnTo>
                  <a:lnTo>
                    <a:pt x="4584" y="61887"/>
                  </a:lnTo>
                  <a:lnTo>
                    <a:pt x="7785" y="58610"/>
                  </a:lnTo>
                  <a:close/>
                </a:path>
                <a:path w="6485890" h="146050">
                  <a:moveTo>
                    <a:pt x="449694" y="32651"/>
                  </a:moveTo>
                  <a:lnTo>
                    <a:pt x="444677" y="32766"/>
                  </a:lnTo>
                  <a:lnTo>
                    <a:pt x="440220" y="29210"/>
                  </a:lnTo>
                  <a:lnTo>
                    <a:pt x="436676" y="27482"/>
                  </a:lnTo>
                  <a:lnTo>
                    <a:pt x="434454" y="33147"/>
                  </a:lnTo>
                  <a:lnTo>
                    <a:pt x="443623" y="40817"/>
                  </a:lnTo>
                  <a:lnTo>
                    <a:pt x="447116" y="40449"/>
                  </a:lnTo>
                  <a:lnTo>
                    <a:pt x="449694" y="32651"/>
                  </a:lnTo>
                  <a:close/>
                </a:path>
                <a:path w="6485890" h="146050">
                  <a:moveTo>
                    <a:pt x="605523" y="15798"/>
                  </a:moveTo>
                  <a:lnTo>
                    <a:pt x="604774" y="7696"/>
                  </a:lnTo>
                  <a:lnTo>
                    <a:pt x="593001" y="7632"/>
                  </a:lnTo>
                  <a:lnTo>
                    <a:pt x="583615" y="10515"/>
                  </a:lnTo>
                  <a:lnTo>
                    <a:pt x="574395" y="13589"/>
                  </a:lnTo>
                  <a:lnTo>
                    <a:pt x="563092" y="14084"/>
                  </a:lnTo>
                  <a:lnTo>
                    <a:pt x="565658" y="23063"/>
                  </a:lnTo>
                  <a:lnTo>
                    <a:pt x="578840" y="19583"/>
                  </a:lnTo>
                  <a:lnTo>
                    <a:pt x="582612" y="28321"/>
                  </a:lnTo>
                  <a:lnTo>
                    <a:pt x="569861" y="33058"/>
                  </a:lnTo>
                  <a:lnTo>
                    <a:pt x="555002" y="35166"/>
                  </a:lnTo>
                  <a:lnTo>
                    <a:pt x="539775" y="36804"/>
                  </a:lnTo>
                  <a:lnTo>
                    <a:pt x="525932" y="40144"/>
                  </a:lnTo>
                  <a:lnTo>
                    <a:pt x="527494" y="49936"/>
                  </a:lnTo>
                  <a:lnTo>
                    <a:pt x="521233" y="50304"/>
                  </a:lnTo>
                  <a:lnTo>
                    <a:pt x="518934" y="55397"/>
                  </a:lnTo>
                  <a:lnTo>
                    <a:pt x="528574" y="54432"/>
                  </a:lnTo>
                  <a:lnTo>
                    <a:pt x="535292" y="52260"/>
                  </a:lnTo>
                  <a:lnTo>
                    <a:pt x="541413" y="51422"/>
                  </a:lnTo>
                  <a:lnTo>
                    <a:pt x="549287" y="54406"/>
                  </a:lnTo>
                  <a:lnTo>
                    <a:pt x="553288" y="52209"/>
                  </a:lnTo>
                  <a:lnTo>
                    <a:pt x="555586" y="47840"/>
                  </a:lnTo>
                  <a:lnTo>
                    <a:pt x="558444" y="44170"/>
                  </a:lnTo>
                  <a:lnTo>
                    <a:pt x="564121" y="44030"/>
                  </a:lnTo>
                  <a:lnTo>
                    <a:pt x="575043" y="43078"/>
                  </a:lnTo>
                  <a:lnTo>
                    <a:pt x="582320" y="37680"/>
                  </a:lnTo>
                  <a:lnTo>
                    <a:pt x="589902" y="32651"/>
                  </a:lnTo>
                  <a:lnTo>
                    <a:pt x="601726" y="32778"/>
                  </a:lnTo>
                  <a:lnTo>
                    <a:pt x="601891" y="25742"/>
                  </a:lnTo>
                  <a:lnTo>
                    <a:pt x="603859" y="20942"/>
                  </a:lnTo>
                  <a:lnTo>
                    <a:pt x="605523" y="15798"/>
                  </a:lnTo>
                  <a:close/>
                </a:path>
                <a:path w="6485890" h="146050">
                  <a:moveTo>
                    <a:pt x="620890" y="14693"/>
                  </a:moveTo>
                  <a:lnTo>
                    <a:pt x="618591" y="7556"/>
                  </a:lnTo>
                  <a:lnTo>
                    <a:pt x="612355" y="7454"/>
                  </a:lnTo>
                  <a:lnTo>
                    <a:pt x="612838" y="22415"/>
                  </a:lnTo>
                  <a:lnTo>
                    <a:pt x="619048" y="21945"/>
                  </a:lnTo>
                  <a:lnTo>
                    <a:pt x="620890" y="14693"/>
                  </a:lnTo>
                  <a:close/>
                </a:path>
                <a:path w="6485890" h="146050">
                  <a:moveTo>
                    <a:pt x="2205037" y="927"/>
                  </a:moveTo>
                  <a:lnTo>
                    <a:pt x="2200668" y="1778"/>
                  </a:lnTo>
                  <a:lnTo>
                    <a:pt x="2194572" y="0"/>
                  </a:lnTo>
                  <a:lnTo>
                    <a:pt x="2193912" y="5880"/>
                  </a:lnTo>
                  <a:lnTo>
                    <a:pt x="2198255" y="5067"/>
                  </a:lnTo>
                  <a:lnTo>
                    <a:pt x="2204339" y="6819"/>
                  </a:lnTo>
                  <a:lnTo>
                    <a:pt x="2205037" y="927"/>
                  </a:lnTo>
                  <a:close/>
                </a:path>
                <a:path w="6485890" h="146050">
                  <a:moveTo>
                    <a:pt x="2252891" y="1409"/>
                  </a:moveTo>
                  <a:lnTo>
                    <a:pt x="2246503" y="76"/>
                  </a:lnTo>
                  <a:lnTo>
                    <a:pt x="2245474" y="6400"/>
                  </a:lnTo>
                  <a:lnTo>
                    <a:pt x="2246185" y="12357"/>
                  </a:lnTo>
                  <a:lnTo>
                    <a:pt x="2252865" y="6464"/>
                  </a:lnTo>
                  <a:lnTo>
                    <a:pt x="2252891" y="1409"/>
                  </a:lnTo>
                  <a:close/>
                </a:path>
                <a:path w="6485890" h="146050">
                  <a:moveTo>
                    <a:pt x="2282075" y="11861"/>
                  </a:moveTo>
                  <a:lnTo>
                    <a:pt x="2278951" y="10833"/>
                  </a:lnTo>
                  <a:lnTo>
                    <a:pt x="2278583" y="13779"/>
                  </a:lnTo>
                  <a:lnTo>
                    <a:pt x="2278354" y="16814"/>
                  </a:lnTo>
                  <a:lnTo>
                    <a:pt x="2281453" y="17792"/>
                  </a:lnTo>
                  <a:lnTo>
                    <a:pt x="2281834" y="14947"/>
                  </a:lnTo>
                  <a:lnTo>
                    <a:pt x="2282075" y="11861"/>
                  </a:lnTo>
                  <a:close/>
                </a:path>
                <a:path w="6485890" h="146050">
                  <a:moveTo>
                    <a:pt x="2287435" y="8915"/>
                  </a:moveTo>
                  <a:lnTo>
                    <a:pt x="2281834" y="5867"/>
                  </a:lnTo>
                  <a:lnTo>
                    <a:pt x="2282075" y="11861"/>
                  </a:lnTo>
                  <a:lnTo>
                    <a:pt x="2287435" y="8915"/>
                  </a:lnTo>
                  <a:close/>
                </a:path>
                <a:path w="6485890" h="146050">
                  <a:moveTo>
                    <a:pt x="2302408" y="4800"/>
                  </a:moveTo>
                  <a:lnTo>
                    <a:pt x="2299563" y="838"/>
                  </a:lnTo>
                  <a:lnTo>
                    <a:pt x="2294940" y="4622"/>
                  </a:lnTo>
                  <a:lnTo>
                    <a:pt x="2296807" y="7213"/>
                  </a:lnTo>
                  <a:lnTo>
                    <a:pt x="2297823" y="8636"/>
                  </a:lnTo>
                  <a:lnTo>
                    <a:pt x="2302408" y="4800"/>
                  </a:lnTo>
                  <a:close/>
                </a:path>
                <a:path w="6485890" h="146050">
                  <a:moveTo>
                    <a:pt x="2373566" y="18465"/>
                  </a:moveTo>
                  <a:lnTo>
                    <a:pt x="2370709" y="19507"/>
                  </a:lnTo>
                  <a:lnTo>
                    <a:pt x="2366340" y="18503"/>
                  </a:lnTo>
                  <a:lnTo>
                    <a:pt x="2366137" y="23279"/>
                  </a:lnTo>
                  <a:lnTo>
                    <a:pt x="2368994" y="22288"/>
                  </a:lnTo>
                  <a:lnTo>
                    <a:pt x="2373350" y="23291"/>
                  </a:lnTo>
                  <a:lnTo>
                    <a:pt x="2373566" y="18465"/>
                  </a:lnTo>
                  <a:close/>
                </a:path>
                <a:path w="6485890" h="146050">
                  <a:moveTo>
                    <a:pt x="2411565" y="22809"/>
                  </a:moveTo>
                  <a:lnTo>
                    <a:pt x="2409266" y="18351"/>
                  </a:lnTo>
                  <a:lnTo>
                    <a:pt x="2402751" y="23901"/>
                  </a:lnTo>
                  <a:lnTo>
                    <a:pt x="2409456" y="27813"/>
                  </a:lnTo>
                  <a:lnTo>
                    <a:pt x="2411565" y="22809"/>
                  </a:lnTo>
                  <a:close/>
                </a:path>
                <a:path w="6485890" h="146050">
                  <a:moveTo>
                    <a:pt x="2437714" y="17170"/>
                  </a:moveTo>
                  <a:lnTo>
                    <a:pt x="2435898" y="14528"/>
                  </a:lnTo>
                  <a:lnTo>
                    <a:pt x="2434933" y="13258"/>
                  </a:lnTo>
                  <a:lnTo>
                    <a:pt x="2430297" y="16878"/>
                  </a:lnTo>
                  <a:lnTo>
                    <a:pt x="2432164" y="19481"/>
                  </a:lnTo>
                  <a:lnTo>
                    <a:pt x="2433167" y="20904"/>
                  </a:lnTo>
                  <a:lnTo>
                    <a:pt x="2437714" y="17170"/>
                  </a:lnTo>
                  <a:close/>
                </a:path>
                <a:path w="6485890" h="146050">
                  <a:moveTo>
                    <a:pt x="2459647" y="22606"/>
                  </a:moveTo>
                  <a:lnTo>
                    <a:pt x="2456802" y="18503"/>
                  </a:lnTo>
                  <a:lnTo>
                    <a:pt x="2452217" y="22161"/>
                  </a:lnTo>
                  <a:lnTo>
                    <a:pt x="2454059" y="24790"/>
                  </a:lnTo>
                  <a:lnTo>
                    <a:pt x="2455011" y="26238"/>
                  </a:lnTo>
                  <a:lnTo>
                    <a:pt x="2459647" y="22606"/>
                  </a:lnTo>
                  <a:close/>
                </a:path>
                <a:path w="6485890" h="146050">
                  <a:moveTo>
                    <a:pt x="2468842" y="15087"/>
                  </a:moveTo>
                  <a:lnTo>
                    <a:pt x="2461577" y="14960"/>
                  </a:lnTo>
                  <a:lnTo>
                    <a:pt x="2461399" y="24917"/>
                  </a:lnTo>
                  <a:lnTo>
                    <a:pt x="2468664" y="25044"/>
                  </a:lnTo>
                  <a:lnTo>
                    <a:pt x="2468842" y="15087"/>
                  </a:lnTo>
                  <a:close/>
                </a:path>
                <a:path w="6485890" h="146050">
                  <a:moveTo>
                    <a:pt x="2512568" y="28333"/>
                  </a:moveTo>
                  <a:lnTo>
                    <a:pt x="2510002" y="24396"/>
                  </a:lnTo>
                  <a:lnTo>
                    <a:pt x="2506929" y="21145"/>
                  </a:lnTo>
                  <a:lnTo>
                    <a:pt x="2505481" y="15709"/>
                  </a:lnTo>
                  <a:lnTo>
                    <a:pt x="2509355" y="15582"/>
                  </a:lnTo>
                  <a:lnTo>
                    <a:pt x="2508504" y="9461"/>
                  </a:lnTo>
                  <a:lnTo>
                    <a:pt x="2501938" y="10756"/>
                  </a:lnTo>
                  <a:lnTo>
                    <a:pt x="2501163" y="18910"/>
                  </a:lnTo>
                  <a:lnTo>
                    <a:pt x="2496756" y="25044"/>
                  </a:lnTo>
                  <a:lnTo>
                    <a:pt x="2493911" y="30226"/>
                  </a:lnTo>
                  <a:lnTo>
                    <a:pt x="2497836" y="35521"/>
                  </a:lnTo>
                  <a:lnTo>
                    <a:pt x="2500109" y="30175"/>
                  </a:lnTo>
                  <a:lnTo>
                    <a:pt x="2504592" y="30505"/>
                  </a:lnTo>
                  <a:lnTo>
                    <a:pt x="2509342" y="33388"/>
                  </a:lnTo>
                  <a:lnTo>
                    <a:pt x="2512453" y="35775"/>
                  </a:lnTo>
                  <a:lnTo>
                    <a:pt x="2512568" y="28333"/>
                  </a:lnTo>
                  <a:close/>
                </a:path>
                <a:path w="6485890" h="146050">
                  <a:moveTo>
                    <a:pt x="2531237" y="11277"/>
                  </a:moveTo>
                  <a:lnTo>
                    <a:pt x="2523896" y="11150"/>
                  </a:lnTo>
                  <a:lnTo>
                    <a:pt x="2516644" y="12407"/>
                  </a:lnTo>
                  <a:lnTo>
                    <a:pt x="2520213" y="15836"/>
                  </a:lnTo>
                  <a:lnTo>
                    <a:pt x="2527452" y="16954"/>
                  </a:lnTo>
                  <a:lnTo>
                    <a:pt x="2531237" y="11277"/>
                  </a:lnTo>
                  <a:close/>
                </a:path>
                <a:path w="6485890" h="146050">
                  <a:moveTo>
                    <a:pt x="2549499" y="11582"/>
                  </a:moveTo>
                  <a:lnTo>
                    <a:pt x="2546705" y="12534"/>
                  </a:lnTo>
                  <a:lnTo>
                    <a:pt x="2542349" y="11506"/>
                  </a:lnTo>
                  <a:lnTo>
                    <a:pt x="2542133" y="16357"/>
                  </a:lnTo>
                  <a:lnTo>
                    <a:pt x="2544978" y="15367"/>
                  </a:lnTo>
                  <a:lnTo>
                    <a:pt x="2549334" y="16370"/>
                  </a:lnTo>
                  <a:lnTo>
                    <a:pt x="2549499" y="11582"/>
                  </a:lnTo>
                  <a:close/>
                </a:path>
                <a:path w="6485890" h="146050">
                  <a:moveTo>
                    <a:pt x="2560459" y="16687"/>
                  </a:moveTo>
                  <a:lnTo>
                    <a:pt x="2554097" y="16357"/>
                  </a:lnTo>
                  <a:lnTo>
                    <a:pt x="2550960" y="20370"/>
                  </a:lnTo>
                  <a:lnTo>
                    <a:pt x="2549207" y="26441"/>
                  </a:lnTo>
                  <a:lnTo>
                    <a:pt x="2555544" y="26911"/>
                  </a:lnTo>
                  <a:lnTo>
                    <a:pt x="2558745" y="22948"/>
                  </a:lnTo>
                  <a:lnTo>
                    <a:pt x="2560459" y="16687"/>
                  </a:lnTo>
                  <a:close/>
                </a:path>
                <a:path w="6485890" h="146050">
                  <a:moveTo>
                    <a:pt x="2589619" y="22199"/>
                  </a:moveTo>
                  <a:lnTo>
                    <a:pt x="2587980" y="13271"/>
                  </a:lnTo>
                  <a:lnTo>
                    <a:pt x="2583078" y="8839"/>
                  </a:lnTo>
                  <a:lnTo>
                    <a:pt x="2577820" y="9779"/>
                  </a:lnTo>
                  <a:lnTo>
                    <a:pt x="2575090" y="16941"/>
                  </a:lnTo>
                  <a:lnTo>
                    <a:pt x="2579979" y="18694"/>
                  </a:lnTo>
                  <a:lnTo>
                    <a:pt x="2581935" y="24269"/>
                  </a:lnTo>
                  <a:lnTo>
                    <a:pt x="2589619" y="22199"/>
                  </a:lnTo>
                  <a:close/>
                </a:path>
                <a:path w="6485890" h="146050">
                  <a:moveTo>
                    <a:pt x="2600922" y="7416"/>
                  </a:moveTo>
                  <a:lnTo>
                    <a:pt x="2598051" y="8572"/>
                  </a:lnTo>
                  <a:lnTo>
                    <a:pt x="2593695" y="7404"/>
                  </a:lnTo>
                  <a:lnTo>
                    <a:pt x="2593530" y="12357"/>
                  </a:lnTo>
                  <a:lnTo>
                    <a:pt x="2596337" y="11214"/>
                  </a:lnTo>
                  <a:lnTo>
                    <a:pt x="2600706" y="12319"/>
                  </a:lnTo>
                  <a:lnTo>
                    <a:pt x="2600922" y="7416"/>
                  </a:lnTo>
                  <a:close/>
                </a:path>
                <a:path w="6485890" h="146050">
                  <a:moveTo>
                    <a:pt x="2778277" y="28105"/>
                  </a:moveTo>
                  <a:lnTo>
                    <a:pt x="2776410" y="25438"/>
                  </a:lnTo>
                  <a:lnTo>
                    <a:pt x="2775445" y="24028"/>
                  </a:lnTo>
                  <a:lnTo>
                    <a:pt x="2770822" y="27686"/>
                  </a:lnTo>
                  <a:lnTo>
                    <a:pt x="2772676" y="30314"/>
                  </a:lnTo>
                  <a:lnTo>
                    <a:pt x="2773616" y="31737"/>
                  </a:lnTo>
                  <a:lnTo>
                    <a:pt x="2778277" y="28105"/>
                  </a:lnTo>
                  <a:close/>
                </a:path>
                <a:path w="6485890" h="146050">
                  <a:moveTo>
                    <a:pt x="2840253" y="29451"/>
                  </a:moveTo>
                  <a:lnTo>
                    <a:pt x="2837484" y="25323"/>
                  </a:lnTo>
                  <a:lnTo>
                    <a:pt x="2832862" y="28956"/>
                  </a:lnTo>
                  <a:lnTo>
                    <a:pt x="2834678" y="31610"/>
                  </a:lnTo>
                  <a:lnTo>
                    <a:pt x="2835694" y="33058"/>
                  </a:lnTo>
                  <a:lnTo>
                    <a:pt x="2840253" y="29451"/>
                  </a:lnTo>
                  <a:close/>
                </a:path>
                <a:path w="6485890" h="146050">
                  <a:moveTo>
                    <a:pt x="2951708" y="19380"/>
                  </a:moveTo>
                  <a:lnTo>
                    <a:pt x="2951099" y="14020"/>
                  </a:lnTo>
                  <a:lnTo>
                    <a:pt x="2946755" y="14236"/>
                  </a:lnTo>
                  <a:lnTo>
                    <a:pt x="2941231" y="16954"/>
                  </a:lnTo>
                  <a:lnTo>
                    <a:pt x="2937091" y="19062"/>
                  </a:lnTo>
                  <a:lnTo>
                    <a:pt x="2931477" y="20447"/>
                  </a:lnTo>
                  <a:lnTo>
                    <a:pt x="2923159" y="15481"/>
                  </a:lnTo>
                  <a:lnTo>
                    <a:pt x="2922371" y="23622"/>
                  </a:lnTo>
                  <a:lnTo>
                    <a:pt x="2931452" y="26212"/>
                  </a:lnTo>
                  <a:lnTo>
                    <a:pt x="2938945" y="27635"/>
                  </a:lnTo>
                  <a:lnTo>
                    <a:pt x="2945485" y="25984"/>
                  </a:lnTo>
                  <a:lnTo>
                    <a:pt x="2951708" y="19380"/>
                  </a:lnTo>
                  <a:close/>
                </a:path>
                <a:path w="6485890" h="146050">
                  <a:moveTo>
                    <a:pt x="2956090" y="18859"/>
                  </a:moveTo>
                  <a:lnTo>
                    <a:pt x="2951708" y="19380"/>
                  </a:lnTo>
                  <a:lnTo>
                    <a:pt x="2953753" y="26670"/>
                  </a:lnTo>
                  <a:lnTo>
                    <a:pt x="2956090" y="18859"/>
                  </a:lnTo>
                  <a:close/>
                </a:path>
                <a:path w="6485890" h="146050">
                  <a:moveTo>
                    <a:pt x="2992132" y="24231"/>
                  </a:moveTo>
                  <a:lnTo>
                    <a:pt x="2991878" y="15214"/>
                  </a:lnTo>
                  <a:lnTo>
                    <a:pt x="2985668" y="14859"/>
                  </a:lnTo>
                  <a:lnTo>
                    <a:pt x="2982328" y="18834"/>
                  </a:lnTo>
                  <a:lnTo>
                    <a:pt x="2980728" y="24942"/>
                  </a:lnTo>
                  <a:lnTo>
                    <a:pt x="2987992" y="26860"/>
                  </a:lnTo>
                  <a:lnTo>
                    <a:pt x="2992132" y="24231"/>
                  </a:lnTo>
                  <a:close/>
                </a:path>
                <a:path w="6485890" h="146050">
                  <a:moveTo>
                    <a:pt x="3015348" y="28321"/>
                  </a:moveTo>
                  <a:lnTo>
                    <a:pt x="3013557" y="25666"/>
                  </a:lnTo>
                  <a:lnTo>
                    <a:pt x="3012516" y="24409"/>
                  </a:lnTo>
                  <a:lnTo>
                    <a:pt x="3007957" y="28003"/>
                  </a:lnTo>
                  <a:lnTo>
                    <a:pt x="3006229" y="25501"/>
                  </a:lnTo>
                  <a:lnTo>
                    <a:pt x="3005251" y="24244"/>
                  </a:lnTo>
                  <a:lnTo>
                    <a:pt x="3000679" y="27851"/>
                  </a:lnTo>
                  <a:lnTo>
                    <a:pt x="3002483" y="30441"/>
                  </a:lnTo>
                  <a:lnTo>
                    <a:pt x="3003448" y="31864"/>
                  </a:lnTo>
                  <a:lnTo>
                    <a:pt x="3008058" y="28168"/>
                  </a:lnTo>
                  <a:lnTo>
                    <a:pt x="3009785" y="30607"/>
                  </a:lnTo>
                  <a:lnTo>
                    <a:pt x="3010738" y="32029"/>
                  </a:lnTo>
                  <a:lnTo>
                    <a:pt x="3015348" y="28321"/>
                  </a:lnTo>
                  <a:close/>
                </a:path>
                <a:path w="6485890" h="146050">
                  <a:moveTo>
                    <a:pt x="3064205" y="41821"/>
                  </a:moveTo>
                  <a:lnTo>
                    <a:pt x="3063837" y="33515"/>
                  </a:lnTo>
                  <a:lnTo>
                    <a:pt x="3057220" y="30454"/>
                  </a:lnTo>
                  <a:lnTo>
                    <a:pt x="3049587" y="31711"/>
                  </a:lnTo>
                  <a:lnTo>
                    <a:pt x="3046120" y="36360"/>
                  </a:lnTo>
                  <a:lnTo>
                    <a:pt x="3052089" y="35839"/>
                  </a:lnTo>
                  <a:lnTo>
                    <a:pt x="3055747" y="38328"/>
                  </a:lnTo>
                  <a:lnTo>
                    <a:pt x="3059112" y="41198"/>
                  </a:lnTo>
                  <a:lnTo>
                    <a:pt x="3064205" y="41821"/>
                  </a:lnTo>
                  <a:close/>
                </a:path>
                <a:path w="6485890" h="146050">
                  <a:moveTo>
                    <a:pt x="3151822" y="38722"/>
                  </a:moveTo>
                  <a:lnTo>
                    <a:pt x="3146641" y="35941"/>
                  </a:lnTo>
                  <a:lnTo>
                    <a:pt x="3143072" y="30822"/>
                  </a:lnTo>
                  <a:lnTo>
                    <a:pt x="3141268" y="23647"/>
                  </a:lnTo>
                  <a:lnTo>
                    <a:pt x="3132874" y="23279"/>
                  </a:lnTo>
                  <a:lnTo>
                    <a:pt x="3126473" y="25971"/>
                  </a:lnTo>
                  <a:lnTo>
                    <a:pt x="3121088" y="27355"/>
                  </a:lnTo>
                  <a:lnTo>
                    <a:pt x="3115703" y="23075"/>
                  </a:lnTo>
                  <a:lnTo>
                    <a:pt x="3111360" y="33883"/>
                  </a:lnTo>
                  <a:lnTo>
                    <a:pt x="3102394" y="36258"/>
                  </a:lnTo>
                  <a:lnTo>
                    <a:pt x="3093567" y="38100"/>
                  </a:lnTo>
                  <a:lnTo>
                    <a:pt x="3089605" y="47320"/>
                  </a:lnTo>
                  <a:lnTo>
                    <a:pt x="3100120" y="44513"/>
                  </a:lnTo>
                  <a:lnTo>
                    <a:pt x="3108756" y="45072"/>
                  </a:lnTo>
                  <a:lnTo>
                    <a:pt x="3117824" y="46977"/>
                  </a:lnTo>
                  <a:lnTo>
                    <a:pt x="3129648" y="48221"/>
                  </a:lnTo>
                  <a:lnTo>
                    <a:pt x="3134931" y="47117"/>
                  </a:lnTo>
                  <a:lnTo>
                    <a:pt x="3136036" y="40157"/>
                  </a:lnTo>
                  <a:lnTo>
                    <a:pt x="3140887" y="38481"/>
                  </a:lnTo>
                  <a:lnTo>
                    <a:pt x="3140735" y="45110"/>
                  </a:lnTo>
                  <a:lnTo>
                    <a:pt x="3150819" y="45186"/>
                  </a:lnTo>
                  <a:lnTo>
                    <a:pt x="3151822" y="38722"/>
                  </a:lnTo>
                  <a:close/>
                </a:path>
                <a:path w="6485890" h="146050">
                  <a:moveTo>
                    <a:pt x="3236214" y="20701"/>
                  </a:moveTo>
                  <a:lnTo>
                    <a:pt x="3229673" y="21666"/>
                  </a:lnTo>
                  <a:lnTo>
                    <a:pt x="3226041" y="26809"/>
                  </a:lnTo>
                  <a:lnTo>
                    <a:pt x="3223730" y="33807"/>
                  </a:lnTo>
                  <a:lnTo>
                    <a:pt x="3221101" y="40284"/>
                  </a:lnTo>
                  <a:lnTo>
                    <a:pt x="3226993" y="38481"/>
                  </a:lnTo>
                  <a:lnTo>
                    <a:pt x="3230384" y="33058"/>
                  </a:lnTo>
                  <a:lnTo>
                    <a:pt x="3232912" y="26352"/>
                  </a:lnTo>
                  <a:lnTo>
                    <a:pt x="3236214" y="20701"/>
                  </a:lnTo>
                  <a:close/>
                </a:path>
                <a:path w="6485890" h="146050">
                  <a:moveTo>
                    <a:pt x="3250730" y="40055"/>
                  </a:moveTo>
                  <a:lnTo>
                    <a:pt x="3250488" y="30975"/>
                  </a:lnTo>
                  <a:lnTo>
                    <a:pt x="3244278" y="30645"/>
                  </a:lnTo>
                  <a:lnTo>
                    <a:pt x="3240913" y="34569"/>
                  </a:lnTo>
                  <a:lnTo>
                    <a:pt x="3239325" y="40665"/>
                  </a:lnTo>
                  <a:lnTo>
                    <a:pt x="3246590" y="42621"/>
                  </a:lnTo>
                  <a:lnTo>
                    <a:pt x="3250730" y="40055"/>
                  </a:lnTo>
                  <a:close/>
                </a:path>
                <a:path w="6485890" h="146050">
                  <a:moveTo>
                    <a:pt x="3257473" y="28752"/>
                  </a:moveTo>
                  <a:lnTo>
                    <a:pt x="3257092" y="24117"/>
                  </a:lnTo>
                  <a:lnTo>
                    <a:pt x="3253397" y="22898"/>
                  </a:lnTo>
                  <a:lnTo>
                    <a:pt x="3250488" y="30975"/>
                  </a:lnTo>
                  <a:lnTo>
                    <a:pt x="3257473" y="28752"/>
                  </a:lnTo>
                  <a:close/>
                </a:path>
                <a:path w="6485890" h="146050">
                  <a:moveTo>
                    <a:pt x="3368967" y="31407"/>
                  </a:moveTo>
                  <a:lnTo>
                    <a:pt x="3366211" y="27368"/>
                  </a:lnTo>
                  <a:lnTo>
                    <a:pt x="3361575" y="30975"/>
                  </a:lnTo>
                  <a:lnTo>
                    <a:pt x="3363391" y="33604"/>
                  </a:lnTo>
                  <a:lnTo>
                    <a:pt x="3364344" y="35039"/>
                  </a:lnTo>
                  <a:lnTo>
                    <a:pt x="3368967" y="31407"/>
                  </a:lnTo>
                  <a:close/>
                </a:path>
                <a:path w="6485890" h="146050">
                  <a:moveTo>
                    <a:pt x="3457664" y="41033"/>
                  </a:moveTo>
                  <a:lnTo>
                    <a:pt x="3450590" y="41198"/>
                  </a:lnTo>
                  <a:lnTo>
                    <a:pt x="3442665" y="40055"/>
                  </a:lnTo>
                  <a:lnTo>
                    <a:pt x="3436709" y="41757"/>
                  </a:lnTo>
                  <a:lnTo>
                    <a:pt x="3435553" y="50469"/>
                  </a:lnTo>
                  <a:lnTo>
                    <a:pt x="3442970" y="50825"/>
                  </a:lnTo>
                  <a:lnTo>
                    <a:pt x="3449929" y="50558"/>
                  </a:lnTo>
                  <a:lnTo>
                    <a:pt x="3455225" y="47879"/>
                  </a:lnTo>
                  <a:lnTo>
                    <a:pt x="3457664" y="41033"/>
                  </a:lnTo>
                  <a:close/>
                </a:path>
                <a:path w="6485890" h="146050">
                  <a:moveTo>
                    <a:pt x="3613581" y="49936"/>
                  </a:moveTo>
                  <a:lnTo>
                    <a:pt x="3609238" y="45872"/>
                  </a:lnTo>
                  <a:lnTo>
                    <a:pt x="3605441" y="46113"/>
                  </a:lnTo>
                  <a:lnTo>
                    <a:pt x="3601174" y="48145"/>
                  </a:lnTo>
                  <a:lnTo>
                    <a:pt x="3595459" y="49479"/>
                  </a:lnTo>
                  <a:lnTo>
                    <a:pt x="3566426" y="48742"/>
                  </a:lnTo>
                  <a:lnTo>
                    <a:pt x="3559479" y="49085"/>
                  </a:lnTo>
                  <a:lnTo>
                    <a:pt x="3551504" y="47853"/>
                  </a:lnTo>
                  <a:lnTo>
                    <a:pt x="3544595" y="48183"/>
                  </a:lnTo>
                  <a:lnTo>
                    <a:pt x="3540874" y="53149"/>
                  </a:lnTo>
                  <a:lnTo>
                    <a:pt x="3550386" y="54013"/>
                  </a:lnTo>
                  <a:lnTo>
                    <a:pt x="3558336" y="56921"/>
                  </a:lnTo>
                  <a:lnTo>
                    <a:pt x="3566591" y="59410"/>
                  </a:lnTo>
                  <a:lnTo>
                    <a:pt x="3577056" y="58991"/>
                  </a:lnTo>
                  <a:lnTo>
                    <a:pt x="3583902" y="60363"/>
                  </a:lnTo>
                  <a:lnTo>
                    <a:pt x="3585172" y="53682"/>
                  </a:lnTo>
                  <a:lnTo>
                    <a:pt x="3591725" y="54444"/>
                  </a:lnTo>
                  <a:lnTo>
                    <a:pt x="3597770" y="54114"/>
                  </a:lnTo>
                  <a:lnTo>
                    <a:pt x="3604818" y="55270"/>
                  </a:lnTo>
                  <a:lnTo>
                    <a:pt x="3610787" y="54889"/>
                  </a:lnTo>
                  <a:lnTo>
                    <a:pt x="3613581" y="49936"/>
                  </a:lnTo>
                  <a:close/>
                </a:path>
                <a:path w="6485890" h="146050">
                  <a:moveTo>
                    <a:pt x="3858996" y="48856"/>
                  </a:moveTo>
                  <a:lnTo>
                    <a:pt x="3857167" y="46177"/>
                  </a:lnTo>
                  <a:lnTo>
                    <a:pt x="3856202" y="44907"/>
                  </a:lnTo>
                  <a:lnTo>
                    <a:pt x="3851618" y="48488"/>
                  </a:lnTo>
                  <a:lnTo>
                    <a:pt x="3853408" y="51104"/>
                  </a:lnTo>
                  <a:lnTo>
                    <a:pt x="3854361" y="52527"/>
                  </a:lnTo>
                  <a:lnTo>
                    <a:pt x="3858996" y="48856"/>
                  </a:lnTo>
                  <a:close/>
                </a:path>
                <a:path w="6485890" h="146050">
                  <a:moveTo>
                    <a:pt x="4008882" y="60147"/>
                  </a:moveTo>
                  <a:lnTo>
                    <a:pt x="4004094" y="60020"/>
                  </a:lnTo>
                  <a:lnTo>
                    <a:pt x="4005884" y="51409"/>
                  </a:lnTo>
                  <a:lnTo>
                    <a:pt x="4001947" y="50012"/>
                  </a:lnTo>
                  <a:lnTo>
                    <a:pt x="3997363" y="50266"/>
                  </a:lnTo>
                  <a:lnTo>
                    <a:pt x="3996740" y="56299"/>
                  </a:lnTo>
                  <a:lnTo>
                    <a:pt x="3990975" y="54737"/>
                  </a:lnTo>
                  <a:lnTo>
                    <a:pt x="3990314" y="45935"/>
                  </a:lnTo>
                  <a:lnTo>
                    <a:pt x="3985018" y="43243"/>
                  </a:lnTo>
                  <a:lnTo>
                    <a:pt x="3976751" y="44437"/>
                  </a:lnTo>
                  <a:lnTo>
                    <a:pt x="3976205" y="53111"/>
                  </a:lnTo>
                  <a:lnTo>
                    <a:pt x="3977119" y="59969"/>
                  </a:lnTo>
                  <a:lnTo>
                    <a:pt x="3979837" y="64439"/>
                  </a:lnTo>
                  <a:lnTo>
                    <a:pt x="3987635" y="64173"/>
                  </a:lnTo>
                  <a:lnTo>
                    <a:pt x="3996499" y="65455"/>
                  </a:lnTo>
                  <a:lnTo>
                    <a:pt x="4004297" y="65151"/>
                  </a:lnTo>
                  <a:lnTo>
                    <a:pt x="4008882" y="60147"/>
                  </a:lnTo>
                  <a:close/>
                </a:path>
                <a:path w="6485890" h="146050">
                  <a:moveTo>
                    <a:pt x="4023499" y="55600"/>
                  </a:moveTo>
                  <a:lnTo>
                    <a:pt x="4018877" y="55194"/>
                  </a:lnTo>
                  <a:lnTo>
                    <a:pt x="4018661" y="49060"/>
                  </a:lnTo>
                  <a:lnTo>
                    <a:pt x="4012755" y="50304"/>
                  </a:lnTo>
                  <a:lnTo>
                    <a:pt x="4012082" y="57619"/>
                  </a:lnTo>
                  <a:lnTo>
                    <a:pt x="4016337" y="61163"/>
                  </a:lnTo>
                  <a:lnTo>
                    <a:pt x="4021467" y="60591"/>
                  </a:lnTo>
                  <a:lnTo>
                    <a:pt x="4023499" y="55600"/>
                  </a:lnTo>
                  <a:close/>
                </a:path>
                <a:path w="6485890" h="146050">
                  <a:moveTo>
                    <a:pt x="4058107" y="49149"/>
                  </a:moveTo>
                  <a:lnTo>
                    <a:pt x="4056316" y="46532"/>
                  </a:lnTo>
                  <a:lnTo>
                    <a:pt x="4055427" y="45110"/>
                  </a:lnTo>
                  <a:lnTo>
                    <a:pt x="4050728" y="48717"/>
                  </a:lnTo>
                  <a:lnTo>
                    <a:pt x="4052544" y="51346"/>
                  </a:lnTo>
                  <a:lnTo>
                    <a:pt x="4053573" y="52781"/>
                  </a:lnTo>
                  <a:lnTo>
                    <a:pt x="4058107" y="49149"/>
                  </a:lnTo>
                  <a:close/>
                </a:path>
                <a:path w="6485890" h="146050">
                  <a:moveTo>
                    <a:pt x="4287863" y="52717"/>
                  </a:moveTo>
                  <a:lnTo>
                    <a:pt x="4284992" y="53632"/>
                  </a:lnTo>
                  <a:lnTo>
                    <a:pt x="4280713" y="52578"/>
                  </a:lnTo>
                  <a:lnTo>
                    <a:pt x="4280471" y="57404"/>
                  </a:lnTo>
                  <a:lnTo>
                    <a:pt x="4283354" y="56438"/>
                  </a:lnTo>
                  <a:lnTo>
                    <a:pt x="4287609" y="57480"/>
                  </a:lnTo>
                  <a:lnTo>
                    <a:pt x="4287863" y="52717"/>
                  </a:lnTo>
                  <a:close/>
                </a:path>
                <a:path w="6485890" h="146050">
                  <a:moveTo>
                    <a:pt x="4371022" y="54927"/>
                  </a:moveTo>
                  <a:lnTo>
                    <a:pt x="4363771" y="54724"/>
                  </a:lnTo>
                  <a:lnTo>
                    <a:pt x="4356620" y="55918"/>
                  </a:lnTo>
                  <a:lnTo>
                    <a:pt x="4360113" y="59372"/>
                  </a:lnTo>
                  <a:lnTo>
                    <a:pt x="4367238" y="60566"/>
                  </a:lnTo>
                  <a:lnTo>
                    <a:pt x="4371022" y="54927"/>
                  </a:lnTo>
                  <a:close/>
                </a:path>
                <a:path w="6485890" h="146050">
                  <a:moveTo>
                    <a:pt x="4644822" y="71920"/>
                  </a:moveTo>
                  <a:lnTo>
                    <a:pt x="4634027" y="71640"/>
                  </a:lnTo>
                  <a:lnTo>
                    <a:pt x="4629747" y="72301"/>
                  </a:lnTo>
                  <a:lnTo>
                    <a:pt x="4623790" y="70459"/>
                  </a:lnTo>
                  <a:lnTo>
                    <a:pt x="4623041" y="76301"/>
                  </a:lnTo>
                  <a:lnTo>
                    <a:pt x="4633887" y="76568"/>
                  </a:lnTo>
                  <a:lnTo>
                    <a:pt x="4638141" y="76009"/>
                  </a:lnTo>
                  <a:lnTo>
                    <a:pt x="4644072" y="77800"/>
                  </a:lnTo>
                  <a:lnTo>
                    <a:pt x="4644822" y="71920"/>
                  </a:lnTo>
                  <a:close/>
                </a:path>
                <a:path w="6485890" h="146050">
                  <a:moveTo>
                    <a:pt x="4749304" y="74625"/>
                  </a:moveTo>
                  <a:lnTo>
                    <a:pt x="4747323" y="67360"/>
                  </a:lnTo>
                  <a:lnTo>
                    <a:pt x="4744936" y="74968"/>
                  </a:lnTo>
                  <a:lnTo>
                    <a:pt x="4749304" y="74625"/>
                  </a:lnTo>
                  <a:close/>
                </a:path>
                <a:path w="6485890" h="146050">
                  <a:moveTo>
                    <a:pt x="4762576" y="114795"/>
                  </a:moveTo>
                  <a:lnTo>
                    <a:pt x="4744555" y="114363"/>
                  </a:lnTo>
                  <a:lnTo>
                    <a:pt x="4733366" y="113106"/>
                  </a:lnTo>
                  <a:lnTo>
                    <a:pt x="4731461" y="112903"/>
                  </a:lnTo>
                  <a:lnTo>
                    <a:pt x="4731143" y="112839"/>
                  </a:lnTo>
                  <a:lnTo>
                    <a:pt x="4719548" y="110794"/>
                  </a:lnTo>
                  <a:lnTo>
                    <a:pt x="4699190" y="107569"/>
                  </a:lnTo>
                  <a:lnTo>
                    <a:pt x="4695444" y="109842"/>
                  </a:lnTo>
                  <a:lnTo>
                    <a:pt x="4691977" y="112522"/>
                  </a:lnTo>
                  <a:lnTo>
                    <a:pt x="4686947" y="112839"/>
                  </a:lnTo>
                  <a:lnTo>
                    <a:pt x="4679937" y="107886"/>
                  </a:lnTo>
                  <a:lnTo>
                    <a:pt x="4670857" y="110655"/>
                  </a:lnTo>
                  <a:lnTo>
                    <a:pt x="4661751" y="113106"/>
                  </a:lnTo>
                  <a:lnTo>
                    <a:pt x="4654601" y="107175"/>
                  </a:lnTo>
                  <a:lnTo>
                    <a:pt x="4656594" y="102196"/>
                  </a:lnTo>
                  <a:lnTo>
                    <a:pt x="4661611" y="101714"/>
                  </a:lnTo>
                  <a:lnTo>
                    <a:pt x="4667669" y="102831"/>
                  </a:lnTo>
                  <a:lnTo>
                    <a:pt x="4672774" y="102590"/>
                  </a:lnTo>
                  <a:lnTo>
                    <a:pt x="4679442" y="102082"/>
                  </a:lnTo>
                  <a:lnTo>
                    <a:pt x="4679353" y="101714"/>
                  </a:lnTo>
                  <a:lnTo>
                    <a:pt x="4678616" y="98666"/>
                  </a:lnTo>
                  <a:lnTo>
                    <a:pt x="4676749" y="90932"/>
                  </a:lnTo>
                  <a:lnTo>
                    <a:pt x="4675517" y="85813"/>
                  </a:lnTo>
                  <a:lnTo>
                    <a:pt x="4680610" y="82854"/>
                  </a:lnTo>
                  <a:lnTo>
                    <a:pt x="4672000" y="81953"/>
                  </a:lnTo>
                  <a:lnTo>
                    <a:pt x="4667656" y="83261"/>
                  </a:lnTo>
                  <a:lnTo>
                    <a:pt x="4667656" y="95135"/>
                  </a:lnTo>
                  <a:lnTo>
                    <a:pt x="4663110" y="98666"/>
                  </a:lnTo>
                  <a:lnTo>
                    <a:pt x="4662132" y="97320"/>
                  </a:lnTo>
                  <a:lnTo>
                    <a:pt x="4660354" y="94665"/>
                  </a:lnTo>
                  <a:lnTo>
                    <a:pt x="4664875" y="90932"/>
                  </a:lnTo>
                  <a:lnTo>
                    <a:pt x="4665840" y="92494"/>
                  </a:lnTo>
                  <a:lnTo>
                    <a:pt x="4667656" y="95135"/>
                  </a:lnTo>
                  <a:lnTo>
                    <a:pt x="4667656" y="83261"/>
                  </a:lnTo>
                  <a:lnTo>
                    <a:pt x="4665370" y="83934"/>
                  </a:lnTo>
                  <a:lnTo>
                    <a:pt x="4659109" y="86410"/>
                  </a:lnTo>
                  <a:lnTo>
                    <a:pt x="4651591" y="87020"/>
                  </a:lnTo>
                  <a:lnTo>
                    <a:pt x="4651121" y="94665"/>
                  </a:lnTo>
                  <a:lnTo>
                    <a:pt x="4651121" y="95135"/>
                  </a:lnTo>
                  <a:lnTo>
                    <a:pt x="4652772" y="106172"/>
                  </a:lnTo>
                  <a:lnTo>
                    <a:pt x="4647425" y="106997"/>
                  </a:lnTo>
                  <a:lnTo>
                    <a:pt x="4640999" y="109994"/>
                  </a:lnTo>
                  <a:lnTo>
                    <a:pt x="4634357" y="112839"/>
                  </a:lnTo>
                  <a:lnTo>
                    <a:pt x="4627804" y="115100"/>
                  </a:lnTo>
                  <a:lnTo>
                    <a:pt x="4622927" y="116039"/>
                  </a:lnTo>
                  <a:lnTo>
                    <a:pt x="4620234" y="108165"/>
                  </a:lnTo>
                  <a:lnTo>
                    <a:pt x="4618672" y="110655"/>
                  </a:lnTo>
                  <a:lnTo>
                    <a:pt x="4615777" y="115582"/>
                  </a:lnTo>
                  <a:lnTo>
                    <a:pt x="4612348" y="117449"/>
                  </a:lnTo>
                  <a:lnTo>
                    <a:pt x="4611268" y="111086"/>
                  </a:lnTo>
                  <a:lnTo>
                    <a:pt x="4611344" y="109842"/>
                  </a:lnTo>
                  <a:lnTo>
                    <a:pt x="4612627" y="97320"/>
                  </a:lnTo>
                  <a:lnTo>
                    <a:pt x="4613453" y="87477"/>
                  </a:lnTo>
                  <a:lnTo>
                    <a:pt x="4614354" y="79425"/>
                  </a:lnTo>
                  <a:lnTo>
                    <a:pt x="4615967" y="71183"/>
                  </a:lnTo>
                  <a:lnTo>
                    <a:pt x="4606849" y="76974"/>
                  </a:lnTo>
                  <a:lnTo>
                    <a:pt x="4603293" y="88303"/>
                  </a:lnTo>
                  <a:lnTo>
                    <a:pt x="4603166" y="95135"/>
                  </a:lnTo>
                  <a:lnTo>
                    <a:pt x="4603280" y="106172"/>
                  </a:lnTo>
                  <a:lnTo>
                    <a:pt x="4603839" y="115760"/>
                  </a:lnTo>
                  <a:lnTo>
                    <a:pt x="4588764" y="120357"/>
                  </a:lnTo>
                  <a:lnTo>
                    <a:pt x="4576000" y="122174"/>
                  </a:lnTo>
                  <a:lnTo>
                    <a:pt x="4564405" y="125450"/>
                  </a:lnTo>
                  <a:lnTo>
                    <a:pt x="4552848" y="134404"/>
                  </a:lnTo>
                  <a:lnTo>
                    <a:pt x="4564151" y="135483"/>
                  </a:lnTo>
                  <a:lnTo>
                    <a:pt x="4578756" y="134048"/>
                  </a:lnTo>
                  <a:lnTo>
                    <a:pt x="4591151" y="135585"/>
                  </a:lnTo>
                  <a:lnTo>
                    <a:pt x="4595825" y="145529"/>
                  </a:lnTo>
                  <a:lnTo>
                    <a:pt x="4602988" y="145707"/>
                  </a:lnTo>
                  <a:lnTo>
                    <a:pt x="4610887" y="145618"/>
                  </a:lnTo>
                  <a:lnTo>
                    <a:pt x="4616386" y="141986"/>
                  </a:lnTo>
                  <a:lnTo>
                    <a:pt x="4621568" y="137871"/>
                  </a:lnTo>
                  <a:lnTo>
                    <a:pt x="4628515" y="136359"/>
                  </a:lnTo>
                  <a:lnTo>
                    <a:pt x="4650143" y="136906"/>
                  </a:lnTo>
                  <a:lnTo>
                    <a:pt x="4651768" y="136359"/>
                  </a:lnTo>
                  <a:lnTo>
                    <a:pt x="4654893" y="135293"/>
                  </a:lnTo>
                  <a:lnTo>
                    <a:pt x="4655109" y="134048"/>
                  </a:lnTo>
                  <a:lnTo>
                    <a:pt x="4656099" y="128295"/>
                  </a:lnTo>
                  <a:lnTo>
                    <a:pt x="4661230" y="127279"/>
                  </a:lnTo>
                  <a:lnTo>
                    <a:pt x="4666602" y="131838"/>
                  </a:lnTo>
                  <a:lnTo>
                    <a:pt x="4672774" y="130479"/>
                  </a:lnTo>
                  <a:lnTo>
                    <a:pt x="4679442" y="128905"/>
                  </a:lnTo>
                  <a:lnTo>
                    <a:pt x="4686363" y="132778"/>
                  </a:lnTo>
                  <a:lnTo>
                    <a:pt x="4689640" y="128993"/>
                  </a:lnTo>
                  <a:lnTo>
                    <a:pt x="4689995" y="128905"/>
                  </a:lnTo>
                  <a:lnTo>
                    <a:pt x="4694606" y="127774"/>
                  </a:lnTo>
                  <a:lnTo>
                    <a:pt x="4700867" y="128295"/>
                  </a:lnTo>
                  <a:lnTo>
                    <a:pt x="4707407" y="127774"/>
                  </a:lnTo>
                  <a:lnTo>
                    <a:pt x="4708334" y="134581"/>
                  </a:lnTo>
                  <a:lnTo>
                    <a:pt x="4715167" y="133527"/>
                  </a:lnTo>
                  <a:lnTo>
                    <a:pt x="4719967" y="129870"/>
                  </a:lnTo>
                  <a:lnTo>
                    <a:pt x="4726140" y="128765"/>
                  </a:lnTo>
                  <a:lnTo>
                    <a:pt x="4732248" y="130187"/>
                  </a:lnTo>
                  <a:lnTo>
                    <a:pt x="4736808" y="134086"/>
                  </a:lnTo>
                  <a:lnTo>
                    <a:pt x="4738751" y="128765"/>
                  </a:lnTo>
                  <a:lnTo>
                    <a:pt x="4739119" y="127774"/>
                  </a:lnTo>
                  <a:lnTo>
                    <a:pt x="4739297" y="127279"/>
                  </a:lnTo>
                  <a:lnTo>
                    <a:pt x="4742027" y="126136"/>
                  </a:lnTo>
                  <a:lnTo>
                    <a:pt x="4745774" y="127901"/>
                  </a:lnTo>
                  <a:lnTo>
                    <a:pt x="4751336" y="129616"/>
                  </a:lnTo>
                  <a:lnTo>
                    <a:pt x="4752340" y="126136"/>
                  </a:lnTo>
                  <a:lnTo>
                    <a:pt x="4753102" y="123444"/>
                  </a:lnTo>
                  <a:lnTo>
                    <a:pt x="4756264" y="119418"/>
                  </a:lnTo>
                  <a:lnTo>
                    <a:pt x="4762436" y="119875"/>
                  </a:lnTo>
                  <a:lnTo>
                    <a:pt x="4762449" y="119418"/>
                  </a:lnTo>
                  <a:lnTo>
                    <a:pt x="4762500" y="117449"/>
                  </a:lnTo>
                  <a:lnTo>
                    <a:pt x="4762538" y="116243"/>
                  </a:lnTo>
                  <a:lnTo>
                    <a:pt x="4762576" y="114795"/>
                  </a:lnTo>
                  <a:close/>
                </a:path>
                <a:path w="6485890" h="146050">
                  <a:moveTo>
                    <a:pt x="4774171" y="90170"/>
                  </a:moveTo>
                  <a:lnTo>
                    <a:pt x="4773930" y="83553"/>
                  </a:lnTo>
                  <a:lnTo>
                    <a:pt x="4772482" y="82664"/>
                  </a:lnTo>
                  <a:lnTo>
                    <a:pt x="4770120" y="84239"/>
                  </a:lnTo>
                  <a:lnTo>
                    <a:pt x="4767110" y="85064"/>
                  </a:lnTo>
                  <a:lnTo>
                    <a:pt x="4756861" y="83045"/>
                  </a:lnTo>
                  <a:lnTo>
                    <a:pt x="4756264" y="83667"/>
                  </a:lnTo>
                  <a:lnTo>
                    <a:pt x="4749304" y="74625"/>
                  </a:lnTo>
                  <a:lnTo>
                    <a:pt x="4749749" y="80391"/>
                  </a:lnTo>
                  <a:lnTo>
                    <a:pt x="4748276" y="83439"/>
                  </a:lnTo>
                  <a:lnTo>
                    <a:pt x="4745444" y="84480"/>
                  </a:lnTo>
                  <a:lnTo>
                    <a:pt x="4742307" y="81483"/>
                  </a:lnTo>
                  <a:lnTo>
                    <a:pt x="4734852" y="89916"/>
                  </a:lnTo>
                  <a:lnTo>
                    <a:pt x="4730762" y="94145"/>
                  </a:lnTo>
                  <a:lnTo>
                    <a:pt x="4727994" y="96837"/>
                  </a:lnTo>
                  <a:lnTo>
                    <a:pt x="4723409" y="92011"/>
                  </a:lnTo>
                  <a:lnTo>
                    <a:pt x="4723396" y="103047"/>
                  </a:lnTo>
                  <a:lnTo>
                    <a:pt x="4724082" y="103670"/>
                  </a:lnTo>
                  <a:lnTo>
                    <a:pt x="4726838" y="103962"/>
                  </a:lnTo>
                  <a:lnTo>
                    <a:pt x="4729670" y="99009"/>
                  </a:lnTo>
                  <a:lnTo>
                    <a:pt x="4735627" y="98640"/>
                  </a:lnTo>
                  <a:lnTo>
                    <a:pt x="4742624" y="99822"/>
                  </a:lnTo>
                  <a:lnTo>
                    <a:pt x="4748619" y="99504"/>
                  </a:lnTo>
                  <a:lnTo>
                    <a:pt x="4753394" y="94818"/>
                  </a:lnTo>
                  <a:lnTo>
                    <a:pt x="4758817" y="91071"/>
                  </a:lnTo>
                  <a:lnTo>
                    <a:pt x="4765535" y="89204"/>
                  </a:lnTo>
                  <a:lnTo>
                    <a:pt x="4774171" y="90170"/>
                  </a:lnTo>
                  <a:close/>
                </a:path>
                <a:path w="6485890" h="146050">
                  <a:moveTo>
                    <a:pt x="4799469" y="85915"/>
                  </a:moveTo>
                  <a:lnTo>
                    <a:pt x="4793539" y="85623"/>
                  </a:lnTo>
                  <a:lnTo>
                    <a:pt x="4797895" y="72059"/>
                  </a:lnTo>
                  <a:lnTo>
                    <a:pt x="4792700" y="70713"/>
                  </a:lnTo>
                  <a:lnTo>
                    <a:pt x="4790554" y="75412"/>
                  </a:lnTo>
                  <a:lnTo>
                    <a:pt x="4786554" y="77343"/>
                  </a:lnTo>
                  <a:lnTo>
                    <a:pt x="4782820" y="79641"/>
                  </a:lnTo>
                  <a:lnTo>
                    <a:pt x="4781474" y="85458"/>
                  </a:lnTo>
                  <a:lnTo>
                    <a:pt x="4787366" y="84950"/>
                  </a:lnTo>
                  <a:lnTo>
                    <a:pt x="4788293" y="90932"/>
                  </a:lnTo>
                  <a:lnTo>
                    <a:pt x="4788408" y="97967"/>
                  </a:lnTo>
                  <a:lnTo>
                    <a:pt x="4791849" y="100634"/>
                  </a:lnTo>
                  <a:lnTo>
                    <a:pt x="4791011" y="90830"/>
                  </a:lnTo>
                  <a:lnTo>
                    <a:pt x="4797006" y="90868"/>
                  </a:lnTo>
                  <a:lnTo>
                    <a:pt x="4799469" y="85915"/>
                  </a:lnTo>
                  <a:close/>
                </a:path>
                <a:path w="6485890" h="146050">
                  <a:moveTo>
                    <a:pt x="4803483" y="73253"/>
                  </a:moveTo>
                  <a:lnTo>
                    <a:pt x="4800600" y="70294"/>
                  </a:lnTo>
                  <a:lnTo>
                    <a:pt x="4799762" y="75920"/>
                  </a:lnTo>
                  <a:lnTo>
                    <a:pt x="4799673" y="78638"/>
                  </a:lnTo>
                  <a:lnTo>
                    <a:pt x="4802556" y="81648"/>
                  </a:lnTo>
                  <a:lnTo>
                    <a:pt x="4803406" y="76009"/>
                  </a:lnTo>
                  <a:lnTo>
                    <a:pt x="4803483" y="73253"/>
                  </a:lnTo>
                  <a:close/>
                </a:path>
                <a:path w="6485890" h="146050">
                  <a:moveTo>
                    <a:pt x="4870196" y="75336"/>
                  </a:moveTo>
                  <a:lnTo>
                    <a:pt x="4868405" y="72669"/>
                  </a:lnTo>
                  <a:lnTo>
                    <a:pt x="4867414" y="71386"/>
                  </a:lnTo>
                  <a:lnTo>
                    <a:pt x="4862842" y="74968"/>
                  </a:lnTo>
                  <a:lnTo>
                    <a:pt x="4864608" y="77584"/>
                  </a:lnTo>
                  <a:lnTo>
                    <a:pt x="4865598" y="79006"/>
                  </a:lnTo>
                  <a:lnTo>
                    <a:pt x="4870196" y="75336"/>
                  </a:lnTo>
                  <a:close/>
                </a:path>
                <a:path w="6485890" h="146050">
                  <a:moveTo>
                    <a:pt x="4904435" y="73596"/>
                  </a:moveTo>
                  <a:lnTo>
                    <a:pt x="4900168" y="74307"/>
                  </a:lnTo>
                  <a:lnTo>
                    <a:pt x="4894211" y="72542"/>
                  </a:lnTo>
                  <a:lnTo>
                    <a:pt x="4893449" y="78333"/>
                  </a:lnTo>
                  <a:lnTo>
                    <a:pt x="4897767" y="77647"/>
                  </a:lnTo>
                  <a:lnTo>
                    <a:pt x="4903698" y="79425"/>
                  </a:lnTo>
                  <a:lnTo>
                    <a:pt x="4904435" y="73596"/>
                  </a:lnTo>
                  <a:close/>
                </a:path>
                <a:path w="6485890" h="146050">
                  <a:moveTo>
                    <a:pt x="4922545" y="69151"/>
                  </a:moveTo>
                  <a:lnTo>
                    <a:pt x="4915154" y="71234"/>
                  </a:lnTo>
                  <a:lnTo>
                    <a:pt x="4910455" y="77266"/>
                  </a:lnTo>
                  <a:lnTo>
                    <a:pt x="4906264" y="84074"/>
                  </a:lnTo>
                  <a:lnTo>
                    <a:pt x="4900396" y="88519"/>
                  </a:lnTo>
                  <a:lnTo>
                    <a:pt x="4891163" y="88773"/>
                  </a:lnTo>
                  <a:lnTo>
                    <a:pt x="4883150" y="90855"/>
                  </a:lnTo>
                  <a:lnTo>
                    <a:pt x="4878476" y="98005"/>
                  </a:lnTo>
                  <a:lnTo>
                    <a:pt x="4887404" y="97434"/>
                  </a:lnTo>
                  <a:lnTo>
                    <a:pt x="4895875" y="97586"/>
                  </a:lnTo>
                  <a:lnTo>
                    <a:pt x="4900003" y="103428"/>
                  </a:lnTo>
                  <a:lnTo>
                    <a:pt x="4901095" y="94754"/>
                  </a:lnTo>
                  <a:lnTo>
                    <a:pt x="4906492" y="92329"/>
                  </a:lnTo>
                  <a:lnTo>
                    <a:pt x="4914697" y="93802"/>
                  </a:lnTo>
                  <a:lnTo>
                    <a:pt x="4914544" y="84556"/>
                  </a:lnTo>
                  <a:lnTo>
                    <a:pt x="4916957" y="79032"/>
                  </a:lnTo>
                  <a:lnTo>
                    <a:pt x="4920196" y="74739"/>
                  </a:lnTo>
                  <a:lnTo>
                    <a:pt x="4922545" y="69151"/>
                  </a:lnTo>
                  <a:close/>
                </a:path>
                <a:path w="6485890" h="146050">
                  <a:moveTo>
                    <a:pt x="4954867" y="74891"/>
                  </a:moveTo>
                  <a:lnTo>
                    <a:pt x="4947348" y="75311"/>
                  </a:lnTo>
                  <a:lnTo>
                    <a:pt x="4947450" y="69151"/>
                  </a:lnTo>
                  <a:lnTo>
                    <a:pt x="4944059" y="74625"/>
                  </a:lnTo>
                  <a:lnTo>
                    <a:pt x="4943170" y="76009"/>
                  </a:lnTo>
                  <a:lnTo>
                    <a:pt x="4938166" y="73837"/>
                  </a:lnTo>
                  <a:lnTo>
                    <a:pt x="4936833" y="74434"/>
                  </a:lnTo>
                  <a:lnTo>
                    <a:pt x="4934318" y="78879"/>
                  </a:lnTo>
                  <a:lnTo>
                    <a:pt x="4942662" y="80505"/>
                  </a:lnTo>
                  <a:lnTo>
                    <a:pt x="4952606" y="79209"/>
                  </a:lnTo>
                  <a:lnTo>
                    <a:pt x="4954867" y="74891"/>
                  </a:lnTo>
                  <a:close/>
                </a:path>
                <a:path w="6485890" h="146050">
                  <a:moveTo>
                    <a:pt x="5041011" y="76873"/>
                  </a:moveTo>
                  <a:lnTo>
                    <a:pt x="5026647" y="76542"/>
                  </a:lnTo>
                  <a:lnTo>
                    <a:pt x="5026228" y="91541"/>
                  </a:lnTo>
                  <a:lnTo>
                    <a:pt x="5035194" y="92544"/>
                  </a:lnTo>
                  <a:lnTo>
                    <a:pt x="5037671" y="84086"/>
                  </a:lnTo>
                  <a:lnTo>
                    <a:pt x="5041011" y="76873"/>
                  </a:lnTo>
                  <a:close/>
                </a:path>
                <a:path w="6485890" h="146050">
                  <a:moveTo>
                    <a:pt x="5094694" y="83121"/>
                  </a:moveTo>
                  <a:lnTo>
                    <a:pt x="5091671" y="80683"/>
                  </a:lnTo>
                  <a:lnTo>
                    <a:pt x="5087036" y="77724"/>
                  </a:lnTo>
                  <a:lnTo>
                    <a:pt x="5082641" y="77393"/>
                  </a:lnTo>
                  <a:lnTo>
                    <a:pt x="5080368" y="82791"/>
                  </a:lnTo>
                  <a:lnTo>
                    <a:pt x="5083378" y="85204"/>
                  </a:lnTo>
                  <a:lnTo>
                    <a:pt x="5087988" y="88163"/>
                  </a:lnTo>
                  <a:lnTo>
                    <a:pt x="5092370" y="88519"/>
                  </a:lnTo>
                  <a:lnTo>
                    <a:pt x="5094694" y="83121"/>
                  </a:lnTo>
                  <a:close/>
                </a:path>
                <a:path w="6485890" h="146050">
                  <a:moveTo>
                    <a:pt x="5102885" y="72758"/>
                  </a:moveTo>
                  <a:lnTo>
                    <a:pt x="5098529" y="73279"/>
                  </a:lnTo>
                  <a:lnTo>
                    <a:pt x="5100548" y="80594"/>
                  </a:lnTo>
                  <a:lnTo>
                    <a:pt x="5102885" y="72758"/>
                  </a:lnTo>
                  <a:close/>
                </a:path>
                <a:path w="6485890" h="146050">
                  <a:moveTo>
                    <a:pt x="5145468" y="82461"/>
                  </a:moveTo>
                  <a:lnTo>
                    <a:pt x="5141468" y="79171"/>
                  </a:lnTo>
                  <a:lnTo>
                    <a:pt x="5140591" y="84772"/>
                  </a:lnTo>
                  <a:lnTo>
                    <a:pt x="5137251" y="86829"/>
                  </a:lnTo>
                  <a:lnTo>
                    <a:pt x="5134064" y="88963"/>
                  </a:lnTo>
                  <a:lnTo>
                    <a:pt x="5130139" y="82105"/>
                  </a:lnTo>
                  <a:lnTo>
                    <a:pt x="5120475" y="78689"/>
                  </a:lnTo>
                  <a:lnTo>
                    <a:pt x="5112245" y="79057"/>
                  </a:lnTo>
                  <a:lnTo>
                    <a:pt x="5112639" y="83540"/>
                  </a:lnTo>
                  <a:lnTo>
                    <a:pt x="5121922" y="84531"/>
                  </a:lnTo>
                  <a:lnTo>
                    <a:pt x="5127930" y="89839"/>
                  </a:lnTo>
                  <a:lnTo>
                    <a:pt x="5133378" y="95897"/>
                  </a:lnTo>
                  <a:lnTo>
                    <a:pt x="5140960" y="99098"/>
                  </a:lnTo>
                  <a:lnTo>
                    <a:pt x="5141214" y="92544"/>
                  </a:lnTo>
                  <a:lnTo>
                    <a:pt x="5144046" y="86969"/>
                  </a:lnTo>
                  <a:lnTo>
                    <a:pt x="5145468" y="82461"/>
                  </a:lnTo>
                  <a:close/>
                </a:path>
                <a:path w="6485890" h="146050">
                  <a:moveTo>
                    <a:pt x="5191468" y="90271"/>
                  </a:moveTo>
                  <a:lnTo>
                    <a:pt x="5191226" y="81038"/>
                  </a:lnTo>
                  <a:lnTo>
                    <a:pt x="5189512" y="73634"/>
                  </a:lnTo>
                  <a:lnTo>
                    <a:pt x="5184762" y="70192"/>
                  </a:lnTo>
                  <a:lnTo>
                    <a:pt x="5179072" y="78663"/>
                  </a:lnTo>
                  <a:lnTo>
                    <a:pt x="5169179" y="80962"/>
                  </a:lnTo>
                  <a:lnTo>
                    <a:pt x="5158879" y="82677"/>
                  </a:lnTo>
                  <a:lnTo>
                    <a:pt x="5152009" y="89382"/>
                  </a:lnTo>
                  <a:lnTo>
                    <a:pt x="5159337" y="89331"/>
                  </a:lnTo>
                  <a:lnTo>
                    <a:pt x="5165890" y="99974"/>
                  </a:lnTo>
                  <a:lnTo>
                    <a:pt x="5173269" y="99847"/>
                  </a:lnTo>
                  <a:lnTo>
                    <a:pt x="5176164" y="94957"/>
                  </a:lnTo>
                  <a:lnTo>
                    <a:pt x="5175212" y="90817"/>
                  </a:lnTo>
                  <a:lnTo>
                    <a:pt x="5174285" y="87477"/>
                  </a:lnTo>
                  <a:lnTo>
                    <a:pt x="5177231" y="85013"/>
                  </a:lnTo>
                  <a:lnTo>
                    <a:pt x="5182044" y="86664"/>
                  </a:lnTo>
                  <a:lnTo>
                    <a:pt x="5183924" y="92227"/>
                  </a:lnTo>
                  <a:lnTo>
                    <a:pt x="5191468" y="90271"/>
                  </a:lnTo>
                  <a:close/>
                </a:path>
                <a:path w="6485890" h="146050">
                  <a:moveTo>
                    <a:pt x="5335435" y="85039"/>
                  </a:moveTo>
                  <a:lnTo>
                    <a:pt x="5332552" y="80759"/>
                  </a:lnTo>
                  <a:lnTo>
                    <a:pt x="5328209" y="78562"/>
                  </a:lnTo>
                  <a:lnTo>
                    <a:pt x="5327828" y="87058"/>
                  </a:lnTo>
                  <a:lnTo>
                    <a:pt x="5330698" y="91389"/>
                  </a:lnTo>
                  <a:lnTo>
                    <a:pt x="5335016" y="93586"/>
                  </a:lnTo>
                  <a:lnTo>
                    <a:pt x="5335435" y="85039"/>
                  </a:lnTo>
                  <a:close/>
                </a:path>
                <a:path w="6485890" h="146050">
                  <a:moveTo>
                    <a:pt x="5407291" y="75311"/>
                  </a:moveTo>
                  <a:lnTo>
                    <a:pt x="5404472" y="76441"/>
                  </a:lnTo>
                  <a:lnTo>
                    <a:pt x="5400192" y="75260"/>
                  </a:lnTo>
                  <a:lnTo>
                    <a:pt x="5399964" y="80213"/>
                  </a:lnTo>
                  <a:lnTo>
                    <a:pt x="5402783" y="79095"/>
                  </a:lnTo>
                  <a:lnTo>
                    <a:pt x="5407076" y="80213"/>
                  </a:lnTo>
                  <a:lnTo>
                    <a:pt x="5407291" y="75311"/>
                  </a:lnTo>
                  <a:close/>
                </a:path>
                <a:path w="6485890" h="146050">
                  <a:moveTo>
                    <a:pt x="5421642" y="75641"/>
                  </a:moveTo>
                  <a:lnTo>
                    <a:pt x="5418798" y="76771"/>
                  </a:lnTo>
                  <a:lnTo>
                    <a:pt x="5414556" y="75590"/>
                  </a:lnTo>
                  <a:lnTo>
                    <a:pt x="5414302" y="80543"/>
                  </a:lnTo>
                  <a:lnTo>
                    <a:pt x="5417134" y="79425"/>
                  </a:lnTo>
                  <a:lnTo>
                    <a:pt x="5421401" y="80543"/>
                  </a:lnTo>
                  <a:lnTo>
                    <a:pt x="5421642" y="75641"/>
                  </a:lnTo>
                  <a:close/>
                </a:path>
                <a:path w="6485890" h="146050">
                  <a:moveTo>
                    <a:pt x="5471909" y="76796"/>
                  </a:moveTo>
                  <a:lnTo>
                    <a:pt x="5465026" y="77127"/>
                  </a:lnTo>
                  <a:lnTo>
                    <a:pt x="5457101" y="75933"/>
                  </a:lnTo>
                  <a:lnTo>
                    <a:pt x="5450268" y="76288"/>
                  </a:lnTo>
                  <a:lnTo>
                    <a:pt x="5446611" y="81267"/>
                  </a:lnTo>
                  <a:lnTo>
                    <a:pt x="5452478" y="85534"/>
                  </a:lnTo>
                  <a:lnTo>
                    <a:pt x="5460835" y="87071"/>
                  </a:lnTo>
                  <a:lnTo>
                    <a:pt x="5468417" y="84594"/>
                  </a:lnTo>
                  <a:lnTo>
                    <a:pt x="5471909" y="76796"/>
                  </a:lnTo>
                  <a:close/>
                </a:path>
                <a:path w="6485890" h="146050">
                  <a:moveTo>
                    <a:pt x="5518353" y="77673"/>
                  </a:moveTo>
                  <a:lnTo>
                    <a:pt x="5511647" y="78219"/>
                  </a:lnTo>
                  <a:lnTo>
                    <a:pt x="5506301" y="80797"/>
                  </a:lnTo>
                  <a:lnTo>
                    <a:pt x="5503811" y="87376"/>
                  </a:lnTo>
                  <a:lnTo>
                    <a:pt x="5514670" y="87807"/>
                  </a:lnTo>
                  <a:lnTo>
                    <a:pt x="5518328" y="85394"/>
                  </a:lnTo>
                  <a:lnTo>
                    <a:pt x="5518353" y="77673"/>
                  </a:lnTo>
                  <a:close/>
                </a:path>
                <a:path w="6485890" h="146050">
                  <a:moveTo>
                    <a:pt x="5612904" y="81927"/>
                  </a:moveTo>
                  <a:lnTo>
                    <a:pt x="5611152" y="79349"/>
                  </a:lnTo>
                  <a:lnTo>
                    <a:pt x="5610161" y="77965"/>
                  </a:lnTo>
                  <a:lnTo>
                    <a:pt x="5605627" y="81749"/>
                  </a:lnTo>
                  <a:lnTo>
                    <a:pt x="5607469" y="84340"/>
                  </a:lnTo>
                  <a:lnTo>
                    <a:pt x="5608409" y="85763"/>
                  </a:lnTo>
                  <a:lnTo>
                    <a:pt x="5612904" y="81927"/>
                  </a:lnTo>
                  <a:close/>
                </a:path>
                <a:path w="6485890" h="146050">
                  <a:moveTo>
                    <a:pt x="5666473" y="82892"/>
                  </a:moveTo>
                  <a:lnTo>
                    <a:pt x="5664682" y="80314"/>
                  </a:lnTo>
                  <a:lnTo>
                    <a:pt x="5663743" y="78930"/>
                  </a:lnTo>
                  <a:lnTo>
                    <a:pt x="5659247" y="82715"/>
                  </a:lnTo>
                  <a:lnTo>
                    <a:pt x="5661037" y="85305"/>
                  </a:lnTo>
                  <a:lnTo>
                    <a:pt x="5661965" y="86715"/>
                  </a:lnTo>
                  <a:lnTo>
                    <a:pt x="5666473" y="82892"/>
                  </a:lnTo>
                  <a:close/>
                </a:path>
                <a:path w="6485890" h="146050">
                  <a:moveTo>
                    <a:pt x="5828550" y="103174"/>
                  </a:moveTo>
                  <a:lnTo>
                    <a:pt x="5827865" y="96824"/>
                  </a:lnTo>
                  <a:lnTo>
                    <a:pt x="5817997" y="96583"/>
                  </a:lnTo>
                  <a:lnTo>
                    <a:pt x="5817819" y="102971"/>
                  </a:lnTo>
                  <a:lnTo>
                    <a:pt x="5821400" y="103035"/>
                  </a:lnTo>
                  <a:lnTo>
                    <a:pt x="5828550" y="103174"/>
                  </a:lnTo>
                  <a:close/>
                </a:path>
                <a:path w="6485890" h="146050">
                  <a:moveTo>
                    <a:pt x="5932462" y="85128"/>
                  </a:moveTo>
                  <a:lnTo>
                    <a:pt x="5926340" y="84797"/>
                  </a:lnTo>
                  <a:lnTo>
                    <a:pt x="5923140" y="88798"/>
                  </a:lnTo>
                  <a:lnTo>
                    <a:pt x="5921565" y="94881"/>
                  </a:lnTo>
                  <a:lnTo>
                    <a:pt x="5927674" y="95300"/>
                  </a:lnTo>
                  <a:lnTo>
                    <a:pt x="5930887" y="91465"/>
                  </a:lnTo>
                  <a:lnTo>
                    <a:pt x="5932462" y="85128"/>
                  </a:lnTo>
                  <a:close/>
                </a:path>
                <a:path w="6485890" h="146050">
                  <a:moveTo>
                    <a:pt x="6049619" y="101739"/>
                  </a:moveTo>
                  <a:lnTo>
                    <a:pt x="6021260" y="101447"/>
                  </a:lnTo>
                  <a:lnTo>
                    <a:pt x="6019330" y="106337"/>
                  </a:lnTo>
                  <a:lnTo>
                    <a:pt x="6014301" y="106705"/>
                  </a:lnTo>
                  <a:lnTo>
                    <a:pt x="6010021" y="108140"/>
                  </a:lnTo>
                  <a:lnTo>
                    <a:pt x="6010338" y="116243"/>
                  </a:lnTo>
                  <a:lnTo>
                    <a:pt x="6019939" y="116090"/>
                  </a:lnTo>
                  <a:lnTo>
                    <a:pt x="6027445" y="112941"/>
                  </a:lnTo>
                  <a:lnTo>
                    <a:pt x="6034405" y="109016"/>
                  </a:lnTo>
                  <a:lnTo>
                    <a:pt x="6042431" y="106591"/>
                  </a:lnTo>
                  <a:lnTo>
                    <a:pt x="6045225" y="105587"/>
                  </a:lnTo>
                  <a:lnTo>
                    <a:pt x="6049454" y="106578"/>
                  </a:lnTo>
                  <a:lnTo>
                    <a:pt x="6049619" y="101739"/>
                  </a:lnTo>
                  <a:close/>
                </a:path>
                <a:path w="6485890" h="146050">
                  <a:moveTo>
                    <a:pt x="6062103" y="104508"/>
                  </a:moveTo>
                  <a:lnTo>
                    <a:pt x="6060300" y="101866"/>
                  </a:lnTo>
                  <a:lnTo>
                    <a:pt x="6059309" y="100457"/>
                  </a:lnTo>
                  <a:lnTo>
                    <a:pt x="6054890" y="104140"/>
                  </a:lnTo>
                  <a:lnTo>
                    <a:pt x="6056706" y="106756"/>
                  </a:lnTo>
                  <a:lnTo>
                    <a:pt x="6057633" y="108178"/>
                  </a:lnTo>
                  <a:lnTo>
                    <a:pt x="6062103" y="104508"/>
                  </a:lnTo>
                  <a:close/>
                </a:path>
                <a:path w="6485890" h="146050">
                  <a:moveTo>
                    <a:pt x="6294412" y="104305"/>
                  </a:moveTo>
                  <a:lnTo>
                    <a:pt x="6288303" y="103124"/>
                  </a:lnTo>
                  <a:lnTo>
                    <a:pt x="6285230" y="106311"/>
                  </a:lnTo>
                  <a:lnTo>
                    <a:pt x="6283185" y="110959"/>
                  </a:lnTo>
                  <a:lnTo>
                    <a:pt x="6280137" y="114160"/>
                  </a:lnTo>
                  <a:lnTo>
                    <a:pt x="6276670" y="107454"/>
                  </a:lnTo>
                  <a:lnTo>
                    <a:pt x="6274587" y="99517"/>
                  </a:lnTo>
                  <a:lnTo>
                    <a:pt x="6274447" y="98971"/>
                  </a:lnTo>
                  <a:lnTo>
                    <a:pt x="6269736" y="94132"/>
                  </a:lnTo>
                  <a:lnTo>
                    <a:pt x="6264453" y="99161"/>
                  </a:lnTo>
                  <a:lnTo>
                    <a:pt x="6262382" y="99250"/>
                  </a:lnTo>
                  <a:lnTo>
                    <a:pt x="6262382" y="118884"/>
                  </a:lnTo>
                  <a:lnTo>
                    <a:pt x="6262217" y="123825"/>
                  </a:lnTo>
                  <a:lnTo>
                    <a:pt x="6258026" y="122694"/>
                  </a:lnTo>
                  <a:lnTo>
                    <a:pt x="6255207" y="123926"/>
                  </a:lnTo>
                  <a:lnTo>
                    <a:pt x="6255372" y="119011"/>
                  </a:lnTo>
                  <a:lnTo>
                    <a:pt x="6259627" y="120053"/>
                  </a:lnTo>
                  <a:lnTo>
                    <a:pt x="6262078" y="119011"/>
                  </a:lnTo>
                  <a:lnTo>
                    <a:pt x="6262382" y="118884"/>
                  </a:lnTo>
                  <a:lnTo>
                    <a:pt x="6262382" y="99250"/>
                  </a:lnTo>
                  <a:lnTo>
                    <a:pt x="6255893" y="99517"/>
                  </a:lnTo>
                  <a:lnTo>
                    <a:pt x="6246266" y="98323"/>
                  </a:lnTo>
                  <a:lnTo>
                    <a:pt x="6237744" y="98704"/>
                  </a:lnTo>
                  <a:lnTo>
                    <a:pt x="6234912" y="103162"/>
                  </a:lnTo>
                  <a:lnTo>
                    <a:pt x="6233769" y="109969"/>
                  </a:lnTo>
                  <a:lnTo>
                    <a:pt x="6233960" y="118592"/>
                  </a:lnTo>
                  <a:lnTo>
                    <a:pt x="6229858" y="117830"/>
                  </a:lnTo>
                  <a:lnTo>
                    <a:pt x="6227597" y="119735"/>
                  </a:lnTo>
                  <a:lnTo>
                    <a:pt x="6226848" y="123634"/>
                  </a:lnTo>
                  <a:lnTo>
                    <a:pt x="6237465" y="123748"/>
                  </a:lnTo>
                  <a:lnTo>
                    <a:pt x="6240069" y="118846"/>
                  </a:lnTo>
                  <a:lnTo>
                    <a:pt x="6241504" y="118592"/>
                  </a:lnTo>
                  <a:lnTo>
                    <a:pt x="6246330" y="117767"/>
                  </a:lnTo>
                  <a:lnTo>
                    <a:pt x="6251702" y="120929"/>
                  </a:lnTo>
                  <a:lnTo>
                    <a:pt x="6251600" y="128778"/>
                  </a:lnTo>
                  <a:lnTo>
                    <a:pt x="6259271" y="128409"/>
                  </a:lnTo>
                  <a:lnTo>
                    <a:pt x="6268021" y="129565"/>
                  </a:lnTo>
                  <a:lnTo>
                    <a:pt x="6275667" y="129184"/>
                  </a:lnTo>
                  <a:lnTo>
                    <a:pt x="6276352" y="128409"/>
                  </a:lnTo>
                  <a:lnTo>
                    <a:pt x="6279464" y="124866"/>
                  </a:lnTo>
                  <a:lnTo>
                    <a:pt x="6280048" y="124193"/>
                  </a:lnTo>
                  <a:lnTo>
                    <a:pt x="6275019" y="124587"/>
                  </a:lnTo>
                  <a:lnTo>
                    <a:pt x="6269990" y="124866"/>
                  </a:lnTo>
                  <a:lnTo>
                    <a:pt x="6269914" y="123926"/>
                  </a:lnTo>
                  <a:lnTo>
                    <a:pt x="6269482" y="118960"/>
                  </a:lnTo>
                  <a:lnTo>
                    <a:pt x="6278664" y="119570"/>
                  </a:lnTo>
                  <a:lnTo>
                    <a:pt x="6280734" y="118960"/>
                  </a:lnTo>
                  <a:lnTo>
                    <a:pt x="6280975" y="118884"/>
                  </a:lnTo>
                  <a:lnTo>
                    <a:pt x="6284747" y="117767"/>
                  </a:lnTo>
                  <a:lnTo>
                    <a:pt x="6285966" y="117411"/>
                  </a:lnTo>
                  <a:lnTo>
                    <a:pt x="6289357" y="114160"/>
                  </a:lnTo>
                  <a:lnTo>
                    <a:pt x="6291250" y="112344"/>
                  </a:lnTo>
                  <a:lnTo>
                    <a:pt x="6294412" y="104305"/>
                  </a:lnTo>
                  <a:close/>
                </a:path>
                <a:path w="6485890" h="146050">
                  <a:moveTo>
                    <a:pt x="6319456" y="110883"/>
                  </a:moveTo>
                  <a:lnTo>
                    <a:pt x="6315786" y="104533"/>
                  </a:lnTo>
                  <a:lnTo>
                    <a:pt x="6312992" y="107175"/>
                  </a:lnTo>
                  <a:lnTo>
                    <a:pt x="6306871" y="105562"/>
                  </a:lnTo>
                  <a:lnTo>
                    <a:pt x="6300736" y="105892"/>
                  </a:lnTo>
                  <a:lnTo>
                    <a:pt x="6297904" y="114338"/>
                  </a:lnTo>
                  <a:lnTo>
                    <a:pt x="6305664" y="115036"/>
                  </a:lnTo>
                  <a:lnTo>
                    <a:pt x="6314465" y="114134"/>
                  </a:lnTo>
                  <a:lnTo>
                    <a:pt x="6319456" y="110883"/>
                  </a:lnTo>
                  <a:close/>
                </a:path>
                <a:path w="6485890" h="146050">
                  <a:moveTo>
                    <a:pt x="6328219" y="107302"/>
                  </a:moveTo>
                  <a:lnTo>
                    <a:pt x="6325425" y="103225"/>
                  </a:lnTo>
                  <a:lnTo>
                    <a:pt x="6321006" y="106921"/>
                  </a:lnTo>
                  <a:lnTo>
                    <a:pt x="6322822" y="109537"/>
                  </a:lnTo>
                  <a:lnTo>
                    <a:pt x="6323724" y="110972"/>
                  </a:lnTo>
                  <a:lnTo>
                    <a:pt x="6328219" y="107302"/>
                  </a:lnTo>
                  <a:close/>
                </a:path>
                <a:path w="6485890" h="146050">
                  <a:moveTo>
                    <a:pt x="6485826" y="126199"/>
                  </a:moveTo>
                  <a:lnTo>
                    <a:pt x="6478816" y="121196"/>
                  </a:lnTo>
                  <a:lnTo>
                    <a:pt x="6457366" y="121323"/>
                  </a:lnTo>
                  <a:lnTo>
                    <a:pt x="6450546" y="115912"/>
                  </a:lnTo>
                  <a:lnTo>
                    <a:pt x="6456350" y="116255"/>
                  </a:lnTo>
                  <a:lnTo>
                    <a:pt x="6463690" y="115925"/>
                  </a:lnTo>
                  <a:lnTo>
                    <a:pt x="6468008" y="114350"/>
                  </a:lnTo>
                  <a:lnTo>
                    <a:pt x="6464744" y="110998"/>
                  </a:lnTo>
                  <a:lnTo>
                    <a:pt x="6453899" y="110617"/>
                  </a:lnTo>
                  <a:lnTo>
                    <a:pt x="6444678" y="112585"/>
                  </a:lnTo>
                  <a:lnTo>
                    <a:pt x="6436614" y="116154"/>
                  </a:lnTo>
                  <a:lnTo>
                    <a:pt x="6429184" y="120611"/>
                  </a:lnTo>
                  <a:lnTo>
                    <a:pt x="6430264" y="112699"/>
                  </a:lnTo>
                  <a:lnTo>
                    <a:pt x="6425882" y="112014"/>
                  </a:lnTo>
                  <a:lnTo>
                    <a:pt x="6425743" y="105664"/>
                  </a:lnTo>
                  <a:lnTo>
                    <a:pt x="6415214" y="109461"/>
                  </a:lnTo>
                  <a:lnTo>
                    <a:pt x="6405143" y="113931"/>
                  </a:lnTo>
                  <a:lnTo>
                    <a:pt x="6394691" y="117881"/>
                  </a:lnTo>
                  <a:lnTo>
                    <a:pt x="6383045" y="120129"/>
                  </a:lnTo>
                  <a:lnTo>
                    <a:pt x="6385725" y="132689"/>
                  </a:lnTo>
                  <a:lnTo>
                    <a:pt x="6391808" y="133400"/>
                  </a:lnTo>
                  <a:lnTo>
                    <a:pt x="6399708" y="128828"/>
                  </a:lnTo>
                  <a:lnTo>
                    <a:pt x="6407848" y="125526"/>
                  </a:lnTo>
                  <a:lnTo>
                    <a:pt x="6407251" y="131127"/>
                  </a:lnTo>
                  <a:lnTo>
                    <a:pt x="6408547" y="134442"/>
                  </a:lnTo>
                  <a:lnTo>
                    <a:pt x="6411354" y="135458"/>
                  </a:lnTo>
                  <a:lnTo>
                    <a:pt x="6416002" y="127000"/>
                  </a:lnTo>
                  <a:lnTo>
                    <a:pt x="6425247" y="125120"/>
                  </a:lnTo>
                  <a:lnTo>
                    <a:pt x="6436423" y="126034"/>
                  </a:lnTo>
                  <a:lnTo>
                    <a:pt x="6446914" y="125945"/>
                  </a:lnTo>
                  <a:lnTo>
                    <a:pt x="6448869" y="132588"/>
                  </a:lnTo>
                  <a:lnTo>
                    <a:pt x="6448476" y="138912"/>
                  </a:lnTo>
                  <a:lnTo>
                    <a:pt x="6449936" y="143725"/>
                  </a:lnTo>
                  <a:lnTo>
                    <a:pt x="6457442" y="145834"/>
                  </a:lnTo>
                  <a:lnTo>
                    <a:pt x="6458445" y="137833"/>
                  </a:lnTo>
                  <a:lnTo>
                    <a:pt x="6454089" y="137325"/>
                  </a:lnTo>
                  <a:lnTo>
                    <a:pt x="6453962" y="130898"/>
                  </a:lnTo>
                  <a:lnTo>
                    <a:pt x="6459677" y="132321"/>
                  </a:lnTo>
                  <a:lnTo>
                    <a:pt x="6460122" y="126199"/>
                  </a:lnTo>
                  <a:lnTo>
                    <a:pt x="6464630" y="126123"/>
                  </a:lnTo>
                  <a:lnTo>
                    <a:pt x="6471806" y="125171"/>
                  </a:lnTo>
                  <a:lnTo>
                    <a:pt x="6477813" y="128676"/>
                  </a:lnTo>
                  <a:lnTo>
                    <a:pt x="6482524" y="130924"/>
                  </a:lnTo>
                  <a:lnTo>
                    <a:pt x="6485826" y="126199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26922" y="3072561"/>
              <a:ext cx="7499350" cy="119380"/>
            </a:xfrm>
            <a:custGeom>
              <a:avLst/>
              <a:gdLst/>
              <a:ahLst/>
              <a:cxnLst/>
              <a:rect l="l" t="t" r="r" b="b"/>
              <a:pathLst>
                <a:path w="7499350" h="119380">
                  <a:moveTo>
                    <a:pt x="7785" y="40195"/>
                  </a:moveTo>
                  <a:lnTo>
                    <a:pt x="7378" y="35140"/>
                  </a:lnTo>
                  <a:lnTo>
                    <a:pt x="571" y="34328"/>
                  </a:lnTo>
                  <a:lnTo>
                    <a:pt x="0" y="40640"/>
                  </a:lnTo>
                  <a:lnTo>
                    <a:pt x="1270" y="46532"/>
                  </a:lnTo>
                  <a:lnTo>
                    <a:pt x="4584" y="43472"/>
                  </a:lnTo>
                  <a:lnTo>
                    <a:pt x="7785" y="40195"/>
                  </a:lnTo>
                  <a:close/>
                </a:path>
                <a:path w="7499350" h="119380">
                  <a:moveTo>
                    <a:pt x="25488" y="41757"/>
                  </a:moveTo>
                  <a:lnTo>
                    <a:pt x="23329" y="39306"/>
                  </a:lnTo>
                  <a:lnTo>
                    <a:pt x="22123" y="37973"/>
                  </a:lnTo>
                  <a:lnTo>
                    <a:pt x="17614" y="42100"/>
                  </a:lnTo>
                  <a:lnTo>
                    <a:pt x="19812" y="44437"/>
                  </a:lnTo>
                  <a:lnTo>
                    <a:pt x="20904" y="45720"/>
                  </a:lnTo>
                  <a:lnTo>
                    <a:pt x="25488" y="41757"/>
                  </a:lnTo>
                  <a:close/>
                </a:path>
                <a:path w="7499350" h="119380">
                  <a:moveTo>
                    <a:pt x="248285" y="31521"/>
                  </a:moveTo>
                  <a:lnTo>
                    <a:pt x="242277" y="32308"/>
                  </a:lnTo>
                  <a:lnTo>
                    <a:pt x="234873" y="31686"/>
                  </a:lnTo>
                  <a:lnTo>
                    <a:pt x="237185" y="42151"/>
                  </a:lnTo>
                  <a:lnTo>
                    <a:pt x="243852" y="42049"/>
                  </a:lnTo>
                  <a:lnTo>
                    <a:pt x="246900" y="37744"/>
                  </a:lnTo>
                  <a:lnTo>
                    <a:pt x="248285" y="31521"/>
                  </a:lnTo>
                  <a:close/>
                </a:path>
                <a:path w="7499350" h="119380">
                  <a:moveTo>
                    <a:pt x="310819" y="53682"/>
                  </a:moveTo>
                  <a:lnTo>
                    <a:pt x="310362" y="43802"/>
                  </a:lnTo>
                  <a:lnTo>
                    <a:pt x="306527" y="43929"/>
                  </a:lnTo>
                  <a:lnTo>
                    <a:pt x="305638" y="39979"/>
                  </a:lnTo>
                  <a:lnTo>
                    <a:pt x="302501" y="39027"/>
                  </a:lnTo>
                  <a:lnTo>
                    <a:pt x="300621" y="43827"/>
                  </a:lnTo>
                  <a:lnTo>
                    <a:pt x="296557" y="45974"/>
                  </a:lnTo>
                  <a:lnTo>
                    <a:pt x="292811" y="48463"/>
                  </a:lnTo>
                  <a:lnTo>
                    <a:pt x="291871" y="54305"/>
                  </a:lnTo>
                  <a:lnTo>
                    <a:pt x="310819" y="53682"/>
                  </a:lnTo>
                  <a:close/>
                </a:path>
                <a:path w="7499350" h="119380">
                  <a:moveTo>
                    <a:pt x="348030" y="37528"/>
                  </a:moveTo>
                  <a:lnTo>
                    <a:pt x="345389" y="30391"/>
                  </a:lnTo>
                  <a:lnTo>
                    <a:pt x="343522" y="38277"/>
                  </a:lnTo>
                  <a:lnTo>
                    <a:pt x="348030" y="37528"/>
                  </a:lnTo>
                  <a:close/>
                </a:path>
                <a:path w="7499350" h="119380">
                  <a:moveTo>
                    <a:pt x="359486" y="45618"/>
                  </a:moveTo>
                  <a:lnTo>
                    <a:pt x="359448" y="37160"/>
                  </a:lnTo>
                  <a:lnTo>
                    <a:pt x="355650" y="37274"/>
                  </a:lnTo>
                  <a:lnTo>
                    <a:pt x="348030" y="37528"/>
                  </a:lnTo>
                  <a:lnTo>
                    <a:pt x="348195" y="40932"/>
                  </a:lnTo>
                  <a:lnTo>
                    <a:pt x="348259" y="42557"/>
                  </a:lnTo>
                  <a:lnTo>
                    <a:pt x="353669" y="42964"/>
                  </a:lnTo>
                  <a:lnTo>
                    <a:pt x="357479" y="45770"/>
                  </a:lnTo>
                  <a:lnTo>
                    <a:pt x="359486" y="45618"/>
                  </a:lnTo>
                  <a:close/>
                </a:path>
                <a:path w="7499350" h="119380">
                  <a:moveTo>
                    <a:pt x="371271" y="35826"/>
                  </a:moveTo>
                  <a:lnTo>
                    <a:pt x="370357" y="26809"/>
                  </a:lnTo>
                  <a:lnTo>
                    <a:pt x="363880" y="26936"/>
                  </a:lnTo>
                  <a:lnTo>
                    <a:pt x="360743" y="30861"/>
                  </a:lnTo>
                  <a:lnTo>
                    <a:pt x="359448" y="37160"/>
                  </a:lnTo>
                  <a:lnTo>
                    <a:pt x="367093" y="38569"/>
                  </a:lnTo>
                  <a:lnTo>
                    <a:pt x="371271" y="35826"/>
                  </a:lnTo>
                  <a:close/>
                </a:path>
                <a:path w="7499350" h="119380">
                  <a:moveTo>
                    <a:pt x="373113" y="44297"/>
                  </a:moveTo>
                  <a:lnTo>
                    <a:pt x="371017" y="41808"/>
                  </a:lnTo>
                  <a:lnTo>
                    <a:pt x="369900" y="40424"/>
                  </a:lnTo>
                  <a:lnTo>
                    <a:pt x="365417" y="44323"/>
                  </a:lnTo>
                  <a:lnTo>
                    <a:pt x="367474" y="46977"/>
                  </a:lnTo>
                  <a:lnTo>
                    <a:pt x="368566" y="48234"/>
                  </a:lnTo>
                  <a:lnTo>
                    <a:pt x="373113" y="44297"/>
                  </a:lnTo>
                  <a:close/>
                </a:path>
                <a:path w="7499350" h="119380">
                  <a:moveTo>
                    <a:pt x="427139" y="20027"/>
                  </a:moveTo>
                  <a:lnTo>
                    <a:pt x="419658" y="21577"/>
                  </a:lnTo>
                  <a:lnTo>
                    <a:pt x="412394" y="23418"/>
                  </a:lnTo>
                  <a:lnTo>
                    <a:pt x="405968" y="26289"/>
                  </a:lnTo>
                  <a:lnTo>
                    <a:pt x="400989" y="30911"/>
                  </a:lnTo>
                  <a:lnTo>
                    <a:pt x="409575" y="30721"/>
                  </a:lnTo>
                  <a:lnTo>
                    <a:pt x="418084" y="30391"/>
                  </a:lnTo>
                  <a:lnTo>
                    <a:pt x="424573" y="27597"/>
                  </a:lnTo>
                  <a:lnTo>
                    <a:pt x="427139" y="20027"/>
                  </a:lnTo>
                  <a:close/>
                </a:path>
                <a:path w="7499350" h="119380">
                  <a:moveTo>
                    <a:pt x="439293" y="39573"/>
                  </a:moveTo>
                  <a:lnTo>
                    <a:pt x="435114" y="40157"/>
                  </a:lnTo>
                  <a:lnTo>
                    <a:pt x="433120" y="32473"/>
                  </a:lnTo>
                  <a:lnTo>
                    <a:pt x="431723" y="39814"/>
                  </a:lnTo>
                  <a:lnTo>
                    <a:pt x="431990" y="44881"/>
                  </a:lnTo>
                  <a:lnTo>
                    <a:pt x="438619" y="45948"/>
                  </a:lnTo>
                  <a:lnTo>
                    <a:pt x="439293" y="39573"/>
                  </a:lnTo>
                  <a:close/>
                </a:path>
                <a:path w="7499350" h="119380">
                  <a:moveTo>
                    <a:pt x="474560" y="15989"/>
                  </a:moveTo>
                  <a:lnTo>
                    <a:pt x="472478" y="13487"/>
                  </a:lnTo>
                  <a:lnTo>
                    <a:pt x="471360" y="12331"/>
                  </a:lnTo>
                  <a:lnTo>
                    <a:pt x="466813" y="16141"/>
                  </a:lnTo>
                  <a:lnTo>
                    <a:pt x="468858" y="18681"/>
                  </a:lnTo>
                  <a:lnTo>
                    <a:pt x="469976" y="20066"/>
                  </a:lnTo>
                  <a:lnTo>
                    <a:pt x="474560" y="15989"/>
                  </a:lnTo>
                  <a:close/>
                </a:path>
                <a:path w="7499350" h="119380">
                  <a:moveTo>
                    <a:pt x="522211" y="21856"/>
                  </a:moveTo>
                  <a:lnTo>
                    <a:pt x="491845" y="22847"/>
                  </a:lnTo>
                  <a:lnTo>
                    <a:pt x="486638" y="21488"/>
                  </a:lnTo>
                  <a:lnTo>
                    <a:pt x="484301" y="16103"/>
                  </a:lnTo>
                  <a:lnTo>
                    <a:pt x="476491" y="18415"/>
                  </a:lnTo>
                  <a:lnTo>
                    <a:pt x="474510" y="25488"/>
                  </a:lnTo>
                  <a:lnTo>
                    <a:pt x="471716" y="31584"/>
                  </a:lnTo>
                  <a:lnTo>
                    <a:pt x="468706" y="37439"/>
                  </a:lnTo>
                  <a:lnTo>
                    <a:pt x="466039" y="43764"/>
                  </a:lnTo>
                  <a:lnTo>
                    <a:pt x="471703" y="43548"/>
                  </a:lnTo>
                  <a:lnTo>
                    <a:pt x="474535" y="39852"/>
                  </a:lnTo>
                  <a:lnTo>
                    <a:pt x="476821" y="35483"/>
                  </a:lnTo>
                  <a:lnTo>
                    <a:pt x="480834" y="33197"/>
                  </a:lnTo>
                  <a:lnTo>
                    <a:pt x="486067" y="37109"/>
                  </a:lnTo>
                  <a:lnTo>
                    <a:pt x="489267" y="34175"/>
                  </a:lnTo>
                  <a:lnTo>
                    <a:pt x="492950" y="29375"/>
                  </a:lnTo>
                  <a:lnTo>
                    <a:pt x="499630" y="27698"/>
                  </a:lnTo>
                  <a:lnTo>
                    <a:pt x="511022" y="27330"/>
                  </a:lnTo>
                  <a:lnTo>
                    <a:pt x="515442" y="26352"/>
                  </a:lnTo>
                  <a:lnTo>
                    <a:pt x="521817" y="27762"/>
                  </a:lnTo>
                  <a:lnTo>
                    <a:pt x="522211" y="21856"/>
                  </a:lnTo>
                  <a:close/>
                </a:path>
                <a:path w="7499350" h="119380">
                  <a:moveTo>
                    <a:pt x="681786" y="21831"/>
                  </a:moveTo>
                  <a:lnTo>
                    <a:pt x="668172" y="21844"/>
                  </a:lnTo>
                  <a:lnTo>
                    <a:pt x="655574" y="23088"/>
                  </a:lnTo>
                  <a:lnTo>
                    <a:pt x="644766" y="26543"/>
                  </a:lnTo>
                  <a:lnTo>
                    <a:pt x="636549" y="33197"/>
                  </a:lnTo>
                  <a:lnTo>
                    <a:pt x="622274" y="33959"/>
                  </a:lnTo>
                  <a:lnTo>
                    <a:pt x="609612" y="31165"/>
                  </a:lnTo>
                  <a:lnTo>
                    <a:pt x="599071" y="31013"/>
                  </a:lnTo>
                  <a:lnTo>
                    <a:pt x="591172" y="39725"/>
                  </a:lnTo>
                  <a:lnTo>
                    <a:pt x="601027" y="41808"/>
                  </a:lnTo>
                  <a:lnTo>
                    <a:pt x="614019" y="39966"/>
                  </a:lnTo>
                  <a:lnTo>
                    <a:pt x="628878" y="37579"/>
                  </a:lnTo>
                  <a:lnTo>
                    <a:pt x="644283" y="38011"/>
                  </a:lnTo>
                  <a:lnTo>
                    <a:pt x="651421" y="35471"/>
                  </a:lnTo>
                  <a:lnTo>
                    <a:pt x="653440" y="26898"/>
                  </a:lnTo>
                  <a:lnTo>
                    <a:pt x="662940" y="27317"/>
                  </a:lnTo>
                  <a:lnTo>
                    <a:pt x="667994" y="31000"/>
                  </a:lnTo>
                  <a:lnTo>
                    <a:pt x="674230" y="31762"/>
                  </a:lnTo>
                  <a:lnTo>
                    <a:pt x="679526" y="28917"/>
                  </a:lnTo>
                  <a:lnTo>
                    <a:pt x="681786" y="21831"/>
                  </a:lnTo>
                  <a:close/>
                </a:path>
                <a:path w="7499350" h="119380">
                  <a:moveTo>
                    <a:pt x="2064753" y="6108"/>
                  </a:moveTo>
                  <a:lnTo>
                    <a:pt x="2061083" y="6070"/>
                  </a:lnTo>
                  <a:lnTo>
                    <a:pt x="2061705" y="11772"/>
                  </a:lnTo>
                  <a:lnTo>
                    <a:pt x="2064715" y="8826"/>
                  </a:lnTo>
                  <a:lnTo>
                    <a:pt x="2064753" y="6108"/>
                  </a:lnTo>
                  <a:close/>
                </a:path>
                <a:path w="7499350" h="119380">
                  <a:moveTo>
                    <a:pt x="2070150" y="3149"/>
                  </a:moveTo>
                  <a:lnTo>
                    <a:pt x="2064461" y="0"/>
                  </a:lnTo>
                  <a:lnTo>
                    <a:pt x="2064753" y="6108"/>
                  </a:lnTo>
                  <a:lnTo>
                    <a:pt x="2070150" y="3149"/>
                  </a:lnTo>
                  <a:close/>
                </a:path>
                <a:path w="7499350" h="119380">
                  <a:moveTo>
                    <a:pt x="2270734" y="18313"/>
                  </a:moveTo>
                  <a:lnTo>
                    <a:pt x="2266518" y="19151"/>
                  </a:lnTo>
                  <a:lnTo>
                    <a:pt x="2268588" y="23317"/>
                  </a:lnTo>
                  <a:lnTo>
                    <a:pt x="2270671" y="23190"/>
                  </a:lnTo>
                  <a:lnTo>
                    <a:pt x="2270683" y="21526"/>
                  </a:lnTo>
                  <a:lnTo>
                    <a:pt x="2270722" y="19913"/>
                  </a:lnTo>
                  <a:lnTo>
                    <a:pt x="2270734" y="18313"/>
                  </a:lnTo>
                  <a:close/>
                </a:path>
                <a:path w="7499350" h="119380">
                  <a:moveTo>
                    <a:pt x="2559875" y="28181"/>
                  </a:moveTo>
                  <a:lnTo>
                    <a:pt x="2557767" y="20904"/>
                  </a:lnTo>
                  <a:lnTo>
                    <a:pt x="2555405" y="28689"/>
                  </a:lnTo>
                  <a:lnTo>
                    <a:pt x="2559875" y="28181"/>
                  </a:lnTo>
                  <a:close/>
                </a:path>
                <a:path w="7499350" h="119380">
                  <a:moveTo>
                    <a:pt x="2574417" y="33451"/>
                  </a:moveTo>
                  <a:lnTo>
                    <a:pt x="2573794" y="27813"/>
                  </a:lnTo>
                  <a:lnTo>
                    <a:pt x="2570772" y="30518"/>
                  </a:lnTo>
                  <a:lnTo>
                    <a:pt x="2570708" y="33388"/>
                  </a:lnTo>
                  <a:lnTo>
                    <a:pt x="2574417" y="33451"/>
                  </a:lnTo>
                  <a:close/>
                </a:path>
                <a:path w="7499350" h="119380">
                  <a:moveTo>
                    <a:pt x="2744813" y="29095"/>
                  </a:moveTo>
                  <a:lnTo>
                    <a:pt x="2742996" y="26479"/>
                  </a:lnTo>
                  <a:lnTo>
                    <a:pt x="2742082" y="24930"/>
                  </a:lnTo>
                  <a:lnTo>
                    <a:pt x="2737383" y="28689"/>
                  </a:lnTo>
                  <a:lnTo>
                    <a:pt x="2739250" y="31280"/>
                  </a:lnTo>
                  <a:lnTo>
                    <a:pt x="2740202" y="32677"/>
                  </a:lnTo>
                  <a:lnTo>
                    <a:pt x="2744813" y="29095"/>
                  </a:lnTo>
                  <a:close/>
                </a:path>
                <a:path w="7499350" h="119380">
                  <a:moveTo>
                    <a:pt x="2757373" y="36614"/>
                  </a:moveTo>
                  <a:lnTo>
                    <a:pt x="2751023" y="35191"/>
                  </a:lnTo>
                  <a:lnTo>
                    <a:pt x="2750032" y="41554"/>
                  </a:lnTo>
                  <a:lnTo>
                    <a:pt x="2750604" y="47548"/>
                  </a:lnTo>
                  <a:lnTo>
                    <a:pt x="2754020" y="44640"/>
                  </a:lnTo>
                  <a:lnTo>
                    <a:pt x="2757322" y="41681"/>
                  </a:lnTo>
                  <a:lnTo>
                    <a:pt x="2757373" y="36614"/>
                  </a:lnTo>
                  <a:close/>
                </a:path>
                <a:path w="7499350" h="119380">
                  <a:moveTo>
                    <a:pt x="2781554" y="24688"/>
                  </a:moveTo>
                  <a:lnTo>
                    <a:pt x="2779738" y="21983"/>
                  </a:lnTo>
                  <a:lnTo>
                    <a:pt x="2778747" y="20701"/>
                  </a:lnTo>
                  <a:lnTo>
                    <a:pt x="2774150" y="24396"/>
                  </a:lnTo>
                  <a:lnTo>
                    <a:pt x="2775978" y="27038"/>
                  </a:lnTo>
                  <a:lnTo>
                    <a:pt x="2776944" y="28448"/>
                  </a:lnTo>
                  <a:lnTo>
                    <a:pt x="2781554" y="24688"/>
                  </a:lnTo>
                  <a:close/>
                </a:path>
                <a:path w="7499350" h="119380">
                  <a:moveTo>
                    <a:pt x="2884652" y="59067"/>
                  </a:moveTo>
                  <a:lnTo>
                    <a:pt x="2883331" y="57226"/>
                  </a:lnTo>
                  <a:lnTo>
                    <a:pt x="2881147" y="54190"/>
                  </a:lnTo>
                  <a:lnTo>
                    <a:pt x="2878671" y="57226"/>
                  </a:lnTo>
                  <a:lnTo>
                    <a:pt x="2876042" y="52146"/>
                  </a:lnTo>
                  <a:lnTo>
                    <a:pt x="2875127" y="44335"/>
                  </a:lnTo>
                  <a:lnTo>
                    <a:pt x="2877820" y="39154"/>
                  </a:lnTo>
                  <a:lnTo>
                    <a:pt x="2871914" y="39674"/>
                  </a:lnTo>
                  <a:lnTo>
                    <a:pt x="2868282" y="43459"/>
                  </a:lnTo>
                  <a:lnTo>
                    <a:pt x="2866580" y="50025"/>
                  </a:lnTo>
                  <a:lnTo>
                    <a:pt x="2866428" y="58813"/>
                  </a:lnTo>
                  <a:lnTo>
                    <a:pt x="2860649" y="64795"/>
                  </a:lnTo>
                  <a:lnTo>
                    <a:pt x="2860649" y="76327"/>
                  </a:lnTo>
                  <a:lnTo>
                    <a:pt x="2856026" y="79971"/>
                  </a:lnTo>
                  <a:lnTo>
                    <a:pt x="2853271" y="75958"/>
                  </a:lnTo>
                  <a:lnTo>
                    <a:pt x="2857830" y="72224"/>
                  </a:lnTo>
                  <a:lnTo>
                    <a:pt x="2858820" y="73634"/>
                  </a:lnTo>
                  <a:lnTo>
                    <a:pt x="2860649" y="76327"/>
                  </a:lnTo>
                  <a:lnTo>
                    <a:pt x="2860649" y="64795"/>
                  </a:lnTo>
                  <a:lnTo>
                    <a:pt x="2859646" y="65824"/>
                  </a:lnTo>
                  <a:lnTo>
                    <a:pt x="2851048" y="70231"/>
                  </a:lnTo>
                  <a:lnTo>
                    <a:pt x="2842717" y="75006"/>
                  </a:lnTo>
                  <a:lnTo>
                    <a:pt x="2836722" y="83159"/>
                  </a:lnTo>
                  <a:lnTo>
                    <a:pt x="2845016" y="81915"/>
                  </a:lnTo>
                  <a:lnTo>
                    <a:pt x="2850388" y="84594"/>
                  </a:lnTo>
                  <a:lnTo>
                    <a:pt x="2851023" y="93421"/>
                  </a:lnTo>
                  <a:lnTo>
                    <a:pt x="2846870" y="92557"/>
                  </a:lnTo>
                  <a:lnTo>
                    <a:pt x="2844546" y="94335"/>
                  </a:lnTo>
                  <a:lnTo>
                    <a:pt x="2843657" y="98374"/>
                  </a:lnTo>
                  <a:lnTo>
                    <a:pt x="2854223" y="98209"/>
                  </a:lnTo>
                  <a:lnTo>
                    <a:pt x="2861500" y="96748"/>
                  </a:lnTo>
                  <a:lnTo>
                    <a:pt x="2867101" y="97472"/>
                  </a:lnTo>
                  <a:lnTo>
                    <a:pt x="2872676" y="103886"/>
                  </a:lnTo>
                  <a:lnTo>
                    <a:pt x="2873781" y="96748"/>
                  </a:lnTo>
                  <a:lnTo>
                    <a:pt x="2873933" y="95796"/>
                  </a:lnTo>
                  <a:lnTo>
                    <a:pt x="2869501" y="95237"/>
                  </a:lnTo>
                  <a:lnTo>
                    <a:pt x="2869463" y="93421"/>
                  </a:lnTo>
                  <a:lnTo>
                    <a:pt x="2869387" y="88963"/>
                  </a:lnTo>
                  <a:lnTo>
                    <a:pt x="2877058" y="86309"/>
                  </a:lnTo>
                  <a:lnTo>
                    <a:pt x="2877261" y="81915"/>
                  </a:lnTo>
                  <a:lnTo>
                    <a:pt x="2877286" y="81292"/>
                  </a:lnTo>
                  <a:lnTo>
                    <a:pt x="2876588" y="79971"/>
                  </a:lnTo>
                  <a:lnTo>
                    <a:pt x="2873362" y="73964"/>
                  </a:lnTo>
                  <a:lnTo>
                    <a:pt x="2875851" y="72224"/>
                  </a:lnTo>
                  <a:lnTo>
                    <a:pt x="2877769" y="70891"/>
                  </a:lnTo>
                  <a:lnTo>
                    <a:pt x="2882531" y="65290"/>
                  </a:lnTo>
                  <a:lnTo>
                    <a:pt x="2884652" y="59067"/>
                  </a:lnTo>
                  <a:close/>
                </a:path>
                <a:path w="7499350" h="119380">
                  <a:moveTo>
                    <a:pt x="3041980" y="37820"/>
                  </a:moveTo>
                  <a:lnTo>
                    <a:pt x="3037687" y="38468"/>
                  </a:lnTo>
                  <a:lnTo>
                    <a:pt x="3031667" y="36703"/>
                  </a:lnTo>
                  <a:lnTo>
                    <a:pt x="3030956" y="42595"/>
                  </a:lnTo>
                  <a:lnTo>
                    <a:pt x="3035249" y="41859"/>
                  </a:lnTo>
                  <a:lnTo>
                    <a:pt x="3041231" y="43599"/>
                  </a:lnTo>
                  <a:lnTo>
                    <a:pt x="3041980" y="37820"/>
                  </a:lnTo>
                  <a:close/>
                </a:path>
                <a:path w="7499350" h="119380">
                  <a:moveTo>
                    <a:pt x="3069539" y="31102"/>
                  </a:moveTo>
                  <a:lnTo>
                    <a:pt x="3067710" y="28397"/>
                  </a:lnTo>
                  <a:lnTo>
                    <a:pt x="3066770" y="27114"/>
                  </a:lnTo>
                  <a:lnTo>
                    <a:pt x="3062147" y="30772"/>
                  </a:lnTo>
                  <a:lnTo>
                    <a:pt x="3063951" y="33439"/>
                  </a:lnTo>
                  <a:lnTo>
                    <a:pt x="3064916" y="34848"/>
                  </a:lnTo>
                  <a:lnTo>
                    <a:pt x="3069539" y="31102"/>
                  </a:lnTo>
                  <a:close/>
                </a:path>
                <a:path w="7499350" h="119380">
                  <a:moveTo>
                    <a:pt x="3071164" y="43116"/>
                  </a:moveTo>
                  <a:lnTo>
                    <a:pt x="3069450" y="35890"/>
                  </a:lnTo>
                  <a:lnTo>
                    <a:pt x="3067329" y="43408"/>
                  </a:lnTo>
                  <a:lnTo>
                    <a:pt x="3063532" y="43522"/>
                  </a:lnTo>
                  <a:lnTo>
                    <a:pt x="3064319" y="49771"/>
                  </a:lnTo>
                  <a:lnTo>
                    <a:pt x="3070860" y="48552"/>
                  </a:lnTo>
                  <a:lnTo>
                    <a:pt x="3071164" y="43116"/>
                  </a:lnTo>
                  <a:close/>
                </a:path>
                <a:path w="7499350" h="119380">
                  <a:moveTo>
                    <a:pt x="3218967" y="34467"/>
                  </a:moveTo>
                  <a:lnTo>
                    <a:pt x="3217164" y="31737"/>
                  </a:lnTo>
                  <a:lnTo>
                    <a:pt x="3216173" y="30454"/>
                  </a:lnTo>
                  <a:lnTo>
                    <a:pt x="3211601" y="34112"/>
                  </a:lnTo>
                  <a:lnTo>
                    <a:pt x="3213404" y="36779"/>
                  </a:lnTo>
                  <a:lnTo>
                    <a:pt x="3214357" y="38188"/>
                  </a:lnTo>
                  <a:lnTo>
                    <a:pt x="3218967" y="34467"/>
                  </a:lnTo>
                  <a:close/>
                </a:path>
                <a:path w="7499350" h="119380">
                  <a:moveTo>
                    <a:pt x="3237369" y="29845"/>
                  </a:moveTo>
                  <a:lnTo>
                    <a:pt x="3235566" y="27241"/>
                  </a:lnTo>
                  <a:lnTo>
                    <a:pt x="3234525" y="25819"/>
                  </a:lnTo>
                  <a:lnTo>
                    <a:pt x="3229940" y="29578"/>
                  </a:lnTo>
                  <a:lnTo>
                    <a:pt x="3231743" y="32080"/>
                  </a:lnTo>
                  <a:lnTo>
                    <a:pt x="3232747" y="33439"/>
                  </a:lnTo>
                  <a:lnTo>
                    <a:pt x="3237369" y="29845"/>
                  </a:lnTo>
                  <a:close/>
                </a:path>
                <a:path w="7499350" h="119380">
                  <a:moveTo>
                    <a:pt x="3900741" y="44780"/>
                  </a:moveTo>
                  <a:lnTo>
                    <a:pt x="3896791" y="38760"/>
                  </a:lnTo>
                  <a:lnTo>
                    <a:pt x="3895585" y="46570"/>
                  </a:lnTo>
                  <a:lnTo>
                    <a:pt x="3888714" y="42062"/>
                  </a:lnTo>
                  <a:lnTo>
                    <a:pt x="3885882" y="38468"/>
                  </a:lnTo>
                  <a:lnTo>
                    <a:pt x="3886949" y="48221"/>
                  </a:lnTo>
                  <a:lnTo>
                    <a:pt x="3894683" y="49136"/>
                  </a:lnTo>
                  <a:lnTo>
                    <a:pt x="3900741" y="44780"/>
                  </a:lnTo>
                  <a:close/>
                </a:path>
                <a:path w="7499350" h="119380">
                  <a:moveTo>
                    <a:pt x="3967251" y="43192"/>
                  </a:moveTo>
                  <a:lnTo>
                    <a:pt x="3965435" y="40563"/>
                  </a:lnTo>
                  <a:lnTo>
                    <a:pt x="3964533" y="39344"/>
                  </a:lnTo>
                  <a:lnTo>
                    <a:pt x="3959910" y="42887"/>
                  </a:lnTo>
                  <a:lnTo>
                    <a:pt x="3961701" y="45529"/>
                  </a:lnTo>
                  <a:lnTo>
                    <a:pt x="3962679" y="46990"/>
                  </a:lnTo>
                  <a:lnTo>
                    <a:pt x="3967251" y="43192"/>
                  </a:lnTo>
                  <a:close/>
                </a:path>
                <a:path w="7499350" h="119380">
                  <a:moveTo>
                    <a:pt x="4212806" y="64833"/>
                  </a:moveTo>
                  <a:lnTo>
                    <a:pt x="4211002" y="62191"/>
                  </a:lnTo>
                  <a:lnTo>
                    <a:pt x="4210012" y="60667"/>
                  </a:lnTo>
                  <a:lnTo>
                    <a:pt x="4205452" y="64376"/>
                  </a:lnTo>
                  <a:lnTo>
                    <a:pt x="4207256" y="66979"/>
                  </a:lnTo>
                  <a:lnTo>
                    <a:pt x="4208208" y="68376"/>
                  </a:lnTo>
                  <a:lnTo>
                    <a:pt x="4212806" y="64833"/>
                  </a:lnTo>
                  <a:close/>
                </a:path>
                <a:path w="7499350" h="119380">
                  <a:moveTo>
                    <a:pt x="4258043" y="63461"/>
                  </a:moveTo>
                  <a:lnTo>
                    <a:pt x="4249445" y="63766"/>
                  </a:lnTo>
                  <a:lnTo>
                    <a:pt x="4242143" y="62433"/>
                  </a:lnTo>
                  <a:lnTo>
                    <a:pt x="4235589" y="60134"/>
                  </a:lnTo>
                  <a:lnTo>
                    <a:pt x="4229239" y="57569"/>
                  </a:lnTo>
                  <a:lnTo>
                    <a:pt x="4227296" y="65976"/>
                  </a:lnTo>
                  <a:lnTo>
                    <a:pt x="4222940" y="62115"/>
                  </a:lnTo>
                  <a:lnTo>
                    <a:pt x="4218038" y="58381"/>
                  </a:lnTo>
                  <a:lnTo>
                    <a:pt x="4214495" y="67183"/>
                  </a:lnTo>
                  <a:lnTo>
                    <a:pt x="4218470" y="68351"/>
                  </a:lnTo>
                  <a:lnTo>
                    <a:pt x="4221391" y="77457"/>
                  </a:lnTo>
                  <a:lnTo>
                    <a:pt x="4233583" y="78359"/>
                  </a:lnTo>
                  <a:lnTo>
                    <a:pt x="4243768" y="76327"/>
                  </a:lnTo>
                  <a:lnTo>
                    <a:pt x="4251922" y="71348"/>
                  </a:lnTo>
                  <a:lnTo>
                    <a:pt x="4258043" y="63461"/>
                  </a:lnTo>
                  <a:close/>
                </a:path>
                <a:path w="7499350" h="119380">
                  <a:moveTo>
                    <a:pt x="4301134" y="74498"/>
                  </a:moveTo>
                  <a:lnTo>
                    <a:pt x="4298391" y="73431"/>
                  </a:lnTo>
                  <a:lnTo>
                    <a:pt x="4297083" y="70104"/>
                  </a:lnTo>
                  <a:lnTo>
                    <a:pt x="4297832" y="64503"/>
                  </a:lnTo>
                  <a:lnTo>
                    <a:pt x="4291508" y="64630"/>
                  </a:lnTo>
                  <a:lnTo>
                    <a:pt x="4286605" y="63093"/>
                  </a:lnTo>
                  <a:lnTo>
                    <a:pt x="4283468" y="59004"/>
                  </a:lnTo>
                  <a:lnTo>
                    <a:pt x="4281424" y="64223"/>
                  </a:lnTo>
                  <a:lnTo>
                    <a:pt x="4277423" y="69545"/>
                  </a:lnTo>
                  <a:lnTo>
                    <a:pt x="4275379" y="74587"/>
                  </a:lnTo>
                  <a:lnTo>
                    <a:pt x="4279290" y="78968"/>
                  </a:lnTo>
                  <a:lnTo>
                    <a:pt x="4281754" y="75742"/>
                  </a:lnTo>
                  <a:lnTo>
                    <a:pt x="4288726" y="78562"/>
                  </a:lnTo>
                  <a:lnTo>
                    <a:pt x="4296435" y="80479"/>
                  </a:lnTo>
                  <a:lnTo>
                    <a:pt x="4301134" y="74498"/>
                  </a:lnTo>
                  <a:close/>
                </a:path>
                <a:path w="7499350" h="119380">
                  <a:moveTo>
                    <a:pt x="4323804" y="71196"/>
                  </a:moveTo>
                  <a:lnTo>
                    <a:pt x="4319524" y="65087"/>
                  </a:lnTo>
                  <a:lnTo>
                    <a:pt x="4315892" y="69202"/>
                  </a:lnTo>
                  <a:lnTo>
                    <a:pt x="4308589" y="71069"/>
                  </a:lnTo>
                  <a:lnTo>
                    <a:pt x="4303928" y="73609"/>
                  </a:lnTo>
                  <a:lnTo>
                    <a:pt x="4308208" y="79743"/>
                  </a:lnTo>
                  <a:lnTo>
                    <a:pt x="4311828" y="75565"/>
                  </a:lnTo>
                  <a:lnTo>
                    <a:pt x="4319130" y="73698"/>
                  </a:lnTo>
                  <a:lnTo>
                    <a:pt x="4323804" y="71196"/>
                  </a:lnTo>
                  <a:close/>
                </a:path>
                <a:path w="7499350" h="119380">
                  <a:moveTo>
                    <a:pt x="4391736" y="71882"/>
                  </a:moveTo>
                  <a:lnTo>
                    <a:pt x="4389704" y="66408"/>
                  </a:lnTo>
                  <a:lnTo>
                    <a:pt x="4385272" y="66535"/>
                  </a:lnTo>
                  <a:lnTo>
                    <a:pt x="4380446" y="69253"/>
                  </a:lnTo>
                  <a:lnTo>
                    <a:pt x="4377283" y="71513"/>
                  </a:lnTo>
                  <a:lnTo>
                    <a:pt x="4375455" y="64223"/>
                  </a:lnTo>
                  <a:lnTo>
                    <a:pt x="4371962" y="59232"/>
                  </a:lnTo>
                  <a:lnTo>
                    <a:pt x="4366844" y="56311"/>
                  </a:lnTo>
                  <a:lnTo>
                    <a:pt x="4358995" y="61734"/>
                  </a:lnTo>
                  <a:lnTo>
                    <a:pt x="4349381" y="64528"/>
                  </a:lnTo>
                  <a:lnTo>
                    <a:pt x="4340199" y="67983"/>
                  </a:lnTo>
                  <a:lnTo>
                    <a:pt x="4333710" y="75374"/>
                  </a:lnTo>
                  <a:lnTo>
                    <a:pt x="4340911" y="75615"/>
                  </a:lnTo>
                  <a:lnTo>
                    <a:pt x="4344886" y="80010"/>
                  </a:lnTo>
                  <a:lnTo>
                    <a:pt x="4346740" y="87160"/>
                  </a:lnTo>
                  <a:lnTo>
                    <a:pt x="4347565" y="95656"/>
                  </a:lnTo>
                  <a:lnTo>
                    <a:pt x="4365676" y="96126"/>
                  </a:lnTo>
                  <a:lnTo>
                    <a:pt x="4367022" y="82524"/>
                  </a:lnTo>
                  <a:lnTo>
                    <a:pt x="4377004" y="81534"/>
                  </a:lnTo>
                  <a:lnTo>
                    <a:pt x="4387837" y="81775"/>
                  </a:lnTo>
                  <a:lnTo>
                    <a:pt x="4391736" y="71882"/>
                  </a:lnTo>
                  <a:close/>
                </a:path>
                <a:path w="7499350" h="119380">
                  <a:moveTo>
                    <a:pt x="4420997" y="62649"/>
                  </a:moveTo>
                  <a:lnTo>
                    <a:pt x="4413986" y="64604"/>
                  </a:lnTo>
                  <a:lnTo>
                    <a:pt x="4405300" y="64046"/>
                  </a:lnTo>
                  <a:lnTo>
                    <a:pt x="4406023" y="77266"/>
                  </a:lnTo>
                  <a:lnTo>
                    <a:pt x="4415066" y="78295"/>
                  </a:lnTo>
                  <a:lnTo>
                    <a:pt x="4417593" y="70002"/>
                  </a:lnTo>
                  <a:lnTo>
                    <a:pt x="4420997" y="62649"/>
                  </a:lnTo>
                  <a:close/>
                </a:path>
                <a:path w="7499350" h="119380">
                  <a:moveTo>
                    <a:pt x="4456823" y="68707"/>
                  </a:moveTo>
                  <a:lnTo>
                    <a:pt x="4450880" y="66446"/>
                  </a:lnTo>
                  <a:lnTo>
                    <a:pt x="4445736" y="64389"/>
                  </a:lnTo>
                  <a:lnTo>
                    <a:pt x="4441583" y="65595"/>
                  </a:lnTo>
                  <a:lnTo>
                    <a:pt x="4438675" y="73101"/>
                  </a:lnTo>
                  <a:lnTo>
                    <a:pt x="4443806" y="72821"/>
                  </a:lnTo>
                  <a:lnTo>
                    <a:pt x="4449877" y="73939"/>
                  </a:lnTo>
                  <a:lnTo>
                    <a:pt x="4454880" y="73533"/>
                  </a:lnTo>
                  <a:lnTo>
                    <a:pt x="4456823" y="68707"/>
                  </a:lnTo>
                  <a:close/>
                </a:path>
                <a:path w="7499350" h="119380">
                  <a:moveTo>
                    <a:pt x="4512907" y="72428"/>
                  </a:moveTo>
                  <a:lnTo>
                    <a:pt x="4507382" y="70053"/>
                  </a:lnTo>
                  <a:lnTo>
                    <a:pt x="4497222" y="69977"/>
                  </a:lnTo>
                  <a:lnTo>
                    <a:pt x="4489107" y="74422"/>
                  </a:lnTo>
                  <a:lnTo>
                    <a:pt x="4487088" y="77622"/>
                  </a:lnTo>
                  <a:lnTo>
                    <a:pt x="4492574" y="79514"/>
                  </a:lnTo>
                  <a:lnTo>
                    <a:pt x="4489843" y="78511"/>
                  </a:lnTo>
                  <a:lnTo>
                    <a:pt x="4504461" y="75260"/>
                  </a:lnTo>
                  <a:lnTo>
                    <a:pt x="4507179" y="74879"/>
                  </a:lnTo>
                  <a:lnTo>
                    <a:pt x="4512907" y="72428"/>
                  </a:lnTo>
                  <a:close/>
                </a:path>
                <a:path w="7499350" h="119380">
                  <a:moveTo>
                    <a:pt x="4546498" y="85966"/>
                  </a:moveTo>
                  <a:lnTo>
                    <a:pt x="4546193" y="76720"/>
                  </a:lnTo>
                  <a:lnTo>
                    <a:pt x="4545190" y="68427"/>
                  </a:lnTo>
                  <a:lnTo>
                    <a:pt x="4543247" y="61341"/>
                  </a:lnTo>
                  <a:lnTo>
                    <a:pt x="4540161" y="55753"/>
                  </a:lnTo>
                  <a:lnTo>
                    <a:pt x="4538815" y="64236"/>
                  </a:lnTo>
                  <a:lnTo>
                    <a:pt x="4533989" y="67525"/>
                  </a:lnTo>
                  <a:lnTo>
                    <a:pt x="4529353" y="71094"/>
                  </a:lnTo>
                  <a:lnTo>
                    <a:pt x="4528642" y="80454"/>
                  </a:lnTo>
                  <a:lnTo>
                    <a:pt x="4535094" y="78054"/>
                  </a:lnTo>
                  <a:lnTo>
                    <a:pt x="4538764" y="78422"/>
                  </a:lnTo>
                  <a:lnTo>
                    <a:pt x="4541825" y="81191"/>
                  </a:lnTo>
                  <a:lnTo>
                    <a:pt x="4546498" y="85966"/>
                  </a:lnTo>
                  <a:close/>
                </a:path>
                <a:path w="7499350" h="119380">
                  <a:moveTo>
                    <a:pt x="4577562" y="74396"/>
                  </a:moveTo>
                  <a:lnTo>
                    <a:pt x="4575734" y="71755"/>
                  </a:lnTo>
                  <a:lnTo>
                    <a:pt x="4574768" y="70205"/>
                  </a:lnTo>
                  <a:lnTo>
                    <a:pt x="4570222" y="73926"/>
                  </a:lnTo>
                  <a:lnTo>
                    <a:pt x="4571987" y="76542"/>
                  </a:lnTo>
                  <a:lnTo>
                    <a:pt x="4573016" y="77927"/>
                  </a:lnTo>
                  <a:lnTo>
                    <a:pt x="4577562" y="74396"/>
                  </a:lnTo>
                  <a:close/>
                </a:path>
                <a:path w="7499350" h="119380">
                  <a:moveTo>
                    <a:pt x="4648009" y="68503"/>
                  </a:moveTo>
                  <a:lnTo>
                    <a:pt x="4642878" y="66548"/>
                  </a:lnTo>
                  <a:lnTo>
                    <a:pt x="4642078" y="62357"/>
                  </a:lnTo>
                  <a:lnTo>
                    <a:pt x="4637138" y="68211"/>
                  </a:lnTo>
                  <a:lnTo>
                    <a:pt x="4631702" y="68046"/>
                  </a:lnTo>
                  <a:lnTo>
                    <a:pt x="4626203" y="67792"/>
                  </a:lnTo>
                  <a:lnTo>
                    <a:pt x="4622495" y="70154"/>
                  </a:lnTo>
                  <a:lnTo>
                    <a:pt x="4622457" y="77838"/>
                  </a:lnTo>
                  <a:lnTo>
                    <a:pt x="4630394" y="77812"/>
                  </a:lnTo>
                  <a:lnTo>
                    <a:pt x="4637367" y="76339"/>
                  </a:lnTo>
                  <a:lnTo>
                    <a:pt x="4643285" y="73279"/>
                  </a:lnTo>
                  <a:lnTo>
                    <a:pt x="4648009" y="68503"/>
                  </a:lnTo>
                  <a:close/>
                </a:path>
                <a:path w="7499350" h="119380">
                  <a:moveTo>
                    <a:pt x="4720183" y="65443"/>
                  </a:moveTo>
                  <a:lnTo>
                    <a:pt x="4713440" y="67322"/>
                  </a:lnTo>
                  <a:lnTo>
                    <a:pt x="4708525" y="72047"/>
                  </a:lnTo>
                  <a:lnTo>
                    <a:pt x="4706594" y="78371"/>
                  </a:lnTo>
                  <a:lnTo>
                    <a:pt x="4708830" y="85090"/>
                  </a:lnTo>
                  <a:lnTo>
                    <a:pt x="4714672" y="84620"/>
                  </a:lnTo>
                  <a:lnTo>
                    <a:pt x="4718291" y="80848"/>
                  </a:lnTo>
                  <a:lnTo>
                    <a:pt x="4720018" y="74282"/>
                  </a:lnTo>
                  <a:lnTo>
                    <a:pt x="4720183" y="65443"/>
                  </a:lnTo>
                  <a:close/>
                </a:path>
                <a:path w="7499350" h="119380">
                  <a:moveTo>
                    <a:pt x="4940008" y="71107"/>
                  </a:moveTo>
                  <a:lnTo>
                    <a:pt x="4937214" y="72136"/>
                  </a:lnTo>
                  <a:lnTo>
                    <a:pt x="4932921" y="71094"/>
                  </a:lnTo>
                  <a:lnTo>
                    <a:pt x="4932705" y="75844"/>
                  </a:lnTo>
                  <a:lnTo>
                    <a:pt x="4935512" y="74853"/>
                  </a:lnTo>
                  <a:lnTo>
                    <a:pt x="4939830" y="75933"/>
                  </a:lnTo>
                  <a:lnTo>
                    <a:pt x="4940008" y="71107"/>
                  </a:lnTo>
                  <a:close/>
                </a:path>
                <a:path w="7499350" h="119380">
                  <a:moveTo>
                    <a:pt x="4958016" y="71564"/>
                  </a:moveTo>
                  <a:lnTo>
                    <a:pt x="4950866" y="71386"/>
                  </a:lnTo>
                  <a:lnTo>
                    <a:pt x="4943729" y="72580"/>
                  </a:lnTo>
                  <a:lnTo>
                    <a:pt x="4947209" y="76034"/>
                  </a:lnTo>
                  <a:lnTo>
                    <a:pt x="4954295" y="77203"/>
                  </a:lnTo>
                  <a:lnTo>
                    <a:pt x="4958016" y="71564"/>
                  </a:lnTo>
                  <a:close/>
                </a:path>
                <a:path w="7499350" h="119380">
                  <a:moveTo>
                    <a:pt x="5036591" y="88290"/>
                  </a:moveTo>
                  <a:lnTo>
                    <a:pt x="5032514" y="82461"/>
                  </a:lnTo>
                  <a:lnTo>
                    <a:pt x="5024094" y="82334"/>
                  </a:lnTo>
                  <a:lnTo>
                    <a:pt x="5015166" y="82918"/>
                  </a:lnTo>
                  <a:lnTo>
                    <a:pt x="5016043" y="92671"/>
                  </a:lnTo>
                  <a:lnTo>
                    <a:pt x="5010035" y="92532"/>
                  </a:lnTo>
                  <a:lnTo>
                    <a:pt x="5007572" y="97701"/>
                  </a:lnTo>
                  <a:lnTo>
                    <a:pt x="5016551" y="97828"/>
                  </a:lnTo>
                  <a:lnTo>
                    <a:pt x="5025733" y="98298"/>
                  </a:lnTo>
                  <a:lnTo>
                    <a:pt x="5033086" y="96113"/>
                  </a:lnTo>
                  <a:lnTo>
                    <a:pt x="5036591" y="88290"/>
                  </a:lnTo>
                  <a:close/>
                </a:path>
                <a:path w="7499350" h="119380">
                  <a:moveTo>
                    <a:pt x="5101425" y="79768"/>
                  </a:moveTo>
                  <a:lnTo>
                    <a:pt x="5095240" y="78371"/>
                  </a:lnTo>
                  <a:lnTo>
                    <a:pt x="5094160" y="84721"/>
                  </a:lnTo>
                  <a:lnTo>
                    <a:pt x="5094770" y="90678"/>
                  </a:lnTo>
                  <a:lnTo>
                    <a:pt x="5098046" y="87833"/>
                  </a:lnTo>
                  <a:lnTo>
                    <a:pt x="5101336" y="84886"/>
                  </a:lnTo>
                  <a:lnTo>
                    <a:pt x="5101425" y="79768"/>
                  </a:lnTo>
                  <a:close/>
                </a:path>
                <a:path w="7499350" h="119380">
                  <a:moveTo>
                    <a:pt x="5155057" y="91008"/>
                  </a:moveTo>
                  <a:lnTo>
                    <a:pt x="5148669" y="88823"/>
                  </a:lnTo>
                  <a:lnTo>
                    <a:pt x="5142052" y="88188"/>
                  </a:lnTo>
                  <a:lnTo>
                    <a:pt x="5136502" y="91351"/>
                  </a:lnTo>
                  <a:lnTo>
                    <a:pt x="5133276" y="100584"/>
                  </a:lnTo>
                  <a:lnTo>
                    <a:pt x="5138839" y="98374"/>
                  </a:lnTo>
                  <a:lnTo>
                    <a:pt x="5145125" y="97205"/>
                  </a:lnTo>
                  <a:lnTo>
                    <a:pt x="5150929" y="95338"/>
                  </a:lnTo>
                  <a:lnTo>
                    <a:pt x="5155057" y="91008"/>
                  </a:lnTo>
                  <a:close/>
                </a:path>
                <a:path w="7499350" h="119380">
                  <a:moveTo>
                    <a:pt x="5176583" y="91503"/>
                  </a:moveTo>
                  <a:lnTo>
                    <a:pt x="5169459" y="91338"/>
                  </a:lnTo>
                  <a:lnTo>
                    <a:pt x="5162321" y="92583"/>
                  </a:lnTo>
                  <a:lnTo>
                    <a:pt x="5165788" y="96012"/>
                  </a:lnTo>
                  <a:lnTo>
                    <a:pt x="5172862" y="97142"/>
                  </a:lnTo>
                  <a:lnTo>
                    <a:pt x="5176583" y="91503"/>
                  </a:lnTo>
                  <a:close/>
                </a:path>
                <a:path w="7499350" h="119380">
                  <a:moveTo>
                    <a:pt x="5208892" y="92240"/>
                  </a:moveTo>
                  <a:lnTo>
                    <a:pt x="5206212" y="88265"/>
                  </a:lnTo>
                  <a:lnTo>
                    <a:pt x="5196764" y="88988"/>
                  </a:lnTo>
                  <a:lnTo>
                    <a:pt x="5190833" y="96837"/>
                  </a:lnTo>
                  <a:lnTo>
                    <a:pt x="5195494" y="100342"/>
                  </a:lnTo>
                  <a:lnTo>
                    <a:pt x="5201666" y="98526"/>
                  </a:lnTo>
                  <a:lnTo>
                    <a:pt x="5206924" y="94716"/>
                  </a:lnTo>
                  <a:lnTo>
                    <a:pt x="5208892" y="92240"/>
                  </a:lnTo>
                  <a:close/>
                </a:path>
                <a:path w="7499350" h="119380">
                  <a:moveTo>
                    <a:pt x="5226863" y="92659"/>
                  </a:moveTo>
                  <a:lnTo>
                    <a:pt x="5219687" y="92494"/>
                  </a:lnTo>
                  <a:lnTo>
                    <a:pt x="5212575" y="93738"/>
                  </a:lnTo>
                  <a:lnTo>
                    <a:pt x="5216029" y="97167"/>
                  </a:lnTo>
                  <a:lnTo>
                    <a:pt x="5223116" y="98298"/>
                  </a:lnTo>
                  <a:lnTo>
                    <a:pt x="5226863" y="92659"/>
                  </a:lnTo>
                  <a:close/>
                </a:path>
                <a:path w="7499350" h="119380">
                  <a:moveTo>
                    <a:pt x="5277104" y="93827"/>
                  </a:moveTo>
                  <a:lnTo>
                    <a:pt x="5265788" y="94107"/>
                  </a:lnTo>
                  <a:lnTo>
                    <a:pt x="5253355" y="92697"/>
                  </a:lnTo>
                  <a:lnTo>
                    <a:pt x="5242001" y="92862"/>
                  </a:lnTo>
                  <a:lnTo>
                    <a:pt x="5233924" y="97840"/>
                  </a:lnTo>
                  <a:lnTo>
                    <a:pt x="5238610" y="98044"/>
                  </a:lnTo>
                  <a:lnTo>
                    <a:pt x="5236972" y="106667"/>
                  </a:lnTo>
                  <a:lnTo>
                    <a:pt x="5240807" y="107911"/>
                  </a:lnTo>
                  <a:lnTo>
                    <a:pt x="5255171" y="108242"/>
                  </a:lnTo>
                  <a:lnTo>
                    <a:pt x="5262727" y="107657"/>
                  </a:lnTo>
                  <a:lnTo>
                    <a:pt x="5268925" y="105105"/>
                  </a:lnTo>
                  <a:lnTo>
                    <a:pt x="5273726" y="100520"/>
                  </a:lnTo>
                  <a:lnTo>
                    <a:pt x="5277104" y="93827"/>
                  </a:lnTo>
                  <a:close/>
                </a:path>
                <a:path w="7499350" h="119380">
                  <a:moveTo>
                    <a:pt x="5309413" y="94551"/>
                  </a:moveTo>
                  <a:lnTo>
                    <a:pt x="5304079" y="91782"/>
                  </a:lnTo>
                  <a:lnTo>
                    <a:pt x="5296243" y="93395"/>
                  </a:lnTo>
                  <a:lnTo>
                    <a:pt x="5287848" y="94195"/>
                  </a:lnTo>
                  <a:lnTo>
                    <a:pt x="5280825" y="89014"/>
                  </a:lnTo>
                  <a:lnTo>
                    <a:pt x="5283314" y="97993"/>
                  </a:lnTo>
                  <a:lnTo>
                    <a:pt x="5292877" y="100711"/>
                  </a:lnTo>
                  <a:lnTo>
                    <a:pt x="5303571" y="98958"/>
                  </a:lnTo>
                  <a:lnTo>
                    <a:pt x="5309413" y="94551"/>
                  </a:lnTo>
                  <a:close/>
                </a:path>
                <a:path w="7499350" h="119380">
                  <a:moveTo>
                    <a:pt x="5422938" y="79743"/>
                  </a:moveTo>
                  <a:lnTo>
                    <a:pt x="5421173" y="77139"/>
                  </a:lnTo>
                  <a:lnTo>
                    <a:pt x="5420182" y="75920"/>
                  </a:lnTo>
                  <a:lnTo>
                    <a:pt x="5415635" y="79463"/>
                  </a:lnTo>
                  <a:lnTo>
                    <a:pt x="5417439" y="82118"/>
                  </a:lnTo>
                  <a:lnTo>
                    <a:pt x="5418417" y="83553"/>
                  </a:lnTo>
                  <a:lnTo>
                    <a:pt x="5422938" y="79743"/>
                  </a:lnTo>
                  <a:close/>
                </a:path>
                <a:path w="7499350" h="119380">
                  <a:moveTo>
                    <a:pt x="5615698" y="98615"/>
                  </a:moveTo>
                  <a:lnTo>
                    <a:pt x="5613984" y="95999"/>
                  </a:lnTo>
                  <a:lnTo>
                    <a:pt x="5613019" y="94449"/>
                  </a:lnTo>
                  <a:lnTo>
                    <a:pt x="5608485" y="98209"/>
                  </a:lnTo>
                  <a:lnTo>
                    <a:pt x="5610301" y="100799"/>
                  </a:lnTo>
                  <a:lnTo>
                    <a:pt x="5611241" y="102196"/>
                  </a:lnTo>
                  <a:lnTo>
                    <a:pt x="5615698" y="98615"/>
                  </a:lnTo>
                  <a:close/>
                </a:path>
                <a:path w="7499350" h="119380">
                  <a:moveTo>
                    <a:pt x="5699633" y="97536"/>
                  </a:moveTo>
                  <a:lnTo>
                    <a:pt x="5695150" y="93649"/>
                  </a:lnTo>
                  <a:lnTo>
                    <a:pt x="5690032" y="93573"/>
                  </a:lnTo>
                  <a:lnTo>
                    <a:pt x="5685231" y="96621"/>
                  </a:lnTo>
                  <a:lnTo>
                    <a:pt x="5681700" y="102082"/>
                  </a:lnTo>
                  <a:lnTo>
                    <a:pt x="5687644" y="104254"/>
                  </a:lnTo>
                  <a:lnTo>
                    <a:pt x="5692787" y="106222"/>
                  </a:lnTo>
                  <a:lnTo>
                    <a:pt x="5696864" y="104990"/>
                  </a:lnTo>
                  <a:lnTo>
                    <a:pt x="5699633" y="97536"/>
                  </a:lnTo>
                  <a:close/>
                </a:path>
                <a:path w="7499350" h="119380">
                  <a:moveTo>
                    <a:pt x="5921400" y="86423"/>
                  </a:moveTo>
                  <a:lnTo>
                    <a:pt x="5918606" y="87579"/>
                  </a:lnTo>
                  <a:lnTo>
                    <a:pt x="5914352" y="86575"/>
                  </a:lnTo>
                  <a:lnTo>
                    <a:pt x="5914212" y="91363"/>
                  </a:lnTo>
                  <a:lnTo>
                    <a:pt x="5917019" y="90284"/>
                  </a:lnTo>
                  <a:lnTo>
                    <a:pt x="5921222" y="91338"/>
                  </a:lnTo>
                  <a:lnTo>
                    <a:pt x="5921400" y="86423"/>
                  </a:lnTo>
                  <a:close/>
                </a:path>
                <a:path w="7499350" h="119380">
                  <a:moveTo>
                    <a:pt x="6205588" y="99872"/>
                  </a:moveTo>
                  <a:lnTo>
                    <a:pt x="6202845" y="101041"/>
                  </a:lnTo>
                  <a:lnTo>
                    <a:pt x="6198616" y="99999"/>
                  </a:lnTo>
                  <a:lnTo>
                    <a:pt x="6198425" y="104914"/>
                  </a:lnTo>
                  <a:lnTo>
                    <a:pt x="6201181" y="103695"/>
                  </a:lnTo>
                  <a:lnTo>
                    <a:pt x="6205436" y="104800"/>
                  </a:lnTo>
                  <a:lnTo>
                    <a:pt x="6205588" y="99872"/>
                  </a:lnTo>
                  <a:close/>
                </a:path>
                <a:path w="7499350" h="119380">
                  <a:moveTo>
                    <a:pt x="6221628" y="102704"/>
                  </a:moveTo>
                  <a:lnTo>
                    <a:pt x="6219749" y="100012"/>
                  </a:lnTo>
                  <a:lnTo>
                    <a:pt x="6218821" y="98742"/>
                  </a:lnTo>
                  <a:lnTo>
                    <a:pt x="6214402" y="102450"/>
                  </a:lnTo>
                  <a:lnTo>
                    <a:pt x="6216193" y="105092"/>
                  </a:lnTo>
                  <a:lnTo>
                    <a:pt x="6217132" y="106489"/>
                  </a:lnTo>
                  <a:lnTo>
                    <a:pt x="6221628" y="102704"/>
                  </a:lnTo>
                  <a:close/>
                </a:path>
                <a:path w="7499350" h="119380">
                  <a:moveTo>
                    <a:pt x="6221742" y="92621"/>
                  </a:moveTo>
                  <a:lnTo>
                    <a:pt x="6219876" y="90043"/>
                  </a:lnTo>
                  <a:lnTo>
                    <a:pt x="6218948" y="88836"/>
                  </a:lnTo>
                  <a:lnTo>
                    <a:pt x="6214529" y="92456"/>
                  </a:lnTo>
                  <a:lnTo>
                    <a:pt x="6216320" y="95072"/>
                  </a:lnTo>
                  <a:lnTo>
                    <a:pt x="6217247" y="96494"/>
                  </a:lnTo>
                  <a:lnTo>
                    <a:pt x="6221742" y="92621"/>
                  </a:lnTo>
                  <a:close/>
                </a:path>
                <a:path w="7499350" h="119380">
                  <a:moveTo>
                    <a:pt x="6241796" y="104876"/>
                  </a:moveTo>
                  <a:lnTo>
                    <a:pt x="6237490" y="105321"/>
                  </a:lnTo>
                  <a:lnTo>
                    <a:pt x="6239573" y="112547"/>
                  </a:lnTo>
                  <a:lnTo>
                    <a:pt x="6241796" y="104876"/>
                  </a:lnTo>
                  <a:close/>
                </a:path>
                <a:path w="7499350" h="119380">
                  <a:moveTo>
                    <a:pt x="6320955" y="108788"/>
                  </a:moveTo>
                  <a:lnTo>
                    <a:pt x="6319126" y="106172"/>
                  </a:lnTo>
                  <a:lnTo>
                    <a:pt x="6318123" y="104635"/>
                  </a:lnTo>
                  <a:lnTo>
                    <a:pt x="6313729" y="108445"/>
                  </a:lnTo>
                  <a:lnTo>
                    <a:pt x="6315557" y="111023"/>
                  </a:lnTo>
                  <a:lnTo>
                    <a:pt x="6316485" y="112382"/>
                  </a:lnTo>
                  <a:lnTo>
                    <a:pt x="6320955" y="108788"/>
                  </a:lnTo>
                  <a:close/>
                </a:path>
                <a:path w="7499350" h="119380">
                  <a:moveTo>
                    <a:pt x="6343993" y="101333"/>
                  </a:moveTo>
                  <a:lnTo>
                    <a:pt x="6337109" y="101587"/>
                  </a:lnTo>
                  <a:lnTo>
                    <a:pt x="6329362" y="100609"/>
                  </a:lnTo>
                  <a:lnTo>
                    <a:pt x="6323584" y="102425"/>
                  </a:lnTo>
                  <a:lnTo>
                    <a:pt x="6322631" y="111112"/>
                  </a:lnTo>
                  <a:lnTo>
                    <a:pt x="6331763" y="110744"/>
                  </a:lnTo>
                  <a:lnTo>
                    <a:pt x="6339611" y="108483"/>
                  </a:lnTo>
                  <a:lnTo>
                    <a:pt x="6343993" y="101333"/>
                  </a:lnTo>
                  <a:close/>
                </a:path>
                <a:path w="7499350" h="119380">
                  <a:moveTo>
                    <a:pt x="6379438" y="111696"/>
                  </a:moveTo>
                  <a:lnTo>
                    <a:pt x="6375006" y="109626"/>
                  </a:lnTo>
                  <a:lnTo>
                    <a:pt x="6372212" y="105232"/>
                  </a:lnTo>
                  <a:lnTo>
                    <a:pt x="6372441" y="96710"/>
                  </a:lnTo>
                  <a:lnTo>
                    <a:pt x="6367132" y="97447"/>
                  </a:lnTo>
                  <a:lnTo>
                    <a:pt x="6359372" y="94805"/>
                  </a:lnTo>
                  <a:lnTo>
                    <a:pt x="6358229" y="101485"/>
                  </a:lnTo>
                  <a:lnTo>
                    <a:pt x="6360960" y="102704"/>
                  </a:lnTo>
                  <a:lnTo>
                    <a:pt x="6365214" y="101752"/>
                  </a:lnTo>
                  <a:lnTo>
                    <a:pt x="6365303" y="106654"/>
                  </a:lnTo>
                  <a:lnTo>
                    <a:pt x="6360922" y="107124"/>
                  </a:lnTo>
                  <a:lnTo>
                    <a:pt x="6356820" y="108026"/>
                  </a:lnTo>
                  <a:lnTo>
                    <a:pt x="6358102" y="116484"/>
                  </a:lnTo>
                  <a:lnTo>
                    <a:pt x="6364224" y="113487"/>
                  </a:lnTo>
                  <a:lnTo>
                    <a:pt x="6369545" y="115239"/>
                  </a:lnTo>
                  <a:lnTo>
                    <a:pt x="6374460" y="116408"/>
                  </a:lnTo>
                  <a:lnTo>
                    <a:pt x="6379438" y="111696"/>
                  </a:lnTo>
                  <a:close/>
                </a:path>
                <a:path w="7499350" h="119380">
                  <a:moveTo>
                    <a:pt x="6496342" y="112661"/>
                  </a:moveTo>
                  <a:lnTo>
                    <a:pt x="6495466" y="100076"/>
                  </a:lnTo>
                  <a:lnTo>
                    <a:pt x="6488150" y="93345"/>
                  </a:lnTo>
                  <a:lnTo>
                    <a:pt x="6478791" y="92544"/>
                  </a:lnTo>
                  <a:lnTo>
                    <a:pt x="6471767" y="97751"/>
                  </a:lnTo>
                  <a:lnTo>
                    <a:pt x="6477127" y="97688"/>
                  </a:lnTo>
                  <a:lnTo>
                    <a:pt x="6482512" y="97536"/>
                  </a:lnTo>
                  <a:lnTo>
                    <a:pt x="6486042" y="100012"/>
                  </a:lnTo>
                  <a:lnTo>
                    <a:pt x="6485826" y="107784"/>
                  </a:lnTo>
                  <a:lnTo>
                    <a:pt x="6488658" y="110363"/>
                  </a:lnTo>
                  <a:lnTo>
                    <a:pt x="6491541" y="112864"/>
                  </a:lnTo>
                  <a:lnTo>
                    <a:pt x="6496342" y="112661"/>
                  </a:lnTo>
                  <a:close/>
                </a:path>
                <a:path w="7499350" h="119380">
                  <a:moveTo>
                    <a:pt x="6510388" y="117690"/>
                  </a:moveTo>
                  <a:lnTo>
                    <a:pt x="6509715" y="109639"/>
                  </a:lnTo>
                  <a:lnTo>
                    <a:pt x="6507010" y="101485"/>
                  </a:lnTo>
                  <a:lnTo>
                    <a:pt x="6503378" y="97675"/>
                  </a:lnTo>
                  <a:lnTo>
                    <a:pt x="6499911" y="102666"/>
                  </a:lnTo>
                  <a:lnTo>
                    <a:pt x="6504165" y="103695"/>
                  </a:lnTo>
                  <a:lnTo>
                    <a:pt x="6502057" y="108292"/>
                  </a:lnTo>
                  <a:lnTo>
                    <a:pt x="6499860" y="112661"/>
                  </a:lnTo>
                  <a:lnTo>
                    <a:pt x="6504737" y="112522"/>
                  </a:lnTo>
                  <a:lnTo>
                    <a:pt x="6510388" y="117690"/>
                  </a:lnTo>
                  <a:close/>
                </a:path>
                <a:path w="7499350" h="119380">
                  <a:moveTo>
                    <a:pt x="6522821" y="100291"/>
                  </a:moveTo>
                  <a:lnTo>
                    <a:pt x="6521056" y="97751"/>
                  </a:lnTo>
                  <a:lnTo>
                    <a:pt x="6520053" y="96342"/>
                  </a:lnTo>
                  <a:lnTo>
                    <a:pt x="6515633" y="100203"/>
                  </a:lnTo>
                  <a:lnTo>
                    <a:pt x="6517475" y="102666"/>
                  </a:lnTo>
                  <a:lnTo>
                    <a:pt x="6518516" y="104000"/>
                  </a:lnTo>
                  <a:lnTo>
                    <a:pt x="6522821" y="100291"/>
                  </a:lnTo>
                  <a:close/>
                </a:path>
                <a:path w="7499350" h="119380">
                  <a:moveTo>
                    <a:pt x="6524561" y="107784"/>
                  </a:moveTo>
                  <a:lnTo>
                    <a:pt x="6520345" y="108546"/>
                  </a:lnTo>
                  <a:lnTo>
                    <a:pt x="6514541" y="106921"/>
                  </a:lnTo>
                  <a:lnTo>
                    <a:pt x="6513893" y="112661"/>
                  </a:lnTo>
                  <a:lnTo>
                    <a:pt x="6518059" y="111925"/>
                  </a:lnTo>
                  <a:lnTo>
                    <a:pt x="6523914" y="113588"/>
                  </a:lnTo>
                  <a:lnTo>
                    <a:pt x="6524561" y="107784"/>
                  </a:lnTo>
                  <a:close/>
                </a:path>
                <a:path w="7499350" h="119380">
                  <a:moveTo>
                    <a:pt x="6542138" y="104902"/>
                  </a:moveTo>
                  <a:lnTo>
                    <a:pt x="6539319" y="102069"/>
                  </a:lnTo>
                  <a:lnTo>
                    <a:pt x="6538633" y="107784"/>
                  </a:lnTo>
                  <a:lnTo>
                    <a:pt x="6538608" y="110528"/>
                  </a:lnTo>
                  <a:lnTo>
                    <a:pt x="6541440" y="113334"/>
                  </a:lnTo>
                  <a:lnTo>
                    <a:pt x="6542138" y="107784"/>
                  </a:lnTo>
                  <a:lnTo>
                    <a:pt x="6542138" y="104902"/>
                  </a:lnTo>
                  <a:close/>
                </a:path>
                <a:path w="7499350" h="119380">
                  <a:moveTo>
                    <a:pt x="6561531" y="100291"/>
                  </a:moveTo>
                  <a:lnTo>
                    <a:pt x="6559690" y="97739"/>
                  </a:lnTo>
                  <a:lnTo>
                    <a:pt x="6558801" y="96329"/>
                  </a:lnTo>
                  <a:lnTo>
                    <a:pt x="6554394" y="100177"/>
                  </a:lnTo>
                  <a:lnTo>
                    <a:pt x="6556184" y="102654"/>
                  </a:lnTo>
                  <a:lnTo>
                    <a:pt x="6557188" y="104000"/>
                  </a:lnTo>
                  <a:lnTo>
                    <a:pt x="6561531" y="100291"/>
                  </a:lnTo>
                  <a:close/>
                </a:path>
                <a:path w="7499350" h="119380">
                  <a:moveTo>
                    <a:pt x="6567043" y="118770"/>
                  </a:moveTo>
                  <a:lnTo>
                    <a:pt x="6566738" y="112649"/>
                  </a:lnTo>
                  <a:lnTo>
                    <a:pt x="6561633" y="115773"/>
                  </a:lnTo>
                  <a:lnTo>
                    <a:pt x="6567043" y="118770"/>
                  </a:lnTo>
                  <a:close/>
                </a:path>
                <a:path w="7499350" h="119380">
                  <a:moveTo>
                    <a:pt x="6619557" y="102654"/>
                  </a:moveTo>
                  <a:lnTo>
                    <a:pt x="6616801" y="103835"/>
                  </a:lnTo>
                  <a:lnTo>
                    <a:pt x="6612585" y="102844"/>
                  </a:lnTo>
                  <a:lnTo>
                    <a:pt x="6612509" y="107759"/>
                  </a:lnTo>
                  <a:lnTo>
                    <a:pt x="6615201" y="106502"/>
                  </a:lnTo>
                  <a:lnTo>
                    <a:pt x="6619430" y="107581"/>
                  </a:lnTo>
                  <a:lnTo>
                    <a:pt x="6619557" y="102654"/>
                  </a:lnTo>
                  <a:close/>
                </a:path>
                <a:path w="7499350" h="119380">
                  <a:moveTo>
                    <a:pt x="7498905" y="96380"/>
                  </a:moveTo>
                  <a:lnTo>
                    <a:pt x="7486015" y="92951"/>
                  </a:lnTo>
                  <a:lnTo>
                    <a:pt x="7473886" y="93065"/>
                  </a:lnTo>
                  <a:lnTo>
                    <a:pt x="7462329" y="93980"/>
                  </a:lnTo>
                  <a:lnTo>
                    <a:pt x="7451153" y="92913"/>
                  </a:lnTo>
                  <a:lnTo>
                    <a:pt x="7452169" y="101003"/>
                  </a:lnTo>
                  <a:lnTo>
                    <a:pt x="7457618" y="103365"/>
                  </a:lnTo>
                  <a:lnTo>
                    <a:pt x="7465022" y="102831"/>
                  </a:lnTo>
                  <a:lnTo>
                    <a:pt x="7471892" y="102196"/>
                  </a:lnTo>
                  <a:lnTo>
                    <a:pt x="7480541" y="102666"/>
                  </a:lnTo>
                  <a:lnTo>
                    <a:pt x="7488783" y="102565"/>
                  </a:lnTo>
                  <a:lnTo>
                    <a:pt x="7495349" y="100825"/>
                  </a:lnTo>
                  <a:lnTo>
                    <a:pt x="7498905" y="96380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9744" y="3111461"/>
              <a:ext cx="7332980" cy="114935"/>
            </a:xfrm>
            <a:custGeom>
              <a:avLst/>
              <a:gdLst/>
              <a:ahLst/>
              <a:cxnLst/>
              <a:rect l="l" t="t" r="r" b="b"/>
              <a:pathLst>
                <a:path w="7332980" h="114935">
                  <a:moveTo>
                    <a:pt x="12090" y="41109"/>
                  </a:moveTo>
                  <a:lnTo>
                    <a:pt x="7645" y="42227"/>
                  </a:lnTo>
                  <a:lnTo>
                    <a:pt x="1054" y="40995"/>
                  </a:lnTo>
                  <a:lnTo>
                    <a:pt x="838" y="46812"/>
                  </a:lnTo>
                  <a:lnTo>
                    <a:pt x="5321" y="45770"/>
                  </a:lnTo>
                  <a:lnTo>
                    <a:pt x="11798" y="47028"/>
                  </a:lnTo>
                  <a:lnTo>
                    <a:pt x="12090" y="41109"/>
                  </a:lnTo>
                  <a:close/>
                </a:path>
                <a:path w="7332980" h="114935">
                  <a:moveTo>
                    <a:pt x="19037" y="25819"/>
                  </a:moveTo>
                  <a:lnTo>
                    <a:pt x="16027" y="16662"/>
                  </a:lnTo>
                  <a:lnTo>
                    <a:pt x="10375" y="18935"/>
                  </a:lnTo>
                  <a:lnTo>
                    <a:pt x="4292" y="26162"/>
                  </a:lnTo>
                  <a:lnTo>
                    <a:pt x="0" y="31851"/>
                  </a:lnTo>
                  <a:lnTo>
                    <a:pt x="6337" y="32169"/>
                  </a:lnTo>
                  <a:lnTo>
                    <a:pt x="10160" y="29565"/>
                  </a:lnTo>
                  <a:lnTo>
                    <a:pt x="13652" y="26593"/>
                  </a:lnTo>
                  <a:lnTo>
                    <a:pt x="19037" y="25819"/>
                  </a:lnTo>
                  <a:close/>
                </a:path>
                <a:path w="7332980" h="114935">
                  <a:moveTo>
                    <a:pt x="125717" y="75184"/>
                  </a:moveTo>
                  <a:lnTo>
                    <a:pt x="125476" y="70142"/>
                  </a:lnTo>
                  <a:lnTo>
                    <a:pt x="116624" y="67246"/>
                  </a:lnTo>
                  <a:lnTo>
                    <a:pt x="107810" y="62814"/>
                  </a:lnTo>
                  <a:lnTo>
                    <a:pt x="102768" y="55981"/>
                  </a:lnTo>
                  <a:lnTo>
                    <a:pt x="104686" y="48298"/>
                  </a:lnTo>
                  <a:lnTo>
                    <a:pt x="104813" y="47739"/>
                  </a:lnTo>
                  <a:lnTo>
                    <a:pt x="105117" y="46558"/>
                  </a:lnTo>
                  <a:lnTo>
                    <a:pt x="105270" y="45910"/>
                  </a:lnTo>
                  <a:lnTo>
                    <a:pt x="91833" y="46558"/>
                  </a:lnTo>
                  <a:lnTo>
                    <a:pt x="82372" y="42900"/>
                  </a:lnTo>
                  <a:lnTo>
                    <a:pt x="81610" y="42608"/>
                  </a:lnTo>
                  <a:lnTo>
                    <a:pt x="74968" y="35394"/>
                  </a:lnTo>
                  <a:lnTo>
                    <a:pt x="74218" y="34582"/>
                  </a:lnTo>
                  <a:lnTo>
                    <a:pt x="70446" y="25679"/>
                  </a:lnTo>
                  <a:lnTo>
                    <a:pt x="70446" y="47739"/>
                  </a:lnTo>
                  <a:lnTo>
                    <a:pt x="65773" y="47066"/>
                  </a:lnTo>
                  <a:lnTo>
                    <a:pt x="62814" y="48298"/>
                  </a:lnTo>
                  <a:lnTo>
                    <a:pt x="62687" y="43510"/>
                  </a:lnTo>
                  <a:lnTo>
                    <a:pt x="67360" y="44183"/>
                  </a:lnTo>
                  <a:lnTo>
                    <a:pt x="68935" y="43510"/>
                  </a:lnTo>
                  <a:lnTo>
                    <a:pt x="70332" y="42900"/>
                  </a:lnTo>
                  <a:lnTo>
                    <a:pt x="70446" y="47739"/>
                  </a:lnTo>
                  <a:lnTo>
                    <a:pt x="70446" y="25679"/>
                  </a:lnTo>
                  <a:lnTo>
                    <a:pt x="69989" y="24599"/>
                  </a:lnTo>
                  <a:lnTo>
                    <a:pt x="69316" y="22999"/>
                  </a:lnTo>
                  <a:lnTo>
                    <a:pt x="57772" y="24599"/>
                  </a:lnTo>
                  <a:lnTo>
                    <a:pt x="48145" y="20015"/>
                  </a:lnTo>
                  <a:lnTo>
                    <a:pt x="40322" y="16141"/>
                  </a:lnTo>
                  <a:lnTo>
                    <a:pt x="34239" y="19900"/>
                  </a:lnTo>
                  <a:lnTo>
                    <a:pt x="37541" y="22517"/>
                  </a:lnTo>
                  <a:lnTo>
                    <a:pt x="35509" y="27381"/>
                  </a:lnTo>
                  <a:lnTo>
                    <a:pt x="31102" y="32385"/>
                  </a:lnTo>
                  <a:lnTo>
                    <a:pt x="27305" y="35394"/>
                  </a:lnTo>
                  <a:lnTo>
                    <a:pt x="28244" y="26771"/>
                  </a:lnTo>
                  <a:lnTo>
                    <a:pt x="23761" y="26022"/>
                  </a:lnTo>
                  <a:lnTo>
                    <a:pt x="19037" y="25819"/>
                  </a:lnTo>
                  <a:lnTo>
                    <a:pt x="18986" y="39281"/>
                  </a:lnTo>
                  <a:lnTo>
                    <a:pt x="25031" y="44602"/>
                  </a:lnTo>
                  <a:lnTo>
                    <a:pt x="30416" y="47904"/>
                  </a:lnTo>
                  <a:lnTo>
                    <a:pt x="28371" y="55295"/>
                  </a:lnTo>
                  <a:lnTo>
                    <a:pt x="53467" y="59169"/>
                  </a:lnTo>
                  <a:lnTo>
                    <a:pt x="76708" y="65735"/>
                  </a:lnTo>
                  <a:lnTo>
                    <a:pt x="100114" y="72047"/>
                  </a:lnTo>
                  <a:lnTo>
                    <a:pt x="125717" y="75184"/>
                  </a:lnTo>
                  <a:close/>
                </a:path>
                <a:path w="7332980" h="114935">
                  <a:moveTo>
                    <a:pt x="214020" y="17360"/>
                  </a:moveTo>
                  <a:lnTo>
                    <a:pt x="209638" y="18186"/>
                  </a:lnTo>
                  <a:lnTo>
                    <a:pt x="203225" y="16776"/>
                  </a:lnTo>
                  <a:lnTo>
                    <a:pt x="202882" y="22682"/>
                  </a:lnTo>
                  <a:lnTo>
                    <a:pt x="207302" y="21691"/>
                  </a:lnTo>
                  <a:lnTo>
                    <a:pt x="213690" y="23190"/>
                  </a:lnTo>
                  <a:lnTo>
                    <a:pt x="214020" y="17360"/>
                  </a:lnTo>
                  <a:close/>
                </a:path>
                <a:path w="7332980" h="114935">
                  <a:moveTo>
                    <a:pt x="237439" y="22580"/>
                  </a:moveTo>
                  <a:lnTo>
                    <a:pt x="236778" y="16611"/>
                  </a:lnTo>
                  <a:lnTo>
                    <a:pt x="231406" y="19875"/>
                  </a:lnTo>
                  <a:lnTo>
                    <a:pt x="237439" y="22580"/>
                  </a:lnTo>
                  <a:close/>
                </a:path>
                <a:path w="7332980" h="114935">
                  <a:moveTo>
                    <a:pt x="242176" y="13411"/>
                  </a:moveTo>
                  <a:lnTo>
                    <a:pt x="236156" y="10604"/>
                  </a:lnTo>
                  <a:lnTo>
                    <a:pt x="236778" y="16611"/>
                  </a:lnTo>
                  <a:lnTo>
                    <a:pt x="242176" y="13411"/>
                  </a:lnTo>
                  <a:close/>
                </a:path>
                <a:path w="7332980" h="114935">
                  <a:moveTo>
                    <a:pt x="254203" y="23571"/>
                  </a:moveTo>
                  <a:lnTo>
                    <a:pt x="252145" y="21043"/>
                  </a:lnTo>
                  <a:lnTo>
                    <a:pt x="251053" y="19735"/>
                  </a:lnTo>
                  <a:lnTo>
                    <a:pt x="246507" y="23736"/>
                  </a:lnTo>
                  <a:lnTo>
                    <a:pt x="248526" y="26238"/>
                  </a:lnTo>
                  <a:lnTo>
                    <a:pt x="249694" y="27622"/>
                  </a:lnTo>
                  <a:lnTo>
                    <a:pt x="254203" y="23571"/>
                  </a:lnTo>
                  <a:close/>
                </a:path>
                <a:path w="7332980" h="114935">
                  <a:moveTo>
                    <a:pt x="384378" y="6756"/>
                  </a:moveTo>
                  <a:lnTo>
                    <a:pt x="379323" y="3060"/>
                  </a:lnTo>
                  <a:lnTo>
                    <a:pt x="373087" y="2311"/>
                  </a:lnTo>
                  <a:lnTo>
                    <a:pt x="367792" y="5219"/>
                  </a:lnTo>
                  <a:lnTo>
                    <a:pt x="365582" y="12420"/>
                  </a:lnTo>
                  <a:lnTo>
                    <a:pt x="370941" y="11811"/>
                  </a:lnTo>
                  <a:lnTo>
                    <a:pt x="377393" y="12547"/>
                  </a:lnTo>
                  <a:lnTo>
                    <a:pt x="382625" y="11811"/>
                  </a:lnTo>
                  <a:lnTo>
                    <a:pt x="384378" y="6756"/>
                  </a:lnTo>
                  <a:close/>
                </a:path>
                <a:path w="7332980" h="114935">
                  <a:moveTo>
                    <a:pt x="399478" y="6235"/>
                  </a:moveTo>
                  <a:lnTo>
                    <a:pt x="399402" y="1422"/>
                  </a:lnTo>
                  <a:lnTo>
                    <a:pt x="396468" y="2501"/>
                  </a:lnTo>
                  <a:lnTo>
                    <a:pt x="391922" y="1714"/>
                  </a:lnTo>
                  <a:lnTo>
                    <a:pt x="391998" y="6502"/>
                  </a:lnTo>
                  <a:lnTo>
                    <a:pt x="394893" y="5448"/>
                  </a:lnTo>
                  <a:lnTo>
                    <a:pt x="399478" y="6235"/>
                  </a:lnTo>
                  <a:close/>
                </a:path>
                <a:path w="7332980" h="114935">
                  <a:moveTo>
                    <a:pt x="2507335" y="16294"/>
                  </a:moveTo>
                  <a:lnTo>
                    <a:pt x="2499995" y="16167"/>
                  </a:lnTo>
                  <a:lnTo>
                    <a:pt x="2499779" y="26098"/>
                  </a:lnTo>
                  <a:lnTo>
                    <a:pt x="2507107" y="26225"/>
                  </a:lnTo>
                  <a:lnTo>
                    <a:pt x="2507335" y="16294"/>
                  </a:lnTo>
                  <a:close/>
                </a:path>
                <a:path w="7332980" h="114935">
                  <a:moveTo>
                    <a:pt x="2509469" y="4038"/>
                  </a:moveTo>
                  <a:lnTo>
                    <a:pt x="2507640" y="1447"/>
                  </a:lnTo>
                  <a:lnTo>
                    <a:pt x="2506649" y="0"/>
                  </a:lnTo>
                  <a:lnTo>
                    <a:pt x="2502077" y="3632"/>
                  </a:lnTo>
                  <a:lnTo>
                    <a:pt x="2503843" y="6210"/>
                  </a:lnTo>
                  <a:lnTo>
                    <a:pt x="2504833" y="7747"/>
                  </a:lnTo>
                  <a:lnTo>
                    <a:pt x="2509469" y="4038"/>
                  </a:lnTo>
                  <a:close/>
                </a:path>
                <a:path w="7332980" h="114935">
                  <a:moveTo>
                    <a:pt x="2518460" y="14490"/>
                  </a:moveTo>
                  <a:lnTo>
                    <a:pt x="2515654" y="14312"/>
                  </a:lnTo>
                  <a:lnTo>
                    <a:pt x="2514079" y="20193"/>
                  </a:lnTo>
                  <a:lnTo>
                    <a:pt x="2518092" y="26403"/>
                  </a:lnTo>
                  <a:lnTo>
                    <a:pt x="2518460" y="14490"/>
                  </a:lnTo>
                  <a:close/>
                </a:path>
                <a:path w="7332980" h="114935">
                  <a:moveTo>
                    <a:pt x="2554909" y="13271"/>
                  </a:moveTo>
                  <a:lnTo>
                    <a:pt x="2552154" y="13944"/>
                  </a:lnTo>
                  <a:lnTo>
                    <a:pt x="2550718" y="18732"/>
                  </a:lnTo>
                  <a:lnTo>
                    <a:pt x="2554782" y="22186"/>
                  </a:lnTo>
                  <a:lnTo>
                    <a:pt x="2554909" y="13271"/>
                  </a:lnTo>
                  <a:close/>
                </a:path>
                <a:path w="7332980" h="114935">
                  <a:moveTo>
                    <a:pt x="2595689" y="16357"/>
                  </a:moveTo>
                  <a:lnTo>
                    <a:pt x="2591574" y="12814"/>
                  </a:lnTo>
                  <a:lnTo>
                    <a:pt x="2589453" y="17513"/>
                  </a:lnTo>
                  <a:lnTo>
                    <a:pt x="2587955" y="23075"/>
                  </a:lnTo>
                  <a:lnTo>
                    <a:pt x="2587206" y="29718"/>
                  </a:lnTo>
                  <a:lnTo>
                    <a:pt x="2587358" y="37617"/>
                  </a:lnTo>
                  <a:lnTo>
                    <a:pt x="2591600" y="38531"/>
                  </a:lnTo>
                  <a:lnTo>
                    <a:pt x="2593911" y="36677"/>
                  </a:lnTo>
                  <a:lnTo>
                    <a:pt x="2594826" y="32804"/>
                  </a:lnTo>
                  <a:lnTo>
                    <a:pt x="2590723" y="29210"/>
                  </a:lnTo>
                  <a:lnTo>
                    <a:pt x="2595689" y="16357"/>
                  </a:lnTo>
                  <a:close/>
                </a:path>
                <a:path w="7332980" h="114935">
                  <a:moveTo>
                    <a:pt x="2613279" y="34518"/>
                  </a:moveTo>
                  <a:lnTo>
                    <a:pt x="2610396" y="30289"/>
                  </a:lnTo>
                  <a:lnTo>
                    <a:pt x="2605887" y="27914"/>
                  </a:lnTo>
                  <a:lnTo>
                    <a:pt x="2605494" y="36563"/>
                  </a:lnTo>
                  <a:lnTo>
                    <a:pt x="2608440" y="40805"/>
                  </a:lnTo>
                  <a:lnTo>
                    <a:pt x="2612885" y="43116"/>
                  </a:lnTo>
                  <a:lnTo>
                    <a:pt x="2613279" y="34518"/>
                  </a:lnTo>
                  <a:close/>
                </a:path>
                <a:path w="7332980" h="114935">
                  <a:moveTo>
                    <a:pt x="2656827" y="34099"/>
                  </a:moveTo>
                  <a:lnTo>
                    <a:pt x="2653982" y="35115"/>
                  </a:lnTo>
                  <a:lnTo>
                    <a:pt x="2649626" y="34099"/>
                  </a:lnTo>
                  <a:lnTo>
                    <a:pt x="2649423" y="38887"/>
                  </a:lnTo>
                  <a:lnTo>
                    <a:pt x="2652318" y="37871"/>
                  </a:lnTo>
                  <a:lnTo>
                    <a:pt x="2656662" y="38912"/>
                  </a:lnTo>
                  <a:lnTo>
                    <a:pt x="2656827" y="34099"/>
                  </a:lnTo>
                  <a:close/>
                </a:path>
                <a:path w="7332980" h="114935">
                  <a:moveTo>
                    <a:pt x="2711831" y="20167"/>
                  </a:moveTo>
                  <a:lnTo>
                    <a:pt x="2710510" y="18326"/>
                  </a:lnTo>
                  <a:lnTo>
                    <a:pt x="2708325" y="15290"/>
                  </a:lnTo>
                  <a:lnTo>
                    <a:pt x="2705849" y="18326"/>
                  </a:lnTo>
                  <a:lnTo>
                    <a:pt x="2703220" y="13246"/>
                  </a:lnTo>
                  <a:lnTo>
                    <a:pt x="2702306" y="5435"/>
                  </a:lnTo>
                  <a:lnTo>
                    <a:pt x="2704998" y="254"/>
                  </a:lnTo>
                  <a:lnTo>
                    <a:pt x="2699093" y="774"/>
                  </a:lnTo>
                  <a:lnTo>
                    <a:pt x="2695460" y="4559"/>
                  </a:lnTo>
                  <a:lnTo>
                    <a:pt x="2693759" y="11125"/>
                  </a:lnTo>
                  <a:lnTo>
                    <a:pt x="2693606" y="19913"/>
                  </a:lnTo>
                  <a:lnTo>
                    <a:pt x="2687828" y="25895"/>
                  </a:lnTo>
                  <a:lnTo>
                    <a:pt x="2687828" y="37426"/>
                  </a:lnTo>
                  <a:lnTo>
                    <a:pt x="2683205" y="41071"/>
                  </a:lnTo>
                  <a:lnTo>
                    <a:pt x="2680449" y="37058"/>
                  </a:lnTo>
                  <a:lnTo>
                    <a:pt x="2685008" y="33324"/>
                  </a:lnTo>
                  <a:lnTo>
                    <a:pt x="2685999" y="34734"/>
                  </a:lnTo>
                  <a:lnTo>
                    <a:pt x="2687828" y="37426"/>
                  </a:lnTo>
                  <a:lnTo>
                    <a:pt x="2687828" y="25895"/>
                  </a:lnTo>
                  <a:lnTo>
                    <a:pt x="2686824" y="26924"/>
                  </a:lnTo>
                  <a:lnTo>
                    <a:pt x="2678226" y="31330"/>
                  </a:lnTo>
                  <a:lnTo>
                    <a:pt x="2669895" y="36106"/>
                  </a:lnTo>
                  <a:lnTo>
                    <a:pt x="2663901" y="44259"/>
                  </a:lnTo>
                  <a:lnTo>
                    <a:pt x="2672194" y="43014"/>
                  </a:lnTo>
                  <a:lnTo>
                    <a:pt x="2677566" y="45694"/>
                  </a:lnTo>
                  <a:lnTo>
                    <a:pt x="2678201" y="54521"/>
                  </a:lnTo>
                  <a:lnTo>
                    <a:pt x="2674048" y="53657"/>
                  </a:lnTo>
                  <a:lnTo>
                    <a:pt x="2671724" y="55435"/>
                  </a:lnTo>
                  <a:lnTo>
                    <a:pt x="2670835" y="59474"/>
                  </a:lnTo>
                  <a:lnTo>
                    <a:pt x="2681401" y="59309"/>
                  </a:lnTo>
                  <a:lnTo>
                    <a:pt x="2688679" y="57848"/>
                  </a:lnTo>
                  <a:lnTo>
                    <a:pt x="2694279" y="58572"/>
                  </a:lnTo>
                  <a:lnTo>
                    <a:pt x="2699855" y="64985"/>
                  </a:lnTo>
                  <a:lnTo>
                    <a:pt x="2700959" y="57848"/>
                  </a:lnTo>
                  <a:lnTo>
                    <a:pt x="2701112" y="56896"/>
                  </a:lnTo>
                  <a:lnTo>
                    <a:pt x="2696680" y="56337"/>
                  </a:lnTo>
                  <a:lnTo>
                    <a:pt x="2696641" y="54521"/>
                  </a:lnTo>
                  <a:lnTo>
                    <a:pt x="2696565" y="50063"/>
                  </a:lnTo>
                  <a:lnTo>
                    <a:pt x="2704236" y="47409"/>
                  </a:lnTo>
                  <a:lnTo>
                    <a:pt x="2704439" y="43014"/>
                  </a:lnTo>
                  <a:lnTo>
                    <a:pt x="2704465" y="42392"/>
                  </a:lnTo>
                  <a:lnTo>
                    <a:pt x="2703766" y="41071"/>
                  </a:lnTo>
                  <a:lnTo>
                    <a:pt x="2700540" y="35064"/>
                  </a:lnTo>
                  <a:lnTo>
                    <a:pt x="2703030" y="33324"/>
                  </a:lnTo>
                  <a:lnTo>
                    <a:pt x="2704947" y="31991"/>
                  </a:lnTo>
                  <a:lnTo>
                    <a:pt x="2709710" y="26390"/>
                  </a:lnTo>
                  <a:lnTo>
                    <a:pt x="2711831" y="20167"/>
                  </a:lnTo>
                  <a:close/>
                </a:path>
                <a:path w="7332980" h="114935">
                  <a:moveTo>
                    <a:pt x="2777807" y="6959"/>
                  </a:moveTo>
                  <a:lnTo>
                    <a:pt x="2774708" y="4495"/>
                  </a:lnTo>
                  <a:lnTo>
                    <a:pt x="2769984" y="1562"/>
                  </a:lnTo>
                  <a:lnTo>
                    <a:pt x="2765514" y="1244"/>
                  </a:lnTo>
                  <a:lnTo>
                    <a:pt x="2763189" y="6629"/>
                  </a:lnTo>
                  <a:lnTo>
                    <a:pt x="2766288" y="9004"/>
                  </a:lnTo>
                  <a:lnTo>
                    <a:pt x="2771013" y="11925"/>
                  </a:lnTo>
                  <a:lnTo>
                    <a:pt x="2775470" y="12293"/>
                  </a:lnTo>
                  <a:lnTo>
                    <a:pt x="2777807" y="6959"/>
                  </a:lnTo>
                  <a:close/>
                </a:path>
                <a:path w="7332980" h="114935">
                  <a:moveTo>
                    <a:pt x="2780703" y="36855"/>
                  </a:moveTo>
                  <a:lnTo>
                    <a:pt x="2770327" y="33172"/>
                  </a:lnTo>
                  <a:lnTo>
                    <a:pt x="2760789" y="36283"/>
                  </a:lnTo>
                  <a:lnTo>
                    <a:pt x="2750248" y="40678"/>
                  </a:lnTo>
                  <a:lnTo>
                    <a:pt x="2736862" y="40843"/>
                  </a:lnTo>
                  <a:lnTo>
                    <a:pt x="2737802" y="48679"/>
                  </a:lnTo>
                  <a:lnTo>
                    <a:pt x="2738882" y="53962"/>
                  </a:lnTo>
                  <a:lnTo>
                    <a:pt x="2737942" y="57696"/>
                  </a:lnTo>
                  <a:lnTo>
                    <a:pt x="2732760" y="60858"/>
                  </a:lnTo>
                  <a:lnTo>
                    <a:pt x="2732633" y="65709"/>
                  </a:lnTo>
                  <a:lnTo>
                    <a:pt x="2739428" y="65189"/>
                  </a:lnTo>
                  <a:lnTo>
                    <a:pt x="2744876" y="62649"/>
                  </a:lnTo>
                  <a:lnTo>
                    <a:pt x="2747416" y="56057"/>
                  </a:lnTo>
                  <a:lnTo>
                    <a:pt x="2742374" y="54254"/>
                  </a:lnTo>
                  <a:lnTo>
                    <a:pt x="2747365" y="47269"/>
                  </a:lnTo>
                  <a:lnTo>
                    <a:pt x="2751302" y="46215"/>
                  </a:lnTo>
                  <a:lnTo>
                    <a:pt x="2758897" y="48450"/>
                  </a:lnTo>
                  <a:lnTo>
                    <a:pt x="2761018" y="43027"/>
                  </a:lnTo>
                  <a:lnTo>
                    <a:pt x="2765996" y="41478"/>
                  </a:lnTo>
                  <a:lnTo>
                    <a:pt x="2771787" y="41236"/>
                  </a:lnTo>
                  <a:lnTo>
                    <a:pt x="2779852" y="44234"/>
                  </a:lnTo>
                  <a:lnTo>
                    <a:pt x="2780703" y="36855"/>
                  </a:lnTo>
                  <a:close/>
                </a:path>
                <a:path w="7332980" h="114935">
                  <a:moveTo>
                    <a:pt x="2791637" y="37109"/>
                  </a:moveTo>
                  <a:lnTo>
                    <a:pt x="2788793" y="38138"/>
                  </a:lnTo>
                  <a:lnTo>
                    <a:pt x="2784449" y="37109"/>
                  </a:lnTo>
                  <a:lnTo>
                    <a:pt x="2784208" y="41897"/>
                  </a:lnTo>
                  <a:lnTo>
                    <a:pt x="2787091" y="40906"/>
                  </a:lnTo>
                  <a:lnTo>
                    <a:pt x="2791434" y="41935"/>
                  </a:lnTo>
                  <a:lnTo>
                    <a:pt x="2791637" y="37109"/>
                  </a:lnTo>
                  <a:close/>
                </a:path>
                <a:path w="7332980" h="114935">
                  <a:moveTo>
                    <a:pt x="2834259" y="10782"/>
                  </a:moveTo>
                  <a:lnTo>
                    <a:pt x="2832430" y="8191"/>
                  </a:lnTo>
                  <a:lnTo>
                    <a:pt x="2831465" y="6743"/>
                  </a:lnTo>
                  <a:lnTo>
                    <a:pt x="2826880" y="10363"/>
                  </a:lnTo>
                  <a:lnTo>
                    <a:pt x="2828696" y="12941"/>
                  </a:lnTo>
                  <a:lnTo>
                    <a:pt x="2829661" y="14452"/>
                  </a:lnTo>
                  <a:lnTo>
                    <a:pt x="2834259" y="10782"/>
                  </a:lnTo>
                  <a:close/>
                </a:path>
                <a:path w="7332980" h="114935">
                  <a:moveTo>
                    <a:pt x="2868904" y="9004"/>
                  </a:moveTo>
                  <a:lnTo>
                    <a:pt x="2863151" y="9321"/>
                  </a:lnTo>
                  <a:lnTo>
                    <a:pt x="2856293" y="8026"/>
                  </a:lnTo>
                  <a:lnTo>
                    <a:pt x="2857754" y="18656"/>
                  </a:lnTo>
                  <a:lnTo>
                    <a:pt x="2863989" y="19164"/>
                  </a:lnTo>
                  <a:lnTo>
                    <a:pt x="2867190" y="14998"/>
                  </a:lnTo>
                  <a:lnTo>
                    <a:pt x="2868904" y="9004"/>
                  </a:lnTo>
                  <a:close/>
                </a:path>
                <a:path w="7332980" h="114935">
                  <a:moveTo>
                    <a:pt x="3664750" y="38277"/>
                  </a:moveTo>
                  <a:lnTo>
                    <a:pt x="3657790" y="40474"/>
                  </a:lnTo>
                  <a:lnTo>
                    <a:pt x="3658171" y="45135"/>
                  </a:lnTo>
                  <a:lnTo>
                    <a:pt x="3661841" y="46367"/>
                  </a:lnTo>
                  <a:lnTo>
                    <a:pt x="3664750" y="38277"/>
                  </a:lnTo>
                  <a:close/>
                </a:path>
                <a:path w="7332980" h="114935">
                  <a:moveTo>
                    <a:pt x="3670109" y="35407"/>
                  </a:moveTo>
                  <a:lnTo>
                    <a:pt x="3664521" y="32245"/>
                  </a:lnTo>
                  <a:lnTo>
                    <a:pt x="3664750" y="38277"/>
                  </a:lnTo>
                  <a:lnTo>
                    <a:pt x="3670109" y="35407"/>
                  </a:lnTo>
                  <a:close/>
                </a:path>
                <a:path w="7332980" h="114935">
                  <a:moveTo>
                    <a:pt x="3753383" y="48133"/>
                  </a:moveTo>
                  <a:lnTo>
                    <a:pt x="3751554" y="45491"/>
                  </a:lnTo>
                  <a:lnTo>
                    <a:pt x="3750564" y="44119"/>
                  </a:lnTo>
                  <a:lnTo>
                    <a:pt x="3745954" y="47853"/>
                  </a:lnTo>
                  <a:lnTo>
                    <a:pt x="3747757" y="50469"/>
                  </a:lnTo>
                  <a:lnTo>
                    <a:pt x="3748773" y="51930"/>
                  </a:lnTo>
                  <a:lnTo>
                    <a:pt x="3753383" y="48133"/>
                  </a:lnTo>
                  <a:close/>
                </a:path>
                <a:path w="7332980" h="114935">
                  <a:moveTo>
                    <a:pt x="4055516" y="48615"/>
                  </a:moveTo>
                  <a:lnTo>
                    <a:pt x="4050449" y="46558"/>
                  </a:lnTo>
                  <a:lnTo>
                    <a:pt x="4049585" y="42519"/>
                  </a:lnTo>
                  <a:lnTo>
                    <a:pt x="4044683" y="48323"/>
                  </a:lnTo>
                  <a:lnTo>
                    <a:pt x="4045394" y="52235"/>
                  </a:lnTo>
                  <a:lnTo>
                    <a:pt x="4044480" y="58178"/>
                  </a:lnTo>
                  <a:lnTo>
                    <a:pt x="4047985" y="58432"/>
                  </a:lnTo>
                  <a:lnTo>
                    <a:pt x="4048226" y="51854"/>
                  </a:lnTo>
                  <a:lnTo>
                    <a:pt x="4054475" y="54063"/>
                  </a:lnTo>
                  <a:lnTo>
                    <a:pt x="4055516" y="48615"/>
                  </a:lnTo>
                  <a:close/>
                </a:path>
                <a:path w="7332980" h="114935">
                  <a:moveTo>
                    <a:pt x="4068318" y="46507"/>
                  </a:moveTo>
                  <a:lnTo>
                    <a:pt x="4066565" y="43853"/>
                  </a:lnTo>
                  <a:lnTo>
                    <a:pt x="4065562" y="42494"/>
                  </a:lnTo>
                  <a:lnTo>
                    <a:pt x="4060977" y="46228"/>
                  </a:lnTo>
                  <a:lnTo>
                    <a:pt x="4062780" y="48818"/>
                  </a:lnTo>
                  <a:lnTo>
                    <a:pt x="4063720" y="50152"/>
                  </a:lnTo>
                  <a:lnTo>
                    <a:pt x="4068318" y="46507"/>
                  </a:lnTo>
                  <a:close/>
                </a:path>
                <a:path w="7332980" h="114935">
                  <a:moveTo>
                    <a:pt x="4079024" y="51816"/>
                  </a:moveTo>
                  <a:lnTo>
                    <a:pt x="4077258" y="49199"/>
                  </a:lnTo>
                  <a:lnTo>
                    <a:pt x="4076268" y="47840"/>
                  </a:lnTo>
                  <a:lnTo>
                    <a:pt x="4071709" y="51447"/>
                  </a:lnTo>
                  <a:lnTo>
                    <a:pt x="4073512" y="54063"/>
                  </a:lnTo>
                  <a:lnTo>
                    <a:pt x="4074388" y="55486"/>
                  </a:lnTo>
                  <a:lnTo>
                    <a:pt x="4079024" y="51816"/>
                  </a:lnTo>
                  <a:close/>
                </a:path>
                <a:path w="7332980" h="114935">
                  <a:moveTo>
                    <a:pt x="4087952" y="54444"/>
                  </a:moveTo>
                  <a:lnTo>
                    <a:pt x="4085120" y="55562"/>
                  </a:lnTo>
                  <a:lnTo>
                    <a:pt x="4080814" y="54356"/>
                  </a:lnTo>
                  <a:lnTo>
                    <a:pt x="4080548" y="59309"/>
                  </a:lnTo>
                  <a:lnTo>
                    <a:pt x="4083393" y="58254"/>
                  </a:lnTo>
                  <a:lnTo>
                    <a:pt x="4087698" y="59347"/>
                  </a:lnTo>
                  <a:lnTo>
                    <a:pt x="4087952" y="54444"/>
                  </a:lnTo>
                  <a:close/>
                </a:path>
                <a:path w="7332980" h="114935">
                  <a:moveTo>
                    <a:pt x="4148696" y="81076"/>
                  </a:moveTo>
                  <a:lnTo>
                    <a:pt x="4147642" y="70548"/>
                  </a:lnTo>
                  <a:lnTo>
                    <a:pt x="4143565" y="67170"/>
                  </a:lnTo>
                  <a:lnTo>
                    <a:pt x="4137609" y="68122"/>
                  </a:lnTo>
                  <a:lnTo>
                    <a:pt x="4130916" y="70586"/>
                  </a:lnTo>
                  <a:lnTo>
                    <a:pt x="4131081" y="64084"/>
                  </a:lnTo>
                  <a:lnTo>
                    <a:pt x="4121048" y="64058"/>
                  </a:lnTo>
                  <a:lnTo>
                    <a:pt x="4120096" y="70294"/>
                  </a:lnTo>
                  <a:lnTo>
                    <a:pt x="4126153" y="72478"/>
                  </a:lnTo>
                  <a:lnTo>
                    <a:pt x="4119092" y="76720"/>
                  </a:lnTo>
                  <a:lnTo>
                    <a:pt x="4119664" y="85369"/>
                  </a:lnTo>
                  <a:lnTo>
                    <a:pt x="4128732" y="84493"/>
                  </a:lnTo>
                  <a:lnTo>
                    <a:pt x="4136301" y="80378"/>
                  </a:lnTo>
                  <a:lnTo>
                    <a:pt x="4142816" y="77685"/>
                  </a:lnTo>
                  <a:lnTo>
                    <a:pt x="4148696" y="81076"/>
                  </a:lnTo>
                  <a:close/>
                </a:path>
                <a:path w="7332980" h="114935">
                  <a:moveTo>
                    <a:pt x="4195699" y="82308"/>
                  </a:moveTo>
                  <a:lnTo>
                    <a:pt x="4194086" y="71018"/>
                  </a:lnTo>
                  <a:lnTo>
                    <a:pt x="4185132" y="66141"/>
                  </a:lnTo>
                  <a:lnTo>
                    <a:pt x="4174325" y="66649"/>
                  </a:lnTo>
                  <a:lnTo>
                    <a:pt x="4167111" y="71526"/>
                  </a:lnTo>
                  <a:lnTo>
                    <a:pt x="4172293" y="78892"/>
                  </a:lnTo>
                  <a:lnTo>
                    <a:pt x="4179709" y="84620"/>
                  </a:lnTo>
                  <a:lnTo>
                    <a:pt x="4187977" y="86499"/>
                  </a:lnTo>
                  <a:lnTo>
                    <a:pt x="4195699" y="82308"/>
                  </a:lnTo>
                  <a:close/>
                </a:path>
                <a:path w="7332980" h="114935">
                  <a:moveTo>
                    <a:pt x="4212475" y="70345"/>
                  </a:moveTo>
                  <a:lnTo>
                    <a:pt x="4210659" y="67627"/>
                  </a:lnTo>
                  <a:lnTo>
                    <a:pt x="4209681" y="66230"/>
                  </a:lnTo>
                  <a:lnTo>
                    <a:pt x="4205097" y="69977"/>
                  </a:lnTo>
                  <a:lnTo>
                    <a:pt x="4206887" y="72593"/>
                  </a:lnTo>
                  <a:lnTo>
                    <a:pt x="4207814" y="74015"/>
                  </a:lnTo>
                  <a:lnTo>
                    <a:pt x="4212475" y="70345"/>
                  </a:lnTo>
                  <a:close/>
                </a:path>
                <a:path w="7332980" h="114935">
                  <a:moveTo>
                    <a:pt x="4279836" y="49491"/>
                  </a:moveTo>
                  <a:lnTo>
                    <a:pt x="4272597" y="49314"/>
                  </a:lnTo>
                  <a:lnTo>
                    <a:pt x="4272280" y="59321"/>
                  </a:lnTo>
                  <a:lnTo>
                    <a:pt x="4279544" y="59512"/>
                  </a:lnTo>
                  <a:lnTo>
                    <a:pt x="4279836" y="49491"/>
                  </a:lnTo>
                  <a:close/>
                </a:path>
                <a:path w="7332980" h="114935">
                  <a:moveTo>
                    <a:pt x="4313606" y="68008"/>
                  </a:moveTo>
                  <a:lnTo>
                    <a:pt x="4311828" y="65392"/>
                  </a:lnTo>
                  <a:lnTo>
                    <a:pt x="4310850" y="63969"/>
                  </a:lnTo>
                  <a:lnTo>
                    <a:pt x="4306265" y="67551"/>
                  </a:lnTo>
                  <a:lnTo>
                    <a:pt x="4308068" y="70167"/>
                  </a:lnTo>
                  <a:lnTo>
                    <a:pt x="4309046" y="71691"/>
                  </a:lnTo>
                  <a:lnTo>
                    <a:pt x="4313606" y="68008"/>
                  </a:lnTo>
                  <a:close/>
                </a:path>
                <a:path w="7332980" h="114935">
                  <a:moveTo>
                    <a:pt x="4319613" y="45681"/>
                  </a:moveTo>
                  <a:lnTo>
                    <a:pt x="4312412" y="45491"/>
                  </a:lnTo>
                  <a:lnTo>
                    <a:pt x="4312310" y="48768"/>
                  </a:lnTo>
                  <a:lnTo>
                    <a:pt x="4312132" y="55384"/>
                  </a:lnTo>
                  <a:lnTo>
                    <a:pt x="4316869" y="55511"/>
                  </a:lnTo>
                  <a:lnTo>
                    <a:pt x="4319321" y="55562"/>
                  </a:lnTo>
                  <a:lnTo>
                    <a:pt x="4319613" y="45681"/>
                  </a:lnTo>
                  <a:close/>
                </a:path>
                <a:path w="7332980" h="114935">
                  <a:moveTo>
                    <a:pt x="4333329" y="70815"/>
                  </a:moveTo>
                  <a:lnTo>
                    <a:pt x="4322991" y="69608"/>
                  </a:lnTo>
                  <a:lnTo>
                    <a:pt x="4314977" y="71691"/>
                  </a:lnTo>
                  <a:lnTo>
                    <a:pt x="4311396" y="80289"/>
                  </a:lnTo>
                  <a:lnTo>
                    <a:pt x="4321721" y="81546"/>
                  </a:lnTo>
                  <a:lnTo>
                    <a:pt x="4329722" y="79603"/>
                  </a:lnTo>
                  <a:lnTo>
                    <a:pt x="4333329" y="70815"/>
                  </a:lnTo>
                  <a:close/>
                </a:path>
                <a:path w="7332980" h="114935">
                  <a:moveTo>
                    <a:pt x="4376559" y="71932"/>
                  </a:moveTo>
                  <a:lnTo>
                    <a:pt x="4367593" y="71132"/>
                  </a:lnTo>
                  <a:lnTo>
                    <a:pt x="4359084" y="70548"/>
                  </a:lnTo>
                  <a:lnTo>
                    <a:pt x="4358246" y="81495"/>
                  </a:lnTo>
                  <a:lnTo>
                    <a:pt x="4364469" y="81584"/>
                  </a:lnTo>
                  <a:lnTo>
                    <a:pt x="4371200" y="82359"/>
                  </a:lnTo>
                  <a:lnTo>
                    <a:pt x="4376039" y="80314"/>
                  </a:lnTo>
                  <a:lnTo>
                    <a:pt x="4376559" y="71932"/>
                  </a:lnTo>
                  <a:close/>
                </a:path>
                <a:path w="7332980" h="114935">
                  <a:moveTo>
                    <a:pt x="4780673" y="67462"/>
                  </a:moveTo>
                  <a:lnTo>
                    <a:pt x="4771999" y="67106"/>
                  </a:lnTo>
                  <a:lnTo>
                    <a:pt x="4771796" y="70929"/>
                  </a:lnTo>
                  <a:lnTo>
                    <a:pt x="4776025" y="73012"/>
                  </a:lnTo>
                  <a:lnTo>
                    <a:pt x="4780673" y="67462"/>
                  </a:lnTo>
                  <a:close/>
                </a:path>
                <a:path w="7332980" h="114935">
                  <a:moveTo>
                    <a:pt x="4791722" y="57835"/>
                  </a:moveTo>
                  <a:lnTo>
                    <a:pt x="4788903" y="55029"/>
                  </a:lnTo>
                  <a:lnTo>
                    <a:pt x="4786058" y="52400"/>
                  </a:lnTo>
                  <a:lnTo>
                    <a:pt x="4781093" y="52514"/>
                  </a:lnTo>
                  <a:lnTo>
                    <a:pt x="4780673" y="67462"/>
                  </a:lnTo>
                  <a:lnTo>
                    <a:pt x="4791443" y="67716"/>
                  </a:lnTo>
                  <a:lnTo>
                    <a:pt x="4791722" y="57835"/>
                  </a:lnTo>
                  <a:close/>
                </a:path>
                <a:path w="7332980" h="114935">
                  <a:moveTo>
                    <a:pt x="4792789" y="79629"/>
                  </a:moveTo>
                  <a:lnTo>
                    <a:pt x="4787239" y="76542"/>
                  </a:lnTo>
                  <a:lnTo>
                    <a:pt x="4787468" y="82499"/>
                  </a:lnTo>
                  <a:lnTo>
                    <a:pt x="4792789" y="79629"/>
                  </a:lnTo>
                  <a:close/>
                </a:path>
                <a:path w="7332980" h="114935">
                  <a:moveTo>
                    <a:pt x="4802467" y="60299"/>
                  </a:moveTo>
                  <a:lnTo>
                    <a:pt x="4799584" y="57302"/>
                  </a:lnTo>
                  <a:lnTo>
                    <a:pt x="4798758" y="62814"/>
                  </a:lnTo>
                  <a:lnTo>
                    <a:pt x="4798669" y="65735"/>
                  </a:lnTo>
                  <a:lnTo>
                    <a:pt x="4801514" y="68567"/>
                  </a:lnTo>
                  <a:lnTo>
                    <a:pt x="4802352" y="62903"/>
                  </a:lnTo>
                  <a:lnTo>
                    <a:pt x="4802467" y="60299"/>
                  </a:lnTo>
                  <a:close/>
                </a:path>
                <a:path w="7332980" h="114935">
                  <a:moveTo>
                    <a:pt x="4818761" y="55930"/>
                  </a:moveTo>
                  <a:lnTo>
                    <a:pt x="4816983" y="53340"/>
                  </a:lnTo>
                  <a:lnTo>
                    <a:pt x="4816030" y="51892"/>
                  </a:lnTo>
                  <a:lnTo>
                    <a:pt x="4811446" y="55549"/>
                  </a:lnTo>
                  <a:lnTo>
                    <a:pt x="4813224" y="58305"/>
                  </a:lnTo>
                  <a:lnTo>
                    <a:pt x="4814201" y="59613"/>
                  </a:lnTo>
                  <a:lnTo>
                    <a:pt x="4818761" y="55930"/>
                  </a:lnTo>
                  <a:close/>
                </a:path>
                <a:path w="7332980" h="114935">
                  <a:moveTo>
                    <a:pt x="4829530" y="56184"/>
                  </a:moveTo>
                  <a:lnTo>
                    <a:pt x="4827740" y="53594"/>
                  </a:lnTo>
                  <a:lnTo>
                    <a:pt x="4826800" y="52146"/>
                  </a:lnTo>
                  <a:lnTo>
                    <a:pt x="4822215" y="55803"/>
                  </a:lnTo>
                  <a:lnTo>
                    <a:pt x="4823980" y="58559"/>
                  </a:lnTo>
                  <a:lnTo>
                    <a:pt x="4824958" y="59880"/>
                  </a:lnTo>
                  <a:lnTo>
                    <a:pt x="4829530" y="56184"/>
                  </a:lnTo>
                  <a:close/>
                </a:path>
                <a:path w="7332980" h="114935">
                  <a:moveTo>
                    <a:pt x="4901196" y="62890"/>
                  </a:moveTo>
                  <a:lnTo>
                    <a:pt x="4898441" y="58851"/>
                  </a:lnTo>
                  <a:lnTo>
                    <a:pt x="4893894" y="62471"/>
                  </a:lnTo>
                  <a:lnTo>
                    <a:pt x="4895710" y="65049"/>
                  </a:lnTo>
                  <a:lnTo>
                    <a:pt x="4896663" y="66560"/>
                  </a:lnTo>
                  <a:lnTo>
                    <a:pt x="4901196" y="62890"/>
                  </a:lnTo>
                  <a:close/>
                </a:path>
                <a:path w="7332980" h="114935">
                  <a:moveTo>
                    <a:pt x="4917503" y="55638"/>
                  </a:moveTo>
                  <a:lnTo>
                    <a:pt x="4911814" y="55981"/>
                  </a:lnTo>
                  <a:lnTo>
                    <a:pt x="4905095" y="54673"/>
                  </a:lnTo>
                  <a:lnTo>
                    <a:pt x="4906480" y="65278"/>
                  </a:lnTo>
                  <a:lnTo>
                    <a:pt x="4912614" y="65684"/>
                  </a:lnTo>
                  <a:lnTo>
                    <a:pt x="4915776" y="61633"/>
                  </a:lnTo>
                  <a:lnTo>
                    <a:pt x="4917503" y="55638"/>
                  </a:lnTo>
                  <a:close/>
                </a:path>
                <a:path w="7332980" h="114935">
                  <a:moveTo>
                    <a:pt x="4956988" y="56553"/>
                  </a:moveTo>
                  <a:lnTo>
                    <a:pt x="4954181" y="57632"/>
                  </a:lnTo>
                  <a:lnTo>
                    <a:pt x="4949901" y="56489"/>
                  </a:lnTo>
                  <a:lnTo>
                    <a:pt x="4949647" y="61442"/>
                  </a:lnTo>
                  <a:lnTo>
                    <a:pt x="4952517" y="60312"/>
                  </a:lnTo>
                  <a:lnTo>
                    <a:pt x="4956734" y="61379"/>
                  </a:lnTo>
                  <a:lnTo>
                    <a:pt x="4956988" y="56553"/>
                  </a:lnTo>
                  <a:close/>
                </a:path>
                <a:path w="7332980" h="114935">
                  <a:moveTo>
                    <a:pt x="5056721" y="88671"/>
                  </a:moveTo>
                  <a:lnTo>
                    <a:pt x="5052631" y="89509"/>
                  </a:lnTo>
                  <a:lnTo>
                    <a:pt x="5054612" y="93700"/>
                  </a:lnTo>
                  <a:lnTo>
                    <a:pt x="5056594" y="93726"/>
                  </a:lnTo>
                  <a:lnTo>
                    <a:pt x="5056632" y="92100"/>
                  </a:lnTo>
                  <a:lnTo>
                    <a:pt x="5056683" y="90373"/>
                  </a:lnTo>
                  <a:lnTo>
                    <a:pt x="5056721" y="88671"/>
                  </a:lnTo>
                  <a:close/>
                </a:path>
                <a:path w="7332980" h="114935">
                  <a:moveTo>
                    <a:pt x="5065534" y="85242"/>
                  </a:moveTo>
                  <a:lnTo>
                    <a:pt x="5061318" y="83159"/>
                  </a:lnTo>
                  <a:lnTo>
                    <a:pt x="5056721" y="88671"/>
                  </a:lnTo>
                  <a:lnTo>
                    <a:pt x="5065344" y="89052"/>
                  </a:lnTo>
                  <a:lnTo>
                    <a:pt x="5065534" y="85242"/>
                  </a:lnTo>
                  <a:close/>
                </a:path>
                <a:path w="7332980" h="114935">
                  <a:moveTo>
                    <a:pt x="5078311" y="84137"/>
                  </a:moveTo>
                  <a:lnTo>
                    <a:pt x="5072100" y="82854"/>
                  </a:lnTo>
                  <a:lnTo>
                    <a:pt x="5071097" y="89001"/>
                  </a:lnTo>
                  <a:lnTo>
                    <a:pt x="5075136" y="88671"/>
                  </a:lnTo>
                  <a:lnTo>
                    <a:pt x="5076520" y="96469"/>
                  </a:lnTo>
                  <a:lnTo>
                    <a:pt x="5078234" y="89166"/>
                  </a:lnTo>
                  <a:lnTo>
                    <a:pt x="5078311" y="84137"/>
                  </a:lnTo>
                  <a:close/>
                </a:path>
                <a:path w="7332980" h="114935">
                  <a:moveTo>
                    <a:pt x="5145278" y="68503"/>
                  </a:moveTo>
                  <a:lnTo>
                    <a:pt x="5142535" y="64439"/>
                  </a:lnTo>
                  <a:lnTo>
                    <a:pt x="5137988" y="68059"/>
                  </a:lnTo>
                  <a:lnTo>
                    <a:pt x="5139817" y="70637"/>
                  </a:lnTo>
                  <a:lnTo>
                    <a:pt x="5140731" y="72174"/>
                  </a:lnTo>
                  <a:lnTo>
                    <a:pt x="5145278" y="68503"/>
                  </a:lnTo>
                  <a:close/>
                </a:path>
                <a:path w="7332980" h="114935">
                  <a:moveTo>
                    <a:pt x="5172138" y="71386"/>
                  </a:moveTo>
                  <a:lnTo>
                    <a:pt x="5169281" y="72517"/>
                  </a:lnTo>
                  <a:lnTo>
                    <a:pt x="5165064" y="71462"/>
                  </a:lnTo>
                  <a:lnTo>
                    <a:pt x="5164823" y="76288"/>
                  </a:lnTo>
                  <a:lnTo>
                    <a:pt x="5167604" y="75145"/>
                  </a:lnTo>
                  <a:lnTo>
                    <a:pt x="5171872" y="76174"/>
                  </a:lnTo>
                  <a:lnTo>
                    <a:pt x="5172138" y="71386"/>
                  </a:lnTo>
                  <a:close/>
                </a:path>
                <a:path w="7332980" h="114935">
                  <a:moveTo>
                    <a:pt x="6032220" y="105803"/>
                  </a:moveTo>
                  <a:lnTo>
                    <a:pt x="6029477" y="107010"/>
                  </a:lnTo>
                  <a:lnTo>
                    <a:pt x="6025248" y="105905"/>
                  </a:lnTo>
                  <a:lnTo>
                    <a:pt x="6025058" y="110794"/>
                  </a:lnTo>
                  <a:lnTo>
                    <a:pt x="6027839" y="109664"/>
                  </a:lnTo>
                  <a:lnTo>
                    <a:pt x="6032068" y="110782"/>
                  </a:lnTo>
                  <a:lnTo>
                    <a:pt x="6032220" y="105803"/>
                  </a:lnTo>
                  <a:close/>
                </a:path>
                <a:path w="7332980" h="114935">
                  <a:moveTo>
                    <a:pt x="6035954" y="90970"/>
                  </a:moveTo>
                  <a:lnTo>
                    <a:pt x="6025731" y="89877"/>
                  </a:lnTo>
                  <a:lnTo>
                    <a:pt x="6017882" y="92075"/>
                  </a:lnTo>
                  <a:lnTo>
                    <a:pt x="6014529" y="100761"/>
                  </a:lnTo>
                  <a:lnTo>
                    <a:pt x="6021413" y="100520"/>
                  </a:lnTo>
                  <a:lnTo>
                    <a:pt x="6029172" y="101511"/>
                  </a:lnTo>
                  <a:lnTo>
                    <a:pt x="6034976" y="99669"/>
                  </a:lnTo>
                  <a:lnTo>
                    <a:pt x="6035954" y="90970"/>
                  </a:lnTo>
                  <a:close/>
                </a:path>
                <a:path w="7332980" h="114935">
                  <a:moveTo>
                    <a:pt x="6057455" y="76250"/>
                  </a:moveTo>
                  <a:lnTo>
                    <a:pt x="6054687" y="77355"/>
                  </a:lnTo>
                  <a:lnTo>
                    <a:pt x="6050432" y="76288"/>
                  </a:lnTo>
                  <a:lnTo>
                    <a:pt x="6050318" y="81229"/>
                  </a:lnTo>
                  <a:lnTo>
                    <a:pt x="6053074" y="80060"/>
                  </a:lnTo>
                  <a:lnTo>
                    <a:pt x="6057316" y="81089"/>
                  </a:lnTo>
                  <a:lnTo>
                    <a:pt x="6057455" y="76250"/>
                  </a:lnTo>
                  <a:close/>
                </a:path>
                <a:path w="7332980" h="114935">
                  <a:moveTo>
                    <a:pt x="6069685" y="98844"/>
                  </a:moveTo>
                  <a:lnTo>
                    <a:pt x="6066917" y="94907"/>
                  </a:lnTo>
                  <a:lnTo>
                    <a:pt x="6062446" y="98717"/>
                  </a:lnTo>
                  <a:lnTo>
                    <a:pt x="6064262" y="101295"/>
                  </a:lnTo>
                  <a:lnTo>
                    <a:pt x="6065215" y="102717"/>
                  </a:lnTo>
                  <a:lnTo>
                    <a:pt x="6069685" y="98844"/>
                  </a:lnTo>
                  <a:close/>
                </a:path>
                <a:path w="7332980" h="114935">
                  <a:moveTo>
                    <a:pt x="6268504" y="89103"/>
                  </a:moveTo>
                  <a:lnTo>
                    <a:pt x="6266942" y="78460"/>
                  </a:lnTo>
                  <a:lnTo>
                    <a:pt x="6259779" y="78384"/>
                  </a:lnTo>
                  <a:lnTo>
                    <a:pt x="6259804" y="83451"/>
                  </a:lnTo>
                  <a:lnTo>
                    <a:pt x="6256858" y="84340"/>
                  </a:lnTo>
                  <a:lnTo>
                    <a:pt x="6256185" y="88226"/>
                  </a:lnTo>
                  <a:lnTo>
                    <a:pt x="6261773" y="87884"/>
                  </a:lnTo>
                  <a:lnTo>
                    <a:pt x="6268504" y="89103"/>
                  </a:lnTo>
                  <a:close/>
                </a:path>
                <a:path w="7332980" h="114935">
                  <a:moveTo>
                    <a:pt x="6330467" y="88671"/>
                  </a:moveTo>
                  <a:lnTo>
                    <a:pt x="6328169" y="83121"/>
                  </a:lnTo>
                  <a:lnTo>
                    <a:pt x="6324765" y="84937"/>
                  </a:lnTo>
                  <a:lnTo>
                    <a:pt x="6324232" y="88620"/>
                  </a:lnTo>
                  <a:lnTo>
                    <a:pt x="6330467" y="88671"/>
                  </a:lnTo>
                  <a:close/>
                </a:path>
                <a:path w="7332980" h="114935">
                  <a:moveTo>
                    <a:pt x="6959714" y="78270"/>
                  </a:moveTo>
                  <a:lnTo>
                    <a:pt x="6957873" y="75730"/>
                  </a:lnTo>
                  <a:lnTo>
                    <a:pt x="6956920" y="74333"/>
                  </a:lnTo>
                  <a:lnTo>
                    <a:pt x="6952666" y="78143"/>
                  </a:lnTo>
                  <a:lnTo>
                    <a:pt x="6954494" y="80848"/>
                  </a:lnTo>
                  <a:lnTo>
                    <a:pt x="6955472" y="82143"/>
                  </a:lnTo>
                  <a:lnTo>
                    <a:pt x="6959714" y="78270"/>
                  </a:lnTo>
                  <a:close/>
                </a:path>
                <a:path w="7332980" h="114935">
                  <a:moveTo>
                    <a:pt x="6992836" y="85140"/>
                  </a:moveTo>
                  <a:lnTo>
                    <a:pt x="6982384" y="85293"/>
                  </a:lnTo>
                  <a:lnTo>
                    <a:pt x="6979717" y="86512"/>
                  </a:lnTo>
                  <a:lnTo>
                    <a:pt x="6975538" y="85598"/>
                  </a:lnTo>
                  <a:lnTo>
                    <a:pt x="6975500" y="90449"/>
                  </a:lnTo>
                  <a:lnTo>
                    <a:pt x="6985952" y="90297"/>
                  </a:lnTo>
                  <a:lnTo>
                    <a:pt x="6988619" y="89077"/>
                  </a:lnTo>
                  <a:lnTo>
                    <a:pt x="6992823" y="89928"/>
                  </a:lnTo>
                  <a:lnTo>
                    <a:pt x="6992836" y="85140"/>
                  </a:lnTo>
                  <a:close/>
                </a:path>
                <a:path w="7332980" h="114935">
                  <a:moveTo>
                    <a:pt x="7017334" y="94792"/>
                  </a:moveTo>
                  <a:lnTo>
                    <a:pt x="7012584" y="88468"/>
                  </a:lnTo>
                  <a:lnTo>
                    <a:pt x="7004228" y="88493"/>
                  </a:lnTo>
                  <a:lnTo>
                    <a:pt x="7003529" y="100050"/>
                  </a:lnTo>
                  <a:lnTo>
                    <a:pt x="7008723" y="99085"/>
                  </a:lnTo>
                  <a:lnTo>
                    <a:pt x="7016382" y="101638"/>
                  </a:lnTo>
                  <a:lnTo>
                    <a:pt x="7017334" y="94792"/>
                  </a:lnTo>
                  <a:close/>
                </a:path>
                <a:path w="7332980" h="114935">
                  <a:moveTo>
                    <a:pt x="7048855" y="104254"/>
                  </a:moveTo>
                  <a:lnTo>
                    <a:pt x="7041934" y="99758"/>
                  </a:lnTo>
                  <a:lnTo>
                    <a:pt x="7035266" y="102019"/>
                  </a:lnTo>
                  <a:lnTo>
                    <a:pt x="7029348" y="107975"/>
                  </a:lnTo>
                  <a:lnTo>
                    <a:pt x="7024675" y="114617"/>
                  </a:lnTo>
                  <a:lnTo>
                    <a:pt x="7031533" y="113233"/>
                  </a:lnTo>
                  <a:lnTo>
                    <a:pt x="7038226" y="111544"/>
                  </a:lnTo>
                  <a:lnTo>
                    <a:pt x="7044169" y="108800"/>
                  </a:lnTo>
                  <a:lnTo>
                    <a:pt x="7048855" y="104254"/>
                  </a:lnTo>
                  <a:close/>
                </a:path>
                <a:path w="7332980" h="114935">
                  <a:moveTo>
                    <a:pt x="7073201" y="108864"/>
                  </a:moveTo>
                  <a:lnTo>
                    <a:pt x="7073189" y="103911"/>
                  </a:lnTo>
                  <a:lnTo>
                    <a:pt x="7070522" y="105194"/>
                  </a:lnTo>
                  <a:lnTo>
                    <a:pt x="7066318" y="104165"/>
                  </a:lnTo>
                  <a:lnTo>
                    <a:pt x="7066318" y="109067"/>
                  </a:lnTo>
                  <a:lnTo>
                    <a:pt x="7068998" y="107873"/>
                  </a:lnTo>
                  <a:lnTo>
                    <a:pt x="7073201" y="108864"/>
                  </a:lnTo>
                  <a:close/>
                </a:path>
                <a:path w="7332980" h="114935">
                  <a:moveTo>
                    <a:pt x="7097585" y="108508"/>
                  </a:moveTo>
                  <a:lnTo>
                    <a:pt x="7097535" y="103568"/>
                  </a:lnTo>
                  <a:lnTo>
                    <a:pt x="7087095" y="103708"/>
                  </a:lnTo>
                  <a:lnTo>
                    <a:pt x="7084441" y="104990"/>
                  </a:lnTo>
                  <a:lnTo>
                    <a:pt x="7080263" y="103962"/>
                  </a:lnTo>
                  <a:lnTo>
                    <a:pt x="7080224" y="108864"/>
                  </a:lnTo>
                  <a:lnTo>
                    <a:pt x="7090702" y="108712"/>
                  </a:lnTo>
                  <a:lnTo>
                    <a:pt x="7093331" y="107530"/>
                  </a:lnTo>
                  <a:lnTo>
                    <a:pt x="7097585" y="108508"/>
                  </a:lnTo>
                  <a:close/>
                </a:path>
                <a:path w="7332980" h="114935">
                  <a:moveTo>
                    <a:pt x="7139178" y="98094"/>
                  </a:moveTo>
                  <a:lnTo>
                    <a:pt x="7129729" y="99606"/>
                  </a:lnTo>
                  <a:lnTo>
                    <a:pt x="7123265" y="99555"/>
                  </a:lnTo>
                  <a:lnTo>
                    <a:pt x="7118718" y="101346"/>
                  </a:lnTo>
                  <a:lnTo>
                    <a:pt x="7115035" y="108369"/>
                  </a:lnTo>
                  <a:lnTo>
                    <a:pt x="7122947" y="108369"/>
                  </a:lnTo>
                  <a:lnTo>
                    <a:pt x="7130758" y="108204"/>
                  </a:lnTo>
                  <a:lnTo>
                    <a:pt x="7136739" y="105549"/>
                  </a:lnTo>
                  <a:lnTo>
                    <a:pt x="7139178" y="98094"/>
                  </a:lnTo>
                  <a:close/>
                </a:path>
                <a:path w="7332980" h="114935">
                  <a:moveTo>
                    <a:pt x="7187717" y="101993"/>
                  </a:moveTo>
                  <a:lnTo>
                    <a:pt x="7187641" y="97205"/>
                  </a:lnTo>
                  <a:lnTo>
                    <a:pt x="7185038" y="98298"/>
                  </a:lnTo>
                  <a:lnTo>
                    <a:pt x="7180923" y="97510"/>
                  </a:lnTo>
                  <a:lnTo>
                    <a:pt x="7180999" y="102298"/>
                  </a:lnTo>
                  <a:lnTo>
                    <a:pt x="7183602" y="101244"/>
                  </a:lnTo>
                  <a:lnTo>
                    <a:pt x="7187717" y="101993"/>
                  </a:lnTo>
                  <a:close/>
                </a:path>
                <a:path w="7332980" h="114935">
                  <a:moveTo>
                    <a:pt x="7199579" y="94284"/>
                  </a:moveTo>
                  <a:lnTo>
                    <a:pt x="7197750" y="91795"/>
                  </a:lnTo>
                  <a:lnTo>
                    <a:pt x="7196747" y="90462"/>
                  </a:lnTo>
                  <a:lnTo>
                    <a:pt x="7192645" y="94462"/>
                  </a:lnTo>
                  <a:lnTo>
                    <a:pt x="7194486" y="96964"/>
                  </a:lnTo>
                  <a:lnTo>
                    <a:pt x="7195490" y="98348"/>
                  </a:lnTo>
                  <a:lnTo>
                    <a:pt x="7199579" y="94284"/>
                  </a:lnTo>
                  <a:close/>
                </a:path>
                <a:path w="7332980" h="114935">
                  <a:moveTo>
                    <a:pt x="7221614" y="95846"/>
                  </a:moveTo>
                  <a:lnTo>
                    <a:pt x="7221575" y="90957"/>
                  </a:lnTo>
                  <a:lnTo>
                    <a:pt x="7218985" y="92252"/>
                  </a:lnTo>
                  <a:lnTo>
                    <a:pt x="7214857" y="91300"/>
                  </a:lnTo>
                  <a:lnTo>
                    <a:pt x="7214895" y="96253"/>
                  </a:lnTo>
                  <a:lnTo>
                    <a:pt x="7217562" y="95008"/>
                  </a:lnTo>
                  <a:lnTo>
                    <a:pt x="7221614" y="95846"/>
                  </a:lnTo>
                  <a:close/>
                </a:path>
                <a:path w="7332980" h="114935">
                  <a:moveTo>
                    <a:pt x="7254100" y="92379"/>
                  </a:moveTo>
                  <a:lnTo>
                    <a:pt x="7251281" y="88544"/>
                  </a:lnTo>
                  <a:lnTo>
                    <a:pt x="7247179" y="92544"/>
                  </a:lnTo>
                  <a:lnTo>
                    <a:pt x="7249046" y="95046"/>
                  </a:lnTo>
                  <a:lnTo>
                    <a:pt x="7249973" y="96431"/>
                  </a:lnTo>
                  <a:lnTo>
                    <a:pt x="7254100" y="92379"/>
                  </a:lnTo>
                  <a:close/>
                </a:path>
                <a:path w="7332980" h="114935">
                  <a:moveTo>
                    <a:pt x="7306754" y="87972"/>
                  </a:moveTo>
                  <a:lnTo>
                    <a:pt x="7302792" y="88976"/>
                  </a:lnTo>
                  <a:lnTo>
                    <a:pt x="7297026" y="87477"/>
                  </a:lnTo>
                  <a:lnTo>
                    <a:pt x="7296721" y="93383"/>
                  </a:lnTo>
                  <a:lnTo>
                    <a:pt x="7300696" y="92367"/>
                  </a:lnTo>
                  <a:lnTo>
                    <a:pt x="7306386" y="93891"/>
                  </a:lnTo>
                  <a:lnTo>
                    <a:pt x="7306754" y="87972"/>
                  </a:lnTo>
                  <a:close/>
                </a:path>
                <a:path w="7332980" h="114935">
                  <a:moveTo>
                    <a:pt x="7320407" y="87515"/>
                  </a:moveTo>
                  <a:lnTo>
                    <a:pt x="7316406" y="88519"/>
                  </a:lnTo>
                  <a:lnTo>
                    <a:pt x="7310679" y="87033"/>
                  </a:lnTo>
                  <a:lnTo>
                    <a:pt x="7310336" y="92925"/>
                  </a:lnTo>
                  <a:lnTo>
                    <a:pt x="7314324" y="91884"/>
                  </a:lnTo>
                  <a:lnTo>
                    <a:pt x="7320026" y="93421"/>
                  </a:lnTo>
                  <a:lnTo>
                    <a:pt x="7320407" y="87515"/>
                  </a:lnTo>
                  <a:close/>
                </a:path>
                <a:path w="7332980" h="114935">
                  <a:moveTo>
                    <a:pt x="7332472" y="89662"/>
                  </a:moveTo>
                  <a:lnTo>
                    <a:pt x="7330630" y="87160"/>
                  </a:lnTo>
                  <a:lnTo>
                    <a:pt x="7329602" y="85826"/>
                  </a:lnTo>
                  <a:lnTo>
                    <a:pt x="7325500" y="89827"/>
                  </a:lnTo>
                  <a:lnTo>
                    <a:pt x="7327366" y="92329"/>
                  </a:lnTo>
                  <a:lnTo>
                    <a:pt x="7328382" y="93713"/>
                  </a:lnTo>
                  <a:lnTo>
                    <a:pt x="7332472" y="8966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3669" y="3148570"/>
              <a:ext cx="7830184" cy="524510"/>
            </a:xfrm>
            <a:custGeom>
              <a:avLst/>
              <a:gdLst/>
              <a:ahLst/>
              <a:cxnLst/>
              <a:rect l="l" t="t" r="r" b="b"/>
              <a:pathLst>
                <a:path w="7830184" h="524510">
                  <a:moveTo>
                    <a:pt x="7696" y="255739"/>
                  </a:moveTo>
                  <a:lnTo>
                    <a:pt x="5562" y="253288"/>
                  </a:lnTo>
                  <a:lnTo>
                    <a:pt x="4432" y="251955"/>
                  </a:lnTo>
                  <a:lnTo>
                    <a:pt x="0" y="255943"/>
                  </a:lnTo>
                  <a:lnTo>
                    <a:pt x="2108" y="258356"/>
                  </a:lnTo>
                  <a:lnTo>
                    <a:pt x="3352" y="259727"/>
                  </a:lnTo>
                  <a:lnTo>
                    <a:pt x="7696" y="255739"/>
                  </a:lnTo>
                  <a:close/>
                </a:path>
                <a:path w="7830184" h="524510">
                  <a:moveTo>
                    <a:pt x="21005" y="257200"/>
                  </a:moveTo>
                  <a:lnTo>
                    <a:pt x="20789" y="252412"/>
                  </a:lnTo>
                  <a:lnTo>
                    <a:pt x="17907" y="253682"/>
                  </a:lnTo>
                  <a:lnTo>
                    <a:pt x="13296" y="252895"/>
                  </a:lnTo>
                  <a:lnTo>
                    <a:pt x="13538" y="257695"/>
                  </a:lnTo>
                  <a:lnTo>
                    <a:pt x="16383" y="256527"/>
                  </a:lnTo>
                  <a:lnTo>
                    <a:pt x="21005" y="257200"/>
                  </a:lnTo>
                  <a:close/>
                </a:path>
                <a:path w="7830184" h="524510">
                  <a:moveTo>
                    <a:pt x="24549" y="224878"/>
                  </a:moveTo>
                  <a:lnTo>
                    <a:pt x="22339" y="222288"/>
                  </a:lnTo>
                  <a:lnTo>
                    <a:pt x="21183" y="221005"/>
                  </a:lnTo>
                  <a:lnTo>
                    <a:pt x="16789" y="225069"/>
                  </a:lnTo>
                  <a:lnTo>
                    <a:pt x="18923" y="227507"/>
                  </a:lnTo>
                  <a:lnTo>
                    <a:pt x="20053" y="228841"/>
                  </a:lnTo>
                  <a:lnTo>
                    <a:pt x="24549" y="224878"/>
                  </a:lnTo>
                  <a:close/>
                </a:path>
                <a:path w="7830184" h="524510">
                  <a:moveTo>
                    <a:pt x="34658" y="259156"/>
                  </a:moveTo>
                  <a:lnTo>
                    <a:pt x="32499" y="256616"/>
                  </a:lnTo>
                  <a:lnTo>
                    <a:pt x="31369" y="255320"/>
                  </a:lnTo>
                  <a:lnTo>
                    <a:pt x="26949" y="259435"/>
                  </a:lnTo>
                  <a:lnTo>
                    <a:pt x="29121" y="261950"/>
                  </a:lnTo>
                  <a:lnTo>
                    <a:pt x="30200" y="263220"/>
                  </a:lnTo>
                  <a:lnTo>
                    <a:pt x="34658" y="259156"/>
                  </a:lnTo>
                  <a:close/>
                </a:path>
                <a:path w="7830184" h="524510">
                  <a:moveTo>
                    <a:pt x="55753" y="155435"/>
                  </a:moveTo>
                  <a:lnTo>
                    <a:pt x="55626" y="153847"/>
                  </a:lnTo>
                  <a:lnTo>
                    <a:pt x="55410" y="150482"/>
                  </a:lnTo>
                  <a:lnTo>
                    <a:pt x="48869" y="150698"/>
                  </a:lnTo>
                  <a:lnTo>
                    <a:pt x="45808" y="154787"/>
                  </a:lnTo>
                  <a:lnTo>
                    <a:pt x="44678" y="161099"/>
                  </a:lnTo>
                  <a:lnTo>
                    <a:pt x="50977" y="162140"/>
                  </a:lnTo>
                  <a:lnTo>
                    <a:pt x="50939" y="156070"/>
                  </a:lnTo>
                  <a:lnTo>
                    <a:pt x="55753" y="155435"/>
                  </a:lnTo>
                  <a:close/>
                </a:path>
                <a:path w="7830184" h="524510">
                  <a:moveTo>
                    <a:pt x="60604" y="60299"/>
                  </a:moveTo>
                  <a:lnTo>
                    <a:pt x="53213" y="56883"/>
                  </a:lnTo>
                  <a:lnTo>
                    <a:pt x="51447" y="62014"/>
                  </a:lnTo>
                  <a:lnTo>
                    <a:pt x="54254" y="66281"/>
                  </a:lnTo>
                  <a:lnTo>
                    <a:pt x="60604" y="60299"/>
                  </a:lnTo>
                  <a:close/>
                </a:path>
                <a:path w="7830184" h="524510">
                  <a:moveTo>
                    <a:pt x="68948" y="154012"/>
                  </a:moveTo>
                  <a:lnTo>
                    <a:pt x="61772" y="155524"/>
                  </a:lnTo>
                  <a:lnTo>
                    <a:pt x="55753" y="155435"/>
                  </a:lnTo>
                  <a:lnTo>
                    <a:pt x="55867" y="157226"/>
                  </a:lnTo>
                  <a:lnTo>
                    <a:pt x="56121" y="160451"/>
                  </a:lnTo>
                  <a:lnTo>
                    <a:pt x="59334" y="159321"/>
                  </a:lnTo>
                  <a:lnTo>
                    <a:pt x="59880" y="162179"/>
                  </a:lnTo>
                  <a:lnTo>
                    <a:pt x="60337" y="165112"/>
                  </a:lnTo>
                  <a:lnTo>
                    <a:pt x="67970" y="164680"/>
                  </a:lnTo>
                  <a:lnTo>
                    <a:pt x="68948" y="154012"/>
                  </a:lnTo>
                  <a:close/>
                </a:path>
                <a:path w="7830184" h="524510">
                  <a:moveTo>
                    <a:pt x="85394" y="169519"/>
                  </a:moveTo>
                  <a:lnTo>
                    <a:pt x="82829" y="158927"/>
                  </a:lnTo>
                  <a:lnTo>
                    <a:pt x="75234" y="159359"/>
                  </a:lnTo>
                  <a:lnTo>
                    <a:pt x="75590" y="164401"/>
                  </a:lnTo>
                  <a:lnTo>
                    <a:pt x="72567" y="165506"/>
                  </a:lnTo>
                  <a:lnTo>
                    <a:pt x="72123" y="169481"/>
                  </a:lnTo>
                  <a:lnTo>
                    <a:pt x="78003" y="168643"/>
                  </a:lnTo>
                  <a:lnTo>
                    <a:pt x="85394" y="169519"/>
                  </a:lnTo>
                  <a:close/>
                </a:path>
                <a:path w="7830184" h="524510">
                  <a:moveTo>
                    <a:pt x="88366" y="480872"/>
                  </a:moveTo>
                  <a:lnTo>
                    <a:pt x="86271" y="478447"/>
                  </a:lnTo>
                  <a:lnTo>
                    <a:pt x="85128" y="477151"/>
                  </a:lnTo>
                  <a:lnTo>
                    <a:pt x="80810" y="481101"/>
                  </a:lnTo>
                  <a:lnTo>
                    <a:pt x="82918" y="483603"/>
                  </a:lnTo>
                  <a:lnTo>
                    <a:pt x="83985" y="484936"/>
                  </a:lnTo>
                  <a:lnTo>
                    <a:pt x="88366" y="480872"/>
                  </a:lnTo>
                  <a:close/>
                </a:path>
                <a:path w="7830184" h="524510">
                  <a:moveTo>
                    <a:pt x="101727" y="125437"/>
                  </a:moveTo>
                  <a:lnTo>
                    <a:pt x="99580" y="123024"/>
                  </a:lnTo>
                  <a:lnTo>
                    <a:pt x="98425" y="121615"/>
                  </a:lnTo>
                  <a:lnTo>
                    <a:pt x="93941" y="125742"/>
                  </a:lnTo>
                  <a:lnTo>
                    <a:pt x="96113" y="128155"/>
                  </a:lnTo>
                  <a:lnTo>
                    <a:pt x="97282" y="129565"/>
                  </a:lnTo>
                  <a:lnTo>
                    <a:pt x="101727" y="125437"/>
                  </a:lnTo>
                  <a:close/>
                </a:path>
                <a:path w="7830184" h="524510">
                  <a:moveTo>
                    <a:pt x="105308" y="37642"/>
                  </a:moveTo>
                  <a:lnTo>
                    <a:pt x="105105" y="32854"/>
                  </a:lnTo>
                  <a:lnTo>
                    <a:pt x="102184" y="34061"/>
                  </a:lnTo>
                  <a:lnTo>
                    <a:pt x="97510" y="33362"/>
                  </a:lnTo>
                  <a:lnTo>
                    <a:pt x="97777" y="38150"/>
                  </a:lnTo>
                  <a:lnTo>
                    <a:pt x="100660" y="36804"/>
                  </a:lnTo>
                  <a:lnTo>
                    <a:pt x="105308" y="37642"/>
                  </a:lnTo>
                  <a:close/>
                </a:path>
                <a:path w="7830184" h="524510">
                  <a:moveTo>
                    <a:pt x="106057" y="245033"/>
                  </a:moveTo>
                  <a:lnTo>
                    <a:pt x="102768" y="241312"/>
                  </a:lnTo>
                  <a:lnTo>
                    <a:pt x="98361" y="245325"/>
                  </a:lnTo>
                  <a:lnTo>
                    <a:pt x="100457" y="247865"/>
                  </a:lnTo>
                  <a:lnTo>
                    <a:pt x="101587" y="249059"/>
                  </a:lnTo>
                  <a:lnTo>
                    <a:pt x="106057" y="245033"/>
                  </a:lnTo>
                  <a:close/>
                </a:path>
                <a:path w="7830184" h="524510">
                  <a:moveTo>
                    <a:pt x="119405" y="471436"/>
                  </a:moveTo>
                  <a:lnTo>
                    <a:pt x="119138" y="466483"/>
                  </a:lnTo>
                  <a:lnTo>
                    <a:pt x="116281" y="467829"/>
                  </a:lnTo>
                  <a:lnTo>
                    <a:pt x="111785" y="467156"/>
                  </a:lnTo>
                  <a:lnTo>
                    <a:pt x="112039" y="471957"/>
                  </a:lnTo>
                  <a:lnTo>
                    <a:pt x="114858" y="470585"/>
                  </a:lnTo>
                  <a:lnTo>
                    <a:pt x="119405" y="471436"/>
                  </a:lnTo>
                  <a:close/>
                </a:path>
                <a:path w="7830184" h="524510">
                  <a:moveTo>
                    <a:pt x="123647" y="421411"/>
                  </a:moveTo>
                  <a:lnTo>
                    <a:pt x="120726" y="415874"/>
                  </a:lnTo>
                  <a:lnTo>
                    <a:pt x="117221" y="417868"/>
                  </a:lnTo>
                  <a:lnTo>
                    <a:pt x="116928" y="421627"/>
                  </a:lnTo>
                  <a:lnTo>
                    <a:pt x="123647" y="421411"/>
                  </a:lnTo>
                  <a:close/>
                </a:path>
                <a:path w="7830184" h="524510">
                  <a:moveTo>
                    <a:pt x="130441" y="411010"/>
                  </a:moveTo>
                  <a:lnTo>
                    <a:pt x="130098" y="405968"/>
                  </a:lnTo>
                  <a:lnTo>
                    <a:pt x="126720" y="403821"/>
                  </a:lnTo>
                  <a:lnTo>
                    <a:pt x="121602" y="401269"/>
                  </a:lnTo>
                  <a:lnTo>
                    <a:pt x="116979" y="401281"/>
                  </a:lnTo>
                  <a:lnTo>
                    <a:pt x="115087" y="406831"/>
                  </a:lnTo>
                  <a:lnTo>
                    <a:pt x="121793" y="405879"/>
                  </a:lnTo>
                  <a:lnTo>
                    <a:pt x="123431" y="412496"/>
                  </a:lnTo>
                  <a:lnTo>
                    <a:pt x="130441" y="411010"/>
                  </a:lnTo>
                  <a:close/>
                </a:path>
                <a:path w="7830184" h="524510">
                  <a:moveTo>
                    <a:pt x="134569" y="38684"/>
                  </a:moveTo>
                  <a:lnTo>
                    <a:pt x="132410" y="36156"/>
                  </a:lnTo>
                  <a:lnTo>
                    <a:pt x="131267" y="34874"/>
                  </a:lnTo>
                  <a:lnTo>
                    <a:pt x="126695" y="38950"/>
                  </a:lnTo>
                  <a:lnTo>
                    <a:pt x="128892" y="41490"/>
                  </a:lnTo>
                  <a:lnTo>
                    <a:pt x="130060" y="42659"/>
                  </a:lnTo>
                  <a:lnTo>
                    <a:pt x="134569" y="38684"/>
                  </a:lnTo>
                  <a:close/>
                </a:path>
                <a:path w="7830184" h="524510">
                  <a:moveTo>
                    <a:pt x="139382" y="411937"/>
                  </a:moveTo>
                  <a:lnTo>
                    <a:pt x="135026" y="411187"/>
                  </a:lnTo>
                  <a:lnTo>
                    <a:pt x="130441" y="411010"/>
                  </a:lnTo>
                  <a:lnTo>
                    <a:pt x="131102" y="420979"/>
                  </a:lnTo>
                  <a:lnTo>
                    <a:pt x="133578" y="420852"/>
                  </a:lnTo>
                  <a:lnTo>
                    <a:pt x="138582" y="420560"/>
                  </a:lnTo>
                  <a:lnTo>
                    <a:pt x="139382" y="411937"/>
                  </a:lnTo>
                  <a:close/>
                </a:path>
                <a:path w="7830184" h="524510">
                  <a:moveTo>
                    <a:pt x="144424" y="395211"/>
                  </a:moveTo>
                  <a:lnTo>
                    <a:pt x="143764" y="385241"/>
                  </a:lnTo>
                  <a:lnTo>
                    <a:pt x="137769" y="385597"/>
                  </a:lnTo>
                  <a:lnTo>
                    <a:pt x="137248" y="389191"/>
                  </a:lnTo>
                  <a:lnTo>
                    <a:pt x="140144" y="393306"/>
                  </a:lnTo>
                  <a:lnTo>
                    <a:pt x="144424" y="395211"/>
                  </a:lnTo>
                  <a:close/>
                </a:path>
                <a:path w="7830184" h="524510">
                  <a:moveTo>
                    <a:pt x="148932" y="395655"/>
                  </a:moveTo>
                  <a:lnTo>
                    <a:pt x="146723" y="395224"/>
                  </a:lnTo>
                  <a:lnTo>
                    <a:pt x="144424" y="395211"/>
                  </a:lnTo>
                  <a:lnTo>
                    <a:pt x="144005" y="399440"/>
                  </a:lnTo>
                  <a:lnTo>
                    <a:pt x="146189" y="399757"/>
                  </a:lnTo>
                  <a:lnTo>
                    <a:pt x="148488" y="400050"/>
                  </a:lnTo>
                  <a:lnTo>
                    <a:pt x="148932" y="395655"/>
                  </a:lnTo>
                  <a:close/>
                </a:path>
                <a:path w="7830184" h="524510">
                  <a:moveTo>
                    <a:pt x="239331" y="409600"/>
                  </a:moveTo>
                  <a:lnTo>
                    <a:pt x="239153" y="404837"/>
                  </a:lnTo>
                  <a:lnTo>
                    <a:pt x="236308" y="406082"/>
                  </a:lnTo>
                  <a:lnTo>
                    <a:pt x="231762" y="405333"/>
                  </a:lnTo>
                  <a:lnTo>
                    <a:pt x="231927" y="410184"/>
                  </a:lnTo>
                  <a:lnTo>
                    <a:pt x="234784" y="408927"/>
                  </a:lnTo>
                  <a:lnTo>
                    <a:pt x="239331" y="409600"/>
                  </a:lnTo>
                  <a:close/>
                </a:path>
                <a:path w="7830184" h="524510">
                  <a:moveTo>
                    <a:pt x="284276" y="372910"/>
                  </a:moveTo>
                  <a:lnTo>
                    <a:pt x="281863" y="362318"/>
                  </a:lnTo>
                  <a:lnTo>
                    <a:pt x="274396" y="362737"/>
                  </a:lnTo>
                  <a:lnTo>
                    <a:pt x="274688" y="367855"/>
                  </a:lnTo>
                  <a:lnTo>
                    <a:pt x="271678" y="368973"/>
                  </a:lnTo>
                  <a:lnTo>
                    <a:pt x="271221" y="372910"/>
                  </a:lnTo>
                  <a:lnTo>
                    <a:pt x="277101" y="372148"/>
                  </a:lnTo>
                  <a:lnTo>
                    <a:pt x="284276" y="372910"/>
                  </a:lnTo>
                  <a:close/>
                </a:path>
                <a:path w="7830184" h="524510">
                  <a:moveTo>
                    <a:pt x="287185" y="354647"/>
                  </a:moveTo>
                  <a:lnTo>
                    <a:pt x="285127" y="352158"/>
                  </a:lnTo>
                  <a:lnTo>
                    <a:pt x="283984" y="350875"/>
                  </a:lnTo>
                  <a:lnTo>
                    <a:pt x="279527" y="354990"/>
                  </a:lnTo>
                  <a:lnTo>
                    <a:pt x="281584" y="357416"/>
                  </a:lnTo>
                  <a:lnTo>
                    <a:pt x="282778" y="358711"/>
                  </a:lnTo>
                  <a:lnTo>
                    <a:pt x="287185" y="354647"/>
                  </a:lnTo>
                  <a:close/>
                </a:path>
                <a:path w="7830184" h="524510">
                  <a:moveTo>
                    <a:pt x="295275" y="364223"/>
                  </a:moveTo>
                  <a:lnTo>
                    <a:pt x="292100" y="360362"/>
                  </a:lnTo>
                  <a:lnTo>
                    <a:pt x="287642" y="364439"/>
                  </a:lnTo>
                  <a:lnTo>
                    <a:pt x="289725" y="366991"/>
                  </a:lnTo>
                  <a:lnTo>
                    <a:pt x="290842" y="368363"/>
                  </a:lnTo>
                  <a:lnTo>
                    <a:pt x="295275" y="364223"/>
                  </a:lnTo>
                  <a:close/>
                </a:path>
                <a:path w="7830184" h="524510">
                  <a:moveTo>
                    <a:pt x="366826" y="13271"/>
                  </a:moveTo>
                  <a:lnTo>
                    <a:pt x="360083" y="13550"/>
                  </a:lnTo>
                  <a:lnTo>
                    <a:pt x="360819" y="17246"/>
                  </a:lnTo>
                  <a:lnTo>
                    <a:pt x="364553" y="18948"/>
                  </a:lnTo>
                  <a:lnTo>
                    <a:pt x="366826" y="13271"/>
                  </a:lnTo>
                  <a:close/>
                </a:path>
                <a:path w="7830184" h="524510">
                  <a:moveTo>
                    <a:pt x="368134" y="352539"/>
                  </a:moveTo>
                  <a:lnTo>
                    <a:pt x="367804" y="347700"/>
                  </a:lnTo>
                  <a:lnTo>
                    <a:pt x="363372" y="348945"/>
                  </a:lnTo>
                  <a:lnTo>
                    <a:pt x="360387" y="347903"/>
                  </a:lnTo>
                  <a:lnTo>
                    <a:pt x="360705" y="352894"/>
                  </a:lnTo>
                  <a:lnTo>
                    <a:pt x="365175" y="351612"/>
                  </a:lnTo>
                  <a:lnTo>
                    <a:pt x="368134" y="352539"/>
                  </a:lnTo>
                  <a:close/>
                </a:path>
                <a:path w="7830184" h="524510">
                  <a:moveTo>
                    <a:pt x="397852" y="32029"/>
                  </a:moveTo>
                  <a:lnTo>
                    <a:pt x="397738" y="27317"/>
                  </a:lnTo>
                  <a:lnTo>
                    <a:pt x="394893" y="28333"/>
                  </a:lnTo>
                  <a:lnTo>
                    <a:pt x="390283" y="27622"/>
                  </a:lnTo>
                  <a:lnTo>
                    <a:pt x="390448" y="32410"/>
                  </a:lnTo>
                  <a:lnTo>
                    <a:pt x="393357" y="31229"/>
                  </a:lnTo>
                  <a:lnTo>
                    <a:pt x="397852" y="32029"/>
                  </a:lnTo>
                  <a:close/>
                </a:path>
                <a:path w="7830184" h="524510">
                  <a:moveTo>
                    <a:pt x="431698" y="23850"/>
                  </a:moveTo>
                  <a:lnTo>
                    <a:pt x="431558" y="21082"/>
                  </a:lnTo>
                  <a:lnTo>
                    <a:pt x="427748" y="21209"/>
                  </a:lnTo>
                  <a:lnTo>
                    <a:pt x="428777" y="26822"/>
                  </a:lnTo>
                  <a:lnTo>
                    <a:pt x="431698" y="23850"/>
                  </a:lnTo>
                  <a:close/>
                </a:path>
                <a:path w="7830184" h="524510">
                  <a:moveTo>
                    <a:pt x="435356" y="20980"/>
                  </a:moveTo>
                  <a:lnTo>
                    <a:pt x="435140" y="16103"/>
                  </a:lnTo>
                  <a:lnTo>
                    <a:pt x="431825" y="15240"/>
                  </a:lnTo>
                  <a:lnTo>
                    <a:pt x="431673" y="18021"/>
                  </a:lnTo>
                  <a:lnTo>
                    <a:pt x="431558" y="21082"/>
                  </a:lnTo>
                  <a:lnTo>
                    <a:pt x="432803" y="21043"/>
                  </a:lnTo>
                  <a:lnTo>
                    <a:pt x="434060" y="20993"/>
                  </a:lnTo>
                  <a:lnTo>
                    <a:pt x="435356" y="20980"/>
                  </a:lnTo>
                  <a:close/>
                </a:path>
                <a:path w="7830184" h="524510">
                  <a:moveTo>
                    <a:pt x="2830245" y="15062"/>
                  </a:moveTo>
                  <a:lnTo>
                    <a:pt x="2825826" y="15379"/>
                  </a:lnTo>
                  <a:lnTo>
                    <a:pt x="2827921" y="22694"/>
                  </a:lnTo>
                  <a:lnTo>
                    <a:pt x="2830245" y="15062"/>
                  </a:lnTo>
                  <a:close/>
                </a:path>
                <a:path w="7830184" h="524510">
                  <a:moveTo>
                    <a:pt x="2888196" y="3873"/>
                  </a:moveTo>
                  <a:lnTo>
                    <a:pt x="2885325" y="914"/>
                  </a:lnTo>
                  <a:lnTo>
                    <a:pt x="2884449" y="6578"/>
                  </a:lnTo>
                  <a:lnTo>
                    <a:pt x="2884386" y="9321"/>
                  </a:lnTo>
                  <a:lnTo>
                    <a:pt x="2887268" y="12319"/>
                  </a:lnTo>
                  <a:lnTo>
                    <a:pt x="2888145" y="6667"/>
                  </a:lnTo>
                  <a:lnTo>
                    <a:pt x="2888196" y="3873"/>
                  </a:lnTo>
                  <a:close/>
                </a:path>
                <a:path w="7830184" h="524510">
                  <a:moveTo>
                    <a:pt x="2916910" y="22364"/>
                  </a:moveTo>
                  <a:lnTo>
                    <a:pt x="2910421" y="22237"/>
                  </a:lnTo>
                  <a:lnTo>
                    <a:pt x="2910878" y="25958"/>
                  </a:lnTo>
                  <a:lnTo>
                    <a:pt x="2914345" y="27889"/>
                  </a:lnTo>
                  <a:lnTo>
                    <a:pt x="2916910" y="22364"/>
                  </a:lnTo>
                  <a:close/>
                </a:path>
                <a:path w="7830184" h="524510">
                  <a:moveTo>
                    <a:pt x="2960725" y="18237"/>
                  </a:moveTo>
                  <a:lnTo>
                    <a:pt x="2957868" y="19227"/>
                  </a:lnTo>
                  <a:lnTo>
                    <a:pt x="2953499" y="18237"/>
                  </a:lnTo>
                  <a:lnTo>
                    <a:pt x="2953359" y="23190"/>
                  </a:lnTo>
                  <a:lnTo>
                    <a:pt x="2956179" y="21996"/>
                  </a:lnTo>
                  <a:lnTo>
                    <a:pt x="2960560" y="23025"/>
                  </a:lnTo>
                  <a:lnTo>
                    <a:pt x="2960725" y="18237"/>
                  </a:lnTo>
                  <a:close/>
                </a:path>
                <a:path w="7830184" h="524510">
                  <a:moveTo>
                    <a:pt x="2978950" y="18630"/>
                  </a:moveTo>
                  <a:lnTo>
                    <a:pt x="2975800" y="14732"/>
                  </a:lnTo>
                  <a:lnTo>
                    <a:pt x="2970873" y="13081"/>
                  </a:lnTo>
                  <a:lnTo>
                    <a:pt x="2964484" y="13423"/>
                  </a:lnTo>
                  <a:lnTo>
                    <a:pt x="2964116" y="21069"/>
                  </a:lnTo>
                  <a:lnTo>
                    <a:pt x="2967736" y="23596"/>
                  </a:lnTo>
                  <a:lnTo>
                    <a:pt x="2973311" y="23622"/>
                  </a:lnTo>
                  <a:lnTo>
                    <a:pt x="2978835" y="23749"/>
                  </a:lnTo>
                  <a:lnTo>
                    <a:pt x="2978950" y="18630"/>
                  </a:lnTo>
                  <a:close/>
                </a:path>
                <a:path w="7830184" h="524510">
                  <a:moveTo>
                    <a:pt x="3004337" y="24333"/>
                  </a:moveTo>
                  <a:lnTo>
                    <a:pt x="3000210" y="24726"/>
                  </a:lnTo>
                  <a:lnTo>
                    <a:pt x="2998838" y="16903"/>
                  </a:lnTo>
                  <a:lnTo>
                    <a:pt x="2997035" y="24168"/>
                  </a:lnTo>
                  <a:lnTo>
                    <a:pt x="2996958" y="29019"/>
                  </a:lnTo>
                  <a:lnTo>
                    <a:pt x="3003270" y="30403"/>
                  </a:lnTo>
                  <a:lnTo>
                    <a:pt x="3004337" y="24333"/>
                  </a:lnTo>
                  <a:close/>
                </a:path>
                <a:path w="7830184" h="524510">
                  <a:moveTo>
                    <a:pt x="3037713" y="0"/>
                  </a:moveTo>
                  <a:lnTo>
                    <a:pt x="3034868" y="1028"/>
                  </a:lnTo>
                  <a:lnTo>
                    <a:pt x="3030524" y="0"/>
                  </a:lnTo>
                  <a:lnTo>
                    <a:pt x="3030283" y="4787"/>
                  </a:lnTo>
                  <a:lnTo>
                    <a:pt x="3033166" y="3797"/>
                  </a:lnTo>
                  <a:lnTo>
                    <a:pt x="3037509" y="4826"/>
                  </a:lnTo>
                  <a:lnTo>
                    <a:pt x="3037713" y="0"/>
                  </a:lnTo>
                  <a:close/>
                </a:path>
                <a:path w="7830184" h="524510">
                  <a:moveTo>
                    <a:pt x="3084550" y="21018"/>
                  </a:moveTo>
                  <a:lnTo>
                    <a:pt x="3078238" y="19583"/>
                  </a:lnTo>
                  <a:lnTo>
                    <a:pt x="3077159" y="25958"/>
                  </a:lnTo>
                  <a:lnTo>
                    <a:pt x="3081261" y="25374"/>
                  </a:lnTo>
                  <a:lnTo>
                    <a:pt x="3082671" y="33121"/>
                  </a:lnTo>
                  <a:lnTo>
                    <a:pt x="3084499" y="26123"/>
                  </a:lnTo>
                  <a:lnTo>
                    <a:pt x="3084550" y="21018"/>
                  </a:lnTo>
                  <a:close/>
                </a:path>
                <a:path w="7830184" h="524510">
                  <a:moveTo>
                    <a:pt x="4358906" y="32994"/>
                  </a:moveTo>
                  <a:lnTo>
                    <a:pt x="4351667" y="32791"/>
                  </a:lnTo>
                  <a:lnTo>
                    <a:pt x="4351375" y="42811"/>
                  </a:lnTo>
                  <a:lnTo>
                    <a:pt x="4358614" y="43014"/>
                  </a:lnTo>
                  <a:lnTo>
                    <a:pt x="4358906" y="32994"/>
                  </a:lnTo>
                  <a:close/>
                </a:path>
                <a:path w="7830184" h="524510">
                  <a:moveTo>
                    <a:pt x="4403966" y="41681"/>
                  </a:moveTo>
                  <a:lnTo>
                    <a:pt x="4402188" y="39077"/>
                  </a:lnTo>
                  <a:lnTo>
                    <a:pt x="4401197" y="37744"/>
                  </a:lnTo>
                  <a:lnTo>
                    <a:pt x="4396600" y="41389"/>
                  </a:lnTo>
                  <a:lnTo>
                    <a:pt x="4398442" y="44056"/>
                  </a:lnTo>
                  <a:lnTo>
                    <a:pt x="4399356" y="45478"/>
                  </a:lnTo>
                  <a:lnTo>
                    <a:pt x="4403966" y="41681"/>
                  </a:lnTo>
                  <a:close/>
                </a:path>
                <a:path w="7830184" h="524510">
                  <a:moveTo>
                    <a:pt x="4669244" y="57061"/>
                  </a:moveTo>
                  <a:lnTo>
                    <a:pt x="4669104" y="51104"/>
                  </a:lnTo>
                  <a:lnTo>
                    <a:pt x="4663719" y="53975"/>
                  </a:lnTo>
                  <a:lnTo>
                    <a:pt x="4669244" y="57061"/>
                  </a:lnTo>
                  <a:close/>
                </a:path>
                <a:path w="7830184" h="524510">
                  <a:moveTo>
                    <a:pt x="4712487" y="47142"/>
                  </a:moveTo>
                  <a:lnTo>
                    <a:pt x="4708233" y="47866"/>
                  </a:lnTo>
                  <a:lnTo>
                    <a:pt x="4702251" y="46024"/>
                  </a:lnTo>
                  <a:lnTo>
                    <a:pt x="4701502" y="51930"/>
                  </a:lnTo>
                  <a:lnTo>
                    <a:pt x="4705756" y="51257"/>
                  </a:lnTo>
                  <a:lnTo>
                    <a:pt x="4711738" y="52984"/>
                  </a:lnTo>
                  <a:lnTo>
                    <a:pt x="4712487" y="47142"/>
                  </a:lnTo>
                  <a:close/>
                </a:path>
                <a:path w="7830184" h="524510">
                  <a:moveTo>
                    <a:pt x="4770120" y="48641"/>
                  </a:moveTo>
                  <a:lnTo>
                    <a:pt x="4756582" y="47231"/>
                  </a:lnTo>
                  <a:lnTo>
                    <a:pt x="4758245" y="42938"/>
                  </a:lnTo>
                  <a:lnTo>
                    <a:pt x="4752149" y="48183"/>
                  </a:lnTo>
                  <a:lnTo>
                    <a:pt x="4750473" y="53492"/>
                  </a:lnTo>
                  <a:lnTo>
                    <a:pt x="4758245" y="54432"/>
                  </a:lnTo>
                  <a:lnTo>
                    <a:pt x="4767465" y="52362"/>
                  </a:lnTo>
                  <a:lnTo>
                    <a:pt x="4770120" y="48641"/>
                  </a:lnTo>
                  <a:close/>
                </a:path>
                <a:path w="7830184" h="524510">
                  <a:moveTo>
                    <a:pt x="4788128" y="49098"/>
                  </a:moveTo>
                  <a:lnTo>
                    <a:pt x="4784090" y="49568"/>
                  </a:lnTo>
                  <a:lnTo>
                    <a:pt x="4782769" y="41846"/>
                  </a:lnTo>
                  <a:lnTo>
                    <a:pt x="4780927" y="48907"/>
                  </a:lnTo>
                  <a:lnTo>
                    <a:pt x="4780826" y="53975"/>
                  </a:lnTo>
                  <a:lnTo>
                    <a:pt x="4787087" y="55384"/>
                  </a:lnTo>
                  <a:lnTo>
                    <a:pt x="4788128" y="49098"/>
                  </a:lnTo>
                  <a:close/>
                </a:path>
                <a:path w="7830184" h="524510">
                  <a:moveTo>
                    <a:pt x="4807775" y="47028"/>
                  </a:moveTo>
                  <a:lnTo>
                    <a:pt x="4802873" y="43484"/>
                  </a:lnTo>
                  <a:lnTo>
                    <a:pt x="4795380" y="49301"/>
                  </a:lnTo>
                  <a:lnTo>
                    <a:pt x="4806480" y="51714"/>
                  </a:lnTo>
                  <a:lnTo>
                    <a:pt x="4807775" y="47028"/>
                  </a:lnTo>
                  <a:close/>
                </a:path>
                <a:path w="7830184" h="524510">
                  <a:moveTo>
                    <a:pt x="6018212" y="95808"/>
                  </a:moveTo>
                  <a:lnTo>
                    <a:pt x="5996775" y="95427"/>
                  </a:lnTo>
                  <a:lnTo>
                    <a:pt x="5996991" y="108051"/>
                  </a:lnTo>
                  <a:lnTo>
                    <a:pt x="6001664" y="114655"/>
                  </a:lnTo>
                  <a:lnTo>
                    <a:pt x="6010732" y="115506"/>
                  </a:lnTo>
                  <a:lnTo>
                    <a:pt x="6010859" y="108064"/>
                  </a:lnTo>
                  <a:lnTo>
                    <a:pt x="6013501" y="104241"/>
                  </a:lnTo>
                  <a:lnTo>
                    <a:pt x="6016625" y="101117"/>
                  </a:lnTo>
                  <a:lnTo>
                    <a:pt x="6018212" y="95808"/>
                  </a:lnTo>
                  <a:close/>
                </a:path>
                <a:path w="7830184" h="524510">
                  <a:moveTo>
                    <a:pt x="6089078" y="76695"/>
                  </a:moveTo>
                  <a:lnTo>
                    <a:pt x="6088621" y="72974"/>
                  </a:lnTo>
                  <a:lnTo>
                    <a:pt x="6085217" y="71107"/>
                  </a:lnTo>
                  <a:lnTo>
                    <a:pt x="6082741" y="76682"/>
                  </a:lnTo>
                  <a:lnTo>
                    <a:pt x="6089078" y="76695"/>
                  </a:lnTo>
                  <a:close/>
                </a:path>
                <a:path w="7830184" h="524510">
                  <a:moveTo>
                    <a:pt x="6093104" y="96913"/>
                  </a:moveTo>
                  <a:lnTo>
                    <a:pt x="6089053" y="100139"/>
                  </a:lnTo>
                  <a:lnTo>
                    <a:pt x="6090259" y="104914"/>
                  </a:lnTo>
                  <a:lnTo>
                    <a:pt x="6092901" y="105689"/>
                  </a:lnTo>
                  <a:lnTo>
                    <a:pt x="6093104" y="96913"/>
                  </a:lnTo>
                  <a:close/>
                </a:path>
                <a:path w="7830184" h="524510">
                  <a:moveTo>
                    <a:pt x="6098311" y="93675"/>
                  </a:moveTo>
                  <a:lnTo>
                    <a:pt x="6092837" y="90766"/>
                  </a:lnTo>
                  <a:lnTo>
                    <a:pt x="6093104" y="96913"/>
                  </a:lnTo>
                  <a:lnTo>
                    <a:pt x="6098311" y="93675"/>
                  </a:lnTo>
                  <a:close/>
                </a:path>
                <a:path w="7830184" h="524510">
                  <a:moveTo>
                    <a:pt x="6107633" y="79222"/>
                  </a:moveTo>
                  <a:lnTo>
                    <a:pt x="6104763" y="76288"/>
                  </a:lnTo>
                  <a:lnTo>
                    <a:pt x="6103963" y="81965"/>
                  </a:lnTo>
                  <a:lnTo>
                    <a:pt x="6103925" y="84709"/>
                  </a:lnTo>
                  <a:lnTo>
                    <a:pt x="6106782" y="87642"/>
                  </a:lnTo>
                  <a:lnTo>
                    <a:pt x="6107557" y="82003"/>
                  </a:lnTo>
                  <a:lnTo>
                    <a:pt x="6107633" y="79222"/>
                  </a:lnTo>
                  <a:close/>
                </a:path>
                <a:path w="7830184" h="524510">
                  <a:moveTo>
                    <a:pt x="6125413" y="77127"/>
                  </a:moveTo>
                  <a:lnTo>
                    <a:pt x="6122632" y="78270"/>
                  </a:lnTo>
                  <a:lnTo>
                    <a:pt x="6118403" y="77304"/>
                  </a:lnTo>
                  <a:lnTo>
                    <a:pt x="6118199" y="82105"/>
                  </a:lnTo>
                  <a:lnTo>
                    <a:pt x="6121019" y="80975"/>
                  </a:lnTo>
                  <a:lnTo>
                    <a:pt x="6125235" y="82054"/>
                  </a:lnTo>
                  <a:lnTo>
                    <a:pt x="6125413" y="77127"/>
                  </a:lnTo>
                  <a:close/>
                </a:path>
                <a:path w="7830184" h="524510">
                  <a:moveTo>
                    <a:pt x="6134316" y="79756"/>
                  </a:moveTo>
                  <a:lnTo>
                    <a:pt x="6132525" y="77190"/>
                  </a:lnTo>
                  <a:lnTo>
                    <a:pt x="6131522" y="75857"/>
                  </a:lnTo>
                  <a:lnTo>
                    <a:pt x="6127115" y="79565"/>
                  </a:lnTo>
                  <a:lnTo>
                    <a:pt x="6128918" y="82219"/>
                  </a:lnTo>
                  <a:lnTo>
                    <a:pt x="6129845" y="83629"/>
                  </a:lnTo>
                  <a:lnTo>
                    <a:pt x="6134316" y="79756"/>
                  </a:lnTo>
                  <a:close/>
                </a:path>
                <a:path w="7830184" h="524510">
                  <a:moveTo>
                    <a:pt x="6231953" y="78232"/>
                  </a:moveTo>
                  <a:lnTo>
                    <a:pt x="6225756" y="76847"/>
                  </a:lnTo>
                  <a:lnTo>
                    <a:pt x="6224829" y="83223"/>
                  </a:lnTo>
                  <a:lnTo>
                    <a:pt x="6225540" y="89179"/>
                  </a:lnTo>
                  <a:lnTo>
                    <a:pt x="6231953" y="83299"/>
                  </a:lnTo>
                  <a:lnTo>
                    <a:pt x="6231953" y="78232"/>
                  </a:lnTo>
                  <a:close/>
                </a:path>
                <a:path w="7830184" h="524510">
                  <a:moveTo>
                    <a:pt x="6242697" y="88049"/>
                  </a:moveTo>
                  <a:lnTo>
                    <a:pt x="6240945" y="80683"/>
                  </a:lnTo>
                  <a:lnTo>
                    <a:pt x="6238964" y="88430"/>
                  </a:lnTo>
                  <a:lnTo>
                    <a:pt x="6235255" y="88595"/>
                  </a:lnTo>
                  <a:lnTo>
                    <a:pt x="6236093" y="94665"/>
                  </a:lnTo>
                  <a:lnTo>
                    <a:pt x="6242482" y="93345"/>
                  </a:lnTo>
                  <a:lnTo>
                    <a:pt x="6242697" y="88049"/>
                  </a:lnTo>
                  <a:close/>
                </a:path>
                <a:path w="7830184" h="524510">
                  <a:moveTo>
                    <a:pt x="7237704" y="75679"/>
                  </a:moveTo>
                  <a:lnTo>
                    <a:pt x="7234885" y="71691"/>
                  </a:lnTo>
                  <a:lnTo>
                    <a:pt x="7230605" y="75590"/>
                  </a:lnTo>
                  <a:lnTo>
                    <a:pt x="7232472" y="78066"/>
                  </a:lnTo>
                  <a:lnTo>
                    <a:pt x="7233475" y="79502"/>
                  </a:lnTo>
                  <a:lnTo>
                    <a:pt x="7237704" y="75679"/>
                  </a:lnTo>
                  <a:close/>
                </a:path>
                <a:path w="7830184" h="524510">
                  <a:moveTo>
                    <a:pt x="7244715" y="75590"/>
                  </a:moveTo>
                  <a:lnTo>
                    <a:pt x="7242861" y="72974"/>
                  </a:lnTo>
                  <a:lnTo>
                    <a:pt x="7241819" y="71602"/>
                  </a:lnTo>
                  <a:lnTo>
                    <a:pt x="7237616" y="75501"/>
                  </a:lnTo>
                  <a:lnTo>
                    <a:pt x="7239457" y="77978"/>
                  </a:lnTo>
                  <a:lnTo>
                    <a:pt x="7240448" y="79413"/>
                  </a:lnTo>
                  <a:lnTo>
                    <a:pt x="7244715" y="75590"/>
                  </a:lnTo>
                  <a:close/>
                </a:path>
                <a:path w="7830184" h="524510">
                  <a:moveTo>
                    <a:pt x="7555662" y="130619"/>
                  </a:moveTo>
                  <a:lnTo>
                    <a:pt x="7555306" y="120713"/>
                  </a:lnTo>
                  <a:lnTo>
                    <a:pt x="7548448" y="120954"/>
                  </a:lnTo>
                  <a:lnTo>
                    <a:pt x="7548791" y="130860"/>
                  </a:lnTo>
                  <a:lnTo>
                    <a:pt x="7555662" y="130619"/>
                  </a:lnTo>
                  <a:close/>
                </a:path>
                <a:path w="7830184" h="524510">
                  <a:moveTo>
                    <a:pt x="7583475" y="523671"/>
                  </a:moveTo>
                  <a:lnTo>
                    <a:pt x="7583398" y="518896"/>
                  </a:lnTo>
                  <a:lnTo>
                    <a:pt x="7580706" y="520065"/>
                  </a:lnTo>
                  <a:lnTo>
                    <a:pt x="7576426" y="519290"/>
                  </a:lnTo>
                  <a:lnTo>
                    <a:pt x="7576515" y="524141"/>
                  </a:lnTo>
                  <a:lnTo>
                    <a:pt x="7579220" y="522884"/>
                  </a:lnTo>
                  <a:lnTo>
                    <a:pt x="7583475" y="523671"/>
                  </a:lnTo>
                  <a:close/>
                </a:path>
                <a:path w="7830184" h="524510">
                  <a:moveTo>
                    <a:pt x="7611796" y="78638"/>
                  </a:moveTo>
                  <a:lnTo>
                    <a:pt x="7611745" y="73837"/>
                  </a:lnTo>
                  <a:lnTo>
                    <a:pt x="7609116" y="75006"/>
                  </a:lnTo>
                  <a:lnTo>
                    <a:pt x="7604988" y="74218"/>
                  </a:lnTo>
                  <a:lnTo>
                    <a:pt x="7605103" y="79133"/>
                  </a:lnTo>
                  <a:lnTo>
                    <a:pt x="7607694" y="77851"/>
                  </a:lnTo>
                  <a:lnTo>
                    <a:pt x="7611796" y="78638"/>
                  </a:lnTo>
                  <a:close/>
                </a:path>
                <a:path w="7830184" h="524510">
                  <a:moveTo>
                    <a:pt x="7625728" y="168186"/>
                  </a:moveTo>
                  <a:lnTo>
                    <a:pt x="7598296" y="169113"/>
                  </a:lnTo>
                  <a:lnTo>
                    <a:pt x="7595679" y="170281"/>
                  </a:lnTo>
                  <a:lnTo>
                    <a:pt x="7591526" y="169430"/>
                  </a:lnTo>
                  <a:lnTo>
                    <a:pt x="7591577" y="174294"/>
                  </a:lnTo>
                  <a:lnTo>
                    <a:pt x="7608748" y="173710"/>
                  </a:lnTo>
                  <a:lnTo>
                    <a:pt x="7613624" y="173101"/>
                  </a:lnTo>
                  <a:lnTo>
                    <a:pt x="7619466" y="173837"/>
                  </a:lnTo>
                  <a:lnTo>
                    <a:pt x="7624204" y="173126"/>
                  </a:lnTo>
                  <a:lnTo>
                    <a:pt x="7625728" y="168186"/>
                  </a:lnTo>
                  <a:close/>
                </a:path>
                <a:path w="7830184" h="524510">
                  <a:moveTo>
                    <a:pt x="7643088" y="426923"/>
                  </a:moveTo>
                  <a:lnTo>
                    <a:pt x="7638999" y="427951"/>
                  </a:lnTo>
                  <a:lnTo>
                    <a:pt x="7633119" y="426516"/>
                  </a:lnTo>
                  <a:lnTo>
                    <a:pt x="7632751" y="432384"/>
                  </a:lnTo>
                  <a:lnTo>
                    <a:pt x="7636840" y="431419"/>
                  </a:lnTo>
                  <a:lnTo>
                    <a:pt x="7642707" y="432828"/>
                  </a:lnTo>
                  <a:lnTo>
                    <a:pt x="7643088" y="426923"/>
                  </a:lnTo>
                  <a:close/>
                </a:path>
                <a:path w="7830184" h="524510">
                  <a:moveTo>
                    <a:pt x="7653020" y="501345"/>
                  </a:moveTo>
                  <a:lnTo>
                    <a:pt x="7652906" y="496557"/>
                  </a:lnTo>
                  <a:lnTo>
                    <a:pt x="7650188" y="497700"/>
                  </a:lnTo>
                  <a:lnTo>
                    <a:pt x="7645971" y="496900"/>
                  </a:lnTo>
                  <a:lnTo>
                    <a:pt x="7646098" y="501650"/>
                  </a:lnTo>
                  <a:lnTo>
                    <a:pt x="7648803" y="500557"/>
                  </a:lnTo>
                  <a:lnTo>
                    <a:pt x="7653020" y="501345"/>
                  </a:lnTo>
                  <a:close/>
                </a:path>
                <a:path w="7830184" h="524510">
                  <a:moveTo>
                    <a:pt x="7667307" y="421246"/>
                  </a:moveTo>
                  <a:lnTo>
                    <a:pt x="7663434" y="421843"/>
                  </a:lnTo>
                  <a:lnTo>
                    <a:pt x="7661592" y="414134"/>
                  </a:lnTo>
                  <a:lnTo>
                    <a:pt x="7660335" y="421474"/>
                  </a:lnTo>
                  <a:lnTo>
                    <a:pt x="7660576" y="426491"/>
                  </a:lnTo>
                  <a:lnTo>
                    <a:pt x="7666723" y="427469"/>
                  </a:lnTo>
                  <a:lnTo>
                    <a:pt x="7667307" y="421246"/>
                  </a:lnTo>
                  <a:close/>
                </a:path>
                <a:path w="7830184" h="524510">
                  <a:moveTo>
                    <a:pt x="7686853" y="431126"/>
                  </a:moveTo>
                  <a:lnTo>
                    <a:pt x="7684808" y="420636"/>
                  </a:lnTo>
                  <a:lnTo>
                    <a:pt x="7677759" y="420878"/>
                  </a:lnTo>
                  <a:lnTo>
                    <a:pt x="7678039" y="425716"/>
                  </a:lnTo>
                  <a:lnTo>
                    <a:pt x="7675245" y="426758"/>
                  </a:lnTo>
                  <a:lnTo>
                    <a:pt x="7674711" y="430949"/>
                  </a:lnTo>
                  <a:lnTo>
                    <a:pt x="7680198" y="430250"/>
                  </a:lnTo>
                  <a:lnTo>
                    <a:pt x="7686853" y="431126"/>
                  </a:lnTo>
                  <a:close/>
                </a:path>
                <a:path w="7830184" h="524510">
                  <a:moveTo>
                    <a:pt x="7694777" y="367995"/>
                  </a:moveTo>
                  <a:lnTo>
                    <a:pt x="7692860" y="365417"/>
                  </a:lnTo>
                  <a:lnTo>
                    <a:pt x="7691818" y="364058"/>
                  </a:lnTo>
                  <a:lnTo>
                    <a:pt x="7687716" y="367944"/>
                  </a:lnTo>
                  <a:lnTo>
                    <a:pt x="7689609" y="370535"/>
                  </a:lnTo>
                  <a:lnTo>
                    <a:pt x="7690637" y="371856"/>
                  </a:lnTo>
                  <a:lnTo>
                    <a:pt x="7694777" y="367995"/>
                  </a:lnTo>
                  <a:close/>
                </a:path>
                <a:path w="7830184" h="524510">
                  <a:moveTo>
                    <a:pt x="7720838" y="444411"/>
                  </a:moveTo>
                  <a:lnTo>
                    <a:pt x="7716774" y="445211"/>
                  </a:lnTo>
                  <a:lnTo>
                    <a:pt x="7710906" y="443788"/>
                  </a:lnTo>
                  <a:lnTo>
                    <a:pt x="7710564" y="449630"/>
                  </a:lnTo>
                  <a:lnTo>
                    <a:pt x="7714666" y="448627"/>
                  </a:lnTo>
                  <a:lnTo>
                    <a:pt x="7720571" y="450151"/>
                  </a:lnTo>
                  <a:lnTo>
                    <a:pt x="7720838" y="444411"/>
                  </a:lnTo>
                  <a:close/>
                </a:path>
                <a:path w="7830184" h="524510">
                  <a:moveTo>
                    <a:pt x="7764297" y="472770"/>
                  </a:moveTo>
                  <a:lnTo>
                    <a:pt x="7759192" y="469671"/>
                  </a:lnTo>
                  <a:lnTo>
                    <a:pt x="7754772" y="466051"/>
                  </a:lnTo>
                  <a:lnTo>
                    <a:pt x="7750683" y="464680"/>
                  </a:lnTo>
                  <a:lnTo>
                    <a:pt x="7746543" y="468312"/>
                  </a:lnTo>
                  <a:lnTo>
                    <a:pt x="7747482" y="476605"/>
                  </a:lnTo>
                  <a:lnTo>
                    <a:pt x="7754061" y="479323"/>
                  </a:lnTo>
                  <a:lnTo>
                    <a:pt x="7761313" y="477647"/>
                  </a:lnTo>
                  <a:lnTo>
                    <a:pt x="7764297" y="472770"/>
                  </a:lnTo>
                  <a:close/>
                </a:path>
                <a:path w="7830184" h="524510">
                  <a:moveTo>
                    <a:pt x="7773860" y="205473"/>
                  </a:moveTo>
                  <a:lnTo>
                    <a:pt x="7771981" y="202971"/>
                  </a:lnTo>
                  <a:lnTo>
                    <a:pt x="7770965" y="201752"/>
                  </a:lnTo>
                  <a:lnTo>
                    <a:pt x="7766888" y="205587"/>
                  </a:lnTo>
                  <a:lnTo>
                    <a:pt x="7768806" y="208127"/>
                  </a:lnTo>
                  <a:lnTo>
                    <a:pt x="7769796" y="209473"/>
                  </a:lnTo>
                  <a:lnTo>
                    <a:pt x="7773860" y="205473"/>
                  </a:lnTo>
                  <a:close/>
                </a:path>
                <a:path w="7830184" h="524510">
                  <a:moveTo>
                    <a:pt x="7784490" y="210223"/>
                  </a:moveTo>
                  <a:lnTo>
                    <a:pt x="7782585" y="207670"/>
                  </a:lnTo>
                  <a:lnTo>
                    <a:pt x="7781506" y="206298"/>
                  </a:lnTo>
                  <a:lnTo>
                    <a:pt x="7777454" y="210324"/>
                  </a:lnTo>
                  <a:lnTo>
                    <a:pt x="7779359" y="212826"/>
                  </a:lnTo>
                  <a:lnTo>
                    <a:pt x="7780375" y="214071"/>
                  </a:lnTo>
                  <a:lnTo>
                    <a:pt x="7784490" y="210223"/>
                  </a:lnTo>
                  <a:close/>
                </a:path>
                <a:path w="7830184" h="524510">
                  <a:moveTo>
                    <a:pt x="7806639" y="476199"/>
                  </a:moveTo>
                  <a:lnTo>
                    <a:pt x="7799641" y="471043"/>
                  </a:lnTo>
                  <a:lnTo>
                    <a:pt x="7792364" y="472592"/>
                  </a:lnTo>
                  <a:lnTo>
                    <a:pt x="7785151" y="474967"/>
                  </a:lnTo>
                  <a:lnTo>
                    <a:pt x="7778331" y="472287"/>
                  </a:lnTo>
                  <a:lnTo>
                    <a:pt x="7782280" y="482244"/>
                  </a:lnTo>
                  <a:lnTo>
                    <a:pt x="7789850" y="481876"/>
                  </a:lnTo>
                  <a:lnTo>
                    <a:pt x="7798727" y="477697"/>
                  </a:lnTo>
                  <a:lnTo>
                    <a:pt x="7806639" y="476199"/>
                  </a:lnTo>
                  <a:close/>
                </a:path>
                <a:path w="7830184" h="524510">
                  <a:moveTo>
                    <a:pt x="7810817" y="475576"/>
                  </a:moveTo>
                  <a:lnTo>
                    <a:pt x="7806639" y="476199"/>
                  </a:lnTo>
                  <a:lnTo>
                    <a:pt x="7809166" y="483489"/>
                  </a:lnTo>
                  <a:lnTo>
                    <a:pt x="7810817" y="475576"/>
                  </a:lnTo>
                  <a:close/>
                </a:path>
                <a:path w="7830184" h="524510">
                  <a:moveTo>
                    <a:pt x="7820787" y="480695"/>
                  </a:moveTo>
                  <a:lnTo>
                    <a:pt x="7820647" y="475729"/>
                  </a:lnTo>
                  <a:lnTo>
                    <a:pt x="7817980" y="477062"/>
                  </a:lnTo>
                  <a:lnTo>
                    <a:pt x="7813726" y="476110"/>
                  </a:lnTo>
                  <a:lnTo>
                    <a:pt x="7813929" y="480974"/>
                  </a:lnTo>
                  <a:lnTo>
                    <a:pt x="7816570" y="479831"/>
                  </a:lnTo>
                  <a:lnTo>
                    <a:pt x="7820787" y="480695"/>
                  </a:lnTo>
                  <a:close/>
                </a:path>
                <a:path w="7830184" h="524510">
                  <a:moveTo>
                    <a:pt x="7830147" y="487972"/>
                  </a:moveTo>
                  <a:lnTo>
                    <a:pt x="7828166" y="485495"/>
                  </a:lnTo>
                  <a:lnTo>
                    <a:pt x="7827137" y="484276"/>
                  </a:lnTo>
                  <a:lnTo>
                    <a:pt x="7822984" y="488162"/>
                  </a:lnTo>
                  <a:lnTo>
                    <a:pt x="7824952" y="490651"/>
                  </a:lnTo>
                  <a:lnTo>
                    <a:pt x="7825994" y="491985"/>
                  </a:lnTo>
                  <a:lnTo>
                    <a:pt x="7830147" y="487972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8202" y="3625722"/>
              <a:ext cx="7780020" cy="211454"/>
            </a:xfrm>
            <a:custGeom>
              <a:avLst/>
              <a:gdLst/>
              <a:ahLst/>
              <a:cxnLst/>
              <a:rect l="l" t="t" r="r" b="b"/>
              <a:pathLst>
                <a:path w="7780020" h="211454">
                  <a:moveTo>
                    <a:pt x="7531" y="105054"/>
                  </a:moveTo>
                  <a:lnTo>
                    <a:pt x="5422" y="102628"/>
                  </a:lnTo>
                  <a:lnTo>
                    <a:pt x="4356" y="101333"/>
                  </a:lnTo>
                  <a:lnTo>
                    <a:pt x="0" y="105422"/>
                  </a:lnTo>
                  <a:lnTo>
                    <a:pt x="2095" y="107873"/>
                  </a:lnTo>
                  <a:lnTo>
                    <a:pt x="3213" y="109169"/>
                  </a:lnTo>
                  <a:lnTo>
                    <a:pt x="7531" y="105054"/>
                  </a:lnTo>
                  <a:close/>
                </a:path>
                <a:path w="7780020" h="211454">
                  <a:moveTo>
                    <a:pt x="21259" y="11925"/>
                  </a:moveTo>
                  <a:lnTo>
                    <a:pt x="20840" y="6883"/>
                  </a:lnTo>
                  <a:lnTo>
                    <a:pt x="14249" y="5994"/>
                  </a:lnTo>
                  <a:lnTo>
                    <a:pt x="13792" y="12344"/>
                  </a:lnTo>
                  <a:lnTo>
                    <a:pt x="15024" y="18237"/>
                  </a:lnTo>
                  <a:lnTo>
                    <a:pt x="18173" y="15125"/>
                  </a:lnTo>
                  <a:lnTo>
                    <a:pt x="21259" y="11925"/>
                  </a:lnTo>
                  <a:close/>
                </a:path>
                <a:path w="7780020" h="211454">
                  <a:moveTo>
                    <a:pt x="27305" y="96418"/>
                  </a:moveTo>
                  <a:lnTo>
                    <a:pt x="20396" y="97434"/>
                  </a:lnTo>
                  <a:lnTo>
                    <a:pt x="14478" y="99606"/>
                  </a:lnTo>
                  <a:lnTo>
                    <a:pt x="10617" y="104152"/>
                  </a:lnTo>
                  <a:lnTo>
                    <a:pt x="9855" y="112293"/>
                  </a:lnTo>
                  <a:lnTo>
                    <a:pt x="18326" y="110172"/>
                  </a:lnTo>
                  <a:lnTo>
                    <a:pt x="25400" y="106375"/>
                  </a:lnTo>
                  <a:lnTo>
                    <a:pt x="27305" y="96418"/>
                  </a:lnTo>
                  <a:close/>
                </a:path>
                <a:path w="7780020" h="211454">
                  <a:moveTo>
                    <a:pt x="33108" y="126047"/>
                  </a:moveTo>
                  <a:lnTo>
                    <a:pt x="25819" y="126288"/>
                  </a:lnTo>
                  <a:lnTo>
                    <a:pt x="20345" y="123710"/>
                  </a:lnTo>
                  <a:lnTo>
                    <a:pt x="15544" y="120129"/>
                  </a:lnTo>
                  <a:lnTo>
                    <a:pt x="10223" y="117335"/>
                  </a:lnTo>
                  <a:lnTo>
                    <a:pt x="11506" y="124777"/>
                  </a:lnTo>
                  <a:lnTo>
                    <a:pt x="13246" y="128625"/>
                  </a:lnTo>
                  <a:lnTo>
                    <a:pt x="13843" y="131800"/>
                  </a:lnTo>
                  <a:lnTo>
                    <a:pt x="11684" y="137287"/>
                  </a:lnTo>
                  <a:lnTo>
                    <a:pt x="18110" y="133845"/>
                  </a:lnTo>
                  <a:lnTo>
                    <a:pt x="25095" y="135686"/>
                  </a:lnTo>
                  <a:lnTo>
                    <a:pt x="30721" y="135521"/>
                  </a:lnTo>
                  <a:lnTo>
                    <a:pt x="33108" y="126047"/>
                  </a:lnTo>
                  <a:close/>
                </a:path>
                <a:path w="7780020" h="211454">
                  <a:moveTo>
                    <a:pt x="33832" y="3721"/>
                  </a:moveTo>
                  <a:lnTo>
                    <a:pt x="31737" y="1295"/>
                  </a:lnTo>
                  <a:lnTo>
                    <a:pt x="30594" y="0"/>
                  </a:lnTo>
                  <a:lnTo>
                    <a:pt x="26276" y="3949"/>
                  </a:lnTo>
                  <a:lnTo>
                    <a:pt x="28384" y="6451"/>
                  </a:lnTo>
                  <a:lnTo>
                    <a:pt x="29451" y="7785"/>
                  </a:lnTo>
                  <a:lnTo>
                    <a:pt x="33832" y="3721"/>
                  </a:lnTo>
                  <a:close/>
                </a:path>
                <a:path w="7780020" h="211454">
                  <a:moveTo>
                    <a:pt x="39700" y="115595"/>
                  </a:moveTo>
                  <a:lnTo>
                    <a:pt x="39458" y="110617"/>
                  </a:lnTo>
                  <a:lnTo>
                    <a:pt x="36690" y="112001"/>
                  </a:lnTo>
                  <a:lnTo>
                    <a:pt x="32194" y="111328"/>
                  </a:lnTo>
                  <a:lnTo>
                    <a:pt x="32397" y="116078"/>
                  </a:lnTo>
                  <a:lnTo>
                    <a:pt x="35229" y="114871"/>
                  </a:lnTo>
                  <a:lnTo>
                    <a:pt x="39700" y="115595"/>
                  </a:lnTo>
                  <a:close/>
                </a:path>
                <a:path w="7780020" h="211454">
                  <a:moveTo>
                    <a:pt x="56819" y="172262"/>
                  </a:moveTo>
                  <a:lnTo>
                    <a:pt x="54737" y="169811"/>
                  </a:lnTo>
                  <a:lnTo>
                    <a:pt x="53619" y="168427"/>
                  </a:lnTo>
                  <a:lnTo>
                    <a:pt x="49314" y="172567"/>
                  </a:lnTo>
                  <a:lnTo>
                    <a:pt x="51435" y="175018"/>
                  </a:lnTo>
                  <a:lnTo>
                    <a:pt x="52476" y="176263"/>
                  </a:lnTo>
                  <a:lnTo>
                    <a:pt x="56819" y="172262"/>
                  </a:lnTo>
                  <a:close/>
                </a:path>
                <a:path w="7780020" h="211454">
                  <a:moveTo>
                    <a:pt x="58534" y="64681"/>
                  </a:moveTo>
                  <a:lnTo>
                    <a:pt x="58331" y="61861"/>
                  </a:lnTo>
                  <a:lnTo>
                    <a:pt x="55118" y="59182"/>
                  </a:lnTo>
                  <a:lnTo>
                    <a:pt x="54825" y="64897"/>
                  </a:lnTo>
                  <a:lnTo>
                    <a:pt x="55016" y="67602"/>
                  </a:lnTo>
                  <a:lnTo>
                    <a:pt x="58280" y="70307"/>
                  </a:lnTo>
                  <a:lnTo>
                    <a:pt x="58534" y="64681"/>
                  </a:lnTo>
                  <a:close/>
                </a:path>
                <a:path w="7780020" h="211454">
                  <a:moveTo>
                    <a:pt x="82219" y="28359"/>
                  </a:moveTo>
                  <a:lnTo>
                    <a:pt x="76174" y="29413"/>
                  </a:lnTo>
                  <a:lnTo>
                    <a:pt x="72199" y="27254"/>
                  </a:lnTo>
                  <a:lnTo>
                    <a:pt x="68503" y="24638"/>
                  </a:lnTo>
                  <a:lnTo>
                    <a:pt x="63258" y="24371"/>
                  </a:lnTo>
                  <a:lnTo>
                    <a:pt x="63601" y="29413"/>
                  </a:lnTo>
                  <a:lnTo>
                    <a:pt x="67513" y="32029"/>
                  </a:lnTo>
                  <a:lnTo>
                    <a:pt x="73761" y="34277"/>
                  </a:lnTo>
                  <a:lnTo>
                    <a:pt x="79578" y="33820"/>
                  </a:lnTo>
                  <a:lnTo>
                    <a:pt x="82219" y="28359"/>
                  </a:lnTo>
                  <a:close/>
                </a:path>
                <a:path w="7780020" h="211454">
                  <a:moveTo>
                    <a:pt x="124167" y="40868"/>
                  </a:moveTo>
                  <a:lnTo>
                    <a:pt x="109258" y="41706"/>
                  </a:lnTo>
                  <a:lnTo>
                    <a:pt x="104914" y="42824"/>
                  </a:lnTo>
                  <a:lnTo>
                    <a:pt x="98666" y="41516"/>
                  </a:lnTo>
                  <a:lnTo>
                    <a:pt x="98412" y="47447"/>
                  </a:lnTo>
                  <a:lnTo>
                    <a:pt x="113284" y="46609"/>
                  </a:lnTo>
                  <a:lnTo>
                    <a:pt x="117652" y="45516"/>
                  </a:lnTo>
                  <a:lnTo>
                    <a:pt x="123913" y="46786"/>
                  </a:lnTo>
                  <a:lnTo>
                    <a:pt x="124167" y="40868"/>
                  </a:lnTo>
                  <a:close/>
                </a:path>
                <a:path w="7780020" h="211454">
                  <a:moveTo>
                    <a:pt x="140068" y="51701"/>
                  </a:moveTo>
                  <a:lnTo>
                    <a:pt x="138569" y="47942"/>
                  </a:lnTo>
                  <a:lnTo>
                    <a:pt x="136728" y="46558"/>
                  </a:lnTo>
                  <a:lnTo>
                    <a:pt x="135890" y="50393"/>
                  </a:lnTo>
                  <a:lnTo>
                    <a:pt x="133400" y="50876"/>
                  </a:lnTo>
                  <a:lnTo>
                    <a:pt x="134251" y="53848"/>
                  </a:lnTo>
                  <a:lnTo>
                    <a:pt x="136931" y="56248"/>
                  </a:lnTo>
                  <a:lnTo>
                    <a:pt x="139915" y="55054"/>
                  </a:lnTo>
                  <a:lnTo>
                    <a:pt x="140068" y="51701"/>
                  </a:lnTo>
                  <a:close/>
                </a:path>
                <a:path w="7780020" h="211454">
                  <a:moveTo>
                    <a:pt x="162534" y="189458"/>
                  </a:moveTo>
                  <a:lnTo>
                    <a:pt x="162445" y="178612"/>
                  </a:lnTo>
                  <a:lnTo>
                    <a:pt x="156057" y="181762"/>
                  </a:lnTo>
                  <a:lnTo>
                    <a:pt x="147345" y="182143"/>
                  </a:lnTo>
                  <a:lnTo>
                    <a:pt x="144665" y="189649"/>
                  </a:lnTo>
                  <a:lnTo>
                    <a:pt x="153847" y="189839"/>
                  </a:lnTo>
                  <a:lnTo>
                    <a:pt x="162534" y="189458"/>
                  </a:lnTo>
                  <a:close/>
                </a:path>
                <a:path w="7780020" h="211454">
                  <a:moveTo>
                    <a:pt x="171640" y="148183"/>
                  </a:moveTo>
                  <a:lnTo>
                    <a:pt x="161925" y="151206"/>
                  </a:lnTo>
                  <a:lnTo>
                    <a:pt x="154457" y="151384"/>
                  </a:lnTo>
                  <a:lnTo>
                    <a:pt x="148374" y="152844"/>
                  </a:lnTo>
                  <a:lnTo>
                    <a:pt x="142786" y="159727"/>
                  </a:lnTo>
                  <a:lnTo>
                    <a:pt x="151561" y="158711"/>
                  </a:lnTo>
                  <a:lnTo>
                    <a:pt x="161861" y="159537"/>
                  </a:lnTo>
                  <a:lnTo>
                    <a:pt x="169849" y="157568"/>
                  </a:lnTo>
                  <a:lnTo>
                    <a:pt x="171640" y="148183"/>
                  </a:lnTo>
                  <a:close/>
                </a:path>
                <a:path w="7780020" h="211454">
                  <a:moveTo>
                    <a:pt x="178155" y="42164"/>
                  </a:moveTo>
                  <a:lnTo>
                    <a:pt x="169037" y="43434"/>
                  </a:lnTo>
                  <a:lnTo>
                    <a:pt x="154152" y="44272"/>
                  </a:lnTo>
                  <a:lnTo>
                    <a:pt x="148005" y="43103"/>
                  </a:lnTo>
                  <a:lnTo>
                    <a:pt x="144538" y="51600"/>
                  </a:lnTo>
                  <a:lnTo>
                    <a:pt x="151053" y="54406"/>
                  </a:lnTo>
                  <a:lnTo>
                    <a:pt x="151091" y="51396"/>
                  </a:lnTo>
                  <a:lnTo>
                    <a:pt x="151269" y="48577"/>
                  </a:lnTo>
                  <a:lnTo>
                    <a:pt x="154470" y="49326"/>
                  </a:lnTo>
                  <a:lnTo>
                    <a:pt x="169341" y="48488"/>
                  </a:lnTo>
                  <a:lnTo>
                    <a:pt x="175691" y="49136"/>
                  </a:lnTo>
                  <a:lnTo>
                    <a:pt x="178155" y="42164"/>
                  </a:lnTo>
                  <a:close/>
                </a:path>
                <a:path w="7780020" h="211454">
                  <a:moveTo>
                    <a:pt x="179959" y="162687"/>
                  </a:moveTo>
                  <a:lnTo>
                    <a:pt x="174358" y="162928"/>
                  </a:lnTo>
                  <a:lnTo>
                    <a:pt x="168719" y="163093"/>
                  </a:lnTo>
                  <a:lnTo>
                    <a:pt x="165176" y="165735"/>
                  </a:lnTo>
                  <a:lnTo>
                    <a:pt x="165836" y="173431"/>
                  </a:lnTo>
                  <a:lnTo>
                    <a:pt x="174256" y="174307"/>
                  </a:lnTo>
                  <a:lnTo>
                    <a:pt x="179578" y="171437"/>
                  </a:lnTo>
                  <a:lnTo>
                    <a:pt x="179959" y="162687"/>
                  </a:lnTo>
                  <a:close/>
                </a:path>
                <a:path w="7780020" h="211454">
                  <a:moveTo>
                    <a:pt x="181152" y="182562"/>
                  </a:moveTo>
                  <a:lnTo>
                    <a:pt x="172288" y="182930"/>
                  </a:lnTo>
                  <a:lnTo>
                    <a:pt x="172415" y="186728"/>
                  </a:lnTo>
                  <a:lnTo>
                    <a:pt x="176898" y="188429"/>
                  </a:lnTo>
                  <a:lnTo>
                    <a:pt x="181152" y="182562"/>
                  </a:lnTo>
                  <a:close/>
                </a:path>
                <a:path w="7780020" h="211454">
                  <a:moveTo>
                    <a:pt x="186283" y="179171"/>
                  </a:moveTo>
                  <a:lnTo>
                    <a:pt x="180441" y="176631"/>
                  </a:lnTo>
                  <a:lnTo>
                    <a:pt x="181152" y="182562"/>
                  </a:lnTo>
                  <a:lnTo>
                    <a:pt x="186283" y="179171"/>
                  </a:lnTo>
                  <a:close/>
                </a:path>
                <a:path w="7780020" h="211454">
                  <a:moveTo>
                    <a:pt x="210019" y="138493"/>
                  </a:moveTo>
                  <a:lnTo>
                    <a:pt x="207962" y="136042"/>
                  </a:lnTo>
                  <a:lnTo>
                    <a:pt x="206844" y="134747"/>
                  </a:lnTo>
                  <a:lnTo>
                    <a:pt x="202501" y="138861"/>
                  </a:lnTo>
                  <a:lnTo>
                    <a:pt x="204546" y="141287"/>
                  </a:lnTo>
                  <a:lnTo>
                    <a:pt x="205676" y="142697"/>
                  </a:lnTo>
                  <a:lnTo>
                    <a:pt x="210019" y="138493"/>
                  </a:lnTo>
                  <a:close/>
                </a:path>
                <a:path w="7780020" h="211454">
                  <a:moveTo>
                    <a:pt x="213893" y="45948"/>
                  </a:moveTo>
                  <a:lnTo>
                    <a:pt x="212318" y="44767"/>
                  </a:lnTo>
                  <a:lnTo>
                    <a:pt x="211709" y="45288"/>
                  </a:lnTo>
                  <a:lnTo>
                    <a:pt x="213893" y="45948"/>
                  </a:lnTo>
                  <a:close/>
                </a:path>
                <a:path w="7780020" h="211454">
                  <a:moveTo>
                    <a:pt x="215696" y="173215"/>
                  </a:moveTo>
                  <a:lnTo>
                    <a:pt x="212559" y="169367"/>
                  </a:lnTo>
                  <a:lnTo>
                    <a:pt x="208203" y="173482"/>
                  </a:lnTo>
                  <a:lnTo>
                    <a:pt x="210261" y="175907"/>
                  </a:lnTo>
                  <a:lnTo>
                    <a:pt x="211353" y="177215"/>
                  </a:lnTo>
                  <a:lnTo>
                    <a:pt x="215696" y="173215"/>
                  </a:lnTo>
                  <a:close/>
                </a:path>
                <a:path w="7780020" h="211454">
                  <a:moveTo>
                    <a:pt x="216382" y="155486"/>
                  </a:moveTo>
                  <a:lnTo>
                    <a:pt x="216192" y="150609"/>
                  </a:lnTo>
                  <a:lnTo>
                    <a:pt x="213423" y="151828"/>
                  </a:lnTo>
                  <a:lnTo>
                    <a:pt x="208953" y="151193"/>
                  </a:lnTo>
                  <a:lnTo>
                    <a:pt x="209118" y="155956"/>
                  </a:lnTo>
                  <a:lnTo>
                    <a:pt x="211937" y="154813"/>
                  </a:lnTo>
                  <a:lnTo>
                    <a:pt x="216382" y="155486"/>
                  </a:lnTo>
                  <a:close/>
                </a:path>
                <a:path w="7780020" h="211454">
                  <a:moveTo>
                    <a:pt x="228219" y="34950"/>
                  </a:moveTo>
                  <a:lnTo>
                    <a:pt x="218033" y="34086"/>
                  </a:lnTo>
                  <a:lnTo>
                    <a:pt x="211150" y="37515"/>
                  </a:lnTo>
                  <a:lnTo>
                    <a:pt x="209207" y="42418"/>
                  </a:lnTo>
                  <a:lnTo>
                    <a:pt x="212318" y="44767"/>
                  </a:lnTo>
                  <a:lnTo>
                    <a:pt x="216649" y="40995"/>
                  </a:lnTo>
                  <a:lnTo>
                    <a:pt x="221488" y="38938"/>
                  </a:lnTo>
                  <a:lnTo>
                    <a:pt x="228130" y="41490"/>
                  </a:lnTo>
                  <a:lnTo>
                    <a:pt x="228168" y="38938"/>
                  </a:lnTo>
                  <a:lnTo>
                    <a:pt x="228219" y="34950"/>
                  </a:lnTo>
                  <a:close/>
                </a:path>
                <a:path w="7780020" h="211454">
                  <a:moveTo>
                    <a:pt x="235559" y="132194"/>
                  </a:moveTo>
                  <a:lnTo>
                    <a:pt x="233514" y="129730"/>
                  </a:lnTo>
                  <a:lnTo>
                    <a:pt x="232422" y="128320"/>
                  </a:lnTo>
                  <a:lnTo>
                    <a:pt x="228041" y="132334"/>
                  </a:lnTo>
                  <a:lnTo>
                    <a:pt x="230124" y="134785"/>
                  </a:lnTo>
                  <a:lnTo>
                    <a:pt x="231203" y="136169"/>
                  </a:lnTo>
                  <a:lnTo>
                    <a:pt x="235559" y="132194"/>
                  </a:lnTo>
                  <a:close/>
                </a:path>
                <a:path w="7780020" h="211454">
                  <a:moveTo>
                    <a:pt x="240055" y="11963"/>
                  </a:moveTo>
                  <a:lnTo>
                    <a:pt x="238010" y="9512"/>
                  </a:lnTo>
                  <a:lnTo>
                    <a:pt x="236867" y="8216"/>
                  </a:lnTo>
                  <a:lnTo>
                    <a:pt x="232460" y="12204"/>
                  </a:lnTo>
                  <a:lnTo>
                    <a:pt x="234505" y="14655"/>
                  </a:lnTo>
                  <a:lnTo>
                    <a:pt x="235686" y="16040"/>
                  </a:lnTo>
                  <a:lnTo>
                    <a:pt x="240055" y="11963"/>
                  </a:lnTo>
                  <a:close/>
                </a:path>
                <a:path w="7780020" h="211454">
                  <a:moveTo>
                    <a:pt x="243255" y="165061"/>
                  </a:moveTo>
                  <a:lnTo>
                    <a:pt x="242493" y="159143"/>
                  </a:lnTo>
                  <a:lnTo>
                    <a:pt x="237363" y="162433"/>
                  </a:lnTo>
                  <a:lnTo>
                    <a:pt x="243255" y="165061"/>
                  </a:lnTo>
                  <a:close/>
                </a:path>
                <a:path w="7780020" h="211454">
                  <a:moveTo>
                    <a:pt x="245960" y="153873"/>
                  </a:moveTo>
                  <a:lnTo>
                    <a:pt x="242785" y="153225"/>
                  </a:lnTo>
                  <a:lnTo>
                    <a:pt x="242582" y="156070"/>
                  </a:lnTo>
                  <a:lnTo>
                    <a:pt x="242493" y="159143"/>
                  </a:lnTo>
                  <a:lnTo>
                    <a:pt x="245745" y="159905"/>
                  </a:lnTo>
                  <a:lnTo>
                    <a:pt x="245910" y="156908"/>
                  </a:lnTo>
                  <a:lnTo>
                    <a:pt x="245960" y="153873"/>
                  </a:lnTo>
                  <a:close/>
                </a:path>
                <a:path w="7780020" h="211454">
                  <a:moveTo>
                    <a:pt x="245986" y="19075"/>
                  </a:moveTo>
                  <a:lnTo>
                    <a:pt x="245389" y="18681"/>
                  </a:lnTo>
                  <a:lnTo>
                    <a:pt x="245046" y="18961"/>
                  </a:lnTo>
                  <a:lnTo>
                    <a:pt x="245986" y="19075"/>
                  </a:lnTo>
                  <a:close/>
                </a:path>
                <a:path w="7780020" h="211454">
                  <a:moveTo>
                    <a:pt x="251167" y="150571"/>
                  </a:moveTo>
                  <a:lnTo>
                    <a:pt x="245237" y="147916"/>
                  </a:lnTo>
                  <a:lnTo>
                    <a:pt x="245960" y="153873"/>
                  </a:lnTo>
                  <a:lnTo>
                    <a:pt x="251167" y="150571"/>
                  </a:lnTo>
                  <a:close/>
                </a:path>
                <a:path w="7780020" h="211454">
                  <a:moveTo>
                    <a:pt x="256679" y="8470"/>
                  </a:moveTo>
                  <a:lnTo>
                    <a:pt x="248297" y="7670"/>
                  </a:lnTo>
                  <a:lnTo>
                    <a:pt x="242506" y="11099"/>
                  </a:lnTo>
                  <a:lnTo>
                    <a:pt x="241134" y="15875"/>
                  </a:lnTo>
                  <a:lnTo>
                    <a:pt x="245389" y="18681"/>
                  </a:lnTo>
                  <a:lnTo>
                    <a:pt x="256590" y="9537"/>
                  </a:lnTo>
                  <a:lnTo>
                    <a:pt x="256679" y="8470"/>
                  </a:lnTo>
                  <a:close/>
                </a:path>
                <a:path w="7780020" h="211454">
                  <a:moveTo>
                    <a:pt x="278612" y="15786"/>
                  </a:moveTo>
                  <a:lnTo>
                    <a:pt x="271767" y="12534"/>
                  </a:lnTo>
                  <a:lnTo>
                    <a:pt x="271576" y="18440"/>
                  </a:lnTo>
                  <a:lnTo>
                    <a:pt x="265760" y="24295"/>
                  </a:lnTo>
                  <a:lnTo>
                    <a:pt x="272554" y="27571"/>
                  </a:lnTo>
                  <a:lnTo>
                    <a:pt x="272796" y="21742"/>
                  </a:lnTo>
                  <a:lnTo>
                    <a:pt x="278612" y="15786"/>
                  </a:lnTo>
                  <a:close/>
                </a:path>
                <a:path w="7780020" h="211454">
                  <a:moveTo>
                    <a:pt x="296011" y="121158"/>
                  </a:moveTo>
                  <a:lnTo>
                    <a:pt x="289052" y="122732"/>
                  </a:lnTo>
                  <a:lnTo>
                    <a:pt x="287591" y="115963"/>
                  </a:lnTo>
                  <a:lnTo>
                    <a:pt x="280974" y="117005"/>
                  </a:lnTo>
                  <a:lnTo>
                    <a:pt x="281368" y="124879"/>
                  </a:lnTo>
                  <a:lnTo>
                    <a:pt x="287159" y="127685"/>
                  </a:lnTo>
                  <a:lnTo>
                    <a:pt x="293624" y="126174"/>
                  </a:lnTo>
                  <a:lnTo>
                    <a:pt x="296011" y="121158"/>
                  </a:lnTo>
                  <a:close/>
                </a:path>
                <a:path w="7780020" h="211454">
                  <a:moveTo>
                    <a:pt x="307670" y="205422"/>
                  </a:moveTo>
                  <a:lnTo>
                    <a:pt x="302958" y="203644"/>
                  </a:lnTo>
                  <a:lnTo>
                    <a:pt x="299885" y="199453"/>
                  </a:lnTo>
                  <a:lnTo>
                    <a:pt x="299593" y="190931"/>
                  </a:lnTo>
                  <a:lnTo>
                    <a:pt x="292493" y="192227"/>
                  </a:lnTo>
                  <a:lnTo>
                    <a:pt x="289242" y="187756"/>
                  </a:lnTo>
                  <a:lnTo>
                    <a:pt x="286423" y="182638"/>
                  </a:lnTo>
                  <a:lnTo>
                    <a:pt x="280682" y="181965"/>
                  </a:lnTo>
                  <a:lnTo>
                    <a:pt x="280924" y="192392"/>
                  </a:lnTo>
                  <a:lnTo>
                    <a:pt x="285102" y="196811"/>
                  </a:lnTo>
                  <a:lnTo>
                    <a:pt x="290144" y="199872"/>
                  </a:lnTo>
                  <a:lnTo>
                    <a:pt x="293001" y="206248"/>
                  </a:lnTo>
                  <a:lnTo>
                    <a:pt x="297853" y="206070"/>
                  </a:lnTo>
                  <a:lnTo>
                    <a:pt x="302209" y="209562"/>
                  </a:lnTo>
                  <a:lnTo>
                    <a:pt x="305625" y="211188"/>
                  </a:lnTo>
                  <a:lnTo>
                    <a:pt x="307670" y="205422"/>
                  </a:lnTo>
                  <a:close/>
                </a:path>
                <a:path w="7780020" h="211454">
                  <a:moveTo>
                    <a:pt x="312623" y="192760"/>
                  </a:moveTo>
                  <a:lnTo>
                    <a:pt x="310553" y="190309"/>
                  </a:lnTo>
                  <a:lnTo>
                    <a:pt x="309499" y="188899"/>
                  </a:lnTo>
                  <a:lnTo>
                    <a:pt x="305117" y="192963"/>
                  </a:lnTo>
                  <a:lnTo>
                    <a:pt x="307162" y="195414"/>
                  </a:lnTo>
                  <a:lnTo>
                    <a:pt x="308279" y="196748"/>
                  </a:lnTo>
                  <a:lnTo>
                    <a:pt x="312623" y="192760"/>
                  </a:lnTo>
                  <a:close/>
                </a:path>
                <a:path w="7780020" h="211454">
                  <a:moveTo>
                    <a:pt x="339255" y="173799"/>
                  </a:moveTo>
                  <a:lnTo>
                    <a:pt x="336270" y="164401"/>
                  </a:lnTo>
                  <a:lnTo>
                    <a:pt x="328752" y="163957"/>
                  </a:lnTo>
                  <a:lnTo>
                    <a:pt x="320967" y="168694"/>
                  </a:lnTo>
                  <a:lnTo>
                    <a:pt x="317220" y="174879"/>
                  </a:lnTo>
                  <a:lnTo>
                    <a:pt x="324535" y="174472"/>
                  </a:lnTo>
                  <a:lnTo>
                    <a:pt x="331927" y="173964"/>
                  </a:lnTo>
                  <a:lnTo>
                    <a:pt x="339255" y="173799"/>
                  </a:lnTo>
                  <a:close/>
                </a:path>
                <a:path w="7780020" h="211454">
                  <a:moveTo>
                    <a:pt x="348068" y="128549"/>
                  </a:moveTo>
                  <a:lnTo>
                    <a:pt x="338975" y="127177"/>
                  </a:lnTo>
                  <a:lnTo>
                    <a:pt x="328561" y="124345"/>
                  </a:lnTo>
                  <a:lnTo>
                    <a:pt x="318719" y="124028"/>
                  </a:lnTo>
                  <a:lnTo>
                    <a:pt x="311327" y="130200"/>
                  </a:lnTo>
                  <a:lnTo>
                    <a:pt x="318871" y="133731"/>
                  </a:lnTo>
                  <a:lnTo>
                    <a:pt x="330149" y="135216"/>
                  </a:lnTo>
                  <a:lnTo>
                    <a:pt x="341198" y="133781"/>
                  </a:lnTo>
                  <a:lnTo>
                    <a:pt x="348068" y="128549"/>
                  </a:lnTo>
                  <a:close/>
                </a:path>
                <a:path w="7780020" h="211454">
                  <a:moveTo>
                    <a:pt x="348754" y="143560"/>
                  </a:moveTo>
                  <a:lnTo>
                    <a:pt x="339648" y="143192"/>
                  </a:lnTo>
                  <a:lnTo>
                    <a:pt x="333679" y="146697"/>
                  </a:lnTo>
                  <a:lnTo>
                    <a:pt x="330923" y="154139"/>
                  </a:lnTo>
                  <a:lnTo>
                    <a:pt x="335864" y="157149"/>
                  </a:lnTo>
                  <a:lnTo>
                    <a:pt x="341160" y="155498"/>
                  </a:lnTo>
                  <a:lnTo>
                    <a:pt x="345782" y="150520"/>
                  </a:lnTo>
                  <a:lnTo>
                    <a:pt x="348754" y="143560"/>
                  </a:lnTo>
                  <a:close/>
                </a:path>
                <a:path w="7780020" h="211454">
                  <a:moveTo>
                    <a:pt x="360324" y="157988"/>
                  </a:moveTo>
                  <a:lnTo>
                    <a:pt x="360260" y="153187"/>
                  </a:lnTo>
                  <a:lnTo>
                    <a:pt x="357505" y="154279"/>
                  </a:lnTo>
                  <a:lnTo>
                    <a:pt x="353060" y="153492"/>
                  </a:lnTo>
                  <a:lnTo>
                    <a:pt x="353123" y="158445"/>
                  </a:lnTo>
                  <a:lnTo>
                    <a:pt x="355968" y="157187"/>
                  </a:lnTo>
                  <a:lnTo>
                    <a:pt x="360324" y="157988"/>
                  </a:lnTo>
                  <a:close/>
                </a:path>
                <a:path w="7780020" h="211454">
                  <a:moveTo>
                    <a:pt x="377875" y="137655"/>
                  </a:moveTo>
                  <a:lnTo>
                    <a:pt x="374624" y="135369"/>
                  </a:lnTo>
                  <a:lnTo>
                    <a:pt x="369697" y="132676"/>
                  </a:lnTo>
                  <a:lnTo>
                    <a:pt x="365188" y="132588"/>
                  </a:lnTo>
                  <a:lnTo>
                    <a:pt x="363220" y="138125"/>
                  </a:lnTo>
                  <a:lnTo>
                    <a:pt x="366483" y="140385"/>
                  </a:lnTo>
                  <a:lnTo>
                    <a:pt x="371424" y="143065"/>
                  </a:lnTo>
                  <a:lnTo>
                    <a:pt x="375907" y="143154"/>
                  </a:lnTo>
                  <a:lnTo>
                    <a:pt x="377875" y="137655"/>
                  </a:lnTo>
                  <a:close/>
                </a:path>
                <a:path w="7780020" h="211454">
                  <a:moveTo>
                    <a:pt x="7454913" y="154101"/>
                  </a:moveTo>
                  <a:lnTo>
                    <a:pt x="7454709" y="149059"/>
                  </a:lnTo>
                  <a:lnTo>
                    <a:pt x="7448486" y="147904"/>
                  </a:lnTo>
                  <a:lnTo>
                    <a:pt x="7447851" y="154330"/>
                  </a:lnTo>
                  <a:lnTo>
                    <a:pt x="7451814" y="153733"/>
                  </a:lnTo>
                  <a:lnTo>
                    <a:pt x="7453554" y="161404"/>
                  </a:lnTo>
                  <a:lnTo>
                    <a:pt x="7454913" y="154101"/>
                  </a:lnTo>
                  <a:close/>
                </a:path>
                <a:path w="7780020" h="211454">
                  <a:moveTo>
                    <a:pt x="7460805" y="171323"/>
                  </a:moveTo>
                  <a:lnTo>
                    <a:pt x="7458964" y="168846"/>
                  </a:lnTo>
                  <a:lnTo>
                    <a:pt x="7457910" y="167652"/>
                  </a:lnTo>
                  <a:lnTo>
                    <a:pt x="7453630" y="171475"/>
                  </a:lnTo>
                  <a:lnTo>
                    <a:pt x="7455535" y="173990"/>
                  </a:lnTo>
                  <a:lnTo>
                    <a:pt x="7456551" y="175310"/>
                  </a:lnTo>
                  <a:lnTo>
                    <a:pt x="7460805" y="171323"/>
                  </a:lnTo>
                  <a:close/>
                </a:path>
                <a:path w="7780020" h="211454">
                  <a:moveTo>
                    <a:pt x="7480440" y="164223"/>
                  </a:moveTo>
                  <a:lnTo>
                    <a:pt x="7479855" y="158076"/>
                  </a:lnTo>
                  <a:lnTo>
                    <a:pt x="7474826" y="161467"/>
                  </a:lnTo>
                  <a:lnTo>
                    <a:pt x="7480440" y="164223"/>
                  </a:lnTo>
                  <a:close/>
                </a:path>
                <a:path w="7780020" h="211454">
                  <a:moveTo>
                    <a:pt x="7482662" y="137033"/>
                  </a:moveTo>
                  <a:lnTo>
                    <a:pt x="7482433" y="128092"/>
                  </a:lnTo>
                  <a:lnTo>
                    <a:pt x="7478547" y="131635"/>
                  </a:lnTo>
                  <a:lnTo>
                    <a:pt x="7479995" y="136410"/>
                  </a:lnTo>
                  <a:lnTo>
                    <a:pt x="7482662" y="137033"/>
                  </a:lnTo>
                  <a:close/>
                </a:path>
                <a:path w="7780020" h="211454">
                  <a:moveTo>
                    <a:pt x="7483754" y="154647"/>
                  </a:moveTo>
                  <a:lnTo>
                    <a:pt x="7482306" y="149898"/>
                  </a:lnTo>
                  <a:lnTo>
                    <a:pt x="7479639" y="149237"/>
                  </a:lnTo>
                  <a:lnTo>
                    <a:pt x="7479855" y="158076"/>
                  </a:lnTo>
                  <a:lnTo>
                    <a:pt x="7483754" y="154647"/>
                  </a:lnTo>
                  <a:close/>
                </a:path>
                <a:path w="7780020" h="211454">
                  <a:moveTo>
                    <a:pt x="7523048" y="124409"/>
                  </a:moveTo>
                  <a:lnTo>
                    <a:pt x="7521130" y="121907"/>
                  </a:lnTo>
                  <a:lnTo>
                    <a:pt x="7520165" y="120484"/>
                  </a:lnTo>
                  <a:lnTo>
                    <a:pt x="7515885" y="124371"/>
                  </a:lnTo>
                  <a:lnTo>
                    <a:pt x="7517790" y="126873"/>
                  </a:lnTo>
                  <a:lnTo>
                    <a:pt x="7518768" y="128295"/>
                  </a:lnTo>
                  <a:lnTo>
                    <a:pt x="7523048" y="124409"/>
                  </a:lnTo>
                  <a:close/>
                </a:path>
                <a:path w="7780020" h="211454">
                  <a:moveTo>
                    <a:pt x="7523569" y="139242"/>
                  </a:moveTo>
                  <a:lnTo>
                    <a:pt x="7521664" y="136753"/>
                  </a:lnTo>
                  <a:lnTo>
                    <a:pt x="7520686" y="135483"/>
                  </a:lnTo>
                  <a:lnTo>
                    <a:pt x="7516419" y="139395"/>
                  </a:lnTo>
                  <a:lnTo>
                    <a:pt x="7518324" y="141897"/>
                  </a:lnTo>
                  <a:lnTo>
                    <a:pt x="7519302" y="143294"/>
                  </a:lnTo>
                  <a:lnTo>
                    <a:pt x="7523569" y="139242"/>
                  </a:lnTo>
                  <a:close/>
                </a:path>
                <a:path w="7780020" h="211454">
                  <a:moveTo>
                    <a:pt x="7532535" y="146240"/>
                  </a:moveTo>
                  <a:lnTo>
                    <a:pt x="7532484" y="141401"/>
                  </a:lnTo>
                  <a:lnTo>
                    <a:pt x="7529741" y="142532"/>
                  </a:lnTo>
                  <a:lnTo>
                    <a:pt x="7525448" y="141744"/>
                  </a:lnTo>
                  <a:lnTo>
                    <a:pt x="7525550" y="146608"/>
                  </a:lnTo>
                  <a:lnTo>
                    <a:pt x="7528268" y="145415"/>
                  </a:lnTo>
                  <a:lnTo>
                    <a:pt x="7532535" y="146240"/>
                  </a:lnTo>
                  <a:close/>
                </a:path>
                <a:path w="7780020" h="211454">
                  <a:moveTo>
                    <a:pt x="7546670" y="46139"/>
                  </a:moveTo>
                  <a:lnTo>
                    <a:pt x="7542543" y="46939"/>
                  </a:lnTo>
                  <a:lnTo>
                    <a:pt x="7536624" y="45554"/>
                  </a:lnTo>
                  <a:lnTo>
                    <a:pt x="7536243" y="51447"/>
                  </a:lnTo>
                  <a:lnTo>
                    <a:pt x="7540371" y="50482"/>
                  </a:lnTo>
                  <a:lnTo>
                    <a:pt x="7546264" y="51892"/>
                  </a:lnTo>
                  <a:lnTo>
                    <a:pt x="7546670" y="46139"/>
                  </a:lnTo>
                  <a:close/>
                </a:path>
                <a:path w="7780020" h="211454">
                  <a:moveTo>
                    <a:pt x="7566419" y="94640"/>
                  </a:moveTo>
                  <a:lnTo>
                    <a:pt x="7566101" y="94500"/>
                  </a:lnTo>
                  <a:lnTo>
                    <a:pt x="7566139" y="95351"/>
                  </a:lnTo>
                  <a:lnTo>
                    <a:pt x="7566419" y="94640"/>
                  </a:lnTo>
                  <a:close/>
                </a:path>
                <a:path w="7780020" h="211454">
                  <a:moveTo>
                    <a:pt x="7571156" y="112280"/>
                  </a:moveTo>
                  <a:lnTo>
                    <a:pt x="7569848" y="100291"/>
                  </a:lnTo>
                  <a:lnTo>
                    <a:pt x="7558799" y="100596"/>
                  </a:lnTo>
                  <a:lnTo>
                    <a:pt x="7551179" y="101600"/>
                  </a:lnTo>
                  <a:lnTo>
                    <a:pt x="7550315" y="103263"/>
                  </a:lnTo>
                  <a:lnTo>
                    <a:pt x="7559472" y="105537"/>
                  </a:lnTo>
                  <a:lnTo>
                    <a:pt x="7565390" y="106489"/>
                  </a:lnTo>
                  <a:lnTo>
                    <a:pt x="7571156" y="112280"/>
                  </a:lnTo>
                  <a:close/>
                </a:path>
                <a:path w="7780020" h="211454">
                  <a:moveTo>
                    <a:pt x="7576921" y="100050"/>
                  </a:moveTo>
                  <a:lnTo>
                    <a:pt x="7576210" y="91935"/>
                  </a:lnTo>
                  <a:lnTo>
                    <a:pt x="7572286" y="89103"/>
                  </a:lnTo>
                  <a:lnTo>
                    <a:pt x="7567993" y="90563"/>
                  </a:lnTo>
                  <a:lnTo>
                    <a:pt x="7566419" y="94640"/>
                  </a:lnTo>
                  <a:lnTo>
                    <a:pt x="7571854" y="97040"/>
                  </a:lnTo>
                  <a:lnTo>
                    <a:pt x="7569848" y="100291"/>
                  </a:lnTo>
                  <a:lnTo>
                    <a:pt x="7576921" y="100050"/>
                  </a:lnTo>
                  <a:close/>
                </a:path>
                <a:path w="7780020" h="211454">
                  <a:moveTo>
                    <a:pt x="7589863" y="159346"/>
                  </a:moveTo>
                  <a:lnTo>
                    <a:pt x="7585735" y="160324"/>
                  </a:lnTo>
                  <a:lnTo>
                    <a:pt x="7579792" y="158927"/>
                  </a:lnTo>
                  <a:lnTo>
                    <a:pt x="7579461" y="164655"/>
                  </a:lnTo>
                  <a:lnTo>
                    <a:pt x="7583551" y="163842"/>
                  </a:lnTo>
                  <a:lnTo>
                    <a:pt x="7589571" y="165265"/>
                  </a:lnTo>
                  <a:lnTo>
                    <a:pt x="7589863" y="159346"/>
                  </a:lnTo>
                  <a:close/>
                </a:path>
                <a:path w="7780020" h="211454">
                  <a:moveTo>
                    <a:pt x="7599388" y="44323"/>
                  </a:moveTo>
                  <a:lnTo>
                    <a:pt x="7590955" y="45085"/>
                  </a:lnTo>
                  <a:lnTo>
                    <a:pt x="7581354" y="44323"/>
                  </a:lnTo>
                  <a:lnTo>
                    <a:pt x="7572908" y="45072"/>
                  </a:lnTo>
                  <a:lnTo>
                    <a:pt x="7567904" y="50368"/>
                  </a:lnTo>
                  <a:lnTo>
                    <a:pt x="7574000" y="49784"/>
                  </a:lnTo>
                  <a:lnTo>
                    <a:pt x="7578928" y="51079"/>
                  </a:lnTo>
                  <a:lnTo>
                    <a:pt x="7582167" y="54940"/>
                  </a:lnTo>
                  <a:lnTo>
                    <a:pt x="7584275" y="49377"/>
                  </a:lnTo>
                  <a:lnTo>
                    <a:pt x="7597305" y="49860"/>
                  </a:lnTo>
                  <a:lnTo>
                    <a:pt x="7599388" y="44323"/>
                  </a:lnTo>
                  <a:close/>
                </a:path>
                <a:path w="7780020" h="211454">
                  <a:moveTo>
                    <a:pt x="7620178" y="160934"/>
                  </a:moveTo>
                  <a:lnTo>
                    <a:pt x="7618235" y="158356"/>
                  </a:lnTo>
                  <a:lnTo>
                    <a:pt x="7617155" y="156997"/>
                  </a:lnTo>
                  <a:lnTo>
                    <a:pt x="7612989" y="161010"/>
                  </a:lnTo>
                  <a:lnTo>
                    <a:pt x="7614907" y="163436"/>
                  </a:lnTo>
                  <a:lnTo>
                    <a:pt x="7615936" y="164744"/>
                  </a:lnTo>
                  <a:lnTo>
                    <a:pt x="7620178" y="160934"/>
                  </a:lnTo>
                  <a:close/>
                </a:path>
                <a:path w="7780020" h="211454">
                  <a:moveTo>
                    <a:pt x="7631531" y="137998"/>
                  </a:moveTo>
                  <a:lnTo>
                    <a:pt x="7616177" y="135064"/>
                  </a:lnTo>
                  <a:lnTo>
                    <a:pt x="7601102" y="131699"/>
                  </a:lnTo>
                  <a:lnTo>
                    <a:pt x="7585227" y="129540"/>
                  </a:lnTo>
                  <a:lnTo>
                    <a:pt x="7567485" y="130238"/>
                  </a:lnTo>
                  <a:lnTo>
                    <a:pt x="7567257" y="141185"/>
                  </a:lnTo>
                  <a:lnTo>
                    <a:pt x="7571016" y="145973"/>
                  </a:lnTo>
                  <a:lnTo>
                    <a:pt x="7578699" y="144780"/>
                  </a:lnTo>
                  <a:lnTo>
                    <a:pt x="7593203" y="143840"/>
                  </a:lnTo>
                  <a:lnTo>
                    <a:pt x="7608748" y="144386"/>
                  </a:lnTo>
                  <a:lnTo>
                    <a:pt x="7622489" y="143433"/>
                  </a:lnTo>
                  <a:lnTo>
                    <a:pt x="7631531" y="137998"/>
                  </a:lnTo>
                  <a:close/>
                </a:path>
                <a:path w="7780020" h="211454">
                  <a:moveTo>
                    <a:pt x="7641120" y="112712"/>
                  </a:moveTo>
                  <a:lnTo>
                    <a:pt x="7640675" y="102743"/>
                  </a:lnTo>
                  <a:lnTo>
                    <a:pt x="7633602" y="102971"/>
                  </a:lnTo>
                  <a:lnTo>
                    <a:pt x="7634033" y="112953"/>
                  </a:lnTo>
                  <a:lnTo>
                    <a:pt x="7641120" y="112712"/>
                  </a:lnTo>
                  <a:close/>
                </a:path>
                <a:path w="7780020" h="211454">
                  <a:moveTo>
                    <a:pt x="7652779" y="137248"/>
                  </a:moveTo>
                  <a:lnTo>
                    <a:pt x="7644676" y="136105"/>
                  </a:lnTo>
                  <a:lnTo>
                    <a:pt x="7639571" y="138912"/>
                  </a:lnTo>
                  <a:lnTo>
                    <a:pt x="7639088" y="147726"/>
                  </a:lnTo>
                  <a:lnTo>
                    <a:pt x="7647191" y="148805"/>
                  </a:lnTo>
                  <a:lnTo>
                    <a:pt x="7652309" y="146100"/>
                  </a:lnTo>
                  <a:lnTo>
                    <a:pt x="7652779" y="137248"/>
                  </a:lnTo>
                  <a:close/>
                </a:path>
                <a:path w="7780020" h="211454">
                  <a:moveTo>
                    <a:pt x="7664920" y="91935"/>
                  </a:moveTo>
                  <a:lnTo>
                    <a:pt x="7650797" y="92430"/>
                  </a:lnTo>
                  <a:lnTo>
                    <a:pt x="7646683" y="93370"/>
                  </a:lnTo>
                  <a:lnTo>
                    <a:pt x="7640752" y="91935"/>
                  </a:lnTo>
                  <a:lnTo>
                    <a:pt x="7640460" y="97853"/>
                  </a:lnTo>
                  <a:lnTo>
                    <a:pt x="7654569" y="97370"/>
                  </a:lnTo>
                  <a:lnTo>
                    <a:pt x="7658671" y="96367"/>
                  </a:lnTo>
                  <a:lnTo>
                    <a:pt x="7664640" y="97790"/>
                  </a:lnTo>
                  <a:lnTo>
                    <a:pt x="7664920" y="91935"/>
                  </a:lnTo>
                  <a:close/>
                </a:path>
                <a:path w="7780020" h="211454">
                  <a:moveTo>
                    <a:pt x="7681328" y="141236"/>
                  </a:moveTo>
                  <a:lnTo>
                    <a:pt x="7674229" y="141478"/>
                  </a:lnTo>
                  <a:lnTo>
                    <a:pt x="7667320" y="143103"/>
                  </a:lnTo>
                  <a:lnTo>
                    <a:pt x="7670990" y="146329"/>
                  </a:lnTo>
                  <a:lnTo>
                    <a:pt x="7678052" y="147066"/>
                  </a:lnTo>
                  <a:lnTo>
                    <a:pt x="7681328" y="141236"/>
                  </a:lnTo>
                  <a:close/>
                </a:path>
                <a:path w="7780020" h="211454">
                  <a:moveTo>
                    <a:pt x="7681887" y="76352"/>
                  </a:moveTo>
                  <a:lnTo>
                    <a:pt x="7677810" y="77317"/>
                  </a:lnTo>
                  <a:lnTo>
                    <a:pt x="7671841" y="75920"/>
                  </a:lnTo>
                  <a:lnTo>
                    <a:pt x="7671524" y="81749"/>
                  </a:lnTo>
                  <a:lnTo>
                    <a:pt x="7675651" y="80835"/>
                  </a:lnTo>
                  <a:lnTo>
                    <a:pt x="7681582" y="82257"/>
                  </a:lnTo>
                  <a:lnTo>
                    <a:pt x="7681887" y="76352"/>
                  </a:lnTo>
                  <a:close/>
                </a:path>
                <a:path w="7780020" h="211454">
                  <a:moveTo>
                    <a:pt x="7697165" y="100799"/>
                  </a:moveTo>
                  <a:lnTo>
                    <a:pt x="7693444" y="95846"/>
                  </a:lnTo>
                  <a:lnTo>
                    <a:pt x="7686713" y="95580"/>
                  </a:lnTo>
                  <a:lnTo>
                    <a:pt x="7678979" y="96926"/>
                  </a:lnTo>
                  <a:lnTo>
                    <a:pt x="7672197" y="96786"/>
                  </a:lnTo>
                  <a:lnTo>
                    <a:pt x="7675893" y="101688"/>
                  </a:lnTo>
                  <a:lnTo>
                    <a:pt x="7682624" y="101917"/>
                  </a:lnTo>
                  <a:lnTo>
                    <a:pt x="7690383" y="100596"/>
                  </a:lnTo>
                  <a:lnTo>
                    <a:pt x="7697165" y="100799"/>
                  </a:lnTo>
                  <a:close/>
                </a:path>
                <a:path w="7780020" h="211454">
                  <a:moveTo>
                    <a:pt x="7697559" y="185547"/>
                  </a:moveTo>
                  <a:lnTo>
                    <a:pt x="7692898" y="185674"/>
                  </a:lnTo>
                  <a:lnTo>
                    <a:pt x="7688720" y="182092"/>
                  </a:lnTo>
                  <a:lnTo>
                    <a:pt x="7685418" y="180365"/>
                  </a:lnTo>
                  <a:lnTo>
                    <a:pt x="7683386" y="186042"/>
                  </a:lnTo>
                  <a:lnTo>
                    <a:pt x="7686561" y="188353"/>
                  </a:lnTo>
                  <a:lnTo>
                    <a:pt x="7691336" y="191033"/>
                  </a:lnTo>
                  <a:lnTo>
                    <a:pt x="7695679" y="191096"/>
                  </a:lnTo>
                  <a:lnTo>
                    <a:pt x="7697559" y="185547"/>
                  </a:lnTo>
                  <a:close/>
                </a:path>
                <a:path w="7780020" h="211454">
                  <a:moveTo>
                    <a:pt x="7699286" y="145656"/>
                  </a:moveTo>
                  <a:lnTo>
                    <a:pt x="7695158" y="146646"/>
                  </a:lnTo>
                  <a:lnTo>
                    <a:pt x="7689177" y="145237"/>
                  </a:lnTo>
                  <a:lnTo>
                    <a:pt x="7688885" y="150876"/>
                  </a:lnTo>
                  <a:lnTo>
                    <a:pt x="7692987" y="150101"/>
                  </a:lnTo>
                  <a:lnTo>
                    <a:pt x="7698981" y="151485"/>
                  </a:lnTo>
                  <a:lnTo>
                    <a:pt x="7699286" y="145656"/>
                  </a:lnTo>
                  <a:close/>
                </a:path>
                <a:path w="7780020" h="211454">
                  <a:moveTo>
                    <a:pt x="7701191" y="110655"/>
                  </a:moveTo>
                  <a:lnTo>
                    <a:pt x="7692352" y="111937"/>
                  </a:lnTo>
                  <a:lnTo>
                    <a:pt x="7684363" y="108623"/>
                  </a:lnTo>
                  <a:lnTo>
                    <a:pt x="7677709" y="106553"/>
                  </a:lnTo>
                  <a:lnTo>
                    <a:pt x="7672870" y="111620"/>
                  </a:lnTo>
                  <a:lnTo>
                    <a:pt x="7687932" y="116382"/>
                  </a:lnTo>
                  <a:lnTo>
                    <a:pt x="7695895" y="116433"/>
                  </a:lnTo>
                  <a:lnTo>
                    <a:pt x="7701191" y="110655"/>
                  </a:lnTo>
                  <a:close/>
                </a:path>
                <a:path w="7780020" h="211454">
                  <a:moveTo>
                    <a:pt x="7703261" y="80645"/>
                  </a:moveTo>
                  <a:lnTo>
                    <a:pt x="7695146" y="82461"/>
                  </a:lnTo>
                  <a:lnTo>
                    <a:pt x="7689685" y="80352"/>
                  </a:lnTo>
                  <a:lnTo>
                    <a:pt x="7685418" y="76225"/>
                  </a:lnTo>
                  <a:lnTo>
                    <a:pt x="7686357" y="84505"/>
                  </a:lnTo>
                  <a:lnTo>
                    <a:pt x="7692949" y="87210"/>
                  </a:lnTo>
                  <a:lnTo>
                    <a:pt x="7700238" y="85534"/>
                  </a:lnTo>
                  <a:lnTo>
                    <a:pt x="7703261" y="80645"/>
                  </a:lnTo>
                  <a:close/>
                </a:path>
                <a:path w="7780020" h="211454">
                  <a:moveTo>
                    <a:pt x="7708290" y="147904"/>
                  </a:moveTo>
                  <a:lnTo>
                    <a:pt x="7706347" y="145415"/>
                  </a:lnTo>
                  <a:lnTo>
                    <a:pt x="7705331" y="144030"/>
                  </a:lnTo>
                  <a:lnTo>
                    <a:pt x="7701127" y="147993"/>
                  </a:lnTo>
                  <a:lnTo>
                    <a:pt x="7703071" y="150393"/>
                  </a:lnTo>
                  <a:lnTo>
                    <a:pt x="7704099" y="151815"/>
                  </a:lnTo>
                  <a:lnTo>
                    <a:pt x="7708290" y="147904"/>
                  </a:lnTo>
                  <a:close/>
                </a:path>
                <a:path w="7780020" h="211454">
                  <a:moveTo>
                    <a:pt x="7708735" y="103949"/>
                  </a:moveTo>
                  <a:lnTo>
                    <a:pt x="7707782" y="100152"/>
                  </a:lnTo>
                  <a:lnTo>
                    <a:pt x="7697165" y="100799"/>
                  </a:lnTo>
                  <a:lnTo>
                    <a:pt x="7703896" y="106172"/>
                  </a:lnTo>
                  <a:lnTo>
                    <a:pt x="7708735" y="103949"/>
                  </a:lnTo>
                  <a:close/>
                </a:path>
                <a:path w="7780020" h="211454">
                  <a:moveTo>
                    <a:pt x="7724635" y="47536"/>
                  </a:moveTo>
                  <a:lnTo>
                    <a:pt x="7722717" y="45059"/>
                  </a:lnTo>
                  <a:lnTo>
                    <a:pt x="7721676" y="43637"/>
                  </a:lnTo>
                  <a:lnTo>
                    <a:pt x="7717485" y="47726"/>
                  </a:lnTo>
                  <a:lnTo>
                    <a:pt x="7719403" y="50228"/>
                  </a:lnTo>
                  <a:lnTo>
                    <a:pt x="7720482" y="51409"/>
                  </a:lnTo>
                  <a:lnTo>
                    <a:pt x="7724635" y="47536"/>
                  </a:lnTo>
                  <a:close/>
                </a:path>
                <a:path w="7780020" h="211454">
                  <a:moveTo>
                    <a:pt x="7726223" y="152247"/>
                  </a:moveTo>
                  <a:lnTo>
                    <a:pt x="7724241" y="149656"/>
                  </a:lnTo>
                  <a:lnTo>
                    <a:pt x="7723276" y="148450"/>
                  </a:lnTo>
                  <a:lnTo>
                    <a:pt x="7719034" y="152323"/>
                  </a:lnTo>
                  <a:lnTo>
                    <a:pt x="7720965" y="154825"/>
                  </a:lnTo>
                  <a:lnTo>
                    <a:pt x="7722032" y="156159"/>
                  </a:lnTo>
                  <a:lnTo>
                    <a:pt x="7726223" y="152247"/>
                  </a:lnTo>
                  <a:close/>
                </a:path>
                <a:path w="7780020" h="211454">
                  <a:moveTo>
                    <a:pt x="7736903" y="189230"/>
                  </a:moveTo>
                  <a:lnTo>
                    <a:pt x="7730363" y="185623"/>
                  </a:lnTo>
                  <a:lnTo>
                    <a:pt x="7720419" y="183870"/>
                  </a:lnTo>
                  <a:lnTo>
                    <a:pt x="7710729" y="185077"/>
                  </a:lnTo>
                  <a:lnTo>
                    <a:pt x="7704950" y="190334"/>
                  </a:lnTo>
                  <a:lnTo>
                    <a:pt x="7711884" y="188645"/>
                  </a:lnTo>
                  <a:lnTo>
                    <a:pt x="7712303" y="196837"/>
                  </a:lnTo>
                  <a:lnTo>
                    <a:pt x="7716037" y="199936"/>
                  </a:lnTo>
                  <a:lnTo>
                    <a:pt x="7718946" y="194271"/>
                  </a:lnTo>
                  <a:lnTo>
                    <a:pt x="7733995" y="194843"/>
                  </a:lnTo>
                  <a:lnTo>
                    <a:pt x="7736903" y="189230"/>
                  </a:lnTo>
                  <a:close/>
                </a:path>
                <a:path w="7780020" h="211454">
                  <a:moveTo>
                    <a:pt x="7742733" y="94018"/>
                  </a:moveTo>
                  <a:lnTo>
                    <a:pt x="7742542" y="89293"/>
                  </a:lnTo>
                  <a:lnTo>
                    <a:pt x="7739862" y="90538"/>
                  </a:lnTo>
                  <a:lnTo>
                    <a:pt x="7735595" y="89636"/>
                  </a:lnTo>
                  <a:lnTo>
                    <a:pt x="7735760" y="94589"/>
                  </a:lnTo>
                  <a:lnTo>
                    <a:pt x="7738440" y="93230"/>
                  </a:lnTo>
                  <a:lnTo>
                    <a:pt x="7742733" y="94018"/>
                  </a:lnTo>
                  <a:close/>
                </a:path>
                <a:path w="7780020" h="211454">
                  <a:moveTo>
                    <a:pt x="7752880" y="153733"/>
                  </a:moveTo>
                  <a:lnTo>
                    <a:pt x="7748752" y="154736"/>
                  </a:lnTo>
                  <a:lnTo>
                    <a:pt x="7742834" y="153314"/>
                  </a:lnTo>
                  <a:lnTo>
                    <a:pt x="7742504" y="159054"/>
                  </a:lnTo>
                  <a:lnTo>
                    <a:pt x="7746657" y="158229"/>
                  </a:lnTo>
                  <a:lnTo>
                    <a:pt x="7752588" y="159651"/>
                  </a:lnTo>
                  <a:lnTo>
                    <a:pt x="7752880" y="153733"/>
                  </a:lnTo>
                  <a:close/>
                </a:path>
                <a:path w="7780020" h="211454">
                  <a:moveTo>
                    <a:pt x="7758443" y="193522"/>
                  </a:moveTo>
                  <a:lnTo>
                    <a:pt x="7751381" y="193763"/>
                  </a:lnTo>
                  <a:lnTo>
                    <a:pt x="7744409" y="195402"/>
                  </a:lnTo>
                  <a:lnTo>
                    <a:pt x="7748092" y="198628"/>
                  </a:lnTo>
                  <a:lnTo>
                    <a:pt x="7755179" y="199364"/>
                  </a:lnTo>
                  <a:lnTo>
                    <a:pt x="7758443" y="193522"/>
                  </a:lnTo>
                  <a:close/>
                </a:path>
                <a:path w="7780020" h="211454">
                  <a:moveTo>
                    <a:pt x="7769212" y="90932"/>
                  </a:moveTo>
                  <a:lnTo>
                    <a:pt x="7767282" y="88455"/>
                  </a:lnTo>
                  <a:lnTo>
                    <a:pt x="7766215" y="87058"/>
                  </a:lnTo>
                  <a:lnTo>
                    <a:pt x="7762037" y="90970"/>
                  </a:lnTo>
                  <a:lnTo>
                    <a:pt x="7764031" y="93624"/>
                  </a:lnTo>
                  <a:lnTo>
                    <a:pt x="7765008" y="94792"/>
                  </a:lnTo>
                  <a:lnTo>
                    <a:pt x="7769212" y="90932"/>
                  </a:lnTo>
                  <a:close/>
                </a:path>
                <a:path w="7780020" h="211454">
                  <a:moveTo>
                    <a:pt x="7779639" y="122948"/>
                  </a:moveTo>
                  <a:lnTo>
                    <a:pt x="7772527" y="119240"/>
                  </a:lnTo>
                  <a:lnTo>
                    <a:pt x="7763840" y="118008"/>
                  </a:lnTo>
                  <a:lnTo>
                    <a:pt x="7754975" y="117043"/>
                  </a:lnTo>
                  <a:lnTo>
                    <a:pt x="7747368" y="114122"/>
                  </a:lnTo>
                  <a:lnTo>
                    <a:pt x="7751712" y="123634"/>
                  </a:lnTo>
                  <a:lnTo>
                    <a:pt x="7761414" y="128397"/>
                  </a:lnTo>
                  <a:lnTo>
                    <a:pt x="7772146" y="128231"/>
                  </a:lnTo>
                  <a:lnTo>
                    <a:pt x="7779639" y="12294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3074" y="3814622"/>
              <a:ext cx="7650480" cy="372110"/>
            </a:xfrm>
            <a:custGeom>
              <a:avLst/>
              <a:gdLst/>
              <a:ahLst/>
              <a:cxnLst/>
              <a:rect l="l" t="t" r="r" b="b"/>
              <a:pathLst>
                <a:path w="7650480" h="372110">
                  <a:moveTo>
                    <a:pt x="7315" y="292290"/>
                  </a:moveTo>
                  <a:lnTo>
                    <a:pt x="7086" y="287502"/>
                  </a:lnTo>
                  <a:lnTo>
                    <a:pt x="4406" y="288747"/>
                  </a:lnTo>
                  <a:lnTo>
                    <a:pt x="0" y="288061"/>
                  </a:lnTo>
                  <a:lnTo>
                    <a:pt x="292" y="292747"/>
                  </a:lnTo>
                  <a:lnTo>
                    <a:pt x="2997" y="291592"/>
                  </a:lnTo>
                  <a:lnTo>
                    <a:pt x="7315" y="292290"/>
                  </a:lnTo>
                  <a:close/>
                </a:path>
                <a:path w="7650480" h="372110">
                  <a:moveTo>
                    <a:pt x="20294" y="271602"/>
                  </a:moveTo>
                  <a:lnTo>
                    <a:pt x="20027" y="266763"/>
                  </a:lnTo>
                  <a:lnTo>
                    <a:pt x="17322" y="267931"/>
                  </a:lnTo>
                  <a:lnTo>
                    <a:pt x="12928" y="267258"/>
                  </a:lnTo>
                  <a:lnTo>
                    <a:pt x="13182" y="272059"/>
                  </a:lnTo>
                  <a:lnTo>
                    <a:pt x="15900" y="270916"/>
                  </a:lnTo>
                  <a:lnTo>
                    <a:pt x="20294" y="271602"/>
                  </a:lnTo>
                  <a:close/>
                </a:path>
                <a:path w="7650480" h="372110">
                  <a:moveTo>
                    <a:pt x="30314" y="283667"/>
                  </a:moveTo>
                  <a:lnTo>
                    <a:pt x="28308" y="281254"/>
                  </a:lnTo>
                  <a:lnTo>
                    <a:pt x="27228" y="279933"/>
                  </a:lnTo>
                  <a:lnTo>
                    <a:pt x="22999" y="283959"/>
                  </a:lnTo>
                  <a:lnTo>
                    <a:pt x="25057" y="286473"/>
                  </a:lnTo>
                  <a:lnTo>
                    <a:pt x="26162" y="287769"/>
                  </a:lnTo>
                  <a:lnTo>
                    <a:pt x="30314" y="283667"/>
                  </a:lnTo>
                  <a:close/>
                </a:path>
                <a:path w="7650480" h="372110">
                  <a:moveTo>
                    <a:pt x="46596" y="257797"/>
                  </a:moveTo>
                  <a:lnTo>
                    <a:pt x="44577" y="255346"/>
                  </a:lnTo>
                  <a:lnTo>
                    <a:pt x="43446" y="254050"/>
                  </a:lnTo>
                  <a:lnTo>
                    <a:pt x="39230" y="258089"/>
                  </a:lnTo>
                  <a:lnTo>
                    <a:pt x="41275" y="260502"/>
                  </a:lnTo>
                  <a:lnTo>
                    <a:pt x="42379" y="261886"/>
                  </a:lnTo>
                  <a:lnTo>
                    <a:pt x="46596" y="257797"/>
                  </a:lnTo>
                  <a:close/>
                </a:path>
                <a:path w="7650480" h="372110">
                  <a:moveTo>
                    <a:pt x="62661" y="121704"/>
                  </a:moveTo>
                  <a:lnTo>
                    <a:pt x="56705" y="110210"/>
                  </a:lnTo>
                  <a:lnTo>
                    <a:pt x="56845" y="119748"/>
                  </a:lnTo>
                  <a:lnTo>
                    <a:pt x="54406" y="120319"/>
                  </a:lnTo>
                  <a:lnTo>
                    <a:pt x="55270" y="123342"/>
                  </a:lnTo>
                  <a:lnTo>
                    <a:pt x="57924" y="125755"/>
                  </a:lnTo>
                  <a:lnTo>
                    <a:pt x="60820" y="124536"/>
                  </a:lnTo>
                  <a:lnTo>
                    <a:pt x="62661" y="121704"/>
                  </a:lnTo>
                  <a:close/>
                </a:path>
                <a:path w="7650480" h="372110">
                  <a:moveTo>
                    <a:pt x="69164" y="111683"/>
                  </a:moveTo>
                  <a:lnTo>
                    <a:pt x="67119" y="109232"/>
                  </a:lnTo>
                  <a:lnTo>
                    <a:pt x="66040" y="107873"/>
                  </a:lnTo>
                  <a:lnTo>
                    <a:pt x="61772" y="111836"/>
                  </a:lnTo>
                  <a:lnTo>
                    <a:pt x="63830" y="114439"/>
                  </a:lnTo>
                  <a:lnTo>
                    <a:pt x="64922" y="115684"/>
                  </a:lnTo>
                  <a:lnTo>
                    <a:pt x="69164" y="111683"/>
                  </a:lnTo>
                  <a:close/>
                </a:path>
                <a:path w="7650480" h="372110">
                  <a:moveTo>
                    <a:pt x="126949" y="213245"/>
                  </a:moveTo>
                  <a:lnTo>
                    <a:pt x="124904" y="210794"/>
                  </a:lnTo>
                  <a:lnTo>
                    <a:pt x="123799" y="209562"/>
                  </a:lnTo>
                  <a:lnTo>
                    <a:pt x="119570" y="213499"/>
                  </a:lnTo>
                  <a:lnTo>
                    <a:pt x="121602" y="216065"/>
                  </a:lnTo>
                  <a:lnTo>
                    <a:pt x="122669" y="217373"/>
                  </a:lnTo>
                  <a:lnTo>
                    <a:pt x="126949" y="213245"/>
                  </a:lnTo>
                  <a:close/>
                </a:path>
                <a:path w="7650480" h="372110">
                  <a:moveTo>
                    <a:pt x="131851" y="233019"/>
                  </a:moveTo>
                  <a:lnTo>
                    <a:pt x="129806" y="230530"/>
                  </a:lnTo>
                  <a:lnTo>
                    <a:pt x="128676" y="229247"/>
                  </a:lnTo>
                  <a:lnTo>
                    <a:pt x="124460" y="233235"/>
                  </a:lnTo>
                  <a:lnTo>
                    <a:pt x="126504" y="235724"/>
                  </a:lnTo>
                  <a:lnTo>
                    <a:pt x="127596" y="237058"/>
                  </a:lnTo>
                  <a:lnTo>
                    <a:pt x="131851" y="233019"/>
                  </a:lnTo>
                  <a:close/>
                </a:path>
                <a:path w="7650480" h="372110">
                  <a:moveTo>
                    <a:pt x="144005" y="284518"/>
                  </a:moveTo>
                  <a:lnTo>
                    <a:pt x="143789" y="279717"/>
                  </a:lnTo>
                  <a:lnTo>
                    <a:pt x="141071" y="280974"/>
                  </a:lnTo>
                  <a:lnTo>
                    <a:pt x="136715" y="280289"/>
                  </a:lnTo>
                  <a:lnTo>
                    <a:pt x="136944" y="284975"/>
                  </a:lnTo>
                  <a:lnTo>
                    <a:pt x="139598" y="283845"/>
                  </a:lnTo>
                  <a:lnTo>
                    <a:pt x="144005" y="284518"/>
                  </a:lnTo>
                  <a:close/>
                </a:path>
                <a:path w="7650480" h="372110">
                  <a:moveTo>
                    <a:pt x="153504" y="204216"/>
                  </a:moveTo>
                  <a:lnTo>
                    <a:pt x="144805" y="204571"/>
                  </a:lnTo>
                  <a:lnTo>
                    <a:pt x="144945" y="208368"/>
                  </a:lnTo>
                  <a:lnTo>
                    <a:pt x="149364" y="210096"/>
                  </a:lnTo>
                  <a:lnTo>
                    <a:pt x="153504" y="204216"/>
                  </a:lnTo>
                  <a:close/>
                </a:path>
                <a:path w="7650480" h="372110">
                  <a:moveTo>
                    <a:pt x="168046" y="201168"/>
                  </a:moveTo>
                  <a:lnTo>
                    <a:pt x="167386" y="193446"/>
                  </a:lnTo>
                  <a:lnTo>
                    <a:pt x="160705" y="194551"/>
                  </a:lnTo>
                  <a:lnTo>
                    <a:pt x="155486" y="197408"/>
                  </a:lnTo>
                  <a:lnTo>
                    <a:pt x="153504" y="204216"/>
                  </a:lnTo>
                  <a:lnTo>
                    <a:pt x="159004" y="203974"/>
                  </a:lnTo>
                  <a:lnTo>
                    <a:pt x="164541" y="203822"/>
                  </a:lnTo>
                  <a:lnTo>
                    <a:pt x="168046" y="201168"/>
                  </a:lnTo>
                  <a:close/>
                </a:path>
                <a:path w="7650480" h="372110">
                  <a:moveTo>
                    <a:pt x="215595" y="210731"/>
                  </a:moveTo>
                  <a:lnTo>
                    <a:pt x="212966" y="203542"/>
                  </a:lnTo>
                  <a:lnTo>
                    <a:pt x="211289" y="211442"/>
                  </a:lnTo>
                  <a:lnTo>
                    <a:pt x="215595" y="210731"/>
                  </a:lnTo>
                  <a:close/>
                </a:path>
                <a:path w="7650480" h="372110">
                  <a:moveTo>
                    <a:pt x="219049" y="15646"/>
                  </a:moveTo>
                  <a:lnTo>
                    <a:pt x="218897" y="10655"/>
                  </a:lnTo>
                  <a:lnTo>
                    <a:pt x="216103" y="11976"/>
                  </a:lnTo>
                  <a:lnTo>
                    <a:pt x="211658" y="11163"/>
                  </a:lnTo>
                  <a:lnTo>
                    <a:pt x="211823" y="16116"/>
                  </a:lnTo>
                  <a:lnTo>
                    <a:pt x="214591" y="14770"/>
                  </a:lnTo>
                  <a:lnTo>
                    <a:pt x="219049" y="15646"/>
                  </a:lnTo>
                  <a:close/>
                </a:path>
                <a:path w="7650480" h="372110">
                  <a:moveTo>
                    <a:pt x="229247" y="194881"/>
                  </a:moveTo>
                  <a:lnTo>
                    <a:pt x="221983" y="195300"/>
                  </a:lnTo>
                  <a:lnTo>
                    <a:pt x="214934" y="197078"/>
                  </a:lnTo>
                  <a:lnTo>
                    <a:pt x="218719" y="200240"/>
                  </a:lnTo>
                  <a:lnTo>
                    <a:pt x="225945" y="200825"/>
                  </a:lnTo>
                  <a:lnTo>
                    <a:pt x="229247" y="194881"/>
                  </a:lnTo>
                  <a:close/>
                </a:path>
                <a:path w="7650480" h="372110">
                  <a:moveTo>
                    <a:pt x="231965" y="296760"/>
                  </a:moveTo>
                  <a:lnTo>
                    <a:pt x="218071" y="296760"/>
                  </a:lnTo>
                  <a:lnTo>
                    <a:pt x="219570" y="296964"/>
                  </a:lnTo>
                  <a:lnTo>
                    <a:pt x="229362" y="297751"/>
                  </a:lnTo>
                  <a:lnTo>
                    <a:pt x="231965" y="296760"/>
                  </a:lnTo>
                  <a:close/>
                </a:path>
                <a:path w="7650480" h="372110">
                  <a:moveTo>
                    <a:pt x="239255" y="12014"/>
                  </a:moveTo>
                  <a:lnTo>
                    <a:pt x="236131" y="8318"/>
                  </a:lnTo>
                  <a:lnTo>
                    <a:pt x="231800" y="12433"/>
                  </a:lnTo>
                  <a:lnTo>
                    <a:pt x="233832" y="14871"/>
                  </a:lnTo>
                  <a:lnTo>
                    <a:pt x="234937" y="16179"/>
                  </a:lnTo>
                  <a:lnTo>
                    <a:pt x="239255" y="12014"/>
                  </a:lnTo>
                  <a:close/>
                </a:path>
                <a:path w="7650480" h="372110">
                  <a:moveTo>
                    <a:pt x="275475" y="177304"/>
                  </a:moveTo>
                  <a:lnTo>
                    <a:pt x="275336" y="174548"/>
                  </a:lnTo>
                  <a:lnTo>
                    <a:pt x="272249" y="171754"/>
                  </a:lnTo>
                  <a:lnTo>
                    <a:pt x="271868" y="177507"/>
                  </a:lnTo>
                  <a:lnTo>
                    <a:pt x="272008" y="180263"/>
                  </a:lnTo>
                  <a:lnTo>
                    <a:pt x="275094" y="182994"/>
                  </a:lnTo>
                  <a:lnTo>
                    <a:pt x="275475" y="177304"/>
                  </a:lnTo>
                  <a:close/>
                </a:path>
                <a:path w="7650480" h="372110">
                  <a:moveTo>
                    <a:pt x="286308" y="209270"/>
                  </a:moveTo>
                  <a:lnTo>
                    <a:pt x="284276" y="206819"/>
                  </a:lnTo>
                  <a:lnTo>
                    <a:pt x="283260" y="205409"/>
                  </a:lnTo>
                  <a:lnTo>
                    <a:pt x="278942" y="209423"/>
                  </a:lnTo>
                  <a:lnTo>
                    <a:pt x="280936" y="211899"/>
                  </a:lnTo>
                  <a:lnTo>
                    <a:pt x="281978" y="213233"/>
                  </a:lnTo>
                  <a:lnTo>
                    <a:pt x="286308" y="209270"/>
                  </a:lnTo>
                  <a:close/>
                </a:path>
                <a:path w="7650480" h="372110">
                  <a:moveTo>
                    <a:pt x="297751" y="3860"/>
                  </a:moveTo>
                  <a:lnTo>
                    <a:pt x="295681" y="1409"/>
                  </a:lnTo>
                  <a:lnTo>
                    <a:pt x="294627" y="0"/>
                  </a:lnTo>
                  <a:lnTo>
                    <a:pt x="290245" y="4064"/>
                  </a:lnTo>
                  <a:lnTo>
                    <a:pt x="292290" y="6515"/>
                  </a:lnTo>
                  <a:lnTo>
                    <a:pt x="293408" y="7848"/>
                  </a:lnTo>
                  <a:lnTo>
                    <a:pt x="297751" y="3860"/>
                  </a:lnTo>
                  <a:close/>
                </a:path>
                <a:path w="7650480" h="372110">
                  <a:moveTo>
                    <a:pt x="301028" y="250812"/>
                  </a:moveTo>
                  <a:lnTo>
                    <a:pt x="297484" y="243319"/>
                  </a:lnTo>
                  <a:lnTo>
                    <a:pt x="292188" y="244030"/>
                  </a:lnTo>
                  <a:lnTo>
                    <a:pt x="284937" y="247218"/>
                  </a:lnTo>
                  <a:lnTo>
                    <a:pt x="275551" y="247180"/>
                  </a:lnTo>
                  <a:lnTo>
                    <a:pt x="273862" y="242874"/>
                  </a:lnTo>
                  <a:lnTo>
                    <a:pt x="266788" y="248805"/>
                  </a:lnTo>
                  <a:lnTo>
                    <a:pt x="261150" y="248005"/>
                  </a:lnTo>
                  <a:lnTo>
                    <a:pt x="261607" y="254558"/>
                  </a:lnTo>
                  <a:lnTo>
                    <a:pt x="264312" y="256349"/>
                  </a:lnTo>
                  <a:lnTo>
                    <a:pt x="268262" y="256298"/>
                  </a:lnTo>
                  <a:lnTo>
                    <a:pt x="272491" y="257340"/>
                  </a:lnTo>
                  <a:lnTo>
                    <a:pt x="272973" y="257683"/>
                  </a:lnTo>
                  <a:lnTo>
                    <a:pt x="272338" y="261848"/>
                  </a:lnTo>
                  <a:lnTo>
                    <a:pt x="275310" y="266090"/>
                  </a:lnTo>
                  <a:lnTo>
                    <a:pt x="284149" y="263512"/>
                  </a:lnTo>
                  <a:lnTo>
                    <a:pt x="287401" y="266522"/>
                  </a:lnTo>
                  <a:lnTo>
                    <a:pt x="291058" y="262902"/>
                  </a:lnTo>
                  <a:lnTo>
                    <a:pt x="296595" y="261594"/>
                  </a:lnTo>
                  <a:lnTo>
                    <a:pt x="300939" y="258813"/>
                  </a:lnTo>
                  <a:lnTo>
                    <a:pt x="301028" y="250812"/>
                  </a:lnTo>
                  <a:close/>
                </a:path>
                <a:path w="7650480" h="372110">
                  <a:moveTo>
                    <a:pt x="302348" y="27863"/>
                  </a:moveTo>
                  <a:lnTo>
                    <a:pt x="296545" y="25298"/>
                  </a:lnTo>
                  <a:lnTo>
                    <a:pt x="297205" y="31229"/>
                  </a:lnTo>
                  <a:lnTo>
                    <a:pt x="302348" y="27863"/>
                  </a:lnTo>
                  <a:close/>
                </a:path>
                <a:path w="7650480" h="372110">
                  <a:moveTo>
                    <a:pt x="306984" y="225488"/>
                  </a:moveTo>
                  <a:lnTo>
                    <a:pt x="305054" y="218236"/>
                  </a:lnTo>
                  <a:lnTo>
                    <a:pt x="302488" y="227774"/>
                  </a:lnTo>
                  <a:lnTo>
                    <a:pt x="298754" y="226783"/>
                  </a:lnTo>
                  <a:lnTo>
                    <a:pt x="296176" y="226110"/>
                  </a:lnTo>
                  <a:lnTo>
                    <a:pt x="294220" y="218922"/>
                  </a:lnTo>
                  <a:lnTo>
                    <a:pt x="293001" y="226783"/>
                  </a:lnTo>
                  <a:lnTo>
                    <a:pt x="288950" y="226517"/>
                  </a:lnTo>
                  <a:lnTo>
                    <a:pt x="287655" y="222377"/>
                  </a:lnTo>
                  <a:lnTo>
                    <a:pt x="287058" y="220459"/>
                  </a:lnTo>
                  <a:lnTo>
                    <a:pt x="284391" y="217233"/>
                  </a:lnTo>
                  <a:lnTo>
                    <a:pt x="283806" y="216522"/>
                  </a:lnTo>
                  <a:lnTo>
                    <a:pt x="277596" y="217233"/>
                  </a:lnTo>
                  <a:lnTo>
                    <a:pt x="267246" y="217030"/>
                  </a:lnTo>
                  <a:lnTo>
                    <a:pt x="258813" y="220218"/>
                  </a:lnTo>
                  <a:lnTo>
                    <a:pt x="251637" y="222377"/>
                  </a:lnTo>
                  <a:lnTo>
                    <a:pt x="245084" y="219075"/>
                  </a:lnTo>
                  <a:lnTo>
                    <a:pt x="246900" y="227355"/>
                  </a:lnTo>
                  <a:lnTo>
                    <a:pt x="242811" y="228523"/>
                  </a:lnTo>
                  <a:lnTo>
                    <a:pt x="238391" y="229400"/>
                  </a:lnTo>
                  <a:lnTo>
                    <a:pt x="237921" y="221005"/>
                  </a:lnTo>
                  <a:lnTo>
                    <a:pt x="237553" y="214376"/>
                  </a:lnTo>
                  <a:lnTo>
                    <a:pt x="232600" y="215506"/>
                  </a:lnTo>
                  <a:lnTo>
                    <a:pt x="232600" y="254698"/>
                  </a:lnTo>
                  <a:lnTo>
                    <a:pt x="225374" y="255104"/>
                  </a:lnTo>
                  <a:lnTo>
                    <a:pt x="225259" y="253111"/>
                  </a:lnTo>
                  <a:lnTo>
                    <a:pt x="224815" y="245110"/>
                  </a:lnTo>
                  <a:lnTo>
                    <a:pt x="232041" y="244703"/>
                  </a:lnTo>
                  <a:lnTo>
                    <a:pt x="232600" y="254698"/>
                  </a:lnTo>
                  <a:lnTo>
                    <a:pt x="232600" y="215506"/>
                  </a:lnTo>
                  <a:lnTo>
                    <a:pt x="227520" y="219379"/>
                  </a:lnTo>
                  <a:lnTo>
                    <a:pt x="223037" y="221005"/>
                  </a:lnTo>
                  <a:lnTo>
                    <a:pt x="219468" y="215404"/>
                  </a:lnTo>
                  <a:lnTo>
                    <a:pt x="224891" y="212521"/>
                  </a:lnTo>
                  <a:lnTo>
                    <a:pt x="219430" y="210248"/>
                  </a:lnTo>
                  <a:lnTo>
                    <a:pt x="215595" y="210743"/>
                  </a:lnTo>
                  <a:lnTo>
                    <a:pt x="216458" y="216154"/>
                  </a:lnTo>
                  <a:lnTo>
                    <a:pt x="216357" y="216827"/>
                  </a:lnTo>
                  <a:lnTo>
                    <a:pt x="215341" y="219621"/>
                  </a:lnTo>
                  <a:lnTo>
                    <a:pt x="212585" y="220903"/>
                  </a:lnTo>
                  <a:lnTo>
                    <a:pt x="207975" y="215417"/>
                  </a:lnTo>
                  <a:lnTo>
                    <a:pt x="204711" y="211493"/>
                  </a:lnTo>
                  <a:lnTo>
                    <a:pt x="200850" y="206489"/>
                  </a:lnTo>
                  <a:lnTo>
                    <a:pt x="205143" y="207035"/>
                  </a:lnTo>
                  <a:lnTo>
                    <a:pt x="205714" y="206489"/>
                  </a:lnTo>
                  <a:lnTo>
                    <a:pt x="207213" y="205041"/>
                  </a:lnTo>
                  <a:lnTo>
                    <a:pt x="207822" y="201155"/>
                  </a:lnTo>
                  <a:lnTo>
                    <a:pt x="198297" y="200279"/>
                  </a:lnTo>
                  <a:lnTo>
                    <a:pt x="192379" y="203835"/>
                  </a:lnTo>
                  <a:lnTo>
                    <a:pt x="194221" y="216827"/>
                  </a:lnTo>
                  <a:lnTo>
                    <a:pt x="199351" y="216204"/>
                  </a:lnTo>
                  <a:lnTo>
                    <a:pt x="204457" y="215417"/>
                  </a:lnTo>
                  <a:lnTo>
                    <a:pt x="205359" y="221322"/>
                  </a:lnTo>
                  <a:lnTo>
                    <a:pt x="196837" y="225856"/>
                  </a:lnTo>
                  <a:lnTo>
                    <a:pt x="185369" y="226783"/>
                  </a:lnTo>
                  <a:lnTo>
                    <a:pt x="174078" y="228028"/>
                  </a:lnTo>
                  <a:lnTo>
                    <a:pt x="166243" y="233476"/>
                  </a:lnTo>
                  <a:lnTo>
                    <a:pt x="169532" y="236461"/>
                  </a:lnTo>
                  <a:lnTo>
                    <a:pt x="174332" y="237121"/>
                  </a:lnTo>
                  <a:lnTo>
                    <a:pt x="178841" y="238213"/>
                  </a:lnTo>
                  <a:lnTo>
                    <a:pt x="181279" y="242557"/>
                  </a:lnTo>
                  <a:lnTo>
                    <a:pt x="186397" y="242671"/>
                  </a:lnTo>
                  <a:lnTo>
                    <a:pt x="192430" y="241376"/>
                  </a:lnTo>
                  <a:lnTo>
                    <a:pt x="197459" y="241668"/>
                  </a:lnTo>
                  <a:lnTo>
                    <a:pt x="199593" y="246532"/>
                  </a:lnTo>
                  <a:lnTo>
                    <a:pt x="193128" y="251155"/>
                  </a:lnTo>
                  <a:lnTo>
                    <a:pt x="183705" y="253111"/>
                  </a:lnTo>
                  <a:lnTo>
                    <a:pt x="174117" y="252234"/>
                  </a:lnTo>
                  <a:lnTo>
                    <a:pt x="167157" y="248386"/>
                  </a:lnTo>
                  <a:lnTo>
                    <a:pt x="168935" y="256438"/>
                  </a:lnTo>
                  <a:lnTo>
                    <a:pt x="168808" y="256781"/>
                  </a:lnTo>
                  <a:lnTo>
                    <a:pt x="164909" y="257924"/>
                  </a:lnTo>
                  <a:lnTo>
                    <a:pt x="160553" y="258800"/>
                  </a:lnTo>
                  <a:lnTo>
                    <a:pt x="156044" y="256781"/>
                  </a:lnTo>
                  <a:lnTo>
                    <a:pt x="152730" y="252717"/>
                  </a:lnTo>
                  <a:lnTo>
                    <a:pt x="152577" y="248564"/>
                  </a:lnTo>
                  <a:lnTo>
                    <a:pt x="152412" y="244195"/>
                  </a:lnTo>
                  <a:lnTo>
                    <a:pt x="145999" y="244170"/>
                  </a:lnTo>
                  <a:lnTo>
                    <a:pt x="141439" y="247777"/>
                  </a:lnTo>
                  <a:lnTo>
                    <a:pt x="138684" y="248564"/>
                  </a:lnTo>
                  <a:lnTo>
                    <a:pt x="137693" y="240131"/>
                  </a:lnTo>
                  <a:lnTo>
                    <a:pt x="145580" y="240538"/>
                  </a:lnTo>
                  <a:lnTo>
                    <a:pt x="148869" y="235369"/>
                  </a:lnTo>
                  <a:lnTo>
                    <a:pt x="147535" y="224599"/>
                  </a:lnTo>
                  <a:lnTo>
                    <a:pt x="139560" y="224040"/>
                  </a:lnTo>
                  <a:lnTo>
                    <a:pt x="136309" y="229273"/>
                  </a:lnTo>
                  <a:lnTo>
                    <a:pt x="137680" y="240118"/>
                  </a:lnTo>
                  <a:lnTo>
                    <a:pt x="132943" y="242379"/>
                  </a:lnTo>
                  <a:lnTo>
                    <a:pt x="131851" y="249085"/>
                  </a:lnTo>
                  <a:lnTo>
                    <a:pt x="131292" y="256438"/>
                  </a:lnTo>
                  <a:lnTo>
                    <a:pt x="128130" y="260642"/>
                  </a:lnTo>
                  <a:lnTo>
                    <a:pt x="113677" y="261467"/>
                  </a:lnTo>
                  <a:lnTo>
                    <a:pt x="106159" y="255511"/>
                  </a:lnTo>
                  <a:lnTo>
                    <a:pt x="97497" y="251320"/>
                  </a:lnTo>
                  <a:lnTo>
                    <a:pt x="87655" y="248970"/>
                  </a:lnTo>
                  <a:lnTo>
                    <a:pt x="76644" y="248513"/>
                  </a:lnTo>
                  <a:lnTo>
                    <a:pt x="75882" y="254431"/>
                  </a:lnTo>
                  <a:lnTo>
                    <a:pt x="72377" y="257035"/>
                  </a:lnTo>
                  <a:lnTo>
                    <a:pt x="68554" y="259283"/>
                  </a:lnTo>
                  <a:lnTo>
                    <a:pt x="66840" y="264134"/>
                  </a:lnTo>
                  <a:lnTo>
                    <a:pt x="71018" y="264820"/>
                  </a:lnTo>
                  <a:lnTo>
                    <a:pt x="69215" y="268897"/>
                  </a:lnTo>
                  <a:lnTo>
                    <a:pt x="67183" y="269024"/>
                  </a:lnTo>
                  <a:lnTo>
                    <a:pt x="64338" y="270167"/>
                  </a:lnTo>
                  <a:lnTo>
                    <a:pt x="63957" y="274269"/>
                  </a:lnTo>
                  <a:lnTo>
                    <a:pt x="60883" y="274472"/>
                  </a:lnTo>
                  <a:lnTo>
                    <a:pt x="48806" y="274447"/>
                  </a:lnTo>
                  <a:lnTo>
                    <a:pt x="38252" y="269392"/>
                  </a:lnTo>
                  <a:lnTo>
                    <a:pt x="29768" y="267398"/>
                  </a:lnTo>
                  <a:lnTo>
                    <a:pt x="24345" y="276542"/>
                  </a:lnTo>
                  <a:lnTo>
                    <a:pt x="29832" y="276199"/>
                  </a:lnTo>
                  <a:lnTo>
                    <a:pt x="35331" y="275742"/>
                  </a:lnTo>
                  <a:lnTo>
                    <a:pt x="39128" y="277964"/>
                  </a:lnTo>
                  <a:lnTo>
                    <a:pt x="39497" y="285686"/>
                  </a:lnTo>
                  <a:lnTo>
                    <a:pt x="52247" y="282346"/>
                  </a:lnTo>
                  <a:lnTo>
                    <a:pt x="62826" y="280797"/>
                  </a:lnTo>
                  <a:lnTo>
                    <a:pt x="73253" y="278536"/>
                  </a:lnTo>
                  <a:lnTo>
                    <a:pt x="79552" y="275742"/>
                  </a:lnTo>
                  <a:lnTo>
                    <a:pt x="82346" y="274497"/>
                  </a:lnTo>
                  <a:lnTo>
                    <a:pt x="85547" y="273062"/>
                  </a:lnTo>
                  <a:lnTo>
                    <a:pt x="139598" y="270002"/>
                  </a:lnTo>
                  <a:lnTo>
                    <a:pt x="141998" y="267449"/>
                  </a:lnTo>
                  <a:lnTo>
                    <a:pt x="145072" y="264464"/>
                  </a:lnTo>
                  <a:lnTo>
                    <a:pt x="150050" y="264337"/>
                  </a:lnTo>
                  <a:lnTo>
                    <a:pt x="178866" y="262686"/>
                  </a:lnTo>
                  <a:lnTo>
                    <a:pt x="183273" y="266560"/>
                  </a:lnTo>
                  <a:lnTo>
                    <a:pt x="190296" y="266560"/>
                  </a:lnTo>
                  <a:lnTo>
                    <a:pt x="211658" y="266560"/>
                  </a:lnTo>
                  <a:lnTo>
                    <a:pt x="215163" y="265671"/>
                  </a:lnTo>
                  <a:lnTo>
                    <a:pt x="222313" y="265264"/>
                  </a:lnTo>
                  <a:lnTo>
                    <a:pt x="219087" y="271208"/>
                  </a:lnTo>
                  <a:lnTo>
                    <a:pt x="211912" y="270624"/>
                  </a:lnTo>
                  <a:lnTo>
                    <a:pt x="208153" y="267449"/>
                  </a:lnTo>
                  <a:lnTo>
                    <a:pt x="211518" y="266598"/>
                  </a:lnTo>
                  <a:lnTo>
                    <a:pt x="190296" y="266560"/>
                  </a:lnTo>
                  <a:lnTo>
                    <a:pt x="197104" y="266776"/>
                  </a:lnTo>
                  <a:lnTo>
                    <a:pt x="201066" y="271462"/>
                  </a:lnTo>
                  <a:lnTo>
                    <a:pt x="194894" y="271640"/>
                  </a:lnTo>
                  <a:lnTo>
                    <a:pt x="191998" y="275678"/>
                  </a:lnTo>
                  <a:lnTo>
                    <a:pt x="190868" y="281952"/>
                  </a:lnTo>
                  <a:lnTo>
                    <a:pt x="197853" y="281889"/>
                  </a:lnTo>
                  <a:lnTo>
                    <a:pt x="205663" y="280530"/>
                  </a:lnTo>
                  <a:lnTo>
                    <a:pt x="211620" y="282067"/>
                  </a:lnTo>
                  <a:lnTo>
                    <a:pt x="213004" y="290715"/>
                  </a:lnTo>
                  <a:lnTo>
                    <a:pt x="207289" y="289547"/>
                  </a:lnTo>
                  <a:lnTo>
                    <a:pt x="200901" y="286677"/>
                  </a:lnTo>
                  <a:lnTo>
                    <a:pt x="196151" y="287337"/>
                  </a:lnTo>
                  <a:lnTo>
                    <a:pt x="195427" y="295452"/>
                  </a:lnTo>
                  <a:lnTo>
                    <a:pt x="208432" y="295452"/>
                  </a:lnTo>
                  <a:lnTo>
                    <a:pt x="235419" y="295452"/>
                  </a:lnTo>
                  <a:lnTo>
                    <a:pt x="238429" y="294309"/>
                  </a:lnTo>
                  <a:lnTo>
                    <a:pt x="238213" y="290715"/>
                  </a:lnTo>
                  <a:lnTo>
                    <a:pt x="238175" y="290093"/>
                  </a:lnTo>
                  <a:lnTo>
                    <a:pt x="238137" y="289534"/>
                  </a:lnTo>
                  <a:lnTo>
                    <a:pt x="237845" y="284746"/>
                  </a:lnTo>
                  <a:lnTo>
                    <a:pt x="237756" y="283197"/>
                  </a:lnTo>
                  <a:lnTo>
                    <a:pt x="234784" y="280530"/>
                  </a:lnTo>
                  <a:lnTo>
                    <a:pt x="232816" y="278752"/>
                  </a:lnTo>
                  <a:lnTo>
                    <a:pt x="230797" y="277228"/>
                  </a:lnTo>
                  <a:lnTo>
                    <a:pt x="230797" y="289534"/>
                  </a:lnTo>
                  <a:lnTo>
                    <a:pt x="226504" y="288836"/>
                  </a:lnTo>
                  <a:lnTo>
                    <a:pt x="223735" y="290093"/>
                  </a:lnTo>
                  <a:lnTo>
                    <a:pt x="223608" y="285305"/>
                  </a:lnTo>
                  <a:lnTo>
                    <a:pt x="228003" y="286080"/>
                  </a:lnTo>
                  <a:lnTo>
                    <a:pt x="229552" y="285305"/>
                  </a:lnTo>
                  <a:lnTo>
                    <a:pt x="230695" y="284746"/>
                  </a:lnTo>
                  <a:lnTo>
                    <a:pt x="230797" y="289534"/>
                  </a:lnTo>
                  <a:lnTo>
                    <a:pt x="230797" y="277228"/>
                  </a:lnTo>
                  <a:lnTo>
                    <a:pt x="227558" y="274777"/>
                  </a:lnTo>
                  <a:lnTo>
                    <a:pt x="226974" y="271208"/>
                  </a:lnTo>
                  <a:lnTo>
                    <a:pt x="225996" y="265264"/>
                  </a:lnTo>
                  <a:lnTo>
                    <a:pt x="225958" y="265061"/>
                  </a:lnTo>
                  <a:lnTo>
                    <a:pt x="232664" y="267258"/>
                  </a:lnTo>
                  <a:lnTo>
                    <a:pt x="237261" y="266357"/>
                  </a:lnTo>
                  <a:lnTo>
                    <a:pt x="240817" y="265061"/>
                  </a:lnTo>
                  <a:lnTo>
                    <a:pt x="242468" y="264464"/>
                  </a:lnTo>
                  <a:lnTo>
                    <a:pt x="251167" y="263639"/>
                  </a:lnTo>
                  <a:lnTo>
                    <a:pt x="251688" y="262686"/>
                  </a:lnTo>
                  <a:lnTo>
                    <a:pt x="252374" y="261467"/>
                  </a:lnTo>
                  <a:lnTo>
                    <a:pt x="253707" y="259054"/>
                  </a:lnTo>
                  <a:lnTo>
                    <a:pt x="253733" y="258800"/>
                  </a:lnTo>
                  <a:lnTo>
                    <a:pt x="254127" y="255104"/>
                  </a:lnTo>
                  <a:lnTo>
                    <a:pt x="254330" y="253111"/>
                  </a:lnTo>
                  <a:lnTo>
                    <a:pt x="254342" y="251155"/>
                  </a:lnTo>
                  <a:lnTo>
                    <a:pt x="253758" y="244703"/>
                  </a:lnTo>
                  <a:lnTo>
                    <a:pt x="253657" y="243484"/>
                  </a:lnTo>
                  <a:lnTo>
                    <a:pt x="259880" y="243395"/>
                  </a:lnTo>
                  <a:lnTo>
                    <a:pt x="261277" y="241376"/>
                  </a:lnTo>
                  <a:lnTo>
                    <a:pt x="262763" y="239268"/>
                  </a:lnTo>
                  <a:lnTo>
                    <a:pt x="263994" y="232956"/>
                  </a:lnTo>
                  <a:lnTo>
                    <a:pt x="259778" y="232117"/>
                  </a:lnTo>
                  <a:lnTo>
                    <a:pt x="261048" y="229400"/>
                  </a:lnTo>
                  <a:lnTo>
                    <a:pt x="261658" y="228066"/>
                  </a:lnTo>
                  <a:lnTo>
                    <a:pt x="263728" y="227952"/>
                  </a:lnTo>
                  <a:lnTo>
                    <a:pt x="270256" y="230365"/>
                  </a:lnTo>
                  <a:lnTo>
                    <a:pt x="278803" y="229654"/>
                  </a:lnTo>
                  <a:lnTo>
                    <a:pt x="282257" y="236829"/>
                  </a:lnTo>
                  <a:lnTo>
                    <a:pt x="290055" y="236016"/>
                  </a:lnTo>
                  <a:lnTo>
                    <a:pt x="299085" y="236715"/>
                  </a:lnTo>
                  <a:lnTo>
                    <a:pt x="306705" y="227774"/>
                  </a:lnTo>
                  <a:lnTo>
                    <a:pt x="306984" y="225488"/>
                  </a:lnTo>
                  <a:close/>
                </a:path>
                <a:path w="7650480" h="372110">
                  <a:moveTo>
                    <a:pt x="330339" y="259130"/>
                  </a:moveTo>
                  <a:lnTo>
                    <a:pt x="327825" y="252006"/>
                  </a:lnTo>
                  <a:lnTo>
                    <a:pt x="326021" y="259816"/>
                  </a:lnTo>
                  <a:lnTo>
                    <a:pt x="330339" y="259130"/>
                  </a:lnTo>
                  <a:close/>
                </a:path>
                <a:path w="7650480" h="372110">
                  <a:moveTo>
                    <a:pt x="346011" y="250520"/>
                  </a:moveTo>
                  <a:lnTo>
                    <a:pt x="340309" y="247777"/>
                  </a:lnTo>
                  <a:lnTo>
                    <a:pt x="340944" y="253720"/>
                  </a:lnTo>
                  <a:lnTo>
                    <a:pt x="346011" y="250520"/>
                  </a:lnTo>
                  <a:close/>
                </a:path>
                <a:path w="7650480" h="372110">
                  <a:moveTo>
                    <a:pt x="358076" y="312991"/>
                  </a:moveTo>
                  <a:lnTo>
                    <a:pt x="357924" y="308114"/>
                  </a:lnTo>
                  <a:lnTo>
                    <a:pt x="355219" y="309359"/>
                  </a:lnTo>
                  <a:lnTo>
                    <a:pt x="350901" y="308381"/>
                  </a:lnTo>
                  <a:lnTo>
                    <a:pt x="350989" y="313385"/>
                  </a:lnTo>
                  <a:lnTo>
                    <a:pt x="353707" y="312089"/>
                  </a:lnTo>
                  <a:lnTo>
                    <a:pt x="358076" y="312991"/>
                  </a:lnTo>
                  <a:close/>
                </a:path>
                <a:path w="7650480" h="372110">
                  <a:moveTo>
                    <a:pt x="363296" y="268058"/>
                  </a:moveTo>
                  <a:lnTo>
                    <a:pt x="355600" y="267639"/>
                  </a:lnTo>
                  <a:lnTo>
                    <a:pt x="350024" y="264045"/>
                  </a:lnTo>
                  <a:lnTo>
                    <a:pt x="340944" y="253720"/>
                  </a:lnTo>
                  <a:lnTo>
                    <a:pt x="335013" y="252488"/>
                  </a:lnTo>
                  <a:lnTo>
                    <a:pt x="334949" y="258648"/>
                  </a:lnTo>
                  <a:lnTo>
                    <a:pt x="330339" y="259130"/>
                  </a:lnTo>
                  <a:lnTo>
                    <a:pt x="330581" y="264083"/>
                  </a:lnTo>
                  <a:lnTo>
                    <a:pt x="337934" y="267893"/>
                  </a:lnTo>
                  <a:lnTo>
                    <a:pt x="347141" y="272364"/>
                  </a:lnTo>
                  <a:lnTo>
                    <a:pt x="356247" y="273685"/>
                  </a:lnTo>
                  <a:lnTo>
                    <a:pt x="363296" y="268058"/>
                  </a:lnTo>
                  <a:close/>
                </a:path>
                <a:path w="7650480" h="372110">
                  <a:moveTo>
                    <a:pt x="374027" y="187833"/>
                  </a:moveTo>
                  <a:lnTo>
                    <a:pt x="365315" y="187998"/>
                  </a:lnTo>
                  <a:lnTo>
                    <a:pt x="365379" y="191820"/>
                  </a:lnTo>
                  <a:lnTo>
                    <a:pt x="369773" y="193649"/>
                  </a:lnTo>
                  <a:lnTo>
                    <a:pt x="374027" y="187833"/>
                  </a:lnTo>
                  <a:close/>
                </a:path>
                <a:path w="7650480" h="372110">
                  <a:moveTo>
                    <a:pt x="379171" y="184594"/>
                  </a:moveTo>
                  <a:lnTo>
                    <a:pt x="373367" y="181864"/>
                  </a:lnTo>
                  <a:lnTo>
                    <a:pt x="374027" y="187833"/>
                  </a:lnTo>
                  <a:lnTo>
                    <a:pt x="379171" y="184594"/>
                  </a:lnTo>
                  <a:close/>
                </a:path>
                <a:path w="7650480" h="372110">
                  <a:moveTo>
                    <a:pt x="382282" y="199199"/>
                  </a:moveTo>
                  <a:lnTo>
                    <a:pt x="380733" y="194424"/>
                  </a:lnTo>
                  <a:lnTo>
                    <a:pt x="378002" y="193789"/>
                  </a:lnTo>
                  <a:lnTo>
                    <a:pt x="378345" y="202717"/>
                  </a:lnTo>
                  <a:lnTo>
                    <a:pt x="382282" y="199199"/>
                  </a:lnTo>
                  <a:close/>
                </a:path>
                <a:path w="7650480" h="372110">
                  <a:moveTo>
                    <a:pt x="383108" y="227520"/>
                  </a:moveTo>
                  <a:lnTo>
                    <a:pt x="374091" y="226974"/>
                  </a:lnTo>
                  <a:lnTo>
                    <a:pt x="365480" y="227152"/>
                  </a:lnTo>
                  <a:lnTo>
                    <a:pt x="365493" y="238010"/>
                  </a:lnTo>
                  <a:lnTo>
                    <a:pt x="370357" y="241084"/>
                  </a:lnTo>
                  <a:lnTo>
                    <a:pt x="375577" y="239433"/>
                  </a:lnTo>
                  <a:lnTo>
                    <a:pt x="380149" y="234454"/>
                  </a:lnTo>
                  <a:lnTo>
                    <a:pt x="383108" y="227520"/>
                  </a:lnTo>
                  <a:close/>
                </a:path>
                <a:path w="7650480" h="372110">
                  <a:moveTo>
                    <a:pt x="400913" y="14935"/>
                  </a:moveTo>
                  <a:lnTo>
                    <a:pt x="398919" y="12433"/>
                  </a:lnTo>
                  <a:lnTo>
                    <a:pt x="397840" y="11112"/>
                  </a:lnTo>
                  <a:lnTo>
                    <a:pt x="393420" y="15011"/>
                  </a:lnTo>
                  <a:lnTo>
                    <a:pt x="395465" y="17513"/>
                  </a:lnTo>
                  <a:lnTo>
                    <a:pt x="396544" y="18948"/>
                  </a:lnTo>
                  <a:lnTo>
                    <a:pt x="400913" y="14935"/>
                  </a:lnTo>
                  <a:close/>
                </a:path>
                <a:path w="7650480" h="372110">
                  <a:moveTo>
                    <a:pt x="406184" y="261467"/>
                  </a:moveTo>
                  <a:lnTo>
                    <a:pt x="406133" y="256679"/>
                  </a:lnTo>
                  <a:lnTo>
                    <a:pt x="403402" y="257810"/>
                  </a:lnTo>
                  <a:lnTo>
                    <a:pt x="399008" y="257086"/>
                  </a:lnTo>
                  <a:lnTo>
                    <a:pt x="399084" y="261861"/>
                  </a:lnTo>
                  <a:lnTo>
                    <a:pt x="401878" y="260642"/>
                  </a:lnTo>
                  <a:lnTo>
                    <a:pt x="406184" y="261467"/>
                  </a:lnTo>
                  <a:close/>
                </a:path>
                <a:path w="7650480" h="372110">
                  <a:moveTo>
                    <a:pt x="422859" y="226225"/>
                  </a:moveTo>
                  <a:lnTo>
                    <a:pt x="411657" y="222948"/>
                  </a:lnTo>
                  <a:lnTo>
                    <a:pt x="409892" y="231698"/>
                  </a:lnTo>
                  <a:lnTo>
                    <a:pt x="401358" y="231825"/>
                  </a:lnTo>
                  <a:lnTo>
                    <a:pt x="398589" y="233070"/>
                  </a:lnTo>
                  <a:lnTo>
                    <a:pt x="394284" y="232206"/>
                  </a:lnTo>
                  <a:lnTo>
                    <a:pt x="394360" y="237070"/>
                  </a:lnTo>
                  <a:lnTo>
                    <a:pt x="403567" y="238747"/>
                  </a:lnTo>
                  <a:lnTo>
                    <a:pt x="412229" y="239725"/>
                  </a:lnTo>
                  <a:lnTo>
                    <a:pt x="419074" y="236664"/>
                  </a:lnTo>
                  <a:lnTo>
                    <a:pt x="422859" y="226225"/>
                  </a:lnTo>
                  <a:close/>
                </a:path>
                <a:path w="7650480" h="372110">
                  <a:moveTo>
                    <a:pt x="444550" y="225526"/>
                  </a:moveTo>
                  <a:lnTo>
                    <a:pt x="441312" y="223240"/>
                  </a:lnTo>
                  <a:lnTo>
                    <a:pt x="436448" y="220573"/>
                  </a:lnTo>
                  <a:lnTo>
                    <a:pt x="432003" y="220497"/>
                  </a:lnTo>
                  <a:lnTo>
                    <a:pt x="430060" y="225996"/>
                  </a:lnTo>
                  <a:lnTo>
                    <a:pt x="433285" y="228219"/>
                  </a:lnTo>
                  <a:lnTo>
                    <a:pt x="438150" y="230898"/>
                  </a:lnTo>
                  <a:lnTo>
                    <a:pt x="442595" y="231000"/>
                  </a:lnTo>
                  <a:lnTo>
                    <a:pt x="444550" y="225526"/>
                  </a:lnTo>
                  <a:close/>
                </a:path>
                <a:path w="7650480" h="372110">
                  <a:moveTo>
                    <a:pt x="457174" y="218020"/>
                  </a:moveTo>
                  <a:lnTo>
                    <a:pt x="454964" y="215163"/>
                  </a:lnTo>
                  <a:lnTo>
                    <a:pt x="451015" y="213601"/>
                  </a:lnTo>
                  <a:lnTo>
                    <a:pt x="446938" y="216065"/>
                  </a:lnTo>
                  <a:lnTo>
                    <a:pt x="444284" y="220675"/>
                  </a:lnTo>
                  <a:lnTo>
                    <a:pt x="444550" y="225526"/>
                  </a:lnTo>
                  <a:lnTo>
                    <a:pt x="445084" y="224370"/>
                  </a:lnTo>
                  <a:lnTo>
                    <a:pt x="457174" y="218020"/>
                  </a:lnTo>
                  <a:close/>
                </a:path>
                <a:path w="7650480" h="372110">
                  <a:moveTo>
                    <a:pt x="471766" y="274358"/>
                  </a:moveTo>
                  <a:lnTo>
                    <a:pt x="471665" y="269417"/>
                  </a:lnTo>
                  <a:lnTo>
                    <a:pt x="468896" y="270764"/>
                  </a:lnTo>
                  <a:lnTo>
                    <a:pt x="464553" y="269900"/>
                  </a:lnTo>
                  <a:lnTo>
                    <a:pt x="464629" y="274713"/>
                  </a:lnTo>
                  <a:lnTo>
                    <a:pt x="467398" y="273583"/>
                  </a:lnTo>
                  <a:lnTo>
                    <a:pt x="471766" y="274358"/>
                  </a:lnTo>
                  <a:close/>
                </a:path>
                <a:path w="7650480" h="372110">
                  <a:moveTo>
                    <a:pt x="478421" y="259295"/>
                  </a:moveTo>
                  <a:lnTo>
                    <a:pt x="478028" y="249275"/>
                  </a:lnTo>
                  <a:lnTo>
                    <a:pt x="470865" y="249516"/>
                  </a:lnTo>
                  <a:lnTo>
                    <a:pt x="471271" y="259524"/>
                  </a:lnTo>
                  <a:lnTo>
                    <a:pt x="473684" y="259435"/>
                  </a:lnTo>
                  <a:lnTo>
                    <a:pt x="478421" y="259295"/>
                  </a:lnTo>
                  <a:close/>
                </a:path>
                <a:path w="7650480" h="372110">
                  <a:moveTo>
                    <a:pt x="479247" y="279184"/>
                  </a:moveTo>
                  <a:lnTo>
                    <a:pt x="476758" y="272084"/>
                  </a:lnTo>
                  <a:lnTo>
                    <a:pt x="474941" y="279958"/>
                  </a:lnTo>
                  <a:lnTo>
                    <a:pt x="479247" y="279184"/>
                  </a:lnTo>
                  <a:close/>
                </a:path>
                <a:path w="7650480" h="372110">
                  <a:moveTo>
                    <a:pt x="505675" y="260946"/>
                  </a:moveTo>
                  <a:lnTo>
                    <a:pt x="503720" y="258470"/>
                  </a:lnTo>
                  <a:lnTo>
                    <a:pt x="502640" y="257136"/>
                  </a:lnTo>
                  <a:lnTo>
                    <a:pt x="498322" y="261048"/>
                  </a:lnTo>
                  <a:lnTo>
                    <a:pt x="500303" y="263626"/>
                  </a:lnTo>
                  <a:lnTo>
                    <a:pt x="501421" y="264960"/>
                  </a:lnTo>
                  <a:lnTo>
                    <a:pt x="505675" y="260946"/>
                  </a:lnTo>
                  <a:close/>
                </a:path>
                <a:path w="7650480" h="372110">
                  <a:moveTo>
                    <a:pt x="510349" y="243319"/>
                  </a:moveTo>
                  <a:lnTo>
                    <a:pt x="506310" y="243928"/>
                  </a:lnTo>
                  <a:lnTo>
                    <a:pt x="504431" y="236232"/>
                  </a:lnTo>
                  <a:lnTo>
                    <a:pt x="503135" y="243560"/>
                  </a:lnTo>
                  <a:lnTo>
                    <a:pt x="503377" y="248640"/>
                  </a:lnTo>
                  <a:lnTo>
                    <a:pt x="509714" y="249555"/>
                  </a:lnTo>
                  <a:lnTo>
                    <a:pt x="510349" y="243319"/>
                  </a:lnTo>
                  <a:close/>
                </a:path>
                <a:path w="7650480" h="372110">
                  <a:moveTo>
                    <a:pt x="574573" y="268732"/>
                  </a:moveTo>
                  <a:lnTo>
                    <a:pt x="572643" y="266141"/>
                  </a:lnTo>
                  <a:lnTo>
                    <a:pt x="571588" y="264972"/>
                  </a:lnTo>
                  <a:lnTo>
                    <a:pt x="567232" y="268808"/>
                  </a:lnTo>
                  <a:lnTo>
                    <a:pt x="569175" y="271310"/>
                  </a:lnTo>
                  <a:lnTo>
                    <a:pt x="570217" y="272643"/>
                  </a:lnTo>
                  <a:lnTo>
                    <a:pt x="574573" y="268732"/>
                  </a:lnTo>
                  <a:close/>
                </a:path>
                <a:path w="7650480" h="372110">
                  <a:moveTo>
                    <a:pt x="7415327" y="148221"/>
                  </a:moveTo>
                  <a:lnTo>
                    <a:pt x="7413358" y="145732"/>
                  </a:lnTo>
                  <a:lnTo>
                    <a:pt x="7412355" y="144424"/>
                  </a:lnTo>
                  <a:lnTo>
                    <a:pt x="7408011" y="148310"/>
                  </a:lnTo>
                  <a:lnTo>
                    <a:pt x="7409955" y="150876"/>
                  </a:lnTo>
                  <a:lnTo>
                    <a:pt x="7410958" y="152234"/>
                  </a:lnTo>
                  <a:lnTo>
                    <a:pt x="7415327" y="148221"/>
                  </a:lnTo>
                  <a:close/>
                </a:path>
                <a:path w="7650480" h="372110">
                  <a:moveTo>
                    <a:pt x="7428306" y="165188"/>
                  </a:moveTo>
                  <a:lnTo>
                    <a:pt x="7428077" y="160185"/>
                  </a:lnTo>
                  <a:lnTo>
                    <a:pt x="7421829" y="159092"/>
                  </a:lnTo>
                  <a:lnTo>
                    <a:pt x="7421105" y="165455"/>
                  </a:lnTo>
                  <a:lnTo>
                    <a:pt x="7422083" y="171411"/>
                  </a:lnTo>
                  <a:lnTo>
                    <a:pt x="7425182" y="168338"/>
                  </a:lnTo>
                  <a:lnTo>
                    <a:pt x="7428306" y="165188"/>
                  </a:lnTo>
                  <a:close/>
                </a:path>
                <a:path w="7650480" h="372110">
                  <a:moveTo>
                    <a:pt x="7432561" y="189839"/>
                  </a:moveTo>
                  <a:lnTo>
                    <a:pt x="7432484" y="185013"/>
                  </a:lnTo>
                  <a:lnTo>
                    <a:pt x="7429728" y="186182"/>
                  </a:lnTo>
                  <a:lnTo>
                    <a:pt x="7425398" y="185407"/>
                  </a:lnTo>
                  <a:lnTo>
                    <a:pt x="7425461" y="190131"/>
                  </a:lnTo>
                  <a:lnTo>
                    <a:pt x="7428230" y="189001"/>
                  </a:lnTo>
                  <a:lnTo>
                    <a:pt x="7432561" y="189839"/>
                  </a:lnTo>
                  <a:close/>
                </a:path>
                <a:path w="7650480" h="372110">
                  <a:moveTo>
                    <a:pt x="7435482" y="164960"/>
                  </a:moveTo>
                  <a:lnTo>
                    <a:pt x="7435418" y="162140"/>
                  </a:lnTo>
                  <a:lnTo>
                    <a:pt x="7432370" y="159359"/>
                  </a:lnTo>
                  <a:lnTo>
                    <a:pt x="7431875" y="165087"/>
                  </a:lnTo>
                  <a:lnTo>
                    <a:pt x="7431951" y="167792"/>
                  </a:lnTo>
                  <a:lnTo>
                    <a:pt x="7434961" y="170561"/>
                  </a:lnTo>
                  <a:lnTo>
                    <a:pt x="7435482" y="164960"/>
                  </a:lnTo>
                  <a:close/>
                </a:path>
                <a:path w="7650480" h="372110">
                  <a:moveTo>
                    <a:pt x="7464666" y="178828"/>
                  </a:moveTo>
                  <a:lnTo>
                    <a:pt x="7457313" y="178904"/>
                  </a:lnTo>
                  <a:lnTo>
                    <a:pt x="7450455" y="179603"/>
                  </a:lnTo>
                  <a:lnTo>
                    <a:pt x="7445400" y="182575"/>
                  </a:lnTo>
                  <a:lnTo>
                    <a:pt x="7443432" y="189496"/>
                  </a:lnTo>
                  <a:lnTo>
                    <a:pt x="7448855" y="187007"/>
                  </a:lnTo>
                  <a:lnTo>
                    <a:pt x="7455078" y="185534"/>
                  </a:lnTo>
                  <a:lnTo>
                    <a:pt x="7460780" y="183362"/>
                  </a:lnTo>
                  <a:lnTo>
                    <a:pt x="7464666" y="178828"/>
                  </a:lnTo>
                  <a:close/>
                </a:path>
                <a:path w="7650480" h="372110">
                  <a:moveTo>
                    <a:pt x="7471181" y="158711"/>
                  </a:moveTo>
                  <a:lnTo>
                    <a:pt x="7464361" y="159372"/>
                  </a:lnTo>
                  <a:lnTo>
                    <a:pt x="7456411" y="158597"/>
                  </a:lnTo>
                  <a:lnTo>
                    <a:pt x="7449604" y="159346"/>
                  </a:lnTo>
                  <a:lnTo>
                    <a:pt x="7446226" y="164592"/>
                  </a:lnTo>
                  <a:lnTo>
                    <a:pt x="7451179" y="170789"/>
                  </a:lnTo>
                  <a:lnTo>
                    <a:pt x="7459637" y="170497"/>
                  </a:lnTo>
                  <a:lnTo>
                    <a:pt x="7464184" y="163969"/>
                  </a:lnTo>
                  <a:lnTo>
                    <a:pt x="7465669" y="170853"/>
                  </a:lnTo>
                  <a:lnTo>
                    <a:pt x="7470495" y="164172"/>
                  </a:lnTo>
                  <a:lnTo>
                    <a:pt x="7471181" y="158711"/>
                  </a:lnTo>
                  <a:close/>
                </a:path>
                <a:path w="7650480" h="372110">
                  <a:moveTo>
                    <a:pt x="7492517" y="152933"/>
                  </a:moveTo>
                  <a:lnTo>
                    <a:pt x="7488161" y="150482"/>
                  </a:lnTo>
                  <a:lnTo>
                    <a:pt x="7482129" y="151091"/>
                  </a:lnTo>
                  <a:lnTo>
                    <a:pt x="7475956" y="154063"/>
                  </a:lnTo>
                  <a:lnTo>
                    <a:pt x="7471181" y="158711"/>
                  </a:lnTo>
                  <a:lnTo>
                    <a:pt x="7478712" y="159346"/>
                  </a:lnTo>
                  <a:lnTo>
                    <a:pt x="7484935" y="161759"/>
                  </a:lnTo>
                  <a:lnTo>
                    <a:pt x="7489609" y="161188"/>
                  </a:lnTo>
                  <a:lnTo>
                    <a:pt x="7492517" y="152933"/>
                  </a:lnTo>
                  <a:close/>
                </a:path>
                <a:path w="7650480" h="372110">
                  <a:moveTo>
                    <a:pt x="7521588" y="161975"/>
                  </a:moveTo>
                  <a:lnTo>
                    <a:pt x="7521473" y="159169"/>
                  </a:lnTo>
                  <a:lnTo>
                    <a:pt x="7518451" y="156387"/>
                  </a:lnTo>
                  <a:lnTo>
                    <a:pt x="7517981" y="162102"/>
                  </a:lnTo>
                  <a:lnTo>
                    <a:pt x="7518070" y="164807"/>
                  </a:lnTo>
                  <a:lnTo>
                    <a:pt x="7521118" y="167589"/>
                  </a:lnTo>
                  <a:lnTo>
                    <a:pt x="7521588" y="161975"/>
                  </a:lnTo>
                  <a:close/>
                </a:path>
                <a:path w="7650480" h="372110">
                  <a:moveTo>
                    <a:pt x="7525601" y="328371"/>
                  </a:moveTo>
                  <a:lnTo>
                    <a:pt x="7519784" y="325526"/>
                  </a:lnTo>
                  <a:lnTo>
                    <a:pt x="7520381" y="331660"/>
                  </a:lnTo>
                  <a:lnTo>
                    <a:pt x="7525601" y="328371"/>
                  </a:lnTo>
                  <a:close/>
                </a:path>
                <a:path w="7650480" h="372110">
                  <a:moveTo>
                    <a:pt x="7528014" y="141770"/>
                  </a:moveTo>
                  <a:lnTo>
                    <a:pt x="7519644" y="137731"/>
                  </a:lnTo>
                  <a:lnTo>
                    <a:pt x="7511694" y="141300"/>
                  </a:lnTo>
                  <a:lnTo>
                    <a:pt x="7504862" y="149098"/>
                  </a:lnTo>
                  <a:lnTo>
                    <a:pt x="7499883" y="157708"/>
                  </a:lnTo>
                  <a:lnTo>
                    <a:pt x="7509167" y="156616"/>
                  </a:lnTo>
                  <a:lnTo>
                    <a:pt x="7517397" y="154152"/>
                  </a:lnTo>
                  <a:lnTo>
                    <a:pt x="7523899" y="149479"/>
                  </a:lnTo>
                  <a:lnTo>
                    <a:pt x="7528014" y="141770"/>
                  </a:lnTo>
                  <a:close/>
                </a:path>
                <a:path w="7650480" h="372110">
                  <a:moveTo>
                    <a:pt x="7534097" y="111607"/>
                  </a:moveTo>
                  <a:lnTo>
                    <a:pt x="7525499" y="112369"/>
                  </a:lnTo>
                  <a:lnTo>
                    <a:pt x="7515746" y="111620"/>
                  </a:lnTo>
                  <a:lnTo>
                    <a:pt x="7507148" y="112395"/>
                  </a:lnTo>
                  <a:lnTo>
                    <a:pt x="7502055" y="117729"/>
                  </a:lnTo>
                  <a:lnTo>
                    <a:pt x="7508278" y="117068"/>
                  </a:lnTo>
                  <a:lnTo>
                    <a:pt x="7513244" y="118414"/>
                  </a:lnTo>
                  <a:lnTo>
                    <a:pt x="7516533" y="122123"/>
                  </a:lnTo>
                  <a:lnTo>
                    <a:pt x="7518692" y="116636"/>
                  </a:lnTo>
                  <a:lnTo>
                    <a:pt x="7531951" y="117182"/>
                  </a:lnTo>
                  <a:lnTo>
                    <a:pt x="7534097" y="111607"/>
                  </a:lnTo>
                  <a:close/>
                </a:path>
                <a:path w="7650480" h="372110">
                  <a:moveTo>
                    <a:pt x="7539126" y="151307"/>
                  </a:moveTo>
                  <a:lnTo>
                    <a:pt x="7538948" y="146431"/>
                  </a:lnTo>
                  <a:lnTo>
                    <a:pt x="7532598" y="145313"/>
                  </a:lnTo>
                  <a:lnTo>
                    <a:pt x="7531938" y="151561"/>
                  </a:lnTo>
                  <a:lnTo>
                    <a:pt x="7532941" y="157568"/>
                  </a:lnTo>
                  <a:lnTo>
                    <a:pt x="7536066" y="154482"/>
                  </a:lnTo>
                  <a:lnTo>
                    <a:pt x="7539126" y="151307"/>
                  </a:lnTo>
                  <a:close/>
                </a:path>
                <a:path w="7650480" h="372110">
                  <a:moveTo>
                    <a:pt x="7544879" y="158711"/>
                  </a:moveTo>
                  <a:lnTo>
                    <a:pt x="7542924" y="156222"/>
                  </a:lnTo>
                  <a:lnTo>
                    <a:pt x="7541882" y="154851"/>
                  </a:lnTo>
                  <a:lnTo>
                    <a:pt x="7537526" y="158724"/>
                  </a:lnTo>
                  <a:lnTo>
                    <a:pt x="7539495" y="161353"/>
                  </a:lnTo>
                  <a:lnTo>
                    <a:pt x="7540536" y="162623"/>
                  </a:lnTo>
                  <a:lnTo>
                    <a:pt x="7544879" y="158711"/>
                  </a:lnTo>
                  <a:close/>
                </a:path>
                <a:path w="7650480" h="372110">
                  <a:moveTo>
                    <a:pt x="7550734" y="365480"/>
                  </a:moveTo>
                  <a:lnTo>
                    <a:pt x="7550505" y="360476"/>
                  </a:lnTo>
                  <a:lnTo>
                    <a:pt x="7544054" y="359397"/>
                  </a:lnTo>
                  <a:lnTo>
                    <a:pt x="7543457" y="365734"/>
                  </a:lnTo>
                  <a:lnTo>
                    <a:pt x="7544422" y="371690"/>
                  </a:lnTo>
                  <a:lnTo>
                    <a:pt x="7547597" y="368655"/>
                  </a:lnTo>
                  <a:lnTo>
                    <a:pt x="7550734" y="365480"/>
                  </a:lnTo>
                  <a:close/>
                </a:path>
                <a:path w="7650480" h="372110">
                  <a:moveTo>
                    <a:pt x="7554442" y="166839"/>
                  </a:moveTo>
                  <a:lnTo>
                    <a:pt x="7553896" y="160858"/>
                  </a:lnTo>
                  <a:lnTo>
                    <a:pt x="7548766" y="164058"/>
                  </a:lnTo>
                  <a:lnTo>
                    <a:pt x="7554442" y="166839"/>
                  </a:lnTo>
                  <a:close/>
                </a:path>
                <a:path w="7650480" h="372110">
                  <a:moveTo>
                    <a:pt x="7556779" y="145643"/>
                  </a:moveTo>
                  <a:lnTo>
                    <a:pt x="7556690" y="140779"/>
                  </a:lnTo>
                  <a:lnTo>
                    <a:pt x="7553947" y="141922"/>
                  </a:lnTo>
                  <a:lnTo>
                    <a:pt x="7549629" y="141185"/>
                  </a:lnTo>
                  <a:lnTo>
                    <a:pt x="7549693" y="146050"/>
                  </a:lnTo>
                  <a:lnTo>
                    <a:pt x="7552449" y="144729"/>
                  </a:lnTo>
                  <a:lnTo>
                    <a:pt x="7556779" y="145643"/>
                  </a:lnTo>
                  <a:close/>
                </a:path>
                <a:path w="7650480" h="372110">
                  <a:moveTo>
                    <a:pt x="7558964" y="157543"/>
                  </a:moveTo>
                  <a:lnTo>
                    <a:pt x="7553274" y="154762"/>
                  </a:lnTo>
                  <a:lnTo>
                    <a:pt x="7553896" y="160858"/>
                  </a:lnTo>
                  <a:lnTo>
                    <a:pt x="7558964" y="157543"/>
                  </a:lnTo>
                  <a:close/>
                </a:path>
                <a:path w="7650480" h="372110">
                  <a:moveTo>
                    <a:pt x="7568438" y="156349"/>
                  </a:moveTo>
                  <a:lnTo>
                    <a:pt x="7567816" y="150317"/>
                  </a:lnTo>
                  <a:lnTo>
                    <a:pt x="7562761" y="153555"/>
                  </a:lnTo>
                  <a:lnTo>
                    <a:pt x="7568438" y="156349"/>
                  </a:lnTo>
                  <a:close/>
                </a:path>
                <a:path w="7650480" h="372110">
                  <a:moveTo>
                    <a:pt x="7572896" y="147104"/>
                  </a:moveTo>
                  <a:lnTo>
                    <a:pt x="7567206" y="144322"/>
                  </a:lnTo>
                  <a:lnTo>
                    <a:pt x="7567816" y="150317"/>
                  </a:lnTo>
                  <a:lnTo>
                    <a:pt x="7572896" y="147104"/>
                  </a:lnTo>
                  <a:close/>
                </a:path>
                <a:path w="7650480" h="372110">
                  <a:moveTo>
                    <a:pt x="7577912" y="177507"/>
                  </a:moveTo>
                  <a:lnTo>
                    <a:pt x="7575944" y="174993"/>
                  </a:lnTo>
                  <a:lnTo>
                    <a:pt x="7574940" y="173659"/>
                  </a:lnTo>
                  <a:lnTo>
                    <a:pt x="7570635" y="177558"/>
                  </a:lnTo>
                  <a:lnTo>
                    <a:pt x="7572591" y="180162"/>
                  </a:lnTo>
                  <a:lnTo>
                    <a:pt x="7573619" y="181381"/>
                  </a:lnTo>
                  <a:lnTo>
                    <a:pt x="7577912" y="177507"/>
                  </a:lnTo>
                  <a:close/>
                </a:path>
                <a:path w="7650480" h="372110">
                  <a:moveTo>
                    <a:pt x="7580541" y="109982"/>
                  </a:moveTo>
                  <a:lnTo>
                    <a:pt x="7577379" y="107746"/>
                  </a:lnTo>
                  <a:lnTo>
                    <a:pt x="7572603" y="105041"/>
                  </a:lnTo>
                  <a:lnTo>
                    <a:pt x="7568222" y="104927"/>
                  </a:lnTo>
                  <a:lnTo>
                    <a:pt x="7566266" y="110477"/>
                  </a:lnTo>
                  <a:lnTo>
                    <a:pt x="7569441" y="112763"/>
                  </a:lnTo>
                  <a:lnTo>
                    <a:pt x="7574254" y="115443"/>
                  </a:lnTo>
                  <a:lnTo>
                    <a:pt x="7578636" y="115519"/>
                  </a:lnTo>
                  <a:lnTo>
                    <a:pt x="7580541" y="109982"/>
                  </a:lnTo>
                  <a:close/>
                </a:path>
                <a:path w="7650480" h="372110">
                  <a:moveTo>
                    <a:pt x="7586332" y="164642"/>
                  </a:moveTo>
                  <a:lnTo>
                    <a:pt x="7581747" y="164566"/>
                  </a:lnTo>
                  <a:lnTo>
                    <a:pt x="7581112" y="158584"/>
                  </a:lnTo>
                  <a:lnTo>
                    <a:pt x="7575359" y="160134"/>
                  </a:lnTo>
                  <a:lnTo>
                    <a:pt x="7575182" y="167436"/>
                  </a:lnTo>
                  <a:lnTo>
                    <a:pt x="7579627" y="170688"/>
                  </a:lnTo>
                  <a:lnTo>
                    <a:pt x="7584681" y="169786"/>
                  </a:lnTo>
                  <a:lnTo>
                    <a:pt x="7586332" y="164642"/>
                  </a:lnTo>
                  <a:close/>
                </a:path>
                <a:path w="7650480" h="372110">
                  <a:moveTo>
                    <a:pt x="7600074" y="328777"/>
                  </a:moveTo>
                  <a:lnTo>
                    <a:pt x="7599921" y="323875"/>
                  </a:lnTo>
                  <a:lnTo>
                    <a:pt x="7597229" y="325107"/>
                  </a:lnTo>
                  <a:lnTo>
                    <a:pt x="7592847" y="324370"/>
                  </a:lnTo>
                  <a:lnTo>
                    <a:pt x="7592923" y="329158"/>
                  </a:lnTo>
                  <a:lnTo>
                    <a:pt x="7595692" y="327875"/>
                  </a:lnTo>
                  <a:lnTo>
                    <a:pt x="7600074" y="328777"/>
                  </a:lnTo>
                  <a:close/>
                </a:path>
                <a:path w="7650480" h="372110">
                  <a:moveTo>
                    <a:pt x="7606004" y="293700"/>
                  </a:moveTo>
                  <a:lnTo>
                    <a:pt x="7597724" y="292582"/>
                  </a:lnTo>
                  <a:lnTo>
                    <a:pt x="7592479" y="295325"/>
                  </a:lnTo>
                  <a:lnTo>
                    <a:pt x="7591933" y="304165"/>
                  </a:lnTo>
                  <a:lnTo>
                    <a:pt x="7600213" y="305320"/>
                  </a:lnTo>
                  <a:lnTo>
                    <a:pt x="7605509" y="302590"/>
                  </a:lnTo>
                  <a:lnTo>
                    <a:pt x="7606004" y="293700"/>
                  </a:lnTo>
                  <a:close/>
                </a:path>
                <a:path w="7650480" h="372110">
                  <a:moveTo>
                    <a:pt x="7614615" y="328269"/>
                  </a:moveTo>
                  <a:lnTo>
                    <a:pt x="7614513" y="323367"/>
                  </a:lnTo>
                  <a:lnTo>
                    <a:pt x="7611719" y="324586"/>
                  </a:lnTo>
                  <a:lnTo>
                    <a:pt x="7607338" y="323862"/>
                  </a:lnTo>
                  <a:lnTo>
                    <a:pt x="7607452" y="328650"/>
                  </a:lnTo>
                  <a:lnTo>
                    <a:pt x="7610234" y="327393"/>
                  </a:lnTo>
                  <a:lnTo>
                    <a:pt x="7614615" y="328269"/>
                  </a:lnTo>
                  <a:close/>
                </a:path>
                <a:path w="7650480" h="372110">
                  <a:moveTo>
                    <a:pt x="7617155" y="109321"/>
                  </a:moveTo>
                  <a:lnTo>
                    <a:pt x="7612253" y="107823"/>
                  </a:lnTo>
                  <a:lnTo>
                    <a:pt x="7612342" y="98882"/>
                  </a:lnTo>
                  <a:lnTo>
                    <a:pt x="7598029" y="99377"/>
                  </a:lnTo>
                  <a:lnTo>
                    <a:pt x="7598854" y="119278"/>
                  </a:lnTo>
                  <a:lnTo>
                    <a:pt x="7616761" y="118656"/>
                  </a:lnTo>
                  <a:lnTo>
                    <a:pt x="7617155" y="109321"/>
                  </a:lnTo>
                  <a:close/>
                </a:path>
                <a:path w="7650480" h="372110">
                  <a:moveTo>
                    <a:pt x="7618781" y="83578"/>
                  </a:moveTo>
                  <a:lnTo>
                    <a:pt x="7618616" y="78740"/>
                  </a:lnTo>
                  <a:lnTo>
                    <a:pt x="7615898" y="79870"/>
                  </a:lnTo>
                  <a:lnTo>
                    <a:pt x="7611605" y="79133"/>
                  </a:lnTo>
                  <a:lnTo>
                    <a:pt x="7611694" y="83947"/>
                  </a:lnTo>
                  <a:lnTo>
                    <a:pt x="7614399" y="82829"/>
                  </a:lnTo>
                  <a:lnTo>
                    <a:pt x="7618781" y="83578"/>
                  </a:lnTo>
                  <a:close/>
                </a:path>
                <a:path w="7650480" h="372110">
                  <a:moveTo>
                    <a:pt x="7631303" y="123278"/>
                  </a:moveTo>
                  <a:lnTo>
                    <a:pt x="7630858" y="113271"/>
                  </a:lnTo>
                  <a:lnTo>
                    <a:pt x="7623657" y="113525"/>
                  </a:lnTo>
                  <a:lnTo>
                    <a:pt x="7623950" y="120103"/>
                  </a:lnTo>
                  <a:lnTo>
                    <a:pt x="7624077" y="123532"/>
                  </a:lnTo>
                  <a:lnTo>
                    <a:pt x="7631303" y="123278"/>
                  </a:lnTo>
                  <a:close/>
                </a:path>
                <a:path w="7650480" h="372110">
                  <a:moveTo>
                    <a:pt x="7636624" y="320294"/>
                  </a:moveTo>
                  <a:lnTo>
                    <a:pt x="7632128" y="317030"/>
                  </a:lnTo>
                  <a:lnTo>
                    <a:pt x="7627036" y="317919"/>
                  </a:lnTo>
                  <a:lnTo>
                    <a:pt x="7625372" y="322999"/>
                  </a:lnTo>
                  <a:lnTo>
                    <a:pt x="7627582" y="323202"/>
                  </a:lnTo>
                  <a:lnTo>
                    <a:pt x="7629690" y="323621"/>
                  </a:lnTo>
                  <a:lnTo>
                    <a:pt x="7629207" y="327914"/>
                  </a:lnTo>
                  <a:lnTo>
                    <a:pt x="7636472" y="327660"/>
                  </a:lnTo>
                  <a:lnTo>
                    <a:pt x="7636624" y="320294"/>
                  </a:lnTo>
                  <a:close/>
                </a:path>
                <a:path w="7650480" h="372110">
                  <a:moveTo>
                    <a:pt x="7649883" y="259816"/>
                  </a:moveTo>
                  <a:lnTo>
                    <a:pt x="7647889" y="257314"/>
                  </a:lnTo>
                  <a:lnTo>
                    <a:pt x="7646835" y="256057"/>
                  </a:lnTo>
                  <a:lnTo>
                    <a:pt x="7642542" y="259918"/>
                  </a:lnTo>
                  <a:lnTo>
                    <a:pt x="7644511" y="262509"/>
                  </a:lnTo>
                  <a:lnTo>
                    <a:pt x="7645578" y="263855"/>
                  </a:lnTo>
                  <a:lnTo>
                    <a:pt x="7649883" y="259816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4595" y="4122737"/>
              <a:ext cx="7691120" cy="412750"/>
            </a:xfrm>
            <a:custGeom>
              <a:avLst/>
              <a:gdLst/>
              <a:ahLst/>
              <a:cxnLst/>
              <a:rect l="l" t="t" r="r" b="b"/>
              <a:pathLst>
                <a:path w="7691120" h="412750">
                  <a:moveTo>
                    <a:pt x="7124" y="312153"/>
                  </a:moveTo>
                  <a:lnTo>
                    <a:pt x="6883" y="307225"/>
                  </a:lnTo>
                  <a:lnTo>
                    <a:pt x="4267" y="308483"/>
                  </a:lnTo>
                  <a:lnTo>
                    <a:pt x="0" y="307797"/>
                  </a:lnTo>
                  <a:lnTo>
                    <a:pt x="241" y="312585"/>
                  </a:lnTo>
                  <a:lnTo>
                    <a:pt x="2908" y="311353"/>
                  </a:lnTo>
                  <a:lnTo>
                    <a:pt x="7124" y="312153"/>
                  </a:lnTo>
                  <a:close/>
                </a:path>
                <a:path w="7691120" h="412750">
                  <a:moveTo>
                    <a:pt x="24409" y="306235"/>
                  </a:moveTo>
                  <a:lnTo>
                    <a:pt x="17373" y="306641"/>
                  </a:lnTo>
                  <a:lnTo>
                    <a:pt x="10591" y="308406"/>
                  </a:lnTo>
                  <a:lnTo>
                    <a:pt x="14300" y="311543"/>
                  </a:lnTo>
                  <a:lnTo>
                    <a:pt x="21310" y="312127"/>
                  </a:lnTo>
                  <a:lnTo>
                    <a:pt x="24409" y="306235"/>
                  </a:lnTo>
                  <a:close/>
                </a:path>
                <a:path w="7691120" h="412750">
                  <a:moveTo>
                    <a:pt x="47205" y="179946"/>
                  </a:moveTo>
                  <a:lnTo>
                    <a:pt x="46951" y="175158"/>
                  </a:lnTo>
                  <a:lnTo>
                    <a:pt x="44284" y="176352"/>
                  </a:lnTo>
                  <a:lnTo>
                    <a:pt x="39979" y="175653"/>
                  </a:lnTo>
                  <a:lnTo>
                    <a:pt x="40246" y="180441"/>
                  </a:lnTo>
                  <a:lnTo>
                    <a:pt x="42900" y="179235"/>
                  </a:lnTo>
                  <a:lnTo>
                    <a:pt x="47205" y="179946"/>
                  </a:lnTo>
                  <a:close/>
                </a:path>
                <a:path w="7691120" h="412750">
                  <a:moveTo>
                    <a:pt x="61125" y="174358"/>
                  </a:moveTo>
                  <a:lnTo>
                    <a:pt x="60731" y="169265"/>
                  </a:lnTo>
                  <a:lnTo>
                    <a:pt x="54483" y="168402"/>
                  </a:lnTo>
                  <a:lnTo>
                    <a:pt x="54013" y="174764"/>
                  </a:lnTo>
                  <a:lnTo>
                    <a:pt x="55181" y="180695"/>
                  </a:lnTo>
                  <a:lnTo>
                    <a:pt x="58204" y="177596"/>
                  </a:lnTo>
                  <a:lnTo>
                    <a:pt x="61125" y="174358"/>
                  </a:lnTo>
                  <a:close/>
                </a:path>
                <a:path w="7691120" h="412750">
                  <a:moveTo>
                    <a:pt x="96139" y="167182"/>
                  </a:moveTo>
                  <a:lnTo>
                    <a:pt x="95846" y="162318"/>
                  </a:lnTo>
                  <a:lnTo>
                    <a:pt x="93218" y="163664"/>
                  </a:lnTo>
                  <a:lnTo>
                    <a:pt x="88874" y="162953"/>
                  </a:lnTo>
                  <a:lnTo>
                    <a:pt x="89128" y="167665"/>
                  </a:lnTo>
                  <a:lnTo>
                    <a:pt x="91808" y="166484"/>
                  </a:lnTo>
                  <a:lnTo>
                    <a:pt x="96139" y="167182"/>
                  </a:lnTo>
                  <a:close/>
                </a:path>
                <a:path w="7691120" h="412750">
                  <a:moveTo>
                    <a:pt x="108216" y="159207"/>
                  </a:moveTo>
                  <a:lnTo>
                    <a:pt x="106172" y="156768"/>
                  </a:lnTo>
                  <a:lnTo>
                    <a:pt x="105130" y="155409"/>
                  </a:lnTo>
                  <a:lnTo>
                    <a:pt x="100977" y="159461"/>
                  </a:lnTo>
                  <a:lnTo>
                    <a:pt x="102984" y="161912"/>
                  </a:lnTo>
                  <a:lnTo>
                    <a:pt x="104051" y="163207"/>
                  </a:lnTo>
                  <a:lnTo>
                    <a:pt x="108216" y="159207"/>
                  </a:lnTo>
                  <a:close/>
                </a:path>
                <a:path w="7691120" h="412750">
                  <a:moveTo>
                    <a:pt x="117856" y="198678"/>
                  </a:moveTo>
                  <a:lnTo>
                    <a:pt x="115824" y="196151"/>
                  </a:lnTo>
                  <a:lnTo>
                    <a:pt x="114731" y="194767"/>
                  </a:lnTo>
                  <a:lnTo>
                    <a:pt x="110604" y="198932"/>
                  </a:lnTo>
                  <a:lnTo>
                    <a:pt x="112623" y="201358"/>
                  </a:lnTo>
                  <a:lnTo>
                    <a:pt x="113690" y="202692"/>
                  </a:lnTo>
                  <a:lnTo>
                    <a:pt x="117856" y="198678"/>
                  </a:lnTo>
                  <a:close/>
                </a:path>
                <a:path w="7691120" h="412750">
                  <a:moveTo>
                    <a:pt x="147180" y="244360"/>
                  </a:moveTo>
                  <a:lnTo>
                    <a:pt x="143395" y="239522"/>
                  </a:lnTo>
                  <a:lnTo>
                    <a:pt x="136677" y="239382"/>
                  </a:lnTo>
                  <a:lnTo>
                    <a:pt x="128993" y="240830"/>
                  </a:lnTo>
                  <a:lnTo>
                    <a:pt x="122288" y="240741"/>
                  </a:lnTo>
                  <a:lnTo>
                    <a:pt x="126034" y="245605"/>
                  </a:lnTo>
                  <a:lnTo>
                    <a:pt x="132740" y="245719"/>
                  </a:lnTo>
                  <a:lnTo>
                    <a:pt x="140436" y="244259"/>
                  </a:lnTo>
                  <a:lnTo>
                    <a:pt x="147180" y="244360"/>
                  </a:lnTo>
                  <a:close/>
                </a:path>
                <a:path w="7691120" h="412750">
                  <a:moveTo>
                    <a:pt x="172046" y="128003"/>
                  </a:moveTo>
                  <a:lnTo>
                    <a:pt x="163258" y="124714"/>
                  </a:lnTo>
                  <a:lnTo>
                    <a:pt x="154584" y="124917"/>
                  </a:lnTo>
                  <a:lnTo>
                    <a:pt x="147701" y="129552"/>
                  </a:lnTo>
                  <a:lnTo>
                    <a:pt x="144272" y="139611"/>
                  </a:lnTo>
                  <a:lnTo>
                    <a:pt x="150609" y="135991"/>
                  </a:lnTo>
                  <a:lnTo>
                    <a:pt x="158864" y="134734"/>
                  </a:lnTo>
                  <a:lnTo>
                    <a:pt x="166776" y="133007"/>
                  </a:lnTo>
                  <a:lnTo>
                    <a:pt x="172046" y="128003"/>
                  </a:lnTo>
                  <a:close/>
                </a:path>
                <a:path w="7691120" h="412750">
                  <a:moveTo>
                    <a:pt x="277088" y="194564"/>
                  </a:moveTo>
                  <a:lnTo>
                    <a:pt x="274091" y="190766"/>
                  </a:lnTo>
                  <a:lnTo>
                    <a:pt x="269875" y="194729"/>
                  </a:lnTo>
                  <a:lnTo>
                    <a:pt x="271830" y="197281"/>
                  </a:lnTo>
                  <a:lnTo>
                    <a:pt x="272910" y="198628"/>
                  </a:lnTo>
                  <a:lnTo>
                    <a:pt x="277088" y="194564"/>
                  </a:lnTo>
                  <a:close/>
                </a:path>
                <a:path w="7691120" h="412750">
                  <a:moveTo>
                    <a:pt x="326555" y="4876"/>
                  </a:moveTo>
                  <a:lnTo>
                    <a:pt x="326402" y="0"/>
                  </a:lnTo>
                  <a:lnTo>
                    <a:pt x="323697" y="1244"/>
                  </a:lnTo>
                  <a:lnTo>
                    <a:pt x="319379" y="266"/>
                  </a:lnTo>
                  <a:lnTo>
                    <a:pt x="319468" y="5270"/>
                  </a:lnTo>
                  <a:lnTo>
                    <a:pt x="322186" y="3975"/>
                  </a:lnTo>
                  <a:lnTo>
                    <a:pt x="326555" y="4876"/>
                  </a:lnTo>
                  <a:close/>
                </a:path>
                <a:path w="7691120" h="412750">
                  <a:moveTo>
                    <a:pt x="328904" y="54698"/>
                  </a:moveTo>
                  <a:lnTo>
                    <a:pt x="328752" y="49834"/>
                  </a:lnTo>
                  <a:lnTo>
                    <a:pt x="326034" y="50977"/>
                  </a:lnTo>
                  <a:lnTo>
                    <a:pt x="321729" y="50165"/>
                  </a:lnTo>
                  <a:lnTo>
                    <a:pt x="321818" y="55029"/>
                  </a:lnTo>
                  <a:lnTo>
                    <a:pt x="324561" y="53898"/>
                  </a:lnTo>
                  <a:lnTo>
                    <a:pt x="328904" y="54698"/>
                  </a:lnTo>
                  <a:close/>
                </a:path>
                <a:path w="7691120" h="412750">
                  <a:moveTo>
                    <a:pt x="7253325" y="343001"/>
                  </a:moveTo>
                  <a:lnTo>
                    <a:pt x="7251078" y="338912"/>
                  </a:lnTo>
                  <a:lnTo>
                    <a:pt x="7249071" y="338950"/>
                  </a:lnTo>
                  <a:lnTo>
                    <a:pt x="7249173" y="344004"/>
                  </a:lnTo>
                  <a:lnTo>
                    <a:pt x="7253325" y="343001"/>
                  </a:lnTo>
                  <a:close/>
                </a:path>
                <a:path w="7691120" h="412750">
                  <a:moveTo>
                    <a:pt x="7305637" y="398068"/>
                  </a:moveTo>
                  <a:lnTo>
                    <a:pt x="7302767" y="393039"/>
                  </a:lnTo>
                  <a:lnTo>
                    <a:pt x="7296696" y="392582"/>
                  </a:lnTo>
                  <a:lnTo>
                    <a:pt x="7289533" y="393700"/>
                  </a:lnTo>
                  <a:lnTo>
                    <a:pt x="7283424" y="393357"/>
                  </a:lnTo>
                  <a:lnTo>
                    <a:pt x="7283310" y="388404"/>
                  </a:lnTo>
                  <a:lnTo>
                    <a:pt x="7272248" y="388569"/>
                  </a:lnTo>
                  <a:lnTo>
                    <a:pt x="7278611" y="397725"/>
                  </a:lnTo>
                  <a:lnTo>
                    <a:pt x="7285964" y="400380"/>
                  </a:lnTo>
                  <a:lnTo>
                    <a:pt x="7294816" y="399491"/>
                  </a:lnTo>
                  <a:lnTo>
                    <a:pt x="7305637" y="398068"/>
                  </a:lnTo>
                  <a:close/>
                </a:path>
                <a:path w="7691120" h="412750">
                  <a:moveTo>
                    <a:pt x="7316889" y="107429"/>
                  </a:moveTo>
                  <a:lnTo>
                    <a:pt x="7313041" y="103670"/>
                  </a:lnTo>
                  <a:lnTo>
                    <a:pt x="7311923" y="110261"/>
                  </a:lnTo>
                  <a:lnTo>
                    <a:pt x="7306856" y="111582"/>
                  </a:lnTo>
                  <a:lnTo>
                    <a:pt x="7306183" y="118770"/>
                  </a:lnTo>
                  <a:lnTo>
                    <a:pt x="7311733" y="118478"/>
                  </a:lnTo>
                  <a:lnTo>
                    <a:pt x="7315873" y="113525"/>
                  </a:lnTo>
                  <a:lnTo>
                    <a:pt x="7316889" y="107429"/>
                  </a:lnTo>
                  <a:close/>
                </a:path>
                <a:path w="7691120" h="412750">
                  <a:moveTo>
                    <a:pt x="7326528" y="140284"/>
                  </a:moveTo>
                  <a:lnTo>
                    <a:pt x="7320813" y="137452"/>
                  </a:lnTo>
                  <a:lnTo>
                    <a:pt x="7321321" y="143383"/>
                  </a:lnTo>
                  <a:lnTo>
                    <a:pt x="7326528" y="140284"/>
                  </a:lnTo>
                  <a:close/>
                </a:path>
                <a:path w="7691120" h="412750">
                  <a:moveTo>
                    <a:pt x="7351814" y="302006"/>
                  </a:moveTo>
                  <a:lnTo>
                    <a:pt x="7347369" y="302653"/>
                  </a:lnTo>
                  <a:lnTo>
                    <a:pt x="7349782" y="309880"/>
                  </a:lnTo>
                  <a:lnTo>
                    <a:pt x="7351814" y="302006"/>
                  </a:lnTo>
                  <a:close/>
                </a:path>
                <a:path w="7691120" h="412750">
                  <a:moveTo>
                    <a:pt x="7382434" y="98044"/>
                  </a:moveTo>
                  <a:lnTo>
                    <a:pt x="7381875" y="92100"/>
                  </a:lnTo>
                  <a:lnTo>
                    <a:pt x="7376744" y="95262"/>
                  </a:lnTo>
                  <a:lnTo>
                    <a:pt x="7382434" y="98044"/>
                  </a:lnTo>
                  <a:close/>
                </a:path>
                <a:path w="7691120" h="412750">
                  <a:moveTo>
                    <a:pt x="7385901" y="88569"/>
                  </a:moveTo>
                  <a:lnTo>
                    <a:pt x="7384440" y="83807"/>
                  </a:lnTo>
                  <a:lnTo>
                    <a:pt x="7381697" y="83185"/>
                  </a:lnTo>
                  <a:lnTo>
                    <a:pt x="7381875" y="92100"/>
                  </a:lnTo>
                  <a:lnTo>
                    <a:pt x="7385901" y="88569"/>
                  </a:lnTo>
                  <a:close/>
                </a:path>
                <a:path w="7691120" h="412750">
                  <a:moveTo>
                    <a:pt x="7386701" y="307809"/>
                  </a:moveTo>
                  <a:lnTo>
                    <a:pt x="7385736" y="302729"/>
                  </a:lnTo>
                  <a:lnTo>
                    <a:pt x="7382281" y="302133"/>
                  </a:lnTo>
                  <a:lnTo>
                    <a:pt x="7380770" y="311721"/>
                  </a:lnTo>
                  <a:lnTo>
                    <a:pt x="7386701" y="307809"/>
                  </a:lnTo>
                  <a:close/>
                </a:path>
                <a:path w="7691120" h="412750">
                  <a:moveTo>
                    <a:pt x="7396175" y="81610"/>
                  </a:moveTo>
                  <a:lnTo>
                    <a:pt x="7396112" y="73050"/>
                  </a:lnTo>
                  <a:lnTo>
                    <a:pt x="7392987" y="68859"/>
                  </a:lnTo>
                  <a:lnTo>
                    <a:pt x="7388453" y="66890"/>
                  </a:lnTo>
                  <a:lnTo>
                    <a:pt x="7389076" y="74688"/>
                  </a:lnTo>
                  <a:lnTo>
                    <a:pt x="7388479" y="84175"/>
                  </a:lnTo>
                  <a:lnTo>
                    <a:pt x="7396175" y="81610"/>
                  </a:lnTo>
                  <a:close/>
                </a:path>
                <a:path w="7691120" h="412750">
                  <a:moveTo>
                    <a:pt x="7403274" y="383235"/>
                  </a:moveTo>
                  <a:lnTo>
                    <a:pt x="7401293" y="380733"/>
                  </a:lnTo>
                  <a:lnTo>
                    <a:pt x="7400226" y="379526"/>
                  </a:lnTo>
                  <a:lnTo>
                    <a:pt x="7395705" y="383413"/>
                  </a:lnTo>
                  <a:lnTo>
                    <a:pt x="7397699" y="385914"/>
                  </a:lnTo>
                  <a:lnTo>
                    <a:pt x="7398753" y="387248"/>
                  </a:lnTo>
                  <a:lnTo>
                    <a:pt x="7403274" y="383235"/>
                  </a:lnTo>
                  <a:close/>
                </a:path>
                <a:path w="7691120" h="412750">
                  <a:moveTo>
                    <a:pt x="7409078" y="328180"/>
                  </a:moveTo>
                  <a:lnTo>
                    <a:pt x="7407072" y="325678"/>
                  </a:lnTo>
                  <a:lnTo>
                    <a:pt x="7405979" y="324383"/>
                  </a:lnTo>
                  <a:lnTo>
                    <a:pt x="7401547" y="328295"/>
                  </a:lnTo>
                  <a:lnTo>
                    <a:pt x="7403516" y="330873"/>
                  </a:lnTo>
                  <a:lnTo>
                    <a:pt x="7404608" y="332206"/>
                  </a:lnTo>
                  <a:lnTo>
                    <a:pt x="7409078" y="328180"/>
                  </a:lnTo>
                  <a:close/>
                </a:path>
                <a:path w="7691120" h="412750">
                  <a:moveTo>
                    <a:pt x="7421537" y="289737"/>
                  </a:moveTo>
                  <a:lnTo>
                    <a:pt x="7417092" y="290385"/>
                  </a:lnTo>
                  <a:lnTo>
                    <a:pt x="7419581" y="297535"/>
                  </a:lnTo>
                  <a:lnTo>
                    <a:pt x="7421537" y="289737"/>
                  </a:lnTo>
                  <a:close/>
                </a:path>
                <a:path w="7691120" h="412750">
                  <a:moveTo>
                    <a:pt x="7424636" y="352628"/>
                  </a:moveTo>
                  <a:lnTo>
                    <a:pt x="7422629" y="350164"/>
                  </a:lnTo>
                  <a:lnTo>
                    <a:pt x="7421550" y="348716"/>
                  </a:lnTo>
                  <a:lnTo>
                    <a:pt x="7417092" y="352742"/>
                  </a:lnTo>
                  <a:lnTo>
                    <a:pt x="7419073" y="355219"/>
                  </a:lnTo>
                  <a:lnTo>
                    <a:pt x="7420140" y="356501"/>
                  </a:lnTo>
                  <a:lnTo>
                    <a:pt x="7424636" y="352628"/>
                  </a:lnTo>
                  <a:close/>
                </a:path>
                <a:path w="7691120" h="412750">
                  <a:moveTo>
                    <a:pt x="7426439" y="115506"/>
                  </a:moveTo>
                  <a:lnTo>
                    <a:pt x="7417079" y="116395"/>
                  </a:lnTo>
                  <a:lnTo>
                    <a:pt x="7407681" y="117119"/>
                  </a:lnTo>
                  <a:lnTo>
                    <a:pt x="7408608" y="131076"/>
                  </a:lnTo>
                  <a:lnTo>
                    <a:pt x="7417092" y="129159"/>
                  </a:lnTo>
                  <a:lnTo>
                    <a:pt x="7424153" y="125476"/>
                  </a:lnTo>
                  <a:lnTo>
                    <a:pt x="7426439" y="115506"/>
                  </a:lnTo>
                  <a:close/>
                </a:path>
                <a:path w="7691120" h="412750">
                  <a:moveTo>
                    <a:pt x="7437209" y="282270"/>
                  </a:moveTo>
                  <a:lnTo>
                    <a:pt x="7435240" y="279869"/>
                  </a:lnTo>
                  <a:lnTo>
                    <a:pt x="7434186" y="278536"/>
                  </a:lnTo>
                  <a:lnTo>
                    <a:pt x="7429728" y="282397"/>
                  </a:lnTo>
                  <a:lnTo>
                    <a:pt x="7431735" y="284861"/>
                  </a:lnTo>
                  <a:lnTo>
                    <a:pt x="7432738" y="286346"/>
                  </a:lnTo>
                  <a:lnTo>
                    <a:pt x="7437209" y="282270"/>
                  </a:lnTo>
                  <a:close/>
                </a:path>
                <a:path w="7691120" h="412750">
                  <a:moveTo>
                    <a:pt x="7438593" y="269836"/>
                  </a:moveTo>
                  <a:lnTo>
                    <a:pt x="7436396" y="258546"/>
                  </a:lnTo>
                  <a:lnTo>
                    <a:pt x="7431240" y="256184"/>
                  </a:lnTo>
                  <a:lnTo>
                    <a:pt x="7425118" y="259562"/>
                  </a:lnTo>
                  <a:lnTo>
                    <a:pt x="7420038" y="265455"/>
                  </a:lnTo>
                  <a:lnTo>
                    <a:pt x="7415746" y="264731"/>
                  </a:lnTo>
                  <a:lnTo>
                    <a:pt x="7413523" y="266661"/>
                  </a:lnTo>
                  <a:lnTo>
                    <a:pt x="7412812" y="270713"/>
                  </a:lnTo>
                  <a:lnTo>
                    <a:pt x="7416444" y="270687"/>
                  </a:lnTo>
                  <a:lnTo>
                    <a:pt x="7415873" y="276606"/>
                  </a:lnTo>
                  <a:lnTo>
                    <a:pt x="7416800" y="280517"/>
                  </a:lnTo>
                  <a:lnTo>
                    <a:pt x="7427265" y="281000"/>
                  </a:lnTo>
                  <a:lnTo>
                    <a:pt x="7427696" y="275120"/>
                  </a:lnTo>
                  <a:lnTo>
                    <a:pt x="7424636" y="271081"/>
                  </a:lnTo>
                  <a:lnTo>
                    <a:pt x="7428014" y="266928"/>
                  </a:lnTo>
                  <a:lnTo>
                    <a:pt x="7433945" y="265544"/>
                  </a:lnTo>
                  <a:lnTo>
                    <a:pt x="7438593" y="269836"/>
                  </a:lnTo>
                  <a:close/>
                </a:path>
                <a:path w="7691120" h="412750">
                  <a:moveTo>
                    <a:pt x="7451369" y="209423"/>
                  </a:moveTo>
                  <a:lnTo>
                    <a:pt x="7451204" y="204355"/>
                  </a:lnTo>
                  <a:lnTo>
                    <a:pt x="7448143" y="205486"/>
                  </a:lnTo>
                  <a:lnTo>
                    <a:pt x="7447699" y="202628"/>
                  </a:lnTo>
                  <a:lnTo>
                    <a:pt x="7447381" y="199631"/>
                  </a:lnTo>
                  <a:lnTo>
                    <a:pt x="7440015" y="199885"/>
                  </a:lnTo>
                  <a:lnTo>
                    <a:pt x="7440333" y="209804"/>
                  </a:lnTo>
                  <a:lnTo>
                    <a:pt x="7451369" y="209423"/>
                  </a:lnTo>
                  <a:close/>
                </a:path>
                <a:path w="7691120" h="412750">
                  <a:moveTo>
                    <a:pt x="7455497" y="276707"/>
                  </a:moveTo>
                  <a:lnTo>
                    <a:pt x="7452398" y="272834"/>
                  </a:lnTo>
                  <a:lnTo>
                    <a:pt x="7447991" y="276834"/>
                  </a:lnTo>
                  <a:lnTo>
                    <a:pt x="7449972" y="279374"/>
                  </a:lnTo>
                  <a:lnTo>
                    <a:pt x="7451064" y="280682"/>
                  </a:lnTo>
                  <a:lnTo>
                    <a:pt x="7455497" y="276707"/>
                  </a:lnTo>
                  <a:close/>
                </a:path>
                <a:path w="7691120" h="412750">
                  <a:moveTo>
                    <a:pt x="7458570" y="304977"/>
                  </a:moveTo>
                  <a:lnTo>
                    <a:pt x="7457999" y="299008"/>
                  </a:lnTo>
                  <a:lnTo>
                    <a:pt x="7452728" y="302310"/>
                  </a:lnTo>
                  <a:lnTo>
                    <a:pt x="7458570" y="304977"/>
                  </a:lnTo>
                  <a:close/>
                </a:path>
                <a:path w="7691120" h="412750">
                  <a:moveTo>
                    <a:pt x="7458596" y="371449"/>
                  </a:moveTo>
                  <a:lnTo>
                    <a:pt x="7456576" y="368858"/>
                  </a:lnTo>
                  <a:lnTo>
                    <a:pt x="7455484" y="367588"/>
                  </a:lnTo>
                  <a:lnTo>
                    <a:pt x="7451039" y="371500"/>
                  </a:lnTo>
                  <a:lnTo>
                    <a:pt x="7453033" y="374103"/>
                  </a:lnTo>
                  <a:lnTo>
                    <a:pt x="7454125" y="375272"/>
                  </a:lnTo>
                  <a:lnTo>
                    <a:pt x="7458596" y="371449"/>
                  </a:lnTo>
                  <a:close/>
                </a:path>
                <a:path w="7691120" h="412750">
                  <a:moveTo>
                    <a:pt x="7459675" y="181787"/>
                  </a:moveTo>
                  <a:lnTo>
                    <a:pt x="7457745" y="179285"/>
                  </a:lnTo>
                  <a:lnTo>
                    <a:pt x="7456665" y="177977"/>
                  </a:lnTo>
                  <a:lnTo>
                    <a:pt x="7452271" y="181851"/>
                  </a:lnTo>
                  <a:lnTo>
                    <a:pt x="7454239" y="184327"/>
                  </a:lnTo>
                  <a:lnTo>
                    <a:pt x="7455281" y="185699"/>
                  </a:lnTo>
                  <a:lnTo>
                    <a:pt x="7459675" y="181787"/>
                  </a:lnTo>
                  <a:close/>
                </a:path>
                <a:path w="7691120" h="412750">
                  <a:moveTo>
                    <a:pt x="7461631" y="284949"/>
                  </a:moveTo>
                  <a:lnTo>
                    <a:pt x="7461047" y="278993"/>
                  </a:lnTo>
                  <a:lnTo>
                    <a:pt x="7455738" y="282232"/>
                  </a:lnTo>
                  <a:lnTo>
                    <a:pt x="7461631" y="284949"/>
                  </a:lnTo>
                  <a:close/>
                </a:path>
                <a:path w="7691120" h="412750">
                  <a:moveTo>
                    <a:pt x="7462050" y="295516"/>
                  </a:moveTo>
                  <a:lnTo>
                    <a:pt x="7460564" y="290766"/>
                  </a:lnTo>
                  <a:lnTo>
                    <a:pt x="7457783" y="290144"/>
                  </a:lnTo>
                  <a:lnTo>
                    <a:pt x="7457999" y="299008"/>
                  </a:lnTo>
                  <a:lnTo>
                    <a:pt x="7462050" y="295516"/>
                  </a:lnTo>
                  <a:close/>
                </a:path>
                <a:path w="7691120" h="412750">
                  <a:moveTo>
                    <a:pt x="7464819" y="336346"/>
                  </a:moveTo>
                  <a:lnTo>
                    <a:pt x="7462850" y="333679"/>
                  </a:lnTo>
                  <a:lnTo>
                    <a:pt x="7461758" y="332422"/>
                  </a:lnTo>
                  <a:lnTo>
                    <a:pt x="7457326" y="336372"/>
                  </a:lnTo>
                  <a:lnTo>
                    <a:pt x="7459307" y="338874"/>
                  </a:lnTo>
                  <a:lnTo>
                    <a:pt x="7460374" y="340296"/>
                  </a:lnTo>
                  <a:lnTo>
                    <a:pt x="7464819" y="336346"/>
                  </a:lnTo>
                  <a:close/>
                </a:path>
                <a:path w="7691120" h="412750">
                  <a:moveTo>
                    <a:pt x="7465009" y="398475"/>
                  </a:moveTo>
                  <a:lnTo>
                    <a:pt x="7460640" y="399402"/>
                  </a:lnTo>
                  <a:lnTo>
                    <a:pt x="7454379" y="398068"/>
                  </a:lnTo>
                  <a:lnTo>
                    <a:pt x="7453998" y="403910"/>
                  </a:lnTo>
                  <a:lnTo>
                    <a:pt x="7458367" y="402869"/>
                  </a:lnTo>
                  <a:lnTo>
                    <a:pt x="7464590" y="404393"/>
                  </a:lnTo>
                  <a:lnTo>
                    <a:pt x="7465009" y="398475"/>
                  </a:lnTo>
                  <a:close/>
                </a:path>
                <a:path w="7691120" h="412750">
                  <a:moveTo>
                    <a:pt x="7466330" y="211582"/>
                  </a:moveTo>
                  <a:lnTo>
                    <a:pt x="7465860" y="203860"/>
                  </a:lnTo>
                  <a:lnTo>
                    <a:pt x="7459332" y="203555"/>
                  </a:lnTo>
                  <a:lnTo>
                    <a:pt x="7458342" y="210350"/>
                  </a:lnTo>
                  <a:lnTo>
                    <a:pt x="7451369" y="209423"/>
                  </a:lnTo>
                  <a:lnTo>
                    <a:pt x="7451534" y="214388"/>
                  </a:lnTo>
                  <a:lnTo>
                    <a:pt x="7457110" y="214274"/>
                  </a:lnTo>
                  <a:lnTo>
                    <a:pt x="7462723" y="214185"/>
                  </a:lnTo>
                  <a:lnTo>
                    <a:pt x="7466330" y="211582"/>
                  </a:lnTo>
                  <a:close/>
                </a:path>
                <a:path w="7691120" h="412750">
                  <a:moveTo>
                    <a:pt x="7470203" y="333425"/>
                  </a:moveTo>
                  <a:lnTo>
                    <a:pt x="7470114" y="330708"/>
                  </a:lnTo>
                  <a:lnTo>
                    <a:pt x="7467054" y="327914"/>
                  </a:lnTo>
                  <a:lnTo>
                    <a:pt x="7466546" y="333552"/>
                  </a:lnTo>
                  <a:lnTo>
                    <a:pt x="7466635" y="336384"/>
                  </a:lnTo>
                  <a:lnTo>
                    <a:pt x="7469721" y="339178"/>
                  </a:lnTo>
                  <a:lnTo>
                    <a:pt x="7470203" y="333425"/>
                  </a:lnTo>
                  <a:close/>
                </a:path>
                <a:path w="7691120" h="412750">
                  <a:moveTo>
                    <a:pt x="7491311" y="245554"/>
                  </a:moveTo>
                  <a:lnTo>
                    <a:pt x="7489317" y="243090"/>
                  </a:lnTo>
                  <a:lnTo>
                    <a:pt x="7488225" y="241757"/>
                  </a:lnTo>
                  <a:lnTo>
                    <a:pt x="7483792" y="245668"/>
                  </a:lnTo>
                  <a:lnTo>
                    <a:pt x="7485774" y="248132"/>
                  </a:lnTo>
                  <a:lnTo>
                    <a:pt x="7486853" y="249466"/>
                  </a:lnTo>
                  <a:lnTo>
                    <a:pt x="7491311" y="245554"/>
                  </a:lnTo>
                  <a:close/>
                </a:path>
                <a:path w="7691120" h="412750">
                  <a:moveTo>
                    <a:pt x="7492682" y="180644"/>
                  </a:moveTo>
                  <a:lnTo>
                    <a:pt x="7490701" y="178155"/>
                  </a:lnTo>
                  <a:lnTo>
                    <a:pt x="7489647" y="176847"/>
                  </a:lnTo>
                  <a:lnTo>
                    <a:pt x="7485227" y="180721"/>
                  </a:lnTo>
                  <a:lnTo>
                    <a:pt x="7487234" y="183197"/>
                  </a:lnTo>
                  <a:lnTo>
                    <a:pt x="7488263" y="184569"/>
                  </a:lnTo>
                  <a:lnTo>
                    <a:pt x="7492682" y="180644"/>
                  </a:lnTo>
                  <a:close/>
                </a:path>
                <a:path w="7691120" h="412750">
                  <a:moveTo>
                    <a:pt x="7500125" y="237655"/>
                  </a:moveTo>
                  <a:lnTo>
                    <a:pt x="7499947" y="232587"/>
                  </a:lnTo>
                  <a:lnTo>
                    <a:pt x="7493521" y="231698"/>
                  </a:lnTo>
                  <a:lnTo>
                    <a:pt x="7492809" y="237909"/>
                  </a:lnTo>
                  <a:lnTo>
                    <a:pt x="7496924" y="237337"/>
                  </a:lnTo>
                  <a:lnTo>
                    <a:pt x="7498753" y="244944"/>
                  </a:lnTo>
                  <a:lnTo>
                    <a:pt x="7500125" y="237655"/>
                  </a:lnTo>
                  <a:close/>
                </a:path>
                <a:path w="7691120" h="412750">
                  <a:moveTo>
                    <a:pt x="7503503" y="315391"/>
                  </a:moveTo>
                  <a:lnTo>
                    <a:pt x="7502296" y="312521"/>
                  </a:lnTo>
                  <a:lnTo>
                    <a:pt x="7500963" y="309359"/>
                  </a:lnTo>
                  <a:lnTo>
                    <a:pt x="7500417" y="308063"/>
                  </a:lnTo>
                  <a:lnTo>
                    <a:pt x="7499210" y="306057"/>
                  </a:lnTo>
                  <a:lnTo>
                    <a:pt x="7499210" y="317398"/>
                  </a:lnTo>
                  <a:lnTo>
                    <a:pt x="7494752" y="316522"/>
                  </a:lnTo>
                  <a:lnTo>
                    <a:pt x="7491946" y="317817"/>
                  </a:lnTo>
                  <a:lnTo>
                    <a:pt x="7491831" y="312966"/>
                  </a:lnTo>
                  <a:lnTo>
                    <a:pt x="7496289" y="313766"/>
                  </a:lnTo>
                  <a:lnTo>
                    <a:pt x="7498118" y="312966"/>
                  </a:lnTo>
                  <a:lnTo>
                    <a:pt x="7499121" y="312521"/>
                  </a:lnTo>
                  <a:lnTo>
                    <a:pt x="7499210" y="317398"/>
                  </a:lnTo>
                  <a:lnTo>
                    <a:pt x="7499210" y="306057"/>
                  </a:lnTo>
                  <a:lnTo>
                    <a:pt x="7496645" y="301752"/>
                  </a:lnTo>
                  <a:lnTo>
                    <a:pt x="7496569" y="301383"/>
                  </a:lnTo>
                  <a:lnTo>
                    <a:pt x="7494740" y="292735"/>
                  </a:lnTo>
                  <a:lnTo>
                    <a:pt x="7493368" y="292785"/>
                  </a:lnTo>
                  <a:lnTo>
                    <a:pt x="7493368" y="305282"/>
                  </a:lnTo>
                  <a:lnTo>
                    <a:pt x="7493241" y="305473"/>
                  </a:lnTo>
                  <a:lnTo>
                    <a:pt x="7488936" y="309359"/>
                  </a:lnTo>
                  <a:lnTo>
                    <a:pt x="7487869" y="308063"/>
                  </a:lnTo>
                  <a:lnTo>
                    <a:pt x="7485850" y="305473"/>
                  </a:lnTo>
                  <a:lnTo>
                    <a:pt x="7490307" y="301383"/>
                  </a:lnTo>
                  <a:lnTo>
                    <a:pt x="7491412" y="302856"/>
                  </a:lnTo>
                  <a:lnTo>
                    <a:pt x="7493368" y="305282"/>
                  </a:lnTo>
                  <a:lnTo>
                    <a:pt x="7493368" y="292785"/>
                  </a:lnTo>
                  <a:lnTo>
                    <a:pt x="7480008" y="293230"/>
                  </a:lnTo>
                  <a:lnTo>
                    <a:pt x="7477646" y="301002"/>
                  </a:lnTo>
                  <a:lnTo>
                    <a:pt x="7472489" y="305282"/>
                  </a:lnTo>
                  <a:lnTo>
                    <a:pt x="7467613" y="309905"/>
                  </a:lnTo>
                  <a:lnTo>
                    <a:pt x="7466050" y="318719"/>
                  </a:lnTo>
                  <a:lnTo>
                    <a:pt x="7472096" y="317741"/>
                  </a:lnTo>
                  <a:lnTo>
                    <a:pt x="7476058" y="319836"/>
                  </a:lnTo>
                  <a:lnTo>
                    <a:pt x="7477900" y="324993"/>
                  </a:lnTo>
                  <a:lnTo>
                    <a:pt x="7477633" y="333184"/>
                  </a:lnTo>
                  <a:lnTo>
                    <a:pt x="7483602" y="331203"/>
                  </a:lnTo>
                  <a:lnTo>
                    <a:pt x="7489203" y="328714"/>
                  </a:lnTo>
                  <a:lnTo>
                    <a:pt x="7495451" y="327025"/>
                  </a:lnTo>
                  <a:lnTo>
                    <a:pt x="7503338" y="327456"/>
                  </a:lnTo>
                  <a:lnTo>
                    <a:pt x="7503338" y="327025"/>
                  </a:lnTo>
                  <a:lnTo>
                    <a:pt x="7503477" y="317817"/>
                  </a:lnTo>
                  <a:lnTo>
                    <a:pt x="7503477" y="317398"/>
                  </a:lnTo>
                  <a:lnTo>
                    <a:pt x="7503503" y="315391"/>
                  </a:lnTo>
                  <a:close/>
                </a:path>
                <a:path w="7691120" h="412750">
                  <a:moveTo>
                    <a:pt x="7506805" y="217436"/>
                  </a:moveTo>
                  <a:lnTo>
                    <a:pt x="7500074" y="214160"/>
                  </a:lnTo>
                  <a:lnTo>
                    <a:pt x="7492733" y="211810"/>
                  </a:lnTo>
                  <a:lnTo>
                    <a:pt x="7485875" y="208749"/>
                  </a:lnTo>
                  <a:lnTo>
                    <a:pt x="7480579" y="203352"/>
                  </a:lnTo>
                  <a:lnTo>
                    <a:pt x="7477087" y="210921"/>
                  </a:lnTo>
                  <a:lnTo>
                    <a:pt x="7474344" y="219367"/>
                  </a:lnTo>
                  <a:lnTo>
                    <a:pt x="7471283" y="227444"/>
                  </a:lnTo>
                  <a:lnTo>
                    <a:pt x="7466863" y="233832"/>
                  </a:lnTo>
                  <a:lnTo>
                    <a:pt x="7473480" y="233387"/>
                  </a:lnTo>
                  <a:lnTo>
                    <a:pt x="7482510" y="238544"/>
                  </a:lnTo>
                  <a:lnTo>
                    <a:pt x="7489152" y="238048"/>
                  </a:lnTo>
                  <a:lnTo>
                    <a:pt x="7488809" y="230301"/>
                  </a:lnTo>
                  <a:lnTo>
                    <a:pt x="7481544" y="221551"/>
                  </a:lnTo>
                  <a:lnTo>
                    <a:pt x="7484758" y="218211"/>
                  </a:lnTo>
                  <a:lnTo>
                    <a:pt x="7492149" y="216954"/>
                  </a:lnTo>
                  <a:lnTo>
                    <a:pt x="7498562" y="220256"/>
                  </a:lnTo>
                  <a:lnTo>
                    <a:pt x="7503592" y="222338"/>
                  </a:lnTo>
                  <a:lnTo>
                    <a:pt x="7506805" y="217436"/>
                  </a:lnTo>
                  <a:close/>
                </a:path>
                <a:path w="7691120" h="412750">
                  <a:moveTo>
                    <a:pt x="7511072" y="237159"/>
                  </a:moveTo>
                  <a:lnTo>
                    <a:pt x="7510983" y="232295"/>
                  </a:lnTo>
                  <a:lnTo>
                    <a:pt x="7508151" y="233514"/>
                  </a:lnTo>
                  <a:lnTo>
                    <a:pt x="7503719" y="232765"/>
                  </a:lnTo>
                  <a:lnTo>
                    <a:pt x="7503833" y="237515"/>
                  </a:lnTo>
                  <a:lnTo>
                    <a:pt x="7506640" y="236372"/>
                  </a:lnTo>
                  <a:lnTo>
                    <a:pt x="7511072" y="237159"/>
                  </a:lnTo>
                  <a:close/>
                </a:path>
                <a:path w="7691120" h="412750">
                  <a:moveTo>
                    <a:pt x="7511313" y="342138"/>
                  </a:moveTo>
                  <a:lnTo>
                    <a:pt x="7501064" y="342747"/>
                  </a:lnTo>
                  <a:lnTo>
                    <a:pt x="7498664" y="341960"/>
                  </a:lnTo>
                  <a:lnTo>
                    <a:pt x="7498664" y="350088"/>
                  </a:lnTo>
                  <a:lnTo>
                    <a:pt x="7494206" y="353961"/>
                  </a:lnTo>
                  <a:lnTo>
                    <a:pt x="7493267" y="352806"/>
                  </a:lnTo>
                  <a:lnTo>
                    <a:pt x="7491120" y="350177"/>
                  </a:lnTo>
                  <a:lnTo>
                    <a:pt x="7495578" y="346163"/>
                  </a:lnTo>
                  <a:lnTo>
                    <a:pt x="7496657" y="347599"/>
                  </a:lnTo>
                  <a:lnTo>
                    <a:pt x="7498664" y="350088"/>
                  </a:lnTo>
                  <a:lnTo>
                    <a:pt x="7498664" y="341960"/>
                  </a:lnTo>
                  <a:lnTo>
                    <a:pt x="7492466" y="339915"/>
                  </a:lnTo>
                  <a:lnTo>
                    <a:pt x="7484961" y="338467"/>
                  </a:lnTo>
                  <a:lnTo>
                    <a:pt x="7477988" y="343268"/>
                  </a:lnTo>
                  <a:lnTo>
                    <a:pt x="7477836" y="352221"/>
                  </a:lnTo>
                  <a:lnTo>
                    <a:pt x="7482052" y="354749"/>
                  </a:lnTo>
                  <a:lnTo>
                    <a:pt x="7489431" y="352806"/>
                  </a:lnTo>
                  <a:lnTo>
                    <a:pt x="7490053" y="358749"/>
                  </a:lnTo>
                  <a:lnTo>
                    <a:pt x="7490930" y="364566"/>
                  </a:lnTo>
                  <a:lnTo>
                    <a:pt x="7497204" y="362534"/>
                  </a:lnTo>
                  <a:lnTo>
                    <a:pt x="7501255" y="354876"/>
                  </a:lnTo>
                  <a:lnTo>
                    <a:pt x="7501915" y="353961"/>
                  </a:lnTo>
                  <a:lnTo>
                    <a:pt x="7506043" y="348208"/>
                  </a:lnTo>
                  <a:lnTo>
                    <a:pt x="7507821" y="346163"/>
                  </a:lnTo>
                  <a:lnTo>
                    <a:pt x="7510780" y="342747"/>
                  </a:lnTo>
                  <a:lnTo>
                    <a:pt x="7511313" y="342138"/>
                  </a:lnTo>
                  <a:close/>
                </a:path>
                <a:path w="7691120" h="412750">
                  <a:moveTo>
                    <a:pt x="7515936" y="214718"/>
                  </a:moveTo>
                  <a:lnTo>
                    <a:pt x="7513917" y="212229"/>
                  </a:lnTo>
                  <a:lnTo>
                    <a:pt x="7512888" y="210972"/>
                  </a:lnTo>
                  <a:lnTo>
                    <a:pt x="7508481" y="214833"/>
                  </a:lnTo>
                  <a:lnTo>
                    <a:pt x="7510450" y="217309"/>
                  </a:lnTo>
                  <a:lnTo>
                    <a:pt x="7511555" y="218757"/>
                  </a:lnTo>
                  <a:lnTo>
                    <a:pt x="7515936" y="214718"/>
                  </a:lnTo>
                  <a:close/>
                </a:path>
                <a:path w="7691120" h="412750">
                  <a:moveTo>
                    <a:pt x="7519987" y="224637"/>
                  </a:moveTo>
                  <a:lnTo>
                    <a:pt x="7518006" y="222161"/>
                  </a:lnTo>
                  <a:lnTo>
                    <a:pt x="7516901" y="220840"/>
                  </a:lnTo>
                  <a:lnTo>
                    <a:pt x="7512482" y="224701"/>
                  </a:lnTo>
                  <a:lnTo>
                    <a:pt x="7514476" y="227177"/>
                  </a:lnTo>
                  <a:lnTo>
                    <a:pt x="7515568" y="228536"/>
                  </a:lnTo>
                  <a:lnTo>
                    <a:pt x="7519987" y="224637"/>
                  </a:lnTo>
                  <a:close/>
                </a:path>
                <a:path w="7691120" h="412750">
                  <a:moveTo>
                    <a:pt x="7521930" y="79908"/>
                  </a:moveTo>
                  <a:lnTo>
                    <a:pt x="7518908" y="75946"/>
                  </a:lnTo>
                  <a:lnTo>
                    <a:pt x="7514488" y="79819"/>
                  </a:lnTo>
                  <a:lnTo>
                    <a:pt x="7516482" y="82397"/>
                  </a:lnTo>
                  <a:lnTo>
                    <a:pt x="7517536" y="83756"/>
                  </a:lnTo>
                  <a:lnTo>
                    <a:pt x="7521930" y="79908"/>
                  </a:lnTo>
                  <a:close/>
                </a:path>
                <a:path w="7691120" h="412750">
                  <a:moveTo>
                    <a:pt x="7523708" y="276834"/>
                  </a:moveTo>
                  <a:lnTo>
                    <a:pt x="7523340" y="271868"/>
                  </a:lnTo>
                  <a:lnTo>
                    <a:pt x="7523086" y="268516"/>
                  </a:lnTo>
                  <a:lnTo>
                    <a:pt x="7520635" y="267538"/>
                  </a:lnTo>
                  <a:lnTo>
                    <a:pt x="7518133" y="266547"/>
                  </a:lnTo>
                  <a:lnTo>
                    <a:pt x="7511275" y="267398"/>
                  </a:lnTo>
                  <a:lnTo>
                    <a:pt x="7504938" y="267538"/>
                  </a:lnTo>
                  <a:lnTo>
                    <a:pt x="7504506" y="266623"/>
                  </a:lnTo>
                  <a:lnTo>
                    <a:pt x="7501496" y="260235"/>
                  </a:lnTo>
                  <a:lnTo>
                    <a:pt x="7501293" y="259613"/>
                  </a:lnTo>
                  <a:lnTo>
                    <a:pt x="7498842" y="251777"/>
                  </a:lnTo>
                  <a:lnTo>
                    <a:pt x="7492187" y="252679"/>
                  </a:lnTo>
                  <a:lnTo>
                    <a:pt x="7492187" y="270370"/>
                  </a:lnTo>
                  <a:lnTo>
                    <a:pt x="7487717" y="274396"/>
                  </a:lnTo>
                  <a:lnTo>
                    <a:pt x="7486955" y="273443"/>
                  </a:lnTo>
                  <a:lnTo>
                    <a:pt x="7484669" y="270586"/>
                  </a:lnTo>
                  <a:lnTo>
                    <a:pt x="7489101" y="266623"/>
                  </a:lnTo>
                  <a:lnTo>
                    <a:pt x="7490193" y="268046"/>
                  </a:lnTo>
                  <a:lnTo>
                    <a:pt x="7492187" y="270370"/>
                  </a:lnTo>
                  <a:lnTo>
                    <a:pt x="7492187" y="252679"/>
                  </a:lnTo>
                  <a:lnTo>
                    <a:pt x="7489698" y="253009"/>
                  </a:lnTo>
                  <a:lnTo>
                    <a:pt x="7470953" y="258013"/>
                  </a:lnTo>
                  <a:lnTo>
                    <a:pt x="7460869" y="259613"/>
                  </a:lnTo>
                  <a:lnTo>
                    <a:pt x="7449350" y="259384"/>
                  </a:lnTo>
                  <a:lnTo>
                    <a:pt x="7449845" y="267792"/>
                  </a:lnTo>
                  <a:lnTo>
                    <a:pt x="7460589" y="270535"/>
                  </a:lnTo>
                  <a:lnTo>
                    <a:pt x="7461085" y="278993"/>
                  </a:lnTo>
                  <a:lnTo>
                    <a:pt x="7468387" y="278739"/>
                  </a:lnTo>
                  <a:lnTo>
                    <a:pt x="7470292" y="281825"/>
                  </a:lnTo>
                  <a:lnTo>
                    <a:pt x="7471384" y="279527"/>
                  </a:lnTo>
                  <a:lnTo>
                    <a:pt x="7471664" y="278739"/>
                  </a:lnTo>
                  <a:lnTo>
                    <a:pt x="7472794" y="275501"/>
                  </a:lnTo>
                  <a:lnTo>
                    <a:pt x="7475614" y="273443"/>
                  </a:lnTo>
                  <a:lnTo>
                    <a:pt x="7478865" y="280936"/>
                  </a:lnTo>
                  <a:lnTo>
                    <a:pt x="7483335" y="280517"/>
                  </a:lnTo>
                  <a:lnTo>
                    <a:pt x="7488644" y="278879"/>
                  </a:lnTo>
                  <a:lnTo>
                    <a:pt x="7494397" y="282702"/>
                  </a:lnTo>
                  <a:lnTo>
                    <a:pt x="7493838" y="278879"/>
                  </a:lnTo>
                  <a:lnTo>
                    <a:pt x="7493571" y="277101"/>
                  </a:lnTo>
                  <a:lnTo>
                    <a:pt x="7494664" y="274396"/>
                  </a:lnTo>
                  <a:lnTo>
                    <a:pt x="7494867" y="273875"/>
                  </a:lnTo>
                  <a:lnTo>
                    <a:pt x="7497712" y="272694"/>
                  </a:lnTo>
                  <a:lnTo>
                    <a:pt x="7505484" y="271868"/>
                  </a:lnTo>
                  <a:lnTo>
                    <a:pt x="7511123" y="274129"/>
                  </a:lnTo>
                  <a:lnTo>
                    <a:pt x="7516546" y="276720"/>
                  </a:lnTo>
                  <a:lnTo>
                    <a:pt x="7523708" y="276834"/>
                  </a:lnTo>
                  <a:close/>
                </a:path>
                <a:path w="7691120" h="412750">
                  <a:moveTo>
                    <a:pt x="7525855" y="284276"/>
                  </a:moveTo>
                  <a:lnTo>
                    <a:pt x="7522832" y="280365"/>
                  </a:lnTo>
                  <a:lnTo>
                    <a:pt x="7518374" y="284403"/>
                  </a:lnTo>
                  <a:lnTo>
                    <a:pt x="7515441" y="280619"/>
                  </a:lnTo>
                  <a:lnTo>
                    <a:pt x="7511008" y="284657"/>
                  </a:lnTo>
                  <a:lnTo>
                    <a:pt x="7512990" y="287096"/>
                  </a:lnTo>
                  <a:lnTo>
                    <a:pt x="7514082" y="288404"/>
                  </a:lnTo>
                  <a:lnTo>
                    <a:pt x="7518476" y="284543"/>
                  </a:lnTo>
                  <a:lnTo>
                    <a:pt x="7520381" y="286829"/>
                  </a:lnTo>
                  <a:lnTo>
                    <a:pt x="7521461" y="288150"/>
                  </a:lnTo>
                  <a:lnTo>
                    <a:pt x="7525855" y="284276"/>
                  </a:lnTo>
                  <a:close/>
                </a:path>
                <a:path w="7691120" h="412750">
                  <a:moveTo>
                    <a:pt x="7526706" y="361403"/>
                  </a:moveTo>
                  <a:lnTo>
                    <a:pt x="7526642" y="356463"/>
                  </a:lnTo>
                  <a:lnTo>
                    <a:pt x="7523848" y="357720"/>
                  </a:lnTo>
                  <a:lnTo>
                    <a:pt x="7519340" y="356781"/>
                  </a:lnTo>
                  <a:lnTo>
                    <a:pt x="7519403" y="361746"/>
                  </a:lnTo>
                  <a:lnTo>
                    <a:pt x="7522223" y="360553"/>
                  </a:lnTo>
                  <a:lnTo>
                    <a:pt x="7526706" y="361403"/>
                  </a:lnTo>
                  <a:close/>
                </a:path>
                <a:path w="7691120" h="412750">
                  <a:moveTo>
                    <a:pt x="7527252" y="124548"/>
                  </a:moveTo>
                  <a:lnTo>
                    <a:pt x="7525258" y="122059"/>
                  </a:lnTo>
                  <a:lnTo>
                    <a:pt x="7524204" y="120700"/>
                  </a:lnTo>
                  <a:lnTo>
                    <a:pt x="7519860" y="124675"/>
                  </a:lnTo>
                  <a:lnTo>
                    <a:pt x="7521829" y="127165"/>
                  </a:lnTo>
                  <a:lnTo>
                    <a:pt x="7522832" y="128511"/>
                  </a:lnTo>
                  <a:lnTo>
                    <a:pt x="7527252" y="124548"/>
                  </a:lnTo>
                  <a:close/>
                </a:path>
                <a:path w="7691120" h="412750">
                  <a:moveTo>
                    <a:pt x="7534986" y="381203"/>
                  </a:moveTo>
                  <a:lnTo>
                    <a:pt x="7515504" y="376237"/>
                  </a:lnTo>
                  <a:lnTo>
                    <a:pt x="7494892" y="373976"/>
                  </a:lnTo>
                  <a:lnTo>
                    <a:pt x="7475753" y="374713"/>
                  </a:lnTo>
                  <a:lnTo>
                    <a:pt x="7460628" y="378701"/>
                  </a:lnTo>
                  <a:lnTo>
                    <a:pt x="7461440" y="387337"/>
                  </a:lnTo>
                  <a:lnTo>
                    <a:pt x="7466114" y="388937"/>
                  </a:lnTo>
                  <a:lnTo>
                    <a:pt x="7471791" y="386562"/>
                  </a:lnTo>
                  <a:lnTo>
                    <a:pt x="7475652" y="383247"/>
                  </a:lnTo>
                  <a:lnTo>
                    <a:pt x="7476591" y="388861"/>
                  </a:lnTo>
                  <a:lnTo>
                    <a:pt x="7483424" y="392988"/>
                  </a:lnTo>
                  <a:lnTo>
                    <a:pt x="7482599" y="384111"/>
                  </a:lnTo>
                  <a:lnTo>
                    <a:pt x="7486675" y="381076"/>
                  </a:lnTo>
                  <a:lnTo>
                    <a:pt x="7494206" y="382612"/>
                  </a:lnTo>
                  <a:lnTo>
                    <a:pt x="7494270" y="389432"/>
                  </a:lnTo>
                  <a:lnTo>
                    <a:pt x="7498423" y="397319"/>
                  </a:lnTo>
                  <a:lnTo>
                    <a:pt x="7492276" y="402920"/>
                  </a:lnTo>
                  <a:lnTo>
                    <a:pt x="7484275" y="401396"/>
                  </a:lnTo>
                  <a:lnTo>
                    <a:pt x="7476896" y="399338"/>
                  </a:lnTo>
                  <a:lnTo>
                    <a:pt x="7472566" y="403275"/>
                  </a:lnTo>
                  <a:lnTo>
                    <a:pt x="7477417" y="406793"/>
                  </a:lnTo>
                  <a:lnTo>
                    <a:pt x="7483869" y="407962"/>
                  </a:lnTo>
                  <a:lnTo>
                    <a:pt x="7491222" y="407835"/>
                  </a:lnTo>
                  <a:lnTo>
                    <a:pt x="7498778" y="407428"/>
                  </a:lnTo>
                  <a:lnTo>
                    <a:pt x="7502055" y="409638"/>
                  </a:lnTo>
                  <a:lnTo>
                    <a:pt x="7507021" y="412292"/>
                  </a:lnTo>
                  <a:lnTo>
                    <a:pt x="7511593" y="412381"/>
                  </a:lnTo>
                  <a:lnTo>
                    <a:pt x="7513650" y="406908"/>
                  </a:lnTo>
                  <a:lnTo>
                    <a:pt x="7508049" y="402742"/>
                  </a:lnTo>
                  <a:lnTo>
                    <a:pt x="7501585" y="399872"/>
                  </a:lnTo>
                  <a:lnTo>
                    <a:pt x="7501763" y="387311"/>
                  </a:lnTo>
                  <a:lnTo>
                    <a:pt x="7508265" y="387527"/>
                  </a:lnTo>
                  <a:lnTo>
                    <a:pt x="7513269" y="385787"/>
                  </a:lnTo>
                  <a:lnTo>
                    <a:pt x="7516444" y="381850"/>
                  </a:lnTo>
                  <a:lnTo>
                    <a:pt x="7523302" y="383476"/>
                  </a:lnTo>
                  <a:lnTo>
                    <a:pt x="7529309" y="389229"/>
                  </a:lnTo>
                  <a:lnTo>
                    <a:pt x="7534986" y="381203"/>
                  </a:lnTo>
                  <a:close/>
                </a:path>
                <a:path w="7691120" h="412750">
                  <a:moveTo>
                    <a:pt x="7541908" y="81381"/>
                  </a:moveTo>
                  <a:lnTo>
                    <a:pt x="7541781" y="76568"/>
                  </a:lnTo>
                  <a:lnTo>
                    <a:pt x="7538999" y="77698"/>
                  </a:lnTo>
                  <a:lnTo>
                    <a:pt x="7534605" y="76974"/>
                  </a:lnTo>
                  <a:lnTo>
                    <a:pt x="7534694" y="81762"/>
                  </a:lnTo>
                  <a:lnTo>
                    <a:pt x="7537501" y="80594"/>
                  </a:lnTo>
                  <a:lnTo>
                    <a:pt x="7541908" y="81381"/>
                  </a:lnTo>
                  <a:close/>
                </a:path>
                <a:path w="7691120" h="412750">
                  <a:moveTo>
                    <a:pt x="7551318" y="230746"/>
                  </a:moveTo>
                  <a:lnTo>
                    <a:pt x="7551229" y="225894"/>
                  </a:lnTo>
                  <a:lnTo>
                    <a:pt x="7542022" y="226237"/>
                  </a:lnTo>
                  <a:lnTo>
                    <a:pt x="7533957" y="227952"/>
                  </a:lnTo>
                  <a:lnTo>
                    <a:pt x="7527277" y="231394"/>
                  </a:lnTo>
                  <a:lnTo>
                    <a:pt x="7522210" y="236880"/>
                  </a:lnTo>
                  <a:lnTo>
                    <a:pt x="7533526" y="240169"/>
                  </a:lnTo>
                  <a:lnTo>
                    <a:pt x="7535443" y="231368"/>
                  </a:lnTo>
                  <a:lnTo>
                    <a:pt x="7544092" y="231140"/>
                  </a:lnTo>
                  <a:lnTo>
                    <a:pt x="7546886" y="229958"/>
                  </a:lnTo>
                  <a:lnTo>
                    <a:pt x="7551318" y="230746"/>
                  </a:lnTo>
                  <a:close/>
                </a:path>
                <a:path w="7691120" h="412750">
                  <a:moveTo>
                    <a:pt x="7556436" y="80860"/>
                  </a:moveTo>
                  <a:lnTo>
                    <a:pt x="7556309" y="76073"/>
                  </a:lnTo>
                  <a:lnTo>
                    <a:pt x="7553553" y="77216"/>
                  </a:lnTo>
                  <a:lnTo>
                    <a:pt x="7549134" y="76479"/>
                  </a:lnTo>
                  <a:lnTo>
                    <a:pt x="7549261" y="81267"/>
                  </a:lnTo>
                  <a:lnTo>
                    <a:pt x="7552029" y="80098"/>
                  </a:lnTo>
                  <a:lnTo>
                    <a:pt x="7556436" y="80860"/>
                  </a:lnTo>
                  <a:close/>
                </a:path>
                <a:path w="7691120" h="412750">
                  <a:moveTo>
                    <a:pt x="7557706" y="300443"/>
                  </a:moveTo>
                  <a:lnTo>
                    <a:pt x="7557656" y="295592"/>
                  </a:lnTo>
                  <a:lnTo>
                    <a:pt x="7554811" y="296760"/>
                  </a:lnTo>
                  <a:lnTo>
                    <a:pt x="7550353" y="295973"/>
                  </a:lnTo>
                  <a:lnTo>
                    <a:pt x="7550442" y="300824"/>
                  </a:lnTo>
                  <a:lnTo>
                    <a:pt x="7553261" y="299643"/>
                  </a:lnTo>
                  <a:lnTo>
                    <a:pt x="7557706" y="300443"/>
                  </a:lnTo>
                  <a:close/>
                </a:path>
                <a:path w="7691120" h="412750">
                  <a:moveTo>
                    <a:pt x="7559116" y="321500"/>
                  </a:moveTo>
                  <a:lnTo>
                    <a:pt x="7554912" y="318897"/>
                  </a:lnTo>
                  <a:lnTo>
                    <a:pt x="7547546" y="320852"/>
                  </a:lnTo>
                  <a:lnTo>
                    <a:pt x="7547927" y="330758"/>
                  </a:lnTo>
                  <a:lnTo>
                    <a:pt x="7559027" y="330377"/>
                  </a:lnTo>
                  <a:lnTo>
                    <a:pt x="7559116" y="321500"/>
                  </a:lnTo>
                  <a:close/>
                </a:path>
                <a:path w="7691120" h="412750">
                  <a:moveTo>
                    <a:pt x="7569555" y="409943"/>
                  </a:moveTo>
                  <a:lnTo>
                    <a:pt x="7569403" y="406603"/>
                  </a:lnTo>
                  <a:lnTo>
                    <a:pt x="7569149" y="399948"/>
                  </a:lnTo>
                  <a:lnTo>
                    <a:pt x="7561758" y="400202"/>
                  </a:lnTo>
                  <a:lnTo>
                    <a:pt x="7561872" y="403453"/>
                  </a:lnTo>
                  <a:lnTo>
                    <a:pt x="7562164" y="410197"/>
                  </a:lnTo>
                  <a:lnTo>
                    <a:pt x="7567130" y="410032"/>
                  </a:lnTo>
                  <a:lnTo>
                    <a:pt x="7569555" y="409943"/>
                  </a:lnTo>
                  <a:close/>
                </a:path>
                <a:path w="7691120" h="412750">
                  <a:moveTo>
                    <a:pt x="7578712" y="269900"/>
                  </a:moveTo>
                  <a:lnTo>
                    <a:pt x="7569949" y="265645"/>
                  </a:lnTo>
                  <a:lnTo>
                    <a:pt x="7558494" y="265099"/>
                  </a:lnTo>
                  <a:lnTo>
                    <a:pt x="7548004" y="268528"/>
                  </a:lnTo>
                  <a:lnTo>
                    <a:pt x="7542123" y="276199"/>
                  </a:lnTo>
                  <a:lnTo>
                    <a:pt x="7553249" y="277342"/>
                  </a:lnTo>
                  <a:lnTo>
                    <a:pt x="7562964" y="278803"/>
                  </a:lnTo>
                  <a:lnTo>
                    <a:pt x="7571397" y="277380"/>
                  </a:lnTo>
                  <a:lnTo>
                    <a:pt x="7578712" y="269900"/>
                  </a:lnTo>
                  <a:close/>
                </a:path>
                <a:path w="7691120" h="412750">
                  <a:moveTo>
                    <a:pt x="7588796" y="334416"/>
                  </a:moveTo>
                  <a:lnTo>
                    <a:pt x="7588313" y="328549"/>
                  </a:lnTo>
                  <a:lnTo>
                    <a:pt x="7585621" y="325843"/>
                  </a:lnTo>
                  <a:lnTo>
                    <a:pt x="7582509" y="323748"/>
                  </a:lnTo>
                  <a:lnTo>
                    <a:pt x="7580744" y="319709"/>
                  </a:lnTo>
                  <a:lnTo>
                    <a:pt x="7579449" y="311797"/>
                  </a:lnTo>
                  <a:lnTo>
                    <a:pt x="7583932" y="310984"/>
                  </a:lnTo>
                  <a:lnTo>
                    <a:pt x="7583906" y="304736"/>
                  </a:lnTo>
                  <a:lnTo>
                    <a:pt x="7577099" y="305092"/>
                  </a:lnTo>
                  <a:lnTo>
                    <a:pt x="7570838" y="301510"/>
                  </a:lnTo>
                  <a:lnTo>
                    <a:pt x="7565568" y="299732"/>
                  </a:lnTo>
                  <a:lnTo>
                    <a:pt x="7561707" y="305511"/>
                  </a:lnTo>
                  <a:lnTo>
                    <a:pt x="7565974" y="304507"/>
                  </a:lnTo>
                  <a:lnTo>
                    <a:pt x="7568349" y="306260"/>
                  </a:lnTo>
                  <a:lnTo>
                    <a:pt x="7569276" y="310108"/>
                  </a:lnTo>
                  <a:lnTo>
                    <a:pt x="7566888" y="314312"/>
                  </a:lnTo>
                  <a:lnTo>
                    <a:pt x="7564094" y="324053"/>
                  </a:lnTo>
                  <a:lnTo>
                    <a:pt x="7569886" y="325145"/>
                  </a:lnTo>
                  <a:lnTo>
                    <a:pt x="7572235" y="320967"/>
                  </a:lnTo>
                  <a:lnTo>
                    <a:pt x="7575258" y="323799"/>
                  </a:lnTo>
                  <a:lnTo>
                    <a:pt x="7576629" y="329742"/>
                  </a:lnTo>
                  <a:lnTo>
                    <a:pt x="7573988" y="334924"/>
                  </a:lnTo>
                  <a:lnTo>
                    <a:pt x="7588796" y="334416"/>
                  </a:lnTo>
                  <a:close/>
                </a:path>
                <a:path w="7691120" h="412750">
                  <a:moveTo>
                    <a:pt x="7593736" y="274408"/>
                  </a:moveTo>
                  <a:lnTo>
                    <a:pt x="7593470" y="269379"/>
                  </a:lnTo>
                  <a:lnTo>
                    <a:pt x="7587018" y="268312"/>
                  </a:lnTo>
                  <a:lnTo>
                    <a:pt x="7586345" y="274662"/>
                  </a:lnTo>
                  <a:lnTo>
                    <a:pt x="7587374" y="280619"/>
                  </a:lnTo>
                  <a:lnTo>
                    <a:pt x="7590587" y="277571"/>
                  </a:lnTo>
                  <a:lnTo>
                    <a:pt x="7593736" y="274408"/>
                  </a:lnTo>
                  <a:close/>
                </a:path>
                <a:path w="7691120" h="412750">
                  <a:moveTo>
                    <a:pt x="7596619" y="344170"/>
                  </a:moveTo>
                  <a:lnTo>
                    <a:pt x="7583284" y="345122"/>
                  </a:lnTo>
                  <a:lnTo>
                    <a:pt x="7572134" y="342874"/>
                  </a:lnTo>
                  <a:lnTo>
                    <a:pt x="7562024" y="339153"/>
                  </a:lnTo>
                  <a:lnTo>
                    <a:pt x="7551801" y="335686"/>
                  </a:lnTo>
                  <a:lnTo>
                    <a:pt x="7553325" y="345427"/>
                  </a:lnTo>
                  <a:lnTo>
                    <a:pt x="7547178" y="345655"/>
                  </a:lnTo>
                  <a:lnTo>
                    <a:pt x="7544968" y="350888"/>
                  </a:lnTo>
                  <a:lnTo>
                    <a:pt x="7558456" y="352386"/>
                  </a:lnTo>
                  <a:lnTo>
                    <a:pt x="7573937" y="355282"/>
                  </a:lnTo>
                  <a:lnTo>
                    <a:pt x="7587843" y="354304"/>
                  </a:lnTo>
                  <a:lnTo>
                    <a:pt x="7596619" y="344170"/>
                  </a:lnTo>
                  <a:close/>
                </a:path>
                <a:path w="7691120" h="412750">
                  <a:moveTo>
                    <a:pt x="7600899" y="311670"/>
                  </a:moveTo>
                  <a:lnTo>
                    <a:pt x="7598854" y="309092"/>
                  </a:lnTo>
                  <a:lnTo>
                    <a:pt x="7597737" y="307721"/>
                  </a:lnTo>
                  <a:lnTo>
                    <a:pt x="7593381" y="311772"/>
                  </a:lnTo>
                  <a:lnTo>
                    <a:pt x="7595387" y="314261"/>
                  </a:lnTo>
                  <a:lnTo>
                    <a:pt x="7596454" y="315595"/>
                  </a:lnTo>
                  <a:lnTo>
                    <a:pt x="7600899" y="311670"/>
                  </a:lnTo>
                  <a:close/>
                </a:path>
                <a:path w="7691120" h="412750">
                  <a:moveTo>
                    <a:pt x="7635786" y="392569"/>
                  </a:moveTo>
                  <a:lnTo>
                    <a:pt x="7606805" y="389953"/>
                  </a:lnTo>
                  <a:lnTo>
                    <a:pt x="7593660" y="386664"/>
                  </a:lnTo>
                  <a:lnTo>
                    <a:pt x="7583170" y="379526"/>
                  </a:lnTo>
                  <a:lnTo>
                    <a:pt x="7582827" y="385267"/>
                  </a:lnTo>
                  <a:lnTo>
                    <a:pt x="7572273" y="384860"/>
                  </a:lnTo>
                  <a:lnTo>
                    <a:pt x="7566685" y="384200"/>
                  </a:lnTo>
                  <a:lnTo>
                    <a:pt x="7558646" y="387197"/>
                  </a:lnTo>
                  <a:lnTo>
                    <a:pt x="7557249" y="380415"/>
                  </a:lnTo>
                  <a:lnTo>
                    <a:pt x="7556982" y="372211"/>
                  </a:lnTo>
                  <a:lnTo>
                    <a:pt x="7567422" y="377278"/>
                  </a:lnTo>
                  <a:lnTo>
                    <a:pt x="7567943" y="370128"/>
                  </a:lnTo>
                  <a:lnTo>
                    <a:pt x="7561948" y="370992"/>
                  </a:lnTo>
                  <a:lnTo>
                    <a:pt x="7558075" y="368706"/>
                  </a:lnTo>
                  <a:lnTo>
                    <a:pt x="7554468" y="366014"/>
                  </a:lnTo>
                  <a:lnTo>
                    <a:pt x="7549261" y="365658"/>
                  </a:lnTo>
                  <a:lnTo>
                    <a:pt x="7552537" y="375983"/>
                  </a:lnTo>
                  <a:lnTo>
                    <a:pt x="7549858" y="379349"/>
                  </a:lnTo>
                  <a:lnTo>
                    <a:pt x="7544282" y="380974"/>
                  </a:lnTo>
                  <a:lnTo>
                    <a:pt x="7538872" y="386016"/>
                  </a:lnTo>
                  <a:lnTo>
                    <a:pt x="7550264" y="389178"/>
                  </a:lnTo>
                  <a:lnTo>
                    <a:pt x="7562901" y="390550"/>
                  </a:lnTo>
                  <a:lnTo>
                    <a:pt x="7574788" y="393001"/>
                  </a:lnTo>
                  <a:lnTo>
                    <a:pt x="7583970" y="399427"/>
                  </a:lnTo>
                  <a:lnTo>
                    <a:pt x="7584427" y="393661"/>
                  </a:lnTo>
                  <a:lnTo>
                    <a:pt x="7594943" y="393979"/>
                  </a:lnTo>
                  <a:lnTo>
                    <a:pt x="7605217" y="398614"/>
                  </a:lnTo>
                  <a:lnTo>
                    <a:pt x="7617117" y="402196"/>
                  </a:lnTo>
                  <a:lnTo>
                    <a:pt x="7628153" y="401320"/>
                  </a:lnTo>
                  <a:lnTo>
                    <a:pt x="7635786" y="392569"/>
                  </a:lnTo>
                  <a:close/>
                </a:path>
                <a:path w="7691120" h="412750">
                  <a:moveTo>
                    <a:pt x="7641285" y="347560"/>
                  </a:moveTo>
                  <a:lnTo>
                    <a:pt x="7633843" y="347827"/>
                  </a:lnTo>
                  <a:lnTo>
                    <a:pt x="7628788" y="338010"/>
                  </a:lnTo>
                  <a:lnTo>
                    <a:pt x="7622641" y="329857"/>
                  </a:lnTo>
                  <a:lnTo>
                    <a:pt x="7616177" y="322173"/>
                  </a:lnTo>
                  <a:lnTo>
                    <a:pt x="7610145" y="313753"/>
                  </a:lnTo>
                  <a:lnTo>
                    <a:pt x="7606576" y="321081"/>
                  </a:lnTo>
                  <a:lnTo>
                    <a:pt x="7600366" y="325170"/>
                  </a:lnTo>
                  <a:lnTo>
                    <a:pt x="7593711" y="328714"/>
                  </a:lnTo>
                  <a:lnTo>
                    <a:pt x="7588796" y="334416"/>
                  </a:lnTo>
                  <a:lnTo>
                    <a:pt x="7593851" y="339026"/>
                  </a:lnTo>
                  <a:lnTo>
                    <a:pt x="7600112" y="342036"/>
                  </a:lnTo>
                  <a:lnTo>
                    <a:pt x="7603693" y="346113"/>
                  </a:lnTo>
                  <a:lnTo>
                    <a:pt x="7600734" y="353910"/>
                  </a:lnTo>
                  <a:lnTo>
                    <a:pt x="7609154" y="353745"/>
                  </a:lnTo>
                  <a:lnTo>
                    <a:pt x="7610500" y="356908"/>
                  </a:lnTo>
                  <a:lnTo>
                    <a:pt x="7605077" y="368858"/>
                  </a:lnTo>
                  <a:lnTo>
                    <a:pt x="7608913" y="371513"/>
                  </a:lnTo>
                  <a:lnTo>
                    <a:pt x="7615072" y="373875"/>
                  </a:lnTo>
                  <a:lnTo>
                    <a:pt x="7620876" y="373557"/>
                  </a:lnTo>
                  <a:lnTo>
                    <a:pt x="7623632" y="368211"/>
                  </a:lnTo>
                  <a:lnTo>
                    <a:pt x="7618933" y="366077"/>
                  </a:lnTo>
                  <a:lnTo>
                    <a:pt x="7615695" y="361924"/>
                  </a:lnTo>
                  <a:lnTo>
                    <a:pt x="7615517" y="353415"/>
                  </a:lnTo>
                  <a:lnTo>
                    <a:pt x="7622591" y="352742"/>
                  </a:lnTo>
                  <a:lnTo>
                    <a:pt x="7630846" y="353504"/>
                  </a:lnTo>
                  <a:lnTo>
                    <a:pt x="7637869" y="352767"/>
                  </a:lnTo>
                  <a:lnTo>
                    <a:pt x="7641285" y="347560"/>
                  </a:lnTo>
                  <a:close/>
                </a:path>
                <a:path w="7691120" h="412750">
                  <a:moveTo>
                    <a:pt x="7661796" y="391680"/>
                  </a:moveTo>
                  <a:lnTo>
                    <a:pt x="7657351" y="387743"/>
                  </a:lnTo>
                  <a:lnTo>
                    <a:pt x="7651585" y="385457"/>
                  </a:lnTo>
                  <a:lnTo>
                    <a:pt x="7643050" y="387477"/>
                  </a:lnTo>
                  <a:lnTo>
                    <a:pt x="7643990" y="395668"/>
                  </a:lnTo>
                  <a:lnTo>
                    <a:pt x="7650899" y="398335"/>
                  </a:lnTo>
                  <a:lnTo>
                    <a:pt x="7658582" y="396608"/>
                  </a:lnTo>
                  <a:lnTo>
                    <a:pt x="7661796" y="391680"/>
                  </a:lnTo>
                  <a:close/>
                </a:path>
                <a:path w="7691120" h="412750">
                  <a:moveTo>
                    <a:pt x="7675105" y="374916"/>
                  </a:moveTo>
                  <a:lnTo>
                    <a:pt x="7668323" y="371525"/>
                  </a:lnTo>
                  <a:lnTo>
                    <a:pt x="7668082" y="377532"/>
                  </a:lnTo>
                  <a:lnTo>
                    <a:pt x="7662215" y="383146"/>
                  </a:lnTo>
                  <a:lnTo>
                    <a:pt x="7669009" y="386562"/>
                  </a:lnTo>
                  <a:lnTo>
                    <a:pt x="7669289" y="380657"/>
                  </a:lnTo>
                  <a:lnTo>
                    <a:pt x="7675105" y="374916"/>
                  </a:lnTo>
                  <a:close/>
                </a:path>
                <a:path w="7691120" h="412750">
                  <a:moveTo>
                    <a:pt x="7690599" y="370751"/>
                  </a:moveTo>
                  <a:lnTo>
                    <a:pt x="7690472" y="368033"/>
                  </a:lnTo>
                  <a:lnTo>
                    <a:pt x="7687323" y="365239"/>
                  </a:lnTo>
                  <a:lnTo>
                    <a:pt x="7686878" y="370878"/>
                  </a:lnTo>
                  <a:lnTo>
                    <a:pt x="7687005" y="373697"/>
                  </a:lnTo>
                  <a:lnTo>
                    <a:pt x="7690142" y="376529"/>
                  </a:lnTo>
                  <a:lnTo>
                    <a:pt x="7690599" y="370751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5472" y="4522685"/>
              <a:ext cx="7713345" cy="417830"/>
            </a:xfrm>
            <a:custGeom>
              <a:avLst/>
              <a:gdLst/>
              <a:ahLst/>
              <a:cxnLst/>
              <a:rect l="l" t="t" r="r" b="b"/>
              <a:pathLst>
                <a:path w="7713345" h="417829">
                  <a:moveTo>
                    <a:pt x="13690" y="11811"/>
                  </a:moveTo>
                  <a:lnTo>
                    <a:pt x="6731" y="12192"/>
                  </a:lnTo>
                  <a:lnTo>
                    <a:pt x="0" y="13970"/>
                  </a:lnTo>
                  <a:lnTo>
                    <a:pt x="3695" y="17119"/>
                  </a:lnTo>
                  <a:lnTo>
                    <a:pt x="10655" y="17703"/>
                  </a:lnTo>
                  <a:lnTo>
                    <a:pt x="13690" y="11811"/>
                  </a:lnTo>
                  <a:close/>
                </a:path>
                <a:path w="7713345" h="417829">
                  <a:moveTo>
                    <a:pt x="30988" y="10668"/>
                  </a:moveTo>
                  <a:lnTo>
                    <a:pt x="30695" y="5880"/>
                  </a:lnTo>
                  <a:lnTo>
                    <a:pt x="28079" y="7124"/>
                  </a:lnTo>
                  <a:lnTo>
                    <a:pt x="23837" y="6438"/>
                  </a:lnTo>
                  <a:lnTo>
                    <a:pt x="24091" y="11226"/>
                  </a:lnTo>
                  <a:lnTo>
                    <a:pt x="26758" y="9829"/>
                  </a:lnTo>
                  <a:lnTo>
                    <a:pt x="30988" y="10668"/>
                  </a:lnTo>
                  <a:close/>
                </a:path>
                <a:path w="7713345" h="417829">
                  <a:moveTo>
                    <a:pt x="122148" y="280428"/>
                  </a:moveTo>
                  <a:lnTo>
                    <a:pt x="105206" y="281381"/>
                  </a:lnTo>
                  <a:lnTo>
                    <a:pt x="99885" y="277609"/>
                  </a:lnTo>
                  <a:lnTo>
                    <a:pt x="93002" y="276809"/>
                  </a:lnTo>
                  <a:lnTo>
                    <a:pt x="87185" y="279806"/>
                  </a:lnTo>
                  <a:lnTo>
                    <a:pt x="85077" y="287413"/>
                  </a:lnTo>
                  <a:lnTo>
                    <a:pt x="112268" y="285877"/>
                  </a:lnTo>
                  <a:lnTo>
                    <a:pt x="116243" y="284937"/>
                  </a:lnTo>
                  <a:lnTo>
                    <a:pt x="121945" y="286258"/>
                  </a:lnTo>
                  <a:lnTo>
                    <a:pt x="122148" y="280428"/>
                  </a:lnTo>
                  <a:close/>
                </a:path>
                <a:path w="7713345" h="417829">
                  <a:moveTo>
                    <a:pt x="131165" y="287439"/>
                  </a:moveTo>
                  <a:lnTo>
                    <a:pt x="128206" y="283552"/>
                  </a:lnTo>
                  <a:lnTo>
                    <a:pt x="124282" y="287667"/>
                  </a:lnTo>
                  <a:lnTo>
                    <a:pt x="126199" y="290220"/>
                  </a:lnTo>
                  <a:lnTo>
                    <a:pt x="127241" y="291465"/>
                  </a:lnTo>
                  <a:lnTo>
                    <a:pt x="131165" y="287439"/>
                  </a:lnTo>
                  <a:close/>
                </a:path>
                <a:path w="7713345" h="417829">
                  <a:moveTo>
                    <a:pt x="144208" y="144221"/>
                  </a:moveTo>
                  <a:lnTo>
                    <a:pt x="141414" y="134734"/>
                  </a:lnTo>
                  <a:lnTo>
                    <a:pt x="135839" y="131203"/>
                  </a:lnTo>
                  <a:lnTo>
                    <a:pt x="131013" y="134366"/>
                  </a:lnTo>
                  <a:lnTo>
                    <a:pt x="130429" y="145008"/>
                  </a:lnTo>
                  <a:lnTo>
                    <a:pt x="144208" y="144221"/>
                  </a:lnTo>
                  <a:close/>
                </a:path>
                <a:path w="7713345" h="417829">
                  <a:moveTo>
                    <a:pt x="152247" y="53759"/>
                  </a:moveTo>
                  <a:lnTo>
                    <a:pt x="152019" y="48856"/>
                  </a:lnTo>
                  <a:lnTo>
                    <a:pt x="149415" y="50101"/>
                  </a:lnTo>
                  <a:lnTo>
                    <a:pt x="145199" y="49403"/>
                  </a:lnTo>
                  <a:lnTo>
                    <a:pt x="145402" y="54254"/>
                  </a:lnTo>
                  <a:lnTo>
                    <a:pt x="148031" y="52946"/>
                  </a:lnTo>
                  <a:lnTo>
                    <a:pt x="152247" y="53759"/>
                  </a:lnTo>
                  <a:close/>
                </a:path>
                <a:path w="7713345" h="417829">
                  <a:moveTo>
                    <a:pt x="152958" y="63881"/>
                  </a:moveTo>
                  <a:lnTo>
                    <a:pt x="148920" y="64808"/>
                  </a:lnTo>
                  <a:lnTo>
                    <a:pt x="143040" y="63512"/>
                  </a:lnTo>
                  <a:lnTo>
                    <a:pt x="142900" y="69329"/>
                  </a:lnTo>
                  <a:lnTo>
                    <a:pt x="146926" y="68313"/>
                  </a:lnTo>
                  <a:lnTo>
                    <a:pt x="152717" y="69621"/>
                  </a:lnTo>
                  <a:lnTo>
                    <a:pt x="152958" y="63881"/>
                  </a:lnTo>
                  <a:close/>
                </a:path>
                <a:path w="7713345" h="417829">
                  <a:moveTo>
                    <a:pt x="154444" y="358432"/>
                  </a:moveTo>
                  <a:lnTo>
                    <a:pt x="144919" y="359359"/>
                  </a:lnTo>
                  <a:lnTo>
                    <a:pt x="139001" y="354152"/>
                  </a:lnTo>
                  <a:lnTo>
                    <a:pt x="133807" y="347751"/>
                  </a:lnTo>
                  <a:lnTo>
                    <a:pt x="126415" y="345109"/>
                  </a:lnTo>
                  <a:lnTo>
                    <a:pt x="120065" y="346481"/>
                  </a:lnTo>
                  <a:lnTo>
                    <a:pt x="118567" y="339864"/>
                  </a:lnTo>
                  <a:lnTo>
                    <a:pt x="112585" y="340893"/>
                  </a:lnTo>
                  <a:lnTo>
                    <a:pt x="112306" y="351193"/>
                  </a:lnTo>
                  <a:lnTo>
                    <a:pt x="104190" y="351282"/>
                  </a:lnTo>
                  <a:lnTo>
                    <a:pt x="100037" y="356552"/>
                  </a:lnTo>
                  <a:lnTo>
                    <a:pt x="90805" y="358228"/>
                  </a:lnTo>
                  <a:lnTo>
                    <a:pt x="82245" y="360781"/>
                  </a:lnTo>
                  <a:lnTo>
                    <a:pt x="74295" y="364197"/>
                  </a:lnTo>
                  <a:lnTo>
                    <a:pt x="66967" y="368439"/>
                  </a:lnTo>
                  <a:lnTo>
                    <a:pt x="61417" y="368096"/>
                  </a:lnTo>
                  <a:lnTo>
                    <a:pt x="58153" y="370662"/>
                  </a:lnTo>
                  <a:lnTo>
                    <a:pt x="55156" y="373583"/>
                  </a:lnTo>
                  <a:lnTo>
                    <a:pt x="50444" y="374256"/>
                  </a:lnTo>
                  <a:lnTo>
                    <a:pt x="47345" y="378206"/>
                  </a:lnTo>
                  <a:lnTo>
                    <a:pt x="41897" y="379133"/>
                  </a:lnTo>
                  <a:lnTo>
                    <a:pt x="36690" y="380352"/>
                  </a:lnTo>
                  <a:lnTo>
                    <a:pt x="34328" y="385152"/>
                  </a:lnTo>
                  <a:lnTo>
                    <a:pt x="53886" y="380961"/>
                  </a:lnTo>
                  <a:lnTo>
                    <a:pt x="91465" y="370446"/>
                  </a:lnTo>
                  <a:lnTo>
                    <a:pt x="110896" y="365975"/>
                  </a:lnTo>
                  <a:lnTo>
                    <a:pt x="115671" y="366064"/>
                  </a:lnTo>
                  <a:lnTo>
                    <a:pt x="121297" y="364769"/>
                  </a:lnTo>
                  <a:lnTo>
                    <a:pt x="126009" y="365061"/>
                  </a:lnTo>
                  <a:lnTo>
                    <a:pt x="128054" y="369887"/>
                  </a:lnTo>
                  <a:lnTo>
                    <a:pt x="134073" y="366344"/>
                  </a:lnTo>
                  <a:lnTo>
                    <a:pt x="141922" y="365125"/>
                  </a:lnTo>
                  <a:lnTo>
                    <a:pt x="149440" y="363423"/>
                  </a:lnTo>
                  <a:lnTo>
                    <a:pt x="154444" y="358432"/>
                  </a:lnTo>
                  <a:close/>
                </a:path>
                <a:path w="7713345" h="417829">
                  <a:moveTo>
                    <a:pt x="168833" y="152857"/>
                  </a:moveTo>
                  <a:lnTo>
                    <a:pt x="168478" y="145211"/>
                  </a:lnTo>
                  <a:lnTo>
                    <a:pt x="161074" y="140957"/>
                  </a:lnTo>
                  <a:lnTo>
                    <a:pt x="160693" y="133273"/>
                  </a:lnTo>
                  <a:lnTo>
                    <a:pt x="150393" y="133858"/>
                  </a:lnTo>
                  <a:lnTo>
                    <a:pt x="152958" y="142011"/>
                  </a:lnTo>
                  <a:lnTo>
                    <a:pt x="157251" y="147307"/>
                  </a:lnTo>
                  <a:lnTo>
                    <a:pt x="162725" y="150622"/>
                  </a:lnTo>
                  <a:lnTo>
                    <a:pt x="168833" y="152857"/>
                  </a:lnTo>
                  <a:close/>
                </a:path>
                <a:path w="7713345" h="417829">
                  <a:moveTo>
                    <a:pt x="190055" y="74307"/>
                  </a:moveTo>
                  <a:lnTo>
                    <a:pt x="187083" y="70561"/>
                  </a:lnTo>
                  <a:lnTo>
                    <a:pt x="183032" y="74510"/>
                  </a:lnTo>
                  <a:lnTo>
                    <a:pt x="184988" y="76962"/>
                  </a:lnTo>
                  <a:lnTo>
                    <a:pt x="185966" y="78333"/>
                  </a:lnTo>
                  <a:lnTo>
                    <a:pt x="190055" y="74307"/>
                  </a:lnTo>
                  <a:close/>
                </a:path>
                <a:path w="7713345" h="417829">
                  <a:moveTo>
                    <a:pt x="192430" y="114160"/>
                  </a:moveTo>
                  <a:lnTo>
                    <a:pt x="190512" y="111645"/>
                  </a:lnTo>
                  <a:lnTo>
                    <a:pt x="189471" y="110312"/>
                  </a:lnTo>
                  <a:lnTo>
                    <a:pt x="185420" y="114312"/>
                  </a:lnTo>
                  <a:lnTo>
                    <a:pt x="187375" y="116751"/>
                  </a:lnTo>
                  <a:lnTo>
                    <a:pt x="188341" y="118084"/>
                  </a:lnTo>
                  <a:lnTo>
                    <a:pt x="192430" y="114160"/>
                  </a:lnTo>
                  <a:close/>
                </a:path>
                <a:path w="7713345" h="417829">
                  <a:moveTo>
                    <a:pt x="196138" y="206248"/>
                  </a:moveTo>
                  <a:lnTo>
                    <a:pt x="193586" y="199085"/>
                  </a:lnTo>
                  <a:lnTo>
                    <a:pt x="192036" y="207086"/>
                  </a:lnTo>
                  <a:lnTo>
                    <a:pt x="196138" y="206248"/>
                  </a:lnTo>
                  <a:close/>
                </a:path>
                <a:path w="7713345" h="417829">
                  <a:moveTo>
                    <a:pt x="197446" y="348830"/>
                  </a:moveTo>
                  <a:lnTo>
                    <a:pt x="197129" y="336105"/>
                  </a:lnTo>
                  <a:lnTo>
                    <a:pt x="192379" y="331292"/>
                  </a:lnTo>
                  <a:lnTo>
                    <a:pt x="184327" y="331787"/>
                  </a:lnTo>
                  <a:lnTo>
                    <a:pt x="179578" y="327050"/>
                  </a:lnTo>
                  <a:lnTo>
                    <a:pt x="179908" y="336092"/>
                  </a:lnTo>
                  <a:lnTo>
                    <a:pt x="180695" y="344385"/>
                  </a:lnTo>
                  <a:lnTo>
                    <a:pt x="182219" y="351434"/>
                  </a:lnTo>
                  <a:lnTo>
                    <a:pt x="184797" y="356704"/>
                  </a:lnTo>
                  <a:lnTo>
                    <a:pt x="193370" y="355638"/>
                  </a:lnTo>
                  <a:lnTo>
                    <a:pt x="197446" y="348830"/>
                  </a:lnTo>
                  <a:close/>
                </a:path>
                <a:path w="7713345" h="417829">
                  <a:moveTo>
                    <a:pt x="200901" y="313461"/>
                  </a:moveTo>
                  <a:lnTo>
                    <a:pt x="197980" y="309664"/>
                  </a:lnTo>
                  <a:lnTo>
                    <a:pt x="193979" y="313677"/>
                  </a:lnTo>
                  <a:lnTo>
                    <a:pt x="195897" y="316153"/>
                  </a:lnTo>
                  <a:lnTo>
                    <a:pt x="196900" y="317487"/>
                  </a:lnTo>
                  <a:lnTo>
                    <a:pt x="200901" y="313461"/>
                  </a:lnTo>
                  <a:close/>
                </a:path>
                <a:path w="7713345" h="417829">
                  <a:moveTo>
                    <a:pt x="209638" y="320205"/>
                  </a:moveTo>
                  <a:lnTo>
                    <a:pt x="209423" y="315379"/>
                  </a:lnTo>
                  <a:lnTo>
                    <a:pt x="206870" y="316674"/>
                  </a:lnTo>
                  <a:lnTo>
                    <a:pt x="202742" y="315823"/>
                  </a:lnTo>
                  <a:lnTo>
                    <a:pt x="202958" y="320776"/>
                  </a:lnTo>
                  <a:lnTo>
                    <a:pt x="205562" y="319506"/>
                  </a:lnTo>
                  <a:lnTo>
                    <a:pt x="209638" y="320205"/>
                  </a:lnTo>
                  <a:close/>
                </a:path>
                <a:path w="7713345" h="417829">
                  <a:moveTo>
                    <a:pt x="220891" y="159816"/>
                  </a:moveTo>
                  <a:lnTo>
                    <a:pt x="220764" y="154559"/>
                  </a:lnTo>
                  <a:lnTo>
                    <a:pt x="218605" y="147269"/>
                  </a:lnTo>
                  <a:lnTo>
                    <a:pt x="217195" y="155181"/>
                  </a:lnTo>
                  <a:lnTo>
                    <a:pt x="217360" y="160337"/>
                  </a:lnTo>
                  <a:lnTo>
                    <a:pt x="219519" y="167678"/>
                  </a:lnTo>
                  <a:lnTo>
                    <a:pt x="220891" y="159816"/>
                  </a:lnTo>
                  <a:close/>
                </a:path>
                <a:path w="7713345" h="417829">
                  <a:moveTo>
                    <a:pt x="223659" y="269443"/>
                  </a:moveTo>
                  <a:lnTo>
                    <a:pt x="223520" y="264617"/>
                  </a:lnTo>
                  <a:lnTo>
                    <a:pt x="220903" y="265861"/>
                  </a:lnTo>
                  <a:lnTo>
                    <a:pt x="216814" y="265150"/>
                  </a:lnTo>
                  <a:lnTo>
                    <a:pt x="216979" y="269989"/>
                  </a:lnTo>
                  <a:lnTo>
                    <a:pt x="219557" y="268732"/>
                  </a:lnTo>
                  <a:lnTo>
                    <a:pt x="223659" y="269443"/>
                  </a:lnTo>
                  <a:close/>
                </a:path>
                <a:path w="7713345" h="417829">
                  <a:moveTo>
                    <a:pt x="225234" y="294513"/>
                  </a:moveTo>
                  <a:lnTo>
                    <a:pt x="217360" y="290029"/>
                  </a:lnTo>
                  <a:lnTo>
                    <a:pt x="202057" y="284416"/>
                  </a:lnTo>
                  <a:lnTo>
                    <a:pt x="197192" y="281025"/>
                  </a:lnTo>
                  <a:lnTo>
                    <a:pt x="192341" y="275069"/>
                  </a:lnTo>
                  <a:lnTo>
                    <a:pt x="189293" y="270433"/>
                  </a:lnTo>
                  <a:lnTo>
                    <a:pt x="182981" y="271919"/>
                  </a:lnTo>
                  <a:lnTo>
                    <a:pt x="181533" y="279107"/>
                  </a:lnTo>
                  <a:lnTo>
                    <a:pt x="178409" y="284340"/>
                  </a:lnTo>
                  <a:lnTo>
                    <a:pt x="173710" y="287502"/>
                  </a:lnTo>
                  <a:lnTo>
                    <a:pt x="167868" y="285915"/>
                  </a:lnTo>
                  <a:lnTo>
                    <a:pt x="160731" y="283133"/>
                  </a:lnTo>
                  <a:lnTo>
                    <a:pt x="154152" y="282879"/>
                  </a:lnTo>
                  <a:lnTo>
                    <a:pt x="149999" y="288848"/>
                  </a:lnTo>
                  <a:lnTo>
                    <a:pt x="159600" y="291934"/>
                  </a:lnTo>
                  <a:lnTo>
                    <a:pt x="181698" y="293293"/>
                  </a:lnTo>
                  <a:lnTo>
                    <a:pt x="191300" y="296430"/>
                  </a:lnTo>
                  <a:lnTo>
                    <a:pt x="211658" y="295287"/>
                  </a:lnTo>
                  <a:lnTo>
                    <a:pt x="214718" y="297434"/>
                  </a:lnTo>
                  <a:lnTo>
                    <a:pt x="219341" y="300024"/>
                  </a:lnTo>
                  <a:lnTo>
                    <a:pt x="223520" y="300050"/>
                  </a:lnTo>
                  <a:lnTo>
                    <a:pt x="225234" y="294513"/>
                  </a:lnTo>
                  <a:close/>
                </a:path>
                <a:path w="7713345" h="417829">
                  <a:moveTo>
                    <a:pt x="232181" y="266738"/>
                  </a:moveTo>
                  <a:lnTo>
                    <a:pt x="230289" y="264223"/>
                  </a:lnTo>
                  <a:lnTo>
                    <a:pt x="229298" y="262864"/>
                  </a:lnTo>
                  <a:lnTo>
                    <a:pt x="225285" y="266865"/>
                  </a:lnTo>
                  <a:lnTo>
                    <a:pt x="227190" y="269405"/>
                  </a:lnTo>
                  <a:lnTo>
                    <a:pt x="228193" y="270713"/>
                  </a:lnTo>
                  <a:lnTo>
                    <a:pt x="232181" y="266738"/>
                  </a:lnTo>
                  <a:close/>
                </a:path>
                <a:path w="7713345" h="417829">
                  <a:moveTo>
                    <a:pt x="237934" y="158686"/>
                  </a:moveTo>
                  <a:lnTo>
                    <a:pt x="237794" y="153987"/>
                  </a:lnTo>
                  <a:lnTo>
                    <a:pt x="235178" y="155130"/>
                  </a:lnTo>
                  <a:lnTo>
                    <a:pt x="231013" y="154432"/>
                  </a:lnTo>
                  <a:lnTo>
                    <a:pt x="231203" y="159219"/>
                  </a:lnTo>
                  <a:lnTo>
                    <a:pt x="233768" y="157988"/>
                  </a:lnTo>
                  <a:lnTo>
                    <a:pt x="237934" y="158686"/>
                  </a:lnTo>
                  <a:close/>
                </a:path>
                <a:path w="7713345" h="417829">
                  <a:moveTo>
                    <a:pt x="240284" y="198716"/>
                  </a:moveTo>
                  <a:lnTo>
                    <a:pt x="233032" y="193979"/>
                  </a:lnTo>
                  <a:lnTo>
                    <a:pt x="232041" y="198615"/>
                  </a:lnTo>
                  <a:lnTo>
                    <a:pt x="235165" y="203288"/>
                  </a:lnTo>
                  <a:lnTo>
                    <a:pt x="240284" y="198716"/>
                  </a:lnTo>
                  <a:close/>
                </a:path>
                <a:path w="7713345" h="417829">
                  <a:moveTo>
                    <a:pt x="245745" y="298145"/>
                  </a:moveTo>
                  <a:lnTo>
                    <a:pt x="245579" y="293370"/>
                  </a:lnTo>
                  <a:lnTo>
                    <a:pt x="243014" y="294601"/>
                  </a:lnTo>
                  <a:lnTo>
                    <a:pt x="238899" y="293839"/>
                  </a:lnTo>
                  <a:lnTo>
                    <a:pt x="239090" y="298704"/>
                  </a:lnTo>
                  <a:lnTo>
                    <a:pt x="241617" y="297434"/>
                  </a:lnTo>
                  <a:lnTo>
                    <a:pt x="245745" y="298145"/>
                  </a:lnTo>
                  <a:close/>
                </a:path>
                <a:path w="7713345" h="417829">
                  <a:moveTo>
                    <a:pt x="249275" y="238112"/>
                  </a:moveTo>
                  <a:lnTo>
                    <a:pt x="249110" y="235292"/>
                  </a:lnTo>
                  <a:lnTo>
                    <a:pt x="246227" y="232727"/>
                  </a:lnTo>
                  <a:lnTo>
                    <a:pt x="245897" y="238315"/>
                  </a:lnTo>
                  <a:lnTo>
                    <a:pt x="246062" y="241020"/>
                  </a:lnTo>
                  <a:lnTo>
                    <a:pt x="248996" y="243814"/>
                  </a:lnTo>
                  <a:lnTo>
                    <a:pt x="249275" y="238112"/>
                  </a:lnTo>
                  <a:close/>
                </a:path>
                <a:path w="7713345" h="417829">
                  <a:moveTo>
                    <a:pt x="256019" y="297726"/>
                  </a:moveTo>
                  <a:lnTo>
                    <a:pt x="255473" y="287731"/>
                  </a:lnTo>
                  <a:lnTo>
                    <a:pt x="248666" y="288124"/>
                  </a:lnTo>
                  <a:lnTo>
                    <a:pt x="249047" y="294767"/>
                  </a:lnTo>
                  <a:lnTo>
                    <a:pt x="249212" y="298119"/>
                  </a:lnTo>
                  <a:lnTo>
                    <a:pt x="256019" y="297726"/>
                  </a:lnTo>
                  <a:close/>
                </a:path>
                <a:path w="7713345" h="417829">
                  <a:moveTo>
                    <a:pt x="264287" y="354698"/>
                  </a:moveTo>
                  <a:lnTo>
                    <a:pt x="262432" y="352272"/>
                  </a:lnTo>
                  <a:lnTo>
                    <a:pt x="261404" y="350989"/>
                  </a:lnTo>
                  <a:lnTo>
                    <a:pt x="257441" y="354952"/>
                  </a:lnTo>
                  <a:lnTo>
                    <a:pt x="259321" y="357517"/>
                  </a:lnTo>
                  <a:lnTo>
                    <a:pt x="260350" y="358787"/>
                  </a:lnTo>
                  <a:lnTo>
                    <a:pt x="264287" y="354698"/>
                  </a:lnTo>
                  <a:close/>
                </a:path>
                <a:path w="7713345" h="417829">
                  <a:moveTo>
                    <a:pt x="278777" y="341325"/>
                  </a:moveTo>
                  <a:lnTo>
                    <a:pt x="273469" y="342061"/>
                  </a:lnTo>
                  <a:lnTo>
                    <a:pt x="267030" y="341439"/>
                  </a:lnTo>
                  <a:lnTo>
                    <a:pt x="269189" y="351866"/>
                  </a:lnTo>
                  <a:lnTo>
                    <a:pt x="275018" y="351891"/>
                  </a:lnTo>
                  <a:lnTo>
                    <a:pt x="277634" y="347662"/>
                  </a:lnTo>
                  <a:lnTo>
                    <a:pt x="278777" y="341325"/>
                  </a:lnTo>
                  <a:close/>
                </a:path>
                <a:path w="7713345" h="417829">
                  <a:moveTo>
                    <a:pt x="289598" y="274535"/>
                  </a:moveTo>
                  <a:lnTo>
                    <a:pt x="285229" y="271145"/>
                  </a:lnTo>
                  <a:lnTo>
                    <a:pt x="284683" y="275018"/>
                  </a:lnTo>
                  <a:lnTo>
                    <a:pt x="282638" y="277012"/>
                  </a:lnTo>
                  <a:lnTo>
                    <a:pt x="278688" y="276402"/>
                  </a:lnTo>
                  <a:lnTo>
                    <a:pt x="273786" y="275513"/>
                  </a:lnTo>
                  <a:lnTo>
                    <a:pt x="272503" y="268592"/>
                  </a:lnTo>
                  <a:lnTo>
                    <a:pt x="267982" y="267093"/>
                  </a:lnTo>
                  <a:lnTo>
                    <a:pt x="263804" y="271564"/>
                  </a:lnTo>
                  <a:lnTo>
                    <a:pt x="257733" y="269036"/>
                  </a:lnTo>
                  <a:lnTo>
                    <a:pt x="250761" y="264642"/>
                  </a:lnTo>
                  <a:lnTo>
                    <a:pt x="243903" y="263448"/>
                  </a:lnTo>
                  <a:lnTo>
                    <a:pt x="233705" y="264033"/>
                  </a:lnTo>
                  <a:lnTo>
                    <a:pt x="234149" y="272872"/>
                  </a:lnTo>
                  <a:lnTo>
                    <a:pt x="235978" y="279400"/>
                  </a:lnTo>
                  <a:lnTo>
                    <a:pt x="239496" y="283108"/>
                  </a:lnTo>
                  <a:lnTo>
                    <a:pt x="245021" y="283476"/>
                  </a:lnTo>
                  <a:lnTo>
                    <a:pt x="249466" y="283057"/>
                  </a:lnTo>
                  <a:lnTo>
                    <a:pt x="247650" y="274459"/>
                  </a:lnTo>
                  <a:lnTo>
                    <a:pt x="251206" y="273100"/>
                  </a:lnTo>
                  <a:lnTo>
                    <a:pt x="257009" y="279793"/>
                  </a:lnTo>
                  <a:lnTo>
                    <a:pt x="265366" y="282244"/>
                  </a:lnTo>
                  <a:lnTo>
                    <a:pt x="274485" y="283387"/>
                  </a:lnTo>
                  <a:lnTo>
                    <a:pt x="282613" y="286181"/>
                  </a:lnTo>
                  <a:lnTo>
                    <a:pt x="284378" y="282308"/>
                  </a:lnTo>
                  <a:lnTo>
                    <a:pt x="288010" y="278345"/>
                  </a:lnTo>
                  <a:lnTo>
                    <a:pt x="289598" y="274535"/>
                  </a:lnTo>
                  <a:close/>
                </a:path>
                <a:path w="7713345" h="417829">
                  <a:moveTo>
                    <a:pt x="302221" y="135204"/>
                  </a:moveTo>
                  <a:lnTo>
                    <a:pt x="297332" y="129057"/>
                  </a:lnTo>
                  <a:lnTo>
                    <a:pt x="289090" y="129374"/>
                  </a:lnTo>
                  <a:lnTo>
                    <a:pt x="288734" y="140982"/>
                  </a:lnTo>
                  <a:lnTo>
                    <a:pt x="293801" y="139827"/>
                  </a:lnTo>
                  <a:lnTo>
                    <a:pt x="301523" y="141986"/>
                  </a:lnTo>
                  <a:lnTo>
                    <a:pt x="302221" y="135204"/>
                  </a:lnTo>
                  <a:close/>
                </a:path>
                <a:path w="7713345" h="417829">
                  <a:moveTo>
                    <a:pt x="305600" y="269976"/>
                  </a:moveTo>
                  <a:lnTo>
                    <a:pt x="305079" y="259943"/>
                  </a:lnTo>
                  <a:lnTo>
                    <a:pt x="298335" y="260324"/>
                  </a:lnTo>
                  <a:lnTo>
                    <a:pt x="298513" y="263652"/>
                  </a:lnTo>
                  <a:lnTo>
                    <a:pt x="298843" y="270357"/>
                  </a:lnTo>
                  <a:lnTo>
                    <a:pt x="305600" y="269976"/>
                  </a:lnTo>
                  <a:close/>
                </a:path>
                <a:path w="7713345" h="417829">
                  <a:moveTo>
                    <a:pt x="310248" y="370395"/>
                  </a:moveTo>
                  <a:lnTo>
                    <a:pt x="310159" y="359473"/>
                  </a:lnTo>
                  <a:lnTo>
                    <a:pt x="304355" y="359981"/>
                  </a:lnTo>
                  <a:lnTo>
                    <a:pt x="298018" y="359778"/>
                  </a:lnTo>
                  <a:lnTo>
                    <a:pt x="293674" y="362140"/>
                  </a:lnTo>
                  <a:lnTo>
                    <a:pt x="293827" y="370408"/>
                  </a:lnTo>
                  <a:lnTo>
                    <a:pt x="302260" y="370763"/>
                  </a:lnTo>
                  <a:lnTo>
                    <a:pt x="310248" y="370395"/>
                  </a:lnTo>
                  <a:close/>
                </a:path>
                <a:path w="7713345" h="417829">
                  <a:moveTo>
                    <a:pt x="335343" y="326478"/>
                  </a:moveTo>
                  <a:lnTo>
                    <a:pt x="335216" y="318135"/>
                  </a:lnTo>
                  <a:lnTo>
                    <a:pt x="326783" y="317881"/>
                  </a:lnTo>
                  <a:lnTo>
                    <a:pt x="318770" y="318135"/>
                  </a:lnTo>
                  <a:lnTo>
                    <a:pt x="318846" y="329120"/>
                  </a:lnTo>
                  <a:lnTo>
                    <a:pt x="324637" y="328612"/>
                  </a:lnTo>
                  <a:lnTo>
                    <a:pt x="330962" y="328853"/>
                  </a:lnTo>
                  <a:lnTo>
                    <a:pt x="335343" y="326478"/>
                  </a:lnTo>
                  <a:close/>
                </a:path>
                <a:path w="7713345" h="417829">
                  <a:moveTo>
                    <a:pt x="336334" y="342988"/>
                  </a:moveTo>
                  <a:lnTo>
                    <a:pt x="336207" y="338023"/>
                  </a:lnTo>
                  <a:lnTo>
                    <a:pt x="333629" y="339369"/>
                  </a:lnTo>
                  <a:lnTo>
                    <a:pt x="329539" y="338734"/>
                  </a:lnTo>
                  <a:lnTo>
                    <a:pt x="329666" y="343433"/>
                  </a:lnTo>
                  <a:lnTo>
                    <a:pt x="332244" y="342112"/>
                  </a:lnTo>
                  <a:lnTo>
                    <a:pt x="336334" y="342988"/>
                  </a:lnTo>
                  <a:close/>
                </a:path>
                <a:path w="7713345" h="417829">
                  <a:moveTo>
                    <a:pt x="341312" y="190842"/>
                  </a:moveTo>
                  <a:lnTo>
                    <a:pt x="339394" y="188226"/>
                  </a:lnTo>
                  <a:lnTo>
                    <a:pt x="338340" y="186918"/>
                  </a:lnTo>
                  <a:lnTo>
                    <a:pt x="334213" y="190893"/>
                  </a:lnTo>
                  <a:lnTo>
                    <a:pt x="336143" y="193408"/>
                  </a:lnTo>
                  <a:lnTo>
                    <a:pt x="337185" y="194678"/>
                  </a:lnTo>
                  <a:lnTo>
                    <a:pt x="341312" y="190842"/>
                  </a:lnTo>
                  <a:close/>
                </a:path>
                <a:path w="7713345" h="417829">
                  <a:moveTo>
                    <a:pt x="349389" y="267716"/>
                  </a:moveTo>
                  <a:lnTo>
                    <a:pt x="348703" y="263982"/>
                  </a:lnTo>
                  <a:lnTo>
                    <a:pt x="345274" y="262293"/>
                  </a:lnTo>
                  <a:lnTo>
                    <a:pt x="343230" y="268071"/>
                  </a:lnTo>
                  <a:lnTo>
                    <a:pt x="349389" y="267716"/>
                  </a:lnTo>
                  <a:close/>
                </a:path>
                <a:path w="7713345" h="417829">
                  <a:moveTo>
                    <a:pt x="358216" y="217589"/>
                  </a:moveTo>
                  <a:lnTo>
                    <a:pt x="357746" y="208775"/>
                  </a:lnTo>
                  <a:lnTo>
                    <a:pt x="355180" y="209600"/>
                  </a:lnTo>
                  <a:lnTo>
                    <a:pt x="354139" y="214426"/>
                  </a:lnTo>
                  <a:lnTo>
                    <a:pt x="358216" y="217589"/>
                  </a:lnTo>
                  <a:close/>
                </a:path>
                <a:path w="7713345" h="417829">
                  <a:moveTo>
                    <a:pt x="361683" y="217487"/>
                  </a:moveTo>
                  <a:lnTo>
                    <a:pt x="358216" y="217589"/>
                  </a:lnTo>
                  <a:lnTo>
                    <a:pt x="358978" y="224002"/>
                  </a:lnTo>
                  <a:lnTo>
                    <a:pt x="360438" y="225374"/>
                  </a:lnTo>
                  <a:lnTo>
                    <a:pt x="361657" y="222834"/>
                  </a:lnTo>
                  <a:lnTo>
                    <a:pt x="361683" y="217487"/>
                  </a:lnTo>
                  <a:close/>
                </a:path>
                <a:path w="7713345" h="417829">
                  <a:moveTo>
                    <a:pt x="367284" y="337032"/>
                  </a:moveTo>
                  <a:lnTo>
                    <a:pt x="363258" y="338023"/>
                  </a:lnTo>
                  <a:lnTo>
                    <a:pt x="357428" y="336575"/>
                  </a:lnTo>
                  <a:lnTo>
                    <a:pt x="357124" y="342392"/>
                  </a:lnTo>
                  <a:lnTo>
                    <a:pt x="361226" y="341477"/>
                  </a:lnTo>
                  <a:lnTo>
                    <a:pt x="367017" y="342938"/>
                  </a:lnTo>
                  <a:lnTo>
                    <a:pt x="367284" y="337032"/>
                  </a:lnTo>
                  <a:close/>
                </a:path>
                <a:path w="7713345" h="417829">
                  <a:moveTo>
                    <a:pt x="367525" y="117449"/>
                  </a:moveTo>
                  <a:lnTo>
                    <a:pt x="367309" y="112585"/>
                  </a:lnTo>
                  <a:lnTo>
                    <a:pt x="363766" y="112712"/>
                  </a:lnTo>
                  <a:lnTo>
                    <a:pt x="358495" y="115582"/>
                  </a:lnTo>
                  <a:lnTo>
                    <a:pt x="363842" y="117906"/>
                  </a:lnTo>
                  <a:lnTo>
                    <a:pt x="367525" y="117449"/>
                  </a:lnTo>
                  <a:close/>
                </a:path>
                <a:path w="7713345" h="417829">
                  <a:moveTo>
                    <a:pt x="446671" y="334416"/>
                  </a:moveTo>
                  <a:lnTo>
                    <a:pt x="446595" y="329590"/>
                  </a:lnTo>
                  <a:lnTo>
                    <a:pt x="443890" y="330669"/>
                  </a:lnTo>
                  <a:lnTo>
                    <a:pt x="439788" y="329920"/>
                  </a:lnTo>
                  <a:lnTo>
                    <a:pt x="439889" y="334708"/>
                  </a:lnTo>
                  <a:lnTo>
                    <a:pt x="442480" y="333527"/>
                  </a:lnTo>
                  <a:lnTo>
                    <a:pt x="446671" y="334416"/>
                  </a:lnTo>
                  <a:close/>
                </a:path>
                <a:path w="7713345" h="417829">
                  <a:moveTo>
                    <a:pt x="448906" y="342112"/>
                  </a:moveTo>
                  <a:lnTo>
                    <a:pt x="447014" y="339521"/>
                  </a:lnTo>
                  <a:lnTo>
                    <a:pt x="445985" y="338188"/>
                  </a:lnTo>
                  <a:lnTo>
                    <a:pt x="441845" y="342023"/>
                  </a:lnTo>
                  <a:lnTo>
                    <a:pt x="443725" y="344576"/>
                  </a:lnTo>
                  <a:lnTo>
                    <a:pt x="444728" y="345948"/>
                  </a:lnTo>
                  <a:lnTo>
                    <a:pt x="448906" y="342112"/>
                  </a:lnTo>
                  <a:close/>
                </a:path>
                <a:path w="7713345" h="417829">
                  <a:moveTo>
                    <a:pt x="458622" y="326745"/>
                  </a:moveTo>
                  <a:lnTo>
                    <a:pt x="456755" y="324256"/>
                  </a:lnTo>
                  <a:lnTo>
                    <a:pt x="455739" y="322834"/>
                  </a:lnTo>
                  <a:lnTo>
                    <a:pt x="451573" y="326796"/>
                  </a:lnTo>
                  <a:lnTo>
                    <a:pt x="453491" y="329374"/>
                  </a:lnTo>
                  <a:lnTo>
                    <a:pt x="454494" y="330746"/>
                  </a:lnTo>
                  <a:lnTo>
                    <a:pt x="458622" y="326745"/>
                  </a:lnTo>
                  <a:close/>
                </a:path>
                <a:path w="7713345" h="417829">
                  <a:moveTo>
                    <a:pt x="464223" y="169265"/>
                  </a:moveTo>
                  <a:lnTo>
                    <a:pt x="458952" y="166878"/>
                  </a:lnTo>
                  <a:lnTo>
                    <a:pt x="455129" y="162217"/>
                  </a:lnTo>
                  <a:lnTo>
                    <a:pt x="449859" y="159804"/>
                  </a:lnTo>
                  <a:lnTo>
                    <a:pt x="447154" y="162788"/>
                  </a:lnTo>
                  <a:lnTo>
                    <a:pt x="438988" y="160235"/>
                  </a:lnTo>
                  <a:lnTo>
                    <a:pt x="431114" y="160121"/>
                  </a:lnTo>
                  <a:lnTo>
                    <a:pt x="429323" y="170383"/>
                  </a:lnTo>
                  <a:lnTo>
                    <a:pt x="437172" y="167716"/>
                  </a:lnTo>
                  <a:lnTo>
                    <a:pt x="445884" y="172364"/>
                  </a:lnTo>
                  <a:lnTo>
                    <a:pt x="455053" y="175742"/>
                  </a:lnTo>
                  <a:lnTo>
                    <a:pt x="464223" y="169265"/>
                  </a:lnTo>
                  <a:close/>
                </a:path>
                <a:path w="7713345" h="417829">
                  <a:moveTo>
                    <a:pt x="469658" y="86880"/>
                  </a:moveTo>
                  <a:lnTo>
                    <a:pt x="466725" y="83083"/>
                  </a:lnTo>
                  <a:lnTo>
                    <a:pt x="462546" y="87033"/>
                  </a:lnTo>
                  <a:lnTo>
                    <a:pt x="464439" y="89535"/>
                  </a:lnTo>
                  <a:lnTo>
                    <a:pt x="465480" y="90881"/>
                  </a:lnTo>
                  <a:lnTo>
                    <a:pt x="469658" y="86880"/>
                  </a:lnTo>
                  <a:close/>
                </a:path>
                <a:path w="7713345" h="417829">
                  <a:moveTo>
                    <a:pt x="478624" y="93954"/>
                  </a:moveTo>
                  <a:lnTo>
                    <a:pt x="473354" y="94094"/>
                  </a:lnTo>
                  <a:lnTo>
                    <a:pt x="468007" y="94157"/>
                  </a:lnTo>
                  <a:lnTo>
                    <a:pt x="464578" y="96723"/>
                  </a:lnTo>
                  <a:lnTo>
                    <a:pt x="465048" y="104368"/>
                  </a:lnTo>
                  <a:lnTo>
                    <a:pt x="471563" y="103581"/>
                  </a:lnTo>
                  <a:lnTo>
                    <a:pt x="476631" y="100761"/>
                  </a:lnTo>
                  <a:lnTo>
                    <a:pt x="478624" y="93954"/>
                  </a:lnTo>
                  <a:close/>
                </a:path>
                <a:path w="7713345" h="417829">
                  <a:moveTo>
                    <a:pt x="545922" y="111696"/>
                  </a:moveTo>
                  <a:lnTo>
                    <a:pt x="538924" y="111912"/>
                  </a:lnTo>
                  <a:lnTo>
                    <a:pt x="538988" y="113728"/>
                  </a:lnTo>
                  <a:lnTo>
                    <a:pt x="539051" y="115354"/>
                  </a:lnTo>
                  <a:lnTo>
                    <a:pt x="539115" y="116979"/>
                  </a:lnTo>
                  <a:lnTo>
                    <a:pt x="543217" y="117690"/>
                  </a:lnTo>
                  <a:lnTo>
                    <a:pt x="545299" y="115785"/>
                  </a:lnTo>
                  <a:lnTo>
                    <a:pt x="545922" y="111696"/>
                  </a:lnTo>
                  <a:close/>
                </a:path>
                <a:path w="7713345" h="417829">
                  <a:moveTo>
                    <a:pt x="1475549" y="334073"/>
                  </a:moveTo>
                  <a:lnTo>
                    <a:pt x="1475206" y="327914"/>
                  </a:lnTo>
                  <a:lnTo>
                    <a:pt x="1470075" y="330923"/>
                  </a:lnTo>
                  <a:lnTo>
                    <a:pt x="1475549" y="334073"/>
                  </a:lnTo>
                  <a:close/>
                </a:path>
                <a:path w="7713345" h="417829">
                  <a:moveTo>
                    <a:pt x="3552482" y="371322"/>
                  </a:moveTo>
                  <a:lnTo>
                    <a:pt x="3552317" y="368477"/>
                  </a:lnTo>
                  <a:lnTo>
                    <a:pt x="3552088" y="365493"/>
                  </a:lnTo>
                  <a:lnTo>
                    <a:pt x="3549040" y="366356"/>
                  </a:lnTo>
                  <a:lnTo>
                    <a:pt x="3548748" y="374484"/>
                  </a:lnTo>
                  <a:lnTo>
                    <a:pt x="3538982" y="368909"/>
                  </a:lnTo>
                  <a:lnTo>
                    <a:pt x="3537915" y="376072"/>
                  </a:lnTo>
                  <a:lnTo>
                    <a:pt x="3544722" y="375196"/>
                  </a:lnTo>
                  <a:lnTo>
                    <a:pt x="3545713" y="381863"/>
                  </a:lnTo>
                  <a:lnTo>
                    <a:pt x="3552190" y="381304"/>
                  </a:lnTo>
                  <a:lnTo>
                    <a:pt x="3552482" y="371322"/>
                  </a:lnTo>
                  <a:close/>
                </a:path>
                <a:path w="7713345" h="417829">
                  <a:moveTo>
                    <a:pt x="4215523" y="376440"/>
                  </a:moveTo>
                  <a:lnTo>
                    <a:pt x="4213758" y="373722"/>
                  </a:lnTo>
                  <a:lnTo>
                    <a:pt x="4212729" y="372325"/>
                  </a:lnTo>
                  <a:lnTo>
                    <a:pt x="4208170" y="375907"/>
                  </a:lnTo>
                  <a:lnTo>
                    <a:pt x="4209973" y="378574"/>
                  </a:lnTo>
                  <a:lnTo>
                    <a:pt x="4210913" y="380009"/>
                  </a:lnTo>
                  <a:lnTo>
                    <a:pt x="4215523" y="376440"/>
                  </a:lnTo>
                  <a:close/>
                </a:path>
                <a:path w="7713345" h="417829">
                  <a:moveTo>
                    <a:pt x="4244289" y="382028"/>
                  </a:moveTo>
                  <a:lnTo>
                    <a:pt x="4241533" y="378104"/>
                  </a:lnTo>
                  <a:lnTo>
                    <a:pt x="4236923" y="381698"/>
                  </a:lnTo>
                  <a:lnTo>
                    <a:pt x="4238726" y="384403"/>
                  </a:lnTo>
                  <a:lnTo>
                    <a:pt x="4239692" y="385775"/>
                  </a:lnTo>
                  <a:lnTo>
                    <a:pt x="4244289" y="382028"/>
                  </a:lnTo>
                  <a:close/>
                </a:path>
                <a:path w="7713345" h="417829">
                  <a:moveTo>
                    <a:pt x="4904664" y="384187"/>
                  </a:moveTo>
                  <a:lnTo>
                    <a:pt x="4902860" y="381596"/>
                  </a:lnTo>
                  <a:lnTo>
                    <a:pt x="4901895" y="380174"/>
                  </a:lnTo>
                  <a:lnTo>
                    <a:pt x="4897259" y="383806"/>
                  </a:lnTo>
                  <a:lnTo>
                    <a:pt x="4899088" y="386397"/>
                  </a:lnTo>
                  <a:lnTo>
                    <a:pt x="4900066" y="387807"/>
                  </a:lnTo>
                  <a:lnTo>
                    <a:pt x="4904664" y="384187"/>
                  </a:lnTo>
                  <a:close/>
                </a:path>
                <a:path w="7713345" h="417829">
                  <a:moveTo>
                    <a:pt x="4939258" y="382422"/>
                  </a:moveTo>
                  <a:lnTo>
                    <a:pt x="4935093" y="379107"/>
                  </a:lnTo>
                  <a:lnTo>
                    <a:pt x="4928133" y="376516"/>
                  </a:lnTo>
                  <a:lnTo>
                    <a:pt x="4921288" y="376758"/>
                  </a:lnTo>
                  <a:lnTo>
                    <a:pt x="4917440" y="381927"/>
                  </a:lnTo>
                  <a:lnTo>
                    <a:pt x="4920234" y="382981"/>
                  </a:lnTo>
                  <a:lnTo>
                    <a:pt x="4921516" y="386143"/>
                  </a:lnTo>
                  <a:lnTo>
                    <a:pt x="4920767" y="391896"/>
                  </a:lnTo>
                  <a:lnTo>
                    <a:pt x="4929822" y="392849"/>
                  </a:lnTo>
                  <a:lnTo>
                    <a:pt x="4938458" y="393255"/>
                  </a:lnTo>
                  <a:lnTo>
                    <a:pt x="4939258" y="382422"/>
                  </a:lnTo>
                  <a:close/>
                </a:path>
                <a:path w="7713345" h="417829">
                  <a:moveTo>
                    <a:pt x="5055324" y="402209"/>
                  </a:moveTo>
                  <a:lnTo>
                    <a:pt x="5052453" y="399313"/>
                  </a:lnTo>
                  <a:lnTo>
                    <a:pt x="5051615" y="404939"/>
                  </a:lnTo>
                  <a:lnTo>
                    <a:pt x="5051501" y="407746"/>
                  </a:lnTo>
                  <a:lnTo>
                    <a:pt x="5054384" y="410578"/>
                  </a:lnTo>
                  <a:lnTo>
                    <a:pt x="5055247" y="405041"/>
                  </a:lnTo>
                  <a:lnTo>
                    <a:pt x="5055324" y="402209"/>
                  </a:lnTo>
                  <a:close/>
                </a:path>
                <a:path w="7713345" h="417829">
                  <a:moveTo>
                    <a:pt x="5071770" y="402882"/>
                  </a:moveTo>
                  <a:lnTo>
                    <a:pt x="5069941" y="400304"/>
                  </a:lnTo>
                  <a:lnTo>
                    <a:pt x="5069014" y="398957"/>
                  </a:lnTo>
                  <a:lnTo>
                    <a:pt x="5064341" y="402564"/>
                  </a:lnTo>
                  <a:lnTo>
                    <a:pt x="5066182" y="405269"/>
                  </a:lnTo>
                  <a:lnTo>
                    <a:pt x="5067185" y="406641"/>
                  </a:lnTo>
                  <a:lnTo>
                    <a:pt x="5071770" y="402882"/>
                  </a:lnTo>
                  <a:close/>
                </a:path>
                <a:path w="7713345" h="417829">
                  <a:moveTo>
                    <a:pt x="7416292" y="15240"/>
                  </a:moveTo>
                  <a:lnTo>
                    <a:pt x="7416203" y="12395"/>
                  </a:lnTo>
                  <a:lnTo>
                    <a:pt x="7413117" y="9690"/>
                  </a:lnTo>
                  <a:lnTo>
                    <a:pt x="7412583" y="15367"/>
                  </a:lnTo>
                  <a:lnTo>
                    <a:pt x="7412583" y="18199"/>
                  </a:lnTo>
                  <a:lnTo>
                    <a:pt x="7415784" y="20866"/>
                  </a:lnTo>
                  <a:lnTo>
                    <a:pt x="7416292" y="15240"/>
                  </a:lnTo>
                  <a:close/>
                </a:path>
                <a:path w="7713345" h="417829">
                  <a:moveTo>
                    <a:pt x="7446226" y="24079"/>
                  </a:moveTo>
                  <a:lnTo>
                    <a:pt x="7446175" y="19189"/>
                  </a:lnTo>
                  <a:lnTo>
                    <a:pt x="7443381" y="20370"/>
                  </a:lnTo>
                  <a:lnTo>
                    <a:pt x="7438872" y="19583"/>
                  </a:lnTo>
                  <a:lnTo>
                    <a:pt x="7438923" y="24409"/>
                  </a:lnTo>
                  <a:lnTo>
                    <a:pt x="7441730" y="23317"/>
                  </a:lnTo>
                  <a:lnTo>
                    <a:pt x="7446226" y="24079"/>
                  </a:lnTo>
                  <a:close/>
                </a:path>
                <a:path w="7713345" h="417829">
                  <a:moveTo>
                    <a:pt x="7530528" y="33820"/>
                  </a:moveTo>
                  <a:lnTo>
                    <a:pt x="7528547" y="31267"/>
                  </a:lnTo>
                  <a:lnTo>
                    <a:pt x="7527480" y="30022"/>
                  </a:lnTo>
                  <a:lnTo>
                    <a:pt x="7522972" y="33909"/>
                  </a:lnTo>
                  <a:lnTo>
                    <a:pt x="7525017" y="36398"/>
                  </a:lnTo>
                  <a:lnTo>
                    <a:pt x="7526096" y="37769"/>
                  </a:lnTo>
                  <a:lnTo>
                    <a:pt x="7530528" y="33820"/>
                  </a:lnTo>
                  <a:close/>
                </a:path>
                <a:path w="7713345" h="417829">
                  <a:moveTo>
                    <a:pt x="7537628" y="23558"/>
                  </a:moveTo>
                  <a:lnTo>
                    <a:pt x="7535583" y="21069"/>
                  </a:lnTo>
                  <a:lnTo>
                    <a:pt x="7534529" y="19685"/>
                  </a:lnTo>
                  <a:lnTo>
                    <a:pt x="7530097" y="23736"/>
                  </a:lnTo>
                  <a:lnTo>
                    <a:pt x="7532103" y="26276"/>
                  </a:lnTo>
                  <a:lnTo>
                    <a:pt x="7533119" y="27609"/>
                  </a:lnTo>
                  <a:lnTo>
                    <a:pt x="7537628" y="23558"/>
                  </a:lnTo>
                  <a:close/>
                </a:path>
                <a:path w="7713345" h="417829">
                  <a:moveTo>
                    <a:pt x="7566380" y="36055"/>
                  </a:moveTo>
                  <a:lnTo>
                    <a:pt x="7565745" y="29984"/>
                  </a:lnTo>
                  <a:lnTo>
                    <a:pt x="7560462" y="33261"/>
                  </a:lnTo>
                  <a:lnTo>
                    <a:pt x="7566380" y="36055"/>
                  </a:lnTo>
                  <a:close/>
                </a:path>
                <a:path w="7713345" h="417829">
                  <a:moveTo>
                    <a:pt x="7568679" y="9994"/>
                  </a:moveTo>
                  <a:lnTo>
                    <a:pt x="7568527" y="6654"/>
                  </a:lnTo>
                  <a:lnTo>
                    <a:pt x="7568273" y="0"/>
                  </a:lnTo>
                  <a:lnTo>
                    <a:pt x="7560881" y="254"/>
                  </a:lnTo>
                  <a:lnTo>
                    <a:pt x="7560996" y="3505"/>
                  </a:lnTo>
                  <a:lnTo>
                    <a:pt x="7561288" y="10248"/>
                  </a:lnTo>
                  <a:lnTo>
                    <a:pt x="7566253" y="10083"/>
                  </a:lnTo>
                  <a:lnTo>
                    <a:pt x="7568679" y="9994"/>
                  </a:lnTo>
                  <a:close/>
                </a:path>
                <a:path w="7713345" h="417829">
                  <a:moveTo>
                    <a:pt x="7568984" y="19862"/>
                  </a:moveTo>
                  <a:lnTo>
                    <a:pt x="7568844" y="14947"/>
                  </a:lnTo>
                  <a:lnTo>
                    <a:pt x="7566050" y="16141"/>
                  </a:lnTo>
                  <a:lnTo>
                    <a:pt x="7561529" y="15354"/>
                  </a:lnTo>
                  <a:lnTo>
                    <a:pt x="7561656" y="20180"/>
                  </a:lnTo>
                  <a:lnTo>
                    <a:pt x="7564501" y="19075"/>
                  </a:lnTo>
                  <a:lnTo>
                    <a:pt x="7568984" y="19862"/>
                  </a:lnTo>
                  <a:close/>
                </a:path>
                <a:path w="7713345" h="417829">
                  <a:moveTo>
                    <a:pt x="7571054" y="26733"/>
                  </a:moveTo>
                  <a:lnTo>
                    <a:pt x="7565123" y="24015"/>
                  </a:lnTo>
                  <a:lnTo>
                    <a:pt x="7565745" y="29984"/>
                  </a:lnTo>
                  <a:lnTo>
                    <a:pt x="7571054" y="26733"/>
                  </a:lnTo>
                  <a:close/>
                </a:path>
                <a:path w="7713345" h="417829">
                  <a:moveTo>
                    <a:pt x="7579919" y="14528"/>
                  </a:moveTo>
                  <a:lnTo>
                    <a:pt x="7579868" y="9613"/>
                  </a:lnTo>
                  <a:lnTo>
                    <a:pt x="7577036" y="10871"/>
                  </a:lnTo>
                  <a:lnTo>
                    <a:pt x="7572553" y="9982"/>
                  </a:lnTo>
                  <a:lnTo>
                    <a:pt x="7572591" y="14820"/>
                  </a:lnTo>
                  <a:lnTo>
                    <a:pt x="7575436" y="13652"/>
                  </a:lnTo>
                  <a:lnTo>
                    <a:pt x="7579919" y="14528"/>
                  </a:lnTo>
                  <a:close/>
                </a:path>
                <a:path w="7713345" h="417829">
                  <a:moveTo>
                    <a:pt x="7592200" y="39052"/>
                  </a:moveTo>
                  <a:lnTo>
                    <a:pt x="7587882" y="40068"/>
                  </a:lnTo>
                  <a:lnTo>
                    <a:pt x="7581582" y="38658"/>
                  </a:lnTo>
                  <a:lnTo>
                    <a:pt x="7581278" y="44488"/>
                  </a:lnTo>
                  <a:lnTo>
                    <a:pt x="7585583" y="43548"/>
                  </a:lnTo>
                  <a:lnTo>
                    <a:pt x="7591844" y="44894"/>
                  </a:lnTo>
                  <a:lnTo>
                    <a:pt x="7592200" y="39052"/>
                  </a:lnTo>
                  <a:close/>
                </a:path>
                <a:path w="7713345" h="417829">
                  <a:moveTo>
                    <a:pt x="7612520" y="78308"/>
                  </a:moveTo>
                  <a:lnTo>
                    <a:pt x="7612240" y="73367"/>
                  </a:lnTo>
                  <a:lnTo>
                    <a:pt x="7605700" y="72301"/>
                  </a:lnTo>
                  <a:lnTo>
                    <a:pt x="7605039" y="78574"/>
                  </a:lnTo>
                  <a:lnTo>
                    <a:pt x="7606093" y="84582"/>
                  </a:lnTo>
                  <a:lnTo>
                    <a:pt x="7609294" y="81546"/>
                  </a:lnTo>
                  <a:lnTo>
                    <a:pt x="7612520" y="78308"/>
                  </a:lnTo>
                  <a:close/>
                </a:path>
                <a:path w="7713345" h="417829">
                  <a:moveTo>
                    <a:pt x="7614615" y="13525"/>
                  </a:moveTo>
                  <a:lnTo>
                    <a:pt x="7608456" y="13576"/>
                  </a:lnTo>
                  <a:lnTo>
                    <a:pt x="7605865" y="8699"/>
                  </a:lnTo>
                  <a:lnTo>
                    <a:pt x="7608125" y="8318"/>
                  </a:lnTo>
                  <a:lnTo>
                    <a:pt x="7610234" y="7874"/>
                  </a:lnTo>
                  <a:lnTo>
                    <a:pt x="7609383" y="3619"/>
                  </a:lnTo>
                  <a:lnTo>
                    <a:pt x="7602029" y="3937"/>
                  </a:lnTo>
                  <a:lnTo>
                    <a:pt x="7597102" y="7315"/>
                  </a:lnTo>
                  <a:lnTo>
                    <a:pt x="7593838" y="12725"/>
                  </a:lnTo>
                  <a:lnTo>
                    <a:pt x="7591399" y="19151"/>
                  </a:lnTo>
                  <a:lnTo>
                    <a:pt x="7598423" y="18173"/>
                  </a:lnTo>
                  <a:lnTo>
                    <a:pt x="7603591" y="19926"/>
                  </a:lnTo>
                  <a:lnTo>
                    <a:pt x="7608303" y="22364"/>
                  </a:lnTo>
                  <a:lnTo>
                    <a:pt x="7613929" y="23444"/>
                  </a:lnTo>
                  <a:lnTo>
                    <a:pt x="7614615" y="13525"/>
                  </a:lnTo>
                  <a:close/>
                </a:path>
                <a:path w="7713345" h="417829">
                  <a:moveTo>
                    <a:pt x="7615288" y="417372"/>
                  </a:moveTo>
                  <a:lnTo>
                    <a:pt x="7615187" y="412559"/>
                  </a:lnTo>
                  <a:lnTo>
                    <a:pt x="7612240" y="413766"/>
                  </a:lnTo>
                  <a:lnTo>
                    <a:pt x="7607630" y="412915"/>
                  </a:lnTo>
                  <a:lnTo>
                    <a:pt x="7607732" y="417703"/>
                  </a:lnTo>
                  <a:lnTo>
                    <a:pt x="7610678" y="416585"/>
                  </a:lnTo>
                  <a:lnTo>
                    <a:pt x="7615288" y="417372"/>
                  </a:lnTo>
                  <a:close/>
                </a:path>
                <a:path w="7713345" h="417829">
                  <a:moveTo>
                    <a:pt x="7623111" y="105422"/>
                  </a:moveTo>
                  <a:lnTo>
                    <a:pt x="7621003" y="102946"/>
                  </a:lnTo>
                  <a:lnTo>
                    <a:pt x="7619962" y="101650"/>
                  </a:lnTo>
                  <a:lnTo>
                    <a:pt x="7615491" y="105613"/>
                  </a:lnTo>
                  <a:lnTo>
                    <a:pt x="7617498" y="108089"/>
                  </a:lnTo>
                  <a:lnTo>
                    <a:pt x="7618603" y="109423"/>
                  </a:lnTo>
                  <a:lnTo>
                    <a:pt x="7623111" y="105422"/>
                  </a:lnTo>
                  <a:close/>
                </a:path>
                <a:path w="7713345" h="417829">
                  <a:moveTo>
                    <a:pt x="7625181" y="76644"/>
                  </a:moveTo>
                  <a:lnTo>
                    <a:pt x="7622565" y="72301"/>
                  </a:lnTo>
                  <a:lnTo>
                    <a:pt x="7616241" y="78168"/>
                  </a:lnTo>
                  <a:lnTo>
                    <a:pt x="7623315" y="81749"/>
                  </a:lnTo>
                  <a:lnTo>
                    <a:pt x="7625181" y="76644"/>
                  </a:lnTo>
                  <a:close/>
                </a:path>
                <a:path w="7713345" h="417829">
                  <a:moveTo>
                    <a:pt x="7640485" y="74930"/>
                  </a:moveTo>
                  <a:lnTo>
                    <a:pt x="7638402" y="72453"/>
                  </a:lnTo>
                  <a:lnTo>
                    <a:pt x="7637310" y="71005"/>
                  </a:lnTo>
                  <a:lnTo>
                    <a:pt x="7632890" y="75057"/>
                  </a:lnTo>
                  <a:lnTo>
                    <a:pt x="7634910" y="77533"/>
                  </a:lnTo>
                  <a:lnTo>
                    <a:pt x="7636015" y="78803"/>
                  </a:lnTo>
                  <a:lnTo>
                    <a:pt x="7640485" y="74930"/>
                  </a:lnTo>
                  <a:close/>
                </a:path>
                <a:path w="7713345" h="417829">
                  <a:moveTo>
                    <a:pt x="7681455" y="21577"/>
                  </a:moveTo>
                  <a:lnTo>
                    <a:pt x="7676947" y="16192"/>
                  </a:lnTo>
                  <a:lnTo>
                    <a:pt x="7675600" y="21615"/>
                  </a:lnTo>
                  <a:lnTo>
                    <a:pt x="7663853" y="21259"/>
                  </a:lnTo>
                  <a:lnTo>
                    <a:pt x="7662494" y="26619"/>
                  </a:lnTo>
                  <a:lnTo>
                    <a:pt x="7669911" y="27241"/>
                  </a:lnTo>
                  <a:lnTo>
                    <a:pt x="7677671" y="25412"/>
                  </a:lnTo>
                  <a:lnTo>
                    <a:pt x="7681455" y="21577"/>
                  </a:lnTo>
                  <a:close/>
                </a:path>
                <a:path w="7713345" h="417829">
                  <a:moveTo>
                    <a:pt x="7713192" y="187223"/>
                  </a:moveTo>
                  <a:lnTo>
                    <a:pt x="7711122" y="184785"/>
                  </a:lnTo>
                  <a:lnTo>
                    <a:pt x="7710005" y="183426"/>
                  </a:lnTo>
                  <a:lnTo>
                    <a:pt x="7705509" y="187299"/>
                  </a:lnTo>
                  <a:lnTo>
                    <a:pt x="7707579" y="189763"/>
                  </a:lnTo>
                  <a:lnTo>
                    <a:pt x="7708709" y="191122"/>
                  </a:lnTo>
                  <a:lnTo>
                    <a:pt x="7713192" y="187223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9950" y="4860556"/>
              <a:ext cx="7535545" cy="135255"/>
            </a:xfrm>
            <a:custGeom>
              <a:avLst/>
              <a:gdLst/>
              <a:ahLst/>
              <a:cxnLst/>
              <a:rect l="l" t="t" r="r" b="b"/>
              <a:pathLst>
                <a:path w="7535545" h="135254">
                  <a:moveTo>
                    <a:pt x="16497" y="50901"/>
                  </a:moveTo>
                  <a:lnTo>
                    <a:pt x="16167" y="42608"/>
                  </a:lnTo>
                  <a:lnTo>
                    <a:pt x="10325" y="45567"/>
                  </a:lnTo>
                  <a:lnTo>
                    <a:pt x="2349" y="45948"/>
                  </a:lnTo>
                  <a:lnTo>
                    <a:pt x="0" y="53441"/>
                  </a:lnTo>
                  <a:lnTo>
                    <a:pt x="5829" y="52984"/>
                  </a:lnTo>
                  <a:lnTo>
                    <a:pt x="12192" y="53251"/>
                  </a:lnTo>
                  <a:lnTo>
                    <a:pt x="16497" y="50901"/>
                  </a:lnTo>
                  <a:close/>
                </a:path>
                <a:path w="7535545" h="135254">
                  <a:moveTo>
                    <a:pt x="238899" y="34861"/>
                  </a:moveTo>
                  <a:lnTo>
                    <a:pt x="238747" y="32194"/>
                  </a:lnTo>
                  <a:lnTo>
                    <a:pt x="235864" y="29387"/>
                  </a:lnTo>
                  <a:lnTo>
                    <a:pt x="235559" y="35052"/>
                  </a:lnTo>
                  <a:lnTo>
                    <a:pt x="235648" y="37884"/>
                  </a:lnTo>
                  <a:lnTo>
                    <a:pt x="238582" y="40678"/>
                  </a:lnTo>
                  <a:lnTo>
                    <a:pt x="238899" y="34861"/>
                  </a:lnTo>
                  <a:close/>
                </a:path>
                <a:path w="7535545" h="135254">
                  <a:moveTo>
                    <a:pt x="262547" y="33515"/>
                  </a:moveTo>
                  <a:lnTo>
                    <a:pt x="258000" y="30048"/>
                  </a:lnTo>
                  <a:lnTo>
                    <a:pt x="253149" y="30403"/>
                  </a:lnTo>
                  <a:lnTo>
                    <a:pt x="248856" y="33820"/>
                  </a:lnTo>
                  <a:lnTo>
                    <a:pt x="245948" y="39535"/>
                  </a:lnTo>
                  <a:lnTo>
                    <a:pt x="250710" y="38862"/>
                  </a:lnTo>
                  <a:lnTo>
                    <a:pt x="256451" y="39484"/>
                  </a:lnTo>
                  <a:lnTo>
                    <a:pt x="261099" y="38633"/>
                  </a:lnTo>
                  <a:lnTo>
                    <a:pt x="262547" y="33515"/>
                  </a:lnTo>
                  <a:close/>
                </a:path>
                <a:path w="7535545" h="135254">
                  <a:moveTo>
                    <a:pt x="295770" y="32524"/>
                  </a:moveTo>
                  <a:lnTo>
                    <a:pt x="295681" y="21602"/>
                  </a:lnTo>
                  <a:lnTo>
                    <a:pt x="289877" y="22110"/>
                  </a:lnTo>
                  <a:lnTo>
                    <a:pt x="283540" y="21907"/>
                  </a:lnTo>
                  <a:lnTo>
                    <a:pt x="279196" y="24269"/>
                  </a:lnTo>
                  <a:lnTo>
                    <a:pt x="279349" y="32537"/>
                  </a:lnTo>
                  <a:lnTo>
                    <a:pt x="287782" y="32893"/>
                  </a:lnTo>
                  <a:lnTo>
                    <a:pt x="295770" y="32524"/>
                  </a:lnTo>
                  <a:close/>
                </a:path>
                <a:path w="7535545" h="135254">
                  <a:moveTo>
                    <a:pt x="322160" y="42760"/>
                  </a:moveTo>
                  <a:lnTo>
                    <a:pt x="320281" y="40259"/>
                  </a:lnTo>
                  <a:lnTo>
                    <a:pt x="319265" y="38849"/>
                  </a:lnTo>
                  <a:lnTo>
                    <a:pt x="315277" y="42951"/>
                  </a:lnTo>
                  <a:lnTo>
                    <a:pt x="317144" y="45402"/>
                  </a:lnTo>
                  <a:lnTo>
                    <a:pt x="318173" y="46812"/>
                  </a:lnTo>
                  <a:lnTo>
                    <a:pt x="322160" y="42760"/>
                  </a:lnTo>
                  <a:close/>
                </a:path>
                <a:path w="7535545" h="135254">
                  <a:moveTo>
                    <a:pt x="326148" y="19939"/>
                  </a:moveTo>
                  <a:lnTo>
                    <a:pt x="318223" y="18961"/>
                  </a:lnTo>
                  <a:lnTo>
                    <a:pt x="313461" y="21945"/>
                  </a:lnTo>
                  <a:lnTo>
                    <a:pt x="313055" y="30607"/>
                  </a:lnTo>
                  <a:lnTo>
                    <a:pt x="320814" y="31521"/>
                  </a:lnTo>
                  <a:lnTo>
                    <a:pt x="325666" y="28765"/>
                  </a:lnTo>
                  <a:lnTo>
                    <a:pt x="326148" y="19939"/>
                  </a:lnTo>
                  <a:close/>
                </a:path>
                <a:path w="7535545" h="135254">
                  <a:moveTo>
                    <a:pt x="340550" y="34404"/>
                  </a:moveTo>
                  <a:lnTo>
                    <a:pt x="340398" y="29451"/>
                  </a:lnTo>
                  <a:lnTo>
                    <a:pt x="337756" y="30746"/>
                  </a:lnTo>
                  <a:lnTo>
                    <a:pt x="333629" y="29946"/>
                  </a:lnTo>
                  <a:lnTo>
                    <a:pt x="333768" y="34734"/>
                  </a:lnTo>
                  <a:lnTo>
                    <a:pt x="336359" y="33604"/>
                  </a:lnTo>
                  <a:lnTo>
                    <a:pt x="340550" y="34404"/>
                  </a:lnTo>
                  <a:close/>
                </a:path>
                <a:path w="7535545" h="135254">
                  <a:moveTo>
                    <a:pt x="354101" y="28930"/>
                  </a:moveTo>
                  <a:lnTo>
                    <a:pt x="353974" y="24180"/>
                  </a:lnTo>
                  <a:lnTo>
                    <a:pt x="351370" y="25361"/>
                  </a:lnTo>
                  <a:lnTo>
                    <a:pt x="347192" y="24472"/>
                  </a:lnTo>
                  <a:lnTo>
                    <a:pt x="347281" y="29248"/>
                  </a:lnTo>
                  <a:lnTo>
                    <a:pt x="349948" y="28117"/>
                  </a:lnTo>
                  <a:lnTo>
                    <a:pt x="354101" y="28930"/>
                  </a:lnTo>
                  <a:close/>
                </a:path>
                <a:path w="7535545" h="135254">
                  <a:moveTo>
                    <a:pt x="383057" y="58013"/>
                  </a:moveTo>
                  <a:lnTo>
                    <a:pt x="382993" y="53073"/>
                  </a:lnTo>
                  <a:lnTo>
                    <a:pt x="380314" y="54381"/>
                  </a:lnTo>
                  <a:lnTo>
                    <a:pt x="376186" y="53428"/>
                  </a:lnTo>
                  <a:lnTo>
                    <a:pt x="376301" y="58356"/>
                  </a:lnTo>
                  <a:lnTo>
                    <a:pt x="378891" y="57111"/>
                  </a:lnTo>
                  <a:lnTo>
                    <a:pt x="383057" y="58013"/>
                  </a:lnTo>
                  <a:close/>
                </a:path>
                <a:path w="7535545" h="135254">
                  <a:moveTo>
                    <a:pt x="433578" y="26479"/>
                  </a:moveTo>
                  <a:lnTo>
                    <a:pt x="433463" y="23812"/>
                  </a:lnTo>
                  <a:lnTo>
                    <a:pt x="430542" y="20942"/>
                  </a:lnTo>
                  <a:lnTo>
                    <a:pt x="430085" y="26581"/>
                  </a:lnTo>
                  <a:lnTo>
                    <a:pt x="430212" y="29413"/>
                  </a:lnTo>
                  <a:lnTo>
                    <a:pt x="433120" y="32283"/>
                  </a:lnTo>
                  <a:lnTo>
                    <a:pt x="433578" y="26479"/>
                  </a:lnTo>
                  <a:close/>
                </a:path>
                <a:path w="7535545" h="135254">
                  <a:moveTo>
                    <a:pt x="468058" y="25374"/>
                  </a:moveTo>
                  <a:lnTo>
                    <a:pt x="462356" y="26073"/>
                  </a:lnTo>
                  <a:lnTo>
                    <a:pt x="455587" y="25311"/>
                  </a:lnTo>
                  <a:lnTo>
                    <a:pt x="449935" y="26022"/>
                  </a:lnTo>
                  <a:lnTo>
                    <a:pt x="447573" y="31102"/>
                  </a:lnTo>
                  <a:lnTo>
                    <a:pt x="452843" y="34988"/>
                  </a:lnTo>
                  <a:lnTo>
                    <a:pt x="459790" y="35915"/>
                  </a:lnTo>
                  <a:lnTo>
                    <a:pt x="465747" y="33020"/>
                  </a:lnTo>
                  <a:lnTo>
                    <a:pt x="468058" y="25374"/>
                  </a:lnTo>
                  <a:close/>
                </a:path>
                <a:path w="7535545" h="135254">
                  <a:moveTo>
                    <a:pt x="1032256" y="41808"/>
                  </a:moveTo>
                  <a:lnTo>
                    <a:pt x="1028026" y="42481"/>
                  </a:lnTo>
                  <a:lnTo>
                    <a:pt x="1030325" y="49644"/>
                  </a:lnTo>
                  <a:lnTo>
                    <a:pt x="1032256" y="41808"/>
                  </a:lnTo>
                  <a:close/>
                </a:path>
                <a:path w="7535545" h="135254">
                  <a:moveTo>
                    <a:pt x="1213573" y="40093"/>
                  </a:moveTo>
                  <a:lnTo>
                    <a:pt x="1208506" y="39611"/>
                  </a:lnTo>
                  <a:lnTo>
                    <a:pt x="1203515" y="39243"/>
                  </a:lnTo>
                  <a:lnTo>
                    <a:pt x="1202994" y="44983"/>
                  </a:lnTo>
                  <a:lnTo>
                    <a:pt x="1205966" y="44221"/>
                  </a:lnTo>
                  <a:lnTo>
                    <a:pt x="1206360" y="47015"/>
                  </a:lnTo>
                  <a:lnTo>
                    <a:pt x="1206525" y="50050"/>
                  </a:lnTo>
                  <a:lnTo>
                    <a:pt x="1212532" y="51892"/>
                  </a:lnTo>
                  <a:lnTo>
                    <a:pt x="1213154" y="46240"/>
                  </a:lnTo>
                  <a:lnTo>
                    <a:pt x="1213573" y="40093"/>
                  </a:lnTo>
                  <a:close/>
                </a:path>
                <a:path w="7535545" h="135254">
                  <a:moveTo>
                    <a:pt x="1239710" y="48768"/>
                  </a:moveTo>
                  <a:lnTo>
                    <a:pt x="1237399" y="44373"/>
                  </a:lnTo>
                  <a:lnTo>
                    <a:pt x="1231239" y="50025"/>
                  </a:lnTo>
                  <a:lnTo>
                    <a:pt x="1237792" y="53797"/>
                  </a:lnTo>
                  <a:lnTo>
                    <a:pt x="1239710" y="48768"/>
                  </a:lnTo>
                  <a:close/>
                </a:path>
                <a:path w="7535545" h="135254">
                  <a:moveTo>
                    <a:pt x="1299044" y="39446"/>
                  </a:moveTo>
                  <a:lnTo>
                    <a:pt x="1294765" y="40055"/>
                  </a:lnTo>
                  <a:lnTo>
                    <a:pt x="1296949" y="47256"/>
                  </a:lnTo>
                  <a:lnTo>
                    <a:pt x="1299044" y="39446"/>
                  </a:lnTo>
                  <a:close/>
                </a:path>
                <a:path w="7535545" h="135254">
                  <a:moveTo>
                    <a:pt x="1347711" y="30060"/>
                  </a:moveTo>
                  <a:lnTo>
                    <a:pt x="1347685" y="27241"/>
                  </a:lnTo>
                  <a:lnTo>
                    <a:pt x="1344841" y="24282"/>
                  </a:lnTo>
                  <a:lnTo>
                    <a:pt x="1344168" y="30060"/>
                  </a:lnTo>
                  <a:lnTo>
                    <a:pt x="1344180" y="32740"/>
                  </a:lnTo>
                  <a:lnTo>
                    <a:pt x="1347038" y="35699"/>
                  </a:lnTo>
                  <a:lnTo>
                    <a:pt x="1347711" y="30060"/>
                  </a:lnTo>
                  <a:close/>
                </a:path>
                <a:path w="7535545" h="135254">
                  <a:moveTo>
                    <a:pt x="1365377" y="44932"/>
                  </a:moveTo>
                  <a:lnTo>
                    <a:pt x="1360982" y="39306"/>
                  </a:lnTo>
                  <a:lnTo>
                    <a:pt x="1356804" y="41275"/>
                  </a:lnTo>
                  <a:lnTo>
                    <a:pt x="1356906" y="45072"/>
                  </a:lnTo>
                  <a:lnTo>
                    <a:pt x="1365377" y="44932"/>
                  </a:lnTo>
                  <a:close/>
                </a:path>
                <a:path w="7535545" h="135254">
                  <a:moveTo>
                    <a:pt x="1386624" y="49974"/>
                  </a:moveTo>
                  <a:lnTo>
                    <a:pt x="1383982" y="44958"/>
                  </a:lnTo>
                  <a:lnTo>
                    <a:pt x="1378165" y="44424"/>
                  </a:lnTo>
                  <a:lnTo>
                    <a:pt x="1371257" y="45415"/>
                  </a:lnTo>
                  <a:lnTo>
                    <a:pt x="1365377" y="44932"/>
                  </a:lnTo>
                  <a:lnTo>
                    <a:pt x="1368031" y="49936"/>
                  </a:lnTo>
                  <a:lnTo>
                    <a:pt x="1373860" y="50457"/>
                  </a:lnTo>
                  <a:lnTo>
                    <a:pt x="1380744" y="49466"/>
                  </a:lnTo>
                  <a:lnTo>
                    <a:pt x="1386624" y="49974"/>
                  </a:lnTo>
                  <a:close/>
                </a:path>
                <a:path w="7535545" h="135254">
                  <a:moveTo>
                    <a:pt x="1393571" y="0"/>
                  </a:moveTo>
                  <a:lnTo>
                    <a:pt x="1381226" y="2578"/>
                  </a:lnTo>
                  <a:lnTo>
                    <a:pt x="1368094" y="4025"/>
                  </a:lnTo>
                  <a:lnTo>
                    <a:pt x="1356220" y="7226"/>
                  </a:lnTo>
                  <a:lnTo>
                    <a:pt x="1347673" y="15074"/>
                  </a:lnTo>
                  <a:lnTo>
                    <a:pt x="1375930" y="15062"/>
                  </a:lnTo>
                  <a:lnTo>
                    <a:pt x="1380070" y="7696"/>
                  </a:lnTo>
                  <a:lnTo>
                    <a:pt x="1389265" y="7327"/>
                  </a:lnTo>
                  <a:lnTo>
                    <a:pt x="1393571" y="0"/>
                  </a:lnTo>
                  <a:close/>
                </a:path>
                <a:path w="7535545" h="135254">
                  <a:moveTo>
                    <a:pt x="1400644" y="9982"/>
                  </a:moveTo>
                  <a:lnTo>
                    <a:pt x="1396466" y="10795"/>
                  </a:lnTo>
                  <a:lnTo>
                    <a:pt x="1390637" y="9131"/>
                  </a:lnTo>
                  <a:lnTo>
                    <a:pt x="1390053" y="15036"/>
                  </a:lnTo>
                  <a:lnTo>
                    <a:pt x="1394231" y="14185"/>
                  </a:lnTo>
                  <a:lnTo>
                    <a:pt x="1400073" y="15824"/>
                  </a:lnTo>
                  <a:lnTo>
                    <a:pt x="1400644" y="9982"/>
                  </a:lnTo>
                  <a:close/>
                </a:path>
                <a:path w="7535545" h="135254">
                  <a:moveTo>
                    <a:pt x="1416646" y="22644"/>
                  </a:moveTo>
                  <a:lnTo>
                    <a:pt x="1414805" y="20040"/>
                  </a:lnTo>
                  <a:lnTo>
                    <a:pt x="1413814" y="18567"/>
                  </a:lnTo>
                  <a:lnTo>
                    <a:pt x="1409382" y="22440"/>
                  </a:lnTo>
                  <a:lnTo>
                    <a:pt x="1411262" y="24993"/>
                  </a:lnTo>
                  <a:lnTo>
                    <a:pt x="1412290" y="26454"/>
                  </a:lnTo>
                  <a:lnTo>
                    <a:pt x="1416646" y="22644"/>
                  </a:lnTo>
                  <a:close/>
                </a:path>
                <a:path w="7535545" h="135254">
                  <a:moveTo>
                    <a:pt x="1487284" y="17564"/>
                  </a:moveTo>
                  <a:lnTo>
                    <a:pt x="1485455" y="14998"/>
                  </a:lnTo>
                  <a:lnTo>
                    <a:pt x="1484528" y="13652"/>
                  </a:lnTo>
                  <a:lnTo>
                    <a:pt x="1480121" y="17500"/>
                  </a:lnTo>
                  <a:lnTo>
                    <a:pt x="1481937" y="20002"/>
                  </a:lnTo>
                  <a:lnTo>
                    <a:pt x="1482902" y="21374"/>
                  </a:lnTo>
                  <a:lnTo>
                    <a:pt x="1487284" y="17564"/>
                  </a:lnTo>
                  <a:close/>
                </a:path>
                <a:path w="7535545" h="135254">
                  <a:moveTo>
                    <a:pt x="3028886" y="90957"/>
                  </a:moveTo>
                  <a:lnTo>
                    <a:pt x="3028835" y="90297"/>
                  </a:lnTo>
                  <a:lnTo>
                    <a:pt x="3028188" y="82296"/>
                  </a:lnTo>
                  <a:lnTo>
                    <a:pt x="3027248" y="80810"/>
                  </a:lnTo>
                  <a:lnTo>
                    <a:pt x="3024822" y="76974"/>
                  </a:lnTo>
                  <a:lnTo>
                    <a:pt x="3024047" y="75438"/>
                  </a:lnTo>
                  <a:lnTo>
                    <a:pt x="3021977" y="71323"/>
                  </a:lnTo>
                  <a:lnTo>
                    <a:pt x="3022041" y="69697"/>
                  </a:lnTo>
                  <a:lnTo>
                    <a:pt x="3022473" y="60972"/>
                  </a:lnTo>
                  <a:lnTo>
                    <a:pt x="3015729" y="61455"/>
                  </a:lnTo>
                  <a:lnTo>
                    <a:pt x="3012960" y="67500"/>
                  </a:lnTo>
                  <a:lnTo>
                    <a:pt x="3010281" y="74104"/>
                  </a:lnTo>
                  <a:lnTo>
                    <a:pt x="3004172" y="75438"/>
                  </a:lnTo>
                  <a:lnTo>
                    <a:pt x="2995447" y="66852"/>
                  </a:lnTo>
                  <a:lnTo>
                    <a:pt x="2994876" y="64706"/>
                  </a:lnTo>
                  <a:lnTo>
                    <a:pt x="2993707" y="60337"/>
                  </a:lnTo>
                  <a:lnTo>
                    <a:pt x="2981795" y="64706"/>
                  </a:lnTo>
                  <a:lnTo>
                    <a:pt x="2969145" y="64185"/>
                  </a:lnTo>
                  <a:lnTo>
                    <a:pt x="2968929" y="64173"/>
                  </a:lnTo>
                  <a:lnTo>
                    <a:pt x="2956763" y="62687"/>
                  </a:lnTo>
                  <a:lnTo>
                    <a:pt x="2946933" y="64185"/>
                  </a:lnTo>
                  <a:lnTo>
                    <a:pt x="2946514" y="63627"/>
                  </a:lnTo>
                  <a:lnTo>
                    <a:pt x="2944088" y="60337"/>
                  </a:lnTo>
                  <a:lnTo>
                    <a:pt x="2944152" y="58623"/>
                  </a:lnTo>
                  <a:lnTo>
                    <a:pt x="2945180" y="50533"/>
                  </a:lnTo>
                  <a:lnTo>
                    <a:pt x="2940139" y="49149"/>
                  </a:lnTo>
                  <a:lnTo>
                    <a:pt x="2937675" y="55841"/>
                  </a:lnTo>
                  <a:lnTo>
                    <a:pt x="2932519" y="58623"/>
                  </a:lnTo>
                  <a:lnTo>
                    <a:pt x="2926600" y="60274"/>
                  </a:lnTo>
                  <a:lnTo>
                    <a:pt x="2921851" y="63627"/>
                  </a:lnTo>
                  <a:lnTo>
                    <a:pt x="2921533" y="62839"/>
                  </a:lnTo>
                  <a:lnTo>
                    <a:pt x="2919704" y="58343"/>
                  </a:lnTo>
                  <a:lnTo>
                    <a:pt x="2918904" y="56362"/>
                  </a:lnTo>
                  <a:lnTo>
                    <a:pt x="2916885" y="47891"/>
                  </a:lnTo>
                  <a:lnTo>
                    <a:pt x="2907855" y="48437"/>
                  </a:lnTo>
                  <a:lnTo>
                    <a:pt x="2908274" y="54267"/>
                  </a:lnTo>
                  <a:lnTo>
                    <a:pt x="2906814" y="57238"/>
                  </a:lnTo>
                  <a:lnTo>
                    <a:pt x="2903982" y="58343"/>
                  </a:lnTo>
                  <a:lnTo>
                    <a:pt x="2901429" y="54406"/>
                  </a:lnTo>
                  <a:lnTo>
                    <a:pt x="2897276" y="57607"/>
                  </a:lnTo>
                  <a:lnTo>
                    <a:pt x="2891980" y="62293"/>
                  </a:lnTo>
                  <a:lnTo>
                    <a:pt x="2885973" y="62839"/>
                  </a:lnTo>
                  <a:lnTo>
                    <a:pt x="2881642" y="60579"/>
                  </a:lnTo>
                  <a:lnTo>
                    <a:pt x="2881020" y="60248"/>
                  </a:lnTo>
                  <a:lnTo>
                    <a:pt x="2876524" y="60502"/>
                  </a:lnTo>
                  <a:lnTo>
                    <a:pt x="2871406" y="60579"/>
                  </a:lnTo>
                  <a:lnTo>
                    <a:pt x="2864561" y="57467"/>
                  </a:lnTo>
                  <a:lnTo>
                    <a:pt x="2858833" y="60693"/>
                  </a:lnTo>
                  <a:lnTo>
                    <a:pt x="2852394" y="62839"/>
                  </a:lnTo>
                  <a:lnTo>
                    <a:pt x="2845651" y="64655"/>
                  </a:lnTo>
                  <a:lnTo>
                    <a:pt x="2839174" y="66852"/>
                  </a:lnTo>
                  <a:lnTo>
                    <a:pt x="2841396" y="56680"/>
                  </a:lnTo>
                  <a:lnTo>
                    <a:pt x="2832570" y="54698"/>
                  </a:lnTo>
                  <a:lnTo>
                    <a:pt x="2832125" y="61633"/>
                  </a:lnTo>
                  <a:lnTo>
                    <a:pt x="2835618" y="64262"/>
                  </a:lnTo>
                  <a:lnTo>
                    <a:pt x="2833408" y="67500"/>
                  </a:lnTo>
                  <a:lnTo>
                    <a:pt x="2829509" y="71640"/>
                  </a:lnTo>
                  <a:lnTo>
                    <a:pt x="2828163" y="76593"/>
                  </a:lnTo>
                  <a:lnTo>
                    <a:pt x="2839224" y="73177"/>
                  </a:lnTo>
                  <a:lnTo>
                    <a:pt x="2841142" y="81927"/>
                  </a:lnTo>
                  <a:lnTo>
                    <a:pt x="2849575" y="82118"/>
                  </a:lnTo>
                  <a:lnTo>
                    <a:pt x="2858795" y="73177"/>
                  </a:lnTo>
                  <a:lnTo>
                    <a:pt x="2860713" y="71323"/>
                  </a:lnTo>
                  <a:lnTo>
                    <a:pt x="2873946" y="69697"/>
                  </a:lnTo>
                  <a:lnTo>
                    <a:pt x="2889415" y="72072"/>
                  </a:lnTo>
                  <a:lnTo>
                    <a:pt x="2907271" y="73304"/>
                  </a:lnTo>
                  <a:lnTo>
                    <a:pt x="2908033" y="81432"/>
                  </a:lnTo>
                  <a:lnTo>
                    <a:pt x="2903651" y="81927"/>
                  </a:lnTo>
                  <a:lnTo>
                    <a:pt x="2903270" y="88176"/>
                  </a:lnTo>
                  <a:lnTo>
                    <a:pt x="2910230" y="88684"/>
                  </a:lnTo>
                  <a:lnTo>
                    <a:pt x="2915361" y="91605"/>
                  </a:lnTo>
                  <a:lnTo>
                    <a:pt x="2920695" y="94221"/>
                  </a:lnTo>
                  <a:lnTo>
                    <a:pt x="2928302" y="93802"/>
                  </a:lnTo>
                  <a:lnTo>
                    <a:pt x="2927820" y="87998"/>
                  </a:lnTo>
                  <a:lnTo>
                    <a:pt x="2929280" y="84912"/>
                  </a:lnTo>
                  <a:lnTo>
                    <a:pt x="2932125" y="83972"/>
                  </a:lnTo>
                  <a:lnTo>
                    <a:pt x="2935592" y="76111"/>
                  </a:lnTo>
                  <a:lnTo>
                    <a:pt x="2943148" y="73634"/>
                  </a:lnTo>
                  <a:lnTo>
                    <a:pt x="2950578" y="76454"/>
                  </a:lnTo>
                  <a:lnTo>
                    <a:pt x="2953664" y="84455"/>
                  </a:lnTo>
                  <a:lnTo>
                    <a:pt x="2932125" y="83972"/>
                  </a:lnTo>
                  <a:lnTo>
                    <a:pt x="2932011" y="88684"/>
                  </a:lnTo>
                  <a:lnTo>
                    <a:pt x="2932074" y="94221"/>
                  </a:lnTo>
                  <a:lnTo>
                    <a:pt x="2933573" y="97663"/>
                  </a:lnTo>
                  <a:lnTo>
                    <a:pt x="2937675" y="95694"/>
                  </a:lnTo>
                  <a:lnTo>
                    <a:pt x="2943377" y="92900"/>
                  </a:lnTo>
                  <a:lnTo>
                    <a:pt x="2949791" y="94221"/>
                  </a:lnTo>
                  <a:lnTo>
                    <a:pt x="2955112" y="98475"/>
                  </a:lnTo>
                  <a:lnTo>
                    <a:pt x="2961525" y="98729"/>
                  </a:lnTo>
                  <a:lnTo>
                    <a:pt x="2967507" y="95592"/>
                  </a:lnTo>
                  <a:lnTo>
                    <a:pt x="2969323" y="92900"/>
                  </a:lnTo>
                  <a:lnTo>
                    <a:pt x="2971495" y="89662"/>
                  </a:lnTo>
                  <a:lnTo>
                    <a:pt x="2964853" y="88836"/>
                  </a:lnTo>
                  <a:lnTo>
                    <a:pt x="2959570" y="86144"/>
                  </a:lnTo>
                  <a:lnTo>
                    <a:pt x="2959011" y="84455"/>
                  </a:lnTo>
                  <a:lnTo>
                    <a:pt x="2957385" y="79438"/>
                  </a:lnTo>
                  <a:lnTo>
                    <a:pt x="2969387" y="76974"/>
                  </a:lnTo>
                  <a:lnTo>
                    <a:pt x="2984411" y="78828"/>
                  </a:lnTo>
                  <a:lnTo>
                    <a:pt x="3001175" y="81343"/>
                  </a:lnTo>
                  <a:lnTo>
                    <a:pt x="3018409" y="80810"/>
                  </a:lnTo>
                  <a:lnTo>
                    <a:pt x="3016161" y="86271"/>
                  </a:lnTo>
                  <a:lnTo>
                    <a:pt x="3012465" y="91198"/>
                  </a:lnTo>
                  <a:lnTo>
                    <a:pt x="3011652" y="94665"/>
                  </a:lnTo>
                  <a:lnTo>
                    <a:pt x="3018028" y="95758"/>
                  </a:lnTo>
                  <a:lnTo>
                    <a:pt x="3019818" y="100914"/>
                  </a:lnTo>
                  <a:lnTo>
                    <a:pt x="3021177" y="96354"/>
                  </a:lnTo>
                  <a:lnTo>
                    <a:pt x="3023679" y="90297"/>
                  </a:lnTo>
                  <a:lnTo>
                    <a:pt x="3028886" y="90957"/>
                  </a:lnTo>
                  <a:close/>
                </a:path>
                <a:path w="7535545" h="135254">
                  <a:moveTo>
                    <a:pt x="3072688" y="62128"/>
                  </a:moveTo>
                  <a:lnTo>
                    <a:pt x="3065627" y="62369"/>
                  </a:lnTo>
                  <a:lnTo>
                    <a:pt x="3060458" y="64935"/>
                  </a:lnTo>
                  <a:lnTo>
                    <a:pt x="3056013" y="65963"/>
                  </a:lnTo>
                  <a:lnTo>
                    <a:pt x="3051187" y="61645"/>
                  </a:lnTo>
                  <a:lnTo>
                    <a:pt x="3053397" y="71158"/>
                  </a:lnTo>
                  <a:lnTo>
                    <a:pt x="3060687" y="72110"/>
                  </a:lnTo>
                  <a:lnTo>
                    <a:pt x="3068599" y="67957"/>
                  </a:lnTo>
                  <a:lnTo>
                    <a:pt x="3072688" y="62128"/>
                  </a:lnTo>
                  <a:close/>
                </a:path>
                <a:path w="7535545" h="135254">
                  <a:moveTo>
                    <a:pt x="3209290" y="60134"/>
                  </a:moveTo>
                  <a:lnTo>
                    <a:pt x="3206445" y="61264"/>
                  </a:lnTo>
                  <a:lnTo>
                    <a:pt x="3202203" y="60096"/>
                  </a:lnTo>
                  <a:lnTo>
                    <a:pt x="3201974" y="65024"/>
                  </a:lnTo>
                  <a:lnTo>
                    <a:pt x="3204730" y="63931"/>
                  </a:lnTo>
                  <a:lnTo>
                    <a:pt x="3208998" y="65049"/>
                  </a:lnTo>
                  <a:lnTo>
                    <a:pt x="3209290" y="60134"/>
                  </a:lnTo>
                  <a:close/>
                </a:path>
                <a:path w="7535545" h="135254">
                  <a:moveTo>
                    <a:pt x="3262934" y="71374"/>
                  </a:moveTo>
                  <a:lnTo>
                    <a:pt x="3256737" y="70967"/>
                  </a:lnTo>
                  <a:lnTo>
                    <a:pt x="3253587" y="75006"/>
                  </a:lnTo>
                  <a:lnTo>
                    <a:pt x="3251809" y="81076"/>
                  </a:lnTo>
                  <a:lnTo>
                    <a:pt x="3258045" y="81597"/>
                  </a:lnTo>
                  <a:lnTo>
                    <a:pt x="3261182" y="77597"/>
                  </a:lnTo>
                  <a:lnTo>
                    <a:pt x="3262934" y="71374"/>
                  </a:lnTo>
                  <a:close/>
                </a:path>
                <a:path w="7535545" h="135254">
                  <a:moveTo>
                    <a:pt x="3349917" y="53670"/>
                  </a:moveTo>
                  <a:lnTo>
                    <a:pt x="3347936" y="46266"/>
                  </a:lnTo>
                  <a:lnTo>
                    <a:pt x="3345561" y="54114"/>
                  </a:lnTo>
                  <a:lnTo>
                    <a:pt x="3349917" y="53670"/>
                  </a:lnTo>
                  <a:close/>
                </a:path>
                <a:path w="7535545" h="135254">
                  <a:moveTo>
                    <a:pt x="3425825" y="63944"/>
                  </a:moveTo>
                  <a:lnTo>
                    <a:pt x="3421837" y="60528"/>
                  </a:lnTo>
                  <a:lnTo>
                    <a:pt x="3421672" y="69367"/>
                  </a:lnTo>
                  <a:lnTo>
                    <a:pt x="3424390" y="68694"/>
                  </a:lnTo>
                  <a:lnTo>
                    <a:pt x="3425825" y="63944"/>
                  </a:lnTo>
                  <a:close/>
                </a:path>
                <a:path w="7535545" h="135254">
                  <a:moveTo>
                    <a:pt x="3449180" y="53848"/>
                  </a:moveTo>
                  <a:lnTo>
                    <a:pt x="3446361" y="49695"/>
                  </a:lnTo>
                  <a:lnTo>
                    <a:pt x="3441852" y="53441"/>
                  </a:lnTo>
                  <a:lnTo>
                    <a:pt x="3443655" y="56057"/>
                  </a:lnTo>
                  <a:lnTo>
                    <a:pt x="3444570" y="57543"/>
                  </a:lnTo>
                  <a:lnTo>
                    <a:pt x="3449180" y="53848"/>
                  </a:lnTo>
                  <a:close/>
                </a:path>
                <a:path w="7535545" h="135254">
                  <a:moveTo>
                    <a:pt x="3452203" y="73850"/>
                  </a:moveTo>
                  <a:lnTo>
                    <a:pt x="3449434" y="69811"/>
                  </a:lnTo>
                  <a:lnTo>
                    <a:pt x="3444849" y="73431"/>
                  </a:lnTo>
                  <a:lnTo>
                    <a:pt x="3446678" y="76047"/>
                  </a:lnTo>
                  <a:lnTo>
                    <a:pt x="3447605" y="77431"/>
                  </a:lnTo>
                  <a:lnTo>
                    <a:pt x="3452203" y="73850"/>
                  </a:lnTo>
                  <a:close/>
                </a:path>
                <a:path w="7535545" h="135254">
                  <a:moveTo>
                    <a:pt x="3524999" y="50723"/>
                  </a:moveTo>
                  <a:lnTo>
                    <a:pt x="3523145" y="48133"/>
                  </a:lnTo>
                  <a:lnTo>
                    <a:pt x="3522180" y="46736"/>
                  </a:lnTo>
                  <a:lnTo>
                    <a:pt x="3517582" y="50482"/>
                  </a:lnTo>
                  <a:lnTo>
                    <a:pt x="3519347" y="53022"/>
                  </a:lnTo>
                  <a:lnTo>
                    <a:pt x="3520363" y="54432"/>
                  </a:lnTo>
                  <a:lnTo>
                    <a:pt x="3524999" y="50723"/>
                  </a:lnTo>
                  <a:close/>
                </a:path>
                <a:path w="7535545" h="135254">
                  <a:moveTo>
                    <a:pt x="3529393" y="83223"/>
                  </a:moveTo>
                  <a:lnTo>
                    <a:pt x="3525037" y="78943"/>
                  </a:lnTo>
                  <a:lnTo>
                    <a:pt x="3521240" y="75107"/>
                  </a:lnTo>
                  <a:lnTo>
                    <a:pt x="3517925" y="75247"/>
                  </a:lnTo>
                  <a:lnTo>
                    <a:pt x="3515004" y="82867"/>
                  </a:lnTo>
                  <a:lnTo>
                    <a:pt x="3521011" y="84010"/>
                  </a:lnTo>
                  <a:lnTo>
                    <a:pt x="3525253" y="89839"/>
                  </a:lnTo>
                  <a:lnTo>
                    <a:pt x="3527971" y="92265"/>
                  </a:lnTo>
                  <a:lnTo>
                    <a:pt x="3529393" y="83223"/>
                  </a:lnTo>
                  <a:close/>
                </a:path>
                <a:path w="7535545" h="135254">
                  <a:moveTo>
                    <a:pt x="3540341" y="78435"/>
                  </a:moveTo>
                  <a:lnTo>
                    <a:pt x="3535248" y="77749"/>
                  </a:lnTo>
                  <a:lnTo>
                    <a:pt x="3531832" y="74777"/>
                  </a:lnTo>
                  <a:lnTo>
                    <a:pt x="3529939" y="74841"/>
                  </a:lnTo>
                  <a:lnTo>
                    <a:pt x="3529393" y="83223"/>
                  </a:lnTo>
                  <a:lnTo>
                    <a:pt x="3534460" y="83769"/>
                  </a:lnTo>
                  <a:lnTo>
                    <a:pt x="3539591" y="84302"/>
                  </a:lnTo>
                  <a:lnTo>
                    <a:pt x="3540341" y="78435"/>
                  </a:lnTo>
                  <a:close/>
                </a:path>
                <a:path w="7535545" h="135254">
                  <a:moveTo>
                    <a:pt x="3540760" y="63563"/>
                  </a:moveTo>
                  <a:lnTo>
                    <a:pt x="3536658" y="63919"/>
                  </a:lnTo>
                  <a:lnTo>
                    <a:pt x="3535324" y="56184"/>
                  </a:lnTo>
                  <a:lnTo>
                    <a:pt x="3533571" y="63385"/>
                  </a:lnTo>
                  <a:lnTo>
                    <a:pt x="3533457" y="68427"/>
                  </a:lnTo>
                  <a:lnTo>
                    <a:pt x="3539706" y="69773"/>
                  </a:lnTo>
                  <a:lnTo>
                    <a:pt x="3540760" y="63563"/>
                  </a:lnTo>
                  <a:close/>
                </a:path>
                <a:path w="7535545" h="135254">
                  <a:moveTo>
                    <a:pt x="3571519" y="61874"/>
                  </a:moveTo>
                  <a:lnTo>
                    <a:pt x="3569716" y="59258"/>
                  </a:lnTo>
                  <a:lnTo>
                    <a:pt x="3568763" y="57797"/>
                  </a:lnTo>
                  <a:lnTo>
                    <a:pt x="3564166" y="61633"/>
                  </a:lnTo>
                  <a:lnTo>
                    <a:pt x="3565931" y="64211"/>
                  </a:lnTo>
                  <a:lnTo>
                    <a:pt x="3566922" y="65519"/>
                  </a:lnTo>
                  <a:lnTo>
                    <a:pt x="3571519" y="61874"/>
                  </a:lnTo>
                  <a:close/>
                </a:path>
                <a:path w="7535545" h="135254">
                  <a:moveTo>
                    <a:pt x="3573602" y="49403"/>
                  </a:moveTo>
                  <a:lnTo>
                    <a:pt x="3569347" y="50088"/>
                  </a:lnTo>
                  <a:lnTo>
                    <a:pt x="3563353" y="48260"/>
                  </a:lnTo>
                  <a:lnTo>
                    <a:pt x="3562680" y="54114"/>
                  </a:lnTo>
                  <a:lnTo>
                    <a:pt x="3566922" y="53428"/>
                  </a:lnTo>
                  <a:lnTo>
                    <a:pt x="3572853" y="55295"/>
                  </a:lnTo>
                  <a:lnTo>
                    <a:pt x="3573602" y="49403"/>
                  </a:lnTo>
                  <a:close/>
                </a:path>
                <a:path w="7535545" h="135254">
                  <a:moveTo>
                    <a:pt x="3590798" y="79717"/>
                  </a:moveTo>
                  <a:lnTo>
                    <a:pt x="3583863" y="81927"/>
                  </a:lnTo>
                  <a:lnTo>
                    <a:pt x="3584232" y="86601"/>
                  </a:lnTo>
                  <a:lnTo>
                    <a:pt x="3587889" y="87833"/>
                  </a:lnTo>
                  <a:lnTo>
                    <a:pt x="3590798" y="79717"/>
                  </a:lnTo>
                  <a:close/>
                </a:path>
                <a:path w="7535545" h="135254">
                  <a:moveTo>
                    <a:pt x="3594849" y="78892"/>
                  </a:moveTo>
                  <a:lnTo>
                    <a:pt x="3592893" y="74879"/>
                  </a:lnTo>
                  <a:lnTo>
                    <a:pt x="3590937" y="74828"/>
                  </a:lnTo>
                  <a:lnTo>
                    <a:pt x="3590798" y="79717"/>
                  </a:lnTo>
                  <a:lnTo>
                    <a:pt x="3594849" y="78892"/>
                  </a:lnTo>
                  <a:close/>
                </a:path>
                <a:path w="7535545" h="135254">
                  <a:moveTo>
                    <a:pt x="3602291" y="55143"/>
                  </a:moveTo>
                  <a:lnTo>
                    <a:pt x="3595827" y="55562"/>
                  </a:lnTo>
                  <a:lnTo>
                    <a:pt x="3594874" y="48895"/>
                  </a:lnTo>
                  <a:lnTo>
                    <a:pt x="3588042" y="49771"/>
                  </a:lnTo>
                  <a:lnTo>
                    <a:pt x="3586175" y="57137"/>
                  </a:lnTo>
                  <a:lnTo>
                    <a:pt x="3584994" y="63754"/>
                  </a:lnTo>
                  <a:lnTo>
                    <a:pt x="3586061" y="69634"/>
                  </a:lnTo>
                  <a:lnTo>
                    <a:pt x="3590937" y="74828"/>
                  </a:lnTo>
                  <a:lnTo>
                    <a:pt x="3594316" y="65976"/>
                  </a:lnTo>
                  <a:lnTo>
                    <a:pt x="3598380" y="65024"/>
                  </a:lnTo>
                  <a:lnTo>
                    <a:pt x="3599167" y="60960"/>
                  </a:lnTo>
                  <a:lnTo>
                    <a:pt x="3602164" y="60096"/>
                  </a:lnTo>
                  <a:lnTo>
                    <a:pt x="3602291" y="55143"/>
                  </a:lnTo>
                  <a:close/>
                </a:path>
                <a:path w="7535545" h="135254">
                  <a:moveTo>
                    <a:pt x="3602761" y="64541"/>
                  </a:moveTo>
                  <a:lnTo>
                    <a:pt x="3598380" y="65024"/>
                  </a:lnTo>
                  <a:lnTo>
                    <a:pt x="3600412" y="72351"/>
                  </a:lnTo>
                  <a:lnTo>
                    <a:pt x="3602761" y="64541"/>
                  </a:lnTo>
                  <a:close/>
                </a:path>
                <a:path w="7535545" h="135254">
                  <a:moveTo>
                    <a:pt x="3631107" y="55880"/>
                  </a:moveTo>
                  <a:lnTo>
                    <a:pt x="3623399" y="55270"/>
                  </a:lnTo>
                  <a:lnTo>
                    <a:pt x="3617976" y="57492"/>
                  </a:lnTo>
                  <a:lnTo>
                    <a:pt x="3613721" y="58775"/>
                  </a:lnTo>
                  <a:lnTo>
                    <a:pt x="3609467" y="55321"/>
                  </a:lnTo>
                  <a:lnTo>
                    <a:pt x="3608171" y="66675"/>
                  </a:lnTo>
                  <a:lnTo>
                    <a:pt x="3609848" y="74142"/>
                  </a:lnTo>
                  <a:lnTo>
                    <a:pt x="3616121" y="75476"/>
                  </a:lnTo>
                  <a:lnTo>
                    <a:pt x="3618636" y="68516"/>
                  </a:lnTo>
                  <a:lnTo>
                    <a:pt x="3621367" y="67386"/>
                  </a:lnTo>
                  <a:lnTo>
                    <a:pt x="3625113" y="69138"/>
                  </a:lnTo>
                  <a:lnTo>
                    <a:pt x="3630688" y="70789"/>
                  </a:lnTo>
                  <a:lnTo>
                    <a:pt x="3631107" y="55880"/>
                  </a:lnTo>
                  <a:close/>
                </a:path>
                <a:path w="7535545" h="135254">
                  <a:moveTo>
                    <a:pt x="3660546" y="47675"/>
                  </a:moveTo>
                  <a:lnTo>
                    <a:pt x="3660368" y="41694"/>
                  </a:lnTo>
                  <a:lnTo>
                    <a:pt x="3655022" y="44589"/>
                  </a:lnTo>
                  <a:lnTo>
                    <a:pt x="3660546" y="47675"/>
                  </a:lnTo>
                  <a:close/>
                </a:path>
                <a:path w="7535545" h="135254">
                  <a:moveTo>
                    <a:pt x="3674364" y="56972"/>
                  </a:moveTo>
                  <a:lnTo>
                    <a:pt x="3668623" y="57302"/>
                  </a:lnTo>
                  <a:lnTo>
                    <a:pt x="3660698" y="54178"/>
                  </a:lnTo>
                  <a:lnTo>
                    <a:pt x="3659797" y="61556"/>
                  </a:lnTo>
                  <a:lnTo>
                    <a:pt x="3662591" y="64300"/>
                  </a:lnTo>
                  <a:lnTo>
                    <a:pt x="3665499" y="67043"/>
                  </a:lnTo>
                  <a:lnTo>
                    <a:pt x="3670465" y="66878"/>
                  </a:lnTo>
                  <a:lnTo>
                    <a:pt x="3671278" y="62776"/>
                  </a:lnTo>
                  <a:lnTo>
                    <a:pt x="3674224" y="61925"/>
                  </a:lnTo>
                  <a:lnTo>
                    <a:pt x="3674364" y="56972"/>
                  </a:lnTo>
                  <a:close/>
                </a:path>
                <a:path w="7535545" h="135254">
                  <a:moveTo>
                    <a:pt x="3689223" y="61544"/>
                  </a:moveTo>
                  <a:lnTo>
                    <a:pt x="3687927" y="58381"/>
                  </a:lnTo>
                  <a:lnTo>
                    <a:pt x="3685171" y="57238"/>
                  </a:lnTo>
                  <a:lnTo>
                    <a:pt x="3682022" y="60426"/>
                  </a:lnTo>
                  <a:lnTo>
                    <a:pt x="3679837" y="65036"/>
                  </a:lnTo>
                  <a:lnTo>
                    <a:pt x="3676650" y="68160"/>
                  </a:lnTo>
                  <a:lnTo>
                    <a:pt x="3670465" y="66878"/>
                  </a:lnTo>
                  <a:lnTo>
                    <a:pt x="3669436" y="74015"/>
                  </a:lnTo>
                  <a:lnTo>
                    <a:pt x="3659657" y="68351"/>
                  </a:lnTo>
                  <a:lnTo>
                    <a:pt x="3659365" y="76581"/>
                  </a:lnTo>
                  <a:lnTo>
                    <a:pt x="3668826" y="77444"/>
                  </a:lnTo>
                  <a:lnTo>
                    <a:pt x="3676777" y="76123"/>
                  </a:lnTo>
                  <a:lnTo>
                    <a:pt x="3683292" y="72707"/>
                  </a:lnTo>
                  <a:lnTo>
                    <a:pt x="3688461" y="67335"/>
                  </a:lnTo>
                  <a:lnTo>
                    <a:pt x="3689223" y="61544"/>
                  </a:lnTo>
                  <a:close/>
                </a:path>
                <a:path w="7535545" h="135254">
                  <a:moveTo>
                    <a:pt x="3764026" y="74168"/>
                  </a:moveTo>
                  <a:lnTo>
                    <a:pt x="3755631" y="75628"/>
                  </a:lnTo>
                  <a:lnTo>
                    <a:pt x="3750183" y="73012"/>
                  </a:lnTo>
                  <a:lnTo>
                    <a:pt x="3746131" y="68795"/>
                  </a:lnTo>
                  <a:lnTo>
                    <a:pt x="3744099" y="73609"/>
                  </a:lnTo>
                  <a:lnTo>
                    <a:pt x="3738981" y="73888"/>
                  </a:lnTo>
                  <a:lnTo>
                    <a:pt x="3734625" y="75272"/>
                  </a:lnTo>
                  <a:lnTo>
                    <a:pt x="3734879" y="83388"/>
                  </a:lnTo>
                  <a:lnTo>
                    <a:pt x="3743007" y="83680"/>
                  </a:lnTo>
                  <a:lnTo>
                    <a:pt x="3751199" y="84061"/>
                  </a:lnTo>
                  <a:lnTo>
                    <a:pt x="3758476" y="83058"/>
                  </a:lnTo>
                  <a:lnTo>
                    <a:pt x="3763873" y="79222"/>
                  </a:lnTo>
                  <a:lnTo>
                    <a:pt x="3764026" y="74168"/>
                  </a:lnTo>
                  <a:close/>
                </a:path>
                <a:path w="7535545" h="135254">
                  <a:moveTo>
                    <a:pt x="3785501" y="79794"/>
                  </a:moveTo>
                  <a:lnTo>
                    <a:pt x="3763873" y="79222"/>
                  </a:lnTo>
                  <a:lnTo>
                    <a:pt x="3769017" y="86702"/>
                  </a:lnTo>
                  <a:lnTo>
                    <a:pt x="3776053" y="92633"/>
                  </a:lnTo>
                  <a:lnTo>
                    <a:pt x="3782415" y="91998"/>
                  </a:lnTo>
                  <a:lnTo>
                    <a:pt x="3785501" y="79794"/>
                  </a:lnTo>
                  <a:close/>
                </a:path>
                <a:path w="7535545" h="135254">
                  <a:moveTo>
                    <a:pt x="3847566" y="61442"/>
                  </a:moveTo>
                  <a:lnTo>
                    <a:pt x="3844696" y="62433"/>
                  </a:lnTo>
                  <a:lnTo>
                    <a:pt x="3840391" y="61391"/>
                  </a:lnTo>
                  <a:lnTo>
                    <a:pt x="3840149" y="66217"/>
                  </a:lnTo>
                  <a:lnTo>
                    <a:pt x="3842982" y="65303"/>
                  </a:lnTo>
                  <a:lnTo>
                    <a:pt x="3847287" y="66332"/>
                  </a:lnTo>
                  <a:lnTo>
                    <a:pt x="3847566" y="61442"/>
                  </a:lnTo>
                  <a:close/>
                </a:path>
                <a:path w="7535545" h="135254">
                  <a:moveTo>
                    <a:pt x="3899636" y="75425"/>
                  </a:moveTo>
                  <a:lnTo>
                    <a:pt x="3897833" y="72796"/>
                  </a:lnTo>
                  <a:lnTo>
                    <a:pt x="3896880" y="71335"/>
                  </a:lnTo>
                  <a:lnTo>
                    <a:pt x="3892296" y="75018"/>
                  </a:lnTo>
                  <a:lnTo>
                    <a:pt x="3894099" y="77622"/>
                  </a:lnTo>
                  <a:lnTo>
                    <a:pt x="3895013" y="79057"/>
                  </a:lnTo>
                  <a:lnTo>
                    <a:pt x="3899636" y="75425"/>
                  </a:lnTo>
                  <a:close/>
                </a:path>
                <a:path w="7535545" h="135254">
                  <a:moveTo>
                    <a:pt x="3916502" y="69291"/>
                  </a:moveTo>
                  <a:lnTo>
                    <a:pt x="3912539" y="66522"/>
                  </a:lnTo>
                  <a:lnTo>
                    <a:pt x="3905224" y="67957"/>
                  </a:lnTo>
                  <a:lnTo>
                    <a:pt x="3904932" y="77914"/>
                  </a:lnTo>
                  <a:lnTo>
                    <a:pt x="3915727" y="78206"/>
                  </a:lnTo>
                  <a:lnTo>
                    <a:pt x="3916502" y="69291"/>
                  </a:lnTo>
                  <a:close/>
                </a:path>
                <a:path w="7535545" h="135254">
                  <a:moveTo>
                    <a:pt x="3943019" y="76581"/>
                  </a:moveTo>
                  <a:lnTo>
                    <a:pt x="3940264" y="72478"/>
                  </a:lnTo>
                  <a:lnTo>
                    <a:pt x="3935679" y="76174"/>
                  </a:lnTo>
                  <a:lnTo>
                    <a:pt x="3937495" y="78765"/>
                  </a:lnTo>
                  <a:lnTo>
                    <a:pt x="3938422" y="80213"/>
                  </a:lnTo>
                  <a:lnTo>
                    <a:pt x="3943019" y="76581"/>
                  </a:lnTo>
                  <a:close/>
                </a:path>
                <a:path w="7535545" h="135254">
                  <a:moveTo>
                    <a:pt x="3959288" y="74422"/>
                  </a:moveTo>
                  <a:lnTo>
                    <a:pt x="3959085" y="68389"/>
                  </a:lnTo>
                  <a:lnTo>
                    <a:pt x="3958564" y="62547"/>
                  </a:lnTo>
                  <a:lnTo>
                    <a:pt x="3952367" y="64236"/>
                  </a:lnTo>
                  <a:lnTo>
                    <a:pt x="3952760" y="70142"/>
                  </a:lnTo>
                  <a:lnTo>
                    <a:pt x="3951363" y="78333"/>
                  </a:lnTo>
                  <a:lnTo>
                    <a:pt x="3955504" y="79248"/>
                  </a:lnTo>
                  <a:lnTo>
                    <a:pt x="3955834" y="76136"/>
                  </a:lnTo>
                  <a:lnTo>
                    <a:pt x="3956253" y="73380"/>
                  </a:lnTo>
                  <a:lnTo>
                    <a:pt x="3959288" y="74422"/>
                  </a:lnTo>
                  <a:close/>
                </a:path>
                <a:path w="7535545" h="135254">
                  <a:moveTo>
                    <a:pt x="4219562" y="81330"/>
                  </a:moveTo>
                  <a:lnTo>
                    <a:pt x="4216730" y="82308"/>
                  </a:lnTo>
                  <a:lnTo>
                    <a:pt x="4212437" y="81267"/>
                  </a:lnTo>
                  <a:lnTo>
                    <a:pt x="4212196" y="86055"/>
                  </a:lnTo>
                  <a:lnTo>
                    <a:pt x="4215104" y="85051"/>
                  </a:lnTo>
                  <a:lnTo>
                    <a:pt x="4219372" y="86118"/>
                  </a:lnTo>
                  <a:lnTo>
                    <a:pt x="4219562" y="81330"/>
                  </a:lnTo>
                  <a:close/>
                </a:path>
                <a:path w="7535545" h="135254">
                  <a:moveTo>
                    <a:pt x="4312666" y="88887"/>
                  </a:moveTo>
                  <a:lnTo>
                    <a:pt x="4306240" y="88557"/>
                  </a:lnTo>
                  <a:lnTo>
                    <a:pt x="4308487" y="94297"/>
                  </a:lnTo>
                  <a:lnTo>
                    <a:pt x="4312031" y="92608"/>
                  </a:lnTo>
                  <a:lnTo>
                    <a:pt x="4312666" y="88887"/>
                  </a:lnTo>
                  <a:close/>
                </a:path>
                <a:path w="7535545" h="135254">
                  <a:moveTo>
                    <a:pt x="4909299" y="78994"/>
                  </a:moveTo>
                  <a:lnTo>
                    <a:pt x="4903228" y="82613"/>
                  </a:lnTo>
                  <a:lnTo>
                    <a:pt x="4903927" y="87718"/>
                  </a:lnTo>
                  <a:lnTo>
                    <a:pt x="4907305" y="88468"/>
                  </a:lnTo>
                  <a:lnTo>
                    <a:pt x="4909299" y="78994"/>
                  </a:lnTo>
                  <a:close/>
                </a:path>
                <a:path w="7535545" h="135254">
                  <a:moveTo>
                    <a:pt x="4946993" y="102501"/>
                  </a:moveTo>
                  <a:lnTo>
                    <a:pt x="4945164" y="99872"/>
                  </a:lnTo>
                  <a:lnTo>
                    <a:pt x="4944199" y="98412"/>
                  </a:lnTo>
                  <a:lnTo>
                    <a:pt x="4939614" y="102133"/>
                  </a:lnTo>
                  <a:lnTo>
                    <a:pt x="4941392" y="104711"/>
                  </a:lnTo>
                  <a:lnTo>
                    <a:pt x="4942332" y="106159"/>
                  </a:lnTo>
                  <a:lnTo>
                    <a:pt x="4946993" y="102501"/>
                  </a:lnTo>
                  <a:close/>
                </a:path>
                <a:path w="7535545" h="135254">
                  <a:moveTo>
                    <a:pt x="5014747" y="86474"/>
                  </a:moveTo>
                  <a:lnTo>
                    <a:pt x="5006403" y="87680"/>
                  </a:lnTo>
                  <a:lnTo>
                    <a:pt x="5001095" y="85013"/>
                  </a:lnTo>
                  <a:lnTo>
                    <a:pt x="5000472" y="76225"/>
                  </a:lnTo>
                  <a:lnTo>
                    <a:pt x="4994033" y="77216"/>
                  </a:lnTo>
                  <a:lnTo>
                    <a:pt x="4984788" y="84569"/>
                  </a:lnTo>
                  <a:lnTo>
                    <a:pt x="4978362" y="85636"/>
                  </a:lnTo>
                  <a:lnTo>
                    <a:pt x="4976939" y="80264"/>
                  </a:lnTo>
                  <a:lnTo>
                    <a:pt x="4965433" y="80759"/>
                  </a:lnTo>
                  <a:lnTo>
                    <a:pt x="4964036" y="75387"/>
                  </a:lnTo>
                  <a:lnTo>
                    <a:pt x="4957076" y="77736"/>
                  </a:lnTo>
                  <a:lnTo>
                    <a:pt x="4951158" y="77000"/>
                  </a:lnTo>
                  <a:lnTo>
                    <a:pt x="4945354" y="74028"/>
                  </a:lnTo>
                  <a:lnTo>
                    <a:pt x="4938687" y="69684"/>
                  </a:lnTo>
                  <a:lnTo>
                    <a:pt x="4935601" y="74968"/>
                  </a:lnTo>
                  <a:lnTo>
                    <a:pt x="4929886" y="74968"/>
                  </a:lnTo>
                  <a:lnTo>
                    <a:pt x="4924031" y="72224"/>
                  </a:lnTo>
                  <a:lnTo>
                    <a:pt x="4920488" y="69265"/>
                  </a:lnTo>
                  <a:lnTo>
                    <a:pt x="4919484" y="76555"/>
                  </a:lnTo>
                  <a:lnTo>
                    <a:pt x="4909578" y="70802"/>
                  </a:lnTo>
                  <a:lnTo>
                    <a:pt x="4909299" y="78994"/>
                  </a:lnTo>
                  <a:lnTo>
                    <a:pt x="4915408" y="86106"/>
                  </a:lnTo>
                  <a:lnTo>
                    <a:pt x="4923764" y="89065"/>
                  </a:lnTo>
                  <a:lnTo>
                    <a:pt x="4933035" y="88430"/>
                  </a:lnTo>
                  <a:lnTo>
                    <a:pt x="4941913" y="84810"/>
                  </a:lnTo>
                  <a:lnTo>
                    <a:pt x="4941189" y="90678"/>
                  </a:lnTo>
                  <a:lnTo>
                    <a:pt x="4942497" y="93789"/>
                  </a:lnTo>
                  <a:lnTo>
                    <a:pt x="4945291" y="94843"/>
                  </a:lnTo>
                  <a:lnTo>
                    <a:pt x="4948694" y="89141"/>
                  </a:lnTo>
                  <a:lnTo>
                    <a:pt x="4953241" y="90627"/>
                  </a:lnTo>
                  <a:lnTo>
                    <a:pt x="4958359" y="94335"/>
                  </a:lnTo>
                  <a:lnTo>
                    <a:pt x="4963490" y="95262"/>
                  </a:lnTo>
                  <a:lnTo>
                    <a:pt x="4969992" y="96113"/>
                  </a:lnTo>
                  <a:lnTo>
                    <a:pt x="4971339" y="89382"/>
                  </a:lnTo>
                  <a:lnTo>
                    <a:pt x="4978222" y="90639"/>
                  </a:lnTo>
                  <a:lnTo>
                    <a:pt x="4986477" y="97155"/>
                  </a:lnTo>
                  <a:lnTo>
                    <a:pt x="4998758" y="101650"/>
                  </a:lnTo>
                  <a:lnTo>
                    <a:pt x="5009896" y="99593"/>
                  </a:lnTo>
                  <a:lnTo>
                    <a:pt x="5014747" y="86474"/>
                  </a:lnTo>
                  <a:close/>
                </a:path>
                <a:path w="7535545" h="135254">
                  <a:moveTo>
                    <a:pt x="5065738" y="87642"/>
                  </a:moveTo>
                  <a:lnTo>
                    <a:pt x="5054549" y="84670"/>
                  </a:lnTo>
                  <a:lnTo>
                    <a:pt x="5043221" y="84099"/>
                  </a:lnTo>
                  <a:lnTo>
                    <a:pt x="5033073" y="87566"/>
                  </a:lnTo>
                  <a:lnTo>
                    <a:pt x="5025415" y="96672"/>
                  </a:lnTo>
                  <a:lnTo>
                    <a:pt x="5035766" y="94615"/>
                  </a:lnTo>
                  <a:lnTo>
                    <a:pt x="5047119" y="96977"/>
                  </a:lnTo>
                  <a:lnTo>
                    <a:pt x="5057711" y="96926"/>
                  </a:lnTo>
                  <a:lnTo>
                    <a:pt x="5065738" y="87642"/>
                  </a:lnTo>
                  <a:close/>
                </a:path>
                <a:path w="7535545" h="135254">
                  <a:moveTo>
                    <a:pt x="5083594" y="103047"/>
                  </a:moveTo>
                  <a:lnTo>
                    <a:pt x="5081575" y="95783"/>
                  </a:lnTo>
                  <a:lnTo>
                    <a:pt x="5079149" y="103403"/>
                  </a:lnTo>
                  <a:lnTo>
                    <a:pt x="5083594" y="103047"/>
                  </a:lnTo>
                  <a:close/>
                </a:path>
                <a:path w="7535545" h="135254">
                  <a:moveTo>
                    <a:pt x="5090071" y="103251"/>
                  </a:moveTo>
                  <a:lnTo>
                    <a:pt x="5083594" y="103047"/>
                  </a:lnTo>
                  <a:lnTo>
                    <a:pt x="5085893" y="108699"/>
                  </a:lnTo>
                  <a:lnTo>
                    <a:pt x="5089449" y="106959"/>
                  </a:lnTo>
                  <a:lnTo>
                    <a:pt x="5090071" y="103251"/>
                  </a:lnTo>
                  <a:close/>
                </a:path>
                <a:path w="7535545" h="135254">
                  <a:moveTo>
                    <a:pt x="5095227" y="73266"/>
                  </a:moveTo>
                  <a:lnTo>
                    <a:pt x="5090960" y="74041"/>
                  </a:lnTo>
                  <a:lnTo>
                    <a:pt x="5084940" y="72263"/>
                  </a:lnTo>
                  <a:lnTo>
                    <a:pt x="5084229" y="78143"/>
                  </a:lnTo>
                  <a:lnTo>
                    <a:pt x="5088534" y="77381"/>
                  </a:lnTo>
                  <a:lnTo>
                    <a:pt x="5094503" y="79146"/>
                  </a:lnTo>
                  <a:lnTo>
                    <a:pt x="5095227" y="73266"/>
                  </a:lnTo>
                  <a:close/>
                </a:path>
                <a:path w="7535545" h="135254">
                  <a:moveTo>
                    <a:pt x="5641784" y="126873"/>
                  </a:moveTo>
                  <a:lnTo>
                    <a:pt x="5638876" y="123901"/>
                  </a:lnTo>
                  <a:lnTo>
                    <a:pt x="5638063" y="129451"/>
                  </a:lnTo>
                  <a:lnTo>
                    <a:pt x="5638012" y="132334"/>
                  </a:lnTo>
                  <a:lnTo>
                    <a:pt x="5640933" y="135242"/>
                  </a:lnTo>
                  <a:lnTo>
                    <a:pt x="5641733" y="129527"/>
                  </a:lnTo>
                  <a:lnTo>
                    <a:pt x="5641784" y="126873"/>
                  </a:lnTo>
                  <a:close/>
                </a:path>
                <a:path w="7535545" h="135254">
                  <a:moveTo>
                    <a:pt x="5693041" y="125539"/>
                  </a:moveTo>
                  <a:lnTo>
                    <a:pt x="5687860" y="125857"/>
                  </a:lnTo>
                  <a:lnTo>
                    <a:pt x="5681713" y="124777"/>
                  </a:lnTo>
                  <a:lnTo>
                    <a:pt x="5676633" y="125222"/>
                  </a:lnTo>
                  <a:lnTo>
                    <a:pt x="5674703" y="130111"/>
                  </a:lnTo>
                  <a:lnTo>
                    <a:pt x="5680075" y="132524"/>
                  </a:lnTo>
                  <a:lnTo>
                    <a:pt x="5684901" y="134010"/>
                  </a:lnTo>
                  <a:lnTo>
                    <a:pt x="5689219" y="132410"/>
                  </a:lnTo>
                  <a:lnTo>
                    <a:pt x="5693041" y="125539"/>
                  </a:lnTo>
                  <a:close/>
                </a:path>
                <a:path w="7535545" h="135254">
                  <a:moveTo>
                    <a:pt x="6199937" y="127457"/>
                  </a:moveTo>
                  <a:lnTo>
                    <a:pt x="6199048" y="121272"/>
                  </a:lnTo>
                  <a:lnTo>
                    <a:pt x="6192672" y="122402"/>
                  </a:lnTo>
                  <a:lnTo>
                    <a:pt x="6192558" y="127393"/>
                  </a:lnTo>
                  <a:lnTo>
                    <a:pt x="6199937" y="127457"/>
                  </a:lnTo>
                  <a:close/>
                </a:path>
                <a:path w="7535545" h="135254">
                  <a:moveTo>
                    <a:pt x="6511887" y="122326"/>
                  </a:moveTo>
                  <a:lnTo>
                    <a:pt x="6509931" y="119773"/>
                  </a:lnTo>
                  <a:lnTo>
                    <a:pt x="6509004" y="118325"/>
                  </a:lnTo>
                  <a:lnTo>
                    <a:pt x="6504343" y="122275"/>
                  </a:lnTo>
                  <a:lnTo>
                    <a:pt x="6506248" y="124815"/>
                  </a:lnTo>
                  <a:lnTo>
                    <a:pt x="6507302" y="126085"/>
                  </a:lnTo>
                  <a:lnTo>
                    <a:pt x="6511887" y="122326"/>
                  </a:lnTo>
                  <a:close/>
                </a:path>
                <a:path w="7535545" h="135254">
                  <a:moveTo>
                    <a:pt x="7175614" y="118249"/>
                  </a:moveTo>
                  <a:lnTo>
                    <a:pt x="7173608" y="115709"/>
                  </a:lnTo>
                  <a:lnTo>
                    <a:pt x="7172553" y="114287"/>
                  </a:lnTo>
                  <a:lnTo>
                    <a:pt x="7168007" y="118313"/>
                  </a:lnTo>
                  <a:lnTo>
                    <a:pt x="7169963" y="120815"/>
                  </a:lnTo>
                  <a:lnTo>
                    <a:pt x="7171017" y="122072"/>
                  </a:lnTo>
                  <a:lnTo>
                    <a:pt x="7175614" y="118249"/>
                  </a:lnTo>
                  <a:close/>
                </a:path>
                <a:path w="7535545" h="135254">
                  <a:moveTo>
                    <a:pt x="7239648" y="127292"/>
                  </a:moveTo>
                  <a:lnTo>
                    <a:pt x="7237679" y="124739"/>
                  </a:lnTo>
                  <a:lnTo>
                    <a:pt x="7236574" y="123291"/>
                  </a:lnTo>
                  <a:lnTo>
                    <a:pt x="7232040" y="127228"/>
                  </a:lnTo>
                  <a:lnTo>
                    <a:pt x="7233983" y="129857"/>
                  </a:lnTo>
                  <a:lnTo>
                    <a:pt x="7235088" y="131241"/>
                  </a:lnTo>
                  <a:lnTo>
                    <a:pt x="7239648" y="127292"/>
                  </a:lnTo>
                  <a:close/>
                </a:path>
                <a:path w="7535545" h="135254">
                  <a:moveTo>
                    <a:pt x="7350036" y="113106"/>
                  </a:moveTo>
                  <a:lnTo>
                    <a:pt x="7349795" y="108038"/>
                  </a:lnTo>
                  <a:lnTo>
                    <a:pt x="7343292" y="106997"/>
                  </a:lnTo>
                  <a:lnTo>
                    <a:pt x="7342556" y="113207"/>
                  </a:lnTo>
                  <a:lnTo>
                    <a:pt x="7346709" y="112649"/>
                  </a:lnTo>
                  <a:lnTo>
                    <a:pt x="7348550" y="120370"/>
                  </a:lnTo>
                  <a:lnTo>
                    <a:pt x="7350036" y="113106"/>
                  </a:lnTo>
                  <a:close/>
                </a:path>
                <a:path w="7535545" h="135254">
                  <a:moveTo>
                    <a:pt x="7403554" y="116408"/>
                  </a:moveTo>
                  <a:lnTo>
                    <a:pt x="7402601" y="107378"/>
                  </a:lnTo>
                  <a:lnTo>
                    <a:pt x="7398385" y="102895"/>
                  </a:lnTo>
                  <a:lnTo>
                    <a:pt x="7391870" y="101574"/>
                  </a:lnTo>
                  <a:lnTo>
                    <a:pt x="7384021" y="102069"/>
                  </a:lnTo>
                  <a:lnTo>
                    <a:pt x="7386472" y="112560"/>
                  </a:lnTo>
                  <a:lnTo>
                    <a:pt x="7390536" y="118198"/>
                  </a:lnTo>
                  <a:lnTo>
                    <a:pt x="7396226" y="119354"/>
                  </a:lnTo>
                  <a:lnTo>
                    <a:pt x="7403554" y="116408"/>
                  </a:lnTo>
                  <a:close/>
                </a:path>
                <a:path w="7535545" h="135254">
                  <a:moveTo>
                    <a:pt x="7479424" y="98806"/>
                  </a:moveTo>
                  <a:lnTo>
                    <a:pt x="7476871" y="91592"/>
                  </a:lnTo>
                  <a:lnTo>
                    <a:pt x="7474864" y="99428"/>
                  </a:lnTo>
                  <a:lnTo>
                    <a:pt x="7479424" y="98806"/>
                  </a:lnTo>
                  <a:close/>
                </a:path>
                <a:path w="7535545" h="135254">
                  <a:moveTo>
                    <a:pt x="7495286" y="118046"/>
                  </a:moveTo>
                  <a:lnTo>
                    <a:pt x="7495248" y="113284"/>
                  </a:lnTo>
                  <a:lnTo>
                    <a:pt x="7492327" y="114439"/>
                  </a:lnTo>
                  <a:lnTo>
                    <a:pt x="7487729" y="113665"/>
                  </a:lnTo>
                  <a:lnTo>
                    <a:pt x="7487767" y="118452"/>
                  </a:lnTo>
                  <a:lnTo>
                    <a:pt x="7490650" y="117271"/>
                  </a:lnTo>
                  <a:lnTo>
                    <a:pt x="7495286" y="118046"/>
                  </a:lnTo>
                  <a:close/>
                </a:path>
                <a:path w="7535545" h="135254">
                  <a:moveTo>
                    <a:pt x="7535494" y="114465"/>
                  </a:moveTo>
                  <a:lnTo>
                    <a:pt x="7533424" y="111963"/>
                  </a:lnTo>
                  <a:lnTo>
                    <a:pt x="7532332" y="110566"/>
                  </a:lnTo>
                  <a:lnTo>
                    <a:pt x="7527684" y="114541"/>
                  </a:lnTo>
                  <a:lnTo>
                    <a:pt x="7529766" y="117005"/>
                  </a:lnTo>
                  <a:lnTo>
                    <a:pt x="7530871" y="118376"/>
                  </a:lnTo>
                  <a:lnTo>
                    <a:pt x="7535494" y="11446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72299" y="4909730"/>
              <a:ext cx="7243445" cy="120650"/>
            </a:xfrm>
            <a:custGeom>
              <a:avLst/>
              <a:gdLst/>
              <a:ahLst/>
              <a:cxnLst/>
              <a:rect l="l" t="t" r="r" b="b"/>
              <a:pathLst>
                <a:path w="7243445" h="120650">
                  <a:moveTo>
                    <a:pt x="9575" y="26466"/>
                  </a:moveTo>
                  <a:lnTo>
                    <a:pt x="3771" y="26581"/>
                  </a:lnTo>
                  <a:lnTo>
                    <a:pt x="1155" y="30822"/>
                  </a:lnTo>
                  <a:lnTo>
                    <a:pt x="0" y="37134"/>
                  </a:lnTo>
                  <a:lnTo>
                    <a:pt x="5803" y="36982"/>
                  </a:lnTo>
                  <a:lnTo>
                    <a:pt x="8394" y="32791"/>
                  </a:lnTo>
                  <a:lnTo>
                    <a:pt x="9575" y="26466"/>
                  </a:lnTo>
                  <a:close/>
                </a:path>
                <a:path w="7243445" h="120650">
                  <a:moveTo>
                    <a:pt x="62979" y="32042"/>
                  </a:moveTo>
                  <a:lnTo>
                    <a:pt x="61048" y="29540"/>
                  </a:lnTo>
                  <a:lnTo>
                    <a:pt x="60045" y="28155"/>
                  </a:lnTo>
                  <a:lnTo>
                    <a:pt x="55994" y="32194"/>
                  </a:lnTo>
                  <a:lnTo>
                    <a:pt x="57873" y="34696"/>
                  </a:lnTo>
                  <a:lnTo>
                    <a:pt x="58889" y="35915"/>
                  </a:lnTo>
                  <a:lnTo>
                    <a:pt x="62979" y="32042"/>
                  </a:lnTo>
                  <a:close/>
                </a:path>
                <a:path w="7243445" h="120650">
                  <a:moveTo>
                    <a:pt x="186512" y="65392"/>
                  </a:moveTo>
                  <a:lnTo>
                    <a:pt x="184035" y="50736"/>
                  </a:lnTo>
                  <a:lnTo>
                    <a:pt x="176377" y="44284"/>
                  </a:lnTo>
                  <a:lnTo>
                    <a:pt x="167424" y="39890"/>
                  </a:lnTo>
                  <a:lnTo>
                    <a:pt x="161074" y="31407"/>
                  </a:lnTo>
                  <a:lnTo>
                    <a:pt x="154546" y="30429"/>
                  </a:lnTo>
                  <a:lnTo>
                    <a:pt x="153695" y="37172"/>
                  </a:lnTo>
                  <a:lnTo>
                    <a:pt x="147510" y="36703"/>
                  </a:lnTo>
                  <a:lnTo>
                    <a:pt x="147066" y="29514"/>
                  </a:lnTo>
                  <a:lnTo>
                    <a:pt x="144018" y="26352"/>
                  </a:lnTo>
                  <a:lnTo>
                    <a:pt x="139992" y="24714"/>
                  </a:lnTo>
                  <a:lnTo>
                    <a:pt x="136550" y="22085"/>
                  </a:lnTo>
                  <a:lnTo>
                    <a:pt x="135343" y="27520"/>
                  </a:lnTo>
                  <a:lnTo>
                    <a:pt x="124472" y="27139"/>
                  </a:lnTo>
                  <a:lnTo>
                    <a:pt x="123228" y="32613"/>
                  </a:lnTo>
                  <a:lnTo>
                    <a:pt x="129374" y="33464"/>
                  </a:lnTo>
                  <a:lnTo>
                    <a:pt x="133083" y="38214"/>
                  </a:lnTo>
                  <a:lnTo>
                    <a:pt x="136321" y="43738"/>
                  </a:lnTo>
                  <a:lnTo>
                    <a:pt x="141058" y="46951"/>
                  </a:lnTo>
                  <a:lnTo>
                    <a:pt x="141427" y="39535"/>
                  </a:lnTo>
                  <a:lnTo>
                    <a:pt x="149186" y="42087"/>
                  </a:lnTo>
                  <a:lnTo>
                    <a:pt x="154609" y="41503"/>
                  </a:lnTo>
                  <a:lnTo>
                    <a:pt x="156489" y="47358"/>
                  </a:lnTo>
                  <a:lnTo>
                    <a:pt x="158699" y="52654"/>
                  </a:lnTo>
                  <a:lnTo>
                    <a:pt x="162077" y="56197"/>
                  </a:lnTo>
                  <a:lnTo>
                    <a:pt x="165887" y="46837"/>
                  </a:lnTo>
                  <a:lnTo>
                    <a:pt x="171132" y="53124"/>
                  </a:lnTo>
                  <a:lnTo>
                    <a:pt x="177952" y="63246"/>
                  </a:lnTo>
                  <a:lnTo>
                    <a:pt x="186512" y="65392"/>
                  </a:lnTo>
                  <a:close/>
                </a:path>
                <a:path w="7243445" h="120650">
                  <a:moveTo>
                    <a:pt x="722604" y="23177"/>
                  </a:moveTo>
                  <a:lnTo>
                    <a:pt x="720191" y="17627"/>
                  </a:lnTo>
                  <a:lnTo>
                    <a:pt x="716864" y="19519"/>
                  </a:lnTo>
                  <a:lnTo>
                    <a:pt x="716394" y="23228"/>
                  </a:lnTo>
                  <a:lnTo>
                    <a:pt x="722604" y="23177"/>
                  </a:lnTo>
                  <a:close/>
                </a:path>
                <a:path w="7243445" h="120650">
                  <a:moveTo>
                    <a:pt x="729272" y="25450"/>
                  </a:moveTo>
                  <a:lnTo>
                    <a:pt x="722604" y="23177"/>
                  </a:lnTo>
                  <a:lnTo>
                    <a:pt x="725322" y="31267"/>
                  </a:lnTo>
                  <a:lnTo>
                    <a:pt x="728865" y="30086"/>
                  </a:lnTo>
                  <a:lnTo>
                    <a:pt x="729272" y="25450"/>
                  </a:lnTo>
                  <a:close/>
                </a:path>
                <a:path w="7243445" h="120650">
                  <a:moveTo>
                    <a:pt x="755777" y="15379"/>
                  </a:moveTo>
                  <a:lnTo>
                    <a:pt x="753948" y="12839"/>
                  </a:lnTo>
                  <a:lnTo>
                    <a:pt x="752983" y="11430"/>
                  </a:lnTo>
                  <a:lnTo>
                    <a:pt x="748652" y="15392"/>
                  </a:lnTo>
                  <a:lnTo>
                    <a:pt x="750468" y="17932"/>
                  </a:lnTo>
                  <a:lnTo>
                    <a:pt x="751497" y="19177"/>
                  </a:lnTo>
                  <a:lnTo>
                    <a:pt x="755777" y="15379"/>
                  </a:lnTo>
                  <a:close/>
                </a:path>
                <a:path w="7243445" h="120650">
                  <a:moveTo>
                    <a:pt x="841324" y="16637"/>
                  </a:moveTo>
                  <a:lnTo>
                    <a:pt x="840701" y="8293"/>
                  </a:lnTo>
                  <a:lnTo>
                    <a:pt x="834275" y="5473"/>
                  </a:lnTo>
                  <a:lnTo>
                    <a:pt x="826998" y="7023"/>
                  </a:lnTo>
                  <a:lnTo>
                    <a:pt x="823823" y="11849"/>
                  </a:lnTo>
                  <a:lnTo>
                    <a:pt x="829513" y="11099"/>
                  </a:lnTo>
                  <a:lnTo>
                    <a:pt x="833094" y="13449"/>
                  </a:lnTo>
                  <a:lnTo>
                    <a:pt x="836409" y="16205"/>
                  </a:lnTo>
                  <a:lnTo>
                    <a:pt x="841324" y="16637"/>
                  </a:lnTo>
                  <a:close/>
                </a:path>
                <a:path w="7243445" h="120650">
                  <a:moveTo>
                    <a:pt x="960780" y="15875"/>
                  </a:moveTo>
                  <a:lnTo>
                    <a:pt x="955014" y="16471"/>
                  </a:lnTo>
                  <a:lnTo>
                    <a:pt x="953909" y="10464"/>
                  </a:lnTo>
                  <a:lnTo>
                    <a:pt x="953579" y="3403"/>
                  </a:lnTo>
                  <a:lnTo>
                    <a:pt x="950099" y="850"/>
                  </a:lnTo>
                  <a:lnTo>
                    <a:pt x="950226" y="20726"/>
                  </a:lnTo>
                  <a:lnTo>
                    <a:pt x="954392" y="20002"/>
                  </a:lnTo>
                  <a:lnTo>
                    <a:pt x="960234" y="21590"/>
                  </a:lnTo>
                  <a:lnTo>
                    <a:pt x="960780" y="15875"/>
                  </a:lnTo>
                  <a:close/>
                </a:path>
                <a:path w="7243445" h="120650">
                  <a:moveTo>
                    <a:pt x="1130160" y="800"/>
                  </a:moveTo>
                  <a:lnTo>
                    <a:pt x="1126032" y="1625"/>
                  </a:lnTo>
                  <a:lnTo>
                    <a:pt x="1120114" y="0"/>
                  </a:lnTo>
                  <a:lnTo>
                    <a:pt x="1119568" y="5715"/>
                  </a:lnTo>
                  <a:lnTo>
                    <a:pt x="1123734" y="5016"/>
                  </a:lnTo>
                  <a:lnTo>
                    <a:pt x="1129576" y="6642"/>
                  </a:lnTo>
                  <a:lnTo>
                    <a:pt x="1130160" y="800"/>
                  </a:lnTo>
                  <a:close/>
                </a:path>
                <a:path w="7243445" h="120650">
                  <a:moveTo>
                    <a:pt x="2541740" y="40335"/>
                  </a:moveTo>
                  <a:lnTo>
                    <a:pt x="2539949" y="37630"/>
                  </a:lnTo>
                  <a:lnTo>
                    <a:pt x="2538958" y="36245"/>
                  </a:lnTo>
                  <a:lnTo>
                    <a:pt x="2534412" y="40005"/>
                  </a:lnTo>
                  <a:lnTo>
                    <a:pt x="2536202" y="42608"/>
                  </a:lnTo>
                  <a:lnTo>
                    <a:pt x="2537206" y="43954"/>
                  </a:lnTo>
                  <a:lnTo>
                    <a:pt x="2541740" y="40335"/>
                  </a:lnTo>
                  <a:close/>
                </a:path>
                <a:path w="7243445" h="120650">
                  <a:moveTo>
                    <a:pt x="2565171" y="33337"/>
                  </a:moveTo>
                  <a:lnTo>
                    <a:pt x="2556319" y="32283"/>
                  </a:lnTo>
                  <a:lnTo>
                    <a:pt x="2550236" y="35572"/>
                  </a:lnTo>
                  <a:lnTo>
                    <a:pt x="2546972" y="42837"/>
                  </a:lnTo>
                  <a:lnTo>
                    <a:pt x="2552331" y="47193"/>
                  </a:lnTo>
                  <a:lnTo>
                    <a:pt x="2557602" y="45783"/>
                  </a:lnTo>
                  <a:lnTo>
                    <a:pt x="2562098" y="40525"/>
                  </a:lnTo>
                  <a:lnTo>
                    <a:pt x="2565171" y="33337"/>
                  </a:lnTo>
                  <a:close/>
                </a:path>
                <a:path w="7243445" h="120650">
                  <a:moveTo>
                    <a:pt x="2581300" y="36258"/>
                  </a:moveTo>
                  <a:lnTo>
                    <a:pt x="2579522" y="33667"/>
                  </a:lnTo>
                  <a:lnTo>
                    <a:pt x="2578582" y="32245"/>
                  </a:lnTo>
                  <a:lnTo>
                    <a:pt x="2574023" y="35864"/>
                  </a:lnTo>
                  <a:lnTo>
                    <a:pt x="2575814" y="38442"/>
                  </a:lnTo>
                  <a:lnTo>
                    <a:pt x="2576792" y="39865"/>
                  </a:lnTo>
                  <a:lnTo>
                    <a:pt x="2581300" y="36258"/>
                  </a:lnTo>
                  <a:close/>
                </a:path>
                <a:path w="7243445" h="120650">
                  <a:moveTo>
                    <a:pt x="2593759" y="38836"/>
                  </a:moveTo>
                  <a:lnTo>
                    <a:pt x="2589758" y="39204"/>
                  </a:lnTo>
                  <a:lnTo>
                    <a:pt x="2588310" y="31457"/>
                  </a:lnTo>
                  <a:lnTo>
                    <a:pt x="2586583" y="38671"/>
                  </a:lnTo>
                  <a:lnTo>
                    <a:pt x="2586494" y="43738"/>
                  </a:lnTo>
                  <a:lnTo>
                    <a:pt x="2592679" y="45199"/>
                  </a:lnTo>
                  <a:lnTo>
                    <a:pt x="2593759" y="38836"/>
                  </a:lnTo>
                  <a:close/>
                </a:path>
                <a:path w="7243445" h="120650">
                  <a:moveTo>
                    <a:pt x="2693974" y="51155"/>
                  </a:moveTo>
                  <a:lnTo>
                    <a:pt x="2692781" y="40284"/>
                  </a:lnTo>
                  <a:lnTo>
                    <a:pt x="2687345" y="36842"/>
                  </a:lnTo>
                  <a:lnTo>
                    <a:pt x="2680779" y="39204"/>
                  </a:lnTo>
                  <a:lnTo>
                    <a:pt x="2676156" y="45745"/>
                  </a:lnTo>
                  <a:lnTo>
                    <a:pt x="2681173" y="46342"/>
                  </a:lnTo>
                  <a:lnTo>
                    <a:pt x="2684488" y="49199"/>
                  </a:lnTo>
                  <a:lnTo>
                    <a:pt x="2688094" y="51676"/>
                  </a:lnTo>
                  <a:lnTo>
                    <a:pt x="2693974" y="51155"/>
                  </a:lnTo>
                  <a:close/>
                </a:path>
                <a:path w="7243445" h="120650">
                  <a:moveTo>
                    <a:pt x="2737256" y="42075"/>
                  </a:moveTo>
                  <a:lnTo>
                    <a:pt x="2730144" y="41910"/>
                  </a:lnTo>
                  <a:lnTo>
                    <a:pt x="2730081" y="45199"/>
                  </a:lnTo>
                  <a:lnTo>
                    <a:pt x="2729890" y="51955"/>
                  </a:lnTo>
                  <a:lnTo>
                    <a:pt x="2736989" y="52120"/>
                  </a:lnTo>
                  <a:lnTo>
                    <a:pt x="2737154" y="45364"/>
                  </a:lnTo>
                  <a:lnTo>
                    <a:pt x="2737256" y="42075"/>
                  </a:lnTo>
                  <a:close/>
                </a:path>
                <a:path w="7243445" h="120650">
                  <a:moveTo>
                    <a:pt x="2755214" y="42456"/>
                  </a:moveTo>
                  <a:lnTo>
                    <a:pt x="2749016" y="41008"/>
                  </a:lnTo>
                  <a:lnTo>
                    <a:pt x="2747949" y="47358"/>
                  </a:lnTo>
                  <a:lnTo>
                    <a:pt x="2751975" y="46913"/>
                  </a:lnTo>
                  <a:lnTo>
                    <a:pt x="2753334" y="54622"/>
                  </a:lnTo>
                  <a:lnTo>
                    <a:pt x="2755125" y="47523"/>
                  </a:lnTo>
                  <a:lnTo>
                    <a:pt x="2755214" y="42456"/>
                  </a:lnTo>
                  <a:close/>
                </a:path>
                <a:path w="7243445" h="120650">
                  <a:moveTo>
                    <a:pt x="2780360" y="43027"/>
                  </a:moveTo>
                  <a:lnTo>
                    <a:pt x="2776245" y="39751"/>
                  </a:lnTo>
                  <a:lnTo>
                    <a:pt x="2769387" y="37172"/>
                  </a:lnTo>
                  <a:lnTo>
                    <a:pt x="2762631" y="37414"/>
                  </a:lnTo>
                  <a:lnTo>
                    <a:pt x="2758846" y="42545"/>
                  </a:lnTo>
                  <a:lnTo>
                    <a:pt x="2764701" y="47256"/>
                  </a:lnTo>
                  <a:lnTo>
                    <a:pt x="2770289" y="50482"/>
                  </a:lnTo>
                  <a:lnTo>
                    <a:pt x="2775534" y="49860"/>
                  </a:lnTo>
                  <a:lnTo>
                    <a:pt x="2780360" y="43027"/>
                  </a:lnTo>
                  <a:close/>
                </a:path>
                <a:path w="7243445" h="120650">
                  <a:moveTo>
                    <a:pt x="2870047" y="45034"/>
                  </a:moveTo>
                  <a:lnTo>
                    <a:pt x="2864624" y="43535"/>
                  </a:lnTo>
                  <a:lnTo>
                    <a:pt x="2858465" y="40043"/>
                  </a:lnTo>
                  <a:lnTo>
                    <a:pt x="2852724" y="38925"/>
                  </a:lnTo>
                  <a:lnTo>
                    <a:pt x="2848546" y="44564"/>
                  </a:lnTo>
                  <a:lnTo>
                    <a:pt x="2842463" y="46316"/>
                  </a:lnTo>
                  <a:lnTo>
                    <a:pt x="2835046" y="49326"/>
                  </a:lnTo>
                  <a:lnTo>
                    <a:pt x="2828099" y="49796"/>
                  </a:lnTo>
                  <a:lnTo>
                    <a:pt x="2823438" y="43992"/>
                  </a:lnTo>
                  <a:lnTo>
                    <a:pt x="2823362" y="40982"/>
                  </a:lnTo>
                  <a:lnTo>
                    <a:pt x="2823095" y="38201"/>
                  </a:lnTo>
                  <a:lnTo>
                    <a:pt x="2819984" y="39065"/>
                  </a:lnTo>
                  <a:lnTo>
                    <a:pt x="2819692" y="47205"/>
                  </a:lnTo>
                  <a:lnTo>
                    <a:pt x="2810002" y="41452"/>
                  </a:lnTo>
                  <a:lnTo>
                    <a:pt x="2808948" y="48704"/>
                  </a:lnTo>
                  <a:lnTo>
                    <a:pt x="2813850" y="51498"/>
                  </a:lnTo>
                  <a:lnTo>
                    <a:pt x="2819793" y="51943"/>
                  </a:lnTo>
                  <a:lnTo>
                    <a:pt x="2825661" y="52146"/>
                  </a:lnTo>
                  <a:lnTo>
                    <a:pt x="2830372" y="54190"/>
                  </a:lnTo>
                  <a:lnTo>
                    <a:pt x="2832138" y="55854"/>
                  </a:lnTo>
                  <a:lnTo>
                    <a:pt x="2829318" y="65722"/>
                  </a:lnTo>
                  <a:lnTo>
                    <a:pt x="2833674" y="64185"/>
                  </a:lnTo>
                  <a:lnTo>
                    <a:pt x="2836481" y="59220"/>
                  </a:lnTo>
                  <a:lnTo>
                    <a:pt x="2842387" y="58839"/>
                  </a:lnTo>
                  <a:lnTo>
                    <a:pt x="2849359" y="60020"/>
                  </a:lnTo>
                  <a:lnTo>
                    <a:pt x="2855328" y="59778"/>
                  </a:lnTo>
                  <a:lnTo>
                    <a:pt x="2861970" y="60426"/>
                  </a:lnTo>
                  <a:lnTo>
                    <a:pt x="2865729" y="56845"/>
                  </a:lnTo>
                  <a:lnTo>
                    <a:pt x="2867964" y="51028"/>
                  </a:lnTo>
                  <a:lnTo>
                    <a:pt x="2870047" y="45034"/>
                  </a:lnTo>
                  <a:close/>
                </a:path>
                <a:path w="7243445" h="120650">
                  <a:moveTo>
                    <a:pt x="2891637" y="45504"/>
                  </a:moveTo>
                  <a:lnTo>
                    <a:pt x="2880880" y="45275"/>
                  </a:lnTo>
                  <a:lnTo>
                    <a:pt x="2880474" y="60350"/>
                  </a:lnTo>
                  <a:lnTo>
                    <a:pt x="2885694" y="60198"/>
                  </a:lnTo>
                  <a:lnTo>
                    <a:pt x="2888157" y="56019"/>
                  </a:lnTo>
                  <a:lnTo>
                    <a:pt x="2889567" y="50304"/>
                  </a:lnTo>
                  <a:lnTo>
                    <a:pt x="2891637" y="45504"/>
                  </a:lnTo>
                  <a:close/>
                </a:path>
                <a:path w="7243445" h="120650">
                  <a:moveTo>
                    <a:pt x="2970873" y="42545"/>
                  </a:moveTo>
                  <a:lnTo>
                    <a:pt x="2962325" y="37401"/>
                  </a:lnTo>
                  <a:lnTo>
                    <a:pt x="2953245" y="39217"/>
                  </a:lnTo>
                  <a:lnTo>
                    <a:pt x="2946527" y="47523"/>
                  </a:lnTo>
                  <a:lnTo>
                    <a:pt x="2945053" y="61823"/>
                  </a:lnTo>
                  <a:lnTo>
                    <a:pt x="2954083" y="60744"/>
                  </a:lnTo>
                  <a:lnTo>
                    <a:pt x="2961182" y="56832"/>
                  </a:lnTo>
                  <a:lnTo>
                    <a:pt x="2966656" y="50609"/>
                  </a:lnTo>
                  <a:lnTo>
                    <a:pt x="2970873" y="42545"/>
                  </a:lnTo>
                  <a:close/>
                </a:path>
                <a:path w="7243445" h="120650">
                  <a:moveTo>
                    <a:pt x="2981642" y="42824"/>
                  </a:moveTo>
                  <a:lnTo>
                    <a:pt x="2978797" y="43751"/>
                  </a:lnTo>
                  <a:lnTo>
                    <a:pt x="2974543" y="42710"/>
                  </a:lnTo>
                  <a:lnTo>
                    <a:pt x="2974327" y="47498"/>
                  </a:lnTo>
                  <a:lnTo>
                    <a:pt x="2977134" y="46418"/>
                  </a:lnTo>
                  <a:lnTo>
                    <a:pt x="2981401" y="47612"/>
                  </a:lnTo>
                  <a:lnTo>
                    <a:pt x="2981642" y="42824"/>
                  </a:lnTo>
                  <a:close/>
                </a:path>
                <a:path w="7243445" h="120650">
                  <a:moveTo>
                    <a:pt x="2992831" y="28079"/>
                  </a:moveTo>
                  <a:lnTo>
                    <a:pt x="2990075" y="29070"/>
                  </a:lnTo>
                  <a:lnTo>
                    <a:pt x="2985693" y="28028"/>
                  </a:lnTo>
                  <a:lnTo>
                    <a:pt x="2985516" y="32804"/>
                  </a:lnTo>
                  <a:lnTo>
                    <a:pt x="2988360" y="31788"/>
                  </a:lnTo>
                  <a:lnTo>
                    <a:pt x="2992653" y="32829"/>
                  </a:lnTo>
                  <a:lnTo>
                    <a:pt x="2992831" y="28079"/>
                  </a:lnTo>
                  <a:close/>
                </a:path>
                <a:path w="7243445" h="120650">
                  <a:moveTo>
                    <a:pt x="3035795" y="39166"/>
                  </a:moveTo>
                  <a:lnTo>
                    <a:pt x="3026092" y="35204"/>
                  </a:lnTo>
                  <a:lnTo>
                    <a:pt x="3014243" y="33261"/>
                  </a:lnTo>
                  <a:lnTo>
                    <a:pt x="3003245" y="35280"/>
                  </a:lnTo>
                  <a:lnTo>
                    <a:pt x="2996031" y="43205"/>
                  </a:lnTo>
                  <a:lnTo>
                    <a:pt x="3003981" y="44881"/>
                  </a:lnTo>
                  <a:lnTo>
                    <a:pt x="3008604" y="45491"/>
                  </a:lnTo>
                  <a:lnTo>
                    <a:pt x="3013252" y="45110"/>
                  </a:lnTo>
                  <a:lnTo>
                    <a:pt x="3021266" y="43840"/>
                  </a:lnTo>
                  <a:lnTo>
                    <a:pt x="3025889" y="50419"/>
                  </a:lnTo>
                  <a:lnTo>
                    <a:pt x="3034525" y="50660"/>
                  </a:lnTo>
                  <a:lnTo>
                    <a:pt x="3035795" y="39166"/>
                  </a:lnTo>
                  <a:close/>
                </a:path>
                <a:path w="7243445" h="120650">
                  <a:moveTo>
                    <a:pt x="3057588" y="34658"/>
                  </a:moveTo>
                  <a:lnTo>
                    <a:pt x="3051365" y="34277"/>
                  </a:lnTo>
                  <a:lnTo>
                    <a:pt x="3048266" y="38277"/>
                  </a:lnTo>
                  <a:lnTo>
                    <a:pt x="3046476" y="44462"/>
                  </a:lnTo>
                  <a:lnTo>
                    <a:pt x="3052699" y="44792"/>
                  </a:lnTo>
                  <a:lnTo>
                    <a:pt x="3055836" y="40843"/>
                  </a:lnTo>
                  <a:lnTo>
                    <a:pt x="3057588" y="34658"/>
                  </a:lnTo>
                  <a:close/>
                </a:path>
                <a:path w="7243445" h="120650">
                  <a:moveTo>
                    <a:pt x="3068180" y="39966"/>
                  </a:moveTo>
                  <a:lnTo>
                    <a:pt x="3061932" y="38506"/>
                  </a:lnTo>
                  <a:lnTo>
                    <a:pt x="3060916" y="44831"/>
                  </a:lnTo>
                  <a:lnTo>
                    <a:pt x="3064929" y="44335"/>
                  </a:lnTo>
                  <a:lnTo>
                    <a:pt x="3066300" y="52120"/>
                  </a:lnTo>
                  <a:lnTo>
                    <a:pt x="3068104" y="45008"/>
                  </a:lnTo>
                  <a:lnTo>
                    <a:pt x="3068180" y="39966"/>
                  </a:lnTo>
                  <a:close/>
                </a:path>
                <a:path w="7243445" h="120650">
                  <a:moveTo>
                    <a:pt x="3106089" y="43522"/>
                  </a:moveTo>
                  <a:lnTo>
                    <a:pt x="3104286" y="40906"/>
                  </a:lnTo>
                  <a:lnTo>
                    <a:pt x="3103346" y="39458"/>
                  </a:lnTo>
                  <a:lnTo>
                    <a:pt x="3098749" y="43243"/>
                  </a:lnTo>
                  <a:lnTo>
                    <a:pt x="3100540" y="45859"/>
                  </a:lnTo>
                  <a:lnTo>
                    <a:pt x="3101454" y="47129"/>
                  </a:lnTo>
                  <a:lnTo>
                    <a:pt x="3106089" y="43522"/>
                  </a:lnTo>
                  <a:close/>
                </a:path>
                <a:path w="7243445" h="120650">
                  <a:moveTo>
                    <a:pt x="3118243" y="56210"/>
                  </a:moveTo>
                  <a:lnTo>
                    <a:pt x="3115729" y="51130"/>
                  </a:lnTo>
                  <a:lnTo>
                    <a:pt x="3109811" y="50457"/>
                  </a:lnTo>
                  <a:lnTo>
                    <a:pt x="3102749" y="51269"/>
                  </a:lnTo>
                  <a:lnTo>
                    <a:pt x="3096793" y="50622"/>
                  </a:lnTo>
                  <a:lnTo>
                    <a:pt x="3096056" y="40640"/>
                  </a:lnTo>
                  <a:lnTo>
                    <a:pt x="3091230" y="36220"/>
                  </a:lnTo>
                  <a:lnTo>
                    <a:pt x="3085630" y="37693"/>
                  </a:lnTo>
                  <a:lnTo>
                    <a:pt x="3082493" y="45402"/>
                  </a:lnTo>
                  <a:lnTo>
                    <a:pt x="3088678" y="43675"/>
                  </a:lnTo>
                  <a:lnTo>
                    <a:pt x="3089224" y="49415"/>
                  </a:lnTo>
                  <a:lnTo>
                    <a:pt x="3089440" y="55486"/>
                  </a:lnTo>
                  <a:lnTo>
                    <a:pt x="3118243" y="56210"/>
                  </a:lnTo>
                  <a:close/>
                </a:path>
                <a:path w="7243445" h="120650">
                  <a:moveTo>
                    <a:pt x="3127210" y="53276"/>
                  </a:moveTo>
                  <a:lnTo>
                    <a:pt x="3121660" y="50241"/>
                  </a:lnTo>
                  <a:lnTo>
                    <a:pt x="3121850" y="56311"/>
                  </a:lnTo>
                  <a:lnTo>
                    <a:pt x="3127210" y="53276"/>
                  </a:lnTo>
                  <a:close/>
                </a:path>
                <a:path w="7243445" h="120650">
                  <a:moveTo>
                    <a:pt x="3128594" y="71412"/>
                  </a:moveTo>
                  <a:lnTo>
                    <a:pt x="3117088" y="68516"/>
                  </a:lnTo>
                  <a:lnTo>
                    <a:pt x="3082061" y="60312"/>
                  </a:lnTo>
                  <a:lnTo>
                    <a:pt x="3082925" y="56324"/>
                  </a:lnTo>
                  <a:lnTo>
                    <a:pt x="3085846" y="55410"/>
                  </a:lnTo>
                  <a:lnTo>
                    <a:pt x="3085985" y="50355"/>
                  </a:lnTo>
                  <a:lnTo>
                    <a:pt x="3078048" y="54292"/>
                  </a:lnTo>
                  <a:lnTo>
                    <a:pt x="3070364" y="58597"/>
                  </a:lnTo>
                  <a:lnTo>
                    <a:pt x="3062274" y="62344"/>
                  </a:lnTo>
                  <a:lnTo>
                    <a:pt x="3053143" y="64604"/>
                  </a:lnTo>
                  <a:lnTo>
                    <a:pt x="3035401" y="59347"/>
                  </a:lnTo>
                  <a:lnTo>
                    <a:pt x="3016859" y="57264"/>
                  </a:lnTo>
                  <a:lnTo>
                    <a:pt x="2999422" y="55905"/>
                  </a:lnTo>
                  <a:lnTo>
                    <a:pt x="2984970" y="52832"/>
                  </a:lnTo>
                  <a:lnTo>
                    <a:pt x="2986303" y="61912"/>
                  </a:lnTo>
                  <a:lnTo>
                    <a:pt x="2993148" y="63792"/>
                  </a:lnTo>
                  <a:lnTo>
                    <a:pt x="3002140" y="62852"/>
                  </a:lnTo>
                  <a:lnTo>
                    <a:pt x="3009938" y="63487"/>
                  </a:lnTo>
                  <a:lnTo>
                    <a:pt x="3014522" y="67094"/>
                  </a:lnTo>
                  <a:lnTo>
                    <a:pt x="3026689" y="70358"/>
                  </a:lnTo>
                  <a:lnTo>
                    <a:pt x="3031274" y="73952"/>
                  </a:lnTo>
                  <a:lnTo>
                    <a:pt x="3033001" y="67767"/>
                  </a:lnTo>
                  <a:lnTo>
                    <a:pt x="3036125" y="63728"/>
                  </a:lnTo>
                  <a:lnTo>
                    <a:pt x="3042335" y="64312"/>
                  </a:lnTo>
                  <a:lnTo>
                    <a:pt x="3044533" y="69761"/>
                  </a:lnTo>
                  <a:lnTo>
                    <a:pt x="3057868" y="69113"/>
                  </a:lnTo>
                  <a:lnTo>
                    <a:pt x="3060090" y="74688"/>
                  </a:lnTo>
                  <a:lnTo>
                    <a:pt x="3068993" y="70421"/>
                  </a:lnTo>
                  <a:lnTo>
                    <a:pt x="3077591" y="75780"/>
                  </a:lnTo>
                  <a:lnTo>
                    <a:pt x="3086443" y="80835"/>
                  </a:lnTo>
                  <a:lnTo>
                    <a:pt x="3096082" y="75641"/>
                  </a:lnTo>
                  <a:lnTo>
                    <a:pt x="3098749" y="80187"/>
                  </a:lnTo>
                  <a:lnTo>
                    <a:pt x="3099625" y="87020"/>
                  </a:lnTo>
                  <a:lnTo>
                    <a:pt x="3099130" y="95631"/>
                  </a:lnTo>
                  <a:lnTo>
                    <a:pt x="3105340" y="93548"/>
                  </a:lnTo>
                  <a:lnTo>
                    <a:pt x="3108121" y="93383"/>
                  </a:lnTo>
                  <a:lnTo>
                    <a:pt x="3109976" y="95656"/>
                  </a:lnTo>
                  <a:lnTo>
                    <a:pt x="3113392" y="100939"/>
                  </a:lnTo>
                  <a:lnTo>
                    <a:pt x="3116821" y="92138"/>
                  </a:lnTo>
                  <a:lnTo>
                    <a:pt x="3120847" y="91147"/>
                  </a:lnTo>
                  <a:lnTo>
                    <a:pt x="3120123" y="85648"/>
                  </a:lnTo>
                  <a:lnTo>
                    <a:pt x="3113773" y="87693"/>
                  </a:lnTo>
                  <a:lnTo>
                    <a:pt x="3113938" y="81026"/>
                  </a:lnTo>
                  <a:lnTo>
                    <a:pt x="3116872" y="80111"/>
                  </a:lnTo>
                  <a:lnTo>
                    <a:pt x="3117659" y="76161"/>
                  </a:lnTo>
                  <a:lnTo>
                    <a:pt x="3121266" y="76263"/>
                  </a:lnTo>
                  <a:lnTo>
                    <a:pt x="3125419" y="77228"/>
                  </a:lnTo>
                  <a:lnTo>
                    <a:pt x="3127730" y="75260"/>
                  </a:lnTo>
                  <a:lnTo>
                    <a:pt x="3128594" y="71412"/>
                  </a:lnTo>
                  <a:close/>
                </a:path>
                <a:path w="7243445" h="120650">
                  <a:moveTo>
                    <a:pt x="3251377" y="64617"/>
                  </a:moveTo>
                  <a:lnTo>
                    <a:pt x="3249320" y="64160"/>
                  </a:lnTo>
                  <a:lnTo>
                    <a:pt x="3245053" y="63220"/>
                  </a:lnTo>
                  <a:lnTo>
                    <a:pt x="3243503" y="61823"/>
                  </a:lnTo>
                  <a:lnTo>
                    <a:pt x="3239973" y="58623"/>
                  </a:lnTo>
                  <a:lnTo>
                    <a:pt x="3236366" y="55372"/>
                  </a:lnTo>
                  <a:lnTo>
                    <a:pt x="3230092" y="54025"/>
                  </a:lnTo>
                  <a:lnTo>
                    <a:pt x="3224199" y="53213"/>
                  </a:lnTo>
                  <a:lnTo>
                    <a:pt x="3220453" y="55524"/>
                  </a:lnTo>
                  <a:lnTo>
                    <a:pt x="3216986" y="58242"/>
                  </a:lnTo>
                  <a:lnTo>
                    <a:pt x="3211944" y="58623"/>
                  </a:lnTo>
                  <a:lnTo>
                    <a:pt x="3210788" y="57492"/>
                  </a:lnTo>
                  <a:lnTo>
                    <a:pt x="3209125" y="55854"/>
                  </a:lnTo>
                  <a:lnTo>
                    <a:pt x="3208109" y="54940"/>
                  </a:lnTo>
                  <a:lnTo>
                    <a:pt x="3206204" y="53213"/>
                  </a:lnTo>
                  <a:lnTo>
                    <a:pt x="3201238" y="53289"/>
                  </a:lnTo>
                  <a:lnTo>
                    <a:pt x="3192830" y="54940"/>
                  </a:lnTo>
                  <a:lnTo>
                    <a:pt x="3187446" y="54800"/>
                  </a:lnTo>
                  <a:lnTo>
                    <a:pt x="3181756" y="53733"/>
                  </a:lnTo>
                  <a:lnTo>
                    <a:pt x="3172396" y="52565"/>
                  </a:lnTo>
                  <a:lnTo>
                    <a:pt x="3169894" y="55130"/>
                  </a:lnTo>
                  <a:lnTo>
                    <a:pt x="3169894" y="66281"/>
                  </a:lnTo>
                  <a:lnTo>
                    <a:pt x="3167773" y="71285"/>
                  </a:lnTo>
                  <a:lnTo>
                    <a:pt x="3161207" y="67348"/>
                  </a:lnTo>
                  <a:lnTo>
                    <a:pt x="3167291" y="62153"/>
                  </a:lnTo>
                  <a:lnTo>
                    <a:pt x="3167684" y="61823"/>
                  </a:lnTo>
                  <a:lnTo>
                    <a:pt x="3169894" y="66281"/>
                  </a:lnTo>
                  <a:lnTo>
                    <a:pt x="3169894" y="55130"/>
                  </a:lnTo>
                  <a:lnTo>
                    <a:pt x="3167583" y="57492"/>
                  </a:lnTo>
                  <a:lnTo>
                    <a:pt x="3159023" y="57238"/>
                  </a:lnTo>
                  <a:lnTo>
                    <a:pt x="3154121" y="62153"/>
                  </a:lnTo>
                  <a:lnTo>
                    <a:pt x="3153448" y="59156"/>
                  </a:lnTo>
                  <a:lnTo>
                    <a:pt x="3152737" y="55981"/>
                  </a:lnTo>
                  <a:lnTo>
                    <a:pt x="3149803" y="51777"/>
                  </a:lnTo>
                  <a:lnTo>
                    <a:pt x="3143631" y="51828"/>
                  </a:lnTo>
                  <a:lnTo>
                    <a:pt x="3141332" y="62788"/>
                  </a:lnTo>
                  <a:lnTo>
                    <a:pt x="3150260" y="59156"/>
                  </a:lnTo>
                  <a:lnTo>
                    <a:pt x="3150400" y="67081"/>
                  </a:lnTo>
                  <a:lnTo>
                    <a:pt x="3143834" y="71247"/>
                  </a:lnTo>
                  <a:lnTo>
                    <a:pt x="3142932" y="76822"/>
                  </a:lnTo>
                  <a:lnTo>
                    <a:pt x="3148063" y="76454"/>
                  </a:lnTo>
                  <a:lnTo>
                    <a:pt x="3153181" y="76327"/>
                  </a:lnTo>
                  <a:lnTo>
                    <a:pt x="3153575" y="82054"/>
                  </a:lnTo>
                  <a:lnTo>
                    <a:pt x="3162020" y="80492"/>
                  </a:lnTo>
                  <a:lnTo>
                    <a:pt x="3167608" y="80378"/>
                  </a:lnTo>
                  <a:lnTo>
                    <a:pt x="3172460" y="82511"/>
                  </a:lnTo>
                  <a:lnTo>
                    <a:pt x="3178670" y="87757"/>
                  </a:lnTo>
                  <a:lnTo>
                    <a:pt x="3181159" y="82296"/>
                  </a:lnTo>
                  <a:lnTo>
                    <a:pt x="3194431" y="83578"/>
                  </a:lnTo>
                  <a:lnTo>
                    <a:pt x="3195028" y="82296"/>
                  </a:lnTo>
                  <a:lnTo>
                    <a:pt x="3195929" y="80378"/>
                  </a:lnTo>
                  <a:lnTo>
                    <a:pt x="3196945" y="78193"/>
                  </a:lnTo>
                  <a:lnTo>
                    <a:pt x="3193859" y="76327"/>
                  </a:lnTo>
                  <a:lnTo>
                    <a:pt x="3192005" y="75209"/>
                  </a:lnTo>
                  <a:lnTo>
                    <a:pt x="3186633" y="75031"/>
                  </a:lnTo>
                  <a:lnTo>
                    <a:pt x="3181096" y="73812"/>
                  </a:lnTo>
                  <a:lnTo>
                    <a:pt x="3178835" y="71285"/>
                  </a:lnTo>
                  <a:lnTo>
                    <a:pt x="3175647" y="67703"/>
                  </a:lnTo>
                  <a:lnTo>
                    <a:pt x="3187217" y="66205"/>
                  </a:lnTo>
                  <a:lnTo>
                    <a:pt x="3202952" y="68300"/>
                  </a:lnTo>
                  <a:lnTo>
                    <a:pt x="3219462" y="69227"/>
                  </a:lnTo>
                  <a:lnTo>
                    <a:pt x="3227768" y="66205"/>
                  </a:lnTo>
                  <a:lnTo>
                    <a:pt x="3233382" y="64160"/>
                  </a:lnTo>
                  <a:lnTo>
                    <a:pt x="3235591" y="68783"/>
                  </a:lnTo>
                  <a:lnTo>
                    <a:pt x="3242195" y="70472"/>
                  </a:lnTo>
                  <a:lnTo>
                    <a:pt x="3248888" y="69113"/>
                  </a:lnTo>
                  <a:lnTo>
                    <a:pt x="3251377" y="64617"/>
                  </a:lnTo>
                  <a:close/>
                </a:path>
                <a:path w="7243445" h="120650">
                  <a:moveTo>
                    <a:pt x="3288449" y="30543"/>
                  </a:moveTo>
                  <a:lnTo>
                    <a:pt x="3281515" y="32753"/>
                  </a:lnTo>
                  <a:lnTo>
                    <a:pt x="3281883" y="37426"/>
                  </a:lnTo>
                  <a:lnTo>
                    <a:pt x="3285540" y="38658"/>
                  </a:lnTo>
                  <a:lnTo>
                    <a:pt x="3288449" y="30543"/>
                  </a:lnTo>
                  <a:close/>
                </a:path>
                <a:path w="7243445" h="120650">
                  <a:moveTo>
                    <a:pt x="3333178" y="44234"/>
                  </a:moveTo>
                  <a:lnTo>
                    <a:pt x="3331311" y="41617"/>
                  </a:lnTo>
                  <a:lnTo>
                    <a:pt x="3330410" y="40297"/>
                  </a:lnTo>
                  <a:lnTo>
                    <a:pt x="3325838" y="43878"/>
                  </a:lnTo>
                  <a:lnTo>
                    <a:pt x="3327616" y="46583"/>
                  </a:lnTo>
                  <a:lnTo>
                    <a:pt x="3328581" y="48031"/>
                  </a:lnTo>
                  <a:lnTo>
                    <a:pt x="3333178" y="44234"/>
                  </a:lnTo>
                  <a:close/>
                </a:path>
                <a:path w="7243445" h="120650">
                  <a:moveTo>
                    <a:pt x="3362020" y="44958"/>
                  </a:moveTo>
                  <a:lnTo>
                    <a:pt x="3360204" y="42341"/>
                  </a:lnTo>
                  <a:lnTo>
                    <a:pt x="3359226" y="41008"/>
                  </a:lnTo>
                  <a:lnTo>
                    <a:pt x="3354679" y="44615"/>
                  </a:lnTo>
                  <a:lnTo>
                    <a:pt x="3356445" y="47320"/>
                  </a:lnTo>
                  <a:lnTo>
                    <a:pt x="3357384" y="48780"/>
                  </a:lnTo>
                  <a:lnTo>
                    <a:pt x="3362020" y="44958"/>
                  </a:lnTo>
                  <a:close/>
                </a:path>
                <a:path w="7243445" h="120650">
                  <a:moveTo>
                    <a:pt x="3379025" y="36957"/>
                  </a:moveTo>
                  <a:lnTo>
                    <a:pt x="3375558" y="32004"/>
                  </a:lnTo>
                  <a:lnTo>
                    <a:pt x="3367697" y="32575"/>
                  </a:lnTo>
                  <a:lnTo>
                    <a:pt x="3367646" y="39865"/>
                  </a:lnTo>
                  <a:lnTo>
                    <a:pt x="3370592" y="43230"/>
                  </a:lnTo>
                  <a:lnTo>
                    <a:pt x="3374682" y="45110"/>
                  </a:lnTo>
                  <a:lnTo>
                    <a:pt x="3378060" y="47879"/>
                  </a:lnTo>
                  <a:lnTo>
                    <a:pt x="3379025" y="36957"/>
                  </a:lnTo>
                  <a:close/>
                </a:path>
                <a:path w="7243445" h="120650">
                  <a:moveTo>
                    <a:pt x="3442766" y="54546"/>
                  </a:moveTo>
                  <a:lnTo>
                    <a:pt x="3439934" y="55486"/>
                  </a:lnTo>
                  <a:lnTo>
                    <a:pt x="3435667" y="54444"/>
                  </a:lnTo>
                  <a:lnTo>
                    <a:pt x="3435375" y="59232"/>
                  </a:lnTo>
                  <a:lnTo>
                    <a:pt x="3438220" y="58166"/>
                  </a:lnTo>
                  <a:lnTo>
                    <a:pt x="3442512" y="59359"/>
                  </a:lnTo>
                  <a:lnTo>
                    <a:pt x="3442766" y="54546"/>
                  </a:lnTo>
                  <a:close/>
                </a:path>
                <a:path w="7243445" h="120650">
                  <a:moveTo>
                    <a:pt x="3471405" y="60147"/>
                  </a:moveTo>
                  <a:lnTo>
                    <a:pt x="3466223" y="56045"/>
                  </a:lnTo>
                  <a:lnTo>
                    <a:pt x="3459073" y="54698"/>
                  </a:lnTo>
                  <a:lnTo>
                    <a:pt x="3452660" y="57213"/>
                  </a:lnTo>
                  <a:lnTo>
                    <a:pt x="3449701" y="64655"/>
                  </a:lnTo>
                  <a:lnTo>
                    <a:pt x="3455670" y="64363"/>
                  </a:lnTo>
                  <a:lnTo>
                    <a:pt x="3462667" y="65506"/>
                  </a:lnTo>
                  <a:lnTo>
                    <a:pt x="3468598" y="65112"/>
                  </a:lnTo>
                  <a:lnTo>
                    <a:pt x="3471405" y="60147"/>
                  </a:lnTo>
                  <a:close/>
                </a:path>
                <a:path w="7243445" h="120650">
                  <a:moveTo>
                    <a:pt x="3569449" y="47790"/>
                  </a:moveTo>
                  <a:lnTo>
                    <a:pt x="3561080" y="46532"/>
                  </a:lnTo>
                  <a:lnTo>
                    <a:pt x="3554184" y="40246"/>
                  </a:lnTo>
                  <a:lnTo>
                    <a:pt x="3547745" y="36309"/>
                  </a:lnTo>
                  <a:lnTo>
                    <a:pt x="3540722" y="42113"/>
                  </a:lnTo>
                  <a:lnTo>
                    <a:pt x="3542690" y="42164"/>
                  </a:lnTo>
                  <a:lnTo>
                    <a:pt x="3544659" y="46189"/>
                  </a:lnTo>
                  <a:lnTo>
                    <a:pt x="3540582" y="47028"/>
                  </a:lnTo>
                  <a:lnTo>
                    <a:pt x="3534867" y="46494"/>
                  </a:lnTo>
                  <a:lnTo>
                    <a:pt x="3538093" y="34328"/>
                  </a:lnTo>
                  <a:lnTo>
                    <a:pt x="3530028" y="36753"/>
                  </a:lnTo>
                  <a:lnTo>
                    <a:pt x="3523196" y="37884"/>
                  </a:lnTo>
                  <a:lnTo>
                    <a:pt x="3531819" y="45021"/>
                  </a:lnTo>
                  <a:lnTo>
                    <a:pt x="3526104" y="46647"/>
                  </a:lnTo>
                  <a:lnTo>
                    <a:pt x="3516338" y="47383"/>
                  </a:lnTo>
                  <a:lnTo>
                    <a:pt x="3509797" y="43878"/>
                  </a:lnTo>
                  <a:lnTo>
                    <a:pt x="3504260" y="39065"/>
                  </a:lnTo>
                  <a:lnTo>
                    <a:pt x="3497478" y="35902"/>
                  </a:lnTo>
                  <a:lnTo>
                    <a:pt x="3500158" y="48044"/>
                  </a:lnTo>
                  <a:lnTo>
                    <a:pt x="3509302" y="51765"/>
                  </a:lnTo>
                  <a:lnTo>
                    <a:pt x="3520516" y="52781"/>
                  </a:lnTo>
                  <a:lnTo>
                    <a:pt x="3529419" y="56832"/>
                  </a:lnTo>
                  <a:lnTo>
                    <a:pt x="3537966" y="56464"/>
                  </a:lnTo>
                  <a:lnTo>
                    <a:pt x="3545255" y="57721"/>
                  </a:lnTo>
                  <a:lnTo>
                    <a:pt x="3551821" y="59956"/>
                  </a:lnTo>
                  <a:lnTo>
                    <a:pt x="3558184" y="62458"/>
                  </a:lnTo>
                  <a:lnTo>
                    <a:pt x="3557955" y="54356"/>
                  </a:lnTo>
                  <a:lnTo>
                    <a:pt x="3562324" y="52946"/>
                  </a:lnTo>
                  <a:lnTo>
                    <a:pt x="3567442" y="52641"/>
                  </a:lnTo>
                  <a:lnTo>
                    <a:pt x="3569449" y="47790"/>
                  </a:lnTo>
                  <a:close/>
                </a:path>
                <a:path w="7243445" h="120650">
                  <a:moveTo>
                    <a:pt x="3582098" y="50673"/>
                  </a:moveTo>
                  <a:lnTo>
                    <a:pt x="3580333" y="48069"/>
                  </a:lnTo>
                  <a:lnTo>
                    <a:pt x="3579342" y="46748"/>
                  </a:lnTo>
                  <a:lnTo>
                    <a:pt x="3574758" y="50330"/>
                  </a:lnTo>
                  <a:lnTo>
                    <a:pt x="3576536" y="53035"/>
                  </a:lnTo>
                  <a:lnTo>
                    <a:pt x="3577488" y="54483"/>
                  </a:lnTo>
                  <a:lnTo>
                    <a:pt x="3582098" y="50673"/>
                  </a:lnTo>
                  <a:close/>
                </a:path>
                <a:path w="7243445" h="120650">
                  <a:moveTo>
                    <a:pt x="3623691" y="49212"/>
                  </a:moveTo>
                  <a:lnTo>
                    <a:pt x="3618636" y="49618"/>
                  </a:lnTo>
                  <a:lnTo>
                    <a:pt x="3615144" y="52324"/>
                  </a:lnTo>
                  <a:lnTo>
                    <a:pt x="3611359" y="54622"/>
                  </a:lnTo>
                  <a:lnTo>
                    <a:pt x="3605441" y="53809"/>
                  </a:lnTo>
                  <a:lnTo>
                    <a:pt x="3605352" y="50711"/>
                  </a:lnTo>
                  <a:lnTo>
                    <a:pt x="3605111" y="47904"/>
                  </a:lnTo>
                  <a:lnTo>
                    <a:pt x="3601999" y="48653"/>
                  </a:lnTo>
                  <a:lnTo>
                    <a:pt x="3602444" y="57061"/>
                  </a:lnTo>
                  <a:lnTo>
                    <a:pt x="3604831" y="61607"/>
                  </a:lnTo>
                  <a:lnTo>
                    <a:pt x="3608425" y="62255"/>
                  </a:lnTo>
                  <a:lnTo>
                    <a:pt x="3612502" y="59029"/>
                  </a:lnTo>
                  <a:lnTo>
                    <a:pt x="3611207" y="67081"/>
                  </a:lnTo>
                  <a:lnTo>
                    <a:pt x="3617010" y="72453"/>
                  </a:lnTo>
                  <a:lnTo>
                    <a:pt x="3619639" y="64071"/>
                  </a:lnTo>
                  <a:lnTo>
                    <a:pt x="3616147" y="61493"/>
                  </a:lnTo>
                  <a:lnTo>
                    <a:pt x="3618420" y="58242"/>
                  </a:lnTo>
                  <a:lnTo>
                    <a:pt x="3622332" y="54190"/>
                  </a:lnTo>
                  <a:lnTo>
                    <a:pt x="3623691" y="49212"/>
                  </a:lnTo>
                  <a:close/>
                </a:path>
                <a:path w="7243445" h="120650">
                  <a:moveTo>
                    <a:pt x="3657676" y="62788"/>
                  </a:moveTo>
                  <a:lnTo>
                    <a:pt x="3655911" y="60198"/>
                  </a:lnTo>
                  <a:lnTo>
                    <a:pt x="3655022" y="58750"/>
                  </a:lnTo>
                  <a:lnTo>
                    <a:pt x="3650323" y="62357"/>
                  </a:lnTo>
                  <a:lnTo>
                    <a:pt x="3652139" y="64947"/>
                  </a:lnTo>
                  <a:lnTo>
                    <a:pt x="3653155" y="66370"/>
                  </a:lnTo>
                  <a:lnTo>
                    <a:pt x="3657676" y="62788"/>
                  </a:lnTo>
                  <a:close/>
                </a:path>
                <a:path w="7243445" h="120650">
                  <a:moveTo>
                    <a:pt x="3727005" y="44615"/>
                  </a:moveTo>
                  <a:lnTo>
                    <a:pt x="3725214" y="41922"/>
                  </a:lnTo>
                  <a:lnTo>
                    <a:pt x="3724249" y="40614"/>
                  </a:lnTo>
                  <a:lnTo>
                    <a:pt x="3719665" y="44259"/>
                  </a:lnTo>
                  <a:lnTo>
                    <a:pt x="3721468" y="46901"/>
                  </a:lnTo>
                  <a:lnTo>
                    <a:pt x="3722420" y="48285"/>
                  </a:lnTo>
                  <a:lnTo>
                    <a:pt x="3727005" y="44615"/>
                  </a:lnTo>
                  <a:close/>
                </a:path>
                <a:path w="7243445" h="120650">
                  <a:moveTo>
                    <a:pt x="3753599" y="62776"/>
                  </a:moveTo>
                  <a:lnTo>
                    <a:pt x="3731844" y="62204"/>
                  </a:lnTo>
                  <a:lnTo>
                    <a:pt x="3725176" y="63195"/>
                  </a:lnTo>
                  <a:lnTo>
                    <a:pt x="3726497" y="65773"/>
                  </a:lnTo>
                  <a:lnTo>
                    <a:pt x="3732250" y="67830"/>
                  </a:lnTo>
                  <a:lnTo>
                    <a:pt x="3738905" y="67246"/>
                  </a:lnTo>
                  <a:lnTo>
                    <a:pt x="3744366" y="66649"/>
                  </a:lnTo>
                  <a:lnTo>
                    <a:pt x="3752189" y="69405"/>
                  </a:lnTo>
                  <a:lnTo>
                    <a:pt x="3753599" y="62776"/>
                  </a:lnTo>
                  <a:close/>
                </a:path>
                <a:path w="7243445" h="120650">
                  <a:moveTo>
                    <a:pt x="3775062" y="68224"/>
                  </a:moveTo>
                  <a:lnTo>
                    <a:pt x="3770223" y="66611"/>
                  </a:lnTo>
                  <a:lnTo>
                    <a:pt x="3768394" y="61112"/>
                  </a:lnTo>
                  <a:lnTo>
                    <a:pt x="3760774" y="62979"/>
                  </a:lnTo>
                  <a:lnTo>
                    <a:pt x="3760508" y="70802"/>
                  </a:lnTo>
                  <a:lnTo>
                    <a:pt x="3765931" y="74053"/>
                  </a:lnTo>
                  <a:lnTo>
                    <a:pt x="3772344" y="73075"/>
                  </a:lnTo>
                  <a:lnTo>
                    <a:pt x="3775062" y="68224"/>
                  </a:lnTo>
                  <a:close/>
                </a:path>
                <a:path w="7243445" h="120650">
                  <a:moveTo>
                    <a:pt x="3874478" y="73520"/>
                  </a:moveTo>
                  <a:lnTo>
                    <a:pt x="3872636" y="70815"/>
                  </a:lnTo>
                  <a:lnTo>
                    <a:pt x="3871734" y="69430"/>
                  </a:lnTo>
                  <a:lnTo>
                    <a:pt x="3867099" y="73152"/>
                  </a:lnTo>
                  <a:lnTo>
                    <a:pt x="3868890" y="75768"/>
                  </a:lnTo>
                  <a:lnTo>
                    <a:pt x="3869931" y="77114"/>
                  </a:lnTo>
                  <a:lnTo>
                    <a:pt x="3874478" y="73520"/>
                  </a:lnTo>
                  <a:close/>
                </a:path>
                <a:path w="7243445" h="120650">
                  <a:moveTo>
                    <a:pt x="4036707" y="60921"/>
                  </a:moveTo>
                  <a:lnTo>
                    <a:pt x="4032377" y="55156"/>
                  </a:lnTo>
                  <a:lnTo>
                    <a:pt x="4034078" y="59156"/>
                  </a:lnTo>
                  <a:lnTo>
                    <a:pt x="4023360" y="62738"/>
                  </a:lnTo>
                  <a:lnTo>
                    <a:pt x="4024871" y="64947"/>
                  </a:lnTo>
                  <a:lnTo>
                    <a:pt x="4028884" y="66306"/>
                  </a:lnTo>
                  <a:lnTo>
                    <a:pt x="4034180" y="64795"/>
                  </a:lnTo>
                  <a:lnTo>
                    <a:pt x="4036707" y="60921"/>
                  </a:lnTo>
                  <a:close/>
                </a:path>
                <a:path w="7243445" h="120650">
                  <a:moveTo>
                    <a:pt x="4248302" y="63334"/>
                  </a:moveTo>
                  <a:lnTo>
                    <a:pt x="4246473" y="60667"/>
                  </a:lnTo>
                  <a:lnTo>
                    <a:pt x="4245521" y="59245"/>
                  </a:lnTo>
                  <a:lnTo>
                    <a:pt x="4240911" y="62826"/>
                  </a:lnTo>
                  <a:lnTo>
                    <a:pt x="4242727" y="65493"/>
                  </a:lnTo>
                  <a:lnTo>
                    <a:pt x="4243667" y="66916"/>
                  </a:lnTo>
                  <a:lnTo>
                    <a:pt x="4248302" y="63334"/>
                  </a:lnTo>
                  <a:close/>
                </a:path>
                <a:path w="7243445" h="120650">
                  <a:moveTo>
                    <a:pt x="4333278" y="72898"/>
                  </a:moveTo>
                  <a:lnTo>
                    <a:pt x="4330420" y="73901"/>
                  </a:lnTo>
                  <a:lnTo>
                    <a:pt x="4326128" y="72783"/>
                  </a:lnTo>
                  <a:lnTo>
                    <a:pt x="4325886" y="77736"/>
                  </a:lnTo>
                  <a:lnTo>
                    <a:pt x="4328731" y="76619"/>
                  </a:lnTo>
                  <a:lnTo>
                    <a:pt x="4333024" y="77660"/>
                  </a:lnTo>
                  <a:lnTo>
                    <a:pt x="4333278" y="72898"/>
                  </a:lnTo>
                  <a:close/>
                </a:path>
                <a:path w="7243445" h="120650">
                  <a:moveTo>
                    <a:pt x="4695126" y="74472"/>
                  </a:moveTo>
                  <a:lnTo>
                    <a:pt x="4693285" y="71805"/>
                  </a:lnTo>
                  <a:lnTo>
                    <a:pt x="4692281" y="70370"/>
                  </a:lnTo>
                  <a:lnTo>
                    <a:pt x="4687684" y="73977"/>
                  </a:lnTo>
                  <a:lnTo>
                    <a:pt x="4689500" y="76644"/>
                  </a:lnTo>
                  <a:lnTo>
                    <a:pt x="4690491" y="78066"/>
                  </a:lnTo>
                  <a:lnTo>
                    <a:pt x="4695126" y="74472"/>
                  </a:lnTo>
                  <a:close/>
                </a:path>
                <a:path w="7243445" h="120650">
                  <a:moveTo>
                    <a:pt x="4736871" y="77724"/>
                  </a:moveTo>
                  <a:lnTo>
                    <a:pt x="4729937" y="78765"/>
                  </a:lnTo>
                  <a:lnTo>
                    <a:pt x="4728972" y="71907"/>
                  </a:lnTo>
                  <a:lnTo>
                    <a:pt x="4722419" y="72478"/>
                  </a:lnTo>
                  <a:lnTo>
                    <a:pt x="4722203" y="80314"/>
                  </a:lnTo>
                  <a:lnTo>
                    <a:pt x="4727689" y="83540"/>
                  </a:lnTo>
                  <a:lnTo>
                    <a:pt x="4734141" y="82550"/>
                  </a:lnTo>
                  <a:lnTo>
                    <a:pt x="4736871" y="77724"/>
                  </a:lnTo>
                  <a:close/>
                </a:path>
                <a:path w="7243445" h="120650">
                  <a:moveTo>
                    <a:pt x="4934115" y="91732"/>
                  </a:moveTo>
                  <a:lnTo>
                    <a:pt x="4929695" y="92240"/>
                  </a:lnTo>
                  <a:lnTo>
                    <a:pt x="4931740" y="99441"/>
                  </a:lnTo>
                  <a:lnTo>
                    <a:pt x="4934115" y="91732"/>
                  </a:lnTo>
                  <a:close/>
                </a:path>
                <a:path w="7243445" h="120650">
                  <a:moveTo>
                    <a:pt x="4947932" y="92671"/>
                  </a:moveTo>
                  <a:lnTo>
                    <a:pt x="4945050" y="93599"/>
                  </a:lnTo>
                  <a:lnTo>
                    <a:pt x="4940744" y="92570"/>
                  </a:lnTo>
                  <a:lnTo>
                    <a:pt x="4940503" y="97358"/>
                  </a:lnTo>
                  <a:lnTo>
                    <a:pt x="4943348" y="96278"/>
                  </a:lnTo>
                  <a:lnTo>
                    <a:pt x="4947704" y="97447"/>
                  </a:lnTo>
                  <a:lnTo>
                    <a:pt x="4947932" y="92671"/>
                  </a:lnTo>
                  <a:close/>
                </a:path>
                <a:path w="7243445" h="120650">
                  <a:moveTo>
                    <a:pt x="5112245" y="86233"/>
                  </a:moveTo>
                  <a:lnTo>
                    <a:pt x="5110099" y="79108"/>
                  </a:lnTo>
                  <a:lnTo>
                    <a:pt x="5107762" y="86677"/>
                  </a:lnTo>
                  <a:lnTo>
                    <a:pt x="5112245" y="86233"/>
                  </a:lnTo>
                  <a:close/>
                </a:path>
                <a:path w="7243445" h="120650">
                  <a:moveTo>
                    <a:pt x="5119560" y="92849"/>
                  </a:moveTo>
                  <a:lnTo>
                    <a:pt x="5116766" y="88442"/>
                  </a:lnTo>
                  <a:lnTo>
                    <a:pt x="5112245" y="86233"/>
                  </a:lnTo>
                  <a:lnTo>
                    <a:pt x="5111420" y="90322"/>
                  </a:lnTo>
                  <a:lnTo>
                    <a:pt x="5108422" y="91224"/>
                  </a:lnTo>
                  <a:lnTo>
                    <a:pt x="5108321" y="96266"/>
                  </a:lnTo>
                  <a:lnTo>
                    <a:pt x="5114125" y="101485"/>
                  </a:lnTo>
                  <a:lnTo>
                    <a:pt x="5119179" y="101320"/>
                  </a:lnTo>
                  <a:lnTo>
                    <a:pt x="5119560" y="92849"/>
                  </a:lnTo>
                  <a:close/>
                </a:path>
                <a:path w="7243445" h="120650">
                  <a:moveTo>
                    <a:pt x="5128425" y="99187"/>
                  </a:moveTo>
                  <a:lnTo>
                    <a:pt x="5126609" y="96596"/>
                  </a:lnTo>
                  <a:lnTo>
                    <a:pt x="5125644" y="95173"/>
                  </a:lnTo>
                  <a:lnTo>
                    <a:pt x="5120995" y="98806"/>
                  </a:lnTo>
                  <a:lnTo>
                    <a:pt x="5122850" y="101384"/>
                  </a:lnTo>
                  <a:lnTo>
                    <a:pt x="5123853" y="102806"/>
                  </a:lnTo>
                  <a:lnTo>
                    <a:pt x="5128425" y="99187"/>
                  </a:lnTo>
                  <a:close/>
                </a:path>
                <a:path w="7243445" h="120650">
                  <a:moveTo>
                    <a:pt x="5155895" y="97129"/>
                  </a:moveTo>
                  <a:lnTo>
                    <a:pt x="5152796" y="97802"/>
                  </a:lnTo>
                  <a:lnTo>
                    <a:pt x="5152504" y="95072"/>
                  </a:lnTo>
                  <a:lnTo>
                    <a:pt x="5152377" y="92011"/>
                  </a:lnTo>
                  <a:lnTo>
                    <a:pt x="5145036" y="91884"/>
                  </a:lnTo>
                  <a:lnTo>
                    <a:pt x="5144389" y="99174"/>
                  </a:lnTo>
                  <a:lnTo>
                    <a:pt x="5148694" y="102666"/>
                  </a:lnTo>
                  <a:lnTo>
                    <a:pt x="5153888" y="102069"/>
                  </a:lnTo>
                  <a:lnTo>
                    <a:pt x="5155895" y="97129"/>
                  </a:lnTo>
                  <a:close/>
                </a:path>
                <a:path w="7243445" h="120650">
                  <a:moveTo>
                    <a:pt x="5204345" y="97396"/>
                  </a:moveTo>
                  <a:lnTo>
                    <a:pt x="5203952" y="91363"/>
                  </a:lnTo>
                  <a:lnTo>
                    <a:pt x="5203736" y="87896"/>
                  </a:lnTo>
                  <a:lnTo>
                    <a:pt x="5198110" y="87490"/>
                  </a:lnTo>
                  <a:lnTo>
                    <a:pt x="5198110" y="95402"/>
                  </a:lnTo>
                  <a:lnTo>
                    <a:pt x="5193550" y="99060"/>
                  </a:lnTo>
                  <a:lnTo>
                    <a:pt x="5192534" y="97777"/>
                  </a:lnTo>
                  <a:lnTo>
                    <a:pt x="5192357" y="97548"/>
                  </a:lnTo>
                  <a:lnTo>
                    <a:pt x="5190668" y="95186"/>
                  </a:lnTo>
                  <a:lnTo>
                    <a:pt x="5195176" y="91440"/>
                  </a:lnTo>
                  <a:lnTo>
                    <a:pt x="5196306" y="92811"/>
                  </a:lnTo>
                  <a:lnTo>
                    <a:pt x="5198110" y="95402"/>
                  </a:lnTo>
                  <a:lnTo>
                    <a:pt x="5198110" y="87490"/>
                  </a:lnTo>
                  <a:lnTo>
                    <a:pt x="5194249" y="87210"/>
                  </a:lnTo>
                  <a:lnTo>
                    <a:pt x="5186667" y="89890"/>
                  </a:lnTo>
                  <a:lnTo>
                    <a:pt x="5180279" y="91440"/>
                  </a:lnTo>
                  <a:lnTo>
                    <a:pt x="5174412" y="87363"/>
                  </a:lnTo>
                  <a:lnTo>
                    <a:pt x="5172710" y="93573"/>
                  </a:lnTo>
                  <a:lnTo>
                    <a:pt x="5169547" y="97548"/>
                  </a:lnTo>
                  <a:lnTo>
                    <a:pt x="5163236" y="97269"/>
                  </a:lnTo>
                  <a:lnTo>
                    <a:pt x="5162448" y="90906"/>
                  </a:lnTo>
                  <a:lnTo>
                    <a:pt x="5156060" y="92100"/>
                  </a:lnTo>
                  <a:lnTo>
                    <a:pt x="5155958" y="95402"/>
                  </a:lnTo>
                  <a:lnTo>
                    <a:pt x="5156009" y="97269"/>
                  </a:lnTo>
                  <a:lnTo>
                    <a:pt x="5159286" y="101130"/>
                  </a:lnTo>
                  <a:lnTo>
                    <a:pt x="5160175" y="108432"/>
                  </a:lnTo>
                  <a:lnTo>
                    <a:pt x="5161559" y="115112"/>
                  </a:lnTo>
                  <a:lnTo>
                    <a:pt x="5166436" y="117259"/>
                  </a:lnTo>
                  <a:lnTo>
                    <a:pt x="5165979" y="111302"/>
                  </a:lnTo>
                  <a:lnTo>
                    <a:pt x="5167477" y="108356"/>
                  </a:lnTo>
                  <a:lnTo>
                    <a:pt x="5170284" y="107302"/>
                  </a:lnTo>
                  <a:lnTo>
                    <a:pt x="5174627" y="111213"/>
                  </a:lnTo>
                  <a:lnTo>
                    <a:pt x="5177599" y="109728"/>
                  </a:lnTo>
                  <a:lnTo>
                    <a:pt x="5179479" y="107302"/>
                  </a:lnTo>
                  <a:lnTo>
                    <a:pt x="5180622" y="105829"/>
                  </a:lnTo>
                  <a:lnTo>
                    <a:pt x="5185080" y="102514"/>
                  </a:lnTo>
                  <a:lnTo>
                    <a:pt x="5188280" y="106502"/>
                  </a:lnTo>
                  <a:lnTo>
                    <a:pt x="5193208" y="108127"/>
                  </a:lnTo>
                  <a:lnTo>
                    <a:pt x="5199634" y="107835"/>
                  </a:lnTo>
                  <a:lnTo>
                    <a:pt x="5199469" y="102514"/>
                  </a:lnTo>
                  <a:lnTo>
                    <a:pt x="5199367" y="99060"/>
                  </a:lnTo>
                  <a:lnTo>
                    <a:pt x="5199354" y="98844"/>
                  </a:lnTo>
                  <a:lnTo>
                    <a:pt x="5204345" y="97396"/>
                  </a:lnTo>
                  <a:close/>
                </a:path>
                <a:path w="7243445" h="120650">
                  <a:moveTo>
                    <a:pt x="5300332" y="101561"/>
                  </a:moveTo>
                  <a:lnTo>
                    <a:pt x="5294706" y="98526"/>
                  </a:lnTo>
                  <a:lnTo>
                    <a:pt x="5294947" y="104482"/>
                  </a:lnTo>
                  <a:lnTo>
                    <a:pt x="5300332" y="101561"/>
                  </a:lnTo>
                  <a:close/>
                </a:path>
                <a:path w="7243445" h="120650">
                  <a:moveTo>
                    <a:pt x="5963564" y="109004"/>
                  </a:moveTo>
                  <a:lnTo>
                    <a:pt x="5960681" y="109969"/>
                  </a:lnTo>
                  <a:lnTo>
                    <a:pt x="5956300" y="108978"/>
                  </a:lnTo>
                  <a:lnTo>
                    <a:pt x="5956160" y="113792"/>
                  </a:lnTo>
                  <a:lnTo>
                    <a:pt x="5959056" y="112687"/>
                  </a:lnTo>
                  <a:lnTo>
                    <a:pt x="5963399" y="113804"/>
                  </a:lnTo>
                  <a:lnTo>
                    <a:pt x="5963564" y="109004"/>
                  </a:lnTo>
                  <a:close/>
                </a:path>
                <a:path w="7243445" h="120650">
                  <a:moveTo>
                    <a:pt x="5970562" y="101790"/>
                  </a:moveTo>
                  <a:lnTo>
                    <a:pt x="5967361" y="94030"/>
                  </a:lnTo>
                  <a:lnTo>
                    <a:pt x="5963526" y="99669"/>
                  </a:lnTo>
                  <a:lnTo>
                    <a:pt x="5966930" y="102958"/>
                  </a:lnTo>
                  <a:lnTo>
                    <a:pt x="5970562" y="101790"/>
                  </a:lnTo>
                  <a:close/>
                </a:path>
                <a:path w="7243445" h="120650">
                  <a:moveTo>
                    <a:pt x="6133198" y="110591"/>
                  </a:moveTo>
                  <a:lnTo>
                    <a:pt x="6125794" y="110591"/>
                  </a:lnTo>
                  <a:lnTo>
                    <a:pt x="6125718" y="120510"/>
                  </a:lnTo>
                  <a:lnTo>
                    <a:pt x="6133147" y="120510"/>
                  </a:lnTo>
                  <a:lnTo>
                    <a:pt x="6133198" y="110591"/>
                  </a:lnTo>
                  <a:close/>
                </a:path>
                <a:path w="7243445" h="120650">
                  <a:moveTo>
                    <a:pt x="6153683" y="113144"/>
                  </a:moveTo>
                  <a:lnTo>
                    <a:pt x="6151765" y="110591"/>
                  </a:lnTo>
                  <a:lnTo>
                    <a:pt x="6150775" y="109181"/>
                  </a:lnTo>
                  <a:lnTo>
                    <a:pt x="6146089" y="112915"/>
                  </a:lnTo>
                  <a:lnTo>
                    <a:pt x="6148006" y="115455"/>
                  </a:lnTo>
                  <a:lnTo>
                    <a:pt x="6149022" y="116840"/>
                  </a:lnTo>
                  <a:lnTo>
                    <a:pt x="6153683" y="113144"/>
                  </a:lnTo>
                  <a:close/>
                </a:path>
                <a:path w="7243445" h="120650">
                  <a:moveTo>
                    <a:pt x="6796760" y="106413"/>
                  </a:moveTo>
                  <a:lnTo>
                    <a:pt x="6796697" y="97523"/>
                  </a:lnTo>
                  <a:lnTo>
                    <a:pt x="6792493" y="100939"/>
                  </a:lnTo>
                  <a:lnTo>
                    <a:pt x="6793928" y="105727"/>
                  </a:lnTo>
                  <a:lnTo>
                    <a:pt x="6796760" y="106413"/>
                  </a:lnTo>
                  <a:close/>
                </a:path>
                <a:path w="7243445" h="120650">
                  <a:moveTo>
                    <a:pt x="6823024" y="97142"/>
                  </a:moveTo>
                  <a:lnTo>
                    <a:pt x="6818554" y="97980"/>
                  </a:lnTo>
                  <a:lnTo>
                    <a:pt x="6812343" y="96469"/>
                  </a:lnTo>
                  <a:lnTo>
                    <a:pt x="6811797" y="102362"/>
                  </a:lnTo>
                  <a:lnTo>
                    <a:pt x="6816230" y="101460"/>
                  </a:lnTo>
                  <a:lnTo>
                    <a:pt x="6822491" y="102984"/>
                  </a:lnTo>
                  <a:lnTo>
                    <a:pt x="6823024" y="97142"/>
                  </a:lnTo>
                  <a:close/>
                </a:path>
                <a:path w="7243445" h="120650">
                  <a:moveTo>
                    <a:pt x="6842023" y="99682"/>
                  </a:moveTo>
                  <a:lnTo>
                    <a:pt x="6841693" y="91948"/>
                  </a:lnTo>
                  <a:lnTo>
                    <a:pt x="6834733" y="92722"/>
                  </a:lnTo>
                  <a:lnTo>
                    <a:pt x="6829209" y="95364"/>
                  </a:lnTo>
                  <a:lnTo>
                    <a:pt x="6826859" y="102146"/>
                  </a:lnTo>
                  <a:lnTo>
                    <a:pt x="6832549" y="102108"/>
                  </a:lnTo>
                  <a:lnTo>
                    <a:pt x="6838302" y="102171"/>
                  </a:lnTo>
                  <a:lnTo>
                    <a:pt x="6842023" y="99682"/>
                  </a:lnTo>
                  <a:close/>
                </a:path>
                <a:path w="7243445" h="120650">
                  <a:moveTo>
                    <a:pt x="6924370" y="90754"/>
                  </a:moveTo>
                  <a:lnTo>
                    <a:pt x="6921284" y="88023"/>
                  </a:lnTo>
                  <a:lnTo>
                    <a:pt x="6918172" y="85534"/>
                  </a:lnTo>
                  <a:lnTo>
                    <a:pt x="6913004" y="85852"/>
                  </a:lnTo>
                  <a:lnTo>
                    <a:pt x="6913118" y="90906"/>
                  </a:lnTo>
                  <a:lnTo>
                    <a:pt x="6916140" y="94272"/>
                  </a:lnTo>
                  <a:lnTo>
                    <a:pt x="6923557" y="98513"/>
                  </a:lnTo>
                  <a:lnTo>
                    <a:pt x="6924370" y="90754"/>
                  </a:lnTo>
                  <a:close/>
                </a:path>
                <a:path w="7243445" h="120650">
                  <a:moveTo>
                    <a:pt x="6939381" y="90512"/>
                  </a:moveTo>
                  <a:lnTo>
                    <a:pt x="6930466" y="87109"/>
                  </a:lnTo>
                  <a:lnTo>
                    <a:pt x="6929272" y="91579"/>
                  </a:lnTo>
                  <a:lnTo>
                    <a:pt x="6933133" y="95529"/>
                  </a:lnTo>
                  <a:lnTo>
                    <a:pt x="6939381" y="90512"/>
                  </a:lnTo>
                  <a:close/>
                </a:path>
                <a:path w="7243445" h="120650">
                  <a:moveTo>
                    <a:pt x="6969480" y="94818"/>
                  </a:moveTo>
                  <a:lnTo>
                    <a:pt x="6969417" y="90068"/>
                  </a:lnTo>
                  <a:lnTo>
                    <a:pt x="6958177" y="90233"/>
                  </a:lnTo>
                  <a:lnTo>
                    <a:pt x="6951789" y="90792"/>
                  </a:lnTo>
                  <a:lnTo>
                    <a:pt x="6951700" y="93548"/>
                  </a:lnTo>
                  <a:lnTo>
                    <a:pt x="6955803" y="95859"/>
                  </a:lnTo>
                  <a:lnTo>
                    <a:pt x="6962064" y="95097"/>
                  </a:lnTo>
                  <a:lnTo>
                    <a:pt x="6964947" y="93967"/>
                  </a:lnTo>
                  <a:lnTo>
                    <a:pt x="6969480" y="94818"/>
                  </a:lnTo>
                  <a:close/>
                </a:path>
                <a:path w="7243445" h="120650">
                  <a:moveTo>
                    <a:pt x="6988315" y="94716"/>
                  </a:moveTo>
                  <a:lnTo>
                    <a:pt x="6983552" y="94564"/>
                  </a:lnTo>
                  <a:lnTo>
                    <a:pt x="6982993" y="88468"/>
                  </a:lnTo>
                  <a:lnTo>
                    <a:pt x="6976973" y="89966"/>
                  </a:lnTo>
                  <a:lnTo>
                    <a:pt x="6976643" y="97282"/>
                  </a:lnTo>
                  <a:lnTo>
                    <a:pt x="6981203" y="100609"/>
                  </a:lnTo>
                  <a:lnTo>
                    <a:pt x="6986486" y="99796"/>
                  </a:lnTo>
                  <a:lnTo>
                    <a:pt x="6988315" y="94716"/>
                  </a:lnTo>
                  <a:close/>
                </a:path>
                <a:path w="7243445" h="120650">
                  <a:moveTo>
                    <a:pt x="7022058" y="89306"/>
                  </a:moveTo>
                  <a:lnTo>
                    <a:pt x="7010794" y="89471"/>
                  </a:lnTo>
                  <a:lnTo>
                    <a:pt x="7006349" y="90360"/>
                  </a:lnTo>
                  <a:lnTo>
                    <a:pt x="7000087" y="88823"/>
                  </a:lnTo>
                  <a:lnTo>
                    <a:pt x="6999643" y="94551"/>
                  </a:lnTo>
                  <a:lnTo>
                    <a:pt x="7010908" y="94386"/>
                  </a:lnTo>
                  <a:lnTo>
                    <a:pt x="7015264" y="93637"/>
                  </a:lnTo>
                  <a:lnTo>
                    <a:pt x="7021563" y="95173"/>
                  </a:lnTo>
                  <a:lnTo>
                    <a:pt x="7022058" y="89306"/>
                  </a:lnTo>
                  <a:close/>
                </a:path>
                <a:path w="7243445" h="120650">
                  <a:moveTo>
                    <a:pt x="7069429" y="90881"/>
                  </a:moveTo>
                  <a:lnTo>
                    <a:pt x="7067397" y="88341"/>
                  </a:lnTo>
                  <a:lnTo>
                    <a:pt x="7066318" y="86969"/>
                  </a:lnTo>
                  <a:lnTo>
                    <a:pt x="7061644" y="90817"/>
                  </a:lnTo>
                  <a:lnTo>
                    <a:pt x="7063689" y="93383"/>
                  </a:lnTo>
                  <a:lnTo>
                    <a:pt x="7064781" y="94729"/>
                  </a:lnTo>
                  <a:lnTo>
                    <a:pt x="7069429" y="90881"/>
                  </a:lnTo>
                  <a:close/>
                </a:path>
                <a:path w="7243445" h="120650">
                  <a:moveTo>
                    <a:pt x="7242950" y="99428"/>
                  </a:moveTo>
                  <a:lnTo>
                    <a:pt x="7239800" y="92405"/>
                  </a:lnTo>
                  <a:lnTo>
                    <a:pt x="7235774" y="98221"/>
                  </a:lnTo>
                  <a:lnTo>
                    <a:pt x="7230465" y="102514"/>
                  </a:lnTo>
                  <a:lnTo>
                    <a:pt x="7226236" y="108115"/>
                  </a:lnTo>
                  <a:lnTo>
                    <a:pt x="7225436" y="117894"/>
                  </a:lnTo>
                  <a:lnTo>
                    <a:pt x="7234631" y="116840"/>
                  </a:lnTo>
                  <a:lnTo>
                    <a:pt x="7240841" y="109118"/>
                  </a:lnTo>
                  <a:lnTo>
                    <a:pt x="7242950" y="9942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19454" y="4939156"/>
              <a:ext cx="7278370" cy="127000"/>
            </a:xfrm>
            <a:custGeom>
              <a:avLst/>
              <a:gdLst/>
              <a:ahLst/>
              <a:cxnLst/>
              <a:rect l="l" t="t" r="r" b="b"/>
              <a:pathLst>
                <a:path w="7278370" h="127000">
                  <a:moveTo>
                    <a:pt x="6680" y="25311"/>
                  </a:moveTo>
                  <a:lnTo>
                    <a:pt x="6388" y="20281"/>
                  </a:lnTo>
                  <a:lnTo>
                    <a:pt x="495" y="19354"/>
                  </a:lnTo>
                  <a:lnTo>
                    <a:pt x="0" y="25692"/>
                  </a:lnTo>
                  <a:lnTo>
                    <a:pt x="3746" y="25019"/>
                  </a:lnTo>
                  <a:lnTo>
                    <a:pt x="5600" y="32575"/>
                  </a:lnTo>
                  <a:lnTo>
                    <a:pt x="6680" y="25311"/>
                  </a:lnTo>
                  <a:close/>
                </a:path>
                <a:path w="7278370" h="127000">
                  <a:moveTo>
                    <a:pt x="10896" y="40030"/>
                  </a:moveTo>
                  <a:lnTo>
                    <a:pt x="8394" y="32943"/>
                  </a:lnTo>
                  <a:lnTo>
                    <a:pt x="6883" y="40728"/>
                  </a:lnTo>
                  <a:lnTo>
                    <a:pt x="10896" y="40030"/>
                  </a:lnTo>
                  <a:close/>
                </a:path>
                <a:path w="7278370" h="127000">
                  <a:moveTo>
                    <a:pt x="15519" y="48437"/>
                  </a:moveTo>
                  <a:lnTo>
                    <a:pt x="14211" y="39852"/>
                  </a:lnTo>
                  <a:lnTo>
                    <a:pt x="10896" y="40030"/>
                  </a:lnTo>
                  <a:lnTo>
                    <a:pt x="11061" y="43357"/>
                  </a:lnTo>
                  <a:lnTo>
                    <a:pt x="11442" y="50025"/>
                  </a:lnTo>
                  <a:lnTo>
                    <a:pt x="15519" y="48437"/>
                  </a:lnTo>
                  <a:close/>
                </a:path>
                <a:path w="7278370" h="127000">
                  <a:moveTo>
                    <a:pt x="20383" y="29565"/>
                  </a:moveTo>
                  <a:lnTo>
                    <a:pt x="20205" y="24142"/>
                  </a:lnTo>
                  <a:lnTo>
                    <a:pt x="18110" y="16954"/>
                  </a:lnTo>
                  <a:lnTo>
                    <a:pt x="16789" y="24739"/>
                  </a:lnTo>
                  <a:lnTo>
                    <a:pt x="16916" y="29946"/>
                  </a:lnTo>
                  <a:lnTo>
                    <a:pt x="19011" y="37223"/>
                  </a:lnTo>
                  <a:lnTo>
                    <a:pt x="20383" y="29565"/>
                  </a:lnTo>
                  <a:close/>
                </a:path>
                <a:path w="7278370" h="127000">
                  <a:moveTo>
                    <a:pt x="190855" y="27533"/>
                  </a:moveTo>
                  <a:lnTo>
                    <a:pt x="183654" y="22656"/>
                  </a:lnTo>
                  <a:lnTo>
                    <a:pt x="182600" y="27266"/>
                  </a:lnTo>
                  <a:lnTo>
                    <a:pt x="185686" y="32016"/>
                  </a:lnTo>
                  <a:lnTo>
                    <a:pt x="190855" y="27533"/>
                  </a:lnTo>
                  <a:close/>
                </a:path>
                <a:path w="7278370" h="127000">
                  <a:moveTo>
                    <a:pt x="209727" y="24574"/>
                  </a:moveTo>
                  <a:lnTo>
                    <a:pt x="207848" y="22098"/>
                  </a:lnTo>
                  <a:lnTo>
                    <a:pt x="206844" y="20637"/>
                  </a:lnTo>
                  <a:lnTo>
                    <a:pt x="202730" y="24599"/>
                  </a:lnTo>
                  <a:lnTo>
                    <a:pt x="204584" y="27101"/>
                  </a:lnTo>
                  <a:lnTo>
                    <a:pt x="205663" y="28524"/>
                  </a:lnTo>
                  <a:lnTo>
                    <a:pt x="209727" y="24574"/>
                  </a:lnTo>
                  <a:close/>
                </a:path>
                <a:path w="7278370" h="127000">
                  <a:moveTo>
                    <a:pt x="681380" y="5156"/>
                  </a:moveTo>
                  <a:lnTo>
                    <a:pt x="674966" y="2679"/>
                  </a:lnTo>
                  <a:lnTo>
                    <a:pt x="669302" y="1752"/>
                  </a:lnTo>
                  <a:lnTo>
                    <a:pt x="664464" y="3848"/>
                  </a:lnTo>
                  <a:lnTo>
                    <a:pt x="660501" y="10477"/>
                  </a:lnTo>
                  <a:lnTo>
                    <a:pt x="666305" y="9893"/>
                  </a:lnTo>
                  <a:lnTo>
                    <a:pt x="673138" y="10795"/>
                  </a:lnTo>
                  <a:lnTo>
                    <a:pt x="678878" y="10185"/>
                  </a:lnTo>
                  <a:lnTo>
                    <a:pt x="681380" y="5156"/>
                  </a:lnTo>
                  <a:close/>
                </a:path>
                <a:path w="7278370" h="127000">
                  <a:moveTo>
                    <a:pt x="691908" y="10020"/>
                  </a:moveTo>
                  <a:lnTo>
                    <a:pt x="691845" y="6642"/>
                  </a:lnTo>
                  <a:lnTo>
                    <a:pt x="691730" y="0"/>
                  </a:lnTo>
                  <a:lnTo>
                    <a:pt x="684796" y="101"/>
                  </a:lnTo>
                  <a:lnTo>
                    <a:pt x="684974" y="10109"/>
                  </a:lnTo>
                  <a:lnTo>
                    <a:pt x="691908" y="10020"/>
                  </a:lnTo>
                  <a:close/>
                </a:path>
                <a:path w="7278370" h="127000">
                  <a:moveTo>
                    <a:pt x="712965" y="14617"/>
                  </a:moveTo>
                  <a:lnTo>
                    <a:pt x="710260" y="15786"/>
                  </a:lnTo>
                  <a:lnTo>
                    <a:pt x="706043" y="14871"/>
                  </a:lnTo>
                  <a:lnTo>
                    <a:pt x="706043" y="19735"/>
                  </a:lnTo>
                  <a:lnTo>
                    <a:pt x="708748" y="18554"/>
                  </a:lnTo>
                  <a:lnTo>
                    <a:pt x="712939" y="19596"/>
                  </a:lnTo>
                  <a:lnTo>
                    <a:pt x="712965" y="14617"/>
                  </a:lnTo>
                  <a:close/>
                </a:path>
                <a:path w="7278370" h="127000">
                  <a:moveTo>
                    <a:pt x="2002358" y="12357"/>
                  </a:moveTo>
                  <a:lnTo>
                    <a:pt x="1995995" y="12306"/>
                  </a:lnTo>
                  <a:lnTo>
                    <a:pt x="1996452" y="16027"/>
                  </a:lnTo>
                  <a:lnTo>
                    <a:pt x="1999856" y="17919"/>
                  </a:lnTo>
                  <a:lnTo>
                    <a:pt x="2002358" y="12357"/>
                  </a:lnTo>
                  <a:close/>
                </a:path>
                <a:path w="7278370" h="127000">
                  <a:moveTo>
                    <a:pt x="2066531" y="18364"/>
                  </a:moveTo>
                  <a:lnTo>
                    <a:pt x="2060359" y="16929"/>
                  </a:lnTo>
                  <a:lnTo>
                    <a:pt x="2059343" y="23266"/>
                  </a:lnTo>
                  <a:lnTo>
                    <a:pt x="2063394" y="22771"/>
                  </a:lnTo>
                  <a:lnTo>
                    <a:pt x="2064753" y="30657"/>
                  </a:lnTo>
                  <a:lnTo>
                    <a:pt x="2066442" y="23393"/>
                  </a:lnTo>
                  <a:lnTo>
                    <a:pt x="2066531" y="18364"/>
                  </a:lnTo>
                  <a:close/>
                </a:path>
                <a:path w="7278370" h="127000">
                  <a:moveTo>
                    <a:pt x="2156129" y="14605"/>
                  </a:moveTo>
                  <a:lnTo>
                    <a:pt x="2154415" y="7239"/>
                  </a:lnTo>
                  <a:lnTo>
                    <a:pt x="2152383" y="14973"/>
                  </a:lnTo>
                  <a:lnTo>
                    <a:pt x="2148624" y="15100"/>
                  </a:lnTo>
                  <a:lnTo>
                    <a:pt x="2149449" y="21272"/>
                  </a:lnTo>
                  <a:lnTo>
                    <a:pt x="2155875" y="19913"/>
                  </a:lnTo>
                  <a:lnTo>
                    <a:pt x="2156129" y="14605"/>
                  </a:lnTo>
                  <a:close/>
                </a:path>
                <a:path w="7278370" h="127000">
                  <a:moveTo>
                    <a:pt x="2425674" y="22225"/>
                  </a:moveTo>
                  <a:lnTo>
                    <a:pt x="2423884" y="19659"/>
                  </a:lnTo>
                  <a:lnTo>
                    <a:pt x="2422969" y="18122"/>
                  </a:lnTo>
                  <a:lnTo>
                    <a:pt x="2418423" y="21894"/>
                  </a:lnTo>
                  <a:lnTo>
                    <a:pt x="2420239" y="24485"/>
                  </a:lnTo>
                  <a:lnTo>
                    <a:pt x="2421178" y="25971"/>
                  </a:lnTo>
                  <a:lnTo>
                    <a:pt x="2425674" y="22225"/>
                  </a:lnTo>
                  <a:close/>
                </a:path>
                <a:path w="7278370" h="127000">
                  <a:moveTo>
                    <a:pt x="2510548" y="25819"/>
                  </a:moveTo>
                  <a:lnTo>
                    <a:pt x="2506167" y="26238"/>
                  </a:lnTo>
                  <a:lnTo>
                    <a:pt x="2508186" y="33553"/>
                  </a:lnTo>
                  <a:lnTo>
                    <a:pt x="2510548" y="25819"/>
                  </a:lnTo>
                  <a:close/>
                </a:path>
                <a:path w="7278370" h="127000">
                  <a:moveTo>
                    <a:pt x="2547543" y="24815"/>
                  </a:moveTo>
                  <a:lnTo>
                    <a:pt x="2545778" y="22237"/>
                  </a:lnTo>
                  <a:lnTo>
                    <a:pt x="2544800" y="20701"/>
                  </a:lnTo>
                  <a:lnTo>
                    <a:pt x="2540266" y="24447"/>
                  </a:lnTo>
                  <a:lnTo>
                    <a:pt x="2542044" y="27051"/>
                  </a:lnTo>
                  <a:lnTo>
                    <a:pt x="2543048" y="28549"/>
                  </a:lnTo>
                  <a:lnTo>
                    <a:pt x="2547543" y="24815"/>
                  </a:lnTo>
                  <a:close/>
                </a:path>
                <a:path w="7278370" h="127000">
                  <a:moveTo>
                    <a:pt x="2608618" y="26187"/>
                  </a:moveTo>
                  <a:lnTo>
                    <a:pt x="2606751" y="23609"/>
                  </a:lnTo>
                  <a:lnTo>
                    <a:pt x="2605824" y="22072"/>
                  </a:lnTo>
                  <a:lnTo>
                    <a:pt x="2601264" y="25819"/>
                  </a:lnTo>
                  <a:lnTo>
                    <a:pt x="2603042" y="28409"/>
                  </a:lnTo>
                  <a:lnTo>
                    <a:pt x="2604020" y="29895"/>
                  </a:lnTo>
                  <a:lnTo>
                    <a:pt x="2608618" y="26187"/>
                  </a:lnTo>
                  <a:close/>
                </a:path>
                <a:path w="7278370" h="127000">
                  <a:moveTo>
                    <a:pt x="2676728" y="27724"/>
                  </a:moveTo>
                  <a:lnTo>
                    <a:pt x="2674975" y="25146"/>
                  </a:lnTo>
                  <a:lnTo>
                    <a:pt x="2673959" y="23609"/>
                  </a:lnTo>
                  <a:lnTo>
                    <a:pt x="2669451" y="27355"/>
                  </a:lnTo>
                  <a:lnTo>
                    <a:pt x="2671254" y="29946"/>
                  </a:lnTo>
                  <a:lnTo>
                    <a:pt x="2672181" y="31432"/>
                  </a:lnTo>
                  <a:lnTo>
                    <a:pt x="2676728" y="27724"/>
                  </a:lnTo>
                  <a:close/>
                </a:path>
                <a:path w="7278370" h="127000">
                  <a:moveTo>
                    <a:pt x="2897289" y="35013"/>
                  </a:moveTo>
                  <a:lnTo>
                    <a:pt x="2894457" y="36093"/>
                  </a:lnTo>
                  <a:lnTo>
                    <a:pt x="2890189" y="35013"/>
                  </a:lnTo>
                  <a:lnTo>
                    <a:pt x="2889974" y="39878"/>
                  </a:lnTo>
                  <a:lnTo>
                    <a:pt x="2892780" y="38773"/>
                  </a:lnTo>
                  <a:lnTo>
                    <a:pt x="2897086" y="39966"/>
                  </a:lnTo>
                  <a:lnTo>
                    <a:pt x="2897289" y="35013"/>
                  </a:lnTo>
                  <a:close/>
                </a:path>
                <a:path w="7278370" h="127000">
                  <a:moveTo>
                    <a:pt x="2952762" y="43840"/>
                  </a:moveTo>
                  <a:lnTo>
                    <a:pt x="2950984" y="41236"/>
                  </a:lnTo>
                  <a:lnTo>
                    <a:pt x="2950057" y="39814"/>
                  </a:lnTo>
                  <a:lnTo>
                    <a:pt x="2945473" y="43522"/>
                  </a:lnTo>
                  <a:lnTo>
                    <a:pt x="2947238" y="46126"/>
                  </a:lnTo>
                  <a:lnTo>
                    <a:pt x="2948190" y="47548"/>
                  </a:lnTo>
                  <a:lnTo>
                    <a:pt x="2952762" y="43840"/>
                  </a:lnTo>
                  <a:close/>
                </a:path>
                <a:path w="7278370" h="127000">
                  <a:moveTo>
                    <a:pt x="2961754" y="41503"/>
                  </a:moveTo>
                  <a:lnTo>
                    <a:pt x="2958884" y="42506"/>
                  </a:lnTo>
                  <a:lnTo>
                    <a:pt x="2954667" y="41529"/>
                  </a:lnTo>
                  <a:lnTo>
                    <a:pt x="2954439" y="46278"/>
                  </a:lnTo>
                  <a:lnTo>
                    <a:pt x="2957207" y="45224"/>
                  </a:lnTo>
                  <a:lnTo>
                    <a:pt x="2961500" y="46266"/>
                  </a:lnTo>
                  <a:lnTo>
                    <a:pt x="2961754" y="41503"/>
                  </a:lnTo>
                  <a:close/>
                </a:path>
                <a:path w="7278370" h="127000">
                  <a:moveTo>
                    <a:pt x="3112935" y="45262"/>
                  </a:moveTo>
                  <a:lnTo>
                    <a:pt x="3106534" y="45148"/>
                  </a:lnTo>
                  <a:lnTo>
                    <a:pt x="3106953" y="48882"/>
                  </a:lnTo>
                  <a:lnTo>
                    <a:pt x="3110369" y="50800"/>
                  </a:lnTo>
                  <a:lnTo>
                    <a:pt x="3112935" y="45262"/>
                  </a:lnTo>
                  <a:close/>
                </a:path>
                <a:path w="7278370" h="127000">
                  <a:moveTo>
                    <a:pt x="3174695" y="26885"/>
                  </a:moveTo>
                  <a:lnTo>
                    <a:pt x="3173501" y="26847"/>
                  </a:lnTo>
                  <a:lnTo>
                    <a:pt x="3172333" y="26822"/>
                  </a:lnTo>
                  <a:lnTo>
                    <a:pt x="3171088" y="26784"/>
                  </a:lnTo>
                  <a:lnTo>
                    <a:pt x="3171672" y="32512"/>
                  </a:lnTo>
                  <a:lnTo>
                    <a:pt x="3174631" y="29603"/>
                  </a:lnTo>
                  <a:lnTo>
                    <a:pt x="3174695" y="26885"/>
                  </a:lnTo>
                  <a:close/>
                </a:path>
                <a:path w="7278370" h="127000">
                  <a:moveTo>
                    <a:pt x="3256191" y="48793"/>
                  </a:moveTo>
                  <a:lnTo>
                    <a:pt x="3255772" y="45059"/>
                  </a:lnTo>
                  <a:lnTo>
                    <a:pt x="3252355" y="43167"/>
                  </a:lnTo>
                  <a:lnTo>
                    <a:pt x="3249790" y="48729"/>
                  </a:lnTo>
                  <a:lnTo>
                    <a:pt x="3256191" y="48793"/>
                  </a:lnTo>
                  <a:close/>
                </a:path>
                <a:path w="7278370" h="127000">
                  <a:moveTo>
                    <a:pt x="3338461" y="38569"/>
                  </a:moveTo>
                  <a:lnTo>
                    <a:pt x="3336671" y="35991"/>
                  </a:lnTo>
                  <a:lnTo>
                    <a:pt x="3335705" y="34531"/>
                  </a:lnTo>
                  <a:lnTo>
                    <a:pt x="3331133" y="38277"/>
                  </a:lnTo>
                  <a:lnTo>
                    <a:pt x="3332911" y="40932"/>
                  </a:lnTo>
                  <a:lnTo>
                    <a:pt x="3333864" y="42189"/>
                  </a:lnTo>
                  <a:lnTo>
                    <a:pt x="3338461" y="38569"/>
                  </a:lnTo>
                  <a:close/>
                </a:path>
                <a:path w="7278370" h="127000">
                  <a:moveTo>
                    <a:pt x="3556622" y="36639"/>
                  </a:moveTo>
                  <a:lnTo>
                    <a:pt x="3553790" y="37655"/>
                  </a:lnTo>
                  <a:lnTo>
                    <a:pt x="3549485" y="36614"/>
                  </a:lnTo>
                  <a:lnTo>
                    <a:pt x="3549281" y="41440"/>
                  </a:lnTo>
                  <a:lnTo>
                    <a:pt x="3552113" y="40424"/>
                  </a:lnTo>
                  <a:lnTo>
                    <a:pt x="3556355" y="41427"/>
                  </a:lnTo>
                  <a:lnTo>
                    <a:pt x="3556622" y="36639"/>
                  </a:lnTo>
                  <a:close/>
                </a:path>
                <a:path w="7278370" h="127000">
                  <a:moveTo>
                    <a:pt x="3720985" y="48526"/>
                  </a:moveTo>
                  <a:lnTo>
                    <a:pt x="3719195" y="45961"/>
                  </a:lnTo>
                  <a:lnTo>
                    <a:pt x="3718191" y="44475"/>
                  </a:lnTo>
                  <a:lnTo>
                    <a:pt x="3713670" y="48221"/>
                  </a:lnTo>
                  <a:lnTo>
                    <a:pt x="3715423" y="50876"/>
                  </a:lnTo>
                  <a:lnTo>
                    <a:pt x="3716388" y="52146"/>
                  </a:lnTo>
                  <a:lnTo>
                    <a:pt x="3720985" y="48526"/>
                  </a:lnTo>
                  <a:close/>
                </a:path>
                <a:path w="7278370" h="127000">
                  <a:moveTo>
                    <a:pt x="3762413" y="52108"/>
                  </a:moveTo>
                  <a:lnTo>
                    <a:pt x="3758349" y="52476"/>
                  </a:lnTo>
                  <a:lnTo>
                    <a:pt x="3756990" y="44678"/>
                  </a:lnTo>
                  <a:lnTo>
                    <a:pt x="3755186" y="51930"/>
                  </a:lnTo>
                  <a:lnTo>
                    <a:pt x="3755059" y="56997"/>
                  </a:lnTo>
                  <a:lnTo>
                    <a:pt x="3761333" y="58305"/>
                  </a:lnTo>
                  <a:lnTo>
                    <a:pt x="3762413" y="52108"/>
                  </a:lnTo>
                  <a:close/>
                </a:path>
                <a:path w="7278370" h="127000">
                  <a:moveTo>
                    <a:pt x="3787571" y="57708"/>
                  </a:moveTo>
                  <a:lnTo>
                    <a:pt x="3782733" y="56057"/>
                  </a:lnTo>
                  <a:lnTo>
                    <a:pt x="3780891" y="50520"/>
                  </a:lnTo>
                  <a:lnTo>
                    <a:pt x="3773271" y="52425"/>
                  </a:lnTo>
                  <a:lnTo>
                    <a:pt x="3773005" y="60223"/>
                  </a:lnTo>
                  <a:lnTo>
                    <a:pt x="3778402" y="63474"/>
                  </a:lnTo>
                  <a:lnTo>
                    <a:pt x="3784816" y="62522"/>
                  </a:lnTo>
                  <a:lnTo>
                    <a:pt x="3787571" y="57708"/>
                  </a:lnTo>
                  <a:close/>
                </a:path>
                <a:path w="7278370" h="127000">
                  <a:moveTo>
                    <a:pt x="3927322" y="44094"/>
                  </a:moveTo>
                  <a:lnTo>
                    <a:pt x="3925481" y="41389"/>
                  </a:lnTo>
                  <a:lnTo>
                    <a:pt x="3924579" y="40005"/>
                  </a:lnTo>
                  <a:lnTo>
                    <a:pt x="3919944" y="43726"/>
                  </a:lnTo>
                  <a:lnTo>
                    <a:pt x="3921734" y="46342"/>
                  </a:lnTo>
                  <a:lnTo>
                    <a:pt x="3922776" y="47688"/>
                  </a:lnTo>
                  <a:lnTo>
                    <a:pt x="3927322" y="44094"/>
                  </a:lnTo>
                  <a:close/>
                </a:path>
                <a:path w="7278370" h="127000">
                  <a:moveTo>
                    <a:pt x="4058843" y="60007"/>
                  </a:moveTo>
                  <a:lnTo>
                    <a:pt x="4056024" y="60921"/>
                  </a:lnTo>
                  <a:lnTo>
                    <a:pt x="4051744" y="59855"/>
                  </a:lnTo>
                  <a:lnTo>
                    <a:pt x="4051439" y="64706"/>
                  </a:lnTo>
                  <a:lnTo>
                    <a:pt x="4054297" y="63728"/>
                  </a:lnTo>
                  <a:lnTo>
                    <a:pt x="4058640" y="64795"/>
                  </a:lnTo>
                  <a:lnTo>
                    <a:pt x="4058843" y="60007"/>
                  </a:lnTo>
                  <a:close/>
                </a:path>
                <a:path w="7278370" h="127000">
                  <a:moveTo>
                    <a:pt x="4089654" y="63347"/>
                  </a:moveTo>
                  <a:lnTo>
                    <a:pt x="4087838" y="60756"/>
                  </a:lnTo>
                  <a:lnTo>
                    <a:pt x="4086860" y="59232"/>
                  </a:lnTo>
                  <a:lnTo>
                    <a:pt x="4082262" y="62953"/>
                  </a:lnTo>
                  <a:lnTo>
                    <a:pt x="4084053" y="65557"/>
                  </a:lnTo>
                  <a:lnTo>
                    <a:pt x="4085018" y="67043"/>
                  </a:lnTo>
                  <a:lnTo>
                    <a:pt x="4089654" y="63347"/>
                  </a:lnTo>
                  <a:close/>
                </a:path>
                <a:path w="7278370" h="127000">
                  <a:moveTo>
                    <a:pt x="4102328" y="61137"/>
                  </a:moveTo>
                  <a:lnTo>
                    <a:pt x="4100093" y="55372"/>
                  </a:lnTo>
                  <a:lnTo>
                    <a:pt x="4096550" y="57073"/>
                  </a:lnTo>
                  <a:lnTo>
                    <a:pt x="4095902" y="60807"/>
                  </a:lnTo>
                  <a:lnTo>
                    <a:pt x="4102328" y="61137"/>
                  </a:lnTo>
                  <a:close/>
                </a:path>
                <a:path w="7278370" h="127000">
                  <a:moveTo>
                    <a:pt x="4108805" y="61353"/>
                  </a:moveTo>
                  <a:lnTo>
                    <a:pt x="4102328" y="61137"/>
                  </a:lnTo>
                  <a:lnTo>
                    <a:pt x="4104589" y="66789"/>
                  </a:lnTo>
                  <a:lnTo>
                    <a:pt x="4108145" y="65049"/>
                  </a:lnTo>
                  <a:lnTo>
                    <a:pt x="4108805" y="61353"/>
                  </a:lnTo>
                  <a:close/>
                </a:path>
                <a:path w="7278370" h="127000">
                  <a:moveTo>
                    <a:pt x="4167543" y="67703"/>
                  </a:moveTo>
                  <a:lnTo>
                    <a:pt x="4163428" y="68186"/>
                  </a:lnTo>
                  <a:lnTo>
                    <a:pt x="4162082" y="60223"/>
                  </a:lnTo>
                  <a:lnTo>
                    <a:pt x="4160291" y="67513"/>
                  </a:lnTo>
                  <a:lnTo>
                    <a:pt x="4160202" y="72542"/>
                  </a:lnTo>
                  <a:lnTo>
                    <a:pt x="4166438" y="74002"/>
                  </a:lnTo>
                  <a:lnTo>
                    <a:pt x="4167543" y="67703"/>
                  </a:lnTo>
                  <a:close/>
                </a:path>
                <a:path w="7278370" h="127000">
                  <a:moveTo>
                    <a:pt x="4353179" y="52514"/>
                  </a:moveTo>
                  <a:lnTo>
                    <a:pt x="4348912" y="53251"/>
                  </a:lnTo>
                  <a:lnTo>
                    <a:pt x="4342917" y="51511"/>
                  </a:lnTo>
                  <a:lnTo>
                    <a:pt x="4342168" y="57289"/>
                  </a:lnTo>
                  <a:lnTo>
                    <a:pt x="4346448" y="56515"/>
                  </a:lnTo>
                  <a:lnTo>
                    <a:pt x="4352391" y="58420"/>
                  </a:lnTo>
                  <a:lnTo>
                    <a:pt x="4353179" y="52514"/>
                  </a:lnTo>
                  <a:close/>
                </a:path>
                <a:path w="7278370" h="127000">
                  <a:moveTo>
                    <a:pt x="4469168" y="65163"/>
                  </a:moveTo>
                  <a:lnTo>
                    <a:pt x="4467504" y="57810"/>
                  </a:lnTo>
                  <a:lnTo>
                    <a:pt x="4465332" y="65468"/>
                  </a:lnTo>
                  <a:lnTo>
                    <a:pt x="4461561" y="65544"/>
                  </a:lnTo>
                  <a:lnTo>
                    <a:pt x="4462323" y="71805"/>
                  </a:lnTo>
                  <a:lnTo>
                    <a:pt x="4468863" y="70586"/>
                  </a:lnTo>
                  <a:lnTo>
                    <a:pt x="4469168" y="65163"/>
                  </a:lnTo>
                  <a:close/>
                </a:path>
                <a:path w="7278370" h="127000">
                  <a:moveTo>
                    <a:pt x="4605096" y="71577"/>
                  </a:moveTo>
                  <a:lnTo>
                    <a:pt x="4603293" y="69011"/>
                  </a:lnTo>
                  <a:lnTo>
                    <a:pt x="4602315" y="67538"/>
                  </a:lnTo>
                  <a:lnTo>
                    <a:pt x="4597679" y="71285"/>
                  </a:lnTo>
                  <a:lnTo>
                    <a:pt x="4599508" y="73926"/>
                  </a:lnTo>
                  <a:lnTo>
                    <a:pt x="4600473" y="75209"/>
                  </a:lnTo>
                  <a:lnTo>
                    <a:pt x="4605096" y="71577"/>
                  </a:lnTo>
                  <a:close/>
                </a:path>
                <a:path w="7278370" h="127000">
                  <a:moveTo>
                    <a:pt x="4934902" y="71640"/>
                  </a:moveTo>
                  <a:lnTo>
                    <a:pt x="4927663" y="71475"/>
                  </a:lnTo>
                  <a:lnTo>
                    <a:pt x="4927409" y="81495"/>
                  </a:lnTo>
                  <a:lnTo>
                    <a:pt x="4934648" y="81661"/>
                  </a:lnTo>
                  <a:lnTo>
                    <a:pt x="4934902" y="71640"/>
                  </a:lnTo>
                  <a:close/>
                </a:path>
                <a:path w="7278370" h="127000">
                  <a:moveTo>
                    <a:pt x="4962029" y="74218"/>
                  </a:moveTo>
                  <a:lnTo>
                    <a:pt x="4956480" y="71158"/>
                  </a:lnTo>
                  <a:lnTo>
                    <a:pt x="4956670" y="77139"/>
                  </a:lnTo>
                  <a:lnTo>
                    <a:pt x="4962029" y="74218"/>
                  </a:lnTo>
                  <a:close/>
                </a:path>
                <a:path w="7278370" h="127000">
                  <a:moveTo>
                    <a:pt x="4998593" y="80632"/>
                  </a:moveTo>
                  <a:lnTo>
                    <a:pt x="4996764" y="78079"/>
                  </a:lnTo>
                  <a:lnTo>
                    <a:pt x="4995773" y="76619"/>
                  </a:lnTo>
                  <a:lnTo>
                    <a:pt x="4991176" y="80365"/>
                  </a:lnTo>
                  <a:lnTo>
                    <a:pt x="4992992" y="83007"/>
                  </a:lnTo>
                  <a:lnTo>
                    <a:pt x="4993957" y="84264"/>
                  </a:lnTo>
                  <a:lnTo>
                    <a:pt x="4998593" y="80632"/>
                  </a:lnTo>
                  <a:close/>
                </a:path>
                <a:path w="7278370" h="127000">
                  <a:moveTo>
                    <a:pt x="5055209" y="74409"/>
                  </a:moveTo>
                  <a:lnTo>
                    <a:pt x="5050879" y="75006"/>
                  </a:lnTo>
                  <a:lnTo>
                    <a:pt x="5044859" y="73228"/>
                  </a:lnTo>
                  <a:lnTo>
                    <a:pt x="5044097" y="79159"/>
                  </a:lnTo>
                  <a:lnTo>
                    <a:pt x="5048415" y="78536"/>
                  </a:lnTo>
                  <a:lnTo>
                    <a:pt x="5054435" y="80124"/>
                  </a:lnTo>
                  <a:lnTo>
                    <a:pt x="5055209" y="74409"/>
                  </a:lnTo>
                  <a:close/>
                </a:path>
                <a:path w="7278370" h="127000">
                  <a:moveTo>
                    <a:pt x="5095240" y="75311"/>
                  </a:moveTo>
                  <a:lnTo>
                    <a:pt x="5092420" y="76352"/>
                  </a:lnTo>
                  <a:lnTo>
                    <a:pt x="5088077" y="75336"/>
                  </a:lnTo>
                  <a:lnTo>
                    <a:pt x="5087836" y="80162"/>
                  </a:lnTo>
                  <a:lnTo>
                    <a:pt x="5090744" y="79133"/>
                  </a:lnTo>
                  <a:lnTo>
                    <a:pt x="5095037" y="80124"/>
                  </a:lnTo>
                  <a:lnTo>
                    <a:pt x="5095240" y="75311"/>
                  </a:lnTo>
                  <a:close/>
                </a:path>
                <a:path w="7278370" h="127000">
                  <a:moveTo>
                    <a:pt x="5102212" y="90411"/>
                  </a:moveTo>
                  <a:lnTo>
                    <a:pt x="5099355" y="91490"/>
                  </a:lnTo>
                  <a:lnTo>
                    <a:pt x="5095011" y="90411"/>
                  </a:lnTo>
                  <a:lnTo>
                    <a:pt x="5094757" y="95275"/>
                  </a:lnTo>
                  <a:lnTo>
                    <a:pt x="5097640" y="94170"/>
                  </a:lnTo>
                  <a:lnTo>
                    <a:pt x="5101920" y="95364"/>
                  </a:lnTo>
                  <a:lnTo>
                    <a:pt x="5102212" y="90411"/>
                  </a:lnTo>
                  <a:close/>
                </a:path>
                <a:path w="7278370" h="127000">
                  <a:moveTo>
                    <a:pt x="5110150" y="76669"/>
                  </a:moveTo>
                  <a:lnTo>
                    <a:pt x="5109921" y="70599"/>
                  </a:lnTo>
                  <a:lnTo>
                    <a:pt x="5104574" y="73621"/>
                  </a:lnTo>
                  <a:lnTo>
                    <a:pt x="5110150" y="76669"/>
                  </a:lnTo>
                  <a:close/>
                </a:path>
                <a:path w="7278370" h="127000">
                  <a:moveTo>
                    <a:pt x="5178844" y="91986"/>
                  </a:moveTo>
                  <a:lnTo>
                    <a:pt x="5170716" y="93345"/>
                  </a:lnTo>
                  <a:lnTo>
                    <a:pt x="5166004" y="93764"/>
                  </a:lnTo>
                  <a:lnTo>
                    <a:pt x="5161318" y="93179"/>
                  </a:lnTo>
                  <a:lnTo>
                    <a:pt x="5153241" y="91528"/>
                  </a:lnTo>
                  <a:lnTo>
                    <a:pt x="5150917" y="97624"/>
                  </a:lnTo>
                  <a:lnTo>
                    <a:pt x="5145202" y="101917"/>
                  </a:lnTo>
                  <a:lnTo>
                    <a:pt x="5141569" y="105956"/>
                  </a:lnTo>
                  <a:lnTo>
                    <a:pt x="5145468" y="111315"/>
                  </a:lnTo>
                  <a:lnTo>
                    <a:pt x="5148237" y="106781"/>
                  </a:lnTo>
                  <a:lnTo>
                    <a:pt x="5152275" y="103898"/>
                  </a:lnTo>
                  <a:lnTo>
                    <a:pt x="5156682" y="101574"/>
                  </a:lnTo>
                  <a:lnTo>
                    <a:pt x="5159197" y="106781"/>
                  </a:lnTo>
                  <a:lnTo>
                    <a:pt x="5165649" y="106807"/>
                  </a:lnTo>
                  <a:lnTo>
                    <a:pt x="5171198" y="108026"/>
                  </a:lnTo>
                  <a:lnTo>
                    <a:pt x="5170983" y="116789"/>
                  </a:lnTo>
                  <a:lnTo>
                    <a:pt x="5177104" y="116547"/>
                  </a:lnTo>
                  <a:lnTo>
                    <a:pt x="5178831" y="109994"/>
                  </a:lnTo>
                  <a:lnTo>
                    <a:pt x="5178590" y="100634"/>
                  </a:lnTo>
                  <a:lnTo>
                    <a:pt x="5178844" y="91986"/>
                  </a:lnTo>
                  <a:close/>
                </a:path>
                <a:path w="7278370" h="127000">
                  <a:moveTo>
                    <a:pt x="5274018" y="98717"/>
                  </a:moveTo>
                  <a:lnTo>
                    <a:pt x="5271897" y="91465"/>
                  </a:lnTo>
                  <a:lnTo>
                    <a:pt x="5269560" y="99123"/>
                  </a:lnTo>
                  <a:lnTo>
                    <a:pt x="5274018" y="98717"/>
                  </a:lnTo>
                  <a:close/>
                </a:path>
                <a:path w="7278370" h="127000">
                  <a:moveTo>
                    <a:pt x="5348046" y="81127"/>
                  </a:moveTo>
                  <a:lnTo>
                    <a:pt x="5347792" y="75057"/>
                  </a:lnTo>
                  <a:lnTo>
                    <a:pt x="5342407" y="78092"/>
                  </a:lnTo>
                  <a:lnTo>
                    <a:pt x="5348046" y="81127"/>
                  </a:lnTo>
                  <a:close/>
                </a:path>
                <a:path w="7278370" h="127000">
                  <a:moveTo>
                    <a:pt x="5474043" y="84861"/>
                  </a:moveTo>
                  <a:lnTo>
                    <a:pt x="5471185" y="80949"/>
                  </a:lnTo>
                  <a:lnTo>
                    <a:pt x="5466588" y="84658"/>
                  </a:lnTo>
                  <a:lnTo>
                    <a:pt x="5468417" y="87287"/>
                  </a:lnTo>
                  <a:lnTo>
                    <a:pt x="5469394" y="88696"/>
                  </a:lnTo>
                  <a:lnTo>
                    <a:pt x="5474043" y="84861"/>
                  </a:lnTo>
                  <a:close/>
                </a:path>
                <a:path w="7278370" h="127000">
                  <a:moveTo>
                    <a:pt x="6112561" y="91503"/>
                  </a:moveTo>
                  <a:lnTo>
                    <a:pt x="6108497" y="88709"/>
                  </a:lnTo>
                  <a:lnTo>
                    <a:pt x="6101067" y="90385"/>
                  </a:lnTo>
                  <a:lnTo>
                    <a:pt x="6101054" y="93713"/>
                  </a:lnTo>
                  <a:lnTo>
                    <a:pt x="6100978" y="100418"/>
                  </a:lnTo>
                  <a:lnTo>
                    <a:pt x="6112014" y="100533"/>
                  </a:lnTo>
                  <a:lnTo>
                    <a:pt x="6112561" y="91503"/>
                  </a:lnTo>
                  <a:close/>
                </a:path>
                <a:path w="7278370" h="127000">
                  <a:moveTo>
                    <a:pt x="6193371" y="101092"/>
                  </a:moveTo>
                  <a:lnTo>
                    <a:pt x="6187821" y="101942"/>
                  </a:lnTo>
                  <a:lnTo>
                    <a:pt x="6179680" y="99161"/>
                  </a:lnTo>
                  <a:lnTo>
                    <a:pt x="6178486" y="105994"/>
                  </a:lnTo>
                  <a:lnTo>
                    <a:pt x="6183401" y="112407"/>
                  </a:lnTo>
                  <a:lnTo>
                    <a:pt x="6189662" y="108978"/>
                  </a:lnTo>
                  <a:lnTo>
                    <a:pt x="6193371" y="101092"/>
                  </a:lnTo>
                  <a:close/>
                </a:path>
                <a:path w="7278370" h="127000">
                  <a:moveTo>
                    <a:pt x="6202769" y="93535"/>
                  </a:moveTo>
                  <a:lnTo>
                    <a:pt x="6200838" y="91071"/>
                  </a:lnTo>
                  <a:lnTo>
                    <a:pt x="6199848" y="89700"/>
                  </a:lnTo>
                  <a:lnTo>
                    <a:pt x="6195187" y="93484"/>
                  </a:lnTo>
                  <a:lnTo>
                    <a:pt x="6197092" y="96075"/>
                  </a:lnTo>
                  <a:lnTo>
                    <a:pt x="6198108" y="97459"/>
                  </a:lnTo>
                  <a:lnTo>
                    <a:pt x="6202769" y="93535"/>
                  </a:lnTo>
                  <a:close/>
                </a:path>
                <a:path w="7278370" h="127000">
                  <a:moveTo>
                    <a:pt x="6212332" y="102082"/>
                  </a:moveTo>
                  <a:lnTo>
                    <a:pt x="6211925" y="96075"/>
                  </a:lnTo>
                  <a:lnTo>
                    <a:pt x="6206528" y="99110"/>
                  </a:lnTo>
                  <a:lnTo>
                    <a:pt x="6212332" y="102082"/>
                  </a:lnTo>
                  <a:close/>
                </a:path>
                <a:path w="7278370" h="127000">
                  <a:moveTo>
                    <a:pt x="6217399" y="93027"/>
                  </a:moveTo>
                  <a:lnTo>
                    <a:pt x="6211633" y="90081"/>
                  </a:lnTo>
                  <a:lnTo>
                    <a:pt x="6211925" y="96075"/>
                  </a:lnTo>
                  <a:lnTo>
                    <a:pt x="6217399" y="93027"/>
                  </a:lnTo>
                  <a:close/>
                </a:path>
                <a:path w="7278370" h="127000">
                  <a:moveTo>
                    <a:pt x="6386639" y="96075"/>
                  </a:moveTo>
                  <a:lnTo>
                    <a:pt x="6379223" y="96075"/>
                  </a:lnTo>
                  <a:lnTo>
                    <a:pt x="6371895" y="97434"/>
                  </a:lnTo>
                  <a:lnTo>
                    <a:pt x="6375578" y="100774"/>
                  </a:lnTo>
                  <a:lnTo>
                    <a:pt x="6382931" y="101765"/>
                  </a:lnTo>
                  <a:lnTo>
                    <a:pt x="6386639" y="96075"/>
                  </a:lnTo>
                  <a:close/>
                </a:path>
                <a:path w="7278370" h="127000">
                  <a:moveTo>
                    <a:pt x="6420129" y="101079"/>
                  </a:moveTo>
                  <a:lnTo>
                    <a:pt x="6415735" y="101790"/>
                  </a:lnTo>
                  <a:lnTo>
                    <a:pt x="6409550" y="100152"/>
                  </a:lnTo>
                  <a:lnTo>
                    <a:pt x="6408979" y="105981"/>
                  </a:lnTo>
                  <a:lnTo>
                    <a:pt x="6413373" y="105244"/>
                  </a:lnTo>
                  <a:lnTo>
                    <a:pt x="6419507" y="106959"/>
                  </a:lnTo>
                  <a:lnTo>
                    <a:pt x="6420129" y="101079"/>
                  </a:lnTo>
                  <a:close/>
                </a:path>
                <a:path w="7278370" h="127000">
                  <a:moveTo>
                    <a:pt x="6440589" y="108534"/>
                  </a:moveTo>
                  <a:lnTo>
                    <a:pt x="6438659" y="105981"/>
                  </a:lnTo>
                  <a:lnTo>
                    <a:pt x="6437706" y="104521"/>
                  </a:lnTo>
                  <a:lnTo>
                    <a:pt x="6433071" y="108445"/>
                  </a:lnTo>
                  <a:lnTo>
                    <a:pt x="6434988" y="110998"/>
                  </a:lnTo>
                  <a:lnTo>
                    <a:pt x="6436030" y="112293"/>
                  </a:lnTo>
                  <a:lnTo>
                    <a:pt x="6440589" y="108534"/>
                  </a:lnTo>
                  <a:close/>
                </a:path>
                <a:path w="7278370" h="127000">
                  <a:moveTo>
                    <a:pt x="6475870" y="110998"/>
                  </a:moveTo>
                  <a:lnTo>
                    <a:pt x="6475857" y="108229"/>
                  </a:lnTo>
                  <a:lnTo>
                    <a:pt x="6472847" y="105244"/>
                  </a:lnTo>
                  <a:lnTo>
                    <a:pt x="6472161" y="110998"/>
                  </a:lnTo>
                  <a:lnTo>
                    <a:pt x="6472187" y="113703"/>
                  </a:lnTo>
                  <a:lnTo>
                    <a:pt x="6475196" y="116662"/>
                  </a:lnTo>
                  <a:lnTo>
                    <a:pt x="6475870" y="110998"/>
                  </a:lnTo>
                  <a:close/>
                </a:path>
                <a:path w="7278370" h="127000">
                  <a:moveTo>
                    <a:pt x="6535394" y="110985"/>
                  </a:moveTo>
                  <a:lnTo>
                    <a:pt x="6532181" y="108635"/>
                  </a:lnTo>
                  <a:lnTo>
                    <a:pt x="6527292" y="105791"/>
                  </a:lnTo>
                  <a:lnTo>
                    <a:pt x="6522745" y="105537"/>
                  </a:lnTo>
                  <a:lnTo>
                    <a:pt x="6520523" y="110985"/>
                  </a:lnTo>
                  <a:lnTo>
                    <a:pt x="6525412" y="111048"/>
                  </a:lnTo>
                  <a:lnTo>
                    <a:pt x="6529641" y="114769"/>
                  </a:lnTo>
                  <a:lnTo>
                    <a:pt x="6533032" y="116586"/>
                  </a:lnTo>
                  <a:lnTo>
                    <a:pt x="6535394" y="110985"/>
                  </a:lnTo>
                  <a:close/>
                </a:path>
                <a:path w="7278370" h="127000">
                  <a:moveTo>
                    <a:pt x="6673304" y="115570"/>
                  </a:moveTo>
                  <a:lnTo>
                    <a:pt x="6667093" y="116420"/>
                  </a:lnTo>
                  <a:lnTo>
                    <a:pt x="6663118" y="114236"/>
                  </a:lnTo>
                  <a:lnTo>
                    <a:pt x="6661391" y="109042"/>
                  </a:lnTo>
                  <a:lnTo>
                    <a:pt x="6661899" y="100863"/>
                  </a:lnTo>
                  <a:lnTo>
                    <a:pt x="6657467" y="101650"/>
                  </a:lnTo>
                  <a:lnTo>
                    <a:pt x="6651218" y="100076"/>
                  </a:lnTo>
                  <a:lnTo>
                    <a:pt x="6650634" y="105918"/>
                  </a:lnTo>
                  <a:lnTo>
                    <a:pt x="6657264" y="106959"/>
                  </a:lnTo>
                  <a:lnTo>
                    <a:pt x="6659308" y="114312"/>
                  </a:lnTo>
                  <a:lnTo>
                    <a:pt x="6658280" y="125730"/>
                  </a:lnTo>
                  <a:lnTo>
                    <a:pt x="6666916" y="126987"/>
                  </a:lnTo>
                  <a:lnTo>
                    <a:pt x="6672466" y="124320"/>
                  </a:lnTo>
                  <a:lnTo>
                    <a:pt x="6673304" y="115570"/>
                  </a:lnTo>
                  <a:close/>
                </a:path>
                <a:path w="7278370" h="127000">
                  <a:moveTo>
                    <a:pt x="6855600" y="90500"/>
                  </a:moveTo>
                  <a:lnTo>
                    <a:pt x="6853618" y="88049"/>
                  </a:lnTo>
                  <a:lnTo>
                    <a:pt x="6852577" y="86677"/>
                  </a:lnTo>
                  <a:lnTo>
                    <a:pt x="6847980" y="90538"/>
                  </a:lnTo>
                  <a:lnTo>
                    <a:pt x="6849948" y="93116"/>
                  </a:lnTo>
                  <a:lnTo>
                    <a:pt x="6851002" y="94488"/>
                  </a:lnTo>
                  <a:lnTo>
                    <a:pt x="6855600" y="90500"/>
                  </a:lnTo>
                  <a:close/>
                </a:path>
                <a:path w="7278370" h="127000">
                  <a:moveTo>
                    <a:pt x="6915912" y="94665"/>
                  </a:moveTo>
                  <a:lnTo>
                    <a:pt x="6913943" y="92176"/>
                  </a:lnTo>
                  <a:lnTo>
                    <a:pt x="6912826" y="90754"/>
                  </a:lnTo>
                  <a:lnTo>
                    <a:pt x="6908165" y="94691"/>
                  </a:lnTo>
                  <a:lnTo>
                    <a:pt x="6910248" y="97256"/>
                  </a:lnTo>
                  <a:lnTo>
                    <a:pt x="6911289" y="98488"/>
                  </a:lnTo>
                  <a:lnTo>
                    <a:pt x="6915912" y="94665"/>
                  </a:lnTo>
                  <a:close/>
                </a:path>
                <a:path w="7278370" h="127000">
                  <a:moveTo>
                    <a:pt x="6952208" y="107619"/>
                  </a:moveTo>
                  <a:lnTo>
                    <a:pt x="6951662" y="101536"/>
                  </a:lnTo>
                  <a:lnTo>
                    <a:pt x="6946278" y="104609"/>
                  </a:lnTo>
                  <a:lnTo>
                    <a:pt x="6952208" y="107619"/>
                  </a:lnTo>
                  <a:close/>
                </a:path>
                <a:path w="7278370" h="127000">
                  <a:moveTo>
                    <a:pt x="6957733" y="97751"/>
                  </a:moveTo>
                  <a:lnTo>
                    <a:pt x="6956780" y="92697"/>
                  </a:lnTo>
                  <a:lnTo>
                    <a:pt x="6953263" y="92062"/>
                  </a:lnTo>
                  <a:lnTo>
                    <a:pt x="6951662" y="101536"/>
                  </a:lnTo>
                  <a:lnTo>
                    <a:pt x="6957733" y="97751"/>
                  </a:lnTo>
                  <a:close/>
                </a:path>
                <a:path w="7278370" h="127000">
                  <a:moveTo>
                    <a:pt x="6981977" y="100698"/>
                  </a:moveTo>
                  <a:lnTo>
                    <a:pt x="6979869" y="93535"/>
                  </a:lnTo>
                  <a:lnTo>
                    <a:pt x="6978053" y="101155"/>
                  </a:lnTo>
                  <a:lnTo>
                    <a:pt x="6974078" y="101574"/>
                  </a:lnTo>
                  <a:lnTo>
                    <a:pt x="6975208" y="107619"/>
                  </a:lnTo>
                  <a:lnTo>
                    <a:pt x="6981888" y="106121"/>
                  </a:lnTo>
                  <a:lnTo>
                    <a:pt x="6981977" y="100698"/>
                  </a:lnTo>
                  <a:close/>
                </a:path>
                <a:path w="7278370" h="127000">
                  <a:moveTo>
                    <a:pt x="7047776" y="102692"/>
                  </a:moveTo>
                  <a:lnTo>
                    <a:pt x="7044715" y="98704"/>
                  </a:lnTo>
                  <a:lnTo>
                    <a:pt x="7040118" y="102692"/>
                  </a:lnTo>
                  <a:lnTo>
                    <a:pt x="7042124" y="105232"/>
                  </a:lnTo>
                  <a:lnTo>
                    <a:pt x="7043242" y="106502"/>
                  </a:lnTo>
                  <a:lnTo>
                    <a:pt x="7047776" y="102692"/>
                  </a:lnTo>
                  <a:close/>
                </a:path>
                <a:path w="7278370" h="127000">
                  <a:moveTo>
                    <a:pt x="7136638" y="98209"/>
                  </a:moveTo>
                  <a:lnTo>
                    <a:pt x="7129894" y="101257"/>
                  </a:lnTo>
                  <a:lnTo>
                    <a:pt x="7120788" y="101320"/>
                  </a:lnTo>
                  <a:lnTo>
                    <a:pt x="7117766" y="108839"/>
                  </a:lnTo>
                  <a:lnTo>
                    <a:pt x="7127303" y="109232"/>
                  </a:lnTo>
                  <a:lnTo>
                    <a:pt x="7136409" y="109131"/>
                  </a:lnTo>
                  <a:lnTo>
                    <a:pt x="7136638" y="98209"/>
                  </a:lnTo>
                  <a:close/>
                </a:path>
                <a:path w="7278370" h="127000">
                  <a:moveTo>
                    <a:pt x="7142124" y="94957"/>
                  </a:moveTo>
                  <a:lnTo>
                    <a:pt x="7136079" y="92252"/>
                  </a:lnTo>
                  <a:lnTo>
                    <a:pt x="7136638" y="98209"/>
                  </a:lnTo>
                  <a:lnTo>
                    <a:pt x="7142124" y="94957"/>
                  </a:lnTo>
                  <a:close/>
                </a:path>
                <a:path w="7278370" h="127000">
                  <a:moveTo>
                    <a:pt x="7224789" y="95211"/>
                  </a:moveTo>
                  <a:lnTo>
                    <a:pt x="7224700" y="92494"/>
                  </a:lnTo>
                  <a:lnTo>
                    <a:pt x="7221499" y="89700"/>
                  </a:lnTo>
                  <a:lnTo>
                    <a:pt x="7220979" y="95338"/>
                  </a:lnTo>
                  <a:lnTo>
                    <a:pt x="7221067" y="98158"/>
                  </a:lnTo>
                  <a:lnTo>
                    <a:pt x="7224255" y="100952"/>
                  </a:lnTo>
                  <a:lnTo>
                    <a:pt x="7224789" y="95211"/>
                  </a:lnTo>
                  <a:close/>
                </a:path>
                <a:path w="7278370" h="127000">
                  <a:moveTo>
                    <a:pt x="7242061" y="92252"/>
                  </a:moveTo>
                  <a:lnTo>
                    <a:pt x="7239978" y="89789"/>
                  </a:lnTo>
                  <a:lnTo>
                    <a:pt x="7238860" y="88328"/>
                  </a:lnTo>
                  <a:lnTo>
                    <a:pt x="7234275" y="92329"/>
                  </a:lnTo>
                  <a:lnTo>
                    <a:pt x="7236346" y="94818"/>
                  </a:lnTo>
                  <a:lnTo>
                    <a:pt x="7237387" y="96240"/>
                  </a:lnTo>
                  <a:lnTo>
                    <a:pt x="7242061" y="92252"/>
                  </a:lnTo>
                  <a:close/>
                </a:path>
                <a:path w="7278370" h="127000">
                  <a:moveTo>
                    <a:pt x="7255103" y="84251"/>
                  </a:moveTo>
                  <a:lnTo>
                    <a:pt x="7252360" y="78714"/>
                  </a:lnTo>
                  <a:lnTo>
                    <a:pt x="7248728" y="80670"/>
                  </a:lnTo>
                  <a:lnTo>
                    <a:pt x="7248284" y="84404"/>
                  </a:lnTo>
                  <a:lnTo>
                    <a:pt x="7255103" y="84251"/>
                  </a:lnTo>
                  <a:close/>
                </a:path>
                <a:path w="7278370" h="127000">
                  <a:moveTo>
                    <a:pt x="7278306" y="88468"/>
                  </a:moveTo>
                  <a:lnTo>
                    <a:pt x="7270801" y="85699"/>
                  </a:lnTo>
                  <a:lnTo>
                    <a:pt x="7265340" y="86067"/>
                  </a:lnTo>
                  <a:lnTo>
                    <a:pt x="7260564" y="86588"/>
                  </a:lnTo>
                  <a:lnTo>
                    <a:pt x="7255103" y="84251"/>
                  </a:lnTo>
                  <a:lnTo>
                    <a:pt x="7255637" y="99174"/>
                  </a:lnTo>
                  <a:lnTo>
                    <a:pt x="7261453" y="96647"/>
                  </a:lnTo>
                  <a:lnTo>
                    <a:pt x="7268096" y="95148"/>
                  </a:lnTo>
                  <a:lnTo>
                    <a:pt x="7274179" y="92989"/>
                  </a:lnTo>
                  <a:lnTo>
                    <a:pt x="7278306" y="88468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26172" y="4961584"/>
              <a:ext cx="7182484" cy="128905"/>
            </a:xfrm>
            <a:custGeom>
              <a:avLst/>
              <a:gdLst/>
              <a:ahLst/>
              <a:cxnLst/>
              <a:rect l="l" t="t" r="r" b="b"/>
              <a:pathLst>
                <a:path w="7182484" h="128904">
                  <a:moveTo>
                    <a:pt x="5321" y="33553"/>
                  </a:moveTo>
                  <a:lnTo>
                    <a:pt x="4711" y="27597"/>
                  </a:lnTo>
                  <a:lnTo>
                    <a:pt x="0" y="30886"/>
                  </a:lnTo>
                  <a:lnTo>
                    <a:pt x="5321" y="33553"/>
                  </a:lnTo>
                  <a:close/>
                </a:path>
                <a:path w="7182484" h="128904">
                  <a:moveTo>
                    <a:pt x="140716" y="36245"/>
                  </a:moveTo>
                  <a:lnTo>
                    <a:pt x="140614" y="31457"/>
                  </a:lnTo>
                  <a:lnTo>
                    <a:pt x="137985" y="32677"/>
                  </a:lnTo>
                  <a:lnTo>
                    <a:pt x="133896" y="31838"/>
                  </a:lnTo>
                  <a:lnTo>
                    <a:pt x="133972" y="36626"/>
                  </a:lnTo>
                  <a:lnTo>
                    <a:pt x="136575" y="35496"/>
                  </a:lnTo>
                  <a:lnTo>
                    <a:pt x="140716" y="36245"/>
                  </a:lnTo>
                  <a:close/>
                </a:path>
                <a:path w="7182484" h="128904">
                  <a:moveTo>
                    <a:pt x="183070" y="17716"/>
                  </a:moveTo>
                  <a:lnTo>
                    <a:pt x="181152" y="15201"/>
                  </a:lnTo>
                  <a:lnTo>
                    <a:pt x="180149" y="13766"/>
                  </a:lnTo>
                  <a:lnTo>
                    <a:pt x="176022" y="17754"/>
                  </a:lnTo>
                  <a:lnTo>
                    <a:pt x="177901" y="20370"/>
                  </a:lnTo>
                  <a:lnTo>
                    <a:pt x="178904" y="21717"/>
                  </a:lnTo>
                  <a:lnTo>
                    <a:pt x="183070" y="17716"/>
                  </a:lnTo>
                  <a:close/>
                </a:path>
                <a:path w="7182484" h="128904">
                  <a:moveTo>
                    <a:pt x="226580" y="33667"/>
                  </a:moveTo>
                  <a:lnTo>
                    <a:pt x="226466" y="30949"/>
                  </a:lnTo>
                  <a:lnTo>
                    <a:pt x="223583" y="28130"/>
                  </a:lnTo>
                  <a:lnTo>
                    <a:pt x="223113" y="33782"/>
                  </a:lnTo>
                  <a:lnTo>
                    <a:pt x="223215" y="36576"/>
                  </a:lnTo>
                  <a:lnTo>
                    <a:pt x="226098" y="39420"/>
                  </a:lnTo>
                  <a:lnTo>
                    <a:pt x="226580" y="33667"/>
                  </a:lnTo>
                  <a:close/>
                </a:path>
                <a:path w="7182484" h="128904">
                  <a:moveTo>
                    <a:pt x="356844" y="29540"/>
                  </a:moveTo>
                  <a:lnTo>
                    <a:pt x="356730" y="24472"/>
                  </a:lnTo>
                  <a:lnTo>
                    <a:pt x="352640" y="23837"/>
                  </a:lnTo>
                  <a:lnTo>
                    <a:pt x="353504" y="15455"/>
                  </a:lnTo>
                  <a:lnTo>
                    <a:pt x="352767" y="9639"/>
                  </a:lnTo>
                  <a:lnTo>
                    <a:pt x="335610" y="10210"/>
                  </a:lnTo>
                  <a:lnTo>
                    <a:pt x="336880" y="17005"/>
                  </a:lnTo>
                  <a:lnTo>
                    <a:pt x="344335" y="14135"/>
                  </a:lnTo>
                  <a:lnTo>
                    <a:pt x="349491" y="14808"/>
                  </a:lnTo>
                  <a:lnTo>
                    <a:pt x="347548" y="19265"/>
                  </a:lnTo>
                  <a:lnTo>
                    <a:pt x="345694" y="23723"/>
                  </a:lnTo>
                  <a:lnTo>
                    <a:pt x="349821" y="24701"/>
                  </a:lnTo>
                  <a:lnTo>
                    <a:pt x="350926" y="30886"/>
                  </a:lnTo>
                  <a:lnTo>
                    <a:pt x="356844" y="29540"/>
                  </a:lnTo>
                  <a:close/>
                </a:path>
                <a:path w="7182484" h="128904">
                  <a:moveTo>
                    <a:pt x="418045" y="12420"/>
                  </a:moveTo>
                  <a:lnTo>
                    <a:pt x="418007" y="7518"/>
                  </a:lnTo>
                  <a:lnTo>
                    <a:pt x="415353" y="8750"/>
                  </a:lnTo>
                  <a:lnTo>
                    <a:pt x="411238" y="7810"/>
                  </a:lnTo>
                  <a:lnTo>
                    <a:pt x="411264" y="12801"/>
                  </a:lnTo>
                  <a:lnTo>
                    <a:pt x="413880" y="11518"/>
                  </a:lnTo>
                  <a:lnTo>
                    <a:pt x="418045" y="12420"/>
                  </a:lnTo>
                  <a:close/>
                </a:path>
                <a:path w="7182484" h="128904">
                  <a:moveTo>
                    <a:pt x="438734" y="11912"/>
                  </a:moveTo>
                  <a:lnTo>
                    <a:pt x="434213" y="11963"/>
                  </a:lnTo>
                  <a:lnTo>
                    <a:pt x="430212" y="8343"/>
                  </a:lnTo>
                  <a:lnTo>
                    <a:pt x="427037" y="6616"/>
                  </a:lnTo>
                  <a:lnTo>
                    <a:pt x="424980" y="12369"/>
                  </a:lnTo>
                  <a:lnTo>
                    <a:pt x="427710" y="13271"/>
                  </a:lnTo>
                  <a:lnTo>
                    <a:pt x="429107" y="16332"/>
                  </a:lnTo>
                  <a:lnTo>
                    <a:pt x="428713" y="22136"/>
                  </a:lnTo>
                  <a:lnTo>
                    <a:pt x="435597" y="21920"/>
                  </a:lnTo>
                  <a:lnTo>
                    <a:pt x="435470" y="16891"/>
                  </a:lnTo>
                  <a:lnTo>
                    <a:pt x="438150" y="15875"/>
                  </a:lnTo>
                  <a:lnTo>
                    <a:pt x="438734" y="11912"/>
                  </a:lnTo>
                  <a:close/>
                </a:path>
                <a:path w="7182484" h="128904">
                  <a:moveTo>
                    <a:pt x="466166" y="11010"/>
                  </a:moveTo>
                  <a:lnTo>
                    <a:pt x="463892" y="3759"/>
                  </a:lnTo>
                  <a:lnTo>
                    <a:pt x="462013" y="11595"/>
                  </a:lnTo>
                  <a:lnTo>
                    <a:pt x="466166" y="11010"/>
                  </a:lnTo>
                  <a:close/>
                </a:path>
                <a:path w="7182484" h="128904">
                  <a:moveTo>
                    <a:pt x="472300" y="10871"/>
                  </a:moveTo>
                  <a:lnTo>
                    <a:pt x="466166" y="11010"/>
                  </a:lnTo>
                  <a:lnTo>
                    <a:pt x="468642" y="16522"/>
                  </a:lnTo>
                  <a:lnTo>
                    <a:pt x="471906" y="14592"/>
                  </a:lnTo>
                  <a:lnTo>
                    <a:pt x="472300" y="10871"/>
                  </a:lnTo>
                  <a:close/>
                </a:path>
                <a:path w="7182484" h="128904">
                  <a:moveTo>
                    <a:pt x="551535" y="16840"/>
                  </a:moveTo>
                  <a:lnTo>
                    <a:pt x="549681" y="14312"/>
                  </a:lnTo>
                  <a:lnTo>
                    <a:pt x="548665" y="13093"/>
                  </a:lnTo>
                  <a:lnTo>
                    <a:pt x="544423" y="16840"/>
                  </a:lnTo>
                  <a:lnTo>
                    <a:pt x="546265" y="19380"/>
                  </a:lnTo>
                  <a:lnTo>
                    <a:pt x="547281" y="20764"/>
                  </a:lnTo>
                  <a:lnTo>
                    <a:pt x="551535" y="16840"/>
                  </a:lnTo>
                  <a:close/>
                </a:path>
                <a:path w="7182484" h="128904">
                  <a:moveTo>
                    <a:pt x="563930" y="29133"/>
                  </a:moveTo>
                  <a:lnTo>
                    <a:pt x="557682" y="29489"/>
                  </a:lnTo>
                  <a:lnTo>
                    <a:pt x="549186" y="24104"/>
                  </a:lnTo>
                  <a:lnTo>
                    <a:pt x="542925" y="24384"/>
                  </a:lnTo>
                  <a:lnTo>
                    <a:pt x="526618" y="29832"/>
                  </a:lnTo>
                  <a:lnTo>
                    <a:pt x="506120" y="29476"/>
                  </a:lnTo>
                  <a:lnTo>
                    <a:pt x="486752" y="30632"/>
                  </a:lnTo>
                  <a:lnTo>
                    <a:pt x="473862" y="40614"/>
                  </a:lnTo>
                  <a:lnTo>
                    <a:pt x="485267" y="38976"/>
                  </a:lnTo>
                  <a:lnTo>
                    <a:pt x="494372" y="38709"/>
                  </a:lnTo>
                  <a:lnTo>
                    <a:pt x="503555" y="37973"/>
                  </a:lnTo>
                  <a:lnTo>
                    <a:pt x="515239" y="34886"/>
                  </a:lnTo>
                  <a:lnTo>
                    <a:pt x="521881" y="33540"/>
                  </a:lnTo>
                  <a:lnTo>
                    <a:pt x="523062" y="40386"/>
                  </a:lnTo>
                  <a:lnTo>
                    <a:pt x="529323" y="39547"/>
                  </a:lnTo>
                  <a:lnTo>
                    <a:pt x="532739" y="34594"/>
                  </a:lnTo>
                  <a:lnTo>
                    <a:pt x="539280" y="33921"/>
                  </a:lnTo>
                  <a:lnTo>
                    <a:pt x="546011" y="33515"/>
                  </a:lnTo>
                  <a:lnTo>
                    <a:pt x="550024" y="29337"/>
                  </a:lnTo>
                  <a:lnTo>
                    <a:pt x="551586" y="33845"/>
                  </a:lnTo>
                  <a:lnTo>
                    <a:pt x="557098" y="35280"/>
                  </a:lnTo>
                  <a:lnTo>
                    <a:pt x="562546" y="33693"/>
                  </a:lnTo>
                  <a:lnTo>
                    <a:pt x="563930" y="29133"/>
                  </a:lnTo>
                  <a:close/>
                </a:path>
                <a:path w="7182484" h="128904">
                  <a:moveTo>
                    <a:pt x="706564" y="12103"/>
                  </a:moveTo>
                  <a:lnTo>
                    <a:pt x="699579" y="12204"/>
                  </a:lnTo>
                  <a:lnTo>
                    <a:pt x="696899" y="13385"/>
                  </a:lnTo>
                  <a:lnTo>
                    <a:pt x="692696" y="12458"/>
                  </a:lnTo>
                  <a:lnTo>
                    <a:pt x="692696" y="17310"/>
                  </a:lnTo>
                  <a:lnTo>
                    <a:pt x="697903" y="16471"/>
                  </a:lnTo>
                  <a:lnTo>
                    <a:pt x="705599" y="18935"/>
                  </a:lnTo>
                  <a:lnTo>
                    <a:pt x="706564" y="12103"/>
                  </a:lnTo>
                  <a:close/>
                </a:path>
                <a:path w="7182484" h="128904">
                  <a:moveTo>
                    <a:pt x="977303" y="16433"/>
                  </a:moveTo>
                  <a:lnTo>
                    <a:pt x="975436" y="13792"/>
                  </a:lnTo>
                  <a:lnTo>
                    <a:pt x="974509" y="12420"/>
                  </a:lnTo>
                  <a:lnTo>
                    <a:pt x="970114" y="16129"/>
                  </a:lnTo>
                  <a:lnTo>
                    <a:pt x="971969" y="18745"/>
                  </a:lnTo>
                  <a:lnTo>
                    <a:pt x="972959" y="20142"/>
                  </a:lnTo>
                  <a:lnTo>
                    <a:pt x="977303" y="16433"/>
                  </a:lnTo>
                  <a:close/>
                </a:path>
                <a:path w="7182484" h="128904">
                  <a:moveTo>
                    <a:pt x="1495920" y="11874"/>
                  </a:moveTo>
                  <a:lnTo>
                    <a:pt x="1494053" y="9296"/>
                  </a:lnTo>
                  <a:lnTo>
                    <a:pt x="1493139" y="8051"/>
                  </a:lnTo>
                  <a:lnTo>
                    <a:pt x="1488668" y="11709"/>
                  </a:lnTo>
                  <a:lnTo>
                    <a:pt x="1490497" y="14287"/>
                  </a:lnTo>
                  <a:lnTo>
                    <a:pt x="1491500" y="15684"/>
                  </a:lnTo>
                  <a:lnTo>
                    <a:pt x="1495920" y="11874"/>
                  </a:lnTo>
                  <a:close/>
                </a:path>
                <a:path w="7182484" h="128904">
                  <a:moveTo>
                    <a:pt x="1558010" y="14960"/>
                  </a:moveTo>
                  <a:lnTo>
                    <a:pt x="1555203" y="16052"/>
                  </a:lnTo>
                  <a:lnTo>
                    <a:pt x="1550949" y="15049"/>
                  </a:lnTo>
                  <a:lnTo>
                    <a:pt x="1550847" y="19837"/>
                  </a:lnTo>
                  <a:lnTo>
                    <a:pt x="1553629" y="18796"/>
                  </a:lnTo>
                  <a:lnTo>
                    <a:pt x="1557820" y="19748"/>
                  </a:lnTo>
                  <a:lnTo>
                    <a:pt x="1558010" y="14960"/>
                  </a:lnTo>
                  <a:close/>
                </a:path>
                <a:path w="7182484" h="128904">
                  <a:moveTo>
                    <a:pt x="1565224" y="63"/>
                  </a:moveTo>
                  <a:lnTo>
                    <a:pt x="1558112" y="0"/>
                  </a:lnTo>
                  <a:lnTo>
                    <a:pt x="1555305" y="1104"/>
                  </a:lnTo>
                  <a:lnTo>
                    <a:pt x="1551051" y="0"/>
                  </a:lnTo>
                  <a:lnTo>
                    <a:pt x="1550962" y="4978"/>
                  </a:lnTo>
                  <a:lnTo>
                    <a:pt x="1556308" y="4178"/>
                  </a:lnTo>
                  <a:lnTo>
                    <a:pt x="1564055" y="6883"/>
                  </a:lnTo>
                  <a:lnTo>
                    <a:pt x="1565224" y="63"/>
                  </a:lnTo>
                  <a:close/>
                </a:path>
                <a:path w="7182484" h="128904">
                  <a:moveTo>
                    <a:pt x="1589963" y="5372"/>
                  </a:moveTo>
                  <a:lnTo>
                    <a:pt x="1587246" y="6350"/>
                  </a:lnTo>
                  <a:lnTo>
                    <a:pt x="1583016" y="5372"/>
                  </a:lnTo>
                  <a:lnTo>
                    <a:pt x="1582851" y="10172"/>
                  </a:lnTo>
                  <a:lnTo>
                    <a:pt x="1585645" y="9169"/>
                  </a:lnTo>
                  <a:lnTo>
                    <a:pt x="1589900" y="10147"/>
                  </a:lnTo>
                  <a:lnTo>
                    <a:pt x="1589963" y="5372"/>
                  </a:lnTo>
                  <a:close/>
                </a:path>
                <a:path w="7182484" h="128904">
                  <a:moveTo>
                    <a:pt x="1596974" y="25349"/>
                  </a:moveTo>
                  <a:lnTo>
                    <a:pt x="1594612" y="19723"/>
                  </a:lnTo>
                  <a:lnTo>
                    <a:pt x="1591170" y="21488"/>
                  </a:lnTo>
                  <a:lnTo>
                    <a:pt x="1590624" y="25196"/>
                  </a:lnTo>
                  <a:lnTo>
                    <a:pt x="1596974" y="25349"/>
                  </a:lnTo>
                  <a:close/>
                </a:path>
                <a:path w="7182484" h="128904">
                  <a:moveTo>
                    <a:pt x="1607693" y="15430"/>
                  </a:moveTo>
                  <a:lnTo>
                    <a:pt x="1606105" y="5969"/>
                  </a:lnTo>
                  <a:lnTo>
                    <a:pt x="1602778" y="6642"/>
                  </a:lnTo>
                  <a:lnTo>
                    <a:pt x="1601914" y="11709"/>
                  </a:lnTo>
                  <a:lnTo>
                    <a:pt x="1607693" y="15430"/>
                  </a:lnTo>
                  <a:close/>
                </a:path>
                <a:path w="7182484" h="128904">
                  <a:moveTo>
                    <a:pt x="1612328" y="22148"/>
                  </a:moveTo>
                  <a:lnTo>
                    <a:pt x="1607693" y="15430"/>
                  </a:lnTo>
                  <a:lnTo>
                    <a:pt x="1609280" y="26162"/>
                  </a:lnTo>
                  <a:lnTo>
                    <a:pt x="1602511" y="24930"/>
                  </a:lnTo>
                  <a:lnTo>
                    <a:pt x="1596974" y="25336"/>
                  </a:lnTo>
                  <a:lnTo>
                    <a:pt x="1601508" y="31737"/>
                  </a:lnTo>
                  <a:lnTo>
                    <a:pt x="1608442" y="29133"/>
                  </a:lnTo>
                  <a:lnTo>
                    <a:pt x="1612328" y="22148"/>
                  </a:lnTo>
                  <a:close/>
                </a:path>
                <a:path w="7182484" h="128904">
                  <a:moveTo>
                    <a:pt x="1642110" y="21031"/>
                  </a:moveTo>
                  <a:lnTo>
                    <a:pt x="1636090" y="15709"/>
                  </a:lnTo>
                  <a:lnTo>
                    <a:pt x="1635988" y="23215"/>
                  </a:lnTo>
                  <a:lnTo>
                    <a:pt x="1633397" y="27089"/>
                  </a:lnTo>
                  <a:lnTo>
                    <a:pt x="1630324" y="30251"/>
                  </a:lnTo>
                  <a:lnTo>
                    <a:pt x="1628775" y="35572"/>
                  </a:lnTo>
                  <a:lnTo>
                    <a:pt x="1636496" y="34061"/>
                  </a:lnTo>
                  <a:lnTo>
                    <a:pt x="1641602" y="28181"/>
                  </a:lnTo>
                  <a:lnTo>
                    <a:pt x="1642110" y="21031"/>
                  </a:lnTo>
                  <a:close/>
                </a:path>
                <a:path w="7182484" h="128904">
                  <a:moveTo>
                    <a:pt x="1685823" y="16205"/>
                  </a:moveTo>
                  <a:lnTo>
                    <a:pt x="1677543" y="17843"/>
                  </a:lnTo>
                  <a:lnTo>
                    <a:pt x="1672158" y="15290"/>
                  </a:lnTo>
                  <a:lnTo>
                    <a:pt x="1668081" y="11010"/>
                  </a:lnTo>
                  <a:lnTo>
                    <a:pt x="1668564" y="19316"/>
                  </a:lnTo>
                  <a:lnTo>
                    <a:pt x="1675053" y="22313"/>
                  </a:lnTo>
                  <a:lnTo>
                    <a:pt x="1682496" y="20942"/>
                  </a:lnTo>
                  <a:lnTo>
                    <a:pt x="1685823" y="16205"/>
                  </a:lnTo>
                  <a:close/>
                </a:path>
                <a:path w="7182484" h="128904">
                  <a:moveTo>
                    <a:pt x="2189670" y="30632"/>
                  </a:moveTo>
                  <a:lnTo>
                    <a:pt x="2187867" y="28041"/>
                  </a:lnTo>
                  <a:lnTo>
                    <a:pt x="2186914" y="26746"/>
                  </a:lnTo>
                  <a:lnTo>
                    <a:pt x="2182393" y="30365"/>
                  </a:lnTo>
                  <a:lnTo>
                    <a:pt x="2184184" y="33045"/>
                  </a:lnTo>
                  <a:lnTo>
                    <a:pt x="2185149" y="34467"/>
                  </a:lnTo>
                  <a:lnTo>
                    <a:pt x="2189670" y="30632"/>
                  </a:lnTo>
                  <a:close/>
                </a:path>
                <a:path w="7182484" h="128904">
                  <a:moveTo>
                    <a:pt x="2373934" y="16421"/>
                  </a:moveTo>
                  <a:lnTo>
                    <a:pt x="2368829" y="16713"/>
                  </a:lnTo>
                  <a:lnTo>
                    <a:pt x="2362797" y="15633"/>
                  </a:lnTo>
                  <a:lnTo>
                    <a:pt x="2357831" y="16090"/>
                  </a:lnTo>
                  <a:lnTo>
                    <a:pt x="2355913" y="20993"/>
                  </a:lnTo>
                  <a:lnTo>
                    <a:pt x="2362974" y="21653"/>
                  </a:lnTo>
                  <a:lnTo>
                    <a:pt x="2367775" y="24091"/>
                  </a:lnTo>
                  <a:lnTo>
                    <a:pt x="2371153" y="23837"/>
                  </a:lnTo>
                  <a:lnTo>
                    <a:pt x="2373934" y="16421"/>
                  </a:lnTo>
                  <a:close/>
                </a:path>
                <a:path w="7182484" h="128904">
                  <a:moveTo>
                    <a:pt x="2420264" y="17221"/>
                  </a:moveTo>
                  <a:lnTo>
                    <a:pt x="2414701" y="17576"/>
                  </a:lnTo>
                  <a:lnTo>
                    <a:pt x="2407932" y="16306"/>
                  </a:lnTo>
                  <a:lnTo>
                    <a:pt x="2409393" y="26924"/>
                  </a:lnTo>
                  <a:lnTo>
                    <a:pt x="2415476" y="27305"/>
                  </a:lnTo>
                  <a:lnTo>
                    <a:pt x="2418588" y="23241"/>
                  </a:lnTo>
                  <a:lnTo>
                    <a:pt x="2420264" y="17221"/>
                  </a:lnTo>
                  <a:close/>
                </a:path>
                <a:path w="7182484" h="128904">
                  <a:moveTo>
                    <a:pt x="2452141" y="32664"/>
                  </a:moveTo>
                  <a:lnTo>
                    <a:pt x="2446502" y="32092"/>
                  </a:lnTo>
                  <a:lnTo>
                    <a:pt x="2439695" y="33121"/>
                  </a:lnTo>
                  <a:lnTo>
                    <a:pt x="2441625" y="22466"/>
                  </a:lnTo>
                  <a:lnTo>
                    <a:pt x="2436558" y="22872"/>
                  </a:lnTo>
                  <a:lnTo>
                    <a:pt x="2430538" y="21831"/>
                  </a:lnTo>
                  <a:lnTo>
                    <a:pt x="2425573" y="22301"/>
                  </a:lnTo>
                  <a:lnTo>
                    <a:pt x="2423642" y="27178"/>
                  </a:lnTo>
                  <a:lnTo>
                    <a:pt x="2426347" y="28346"/>
                  </a:lnTo>
                  <a:lnTo>
                    <a:pt x="2430678" y="27457"/>
                  </a:lnTo>
                  <a:lnTo>
                    <a:pt x="2430716" y="32258"/>
                  </a:lnTo>
                  <a:lnTo>
                    <a:pt x="2426474" y="33007"/>
                  </a:lnTo>
                  <a:lnTo>
                    <a:pt x="2420582" y="31254"/>
                  </a:lnTo>
                  <a:lnTo>
                    <a:pt x="2419832" y="37134"/>
                  </a:lnTo>
                  <a:lnTo>
                    <a:pt x="2429713" y="37084"/>
                  </a:lnTo>
                  <a:lnTo>
                    <a:pt x="2442400" y="37820"/>
                  </a:lnTo>
                  <a:lnTo>
                    <a:pt x="2451887" y="37096"/>
                  </a:lnTo>
                  <a:lnTo>
                    <a:pt x="2452141" y="32664"/>
                  </a:lnTo>
                  <a:close/>
                </a:path>
                <a:path w="7182484" h="128904">
                  <a:moveTo>
                    <a:pt x="2663939" y="32448"/>
                  </a:moveTo>
                  <a:lnTo>
                    <a:pt x="2655557" y="28740"/>
                  </a:lnTo>
                  <a:lnTo>
                    <a:pt x="2654211" y="33223"/>
                  </a:lnTo>
                  <a:lnTo>
                    <a:pt x="2657729" y="37312"/>
                  </a:lnTo>
                  <a:lnTo>
                    <a:pt x="2663939" y="32448"/>
                  </a:lnTo>
                  <a:close/>
                </a:path>
                <a:path w="7182484" h="128904">
                  <a:moveTo>
                    <a:pt x="3028632" y="28384"/>
                  </a:moveTo>
                  <a:lnTo>
                    <a:pt x="3026816" y="25755"/>
                  </a:lnTo>
                  <a:lnTo>
                    <a:pt x="3025876" y="24282"/>
                  </a:lnTo>
                  <a:lnTo>
                    <a:pt x="3021304" y="28016"/>
                  </a:lnTo>
                  <a:lnTo>
                    <a:pt x="3023082" y="30721"/>
                  </a:lnTo>
                  <a:lnTo>
                    <a:pt x="3024009" y="32131"/>
                  </a:lnTo>
                  <a:lnTo>
                    <a:pt x="3028632" y="28384"/>
                  </a:lnTo>
                  <a:close/>
                </a:path>
                <a:path w="7182484" h="128904">
                  <a:moveTo>
                    <a:pt x="3084131" y="37160"/>
                  </a:moveTo>
                  <a:lnTo>
                    <a:pt x="3075025" y="35521"/>
                  </a:lnTo>
                  <a:lnTo>
                    <a:pt x="3071076" y="41427"/>
                  </a:lnTo>
                  <a:lnTo>
                    <a:pt x="3068180" y="48818"/>
                  </a:lnTo>
                  <a:lnTo>
                    <a:pt x="3062173" y="51650"/>
                  </a:lnTo>
                  <a:lnTo>
                    <a:pt x="3061779" y="45745"/>
                  </a:lnTo>
                  <a:lnTo>
                    <a:pt x="3063176" y="37490"/>
                  </a:lnTo>
                  <a:lnTo>
                    <a:pt x="3058960" y="36512"/>
                  </a:lnTo>
                  <a:lnTo>
                    <a:pt x="3053143" y="42291"/>
                  </a:lnTo>
                  <a:lnTo>
                    <a:pt x="3045142" y="44831"/>
                  </a:lnTo>
                  <a:lnTo>
                    <a:pt x="3036747" y="46774"/>
                  </a:lnTo>
                  <a:lnTo>
                    <a:pt x="3029737" y="50787"/>
                  </a:lnTo>
                  <a:lnTo>
                    <a:pt x="3011767" y="50330"/>
                  </a:lnTo>
                  <a:lnTo>
                    <a:pt x="3004820" y="57010"/>
                  </a:lnTo>
                  <a:lnTo>
                    <a:pt x="2994456" y="58686"/>
                  </a:lnTo>
                  <a:lnTo>
                    <a:pt x="2984512" y="60972"/>
                  </a:lnTo>
                  <a:lnTo>
                    <a:pt x="2978785" y="69456"/>
                  </a:lnTo>
                  <a:lnTo>
                    <a:pt x="2993059" y="67030"/>
                  </a:lnTo>
                  <a:lnTo>
                    <a:pt x="3007957" y="65557"/>
                  </a:lnTo>
                  <a:lnTo>
                    <a:pt x="3023603" y="65163"/>
                  </a:lnTo>
                  <a:lnTo>
                    <a:pt x="3040113" y="66027"/>
                  </a:lnTo>
                  <a:lnTo>
                    <a:pt x="3039986" y="51993"/>
                  </a:lnTo>
                  <a:lnTo>
                    <a:pt x="3058566" y="51536"/>
                  </a:lnTo>
                  <a:lnTo>
                    <a:pt x="3058414" y="56603"/>
                  </a:lnTo>
                  <a:lnTo>
                    <a:pt x="3055442" y="57442"/>
                  </a:lnTo>
                  <a:lnTo>
                    <a:pt x="3054693" y="61366"/>
                  </a:lnTo>
                  <a:lnTo>
                    <a:pt x="3064687" y="59207"/>
                  </a:lnTo>
                  <a:lnTo>
                    <a:pt x="3074428" y="56654"/>
                  </a:lnTo>
                  <a:lnTo>
                    <a:pt x="3081642" y="50393"/>
                  </a:lnTo>
                  <a:lnTo>
                    <a:pt x="3084131" y="37160"/>
                  </a:lnTo>
                  <a:close/>
                </a:path>
                <a:path w="7182484" h="128904">
                  <a:moveTo>
                    <a:pt x="3106216" y="22834"/>
                  </a:moveTo>
                  <a:lnTo>
                    <a:pt x="3099816" y="22720"/>
                  </a:lnTo>
                  <a:lnTo>
                    <a:pt x="3100235" y="26454"/>
                  </a:lnTo>
                  <a:lnTo>
                    <a:pt x="3103651" y="28371"/>
                  </a:lnTo>
                  <a:lnTo>
                    <a:pt x="3106216" y="22834"/>
                  </a:lnTo>
                  <a:close/>
                </a:path>
                <a:path w="7182484" h="128904">
                  <a:moveTo>
                    <a:pt x="3134741" y="33578"/>
                  </a:moveTo>
                  <a:lnTo>
                    <a:pt x="3129978" y="33515"/>
                  </a:lnTo>
                  <a:lnTo>
                    <a:pt x="3125787" y="37109"/>
                  </a:lnTo>
                  <a:lnTo>
                    <a:pt x="3122472" y="38862"/>
                  </a:lnTo>
                  <a:lnTo>
                    <a:pt x="3120288" y="33210"/>
                  </a:lnTo>
                  <a:lnTo>
                    <a:pt x="3113062" y="38074"/>
                  </a:lnTo>
                  <a:lnTo>
                    <a:pt x="3101759" y="37007"/>
                  </a:lnTo>
                  <a:lnTo>
                    <a:pt x="3091523" y="37553"/>
                  </a:lnTo>
                  <a:lnTo>
                    <a:pt x="3087497" y="47218"/>
                  </a:lnTo>
                  <a:lnTo>
                    <a:pt x="3091027" y="52603"/>
                  </a:lnTo>
                  <a:lnTo>
                    <a:pt x="3097796" y="53187"/>
                  </a:lnTo>
                  <a:lnTo>
                    <a:pt x="3104819" y="50927"/>
                  </a:lnTo>
                  <a:lnTo>
                    <a:pt x="3109125" y="47777"/>
                  </a:lnTo>
                  <a:lnTo>
                    <a:pt x="3114840" y="51968"/>
                  </a:lnTo>
                  <a:lnTo>
                    <a:pt x="3121342" y="50203"/>
                  </a:lnTo>
                  <a:lnTo>
                    <a:pt x="3128010" y="48641"/>
                  </a:lnTo>
                  <a:lnTo>
                    <a:pt x="3134195" y="53479"/>
                  </a:lnTo>
                  <a:lnTo>
                    <a:pt x="3134741" y="33578"/>
                  </a:lnTo>
                  <a:close/>
                </a:path>
                <a:path w="7182484" h="128904">
                  <a:moveTo>
                    <a:pt x="3143593" y="41236"/>
                  </a:moveTo>
                  <a:lnTo>
                    <a:pt x="3141815" y="38620"/>
                  </a:lnTo>
                  <a:lnTo>
                    <a:pt x="3140824" y="37363"/>
                  </a:lnTo>
                  <a:lnTo>
                    <a:pt x="3136265" y="40944"/>
                  </a:lnTo>
                  <a:lnTo>
                    <a:pt x="3138068" y="43548"/>
                  </a:lnTo>
                  <a:lnTo>
                    <a:pt x="3139033" y="44983"/>
                  </a:lnTo>
                  <a:lnTo>
                    <a:pt x="3143593" y="41236"/>
                  </a:lnTo>
                  <a:close/>
                </a:path>
                <a:path w="7182484" h="128904">
                  <a:moveTo>
                    <a:pt x="3203422" y="42926"/>
                  </a:moveTo>
                  <a:lnTo>
                    <a:pt x="3199206" y="39420"/>
                  </a:lnTo>
                  <a:lnTo>
                    <a:pt x="3194100" y="39979"/>
                  </a:lnTo>
                  <a:lnTo>
                    <a:pt x="3192107" y="44945"/>
                  </a:lnTo>
                  <a:lnTo>
                    <a:pt x="3194278" y="45250"/>
                  </a:lnTo>
                  <a:lnTo>
                    <a:pt x="3196348" y="45821"/>
                  </a:lnTo>
                  <a:lnTo>
                    <a:pt x="3195548" y="49987"/>
                  </a:lnTo>
                  <a:lnTo>
                    <a:pt x="3202749" y="50165"/>
                  </a:lnTo>
                  <a:lnTo>
                    <a:pt x="3203422" y="42926"/>
                  </a:lnTo>
                  <a:close/>
                </a:path>
                <a:path w="7182484" h="128904">
                  <a:moveTo>
                    <a:pt x="3273679" y="29654"/>
                  </a:moveTo>
                  <a:lnTo>
                    <a:pt x="3270948" y="25628"/>
                  </a:lnTo>
                  <a:lnTo>
                    <a:pt x="3266376" y="29298"/>
                  </a:lnTo>
                  <a:lnTo>
                    <a:pt x="3268154" y="31915"/>
                  </a:lnTo>
                  <a:lnTo>
                    <a:pt x="3269094" y="33337"/>
                  </a:lnTo>
                  <a:lnTo>
                    <a:pt x="3273679" y="29654"/>
                  </a:lnTo>
                  <a:close/>
                </a:path>
                <a:path w="7182484" h="128904">
                  <a:moveTo>
                    <a:pt x="3336429" y="38709"/>
                  </a:moveTo>
                  <a:lnTo>
                    <a:pt x="3333597" y="39662"/>
                  </a:lnTo>
                  <a:lnTo>
                    <a:pt x="3329317" y="38620"/>
                  </a:lnTo>
                  <a:lnTo>
                    <a:pt x="3329089" y="43408"/>
                  </a:lnTo>
                  <a:lnTo>
                    <a:pt x="3331921" y="42443"/>
                  </a:lnTo>
                  <a:lnTo>
                    <a:pt x="3336213" y="43497"/>
                  </a:lnTo>
                  <a:lnTo>
                    <a:pt x="3336429" y="38709"/>
                  </a:lnTo>
                  <a:close/>
                </a:path>
                <a:path w="7182484" h="128904">
                  <a:moveTo>
                    <a:pt x="3354413" y="39166"/>
                  </a:moveTo>
                  <a:lnTo>
                    <a:pt x="3350196" y="39776"/>
                  </a:lnTo>
                  <a:lnTo>
                    <a:pt x="3344240" y="38049"/>
                  </a:lnTo>
                  <a:lnTo>
                    <a:pt x="3343491" y="43776"/>
                  </a:lnTo>
                  <a:lnTo>
                    <a:pt x="3347732" y="43205"/>
                  </a:lnTo>
                  <a:lnTo>
                    <a:pt x="3353676" y="44983"/>
                  </a:lnTo>
                  <a:lnTo>
                    <a:pt x="3354413" y="39166"/>
                  </a:lnTo>
                  <a:close/>
                </a:path>
                <a:path w="7182484" h="128904">
                  <a:moveTo>
                    <a:pt x="3379546" y="44691"/>
                  </a:moveTo>
                  <a:lnTo>
                    <a:pt x="3376714" y="45758"/>
                  </a:lnTo>
                  <a:lnTo>
                    <a:pt x="3372421" y="44653"/>
                  </a:lnTo>
                  <a:lnTo>
                    <a:pt x="3372167" y="49504"/>
                  </a:lnTo>
                  <a:lnTo>
                    <a:pt x="3374974" y="48425"/>
                  </a:lnTo>
                  <a:lnTo>
                    <a:pt x="3379266" y="49631"/>
                  </a:lnTo>
                  <a:lnTo>
                    <a:pt x="3379546" y="44691"/>
                  </a:lnTo>
                  <a:close/>
                </a:path>
                <a:path w="7182484" h="128904">
                  <a:moveTo>
                    <a:pt x="3406406" y="53047"/>
                  </a:moveTo>
                  <a:lnTo>
                    <a:pt x="3404603" y="50355"/>
                  </a:lnTo>
                  <a:lnTo>
                    <a:pt x="3403612" y="48958"/>
                  </a:lnTo>
                  <a:lnTo>
                    <a:pt x="3399066" y="52539"/>
                  </a:lnTo>
                  <a:lnTo>
                    <a:pt x="3400844" y="55206"/>
                  </a:lnTo>
                  <a:lnTo>
                    <a:pt x="3401796" y="56629"/>
                  </a:lnTo>
                  <a:lnTo>
                    <a:pt x="3406406" y="53047"/>
                  </a:lnTo>
                  <a:close/>
                </a:path>
                <a:path w="7182484" h="128904">
                  <a:moveTo>
                    <a:pt x="3433051" y="61087"/>
                  </a:moveTo>
                  <a:lnTo>
                    <a:pt x="3431565" y="52133"/>
                  </a:lnTo>
                  <a:lnTo>
                    <a:pt x="3426815" y="47663"/>
                  </a:lnTo>
                  <a:lnTo>
                    <a:pt x="3421621" y="48539"/>
                  </a:lnTo>
                  <a:lnTo>
                    <a:pt x="3418840" y="55664"/>
                  </a:lnTo>
                  <a:lnTo>
                    <a:pt x="3425698" y="54787"/>
                  </a:lnTo>
                  <a:lnTo>
                    <a:pt x="3426637" y="61493"/>
                  </a:lnTo>
                  <a:lnTo>
                    <a:pt x="3433051" y="61087"/>
                  </a:lnTo>
                  <a:close/>
                </a:path>
                <a:path w="7182484" h="128904">
                  <a:moveTo>
                    <a:pt x="3789705" y="43078"/>
                  </a:moveTo>
                  <a:lnTo>
                    <a:pt x="3787889" y="40462"/>
                  </a:lnTo>
                  <a:lnTo>
                    <a:pt x="3786987" y="39039"/>
                  </a:lnTo>
                  <a:lnTo>
                    <a:pt x="3782364" y="42710"/>
                  </a:lnTo>
                  <a:lnTo>
                    <a:pt x="3784130" y="45326"/>
                  </a:lnTo>
                  <a:lnTo>
                    <a:pt x="3785133" y="46774"/>
                  </a:lnTo>
                  <a:lnTo>
                    <a:pt x="3789705" y="43078"/>
                  </a:lnTo>
                  <a:close/>
                </a:path>
                <a:path w="7182484" h="128904">
                  <a:moveTo>
                    <a:pt x="3814889" y="48742"/>
                  </a:moveTo>
                  <a:lnTo>
                    <a:pt x="3813098" y="46088"/>
                  </a:lnTo>
                  <a:lnTo>
                    <a:pt x="3812146" y="44615"/>
                  </a:lnTo>
                  <a:lnTo>
                    <a:pt x="3807549" y="48361"/>
                  </a:lnTo>
                  <a:lnTo>
                    <a:pt x="3809339" y="51066"/>
                  </a:lnTo>
                  <a:lnTo>
                    <a:pt x="3810266" y="52463"/>
                  </a:lnTo>
                  <a:lnTo>
                    <a:pt x="3814889" y="48742"/>
                  </a:lnTo>
                  <a:close/>
                </a:path>
                <a:path w="7182484" h="128904">
                  <a:moveTo>
                    <a:pt x="3841991" y="46875"/>
                  </a:moveTo>
                  <a:lnTo>
                    <a:pt x="3835730" y="45377"/>
                  </a:lnTo>
                  <a:lnTo>
                    <a:pt x="3834625" y="51739"/>
                  </a:lnTo>
                  <a:lnTo>
                    <a:pt x="3838727" y="51257"/>
                  </a:lnTo>
                  <a:lnTo>
                    <a:pt x="3840061" y="59156"/>
                  </a:lnTo>
                  <a:lnTo>
                    <a:pt x="3841889" y="51943"/>
                  </a:lnTo>
                  <a:lnTo>
                    <a:pt x="3841991" y="46875"/>
                  </a:lnTo>
                  <a:close/>
                </a:path>
                <a:path w="7182484" h="128904">
                  <a:moveTo>
                    <a:pt x="3906812" y="58534"/>
                  </a:moveTo>
                  <a:lnTo>
                    <a:pt x="3902024" y="58407"/>
                  </a:lnTo>
                  <a:lnTo>
                    <a:pt x="3903726" y="49834"/>
                  </a:lnTo>
                  <a:lnTo>
                    <a:pt x="3899839" y="48412"/>
                  </a:lnTo>
                  <a:lnTo>
                    <a:pt x="3899547" y="56705"/>
                  </a:lnTo>
                  <a:lnTo>
                    <a:pt x="3889743" y="50876"/>
                  </a:lnTo>
                  <a:lnTo>
                    <a:pt x="3888714" y="58064"/>
                  </a:lnTo>
                  <a:lnTo>
                    <a:pt x="3892245" y="61048"/>
                  </a:lnTo>
                  <a:lnTo>
                    <a:pt x="3898061" y="63817"/>
                  </a:lnTo>
                  <a:lnTo>
                    <a:pt x="3903726" y="63830"/>
                  </a:lnTo>
                  <a:lnTo>
                    <a:pt x="3906812" y="58534"/>
                  </a:lnTo>
                  <a:close/>
                </a:path>
                <a:path w="7182484" h="128904">
                  <a:moveTo>
                    <a:pt x="3915956" y="56438"/>
                  </a:moveTo>
                  <a:lnTo>
                    <a:pt x="3914140" y="53835"/>
                  </a:lnTo>
                  <a:lnTo>
                    <a:pt x="3913225" y="52362"/>
                  </a:lnTo>
                  <a:lnTo>
                    <a:pt x="3908615" y="56019"/>
                  </a:lnTo>
                  <a:lnTo>
                    <a:pt x="3910406" y="58623"/>
                  </a:lnTo>
                  <a:lnTo>
                    <a:pt x="3911384" y="60032"/>
                  </a:lnTo>
                  <a:lnTo>
                    <a:pt x="3915956" y="56438"/>
                  </a:lnTo>
                  <a:close/>
                </a:path>
                <a:path w="7182484" h="128904">
                  <a:moveTo>
                    <a:pt x="3930281" y="61709"/>
                  </a:moveTo>
                  <a:lnTo>
                    <a:pt x="3927538" y="57835"/>
                  </a:lnTo>
                  <a:lnTo>
                    <a:pt x="3922941" y="61417"/>
                  </a:lnTo>
                  <a:lnTo>
                    <a:pt x="3924731" y="64033"/>
                  </a:lnTo>
                  <a:lnTo>
                    <a:pt x="3925684" y="65455"/>
                  </a:lnTo>
                  <a:lnTo>
                    <a:pt x="3930281" y="61709"/>
                  </a:lnTo>
                  <a:close/>
                </a:path>
                <a:path w="7182484" h="128904">
                  <a:moveTo>
                    <a:pt x="3942816" y="64503"/>
                  </a:moveTo>
                  <a:lnTo>
                    <a:pt x="3936238" y="60553"/>
                  </a:lnTo>
                  <a:lnTo>
                    <a:pt x="3934104" y="65532"/>
                  </a:lnTo>
                  <a:lnTo>
                    <a:pt x="3936314" y="70002"/>
                  </a:lnTo>
                  <a:lnTo>
                    <a:pt x="3942816" y="64503"/>
                  </a:lnTo>
                  <a:close/>
                </a:path>
                <a:path w="7182484" h="128904">
                  <a:moveTo>
                    <a:pt x="4205744" y="64020"/>
                  </a:moveTo>
                  <a:lnTo>
                    <a:pt x="4203916" y="61417"/>
                  </a:lnTo>
                  <a:lnTo>
                    <a:pt x="4202963" y="59944"/>
                  </a:lnTo>
                  <a:lnTo>
                    <a:pt x="4198378" y="63601"/>
                  </a:lnTo>
                  <a:lnTo>
                    <a:pt x="4200169" y="66205"/>
                  </a:lnTo>
                  <a:lnTo>
                    <a:pt x="4201096" y="67614"/>
                  </a:lnTo>
                  <a:lnTo>
                    <a:pt x="4205744" y="64020"/>
                  </a:lnTo>
                  <a:close/>
                </a:path>
                <a:path w="7182484" h="128904">
                  <a:moveTo>
                    <a:pt x="4386986" y="59867"/>
                  </a:moveTo>
                  <a:lnTo>
                    <a:pt x="4384764" y="55397"/>
                  </a:lnTo>
                  <a:lnTo>
                    <a:pt x="4378274" y="60858"/>
                  </a:lnTo>
                  <a:lnTo>
                    <a:pt x="4384840" y="64833"/>
                  </a:lnTo>
                  <a:lnTo>
                    <a:pt x="4386986" y="59867"/>
                  </a:lnTo>
                  <a:close/>
                </a:path>
                <a:path w="7182484" h="128904">
                  <a:moveTo>
                    <a:pt x="4483062" y="78511"/>
                  </a:moveTo>
                  <a:lnTo>
                    <a:pt x="4469955" y="77431"/>
                  </a:lnTo>
                  <a:lnTo>
                    <a:pt x="4460418" y="75984"/>
                  </a:lnTo>
                  <a:lnTo>
                    <a:pt x="4451312" y="75526"/>
                  </a:lnTo>
                  <a:lnTo>
                    <a:pt x="4439513" y="77393"/>
                  </a:lnTo>
                  <a:lnTo>
                    <a:pt x="4434649" y="75641"/>
                  </a:lnTo>
                  <a:lnTo>
                    <a:pt x="4432846" y="70065"/>
                  </a:lnTo>
                  <a:lnTo>
                    <a:pt x="4425150" y="71996"/>
                  </a:lnTo>
                  <a:lnTo>
                    <a:pt x="4396105" y="71247"/>
                  </a:lnTo>
                  <a:lnTo>
                    <a:pt x="4389183" y="71564"/>
                  </a:lnTo>
                  <a:lnTo>
                    <a:pt x="4381208" y="70332"/>
                  </a:lnTo>
                  <a:lnTo>
                    <a:pt x="4374312" y="70662"/>
                  </a:lnTo>
                  <a:lnTo>
                    <a:pt x="4370603" y="75615"/>
                  </a:lnTo>
                  <a:lnTo>
                    <a:pt x="4378680" y="79565"/>
                  </a:lnTo>
                  <a:lnTo>
                    <a:pt x="4385754" y="79171"/>
                  </a:lnTo>
                  <a:lnTo>
                    <a:pt x="4393400" y="77190"/>
                  </a:lnTo>
                  <a:lnTo>
                    <a:pt x="4403204" y="76441"/>
                  </a:lnTo>
                  <a:lnTo>
                    <a:pt x="4407344" y="80848"/>
                  </a:lnTo>
                  <a:lnTo>
                    <a:pt x="4412754" y="83261"/>
                  </a:lnTo>
                  <a:lnTo>
                    <a:pt x="4421263" y="81864"/>
                  </a:lnTo>
                  <a:lnTo>
                    <a:pt x="4453877" y="82702"/>
                  </a:lnTo>
                  <a:lnTo>
                    <a:pt x="4470628" y="84099"/>
                  </a:lnTo>
                  <a:lnTo>
                    <a:pt x="4477436" y="83070"/>
                  </a:lnTo>
                  <a:lnTo>
                    <a:pt x="4483062" y="78511"/>
                  </a:lnTo>
                  <a:close/>
                </a:path>
                <a:path w="7182484" h="128904">
                  <a:moveTo>
                    <a:pt x="4865243" y="87642"/>
                  </a:moveTo>
                  <a:lnTo>
                    <a:pt x="4862411" y="88722"/>
                  </a:lnTo>
                  <a:lnTo>
                    <a:pt x="4858067" y="87642"/>
                  </a:lnTo>
                  <a:lnTo>
                    <a:pt x="4857826" y="92430"/>
                  </a:lnTo>
                  <a:lnTo>
                    <a:pt x="4860671" y="91440"/>
                  </a:lnTo>
                  <a:lnTo>
                    <a:pt x="4865014" y="92430"/>
                  </a:lnTo>
                  <a:lnTo>
                    <a:pt x="4865243" y="87642"/>
                  </a:lnTo>
                  <a:close/>
                </a:path>
                <a:path w="7182484" h="128904">
                  <a:moveTo>
                    <a:pt x="4876190" y="87896"/>
                  </a:moveTo>
                  <a:lnTo>
                    <a:pt x="4869700" y="87807"/>
                  </a:lnTo>
                  <a:lnTo>
                    <a:pt x="4870145" y="91528"/>
                  </a:lnTo>
                  <a:lnTo>
                    <a:pt x="4873599" y="93433"/>
                  </a:lnTo>
                  <a:lnTo>
                    <a:pt x="4876190" y="87896"/>
                  </a:lnTo>
                  <a:close/>
                </a:path>
                <a:path w="7182484" h="128904">
                  <a:moveTo>
                    <a:pt x="5237340" y="105689"/>
                  </a:moveTo>
                  <a:lnTo>
                    <a:pt x="5228552" y="105041"/>
                  </a:lnTo>
                  <a:lnTo>
                    <a:pt x="5218557" y="105930"/>
                  </a:lnTo>
                  <a:lnTo>
                    <a:pt x="5209756" y="105295"/>
                  </a:lnTo>
                  <a:lnTo>
                    <a:pt x="5207216" y="102768"/>
                  </a:lnTo>
                  <a:lnTo>
                    <a:pt x="5204485" y="100050"/>
                  </a:lnTo>
                  <a:lnTo>
                    <a:pt x="5198262" y="102057"/>
                  </a:lnTo>
                  <a:lnTo>
                    <a:pt x="5193741" y="102768"/>
                  </a:lnTo>
                  <a:lnTo>
                    <a:pt x="5190972" y="99568"/>
                  </a:lnTo>
                  <a:lnTo>
                    <a:pt x="5190363" y="93395"/>
                  </a:lnTo>
                  <a:lnTo>
                    <a:pt x="5190020" y="89814"/>
                  </a:lnTo>
                  <a:lnTo>
                    <a:pt x="5195557" y="89839"/>
                  </a:lnTo>
                  <a:lnTo>
                    <a:pt x="5199189" y="89814"/>
                  </a:lnTo>
                  <a:lnTo>
                    <a:pt x="5201183" y="89814"/>
                  </a:lnTo>
                  <a:lnTo>
                    <a:pt x="5204841" y="92316"/>
                  </a:lnTo>
                  <a:lnTo>
                    <a:pt x="5204485" y="100050"/>
                  </a:lnTo>
                  <a:lnTo>
                    <a:pt x="5208143" y="100139"/>
                  </a:lnTo>
                  <a:lnTo>
                    <a:pt x="5211089" y="92557"/>
                  </a:lnTo>
                  <a:lnTo>
                    <a:pt x="5214480" y="92379"/>
                  </a:lnTo>
                  <a:lnTo>
                    <a:pt x="5218227" y="96024"/>
                  </a:lnTo>
                  <a:lnTo>
                    <a:pt x="5222773" y="100393"/>
                  </a:lnTo>
                  <a:lnTo>
                    <a:pt x="5222951" y="92379"/>
                  </a:lnTo>
                  <a:lnTo>
                    <a:pt x="5223014" y="89801"/>
                  </a:lnTo>
                  <a:lnTo>
                    <a:pt x="5223091" y="86398"/>
                  </a:lnTo>
                  <a:lnTo>
                    <a:pt x="5223218" y="80479"/>
                  </a:lnTo>
                  <a:lnTo>
                    <a:pt x="5216677" y="79768"/>
                  </a:lnTo>
                  <a:lnTo>
                    <a:pt x="5215407" y="86398"/>
                  </a:lnTo>
                  <a:lnTo>
                    <a:pt x="5208473" y="85267"/>
                  </a:lnTo>
                  <a:lnTo>
                    <a:pt x="5204866" y="78371"/>
                  </a:lnTo>
                  <a:lnTo>
                    <a:pt x="5204206" y="77089"/>
                  </a:lnTo>
                  <a:lnTo>
                    <a:pt x="5198084" y="76962"/>
                  </a:lnTo>
                  <a:lnTo>
                    <a:pt x="5190795" y="78371"/>
                  </a:lnTo>
                  <a:lnTo>
                    <a:pt x="5183048" y="74790"/>
                  </a:lnTo>
                  <a:lnTo>
                    <a:pt x="5181371" y="80124"/>
                  </a:lnTo>
                  <a:lnTo>
                    <a:pt x="5178171" y="83273"/>
                  </a:lnTo>
                  <a:lnTo>
                    <a:pt x="5175466" y="87122"/>
                  </a:lnTo>
                  <a:lnTo>
                    <a:pt x="5175301" y="94564"/>
                  </a:lnTo>
                  <a:lnTo>
                    <a:pt x="5185994" y="93395"/>
                  </a:lnTo>
                  <a:lnTo>
                    <a:pt x="5187823" y="96024"/>
                  </a:lnTo>
                  <a:lnTo>
                    <a:pt x="5182362" y="104711"/>
                  </a:lnTo>
                  <a:lnTo>
                    <a:pt x="5185753" y="107569"/>
                  </a:lnTo>
                  <a:lnTo>
                    <a:pt x="5187112" y="113068"/>
                  </a:lnTo>
                  <a:lnTo>
                    <a:pt x="5188763" y="118173"/>
                  </a:lnTo>
                  <a:lnTo>
                    <a:pt x="5193030" y="119849"/>
                  </a:lnTo>
                  <a:lnTo>
                    <a:pt x="5198173" y="116713"/>
                  </a:lnTo>
                  <a:lnTo>
                    <a:pt x="5204549" y="116459"/>
                  </a:lnTo>
                  <a:lnTo>
                    <a:pt x="5211623" y="115557"/>
                  </a:lnTo>
                  <a:lnTo>
                    <a:pt x="5218874" y="110426"/>
                  </a:lnTo>
                  <a:lnTo>
                    <a:pt x="5223586" y="114325"/>
                  </a:lnTo>
                  <a:lnTo>
                    <a:pt x="5229568" y="115341"/>
                  </a:lnTo>
                  <a:lnTo>
                    <a:pt x="5234813" y="112712"/>
                  </a:lnTo>
                  <a:lnTo>
                    <a:pt x="5235638" y="110426"/>
                  </a:lnTo>
                  <a:lnTo>
                    <a:pt x="5237251" y="105930"/>
                  </a:lnTo>
                  <a:lnTo>
                    <a:pt x="5237340" y="105689"/>
                  </a:lnTo>
                  <a:close/>
                </a:path>
                <a:path w="7182484" h="128904">
                  <a:moveTo>
                    <a:pt x="5254396" y="83604"/>
                  </a:moveTo>
                  <a:lnTo>
                    <a:pt x="5252529" y="80987"/>
                  </a:lnTo>
                  <a:lnTo>
                    <a:pt x="5251539" y="79514"/>
                  </a:lnTo>
                  <a:lnTo>
                    <a:pt x="5246903" y="83273"/>
                  </a:lnTo>
                  <a:lnTo>
                    <a:pt x="5248770" y="85979"/>
                  </a:lnTo>
                  <a:lnTo>
                    <a:pt x="5249761" y="87388"/>
                  </a:lnTo>
                  <a:lnTo>
                    <a:pt x="5254396" y="83604"/>
                  </a:lnTo>
                  <a:close/>
                </a:path>
                <a:path w="7182484" h="128904">
                  <a:moveTo>
                    <a:pt x="5296459" y="81775"/>
                  </a:moveTo>
                  <a:lnTo>
                    <a:pt x="5291188" y="75984"/>
                  </a:lnTo>
                  <a:lnTo>
                    <a:pt x="5287391" y="75907"/>
                  </a:lnTo>
                  <a:lnTo>
                    <a:pt x="5281815" y="81508"/>
                  </a:lnTo>
                  <a:lnTo>
                    <a:pt x="5280825" y="74688"/>
                  </a:lnTo>
                  <a:lnTo>
                    <a:pt x="5272773" y="77266"/>
                  </a:lnTo>
                  <a:lnTo>
                    <a:pt x="5267299" y="76288"/>
                  </a:lnTo>
                  <a:lnTo>
                    <a:pt x="5266601" y="82118"/>
                  </a:lnTo>
                  <a:lnTo>
                    <a:pt x="5267909" y="85140"/>
                  </a:lnTo>
                  <a:lnTo>
                    <a:pt x="5270766" y="86385"/>
                  </a:lnTo>
                  <a:lnTo>
                    <a:pt x="5271452" y="80479"/>
                  </a:lnTo>
                  <a:lnTo>
                    <a:pt x="5277497" y="82321"/>
                  </a:lnTo>
                  <a:lnTo>
                    <a:pt x="5281790" y="81534"/>
                  </a:lnTo>
                  <a:lnTo>
                    <a:pt x="5281790" y="83159"/>
                  </a:lnTo>
                  <a:lnTo>
                    <a:pt x="5281701" y="86563"/>
                  </a:lnTo>
                  <a:lnTo>
                    <a:pt x="5287530" y="86093"/>
                  </a:lnTo>
                  <a:lnTo>
                    <a:pt x="5295620" y="89141"/>
                  </a:lnTo>
                  <a:lnTo>
                    <a:pt x="5296459" y="81775"/>
                  </a:lnTo>
                  <a:close/>
                </a:path>
                <a:path w="7182484" h="128904">
                  <a:moveTo>
                    <a:pt x="5366080" y="83032"/>
                  </a:moveTo>
                  <a:lnTo>
                    <a:pt x="5362956" y="80619"/>
                  </a:lnTo>
                  <a:lnTo>
                    <a:pt x="5358219" y="77711"/>
                  </a:lnTo>
                  <a:lnTo>
                    <a:pt x="5353736" y="77393"/>
                  </a:lnTo>
                  <a:lnTo>
                    <a:pt x="5351437" y="82778"/>
                  </a:lnTo>
                  <a:lnTo>
                    <a:pt x="5354561" y="85204"/>
                  </a:lnTo>
                  <a:lnTo>
                    <a:pt x="5359298" y="88125"/>
                  </a:lnTo>
                  <a:lnTo>
                    <a:pt x="5363781" y="88430"/>
                  </a:lnTo>
                  <a:lnTo>
                    <a:pt x="5366080" y="83032"/>
                  </a:lnTo>
                  <a:close/>
                </a:path>
                <a:path w="7182484" h="128904">
                  <a:moveTo>
                    <a:pt x="5399189" y="78663"/>
                  </a:moveTo>
                  <a:lnTo>
                    <a:pt x="5391861" y="78536"/>
                  </a:lnTo>
                  <a:lnTo>
                    <a:pt x="5391658" y="88557"/>
                  </a:lnTo>
                  <a:lnTo>
                    <a:pt x="5398986" y="88684"/>
                  </a:lnTo>
                  <a:lnTo>
                    <a:pt x="5399189" y="78663"/>
                  </a:lnTo>
                  <a:close/>
                </a:path>
                <a:path w="7182484" h="128904">
                  <a:moveTo>
                    <a:pt x="5475783" y="94945"/>
                  </a:moveTo>
                  <a:lnTo>
                    <a:pt x="5467032" y="94119"/>
                  </a:lnTo>
                  <a:lnTo>
                    <a:pt x="5460238" y="96024"/>
                  </a:lnTo>
                  <a:lnTo>
                    <a:pt x="5454777" y="99771"/>
                  </a:lnTo>
                  <a:lnTo>
                    <a:pt x="5449976" y="104470"/>
                  </a:lnTo>
                  <a:lnTo>
                    <a:pt x="5449709" y="103974"/>
                  </a:lnTo>
                  <a:lnTo>
                    <a:pt x="5449519" y="103606"/>
                  </a:lnTo>
                  <a:lnTo>
                    <a:pt x="5445391" y="95897"/>
                  </a:lnTo>
                  <a:lnTo>
                    <a:pt x="5438330" y="94297"/>
                  </a:lnTo>
                  <a:lnTo>
                    <a:pt x="5435905" y="93751"/>
                  </a:lnTo>
                  <a:lnTo>
                    <a:pt x="5431434" y="93967"/>
                  </a:lnTo>
                  <a:lnTo>
                    <a:pt x="5431434" y="114249"/>
                  </a:lnTo>
                  <a:lnTo>
                    <a:pt x="5431231" y="119024"/>
                  </a:lnTo>
                  <a:lnTo>
                    <a:pt x="5431028" y="118973"/>
                  </a:lnTo>
                  <a:lnTo>
                    <a:pt x="5426875" y="117856"/>
                  </a:lnTo>
                  <a:lnTo>
                    <a:pt x="5424005" y="118973"/>
                  </a:lnTo>
                  <a:lnTo>
                    <a:pt x="5424017" y="118770"/>
                  </a:lnTo>
                  <a:lnTo>
                    <a:pt x="5424068" y="117716"/>
                  </a:lnTo>
                  <a:lnTo>
                    <a:pt x="5424094" y="117005"/>
                  </a:lnTo>
                  <a:lnTo>
                    <a:pt x="5424170" y="115252"/>
                  </a:lnTo>
                  <a:lnTo>
                    <a:pt x="5424221" y="114147"/>
                  </a:lnTo>
                  <a:lnTo>
                    <a:pt x="5428564" y="115290"/>
                  </a:lnTo>
                  <a:lnTo>
                    <a:pt x="5431434" y="114249"/>
                  </a:lnTo>
                  <a:lnTo>
                    <a:pt x="5431434" y="93967"/>
                  </a:lnTo>
                  <a:lnTo>
                    <a:pt x="5424335" y="94297"/>
                  </a:lnTo>
                  <a:lnTo>
                    <a:pt x="5422404" y="94221"/>
                  </a:lnTo>
                  <a:lnTo>
                    <a:pt x="5422404" y="111556"/>
                  </a:lnTo>
                  <a:lnTo>
                    <a:pt x="5417731" y="115252"/>
                  </a:lnTo>
                  <a:lnTo>
                    <a:pt x="5416994" y="114249"/>
                  </a:lnTo>
                  <a:lnTo>
                    <a:pt x="5414950" y="111277"/>
                  </a:lnTo>
                  <a:lnTo>
                    <a:pt x="5419395" y="107696"/>
                  </a:lnTo>
                  <a:lnTo>
                    <a:pt x="5419534" y="107569"/>
                  </a:lnTo>
                  <a:lnTo>
                    <a:pt x="5422404" y="111556"/>
                  </a:lnTo>
                  <a:lnTo>
                    <a:pt x="5422404" y="94221"/>
                  </a:lnTo>
                  <a:lnTo>
                    <a:pt x="5413527" y="93840"/>
                  </a:lnTo>
                  <a:lnTo>
                    <a:pt x="5408688" y="95529"/>
                  </a:lnTo>
                  <a:lnTo>
                    <a:pt x="5407609" y="102514"/>
                  </a:lnTo>
                  <a:lnTo>
                    <a:pt x="5402338" y="103606"/>
                  </a:lnTo>
                  <a:lnTo>
                    <a:pt x="5395963" y="99834"/>
                  </a:lnTo>
                  <a:lnTo>
                    <a:pt x="5388559" y="101434"/>
                  </a:lnTo>
                  <a:lnTo>
                    <a:pt x="5379809" y="103974"/>
                  </a:lnTo>
                  <a:lnTo>
                    <a:pt x="5375783" y="103606"/>
                  </a:lnTo>
                  <a:lnTo>
                    <a:pt x="5369382" y="103022"/>
                  </a:lnTo>
                  <a:lnTo>
                    <a:pt x="5362765" y="103606"/>
                  </a:lnTo>
                  <a:lnTo>
                    <a:pt x="5362638" y="102768"/>
                  </a:lnTo>
                  <a:lnTo>
                    <a:pt x="5361724" y="96774"/>
                  </a:lnTo>
                  <a:lnTo>
                    <a:pt x="5354790" y="97802"/>
                  </a:lnTo>
                  <a:lnTo>
                    <a:pt x="5349926" y="102768"/>
                  </a:lnTo>
                  <a:lnTo>
                    <a:pt x="5341226" y="102514"/>
                  </a:lnTo>
                  <a:lnTo>
                    <a:pt x="5336298" y="107480"/>
                  </a:lnTo>
                  <a:lnTo>
                    <a:pt x="5337784" y="99060"/>
                  </a:lnTo>
                  <a:lnTo>
                    <a:pt x="5333568" y="98031"/>
                  </a:lnTo>
                  <a:lnTo>
                    <a:pt x="5329174" y="97345"/>
                  </a:lnTo>
                  <a:lnTo>
                    <a:pt x="5324945" y="100355"/>
                  </a:lnTo>
                  <a:lnTo>
                    <a:pt x="5321630" y="104635"/>
                  </a:lnTo>
                  <a:lnTo>
                    <a:pt x="5317452" y="107696"/>
                  </a:lnTo>
                  <a:lnTo>
                    <a:pt x="5310657" y="107022"/>
                  </a:lnTo>
                  <a:lnTo>
                    <a:pt x="5309882" y="106222"/>
                  </a:lnTo>
                  <a:lnTo>
                    <a:pt x="5307546" y="103797"/>
                  </a:lnTo>
                  <a:lnTo>
                    <a:pt x="5302758" y="102768"/>
                  </a:lnTo>
                  <a:lnTo>
                    <a:pt x="5298300" y="101307"/>
                  </a:lnTo>
                  <a:lnTo>
                    <a:pt x="5296192" y="96735"/>
                  </a:lnTo>
                  <a:lnTo>
                    <a:pt x="5288673" y="98933"/>
                  </a:lnTo>
                  <a:lnTo>
                    <a:pt x="5274195" y="104025"/>
                  </a:lnTo>
                  <a:lnTo>
                    <a:pt x="5266677" y="106222"/>
                  </a:lnTo>
                  <a:lnTo>
                    <a:pt x="5258384" y="104470"/>
                  </a:lnTo>
                  <a:lnTo>
                    <a:pt x="5251653" y="102590"/>
                  </a:lnTo>
                  <a:lnTo>
                    <a:pt x="5245989" y="103670"/>
                  </a:lnTo>
                  <a:lnTo>
                    <a:pt x="5240934" y="110832"/>
                  </a:lnTo>
                  <a:lnTo>
                    <a:pt x="5245379" y="112979"/>
                  </a:lnTo>
                  <a:lnTo>
                    <a:pt x="5248287" y="117221"/>
                  </a:lnTo>
                  <a:lnTo>
                    <a:pt x="5247932" y="125844"/>
                  </a:lnTo>
                  <a:lnTo>
                    <a:pt x="5266766" y="126923"/>
                  </a:lnTo>
                  <a:lnTo>
                    <a:pt x="5283657" y="125183"/>
                  </a:lnTo>
                  <a:lnTo>
                    <a:pt x="5299189" y="121564"/>
                  </a:lnTo>
                  <a:lnTo>
                    <a:pt x="5314023" y="117005"/>
                  </a:lnTo>
                  <a:lnTo>
                    <a:pt x="5320081" y="117627"/>
                  </a:lnTo>
                  <a:lnTo>
                    <a:pt x="5326189" y="126720"/>
                  </a:lnTo>
                  <a:lnTo>
                    <a:pt x="5332222" y="127368"/>
                  </a:lnTo>
                  <a:lnTo>
                    <a:pt x="5339131" y="123418"/>
                  </a:lnTo>
                  <a:lnTo>
                    <a:pt x="5345798" y="119176"/>
                  </a:lnTo>
                  <a:lnTo>
                    <a:pt x="5354371" y="117716"/>
                  </a:lnTo>
                  <a:lnTo>
                    <a:pt x="5366855" y="120688"/>
                  </a:lnTo>
                  <a:lnTo>
                    <a:pt x="5377586" y="120154"/>
                  </a:lnTo>
                  <a:lnTo>
                    <a:pt x="5386717" y="121094"/>
                  </a:lnTo>
                  <a:lnTo>
                    <a:pt x="5394477" y="128473"/>
                  </a:lnTo>
                  <a:lnTo>
                    <a:pt x="5400548" y="128041"/>
                  </a:lnTo>
                  <a:lnTo>
                    <a:pt x="5406275" y="120154"/>
                  </a:lnTo>
                  <a:lnTo>
                    <a:pt x="5406987" y="119176"/>
                  </a:lnTo>
                  <a:lnTo>
                    <a:pt x="5413032" y="118770"/>
                  </a:lnTo>
                  <a:lnTo>
                    <a:pt x="5418163" y="119418"/>
                  </a:lnTo>
                  <a:lnTo>
                    <a:pt x="5421566" y="122262"/>
                  </a:lnTo>
                  <a:lnTo>
                    <a:pt x="5425262" y="124714"/>
                  </a:lnTo>
                  <a:lnTo>
                    <a:pt x="5431256" y="124142"/>
                  </a:lnTo>
                  <a:lnTo>
                    <a:pt x="5436120" y="119456"/>
                  </a:lnTo>
                  <a:lnTo>
                    <a:pt x="5436755" y="119024"/>
                  </a:lnTo>
                  <a:lnTo>
                    <a:pt x="5441670" y="115785"/>
                  </a:lnTo>
                  <a:lnTo>
                    <a:pt x="5444591" y="114249"/>
                  </a:lnTo>
                  <a:lnTo>
                    <a:pt x="5444769" y="114147"/>
                  </a:lnTo>
                  <a:lnTo>
                    <a:pt x="5447589" y="112661"/>
                  </a:lnTo>
                  <a:lnTo>
                    <a:pt x="5453532" y="109588"/>
                  </a:lnTo>
                  <a:lnTo>
                    <a:pt x="5460885" y="108369"/>
                  </a:lnTo>
                  <a:lnTo>
                    <a:pt x="5465026" y="107569"/>
                  </a:lnTo>
                  <a:lnTo>
                    <a:pt x="5465508" y="107480"/>
                  </a:lnTo>
                  <a:lnTo>
                    <a:pt x="5468074" y="106997"/>
                  </a:lnTo>
                  <a:lnTo>
                    <a:pt x="5471782" y="104470"/>
                  </a:lnTo>
                  <a:lnTo>
                    <a:pt x="5473560" y="103263"/>
                  </a:lnTo>
                  <a:lnTo>
                    <a:pt x="5475783" y="94945"/>
                  </a:lnTo>
                  <a:close/>
                </a:path>
                <a:path w="7182484" h="128904">
                  <a:moveTo>
                    <a:pt x="5501437" y="95402"/>
                  </a:moveTo>
                  <a:lnTo>
                    <a:pt x="5496407" y="95529"/>
                  </a:lnTo>
                  <a:lnTo>
                    <a:pt x="5490476" y="90322"/>
                  </a:lnTo>
                  <a:lnTo>
                    <a:pt x="5489206" y="96151"/>
                  </a:lnTo>
                  <a:lnTo>
                    <a:pt x="5485435" y="98450"/>
                  </a:lnTo>
                  <a:lnTo>
                    <a:pt x="5481383" y="100355"/>
                  </a:lnTo>
                  <a:lnTo>
                    <a:pt x="5479237" y="104978"/>
                  </a:lnTo>
                  <a:lnTo>
                    <a:pt x="5487517" y="106667"/>
                  </a:lnTo>
                  <a:lnTo>
                    <a:pt x="5494464" y="108851"/>
                  </a:lnTo>
                  <a:lnTo>
                    <a:pt x="5499341" y="106705"/>
                  </a:lnTo>
                  <a:lnTo>
                    <a:pt x="5501437" y="95402"/>
                  </a:lnTo>
                  <a:close/>
                </a:path>
                <a:path w="7182484" h="128904">
                  <a:moveTo>
                    <a:pt x="5527002" y="100901"/>
                  </a:moveTo>
                  <a:lnTo>
                    <a:pt x="5522658" y="101688"/>
                  </a:lnTo>
                  <a:lnTo>
                    <a:pt x="5516600" y="99936"/>
                  </a:lnTo>
                  <a:lnTo>
                    <a:pt x="5515927" y="105651"/>
                  </a:lnTo>
                  <a:lnTo>
                    <a:pt x="5520233" y="105054"/>
                  </a:lnTo>
                  <a:lnTo>
                    <a:pt x="5526303" y="106768"/>
                  </a:lnTo>
                  <a:lnTo>
                    <a:pt x="5527002" y="100901"/>
                  </a:lnTo>
                  <a:close/>
                </a:path>
                <a:path w="7182484" h="128904">
                  <a:moveTo>
                    <a:pt x="6558445" y="98564"/>
                  </a:moveTo>
                  <a:lnTo>
                    <a:pt x="6555600" y="97383"/>
                  </a:lnTo>
                  <a:lnTo>
                    <a:pt x="6554114" y="94386"/>
                  </a:lnTo>
                  <a:lnTo>
                    <a:pt x="6554698" y="88557"/>
                  </a:lnTo>
                  <a:lnTo>
                    <a:pt x="6539827" y="88557"/>
                  </a:lnTo>
                  <a:lnTo>
                    <a:pt x="6541643" y="96443"/>
                  </a:lnTo>
                  <a:lnTo>
                    <a:pt x="6547980" y="101358"/>
                  </a:lnTo>
                  <a:lnTo>
                    <a:pt x="6554889" y="102374"/>
                  </a:lnTo>
                  <a:lnTo>
                    <a:pt x="6558445" y="98564"/>
                  </a:lnTo>
                  <a:close/>
                </a:path>
                <a:path w="7182484" h="128904">
                  <a:moveTo>
                    <a:pt x="6580695" y="88557"/>
                  </a:moveTo>
                  <a:lnTo>
                    <a:pt x="6569545" y="88557"/>
                  </a:lnTo>
                  <a:lnTo>
                    <a:pt x="6566675" y="89611"/>
                  </a:lnTo>
                  <a:lnTo>
                    <a:pt x="6562217" y="88760"/>
                  </a:lnTo>
                  <a:lnTo>
                    <a:pt x="6562153" y="93510"/>
                  </a:lnTo>
                  <a:lnTo>
                    <a:pt x="6573317" y="93510"/>
                  </a:lnTo>
                  <a:lnTo>
                    <a:pt x="6576161" y="92392"/>
                  </a:lnTo>
                  <a:lnTo>
                    <a:pt x="6580632" y="93345"/>
                  </a:lnTo>
                  <a:lnTo>
                    <a:pt x="6580695" y="88557"/>
                  </a:lnTo>
                  <a:close/>
                </a:path>
                <a:path w="7182484" h="128904">
                  <a:moveTo>
                    <a:pt x="6593814" y="96088"/>
                  </a:moveTo>
                  <a:lnTo>
                    <a:pt x="6591948" y="93510"/>
                  </a:lnTo>
                  <a:lnTo>
                    <a:pt x="6590919" y="92049"/>
                  </a:lnTo>
                  <a:lnTo>
                    <a:pt x="6586296" y="95897"/>
                  </a:lnTo>
                  <a:lnTo>
                    <a:pt x="6588252" y="98564"/>
                  </a:lnTo>
                  <a:lnTo>
                    <a:pt x="6589255" y="99936"/>
                  </a:lnTo>
                  <a:lnTo>
                    <a:pt x="6593814" y="96088"/>
                  </a:lnTo>
                  <a:close/>
                </a:path>
                <a:path w="7182484" h="128904">
                  <a:moveTo>
                    <a:pt x="6601257" y="91097"/>
                  </a:moveTo>
                  <a:lnTo>
                    <a:pt x="6599314" y="88557"/>
                  </a:lnTo>
                  <a:lnTo>
                    <a:pt x="6598272" y="87147"/>
                  </a:lnTo>
                  <a:lnTo>
                    <a:pt x="6593687" y="90944"/>
                  </a:lnTo>
                  <a:lnTo>
                    <a:pt x="6595643" y="93510"/>
                  </a:lnTo>
                  <a:lnTo>
                    <a:pt x="6596647" y="94894"/>
                  </a:lnTo>
                  <a:lnTo>
                    <a:pt x="6601257" y="91097"/>
                  </a:lnTo>
                  <a:close/>
                </a:path>
                <a:path w="7182484" h="128904">
                  <a:moveTo>
                    <a:pt x="6632905" y="103428"/>
                  </a:moveTo>
                  <a:lnTo>
                    <a:pt x="6629971" y="104597"/>
                  </a:lnTo>
                  <a:lnTo>
                    <a:pt x="6625539" y="103593"/>
                  </a:lnTo>
                  <a:lnTo>
                    <a:pt x="6625488" y="108458"/>
                  </a:lnTo>
                  <a:lnTo>
                    <a:pt x="6628346" y="107276"/>
                  </a:lnTo>
                  <a:lnTo>
                    <a:pt x="6632816" y="108381"/>
                  </a:lnTo>
                  <a:lnTo>
                    <a:pt x="6632905" y="103428"/>
                  </a:lnTo>
                  <a:close/>
                </a:path>
                <a:path w="7182484" h="128904">
                  <a:moveTo>
                    <a:pt x="6677863" y="88023"/>
                  </a:moveTo>
                  <a:lnTo>
                    <a:pt x="6674929" y="89141"/>
                  </a:lnTo>
                  <a:lnTo>
                    <a:pt x="6670434" y="88341"/>
                  </a:lnTo>
                  <a:lnTo>
                    <a:pt x="6670332" y="93091"/>
                  </a:lnTo>
                  <a:lnTo>
                    <a:pt x="6673228" y="91935"/>
                  </a:lnTo>
                  <a:lnTo>
                    <a:pt x="6677761" y="92811"/>
                  </a:lnTo>
                  <a:lnTo>
                    <a:pt x="6677863" y="88023"/>
                  </a:lnTo>
                  <a:close/>
                </a:path>
                <a:path w="7182484" h="128904">
                  <a:moveTo>
                    <a:pt x="6722999" y="87388"/>
                  </a:moveTo>
                  <a:lnTo>
                    <a:pt x="6720103" y="88493"/>
                  </a:lnTo>
                  <a:lnTo>
                    <a:pt x="6715607" y="87693"/>
                  </a:lnTo>
                  <a:lnTo>
                    <a:pt x="6715506" y="92443"/>
                  </a:lnTo>
                  <a:lnTo>
                    <a:pt x="6718401" y="91274"/>
                  </a:lnTo>
                  <a:lnTo>
                    <a:pt x="6722910" y="92176"/>
                  </a:lnTo>
                  <a:lnTo>
                    <a:pt x="6722999" y="87388"/>
                  </a:lnTo>
                  <a:close/>
                </a:path>
                <a:path w="7182484" h="128904">
                  <a:moveTo>
                    <a:pt x="7111022" y="86410"/>
                  </a:moveTo>
                  <a:lnTo>
                    <a:pt x="7104951" y="82194"/>
                  </a:lnTo>
                  <a:lnTo>
                    <a:pt x="7104139" y="87134"/>
                  </a:lnTo>
                  <a:lnTo>
                    <a:pt x="7106767" y="91706"/>
                  </a:lnTo>
                  <a:lnTo>
                    <a:pt x="7111022" y="86410"/>
                  </a:lnTo>
                  <a:close/>
                </a:path>
                <a:path w="7182484" h="128904">
                  <a:moveTo>
                    <a:pt x="7164883" y="89649"/>
                  </a:moveTo>
                  <a:lnTo>
                    <a:pt x="7153313" y="89750"/>
                  </a:lnTo>
                  <a:lnTo>
                    <a:pt x="7152602" y="93611"/>
                  </a:lnTo>
                  <a:lnTo>
                    <a:pt x="7158037" y="95491"/>
                  </a:lnTo>
                  <a:lnTo>
                    <a:pt x="7164883" y="89649"/>
                  </a:lnTo>
                  <a:close/>
                </a:path>
                <a:path w="7182484" h="128904">
                  <a:moveTo>
                    <a:pt x="7170356" y="86360"/>
                  </a:moveTo>
                  <a:lnTo>
                    <a:pt x="7164248" y="83477"/>
                  </a:lnTo>
                  <a:lnTo>
                    <a:pt x="7164883" y="89649"/>
                  </a:lnTo>
                  <a:lnTo>
                    <a:pt x="7170356" y="86360"/>
                  </a:lnTo>
                  <a:close/>
                </a:path>
                <a:path w="7182484" h="128904">
                  <a:moveTo>
                    <a:pt x="7182091" y="86575"/>
                  </a:moveTo>
                  <a:lnTo>
                    <a:pt x="7180110" y="84061"/>
                  </a:lnTo>
                  <a:lnTo>
                    <a:pt x="7178954" y="82638"/>
                  </a:lnTo>
                  <a:lnTo>
                    <a:pt x="7174319" y="86652"/>
                  </a:lnTo>
                  <a:lnTo>
                    <a:pt x="7176389" y="89242"/>
                  </a:lnTo>
                  <a:lnTo>
                    <a:pt x="7177494" y="90601"/>
                  </a:lnTo>
                  <a:lnTo>
                    <a:pt x="7182091" y="8657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38287" y="4986806"/>
              <a:ext cx="5055870" cy="127000"/>
            </a:xfrm>
            <a:custGeom>
              <a:avLst/>
              <a:gdLst/>
              <a:ahLst/>
              <a:cxnLst/>
              <a:rect l="l" t="t" r="r" b="b"/>
              <a:pathLst>
                <a:path w="5055870" h="127000">
                  <a:moveTo>
                    <a:pt x="6781" y="17106"/>
                  </a:moveTo>
                  <a:lnTo>
                    <a:pt x="6769" y="12319"/>
                  </a:lnTo>
                  <a:lnTo>
                    <a:pt x="4102" y="13487"/>
                  </a:lnTo>
                  <a:lnTo>
                    <a:pt x="0" y="12573"/>
                  </a:lnTo>
                  <a:lnTo>
                    <a:pt x="25" y="17399"/>
                  </a:lnTo>
                  <a:lnTo>
                    <a:pt x="2641" y="16154"/>
                  </a:lnTo>
                  <a:lnTo>
                    <a:pt x="6781" y="17106"/>
                  </a:lnTo>
                  <a:close/>
                </a:path>
                <a:path w="5055870" h="127000">
                  <a:moveTo>
                    <a:pt x="22339" y="14351"/>
                  </a:moveTo>
                  <a:lnTo>
                    <a:pt x="20472" y="11861"/>
                  </a:lnTo>
                  <a:lnTo>
                    <a:pt x="19481" y="10490"/>
                  </a:lnTo>
                  <a:lnTo>
                    <a:pt x="15367" y="14363"/>
                  </a:lnTo>
                  <a:lnTo>
                    <a:pt x="17183" y="16827"/>
                  </a:lnTo>
                  <a:lnTo>
                    <a:pt x="18161" y="18224"/>
                  </a:lnTo>
                  <a:lnTo>
                    <a:pt x="22339" y="14351"/>
                  </a:lnTo>
                  <a:close/>
                </a:path>
                <a:path w="5055870" h="127000">
                  <a:moveTo>
                    <a:pt x="333184" y="11290"/>
                  </a:moveTo>
                  <a:lnTo>
                    <a:pt x="330758" y="5727"/>
                  </a:lnTo>
                  <a:lnTo>
                    <a:pt x="327431" y="7607"/>
                  </a:lnTo>
                  <a:lnTo>
                    <a:pt x="326974" y="11328"/>
                  </a:lnTo>
                  <a:lnTo>
                    <a:pt x="333184" y="11290"/>
                  </a:lnTo>
                  <a:close/>
                </a:path>
                <a:path w="5055870" h="127000">
                  <a:moveTo>
                    <a:pt x="337388" y="10782"/>
                  </a:moveTo>
                  <a:lnTo>
                    <a:pt x="333184" y="11290"/>
                  </a:lnTo>
                  <a:lnTo>
                    <a:pt x="335407" y="18580"/>
                  </a:lnTo>
                  <a:lnTo>
                    <a:pt x="337388" y="10782"/>
                  </a:lnTo>
                  <a:close/>
                </a:path>
                <a:path w="5055870" h="127000">
                  <a:moveTo>
                    <a:pt x="356133" y="28613"/>
                  </a:moveTo>
                  <a:lnTo>
                    <a:pt x="354279" y="26060"/>
                  </a:lnTo>
                  <a:lnTo>
                    <a:pt x="353314" y="24561"/>
                  </a:lnTo>
                  <a:lnTo>
                    <a:pt x="349034" y="28448"/>
                  </a:lnTo>
                  <a:lnTo>
                    <a:pt x="350888" y="30988"/>
                  </a:lnTo>
                  <a:lnTo>
                    <a:pt x="351853" y="32435"/>
                  </a:lnTo>
                  <a:lnTo>
                    <a:pt x="356133" y="28613"/>
                  </a:lnTo>
                  <a:close/>
                </a:path>
                <a:path w="5055870" h="127000">
                  <a:moveTo>
                    <a:pt x="357682" y="20980"/>
                  </a:moveTo>
                  <a:lnTo>
                    <a:pt x="357035" y="12687"/>
                  </a:lnTo>
                  <a:lnTo>
                    <a:pt x="350621" y="9842"/>
                  </a:lnTo>
                  <a:lnTo>
                    <a:pt x="343369" y="11391"/>
                  </a:lnTo>
                  <a:lnTo>
                    <a:pt x="340233" y="16230"/>
                  </a:lnTo>
                  <a:lnTo>
                    <a:pt x="345097" y="16649"/>
                  </a:lnTo>
                  <a:lnTo>
                    <a:pt x="348424" y="19380"/>
                  </a:lnTo>
                  <a:lnTo>
                    <a:pt x="352005" y="21729"/>
                  </a:lnTo>
                  <a:lnTo>
                    <a:pt x="357682" y="20980"/>
                  </a:lnTo>
                  <a:close/>
                </a:path>
                <a:path w="5055870" h="127000">
                  <a:moveTo>
                    <a:pt x="375056" y="15760"/>
                  </a:moveTo>
                  <a:lnTo>
                    <a:pt x="368071" y="15849"/>
                  </a:lnTo>
                  <a:lnTo>
                    <a:pt x="361238" y="17322"/>
                  </a:lnTo>
                  <a:lnTo>
                    <a:pt x="364744" y="20612"/>
                  </a:lnTo>
                  <a:lnTo>
                    <a:pt x="371652" y="21501"/>
                  </a:lnTo>
                  <a:lnTo>
                    <a:pt x="375056" y="15760"/>
                  </a:lnTo>
                  <a:close/>
                </a:path>
                <a:path w="5055870" h="127000">
                  <a:moveTo>
                    <a:pt x="413524" y="30111"/>
                  </a:moveTo>
                  <a:lnTo>
                    <a:pt x="411556" y="21374"/>
                  </a:lnTo>
                  <a:lnTo>
                    <a:pt x="403148" y="18872"/>
                  </a:lnTo>
                  <a:lnTo>
                    <a:pt x="393827" y="20866"/>
                  </a:lnTo>
                  <a:lnTo>
                    <a:pt x="389115" y="25577"/>
                  </a:lnTo>
                  <a:lnTo>
                    <a:pt x="396519" y="24765"/>
                  </a:lnTo>
                  <a:lnTo>
                    <a:pt x="402475" y="26136"/>
                  </a:lnTo>
                  <a:lnTo>
                    <a:pt x="407847" y="28371"/>
                  </a:lnTo>
                  <a:lnTo>
                    <a:pt x="413524" y="30111"/>
                  </a:lnTo>
                  <a:close/>
                </a:path>
                <a:path w="5055870" h="127000">
                  <a:moveTo>
                    <a:pt x="434378" y="24942"/>
                  </a:moveTo>
                  <a:lnTo>
                    <a:pt x="431685" y="25946"/>
                  </a:lnTo>
                  <a:lnTo>
                    <a:pt x="427507" y="25069"/>
                  </a:lnTo>
                  <a:lnTo>
                    <a:pt x="427456" y="29908"/>
                  </a:lnTo>
                  <a:lnTo>
                    <a:pt x="430136" y="28841"/>
                  </a:lnTo>
                  <a:lnTo>
                    <a:pt x="434314" y="29692"/>
                  </a:lnTo>
                  <a:lnTo>
                    <a:pt x="434378" y="24942"/>
                  </a:lnTo>
                  <a:close/>
                </a:path>
                <a:path w="5055870" h="127000">
                  <a:moveTo>
                    <a:pt x="517817" y="13703"/>
                  </a:moveTo>
                  <a:lnTo>
                    <a:pt x="517728" y="8661"/>
                  </a:lnTo>
                  <a:lnTo>
                    <a:pt x="511657" y="7531"/>
                  </a:lnTo>
                  <a:lnTo>
                    <a:pt x="510908" y="13804"/>
                  </a:lnTo>
                  <a:lnTo>
                    <a:pt x="514794" y="13220"/>
                  </a:lnTo>
                  <a:lnTo>
                    <a:pt x="516343" y="20866"/>
                  </a:lnTo>
                  <a:lnTo>
                    <a:pt x="517817" y="13703"/>
                  </a:lnTo>
                  <a:close/>
                </a:path>
                <a:path w="5055870" h="127000">
                  <a:moveTo>
                    <a:pt x="736079" y="28397"/>
                  </a:moveTo>
                  <a:lnTo>
                    <a:pt x="736041" y="23355"/>
                  </a:lnTo>
                  <a:lnTo>
                    <a:pt x="729894" y="22161"/>
                  </a:lnTo>
                  <a:lnTo>
                    <a:pt x="729068" y="28397"/>
                  </a:lnTo>
                  <a:lnTo>
                    <a:pt x="733018" y="27889"/>
                  </a:lnTo>
                  <a:lnTo>
                    <a:pt x="734568" y="35674"/>
                  </a:lnTo>
                  <a:lnTo>
                    <a:pt x="736079" y="28397"/>
                  </a:lnTo>
                  <a:close/>
                </a:path>
                <a:path w="5055870" h="127000">
                  <a:moveTo>
                    <a:pt x="1239850" y="8267"/>
                  </a:moveTo>
                  <a:lnTo>
                    <a:pt x="1238034" y="5702"/>
                  </a:lnTo>
                  <a:lnTo>
                    <a:pt x="1237056" y="4292"/>
                  </a:lnTo>
                  <a:lnTo>
                    <a:pt x="1232623" y="7988"/>
                  </a:lnTo>
                  <a:lnTo>
                    <a:pt x="1234452" y="10528"/>
                  </a:lnTo>
                  <a:lnTo>
                    <a:pt x="1235379" y="11938"/>
                  </a:lnTo>
                  <a:lnTo>
                    <a:pt x="1239850" y="8267"/>
                  </a:lnTo>
                  <a:close/>
                </a:path>
                <a:path w="5055870" h="127000">
                  <a:moveTo>
                    <a:pt x="1255776" y="5892"/>
                  </a:moveTo>
                  <a:lnTo>
                    <a:pt x="1251585" y="6515"/>
                  </a:lnTo>
                  <a:lnTo>
                    <a:pt x="1245692" y="4826"/>
                  </a:lnTo>
                  <a:lnTo>
                    <a:pt x="1245095" y="10642"/>
                  </a:lnTo>
                  <a:lnTo>
                    <a:pt x="1249235" y="9867"/>
                  </a:lnTo>
                  <a:lnTo>
                    <a:pt x="1255153" y="11557"/>
                  </a:lnTo>
                  <a:lnTo>
                    <a:pt x="1255776" y="5892"/>
                  </a:lnTo>
                  <a:close/>
                </a:path>
                <a:path w="5055870" h="127000">
                  <a:moveTo>
                    <a:pt x="1280909" y="12065"/>
                  </a:moveTo>
                  <a:lnTo>
                    <a:pt x="1280642" y="6121"/>
                  </a:lnTo>
                  <a:lnTo>
                    <a:pt x="1275410" y="9080"/>
                  </a:lnTo>
                  <a:lnTo>
                    <a:pt x="1280909" y="12065"/>
                  </a:lnTo>
                  <a:close/>
                </a:path>
                <a:path w="5055870" h="127000">
                  <a:moveTo>
                    <a:pt x="1285862" y="2984"/>
                  </a:moveTo>
                  <a:lnTo>
                    <a:pt x="1280299" y="0"/>
                  </a:lnTo>
                  <a:lnTo>
                    <a:pt x="1280642" y="6121"/>
                  </a:lnTo>
                  <a:lnTo>
                    <a:pt x="1285862" y="2984"/>
                  </a:lnTo>
                  <a:close/>
                </a:path>
                <a:path w="5055870" h="127000">
                  <a:moveTo>
                    <a:pt x="1777555" y="5410"/>
                  </a:moveTo>
                  <a:lnTo>
                    <a:pt x="1775752" y="2819"/>
                  </a:lnTo>
                  <a:lnTo>
                    <a:pt x="1774799" y="1524"/>
                  </a:lnTo>
                  <a:lnTo>
                    <a:pt x="1770278" y="5143"/>
                  </a:lnTo>
                  <a:lnTo>
                    <a:pt x="1772069" y="7823"/>
                  </a:lnTo>
                  <a:lnTo>
                    <a:pt x="1773034" y="9245"/>
                  </a:lnTo>
                  <a:lnTo>
                    <a:pt x="1777555" y="5410"/>
                  </a:lnTo>
                  <a:close/>
                </a:path>
                <a:path w="5055870" h="127000">
                  <a:moveTo>
                    <a:pt x="2018372" y="17145"/>
                  </a:moveTo>
                  <a:lnTo>
                    <a:pt x="2015578" y="18161"/>
                  </a:lnTo>
                  <a:lnTo>
                    <a:pt x="2011337" y="17056"/>
                  </a:lnTo>
                  <a:lnTo>
                    <a:pt x="2011070" y="21869"/>
                  </a:lnTo>
                  <a:lnTo>
                    <a:pt x="2013851" y="20764"/>
                  </a:lnTo>
                  <a:lnTo>
                    <a:pt x="2018118" y="21907"/>
                  </a:lnTo>
                  <a:lnTo>
                    <a:pt x="2018372" y="17145"/>
                  </a:lnTo>
                  <a:close/>
                </a:path>
                <a:path w="5055870" h="127000">
                  <a:moveTo>
                    <a:pt x="2132927" y="24511"/>
                  </a:moveTo>
                  <a:lnTo>
                    <a:pt x="2130094" y="25615"/>
                  </a:lnTo>
                  <a:lnTo>
                    <a:pt x="2125802" y="24485"/>
                  </a:lnTo>
                  <a:lnTo>
                    <a:pt x="2125662" y="29387"/>
                  </a:lnTo>
                  <a:lnTo>
                    <a:pt x="2128456" y="28282"/>
                  </a:lnTo>
                  <a:lnTo>
                    <a:pt x="2132761" y="29324"/>
                  </a:lnTo>
                  <a:lnTo>
                    <a:pt x="2132927" y="24511"/>
                  </a:lnTo>
                  <a:close/>
                </a:path>
                <a:path w="5055870" h="127000">
                  <a:moveTo>
                    <a:pt x="2226411" y="16662"/>
                  </a:moveTo>
                  <a:lnTo>
                    <a:pt x="2223579" y="17780"/>
                  </a:lnTo>
                  <a:lnTo>
                    <a:pt x="2219401" y="16598"/>
                  </a:lnTo>
                  <a:lnTo>
                    <a:pt x="2219134" y="21564"/>
                  </a:lnTo>
                  <a:lnTo>
                    <a:pt x="2221928" y="20370"/>
                  </a:lnTo>
                  <a:lnTo>
                    <a:pt x="2226233" y="21399"/>
                  </a:lnTo>
                  <a:lnTo>
                    <a:pt x="2226411" y="16662"/>
                  </a:lnTo>
                  <a:close/>
                </a:path>
                <a:path w="5055870" h="127000">
                  <a:moveTo>
                    <a:pt x="2242350" y="29591"/>
                  </a:moveTo>
                  <a:lnTo>
                    <a:pt x="2240559" y="26924"/>
                  </a:lnTo>
                  <a:lnTo>
                    <a:pt x="2239607" y="25527"/>
                  </a:lnTo>
                  <a:lnTo>
                    <a:pt x="2235047" y="29260"/>
                  </a:lnTo>
                  <a:lnTo>
                    <a:pt x="2236851" y="31864"/>
                  </a:lnTo>
                  <a:lnTo>
                    <a:pt x="2237790" y="33223"/>
                  </a:lnTo>
                  <a:lnTo>
                    <a:pt x="2242350" y="29591"/>
                  </a:lnTo>
                  <a:close/>
                </a:path>
                <a:path w="5055870" h="127000">
                  <a:moveTo>
                    <a:pt x="2258250" y="37350"/>
                  </a:moveTo>
                  <a:lnTo>
                    <a:pt x="2251710" y="33362"/>
                  </a:lnTo>
                  <a:lnTo>
                    <a:pt x="2249601" y="38341"/>
                  </a:lnTo>
                  <a:lnTo>
                    <a:pt x="2251824" y="42824"/>
                  </a:lnTo>
                  <a:lnTo>
                    <a:pt x="2258250" y="37350"/>
                  </a:lnTo>
                  <a:close/>
                </a:path>
                <a:path w="5055870" h="127000">
                  <a:moveTo>
                    <a:pt x="2258720" y="17399"/>
                  </a:moveTo>
                  <a:lnTo>
                    <a:pt x="2252078" y="17945"/>
                  </a:lnTo>
                  <a:lnTo>
                    <a:pt x="2246642" y="20396"/>
                  </a:lnTo>
                  <a:lnTo>
                    <a:pt x="2244115" y="26987"/>
                  </a:lnTo>
                  <a:lnTo>
                    <a:pt x="2252294" y="28575"/>
                  </a:lnTo>
                  <a:lnTo>
                    <a:pt x="2257602" y="26136"/>
                  </a:lnTo>
                  <a:lnTo>
                    <a:pt x="2258720" y="17399"/>
                  </a:lnTo>
                  <a:close/>
                </a:path>
                <a:path w="5055870" h="127000">
                  <a:moveTo>
                    <a:pt x="2265400" y="37515"/>
                  </a:moveTo>
                  <a:lnTo>
                    <a:pt x="2264651" y="31191"/>
                  </a:lnTo>
                  <a:lnTo>
                    <a:pt x="2258428" y="32258"/>
                  </a:lnTo>
                  <a:lnTo>
                    <a:pt x="2258250" y="37350"/>
                  </a:lnTo>
                  <a:lnTo>
                    <a:pt x="2265400" y="37515"/>
                  </a:lnTo>
                  <a:close/>
                </a:path>
                <a:path w="5055870" h="127000">
                  <a:moveTo>
                    <a:pt x="2271255" y="20218"/>
                  </a:moveTo>
                  <a:lnTo>
                    <a:pt x="2269464" y="17653"/>
                  </a:lnTo>
                  <a:lnTo>
                    <a:pt x="2268563" y="16230"/>
                  </a:lnTo>
                  <a:lnTo>
                    <a:pt x="2263952" y="19926"/>
                  </a:lnTo>
                  <a:lnTo>
                    <a:pt x="2265769" y="22618"/>
                  </a:lnTo>
                  <a:lnTo>
                    <a:pt x="2266746" y="23888"/>
                  </a:lnTo>
                  <a:lnTo>
                    <a:pt x="2271255" y="20218"/>
                  </a:lnTo>
                  <a:close/>
                </a:path>
                <a:path w="5055870" h="127000">
                  <a:moveTo>
                    <a:pt x="2274049" y="41300"/>
                  </a:moveTo>
                  <a:lnTo>
                    <a:pt x="2274036" y="37528"/>
                  </a:lnTo>
                  <a:lnTo>
                    <a:pt x="2265400" y="37515"/>
                  </a:lnTo>
                  <a:lnTo>
                    <a:pt x="2269744" y="43192"/>
                  </a:lnTo>
                  <a:lnTo>
                    <a:pt x="2274049" y="41300"/>
                  </a:lnTo>
                  <a:close/>
                </a:path>
                <a:path w="5055870" h="127000">
                  <a:moveTo>
                    <a:pt x="2355418" y="24638"/>
                  </a:moveTo>
                  <a:lnTo>
                    <a:pt x="2350528" y="24561"/>
                  </a:lnTo>
                  <a:lnTo>
                    <a:pt x="2347696" y="21932"/>
                  </a:lnTo>
                  <a:lnTo>
                    <a:pt x="2344826" y="19329"/>
                  </a:lnTo>
                  <a:lnTo>
                    <a:pt x="2344572" y="29260"/>
                  </a:lnTo>
                  <a:lnTo>
                    <a:pt x="2349614" y="35026"/>
                  </a:lnTo>
                  <a:lnTo>
                    <a:pt x="2353208" y="34899"/>
                  </a:lnTo>
                  <a:lnTo>
                    <a:pt x="2355418" y="24638"/>
                  </a:lnTo>
                  <a:close/>
                </a:path>
                <a:path w="5055870" h="127000">
                  <a:moveTo>
                    <a:pt x="2380310" y="35090"/>
                  </a:moveTo>
                  <a:lnTo>
                    <a:pt x="2372372" y="33578"/>
                  </a:lnTo>
                  <a:lnTo>
                    <a:pt x="2365070" y="30607"/>
                  </a:lnTo>
                  <a:lnTo>
                    <a:pt x="2359075" y="30988"/>
                  </a:lnTo>
                  <a:lnTo>
                    <a:pt x="2355037" y="39522"/>
                  </a:lnTo>
                  <a:lnTo>
                    <a:pt x="2361895" y="39204"/>
                  </a:lnTo>
                  <a:lnTo>
                    <a:pt x="2369807" y="40411"/>
                  </a:lnTo>
                  <a:lnTo>
                    <a:pt x="2376652" y="40068"/>
                  </a:lnTo>
                  <a:lnTo>
                    <a:pt x="2380310" y="35090"/>
                  </a:lnTo>
                  <a:close/>
                </a:path>
                <a:path w="5055870" h="127000">
                  <a:moveTo>
                    <a:pt x="2477008" y="42252"/>
                  </a:moveTo>
                  <a:lnTo>
                    <a:pt x="2472766" y="42900"/>
                  </a:lnTo>
                  <a:lnTo>
                    <a:pt x="2466860" y="41148"/>
                  </a:lnTo>
                  <a:lnTo>
                    <a:pt x="2466098" y="47053"/>
                  </a:lnTo>
                  <a:lnTo>
                    <a:pt x="2470366" y="46291"/>
                  </a:lnTo>
                  <a:lnTo>
                    <a:pt x="2476284" y="48044"/>
                  </a:lnTo>
                  <a:lnTo>
                    <a:pt x="2477008" y="42252"/>
                  </a:lnTo>
                  <a:close/>
                </a:path>
                <a:path w="5055870" h="127000">
                  <a:moveTo>
                    <a:pt x="2494915" y="42646"/>
                  </a:moveTo>
                  <a:lnTo>
                    <a:pt x="2492108" y="43688"/>
                  </a:lnTo>
                  <a:lnTo>
                    <a:pt x="2487892" y="42519"/>
                  </a:lnTo>
                  <a:lnTo>
                    <a:pt x="2487612" y="47523"/>
                  </a:lnTo>
                  <a:lnTo>
                    <a:pt x="2490432" y="46418"/>
                  </a:lnTo>
                  <a:lnTo>
                    <a:pt x="2494724" y="47523"/>
                  </a:lnTo>
                  <a:lnTo>
                    <a:pt x="2494915" y="42646"/>
                  </a:lnTo>
                  <a:close/>
                </a:path>
                <a:path w="5055870" h="127000">
                  <a:moveTo>
                    <a:pt x="2498661" y="37731"/>
                  </a:moveTo>
                  <a:lnTo>
                    <a:pt x="2496629" y="30403"/>
                  </a:lnTo>
                  <a:lnTo>
                    <a:pt x="2494292" y="38214"/>
                  </a:lnTo>
                  <a:lnTo>
                    <a:pt x="2498661" y="37731"/>
                  </a:lnTo>
                  <a:close/>
                </a:path>
                <a:path w="5055870" h="127000">
                  <a:moveTo>
                    <a:pt x="2523629" y="43294"/>
                  </a:moveTo>
                  <a:lnTo>
                    <a:pt x="2517838" y="41300"/>
                  </a:lnTo>
                  <a:lnTo>
                    <a:pt x="2512403" y="38862"/>
                  </a:lnTo>
                  <a:lnTo>
                    <a:pt x="2506332" y="37249"/>
                  </a:lnTo>
                  <a:lnTo>
                    <a:pt x="2498661" y="37731"/>
                  </a:lnTo>
                  <a:lnTo>
                    <a:pt x="2498509" y="42722"/>
                  </a:lnTo>
                  <a:lnTo>
                    <a:pt x="2503309" y="46266"/>
                  </a:lnTo>
                  <a:lnTo>
                    <a:pt x="2511209" y="48717"/>
                  </a:lnTo>
                  <a:lnTo>
                    <a:pt x="2519045" y="48310"/>
                  </a:lnTo>
                  <a:lnTo>
                    <a:pt x="2523629" y="43294"/>
                  </a:lnTo>
                  <a:close/>
                </a:path>
                <a:path w="5055870" h="127000">
                  <a:moveTo>
                    <a:pt x="2545130" y="43776"/>
                  </a:moveTo>
                  <a:lnTo>
                    <a:pt x="2534399" y="43548"/>
                  </a:lnTo>
                  <a:lnTo>
                    <a:pt x="2531567" y="44589"/>
                  </a:lnTo>
                  <a:lnTo>
                    <a:pt x="2527300" y="43421"/>
                  </a:lnTo>
                  <a:lnTo>
                    <a:pt x="2527084" y="48425"/>
                  </a:lnTo>
                  <a:lnTo>
                    <a:pt x="2537866" y="48666"/>
                  </a:lnTo>
                  <a:lnTo>
                    <a:pt x="2540635" y="47548"/>
                  </a:lnTo>
                  <a:lnTo>
                    <a:pt x="2544915" y="48666"/>
                  </a:lnTo>
                  <a:lnTo>
                    <a:pt x="2545130" y="43776"/>
                  </a:lnTo>
                  <a:close/>
                </a:path>
                <a:path w="5055870" h="127000">
                  <a:moveTo>
                    <a:pt x="2687421" y="44894"/>
                  </a:moveTo>
                  <a:lnTo>
                    <a:pt x="2685656" y="42303"/>
                  </a:lnTo>
                  <a:lnTo>
                    <a:pt x="2684691" y="40855"/>
                  </a:lnTo>
                  <a:lnTo>
                    <a:pt x="2680119" y="44564"/>
                  </a:lnTo>
                  <a:lnTo>
                    <a:pt x="2681935" y="47193"/>
                  </a:lnTo>
                  <a:lnTo>
                    <a:pt x="2682862" y="48590"/>
                  </a:lnTo>
                  <a:lnTo>
                    <a:pt x="2687421" y="44894"/>
                  </a:lnTo>
                  <a:close/>
                </a:path>
                <a:path w="5055870" h="127000">
                  <a:moveTo>
                    <a:pt x="2732621" y="38442"/>
                  </a:moveTo>
                  <a:lnTo>
                    <a:pt x="2728366" y="39154"/>
                  </a:lnTo>
                  <a:lnTo>
                    <a:pt x="2722372" y="37401"/>
                  </a:lnTo>
                  <a:lnTo>
                    <a:pt x="2721660" y="43218"/>
                  </a:lnTo>
                  <a:lnTo>
                    <a:pt x="2725940" y="42481"/>
                  </a:lnTo>
                  <a:lnTo>
                    <a:pt x="2731884" y="44297"/>
                  </a:lnTo>
                  <a:lnTo>
                    <a:pt x="2732621" y="38442"/>
                  </a:lnTo>
                  <a:close/>
                </a:path>
                <a:path w="5055870" h="127000">
                  <a:moveTo>
                    <a:pt x="2741739" y="36360"/>
                  </a:moveTo>
                  <a:lnTo>
                    <a:pt x="2739936" y="33769"/>
                  </a:lnTo>
                  <a:lnTo>
                    <a:pt x="2738983" y="32346"/>
                  </a:lnTo>
                  <a:lnTo>
                    <a:pt x="2734437" y="35966"/>
                  </a:lnTo>
                  <a:lnTo>
                    <a:pt x="2736215" y="38544"/>
                  </a:lnTo>
                  <a:lnTo>
                    <a:pt x="2737142" y="39966"/>
                  </a:lnTo>
                  <a:lnTo>
                    <a:pt x="2741739" y="36360"/>
                  </a:lnTo>
                  <a:close/>
                </a:path>
                <a:path w="5055870" h="127000">
                  <a:moveTo>
                    <a:pt x="2804871" y="30365"/>
                  </a:moveTo>
                  <a:lnTo>
                    <a:pt x="2797683" y="30187"/>
                  </a:lnTo>
                  <a:lnTo>
                    <a:pt x="2797403" y="40106"/>
                  </a:lnTo>
                  <a:lnTo>
                    <a:pt x="2804604" y="40297"/>
                  </a:lnTo>
                  <a:lnTo>
                    <a:pt x="2804871" y="30365"/>
                  </a:lnTo>
                  <a:close/>
                </a:path>
                <a:path w="5055870" h="127000">
                  <a:moveTo>
                    <a:pt x="3060585" y="36880"/>
                  </a:moveTo>
                  <a:lnTo>
                    <a:pt x="3058083" y="31737"/>
                  </a:lnTo>
                  <a:lnTo>
                    <a:pt x="3052191" y="31051"/>
                  </a:lnTo>
                  <a:lnTo>
                    <a:pt x="3045129" y="31877"/>
                  </a:lnTo>
                  <a:lnTo>
                    <a:pt x="3039160" y="31267"/>
                  </a:lnTo>
                  <a:lnTo>
                    <a:pt x="3041688" y="36385"/>
                  </a:lnTo>
                  <a:lnTo>
                    <a:pt x="3047593" y="37109"/>
                  </a:lnTo>
                  <a:lnTo>
                    <a:pt x="3054642" y="36322"/>
                  </a:lnTo>
                  <a:lnTo>
                    <a:pt x="3060585" y="36880"/>
                  </a:lnTo>
                  <a:close/>
                </a:path>
                <a:path w="5055870" h="127000">
                  <a:moveTo>
                    <a:pt x="3067100" y="37503"/>
                  </a:moveTo>
                  <a:lnTo>
                    <a:pt x="3066338" y="32613"/>
                  </a:lnTo>
                  <a:lnTo>
                    <a:pt x="3060585" y="36880"/>
                  </a:lnTo>
                  <a:lnTo>
                    <a:pt x="3064599" y="42075"/>
                  </a:lnTo>
                  <a:lnTo>
                    <a:pt x="3067100" y="37503"/>
                  </a:lnTo>
                  <a:close/>
                </a:path>
                <a:path w="5055870" h="127000">
                  <a:moveTo>
                    <a:pt x="3155772" y="56870"/>
                  </a:moveTo>
                  <a:lnTo>
                    <a:pt x="3153968" y="54267"/>
                  </a:lnTo>
                  <a:lnTo>
                    <a:pt x="3153016" y="52844"/>
                  </a:lnTo>
                  <a:lnTo>
                    <a:pt x="3148393" y="56540"/>
                  </a:lnTo>
                  <a:lnTo>
                    <a:pt x="3150184" y="59169"/>
                  </a:lnTo>
                  <a:lnTo>
                    <a:pt x="3151174" y="60553"/>
                  </a:lnTo>
                  <a:lnTo>
                    <a:pt x="3155772" y="56870"/>
                  </a:lnTo>
                  <a:close/>
                </a:path>
                <a:path w="5055870" h="127000">
                  <a:moveTo>
                    <a:pt x="3182785" y="60020"/>
                  </a:moveTo>
                  <a:lnTo>
                    <a:pt x="3179915" y="61048"/>
                  </a:lnTo>
                  <a:lnTo>
                    <a:pt x="3175609" y="59855"/>
                  </a:lnTo>
                  <a:lnTo>
                    <a:pt x="3175406" y="64871"/>
                  </a:lnTo>
                  <a:lnTo>
                    <a:pt x="3178225" y="63766"/>
                  </a:lnTo>
                  <a:lnTo>
                    <a:pt x="3182543" y="64909"/>
                  </a:lnTo>
                  <a:lnTo>
                    <a:pt x="3182785" y="60020"/>
                  </a:lnTo>
                  <a:close/>
                </a:path>
                <a:path w="5055870" h="127000">
                  <a:moveTo>
                    <a:pt x="3292856" y="70573"/>
                  </a:moveTo>
                  <a:lnTo>
                    <a:pt x="3291078" y="67932"/>
                  </a:lnTo>
                  <a:lnTo>
                    <a:pt x="3290125" y="66395"/>
                  </a:lnTo>
                  <a:lnTo>
                    <a:pt x="3285490" y="70116"/>
                  </a:lnTo>
                  <a:lnTo>
                    <a:pt x="3287280" y="72720"/>
                  </a:lnTo>
                  <a:lnTo>
                    <a:pt x="3288258" y="74218"/>
                  </a:lnTo>
                  <a:lnTo>
                    <a:pt x="3292856" y="70573"/>
                  </a:lnTo>
                  <a:close/>
                </a:path>
                <a:path w="5055870" h="127000">
                  <a:moveTo>
                    <a:pt x="3311804" y="40970"/>
                  </a:moveTo>
                  <a:lnTo>
                    <a:pt x="3310013" y="38379"/>
                  </a:lnTo>
                  <a:lnTo>
                    <a:pt x="3309086" y="37058"/>
                  </a:lnTo>
                  <a:lnTo>
                    <a:pt x="3304502" y="40640"/>
                  </a:lnTo>
                  <a:lnTo>
                    <a:pt x="3306280" y="43345"/>
                  </a:lnTo>
                  <a:lnTo>
                    <a:pt x="3307169" y="44767"/>
                  </a:lnTo>
                  <a:lnTo>
                    <a:pt x="3311804" y="40970"/>
                  </a:lnTo>
                  <a:close/>
                </a:path>
                <a:path w="5055870" h="127000">
                  <a:moveTo>
                    <a:pt x="3492131" y="60845"/>
                  </a:moveTo>
                  <a:lnTo>
                    <a:pt x="3489401" y="56769"/>
                  </a:lnTo>
                  <a:lnTo>
                    <a:pt x="3484778" y="60477"/>
                  </a:lnTo>
                  <a:lnTo>
                    <a:pt x="3486556" y="63093"/>
                  </a:lnTo>
                  <a:lnTo>
                    <a:pt x="3487521" y="64465"/>
                  </a:lnTo>
                  <a:lnTo>
                    <a:pt x="3492131" y="60845"/>
                  </a:lnTo>
                  <a:close/>
                </a:path>
                <a:path w="5055870" h="127000">
                  <a:moveTo>
                    <a:pt x="3588943" y="49923"/>
                  </a:moveTo>
                  <a:lnTo>
                    <a:pt x="3585438" y="44881"/>
                  </a:lnTo>
                  <a:lnTo>
                    <a:pt x="3577552" y="45504"/>
                  </a:lnTo>
                  <a:lnTo>
                    <a:pt x="3577259" y="55626"/>
                  </a:lnTo>
                  <a:lnTo>
                    <a:pt x="3572408" y="53759"/>
                  </a:lnTo>
                  <a:lnTo>
                    <a:pt x="3570554" y="48221"/>
                  </a:lnTo>
                  <a:lnTo>
                    <a:pt x="3562972" y="50177"/>
                  </a:lnTo>
                  <a:lnTo>
                    <a:pt x="3562858" y="56934"/>
                  </a:lnTo>
                  <a:lnTo>
                    <a:pt x="3558933" y="65036"/>
                  </a:lnTo>
                  <a:lnTo>
                    <a:pt x="3564267" y="67538"/>
                  </a:lnTo>
                  <a:lnTo>
                    <a:pt x="3572116" y="66802"/>
                  </a:lnTo>
                  <a:lnTo>
                    <a:pt x="3580625" y="64122"/>
                  </a:lnTo>
                  <a:lnTo>
                    <a:pt x="3587966" y="60756"/>
                  </a:lnTo>
                  <a:lnTo>
                    <a:pt x="3588943" y="49923"/>
                  </a:lnTo>
                  <a:close/>
                </a:path>
                <a:path w="5055870" h="127000">
                  <a:moveTo>
                    <a:pt x="3610114" y="70878"/>
                  </a:moveTo>
                  <a:lnTo>
                    <a:pt x="3605758" y="71259"/>
                  </a:lnTo>
                  <a:lnTo>
                    <a:pt x="3607739" y="78511"/>
                  </a:lnTo>
                  <a:lnTo>
                    <a:pt x="3610114" y="70878"/>
                  </a:lnTo>
                  <a:close/>
                </a:path>
                <a:path w="5055870" h="127000">
                  <a:moveTo>
                    <a:pt x="3866870" y="78054"/>
                  </a:moveTo>
                  <a:lnTo>
                    <a:pt x="3852862" y="79641"/>
                  </a:lnTo>
                  <a:lnTo>
                    <a:pt x="3835806" y="78206"/>
                  </a:lnTo>
                  <a:lnTo>
                    <a:pt x="3817975" y="75031"/>
                  </a:lnTo>
                  <a:lnTo>
                    <a:pt x="3801656" y="71374"/>
                  </a:lnTo>
                  <a:lnTo>
                    <a:pt x="3785197" y="75780"/>
                  </a:lnTo>
                  <a:lnTo>
                    <a:pt x="3768839" y="75641"/>
                  </a:lnTo>
                  <a:lnTo>
                    <a:pt x="3754412" y="71729"/>
                  </a:lnTo>
                  <a:lnTo>
                    <a:pt x="3743744" y="64833"/>
                  </a:lnTo>
                  <a:lnTo>
                    <a:pt x="3741763" y="69735"/>
                  </a:lnTo>
                  <a:lnTo>
                    <a:pt x="3736721" y="70180"/>
                  </a:lnTo>
                  <a:lnTo>
                    <a:pt x="3730599" y="69088"/>
                  </a:lnTo>
                  <a:lnTo>
                    <a:pt x="3725430" y="69392"/>
                  </a:lnTo>
                  <a:lnTo>
                    <a:pt x="3703701" y="68834"/>
                  </a:lnTo>
                  <a:lnTo>
                    <a:pt x="3697414" y="64960"/>
                  </a:lnTo>
                  <a:lnTo>
                    <a:pt x="3681895" y="61112"/>
                  </a:lnTo>
                  <a:lnTo>
                    <a:pt x="3674910" y="58204"/>
                  </a:lnTo>
                  <a:lnTo>
                    <a:pt x="3668750" y="62141"/>
                  </a:lnTo>
                  <a:lnTo>
                    <a:pt x="3660432" y="62979"/>
                  </a:lnTo>
                  <a:lnTo>
                    <a:pt x="3638626" y="62014"/>
                  </a:lnTo>
                  <a:lnTo>
                    <a:pt x="3639502" y="56007"/>
                  </a:lnTo>
                  <a:lnTo>
                    <a:pt x="3638829" y="52184"/>
                  </a:lnTo>
                  <a:lnTo>
                    <a:pt x="3633419" y="52044"/>
                  </a:lnTo>
                  <a:lnTo>
                    <a:pt x="3630485" y="55524"/>
                  </a:lnTo>
                  <a:lnTo>
                    <a:pt x="3628047" y="59728"/>
                  </a:lnTo>
                  <a:lnTo>
                    <a:pt x="3624097" y="61722"/>
                  </a:lnTo>
                  <a:lnTo>
                    <a:pt x="3623843" y="50850"/>
                  </a:lnTo>
                  <a:lnTo>
                    <a:pt x="3615296" y="50876"/>
                  </a:lnTo>
                  <a:lnTo>
                    <a:pt x="3606342" y="51333"/>
                  </a:lnTo>
                  <a:lnTo>
                    <a:pt x="3604298" y="56159"/>
                  </a:lnTo>
                  <a:lnTo>
                    <a:pt x="3599154" y="56438"/>
                  </a:lnTo>
                  <a:lnTo>
                    <a:pt x="3594773" y="57835"/>
                  </a:lnTo>
                  <a:lnTo>
                    <a:pt x="3594989" y="65976"/>
                  </a:lnTo>
                  <a:lnTo>
                    <a:pt x="3600894" y="64744"/>
                  </a:lnTo>
                  <a:lnTo>
                    <a:pt x="3601097" y="70789"/>
                  </a:lnTo>
                  <a:lnTo>
                    <a:pt x="3605758" y="71259"/>
                  </a:lnTo>
                  <a:lnTo>
                    <a:pt x="3605314" y="65417"/>
                  </a:lnTo>
                  <a:lnTo>
                    <a:pt x="3606736" y="62433"/>
                  </a:lnTo>
                  <a:lnTo>
                    <a:pt x="3609657" y="61341"/>
                  </a:lnTo>
                  <a:lnTo>
                    <a:pt x="3613505" y="63563"/>
                  </a:lnTo>
                  <a:lnTo>
                    <a:pt x="3615690" y="67894"/>
                  </a:lnTo>
                  <a:lnTo>
                    <a:pt x="3618395" y="71551"/>
                  </a:lnTo>
                  <a:lnTo>
                    <a:pt x="3623805" y="71755"/>
                  </a:lnTo>
                  <a:lnTo>
                    <a:pt x="3625100" y="64960"/>
                  </a:lnTo>
                  <a:lnTo>
                    <a:pt x="3632974" y="67843"/>
                  </a:lnTo>
                  <a:lnTo>
                    <a:pt x="3638385" y="67157"/>
                  </a:lnTo>
                  <a:lnTo>
                    <a:pt x="3649395" y="71323"/>
                  </a:lnTo>
                  <a:lnTo>
                    <a:pt x="3663454" y="77838"/>
                  </a:lnTo>
                  <a:lnTo>
                    <a:pt x="3688943" y="78511"/>
                  </a:lnTo>
                  <a:lnTo>
                    <a:pt x="3700729" y="77520"/>
                  </a:lnTo>
                  <a:lnTo>
                    <a:pt x="3710775" y="74015"/>
                  </a:lnTo>
                  <a:lnTo>
                    <a:pt x="3715245" y="77800"/>
                  </a:lnTo>
                  <a:lnTo>
                    <a:pt x="3721455" y="79336"/>
                  </a:lnTo>
                  <a:lnTo>
                    <a:pt x="3736035" y="79717"/>
                  </a:lnTo>
                  <a:lnTo>
                    <a:pt x="3736822" y="85051"/>
                  </a:lnTo>
                  <a:lnTo>
                    <a:pt x="3743198" y="83159"/>
                  </a:lnTo>
                  <a:lnTo>
                    <a:pt x="3743033" y="89801"/>
                  </a:lnTo>
                  <a:lnTo>
                    <a:pt x="3743744" y="96024"/>
                  </a:lnTo>
                  <a:lnTo>
                    <a:pt x="3750106" y="95046"/>
                  </a:lnTo>
                  <a:lnTo>
                    <a:pt x="3750297" y="89992"/>
                  </a:lnTo>
                  <a:lnTo>
                    <a:pt x="3745268" y="88074"/>
                  </a:lnTo>
                  <a:lnTo>
                    <a:pt x="3750233" y="81203"/>
                  </a:lnTo>
                  <a:lnTo>
                    <a:pt x="3754196" y="80200"/>
                  </a:lnTo>
                  <a:lnTo>
                    <a:pt x="3762756" y="82042"/>
                  </a:lnTo>
                  <a:lnTo>
                    <a:pt x="3774668" y="82626"/>
                  </a:lnTo>
                  <a:lnTo>
                    <a:pt x="3786213" y="85966"/>
                  </a:lnTo>
                  <a:lnTo>
                    <a:pt x="3793693" y="96050"/>
                  </a:lnTo>
                  <a:lnTo>
                    <a:pt x="3799687" y="95694"/>
                  </a:lnTo>
                  <a:lnTo>
                    <a:pt x="3806126" y="86906"/>
                  </a:lnTo>
                  <a:lnTo>
                    <a:pt x="3812108" y="86575"/>
                  </a:lnTo>
                  <a:lnTo>
                    <a:pt x="3837495" y="87236"/>
                  </a:lnTo>
                  <a:lnTo>
                    <a:pt x="3845052" y="91909"/>
                  </a:lnTo>
                  <a:lnTo>
                    <a:pt x="3854996" y="92671"/>
                  </a:lnTo>
                  <a:lnTo>
                    <a:pt x="3863530" y="88430"/>
                  </a:lnTo>
                  <a:lnTo>
                    <a:pt x="3866870" y="78054"/>
                  </a:lnTo>
                  <a:close/>
                </a:path>
                <a:path w="5055870" h="127000">
                  <a:moveTo>
                    <a:pt x="3949750" y="100037"/>
                  </a:moveTo>
                  <a:lnTo>
                    <a:pt x="3949242" y="99466"/>
                  </a:lnTo>
                  <a:lnTo>
                    <a:pt x="3946804" y="96735"/>
                  </a:lnTo>
                  <a:lnTo>
                    <a:pt x="3945966" y="94627"/>
                  </a:lnTo>
                  <a:lnTo>
                    <a:pt x="3944899" y="92011"/>
                  </a:lnTo>
                  <a:lnTo>
                    <a:pt x="3943273" y="90246"/>
                  </a:lnTo>
                  <a:lnTo>
                    <a:pt x="3941864" y="88734"/>
                  </a:lnTo>
                  <a:lnTo>
                    <a:pt x="3935514" y="89712"/>
                  </a:lnTo>
                  <a:lnTo>
                    <a:pt x="3931767" y="90030"/>
                  </a:lnTo>
                  <a:lnTo>
                    <a:pt x="3931767" y="94627"/>
                  </a:lnTo>
                  <a:lnTo>
                    <a:pt x="3931577" y="99466"/>
                  </a:lnTo>
                  <a:lnTo>
                    <a:pt x="3931208" y="99377"/>
                  </a:lnTo>
                  <a:lnTo>
                    <a:pt x="3927246" y="98399"/>
                  </a:lnTo>
                  <a:lnTo>
                    <a:pt x="3924363" y="99377"/>
                  </a:lnTo>
                  <a:lnTo>
                    <a:pt x="3924604" y="94551"/>
                  </a:lnTo>
                  <a:lnTo>
                    <a:pt x="3928922" y="95631"/>
                  </a:lnTo>
                  <a:lnTo>
                    <a:pt x="3931767" y="94627"/>
                  </a:lnTo>
                  <a:lnTo>
                    <a:pt x="3931767" y="90030"/>
                  </a:lnTo>
                  <a:lnTo>
                    <a:pt x="3928986" y="90246"/>
                  </a:lnTo>
                  <a:lnTo>
                    <a:pt x="3928732" y="88341"/>
                  </a:lnTo>
                  <a:lnTo>
                    <a:pt x="3928084" y="83464"/>
                  </a:lnTo>
                  <a:lnTo>
                    <a:pt x="3921188" y="84467"/>
                  </a:lnTo>
                  <a:lnTo>
                    <a:pt x="3910774" y="88341"/>
                  </a:lnTo>
                  <a:lnTo>
                    <a:pt x="3901744" y="86118"/>
                  </a:lnTo>
                  <a:lnTo>
                    <a:pt x="3893286" y="85318"/>
                  </a:lnTo>
                  <a:lnTo>
                    <a:pt x="3884574" y="93421"/>
                  </a:lnTo>
                  <a:lnTo>
                    <a:pt x="3913644" y="94170"/>
                  </a:lnTo>
                  <a:lnTo>
                    <a:pt x="3917505" y="96342"/>
                  </a:lnTo>
                  <a:lnTo>
                    <a:pt x="3919702" y="100685"/>
                  </a:lnTo>
                  <a:lnTo>
                    <a:pt x="3922420" y="104355"/>
                  </a:lnTo>
                  <a:lnTo>
                    <a:pt x="3927868" y="104482"/>
                  </a:lnTo>
                  <a:lnTo>
                    <a:pt x="3933914" y="104178"/>
                  </a:lnTo>
                  <a:lnTo>
                    <a:pt x="3940962" y="105371"/>
                  </a:lnTo>
                  <a:lnTo>
                    <a:pt x="3946931" y="105003"/>
                  </a:lnTo>
                  <a:lnTo>
                    <a:pt x="3947401" y="104178"/>
                  </a:lnTo>
                  <a:lnTo>
                    <a:pt x="3949750" y="100037"/>
                  </a:lnTo>
                  <a:close/>
                </a:path>
                <a:path w="5055870" h="127000">
                  <a:moveTo>
                    <a:pt x="3965321" y="75577"/>
                  </a:moveTo>
                  <a:lnTo>
                    <a:pt x="3965029" y="75552"/>
                  </a:lnTo>
                  <a:lnTo>
                    <a:pt x="3965194" y="75971"/>
                  </a:lnTo>
                  <a:lnTo>
                    <a:pt x="3965321" y="75577"/>
                  </a:lnTo>
                  <a:close/>
                </a:path>
                <a:path w="5055870" h="127000">
                  <a:moveTo>
                    <a:pt x="3974439" y="62839"/>
                  </a:moveTo>
                  <a:lnTo>
                    <a:pt x="3969067" y="60706"/>
                  </a:lnTo>
                  <a:lnTo>
                    <a:pt x="3968826" y="60769"/>
                  </a:lnTo>
                  <a:lnTo>
                    <a:pt x="3969169" y="65303"/>
                  </a:lnTo>
                  <a:lnTo>
                    <a:pt x="3968915" y="65760"/>
                  </a:lnTo>
                  <a:lnTo>
                    <a:pt x="3968508" y="66217"/>
                  </a:lnTo>
                  <a:lnTo>
                    <a:pt x="3965321" y="75577"/>
                  </a:lnTo>
                  <a:lnTo>
                    <a:pt x="3969054" y="75895"/>
                  </a:lnTo>
                  <a:lnTo>
                    <a:pt x="3973309" y="69773"/>
                  </a:lnTo>
                  <a:lnTo>
                    <a:pt x="3974439" y="62839"/>
                  </a:lnTo>
                  <a:close/>
                </a:path>
                <a:path w="5055870" h="127000">
                  <a:moveTo>
                    <a:pt x="4085310" y="58623"/>
                  </a:moveTo>
                  <a:lnTo>
                    <a:pt x="4082478" y="59753"/>
                  </a:lnTo>
                  <a:lnTo>
                    <a:pt x="4078160" y="58712"/>
                  </a:lnTo>
                  <a:lnTo>
                    <a:pt x="4077893" y="63500"/>
                  </a:lnTo>
                  <a:lnTo>
                    <a:pt x="4080764" y="62344"/>
                  </a:lnTo>
                  <a:lnTo>
                    <a:pt x="4085107" y="63512"/>
                  </a:lnTo>
                  <a:lnTo>
                    <a:pt x="4085310" y="58623"/>
                  </a:lnTo>
                  <a:close/>
                </a:path>
                <a:path w="5055870" h="127000">
                  <a:moveTo>
                    <a:pt x="4158907" y="93167"/>
                  </a:moveTo>
                  <a:lnTo>
                    <a:pt x="4157053" y="90538"/>
                  </a:lnTo>
                  <a:lnTo>
                    <a:pt x="4156176" y="89001"/>
                  </a:lnTo>
                  <a:lnTo>
                    <a:pt x="4151541" y="92710"/>
                  </a:lnTo>
                  <a:lnTo>
                    <a:pt x="4153331" y="95326"/>
                  </a:lnTo>
                  <a:lnTo>
                    <a:pt x="4154271" y="96799"/>
                  </a:lnTo>
                  <a:lnTo>
                    <a:pt x="4158907" y="93167"/>
                  </a:lnTo>
                  <a:close/>
                </a:path>
                <a:path w="5055870" h="127000">
                  <a:moveTo>
                    <a:pt x="4229608" y="102196"/>
                  </a:moveTo>
                  <a:lnTo>
                    <a:pt x="4227131" y="93954"/>
                  </a:lnTo>
                  <a:lnTo>
                    <a:pt x="4223372" y="95008"/>
                  </a:lnTo>
                  <a:lnTo>
                    <a:pt x="4222737" y="99656"/>
                  </a:lnTo>
                  <a:lnTo>
                    <a:pt x="4229608" y="102196"/>
                  </a:lnTo>
                  <a:close/>
                </a:path>
                <a:path w="5055870" h="127000">
                  <a:moveTo>
                    <a:pt x="4230573" y="72009"/>
                  </a:moveTo>
                  <a:lnTo>
                    <a:pt x="4228897" y="64579"/>
                  </a:lnTo>
                  <a:lnTo>
                    <a:pt x="4226763" y="72301"/>
                  </a:lnTo>
                  <a:lnTo>
                    <a:pt x="4226433" y="77546"/>
                  </a:lnTo>
                  <a:lnTo>
                    <a:pt x="4228147" y="84950"/>
                  </a:lnTo>
                  <a:lnTo>
                    <a:pt x="4230281" y="77241"/>
                  </a:lnTo>
                  <a:lnTo>
                    <a:pt x="4230573" y="72009"/>
                  </a:lnTo>
                  <a:close/>
                </a:path>
                <a:path w="5055870" h="127000">
                  <a:moveTo>
                    <a:pt x="4255782" y="77825"/>
                  </a:moveTo>
                  <a:lnTo>
                    <a:pt x="4246765" y="76923"/>
                  </a:lnTo>
                  <a:lnTo>
                    <a:pt x="4238091" y="76530"/>
                  </a:lnTo>
                  <a:lnTo>
                    <a:pt x="4237291" y="87426"/>
                  </a:lnTo>
                  <a:lnTo>
                    <a:pt x="4246308" y="88404"/>
                  </a:lnTo>
                  <a:lnTo>
                    <a:pt x="4252519" y="85204"/>
                  </a:lnTo>
                  <a:lnTo>
                    <a:pt x="4255782" y="77825"/>
                  </a:lnTo>
                  <a:close/>
                </a:path>
                <a:path w="5055870" h="127000">
                  <a:moveTo>
                    <a:pt x="4266628" y="79184"/>
                  </a:moveTo>
                  <a:lnTo>
                    <a:pt x="4263885" y="79832"/>
                  </a:lnTo>
                  <a:lnTo>
                    <a:pt x="4262425" y="84632"/>
                  </a:lnTo>
                  <a:lnTo>
                    <a:pt x="4266438" y="88112"/>
                  </a:lnTo>
                  <a:lnTo>
                    <a:pt x="4266628" y="79184"/>
                  </a:lnTo>
                  <a:close/>
                </a:path>
                <a:path w="5055870" h="127000">
                  <a:moveTo>
                    <a:pt x="4278109" y="91859"/>
                  </a:moveTo>
                  <a:lnTo>
                    <a:pt x="4277436" y="88023"/>
                  </a:lnTo>
                  <a:lnTo>
                    <a:pt x="4266438" y="88112"/>
                  </a:lnTo>
                  <a:lnTo>
                    <a:pt x="4272953" y="93827"/>
                  </a:lnTo>
                  <a:lnTo>
                    <a:pt x="4278109" y="91859"/>
                  </a:lnTo>
                  <a:close/>
                </a:path>
                <a:path w="5055870" h="127000">
                  <a:moveTo>
                    <a:pt x="4290136" y="91211"/>
                  </a:moveTo>
                  <a:lnTo>
                    <a:pt x="4287342" y="87160"/>
                  </a:lnTo>
                  <a:lnTo>
                    <a:pt x="4282745" y="90995"/>
                  </a:lnTo>
                  <a:lnTo>
                    <a:pt x="4284548" y="93573"/>
                  </a:lnTo>
                  <a:lnTo>
                    <a:pt x="4285513" y="94957"/>
                  </a:lnTo>
                  <a:lnTo>
                    <a:pt x="4290136" y="91211"/>
                  </a:lnTo>
                  <a:close/>
                </a:path>
                <a:path w="5055870" h="127000">
                  <a:moveTo>
                    <a:pt x="4306671" y="83921"/>
                  </a:moveTo>
                  <a:lnTo>
                    <a:pt x="4300334" y="82575"/>
                  </a:lnTo>
                  <a:lnTo>
                    <a:pt x="4299280" y="88861"/>
                  </a:lnTo>
                  <a:lnTo>
                    <a:pt x="4299877" y="94881"/>
                  </a:lnTo>
                  <a:lnTo>
                    <a:pt x="4306582" y="89027"/>
                  </a:lnTo>
                  <a:lnTo>
                    <a:pt x="4306671" y="83921"/>
                  </a:lnTo>
                  <a:close/>
                </a:path>
                <a:path w="5055870" h="127000">
                  <a:moveTo>
                    <a:pt x="4339488" y="84785"/>
                  </a:moveTo>
                  <a:lnTo>
                    <a:pt x="4332198" y="84620"/>
                  </a:lnTo>
                  <a:lnTo>
                    <a:pt x="4324997" y="85826"/>
                  </a:lnTo>
                  <a:lnTo>
                    <a:pt x="4328515" y="89255"/>
                  </a:lnTo>
                  <a:lnTo>
                    <a:pt x="4335704" y="90398"/>
                  </a:lnTo>
                  <a:lnTo>
                    <a:pt x="4339488" y="84785"/>
                  </a:lnTo>
                  <a:close/>
                </a:path>
                <a:path w="5055870" h="127000">
                  <a:moveTo>
                    <a:pt x="4381131" y="98361"/>
                  </a:moveTo>
                  <a:lnTo>
                    <a:pt x="4379353" y="95745"/>
                  </a:lnTo>
                  <a:lnTo>
                    <a:pt x="4378363" y="94195"/>
                  </a:lnTo>
                  <a:lnTo>
                    <a:pt x="4373740" y="97917"/>
                  </a:lnTo>
                  <a:lnTo>
                    <a:pt x="4375594" y="100533"/>
                  </a:lnTo>
                  <a:lnTo>
                    <a:pt x="4376521" y="102006"/>
                  </a:lnTo>
                  <a:lnTo>
                    <a:pt x="4381131" y="98361"/>
                  </a:lnTo>
                  <a:close/>
                </a:path>
                <a:path w="5055870" h="127000">
                  <a:moveTo>
                    <a:pt x="4445203" y="87210"/>
                  </a:moveTo>
                  <a:lnTo>
                    <a:pt x="4440910" y="87845"/>
                  </a:lnTo>
                  <a:lnTo>
                    <a:pt x="4434903" y="86080"/>
                  </a:lnTo>
                  <a:lnTo>
                    <a:pt x="4434141" y="91960"/>
                  </a:lnTo>
                  <a:lnTo>
                    <a:pt x="4438447" y="91287"/>
                  </a:lnTo>
                  <a:lnTo>
                    <a:pt x="4444492" y="92951"/>
                  </a:lnTo>
                  <a:lnTo>
                    <a:pt x="4445203" y="87210"/>
                  </a:lnTo>
                  <a:close/>
                </a:path>
                <a:path w="5055870" h="127000">
                  <a:moveTo>
                    <a:pt x="4485525" y="78041"/>
                  </a:moveTo>
                  <a:lnTo>
                    <a:pt x="4479201" y="76708"/>
                  </a:lnTo>
                  <a:lnTo>
                    <a:pt x="4478147" y="82931"/>
                  </a:lnTo>
                  <a:lnTo>
                    <a:pt x="4482236" y="82575"/>
                  </a:lnTo>
                  <a:lnTo>
                    <a:pt x="4483684" y="90385"/>
                  </a:lnTo>
                  <a:lnTo>
                    <a:pt x="4485449" y="83096"/>
                  </a:lnTo>
                  <a:lnTo>
                    <a:pt x="4485525" y="78041"/>
                  </a:lnTo>
                  <a:close/>
                </a:path>
                <a:path w="5055870" h="127000">
                  <a:moveTo>
                    <a:pt x="4507458" y="78740"/>
                  </a:moveTo>
                  <a:lnTo>
                    <a:pt x="4504588" y="79756"/>
                  </a:lnTo>
                  <a:lnTo>
                    <a:pt x="4500270" y="78613"/>
                  </a:lnTo>
                  <a:lnTo>
                    <a:pt x="4500054" y="83426"/>
                  </a:lnTo>
                  <a:lnTo>
                    <a:pt x="4502899" y="82334"/>
                  </a:lnTo>
                  <a:lnTo>
                    <a:pt x="4507217" y="83502"/>
                  </a:lnTo>
                  <a:lnTo>
                    <a:pt x="4507458" y="78740"/>
                  </a:lnTo>
                  <a:close/>
                </a:path>
                <a:path w="5055870" h="127000">
                  <a:moveTo>
                    <a:pt x="4518634" y="68872"/>
                  </a:moveTo>
                  <a:lnTo>
                    <a:pt x="4515777" y="70002"/>
                  </a:lnTo>
                  <a:lnTo>
                    <a:pt x="4511408" y="68973"/>
                  </a:lnTo>
                  <a:lnTo>
                    <a:pt x="4511179" y="73761"/>
                  </a:lnTo>
                  <a:lnTo>
                    <a:pt x="4514088" y="72618"/>
                  </a:lnTo>
                  <a:lnTo>
                    <a:pt x="4518431" y="73761"/>
                  </a:lnTo>
                  <a:lnTo>
                    <a:pt x="4518634" y="68872"/>
                  </a:lnTo>
                  <a:close/>
                </a:path>
                <a:path w="5055870" h="127000">
                  <a:moveTo>
                    <a:pt x="4594796" y="85610"/>
                  </a:moveTo>
                  <a:lnTo>
                    <a:pt x="4594682" y="82550"/>
                  </a:lnTo>
                  <a:lnTo>
                    <a:pt x="4594415" y="79794"/>
                  </a:lnTo>
                  <a:lnTo>
                    <a:pt x="4591291" y="80670"/>
                  </a:lnTo>
                  <a:lnTo>
                    <a:pt x="4585830" y="85229"/>
                  </a:lnTo>
                  <a:lnTo>
                    <a:pt x="4579442" y="83223"/>
                  </a:lnTo>
                  <a:lnTo>
                    <a:pt x="4574337" y="83553"/>
                  </a:lnTo>
                  <a:lnTo>
                    <a:pt x="4572698" y="95148"/>
                  </a:lnTo>
                  <a:lnTo>
                    <a:pt x="4583442" y="90944"/>
                  </a:lnTo>
                  <a:lnTo>
                    <a:pt x="4583976" y="90957"/>
                  </a:lnTo>
                  <a:lnTo>
                    <a:pt x="4594555" y="95631"/>
                  </a:lnTo>
                  <a:lnTo>
                    <a:pt x="4594796" y="85610"/>
                  </a:lnTo>
                  <a:close/>
                </a:path>
                <a:path w="5055870" h="127000">
                  <a:moveTo>
                    <a:pt x="4693361" y="98869"/>
                  </a:moveTo>
                  <a:lnTo>
                    <a:pt x="4693107" y="92900"/>
                  </a:lnTo>
                  <a:lnTo>
                    <a:pt x="4687748" y="95910"/>
                  </a:lnTo>
                  <a:lnTo>
                    <a:pt x="4693361" y="98869"/>
                  </a:lnTo>
                  <a:close/>
                </a:path>
                <a:path w="5055870" h="127000">
                  <a:moveTo>
                    <a:pt x="4698466" y="89865"/>
                  </a:moveTo>
                  <a:lnTo>
                    <a:pt x="4692904" y="86868"/>
                  </a:lnTo>
                  <a:lnTo>
                    <a:pt x="4693107" y="92900"/>
                  </a:lnTo>
                  <a:lnTo>
                    <a:pt x="4698466" y="89865"/>
                  </a:lnTo>
                  <a:close/>
                </a:path>
                <a:path w="5055870" h="127000">
                  <a:moveTo>
                    <a:pt x="4711243" y="98323"/>
                  </a:moveTo>
                  <a:lnTo>
                    <a:pt x="4709185" y="90944"/>
                  </a:lnTo>
                  <a:lnTo>
                    <a:pt x="4706823" y="98653"/>
                  </a:lnTo>
                  <a:lnTo>
                    <a:pt x="4711243" y="98323"/>
                  </a:lnTo>
                  <a:close/>
                </a:path>
                <a:path w="5055870" h="127000">
                  <a:moveTo>
                    <a:pt x="4715675" y="97917"/>
                  </a:moveTo>
                  <a:lnTo>
                    <a:pt x="4711243" y="98323"/>
                  </a:lnTo>
                  <a:lnTo>
                    <a:pt x="4713325" y="105562"/>
                  </a:lnTo>
                  <a:lnTo>
                    <a:pt x="4715675" y="97917"/>
                  </a:lnTo>
                  <a:close/>
                </a:path>
                <a:path w="5055870" h="127000">
                  <a:moveTo>
                    <a:pt x="4769574" y="109359"/>
                  </a:moveTo>
                  <a:lnTo>
                    <a:pt x="4765497" y="105727"/>
                  </a:lnTo>
                  <a:lnTo>
                    <a:pt x="4762246" y="106794"/>
                  </a:lnTo>
                  <a:lnTo>
                    <a:pt x="4758067" y="109054"/>
                  </a:lnTo>
                  <a:lnTo>
                    <a:pt x="4721936" y="108483"/>
                  </a:lnTo>
                  <a:lnTo>
                    <a:pt x="4720221" y="103530"/>
                  </a:lnTo>
                  <a:lnTo>
                    <a:pt x="4717720" y="106464"/>
                  </a:lnTo>
                  <a:lnTo>
                    <a:pt x="4714557" y="111607"/>
                  </a:lnTo>
                  <a:lnTo>
                    <a:pt x="4710874" y="113245"/>
                  </a:lnTo>
                  <a:lnTo>
                    <a:pt x="4692739" y="114503"/>
                  </a:lnTo>
                  <a:lnTo>
                    <a:pt x="4675390" y="113855"/>
                  </a:lnTo>
                  <a:lnTo>
                    <a:pt x="4659300" y="116268"/>
                  </a:lnTo>
                  <a:lnTo>
                    <a:pt x="4644885" y="126644"/>
                  </a:lnTo>
                  <a:lnTo>
                    <a:pt x="4660443" y="125831"/>
                  </a:lnTo>
                  <a:lnTo>
                    <a:pt x="4675048" y="123621"/>
                  </a:lnTo>
                  <a:lnTo>
                    <a:pt x="4690097" y="122034"/>
                  </a:lnTo>
                  <a:lnTo>
                    <a:pt x="4706988" y="123101"/>
                  </a:lnTo>
                  <a:lnTo>
                    <a:pt x="4713871" y="124358"/>
                  </a:lnTo>
                  <a:lnTo>
                    <a:pt x="4715205" y="117729"/>
                  </a:lnTo>
                  <a:lnTo>
                    <a:pt x="4721707" y="118440"/>
                  </a:lnTo>
                  <a:lnTo>
                    <a:pt x="4747361" y="118910"/>
                  </a:lnTo>
                  <a:lnTo>
                    <a:pt x="4751743" y="114884"/>
                  </a:lnTo>
                  <a:lnTo>
                    <a:pt x="4758829" y="114681"/>
                  </a:lnTo>
                  <a:lnTo>
                    <a:pt x="4765738" y="114198"/>
                  </a:lnTo>
                  <a:lnTo>
                    <a:pt x="4769574" y="109359"/>
                  </a:lnTo>
                  <a:close/>
                </a:path>
                <a:path w="5055870" h="127000">
                  <a:moveTo>
                    <a:pt x="4835791" y="100622"/>
                  </a:moveTo>
                  <a:lnTo>
                    <a:pt x="4830254" y="98005"/>
                  </a:lnTo>
                  <a:lnTo>
                    <a:pt x="4822571" y="99212"/>
                  </a:lnTo>
                  <a:lnTo>
                    <a:pt x="4813249" y="100977"/>
                  </a:lnTo>
                  <a:lnTo>
                    <a:pt x="4802759" y="100025"/>
                  </a:lnTo>
                  <a:lnTo>
                    <a:pt x="4798199" y="103606"/>
                  </a:lnTo>
                  <a:lnTo>
                    <a:pt x="4794618" y="103339"/>
                  </a:lnTo>
                  <a:lnTo>
                    <a:pt x="4790516" y="102590"/>
                  </a:lnTo>
                  <a:lnTo>
                    <a:pt x="4784382" y="104736"/>
                  </a:lnTo>
                  <a:lnTo>
                    <a:pt x="4781181" y="106603"/>
                  </a:lnTo>
                  <a:lnTo>
                    <a:pt x="4776902" y="103441"/>
                  </a:lnTo>
                  <a:lnTo>
                    <a:pt x="4776952" y="113665"/>
                  </a:lnTo>
                  <a:lnTo>
                    <a:pt x="4777651" y="114287"/>
                  </a:lnTo>
                  <a:lnTo>
                    <a:pt x="4780470" y="114566"/>
                  </a:lnTo>
                  <a:lnTo>
                    <a:pt x="4782248" y="107276"/>
                  </a:lnTo>
                  <a:lnTo>
                    <a:pt x="4785106" y="116662"/>
                  </a:lnTo>
                  <a:lnTo>
                    <a:pt x="4791494" y="114769"/>
                  </a:lnTo>
                  <a:lnTo>
                    <a:pt x="4793234" y="107492"/>
                  </a:lnTo>
                  <a:lnTo>
                    <a:pt x="4794669" y="115277"/>
                  </a:lnTo>
                  <a:lnTo>
                    <a:pt x="4798784" y="114896"/>
                  </a:lnTo>
                  <a:lnTo>
                    <a:pt x="4802086" y="107645"/>
                  </a:lnTo>
                  <a:lnTo>
                    <a:pt x="4810734" y="107823"/>
                  </a:lnTo>
                  <a:lnTo>
                    <a:pt x="4817338" y="105333"/>
                  </a:lnTo>
                  <a:lnTo>
                    <a:pt x="4822545" y="104940"/>
                  </a:lnTo>
                  <a:lnTo>
                    <a:pt x="4828730" y="105968"/>
                  </a:lnTo>
                  <a:lnTo>
                    <a:pt x="4833823" y="105511"/>
                  </a:lnTo>
                  <a:lnTo>
                    <a:pt x="4835791" y="100622"/>
                  </a:lnTo>
                  <a:close/>
                </a:path>
                <a:path w="5055870" h="127000">
                  <a:moveTo>
                    <a:pt x="5055794" y="99580"/>
                  </a:moveTo>
                  <a:lnTo>
                    <a:pt x="5046370" y="99987"/>
                  </a:lnTo>
                  <a:lnTo>
                    <a:pt x="5038242" y="102031"/>
                  </a:lnTo>
                  <a:lnTo>
                    <a:pt x="5033607" y="109232"/>
                  </a:lnTo>
                  <a:lnTo>
                    <a:pt x="5044110" y="110324"/>
                  </a:lnTo>
                  <a:lnTo>
                    <a:pt x="5052250" y="108191"/>
                  </a:lnTo>
                  <a:lnTo>
                    <a:pt x="5055794" y="99580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31378" y="5013413"/>
              <a:ext cx="4651375" cy="130175"/>
            </a:xfrm>
            <a:custGeom>
              <a:avLst/>
              <a:gdLst/>
              <a:ahLst/>
              <a:cxnLst/>
              <a:rect l="l" t="t" r="r" b="b"/>
              <a:pathLst>
                <a:path w="4651375" h="130175">
                  <a:moveTo>
                    <a:pt x="14185" y="58483"/>
                  </a:moveTo>
                  <a:lnTo>
                    <a:pt x="13576" y="45770"/>
                  </a:lnTo>
                  <a:lnTo>
                    <a:pt x="8864" y="39179"/>
                  </a:lnTo>
                  <a:lnTo>
                    <a:pt x="0" y="38735"/>
                  </a:lnTo>
                  <a:lnTo>
                    <a:pt x="152" y="48679"/>
                  </a:lnTo>
                  <a:lnTo>
                    <a:pt x="3225" y="54292"/>
                  </a:lnTo>
                  <a:lnTo>
                    <a:pt x="8229" y="57073"/>
                  </a:lnTo>
                  <a:lnTo>
                    <a:pt x="14185" y="58483"/>
                  </a:lnTo>
                  <a:close/>
                </a:path>
                <a:path w="4651375" h="130175">
                  <a:moveTo>
                    <a:pt x="146037" y="26784"/>
                  </a:moveTo>
                  <a:lnTo>
                    <a:pt x="145999" y="21767"/>
                  </a:lnTo>
                  <a:lnTo>
                    <a:pt x="139827" y="20523"/>
                  </a:lnTo>
                  <a:lnTo>
                    <a:pt x="138988" y="26784"/>
                  </a:lnTo>
                  <a:lnTo>
                    <a:pt x="139814" y="32778"/>
                  </a:lnTo>
                  <a:lnTo>
                    <a:pt x="142951" y="29832"/>
                  </a:lnTo>
                  <a:lnTo>
                    <a:pt x="146037" y="26784"/>
                  </a:lnTo>
                  <a:close/>
                </a:path>
                <a:path w="4651375" h="130175">
                  <a:moveTo>
                    <a:pt x="181292" y="36779"/>
                  </a:moveTo>
                  <a:lnTo>
                    <a:pt x="178612" y="37973"/>
                  </a:lnTo>
                  <a:lnTo>
                    <a:pt x="174396" y="36868"/>
                  </a:lnTo>
                  <a:lnTo>
                    <a:pt x="174256" y="41821"/>
                  </a:lnTo>
                  <a:lnTo>
                    <a:pt x="177012" y="40576"/>
                  </a:lnTo>
                  <a:lnTo>
                    <a:pt x="181216" y="41617"/>
                  </a:lnTo>
                  <a:lnTo>
                    <a:pt x="181292" y="36779"/>
                  </a:lnTo>
                  <a:close/>
                </a:path>
                <a:path w="4651375" h="130175">
                  <a:moveTo>
                    <a:pt x="230505" y="26746"/>
                  </a:moveTo>
                  <a:lnTo>
                    <a:pt x="227787" y="27851"/>
                  </a:lnTo>
                  <a:lnTo>
                    <a:pt x="223570" y="26911"/>
                  </a:lnTo>
                  <a:lnTo>
                    <a:pt x="223481" y="31648"/>
                  </a:lnTo>
                  <a:lnTo>
                    <a:pt x="226136" y="30683"/>
                  </a:lnTo>
                  <a:lnTo>
                    <a:pt x="230416" y="31572"/>
                  </a:lnTo>
                  <a:lnTo>
                    <a:pt x="230505" y="26746"/>
                  </a:lnTo>
                  <a:close/>
                </a:path>
                <a:path w="4651375" h="130175">
                  <a:moveTo>
                    <a:pt x="240995" y="6832"/>
                  </a:moveTo>
                  <a:lnTo>
                    <a:pt x="240982" y="4051"/>
                  </a:lnTo>
                  <a:lnTo>
                    <a:pt x="238074" y="1092"/>
                  </a:lnTo>
                  <a:lnTo>
                    <a:pt x="237439" y="6832"/>
                  </a:lnTo>
                  <a:lnTo>
                    <a:pt x="237439" y="9575"/>
                  </a:lnTo>
                  <a:lnTo>
                    <a:pt x="240322" y="12496"/>
                  </a:lnTo>
                  <a:lnTo>
                    <a:pt x="240995" y="6832"/>
                  </a:lnTo>
                  <a:close/>
                </a:path>
                <a:path w="4651375" h="130175">
                  <a:moveTo>
                    <a:pt x="277990" y="14363"/>
                  </a:moveTo>
                  <a:lnTo>
                    <a:pt x="276148" y="11747"/>
                  </a:lnTo>
                  <a:lnTo>
                    <a:pt x="275170" y="10452"/>
                  </a:lnTo>
                  <a:lnTo>
                    <a:pt x="270827" y="14198"/>
                  </a:lnTo>
                  <a:lnTo>
                    <a:pt x="272669" y="16751"/>
                  </a:lnTo>
                  <a:lnTo>
                    <a:pt x="273646" y="18211"/>
                  </a:lnTo>
                  <a:lnTo>
                    <a:pt x="277990" y="14363"/>
                  </a:lnTo>
                  <a:close/>
                </a:path>
                <a:path w="4651375" h="130175">
                  <a:moveTo>
                    <a:pt x="364121" y="1778"/>
                  </a:moveTo>
                  <a:lnTo>
                    <a:pt x="357098" y="1778"/>
                  </a:lnTo>
                  <a:lnTo>
                    <a:pt x="350164" y="3175"/>
                  </a:lnTo>
                  <a:lnTo>
                    <a:pt x="353656" y="6527"/>
                  </a:lnTo>
                  <a:lnTo>
                    <a:pt x="360616" y="7493"/>
                  </a:lnTo>
                  <a:lnTo>
                    <a:pt x="364121" y="1778"/>
                  </a:lnTo>
                  <a:close/>
                </a:path>
                <a:path w="4651375" h="130175">
                  <a:moveTo>
                    <a:pt x="377825" y="8140"/>
                  </a:moveTo>
                  <a:lnTo>
                    <a:pt x="377215" y="2590"/>
                  </a:lnTo>
                  <a:lnTo>
                    <a:pt x="373278" y="0"/>
                  </a:lnTo>
                  <a:lnTo>
                    <a:pt x="369189" y="2032"/>
                  </a:lnTo>
                  <a:lnTo>
                    <a:pt x="367703" y="6781"/>
                  </a:lnTo>
                  <a:lnTo>
                    <a:pt x="367817" y="7708"/>
                  </a:lnTo>
                  <a:lnTo>
                    <a:pt x="377825" y="8140"/>
                  </a:lnTo>
                  <a:close/>
                </a:path>
                <a:path w="4651375" h="130175">
                  <a:moveTo>
                    <a:pt x="1954568" y="22656"/>
                  </a:moveTo>
                  <a:lnTo>
                    <a:pt x="1951723" y="23749"/>
                  </a:lnTo>
                  <a:lnTo>
                    <a:pt x="1947456" y="22656"/>
                  </a:lnTo>
                  <a:lnTo>
                    <a:pt x="1947252" y="27520"/>
                  </a:lnTo>
                  <a:lnTo>
                    <a:pt x="1950059" y="26416"/>
                  </a:lnTo>
                  <a:lnTo>
                    <a:pt x="1954339" y="27622"/>
                  </a:lnTo>
                  <a:lnTo>
                    <a:pt x="1954568" y="22656"/>
                  </a:lnTo>
                  <a:close/>
                </a:path>
                <a:path w="4651375" h="130175">
                  <a:moveTo>
                    <a:pt x="2786519" y="80772"/>
                  </a:moveTo>
                  <a:lnTo>
                    <a:pt x="2784729" y="78168"/>
                  </a:lnTo>
                  <a:lnTo>
                    <a:pt x="2783763" y="76720"/>
                  </a:lnTo>
                  <a:lnTo>
                    <a:pt x="2779179" y="80314"/>
                  </a:lnTo>
                  <a:lnTo>
                    <a:pt x="2780982" y="83121"/>
                  </a:lnTo>
                  <a:lnTo>
                    <a:pt x="2781897" y="84391"/>
                  </a:lnTo>
                  <a:lnTo>
                    <a:pt x="2786519" y="80772"/>
                  </a:lnTo>
                  <a:close/>
                </a:path>
                <a:path w="4651375" h="130175">
                  <a:moveTo>
                    <a:pt x="2876004" y="50673"/>
                  </a:moveTo>
                  <a:lnTo>
                    <a:pt x="2869425" y="46710"/>
                  </a:lnTo>
                  <a:lnTo>
                    <a:pt x="2867291" y="51663"/>
                  </a:lnTo>
                  <a:lnTo>
                    <a:pt x="2869501" y="56134"/>
                  </a:lnTo>
                  <a:lnTo>
                    <a:pt x="2876004" y="50673"/>
                  </a:lnTo>
                  <a:close/>
                </a:path>
                <a:path w="4651375" h="130175">
                  <a:moveTo>
                    <a:pt x="2926296" y="61925"/>
                  </a:moveTo>
                  <a:lnTo>
                    <a:pt x="2923463" y="62941"/>
                  </a:lnTo>
                  <a:lnTo>
                    <a:pt x="2919158" y="61899"/>
                  </a:lnTo>
                  <a:lnTo>
                    <a:pt x="2918917" y="66687"/>
                  </a:lnTo>
                  <a:lnTo>
                    <a:pt x="2921749" y="65735"/>
                  </a:lnTo>
                  <a:lnTo>
                    <a:pt x="2926067" y="66776"/>
                  </a:lnTo>
                  <a:lnTo>
                    <a:pt x="2926296" y="61925"/>
                  </a:lnTo>
                  <a:close/>
                </a:path>
                <a:path w="4651375" h="130175">
                  <a:moveTo>
                    <a:pt x="2933065" y="77000"/>
                  </a:moveTo>
                  <a:lnTo>
                    <a:pt x="2931401" y="72059"/>
                  </a:lnTo>
                  <a:lnTo>
                    <a:pt x="2926423" y="71374"/>
                  </a:lnTo>
                  <a:lnTo>
                    <a:pt x="2920288" y="72161"/>
                  </a:lnTo>
                  <a:lnTo>
                    <a:pt x="2915170" y="71628"/>
                  </a:lnTo>
                  <a:lnTo>
                    <a:pt x="2916859" y="76619"/>
                  </a:lnTo>
                  <a:lnTo>
                    <a:pt x="2921851" y="77304"/>
                  </a:lnTo>
                  <a:lnTo>
                    <a:pt x="2927972" y="76492"/>
                  </a:lnTo>
                  <a:lnTo>
                    <a:pt x="2933065" y="77000"/>
                  </a:lnTo>
                  <a:close/>
                </a:path>
                <a:path w="4651375" h="130175">
                  <a:moveTo>
                    <a:pt x="2939516" y="77330"/>
                  </a:moveTo>
                  <a:lnTo>
                    <a:pt x="2933065" y="77000"/>
                  </a:lnTo>
                  <a:lnTo>
                    <a:pt x="2935325" y="82765"/>
                  </a:lnTo>
                  <a:lnTo>
                    <a:pt x="2938869" y="81064"/>
                  </a:lnTo>
                  <a:lnTo>
                    <a:pt x="2939516" y="77330"/>
                  </a:lnTo>
                  <a:close/>
                </a:path>
                <a:path w="4651375" h="130175">
                  <a:moveTo>
                    <a:pt x="2987929" y="58572"/>
                  </a:moveTo>
                  <a:lnTo>
                    <a:pt x="2980626" y="58381"/>
                  </a:lnTo>
                  <a:lnTo>
                    <a:pt x="2973514" y="59613"/>
                  </a:lnTo>
                  <a:lnTo>
                    <a:pt x="2977019" y="63055"/>
                  </a:lnTo>
                  <a:lnTo>
                    <a:pt x="2984157" y="64211"/>
                  </a:lnTo>
                  <a:lnTo>
                    <a:pt x="2987929" y="58572"/>
                  </a:lnTo>
                  <a:close/>
                </a:path>
                <a:path w="4651375" h="130175">
                  <a:moveTo>
                    <a:pt x="3011259" y="66840"/>
                  </a:moveTo>
                  <a:lnTo>
                    <a:pt x="3008477" y="62725"/>
                  </a:lnTo>
                  <a:lnTo>
                    <a:pt x="3003893" y="66382"/>
                  </a:lnTo>
                  <a:lnTo>
                    <a:pt x="3005683" y="69011"/>
                  </a:lnTo>
                  <a:lnTo>
                    <a:pt x="3006674" y="70459"/>
                  </a:lnTo>
                  <a:lnTo>
                    <a:pt x="3011259" y="66840"/>
                  </a:lnTo>
                  <a:close/>
                </a:path>
                <a:path w="4651375" h="130175">
                  <a:moveTo>
                    <a:pt x="3027083" y="79502"/>
                  </a:moveTo>
                  <a:lnTo>
                    <a:pt x="3012605" y="79108"/>
                  </a:lnTo>
                  <a:lnTo>
                    <a:pt x="3008338" y="79844"/>
                  </a:lnTo>
                  <a:lnTo>
                    <a:pt x="3002407" y="78054"/>
                  </a:lnTo>
                  <a:lnTo>
                    <a:pt x="3001632" y="83934"/>
                  </a:lnTo>
                  <a:lnTo>
                    <a:pt x="3016097" y="84328"/>
                  </a:lnTo>
                  <a:lnTo>
                    <a:pt x="3020339" y="83591"/>
                  </a:lnTo>
                  <a:lnTo>
                    <a:pt x="3026308" y="85382"/>
                  </a:lnTo>
                  <a:lnTo>
                    <a:pt x="3027083" y="79502"/>
                  </a:lnTo>
                  <a:close/>
                </a:path>
                <a:path w="4651375" h="130175">
                  <a:moveTo>
                    <a:pt x="3027934" y="67271"/>
                  </a:moveTo>
                  <a:lnTo>
                    <a:pt x="3023705" y="63754"/>
                  </a:lnTo>
                  <a:lnTo>
                    <a:pt x="3018574" y="64325"/>
                  </a:lnTo>
                  <a:lnTo>
                    <a:pt x="3016529" y="69278"/>
                  </a:lnTo>
                  <a:lnTo>
                    <a:pt x="3018752" y="69735"/>
                  </a:lnTo>
                  <a:lnTo>
                    <a:pt x="3020784" y="70256"/>
                  </a:lnTo>
                  <a:lnTo>
                    <a:pt x="3019996" y="74396"/>
                  </a:lnTo>
                  <a:lnTo>
                    <a:pt x="3027222" y="74587"/>
                  </a:lnTo>
                  <a:lnTo>
                    <a:pt x="3027934" y="67271"/>
                  </a:lnTo>
                  <a:close/>
                </a:path>
                <a:path w="4651375" h="130175">
                  <a:moveTo>
                    <a:pt x="3037865" y="79768"/>
                  </a:moveTo>
                  <a:lnTo>
                    <a:pt x="3031642" y="78511"/>
                  </a:lnTo>
                  <a:lnTo>
                    <a:pt x="3030588" y="84709"/>
                  </a:lnTo>
                  <a:lnTo>
                    <a:pt x="3034614" y="84340"/>
                  </a:lnTo>
                  <a:lnTo>
                    <a:pt x="3035947" y="92087"/>
                  </a:lnTo>
                  <a:lnTo>
                    <a:pt x="3037827" y="84912"/>
                  </a:lnTo>
                  <a:lnTo>
                    <a:pt x="3037865" y="79768"/>
                  </a:lnTo>
                  <a:close/>
                </a:path>
                <a:path w="4651375" h="130175">
                  <a:moveTo>
                    <a:pt x="3039313" y="97497"/>
                  </a:moveTo>
                  <a:lnTo>
                    <a:pt x="3037522" y="94843"/>
                  </a:lnTo>
                  <a:lnTo>
                    <a:pt x="3036519" y="93383"/>
                  </a:lnTo>
                  <a:lnTo>
                    <a:pt x="3031947" y="97155"/>
                  </a:lnTo>
                  <a:lnTo>
                    <a:pt x="3033738" y="99745"/>
                  </a:lnTo>
                  <a:lnTo>
                    <a:pt x="3034690" y="101092"/>
                  </a:lnTo>
                  <a:lnTo>
                    <a:pt x="3039313" y="97497"/>
                  </a:lnTo>
                  <a:close/>
                </a:path>
                <a:path w="4651375" h="130175">
                  <a:moveTo>
                    <a:pt x="3585870" y="69253"/>
                  </a:moveTo>
                  <a:lnTo>
                    <a:pt x="3578339" y="68173"/>
                  </a:lnTo>
                  <a:lnTo>
                    <a:pt x="3572192" y="65316"/>
                  </a:lnTo>
                  <a:lnTo>
                    <a:pt x="3565639" y="62992"/>
                  </a:lnTo>
                  <a:lnTo>
                    <a:pt x="3556952" y="63474"/>
                  </a:lnTo>
                  <a:lnTo>
                    <a:pt x="3556660" y="73431"/>
                  </a:lnTo>
                  <a:lnTo>
                    <a:pt x="3562578" y="77736"/>
                  </a:lnTo>
                  <a:lnTo>
                    <a:pt x="3571036" y="79336"/>
                  </a:lnTo>
                  <a:lnTo>
                    <a:pt x="3579571" y="78168"/>
                  </a:lnTo>
                  <a:lnTo>
                    <a:pt x="3585718" y="74180"/>
                  </a:lnTo>
                  <a:lnTo>
                    <a:pt x="3585870" y="69253"/>
                  </a:lnTo>
                  <a:close/>
                </a:path>
                <a:path w="4651375" h="130175">
                  <a:moveTo>
                    <a:pt x="3592182" y="74460"/>
                  </a:moveTo>
                  <a:lnTo>
                    <a:pt x="3585718" y="74180"/>
                  </a:lnTo>
                  <a:lnTo>
                    <a:pt x="3587991" y="79895"/>
                  </a:lnTo>
                  <a:lnTo>
                    <a:pt x="3591547" y="78168"/>
                  </a:lnTo>
                  <a:lnTo>
                    <a:pt x="3592182" y="74460"/>
                  </a:lnTo>
                  <a:close/>
                </a:path>
                <a:path w="4651375" h="130175">
                  <a:moveTo>
                    <a:pt x="3701745" y="82169"/>
                  </a:moveTo>
                  <a:lnTo>
                    <a:pt x="3697440" y="78676"/>
                  </a:lnTo>
                  <a:lnTo>
                    <a:pt x="3693147" y="79946"/>
                  </a:lnTo>
                  <a:lnTo>
                    <a:pt x="3687699" y="82181"/>
                  </a:lnTo>
                  <a:lnTo>
                    <a:pt x="3679939" y="81597"/>
                  </a:lnTo>
                  <a:lnTo>
                    <a:pt x="3647262" y="80759"/>
                  </a:lnTo>
                  <a:lnTo>
                    <a:pt x="3633711" y="75438"/>
                  </a:lnTo>
                  <a:lnTo>
                    <a:pt x="3621316" y="73609"/>
                  </a:lnTo>
                  <a:lnTo>
                    <a:pt x="3609263" y="72555"/>
                  </a:lnTo>
                  <a:lnTo>
                    <a:pt x="3596741" y="69519"/>
                  </a:lnTo>
                  <a:lnTo>
                    <a:pt x="3596030" y="78435"/>
                  </a:lnTo>
                  <a:lnTo>
                    <a:pt x="3600069" y="81229"/>
                  </a:lnTo>
                  <a:lnTo>
                    <a:pt x="3607397" y="79730"/>
                  </a:lnTo>
                  <a:lnTo>
                    <a:pt x="3612515" y="81127"/>
                  </a:lnTo>
                  <a:lnTo>
                    <a:pt x="3613277" y="88138"/>
                  </a:lnTo>
                  <a:lnTo>
                    <a:pt x="3617976" y="89979"/>
                  </a:lnTo>
                  <a:lnTo>
                    <a:pt x="3625075" y="84188"/>
                  </a:lnTo>
                  <a:lnTo>
                    <a:pt x="3632898" y="85064"/>
                  </a:lnTo>
                  <a:lnTo>
                    <a:pt x="3643388" y="90639"/>
                  </a:lnTo>
                  <a:lnTo>
                    <a:pt x="3644011" y="90665"/>
                  </a:lnTo>
                  <a:lnTo>
                    <a:pt x="3649395" y="80975"/>
                  </a:lnTo>
                  <a:lnTo>
                    <a:pt x="3654425" y="85915"/>
                  </a:lnTo>
                  <a:lnTo>
                    <a:pt x="3659035" y="86423"/>
                  </a:lnTo>
                  <a:lnTo>
                    <a:pt x="3659276" y="92506"/>
                  </a:lnTo>
                  <a:lnTo>
                    <a:pt x="3665169" y="91211"/>
                  </a:lnTo>
                  <a:lnTo>
                    <a:pt x="3675278" y="87909"/>
                  </a:lnTo>
                  <a:lnTo>
                    <a:pt x="3684689" y="89141"/>
                  </a:lnTo>
                  <a:lnTo>
                    <a:pt x="3693490" y="89154"/>
                  </a:lnTo>
                  <a:lnTo>
                    <a:pt x="3701745" y="82169"/>
                  </a:lnTo>
                  <a:close/>
                </a:path>
                <a:path w="4651375" h="130175">
                  <a:moveTo>
                    <a:pt x="3716109" y="87503"/>
                  </a:moveTo>
                  <a:lnTo>
                    <a:pt x="3713213" y="86499"/>
                  </a:lnTo>
                  <a:lnTo>
                    <a:pt x="3712641" y="82461"/>
                  </a:lnTo>
                  <a:lnTo>
                    <a:pt x="3709035" y="82346"/>
                  </a:lnTo>
                  <a:lnTo>
                    <a:pt x="3709162" y="90297"/>
                  </a:lnTo>
                  <a:lnTo>
                    <a:pt x="3712260" y="95846"/>
                  </a:lnTo>
                  <a:lnTo>
                    <a:pt x="3715512" y="95935"/>
                  </a:lnTo>
                  <a:lnTo>
                    <a:pt x="3716109" y="87503"/>
                  </a:lnTo>
                  <a:close/>
                </a:path>
                <a:path w="4651375" h="130175">
                  <a:moveTo>
                    <a:pt x="3748214" y="95719"/>
                  </a:moveTo>
                  <a:lnTo>
                    <a:pt x="3741407" y="93179"/>
                  </a:lnTo>
                  <a:lnTo>
                    <a:pt x="3743845" y="101396"/>
                  </a:lnTo>
                  <a:lnTo>
                    <a:pt x="3747566" y="100355"/>
                  </a:lnTo>
                  <a:lnTo>
                    <a:pt x="3748214" y="95719"/>
                  </a:lnTo>
                  <a:close/>
                </a:path>
                <a:path w="4651375" h="130175">
                  <a:moveTo>
                    <a:pt x="3766375" y="84937"/>
                  </a:moveTo>
                  <a:lnTo>
                    <a:pt x="3757638" y="83261"/>
                  </a:lnTo>
                  <a:lnTo>
                    <a:pt x="3742931" y="83769"/>
                  </a:lnTo>
                  <a:lnTo>
                    <a:pt x="3732187" y="82372"/>
                  </a:lnTo>
                  <a:lnTo>
                    <a:pt x="3722509" y="82537"/>
                  </a:lnTo>
                  <a:lnTo>
                    <a:pt x="3716109" y="87503"/>
                  </a:lnTo>
                  <a:lnTo>
                    <a:pt x="3723513" y="87579"/>
                  </a:lnTo>
                  <a:lnTo>
                    <a:pt x="3730701" y="87871"/>
                  </a:lnTo>
                  <a:lnTo>
                    <a:pt x="3736911" y="89395"/>
                  </a:lnTo>
                  <a:lnTo>
                    <a:pt x="3741407" y="93179"/>
                  </a:lnTo>
                  <a:lnTo>
                    <a:pt x="3743350" y="88315"/>
                  </a:lnTo>
                  <a:lnTo>
                    <a:pt x="3748392" y="87896"/>
                  </a:lnTo>
                  <a:lnTo>
                    <a:pt x="3754501" y="88988"/>
                  </a:lnTo>
                  <a:lnTo>
                    <a:pt x="3759682" y="88633"/>
                  </a:lnTo>
                  <a:lnTo>
                    <a:pt x="3766375" y="84937"/>
                  </a:lnTo>
                  <a:close/>
                </a:path>
                <a:path w="4651375" h="130175">
                  <a:moveTo>
                    <a:pt x="3782987" y="101765"/>
                  </a:moveTo>
                  <a:lnTo>
                    <a:pt x="3781158" y="99098"/>
                  </a:lnTo>
                  <a:lnTo>
                    <a:pt x="3780231" y="97840"/>
                  </a:lnTo>
                  <a:lnTo>
                    <a:pt x="3775633" y="101460"/>
                  </a:lnTo>
                  <a:lnTo>
                    <a:pt x="3777424" y="104127"/>
                  </a:lnTo>
                  <a:lnTo>
                    <a:pt x="3778402" y="105549"/>
                  </a:lnTo>
                  <a:lnTo>
                    <a:pt x="3782987" y="101765"/>
                  </a:lnTo>
                  <a:close/>
                </a:path>
                <a:path w="4651375" h="130175">
                  <a:moveTo>
                    <a:pt x="3788880" y="84416"/>
                  </a:moveTo>
                  <a:lnTo>
                    <a:pt x="3778453" y="83134"/>
                  </a:lnTo>
                  <a:lnTo>
                    <a:pt x="3770350" y="85331"/>
                  </a:lnTo>
                  <a:lnTo>
                    <a:pt x="3766794" y="93827"/>
                  </a:lnTo>
                  <a:lnTo>
                    <a:pt x="3777221" y="95199"/>
                  </a:lnTo>
                  <a:lnTo>
                    <a:pt x="3785273" y="93116"/>
                  </a:lnTo>
                  <a:lnTo>
                    <a:pt x="3788880" y="84416"/>
                  </a:lnTo>
                  <a:close/>
                </a:path>
                <a:path w="4651375" h="130175">
                  <a:moveTo>
                    <a:pt x="3805085" y="92329"/>
                  </a:moveTo>
                  <a:lnTo>
                    <a:pt x="3803294" y="89725"/>
                  </a:lnTo>
                  <a:lnTo>
                    <a:pt x="3802278" y="88468"/>
                  </a:lnTo>
                  <a:lnTo>
                    <a:pt x="3797655" y="92100"/>
                  </a:lnTo>
                  <a:lnTo>
                    <a:pt x="3799471" y="94665"/>
                  </a:lnTo>
                  <a:lnTo>
                    <a:pt x="3800475" y="96126"/>
                  </a:lnTo>
                  <a:lnTo>
                    <a:pt x="3805085" y="92329"/>
                  </a:lnTo>
                  <a:close/>
                </a:path>
                <a:path w="4651375" h="130175">
                  <a:moveTo>
                    <a:pt x="3817988" y="85102"/>
                  </a:moveTo>
                  <a:lnTo>
                    <a:pt x="3815143" y="86131"/>
                  </a:lnTo>
                  <a:lnTo>
                    <a:pt x="3810762" y="85102"/>
                  </a:lnTo>
                  <a:lnTo>
                    <a:pt x="3810546" y="89890"/>
                  </a:lnTo>
                  <a:lnTo>
                    <a:pt x="3813429" y="88925"/>
                  </a:lnTo>
                  <a:lnTo>
                    <a:pt x="3817772" y="89954"/>
                  </a:lnTo>
                  <a:lnTo>
                    <a:pt x="3817988" y="85102"/>
                  </a:lnTo>
                  <a:close/>
                </a:path>
                <a:path w="4651375" h="130175">
                  <a:moveTo>
                    <a:pt x="3835666" y="105498"/>
                  </a:moveTo>
                  <a:lnTo>
                    <a:pt x="3829278" y="104051"/>
                  </a:lnTo>
                  <a:lnTo>
                    <a:pt x="3828211" y="110375"/>
                  </a:lnTo>
                  <a:lnTo>
                    <a:pt x="3832352" y="109867"/>
                  </a:lnTo>
                  <a:lnTo>
                    <a:pt x="3833761" y="117665"/>
                  </a:lnTo>
                  <a:lnTo>
                    <a:pt x="3835552" y="110540"/>
                  </a:lnTo>
                  <a:lnTo>
                    <a:pt x="3835666" y="105498"/>
                  </a:lnTo>
                  <a:close/>
                </a:path>
                <a:path w="4651375" h="130175">
                  <a:moveTo>
                    <a:pt x="3842982" y="75806"/>
                  </a:moveTo>
                  <a:lnTo>
                    <a:pt x="3836517" y="75590"/>
                  </a:lnTo>
                  <a:lnTo>
                    <a:pt x="3838803" y="81254"/>
                  </a:lnTo>
                  <a:lnTo>
                    <a:pt x="3842347" y="79502"/>
                  </a:lnTo>
                  <a:lnTo>
                    <a:pt x="3842982" y="75806"/>
                  </a:lnTo>
                  <a:close/>
                </a:path>
                <a:path w="4651375" h="130175">
                  <a:moveTo>
                    <a:pt x="3847173" y="85763"/>
                  </a:moveTo>
                  <a:lnTo>
                    <a:pt x="3842867" y="86423"/>
                  </a:lnTo>
                  <a:lnTo>
                    <a:pt x="3836809" y="84594"/>
                  </a:lnTo>
                  <a:lnTo>
                    <a:pt x="3836098" y="90474"/>
                  </a:lnTo>
                  <a:lnTo>
                    <a:pt x="3840403" y="89877"/>
                  </a:lnTo>
                  <a:lnTo>
                    <a:pt x="3846436" y="91643"/>
                  </a:lnTo>
                  <a:lnTo>
                    <a:pt x="3847173" y="85763"/>
                  </a:lnTo>
                  <a:close/>
                </a:path>
                <a:path w="4651375" h="130175">
                  <a:moveTo>
                    <a:pt x="3850119" y="110883"/>
                  </a:moveTo>
                  <a:lnTo>
                    <a:pt x="3847312" y="111950"/>
                  </a:lnTo>
                  <a:lnTo>
                    <a:pt x="3842956" y="110782"/>
                  </a:lnTo>
                  <a:lnTo>
                    <a:pt x="3842702" y="115633"/>
                  </a:lnTo>
                  <a:lnTo>
                    <a:pt x="3845585" y="114592"/>
                  </a:lnTo>
                  <a:lnTo>
                    <a:pt x="3849903" y="115633"/>
                  </a:lnTo>
                  <a:lnTo>
                    <a:pt x="3850119" y="110883"/>
                  </a:lnTo>
                  <a:close/>
                </a:path>
                <a:path w="4651375" h="130175">
                  <a:moveTo>
                    <a:pt x="3864699" y="111074"/>
                  </a:moveTo>
                  <a:lnTo>
                    <a:pt x="3858361" y="109778"/>
                  </a:lnTo>
                  <a:lnTo>
                    <a:pt x="3857269" y="115963"/>
                  </a:lnTo>
                  <a:lnTo>
                    <a:pt x="3857904" y="121920"/>
                  </a:lnTo>
                  <a:lnTo>
                    <a:pt x="3861219" y="119151"/>
                  </a:lnTo>
                  <a:lnTo>
                    <a:pt x="3864597" y="116128"/>
                  </a:lnTo>
                  <a:lnTo>
                    <a:pt x="3864699" y="111074"/>
                  </a:lnTo>
                  <a:close/>
                </a:path>
                <a:path w="4651375" h="130175">
                  <a:moveTo>
                    <a:pt x="3876332" y="86436"/>
                  </a:moveTo>
                  <a:lnTo>
                    <a:pt x="3873449" y="87464"/>
                  </a:lnTo>
                  <a:lnTo>
                    <a:pt x="3869131" y="86436"/>
                  </a:lnTo>
                  <a:lnTo>
                    <a:pt x="3868915" y="91224"/>
                  </a:lnTo>
                  <a:lnTo>
                    <a:pt x="3871760" y="90258"/>
                  </a:lnTo>
                  <a:lnTo>
                    <a:pt x="3876103" y="91300"/>
                  </a:lnTo>
                  <a:lnTo>
                    <a:pt x="3876332" y="86436"/>
                  </a:lnTo>
                  <a:close/>
                </a:path>
                <a:path w="4651375" h="130175">
                  <a:moveTo>
                    <a:pt x="3880256" y="76606"/>
                  </a:moveTo>
                  <a:lnTo>
                    <a:pt x="3875925" y="77216"/>
                  </a:lnTo>
                  <a:lnTo>
                    <a:pt x="3869944" y="75438"/>
                  </a:lnTo>
                  <a:lnTo>
                    <a:pt x="3869194" y="81292"/>
                  </a:lnTo>
                  <a:lnTo>
                    <a:pt x="3873512" y="80708"/>
                  </a:lnTo>
                  <a:lnTo>
                    <a:pt x="3879545" y="82473"/>
                  </a:lnTo>
                  <a:lnTo>
                    <a:pt x="3880256" y="76606"/>
                  </a:lnTo>
                  <a:close/>
                </a:path>
                <a:path w="4651375" h="130175">
                  <a:moveTo>
                    <a:pt x="3896639" y="79514"/>
                  </a:moveTo>
                  <a:lnTo>
                    <a:pt x="3894836" y="76936"/>
                  </a:lnTo>
                  <a:lnTo>
                    <a:pt x="3893845" y="75501"/>
                  </a:lnTo>
                  <a:lnTo>
                    <a:pt x="3889248" y="79209"/>
                  </a:lnTo>
                  <a:lnTo>
                    <a:pt x="3891051" y="81788"/>
                  </a:lnTo>
                  <a:lnTo>
                    <a:pt x="3892029" y="83223"/>
                  </a:lnTo>
                  <a:lnTo>
                    <a:pt x="3896639" y="79514"/>
                  </a:lnTo>
                  <a:close/>
                </a:path>
                <a:path w="4651375" h="130175">
                  <a:moveTo>
                    <a:pt x="3916718" y="77431"/>
                  </a:moveTo>
                  <a:lnTo>
                    <a:pt x="3908412" y="75844"/>
                  </a:lnTo>
                  <a:lnTo>
                    <a:pt x="3903014" y="78257"/>
                  </a:lnTo>
                  <a:lnTo>
                    <a:pt x="3901859" y="87020"/>
                  </a:lnTo>
                  <a:lnTo>
                    <a:pt x="3907396" y="87236"/>
                  </a:lnTo>
                  <a:lnTo>
                    <a:pt x="3912971" y="87528"/>
                  </a:lnTo>
                  <a:lnTo>
                    <a:pt x="3916705" y="85178"/>
                  </a:lnTo>
                  <a:lnTo>
                    <a:pt x="3916718" y="77431"/>
                  </a:lnTo>
                  <a:close/>
                </a:path>
                <a:path w="4651375" h="130175">
                  <a:moveTo>
                    <a:pt x="3935374" y="78930"/>
                  </a:moveTo>
                  <a:lnTo>
                    <a:pt x="3931361" y="75971"/>
                  </a:lnTo>
                  <a:lnTo>
                    <a:pt x="3924020" y="77597"/>
                  </a:lnTo>
                  <a:lnTo>
                    <a:pt x="3923766" y="87515"/>
                  </a:lnTo>
                  <a:lnTo>
                    <a:pt x="3934701" y="87769"/>
                  </a:lnTo>
                  <a:lnTo>
                    <a:pt x="3935374" y="78930"/>
                  </a:lnTo>
                  <a:close/>
                </a:path>
                <a:path w="4651375" h="130175">
                  <a:moveTo>
                    <a:pt x="3987787" y="81597"/>
                  </a:moveTo>
                  <a:lnTo>
                    <a:pt x="3985984" y="79044"/>
                  </a:lnTo>
                  <a:lnTo>
                    <a:pt x="3984993" y="77597"/>
                  </a:lnTo>
                  <a:lnTo>
                    <a:pt x="3980383" y="81305"/>
                  </a:lnTo>
                  <a:lnTo>
                    <a:pt x="3982224" y="83883"/>
                  </a:lnTo>
                  <a:lnTo>
                    <a:pt x="3983177" y="85331"/>
                  </a:lnTo>
                  <a:lnTo>
                    <a:pt x="3987787" y="81597"/>
                  </a:lnTo>
                  <a:close/>
                </a:path>
                <a:path w="4651375" h="130175">
                  <a:moveTo>
                    <a:pt x="4157116" y="92887"/>
                  </a:moveTo>
                  <a:lnTo>
                    <a:pt x="4152531" y="89027"/>
                  </a:lnTo>
                  <a:lnTo>
                    <a:pt x="4147286" y="88976"/>
                  </a:lnTo>
                  <a:lnTo>
                    <a:pt x="4142371" y="92024"/>
                  </a:lnTo>
                  <a:lnTo>
                    <a:pt x="4138752" y="97447"/>
                  </a:lnTo>
                  <a:lnTo>
                    <a:pt x="4143921" y="97193"/>
                  </a:lnTo>
                  <a:lnTo>
                    <a:pt x="4150068" y="98298"/>
                  </a:lnTo>
                  <a:lnTo>
                    <a:pt x="4155135" y="97828"/>
                  </a:lnTo>
                  <a:lnTo>
                    <a:pt x="4157116" y="92887"/>
                  </a:lnTo>
                  <a:close/>
                </a:path>
                <a:path w="4651375" h="130175">
                  <a:moveTo>
                    <a:pt x="4175353" y="93306"/>
                  </a:moveTo>
                  <a:lnTo>
                    <a:pt x="4171023" y="93967"/>
                  </a:lnTo>
                  <a:lnTo>
                    <a:pt x="4165041" y="92138"/>
                  </a:lnTo>
                  <a:lnTo>
                    <a:pt x="4164266" y="98031"/>
                  </a:lnTo>
                  <a:lnTo>
                    <a:pt x="4168597" y="97409"/>
                  </a:lnTo>
                  <a:lnTo>
                    <a:pt x="4174604" y="99199"/>
                  </a:lnTo>
                  <a:lnTo>
                    <a:pt x="4175353" y="93306"/>
                  </a:lnTo>
                  <a:close/>
                </a:path>
                <a:path w="4651375" h="130175">
                  <a:moveTo>
                    <a:pt x="4200868" y="93916"/>
                  </a:moveTo>
                  <a:lnTo>
                    <a:pt x="4189933" y="93662"/>
                  </a:lnTo>
                  <a:lnTo>
                    <a:pt x="4187063" y="94678"/>
                  </a:lnTo>
                  <a:lnTo>
                    <a:pt x="4182719" y="93662"/>
                  </a:lnTo>
                  <a:lnTo>
                    <a:pt x="4182529" y="98450"/>
                  </a:lnTo>
                  <a:lnTo>
                    <a:pt x="4193489" y="98704"/>
                  </a:lnTo>
                  <a:lnTo>
                    <a:pt x="4196334" y="97739"/>
                  </a:lnTo>
                  <a:lnTo>
                    <a:pt x="4200614" y="98780"/>
                  </a:lnTo>
                  <a:lnTo>
                    <a:pt x="4200868" y="93916"/>
                  </a:lnTo>
                  <a:close/>
                </a:path>
                <a:path w="4651375" h="130175">
                  <a:moveTo>
                    <a:pt x="4237317" y="94742"/>
                  </a:moveTo>
                  <a:lnTo>
                    <a:pt x="4230840" y="92138"/>
                  </a:lnTo>
                  <a:lnTo>
                    <a:pt x="4224248" y="89966"/>
                  </a:lnTo>
                  <a:lnTo>
                    <a:pt x="4218686" y="91287"/>
                  </a:lnTo>
                  <a:lnTo>
                    <a:pt x="4215320" y="99199"/>
                  </a:lnTo>
                  <a:lnTo>
                    <a:pt x="4221404" y="98933"/>
                  </a:lnTo>
                  <a:lnTo>
                    <a:pt x="4228490" y="100126"/>
                  </a:lnTo>
                  <a:lnTo>
                    <a:pt x="4234497" y="99733"/>
                  </a:lnTo>
                  <a:lnTo>
                    <a:pt x="4237317" y="94742"/>
                  </a:lnTo>
                  <a:close/>
                </a:path>
                <a:path w="4651375" h="130175">
                  <a:moveTo>
                    <a:pt x="4248480" y="85051"/>
                  </a:moveTo>
                  <a:lnTo>
                    <a:pt x="4241241" y="84886"/>
                  </a:lnTo>
                  <a:lnTo>
                    <a:pt x="4238396" y="85890"/>
                  </a:lnTo>
                  <a:lnTo>
                    <a:pt x="4234053" y="84836"/>
                  </a:lnTo>
                  <a:lnTo>
                    <a:pt x="4233773" y="89662"/>
                  </a:lnTo>
                  <a:lnTo>
                    <a:pt x="4239272" y="88963"/>
                  </a:lnTo>
                  <a:lnTo>
                    <a:pt x="4247261" y="91846"/>
                  </a:lnTo>
                  <a:lnTo>
                    <a:pt x="4248480" y="85051"/>
                  </a:lnTo>
                  <a:close/>
                </a:path>
                <a:path w="4651375" h="130175">
                  <a:moveTo>
                    <a:pt x="4376483" y="82753"/>
                  </a:moveTo>
                  <a:lnTo>
                    <a:pt x="4372407" y="79121"/>
                  </a:lnTo>
                  <a:lnTo>
                    <a:pt x="4369155" y="80187"/>
                  </a:lnTo>
                  <a:lnTo>
                    <a:pt x="4364977" y="82448"/>
                  </a:lnTo>
                  <a:lnTo>
                    <a:pt x="4328846" y="81876"/>
                  </a:lnTo>
                  <a:lnTo>
                    <a:pt x="4327131" y="76923"/>
                  </a:lnTo>
                  <a:lnTo>
                    <a:pt x="4324629" y="79857"/>
                  </a:lnTo>
                  <a:lnTo>
                    <a:pt x="4321467" y="85001"/>
                  </a:lnTo>
                  <a:lnTo>
                    <a:pt x="4317784" y="86639"/>
                  </a:lnTo>
                  <a:lnTo>
                    <a:pt x="4299648" y="87896"/>
                  </a:lnTo>
                  <a:lnTo>
                    <a:pt x="4282300" y="87249"/>
                  </a:lnTo>
                  <a:lnTo>
                    <a:pt x="4266209" y="89662"/>
                  </a:lnTo>
                  <a:lnTo>
                    <a:pt x="4251795" y="100037"/>
                  </a:lnTo>
                  <a:lnTo>
                    <a:pt x="4267352" y="99225"/>
                  </a:lnTo>
                  <a:lnTo>
                    <a:pt x="4281957" y="97015"/>
                  </a:lnTo>
                  <a:lnTo>
                    <a:pt x="4297007" y="95427"/>
                  </a:lnTo>
                  <a:lnTo>
                    <a:pt x="4313898" y="96494"/>
                  </a:lnTo>
                  <a:lnTo>
                    <a:pt x="4320781" y="97751"/>
                  </a:lnTo>
                  <a:lnTo>
                    <a:pt x="4322115" y="91122"/>
                  </a:lnTo>
                  <a:lnTo>
                    <a:pt x="4328617" y="91833"/>
                  </a:lnTo>
                  <a:lnTo>
                    <a:pt x="4354271" y="92303"/>
                  </a:lnTo>
                  <a:lnTo>
                    <a:pt x="4358652" y="88277"/>
                  </a:lnTo>
                  <a:lnTo>
                    <a:pt x="4365739" y="88074"/>
                  </a:lnTo>
                  <a:lnTo>
                    <a:pt x="4372648" y="87591"/>
                  </a:lnTo>
                  <a:lnTo>
                    <a:pt x="4376483" y="82753"/>
                  </a:lnTo>
                  <a:close/>
                </a:path>
                <a:path w="4651375" h="130175">
                  <a:moveTo>
                    <a:pt x="4432452" y="126314"/>
                  </a:moveTo>
                  <a:lnTo>
                    <a:pt x="4430623" y="123698"/>
                  </a:lnTo>
                  <a:lnTo>
                    <a:pt x="4429595" y="122288"/>
                  </a:lnTo>
                  <a:lnTo>
                    <a:pt x="4424985" y="125920"/>
                  </a:lnTo>
                  <a:lnTo>
                    <a:pt x="4426813" y="128562"/>
                  </a:lnTo>
                  <a:lnTo>
                    <a:pt x="4427791" y="129984"/>
                  </a:lnTo>
                  <a:lnTo>
                    <a:pt x="4432452" y="126314"/>
                  </a:lnTo>
                  <a:close/>
                </a:path>
                <a:path w="4651375" h="130175">
                  <a:moveTo>
                    <a:pt x="4478845" y="99542"/>
                  </a:moveTo>
                  <a:lnTo>
                    <a:pt x="4467834" y="99339"/>
                  </a:lnTo>
                  <a:lnTo>
                    <a:pt x="4464901" y="100380"/>
                  </a:lnTo>
                  <a:lnTo>
                    <a:pt x="4460595" y="99377"/>
                  </a:lnTo>
                  <a:lnTo>
                    <a:pt x="4460379" y="104165"/>
                  </a:lnTo>
                  <a:lnTo>
                    <a:pt x="4471378" y="104368"/>
                  </a:lnTo>
                  <a:lnTo>
                    <a:pt x="4474286" y="103378"/>
                  </a:lnTo>
                  <a:lnTo>
                    <a:pt x="4478642" y="104406"/>
                  </a:lnTo>
                  <a:lnTo>
                    <a:pt x="4478845" y="99542"/>
                  </a:lnTo>
                  <a:close/>
                </a:path>
                <a:path w="4651375" h="130175">
                  <a:moveTo>
                    <a:pt x="4612830" y="94551"/>
                  </a:moveTo>
                  <a:lnTo>
                    <a:pt x="4611027" y="91998"/>
                  </a:lnTo>
                  <a:lnTo>
                    <a:pt x="4609985" y="90576"/>
                  </a:lnTo>
                  <a:lnTo>
                    <a:pt x="4605363" y="94284"/>
                  </a:lnTo>
                  <a:lnTo>
                    <a:pt x="4607230" y="96850"/>
                  </a:lnTo>
                  <a:lnTo>
                    <a:pt x="4608220" y="98298"/>
                  </a:lnTo>
                  <a:lnTo>
                    <a:pt x="4612830" y="94551"/>
                  </a:lnTo>
                  <a:close/>
                </a:path>
                <a:path w="4651375" h="130175">
                  <a:moveTo>
                    <a:pt x="4623765" y="99745"/>
                  </a:moveTo>
                  <a:lnTo>
                    <a:pt x="4621885" y="97116"/>
                  </a:lnTo>
                  <a:lnTo>
                    <a:pt x="4620869" y="95796"/>
                  </a:lnTo>
                  <a:lnTo>
                    <a:pt x="4616285" y="99453"/>
                  </a:lnTo>
                  <a:lnTo>
                    <a:pt x="4618113" y="102044"/>
                  </a:lnTo>
                  <a:lnTo>
                    <a:pt x="4619091" y="103530"/>
                  </a:lnTo>
                  <a:lnTo>
                    <a:pt x="4623765" y="99745"/>
                  </a:lnTo>
                  <a:close/>
                </a:path>
                <a:path w="4651375" h="130175">
                  <a:moveTo>
                    <a:pt x="4630331" y="127825"/>
                  </a:moveTo>
                  <a:lnTo>
                    <a:pt x="4628845" y="117119"/>
                  </a:lnTo>
                  <a:lnTo>
                    <a:pt x="4621517" y="116992"/>
                  </a:lnTo>
                  <a:lnTo>
                    <a:pt x="4621415" y="122110"/>
                  </a:lnTo>
                  <a:lnTo>
                    <a:pt x="4618406" y="122986"/>
                  </a:lnTo>
                  <a:lnTo>
                    <a:pt x="4617631" y="127076"/>
                  </a:lnTo>
                  <a:lnTo>
                    <a:pt x="4623397" y="126568"/>
                  </a:lnTo>
                  <a:lnTo>
                    <a:pt x="4630331" y="127825"/>
                  </a:lnTo>
                  <a:close/>
                </a:path>
                <a:path w="4651375" h="130175">
                  <a:moveTo>
                    <a:pt x="4650829" y="117525"/>
                  </a:moveTo>
                  <a:lnTo>
                    <a:pt x="4647933" y="118732"/>
                  </a:lnTo>
                  <a:lnTo>
                    <a:pt x="4643590" y="117716"/>
                  </a:lnTo>
                  <a:lnTo>
                    <a:pt x="4643399" y="122504"/>
                  </a:lnTo>
                  <a:lnTo>
                    <a:pt x="4646269" y="121500"/>
                  </a:lnTo>
                  <a:lnTo>
                    <a:pt x="4650651" y="122504"/>
                  </a:lnTo>
                  <a:lnTo>
                    <a:pt x="4650829" y="117525"/>
                  </a:lnTo>
                  <a:close/>
                </a:path>
              </a:pathLst>
            </a:custGeom>
            <a:solidFill>
              <a:srgbClr val="F1C44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464" y="4075098"/>
              <a:ext cx="133349" cy="13334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464" y="4598973"/>
              <a:ext cx="133349" cy="13334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3464" y="5122848"/>
              <a:ext cx="133349" cy="13334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464" y="5646723"/>
              <a:ext cx="133349" cy="13334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3464" y="6170598"/>
              <a:ext cx="133349" cy="133349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689145" y="3814729"/>
            <a:ext cx="8108386" cy="26757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2011680">
              <a:lnSpc>
                <a:spcPct val="114599"/>
              </a:lnSpc>
              <a:spcBef>
                <a:spcPts val="100"/>
              </a:spcBef>
            </a:pPr>
            <a:r>
              <a:rPr sz="3000" spc="-25">
                <a:solidFill>
                  <a:srgbClr val="201D1D"/>
                </a:solidFill>
                <a:latin typeface="Lucida Sans Unicode"/>
                <a:cs typeface="Lucida Sans Unicode"/>
              </a:rPr>
              <a:t>Algorithm:</a:t>
            </a:r>
            <a:r>
              <a:rPr lang="en-US" sz="3000" spc="-10">
                <a:solidFill>
                  <a:srgbClr val="201D1D"/>
                </a:solidFill>
                <a:latin typeface="Lucida Sans Unicode"/>
                <a:cs typeface="Lucida Sans Unicode"/>
              </a:rPr>
              <a:t> Logistic Regression</a:t>
            </a:r>
            <a:r>
              <a:rPr lang="en-US" sz="3000" spc="65">
                <a:solidFill>
                  <a:srgbClr val="201D1D"/>
                </a:solidFill>
                <a:latin typeface="Lucida Sans Unicode"/>
                <a:cs typeface="Lucida Sans Unicode"/>
              </a:rPr>
              <a:t> </a:t>
            </a:r>
            <a:r>
              <a:rPr lang="en-US" sz="3000" spc="70">
                <a:solidFill>
                  <a:srgbClr val="201D1D"/>
                </a:solidFill>
                <a:latin typeface="Lucida Sans Unicode"/>
                <a:cs typeface="Lucida Sans Unicode"/>
              </a:rPr>
              <a:t> </a:t>
            </a:r>
            <a:endParaRPr lang="en-US" sz="3000">
              <a:solidFill>
                <a:srgbClr val="000000"/>
              </a:solidFill>
              <a:latin typeface="Lucida Sans Unicode"/>
              <a:cs typeface="Lucida Sans Unicode"/>
            </a:endParaRPr>
          </a:p>
          <a:p>
            <a:pPr marL="12700" marR="2011680">
              <a:lnSpc>
                <a:spcPct val="114599"/>
              </a:lnSpc>
              <a:spcBef>
                <a:spcPts val="100"/>
              </a:spcBef>
            </a:pP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Model</a:t>
            </a:r>
            <a:r>
              <a:rPr sz="3000" spc="-17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-15">
                <a:solidFill>
                  <a:srgbClr val="201D1D"/>
                </a:solidFill>
                <a:latin typeface="Lucida Sans Unicode"/>
                <a:cs typeface="Lucida Sans Unicode"/>
              </a:rPr>
              <a:t>training:</a:t>
            </a:r>
            <a:r>
              <a:rPr sz="3000" spc="-17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lang="en-US" sz="3000" spc="140" err="1">
                <a:solidFill>
                  <a:srgbClr val="201D1D"/>
                </a:solidFill>
                <a:latin typeface="Lucida Sans Unicode"/>
                <a:cs typeface="Lucida Sans Unicode"/>
              </a:rPr>
              <a:t>colab</a:t>
            </a:r>
            <a:r>
              <a:rPr lang="en-US" sz="3000" spc="140">
                <a:solidFill>
                  <a:srgbClr val="201D1D"/>
                </a:solidFill>
                <a:latin typeface="Lucida Sans Unicode"/>
                <a:cs typeface="Lucida Sans Unicode"/>
              </a:rPr>
              <a:t> </a:t>
            </a:r>
            <a:endParaRPr lang="en-US" sz="3000">
              <a:solidFill>
                <a:srgbClr val="000000"/>
              </a:solidFill>
              <a:latin typeface="Lucida Sans Unicode"/>
              <a:cs typeface="Lucida Sans Unicode"/>
            </a:endParaRPr>
          </a:p>
          <a:p>
            <a:pPr marL="12700" marR="2011680">
              <a:lnSpc>
                <a:spcPct val="114599"/>
              </a:lnSpc>
              <a:spcBef>
                <a:spcPts val="100"/>
              </a:spcBef>
            </a:pPr>
            <a:r>
              <a:rPr lang="en-US" sz="3000" spc="-935">
                <a:solidFill>
                  <a:srgbClr val="201D1D"/>
                </a:solidFill>
                <a:latin typeface="Lucida Sans Unicode"/>
                <a:cs typeface="Lucida Sans Unicode"/>
              </a:rPr>
              <a:t> </a:t>
            </a:r>
            <a:r>
              <a:rPr sz="3000" spc="170">
                <a:solidFill>
                  <a:srgbClr val="201D1D"/>
                </a:solidFill>
                <a:latin typeface="Lucida Sans Unicode"/>
                <a:cs typeface="Lucida Sans Unicode"/>
              </a:rPr>
              <a:t>Image</a:t>
            </a:r>
            <a:r>
              <a:rPr sz="3000" spc="-16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60">
                <a:solidFill>
                  <a:srgbClr val="201D1D"/>
                </a:solidFill>
                <a:latin typeface="Lucida Sans Unicode"/>
                <a:cs typeface="Lucida Sans Unicode"/>
              </a:rPr>
              <a:t>Processing</a:t>
            </a:r>
            <a:r>
              <a:rPr lang="en-US" sz="3000" spc="60">
                <a:solidFill>
                  <a:srgbClr val="201D1D"/>
                </a:solidFill>
                <a:latin typeface="Lucida Sans Unicode"/>
                <a:cs typeface="Lucida Sans Unicode"/>
              </a:rPr>
              <a:t> &amp; IOT</a:t>
            </a:r>
            <a:endParaRPr lang="en-US" sz="3000">
              <a:latin typeface="Lucida Sans Unicode"/>
              <a:cs typeface="Lucida Sans Unicode"/>
            </a:endParaRPr>
          </a:p>
          <a:p>
            <a:pPr marL="12700" marR="5080">
              <a:lnSpc>
                <a:spcPct val="114599"/>
              </a:lnSpc>
            </a:pPr>
            <a:r>
              <a:rPr sz="3000" spc="60">
                <a:solidFill>
                  <a:srgbClr val="201D1D"/>
                </a:solidFill>
                <a:latin typeface="Lucida Sans Unicode"/>
                <a:cs typeface="Lucida Sans Unicode"/>
              </a:rPr>
              <a:t>Develop</a:t>
            </a:r>
            <a:r>
              <a:rPr lang="en-US" sz="3000" spc="60">
                <a:solidFill>
                  <a:srgbClr val="201D1D"/>
                </a:solidFill>
                <a:latin typeface="Lucida Sans Unicode"/>
                <a:cs typeface="Lucida Sans Unicode"/>
              </a:rPr>
              <a:t> Mobile</a:t>
            </a:r>
            <a:r>
              <a:rPr lang="en-US" sz="3000" spc="155">
                <a:solidFill>
                  <a:srgbClr val="201D1D"/>
                </a:solidFill>
                <a:latin typeface="Lucida Sans Unicode"/>
                <a:cs typeface="Lucida Sans Unicode"/>
              </a:rPr>
              <a:t> </a:t>
            </a:r>
            <a:r>
              <a:rPr sz="3000" spc="50" err="1">
                <a:solidFill>
                  <a:srgbClr val="201D1D"/>
                </a:solidFill>
                <a:latin typeface="Lucida Sans Unicode"/>
                <a:cs typeface="Lucida Sans Unicode"/>
              </a:rPr>
              <a:t>application:</a:t>
            </a:r>
            <a:r>
              <a:rPr lang="en-US" sz="3000" spc="50" err="1">
                <a:solidFill>
                  <a:srgbClr val="201D1D"/>
                </a:solidFill>
                <a:latin typeface="Lucida Sans Unicode"/>
                <a:cs typeface="Lucida Sans Unicode"/>
              </a:rPr>
              <a:t>Fullter</a:t>
            </a:r>
            <a:r>
              <a:rPr lang="en-US"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 </a:t>
            </a:r>
            <a:endParaRPr lang="en-US" sz="3000">
              <a:solidFill>
                <a:srgbClr val="000000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14599"/>
              </a:lnSpc>
            </a:pPr>
            <a:r>
              <a:rPr sz="3000" spc="-310">
                <a:solidFill>
                  <a:srgbClr val="201D1D"/>
                </a:solidFill>
                <a:latin typeface="Lucida Sans Unicode"/>
                <a:cs typeface="Lucida Sans Unicode"/>
              </a:rPr>
              <a:t>L</a:t>
            </a:r>
            <a:r>
              <a:rPr sz="3000" spc="365">
                <a:solidFill>
                  <a:srgbClr val="201D1D"/>
                </a:solidFill>
                <a:latin typeface="Lucida Sans Unicode"/>
                <a:cs typeface="Lucida Sans Unicode"/>
              </a:rPr>
              <a:t>a</a:t>
            </a: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n</a:t>
            </a:r>
            <a:r>
              <a:rPr sz="3000" spc="150">
                <a:solidFill>
                  <a:srgbClr val="201D1D"/>
                </a:solidFill>
                <a:latin typeface="Lucida Sans Unicode"/>
                <a:cs typeface="Lucida Sans Unicode"/>
              </a:rPr>
              <a:t>g</a:t>
            </a: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u</a:t>
            </a:r>
            <a:r>
              <a:rPr sz="3000" spc="365">
                <a:solidFill>
                  <a:srgbClr val="201D1D"/>
                </a:solidFill>
                <a:latin typeface="Lucida Sans Unicode"/>
                <a:cs typeface="Lucida Sans Unicode"/>
              </a:rPr>
              <a:t>a</a:t>
            </a:r>
            <a:r>
              <a:rPr sz="3000" spc="150">
                <a:solidFill>
                  <a:srgbClr val="201D1D"/>
                </a:solidFill>
                <a:latin typeface="Lucida Sans Unicode"/>
                <a:cs typeface="Lucida Sans Unicode"/>
              </a:rPr>
              <a:t>g</a:t>
            </a:r>
            <a:r>
              <a:rPr sz="3000" spc="180">
                <a:solidFill>
                  <a:srgbClr val="201D1D"/>
                </a:solidFill>
                <a:latin typeface="Lucida Sans Unicode"/>
                <a:cs typeface="Lucida Sans Unicode"/>
              </a:rPr>
              <a:t>e</a:t>
            </a:r>
            <a:r>
              <a:rPr sz="3000" spc="30">
                <a:solidFill>
                  <a:srgbClr val="201D1D"/>
                </a:solidFill>
                <a:latin typeface="Lucida Sans Unicode"/>
                <a:cs typeface="Lucida Sans Unicode"/>
              </a:rPr>
              <a:t>s</a:t>
            </a:r>
            <a:r>
              <a:rPr sz="3000" spc="-315">
                <a:solidFill>
                  <a:srgbClr val="201D1D"/>
                </a:solidFill>
                <a:latin typeface="Lucida Sans Unicode"/>
                <a:cs typeface="Lucida Sans Unicode"/>
              </a:rPr>
              <a:t>:</a:t>
            </a:r>
            <a:r>
              <a:rPr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130">
                <a:solidFill>
                  <a:srgbClr val="201D1D"/>
                </a:solidFill>
                <a:latin typeface="Lucida Sans Unicode"/>
                <a:cs typeface="Lucida Sans Unicode"/>
              </a:rPr>
              <a:t>p</a:t>
            </a:r>
            <a:r>
              <a:rPr sz="3000" spc="114">
                <a:solidFill>
                  <a:srgbClr val="201D1D"/>
                </a:solidFill>
                <a:latin typeface="Lucida Sans Unicode"/>
                <a:cs typeface="Lucida Sans Unicode"/>
              </a:rPr>
              <a:t>y</a:t>
            </a:r>
            <a:r>
              <a:rPr sz="3000" spc="-40">
                <a:solidFill>
                  <a:srgbClr val="201D1D"/>
                </a:solidFill>
                <a:latin typeface="Lucida Sans Unicode"/>
                <a:cs typeface="Lucida Sans Unicode"/>
              </a:rPr>
              <a:t>t</a:t>
            </a:r>
            <a:r>
              <a:rPr sz="3000" spc="50">
                <a:solidFill>
                  <a:srgbClr val="201D1D"/>
                </a:solidFill>
                <a:latin typeface="Lucida Sans Unicode"/>
                <a:cs typeface="Lucida Sans Unicode"/>
              </a:rPr>
              <a:t>h</a:t>
            </a:r>
            <a:r>
              <a:rPr sz="3000" spc="70">
                <a:solidFill>
                  <a:srgbClr val="201D1D"/>
                </a:solidFill>
                <a:latin typeface="Lucida Sans Unicode"/>
                <a:cs typeface="Lucida Sans Unicode"/>
              </a:rPr>
              <a:t>o</a:t>
            </a:r>
            <a:r>
              <a:rPr sz="3000" spc="55">
                <a:solidFill>
                  <a:srgbClr val="201D1D"/>
                </a:solidFill>
                <a:latin typeface="Lucida Sans Unicode"/>
                <a:cs typeface="Lucida Sans Unicode"/>
              </a:rPr>
              <a:t>n</a:t>
            </a:r>
            <a:r>
              <a:rPr sz="3000" spc="-150">
                <a:solidFill>
                  <a:srgbClr val="201D1D"/>
                </a:solidFill>
                <a:latin typeface="Lucida Sans Unicode"/>
                <a:cs typeface="Lucida Sans Unicode"/>
              </a:rPr>
              <a:t> </a:t>
            </a:r>
            <a:r>
              <a:rPr sz="3000" spc="-360">
                <a:solidFill>
                  <a:srgbClr val="201D1D"/>
                </a:solidFill>
                <a:latin typeface="Lucida Sans Unicode"/>
                <a:cs typeface="Lucida Sans Unicode"/>
              </a:rPr>
              <a:t>,</a:t>
            </a:r>
            <a:r>
              <a:rPr lang="en-US" sz="3000" spc="-360">
                <a:solidFill>
                  <a:srgbClr val="201D1D"/>
                </a:solidFill>
                <a:latin typeface="Lucida Sans Unicode"/>
                <a:cs typeface="Lucida Sans Unicode"/>
              </a:rPr>
              <a:t> Dart</a:t>
            </a:r>
            <a:endParaRPr sz="3000" spc="-35">
              <a:solidFill>
                <a:srgbClr val="201D1D"/>
              </a:solidFill>
              <a:latin typeface="Lucida Sans Unicode"/>
              <a:cs typeface="Lucida Sans Unicode"/>
            </a:endParaRPr>
          </a:p>
        </p:txBody>
      </p:sp>
      <p:pic>
        <p:nvPicPr>
          <p:cNvPr id="64" name="object 6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225" y="9429258"/>
            <a:ext cx="3676649" cy="80009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036749" y="8000505"/>
            <a:ext cx="2251250" cy="2285999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17588743" y="9632423"/>
            <a:ext cx="480059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15">
                <a:latin typeface="Verdana"/>
                <a:cs typeface="Verdana"/>
              </a:rPr>
              <a:t>12</a:t>
            </a:r>
            <a:endParaRPr sz="2950">
              <a:latin typeface="Verdana"/>
              <a:cs typeface="Verdana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787592C-6418-BD7A-B56C-CA25DDECAF62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71" name="object 20">
              <a:extLst>
                <a:ext uri="{FF2B5EF4-FFF2-40B4-BE49-F238E27FC236}">
                  <a16:creationId xmlns:a16="http://schemas.microsoft.com/office/drawing/2014/main" id="{1560873B-D4EF-B5FB-AC03-8886C4AA0A5A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72" name="object 21">
              <a:extLst>
                <a:ext uri="{FF2B5EF4-FFF2-40B4-BE49-F238E27FC236}">
                  <a16:creationId xmlns:a16="http://schemas.microsoft.com/office/drawing/2014/main" id="{6223FDE6-383A-CB13-FA2B-8D14716639A4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3" name="object 22">
              <a:extLst>
                <a:ext uri="{FF2B5EF4-FFF2-40B4-BE49-F238E27FC236}">
                  <a16:creationId xmlns:a16="http://schemas.microsoft.com/office/drawing/2014/main" id="{7DFCD8B6-6DFC-297A-EBFD-2662A91AA87A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4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78237" y="9632421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14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6D6EA8-CC08-9455-DFCE-CFDEFA23FA3F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9" name="object 20">
              <a:extLst>
                <a:ext uri="{FF2B5EF4-FFF2-40B4-BE49-F238E27FC236}">
                  <a16:creationId xmlns:a16="http://schemas.microsoft.com/office/drawing/2014/main" id="{182ED5AA-D459-7691-8111-CD0D16CA3A87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10" name="object 21">
              <a:extLst>
                <a:ext uri="{FF2B5EF4-FFF2-40B4-BE49-F238E27FC236}">
                  <a16:creationId xmlns:a16="http://schemas.microsoft.com/office/drawing/2014/main" id="{8A6DFE22-932F-A962-0337-EC5B33ED7DE3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1" name="object 22">
              <a:extLst>
                <a:ext uri="{FF2B5EF4-FFF2-40B4-BE49-F238E27FC236}">
                  <a16:creationId xmlns:a16="http://schemas.microsoft.com/office/drawing/2014/main" id="{78CE0617-0668-DE7C-DCF1-8169A5CFC0DC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2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F6FFD2-EF01-7A60-293C-FBF7D00F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34" y="1900942"/>
            <a:ext cx="16289865" cy="732598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4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78237" y="9632421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15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9BB031-1E16-AB42-9A4B-2F60925E73B2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9" name="object 20">
              <a:extLst>
                <a:ext uri="{FF2B5EF4-FFF2-40B4-BE49-F238E27FC236}">
                  <a16:creationId xmlns:a16="http://schemas.microsoft.com/office/drawing/2014/main" id="{20388883-C23E-32D1-9271-F60B91A685FE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10" name="object 21">
              <a:extLst>
                <a:ext uri="{FF2B5EF4-FFF2-40B4-BE49-F238E27FC236}">
                  <a16:creationId xmlns:a16="http://schemas.microsoft.com/office/drawing/2014/main" id="{16151E96-3C5F-7EBC-80FB-CB3BD02B85F1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1" name="object 22">
              <a:extLst>
                <a:ext uri="{FF2B5EF4-FFF2-40B4-BE49-F238E27FC236}">
                  <a16:creationId xmlns:a16="http://schemas.microsoft.com/office/drawing/2014/main" id="{AA9A11C1-6564-053F-D9D9-FC570C9D8368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B7A60840-CAAB-3B4E-DFF4-9CFC02A7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04" y="1679885"/>
            <a:ext cx="15115821" cy="67069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0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96553" y="9632420"/>
            <a:ext cx="46482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-310">
                <a:latin typeface="Lucida Sans Unicode"/>
                <a:cs typeface="Lucida Sans Unicode"/>
              </a:rPr>
              <a:t>1</a:t>
            </a:r>
            <a:r>
              <a:rPr sz="2950" spc="25">
                <a:latin typeface="Lucida Sans Unicode"/>
                <a:cs typeface="Lucida Sans Unicode"/>
              </a:rPr>
              <a:t>6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82766E-8C44-971B-98EF-63584373E685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9" name="object 20">
              <a:extLst>
                <a:ext uri="{FF2B5EF4-FFF2-40B4-BE49-F238E27FC236}">
                  <a16:creationId xmlns:a16="http://schemas.microsoft.com/office/drawing/2014/main" id="{1AE8C5DC-1C1F-4F56-D277-93AB08CCA7FC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10" name="object 21">
              <a:extLst>
                <a:ext uri="{FF2B5EF4-FFF2-40B4-BE49-F238E27FC236}">
                  <a16:creationId xmlns:a16="http://schemas.microsoft.com/office/drawing/2014/main" id="{BA2CED8F-9AC8-25A3-EAC7-6454417C0BE4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1" name="object 22">
              <a:extLst>
                <a:ext uri="{FF2B5EF4-FFF2-40B4-BE49-F238E27FC236}">
                  <a16:creationId xmlns:a16="http://schemas.microsoft.com/office/drawing/2014/main" id="{8AAF5F41-BA35-409C-82C6-05FD512364EA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2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252395-7D19-E7CD-EE8D-65EBD1BD5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55" y="2275797"/>
            <a:ext cx="13738577" cy="621458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47164" y="401087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596553" y="9632420"/>
            <a:ext cx="46482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-310">
                <a:latin typeface="Lucida Sans Unicode"/>
                <a:cs typeface="Lucida Sans Unicode"/>
              </a:rPr>
              <a:t>1</a:t>
            </a:r>
            <a:r>
              <a:rPr sz="2950" spc="25">
                <a:latin typeface="Lucida Sans Unicode"/>
                <a:cs typeface="Lucida Sans Unicode"/>
              </a:rPr>
              <a:t>6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D1186E-E1BD-2D93-51FB-464309A47D3F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10" name="object 20">
              <a:extLst>
                <a:ext uri="{FF2B5EF4-FFF2-40B4-BE49-F238E27FC236}">
                  <a16:creationId xmlns:a16="http://schemas.microsoft.com/office/drawing/2014/main" id="{3419B1B6-6A23-9D51-19CA-B41EDDFA64E1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11" name="object 21">
              <a:extLst>
                <a:ext uri="{FF2B5EF4-FFF2-40B4-BE49-F238E27FC236}">
                  <a16:creationId xmlns:a16="http://schemas.microsoft.com/office/drawing/2014/main" id="{3779AF49-95C2-6F1B-C7DD-5B4C10F5CF9E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2" name="object 22">
              <a:extLst>
                <a:ext uri="{FF2B5EF4-FFF2-40B4-BE49-F238E27FC236}">
                  <a16:creationId xmlns:a16="http://schemas.microsoft.com/office/drawing/2014/main" id="{A85FF68B-9A9E-879C-835A-91484D4A6B0E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95B3D3-7E20-FF44-074F-D73B98604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10" y="1982267"/>
            <a:ext cx="15341598" cy="69370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98189" y="7878681"/>
            <a:ext cx="690245" cy="1379855"/>
          </a:xfrm>
          <a:custGeom>
            <a:avLst/>
            <a:gdLst/>
            <a:ahLst/>
            <a:cxnLst/>
            <a:rect l="l" t="t" r="r" b="b"/>
            <a:pathLst>
              <a:path w="690244" h="1379854">
                <a:moveTo>
                  <a:pt x="689809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8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5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6" y="783411"/>
                </a:lnTo>
                <a:lnTo>
                  <a:pt x="1591" y="737037"/>
                </a:lnTo>
                <a:lnTo>
                  <a:pt x="0" y="689812"/>
                </a:lnTo>
                <a:lnTo>
                  <a:pt x="1591" y="642580"/>
                </a:lnTo>
                <a:lnTo>
                  <a:pt x="6296" y="596205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3"/>
                </a:lnTo>
                <a:lnTo>
                  <a:pt x="72944" y="380741"/>
                </a:lnTo>
                <a:lnTo>
                  <a:pt x="94178" y="341648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2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8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689809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6165" y="449859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14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8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14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7923" y="850943"/>
            <a:ext cx="67290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30"/>
              <a:t>S</a:t>
            </a:r>
            <a:r>
              <a:rPr spc="-114"/>
              <a:t>y</a:t>
            </a:r>
            <a:r>
              <a:rPr spc="-270"/>
              <a:t>s</a:t>
            </a:r>
            <a:r>
              <a:rPr spc="155"/>
              <a:t>t</a:t>
            </a:r>
            <a:r>
              <a:rPr spc="-35"/>
              <a:t>e</a:t>
            </a:r>
            <a:r>
              <a:rPr spc="-229"/>
              <a:t>m</a:t>
            </a:r>
            <a:r>
              <a:rPr spc="-665"/>
              <a:t> </a:t>
            </a:r>
            <a:r>
              <a:rPr spc="-295"/>
              <a:t>D</a:t>
            </a:r>
            <a:r>
              <a:rPr spc="-95"/>
              <a:t>i</a:t>
            </a:r>
            <a:r>
              <a:rPr spc="-145"/>
              <a:t>a</a:t>
            </a:r>
            <a:r>
              <a:rPr spc="-35"/>
              <a:t>g</a:t>
            </a:r>
            <a:r>
              <a:rPr spc="-130"/>
              <a:t>r</a:t>
            </a:r>
            <a:r>
              <a:rPr spc="-145"/>
              <a:t>a</a:t>
            </a:r>
            <a:r>
              <a:rPr spc="-229"/>
              <a:t>m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571959" y="9632421"/>
            <a:ext cx="5137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90">
                <a:latin typeface="Lucida Sans Unicode"/>
                <a:cs typeface="Lucida Sans Unicode"/>
              </a:rPr>
              <a:t>4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1368B9-5C86-3656-23AC-D81988CC4865}"/>
              </a:ext>
            </a:extLst>
          </p:cNvPr>
          <p:cNvGrpSpPr/>
          <p:nvPr/>
        </p:nvGrpSpPr>
        <p:grpSpPr>
          <a:xfrm>
            <a:off x="755688" y="2297325"/>
            <a:ext cx="6580810" cy="3020882"/>
            <a:chOff x="1727059" y="1928651"/>
            <a:chExt cx="14728892" cy="6716789"/>
          </a:xfrm>
        </p:grpSpPr>
        <p:pic>
          <p:nvPicPr>
            <p:cNvPr id="9" name="Graphic 10" descr="Camera with solid fill">
              <a:extLst>
                <a:ext uri="{FF2B5EF4-FFF2-40B4-BE49-F238E27FC236}">
                  <a16:creationId xmlns:a16="http://schemas.microsoft.com/office/drawing/2014/main" id="{993A19C1-2197-B29E-A7D5-0A8A3D8F4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059" y="3310638"/>
              <a:ext cx="1689606" cy="1690587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2D43C9E-9E4F-701E-6592-ED4EAB7BBB9F}"/>
                </a:ext>
              </a:extLst>
            </p:cNvPr>
            <p:cNvCxnSpPr/>
            <p:nvPr/>
          </p:nvCxnSpPr>
          <p:spPr>
            <a:xfrm>
              <a:off x="4183469" y="4335225"/>
              <a:ext cx="1674379" cy="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Graphic 12" descr="Video camera with solid fill">
              <a:extLst>
                <a:ext uri="{FF2B5EF4-FFF2-40B4-BE49-F238E27FC236}">
                  <a16:creationId xmlns:a16="http://schemas.microsoft.com/office/drawing/2014/main" id="{955AB85F-4BBF-5E0F-A29E-6BC350B76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08526" y="5010719"/>
              <a:ext cx="1674332" cy="167441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0FFAF8-D26E-82EB-4951-E39DD06AC76E}"/>
                </a:ext>
              </a:extLst>
            </p:cNvPr>
            <p:cNvCxnSpPr>
              <a:cxnSpLocks/>
            </p:cNvCxnSpPr>
            <p:nvPr/>
          </p:nvCxnSpPr>
          <p:spPr>
            <a:xfrm>
              <a:off x="4183665" y="6112938"/>
              <a:ext cx="1674379" cy="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ADB39FA-A61C-D3F2-1098-5017C4795DC9}"/>
                </a:ext>
              </a:extLst>
            </p:cNvPr>
            <p:cNvSpPr/>
            <p:nvPr/>
          </p:nvSpPr>
          <p:spPr>
            <a:xfrm>
              <a:off x="6229011" y="3593239"/>
              <a:ext cx="937340" cy="328069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D23B75-DB21-1F67-2604-B2707AB743E1}"/>
                </a:ext>
              </a:extLst>
            </p:cNvPr>
            <p:cNvSpPr txBox="1"/>
            <p:nvPr/>
          </p:nvSpPr>
          <p:spPr>
            <a:xfrm>
              <a:off x="7253581" y="5070297"/>
              <a:ext cx="295746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Trapped Images</a:t>
              </a:r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0C5A2A-4EF0-429B-51A9-4020E5253938}"/>
                </a:ext>
              </a:extLst>
            </p:cNvPr>
            <p:cNvCxnSpPr>
              <a:cxnSpLocks/>
            </p:cNvCxnSpPr>
            <p:nvPr/>
          </p:nvCxnSpPr>
          <p:spPr>
            <a:xfrm>
              <a:off x="9462014" y="5262806"/>
              <a:ext cx="1182173" cy="14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9AEC6E5-5334-88E4-BAB9-F5C58DE618BB}"/>
                </a:ext>
              </a:extLst>
            </p:cNvPr>
            <p:cNvSpPr/>
            <p:nvPr/>
          </p:nvSpPr>
          <p:spPr>
            <a:xfrm>
              <a:off x="11173046" y="1928651"/>
              <a:ext cx="3587593" cy="410513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CB51F3-32CB-C440-7816-18F3514B6E5D}"/>
                </a:ext>
              </a:extLst>
            </p:cNvPr>
            <p:cNvSpPr/>
            <p:nvPr/>
          </p:nvSpPr>
          <p:spPr>
            <a:xfrm>
              <a:off x="11528616" y="2074101"/>
              <a:ext cx="2876751" cy="7110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DB2CCB-FD79-F10D-CFBB-E86B057F6A2E}"/>
                </a:ext>
              </a:extLst>
            </p:cNvPr>
            <p:cNvSpPr/>
            <p:nvPr/>
          </p:nvSpPr>
          <p:spPr>
            <a:xfrm>
              <a:off x="11529064" y="3544755"/>
              <a:ext cx="2876751" cy="7110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0C6779-6146-F0D9-2D4F-C31E523E8B7D}"/>
                </a:ext>
              </a:extLst>
            </p:cNvPr>
            <p:cNvSpPr/>
            <p:nvPr/>
          </p:nvSpPr>
          <p:spPr>
            <a:xfrm>
              <a:off x="11529513" y="4966925"/>
              <a:ext cx="2876751" cy="7110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FED7CE-9D5D-53E5-5485-5632FA8C8F69}"/>
                </a:ext>
              </a:extLst>
            </p:cNvPr>
            <p:cNvSpPr txBox="1"/>
            <p:nvPr/>
          </p:nvSpPr>
          <p:spPr>
            <a:xfrm>
              <a:off x="14232826" y="6033535"/>
              <a:ext cx="2223125" cy="45842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ea typeface="+mn-lt"/>
                  <a:cs typeface="+mn-lt"/>
                </a:rPr>
                <a:t>authorized animal</a:t>
              </a:r>
              <a:endParaRPr lang="en-US" sz="900">
                <a:cs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67D8A3-4154-84F8-CB59-6F23F79E68D1}"/>
                </a:ext>
              </a:extLst>
            </p:cNvPr>
            <p:cNvSpPr txBox="1"/>
            <p:nvPr/>
          </p:nvSpPr>
          <p:spPr>
            <a:xfrm>
              <a:off x="11965618" y="2235703"/>
              <a:ext cx="2148981" cy="20755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800" b="1">
                  <a:cs typeface="Calibri"/>
                </a:rPr>
                <a:t>Pre -processing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04C227-83CA-2550-8A55-4872EA0A8B25}"/>
                </a:ext>
              </a:extLst>
            </p:cNvPr>
            <p:cNvSpPr txBox="1"/>
            <p:nvPr/>
          </p:nvSpPr>
          <p:spPr>
            <a:xfrm>
              <a:off x="11885291" y="3706357"/>
              <a:ext cx="2148981" cy="20755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800" b="1">
                  <a:cs typeface="Calibri"/>
                </a:rPr>
                <a:t>Feature extraction</a:t>
              </a:r>
              <a:endParaRPr lang="en-US" sz="800">
                <a:cs typeface="Calibri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C38EB5-D4FC-0DD3-D4E6-59CCFBE1A398}"/>
                </a:ext>
              </a:extLst>
            </p:cNvPr>
            <p:cNvSpPr txBox="1"/>
            <p:nvPr/>
          </p:nvSpPr>
          <p:spPr>
            <a:xfrm>
              <a:off x="12095381" y="5160850"/>
              <a:ext cx="2148981" cy="20755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800" b="1">
                  <a:cs typeface="Calibri"/>
                </a:rPr>
                <a:t>Classification</a:t>
              </a:r>
              <a:endParaRPr lang="en-US" sz="80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05B3B2-3368-0491-6C3B-B4BC58252A36}"/>
                </a:ext>
              </a:extLst>
            </p:cNvPr>
            <p:cNvCxnSpPr>
              <a:cxnSpLocks/>
            </p:cNvCxnSpPr>
            <p:nvPr/>
          </p:nvCxnSpPr>
          <p:spPr>
            <a:xfrm>
              <a:off x="12957145" y="2787005"/>
              <a:ext cx="1615" cy="5804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C98B559-259A-03C0-E0BF-B5257F865E8D}"/>
                </a:ext>
              </a:extLst>
            </p:cNvPr>
            <p:cNvCxnSpPr>
              <a:cxnSpLocks/>
            </p:cNvCxnSpPr>
            <p:nvPr/>
          </p:nvCxnSpPr>
          <p:spPr>
            <a:xfrm>
              <a:off x="12957678" y="4277045"/>
              <a:ext cx="2426" cy="538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C94802-26C1-1F1A-E7F2-159AF65C72F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1375" y="6036289"/>
              <a:ext cx="2426" cy="538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8E2C4F5-5598-961C-7ED6-524D9D615118}"/>
                </a:ext>
              </a:extLst>
            </p:cNvPr>
            <p:cNvCxnSpPr>
              <a:cxnSpLocks/>
            </p:cNvCxnSpPr>
            <p:nvPr/>
          </p:nvCxnSpPr>
          <p:spPr>
            <a:xfrm>
              <a:off x="14253854" y="6036289"/>
              <a:ext cx="2426" cy="538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07329A0-B4D1-CD27-FD93-82BA3FEC1B25}"/>
                </a:ext>
              </a:extLst>
            </p:cNvPr>
            <p:cNvSpPr/>
            <p:nvPr/>
          </p:nvSpPr>
          <p:spPr>
            <a:xfrm>
              <a:off x="10813373" y="6573793"/>
              <a:ext cx="1990061" cy="3784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372E52E-B13C-6169-1A6A-1BABA75E7C00}"/>
                </a:ext>
              </a:extLst>
            </p:cNvPr>
            <p:cNvSpPr/>
            <p:nvPr/>
          </p:nvSpPr>
          <p:spPr>
            <a:xfrm>
              <a:off x="13614036" y="6573793"/>
              <a:ext cx="1408172" cy="3784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6C735E-B411-A62D-A6F1-A918C17EF0AB}"/>
                </a:ext>
              </a:extLst>
            </p:cNvPr>
            <p:cNvSpPr txBox="1"/>
            <p:nvPr/>
          </p:nvSpPr>
          <p:spPr>
            <a:xfrm>
              <a:off x="10916878" y="6587640"/>
              <a:ext cx="1777077" cy="73348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cs typeface="Calibri"/>
                </a:rPr>
                <a:t>Warning System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27CB01-B8DF-CB2F-1571-E59250D7E137}"/>
                </a:ext>
              </a:extLst>
            </p:cNvPr>
            <p:cNvSpPr txBox="1"/>
            <p:nvPr/>
          </p:nvSpPr>
          <p:spPr>
            <a:xfrm>
              <a:off x="14032632" y="6573780"/>
              <a:ext cx="807259" cy="45842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cs typeface="Calibri"/>
                </a:rPr>
                <a:t>Exit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2D6085-E5D5-1BD8-DB08-841595EF8E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74397" y="6969311"/>
              <a:ext cx="2829" cy="5189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4F6FC0-8F80-8408-D29F-F24C09E05614}"/>
                </a:ext>
              </a:extLst>
            </p:cNvPr>
            <p:cNvSpPr/>
            <p:nvPr/>
          </p:nvSpPr>
          <p:spPr>
            <a:xfrm>
              <a:off x="10349810" y="7488047"/>
              <a:ext cx="3384511" cy="11573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9E9CD6-A3F7-0967-D066-785B29D34460}"/>
                </a:ext>
              </a:extLst>
            </p:cNvPr>
            <p:cNvSpPr txBox="1"/>
            <p:nvPr/>
          </p:nvSpPr>
          <p:spPr>
            <a:xfrm>
              <a:off x="10347306" y="7488039"/>
              <a:ext cx="3364986" cy="3854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000" b="1">
                  <a:cs typeface="Calibri"/>
                </a:rPr>
                <a:t>Ultrasonic device turn on prevent them according to detected animal</a:t>
              </a:r>
            </a:p>
          </p:txBody>
        </p:sp>
        <p:pic>
          <p:nvPicPr>
            <p:cNvPr id="35" name="Picture 39" descr="Clipart - Cartoon speaker remix">
              <a:extLst>
                <a:ext uri="{FF2B5EF4-FFF2-40B4-BE49-F238E27FC236}">
                  <a16:creationId xmlns:a16="http://schemas.microsoft.com/office/drawing/2014/main" id="{2A4DEBD0-3F2C-7AD1-8A4B-F62BE8ABB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81936" y="7158935"/>
              <a:ext cx="951584" cy="1371788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E4164B-62FC-0F9B-8E1F-B808C41F4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96209" y="7842169"/>
              <a:ext cx="293886" cy="14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A13E0E-E9C7-E35D-4807-F3F6237F239B}"/>
                </a:ext>
              </a:extLst>
            </p:cNvPr>
            <p:cNvSpPr txBox="1"/>
            <p:nvPr/>
          </p:nvSpPr>
          <p:spPr>
            <a:xfrm>
              <a:off x="9529491" y="6130510"/>
              <a:ext cx="3397021" cy="4889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000">
                  <a:cs typeface="Calibri"/>
                </a:rPr>
                <a:t>Unauthorized animal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D04DC8-444B-CADE-180D-9015B3997997}"/>
                </a:ext>
              </a:extLst>
            </p:cNvPr>
            <p:cNvSpPr txBox="1"/>
            <p:nvPr/>
          </p:nvSpPr>
          <p:spPr>
            <a:xfrm>
              <a:off x="4317100" y="3896628"/>
              <a:ext cx="2358878" cy="4889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000">
                  <a:cs typeface="Calibri"/>
                </a:rPr>
                <a:t>Image input</a:t>
              </a:r>
              <a:endParaRPr lang="en-US" sz="1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9E88C8-E95E-3CAD-EA71-6C66A4155A9B}"/>
                </a:ext>
              </a:extLst>
            </p:cNvPr>
            <p:cNvSpPr txBox="1"/>
            <p:nvPr/>
          </p:nvSpPr>
          <p:spPr>
            <a:xfrm>
              <a:off x="4181711" y="5679220"/>
              <a:ext cx="2358878" cy="4889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000">
                  <a:cs typeface="Calibri"/>
                </a:rPr>
                <a:t>Video input</a:t>
              </a:r>
              <a:endParaRPr lang="en-US" sz="10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287E24-B715-E49E-7EA7-7DB53F2A47E2}"/>
                </a:ext>
              </a:extLst>
            </p:cNvPr>
            <p:cNvSpPr txBox="1"/>
            <p:nvPr/>
          </p:nvSpPr>
          <p:spPr>
            <a:xfrm>
              <a:off x="2060241" y="2768529"/>
              <a:ext cx="5327925" cy="50696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000">
                  <a:cs typeface="Calibri"/>
                </a:rPr>
                <a:t>By-Model Fusion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5963D0-E29C-45FD-B0CC-70EAD39FCC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4" y="6606682"/>
            <a:ext cx="7815574" cy="3524909"/>
          </a:xfrm>
          <a:prstGeom prst="rect">
            <a:avLst/>
          </a:prstGeom>
        </p:spPr>
      </p:pic>
      <p:pic>
        <p:nvPicPr>
          <p:cNvPr id="42" name="Picture 9" descr="Diagram&#10;&#10;Description automatically generated">
            <a:extLst>
              <a:ext uri="{FF2B5EF4-FFF2-40B4-BE49-F238E27FC236}">
                <a16:creationId xmlns:a16="http://schemas.microsoft.com/office/drawing/2014/main" id="{E54A4BA3-E316-BCF5-765A-295A82E7E9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4648" y="5553101"/>
            <a:ext cx="7222821" cy="4651160"/>
          </a:xfrm>
          <a:prstGeom prst="rect">
            <a:avLst/>
          </a:prstGeom>
        </p:spPr>
      </p:pic>
      <p:pic>
        <p:nvPicPr>
          <p:cNvPr id="44" name="Picture 7" descr="Diagram&#10;&#10;Description automatically generated">
            <a:extLst>
              <a:ext uri="{FF2B5EF4-FFF2-40B4-BE49-F238E27FC236}">
                <a16:creationId xmlns:a16="http://schemas.microsoft.com/office/drawing/2014/main" id="{5E664F63-5EB6-C345-205E-809E4C22A1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5535" y="2532304"/>
            <a:ext cx="6581423" cy="256432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3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96553" y="9632420"/>
            <a:ext cx="46482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-310">
                <a:latin typeface="Lucida Sans Unicode"/>
                <a:cs typeface="Lucida Sans Unicode"/>
              </a:rPr>
              <a:t>1</a:t>
            </a:r>
            <a:r>
              <a:rPr sz="2950" spc="25">
                <a:latin typeface="Lucida Sans Unicode"/>
                <a:cs typeface="Lucida Sans Unicode"/>
              </a:rPr>
              <a:t>6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C4D0DF-C5D7-0853-229F-37FD731F6C15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9" name="object 20">
              <a:extLst>
                <a:ext uri="{FF2B5EF4-FFF2-40B4-BE49-F238E27FC236}">
                  <a16:creationId xmlns:a16="http://schemas.microsoft.com/office/drawing/2014/main" id="{C3A4881C-FC4A-C53F-D09B-7AF2ACF21EE5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10" name="object 21">
              <a:extLst>
                <a:ext uri="{FF2B5EF4-FFF2-40B4-BE49-F238E27FC236}">
                  <a16:creationId xmlns:a16="http://schemas.microsoft.com/office/drawing/2014/main" id="{AD3463E2-59EE-8D34-2FEE-96DFFAA79A60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1" name="object 22">
              <a:extLst>
                <a:ext uri="{FF2B5EF4-FFF2-40B4-BE49-F238E27FC236}">
                  <a16:creationId xmlns:a16="http://schemas.microsoft.com/office/drawing/2014/main" id="{E430CE15-C596-CE87-E8F0-AC842ADC047E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DEB9127C-C159-13B4-2B6B-38D04296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57" y="2392260"/>
            <a:ext cx="9019822" cy="4062411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4F75C7-DA1C-6C4A-D79A-FDFFA907E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575" y="2401549"/>
            <a:ext cx="8477954" cy="40663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47164" y="401083"/>
            <a:ext cx="10673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/>
              <a:t>C</a:t>
            </a:r>
            <a:r>
              <a:rPr spc="-60"/>
              <a:t>o</a:t>
            </a:r>
            <a:r>
              <a:rPr spc="-229"/>
              <a:t>m</a:t>
            </a:r>
            <a:r>
              <a:rPr spc="60"/>
              <a:t>p</a:t>
            </a:r>
            <a:r>
              <a:rPr spc="-95"/>
              <a:t>l</a:t>
            </a:r>
            <a:r>
              <a:rPr spc="-35"/>
              <a:t>e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  <a:r>
              <a:rPr spc="-665"/>
              <a:t> </a:t>
            </a:r>
            <a:r>
              <a:rPr spc="-60"/>
              <a:t>o</a:t>
            </a:r>
            <a:r>
              <a:rPr spc="254"/>
              <a:t>f</a:t>
            </a:r>
            <a:r>
              <a:rPr spc="-665"/>
              <a:t> </a:t>
            </a:r>
            <a:r>
              <a:rPr spc="155"/>
              <a:t>t</a:t>
            </a:r>
            <a:r>
              <a:rPr spc="-225"/>
              <a:t>h</a:t>
            </a:r>
            <a:r>
              <a:rPr spc="-35"/>
              <a:t>e</a:t>
            </a:r>
            <a:r>
              <a:rPr spc="-665"/>
              <a:t> </a:t>
            </a:r>
            <a:r>
              <a:rPr spc="-300"/>
              <a:t>P</a:t>
            </a:r>
            <a:r>
              <a:rPr spc="-130"/>
              <a:t>r</a:t>
            </a:r>
            <a:r>
              <a:rPr spc="-60"/>
              <a:t>o</a:t>
            </a:r>
            <a:r>
              <a:rPr spc="-440"/>
              <a:t>j</a:t>
            </a:r>
            <a:r>
              <a:rPr spc="-35"/>
              <a:t>e</a:t>
            </a:r>
            <a:r>
              <a:rPr spc="434"/>
              <a:t>c</a:t>
            </a:r>
            <a:r>
              <a:rPr spc="155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596553" y="9632420"/>
            <a:ext cx="46482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-310">
                <a:latin typeface="Lucida Sans Unicode"/>
                <a:cs typeface="Lucida Sans Unicode"/>
              </a:rPr>
              <a:t>1</a:t>
            </a:r>
            <a:r>
              <a:rPr sz="2950" spc="25">
                <a:latin typeface="Lucida Sans Unicode"/>
                <a:cs typeface="Lucida Sans Unicode"/>
              </a:rPr>
              <a:t>6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C4D0DF-C5D7-0853-229F-37FD731F6C15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9" name="object 20">
              <a:extLst>
                <a:ext uri="{FF2B5EF4-FFF2-40B4-BE49-F238E27FC236}">
                  <a16:creationId xmlns:a16="http://schemas.microsoft.com/office/drawing/2014/main" id="{C3A4881C-FC4A-C53F-D09B-7AF2ACF21EE5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10" name="object 21">
              <a:extLst>
                <a:ext uri="{FF2B5EF4-FFF2-40B4-BE49-F238E27FC236}">
                  <a16:creationId xmlns:a16="http://schemas.microsoft.com/office/drawing/2014/main" id="{AD3463E2-59EE-8D34-2FEE-96DFFAA79A60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1" name="object 22">
              <a:extLst>
                <a:ext uri="{FF2B5EF4-FFF2-40B4-BE49-F238E27FC236}">
                  <a16:creationId xmlns:a16="http://schemas.microsoft.com/office/drawing/2014/main" id="{E430CE15-C596-CE87-E8F0-AC842ADC047E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9AEF4B-66E3-2F9E-FFEA-AA093D4A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68" y="2023224"/>
            <a:ext cx="14393332" cy="62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46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40510" y="186635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5" h="1193165">
                <a:moveTo>
                  <a:pt x="596494" y="1192983"/>
                </a:moveTo>
                <a:lnTo>
                  <a:pt x="547569" y="1191005"/>
                </a:lnTo>
                <a:lnTo>
                  <a:pt x="499737" y="1185176"/>
                </a:lnTo>
                <a:lnTo>
                  <a:pt x="453147" y="1175647"/>
                </a:lnTo>
                <a:lnTo>
                  <a:pt x="407953" y="1162573"/>
                </a:lnTo>
                <a:lnTo>
                  <a:pt x="364309" y="1146107"/>
                </a:lnTo>
                <a:lnTo>
                  <a:pt x="322368" y="1126403"/>
                </a:lnTo>
                <a:lnTo>
                  <a:pt x="282284" y="1103615"/>
                </a:lnTo>
                <a:lnTo>
                  <a:pt x="244210" y="1077894"/>
                </a:lnTo>
                <a:lnTo>
                  <a:pt x="208300" y="1049397"/>
                </a:lnTo>
                <a:lnTo>
                  <a:pt x="174707" y="1018274"/>
                </a:lnTo>
                <a:lnTo>
                  <a:pt x="143585" y="984681"/>
                </a:lnTo>
                <a:lnTo>
                  <a:pt x="115087" y="948771"/>
                </a:lnTo>
                <a:lnTo>
                  <a:pt x="89367" y="910697"/>
                </a:lnTo>
                <a:lnTo>
                  <a:pt x="66578" y="870613"/>
                </a:lnTo>
                <a:lnTo>
                  <a:pt x="46874" y="828673"/>
                </a:lnTo>
                <a:lnTo>
                  <a:pt x="30408" y="785029"/>
                </a:lnTo>
                <a:lnTo>
                  <a:pt x="17334" y="739835"/>
                </a:lnTo>
                <a:lnTo>
                  <a:pt x="7806" y="693245"/>
                </a:lnTo>
                <a:lnTo>
                  <a:pt x="1976" y="645413"/>
                </a:lnTo>
                <a:lnTo>
                  <a:pt x="0" y="596475"/>
                </a:lnTo>
                <a:lnTo>
                  <a:pt x="1976" y="547569"/>
                </a:lnTo>
                <a:lnTo>
                  <a:pt x="7806" y="499737"/>
                </a:lnTo>
                <a:lnTo>
                  <a:pt x="17334" y="453147"/>
                </a:lnTo>
                <a:lnTo>
                  <a:pt x="30408" y="407954"/>
                </a:lnTo>
                <a:lnTo>
                  <a:pt x="46874" y="364310"/>
                </a:lnTo>
                <a:lnTo>
                  <a:pt x="66578" y="322369"/>
                </a:lnTo>
                <a:lnTo>
                  <a:pt x="89367" y="282285"/>
                </a:lnTo>
                <a:lnTo>
                  <a:pt x="115087" y="244211"/>
                </a:lnTo>
                <a:lnTo>
                  <a:pt x="143585" y="208301"/>
                </a:lnTo>
                <a:lnTo>
                  <a:pt x="174707" y="174708"/>
                </a:lnTo>
                <a:lnTo>
                  <a:pt x="208300" y="143586"/>
                </a:lnTo>
                <a:lnTo>
                  <a:pt x="244210" y="115088"/>
                </a:lnTo>
                <a:lnTo>
                  <a:pt x="282284" y="89368"/>
                </a:lnTo>
                <a:lnTo>
                  <a:pt x="322368" y="66579"/>
                </a:lnTo>
                <a:lnTo>
                  <a:pt x="364309" y="46875"/>
                </a:lnTo>
                <a:lnTo>
                  <a:pt x="407953" y="30409"/>
                </a:lnTo>
                <a:lnTo>
                  <a:pt x="453147" y="17335"/>
                </a:lnTo>
                <a:lnTo>
                  <a:pt x="499737" y="7807"/>
                </a:lnTo>
                <a:lnTo>
                  <a:pt x="547569" y="1977"/>
                </a:lnTo>
                <a:lnTo>
                  <a:pt x="596491" y="0"/>
                </a:lnTo>
                <a:lnTo>
                  <a:pt x="645412" y="1977"/>
                </a:lnTo>
                <a:lnTo>
                  <a:pt x="693245" y="7807"/>
                </a:lnTo>
                <a:lnTo>
                  <a:pt x="739834" y="17335"/>
                </a:lnTo>
                <a:lnTo>
                  <a:pt x="785028" y="30409"/>
                </a:lnTo>
                <a:lnTo>
                  <a:pt x="828672" y="46875"/>
                </a:lnTo>
                <a:lnTo>
                  <a:pt x="870613" y="66579"/>
                </a:lnTo>
                <a:lnTo>
                  <a:pt x="910697" y="89368"/>
                </a:lnTo>
                <a:lnTo>
                  <a:pt x="948771" y="115088"/>
                </a:lnTo>
                <a:lnTo>
                  <a:pt x="984681" y="143586"/>
                </a:lnTo>
                <a:lnTo>
                  <a:pt x="1018274" y="174708"/>
                </a:lnTo>
                <a:lnTo>
                  <a:pt x="1049396" y="208301"/>
                </a:lnTo>
                <a:lnTo>
                  <a:pt x="1077894" y="244211"/>
                </a:lnTo>
                <a:lnTo>
                  <a:pt x="1103614" y="282285"/>
                </a:lnTo>
                <a:lnTo>
                  <a:pt x="1126403" y="322369"/>
                </a:lnTo>
                <a:lnTo>
                  <a:pt x="1146107" y="364310"/>
                </a:lnTo>
                <a:lnTo>
                  <a:pt x="1162573" y="407954"/>
                </a:lnTo>
                <a:lnTo>
                  <a:pt x="1175647" y="453147"/>
                </a:lnTo>
                <a:lnTo>
                  <a:pt x="1185175" y="499737"/>
                </a:lnTo>
                <a:lnTo>
                  <a:pt x="1191005" y="547569"/>
                </a:lnTo>
                <a:lnTo>
                  <a:pt x="1192981" y="596491"/>
                </a:lnTo>
                <a:lnTo>
                  <a:pt x="1191005" y="645413"/>
                </a:lnTo>
                <a:lnTo>
                  <a:pt x="1185175" y="693245"/>
                </a:lnTo>
                <a:lnTo>
                  <a:pt x="1175647" y="739835"/>
                </a:lnTo>
                <a:lnTo>
                  <a:pt x="1162573" y="785029"/>
                </a:lnTo>
                <a:lnTo>
                  <a:pt x="1146107" y="828673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7"/>
                </a:lnTo>
                <a:lnTo>
                  <a:pt x="948771" y="1077894"/>
                </a:lnTo>
                <a:lnTo>
                  <a:pt x="910697" y="1103615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4" y="1175647"/>
                </a:lnTo>
                <a:lnTo>
                  <a:pt x="693245" y="1185176"/>
                </a:lnTo>
                <a:lnTo>
                  <a:pt x="645412" y="1191005"/>
                </a:lnTo>
                <a:lnTo>
                  <a:pt x="596494" y="1192983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325878" y="2257411"/>
            <a:ext cx="877569" cy="809625"/>
          </a:xfrm>
          <a:custGeom>
            <a:avLst/>
            <a:gdLst/>
            <a:ahLst/>
            <a:cxnLst/>
            <a:rect l="l" t="t" r="r" b="b"/>
            <a:pathLst>
              <a:path w="877569" h="809625">
                <a:moveTo>
                  <a:pt x="776185" y="423138"/>
                </a:moveTo>
                <a:lnTo>
                  <a:pt x="774268" y="384352"/>
                </a:lnTo>
                <a:lnTo>
                  <a:pt x="768515" y="346290"/>
                </a:lnTo>
                <a:lnTo>
                  <a:pt x="758977" y="309054"/>
                </a:lnTo>
                <a:lnTo>
                  <a:pt x="745667" y="272808"/>
                </a:lnTo>
                <a:lnTo>
                  <a:pt x="725398" y="231965"/>
                </a:lnTo>
                <a:lnTo>
                  <a:pt x="700519" y="193954"/>
                </a:lnTo>
                <a:lnTo>
                  <a:pt x="688898" y="206552"/>
                </a:lnTo>
                <a:lnTo>
                  <a:pt x="677443" y="219519"/>
                </a:lnTo>
                <a:lnTo>
                  <a:pt x="666178" y="232829"/>
                </a:lnTo>
                <a:lnTo>
                  <a:pt x="654710" y="247002"/>
                </a:lnTo>
                <a:lnTo>
                  <a:pt x="653884" y="248056"/>
                </a:lnTo>
                <a:lnTo>
                  <a:pt x="676313" y="287502"/>
                </a:lnTo>
                <a:lnTo>
                  <a:pt x="692975" y="330174"/>
                </a:lnTo>
                <a:lnTo>
                  <a:pt x="703364" y="375564"/>
                </a:lnTo>
                <a:lnTo>
                  <a:pt x="706945" y="423138"/>
                </a:lnTo>
                <a:lnTo>
                  <a:pt x="703478" y="469963"/>
                </a:lnTo>
                <a:lnTo>
                  <a:pt x="693420" y="514667"/>
                </a:lnTo>
                <a:lnTo>
                  <a:pt x="677265" y="556780"/>
                </a:lnTo>
                <a:lnTo>
                  <a:pt x="655497" y="595782"/>
                </a:lnTo>
                <a:lnTo>
                  <a:pt x="628637" y="631190"/>
                </a:lnTo>
                <a:lnTo>
                  <a:pt x="597166" y="662508"/>
                </a:lnTo>
                <a:lnTo>
                  <a:pt x="561581" y="689229"/>
                </a:lnTo>
                <a:lnTo>
                  <a:pt x="522389" y="710882"/>
                </a:lnTo>
                <a:lnTo>
                  <a:pt x="480072" y="726960"/>
                </a:lnTo>
                <a:lnTo>
                  <a:pt x="435140" y="736981"/>
                </a:lnTo>
                <a:lnTo>
                  <a:pt x="388086" y="740422"/>
                </a:lnTo>
                <a:lnTo>
                  <a:pt x="341033" y="736981"/>
                </a:lnTo>
                <a:lnTo>
                  <a:pt x="296100" y="726960"/>
                </a:lnTo>
                <a:lnTo>
                  <a:pt x="253796" y="710882"/>
                </a:lnTo>
                <a:lnTo>
                  <a:pt x="214604" y="689229"/>
                </a:lnTo>
                <a:lnTo>
                  <a:pt x="179019" y="662508"/>
                </a:lnTo>
                <a:lnTo>
                  <a:pt x="147548" y="631190"/>
                </a:lnTo>
                <a:lnTo>
                  <a:pt x="120675" y="595782"/>
                </a:lnTo>
                <a:lnTo>
                  <a:pt x="98920" y="556780"/>
                </a:lnTo>
                <a:lnTo>
                  <a:pt x="82765" y="514667"/>
                </a:lnTo>
                <a:lnTo>
                  <a:pt x="72707" y="469963"/>
                </a:lnTo>
                <a:lnTo>
                  <a:pt x="69240" y="423138"/>
                </a:lnTo>
                <a:lnTo>
                  <a:pt x="72707" y="376313"/>
                </a:lnTo>
                <a:lnTo>
                  <a:pt x="82765" y="331609"/>
                </a:lnTo>
                <a:lnTo>
                  <a:pt x="98920" y="289496"/>
                </a:lnTo>
                <a:lnTo>
                  <a:pt x="120675" y="250494"/>
                </a:lnTo>
                <a:lnTo>
                  <a:pt x="147548" y="215087"/>
                </a:lnTo>
                <a:lnTo>
                  <a:pt x="179019" y="183769"/>
                </a:lnTo>
                <a:lnTo>
                  <a:pt x="214604" y="157035"/>
                </a:lnTo>
                <a:lnTo>
                  <a:pt x="253796" y="135394"/>
                </a:lnTo>
                <a:lnTo>
                  <a:pt x="296100" y="119316"/>
                </a:lnTo>
                <a:lnTo>
                  <a:pt x="341033" y="109296"/>
                </a:lnTo>
                <a:lnTo>
                  <a:pt x="388086" y="105854"/>
                </a:lnTo>
                <a:lnTo>
                  <a:pt x="437388" y="109639"/>
                </a:lnTo>
                <a:lnTo>
                  <a:pt x="484314" y="120611"/>
                </a:lnTo>
                <a:lnTo>
                  <a:pt x="528307" y="138214"/>
                </a:lnTo>
                <a:lnTo>
                  <a:pt x="568807" y="161861"/>
                </a:lnTo>
                <a:lnTo>
                  <a:pt x="576287" y="154190"/>
                </a:lnTo>
                <a:lnTo>
                  <a:pt x="604253" y="127177"/>
                </a:lnTo>
                <a:lnTo>
                  <a:pt x="619772" y="113258"/>
                </a:lnTo>
                <a:lnTo>
                  <a:pt x="600748" y="99999"/>
                </a:lnTo>
                <a:lnTo>
                  <a:pt x="560412" y="77012"/>
                </a:lnTo>
                <a:lnTo>
                  <a:pt x="502729" y="54076"/>
                </a:lnTo>
                <a:lnTo>
                  <a:pt x="465315" y="44577"/>
                </a:lnTo>
                <a:lnTo>
                  <a:pt x="427062" y="38862"/>
                </a:lnTo>
                <a:lnTo>
                  <a:pt x="388086" y="36957"/>
                </a:lnTo>
                <a:lnTo>
                  <a:pt x="349123" y="38862"/>
                </a:lnTo>
                <a:lnTo>
                  <a:pt x="310857" y="44577"/>
                </a:lnTo>
                <a:lnTo>
                  <a:pt x="273456" y="54076"/>
                </a:lnTo>
                <a:lnTo>
                  <a:pt x="237020" y="67322"/>
                </a:lnTo>
                <a:lnTo>
                  <a:pt x="171373" y="102692"/>
                </a:lnTo>
                <a:lnTo>
                  <a:pt x="113665" y="150063"/>
                </a:lnTo>
                <a:lnTo>
                  <a:pt x="66065" y="207479"/>
                </a:lnTo>
                <a:lnTo>
                  <a:pt x="30518" y="272808"/>
                </a:lnTo>
                <a:lnTo>
                  <a:pt x="17208" y="309054"/>
                </a:lnTo>
                <a:lnTo>
                  <a:pt x="7658" y="346290"/>
                </a:lnTo>
                <a:lnTo>
                  <a:pt x="1917" y="384352"/>
                </a:lnTo>
                <a:lnTo>
                  <a:pt x="0" y="423138"/>
                </a:lnTo>
                <a:lnTo>
                  <a:pt x="1917" y="461911"/>
                </a:lnTo>
                <a:lnTo>
                  <a:pt x="7658" y="499986"/>
                </a:lnTo>
                <a:lnTo>
                  <a:pt x="17208" y="537210"/>
                </a:lnTo>
                <a:lnTo>
                  <a:pt x="30518" y="573468"/>
                </a:lnTo>
                <a:lnTo>
                  <a:pt x="66052" y="638784"/>
                </a:lnTo>
                <a:lnTo>
                  <a:pt x="113665" y="696214"/>
                </a:lnTo>
                <a:lnTo>
                  <a:pt x="171373" y="743585"/>
                </a:lnTo>
                <a:lnTo>
                  <a:pt x="237020" y="778954"/>
                </a:lnTo>
                <a:lnTo>
                  <a:pt x="273456" y="792200"/>
                </a:lnTo>
                <a:lnTo>
                  <a:pt x="310870" y="801700"/>
                </a:lnTo>
                <a:lnTo>
                  <a:pt x="349123" y="807415"/>
                </a:lnTo>
                <a:lnTo>
                  <a:pt x="388086" y="809320"/>
                </a:lnTo>
                <a:lnTo>
                  <a:pt x="427062" y="807415"/>
                </a:lnTo>
                <a:lnTo>
                  <a:pt x="465315" y="801700"/>
                </a:lnTo>
                <a:lnTo>
                  <a:pt x="502729" y="792200"/>
                </a:lnTo>
                <a:lnTo>
                  <a:pt x="539165" y="778954"/>
                </a:lnTo>
                <a:lnTo>
                  <a:pt x="604812" y="743585"/>
                </a:lnTo>
                <a:lnTo>
                  <a:pt x="662520" y="696214"/>
                </a:lnTo>
                <a:lnTo>
                  <a:pt x="710120" y="638784"/>
                </a:lnTo>
                <a:lnTo>
                  <a:pt x="745667" y="573468"/>
                </a:lnTo>
                <a:lnTo>
                  <a:pt x="758977" y="537210"/>
                </a:lnTo>
                <a:lnTo>
                  <a:pt x="768515" y="499986"/>
                </a:lnTo>
                <a:lnTo>
                  <a:pt x="774268" y="461911"/>
                </a:lnTo>
                <a:lnTo>
                  <a:pt x="776185" y="423138"/>
                </a:lnTo>
                <a:close/>
              </a:path>
              <a:path w="877569" h="809625">
                <a:moveTo>
                  <a:pt x="877100" y="14147"/>
                </a:moveTo>
                <a:lnTo>
                  <a:pt x="874890" y="11137"/>
                </a:lnTo>
                <a:lnTo>
                  <a:pt x="872096" y="10426"/>
                </a:lnTo>
                <a:lnTo>
                  <a:pt x="834593" y="762"/>
                </a:lnTo>
                <a:lnTo>
                  <a:pt x="833628" y="228"/>
                </a:lnTo>
                <a:lnTo>
                  <a:pt x="832421" y="0"/>
                </a:lnTo>
                <a:lnTo>
                  <a:pt x="831037" y="266"/>
                </a:lnTo>
                <a:lnTo>
                  <a:pt x="830389" y="330"/>
                </a:lnTo>
                <a:lnTo>
                  <a:pt x="829805" y="495"/>
                </a:lnTo>
                <a:lnTo>
                  <a:pt x="829284" y="762"/>
                </a:lnTo>
                <a:lnTo>
                  <a:pt x="826858" y="1536"/>
                </a:lnTo>
                <a:lnTo>
                  <a:pt x="789127" y="17132"/>
                </a:lnTo>
                <a:lnTo>
                  <a:pt x="751598" y="36423"/>
                </a:lnTo>
                <a:lnTo>
                  <a:pt x="718172" y="56464"/>
                </a:lnTo>
                <a:lnTo>
                  <a:pt x="678281" y="83908"/>
                </a:lnTo>
                <a:lnTo>
                  <a:pt x="636397" y="117132"/>
                </a:lnTo>
                <a:lnTo>
                  <a:pt x="593242" y="156756"/>
                </a:lnTo>
                <a:lnTo>
                  <a:pt x="563727" y="187477"/>
                </a:lnTo>
                <a:lnTo>
                  <a:pt x="534111" y="221678"/>
                </a:lnTo>
                <a:lnTo>
                  <a:pt x="504710" y="259461"/>
                </a:lnTo>
                <a:lnTo>
                  <a:pt x="475830" y="301117"/>
                </a:lnTo>
                <a:lnTo>
                  <a:pt x="447840" y="346697"/>
                </a:lnTo>
                <a:lnTo>
                  <a:pt x="420979" y="396532"/>
                </a:lnTo>
                <a:lnTo>
                  <a:pt x="395592" y="450621"/>
                </a:lnTo>
                <a:lnTo>
                  <a:pt x="378333" y="492442"/>
                </a:lnTo>
                <a:lnTo>
                  <a:pt x="375577" y="499643"/>
                </a:lnTo>
                <a:lnTo>
                  <a:pt x="182460" y="349961"/>
                </a:lnTo>
                <a:lnTo>
                  <a:pt x="181152" y="348830"/>
                </a:lnTo>
                <a:lnTo>
                  <a:pt x="173443" y="345948"/>
                </a:lnTo>
                <a:lnTo>
                  <a:pt x="167398" y="343115"/>
                </a:lnTo>
                <a:lnTo>
                  <a:pt x="159016" y="340995"/>
                </a:lnTo>
                <a:lnTo>
                  <a:pt x="156108" y="341795"/>
                </a:lnTo>
                <a:lnTo>
                  <a:pt x="139014" y="344398"/>
                </a:lnTo>
                <a:lnTo>
                  <a:pt x="135559" y="344385"/>
                </a:lnTo>
                <a:lnTo>
                  <a:pt x="132232" y="346722"/>
                </a:lnTo>
                <a:lnTo>
                  <a:pt x="131686" y="347776"/>
                </a:lnTo>
                <a:lnTo>
                  <a:pt x="88087" y="418693"/>
                </a:lnTo>
                <a:lnTo>
                  <a:pt x="86144" y="420979"/>
                </a:lnTo>
                <a:lnTo>
                  <a:pt x="87426" y="428155"/>
                </a:lnTo>
                <a:lnTo>
                  <a:pt x="88252" y="432003"/>
                </a:lnTo>
                <a:lnTo>
                  <a:pt x="98615" y="484517"/>
                </a:lnTo>
                <a:lnTo>
                  <a:pt x="99314" y="489127"/>
                </a:lnTo>
                <a:lnTo>
                  <a:pt x="101053" y="496265"/>
                </a:lnTo>
                <a:lnTo>
                  <a:pt x="103022" y="497636"/>
                </a:lnTo>
                <a:lnTo>
                  <a:pt x="110223" y="500278"/>
                </a:lnTo>
                <a:lnTo>
                  <a:pt x="117043" y="502869"/>
                </a:lnTo>
                <a:lnTo>
                  <a:pt x="152958" y="517448"/>
                </a:lnTo>
                <a:lnTo>
                  <a:pt x="191173" y="534390"/>
                </a:lnTo>
                <a:lnTo>
                  <a:pt x="247243" y="562038"/>
                </a:lnTo>
                <a:lnTo>
                  <a:pt x="306222" y="595414"/>
                </a:lnTo>
                <a:lnTo>
                  <a:pt x="366534" y="636244"/>
                </a:lnTo>
                <a:lnTo>
                  <a:pt x="401167" y="664616"/>
                </a:lnTo>
                <a:lnTo>
                  <a:pt x="422719" y="685152"/>
                </a:lnTo>
                <a:lnTo>
                  <a:pt x="428523" y="683806"/>
                </a:lnTo>
                <a:lnTo>
                  <a:pt x="438696" y="646328"/>
                </a:lnTo>
                <a:lnTo>
                  <a:pt x="454355" y="597331"/>
                </a:lnTo>
                <a:lnTo>
                  <a:pt x="471678" y="549490"/>
                </a:lnTo>
                <a:lnTo>
                  <a:pt x="486346" y="512737"/>
                </a:lnTo>
                <a:lnTo>
                  <a:pt x="503301" y="473633"/>
                </a:lnTo>
                <a:lnTo>
                  <a:pt x="522833" y="432358"/>
                </a:lnTo>
                <a:lnTo>
                  <a:pt x="544931" y="389724"/>
                </a:lnTo>
                <a:lnTo>
                  <a:pt x="569925" y="345935"/>
                </a:lnTo>
                <a:lnTo>
                  <a:pt x="597535" y="302272"/>
                </a:lnTo>
                <a:lnTo>
                  <a:pt x="628040" y="259003"/>
                </a:lnTo>
                <a:lnTo>
                  <a:pt x="661416" y="216979"/>
                </a:lnTo>
                <a:lnTo>
                  <a:pt x="697966" y="176631"/>
                </a:lnTo>
                <a:lnTo>
                  <a:pt x="737590" y="138709"/>
                </a:lnTo>
                <a:lnTo>
                  <a:pt x="780491" y="103759"/>
                </a:lnTo>
                <a:lnTo>
                  <a:pt x="814959" y="79908"/>
                </a:lnTo>
                <a:lnTo>
                  <a:pt x="851535" y="58331"/>
                </a:lnTo>
                <a:lnTo>
                  <a:pt x="861098" y="54432"/>
                </a:lnTo>
                <a:lnTo>
                  <a:pt x="863523" y="49250"/>
                </a:lnTo>
                <a:lnTo>
                  <a:pt x="863968" y="47853"/>
                </a:lnTo>
                <a:lnTo>
                  <a:pt x="877100" y="1414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93517" y="401084"/>
            <a:ext cx="6704944" cy="9361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35"/>
              <a:t>Achievements</a:t>
            </a:r>
            <a:endParaRPr lang="en-US" spc="-55">
              <a:ea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9208" y="2402996"/>
            <a:ext cx="7802245" cy="5668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spc="30">
                <a:ea typeface="+mn-lt"/>
                <a:cs typeface="+mn-lt"/>
              </a:rPr>
              <a:t>Train the model to identify farmers</a:t>
            </a:r>
            <a:endParaRPr lang="en-US" sz="3600"/>
          </a:p>
        </p:txBody>
      </p:sp>
      <p:sp>
        <p:nvSpPr>
          <p:cNvPr id="8" name="object 8"/>
          <p:cNvSpPr txBox="1"/>
          <p:nvPr/>
        </p:nvSpPr>
        <p:spPr>
          <a:xfrm>
            <a:off x="3913769" y="4048933"/>
            <a:ext cx="12036001" cy="5668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spc="55">
                <a:ea typeface="+mn-lt"/>
                <a:cs typeface="+mn-lt"/>
              </a:rPr>
              <a:t>Collected data set</a:t>
            </a:r>
            <a:endParaRPr lang="en-US" sz="3600"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12416" y="5514733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4" h="790575">
                <a:moveTo>
                  <a:pt x="750874" y="413245"/>
                </a:moveTo>
                <a:lnTo>
                  <a:pt x="743458" y="338201"/>
                </a:lnTo>
                <a:lnTo>
                  <a:pt x="721360" y="266433"/>
                </a:lnTo>
                <a:lnTo>
                  <a:pt x="701738" y="226542"/>
                </a:lnTo>
                <a:lnTo>
                  <a:pt x="677672" y="189433"/>
                </a:lnTo>
                <a:lnTo>
                  <a:pt x="666432" y="201726"/>
                </a:lnTo>
                <a:lnTo>
                  <a:pt x="655358" y="214388"/>
                </a:lnTo>
                <a:lnTo>
                  <a:pt x="644461" y="227393"/>
                </a:lnTo>
                <a:lnTo>
                  <a:pt x="633361" y="241236"/>
                </a:lnTo>
                <a:lnTo>
                  <a:pt x="632561" y="242265"/>
                </a:lnTo>
                <a:lnTo>
                  <a:pt x="654253" y="280784"/>
                </a:lnTo>
                <a:lnTo>
                  <a:pt x="670382" y="322465"/>
                </a:lnTo>
                <a:lnTo>
                  <a:pt x="680427" y="366788"/>
                </a:lnTo>
                <a:lnTo>
                  <a:pt x="683895" y="413245"/>
                </a:lnTo>
                <a:lnTo>
                  <a:pt x="680542" y="458978"/>
                </a:lnTo>
                <a:lnTo>
                  <a:pt x="670814" y="502640"/>
                </a:lnTo>
                <a:lnTo>
                  <a:pt x="655180" y="543750"/>
                </a:lnTo>
                <a:lnTo>
                  <a:pt x="634123" y="581850"/>
                </a:lnTo>
                <a:lnTo>
                  <a:pt x="608139" y="616419"/>
                </a:lnTo>
                <a:lnTo>
                  <a:pt x="577697" y="647014"/>
                </a:lnTo>
                <a:lnTo>
                  <a:pt x="543267" y="673112"/>
                </a:lnTo>
                <a:lnTo>
                  <a:pt x="505358" y="694258"/>
                </a:lnTo>
                <a:lnTo>
                  <a:pt x="464426" y="709968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20" y="719734"/>
                </a:lnTo>
                <a:lnTo>
                  <a:pt x="286448" y="709968"/>
                </a:lnTo>
                <a:lnTo>
                  <a:pt x="245516" y="694258"/>
                </a:lnTo>
                <a:lnTo>
                  <a:pt x="207606" y="673112"/>
                </a:lnTo>
                <a:lnTo>
                  <a:pt x="173177" y="647014"/>
                </a:lnTo>
                <a:lnTo>
                  <a:pt x="142735" y="616419"/>
                </a:lnTo>
                <a:lnTo>
                  <a:pt x="116751" y="581850"/>
                </a:lnTo>
                <a:lnTo>
                  <a:pt x="95694" y="543750"/>
                </a:lnTo>
                <a:lnTo>
                  <a:pt x="80060" y="502640"/>
                </a:lnTo>
                <a:lnTo>
                  <a:pt x="70332" y="458978"/>
                </a:lnTo>
                <a:lnTo>
                  <a:pt x="66979" y="413245"/>
                </a:lnTo>
                <a:lnTo>
                  <a:pt x="70332" y="367512"/>
                </a:lnTo>
                <a:lnTo>
                  <a:pt x="80060" y="323850"/>
                </a:lnTo>
                <a:lnTo>
                  <a:pt x="95694" y="282740"/>
                </a:lnTo>
                <a:lnTo>
                  <a:pt x="116751" y="244640"/>
                </a:lnTo>
                <a:lnTo>
                  <a:pt x="142735" y="210070"/>
                </a:lnTo>
                <a:lnTo>
                  <a:pt x="173177" y="179476"/>
                </a:lnTo>
                <a:lnTo>
                  <a:pt x="207606" y="153377"/>
                </a:lnTo>
                <a:lnTo>
                  <a:pt x="245516" y="132232"/>
                </a:lnTo>
                <a:lnTo>
                  <a:pt x="286448" y="116522"/>
                </a:lnTo>
                <a:lnTo>
                  <a:pt x="329920" y="106756"/>
                </a:lnTo>
                <a:lnTo>
                  <a:pt x="375437" y="103390"/>
                </a:lnTo>
                <a:lnTo>
                  <a:pt x="423125" y="107086"/>
                </a:lnTo>
                <a:lnTo>
                  <a:pt x="468528" y="117805"/>
                </a:lnTo>
                <a:lnTo>
                  <a:pt x="511086" y="134988"/>
                </a:lnTo>
                <a:lnTo>
                  <a:pt x="550252" y="158089"/>
                </a:lnTo>
                <a:lnTo>
                  <a:pt x="557491" y="150583"/>
                </a:lnTo>
                <a:lnTo>
                  <a:pt x="589521" y="119634"/>
                </a:lnTo>
                <a:lnTo>
                  <a:pt x="599567" y="110617"/>
                </a:lnTo>
                <a:lnTo>
                  <a:pt x="581152" y="97663"/>
                </a:lnTo>
                <a:lnTo>
                  <a:pt x="542137" y="75222"/>
                </a:lnTo>
                <a:lnTo>
                  <a:pt x="486333" y="52819"/>
                </a:lnTo>
                <a:lnTo>
                  <a:pt x="413131" y="37960"/>
                </a:lnTo>
                <a:lnTo>
                  <a:pt x="375437" y="36093"/>
                </a:lnTo>
                <a:lnTo>
                  <a:pt x="337743" y="37960"/>
                </a:lnTo>
                <a:lnTo>
                  <a:pt x="264541" y="52819"/>
                </a:lnTo>
                <a:lnTo>
                  <a:pt x="196634" y="81521"/>
                </a:lnTo>
                <a:lnTo>
                  <a:pt x="136867" y="121996"/>
                </a:lnTo>
                <a:lnTo>
                  <a:pt x="85509" y="173583"/>
                </a:lnTo>
                <a:lnTo>
                  <a:pt x="45224" y="233616"/>
                </a:lnTo>
                <a:lnTo>
                  <a:pt x="16637" y="301840"/>
                </a:lnTo>
                <a:lnTo>
                  <a:pt x="1854" y="375373"/>
                </a:lnTo>
                <a:lnTo>
                  <a:pt x="0" y="413245"/>
                </a:lnTo>
                <a:lnTo>
                  <a:pt x="1854" y="451116"/>
                </a:lnTo>
                <a:lnTo>
                  <a:pt x="16637" y="524649"/>
                </a:lnTo>
                <a:lnTo>
                  <a:pt x="45212" y="592861"/>
                </a:lnTo>
                <a:lnTo>
                  <a:pt x="85509" y="652907"/>
                </a:lnTo>
                <a:lnTo>
                  <a:pt x="136855" y="704494"/>
                </a:lnTo>
                <a:lnTo>
                  <a:pt x="196634" y="744969"/>
                </a:lnTo>
                <a:lnTo>
                  <a:pt x="264541" y="773671"/>
                </a:lnTo>
                <a:lnTo>
                  <a:pt x="337743" y="788530"/>
                </a:lnTo>
                <a:lnTo>
                  <a:pt x="375437" y="790397"/>
                </a:lnTo>
                <a:lnTo>
                  <a:pt x="413131" y="788530"/>
                </a:lnTo>
                <a:lnTo>
                  <a:pt x="486333" y="773671"/>
                </a:lnTo>
                <a:lnTo>
                  <a:pt x="554240" y="744969"/>
                </a:lnTo>
                <a:lnTo>
                  <a:pt x="614019" y="704494"/>
                </a:lnTo>
                <a:lnTo>
                  <a:pt x="665365" y="652907"/>
                </a:lnTo>
                <a:lnTo>
                  <a:pt x="705662" y="592861"/>
                </a:lnTo>
                <a:lnTo>
                  <a:pt x="734225" y="524649"/>
                </a:lnTo>
                <a:lnTo>
                  <a:pt x="749020" y="451116"/>
                </a:lnTo>
                <a:lnTo>
                  <a:pt x="750874" y="413245"/>
                </a:lnTo>
                <a:close/>
              </a:path>
              <a:path w="848994" h="790575">
                <a:moveTo>
                  <a:pt x="848499" y="13830"/>
                </a:moveTo>
                <a:lnTo>
                  <a:pt x="846366" y="10883"/>
                </a:lnTo>
                <a:lnTo>
                  <a:pt x="843661" y="10198"/>
                </a:lnTo>
                <a:lnTo>
                  <a:pt x="807377" y="762"/>
                </a:lnTo>
                <a:lnTo>
                  <a:pt x="806437" y="228"/>
                </a:lnTo>
                <a:lnTo>
                  <a:pt x="805281" y="0"/>
                </a:lnTo>
                <a:lnTo>
                  <a:pt x="803935" y="266"/>
                </a:lnTo>
                <a:lnTo>
                  <a:pt x="803313" y="330"/>
                </a:lnTo>
                <a:lnTo>
                  <a:pt x="802754" y="495"/>
                </a:lnTo>
                <a:lnTo>
                  <a:pt x="802246" y="749"/>
                </a:lnTo>
                <a:lnTo>
                  <a:pt x="799896" y="1511"/>
                </a:lnTo>
                <a:lnTo>
                  <a:pt x="763384" y="16738"/>
                </a:lnTo>
                <a:lnTo>
                  <a:pt x="727087" y="35572"/>
                </a:lnTo>
                <a:lnTo>
                  <a:pt x="681672" y="63817"/>
                </a:lnTo>
                <a:lnTo>
                  <a:pt x="643750" y="91414"/>
                </a:lnTo>
                <a:lnTo>
                  <a:pt x="602068" y="126365"/>
                </a:lnTo>
                <a:lnTo>
                  <a:pt x="573900" y="153098"/>
                </a:lnTo>
                <a:lnTo>
                  <a:pt x="545338" y="183095"/>
                </a:lnTo>
                <a:lnTo>
                  <a:pt x="516686" y="216496"/>
                </a:lnTo>
                <a:lnTo>
                  <a:pt x="488251" y="253403"/>
                </a:lnTo>
                <a:lnTo>
                  <a:pt x="460311" y="294081"/>
                </a:lnTo>
                <a:lnTo>
                  <a:pt x="433235" y="338594"/>
                </a:lnTo>
                <a:lnTo>
                  <a:pt x="407250" y="387261"/>
                </a:lnTo>
                <a:lnTo>
                  <a:pt x="382689" y="440093"/>
                </a:lnTo>
                <a:lnTo>
                  <a:pt x="365988" y="480923"/>
                </a:lnTo>
                <a:lnTo>
                  <a:pt x="363334" y="487959"/>
                </a:lnTo>
                <a:lnTo>
                  <a:pt x="176517" y="341782"/>
                </a:lnTo>
                <a:lnTo>
                  <a:pt x="175234" y="340677"/>
                </a:lnTo>
                <a:lnTo>
                  <a:pt x="167792" y="337870"/>
                </a:lnTo>
                <a:lnTo>
                  <a:pt x="161937" y="335089"/>
                </a:lnTo>
                <a:lnTo>
                  <a:pt x="153822" y="333032"/>
                </a:lnTo>
                <a:lnTo>
                  <a:pt x="151015" y="333806"/>
                </a:lnTo>
                <a:lnTo>
                  <a:pt x="134480" y="336346"/>
                </a:lnTo>
                <a:lnTo>
                  <a:pt x="131140" y="336334"/>
                </a:lnTo>
                <a:lnTo>
                  <a:pt x="127927" y="338620"/>
                </a:lnTo>
                <a:lnTo>
                  <a:pt x="127393" y="339648"/>
                </a:lnTo>
                <a:lnTo>
                  <a:pt x="85204" y="408901"/>
                </a:lnTo>
                <a:lnTo>
                  <a:pt x="83337" y="411137"/>
                </a:lnTo>
                <a:lnTo>
                  <a:pt x="84569" y="418147"/>
                </a:lnTo>
                <a:lnTo>
                  <a:pt x="85382" y="421906"/>
                </a:lnTo>
                <a:lnTo>
                  <a:pt x="95402" y="473189"/>
                </a:lnTo>
                <a:lnTo>
                  <a:pt x="96075" y="477697"/>
                </a:lnTo>
                <a:lnTo>
                  <a:pt x="97764" y="484657"/>
                </a:lnTo>
                <a:lnTo>
                  <a:pt x="99669" y="486003"/>
                </a:lnTo>
                <a:lnTo>
                  <a:pt x="106629" y="488581"/>
                </a:lnTo>
                <a:lnTo>
                  <a:pt x="113233" y="491109"/>
                </a:lnTo>
                <a:lnTo>
                  <a:pt x="157264" y="509384"/>
                </a:lnTo>
                <a:lnTo>
                  <a:pt x="212255" y="535063"/>
                </a:lnTo>
                <a:lnTo>
                  <a:pt x="265671" y="563435"/>
                </a:lnTo>
                <a:lnTo>
                  <a:pt x="325970" y="600748"/>
                </a:lnTo>
                <a:lnTo>
                  <a:pt x="381800" y="643509"/>
                </a:lnTo>
                <a:lnTo>
                  <a:pt x="408940" y="669124"/>
                </a:lnTo>
                <a:lnTo>
                  <a:pt x="414553" y="667816"/>
                </a:lnTo>
                <a:lnTo>
                  <a:pt x="427228" y="621690"/>
                </a:lnTo>
                <a:lnTo>
                  <a:pt x="439534" y="583361"/>
                </a:lnTo>
                <a:lnTo>
                  <a:pt x="456298" y="536651"/>
                </a:lnTo>
                <a:lnTo>
                  <a:pt x="470496" y="500748"/>
                </a:lnTo>
                <a:lnTo>
                  <a:pt x="486892" y="462559"/>
                </a:lnTo>
                <a:lnTo>
                  <a:pt x="505777" y="422249"/>
                </a:lnTo>
                <a:lnTo>
                  <a:pt x="527164" y="380606"/>
                </a:lnTo>
                <a:lnTo>
                  <a:pt x="551345" y="337845"/>
                </a:lnTo>
                <a:lnTo>
                  <a:pt x="578040" y="295211"/>
                </a:lnTo>
                <a:lnTo>
                  <a:pt x="607568" y="252958"/>
                </a:lnTo>
                <a:lnTo>
                  <a:pt x="639851" y="211912"/>
                </a:lnTo>
                <a:lnTo>
                  <a:pt x="675195" y="172504"/>
                </a:lnTo>
                <a:lnTo>
                  <a:pt x="713536" y="135470"/>
                </a:lnTo>
                <a:lnTo>
                  <a:pt x="755040" y="101333"/>
                </a:lnTo>
                <a:lnTo>
                  <a:pt x="788390" y="78054"/>
                </a:lnTo>
                <a:lnTo>
                  <a:pt x="823772" y="56972"/>
                </a:lnTo>
                <a:lnTo>
                  <a:pt x="833018" y="53162"/>
                </a:lnTo>
                <a:lnTo>
                  <a:pt x="835367" y="48107"/>
                </a:lnTo>
                <a:lnTo>
                  <a:pt x="835787" y="46748"/>
                </a:lnTo>
                <a:lnTo>
                  <a:pt x="848499" y="13830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25878" y="3886097"/>
            <a:ext cx="877569" cy="809625"/>
          </a:xfrm>
          <a:custGeom>
            <a:avLst/>
            <a:gdLst/>
            <a:ahLst/>
            <a:cxnLst/>
            <a:rect l="l" t="t" r="r" b="b"/>
            <a:pathLst>
              <a:path w="877569" h="809625">
                <a:moveTo>
                  <a:pt x="776185" y="423138"/>
                </a:moveTo>
                <a:lnTo>
                  <a:pt x="774268" y="384365"/>
                </a:lnTo>
                <a:lnTo>
                  <a:pt x="768515" y="346290"/>
                </a:lnTo>
                <a:lnTo>
                  <a:pt x="758977" y="309067"/>
                </a:lnTo>
                <a:lnTo>
                  <a:pt x="745667" y="272808"/>
                </a:lnTo>
                <a:lnTo>
                  <a:pt x="725398" y="231978"/>
                </a:lnTo>
                <a:lnTo>
                  <a:pt x="700519" y="193967"/>
                </a:lnTo>
                <a:lnTo>
                  <a:pt x="688898" y="206552"/>
                </a:lnTo>
                <a:lnTo>
                  <a:pt x="677443" y="219519"/>
                </a:lnTo>
                <a:lnTo>
                  <a:pt x="666178" y="232841"/>
                </a:lnTo>
                <a:lnTo>
                  <a:pt x="654710" y="247015"/>
                </a:lnTo>
                <a:lnTo>
                  <a:pt x="653884" y="248069"/>
                </a:lnTo>
                <a:lnTo>
                  <a:pt x="676313" y="287515"/>
                </a:lnTo>
                <a:lnTo>
                  <a:pt x="692975" y="330187"/>
                </a:lnTo>
                <a:lnTo>
                  <a:pt x="703364" y="375564"/>
                </a:lnTo>
                <a:lnTo>
                  <a:pt x="706945" y="423138"/>
                </a:lnTo>
                <a:lnTo>
                  <a:pt x="703478" y="469963"/>
                </a:lnTo>
                <a:lnTo>
                  <a:pt x="693420" y="514680"/>
                </a:lnTo>
                <a:lnTo>
                  <a:pt x="677265" y="556780"/>
                </a:lnTo>
                <a:lnTo>
                  <a:pt x="655497" y="595782"/>
                </a:lnTo>
                <a:lnTo>
                  <a:pt x="628637" y="631190"/>
                </a:lnTo>
                <a:lnTo>
                  <a:pt x="597166" y="662508"/>
                </a:lnTo>
                <a:lnTo>
                  <a:pt x="561581" y="689241"/>
                </a:lnTo>
                <a:lnTo>
                  <a:pt x="522389" y="710895"/>
                </a:lnTo>
                <a:lnTo>
                  <a:pt x="480072" y="726973"/>
                </a:lnTo>
                <a:lnTo>
                  <a:pt x="435140" y="736981"/>
                </a:lnTo>
                <a:lnTo>
                  <a:pt x="388086" y="740422"/>
                </a:lnTo>
                <a:lnTo>
                  <a:pt x="341033" y="736981"/>
                </a:lnTo>
                <a:lnTo>
                  <a:pt x="296100" y="726973"/>
                </a:lnTo>
                <a:lnTo>
                  <a:pt x="253796" y="710895"/>
                </a:lnTo>
                <a:lnTo>
                  <a:pt x="214604" y="689241"/>
                </a:lnTo>
                <a:lnTo>
                  <a:pt x="179019" y="662508"/>
                </a:lnTo>
                <a:lnTo>
                  <a:pt x="147548" y="631190"/>
                </a:lnTo>
                <a:lnTo>
                  <a:pt x="120675" y="595782"/>
                </a:lnTo>
                <a:lnTo>
                  <a:pt x="98920" y="556780"/>
                </a:lnTo>
                <a:lnTo>
                  <a:pt x="82765" y="514680"/>
                </a:lnTo>
                <a:lnTo>
                  <a:pt x="72707" y="469963"/>
                </a:lnTo>
                <a:lnTo>
                  <a:pt x="69240" y="423138"/>
                </a:lnTo>
                <a:lnTo>
                  <a:pt x="72707" y="376326"/>
                </a:lnTo>
                <a:lnTo>
                  <a:pt x="82765" y="331609"/>
                </a:lnTo>
                <a:lnTo>
                  <a:pt x="98920" y="289509"/>
                </a:lnTo>
                <a:lnTo>
                  <a:pt x="120675" y="250507"/>
                </a:lnTo>
                <a:lnTo>
                  <a:pt x="147548" y="215099"/>
                </a:lnTo>
                <a:lnTo>
                  <a:pt x="179019" y="183781"/>
                </a:lnTo>
                <a:lnTo>
                  <a:pt x="214604" y="157048"/>
                </a:lnTo>
                <a:lnTo>
                  <a:pt x="253796" y="135394"/>
                </a:lnTo>
                <a:lnTo>
                  <a:pt x="296100" y="119316"/>
                </a:lnTo>
                <a:lnTo>
                  <a:pt x="341033" y="109308"/>
                </a:lnTo>
                <a:lnTo>
                  <a:pt x="388086" y="105867"/>
                </a:lnTo>
                <a:lnTo>
                  <a:pt x="437388" y="109651"/>
                </a:lnTo>
                <a:lnTo>
                  <a:pt x="484314" y="120624"/>
                </a:lnTo>
                <a:lnTo>
                  <a:pt x="528307" y="138226"/>
                </a:lnTo>
                <a:lnTo>
                  <a:pt x="568807" y="161874"/>
                </a:lnTo>
                <a:lnTo>
                  <a:pt x="576287" y="154190"/>
                </a:lnTo>
                <a:lnTo>
                  <a:pt x="604253" y="127177"/>
                </a:lnTo>
                <a:lnTo>
                  <a:pt x="619772" y="113258"/>
                </a:lnTo>
                <a:lnTo>
                  <a:pt x="600748" y="99999"/>
                </a:lnTo>
                <a:lnTo>
                  <a:pt x="560412" y="77012"/>
                </a:lnTo>
                <a:lnTo>
                  <a:pt x="502729" y="54076"/>
                </a:lnTo>
                <a:lnTo>
                  <a:pt x="465315" y="44589"/>
                </a:lnTo>
                <a:lnTo>
                  <a:pt x="427062" y="38874"/>
                </a:lnTo>
                <a:lnTo>
                  <a:pt x="388086" y="36957"/>
                </a:lnTo>
                <a:lnTo>
                  <a:pt x="349123" y="38874"/>
                </a:lnTo>
                <a:lnTo>
                  <a:pt x="310857" y="44589"/>
                </a:lnTo>
                <a:lnTo>
                  <a:pt x="273456" y="54076"/>
                </a:lnTo>
                <a:lnTo>
                  <a:pt x="237020" y="67322"/>
                </a:lnTo>
                <a:lnTo>
                  <a:pt x="171373" y="102692"/>
                </a:lnTo>
                <a:lnTo>
                  <a:pt x="113665" y="150063"/>
                </a:lnTo>
                <a:lnTo>
                  <a:pt x="66065" y="207492"/>
                </a:lnTo>
                <a:lnTo>
                  <a:pt x="30518" y="272808"/>
                </a:lnTo>
                <a:lnTo>
                  <a:pt x="17208" y="309067"/>
                </a:lnTo>
                <a:lnTo>
                  <a:pt x="7658" y="346290"/>
                </a:lnTo>
                <a:lnTo>
                  <a:pt x="1917" y="384365"/>
                </a:lnTo>
                <a:lnTo>
                  <a:pt x="0" y="423138"/>
                </a:lnTo>
                <a:lnTo>
                  <a:pt x="1917" y="461924"/>
                </a:lnTo>
                <a:lnTo>
                  <a:pt x="7658" y="499999"/>
                </a:lnTo>
                <a:lnTo>
                  <a:pt x="17208" y="537222"/>
                </a:lnTo>
                <a:lnTo>
                  <a:pt x="30518" y="573481"/>
                </a:lnTo>
                <a:lnTo>
                  <a:pt x="66052" y="638797"/>
                </a:lnTo>
                <a:lnTo>
                  <a:pt x="113665" y="696226"/>
                </a:lnTo>
                <a:lnTo>
                  <a:pt x="171373" y="743597"/>
                </a:lnTo>
                <a:lnTo>
                  <a:pt x="237020" y="778967"/>
                </a:lnTo>
                <a:lnTo>
                  <a:pt x="273456" y="792213"/>
                </a:lnTo>
                <a:lnTo>
                  <a:pt x="310870" y="801700"/>
                </a:lnTo>
                <a:lnTo>
                  <a:pt x="349123" y="807415"/>
                </a:lnTo>
                <a:lnTo>
                  <a:pt x="388086" y="809332"/>
                </a:lnTo>
                <a:lnTo>
                  <a:pt x="427062" y="807415"/>
                </a:lnTo>
                <a:lnTo>
                  <a:pt x="465315" y="801700"/>
                </a:lnTo>
                <a:lnTo>
                  <a:pt x="502729" y="792213"/>
                </a:lnTo>
                <a:lnTo>
                  <a:pt x="539165" y="778967"/>
                </a:lnTo>
                <a:lnTo>
                  <a:pt x="604812" y="743597"/>
                </a:lnTo>
                <a:lnTo>
                  <a:pt x="662520" y="696226"/>
                </a:lnTo>
                <a:lnTo>
                  <a:pt x="710120" y="638797"/>
                </a:lnTo>
                <a:lnTo>
                  <a:pt x="745667" y="573481"/>
                </a:lnTo>
                <a:lnTo>
                  <a:pt x="758977" y="537222"/>
                </a:lnTo>
                <a:lnTo>
                  <a:pt x="768515" y="499999"/>
                </a:lnTo>
                <a:lnTo>
                  <a:pt x="774268" y="461924"/>
                </a:lnTo>
                <a:lnTo>
                  <a:pt x="776185" y="423138"/>
                </a:lnTo>
                <a:close/>
              </a:path>
              <a:path w="877569" h="809625">
                <a:moveTo>
                  <a:pt x="877100" y="14160"/>
                </a:moveTo>
                <a:lnTo>
                  <a:pt x="874890" y="11150"/>
                </a:lnTo>
                <a:lnTo>
                  <a:pt x="872096" y="10439"/>
                </a:lnTo>
                <a:lnTo>
                  <a:pt x="834593" y="774"/>
                </a:lnTo>
                <a:lnTo>
                  <a:pt x="833628" y="228"/>
                </a:lnTo>
                <a:lnTo>
                  <a:pt x="832421" y="0"/>
                </a:lnTo>
                <a:lnTo>
                  <a:pt x="831037" y="266"/>
                </a:lnTo>
                <a:lnTo>
                  <a:pt x="830389" y="330"/>
                </a:lnTo>
                <a:lnTo>
                  <a:pt x="829805" y="508"/>
                </a:lnTo>
                <a:lnTo>
                  <a:pt x="829284" y="762"/>
                </a:lnTo>
                <a:lnTo>
                  <a:pt x="826858" y="1549"/>
                </a:lnTo>
                <a:lnTo>
                  <a:pt x="789127" y="17132"/>
                </a:lnTo>
                <a:lnTo>
                  <a:pt x="751598" y="36423"/>
                </a:lnTo>
                <a:lnTo>
                  <a:pt x="718172" y="56476"/>
                </a:lnTo>
                <a:lnTo>
                  <a:pt x="678281" y="83921"/>
                </a:lnTo>
                <a:lnTo>
                  <a:pt x="636397" y="117144"/>
                </a:lnTo>
                <a:lnTo>
                  <a:pt x="593242" y="156768"/>
                </a:lnTo>
                <a:lnTo>
                  <a:pt x="563727" y="187477"/>
                </a:lnTo>
                <a:lnTo>
                  <a:pt x="534111" y="221691"/>
                </a:lnTo>
                <a:lnTo>
                  <a:pt x="504710" y="259473"/>
                </a:lnTo>
                <a:lnTo>
                  <a:pt x="475830" y="301129"/>
                </a:lnTo>
                <a:lnTo>
                  <a:pt x="447840" y="346710"/>
                </a:lnTo>
                <a:lnTo>
                  <a:pt x="420979" y="396544"/>
                </a:lnTo>
                <a:lnTo>
                  <a:pt x="395592" y="450634"/>
                </a:lnTo>
                <a:lnTo>
                  <a:pt x="378333" y="492442"/>
                </a:lnTo>
                <a:lnTo>
                  <a:pt x="375577" y="499656"/>
                </a:lnTo>
                <a:lnTo>
                  <a:pt x="182460" y="349961"/>
                </a:lnTo>
                <a:lnTo>
                  <a:pt x="181152" y="348843"/>
                </a:lnTo>
                <a:lnTo>
                  <a:pt x="173443" y="345960"/>
                </a:lnTo>
                <a:lnTo>
                  <a:pt x="167398" y="343115"/>
                </a:lnTo>
                <a:lnTo>
                  <a:pt x="159016" y="341007"/>
                </a:lnTo>
                <a:lnTo>
                  <a:pt x="156108" y="341795"/>
                </a:lnTo>
                <a:lnTo>
                  <a:pt x="139014" y="344411"/>
                </a:lnTo>
                <a:lnTo>
                  <a:pt x="135559" y="344398"/>
                </a:lnTo>
                <a:lnTo>
                  <a:pt x="132232" y="346722"/>
                </a:lnTo>
                <a:lnTo>
                  <a:pt x="131686" y="347789"/>
                </a:lnTo>
                <a:lnTo>
                  <a:pt x="88087" y="418693"/>
                </a:lnTo>
                <a:lnTo>
                  <a:pt x="86144" y="420992"/>
                </a:lnTo>
                <a:lnTo>
                  <a:pt x="87426" y="428167"/>
                </a:lnTo>
                <a:lnTo>
                  <a:pt x="88252" y="432003"/>
                </a:lnTo>
                <a:lnTo>
                  <a:pt x="98615" y="484530"/>
                </a:lnTo>
                <a:lnTo>
                  <a:pt x="99314" y="489140"/>
                </a:lnTo>
                <a:lnTo>
                  <a:pt x="101053" y="496265"/>
                </a:lnTo>
                <a:lnTo>
                  <a:pt x="103022" y="497636"/>
                </a:lnTo>
                <a:lnTo>
                  <a:pt x="110223" y="500291"/>
                </a:lnTo>
                <a:lnTo>
                  <a:pt x="117043" y="502869"/>
                </a:lnTo>
                <a:lnTo>
                  <a:pt x="152958" y="517461"/>
                </a:lnTo>
                <a:lnTo>
                  <a:pt x="191173" y="534403"/>
                </a:lnTo>
                <a:lnTo>
                  <a:pt x="247243" y="562051"/>
                </a:lnTo>
                <a:lnTo>
                  <a:pt x="306222" y="595426"/>
                </a:lnTo>
                <a:lnTo>
                  <a:pt x="366534" y="636257"/>
                </a:lnTo>
                <a:lnTo>
                  <a:pt x="401167" y="664629"/>
                </a:lnTo>
                <a:lnTo>
                  <a:pt x="422719" y="685165"/>
                </a:lnTo>
                <a:lnTo>
                  <a:pt x="428523" y="683806"/>
                </a:lnTo>
                <a:lnTo>
                  <a:pt x="438696" y="646341"/>
                </a:lnTo>
                <a:lnTo>
                  <a:pt x="454355" y="597331"/>
                </a:lnTo>
                <a:lnTo>
                  <a:pt x="471678" y="549503"/>
                </a:lnTo>
                <a:lnTo>
                  <a:pt x="486346" y="512737"/>
                </a:lnTo>
                <a:lnTo>
                  <a:pt x="503301" y="473646"/>
                </a:lnTo>
                <a:lnTo>
                  <a:pt x="522833" y="432358"/>
                </a:lnTo>
                <a:lnTo>
                  <a:pt x="544931" y="389724"/>
                </a:lnTo>
                <a:lnTo>
                  <a:pt x="569925" y="345948"/>
                </a:lnTo>
                <a:lnTo>
                  <a:pt x="597535" y="302285"/>
                </a:lnTo>
                <a:lnTo>
                  <a:pt x="628040" y="259016"/>
                </a:lnTo>
                <a:lnTo>
                  <a:pt x="661416" y="216992"/>
                </a:lnTo>
                <a:lnTo>
                  <a:pt x="697966" y="176631"/>
                </a:lnTo>
                <a:lnTo>
                  <a:pt x="737590" y="138709"/>
                </a:lnTo>
                <a:lnTo>
                  <a:pt x="780491" y="103759"/>
                </a:lnTo>
                <a:lnTo>
                  <a:pt x="814959" y="79921"/>
                </a:lnTo>
                <a:lnTo>
                  <a:pt x="851535" y="58343"/>
                </a:lnTo>
                <a:lnTo>
                  <a:pt x="861098" y="54432"/>
                </a:lnTo>
                <a:lnTo>
                  <a:pt x="863523" y="49263"/>
                </a:lnTo>
                <a:lnTo>
                  <a:pt x="863968" y="47866"/>
                </a:lnTo>
                <a:lnTo>
                  <a:pt x="877100" y="14160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50580" y="4902175"/>
            <a:ext cx="4548628" cy="375227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919977" y="5836846"/>
            <a:ext cx="113372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0">
                <a:latin typeface="Lucida Sans Unicode"/>
                <a:cs typeface="Lucida Sans Unicode"/>
              </a:rPr>
              <a:t>Checking</a:t>
            </a:r>
            <a:r>
              <a:rPr sz="3000" spc="-150">
                <a:latin typeface="Lucida Sans Unicode"/>
                <a:cs typeface="Lucida Sans Unicode"/>
              </a:rPr>
              <a:t> </a:t>
            </a:r>
            <a:r>
              <a:rPr sz="3000" spc="70">
                <a:latin typeface="Lucida Sans Unicode"/>
                <a:cs typeface="Lucida Sans Unicode"/>
              </a:rPr>
              <a:t>the</a:t>
            </a:r>
            <a:r>
              <a:rPr sz="3000" spc="-150">
                <a:latin typeface="Lucida Sans Unicode"/>
                <a:cs typeface="Lucida Sans Unicode"/>
              </a:rPr>
              <a:t> </a:t>
            </a:r>
            <a:r>
              <a:rPr sz="3000" spc="204">
                <a:latin typeface="Lucida Sans Unicode"/>
                <a:cs typeface="Lucida Sans Unicode"/>
              </a:rPr>
              <a:t>accuracy</a:t>
            </a:r>
            <a:r>
              <a:rPr sz="3000" spc="-150">
                <a:latin typeface="Lucida Sans Unicode"/>
                <a:cs typeface="Lucida Sans Unicode"/>
              </a:rPr>
              <a:t> </a:t>
            </a:r>
            <a:r>
              <a:rPr sz="3000" spc="-20">
                <a:latin typeface="Lucida Sans Unicode"/>
                <a:cs typeface="Lucida Sans Unicode"/>
              </a:rPr>
              <a:t>of</a:t>
            </a:r>
            <a:r>
              <a:rPr sz="3000" spc="-145">
                <a:latin typeface="Lucida Sans Unicode"/>
                <a:cs typeface="Lucida Sans Unicode"/>
              </a:rPr>
              <a:t> </a:t>
            </a:r>
            <a:r>
              <a:rPr sz="3000" spc="70">
                <a:latin typeface="Lucida Sans Unicode"/>
                <a:cs typeface="Lucida Sans Unicode"/>
              </a:rPr>
              <a:t>the</a:t>
            </a:r>
            <a:r>
              <a:rPr sz="3000" spc="-150">
                <a:latin typeface="Lucida Sans Unicode"/>
                <a:cs typeface="Lucida Sans Unicode"/>
              </a:rPr>
              <a:t> </a:t>
            </a:r>
            <a:r>
              <a:rPr sz="3000" spc="110">
                <a:latin typeface="Lucida Sans Unicode"/>
                <a:cs typeface="Lucida Sans Unicode"/>
              </a:rPr>
              <a:t>model</a:t>
            </a:r>
            <a:r>
              <a:rPr sz="3000" spc="-150">
                <a:latin typeface="Lucida Sans Unicode"/>
                <a:cs typeface="Lucida Sans Unicode"/>
              </a:rPr>
              <a:t> </a:t>
            </a:r>
            <a:r>
              <a:rPr sz="3000" spc="35">
                <a:latin typeface="Lucida Sans Unicode"/>
                <a:cs typeface="Lucida Sans Unicode"/>
              </a:rPr>
              <a:t>using</a:t>
            </a:r>
            <a:r>
              <a:rPr sz="3000" spc="-150">
                <a:latin typeface="Lucida Sans Unicode"/>
                <a:cs typeface="Lucida Sans Unicode"/>
              </a:rPr>
              <a:t> </a:t>
            </a:r>
            <a:r>
              <a:rPr sz="3000" spc="145">
                <a:latin typeface="Lucida Sans Unicode"/>
                <a:cs typeface="Lucida Sans Unicode"/>
              </a:rPr>
              <a:t>sample</a:t>
            </a:r>
            <a:r>
              <a:rPr sz="3000" spc="-145">
                <a:latin typeface="Lucida Sans Unicode"/>
                <a:cs typeface="Lucida Sans Unicode"/>
              </a:rPr>
              <a:t> </a:t>
            </a:r>
            <a:r>
              <a:rPr sz="3000" spc="210">
                <a:latin typeface="Lucida Sans Unicode"/>
                <a:cs typeface="Lucida Sans Unicode"/>
              </a:rPr>
              <a:t>data</a:t>
            </a:r>
            <a:r>
              <a:rPr sz="3000" spc="-150">
                <a:latin typeface="Lucida Sans Unicode"/>
                <a:cs typeface="Lucida Sans Unicode"/>
              </a:rPr>
              <a:t> </a:t>
            </a:r>
            <a:r>
              <a:rPr sz="3000" spc="65">
                <a:latin typeface="Lucida Sans Unicode"/>
                <a:cs typeface="Lucida Sans Unicode"/>
              </a:rPr>
              <a:t>set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578475" y="9632421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17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F59A33-9640-0542-52E8-A402EBE8B725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FE808A2D-2181-DE82-1F10-C279834ABE7C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C6701A9-298B-418F-879A-2A701AB98A11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F2AD8EA2-CBE8-AFF0-ACC1-941642795481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7343" y="186636"/>
            <a:ext cx="1193165" cy="1193165"/>
          </a:xfrm>
          <a:custGeom>
            <a:avLst/>
            <a:gdLst/>
            <a:ahLst/>
            <a:cxnLst/>
            <a:rect l="l" t="t" r="r" b="b"/>
            <a:pathLst>
              <a:path w="1193164" h="1193165">
                <a:moveTo>
                  <a:pt x="596491" y="1192982"/>
                </a:moveTo>
                <a:lnTo>
                  <a:pt x="547569" y="1191005"/>
                </a:lnTo>
                <a:lnTo>
                  <a:pt x="499737" y="1185175"/>
                </a:lnTo>
                <a:lnTo>
                  <a:pt x="453147" y="1175647"/>
                </a:lnTo>
                <a:lnTo>
                  <a:pt x="407953" y="1162573"/>
                </a:lnTo>
                <a:lnTo>
                  <a:pt x="364309" y="1146107"/>
                </a:lnTo>
                <a:lnTo>
                  <a:pt x="322369" y="1126403"/>
                </a:lnTo>
                <a:lnTo>
                  <a:pt x="282285" y="1103614"/>
                </a:lnTo>
                <a:lnTo>
                  <a:pt x="244211" y="1077894"/>
                </a:lnTo>
                <a:lnTo>
                  <a:pt x="208301" y="1049396"/>
                </a:lnTo>
                <a:lnTo>
                  <a:pt x="174708" y="1018274"/>
                </a:lnTo>
                <a:lnTo>
                  <a:pt x="143586" y="984681"/>
                </a:lnTo>
                <a:lnTo>
                  <a:pt x="115088" y="948771"/>
                </a:lnTo>
                <a:lnTo>
                  <a:pt x="89367" y="910697"/>
                </a:lnTo>
                <a:lnTo>
                  <a:pt x="66579" y="870613"/>
                </a:lnTo>
                <a:lnTo>
                  <a:pt x="46875" y="828672"/>
                </a:lnTo>
                <a:lnTo>
                  <a:pt x="30409" y="785028"/>
                </a:lnTo>
                <a:lnTo>
                  <a:pt x="17335" y="739835"/>
                </a:lnTo>
                <a:lnTo>
                  <a:pt x="7806" y="693245"/>
                </a:lnTo>
                <a:lnTo>
                  <a:pt x="1977" y="645412"/>
                </a:lnTo>
                <a:lnTo>
                  <a:pt x="0" y="596494"/>
                </a:lnTo>
                <a:lnTo>
                  <a:pt x="1977" y="547569"/>
                </a:lnTo>
                <a:lnTo>
                  <a:pt x="7806" y="499737"/>
                </a:lnTo>
                <a:lnTo>
                  <a:pt x="17335" y="453147"/>
                </a:lnTo>
                <a:lnTo>
                  <a:pt x="30409" y="407953"/>
                </a:lnTo>
                <a:lnTo>
                  <a:pt x="46875" y="364309"/>
                </a:lnTo>
                <a:lnTo>
                  <a:pt x="66579" y="322369"/>
                </a:lnTo>
                <a:lnTo>
                  <a:pt x="89367" y="282285"/>
                </a:lnTo>
                <a:lnTo>
                  <a:pt x="115088" y="244211"/>
                </a:lnTo>
                <a:lnTo>
                  <a:pt x="143586" y="208301"/>
                </a:lnTo>
                <a:lnTo>
                  <a:pt x="174708" y="174708"/>
                </a:lnTo>
                <a:lnTo>
                  <a:pt x="208301" y="143585"/>
                </a:lnTo>
                <a:lnTo>
                  <a:pt x="244211" y="115088"/>
                </a:lnTo>
                <a:lnTo>
                  <a:pt x="282285" y="89367"/>
                </a:lnTo>
                <a:lnTo>
                  <a:pt x="322369" y="66579"/>
                </a:lnTo>
                <a:lnTo>
                  <a:pt x="364309" y="46875"/>
                </a:lnTo>
                <a:lnTo>
                  <a:pt x="407953" y="30409"/>
                </a:lnTo>
                <a:lnTo>
                  <a:pt x="453147" y="17335"/>
                </a:lnTo>
                <a:lnTo>
                  <a:pt x="499737" y="7806"/>
                </a:lnTo>
                <a:lnTo>
                  <a:pt x="547569" y="1977"/>
                </a:lnTo>
                <a:lnTo>
                  <a:pt x="596486" y="0"/>
                </a:lnTo>
                <a:lnTo>
                  <a:pt x="645412" y="1977"/>
                </a:lnTo>
                <a:lnTo>
                  <a:pt x="693245" y="7806"/>
                </a:lnTo>
                <a:lnTo>
                  <a:pt x="739835" y="17335"/>
                </a:lnTo>
                <a:lnTo>
                  <a:pt x="785028" y="30409"/>
                </a:lnTo>
                <a:lnTo>
                  <a:pt x="828672" y="46875"/>
                </a:lnTo>
                <a:lnTo>
                  <a:pt x="870613" y="66579"/>
                </a:lnTo>
                <a:lnTo>
                  <a:pt x="910697" y="89367"/>
                </a:lnTo>
                <a:lnTo>
                  <a:pt x="948771" y="115088"/>
                </a:lnTo>
                <a:lnTo>
                  <a:pt x="984681" y="143585"/>
                </a:lnTo>
                <a:lnTo>
                  <a:pt x="1018274" y="174708"/>
                </a:lnTo>
                <a:lnTo>
                  <a:pt x="1049396" y="208301"/>
                </a:lnTo>
                <a:lnTo>
                  <a:pt x="1077894" y="244211"/>
                </a:lnTo>
                <a:lnTo>
                  <a:pt x="1103614" y="282285"/>
                </a:lnTo>
                <a:lnTo>
                  <a:pt x="1126403" y="322369"/>
                </a:lnTo>
                <a:lnTo>
                  <a:pt x="1146107" y="364309"/>
                </a:lnTo>
                <a:lnTo>
                  <a:pt x="1162573" y="407953"/>
                </a:lnTo>
                <a:lnTo>
                  <a:pt x="1175647" y="453147"/>
                </a:lnTo>
                <a:lnTo>
                  <a:pt x="1185175" y="499737"/>
                </a:lnTo>
                <a:lnTo>
                  <a:pt x="1191005" y="547569"/>
                </a:lnTo>
                <a:lnTo>
                  <a:pt x="1192982" y="596488"/>
                </a:lnTo>
                <a:lnTo>
                  <a:pt x="1191005" y="645412"/>
                </a:lnTo>
                <a:lnTo>
                  <a:pt x="1185175" y="693245"/>
                </a:lnTo>
                <a:lnTo>
                  <a:pt x="1175647" y="739835"/>
                </a:lnTo>
                <a:lnTo>
                  <a:pt x="1162573" y="785028"/>
                </a:lnTo>
                <a:lnTo>
                  <a:pt x="1146107" y="828672"/>
                </a:lnTo>
                <a:lnTo>
                  <a:pt x="1126403" y="870613"/>
                </a:lnTo>
                <a:lnTo>
                  <a:pt x="1103614" y="910697"/>
                </a:lnTo>
                <a:lnTo>
                  <a:pt x="1077894" y="948771"/>
                </a:lnTo>
                <a:lnTo>
                  <a:pt x="1049396" y="984681"/>
                </a:lnTo>
                <a:lnTo>
                  <a:pt x="1018274" y="1018274"/>
                </a:lnTo>
                <a:lnTo>
                  <a:pt x="984681" y="1049396"/>
                </a:lnTo>
                <a:lnTo>
                  <a:pt x="948771" y="1077894"/>
                </a:lnTo>
                <a:lnTo>
                  <a:pt x="910697" y="1103614"/>
                </a:lnTo>
                <a:lnTo>
                  <a:pt x="870613" y="1126403"/>
                </a:lnTo>
                <a:lnTo>
                  <a:pt x="828672" y="1146107"/>
                </a:lnTo>
                <a:lnTo>
                  <a:pt x="785028" y="1162573"/>
                </a:lnTo>
                <a:lnTo>
                  <a:pt x="739835" y="1175647"/>
                </a:lnTo>
                <a:lnTo>
                  <a:pt x="693245" y="1185175"/>
                </a:lnTo>
                <a:lnTo>
                  <a:pt x="645412" y="1191005"/>
                </a:lnTo>
                <a:lnTo>
                  <a:pt x="596491" y="1192982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7"/>
            <a:ext cx="3676649" cy="800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79042" y="2311615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4" h="790575">
                <a:moveTo>
                  <a:pt x="750874" y="413245"/>
                </a:moveTo>
                <a:lnTo>
                  <a:pt x="743458" y="338201"/>
                </a:lnTo>
                <a:lnTo>
                  <a:pt x="721347" y="266433"/>
                </a:lnTo>
                <a:lnTo>
                  <a:pt x="701738" y="226542"/>
                </a:lnTo>
                <a:lnTo>
                  <a:pt x="677672" y="189433"/>
                </a:lnTo>
                <a:lnTo>
                  <a:pt x="666432" y="201726"/>
                </a:lnTo>
                <a:lnTo>
                  <a:pt x="655345" y="214388"/>
                </a:lnTo>
                <a:lnTo>
                  <a:pt x="644448" y="227393"/>
                </a:lnTo>
                <a:lnTo>
                  <a:pt x="633349" y="241236"/>
                </a:lnTo>
                <a:lnTo>
                  <a:pt x="632561" y="242265"/>
                </a:lnTo>
                <a:lnTo>
                  <a:pt x="654253" y="280784"/>
                </a:lnTo>
                <a:lnTo>
                  <a:pt x="670382" y="322465"/>
                </a:lnTo>
                <a:lnTo>
                  <a:pt x="680427" y="366788"/>
                </a:lnTo>
                <a:lnTo>
                  <a:pt x="683882" y="413245"/>
                </a:lnTo>
                <a:lnTo>
                  <a:pt x="680529" y="458978"/>
                </a:lnTo>
                <a:lnTo>
                  <a:pt x="670801" y="502640"/>
                </a:lnTo>
                <a:lnTo>
                  <a:pt x="655167" y="543750"/>
                </a:lnTo>
                <a:lnTo>
                  <a:pt x="634123" y="581850"/>
                </a:lnTo>
                <a:lnTo>
                  <a:pt x="608139" y="616419"/>
                </a:lnTo>
                <a:lnTo>
                  <a:pt x="577684" y="647014"/>
                </a:lnTo>
                <a:lnTo>
                  <a:pt x="543267" y="673112"/>
                </a:lnTo>
                <a:lnTo>
                  <a:pt x="505345" y="694258"/>
                </a:lnTo>
                <a:lnTo>
                  <a:pt x="464413" y="709968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07" y="719734"/>
                </a:lnTo>
                <a:lnTo>
                  <a:pt x="286448" y="709968"/>
                </a:lnTo>
                <a:lnTo>
                  <a:pt x="245516" y="694258"/>
                </a:lnTo>
                <a:lnTo>
                  <a:pt x="207594" y="673112"/>
                </a:lnTo>
                <a:lnTo>
                  <a:pt x="173177" y="647014"/>
                </a:lnTo>
                <a:lnTo>
                  <a:pt x="142735" y="616419"/>
                </a:lnTo>
                <a:lnTo>
                  <a:pt x="116738" y="581850"/>
                </a:lnTo>
                <a:lnTo>
                  <a:pt x="95694" y="543750"/>
                </a:lnTo>
                <a:lnTo>
                  <a:pt x="80060" y="502640"/>
                </a:lnTo>
                <a:lnTo>
                  <a:pt x="70332" y="458978"/>
                </a:lnTo>
                <a:lnTo>
                  <a:pt x="66979" y="413245"/>
                </a:lnTo>
                <a:lnTo>
                  <a:pt x="70332" y="367512"/>
                </a:lnTo>
                <a:lnTo>
                  <a:pt x="80060" y="323850"/>
                </a:lnTo>
                <a:lnTo>
                  <a:pt x="95694" y="282740"/>
                </a:lnTo>
                <a:lnTo>
                  <a:pt x="116738" y="244640"/>
                </a:lnTo>
                <a:lnTo>
                  <a:pt x="142735" y="210070"/>
                </a:lnTo>
                <a:lnTo>
                  <a:pt x="173177" y="179476"/>
                </a:lnTo>
                <a:lnTo>
                  <a:pt x="207594" y="153377"/>
                </a:lnTo>
                <a:lnTo>
                  <a:pt x="245516" y="132232"/>
                </a:lnTo>
                <a:lnTo>
                  <a:pt x="286448" y="116522"/>
                </a:lnTo>
                <a:lnTo>
                  <a:pt x="329907" y="106756"/>
                </a:lnTo>
                <a:lnTo>
                  <a:pt x="375437" y="103390"/>
                </a:lnTo>
                <a:lnTo>
                  <a:pt x="423113" y="107086"/>
                </a:lnTo>
                <a:lnTo>
                  <a:pt x="468515" y="117805"/>
                </a:lnTo>
                <a:lnTo>
                  <a:pt x="511073" y="134988"/>
                </a:lnTo>
                <a:lnTo>
                  <a:pt x="550252" y="158089"/>
                </a:lnTo>
                <a:lnTo>
                  <a:pt x="557491" y="150583"/>
                </a:lnTo>
                <a:lnTo>
                  <a:pt x="589508" y="119634"/>
                </a:lnTo>
                <a:lnTo>
                  <a:pt x="599554" y="110617"/>
                </a:lnTo>
                <a:lnTo>
                  <a:pt x="581152" y="97663"/>
                </a:lnTo>
                <a:lnTo>
                  <a:pt x="542137" y="75222"/>
                </a:lnTo>
                <a:lnTo>
                  <a:pt x="486333" y="52819"/>
                </a:lnTo>
                <a:lnTo>
                  <a:pt x="413131" y="37960"/>
                </a:lnTo>
                <a:lnTo>
                  <a:pt x="375437" y="36093"/>
                </a:lnTo>
                <a:lnTo>
                  <a:pt x="337731" y="37960"/>
                </a:lnTo>
                <a:lnTo>
                  <a:pt x="264528" y="52819"/>
                </a:lnTo>
                <a:lnTo>
                  <a:pt x="196621" y="81521"/>
                </a:lnTo>
                <a:lnTo>
                  <a:pt x="136855" y="121996"/>
                </a:lnTo>
                <a:lnTo>
                  <a:pt x="85509" y="173583"/>
                </a:lnTo>
                <a:lnTo>
                  <a:pt x="45212" y="233616"/>
                </a:lnTo>
                <a:lnTo>
                  <a:pt x="16637" y="301840"/>
                </a:lnTo>
                <a:lnTo>
                  <a:pt x="1854" y="375373"/>
                </a:lnTo>
                <a:lnTo>
                  <a:pt x="0" y="413245"/>
                </a:lnTo>
                <a:lnTo>
                  <a:pt x="1854" y="451116"/>
                </a:lnTo>
                <a:lnTo>
                  <a:pt x="16637" y="524649"/>
                </a:lnTo>
                <a:lnTo>
                  <a:pt x="45212" y="592861"/>
                </a:lnTo>
                <a:lnTo>
                  <a:pt x="85509" y="652907"/>
                </a:lnTo>
                <a:lnTo>
                  <a:pt x="136855" y="704494"/>
                </a:lnTo>
                <a:lnTo>
                  <a:pt x="196621" y="744969"/>
                </a:lnTo>
                <a:lnTo>
                  <a:pt x="264528" y="773671"/>
                </a:lnTo>
                <a:lnTo>
                  <a:pt x="337731" y="788530"/>
                </a:lnTo>
                <a:lnTo>
                  <a:pt x="375437" y="790397"/>
                </a:lnTo>
                <a:lnTo>
                  <a:pt x="413131" y="788530"/>
                </a:lnTo>
                <a:lnTo>
                  <a:pt x="486333" y="773671"/>
                </a:lnTo>
                <a:lnTo>
                  <a:pt x="554240" y="744969"/>
                </a:lnTo>
                <a:lnTo>
                  <a:pt x="614006" y="704494"/>
                </a:lnTo>
                <a:lnTo>
                  <a:pt x="665353" y="652907"/>
                </a:lnTo>
                <a:lnTo>
                  <a:pt x="705650" y="592861"/>
                </a:lnTo>
                <a:lnTo>
                  <a:pt x="734225" y="524649"/>
                </a:lnTo>
                <a:lnTo>
                  <a:pt x="749007" y="451116"/>
                </a:lnTo>
                <a:lnTo>
                  <a:pt x="750874" y="413245"/>
                </a:lnTo>
                <a:close/>
              </a:path>
              <a:path w="848994" h="790575">
                <a:moveTo>
                  <a:pt x="848499" y="13830"/>
                </a:moveTo>
                <a:lnTo>
                  <a:pt x="846353" y="10883"/>
                </a:lnTo>
                <a:lnTo>
                  <a:pt x="843661" y="10185"/>
                </a:lnTo>
                <a:lnTo>
                  <a:pt x="807377" y="762"/>
                </a:lnTo>
                <a:lnTo>
                  <a:pt x="806437" y="228"/>
                </a:lnTo>
                <a:lnTo>
                  <a:pt x="805281" y="0"/>
                </a:lnTo>
                <a:lnTo>
                  <a:pt x="803935" y="266"/>
                </a:lnTo>
                <a:lnTo>
                  <a:pt x="803313" y="330"/>
                </a:lnTo>
                <a:lnTo>
                  <a:pt x="802741" y="495"/>
                </a:lnTo>
                <a:lnTo>
                  <a:pt x="802233" y="749"/>
                </a:lnTo>
                <a:lnTo>
                  <a:pt x="799884" y="1511"/>
                </a:lnTo>
                <a:lnTo>
                  <a:pt x="763384" y="16738"/>
                </a:lnTo>
                <a:lnTo>
                  <a:pt x="727087" y="35572"/>
                </a:lnTo>
                <a:lnTo>
                  <a:pt x="681672" y="63817"/>
                </a:lnTo>
                <a:lnTo>
                  <a:pt x="643737" y="91414"/>
                </a:lnTo>
                <a:lnTo>
                  <a:pt x="602056" y="126365"/>
                </a:lnTo>
                <a:lnTo>
                  <a:pt x="573887" y="153098"/>
                </a:lnTo>
                <a:lnTo>
                  <a:pt x="545338" y="183095"/>
                </a:lnTo>
                <a:lnTo>
                  <a:pt x="516686" y="216496"/>
                </a:lnTo>
                <a:lnTo>
                  <a:pt x="488251" y="253403"/>
                </a:lnTo>
                <a:lnTo>
                  <a:pt x="460298" y="294081"/>
                </a:lnTo>
                <a:lnTo>
                  <a:pt x="433235" y="338594"/>
                </a:lnTo>
                <a:lnTo>
                  <a:pt x="407238" y="387261"/>
                </a:lnTo>
                <a:lnTo>
                  <a:pt x="382689" y="440080"/>
                </a:lnTo>
                <a:lnTo>
                  <a:pt x="365988" y="480923"/>
                </a:lnTo>
                <a:lnTo>
                  <a:pt x="363321" y="487959"/>
                </a:lnTo>
                <a:lnTo>
                  <a:pt x="176504" y="341782"/>
                </a:lnTo>
                <a:lnTo>
                  <a:pt x="175234" y="340677"/>
                </a:lnTo>
                <a:lnTo>
                  <a:pt x="167779" y="337870"/>
                </a:lnTo>
                <a:lnTo>
                  <a:pt x="161937" y="335089"/>
                </a:lnTo>
                <a:lnTo>
                  <a:pt x="153822" y="333032"/>
                </a:lnTo>
                <a:lnTo>
                  <a:pt x="151015" y="333806"/>
                </a:lnTo>
                <a:lnTo>
                  <a:pt x="134480" y="336346"/>
                </a:lnTo>
                <a:lnTo>
                  <a:pt x="131127" y="336334"/>
                </a:lnTo>
                <a:lnTo>
                  <a:pt x="127914" y="338620"/>
                </a:lnTo>
                <a:lnTo>
                  <a:pt x="127381" y="339648"/>
                </a:lnTo>
                <a:lnTo>
                  <a:pt x="85204" y="408901"/>
                </a:lnTo>
                <a:lnTo>
                  <a:pt x="83337" y="411137"/>
                </a:lnTo>
                <a:lnTo>
                  <a:pt x="84569" y="418147"/>
                </a:lnTo>
                <a:lnTo>
                  <a:pt x="85369" y="421906"/>
                </a:lnTo>
                <a:lnTo>
                  <a:pt x="95402" y="473189"/>
                </a:lnTo>
                <a:lnTo>
                  <a:pt x="96075" y="477697"/>
                </a:lnTo>
                <a:lnTo>
                  <a:pt x="97764" y="484657"/>
                </a:lnTo>
                <a:lnTo>
                  <a:pt x="99656" y="486003"/>
                </a:lnTo>
                <a:lnTo>
                  <a:pt x="106629" y="488581"/>
                </a:lnTo>
                <a:lnTo>
                  <a:pt x="113220" y="491109"/>
                </a:lnTo>
                <a:lnTo>
                  <a:pt x="157264" y="509384"/>
                </a:lnTo>
                <a:lnTo>
                  <a:pt x="212255" y="535063"/>
                </a:lnTo>
                <a:lnTo>
                  <a:pt x="265671" y="563435"/>
                </a:lnTo>
                <a:lnTo>
                  <a:pt x="325970" y="600748"/>
                </a:lnTo>
                <a:lnTo>
                  <a:pt x="381800" y="643509"/>
                </a:lnTo>
                <a:lnTo>
                  <a:pt x="408940" y="669124"/>
                </a:lnTo>
                <a:lnTo>
                  <a:pt x="414553" y="667816"/>
                </a:lnTo>
                <a:lnTo>
                  <a:pt x="427228" y="621690"/>
                </a:lnTo>
                <a:lnTo>
                  <a:pt x="439534" y="583361"/>
                </a:lnTo>
                <a:lnTo>
                  <a:pt x="456298" y="536651"/>
                </a:lnTo>
                <a:lnTo>
                  <a:pt x="470484" y="500748"/>
                </a:lnTo>
                <a:lnTo>
                  <a:pt x="486879" y="462559"/>
                </a:lnTo>
                <a:lnTo>
                  <a:pt x="505777" y="422249"/>
                </a:lnTo>
                <a:lnTo>
                  <a:pt x="527164" y="380606"/>
                </a:lnTo>
                <a:lnTo>
                  <a:pt x="551332" y="337845"/>
                </a:lnTo>
                <a:lnTo>
                  <a:pt x="578040" y="295211"/>
                </a:lnTo>
                <a:lnTo>
                  <a:pt x="607555" y="252958"/>
                </a:lnTo>
                <a:lnTo>
                  <a:pt x="639851" y="211912"/>
                </a:lnTo>
                <a:lnTo>
                  <a:pt x="675195" y="172504"/>
                </a:lnTo>
                <a:lnTo>
                  <a:pt x="713536" y="135470"/>
                </a:lnTo>
                <a:lnTo>
                  <a:pt x="755027" y="101333"/>
                </a:lnTo>
                <a:lnTo>
                  <a:pt x="788390" y="78054"/>
                </a:lnTo>
                <a:lnTo>
                  <a:pt x="823772" y="56972"/>
                </a:lnTo>
                <a:lnTo>
                  <a:pt x="833018" y="53162"/>
                </a:lnTo>
                <a:lnTo>
                  <a:pt x="835367" y="48107"/>
                </a:lnTo>
                <a:lnTo>
                  <a:pt x="835787" y="46748"/>
                </a:lnTo>
                <a:lnTo>
                  <a:pt x="848499" y="13830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9042" y="5210771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4" h="790575">
                <a:moveTo>
                  <a:pt x="750874" y="413245"/>
                </a:moveTo>
                <a:lnTo>
                  <a:pt x="743458" y="338188"/>
                </a:lnTo>
                <a:lnTo>
                  <a:pt x="721347" y="266433"/>
                </a:lnTo>
                <a:lnTo>
                  <a:pt x="701738" y="226542"/>
                </a:lnTo>
                <a:lnTo>
                  <a:pt x="677672" y="189420"/>
                </a:lnTo>
                <a:lnTo>
                  <a:pt x="666432" y="201726"/>
                </a:lnTo>
                <a:lnTo>
                  <a:pt x="655345" y="214388"/>
                </a:lnTo>
                <a:lnTo>
                  <a:pt x="644448" y="227393"/>
                </a:lnTo>
                <a:lnTo>
                  <a:pt x="633349" y="241236"/>
                </a:lnTo>
                <a:lnTo>
                  <a:pt x="632561" y="242252"/>
                </a:lnTo>
                <a:lnTo>
                  <a:pt x="654253" y="280784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82" y="413245"/>
                </a:lnTo>
                <a:lnTo>
                  <a:pt x="680529" y="458965"/>
                </a:lnTo>
                <a:lnTo>
                  <a:pt x="670801" y="502640"/>
                </a:lnTo>
                <a:lnTo>
                  <a:pt x="655167" y="543750"/>
                </a:lnTo>
                <a:lnTo>
                  <a:pt x="634123" y="581850"/>
                </a:lnTo>
                <a:lnTo>
                  <a:pt x="608139" y="616419"/>
                </a:lnTo>
                <a:lnTo>
                  <a:pt x="577684" y="647001"/>
                </a:lnTo>
                <a:lnTo>
                  <a:pt x="543267" y="673112"/>
                </a:lnTo>
                <a:lnTo>
                  <a:pt x="505345" y="694258"/>
                </a:lnTo>
                <a:lnTo>
                  <a:pt x="464413" y="709955"/>
                </a:lnTo>
                <a:lnTo>
                  <a:pt x="420954" y="719734"/>
                </a:lnTo>
                <a:lnTo>
                  <a:pt x="375437" y="723099"/>
                </a:lnTo>
                <a:lnTo>
                  <a:pt x="329907" y="719734"/>
                </a:lnTo>
                <a:lnTo>
                  <a:pt x="286448" y="709955"/>
                </a:lnTo>
                <a:lnTo>
                  <a:pt x="245516" y="694258"/>
                </a:lnTo>
                <a:lnTo>
                  <a:pt x="207594" y="673112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38" y="581850"/>
                </a:lnTo>
                <a:lnTo>
                  <a:pt x="95694" y="543750"/>
                </a:lnTo>
                <a:lnTo>
                  <a:pt x="80060" y="502640"/>
                </a:lnTo>
                <a:lnTo>
                  <a:pt x="70332" y="458965"/>
                </a:lnTo>
                <a:lnTo>
                  <a:pt x="66979" y="413245"/>
                </a:lnTo>
                <a:lnTo>
                  <a:pt x="70332" y="367512"/>
                </a:lnTo>
                <a:lnTo>
                  <a:pt x="80060" y="323850"/>
                </a:lnTo>
                <a:lnTo>
                  <a:pt x="95694" y="282727"/>
                </a:lnTo>
                <a:lnTo>
                  <a:pt x="116738" y="244640"/>
                </a:lnTo>
                <a:lnTo>
                  <a:pt x="142735" y="210058"/>
                </a:lnTo>
                <a:lnTo>
                  <a:pt x="173177" y="179476"/>
                </a:lnTo>
                <a:lnTo>
                  <a:pt x="207594" y="153377"/>
                </a:lnTo>
                <a:lnTo>
                  <a:pt x="245516" y="132232"/>
                </a:lnTo>
                <a:lnTo>
                  <a:pt x="286448" y="116522"/>
                </a:lnTo>
                <a:lnTo>
                  <a:pt x="329907" y="106756"/>
                </a:lnTo>
                <a:lnTo>
                  <a:pt x="375437" y="103390"/>
                </a:lnTo>
                <a:lnTo>
                  <a:pt x="423113" y="107086"/>
                </a:lnTo>
                <a:lnTo>
                  <a:pt x="468515" y="117805"/>
                </a:lnTo>
                <a:lnTo>
                  <a:pt x="511073" y="134988"/>
                </a:lnTo>
                <a:lnTo>
                  <a:pt x="550252" y="158076"/>
                </a:lnTo>
                <a:lnTo>
                  <a:pt x="557491" y="150583"/>
                </a:lnTo>
                <a:lnTo>
                  <a:pt x="589508" y="119621"/>
                </a:lnTo>
                <a:lnTo>
                  <a:pt x="599554" y="110604"/>
                </a:lnTo>
                <a:lnTo>
                  <a:pt x="581152" y="97663"/>
                </a:lnTo>
                <a:lnTo>
                  <a:pt x="542137" y="75222"/>
                </a:lnTo>
                <a:lnTo>
                  <a:pt x="486333" y="52819"/>
                </a:lnTo>
                <a:lnTo>
                  <a:pt x="413131" y="37960"/>
                </a:lnTo>
                <a:lnTo>
                  <a:pt x="375437" y="36093"/>
                </a:lnTo>
                <a:lnTo>
                  <a:pt x="337731" y="37960"/>
                </a:lnTo>
                <a:lnTo>
                  <a:pt x="264528" y="52819"/>
                </a:lnTo>
                <a:lnTo>
                  <a:pt x="196621" y="81521"/>
                </a:lnTo>
                <a:lnTo>
                  <a:pt x="136855" y="121996"/>
                </a:lnTo>
                <a:lnTo>
                  <a:pt x="85509" y="173583"/>
                </a:lnTo>
                <a:lnTo>
                  <a:pt x="45212" y="233616"/>
                </a:lnTo>
                <a:lnTo>
                  <a:pt x="16637" y="301828"/>
                </a:lnTo>
                <a:lnTo>
                  <a:pt x="1854" y="375373"/>
                </a:lnTo>
                <a:lnTo>
                  <a:pt x="0" y="413245"/>
                </a:lnTo>
                <a:lnTo>
                  <a:pt x="1854" y="451116"/>
                </a:lnTo>
                <a:lnTo>
                  <a:pt x="16637" y="524649"/>
                </a:lnTo>
                <a:lnTo>
                  <a:pt x="45212" y="592861"/>
                </a:lnTo>
                <a:lnTo>
                  <a:pt x="85509" y="652907"/>
                </a:lnTo>
                <a:lnTo>
                  <a:pt x="136855" y="704494"/>
                </a:lnTo>
                <a:lnTo>
                  <a:pt x="196621" y="744969"/>
                </a:lnTo>
                <a:lnTo>
                  <a:pt x="264528" y="773671"/>
                </a:lnTo>
                <a:lnTo>
                  <a:pt x="337731" y="788530"/>
                </a:lnTo>
                <a:lnTo>
                  <a:pt x="375437" y="790397"/>
                </a:lnTo>
                <a:lnTo>
                  <a:pt x="413131" y="788530"/>
                </a:lnTo>
                <a:lnTo>
                  <a:pt x="486333" y="773671"/>
                </a:lnTo>
                <a:lnTo>
                  <a:pt x="554240" y="744969"/>
                </a:lnTo>
                <a:lnTo>
                  <a:pt x="614006" y="704494"/>
                </a:lnTo>
                <a:lnTo>
                  <a:pt x="665353" y="652907"/>
                </a:lnTo>
                <a:lnTo>
                  <a:pt x="705650" y="592861"/>
                </a:lnTo>
                <a:lnTo>
                  <a:pt x="734225" y="524649"/>
                </a:lnTo>
                <a:lnTo>
                  <a:pt x="749007" y="451116"/>
                </a:lnTo>
                <a:lnTo>
                  <a:pt x="750874" y="413245"/>
                </a:lnTo>
                <a:close/>
              </a:path>
              <a:path w="848994" h="790575">
                <a:moveTo>
                  <a:pt x="848499" y="13817"/>
                </a:moveTo>
                <a:lnTo>
                  <a:pt x="846353" y="10883"/>
                </a:lnTo>
                <a:lnTo>
                  <a:pt x="843661" y="10185"/>
                </a:lnTo>
                <a:lnTo>
                  <a:pt x="807377" y="749"/>
                </a:lnTo>
                <a:lnTo>
                  <a:pt x="806437" y="228"/>
                </a:lnTo>
                <a:lnTo>
                  <a:pt x="805281" y="0"/>
                </a:lnTo>
                <a:lnTo>
                  <a:pt x="803935" y="266"/>
                </a:lnTo>
                <a:lnTo>
                  <a:pt x="803313" y="330"/>
                </a:lnTo>
                <a:lnTo>
                  <a:pt x="802741" y="495"/>
                </a:lnTo>
                <a:lnTo>
                  <a:pt x="802233" y="749"/>
                </a:lnTo>
                <a:lnTo>
                  <a:pt x="799884" y="1511"/>
                </a:lnTo>
                <a:lnTo>
                  <a:pt x="763384" y="16738"/>
                </a:lnTo>
                <a:lnTo>
                  <a:pt x="727087" y="35572"/>
                </a:lnTo>
                <a:lnTo>
                  <a:pt x="681672" y="63804"/>
                </a:lnTo>
                <a:lnTo>
                  <a:pt x="643737" y="91401"/>
                </a:lnTo>
                <a:lnTo>
                  <a:pt x="602056" y="126365"/>
                </a:lnTo>
                <a:lnTo>
                  <a:pt x="573887" y="153098"/>
                </a:lnTo>
                <a:lnTo>
                  <a:pt x="545338" y="183095"/>
                </a:lnTo>
                <a:lnTo>
                  <a:pt x="516686" y="216496"/>
                </a:lnTo>
                <a:lnTo>
                  <a:pt x="488251" y="253403"/>
                </a:lnTo>
                <a:lnTo>
                  <a:pt x="460298" y="294081"/>
                </a:lnTo>
                <a:lnTo>
                  <a:pt x="433235" y="338594"/>
                </a:lnTo>
                <a:lnTo>
                  <a:pt x="407238" y="387261"/>
                </a:lnTo>
                <a:lnTo>
                  <a:pt x="382689" y="440080"/>
                </a:lnTo>
                <a:lnTo>
                  <a:pt x="365988" y="480923"/>
                </a:lnTo>
                <a:lnTo>
                  <a:pt x="363321" y="487959"/>
                </a:lnTo>
                <a:lnTo>
                  <a:pt x="176504" y="341769"/>
                </a:lnTo>
                <a:lnTo>
                  <a:pt x="175234" y="340677"/>
                </a:lnTo>
                <a:lnTo>
                  <a:pt x="167779" y="337858"/>
                </a:lnTo>
                <a:lnTo>
                  <a:pt x="161937" y="335089"/>
                </a:lnTo>
                <a:lnTo>
                  <a:pt x="153822" y="333032"/>
                </a:lnTo>
                <a:lnTo>
                  <a:pt x="151015" y="333806"/>
                </a:lnTo>
                <a:lnTo>
                  <a:pt x="134480" y="336346"/>
                </a:lnTo>
                <a:lnTo>
                  <a:pt x="131127" y="336334"/>
                </a:lnTo>
                <a:lnTo>
                  <a:pt x="127914" y="338607"/>
                </a:lnTo>
                <a:lnTo>
                  <a:pt x="127381" y="339648"/>
                </a:lnTo>
                <a:lnTo>
                  <a:pt x="85204" y="408901"/>
                </a:lnTo>
                <a:lnTo>
                  <a:pt x="83337" y="411137"/>
                </a:lnTo>
                <a:lnTo>
                  <a:pt x="84569" y="418147"/>
                </a:lnTo>
                <a:lnTo>
                  <a:pt x="85369" y="421894"/>
                </a:lnTo>
                <a:lnTo>
                  <a:pt x="95402" y="473189"/>
                </a:lnTo>
                <a:lnTo>
                  <a:pt x="96075" y="477685"/>
                </a:lnTo>
                <a:lnTo>
                  <a:pt x="97764" y="484657"/>
                </a:lnTo>
                <a:lnTo>
                  <a:pt x="99656" y="485990"/>
                </a:lnTo>
                <a:lnTo>
                  <a:pt x="106629" y="488581"/>
                </a:lnTo>
                <a:lnTo>
                  <a:pt x="113220" y="491109"/>
                </a:lnTo>
                <a:lnTo>
                  <a:pt x="157264" y="509384"/>
                </a:lnTo>
                <a:lnTo>
                  <a:pt x="212255" y="535063"/>
                </a:lnTo>
                <a:lnTo>
                  <a:pt x="265671" y="563435"/>
                </a:lnTo>
                <a:lnTo>
                  <a:pt x="325970" y="600748"/>
                </a:lnTo>
                <a:lnTo>
                  <a:pt x="381800" y="643509"/>
                </a:lnTo>
                <a:lnTo>
                  <a:pt x="408940" y="669124"/>
                </a:lnTo>
                <a:lnTo>
                  <a:pt x="414553" y="667804"/>
                </a:lnTo>
                <a:lnTo>
                  <a:pt x="427228" y="621690"/>
                </a:lnTo>
                <a:lnTo>
                  <a:pt x="439534" y="583361"/>
                </a:lnTo>
                <a:lnTo>
                  <a:pt x="456298" y="536651"/>
                </a:lnTo>
                <a:lnTo>
                  <a:pt x="470484" y="500748"/>
                </a:lnTo>
                <a:lnTo>
                  <a:pt x="486879" y="462559"/>
                </a:lnTo>
                <a:lnTo>
                  <a:pt x="505777" y="422249"/>
                </a:lnTo>
                <a:lnTo>
                  <a:pt x="527164" y="380606"/>
                </a:lnTo>
                <a:lnTo>
                  <a:pt x="551332" y="337845"/>
                </a:lnTo>
                <a:lnTo>
                  <a:pt x="578040" y="295211"/>
                </a:lnTo>
                <a:lnTo>
                  <a:pt x="607555" y="252958"/>
                </a:lnTo>
                <a:lnTo>
                  <a:pt x="639851" y="211912"/>
                </a:lnTo>
                <a:lnTo>
                  <a:pt x="675195" y="172504"/>
                </a:lnTo>
                <a:lnTo>
                  <a:pt x="713536" y="135470"/>
                </a:lnTo>
                <a:lnTo>
                  <a:pt x="755027" y="101333"/>
                </a:lnTo>
                <a:lnTo>
                  <a:pt x="788390" y="78041"/>
                </a:lnTo>
                <a:lnTo>
                  <a:pt x="823772" y="56972"/>
                </a:lnTo>
                <a:lnTo>
                  <a:pt x="833018" y="53162"/>
                </a:lnTo>
                <a:lnTo>
                  <a:pt x="835367" y="48107"/>
                </a:lnTo>
                <a:lnTo>
                  <a:pt x="835787" y="46748"/>
                </a:lnTo>
                <a:lnTo>
                  <a:pt x="848499" y="138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9042" y="3755871"/>
            <a:ext cx="848994" cy="790575"/>
          </a:xfrm>
          <a:custGeom>
            <a:avLst/>
            <a:gdLst/>
            <a:ahLst/>
            <a:cxnLst/>
            <a:rect l="l" t="t" r="r" b="b"/>
            <a:pathLst>
              <a:path w="848994" h="790575">
                <a:moveTo>
                  <a:pt x="750874" y="413232"/>
                </a:moveTo>
                <a:lnTo>
                  <a:pt x="743458" y="338188"/>
                </a:lnTo>
                <a:lnTo>
                  <a:pt x="721347" y="266420"/>
                </a:lnTo>
                <a:lnTo>
                  <a:pt x="701738" y="226529"/>
                </a:lnTo>
                <a:lnTo>
                  <a:pt x="677672" y="189420"/>
                </a:lnTo>
                <a:lnTo>
                  <a:pt x="666432" y="201714"/>
                </a:lnTo>
                <a:lnTo>
                  <a:pt x="655345" y="214376"/>
                </a:lnTo>
                <a:lnTo>
                  <a:pt x="644448" y="227380"/>
                </a:lnTo>
                <a:lnTo>
                  <a:pt x="633349" y="241223"/>
                </a:lnTo>
                <a:lnTo>
                  <a:pt x="632561" y="242252"/>
                </a:lnTo>
                <a:lnTo>
                  <a:pt x="654253" y="280771"/>
                </a:lnTo>
                <a:lnTo>
                  <a:pt x="670382" y="322453"/>
                </a:lnTo>
                <a:lnTo>
                  <a:pt x="680427" y="366776"/>
                </a:lnTo>
                <a:lnTo>
                  <a:pt x="683882" y="413232"/>
                </a:lnTo>
                <a:lnTo>
                  <a:pt x="680529" y="458965"/>
                </a:lnTo>
                <a:lnTo>
                  <a:pt x="670801" y="502627"/>
                </a:lnTo>
                <a:lnTo>
                  <a:pt x="655167" y="543750"/>
                </a:lnTo>
                <a:lnTo>
                  <a:pt x="634123" y="581837"/>
                </a:lnTo>
                <a:lnTo>
                  <a:pt x="608139" y="616419"/>
                </a:lnTo>
                <a:lnTo>
                  <a:pt x="577684" y="647001"/>
                </a:lnTo>
                <a:lnTo>
                  <a:pt x="543267" y="673100"/>
                </a:lnTo>
                <a:lnTo>
                  <a:pt x="505345" y="694245"/>
                </a:lnTo>
                <a:lnTo>
                  <a:pt x="464413" y="709955"/>
                </a:lnTo>
                <a:lnTo>
                  <a:pt x="420954" y="719721"/>
                </a:lnTo>
                <a:lnTo>
                  <a:pt x="375437" y="723099"/>
                </a:lnTo>
                <a:lnTo>
                  <a:pt x="329907" y="719721"/>
                </a:lnTo>
                <a:lnTo>
                  <a:pt x="286448" y="709955"/>
                </a:lnTo>
                <a:lnTo>
                  <a:pt x="245516" y="694245"/>
                </a:lnTo>
                <a:lnTo>
                  <a:pt x="207594" y="673100"/>
                </a:lnTo>
                <a:lnTo>
                  <a:pt x="173177" y="647001"/>
                </a:lnTo>
                <a:lnTo>
                  <a:pt x="142735" y="616419"/>
                </a:lnTo>
                <a:lnTo>
                  <a:pt x="116738" y="581837"/>
                </a:lnTo>
                <a:lnTo>
                  <a:pt x="95694" y="543750"/>
                </a:lnTo>
                <a:lnTo>
                  <a:pt x="80060" y="502627"/>
                </a:lnTo>
                <a:lnTo>
                  <a:pt x="70332" y="458965"/>
                </a:lnTo>
                <a:lnTo>
                  <a:pt x="66979" y="413232"/>
                </a:lnTo>
                <a:lnTo>
                  <a:pt x="70332" y="367512"/>
                </a:lnTo>
                <a:lnTo>
                  <a:pt x="80060" y="323837"/>
                </a:lnTo>
                <a:lnTo>
                  <a:pt x="95694" y="282727"/>
                </a:lnTo>
                <a:lnTo>
                  <a:pt x="116738" y="244627"/>
                </a:lnTo>
                <a:lnTo>
                  <a:pt x="142735" y="210058"/>
                </a:lnTo>
                <a:lnTo>
                  <a:pt x="173177" y="179476"/>
                </a:lnTo>
                <a:lnTo>
                  <a:pt x="207594" y="153365"/>
                </a:lnTo>
                <a:lnTo>
                  <a:pt x="245516" y="132219"/>
                </a:lnTo>
                <a:lnTo>
                  <a:pt x="286448" y="116522"/>
                </a:lnTo>
                <a:lnTo>
                  <a:pt x="329907" y="106743"/>
                </a:lnTo>
                <a:lnTo>
                  <a:pt x="375437" y="103378"/>
                </a:lnTo>
                <a:lnTo>
                  <a:pt x="423113" y="107073"/>
                </a:lnTo>
                <a:lnTo>
                  <a:pt x="468515" y="117792"/>
                </a:lnTo>
                <a:lnTo>
                  <a:pt x="511073" y="134975"/>
                </a:lnTo>
                <a:lnTo>
                  <a:pt x="550252" y="158076"/>
                </a:lnTo>
                <a:lnTo>
                  <a:pt x="557491" y="150571"/>
                </a:lnTo>
                <a:lnTo>
                  <a:pt x="589508" y="119621"/>
                </a:lnTo>
                <a:lnTo>
                  <a:pt x="599554" y="110604"/>
                </a:lnTo>
                <a:lnTo>
                  <a:pt x="581152" y="97650"/>
                </a:lnTo>
                <a:lnTo>
                  <a:pt x="542137" y="75209"/>
                </a:lnTo>
                <a:lnTo>
                  <a:pt x="486333" y="52806"/>
                </a:lnTo>
                <a:lnTo>
                  <a:pt x="413131" y="37947"/>
                </a:lnTo>
                <a:lnTo>
                  <a:pt x="375437" y="36080"/>
                </a:lnTo>
                <a:lnTo>
                  <a:pt x="337731" y="37947"/>
                </a:lnTo>
                <a:lnTo>
                  <a:pt x="264528" y="52806"/>
                </a:lnTo>
                <a:lnTo>
                  <a:pt x="196621" y="81508"/>
                </a:lnTo>
                <a:lnTo>
                  <a:pt x="136855" y="121983"/>
                </a:lnTo>
                <a:lnTo>
                  <a:pt x="85509" y="173570"/>
                </a:lnTo>
                <a:lnTo>
                  <a:pt x="45212" y="233616"/>
                </a:lnTo>
                <a:lnTo>
                  <a:pt x="16637" y="301828"/>
                </a:lnTo>
                <a:lnTo>
                  <a:pt x="1854" y="375361"/>
                </a:lnTo>
                <a:lnTo>
                  <a:pt x="0" y="413232"/>
                </a:lnTo>
                <a:lnTo>
                  <a:pt x="1854" y="451104"/>
                </a:lnTo>
                <a:lnTo>
                  <a:pt x="16637" y="524637"/>
                </a:lnTo>
                <a:lnTo>
                  <a:pt x="45212" y="592861"/>
                </a:lnTo>
                <a:lnTo>
                  <a:pt x="85509" y="652894"/>
                </a:lnTo>
                <a:lnTo>
                  <a:pt x="136855" y="704481"/>
                </a:lnTo>
                <a:lnTo>
                  <a:pt x="196621" y="744956"/>
                </a:lnTo>
                <a:lnTo>
                  <a:pt x="264528" y="773658"/>
                </a:lnTo>
                <a:lnTo>
                  <a:pt x="337731" y="788517"/>
                </a:lnTo>
                <a:lnTo>
                  <a:pt x="375437" y="790384"/>
                </a:lnTo>
                <a:lnTo>
                  <a:pt x="413131" y="788517"/>
                </a:lnTo>
                <a:lnTo>
                  <a:pt x="486333" y="773658"/>
                </a:lnTo>
                <a:lnTo>
                  <a:pt x="554240" y="744956"/>
                </a:lnTo>
                <a:lnTo>
                  <a:pt x="614006" y="704481"/>
                </a:lnTo>
                <a:lnTo>
                  <a:pt x="665353" y="652894"/>
                </a:lnTo>
                <a:lnTo>
                  <a:pt x="705650" y="592861"/>
                </a:lnTo>
                <a:lnTo>
                  <a:pt x="734225" y="524637"/>
                </a:lnTo>
                <a:lnTo>
                  <a:pt x="749007" y="451104"/>
                </a:lnTo>
                <a:lnTo>
                  <a:pt x="750874" y="413232"/>
                </a:lnTo>
                <a:close/>
              </a:path>
              <a:path w="848994" h="790575">
                <a:moveTo>
                  <a:pt x="848499" y="13817"/>
                </a:moveTo>
                <a:lnTo>
                  <a:pt x="846353" y="10871"/>
                </a:lnTo>
                <a:lnTo>
                  <a:pt x="843661" y="10185"/>
                </a:lnTo>
                <a:lnTo>
                  <a:pt x="807377" y="749"/>
                </a:lnTo>
                <a:lnTo>
                  <a:pt x="806437" y="215"/>
                </a:lnTo>
                <a:lnTo>
                  <a:pt x="805281" y="0"/>
                </a:lnTo>
                <a:lnTo>
                  <a:pt x="803935" y="254"/>
                </a:lnTo>
                <a:lnTo>
                  <a:pt x="803313" y="317"/>
                </a:lnTo>
                <a:lnTo>
                  <a:pt x="802741" y="482"/>
                </a:lnTo>
                <a:lnTo>
                  <a:pt x="802233" y="736"/>
                </a:lnTo>
                <a:lnTo>
                  <a:pt x="799884" y="1498"/>
                </a:lnTo>
                <a:lnTo>
                  <a:pt x="763384" y="16725"/>
                </a:lnTo>
                <a:lnTo>
                  <a:pt x="727087" y="35560"/>
                </a:lnTo>
                <a:lnTo>
                  <a:pt x="681672" y="63804"/>
                </a:lnTo>
                <a:lnTo>
                  <a:pt x="643737" y="91401"/>
                </a:lnTo>
                <a:lnTo>
                  <a:pt x="602056" y="126365"/>
                </a:lnTo>
                <a:lnTo>
                  <a:pt x="573887" y="153085"/>
                </a:lnTo>
                <a:lnTo>
                  <a:pt x="545338" y="183083"/>
                </a:lnTo>
                <a:lnTo>
                  <a:pt x="516686" y="216496"/>
                </a:lnTo>
                <a:lnTo>
                  <a:pt x="488251" y="253390"/>
                </a:lnTo>
                <a:lnTo>
                  <a:pt x="460298" y="294068"/>
                </a:lnTo>
                <a:lnTo>
                  <a:pt x="433235" y="338582"/>
                </a:lnTo>
                <a:lnTo>
                  <a:pt x="407238" y="387248"/>
                </a:lnTo>
                <a:lnTo>
                  <a:pt x="382689" y="440080"/>
                </a:lnTo>
                <a:lnTo>
                  <a:pt x="365988" y="480910"/>
                </a:lnTo>
                <a:lnTo>
                  <a:pt x="363321" y="487946"/>
                </a:lnTo>
                <a:lnTo>
                  <a:pt x="176504" y="341769"/>
                </a:lnTo>
                <a:lnTo>
                  <a:pt x="175234" y="340677"/>
                </a:lnTo>
                <a:lnTo>
                  <a:pt x="167779" y="337858"/>
                </a:lnTo>
                <a:lnTo>
                  <a:pt x="161937" y="335089"/>
                </a:lnTo>
                <a:lnTo>
                  <a:pt x="153822" y="333019"/>
                </a:lnTo>
                <a:lnTo>
                  <a:pt x="151015" y="333794"/>
                </a:lnTo>
                <a:lnTo>
                  <a:pt x="134480" y="336346"/>
                </a:lnTo>
                <a:lnTo>
                  <a:pt x="131127" y="336321"/>
                </a:lnTo>
                <a:lnTo>
                  <a:pt x="127914" y="338607"/>
                </a:lnTo>
                <a:lnTo>
                  <a:pt x="127381" y="339636"/>
                </a:lnTo>
                <a:lnTo>
                  <a:pt x="85204" y="408889"/>
                </a:lnTo>
                <a:lnTo>
                  <a:pt x="83337" y="411124"/>
                </a:lnTo>
                <a:lnTo>
                  <a:pt x="84569" y="418134"/>
                </a:lnTo>
                <a:lnTo>
                  <a:pt x="85369" y="421894"/>
                </a:lnTo>
                <a:lnTo>
                  <a:pt x="95402" y="473176"/>
                </a:lnTo>
                <a:lnTo>
                  <a:pt x="96075" y="477685"/>
                </a:lnTo>
                <a:lnTo>
                  <a:pt x="97764" y="484644"/>
                </a:lnTo>
                <a:lnTo>
                  <a:pt x="99656" y="485990"/>
                </a:lnTo>
                <a:lnTo>
                  <a:pt x="106629" y="488569"/>
                </a:lnTo>
                <a:lnTo>
                  <a:pt x="113220" y="491096"/>
                </a:lnTo>
                <a:lnTo>
                  <a:pt x="157264" y="509371"/>
                </a:lnTo>
                <a:lnTo>
                  <a:pt x="212255" y="535051"/>
                </a:lnTo>
                <a:lnTo>
                  <a:pt x="265671" y="563422"/>
                </a:lnTo>
                <a:lnTo>
                  <a:pt x="325970" y="600735"/>
                </a:lnTo>
                <a:lnTo>
                  <a:pt x="381800" y="643509"/>
                </a:lnTo>
                <a:lnTo>
                  <a:pt x="408940" y="669112"/>
                </a:lnTo>
                <a:lnTo>
                  <a:pt x="414553" y="667804"/>
                </a:lnTo>
                <a:lnTo>
                  <a:pt x="427228" y="621677"/>
                </a:lnTo>
                <a:lnTo>
                  <a:pt x="439534" y="583349"/>
                </a:lnTo>
                <a:lnTo>
                  <a:pt x="456298" y="536638"/>
                </a:lnTo>
                <a:lnTo>
                  <a:pt x="470484" y="500735"/>
                </a:lnTo>
                <a:lnTo>
                  <a:pt x="486879" y="462559"/>
                </a:lnTo>
                <a:lnTo>
                  <a:pt x="505777" y="422236"/>
                </a:lnTo>
                <a:lnTo>
                  <a:pt x="527164" y="380593"/>
                </a:lnTo>
                <a:lnTo>
                  <a:pt x="551332" y="337845"/>
                </a:lnTo>
                <a:lnTo>
                  <a:pt x="578040" y="295198"/>
                </a:lnTo>
                <a:lnTo>
                  <a:pt x="607555" y="252945"/>
                </a:lnTo>
                <a:lnTo>
                  <a:pt x="639851" y="211899"/>
                </a:lnTo>
                <a:lnTo>
                  <a:pt x="675195" y="172491"/>
                </a:lnTo>
                <a:lnTo>
                  <a:pt x="713536" y="135458"/>
                </a:lnTo>
                <a:lnTo>
                  <a:pt x="755027" y="101333"/>
                </a:lnTo>
                <a:lnTo>
                  <a:pt x="788390" y="78041"/>
                </a:lnTo>
                <a:lnTo>
                  <a:pt x="823772" y="56959"/>
                </a:lnTo>
                <a:lnTo>
                  <a:pt x="833018" y="53149"/>
                </a:lnTo>
                <a:lnTo>
                  <a:pt x="835367" y="48107"/>
                </a:lnTo>
                <a:lnTo>
                  <a:pt x="835787" y="46736"/>
                </a:lnTo>
                <a:lnTo>
                  <a:pt x="848499" y="138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71402" y="783127"/>
            <a:ext cx="6353174" cy="82295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01134" y="401084"/>
            <a:ext cx="73837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W</a:t>
            </a:r>
            <a:r>
              <a:rPr spc="-225"/>
              <a:t>h</a:t>
            </a:r>
            <a:r>
              <a:rPr spc="-145"/>
              <a:t>a</a:t>
            </a:r>
            <a:r>
              <a:rPr spc="155"/>
              <a:t>t</a:t>
            </a:r>
            <a:r>
              <a:rPr spc="-505"/>
              <a:t>'</a:t>
            </a:r>
            <a:r>
              <a:rPr spc="-270"/>
              <a:t>s</a:t>
            </a:r>
            <a:r>
              <a:rPr spc="-665"/>
              <a:t> </a:t>
            </a:r>
            <a:r>
              <a:rPr spc="155"/>
              <a:t>t</a:t>
            </a:r>
            <a:r>
              <a:rPr spc="-60"/>
              <a:t>o</a:t>
            </a:r>
            <a:r>
              <a:rPr spc="-665"/>
              <a:t> </a:t>
            </a:r>
            <a:r>
              <a:rPr spc="60"/>
              <a:t>b</a:t>
            </a:r>
            <a:r>
              <a:rPr spc="-35"/>
              <a:t>e</a:t>
            </a:r>
            <a:r>
              <a:rPr spc="-665"/>
              <a:t> </a:t>
            </a:r>
            <a:r>
              <a:rPr spc="60"/>
              <a:t>d</a:t>
            </a:r>
            <a:r>
              <a:rPr spc="-60"/>
              <a:t>o</a:t>
            </a:r>
            <a:r>
              <a:rPr spc="-225"/>
              <a:t>n</a:t>
            </a:r>
            <a:r>
              <a:rPr spc="-35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39307" y="2301849"/>
            <a:ext cx="11254881" cy="44537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165">
              <a:lnSpc>
                <a:spcPct val="116700"/>
              </a:lnSpc>
              <a:spcBef>
                <a:spcPts val="95"/>
              </a:spcBef>
            </a:pPr>
            <a:r>
              <a:rPr lang="en-US" sz="3600" spc="105">
                <a:ea typeface="+mn-lt"/>
                <a:cs typeface="+mn-lt"/>
              </a:rPr>
              <a:t>Recognition from motion analysis.</a:t>
            </a:r>
            <a:endParaRPr lang="en-US" sz="3600"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Lucida Sans Unicode"/>
              <a:cs typeface="Lucida Sans Unicode"/>
            </a:endParaRPr>
          </a:p>
          <a:p>
            <a:pPr>
              <a:spcBef>
                <a:spcPts val="50"/>
              </a:spcBef>
            </a:pPr>
            <a:endParaRPr lang="en-US" sz="2750">
              <a:latin typeface="Lucida Sans Unicode"/>
              <a:ea typeface="+mn-lt"/>
              <a:cs typeface="Lucida Sans Unicode"/>
            </a:endParaRPr>
          </a:p>
          <a:p>
            <a:pPr marL="12700"/>
            <a:r>
              <a:rPr lang="en-US" sz="3600" spc="60">
                <a:ea typeface="+mn-lt"/>
                <a:cs typeface="+mn-lt"/>
              </a:rPr>
              <a:t>Occlusion resilient person detection and image id creation.</a:t>
            </a:r>
            <a:endParaRPr sz="3600"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00">
              <a:latin typeface="Lucida Sans Unicode"/>
              <a:cs typeface="Lucida Sans Unicode"/>
            </a:endParaRPr>
          </a:p>
          <a:p>
            <a:pPr marL="12700"/>
            <a:r>
              <a:rPr lang="en-US" sz="3600" spc="70">
                <a:ea typeface="+mn-lt"/>
                <a:cs typeface="+mn-lt"/>
              </a:rPr>
              <a:t>Complete a user-friendly Mobile application.</a:t>
            </a:r>
            <a:endParaRPr sz="3600">
              <a:cs typeface="Calibri"/>
            </a:endParaRPr>
          </a:p>
          <a:p>
            <a:pPr>
              <a:spcBef>
                <a:spcPts val="50"/>
              </a:spcBef>
            </a:pP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78475" y="9632421"/>
            <a:ext cx="5010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sz="2950" spc="-305">
                <a:latin typeface="Lucida Sans Unicode"/>
                <a:cs typeface="Lucida Sans Unicode"/>
              </a:rPr>
              <a:t>18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D1C450-8FCF-E820-83CC-BF843BBC89BE}"/>
              </a:ext>
            </a:extLst>
          </p:cNvPr>
          <p:cNvGrpSpPr/>
          <p:nvPr/>
        </p:nvGrpSpPr>
        <p:grpSpPr>
          <a:xfrm>
            <a:off x="5937176" y="9889774"/>
            <a:ext cx="9884906" cy="425771"/>
            <a:chOff x="6681803" y="9776952"/>
            <a:chExt cx="9884906" cy="425771"/>
          </a:xfrm>
        </p:grpSpPr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3BA7F400-461E-1054-44CA-0F2475EC5617}"/>
                </a:ext>
              </a:extLst>
            </p:cNvPr>
            <p:cNvSpPr txBox="1"/>
            <p:nvPr/>
          </p:nvSpPr>
          <p:spPr>
            <a:xfrm>
              <a:off x="6681803" y="9776952"/>
              <a:ext cx="2124357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60"/>
                </a:spcBef>
              </a:pPr>
              <a:r>
                <a:rPr lang="en-US"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lang="en-US" sz="2550" b="1" spc="-40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lang="en-US" sz="2550" b="1" spc="-530">
                  <a:solidFill>
                    <a:srgbClr val="232E60"/>
                  </a:solidFill>
                  <a:latin typeface="Trebuchet MS"/>
                  <a:cs typeface="Trebuchet MS"/>
                </a:rPr>
                <a:t>1</a:t>
              </a:r>
              <a:r>
                <a:rPr lang="en-US" sz="2550" b="1" spc="85">
                  <a:solidFill>
                    <a:srgbClr val="232E60"/>
                  </a:solidFill>
                  <a:latin typeface="Trebuchet MS"/>
                  <a:cs typeface="Trebuchet MS"/>
                </a:rPr>
                <a:t>9953434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endParaRPr sz="2550">
                <a:latin typeface="Trebuchet MS"/>
                <a:cs typeface="Trebuchet MS"/>
              </a:endParaRPr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475F7BB8-BC20-526A-0E90-109EC13738CC}"/>
                </a:ext>
              </a:extLst>
            </p:cNvPr>
            <p:cNvSpPr txBox="1"/>
            <p:nvPr/>
          </p:nvSpPr>
          <p:spPr>
            <a:xfrm>
              <a:off x="9236687" y="9776965"/>
              <a:ext cx="347909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459">
                  <a:solidFill>
                    <a:srgbClr val="232E60"/>
                  </a:solidFill>
                  <a:latin typeface="Trebuchet MS"/>
                  <a:cs typeface="Trebuchet MS"/>
                </a:rPr>
                <a:t>W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285">
                  <a:solidFill>
                    <a:srgbClr val="232E60"/>
                  </a:solidFill>
                  <a:latin typeface="Trebuchet MS"/>
                  <a:cs typeface="Trebuchet MS"/>
                </a:rPr>
                <a:t>A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L  H  P  K  Perera</a:t>
              </a:r>
              <a:endParaRPr lang="en-US" sz="2550" b="1" spc="390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E025D52E-1BF0-C514-6895-AB47FC14F442}"/>
                </a:ext>
              </a:extLst>
            </p:cNvPr>
            <p:cNvSpPr txBox="1"/>
            <p:nvPr/>
          </p:nvSpPr>
          <p:spPr>
            <a:xfrm>
              <a:off x="12717974" y="9776952"/>
              <a:ext cx="3848735" cy="425758"/>
            </a:xfrm>
            <a:prstGeom prst="rect">
              <a:avLst/>
            </a:prstGeom>
          </p:spPr>
          <p:txBody>
            <a:bodyPr vert="horz" wrap="square" lIns="0" tIns="33020" rIns="0" bIns="0" rtlCol="0" anchor="t">
              <a:spAutoFit/>
            </a:bodyPr>
            <a:lstStyle/>
            <a:p>
              <a:pPr marL="12700">
                <a:spcBef>
                  <a:spcPts val="260"/>
                </a:spcBef>
              </a:pPr>
              <a:r>
                <a:rPr sz="2550" b="1" spc="-745">
                  <a:solidFill>
                    <a:srgbClr val="232E60"/>
                  </a:solidFill>
                  <a:latin typeface="Trebuchet MS"/>
                  <a:cs typeface="Trebuchet MS"/>
                </a:rPr>
                <a:t>|</a:t>
              </a:r>
              <a:r>
                <a:rPr sz="2550" b="1" spc="3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105">
                  <a:solidFill>
                    <a:srgbClr val="232E60"/>
                  </a:solidFill>
                  <a:latin typeface="Trebuchet MS"/>
                  <a:cs typeface="Trebuchet MS"/>
                </a:rPr>
                <a:t>P</a:t>
              </a:r>
              <a:r>
                <a:rPr sz="2550" b="1" spc="10">
                  <a:solidFill>
                    <a:srgbClr val="232E60"/>
                  </a:solidFill>
                  <a:latin typeface="Trebuchet MS"/>
                  <a:cs typeface="Trebuchet MS"/>
                </a:rPr>
                <a:t>r</a:t>
              </a:r>
              <a:r>
                <a:rPr sz="2550" b="1" spc="195">
                  <a:solidFill>
                    <a:srgbClr val="232E60"/>
                  </a:solidFill>
                  <a:latin typeface="Trebuchet MS"/>
                  <a:cs typeface="Trebuchet MS"/>
                </a:rPr>
                <a:t>o</a:t>
              </a:r>
              <a:r>
                <a:rPr sz="2550" b="1" spc="-185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sz="2550" b="1" spc="120">
                  <a:solidFill>
                    <a:srgbClr val="232E60"/>
                  </a:solidFill>
                  <a:latin typeface="Trebuchet MS"/>
                  <a:cs typeface="Trebuchet MS"/>
                </a:rPr>
                <a:t>e</a:t>
              </a:r>
              <a:r>
                <a:rPr sz="2550" b="1" spc="250">
                  <a:solidFill>
                    <a:srgbClr val="232E60"/>
                  </a:solidFill>
                  <a:latin typeface="Trebuchet MS"/>
                  <a:cs typeface="Trebuchet MS"/>
                </a:rPr>
                <a:t>c</a:t>
              </a:r>
              <a:r>
                <a:rPr sz="2550" b="1" spc="35">
                  <a:solidFill>
                    <a:srgbClr val="232E60"/>
                  </a:solidFill>
                  <a:latin typeface="Trebuchet MS"/>
                  <a:cs typeface="Trebuchet MS"/>
                </a:rPr>
                <a:t>t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45">
                  <a:solidFill>
                    <a:srgbClr val="232E60"/>
                  </a:solidFill>
                  <a:latin typeface="Trebuchet MS"/>
                  <a:cs typeface="Trebuchet MS"/>
                </a:rPr>
                <a:t>I</a:t>
              </a:r>
              <a:r>
                <a:rPr sz="2550" b="1" spc="265">
                  <a:solidFill>
                    <a:srgbClr val="232E60"/>
                  </a:solidFill>
                  <a:latin typeface="Trebuchet MS"/>
                  <a:cs typeface="Trebuchet MS"/>
                </a:rPr>
                <a:t>d</a:t>
              </a:r>
              <a:r>
                <a:rPr sz="2550" b="1" spc="-204">
                  <a:solidFill>
                    <a:srgbClr val="232E60"/>
                  </a:solidFill>
                  <a:latin typeface="Trebuchet MS"/>
                  <a:cs typeface="Trebuchet MS"/>
                </a:rPr>
                <a:t>:</a:t>
              </a:r>
              <a:r>
                <a:rPr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 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22</a:t>
              </a:r>
              <a:r>
                <a:rPr sz="2550" b="1" spc="515">
                  <a:solidFill>
                    <a:srgbClr val="232E60"/>
                  </a:solidFill>
                  <a:latin typeface="Trebuchet MS"/>
                  <a:cs typeface="Trebuchet MS"/>
                </a:rPr>
                <a:t>_</a:t>
              </a:r>
              <a:r>
                <a:rPr sz="2550" b="1" spc="-25">
                  <a:solidFill>
                    <a:srgbClr val="232E60"/>
                  </a:solidFill>
                  <a:latin typeface="Trebuchet MS"/>
                  <a:cs typeface="Trebuchet MS"/>
                </a:rPr>
                <a:t>2</a:t>
              </a:r>
              <a:r>
                <a:rPr sz="2550" b="1" spc="60">
                  <a:solidFill>
                    <a:srgbClr val="232E60"/>
                  </a:solidFill>
                  <a:latin typeface="Trebuchet MS"/>
                  <a:cs typeface="Trebuchet MS"/>
                </a:rPr>
                <a:t>3</a:t>
              </a:r>
              <a:r>
                <a:rPr sz="2550" b="1" spc="555">
                  <a:solidFill>
                    <a:srgbClr val="232E60"/>
                  </a:solidFill>
                  <a:latin typeface="Trebuchet MS"/>
                  <a:cs typeface="Trebuchet MS"/>
                </a:rPr>
                <a:t>-</a:t>
              </a:r>
              <a:r>
                <a:rPr sz="2550" b="1" spc="130">
                  <a:solidFill>
                    <a:srgbClr val="232E60"/>
                  </a:solidFill>
                  <a:latin typeface="Trebuchet MS"/>
                  <a:cs typeface="Trebuchet MS"/>
                </a:rPr>
                <a:t>J</a:t>
              </a:r>
              <a:r>
                <a:rPr lang="en-US" sz="2550" b="1" spc="-225">
                  <a:solidFill>
                    <a:srgbClr val="232E60"/>
                  </a:solidFill>
                  <a:latin typeface="Trebuchet MS"/>
                  <a:cs typeface="Trebuchet MS"/>
                </a:rPr>
                <a:t> 35</a:t>
              </a:r>
              <a:endParaRPr lang="en-US" sz="2550" b="1" spc="-114">
                <a:solidFill>
                  <a:srgbClr val="232E60"/>
                </a:solidFill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0AEFB4-FD5D-46F7-B93D-09A938986F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89100"/>
            <a:ext cx="15697199" cy="7391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7250" y="3781144"/>
            <a:ext cx="16190750" cy="32073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61672" y="1"/>
            <a:ext cx="2856865" cy="1153160"/>
          </a:xfrm>
          <a:custGeom>
            <a:avLst/>
            <a:gdLst/>
            <a:ahLst/>
            <a:cxnLst/>
            <a:rect l="l" t="t" r="r" b="b"/>
            <a:pathLst>
              <a:path w="2856865" h="1153160">
                <a:moveTo>
                  <a:pt x="1400340" y="0"/>
                </a:moveTo>
                <a:lnTo>
                  <a:pt x="2856535" y="0"/>
                </a:lnTo>
                <a:lnTo>
                  <a:pt x="2826200" y="40944"/>
                </a:lnTo>
                <a:lnTo>
                  <a:pt x="2795353" y="81031"/>
                </a:lnTo>
                <a:lnTo>
                  <a:pt x="2763787" y="120557"/>
                </a:lnTo>
                <a:lnTo>
                  <a:pt x="2731513" y="159510"/>
                </a:lnTo>
                <a:lnTo>
                  <a:pt x="2698545" y="197879"/>
                </a:lnTo>
                <a:lnTo>
                  <a:pt x="2664892" y="235653"/>
                </a:lnTo>
                <a:lnTo>
                  <a:pt x="2630569" y="272821"/>
                </a:lnTo>
                <a:lnTo>
                  <a:pt x="2595586" y="309370"/>
                </a:lnTo>
                <a:lnTo>
                  <a:pt x="2559955" y="345290"/>
                </a:lnTo>
                <a:lnTo>
                  <a:pt x="2523689" y="380569"/>
                </a:lnTo>
                <a:lnTo>
                  <a:pt x="2486799" y="415196"/>
                </a:lnTo>
                <a:lnTo>
                  <a:pt x="2449297" y="449159"/>
                </a:lnTo>
                <a:lnTo>
                  <a:pt x="2411195" y="482447"/>
                </a:lnTo>
                <a:lnTo>
                  <a:pt x="2372505" y="515049"/>
                </a:lnTo>
                <a:lnTo>
                  <a:pt x="2333240" y="546953"/>
                </a:lnTo>
                <a:lnTo>
                  <a:pt x="2293410" y="578147"/>
                </a:lnTo>
                <a:lnTo>
                  <a:pt x="2253029" y="608620"/>
                </a:lnTo>
                <a:lnTo>
                  <a:pt x="2212107" y="638362"/>
                </a:lnTo>
                <a:lnTo>
                  <a:pt x="2170657" y="667360"/>
                </a:lnTo>
                <a:lnTo>
                  <a:pt x="2128579" y="695676"/>
                </a:lnTo>
                <a:lnTo>
                  <a:pt x="2086220" y="723080"/>
                </a:lnTo>
                <a:lnTo>
                  <a:pt x="2043257" y="749779"/>
                </a:lnTo>
                <a:lnTo>
                  <a:pt x="1999814" y="775689"/>
                </a:lnTo>
                <a:lnTo>
                  <a:pt x="1955902" y="800798"/>
                </a:lnTo>
                <a:lnTo>
                  <a:pt x="1911534" y="825096"/>
                </a:lnTo>
                <a:lnTo>
                  <a:pt x="1866721" y="848570"/>
                </a:lnTo>
                <a:lnTo>
                  <a:pt x="1821475" y="871209"/>
                </a:lnTo>
                <a:lnTo>
                  <a:pt x="1775808" y="893002"/>
                </a:lnTo>
                <a:lnTo>
                  <a:pt x="1729739" y="913935"/>
                </a:lnTo>
                <a:lnTo>
                  <a:pt x="1683292" y="934001"/>
                </a:lnTo>
                <a:lnTo>
                  <a:pt x="1636484" y="953198"/>
                </a:lnTo>
                <a:lnTo>
                  <a:pt x="1589332" y="971526"/>
                </a:lnTo>
                <a:lnTo>
                  <a:pt x="1541852" y="988982"/>
                </a:lnTo>
                <a:lnTo>
                  <a:pt x="1494061" y="1005564"/>
                </a:lnTo>
                <a:lnTo>
                  <a:pt x="1445974" y="1021271"/>
                </a:lnTo>
                <a:lnTo>
                  <a:pt x="1397609" y="1036101"/>
                </a:lnTo>
                <a:lnTo>
                  <a:pt x="1348981" y="1050052"/>
                </a:lnTo>
                <a:lnTo>
                  <a:pt x="1300107" y="1063122"/>
                </a:lnTo>
                <a:lnTo>
                  <a:pt x="1251004" y="1075309"/>
                </a:lnTo>
                <a:lnTo>
                  <a:pt x="1201688" y="1086612"/>
                </a:lnTo>
                <a:lnTo>
                  <a:pt x="1152175" y="1097028"/>
                </a:lnTo>
                <a:lnTo>
                  <a:pt x="1102481" y="1106557"/>
                </a:lnTo>
                <a:lnTo>
                  <a:pt x="1052624" y="1115196"/>
                </a:lnTo>
                <a:lnTo>
                  <a:pt x="1002619" y="1122943"/>
                </a:lnTo>
                <a:lnTo>
                  <a:pt x="952483" y="1129797"/>
                </a:lnTo>
                <a:lnTo>
                  <a:pt x="902233" y="1135756"/>
                </a:lnTo>
                <a:lnTo>
                  <a:pt x="851884" y="1140817"/>
                </a:lnTo>
                <a:lnTo>
                  <a:pt x="801453" y="1144980"/>
                </a:lnTo>
                <a:lnTo>
                  <a:pt x="750956" y="1148242"/>
                </a:lnTo>
                <a:lnTo>
                  <a:pt x="700411" y="1150602"/>
                </a:lnTo>
                <a:lnTo>
                  <a:pt x="649833" y="1152058"/>
                </a:lnTo>
                <a:lnTo>
                  <a:pt x="599238" y="1152607"/>
                </a:lnTo>
                <a:lnTo>
                  <a:pt x="548644" y="1152249"/>
                </a:lnTo>
                <a:lnTo>
                  <a:pt x="498066" y="1150981"/>
                </a:lnTo>
                <a:lnTo>
                  <a:pt x="447522" y="1148802"/>
                </a:lnTo>
                <a:lnTo>
                  <a:pt x="397026" y="1145710"/>
                </a:lnTo>
                <a:lnTo>
                  <a:pt x="346596" y="1141702"/>
                </a:lnTo>
                <a:lnTo>
                  <a:pt x="296249" y="1136778"/>
                </a:lnTo>
                <a:lnTo>
                  <a:pt x="246000" y="1130935"/>
                </a:lnTo>
                <a:lnTo>
                  <a:pt x="195866" y="1124172"/>
                </a:lnTo>
                <a:lnTo>
                  <a:pt x="145863" y="1116487"/>
                </a:lnTo>
                <a:lnTo>
                  <a:pt x="96008" y="1107877"/>
                </a:lnTo>
                <a:lnTo>
                  <a:pt x="46317" y="1098342"/>
                </a:lnTo>
                <a:lnTo>
                  <a:pt x="0" y="1088554"/>
                </a:lnTo>
                <a:lnTo>
                  <a:pt x="0" y="1083934"/>
                </a:lnTo>
                <a:lnTo>
                  <a:pt x="27423" y="1050052"/>
                </a:lnTo>
                <a:lnTo>
                  <a:pt x="58421" y="1012793"/>
                </a:lnTo>
                <a:lnTo>
                  <a:pt x="89998" y="975863"/>
                </a:lnTo>
                <a:lnTo>
                  <a:pt x="122078" y="939347"/>
                </a:lnTo>
                <a:lnTo>
                  <a:pt x="154653" y="903248"/>
                </a:lnTo>
                <a:lnTo>
                  <a:pt x="187716" y="867573"/>
                </a:lnTo>
                <a:lnTo>
                  <a:pt x="221260" y="832323"/>
                </a:lnTo>
                <a:lnTo>
                  <a:pt x="255276" y="797505"/>
                </a:lnTo>
                <a:lnTo>
                  <a:pt x="289758" y="763121"/>
                </a:lnTo>
                <a:lnTo>
                  <a:pt x="324697" y="729177"/>
                </a:lnTo>
                <a:lnTo>
                  <a:pt x="360165" y="695603"/>
                </a:lnTo>
                <a:lnTo>
                  <a:pt x="395918" y="662622"/>
                </a:lnTo>
                <a:lnTo>
                  <a:pt x="432185" y="630020"/>
                </a:lnTo>
                <a:lnTo>
                  <a:pt x="468879" y="597874"/>
                </a:lnTo>
                <a:lnTo>
                  <a:pt x="505992" y="566188"/>
                </a:lnTo>
                <a:lnTo>
                  <a:pt x="543518" y="534966"/>
                </a:lnTo>
                <a:lnTo>
                  <a:pt x="581449" y="504213"/>
                </a:lnTo>
                <a:lnTo>
                  <a:pt x="619777" y="473932"/>
                </a:lnTo>
                <a:lnTo>
                  <a:pt x="658495" y="444128"/>
                </a:lnTo>
                <a:lnTo>
                  <a:pt x="697594" y="414806"/>
                </a:lnTo>
                <a:lnTo>
                  <a:pt x="737068" y="385968"/>
                </a:lnTo>
                <a:lnTo>
                  <a:pt x="776908" y="357620"/>
                </a:lnTo>
                <a:lnTo>
                  <a:pt x="817108" y="329765"/>
                </a:lnTo>
                <a:lnTo>
                  <a:pt x="857660" y="302409"/>
                </a:lnTo>
                <a:lnTo>
                  <a:pt x="898556" y="275554"/>
                </a:lnTo>
                <a:lnTo>
                  <a:pt x="939788" y="249205"/>
                </a:lnTo>
                <a:lnTo>
                  <a:pt x="981350" y="223367"/>
                </a:lnTo>
                <a:lnTo>
                  <a:pt x="1023233" y="198043"/>
                </a:lnTo>
                <a:lnTo>
                  <a:pt x="1065429" y="173238"/>
                </a:lnTo>
                <a:lnTo>
                  <a:pt x="1107933" y="148956"/>
                </a:lnTo>
                <a:lnTo>
                  <a:pt x="1150735" y="125201"/>
                </a:lnTo>
                <a:lnTo>
                  <a:pt x="1193828" y="101977"/>
                </a:lnTo>
                <a:lnTo>
                  <a:pt x="1237204" y="79289"/>
                </a:lnTo>
                <a:lnTo>
                  <a:pt x="1280857" y="57140"/>
                </a:lnTo>
                <a:lnTo>
                  <a:pt x="1324779" y="35536"/>
                </a:lnTo>
                <a:lnTo>
                  <a:pt x="1368961" y="14479"/>
                </a:lnTo>
                <a:lnTo>
                  <a:pt x="140034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061" y="50324"/>
            <a:ext cx="1392555" cy="4665980"/>
          </a:xfrm>
          <a:custGeom>
            <a:avLst/>
            <a:gdLst/>
            <a:ahLst/>
            <a:cxnLst/>
            <a:rect l="l" t="t" r="r" b="b"/>
            <a:pathLst>
              <a:path w="1392555" h="4665980">
                <a:moveTo>
                  <a:pt x="269009" y="0"/>
                </a:moveTo>
                <a:lnTo>
                  <a:pt x="302927" y="35310"/>
                </a:lnTo>
                <a:lnTo>
                  <a:pt x="336507" y="70937"/>
                </a:lnTo>
                <a:lnTo>
                  <a:pt x="369749" y="106877"/>
                </a:lnTo>
                <a:lnTo>
                  <a:pt x="402652" y="143125"/>
                </a:lnTo>
                <a:lnTo>
                  <a:pt x="435215" y="179678"/>
                </a:lnTo>
                <a:lnTo>
                  <a:pt x="467436" y="216532"/>
                </a:lnTo>
                <a:lnTo>
                  <a:pt x="499316" y="253685"/>
                </a:lnTo>
                <a:lnTo>
                  <a:pt x="530853" y="291131"/>
                </a:lnTo>
                <a:lnTo>
                  <a:pt x="562046" y="328868"/>
                </a:lnTo>
                <a:lnTo>
                  <a:pt x="592895" y="366892"/>
                </a:lnTo>
                <a:lnTo>
                  <a:pt x="623399" y="405200"/>
                </a:lnTo>
                <a:lnTo>
                  <a:pt x="653557" y="443786"/>
                </a:lnTo>
                <a:lnTo>
                  <a:pt x="683368" y="482649"/>
                </a:lnTo>
                <a:lnTo>
                  <a:pt x="712831" y="521784"/>
                </a:lnTo>
                <a:lnTo>
                  <a:pt x="741946" y="561188"/>
                </a:lnTo>
                <a:lnTo>
                  <a:pt x="770711" y="600857"/>
                </a:lnTo>
                <a:lnTo>
                  <a:pt x="799126" y="640787"/>
                </a:lnTo>
                <a:lnTo>
                  <a:pt x="827190" y="680975"/>
                </a:lnTo>
                <a:lnTo>
                  <a:pt x="854902" y="721417"/>
                </a:lnTo>
                <a:lnTo>
                  <a:pt x="882261" y="762110"/>
                </a:lnTo>
                <a:lnTo>
                  <a:pt x="909267" y="803049"/>
                </a:lnTo>
                <a:lnTo>
                  <a:pt x="935918" y="844232"/>
                </a:lnTo>
                <a:lnTo>
                  <a:pt x="962214" y="885654"/>
                </a:lnTo>
                <a:lnTo>
                  <a:pt x="988154" y="927312"/>
                </a:lnTo>
                <a:lnTo>
                  <a:pt x="1013737" y="969202"/>
                </a:lnTo>
                <a:lnTo>
                  <a:pt x="1038962" y="1011321"/>
                </a:lnTo>
                <a:lnTo>
                  <a:pt x="1063828" y="1053666"/>
                </a:lnTo>
                <a:lnTo>
                  <a:pt x="1088335" y="1096231"/>
                </a:lnTo>
                <a:lnTo>
                  <a:pt x="1112482" y="1139014"/>
                </a:lnTo>
                <a:lnTo>
                  <a:pt x="1136267" y="1182011"/>
                </a:lnTo>
                <a:lnTo>
                  <a:pt x="1159691" y="1225219"/>
                </a:lnTo>
                <a:lnTo>
                  <a:pt x="1182751" y="1268634"/>
                </a:lnTo>
                <a:lnTo>
                  <a:pt x="1205448" y="1312251"/>
                </a:lnTo>
                <a:lnTo>
                  <a:pt x="1227781" y="1356069"/>
                </a:lnTo>
                <a:lnTo>
                  <a:pt x="1249748" y="1400082"/>
                </a:lnTo>
                <a:lnTo>
                  <a:pt x="1271349" y="1444287"/>
                </a:lnTo>
                <a:lnTo>
                  <a:pt x="1292583" y="1488681"/>
                </a:lnTo>
                <a:lnTo>
                  <a:pt x="1313449" y="1533260"/>
                </a:lnTo>
                <a:lnTo>
                  <a:pt x="1333946" y="1578020"/>
                </a:lnTo>
                <a:lnTo>
                  <a:pt x="1354074" y="1622958"/>
                </a:lnTo>
                <a:lnTo>
                  <a:pt x="1373832" y="1668071"/>
                </a:lnTo>
                <a:lnTo>
                  <a:pt x="1391938" y="1710365"/>
                </a:lnTo>
                <a:lnTo>
                  <a:pt x="1391938" y="4665771"/>
                </a:lnTo>
                <a:lnTo>
                  <a:pt x="1332142" y="4609801"/>
                </a:lnTo>
                <a:lnTo>
                  <a:pt x="1296125" y="4574977"/>
                </a:lnTo>
                <a:lnTo>
                  <a:pt x="1260517" y="4539736"/>
                </a:lnTo>
                <a:lnTo>
                  <a:pt x="1225320" y="4504082"/>
                </a:lnTo>
                <a:lnTo>
                  <a:pt x="1190538" y="4468021"/>
                </a:lnTo>
                <a:lnTo>
                  <a:pt x="1156176" y="4431560"/>
                </a:lnTo>
                <a:lnTo>
                  <a:pt x="1122237" y="4394702"/>
                </a:lnTo>
                <a:lnTo>
                  <a:pt x="1088725" y="4357454"/>
                </a:lnTo>
                <a:lnTo>
                  <a:pt x="1055644" y="4319822"/>
                </a:lnTo>
                <a:lnTo>
                  <a:pt x="1022999" y="4281810"/>
                </a:lnTo>
                <a:lnTo>
                  <a:pt x="990793" y="4243425"/>
                </a:lnTo>
                <a:lnTo>
                  <a:pt x="959029" y="4204671"/>
                </a:lnTo>
                <a:lnTo>
                  <a:pt x="927713" y="4165555"/>
                </a:lnTo>
                <a:lnTo>
                  <a:pt x="896848" y="4126081"/>
                </a:lnTo>
                <a:lnTo>
                  <a:pt x="866437" y="4086255"/>
                </a:lnTo>
                <a:lnTo>
                  <a:pt x="836486" y="4046083"/>
                </a:lnTo>
                <a:lnTo>
                  <a:pt x="806997" y="4005570"/>
                </a:lnTo>
                <a:lnTo>
                  <a:pt x="777975" y="3964722"/>
                </a:lnTo>
                <a:lnTo>
                  <a:pt x="749423" y="3923543"/>
                </a:lnTo>
                <a:lnTo>
                  <a:pt x="721346" y="3882041"/>
                </a:lnTo>
                <a:lnTo>
                  <a:pt x="693748" y="3840219"/>
                </a:lnTo>
                <a:lnTo>
                  <a:pt x="666632" y="3798084"/>
                </a:lnTo>
                <a:lnTo>
                  <a:pt x="640002" y="3755641"/>
                </a:lnTo>
                <a:lnTo>
                  <a:pt x="613863" y="3712895"/>
                </a:lnTo>
                <a:lnTo>
                  <a:pt x="588218" y="3669853"/>
                </a:lnTo>
                <a:lnTo>
                  <a:pt x="563071" y="3626519"/>
                </a:lnTo>
                <a:lnTo>
                  <a:pt x="538427" y="3582899"/>
                </a:lnTo>
                <a:lnTo>
                  <a:pt x="514289" y="3538998"/>
                </a:lnTo>
                <a:lnTo>
                  <a:pt x="490661" y="3494823"/>
                </a:lnTo>
                <a:lnTo>
                  <a:pt x="467546" y="3450377"/>
                </a:lnTo>
                <a:lnTo>
                  <a:pt x="444950" y="3405668"/>
                </a:lnTo>
                <a:lnTo>
                  <a:pt x="422876" y="3360700"/>
                </a:lnTo>
                <a:lnTo>
                  <a:pt x="401328" y="3315479"/>
                </a:lnTo>
                <a:lnTo>
                  <a:pt x="380309" y="3270011"/>
                </a:lnTo>
                <a:lnTo>
                  <a:pt x="359824" y="3224300"/>
                </a:lnTo>
                <a:lnTo>
                  <a:pt x="339877" y="3178352"/>
                </a:lnTo>
                <a:lnTo>
                  <a:pt x="320471" y="3132174"/>
                </a:lnTo>
                <a:lnTo>
                  <a:pt x="301611" y="3085769"/>
                </a:lnTo>
                <a:lnTo>
                  <a:pt x="283301" y="3039145"/>
                </a:lnTo>
                <a:lnTo>
                  <a:pt x="265544" y="2992305"/>
                </a:lnTo>
                <a:lnTo>
                  <a:pt x="248345" y="2945257"/>
                </a:lnTo>
                <a:lnTo>
                  <a:pt x="231706" y="2898005"/>
                </a:lnTo>
                <a:lnTo>
                  <a:pt x="215634" y="2850554"/>
                </a:lnTo>
                <a:lnTo>
                  <a:pt x="200130" y="2802911"/>
                </a:lnTo>
                <a:lnTo>
                  <a:pt x="185200" y="2755080"/>
                </a:lnTo>
                <a:lnTo>
                  <a:pt x="170846" y="2707073"/>
                </a:lnTo>
                <a:lnTo>
                  <a:pt x="157073" y="2658901"/>
                </a:lnTo>
                <a:lnTo>
                  <a:pt x="143880" y="2610571"/>
                </a:lnTo>
                <a:lnTo>
                  <a:pt x="131266" y="2562089"/>
                </a:lnTo>
                <a:lnTo>
                  <a:pt x="119232" y="2513463"/>
                </a:lnTo>
                <a:lnTo>
                  <a:pt x="107777" y="2464700"/>
                </a:lnTo>
                <a:lnTo>
                  <a:pt x="96901" y="2415805"/>
                </a:lnTo>
                <a:lnTo>
                  <a:pt x="86604" y="2366785"/>
                </a:lnTo>
                <a:lnTo>
                  <a:pt x="76885" y="2317649"/>
                </a:lnTo>
                <a:lnTo>
                  <a:pt x="67745" y="2268401"/>
                </a:lnTo>
                <a:lnTo>
                  <a:pt x="59183" y="2219049"/>
                </a:lnTo>
                <a:lnTo>
                  <a:pt x="51199" y="2169600"/>
                </a:lnTo>
                <a:lnTo>
                  <a:pt x="43793" y="2120061"/>
                </a:lnTo>
                <a:lnTo>
                  <a:pt x="36964" y="2070437"/>
                </a:lnTo>
                <a:lnTo>
                  <a:pt x="30713" y="2020737"/>
                </a:lnTo>
                <a:lnTo>
                  <a:pt x="25039" y="1970966"/>
                </a:lnTo>
                <a:lnTo>
                  <a:pt x="19942" y="1921132"/>
                </a:lnTo>
                <a:lnTo>
                  <a:pt x="15422" y="1871241"/>
                </a:lnTo>
                <a:lnTo>
                  <a:pt x="11478" y="1821299"/>
                </a:lnTo>
                <a:lnTo>
                  <a:pt x="8111" y="1771315"/>
                </a:lnTo>
                <a:lnTo>
                  <a:pt x="5320" y="1721294"/>
                </a:lnTo>
                <a:lnTo>
                  <a:pt x="3105" y="1671243"/>
                </a:lnTo>
                <a:lnTo>
                  <a:pt x="1465" y="1621169"/>
                </a:lnTo>
                <a:lnTo>
                  <a:pt x="402" y="1571079"/>
                </a:lnTo>
                <a:lnTo>
                  <a:pt x="0" y="1470877"/>
                </a:lnTo>
                <a:lnTo>
                  <a:pt x="661" y="1420778"/>
                </a:lnTo>
                <a:lnTo>
                  <a:pt x="1897" y="1370691"/>
                </a:lnTo>
                <a:lnTo>
                  <a:pt x="3708" y="1320620"/>
                </a:lnTo>
                <a:lnTo>
                  <a:pt x="6093" y="1270574"/>
                </a:lnTo>
                <a:lnTo>
                  <a:pt x="9052" y="1220559"/>
                </a:lnTo>
                <a:lnTo>
                  <a:pt x="12585" y="1170582"/>
                </a:lnTo>
                <a:lnTo>
                  <a:pt x="16692" y="1120649"/>
                </a:lnTo>
                <a:lnTo>
                  <a:pt x="21372" y="1070767"/>
                </a:lnTo>
                <a:lnTo>
                  <a:pt x="26625" y="1020943"/>
                </a:lnTo>
                <a:lnTo>
                  <a:pt x="32452" y="971184"/>
                </a:lnTo>
                <a:lnTo>
                  <a:pt x="38851" y="921497"/>
                </a:lnTo>
                <a:lnTo>
                  <a:pt x="45823" y="871888"/>
                </a:lnTo>
                <a:lnTo>
                  <a:pt x="53367" y="822364"/>
                </a:lnTo>
                <a:lnTo>
                  <a:pt x="61484" y="772931"/>
                </a:lnTo>
                <a:lnTo>
                  <a:pt x="70173" y="723597"/>
                </a:lnTo>
                <a:lnTo>
                  <a:pt x="79433" y="674368"/>
                </a:lnTo>
                <a:lnTo>
                  <a:pt x="89266" y="625252"/>
                </a:lnTo>
                <a:lnTo>
                  <a:pt x="99669" y="576254"/>
                </a:lnTo>
                <a:lnTo>
                  <a:pt x="110644" y="527381"/>
                </a:lnTo>
                <a:lnTo>
                  <a:pt x="122190" y="478641"/>
                </a:lnTo>
                <a:lnTo>
                  <a:pt x="134307" y="430040"/>
                </a:lnTo>
                <a:lnTo>
                  <a:pt x="146994" y="381585"/>
                </a:lnTo>
                <a:lnTo>
                  <a:pt x="160251" y="333282"/>
                </a:lnTo>
                <a:lnTo>
                  <a:pt x="174079" y="285138"/>
                </a:lnTo>
                <a:lnTo>
                  <a:pt x="188477" y="237161"/>
                </a:lnTo>
                <a:lnTo>
                  <a:pt x="203445" y="189356"/>
                </a:lnTo>
                <a:lnTo>
                  <a:pt x="218982" y="141731"/>
                </a:lnTo>
                <a:lnTo>
                  <a:pt x="235088" y="94292"/>
                </a:lnTo>
                <a:lnTo>
                  <a:pt x="251764" y="47046"/>
                </a:lnTo>
                <a:lnTo>
                  <a:pt x="269009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3093" y="76260"/>
            <a:ext cx="2765425" cy="6280785"/>
          </a:xfrm>
          <a:custGeom>
            <a:avLst/>
            <a:gdLst/>
            <a:ahLst/>
            <a:cxnLst/>
            <a:rect l="l" t="t" r="r" b="b"/>
            <a:pathLst>
              <a:path w="2765425" h="6280785">
                <a:moveTo>
                  <a:pt x="2568054" y="0"/>
                </a:moveTo>
                <a:lnTo>
                  <a:pt x="2581075" y="48168"/>
                </a:lnTo>
                <a:lnTo>
                  <a:pt x="2593649" y="96451"/>
                </a:lnTo>
                <a:lnTo>
                  <a:pt x="2605777" y="144845"/>
                </a:lnTo>
                <a:lnTo>
                  <a:pt x="2617459" y="193346"/>
                </a:lnTo>
                <a:lnTo>
                  <a:pt x="2628696" y="241950"/>
                </a:lnTo>
                <a:lnTo>
                  <a:pt x="2639486" y="290653"/>
                </a:lnTo>
                <a:lnTo>
                  <a:pt x="2649831" y="339451"/>
                </a:lnTo>
                <a:lnTo>
                  <a:pt x="2659732" y="388339"/>
                </a:lnTo>
                <a:lnTo>
                  <a:pt x="2669187" y="437315"/>
                </a:lnTo>
                <a:lnTo>
                  <a:pt x="2678197" y="486374"/>
                </a:lnTo>
                <a:lnTo>
                  <a:pt x="2686763" y="535512"/>
                </a:lnTo>
                <a:lnTo>
                  <a:pt x="2694885" y="584725"/>
                </a:lnTo>
                <a:lnTo>
                  <a:pt x="2702563" y="634010"/>
                </a:lnTo>
                <a:lnTo>
                  <a:pt x="2709797" y="683362"/>
                </a:lnTo>
                <a:lnTo>
                  <a:pt x="2716587" y="732777"/>
                </a:lnTo>
                <a:lnTo>
                  <a:pt x="2722935" y="782252"/>
                </a:lnTo>
                <a:lnTo>
                  <a:pt x="2728839" y="831782"/>
                </a:lnTo>
                <a:lnTo>
                  <a:pt x="2734300" y="881363"/>
                </a:lnTo>
                <a:lnTo>
                  <a:pt x="2739319" y="930992"/>
                </a:lnTo>
                <a:lnTo>
                  <a:pt x="2743895" y="980665"/>
                </a:lnTo>
                <a:lnTo>
                  <a:pt x="2748029" y="1030377"/>
                </a:lnTo>
                <a:lnTo>
                  <a:pt x="2751721" y="1080125"/>
                </a:lnTo>
                <a:lnTo>
                  <a:pt x="2754972" y="1129905"/>
                </a:lnTo>
                <a:lnTo>
                  <a:pt x="2757781" y="1179712"/>
                </a:lnTo>
                <a:lnTo>
                  <a:pt x="2760149" y="1229543"/>
                </a:lnTo>
                <a:lnTo>
                  <a:pt x="2762076" y="1279394"/>
                </a:lnTo>
                <a:lnTo>
                  <a:pt x="2763562" y="1329262"/>
                </a:lnTo>
                <a:lnTo>
                  <a:pt x="2764607" y="1379141"/>
                </a:lnTo>
                <a:lnTo>
                  <a:pt x="2765213" y="1429028"/>
                </a:lnTo>
                <a:lnTo>
                  <a:pt x="2765378" y="1478919"/>
                </a:lnTo>
                <a:lnTo>
                  <a:pt x="2765103" y="1528810"/>
                </a:lnTo>
                <a:lnTo>
                  <a:pt x="2764389" y="1578697"/>
                </a:lnTo>
                <a:lnTo>
                  <a:pt x="2763235" y="1628577"/>
                </a:lnTo>
                <a:lnTo>
                  <a:pt x="2761643" y="1678445"/>
                </a:lnTo>
                <a:lnTo>
                  <a:pt x="2759611" y="1728297"/>
                </a:lnTo>
                <a:lnTo>
                  <a:pt x="2757141" y="1778129"/>
                </a:lnTo>
                <a:lnTo>
                  <a:pt x="2754232" y="1827938"/>
                </a:lnTo>
                <a:lnTo>
                  <a:pt x="2750885" y="1877719"/>
                </a:lnTo>
                <a:lnTo>
                  <a:pt x="2747100" y="1927469"/>
                </a:lnTo>
                <a:lnTo>
                  <a:pt x="2742877" y="1977183"/>
                </a:lnTo>
                <a:lnTo>
                  <a:pt x="2738217" y="2026858"/>
                </a:lnTo>
                <a:lnTo>
                  <a:pt x="2733119" y="2076489"/>
                </a:lnTo>
                <a:lnTo>
                  <a:pt x="2727585" y="2126074"/>
                </a:lnTo>
                <a:lnTo>
                  <a:pt x="2721613" y="2175606"/>
                </a:lnTo>
                <a:lnTo>
                  <a:pt x="2715205" y="2225084"/>
                </a:lnTo>
                <a:lnTo>
                  <a:pt x="2708361" y="2274502"/>
                </a:lnTo>
                <a:lnTo>
                  <a:pt x="2701081" y="2323858"/>
                </a:lnTo>
                <a:lnTo>
                  <a:pt x="2693364" y="2373146"/>
                </a:lnTo>
                <a:lnTo>
                  <a:pt x="2685212" y="2422363"/>
                </a:lnTo>
                <a:lnTo>
                  <a:pt x="2676625" y="2471505"/>
                </a:lnTo>
                <a:lnTo>
                  <a:pt x="2667602" y="2520568"/>
                </a:lnTo>
                <a:lnTo>
                  <a:pt x="2658144" y="2569549"/>
                </a:lnTo>
                <a:lnTo>
                  <a:pt x="2648252" y="2618442"/>
                </a:lnTo>
                <a:lnTo>
                  <a:pt x="2637925" y="2667245"/>
                </a:lnTo>
                <a:lnTo>
                  <a:pt x="2627163" y="2715953"/>
                </a:lnTo>
                <a:lnTo>
                  <a:pt x="2615968" y="2764562"/>
                </a:lnTo>
                <a:lnTo>
                  <a:pt x="2604339" y="2813068"/>
                </a:lnTo>
                <a:lnTo>
                  <a:pt x="2592276" y="2861468"/>
                </a:lnTo>
                <a:lnTo>
                  <a:pt x="2579780" y="2909758"/>
                </a:lnTo>
                <a:lnTo>
                  <a:pt x="2566851" y="2957932"/>
                </a:lnTo>
                <a:lnTo>
                  <a:pt x="2553489" y="3005989"/>
                </a:lnTo>
                <a:lnTo>
                  <a:pt x="2539694" y="3053922"/>
                </a:lnTo>
                <a:lnTo>
                  <a:pt x="2525467" y="3101730"/>
                </a:lnTo>
                <a:lnTo>
                  <a:pt x="2510807" y="3149407"/>
                </a:lnTo>
                <a:lnTo>
                  <a:pt x="2495716" y="3196950"/>
                </a:lnTo>
                <a:lnTo>
                  <a:pt x="2480193" y="3244355"/>
                </a:lnTo>
                <a:lnTo>
                  <a:pt x="2464238" y="3291617"/>
                </a:lnTo>
                <a:lnTo>
                  <a:pt x="2447852" y="3338733"/>
                </a:lnTo>
                <a:lnTo>
                  <a:pt x="2431035" y="3385699"/>
                </a:lnTo>
                <a:lnTo>
                  <a:pt x="2413788" y="3432512"/>
                </a:lnTo>
                <a:lnTo>
                  <a:pt x="2396109" y="3479166"/>
                </a:lnTo>
                <a:lnTo>
                  <a:pt x="2378001" y="3525658"/>
                </a:lnTo>
                <a:lnTo>
                  <a:pt x="2359462" y="3571984"/>
                </a:lnTo>
                <a:lnTo>
                  <a:pt x="2340496" y="3618137"/>
                </a:lnTo>
                <a:lnTo>
                  <a:pt x="2321105" y="3664111"/>
                </a:lnTo>
                <a:lnTo>
                  <a:pt x="2301293" y="3709900"/>
                </a:lnTo>
                <a:lnTo>
                  <a:pt x="2281062" y="3755504"/>
                </a:lnTo>
                <a:lnTo>
                  <a:pt x="2260414" y="3800918"/>
                </a:lnTo>
                <a:lnTo>
                  <a:pt x="2239353" y="3846140"/>
                </a:lnTo>
                <a:lnTo>
                  <a:pt x="2217880" y="3891166"/>
                </a:lnTo>
                <a:lnTo>
                  <a:pt x="2195998" y="3935994"/>
                </a:lnTo>
                <a:lnTo>
                  <a:pt x="2173711" y="3980621"/>
                </a:lnTo>
                <a:lnTo>
                  <a:pt x="2151019" y="4025043"/>
                </a:lnTo>
                <a:lnTo>
                  <a:pt x="2127927" y="4069258"/>
                </a:lnTo>
                <a:lnTo>
                  <a:pt x="2104436" y="4113263"/>
                </a:lnTo>
                <a:lnTo>
                  <a:pt x="2080550" y="4157054"/>
                </a:lnTo>
                <a:lnTo>
                  <a:pt x="2056270" y="4200630"/>
                </a:lnTo>
                <a:lnTo>
                  <a:pt x="2031599" y="4243985"/>
                </a:lnTo>
                <a:lnTo>
                  <a:pt x="2006541" y="4287119"/>
                </a:lnTo>
                <a:lnTo>
                  <a:pt x="1981097" y="4330027"/>
                </a:lnTo>
                <a:lnTo>
                  <a:pt x="1955270" y="4372707"/>
                </a:lnTo>
                <a:lnTo>
                  <a:pt x="1929063" y="4415155"/>
                </a:lnTo>
                <a:lnTo>
                  <a:pt x="1902479" y="4457369"/>
                </a:lnTo>
                <a:lnTo>
                  <a:pt x="1875519" y="4499346"/>
                </a:lnTo>
                <a:lnTo>
                  <a:pt x="1848187" y="4541083"/>
                </a:lnTo>
                <a:lnTo>
                  <a:pt x="1820484" y="4582576"/>
                </a:lnTo>
                <a:lnTo>
                  <a:pt x="1792415" y="4623823"/>
                </a:lnTo>
                <a:lnTo>
                  <a:pt x="1763980" y="4664821"/>
                </a:lnTo>
                <a:lnTo>
                  <a:pt x="1735184" y="4705566"/>
                </a:lnTo>
                <a:lnTo>
                  <a:pt x="1706028" y="4746056"/>
                </a:lnTo>
                <a:lnTo>
                  <a:pt x="1676515" y="4786288"/>
                </a:lnTo>
                <a:lnTo>
                  <a:pt x="1646647" y="4826258"/>
                </a:lnTo>
                <a:lnTo>
                  <a:pt x="1616428" y="4865965"/>
                </a:lnTo>
                <a:lnTo>
                  <a:pt x="1585859" y="4905404"/>
                </a:lnTo>
                <a:lnTo>
                  <a:pt x="1554944" y="4944572"/>
                </a:lnTo>
                <a:lnTo>
                  <a:pt x="1523685" y="4983467"/>
                </a:lnTo>
                <a:lnTo>
                  <a:pt x="1492084" y="5022086"/>
                </a:lnTo>
                <a:lnTo>
                  <a:pt x="1460145" y="5060426"/>
                </a:lnTo>
                <a:lnTo>
                  <a:pt x="1427869" y="5098484"/>
                </a:lnTo>
                <a:lnTo>
                  <a:pt x="1395259" y="5136256"/>
                </a:lnTo>
                <a:lnTo>
                  <a:pt x="1362319" y="5173740"/>
                </a:lnTo>
                <a:lnTo>
                  <a:pt x="1329050" y="5210932"/>
                </a:lnTo>
                <a:lnTo>
                  <a:pt x="1295454" y="5247830"/>
                </a:lnTo>
                <a:lnTo>
                  <a:pt x="1261536" y="5284431"/>
                </a:lnTo>
                <a:lnTo>
                  <a:pt x="1227297" y="5320732"/>
                </a:lnTo>
                <a:lnTo>
                  <a:pt x="1192739" y="5356730"/>
                </a:lnTo>
                <a:lnTo>
                  <a:pt x="1157866" y="5392421"/>
                </a:lnTo>
                <a:lnTo>
                  <a:pt x="1122680" y="5427803"/>
                </a:lnTo>
                <a:lnTo>
                  <a:pt x="1087184" y="5462873"/>
                </a:lnTo>
                <a:lnTo>
                  <a:pt x="1051380" y="5497627"/>
                </a:lnTo>
                <a:lnTo>
                  <a:pt x="1015270" y="5532063"/>
                </a:lnTo>
                <a:lnTo>
                  <a:pt x="978858" y="5566178"/>
                </a:lnTo>
                <a:lnTo>
                  <a:pt x="942146" y="5599969"/>
                </a:lnTo>
                <a:lnTo>
                  <a:pt x="905136" y="5633432"/>
                </a:lnTo>
                <a:lnTo>
                  <a:pt x="867831" y="5666565"/>
                </a:lnTo>
                <a:lnTo>
                  <a:pt x="830235" y="5699365"/>
                </a:lnTo>
                <a:lnTo>
                  <a:pt x="792348" y="5731828"/>
                </a:lnTo>
                <a:lnTo>
                  <a:pt x="754174" y="5763953"/>
                </a:lnTo>
                <a:lnTo>
                  <a:pt x="715716" y="5795735"/>
                </a:lnTo>
                <a:lnTo>
                  <a:pt x="676976" y="5827172"/>
                </a:lnTo>
                <a:lnTo>
                  <a:pt x="637956" y="5858260"/>
                </a:lnTo>
                <a:lnTo>
                  <a:pt x="598660" y="5888998"/>
                </a:lnTo>
                <a:lnTo>
                  <a:pt x="559089" y="5919381"/>
                </a:lnTo>
                <a:lnTo>
                  <a:pt x="519247" y="5949407"/>
                </a:lnTo>
                <a:lnTo>
                  <a:pt x="479136" y="5979072"/>
                </a:lnTo>
                <a:lnTo>
                  <a:pt x="438758" y="6008375"/>
                </a:lnTo>
                <a:lnTo>
                  <a:pt x="398117" y="6037311"/>
                </a:lnTo>
                <a:lnTo>
                  <a:pt x="357214" y="6065878"/>
                </a:lnTo>
                <a:lnTo>
                  <a:pt x="316053" y="6094072"/>
                </a:lnTo>
                <a:lnTo>
                  <a:pt x="274635" y="6121892"/>
                </a:lnTo>
                <a:lnTo>
                  <a:pt x="232964" y="6149333"/>
                </a:lnTo>
                <a:lnTo>
                  <a:pt x="191042" y="6176393"/>
                </a:lnTo>
                <a:lnTo>
                  <a:pt x="148872" y="6203069"/>
                </a:lnTo>
                <a:lnTo>
                  <a:pt x="106456" y="6229357"/>
                </a:lnTo>
                <a:lnTo>
                  <a:pt x="63797" y="6255256"/>
                </a:lnTo>
                <a:lnTo>
                  <a:pt x="20898" y="6280761"/>
                </a:lnTo>
                <a:lnTo>
                  <a:pt x="17343" y="6232001"/>
                </a:lnTo>
                <a:lnTo>
                  <a:pt x="14121" y="6183211"/>
                </a:lnTo>
                <a:lnTo>
                  <a:pt x="11231" y="6134392"/>
                </a:lnTo>
                <a:lnTo>
                  <a:pt x="8673" y="6085548"/>
                </a:lnTo>
                <a:lnTo>
                  <a:pt x="6446" y="6036679"/>
                </a:lnTo>
                <a:lnTo>
                  <a:pt x="4550" y="5987788"/>
                </a:lnTo>
                <a:lnTo>
                  <a:pt x="2983" y="5938877"/>
                </a:lnTo>
                <a:lnTo>
                  <a:pt x="1745" y="5889948"/>
                </a:lnTo>
                <a:lnTo>
                  <a:pt x="836" y="5841003"/>
                </a:lnTo>
                <a:lnTo>
                  <a:pt x="254" y="5792045"/>
                </a:lnTo>
                <a:lnTo>
                  <a:pt x="0" y="5743075"/>
                </a:lnTo>
                <a:lnTo>
                  <a:pt x="71" y="5694095"/>
                </a:lnTo>
                <a:lnTo>
                  <a:pt x="468" y="5645109"/>
                </a:lnTo>
                <a:lnTo>
                  <a:pt x="1190" y="5596116"/>
                </a:lnTo>
                <a:lnTo>
                  <a:pt x="2236" y="5547121"/>
                </a:lnTo>
                <a:lnTo>
                  <a:pt x="3606" y="5498125"/>
                </a:lnTo>
                <a:lnTo>
                  <a:pt x="5298" y="5449129"/>
                </a:lnTo>
                <a:lnTo>
                  <a:pt x="7313" y="5400137"/>
                </a:lnTo>
                <a:lnTo>
                  <a:pt x="9649" y="5351150"/>
                </a:lnTo>
                <a:lnTo>
                  <a:pt x="12306" y="5302170"/>
                </a:lnTo>
                <a:lnTo>
                  <a:pt x="15283" y="5253200"/>
                </a:lnTo>
                <a:lnTo>
                  <a:pt x="18580" y="5204241"/>
                </a:lnTo>
                <a:lnTo>
                  <a:pt x="22195" y="5155296"/>
                </a:lnTo>
                <a:lnTo>
                  <a:pt x="26128" y="5106366"/>
                </a:lnTo>
                <a:lnTo>
                  <a:pt x="30379" y="5057454"/>
                </a:lnTo>
                <a:lnTo>
                  <a:pt x="34946" y="5008562"/>
                </a:lnTo>
                <a:lnTo>
                  <a:pt x="39830" y="4959692"/>
                </a:lnTo>
                <a:lnTo>
                  <a:pt x="45029" y="4910847"/>
                </a:lnTo>
                <a:lnTo>
                  <a:pt x="50542" y="4862027"/>
                </a:lnTo>
                <a:lnTo>
                  <a:pt x="56369" y="4813236"/>
                </a:lnTo>
                <a:lnTo>
                  <a:pt x="62510" y="4764475"/>
                </a:lnTo>
                <a:lnTo>
                  <a:pt x="68963" y="4715746"/>
                </a:lnTo>
                <a:lnTo>
                  <a:pt x="75728" y="4667052"/>
                </a:lnTo>
                <a:lnTo>
                  <a:pt x="82804" y="4618395"/>
                </a:lnTo>
                <a:lnTo>
                  <a:pt x="90191" y="4569776"/>
                </a:lnTo>
                <a:lnTo>
                  <a:pt x="97888" y="4521199"/>
                </a:lnTo>
                <a:lnTo>
                  <a:pt x="105893" y="4472664"/>
                </a:lnTo>
                <a:lnTo>
                  <a:pt x="114208" y="4424174"/>
                </a:lnTo>
                <a:lnTo>
                  <a:pt x="122830" y="4375732"/>
                </a:lnTo>
                <a:lnTo>
                  <a:pt x="131759" y="4327339"/>
                </a:lnTo>
                <a:lnTo>
                  <a:pt x="140995" y="4278997"/>
                </a:lnTo>
                <a:lnTo>
                  <a:pt x="150536" y="4230709"/>
                </a:lnTo>
                <a:lnTo>
                  <a:pt x="160382" y="4182476"/>
                </a:lnTo>
                <a:lnTo>
                  <a:pt x="170533" y="4134301"/>
                </a:lnTo>
                <a:lnTo>
                  <a:pt x="180987" y="4086185"/>
                </a:lnTo>
                <a:lnTo>
                  <a:pt x="191745" y="4038132"/>
                </a:lnTo>
                <a:lnTo>
                  <a:pt x="202805" y="3990142"/>
                </a:lnTo>
                <a:lnTo>
                  <a:pt x="214166" y="3942219"/>
                </a:lnTo>
                <a:lnTo>
                  <a:pt x="225828" y="3894363"/>
                </a:lnTo>
                <a:lnTo>
                  <a:pt x="237791" y="3846578"/>
                </a:lnTo>
                <a:lnTo>
                  <a:pt x="250053" y="3798865"/>
                </a:lnTo>
                <a:lnTo>
                  <a:pt x="262614" y="3751227"/>
                </a:lnTo>
                <a:lnTo>
                  <a:pt x="275474" y="3703665"/>
                </a:lnTo>
                <a:lnTo>
                  <a:pt x="288631" y="3656182"/>
                </a:lnTo>
                <a:lnTo>
                  <a:pt x="302084" y="3608779"/>
                </a:lnTo>
                <a:lnTo>
                  <a:pt x="315834" y="3561460"/>
                </a:lnTo>
                <a:lnTo>
                  <a:pt x="329879" y="3514225"/>
                </a:lnTo>
                <a:lnTo>
                  <a:pt x="344219" y="3467077"/>
                </a:lnTo>
                <a:lnTo>
                  <a:pt x="358854" y="3420019"/>
                </a:lnTo>
                <a:lnTo>
                  <a:pt x="373781" y="3373051"/>
                </a:lnTo>
                <a:lnTo>
                  <a:pt x="389002" y="3326177"/>
                </a:lnTo>
                <a:lnTo>
                  <a:pt x="404514" y="3279399"/>
                </a:lnTo>
                <a:lnTo>
                  <a:pt x="420318" y="3232718"/>
                </a:lnTo>
                <a:lnTo>
                  <a:pt x="436412" y="3186136"/>
                </a:lnTo>
                <a:lnTo>
                  <a:pt x="452797" y="3139656"/>
                </a:lnTo>
                <a:lnTo>
                  <a:pt x="469471" y="3093280"/>
                </a:lnTo>
                <a:lnTo>
                  <a:pt x="486433" y="3047010"/>
                </a:lnTo>
                <a:lnTo>
                  <a:pt x="503683" y="3000848"/>
                </a:lnTo>
                <a:lnTo>
                  <a:pt x="521221" y="2954796"/>
                </a:lnTo>
                <a:lnTo>
                  <a:pt x="539045" y="2908857"/>
                </a:lnTo>
                <a:lnTo>
                  <a:pt x="557155" y="2863031"/>
                </a:lnTo>
                <a:lnTo>
                  <a:pt x="575551" y="2817322"/>
                </a:lnTo>
                <a:lnTo>
                  <a:pt x="594231" y="2771732"/>
                </a:lnTo>
                <a:lnTo>
                  <a:pt x="613194" y="2726262"/>
                </a:lnTo>
                <a:lnTo>
                  <a:pt x="632441" y="2680915"/>
                </a:lnTo>
                <a:lnTo>
                  <a:pt x="651971" y="2635692"/>
                </a:lnTo>
                <a:lnTo>
                  <a:pt x="671782" y="2590597"/>
                </a:lnTo>
                <a:lnTo>
                  <a:pt x="691874" y="2545630"/>
                </a:lnTo>
                <a:lnTo>
                  <a:pt x="712246" y="2500795"/>
                </a:lnTo>
                <a:lnTo>
                  <a:pt x="732899" y="2456093"/>
                </a:lnTo>
                <a:lnTo>
                  <a:pt x="753830" y="2411526"/>
                </a:lnTo>
                <a:lnTo>
                  <a:pt x="775040" y="2367096"/>
                </a:lnTo>
                <a:lnTo>
                  <a:pt x="796528" y="2322806"/>
                </a:lnTo>
                <a:lnTo>
                  <a:pt x="818292" y="2278657"/>
                </a:lnTo>
                <a:lnTo>
                  <a:pt x="840333" y="2234653"/>
                </a:lnTo>
                <a:lnTo>
                  <a:pt x="862649" y="2190794"/>
                </a:lnTo>
                <a:lnTo>
                  <a:pt x="885241" y="2147082"/>
                </a:lnTo>
                <a:lnTo>
                  <a:pt x="908106" y="2103521"/>
                </a:lnTo>
                <a:lnTo>
                  <a:pt x="931245" y="2060112"/>
                </a:lnTo>
                <a:lnTo>
                  <a:pt x="954657" y="2016857"/>
                </a:lnTo>
                <a:lnTo>
                  <a:pt x="978342" y="1973758"/>
                </a:lnTo>
                <a:lnTo>
                  <a:pt x="1002298" y="1930818"/>
                </a:lnTo>
                <a:lnTo>
                  <a:pt x="1026524" y="1888038"/>
                </a:lnTo>
                <a:lnTo>
                  <a:pt x="1051021" y="1845421"/>
                </a:lnTo>
                <a:lnTo>
                  <a:pt x="1075787" y="1802968"/>
                </a:lnTo>
                <a:lnTo>
                  <a:pt x="1100822" y="1760682"/>
                </a:lnTo>
                <a:lnTo>
                  <a:pt x="1126126" y="1718565"/>
                </a:lnTo>
                <a:lnTo>
                  <a:pt x="1151696" y="1676619"/>
                </a:lnTo>
                <a:lnTo>
                  <a:pt x="1177533" y="1634846"/>
                </a:lnTo>
                <a:lnTo>
                  <a:pt x="1203637" y="1593248"/>
                </a:lnTo>
                <a:lnTo>
                  <a:pt x="1230006" y="1551827"/>
                </a:lnTo>
                <a:lnTo>
                  <a:pt x="1256639" y="1510586"/>
                </a:lnTo>
                <a:lnTo>
                  <a:pt x="1283536" y="1469526"/>
                </a:lnTo>
                <a:lnTo>
                  <a:pt x="1310697" y="1428650"/>
                </a:lnTo>
                <a:lnTo>
                  <a:pt x="1338120" y="1387959"/>
                </a:lnTo>
                <a:lnTo>
                  <a:pt x="1365806" y="1347456"/>
                </a:lnTo>
                <a:lnTo>
                  <a:pt x="1393752" y="1307143"/>
                </a:lnTo>
                <a:lnTo>
                  <a:pt x="1421959" y="1267021"/>
                </a:lnTo>
                <a:lnTo>
                  <a:pt x="1450426" y="1227094"/>
                </a:lnTo>
                <a:lnTo>
                  <a:pt x="1479153" y="1187363"/>
                </a:lnTo>
                <a:lnTo>
                  <a:pt x="1508137" y="1147830"/>
                </a:lnTo>
                <a:lnTo>
                  <a:pt x="1537380" y="1108498"/>
                </a:lnTo>
                <a:lnTo>
                  <a:pt x="1566880" y="1069368"/>
                </a:lnTo>
                <a:lnTo>
                  <a:pt x="1596636" y="1030442"/>
                </a:lnTo>
                <a:lnTo>
                  <a:pt x="1626648" y="991723"/>
                </a:lnTo>
                <a:lnTo>
                  <a:pt x="1656915" y="953213"/>
                </a:lnTo>
                <a:lnTo>
                  <a:pt x="1687437" y="914914"/>
                </a:lnTo>
                <a:lnTo>
                  <a:pt x="1718212" y="876827"/>
                </a:lnTo>
                <a:lnTo>
                  <a:pt x="1749240" y="838956"/>
                </a:lnTo>
                <a:lnTo>
                  <a:pt x="1780521" y="801302"/>
                </a:lnTo>
                <a:lnTo>
                  <a:pt x="1812053" y="763866"/>
                </a:lnTo>
                <a:lnTo>
                  <a:pt x="1843836" y="726653"/>
                </a:lnTo>
                <a:lnTo>
                  <a:pt x="1875870" y="689662"/>
                </a:lnTo>
                <a:lnTo>
                  <a:pt x="1908153" y="652897"/>
                </a:lnTo>
                <a:lnTo>
                  <a:pt x="1940685" y="616360"/>
                </a:lnTo>
                <a:lnTo>
                  <a:pt x="1973466" y="580052"/>
                </a:lnTo>
                <a:lnTo>
                  <a:pt x="2006494" y="543976"/>
                </a:lnTo>
                <a:lnTo>
                  <a:pt x="2039769" y="508134"/>
                </a:lnTo>
                <a:lnTo>
                  <a:pt x="2073290" y="472528"/>
                </a:lnTo>
                <a:lnTo>
                  <a:pt x="2107056" y="437161"/>
                </a:lnTo>
                <a:lnTo>
                  <a:pt x="2141068" y="402033"/>
                </a:lnTo>
                <a:lnTo>
                  <a:pt x="2175324" y="367148"/>
                </a:lnTo>
                <a:lnTo>
                  <a:pt x="2209823" y="332507"/>
                </a:lnTo>
                <a:lnTo>
                  <a:pt x="2244564" y="298112"/>
                </a:lnTo>
                <a:lnTo>
                  <a:pt x="2279548" y="263966"/>
                </a:lnTo>
                <a:lnTo>
                  <a:pt x="2314774" y="230071"/>
                </a:lnTo>
                <a:lnTo>
                  <a:pt x="2350240" y="196428"/>
                </a:lnTo>
                <a:lnTo>
                  <a:pt x="2385946" y="163041"/>
                </a:lnTo>
                <a:lnTo>
                  <a:pt x="2421892" y="129910"/>
                </a:lnTo>
                <a:lnTo>
                  <a:pt x="2458076" y="97039"/>
                </a:lnTo>
                <a:lnTo>
                  <a:pt x="2494498" y="64428"/>
                </a:lnTo>
                <a:lnTo>
                  <a:pt x="2531157" y="32081"/>
                </a:lnTo>
                <a:lnTo>
                  <a:pt x="2568054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94799" y="1684429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4">
                <a:moveTo>
                  <a:pt x="689828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3" y="1325409"/>
                </a:lnTo>
                <a:lnTo>
                  <a:pt x="380741" y="1306673"/>
                </a:lnTo>
                <a:lnTo>
                  <a:pt x="341648" y="1285438"/>
                </a:lnTo>
                <a:lnTo>
                  <a:pt x="304129" y="1261809"/>
                </a:lnTo>
                <a:lnTo>
                  <a:pt x="268286" y="1235887"/>
                </a:lnTo>
                <a:lnTo>
                  <a:pt x="234222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8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6" y="783412"/>
                </a:lnTo>
                <a:lnTo>
                  <a:pt x="1591" y="737037"/>
                </a:lnTo>
                <a:lnTo>
                  <a:pt x="0" y="689815"/>
                </a:lnTo>
                <a:lnTo>
                  <a:pt x="1591" y="642580"/>
                </a:lnTo>
                <a:lnTo>
                  <a:pt x="6296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8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2" y="171841"/>
                </a:lnTo>
                <a:lnTo>
                  <a:pt x="268286" y="143730"/>
                </a:lnTo>
                <a:lnTo>
                  <a:pt x="304129" y="117808"/>
                </a:lnTo>
                <a:lnTo>
                  <a:pt x="341648" y="94179"/>
                </a:lnTo>
                <a:lnTo>
                  <a:pt x="380741" y="72944"/>
                </a:lnTo>
                <a:lnTo>
                  <a:pt x="421303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5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2" y="380741"/>
                </a:lnTo>
                <a:lnTo>
                  <a:pt x="1325409" y="421304"/>
                </a:lnTo>
                <a:lnTo>
                  <a:pt x="1341544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2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4" y="916383"/>
                </a:lnTo>
                <a:lnTo>
                  <a:pt x="1325409" y="958313"/>
                </a:lnTo>
                <a:lnTo>
                  <a:pt x="1306672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5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2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87287" y="2959487"/>
            <a:ext cx="8098155" cy="1820178"/>
          </a:xfrm>
          <a:prstGeom prst="rect">
            <a:avLst/>
          </a:prstGeom>
        </p:spPr>
        <p:txBody>
          <a:bodyPr vert="horz" wrap="square" lIns="0" tIns="1270" rIns="0" bIns="0" rtlCol="0" anchor="t">
            <a:spAutoFit/>
          </a:bodyPr>
          <a:lstStyle/>
          <a:p>
            <a:pPr marL="12700" marR="5080">
              <a:lnSpc>
                <a:spcPts val="7350"/>
              </a:lnSpc>
              <a:spcBef>
                <a:spcPts val="10"/>
              </a:spcBef>
            </a:pPr>
            <a:r>
              <a:rPr lang="en-US" sz="5950" b="1" spc="-340">
                <a:latin typeface="Verdana"/>
              </a:rPr>
              <a:t>MADUSHAN M.A.C</a:t>
            </a:r>
          </a:p>
          <a:p>
            <a:pPr marL="12700" marR="5080">
              <a:lnSpc>
                <a:spcPts val="7350"/>
              </a:lnSpc>
              <a:spcBef>
                <a:spcPts val="10"/>
              </a:spcBef>
            </a:pPr>
            <a:r>
              <a:rPr lang="en-US" sz="5950" b="1" spc="-340">
                <a:latin typeface="Verdana"/>
                <a:ea typeface="Verdana"/>
              </a:rPr>
              <a:t>IT19960128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17467" y="4669576"/>
            <a:ext cx="7706995" cy="42511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sz="2350" spc="100">
                <a:solidFill>
                  <a:srgbClr val="0F4F1A"/>
                </a:solidFill>
                <a:latin typeface="Lucida Sans Unicode"/>
                <a:cs typeface="Lucida Sans Unicode"/>
              </a:rPr>
              <a:t>S</a:t>
            </a:r>
            <a:r>
              <a:rPr sz="2350" spc="50">
                <a:solidFill>
                  <a:srgbClr val="0F4F1A"/>
                </a:solidFill>
                <a:latin typeface="Lucida Sans Unicode"/>
                <a:cs typeface="Lucida Sans Unicode"/>
              </a:rPr>
              <a:t>P</a:t>
            </a:r>
            <a:r>
              <a:rPr sz="2350" spc="-80">
                <a:solidFill>
                  <a:srgbClr val="0F4F1A"/>
                </a:solidFill>
                <a:latin typeface="Lucida Sans Unicode"/>
                <a:cs typeface="Lucida Sans Unicode"/>
              </a:rPr>
              <a:t>E</a:t>
            </a:r>
            <a:r>
              <a:rPr sz="2350" spc="175">
                <a:solidFill>
                  <a:srgbClr val="0F4F1A"/>
                </a:solidFill>
                <a:latin typeface="Lucida Sans Unicode"/>
                <a:cs typeface="Lucida Sans Unicode"/>
              </a:rPr>
              <a:t>C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-50">
                <a:solidFill>
                  <a:srgbClr val="0F4F1A"/>
                </a:solidFill>
                <a:latin typeface="Lucida Sans Unicode"/>
                <a:cs typeface="Lucida Sans Unicode"/>
              </a:rPr>
              <a:t>A</a:t>
            </a:r>
            <a:r>
              <a:rPr sz="2350" spc="-250">
                <a:solidFill>
                  <a:srgbClr val="0F4F1A"/>
                </a:solidFill>
                <a:latin typeface="Lucida Sans Unicode"/>
                <a:cs typeface="Lucida Sans Unicode"/>
              </a:rPr>
              <a:t>L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-160">
                <a:solidFill>
                  <a:srgbClr val="0F4F1A"/>
                </a:solidFill>
                <a:latin typeface="Lucida Sans Unicode"/>
                <a:cs typeface="Lucida Sans Unicode"/>
              </a:rPr>
              <a:t>Z</a:t>
            </a:r>
            <a:r>
              <a:rPr sz="2350" spc="-50">
                <a:solidFill>
                  <a:srgbClr val="0F4F1A"/>
                </a:solidFill>
                <a:latin typeface="Lucida Sans Unicode"/>
                <a:cs typeface="Lucida Sans Unicode"/>
              </a:rPr>
              <a:t>A</a:t>
            </a:r>
            <a:r>
              <a:rPr sz="2350" spc="-225">
                <a:solidFill>
                  <a:srgbClr val="0F4F1A"/>
                </a:solidFill>
                <a:latin typeface="Lucida Sans Unicode"/>
                <a:cs typeface="Lucida Sans Unicode"/>
              </a:rPr>
              <a:t>T</a:t>
            </a:r>
            <a:r>
              <a:rPr sz="2350" spc="-110">
                <a:solidFill>
                  <a:srgbClr val="0F4F1A"/>
                </a:solidFill>
                <a:latin typeface="Lucida Sans Unicode"/>
                <a:cs typeface="Lucida Sans Unicode"/>
              </a:rPr>
              <a:t>I</a:t>
            </a:r>
            <a:r>
              <a:rPr sz="2350" spc="10">
                <a:solidFill>
                  <a:srgbClr val="0F4F1A"/>
                </a:solidFill>
                <a:latin typeface="Lucida Sans Unicode"/>
                <a:cs typeface="Lucida Sans Unicode"/>
              </a:rPr>
              <a:t>O</a:t>
            </a:r>
            <a:r>
              <a:rPr sz="2350" spc="-90">
                <a:solidFill>
                  <a:srgbClr val="0F4F1A"/>
                </a:solidFill>
                <a:latin typeface="Lucida Sans Unicode"/>
                <a:cs typeface="Lucida Sans Unicode"/>
              </a:rPr>
              <a:t>N</a:t>
            </a:r>
            <a:r>
              <a:rPr sz="2350" spc="-120">
                <a:solidFill>
                  <a:srgbClr val="0F4F1A"/>
                </a:solidFill>
                <a:latin typeface="Lucida Sans Unicode"/>
                <a:cs typeface="Lucida Sans Unicode"/>
              </a:rPr>
              <a:t> </a:t>
            </a:r>
            <a:r>
              <a:rPr sz="2350" spc="-70">
                <a:solidFill>
                  <a:srgbClr val="0F4F1A"/>
                </a:solidFill>
                <a:latin typeface="Lucida Sans Unicode"/>
                <a:cs typeface="Lucida Sans Unicode"/>
              </a:rPr>
              <a:t>-</a:t>
            </a:r>
            <a:r>
              <a:rPr lang="en-US" sz="2350" spc="-120">
                <a:solidFill>
                  <a:srgbClr val="0F4F1A"/>
                </a:solidFill>
                <a:latin typeface="Lucida Sans Unicode"/>
                <a:cs typeface="Lucida Sans Unicode"/>
              </a:rPr>
              <a:t> INFORMATION TECHNOLOGY</a:t>
            </a:r>
            <a:endParaRPr lang="en-US" sz="2350" spc="50">
              <a:solidFill>
                <a:srgbClr val="0F4F1A"/>
              </a:solidFill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6749" y="8000503"/>
            <a:ext cx="2251250" cy="22859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25" y="9488726"/>
            <a:ext cx="3390899" cy="7334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574586" y="9632422"/>
            <a:ext cx="508634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130">
                <a:latin typeface="Lucida Sans Unicode"/>
                <a:cs typeface="Lucida Sans Unicode"/>
              </a:rPr>
              <a:t>5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68156" y="9776953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39041" y="9776953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45CF7686-95FB-41D2-B112-54652A8DC88B}"/>
              </a:ext>
            </a:extLst>
          </p:cNvPr>
          <p:cNvSpPr/>
          <p:nvPr/>
        </p:nvSpPr>
        <p:spPr>
          <a:xfrm>
            <a:off x="1641032" y="1913610"/>
            <a:ext cx="6452235" cy="6438900"/>
          </a:xfrm>
          <a:custGeom>
            <a:avLst/>
            <a:gdLst/>
            <a:ahLst/>
            <a:cxnLst/>
            <a:rect l="l" t="t" r="r" b="b"/>
            <a:pathLst>
              <a:path w="6452234" h="6438900">
                <a:moveTo>
                  <a:pt x="3542315" y="12699"/>
                </a:moveTo>
                <a:lnTo>
                  <a:pt x="2909888" y="12699"/>
                </a:lnTo>
                <a:lnTo>
                  <a:pt x="2949313" y="0"/>
                </a:lnTo>
                <a:lnTo>
                  <a:pt x="3502889" y="0"/>
                </a:lnTo>
                <a:lnTo>
                  <a:pt x="3542315" y="12699"/>
                </a:lnTo>
                <a:close/>
              </a:path>
              <a:path w="6452234" h="6438900">
                <a:moveTo>
                  <a:pt x="3660269" y="25399"/>
                </a:moveTo>
                <a:lnTo>
                  <a:pt x="2791933" y="25399"/>
                </a:lnTo>
                <a:lnTo>
                  <a:pt x="2831192" y="12699"/>
                </a:lnTo>
                <a:lnTo>
                  <a:pt x="3621010" y="12699"/>
                </a:lnTo>
                <a:lnTo>
                  <a:pt x="3660269" y="25399"/>
                </a:lnTo>
                <a:close/>
              </a:path>
              <a:path w="6452234" h="6438900">
                <a:moveTo>
                  <a:pt x="3738596" y="38099"/>
                </a:moveTo>
                <a:lnTo>
                  <a:pt x="2713605" y="38099"/>
                </a:lnTo>
                <a:lnTo>
                  <a:pt x="2752733" y="25399"/>
                </a:lnTo>
                <a:lnTo>
                  <a:pt x="3699468" y="25399"/>
                </a:lnTo>
                <a:lnTo>
                  <a:pt x="3738596" y="38099"/>
                </a:lnTo>
                <a:close/>
              </a:path>
              <a:path w="6452234" h="6438900">
                <a:moveTo>
                  <a:pt x="3816603" y="50799"/>
                </a:moveTo>
                <a:lnTo>
                  <a:pt x="2635598" y="50799"/>
                </a:lnTo>
                <a:lnTo>
                  <a:pt x="2674560" y="38099"/>
                </a:lnTo>
                <a:lnTo>
                  <a:pt x="3777641" y="38099"/>
                </a:lnTo>
                <a:lnTo>
                  <a:pt x="3816603" y="50799"/>
                </a:lnTo>
                <a:close/>
              </a:path>
              <a:path w="6452234" h="6438900">
                <a:moveTo>
                  <a:pt x="3932943" y="76199"/>
                </a:moveTo>
                <a:lnTo>
                  <a:pt x="2519258" y="76199"/>
                </a:lnTo>
                <a:lnTo>
                  <a:pt x="2596719" y="50799"/>
                </a:lnTo>
                <a:lnTo>
                  <a:pt x="3855482" y="50799"/>
                </a:lnTo>
                <a:lnTo>
                  <a:pt x="3932943" y="76199"/>
                </a:lnTo>
                <a:close/>
              </a:path>
              <a:path w="6452234" h="6438900">
                <a:moveTo>
                  <a:pt x="4124630" y="126999"/>
                </a:moveTo>
                <a:lnTo>
                  <a:pt x="2327570" y="126999"/>
                </a:lnTo>
                <a:lnTo>
                  <a:pt x="2480686" y="76199"/>
                </a:lnTo>
                <a:lnTo>
                  <a:pt x="3971514" y="76199"/>
                </a:lnTo>
                <a:lnTo>
                  <a:pt x="4124630" y="126999"/>
                </a:lnTo>
                <a:close/>
              </a:path>
              <a:path w="6452234" h="6438900">
                <a:moveTo>
                  <a:pt x="4162589" y="6311899"/>
                </a:moveTo>
                <a:lnTo>
                  <a:pt x="2289613" y="6311899"/>
                </a:lnTo>
                <a:lnTo>
                  <a:pt x="2102064" y="6248399"/>
                </a:lnTo>
                <a:lnTo>
                  <a:pt x="2065042" y="6222999"/>
                </a:lnTo>
                <a:lnTo>
                  <a:pt x="1918751" y="6172199"/>
                </a:lnTo>
                <a:lnTo>
                  <a:pt x="1882660" y="6146799"/>
                </a:lnTo>
                <a:lnTo>
                  <a:pt x="1811078" y="6121399"/>
                </a:lnTo>
                <a:lnTo>
                  <a:pt x="1775609" y="6095999"/>
                </a:lnTo>
                <a:lnTo>
                  <a:pt x="1705327" y="6070599"/>
                </a:lnTo>
                <a:lnTo>
                  <a:pt x="1635961" y="6019799"/>
                </a:lnTo>
                <a:lnTo>
                  <a:pt x="1601637" y="6007099"/>
                </a:lnTo>
                <a:lnTo>
                  <a:pt x="1567553" y="5981699"/>
                </a:lnTo>
                <a:lnTo>
                  <a:pt x="1533719" y="5968999"/>
                </a:lnTo>
                <a:lnTo>
                  <a:pt x="1466829" y="5918199"/>
                </a:lnTo>
                <a:lnTo>
                  <a:pt x="1433774" y="5905499"/>
                </a:lnTo>
                <a:lnTo>
                  <a:pt x="1368485" y="5854699"/>
                </a:lnTo>
                <a:lnTo>
                  <a:pt x="1336260" y="5829299"/>
                </a:lnTo>
                <a:lnTo>
                  <a:pt x="1304314" y="5816599"/>
                </a:lnTo>
                <a:lnTo>
                  <a:pt x="1241301" y="5765799"/>
                </a:lnTo>
                <a:lnTo>
                  <a:pt x="1179484" y="5714999"/>
                </a:lnTo>
                <a:lnTo>
                  <a:pt x="1118899" y="5664199"/>
                </a:lnTo>
                <a:lnTo>
                  <a:pt x="1059584" y="5613399"/>
                </a:lnTo>
                <a:lnTo>
                  <a:pt x="1030411" y="5587999"/>
                </a:lnTo>
                <a:lnTo>
                  <a:pt x="1001573" y="5549899"/>
                </a:lnTo>
                <a:lnTo>
                  <a:pt x="973070" y="5524499"/>
                </a:lnTo>
                <a:lnTo>
                  <a:pt x="944903" y="5499099"/>
                </a:lnTo>
                <a:lnTo>
                  <a:pt x="917079" y="5473699"/>
                </a:lnTo>
                <a:lnTo>
                  <a:pt x="889606" y="5448299"/>
                </a:lnTo>
                <a:lnTo>
                  <a:pt x="862486" y="5410199"/>
                </a:lnTo>
                <a:lnTo>
                  <a:pt x="835717" y="5384799"/>
                </a:lnTo>
                <a:lnTo>
                  <a:pt x="809309" y="5359399"/>
                </a:lnTo>
                <a:lnTo>
                  <a:pt x="783268" y="5321299"/>
                </a:lnTo>
                <a:lnTo>
                  <a:pt x="757595" y="5295899"/>
                </a:lnTo>
                <a:lnTo>
                  <a:pt x="732291" y="5270499"/>
                </a:lnTo>
                <a:lnTo>
                  <a:pt x="707361" y="5232399"/>
                </a:lnTo>
                <a:lnTo>
                  <a:pt x="682815" y="5206999"/>
                </a:lnTo>
                <a:lnTo>
                  <a:pt x="658652" y="5168899"/>
                </a:lnTo>
                <a:lnTo>
                  <a:pt x="634872" y="5143499"/>
                </a:lnTo>
                <a:lnTo>
                  <a:pt x="611482" y="5105399"/>
                </a:lnTo>
                <a:lnTo>
                  <a:pt x="588489" y="5079999"/>
                </a:lnTo>
                <a:lnTo>
                  <a:pt x="565893" y="5041899"/>
                </a:lnTo>
                <a:lnTo>
                  <a:pt x="543695" y="5016499"/>
                </a:lnTo>
                <a:lnTo>
                  <a:pt x="521901" y="4978399"/>
                </a:lnTo>
                <a:lnTo>
                  <a:pt x="500517" y="4940299"/>
                </a:lnTo>
                <a:lnTo>
                  <a:pt x="479544" y="4914899"/>
                </a:lnTo>
                <a:lnTo>
                  <a:pt x="458981" y="4876799"/>
                </a:lnTo>
                <a:lnTo>
                  <a:pt x="438835" y="4838699"/>
                </a:lnTo>
                <a:lnTo>
                  <a:pt x="419112" y="4813299"/>
                </a:lnTo>
                <a:lnTo>
                  <a:pt x="399811" y="4775199"/>
                </a:lnTo>
                <a:lnTo>
                  <a:pt x="380933" y="4737099"/>
                </a:lnTo>
                <a:lnTo>
                  <a:pt x="362484" y="4698999"/>
                </a:lnTo>
                <a:lnTo>
                  <a:pt x="344468" y="4673599"/>
                </a:lnTo>
                <a:lnTo>
                  <a:pt x="326887" y="4635499"/>
                </a:lnTo>
                <a:lnTo>
                  <a:pt x="309739" y="4597399"/>
                </a:lnTo>
                <a:lnTo>
                  <a:pt x="293031" y="4559299"/>
                </a:lnTo>
                <a:lnTo>
                  <a:pt x="276767" y="4521199"/>
                </a:lnTo>
                <a:lnTo>
                  <a:pt x="260947" y="4495799"/>
                </a:lnTo>
                <a:lnTo>
                  <a:pt x="245571" y="4457699"/>
                </a:lnTo>
                <a:lnTo>
                  <a:pt x="230645" y="4419599"/>
                </a:lnTo>
                <a:lnTo>
                  <a:pt x="216171" y="4381499"/>
                </a:lnTo>
                <a:lnTo>
                  <a:pt x="202151" y="4343399"/>
                </a:lnTo>
                <a:lnTo>
                  <a:pt x="188584" y="4305299"/>
                </a:lnTo>
                <a:lnTo>
                  <a:pt x="175474" y="4267199"/>
                </a:lnTo>
                <a:lnTo>
                  <a:pt x="162826" y="4229099"/>
                </a:lnTo>
                <a:lnTo>
                  <a:pt x="150640" y="4190999"/>
                </a:lnTo>
                <a:lnTo>
                  <a:pt x="138914" y="4152899"/>
                </a:lnTo>
                <a:lnTo>
                  <a:pt x="127653" y="4114799"/>
                </a:lnTo>
                <a:lnTo>
                  <a:pt x="116861" y="4076699"/>
                </a:lnTo>
                <a:lnTo>
                  <a:pt x="106537" y="4038599"/>
                </a:lnTo>
                <a:lnTo>
                  <a:pt x="96682" y="4000499"/>
                </a:lnTo>
                <a:lnTo>
                  <a:pt x="87297" y="3962399"/>
                </a:lnTo>
                <a:lnTo>
                  <a:pt x="78387" y="3924299"/>
                </a:lnTo>
                <a:lnTo>
                  <a:pt x="69950" y="3886199"/>
                </a:lnTo>
                <a:lnTo>
                  <a:pt x="61988" y="3848099"/>
                </a:lnTo>
                <a:lnTo>
                  <a:pt x="54502" y="3809999"/>
                </a:lnTo>
                <a:lnTo>
                  <a:pt x="47495" y="3771899"/>
                </a:lnTo>
                <a:lnTo>
                  <a:pt x="40967" y="3733799"/>
                </a:lnTo>
                <a:lnTo>
                  <a:pt x="34917" y="3695699"/>
                </a:lnTo>
                <a:lnTo>
                  <a:pt x="29348" y="3657599"/>
                </a:lnTo>
                <a:lnTo>
                  <a:pt x="24261" y="3619499"/>
                </a:lnTo>
                <a:lnTo>
                  <a:pt x="19656" y="3568699"/>
                </a:lnTo>
                <a:lnTo>
                  <a:pt x="15534" y="3530599"/>
                </a:lnTo>
                <a:lnTo>
                  <a:pt x="11895" y="3492499"/>
                </a:lnTo>
                <a:lnTo>
                  <a:pt x="8741" y="3454399"/>
                </a:lnTo>
                <a:lnTo>
                  <a:pt x="6071" y="3416299"/>
                </a:lnTo>
                <a:lnTo>
                  <a:pt x="3885" y="3378199"/>
                </a:lnTo>
                <a:lnTo>
                  <a:pt x="2185" y="3340099"/>
                </a:lnTo>
                <a:lnTo>
                  <a:pt x="971" y="3301999"/>
                </a:lnTo>
                <a:lnTo>
                  <a:pt x="242" y="3263899"/>
                </a:lnTo>
                <a:lnTo>
                  <a:pt x="0" y="3213099"/>
                </a:lnTo>
                <a:lnTo>
                  <a:pt x="242" y="3174999"/>
                </a:lnTo>
                <a:lnTo>
                  <a:pt x="971" y="3136899"/>
                </a:lnTo>
                <a:lnTo>
                  <a:pt x="2185" y="3098799"/>
                </a:lnTo>
                <a:lnTo>
                  <a:pt x="3885" y="3060699"/>
                </a:lnTo>
                <a:lnTo>
                  <a:pt x="6071" y="3022599"/>
                </a:lnTo>
                <a:lnTo>
                  <a:pt x="8741" y="2984499"/>
                </a:lnTo>
                <a:lnTo>
                  <a:pt x="11895" y="2946399"/>
                </a:lnTo>
                <a:lnTo>
                  <a:pt x="15534" y="2908299"/>
                </a:lnTo>
                <a:lnTo>
                  <a:pt x="19656" y="2857499"/>
                </a:lnTo>
                <a:lnTo>
                  <a:pt x="24261" y="2819399"/>
                </a:lnTo>
                <a:lnTo>
                  <a:pt x="29348" y="2781299"/>
                </a:lnTo>
                <a:lnTo>
                  <a:pt x="34917" y="2743199"/>
                </a:lnTo>
                <a:lnTo>
                  <a:pt x="40967" y="2705099"/>
                </a:lnTo>
                <a:lnTo>
                  <a:pt x="47495" y="2666999"/>
                </a:lnTo>
                <a:lnTo>
                  <a:pt x="54502" y="2628899"/>
                </a:lnTo>
                <a:lnTo>
                  <a:pt x="61988" y="2590799"/>
                </a:lnTo>
                <a:lnTo>
                  <a:pt x="69950" y="2552699"/>
                </a:lnTo>
                <a:lnTo>
                  <a:pt x="78387" y="2514599"/>
                </a:lnTo>
                <a:lnTo>
                  <a:pt x="87297" y="2476499"/>
                </a:lnTo>
                <a:lnTo>
                  <a:pt x="96682" y="2438399"/>
                </a:lnTo>
                <a:lnTo>
                  <a:pt x="106538" y="2400299"/>
                </a:lnTo>
                <a:lnTo>
                  <a:pt x="116862" y="2362199"/>
                </a:lnTo>
                <a:lnTo>
                  <a:pt x="127654" y="2324099"/>
                </a:lnTo>
                <a:lnTo>
                  <a:pt x="138914" y="2285999"/>
                </a:lnTo>
                <a:lnTo>
                  <a:pt x="150640" y="2247899"/>
                </a:lnTo>
                <a:lnTo>
                  <a:pt x="162826" y="2209799"/>
                </a:lnTo>
                <a:lnTo>
                  <a:pt x="175475" y="2171699"/>
                </a:lnTo>
                <a:lnTo>
                  <a:pt x="188584" y="2133599"/>
                </a:lnTo>
                <a:lnTo>
                  <a:pt x="202151" y="2095499"/>
                </a:lnTo>
                <a:lnTo>
                  <a:pt x="216171" y="2057399"/>
                </a:lnTo>
                <a:lnTo>
                  <a:pt x="230645" y="2019299"/>
                </a:lnTo>
                <a:lnTo>
                  <a:pt x="245572" y="1981199"/>
                </a:lnTo>
                <a:lnTo>
                  <a:pt x="260947" y="1943099"/>
                </a:lnTo>
                <a:lnTo>
                  <a:pt x="276767" y="1917699"/>
                </a:lnTo>
                <a:lnTo>
                  <a:pt x="293031" y="1879599"/>
                </a:lnTo>
                <a:lnTo>
                  <a:pt x="309739" y="1841499"/>
                </a:lnTo>
                <a:lnTo>
                  <a:pt x="326887" y="1803399"/>
                </a:lnTo>
                <a:lnTo>
                  <a:pt x="344468" y="1765299"/>
                </a:lnTo>
                <a:lnTo>
                  <a:pt x="362484" y="1727199"/>
                </a:lnTo>
                <a:lnTo>
                  <a:pt x="380933" y="1701799"/>
                </a:lnTo>
                <a:lnTo>
                  <a:pt x="399811" y="1663699"/>
                </a:lnTo>
                <a:lnTo>
                  <a:pt x="419112" y="1625599"/>
                </a:lnTo>
                <a:lnTo>
                  <a:pt x="438835" y="1600199"/>
                </a:lnTo>
                <a:lnTo>
                  <a:pt x="458981" y="1562099"/>
                </a:lnTo>
                <a:lnTo>
                  <a:pt x="479544" y="1523999"/>
                </a:lnTo>
                <a:lnTo>
                  <a:pt x="500517" y="1498599"/>
                </a:lnTo>
                <a:lnTo>
                  <a:pt x="521901" y="1460499"/>
                </a:lnTo>
                <a:lnTo>
                  <a:pt x="543695" y="1422399"/>
                </a:lnTo>
                <a:lnTo>
                  <a:pt x="565894" y="1396999"/>
                </a:lnTo>
                <a:lnTo>
                  <a:pt x="588489" y="1358899"/>
                </a:lnTo>
                <a:lnTo>
                  <a:pt x="611482" y="1333499"/>
                </a:lnTo>
                <a:lnTo>
                  <a:pt x="634872" y="1295399"/>
                </a:lnTo>
                <a:lnTo>
                  <a:pt x="658652" y="1269999"/>
                </a:lnTo>
                <a:lnTo>
                  <a:pt x="682815" y="1231899"/>
                </a:lnTo>
                <a:lnTo>
                  <a:pt x="707361" y="1206499"/>
                </a:lnTo>
                <a:lnTo>
                  <a:pt x="732291" y="1168399"/>
                </a:lnTo>
                <a:lnTo>
                  <a:pt x="757596" y="1142999"/>
                </a:lnTo>
                <a:lnTo>
                  <a:pt x="783268" y="1117599"/>
                </a:lnTo>
                <a:lnTo>
                  <a:pt x="809309" y="1079499"/>
                </a:lnTo>
                <a:lnTo>
                  <a:pt x="835717" y="1054099"/>
                </a:lnTo>
                <a:lnTo>
                  <a:pt x="862486" y="1028699"/>
                </a:lnTo>
                <a:lnTo>
                  <a:pt x="889606" y="990599"/>
                </a:lnTo>
                <a:lnTo>
                  <a:pt x="917079" y="965199"/>
                </a:lnTo>
                <a:lnTo>
                  <a:pt x="944903" y="939799"/>
                </a:lnTo>
                <a:lnTo>
                  <a:pt x="973070" y="914399"/>
                </a:lnTo>
                <a:lnTo>
                  <a:pt x="1001573" y="888999"/>
                </a:lnTo>
                <a:lnTo>
                  <a:pt x="1030411" y="850899"/>
                </a:lnTo>
                <a:lnTo>
                  <a:pt x="1089083" y="800099"/>
                </a:lnTo>
                <a:lnTo>
                  <a:pt x="1149033" y="749299"/>
                </a:lnTo>
                <a:lnTo>
                  <a:pt x="1210243" y="698499"/>
                </a:lnTo>
                <a:lnTo>
                  <a:pt x="1272658" y="647699"/>
                </a:lnTo>
                <a:lnTo>
                  <a:pt x="1304314" y="622299"/>
                </a:lnTo>
                <a:lnTo>
                  <a:pt x="1336260" y="609599"/>
                </a:lnTo>
                <a:lnTo>
                  <a:pt x="1400990" y="558799"/>
                </a:lnTo>
                <a:lnTo>
                  <a:pt x="1433775" y="533399"/>
                </a:lnTo>
                <a:lnTo>
                  <a:pt x="1466829" y="520699"/>
                </a:lnTo>
                <a:lnTo>
                  <a:pt x="1533719" y="469899"/>
                </a:lnTo>
                <a:lnTo>
                  <a:pt x="1567553" y="457199"/>
                </a:lnTo>
                <a:lnTo>
                  <a:pt x="1635961" y="406399"/>
                </a:lnTo>
                <a:lnTo>
                  <a:pt x="1670524" y="393699"/>
                </a:lnTo>
                <a:lnTo>
                  <a:pt x="1705327" y="368299"/>
                </a:lnTo>
                <a:lnTo>
                  <a:pt x="1775609" y="342899"/>
                </a:lnTo>
                <a:lnTo>
                  <a:pt x="1811078" y="317499"/>
                </a:lnTo>
                <a:lnTo>
                  <a:pt x="1882659" y="292099"/>
                </a:lnTo>
                <a:lnTo>
                  <a:pt x="1918751" y="266699"/>
                </a:lnTo>
                <a:lnTo>
                  <a:pt x="2028196" y="228599"/>
                </a:lnTo>
                <a:lnTo>
                  <a:pt x="2065042" y="203199"/>
                </a:lnTo>
                <a:lnTo>
                  <a:pt x="2289613" y="126999"/>
                </a:lnTo>
                <a:lnTo>
                  <a:pt x="4162588" y="126999"/>
                </a:lnTo>
                <a:lnTo>
                  <a:pt x="4387158" y="203199"/>
                </a:lnTo>
                <a:lnTo>
                  <a:pt x="4424004" y="228599"/>
                </a:lnTo>
                <a:lnTo>
                  <a:pt x="4533449" y="266699"/>
                </a:lnTo>
                <a:lnTo>
                  <a:pt x="4569541" y="292099"/>
                </a:lnTo>
                <a:lnTo>
                  <a:pt x="4641123" y="317499"/>
                </a:lnTo>
                <a:lnTo>
                  <a:pt x="4676591" y="342899"/>
                </a:lnTo>
                <a:lnTo>
                  <a:pt x="4746873" y="368299"/>
                </a:lnTo>
                <a:lnTo>
                  <a:pt x="4781675" y="393699"/>
                </a:lnTo>
                <a:lnTo>
                  <a:pt x="4816238" y="406399"/>
                </a:lnTo>
                <a:lnTo>
                  <a:pt x="4884646" y="457199"/>
                </a:lnTo>
                <a:lnTo>
                  <a:pt x="4918481" y="469899"/>
                </a:lnTo>
                <a:lnTo>
                  <a:pt x="4985371" y="520699"/>
                </a:lnTo>
                <a:lnTo>
                  <a:pt x="5018425" y="533399"/>
                </a:lnTo>
                <a:lnTo>
                  <a:pt x="5051210" y="558799"/>
                </a:lnTo>
                <a:lnTo>
                  <a:pt x="5115941" y="609599"/>
                </a:lnTo>
                <a:lnTo>
                  <a:pt x="5147886" y="622299"/>
                </a:lnTo>
                <a:lnTo>
                  <a:pt x="5179542" y="647699"/>
                </a:lnTo>
                <a:lnTo>
                  <a:pt x="5241957" y="698499"/>
                </a:lnTo>
                <a:lnTo>
                  <a:pt x="5303167" y="749299"/>
                </a:lnTo>
                <a:lnTo>
                  <a:pt x="5363118" y="800099"/>
                </a:lnTo>
                <a:lnTo>
                  <a:pt x="5421790" y="850899"/>
                </a:lnTo>
                <a:lnTo>
                  <a:pt x="5450628" y="888999"/>
                </a:lnTo>
                <a:lnTo>
                  <a:pt x="5479131" y="914399"/>
                </a:lnTo>
                <a:lnTo>
                  <a:pt x="5507298" y="939799"/>
                </a:lnTo>
                <a:lnTo>
                  <a:pt x="5535123" y="965199"/>
                </a:lnTo>
                <a:lnTo>
                  <a:pt x="5562595" y="990599"/>
                </a:lnTo>
                <a:lnTo>
                  <a:pt x="5589715" y="1028699"/>
                </a:lnTo>
                <a:lnTo>
                  <a:pt x="5616484" y="1054099"/>
                </a:lnTo>
                <a:lnTo>
                  <a:pt x="5642892" y="1079499"/>
                </a:lnTo>
                <a:lnTo>
                  <a:pt x="5668933" y="1117599"/>
                </a:lnTo>
                <a:lnTo>
                  <a:pt x="5694605" y="1142999"/>
                </a:lnTo>
                <a:lnTo>
                  <a:pt x="5719910" y="1168399"/>
                </a:lnTo>
                <a:lnTo>
                  <a:pt x="5744840" y="1206499"/>
                </a:lnTo>
                <a:lnTo>
                  <a:pt x="5769386" y="1231899"/>
                </a:lnTo>
                <a:lnTo>
                  <a:pt x="5793548" y="1269999"/>
                </a:lnTo>
                <a:lnTo>
                  <a:pt x="5817328" y="1295399"/>
                </a:lnTo>
                <a:lnTo>
                  <a:pt x="5840718" y="1333499"/>
                </a:lnTo>
                <a:lnTo>
                  <a:pt x="5863711" y="1358899"/>
                </a:lnTo>
                <a:lnTo>
                  <a:pt x="5886306" y="1396999"/>
                </a:lnTo>
                <a:lnTo>
                  <a:pt x="5908504" y="1422399"/>
                </a:lnTo>
                <a:lnTo>
                  <a:pt x="5930299" y="1460499"/>
                </a:lnTo>
                <a:lnTo>
                  <a:pt x="5951683" y="1498599"/>
                </a:lnTo>
                <a:lnTo>
                  <a:pt x="5972656" y="1523999"/>
                </a:lnTo>
                <a:lnTo>
                  <a:pt x="5993219" y="1562099"/>
                </a:lnTo>
                <a:lnTo>
                  <a:pt x="6013366" y="1600199"/>
                </a:lnTo>
                <a:lnTo>
                  <a:pt x="6033089" y="1625599"/>
                </a:lnTo>
                <a:lnTo>
                  <a:pt x="6052390" y="1663699"/>
                </a:lnTo>
                <a:lnTo>
                  <a:pt x="6071267" y="1701799"/>
                </a:lnTo>
                <a:lnTo>
                  <a:pt x="6089717" y="1727199"/>
                </a:lnTo>
                <a:lnTo>
                  <a:pt x="6107732" y="1765299"/>
                </a:lnTo>
                <a:lnTo>
                  <a:pt x="6125314" y="1803399"/>
                </a:lnTo>
                <a:lnTo>
                  <a:pt x="6142461" y="1841499"/>
                </a:lnTo>
                <a:lnTo>
                  <a:pt x="6159169" y="1879599"/>
                </a:lnTo>
                <a:lnTo>
                  <a:pt x="6175434" y="1917699"/>
                </a:lnTo>
                <a:lnTo>
                  <a:pt x="6191254" y="1943099"/>
                </a:lnTo>
                <a:lnTo>
                  <a:pt x="6206629" y="1981199"/>
                </a:lnTo>
                <a:lnTo>
                  <a:pt x="6221556" y="2019299"/>
                </a:lnTo>
                <a:lnTo>
                  <a:pt x="6236029" y="2057399"/>
                </a:lnTo>
                <a:lnTo>
                  <a:pt x="6250050" y="2095499"/>
                </a:lnTo>
                <a:lnTo>
                  <a:pt x="6263617" y="2133599"/>
                </a:lnTo>
                <a:lnTo>
                  <a:pt x="6276726" y="2171699"/>
                </a:lnTo>
                <a:lnTo>
                  <a:pt x="6289375" y="2209799"/>
                </a:lnTo>
                <a:lnTo>
                  <a:pt x="6301562" y="2247899"/>
                </a:lnTo>
                <a:lnTo>
                  <a:pt x="6313287" y="2285999"/>
                </a:lnTo>
                <a:lnTo>
                  <a:pt x="6324548" y="2324099"/>
                </a:lnTo>
                <a:lnTo>
                  <a:pt x="6335340" y="2362199"/>
                </a:lnTo>
                <a:lnTo>
                  <a:pt x="6345664" y="2400299"/>
                </a:lnTo>
                <a:lnTo>
                  <a:pt x="6355520" y="2438399"/>
                </a:lnTo>
                <a:lnTo>
                  <a:pt x="6364904" y="2476499"/>
                </a:lnTo>
                <a:lnTo>
                  <a:pt x="6373814" y="2514599"/>
                </a:lnTo>
                <a:lnTo>
                  <a:pt x="6382251" y="2552699"/>
                </a:lnTo>
                <a:lnTo>
                  <a:pt x="6390213" y="2590799"/>
                </a:lnTo>
                <a:lnTo>
                  <a:pt x="6397698" y="2628899"/>
                </a:lnTo>
                <a:lnTo>
                  <a:pt x="6404706" y="2666999"/>
                </a:lnTo>
                <a:lnTo>
                  <a:pt x="6411234" y="2705099"/>
                </a:lnTo>
                <a:lnTo>
                  <a:pt x="6417284" y="2743199"/>
                </a:lnTo>
                <a:lnTo>
                  <a:pt x="6422853" y="2781299"/>
                </a:lnTo>
                <a:lnTo>
                  <a:pt x="6427940" y="2819399"/>
                </a:lnTo>
                <a:lnTo>
                  <a:pt x="6432545" y="2857499"/>
                </a:lnTo>
                <a:lnTo>
                  <a:pt x="6436667" y="2908299"/>
                </a:lnTo>
                <a:lnTo>
                  <a:pt x="6440306" y="2946399"/>
                </a:lnTo>
                <a:lnTo>
                  <a:pt x="6443461" y="2984499"/>
                </a:lnTo>
                <a:lnTo>
                  <a:pt x="6446131" y="3022599"/>
                </a:lnTo>
                <a:lnTo>
                  <a:pt x="6448316" y="3060699"/>
                </a:lnTo>
                <a:lnTo>
                  <a:pt x="6450016" y="3098799"/>
                </a:lnTo>
                <a:lnTo>
                  <a:pt x="6451230" y="3136899"/>
                </a:lnTo>
                <a:lnTo>
                  <a:pt x="6451959" y="3174999"/>
                </a:lnTo>
                <a:lnTo>
                  <a:pt x="6452202" y="3213099"/>
                </a:lnTo>
                <a:lnTo>
                  <a:pt x="6451959" y="3263899"/>
                </a:lnTo>
                <a:lnTo>
                  <a:pt x="6451230" y="3301999"/>
                </a:lnTo>
                <a:lnTo>
                  <a:pt x="6450016" y="3340099"/>
                </a:lnTo>
                <a:lnTo>
                  <a:pt x="6448316" y="3378199"/>
                </a:lnTo>
                <a:lnTo>
                  <a:pt x="6446131" y="3416299"/>
                </a:lnTo>
                <a:lnTo>
                  <a:pt x="6443461" y="3454399"/>
                </a:lnTo>
                <a:lnTo>
                  <a:pt x="6440306" y="3492499"/>
                </a:lnTo>
                <a:lnTo>
                  <a:pt x="6436667" y="3530599"/>
                </a:lnTo>
                <a:lnTo>
                  <a:pt x="6432545" y="3568699"/>
                </a:lnTo>
                <a:lnTo>
                  <a:pt x="6427940" y="3619499"/>
                </a:lnTo>
                <a:lnTo>
                  <a:pt x="6422853" y="3657599"/>
                </a:lnTo>
                <a:lnTo>
                  <a:pt x="6417283" y="3695699"/>
                </a:lnTo>
                <a:lnTo>
                  <a:pt x="6411234" y="3733799"/>
                </a:lnTo>
                <a:lnTo>
                  <a:pt x="6404705" y="3771899"/>
                </a:lnTo>
                <a:lnTo>
                  <a:pt x="6397698" y="3809999"/>
                </a:lnTo>
                <a:lnTo>
                  <a:pt x="6390213" y="3848099"/>
                </a:lnTo>
                <a:lnTo>
                  <a:pt x="6382251" y="3886199"/>
                </a:lnTo>
                <a:lnTo>
                  <a:pt x="6373814" y="3924299"/>
                </a:lnTo>
                <a:lnTo>
                  <a:pt x="6364904" y="3962399"/>
                </a:lnTo>
                <a:lnTo>
                  <a:pt x="6355520" y="4000499"/>
                </a:lnTo>
                <a:lnTo>
                  <a:pt x="6345664" y="4038599"/>
                </a:lnTo>
                <a:lnTo>
                  <a:pt x="6335340" y="4076699"/>
                </a:lnTo>
                <a:lnTo>
                  <a:pt x="6324548" y="4114799"/>
                </a:lnTo>
                <a:lnTo>
                  <a:pt x="6313287" y="4152899"/>
                </a:lnTo>
                <a:lnTo>
                  <a:pt x="6301562" y="4190999"/>
                </a:lnTo>
                <a:lnTo>
                  <a:pt x="6289375" y="4229099"/>
                </a:lnTo>
                <a:lnTo>
                  <a:pt x="6276726" y="4267199"/>
                </a:lnTo>
                <a:lnTo>
                  <a:pt x="6263617" y="4305299"/>
                </a:lnTo>
                <a:lnTo>
                  <a:pt x="6250050" y="4343399"/>
                </a:lnTo>
                <a:lnTo>
                  <a:pt x="6236029" y="4381499"/>
                </a:lnTo>
                <a:lnTo>
                  <a:pt x="6221556" y="4419599"/>
                </a:lnTo>
                <a:lnTo>
                  <a:pt x="6206629" y="4457699"/>
                </a:lnTo>
                <a:lnTo>
                  <a:pt x="6191254" y="4495799"/>
                </a:lnTo>
                <a:lnTo>
                  <a:pt x="6175434" y="4521199"/>
                </a:lnTo>
                <a:lnTo>
                  <a:pt x="6159169" y="4559299"/>
                </a:lnTo>
                <a:lnTo>
                  <a:pt x="6142461" y="4597399"/>
                </a:lnTo>
                <a:lnTo>
                  <a:pt x="6125314" y="4635499"/>
                </a:lnTo>
                <a:lnTo>
                  <a:pt x="6107732" y="4673599"/>
                </a:lnTo>
                <a:lnTo>
                  <a:pt x="6089717" y="4698999"/>
                </a:lnTo>
                <a:lnTo>
                  <a:pt x="6071267" y="4737099"/>
                </a:lnTo>
                <a:lnTo>
                  <a:pt x="6052390" y="4775199"/>
                </a:lnTo>
                <a:lnTo>
                  <a:pt x="6033089" y="4813299"/>
                </a:lnTo>
                <a:lnTo>
                  <a:pt x="6013366" y="4838699"/>
                </a:lnTo>
                <a:lnTo>
                  <a:pt x="5993219" y="4876799"/>
                </a:lnTo>
                <a:lnTo>
                  <a:pt x="5972656" y="4914899"/>
                </a:lnTo>
                <a:lnTo>
                  <a:pt x="5951683" y="4940299"/>
                </a:lnTo>
                <a:lnTo>
                  <a:pt x="5930299" y="4978399"/>
                </a:lnTo>
                <a:lnTo>
                  <a:pt x="5908504" y="5016499"/>
                </a:lnTo>
                <a:lnTo>
                  <a:pt x="5886306" y="5041899"/>
                </a:lnTo>
                <a:lnTo>
                  <a:pt x="5863711" y="5079999"/>
                </a:lnTo>
                <a:lnTo>
                  <a:pt x="5840718" y="5105399"/>
                </a:lnTo>
                <a:lnTo>
                  <a:pt x="5817328" y="5143499"/>
                </a:lnTo>
                <a:lnTo>
                  <a:pt x="5793548" y="5168899"/>
                </a:lnTo>
                <a:lnTo>
                  <a:pt x="5769386" y="5206999"/>
                </a:lnTo>
                <a:lnTo>
                  <a:pt x="5744840" y="5232399"/>
                </a:lnTo>
                <a:lnTo>
                  <a:pt x="5719910" y="5270499"/>
                </a:lnTo>
                <a:lnTo>
                  <a:pt x="5694605" y="5295899"/>
                </a:lnTo>
                <a:lnTo>
                  <a:pt x="5668933" y="5321299"/>
                </a:lnTo>
                <a:lnTo>
                  <a:pt x="5642892" y="5359399"/>
                </a:lnTo>
                <a:lnTo>
                  <a:pt x="5616484" y="5384799"/>
                </a:lnTo>
                <a:lnTo>
                  <a:pt x="5589715" y="5410199"/>
                </a:lnTo>
                <a:lnTo>
                  <a:pt x="5562595" y="5448299"/>
                </a:lnTo>
                <a:lnTo>
                  <a:pt x="5535123" y="5473699"/>
                </a:lnTo>
                <a:lnTo>
                  <a:pt x="5507298" y="5499099"/>
                </a:lnTo>
                <a:lnTo>
                  <a:pt x="5479131" y="5524499"/>
                </a:lnTo>
                <a:lnTo>
                  <a:pt x="5450628" y="5549899"/>
                </a:lnTo>
                <a:lnTo>
                  <a:pt x="5421790" y="5587999"/>
                </a:lnTo>
                <a:lnTo>
                  <a:pt x="5392616" y="5613399"/>
                </a:lnTo>
                <a:lnTo>
                  <a:pt x="5333301" y="5664199"/>
                </a:lnTo>
                <a:lnTo>
                  <a:pt x="5272717" y="5714999"/>
                </a:lnTo>
                <a:lnTo>
                  <a:pt x="5210899" y="5765799"/>
                </a:lnTo>
                <a:lnTo>
                  <a:pt x="5147886" y="5816599"/>
                </a:lnTo>
                <a:lnTo>
                  <a:pt x="5115941" y="5829299"/>
                </a:lnTo>
                <a:lnTo>
                  <a:pt x="5083715" y="5854699"/>
                </a:lnTo>
                <a:lnTo>
                  <a:pt x="5018426" y="5905499"/>
                </a:lnTo>
                <a:lnTo>
                  <a:pt x="4985371" y="5918199"/>
                </a:lnTo>
                <a:lnTo>
                  <a:pt x="4918482" y="5968999"/>
                </a:lnTo>
                <a:lnTo>
                  <a:pt x="4884647" y="5981699"/>
                </a:lnTo>
                <a:lnTo>
                  <a:pt x="4850563" y="6007099"/>
                </a:lnTo>
                <a:lnTo>
                  <a:pt x="4816239" y="6019799"/>
                </a:lnTo>
                <a:lnTo>
                  <a:pt x="4746874" y="6070599"/>
                </a:lnTo>
                <a:lnTo>
                  <a:pt x="4676591" y="6095999"/>
                </a:lnTo>
                <a:lnTo>
                  <a:pt x="4641123" y="6121399"/>
                </a:lnTo>
                <a:lnTo>
                  <a:pt x="4569541" y="6146799"/>
                </a:lnTo>
                <a:lnTo>
                  <a:pt x="4533449" y="6172199"/>
                </a:lnTo>
                <a:lnTo>
                  <a:pt x="4387158" y="6222999"/>
                </a:lnTo>
                <a:lnTo>
                  <a:pt x="4350137" y="6248399"/>
                </a:lnTo>
                <a:lnTo>
                  <a:pt x="4162589" y="6311899"/>
                </a:lnTo>
                <a:close/>
              </a:path>
              <a:path w="6452234" h="6438900">
                <a:moveTo>
                  <a:pt x="3971515" y="6362699"/>
                </a:moveTo>
                <a:lnTo>
                  <a:pt x="2480686" y="6362699"/>
                </a:lnTo>
                <a:lnTo>
                  <a:pt x="2327571" y="6311899"/>
                </a:lnTo>
                <a:lnTo>
                  <a:pt x="4124630" y="6311899"/>
                </a:lnTo>
                <a:lnTo>
                  <a:pt x="3971515" y="6362699"/>
                </a:lnTo>
                <a:close/>
              </a:path>
              <a:path w="6452234" h="6438900">
                <a:moveTo>
                  <a:pt x="3855482" y="6388099"/>
                </a:moveTo>
                <a:lnTo>
                  <a:pt x="2596720" y="6388099"/>
                </a:lnTo>
                <a:lnTo>
                  <a:pt x="2519258" y="6362699"/>
                </a:lnTo>
                <a:lnTo>
                  <a:pt x="3932943" y="6362699"/>
                </a:lnTo>
                <a:lnTo>
                  <a:pt x="3855482" y="6388099"/>
                </a:lnTo>
                <a:close/>
              </a:path>
              <a:path w="6452234" h="6438900">
                <a:moveTo>
                  <a:pt x="3777641" y="6400799"/>
                </a:moveTo>
                <a:lnTo>
                  <a:pt x="2674560" y="6400799"/>
                </a:lnTo>
                <a:lnTo>
                  <a:pt x="2635598" y="6388099"/>
                </a:lnTo>
                <a:lnTo>
                  <a:pt x="3816603" y="6388099"/>
                </a:lnTo>
                <a:lnTo>
                  <a:pt x="3777641" y="6400799"/>
                </a:lnTo>
                <a:close/>
              </a:path>
              <a:path w="6452234" h="6438900">
                <a:moveTo>
                  <a:pt x="3699468" y="6413499"/>
                </a:moveTo>
                <a:lnTo>
                  <a:pt x="2752734" y="6413499"/>
                </a:lnTo>
                <a:lnTo>
                  <a:pt x="2713606" y="6400799"/>
                </a:lnTo>
                <a:lnTo>
                  <a:pt x="3738596" y="6400799"/>
                </a:lnTo>
                <a:lnTo>
                  <a:pt x="3699468" y="6413499"/>
                </a:lnTo>
                <a:close/>
              </a:path>
              <a:path w="6452234" h="6438900">
                <a:moveTo>
                  <a:pt x="3621010" y="6426199"/>
                </a:moveTo>
                <a:lnTo>
                  <a:pt x="2831192" y="6426199"/>
                </a:lnTo>
                <a:lnTo>
                  <a:pt x="2791933" y="6413499"/>
                </a:lnTo>
                <a:lnTo>
                  <a:pt x="3660269" y="6413499"/>
                </a:lnTo>
                <a:lnTo>
                  <a:pt x="3621010" y="6426199"/>
                </a:lnTo>
                <a:close/>
              </a:path>
              <a:path w="6452234" h="6438900">
                <a:moveTo>
                  <a:pt x="3502892" y="6438899"/>
                </a:moveTo>
                <a:lnTo>
                  <a:pt x="2949310" y="6438899"/>
                </a:lnTo>
                <a:lnTo>
                  <a:pt x="2909888" y="6426199"/>
                </a:lnTo>
                <a:lnTo>
                  <a:pt x="3542314" y="6426199"/>
                </a:lnTo>
                <a:lnTo>
                  <a:pt x="3502892" y="6438899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 descr="A picture containing person, person, outdoor, posing&#10;&#10;Description automatically generated"/>
          <p:cNvPicPr/>
          <p:nvPr/>
        </p:nvPicPr>
        <p:blipFill>
          <a:blip r:embed="rId4"/>
          <a:stretch>
            <a:fillRect/>
          </a:stretch>
        </p:blipFill>
        <p:spPr>
          <a:xfrm>
            <a:off x="2051740" y="2108200"/>
            <a:ext cx="5642283" cy="594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81999" y="2"/>
            <a:ext cx="5606415" cy="5340350"/>
          </a:xfrm>
          <a:custGeom>
            <a:avLst/>
            <a:gdLst/>
            <a:ahLst/>
            <a:cxnLst/>
            <a:rect l="l" t="t" r="r" b="b"/>
            <a:pathLst>
              <a:path w="5606415" h="5340350">
                <a:moveTo>
                  <a:pt x="4492499" y="5263820"/>
                </a:moveTo>
                <a:lnTo>
                  <a:pt x="2890466" y="5263820"/>
                </a:lnTo>
                <a:lnTo>
                  <a:pt x="2446498" y="5136820"/>
                </a:lnTo>
                <a:lnTo>
                  <a:pt x="2403405" y="5111420"/>
                </a:lnTo>
                <a:lnTo>
                  <a:pt x="2317980" y="5086020"/>
                </a:lnTo>
                <a:lnTo>
                  <a:pt x="2275655" y="5060620"/>
                </a:lnTo>
                <a:lnTo>
                  <a:pt x="2191800" y="5035220"/>
                </a:lnTo>
                <a:lnTo>
                  <a:pt x="2150278" y="5009820"/>
                </a:lnTo>
                <a:lnTo>
                  <a:pt x="2109031" y="4997120"/>
                </a:lnTo>
                <a:lnTo>
                  <a:pt x="2027376" y="4946320"/>
                </a:lnTo>
                <a:lnTo>
                  <a:pt x="1986977" y="4933620"/>
                </a:lnTo>
                <a:lnTo>
                  <a:pt x="1907053" y="4882820"/>
                </a:lnTo>
                <a:lnTo>
                  <a:pt x="1867536" y="4870120"/>
                </a:lnTo>
                <a:lnTo>
                  <a:pt x="1750810" y="4793920"/>
                </a:lnTo>
                <a:lnTo>
                  <a:pt x="1636901" y="4717720"/>
                </a:lnTo>
                <a:lnTo>
                  <a:pt x="1525913" y="4641520"/>
                </a:lnTo>
                <a:lnTo>
                  <a:pt x="1453594" y="4590720"/>
                </a:lnTo>
                <a:lnTo>
                  <a:pt x="1382648" y="4539920"/>
                </a:lnTo>
                <a:lnTo>
                  <a:pt x="1347700" y="4501820"/>
                </a:lnTo>
                <a:lnTo>
                  <a:pt x="1278873" y="4451020"/>
                </a:lnTo>
                <a:lnTo>
                  <a:pt x="1245001" y="4425620"/>
                </a:lnTo>
                <a:lnTo>
                  <a:pt x="1211495" y="4387520"/>
                </a:lnTo>
                <a:lnTo>
                  <a:pt x="1178359" y="4362120"/>
                </a:lnTo>
                <a:lnTo>
                  <a:pt x="1145597" y="4324020"/>
                </a:lnTo>
                <a:lnTo>
                  <a:pt x="1113213" y="4298620"/>
                </a:lnTo>
                <a:lnTo>
                  <a:pt x="1081210" y="4260520"/>
                </a:lnTo>
                <a:lnTo>
                  <a:pt x="1049592" y="4235120"/>
                </a:lnTo>
                <a:lnTo>
                  <a:pt x="1018364" y="4197020"/>
                </a:lnTo>
                <a:lnTo>
                  <a:pt x="987528" y="4171620"/>
                </a:lnTo>
                <a:lnTo>
                  <a:pt x="957089" y="4133520"/>
                </a:lnTo>
                <a:lnTo>
                  <a:pt x="927051" y="4095420"/>
                </a:lnTo>
                <a:lnTo>
                  <a:pt x="897416" y="4070020"/>
                </a:lnTo>
                <a:lnTo>
                  <a:pt x="868190" y="4031920"/>
                </a:lnTo>
                <a:lnTo>
                  <a:pt x="839376" y="3993820"/>
                </a:lnTo>
                <a:lnTo>
                  <a:pt x="810977" y="3968420"/>
                </a:lnTo>
                <a:lnTo>
                  <a:pt x="782998" y="3930320"/>
                </a:lnTo>
                <a:lnTo>
                  <a:pt x="755442" y="3892220"/>
                </a:lnTo>
                <a:lnTo>
                  <a:pt x="728313" y="3854120"/>
                </a:lnTo>
                <a:lnTo>
                  <a:pt x="701614" y="3816020"/>
                </a:lnTo>
                <a:lnTo>
                  <a:pt x="675351" y="3777920"/>
                </a:lnTo>
                <a:lnTo>
                  <a:pt x="649526" y="3752520"/>
                </a:lnTo>
                <a:lnTo>
                  <a:pt x="624143" y="3714420"/>
                </a:lnTo>
                <a:lnTo>
                  <a:pt x="599206" y="3676320"/>
                </a:lnTo>
                <a:lnTo>
                  <a:pt x="574719" y="3638220"/>
                </a:lnTo>
                <a:lnTo>
                  <a:pt x="550686" y="3600120"/>
                </a:lnTo>
                <a:lnTo>
                  <a:pt x="527110" y="3562020"/>
                </a:lnTo>
                <a:lnTo>
                  <a:pt x="503995" y="3523920"/>
                </a:lnTo>
                <a:lnTo>
                  <a:pt x="481346" y="3473120"/>
                </a:lnTo>
                <a:lnTo>
                  <a:pt x="459165" y="3435020"/>
                </a:lnTo>
                <a:lnTo>
                  <a:pt x="437457" y="3396920"/>
                </a:lnTo>
                <a:lnTo>
                  <a:pt x="416225" y="3358820"/>
                </a:lnTo>
                <a:lnTo>
                  <a:pt x="395474" y="3320720"/>
                </a:lnTo>
                <a:lnTo>
                  <a:pt x="375206" y="3282620"/>
                </a:lnTo>
                <a:lnTo>
                  <a:pt x="355427" y="3231820"/>
                </a:lnTo>
                <a:lnTo>
                  <a:pt x="336139" y="3193720"/>
                </a:lnTo>
                <a:lnTo>
                  <a:pt x="317346" y="3155620"/>
                </a:lnTo>
                <a:lnTo>
                  <a:pt x="299053" y="3117520"/>
                </a:lnTo>
                <a:lnTo>
                  <a:pt x="281263" y="3066720"/>
                </a:lnTo>
                <a:lnTo>
                  <a:pt x="263979" y="3028620"/>
                </a:lnTo>
                <a:lnTo>
                  <a:pt x="247206" y="2990520"/>
                </a:lnTo>
                <a:lnTo>
                  <a:pt x="230948" y="2939720"/>
                </a:lnTo>
                <a:lnTo>
                  <a:pt x="215208" y="2901620"/>
                </a:lnTo>
                <a:lnTo>
                  <a:pt x="199990" y="2850820"/>
                </a:lnTo>
                <a:lnTo>
                  <a:pt x="185298" y="2812720"/>
                </a:lnTo>
                <a:lnTo>
                  <a:pt x="171135" y="2774620"/>
                </a:lnTo>
                <a:lnTo>
                  <a:pt x="157506" y="2723820"/>
                </a:lnTo>
                <a:lnTo>
                  <a:pt x="144414" y="2685720"/>
                </a:lnTo>
                <a:lnTo>
                  <a:pt x="131863" y="2634920"/>
                </a:lnTo>
                <a:lnTo>
                  <a:pt x="119857" y="2596820"/>
                </a:lnTo>
                <a:lnTo>
                  <a:pt x="108399" y="2546020"/>
                </a:lnTo>
                <a:lnTo>
                  <a:pt x="97494" y="2495220"/>
                </a:lnTo>
                <a:lnTo>
                  <a:pt x="87145" y="2457120"/>
                </a:lnTo>
                <a:lnTo>
                  <a:pt x="77357" y="2406320"/>
                </a:lnTo>
                <a:lnTo>
                  <a:pt x="68132" y="2368220"/>
                </a:lnTo>
                <a:lnTo>
                  <a:pt x="59474" y="2317420"/>
                </a:lnTo>
                <a:lnTo>
                  <a:pt x="51388" y="2266620"/>
                </a:lnTo>
                <a:lnTo>
                  <a:pt x="43878" y="2228520"/>
                </a:lnTo>
                <a:lnTo>
                  <a:pt x="36946" y="2177720"/>
                </a:lnTo>
                <a:lnTo>
                  <a:pt x="30597" y="2126920"/>
                </a:lnTo>
                <a:lnTo>
                  <a:pt x="24835" y="2088820"/>
                </a:lnTo>
                <a:lnTo>
                  <a:pt x="19663" y="2038020"/>
                </a:lnTo>
                <a:lnTo>
                  <a:pt x="15085" y="1987220"/>
                </a:lnTo>
                <a:lnTo>
                  <a:pt x="11106" y="1949120"/>
                </a:lnTo>
                <a:lnTo>
                  <a:pt x="7728" y="1898320"/>
                </a:lnTo>
                <a:lnTo>
                  <a:pt x="4956" y="1847520"/>
                </a:lnTo>
                <a:lnTo>
                  <a:pt x="2793" y="1796720"/>
                </a:lnTo>
                <a:lnTo>
                  <a:pt x="1244" y="1745920"/>
                </a:lnTo>
                <a:lnTo>
                  <a:pt x="311" y="1707820"/>
                </a:lnTo>
                <a:lnTo>
                  <a:pt x="0" y="1657020"/>
                </a:lnTo>
                <a:lnTo>
                  <a:pt x="311" y="1606220"/>
                </a:lnTo>
                <a:lnTo>
                  <a:pt x="1244" y="1555420"/>
                </a:lnTo>
                <a:lnTo>
                  <a:pt x="2793" y="1504620"/>
                </a:lnTo>
                <a:lnTo>
                  <a:pt x="4956" y="1466520"/>
                </a:lnTo>
                <a:lnTo>
                  <a:pt x="7728" y="1415720"/>
                </a:lnTo>
                <a:lnTo>
                  <a:pt x="11106" y="1364920"/>
                </a:lnTo>
                <a:lnTo>
                  <a:pt x="15085" y="1314120"/>
                </a:lnTo>
                <a:lnTo>
                  <a:pt x="19663" y="1276020"/>
                </a:lnTo>
                <a:lnTo>
                  <a:pt x="24835" y="1225220"/>
                </a:lnTo>
                <a:lnTo>
                  <a:pt x="30597" y="1174420"/>
                </a:lnTo>
                <a:lnTo>
                  <a:pt x="36946" y="1136320"/>
                </a:lnTo>
                <a:lnTo>
                  <a:pt x="43878" y="1085520"/>
                </a:lnTo>
                <a:lnTo>
                  <a:pt x="51388" y="1034720"/>
                </a:lnTo>
                <a:lnTo>
                  <a:pt x="59474" y="996620"/>
                </a:lnTo>
                <a:lnTo>
                  <a:pt x="68132" y="945820"/>
                </a:lnTo>
                <a:lnTo>
                  <a:pt x="77357" y="895020"/>
                </a:lnTo>
                <a:lnTo>
                  <a:pt x="87145" y="856920"/>
                </a:lnTo>
                <a:lnTo>
                  <a:pt x="97494" y="806120"/>
                </a:lnTo>
                <a:lnTo>
                  <a:pt x="108399" y="768020"/>
                </a:lnTo>
                <a:lnTo>
                  <a:pt x="119857" y="717220"/>
                </a:lnTo>
                <a:lnTo>
                  <a:pt x="131863" y="679120"/>
                </a:lnTo>
                <a:lnTo>
                  <a:pt x="144414" y="628320"/>
                </a:lnTo>
                <a:lnTo>
                  <a:pt x="157506" y="590220"/>
                </a:lnTo>
                <a:lnTo>
                  <a:pt x="171135" y="539420"/>
                </a:lnTo>
                <a:lnTo>
                  <a:pt x="185298" y="501320"/>
                </a:lnTo>
                <a:lnTo>
                  <a:pt x="199990" y="450520"/>
                </a:lnTo>
                <a:lnTo>
                  <a:pt x="215208" y="412420"/>
                </a:lnTo>
                <a:lnTo>
                  <a:pt x="230948" y="361620"/>
                </a:lnTo>
                <a:lnTo>
                  <a:pt x="247206" y="323520"/>
                </a:lnTo>
                <a:lnTo>
                  <a:pt x="263979" y="285420"/>
                </a:lnTo>
                <a:lnTo>
                  <a:pt x="281263" y="234620"/>
                </a:lnTo>
                <a:lnTo>
                  <a:pt x="299053" y="196520"/>
                </a:lnTo>
                <a:lnTo>
                  <a:pt x="317346" y="158420"/>
                </a:lnTo>
                <a:lnTo>
                  <a:pt x="336139" y="107620"/>
                </a:lnTo>
                <a:lnTo>
                  <a:pt x="355427" y="69520"/>
                </a:lnTo>
                <a:lnTo>
                  <a:pt x="375206" y="31420"/>
                </a:lnTo>
                <a:lnTo>
                  <a:pt x="391920" y="0"/>
                </a:lnTo>
                <a:lnTo>
                  <a:pt x="5605999" y="0"/>
                </a:lnTo>
                <a:lnTo>
                  <a:pt x="5605999" y="4810995"/>
                </a:lnTo>
                <a:lnTo>
                  <a:pt x="5515429" y="4870120"/>
                </a:lnTo>
                <a:lnTo>
                  <a:pt x="5475912" y="4882820"/>
                </a:lnTo>
                <a:lnTo>
                  <a:pt x="5395988" y="4933620"/>
                </a:lnTo>
                <a:lnTo>
                  <a:pt x="5355589" y="4946320"/>
                </a:lnTo>
                <a:lnTo>
                  <a:pt x="5273935" y="4997120"/>
                </a:lnTo>
                <a:lnTo>
                  <a:pt x="5232688" y="5009820"/>
                </a:lnTo>
                <a:lnTo>
                  <a:pt x="5191165" y="5035220"/>
                </a:lnTo>
                <a:lnTo>
                  <a:pt x="5107311" y="5060620"/>
                </a:lnTo>
                <a:lnTo>
                  <a:pt x="5064986" y="5086020"/>
                </a:lnTo>
                <a:lnTo>
                  <a:pt x="4979561" y="5111420"/>
                </a:lnTo>
                <a:lnTo>
                  <a:pt x="4936468" y="5136820"/>
                </a:lnTo>
                <a:lnTo>
                  <a:pt x="4492499" y="5263820"/>
                </a:lnTo>
                <a:close/>
              </a:path>
              <a:path w="5606415" h="5340350">
                <a:moveTo>
                  <a:pt x="4355032" y="5289220"/>
                </a:moveTo>
                <a:lnTo>
                  <a:pt x="3027934" y="5289220"/>
                </a:lnTo>
                <a:lnTo>
                  <a:pt x="2936084" y="5263820"/>
                </a:lnTo>
                <a:lnTo>
                  <a:pt x="4446882" y="5263820"/>
                </a:lnTo>
                <a:lnTo>
                  <a:pt x="4355032" y="5289220"/>
                </a:lnTo>
                <a:close/>
              </a:path>
              <a:path w="5606415" h="5340350">
                <a:moveTo>
                  <a:pt x="4215772" y="5314620"/>
                </a:moveTo>
                <a:lnTo>
                  <a:pt x="3167194" y="5314620"/>
                </a:lnTo>
                <a:lnTo>
                  <a:pt x="3074160" y="5289220"/>
                </a:lnTo>
                <a:lnTo>
                  <a:pt x="4308806" y="5289220"/>
                </a:lnTo>
                <a:lnTo>
                  <a:pt x="4215772" y="5314620"/>
                </a:lnTo>
                <a:close/>
              </a:path>
              <a:path w="5606415" h="5340350">
                <a:moveTo>
                  <a:pt x="4121988" y="5327320"/>
                </a:moveTo>
                <a:lnTo>
                  <a:pt x="3260978" y="5327320"/>
                </a:lnTo>
                <a:lnTo>
                  <a:pt x="3213994" y="5314620"/>
                </a:lnTo>
                <a:lnTo>
                  <a:pt x="4168972" y="5314620"/>
                </a:lnTo>
                <a:lnTo>
                  <a:pt x="4121988" y="5327320"/>
                </a:lnTo>
                <a:close/>
              </a:path>
              <a:path w="5606415" h="5340350">
                <a:moveTo>
                  <a:pt x="3979971" y="5340019"/>
                </a:moveTo>
                <a:lnTo>
                  <a:pt x="3402995" y="5340019"/>
                </a:lnTo>
                <a:lnTo>
                  <a:pt x="3355483" y="5327320"/>
                </a:lnTo>
                <a:lnTo>
                  <a:pt x="4027483" y="5327320"/>
                </a:lnTo>
                <a:lnTo>
                  <a:pt x="3979971" y="534001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7875" y="649062"/>
            <a:ext cx="1050167" cy="972357"/>
          </a:xfrm>
          <a:custGeom>
            <a:avLst/>
            <a:gdLst/>
            <a:ahLst/>
            <a:cxnLst/>
            <a:rect l="l" t="t" r="r" b="b"/>
            <a:pathLst>
              <a:path w="1379855" h="1379855">
                <a:moveTo>
                  <a:pt x="689824" y="1379617"/>
                </a:moveTo>
                <a:lnTo>
                  <a:pt x="642580" y="1378026"/>
                </a:lnTo>
                <a:lnTo>
                  <a:pt x="596206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2"/>
                </a:lnTo>
                <a:lnTo>
                  <a:pt x="1591" y="737037"/>
                </a:lnTo>
                <a:lnTo>
                  <a:pt x="0" y="689807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6" y="6297"/>
                </a:lnTo>
                <a:lnTo>
                  <a:pt x="642580" y="1591"/>
                </a:lnTo>
                <a:lnTo>
                  <a:pt x="689809" y="0"/>
                </a:lnTo>
                <a:lnTo>
                  <a:pt x="737037" y="1591"/>
                </a:lnTo>
                <a:lnTo>
                  <a:pt x="783412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3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6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3" y="380741"/>
                </a:lnTo>
                <a:lnTo>
                  <a:pt x="1325409" y="421304"/>
                </a:lnTo>
                <a:lnTo>
                  <a:pt x="1341545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2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5" y="916383"/>
                </a:lnTo>
                <a:lnTo>
                  <a:pt x="1325409" y="958313"/>
                </a:lnTo>
                <a:lnTo>
                  <a:pt x="1306673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6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3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2" y="1373320"/>
                </a:lnTo>
                <a:lnTo>
                  <a:pt x="737037" y="1378026"/>
                </a:lnTo>
                <a:lnTo>
                  <a:pt x="689824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95593" y="753499"/>
            <a:ext cx="6489083" cy="415961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50708" y="788857"/>
            <a:ext cx="775715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/>
              <a:t>R</a:t>
            </a:r>
            <a:r>
              <a:rPr spc="-35"/>
              <a:t>e</a:t>
            </a:r>
            <a:r>
              <a:rPr spc="-270"/>
              <a:t>s</a:t>
            </a:r>
            <a:r>
              <a:rPr spc="-35"/>
              <a:t>e</a:t>
            </a:r>
            <a:r>
              <a:rPr spc="-145"/>
              <a:t>a</a:t>
            </a:r>
            <a:r>
              <a:rPr spc="-130"/>
              <a:t>r</a:t>
            </a:r>
            <a:r>
              <a:rPr spc="434"/>
              <a:t>c</a:t>
            </a:r>
            <a:r>
              <a:rPr spc="-225"/>
              <a:t>h</a:t>
            </a:r>
            <a:r>
              <a:rPr spc="-665"/>
              <a:t> </a:t>
            </a:r>
            <a:r>
              <a:rPr spc="-114"/>
              <a:t>Q</a:t>
            </a:r>
            <a:r>
              <a:rPr spc="-240"/>
              <a:t>u</a:t>
            </a:r>
            <a:r>
              <a:rPr spc="-35"/>
              <a:t>e</a:t>
            </a:r>
            <a:r>
              <a:rPr spc="-270"/>
              <a:t>s</a:t>
            </a:r>
            <a:r>
              <a:rPr spc="155"/>
              <a:t>t</a:t>
            </a:r>
            <a:r>
              <a:rPr spc="-95"/>
              <a:t>i</a:t>
            </a:r>
            <a:r>
              <a:rPr spc="-60"/>
              <a:t>o</a:t>
            </a:r>
            <a:r>
              <a:rPr spc="-225"/>
              <a:t>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90779" y="2702653"/>
            <a:ext cx="10988675" cy="6450484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469900" marR="2856230" indent="-457200">
              <a:lnSpc>
                <a:spcPct val="116799"/>
              </a:lnSpc>
              <a:spcBef>
                <a:spcPts val="90"/>
              </a:spcBef>
              <a:buFont typeface="Arial"/>
              <a:buChar char="•"/>
            </a:pPr>
            <a:r>
              <a:rPr lang="en-US" sz="2550" spc="30">
                <a:latin typeface="Lucida Sans Unicode"/>
                <a:ea typeface="+mn-lt"/>
                <a:cs typeface="+mn-lt"/>
              </a:rPr>
              <a:t>Poultry farm products are becoming more in demand.</a:t>
            </a:r>
            <a:endParaRPr lang="en-US" sz="2550" spc="3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 marL="571500" indent="-571500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lang="en-US" sz="4400">
              <a:latin typeface="Lucida Sans Unicode"/>
              <a:cs typeface="Lucida Sans Unicode"/>
            </a:endParaRPr>
          </a:p>
          <a:p>
            <a:pPr marL="469900" indent="-457200">
              <a:buFont typeface="Arial"/>
              <a:buChar char="•"/>
            </a:pPr>
            <a:r>
              <a:rPr lang="en-GB" sz="2550" spc="-35">
                <a:latin typeface="Lucida Sans Unicode"/>
                <a:cs typeface="Calibri"/>
              </a:rPr>
              <a:t>Inability to detect the safety of the chicks in time</a:t>
            </a:r>
            <a:r>
              <a:rPr lang="en-GB" sz="2550" spc="-35">
                <a:latin typeface="Lucida Sans Unicode"/>
                <a:ea typeface="+mn-lt"/>
                <a:cs typeface="+mn-lt"/>
              </a:rPr>
              <a:t>.</a:t>
            </a:r>
            <a:endParaRPr lang="en-GB">
              <a:latin typeface="Lucida Sans Unicode"/>
              <a:ea typeface="+mn-lt"/>
              <a:cs typeface="+mn-lt"/>
            </a:endParaRPr>
          </a:p>
          <a:p>
            <a:pPr marL="469900" indent="-457200">
              <a:buFont typeface="Arial"/>
              <a:buChar char="•"/>
            </a:pPr>
            <a:endParaRPr lang="en-GB" sz="2550" spc="-35">
              <a:latin typeface="Lucida Sans Unicode"/>
              <a:ea typeface="+mn-lt"/>
              <a:cs typeface="+mn-lt"/>
            </a:endParaRPr>
          </a:p>
          <a:p>
            <a:pPr marL="469900" indent="-457200">
              <a:buFont typeface="Arial"/>
              <a:buChar char="•"/>
            </a:pPr>
            <a:endParaRPr lang="en-GB" sz="2550" spc="-35">
              <a:latin typeface="Lucida Sans Unicode"/>
              <a:ea typeface="+mn-lt"/>
              <a:cs typeface="+mn-lt"/>
            </a:endParaRPr>
          </a:p>
          <a:p>
            <a:pPr marL="457200" indent="-457200">
              <a:spcBef>
                <a:spcPts val="25"/>
              </a:spcBef>
              <a:buFont typeface="Arial"/>
              <a:buChar char="•"/>
            </a:pPr>
            <a:r>
              <a:rPr lang="en-GB" sz="2550" spc="110">
                <a:latin typeface="Lucida Sans Unicode"/>
                <a:ea typeface="+mn-lt"/>
                <a:cs typeface="+mn-lt"/>
              </a:rPr>
              <a:t>Security of poultry farm is important.</a:t>
            </a:r>
            <a:endParaRPr lang="en-GB" sz="4000">
              <a:latin typeface="Lucida Sans Unicode"/>
              <a:ea typeface="+mn-lt"/>
              <a:cs typeface="Lucida Sans Unicode"/>
            </a:endParaRPr>
          </a:p>
          <a:p>
            <a:pPr marL="12700" marR="3258820">
              <a:lnSpc>
                <a:spcPct val="116799"/>
              </a:lnSpc>
            </a:pPr>
            <a:endParaRPr sz="2550" spc="110">
              <a:solidFill>
                <a:srgbClr val="201D1D"/>
              </a:solidFill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3150">
              <a:latin typeface="Lucida Sans Unicode"/>
              <a:cs typeface="Lucida Sans Unicode"/>
            </a:endParaRPr>
          </a:p>
          <a:p>
            <a:pPr marL="469900" marR="2765425" indent="-457200">
              <a:lnSpc>
                <a:spcPct val="116799"/>
              </a:lnSpc>
              <a:buFont typeface="Arial"/>
              <a:buChar char="•"/>
            </a:pPr>
            <a:r>
              <a:rPr lang="en-US" sz="2550" spc="40">
                <a:latin typeface="Lucida Sans Unicode"/>
                <a:ea typeface="+mn-lt"/>
                <a:cs typeface="+mn-lt"/>
              </a:rPr>
              <a:t>It is also useful to have smart prevention techniques for other important things to ensure chicken safety.</a:t>
            </a:r>
            <a:endParaRPr lang="en-US">
              <a:latin typeface="Lucida Sans Unicode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3150">
              <a:latin typeface="Lucida Sans Unicode"/>
              <a:cs typeface="Lucida Sans Unicode"/>
            </a:endParaRPr>
          </a:p>
          <a:p>
            <a:pPr marL="12700" marR="5080">
              <a:lnSpc>
                <a:spcPct val="116799"/>
              </a:lnSpc>
              <a:spcBef>
                <a:spcPts val="5"/>
              </a:spcBef>
            </a:pPr>
            <a:endParaRPr lang="en-US" sz="2550" spc="-5">
              <a:solidFill>
                <a:srgbClr val="201D1D"/>
              </a:solidFill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3388" y="2762596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80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5072" y="3345236"/>
            <a:ext cx="178877" cy="17850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33388" y="4241224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5072" y="4823864"/>
            <a:ext cx="178877" cy="1785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33388" y="5719850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5072" y="6302489"/>
            <a:ext cx="178877" cy="17850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033388" y="7198475"/>
            <a:ext cx="476250" cy="538480"/>
          </a:xfrm>
          <a:custGeom>
            <a:avLst/>
            <a:gdLst/>
            <a:ahLst/>
            <a:cxnLst/>
            <a:rect l="l" t="t" r="r" b="b"/>
            <a:pathLst>
              <a:path w="476250" h="538479">
                <a:moveTo>
                  <a:pt x="288732" y="538006"/>
                </a:moveTo>
                <a:lnTo>
                  <a:pt x="157560" y="538006"/>
                </a:lnTo>
                <a:lnTo>
                  <a:pt x="157560" y="359514"/>
                </a:lnTo>
                <a:lnTo>
                  <a:pt x="186393" y="359514"/>
                </a:lnTo>
                <a:lnTo>
                  <a:pt x="210227" y="357547"/>
                </a:lnTo>
                <a:lnTo>
                  <a:pt x="263161" y="344148"/>
                </a:lnTo>
                <a:lnTo>
                  <a:pt x="317341" y="308064"/>
                </a:lnTo>
                <a:lnTo>
                  <a:pt x="344914" y="238045"/>
                </a:lnTo>
                <a:lnTo>
                  <a:pt x="337829" y="196433"/>
                </a:lnTo>
                <a:lnTo>
                  <a:pt x="314657" y="162377"/>
                </a:lnTo>
                <a:lnTo>
                  <a:pt x="279777" y="139378"/>
                </a:lnTo>
                <a:lnTo>
                  <a:pt x="237569" y="130934"/>
                </a:lnTo>
                <a:lnTo>
                  <a:pt x="208140" y="135075"/>
                </a:lnTo>
                <a:lnTo>
                  <a:pt x="181509" y="146942"/>
                </a:lnTo>
                <a:lnTo>
                  <a:pt x="159006" y="165699"/>
                </a:lnTo>
                <a:lnTo>
                  <a:pt x="141965" y="190512"/>
                </a:lnTo>
                <a:lnTo>
                  <a:pt x="135755" y="202827"/>
                </a:lnTo>
                <a:lnTo>
                  <a:pt x="0" y="202827"/>
                </a:lnTo>
                <a:lnTo>
                  <a:pt x="23988" y="132514"/>
                </a:lnTo>
                <a:lnTo>
                  <a:pt x="47234" y="94993"/>
                </a:lnTo>
                <a:lnTo>
                  <a:pt x="76671" y="62696"/>
                </a:lnTo>
                <a:lnTo>
                  <a:pt x="111362" y="36336"/>
                </a:lnTo>
                <a:lnTo>
                  <a:pt x="150368" y="16624"/>
                </a:lnTo>
                <a:lnTo>
                  <a:pt x="192750" y="4274"/>
                </a:lnTo>
                <a:lnTo>
                  <a:pt x="237569" y="0"/>
                </a:lnTo>
                <a:lnTo>
                  <a:pt x="285583" y="4844"/>
                </a:lnTo>
                <a:lnTo>
                  <a:pt x="330332" y="18733"/>
                </a:lnTo>
                <a:lnTo>
                  <a:pt x="370851" y="40704"/>
                </a:lnTo>
                <a:lnTo>
                  <a:pt x="406170" y="69792"/>
                </a:lnTo>
                <a:lnTo>
                  <a:pt x="435325" y="105035"/>
                </a:lnTo>
                <a:lnTo>
                  <a:pt x="457346" y="145467"/>
                </a:lnTo>
                <a:lnTo>
                  <a:pt x="471268" y="190125"/>
                </a:lnTo>
                <a:lnTo>
                  <a:pt x="476124" y="238045"/>
                </a:lnTo>
                <a:lnTo>
                  <a:pt x="471357" y="285462"/>
                </a:lnTo>
                <a:lnTo>
                  <a:pt x="457686" y="329670"/>
                </a:lnTo>
                <a:lnTo>
                  <a:pt x="436052" y="369745"/>
                </a:lnTo>
                <a:lnTo>
                  <a:pt x="407397" y="404760"/>
                </a:lnTo>
                <a:lnTo>
                  <a:pt x="372664" y="433791"/>
                </a:lnTo>
                <a:lnTo>
                  <a:pt x="332795" y="455913"/>
                </a:lnTo>
                <a:lnTo>
                  <a:pt x="288732" y="470201"/>
                </a:lnTo>
                <a:lnTo>
                  <a:pt x="288732" y="538006"/>
                </a:lnTo>
                <a:close/>
              </a:path>
            </a:pathLst>
          </a:custGeom>
          <a:solidFill>
            <a:srgbClr val="0F4F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5072" y="7781114"/>
            <a:ext cx="178877" cy="17850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25" y="9429258"/>
            <a:ext cx="3676649" cy="8000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36749" y="8000505"/>
            <a:ext cx="2251250" cy="228599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7572119" y="9632423"/>
            <a:ext cx="513715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90">
                <a:latin typeface="Lucida Sans Unicode"/>
                <a:cs typeface="Lucida Sans Unicode"/>
              </a:rPr>
              <a:t>8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87EAB8DE-794D-2FD4-8189-36112D948F9E}"/>
              </a:ext>
            </a:extLst>
          </p:cNvPr>
          <p:cNvSpPr txBox="1"/>
          <p:nvPr/>
        </p:nvSpPr>
        <p:spPr>
          <a:xfrm>
            <a:off x="5927737" y="9606108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9D9400BE-4F6C-D101-849B-A46CE0CAE427}"/>
              </a:ext>
            </a:extLst>
          </p:cNvPr>
          <p:cNvSpPr txBox="1"/>
          <p:nvPr/>
        </p:nvSpPr>
        <p:spPr>
          <a:xfrm>
            <a:off x="11098622" y="960610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4081" y="185864"/>
            <a:ext cx="1379855" cy="1379855"/>
          </a:xfrm>
          <a:custGeom>
            <a:avLst/>
            <a:gdLst/>
            <a:ahLst/>
            <a:cxnLst/>
            <a:rect l="l" t="t" r="r" b="b"/>
            <a:pathLst>
              <a:path w="1379854" h="1379855">
                <a:moveTo>
                  <a:pt x="689818" y="1379617"/>
                </a:moveTo>
                <a:lnTo>
                  <a:pt x="642580" y="1378026"/>
                </a:lnTo>
                <a:lnTo>
                  <a:pt x="596205" y="1373320"/>
                </a:lnTo>
                <a:lnTo>
                  <a:pt x="550788" y="1365603"/>
                </a:lnTo>
                <a:lnTo>
                  <a:pt x="506430" y="1354977"/>
                </a:lnTo>
                <a:lnTo>
                  <a:pt x="463234" y="1341545"/>
                </a:lnTo>
                <a:lnTo>
                  <a:pt x="421304" y="1325409"/>
                </a:lnTo>
                <a:lnTo>
                  <a:pt x="380741" y="1306673"/>
                </a:lnTo>
                <a:lnTo>
                  <a:pt x="341649" y="1285438"/>
                </a:lnTo>
                <a:lnTo>
                  <a:pt x="304130" y="1261809"/>
                </a:lnTo>
                <a:lnTo>
                  <a:pt x="268287" y="1235887"/>
                </a:lnTo>
                <a:lnTo>
                  <a:pt x="234223" y="1207776"/>
                </a:lnTo>
                <a:lnTo>
                  <a:pt x="202040" y="1177577"/>
                </a:lnTo>
                <a:lnTo>
                  <a:pt x="171841" y="1145394"/>
                </a:lnTo>
                <a:lnTo>
                  <a:pt x="143730" y="1111330"/>
                </a:lnTo>
                <a:lnTo>
                  <a:pt x="117808" y="1075487"/>
                </a:lnTo>
                <a:lnTo>
                  <a:pt x="94179" y="1037968"/>
                </a:lnTo>
                <a:lnTo>
                  <a:pt x="72944" y="998876"/>
                </a:lnTo>
                <a:lnTo>
                  <a:pt x="54208" y="958313"/>
                </a:lnTo>
                <a:lnTo>
                  <a:pt x="38072" y="916383"/>
                </a:lnTo>
                <a:lnTo>
                  <a:pt x="24640" y="873187"/>
                </a:lnTo>
                <a:lnTo>
                  <a:pt x="14014" y="828829"/>
                </a:lnTo>
                <a:lnTo>
                  <a:pt x="6297" y="783411"/>
                </a:lnTo>
                <a:lnTo>
                  <a:pt x="1591" y="737037"/>
                </a:lnTo>
                <a:lnTo>
                  <a:pt x="0" y="689807"/>
                </a:lnTo>
                <a:lnTo>
                  <a:pt x="1591" y="642580"/>
                </a:lnTo>
                <a:lnTo>
                  <a:pt x="6297" y="596206"/>
                </a:lnTo>
                <a:lnTo>
                  <a:pt x="14014" y="550788"/>
                </a:lnTo>
                <a:lnTo>
                  <a:pt x="24640" y="506430"/>
                </a:lnTo>
                <a:lnTo>
                  <a:pt x="38072" y="463234"/>
                </a:lnTo>
                <a:lnTo>
                  <a:pt x="54208" y="421304"/>
                </a:lnTo>
                <a:lnTo>
                  <a:pt x="72944" y="380741"/>
                </a:lnTo>
                <a:lnTo>
                  <a:pt x="94179" y="341649"/>
                </a:lnTo>
                <a:lnTo>
                  <a:pt x="117808" y="304130"/>
                </a:lnTo>
                <a:lnTo>
                  <a:pt x="143730" y="268287"/>
                </a:lnTo>
                <a:lnTo>
                  <a:pt x="171841" y="234223"/>
                </a:lnTo>
                <a:lnTo>
                  <a:pt x="202040" y="202040"/>
                </a:lnTo>
                <a:lnTo>
                  <a:pt x="234223" y="171841"/>
                </a:lnTo>
                <a:lnTo>
                  <a:pt x="268287" y="143730"/>
                </a:lnTo>
                <a:lnTo>
                  <a:pt x="304130" y="117808"/>
                </a:lnTo>
                <a:lnTo>
                  <a:pt x="341649" y="94179"/>
                </a:lnTo>
                <a:lnTo>
                  <a:pt x="380741" y="72944"/>
                </a:lnTo>
                <a:lnTo>
                  <a:pt x="421304" y="54208"/>
                </a:lnTo>
                <a:lnTo>
                  <a:pt x="463234" y="38072"/>
                </a:lnTo>
                <a:lnTo>
                  <a:pt x="506430" y="24640"/>
                </a:lnTo>
                <a:lnTo>
                  <a:pt x="550788" y="14014"/>
                </a:lnTo>
                <a:lnTo>
                  <a:pt x="596205" y="6297"/>
                </a:lnTo>
                <a:lnTo>
                  <a:pt x="642580" y="1591"/>
                </a:lnTo>
                <a:lnTo>
                  <a:pt x="689808" y="0"/>
                </a:lnTo>
                <a:lnTo>
                  <a:pt x="737037" y="1591"/>
                </a:lnTo>
                <a:lnTo>
                  <a:pt x="783411" y="6297"/>
                </a:lnTo>
                <a:lnTo>
                  <a:pt x="828829" y="14014"/>
                </a:lnTo>
                <a:lnTo>
                  <a:pt x="873187" y="24640"/>
                </a:lnTo>
                <a:lnTo>
                  <a:pt x="916382" y="38072"/>
                </a:lnTo>
                <a:lnTo>
                  <a:pt x="958313" y="54208"/>
                </a:lnTo>
                <a:lnTo>
                  <a:pt x="998876" y="72944"/>
                </a:lnTo>
                <a:lnTo>
                  <a:pt x="1037968" y="94179"/>
                </a:lnTo>
                <a:lnTo>
                  <a:pt x="1075487" y="117808"/>
                </a:lnTo>
                <a:lnTo>
                  <a:pt x="1111330" y="143730"/>
                </a:lnTo>
                <a:lnTo>
                  <a:pt x="1145394" y="171841"/>
                </a:lnTo>
                <a:lnTo>
                  <a:pt x="1177577" y="202040"/>
                </a:lnTo>
                <a:lnTo>
                  <a:pt x="1207775" y="234223"/>
                </a:lnTo>
                <a:lnTo>
                  <a:pt x="1235887" y="268287"/>
                </a:lnTo>
                <a:lnTo>
                  <a:pt x="1261809" y="304130"/>
                </a:lnTo>
                <a:lnTo>
                  <a:pt x="1285438" y="341649"/>
                </a:lnTo>
                <a:lnTo>
                  <a:pt x="1306672" y="380741"/>
                </a:lnTo>
                <a:lnTo>
                  <a:pt x="1325409" y="421304"/>
                </a:lnTo>
                <a:lnTo>
                  <a:pt x="1341544" y="463234"/>
                </a:lnTo>
                <a:lnTo>
                  <a:pt x="1354977" y="506430"/>
                </a:lnTo>
                <a:lnTo>
                  <a:pt x="1365603" y="550788"/>
                </a:lnTo>
                <a:lnTo>
                  <a:pt x="1373320" y="596206"/>
                </a:lnTo>
                <a:lnTo>
                  <a:pt x="1378026" y="642580"/>
                </a:lnTo>
                <a:lnTo>
                  <a:pt x="1379617" y="689809"/>
                </a:lnTo>
                <a:lnTo>
                  <a:pt x="1378026" y="737037"/>
                </a:lnTo>
                <a:lnTo>
                  <a:pt x="1373320" y="783411"/>
                </a:lnTo>
                <a:lnTo>
                  <a:pt x="1365603" y="828829"/>
                </a:lnTo>
                <a:lnTo>
                  <a:pt x="1354977" y="873187"/>
                </a:lnTo>
                <a:lnTo>
                  <a:pt x="1341544" y="916383"/>
                </a:lnTo>
                <a:lnTo>
                  <a:pt x="1325409" y="958313"/>
                </a:lnTo>
                <a:lnTo>
                  <a:pt x="1306672" y="998876"/>
                </a:lnTo>
                <a:lnTo>
                  <a:pt x="1285438" y="1037968"/>
                </a:lnTo>
                <a:lnTo>
                  <a:pt x="1261809" y="1075487"/>
                </a:lnTo>
                <a:lnTo>
                  <a:pt x="1235887" y="1111330"/>
                </a:lnTo>
                <a:lnTo>
                  <a:pt x="1207775" y="1145394"/>
                </a:lnTo>
                <a:lnTo>
                  <a:pt x="1177577" y="1177577"/>
                </a:lnTo>
                <a:lnTo>
                  <a:pt x="1145394" y="1207776"/>
                </a:lnTo>
                <a:lnTo>
                  <a:pt x="1111330" y="1235887"/>
                </a:lnTo>
                <a:lnTo>
                  <a:pt x="1075487" y="1261809"/>
                </a:lnTo>
                <a:lnTo>
                  <a:pt x="1037968" y="1285438"/>
                </a:lnTo>
                <a:lnTo>
                  <a:pt x="998876" y="1306673"/>
                </a:lnTo>
                <a:lnTo>
                  <a:pt x="958313" y="1325409"/>
                </a:lnTo>
                <a:lnTo>
                  <a:pt x="916382" y="1341545"/>
                </a:lnTo>
                <a:lnTo>
                  <a:pt x="873187" y="1354977"/>
                </a:lnTo>
                <a:lnTo>
                  <a:pt x="828829" y="1365603"/>
                </a:lnTo>
                <a:lnTo>
                  <a:pt x="783411" y="1373320"/>
                </a:lnTo>
                <a:lnTo>
                  <a:pt x="737037" y="1378026"/>
                </a:lnTo>
                <a:lnTo>
                  <a:pt x="689818" y="1379617"/>
                </a:lnTo>
                <a:close/>
              </a:path>
            </a:pathLst>
          </a:custGeom>
          <a:solidFill>
            <a:srgbClr val="E7B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1903" y="353386"/>
            <a:ext cx="56946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/>
              <a:t>R</a:t>
            </a:r>
            <a:r>
              <a:rPr spc="-35"/>
              <a:t>e</a:t>
            </a:r>
            <a:r>
              <a:rPr spc="-270"/>
              <a:t>s</a:t>
            </a:r>
            <a:r>
              <a:rPr spc="-35"/>
              <a:t>e</a:t>
            </a:r>
            <a:r>
              <a:rPr spc="-145"/>
              <a:t>a</a:t>
            </a:r>
            <a:r>
              <a:rPr spc="-130"/>
              <a:t>r</a:t>
            </a:r>
            <a:r>
              <a:rPr spc="434"/>
              <a:t>c</a:t>
            </a:r>
            <a:r>
              <a:rPr spc="-225"/>
              <a:t>h</a:t>
            </a:r>
            <a:r>
              <a:rPr spc="-665"/>
              <a:t> </a:t>
            </a:r>
            <a:r>
              <a:rPr spc="5"/>
              <a:t>G</a:t>
            </a:r>
            <a:r>
              <a:rPr spc="-145"/>
              <a:t>a</a:t>
            </a:r>
            <a:r>
              <a:rPr spc="60"/>
              <a:t>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25" y="9429256"/>
            <a:ext cx="3676649" cy="800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36749" y="8000502"/>
            <a:ext cx="2251250" cy="2285999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311422"/>
              </p:ext>
            </p:extLst>
          </p:nvPr>
        </p:nvGraphicFramePr>
        <p:xfrm>
          <a:off x="2817447" y="1943206"/>
          <a:ext cx="12372338" cy="7414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9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7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7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50" b="1" spc="55">
                          <a:latin typeface="Arial"/>
                          <a:cs typeface="Arial"/>
                        </a:rPr>
                        <a:t>Features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492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Research(A)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012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50">
                          <a:latin typeface="Arial"/>
                          <a:cs typeface="Arial"/>
                        </a:rPr>
                        <a:t>Research(B)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689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Research(C)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393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60">
                          <a:latin typeface="Arial"/>
                          <a:cs typeface="Arial"/>
                        </a:rPr>
                        <a:t>Research(D)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45">
                          <a:latin typeface="Arial"/>
                          <a:cs typeface="Arial"/>
                        </a:rPr>
                        <a:t>Research(E)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266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50">
                          <a:latin typeface="Arial"/>
                          <a:cs typeface="Arial"/>
                        </a:rPr>
                        <a:t>Research(F)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67055" marR="351790" indent="-207010">
                        <a:lnSpc>
                          <a:spcPct val="116500"/>
                        </a:lnSpc>
                        <a:spcBef>
                          <a:spcPts val="1175"/>
                        </a:spcBef>
                      </a:pPr>
                      <a:r>
                        <a:rPr sz="1100" b="1" spc="-5">
                          <a:latin typeface="Arial"/>
                          <a:cs typeface="Arial"/>
                        </a:rPr>
                        <a:t>Ou</a:t>
                      </a:r>
                      <a:r>
                        <a:rPr sz="1100" b="1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spc="-75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>
                          <a:latin typeface="Arial"/>
                          <a:cs typeface="Arial"/>
                        </a:rPr>
                        <a:t>Expecte</a:t>
                      </a:r>
                      <a:r>
                        <a:rPr sz="1100" b="1">
                          <a:latin typeface="Arial"/>
                          <a:cs typeface="Arial"/>
                        </a:rPr>
                        <a:t>d</a:t>
                      </a:r>
                      <a:r>
                        <a:rPr lang="en-US" sz="1100" b="1">
                          <a:latin typeface="Arial"/>
                          <a:cs typeface="Arial"/>
                        </a:rPr>
                        <a:t> </a:t>
                      </a:r>
                      <a:r>
                        <a:rPr sz="1100" b="1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55">
                          <a:latin typeface="Arial"/>
                          <a:cs typeface="Arial"/>
                        </a:rPr>
                        <a:t>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lang="en-US" sz="1200" b="1" spc="-5">
                          <a:latin typeface="Arial"/>
                          <a:cs typeface="Arial"/>
                        </a:rPr>
                        <a:t>By model Fusion</a:t>
                      </a:r>
                      <a:endParaRPr sz="1200" b="1" spc="-5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5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7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lang="en-US" sz="1200" b="1" spc="-5">
                          <a:latin typeface="Arial"/>
                          <a:cs typeface="Arial"/>
                        </a:rPr>
                        <a:t>Object detection</a:t>
                      </a: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4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35" lvl="0" algn="ctr">
                        <a:lnSpc>
                          <a:spcPct val="100000"/>
                        </a:lnSpc>
                        <a:spcBef>
                          <a:spcPts val="1405"/>
                        </a:spcBef>
                        <a:buNone/>
                      </a:pPr>
                      <a:r>
                        <a:rPr lang="en-US" sz="1200" b="1" spc="-5">
                          <a:latin typeface="Arial"/>
                          <a:cs typeface="Arial"/>
                        </a:rPr>
                        <a:t>Accuracy level</a:t>
                      </a: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46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lang="en-US" sz="1200" b="1" spc="-5">
                          <a:latin typeface="Arial"/>
                          <a:cs typeface="Arial"/>
                        </a:rPr>
                        <a:t>Object detection and prevention </a:t>
                      </a:r>
                    </a:p>
                    <a:p>
                      <a:pPr marL="635" lvl="0" algn="ctr">
                        <a:lnSpc>
                          <a:spcPct val="100000"/>
                        </a:lnSpc>
                        <a:spcBef>
                          <a:spcPts val="1405"/>
                        </a:spcBef>
                        <a:buNone/>
                      </a:pPr>
                      <a:r>
                        <a:rPr lang="en-US" sz="1200" b="1" spc="-5">
                          <a:latin typeface="Arial"/>
                          <a:cs typeface="Arial"/>
                        </a:rPr>
                        <a:t>With the automatic barrier</a:t>
                      </a: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859">
                <a:tc>
                  <a:txBody>
                    <a:bodyPr/>
                    <a:lstStyle/>
                    <a:p>
                      <a:pPr marL="139700" marR="130810" algn="ctr">
                        <a:lnSpc>
                          <a:spcPct val="119200"/>
                        </a:lnSpc>
                        <a:spcBef>
                          <a:spcPts val="1190"/>
                        </a:spcBef>
                      </a:pPr>
                      <a:endParaRPr lang="en-US" sz="1200" b="1" spc="-5">
                        <a:latin typeface="Arial"/>
                        <a:cs typeface="Arial"/>
                      </a:endParaRPr>
                    </a:p>
                    <a:p>
                      <a:pPr marL="139700" marR="130810" lvl="0" algn="ctr">
                        <a:lnSpc>
                          <a:spcPct val="119200"/>
                        </a:lnSpc>
                        <a:spcBef>
                          <a:spcPts val="1190"/>
                        </a:spcBef>
                        <a:buNone/>
                      </a:pPr>
                      <a:r>
                        <a:rPr lang="en-US" sz="1200" b="1" spc="-5">
                          <a:latin typeface="Arial"/>
                          <a:cs typeface="Arial"/>
                        </a:rPr>
                        <a:t>Human and animal Detection</a:t>
                      </a:r>
                    </a:p>
                  </a:txBody>
                  <a:tcPr marL="0" marR="0" marT="15113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2198">
                <a:tc>
                  <a:txBody>
                    <a:bodyPr/>
                    <a:lstStyle/>
                    <a:p>
                      <a:pPr marL="164465" marR="155575" lvl="0" algn="ctr">
                        <a:lnSpc>
                          <a:spcPct val="119200"/>
                        </a:lnSpc>
                        <a:spcBef>
                          <a:spcPts val="1370"/>
                        </a:spcBef>
                        <a:buNone/>
                      </a:pPr>
                      <a:r>
                        <a:rPr lang="en-US" sz="1200" b="0" i="0" u="none" strike="noStrike" spc="70" noProof="0"/>
                        <a:t>Smooth operations in low light </a:t>
                      </a:r>
                    </a:p>
                    <a:p>
                      <a:pPr marL="164465" marR="155575" lvl="0" algn="ctr">
                        <a:lnSpc>
                          <a:spcPct val="119200"/>
                        </a:lnSpc>
                        <a:spcBef>
                          <a:spcPts val="1370"/>
                        </a:spcBef>
                        <a:buNone/>
                      </a:pPr>
                      <a:r>
                        <a:rPr lang="en-US" sz="1200" b="0" i="0" u="none" strike="noStrike" spc="70" noProof="0"/>
                        <a:t>Situation</a:t>
                      </a:r>
                    </a:p>
                  </a:txBody>
                  <a:tcPr marL="0" marR="0" marT="17399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4C31B"/>
                      </a:solidFill>
                      <a:prstDash val="solid"/>
                    </a:lnL>
                    <a:lnR w="28575">
                      <a:solidFill>
                        <a:srgbClr val="74C31B"/>
                      </a:solidFill>
                      <a:prstDash val="solid"/>
                    </a:lnR>
                    <a:lnT w="28575">
                      <a:solidFill>
                        <a:srgbClr val="74C31B"/>
                      </a:solidFill>
                      <a:prstDash val="solid"/>
                    </a:lnT>
                    <a:lnB w="28575">
                      <a:solidFill>
                        <a:srgbClr val="74C31B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919720" y="3768788"/>
            <a:ext cx="495300" cy="495300"/>
            <a:chOff x="5919720" y="3768788"/>
            <a:chExt cx="495300" cy="495300"/>
          </a:xfrm>
        </p:grpSpPr>
        <p:sp>
          <p:nvSpPr>
            <p:cNvPr id="8" name="object 8"/>
            <p:cNvSpPr/>
            <p:nvPr/>
          </p:nvSpPr>
          <p:spPr>
            <a:xfrm>
              <a:off x="5919720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09986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4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384722" y="3768788"/>
            <a:ext cx="495300" cy="495300"/>
            <a:chOff x="11384722" y="3768788"/>
            <a:chExt cx="495300" cy="495300"/>
          </a:xfrm>
        </p:grpSpPr>
        <p:sp>
          <p:nvSpPr>
            <p:cNvPr id="11" name="object 11"/>
            <p:cNvSpPr/>
            <p:nvPr/>
          </p:nvSpPr>
          <p:spPr>
            <a:xfrm>
              <a:off x="11384722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74988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935787" y="4786674"/>
            <a:ext cx="495300" cy="495300"/>
            <a:chOff x="5935787" y="4786674"/>
            <a:chExt cx="495300" cy="495300"/>
          </a:xfrm>
        </p:grpSpPr>
        <p:sp>
          <p:nvSpPr>
            <p:cNvPr id="14" name="object 14"/>
            <p:cNvSpPr/>
            <p:nvPr/>
          </p:nvSpPr>
          <p:spPr>
            <a:xfrm>
              <a:off x="5935787" y="478667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26053" y="490365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4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919720" y="5844739"/>
            <a:ext cx="495300" cy="495300"/>
            <a:chOff x="5919720" y="5844739"/>
            <a:chExt cx="495300" cy="495300"/>
          </a:xfrm>
        </p:grpSpPr>
        <p:sp>
          <p:nvSpPr>
            <p:cNvPr id="17" name="object 17"/>
            <p:cNvSpPr/>
            <p:nvPr/>
          </p:nvSpPr>
          <p:spPr>
            <a:xfrm>
              <a:off x="5919720" y="5844739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9986" y="5961716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4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5989491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11623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89751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15466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54493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815271" y="283645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4141898" y="2836214"/>
            <a:ext cx="495300" cy="495300"/>
            <a:chOff x="14141898" y="2836214"/>
            <a:chExt cx="495300" cy="495300"/>
          </a:xfrm>
        </p:grpSpPr>
        <p:sp>
          <p:nvSpPr>
            <p:cNvPr id="26" name="object 26"/>
            <p:cNvSpPr/>
            <p:nvPr/>
          </p:nvSpPr>
          <p:spPr>
            <a:xfrm>
              <a:off x="14141898" y="283621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232164" y="295319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19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7411623" y="3769033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08989" y="3769033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15466" y="3775320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2750048" y="3768788"/>
            <a:ext cx="495300" cy="495300"/>
            <a:chOff x="12750048" y="3768788"/>
            <a:chExt cx="495300" cy="495300"/>
          </a:xfrm>
        </p:grpSpPr>
        <p:sp>
          <p:nvSpPr>
            <p:cNvPr id="32" name="object 32"/>
            <p:cNvSpPr/>
            <p:nvPr/>
          </p:nvSpPr>
          <p:spPr>
            <a:xfrm>
              <a:off x="12750048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840314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4141898" y="3768788"/>
            <a:ext cx="495300" cy="495300"/>
            <a:chOff x="14141898" y="3768788"/>
            <a:chExt cx="495300" cy="495300"/>
          </a:xfrm>
        </p:grpSpPr>
        <p:sp>
          <p:nvSpPr>
            <p:cNvPr id="35" name="object 35"/>
            <p:cNvSpPr/>
            <p:nvPr/>
          </p:nvSpPr>
          <p:spPr>
            <a:xfrm>
              <a:off x="14141898" y="3768788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232164" y="3885765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11454493" y="4801239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7357918" y="4786674"/>
            <a:ext cx="495300" cy="495300"/>
            <a:chOff x="7357918" y="4786674"/>
            <a:chExt cx="495300" cy="495300"/>
          </a:xfrm>
        </p:grpSpPr>
        <p:sp>
          <p:nvSpPr>
            <p:cNvPr id="39" name="object 39"/>
            <p:cNvSpPr/>
            <p:nvPr/>
          </p:nvSpPr>
          <p:spPr>
            <a:xfrm>
              <a:off x="7357918" y="478667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48184" y="490365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703597" y="4786674"/>
            <a:ext cx="495300" cy="495300"/>
            <a:chOff x="8703597" y="4786674"/>
            <a:chExt cx="495300" cy="495300"/>
          </a:xfrm>
        </p:grpSpPr>
        <p:sp>
          <p:nvSpPr>
            <p:cNvPr id="42" name="object 42"/>
            <p:cNvSpPr/>
            <p:nvPr/>
          </p:nvSpPr>
          <p:spPr>
            <a:xfrm>
              <a:off x="8703597" y="478667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93863" y="490365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10115466" y="478691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12761567" y="4800994"/>
            <a:ext cx="495300" cy="495300"/>
            <a:chOff x="12761567" y="4800994"/>
            <a:chExt cx="495300" cy="495300"/>
          </a:xfrm>
        </p:grpSpPr>
        <p:sp>
          <p:nvSpPr>
            <p:cNvPr id="46" name="object 46"/>
            <p:cNvSpPr/>
            <p:nvPr/>
          </p:nvSpPr>
          <p:spPr>
            <a:xfrm>
              <a:off x="12761567" y="480099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851833" y="4917972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4141898" y="4800994"/>
            <a:ext cx="495300" cy="495300"/>
            <a:chOff x="14141898" y="4800994"/>
            <a:chExt cx="495300" cy="495300"/>
          </a:xfrm>
        </p:grpSpPr>
        <p:sp>
          <p:nvSpPr>
            <p:cNvPr id="49" name="object 49"/>
            <p:cNvSpPr/>
            <p:nvPr/>
          </p:nvSpPr>
          <p:spPr>
            <a:xfrm>
              <a:off x="14141898" y="480099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232164" y="4917972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8703597" y="5859060"/>
            <a:ext cx="495300" cy="495300"/>
            <a:chOff x="8703597" y="5859060"/>
            <a:chExt cx="495300" cy="495300"/>
          </a:xfrm>
        </p:grpSpPr>
        <p:sp>
          <p:nvSpPr>
            <p:cNvPr id="52" name="object 52"/>
            <p:cNvSpPr/>
            <p:nvPr/>
          </p:nvSpPr>
          <p:spPr>
            <a:xfrm>
              <a:off x="8703597" y="585906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793863" y="5976038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7411623" y="585930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15466" y="5887946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454493" y="587362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855440" y="5873625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14141898" y="5887702"/>
            <a:ext cx="495300" cy="495300"/>
            <a:chOff x="14141898" y="5887702"/>
            <a:chExt cx="495300" cy="495300"/>
          </a:xfrm>
        </p:grpSpPr>
        <p:sp>
          <p:nvSpPr>
            <p:cNvPr id="59" name="object 59"/>
            <p:cNvSpPr/>
            <p:nvPr/>
          </p:nvSpPr>
          <p:spPr>
            <a:xfrm>
              <a:off x="14141898" y="5887702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232164" y="6004679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5973424" y="7009267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411623" y="7009267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773554" y="7017301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115466" y="7017301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468211" y="7017301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839372" y="703336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14141898" y="7017057"/>
            <a:ext cx="495300" cy="495300"/>
            <a:chOff x="14141898" y="7017057"/>
            <a:chExt cx="495300" cy="495300"/>
          </a:xfrm>
        </p:grpSpPr>
        <p:sp>
          <p:nvSpPr>
            <p:cNvPr id="68" name="object 68"/>
            <p:cNvSpPr/>
            <p:nvPr/>
          </p:nvSpPr>
          <p:spPr>
            <a:xfrm>
              <a:off x="14141898" y="7017057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232164" y="7134034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5989491" y="814802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11623" y="814802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757303" y="814802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102798" y="814802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468211" y="8148028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4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830945" y="8121384"/>
            <a:ext cx="389255" cy="466725"/>
          </a:xfrm>
          <a:custGeom>
            <a:avLst/>
            <a:gdLst/>
            <a:ahLst/>
            <a:cxnLst/>
            <a:rect l="l" t="t" r="r" b="b"/>
            <a:pathLst>
              <a:path w="389255" h="466725">
                <a:moveTo>
                  <a:pt x="36213" y="466208"/>
                </a:moveTo>
                <a:lnTo>
                  <a:pt x="2396" y="443861"/>
                </a:lnTo>
                <a:lnTo>
                  <a:pt x="0" y="407817"/>
                </a:lnTo>
                <a:lnTo>
                  <a:pt x="16505" y="363533"/>
                </a:lnTo>
                <a:lnTo>
                  <a:pt x="39392" y="316468"/>
                </a:lnTo>
                <a:lnTo>
                  <a:pt x="58253" y="280231"/>
                </a:lnTo>
                <a:lnTo>
                  <a:pt x="79392" y="242623"/>
                </a:lnTo>
                <a:lnTo>
                  <a:pt x="84995" y="233106"/>
                </a:lnTo>
                <a:lnTo>
                  <a:pt x="79392" y="223586"/>
                </a:lnTo>
                <a:lnTo>
                  <a:pt x="58253" y="185979"/>
                </a:lnTo>
                <a:lnTo>
                  <a:pt x="39392" y="149743"/>
                </a:lnTo>
                <a:lnTo>
                  <a:pt x="16505" y="102678"/>
                </a:lnTo>
                <a:lnTo>
                  <a:pt x="0" y="58394"/>
                </a:lnTo>
                <a:lnTo>
                  <a:pt x="2396" y="22349"/>
                </a:lnTo>
                <a:lnTo>
                  <a:pt x="36213" y="0"/>
                </a:lnTo>
                <a:lnTo>
                  <a:pt x="42560" y="551"/>
                </a:lnTo>
                <a:lnTo>
                  <a:pt x="77721" y="27411"/>
                </a:lnTo>
                <a:lnTo>
                  <a:pt x="111768" y="88587"/>
                </a:lnTo>
                <a:lnTo>
                  <a:pt x="142838" y="146794"/>
                </a:lnTo>
                <a:lnTo>
                  <a:pt x="165571" y="120935"/>
                </a:lnTo>
                <a:lnTo>
                  <a:pt x="217922" y="76618"/>
                </a:lnTo>
                <a:lnTo>
                  <a:pt x="260379" y="51300"/>
                </a:lnTo>
                <a:lnTo>
                  <a:pt x="297233" y="34353"/>
                </a:lnTo>
                <a:lnTo>
                  <a:pt x="337844" y="24710"/>
                </a:lnTo>
                <a:lnTo>
                  <a:pt x="351961" y="24062"/>
                </a:lnTo>
                <a:lnTo>
                  <a:pt x="355940" y="24062"/>
                </a:lnTo>
                <a:lnTo>
                  <a:pt x="388860" y="45914"/>
                </a:lnTo>
                <a:lnTo>
                  <a:pt x="388323" y="53232"/>
                </a:lnTo>
                <a:lnTo>
                  <a:pt x="374456" y="62826"/>
                </a:lnTo>
                <a:lnTo>
                  <a:pt x="357368" y="72304"/>
                </a:lnTo>
                <a:lnTo>
                  <a:pt x="353417" y="74821"/>
                </a:lnTo>
                <a:lnTo>
                  <a:pt x="308927" y="101447"/>
                </a:lnTo>
                <a:lnTo>
                  <a:pt x="272510" y="129612"/>
                </a:lnTo>
                <a:lnTo>
                  <a:pt x="241870" y="160377"/>
                </a:lnTo>
                <a:lnTo>
                  <a:pt x="215109" y="194591"/>
                </a:lnTo>
                <a:lnTo>
                  <a:pt x="190330" y="233106"/>
                </a:lnTo>
                <a:lnTo>
                  <a:pt x="215109" y="271619"/>
                </a:lnTo>
                <a:lnTo>
                  <a:pt x="241870" y="305833"/>
                </a:lnTo>
                <a:lnTo>
                  <a:pt x="272510" y="336598"/>
                </a:lnTo>
                <a:lnTo>
                  <a:pt x="308927" y="364764"/>
                </a:lnTo>
                <a:lnTo>
                  <a:pt x="353020" y="391179"/>
                </a:lnTo>
                <a:lnTo>
                  <a:pt x="353417" y="391390"/>
                </a:lnTo>
                <a:lnTo>
                  <a:pt x="357368" y="393904"/>
                </a:lnTo>
                <a:lnTo>
                  <a:pt x="374456" y="403385"/>
                </a:lnTo>
                <a:lnTo>
                  <a:pt x="379359" y="406777"/>
                </a:lnTo>
                <a:lnTo>
                  <a:pt x="388323" y="412979"/>
                </a:lnTo>
                <a:lnTo>
                  <a:pt x="388860" y="420294"/>
                </a:lnTo>
                <a:lnTo>
                  <a:pt x="387890" y="428078"/>
                </a:lnTo>
                <a:lnTo>
                  <a:pt x="355940" y="442149"/>
                </a:lnTo>
                <a:lnTo>
                  <a:pt x="351961" y="442149"/>
                </a:lnTo>
                <a:lnTo>
                  <a:pt x="310432" y="436347"/>
                </a:lnTo>
                <a:lnTo>
                  <a:pt x="273055" y="421253"/>
                </a:lnTo>
                <a:lnTo>
                  <a:pt x="217922" y="389592"/>
                </a:lnTo>
                <a:lnTo>
                  <a:pt x="165571" y="345275"/>
                </a:lnTo>
                <a:lnTo>
                  <a:pt x="142838" y="319417"/>
                </a:lnTo>
                <a:lnTo>
                  <a:pt x="126800" y="349637"/>
                </a:lnTo>
                <a:lnTo>
                  <a:pt x="95470" y="407340"/>
                </a:lnTo>
                <a:lnTo>
                  <a:pt x="73404" y="446333"/>
                </a:lnTo>
                <a:lnTo>
                  <a:pt x="42560" y="465657"/>
                </a:lnTo>
                <a:lnTo>
                  <a:pt x="36213" y="4662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14141898" y="8147784"/>
            <a:ext cx="495300" cy="495300"/>
            <a:chOff x="14141898" y="8147784"/>
            <a:chExt cx="495300" cy="495300"/>
          </a:xfrm>
        </p:grpSpPr>
        <p:sp>
          <p:nvSpPr>
            <p:cNvPr id="77" name="object 77"/>
            <p:cNvSpPr/>
            <p:nvPr/>
          </p:nvSpPr>
          <p:spPr>
            <a:xfrm>
              <a:off x="14141898" y="8147784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49" y="495281"/>
                  </a:moveTo>
                  <a:lnTo>
                    <a:pt x="197737" y="490250"/>
                  </a:lnTo>
                  <a:lnTo>
                    <a:pt x="151250" y="475821"/>
                  </a:lnTo>
                  <a:lnTo>
                    <a:pt x="109183" y="452989"/>
                  </a:lnTo>
                  <a:lnTo>
                    <a:pt x="72532" y="422751"/>
                  </a:lnTo>
                  <a:lnTo>
                    <a:pt x="42292" y="386102"/>
                  </a:lnTo>
                  <a:lnTo>
                    <a:pt x="19460" y="344038"/>
                  </a:lnTo>
                  <a:lnTo>
                    <a:pt x="5031" y="297555"/>
                  </a:lnTo>
                  <a:lnTo>
                    <a:pt x="0" y="247649"/>
                  </a:lnTo>
                  <a:lnTo>
                    <a:pt x="5031" y="197737"/>
                  </a:lnTo>
                  <a:lnTo>
                    <a:pt x="19460" y="151250"/>
                  </a:lnTo>
                  <a:lnTo>
                    <a:pt x="42292" y="109183"/>
                  </a:lnTo>
                  <a:lnTo>
                    <a:pt x="72532" y="72532"/>
                  </a:lnTo>
                  <a:lnTo>
                    <a:pt x="109183" y="42292"/>
                  </a:lnTo>
                  <a:lnTo>
                    <a:pt x="151250" y="19460"/>
                  </a:lnTo>
                  <a:lnTo>
                    <a:pt x="197737" y="5031"/>
                  </a:lnTo>
                  <a:lnTo>
                    <a:pt x="247649" y="0"/>
                  </a:lnTo>
                  <a:lnTo>
                    <a:pt x="297550" y="5031"/>
                  </a:lnTo>
                  <a:lnTo>
                    <a:pt x="344032" y="19460"/>
                  </a:lnTo>
                  <a:lnTo>
                    <a:pt x="386098" y="42292"/>
                  </a:lnTo>
                  <a:lnTo>
                    <a:pt x="422752" y="72532"/>
                  </a:lnTo>
                  <a:lnTo>
                    <a:pt x="452996" y="109183"/>
                  </a:lnTo>
                  <a:lnTo>
                    <a:pt x="475833" y="151250"/>
                  </a:lnTo>
                  <a:lnTo>
                    <a:pt x="490267" y="197737"/>
                  </a:lnTo>
                  <a:lnTo>
                    <a:pt x="495299" y="247649"/>
                  </a:lnTo>
                  <a:lnTo>
                    <a:pt x="490267" y="297555"/>
                  </a:lnTo>
                  <a:lnTo>
                    <a:pt x="475833" y="344038"/>
                  </a:lnTo>
                  <a:lnTo>
                    <a:pt x="452996" y="386102"/>
                  </a:lnTo>
                  <a:lnTo>
                    <a:pt x="422752" y="422751"/>
                  </a:lnTo>
                  <a:lnTo>
                    <a:pt x="386098" y="452989"/>
                  </a:lnTo>
                  <a:lnTo>
                    <a:pt x="344032" y="475821"/>
                  </a:lnTo>
                  <a:lnTo>
                    <a:pt x="297550" y="490250"/>
                  </a:lnTo>
                  <a:lnTo>
                    <a:pt x="247649" y="495281"/>
                  </a:lnTo>
                  <a:close/>
                </a:path>
              </a:pathLst>
            </a:custGeom>
            <a:solidFill>
              <a:srgbClr val="12A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232164" y="8264761"/>
              <a:ext cx="323215" cy="261620"/>
            </a:xfrm>
            <a:custGeom>
              <a:avLst/>
              <a:gdLst/>
              <a:ahLst/>
              <a:cxnLst/>
              <a:rect l="l" t="t" r="r" b="b"/>
              <a:pathLst>
                <a:path w="323215" h="261620">
                  <a:moveTo>
                    <a:pt x="121694" y="261398"/>
                  </a:moveTo>
                  <a:lnTo>
                    <a:pt x="115636" y="261398"/>
                  </a:lnTo>
                  <a:lnTo>
                    <a:pt x="109844" y="258872"/>
                  </a:lnTo>
                  <a:lnTo>
                    <a:pt x="5763" y="146271"/>
                  </a:lnTo>
                  <a:lnTo>
                    <a:pt x="1270" y="138893"/>
                  </a:lnTo>
                  <a:lnTo>
                    <a:pt x="0" y="130650"/>
                  </a:lnTo>
                  <a:lnTo>
                    <a:pt x="1914" y="122533"/>
                  </a:lnTo>
                  <a:lnTo>
                    <a:pt x="6973" y="115529"/>
                  </a:lnTo>
                  <a:lnTo>
                    <a:pt x="14351" y="111037"/>
                  </a:lnTo>
                  <a:lnTo>
                    <a:pt x="22594" y="109766"/>
                  </a:lnTo>
                  <a:lnTo>
                    <a:pt x="30711" y="111680"/>
                  </a:lnTo>
                  <a:lnTo>
                    <a:pt x="37713" y="116739"/>
                  </a:lnTo>
                  <a:lnTo>
                    <a:pt x="120734" y="206559"/>
                  </a:lnTo>
                  <a:lnTo>
                    <a:pt x="284131" y="7835"/>
                  </a:lnTo>
                  <a:lnTo>
                    <a:pt x="290829" y="2380"/>
                  </a:lnTo>
                  <a:lnTo>
                    <a:pt x="298822" y="0"/>
                  </a:lnTo>
                  <a:lnTo>
                    <a:pt x="307125" y="790"/>
                  </a:lnTo>
                  <a:lnTo>
                    <a:pt x="314750" y="4848"/>
                  </a:lnTo>
                  <a:lnTo>
                    <a:pt x="320205" y="11546"/>
                  </a:lnTo>
                  <a:lnTo>
                    <a:pt x="322586" y="19540"/>
                  </a:lnTo>
                  <a:lnTo>
                    <a:pt x="321796" y="27843"/>
                  </a:lnTo>
                  <a:lnTo>
                    <a:pt x="317737" y="35470"/>
                  </a:lnTo>
                  <a:lnTo>
                    <a:pt x="134507" y="258317"/>
                  </a:lnTo>
                  <a:lnTo>
                    <a:pt x="128610" y="261209"/>
                  </a:lnTo>
                  <a:lnTo>
                    <a:pt x="121694" y="26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7592812" y="9632422"/>
            <a:ext cx="472440" cy="53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950" spc="190">
                <a:latin typeface="Lucida Sans Unicode"/>
                <a:cs typeface="Lucida Sans Unicode"/>
              </a:rPr>
              <a:t>0</a:t>
            </a:r>
            <a:r>
              <a:rPr sz="2950" spc="-415">
                <a:latin typeface="Lucida Sans Unicode"/>
                <a:cs typeface="Lucida Sans Unicode"/>
              </a:rPr>
              <a:t>7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83" name="object 16">
            <a:extLst>
              <a:ext uri="{FF2B5EF4-FFF2-40B4-BE49-F238E27FC236}">
                <a16:creationId xmlns:a16="http://schemas.microsoft.com/office/drawing/2014/main" id="{E4FD94A4-0031-5E2C-3605-CE26AF1F5FA0}"/>
              </a:ext>
            </a:extLst>
          </p:cNvPr>
          <p:cNvSpPr txBox="1"/>
          <p:nvPr/>
        </p:nvSpPr>
        <p:spPr>
          <a:xfrm>
            <a:off x="5927737" y="9606108"/>
            <a:ext cx="5547286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lang="en-US" sz="2550" b="1" spc="45">
                <a:solidFill>
                  <a:srgbClr val="232E60"/>
                </a:solidFill>
                <a:latin typeface="Trebuchet MS"/>
                <a:cs typeface="Trebuchet MS"/>
              </a:rPr>
              <a:t>IT19960128</a:t>
            </a: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lang="en-US" sz="2550" b="1" spc="325">
                <a:solidFill>
                  <a:srgbClr val="232E60"/>
                </a:solidFill>
                <a:latin typeface="Trebuchet MS"/>
                <a:cs typeface="Trebuchet MS"/>
              </a:rPr>
              <a:t> Madushan M.A.C</a:t>
            </a:r>
            <a:endParaRPr lang="en-US" sz="2550" b="1" spc="140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  <p:sp>
        <p:nvSpPr>
          <p:cNvPr id="85" name="object 17">
            <a:extLst>
              <a:ext uri="{FF2B5EF4-FFF2-40B4-BE49-F238E27FC236}">
                <a16:creationId xmlns:a16="http://schemas.microsoft.com/office/drawing/2014/main" id="{857CDCE9-8A5E-4BDB-69A9-BD0D19236AC7}"/>
              </a:ext>
            </a:extLst>
          </p:cNvPr>
          <p:cNvSpPr txBox="1"/>
          <p:nvPr/>
        </p:nvSpPr>
        <p:spPr>
          <a:xfrm>
            <a:off x="11098622" y="9606108"/>
            <a:ext cx="3848735" cy="425758"/>
          </a:xfrm>
          <a:prstGeom prst="rect">
            <a:avLst/>
          </a:prstGeom>
        </p:spPr>
        <p:txBody>
          <a:bodyPr vert="horz" wrap="square" lIns="0" tIns="33020" rIns="0" bIns="0" rtlCol="0" anchor="t">
            <a:spAutoFit/>
          </a:bodyPr>
          <a:lstStyle/>
          <a:p>
            <a:pPr marL="12700">
              <a:spcBef>
                <a:spcPts val="260"/>
              </a:spcBef>
            </a:pPr>
            <a:r>
              <a:rPr sz="2550" b="1" spc="-745">
                <a:solidFill>
                  <a:srgbClr val="232E60"/>
                </a:solidFill>
                <a:latin typeface="Trebuchet MS"/>
                <a:cs typeface="Trebuchet MS"/>
              </a:rPr>
              <a:t>|</a:t>
            </a:r>
            <a:r>
              <a:rPr sz="2550" b="1" spc="3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105">
                <a:solidFill>
                  <a:srgbClr val="232E60"/>
                </a:solidFill>
                <a:latin typeface="Trebuchet MS"/>
                <a:cs typeface="Trebuchet MS"/>
              </a:rPr>
              <a:t>P</a:t>
            </a:r>
            <a:r>
              <a:rPr sz="2550" b="1" spc="10">
                <a:solidFill>
                  <a:srgbClr val="232E60"/>
                </a:solidFill>
                <a:latin typeface="Trebuchet MS"/>
                <a:cs typeface="Trebuchet MS"/>
              </a:rPr>
              <a:t>r</a:t>
            </a:r>
            <a:r>
              <a:rPr sz="2550" b="1" spc="195">
                <a:solidFill>
                  <a:srgbClr val="232E60"/>
                </a:solidFill>
                <a:latin typeface="Trebuchet MS"/>
                <a:cs typeface="Trebuchet MS"/>
              </a:rPr>
              <a:t>o</a:t>
            </a:r>
            <a:r>
              <a:rPr sz="2550" b="1" spc="-185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sz="2550" b="1" spc="120">
                <a:solidFill>
                  <a:srgbClr val="232E60"/>
                </a:solidFill>
                <a:latin typeface="Trebuchet MS"/>
                <a:cs typeface="Trebuchet MS"/>
              </a:rPr>
              <a:t>e</a:t>
            </a:r>
            <a:r>
              <a:rPr sz="2550" b="1" spc="250">
                <a:solidFill>
                  <a:srgbClr val="232E60"/>
                </a:solidFill>
                <a:latin typeface="Trebuchet MS"/>
                <a:cs typeface="Trebuchet MS"/>
              </a:rPr>
              <a:t>c</a:t>
            </a:r>
            <a:r>
              <a:rPr sz="2550" b="1" spc="35">
                <a:solidFill>
                  <a:srgbClr val="232E60"/>
                </a:solidFill>
                <a:latin typeface="Trebuchet MS"/>
                <a:cs typeface="Trebuchet MS"/>
              </a:rPr>
              <a:t>t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45">
                <a:solidFill>
                  <a:srgbClr val="232E60"/>
                </a:solidFill>
                <a:latin typeface="Trebuchet MS"/>
                <a:cs typeface="Trebuchet MS"/>
              </a:rPr>
              <a:t>I</a:t>
            </a:r>
            <a:r>
              <a:rPr sz="2550" b="1" spc="265">
                <a:solidFill>
                  <a:srgbClr val="232E60"/>
                </a:solidFill>
                <a:latin typeface="Trebuchet MS"/>
                <a:cs typeface="Trebuchet MS"/>
              </a:rPr>
              <a:t>d</a:t>
            </a:r>
            <a:r>
              <a:rPr sz="2550" b="1" spc="-204">
                <a:solidFill>
                  <a:srgbClr val="232E60"/>
                </a:solidFill>
                <a:latin typeface="Trebuchet MS"/>
                <a:cs typeface="Trebuchet MS"/>
              </a:rPr>
              <a:t>:</a:t>
            </a:r>
            <a:r>
              <a:rPr sz="2550" b="1" spc="-225">
                <a:solidFill>
                  <a:srgbClr val="232E60"/>
                </a:solidFill>
                <a:latin typeface="Trebuchet MS"/>
                <a:cs typeface="Trebuchet MS"/>
              </a:rPr>
              <a:t> 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22</a:t>
            </a:r>
            <a:r>
              <a:rPr sz="2550" b="1" spc="515">
                <a:solidFill>
                  <a:srgbClr val="232E60"/>
                </a:solidFill>
                <a:latin typeface="Trebuchet MS"/>
                <a:cs typeface="Trebuchet MS"/>
              </a:rPr>
              <a:t>_</a:t>
            </a:r>
            <a:r>
              <a:rPr sz="2550" b="1" spc="-25">
                <a:solidFill>
                  <a:srgbClr val="232E60"/>
                </a:solidFill>
                <a:latin typeface="Trebuchet MS"/>
                <a:cs typeface="Trebuchet MS"/>
              </a:rPr>
              <a:t>2</a:t>
            </a:r>
            <a:r>
              <a:rPr sz="2550" b="1" spc="60">
                <a:solidFill>
                  <a:srgbClr val="232E60"/>
                </a:solidFill>
                <a:latin typeface="Trebuchet MS"/>
                <a:cs typeface="Trebuchet MS"/>
              </a:rPr>
              <a:t>3</a:t>
            </a:r>
            <a:r>
              <a:rPr sz="2550" b="1" spc="555">
                <a:solidFill>
                  <a:srgbClr val="232E60"/>
                </a:solidFill>
                <a:latin typeface="Trebuchet MS"/>
                <a:cs typeface="Trebuchet MS"/>
              </a:rPr>
              <a:t>-</a:t>
            </a:r>
            <a:r>
              <a:rPr sz="2550" b="1" spc="130">
                <a:solidFill>
                  <a:srgbClr val="232E60"/>
                </a:solidFill>
                <a:latin typeface="Trebuchet MS"/>
                <a:cs typeface="Trebuchet MS"/>
              </a:rPr>
              <a:t>J</a:t>
            </a:r>
            <a:r>
              <a:rPr lang="en-US" sz="2550" b="1" spc="-225">
                <a:solidFill>
                  <a:srgbClr val="232E60"/>
                </a:solidFill>
                <a:latin typeface="Trebuchet MS"/>
                <a:cs typeface="Trebuchet MS"/>
              </a:rPr>
              <a:t> 35</a:t>
            </a:r>
            <a:endParaRPr lang="en-US" sz="2550" b="1" spc="175">
              <a:solidFill>
                <a:srgbClr val="232E6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69079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6b69901-d73e-46e9-8a1b-27655a140d1b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A7C8CF2A593047B63786868F06D6FF" ma:contentTypeVersion="14" ma:contentTypeDescription="Create a new document." ma:contentTypeScope="" ma:versionID="1b6d9bc60c78290d7760243dfae976ac">
  <xsd:schema xmlns:xsd="http://www.w3.org/2001/XMLSchema" xmlns:xs="http://www.w3.org/2001/XMLSchema" xmlns:p="http://schemas.microsoft.com/office/2006/metadata/properties" xmlns:ns2="b6b69901-d73e-46e9-8a1b-27655a140d1b" xmlns:ns3="db72c12f-87a4-44ab-bbc5-4cc8306b158a" targetNamespace="http://schemas.microsoft.com/office/2006/metadata/properties" ma:root="true" ma:fieldsID="e569f0cdc5a83298b0cc2070511b69e1" ns2:_="" ns3:_="">
    <xsd:import namespace="b6b69901-d73e-46e9-8a1b-27655a140d1b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69901-d73e-46e9-8a1b-27655a140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EBD646-84BB-4D17-AC24-9B7D99A7B87E}">
  <ds:schemaRefs>
    <ds:schemaRef ds:uri="2a73232b-d66a-445b-a5eb-6c5343a4f429"/>
    <ds:schemaRef ds:uri="6432e2c3-c21b-44ba-9b2e-bfd3b77077b7"/>
    <ds:schemaRef ds:uri="b6b69901-d73e-46e9-8a1b-27655a140d1b"/>
    <ds:schemaRef ds:uri="db72c12f-87a4-44ab-bbc5-4cc8306b15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7E72604-A339-48FF-9C3E-3E19972370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6EFFEC-C40D-4F4E-A0E0-1B2D566142FF}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64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Poultry HUB</vt:lpstr>
      <vt:lpstr>Meet Our Team</vt:lpstr>
      <vt:lpstr>INTRODUCTION</vt:lpstr>
      <vt:lpstr>Research Questions</vt:lpstr>
      <vt:lpstr>Main Objective</vt:lpstr>
      <vt:lpstr>System Diagram</vt:lpstr>
      <vt:lpstr>PowerPoint Presentation</vt:lpstr>
      <vt:lpstr>Research Question</vt:lpstr>
      <vt:lpstr>Research Gap</vt:lpstr>
      <vt:lpstr>Novelty</vt:lpstr>
      <vt:lpstr>Main Objective</vt:lpstr>
      <vt:lpstr>Methodology</vt:lpstr>
      <vt:lpstr>System Diagram</vt:lpstr>
      <vt:lpstr>Technologies, Tools  and Algorithms</vt:lpstr>
      <vt:lpstr>Completion of the Project</vt:lpstr>
      <vt:lpstr>Completion of the Project</vt:lpstr>
      <vt:lpstr>Completion of the Project</vt:lpstr>
      <vt:lpstr>Completion of the Project</vt:lpstr>
      <vt:lpstr>Achievements</vt:lpstr>
      <vt:lpstr>What's to be done</vt:lpstr>
      <vt:lpstr>PowerPoint Presentation</vt:lpstr>
      <vt:lpstr>Newalty</vt:lpstr>
      <vt:lpstr>Research Questions</vt:lpstr>
      <vt:lpstr>Main Objective</vt:lpstr>
      <vt:lpstr>Research Gap</vt:lpstr>
      <vt:lpstr>Implementation of the model</vt:lpstr>
      <vt:lpstr>Methodology</vt:lpstr>
      <vt:lpstr>Technologies, Tools  and Algorithms</vt:lpstr>
      <vt:lpstr>Completion of the Project</vt:lpstr>
      <vt:lpstr>Completion of the Project</vt:lpstr>
      <vt:lpstr>Completion of the Project</vt:lpstr>
      <vt:lpstr>Completion of the Project</vt:lpstr>
      <vt:lpstr>Achivements</vt:lpstr>
      <vt:lpstr>What's to be done</vt:lpstr>
      <vt:lpstr>PowerPoint Presentation</vt:lpstr>
      <vt:lpstr>Research Question</vt:lpstr>
      <vt:lpstr>Main Objective</vt:lpstr>
      <vt:lpstr>Research Gap</vt:lpstr>
      <vt:lpstr>Overall device and 3D model</vt:lpstr>
      <vt:lpstr>System Diagram</vt:lpstr>
      <vt:lpstr>Technologies, Tools  and Algorithms</vt:lpstr>
      <vt:lpstr>Completion of the Project</vt:lpstr>
      <vt:lpstr>Completion of the Project</vt:lpstr>
      <vt:lpstr>Completion of the Project</vt:lpstr>
      <vt:lpstr>Completion of the Project</vt:lpstr>
      <vt:lpstr>Achivements</vt:lpstr>
      <vt:lpstr>What's to be done</vt:lpstr>
      <vt:lpstr>W.A.L.H.P.K.Perera  IT19953434</vt:lpstr>
      <vt:lpstr>Novelty</vt:lpstr>
      <vt:lpstr>Research Question</vt:lpstr>
      <vt:lpstr>Main Objective</vt:lpstr>
      <vt:lpstr>Research Gap</vt:lpstr>
      <vt:lpstr>Methodology</vt:lpstr>
      <vt:lpstr>System Diagram</vt:lpstr>
      <vt:lpstr>Technologies, Tools  and Algorithms</vt:lpstr>
      <vt:lpstr>Completion of the Project</vt:lpstr>
      <vt:lpstr>Completion of the Project</vt:lpstr>
      <vt:lpstr>Completion of the Project</vt:lpstr>
      <vt:lpstr>Completion of the Project</vt:lpstr>
      <vt:lpstr>Completion of the Project</vt:lpstr>
      <vt:lpstr>Completion of the Project</vt:lpstr>
      <vt:lpstr>Achievements</vt:lpstr>
      <vt:lpstr>What's to be done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PLATFORM FOR THE  DEVELOPMENT OF CEYLON  COFFEE CULTIVATION.</dc:title>
  <cp:revision>3</cp:revision>
  <dcterms:created xsi:type="dcterms:W3CDTF">2023-02-01T14:02:55Z</dcterms:created>
  <dcterms:modified xsi:type="dcterms:W3CDTF">2023-05-12T07:53:13Z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2023-02-01T00:00:00Z</vt:filetime>
  </property>
  <property fmtid="{D5CDD505-2E9C-101B-9397-08002B2CF9AE}" pid="3" name="Creator">
    <vt:lpwstr>Samsung Electronics</vt:lpwstr>
  </property>
  <property fmtid="{D5CDD505-2E9C-101B-9397-08002B2CF9AE}" pid="4" name="LastSaved">
    <vt:filetime>2023-02-01T00:00:00Z</vt:filetime>
  </property>
  <property fmtid="{D5CDD505-2E9C-101B-9397-08002B2CF9AE}" pid="5" name="ContentTypeId">
    <vt:lpwstr>0x01010066A7C8CF2A593047B63786868F06D6FF</vt:lpwstr>
  </property>
  <property fmtid="{D5CDD505-2E9C-101B-9397-08002B2CF9AE}" pid="6" name="MediaServiceImageTags">
    <vt:lpwstr/>
  </property>
</Properties>
</file>